
<file path=[Content_Types].xml><?xml version="1.0" encoding="utf-8"?>
<Types xmlns="http://schemas.openxmlformats.org/package/2006/content-types">
  <Default Extension="fntdata" ContentType="application/x-fontdata"/>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theme/theme3.xml" ContentType="application/vnd.openxmlformats-officedocument.theme+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theme/theme4.xml" ContentType="application/vnd.openxmlformats-officedocument.theme+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theme/theme5.xml" ContentType="application/vnd.openxmlformats-officedocument.theme+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theme/theme6.xml" ContentType="application/vnd.openxmlformats-officedocument.theme+xml"/>
  <Override PartName="/ppt/theme/theme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ppt/metadata" ContentType="application/binary"/>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48" r:id="rId1"/>
    <p:sldMasterId id="2147483662" r:id="rId2"/>
    <p:sldMasterId id="2147483676" r:id="rId3"/>
    <p:sldMasterId id="2147483688" r:id="rId4"/>
    <p:sldMasterId id="2147483745" r:id="rId5"/>
    <p:sldMasterId id="2147483802" r:id="rId6"/>
  </p:sldMasterIdLst>
  <p:notesMasterIdLst>
    <p:notesMasterId r:id="rId64"/>
  </p:notesMasterIdLst>
  <p:sldIdLst>
    <p:sldId id="256" r:id="rId7"/>
    <p:sldId id="257" r:id="rId8"/>
    <p:sldId id="258" r:id="rId9"/>
    <p:sldId id="259" r:id="rId10"/>
    <p:sldId id="260" r:id="rId11"/>
    <p:sldId id="261" r:id="rId12"/>
    <p:sldId id="262" r:id="rId13"/>
    <p:sldId id="263" r:id="rId14"/>
    <p:sldId id="264" r:id="rId15"/>
    <p:sldId id="265"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 id="281" r:id="rId31"/>
    <p:sldId id="282" r:id="rId32"/>
    <p:sldId id="283" r:id="rId33"/>
    <p:sldId id="284" r:id="rId34"/>
    <p:sldId id="285" r:id="rId35"/>
    <p:sldId id="286" r:id="rId36"/>
    <p:sldId id="287" r:id="rId37"/>
    <p:sldId id="288" r:id="rId38"/>
    <p:sldId id="289" r:id="rId39"/>
    <p:sldId id="290" r:id="rId40"/>
    <p:sldId id="291" r:id="rId41"/>
    <p:sldId id="292" r:id="rId42"/>
    <p:sldId id="293" r:id="rId43"/>
    <p:sldId id="294" r:id="rId44"/>
    <p:sldId id="295" r:id="rId45"/>
    <p:sldId id="296" r:id="rId46"/>
    <p:sldId id="297" r:id="rId47"/>
    <p:sldId id="298" r:id="rId48"/>
    <p:sldId id="299" r:id="rId49"/>
    <p:sldId id="300" r:id="rId50"/>
    <p:sldId id="301" r:id="rId51"/>
    <p:sldId id="302" r:id="rId52"/>
    <p:sldId id="303" r:id="rId53"/>
    <p:sldId id="304" r:id="rId54"/>
    <p:sldId id="305" r:id="rId55"/>
    <p:sldId id="306" r:id="rId56"/>
    <p:sldId id="310" r:id="rId57"/>
    <p:sldId id="311" r:id="rId58"/>
    <p:sldId id="312" r:id="rId59"/>
    <p:sldId id="313" r:id="rId60"/>
    <p:sldId id="314" r:id="rId61"/>
    <p:sldId id="315" r:id="rId62"/>
    <p:sldId id="316" r:id="rId63"/>
  </p:sldIdLst>
  <p:sldSz cx="9144000" cy="5143500" type="screen16x9"/>
  <p:notesSz cx="6858000" cy="9144000"/>
  <p:embeddedFontLst>
    <p:embeddedFont>
      <p:font typeface="Comfortaa" panose="020B0604020202020204" charset="0"/>
      <p:regular r:id="rId65"/>
      <p:bold r:id="rId66"/>
    </p:embeddedFont>
    <p:embeddedFont>
      <p:font typeface="Fira Sans Extra Condensed Medium" panose="020B0604020202020204" charset="0"/>
      <p:regular r:id="rId67"/>
      <p:bold r:id="rId68"/>
      <p:italic r:id="rId69"/>
      <p:boldItalic r:id="rId70"/>
    </p:embeddedFont>
    <p:embeddedFont>
      <p:font typeface="Fredoka" panose="020B0604020202020204" charset="-79"/>
      <p:regular r:id="rId71"/>
      <p:bold r:id="rId72"/>
    </p:embeddedFont>
    <p:embeddedFont>
      <p:font typeface="Lexend" panose="020B0604020202020204" charset="0"/>
      <p:regular r:id="rId73"/>
      <p:bold r:id="rId74"/>
    </p:embeddedFont>
    <p:embeddedFont>
      <p:font typeface="Poppins" panose="00000500000000000000" pitchFamily="2" charset="0"/>
      <p:regular r:id="rId75"/>
      <p:bold r:id="rId76"/>
      <p:italic r:id="rId77"/>
      <p:boldItalic r:id="rId78"/>
    </p:embeddedFont>
    <p:embeddedFont>
      <p:font typeface="PT Sans" panose="020B0503020203020204" pitchFamily="34" charset="0"/>
      <p:regular r:id="rId79"/>
    </p:embeddedFont>
    <p:embeddedFont>
      <p:font typeface="Tahoma" panose="020B0604030504040204" pitchFamily="34" charset="0"/>
      <p:regular r:id="rId80"/>
      <p:bold r:id="rId81"/>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 uri="GoogleSlidesCustomDataVersion2">
      <go:slidesCustomData xmlns:go="http://customooxmlschemas.google.com/"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r:id="rId92" roundtripDataSignature="AMtx7mhIVlMKHvxMhI7euiX2bN6Zow5pkw=="/>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9CC1264F-40E5-CD0A-EF0F-C7677AEF70EC}" name="Shira Passentin" initials="SP" userId="S::shira.passentin@weizmann.ac.il::e8fe5672-a6cc-4caa-a1a4-a06814a92667" providerId="AD"/>
</p188:authorLst>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ACC80922-CE7D-7DF6-F00D-A1A54D11ADB8}" v="1" dt="2024-09-09T06:42:26.342"/>
  </p1510:revLst>
</p1510:revInfo>
</file>

<file path=ppt/tableStyles.xml><?xml version="1.0" encoding="utf-8"?>
<a:tblStyleLst xmlns:a="http://schemas.openxmlformats.org/drawingml/2006/main" def="{65CEDB47-A397-478F-96AD-14B251584203}">
  <a:tblStyle styleId="{65CEDB47-A397-478F-96AD-14B251584203}" styleName="Table_0">
    <a:wholeTbl>
      <a:tcTxStyle>
        <a:font>
          <a:latin typeface="Arial"/>
          <a:ea typeface="Arial"/>
          <a:cs typeface="Arial"/>
        </a:font>
        <a:srgbClr val="000000"/>
      </a:tcTxStyle>
      <a:tcStyle>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8784F300-DA6C-4573-BC67-AD77DFF9A204}" styleName="Table_1">
    <a:wholeTbl>
      <a:tcTxStyle b="off" i="off">
        <a:font>
          <a:latin typeface="Arial"/>
          <a:ea typeface="Arial"/>
          <a:cs typeface="Arial"/>
        </a:font>
        <a:schemeClr val="dk1"/>
      </a:tcTxStyle>
      <a:tcStyle>
        <a:tcBdr>
          <a:left>
            <a:ln w="12700" cap="flat" cmpd="sng">
              <a:solidFill>
                <a:schemeClr val="lt1"/>
              </a:solidFill>
              <a:prstDash val="solid"/>
              <a:round/>
              <a:headEnd type="none" w="sm" len="sm"/>
              <a:tailEnd type="none" w="sm" len="sm"/>
            </a:ln>
          </a:left>
          <a:right>
            <a:ln w="12700" cap="flat" cmpd="sng">
              <a:solidFill>
                <a:schemeClr val="lt1"/>
              </a:solidFill>
              <a:prstDash val="solid"/>
              <a:round/>
              <a:headEnd type="none" w="sm" len="sm"/>
              <a:tailEnd type="none" w="sm" len="sm"/>
            </a:ln>
          </a:right>
          <a:top>
            <a:ln w="12700" cap="flat" cmpd="sng">
              <a:solidFill>
                <a:schemeClr val="lt1"/>
              </a:solidFill>
              <a:prstDash val="solid"/>
              <a:round/>
              <a:headEnd type="none" w="sm" len="sm"/>
              <a:tailEnd type="none" w="sm" len="sm"/>
            </a:ln>
          </a:top>
          <a:bottom>
            <a:ln w="12700" cap="flat" cmpd="sng">
              <a:solidFill>
                <a:schemeClr val="lt1"/>
              </a:solidFill>
              <a:prstDash val="solid"/>
              <a:round/>
              <a:headEnd type="none" w="sm" len="sm"/>
              <a:tailEnd type="none" w="sm" len="sm"/>
            </a:ln>
          </a:bottom>
          <a:insideH>
            <a:ln w="12700" cap="flat" cmpd="sng">
              <a:solidFill>
                <a:schemeClr val="lt1"/>
              </a:solidFill>
              <a:prstDash val="solid"/>
              <a:round/>
              <a:headEnd type="none" w="sm" len="sm"/>
              <a:tailEnd type="none" w="sm" len="sm"/>
            </a:ln>
          </a:insideH>
          <a:insideV>
            <a:ln w="12700" cap="flat" cmpd="sng">
              <a:solidFill>
                <a:schemeClr val="lt1"/>
              </a:solidFill>
              <a:prstDash val="solid"/>
              <a:round/>
              <a:headEnd type="none" w="sm" len="sm"/>
              <a:tailEnd type="none" w="sm" len="sm"/>
            </a:ln>
          </a:insideV>
        </a:tcBdr>
        <a:fill>
          <a:solidFill>
            <a:srgbClr val="E8EDFD"/>
          </a:solidFill>
        </a:fill>
      </a:tcStyle>
    </a:wholeTbl>
    <a:band1H>
      <a:tcTxStyle b="off" i="off"/>
      <a:tcStyle>
        <a:tcBdr/>
        <a:fill>
          <a:solidFill>
            <a:srgbClr val="CDD8FB"/>
          </a:solidFill>
        </a:fill>
      </a:tcStyle>
    </a:band1H>
    <a:band2H>
      <a:tcTxStyle b="off" i="off"/>
      <a:tcStyle>
        <a:tcBdr/>
      </a:tcStyle>
    </a:band2H>
    <a:band1V>
      <a:tcTxStyle b="off" i="off"/>
      <a:tcStyle>
        <a:tcBdr/>
        <a:fill>
          <a:solidFill>
            <a:srgbClr val="CDD8FB"/>
          </a:solidFill>
        </a:fill>
      </a:tcStyle>
    </a:band1V>
    <a:band2V>
      <a:tcTxStyle b="off" i="off"/>
      <a:tcStyle>
        <a:tcBdr/>
      </a:tcStyle>
    </a:band2V>
    <a:lastCol>
      <a:tcTxStyle b="on" i="off">
        <a:font>
          <a:latin typeface="Arial"/>
          <a:ea typeface="Arial"/>
          <a:cs typeface="Arial"/>
        </a:font>
        <a:schemeClr val="lt1"/>
      </a:tcTxStyle>
      <a:tcStyle>
        <a:tcBdr/>
        <a:fill>
          <a:solidFill>
            <a:schemeClr val="accent1"/>
          </a:solidFill>
        </a:fill>
      </a:tcStyle>
    </a:lastCol>
    <a:firstCol>
      <a:tcTxStyle b="on" i="off">
        <a:font>
          <a:latin typeface="Arial"/>
          <a:ea typeface="Arial"/>
          <a:cs typeface="Arial"/>
        </a:font>
        <a:schemeClr val="lt1"/>
      </a:tcTxStyle>
      <a:tcStyle>
        <a:tcBdr/>
        <a:fill>
          <a:solidFill>
            <a:schemeClr val="accent1"/>
          </a:solidFill>
        </a:fill>
      </a:tcStyle>
    </a:firstCol>
    <a:lastRow>
      <a:tcTxStyle b="on" i="off">
        <a:font>
          <a:latin typeface="Arial"/>
          <a:ea typeface="Arial"/>
          <a:cs typeface="Arial"/>
        </a:font>
        <a:schemeClr val="lt1"/>
      </a:tcTxStyle>
      <a:tcStyle>
        <a:tcBdr>
          <a:top>
            <a:ln w="38100" cap="flat" cmpd="sng">
              <a:solidFill>
                <a:schemeClr val="lt1"/>
              </a:solidFill>
              <a:prstDash val="solid"/>
              <a:round/>
              <a:headEnd type="none" w="sm" len="sm"/>
              <a:tailEnd type="none" w="sm" len="sm"/>
            </a:ln>
          </a:top>
        </a:tcBdr>
        <a:fill>
          <a:solidFill>
            <a:schemeClr val="accent1"/>
          </a:solidFill>
        </a:fill>
      </a:tcStyle>
    </a:lastRow>
    <a:seCell>
      <a:tcTxStyle b="off" i="off"/>
      <a:tcStyle>
        <a:tcBdr/>
      </a:tcStyle>
    </a:seCell>
    <a:swCell>
      <a:tcTxStyle b="off" i="off"/>
      <a:tcStyle>
        <a:tcBdr/>
      </a:tcStyle>
    </a:swCell>
    <a:firstRow>
      <a:tcTxStyle b="on" i="off">
        <a:font>
          <a:latin typeface="Arial"/>
          <a:ea typeface="Arial"/>
          <a:cs typeface="Arial"/>
        </a:font>
        <a:schemeClr val="lt1"/>
      </a:tcTxStyle>
      <a:tcStyle>
        <a:tcBdr>
          <a:bottom>
            <a:ln w="38100" cap="flat" cmpd="sng">
              <a:solidFill>
                <a:schemeClr val="lt1"/>
              </a:solidFill>
              <a:prstDash val="solid"/>
              <a:round/>
              <a:headEnd type="none" w="sm" len="sm"/>
              <a:tailEnd type="none" w="sm" len="sm"/>
            </a:ln>
          </a:bottom>
        </a:tcBdr>
        <a:fill>
          <a:solidFill>
            <a:schemeClr val="accent1"/>
          </a:solidFill>
        </a:fill>
      </a:tcStyle>
    </a:firstRow>
    <a:neCell>
      <a:tcTxStyle b="off" i="off"/>
      <a:tcStyle>
        <a:tcBdr/>
      </a:tcStyle>
    </a:neCell>
    <a:nwCell>
      <a:tcTxStyle b="off" i="off"/>
      <a:tcStyle>
        <a:tcBdr/>
      </a:tcStyle>
    </a:nwCell>
  </a:tblStyle>
  <a:tblStyle styleId="{A748AFAC-E107-4A5C-A9DD-0398D3522D0B}" styleName="Table_2">
    <a:wholeTbl>
      <a:tcTxStyle b="off" i="off">
        <a:font>
          <a:latin typeface="Arial"/>
          <a:ea typeface="Arial"/>
          <a:cs typeface="Arial"/>
        </a:font>
        <a:srgbClr val="000000"/>
      </a:tcTxStyle>
      <a:tcStyle>
        <a:tcBdr>
          <a:left>
            <a:ln w="12700" cap="flat" cmpd="sng">
              <a:solidFill>
                <a:srgbClr val="000000"/>
              </a:solidFill>
              <a:prstDash val="solid"/>
              <a:round/>
              <a:headEnd type="none" w="sm" len="sm"/>
              <a:tailEnd type="none" w="sm" len="sm"/>
            </a:ln>
          </a:left>
          <a:right>
            <a:ln w="12700" cap="flat" cmpd="sng">
              <a:solidFill>
                <a:srgbClr val="000000"/>
              </a:solidFill>
              <a:prstDash val="solid"/>
              <a:round/>
              <a:headEnd type="none" w="sm" len="sm"/>
              <a:tailEnd type="none" w="sm" len="sm"/>
            </a:ln>
          </a:right>
          <a:top>
            <a:ln w="12700" cap="flat" cmpd="sng">
              <a:solidFill>
                <a:srgbClr val="000000"/>
              </a:solidFill>
              <a:prstDash val="solid"/>
              <a:round/>
              <a:headEnd type="none" w="sm" len="sm"/>
              <a:tailEnd type="none" w="sm" len="sm"/>
            </a:ln>
          </a:top>
          <a:bottom>
            <a:ln w="12700" cap="flat" cmpd="sng">
              <a:solidFill>
                <a:srgbClr val="000000"/>
              </a:solidFill>
              <a:prstDash val="solid"/>
              <a:round/>
              <a:headEnd type="none" w="sm" len="sm"/>
              <a:tailEnd type="none" w="sm" len="sm"/>
            </a:ln>
          </a:bottom>
          <a:insideH>
            <a:ln w="12700" cap="flat" cmpd="sng">
              <a:solidFill>
                <a:srgbClr val="000000"/>
              </a:solidFill>
              <a:prstDash val="solid"/>
              <a:round/>
              <a:headEnd type="none" w="sm" len="sm"/>
              <a:tailEnd type="none" w="sm" len="sm"/>
            </a:ln>
          </a:insideH>
          <a:insideV>
            <a:ln w="12700" cap="flat" cmpd="sng">
              <a:solidFill>
                <a:srgbClr val="000000"/>
              </a:solidFill>
              <a:prstDash val="solid"/>
              <a:round/>
              <a:headEnd type="none" w="sm" len="sm"/>
              <a:tailEnd type="none" w="sm" len="sm"/>
            </a:ln>
          </a:insideV>
        </a:tcBdr>
      </a:tcStyle>
    </a:wholeTbl>
    <a:band1H>
      <a:tcTxStyle b="off" i="off"/>
      <a:tcStyle>
        <a:tcBdr/>
      </a:tcStyle>
    </a:band1H>
    <a:band2H>
      <a:tcTxStyle b="off" i="off"/>
      <a:tcStyle>
        <a:tcBdr/>
      </a:tcStyle>
    </a:band2H>
    <a:band1V>
      <a:tcTxStyle b="off" i="off"/>
      <a:tcStyle>
        <a:tcBdr/>
      </a:tcStyle>
    </a:band1V>
    <a:band2V>
      <a:tcTxStyle b="off" i="off"/>
      <a:tcStyle>
        <a:tcBdr/>
      </a:tcStyle>
    </a:band2V>
    <a:lastCol>
      <a:tcTxStyle b="off" i="off"/>
      <a:tcStyle>
        <a:tcBdr/>
      </a:tcStyle>
    </a:lastCol>
    <a:firstCol>
      <a:tcTxStyle b="off" i="off"/>
      <a:tcStyle>
        <a:tcBdr/>
      </a:tcStyle>
    </a:firstCol>
    <a:lastRow>
      <a:tcTxStyle b="off" i="off"/>
      <a:tcStyle>
        <a:tcBdr/>
      </a:tcStyle>
    </a:lastRow>
    <a:seCell>
      <a:tcTxStyle b="off" i="off"/>
      <a:tcStyle>
        <a:tcBdr/>
      </a:tcStyle>
    </a:seCell>
    <a:swCell>
      <a:tcTxStyle b="off" i="off"/>
      <a:tcStyle>
        <a:tcBdr/>
      </a:tcStyle>
    </a:swCell>
    <a:firstRow>
      <a:tcTxStyle b="off" i="off"/>
      <a:tcStyle>
        <a:tcBdr/>
      </a:tcStyle>
    </a:firstRow>
    <a:neCell>
      <a:tcTxStyle b="off" i="off"/>
      <a:tcStyle>
        <a:tcBdr/>
      </a:tcStyle>
    </a:neCell>
    <a:nwCell>
      <a:tcTxStyle b="off" i="off"/>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70352" autoAdjust="0"/>
  </p:normalViewPr>
  <p:slideViewPr>
    <p:cSldViewPr snapToGrid="0">
      <p:cViewPr varScale="1">
        <p:scale>
          <a:sx n="82" d="100"/>
          <a:sy n="82" d="100"/>
        </p:scale>
        <p:origin x="1288" y="40"/>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0.xml"/><Relationship Id="rId21" Type="http://schemas.openxmlformats.org/officeDocument/2006/relationships/slide" Target="slides/slide15.xml"/><Relationship Id="rId42" Type="http://schemas.openxmlformats.org/officeDocument/2006/relationships/slide" Target="slides/slide36.xml"/><Relationship Id="rId47" Type="http://schemas.openxmlformats.org/officeDocument/2006/relationships/slide" Target="slides/slide41.xml"/><Relationship Id="rId63" Type="http://schemas.openxmlformats.org/officeDocument/2006/relationships/slide" Target="slides/slide57.xml"/><Relationship Id="rId68" Type="http://schemas.openxmlformats.org/officeDocument/2006/relationships/font" Target="fonts/font4.fntdata"/><Relationship Id="rId16" Type="http://schemas.openxmlformats.org/officeDocument/2006/relationships/slide" Target="slides/slide10.xml"/><Relationship Id="rId11" Type="http://schemas.openxmlformats.org/officeDocument/2006/relationships/slide" Target="slides/slide5.xml"/><Relationship Id="rId32" Type="http://schemas.openxmlformats.org/officeDocument/2006/relationships/slide" Target="slides/slide26.xml"/><Relationship Id="rId37" Type="http://schemas.openxmlformats.org/officeDocument/2006/relationships/slide" Target="slides/slide31.xml"/><Relationship Id="rId53" Type="http://schemas.openxmlformats.org/officeDocument/2006/relationships/slide" Target="slides/slide47.xml"/><Relationship Id="rId58" Type="http://schemas.openxmlformats.org/officeDocument/2006/relationships/slide" Target="slides/slide52.xml"/><Relationship Id="rId74" Type="http://schemas.openxmlformats.org/officeDocument/2006/relationships/font" Target="fonts/font10.fntdata"/><Relationship Id="rId79" Type="http://schemas.openxmlformats.org/officeDocument/2006/relationships/font" Target="fonts/font15.fntdata"/><Relationship Id="rId5" Type="http://schemas.openxmlformats.org/officeDocument/2006/relationships/slideMaster" Target="slideMasters/slideMaster5.xml"/><Relationship Id="rId95" Type="http://schemas.openxmlformats.org/officeDocument/2006/relationships/theme" Target="theme/theme1.xml"/><Relationship Id="rId19" Type="http://schemas.openxmlformats.org/officeDocument/2006/relationships/slide" Target="slides/slide13.xml"/><Relationship Id="rId14" Type="http://schemas.openxmlformats.org/officeDocument/2006/relationships/slide" Target="slides/slide8.xml"/><Relationship Id="rId22" Type="http://schemas.openxmlformats.org/officeDocument/2006/relationships/slide" Target="slides/slide16.xml"/><Relationship Id="rId27" Type="http://schemas.openxmlformats.org/officeDocument/2006/relationships/slide" Target="slides/slide21.xml"/><Relationship Id="rId30" Type="http://schemas.openxmlformats.org/officeDocument/2006/relationships/slide" Target="slides/slide24.xml"/><Relationship Id="rId35" Type="http://schemas.openxmlformats.org/officeDocument/2006/relationships/slide" Target="slides/slide29.xml"/><Relationship Id="rId43" Type="http://schemas.openxmlformats.org/officeDocument/2006/relationships/slide" Target="slides/slide37.xml"/><Relationship Id="rId48" Type="http://schemas.openxmlformats.org/officeDocument/2006/relationships/slide" Target="slides/slide42.xml"/><Relationship Id="rId56" Type="http://schemas.openxmlformats.org/officeDocument/2006/relationships/slide" Target="slides/slide50.xml"/><Relationship Id="rId64" Type="http://schemas.openxmlformats.org/officeDocument/2006/relationships/notesMaster" Target="notesMasters/notesMaster1.xml"/><Relationship Id="rId69" Type="http://schemas.openxmlformats.org/officeDocument/2006/relationships/font" Target="fonts/font5.fntdata"/><Relationship Id="rId77" Type="http://schemas.openxmlformats.org/officeDocument/2006/relationships/font" Target="fonts/font13.fntdata"/><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font" Target="fonts/font8.fntdata"/><Relationship Id="rId80" Type="http://schemas.openxmlformats.org/officeDocument/2006/relationships/font" Target="fonts/font16.fntdata"/><Relationship Id="rId93" Type="http://schemas.openxmlformats.org/officeDocument/2006/relationships/presProps" Target="presProps.xml"/><Relationship Id="rId98" Type="http://schemas.microsoft.com/office/2018/10/relationships/authors" Target="authors.xml"/><Relationship Id="rId3" Type="http://schemas.openxmlformats.org/officeDocument/2006/relationships/slideMaster" Target="slideMasters/slideMaster3.xml"/><Relationship Id="rId12" Type="http://schemas.openxmlformats.org/officeDocument/2006/relationships/slide" Target="slides/slide6.xml"/><Relationship Id="rId17" Type="http://schemas.openxmlformats.org/officeDocument/2006/relationships/slide" Target="slides/slide11.xml"/><Relationship Id="rId25" Type="http://schemas.openxmlformats.org/officeDocument/2006/relationships/slide" Target="slides/slide19.xml"/><Relationship Id="rId33" Type="http://schemas.openxmlformats.org/officeDocument/2006/relationships/slide" Target="slides/slide27.xml"/><Relationship Id="rId38" Type="http://schemas.openxmlformats.org/officeDocument/2006/relationships/slide" Target="slides/slide32.xml"/><Relationship Id="rId46" Type="http://schemas.openxmlformats.org/officeDocument/2006/relationships/slide" Target="slides/slide40.xml"/><Relationship Id="rId59" Type="http://schemas.openxmlformats.org/officeDocument/2006/relationships/slide" Target="slides/slide53.xml"/><Relationship Id="rId67" Type="http://schemas.openxmlformats.org/officeDocument/2006/relationships/font" Target="fonts/font3.fntdata"/><Relationship Id="rId20" Type="http://schemas.openxmlformats.org/officeDocument/2006/relationships/slide" Target="slides/slide14.xml"/><Relationship Id="rId41" Type="http://schemas.openxmlformats.org/officeDocument/2006/relationships/slide" Target="slides/slide35.xml"/><Relationship Id="rId54" Type="http://schemas.openxmlformats.org/officeDocument/2006/relationships/slide" Target="slides/slide48.xml"/><Relationship Id="rId62" Type="http://schemas.openxmlformats.org/officeDocument/2006/relationships/slide" Target="slides/slide56.xml"/><Relationship Id="rId70" Type="http://schemas.openxmlformats.org/officeDocument/2006/relationships/font" Target="fonts/font6.fntdata"/><Relationship Id="rId75" Type="http://schemas.openxmlformats.org/officeDocument/2006/relationships/font" Target="fonts/font11.fntdata"/><Relationship Id="rId96"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 Target="slides/slide9.xml"/><Relationship Id="rId23" Type="http://schemas.openxmlformats.org/officeDocument/2006/relationships/slide" Target="slides/slide17.xml"/><Relationship Id="rId28" Type="http://schemas.openxmlformats.org/officeDocument/2006/relationships/slide" Target="slides/slide22.xml"/><Relationship Id="rId36" Type="http://schemas.openxmlformats.org/officeDocument/2006/relationships/slide" Target="slides/slide30.xml"/><Relationship Id="rId49" Type="http://schemas.openxmlformats.org/officeDocument/2006/relationships/slide" Target="slides/slide43.xml"/><Relationship Id="rId57" Type="http://schemas.openxmlformats.org/officeDocument/2006/relationships/slide" Target="slides/slide51.xml"/><Relationship Id="rId10" Type="http://schemas.openxmlformats.org/officeDocument/2006/relationships/slide" Target="slides/slide4.xml"/><Relationship Id="rId31" Type="http://schemas.openxmlformats.org/officeDocument/2006/relationships/slide" Target="slides/slide25.xml"/><Relationship Id="rId44" Type="http://schemas.openxmlformats.org/officeDocument/2006/relationships/slide" Target="slides/slide38.xml"/><Relationship Id="rId52" Type="http://schemas.openxmlformats.org/officeDocument/2006/relationships/slide" Target="slides/slide46.xml"/><Relationship Id="rId60" Type="http://schemas.openxmlformats.org/officeDocument/2006/relationships/slide" Target="slides/slide54.xml"/><Relationship Id="rId65" Type="http://schemas.openxmlformats.org/officeDocument/2006/relationships/font" Target="fonts/font1.fntdata"/><Relationship Id="rId73" Type="http://schemas.openxmlformats.org/officeDocument/2006/relationships/font" Target="fonts/font9.fntdata"/><Relationship Id="rId78" Type="http://schemas.openxmlformats.org/officeDocument/2006/relationships/font" Target="fonts/font14.fntdata"/><Relationship Id="rId81" Type="http://schemas.openxmlformats.org/officeDocument/2006/relationships/font" Target="fonts/font17.fntdata"/><Relationship Id="rId94" Type="http://schemas.openxmlformats.org/officeDocument/2006/relationships/viewProps" Target="viewProps.xml"/><Relationship Id="rId4" Type="http://schemas.openxmlformats.org/officeDocument/2006/relationships/slideMaster" Target="slideMasters/slideMaster4.xml"/><Relationship Id="rId9" Type="http://schemas.openxmlformats.org/officeDocument/2006/relationships/slide" Target="slides/slide3.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font" Target="fonts/font12.fntdata"/><Relationship Id="rId97" Type="http://schemas.microsoft.com/office/2015/10/relationships/revisionInfo" Target="revisionInfo.xml"/><Relationship Id="rId7" Type="http://schemas.openxmlformats.org/officeDocument/2006/relationships/slide" Target="slides/slide1.xml"/><Relationship Id="rId71" Type="http://schemas.openxmlformats.org/officeDocument/2006/relationships/font" Target="fonts/font7.fntdata"/><Relationship Id="rId92" Type="http://customschemas.google.com/relationships/presentationmetadata" Target="metadata"/><Relationship Id="rId2" Type="http://schemas.openxmlformats.org/officeDocument/2006/relationships/slideMaster" Target="slideMasters/slideMaster2.xml"/><Relationship Id="rId29" Type="http://schemas.openxmlformats.org/officeDocument/2006/relationships/slide" Target="slides/slide23.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font" Target="fonts/font2.fntdata"/><Relationship Id="rId61" Type="http://schemas.openxmlformats.org/officeDocument/2006/relationships/slide" Target="slides/slide55.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marR="0" lvl="0"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1pPr>
            <a:lvl2pPr marL="914400" marR="0" lvl="1"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2pPr>
            <a:lvl3pPr marL="1371600" marR="0" lvl="2"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3pPr>
            <a:lvl4pPr marL="1828800" marR="0" lvl="3"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4pPr>
            <a:lvl5pPr marL="2286000" marR="0" lvl="4"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5pPr>
            <a:lvl6pPr marL="2743200" marR="0" lvl="5"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6pPr>
            <a:lvl7pPr marL="3200400" marR="0" lvl="6"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7pPr>
            <a:lvl8pPr marL="3657600" marR="0" lvl="7"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8pPr>
            <a:lvl9pPr marL="4114800" marR="0" lvl="8"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3" Type="http://schemas.openxmlformats.org/officeDocument/2006/relationships/hyperlink" Target="https://il.brainpop.com/category_8/subcategory_102/subjects_575/" TargetMode="External"/><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3" Type="http://schemas.openxmlformats.org/officeDocument/2006/relationships/hyperlink" Target="https://myofek.cet.ac.il/he/item/2E1CF0F5" TargetMode="External"/><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3" Type="http://schemas.openxmlformats.org/officeDocument/2006/relationships/hyperlink" Target="https://www.gov.il/he/departments/publications/reports/climate-deniers" TargetMode="External"/><Relationship Id="rId2" Type="http://schemas.openxmlformats.org/officeDocument/2006/relationships/slide" Target="../slides/slide15.xml"/><Relationship Id="rId1" Type="http://schemas.openxmlformats.org/officeDocument/2006/relationships/notesMaster" Target="../notesMasters/notesMaster1.xml"/><Relationship Id="rId4" Type="http://schemas.openxmlformats.org/officeDocument/2006/relationships/hyperlink" Target="https://www.gov.il/he/pages/climate-deniers" TargetMode="External"/></Relationships>
</file>

<file path=ppt/notesSlides/_rels/notesSlide16.xml.rels><?xml version="1.0" encoding="UTF-8" standalone="yes"?>
<Relationships xmlns="http://schemas.openxmlformats.org/package/2006/relationships"><Relationship Id="rId3" Type="http://schemas.openxmlformats.org/officeDocument/2006/relationships/hyperlink" Target="https://ourworldindata.org/explorers/climate-change?time=-1335..latest&amp;facet=none&amp;hideControls=true&amp;Metric=CO%E2%82%82+concentrations&amp;Long-run+series?=true&amp;country=~OWID_WRL" TargetMode="External"/><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3" Type="http://schemas.openxmlformats.org/officeDocument/2006/relationships/hyperlink" Target="https://ourworldindata.org/energy-mix" TargetMode="External"/><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3" Type="http://schemas.openxmlformats.org/officeDocument/2006/relationships/hyperlink" Target="https://he.wikipedia.org/wiki/%D7%A4%D7%9C%D7%93%D7%94" TargetMode="External"/><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3" Type="http://schemas.openxmlformats.org/officeDocument/2006/relationships/hyperlink" Target="https://davidson.weizmann.ac.il/online/sciencepanorama/%D7%9E%D7%A9%D7%91%D7%A8-%D7%94%D7%90%D7%A7%D7%9C%D7%99%D7%9D-%D7%9E%D7%94-%D7%90%D7%A0%D7%97%D7%A0%D7%95-%D7%99%D7%9B%D7%95%D7%9C%D7%99%D7%9D-%D7%9C%D7%A2%D7%A9%D7%95%D7%AA" TargetMode="External"/><Relationship Id="rId2" Type="http://schemas.openxmlformats.org/officeDocument/2006/relationships/slide" Target="../slides/slide25.xml"/><Relationship Id="rId1" Type="http://schemas.openxmlformats.org/officeDocument/2006/relationships/notesMaster" Target="../notesMasters/notesMaster1.xml"/><Relationship Id="rId6" Type="http://schemas.openxmlformats.org/officeDocument/2006/relationships/hyperlink" Target="https://www.google.com/url?q=https://drive.google.com/file/d/1-a1B1mhqLXymtVTQKru9cWPPxNdSSi2d/view?usp%3Ddrive_link&amp;sa=D&amp;source=editors&amp;ust=1701673366988711&amp;usg=AOvVaw2Kz-R7S_20QFNrKTOeaej1" TargetMode="External"/><Relationship Id="rId5" Type="http://schemas.openxmlformats.org/officeDocument/2006/relationships/hyperlink" Target="https://ourworldindata.org/uploads/2020/09/Emissions-by-sector-%E2%80%93-pie-charts.png" TargetMode="External"/><Relationship Id="rId4" Type="http://schemas.openxmlformats.org/officeDocument/2006/relationships/hyperlink" Target="https://ourworldindata.org/emissions-by-sector#energy-electricity-heat-and-transport-73-2" TargetMode="External"/></Relationships>
</file>

<file path=ppt/notesSlides/_rels/notesSlide26.xml.rels><?xml version="1.0" encoding="UTF-8" standalone="yes"?>
<Relationships xmlns="http://schemas.openxmlformats.org/package/2006/relationships"><Relationship Id="rId3" Type="http://schemas.openxmlformats.org/officeDocument/2006/relationships/hyperlink" Target="https://ourworldindata.org/grapher/ghg-emissions-by-gas?stackMode=relative&amp;facet=none" TargetMode="External"/><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3" Type="http://schemas.openxmlformats.org/officeDocument/2006/relationships/hyperlink" Target="https://kids.gov.il/energynew/17814/1" TargetMode="External"/><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3" Type="http://schemas.openxmlformats.org/officeDocument/2006/relationships/hyperlink" Target="https://davidson.weizmann.ac.il/online/maagarmada/earth_sci/%D7%90%D7%99%D7%9A-%D7%A4%D7%95%D7%A2%D7%9C%D7%AA-%D7%AA%D7%97%D7%A0%D7%AA-%D7%9B%D7%95%D7%97-%D7%94%D7%99%D7%93%D7%A8%D7%95%D7%90%D7%9C%D7%A7%D7%98%D7%A8%D7%99%D7%AA" TargetMode="External"/><Relationship Id="rId2" Type="http://schemas.openxmlformats.org/officeDocument/2006/relationships/slide" Target="../slides/slide33.xml"/><Relationship Id="rId1" Type="http://schemas.openxmlformats.org/officeDocument/2006/relationships/notesMaster" Target="../notesMasters/notesMaster1.xml"/><Relationship Id="rId4" Type="http://schemas.openxmlformats.org/officeDocument/2006/relationships/hyperlink" Target="https://kids.gov.il/energynew/19198" TargetMode="Externa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3" Type="http://schemas.openxmlformats.org/officeDocument/2006/relationships/hyperlink" Target="https://kids.gov.il/energynew" TargetMode="External"/><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3" Type="http://schemas.openxmlformats.org/officeDocument/2006/relationships/hyperlink" Target="https://kids.gov.il/energynew/17814/2" TargetMode="External"/><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3" Type="http://schemas.openxmlformats.org/officeDocument/2006/relationships/hyperlink" Target="https://kids.gov.il/sababa/sababa_pool/pages/3964" TargetMode="External"/><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8" Type="http://schemas.openxmlformats.org/officeDocument/2006/relationships/hyperlink" Target="https://www.eia.gov/energyexplained/natural-gas/natural-gas-and-the-environment.php" TargetMode="External"/><Relationship Id="rId3" Type="http://schemas.openxmlformats.org/officeDocument/2006/relationships/hyperlink" Target="https://davidson.weizmann.ac.il/online/sciencepanorama/%D7%A4%D7%97%D7%95%D7%AA-%D7%90%D7%91%D7%9C-%D7%9E%D7%96%D7%94%D7%9D" TargetMode="External"/><Relationship Id="rId7" Type="http://schemas.openxmlformats.org/officeDocument/2006/relationships/hyperlink" Target="https://www.health.gov.il/PublicationsFiles/BSV_Nitrogen_Oxides.pdf" TargetMode="External"/><Relationship Id="rId2" Type="http://schemas.openxmlformats.org/officeDocument/2006/relationships/slide" Target="../slides/slide49.xml"/><Relationship Id="rId1" Type="http://schemas.openxmlformats.org/officeDocument/2006/relationships/notesMaster" Target="../notesMasters/notesMaster1.xml"/><Relationship Id="rId6" Type="http://schemas.openxmlformats.org/officeDocument/2006/relationships/hyperlink" Target="https://www.eia.gov/energyexplained/coal/coal-and-the-environment.php" TargetMode="External"/><Relationship Id="rId5" Type="http://schemas.openxmlformats.org/officeDocument/2006/relationships/hyperlink" Target="https://gaftp.epa.gov/ap42/ch01/s03/final/c01s03_oct1996.pdf" TargetMode="External"/><Relationship Id="rId10" Type="http://schemas.openxmlformats.org/officeDocument/2006/relationships/hyperlink" Target="https://www.iea.org/reports/projected-costs-of-generating-electricity-2020" TargetMode="External"/><Relationship Id="rId4" Type="http://schemas.openxmlformats.org/officeDocument/2006/relationships/hyperlink" Target="https://www.globes.co.il/news/article.aspx?did=1001047660" TargetMode="External"/><Relationship Id="rId9" Type="http://schemas.openxmlformats.org/officeDocument/2006/relationships/hyperlink" Target="https://www.gov.il/he/departments/guides/natural_gas_basics?chapterIndex=2" TargetMode="External"/></Relationships>
</file>

<file path=ppt/notesSlides/_rels/notesSlide5.xml.rels><?xml version="1.0" encoding="UTF-8" standalone="yes"?>
<Relationships xmlns="http://schemas.openxmlformats.org/package/2006/relationships"><Relationship Id="rId3" Type="http://schemas.openxmlformats.org/officeDocument/2006/relationships/hyperlink" Target="https://www.c2es.org/content/international-emissions/" TargetMode="External"/><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8" Type="http://schemas.openxmlformats.org/officeDocument/2006/relationships/hyperlink" Target="https://www.zavit.org.il/%D7%9C%D7%9E%D7%A0%D7%95%D7%A2-%D7%A2%D7%9B%D7%A9%D7%99%D7%95-%D7%90%D7%AA-%D7%90%D7%A1%D7%95%D7%9F-%D7%94%D7%A0%D7%A4%D7%98-%D7%94%D7%91%D7%90/" TargetMode="External"/><Relationship Id="rId3" Type="http://schemas.openxmlformats.org/officeDocument/2006/relationships/hyperlink" Target="https://davidson.weizmann.ac.il/online/sciencenews/%D7%94%D7%97%D7%93%D7%A9%D7%95%D7%AA-%D7%94%D7%98%D7%95%D7%91%D7%95%D7%AA-%D7%A9%D7%9C-%D7%A9%D7%95%D7%A0%D7%99%D7%95%D7%AA-%D7%94%D7%90%D7%9C%D7%9E%D7%95%D7%92%D7%99%D7%9D-%D7%9E%D7%94-%D7%A7%D7%95%D7%A8%D7%94-%D7%91%D7%A1%D7%91%D7%99%D7%91%D7%94" TargetMode="External"/><Relationship Id="rId7" Type="http://schemas.openxmlformats.org/officeDocument/2006/relationships/hyperlink" Target="https://www.globes.co.il/news/article.aspx?did=1001387383" TargetMode="External"/><Relationship Id="rId2" Type="http://schemas.openxmlformats.org/officeDocument/2006/relationships/slide" Target="../slides/slide50.xml"/><Relationship Id="rId1" Type="http://schemas.openxmlformats.org/officeDocument/2006/relationships/notesMaster" Target="../notesMasters/notesMaster1.xml"/><Relationship Id="rId6" Type="http://schemas.openxmlformats.org/officeDocument/2006/relationships/hyperlink" Target="https://youtu.be/yZvdIeQ_eA0" TargetMode="External"/><Relationship Id="rId5" Type="http://schemas.openxmlformats.org/officeDocument/2006/relationships/hyperlink" Target="https://www.youtube.com/watch?v=HIAZeRIjUw8&amp;t=133s" TargetMode="External"/><Relationship Id="rId4" Type="http://schemas.openxmlformats.org/officeDocument/2006/relationships/hyperlink" Target="https://davidson.weizmann.ac.il/online/sciencepanorama/%D7%A4%D7%97%D7%95%D7%AA-%D7%90%D7%91%D7%9C-%D7%9E%D7%96%D7%94%D7%9D" TargetMode="Externa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8" Type="http://schemas.openxmlformats.org/officeDocument/2006/relationships/hyperlink" Target="https://israel.chevron.com/our-businesses/natural-gas" TargetMode="External"/><Relationship Id="rId13" Type="http://schemas.openxmlformats.org/officeDocument/2006/relationships/hyperlink" Target="https://drive.google.com/file/d/1-Nj01lqQOaroGLTO_uWWMVbFMNrK9KQh/view?usp=sharing" TargetMode="External"/><Relationship Id="rId3" Type="http://schemas.openxmlformats.org/officeDocument/2006/relationships/hyperlink" Target="https://davidson.weizmann.ac.il/online/maagarmada/earth_sci/%D7%94%D7%92%D7%96-%D7%94%D7%98%D7%91%D7%A2%D7%99-%D7%9B%D7%9E%D7%A7%D7%95%D7%A8-%D7%9C%D7%90%D7%A0%D7%A8%D7%92%D7%99%D7%94" TargetMode="External"/><Relationship Id="rId7" Type="http://schemas.openxmlformats.org/officeDocument/2006/relationships/hyperlink" Target="https://homelandguards.org/2020/11/07/environmental-enforcement-in-israel-who-really-monitors-and-checks-how-much-air-pollution-is-emitted-from-the-tamar-gas-rig/" TargetMode="External"/><Relationship Id="rId12" Type="http://schemas.openxmlformats.org/officeDocument/2006/relationships/hyperlink" Target="https://www.ynet.co.il/environment-science/article/rj7uhyyl2" TargetMode="External"/><Relationship Id="rId2" Type="http://schemas.openxmlformats.org/officeDocument/2006/relationships/slide" Target="../slides/slide54.xml"/><Relationship Id="rId1" Type="http://schemas.openxmlformats.org/officeDocument/2006/relationships/notesMaster" Target="../notesMasters/notesMaster1.xml"/><Relationship Id="rId6" Type="http://schemas.openxmlformats.org/officeDocument/2006/relationships/hyperlink" Target="https://www.gov.il/he/departments/guides/natural_gas_basics" TargetMode="External"/><Relationship Id="rId11" Type="http://schemas.openxmlformats.org/officeDocument/2006/relationships/hyperlink" Target="https://www.zavit.org.il/%D7%94%D7%90%D7%9D-%D7%94%D7%92%D7%96-%D7%91%D7%90%D7%9E%D7%AA-%D7%99%D7%A8%D7%95%D7%A7/" TargetMode="External"/><Relationship Id="rId5" Type="http://schemas.openxmlformats.org/officeDocument/2006/relationships/hyperlink" Target="https://negevgas.co.il/blog/%d7%90%d7%99%d7%9a-%d7%aa%d7%9b%d7%a0%d7%95%d7%9f-%d7%a0%d7%9b%d7%95%d7%9f-%d7%a9%d7%9c-%d7%a8%d7%a9%d7%aa-%d7%97%d7%9c%d7%95%d7%a7%d7%aa-%d7%94%d7%92%d7%96-%d7%94%d7%98%d7%91%d7%a2%d7%99-%d7%aa%d7%95/" TargetMode="External"/><Relationship Id="rId10" Type="http://schemas.openxmlformats.org/officeDocument/2006/relationships/hyperlink" Target="https://www.hayadan.org.il/natural-gas-in-discovered-in-israel-2001097" TargetMode="External"/><Relationship Id="rId4" Type="http://schemas.openxmlformats.org/officeDocument/2006/relationships/hyperlink" Target="https://negevgas.co.il/blog/%D7%9B%D7%9C-%D7%9E%D7%94-%D7%A9%D7%A8%D7%A6%D7%99%D7%AA-%D7%9C%D7%93%D7%A2%D7%AA-%D7%A2%D7%9C-%D7%92%D7%96-%D7%98%D7%91%D7%A2%D7%99-%D7%95%D7%9C%D7%90-%D7%94%D7%99%D7%94-%D7%9C%D7%9A-%D7%90%D7%AA/" TargetMode="External"/><Relationship Id="rId9" Type="http://schemas.openxmlformats.org/officeDocument/2006/relationships/hyperlink" Target="https://www.globes.co.il/news/article.aspx?did=1001280720" TargetMode="Externa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3" Type="http://schemas.openxmlformats.org/officeDocument/2006/relationships/hyperlink" Target="https://kids.gov.il/energynew/96137" TargetMode="External"/><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391"/>
        <p:cNvGrpSpPr/>
        <p:nvPr/>
      </p:nvGrpSpPr>
      <p:grpSpPr>
        <a:xfrm>
          <a:off x="0" y="0"/>
          <a:ext cx="0" cy="0"/>
          <a:chOff x="0" y="0"/>
          <a:chExt cx="0" cy="0"/>
        </a:xfrm>
      </p:grpSpPr>
      <p:sp>
        <p:nvSpPr>
          <p:cNvPr id="8392" name="Google Shape;8392;p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endParaRPr/>
          </a:p>
        </p:txBody>
      </p:sp>
      <p:sp>
        <p:nvSpPr>
          <p:cNvPr id="8393" name="Google Shape;8393;p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31"/>
        <p:cNvGrpSpPr/>
        <p:nvPr/>
      </p:nvGrpSpPr>
      <p:grpSpPr>
        <a:xfrm>
          <a:off x="0" y="0"/>
          <a:ext cx="0" cy="0"/>
          <a:chOff x="0" y="0"/>
          <a:chExt cx="0" cy="0"/>
        </a:xfrm>
      </p:grpSpPr>
      <p:sp>
        <p:nvSpPr>
          <p:cNvPr id="8532" name="Google Shape;8532;p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533" name="Google Shape;8533;p1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53"/>
        <p:cNvGrpSpPr/>
        <p:nvPr/>
      </p:nvGrpSpPr>
      <p:grpSpPr>
        <a:xfrm>
          <a:off x="0" y="0"/>
          <a:ext cx="0" cy="0"/>
          <a:chOff x="0" y="0"/>
          <a:chExt cx="0" cy="0"/>
        </a:xfrm>
      </p:grpSpPr>
      <p:sp>
        <p:nvSpPr>
          <p:cNvPr id="8554" name="Google Shape;8554;p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555" name="Google Shape;8555;p1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indent="0" algn="r" rtl="1">
              <a:buNone/>
            </a:pPr>
            <a:r>
              <a:rPr lang="en" sz="1300" dirty="0" err="1">
                <a:solidFill>
                  <a:schemeClr val="dk1"/>
                </a:solidFill>
                <a:latin typeface="Calibri"/>
                <a:ea typeface="Calibri"/>
                <a:cs typeface="Calibri"/>
                <a:sym typeface="Calibri"/>
              </a:rPr>
              <a:t>אפקט</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החממה</a:t>
            </a:r>
            <a:r>
              <a:rPr lang="en" sz="1300" dirty="0">
                <a:solidFill>
                  <a:schemeClr val="dk1"/>
                </a:solidFill>
                <a:latin typeface="Calibri"/>
                <a:ea typeface="Calibri"/>
                <a:cs typeface="Calibri"/>
                <a:sym typeface="Calibri"/>
              </a:rPr>
              <a:t> - </a:t>
            </a:r>
            <a:r>
              <a:rPr lang="en" sz="1300" dirty="0" err="1">
                <a:solidFill>
                  <a:schemeClr val="dk1"/>
                </a:solidFill>
                <a:latin typeface="Calibri"/>
                <a:ea typeface="Calibri"/>
                <a:cs typeface="Calibri"/>
                <a:sym typeface="Calibri"/>
              </a:rPr>
              <a:t>הסבר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כללי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על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התופעה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שנותנת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ההסבר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לעליית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טמפרטורת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האטמוספירה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בצורה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משמעותית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מאז</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המאה</a:t>
            </a:r>
            <a:r>
              <a:rPr lang="en" sz="1300" dirty="0">
                <a:solidFill>
                  <a:schemeClr val="dk1"/>
                </a:solidFill>
                <a:latin typeface="Calibri"/>
                <a:ea typeface="Calibri"/>
                <a:cs typeface="Calibri"/>
                <a:sym typeface="Calibri"/>
              </a:rPr>
              <a:t> ה-19, </a:t>
            </a:r>
            <a:r>
              <a:rPr lang="en" sz="1300" dirty="0" err="1">
                <a:solidFill>
                  <a:schemeClr val="dk1"/>
                </a:solidFill>
                <a:latin typeface="Calibri"/>
                <a:ea typeface="Calibri"/>
                <a:cs typeface="Calibri"/>
                <a:sym typeface="Calibri"/>
              </a:rPr>
              <a:t>מאז</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המהפכה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התעשייתית</a:t>
            </a:r>
            <a:r>
              <a:rPr lang="en" sz="1300" dirty="0">
                <a:solidFill>
                  <a:schemeClr val="dk1"/>
                </a:solidFill>
                <a:latin typeface="Calibri"/>
                <a:ea typeface="Calibri"/>
                <a:cs typeface="Calibri"/>
                <a:sym typeface="Calibri"/>
              </a:rPr>
              <a:t>.</a:t>
            </a:r>
            <a:br>
              <a:rPr lang="en" sz="1300" dirty="0">
                <a:latin typeface="Calibri"/>
                <a:ea typeface="Calibri"/>
                <a:cs typeface="Calibri"/>
              </a:rPr>
            </a:b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למי</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שיש</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אתר</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אופק</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רצוי</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להשתמש</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בסימולציה</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במשימה</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התחממות</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כדור</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הארץ</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שיש</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בה</a:t>
            </a:r>
            <a:r>
              <a:rPr lang="en" sz="1300" b="1" dirty="0">
                <a:solidFill>
                  <a:schemeClr val="dk1"/>
                </a:solidFill>
                <a:latin typeface="Calibri"/>
                <a:ea typeface="Calibri"/>
                <a:cs typeface="Calibri"/>
                <a:sym typeface="Calibri"/>
              </a:rPr>
              <a:t> </a:t>
            </a:r>
            <a:r>
              <a:rPr lang="en" sz="1300" b="1" dirty="0" err="1">
                <a:latin typeface="Calibri"/>
                <a:ea typeface="Calibri"/>
                <a:cs typeface="Calibri"/>
              </a:rPr>
              <a:t>סימולציה</a:t>
            </a:r>
            <a:r>
              <a:rPr lang="en" sz="1300" b="1" dirty="0">
                <a:latin typeface="Calibri"/>
                <a:ea typeface="Calibri"/>
                <a:cs typeface="Calibri"/>
              </a:rPr>
              <a:t> (</a:t>
            </a:r>
            <a:r>
              <a:rPr lang="en" sz="1300" b="1" dirty="0" err="1">
                <a:latin typeface="Calibri"/>
                <a:ea typeface="Calibri"/>
                <a:cs typeface="Calibri"/>
              </a:rPr>
              <a:t>קישור</a:t>
            </a:r>
            <a:r>
              <a:rPr lang="en" sz="1300" b="1" dirty="0">
                <a:latin typeface="Calibri"/>
                <a:ea typeface="Calibri"/>
                <a:cs typeface="Calibri"/>
              </a:rPr>
              <a:t> </a:t>
            </a:r>
            <a:r>
              <a:rPr lang="en" sz="1300" b="1" dirty="0" err="1">
                <a:latin typeface="Calibri"/>
                <a:ea typeface="Calibri"/>
                <a:cs typeface="Calibri"/>
              </a:rPr>
              <a:t>במדריך</a:t>
            </a:r>
            <a:r>
              <a:rPr lang="en" sz="1300" b="1" dirty="0">
                <a:latin typeface="Calibri"/>
                <a:ea typeface="Calibri"/>
                <a:cs typeface="Calibri"/>
              </a:rPr>
              <a:t> </a:t>
            </a:r>
            <a:r>
              <a:rPr lang="en" sz="1300" b="1" dirty="0" err="1">
                <a:latin typeface="Calibri"/>
                <a:ea typeface="Calibri"/>
                <a:cs typeface="Calibri"/>
              </a:rPr>
              <a:t>למורה</a:t>
            </a:r>
            <a:r>
              <a:rPr lang="en" sz="1300" b="1" dirty="0">
                <a:latin typeface="Calibri"/>
                <a:ea typeface="Calibri"/>
                <a:cs typeface="Calibri"/>
              </a:rPr>
              <a:t>)</a:t>
            </a:r>
            <a:endParaRPr lang="en-US" dirty="0">
              <a:ea typeface="Calibri"/>
            </a:endParaRPr>
          </a:p>
          <a:p>
            <a:pPr marL="0" indent="0" algn="r" rtl="1">
              <a:buNone/>
            </a:pPr>
            <a:br>
              <a:rPr lang="en" sz="1300" dirty="0">
                <a:latin typeface="Calibri"/>
                <a:ea typeface="Calibri"/>
                <a:cs typeface="Calibri"/>
              </a:rPr>
            </a:br>
            <a:r>
              <a:rPr lang="en" sz="1300" dirty="0" err="1">
                <a:solidFill>
                  <a:schemeClr val="dk1"/>
                </a:solidFill>
                <a:latin typeface="Calibri"/>
                <a:ea typeface="Calibri"/>
                <a:cs typeface="Calibri"/>
                <a:sym typeface="Calibri"/>
              </a:rPr>
              <a:t>בתמונה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נראה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ציור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כדה"א</a:t>
            </a:r>
            <a:r>
              <a:rPr lang="en" sz="1300" dirty="0">
                <a:solidFill>
                  <a:schemeClr val="dk1"/>
                </a:solidFill>
                <a:latin typeface="Calibri"/>
                <a:ea typeface="Calibri"/>
                <a:cs typeface="Calibri"/>
                <a:sym typeface="Calibri"/>
              </a:rPr>
              <a:t> + </a:t>
            </a:r>
            <a:r>
              <a:rPr lang="en" sz="1300" dirty="0" err="1">
                <a:solidFill>
                  <a:schemeClr val="dk1"/>
                </a:solidFill>
                <a:latin typeface="Calibri"/>
                <a:ea typeface="Calibri"/>
                <a:cs typeface="Calibri"/>
                <a:sym typeface="Calibri"/>
              </a:rPr>
              <a:t>מעטפת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אטמוספירה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מסביב</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רשומים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בשפה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הכימית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מולקולות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גזי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החממה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המרכיבות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האוויר</a:t>
            </a:r>
            <a:r>
              <a:rPr lang="en" sz="1300" dirty="0">
                <a:solidFill>
                  <a:schemeClr val="dk1"/>
                </a:solidFill>
                <a:latin typeface="Calibri"/>
                <a:ea typeface="Calibri"/>
                <a:cs typeface="Calibri"/>
                <a:sym typeface="Calibri"/>
              </a:rPr>
              <a:t>/</a:t>
            </a:r>
            <a:r>
              <a:rPr lang="en" sz="1300" dirty="0" err="1">
                <a:solidFill>
                  <a:schemeClr val="dk1"/>
                </a:solidFill>
                <a:latin typeface="Calibri"/>
                <a:ea typeface="Calibri"/>
                <a:cs typeface="Calibri"/>
                <a:sym typeface="Calibri"/>
              </a:rPr>
              <a:t>האטומוספירה</a:t>
            </a:r>
            <a:r>
              <a:rPr lang="en" sz="1300" dirty="0">
                <a:solidFill>
                  <a:schemeClr val="dk1"/>
                </a:solidFill>
                <a:latin typeface="Calibri"/>
                <a:ea typeface="Calibri"/>
                <a:cs typeface="Calibri"/>
                <a:sym typeface="Calibri"/>
              </a:rPr>
              <a:t>(</a:t>
            </a:r>
            <a:r>
              <a:rPr lang="en" sz="1300" dirty="0" err="1">
                <a:solidFill>
                  <a:schemeClr val="dk1"/>
                </a:solidFill>
                <a:latin typeface="Calibri"/>
                <a:ea typeface="Calibri"/>
                <a:cs typeface="Calibri"/>
                <a:sym typeface="Calibri"/>
              </a:rPr>
              <a:t>פחמן</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דו-חמצני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אדי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ומתאן</a:t>
            </a:r>
            <a:r>
              <a:rPr lang="en" sz="1300" dirty="0">
                <a:solidFill>
                  <a:schemeClr val="dk1"/>
                </a:solidFill>
                <a:latin typeface="Calibri"/>
                <a:ea typeface="Calibri"/>
                <a:cs typeface="Calibri"/>
                <a:sym typeface="Calibri"/>
              </a:rPr>
              <a:t> ), </a:t>
            </a:r>
            <a:r>
              <a:rPr lang="en" sz="1300" dirty="0" err="1">
                <a:solidFill>
                  <a:schemeClr val="dk1"/>
                </a:solidFill>
                <a:latin typeface="Calibri"/>
                <a:ea typeface="Calibri"/>
                <a:cs typeface="Calibri"/>
                <a:sym typeface="Calibri"/>
              </a:rPr>
              <a:t>שגורמות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ללכידת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חום</a:t>
            </a:r>
            <a:r>
              <a:rPr lang="en" sz="1300" dirty="0">
                <a:solidFill>
                  <a:schemeClr val="dk1"/>
                </a:solidFill>
                <a:latin typeface="Calibri"/>
                <a:ea typeface="Calibri"/>
                <a:cs typeface="Calibri"/>
                <a:sym typeface="Calibri"/>
              </a:rPr>
              <a:t>. </a:t>
            </a:r>
            <a:br>
              <a:rPr lang="en" sz="1300" dirty="0">
                <a:latin typeface="Calibri"/>
                <a:ea typeface="Calibri"/>
                <a:cs typeface="Calibri"/>
              </a:rPr>
            </a:br>
            <a:r>
              <a:rPr lang="en" sz="1300" dirty="0" err="1">
                <a:solidFill>
                  <a:schemeClr val="dk1"/>
                </a:solidFill>
                <a:latin typeface="Calibri"/>
                <a:ea typeface="Calibri"/>
                <a:cs typeface="Calibri"/>
                <a:sym typeface="Calibri"/>
              </a:rPr>
              <a:t>חשוב</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להדגיש</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כי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התופעה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הזו</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טבעית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חשובה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לחיים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על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פני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כדור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הארץ</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אך</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כאשר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יש</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ריכוז</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גבוה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מדי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גזי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חממה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כחלק</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מפעילויות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האדם</a:t>
            </a:r>
            <a:r>
              <a:rPr lang="en" sz="1300" dirty="0">
                <a:solidFill>
                  <a:schemeClr val="dk1"/>
                </a:solidFill>
                <a:latin typeface="Calibri"/>
                <a:ea typeface="Calibri"/>
                <a:cs typeface="Calibri"/>
                <a:sym typeface="Calibri"/>
              </a:rPr>
              <a:t> - </a:t>
            </a:r>
            <a:r>
              <a:rPr lang="en" sz="1300" dirty="0" err="1">
                <a:solidFill>
                  <a:schemeClr val="dk1"/>
                </a:solidFill>
                <a:latin typeface="Calibri"/>
                <a:ea typeface="Calibri"/>
                <a:cs typeface="Calibri"/>
                <a:sym typeface="Calibri"/>
              </a:rPr>
              <a:t>שריפת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דלקי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מאובנים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האפקט</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מוגבר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וגורם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לכך</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שכדוה"א</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יהיה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חם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יותר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מדי</a:t>
            </a:r>
            <a:r>
              <a:rPr lang="en" sz="1300" dirty="0">
                <a:solidFill>
                  <a:schemeClr val="dk1"/>
                </a:solidFill>
                <a:latin typeface="Calibri"/>
                <a:ea typeface="Calibri"/>
                <a:cs typeface="Calibri"/>
                <a:sym typeface="Calibri"/>
              </a:rPr>
              <a:t>. </a:t>
            </a:r>
            <a:br>
              <a:rPr lang="en" sz="1300" dirty="0">
                <a:latin typeface="Calibri"/>
                <a:ea typeface="Calibri"/>
                <a:cs typeface="Calibri"/>
              </a:rPr>
            </a:br>
            <a:endParaRPr sz="1300">
              <a:solidFill>
                <a:schemeClr val="dk1"/>
              </a:solidFill>
              <a:latin typeface="Calibri"/>
              <a:ea typeface="Calibri"/>
              <a:cs typeface="Calibri"/>
            </a:endParaRPr>
          </a:p>
          <a:p>
            <a:pPr marL="0" lvl="0" indent="0" algn="r" rtl="1">
              <a:lnSpc>
                <a:spcPct val="100000"/>
              </a:lnSpc>
              <a:spcBef>
                <a:spcPts val="0"/>
              </a:spcBef>
              <a:spcAft>
                <a:spcPts val="0"/>
              </a:spcAft>
              <a:buClr>
                <a:schemeClr val="dk1"/>
              </a:buClr>
              <a:buSzPts val="1100"/>
              <a:buFont typeface="Arial"/>
              <a:buNone/>
            </a:pPr>
            <a:endParaRPr sz="1300">
              <a:solidFill>
                <a:schemeClr val="dk1"/>
              </a:solidFill>
              <a:latin typeface="Calibri"/>
              <a:ea typeface="Calibri"/>
              <a:cs typeface="Calibri"/>
              <a:sym typeface="Calibri"/>
            </a:endParaRPr>
          </a:p>
          <a:p>
            <a:pPr marL="0" indent="0" algn="r" rtl="1">
              <a:buClr>
                <a:schemeClr val="dk1"/>
              </a:buClr>
              <a:buNone/>
            </a:pPr>
            <a:r>
              <a:rPr lang="en" sz="1300" dirty="0" err="1">
                <a:solidFill>
                  <a:schemeClr val="dk1"/>
                </a:solidFill>
                <a:latin typeface="Calibri"/>
                <a:ea typeface="Calibri"/>
                <a:cs typeface="Calibri"/>
                <a:sym typeface="Calibri"/>
              </a:rPr>
              <a:t>אפשרות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אחרת</a:t>
            </a:r>
            <a:r>
              <a:rPr lang="en" sz="1300" dirty="0">
                <a:solidFill>
                  <a:schemeClr val="dk1"/>
                </a:solidFill>
                <a:latin typeface="Calibri"/>
                <a:ea typeface="Calibri"/>
                <a:cs typeface="Calibri"/>
                <a:sym typeface="Calibri"/>
              </a:rPr>
              <a:t> - </a:t>
            </a:r>
            <a:r>
              <a:rPr lang="en" sz="1300" dirty="0" err="1">
                <a:solidFill>
                  <a:schemeClr val="dk1"/>
                </a:solidFill>
                <a:latin typeface="Calibri"/>
                <a:ea typeface="Calibri"/>
                <a:cs typeface="Calibri"/>
                <a:sym typeface="Calibri"/>
              </a:rPr>
              <a:t>למי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שיש</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מנוי</a:t>
            </a:r>
            <a:r>
              <a:rPr lang="en" sz="1300" dirty="0">
                <a:solidFill>
                  <a:schemeClr val="dk1"/>
                </a:solidFill>
                <a:latin typeface="Calibri"/>
                <a:ea typeface="Calibri"/>
                <a:cs typeface="Calibri"/>
                <a:sym typeface="Calibri"/>
              </a:rPr>
              <a:t> - </a:t>
            </a:r>
            <a:r>
              <a:rPr lang="en" sz="1300" dirty="0" err="1">
                <a:solidFill>
                  <a:schemeClr val="dk1"/>
                </a:solidFill>
                <a:latin typeface="Calibri"/>
                <a:ea typeface="Calibri"/>
                <a:cs typeface="Calibri"/>
                <a:sym typeface="Calibri"/>
              </a:rPr>
              <a:t>להראות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את</a:t>
            </a:r>
            <a:r>
              <a:rPr lang="en" sz="1300" dirty="0">
                <a:solidFill>
                  <a:schemeClr val="dk1"/>
                </a:solidFill>
                <a:latin typeface="Calibri"/>
                <a:ea typeface="Calibri"/>
                <a:cs typeface="Calibri"/>
                <a:sym typeface="Calibri"/>
              </a:rPr>
              <a:t> </a:t>
            </a:r>
            <a:r>
              <a:rPr lang="en" sz="1300" u="sng" dirty="0">
                <a:solidFill>
                  <a:schemeClr val="hlink"/>
                </a:solidFill>
                <a:latin typeface="Calibri"/>
                <a:ea typeface="Calibri"/>
                <a:cs typeface="Calibri"/>
                <a:sym typeface="Calibri"/>
                <a:hlinkClick r:id="rId3"/>
              </a:rPr>
              <a:t>הסרטון של בריינפופ "אפקט החממה"</a:t>
            </a:r>
            <a:r>
              <a:rPr lang="en" sz="1300" dirty="0">
                <a:solidFill>
                  <a:schemeClr val="dk1"/>
                </a:solidFill>
                <a:latin typeface="Calibri"/>
                <a:ea typeface="Calibri"/>
                <a:cs typeface="Calibri"/>
                <a:sym typeface="Calibri"/>
              </a:rPr>
              <a:t> (</a:t>
            </a:r>
            <a:r>
              <a:rPr lang="en" dirty="0">
                <a:solidFill>
                  <a:schemeClr val="dk1"/>
                </a:solidFill>
                <a:sym typeface="Calibri"/>
                <a:hlinkClick r:id="rId3">
                  <a:extLst>
                    <a:ext uri="{A12FA001-AC4F-418D-AE19-62706E023703}">
                      <ahyp:hlinkClr xmlns:ahyp="http://schemas.microsoft.com/office/drawing/2018/hyperlinkcolor" val="tx"/>
                    </a:ext>
                  </a:extLst>
                </a:hlinkClick>
              </a:rPr>
              <a:t>https://il.brainpop.com/category_8/subcategory_102/subjects_575/</a:t>
            </a:r>
            <a:r>
              <a:rPr lang="en" dirty="0">
                <a:solidFill>
                  <a:schemeClr val="dk1"/>
                </a:solidFill>
                <a:sym typeface="Calibri"/>
              </a:rPr>
              <a:t>) </a:t>
            </a:r>
            <a:r>
              <a:rPr lang="en" sz="1300" dirty="0" err="1">
                <a:solidFill>
                  <a:schemeClr val="dk1"/>
                </a:solidFill>
                <a:latin typeface="Calibri"/>
                <a:ea typeface="Calibri"/>
                <a:cs typeface="Calibri"/>
                <a:sym typeface="Calibri"/>
              </a:rPr>
              <a:t>ניתן</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להשתמש</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בחידון</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שלהם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לשאלות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סיכום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והבנה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הסרטון</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אך</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יש</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בו</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נושאים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נוספים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שנלמד</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בהמשך</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חלקם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בפרק</a:t>
            </a:r>
            <a:r>
              <a:rPr lang="en" sz="1300" dirty="0">
                <a:solidFill>
                  <a:schemeClr val="dk1"/>
                </a:solidFill>
                <a:latin typeface="Calibri"/>
                <a:ea typeface="Calibri"/>
                <a:cs typeface="Calibri"/>
                <a:sym typeface="Calibri"/>
              </a:rPr>
              <a:t> 2, </a:t>
            </a:r>
            <a:r>
              <a:rPr lang="en" sz="1300" dirty="0" err="1">
                <a:solidFill>
                  <a:schemeClr val="dk1"/>
                </a:solidFill>
                <a:latin typeface="Calibri"/>
                <a:ea typeface="Calibri"/>
                <a:cs typeface="Calibri"/>
                <a:sym typeface="Calibri"/>
              </a:rPr>
              <a:t>כמו</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פוטוסינתזה</a:t>
            </a:r>
            <a:r>
              <a:rPr lang="en" sz="1300" dirty="0">
                <a:solidFill>
                  <a:schemeClr val="dk1"/>
                </a:solidFill>
                <a:latin typeface="Calibri"/>
                <a:ea typeface="Calibri"/>
                <a:cs typeface="Calibri"/>
                <a:sym typeface="Calibri"/>
              </a:rPr>
              <a:t>.</a:t>
            </a:r>
            <a:br>
              <a:rPr lang="en" sz="1300" dirty="0">
                <a:latin typeface="Calibri"/>
                <a:ea typeface="Calibri"/>
                <a:cs typeface="Calibri"/>
              </a:rPr>
            </a:br>
            <a:r>
              <a:rPr lang="en" sz="1300" dirty="0" err="1">
                <a:solidFill>
                  <a:schemeClr val="dk1"/>
                </a:solidFill>
                <a:latin typeface="Calibri"/>
                <a:ea typeface="Calibri"/>
                <a:cs typeface="Calibri"/>
                <a:sym typeface="Calibri"/>
              </a:rPr>
              <a:t>או</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לתת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הסרטון</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בנוסף</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לסרטון</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NASA.</a:t>
            </a:r>
            <a:endParaRPr sz="1300" dirty="0">
              <a:solidFill>
                <a:schemeClr val="dk1"/>
              </a:solidFill>
              <a:latin typeface="Calibri"/>
              <a:ea typeface="Calibri"/>
              <a:cs typeface="Calibri"/>
            </a:endParaRPr>
          </a:p>
          <a:p>
            <a:pPr marL="0" lvl="0" indent="0" algn="r" rtl="1">
              <a:lnSpc>
                <a:spcPct val="100000"/>
              </a:lnSpc>
              <a:spcBef>
                <a:spcPts val="0"/>
              </a:spcBef>
              <a:spcAft>
                <a:spcPts val="0"/>
              </a:spcAft>
              <a:buClr>
                <a:schemeClr val="dk1"/>
              </a:buClr>
              <a:buSzPts val="1100"/>
              <a:buFont typeface="Arial"/>
              <a:buNone/>
            </a:pPr>
            <a:endParaRPr sz="1300">
              <a:solidFill>
                <a:schemeClr val="dk1"/>
              </a:solidFill>
              <a:latin typeface="Calibri"/>
              <a:ea typeface="Calibri"/>
              <a:cs typeface="Calibri"/>
              <a:sym typeface="Calibri"/>
            </a:endParaRPr>
          </a:p>
          <a:p>
            <a:pPr marL="0" indent="0" algn="r" rtl="1">
              <a:buClr>
                <a:schemeClr val="dk1"/>
              </a:buClr>
              <a:buNone/>
            </a:pPr>
            <a:r>
              <a:rPr lang="en" sz="1300" u="sng" dirty="0" err="1">
                <a:solidFill>
                  <a:schemeClr val="dk1"/>
                </a:solidFill>
                <a:latin typeface="Calibri"/>
                <a:ea typeface="Calibri"/>
                <a:cs typeface="Calibri"/>
                <a:sym typeface="Calibri"/>
              </a:rPr>
              <a:t>הסבר</a:t>
            </a:r>
            <a:r>
              <a:rPr lang="en" sz="1300" u="sng" dirty="0">
                <a:solidFill>
                  <a:schemeClr val="dk1"/>
                </a:solidFill>
                <a:latin typeface="Calibri"/>
                <a:ea typeface="Calibri"/>
                <a:cs typeface="Calibri"/>
                <a:sym typeface="Calibri"/>
              </a:rPr>
              <a:t> </a:t>
            </a:r>
            <a:r>
              <a:rPr lang="en" sz="1300" u="sng" dirty="0" err="1">
                <a:solidFill>
                  <a:schemeClr val="dk1"/>
                </a:solidFill>
                <a:latin typeface="Calibri"/>
                <a:ea typeface="Calibri"/>
                <a:cs typeface="Calibri"/>
                <a:sym typeface="Calibri"/>
              </a:rPr>
              <a:t>על</a:t>
            </a:r>
            <a:r>
              <a:rPr lang="en" sz="1300" u="sng" dirty="0">
                <a:solidFill>
                  <a:schemeClr val="dk1"/>
                </a:solidFill>
                <a:latin typeface="Calibri"/>
                <a:ea typeface="Calibri"/>
                <a:cs typeface="Calibri"/>
                <a:sym typeface="Calibri"/>
              </a:rPr>
              <a:t> </a:t>
            </a:r>
            <a:r>
              <a:rPr lang="en" sz="1300" u="sng" dirty="0" err="1">
                <a:solidFill>
                  <a:schemeClr val="dk1"/>
                </a:solidFill>
                <a:latin typeface="Calibri"/>
                <a:ea typeface="Calibri"/>
                <a:cs typeface="Calibri"/>
                <a:sym typeface="Calibri"/>
              </a:rPr>
              <a:t>אפקט</a:t>
            </a:r>
            <a:r>
              <a:rPr lang="en" sz="1300" u="sng" dirty="0">
                <a:solidFill>
                  <a:schemeClr val="dk1"/>
                </a:solidFill>
                <a:latin typeface="Calibri"/>
                <a:ea typeface="Calibri"/>
                <a:cs typeface="Calibri"/>
                <a:sym typeface="Calibri"/>
              </a:rPr>
              <a:t> </a:t>
            </a:r>
            <a:r>
              <a:rPr lang="en" sz="1300" u="sng" dirty="0" err="1">
                <a:solidFill>
                  <a:schemeClr val="dk1"/>
                </a:solidFill>
                <a:latin typeface="Calibri"/>
                <a:ea typeface="Calibri"/>
                <a:cs typeface="Calibri"/>
                <a:sym typeface="Calibri"/>
              </a:rPr>
              <a:t>החממה</a:t>
            </a:r>
            <a:r>
              <a:rPr lang="en" sz="1300" u="sng" dirty="0">
                <a:solidFill>
                  <a:schemeClr val="dk1"/>
                </a:solidFill>
                <a:latin typeface="Calibri"/>
                <a:ea typeface="Calibri"/>
                <a:cs typeface="Calibri"/>
                <a:sym typeface="Calibri"/>
              </a:rPr>
              <a:t> (</a:t>
            </a:r>
            <a:r>
              <a:rPr lang="en" sz="1300" u="sng" dirty="0" err="1">
                <a:solidFill>
                  <a:schemeClr val="dk1"/>
                </a:solidFill>
                <a:latin typeface="Calibri"/>
                <a:ea typeface="Calibri"/>
                <a:cs typeface="Calibri"/>
                <a:sym typeface="Calibri"/>
              </a:rPr>
              <a:t>ניתן</a:t>
            </a:r>
            <a:r>
              <a:rPr lang="en" sz="1300" u="sng" dirty="0">
                <a:solidFill>
                  <a:schemeClr val="dk1"/>
                </a:solidFill>
                <a:latin typeface="Calibri"/>
                <a:ea typeface="Calibri"/>
                <a:cs typeface="Calibri"/>
                <a:sym typeface="Calibri"/>
              </a:rPr>
              <a:t> </a:t>
            </a:r>
            <a:r>
              <a:rPr lang="en" sz="1300" u="sng" dirty="0" err="1">
                <a:solidFill>
                  <a:schemeClr val="dk1"/>
                </a:solidFill>
                <a:latin typeface="Calibri"/>
                <a:ea typeface="Calibri"/>
                <a:cs typeface="Calibri"/>
                <a:sym typeface="Calibri"/>
              </a:rPr>
              <a:t>לכתוב</a:t>
            </a:r>
            <a:r>
              <a:rPr lang="en" sz="1300" u="sng" dirty="0">
                <a:solidFill>
                  <a:schemeClr val="dk1"/>
                </a:solidFill>
                <a:latin typeface="Calibri"/>
                <a:ea typeface="Calibri"/>
                <a:cs typeface="Calibri"/>
                <a:sym typeface="Calibri"/>
              </a:rPr>
              <a:t> </a:t>
            </a:r>
            <a:r>
              <a:rPr lang="en" sz="1300" u="sng" dirty="0" err="1">
                <a:solidFill>
                  <a:schemeClr val="dk1"/>
                </a:solidFill>
                <a:latin typeface="Calibri"/>
                <a:ea typeface="Calibri"/>
                <a:cs typeface="Calibri"/>
                <a:sym typeface="Calibri"/>
              </a:rPr>
              <a:t>במחברת</a:t>
            </a:r>
            <a:r>
              <a:rPr lang="en" sz="1300" u="sng" dirty="0">
                <a:solidFill>
                  <a:schemeClr val="dk1"/>
                </a:solidFill>
                <a:latin typeface="Calibri"/>
                <a:ea typeface="Calibri"/>
                <a:cs typeface="Calibri"/>
                <a:sym typeface="Calibri"/>
              </a:rPr>
              <a:t>):</a:t>
            </a:r>
            <a:br>
              <a:rPr lang="en" sz="1300" dirty="0">
                <a:latin typeface="Calibri"/>
                <a:ea typeface="Calibri"/>
                <a:cs typeface="Calibri"/>
              </a:rPr>
            </a:br>
            <a:r>
              <a:rPr lang="en" sz="1300" dirty="0" err="1">
                <a:solidFill>
                  <a:schemeClr val="dk1"/>
                </a:solidFill>
                <a:latin typeface="Calibri"/>
                <a:ea typeface="Calibri"/>
                <a:cs typeface="Calibri"/>
                <a:sym typeface="Calibri"/>
              </a:rPr>
              <a:t>האטמוספרה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כדור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הארץ</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מורכבת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בעיקר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מחנקן</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ומחמצן</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אבל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יש</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גזים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אחרים</a:t>
            </a:r>
            <a:r>
              <a:rPr lang="en" sz="1300" dirty="0">
                <a:solidFill>
                  <a:schemeClr val="dk1"/>
                </a:solidFill>
                <a:latin typeface="Calibri"/>
                <a:ea typeface="Calibri"/>
                <a:cs typeface="Calibri"/>
                <a:sym typeface="Calibri"/>
              </a:rPr>
              <a:t>. </a:t>
            </a:r>
            <a:br>
              <a:rPr lang="en" sz="1300" dirty="0">
                <a:latin typeface="Calibri"/>
                <a:ea typeface="Calibri"/>
                <a:cs typeface="Calibri"/>
              </a:rPr>
            </a:br>
            <a:r>
              <a:rPr lang="en" sz="1300" dirty="0" err="1">
                <a:solidFill>
                  <a:schemeClr val="dk1"/>
                </a:solidFill>
                <a:latin typeface="Calibri"/>
                <a:ea typeface="Calibri"/>
                <a:cs typeface="Calibri"/>
                <a:sym typeface="Calibri"/>
              </a:rPr>
              <a:t>פחמן</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דו-חמצני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אדי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ומתאן</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גזי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חממה</a:t>
            </a:r>
            <a:r>
              <a:rPr lang="en" sz="1300" dirty="0">
                <a:solidFill>
                  <a:schemeClr val="dk1"/>
                </a:solidFill>
                <a:latin typeface="Calibri"/>
                <a:ea typeface="Calibri"/>
                <a:cs typeface="Calibri"/>
                <a:sym typeface="Calibri"/>
              </a:rPr>
              <a:t>. </a:t>
            </a:r>
            <a:br>
              <a:rPr lang="en" sz="1300" dirty="0">
                <a:latin typeface="Calibri"/>
                <a:ea typeface="Calibri"/>
                <a:cs typeface="Calibri"/>
              </a:rPr>
            </a:br>
            <a:r>
              <a:rPr lang="en" sz="1300" dirty="0" err="1">
                <a:solidFill>
                  <a:schemeClr val="dk1"/>
                </a:solidFill>
                <a:latin typeface="Calibri"/>
                <a:ea typeface="Calibri"/>
                <a:cs typeface="Calibri"/>
                <a:sym typeface="Calibri"/>
              </a:rPr>
              <a:t>לגזי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חממה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יש</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מולקולות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גדולות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הסופגות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קרינה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אינפרא-אדומה</a:t>
            </a:r>
            <a:r>
              <a:rPr lang="en" sz="1300" dirty="0">
                <a:solidFill>
                  <a:schemeClr val="dk1"/>
                </a:solidFill>
                <a:latin typeface="Calibri"/>
                <a:ea typeface="Calibri"/>
                <a:cs typeface="Calibri"/>
                <a:sym typeface="Calibri"/>
              </a:rPr>
              <a:t> (IR) – </a:t>
            </a:r>
            <a:r>
              <a:rPr lang="en" sz="1300" dirty="0" err="1">
                <a:solidFill>
                  <a:schemeClr val="dk1"/>
                </a:solidFill>
                <a:latin typeface="Calibri"/>
                <a:ea typeface="Calibri"/>
                <a:cs typeface="Calibri"/>
                <a:sym typeface="Calibri"/>
              </a:rPr>
              <a:t>קרינת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חום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בלתי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נראית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לעין</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האנושית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כאשר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המולקולות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גזי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החממה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סופגות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קרינת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השמש</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הן</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מתחילות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לרטוט</a:t>
            </a:r>
            <a:r>
              <a:rPr lang="en" sz="1300" dirty="0">
                <a:solidFill>
                  <a:schemeClr val="dk1"/>
                </a:solidFill>
                <a:latin typeface="Calibri"/>
                <a:ea typeface="Calibri"/>
                <a:cs typeface="Calibri"/>
                <a:sym typeface="Calibri"/>
              </a:rPr>
              <a:t>(</a:t>
            </a:r>
            <a:r>
              <a:rPr lang="en" sz="1300" dirty="0" err="1">
                <a:solidFill>
                  <a:schemeClr val="dk1"/>
                </a:solidFill>
                <a:latin typeface="Calibri"/>
                <a:ea typeface="Calibri"/>
                <a:cs typeface="Calibri"/>
                <a:sym typeface="Calibri"/>
              </a:rPr>
              <a:t>לזוז</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ומחממות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האוויר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שסביבן</a:t>
            </a:r>
            <a:r>
              <a:rPr lang="en" sz="1300" dirty="0">
                <a:solidFill>
                  <a:schemeClr val="dk1"/>
                </a:solidFill>
                <a:latin typeface="Calibri"/>
                <a:ea typeface="Calibri"/>
                <a:cs typeface="Calibri"/>
                <a:sym typeface="Calibri"/>
              </a:rPr>
              <a:t>. </a:t>
            </a:r>
            <a:br>
              <a:rPr lang="en" sz="1300" dirty="0">
                <a:latin typeface="Calibri"/>
                <a:ea typeface="Calibri"/>
                <a:cs typeface="Calibri"/>
              </a:rPr>
            </a:br>
            <a:r>
              <a:rPr lang="en" sz="1300" dirty="0" err="1">
                <a:solidFill>
                  <a:schemeClr val="dk1"/>
                </a:solidFill>
                <a:latin typeface="Calibri"/>
                <a:ea typeface="Calibri"/>
                <a:cs typeface="Calibri"/>
                <a:sym typeface="Calibri"/>
              </a:rPr>
              <a:t>המולקולות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פולטות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קרינת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החום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חזרה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האטמוספרה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וכך</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האטמוספירה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מתחממת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התהליך</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הזה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נקרא</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אפקט</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החממה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כי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כמו</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התקרה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השקופה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בחממה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גזי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החממה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לוכדים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החום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ולא</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נותנים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לו</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לברוח</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החלל</a:t>
            </a:r>
            <a:r>
              <a:rPr lang="en" sz="1300" dirty="0">
                <a:solidFill>
                  <a:schemeClr val="dk1"/>
                </a:solidFill>
                <a:latin typeface="Calibri"/>
                <a:ea typeface="Calibri"/>
                <a:cs typeface="Calibri"/>
                <a:sym typeface="Calibri"/>
              </a:rPr>
              <a:t>. </a:t>
            </a:r>
            <a:endParaRPr sz="1300" dirty="0">
              <a:solidFill>
                <a:schemeClr val="dk1"/>
              </a:solidFill>
              <a:latin typeface="Calibri"/>
              <a:ea typeface="Calibri"/>
              <a:cs typeface="Calibri"/>
              <a:sym typeface="Calibri"/>
            </a:endParaRPr>
          </a:p>
          <a:p>
            <a:pPr marL="0" lvl="0" indent="0" algn="r" rtl="1">
              <a:lnSpc>
                <a:spcPct val="100000"/>
              </a:lnSpc>
              <a:spcBef>
                <a:spcPts val="0"/>
              </a:spcBef>
              <a:spcAft>
                <a:spcPts val="0"/>
              </a:spcAft>
              <a:buSzPts val="1100"/>
              <a:buFont typeface="Arial"/>
              <a:buNone/>
            </a:pPr>
            <a:endParaRPr lang="en" sz="1300">
              <a:solidFill>
                <a:schemeClr val="dk1"/>
              </a:solidFill>
              <a:latin typeface="Calibri"/>
              <a:ea typeface="Calibri"/>
              <a:cs typeface="Calibri"/>
            </a:endParaRPr>
          </a:p>
          <a:p>
            <a:pPr marL="0" indent="0" rtl="1">
              <a:buNone/>
            </a:pPr>
            <a:endParaRPr sz="1300">
              <a:solidFill>
                <a:schemeClr val="dk1"/>
              </a:solidFill>
              <a:latin typeface="Calibri"/>
              <a:ea typeface="Calibri"/>
              <a:cs typeface="Calibri"/>
            </a:endParaRPr>
          </a:p>
          <a:p>
            <a:pPr marL="0" lvl="0" indent="0" algn="r" rtl="1">
              <a:lnSpc>
                <a:spcPct val="100000"/>
              </a:lnSpc>
              <a:spcBef>
                <a:spcPts val="0"/>
              </a:spcBef>
              <a:spcAft>
                <a:spcPts val="0"/>
              </a:spcAft>
              <a:buSzPts val="1100"/>
              <a:buNone/>
            </a:pPr>
            <a:endParaRPr sz="1300">
              <a:latin typeface="Calibri"/>
              <a:ea typeface="Calibri"/>
              <a:cs typeface="Calibri"/>
            </a:endParaRPr>
          </a:p>
          <a:p>
            <a:pPr marL="0" indent="0" algn="r" rtl="1">
              <a:buNone/>
            </a:pPr>
            <a:endParaRPr lang="en-US" sz="1300">
              <a:latin typeface="Calibri"/>
              <a:ea typeface="Calibri"/>
              <a:cs typeface="Calibri"/>
            </a:endParaRPr>
          </a:p>
          <a:p>
            <a:pPr marL="0" indent="0">
              <a:buNone/>
            </a:pPr>
            <a:endParaRPr lang="en-US" sz="1300">
              <a:latin typeface="Calibri"/>
              <a:ea typeface="Calibri"/>
              <a:cs typeface="Calibri"/>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66"/>
        <p:cNvGrpSpPr/>
        <p:nvPr/>
      </p:nvGrpSpPr>
      <p:grpSpPr>
        <a:xfrm>
          <a:off x="0" y="0"/>
          <a:ext cx="0" cy="0"/>
          <a:chOff x="0" y="0"/>
          <a:chExt cx="0" cy="0"/>
        </a:xfrm>
      </p:grpSpPr>
      <p:sp>
        <p:nvSpPr>
          <p:cNvPr id="8567" name="Google Shape;8567;p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568" name="Google Shape;8568;p1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algn="r" rtl="1">
              <a:buNone/>
            </a:pPr>
            <a:r>
              <a:rPr lang="en" dirty="0" err="1">
                <a:solidFill>
                  <a:schemeClr val="hlink"/>
                </a:solidFill>
              </a:rPr>
              <a:t>אתר</a:t>
            </a:r>
            <a:r>
              <a:rPr lang="en" dirty="0">
                <a:solidFill>
                  <a:schemeClr val="hlink"/>
                </a:solidFill>
              </a:rPr>
              <a:t> "</a:t>
            </a:r>
            <a:r>
              <a:rPr lang="en" dirty="0" err="1">
                <a:solidFill>
                  <a:schemeClr val="hlink"/>
                </a:solidFill>
              </a:rPr>
              <a:t>אופק</a:t>
            </a:r>
            <a:r>
              <a:rPr lang="en" dirty="0">
                <a:solidFill>
                  <a:schemeClr val="hlink"/>
                </a:solidFill>
              </a:rPr>
              <a:t>" - "</a:t>
            </a:r>
            <a:r>
              <a:rPr lang="en" dirty="0" err="1">
                <a:solidFill>
                  <a:schemeClr val="hlink"/>
                </a:solidFill>
              </a:rPr>
              <a:t>התחממות</a:t>
            </a:r>
            <a:r>
              <a:rPr lang="en" dirty="0">
                <a:solidFill>
                  <a:schemeClr val="hlink"/>
                </a:solidFill>
              </a:rPr>
              <a:t> </a:t>
            </a:r>
            <a:r>
              <a:rPr lang="en" dirty="0" err="1">
                <a:solidFill>
                  <a:schemeClr val="hlink"/>
                </a:solidFill>
              </a:rPr>
              <a:t>כדור</a:t>
            </a:r>
            <a:r>
              <a:rPr lang="en" dirty="0">
                <a:solidFill>
                  <a:schemeClr val="hlink"/>
                </a:solidFill>
              </a:rPr>
              <a:t> </a:t>
            </a:r>
            <a:r>
              <a:rPr lang="en" dirty="0" err="1">
                <a:solidFill>
                  <a:schemeClr val="hlink"/>
                </a:solidFill>
              </a:rPr>
              <a:t>הארץ</a:t>
            </a:r>
            <a:r>
              <a:rPr lang="en" dirty="0">
                <a:solidFill>
                  <a:schemeClr val="hlink"/>
                </a:solidFill>
              </a:rPr>
              <a:t>" </a:t>
            </a:r>
            <a:r>
              <a:rPr lang="en" dirty="0" err="1">
                <a:solidFill>
                  <a:schemeClr val="hlink"/>
                </a:solidFill>
              </a:rPr>
              <a:t>ניתן</a:t>
            </a:r>
            <a:r>
              <a:rPr lang="en" dirty="0">
                <a:solidFill>
                  <a:schemeClr val="hlink"/>
                </a:solidFill>
              </a:rPr>
              <a:t> </a:t>
            </a:r>
            <a:r>
              <a:rPr lang="en" dirty="0" err="1">
                <a:solidFill>
                  <a:schemeClr val="hlink"/>
                </a:solidFill>
              </a:rPr>
              <a:t>להשתמש</a:t>
            </a:r>
            <a:r>
              <a:rPr lang="en" dirty="0">
                <a:solidFill>
                  <a:schemeClr val="hlink"/>
                </a:solidFill>
              </a:rPr>
              <a:t> </a:t>
            </a:r>
            <a:r>
              <a:rPr lang="en" dirty="0" err="1">
                <a:solidFill>
                  <a:schemeClr val="hlink"/>
                </a:solidFill>
              </a:rPr>
              <a:t>בסימולציה</a:t>
            </a:r>
            <a:r>
              <a:rPr lang="en" dirty="0">
                <a:solidFill>
                  <a:schemeClr val="hlink"/>
                </a:solidFill>
              </a:rPr>
              <a:t> </a:t>
            </a:r>
            <a:r>
              <a:rPr lang="en" dirty="0" err="1">
                <a:solidFill>
                  <a:schemeClr val="hlink"/>
                </a:solidFill>
              </a:rPr>
              <a:t>כדי</a:t>
            </a:r>
            <a:r>
              <a:rPr lang="en" dirty="0">
                <a:solidFill>
                  <a:schemeClr val="hlink"/>
                </a:solidFill>
              </a:rPr>
              <a:t> </a:t>
            </a:r>
            <a:r>
              <a:rPr lang="en" dirty="0" err="1">
                <a:solidFill>
                  <a:schemeClr val="hlink"/>
                </a:solidFill>
              </a:rPr>
              <a:t>לענות</a:t>
            </a:r>
            <a:r>
              <a:rPr lang="en" dirty="0">
                <a:solidFill>
                  <a:schemeClr val="hlink"/>
                </a:solidFill>
              </a:rPr>
              <a:t> </a:t>
            </a:r>
            <a:r>
              <a:rPr lang="en" dirty="0" err="1">
                <a:solidFill>
                  <a:schemeClr val="hlink"/>
                </a:solidFill>
              </a:rPr>
              <a:t>על</a:t>
            </a:r>
            <a:r>
              <a:rPr lang="en" dirty="0">
                <a:solidFill>
                  <a:schemeClr val="hlink"/>
                </a:solidFill>
              </a:rPr>
              <a:t> </a:t>
            </a:r>
            <a:r>
              <a:rPr lang="en" dirty="0" err="1">
                <a:solidFill>
                  <a:schemeClr val="hlink"/>
                </a:solidFill>
              </a:rPr>
              <a:t>השאלות</a:t>
            </a:r>
            <a:r>
              <a:rPr lang="en" dirty="0">
                <a:solidFill>
                  <a:schemeClr val="hlink"/>
                </a:solidFill>
              </a:rPr>
              <a:t>, </a:t>
            </a:r>
            <a:r>
              <a:rPr lang="en" dirty="0" err="1">
                <a:solidFill>
                  <a:schemeClr val="hlink"/>
                </a:solidFill>
              </a:rPr>
              <a:t>ואם</a:t>
            </a:r>
            <a:r>
              <a:rPr lang="en" dirty="0">
                <a:solidFill>
                  <a:schemeClr val="hlink"/>
                </a:solidFill>
              </a:rPr>
              <a:t> </a:t>
            </a:r>
            <a:r>
              <a:rPr lang="en" dirty="0" err="1">
                <a:solidFill>
                  <a:schemeClr val="hlink"/>
                </a:solidFill>
              </a:rPr>
              <a:t>רוצים</a:t>
            </a:r>
            <a:r>
              <a:rPr lang="en" dirty="0">
                <a:solidFill>
                  <a:schemeClr val="hlink"/>
                </a:solidFill>
              </a:rPr>
              <a:t>, </a:t>
            </a:r>
            <a:r>
              <a:rPr lang="en" dirty="0" err="1">
                <a:solidFill>
                  <a:schemeClr val="hlink"/>
                </a:solidFill>
              </a:rPr>
              <a:t>אפשר</a:t>
            </a:r>
            <a:r>
              <a:rPr lang="en" dirty="0">
                <a:solidFill>
                  <a:schemeClr val="hlink"/>
                </a:solidFill>
              </a:rPr>
              <a:t> </a:t>
            </a:r>
            <a:r>
              <a:rPr lang="en" dirty="0" err="1">
                <a:solidFill>
                  <a:schemeClr val="hlink"/>
                </a:solidFill>
              </a:rPr>
              <a:t>לבצע</a:t>
            </a:r>
            <a:r>
              <a:rPr lang="en" dirty="0">
                <a:solidFill>
                  <a:schemeClr val="hlink"/>
                </a:solidFill>
              </a:rPr>
              <a:t> </a:t>
            </a:r>
            <a:r>
              <a:rPr lang="en" dirty="0" err="1">
                <a:solidFill>
                  <a:schemeClr val="hlink"/>
                </a:solidFill>
              </a:rPr>
              <a:t>את</a:t>
            </a:r>
            <a:r>
              <a:rPr lang="en" dirty="0">
                <a:solidFill>
                  <a:schemeClr val="hlink"/>
                </a:solidFill>
              </a:rPr>
              <a:t> </a:t>
            </a:r>
            <a:r>
              <a:rPr lang="en" dirty="0" err="1">
                <a:solidFill>
                  <a:schemeClr val="hlink"/>
                </a:solidFill>
              </a:rPr>
              <a:t>המטלה</a:t>
            </a:r>
            <a:r>
              <a:rPr lang="en" dirty="0">
                <a:solidFill>
                  <a:schemeClr val="hlink"/>
                </a:solidFill>
              </a:rPr>
              <a:t> </a:t>
            </a:r>
            <a:r>
              <a:rPr lang="en" dirty="0" err="1">
                <a:solidFill>
                  <a:schemeClr val="hlink"/>
                </a:solidFill>
              </a:rPr>
              <a:t>גם</a:t>
            </a:r>
            <a:r>
              <a:rPr lang="en" dirty="0">
                <a:solidFill>
                  <a:schemeClr val="hlink"/>
                </a:solidFill>
              </a:rPr>
              <a:t> </a:t>
            </a:r>
            <a:r>
              <a:rPr lang="en" dirty="0" err="1">
                <a:solidFill>
                  <a:schemeClr val="hlink"/>
                </a:solidFill>
              </a:rPr>
              <a:t>כן</a:t>
            </a:r>
            <a:r>
              <a:rPr lang="en" dirty="0">
                <a:solidFill>
                  <a:schemeClr val="hlink"/>
                </a:solidFill>
              </a:rPr>
              <a:t>.</a:t>
            </a:r>
            <a:br>
              <a:rPr lang="en" dirty="0"/>
            </a:br>
            <a:r>
              <a:rPr lang="en" dirty="0">
                <a:solidFill>
                  <a:schemeClr val="hlink"/>
                </a:solidFill>
                <a:hlinkClick r:id="rId3">
                  <a:extLst>
                    <a:ext uri="{A12FA001-AC4F-418D-AE19-62706E023703}">
                      <ahyp:hlinkClr xmlns:ahyp="http://schemas.microsoft.com/office/drawing/2018/hyperlinkcolor" val="tx"/>
                    </a:ext>
                  </a:extLst>
                </a:hlinkClick>
              </a:rPr>
              <a:t>https://myofek.cet.ac.il/he/item/2E1CF0F5</a:t>
            </a:r>
            <a:endParaRPr lang="en" dirty="0">
              <a:solidFill>
                <a:schemeClr val="hlink"/>
              </a:solidFill>
            </a:endParaRPr>
          </a:p>
          <a:p>
            <a:pPr algn="r" rtl="1">
              <a:buNone/>
            </a:pPr>
            <a:r>
              <a:rPr lang="en" dirty="0" err="1">
                <a:solidFill>
                  <a:schemeClr val="hlink"/>
                </a:solidFill>
              </a:rPr>
              <a:t>תשובות</a:t>
            </a:r>
            <a:r>
              <a:rPr lang="en" dirty="0">
                <a:solidFill>
                  <a:schemeClr val="hlink"/>
                </a:solidFill>
              </a:rPr>
              <a:t>:</a:t>
            </a:r>
            <a:endParaRPr lang="en" dirty="0"/>
          </a:p>
          <a:p>
            <a:pPr algn="r" rtl="1">
              <a:buNone/>
            </a:pPr>
            <a:r>
              <a:rPr lang="en" dirty="0" err="1">
                <a:solidFill>
                  <a:schemeClr val="hlink"/>
                </a:solidFill>
              </a:rPr>
              <a:t>אפקט</a:t>
            </a:r>
            <a:r>
              <a:rPr lang="en" dirty="0">
                <a:solidFill>
                  <a:schemeClr val="hlink"/>
                </a:solidFill>
              </a:rPr>
              <a:t> </a:t>
            </a:r>
            <a:r>
              <a:rPr lang="en" dirty="0" err="1">
                <a:solidFill>
                  <a:schemeClr val="hlink"/>
                </a:solidFill>
              </a:rPr>
              <a:t>החממה</a:t>
            </a:r>
            <a:endParaRPr lang="en" dirty="0" err="1"/>
          </a:p>
          <a:p>
            <a:pPr algn="r" rtl="1">
              <a:buNone/>
            </a:pPr>
            <a:r>
              <a:rPr lang="en" dirty="0">
                <a:solidFill>
                  <a:schemeClr val="hlink"/>
                </a:solidFill>
              </a:rPr>
              <a:t>1. </a:t>
            </a:r>
            <a:r>
              <a:rPr lang="en" dirty="0" err="1">
                <a:solidFill>
                  <a:schemeClr val="hlink"/>
                </a:solidFill>
              </a:rPr>
              <a:t>קרינת</a:t>
            </a:r>
            <a:r>
              <a:rPr lang="en" dirty="0">
                <a:solidFill>
                  <a:schemeClr val="hlink"/>
                </a:solidFill>
              </a:rPr>
              <a:t> </a:t>
            </a:r>
            <a:r>
              <a:rPr lang="en" b="1" dirty="0" err="1">
                <a:solidFill>
                  <a:schemeClr val="hlink"/>
                </a:solidFill>
              </a:rPr>
              <a:t>השמש</a:t>
            </a:r>
            <a:r>
              <a:rPr lang="en" dirty="0">
                <a:solidFill>
                  <a:schemeClr val="hlink"/>
                </a:solidFill>
              </a:rPr>
              <a:t> </a:t>
            </a:r>
            <a:r>
              <a:rPr lang="en" dirty="0" err="1">
                <a:solidFill>
                  <a:schemeClr val="hlink"/>
                </a:solidFill>
              </a:rPr>
              <a:t>חודרת</a:t>
            </a:r>
            <a:r>
              <a:rPr lang="en" dirty="0">
                <a:solidFill>
                  <a:schemeClr val="hlink"/>
                </a:solidFill>
              </a:rPr>
              <a:t> </a:t>
            </a:r>
            <a:r>
              <a:rPr lang="en" dirty="0" err="1">
                <a:solidFill>
                  <a:schemeClr val="hlink"/>
                </a:solidFill>
              </a:rPr>
              <a:t>דרך</a:t>
            </a:r>
            <a:r>
              <a:rPr lang="en" dirty="0">
                <a:solidFill>
                  <a:schemeClr val="hlink"/>
                </a:solidFill>
              </a:rPr>
              <a:t> </a:t>
            </a:r>
            <a:r>
              <a:rPr lang="en" dirty="0" err="1">
                <a:solidFill>
                  <a:schemeClr val="hlink"/>
                </a:solidFill>
              </a:rPr>
              <a:t>האטמוספירה</a:t>
            </a:r>
            <a:endParaRPr lang="en" dirty="0" err="1"/>
          </a:p>
          <a:p>
            <a:pPr algn="r" rtl="1">
              <a:buNone/>
            </a:pPr>
            <a:r>
              <a:rPr lang="en" dirty="0">
                <a:solidFill>
                  <a:schemeClr val="hlink"/>
                </a:solidFill>
              </a:rPr>
              <a:t>2. </a:t>
            </a:r>
            <a:r>
              <a:rPr lang="en" dirty="0" err="1">
                <a:solidFill>
                  <a:schemeClr val="hlink"/>
                </a:solidFill>
              </a:rPr>
              <a:t>קרינת</a:t>
            </a:r>
            <a:r>
              <a:rPr lang="en" dirty="0">
                <a:solidFill>
                  <a:schemeClr val="hlink"/>
                </a:solidFill>
              </a:rPr>
              <a:t> </a:t>
            </a:r>
            <a:r>
              <a:rPr lang="en" dirty="0" err="1">
                <a:solidFill>
                  <a:schemeClr val="hlink"/>
                </a:solidFill>
              </a:rPr>
              <a:t>השמש</a:t>
            </a:r>
            <a:r>
              <a:rPr lang="en" dirty="0">
                <a:solidFill>
                  <a:schemeClr val="hlink"/>
                </a:solidFill>
              </a:rPr>
              <a:t> </a:t>
            </a:r>
            <a:r>
              <a:rPr lang="en" dirty="0" err="1">
                <a:solidFill>
                  <a:schemeClr val="hlink"/>
                </a:solidFill>
              </a:rPr>
              <a:t>פוגעת</a:t>
            </a:r>
            <a:r>
              <a:rPr lang="en" dirty="0">
                <a:solidFill>
                  <a:schemeClr val="hlink"/>
                </a:solidFill>
              </a:rPr>
              <a:t> </a:t>
            </a:r>
            <a:r>
              <a:rPr lang="en" b="1" dirty="0" err="1">
                <a:solidFill>
                  <a:schemeClr val="hlink"/>
                </a:solidFill>
              </a:rPr>
              <a:t>בקרקע</a:t>
            </a:r>
            <a:endParaRPr lang="en" b="1" dirty="0" err="1"/>
          </a:p>
          <a:p>
            <a:pPr algn="r" rtl="1">
              <a:buNone/>
            </a:pPr>
            <a:r>
              <a:rPr lang="en" dirty="0">
                <a:solidFill>
                  <a:schemeClr val="hlink"/>
                </a:solidFill>
              </a:rPr>
              <a:t>3. </a:t>
            </a:r>
            <a:r>
              <a:rPr lang="en" dirty="0" err="1">
                <a:solidFill>
                  <a:schemeClr val="hlink"/>
                </a:solidFill>
              </a:rPr>
              <a:t>הקרקע</a:t>
            </a:r>
            <a:r>
              <a:rPr lang="en" dirty="0">
                <a:solidFill>
                  <a:schemeClr val="hlink"/>
                </a:solidFill>
              </a:rPr>
              <a:t> </a:t>
            </a:r>
            <a:r>
              <a:rPr lang="en" dirty="0" err="1">
                <a:solidFill>
                  <a:schemeClr val="hlink"/>
                </a:solidFill>
              </a:rPr>
              <a:t>פולטת</a:t>
            </a:r>
            <a:r>
              <a:rPr lang="en" dirty="0">
                <a:solidFill>
                  <a:schemeClr val="hlink"/>
                </a:solidFill>
              </a:rPr>
              <a:t> </a:t>
            </a:r>
            <a:r>
              <a:rPr lang="en" dirty="0" err="1">
                <a:solidFill>
                  <a:schemeClr val="hlink"/>
                </a:solidFill>
              </a:rPr>
              <a:t>קרינת</a:t>
            </a:r>
            <a:r>
              <a:rPr lang="en" dirty="0">
                <a:solidFill>
                  <a:schemeClr val="hlink"/>
                </a:solidFill>
              </a:rPr>
              <a:t> </a:t>
            </a:r>
            <a:r>
              <a:rPr lang="en" dirty="0" err="1">
                <a:solidFill>
                  <a:schemeClr val="hlink"/>
                </a:solidFill>
              </a:rPr>
              <a:t>אינפרא</a:t>
            </a:r>
            <a:r>
              <a:rPr lang="en" dirty="0">
                <a:solidFill>
                  <a:schemeClr val="hlink"/>
                </a:solidFill>
              </a:rPr>
              <a:t> </a:t>
            </a:r>
            <a:r>
              <a:rPr lang="en" dirty="0" err="1">
                <a:solidFill>
                  <a:schemeClr val="hlink"/>
                </a:solidFill>
              </a:rPr>
              <a:t>אדום</a:t>
            </a:r>
            <a:r>
              <a:rPr lang="en" dirty="0">
                <a:solidFill>
                  <a:schemeClr val="hlink"/>
                </a:solidFill>
              </a:rPr>
              <a:t> (</a:t>
            </a:r>
            <a:r>
              <a:rPr lang="en" dirty="0" err="1">
                <a:solidFill>
                  <a:schemeClr val="hlink"/>
                </a:solidFill>
              </a:rPr>
              <a:t>תת-אדומה</a:t>
            </a:r>
            <a:r>
              <a:rPr lang="en" dirty="0">
                <a:solidFill>
                  <a:schemeClr val="hlink"/>
                </a:solidFill>
              </a:rPr>
              <a:t>)</a:t>
            </a:r>
            <a:r>
              <a:rPr lang="en" b="1" dirty="0">
                <a:solidFill>
                  <a:schemeClr val="hlink"/>
                </a:solidFill>
              </a:rPr>
              <a:t> </a:t>
            </a:r>
            <a:r>
              <a:rPr lang="en" b="1" dirty="0" err="1">
                <a:solidFill>
                  <a:schemeClr val="hlink"/>
                </a:solidFill>
              </a:rPr>
              <a:t>וחוזרת</a:t>
            </a:r>
            <a:r>
              <a:rPr lang="en" dirty="0">
                <a:solidFill>
                  <a:schemeClr val="hlink"/>
                </a:solidFill>
              </a:rPr>
              <a:t> </a:t>
            </a:r>
            <a:r>
              <a:rPr lang="en" dirty="0" err="1">
                <a:solidFill>
                  <a:schemeClr val="hlink"/>
                </a:solidFill>
              </a:rPr>
              <a:t>לאוויר</a:t>
            </a:r>
            <a:r>
              <a:rPr lang="en" dirty="0">
                <a:solidFill>
                  <a:schemeClr val="hlink"/>
                </a:solidFill>
              </a:rPr>
              <a:t> </a:t>
            </a:r>
            <a:r>
              <a:rPr lang="en" dirty="0" err="1">
                <a:solidFill>
                  <a:schemeClr val="hlink"/>
                </a:solidFill>
              </a:rPr>
              <a:t>כחום</a:t>
            </a:r>
            <a:endParaRPr lang="en" dirty="0" err="1"/>
          </a:p>
          <a:p>
            <a:pPr algn="r" rtl="1">
              <a:buNone/>
            </a:pPr>
            <a:r>
              <a:rPr lang="en" dirty="0">
                <a:solidFill>
                  <a:schemeClr val="hlink"/>
                </a:solidFill>
              </a:rPr>
              <a:t>4. </a:t>
            </a:r>
            <a:r>
              <a:rPr lang="en" dirty="0" err="1">
                <a:solidFill>
                  <a:schemeClr val="hlink"/>
                </a:solidFill>
              </a:rPr>
              <a:t>החום</a:t>
            </a:r>
            <a:r>
              <a:rPr lang="en" dirty="0">
                <a:solidFill>
                  <a:schemeClr val="hlink"/>
                </a:solidFill>
              </a:rPr>
              <a:t> </a:t>
            </a:r>
            <a:r>
              <a:rPr lang="en" dirty="0" err="1">
                <a:solidFill>
                  <a:schemeClr val="hlink"/>
                </a:solidFill>
              </a:rPr>
              <a:t>הנפלט</a:t>
            </a:r>
            <a:r>
              <a:rPr lang="en" dirty="0">
                <a:solidFill>
                  <a:schemeClr val="hlink"/>
                </a:solidFill>
              </a:rPr>
              <a:t> </a:t>
            </a:r>
            <a:r>
              <a:rPr lang="en" dirty="0" err="1">
                <a:solidFill>
                  <a:schemeClr val="hlink"/>
                </a:solidFill>
              </a:rPr>
              <a:t>מן</a:t>
            </a:r>
            <a:r>
              <a:rPr lang="en" dirty="0">
                <a:solidFill>
                  <a:schemeClr val="hlink"/>
                </a:solidFill>
              </a:rPr>
              <a:t> </a:t>
            </a:r>
            <a:r>
              <a:rPr lang="en" dirty="0" err="1">
                <a:solidFill>
                  <a:schemeClr val="hlink"/>
                </a:solidFill>
              </a:rPr>
              <a:t>הקרקע</a:t>
            </a:r>
            <a:r>
              <a:rPr lang="en" dirty="0">
                <a:solidFill>
                  <a:schemeClr val="hlink"/>
                </a:solidFill>
              </a:rPr>
              <a:t> </a:t>
            </a:r>
            <a:r>
              <a:rPr lang="en" dirty="0" err="1">
                <a:solidFill>
                  <a:schemeClr val="hlink"/>
                </a:solidFill>
              </a:rPr>
              <a:t>נבלע</a:t>
            </a:r>
            <a:r>
              <a:rPr lang="en" dirty="0">
                <a:solidFill>
                  <a:schemeClr val="hlink"/>
                </a:solidFill>
              </a:rPr>
              <a:t> </a:t>
            </a:r>
            <a:r>
              <a:rPr lang="en" dirty="0" err="1">
                <a:solidFill>
                  <a:schemeClr val="hlink"/>
                </a:solidFill>
              </a:rPr>
              <a:t>ע"י</a:t>
            </a:r>
            <a:r>
              <a:rPr lang="en" dirty="0">
                <a:solidFill>
                  <a:schemeClr val="hlink"/>
                </a:solidFill>
              </a:rPr>
              <a:t> </a:t>
            </a:r>
            <a:r>
              <a:rPr lang="en" dirty="0" err="1">
                <a:solidFill>
                  <a:schemeClr val="hlink"/>
                </a:solidFill>
              </a:rPr>
              <a:t>פחמן</a:t>
            </a:r>
            <a:r>
              <a:rPr lang="en" dirty="0">
                <a:solidFill>
                  <a:schemeClr val="hlink"/>
                </a:solidFill>
              </a:rPr>
              <a:t> </a:t>
            </a:r>
            <a:r>
              <a:rPr lang="en" dirty="0" err="1">
                <a:solidFill>
                  <a:schemeClr val="hlink"/>
                </a:solidFill>
              </a:rPr>
              <a:t>דו-חמצני</a:t>
            </a:r>
            <a:r>
              <a:rPr lang="en" dirty="0">
                <a:solidFill>
                  <a:schemeClr val="hlink"/>
                </a:solidFill>
              </a:rPr>
              <a:t> </a:t>
            </a:r>
            <a:r>
              <a:rPr lang="en" dirty="0" err="1">
                <a:solidFill>
                  <a:schemeClr val="hlink"/>
                </a:solidFill>
              </a:rPr>
              <a:t>וגזי</a:t>
            </a:r>
            <a:r>
              <a:rPr lang="en" dirty="0">
                <a:solidFill>
                  <a:schemeClr val="hlink"/>
                </a:solidFill>
              </a:rPr>
              <a:t> </a:t>
            </a:r>
            <a:r>
              <a:rPr lang="en" b="1" dirty="0" err="1">
                <a:solidFill>
                  <a:schemeClr val="hlink"/>
                </a:solidFill>
              </a:rPr>
              <a:t>חממה</a:t>
            </a:r>
            <a:r>
              <a:rPr lang="en" dirty="0">
                <a:solidFill>
                  <a:schemeClr val="hlink"/>
                </a:solidFill>
              </a:rPr>
              <a:t> </a:t>
            </a:r>
            <a:r>
              <a:rPr lang="en" dirty="0" err="1">
                <a:solidFill>
                  <a:schemeClr val="hlink"/>
                </a:solidFill>
              </a:rPr>
              <a:t>אחרים</a:t>
            </a:r>
            <a:r>
              <a:rPr lang="en" dirty="0">
                <a:solidFill>
                  <a:schemeClr val="hlink"/>
                </a:solidFill>
              </a:rPr>
              <a:t> </a:t>
            </a:r>
            <a:r>
              <a:rPr lang="en" dirty="0" err="1">
                <a:solidFill>
                  <a:schemeClr val="hlink"/>
                </a:solidFill>
              </a:rPr>
              <a:t>באטמוספירה</a:t>
            </a:r>
            <a:endParaRPr lang="en" dirty="0" err="1"/>
          </a:p>
          <a:p>
            <a:pPr algn="r" rtl="1">
              <a:buNone/>
            </a:pPr>
            <a:r>
              <a:rPr lang="en" dirty="0">
                <a:solidFill>
                  <a:schemeClr val="hlink"/>
                </a:solidFill>
              </a:rPr>
              <a:t>5. </a:t>
            </a:r>
            <a:r>
              <a:rPr lang="en" err="1">
                <a:solidFill>
                  <a:schemeClr val="hlink"/>
                </a:solidFill>
              </a:rPr>
              <a:t>כך</a:t>
            </a:r>
            <a:r>
              <a:rPr lang="en" dirty="0">
                <a:solidFill>
                  <a:schemeClr val="hlink"/>
                </a:solidFill>
              </a:rPr>
              <a:t> </a:t>
            </a:r>
            <a:r>
              <a:rPr lang="en" err="1">
                <a:solidFill>
                  <a:schemeClr val="hlink"/>
                </a:solidFill>
              </a:rPr>
              <a:t>ניתן</a:t>
            </a:r>
            <a:r>
              <a:rPr lang="en" dirty="0">
                <a:solidFill>
                  <a:schemeClr val="hlink"/>
                </a:solidFill>
              </a:rPr>
              <a:t> </a:t>
            </a:r>
            <a:r>
              <a:rPr lang="en" err="1">
                <a:solidFill>
                  <a:schemeClr val="hlink"/>
                </a:solidFill>
              </a:rPr>
              <a:t>לחיות</a:t>
            </a:r>
            <a:r>
              <a:rPr lang="en" dirty="0">
                <a:solidFill>
                  <a:schemeClr val="hlink"/>
                </a:solidFill>
              </a:rPr>
              <a:t> </a:t>
            </a:r>
            <a:r>
              <a:rPr lang="en" err="1">
                <a:solidFill>
                  <a:schemeClr val="hlink"/>
                </a:solidFill>
              </a:rPr>
              <a:t>על</a:t>
            </a:r>
            <a:r>
              <a:rPr lang="en" dirty="0">
                <a:solidFill>
                  <a:schemeClr val="hlink"/>
                </a:solidFill>
              </a:rPr>
              <a:t> </a:t>
            </a:r>
            <a:r>
              <a:rPr lang="en" err="1">
                <a:solidFill>
                  <a:schemeClr val="hlink"/>
                </a:solidFill>
              </a:rPr>
              <a:t>פני</a:t>
            </a:r>
            <a:r>
              <a:rPr lang="en" dirty="0">
                <a:solidFill>
                  <a:schemeClr val="hlink"/>
                </a:solidFill>
              </a:rPr>
              <a:t> </a:t>
            </a:r>
            <a:r>
              <a:rPr lang="en" b="1" err="1">
                <a:solidFill>
                  <a:schemeClr val="hlink"/>
                </a:solidFill>
              </a:rPr>
              <a:t>כדור</a:t>
            </a:r>
            <a:r>
              <a:rPr lang="en" b="1" dirty="0">
                <a:solidFill>
                  <a:schemeClr val="hlink"/>
                </a:solidFill>
              </a:rPr>
              <a:t> </a:t>
            </a:r>
            <a:r>
              <a:rPr lang="en" b="1" err="1">
                <a:solidFill>
                  <a:schemeClr val="hlink"/>
                </a:solidFill>
              </a:rPr>
              <a:t>הארץ</a:t>
            </a:r>
            <a:r>
              <a:rPr lang="en" dirty="0">
                <a:solidFill>
                  <a:schemeClr val="hlink"/>
                </a:solidFill>
              </a:rPr>
              <a:t> </a:t>
            </a:r>
            <a:r>
              <a:rPr lang="en" err="1">
                <a:solidFill>
                  <a:schemeClr val="hlink"/>
                </a:solidFill>
              </a:rPr>
              <a:t>בטמפרטורה</a:t>
            </a:r>
            <a:r>
              <a:rPr lang="en" dirty="0">
                <a:solidFill>
                  <a:schemeClr val="hlink"/>
                </a:solidFill>
              </a:rPr>
              <a:t> </a:t>
            </a:r>
            <a:r>
              <a:rPr lang="en" err="1">
                <a:solidFill>
                  <a:schemeClr val="hlink"/>
                </a:solidFill>
              </a:rPr>
              <a:t>מתאימה</a:t>
            </a:r>
            <a:endParaRPr lang="en" err="1"/>
          </a:p>
          <a:p>
            <a:pPr algn="r" rtl="1">
              <a:buNone/>
            </a:pPr>
            <a:endParaRPr lang="en"/>
          </a:p>
          <a:p>
            <a:pPr algn="r" rtl="1">
              <a:buNone/>
            </a:pPr>
            <a:r>
              <a:rPr lang="en" dirty="0" err="1">
                <a:solidFill>
                  <a:schemeClr val="hlink"/>
                </a:solidFill>
              </a:rPr>
              <a:t>השפעת</a:t>
            </a:r>
            <a:r>
              <a:rPr lang="en" dirty="0">
                <a:solidFill>
                  <a:schemeClr val="hlink"/>
                </a:solidFill>
              </a:rPr>
              <a:t> </a:t>
            </a:r>
            <a:r>
              <a:rPr lang="en" dirty="0" err="1">
                <a:solidFill>
                  <a:schemeClr val="hlink"/>
                </a:solidFill>
              </a:rPr>
              <a:t>פעילות</a:t>
            </a:r>
            <a:r>
              <a:rPr lang="en" dirty="0">
                <a:solidFill>
                  <a:schemeClr val="hlink"/>
                </a:solidFill>
              </a:rPr>
              <a:t> </a:t>
            </a:r>
            <a:r>
              <a:rPr lang="en" dirty="0" err="1">
                <a:solidFill>
                  <a:schemeClr val="hlink"/>
                </a:solidFill>
              </a:rPr>
              <a:t>האדם</a:t>
            </a:r>
            <a:endParaRPr lang="en" dirty="0" err="1"/>
          </a:p>
          <a:p>
            <a:pPr algn="r" rtl="1">
              <a:buNone/>
            </a:pPr>
            <a:r>
              <a:rPr lang="en" dirty="0" err="1">
                <a:solidFill>
                  <a:schemeClr val="hlink"/>
                </a:solidFill>
              </a:rPr>
              <a:t>כאשר</a:t>
            </a:r>
            <a:r>
              <a:rPr lang="en" dirty="0">
                <a:solidFill>
                  <a:schemeClr val="hlink"/>
                </a:solidFill>
              </a:rPr>
              <a:t> </a:t>
            </a:r>
            <a:r>
              <a:rPr lang="en" dirty="0" err="1">
                <a:solidFill>
                  <a:schemeClr val="hlink"/>
                </a:solidFill>
              </a:rPr>
              <a:t>יש</a:t>
            </a:r>
            <a:r>
              <a:rPr lang="en" dirty="0">
                <a:solidFill>
                  <a:schemeClr val="hlink"/>
                </a:solidFill>
              </a:rPr>
              <a:t> </a:t>
            </a:r>
            <a:r>
              <a:rPr lang="en" dirty="0" err="1">
                <a:solidFill>
                  <a:schemeClr val="hlink"/>
                </a:solidFill>
              </a:rPr>
              <a:t>פליטה</a:t>
            </a:r>
            <a:r>
              <a:rPr lang="en" dirty="0">
                <a:solidFill>
                  <a:schemeClr val="hlink"/>
                </a:solidFill>
              </a:rPr>
              <a:t> </a:t>
            </a:r>
            <a:r>
              <a:rPr lang="en" dirty="0" err="1">
                <a:solidFill>
                  <a:schemeClr val="hlink"/>
                </a:solidFill>
              </a:rPr>
              <a:t>מוגברת</a:t>
            </a:r>
            <a:r>
              <a:rPr lang="en" dirty="0">
                <a:solidFill>
                  <a:schemeClr val="hlink"/>
                </a:solidFill>
              </a:rPr>
              <a:t> </a:t>
            </a:r>
            <a:r>
              <a:rPr lang="en" dirty="0" err="1">
                <a:solidFill>
                  <a:schemeClr val="hlink"/>
                </a:solidFill>
              </a:rPr>
              <a:t>של</a:t>
            </a:r>
            <a:r>
              <a:rPr lang="en" dirty="0">
                <a:solidFill>
                  <a:schemeClr val="hlink"/>
                </a:solidFill>
              </a:rPr>
              <a:t> </a:t>
            </a:r>
            <a:r>
              <a:rPr lang="en" b="1" dirty="0" err="1">
                <a:solidFill>
                  <a:schemeClr val="hlink"/>
                </a:solidFill>
              </a:rPr>
              <a:t>גזי</a:t>
            </a:r>
            <a:r>
              <a:rPr lang="en" b="1" dirty="0">
                <a:solidFill>
                  <a:schemeClr val="hlink"/>
                </a:solidFill>
              </a:rPr>
              <a:t> </a:t>
            </a:r>
            <a:r>
              <a:rPr lang="en" b="1" dirty="0" err="1">
                <a:solidFill>
                  <a:schemeClr val="hlink"/>
                </a:solidFill>
              </a:rPr>
              <a:t>חממה</a:t>
            </a:r>
            <a:r>
              <a:rPr lang="en" b="1" dirty="0">
                <a:solidFill>
                  <a:schemeClr val="hlink"/>
                </a:solidFill>
              </a:rPr>
              <a:t> </a:t>
            </a:r>
            <a:r>
              <a:rPr lang="en" dirty="0" err="1">
                <a:solidFill>
                  <a:schemeClr val="hlink"/>
                </a:solidFill>
              </a:rPr>
              <a:t>ממפעלים</a:t>
            </a:r>
            <a:r>
              <a:rPr lang="en" dirty="0">
                <a:solidFill>
                  <a:schemeClr val="hlink"/>
                </a:solidFill>
              </a:rPr>
              <a:t>, </a:t>
            </a:r>
            <a:r>
              <a:rPr lang="en" dirty="0" err="1">
                <a:solidFill>
                  <a:schemeClr val="hlink"/>
                </a:solidFill>
              </a:rPr>
              <a:t>רכבים</a:t>
            </a:r>
            <a:r>
              <a:rPr lang="en" dirty="0">
                <a:solidFill>
                  <a:schemeClr val="hlink"/>
                </a:solidFill>
              </a:rPr>
              <a:t> </a:t>
            </a:r>
            <a:r>
              <a:rPr lang="en" dirty="0" err="1">
                <a:solidFill>
                  <a:schemeClr val="hlink"/>
                </a:solidFill>
              </a:rPr>
              <a:t>ועוד</a:t>
            </a:r>
            <a:r>
              <a:rPr lang="en" dirty="0">
                <a:solidFill>
                  <a:schemeClr val="hlink"/>
                </a:solidFill>
              </a:rPr>
              <a:t>,</a:t>
            </a:r>
            <a:r>
              <a:rPr lang="en" b="1" dirty="0">
                <a:solidFill>
                  <a:schemeClr val="hlink"/>
                </a:solidFill>
              </a:rPr>
              <a:t> </a:t>
            </a:r>
            <a:r>
              <a:rPr lang="en" dirty="0" err="1">
                <a:solidFill>
                  <a:schemeClr val="hlink"/>
                </a:solidFill>
              </a:rPr>
              <a:t>עוצמת</a:t>
            </a:r>
            <a:r>
              <a:rPr lang="en" dirty="0">
                <a:solidFill>
                  <a:schemeClr val="hlink"/>
                </a:solidFill>
              </a:rPr>
              <a:t> </a:t>
            </a:r>
            <a:r>
              <a:rPr lang="en" dirty="0" err="1">
                <a:solidFill>
                  <a:schemeClr val="hlink"/>
                </a:solidFill>
              </a:rPr>
              <a:t>אפקט</a:t>
            </a:r>
            <a:r>
              <a:rPr lang="en" dirty="0">
                <a:solidFill>
                  <a:schemeClr val="hlink"/>
                </a:solidFill>
              </a:rPr>
              <a:t> </a:t>
            </a:r>
            <a:r>
              <a:rPr lang="en" dirty="0" err="1">
                <a:solidFill>
                  <a:schemeClr val="hlink"/>
                </a:solidFill>
              </a:rPr>
              <a:t>ה</a:t>
            </a:r>
            <a:r>
              <a:rPr lang="en" b="1" dirty="0" err="1">
                <a:solidFill>
                  <a:schemeClr val="hlink"/>
                </a:solidFill>
              </a:rPr>
              <a:t>חממה</a:t>
            </a:r>
            <a:r>
              <a:rPr lang="en" dirty="0">
                <a:solidFill>
                  <a:schemeClr val="hlink"/>
                </a:solidFill>
              </a:rPr>
              <a:t> </a:t>
            </a:r>
            <a:r>
              <a:rPr lang="en" dirty="0" err="1">
                <a:solidFill>
                  <a:schemeClr val="hlink"/>
                </a:solidFill>
              </a:rPr>
              <a:t>גובר</a:t>
            </a:r>
            <a:r>
              <a:rPr lang="en" dirty="0">
                <a:solidFill>
                  <a:schemeClr val="hlink"/>
                </a:solidFill>
              </a:rPr>
              <a:t>, </a:t>
            </a:r>
            <a:r>
              <a:rPr lang="en" dirty="0" err="1">
                <a:solidFill>
                  <a:schemeClr val="hlink"/>
                </a:solidFill>
              </a:rPr>
              <a:t>חום</a:t>
            </a:r>
            <a:r>
              <a:rPr lang="en" dirty="0">
                <a:solidFill>
                  <a:schemeClr val="hlink"/>
                </a:solidFill>
              </a:rPr>
              <a:t> </a:t>
            </a:r>
            <a:r>
              <a:rPr lang="en" dirty="0" err="1">
                <a:solidFill>
                  <a:schemeClr val="hlink"/>
                </a:solidFill>
              </a:rPr>
              <a:t>רב</a:t>
            </a:r>
            <a:r>
              <a:rPr lang="en" dirty="0">
                <a:solidFill>
                  <a:schemeClr val="hlink"/>
                </a:solidFill>
              </a:rPr>
              <a:t> </a:t>
            </a:r>
            <a:r>
              <a:rPr lang="en" dirty="0" err="1">
                <a:solidFill>
                  <a:schemeClr val="hlink"/>
                </a:solidFill>
              </a:rPr>
              <a:t>נלכד</a:t>
            </a:r>
            <a:r>
              <a:rPr lang="en" dirty="0">
                <a:solidFill>
                  <a:schemeClr val="hlink"/>
                </a:solidFill>
              </a:rPr>
              <a:t> </a:t>
            </a:r>
            <a:r>
              <a:rPr lang="en" dirty="0" err="1">
                <a:solidFill>
                  <a:schemeClr val="hlink"/>
                </a:solidFill>
              </a:rPr>
              <a:t>ב</a:t>
            </a:r>
            <a:r>
              <a:rPr lang="en" b="1" dirty="0" err="1">
                <a:solidFill>
                  <a:schemeClr val="hlink"/>
                </a:solidFill>
              </a:rPr>
              <a:t>אטמוספירה</a:t>
            </a:r>
            <a:r>
              <a:rPr lang="en" dirty="0">
                <a:solidFill>
                  <a:schemeClr val="hlink"/>
                </a:solidFill>
              </a:rPr>
              <a:t>, </a:t>
            </a:r>
            <a:r>
              <a:rPr lang="en" dirty="0" err="1">
                <a:solidFill>
                  <a:schemeClr val="hlink"/>
                </a:solidFill>
              </a:rPr>
              <a:t>וטמפרטורת</a:t>
            </a:r>
            <a:r>
              <a:rPr lang="en" dirty="0">
                <a:solidFill>
                  <a:schemeClr val="hlink"/>
                </a:solidFill>
              </a:rPr>
              <a:t> </a:t>
            </a:r>
            <a:r>
              <a:rPr lang="en" dirty="0" err="1">
                <a:solidFill>
                  <a:schemeClr val="hlink"/>
                </a:solidFill>
              </a:rPr>
              <a:t>כדור</a:t>
            </a:r>
            <a:r>
              <a:rPr lang="en" dirty="0">
                <a:solidFill>
                  <a:schemeClr val="hlink"/>
                </a:solidFill>
              </a:rPr>
              <a:t> </a:t>
            </a:r>
            <a:r>
              <a:rPr lang="en" dirty="0" err="1">
                <a:solidFill>
                  <a:schemeClr val="hlink"/>
                </a:solidFill>
              </a:rPr>
              <a:t>הארץ</a:t>
            </a:r>
            <a:r>
              <a:rPr lang="en" b="1" dirty="0">
                <a:solidFill>
                  <a:schemeClr val="hlink"/>
                </a:solidFill>
              </a:rPr>
              <a:t> </a:t>
            </a:r>
            <a:r>
              <a:rPr lang="en" b="1" dirty="0" err="1">
                <a:solidFill>
                  <a:schemeClr val="hlink"/>
                </a:solidFill>
              </a:rPr>
              <a:t>עולה</a:t>
            </a:r>
            <a:endParaRPr lang="en" b="1" dirty="0" err="1"/>
          </a:p>
          <a:p>
            <a:pPr marL="0" indent="0" algn="r" rtl="1">
              <a:buNone/>
            </a:pPr>
            <a:endParaRPr lang="en" u="sng">
              <a:solidFill>
                <a:srgbClr val="2200CC"/>
              </a:solidFill>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73"/>
        <p:cNvGrpSpPr/>
        <p:nvPr/>
      </p:nvGrpSpPr>
      <p:grpSpPr>
        <a:xfrm>
          <a:off x="0" y="0"/>
          <a:ext cx="0" cy="0"/>
          <a:chOff x="0" y="0"/>
          <a:chExt cx="0" cy="0"/>
        </a:xfrm>
      </p:grpSpPr>
      <p:sp>
        <p:nvSpPr>
          <p:cNvPr id="8574" name="Google Shape;8574;p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575" name="Google Shape;8575;p1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80"/>
        <p:cNvGrpSpPr/>
        <p:nvPr/>
      </p:nvGrpSpPr>
      <p:grpSpPr>
        <a:xfrm>
          <a:off x="0" y="0"/>
          <a:ext cx="0" cy="0"/>
          <a:chOff x="0" y="0"/>
          <a:chExt cx="0" cy="0"/>
        </a:xfrm>
      </p:grpSpPr>
      <p:sp>
        <p:nvSpPr>
          <p:cNvPr id="8581" name="Google Shape;8581;p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582" name="Google Shape;8582;p1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indent="0" algn="r" rtl="1">
              <a:buClr>
                <a:schemeClr val="dk1"/>
              </a:buClr>
              <a:buNone/>
            </a:pPr>
            <a:r>
              <a:rPr lang="en" sz="1300" dirty="0" err="1">
                <a:solidFill>
                  <a:schemeClr val="dk1"/>
                </a:solidFill>
                <a:latin typeface="Calibri"/>
                <a:ea typeface="Calibri"/>
                <a:cs typeface="Calibri"/>
                <a:sym typeface="Calibri"/>
              </a:rPr>
              <a:t>פחמן</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דו-חמצני</a:t>
            </a:r>
            <a:r>
              <a:rPr lang="en" sz="1300" dirty="0">
                <a:solidFill>
                  <a:schemeClr val="dk1"/>
                </a:solidFill>
                <a:latin typeface="Calibri"/>
                <a:ea typeface="Calibri"/>
                <a:cs typeface="Calibri"/>
                <a:sym typeface="Calibri"/>
              </a:rPr>
              <a:t> (</a:t>
            </a:r>
            <a:r>
              <a:rPr lang="en" sz="1300" baseline="-25000" dirty="0">
                <a:solidFill>
                  <a:schemeClr val="dk1"/>
                </a:solidFill>
                <a:latin typeface="Calibri"/>
                <a:ea typeface="Calibri"/>
                <a:cs typeface="Calibri"/>
                <a:sym typeface="Calibri"/>
              </a:rPr>
              <a:t>2</a:t>
            </a:r>
            <a:r>
              <a:rPr lang="en" sz="1300" dirty="0">
                <a:solidFill>
                  <a:schemeClr val="dk1"/>
                </a:solidFill>
                <a:latin typeface="Calibri"/>
                <a:ea typeface="Calibri"/>
                <a:cs typeface="Calibri"/>
                <a:sym typeface="Calibri"/>
              </a:rPr>
              <a:t>CO) </a:t>
            </a:r>
            <a:r>
              <a:rPr lang="en" sz="1300" dirty="0" err="1">
                <a:solidFill>
                  <a:schemeClr val="dk1"/>
                </a:solidFill>
                <a:latin typeface="Calibri"/>
                <a:ea typeface="Calibri"/>
                <a:cs typeface="Calibri"/>
                <a:sym typeface="Calibri"/>
              </a:rPr>
              <a:t>הוא</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גז</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החממה</a:t>
            </a:r>
            <a:r>
              <a:rPr lang="en" sz="1300"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השכיח</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ביותר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שנפלט</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ממקור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פעילות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אנושית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כלומר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מעבר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לפליטות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הקיימות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בטבע</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כולל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בני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אדם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בצורה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טבעית</a:t>
            </a:r>
            <a:r>
              <a:rPr lang="en" sz="1300" dirty="0">
                <a:solidFill>
                  <a:schemeClr val="dk1"/>
                </a:solidFill>
                <a:latin typeface="Calibri"/>
                <a:ea typeface="Calibri"/>
                <a:cs typeface="Calibri"/>
                <a:sym typeface="Calibri"/>
              </a:rPr>
              <a:t>)  - </a:t>
            </a:r>
            <a:r>
              <a:rPr lang="en" sz="1300" dirty="0" err="1">
                <a:solidFill>
                  <a:schemeClr val="dk1"/>
                </a:solidFill>
                <a:latin typeface="Calibri"/>
                <a:ea typeface="Calibri"/>
                <a:cs typeface="Calibri"/>
                <a:sym typeface="Calibri"/>
              </a:rPr>
              <a:t>נגלה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באיזו</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פעילות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אנושיות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מדובר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במהלך</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השיעור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והשיעורים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הבאים</a:t>
            </a:r>
            <a:r>
              <a:rPr lang="en" sz="1300" dirty="0">
                <a:solidFill>
                  <a:schemeClr val="dk1"/>
                </a:solidFill>
                <a:latin typeface="Calibri"/>
                <a:ea typeface="Calibri"/>
                <a:cs typeface="Calibri"/>
                <a:sym typeface="Calibri"/>
              </a:rPr>
              <a:t>.</a:t>
            </a:r>
            <a:endParaRPr sz="1300" dirty="0">
              <a:solidFill>
                <a:schemeClr val="dk1"/>
              </a:solidFill>
              <a:latin typeface="Calibri"/>
              <a:ea typeface="Calibri"/>
              <a:cs typeface="Calibri"/>
              <a:sym typeface="Calibri"/>
            </a:endParaRPr>
          </a:p>
          <a:p>
            <a:pPr marL="0" indent="0" algn="r" rtl="1">
              <a:buNone/>
            </a:pPr>
            <a:r>
              <a:rPr lang="en" sz="1300" dirty="0" err="1">
                <a:latin typeface="Calibri"/>
                <a:ea typeface="Calibri"/>
                <a:cs typeface="Calibri"/>
                <a:sym typeface="Calibri"/>
              </a:rPr>
              <a:t>שאלות</a:t>
            </a:r>
            <a:r>
              <a:rPr lang="en" sz="1300" dirty="0">
                <a:latin typeface="Calibri"/>
                <a:ea typeface="Calibri"/>
                <a:cs typeface="Calibri"/>
                <a:sym typeface="Calibri"/>
              </a:rPr>
              <a:t> </a:t>
            </a:r>
            <a:r>
              <a:rPr lang="en" sz="1300" dirty="0" err="1">
                <a:latin typeface="Calibri"/>
                <a:ea typeface="Calibri"/>
                <a:cs typeface="Calibri"/>
                <a:sym typeface="Calibri"/>
              </a:rPr>
              <a:t>מנחות</a:t>
            </a:r>
            <a:r>
              <a:rPr lang="en" sz="1300" dirty="0">
                <a:latin typeface="Calibri"/>
                <a:ea typeface="Calibri"/>
                <a:cs typeface="Calibri"/>
                <a:sym typeface="Calibri"/>
              </a:rPr>
              <a:t> </a:t>
            </a:r>
            <a:r>
              <a:rPr lang="en" sz="1300" dirty="0" err="1">
                <a:latin typeface="Calibri"/>
                <a:ea typeface="Calibri"/>
                <a:cs typeface="Calibri"/>
                <a:sym typeface="Calibri"/>
              </a:rPr>
              <a:t>גם</a:t>
            </a:r>
            <a:r>
              <a:rPr lang="en" sz="1300" dirty="0">
                <a:latin typeface="Calibri"/>
                <a:ea typeface="Calibri"/>
                <a:cs typeface="Calibri"/>
                <a:sym typeface="Calibri"/>
              </a:rPr>
              <a:t> </a:t>
            </a:r>
            <a:r>
              <a:rPr lang="en" sz="1300" dirty="0" err="1">
                <a:latin typeface="Calibri"/>
                <a:ea typeface="Calibri"/>
                <a:cs typeface="Calibri"/>
                <a:sym typeface="Calibri"/>
              </a:rPr>
              <a:t>על</a:t>
            </a:r>
            <a:r>
              <a:rPr lang="en" sz="1300" dirty="0">
                <a:latin typeface="Calibri"/>
                <a:ea typeface="Calibri"/>
                <a:cs typeface="Calibri"/>
                <a:sym typeface="Calibri"/>
              </a:rPr>
              <a:t> </a:t>
            </a:r>
            <a:r>
              <a:rPr lang="en" sz="1300" dirty="0" err="1">
                <a:latin typeface="Calibri"/>
                <a:ea typeface="Calibri"/>
                <a:cs typeface="Calibri"/>
                <a:sym typeface="Calibri"/>
              </a:rPr>
              <a:t>גרף</a:t>
            </a:r>
            <a:r>
              <a:rPr lang="en" sz="1300" dirty="0">
                <a:latin typeface="Calibri"/>
                <a:ea typeface="Calibri"/>
                <a:cs typeface="Calibri"/>
                <a:sym typeface="Calibri"/>
              </a:rPr>
              <a:t> </a:t>
            </a:r>
            <a:r>
              <a:rPr lang="en" sz="1300" dirty="0" err="1">
                <a:latin typeface="Calibri"/>
                <a:ea typeface="Calibri"/>
                <a:cs typeface="Calibri"/>
                <a:sym typeface="Calibri"/>
              </a:rPr>
              <a:t>הגזים</a:t>
            </a:r>
            <a:r>
              <a:rPr lang="en" sz="1300" dirty="0">
                <a:latin typeface="Calibri"/>
                <a:ea typeface="Calibri"/>
                <a:cs typeface="Calibri"/>
                <a:sym typeface="Calibri"/>
              </a:rPr>
              <a:t>. </a:t>
            </a:r>
            <a:endParaRPr sz="1300">
              <a:latin typeface="Calibri"/>
              <a:ea typeface="Calibri"/>
              <a:cs typeface="Calibri"/>
              <a:sym typeface="Calibri"/>
            </a:endParaRPr>
          </a:p>
          <a:p>
            <a:pPr marL="0" indent="0" algn="r" rtl="1">
              <a:buNone/>
            </a:pPr>
            <a:r>
              <a:rPr lang="en" sz="1300" dirty="0" err="1">
                <a:latin typeface="Calibri"/>
                <a:ea typeface="Calibri"/>
                <a:cs typeface="Calibri"/>
                <a:sym typeface="Calibri"/>
              </a:rPr>
              <a:t>האם</a:t>
            </a:r>
            <a:r>
              <a:rPr lang="en" sz="1300" dirty="0">
                <a:latin typeface="Calibri"/>
                <a:ea typeface="Calibri"/>
                <a:cs typeface="Calibri"/>
                <a:sym typeface="Calibri"/>
              </a:rPr>
              <a:t> </a:t>
            </a:r>
            <a:r>
              <a:rPr lang="en" sz="1300" dirty="0" err="1">
                <a:latin typeface="Calibri"/>
                <a:ea typeface="Calibri"/>
                <a:cs typeface="Calibri"/>
                <a:sym typeface="Calibri"/>
              </a:rPr>
              <a:t>נתקלתם</a:t>
            </a:r>
            <a:r>
              <a:rPr lang="en" sz="1300" dirty="0">
                <a:latin typeface="Calibri"/>
                <a:ea typeface="Calibri"/>
                <a:cs typeface="Calibri"/>
                <a:sym typeface="Calibri"/>
              </a:rPr>
              <a:t> </a:t>
            </a:r>
            <a:r>
              <a:rPr lang="en" sz="1300" dirty="0" err="1">
                <a:latin typeface="Calibri"/>
                <a:ea typeface="Calibri"/>
                <a:cs typeface="Calibri"/>
                <a:sym typeface="Calibri"/>
              </a:rPr>
              <a:t>בגזים</a:t>
            </a:r>
            <a:r>
              <a:rPr lang="en" sz="1300" dirty="0">
                <a:latin typeface="Calibri"/>
                <a:ea typeface="Calibri"/>
                <a:cs typeface="Calibri"/>
                <a:sym typeface="Calibri"/>
              </a:rPr>
              <a:t> </a:t>
            </a:r>
            <a:r>
              <a:rPr lang="en" sz="1300" dirty="0" err="1">
                <a:latin typeface="Calibri"/>
                <a:ea typeface="Calibri"/>
                <a:cs typeface="Calibri"/>
                <a:sym typeface="Calibri"/>
              </a:rPr>
              <a:t>האלה</a:t>
            </a:r>
            <a:r>
              <a:rPr lang="en" sz="1300" dirty="0">
                <a:latin typeface="Calibri"/>
                <a:ea typeface="Calibri"/>
                <a:cs typeface="Calibri"/>
                <a:sym typeface="Calibri"/>
              </a:rPr>
              <a:t>? </a:t>
            </a:r>
            <a:r>
              <a:rPr lang="en" sz="1300" dirty="0" err="1">
                <a:latin typeface="Calibri"/>
                <a:ea typeface="Calibri"/>
                <a:cs typeface="Calibri"/>
                <a:sym typeface="Calibri"/>
              </a:rPr>
              <a:t>באיזה</a:t>
            </a:r>
            <a:r>
              <a:rPr lang="en" sz="1300" dirty="0">
                <a:latin typeface="Calibri"/>
                <a:ea typeface="Calibri"/>
                <a:cs typeface="Calibri"/>
                <a:sym typeface="Calibri"/>
              </a:rPr>
              <a:t> </a:t>
            </a:r>
            <a:r>
              <a:rPr lang="en" sz="1300" dirty="0" err="1">
                <a:latin typeface="Calibri"/>
                <a:ea typeface="Calibri"/>
                <a:cs typeface="Calibri"/>
                <a:sym typeface="Calibri"/>
              </a:rPr>
              <a:t>הקשר</a:t>
            </a:r>
            <a:r>
              <a:rPr lang="en" sz="1300" dirty="0">
                <a:latin typeface="Calibri"/>
                <a:ea typeface="Calibri"/>
                <a:cs typeface="Calibri"/>
                <a:sym typeface="Calibri"/>
              </a:rPr>
              <a:t>? </a:t>
            </a:r>
            <a:r>
              <a:rPr lang="en" sz="1300" dirty="0" err="1">
                <a:latin typeface="Calibri"/>
                <a:ea typeface="Calibri"/>
                <a:cs typeface="Calibri"/>
                <a:sym typeface="Calibri"/>
              </a:rPr>
              <a:t>מתי</a:t>
            </a:r>
            <a:r>
              <a:rPr lang="en" sz="1300" dirty="0">
                <a:latin typeface="Calibri"/>
                <a:ea typeface="Calibri"/>
                <a:cs typeface="Calibri"/>
                <a:sym typeface="Calibri"/>
              </a:rPr>
              <a:t> </a:t>
            </a:r>
            <a:r>
              <a:rPr lang="en" sz="1300" dirty="0" err="1">
                <a:latin typeface="Calibri"/>
                <a:ea typeface="Calibri"/>
                <a:cs typeface="Calibri"/>
                <a:sym typeface="Calibri"/>
              </a:rPr>
              <a:t>אתם</a:t>
            </a:r>
            <a:r>
              <a:rPr lang="en" sz="1300" dirty="0">
                <a:latin typeface="Calibri"/>
                <a:ea typeface="Calibri"/>
                <a:cs typeface="Calibri"/>
                <a:sym typeface="Calibri"/>
              </a:rPr>
              <a:t> </a:t>
            </a:r>
            <a:r>
              <a:rPr lang="en" sz="1300" dirty="0" err="1">
                <a:latin typeface="Calibri"/>
                <a:ea typeface="Calibri"/>
                <a:cs typeface="Calibri"/>
                <a:sym typeface="Calibri"/>
              </a:rPr>
              <a:t>יודעים</a:t>
            </a:r>
            <a:r>
              <a:rPr lang="en" sz="1300" dirty="0">
                <a:latin typeface="Calibri"/>
                <a:ea typeface="Calibri"/>
                <a:cs typeface="Calibri"/>
                <a:sym typeface="Calibri"/>
              </a:rPr>
              <a:t> </a:t>
            </a:r>
            <a:r>
              <a:rPr lang="en" sz="1300" dirty="0" err="1">
                <a:latin typeface="Calibri"/>
                <a:ea typeface="Calibri"/>
                <a:cs typeface="Calibri"/>
                <a:sym typeface="Calibri"/>
              </a:rPr>
              <a:t>עליהם</a:t>
            </a:r>
            <a:r>
              <a:rPr lang="en" sz="1300" dirty="0">
                <a:latin typeface="Calibri"/>
                <a:ea typeface="Calibri"/>
                <a:cs typeface="Calibri"/>
                <a:sym typeface="Calibri"/>
              </a:rPr>
              <a:t>? </a:t>
            </a:r>
            <a:endParaRPr sz="1300">
              <a:latin typeface="Calibri"/>
              <a:ea typeface="Calibri"/>
              <a:cs typeface="Calibri"/>
              <a:sym typeface="Calibri"/>
            </a:endParaRPr>
          </a:p>
          <a:p>
            <a:pPr marL="0" lvl="0" indent="0" algn="r" rtl="1">
              <a:lnSpc>
                <a:spcPct val="100000"/>
              </a:lnSpc>
              <a:spcBef>
                <a:spcPts val="0"/>
              </a:spcBef>
              <a:spcAft>
                <a:spcPts val="0"/>
              </a:spcAft>
              <a:buSzPts val="1100"/>
              <a:buNone/>
            </a:pPr>
            <a:r>
              <a:rPr lang="en" sz="1300" dirty="0">
                <a:latin typeface="Calibri"/>
                <a:ea typeface="Calibri"/>
                <a:cs typeface="Calibri"/>
                <a:sym typeface="Calibri"/>
              </a:rPr>
              <a:t>(</a:t>
            </a:r>
            <a:r>
              <a:rPr lang="en" sz="1300" dirty="0" err="1">
                <a:latin typeface="Calibri"/>
                <a:ea typeface="Calibri"/>
                <a:cs typeface="Calibri"/>
                <a:sym typeface="Calibri"/>
              </a:rPr>
              <a:t>למורה</a:t>
            </a:r>
            <a:r>
              <a:rPr lang="en" sz="1300" dirty="0">
                <a:latin typeface="Calibri"/>
                <a:ea typeface="Calibri"/>
                <a:cs typeface="Calibri"/>
                <a:sym typeface="Calibri"/>
              </a:rPr>
              <a:t>: </a:t>
            </a:r>
            <a:r>
              <a:rPr lang="en" sz="1300" dirty="0" err="1">
                <a:latin typeface="Calibri"/>
                <a:ea typeface="Calibri"/>
                <a:cs typeface="Calibri"/>
                <a:sym typeface="Calibri"/>
              </a:rPr>
              <a:t>כדאי</a:t>
            </a:r>
            <a:r>
              <a:rPr lang="en" sz="1300" dirty="0">
                <a:latin typeface="Calibri"/>
                <a:ea typeface="Calibri"/>
                <a:cs typeface="Calibri"/>
                <a:sym typeface="Calibri"/>
              </a:rPr>
              <a:t> </a:t>
            </a:r>
            <a:r>
              <a:rPr lang="en" sz="1300" dirty="0" err="1">
                <a:latin typeface="Calibri"/>
                <a:ea typeface="Calibri"/>
                <a:cs typeface="Calibri"/>
                <a:sym typeface="Calibri"/>
              </a:rPr>
              <a:t>לשים</a:t>
            </a:r>
            <a:r>
              <a:rPr lang="en" sz="1300" dirty="0">
                <a:latin typeface="Calibri"/>
                <a:ea typeface="Calibri"/>
                <a:cs typeface="Calibri"/>
                <a:sym typeface="Calibri"/>
              </a:rPr>
              <a:t> </a:t>
            </a:r>
            <a:r>
              <a:rPr lang="en" sz="1300" dirty="0" err="1">
                <a:latin typeface="Calibri"/>
                <a:ea typeface="Calibri"/>
                <a:cs typeface="Calibri"/>
                <a:sym typeface="Calibri"/>
              </a:rPr>
              <a:t>לב</a:t>
            </a:r>
            <a:r>
              <a:rPr lang="en" sz="1300" dirty="0">
                <a:latin typeface="Calibri"/>
                <a:ea typeface="Calibri"/>
                <a:cs typeface="Calibri"/>
                <a:sym typeface="Calibri"/>
              </a:rPr>
              <a:t> – </a:t>
            </a:r>
            <a:r>
              <a:rPr lang="en" sz="1300" dirty="0" err="1">
                <a:latin typeface="Calibri"/>
                <a:ea typeface="Calibri"/>
                <a:cs typeface="Calibri"/>
                <a:sym typeface="Calibri"/>
              </a:rPr>
              <a:t>גז</a:t>
            </a:r>
            <a:r>
              <a:rPr lang="en" sz="1300" dirty="0">
                <a:latin typeface="Calibri"/>
                <a:ea typeface="Calibri"/>
                <a:cs typeface="Calibri"/>
                <a:sym typeface="Calibri"/>
              </a:rPr>
              <a:t> </a:t>
            </a:r>
            <a:r>
              <a:rPr lang="en" sz="1300" dirty="0" err="1">
                <a:latin typeface="Calibri"/>
                <a:ea typeface="Calibri"/>
                <a:cs typeface="Calibri"/>
                <a:sym typeface="Calibri"/>
              </a:rPr>
              <a:t>מתאן</a:t>
            </a:r>
            <a:r>
              <a:rPr lang="en" sz="1300" dirty="0">
                <a:latin typeface="Calibri"/>
                <a:ea typeface="Calibri"/>
                <a:cs typeface="Calibri"/>
                <a:sym typeface="Calibri"/>
              </a:rPr>
              <a:t> </a:t>
            </a:r>
            <a:r>
              <a:rPr lang="en" sz="1300" dirty="0" err="1">
                <a:latin typeface="Calibri"/>
                <a:ea typeface="Calibri"/>
                <a:cs typeface="Calibri"/>
                <a:sym typeface="Calibri"/>
              </a:rPr>
              <a:t>בולע</a:t>
            </a:r>
            <a:r>
              <a:rPr lang="en" sz="1300" dirty="0">
                <a:latin typeface="Calibri"/>
                <a:ea typeface="Calibri"/>
                <a:cs typeface="Calibri"/>
                <a:sym typeface="Calibri"/>
              </a:rPr>
              <a:t> </a:t>
            </a:r>
            <a:r>
              <a:rPr lang="en" sz="1300" dirty="0" err="1">
                <a:latin typeface="Calibri"/>
                <a:ea typeface="Calibri"/>
                <a:cs typeface="Calibri"/>
                <a:sym typeface="Calibri"/>
              </a:rPr>
              <a:t>קרינה</a:t>
            </a:r>
            <a:r>
              <a:rPr lang="en" sz="1300" dirty="0">
                <a:latin typeface="Calibri"/>
                <a:ea typeface="Calibri"/>
                <a:cs typeface="Calibri"/>
                <a:sym typeface="Calibri"/>
              </a:rPr>
              <a:t> </a:t>
            </a:r>
            <a:r>
              <a:rPr lang="en" sz="1300" dirty="0" err="1">
                <a:latin typeface="Calibri"/>
                <a:ea typeface="Calibri"/>
                <a:cs typeface="Calibri"/>
                <a:sym typeface="Calibri"/>
              </a:rPr>
              <a:t>אינפרא-אדומה</a:t>
            </a:r>
            <a:r>
              <a:rPr lang="en" sz="1300" dirty="0">
                <a:latin typeface="Calibri"/>
                <a:ea typeface="Calibri"/>
                <a:cs typeface="Calibri"/>
                <a:sym typeface="Calibri"/>
              </a:rPr>
              <a:t> </a:t>
            </a:r>
            <a:r>
              <a:rPr lang="en" sz="1300" dirty="0" err="1">
                <a:latin typeface="Calibri"/>
                <a:ea typeface="Calibri"/>
                <a:cs typeface="Calibri"/>
                <a:sym typeface="Calibri"/>
              </a:rPr>
              <a:t>יותר</a:t>
            </a:r>
            <a:r>
              <a:rPr lang="en" sz="1300" dirty="0">
                <a:latin typeface="Calibri"/>
                <a:ea typeface="Calibri"/>
                <a:cs typeface="Calibri"/>
                <a:sym typeface="Calibri"/>
              </a:rPr>
              <a:t> </a:t>
            </a:r>
            <a:r>
              <a:rPr lang="en" sz="1300" dirty="0" err="1">
                <a:latin typeface="Calibri"/>
                <a:ea typeface="Calibri"/>
                <a:cs typeface="Calibri"/>
                <a:sym typeface="Calibri"/>
              </a:rPr>
              <a:t>מפד"ח</a:t>
            </a:r>
            <a:r>
              <a:rPr lang="en" sz="1300" dirty="0">
                <a:latin typeface="Calibri"/>
                <a:ea typeface="Calibri"/>
                <a:cs typeface="Calibri"/>
                <a:sym typeface="Calibri"/>
              </a:rPr>
              <a:t>, </a:t>
            </a:r>
            <a:r>
              <a:rPr lang="en" sz="1300" dirty="0" err="1">
                <a:latin typeface="Calibri"/>
                <a:ea typeface="Calibri"/>
                <a:cs typeface="Calibri"/>
                <a:sym typeface="Calibri"/>
              </a:rPr>
              <a:t>אך</a:t>
            </a:r>
            <a:r>
              <a:rPr lang="en" sz="1300" dirty="0">
                <a:latin typeface="Calibri"/>
                <a:ea typeface="Calibri"/>
                <a:cs typeface="Calibri"/>
                <a:sym typeface="Calibri"/>
              </a:rPr>
              <a:t> </a:t>
            </a:r>
            <a:r>
              <a:rPr lang="en" sz="1300" dirty="0" err="1">
                <a:latin typeface="Calibri"/>
                <a:ea typeface="Calibri"/>
                <a:cs typeface="Calibri"/>
                <a:sym typeface="Calibri"/>
              </a:rPr>
              <a:t>בגלל</a:t>
            </a:r>
            <a:r>
              <a:rPr lang="en" sz="1300" dirty="0">
                <a:latin typeface="Calibri"/>
                <a:ea typeface="Calibri"/>
                <a:cs typeface="Calibri"/>
                <a:sym typeface="Calibri"/>
              </a:rPr>
              <a:t> </a:t>
            </a:r>
            <a:r>
              <a:rPr lang="en" sz="1300" dirty="0" err="1">
                <a:latin typeface="Calibri"/>
                <a:ea typeface="Calibri"/>
                <a:cs typeface="Calibri"/>
                <a:sym typeface="Calibri"/>
              </a:rPr>
              <a:t>שיש</a:t>
            </a:r>
            <a:r>
              <a:rPr lang="en" sz="1300" dirty="0">
                <a:latin typeface="Calibri"/>
                <a:ea typeface="Calibri"/>
                <a:cs typeface="Calibri"/>
                <a:sym typeface="Calibri"/>
              </a:rPr>
              <a:t> </a:t>
            </a:r>
            <a:r>
              <a:rPr lang="en" sz="1300" dirty="0" err="1">
                <a:latin typeface="Calibri"/>
                <a:ea typeface="Calibri"/>
                <a:cs typeface="Calibri"/>
                <a:sym typeface="Calibri"/>
              </a:rPr>
              <a:t>הרבה</a:t>
            </a:r>
            <a:r>
              <a:rPr lang="en" sz="1300" dirty="0">
                <a:latin typeface="Calibri"/>
                <a:ea typeface="Calibri"/>
                <a:cs typeface="Calibri"/>
                <a:sym typeface="Calibri"/>
              </a:rPr>
              <a:t> </a:t>
            </a:r>
            <a:r>
              <a:rPr lang="en" sz="1300" dirty="0" err="1">
                <a:latin typeface="Calibri"/>
                <a:ea typeface="Calibri"/>
                <a:cs typeface="Calibri"/>
                <a:sym typeface="Calibri"/>
              </a:rPr>
              <a:t>יותר</a:t>
            </a:r>
            <a:r>
              <a:rPr lang="en" sz="1300" dirty="0">
                <a:latin typeface="Calibri"/>
                <a:ea typeface="Calibri"/>
                <a:cs typeface="Calibri"/>
                <a:sym typeface="Calibri"/>
              </a:rPr>
              <a:t> </a:t>
            </a:r>
            <a:r>
              <a:rPr lang="en" sz="1300" dirty="0" err="1">
                <a:latin typeface="Calibri"/>
                <a:ea typeface="Calibri"/>
                <a:cs typeface="Calibri"/>
                <a:sym typeface="Calibri"/>
              </a:rPr>
              <a:t>פד"ח</a:t>
            </a:r>
            <a:r>
              <a:rPr lang="en" sz="1300" dirty="0">
                <a:latin typeface="Calibri"/>
                <a:ea typeface="Calibri"/>
                <a:cs typeface="Calibri"/>
                <a:sym typeface="Calibri"/>
              </a:rPr>
              <a:t> </a:t>
            </a:r>
            <a:r>
              <a:rPr lang="en" sz="1300" dirty="0" err="1">
                <a:latin typeface="Calibri"/>
                <a:ea typeface="Calibri"/>
                <a:cs typeface="Calibri"/>
                <a:sym typeface="Calibri"/>
              </a:rPr>
              <a:t>מאשר</a:t>
            </a:r>
            <a:r>
              <a:rPr lang="en" sz="1300" dirty="0">
                <a:latin typeface="Calibri"/>
                <a:ea typeface="Calibri"/>
                <a:cs typeface="Calibri"/>
                <a:sym typeface="Calibri"/>
              </a:rPr>
              <a:t> </a:t>
            </a:r>
            <a:r>
              <a:rPr lang="en" sz="1300" dirty="0" err="1">
                <a:latin typeface="Calibri"/>
                <a:ea typeface="Calibri"/>
                <a:cs typeface="Calibri"/>
                <a:sym typeface="Calibri"/>
              </a:rPr>
              <a:t>מתאן</a:t>
            </a:r>
            <a:r>
              <a:rPr lang="en" sz="1300" dirty="0">
                <a:latin typeface="Calibri"/>
                <a:ea typeface="Calibri"/>
                <a:cs typeface="Calibri"/>
                <a:sym typeface="Calibri"/>
              </a:rPr>
              <a:t> </a:t>
            </a:r>
            <a:r>
              <a:rPr lang="en" sz="1300" dirty="0" err="1">
                <a:latin typeface="Calibri"/>
                <a:ea typeface="Calibri"/>
                <a:cs typeface="Calibri"/>
                <a:sym typeface="Calibri"/>
              </a:rPr>
              <a:t>באטמוספרה</a:t>
            </a:r>
            <a:r>
              <a:rPr lang="en" sz="1300" dirty="0">
                <a:latin typeface="Calibri"/>
                <a:ea typeface="Calibri"/>
                <a:cs typeface="Calibri"/>
                <a:sym typeface="Calibri"/>
              </a:rPr>
              <a:t>, </a:t>
            </a:r>
            <a:r>
              <a:rPr lang="en" sz="1300" dirty="0" err="1">
                <a:latin typeface="Calibri"/>
                <a:ea typeface="Calibri"/>
                <a:cs typeface="Calibri"/>
                <a:sym typeface="Calibri"/>
              </a:rPr>
              <a:t>השפעת</a:t>
            </a:r>
            <a:r>
              <a:rPr lang="en" sz="1300" dirty="0">
                <a:latin typeface="Calibri"/>
                <a:ea typeface="Calibri"/>
                <a:cs typeface="Calibri"/>
                <a:sym typeface="Calibri"/>
              </a:rPr>
              <a:t> </a:t>
            </a:r>
            <a:r>
              <a:rPr lang="en" sz="1300" dirty="0" err="1">
                <a:latin typeface="Calibri"/>
                <a:ea typeface="Calibri"/>
                <a:cs typeface="Calibri"/>
                <a:sym typeface="Calibri"/>
              </a:rPr>
              <a:t>הפד"ח</a:t>
            </a:r>
            <a:r>
              <a:rPr lang="en" sz="1300" dirty="0">
                <a:latin typeface="Calibri"/>
                <a:ea typeface="Calibri"/>
                <a:cs typeface="Calibri"/>
                <a:sym typeface="Calibri"/>
              </a:rPr>
              <a:t> </a:t>
            </a:r>
            <a:r>
              <a:rPr lang="en" sz="1300" dirty="0" err="1">
                <a:latin typeface="Calibri"/>
                <a:ea typeface="Calibri"/>
                <a:cs typeface="Calibri"/>
                <a:sym typeface="Calibri"/>
              </a:rPr>
              <a:t>על</a:t>
            </a:r>
            <a:r>
              <a:rPr lang="en" sz="1300" dirty="0">
                <a:latin typeface="Calibri"/>
                <a:ea typeface="Calibri"/>
                <a:cs typeface="Calibri"/>
                <a:sym typeface="Calibri"/>
              </a:rPr>
              <a:t> </a:t>
            </a:r>
            <a:r>
              <a:rPr lang="en" sz="1300" dirty="0" err="1">
                <a:latin typeface="Calibri"/>
                <a:ea typeface="Calibri"/>
                <a:cs typeface="Calibri"/>
                <a:sym typeface="Calibri"/>
              </a:rPr>
              <a:t>אפקט</a:t>
            </a:r>
            <a:r>
              <a:rPr lang="en" sz="1300" dirty="0">
                <a:latin typeface="Calibri"/>
                <a:ea typeface="Calibri"/>
                <a:cs typeface="Calibri"/>
                <a:sym typeface="Calibri"/>
              </a:rPr>
              <a:t> </a:t>
            </a:r>
            <a:r>
              <a:rPr lang="en" sz="1300" dirty="0" err="1">
                <a:latin typeface="Calibri"/>
                <a:ea typeface="Calibri"/>
                <a:cs typeface="Calibri"/>
                <a:sym typeface="Calibri"/>
              </a:rPr>
              <a:t>החממה</a:t>
            </a:r>
            <a:r>
              <a:rPr lang="en" sz="1300" dirty="0">
                <a:latin typeface="Calibri"/>
                <a:ea typeface="Calibri"/>
                <a:cs typeface="Calibri"/>
                <a:sym typeface="Calibri"/>
              </a:rPr>
              <a:t> </a:t>
            </a:r>
            <a:r>
              <a:rPr lang="en" sz="1300" dirty="0" err="1">
                <a:latin typeface="Calibri"/>
                <a:ea typeface="Calibri"/>
                <a:cs typeface="Calibri"/>
                <a:sym typeface="Calibri"/>
              </a:rPr>
              <a:t>גדול</a:t>
            </a:r>
            <a:r>
              <a:rPr lang="en" sz="1300" dirty="0">
                <a:latin typeface="Calibri"/>
                <a:ea typeface="Calibri"/>
                <a:cs typeface="Calibri"/>
                <a:sym typeface="Calibri"/>
              </a:rPr>
              <a:t> </a:t>
            </a:r>
            <a:r>
              <a:rPr lang="en" sz="1300" dirty="0" err="1">
                <a:latin typeface="Calibri"/>
                <a:ea typeface="Calibri"/>
                <a:cs typeface="Calibri"/>
                <a:sym typeface="Calibri"/>
              </a:rPr>
              <a:t>יותר</a:t>
            </a:r>
            <a:r>
              <a:rPr lang="en" sz="1300" dirty="0">
                <a:latin typeface="Calibri"/>
                <a:ea typeface="Calibri"/>
                <a:cs typeface="Calibri"/>
                <a:sym typeface="Calibri"/>
              </a:rPr>
              <a:t>)</a:t>
            </a:r>
            <a:endParaRPr sz="1300" dirty="0">
              <a:latin typeface="Calibri"/>
              <a:ea typeface="Calibri"/>
              <a:cs typeface="Calibri"/>
              <a:sym typeface="Calibri"/>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90"/>
        <p:cNvGrpSpPr/>
        <p:nvPr/>
      </p:nvGrpSpPr>
      <p:grpSpPr>
        <a:xfrm>
          <a:off x="0" y="0"/>
          <a:ext cx="0" cy="0"/>
          <a:chOff x="0" y="0"/>
          <a:chExt cx="0" cy="0"/>
        </a:xfrm>
      </p:grpSpPr>
      <p:sp>
        <p:nvSpPr>
          <p:cNvPr id="8591" name="Google Shape;8591;p1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592" name="Google Shape;8592;p1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indent="0" algn="r" rtl="1">
              <a:buNone/>
            </a:pPr>
            <a:r>
              <a:rPr lang="en" err="1"/>
              <a:t>דיון</a:t>
            </a:r>
            <a:r>
              <a:rPr lang="en" dirty="0"/>
              <a:t> </a:t>
            </a:r>
            <a:r>
              <a:rPr lang="en" err="1"/>
              <a:t>מונחה</a:t>
            </a:r>
            <a:r>
              <a:rPr lang="en" dirty="0"/>
              <a:t> </a:t>
            </a:r>
            <a:r>
              <a:rPr lang="en" err="1"/>
              <a:t>בכיתה</a:t>
            </a:r>
            <a:r>
              <a:rPr lang="en" dirty="0"/>
              <a:t> (</a:t>
            </a:r>
            <a:r>
              <a:rPr lang="en" err="1"/>
              <a:t>אפשר</a:t>
            </a:r>
            <a:r>
              <a:rPr lang="en" dirty="0"/>
              <a:t> </a:t>
            </a:r>
            <a:r>
              <a:rPr lang="en" err="1"/>
              <a:t>להתחיל</a:t>
            </a:r>
            <a:r>
              <a:rPr lang="en" dirty="0"/>
              <a:t> </a:t>
            </a:r>
            <a:r>
              <a:rPr lang="en" err="1"/>
              <a:t>בכתיבת</a:t>
            </a:r>
            <a:r>
              <a:rPr lang="en" dirty="0"/>
              <a:t> </a:t>
            </a:r>
            <a:r>
              <a:rPr lang="en" err="1"/>
              <a:t>טיעון</a:t>
            </a:r>
            <a:r>
              <a:rPr lang="en" dirty="0"/>
              <a:t>, </a:t>
            </a:r>
            <a:r>
              <a:rPr lang="en" err="1"/>
              <a:t>ולאחר</a:t>
            </a:r>
            <a:r>
              <a:rPr lang="en" dirty="0"/>
              <a:t> </a:t>
            </a:r>
            <a:r>
              <a:rPr lang="en" err="1"/>
              <a:t>מכן</a:t>
            </a:r>
            <a:r>
              <a:rPr lang="en" dirty="0"/>
              <a:t> </a:t>
            </a:r>
            <a:r>
              <a:rPr lang="en" err="1"/>
              <a:t>לדון</a:t>
            </a:r>
            <a:r>
              <a:rPr lang="en" dirty="0"/>
              <a:t> </a:t>
            </a:r>
            <a:r>
              <a:rPr lang="en" err="1"/>
              <a:t>בזה</a:t>
            </a:r>
            <a:r>
              <a:rPr lang="en" dirty="0"/>
              <a:t> </a:t>
            </a:r>
            <a:r>
              <a:rPr lang="en" err="1"/>
              <a:t>בזוגות</a:t>
            </a:r>
            <a:r>
              <a:rPr lang="en" dirty="0"/>
              <a:t> / </a:t>
            </a:r>
            <a:r>
              <a:rPr lang="en" err="1"/>
              <a:t>בקבוצות</a:t>
            </a:r>
            <a:r>
              <a:rPr lang="en" dirty="0"/>
              <a:t> / </a:t>
            </a:r>
            <a:r>
              <a:rPr lang="en" err="1"/>
              <a:t>במליאה</a:t>
            </a:r>
            <a:r>
              <a:rPr lang="en" dirty="0"/>
              <a:t>). </a:t>
            </a:r>
            <a:r>
              <a:rPr lang="en" b="1" dirty="0"/>
              <a:t>- </a:t>
            </a:r>
            <a:r>
              <a:rPr lang="en" b="1" err="1"/>
              <a:t>לא</a:t>
            </a:r>
            <a:r>
              <a:rPr lang="en" b="1" dirty="0"/>
              <a:t> </a:t>
            </a:r>
            <a:r>
              <a:rPr lang="en" b="1" err="1"/>
              <a:t>לכל</a:t>
            </a:r>
            <a:r>
              <a:rPr lang="en" b="1" dirty="0"/>
              <a:t> </a:t>
            </a:r>
            <a:r>
              <a:rPr lang="en" b="1" err="1"/>
              <a:t>כיתה</a:t>
            </a:r>
            <a:r>
              <a:rPr lang="en" b="1" dirty="0"/>
              <a:t> </a:t>
            </a:r>
            <a:r>
              <a:rPr lang="en" b="1" err="1"/>
              <a:t>זה</a:t>
            </a:r>
            <a:r>
              <a:rPr lang="en" b="1" dirty="0"/>
              <a:t> </a:t>
            </a:r>
            <a:r>
              <a:rPr lang="en" b="1" err="1"/>
              <a:t>מתאים</a:t>
            </a:r>
            <a:r>
              <a:rPr lang="en" b="1" dirty="0"/>
              <a:t> - </a:t>
            </a:r>
            <a:r>
              <a:rPr lang="en" b="1" err="1"/>
              <a:t>לבחירת</a:t>
            </a:r>
            <a:r>
              <a:rPr lang="en" b="1" dirty="0"/>
              <a:t> </a:t>
            </a:r>
            <a:r>
              <a:rPr lang="en" b="1" err="1"/>
              <a:t>המורה</a:t>
            </a:r>
            <a:r>
              <a:rPr lang="en" b="1" dirty="0"/>
              <a:t> </a:t>
            </a:r>
            <a:r>
              <a:rPr lang="en" b="1" err="1"/>
              <a:t>אם</a:t>
            </a:r>
            <a:r>
              <a:rPr lang="en" b="1" dirty="0"/>
              <a:t> </a:t>
            </a:r>
            <a:r>
              <a:rPr lang="en" b="1" err="1"/>
              <a:t>לדלג</a:t>
            </a:r>
            <a:r>
              <a:rPr lang="en" b="1" dirty="0"/>
              <a:t>.</a:t>
            </a:r>
            <a:endParaRPr b="1" dirty="0"/>
          </a:p>
          <a:p>
            <a:pPr marL="0" indent="0" algn="r" rtl="1">
              <a:buNone/>
            </a:pPr>
            <a:r>
              <a:rPr lang="en" dirty="0" err="1"/>
              <a:t>רקע</a:t>
            </a:r>
            <a:r>
              <a:rPr lang="en" dirty="0"/>
              <a:t> </a:t>
            </a:r>
            <a:r>
              <a:rPr lang="en" dirty="0" err="1"/>
              <a:t>למורה</a:t>
            </a:r>
            <a:r>
              <a:rPr lang="en" dirty="0"/>
              <a:t>:  98% </a:t>
            </a:r>
            <a:r>
              <a:rPr lang="en" dirty="0" err="1"/>
              <a:t>ממדעני</a:t>
            </a:r>
            <a:r>
              <a:rPr lang="en" dirty="0"/>
              <a:t> </a:t>
            </a:r>
            <a:r>
              <a:rPr lang="en" dirty="0" err="1"/>
              <a:t>העולם</a:t>
            </a:r>
            <a:r>
              <a:rPr lang="en" dirty="0"/>
              <a:t> </a:t>
            </a:r>
            <a:r>
              <a:rPr lang="en" dirty="0" err="1"/>
              <a:t>שעוסקים</a:t>
            </a:r>
            <a:r>
              <a:rPr lang="en" dirty="0"/>
              <a:t> </a:t>
            </a:r>
            <a:r>
              <a:rPr lang="en" dirty="0" err="1"/>
              <a:t>בתחום</a:t>
            </a:r>
            <a:r>
              <a:rPr lang="en" dirty="0"/>
              <a:t> </a:t>
            </a:r>
            <a:r>
              <a:rPr lang="en" dirty="0" err="1"/>
              <a:t>האקלים</a:t>
            </a:r>
            <a:r>
              <a:rPr lang="en" dirty="0"/>
              <a:t> </a:t>
            </a:r>
            <a:r>
              <a:rPr lang="en" dirty="0" err="1"/>
              <a:t>תמימי</a:t>
            </a:r>
            <a:r>
              <a:rPr lang="en" dirty="0"/>
              <a:t> </a:t>
            </a:r>
            <a:r>
              <a:rPr lang="en" dirty="0" err="1"/>
              <a:t>דעים</a:t>
            </a:r>
            <a:r>
              <a:rPr lang="en" dirty="0"/>
              <a:t> </a:t>
            </a:r>
            <a:r>
              <a:rPr lang="en" dirty="0" err="1"/>
              <a:t>שמשבר</a:t>
            </a:r>
            <a:r>
              <a:rPr lang="en" dirty="0"/>
              <a:t> </a:t>
            </a:r>
            <a:r>
              <a:rPr lang="en" dirty="0" err="1"/>
              <a:t>האקלים</a:t>
            </a:r>
            <a:r>
              <a:rPr lang="en" dirty="0"/>
              <a:t> </a:t>
            </a:r>
            <a:r>
              <a:rPr lang="en" dirty="0" err="1"/>
              <a:t>המתגעש</a:t>
            </a:r>
            <a:r>
              <a:rPr lang="en" dirty="0"/>
              <a:t> </a:t>
            </a:r>
            <a:r>
              <a:rPr lang="en" dirty="0" err="1"/>
              <a:t>עלינו</a:t>
            </a:r>
            <a:r>
              <a:rPr lang="en" dirty="0"/>
              <a:t> </a:t>
            </a:r>
            <a:r>
              <a:rPr lang="en" dirty="0" err="1"/>
              <a:t>הוא</a:t>
            </a:r>
            <a:r>
              <a:rPr lang="en" dirty="0"/>
              <a:t> </a:t>
            </a:r>
            <a:r>
              <a:rPr lang="en" dirty="0" err="1"/>
              <a:t>תולדה</a:t>
            </a:r>
            <a:r>
              <a:rPr lang="en" dirty="0"/>
              <a:t> </a:t>
            </a:r>
            <a:r>
              <a:rPr lang="en" dirty="0" err="1"/>
              <a:t>של</a:t>
            </a:r>
            <a:r>
              <a:rPr lang="en" dirty="0"/>
              <a:t> </a:t>
            </a:r>
            <a:r>
              <a:rPr lang="en" dirty="0" err="1"/>
              <a:t>פליטת</a:t>
            </a:r>
            <a:r>
              <a:rPr lang="en" dirty="0"/>
              <a:t> </a:t>
            </a:r>
            <a:r>
              <a:rPr lang="en" dirty="0" err="1"/>
              <a:t>גזי</a:t>
            </a:r>
            <a:r>
              <a:rPr lang="en" dirty="0"/>
              <a:t> </a:t>
            </a:r>
            <a:r>
              <a:rPr lang="en" dirty="0" err="1"/>
              <a:t>חממה</a:t>
            </a:r>
            <a:r>
              <a:rPr lang="en" dirty="0"/>
              <a:t>, </a:t>
            </a:r>
            <a:r>
              <a:rPr lang="en" dirty="0" err="1"/>
              <a:t>מעשה</a:t>
            </a:r>
            <a:r>
              <a:rPr lang="en" dirty="0"/>
              <a:t> </a:t>
            </a:r>
            <a:r>
              <a:rPr lang="en" dirty="0" err="1"/>
              <a:t>ידי</a:t>
            </a:r>
            <a:r>
              <a:rPr lang="en" dirty="0"/>
              <a:t> </a:t>
            </a:r>
            <a:r>
              <a:rPr lang="en" dirty="0" err="1"/>
              <a:t>אדם</a:t>
            </a:r>
            <a:r>
              <a:rPr lang="en" dirty="0"/>
              <a:t>, </a:t>
            </a:r>
            <a:r>
              <a:rPr lang="en" dirty="0" err="1"/>
              <a:t>לאטמוספֵרה</a:t>
            </a:r>
            <a:r>
              <a:rPr lang="en" dirty="0"/>
              <a:t>. </a:t>
            </a:r>
            <a:r>
              <a:rPr lang="en" dirty="0" err="1"/>
              <a:t>הזירה</a:t>
            </a:r>
            <a:r>
              <a:rPr lang="en" dirty="0"/>
              <a:t> </a:t>
            </a:r>
            <a:r>
              <a:rPr lang="en" dirty="0" err="1"/>
              <a:t>המדעית</a:t>
            </a:r>
            <a:r>
              <a:rPr lang="en" dirty="0"/>
              <a:t> </a:t>
            </a:r>
            <a:r>
              <a:rPr lang="en" dirty="0" err="1"/>
              <a:t>אמורה</a:t>
            </a:r>
            <a:r>
              <a:rPr lang="en" dirty="0"/>
              <a:t> </a:t>
            </a:r>
            <a:r>
              <a:rPr lang="en" dirty="0" err="1"/>
              <a:t>מעצם</a:t>
            </a:r>
            <a:r>
              <a:rPr lang="en" dirty="0"/>
              <a:t> </a:t>
            </a:r>
            <a:r>
              <a:rPr lang="en" dirty="0" err="1"/>
              <a:t>הגדרתה</a:t>
            </a:r>
            <a:r>
              <a:rPr lang="en" dirty="0"/>
              <a:t> </a:t>
            </a:r>
            <a:r>
              <a:rPr lang="en" dirty="0" err="1"/>
              <a:t>להיות</a:t>
            </a:r>
            <a:r>
              <a:rPr lang="en" dirty="0"/>
              <a:t> </a:t>
            </a:r>
            <a:r>
              <a:rPr lang="en" dirty="0" err="1"/>
              <a:t>מקום</a:t>
            </a:r>
            <a:r>
              <a:rPr lang="en" dirty="0"/>
              <a:t> </a:t>
            </a:r>
            <a:r>
              <a:rPr lang="en" dirty="0" err="1"/>
              <a:t>שבו</a:t>
            </a:r>
            <a:r>
              <a:rPr lang="en" dirty="0"/>
              <a:t> </a:t>
            </a:r>
            <a:r>
              <a:rPr lang="en" dirty="0" err="1"/>
              <a:t>גורמים</a:t>
            </a:r>
            <a:r>
              <a:rPr lang="en" dirty="0"/>
              <a:t> </a:t>
            </a:r>
            <a:r>
              <a:rPr lang="en" dirty="0" err="1"/>
              <a:t>שונים</a:t>
            </a:r>
            <a:r>
              <a:rPr lang="en" dirty="0"/>
              <a:t> </a:t>
            </a:r>
            <a:r>
              <a:rPr lang="en" dirty="0" err="1"/>
              <a:t>מתווכחים</a:t>
            </a:r>
            <a:r>
              <a:rPr lang="en" dirty="0"/>
              <a:t> </a:t>
            </a:r>
            <a:r>
              <a:rPr lang="en" dirty="0" err="1"/>
              <a:t>ביניהם</a:t>
            </a:r>
            <a:r>
              <a:rPr lang="en" dirty="0"/>
              <a:t> </a:t>
            </a:r>
            <a:r>
              <a:rPr lang="en" dirty="0" err="1"/>
              <a:t>על</a:t>
            </a:r>
            <a:r>
              <a:rPr lang="en" dirty="0"/>
              <a:t> </a:t>
            </a:r>
            <a:r>
              <a:rPr lang="en" dirty="0" err="1"/>
              <a:t>כל</a:t>
            </a:r>
            <a:r>
              <a:rPr lang="en" dirty="0"/>
              <a:t> </a:t>
            </a:r>
            <a:r>
              <a:rPr lang="en" dirty="0" err="1"/>
              <a:t>סוגיה</a:t>
            </a:r>
            <a:r>
              <a:rPr lang="en" dirty="0"/>
              <a:t> </a:t>
            </a:r>
            <a:r>
              <a:rPr lang="en" dirty="0" err="1"/>
              <a:t>כדי</a:t>
            </a:r>
            <a:r>
              <a:rPr lang="en" dirty="0"/>
              <a:t> </a:t>
            </a:r>
            <a:r>
              <a:rPr lang="en" dirty="0" err="1"/>
              <a:t>לדייק</a:t>
            </a:r>
            <a:r>
              <a:rPr lang="en" dirty="0"/>
              <a:t> </a:t>
            </a:r>
            <a:r>
              <a:rPr lang="en" dirty="0" err="1"/>
              <a:t>ולהבין</a:t>
            </a:r>
            <a:r>
              <a:rPr lang="en" dirty="0"/>
              <a:t> </a:t>
            </a:r>
            <a:r>
              <a:rPr lang="en" dirty="0" err="1"/>
              <a:t>אותה</a:t>
            </a:r>
            <a:r>
              <a:rPr lang="en" dirty="0"/>
              <a:t>. </a:t>
            </a:r>
            <a:r>
              <a:rPr lang="en" dirty="0" err="1"/>
              <a:t>גם</a:t>
            </a:r>
            <a:r>
              <a:rPr lang="en" dirty="0"/>
              <a:t> </a:t>
            </a:r>
            <a:r>
              <a:rPr lang="en" dirty="0" err="1"/>
              <a:t>בסוגיה</a:t>
            </a:r>
            <a:r>
              <a:rPr lang="en" dirty="0"/>
              <a:t> </a:t>
            </a:r>
            <a:r>
              <a:rPr lang="en" dirty="0" err="1"/>
              <a:t>זו</a:t>
            </a:r>
            <a:r>
              <a:rPr lang="en" dirty="0"/>
              <a:t> (</a:t>
            </a:r>
            <a:r>
              <a:rPr lang="en" dirty="0" err="1"/>
              <a:t>כמו</a:t>
            </a:r>
            <a:r>
              <a:rPr lang="en" dirty="0"/>
              <a:t> </a:t>
            </a:r>
            <a:r>
              <a:rPr lang="en" dirty="0" err="1"/>
              <a:t>כמעט</a:t>
            </a:r>
            <a:r>
              <a:rPr lang="en" dirty="0"/>
              <a:t> </a:t>
            </a:r>
            <a:r>
              <a:rPr lang="en" dirty="0" err="1"/>
              <a:t>בכל</a:t>
            </a:r>
            <a:r>
              <a:rPr lang="en" dirty="0"/>
              <a:t> </a:t>
            </a:r>
            <a:r>
              <a:rPr lang="en" dirty="0" err="1"/>
              <a:t>סוגיה</a:t>
            </a:r>
            <a:r>
              <a:rPr lang="en" dirty="0"/>
              <a:t>) </a:t>
            </a:r>
            <a:r>
              <a:rPr lang="en" dirty="0" err="1"/>
              <a:t>ישנם</a:t>
            </a:r>
            <a:r>
              <a:rPr lang="en" dirty="0"/>
              <a:t> </a:t>
            </a:r>
            <a:r>
              <a:rPr lang="en" dirty="0" err="1"/>
              <a:t>מדענים</a:t>
            </a:r>
            <a:r>
              <a:rPr lang="en" dirty="0"/>
              <a:t> </a:t>
            </a:r>
            <a:r>
              <a:rPr lang="en" dirty="0" err="1"/>
              <a:t>המחזיקים</a:t>
            </a:r>
            <a:r>
              <a:rPr lang="en" dirty="0"/>
              <a:t> </a:t>
            </a:r>
            <a:r>
              <a:rPr lang="en" dirty="0" err="1"/>
              <a:t>בדעות</a:t>
            </a:r>
            <a:r>
              <a:rPr lang="en" dirty="0"/>
              <a:t> </a:t>
            </a:r>
            <a:r>
              <a:rPr lang="en" dirty="0" err="1"/>
              <a:t>שונות</a:t>
            </a:r>
            <a:r>
              <a:rPr lang="en" dirty="0"/>
              <a:t> </a:t>
            </a:r>
            <a:r>
              <a:rPr lang="en" dirty="0" err="1"/>
              <a:t>מהמקובל</a:t>
            </a:r>
            <a:r>
              <a:rPr lang="en" dirty="0"/>
              <a:t> – </a:t>
            </a:r>
            <a:r>
              <a:rPr lang="en" dirty="0" err="1"/>
              <a:t>אך</a:t>
            </a:r>
            <a:r>
              <a:rPr lang="en" dirty="0"/>
              <a:t> </a:t>
            </a:r>
            <a:r>
              <a:rPr lang="en" dirty="0" err="1"/>
              <a:t>שיעור</a:t>
            </a:r>
            <a:r>
              <a:rPr lang="en" dirty="0"/>
              <a:t> </a:t>
            </a:r>
            <a:r>
              <a:rPr lang="en" dirty="0" err="1"/>
              <a:t>המדענים</a:t>
            </a:r>
            <a:r>
              <a:rPr lang="en" dirty="0"/>
              <a:t> </a:t>
            </a:r>
            <a:r>
              <a:rPr lang="en" dirty="0" err="1"/>
              <a:t>המחזיקים</a:t>
            </a:r>
            <a:r>
              <a:rPr lang="en" dirty="0"/>
              <a:t> </a:t>
            </a:r>
            <a:r>
              <a:rPr lang="en" dirty="0" err="1"/>
              <a:t>בדעה</a:t>
            </a:r>
            <a:r>
              <a:rPr lang="en" dirty="0"/>
              <a:t> </a:t>
            </a:r>
            <a:r>
              <a:rPr lang="en" dirty="0" err="1"/>
              <a:t>שונה</a:t>
            </a:r>
            <a:r>
              <a:rPr lang="en" dirty="0"/>
              <a:t> </a:t>
            </a:r>
            <a:r>
              <a:rPr lang="en" dirty="0" err="1"/>
              <a:t>זעיר</a:t>
            </a:r>
            <a:r>
              <a:rPr lang="en" dirty="0"/>
              <a:t> </a:t>
            </a:r>
            <a:r>
              <a:rPr lang="en" dirty="0" err="1"/>
              <a:t>ממש</a:t>
            </a:r>
            <a:r>
              <a:rPr lang="en" dirty="0"/>
              <a:t>, </a:t>
            </a:r>
            <a:r>
              <a:rPr lang="en" dirty="0" err="1"/>
              <a:t>קטן</a:t>
            </a:r>
            <a:r>
              <a:rPr lang="en" dirty="0"/>
              <a:t> </a:t>
            </a:r>
            <a:r>
              <a:rPr lang="en" dirty="0" err="1"/>
              <a:t>מההיקף</a:t>
            </a:r>
            <a:r>
              <a:rPr lang="en" dirty="0"/>
              <a:t> </a:t>
            </a:r>
            <a:r>
              <a:rPr lang="en" dirty="0" err="1"/>
              <a:t>של</a:t>
            </a:r>
            <a:r>
              <a:rPr lang="en" dirty="0"/>
              <a:t> </a:t>
            </a:r>
            <a:r>
              <a:rPr lang="en" dirty="0" err="1"/>
              <a:t>המקום</a:t>
            </a:r>
            <a:r>
              <a:rPr lang="en" dirty="0"/>
              <a:t> </a:t>
            </a:r>
            <a:r>
              <a:rPr lang="en" dirty="0" err="1"/>
              <a:t>שמקבלות</a:t>
            </a:r>
            <a:r>
              <a:rPr lang="en" dirty="0"/>
              <a:t> </a:t>
            </a:r>
            <a:r>
              <a:rPr lang="en" dirty="0" err="1"/>
              <a:t>דעותיהם</a:t>
            </a:r>
            <a:r>
              <a:rPr lang="en" dirty="0"/>
              <a:t>. </a:t>
            </a:r>
            <a:r>
              <a:rPr lang="en" dirty="0" err="1"/>
              <a:t>המטרה</a:t>
            </a:r>
            <a:r>
              <a:rPr lang="en" dirty="0"/>
              <a:t> </a:t>
            </a:r>
            <a:r>
              <a:rPr lang="en" dirty="0" err="1"/>
              <a:t>של</a:t>
            </a:r>
            <a:r>
              <a:rPr lang="en" dirty="0"/>
              <a:t> </a:t>
            </a:r>
            <a:r>
              <a:rPr lang="en" dirty="0" err="1"/>
              <a:t>הדיון</a:t>
            </a:r>
            <a:r>
              <a:rPr lang="en" dirty="0"/>
              <a:t> </a:t>
            </a:r>
            <a:r>
              <a:rPr lang="en" dirty="0" err="1"/>
              <a:t>כאן</a:t>
            </a:r>
            <a:r>
              <a:rPr lang="en" dirty="0"/>
              <a:t> </a:t>
            </a:r>
            <a:r>
              <a:rPr lang="en" dirty="0" err="1"/>
              <a:t>היא</a:t>
            </a:r>
            <a:r>
              <a:rPr lang="en" dirty="0"/>
              <a:t> </a:t>
            </a:r>
            <a:r>
              <a:rPr lang="en" dirty="0" err="1"/>
              <a:t>למסגר</a:t>
            </a:r>
            <a:r>
              <a:rPr lang="en" dirty="0"/>
              <a:t> </a:t>
            </a:r>
            <a:r>
              <a:rPr lang="en" dirty="0" err="1"/>
              <a:t>את</a:t>
            </a:r>
            <a:r>
              <a:rPr lang="en" dirty="0"/>
              <a:t> </a:t>
            </a:r>
            <a:r>
              <a:rPr lang="en" dirty="0" err="1"/>
              <a:t>העדויות</a:t>
            </a:r>
            <a:r>
              <a:rPr lang="en" dirty="0"/>
              <a:t> </a:t>
            </a:r>
            <a:r>
              <a:rPr lang="en" dirty="0" err="1"/>
              <a:t>שיוצגו</a:t>
            </a:r>
            <a:r>
              <a:rPr lang="en" dirty="0"/>
              <a:t> </a:t>
            </a:r>
            <a:r>
              <a:rPr lang="en" dirty="0" err="1"/>
              <a:t>בהמשך</a:t>
            </a:r>
            <a:r>
              <a:rPr lang="en" dirty="0"/>
              <a:t> </a:t>
            </a:r>
            <a:r>
              <a:rPr lang="en" dirty="0" err="1"/>
              <a:t>השיעור</a:t>
            </a:r>
            <a:r>
              <a:rPr lang="en" dirty="0"/>
              <a:t> </a:t>
            </a:r>
            <a:r>
              <a:rPr lang="en" dirty="0" err="1"/>
              <a:t>להשפעת</a:t>
            </a:r>
            <a:r>
              <a:rPr lang="en" dirty="0"/>
              <a:t> </a:t>
            </a:r>
            <a:r>
              <a:rPr lang="en" dirty="0" err="1"/>
              <a:t>האדם</a:t>
            </a:r>
            <a:r>
              <a:rPr lang="en" dirty="0"/>
              <a:t> </a:t>
            </a:r>
            <a:r>
              <a:rPr lang="en" dirty="0" err="1"/>
              <a:t>על</a:t>
            </a:r>
            <a:r>
              <a:rPr lang="en" dirty="0"/>
              <a:t> </a:t>
            </a:r>
            <a:r>
              <a:rPr lang="en" dirty="0" err="1"/>
              <a:t>ההתחממות</a:t>
            </a:r>
            <a:r>
              <a:rPr lang="en" dirty="0"/>
              <a:t> </a:t>
            </a:r>
            <a:r>
              <a:rPr lang="en" dirty="0" err="1"/>
              <a:t>הגלובלית</a:t>
            </a:r>
            <a:r>
              <a:rPr lang="en" dirty="0"/>
              <a:t>. </a:t>
            </a:r>
            <a:endParaRPr dirty="0"/>
          </a:p>
          <a:p>
            <a:pPr marL="0" lvl="0" indent="0" algn="r" rtl="1">
              <a:lnSpc>
                <a:spcPct val="100000"/>
              </a:lnSpc>
              <a:spcBef>
                <a:spcPts val="0"/>
              </a:spcBef>
              <a:spcAft>
                <a:spcPts val="0"/>
              </a:spcAft>
              <a:buSzPts val="1100"/>
              <a:buNone/>
            </a:pPr>
            <a:r>
              <a:rPr lang="en" dirty="0" err="1"/>
              <a:t>דוני</a:t>
            </a:r>
            <a:r>
              <a:rPr lang="en" dirty="0"/>
              <a:t> </a:t>
            </a:r>
            <a:r>
              <a:rPr lang="en" dirty="0" err="1"/>
              <a:t>עם</a:t>
            </a:r>
            <a:r>
              <a:rPr lang="en" dirty="0"/>
              <a:t> </a:t>
            </a:r>
            <a:r>
              <a:rPr lang="en" dirty="0" err="1"/>
              <a:t>התלמידים</a:t>
            </a:r>
            <a:r>
              <a:rPr lang="en" dirty="0"/>
              <a:t>: </a:t>
            </a:r>
            <a:r>
              <a:rPr lang="en" dirty="0" err="1"/>
              <a:t>למה</a:t>
            </a:r>
            <a:r>
              <a:rPr lang="en" dirty="0"/>
              <a:t> </a:t>
            </a:r>
            <a:r>
              <a:rPr lang="en" dirty="0" err="1"/>
              <a:t>אנשים</a:t>
            </a:r>
            <a:r>
              <a:rPr lang="en" dirty="0"/>
              <a:t> </a:t>
            </a:r>
            <a:r>
              <a:rPr lang="en" dirty="0" err="1"/>
              <a:t>חושבים</a:t>
            </a:r>
            <a:r>
              <a:rPr lang="en" dirty="0"/>
              <a:t> </a:t>
            </a:r>
            <a:r>
              <a:rPr lang="en" dirty="0" err="1"/>
              <a:t>שזה</a:t>
            </a:r>
            <a:r>
              <a:rPr lang="en" dirty="0"/>
              <a:t> </a:t>
            </a:r>
            <a:r>
              <a:rPr lang="en" dirty="0" err="1"/>
              <a:t>לא</a:t>
            </a:r>
            <a:r>
              <a:rPr lang="en" dirty="0"/>
              <a:t> </a:t>
            </a:r>
            <a:r>
              <a:rPr lang="en" dirty="0" err="1"/>
              <a:t>מעשי</a:t>
            </a:r>
            <a:r>
              <a:rPr lang="en" dirty="0"/>
              <a:t> </a:t>
            </a:r>
            <a:r>
              <a:rPr lang="en" dirty="0" err="1"/>
              <a:t>אדם</a:t>
            </a:r>
            <a:r>
              <a:rPr lang="en" dirty="0"/>
              <a:t> ? </a:t>
            </a:r>
            <a:r>
              <a:rPr lang="en" dirty="0" err="1"/>
              <a:t>האם</a:t>
            </a:r>
            <a:r>
              <a:rPr lang="en" dirty="0"/>
              <a:t> </a:t>
            </a:r>
            <a:r>
              <a:rPr lang="en" dirty="0" err="1"/>
              <a:t>זה</a:t>
            </a:r>
            <a:r>
              <a:rPr lang="en" dirty="0"/>
              <a:t> </a:t>
            </a:r>
            <a:r>
              <a:rPr lang="en" dirty="0" err="1"/>
              <a:t>מתוך</a:t>
            </a:r>
            <a:r>
              <a:rPr lang="en" dirty="0"/>
              <a:t> </a:t>
            </a:r>
            <a:r>
              <a:rPr lang="en" dirty="0" err="1"/>
              <a:t>אידיאולוגיה</a:t>
            </a:r>
            <a:r>
              <a:rPr lang="en" dirty="0"/>
              <a:t> </a:t>
            </a:r>
            <a:r>
              <a:rPr lang="en" dirty="0" err="1"/>
              <a:t>או</a:t>
            </a:r>
            <a:r>
              <a:rPr lang="en" dirty="0"/>
              <a:t> </a:t>
            </a:r>
            <a:r>
              <a:rPr lang="en" dirty="0" err="1"/>
              <a:t>שזה</a:t>
            </a:r>
            <a:r>
              <a:rPr lang="en" dirty="0"/>
              <a:t> </a:t>
            </a:r>
            <a:r>
              <a:rPr lang="en" dirty="0" err="1"/>
              <a:t>מתוך</a:t>
            </a:r>
            <a:r>
              <a:rPr lang="en" dirty="0"/>
              <a:t> </a:t>
            </a:r>
            <a:r>
              <a:rPr lang="en" dirty="0" err="1"/>
              <a:t>ביסוס</a:t>
            </a:r>
            <a:r>
              <a:rPr lang="en" dirty="0"/>
              <a:t>? </a:t>
            </a:r>
            <a:r>
              <a:rPr lang="en" dirty="0" err="1"/>
              <a:t>ואם</a:t>
            </a:r>
            <a:r>
              <a:rPr lang="en" dirty="0"/>
              <a:t> </a:t>
            </a:r>
            <a:r>
              <a:rPr lang="en" dirty="0" err="1"/>
              <a:t>זה</a:t>
            </a:r>
            <a:r>
              <a:rPr lang="en" dirty="0"/>
              <a:t> </a:t>
            </a:r>
            <a:r>
              <a:rPr lang="en" dirty="0" err="1"/>
              <a:t>ביסוס</a:t>
            </a:r>
            <a:r>
              <a:rPr lang="en" dirty="0"/>
              <a:t>, </a:t>
            </a:r>
            <a:r>
              <a:rPr lang="en" dirty="0" err="1"/>
              <a:t>אפשר</a:t>
            </a:r>
            <a:r>
              <a:rPr lang="en" dirty="0"/>
              <a:t> </a:t>
            </a:r>
            <a:r>
              <a:rPr lang="en" dirty="0" err="1"/>
              <a:t>לבחון</a:t>
            </a:r>
            <a:r>
              <a:rPr lang="en" dirty="0"/>
              <a:t> </a:t>
            </a:r>
            <a:r>
              <a:rPr lang="en" dirty="0" err="1"/>
              <a:t>את</a:t>
            </a:r>
            <a:r>
              <a:rPr lang="en" dirty="0"/>
              <a:t> </a:t>
            </a:r>
            <a:r>
              <a:rPr lang="en" dirty="0" err="1"/>
              <a:t>זה</a:t>
            </a:r>
            <a:r>
              <a:rPr lang="en" dirty="0"/>
              <a:t>.</a:t>
            </a:r>
            <a:endParaRPr dirty="0"/>
          </a:p>
          <a:p>
            <a:pPr marL="0" indent="0" algn="r" rtl="1">
              <a:buNone/>
            </a:pPr>
            <a:r>
              <a:rPr lang="en" dirty="0" err="1"/>
              <a:t>כאן</a:t>
            </a:r>
            <a:r>
              <a:rPr lang="en" dirty="0"/>
              <a:t> </a:t>
            </a:r>
            <a:r>
              <a:rPr lang="en" dirty="0" err="1"/>
              <a:t>המקום</a:t>
            </a:r>
            <a:r>
              <a:rPr lang="en" dirty="0"/>
              <a:t> </a:t>
            </a:r>
            <a:r>
              <a:rPr lang="en" dirty="0" err="1"/>
              <a:t>לבחון</a:t>
            </a:r>
            <a:r>
              <a:rPr lang="en" dirty="0"/>
              <a:t> </a:t>
            </a:r>
            <a:r>
              <a:rPr lang="en" dirty="0" err="1"/>
              <a:t>האם</a:t>
            </a:r>
            <a:r>
              <a:rPr lang="en" dirty="0"/>
              <a:t> </a:t>
            </a:r>
            <a:r>
              <a:rPr lang="en" dirty="0" err="1"/>
              <a:t>התלמידים</a:t>
            </a:r>
            <a:r>
              <a:rPr lang="en" dirty="0"/>
              <a:t> </a:t>
            </a:r>
            <a:r>
              <a:rPr lang="en" dirty="0" err="1"/>
              <a:t>שמעו</a:t>
            </a:r>
            <a:r>
              <a:rPr lang="en" dirty="0"/>
              <a:t> / </a:t>
            </a:r>
            <a:r>
              <a:rPr lang="en" dirty="0" err="1"/>
              <a:t>מכירים</a:t>
            </a:r>
            <a:r>
              <a:rPr lang="en" dirty="0"/>
              <a:t> </a:t>
            </a:r>
            <a:r>
              <a:rPr lang="en" dirty="0" err="1"/>
              <a:t>אנשים</a:t>
            </a:r>
            <a:r>
              <a:rPr lang="en" dirty="0"/>
              <a:t> </a:t>
            </a:r>
            <a:r>
              <a:rPr lang="en" dirty="0" err="1"/>
              <a:t>שטוענים</a:t>
            </a:r>
            <a:r>
              <a:rPr lang="en" dirty="0"/>
              <a:t> </a:t>
            </a:r>
            <a:r>
              <a:rPr lang="en" dirty="0" err="1"/>
              <a:t>כי</a:t>
            </a:r>
            <a:r>
              <a:rPr lang="en" dirty="0"/>
              <a:t> </a:t>
            </a:r>
            <a:r>
              <a:rPr lang="en" dirty="0" err="1"/>
              <a:t>אין</a:t>
            </a:r>
            <a:r>
              <a:rPr lang="en" dirty="0"/>
              <a:t> </a:t>
            </a:r>
            <a:r>
              <a:rPr lang="en" dirty="0" err="1"/>
              <a:t>באמת</a:t>
            </a:r>
            <a:r>
              <a:rPr lang="en" dirty="0"/>
              <a:t> </a:t>
            </a:r>
            <a:r>
              <a:rPr lang="en" dirty="0" err="1"/>
              <a:t>הוכחה</a:t>
            </a:r>
            <a:r>
              <a:rPr lang="en" dirty="0"/>
              <a:t> </a:t>
            </a:r>
            <a:r>
              <a:rPr lang="en" dirty="0" err="1"/>
              <a:t>שיש</a:t>
            </a:r>
            <a:r>
              <a:rPr lang="en" dirty="0"/>
              <a:t> </a:t>
            </a:r>
            <a:r>
              <a:rPr lang="en" dirty="0" err="1"/>
              <a:t>קשר</a:t>
            </a:r>
            <a:r>
              <a:rPr lang="en" dirty="0"/>
              <a:t> </a:t>
            </a:r>
            <a:r>
              <a:rPr lang="en" dirty="0" err="1"/>
              <a:t>בין</a:t>
            </a:r>
            <a:r>
              <a:rPr lang="en" dirty="0"/>
              <a:t> </a:t>
            </a:r>
            <a:r>
              <a:rPr lang="en" dirty="0" err="1"/>
              <a:t>התנהגות</a:t>
            </a:r>
            <a:r>
              <a:rPr lang="en" dirty="0"/>
              <a:t> </a:t>
            </a:r>
            <a:r>
              <a:rPr lang="en" dirty="0" err="1"/>
              <a:t>האדם</a:t>
            </a:r>
            <a:r>
              <a:rPr lang="en" dirty="0"/>
              <a:t> </a:t>
            </a:r>
            <a:r>
              <a:rPr lang="en" dirty="0" err="1"/>
              <a:t>להתחממות</a:t>
            </a:r>
            <a:r>
              <a:rPr lang="en" dirty="0"/>
              <a:t> </a:t>
            </a:r>
            <a:r>
              <a:rPr lang="en" dirty="0" err="1"/>
              <a:t>הגלובלית</a:t>
            </a:r>
            <a:r>
              <a:rPr lang="en" dirty="0"/>
              <a:t> </a:t>
            </a:r>
            <a:r>
              <a:rPr lang="en" dirty="0" err="1"/>
              <a:t>ומה</a:t>
            </a:r>
            <a:r>
              <a:rPr lang="en" dirty="0"/>
              <a:t> </a:t>
            </a:r>
            <a:r>
              <a:rPr lang="en" dirty="0" err="1"/>
              <a:t>הטיעונים</a:t>
            </a:r>
            <a:r>
              <a:rPr lang="en" dirty="0"/>
              <a:t> </a:t>
            </a:r>
            <a:r>
              <a:rPr lang="en" dirty="0" err="1"/>
              <a:t>ששמעו</a:t>
            </a:r>
            <a:r>
              <a:rPr lang="en" dirty="0"/>
              <a:t>.  </a:t>
            </a:r>
            <a:endParaRPr dirty="0"/>
          </a:p>
          <a:p>
            <a:pPr marL="0" lvl="0" indent="0" algn="r" rtl="1">
              <a:lnSpc>
                <a:spcPct val="100000"/>
              </a:lnSpc>
              <a:spcBef>
                <a:spcPts val="0"/>
              </a:spcBef>
              <a:spcAft>
                <a:spcPts val="0"/>
              </a:spcAft>
              <a:buSzPts val="1100"/>
              <a:buNone/>
            </a:pPr>
            <a:r>
              <a:rPr lang="en" dirty="0" err="1"/>
              <a:t>אם</a:t>
            </a:r>
            <a:r>
              <a:rPr lang="en" dirty="0"/>
              <a:t> </a:t>
            </a:r>
            <a:r>
              <a:rPr lang="en" dirty="0" err="1"/>
              <a:t>התלמידים</a:t>
            </a:r>
            <a:r>
              <a:rPr lang="en" dirty="0"/>
              <a:t> </a:t>
            </a:r>
            <a:r>
              <a:rPr lang="en" dirty="0" err="1"/>
              <a:t>לא</a:t>
            </a:r>
            <a:r>
              <a:rPr lang="en" dirty="0"/>
              <a:t> </a:t>
            </a:r>
            <a:r>
              <a:rPr lang="en" dirty="0" err="1"/>
              <a:t>מעלים</a:t>
            </a:r>
            <a:r>
              <a:rPr lang="en" dirty="0"/>
              <a:t> </a:t>
            </a:r>
            <a:r>
              <a:rPr lang="en" dirty="0" err="1"/>
              <a:t>שום</a:t>
            </a:r>
            <a:r>
              <a:rPr lang="en" dirty="0"/>
              <a:t> </a:t>
            </a:r>
            <a:r>
              <a:rPr lang="en" dirty="0" err="1"/>
              <a:t>טיעונים</a:t>
            </a:r>
            <a:r>
              <a:rPr lang="en" dirty="0"/>
              <a:t> </a:t>
            </a:r>
            <a:r>
              <a:rPr lang="en" dirty="0" err="1"/>
              <a:t>ניתן</a:t>
            </a:r>
            <a:r>
              <a:rPr lang="en" dirty="0"/>
              <a:t> </a:t>
            </a:r>
            <a:r>
              <a:rPr lang="en" dirty="0" err="1"/>
              <a:t>להעלות</a:t>
            </a:r>
            <a:r>
              <a:rPr lang="en" dirty="0"/>
              <a:t> </a:t>
            </a:r>
            <a:r>
              <a:rPr lang="en" dirty="0" err="1"/>
              <a:t>בפניהם</a:t>
            </a:r>
            <a:r>
              <a:rPr lang="en" dirty="0"/>
              <a:t> </a:t>
            </a:r>
            <a:r>
              <a:rPr lang="en" dirty="0" err="1"/>
              <a:t>את</a:t>
            </a:r>
            <a:r>
              <a:rPr lang="en" dirty="0"/>
              <a:t> </a:t>
            </a:r>
            <a:r>
              <a:rPr lang="en" dirty="0" err="1"/>
              <a:t>הטיעונים</a:t>
            </a:r>
            <a:r>
              <a:rPr lang="en" dirty="0"/>
              <a:t> </a:t>
            </a:r>
            <a:r>
              <a:rPr lang="en" dirty="0" err="1"/>
              <a:t>הבאים</a:t>
            </a:r>
            <a:r>
              <a:rPr lang="en" dirty="0"/>
              <a:t> (</a:t>
            </a:r>
            <a:r>
              <a:rPr lang="en" dirty="0" err="1"/>
              <a:t>ותשובות</a:t>
            </a:r>
            <a:r>
              <a:rPr lang="en" dirty="0"/>
              <a:t> </a:t>
            </a:r>
            <a:r>
              <a:rPr lang="en" dirty="0" err="1"/>
              <a:t>לטיעונים</a:t>
            </a:r>
            <a:r>
              <a:rPr lang="en" dirty="0"/>
              <a:t> </a:t>
            </a:r>
            <a:r>
              <a:rPr lang="en" dirty="0" err="1"/>
              <a:t>אלו</a:t>
            </a:r>
            <a:r>
              <a:rPr lang="en" dirty="0"/>
              <a:t>):</a:t>
            </a:r>
            <a:endParaRPr dirty="0"/>
          </a:p>
          <a:p>
            <a:pPr marL="457200" lvl="0" indent="-298450" algn="r" rtl="1">
              <a:lnSpc>
                <a:spcPct val="100000"/>
              </a:lnSpc>
              <a:spcBef>
                <a:spcPts val="0"/>
              </a:spcBef>
              <a:spcAft>
                <a:spcPts val="0"/>
              </a:spcAft>
              <a:buSzPts val="1100"/>
              <a:buAutoNum type="arabicPeriod"/>
            </a:pPr>
            <a:r>
              <a:rPr lang="en" dirty="0"/>
              <a:t>"</a:t>
            </a:r>
            <a:r>
              <a:rPr lang="en" dirty="0" err="1"/>
              <a:t>שינוי</a:t>
            </a:r>
            <a:r>
              <a:rPr lang="en" dirty="0"/>
              <a:t> </a:t>
            </a:r>
            <a:r>
              <a:rPr lang="en" dirty="0" err="1"/>
              <a:t>האקלים</a:t>
            </a:r>
            <a:r>
              <a:rPr lang="en" dirty="0"/>
              <a:t> </a:t>
            </a:r>
            <a:r>
              <a:rPr lang="en" dirty="0" err="1"/>
              <a:t>טבעי</a:t>
            </a:r>
            <a:r>
              <a:rPr lang="en" dirty="0"/>
              <a:t> </a:t>
            </a:r>
            <a:r>
              <a:rPr lang="en" dirty="0" err="1"/>
              <a:t>ומחזורי</a:t>
            </a:r>
            <a:r>
              <a:rPr lang="en" dirty="0"/>
              <a:t>" - </a:t>
            </a:r>
            <a:r>
              <a:rPr lang="en" dirty="0" err="1"/>
              <a:t>אכן</a:t>
            </a:r>
            <a:r>
              <a:rPr lang="en" dirty="0"/>
              <a:t>, </a:t>
            </a:r>
            <a:r>
              <a:rPr lang="en" dirty="0" err="1"/>
              <a:t>קיימת</a:t>
            </a:r>
            <a:r>
              <a:rPr lang="en" dirty="0"/>
              <a:t> </a:t>
            </a:r>
            <a:r>
              <a:rPr lang="en" dirty="0" err="1"/>
              <a:t>מחזוריות</a:t>
            </a:r>
            <a:r>
              <a:rPr lang="en" dirty="0"/>
              <a:t> </a:t>
            </a:r>
            <a:r>
              <a:rPr lang="en" dirty="0" err="1"/>
              <a:t>אקלימית</a:t>
            </a:r>
            <a:r>
              <a:rPr lang="en" dirty="0"/>
              <a:t> </a:t>
            </a:r>
            <a:r>
              <a:rPr lang="en" dirty="0" err="1"/>
              <a:t>במהלך</a:t>
            </a:r>
            <a:r>
              <a:rPr lang="en" dirty="0"/>
              <a:t> </a:t>
            </a:r>
            <a:r>
              <a:rPr lang="en" dirty="0" err="1"/>
              <a:t>עשרות</a:t>
            </a:r>
            <a:r>
              <a:rPr lang="en" dirty="0"/>
              <a:t> </a:t>
            </a:r>
            <a:r>
              <a:rPr lang="en" dirty="0" err="1"/>
              <a:t>אלפי</a:t>
            </a:r>
            <a:r>
              <a:rPr lang="en" dirty="0"/>
              <a:t> </a:t>
            </a:r>
            <a:r>
              <a:rPr lang="en" dirty="0" err="1"/>
              <a:t>השנים</a:t>
            </a:r>
            <a:r>
              <a:rPr lang="en" dirty="0"/>
              <a:t> </a:t>
            </a:r>
            <a:r>
              <a:rPr lang="en" dirty="0" err="1"/>
              <a:t>האחרונות</a:t>
            </a:r>
            <a:r>
              <a:rPr lang="en" dirty="0"/>
              <a:t> </a:t>
            </a:r>
            <a:r>
              <a:rPr lang="en" dirty="0" err="1"/>
              <a:t>אבל</a:t>
            </a:r>
            <a:r>
              <a:rPr lang="en" dirty="0"/>
              <a:t> </a:t>
            </a:r>
            <a:r>
              <a:rPr lang="en" dirty="0" err="1"/>
              <a:t>האופי</a:t>
            </a:r>
            <a:r>
              <a:rPr lang="en" dirty="0"/>
              <a:t> </a:t>
            </a:r>
            <a:r>
              <a:rPr lang="en" dirty="0" err="1"/>
              <a:t>של</a:t>
            </a:r>
            <a:r>
              <a:rPr lang="en" dirty="0"/>
              <a:t> </a:t>
            </a:r>
            <a:r>
              <a:rPr lang="en" dirty="0" err="1"/>
              <a:t>משבר</a:t>
            </a:r>
            <a:r>
              <a:rPr lang="en" dirty="0"/>
              <a:t> </a:t>
            </a:r>
            <a:r>
              <a:rPr lang="en" dirty="0" err="1"/>
              <a:t>האקלים</a:t>
            </a:r>
            <a:r>
              <a:rPr lang="en" dirty="0"/>
              <a:t> </a:t>
            </a:r>
            <a:r>
              <a:rPr lang="en" dirty="0" err="1"/>
              <a:t>שאנו</a:t>
            </a:r>
            <a:r>
              <a:rPr lang="en" dirty="0"/>
              <a:t> </a:t>
            </a:r>
            <a:r>
              <a:rPr lang="en" dirty="0" err="1"/>
              <a:t>נמצאים</a:t>
            </a:r>
            <a:r>
              <a:rPr lang="en" dirty="0"/>
              <a:t> </a:t>
            </a:r>
            <a:r>
              <a:rPr lang="en" dirty="0" err="1"/>
              <a:t>בעיצומו</a:t>
            </a:r>
            <a:r>
              <a:rPr lang="en" dirty="0"/>
              <a:t> </a:t>
            </a:r>
            <a:r>
              <a:rPr lang="en" dirty="0" err="1"/>
              <a:t>שונה</a:t>
            </a:r>
            <a:r>
              <a:rPr lang="en" dirty="0"/>
              <a:t> </a:t>
            </a:r>
            <a:r>
              <a:rPr lang="en" dirty="0" err="1"/>
              <a:t>מהותית</a:t>
            </a:r>
            <a:r>
              <a:rPr lang="en" dirty="0"/>
              <a:t> </a:t>
            </a:r>
            <a:r>
              <a:rPr lang="en" dirty="0" err="1"/>
              <a:t>מהגלים</a:t>
            </a:r>
            <a:r>
              <a:rPr lang="en" dirty="0"/>
              <a:t> </a:t>
            </a:r>
            <a:r>
              <a:rPr lang="en" dirty="0" err="1"/>
              <a:t>שקדמו</a:t>
            </a:r>
            <a:r>
              <a:rPr lang="en" dirty="0"/>
              <a:t> </a:t>
            </a:r>
            <a:r>
              <a:rPr lang="en" dirty="0" err="1"/>
              <a:t>לו</a:t>
            </a:r>
            <a:r>
              <a:rPr lang="en" dirty="0"/>
              <a:t>: </a:t>
            </a:r>
            <a:r>
              <a:rPr lang="en" dirty="0" err="1"/>
              <a:t>קצב</a:t>
            </a:r>
            <a:r>
              <a:rPr lang="en" dirty="0"/>
              <a:t> </a:t>
            </a:r>
            <a:r>
              <a:rPr lang="en" dirty="0" err="1"/>
              <a:t>העלייה</a:t>
            </a:r>
            <a:r>
              <a:rPr lang="en" dirty="0"/>
              <a:t> </a:t>
            </a:r>
            <a:r>
              <a:rPr lang="en" dirty="0" err="1"/>
              <a:t>מהיר</a:t>
            </a:r>
            <a:r>
              <a:rPr lang="en" dirty="0"/>
              <a:t> </a:t>
            </a:r>
            <a:r>
              <a:rPr lang="en" dirty="0" err="1"/>
              <a:t>יותר</a:t>
            </a:r>
            <a:r>
              <a:rPr lang="en" dirty="0"/>
              <a:t> </a:t>
            </a:r>
            <a:r>
              <a:rPr lang="en" dirty="0" err="1"/>
              <a:t>משמעותית</a:t>
            </a:r>
            <a:r>
              <a:rPr lang="en" dirty="0"/>
              <a:t> </a:t>
            </a:r>
            <a:r>
              <a:rPr lang="en" dirty="0" err="1"/>
              <a:t>מבעבר</a:t>
            </a:r>
            <a:r>
              <a:rPr lang="en" dirty="0"/>
              <a:t>, </a:t>
            </a:r>
            <a:r>
              <a:rPr lang="en" dirty="0" err="1"/>
              <a:t>וכבר</a:t>
            </a:r>
            <a:r>
              <a:rPr lang="en" dirty="0"/>
              <a:t> </a:t>
            </a:r>
            <a:r>
              <a:rPr lang="en" dirty="0" err="1"/>
              <a:t>עכשיו</a:t>
            </a:r>
            <a:r>
              <a:rPr lang="en" dirty="0"/>
              <a:t> </a:t>
            </a:r>
            <a:r>
              <a:rPr lang="en" dirty="0" err="1"/>
              <a:t>נמצא</a:t>
            </a:r>
            <a:r>
              <a:rPr lang="en" dirty="0"/>
              <a:t> </a:t>
            </a:r>
            <a:r>
              <a:rPr lang="en" dirty="0" err="1"/>
              <a:t>מעל</a:t>
            </a:r>
            <a:r>
              <a:rPr lang="en" dirty="0"/>
              <a:t> </a:t>
            </a:r>
            <a:r>
              <a:rPr lang="en" dirty="0" err="1"/>
              <a:t>לשיאי</a:t>
            </a:r>
            <a:r>
              <a:rPr lang="en" dirty="0"/>
              <a:t> </a:t>
            </a:r>
            <a:r>
              <a:rPr lang="en" dirty="0" err="1"/>
              <a:t>הגלים</a:t>
            </a:r>
            <a:r>
              <a:rPr lang="en" dirty="0"/>
              <a:t> </a:t>
            </a:r>
            <a:r>
              <a:rPr lang="en" dirty="0" err="1"/>
              <a:t>הקודמים</a:t>
            </a:r>
            <a:r>
              <a:rPr lang="en" dirty="0"/>
              <a:t>. </a:t>
            </a:r>
            <a:r>
              <a:rPr lang="en" dirty="0" err="1"/>
              <a:t>ריכוז</a:t>
            </a:r>
            <a:r>
              <a:rPr lang="en" dirty="0"/>
              <a:t> </a:t>
            </a:r>
            <a:r>
              <a:rPr lang="en" dirty="0" err="1"/>
              <a:t>הפחמן</a:t>
            </a:r>
            <a:r>
              <a:rPr lang="en" dirty="0"/>
              <a:t> </a:t>
            </a:r>
            <a:r>
              <a:rPr lang="en" dirty="0" err="1"/>
              <a:t>הדו</a:t>
            </a:r>
            <a:r>
              <a:rPr lang="en" dirty="0"/>
              <a:t> </a:t>
            </a:r>
            <a:r>
              <a:rPr lang="en" dirty="0" err="1"/>
              <a:t>חמצני</a:t>
            </a:r>
            <a:r>
              <a:rPr lang="en" dirty="0"/>
              <a:t> </a:t>
            </a:r>
            <a:r>
              <a:rPr lang="en" dirty="0" err="1"/>
              <a:t>באטמוספֵרה</a:t>
            </a:r>
            <a:r>
              <a:rPr lang="en" dirty="0"/>
              <a:t> </a:t>
            </a:r>
            <a:r>
              <a:rPr lang="en" dirty="0" err="1"/>
              <a:t>עולה</a:t>
            </a:r>
            <a:r>
              <a:rPr lang="en" dirty="0"/>
              <a:t> </a:t>
            </a:r>
            <a:r>
              <a:rPr lang="en" dirty="0" err="1"/>
              <a:t>על</a:t>
            </a:r>
            <a:r>
              <a:rPr lang="en" dirty="0"/>
              <a:t> </a:t>
            </a:r>
            <a:r>
              <a:rPr lang="en" dirty="0" err="1"/>
              <a:t>כל</a:t>
            </a:r>
            <a:r>
              <a:rPr lang="en" dirty="0"/>
              <a:t> </a:t>
            </a:r>
            <a:r>
              <a:rPr lang="en" dirty="0" err="1"/>
              <a:t>מה</a:t>
            </a:r>
            <a:r>
              <a:rPr lang="en" dirty="0"/>
              <a:t> </a:t>
            </a:r>
            <a:r>
              <a:rPr lang="en" dirty="0" err="1"/>
              <a:t>שתועד</a:t>
            </a:r>
            <a:r>
              <a:rPr lang="en" dirty="0"/>
              <a:t> </a:t>
            </a:r>
            <a:r>
              <a:rPr lang="en" dirty="0" err="1"/>
              <a:t>עד</a:t>
            </a:r>
            <a:r>
              <a:rPr lang="en" dirty="0"/>
              <a:t> </a:t>
            </a:r>
            <a:r>
              <a:rPr lang="en" dirty="0" err="1"/>
              <a:t>כה</a:t>
            </a:r>
            <a:r>
              <a:rPr lang="en" dirty="0"/>
              <a:t> </a:t>
            </a:r>
            <a:r>
              <a:rPr lang="en" dirty="0" err="1"/>
              <a:t>בצורה</a:t>
            </a:r>
            <a:r>
              <a:rPr lang="en" dirty="0"/>
              <a:t> </a:t>
            </a:r>
            <a:r>
              <a:rPr lang="en" dirty="0" err="1"/>
              <a:t>קיצונית</a:t>
            </a:r>
            <a:r>
              <a:rPr lang="en" dirty="0"/>
              <a:t>.</a:t>
            </a:r>
            <a:endParaRPr dirty="0"/>
          </a:p>
          <a:p>
            <a:pPr algn="r" rtl="1">
              <a:buAutoNum type="arabicPeriod"/>
            </a:pPr>
            <a:r>
              <a:rPr lang="en" dirty="0"/>
              <a:t>"</a:t>
            </a:r>
            <a:r>
              <a:rPr lang="en" dirty="0" err="1"/>
              <a:t>היו</a:t>
            </a:r>
            <a:r>
              <a:rPr lang="en" dirty="0"/>
              <a:t> </a:t>
            </a:r>
            <a:r>
              <a:rPr lang="en" dirty="0" err="1"/>
              <a:t>גלי</a:t>
            </a:r>
            <a:r>
              <a:rPr lang="en" dirty="0"/>
              <a:t> </a:t>
            </a:r>
            <a:r>
              <a:rPr lang="en" dirty="0" err="1"/>
              <a:t>חום</a:t>
            </a:r>
            <a:r>
              <a:rPr lang="en" dirty="0"/>
              <a:t> </a:t>
            </a:r>
            <a:r>
              <a:rPr lang="en" dirty="0" err="1"/>
              <a:t>ואירועי</a:t>
            </a:r>
            <a:r>
              <a:rPr lang="en" dirty="0"/>
              <a:t> </a:t>
            </a:r>
            <a:r>
              <a:rPr lang="en" dirty="0" err="1"/>
              <a:t>קיצון</a:t>
            </a:r>
            <a:r>
              <a:rPr lang="en" dirty="0"/>
              <a:t> </a:t>
            </a:r>
            <a:r>
              <a:rPr lang="en" dirty="0" err="1"/>
              <a:t>גם</a:t>
            </a:r>
            <a:r>
              <a:rPr lang="en" dirty="0"/>
              <a:t> </a:t>
            </a:r>
            <a:r>
              <a:rPr lang="en" dirty="0" err="1"/>
              <a:t>בעבר</a:t>
            </a:r>
            <a:r>
              <a:rPr lang="en" dirty="0"/>
              <a:t>" - </a:t>
            </a:r>
            <a:r>
              <a:rPr lang="en" dirty="0" err="1"/>
              <a:t>אומנם</a:t>
            </a:r>
            <a:r>
              <a:rPr lang="en" dirty="0"/>
              <a:t> </a:t>
            </a:r>
            <a:r>
              <a:rPr lang="en" dirty="0" err="1"/>
              <a:t>היו</a:t>
            </a:r>
            <a:r>
              <a:rPr lang="en" dirty="0"/>
              <a:t> </a:t>
            </a:r>
            <a:r>
              <a:rPr lang="en" dirty="0" err="1"/>
              <a:t>גלי</a:t>
            </a:r>
            <a:r>
              <a:rPr lang="en" dirty="0"/>
              <a:t> </a:t>
            </a:r>
            <a:r>
              <a:rPr lang="en" dirty="0" err="1"/>
              <a:t>חום</a:t>
            </a:r>
            <a:r>
              <a:rPr lang="en" dirty="0"/>
              <a:t> </a:t>
            </a:r>
            <a:r>
              <a:rPr lang="en" dirty="0" err="1"/>
              <a:t>ואירועי</a:t>
            </a:r>
            <a:r>
              <a:rPr lang="en" dirty="0"/>
              <a:t> </a:t>
            </a:r>
            <a:r>
              <a:rPr lang="en" dirty="0" err="1"/>
              <a:t>קיצון</a:t>
            </a:r>
            <a:r>
              <a:rPr lang="en" dirty="0"/>
              <a:t> </a:t>
            </a:r>
            <a:r>
              <a:rPr lang="en" dirty="0" err="1"/>
              <a:t>בעבר</a:t>
            </a:r>
            <a:r>
              <a:rPr lang="en" dirty="0"/>
              <a:t>, </a:t>
            </a:r>
            <a:r>
              <a:rPr lang="en" dirty="0" err="1"/>
              <a:t>אבל</a:t>
            </a:r>
            <a:r>
              <a:rPr lang="en" dirty="0"/>
              <a:t> </a:t>
            </a:r>
            <a:r>
              <a:rPr lang="en" dirty="0" err="1"/>
              <a:t>מעצם</a:t>
            </a:r>
            <a:r>
              <a:rPr lang="en" dirty="0"/>
              <a:t> </a:t>
            </a:r>
            <a:r>
              <a:rPr lang="en" dirty="0" err="1"/>
              <a:t>הגדרתו</a:t>
            </a:r>
            <a:r>
              <a:rPr lang="en" dirty="0"/>
              <a:t>, </a:t>
            </a:r>
            <a:r>
              <a:rPr lang="en" dirty="0" err="1"/>
              <a:t>אקלים</a:t>
            </a:r>
            <a:r>
              <a:rPr lang="en" dirty="0"/>
              <a:t> </a:t>
            </a:r>
            <a:r>
              <a:rPr lang="en" dirty="0" err="1"/>
              <a:t>הוא</a:t>
            </a:r>
            <a:r>
              <a:rPr lang="en" dirty="0"/>
              <a:t> </a:t>
            </a:r>
            <a:r>
              <a:rPr lang="en" dirty="0" err="1"/>
              <a:t>סך</a:t>
            </a:r>
            <a:r>
              <a:rPr lang="en" dirty="0"/>
              <a:t> </a:t>
            </a:r>
            <a:r>
              <a:rPr lang="en" dirty="0" err="1"/>
              <a:t>כולל</a:t>
            </a:r>
            <a:r>
              <a:rPr lang="en" dirty="0"/>
              <a:t> </a:t>
            </a:r>
            <a:r>
              <a:rPr lang="en" dirty="0" err="1"/>
              <a:t>של</a:t>
            </a:r>
            <a:r>
              <a:rPr lang="en" dirty="0"/>
              <a:t> </a:t>
            </a:r>
            <a:r>
              <a:rPr lang="en" dirty="0" err="1"/>
              <a:t>אירועי</a:t>
            </a:r>
            <a:r>
              <a:rPr lang="en" dirty="0"/>
              <a:t> </a:t>
            </a:r>
            <a:r>
              <a:rPr lang="en" dirty="0" err="1"/>
              <a:t>מזג</a:t>
            </a:r>
            <a:r>
              <a:rPr lang="en" dirty="0"/>
              <a:t> </a:t>
            </a:r>
            <a:r>
              <a:rPr lang="en" dirty="0" err="1"/>
              <a:t>אוויר</a:t>
            </a:r>
            <a:r>
              <a:rPr lang="en" dirty="0"/>
              <a:t>. </a:t>
            </a:r>
            <a:r>
              <a:rPr lang="en" dirty="0" err="1"/>
              <a:t>מה</a:t>
            </a:r>
            <a:r>
              <a:rPr lang="en" dirty="0"/>
              <a:t> </a:t>
            </a:r>
            <a:r>
              <a:rPr lang="en" dirty="0" err="1"/>
              <a:t>שנמצא</a:t>
            </a:r>
            <a:r>
              <a:rPr lang="en" dirty="0"/>
              <a:t> </a:t>
            </a:r>
            <a:r>
              <a:rPr lang="en" dirty="0" err="1"/>
              <a:t>הוא</a:t>
            </a:r>
            <a:r>
              <a:rPr lang="en" dirty="0"/>
              <a:t> </a:t>
            </a:r>
            <a:r>
              <a:rPr lang="en" dirty="0" err="1"/>
              <a:t>שהטמפרטורה</a:t>
            </a:r>
            <a:r>
              <a:rPr lang="en" dirty="0"/>
              <a:t> </a:t>
            </a:r>
            <a:r>
              <a:rPr lang="en" dirty="0" err="1"/>
              <a:t>הממוצעת</a:t>
            </a:r>
            <a:r>
              <a:rPr lang="en" dirty="0"/>
              <a:t> </a:t>
            </a:r>
            <a:r>
              <a:rPr lang="en" dirty="0" err="1"/>
              <a:t>עולה</a:t>
            </a:r>
            <a:r>
              <a:rPr lang="en" dirty="0"/>
              <a:t> </a:t>
            </a:r>
            <a:r>
              <a:rPr lang="en" dirty="0" err="1"/>
              <a:t>בהדרגה</a:t>
            </a:r>
            <a:r>
              <a:rPr lang="en" dirty="0"/>
              <a:t> </a:t>
            </a:r>
            <a:r>
              <a:rPr lang="en" dirty="0" err="1"/>
              <a:t>ושמספר</a:t>
            </a:r>
            <a:r>
              <a:rPr lang="en" dirty="0"/>
              <a:t> </a:t>
            </a:r>
            <a:r>
              <a:rPr lang="en" dirty="0" err="1"/>
              <a:t>אירועי</a:t>
            </a:r>
            <a:r>
              <a:rPr lang="en" dirty="0"/>
              <a:t> </a:t>
            </a:r>
            <a:r>
              <a:rPr lang="en" dirty="0" err="1"/>
              <a:t>הקיצון</a:t>
            </a:r>
            <a:r>
              <a:rPr lang="en" dirty="0"/>
              <a:t> </a:t>
            </a:r>
            <a:r>
              <a:rPr lang="en" dirty="0" err="1"/>
              <a:t>עולה</a:t>
            </a:r>
            <a:r>
              <a:rPr lang="en" dirty="0"/>
              <a:t> </a:t>
            </a:r>
            <a:r>
              <a:rPr lang="en" dirty="0" err="1"/>
              <a:t>וגם</a:t>
            </a:r>
            <a:r>
              <a:rPr lang="en" dirty="0"/>
              <a:t> </a:t>
            </a:r>
            <a:r>
              <a:rPr lang="en" dirty="0" err="1"/>
              <a:t>שחומרת</a:t>
            </a:r>
            <a:r>
              <a:rPr lang="en" dirty="0"/>
              <a:t> </a:t>
            </a:r>
            <a:r>
              <a:rPr lang="en" dirty="0" err="1"/>
              <a:t>האירועים</a:t>
            </a:r>
            <a:r>
              <a:rPr lang="en" dirty="0"/>
              <a:t> </a:t>
            </a:r>
            <a:r>
              <a:rPr lang="en" dirty="0" err="1"/>
              <a:t>עולה</a:t>
            </a:r>
            <a:r>
              <a:rPr lang="en" dirty="0"/>
              <a:t>. </a:t>
            </a:r>
            <a:endParaRPr dirty="0"/>
          </a:p>
          <a:p>
            <a:pPr marL="0" indent="0" algn="r" rtl="1">
              <a:buNone/>
            </a:pPr>
            <a:r>
              <a:rPr lang="en" err="1"/>
              <a:t>מידע</a:t>
            </a:r>
            <a:r>
              <a:rPr lang="en"/>
              <a:t> </a:t>
            </a:r>
            <a:r>
              <a:rPr lang="en" err="1"/>
              <a:t>נוסף</a:t>
            </a:r>
            <a:r>
              <a:rPr lang="en"/>
              <a:t> </a:t>
            </a:r>
            <a:r>
              <a:rPr lang="en" sz="1200" err="1">
                <a:solidFill>
                  <a:schemeClr val="dk1"/>
                </a:solidFill>
                <a:latin typeface="Calibri"/>
                <a:ea typeface="Calibri"/>
                <a:cs typeface="Calibri"/>
                <a:sym typeface="Calibri"/>
              </a:rPr>
              <a:t>והרחבה</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נמצא</a:t>
            </a:r>
            <a:r>
              <a:rPr lang="en" sz="1200">
                <a:solidFill>
                  <a:schemeClr val="dk1"/>
                </a:solidFill>
                <a:latin typeface="Calibri"/>
                <a:ea typeface="Calibri"/>
                <a:cs typeface="Calibri"/>
                <a:sym typeface="Calibri"/>
              </a:rPr>
              <a:t> ב</a:t>
            </a:r>
            <a:r>
              <a:rPr lang="en" sz="1200" u="sng" dirty="0">
                <a:solidFill>
                  <a:schemeClr val="hlink"/>
                </a:solidFill>
                <a:latin typeface="Calibri"/>
                <a:ea typeface="Calibri"/>
                <a:cs typeface="Calibri"/>
                <a:sym typeface="Calibri"/>
                <a:hlinkClick r:id="rId3"/>
              </a:rPr>
              <a:t>אתר המשרד להגנת הסביבה - משיבים למכחישי משבר האקלים</a:t>
            </a:r>
            <a:r>
              <a:rPr lang="en" dirty="0">
                <a:ea typeface="Calibri"/>
                <a:sym typeface="Calibri"/>
              </a:rPr>
              <a:t> </a:t>
            </a:r>
            <a:r>
              <a:rPr lang="en-US" dirty="0">
                <a:sym typeface="Calibri"/>
                <a:hlinkClick r:id="rId4"/>
              </a:rPr>
              <a:t>https://www.gov.il/he/pages/climate-deniers</a:t>
            </a:r>
            <a:r>
              <a:rPr lang="en-US" dirty="0">
                <a:sym typeface="Calibri"/>
              </a:rPr>
              <a:t> </a:t>
            </a:r>
            <a:endParaRPr dirty="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99"/>
        <p:cNvGrpSpPr/>
        <p:nvPr/>
      </p:nvGrpSpPr>
      <p:grpSpPr>
        <a:xfrm>
          <a:off x="0" y="0"/>
          <a:ext cx="0" cy="0"/>
          <a:chOff x="0" y="0"/>
          <a:chExt cx="0" cy="0"/>
        </a:xfrm>
      </p:grpSpPr>
      <p:sp>
        <p:nvSpPr>
          <p:cNvPr id="8600" name="Google Shape;8600;p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601" name="Google Shape;8601;p1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algn="r" rtl="1">
              <a:buClr>
                <a:schemeClr val="dk1"/>
              </a:buClr>
              <a:buNone/>
            </a:pPr>
            <a:r>
              <a:rPr lang="en" b="1" err="1">
                <a:solidFill>
                  <a:schemeClr val="dk1"/>
                </a:solidFill>
              </a:rPr>
              <a:t>לפני</a:t>
            </a:r>
            <a:r>
              <a:rPr lang="en" b="1">
                <a:solidFill>
                  <a:schemeClr val="dk1"/>
                </a:solidFill>
              </a:rPr>
              <a:t> </a:t>
            </a:r>
            <a:r>
              <a:rPr lang="en" b="1" err="1">
                <a:solidFill>
                  <a:schemeClr val="dk1"/>
                </a:solidFill>
              </a:rPr>
              <a:t>שהשיעור</a:t>
            </a:r>
            <a:r>
              <a:rPr lang="en" b="1">
                <a:solidFill>
                  <a:schemeClr val="dk1"/>
                </a:solidFill>
              </a:rPr>
              <a:t> </a:t>
            </a:r>
            <a:r>
              <a:rPr lang="en" b="1" err="1">
                <a:solidFill>
                  <a:schemeClr val="dk1"/>
                </a:solidFill>
              </a:rPr>
              <a:t>מסתיים</a:t>
            </a:r>
            <a:r>
              <a:rPr lang="en" b="1">
                <a:solidFill>
                  <a:schemeClr val="dk1"/>
                </a:solidFill>
              </a:rPr>
              <a:t> - </a:t>
            </a:r>
            <a:r>
              <a:rPr lang="en" b="1" err="1">
                <a:solidFill>
                  <a:schemeClr val="dk1"/>
                </a:solidFill>
              </a:rPr>
              <a:t>מטלה</a:t>
            </a:r>
            <a:r>
              <a:rPr lang="en" b="1">
                <a:solidFill>
                  <a:schemeClr val="dk1"/>
                </a:solidFill>
              </a:rPr>
              <a:t> </a:t>
            </a:r>
            <a:r>
              <a:rPr lang="en" b="1" err="1">
                <a:solidFill>
                  <a:schemeClr val="dk1"/>
                </a:solidFill>
              </a:rPr>
              <a:t>לבית</a:t>
            </a:r>
            <a:r>
              <a:rPr lang="en" b="1">
                <a:solidFill>
                  <a:schemeClr val="dk1"/>
                </a:solidFill>
              </a:rPr>
              <a:t>: </a:t>
            </a:r>
          </a:p>
          <a:p>
            <a:pPr algn="r" rtl="1">
              <a:buNone/>
            </a:pPr>
            <a:r>
              <a:rPr lang="en" err="1">
                <a:solidFill>
                  <a:schemeClr val="dk1"/>
                </a:solidFill>
              </a:rPr>
              <a:t>תנו</a:t>
            </a:r>
            <a:r>
              <a:rPr lang="en">
                <a:solidFill>
                  <a:schemeClr val="dk1"/>
                </a:solidFill>
              </a:rPr>
              <a:t> </a:t>
            </a:r>
            <a:r>
              <a:rPr lang="en" err="1">
                <a:solidFill>
                  <a:schemeClr val="dk1"/>
                </a:solidFill>
              </a:rPr>
              <a:t>משימה</a:t>
            </a:r>
            <a:r>
              <a:rPr lang="en">
                <a:solidFill>
                  <a:schemeClr val="dk1"/>
                </a:solidFill>
              </a:rPr>
              <a:t> </a:t>
            </a:r>
            <a:r>
              <a:rPr lang="en" err="1">
                <a:solidFill>
                  <a:schemeClr val="dk1"/>
                </a:solidFill>
              </a:rPr>
              <a:t>לתלמידים</a:t>
            </a:r>
            <a:r>
              <a:rPr lang="en">
                <a:solidFill>
                  <a:schemeClr val="dk1"/>
                </a:solidFill>
              </a:rPr>
              <a:t> </a:t>
            </a:r>
            <a:r>
              <a:rPr lang="en" err="1">
                <a:solidFill>
                  <a:schemeClr val="dk1"/>
                </a:solidFill>
              </a:rPr>
              <a:t>הביתה</a:t>
            </a:r>
            <a:r>
              <a:rPr lang="en">
                <a:solidFill>
                  <a:schemeClr val="dk1"/>
                </a:solidFill>
              </a:rPr>
              <a:t>:  </a:t>
            </a:r>
            <a:r>
              <a:rPr lang="en" err="1">
                <a:solidFill>
                  <a:schemeClr val="dk1"/>
                </a:solidFill>
              </a:rPr>
              <a:t>חשבו</a:t>
            </a:r>
            <a:r>
              <a:rPr lang="en">
                <a:solidFill>
                  <a:schemeClr val="dk1"/>
                </a:solidFill>
              </a:rPr>
              <a:t> </a:t>
            </a:r>
            <a:r>
              <a:rPr lang="en" err="1">
                <a:solidFill>
                  <a:schemeClr val="dk1"/>
                </a:solidFill>
              </a:rPr>
              <a:t>על</a:t>
            </a:r>
            <a:r>
              <a:rPr lang="en">
                <a:solidFill>
                  <a:schemeClr val="dk1"/>
                </a:solidFill>
              </a:rPr>
              <a:t> </a:t>
            </a:r>
            <a:r>
              <a:rPr lang="en" err="1">
                <a:solidFill>
                  <a:schemeClr val="dk1"/>
                </a:solidFill>
              </a:rPr>
              <a:t>דרך</a:t>
            </a:r>
            <a:r>
              <a:rPr lang="en">
                <a:solidFill>
                  <a:schemeClr val="dk1"/>
                </a:solidFill>
              </a:rPr>
              <a:t> </a:t>
            </a:r>
            <a:r>
              <a:rPr lang="en" err="1">
                <a:solidFill>
                  <a:schemeClr val="dk1"/>
                </a:solidFill>
              </a:rPr>
              <a:t>בה</a:t>
            </a:r>
            <a:r>
              <a:rPr lang="en">
                <a:solidFill>
                  <a:schemeClr val="dk1"/>
                </a:solidFill>
              </a:rPr>
              <a:t> </a:t>
            </a:r>
            <a:r>
              <a:rPr lang="en" err="1">
                <a:solidFill>
                  <a:schemeClr val="dk1"/>
                </a:solidFill>
              </a:rPr>
              <a:t>אתם</a:t>
            </a:r>
            <a:r>
              <a:rPr lang="en">
                <a:solidFill>
                  <a:schemeClr val="dk1"/>
                </a:solidFill>
              </a:rPr>
              <a:t> </a:t>
            </a:r>
            <a:r>
              <a:rPr lang="en" err="1">
                <a:solidFill>
                  <a:schemeClr val="dk1"/>
                </a:solidFill>
              </a:rPr>
              <a:t>משתמשים</a:t>
            </a:r>
            <a:r>
              <a:rPr lang="en">
                <a:solidFill>
                  <a:schemeClr val="dk1"/>
                </a:solidFill>
              </a:rPr>
              <a:t> </a:t>
            </a:r>
            <a:r>
              <a:rPr lang="en" err="1">
                <a:solidFill>
                  <a:schemeClr val="dk1"/>
                </a:solidFill>
              </a:rPr>
              <a:t>באנרגיה</a:t>
            </a:r>
            <a:r>
              <a:rPr lang="en">
                <a:solidFill>
                  <a:schemeClr val="dk1"/>
                </a:solidFill>
              </a:rPr>
              <a:t> </a:t>
            </a:r>
            <a:r>
              <a:rPr lang="en" err="1">
                <a:solidFill>
                  <a:schemeClr val="dk1"/>
                </a:solidFill>
              </a:rPr>
              <a:t>בחיי</a:t>
            </a:r>
            <a:r>
              <a:rPr lang="en">
                <a:solidFill>
                  <a:schemeClr val="dk1"/>
                </a:solidFill>
              </a:rPr>
              <a:t> </a:t>
            </a:r>
            <a:r>
              <a:rPr lang="en" err="1">
                <a:solidFill>
                  <a:schemeClr val="dk1"/>
                </a:solidFill>
              </a:rPr>
              <a:t>היום-יום</a:t>
            </a:r>
            <a:r>
              <a:rPr lang="en">
                <a:solidFill>
                  <a:schemeClr val="dk1"/>
                </a:solidFill>
              </a:rPr>
              <a:t> </a:t>
            </a:r>
            <a:r>
              <a:rPr lang="en" err="1">
                <a:solidFill>
                  <a:schemeClr val="dk1"/>
                </a:solidFill>
              </a:rPr>
              <a:t>שלכם</a:t>
            </a:r>
            <a:r>
              <a:rPr lang="en">
                <a:solidFill>
                  <a:schemeClr val="dk1"/>
                </a:solidFill>
              </a:rPr>
              <a:t>, </a:t>
            </a:r>
            <a:r>
              <a:rPr lang="en" err="1">
                <a:solidFill>
                  <a:schemeClr val="dk1"/>
                </a:solidFill>
              </a:rPr>
              <a:t>וצלמו</a:t>
            </a:r>
            <a:r>
              <a:rPr lang="en">
                <a:solidFill>
                  <a:schemeClr val="dk1"/>
                </a:solidFill>
              </a:rPr>
              <a:t> </a:t>
            </a:r>
            <a:r>
              <a:rPr lang="en" err="1">
                <a:solidFill>
                  <a:schemeClr val="dk1"/>
                </a:solidFill>
              </a:rPr>
              <a:t>תמונה</a:t>
            </a:r>
            <a:r>
              <a:rPr lang="en">
                <a:solidFill>
                  <a:schemeClr val="dk1"/>
                </a:solidFill>
              </a:rPr>
              <a:t> </a:t>
            </a:r>
            <a:r>
              <a:rPr lang="en" err="1">
                <a:solidFill>
                  <a:schemeClr val="dk1"/>
                </a:solidFill>
              </a:rPr>
              <a:t>או</a:t>
            </a:r>
            <a:r>
              <a:rPr lang="en">
                <a:solidFill>
                  <a:schemeClr val="dk1"/>
                </a:solidFill>
              </a:rPr>
              <a:t> </a:t>
            </a:r>
            <a:r>
              <a:rPr lang="en" err="1">
                <a:solidFill>
                  <a:schemeClr val="dk1"/>
                </a:solidFill>
              </a:rPr>
              <a:t>מצאו</a:t>
            </a:r>
            <a:r>
              <a:rPr lang="en">
                <a:solidFill>
                  <a:schemeClr val="dk1"/>
                </a:solidFill>
              </a:rPr>
              <a:t> </a:t>
            </a:r>
            <a:r>
              <a:rPr lang="en" err="1">
                <a:solidFill>
                  <a:schemeClr val="dk1"/>
                </a:solidFill>
              </a:rPr>
              <a:t>תמונה</a:t>
            </a:r>
            <a:r>
              <a:rPr lang="en">
                <a:solidFill>
                  <a:schemeClr val="dk1"/>
                </a:solidFill>
              </a:rPr>
              <a:t> </a:t>
            </a:r>
            <a:r>
              <a:rPr lang="en" err="1">
                <a:solidFill>
                  <a:schemeClr val="dk1"/>
                </a:solidFill>
              </a:rPr>
              <a:t>של</a:t>
            </a:r>
            <a:r>
              <a:rPr lang="en">
                <a:solidFill>
                  <a:schemeClr val="dk1"/>
                </a:solidFill>
              </a:rPr>
              <a:t> </a:t>
            </a:r>
            <a:r>
              <a:rPr lang="en" err="1">
                <a:solidFill>
                  <a:schemeClr val="dk1"/>
                </a:solidFill>
              </a:rPr>
              <a:t>זה</a:t>
            </a:r>
            <a:r>
              <a:rPr lang="en">
                <a:solidFill>
                  <a:schemeClr val="dk1"/>
                </a:solidFill>
              </a:rPr>
              <a:t>. </a:t>
            </a:r>
            <a:r>
              <a:rPr lang="en" err="1">
                <a:solidFill>
                  <a:schemeClr val="dk1"/>
                </a:solidFill>
              </a:rPr>
              <a:t>היו</a:t>
            </a:r>
            <a:r>
              <a:rPr lang="en">
                <a:solidFill>
                  <a:schemeClr val="dk1"/>
                </a:solidFill>
              </a:rPr>
              <a:t> </a:t>
            </a:r>
            <a:r>
              <a:rPr lang="en" err="1">
                <a:solidFill>
                  <a:schemeClr val="dk1"/>
                </a:solidFill>
              </a:rPr>
              <a:t>יצירתיים</a:t>
            </a:r>
            <a:r>
              <a:rPr lang="en">
                <a:solidFill>
                  <a:schemeClr val="dk1"/>
                </a:solidFill>
              </a:rPr>
              <a:t>!</a:t>
            </a:r>
            <a:endParaRPr lang="en-US">
              <a:solidFill>
                <a:schemeClr val="dk1"/>
              </a:solidFill>
            </a:endParaRPr>
          </a:p>
          <a:p>
            <a:pPr algn="r" rtl="1">
              <a:buNone/>
            </a:pPr>
            <a:r>
              <a:rPr lang="en" err="1">
                <a:solidFill>
                  <a:schemeClr val="dk1"/>
                </a:solidFill>
              </a:rPr>
              <a:t>העלו</a:t>
            </a:r>
            <a:r>
              <a:rPr lang="en">
                <a:solidFill>
                  <a:schemeClr val="dk1"/>
                </a:solidFill>
              </a:rPr>
              <a:t> </a:t>
            </a:r>
            <a:r>
              <a:rPr lang="en" err="1">
                <a:solidFill>
                  <a:schemeClr val="dk1"/>
                </a:solidFill>
              </a:rPr>
              <a:t>את</a:t>
            </a:r>
            <a:r>
              <a:rPr lang="en">
                <a:solidFill>
                  <a:schemeClr val="dk1"/>
                </a:solidFill>
              </a:rPr>
              <a:t> </a:t>
            </a:r>
            <a:r>
              <a:rPr lang="en" err="1">
                <a:solidFill>
                  <a:schemeClr val="dk1"/>
                </a:solidFill>
              </a:rPr>
              <a:t>התמונה</a:t>
            </a:r>
            <a:r>
              <a:rPr lang="en">
                <a:solidFill>
                  <a:schemeClr val="dk1"/>
                </a:solidFill>
              </a:rPr>
              <a:t> </a:t>
            </a:r>
            <a:r>
              <a:rPr lang="en" err="1">
                <a:solidFill>
                  <a:schemeClr val="dk1"/>
                </a:solidFill>
              </a:rPr>
              <a:t>שלכם</a:t>
            </a:r>
            <a:r>
              <a:rPr lang="en">
                <a:solidFill>
                  <a:schemeClr val="dk1"/>
                </a:solidFill>
              </a:rPr>
              <a:t> </a:t>
            </a:r>
            <a:r>
              <a:rPr lang="en" err="1">
                <a:solidFill>
                  <a:schemeClr val="dk1"/>
                </a:solidFill>
              </a:rPr>
              <a:t>לדיון</a:t>
            </a:r>
            <a:r>
              <a:rPr lang="en">
                <a:solidFill>
                  <a:schemeClr val="dk1"/>
                </a:solidFill>
              </a:rPr>
              <a:t> </a:t>
            </a:r>
            <a:r>
              <a:rPr lang="en" err="1">
                <a:solidFill>
                  <a:schemeClr val="dk1"/>
                </a:solidFill>
              </a:rPr>
              <a:t>בGoogle</a:t>
            </a:r>
            <a:r>
              <a:rPr lang="en">
                <a:solidFill>
                  <a:schemeClr val="dk1"/>
                </a:solidFill>
              </a:rPr>
              <a:t> Classroom / </a:t>
            </a:r>
            <a:r>
              <a:rPr lang="en" err="1">
                <a:solidFill>
                  <a:schemeClr val="dk1"/>
                </a:solidFill>
              </a:rPr>
              <a:t>בקבוצת</a:t>
            </a:r>
            <a:r>
              <a:rPr lang="en">
                <a:solidFill>
                  <a:schemeClr val="dk1"/>
                </a:solidFill>
              </a:rPr>
              <a:t> </a:t>
            </a:r>
            <a:r>
              <a:rPr lang="en" err="1">
                <a:solidFill>
                  <a:schemeClr val="dk1"/>
                </a:solidFill>
              </a:rPr>
              <a:t>הווטסאפ</a:t>
            </a:r>
            <a:r>
              <a:rPr lang="en">
                <a:solidFill>
                  <a:schemeClr val="dk1"/>
                </a:solidFill>
              </a:rPr>
              <a:t> (</a:t>
            </a:r>
            <a:r>
              <a:rPr lang="en" err="1">
                <a:solidFill>
                  <a:schemeClr val="dk1"/>
                </a:solidFill>
              </a:rPr>
              <a:t>לבחירת</a:t>
            </a:r>
            <a:r>
              <a:rPr lang="en">
                <a:solidFill>
                  <a:schemeClr val="dk1"/>
                </a:solidFill>
              </a:rPr>
              <a:t> </a:t>
            </a:r>
            <a:r>
              <a:rPr lang="en" err="1">
                <a:solidFill>
                  <a:schemeClr val="dk1"/>
                </a:solidFill>
              </a:rPr>
              <a:t>המורה</a:t>
            </a:r>
            <a:r>
              <a:rPr lang="en">
                <a:solidFill>
                  <a:schemeClr val="dk1"/>
                </a:solidFill>
              </a:rPr>
              <a:t>)</a:t>
            </a:r>
          </a:p>
          <a:p>
            <a:pPr marL="0" indent="0" algn="r" rtl="1">
              <a:buNone/>
            </a:pPr>
            <a:endParaRPr lang="en">
              <a:solidFill>
                <a:schemeClr val="dk1"/>
              </a:solidFill>
            </a:endParaRPr>
          </a:p>
          <a:p>
            <a:pPr marL="0" indent="0" algn="r" rtl="1">
              <a:buNone/>
            </a:pPr>
            <a:endParaRPr lang="en">
              <a:solidFill>
                <a:schemeClr val="dk1"/>
              </a:solidFill>
            </a:endParaRPr>
          </a:p>
          <a:p>
            <a:pPr marL="0" indent="0" algn="r" rtl="1">
              <a:buNone/>
            </a:pPr>
            <a:r>
              <a:rPr lang="en" err="1">
                <a:solidFill>
                  <a:schemeClr val="dk1"/>
                </a:solidFill>
              </a:rPr>
              <a:t>בחזרה</a:t>
            </a:r>
            <a:r>
              <a:rPr lang="en">
                <a:solidFill>
                  <a:schemeClr val="dk1"/>
                </a:solidFill>
              </a:rPr>
              <a:t> </a:t>
            </a:r>
            <a:r>
              <a:rPr lang="en" err="1">
                <a:solidFill>
                  <a:schemeClr val="dk1"/>
                </a:solidFill>
              </a:rPr>
              <a:t>לגרף</a:t>
            </a:r>
            <a:r>
              <a:rPr lang="en">
                <a:solidFill>
                  <a:schemeClr val="dk1"/>
                </a:solidFill>
              </a:rPr>
              <a:t> </a:t>
            </a:r>
            <a:r>
              <a:rPr lang="en" err="1">
                <a:solidFill>
                  <a:schemeClr val="dk1"/>
                </a:solidFill>
              </a:rPr>
              <a:t>ריכוזי</a:t>
            </a:r>
            <a:r>
              <a:rPr lang="en">
                <a:solidFill>
                  <a:schemeClr val="dk1"/>
                </a:solidFill>
              </a:rPr>
              <a:t> </a:t>
            </a:r>
            <a:r>
              <a:rPr lang="en" err="1">
                <a:solidFill>
                  <a:schemeClr val="dk1"/>
                </a:solidFill>
              </a:rPr>
              <a:t>הפד"ח</a:t>
            </a:r>
            <a:r>
              <a:rPr lang="en">
                <a:solidFill>
                  <a:schemeClr val="dk1"/>
                </a:solidFill>
              </a:rPr>
              <a:t> </a:t>
            </a:r>
            <a:r>
              <a:rPr lang="en" err="1">
                <a:solidFill>
                  <a:schemeClr val="dk1"/>
                </a:solidFill>
              </a:rPr>
              <a:t>באטמוספירה</a:t>
            </a:r>
            <a:r>
              <a:rPr lang="en">
                <a:solidFill>
                  <a:schemeClr val="dk1"/>
                </a:solidFill>
              </a:rPr>
              <a:t> </a:t>
            </a:r>
            <a:r>
              <a:rPr lang="en" err="1">
                <a:solidFill>
                  <a:schemeClr val="dk1"/>
                </a:solidFill>
              </a:rPr>
              <a:t>של</a:t>
            </a:r>
            <a:r>
              <a:rPr lang="en">
                <a:solidFill>
                  <a:schemeClr val="dk1"/>
                </a:solidFill>
              </a:rPr>
              <a:t> </a:t>
            </a:r>
            <a:r>
              <a:rPr lang="en" err="1">
                <a:solidFill>
                  <a:schemeClr val="dk1"/>
                </a:solidFill>
              </a:rPr>
              <a:t>כדוה"א</a:t>
            </a:r>
            <a:r>
              <a:rPr lang="en">
                <a:solidFill>
                  <a:schemeClr val="dk1"/>
                </a:solidFill>
              </a:rPr>
              <a:t>: </a:t>
            </a:r>
            <a:br>
              <a:rPr lang="en"/>
            </a:br>
            <a:r>
              <a:rPr lang="en" err="1">
                <a:solidFill>
                  <a:schemeClr val="dk1"/>
                </a:solidFill>
              </a:rPr>
              <a:t>איזה</a:t>
            </a:r>
            <a:r>
              <a:rPr lang="en">
                <a:solidFill>
                  <a:schemeClr val="dk1"/>
                </a:solidFill>
              </a:rPr>
              <a:t> </a:t>
            </a:r>
            <a:r>
              <a:rPr lang="en" err="1">
                <a:solidFill>
                  <a:schemeClr val="dk1"/>
                </a:solidFill>
              </a:rPr>
              <a:t>מאפיין</a:t>
            </a:r>
            <a:r>
              <a:rPr lang="en">
                <a:solidFill>
                  <a:schemeClr val="dk1"/>
                </a:solidFill>
              </a:rPr>
              <a:t> </a:t>
            </a:r>
            <a:r>
              <a:rPr lang="en" err="1">
                <a:solidFill>
                  <a:schemeClr val="dk1"/>
                </a:solidFill>
              </a:rPr>
              <a:t>מייחד</a:t>
            </a:r>
            <a:r>
              <a:rPr lang="en">
                <a:solidFill>
                  <a:schemeClr val="dk1"/>
                </a:solidFill>
              </a:rPr>
              <a:t> </a:t>
            </a:r>
            <a:r>
              <a:rPr lang="en" err="1">
                <a:solidFill>
                  <a:schemeClr val="dk1"/>
                </a:solidFill>
              </a:rPr>
              <a:t>את</a:t>
            </a:r>
            <a:r>
              <a:rPr lang="en">
                <a:solidFill>
                  <a:schemeClr val="dk1"/>
                </a:solidFill>
              </a:rPr>
              <a:t> </a:t>
            </a:r>
            <a:r>
              <a:rPr lang="en" err="1">
                <a:solidFill>
                  <a:schemeClr val="dk1"/>
                </a:solidFill>
              </a:rPr>
              <a:t>המחצית</a:t>
            </a:r>
            <a:r>
              <a:rPr lang="en">
                <a:solidFill>
                  <a:schemeClr val="dk1"/>
                </a:solidFill>
              </a:rPr>
              <a:t> </a:t>
            </a:r>
            <a:r>
              <a:rPr lang="en" err="1">
                <a:solidFill>
                  <a:schemeClr val="dk1"/>
                </a:solidFill>
              </a:rPr>
              <a:t>השנייה</a:t>
            </a:r>
            <a:r>
              <a:rPr lang="en">
                <a:solidFill>
                  <a:schemeClr val="dk1"/>
                </a:solidFill>
              </a:rPr>
              <a:t> </a:t>
            </a:r>
            <a:r>
              <a:rPr lang="en" err="1">
                <a:solidFill>
                  <a:schemeClr val="dk1"/>
                </a:solidFill>
              </a:rPr>
              <a:t>של</a:t>
            </a:r>
            <a:r>
              <a:rPr lang="en">
                <a:solidFill>
                  <a:schemeClr val="dk1"/>
                </a:solidFill>
              </a:rPr>
              <a:t> </a:t>
            </a:r>
            <a:r>
              <a:rPr lang="en" err="1">
                <a:solidFill>
                  <a:schemeClr val="dk1"/>
                </a:solidFill>
              </a:rPr>
              <a:t>האלף</a:t>
            </a:r>
            <a:r>
              <a:rPr lang="en">
                <a:solidFill>
                  <a:schemeClr val="dk1"/>
                </a:solidFill>
              </a:rPr>
              <a:t> </a:t>
            </a:r>
            <a:r>
              <a:rPr lang="en" err="1">
                <a:solidFill>
                  <a:schemeClr val="dk1"/>
                </a:solidFill>
              </a:rPr>
              <a:t>השני</a:t>
            </a:r>
            <a:r>
              <a:rPr lang="en">
                <a:solidFill>
                  <a:schemeClr val="dk1"/>
                </a:solidFill>
              </a:rPr>
              <a:t> (</a:t>
            </a:r>
            <a:r>
              <a:rPr lang="en" err="1">
                <a:solidFill>
                  <a:schemeClr val="dk1"/>
                </a:solidFill>
              </a:rPr>
              <a:t>משנת</a:t>
            </a:r>
            <a:r>
              <a:rPr lang="en">
                <a:solidFill>
                  <a:schemeClr val="dk1"/>
                </a:solidFill>
              </a:rPr>
              <a:t> 1500 </a:t>
            </a:r>
            <a:r>
              <a:rPr lang="en" err="1">
                <a:solidFill>
                  <a:schemeClr val="dk1"/>
                </a:solidFill>
              </a:rPr>
              <a:t>ואילך</a:t>
            </a:r>
            <a:r>
              <a:rPr lang="en">
                <a:solidFill>
                  <a:schemeClr val="dk1"/>
                </a:solidFill>
              </a:rPr>
              <a:t>) </a:t>
            </a:r>
            <a:r>
              <a:rPr lang="en" err="1">
                <a:solidFill>
                  <a:schemeClr val="dk1"/>
                </a:solidFill>
              </a:rPr>
              <a:t>וגורם</a:t>
            </a:r>
            <a:r>
              <a:rPr lang="en">
                <a:solidFill>
                  <a:schemeClr val="dk1"/>
                </a:solidFill>
              </a:rPr>
              <a:t> </a:t>
            </a:r>
            <a:r>
              <a:rPr lang="en" err="1">
                <a:solidFill>
                  <a:schemeClr val="dk1"/>
                </a:solidFill>
              </a:rPr>
              <a:t>לעלייה</a:t>
            </a:r>
            <a:r>
              <a:rPr lang="en">
                <a:solidFill>
                  <a:schemeClr val="dk1"/>
                </a:solidFill>
              </a:rPr>
              <a:t> </a:t>
            </a:r>
            <a:r>
              <a:rPr lang="en" err="1">
                <a:solidFill>
                  <a:schemeClr val="dk1"/>
                </a:solidFill>
              </a:rPr>
              <a:t>בפליטות</a:t>
            </a:r>
            <a:r>
              <a:rPr lang="en">
                <a:solidFill>
                  <a:schemeClr val="dk1"/>
                </a:solidFill>
              </a:rPr>
              <a:t> </a:t>
            </a:r>
            <a:r>
              <a:rPr lang="en" err="1">
                <a:solidFill>
                  <a:schemeClr val="dk1"/>
                </a:solidFill>
              </a:rPr>
              <a:t>הפד"ח</a:t>
            </a:r>
            <a:r>
              <a:rPr lang="en">
                <a:solidFill>
                  <a:schemeClr val="dk1"/>
                </a:solidFill>
              </a:rPr>
              <a:t>? </a:t>
            </a:r>
            <a:r>
              <a:rPr lang="en" err="1">
                <a:solidFill>
                  <a:schemeClr val="dk1"/>
                </a:solidFill>
              </a:rPr>
              <a:t>בקשי</a:t>
            </a:r>
            <a:r>
              <a:rPr lang="en">
                <a:solidFill>
                  <a:schemeClr val="dk1"/>
                </a:solidFill>
              </a:rPr>
              <a:t> </a:t>
            </a:r>
            <a:r>
              <a:rPr lang="en" err="1">
                <a:solidFill>
                  <a:schemeClr val="dk1"/>
                </a:solidFill>
              </a:rPr>
              <a:t>מהתלמידים</a:t>
            </a:r>
            <a:r>
              <a:rPr lang="en">
                <a:solidFill>
                  <a:schemeClr val="dk1"/>
                </a:solidFill>
              </a:rPr>
              <a:t> </a:t>
            </a:r>
            <a:r>
              <a:rPr lang="en" err="1">
                <a:solidFill>
                  <a:schemeClr val="dk1"/>
                </a:solidFill>
              </a:rPr>
              <a:t>לשער</a:t>
            </a:r>
            <a:r>
              <a:rPr lang="en">
                <a:solidFill>
                  <a:schemeClr val="dk1"/>
                </a:solidFill>
              </a:rPr>
              <a:t>. </a:t>
            </a:r>
            <a:r>
              <a:rPr lang="en" err="1">
                <a:solidFill>
                  <a:schemeClr val="dk1"/>
                </a:solidFill>
              </a:rPr>
              <a:t>לאחר</a:t>
            </a:r>
            <a:r>
              <a:rPr lang="en">
                <a:solidFill>
                  <a:schemeClr val="dk1"/>
                </a:solidFill>
              </a:rPr>
              <a:t> </a:t>
            </a:r>
            <a:r>
              <a:rPr lang="en" err="1">
                <a:solidFill>
                  <a:schemeClr val="dk1"/>
                </a:solidFill>
              </a:rPr>
              <a:t>מכן</a:t>
            </a:r>
            <a:r>
              <a:rPr lang="en">
                <a:solidFill>
                  <a:schemeClr val="dk1"/>
                </a:solidFill>
              </a:rPr>
              <a:t> </a:t>
            </a:r>
            <a:r>
              <a:rPr lang="en" err="1">
                <a:solidFill>
                  <a:schemeClr val="dk1"/>
                </a:solidFill>
              </a:rPr>
              <a:t>שאלי</a:t>
            </a:r>
            <a:r>
              <a:rPr lang="en">
                <a:solidFill>
                  <a:schemeClr val="dk1"/>
                </a:solidFill>
              </a:rPr>
              <a:t>: </a:t>
            </a:r>
            <a:r>
              <a:rPr lang="en" err="1">
                <a:solidFill>
                  <a:schemeClr val="dk1"/>
                </a:solidFill>
              </a:rPr>
              <a:t>איזה</a:t>
            </a:r>
            <a:r>
              <a:rPr lang="en">
                <a:solidFill>
                  <a:schemeClr val="dk1"/>
                </a:solidFill>
              </a:rPr>
              <a:t> </a:t>
            </a:r>
            <a:r>
              <a:rPr lang="en" err="1">
                <a:solidFill>
                  <a:schemeClr val="dk1"/>
                </a:solidFill>
              </a:rPr>
              <a:t>פעולות</a:t>
            </a:r>
            <a:r>
              <a:rPr lang="en">
                <a:solidFill>
                  <a:schemeClr val="dk1"/>
                </a:solidFill>
              </a:rPr>
              <a:t> </a:t>
            </a:r>
            <a:r>
              <a:rPr lang="en" err="1">
                <a:solidFill>
                  <a:schemeClr val="dk1"/>
                </a:solidFill>
              </a:rPr>
              <a:t>של</a:t>
            </a:r>
            <a:r>
              <a:rPr lang="en">
                <a:solidFill>
                  <a:schemeClr val="dk1"/>
                </a:solidFill>
              </a:rPr>
              <a:t> </a:t>
            </a:r>
            <a:r>
              <a:rPr lang="en" err="1">
                <a:solidFill>
                  <a:schemeClr val="dk1"/>
                </a:solidFill>
              </a:rPr>
              <a:t>בני</a:t>
            </a:r>
            <a:r>
              <a:rPr lang="en">
                <a:solidFill>
                  <a:schemeClr val="dk1"/>
                </a:solidFill>
              </a:rPr>
              <a:t> </a:t>
            </a:r>
            <a:r>
              <a:rPr lang="en" err="1">
                <a:solidFill>
                  <a:schemeClr val="dk1"/>
                </a:solidFill>
              </a:rPr>
              <a:t>אדם</a:t>
            </a:r>
            <a:r>
              <a:rPr lang="en">
                <a:solidFill>
                  <a:schemeClr val="dk1"/>
                </a:solidFill>
              </a:rPr>
              <a:t> </a:t>
            </a:r>
            <a:r>
              <a:rPr lang="en" err="1">
                <a:solidFill>
                  <a:schemeClr val="dk1"/>
                </a:solidFill>
              </a:rPr>
              <a:t>פולטות</a:t>
            </a:r>
            <a:r>
              <a:rPr lang="en">
                <a:solidFill>
                  <a:schemeClr val="dk1"/>
                </a:solidFill>
              </a:rPr>
              <a:t> </a:t>
            </a:r>
            <a:r>
              <a:rPr lang="en" err="1">
                <a:solidFill>
                  <a:schemeClr val="dk1"/>
                </a:solidFill>
              </a:rPr>
              <a:t>פד"ח</a:t>
            </a:r>
            <a:r>
              <a:rPr lang="en">
                <a:solidFill>
                  <a:schemeClr val="dk1"/>
                </a:solidFill>
              </a:rPr>
              <a:t>? </a:t>
            </a:r>
            <a:r>
              <a:rPr lang="en" err="1">
                <a:solidFill>
                  <a:schemeClr val="dk1"/>
                </a:solidFill>
              </a:rPr>
              <a:t>שריפת</a:t>
            </a:r>
            <a:r>
              <a:rPr lang="en">
                <a:solidFill>
                  <a:schemeClr val="dk1"/>
                </a:solidFill>
              </a:rPr>
              <a:t> </a:t>
            </a:r>
            <a:r>
              <a:rPr lang="en" err="1">
                <a:solidFill>
                  <a:schemeClr val="dk1"/>
                </a:solidFill>
              </a:rPr>
              <a:t>דלק</a:t>
            </a:r>
            <a:r>
              <a:rPr lang="en">
                <a:solidFill>
                  <a:schemeClr val="dk1"/>
                </a:solidFill>
              </a:rPr>
              <a:t> </a:t>
            </a:r>
            <a:r>
              <a:rPr lang="en" err="1">
                <a:solidFill>
                  <a:schemeClr val="dk1"/>
                </a:solidFill>
              </a:rPr>
              <a:t>במכונית</a:t>
            </a:r>
            <a:r>
              <a:rPr lang="en">
                <a:solidFill>
                  <a:schemeClr val="dk1"/>
                </a:solidFill>
              </a:rPr>
              <a:t>, </a:t>
            </a:r>
            <a:r>
              <a:rPr lang="en" err="1">
                <a:solidFill>
                  <a:schemeClr val="dk1"/>
                </a:solidFill>
              </a:rPr>
              <a:t>הפקת</a:t>
            </a:r>
            <a:r>
              <a:rPr lang="en">
                <a:solidFill>
                  <a:schemeClr val="dk1"/>
                </a:solidFill>
              </a:rPr>
              <a:t> </a:t>
            </a:r>
            <a:r>
              <a:rPr lang="en" err="1">
                <a:solidFill>
                  <a:schemeClr val="dk1"/>
                </a:solidFill>
              </a:rPr>
              <a:t>חשמל</a:t>
            </a:r>
            <a:r>
              <a:rPr lang="en">
                <a:solidFill>
                  <a:schemeClr val="dk1"/>
                </a:solidFill>
              </a:rPr>
              <a:t> </a:t>
            </a:r>
            <a:r>
              <a:rPr lang="en" err="1">
                <a:solidFill>
                  <a:schemeClr val="dk1"/>
                </a:solidFill>
              </a:rPr>
              <a:t>ועוד</a:t>
            </a:r>
            <a:r>
              <a:rPr lang="en">
                <a:solidFill>
                  <a:schemeClr val="dk1"/>
                </a:solidFill>
              </a:rPr>
              <a:t>. </a:t>
            </a: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r>
              <a:rPr lang="en" err="1">
                <a:solidFill>
                  <a:schemeClr val="dk1"/>
                </a:solidFill>
              </a:rPr>
              <a:t>מקור</a:t>
            </a:r>
            <a:r>
              <a:rPr lang="en">
                <a:solidFill>
                  <a:schemeClr val="dk1"/>
                </a:solidFill>
              </a:rPr>
              <a:t> </a:t>
            </a:r>
            <a:r>
              <a:rPr lang="en" err="1">
                <a:solidFill>
                  <a:schemeClr val="dk1"/>
                </a:solidFill>
              </a:rPr>
              <a:t>התמונה</a:t>
            </a:r>
            <a:r>
              <a:rPr lang="en">
                <a:solidFill>
                  <a:schemeClr val="dk1"/>
                </a:solidFill>
              </a:rPr>
              <a:t>:</a:t>
            </a: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r>
              <a:rPr lang="en" u="sng">
                <a:solidFill>
                  <a:schemeClr val="hlink"/>
                </a:solidFill>
                <a:hlinkClick r:id="rId3"/>
              </a:rPr>
              <a:t>https://ourworldindata.org/explorers/climate-change?time=-1335..latest&amp;facet=none&amp;hideControls=true&amp;Metric=CO%E2%82%82+concentrations&amp;Long-run+series%3F=true&amp;country=~OWID_WRL</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09"/>
        <p:cNvGrpSpPr/>
        <p:nvPr/>
      </p:nvGrpSpPr>
      <p:grpSpPr>
        <a:xfrm>
          <a:off x="0" y="0"/>
          <a:ext cx="0" cy="0"/>
          <a:chOff x="0" y="0"/>
          <a:chExt cx="0" cy="0"/>
        </a:xfrm>
      </p:grpSpPr>
      <p:sp>
        <p:nvSpPr>
          <p:cNvPr id="8610" name="Google Shape;8610;p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611" name="Google Shape;8611;p1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הדגמה הממחישה שאש פולטת פד"ח (באמצעות חיישן): מדליקים נר ומודדים את רמת הפד"ח בסביבת הנר. הריכוז צפוי לעלות, כי יש בעירה של שעווה, שהיא חומר דלק, שמקורו בתרכובת פחמן.</a:t>
            </a:r>
            <a:endParaRPr sz="1200">
              <a:latin typeface="Calibri"/>
              <a:ea typeface="Calibri"/>
              <a:cs typeface="Calibri"/>
              <a:sym typeface="Calibri"/>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21"/>
        <p:cNvGrpSpPr/>
        <p:nvPr/>
      </p:nvGrpSpPr>
      <p:grpSpPr>
        <a:xfrm>
          <a:off x="0" y="0"/>
          <a:ext cx="0" cy="0"/>
          <a:chOff x="0" y="0"/>
          <a:chExt cx="0" cy="0"/>
        </a:xfrm>
      </p:grpSpPr>
      <p:sp>
        <p:nvSpPr>
          <p:cNvPr id="8622" name="Google Shape;8622;p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623" name="Google Shape;8623;p1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indent="0" algn="r" rtl="1">
              <a:buNone/>
            </a:pPr>
            <a:r>
              <a:rPr lang="en" sz="1200" err="1">
                <a:latin typeface="Calibri"/>
                <a:ea typeface="Calibri"/>
                <a:cs typeface="Calibri"/>
              </a:rPr>
              <a:t>התחלת</a:t>
            </a:r>
            <a:r>
              <a:rPr lang="en" sz="1200">
                <a:latin typeface="Calibri"/>
                <a:ea typeface="Calibri"/>
                <a:cs typeface="Calibri"/>
              </a:rPr>
              <a:t> </a:t>
            </a:r>
            <a:r>
              <a:rPr lang="en" sz="1200" err="1">
                <a:latin typeface="Calibri"/>
                <a:ea typeface="Calibri"/>
                <a:cs typeface="Calibri"/>
              </a:rPr>
              <a:t>הפעילות</a:t>
            </a:r>
            <a:r>
              <a:rPr lang="en" sz="1200">
                <a:latin typeface="Calibri"/>
                <a:ea typeface="Calibri"/>
                <a:cs typeface="Calibri"/>
              </a:rPr>
              <a:t> </a:t>
            </a:r>
            <a:r>
              <a:rPr lang="en" sz="1200" err="1">
                <a:latin typeface="Calibri"/>
                <a:ea typeface="Calibri"/>
                <a:cs typeface="Calibri"/>
              </a:rPr>
              <a:t>מתייחסת</a:t>
            </a:r>
            <a:r>
              <a:rPr lang="en" sz="1200">
                <a:latin typeface="Calibri"/>
                <a:ea typeface="Calibri"/>
                <a:cs typeface="Calibri"/>
              </a:rPr>
              <a:t> </a:t>
            </a:r>
            <a:r>
              <a:rPr lang="en" sz="1200" err="1">
                <a:latin typeface="Calibri"/>
                <a:ea typeface="Calibri"/>
                <a:cs typeface="Calibri"/>
              </a:rPr>
              <a:t>לתמונות</a:t>
            </a:r>
            <a:r>
              <a:rPr lang="en" sz="1200">
                <a:latin typeface="Calibri"/>
                <a:ea typeface="Calibri"/>
                <a:cs typeface="Calibri"/>
              </a:rPr>
              <a:t> </a:t>
            </a:r>
            <a:r>
              <a:rPr lang="en" sz="1200" err="1">
                <a:latin typeface="Calibri"/>
                <a:ea typeface="Calibri"/>
                <a:cs typeface="Calibri"/>
              </a:rPr>
              <a:t>שתלמידים</a:t>
            </a:r>
            <a:r>
              <a:rPr lang="en" sz="1200">
                <a:latin typeface="Calibri"/>
                <a:ea typeface="Calibri"/>
                <a:cs typeface="Calibri"/>
              </a:rPr>
              <a:t> </a:t>
            </a:r>
            <a:r>
              <a:rPr lang="en" sz="1200" err="1">
                <a:latin typeface="Calibri"/>
                <a:ea typeface="Calibri"/>
                <a:cs typeface="Calibri"/>
              </a:rPr>
              <a:t>העלו</a:t>
            </a:r>
            <a:r>
              <a:rPr lang="en" sz="1200">
                <a:latin typeface="Calibri"/>
                <a:ea typeface="Calibri"/>
                <a:cs typeface="Calibri"/>
              </a:rPr>
              <a:t>, </a:t>
            </a:r>
            <a:r>
              <a:rPr lang="en" sz="1200" err="1">
                <a:latin typeface="Calibri"/>
                <a:ea typeface="Calibri"/>
                <a:cs typeface="Calibri"/>
              </a:rPr>
              <a:t>הקשורים</a:t>
            </a:r>
            <a:r>
              <a:rPr lang="en" sz="1200">
                <a:latin typeface="Calibri"/>
                <a:ea typeface="Calibri"/>
                <a:cs typeface="Calibri"/>
              </a:rPr>
              <a:t> </a:t>
            </a:r>
            <a:r>
              <a:rPr lang="en" sz="1200" err="1">
                <a:latin typeface="Calibri"/>
                <a:ea typeface="Calibri"/>
                <a:cs typeface="Calibri"/>
              </a:rPr>
              <a:t>למטלת</a:t>
            </a:r>
            <a:r>
              <a:rPr lang="en" sz="1200">
                <a:latin typeface="Calibri"/>
                <a:ea typeface="Calibri"/>
                <a:cs typeface="Calibri"/>
              </a:rPr>
              <a:t> </a:t>
            </a:r>
            <a:r>
              <a:rPr lang="en" sz="1200" err="1">
                <a:latin typeface="Calibri"/>
                <a:ea typeface="Calibri"/>
                <a:cs typeface="Calibri"/>
              </a:rPr>
              <a:t>הבית</a:t>
            </a:r>
            <a:r>
              <a:rPr lang="en" sz="1200">
                <a:latin typeface="Calibri"/>
                <a:ea typeface="Calibri"/>
                <a:cs typeface="Calibri"/>
              </a:rPr>
              <a:t> - </a:t>
            </a:r>
            <a:r>
              <a:rPr lang="en" sz="1200" err="1">
                <a:latin typeface="Calibri"/>
                <a:ea typeface="Calibri"/>
                <a:cs typeface="Calibri"/>
              </a:rPr>
              <a:t>בה</a:t>
            </a:r>
            <a:r>
              <a:rPr lang="en" sz="1200">
                <a:latin typeface="Calibri"/>
                <a:ea typeface="Calibri"/>
                <a:cs typeface="Calibri"/>
              </a:rPr>
              <a:t> </a:t>
            </a:r>
            <a:r>
              <a:rPr lang="en" sz="1200" err="1">
                <a:latin typeface="Calibri"/>
                <a:ea typeface="Calibri"/>
                <a:cs typeface="Calibri"/>
              </a:rPr>
              <a:t>התבקשו</a:t>
            </a:r>
            <a:r>
              <a:rPr lang="en" sz="1200">
                <a:latin typeface="Calibri"/>
                <a:ea typeface="Calibri"/>
                <a:cs typeface="Calibri"/>
              </a:rPr>
              <a:t> </a:t>
            </a:r>
            <a:r>
              <a:rPr lang="en" sz="1200" err="1">
                <a:latin typeface="Calibri"/>
                <a:ea typeface="Calibri"/>
                <a:cs typeface="Calibri"/>
              </a:rPr>
              <a:t>לצלם</a:t>
            </a:r>
            <a:r>
              <a:rPr lang="en" sz="1200">
                <a:latin typeface="Calibri"/>
                <a:ea typeface="Calibri"/>
                <a:cs typeface="Calibri"/>
              </a:rPr>
              <a:t> </a:t>
            </a:r>
            <a:r>
              <a:rPr lang="en" sz="1200" err="1">
                <a:latin typeface="Calibri"/>
                <a:ea typeface="Calibri"/>
                <a:cs typeface="Calibri"/>
              </a:rPr>
              <a:t>תמונה</a:t>
            </a:r>
            <a:r>
              <a:rPr lang="en" sz="1200">
                <a:latin typeface="Calibri"/>
                <a:ea typeface="Calibri"/>
                <a:cs typeface="Calibri"/>
              </a:rPr>
              <a:t> </a:t>
            </a:r>
            <a:r>
              <a:rPr lang="en" sz="1200" err="1">
                <a:latin typeface="Calibri"/>
                <a:ea typeface="Calibri"/>
                <a:cs typeface="Calibri"/>
              </a:rPr>
              <a:t>של</a:t>
            </a:r>
            <a:r>
              <a:rPr lang="en" sz="1200">
                <a:latin typeface="Calibri"/>
                <a:ea typeface="Calibri"/>
                <a:cs typeface="Calibri"/>
              </a:rPr>
              <a:t> </a:t>
            </a:r>
            <a:r>
              <a:rPr lang="en" sz="1200" err="1">
                <a:latin typeface="Calibri"/>
                <a:ea typeface="Calibri"/>
                <a:cs typeface="Calibri"/>
              </a:rPr>
              <a:t>שימוש</a:t>
            </a:r>
            <a:r>
              <a:rPr lang="en" sz="1200">
                <a:latin typeface="Calibri"/>
                <a:ea typeface="Calibri"/>
                <a:cs typeface="Calibri"/>
              </a:rPr>
              <a:t> </a:t>
            </a:r>
            <a:r>
              <a:rPr lang="en" sz="1200" err="1">
                <a:latin typeface="Calibri"/>
                <a:ea typeface="Calibri"/>
                <a:cs typeface="Calibri"/>
              </a:rPr>
              <a:t>באנרגיה</a:t>
            </a:r>
            <a:r>
              <a:rPr lang="en" sz="1200">
                <a:latin typeface="Calibri"/>
                <a:ea typeface="Calibri"/>
                <a:cs typeface="Calibri"/>
              </a:rPr>
              <a:t> </a:t>
            </a:r>
            <a:r>
              <a:rPr lang="en" sz="1200" err="1">
                <a:latin typeface="Calibri"/>
                <a:ea typeface="Calibri"/>
                <a:cs typeface="Calibri"/>
              </a:rPr>
              <a:t>בחיי</a:t>
            </a:r>
            <a:r>
              <a:rPr lang="en" sz="1200">
                <a:latin typeface="Calibri"/>
                <a:ea typeface="Calibri"/>
                <a:cs typeface="Calibri"/>
              </a:rPr>
              <a:t> </a:t>
            </a:r>
            <a:r>
              <a:rPr lang="en" sz="1200" err="1">
                <a:latin typeface="Calibri"/>
                <a:ea typeface="Calibri"/>
                <a:cs typeface="Calibri"/>
              </a:rPr>
              <a:t>היומיום</a:t>
            </a:r>
            <a:r>
              <a:rPr lang="en" sz="1200">
                <a:latin typeface="Calibri"/>
                <a:ea typeface="Calibri"/>
                <a:cs typeface="Calibri"/>
              </a:rPr>
              <a:t> </a:t>
            </a:r>
            <a:r>
              <a:rPr lang="en" sz="1200" err="1">
                <a:latin typeface="Calibri"/>
                <a:ea typeface="Calibri"/>
                <a:cs typeface="Calibri"/>
              </a:rPr>
              <a:t>שלהם</a:t>
            </a:r>
            <a:r>
              <a:rPr lang="en" sz="1200">
                <a:latin typeface="Calibri"/>
                <a:ea typeface="Calibri"/>
                <a:cs typeface="Calibri"/>
              </a:rPr>
              <a:t>.</a:t>
            </a:r>
            <a:endParaRPr lang="en" sz="1200">
              <a:latin typeface="Calibri"/>
              <a:ea typeface="Calibri"/>
              <a:cs typeface="Calibri"/>
              <a:sym typeface="Calibri"/>
            </a:endParaRPr>
          </a:p>
          <a:p>
            <a:pPr marL="0" indent="0" algn="r" rtl="1">
              <a:buNone/>
            </a:pPr>
            <a:endParaRPr lang="en" sz="1200">
              <a:latin typeface="Calibri"/>
              <a:ea typeface="Calibri"/>
              <a:cs typeface="Calibri"/>
              <a:sym typeface="Calibri"/>
            </a:endParaRPr>
          </a:p>
          <a:p>
            <a:pPr marL="0" indent="0" algn="r" rtl="1">
              <a:buNone/>
            </a:pPr>
            <a:r>
              <a:rPr lang="en" sz="1200" err="1">
                <a:latin typeface="Calibri"/>
                <a:ea typeface="Calibri"/>
                <a:cs typeface="Calibri"/>
              </a:rPr>
              <a:t>כדאי</a:t>
            </a:r>
            <a:r>
              <a:rPr lang="en" sz="1200">
                <a:latin typeface="Calibri"/>
                <a:ea typeface="Calibri"/>
                <a:cs typeface="Calibri"/>
              </a:rPr>
              <a:t> </a:t>
            </a:r>
            <a:r>
              <a:rPr lang="en" sz="1200" err="1">
                <a:latin typeface="Calibri"/>
                <a:ea typeface="Calibri"/>
                <a:cs typeface="Calibri"/>
              </a:rPr>
              <a:t>להתייחס</a:t>
            </a:r>
            <a:r>
              <a:rPr lang="en" sz="1200">
                <a:latin typeface="Calibri"/>
                <a:ea typeface="Calibri"/>
                <a:cs typeface="Calibri"/>
              </a:rPr>
              <a:t> </a:t>
            </a:r>
            <a:r>
              <a:rPr lang="en" sz="1200" err="1">
                <a:latin typeface="Calibri"/>
                <a:ea typeface="Calibri"/>
                <a:cs typeface="Calibri"/>
              </a:rPr>
              <a:t>לכל</a:t>
            </a:r>
            <a:r>
              <a:rPr lang="en" sz="1200">
                <a:latin typeface="Calibri"/>
                <a:ea typeface="Calibri"/>
                <a:cs typeface="Calibri"/>
              </a:rPr>
              <a:t> </a:t>
            </a:r>
            <a:r>
              <a:rPr lang="en" sz="1200" err="1">
                <a:latin typeface="Calibri"/>
                <a:ea typeface="Calibri"/>
                <a:cs typeface="Calibri"/>
              </a:rPr>
              <a:t>תמונה</a:t>
            </a:r>
            <a:r>
              <a:rPr lang="en" sz="1200">
                <a:latin typeface="Calibri"/>
                <a:ea typeface="Calibri"/>
                <a:cs typeface="Calibri"/>
              </a:rPr>
              <a:t> - </a:t>
            </a:r>
            <a:r>
              <a:rPr lang="en" sz="1200" err="1">
                <a:latin typeface="Calibri"/>
                <a:ea typeface="Calibri"/>
                <a:cs typeface="Calibri"/>
              </a:rPr>
              <a:t>האם</a:t>
            </a:r>
            <a:r>
              <a:rPr lang="en" sz="1200">
                <a:latin typeface="Calibri"/>
                <a:ea typeface="Calibri"/>
                <a:cs typeface="Calibri"/>
              </a:rPr>
              <a:t> </a:t>
            </a:r>
            <a:r>
              <a:rPr lang="en" sz="1200" err="1">
                <a:latin typeface="Calibri"/>
                <a:ea typeface="Calibri"/>
                <a:cs typeface="Calibri"/>
              </a:rPr>
              <a:t>היא</a:t>
            </a:r>
            <a:r>
              <a:rPr lang="en" sz="1200">
                <a:latin typeface="Calibri"/>
                <a:ea typeface="Calibri"/>
                <a:cs typeface="Calibri"/>
              </a:rPr>
              <a:t> </a:t>
            </a:r>
            <a:r>
              <a:rPr lang="en" sz="1200" err="1">
                <a:latin typeface="Calibri"/>
                <a:ea typeface="Calibri"/>
                <a:cs typeface="Calibri"/>
              </a:rPr>
              <a:t>קשורה</a:t>
            </a:r>
            <a:r>
              <a:rPr lang="en" sz="1200">
                <a:latin typeface="Calibri"/>
                <a:ea typeface="Calibri"/>
                <a:cs typeface="Calibri"/>
              </a:rPr>
              <a:t> </a:t>
            </a:r>
            <a:r>
              <a:rPr lang="en" sz="1200" err="1">
                <a:latin typeface="Calibri"/>
                <a:ea typeface="Calibri"/>
                <a:cs typeface="Calibri"/>
              </a:rPr>
              <a:t>לפליטת</a:t>
            </a:r>
            <a:r>
              <a:rPr lang="en" sz="1200">
                <a:latin typeface="Calibri"/>
                <a:ea typeface="Calibri"/>
                <a:cs typeface="Calibri"/>
              </a:rPr>
              <a:t> </a:t>
            </a:r>
            <a:r>
              <a:rPr lang="en" sz="1200" err="1">
                <a:latin typeface="Calibri"/>
                <a:ea typeface="Calibri"/>
                <a:cs typeface="Calibri"/>
              </a:rPr>
              <a:t>פד"ח</a:t>
            </a:r>
            <a:r>
              <a:rPr lang="en" sz="1200">
                <a:latin typeface="Calibri"/>
                <a:ea typeface="Calibri"/>
                <a:cs typeface="Calibri"/>
              </a:rPr>
              <a:t>? </a:t>
            </a:r>
            <a:r>
              <a:rPr lang="en" sz="1200" err="1">
                <a:latin typeface="Calibri"/>
                <a:ea typeface="Calibri"/>
                <a:cs typeface="Calibri"/>
              </a:rPr>
              <a:t>האם</a:t>
            </a:r>
            <a:r>
              <a:rPr lang="en" sz="1200">
                <a:latin typeface="Calibri"/>
                <a:ea typeface="Calibri"/>
                <a:cs typeface="Calibri"/>
              </a:rPr>
              <a:t> </a:t>
            </a:r>
            <a:r>
              <a:rPr lang="en" sz="1200" err="1">
                <a:latin typeface="Calibri"/>
                <a:ea typeface="Calibri"/>
                <a:cs typeface="Calibri"/>
              </a:rPr>
              <a:t>קשורה</a:t>
            </a:r>
            <a:r>
              <a:rPr lang="en" sz="1200">
                <a:latin typeface="Calibri"/>
                <a:ea typeface="Calibri"/>
                <a:cs typeface="Calibri"/>
              </a:rPr>
              <a:t> </a:t>
            </a:r>
            <a:r>
              <a:rPr lang="en" sz="1200" err="1">
                <a:latin typeface="Calibri"/>
                <a:ea typeface="Calibri"/>
                <a:cs typeface="Calibri"/>
              </a:rPr>
              <a:t>ליצירת</a:t>
            </a:r>
            <a:r>
              <a:rPr lang="en" sz="1200">
                <a:latin typeface="Calibri"/>
                <a:ea typeface="Calibri"/>
                <a:cs typeface="Calibri"/>
              </a:rPr>
              <a:t> </a:t>
            </a:r>
            <a:r>
              <a:rPr lang="en" sz="1200" err="1">
                <a:latin typeface="Calibri"/>
                <a:ea typeface="Calibri"/>
                <a:cs typeface="Calibri"/>
              </a:rPr>
              <a:t>אנרגיה</a:t>
            </a:r>
            <a:r>
              <a:rPr lang="en" sz="1200">
                <a:latin typeface="Calibri"/>
                <a:ea typeface="Calibri"/>
                <a:cs typeface="Calibri"/>
              </a:rPr>
              <a:t>? </a:t>
            </a:r>
            <a:endParaRPr lang="en" sz="1200">
              <a:latin typeface="Calibri"/>
              <a:ea typeface="Calibri"/>
              <a:cs typeface="Calibri"/>
              <a:sym typeface="Calibri"/>
            </a:endParaRPr>
          </a:p>
          <a:p>
            <a:pPr marL="0" indent="0" algn="r" rtl="1">
              <a:buNone/>
            </a:pPr>
            <a:r>
              <a:rPr lang="en" sz="1200" err="1">
                <a:latin typeface="Calibri"/>
                <a:ea typeface="Calibri"/>
                <a:cs typeface="Calibri"/>
                <a:sym typeface="Calibri"/>
              </a:rPr>
              <a:t>ניתן</a:t>
            </a:r>
            <a:r>
              <a:rPr lang="en" sz="1200">
                <a:latin typeface="Calibri"/>
                <a:ea typeface="Calibri"/>
                <a:cs typeface="Calibri"/>
                <a:sym typeface="Calibri"/>
              </a:rPr>
              <a:t> </a:t>
            </a:r>
            <a:r>
              <a:rPr lang="en" sz="1200" err="1">
                <a:latin typeface="Calibri"/>
                <a:ea typeface="Calibri"/>
                <a:cs typeface="Calibri"/>
                <a:sym typeface="Calibri"/>
              </a:rPr>
              <a:t>לשאול</a:t>
            </a:r>
            <a:r>
              <a:rPr lang="en" sz="1200">
                <a:latin typeface="Calibri"/>
                <a:ea typeface="Calibri"/>
                <a:cs typeface="Calibri"/>
                <a:sym typeface="Calibri"/>
              </a:rPr>
              <a:t> </a:t>
            </a:r>
            <a:r>
              <a:rPr lang="en" sz="1200" err="1">
                <a:latin typeface="Calibri"/>
                <a:ea typeface="Calibri"/>
                <a:cs typeface="Calibri"/>
                <a:sym typeface="Calibri"/>
              </a:rPr>
              <a:t>את</a:t>
            </a:r>
            <a:r>
              <a:rPr lang="en" sz="1200">
                <a:latin typeface="Calibri"/>
                <a:ea typeface="Calibri"/>
                <a:cs typeface="Calibri"/>
                <a:sym typeface="Calibri"/>
              </a:rPr>
              <a:t> </a:t>
            </a:r>
            <a:r>
              <a:rPr lang="en" sz="1200" err="1">
                <a:latin typeface="Calibri"/>
                <a:ea typeface="Calibri"/>
                <a:cs typeface="Calibri"/>
                <a:sym typeface="Calibri"/>
              </a:rPr>
              <a:t>התלמידים</a:t>
            </a:r>
            <a:r>
              <a:rPr lang="en" sz="1200">
                <a:latin typeface="Calibri"/>
                <a:ea typeface="Calibri"/>
                <a:cs typeface="Calibri"/>
                <a:sym typeface="Calibri"/>
              </a:rPr>
              <a:t> </a:t>
            </a:r>
            <a:r>
              <a:rPr lang="en" sz="1200" err="1">
                <a:latin typeface="Calibri"/>
                <a:ea typeface="Calibri"/>
                <a:cs typeface="Calibri"/>
                <a:sym typeface="Calibri"/>
              </a:rPr>
              <a:t>בע"פ</a:t>
            </a:r>
            <a:r>
              <a:rPr lang="en" sz="1200">
                <a:latin typeface="Calibri"/>
                <a:ea typeface="Calibri"/>
                <a:cs typeface="Calibri"/>
                <a:sym typeface="Calibri"/>
              </a:rPr>
              <a:t> </a:t>
            </a:r>
            <a:r>
              <a:rPr lang="en" sz="1200" err="1">
                <a:latin typeface="Calibri"/>
                <a:ea typeface="Calibri"/>
                <a:cs typeface="Calibri"/>
                <a:sym typeface="Calibri"/>
              </a:rPr>
              <a:t>או</a:t>
            </a:r>
            <a:r>
              <a:rPr lang="en" sz="1200">
                <a:latin typeface="Calibri"/>
                <a:ea typeface="Calibri"/>
                <a:cs typeface="Calibri"/>
                <a:sym typeface="Calibri"/>
              </a:rPr>
              <a:t> </a:t>
            </a:r>
            <a:r>
              <a:rPr lang="en" sz="1200" err="1">
                <a:latin typeface="Calibri"/>
                <a:ea typeface="Calibri"/>
                <a:cs typeface="Calibri"/>
                <a:sym typeface="Calibri"/>
              </a:rPr>
              <a:t>לבקש</a:t>
            </a:r>
            <a:r>
              <a:rPr lang="en" sz="1200">
                <a:latin typeface="Calibri"/>
                <a:ea typeface="Calibri"/>
                <a:cs typeface="Calibri"/>
                <a:sym typeface="Calibri"/>
              </a:rPr>
              <a:t> </a:t>
            </a:r>
            <a:r>
              <a:rPr lang="en" sz="1200" err="1">
                <a:latin typeface="Calibri"/>
                <a:ea typeface="Calibri"/>
                <a:cs typeface="Calibri"/>
                <a:sym typeface="Calibri"/>
              </a:rPr>
              <a:t>מהם</a:t>
            </a:r>
            <a:r>
              <a:rPr lang="en" sz="1200">
                <a:latin typeface="Calibri"/>
                <a:ea typeface="Calibri"/>
                <a:cs typeface="Calibri"/>
                <a:sym typeface="Calibri"/>
              </a:rPr>
              <a:t> </a:t>
            </a:r>
            <a:r>
              <a:rPr lang="en" sz="1200" err="1">
                <a:latin typeface="Calibri"/>
                <a:ea typeface="Calibri"/>
                <a:cs typeface="Calibri"/>
                <a:sym typeface="Calibri"/>
              </a:rPr>
              <a:t>לכתוב</a:t>
            </a:r>
            <a:r>
              <a:rPr lang="en" sz="1200">
                <a:latin typeface="Calibri"/>
                <a:ea typeface="Calibri"/>
                <a:cs typeface="Calibri"/>
                <a:sym typeface="Calibri"/>
              </a:rPr>
              <a:t> </a:t>
            </a:r>
            <a:r>
              <a:rPr lang="en" sz="1200" err="1">
                <a:latin typeface="Calibri"/>
                <a:ea typeface="Calibri"/>
                <a:cs typeface="Calibri"/>
                <a:sym typeface="Calibri"/>
              </a:rPr>
              <a:t>במחברת</a:t>
            </a:r>
            <a:r>
              <a:rPr lang="en" sz="1200">
                <a:latin typeface="Calibri"/>
                <a:ea typeface="Calibri"/>
                <a:cs typeface="Calibri"/>
                <a:sym typeface="Calibri"/>
              </a:rPr>
              <a:t>, </a:t>
            </a:r>
            <a:r>
              <a:rPr lang="en" sz="1200" err="1">
                <a:latin typeface="Calibri"/>
                <a:ea typeface="Calibri"/>
                <a:cs typeface="Calibri"/>
                <a:sym typeface="Calibri"/>
              </a:rPr>
              <a:t>ואז</a:t>
            </a:r>
            <a:r>
              <a:rPr lang="en" sz="1200">
                <a:latin typeface="Calibri"/>
                <a:ea typeface="Calibri"/>
                <a:cs typeface="Calibri"/>
                <a:sym typeface="Calibri"/>
              </a:rPr>
              <a:t> </a:t>
            </a:r>
            <a:r>
              <a:rPr lang="en" sz="1200" err="1">
                <a:latin typeface="Calibri"/>
                <a:ea typeface="Calibri"/>
                <a:cs typeface="Calibri"/>
                <a:sym typeface="Calibri"/>
              </a:rPr>
              <a:t>לשאול</a:t>
            </a:r>
            <a:r>
              <a:rPr lang="en" sz="1200">
                <a:latin typeface="Calibri"/>
                <a:ea typeface="Calibri"/>
                <a:cs typeface="Calibri"/>
                <a:sym typeface="Calibri"/>
              </a:rPr>
              <a:t> </a:t>
            </a:r>
            <a:r>
              <a:rPr lang="en" sz="1200" err="1">
                <a:latin typeface="Calibri"/>
                <a:ea typeface="Calibri"/>
                <a:cs typeface="Calibri"/>
                <a:sym typeface="Calibri"/>
              </a:rPr>
              <a:t>אותם</a:t>
            </a:r>
            <a:r>
              <a:rPr lang="en" sz="1200">
                <a:latin typeface="Calibri"/>
                <a:ea typeface="Calibri"/>
                <a:cs typeface="Calibri"/>
                <a:sym typeface="Calibri"/>
              </a:rPr>
              <a:t> </a:t>
            </a:r>
            <a:r>
              <a:rPr lang="en" sz="1200" err="1">
                <a:latin typeface="Calibri"/>
                <a:ea typeface="Calibri"/>
                <a:cs typeface="Calibri"/>
                <a:sym typeface="Calibri"/>
              </a:rPr>
              <a:t>מה</a:t>
            </a:r>
            <a:r>
              <a:rPr lang="en" sz="1200">
                <a:latin typeface="Calibri"/>
                <a:ea typeface="Calibri"/>
                <a:cs typeface="Calibri"/>
                <a:sym typeface="Calibri"/>
              </a:rPr>
              <a:t> </a:t>
            </a:r>
            <a:r>
              <a:rPr lang="en" sz="1200" err="1">
                <a:latin typeface="Calibri"/>
                <a:ea typeface="Calibri"/>
                <a:cs typeface="Calibri"/>
                <a:sym typeface="Calibri"/>
              </a:rPr>
              <a:t>רשמו</a:t>
            </a:r>
            <a:br>
              <a:rPr lang="en" sz="1200">
                <a:latin typeface="Calibri"/>
                <a:ea typeface="Calibri"/>
                <a:cs typeface="Calibri"/>
              </a:rPr>
            </a:br>
            <a:br>
              <a:rPr lang="en" sz="1200">
                <a:latin typeface="Calibri"/>
                <a:ea typeface="Calibri"/>
                <a:cs typeface="Calibri"/>
              </a:rPr>
            </a:br>
            <a:r>
              <a:rPr lang="en" sz="1200" err="1">
                <a:latin typeface="Calibri"/>
                <a:ea typeface="Calibri"/>
                <a:cs typeface="Calibri"/>
                <a:sym typeface="Calibri"/>
              </a:rPr>
              <a:t>אפשר</a:t>
            </a:r>
            <a:r>
              <a:rPr lang="en" sz="1200">
                <a:latin typeface="Calibri"/>
                <a:ea typeface="Calibri"/>
                <a:cs typeface="Calibri"/>
                <a:sym typeface="Calibri"/>
              </a:rPr>
              <a:t> </a:t>
            </a:r>
            <a:r>
              <a:rPr lang="en" sz="1200" err="1">
                <a:latin typeface="Calibri"/>
                <a:ea typeface="Calibri"/>
                <a:cs typeface="Calibri"/>
                <a:sym typeface="Calibri"/>
              </a:rPr>
              <a:t>להכין</a:t>
            </a:r>
            <a:r>
              <a:rPr lang="en" sz="1200">
                <a:latin typeface="Calibri"/>
                <a:ea typeface="Calibri"/>
                <a:cs typeface="Calibri"/>
                <a:sym typeface="Calibri"/>
              </a:rPr>
              <a:t> </a:t>
            </a:r>
            <a:r>
              <a:rPr lang="en" sz="1200" err="1">
                <a:latin typeface="Calibri"/>
                <a:ea typeface="Calibri"/>
                <a:cs typeface="Calibri"/>
                <a:sym typeface="Calibri"/>
              </a:rPr>
              <a:t>טבלה</a:t>
            </a:r>
            <a:r>
              <a:rPr lang="en" sz="1200">
                <a:latin typeface="Calibri"/>
                <a:ea typeface="Calibri"/>
                <a:cs typeface="Calibri"/>
                <a:sym typeface="Calibri"/>
              </a:rPr>
              <a:t> </a:t>
            </a:r>
            <a:r>
              <a:rPr lang="en" sz="1200" err="1">
                <a:latin typeface="Calibri"/>
                <a:ea typeface="Calibri"/>
                <a:cs typeface="Calibri"/>
                <a:sym typeface="Calibri"/>
              </a:rPr>
              <a:t>ולסמן</a:t>
            </a:r>
            <a:r>
              <a:rPr lang="en" sz="1200">
                <a:latin typeface="Calibri"/>
                <a:ea typeface="Calibri"/>
                <a:cs typeface="Calibri"/>
                <a:sym typeface="Calibri"/>
              </a:rPr>
              <a:t> </a:t>
            </a:r>
            <a:r>
              <a:rPr lang="en" sz="1200" err="1">
                <a:latin typeface="Calibri"/>
                <a:ea typeface="Calibri"/>
                <a:cs typeface="Calibri"/>
                <a:sym typeface="Calibri"/>
              </a:rPr>
              <a:t>בה</a:t>
            </a:r>
            <a:r>
              <a:rPr lang="en" sz="1200">
                <a:latin typeface="Calibri"/>
                <a:ea typeface="Calibri"/>
                <a:cs typeface="Calibri"/>
                <a:sym typeface="Calibri"/>
              </a:rPr>
              <a:t> V </a:t>
            </a:r>
            <a:r>
              <a:rPr lang="en" sz="1200" err="1">
                <a:latin typeface="Calibri"/>
                <a:ea typeface="Calibri"/>
                <a:cs typeface="Calibri"/>
                <a:sym typeface="Calibri"/>
              </a:rPr>
              <a:t>אם</a:t>
            </a:r>
            <a:r>
              <a:rPr lang="en" sz="1200">
                <a:latin typeface="Calibri"/>
                <a:ea typeface="Calibri"/>
                <a:cs typeface="Calibri"/>
                <a:sym typeface="Calibri"/>
              </a:rPr>
              <a:t> </a:t>
            </a:r>
            <a:r>
              <a:rPr lang="en" sz="1200" err="1">
                <a:latin typeface="Calibri"/>
                <a:ea typeface="Calibri"/>
                <a:cs typeface="Calibri"/>
                <a:sym typeface="Calibri"/>
              </a:rPr>
              <a:t>יש</a:t>
            </a:r>
            <a:r>
              <a:rPr lang="en" sz="1200">
                <a:latin typeface="Calibri"/>
                <a:ea typeface="Calibri"/>
                <a:cs typeface="Calibri"/>
                <a:sym typeface="Calibri"/>
              </a:rPr>
              <a:t> </a:t>
            </a:r>
            <a:r>
              <a:rPr lang="en" sz="1200" err="1">
                <a:latin typeface="Calibri"/>
                <a:ea typeface="Calibri"/>
                <a:cs typeface="Calibri"/>
                <a:sym typeface="Calibri"/>
              </a:rPr>
              <a:t>פליטת</a:t>
            </a:r>
            <a:r>
              <a:rPr lang="en" sz="1200">
                <a:latin typeface="Calibri"/>
                <a:ea typeface="Calibri"/>
                <a:cs typeface="Calibri"/>
                <a:sym typeface="Calibri"/>
              </a:rPr>
              <a:t> </a:t>
            </a:r>
            <a:r>
              <a:rPr lang="en" sz="1200" err="1">
                <a:latin typeface="Calibri"/>
                <a:ea typeface="Calibri"/>
                <a:cs typeface="Calibri"/>
                <a:sym typeface="Calibri"/>
              </a:rPr>
              <a:t>פד"ח</a:t>
            </a:r>
            <a:r>
              <a:rPr lang="en" sz="1200">
                <a:latin typeface="Calibri"/>
                <a:ea typeface="Calibri"/>
                <a:cs typeface="Calibri"/>
                <a:sym typeface="Calibri"/>
              </a:rPr>
              <a:t> </a:t>
            </a:r>
            <a:r>
              <a:rPr lang="en" sz="1200" err="1">
                <a:latin typeface="Calibri"/>
                <a:ea typeface="Calibri"/>
                <a:cs typeface="Calibri"/>
                <a:sym typeface="Calibri"/>
              </a:rPr>
              <a:t>ואם</a:t>
            </a:r>
            <a:r>
              <a:rPr lang="en" sz="1200">
                <a:latin typeface="Calibri"/>
                <a:ea typeface="Calibri"/>
                <a:cs typeface="Calibri"/>
                <a:sym typeface="Calibri"/>
              </a:rPr>
              <a:t> </a:t>
            </a:r>
            <a:r>
              <a:rPr lang="en" sz="1200" err="1">
                <a:latin typeface="Calibri"/>
                <a:ea typeface="Calibri"/>
                <a:cs typeface="Calibri"/>
                <a:sym typeface="Calibri"/>
              </a:rPr>
              <a:t>יש</a:t>
            </a:r>
            <a:r>
              <a:rPr lang="en" sz="1200">
                <a:latin typeface="Calibri"/>
                <a:ea typeface="Calibri"/>
                <a:cs typeface="Calibri"/>
                <a:sym typeface="Calibri"/>
              </a:rPr>
              <a:t> </a:t>
            </a:r>
            <a:r>
              <a:rPr lang="en" sz="1200" err="1">
                <a:latin typeface="Calibri"/>
                <a:ea typeface="Calibri"/>
                <a:cs typeface="Calibri"/>
                <a:sym typeface="Calibri"/>
              </a:rPr>
              <a:t>קשר</a:t>
            </a:r>
            <a:r>
              <a:rPr lang="en" sz="1200">
                <a:latin typeface="Calibri"/>
                <a:ea typeface="Calibri"/>
                <a:cs typeface="Calibri"/>
                <a:sym typeface="Calibri"/>
              </a:rPr>
              <a:t> </a:t>
            </a:r>
            <a:r>
              <a:rPr lang="en" sz="1200" err="1">
                <a:latin typeface="Calibri"/>
                <a:ea typeface="Calibri"/>
                <a:cs typeface="Calibri"/>
                <a:sym typeface="Calibri"/>
              </a:rPr>
              <a:t>ליצירת</a:t>
            </a:r>
            <a:r>
              <a:rPr lang="en" sz="1200">
                <a:latin typeface="Calibri"/>
                <a:ea typeface="Calibri"/>
                <a:cs typeface="Calibri"/>
                <a:sym typeface="Calibri"/>
              </a:rPr>
              <a:t> </a:t>
            </a:r>
            <a:r>
              <a:rPr lang="en" sz="1200" err="1">
                <a:latin typeface="Calibri"/>
                <a:ea typeface="Calibri"/>
                <a:cs typeface="Calibri"/>
                <a:sym typeface="Calibri"/>
              </a:rPr>
              <a:t>אנרגיה</a:t>
            </a:r>
            <a:br>
              <a:rPr lang="en" sz="1200">
                <a:latin typeface="Calibri"/>
                <a:ea typeface="Calibri"/>
                <a:cs typeface="Calibri"/>
              </a:rPr>
            </a:br>
            <a:br>
              <a:rPr lang="en" sz="1200">
                <a:latin typeface="Calibri"/>
                <a:ea typeface="Calibri"/>
                <a:cs typeface="Calibri"/>
              </a:rPr>
            </a:br>
            <a:r>
              <a:rPr lang="en" sz="1200" err="1">
                <a:latin typeface="Calibri"/>
                <a:ea typeface="Calibri"/>
                <a:cs typeface="Calibri"/>
              </a:rPr>
              <a:t>לאחר</a:t>
            </a:r>
            <a:r>
              <a:rPr lang="en" sz="1200">
                <a:latin typeface="Calibri"/>
                <a:ea typeface="Calibri"/>
                <a:cs typeface="Calibri"/>
              </a:rPr>
              <a:t> </a:t>
            </a:r>
            <a:r>
              <a:rPr lang="en" sz="1200" err="1">
                <a:latin typeface="Calibri"/>
                <a:ea typeface="Calibri"/>
                <a:cs typeface="Calibri"/>
              </a:rPr>
              <a:t>מכן</a:t>
            </a:r>
            <a:r>
              <a:rPr lang="en" sz="1200">
                <a:latin typeface="Calibri"/>
                <a:ea typeface="Calibri"/>
                <a:cs typeface="Calibri"/>
              </a:rPr>
              <a:t>, </a:t>
            </a:r>
            <a:r>
              <a:rPr lang="en" sz="1200" err="1">
                <a:latin typeface="Calibri"/>
                <a:ea typeface="Calibri"/>
                <a:cs typeface="Calibri"/>
              </a:rPr>
              <a:t>אם</a:t>
            </a:r>
            <a:r>
              <a:rPr lang="en" sz="1200">
                <a:latin typeface="Calibri"/>
                <a:ea typeface="Calibri"/>
                <a:cs typeface="Calibri"/>
              </a:rPr>
              <a:t> </a:t>
            </a:r>
            <a:r>
              <a:rPr lang="en" sz="1200" err="1">
                <a:latin typeface="Calibri"/>
                <a:ea typeface="Calibri"/>
                <a:cs typeface="Calibri"/>
              </a:rPr>
              <a:t>יש</a:t>
            </a:r>
            <a:r>
              <a:rPr lang="en" sz="1200">
                <a:latin typeface="Calibri"/>
                <a:ea typeface="Calibri"/>
                <a:cs typeface="Calibri"/>
              </a:rPr>
              <a:t> </a:t>
            </a:r>
            <a:r>
              <a:rPr lang="en" sz="1200" err="1">
                <a:latin typeface="Calibri"/>
                <a:ea typeface="Calibri"/>
                <a:cs typeface="Calibri"/>
              </a:rPr>
              <a:t>תמונות</a:t>
            </a:r>
            <a:r>
              <a:rPr lang="en" sz="1200">
                <a:latin typeface="Calibri"/>
                <a:ea typeface="Calibri"/>
                <a:cs typeface="Calibri"/>
              </a:rPr>
              <a:t> </a:t>
            </a:r>
            <a:r>
              <a:rPr lang="en" sz="1200" err="1">
                <a:latin typeface="Calibri"/>
                <a:ea typeface="Calibri"/>
                <a:cs typeface="Calibri"/>
              </a:rPr>
              <a:t>במצגת</a:t>
            </a:r>
            <a:r>
              <a:rPr lang="en" sz="1200">
                <a:latin typeface="Calibri"/>
                <a:ea typeface="Calibri"/>
                <a:cs typeface="Calibri"/>
              </a:rPr>
              <a:t> </a:t>
            </a:r>
            <a:r>
              <a:rPr lang="en" sz="1200" err="1">
                <a:latin typeface="Calibri"/>
                <a:ea typeface="Calibri"/>
                <a:cs typeface="Calibri"/>
              </a:rPr>
              <a:t>בשקופיות</a:t>
            </a:r>
            <a:r>
              <a:rPr lang="en" sz="1200">
                <a:latin typeface="Calibri"/>
                <a:ea typeface="Calibri"/>
                <a:cs typeface="Calibri"/>
              </a:rPr>
              <a:t> 20 - 25, </a:t>
            </a:r>
            <a:r>
              <a:rPr lang="en" sz="1200" err="1">
                <a:latin typeface="Calibri"/>
                <a:ea typeface="Calibri"/>
                <a:cs typeface="Calibri"/>
              </a:rPr>
              <a:t>שלא</a:t>
            </a:r>
            <a:r>
              <a:rPr lang="en" sz="1200">
                <a:latin typeface="Calibri"/>
                <a:ea typeface="Calibri"/>
                <a:cs typeface="Calibri"/>
              </a:rPr>
              <a:t> </a:t>
            </a:r>
            <a:r>
              <a:rPr lang="en" sz="1200" err="1">
                <a:latin typeface="Calibri"/>
                <a:ea typeface="Calibri"/>
                <a:cs typeface="Calibri"/>
              </a:rPr>
              <a:t>התייחסו</a:t>
            </a:r>
            <a:r>
              <a:rPr lang="en" sz="1200">
                <a:latin typeface="Calibri"/>
                <a:ea typeface="Calibri"/>
                <a:cs typeface="Calibri"/>
              </a:rPr>
              <a:t> </a:t>
            </a:r>
            <a:r>
              <a:rPr lang="en" sz="1200" err="1">
                <a:latin typeface="Calibri"/>
                <a:ea typeface="Calibri"/>
                <a:cs typeface="Calibri"/>
              </a:rPr>
              <a:t>אליהן</a:t>
            </a:r>
            <a:r>
              <a:rPr lang="en" sz="1200">
                <a:latin typeface="Calibri"/>
                <a:ea typeface="Calibri"/>
                <a:cs typeface="Calibri"/>
              </a:rPr>
              <a:t> </a:t>
            </a:r>
            <a:r>
              <a:rPr lang="en" sz="1200" err="1">
                <a:latin typeface="Calibri"/>
                <a:ea typeface="Calibri"/>
                <a:cs typeface="Calibri"/>
              </a:rPr>
              <a:t>התלמידים</a:t>
            </a:r>
            <a:r>
              <a:rPr lang="en" sz="1200">
                <a:latin typeface="Calibri"/>
                <a:ea typeface="Calibri"/>
                <a:cs typeface="Calibri"/>
              </a:rPr>
              <a:t>, </a:t>
            </a:r>
            <a:r>
              <a:rPr lang="en" sz="1200" err="1">
                <a:latin typeface="Calibri"/>
                <a:ea typeface="Calibri"/>
                <a:cs typeface="Calibri"/>
              </a:rPr>
              <a:t>כדאי</a:t>
            </a:r>
            <a:r>
              <a:rPr lang="en" sz="1200">
                <a:latin typeface="Calibri"/>
                <a:ea typeface="Calibri"/>
                <a:cs typeface="Calibri"/>
              </a:rPr>
              <a:t> </a:t>
            </a:r>
            <a:r>
              <a:rPr lang="en" sz="1200" err="1">
                <a:latin typeface="Calibri"/>
                <a:ea typeface="Calibri"/>
                <a:cs typeface="Calibri"/>
              </a:rPr>
              <a:t>להראות</a:t>
            </a:r>
            <a:r>
              <a:rPr lang="en" sz="1200">
                <a:latin typeface="Calibri"/>
                <a:ea typeface="Calibri"/>
                <a:cs typeface="Calibri"/>
              </a:rPr>
              <a:t> </a:t>
            </a:r>
            <a:r>
              <a:rPr lang="en" sz="1200" err="1">
                <a:latin typeface="Calibri"/>
                <a:ea typeface="Calibri"/>
                <a:cs typeface="Calibri"/>
              </a:rPr>
              <a:t>ולדון</a:t>
            </a:r>
            <a:r>
              <a:rPr lang="en" sz="1200">
                <a:latin typeface="Calibri"/>
                <a:ea typeface="Calibri"/>
                <a:cs typeface="Calibri"/>
              </a:rPr>
              <a:t> </a:t>
            </a:r>
            <a:r>
              <a:rPr lang="en" sz="1200" err="1">
                <a:latin typeface="Calibri"/>
                <a:ea typeface="Calibri"/>
                <a:cs typeface="Calibri"/>
              </a:rPr>
              <a:t>באותן</a:t>
            </a:r>
            <a:r>
              <a:rPr lang="en" sz="1200">
                <a:latin typeface="Calibri"/>
                <a:ea typeface="Calibri"/>
                <a:cs typeface="Calibri"/>
              </a:rPr>
              <a:t> </a:t>
            </a:r>
            <a:r>
              <a:rPr lang="en" sz="1200" err="1">
                <a:latin typeface="Calibri"/>
                <a:ea typeface="Calibri"/>
                <a:cs typeface="Calibri"/>
              </a:rPr>
              <a:t>שאלות</a:t>
            </a:r>
            <a:r>
              <a:rPr lang="en" sz="1200">
                <a:latin typeface="Calibri"/>
                <a:ea typeface="Calibri"/>
                <a:cs typeface="Calibri"/>
              </a:rPr>
              <a:t>, </a:t>
            </a:r>
            <a:r>
              <a:rPr lang="en" sz="1200" err="1">
                <a:latin typeface="Calibri"/>
                <a:ea typeface="Calibri"/>
                <a:cs typeface="Calibri"/>
              </a:rPr>
              <a:t>וכיצד</a:t>
            </a:r>
            <a:r>
              <a:rPr lang="en" sz="1200">
                <a:latin typeface="Calibri"/>
                <a:ea typeface="Calibri"/>
                <a:cs typeface="Calibri"/>
              </a:rPr>
              <a:t> </a:t>
            </a:r>
            <a:r>
              <a:rPr lang="en" sz="1200" err="1">
                <a:latin typeface="Calibri"/>
                <a:ea typeface="Calibri"/>
                <a:cs typeface="Calibri"/>
              </a:rPr>
              <a:t>התמונה</a:t>
            </a:r>
            <a:r>
              <a:rPr lang="en" sz="1200">
                <a:latin typeface="Calibri"/>
                <a:ea typeface="Calibri"/>
                <a:cs typeface="Calibri"/>
              </a:rPr>
              <a:t> </a:t>
            </a:r>
            <a:r>
              <a:rPr lang="en" sz="1200" err="1">
                <a:latin typeface="Calibri"/>
                <a:ea typeface="Calibri"/>
                <a:cs typeface="Calibri"/>
              </a:rPr>
              <a:t>קשורה</a:t>
            </a:r>
            <a:r>
              <a:rPr lang="en" sz="1200">
                <a:latin typeface="Calibri"/>
                <a:ea typeface="Calibri"/>
                <a:cs typeface="Calibri"/>
              </a:rPr>
              <a:t> </a:t>
            </a:r>
            <a:r>
              <a:rPr lang="en" sz="1200" err="1">
                <a:latin typeface="Calibri"/>
                <a:ea typeface="Calibri"/>
                <a:cs typeface="Calibri"/>
              </a:rPr>
              <a:t>לחיים</a:t>
            </a:r>
            <a:r>
              <a:rPr lang="en" sz="1200">
                <a:latin typeface="Calibri"/>
                <a:ea typeface="Calibri"/>
                <a:cs typeface="Calibri"/>
              </a:rPr>
              <a:t> </a:t>
            </a:r>
            <a:r>
              <a:rPr lang="en" sz="1200" err="1">
                <a:latin typeface="Calibri"/>
                <a:ea typeface="Calibri"/>
                <a:cs typeface="Calibri"/>
              </a:rPr>
              <a:t>שלי</a:t>
            </a:r>
            <a:r>
              <a:rPr lang="en" sz="1200">
                <a:latin typeface="Calibri"/>
                <a:ea typeface="Calibri"/>
                <a:cs typeface="Calibri"/>
              </a:rPr>
              <a:t> (</a:t>
            </a:r>
            <a:r>
              <a:rPr lang="en" sz="1200" err="1">
                <a:latin typeface="Calibri"/>
                <a:ea typeface="Calibri"/>
                <a:cs typeface="Calibri"/>
              </a:rPr>
              <a:t>כל</a:t>
            </a:r>
            <a:r>
              <a:rPr lang="en" sz="1200">
                <a:latin typeface="Calibri"/>
                <a:ea typeface="Calibri"/>
                <a:cs typeface="Calibri"/>
              </a:rPr>
              <a:t> </a:t>
            </a:r>
            <a:r>
              <a:rPr lang="en" sz="1200" err="1">
                <a:latin typeface="Calibri"/>
                <a:ea typeface="Calibri"/>
                <a:cs typeface="Calibri"/>
              </a:rPr>
              <a:t>הנ"ל</a:t>
            </a:r>
            <a:r>
              <a:rPr lang="en" sz="1200">
                <a:latin typeface="Calibri"/>
                <a:ea typeface="Calibri"/>
                <a:cs typeface="Calibri"/>
              </a:rPr>
              <a:t> </a:t>
            </a:r>
            <a:r>
              <a:rPr lang="en" sz="1200" err="1">
                <a:latin typeface="Calibri"/>
                <a:ea typeface="Calibri"/>
                <a:cs typeface="Calibri"/>
              </a:rPr>
              <a:t>קשור</a:t>
            </a:r>
            <a:r>
              <a:rPr lang="en" sz="1200">
                <a:latin typeface="Calibri"/>
                <a:ea typeface="Calibri"/>
                <a:cs typeface="Calibri"/>
              </a:rPr>
              <a:t> </a:t>
            </a:r>
            <a:r>
              <a:rPr lang="en" sz="1200" err="1">
                <a:latin typeface="Calibri"/>
                <a:ea typeface="Calibri"/>
                <a:cs typeface="Calibri"/>
              </a:rPr>
              <a:t>לחיים</a:t>
            </a:r>
            <a:r>
              <a:rPr lang="en" sz="1200">
                <a:latin typeface="Calibri"/>
                <a:ea typeface="Calibri"/>
                <a:cs typeface="Calibri"/>
              </a:rPr>
              <a:t> </a:t>
            </a:r>
            <a:r>
              <a:rPr lang="en" sz="1200" err="1">
                <a:latin typeface="Calibri"/>
                <a:ea typeface="Calibri"/>
                <a:cs typeface="Calibri"/>
              </a:rPr>
              <a:t>שלהם</a:t>
            </a:r>
            <a:r>
              <a:rPr lang="en" sz="1200">
                <a:latin typeface="Calibri"/>
                <a:ea typeface="Calibri"/>
                <a:cs typeface="Calibri"/>
              </a:rPr>
              <a:t>, </a:t>
            </a:r>
            <a:r>
              <a:rPr lang="en" sz="1200" err="1">
                <a:latin typeface="Calibri"/>
                <a:ea typeface="Calibri"/>
                <a:cs typeface="Calibri"/>
              </a:rPr>
              <a:t>לפחות</a:t>
            </a:r>
            <a:r>
              <a:rPr lang="en" sz="1200">
                <a:latin typeface="Calibri"/>
                <a:ea typeface="Calibri"/>
                <a:cs typeface="Calibri"/>
              </a:rPr>
              <a:t> </a:t>
            </a:r>
            <a:r>
              <a:rPr lang="en" sz="1200" err="1">
                <a:latin typeface="Calibri"/>
                <a:ea typeface="Calibri"/>
                <a:cs typeface="Calibri"/>
              </a:rPr>
              <a:t>של</a:t>
            </a:r>
            <a:r>
              <a:rPr lang="en" sz="1200">
                <a:latin typeface="Calibri"/>
                <a:ea typeface="Calibri"/>
                <a:cs typeface="Calibri"/>
              </a:rPr>
              <a:t> </a:t>
            </a:r>
            <a:r>
              <a:rPr lang="en" sz="1200" err="1">
                <a:latin typeface="Calibri"/>
                <a:ea typeface="Calibri"/>
                <a:cs typeface="Calibri"/>
              </a:rPr>
              <a:t>חלק</a:t>
            </a:r>
            <a:r>
              <a:rPr lang="en" sz="1200">
                <a:latin typeface="Calibri"/>
                <a:ea typeface="Calibri"/>
                <a:cs typeface="Calibri"/>
              </a:rPr>
              <a:t> </a:t>
            </a:r>
            <a:r>
              <a:rPr lang="en" sz="1200" err="1">
                <a:latin typeface="Calibri"/>
                <a:ea typeface="Calibri"/>
                <a:cs typeface="Calibri"/>
              </a:rPr>
              <a:t>מהם</a:t>
            </a:r>
            <a:r>
              <a:rPr lang="en" sz="1200">
                <a:latin typeface="Calibri"/>
                <a:ea typeface="Calibri"/>
                <a:cs typeface="Calibri"/>
              </a:rPr>
              <a:t>, </a:t>
            </a:r>
            <a:r>
              <a:rPr lang="en" sz="1200" err="1">
                <a:latin typeface="Calibri"/>
                <a:ea typeface="Calibri"/>
                <a:cs typeface="Calibri"/>
              </a:rPr>
              <a:t>אם</a:t>
            </a:r>
            <a:r>
              <a:rPr lang="en" sz="1200">
                <a:latin typeface="Calibri"/>
                <a:ea typeface="Calibri"/>
                <a:cs typeface="Calibri"/>
              </a:rPr>
              <a:t> </a:t>
            </a:r>
            <a:r>
              <a:rPr lang="en" sz="1200" err="1">
                <a:latin typeface="Calibri"/>
                <a:ea typeface="Calibri"/>
                <a:cs typeface="Calibri"/>
              </a:rPr>
              <a:t>לא</a:t>
            </a:r>
            <a:r>
              <a:rPr lang="en" sz="1200">
                <a:latin typeface="Calibri"/>
                <a:ea typeface="Calibri"/>
                <a:cs typeface="Calibri"/>
              </a:rPr>
              <a:t> </a:t>
            </a:r>
            <a:r>
              <a:rPr lang="en" sz="1200" err="1">
                <a:latin typeface="Calibri"/>
                <a:ea typeface="Calibri"/>
                <a:cs typeface="Calibri"/>
              </a:rPr>
              <a:t>כולם</a:t>
            </a:r>
            <a:r>
              <a:rPr lang="en" sz="1200">
                <a:latin typeface="Calibri"/>
                <a:ea typeface="Calibri"/>
                <a:cs typeface="Calibri"/>
              </a:rPr>
              <a:t> </a:t>
            </a:r>
            <a:r>
              <a:rPr lang="en" sz="1200" err="1">
                <a:latin typeface="Calibri"/>
                <a:ea typeface="Calibri"/>
                <a:cs typeface="Calibri"/>
              </a:rPr>
              <a:t>טסים</a:t>
            </a:r>
            <a:r>
              <a:rPr lang="en" sz="1200">
                <a:latin typeface="Calibri"/>
                <a:ea typeface="Calibri"/>
                <a:cs typeface="Calibri"/>
              </a:rPr>
              <a:t> </a:t>
            </a:r>
            <a:r>
              <a:rPr lang="en" sz="1200" err="1">
                <a:latin typeface="Calibri"/>
                <a:ea typeface="Calibri"/>
                <a:cs typeface="Calibri"/>
              </a:rPr>
              <a:t>או</a:t>
            </a:r>
            <a:r>
              <a:rPr lang="en" sz="1200">
                <a:latin typeface="Calibri"/>
                <a:ea typeface="Calibri"/>
                <a:cs typeface="Calibri"/>
              </a:rPr>
              <a:t> </a:t>
            </a:r>
            <a:r>
              <a:rPr lang="en" sz="1200" err="1">
                <a:latin typeface="Calibri"/>
                <a:ea typeface="Calibri"/>
                <a:cs typeface="Calibri"/>
              </a:rPr>
              <a:t>מזמינים</a:t>
            </a:r>
            <a:r>
              <a:rPr lang="en" sz="1200">
                <a:latin typeface="Calibri"/>
                <a:ea typeface="Calibri"/>
                <a:cs typeface="Calibri"/>
              </a:rPr>
              <a:t> </a:t>
            </a:r>
            <a:r>
              <a:rPr lang="en" sz="1200" err="1">
                <a:latin typeface="Calibri"/>
                <a:ea typeface="Calibri"/>
                <a:cs typeface="Calibri"/>
              </a:rPr>
              <a:t>מוצרים</a:t>
            </a:r>
            <a:r>
              <a:rPr lang="en" sz="1200">
                <a:latin typeface="Calibri"/>
                <a:ea typeface="Calibri"/>
                <a:cs typeface="Calibri"/>
              </a:rPr>
              <a:t> </a:t>
            </a:r>
            <a:r>
              <a:rPr lang="en" sz="1200" err="1">
                <a:latin typeface="Calibri"/>
                <a:ea typeface="Calibri"/>
                <a:cs typeface="Calibri"/>
              </a:rPr>
              <a:t>דרך</a:t>
            </a:r>
            <a:r>
              <a:rPr lang="en" sz="1200">
                <a:latin typeface="Calibri"/>
                <a:ea typeface="Calibri"/>
                <a:cs typeface="Calibri"/>
              </a:rPr>
              <a:t> </a:t>
            </a:r>
            <a:r>
              <a:rPr lang="en" sz="1200" err="1">
                <a:latin typeface="Calibri"/>
                <a:ea typeface="Calibri"/>
                <a:cs typeface="Calibri"/>
              </a:rPr>
              <a:t>האינטרנט</a:t>
            </a:r>
            <a:r>
              <a:rPr lang="en" sz="1200">
                <a:latin typeface="Calibri"/>
                <a:ea typeface="Calibri"/>
                <a:cs typeface="Calibri"/>
              </a:rPr>
              <a:t>).</a:t>
            </a:r>
          </a:p>
          <a:p>
            <a:pPr marL="0" indent="0" algn="r" rtl="1">
              <a:buNone/>
            </a:pPr>
            <a:endParaRPr lang="en" sz="1200">
              <a:latin typeface="Calibri"/>
              <a:ea typeface="Calibri"/>
              <a:cs typeface="Calibri"/>
            </a:endParaRPr>
          </a:p>
          <a:p>
            <a:pPr marL="0" indent="0" algn="r" rtl="1">
              <a:buNone/>
            </a:pPr>
            <a:endParaRPr lang="en"/>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29"/>
        <p:cNvGrpSpPr/>
        <p:nvPr/>
      </p:nvGrpSpPr>
      <p:grpSpPr>
        <a:xfrm>
          <a:off x="0" y="0"/>
          <a:ext cx="0" cy="0"/>
          <a:chOff x="0" y="0"/>
          <a:chExt cx="0" cy="0"/>
        </a:xfrm>
      </p:grpSpPr>
      <p:sp>
        <p:nvSpPr>
          <p:cNvPr id="8630" name="Google Shape;8630;p2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631" name="Google Shape;8631;p2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Clr>
                <a:schemeClr val="dk1"/>
              </a:buClr>
              <a:buSzPts val="1100"/>
              <a:buFont typeface="Arial"/>
              <a:buNone/>
            </a:pPr>
            <a:r>
              <a:rPr lang="en" sz="1200">
                <a:solidFill>
                  <a:schemeClr val="dk1"/>
                </a:solidFill>
              </a:rPr>
              <a:t>מכוניות שורפות בנזין (ופולטות פד"ח) במנועים שלהן כדי לנסוע (להפיק אנרגיה לנסיעה).</a:t>
            </a:r>
            <a:endParaRPr sz="1200">
              <a:solidFill>
                <a:schemeClr val="dk1"/>
              </a:solidFill>
            </a:endParaRPr>
          </a:p>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04"/>
        <p:cNvGrpSpPr/>
        <p:nvPr/>
      </p:nvGrpSpPr>
      <p:grpSpPr>
        <a:xfrm>
          <a:off x="0" y="0"/>
          <a:ext cx="0" cy="0"/>
          <a:chOff x="0" y="0"/>
          <a:chExt cx="0" cy="0"/>
        </a:xfrm>
      </p:grpSpPr>
      <p:sp>
        <p:nvSpPr>
          <p:cNvPr id="8405" name="Google Shape;8405;p2:notes"/>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406" name="Google Shape;8406;p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37"/>
        <p:cNvGrpSpPr/>
        <p:nvPr/>
      </p:nvGrpSpPr>
      <p:grpSpPr>
        <a:xfrm>
          <a:off x="0" y="0"/>
          <a:ext cx="0" cy="0"/>
          <a:chOff x="0" y="0"/>
          <a:chExt cx="0" cy="0"/>
        </a:xfrm>
      </p:grpSpPr>
      <p:sp>
        <p:nvSpPr>
          <p:cNvPr id="8638" name="Google Shape;8638;p2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639" name="Google Shape;8639;p2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r>
              <a:rPr lang="en" sz="1200">
                <a:solidFill>
                  <a:schemeClr val="dk1"/>
                </a:solidFill>
              </a:rPr>
              <a:t>ספינות שורפות מזוט (ופולטות פד"ח) במנועים שלהן כדי לשוט (להפיק אנרגיה).</a:t>
            </a:r>
            <a:endParaRPr sz="1200">
              <a:solidFill>
                <a:schemeClr val="dk1"/>
              </a:solidFill>
            </a:endParaRPr>
          </a:p>
          <a:p>
            <a:pPr marL="0" lvl="0" indent="0" algn="r" rtl="1">
              <a:lnSpc>
                <a:spcPct val="100000"/>
              </a:lnSpc>
              <a:spcBef>
                <a:spcPts val="0"/>
              </a:spcBef>
              <a:spcAft>
                <a:spcPts val="0"/>
              </a:spcAft>
              <a:buSzPts val="1100"/>
              <a:buNone/>
            </a:pPr>
            <a:endParaRPr sz="1200">
              <a:solidFill>
                <a:schemeClr val="dk1"/>
              </a:solidFill>
            </a:endParaRPr>
          </a:p>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45"/>
        <p:cNvGrpSpPr/>
        <p:nvPr/>
      </p:nvGrpSpPr>
      <p:grpSpPr>
        <a:xfrm>
          <a:off x="0" y="0"/>
          <a:ext cx="0" cy="0"/>
          <a:chOff x="0" y="0"/>
          <a:chExt cx="0" cy="0"/>
        </a:xfrm>
      </p:grpSpPr>
      <p:sp>
        <p:nvSpPr>
          <p:cNvPr id="8646" name="Google Shape;8646;p2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647" name="Google Shape;8647;p2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r>
              <a:rPr lang="en" sz="1200">
                <a:solidFill>
                  <a:schemeClr val="dk1"/>
                </a:solidFill>
              </a:rPr>
              <a:t>מטוסים שורפים דלק מטוסים (ופולטים פד"ח) כדי להמריא ולטוס (להפיק אנרגיה למטרת ההמראה, הטיסה, כולל מיזוג ותאורה, עצמה והנחיתה).</a:t>
            </a:r>
            <a:endParaRPr sz="1200">
              <a:solidFill>
                <a:schemeClr val="dk1"/>
              </a:solidFill>
            </a:endParaRPr>
          </a:p>
          <a:p>
            <a:pPr marL="0" lvl="0" indent="0" algn="r" rtl="1">
              <a:lnSpc>
                <a:spcPct val="100000"/>
              </a:lnSpc>
              <a:spcBef>
                <a:spcPts val="0"/>
              </a:spcBef>
              <a:spcAft>
                <a:spcPts val="0"/>
              </a:spcAft>
              <a:buSzPts val="1100"/>
              <a:buNone/>
            </a:pPr>
            <a:endParaRPr sz="1200">
              <a:solidFill>
                <a:schemeClr val="dk1"/>
              </a:solidFill>
            </a:endParaRPr>
          </a:p>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53"/>
        <p:cNvGrpSpPr/>
        <p:nvPr/>
      </p:nvGrpSpPr>
      <p:grpSpPr>
        <a:xfrm>
          <a:off x="0" y="0"/>
          <a:ext cx="0" cy="0"/>
          <a:chOff x="0" y="0"/>
          <a:chExt cx="0" cy="0"/>
        </a:xfrm>
      </p:grpSpPr>
      <p:sp>
        <p:nvSpPr>
          <p:cNvPr id="8654" name="Google Shape;8654;p2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655" name="Google Shape;8655;p2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indent="0" algn="r" rtl="1">
              <a:buNone/>
            </a:pPr>
            <a:r>
              <a:rPr lang="en" sz="1200" err="1">
                <a:solidFill>
                  <a:schemeClr val="dk1"/>
                </a:solidFill>
              </a:rPr>
              <a:t>על</a:t>
            </a:r>
            <a:r>
              <a:rPr lang="en" sz="1200">
                <a:solidFill>
                  <a:schemeClr val="dk1"/>
                </a:solidFill>
              </a:rPr>
              <a:t> </a:t>
            </a:r>
            <a:r>
              <a:rPr lang="en" sz="1200" err="1">
                <a:solidFill>
                  <a:schemeClr val="dk1"/>
                </a:solidFill>
              </a:rPr>
              <a:t>מנת</a:t>
            </a:r>
            <a:r>
              <a:rPr lang="en" sz="1200">
                <a:solidFill>
                  <a:schemeClr val="dk1"/>
                </a:solidFill>
              </a:rPr>
              <a:t> </a:t>
            </a:r>
            <a:r>
              <a:rPr lang="en" sz="1200" err="1">
                <a:solidFill>
                  <a:schemeClr val="dk1"/>
                </a:solidFill>
              </a:rPr>
              <a:t>להפיק</a:t>
            </a:r>
            <a:r>
              <a:rPr lang="en" sz="1200">
                <a:solidFill>
                  <a:schemeClr val="dk1"/>
                </a:solidFill>
              </a:rPr>
              <a:t> </a:t>
            </a:r>
            <a:r>
              <a:rPr lang="en" sz="1200" u="sng" err="1">
                <a:solidFill>
                  <a:schemeClr val="dk1"/>
                </a:solidFill>
              </a:rPr>
              <a:t>אנרגיה</a:t>
            </a:r>
            <a:r>
              <a:rPr lang="en" sz="1200" u="sng">
                <a:solidFill>
                  <a:schemeClr val="dk1"/>
                </a:solidFill>
              </a:rPr>
              <a:t> </a:t>
            </a:r>
            <a:r>
              <a:rPr lang="en" sz="1200" u="sng" err="1">
                <a:solidFill>
                  <a:schemeClr val="dk1"/>
                </a:solidFill>
              </a:rPr>
              <a:t>חשמלית</a:t>
            </a:r>
            <a:r>
              <a:rPr lang="en" sz="1200">
                <a:solidFill>
                  <a:schemeClr val="dk1"/>
                </a:solidFill>
              </a:rPr>
              <a:t> </a:t>
            </a:r>
            <a:r>
              <a:rPr lang="en" sz="1200" err="1">
                <a:solidFill>
                  <a:schemeClr val="dk1"/>
                </a:solidFill>
              </a:rPr>
              <a:t>לשימוש</a:t>
            </a:r>
            <a:r>
              <a:rPr lang="en" sz="1200">
                <a:solidFill>
                  <a:schemeClr val="dk1"/>
                </a:solidFill>
              </a:rPr>
              <a:t> </a:t>
            </a:r>
            <a:r>
              <a:rPr lang="en" sz="1200" err="1">
                <a:solidFill>
                  <a:schemeClr val="dk1"/>
                </a:solidFill>
              </a:rPr>
              <a:t>במוצרי</a:t>
            </a:r>
            <a:r>
              <a:rPr lang="en" sz="1200">
                <a:solidFill>
                  <a:schemeClr val="dk1"/>
                </a:solidFill>
              </a:rPr>
              <a:t> </a:t>
            </a:r>
            <a:r>
              <a:rPr lang="en" sz="1200" err="1">
                <a:solidFill>
                  <a:schemeClr val="dk1"/>
                </a:solidFill>
              </a:rPr>
              <a:t>החשמל</a:t>
            </a:r>
            <a:r>
              <a:rPr lang="en" sz="1200">
                <a:solidFill>
                  <a:schemeClr val="dk1"/>
                </a:solidFill>
              </a:rPr>
              <a:t>, </a:t>
            </a:r>
            <a:r>
              <a:rPr lang="en" sz="1200" err="1">
                <a:solidFill>
                  <a:schemeClr val="dk1"/>
                </a:solidFill>
              </a:rPr>
              <a:t>לרוב</a:t>
            </a:r>
            <a:r>
              <a:rPr lang="en" sz="1200">
                <a:solidFill>
                  <a:schemeClr val="dk1"/>
                </a:solidFill>
              </a:rPr>
              <a:t> </a:t>
            </a:r>
            <a:r>
              <a:rPr lang="en" sz="1200" err="1">
                <a:solidFill>
                  <a:schemeClr val="dk1"/>
                </a:solidFill>
              </a:rPr>
              <a:t>שורפים</a:t>
            </a:r>
            <a:r>
              <a:rPr lang="en" sz="1200">
                <a:solidFill>
                  <a:schemeClr val="dk1"/>
                </a:solidFill>
              </a:rPr>
              <a:t> </a:t>
            </a:r>
            <a:r>
              <a:rPr lang="en" sz="1200" err="1">
                <a:solidFill>
                  <a:schemeClr val="dk1"/>
                </a:solidFill>
              </a:rPr>
              <a:t>פחם</a:t>
            </a:r>
            <a:r>
              <a:rPr lang="en" sz="1200">
                <a:solidFill>
                  <a:schemeClr val="dk1"/>
                </a:solidFill>
              </a:rPr>
              <a:t> (</a:t>
            </a:r>
            <a:r>
              <a:rPr lang="en" sz="1200" err="1">
                <a:solidFill>
                  <a:schemeClr val="dk1"/>
                </a:solidFill>
              </a:rPr>
              <a:t>נפלט</a:t>
            </a:r>
            <a:r>
              <a:rPr lang="en" sz="1200">
                <a:solidFill>
                  <a:schemeClr val="dk1"/>
                </a:solidFill>
              </a:rPr>
              <a:t> </a:t>
            </a:r>
            <a:r>
              <a:rPr lang="en" sz="1200" err="1">
                <a:solidFill>
                  <a:schemeClr val="dk1"/>
                </a:solidFill>
              </a:rPr>
              <a:t>פד"ח</a:t>
            </a:r>
            <a:r>
              <a:rPr lang="en" sz="1200">
                <a:solidFill>
                  <a:schemeClr val="dk1"/>
                </a:solidFill>
              </a:rPr>
              <a:t>) </a:t>
            </a:r>
            <a:r>
              <a:rPr lang="en" sz="1200" err="1">
                <a:solidFill>
                  <a:schemeClr val="dk1"/>
                </a:solidFill>
              </a:rPr>
              <a:t>או</a:t>
            </a:r>
            <a:r>
              <a:rPr lang="en" sz="1200">
                <a:solidFill>
                  <a:schemeClr val="dk1"/>
                </a:solidFill>
              </a:rPr>
              <a:t> </a:t>
            </a:r>
            <a:r>
              <a:rPr lang="en" sz="1200" err="1">
                <a:solidFill>
                  <a:schemeClr val="dk1"/>
                </a:solidFill>
              </a:rPr>
              <a:t>גז</a:t>
            </a:r>
            <a:r>
              <a:rPr lang="en" sz="1200">
                <a:solidFill>
                  <a:schemeClr val="dk1"/>
                </a:solidFill>
              </a:rPr>
              <a:t> </a:t>
            </a:r>
            <a:r>
              <a:rPr lang="en" sz="1200" err="1">
                <a:solidFill>
                  <a:schemeClr val="dk1"/>
                </a:solidFill>
              </a:rPr>
              <a:t>טבעי</a:t>
            </a:r>
            <a:r>
              <a:rPr lang="en" sz="1200">
                <a:solidFill>
                  <a:schemeClr val="dk1"/>
                </a:solidFill>
              </a:rPr>
              <a:t> (</a:t>
            </a:r>
            <a:r>
              <a:rPr lang="en" sz="1200" err="1">
                <a:solidFill>
                  <a:schemeClr val="dk1"/>
                </a:solidFill>
              </a:rPr>
              <a:t>נפלט</a:t>
            </a:r>
            <a:r>
              <a:rPr lang="en" sz="1200">
                <a:solidFill>
                  <a:schemeClr val="dk1"/>
                </a:solidFill>
              </a:rPr>
              <a:t> </a:t>
            </a:r>
            <a:r>
              <a:rPr lang="en" sz="1200" err="1">
                <a:solidFill>
                  <a:schemeClr val="dk1"/>
                </a:solidFill>
              </a:rPr>
              <a:t>פד"ח</a:t>
            </a:r>
            <a:r>
              <a:rPr lang="en" sz="1200">
                <a:solidFill>
                  <a:schemeClr val="dk1"/>
                </a:solidFill>
              </a:rPr>
              <a:t>) - </a:t>
            </a:r>
            <a:endParaRPr lang="en-US" sz="1200">
              <a:solidFill>
                <a:schemeClr val="dk1"/>
              </a:solidFill>
            </a:endParaRPr>
          </a:p>
          <a:p>
            <a:pPr marL="0" indent="0" algn="r" rtl="1">
              <a:buNone/>
            </a:pPr>
            <a:r>
              <a:rPr lang="en" sz="1200" err="1">
                <a:solidFill>
                  <a:schemeClr val="dk1"/>
                </a:solidFill>
              </a:rPr>
              <a:t>בישראל</a:t>
            </a:r>
            <a:r>
              <a:rPr lang="en" sz="1200">
                <a:solidFill>
                  <a:schemeClr val="dk1"/>
                </a:solidFill>
              </a:rPr>
              <a:t> </a:t>
            </a:r>
            <a:r>
              <a:rPr lang="en" sz="1200" err="1">
                <a:solidFill>
                  <a:schemeClr val="dk1"/>
                </a:solidFill>
              </a:rPr>
              <a:t>אלה</a:t>
            </a:r>
            <a:r>
              <a:rPr lang="en" sz="1200">
                <a:solidFill>
                  <a:schemeClr val="dk1"/>
                </a:solidFill>
              </a:rPr>
              <a:t> </a:t>
            </a:r>
            <a:r>
              <a:rPr lang="en" sz="1200" err="1">
                <a:solidFill>
                  <a:schemeClr val="dk1"/>
                </a:solidFill>
              </a:rPr>
              <a:t>מקורות</a:t>
            </a:r>
            <a:r>
              <a:rPr lang="en" sz="1200">
                <a:solidFill>
                  <a:schemeClr val="dk1"/>
                </a:solidFill>
              </a:rPr>
              <a:t> </a:t>
            </a:r>
            <a:r>
              <a:rPr lang="en" sz="1200" err="1">
                <a:solidFill>
                  <a:schemeClr val="dk1"/>
                </a:solidFill>
              </a:rPr>
              <a:t>האנרגיה</a:t>
            </a:r>
            <a:r>
              <a:rPr lang="en" sz="1200">
                <a:solidFill>
                  <a:schemeClr val="dk1"/>
                </a:solidFill>
              </a:rPr>
              <a:t> </a:t>
            </a:r>
            <a:r>
              <a:rPr lang="en" sz="1200" err="1">
                <a:solidFill>
                  <a:schemeClr val="dk1"/>
                </a:solidFill>
              </a:rPr>
              <a:t>העיקריים</a:t>
            </a:r>
            <a:r>
              <a:rPr lang="en" sz="1200">
                <a:solidFill>
                  <a:schemeClr val="dk1"/>
                </a:solidFill>
              </a:rPr>
              <a:t> </a:t>
            </a:r>
            <a:r>
              <a:rPr lang="en" sz="1200" err="1">
                <a:solidFill>
                  <a:schemeClr val="dk1"/>
                </a:solidFill>
              </a:rPr>
              <a:t>לייצר</a:t>
            </a:r>
            <a:r>
              <a:rPr lang="en" sz="1200">
                <a:solidFill>
                  <a:schemeClr val="dk1"/>
                </a:solidFill>
              </a:rPr>
              <a:t> </a:t>
            </a:r>
            <a:r>
              <a:rPr lang="en" sz="1200" err="1">
                <a:solidFill>
                  <a:schemeClr val="dk1"/>
                </a:solidFill>
              </a:rPr>
              <a:t>חשמל</a:t>
            </a:r>
            <a:r>
              <a:rPr lang="en" sz="1200">
                <a:solidFill>
                  <a:schemeClr val="dk1"/>
                </a:solidFill>
              </a:rPr>
              <a:t> </a:t>
            </a:r>
          </a:p>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61"/>
        <p:cNvGrpSpPr/>
        <p:nvPr/>
      </p:nvGrpSpPr>
      <p:grpSpPr>
        <a:xfrm>
          <a:off x="0" y="0"/>
          <a:ext cx="0" cy="0"/>
          <a:chOff x="0" y="0"/>
          <a:chExt cx="0" cy="0"/>
        </a:xfrm>
      </p:grpSpPr>
      <p:sp>
        <p:nvSpPr>
          <p:cNvPr id="8662" name="Google Shape;8662;p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663" name="Google Shape;8663;p2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indent="0" algn="r" rtl="1">
              <a:lnSpc>
                <a:spcPct val="115000"/>
              </a:lnSpc>
              <a:buClr>
                <a:schemeClr val="dk1"/>
              </a:buClr>
              <a:buNone/>
            </a:pPr>
            <a:r>
              <a:rPr lang="en" sz="1000">
                <a:solidFill>
                  <a:schemeClr val="dk1"/>
                </a:solidFill>
              </a:rPr>
              <a:t>ב-2023 כ-80% </a:t>
            </a:r>
            <a:r>
              <a:rPr lang="en" sz="1000" err="1">
                <a:solidFill>
                  <a:schemeClr val="dk1"/>
                </a:solidFill>
              </a:rPr>
              <a:t>מהאנרגיה</a:t>
            </a:r>
            <a:r>
              <a:rPr lang="en" sz="1000">
                <a:solidFill>
                  <a:schemeClr val="dk1"/>
                </a:solidFill>
              </a:rPr>
              <a:t> </a:t>
            </a:r>
            <a:r>
              <a:rPr lang="en" sz="1000" err="1">
                <a:solidFill>
                  <a:schemeClr val="dk1"/>
                </a:solidFill>
              </a:rPr>
              <a:t>של</a:t>
            </a:r>
            <a:r>
              <a:rPr lang="en" sz="1000">
                <a:solidFill>
                  <a:schemeClr val="dk1"/>
                </a:solidFill>
              </a:rPr>
              <a:t> </a:t>
            </a:r>
            <a:r>
              <a:rPr lang="en" sz="1000" err="1">
                <a:solidFill>
                  <a:schemeClr val="dk1"/>
                </a:solidFill>
              </a:rPr>
              <a:t>ארה"ב</a:t>
            </a:r>
            <a:r>
              <a:rPr lang="en" sz="1000">
                <a:solidFill>
                  <a:schemeClr val="dk1"/>
                </a:solidFill>
              </a:rPr>
              <a:t> </a:t>
            </a:r>
            <a:r>
              <a:rPr lang="en" sz="1000" err="1">
                <a:solidFill>
                  <a:schemeClr val="dk1"/>
                </a:solidFill>
              </a:rPr>
              <a:t>הופקו</a:t>
            </a:r>
            <a:r>
              <a:rPr lang="en" sz="1000">
                <a:solidFill>
                  <a:schemeClr val="dk1"/>
                </a:solidFill>
              </a:rPr>
              <a:t> </a:t>
            </a:r>
            <a:r>
              <a:rPr lang="en" sz="1000" err="1">
                <a:solidFill>
                  <a:schemeClr val="dk1"/>
                </a:solidFill>
              </a:rPr>
              <a:t>מדלקי</a:t>
            </a:r>
            <a:r>
              <a:rPr lang="en" sz="1000">
                <a:solidFill>
                  <a:schemeClr val="dk1"/>
                </a:solidFill>
              </a:rPr>
              <a:t> </a:t>
            </a:r>
            <a:r>
              <a:rPr lang="en" sz="1000" err="1">
                <a:solidFill>
                  <a:schemeClr val="dk1"/>
                </a:solidFill>
              </a:rPr>
              <a:t>מאובנים</a:t>
            </a:r>
            <a:r>
              <a:rPr lang="en" sz="1000">
                <a:solidFill>
                  <a:schemeClr val="dk1"/>
                </a:solidFill>
              </a:rPr>
              <a:t>: </a:t>
            </a:r>
            <a:r>
              <a:rPr lang="en" sz="1000" err="1">
                <a:solidFill>
                  <a:schemeClr val="dk1"/>
                </a:solidFill>
              </a:rPr>
              <a:t>בעיקר</a:t>
            </a:r>
            <a:r>
              <a:rPr lang="en" sz="1000">
                <a:solidFill>
                  <a:schemeClr val="dk1"/>
                </a:solidFill>
              </a:rPr>
              <a:t> </a:t>
            </a:r>
            <a:r>
              <a:rPr lang="en" sz="1000" err="1">
                <a:solidFill>
                  <a:schemeClr val="dk1"/>
                </a:solidFill>
              </a:rPr>
              <a:t>נפט</a:t>
            </a:r>
            <a:r>
              <a:rPr lang="en" sz="1000">
                <a:solidFill>
                  <a:schemeClr val="dk1"/>
                </a:solidFill>
              </a:rPr>
              <a:t>, </a:t>
            </a:r>
            <a:r>
              <a:rPr lang="en" sz="1000" err="1">
                <a:solidFill>
                  <a:schemeClr val="dk1"/>
                </a:solidFill>
              </a:rPr>
              <a:t>פחם</a:t>
            </a:r>
            <a:r>
              <a:rPr lang="en" sz="1000">
                <a:solidFill>
                  <a:schemeClr val="dk1"/>
                </a:solidFill>
              </a:rPr>
              <a:t> </a:t>
            </a:r>
            <a:r>
              <a:rPr lang="en" sz="1000" err="1">
                <a:solidFill>
                  <a:schemeClr val="dk1"/>
                </a:solidFill>
              </a:rPr>
              <a:t>ואז</a:t>
            </a:r>
            <a:r>
              <a:rPr lang="en" sz="1000">
                <a:solidFill>
                  <a:schemeClr val="dk1"/>
                </a:solidFill>
              </a:rPr>
              <a:t> </a:t>
            </a:r>
            <a:r>
              <a:rPr lang="en" sz="1000" err="1">
                <a:solidFill>
                  <a:schemeClr val="dk1"/>
                </a:solidFill>
              </a:rPr>
              <a:t>גז</a:t>
            </a:r>
            <a:r>
              <a:rPr lang="en" sz="1000">
                <a:solidFill>
                  <a:schemeClr val="dk1"/>
                </a:solidFill>
              </a:rPr>
              <a:t> </a:t>
            </a:r>
            <a:r>
              <a:rPr lang="en" sz="1000" err="1">
                <a:solidFill>
                  <a:schemeClr val="dk1"/>
                </a:solidFill>
              </a:rPr>
              <a:t>טבעי</a:t>
            </a:r>
            <a:r>
              <a:rPr lang="en" sz="1000">
                <a:solidFill>
                  <a:schemeClr val="dk1"/>
                </a:solidFill>
              </a:rPr>
              <a:t>. כ-7% </a:t>
            </a:r>
            <a:r>
              <a:rPr lang="en" sz="1000" err="1">
                <a:solidFill>
                  <a:schemeClr val="dk1"/>
                </a:solidFill>
              </a:rPr>
              <a:t>מהאנרגיה</a:t>
            </a:r>
            <a:r>
              <a:rPr lang="en" sz="1000">
                <a:solidFill>
                  <a:schemeClr val="dk1"/>
                </a:solidFill>
              </a:rPr>
              <a:t> </a:t>
            </a:r>
            <a:r>
              <a:rPr lang="en" sz="1000" err="1">
                <a:solidFill>
                  <a:schemeClr val="dk1"/>
                </a:solidFill>
              </a:rPr>
              <a:t>הופקו</a:t>
            </a:r>
            <a:r>
              <a:rPr lang="en" sz="1000">
                <a:solidFill>
                  <a:schemeClr val="dk1"/>
                </a:solidFill>
              </a:rPr>
              <a:t> </a:t>
            </a:r>
            <a:r>
              <a:rPr lang="en" sz="1000" err="1">
                <a:solidFill>
                  <a:schemeClr val="dk1"/>
                </a:solidFill>
              </a:rPr>
              <a:t>בכורים</a:t>
            </a:r>
            <a:r>
              <a:rPr lang="en" sz="1000">
                <a:solidFill>
                  <a:schemeClr val="dk1"/>
                </a:solidFill>
              </a:rPr>
              <a:t> </a:t>
            </a:r>
            <a:r>
              <a:rPr lang="en" sz="1000" err="1">
                <a:solidFill>
                  <a:schemeClr val="dk1"/>
                </a:solidFill>
              </a:rPr>
              <a:t>גרעיניים</a:t>
            </a:r>
            <a:r>
              <a:rPr lang="en" sz="1000">
                <a:solidFill>
                  <a:schemeClr val="dk1"/>
                </a:solidFill>
              </a:rPr>
              <a:t>, וכ-13% </a:t>
            </a:r>
            <a:r>
              <a:rPr lang="en" sz="1000" err="1">
                <a:solidFill>
                  <a:schemeClr val="dk1"/>
                </a:solidFill>
              </a:rPr>
              <a:t>ממקורות</a:t>
            </a:r>
            <a:r>
              <a:rPr lang="en" sz="1000">
                <a:solidFill>
                  <a:schemeClr val="dk1"/>
                </a:solidFill>
              </a:rPr>
              <a:t> </a:t>
            </a:r>
            <a:r>
              <a:rPr lang="en" sz="1000" err="1">
                <a:solidFill>
                  <a:schemeClr val="dk1"/>
                </a:solidFill>
              </a:rPr>
              <a:t>של</a:t>
            </a:r>
            <a:r>
              <a:rPr lang="en" sz="1000">
                <a:solidFill>
                  <a:schemeClr val="dk1"/>
                </a:solidFill>
              </a:rPr>
              <a:t> </a:t>
            </a:r>
            <a:r>
              <a:rPr lang="en" sz="1000" err="1">
                <a:solidFill>
                  <a:schemeClr val="dk1"/>
                </a:solidFill>
              </a:rPr>
              <a:t>אנרגיה</a:t>
            </a:r>
            <a:r>
              <a:rPr lang="en" sz="1000">
                <a:solidFill>
                  <a:schemeClr val="dk1"/>
                </a:solidFill>
              </a:rPr>
              <a:t> </a:t>
            </a:r>
            <a:r>
              <a:rPr lang="en" sz="1000" err="1">
                <a:solidFill>
                  <a:schemeClr val="dk1"/>
                </a:solidFill>
              </a:rPr>
              <a:t>מתחדשת</a:t>
            </a:r>
            <a:r>
              <a:rPr lang="en" sz="1000">
                <a:solidFill>
                  <a:schemeClr val="dk1"/>
                </a:solidFill>
              </a:rPr>
              <a:t> (4% </a:t>
            </a:r>
            <a:r>
              <a:rPr lang="en" sz="1000" err="1">
                <a:solidFill>
                  <a:schemeClr val="dk1"/>
                </a:solidFill>
              </a:rPr>
              <a:t>מתוכם</a:t>
            </a:r>
            <a:r>
              <a:rPr lang="en" sz="1000">
                <a:solidFill>
                  <a:schemeClr val="dk1"/>
                </a:solidFill>
              </a:rPr>
              <a:t> </a:t>
            </a:r>
            <a:r>
              <a:rPr lang="en" sz="1000" err="1">
                <a:solidFill>
                  <a:schemeClr val="dk1"/>
                </a:solidFill>
              </a:rPr>
              <a:t>של</a:t>
            </a:r>
            <a:r>
              <a:rPr lang="en" sz="1000">
                <a:solidFill>
                  <a:schemeClr val="dk1"/>
                </a:solidFill>
              </a:rPr>
              <a:t> </a:t>
            </a:r>
            <a:r>
              <a:rPr lang="en" sz="1000" err="1">
                <a:solidFill>
                  <a:schemeClr val="dk1"/>
                </a:solidFill>
              </a:rPr>
              <a:t>רוח</a:t>
            </a:r>
            <a:r>
              <a:rPr lang="en" sz="1000">
                <a:solidFill>
                  <a:schemeClr val="dk1"/>
                </a:solidFill>
              </a:rPr>
              <a:t>).</a:t>
            </a:r>
            <a:endParaRPr sz="1000">
              <a:solidFill>
                <a:schemeClr val="dk1"/>
              </a:solidFill>
            </a:endParaRPr>
          </a:p>
          <a:p>
            <a:pPr marL="0" indent="0" algn="r" rtl="1">
              <a:lnSpc>
                <a:spcPct val="114999"/>
              </a:lnSpc>
              <a:buNone/>
            </a:pPr>
            <a:r>
              <a:rPr lang="en" sz="1000" err="1">
                <a:solidFill>
                  <a:schemeClr val="dk1"/>
                </a:solidFill>
              </a:rPr>
              <a:t>מקור</a:t>
            </a:r>
            <a:r>
              <a:rPr lang="en" sz="1000">
                <a:solidFill>
                  <a:schemeClr val="dk1"/>
                </a:solidFill>
              </a:rPr>
              <a:t>: </a:t>
            </a:r>
            <a:r>
              <a:rPr lang="en">
                <a:solidFill>
                  <a:schemeClr val="dk1"/>
                </a:solidFill>
                <a:hlinkClick r:id="rId3">
                  <a:extLst>
                    <a:ext uri="{A12FA001-AC4F-418D-AE19-62706E023703}">
                      <ahyp:hlinkClr xmlns:ahyp="http://schemas.microsoft.com/office/drawing/2018/hyperlinkcolor" val="tx"/>
                    </a:ext>
                  </a:extLst>
                </a:hlinkClick>
              </a:rPr>
              <a:t>https://ourworldindata.org/energy-mix</a:t>
            </a:r>
            <a:endParaRPr lang="en" sz="1000">
              <a:solidFill>
                <a:schemeClr val="dk1"/>
              </a:solidFill>
            </a:endParaRPr>
          </a:p>
          <a:p>
            <a:pPr marL="0" indent="0" algn="r" rtl="1">
              <a:lnSpc>
                <a:spcPct val="114999"/>
              </a:lnSpc>
              <a:buNone/>
            </a:pPr>
            <a:endParaRPr lang="en">
              <a:solidFill>
                <a:schemeClr val="dk1"/>
              </a:solidFill>
            </a:endParaRPr>
          </a:p>
          <a:p>
            <a:pPr marL="0" indent="0" algn="r" rtl="1">
              <a:lnSpc>
                <a:spcPct val="115000"/>
              </a:lnSpc>
              <a:buClr>
                <a:schemeClr val="dk1"/>
              </a:buClr>
              <a:buNone/>
            </a:pPr>
            <a:r>
              <a:rPr lang="en" sz="1000" err="1">
                <a:solidFill>
                  <a:schemeClr val="dk1"/>
                </a:solidFill>
              </a:rPr>
              <a:t>בישראל</a:t>
            </a:r>
            <a:r>
              <a:rPr lang="en" sz="1000">
                <a:solidFill>
                  <a:schemeClr val="dk1"/>
                </a:solidFill>
              </a:rPr>
              <a:t> </a:t>
            </a:r>
            <a:r>
              <a:rPr lang="en" sz="1000" err="1">
                <a:solidFill>
                  <a:schemeClr val="dk1"/>
                </a:solidFill>
              </a:rPr>
              <a:t>רוב</a:t>
            </a:r>
            <a:r>
              <a:rPr lang="en" sz="1000">
                <a:solidFill>
                  <a:schemeClr val="dk1"/>
                </a:solidFill>
              </a:rPr>
              <a:t> </a:t>
            </a:r>
            <a:r>
              <a:rPr lang="en" sz="1000" err="1">
                <a:solidFill>
                  <a:schemeClr val="dk1"/>
                </a:solidFill>
              </a:rPr>
              <a:t>השנים</a:t>
            </a:r>
            <a:r>
              <a:rPr lang="en" sz="1000">
                <a:solidFill>
                  <a:schemeClr val="dk1"/>
                </a:solidFill>
              </a:rPr>
              <a:t> </a:t>
            </a:r>
            <a:r>
              <a:rPr lang="en" sz="1000" err="1">
                <a:solidFill>
                  <a:schemeClr val="dk1"/>
                </a:solidFill>
              </a:rPr>
              <a:t>חשמל</a:t>
            </a:r>
            <a:r>
              <a:rPr lang="en" sz="1000">
                <a:solidFill>
                  <a:schemeClr val="dk1"/>
                </a:solidFill>
              </a:rPr>
              <a:t> </a:t>
            </a:r>
            <a:r>
              <a:rPr lang="en" sz="1000" err="1">
                <a:solidFill>
                  <a:schemeClr val="dk1"/>
                </a:solidFill>
              </a:rPr>
              <a:t>מיוצר</a:t>
            </a:r>
            <a:r>
              <a:rPr lang="en" sz="1000">
                <a:solidFill>
                  <a:schemeClr val="dk1"/>
                </a:solidFill>
              </a:rPr>
              <a:t> </a:t>
            </a:r>
            <a:r>
              <a:rPr lang="en" sz="1000" err="1">
                <a:solidFill>
                  <a:schemeClr val="dk1"/>
                </a:solidFill>
              </a:rPr>
              <a:t>משריפה</a:t>
            </a:r>
            <a:r>
              <a:rPr lang="en" sz="1000">
                <a:solidFill>
                  <a:schemeClr val="dk1"/>
                </a:solidFill>
              </a:rPr>
              <a:t> </a:t>
            </a:r>
            <a:r>
              <a:rPr lang="en" sz="1000" err="1">
                <a:solidFill>
                  <a:schemeClr val="dk1"/>
                </a:solidFill>
              </a:rPr>
              <a:t>של</a:t>
            </a:r>
            <a:r>
              <a:rPr lang="en" sz="1000">
                <a:solidFill>
                  <a:schemeClr val="dk1"/>
                </a:solidFill>
              </a:rPr>
              <a:t> </a:t>
            </a:r>
            <a:r>
              <a:rPr lang="en" sz="1000" err="1">
                <a:solidFill>
                  <a:schemeClr val="dk1"/>
                </a:solidFill>
              </a:rPr>
              <a:t>פחם</a:t>
            </a:r>
            <a:r>
              <a:rPr lang="en" sz="1000">
                <a:solidFill>
                  <a:schemeClr val="dk1"/>
                </a:solidFill>
              </a:rPr>
              <a:t>. </a:t>
            </a:r>
            <a:r>
              <a:rPr lang="en" sz="1000" err="1">
                <a:solidFill>
                  <a:schemeClr val="dk1"/>
                </a:solidFill>
              </a:rPr>
              <a:t>בשנים</a:t>
            </a:r>
            <a:r>
              <a:rPr lang="en" sz="1000">
                <a:solidFill>
                  <a:schemeClr val="dk1"/>
                </a:solidFill>
              </a:rPr>
              <a:t> </a:t>
            </a:r>
            <a:r>
              <a:rPr lang="en" sz="1000" err="1">
                <a:solidFill>
                  <a:schemeClr val="dk1"/>
                </a:solidFill>
              </a:rPr>
              <a:t>האחרונות</a:t>
            </a:r>
            <a:r>
              <a:rPr lang="en" sz="1000">
                <a:solidFill>
                  <a:schemeClr val="dk1"/>
                </a:solidFill>
              </a:rPr>
              <a:t> </a:t>
            </a:r>
            <a:r>
              <a:rPr lang="en" sz="1000" err="1">
                <a:solidFill>
                  <a:schemeClr val="dk1"/>
                </a:solidFill>
              </a:rPr>
              <a:t>עברנו</a:t>
            </a:r>
            <a:r>
              <a:rPr lang="en" sz="1000">
                <a:solidFill>
                  <a:schemeClr val="dk1"/>
                </a:solidFill>
              </a:rPr>
              <a:t> </a:t>
            </a:r>
            <a:r>
              <a:rPr lang="en" sz="1000" err="1">
                <a:solidFill>
                  <a:schemeClr val="dk1"/>
                </a:solidFill>
              </a:rPr>
              <a:t>להשתמש</a:t>
            </a:r>
            <a:r>
              <a:rPr lang="en" sz="1000">
                <a:solidFill>
                  <a:schemeClr val="dk1"/>
                </a:solidFill>
              </a:rPr>
              <a:t> </a:t>
            </a:r>
            <a:r>
              <a:rPr lang="en" sz="1000" err="1">
                <a:solidFill>
                  <a:schemeClr val="dk1"/>
                </a:solidFill>
              </a:rPr>
              <a:t>בעיקר</a:t>
            </a:r>
            <a:r>
              <a:rPr lang="en" sz="1000">
                <a:solidFill>
                  <a:schemeClr val="dk1"/>
                </a:solidFill>
              </a:rPr>
              <a:t> </a:t>
            </a:r>
            <a:r>
              <a:rPr lang="en" sz="1000" err="1">
                <a:solidFill>
                  <a:schemeClr val="dk1"/>
                </a:solidFill>
              </a:rPr>
              <a:t>בשריפה</a:t>
            </a:r>
            <a:r>
              <a:rPr lang="en" sz="1000">
                <a:solidFill>
                  <a:schemeClr val="dk1"/>
                </a:solidFill>
              </a:rPr>
              <a:t> </a:t>
            </a:r>
            <a:r>
              <a:rPr lang="en" sz="1000" err="1">
                <a:solidFill>
                  <a:schemeClr val="dk1"/>
                </a:solidFill>
              </a:rPr>
              <a:t>של</a:t>
            </a:r>
            <a:r>
              <a:rPr lang="en" sz="1000">
                <a:solidFill>
                  <a:schemeClr val="dk1"/>
                </a:solidFill>
              </a:rPr>
              <a:t> </a:t>
            </a:r>
            <a:r>
              <a:rPr lang="en" sz="1000" err="1">
                <a:solidFill>
                  <a:schemeClr val="dk1"/>
                </a:solidFill>
              </a:rPr>
              <a:t>גז</a:t>
            </a:r>
            <a:r>
              <a:rPr lang="en" sz="1000">
                <a:solidFill>
                  <a:schemeClr val="dk1"/>
                </a:solidFill>
              </a:rPr>
              <a:t>. (</a:t>
            </a:r>
            <a:r>
              <a:rPr lang="en" sz="1000" err="1">
                <a:solidFill>
                  <a:schemeClr val="dk1"/>
                </a:solidFill>
              </a:rPr>
              <a:t>חשמל</a:t>
            </a:r>
            <a:r>
              <a:rPr lang="en" sz="1000">
                <a:solidFill>
                  <a:schemeClr val="dk1"/>
                </a:solidFill>
              </a:rPr>
              <a:t> = </a:t>
            </a:r>
            <a:r>
              <a:rPr lang="en" sz="1000" err="1">
                <a:solidFill>
                  <a:schemeClr val="dk1"/>
                </a:solidFill>
              </a:rPr>
              <a:t>אנרגיה</a:t>
            </a:r>
            <a:r>
              <a:rPr lang="en" sz="1000">
                <a:solidFill>
                  <a:schemeClr val="dk1"/>
                </a:solidFill>
              </a:rPr>
              <a:t> </a:t>
            </a:r>
            <a:r>
              <a:rPr lang="en" sz="1000" err="1">
                <a:solidFill>
                  <a:schemeClr val="dk1"/>
                </a:solidFill>
              </a:rPr>
              <a:t>חשמלית</a:t>
            </a:r>
            <a:r>
              <a:rPr lang="en" sz="1000">
                <a:solidFill>
                  <a:schemeClr val="dk1"/>
                </a:solidFill>
              </a:rPr>
              <a:t>). </a:t>
            </a:r>
            <a:br>
              <a:rPr lang="en" sz="1000">
                <a:solidFill>
                  <a:schemeClr val="dk1"/>
                </a:solidFill>
              </a:rPr>
            </a:br>
            <a:r>
              <a:rPr lang="en" sz="1000" b="1" err="1">
                <a:solidFill>
                  <a:schemeClr val="dk1"/>
                </a:solidFill>
              </a:rPr>
              <a:t>פד"ח</a:t>
            </a:r>
            <a:r>
              <a:rPr lang="en" sz="1000" b="1">
                <a:solidFill>
                  <a:schemeClr val="dk1"/>
                </a:solidFill>
              </a:rPr>
              <a:t> </a:t>
            </a:r>
            <a:r>
              <a:rPr lang="en" sz="1000" b="1" err="1">
                <a:solidFill>
                  <a:schemeClr val="dk1"/>
                </a:solidFill>
              </a:rPr>
              <a:t>נפלט</a:t>
            </a:r>
            <a:r>
              <a:rPr lang="en" sz="1000" b="1">
                <a:solidFill>
                  <a:schemeClr val="dk1"/>
                </a:solidFill>
              </a:rPr>
              <a:t> </a:t>
            </a:r>
            <a:r>
              <a:rPr lang="en" sz="1000" b="1" err="1">
                <a:solidFill>
                  <a:schemeClr val="dk1"/>
                </a:solidFill>
              </a:rPr>
              <a:t>משריפה</a:t>
            </a:r>
            <a:r>
              <a:rPr lang="en" sz="1000" b="1">
                <a:solidFill>
                  <a:schemeClr val="dk1"/>
                </a:solidFill>
              </a:rPr>
              <a:t> </a:t>
            </a:r>
            <a:r>
              <a:rPr lang="en" sz="1000" b="1" err="1">
                <a:solidFill>
                  <a:schemeClr val="dk1"/>
                </a:solidFill>
              </a:rPr>
              <a:t>של</a:t>
            </a:r>
            <a:r>
              <a:rPr lang="en" sz="1000" b="1">
                <a:solidFill>
                  <a:schemeClr val="dk1"/>
                </a:solidFill>
              </a:rPr>
              <a:t> </a:t>
            </a:r>
            <a:r>
              <a:rPr lang="en" sz="1000" b="1" err="1">
                <a:solidFill>
                  <a:schemeClr val="dk1"/>
                </a:solidFill>
              </a:rPr>
              <a:t>פחם</a:t>
            </a:r>
            <a:r>
              <a:rPr lang="en" sz="1000" b="1">
                <a:solidFill>
                  <a:schemeClr val="dk1"/>
                </a:solidFill>
              </a:rPr>
              <a:t> </a:t>
            </a:r>
            <a:r>
              <a:rPr lang="en" sz="1000" b="1" err="1">
                <a:solidFill>
                  <a:schemeClr val="dk1"/>
                </a:solidFill>
              </a:rPr>
              <a:t>וגם</a:t>
            </a:r>
            <a:r>
              <a:rPr lang="en" sz="1000" b="1">
                <a:solidFill>
                  <a:schemeClr val="dk1"/>
                </a:solidFill>
              </a:rPr>
              <a:t> </a:t>
            </a:r>
            <a:r>
              <a:rPr lang="en" sz="1000" b="1" err="1">
                <a:solidFill>
                  <a:schemeClr val="dk1"/>
                </a:solidFill>
              </a:rPr>
              <a:t>של</a:t>
            </a:r>
            <a:r>
              <a:rPr lang="en" sz="1000" b="1">
                <a:solidFill>
                  <a:schemeClr val="dk1"/>
                </a:solidFill>
              </a:rPr>
              <a:t> </a:t>
            </a:r>
            <a:r>
              <a:rPr lang="en" sz="1000" b="1" err="1">
                <a:solidFill>
                  <a:schemeClr val="dk1"/>
                </a:solidFill>
              </a:rPr>
              <a:t>גז</a:t>
            </a:r>
            <a:r>
              <a:rPr lang="en" sz="1000" b="1">
                <a:solidFill>
                  <a:schemeClr val="dk1"/>
                </a:solidFill>
              </a:rPr>
              <a:t>. </a:t>
            </a:r>
            <a:endParaRPr sz="1000" b="1">
              <a:solidFill>
                <a:schemeClr val="dk1"/>
              </a:solidFill>
            </a:endParaRPr>
          </a:p>
          <a:p>
            <a:pPr marL="0" lvl="0" indent="0" algn="r" rtl="1">
              <a:lnSpc>
                <a:spcPct val="115000"/>
              </a:lnSpc>
              <a:spcBef>
                <a:spcPts val="1200"/>
              </a:spcBef>
              <a:spcAft>
                <a:spcPts val="0"/>
              </a:spcAft>
              <a:buClr>
                <a:schemeClr val="dk1"/>
              </a:buClr>
              <a:buSzPts val="1100"/>
              <a:buFont typeface="Arial"/>
              <a:buNone/>
            </a:pPr>
            <a:r>
              <a:rPr lang="en" sz="1000" err="1">
                <a:solidFill>
                  <a:schemeClr val="dk1"/>
                </a:solidFill>
              </a:rPr>
              <a:t>ימין</a:t>
            </a:r>
            <a:r>
              <a:rPr lang="en" sz="1000">
                <a:solidFill>
                  <a:schemeClr val="dk1"/>
                </a:solidFill>
              </a:rPr>
              <a:t> </a:t>
            </a:r>
            <a:r>
              <a:rPr lang="en" sz="1000" err="1">
                <a:solidFill>
                  <a:schemeClr val="dk1"/>
                </a:solidFill>
              </a:rPr>
              <a:t>למעלה</a:t>
            </a:r>
            <a:r>
              <a:rPr lang="en" sz="1000">
                <a:solidFill>
                  <a:schemeClr val="dk1"/>
                </a:solidFill>
              </a:rPr>
              <a:t>: </a:t>
            </a:r>
            <a:r>
              <a:rPr lang="en" sz="1000" err="1">
                <a:solidFill>
                  <a:schemeClr val="dk1"/>
                </a:solidFill>
              </a:rPr>
              <a:t>כבשן</a:t>
            </a:r>
            <a:r>
              <a:rPr lang="en" sz="1000">
                <a:solidFill>
                  <a:schemeClr val="dk1"/>
                </a:solidFill>
              </a:rPr>
              <a:t> </a:t>
            </a:r>
            <a:r>
              <a:rPr lang="en" sz="1000" err="1">
                <a:solidFill>
                  <a:schemeClr val="dk1"/>
                </a:solidFill>
              </a:rPr>
              <a:t>בתחנת</a:t>
            </a:r>
            <a:r>
              <a:rPr lang="en" sz="1000">
                <a:solidFill>
                  <a:schemeClr val="dk1"/>
                </a:solidFill>
              </a:rPr>
              <a:t> </a:t>
            </a:r>
            <a:r>
              <a:rPr lang="en" sz="1000" err="1">
                <a:solidFill>
                  <a:schemeClr val="dk1"/>
                </a:solidFill>
              </a:rPr>
              <a:t>כוח</a:t>
            </a:r>
            <a:r>
              <a:rPr lang="en" sz="1000">
                <a:solidFill>
                  <a:schemeClr val="dk1"/>
                </a:solidFill>
              </a:rPr>
              <a:t> </a:t>
            </a:r>
            <a:r>
              <a:rPr lang="en" sz="1000" err="1">
                <a:solidFill>
                  <a:schemeClr val="dk1"/>
                </a:solidFill>
              </a:rPr>
              <a:t>פחמית</a:t>
            </a:r>
            <a:br>
              <a:rPr lang="en" sz="1000"/>
            </a:br>
            <a:r>
              <a:rPr lang="en" sz="1000" err="1">
                <a:solidFill>
                  <a:schemeClr val="dk1"/>
                </a:solidFill>
              </a:rPr>
              <a:t>ימין</a:t>
            </a:r>
            <a:r>
              <a:rPr lang="en" sz="1000">
                <a:solidFill>
                  <a:schemeClr val="dk1"/>
                </a:solidFill>
              </a:rPr>
              <a:t> </a:t>
            </a:r>
            <a:r>
              <a:rPr lang="en" sz="1000" err="1">
                <a:solidFill>
                  <a:schemeClr val="dk1"/>
                </a:solidFill>
              </a:rPr>
              <a:t>למטה</a:t>
            </a:r>
            <a:r>
              <a:rPr lang="en" sz="1000">
                <a:solidFill>
                  <a:schemeClr val="dk1"/>
                </a:solidFill>
              </a:rPr>
              <a:t>: </a:t>
            </a:r>
            <a:r>
              <a:rPr lang="en" sz="1000" err="1">
                <a:solidFill>
                  <a:schemeClr val="dk1"/>
                </a:solidFill>
              </a:rPr>
              <a:t>ארובות</a:t>
            </a:r>
            <a:r>
              <a:rPr lang="en" sz="1000">
                <a:solidFill>
                  <a:schemeClr val="dk1"/>
                </a:solidFill>
              </a:rPr>
              <a:t> </a:t>
            </a:r>
            <a:r>
              <a:rPr lang="en" sz="1000" err="1">
                <a:solidFill>
                  <a:schemeClr val="dk1"/>
                </a:solidFill>
              </a:rPr>
              <a:t>של</a:t>
            </a:r>
            <a:r>
              <a:rPr lang="en" sz="1000">
                <a:solidFill>
                  <a:schemeClr val="dk1"/>
                </a:solidFill>
              </a:rPr>
              <a:t> </a:t>
            </a:r>
            <a:r>
              <a:rPr lang="en" sz="1000" err="1">
                <a:solidFill>
                  <a:schemeClr val="dk1"/>
                </a:solidFill>
              </a:rPr>
              <a:t>תחנת</a:t>
            </a:r>
            <a:r>
              <a:rPr lang="en" sz="1000">
                <a:solidFill>
                  <a:schemeClr val="dk1"/>
                </a:solidFill>
              </a:rPr>
              <a:t> </a:t>
            </a:r>
            <a:r>
              <a:rPr lang="en" sz="1000" err="1">
                <a:solidFill>
                  <a:schemeClr val="dk1"/>
                </a:solidFill>
              </a:rPr>
              <a:t>כוח</a:t>
            </a:r>
            <a:r>
              <a:rPr lang="en" sz="1000">
                <a:solidFill>
                  <a:schemeClr val="dk1"/>
                </a:solidFill>
              </a:rPr>
              <a:t> </a:t>
            </a:r>
            <a:r>
              <a:rPr lang="en" sz="1000" err="1">
                <a:solidFill>
                  <a:schemeClr val="dk1"/>
                </a:solidFill>
              </a:rPr>
              <a:t>פחמית</a:t>
            </a:r>
            <a:br>
              <a:rPr lang="en" sz="1000"/>
            </a:br>
            <a:r>
              <a:rPr lang="en" sz="1000" err="1">
                <a:solidFill>
                  <a:schemeClr val="dk1"/>
                </a:solidFill>
              </a:rPr>
              <a:t>משמאל</a:t>
            </a:r>
            <a:r>
              <a:rPr lang="en" sz="1000">
                <a:solidFill>
                  <a:schemeClr val="dk1"/>
                </a:solidFill>
              </a:rPr>
              <a:t>: </a:t>
            </a:r>
            <a:r>
              <a:rPr lang="en" sz="1000" err="1">
                <a:solidFill>
                  <a:schemeClr val="dk1"/>
                </a:solidFill>
              </a:rPr>
              <a:t>תחנת</a:t>
            </a:r>
            <a:r>
              <a:rPr lang="en" sz="1000">
                <a:solidFill>
                  <a:schemeClr val="dk1"/>
                </a:solidFill>
              </a:rPr>
              <a:t> </a:t>
            </a:r>
            <a:r>
              <a:rPr lang="en" sz="1000" err="1">
                <a:solidFill>
                  <a:schemeClr val="dk1"/>
                </a:solidFill>
              </a:rPr>
              <a:t>כוח</a:t>
            </a:r>
            <a:r>
              <a:rPr lang="en" sz="1000">
                <a:solidFill>
                  <a:schemeClr val="dk1"/>
                </a:solidFill>
              </a:rPr>
              <a:t> </a:t>
            </a:r>
            <a:r>
              <a:rPr lang="en" sz="1000" err="1">
                <a:solidFill>
                  <a:schemeClr val="dk1"/>
                </a:solidFill>
              </a:rPr>
              <a:t>המפיקה</a:t>
            </a:r>
            <a:r>
              <a:rPr lang="en" sz="1000">
                <a:solidFill>
                  <a:schemeClr val="dk1"/>
                </a:solidFill>
              </a:rPr>
              <a:t> </a:t>
            </a:r>
            <a:r>
              <a:rPr lang="en" sz="1000" err="1">
                <a:solidFill>
                  <a:schemeClr val="dk1"/>
                </a:solidFill>
              </a:rPr>
              <a:t>חשמל</a:t>
            </a:r>
            <a:r>
              <a:rPr lang="en" sz="1000">
                <a:solidFill>
                  <a:schemeClr val="dk1"/>
                </a:solidFill>
              </a:rPr>
              <a:t> </a:t>
            </a:r>
            <a:r>
              <a:rPr lang="en" sz="1000" err="1">
                <a:solidFill>
                  <a:schemeClr val="dk1"/>
                </a:solidFill>
              </a:rPr>
              <a:t>מגז</a:t>
            </a:r>
            <a:r>
              <a:rPr lang="en" sz="1000">
                <a:solidFill>
                  <a:schemeClr val="dk1"/>
                </a:solidFill>
              </a:rPr>
              <a:t> </a:t>
            </a:r>
            <a:r>
              <a:rPr lang="en" sz="1000" err="1">
                <a:solidFill>
                  <a:schemeClr val="dk1"/>
                </a:solidFill>
              </a:rPr>
              <a:t>טבעי</a:t>
            </a:r>
            <a:r>
              <a:rPr lang="en" sz="1000">
                <a:solidFill>
                  <a:schemeClr val="dk1"/>
                </a:solidFill>
              </a:rPr>
              <a:t>: </a:t>
            </a:r>
            <a:r>
              <a:rPr lang="en" sz="1000" err="1">
                <a:solidFill>
                  <a:schemeClr val="dk1"/>
                </a:solidFill>
              </a:rPr>
              <a:t>טורבינות</a:t>
            </a:r>
            <a:r>
              <a:rPr lang="en" sz="1000">
                <a:solidFill>
                  <a:schemeClr val="dk1"/>
                </a:solidFill>
              </a:rPr>
              <a:t> </a:t>
            </a:r>
            <a:r>
              <a:rPr lang="en" sz="1000" err="1">
                <a:solidFill>
                  <a:schemeClr val="dk1"/>
                </a:solidFill>
              </a:rPr>
              <a:t>ופליטות</a:t>
            </a:r>
            <a:r>
              <a:rPr lang="en" sz="1000">
                <a:solidFill>
                  <a:schemeClr val="dk1"/>
                </a:solidFill>
              </a:rPr>
              <a:t> </a:t>
            </a:r>
            <a:r>
              <a:rPr lang="en" sz="1000" err="1">
                <a:solidFill>
                  <a:schemeClr val="dk1"/>
                </a:solidFill>
              </a:rPr>
              <a:t>פד"ח</a:t>
            </a:r>
            <a:r>
              <a:rPr lang="en" sz="1000">
                <a:solidFill>
                  <a:schemeClr val="dk1"/>
                </a:solidFill>
              </a:rPr>
              <a:t> </a:t>
            </a:r>
            <a:br>
              <a:rPr lang="en" sz="1000"/>
            </a:br>
            <a:endParaRPr sz="1000">
              <a:solidFill>
                <a:schemeClr val="dk1"/>
              </a:solidFill>
            </a:endParaRPr>
          </a:p>
          <a:p>
            <a:pPr marL="0" lvl="0" indent="0" algn="r" rtl="1">
              <a:lnSpc>
                <a:spcPct val="100000"/>
              </a:lnSpc>
              <a:spcBef>
                <a:spcPts val="1200"/>
              </a:spcBef>
              <a:spcAft>
                <a:spcPts val="0"/>
              </a:spcAft>
              <a:buClr>
                <a:schemeClr val="dk1"/>
              </a:buClr>
              <a:buSzPts val="1100"/>
              <a:buFont typeface="Arial"/>
              <a:buNone/>
            </a:pPr>
            <a:endParaRPr sz="100">
              <a:solidFill>
                <a:schemeClr val="dk1"/>
              </a:solidFill>
            </a:endParaRPr>
          </a:p>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71"/>
        <p:cNvGrpSpPr/>
        <p:nvPr/>
      </p:nvGrpSpPr>
      <p:grpSpPr>
        <a:xfrm>
          <a:off x="0" y="0"/>
          <a:ext cx="0" cy="0"/>
          <a:chOff x="0" y="0"/>
          <a:chExt cx="0" cy="0"/>
        </a:xfrm>
      </p:grpSpPr>
      <p:sp>
        <p:nvSpPr>
          <p:cNvPr id="8672" name="Google Shape;8672;p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673" name="Google Shape;8673;p2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r>
              <a:rPr lang="en">
                <a:solidFill>
                  <a:schemeClr val="dk1"/>
                </a:solidFill>
              </a:rPr>
              <a:t>במטרה להתיך את הפלדה, ולשנות את צורתה, מייצרים חום (אנרגיה) בעזרת בעירה, ואז נפלט פד"ח בתהליך</a:t>
            </a:r>
            <a:endParaRPr>
              <a:solidFill>
                <a:schemeClr val="dk1"/>
              </a:solidFill>
            </a:endParaRPr>
          </a:p>
          <a:p>
            <a:pPr marL="0" lvl="0" indent="0" algn="r" rtl="1">
              <a:lnSpc>
                <a:spcPct val="100000"/>
              </a:lnSpc>
              <a:spcBef>
                <a:spcPts val="0"/>
              </a:spcBef>
              <a:spcAft>
                <a:spcPts val="0"/>
              </a:spcAft>
              <a:buSzPts val="1100"/>
              <a:buNone/>
            </a:pPr>
            <a:endParaRPr>
              <a:solidFill>
                <a:schemeClr val="dk1"/>
              </a:solidFill>
            </a:endParaRPr>
          </a:p>
          <a:p>
            <a:pPr marL="0" lvl="0" indent="0" algn="r" rtl="1">
              <a:lnSpc>
                <a:spcPct val="100000"/>
              </a:lnSpc>
              <a:spcBef>
                <a:spcPts val="0"/>
              </a:spcBef>
              <a:spcAft>
                <a:spcPts val="0"/>
              </a:spcAft>
              <a:buSzPts val="1100"/>
              <a:buNone/>
            </a:pPr>
            <a:r>
              <a:rPr lang="en">
                <a:solidFill>
                  <a:schemeClr val="dk1"/>
                </a:solidFill>
              </a:rPr>
              <a:t>פלדה בויקיפדיה </a:t>
            </a:r>
            <a:r>
              <a:rPr lang="en" u="sng">
                <a:solidFill>
                  <a:schemeClr val="hlink"/>
                </a:solidFill>
                <a:hlinkClick r:id="rId3"/>
              </a:rPr>
              <a:t>https://he.wikipedia.org/wiki/%D7%A4%D7%9C%D7%93%D7%94</a:t>
            </a:r>
            <a:endParaRPr>
              <a:solidFill>
                <a:schemeClr val="dk1"/>
              </a:solidFill>
            </a:endParaRPr>
          </a:p>
          <a:p>
            <a:pPr marL="0" lvl="0" indent="0" algn="r" rtl="1">
              <a:lnSpc>
                <a:spcPct val="100000"/>
              </a:lnSpc>
              <a:spcBef>
                <a:spcPts val="0"/>
              </a:spcBef>
              <a:spcAft>
                <a:spcPts val="0"/>
              </a:spcAft>
              <a:buSzPts val="1100"/>
              <a:buNone/>
            </a:pPr>
            <a:endParaRPr>
              <a:solidFill>
                <a:schemeClr val="dk1"/>
              </a:solidFill>
              <a:highlight>
                <a:schemeClr val="accent4"/>
              </a:highlight>
            </a:endParaRPr>
          </a:p>
          <a:p>
            <a:pPr marL="0" lvl="0" indent="0" algn="r" rtl="1">
              <a:lnSpc>
                <a:spcPct val="100000"/>
              </a:lnSpc>
              <a:spcBef>
                <a:spcPts val="0"/>
              </a:spcBef>
              <a:spcAft>
                <a:spcPts val="0"/>
              </a:spcAft>
              <a:buSzPts val="1100"/>
              <a:buNone/>
            </a:pPr>
            <a:endParaRPr>
              <a:solidFill>
                <a:schemeClr val="dk1"/>
              </a:solidFill>
            </a:endParaRPr>
          </a:p>
          <a:p>
            <a:pPr marL="0" lvl="0" indent="0" algn="r" rtl="1">
              <a:lnSpc>
                <a:spcPct val="100000"/>
              </a:lnSpc>
              <a:spcBef>
                <a:spcPts val="0"/>
              </a:spcBef>
              <a:spcAft>
                <a:spcPts val="0"/>
              </a:spcAft>
              <a:buSzPts val="1100"/>
              <a:buNone/>
            </a:pPr>
            <a:endParaRPr sz="1200">
              <a:solidFill>
                <a:schemeClr val="dk1"/>
              </a:solidFill>
            </a:endParaRPr>
          </a:p>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80"/>
        <p:cNvGrpSpPr/>
        <p:nvPr/>
      </p:nvGrpSpPr>
      <p:grpSpPr>
        <a:xfrm>
          <a:off x="0" y="0"/>
          <a:ext cx="0" cy="0"/>
          <a:chOff x="0" y="0"/>
          <a:chExt cx="0" cy="0"/>
        </a:xfrm>
      </p:grpSpPr>
      <p:sp>
        <p:nvSpPr>
          <p:cNvPr id="8681" name="Google Shape;8681;p2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682" name="Google Shape;8682;p2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indent="0" algn="r" rtl="1">
              <a:buClr>
                <a:schemeClr val="dk1"/>
              </a:buClr>
              <a:buNone/>
            </a:pPr>
            <a:r>
              <a:rPr lang="en" sz="1300" b="1" dirty="0" err="1">
                <a:solidFill>
                  <a:schemeClr val="dk1"/>
                </a:solidFill>
                <a:latin typeface="Calibri"/>
                <a:ea typeface="Calibri"/>
                <a:cs typeface="Calibri"/>
                <a:sym typeface="Calibri"/>
              </a:rPr>
              <a:t>הרחבה</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פרטים</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לגבי</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הגרף</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נתונים</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משנת</a:t>
            </a:r>
            <a:r>
              <a:rPr lang="en" sz="1300" b="1" dirty="0">
                <a:solidFill>
                  <a:schemeClr val="dk1"/>
                </a:solidFill>
                <a:latin typeface="Calibri"/>
                <a:ea typeface="Calibri"/>
                <a:cs typeface="Calibri"/>
                <a:sym typeface="Calibri"/>
              </a:rPr>
              <a:t> 2016 - </a:t>
            </a:r>
            <a:r>
              <a:rPr lang="en" sz="1300" b="1" dirty="0" err="1">
                <a:solidFill>
                  <a:schemeClr val="dk1"/>
                </a:solidFill>
                <a:latin typeface="Calibri"/>
                <a:ea typeface="Calibri"/>
                <a:cs typeface="Calibri"/>
                <a:sym typeface="Calibri"/>
              </a:rPr>
              <a:t>פליטות</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גזי</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החממה</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העולמיות</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היו</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שקולות</a:t>
            </a:r>
            <a:r>
              <a:rPr lang="en" sz="1300" b="1" dirty="0">
                <a:solidFill>
                  <a:schemeClr val="dk1"/>
                </a:solidFill>
                <a:latin typeface="Calibri"/>
                <a:ea typeface="Calibri"/>
                <a:cs typeface="Calibri"/>
                <a:sym typeface="Calibri"/>
              </a:rPr>
              <a:t> ל49.4 </a:t>
            </a:r>
            <a:r>
              <a:rPr lang="en" sz="1300" b="1" dirty="0" err="1">
                <a:solidFill>
                  <a:schemeClr val="dk1"/>
                </a:solidFill>
                <a:latin typeface="Calibri"/>
                <a:ea typeface="Calibri"/>
                <a:cs typeface="Calibri"/>
                <a:sym typeface="Calibri"/>
              </a:rPr>
              <a:t>מיליארד</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טון</a:t>
            </a:r>
            <a:r>
              <a:rPr lang="en" sz="1300" b="1" dirty="0">
                <a:solidFill>
                  <a:schemeClr val="dk1"/>
                </a:solidFill>
                <a:latin typeface="Calibri"/>
                <a:ea typeface="Calibri"/>
                <a:cs typeface="Calibri"/>
                <a:sym typeface="Calibri"/>
              </a:rPr>
              <a:t> </a:t>
            </a:r>
            <a:r>
              <a:rPr lang="en" sz="1300" b="1" dirty="0" err="1">
                <a:solidFill>
                  <a:schemeClr val="dk1"/>
                </a:solidFill>
                <a:latin typeface="Calibri"/>
                <a:ea typeface="Calibri"/>
                <a:cs typeface="Calibri"/>
                <a:sym typeface="Calibri"/>
              </a:rPr>
              <a:t>פד"ח</a:t>
            </a:r>
            <a:br>
              <a:rPr lang="en" sz="1300" b="1" dirty="0">
                <a:latin typeface="Calibri"/>
                <a:ea typeface="Calibri"/>
                <a:cs typeface="Calibri"/>
              </a:rPr>
            </a:br>
            <a:r>
              <a:rPr lang="en" sz="1300" dirty="0" err="1">
                <a:solidFill>
                  <a:schemeClr val="dk1"/>
                </a:solidFill>
                <a:latin typeface="Calibri"/>
                <a:ea typeface="Calibri"/>
                <a:cs typeface="Calibri"/>
                <a:sym typeface="Calibri"/>
              </a:rPr>
              <a:t>הערה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שימוש</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באנרגיה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לבתים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כולל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בתוכו</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בתים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פרטיים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בתי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מלון</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מסעדות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מרכזי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קניות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וכדומה</a:t>
            </a:r>
            <a:r>
              <a:rPr lang="en" sz="1300" dirty="0">
                <a:solidFill>
                  <a:schemeClr val="dk1"/>
                </a:solidFill>
                <a:latin typeface="Calibri"/>
                <a:ea typeface="Calibri"/>
                <a:cs typeface="Calibri"/>
                <a:sym typeface="Calibri"/>
              </a:rPr>
              <a:t>.</a:t>
            </a:r>
            <a:br>
              <a:rPr lang="en" sz="1300" dirty="0">
                <a:latin typeface="Calibri"/>
                <a:ea typeface="Calibri"/>
                <a:cs typeface="Calibri"/>
              </a:rPr>
            </a:br>
            <a:endParaRPr sz="1300" b="1">
              <a:solidFill>
                <a:schemeClr val="dk1"/>
              </a:solidFill>
              <a:latin typeface="Calibri"/>
              <a:ea typeface="Calibri"/>
              <a:cs typeface="Calibri"/>
              <a:sym typeface="Calibri"/>
            </a:endParaRPr>
          </a:p>
          <a:p>
            <a:pPr marL="0" indent="0" algn="r" rtl="1">
              <a:buClr>
                <a:schemeClr val="dk1"/>
              </a:buClr>
              <a:buNone/>
            </a:pPr>
            <a:r>
              <a:rPr lang="en" sz="1300" dirty="0" err="1">
                <a:solidFill>
                  <a:schemeClr val="dk1"/>
                </a:solidFill>
                <a:latin typeface="Calibri"/>
                <a:ea typeface="Calibri"/>
                <a:cs typeface="Calibri"/>
                <a:sym typeface="Calibri"/>
              </a:rPr>
              <a:t>הגירסה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העברית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הגרף</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מתוך</a:t>
            </a:r>
            <a:r>
              <a:rPr lang="en" sz="1300" dirty="0">
                <a:solidFill>
                  <a:schemeClr val="dk1"/>
                </a:solidFill>
                <a:latin typeface="Calibri"/>
                <a:ea typeface="Calibri"/>
                <a:cs typeface="Calibri"/>
                <a:sym typeface="Calibri"/>
              </a:rPr>
              <a:t> </a:t>
            </a:r>
            <a:r>
              <a:rPr lang="en" sz="1300" u="sng" dirty="0">
                <a:solidFill>
                  <a:schemeClr val="dk1"/>
                </a:solidFill>
                <a:latin typeface="Calibri"/>
                <a:ea typeface="Calibri"/>
                <a:cs typeface="Calibri"/>
                <a:sym typeface="Calibri"/>
                <a:hlinkClick r:id="rId3">
                  <a:extLst>
                    <a:ext uri="{A12FA001-AC4F-418D-AE19-62706E023703}">
                      <ahyp:hlinkClr xmlns:ahyp="http://schemas.microsoft.com/office/drawing/2018/hyperlinkcolor" val="tx"/>
                    </a:ext>
                  </a:extLst>
                </a:hlinkClick>
              </a:rPr>
              <a:t>אתר מכון דוידסון</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גזי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החממה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נפלטים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בעיקר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משריפת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דלקי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מחצבים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לאנרגיה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ומחקלאות</a:t>
            </a:r>
            <a:r>
              <a:rPr lang="en" sz="1300" dirty="0">
                <a:solidFill>
                  <a:schemeClr val="dk1"/>
                </a:solidFill>
                <a:latin typeface="Calibri"/>
                <a:ea typeface="Calibri"/>
                <a:cs typeface="Calibri"/>
                <a:sym typeface="Calibri"/>
              </a:rPr>
              <a:t>. | </a:t>
            </a:r>
            <a:r>
              <a:rPr lang="en" sz="1300" dirty="0" err="1">
                <a:solidFill>
                  <a:schemeClr val="dk1"/>
                </a:solidFill>
                <a:latin typeface="Calibri"/>
                <a:ea typeface="Calibri"/>
                <a:cs typeface="Calibri"/>
                <a:sym typeface="Calibri"/>
              </a:rPr>
              <a:t>מקור</a:t>
            </a:r>
            <a:r>
              <a:rPr lang="en" sz="1300" dirty="0">
                <a:solidFill>
                  <a:schemeClr val="dk1"/>
                </a:solidFill>
                <a:latin typeface="Calibri"/>
                <a:ea typeface="Calibri"/>
                <a:cs typeface="Calibri"/>
                <a:sym typeface="Calibri"/>
              </a:rPr>
              <a:t>: </a:t>
            </a:r>
            <a:r>
              <a:rPr lang="en" sz="1300" dirty="0">
                <a:solidFill>
                  <a:schemeClr val="dk1"/>
                </a:solidFill>
                <a:uFill>
                  <a:noFill/>
                </a:uFill>
                <a:latin typeface="Calibri"/>
                <a:ea typeface="Calibri"/>
                <a:cs typeface="Calibri"/>
                <a:sym typeface="Calibri"/>
                <a:hlinkClick r:id="rId4">
                  <a:extLst>
                    <a:ext uri="{A12FA001-AC4F-418D-AE19-62706E023703}">
                      <ahyp:hlinkClr xmlns:ahyp="http://schemas.microsoft.com/office/drawing/2018/hyperlinkcolor" val="tx"/>
                    </a:ext>
                  </a:extLst>
                </a:hlinkClick>
              </a:rPr>
              <a:t>OurWorldinData.org</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יצרה</a:t>
            </a:r>
            <a:r>
              <a:rPr lang="en" sz="1300" dirty="0">
                <a:solidFill>
                  <a:schemeClr val="dk1"/>
                </a:solidFill>
                <a:latin typeface="Calibri"/>
                <a:ea typeface="Calibri"/>
                <a:cs typeface="Calibri"/>
                <a:sym typeface="Calibri"/>
              </a:rPr>
              <a:t>: Hannah Ritchie, 2020</a:t>
            </a:r>
            <a:br>
              <a:rPr lang="en" sz="1300" dirty="0">
                <a:latin typeface="Calibri"/>
                <a:ea typeface="Calibri"/>
                <a:cs typeface="Calibri"/>
              </a:rPr>
            </a:br>
            <a:r>
              <a:rPr lang="en" sz="1300" u="sng" dirty="0">
                <a:solidFill>
                  <a:schemeClr val="hlink"/>
                </a:solidFill>
                <a:latin typeface="Calibri"/>
                <a:ea typeface="Calibri"/>
                <a:cs typeface="Calibri"/>
                <a:sym typeface="Calibri"/>
                <a:hlinkClick r:id="rId4"/>
              </a:rPr>
              <a:t>מקור הנתונים: אתר Our World In Data</a:t>
            </a:r>
            <a:endParaRPr sz="1300" dirty="0">
              <a:solidFill>
                <a:schemeClr val="dk1"/>
              </a:solidFill>
              <a:latin typeface="Calibri"/>
              <a:ea typeface="Calibri"/>
              <a:cs typeface="Calibri"/>
              <a:sym typeface="Calibri"/>
            </a:endParaRPr>
          </a:p>
          <a:p>
            <a:pPr marL="0" indent="0" algn="r" rtl="1">
              <a:buClr>
                <a:schemeClr val="dk1"/>
              </a:buClr>
              <a:buNone/>
            </a:pPr>
            <a:r>
              <a:rPr lang="en" sz="1300" err="1">
                <a:solidFill>
                  <a:schemeClr val="hlink"/>
                </a:solidFill>
                <a:latin typeface="Calibri"/>
                <a:ea typeface="Calibri"/>
                <a:cs typeface="Calibri"/>
                <a:sym typeface="Calibri"/>
              </a:rPr>
              <a:t>קובץ</a:t>
            </a:r>
            <a:r>
              <a:rPr lang="en" sz="1300" dirty="0">
                <a:solidFill>
                  <a:schemeClr val="hlink"/>
                </a:solidFill>
                <a:latin typeface="Calibri"/>
                <a:ea typeface="Calibri"/>
                <a:cs typeface="Calibri"/>
                <a:sym typeface="Calibri"/>
              </a:rPr>
              <a:t> </a:t>
            </a:r>
            <a:r>
              <a:rPr lang="en" sz="1300" err="1">
                <a:solidFill>
                  <a:schemeClr val="hlink"/>
                </a:solidFill>
                <a:latin typeface="Calibri"/>
                <a:ea typeface="Calibri"/>
                <a:cs typeface="Calibri"/>
                <a:sym typeface="Calibri"/>
              </a:rPr>
              <a:t>התמונה</a:t>
            </a:r>
            <a:r>
              <a:rPr lang="en" sz="1300" dirty="0">
                <a:solidFill>
                  <a:schemeClr val="hlink"/>
                </a:solidFill>
                <a:latin typeface="Calibri"/>
                <a:ea typeface="Calibri"/>
                <a:cs typeface="Calibri"/>
                <a:sym typeface="Calibri"/>
              </a:rPr>
              <a:t> </a:t>
            </a:r>
            <a:r>
              <a:rPr lang="en" sz="1300" err="1">
                <a:solidFill>
                  <a:schemeClr val="hlink"/>
                </a:solidFill>
                <a:latin typeface="Calibri"/>
                <a:ea typeface="Calibri"/>
                <a:cs typeface="Calibri"/>
                <a:sym typeface="Calibri"/>
              </a:rPr>
              <a:t>המקורית</a:t>
            </a:r>
            <a:r>
              <a:rPr lang="en" sz="1300" dirty="0">
                <a:solidFill>
                  <a:schemeClr val="hlink"/>
                </a:solidFill>
                <a:latin typeface="Calibri"/>
                <a:ea typeface="Calibri"/>
                <a:cs typeface="Calibri"/>
                <a:sym typeface="Calibri"/>
              </a:rPr>
              <a:t> </a:t>
            </a:r>
            <a:r>
              <a:rPr lang="en" sz="1300" err="1">
                <a:solidFill>
                  <a:schemeClr val="hlink"/>
                </a:solidFill>
                <a:latin typeface="Calibri"/>
                <a:ea typeface="Calibri"/>
                <a:cs typeface="Calibri"/>
                <a:sym typeface="Calibri"/>
              </a:rPr>
              <a:t>באנגלית</a:t>
            </a:r>
            <a:r>
              <a:rPr lang="en" sz="1300" dirty="0">
                <a:solidFill>
                  <a:srgbClr val="707070"/>
                </a:solidFill>
                <a:latin typeface="Calibri"/>
                <a:ea typeface="Calibri"/>
                <a:cs typeface="Calibri"/>
                <a:sym typeface="Calibri"/>
              </a:rPr>
              <a:t> (</a:t>
            </a:r>
            <a:r>
              <a:rPr lang="en" dirty="0">
                <a:solidFill>
                  <a:srgbClr val="707070"/>
                </a:solidFill>
                <a:sym typeface="Calibri"/>
                <a:hlinkClick r:id="rId5"/>
              </a:rPr>
              <a:t>https://ourworldindata.org/uploads/2020/09/Emissions-by-sector-%E2%80%93-pie-charts.png</a:t>
            </a:r>
            <a:r>
              <a:rPr lang="en" dirty="0">
                <a:solidFill>
                  <a:srgbClr val="707070"/>
                </a:solidFill>
                <a:ea typeface="Calibri"/>
                <a:sym typeface="Calibri"/>
              </a:rPr>
              <a:t>)</a:t>
            </a:r>
            <a:r>
              <a:rPr lang="en" sz="1300" dirty="0">
                <a:solidFill>
                  <a:srgbClr val="707070"/>
                </a:solidFill>
                <a:latin typeface="Calibri"/>
                <a:ea typeface="Calibri"/>
                <a:cs typeface="Calibri"/>
                <a:sym typeface="Calibri"/>
              </a:rPr>
              <a:t>, </a:t>
            </a:r>
            <a:r>
              <a:rPr lang="en" sz="1300" err="1">
                <a:solidFill>
                  <a:schemeClr val="dk1"/>
                </a:solidFill>
                <a:latin typeface="Calibri"/>
                <a:ea typeface="Calibri"/>
                <a:cs typeface="Calibri"/>
                <a:sym typeface="Calibri"/>
              </a:rPr>
              <a:t>וב</a:t>
            </a:r>
            <a:r>
              <a:rPr lang="en" sz="1300" err="1">
                <a:solidFill>
                  <a:schemeClr val="hlink"/>
                </a:solidFill>
                <a:latin typeface="Calibri"/>
                <a:ea typeface="Calibri"/>
                <a:cs typeface="Calibri"/>
                <a:sym typeface="Calibri"/>
              </a:rPr>
              <a:t>עברית</a:t>
            </a:r>
            <a:r>
              <a:rPr lang="en" sz="1300" dirty="0">
                <a:solidFill>
                  <a:srgbClr val="707070"/>
                </a:solidFill>
                <a:latin typeface="Calibri"/>
                <a:ea typeface="Calibri"/>
                <a:cs typeface="Calibri"/>
                <a:sym typeface="Calibri"/>
              </a:rPr>
              <a:t> (</a:t>
            </a:r>
            <a:r>
              <a:rPr lang="en-US" dirty="0">
                <a:solidFill>
                  <a:srgbClr val="707070"/>
                </a:solidFill>
                <a:sym typeface="Calibri"/>
                <a:hlinkClick r:id="rId6"/>
              </a:rPr>
              <a:t>https://www.google.com/url?q=https://drive.google.com/file/d/1-a1B1mhqLXymtVTQKru9cWPPxNdSSi2d/view?usp%3Ddrive_link&amp;sa=D&amp;source=editors&amp;ust=1701673366988711&amp;usg=AOvVaw2Kz-R7S_20QFNrKTOeaej1</a:t>
            </a:r>
            <a:r>
              <a:rPr lang="en-US" dirty="0">
                <a:solidFill>
                  <a:srgbClr val="707070"/>
                </a:solidFill>
                <a:sym typeface="Calibri"/>
              </a:rPr>
              <a:t>) </a:t>
            </a:r>
            <a:endParaRPr dirty="0">
              <a:solidFill>
                <a:srgbClr val="707070"/>
              </a:solidFill>
              <a:sym typeface="Calibri"/>
            </a:endParaRPr>
          </a:p>
          <a:p>
            <a:pPr marL="0" lvl="0" indent="0" algn="r" rtl="1">
              <a:lnSpc>
                <a:spcPct val="100000"/>
              </a:lnSpc>
              <a:spcBef>
                <a:spcPts val="0"/>
              </a:spcBef>
              <a:spcAft>
                <a:spcPts val="0"/>
              </a:spcAft>
              <a:buClr>
                <a:schemeClr val="dk1"/>
              </a:buClr>
              <a:buSzPts val="1100"/>
              <a:buFont typeface="Arial"/>
              <a:buNone/>
            </a:pPr>
            <a:r>
              <a:rPr lang="en" sz="1300" dirty="0" err="1">
                <a:solidFill>
                  <a:schemeClr val="dk1"/>
                </a:solidFill>
                <a:latin typeface="Calibri"/>
                <a:ea typeface="Calibri"/>
                <a:cs typeface="Calibri"/>
                <a:sym typeface="Calibri"/>
              </a:rPr>
              <a:t>קישור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לקובץ</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התמונה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בעברית</a:t>
            </a:r>
            <a:endParaRPr sz="1300" dirty="0" err="1">
              <a:solidFill>
                <a:schemeClr val="dk1"/>
              </a:solidFill>
              <a:latin typeface="Calibri"/>
              <a:ea typeface="Calibri"/>
              <a:cs typeface="Calibri"/>
              <a:sym typeface="Calibri"/>
            </a:endParaRPr>
          </a:p>
          <a:p>
            <a:pPr marL="0" indent="0" algn="r" rtl="1">
              <a:buClr>
                <a:schemeClr val="dk1"/>
              </a:buClr>
              <a:buNone/>
            </a:pPr>
            <a:r>
              <a:rPr lang="en" sz="1300" dirty="0" err="1">
                <a:solidFill>
                  <a:schemeClr val="dk1"/>
                </a:solidFill>
                <a:latin typeface="Calibri"/>
                <a:ea typeface="Calibri"/>
                <a:cs typeface="Calibri"/>
                <a:sym typeface="Calibri"/>
              </a:rPr>
              <a:t>הסבר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על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הגרף</a:t>
            </a:r>
            <a:r>
              <a:rPr lang="en" sz="1300" dirty="0">
                <a:solidFill>
                  <a:schemeClr val="dk1"/>
                </a:solidFill>
                <a:latin typeface="Calibri"/>
                <a:ea typeface="Calibri"/>
                <a:cs typeface="Calibri"/>
                <a:sym typeface="Calibri"/>
              </a:rPr>
              <a:t>:</a:t>
            </a:r>
            <a:br>
              <a:rPr lang="en" sz="1300" dirty="0">
                <a:latin typeface="Calibri"/>
                <a:ea typeface="Calibri"/>
                <a:cs typeface="Calibri"/>
              </a:rPr>
            </a:br>
            <a:r>
              <a:rPr lang="en" sz="1300" dirty="0" err="1">
                <a:solidFill>
                  <a:schemeClr val="dk1"/>
                </a:solidFill>
                <a:latin typeface="Calibri"/>
                <a:ea typeface="Calibri"/>
                <a:cs typeface="Calibri"/>
                <a:sym typeface="Calibri"/>
              </a:rPr>
              <a:t>הגרף</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מכיל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שני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גרפים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במקביל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פנימי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וחיצוני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כל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אחד</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מהם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משלים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לשלם</a:t>
            </a:r>
            <a:r>
              <a:rPr lang="en" sz="1300" dirty="0">
                <a:solidFill>
                  <a:schemeClr val="dk1"/>
                </a:solidFill>
                <a:latin typeface="Calibri"/>
                <a:ea typeface="Calibri"/>
                <a:cs typeface="Calibri"/>
                <a:sym typeface="Calibri"/>
              </a:rPr>
              <a:t>:</a:t>
            </a:r>
            <a:br>
              <a:rPr lang="en" sz="1300" dirty="0">
                <a:latin typeface="Calibri"/>
                <a:ea typeface="Calibri"/>
                <a:cs typeface="Calibri"/>
              </a:rPr>
            </a:br>
            <a:r>
              <a:rPr lang="en" sz="1300" dirty="0" err="1">
                <a:solidFill>
                  <a:schemeClr val="dk1"/>
                </a:solidFill>
                <a:latin typeface="Calibri"/>
                <a:ea typeface="Calibri"/>
                <a:cs typeface="Calibri"/>
                <a:sym typeface="Calibri"/>
              </a:rPr>
              <a:t>המעגל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הפנימי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מתייחס</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לכל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המגזרים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שונים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הפולטים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גזי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חממה</a:t>
            </a:r>
            <a:r>
              <a:rPr lang="en" sz="1300" dirty="0">
                <a:solidFill>
                  <a:schemeClr val="dk1"/>
                </a:solidFill>
                <a:latin typeface="Calibri"/>
                <a:ea typeface="Calibri"/>
                <a:cs typeface="Calibri"/>
                <a:sym typeface="Calibri"/>
              </a:rPr>
              <a:t>.</a:t>
            </a:r>
            <a:br>
              <a:rPr lang="en" sz="1300" dirty="0">
                <a:latin typeface="Calibri"/>
                <a:ea typeface="Calibri"/>
                <a:cs typeface="Calibri"/>
              </a:rPr>
            </a:br>
            <a:r>
              <a:rPr lang="en" sz="1300" dirty="0" err="1">
                <a:solidFill>
                  <a:schemeClr val="dk1"/>
                </a:solidFill>
                <a:latin typeface="Calibri"/>
                <a:ea typeface="Calibri"/>
                <a:cs typeface="Calibri"/>
                <a:sym typeface="Calibri"/>
              </a:rPr>
              <a:t>המעגל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החיצוני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מפרט</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המגזרים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המעגל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הפנימי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לדוגמה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הפליטות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מתעשייה</a:t>
            </a:r>
            <a:r>
              <a:rPr lang="en" sz="1300" dirty="0">
                <a:solidFill>
                  <a:schemeClr val="dk1"/>
                </a:solidFill>
                <a:latin typeface="Calibri"/>
                <a:ea typeface="Calibri"/>
                <a:cs typeface="Calibri"/>
                <a:sym typeface="Calibri"/>
              </a:rPr>
              <a:t> (5.2%) </a:t>
            </a:r>
            <a:r>
              <a:rPr lang="en" sz="1300" dirty="0" err="1">
                <a:solidFill>
                  <a:schemeClr val="dk1"/>
                </a:solidFill>
                <a:latin typeface="Calibri"/>
                <a:ea typeface="Calibri"/>
                <a:cs typeface="Calibri"/>
                <a:sym typeface="Calibri"/>
              </a:rPr>
              <a:t>כוללות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פליטת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גזי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חממה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הפקת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כימיקליים</a:t>
            </a:r>
            <a:r>
              <a:rPr lang="en" sz="1300" dirty="0">
                <a:solidFill>
                  <a:schemeClr val="dk1"/>
                </a:solidFill>
                <a:latin typeface="Calibri"/>
                <a:ea typeface="Calibri"/>
                <a:cs typeface="Calibri"/>
                <a:sym typeface="Calibri"/>
              </a:rPr>
              <a:t> (2.2%) </a:t>
            </a:r>
            <a:r>
              <a:rPr lang="en" sz="1300" dirty="0" err="1">
                <a:solidFill>
                  <a:schemeClr val="dk1"/>
                </a:solidFill>
                <a:latin typeface="Calibri"/>
                <a:ea typeface="Calibri"/>
                <a:cs typeface="Calibri"/>
                <a:sym typeface="Calibri"/>
              </a:rPr>
              <a:t>והפקת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מלט</a:t>
            </a:r>
            <a:r>
              <a:rPr lang="en" sz="1300" dirty="0">
                <a:solidFill>
                  <a:schemeClr val="dk1"/>
                </a:solidFill>
                <a:latin typeface="Calibri"/>
                <a:ea typeface="Calibri"/>
                <a:cs typeface="Calibri"/>
                <a:sym typeface="Calibri"/>
              </a:rPr>
              <a:t> (3%).</a:t>
            </a:r>
            <a:br>
              <a:rPr lang="en" sz="1300" dirty="0">
                <a:latin typeface="Calibri"/>
                <a:ea typeface="Calibri"/>
                <a:cs typeface="Calibri"/>
              </a:rPr>
            </a:br>
            <a:r>
              <a:rPr lang="en" sz="1300" dirty="0" err="1">
                <a:solidFill>
                  <a:schemeClr val="dk1"/>
                </a:solidFill>
                <a:latin typeface="Calibri"/>
                <a:ea typeface="Calibri"/>
                <a:cs typeface="Calibri"/>
                <a:sym typeface="Calibri"/>
              </a:rPr>
              <a:t>להעביר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למדריך</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למורה</a:t>
            </a:r>
            <a:r>
              <a:rPr lang="en" sz="1300" dirty="0">
                <a:solidFill>
                  <a:schemeClr val="dk1"/>
                </a:solidFill>
                <a:latin typeface="Calibri"/>
                <a:ea typeface="Calibri"/>
                <a:cs typeface="Calibri"/>
                <a:sym typeface="Calibri"/>
              </a:rPr>
              <a:t> - </a:t>
            </a:r>
            <a:endParaRPr lang="en" sz="1300" dirty="0">
              <a:solidFill>
                <a:schemeClr val="dk1"/>
              </a:solidFill>
              <a:latin typeface="Calibri"/>
              <a:ea typeface="Calibri"/>
              <a:cs typeface="Calibri"/>
            </a:endParaRPr>
          </a:p>
          <a:p>
            <a:pPr marL="0" lvl="0" indent="0" algn="r" rtl="1">
              <a:lnSpc>
                <a:spcPct val="100000"/>
              </a:lnSpc>
              <a:spcBef>
                <a:spcPts val="0"/>
              </a:spcBef>
              <a:spcAft>
                <a:spcPts val="0"/>
              </a:spcAft>
              <a:buClr>
                <a:schemeClr val="dk1"/>
              </a:buClr>
              <a:buSzPts val="1100"/>
              <a:buFont typeface="Arial"/>
              <a:buNone/>
            </a:pPr>
            <a:r>
              <a:rPr lang="en" sz="1300" dirty="0" err="1">
                <a:solidFill>
                  <a:schemeClr val="dk1"/>
                </a:solidFill>
                <a:latin typeface="Calibri"/>
                <a:ea typeface="Calibri"/>
                <a:cs typeface="Calibri"/>
                <a:sym typeface="Calibri"/>
              </a:rPr>
              <a:t>משימה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קריאת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גרף</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עוגה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מורכב</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מומלץ</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במחברת</a:t>
            </a:r>
            <a:r>
              <a:rPr lang="en" sz="1300" dirty="0">
                <a:solidFill>
                  <a:schemeClr val="dk1"/>
                </a:solidFill>
                <a:latin typeface="Calibri"/>
                <a:ea typeface="Calibri"/>
                <a:cs typeface="Calibri"/>
                <a:sym typeface="Calibri"/>
              </a:rPr>
              <a:t>):</a:t>
            </a:r>
            <a:endParaRPr sz="1300" dirty="0">
              <a:solidFill>
                <a:schemeClr val="dk1"/>
              </a:solidFill>
              <a:latin typeface="Calibri"/>
              <a:ea typeface="Calibri"/>
              <a:cs typeface="Calibri"/>
              <a:sym typeface="Calibri"/>
            </a:endParaRPr>
          </a:p>
          <a:p>
            <a:pPr marL="457200" lvl="0" indent="-311150" algn="r" rtl="1">
              <a:lnSpc>
                <a:spcPct val="100000"/>
              </a:lnSpc>
              <a:spcBef>
                <a:spcPts val="0"/>
              </a:spcBef>
              <a:spcAft>
                <a:spcPts val="0"/>
              </a:spcAft>
              <a:buClr>
                <a:schemeClr val="dk1"/>
              </a:buClr>
              <a:buSzPts val="1300"/>
              <a:buFont typeface="Calibri"/>
              <a:buAutoNum type="arabicPeriod"/>
            </a:pPr>
            <a:r>
              <a:rPr lang="en" sz="1300" dirty="0" err="1">
                <a:solidFill>
                  <a:schemeClr val="dk1"/>
                </a:solidFill>
                <a:latin typeface="Calibri"/>
                <a:ea typeface="Calibri"/>
                <a:cs typeface="Calibri"/>
                <a:sym typeface="Calibri"/>
              </a:rPr>
              <a:t>מהו</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המגזר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התחום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הגורם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לפליטה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הכי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גבוהה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גזי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חממה</a:t>
            </a:r>
            <a:r>
              <a:rPr lang="en" sz="1300" dirty="0">
                <a:solidFill>
                  <a:schemeClr val="dk1"/>
                </a:solidFill>
                <a:latin typeface="Calibri"/>
                <a:ea typeface="Calibri"/>
                <a:cs typeface="Calibri"/>
                <a:sym typeface="Calibri"/>
              </a:rPr>
              <a:t>? </a:t>
            </a:r>
            <a:br>
              <a:rPr lang="en" sz="1300" dirty="0">
                <a:latin typeface="Calibri"/>
                <a:ea typeface="Calibri"/>
                <a:cs typeface="Calibri"/>
              </a:rPr>
            </a:br>
            <a:r>
              <a:rPr lang="en" sz="1300" dirty="0" err="1">
                <a:solidFill>
                  <a:schemeClr val="dk1"/>
                </a:solidFill>
                <a:latin typeface="Calibri"/>
                <a:ea typeface="Calibri"/>
                <a:cs typeface="Calibri"/>
                <a:sym typeface="Calibri"/>
              </a:rPr>
              <a:t>תשובה:גזי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החממה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נפלטים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בעיקר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שימוש</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באנרגיה</a:t>
            </a:r>
            <a:r>
              <a:rPr lang="en" sz="1300" dirty="0">
                <a:solidFill>
                  <a:schemeClr val="dk1"/>
                </a:solidFill>
                <a:latin typeface="Calibri"/>
                <a:ea typeface="Calibri"/>
                <a:cs typeface="Calibri"/>
                <a:sym typeface="Calibri"/>
              </a:rPr>
              <a:t>.</a:t>
            </a:r>
            <a:endParaRPr sz="1300" dirty="0">
              <a:solidFill>
                <a:schemeClr val="dk1"/>
              </a:solidFill>
              <a:latin typeface="Calibri"/>
              <a:ea typeface="Calibri"/>
              <a:cs typeface="Calibri"/>
              <a:sym typeface="Calibri"/>
            </a:endParaRPr>
          </a:p>
          <a:p>
            <a:pPr indent="-311150" algn="r" rtl="1">
              <a:buClr>
                <a:schemeClr val="dk1"/>
              </a:buClr>
              <a:buSzPts val="1300"/>
              <a:buFont typeface="Calibri"/>
              <a:buAutoNum type="arabicPeriod"/>
            </a:pPr>
            <a:r>
              <a:rPr lang="en" sz="1300" dirty="0" err="1">
                <a:solidFill>
                  <a:schemeClr val="dk1"/>
                </a:solidFill>
                <a:latin typeface="Calibri"/>
                <a:ea typeface="Calibri"/>
                <a:cs typeface="Calibri"/>
                <a:sym typeface="Calibri"/>
              </a:rPr>
              <a:t>פרטו</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תתי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התחומים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המגזר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הגורם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לפליטה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הגבוהה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ביותר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גזי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חממה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הגורמים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לפליטה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הכי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גבוהה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גזי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חממה</a:t>
            </a:r>
            <a:r>
              <a:rPr lang="en" sz="1300" dirty="0">
                <a:solidFill>
                  <a:schemeClr val="dk1"/>
                </a:solidFill>
                <a:latin typeface="Calibri"/>
                <a:ea typeface="Calibri"/>
                <a:cs typeface="Calibri"/>
                <a:sym typeface="Calibri"/>
              </a:rPr>
              <a:t>).</a:t>
            </a:r>
            <a:br>
              <a:rPr lang="en" sz="1300" dirty="0">
                <a:latin typeface="Calibri"/>
                <a:ea typeface="Calibri"/>
                <a:cs typeface="Calibri"/>
              </a:rPr>
            </a:br>
            <a:r>
              <a:rPr lang="en" sz="1300" dirty="0" err="1">
                <a:solidFill>
                  <a:schemeClr val="dk1"/>
                </a:solidFill>
                <a:latin typeface="Calibri"/>
                <a:ea typeface="Calibri"/>
                <a:cs typeface="Calibri"/>
                <a:sym typeface="Calibri"/>
              </a:rPr>
              <a:t>תשובה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מגזר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תחום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האנרגיה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כולל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בתוכו</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שימוש</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באנרגיה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בתעשייה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בתחבורה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ובבתים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הכולל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בתים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פרטיים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בתי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מלון</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מסעדות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מרכזי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קניות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וכדומה</a:t>
            </a:r>
            <a:r>
              <a:rPr lang="en" sz="1300" dirty="0">
                <a:solidFill>
                  <a:schemeClr val="dk1"/>
                </a:solidFill>
                <a:latin typeface="Calibri"/>
                <a:ea typeface="Calibri"/>
                <a:cs typeface="Calibri"/>
                <a:sym typeface="Calibri"/>
              </a:rPr>
              <a:t>). </a:t>
            </a:r>
            <a:endParaRPr sz="1300" dirty="0">
              <a:solidFill>
                <a:schemeClr val="dk1"/>
              </a:solidFill>
              <a:latin typeface="Calibri"/>
              <a:ea typeface="Calibri"/>
              <a:cs typeface="Calibri"/>
              <a:sym typeface="Calibri"/>
            </a:endParaRPr>
          </a:p>
          <a:p>
            <a:pPr marL="457200" lvl="0" indent="-311150" algn="r" rtl="1">
              <a:lnSpc>
                <a:spcPct val="100000"/>
              </a:lnSpc>
              <a:spcBef>
                <a:spcPts val="0"/>
              </a:spcBef>
              <a:spcAft>
                <a:spcPts val="0"/>
              </a:spcAft>
              <a:buClr>
                <a:schemeClr val="dk1"/>
              </a:buClr>
              <a:buSzPts val="1300"/>
              <a:buFont typeface="Calibri"/>
              <a:buAutoNum type="arabicPeriod"/>
            </a:pPr>
            <a:r>
              <a:rPr lang="en" sz="1300" dirty="0" err="1">
                <a:solidFill>
                  <a:schemeClr val="dk1"/>
                </a:solidFill>
                <a:latin typeface="Calibri"/>
                <a:ea typeface="Calibri"/>
                <a:cs typeface="Calibri"/>
                <a:sym typeface="Calibri"/>
              </a:rPr>
              <a:t>מהו</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המגזר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התחום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הגורם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לפליטה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הכי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נמוכה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גזי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חממה</a:t>
            </a:r>
            <a:r>
              <a:rPr lang="en" sz="1300" dirty="0">
                <a:solidFill>
                  <a:schemeClr val="dk1"/>
                </a:solidFill>
                <a:latin typeface="Calibri"/>
                <a:ea typeface="Calibri"/>
                <a:cs typeface="Calibri"/>
                <a:sym typeface="Calibri"/>
              </a:rPr>
              <a:t>?</a:t>
            </a:r>
            <a:br>
              <a:rPr lang="en" sz="1300" dirty="0">
                <a:latin typeface="Calibri"/>
                <a:ea typeface="Calibri"/>
                <a:cs typeface="Calibri"/>
              </a:rPr>
            </a:br>
            <a:r>
              <a:rPr lang="en" sz="1300" dirty="0" err="1">
                <a:solidFill>
                  <a:schemeClr val="dk1"/>
                </a:solidFill>
                <a:latin typeface="Calibri"/>
                <a:ea typeface="Calibri"/>
                <a:cs typeface="Calibri"/>
                <a:sym typeface="Calibri"/>
              </a:rPr>
              <a:t>תשובה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פסולת</a:t>
            </a:r>
            <a:endParaRPr sz="1300" dirty="0" err="1">
              <a:solidFill>
                <a:schemeClr val="dk1"/>
              </a:solidFill>
              <a:latin typeface="Calibri"/>
              <a:ea typeface="Calibri"/>
              <a:cs typeface="Calibri"/>
              <a:sym typeface="Calibri"/>
            </a:endParaRPr>
          </a:p>
          <a:p>
            <a:pPr marL="457200" lvl="0" indent="-311150" algn="r" rtl="1">
              <a:lnSpc>
                <a:spcPct val="100000"/>
              </a:lnSpc>
              <a:spcBef>
                <a:spcPts val="0"/>
              </a:spcBef>
              <a:spcAft>
                <a:spcPts val="0"/>
              </a:spcAft>
              <a:buClr>
                <a:schemeClr val="dk1"/>
              </a:buClr>
              <a:buSzPts val="1300"/>
              <a:buFont typeface="Calibri"/>
              <a:buAutoNum type="arabicPeriod"/>
            </a:pPr>
            <a:r>
              <a:rPr lang="en" sz="1300" dirty="0" err="1">
                <a:solidFill>
                  <a:schemeClr val="dk1"/>
                </a:solidFill>
                <a:latin typeface="Calibri"/>
                <a:ea typeface="Calibri"/>
                <a:cs typeface="Calibri"/>
                <a:sym typeface="Calibri"/>
              </a:rPr>
              <a:t>דרגו</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השימושים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באנרגיה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המגזרים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השונים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מהשימוש</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הגדול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ביותר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לקטן</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ביותר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לפי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אחוזים</a:t>
            </a:r>
            <a:r>
              <a:rPr lang="en" sz="1300" dirty="0">
                <a:solidFill>
                  <a:schemeClr val="dk1"/>
                </a:solidFill>
                <a:latin typeface="Calibri"/>
                <a:ea typeface="Calibri"/>
                <a:cs typeface="Calibri"/>
                <a:sym typeface="Calibri"/>
              </a:rPr>
              <a:t>).</a:t>
            </a:r>
            <a:br>
              <a:rPr lang="en" sz="1300" dirty="0">
                <a:latin typeface="Calibri"/>
                <a:ea typeface="Calibri"/>
                <a:cs typeface="Calibri"/>
              </a:rPr>
            </a:br>
            <a:r>
              <a:rPr lang="en" sz="1300" dirty="0" err="1">
                <a:solidFill>
                  <a:schemeClr val="dk1"/>
                </a:solidFill>
                <a:latin typeface="Calibri"/>
                <a:ea typeface="Calibri"/>
                <a:cs typeface="Calibri"/>
                <a:sym typeface="Calibri"/>
              </a:rPr>
              <a:t>תשובה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השימושים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במגזרים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השונים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מהפליטה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הגבוהה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ביותר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של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גזי</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חממה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לנמוכה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ביותר</a:t>
            </a:r>
            <a:r>
              <a:rPr lang="en" sz="1300" dirty="0">
                <a:solidFill>
                  <a:schemeClr val="dk1"/>
                </a:solidFill>
                <a:latin typeface="Calibri"/>
                <a:ea typeface="Calibri"/>
                <a:cs typeface="Calibri"/>
                <a:sym typeface="Calibri"/>
              </a:rPr>
              <a:t>:</a:t>
            </a:r>
            <a:br>
              <a:rPr lang="en" sz="1300" dirty="0">
                <a:latin typeface="Calibri"/>
                <a:ea typeface="Calibri"/>
                <a:cs typeface="Calibri"/>
              </a:rPr>
            </a:br>
            <a:r>
              <a:rPr lang="en" sz="1300" dirty="0" err="1">
                <a:solidFill>
                  <a:schemeClr val="dk1"/>
                </a:solidFill>
                <a:latin typeface="Calibri"/>
                <a:ea typeface="Calibri"/>
                <a:cs typeface="Calibri"/>
                <a:sym typeface="Calibri"/>
              </a:rPr>
              <a:t>אנרגיה</a:t>
            </a:r>
            <a:br>
              <a:rPr lang="en" sz="1300" dirty="0">
                <a:latin typeface="Calibri"/>
                <a:ea typeface="Calibri"/>
                <a:cs typeface="Calibri"/>
              </a:rPr>
            </a:br>
            <a:r>
              <a:rPr lang="en" sz="1300" dirty="0" err="1">
                <a:solidFill>
                  <a:schemeClr val="dk1"/>
                </a:solidFill>
                <a:latin typeface="Calibri"/>
                <a:ea typeface="Calibri"/>
                <a:cs typeface="Calibri"/>
                <a:sym typeface="Calibri"/>
              </a:rPr>
              <a:t>חקלאות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ייעור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וניצול</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קרקעות</a:t>
            </a:r>
            <a:r>
              <a:rPr lang="en" sz="1300" dirty="0">
                <a:solidFill>
                  <a:schemeClr val="dk1"/>
                </a:solidFill>
                <a:latin typeface="Calibri"/>
                <a:ea typeface="Calibri"/>
                <a:cs typeface="Calibri"/>
                <a:sym typeface="Calibri"/>
              </a:rPr>
              <a:t> </a:t>
            </a:r>
            <a:br>
              <a:rPr lang="en" sz="1300" dirty="0">
                <a:latin typeface="Calibri"/>
                <a:ea typeface="Calibri"/>
                <a:cs typeface="Calibri"/>
              </a:rPr>
            </a:br>
            <a:r>
              <a:rPr lang="en" sz="1300" dirty="0" err="1">
                <a:solidFill>
                  <a:schemeClr val="dk1"/>
                </a:solidFill>
                <a:latin typeface="Calibri"/>
                <a:ea typeface="Calibri"/>
                <a:cs typeface="Calibri"/>
                <a:sym typeface="Calibri"/>
              </a:rPr>
              <a:t>תעשייה</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ייצור</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כימיקלים</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ומלט</a:t>
            </a:r>
            <a:r>
              <a:rPr lang="en" sz="1300" dirty="0">
                <a:solidFill>
                  <a:schemeClr val="dk1"/>
                </a:solidFill>
                <a:latin typeface="Calibri"/>
                <a:ea typeface="Calibri"/>
                <a:cs typeface="Calibri"/>
                <a:sym typeface="Calibri"/>
              </a:rPr>
              <a:t>)</a:t>
            </a:r>
            <a:br>
              <a:rPr lang="en" sz="1300" dirty="0">
                <a:latin typeface="Calibri"/>
                <a:ea typeface="Calibri"/>
                <a:cs typeface="Calibri"/>
              </a:rPr>
            </a:br>
            <a:r>
              <a:rPr lang="en" sz="1300" dirty="0" err="1">
                <a:solidFill>
                  <a:schemeClr val="dk1"/>
                </a:solidFill>
                <a:latin typeface="Calibri"/>
                <a:ea typeface="Calibri"/>
                <a:cs typeface="Calibri"/>
                <a:sym typeface="Calibri"/>
              </a:rPr>
              <a:t>פסולת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מטמנות</a:t>
            </a:r>
            <a:r>
              <a:rPr lang="en" sz="1300" dirty="0">
                <a:solidFill>
                  <a:schemeClr val="dk1"/>
                </a:solidFill>
                <a:latin typeface="Calibri"/>
                <a:ea typeface="Calibri"/>
                <a:cs typeface="Calibri"/>
                <a:sym typeface="Calibri"/>
              </a:rPr>
              <a:t> </a:t>
            </a:r>
            <a:r>
              <a:rPr lang="en" sz="1300" dirty="0" err="1">
                <a:solidFill>
                  <a:schemeClr val="dk1"/>
                </a:solidFill>
                <a:latin typeface="Calibri"/>
                <a:ea typeface="Calibri"/>
                <a:cs typeface="Calibri"/>
                <a:sym typeface="Calibri"/>
              </a:rPr>
              <a:t>ושפכים</a:t>
            </a:r>
            <a:r>
              <a:rPr lang="en" sz="1300" dirty="0">
                <a:solidFill>
                  <a:schemeClr val="dk1"/>
                </a:solidFill>
                <a:latin typeface="Calibri"/>
                <a:ea typeface="Calibri"/>
                <a:cs typeface="Calibri"/>
                <a:sym typeface="Calibri"/>
              </a:rPr>
              <a:t>)</a:t>
            </a:r>
            <a:br>
              <a:rPr lang="en" sz="1300" dirty="0">
                <a:latin typeface="Calibri"/>
                <a:ea typeface="Calibri"/>
                <a:cs typeface="Calibri"/>
              </a:rPr>
            </a:br>
            <a:endParaRPr sz="1300">
              <a:solidFill>
                <a:schemeClr val="dk1"/>
              </a:solidFill>
              <a:latin typeface="Calibri"/>
              <a:ea typeface="Calibri"/>
              <a:cs typeface="Calibri"/>
              <a:sym typeface="Calibri"/>
            </a:endParaRPr>
          </a:p>
          <a:p>
            <a:pPr marL="0" lvl="0" indent="0" algn="r" rtl="1">
              <a:lnSpc>
                <a:spcPct val="100000"/>
              </a:lnSpc>
              <a:spcBef>
                <a:spcPts val="0"/>
              </a:spcBef>
              <a:spcAft>
                <a:spcPts val="0"/>
              </a:spcAft>
              <a:buSzPts val="1100"/>
              <a:buNone/>
            </a:pPr>
            <a:endParaRPr sz="1300">
              <a:latin typeface="Calibri"/>
              <a:ea typeface="Calibri"/>
              <a:cs typeface="Calibri"/>
              <a:sym typeface="Calibri"/>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91"/>
        <p:cNvGrpSpPr/>
        <p:nvPr/>
      </p:nvGrpSpPr>
      <p:grpSpPr>
        <a:xfrm>
          <a:off x="0" y="0"/>
          <a:ext cx="0" cy="0"/>
          <a:chOff x="0" y="0"/>
          <a:chExt cx="0" cy="0"/>
        </a:xfrm>
      </p:grpSpPr>
      <p:sp>
        <p:nvSpPr>
          <p:cNvPr id="8692" name="Google Shape;8692;p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693" name="Google Shape;8693;p2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indent="0" algn="r" rtl="1">
              <a:buNone/>
            </a:pPr>
            <a:r>
              <a:rPr lang="en" b="1"/>
              <a:t>המשך הרחבה</a:t>
            </a:r>
            <a:r>
              <a:rPr lang="en" b="1" dirty="0"/>
              <a:t>: </a:t>
            </a:r>
            <a:r>
              <a:rPr lang="en" dirty="0" err="1"/>
              <a:t>בגרף</a:t>
            </a:r>
            <a:r>
              <a:rPr lang="en" dirty="0"/>
              <a:t> </a:t>
            </a:r>
            <a:r>
              <a:rPr lang="en" dirty="0" err="1"/>
              <a:t>פליטות</a:t>
            </a:r>
            <a:r>
              <a:rPr lang="en" dirty="0"/>
              <a:t> </a:t>
            </a:r>
            <a:r>
              <a:rPr lang="en" dirty="0" err="1"/>
              <a:t>גזי</a:t>
            </a:r>
            <a:r>
              <a:rPr lang="en" dirty="0"/>
              <a:t> </a:t>
            </a:r>
            <a:r>
              <a:rPr lang="en" dirty="0" err="1"/>
              <a:t>חממה</a:t>
            </a:r>
            <a:r>
              <a:rPr lang="en" dirty="0"/>
              <a:t> </a:t>
            </a:r>
            <a:r>
              <a:rPr lang="en" dirty="0" err="1"/>
              <a:t>לפי</a:t>
            </a:r>
            <a:r>
              <a:rPr lang="en" dirty="0"/>
              <a:t> </a:t>
            </a:r>
            <a:r>
              <a:rPr lang="en" dirty="0" err="1"/>
              <a:t>מגזר</a:t>
            </a:r>
            <a:r>
              <a:rPr lang="en" dirty="0"/>
              <a:t> - </a:t>
            </a:r>
            <a:r>
              <a:rPr lang="en" dirty="0" err="1"/>
              <a:t>רוב</a:t>
            </a:r>
            <a:r>
              <a:rPr lang="en" dirty="0"/>
              <a:t> </a:t>
            </a:r>
            <a:r>
              <a:rPr lang="en" dirty="0" err="1"/>
              <a:t>גזי</a:t>
            </a:r>
            <a:r>
              <a:rPr lang="en" dirty="0"/>
              <a:t> </a:t>
            </a:r>
            <a:r>
              <a:rPr lang="en" dirty="0" err="1"/>
              <a:t>החממה</a:t>
            </a:r>
            <a:r>
              <a:rPr lang="en" dirty="0"/>
              <a:t> </a:t>
            </a:r>
            <a:r>
              <a:rPr lang="en" dirty="0" err="1"/>
              <a:t>נפלטים</a:t>
            </a:r>
            <a:r>
              <a:rPr lang="en" dirty="0"/>
              <a:t> (73.2%) </a:t>
            </a:r>
            <a:r>
              <a:rPr lang="en" dirty="0" err="1"/>
              <a:t>במגזר</a:t>
            </a:r>
            <a:r>
              <a:rPr lang="en" dirty="0"/>
              <a:t> </a:t>
            </a:r>
            <a:r>
              <a:rPr lang="en" dirty="0" err="1"/>
              <a:t>של</a:t>
            </a:r>
            <a:r>
              <a:rPr lang="en" dirty="0"/>
              <a:t> </a:t>
            </a:r>
            <a:r>
              <a:rPr lang="en" dirty="0" err="1"/>
              <a:t>צריכת</a:t>
            </a:r>
            <a:r>
              <a:rPr lang="en" dirty="0"/>
              <a:t> </a:t>
            </a:r>
            <a:r>
              <a:rPr lang="en" dirty="0" err="1"/>
              <a:t>אנרגיה</a:t>
            </a:r>
            <a:r>
              <a:rPr lang="en" dirty="0"/>
              <a:t>.</a:t>
            </a:r>
            <a:br>
              <a:rPr lang="en" dirty="0"/>
            </a:br>
            <a:r>
              <a:rPr lang="en" dirty="0" err="1"/>
              <a:t>צריכת</a:t>
            </a:r>
            <a:r>
              <a:rPr lang="en" dirty="0"/>
              <a:t> </a:t>
            </a:r>
            <a:r>
              <a:rPr lang="en" dirty="0" err="1"/>
              <a:t>אנרגיה</a:t>
            </a:r>
            <a:r>
              <a:rPr lang="en" dirty="0"/>
              <a:t>, </a:t>
            </a:r>
            <a:r>
              <a:rPr lang="en" dirty="0" err="1"/>
              <a:t>בה</a:t>
            </a:r>
            <a:r>
              <a:rPr lang="en" dirty="0"/>
              <a:t> </a:t>
            </a:r>
            <a:r>
              <a:rPr lang="en" dirty="0" err="1"/>
              <a:t>נפלט</a:t>
            </a:r>
            <a:r>
              <a:rPr lang="en" dirty="0"/>
              <a:t> </a:t>
            </a:r>
            <a:r>
              <a:rPr lang="en" dirty="0" err="1"/>
              <a:t>גז</a:t>
            </a:r>
            <a:r>
              <a:rPr lang="en" dirty="0"/>
              <a:t> </a:t>
            </a:r>
            <a:r>
              <a:rPr lang="en" dirty="0" err="1"/>
              <a:t>חממה</a:t>
            </a:r>
            <a:r>
              <a:rPr lang="en" dirty="0"/>
              <a:t>, </a:t>
            </a:r>
            <a:r>
              <a:rPr lang="en" dirty="0" err="1"/>
              <a:t>היא</a:t>
            </a:r>
            <a:r>
              <a:rPr lang="en" dirty="0"/>
              <a:t> </a:t>
            </a:r>
            <a:r>
              <a:rPr lang="en" dirty="0" err="1"/>
              <a:t>תהליך</a:t>
            </a:r>
            <a:r>
              <a:rPr lang="en" dirty="0"/>
              <a:t> </a:t>
            </a:r>
            <a:r>
              <a:rPr lang="en" dirty="0" err="1"/>
              <a:t>בו</a:t>
            </a:r>
            <a:r>
              <a:rPr lang="en" dirty="0"/>
              <a:t> </a:t>
            </a:r>
            <a:r>
              <a:rPr lang="en" dirty="0" err="1"/>
              <a:t>נשרף</a:t>
            </a:r>
            <a:r>
              <a:rPr lang="en" dirty="0"/>
              <a:t> </a:t>
            </a:r>
            <a:r>
              <a:rPr lang="en" dirty="0" err="1"/>
              <a:t>חומר</a:t>
            </a:r>
            <a:r>
              <a:rPr lang="en" dirty="0"/>
              <a:t> </a:t>
            </a:r>
            <a:r>
              <a:rPr lang="en" dirty="0" err="1"/>
              <a:t>דלק</a:t>
            </a:r>
            <a:r>
              <a:rPr lang="en" dirty="0"/>
              <a:t> </a:t>
            </a:r>
            <a:r>
              <a:rPr lang="en" dirty="0" err="1"/>
              <a:t>ונפלט</a:t>
            </a:r>
            <a:r>
              <a:rPr lang="en" dirty="0"/>
              <a:t> </a:t>
            </a:r>
            <a:r>
              <a:rPr lang="en" dirty="0" err="1"/>
              <a:t>פד"ח</a:t>
            </a:r>
            <a:r>
              <a:rPr lang="en" dirty="0"/>
              <a:t>.</a:t>
            </a:r>
            <a:endParaRPr lang="en-US" dirty="0"/>
          </a:p>
          <a:p>
            <a:pPr marL="0" lvl="0" indent="0" algn="r" rtl="1">
              <a:lnSpc>
                <a:spcPct val="100000"/>
              </a:lnSpc>
              <a:spcBef>
                <a:spcPts val="0"/>
              </a:spcBef>
              <a:spcAft>
                <a:spcPts val="0"/>
              </a:spcAft>
              <a:buSzPts val="1100"/>
              <a:buNone/>
            </a:pPr>
            <a:endParaRPr/>
          </a:p>
          <a:p>
            <a:pPr marL="0" lvl="0" indent="0" algn="r" rtl="1">
              <a:lnSpc>
                <a:spcPct val="100000"/>
              </a:lnSpc>
              <a:spcBef>
                <a:spcPts val="0"/>
              </a:spcBef>
              <a:spcAft>
                <a:spcPts val="0"/>
              </a:spcAft>
              <a:buSzPts val="1100"/>
              <a:buNone/>
            </a:pPr>
            <a:r>
              <a:rPr lang="en"/>
              <a:t>בגרף אפקט פליטות גזי חממה - התרומה היחסית לאפקט החממה, לדוגמה אחוז המתאן הוא פחות מ19%, אבל כיוון שלמתאן יש השפעה יחסית גדולה, ההשפעה המצטברת שלו היא 19%  (ולא יחס כמויות של גזים).</a:t>
            </a:r>
            <a:br>
              <a:rPr lang="en"/>
            </a:br>
            <a:r>
              <a:rPr lang="en">
                <a:solidFill>
                  <a:schemeClr val="dk1"/>
                </a:solidFill>
              </a:rPr>
              <a:t>רוב הפחמן הדו-חמצני שנפלט, מקורו בצריכת אנרגיה של ענפי </a:t>
            </a:r>
            <a:r>
              <a:rPr lang="en" u="sng">
                <a:solidFill>
                  <a:schemeClr val="dk1"/>
                </a:solidFill>
              </a:rPr>
              <a:t>התעשייה</a:t>
            </a:r>
            <a:r>
              <a:rPr lang="en">
                <a:solidFill>
                  <a:schemeClr val="dk1"/>
                </a:solidFill>
              </a:rPr>
              <a:t>, של בניינים (</a:t>
            </a:r>
            <a:r>
              <a:rPr lang="en" u="sng">
                <a:solidFill>
                  <a:schemeClr val="dk1"/>
                </a:solidFill>
              </a:rPr>
              <a:t>צריכה ביתית</a:t>
            </a:r>
            <a:r>
              <a:rPr lang="en">
                <a:solidFill>
                  <a:schemeClr val="dk1"/>
                </a:solidFill>
              </a:rPr>
              <a:t>) ושל </a:t>
            </a:r>
            <a:r>
              <a:rPr lang="en" u="sng">
                <a:solidFill>
                  <a:schemeClr val="dk1"/>
                </a:solidFill>
              </a:rPr>
              <a:t>תחבורה.</a:t>
            </a:r>
            <a:endParaRPr u="sng">
              <a:solidFill>
                <a:schemeClr val="dk1"/>
              </a:solidFill>
            </a:endParaRPr>
          </a:p>
          <a:p>
            <a:pPr marL="0" lvl="0" indent="0" algn="r" rtl="1">
              <a:lnSpc>
                <a:spcPct val="100000"/>
              </a:lnSpc>
              <a:spcBef>
                <a:spcPts val="0"/>
              </a:spcBef>
              <a:spcAft>
                <a:spcPts val="0"/>
              </a:spcAft>
              <a:buSzPts val="1100"/>
              <a:buNone/>
            </a:pPr>
            <a:br>
              <a:rPr lang="en"/>
            </a:br>
            <a:r>
              <a:rPr lang="en"/>
              <a:t>בגרף אחוז פליטות גזי חממה נראה כי פד"ח מהווה כ-76% מכלל גזי החממה הנפלטים לאטמוספירה</a:t>
            </a:r>
            <a:endParaRPr/>
          </a:p>
          <a:p>
            <a:pPr marL="0" lvl="0" indent="0" algn="r" rtl="1">
              <a:lnSpc>
                <a:spcPct val="100000"/>
              </a:lnSpc>
              <a:spcBef>
                <a:spcPts val="0"/>
              </a:spcBef>
              <a:spcAft>
                <a:spcPts val="0"/>
              </a:spcAft>
              <a:buSzPts val="1100"/>
              <a:buNone/>
            </a:pPr>
            <a:r>
              <a:rPr lang="en"/>
              <a:t>מסקנה: צריכת האנרגיה היא המקור העיקרי לפליטת פחמן דו-חמצני, ולכן זהו הגז בו נתמקד ביחידה זו, שעוסקת בהתחממות כדור הארץ.</a:t>
            </a:r>
            <a:endParaRPr/>
          </a:p>
          <a:p>
            <a:pPr marL="0" lvl="0" indent="0" algn="r" rtl="1">
              <a:lnSpc>
                <a:spcPct val="100000"/>
              </a:lnSpc>
              <a:spcBef>
                <a:spcPts val="0"/>
              </a:spcBef>
              <a:spcAft>
                <a:spcPts val="0"/>
              </a:spcAft>
              <a:buSzPts val="1100"/>
              <a:buNone/>
            </a:pPr>
            <a:r>
              <a:rPr lang="en"/>
              <a:t>מקור: </a:t>
            </a:r>
            <a:r>
              <a:rPr lang="en" u="sng">
                <a:solidFill>
                  <a:schemeClr val="hlink"/>
                </a:solidFill>
                <a:hlinkClick r:id="rId3"/>
              </a:rPr>
              <a:t>https://ourworldindata.org/grapher/ghg-emissions-by-gas?stackMode=relative&amp;facet=none</a:t>
            </a:r>
            <a:endParaRPr/>
          </a:p>
          <a:p>
            <a:pPr marL="0" lvl="0" indent="0" algn="r" rtl="1">
              <a:lnSpc>
                <a:spcPct val="100000"/>
              </a:lnSpc>
              <a:spcBef>
                <a:spcPts val="0"/>
              </a:spcBef>
              <a:spcAft>
                <a:spcPts val="0"/>
              </a:spcAft>
              <a:buSzPts val="1100"/>
              <a:buNone/>
            </a:pPr>
            <a:endParaRPr/>
          </a:p>
          <a:p>
            <a:pPr marL="0" lvl="0" indent="0" algn="r" rtl="1">
              <a:lnSpc>
                <a:spcPct val="100000"/>
              </a:lnSpc>
              <a:spcBef>
                <a:spcPts val="0"/>
              </a:spcBef>
              <a:spcAft>
                <a:spcPts val="0"/>
              </a:spcAft>
              <a:buSzPts val="1100"/>
              <a:buNone/>
            </a:pPr>
            <a:r>
              <a:rPr lang="en"/>
              <a:t>פד"ח 75.3%</a:t>
            </a:r>
            <a:endParaRPr/>
          </a:p>
          <a:p>
            <a:pPr marL="0" lvl="0" indent="0" algn="r" rtl="1">
              <a:lnSpc>
                <a:spcPct val="100000"/>
              </a:lnSpc>
              <a:spcBef>
                <a:spcPts val="0"/>
              </a:spcBef>
              <a:spcAft>
                <a:spcPts val="0"/>
              </a:spcAft>
              <a:buSzPts val="1100"/>
              <a:buNone/>
            </a:pPr>
            <a:r>
              <a:rPr lang="en"/>
              <a:t>מתאן 19.2%</a:t>
            </a:r>
            <a:endParaRPr/>
          </a:p>
          <a:p>
            <a:pPr marL="0" lvl="0" indent="0" algn="r" rtl="1">
              <a:lnSpc>
                <a:spcPct val="100000"/>
              </a:lnSpc>
              <a:spcBef>
                <a:spcPts val="0"/>
              </a:spcBef>
              <a:spcAft>
                <a:spcPts val="0"/>
              </a:spcAft>
              <a:buSzPts val="1100"/>
              <a:buNone/>
            </a:pPr>
            <a:r>
              <a:rPr lang="en"/>
              <a:t>חומצה ניטרית (N2O)  היא 5.5%</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02"/>
        <p:cNvGrpSpPr/>
        <p:nvPr/>
      </p:nvGrpSpPr>
      <p:grpSpPr>
        <a:xfrm>
          <a:off x="0" y="0"/>
          <a:ext cx="0" cy="0"/>
          <a:chOff x="0" y="0"/>
          <a:chExt cx="0" cy="0"/>
        </a:xfrm>
      </p:grpSpPr>
      <p:sp>
        <p:nvSpPr>
          <p:cNvPr id="8703" name="Google Shape;8703;p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704" name="Google Shape;8704;p2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indent="0" algn="r" rtl="1">
              <a:buNone/>
            </a:pPr>
            <a:r>
              <a:rPr lang="en" b="0" i="0" u="none" err="1"/>
              <a:t>למורה</a:t>
            </a:r>
            <a:r>
              <a:rPr lang="en" b="0" i="0" u="none"/>
              <a:t>:</a:t>
            </a:r>
            <a:r>
              <a:rPr lang="en"/>
              <a:t> </a:t>
            </a:r>
            <a:endParaRPr b="0" i="0" u="none"/>
          </a:p>
          <a:p>
            <a:pPr marL="0" lvl="0" indent="0" algn="r" rtl="1">
              <a:lnSpc>
                <a:spcPct val="100000"/>
              </a:lnSpc>
              <a:spcBef>
                <a:spcPts val="0"/>
              </a:spcBef>
              <a:spcAft>
                <a:spcPts val="0"/>
              </a:spcAft>
              <a:buSzPts val="1100"/>
              <a:buNone/>
            </a:pPr>
            <a:r>
              <a:rPr lang="en" err="1"/>
              <a:t>אפשר</a:t>
            </a:r>
            <a:r>
              <a:rPr lang="en"/>
              <a:t> </a:t>
            </a:r>
            <a:r>
              <a:rPr lang="en" err="1"/>
              <a:t>לתת</a:t>
            </a:r>
            <a:r>
              <a:rPr lang="en"/>
              <a:t> </a:t>
            </a:r>
            <a:r>
              <a:rPr lang="en" err="1"/>
              <a:t>דוגמה</a:t>
            </a:r>
            <a:r>
              <a:rPr lang="en"/>
              <a:t> </a:t>
            </a:r>
            <a:r>
              <a:rPr lang="en" err="1"/>
              <a:t>אחת</a:t>
            </a:r>
            <a:r>
              <a:rPr lang="en"/>
              <a:t> </a:t>
            </a:r>
            <a:r>
              <a:rPr lang="en" err="1"/>
              <a:t>של</a:t>
            </a:r>
            <a:r>
              <a:rPr lang="en"/>
              <a:t> </a:t>
            </a:r>
            <a:r>
              <a:rPr lang="en" err="1">
                <a:solidFill>
                  <a:schemeClr val="dk1"/>
                </a:solidFill>
              </a:rPr>
              <a:t>פעילות</a:t>
            </a:r>
            <a:r>
              <a:rPr lang="en">
                <a:solidFill>
                  <a:schemeClr val="dk1"/>
                </a:solidFill>
              </a:rPr>
              <a:t> </a:t>
            </a:r>
            <a:r>
              <a:rPr lang="en" err="1">
                <a:solidFill>
                  <a:schemeClr val="dk1"/>
                </a:solidFill>
              </a:rPr>
              <a:t>אנושית</a:t>
            </a:r>
            <a:r>
              <a:rPr lang="en">
                <a:solidFill>
                  <a:schemeClr val="dk1"/>
                </a:solidFill>
              </a:rPr>
              <a:t> </a:t>
            </a:r>
            <a:r>
              <a:rPr lang="en" err="1">
                <a:solidFill>
                  <a:schemeClr val="dk1"/>
                </a:solidFill>
              </a:rPr>
              <a:t>הגורמת</a:t>
            </a:r>
            <a:r>
              <a:rPr lang="en">
                <a:solidFill>
                  <a:schemeClr val="dk1"/>
                </a:solidFill>
              </a:rPr>
              <a:t> </a:t>
            </a:r>
            <a:r>
              <a:rPr lang="en" err="1">
                <a:solidFill>
                  <a:schemeClr val="dk1"/>
                </a:solidFill>
              </a:rPr>
              <a:t>ל</a:t>
            </a:r>
            <a:r>
              <a:rPr lang="en" err="1"/>
              <a:t>פליטת</a:t>
            </a:r>
            <a:r>
              <a:rPr lang="en"/>
              <a:t> </a:t>
            </a:r>
            <a:r>
              <a:rPr lang="en" err="1"/>
              <a:t>פד"ח</a:t>
            </a:r>
            <a:r>
              <a:rPr lang="en"/>
              <a:t> </a:t>
            </a:r>
            <a:r>
              <a:rPr lang="en" err="1"/>
              <a:t>אל</a:t>
            </a:r>
            <a:r>
              <a:rPr lang="en"/>
              <a:t> </a:t>
            </a:r>
            <a:r>
              <a:rPr lang="en" err="1"/>
              <a:t>האטמוספירה</a:t>
            </a:r>
            <a:r>
              <a:rPr lang="en"/>
              <a:t>: </a:t>
            </a:r>
            <a:r>
              <a:rPr lang="en" err="1"/>
              <a:t>צריכת</a:t>
            </a:r>
            <a:r>
              <a:rPr lang="en"/>
              <a:t> </a:t>
            </a:r>
            <a:r>
              <a:rPr lang="en" err="1"/>
              <a:t>חשמל</a:t>
            </a:r>
            <a:r>
              <a:rPr lang="en"/>
              <a:t> </a:t>
            </a:r>
            <a:r>
              <a:rPr lang="en" err="1"/>
              <a:t>ביתית</a:t>
            </a:r>
            <a:r>
              <a:rPr lang="en"/>
              <a:t> (</a:t>
            </a:r>
            <a:r>
              <a:rPr lang="en" err="1"/>
              <a:t>לחימום</a:t>
            </a:r>
            <a:r>
              <a:rPr lang="en"/>
              <a:t>, </a:t>
            </a:r>
            <a:r>
              <a:rPr lang="en" err="1"/>
              <a:t>לקירור</a:t>
            </a:r>
            <a:r>
              <a:rPr lang="en"/>
              <a:t>, </a:t>
            </a:r>
            <a:r>
              <a:rPr lang="en" err="1"/>
              <a:t>לבישול</a:t>
            </a:r>
            <a:r>
              <a:rPr lang="en"/>
              <a:t>, </a:t>
            </a:r>
            <a:r>
              <a:rPr lang="en" err="1"/>
              <a:t>כביסה</a:t>
            </a:r>
            <a:r>
              <a:rPr lang="en"/>
              <a:t> </a:t>
            </a:r>
            <a:r>
              <a:rPr lang="en" err="1"/>
              <a:t>ועוד</a:t>
            </a:r>
            <a:r>
              <a:rPr lang="en"/>
              <a:t>).</a:t>
            </a:r>
            <a:endParaRPr/>
          </a:p>
          <a:p>
            <a:pPr marL="0" lvl="0" indent="0" algn="r" rtl="1">
              <a:lnSpc>
                <a:spcPct val="100000"/>
              </a:lnSpc>
              <a:spcBef>
                <a:spcPts val="0"/>
              </a:spcBef>
              <a:spcAft>
                <a:spcPts val="0"/>
              </a:spcAft>
              <a:buSzPts val="1100"/>
              <a:buNone/>
            </a:pPr>
            <a:r>
              <a:rPr lang="en" err="1"/>
              <a:t>העבודה</a:t>
            </a:r>
            <a:r>
              <a:rPr lang="en"/>
              <a:t> </a:t>
            </a:r>
            <a:r>
              <a:rPr lang="en" err="1"/>
              <a:t>תהיה</a:t>
            </a:r>
            <a:r>
              <a:rPr lang="en"/>
              <a:t> </a:t>
            </a:r>
            <a:r>
              <a:rPr lang="en" err="1"/>
              <a:t>בזוגות</a:t>
            </a:r>
            <a:r>
              <a:rPr lang="en"/>
              <a:t> (</a:t>
            </a:r>
            <a:r>
              <a:rPr lang="en" err="1"/>
              <a:t>או</a:t>
            </a:r>
            <a:r>
              <a:rPr lang="en"/>
              <a:t> </a:t>
            </a:r>
            <a:r>
              <a:rPr lang="en" err="1"/>
              <a:t>בשלשות</a:t>
            </a:r>
            <a:r>
              <a:rPr lang="en"/>
              <a:t>).</a:t>
            </a:r>
            <a:endParaRPr/>
          </a:p>
          <a:p>
            <a:pPr marL="0" indent="0" algn="r" rtl="1">
              <a:buNone/>
            </a:pPr>
            <a:r>
              <a:rPr lang="en" err="1"/>
              <a:t>את</a:t>
            </a:r>
            <a:r>
              <a:rPr lang="en"/>
              <a:t> </a:t>
            </a:r>
            <a:r>
              <a:rPr lang="en" err="1"/>
              <a:t>המודל</a:t>
            </a:r>
            <a:r>
              <a:rPr lang="en"/>
              <a:t> </a:t>
            </a:r>
            <a:r>
              <a:rPr lang="en" err="1"/>
              <a:t>אפשר</a:t>
            </a:r>
            <a:r>
              <a:rPr lang="en"/>
              <a:t> </a:t>
            </a:r>
            <a:r>
              <a:rPr lang="en" err="1"/>
              <a:t>לצייר</a:t>
            </a:r>
            <a:r>
              <a:rPr lang="en"/>
              <a:t> </a:t>
            </a:r>
            <a:r>
              <a:rPr lang="en" err="1"/>
              <a:t>במחברת</a:t>
            </a:r>
            <a:r>
              <a:rPr lang="en"/>
              <a:t> / </a:t>
            </a:r>
            <a:r>
              <a:rPr lang="en" err="1"/>
              <a:t>על</a:t>
            </a:r>
            <a:r>
              <a:rPr lang="en"/>
              <a:t> </a:t>
            </a:r>
            <a:r>
              <a:rPr lang="en" err="1"/>
              <a:t>דף</a:t>
            </a:r>
            <a:r>
              <a:rPr lang="en"/>
              <a:t> A4 </a:t>
            </a:r>
            <a:r>
              <a:rPr lang="en" err="1"/>
              <a:t>לבן</a:t>
            </a:r>
            <a:r>
              <a:rPr lang="en"/>
              <a:t> / </a:t>
            </a:r>
            <a:r>
              <a:rPr lang="en" err="1"/>
              <a:t>לצייר</a:t>
            </a:r>
            <a:r>
              <a:rPr lang="en"/>
              <a:t> </a:t>
            </a:r>
            <a:r>
              <a:rPr lang="en" err="1"/>
              <a:t>במחשב</a:t>
            </a:r>
            <a:r>
              <a:rPr lang="en"/>
              <a:t> </a:t>
            </a:r>
            <a:r>
              <a:rPr lang="en" err="1"/>
              <a:t>האישי</a:t>
            </a:r>
            <a:r>
              <a:rPr lang="en"/>
              <a:t> (</a:t>
            </a:r>
            <a:r>
              <a:rPr lang="en" err="1"/>
              <a:t>אפשר</a:t>
            </a:r>
            <a:r>
              <a:rPr lang="en"/>
              <a:t> </a:t>
            </a:r>
            <a:r>
              <a:rPr lang="en" err="1"/>
              <a:t>לצייר</a:t>
            </a:r>
            <a:r>
              <a:rPr lang="en"/>
              <a:t> </a:t>
            </a:r>
            <a:r>
              <a:rPr lang="en" err="1"/>
              <a:t>לפי</a:t>
            </a:r>
            <a:r>
              <a:rPr lang="en"/>
              <a:t> </a:t>
            </a:r>
            <a:r>
              <a:rPr lang="en" err="1"/>
              <a:t>טעמם</a:t>
            </a:r>
            <a:r>
              <a:rPr lang="en"/>
              <a:t> </a:t>
            </a:r>
            <a:r>
              <a:rPr lang="en" err="1"/>
              <a:t>ויכולתם</a:t>
            </a:r>
            <a:r>
              <a:rPr lang="en"/>
              <a:t>) </a:t>
            </a:r>
            <a:r>
              <a:rPr lang="en" err="1"/>
              <a:t>ולהוסיף</a:t>
            </a:r>
            <a:r>
              <a:rPr lang="en"/>
              <a:t> </a:t>
            </a:r>
            <a:r>
              <a:rPr lang="en" err="1"/>
              <a:t>את</a:t>
            </a:r>
            <a:r>
              <a:rPr lang="en"/>
              <a:t> </a:t>
            </a:r>
            <a:r>
              <a:rPr lang="en" err="1"/>
              <a:t>הפעילויות</a:t>
            </a:r>
            <a:r>
              <a:rPr lang="en"/>
              <a:t> </a:t>
            </a:r>
            <a:r>
              <a:rPr lang="en" err="1"/>
              <a:t>של</a:t>
            </a:r>
            <a:r>
              <a:rPr lang="en"/>
              <a:t> </a:t>
            </a:r>
            <a:r>
              <a:rPr lang="en" err="1"/>
              <a:t>האנושות</a:t>
            </a:r>
            <a:r>
              <a:rPr lang="en"/>
              <a:t> </a:t>
            </a:r>
            <a:r>
              <a:rPr lang="en" err="1"/>
              <a:t>שגורמות</a:t>
            </a:r>
            <a:r>
              <a:rPr lang="en"/>
              <a:t> </a:t>
            </a:r>
            <a:r>
              <a:rPr lang="en" err="1"/>
              <a:t>לפליטה</a:t>
            </a:r>
            <a:r>
              <a:rPr lang="en"/>
              <a:t> </a:t>
            </a:r>
            <a:r>
              <a:rPr lang="en" err="1"/>
              <a:t>של</a:t>
            </a:r>
            <a:r>
              <a:rPr lang="en"/>
              <a:t> </a:t>
            </a:r>
            <a:r>
              <a:rPr lang="en" err="1"/>
              <a:t>פד"ח</a:t>
            </a:r>
            <a:r>
              <a:rPr lang="en"/>
              <a:t> (</a:t>
            </a:r>
            <a:r>
              <a:rPr lang="en" err="1"/>
              <a:t>אפשר</a:t>
            </a:r>
            <a:r>
              <a:rPr lang="en"/>
              <a:t> </a:t>
            </a:r>
            <a:r>
              <a:rPr lang="en" err="1"/>
              <a:t>לרמוז</a:t>
            </a:r>
            <a:r>
              <a:rPr lang="en"/>
              <a:t> </a:t>
            </a:r>
            <a:r>
              <a:rPr lang="en" err="1"/>
              <a:t>שמדובר</a:t>
            </a:r>
            <a:r>
              <a:rPr lang="en"/>
              <a:t> </a:t>
            </a:r>
            <a:r>
              <a:rPr lang="en" err="1"/>
              <a:t>בפעילויות</a:t>
            </a:r>
            <a:r>
              <a:rPr lang="en"/>
              <a:t> </a:t>
            </a:r>
            <a:r>
              <a:rPr lang="en" err="1"/>
              <a:t>שראו</a:t>
            </a:r>
            <a:r>
              <a:rPr lang="en"/>
              <a:t> </a:t>
            </a:r>
            <a:r>
              <a:rPr lang="en" err="1"/>
              <a:t>בגרף</a:t>
            </a:r>
            <a:r>
              <a:rPr lang="en"/>
              <a:t> </a:t>
            </a:r>
            <a:r>
              <a:rPr lang="en" err="1"/>
              <a:t>בשקף</a:t>
            </a:r>
            <a:r>
              <a:rPr lang="en"/>
              <a:t> </a:t>
            </a:r>
            <a:r>
              <a:rPr lang="en" err="1"/>
              <a:t>הקודם</a:t>
            </a:r>
            <a:r>
              <a:rPr lang="en"/>
              <a:t>).</a:t>
            </a:r>
            <a:endParaRPr/>
          </a:p>
          <a:p>
            <a:pPr marL="0" lvl="0" indent="0" algn="r" rtl="1">
              <a:lnSpc>
                <a:spcPct val="100000"/>
              </a:lnSpc>
              <a:spcBef>
                <a:spcPts val="0"/>
              </a:spcBef>
              <a:spcAft>
                <a:spcPts val="0"/>
              </a:spcAft>
              <a:buSzPts val="1100"/>
              <a:buNone/>
            </a:pPr>
            <a:r>
              <a:rPr lang="en" err="1"/>
              <a:t>כדאי</a:t>
            </a:r>
            <a:r>
              <a:rPr lang="en"/>
              <a:t> </a:t>
            </a:r>
            <a:r>
              <a:rPr lang="en" err="1"/>
              <a:t>לעבור</a:t>
            </a:r>
            <a:r>
              <a:rPr lang="en"/>
              <a:t> </a:t>
            </a:r>
            <a:r>
              <a:rPr lang="en" err="1"/>
              <a:t>בין</a:t>
            </a:r>
            <a:r>
              <a:rPr lang="en"/>
              <a:t> </a:t>
            </a:r>
            <a:r>
              <a:rPr lang="en" err="1"/>
              <a:t>התלמידים</a:t>
            </a:r>
            <a:r>
              <a:rPr lang="en"/>
              <a:t>, </a:t>
            </a:r>
            <a:r>
              <a:rPr lang="en" err="1"/>
              <a:t>לעזור</a:t>
            </a:r>
            <a:r>
              <a:rPr lang="en"/>
              <a:t>, </a:t>
            </a:r>
            <a:r>
              <a:rPr lang="en" err="1"/>
              <a:t>להגיב</a:t>
            </a:r>
            <a:r>
              <a:rPr lang="en"/>
              <a:t>, </a:t>
            </a:r>
            <a:r>
              <a:rPr lang="en" err="1"/>
              <a:t>לראות</a:t>
            </a:r>
            <a:r>
              <a:rPr lang="en"/>
              <a:t> </a:t>
            </a:r>
            <a:r>
              <a:rPr lang="en" err="1"/>
              <a:t>מה</a:t>
            </a:r>
            <a:r>
              <a:rPr lang="en"/>
              <a:t> </a:t>
            </a:r>
            <a:r>
              <a:rPr lang="en" err="1"/>
              <a:t>חסר</a:t>
            </a:r>
            <a:r>
              <a:rPr lang="en"/>
              <a:t>, </a:t>
            </a:r>
            <a:r>
              <a:rPr lang="en" err="1"/>
              <a:t>וכשהרוב</a:t>
            </a:r>
            <a:r>
              <a:rPr lang="en"/>
              <a:t> </a:t>
            </a:r>
            <a:r>
              <a:rPr lang="en" err="1"/>
              <a:t>סיימו</a:t>
            </a:r>
            <a:r>
              <a:rPr lang="en"/>
              <a:t>, </a:t>
            </a:r>
            <a:r>
              <a:rPr lang="en" err="1"/>
              <a:t>לאפשר</a:t>
            </a:r>
            <a:r>
              <a:rPr lang="en"/>
              <a:t> </a:t>
            </a:r>
            <a:r>
              <a:rPr lang="en" err="1"/>
              <a:t>לפחות</a:t>
            </a:r>
            <a:r>
              <a:rPr lang="en"/>
              <a:t> </a:t>
            </a:r>
            <a:r>
              <a:rPr lang="en" err="1"/>
              <a:t>לחלק</a:t>
            </a:r>
            <a:r>
              <a:rPr lang="en"/>
              <a:t> </a:t>
            </a:r>
            <a:r>
              <a:rPr lang="en" err="1"/>
              <a:t>מהתלמידים</a:t>
            </a:r>
            <a:r>
              <a:rPr lang="en"/>
              <a:t> </a:t>
            </a:r>
            <a:r>
              <a:rPr lang="en" err="1"/>
              <a:t>לשתף</a:t>
            </a:r>
            <a:r>
              <a:rPr lang="en"/>
              <a:t> </a:t>
            </a:r>
            <a:r>
              <a:rPr lang="en" err="1"/>
              <a:t>את</a:t>
            </a:r>
            <a:r>
              <a:rPr lang="en"/>
              <a:t> </a:t>
            </a:r>
            <a:r>
              <a:rPr lang="en" err="1"/>
              <a:t>הכיתה</a:t>
            </a:r>
            <a:r>
              <a:rPr lang="en"/>
              <a:t>, </a:t>
            </a:r>
            <a:r>
              <a:rPr lang="en" err="1"/>
              <a:t>או</a:t>
            </a:r>
            <a:r>
              <a:rPr lang="en"/>
              <a:t> </a:t>
            </a:r>
            <a:r>
              <a:rPr lang="en" err="1"/>
              <a:t>זוג</a:t>
            </a:r>
            <a:r>
              <a:rPr lang="en"/>
              <a:t> </a:t>
            </a:r>
            <a:r>
              <a:rPr lang="en" err="1"/>
              <a:t>ישתף</a:t>
            </a:r>
            <a:r>
              <a:rPr lang="en"/>
              <a:t> </a:t>
            </a:r>
            <a:r>
              <a:rPr lang="en" err="1"/>
              <a:t>זוג</a:t>
            </a:r>
            <a:r>
              <a:rPr lang="en"/>
              <a:t> </a:t>
            </a:r>
            <a:r>
              <a:rPr lang="en" err="1"/>
              <a:t>אחר</a:t>
            </a:r>
            <a:r>
              <a:rPr lang="en"/>
              <a:t> </a:t>
            </a:r>
            <a:r>
              <a:rPr lang="en" err="1"/>
              <a:t>או</a:t>
            </a:r>
            <a:r>
              <a:rPr lang="en"/>
              <a:t> </a:t>
            </a:r>
            <a:r>
              <a:rPr lang="en" err="1"/>
              <a:t>להעלות</a:t>
            </a:r>
            <a:r>
              <a:rPr lang="en"/>
              <a:t> </a:t>
            </a:r>
            <a:r>
              <a:rPr lang="en" err="1"/>
              <a:t>את</a:t>
            </a:r>
            <a:r>
              <a:rPr lang="en"/>
              <a:t> </a:t>
            </a:r>
            <a:r>
              <a:rPr lang="en" err="1"/>
              <a:t>כל</a:t>
            </a:r>
            <a:r>
              <a:rPr lang="en"/>
              <a:t> </a:t>
            </a:r>
            <a:r>
              <a:rPr lang="en" err="1"/>
              <a:t>המודלים</a:t>
            </a:r>
            <a:r>
              <a:rPr lang="en"/>
              <a:t> </a:t>
            </a:r>
            <a:r>
              <a:rPr lang="en" err="1"/>
              <a:t>כתמונה</a:t>
            </a:r>
            <a:r>
              <a:rPr lang="en"/>
              <a:t> </a:t>
            </a:r>
            <a:r>
              <a:rPr lang="en" err="1"/>
              <a:t>לקבוצת</a:t>
            </a:r>
            <a:r>
              <a:rPr lang="en"/>
              <a:t> </a:t>
            </a:r>
            <a:r>
              <a:rPr lang="en" err="1"/>
              <a:t>הווטסאפ</a:t>
            </a:r>
            <a:r>
              <a:rPr lang="en"/>
              <a:t> </a:t>
            </a:r>
            <a:r>
              <a:rPr lang="en" err="1"/>
              <a:t>הכיתתית</a:t>
            </a:r>
            <a:r>
              <a:rPr lang="en"/>
              <a:t> </a:t>
            </a:r>
            <a:r>
              <a:rPr lang="en" err="1"/>
              <a:t>וכדומה</a:t>
            </a:r>
            <a:r>
              <a:rPr lang="en"/>
              <a:t>.</a:t>
            </a:r>
            <a:endParaRPr/>
          </a:p>
          <a:p>
            <a:pPr marL="0" lvl="0" indent="0" algn="r" rtl="1">
              <a:lnSpc>
                <a:spcPct val="100000"/>
              </a:lnSpc>
              <a:spcBef>
                <a:spcPts val="0"/>
              </a:spcBef>
              <a:spcAft>
                <a:spcPts val="0"/>
              </a:spcAft>
              <a:buSzPts val="1100"/>
              <a:buNone/>
            </a:pPr>
            <a:r>
              <a:rPr lang="en" err="1"/>
              <a:t>ניתן</a:t>
            </a:r>
            <a:r>
              <a:rPr lang="en"/>
              <a:t> </a:t>
            </a:r>
            <a:r>
              <a:rPr lang="en" err="1"/>
              <a:t>להראות</a:t>
            </a:r>
            <a:r>
              <a:rPr lang="en"/>
              <a:t> </a:t>
            </a:r>
            <a:r>
              <a:rPr lang="en" b="0" i="0" u="none" err="1"/>
              <a:t>לתלמידים</a:t>
            </a:r>
            <a:r>
              <a:rPr lang="en" b="0" i="0" u="none"/>
              <a:t> </a:t>
            </a:r>
            <a:r>
              <a:rPr lang="en" b="0" i="0" u="none" err="1"/>
              <a:t>את</a:t>
            </a:r>
            <a:r>
              <a:rPr lang="en" b="0" i="0" u="none"/>
              <a:t> </a:t>
            </a:r>
            <a:r>
              <a:rPr lang="en" b="0" i="0" u="none" err="1"/>
              <a:t>השק</a:t>
            </a:r>
            <a:r>
              <a:rPr lang="en" err="1"/>
              <a:t>ופית</a:t>
            </a:r>
            <a:r>
              <a:rPr lang="en" b="0" i="0" u="none"/>
              <a:t> </a:t>
            </a:r>
            <a:r>
              <a:rPr lang="en" b="0" i="0" u="none" err="1"/>
              <a:t>הבאה</a:t>
            </a:r>
            <a:r>
              <a:rPr lang="en"/>
              <a:t>, </a:t>
            </a:r>
            <a:r>
              <a:rPr lang="en" err="1"/>
              <a:t>כמודל</a:t>
            </a:r>
            <a:r>
              <a:rPr lang="en"/>
              <a:t> </a:t>
            </a:r>
            <a:r>
              <a:rPr lang="en" err="1"/>
              <a:t>מסכם</a:t>
            </a:r>
            <a:r>
              <a:rPr lang="en"/>
              <a:t> </a:t>
            </a:r>
            <a:r>
              <a:rPr lang="en" err="1"/>
              <a:t>מוסכם</a:t>
            </a:r>
            <a:r>
              <a:rPr lang="en"/>
              <a:t> </a:t>
            </a:r>
            <a:r>
              <a:rPr lang="en" err="1"/>
              <a:t>על</a:t>
            </a:r>
            <a:r>
              <a:rPr lang="en"/>
              <a:t> </a:t>
            </a:r>
            <a:r>
              <a:rPr lang="en" err="1"/>
              <a:t>כולם</a:t>
            </a:r>
            <a:r>
              <a:rPr lang="en"/>
              <a:t>.</a:t>
            </a:r>
            <a:endParaRPr/>
          </a:p>
          <a:p>
            <a:pPr marL="0" lvl="0" indent="0" algn="r" rtl="1">
              <a:lnSpc>
                <a:spcPct val="100000"/>
              </a:lnSpc>
              <a:spcBef>
                <a:spcPts val="0"/>
              </a:spcBef>
              <a:spcAft>
                <a:spcPts val="0"/>
              </a:spcAft>
              <a:buSzPts val="1100"/>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56"/>
        <p:cNvGrpSpPr/>
        <p:nvPr/>
      </p:nvGrpSpPr>
      <p:grpSpPr>
        <a:xfrm>
          <a:off x="0" y="0"/>
          <a:ext cx="0" cy="0"/>
          <a:chOff x="0" y="0"/>
          <a:chExt cx="0" cy="0"/>
        </a:xfrm>
      </p:grpSpPr>
      <p:sp>
        <p:nvSpPr>
          <p:cNvPr id="8857" name="Google Shape;8857;p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858" name="Google Shape;8858;p2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r>
              <a:rPr lang="en" b="0" i="0" u="none"/>
              <a:t>למורה: הציגו לתלמידים את השקפים רק אחרי שהם הכינו מודלים משלהם.</a:t>
            </a:r>
            <a:br>
              <a:rPr lang="en"/>
            </a:br>
            <a:r>
              <a:rPr lang="en" b="0" i="0" u="none">
                <a:solidFill>
                  <a:schemeClr val="dk1"/>
                </a:solidFill>
              </a:rPr>
              <a:t>הקטגוריה "תעשייה" כוללת גם תחנות כוח</a:t>
            </a:r>
            <a:br>
              <a:rPr lang="en"/>
            </a:br>
            <a:endParaRPr/>
          </a:p>
          <a:p>
            <a:pPr marL="0" lvl="0" indent="0" algn="r" rtl="1">
              <a:lnSpc>
                <a:spcPct val="100000"/>
              </a:lnSpc>
              <a:spcBef>
                <a:spcPts val="0"/>
              </a:spcBef>
              <a:spcAft>
                <a:spcPts val="0"/>
              </a:spcAft>
              <a:buSzPts val="1100"/>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98"/>
        <p:cNvGrpSpPr/>
        <p:nvPr/>
      </p:nvGrpSpPr>
      <p:grpSpPr>
        <a:xfrm>
          <a:off x="0" y="0"/>
          <a:ext cx="0" cy="0"/>
          <a:chOff x="0" y="0"/>
          <a:chExt cx="0" cy="0"/>
        </a:xfrm>
      </p:grpSpPr>
      <p:sp>
        <p:nvSpPr>
          <p:cNvPr id="9099" name="Google Shape;9099;p30:notes"/>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100" name="Google Shape;9100;p3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12"/>
        <p:cNvGrpSpPr/>
        <p:nvPr/>
      </p:nvGrpSpPr>
      <p:grpSpPr>
        <a:xfrm>
          <a:off x="0" y="0"/>
          <a:ext cx="0" cy="0"/>
          <a:chOff x="0" y="0"/>
          <a:chExt cx="0" cy="0"/>
        </a:xfrm>
      </p:grpSpPr>
      <p:sp>
        <p:nvSpPr>
          <p:cNvPr id="8413" name="Google Shape;8413;p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414" name="Google Shape;8414;p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06"/>
        <p:cNvGrpSpPr/>
        <p:nvPr/>
      </p:nvGrpSpPr>
      <p:grpSpPr>
        <a:xfrm>
          <a:off x="0" y="0"/>
          <a:ext cx="0" cy="0"/>
          <a:chOff x="0" y="0"/>
          <a:chExt cx="0" cy="0"/>
        </a:xfrm>
      </p:grpSpPr>
      <p:sp>
        <p:nvSpPr>
          <p:cNvPr id="9107" name="Google Shape;9107;p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108" name="Google Shape;9108;p3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indent="0" algn="r" rtl="1">
              <a:buClr>
                <a:schemeClr val="dk1"/>
              </a:buClr>
              <a:buNone/>
            </a:pPr>
            <a:r>
              <a:rPr lang="en" u="sng" err="1">
                <a:solidFill>
                  <a:schemeClr val="dk1"/>
                </a:solidFill>
              </a:rPr>
              <a:t>הדגמה</a:t>
            </a:r>
            <a:r>
              <a:rPr lang="en" u="sng">
                <a:solidFill>
                  <a:schemeClr val="dk1"/>
                </a:solidFill>
              </a:rPr>
              <a:t> </a:t>
            </a:r>
            <a:r>
              <a:rPr lang="en" u="sng" err="1">
                <a:solidFill>
                  <a:schemeClr val="dk1"/>
                </a:solidFill>
              </a:rPr>
              <a:t>של</a:t>
            </a:r>
            <a:r>
              <a:rPr lang="en" u="sng">
                <a:solidFill>
                  <a:schemeClr val="dk1"/>
                </a:solidFill>
              </a:rPr>
              <a:t> 5 </a:t>
            </a:r>
            <a:r>
              <a:rPr lang="en" u="sng" err="1">
                <a:solidFill>
                  <a:schemeClr val="dk1"/>
                </a:solidFill>
              </a:rPr>
              <a:t>דקות</a:t>
            </a:r>
            <a:r>
              <a:rPr lang="en" u="sng">
                <a:solidFill>
                  <a:schemeClr val="dk1"/>
                </a:solidFill>
              </a:rPr>
              <a:t>: </a:t>
            </a:r>
            <a:r>
              <a:rPr lang="en" u="sng" err="1">
                <a:solidFill>
                  <a:schemeClr val="dk1"/>
                </a:solidFill>
              </a:rPr>
              <a:t>תזכורת</a:t>
            </a:r>
            <a:r>
              <a:rPr lang="en" u="sng">
                <a:solidFill>
                  <a:schemeClr val="dk1"/>
                </a:solidFill>
              </a:rPr>
              <a:t> (</a:t>
            </a:r>
            <a:r>
              <a:rPr lang="en" u="sng" err="1">
                <a:solidFill>
                  <a:schemeClr val="dk1"/>
                </a:solidFill>
              </a:rPr>
              <a:t>מתוך</a:t>
            </a:r>
            <a:r>
              <a:rPr lang="en" u="sng">
                <a:solidFill>
                  <a:schemeClr val="dk1"/>
                </a:solidFill>
              </a:rPr>
              <a:t> </a:t>
            </a:r>
            <a:r>
              <a:rPr lang="en" u="sng" err="1">
                <a:solidFill>
                  <a:schemeClr val="dk1"/>
                </a:solidFill>
              </a:rPr>
              <a:t>תכנית</a:t>
            </a:r>
            <a:r>
              <a:rPr lang="en" u="sng">
                <a:solidFill>
                  <a:schemeClr val="dk1"/>
                </a:solidFill>
              </a:rPr>
              <a:t> </a:t>
            </a:r>
            <a:r>
              <a:rPr lang="en" u="sng" err="1">
                <a:solidFill>
                  <a:schemeClr val="dk1"/>
                </a:solidFill>
              </a:rPr>
              <a:t>הלימודים</a:t>
            </a:r>
            <a:r>
              <a:rPr lang="en" u="sng">
                <a:solidFill>
                  <a:schemeClr val="dk1"/>
                </a:solidFill>
              </a:rPr>
              <a:t> </a:t>
            </a:r>
            <a:r>
              <a:rPr lang="en" u="sng" err="1">
                <a:solidFill>
                  <a:schemeClr val="dk1"/>
                </a:solidFill>
              </a:rPr>
              <a:t>של</a:t>
            </a:r>
            <a:r>
              <a:rPr lang="en" u="sng">
                <a:solidFill>
                  <a:schemeClr val="dk1"/>
                </a:solidFill>
              </a:rPr>
              <a:t> </a:t>
            </a:r>
            <a:r>
              <a:rPr lang="en" u="sng" err="1">
                <a:solidFill>
                  <a:schemeClr val="dk1"/>
                </a:solidFill>
              </a:rPr>
              <a:t>כיתה</a:t>
            </a:r>
            <a:r>
              <a:rPr lang="en" u="sng">
                <a:solidFill>
                  <a:schemeClr val="dk1"/>
                </a:solidFill>
              </a:rPr>
              <a:t> ו' </a:t>
            </a:r>
            <a:r>
              <a:rPr lang="en" u="sng" err="1">
                <a:solidFill>
                  <a:schemeClr val="dk1"/>
                </a:solidFill>
              </a:rPr>
              <a:t>על</a:t>
            </a:r>
            <a:r>
              <a:rPr lang="en" u="sng">
                <a:solidFill>
                  <a:schemeClr val="dk1"/>
                </a:solidFill>
              </a:rPr>
              <a:t> </a:t>
            </a:r>
            <a:r>
              <a:rPr lang="en" u="sng" err="1">
                <a:solidFill>
                  <a:schemeClr val="dk1"/>
                </a:solidFill>
              </a:rPr>
              <a:t>מקורות</a:t>
            </a:r>
            <a:r>
              <a:rPr lang="en" u="sng">
                <a:solidFill>
                  <a:schemeClr val="dk1"/>
                </a:solidFill>
              </a:rPr>
              <a:t> </a:t>
            </a:r>
            <a:r>
              <a:rPr lang="en" u="sng" err="1">
                <a:solidFill>
                  <a:schemeClr val="dk1"/>
                </a:solidFill>
              </a:rPr>
              <a:t>אנרגיה</a:t>
            </a:r>
            <a:r>
              <a:rPr lang="en" u="sng">
                <a:solidFill>
                  <a:schemeClr val="dk1"/>
                </a:solidFill>
              </a:rPr>
              <a:t> </a:t>
            </a:r>
            <a:r>
              <a:rPr lang="en" u="sng" err="1">
                <a:solidFill>
                  <a:schemeClr val="dk1"/>
                </a:solidFill>
              </a:rPr>
              <a:t>ויצירת</a:t>
            </a:r>
            <a:r>
              <a:rPr lang="en" u="sng">
                <a:solidFill>
                  <a:schemeClr val="dk1"/>
                </a:solidFill>
              </a:rPr>
              <a:t> </a:t>
            </a:r>
            <a:r>
              <a:rPr lang="en" u="sng" err="1">
                <a:solidFill>
                  <a:schemeClr val="dk1"/>
                </a:solidFill>
              </a:rPr>
              <a:t>אנרגיה</a:t>
            </a:r>
            <a:r>
              <a:rPr lang="en" u="sng">
                <a:solidFill>
                  <a:schemeClr val="dk1"/>
                </a:solidFill>
              </a:rPr>
              <a:t> </a:t>
            </a:r>
            <a:r>
              <a:rPr lang="en" u="sng" err="1">
                <a:solidFill>
                  <a:schemeClr val="dk1"/>
                </a:solidFill>
              </a:rPr>
              <a:t>חשמלית</a:t>
            </a:r>
            <a:r>
              <a:rPr lang="en" u="sng">
                <a:solidFill>
                  <a:schemeClr val="dk1"/>
                </a:solidFill>
              </a:rPr>
              <a:t>):</a:t>
            </a:r>
            <a:br>
              <a:rPr lang="en" u="sng"/>
            </a:br>
            <a:r>
              <a:rPr lang="en" u="sng" err="1">
                <a:solidFill>
                  <a:schemeClr val="dk1"/>
                </a:solidFill>
              </a:rPr>
              <a:t>גנרטור</a:t>
            </a:r>
            <a:r>
              <a:rPr lang="en">
                <a:solidFill>
                  <a:schemeClr val="dk1"/>
                </a:solidFill>
              </a:rPr>
              <a:t> </a:t>
            </a:r>
            <a:r>
              <a:rPr lang="en" err="1">
                <a:solidFill>
                  <a:schemeClr val="dk1"/>
                </a:solidFill>
              </a:rPr>
              <a:t>הוא</a:t>
            </a:r>
            <a:r>
              <a:rPr lang="en">
                <a:solidFill>
                  <a:schemeClr val="dk1"/>
                </a:solidFill>
              </a:rPr>
              <a:t> </a:t>
            </a:r>
            <a:r>
              <a:rPr lang="en" err="1">
                <a:solidFill>
                  <a:schemeClr val="dk1"/>
                </a:solidFill>
              </a:rPr>
              <a:t>מחולל</a:t>
            </a:r>
            <a:r>
              <a:rPr lang="en">
                <a:solidFill>
                  <a:schemeClr val="dk1"/>
                </a:solidFill>
              </a:rPr>
              <a:t> </a:t>
            </a:r>
            <a:r>
              <a:rPr lang="en" err="1">
                <a:solidFill>
                  <a:schemeClr val="dk1"/>
                </a:solidFill>
              </a:rPr>
              <a:t>חשמל</a:t>
            </a:r>
            <a:r>
              <a:rPr lang="en">
                <a:solidFill>
                  <a:schemeClr val="dk1"/>
                </a:solidFill>
              </a:rPr>
              <a:t>, </a:t>
            </a:r>
            <a:r>
              <a:rPr lang="en" err="1">
                <a:solidFill>
                  <a:schemeClr val="dk1"/>
                </a:solidFill>
              </a:rPr>
              <a:t>מכונה</a:t>
            </a:r>
            <a:r>
              <a:rPr lang="en">
                <a:solidFill>
                  <a:schemeClr val="dk1"/>
                </a:solidFill>
              </a:rPr>
              <a:t> </a:t>
            </a:r>
            <a:r>
              <a:rPr lang="en" err="1">
                <a:solidFill>
                  <a:schemeClr val="dk1"/>
                </a:solidFill>
              </a:rPr>
              <a:t>לייצור</a:t>
            </a:r>
            <a:r>
              <a:rPr lang="en">
                <a:solidFill>
                  <a:schemeClr val="dk1"/>
                </a:solidFill>
              </a:rPr>
              <a:t> </a:t>
            </a:r>
            <a:r>
              <a:rPr lang="en" err="1">
                <a:solidFill>
                  <a:schemeClr val="dk1"/>
                </a:solidFill>
              </a:rPr>
              <a:t>חשמל</a:t>
            </a:r>
            <a:r>
              <a:rPr lang="en">
                <a:solidFill>
                  <a:schemeClr val="dk1"/>
                </a:solidFill>
              </a:rPr>
              <a:t> </a:t>
            </a:r>
            <a:br>
              <a:rPr lang="en"/>
            </a:br>
            <a:r>
              <a:rPr lang="en" u="sng" err="1">
                <a:solidFill>
                  <a:schemeClr val="dk1"/>
                </a:solidFill>
              </a:rPr>
              <a:t>טורבינה</a:t>
            </a:r>
            <a:r>
              <a:rPr lang="en" u="sng">
                <a:solidFill>
                  <a:schemeClr val="dk1"/>
                </a:solidFill>
              </a:rPr>
              <a:t> </a:t>
            </a:r>
            <a:r>
              <a:rPr lang="en">
                <a:solidFill>
                  <a:schemeClr val="dk1"/>
                </a:solidFill>
              </a:rPr>
              <a:t>- </a:t>
            </a:r>
            <a:r>
              <a:rPr lang="en" err="1">
                <a:solidFill>
                  <a:schemeClr val="dk1"/>
                </a:solidFill>
              </a:rPr>
              <a:t>גלגל</a:t>
            </a:r>
            <a:r>
              <a:rPr lang="en">
                <a:solidFill>
                  <a:schemeClr val="dk1"/>
                </a:solidFill>
              </a:rPr>
              <a:t> </a:t>
            </a:r>
            <a:r>
              <a:rPr lang="en" err="1">
                <a:solidFill>
                  <a:schemeClr val="dk1"/>
                </a:solidFill>
              </a:rPr>
              <a:t>שמסתובב</a:t>
            </a:r>
            <a:r>
              <a:rPr lang="en">
                <a:solidFill>
                  <a:schemeClr val="dk1"/>
                </a:solidFill>
              </a:rPr>
              <a:t> </a:t>
            </a:r>
            <a:r>
              <a:rPr lang="en" err="1">
                <a:solidFill>
                  <a:schemeClr val="dk1"/>
                </a:solidFill>
              </a:rPr>
              <a:t>בתהליך</a:t>
            </a:r>
            <a:r>
              <a:rPr lang="en">
                <a:solidFill>
                  <a:schemeClr val="dk1"/>
                </a:solidFill>
              </a:rPr>
              <a:t> </a:t>
            </a:r>
            <a:r>
              <a:rPr lang="en" err="1">
                <a:solidFill>
                  <a:schemeClr val="dk1"/>
                </a:solidFill>
              </a:rPr>
              <a:t>יצירת</a:t>
            </a:r>
            <a:r>
              <a:rPr lang="en">
                <a:solidFill>
                  <a:schemeClr val="dk1"/>
                </a:solidFill>
              </a:rPr>
              <a:t> </a:t>
            </a:r>
            <a:r>
              <a:rPr lang="en" err="1">
                <a:solidFill>
                  <a:schemeClr val="dk1"/>
                </a:solidFill>
              </a:rPr>
              <a:t>אנרגיה</a:t>
            </a:r>
            <a:r>
              <a:rPr lang="en">
                <a:solidFill>
                  <a:schemeClr val="dk1"/>
                </a:solidFill>
              </a:rPr>
              <a:t> </a:t>
            </a:r>
            <a:r>
              <a:rPr lang="en" err="1">
                <a:solidFill>
                  <a:schemeClr val="dk1"/>
                </a:solidFill>
              </a:rPr>
              <a:t>חשמלית</a:t>
            </a:r>
            <a:r>
              <a:rPr lang="en">
                <a:solidFill>
                  <a:schemeClr val="dk1"/>
                </a:solidFill>
              </a:rPr>
              <a:t>. </a:t>
            </a: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r>
              <a:rPr lang="en" err="1">
                <a:solidFill>
                  <a:schemeClr val="dk1"/>
                </a:solidFill>
              </a:rPr>
              <a:t>המטרה</a:t>
            </a:r>
            <a:r>
              <a:rPr lang="en">
                <a:solidFill>
                  <a:schemeClr val="dk1"/>
                </a:solidFill>
              </a:rPr>
              <a:t>: </a:t>
            </a:r>
            <a:r>
              <a:rPr lang="en" err="1">
                <a:solidFill>
                  <a:schemeClr val="dk1"/>
                </a:solidFill>
              </a:rPr>
              <a:t>להמחיש</a:t>
            </a:r>
            <a:r>
              <a:rPr lang="en">
                <a:solidFill>
                  <a:schemeClr val="dk1"/>
                </a:solidFill>
              </a:rPr>
              <a:t> </a:t>
            </a:r>
            <a:r>
              <a:rPr lang="en" err="1">
                <a:solidFill>
                  <a:schemeClr val="dk1"/>
                </a:solidFill>
              </a:rPr>
              <a:t>לתלמידים</a:t>
            </a:r>
            <a:r>
              <a:rPr lang="en">
                <a:solidFill>
                  <a:schemeClr val="dk1"/>
                </a:solidFill>
              </a:rPr>
              <a:t> </a:t>
            </a:r>
            <a:r>
              <a:rPr lang="en" err="1">
                <a:solidFill>
                  <a:schemeClr val="dk1"/>
                </a:solidFill>
              </a:rPr>
              <a:t>את</a:t>
            </a:r>
            <a:r>
              <a:rPr lang="en">
                <a:solidFill>
                  <a:schemeClr val="dk1"/>
                </a:solidFill>
              </a:rPr>
              <a:t> </a:t>
            </a:r>
            <a:r>
              <a:rPr lang="en" err="1">
                <a:solidFill>
                  <a:schemeClr val="dk1"/>
                </a:solidFill>
              </a:rPr>
              <a:t>הדרך</a:t>
            </a:r>
            <a:r>
              <a:rPr lang="en">
                <a:solidFill>
                  <a:schemeClr val="dk1"/>
                </a:solidFill>
              </a:rPr>
              <a:t> </a:t>
            </a:r>
            <a:r>
              <a:rPr lang="en" err="1">
                <a:solidFill>
                  <a:schemeClr val="dk1"/>
                </a:solidFill>
              </a:rPr>
              <a:t>בה</a:t>
            </a:r>
            <a:r>
              <a:rPr lang="en">
                <a:solidFill>
                  <a:schemeClr val="dk1"/>
                </a:solidFill>
              </a:rPr>
              <a:t> </a:t>
            </a:r>
            <a:r>
              <a:rPr lang="en" err="1">
                <a:solidFill>
                  <a:schemeClr val="dk1"/>
                </a:solidFill>
              </a:rPr>
              <a:t>מייצרים</a:t>
            </a:r>
            <a:r>
              <a:rPr lang="en">
                <a:solidFill>
                  <a:schemeClr val="dk1"/>
                </a:solidFill>
              </a:rPr>
              <a:t> </a:t>
            </a:r>
            <a:r>
              <a:rPr lang="en" err="1">
                <a:solidFill>
                  <a:schemeClr val="dk1"/>
                </a:solidFill>
              </a:rPr>
              <a:t>חשמל</a:t>
            </a:r>
            <a:r>
              <a:rPr lang="en">
                <a:solidFill>
                  <a:schemeClr val="dk1"/>
                </a:solidFill>
              </a:rPr>
              <a:t> (</a:t>
            </a:r>
            <a:r>
              <a:rPr lang="en" err="1">
                <a:solidFill>
                  <a:schemeClr val="dk1"/>
                </a:solidFill>
              </a:rPr>
              <a:t>פרט</a:t>
            </a:r>
            <a:r>
              <a:rPr lang="en">
                <a:solidFill>
                  <a:schemeClr val="dk1"/>
                </a:solidFill>
              </a:rPr>
              <a:t> </a:t>
            </a:r>
            <a:r>
              <a:rPr lang="en" err="1">
                <a:solidFill>
                  <a:schemeClr val="dk1"/>
                </a:solidFill>
              </a:rPr>
              <a:t>ללוחות</a:t>
            </a:r>
            <a:r>
              <a:rPr lang="en">
                <a:solidFill>
                  <a:schemeClr val="dk1"/>
                </a:solidFill>
              </a:rPr>
              <a:t> </a:t>
            </a:r>
            <a:r>
              <a:rPr lang="en" err="1">
                <a:solidFill>
                  <a:schemeClr val="dk1"/>
                </a:solidFill>
              </a:rPr>
              <a:t>סולאריים</a:t>
            </a:r>
            <a:r>
              <a:rPr lang="en">
                <a:solidFill>
                  <a:schemeClr val="dk1"/>
                </a:solidFill>
              </a:rPr>
              <a:t>) </a:t>
            </a:r>
            <a:r>
              <a:rPr lang="en" err="1">
                <a:solidFill>
                  <a:schemeClr val="dk1"/>
                </a:solidFill>
              </a:rPr>
              <a:t>בתחנת</a:t>
            </a:r>
            <a:r>
              <a:rPr lang="en">
                <a:solidFill>
                  <a:schemeClr val="dk1"/>
                </a:solidFill>
              </a:rPr>
              <a:t> </a:t>
            </a:r>
            <a:r>
              <a:rPr lang="en" err="1">
                <a:solidFill>
                  <a:schemeClr val="dk1"/>
                </a:solidFill>
              </a:rPr>
              <a:t>הכח</a:t>
            </a:r>
            <a:r>
              <a:rPr lang="en">
                <a:solidFill>
                  <a:schemeClr val="dk1"/>
                </a:solidFill>
              </a:rPr>
              <a:t>.</a:t>
            </a:r>
            <a:endParaRPr>
              <a:solidFill>
                <a:schemeClr val="dk1"/>
              </a:solidFill>
            </a:endParaRPr>
          </a:p>
          <a:p>
            <a:pPr marL="0" indent="0" algn="r" rtl="1">
              <a:buClr>
                <a:schemeClr val="dk1"/>
              </a:buClr>
              <a:buNone/>
            </a:pPr>
            <a:r>
              <a:rPr lang="en" b="1" err="1">
                <a:solidFill>
                  <a:schemeClr val="dk1"/>
                </a:solidFill>
              </a:rPr>
              <a:t>בשקופיות</a:t>
            </a:r>
            <a:r>
              <a:rPr lang="en" b="1">
                <a:solidFill>
                  <a:schemeClr val="dk1"/>
                </a:solidFill>
              </a:rPr>
              <a:t> </a:t>
            </a:r>
            <a:r>
              <a:rPr lang="en" b="1" err="1">
                <a:solidFill>
                  <a:schemeClr val="dk1"/>
                </a:solidFill>
              </a:rPr>
              <a:t>שלאחר</a:t>
            </a:r>
            <a:r>
              <a:rPr lang="en" b="1">
                <a:solidFill>
                  <a:schemeClr val="dk1"/>
                </a:solidFill>
              </a:rPr>
              <a:t> </a:t>
            </a:r>
            <a:r>
              <a:rPr lang="en" b="1" err="1">
                <a:solidFill>
                  <a:schemeClr val="dk1"/>
                </a:solidFill>
              </a:rPr>
              <a:t>מכן</a:t>
            </a:r>
            <a:r>
              <a:rPr lang="en" b="1">
                <a:solidFill>
                  <a:schemeClr val="dk1"/>
                </a:solidFill>
              </a:rPr>
              <a:t> </a:t>
            </a:r>
            <a:r>
              <a:rPr lang="en" b="1" err="1">
                <a:solidFill>
                  <a:schemeClr val="dk1"/>
                </a:solidFill>
              </a:rPr>
              <a:t>ניתן</a:t>
            </a:r>
            <a:r>
              <a:rPr lang="en" b="1">
                <a:solidFill>
                  <a:schemeClr val="dk1"/>
                </a:solidFill>
              </a:rPr>
              <a:t> </a:t>
            </a:r>
            <a:r>
              <a:rPr lang="en" b="1" err="1">
                <a:solidFill>
                  <a:schemeClr val="dk1"/>
                </a:solidFill>
              </a:rPr>
              <a:t>להראות</a:t>
            </a:r>
            <a:r>
              <a:rPr lang="en" b="1">
                <a:solidFill>
                  <a:schemeClr val="dk1"/>
                </a:solidFill>
              </a:rPr>
              <a:t> </a:t>
            </a:r>
            <a:r>
              <a:rPr lang="en" b="1" err="1">
                <a:solidFill>
                  <a:schemeClr val="dk1"/>
                </a:solidFill>
              </a:rPr>
              <a:t>יצירת</a:t>
            </a:r>
            <a:r>
              <a:rPr lang="en" b="1">
                <a:solidFill>
                  <a:schemeClr val="dk1"/>
                </a:solidFill>
              </a:rPr>
              <a:t> </a:t>
            </a:r>
            <a:r>
              <a:rPr lang="en" b="1" err="1">
                <a:solidFill>
                  <a:schemeClr val="dk1"/>
                </a:solidFill>
              </a:rPr>
              <a:t>אנרגיה</a:t>
            </a:r>
            <a:r>
              <a:rPr lang="en" b="1">
                <a:solidFill>
                  <a:schemeClr val="dk1"/>
                </a:solidFill>
              </a:rPr>
              <a:t> </a:t>
            </a:r>
            <a:r>
              <a:rPr lang="en" b="1" err="1">
                <a:solidFill>
                  <a:schemeClr val="dk1"/>
                </a:solidFill>
              </a:rPr>
              <a:t>ממקורות</a:t>
            </a:r>
            <a:r>
              <a:rPr lang="en" b="1">
                <a:solidFill>
                  <a:schemeClr val="dk1"/>
                </a:solidFill>
              </a:rPr>
              <a:t> </a:t>
            </a:r>
            <a:r>
              <a:rPr lang="en" b="1" err="1">
                <a:solidFill>
                  <a:schemeClr val="dk1"/>
                </a:solidFill>
              </a:rPr>
              <a:t>אנרגיה</a:t>
            </a:r>
            <a:r>
              <a:rPr lang="en" b="1">
                <a:solidFill>
                  <a:schemeClr val="dk1"/>
                </a:solidFill>
              </a:rPr>
              <a:t> </a:t>
            </a:r>
            <a:r>
              <a:rPr lang="en" b="1" err="1">
                <a:solidFill>
                  <a:schemeClr val="dk1"/>
                </a:solidFill>
              </a:rPr>
              <a:t>שונים</a:t>
            </a:r>
            <a:r>
              <a:rPr lang="en" b="1">
                <a:solidFill>
                  <a:schemeClr val="dk1"/>
                </a:solidFill>
              </a:rPr>
              <a:t> - </a:t>
            </a:r>
            <a:r>
              <a:rPr lang="en" b="1" err="1">
                <a:solidFill>
                  <a:schemeClr val="dk1"/>
                </a:solidFill>
              </a:rPr>
              <a:t>לא</a:t>
            </a:r>
            <a:r>
              <a:rPr lang="en" b="1">
                <a:solidFill>
                  <a:schemeClr val="dk1"/>
                </a:solidFill>
              </a:rPr>
              <a:t> </a:t>
            </a:r>
            <a:r>
              <a:rPr lang="en" b="1" err="1">
                <a:solidFill>
                  <a:schemeClr val="dk1"/>
                </a:solidFill>
              </a:rPr>
              <a:t>כדאי</a:t>
            </a:r>
            <a:r>
              <a:rPr lang="en" b="1">
                <a:solidFill>
                  <a:schemeClr val="dk1"/>
                </a:solidFill>
              </a:rPr>
              <a:t> </a:t>
            </a:r>
            <a:r>
              <a:rPr lang="en" b="1" err="1">
                <a:solidFill>
                  <a:schemeClr val="dk1"/>
                </a:solidFill>
              </a:rPr>
              <a:t>להשקיע</a:t>
            </a:r>
            <a:r>
              <a:rPr lang="en" b="1">
                <a:solidFill>
                  <a:schemeClr val="dk1"/>
                </a:solidFill>
              </a:rPr>
              <a:t> </a:t>
            </a:r>
            <a:r>
              <a:rPr lang="en" b="1" err="1">
                <a:solidFill>
                  <a:schemeClr val="dk1"/>
                </a:solidFill>
              </a:rPr>
              <a:t>יותר</a:t>
            </a:r>
            <a:r>
              <a:rPr lang="en" b="1">
                <a:solidFill>
                  <a:schemeClr val="dk1"/>
                </a:solidFill>
              </a:rPr>
              <a:t> </a:t>
            </a:r>
            <a:r>
              <a:rPr lang="en" b="1" err="1">
                <a:solidFill>
                  <a:schemeClr val="dk1"/>
                </a:solidFill>
              </a:rPr>
              <a:t>משיעור</a:t>
            </a:r>
            <a:r>
              <a:rPr lang="en" b="1">
                <a:solidFill>
                  <a:schemeClr val="dk1"/>
                </a:solidFill>
              </a:rPr>
              <a:t> </a:t>
            </a:r>
            <a:r>
              <a:rPr lang="en" b="1" err="1">
                <a:solidFill>
                  <a:schemeClr val="dk1"/>
                </a:solidFill>
              </a:rPr>
              <a:t>אחד</a:t>
            </a:r>
            <a:r>
              <a:rPr lang="en" b="1">
                <a:solidFill>
                  <a:schemeClr val="dk1"/>
                </a:solidFill>
              </a:rPr>
              <a:t> </a:t>
            </a:r>
            <a:r>
              <a:rPr lang="en" b="1" err="1">
                <a:solidFill>
                  <a:schemeClr val="dk1"/>
                </a:solidFill>
              </a:rPr>
              <a:t>על</a:t>
            </a:r>
            <a:r>
              <a:rPr lang="en" b="1">
                <a:solidFill>
                  <a:schemeClr val="dk1"/>
                </a:solidFill>
              </a:rPr>
              <a:t> </a:t>
            </a:r>
            <a:r>
              <a:rPr lang="en" b="1" err="1">
                <a:solidFill>
                  <a:schemeClr val="dk1"/>
                </a:solidFill>
              </a:rPr>
              <a:t>שקופיות</a:t>
            </a:r>
            <a:r>
              <a:rPr lang="en" b="1">
                <a:solidFill>
                  <a:schemeClr val="dk1"/>
                </a:solidFill>
              </a:rPr>
              <a:t> 31 - 36</a:t>
            </a:r>
            <a:endParaRPr lang="en" err="1">
              <a:solidFill>
                <a:schemeClr val="dk1"/>
              </a:solidFill>
            </a:endParaRPr>
          </a:p>
          <a:p>
            <a:pPr marL="0" indent="0" algn="r" rtl="1">
              <a:buNone/>
            </a:pPr>
            <a:r>
              <a:rPr lang="en" err="1">
                <a:solidFill>
                  <a:schemeClr val="dk1"/>
                </a:solidFill>
              </a:rPr>
              <a:t>ההדמיה</a:t>
            </a:r>
            <a:r>
              <a:rPr lang="en">
                <a:solidFill>
                  <a:schemeClr val="dk1"/>
                </a:solidFill>
              </a:rPr>
              <a:t> </a:t>
            </a:r>
            <a:r>
              <a:rPr lang="en" err="1">
                <a:solidFill>
                  <a:schemeClr val="dk1"/>
                </a:solidFill>
              </a:rPr>
              <a:t>עוזרת</a:t>
            </a:r>
            <a:r>
              <a:rPr lang="en">
                <a:solidFill>
                  <a:schemeClr val="dk1"/>
                </a:solidFill>
              </a:rPr>
              <a:t> </a:t>
            </a:r>
            <a:r>
              <a:rPr lang="en" err="1">
                <a:solidFill>
                  <a:schemeClr val="dk1"/>
                </a:solidFill>
              </a:rPr>
              <a:t>להראות</a:t>
            </a:r>
            <a:r>
              <a:rPr lang="en">
                <a:solidFill>
                  <a:schemeClr val="dk1"/>
                </a:solidFill>
              </a:rPr>
              <a:t> </a:t>
            </a:r>
            <a:r>
              <a:rPr lang="en" err="1">
                <a:solidFill>
                  <a:schemeClr val="dk1"/>
                </a:solidFill>
              </a:rPr>
              <a:t>את</a:t>
            </a:r>
            <a:r>
              <a:rPr lang="en">
                <a:solidFill>
                  <a:schemeClr val="dk1"/>
                </a:solidFill>
              </a:rPr>
              <a:t> </a:t>
            </a:r>
            <a:r>
              <a:rPr lang="en" err="1">
                <a:solidFill>
                  <a:schemeClr val="dk1"/>
                </a:solidFill>
              </a:rPr>
              <a:t>כל</a:t>
            </a:r>
            <a:r>
              <a:rPr lang="en">
                <a:solidFill>
                  <a:schemeClr val="dk1"/>
                </a:solidFill>
              </a:rPr>
              <a:t> </a:t>
            </a:r>
            <a:r>
              <a:rPr lang="en" err="1">
                <a:solidFill>
                  <a:schemeClr val="dk1"/>
                </a:solidFill>
              </a:rPr>
              <a:t>השלבים</a:t>
            </a:r>
            <a:r>
              <a:rPr lang="en">
                <a:solidFill>
                  <a:schemeClr val="dk1"/>
                </a:solidFill>
              </a:rPr>
              <a:t>: </a:t>
            </a:r>
            <a:r>
              <a:rPr lang="en" u="sng">
                <a:solidFill>
                  <a:schemeClr val="hlink"/>
                </a:solidFill>
                <a:hlinkClick r:id="rId3"/>
              </a:rPr>
              <a:t>https://kids.gov.il/energynew/17814/1</a:t>
            </a: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r>
              <a:rPr lang="en">
                <a:solidFill>
                  <a:schemeClr val="dk1"/>
                </a:solidFill>
              </a:rPr>
              <a:t>	</a:t>
            </a:r>
            <a:endParaRPr>
              <a:solidFill>
                <a:schemeClr val="dk1"/>
              </a:solidFill>
            </a:endParaRPr>
          </a:p>
          <a:p>
            <a:pPr marL="0" lvl="0" indent="0" algn="l" rtl="0">
              <a:lnSpc>
                <a:spcPct val="100000"/>
              </a:lnSpc>
              <a:spcBef>
                <a:spcPts val="0"/>
              </a:spcBef>
              <a:spcAft>
                <a:spcPts val="0"/>
              </a:spcAft>
              <a:buClr>
                <a:schemeClr val="dk1"/>
              </a:buClr>
              <a:buSzPts val="1100"/>
              <a:buFont typeface="Arial"/>
              <a:buNone/>
            </a:pP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endParaRPr>
              <a:solidFill>
                <a:schemeClr val="dk1"/>
              </a:solidFill>
            </a:endParaRPr>
          </a:p>
          <a:p>
            <a:pPr marL="0" lvl="0" indent="0" algn="l" rtl="0">
              <a:lnSpc>
                <a:spcPct val="100000"/>
              </a:lnSpc>
              <a:spcBef>
                <a:spcPts val="0"/>
              </a:spcBef>
              <a:spcAft>
                <a:spcPts val="0"/>
              </a:spcAft>
              <a:buClr>
                <a:schemeClr val="dk1"/>
              </a:buClr>
              <a:buSzPts val="1100"/>
              <a:buFont typeface="Arial"/>
              <a:buNone/>
            </a:pPr>
            <a:endParaRPr>
              <a:solidFill>
                <a:schemeClr val="dk1"/>
              </a:solidFill>
            </a:endParaRPr>
          </a:p>
          <a:p>
            <a:pPr marL="0" lvl="0" indent="0" algn="l" rtl="0">
              <a:lnSpc>
                <a:spcPct val="100000"/>
              </a:lnSpc>
              <a:spcBef>
                <a:spcPts val="0"/>
              </a:spcBef>
              <a:spcAft>
                <a:spcPts val="0"/>
              </a:spcAft>
              <a:buClr>
                <a:schemeClr val="dk1"/>
              </a:buClr>
              <a:buSzPts val="1100"/>
              <a:buFont typeface="Arial"/>
              <a:buNone/>
            </a:pPr>
            <a:endParaRPr>
              <a:solidFill>
                <a:schemeClr val="dk1"/>
              </a:solidFill>
            </a:endParaRPr>
          </a:p>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16"/>
        <p:cNvGrpSpPr/>
        <p:nvPr/>
      </p:nvGrpSpPr>
      <p:grpSpPr>
        <a:xfrm>
          <a:off x="0" y="0"/>
          <a:ext cx="0" cy="0"/>
          <a:chOff x="0" y="0"/>
          <a:chExt cx="0" cy="0"/>
        </a:xfrm>
      </p:grpSpPr>
      <p:sp>
        <p:nvSpPr>
          <p:cNvPr id="9117" name="Google Shape;9117;p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118" name="Google Shape;9118;p3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r>
              <a:rPr lang="en" sz="1300">
                <a:solidFill>
                  <a:schemeClr val="dk1"/>
                </a:solidFill>
                <a:latin typeface="Calibri"/>
                <a:ea typeface="Calibri"/>
                <a:cs typeface="Calibri"/>
                <a:sym typeface="Calibri"/>
              </a:rPr>
              <a:t>בשקופית זו ובשקופיות הבאות יש דוגמאות למקורות אנרגיה ליצירת אנרגיה חשמלית בעזרת גנרטור:</a:t>
            </a:r>
            <a:endParaRPr sz="1300">
              <a:solidFill>
                <a:schemeClr val="dk1"/>
              </a:solidFill>
              <a:latin typeface="Calibri"/>
              <a:ea typeface="Calibri"/>
              <a:cs typeface="Calibri"/>
              <a:sym typeface="Calibri"/>
            </a:endParaRPr>
          </a:p>
          <a:p>
            <a:pPr marL="0" lvl="0" indent="0" algn="r" rtl="1">
              <a:lnSpc>
                <a:spcPct val="100000"/>
              </a:lnSpc>
              <a:spcBef>
                <a:spcPts val="0"/>
              </a:spcBef>
              <a:spcAft>
                <a:spcPts val="0"/>
              </a:spcAft>
              <a:buSzPts val="1100"/>
              <a:buNone/>
            </a:pPr>
            <a:endParaRPr sz="1300">
              <a:solidFill>
                <a:schemeClr val="dk1"/>
              </a:solidFill>
              <a:latin typeface="Calibri"/>
              <a:ea typeface="Calibri"/>
              <a:cs typeface="Calibri"/>
              <a:sym typeface="Calibri"/>
            </a:endParaRPr>
          </a:p>
          <a:p>
            <a:pPr marL="0" lvl="0" indent="0" algn="r" rtl="1">
              <a:spcBef>
                <a:spcPts val="0"/>
              </a:spcBef>
              <a:spcAft>
                <a:spcPts val="0"/>
              </a:spcAft>
              <a:buClr>
                <a:schemeClr val="dk1"/>
              </a:buClr>
              <a:buSzPts val="1100"/>
              <a:buFont typeface="Arial"/>
              <a:buNone/>
            </a:pPr>
            <a:r>
              <a:rPr lang="en" sz="1300">
                <a:solidFill>
                  <a:schemeClr val="dk1"/>
                </a:solidFill>
                <a:latin typeface="Calibri"/>
                <a:ea typeface="Calibri"/>
                <a:cs typeface="Calibri"/>
                <a:sym typeface="Calibri"/>
              </a:rPr>
              <a:t>אם יש זמן, כדאי להכין מודל מסוג תרשים זרימה, שמציג את עיקרון הפעולה לפי הסדר, של אחת  מתחנות הכוח, ואז לשאול מה משתנה בתחת כוח אחרת, או להכניס את המושג של אנרגיה מתכלה ואנרגיה מתחדשת, ולמיין את מקורות האנרגיה לפי זה (זו תהיה מעין תזכורת לנלמד בכיתה ו')</a:t>
            </a:r>
            <a:endParaRPr sz="1300">
              <a:solidFill>
                <a:schemeClr val="dk1"/>
              </a:solidFill>
              <a:latin typeface="Calibri"/>
              <a:ea typeface="Calibri"/>
              <a:cs typeface="Calibri"/>
              <a:sym typeface="Calibri"/>
            </a:endParaRPr>
          </a:p>
          <a:p>
            <a:pPr marL="0" lvl="0" indent="0" algn="r" rtl="1">
              <a:lnSpc>
                <a:spcPct val="100000"/>
              </a:lnSpc>
              <a:spcBef>
                <a:spcPts val="1200"/>
              </a:spcBef>
              <a:spcAft>
                <a:spcPts val="0"/>
              </a:spcAft>
              <a:buSzPts val="1100"/>
              <a:buNone/>
            </a:pPr>
            <a:r>
              <a:rPr lang="en" sz="1300">
                <a:solidFill>
                  <a:schemeClr val="dk1"/>
                </a:solidFill>
                <a:latin typeface="Calibri"/>
                <a:ea typeface="Calibri"/>
                <a:cs typeface="Calibri"/>
                <a:sym typeface="Calibri"/>
              </a:rPr>
              <a:t>מקור האנרגיה הוא הרוח (תנועה של אוויר)</a:t>
            </a:r>
            <a:endParaRPr sz="1300">
              <a:solidFill>
                <a:schemeClr val="dk1"/>
              </a:solidFill>
              <a:latin typeface="Calibri"/>
              <a:ea typeface="Calibri"/>
              <a:cs typeface="Calibri"/>
              <a:sym typeface="Calibri"/>
            </a:endParaRPr>
          </a:p>
          <a:p>
            <a:pPr marL="0" lvl="0" indent="0" algn="r" rtl="1">
              <a:lnSpc>
                <a:spcPct val="115000"/>
              </a:lnSpc>
              <a:spcBef>
                <a:spcPts val="1200"/>
              </a:spcBef>
              <a:spcAft>
                <a:spcPts val="0"/>
              </a:spcAft>
              <a:buClr>
                <a:schemeClr val="dk1"/>
              </a:buClr>
              <a:buSzPts val="1100"/>
              <a:buFont typeface="Arial"/>
              <a:buNone/>
            </a:pPr>
            <a:endParaRPr sz="1300">
              <a:solidFill>
                <a:schemeClr val="dk1"/>
              </a:solidFill>
              <a:latin typeface="Calibri"/>
              <a:ea typeface="Calibri"/>
              <a:cs typeface="Calibri"/>
              <a:sym typeface="Calibri"/>
            </a:endParaRPr>
          </a:p>
          <a:p>
            <a:pPr marL="0" lvl="0" indent="0" algn="l" rtl="0">
              <a:lnSpc>
                <a:spcPct val="100000"/>
              </a:lnSpc>
              <a:spcBef>
                <a:spcPts val="1200"/>
              </a:spcBef>
              <a:spcAft>
                <a:spcPts val="0"/>
              </a:spcAft>
              <a:buSzPts val="1100"/>
              <a:buNone/>
            </a:pPr>
            <a:endParaRPr sz="1300">
              <a:solidFill>
                <a:schemeClr val="dk1"/>
              </a:solidFill>
              <a:latin typeface="Calibri"/>
              <a:ea typeface="Calibri"/>
              <a:cs typeface="Calibri"/>
              <a:sym typeface="Calibri"/>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25"/>
        <p:cNvGrpSpPr/>
        <p:nvPr/>
      </p:nvGrpSpPr>
      <p:grpSpPr>
        <a:xfrm>
          <a:off x="0" y="0"/>
          <a:ext cx="0" cy="0"/>
          <a:chOff x="0" y="0"/>
          <a:chExt cx="0" cy="0"/>
        </a:xfrm>
      </p:grpSpPr>
      <p:sp>
        <p:nvSpPr>
          <p:cNvPr id="9126" name="Google Shape;9126;p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127" name="Google Shape;9127;p3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r>
              <a:rPr lang="en"/>
              <a:t>המטרה: להסביר כיצד פועלת טורבינת רוח להפקת חשמל.</a:t>
            </a:r>
            <a:br>
              <a:rPr lang="en"/>
            </a:br>
            <a:endParaRPr/>
          </a:p>
          <a:p>
            <a:pPr marL="0" lvl="0" indent="0" algn="r" rtl="1">
              <a:lnSpc>
                <a:spcPct val="100000"/>
              </a:lnSpc>
              <a:spcBef>
                <a:spcPts val="0"/>
              </a:spcBef>
              <a:spcAft>
                <a:spcPts val="0"/>
              </a:spcAft>
              <a:buSzPts val="1100"/>
              <a:buNone/>
            </a:pPr>
            <a:r>
              <a:rPr lang="en"/>
              <a:t>לשיקול המורה אם להתייחס לגלגולי אנרגיה (העברה והמרות אנרגיה)</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45"/>
        <p:cNvGrpSpPr/>
        <p:nvPr/>
      </p:nvGrpSpPr>
      <p:grpSpPr>
        <a:xfrm>
          <a:off x="0" y="0"/>
          <a:ext cx="0" cy="0"/>
          <a:chOff x="0" y="0"/>
          <a:chExt cx="0" cy="0"/>
        </a:xfrm>
      </p:grpSpPr>
      <p:sp>
        <p:nvSpPr>
          <p:cNvPr id="9146" name="Google Shape;9146;p3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147" name="Google Shape;9147;p3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indent="0" algn="r" rtl="1">
              <a:buNone/>
            </a:pPr>
            <a:r>
              <a:rPr lang="en"/>
              <a:t>מקור: דוידסון - </a:t>
            </a:r>
            <a:r>
              <a:rPr lang="en" b="1" u="sng" dirty="0">
                <a:solidFill>
                  <a:schemeClr val="hlink"/>
                </a:solidFill>
                <a:hlinkClick r:id="rId3"/>
              </a:rPr>
              <a:t>איך פועלת תחנת כוח הידרואלקטרית</a:t>
            </a:r>
            <a:r>
              <a:rPr lang="en" dirty="0"/>
              <a:t> </a:t>
            </a:r>
            <a:r>
              <a:rPr lang="en" dirty="0">
                <a:hlinkClick r:id="rId3"/>
              </a:rPr>
              <a:t>https://davidson.weizmann.ac.il/online/maagarmada/earth_sci/%D7%90%D7%99%D7%9A-%D7%A4%D7%95%D7%A2%D7%9C%D7%AA-%D7%AA%D7%97%D7%A0%D7%AA-%D7%9B%D7%95%D7%97-%D7%94%D7%99%D7%93%D7%A8%D7%95%D7%90%D7%9C%D7%A7%D7%98%D7%A8%D7%99%D7%AA</a:t>
            </a:r>
            <a:r>
              <a:rPr lang="en" dirty="0"/>
              <a:t> </a:t>
            </a:r>
            <a:endParaRPr dirty="0"/>
          </a:p>
          <a:p>
            <a:pPr marL="0" lvl="0" indent="0" algn="r" rtl="1">
              <a:lnSpc>
                <a:spcPct val="100000"/>
              </a:lnSpc>
              <a:spcBef>
                <a:spcPts val="0"/>
              </a:spcBef>
              <a:spcAft>
                <a:spcPts val="0"/>
              </a:spcAft>
              <a:buSzPts val="1100"/>
              <a:buNone/>
            </a:pPr>
            <a:r>
              <a:rPr lang="en"/>
              <a:t>סרטון המראה תחנת כח הידרואלקטרית באתר אנרגיה בראש אחר </a:t>
            </a:r>
            <a:r>
              <a:rPr lang="en" u="sng" dirty="0">
                <a:solidFill>
                  <a:schemeClr val="hlink"/>
                </a:solidFill>
                <a:hlinkClick r:id="rId4"/>
              </a:rPr>
              <a:t>https://kids.gov.il/energynew/19198</a:t>
            </a:r>
            <a:endParaRPr dirty="0"/>
          </a:p>
          <a:p>
            <a:pPr marL="0" lvl="0" indent="0" algn="r" rtl="1">
              <a:lnSpc>
                <a:spcPct val="100000"/>
              </a:lnSpc>
              <a:spcBef>
                <a:spcPts val="0"/>
              </a:spcBef>
              <a:spcAft>
                <a:spcPts val="0"/>
              </a:spcAft>
              <a:buClr>
                <a:schemeClr val="dk1"/>
              </a:buClr>
              <a:buSzPts val="1100"/>
              <a:buFont typeface="Arial"/>
              <a:buNone/>
            </a:pPr>
            <a:r>
              <a:rPr lang="en">
                <a:solidFill>
                  <a:schemeClr val="dk1"/>
                </a:solidFill>
              </a:rPr>
              <a:t>לשיקול המורה אם להתייחס לגלגולי אנרגיה - יש הרחבה למי שחפצ.ה להתייחס לגלגולי אנרגיה נוספים (נא לפנות אלינו - מצגת מקורית שתורגמה, שקפים 6 - 11)</a:t>
            </a:r>
            <a:endParaRPr>
              <a:solidFill>
                <a:schemeClr val="dk1"/>
              </a:solidFill>
            </a:endParaRPr>
          </a:p>
          <a:p>
            <a:pPr marL="0" lvl="0" indent="0" algn="r" rtl="1">
              <a:lnSpc>
                <a:spcPct val="100000"/>
              </a:lnSpc>
              <a:spcBef>
                <a:spcPts val="0"/>
              </a:spcBef>
              <a:spcAft>
                <a:spcPts val="0"/>
              </a:spcAft>
              <a:buSzPts val="1100"/>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54"/>
        <p:cNvGrpSpPr/>
        <p:nvPr/>
      </p:nvGrpSpPr>
      <p:grpSpPr>
        <a:xfrm>
          <a:off x="0" y="0"/>
          <a:ext cx="0" cy="0"/>
          <a:chOff x="0" y="0"/>
          <a:chExt cx="0" cy="0"/>
        </a:xfrm>
      </p:grpSpPr>
      <p:sp>
        <p:nvSpPr>
          <p:cNvPr id="9155" name="Google Shape;9155;p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156" name="Google Shape;9156;p3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endParaRPr>
              <a:solidFill>
                <a:schemeClr val="dk1"/>
              </a:solidFill>
            </a:endParaRPr>
          </a:p>
          <a:p>
            <a:pPr marL="0" lvl="0" indent="0" algn="r" rtl="1">
              <a:lnSpc>
                <a:spcPct val="100000"/>
              </a:lnSpc>
              <a:spcBef>
                <a:spcPts val="0"/>
              </a:spcBef>
              <a:spcAft>
                <a:spcPts val="0"/>
              </a:spcAft>
              <a:buClr>
                <a:schemeClr val="dk1"/>
              </a:buClr>
              <a:buSzPts val="990"/>
              <a:buFont typeface="Arial"/>
              <a:buNone/>
            </a:pPr>
            <a:endParaRPr>
              <a:solidFill>
                <a:schemeClr val="dk1"/>
              </a:solidFill>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67"/>
        <p:cNvGrpSpPr/>
        <p:nvPr/>
      </p:nvGrpSpPr>
      <p:grpSpPr>
        <a:xfrm>
          <a:off x="0" y="0"/>
          <a:ext cx="0" cy="0"/>
          <a:chOff x="0" y="0"/>
          <a:chExt cx="0" cy="0"/>
        </a:xfrm>
      </p:grpSpPr>
      <p:sp>
        <p:nvSpPr>
          <p:cNvPr id="9168" name="Google Shape;9168;p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169" name="Google Shape;9169;p3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indent="0" algn="r" rtl="1">
              <a:buClr>
                <a:schemeClr val="dk1"/>
              </a:buClr>
              <a:buNone/>
            </a:pPr>
            <a:r>
              <a:rPr lang="en" dirty="0" err="1">
                <a:solidFill>
                  <a:schemeClr val="dk1"/>
                </a:solidFill>
              </a:rPr>
              <a:t>אלה</a:t>
            </a:r>
            <a:r>
              <a:rPr lang="en" dirty="0">
                <a:solidFill>
                  <a:schemeClr val="dk1"/>
                </a:solidFill>
              </a:rPr>
              <a:t> </a:t>
            </a:r>
            <a:r>
              <a:rPr lang="en" dirty="0" err="1">
                <a:solidFill>
                  <a:schemeClr val="dk1"/>
                </a:solidFill>
              </a:rPr>
              <a:t>מקורות</a:t>
            </a:r>
            <a:r>
              <a:rPr lang="en" dirty="0">
                <a:solidFill>
                  <a:schemeClr val="dk1"/>
                </a:solidFill>
              </a:rPr>
              <a:t> </a:t>
            </a:r>
            <a:r>
              <a:rPr lang="en" dirty="0" err="1">
                <a:solidFill>
                  <a:schemeClr val="dk1"/>
                </a:solidFill>
              </a:rPr>
              <a:t>האנרגיה</a:t>
            </a:r>
            <a:r>
              <a:rPr lang="en" dirty="0">
                <a:solidFill>
                  <a:schemeClr val="dk1"/>
                </a:solidFill>
              </a:rPr>
              <a:t> </a:t>
            </a:r>
            <a:r>
              <a:rPr lang="en" dirty="0" err="1">
                <a:solidFill>
                  <a:schemeClr val="dk1"/>
                </a:solidFill>
              </a:rPr>
              <a:t>ליצירת</a:t>
            </a:r>
            <a:r>
              <a:rPr lang="en" dirty="0">
                <a:solidFill>
                  <a:schemeClr val="dk1"/>
                </a:solidFill>
              </a:rPr>
              <a:t> </a:t>
            </a:r>
            <a:r>
              <a:rPr lang="en" dirty="0" err="1">
                <a:solidFill>
                  <a:schemeClr val="dk1"/>
                </a:solidFill>
              </a:rPr>
              <a:t>חשמל</a:t>
            </a:r>
            <a:r>
              <a:rPr lang="en" dirty="0">
                <a:solidFill>
                  <a:schemeClr val="dk1"/>
                </a:solidFill>
              </a:rPr>
              <a:t> </a:t>
            </a:r>
            <a:r>
              <a:rPr lang="en" dirty="0" err="1">
                <a:solidFill>
                  <a:schemeClr val="dk1"/>
                </a:solidFill>
              </a:rPr>
              <a:t>שסקרנו</a:t>
            </a:r>
            <a:endParaRPr lang="en-US" dirty="0" err="1">
              <a:solidFill>
                <a:schemeClr val="dk1"/>
              </a:solidFill>
            </a:endParaRPr>
          </a:p>
          <a:p>
            <a:pPr marL="0" lvl="0" indent="0" algn="r" rtl="1">
              <a:lnSpc>
                <a:spcPct val="100000"/>
              </a:lnSpc>
              <a:spcBef>
                <a:spcPts val="0"/>
              </a:spcBef>
              <a:spcAft>
                <a:spcPts val="0"/>
              </a:spcAft>
              <a:buSzPts val="1100"/>
              <a:buFont typeface="Arial"/>
              <a:buNone/>
            </a:pPr>
            <a:r>
              <a:rPr lang="en" dirty="0" err="1">
                <a:solidFill>
                  <a:schemeClr val="dk1"/>
                </a:solidFill>
              </a:rPr>
              <a:t>בשקופית</a:t>
            </a:r>
            <a:r>
              <a:rPr lang="en" dirty="0">
                <a:solidFill>
                  <a:schemeClr val="dk1"/>
                </a:solidFill>
              </a:rPr>
              <a:t> </a:t>
            </a:r>
            <a:r>
              <a:rPr lang="en" dirty="0" err="1">
                <a:solidFill>
                  <a:schemeClr val="dk1"/>
                </a:solidFill>
              </a:rPr>
              <a:t>הבאה</a:t>
            </a:r>
            <a:r>
              <a:rPr lang="en" dirty="0">
                <a:solidFill>
                  <a:schemeClr val="dk1"/>
                </a:solidFill>
              </a:rPr>
              <a:t> </a:t>
            </a:r>
            <a:r>
              <a:rPr lang="en" dirty="0" err="1">
                <a:solidFill>
                  <a:schemeClr val="dk1"/>
                </a:solidFill>
              </a:rPr>
              <a:t>נציין</a:t>
            </a:r>
            <a:r>
              <a:rPr lang="en" dirty="0">
                <a:solidFill>
                  <a:schemeClr val="dk1"/>
                </a:solidFill>
              </a:rPr>
              <a:t> </a:t>
            </a:r>
            <a:r>
              <a:rPr lang="en" dirty="0" err="1">
                <a:solidFill>
                  <a:schemeClr val="dk1"/>
                </a:solidFill>
              </a:rPr>
              <a:t>את</a:t>
            </a:r>
            <a:r>
              <a:rPr lang="en" dirty="0">
                <a:solidFill>
                  <a:schemeClr val="dk1"/>
                </a:solidFill>
              </a:rPr>
              <a:t> </a:t>
            </a:r>
            <a:r>
              <a:rPr lang="en" dirty="0" err="1">
                <a:solidFill>
                  <a:schemeClr val="dk1"/>
                </a:solidFill>
              </a:rPr>
              <a:t>כל</a:t>
            </a:r>
            <a:r>
              <a:rPr lang="en" dirty="0">
                <a:solidFill>
                  <a:schemeClr val="dk1"/>
                </a:solidFill>
              </a:rPr>
              <a:t> </a:t>
            </a:r>
            <a:r>
              <a:rPr lang="en" dirty="0" err="1">
                <a:solidFill>
                  <a:schemeClr val="dk1"/>
                </a:solidFill>
              </a:rPr>
              <a:t>מקורות</a:t>
            </a:r>
            <a:r>
              <a:rPr lang="en" dirty="0">
                <a:solidFill>
                  <a:schemeClr val="dk1"/>
                </a:solidFill>
              </a:rPr>
              <a:t> </a:t>
            </a:r>
            <a:r>
              <a:rPr lang="en" dirty="0" err="1">
                <a:solidFill>
                  <a:schemeClr val="dk1"/>
                </a:solidFill>
              </a:rPr>
              <a:t>האנרגיה</a:t>
            </a:r>
            <a:r>
              <a:rPr lang="en" dirty="0">
                <a:solidFill>
                  <a:schemeClr val="dk1"/>
                </a:solidFill>
              </a:rPr>
              <a:t> </a:t>
            </a:r>
            <a:r>
              <a:rPr lang="en" dirty="0" err="1">
                <a:solidFill>
                  <a:schemeClr val="dk1"/>
                </a:solidFill>
              </a:rPr>
              <a:t>הקיימים</a:t>
            </a: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80"/>
        <p:cNvGrpSpPr/>
        <p:nvPr/>
      </p:nvGrpSpPr>
      <p:grpSpPr>
        <a:xfrm>
          <a:off x="0" y="0"/>
          <a:ext cx="0" cy="0"/>
          <a:chOff x="0" y="0"/>
          <a:chExt cx="0" cy="0"/>
        </a:xfrm>
      </p:grpSpPr>
      <p:sp>
        <p:nvSpPr>
          <p:cNvPr id="9181" name="Google Shape;9181;p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182" name="Google Shape;9182;p3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Clr>
                <a:schemeClr val="dk1"/>
              </a:buClr>
              <a:buSzPts val="1100"/>
              <a:buFont typeface="Arial"/>
              <a:buNone/>
            </a:pPr>
            <a:r>
              <a:rPr lang="en" err="1">
                <a:solidFill>
                  <a:schemeClr val="dk1"/>
                </a:solidFill>
              </a:rPr>
              <a:t>כאן</a:t>
            </a:r>
            <a:r>
              <a:rPr lang="en">
                <a:solidFill>
                  <a:schemeClr val="dk1"/>
                </a:solidFill>
              </a:rPr>
              <a:t> </a:t>
            </a:r>
            <a:r>
              <a:rPr lang="en" err="1">
                <a:solidFill>
                  <a:schemeClr val="dk1"/>
                </a:solidFill>
              </a:rPr>
              <a:t>אנו</a:t>
            </a:r>
            <a:r>
              <a:rPr lang="en">
                <a:solidFill>
                  <a:schemeClr val="dk1"/>
                </a:solidFill>
              </a:rPr>
              <a:t> </a:t>
            </a:r>
            <a:r>
              <a:rPr lang="en" err="1">
                <a:solidFill>
                  <a:schemeClr val="dk1"/>
                </a:solidFill>
              </a:rPr>
              <a:t>חושפים</a:t>
            </a:r>
            <a:r>
              <a:rPr lang="en">
                <a:solidFill>
                  <a:schemeClr val="dk1"/>
                </a:solidFill>
              </a:rPr>
              <a:t> </a:t>
            </a:r>
            <a:r>
              <a:rPr lang="en" err="1">
                <a:solidFill>
                  <a:schemeClr val="dk1"/>
                </a:solidFill>
              </a:rPr>
              <a:t>את</a:t>
            </a:r>
            <a:r>
              <a:rPr lang="en">
                <a:solidFill>
                  <a:schemeClr val="dk1"/>
                </a:solidFill>
              </a:rPr>
              <a:t> </a:t>
            </a:r>
            <a:r>
              <a:rPr lang="en" err="1">
                <a:solidFill>
                  <a:schemeClr val="dk1"/>
                </a:solidFill>
              </a:rPr>
              <a:t>התלמידים</a:t>
            </a:r>
            <a:r>
              <a:rPr lang="en">
                <a:solidFill>
                  <a:schemeClr val="dk1"/>
                </a:solidFill>
              </a:rPr>
              <a:t> </a:t>
            </a:r>
            <a:r>
              <a:rPr lang="en" err="1">
                <a:solidFill>
                  <a:schemeClr val="dk1"/>
                </a:solidFill>
              </a:rPr>
              <a:t>לכל</a:t>
            </a:r>
            <a:r>
              <a:rPr lang="en">
                <a:solidFill>
                  <a:schemeClr val="dk1"/>
                </a:solidFill>
              </a:rPr>
              <a:t> </a:t>
            </a:r>
            <a:r>
              <a:rPr lang="en" err="1">
                <a:solidFill>
                  <a:schemeClr val="dk1"/>
                </a:solidFill>
              </a:rPr>
              <a:t>מקורות</a:t>
            </a:r>
            <a:r>
              <a:rPr lang="en">
                <a:solidFill>
                  <a:schemeClr val="dk1"/>
                </a:solidFill>
              </a:rPr>
              <a:t> </a:t>
            </a:r>
            <a:r>
              <a:rPr lang="en" err="1">
                <a:solidFill>
                  <a:schemeClr val="dk1"/>
                </a:solidFill>
              </a:rPr>
              <a:t>האנרגיה</a:t>
            </a:r>
            <a:r>
              <a:rPr lang="en">
                <a:solidFill>
                  <a:schemeClr val="dk1"/>
                </a:solidFill>
              </a:rPr>
              <a:t> </a:t>
            </a:r>
            <a:r>
              <a:rPr lang="en" err="1">
                <a:solidFill>
                  <a:schemeClr val="dk1"/>
                </a:solidFill>
              </a:rPr>
              <a:t>הקיימים</a:t>
            </a:r>
            <a:r>
              <a:rPr lang="en">
                <a:solidFill>
                  <a:schemeClr val="dk1"/>
                </a:solidFill>
              </a:rPr>
              <a:t> </a:t>
            </a:r>
            <a:r>
              <a:rPr lang="en" err="1">
                <a:solidFill>
                  <a:schemeClr val="dk1"/>
                </a:solidFill>
              </a:rPr>
              <a:t>להפקת</a:t>
            </a:r>
            <a:r>
              <a:rPr lang="en">
                <a:solidFill>
                  <a:schemeClr val="dk1"/>
                </a:solidFill>
              </a:rPr>
              <a:t> </a:t>
            </a:r>
            <a:r>
              <a:rPr lang="en" err="1">
                <a:solidFill>
                  <a:schemeClr val="dk1"/>
                </a:solidFill>
              </a:rPr>
              <a:t>חשמל</a:t>
            </a:r>
            <a:r>
              <a:rPr lang="en">
                <a:solidFill>
                  <a:schemeClr val="dk1"/>
                </a:solidFill>
              </a:rPr>
              <a:t>, </a:t>
            </a:r>
            <a:r>
              <a:rPr lang="en" err="1">
                <a:solidFill>
                  <a:schemeClr val="dk1"/>
                </a:solidFill>
              </a:rPr>
              <a:t>לתחבורה</a:t>
            </a:r>
            <a:r>
              <a:rPr lang="en">
                <a:solidFill>
                  <a:schemeClr val="dk1"/>
                </a:solidFill>
              </a:rPr>
              <a:t> </a:t>
            </a:r>
            <a:r>
              <a:rPr lang="en" err="1">
                <a:solidFill>
                  <a:schemeClr val="dk1"/>
                </a:solidFill>
              </a:rPr>
              <a:t>ולתעשייה</a:t>
            </a:r>
            <a:r>
              <a:rPr lang="en">
                <a:solidFill>
                  <a:schemeClr val="dk1"/>
                </a:solidFill>
              </a:rPr>
              <a:t>. </a:t>
            </a:r>
            <a:endParaRPr>
              <a:solidFill>
                <a:schemeClr val="dk1"/>
              </a:solidFill>
            </a:endParaRPr>
          </a:p>
          <a:p>
            <a:pPr marL="0" indent="0" algn="r" rtl="1">
              <a:buClr>
                <a:schemeClr val="dk1"/>
              </a:buClr>
              <a:buNone/>
            </a:pPr>
            <a:r>
              <a:rPr lang="en">
                <a:solidFill>
                  <a:schemeClr val="dk1"/>
                </a:solidFill>
              </a:rPr>
              <a:t>(</a:t>
            </a:r>
            <a:r>
              <a:rPr lang="en" err="1">
                <a:solidFill>
                  <a:schemeClr val="dk1"/>
                </a:solidFill>
              </a:rPr>
              <a:t>הרחבה</a:t>
            </a:r>
            <a:r>
              <a:rPr lang="en">
                <a:solidFill>
                  <a:schemeClr val="dk1"/>
                </a:solidFill>
              </a:rPr>
              <a:t> </a:t>
            </a:r>
            <a:r>
              <a:rPr lang="en" err="1">
                <a:solidFill>
                  <a:schemeClr val="dk1"/>
                </a:solidFill>
              </a:rPr>
              <a:t>למורה</a:t>
            </a:r>
            <a:r>
              <a:rPr lang="en">
                <a:solidFill>
                  <a:schemeClr val="dk1"/>
                </a:solidFill>
              </a:rPr>
              <a:t>: </a:t>
            </a:r>
            <a:r>
              <a:rPr lang="en" err="1">
                <a:solidFill>
                  <a:schemeClr val="dk1"/>
                </a:solidFill>
              </a:rPr>
              <a:t>להכיר</a:t>
            </a:r>
            <a:r>
              <a:rPr lang="en">
                <a:solidFill>
                  <a:schemeClr val="dk1"/>
                </a:solidFill>
              </a:rPr>
              <a:t> </a:t>
            </a:r>
            <a:r>
              <a:rPr lang="en" err="1">
                <a:solidFill>
                  <a:schemeClr val="dk1"/>
                </a:solidFill>
              </a:rPr>
              <a:t>לתלמידים</a:t>
            </a:r>
            <a:r>
              <a:rPr lang="en">
                <a:solidFill>
                  <a:schemeClr val="dk1"/>
                </a:solidFill>
              </a:rPr>
              <a:t> </a:t>
            </a:r>
            <a:r>
              <a:rPr lang="en" err="1">
                <a:solidFill>
                  <a:schemeClr val="dk1"/>
                </a:solidFill>
              </a:rPr>
              <a:t>מקורות</a:t>
            </a:r>
            <a:r>
              <a:rPr lang="en">
                <a:solidFill>
                  <a:schemeClr val="dk1"/>
                </a:solidFill>
              </a:rPr>
              <a:t> </a:t>
            </a:r>
            <a:r>
              <a:rPr lang="en" err="1">
                <a:solidFill>
                  <a:schemeClr val="dk1"/>
                </a:solidFill>
              </a:rPr>
              <a:t>אנרגיה</a:t>
            </a:r>
            <a:r>
              <a:rPr lang="en">
                <a:solidFill>
                  <a:schemeClr val="dk1"/>
                </a:solidFill>
              </a:rPr>
              <a:t> </a:t>
            </a:r>
            <a:r>
              <a:rPr lang="en" err="1">
                <a:solidFill>
                  <a:schemeClr val="dk1"/>
                </a:solidFill>
              </a:rPr>
              <a:t>מסוגים</a:t>
            </a:r>
            <a:r>
              <a:rPr lang="en">
                <a:solidFill>
                  <a:schemeClr val="dk1"/>
                </a:solidFill>
              </a:rPr>
              <a:t> </a:t>
            </a:r>
            <a:r>
              <a:rPr lang="en" err="1">
                <a:solidFill>
                  <a:schemeClr val="dk1"/>
                </a:solidFill>
              </a:rPr>
              <a:t>שונים</a:t>
            </a:r>
            <a:r>
              <a:rPr lang="en">
                <a:solidFill>
                  <a:schemeClr val="dk1"/>
                </a:solidFill>
              </a:rPr>
              <a:t> </a:t>
            </a:r>
            <a:r>
              <a:rPr lang="en" err="1">
                <a:solidFill>
                  <a:schemeClr val="dk1"/>
                </a:solidFill>
              </a:rPr>
              <a:t>בקישור</a:t>
            </a:r>
            <a:r>
              <a:rPr lang="en">
                <a:solidFill>
                  <a:schemeClr val="dk1"/>
                </a:solidFill>
              </a:rPr>
              <a:t> </a:t>
            </a:r>
            <a:r>
              <a:rPr lang="en" err="1">
                <a:solidFill>
                  <a:schemeClr val="dk1"/>
                </a:solidFill>
              </a:rPr>
              <a:t>הבא</a:t>
            </a:r>
            <a:r>
              <a:rPr lang="en">
                <a:solidFill>
                  <a:schemeClr val="dk1"/>
                </a:solidFill>
              </a:rPr>
              <a:t>: </a:t>
            </a:r>
            <a:r>
              <a:rPr lang="en" u="sng">
                <a:solidFill>
                  <a:schemeClr val="hlink"/>
                </a:solidFill>
                <a:hlinkClick r:id="rId3"/>
              </a:rPr>
              <a:t>https://kids.gov.il/energynew</a:t>
            </a:r>
            <a:r>
              <a:rPr lang="en">
                <a:solidFill>
                  <a:schemeClr val="dk1"/>
                </a:solidFill>
              </a:rPr>
              <a:t> </a:t>
            </a:r>
            <a:r>
              <a:rPr lang="en" err="1">
                <a:solidFill>
                  <a:schemeClr val="dk1"/>
                </a:solidFill>
              </a:rPr>
              <a:t>כמו</a:t>
            </a:r>
            <a:r>
              <a:rPr lang="en">
                <a:solidFill>
                  <a:schemeClr val="dk1"/>
                </a:solidFill>
              </a:rPr>
              <a:t> </a:t>
            </a:r>
            <a:r>
              <a:rPr lang="en" err="1">
                <a:solidFill>
                  <a:schemeClr val="dk1"/>
                </a:solidFill>
              </a:rPr>
              <a:t>אנרגיה</a:t>
            </a:r>
            <a:r>
              <a:rPr lang="en">
                <a:solidFill>
                  <a:schemeClr val="dk1"/>
                </a:solidFill>
              </a:rPr>
              <a:t> </a:t>
            </a:r>
            <a:r>
              <a:rPr lang="en" err="1">
                <a:solidFill>
                  <a:schemeClr val="dk1"/>
                </a:solidFill>
              </a:rPr>
              <a:t>גרעינית</a:t>
            </a:r>
            <a:r>
              <a:rPr lang="en">
                <a:solidFill>
                  <a:schemeClr val="dk1"/>
                </a:solidFill>
              </a:rPr>
              <a:t> </a:t>
            </a:r>
            <a:r>
              <a:rPr lang="en" err="1">
                <a:solidFill>
                  <a:schemeClr val="dk1"/>
                </a:solidFill>
              </a:rPr>
              <a:t>או</a:t>
            </a:r>
            <a:r>
              <a:rPr lang="en">
                <a:solidFill>
                  <a:schemeClr val="dk1"/>
                </a:solidFill>
              </a:rPr>
              <a:t> </a:t>
            </a:r>
            <a:r>
              <a:rPr lang="en" err="1">
                <a:solidFill>
                  <a:schemeClr val="dk1"/>
                </a:solidFill>
              </a:rPr>
              <a:t>הפקת</a:t>
            </a:r>
            <a:r>
              <a:rPr lang="en">
                <a:solidFill>
                  <a:schemeClr val="dk1"/>
                </a:solidFill>
              </a:rPr>
              <a:t> </a:t>
            </a:r>
            <a:r>
              <a:rPr lang="en" err="1">
                <a:solidFill>
                  <a:schemeClr val="dk1"/>
                </a:solidFill>
              </a:rPr>
              <a:t>אנרגיה</a:t>
            </a:r>
            <a:r>
              <a:rPr lang="en">
                <a:solidFill>
                  <a:schemeClr val="dk1"/>
                </a:solidFill>
              </a:rPr>
              <a:t> </a:t>
            </a:r>
            <a:r>
              <a:rPr lang="en" err="1">
                <a:solidFill>
                  <a:schemeClr val="dk1"/>
                </a:solidFill>
              </a:rPr>
              <a:t>מביומסה</a:t>
            </a:r>
            <a:r>
              <a:rPr lang="en">
                <a:solidFill>
                  <a:schemeClr val="dk1"/>
                </a:solidFill>
              </a:rPr>
              <a:t>.)</a:t>
            </a: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endParaRPr>
              <a:solidFill>
                <a:schemeClr val="dk1"/>
              </a:solidFill>
            </a:endParaRPr>
          </a:p>
          <a:p>
            <a:pPr marL="0" indent="0" algn="r" rtl="1">
              <a:buNone/>
            </a:pPr>
            <a:r>
              <a:rPr lang="en-US">
                <a:solidFill>
                  <a:schemeClr val="dk1"/>
                </a:solidFill>
              </a:rPr>
              <a:t>3 </a:t>
            </a:r>
            <a:r>
              <a:rPr lang="en-US" err="1">
                <a:solidFill>
                  <a:schemeClr val="dk1"/>
                </a:solidFill>
              </a:rPr>
              <a:t>מקורות</a:t>
            </a:r>
            <a:r>
              <a:rPr lang="en-US">
                <a:solidFill>
                  <a:schemeClr val="dk1"/>
                </a:solidFill>
              </a:rPr>
              <a:t> </a:t>
            </a:r>
            <a:r>
              <a:rPr lang="en-US" err="1">
                <a:solidFill>
                  <a:schemeClr val="dk1"/>
                </a:solidFill>
              </a:rPr>
              <a:t>האנרגיה</a:t>
            </a:r>
            <a:r>
              <a:rPr lang="en-US">
                <a:solidFill>
                  <a:schemeClr val="dk1"/>
                </a:solidFill>
              </a:rPr>
              <a:t> </a:t>
            </a:r>
            <a:r>
              <a:rPr lang="en-US" err="1">
                <a:solidFill>
                  <a:schemeClr val="dk1"/>
                </a:solidFill>
              </a:rPr>
              <a:t>השימושיים</a:t>
            </a:r>
            <a:r>
              <a:rPr lang="en-US">
                <a:solidFill>
                  <a:schemeClr val="dk1"/>
                </a:solidFill>
              </a:rPr>
              <a:t> </a:t>
            </a:r>
            <a:r>
              <a:rPr lang="en-US" err="1">
                <a:solidFill>
                  <a:schemeClr val="dk1"/>
                </a:solidFill>
              </a:rPr>
              <a:t>ביותר</a:t>
            </a:r>
            <a:r>
              <a:rPr lang="en-US">
                <a:solidFill>
                  <a:schemeClr val="dk1"/>
                </a:solidFill>
              </a:rPr>
              <a:t> </a:t>
            </a:r>
            <a:r>
              <a:rPr lang="en-US" err="1">
                <a:solidFill>
                  <a:schemeClr val="dk1"/>
                </a:solidFill>
              </a:rPr>
              <a:t>בישראל</a:t>
            </a:r>
            <a:r>
              <a:rPr lang="en-US">
                <a:solidFill>
                  <a:schemeClr val="dk1"/>
                </a:solidFill>
              </a:rPr>
              <a:t>, </a:t>
            </a:r>
            <a:r>
              <a:rPr lang="en-US" err="1">
                <a:solidFill>
                  <a:schemeClr val="dk1"/>
                </a:solidFill>
              </a:rPr>
              <a:t>וגם</a:t>
            </a:r>
            <a:r>
              <a:rPr lang="en-US">
                <a:solidFill>
                  <a:schemeClr val="dk1"/>
                </a:solidFill>
              </a:rPr>
              <a:t> </a:t>
            </a:r>
            <a:r>
              <a:rPr lang="en-US" err="1">
                <a:solidFill>
                  <a:schemeClr val="dk1"/>
                </a:solidFill>
              </a:rPr>
              <a:t>ברוב</a:t>
            </a:r>
            <a:r>
              <a:rPr lang="en-US">
                <a:solidFill>
                  <a:schemeClr val="dk1"/>
                </a:solidFill>
              </a:rPr>
              <a:t> </a:t>
            </a:r>
            <a:r>
              <a:rPr lang="en-US" err="1">
                <a:solidFill>
                  <a:schemeClr val="dk1"/>
                </a:solidFill>
              </a:rPr>
              <a:t>העולם</a:t>
            </a:r>
            <a:r>
              <a:rPr lang="en-US">
                <a:solidFill>
                  <a:schemeClr val="dk1"/>
                </a:solidFill>
              </a:rPr>
              <a:t> </a:t>
            </a:r>
            <a:r>
              <a:rPr lang="en-US" err="1">
                <a:solidFill>
                  <a:schemeClr val="dk1"/>
                </a:solidFill>
              </a:rPr>
              <a:t>הם</a:t>
            </a:r>
            <a:r>
              <a:rPr lang="en-US">
                <a:solidFill>
                  <a:schemeClr val="dk1"/>
                </a:solidFill>
              </a:rPr>
              <a:t> </a:t>
            </a:r>
            <a:r>
              <a:rPr lang="en-US" err="1">
                <a:solidFill>
                  <a:schemeClr val="dk1"/>
                </a:solidFill>
              </a:rPr>
              <a:t>ממקורות</a:t>
            </a:r>
            <a:r>
              <a:rPr lang="en-US">
                <a:solidFill>
                  <a:schemeClr val="dk1"/>
                </a:solidFill>
              </a:rPr>
              <a:t> </a:t>
            </a:r>
            <a:r>
              <a:rPr lang="en-US" err="1">
                <a:solidFill>
                  <a:schemeClr val="dk1"/>
                </a:solidFill>
              </a:rPr>
              <a:t>אנרגיה</a:t>
            </a:r>
            <a:r>
              <a:rPr lang="en-US">
                <a:solidFill>
                  <a:schemeClr val="dk1"/>
                </a:solidFill>
              </a:rPr>
              <a:t> </a:t>
            </a:r>
            <a:r>
              <a:rPr lang="en-US" err="1">
                <a:solidFill>
                  <a:schemeClr val="dk1"/>
                </a:solidFill>
              </a:rPr>
              <a:t>מתכלים</a:t>
            </a:r>
            <a:r>
              <a:rPr lang="en-US">
                <a:solidFill>
                  <a:schemeClr val="dk1"/>
                </a:solidFill>
              </a:rPr>
              <a:t> </a:t>
            </a:r>
            <a:r>
              <a:rPr lang="en-US" err="1">
                <a:solidFill>
                  <a:schemeClr val="dk1"/>
                </a:solidFill>
              </a:rPr>
              <a:t>ומבוססים</a:t>
            </a:r>
            <a:r>
              <a:rPr lang="en-US">
                <a:solidFill>
                  <a:schemeClr val="dk1"/>
                </a:solidFill>
              </a:rPr>
              <a:t> </a:t>
            </a:r>
            <a:r>
              <a:rPr lang="en-US" err="1">
                <a:solidFill>
                  <a:schemeClr val="dk1"/>
                </a:solidFill>
              </a:rPr>
              <a:t>על</a:t>
            </a:r>
            <a:r>
              <a:rPr lang="en-US">
                <a:solidFill>
                  <a:schemeClr val="dk1"/>
                </a:solidFill>
              </a:rPr>
              <a:t> </a:t>
            </a:r>
            <a:r>
              <a:rPr lang="en-US" err="1">
                <a:solidFill>
                  <a:schemeClr val="dk1"/>
                </a:solidFill>
              </a:rPr>
              <a:t>מאובנים</a:t>
            </a:r>
            <a:r>
              <a:rPr lang="en-US">
                <a:solidFill>
                  <a:schemeClr val="dk1"/>
                </a:solidFill>
              </a:rPr>
              <a:t>. </a:t>
            </a:r>
            <a:r>
              <a:rPr lang="en-US" err="1">
                <a:solidFill>
                  <a:schemeClr val="dk1"/>
                </a:solidFill>
              </a:rPr>
              <a:t>בשקופית</a:t>
            </a:r>
            <a:r>
              <a:rPr lang="en-US">
                <a:solidFill>
                  <a:schemeClr val="dk1"/>
                </a:solidFill>
              </a:rPr>
              <a:t> </a:t>
            </a:r>
            <a:r>
              <a:rPr lang="en-US" err="1">
                <a:solidFill>
                  <a:schemeClr val="dk1"/>
                </a:solidFill>
              </a:rPr>
              <a:t>הבאה</a:t>
            </a:r>
            <a:r>
              <a:rPr lang="en-US">
                <a:solidFill>
                  <a:schemeClr val="dk1"/>
                </a:solidFill>
              </a:rPr>
              <a:t> </a:t>
            </a:r>
            <a:r>
              <a:rPr lang="en-US" err="1">
                <a:solidFill>
                  <a:schemeClr val="dk1"/>
                </a:solidFill>
              </a:rPr>
              <a:t>יש</a:t>
            </a:r>
            <a:r>
              <a:rPr lang="en-US">
                <a:solidFill>
                  <a:schemeClr val="dk1"/>
                </a:solidFill>
              </a:rPr>
              <a:t> </a:t>
            </a:r>
            <a:r>
              <a:rPr lang="en-US" err="1">
                <a:solidFill>
                  <a:schemeClr val="dk1"/>
                </a:solidFill>
              </a:rPr>
              <a:t>משימה</a:t>
            </a:r>
            <a:r>
              <a:rPr lang="en-US">
                <a:solidFill>
                  <a:schemeClr val="dk1"/>
                </a:solidFill>
              </a:rPr>
              <a:t> </a:t>
            </a:r>
            <a:r>
              <a:rPr lang="en-US" err="1">
                <a:solidFill>
                  <a:schemeClr val="dk1"/>
                </a:solidFill>
              </a:rPr>
              <a:t>שנלמד</a:t>
            </a:r>
            <a:r>
              <a:rPr lang="en-US">
                <a:solidFill>
                  <a:schemeClr val="dk1"/>
                </a:solidFill>
              </a:rPr>
              <a:t> </a:t>
            </a:r>
            <a:r>
              <a:rPr lang="en-US" err="1">
                <a:solidFill>
                  <a:schemeClr val="dk1"/>
                </a:solidFill>
              </a:rPr>
              <a:t>לעומק</a:t>
            </a:r>
            <a:r>
              <a:rPr lang="en-US">
                <a:solidFill>
                  <a:schemeClr val="dk1"/>
                </a:solidFill>
              </a:rPr>
              <a:t> </a:t>
            </a:r>
            <a:r>
              <a:rPr lang="en-US" err="1">
                <a:solidFill>
                  <a:schemeClr val="dk1"/>
                </a:solidFill>
              </a:rPr>
              <a:t>על</a:t>
            </a:r>
            <a:r>
              <a:rPr lang="en-US">
                <a:solidFill>
                  <a:schemeClr val="dk1"/>
                </a:solidFill>
              </a:rPr>
              <a:t> </a:t>
            </a:r>
            <a:r>
              <a:rPr lang="en-US" err="1">
                <a:solidFill>
                  <a:schemeClr val="dk1"/>
                </a:solidFill>
              </a:rPr>
              <a:t>מקורות</a:t>
            </a:r>
            <a:r>
              <a:rPr lang="en-US">
                <a:solidFill>
                  <a:schemeClr val="dk1"/>
                </a:solidFill>
              </a:rPr>
              <a:t> </a:t>
            </a:r>
            <a:r>
              <a:rPr lang="en-US" err="1">
                <a:solidFill>
                  <a:schemeClr val="dk1"/>
                </a:solidFill>
              </a:rPr>
              <a:t>אלה</a:t>
            </a:r>
            <a:r>
              <a:rPr lang="en-US">
                <a:solidFill>
                  <a:schemeClr val="dk1"/>
                </a:solidFill>
              </a:rPr>
              <a:t>.</a:t>
            </a:r>
          </a:p>
          <a:p>
            <a:pPr marL="0" lvl="0" indent="0" algn="r" rtl="1">
              <a:lnSpc>
                <a:spcPct val="100000"/>
              </a:lnSpc>
              <a:spcBef>
                <a:spcPts val="0"/>
              </a:spcBef>
              <a:spcAft>
                <a:spcPts val="0"/>
              </a:spcAft>
              <a:buClr>
                <a:schemeClr val="dk1"/>
              </a:buClr>
              <a:buSzPts val="1100"/>
              <a:buFont typeface="Arial"/>
              <a:buNone/>
            </a:pP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endParaRPr/>
          </a:p>
          <a:p>
            <a:pPr marL="0" indent="0" algn="r" rtl="1">
              <a:buClr>
                <a:schemeClr val="dk1"/>
              </a:buClr>
              <a:buNone/>
            </a:pPr>
            <a:endParaRPr lang="en-US"/>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04"/>
        <p:cNvGrpSpPr/>
        <p:nvPr/>
      </p:nvGrpSpPr>
      <p:grpSpPr>
        <a:xfrm>
          <a:off x="0" y="0"/>
          <a:ext cx="0" cy="0"/>
          <a:chOff x="0" y="0"/>
          <a:chExt cx="0" cy="0"/>
        </a:xfrm>
      </p:grpSpPr>
      <p:sp>
        <p:nvSpPr>
          <p:cNvPr id="9205" name="Google Shape;9205;p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206" name="Google Shape;9206;p3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Clr>
                <a:schemeClr val="dk1"/>
              </a:buClr>
              <a:buSzPts val="1100"/>
              <a:buFont typeface="Arial"/>
              <a:buNone/>
            </a:pPr>
            <a:r>
              <a:rPr lang="en" err="1">
                <a:solidFill>
                  <a:schemeClr val="dk1"/>
                </a:solidFill>
              </a:rPr>
              <a:t>דף</a:t>
            </a:r>
            <a:r>
              <a:rPr lang="en" dirty="0">
                <a:solidFill>
                  <a:schemeClr val="dk1"/>
                </a:solidFill>
              </a:rPr>
              <a:t> </a:t>
            </a:r>
            <a:r>
              <a:rPr lang="en" err="1">
                <a:solidFill>
                  <a:schemeClr val="dk1"/>
                </a:solidFill>
              </a:rPr>
              <a:t>מידע</a:t>
            </a:r>
            <a:r>
              <a:rPr lang="en" dirty="0">
                <a:solidFill>
                  <a:schemeClr val="dk1"/>
                </a:solidFill>
              </a:rPr>
              <a:t> </a:t>
            </a:r>
            <a:r>
              <a:rPr lang="en" err="1">
                <a:solidFill>
                  <a:schemeClr val="dk1"/>
                </a:solidFill>
              </a:rPr>
              <a:t>עבודה</a:t>
            </a:r>
            <a:r>
              <a:rPr lang="en" dirty="0">
                <a:solidFill>
                  <a:schemeClr val="dk1"/>
                </a:solidFill>
              </a:rPr>
              <a:t> </a:t>
            </a:r>
            <a:r>
              <a:rPr lang="en" err="1">
                <a:solidFill>
                  <a:schemeClr val="dk1"/>
                </a:solidFill>
              </a:rPr>
              <a:t>על</a:t>
            </a:r>
            <a:r>
              <a:rPr lang="en" dirty="0">
                <a:solidFill>
                  <a:schemeClr val="dk1"/>
                </a:solidFill>
              </a:rPr>
              <a:t> </a:t>
            </a:r>
            <a:r>
              <a:rPr lang="en" err="1">
                <a:solidFill>
                  <a:schemeClr val="dk1"/>
                </a:solidFill>
              </a:rPr>
              <a:t>היווצרות</a:t>
            </a:r>
            <a:r>
              <a:rPr lang="en" dirty="0">
                <a:solidFill>
                  <a:schemeClr val="dk1"/>
                </a:solidFill>
              </a:rPr>
              <a:t> </a:t>
            </a:r>
            <a:r>
              <a:rPr lang="en" err="1">
                <a:solidFill>
                  <a:schemeClr val="dk1"/>
                </a:solidFill>
              </a:rPr>
              <a:t>דלקי</a:t>
            </a:r>
            <a:r>
              <a:rPr lang="en" dirty="0">
                <a:solidFill>
                  <a:schemeClr val="dk1"/>
                </a:solidFill>
              </a:rPr>
              <a:t> </a:t>
            </a:r>
            <a:r>
              <a:rPr lang="en" err="1">
                <a:solidFill>
                  <a:schemeClr val="dk1"/>
                </a:solidFill>
              </a:rPr>
              <a:t>מאובנים</a:t>
            </a:r>
            <a:r>
              <a:rPr lang="en" dirty="0">
                <a:solidFill>
                  <a:schemeClr val="dk1"/>
                </a:solidFill>
              </a:rPr>
              <a:t> </a:t>
            </a:r>
            <a:r>
              <a:rPr lang="en" err="1">
                <a:solidFill>
                  <a:schemeClr val="dk1"/>
                </a:solidFill>
              </a:rPr>
              <a:t>והשימושים</a:t>
            </a:r>
            <a:r>
              <a:rPr lang="en" dirty="0">
                <a:solidFill>
                  <a:schemeClr val="dk1"/>
                </a:solidFill>
              </a:rPr>
              <a:t> </a:t>
            </a:r>
            <a:r>
              <a:rPr lang="en" err="1">
                <a:solidFill>
                  <a:schemeClr val="dk1"/>
                </a:solidFill>
              </a:rPr>
              <a:t>בהם</a:t>
            </a:r>
            <a:r>
              <a:rPr lang="en">
                <a:solidFill>
                  <a:schemeClr val="dk1"/>
                </a:solidFill>
              </a:rPr>
              <a:t>. </a:t>
            </a:r>
            <a:r>
              <a:rPr lang="en" err="1">
                <a:solidFill>
                  <a:schemeClr val="dk1"/>
                </a:solidFill>
              </a:rPr>
              <a:t>תהליך</a:t>
            </a:r>
            <a:r>
              <a:rPr lang="en" dirty="0">
                <a:solidFill>
                  <a:schemeClr val="dk1"/>
                </a:solidFill>
              </a:rPr>
              <a:t> </a:t>
            </a:r>
            <a:r>
              <a:rPr lang="en" err="1">
                <a:solidFill>
                  <a:schemeClr val="dk1"/>
                </a:solidFill>
              </a:rPr>
              <a:t>ההיווצרות</a:t>
            </a:r>
            <a:r>
              <a:rPr lang="en" dirty="0">
                <a:solidFill>
                  <a:schemeClr val="dk1"/>
                </a:solidFill>
              </a:rPr>
              <a:t> </a:t>
            </a:r>
            <a:r>
              <a:rPr lang="en" err="1">
                <a:solidFill>
                  <a:schemeClr val="dk1"/>
                </a:solidFill>
              </a:rPr>
              <a:t>של</a:t>
            </a:r>
            <a:r>
              <a:rPr lang="en" dirty="0">
                <a:solidFill>
                  <a:schemeClr val="dk1"/>
                </a:solidFill>
              </a:rPr>
              <a:t> </a:t>
            </a:r>
            <a:r>
              <a:rPr lang="en" err="1">
                <a:solidFill>
                  <a:schemeClr val="dk1"/>
                </a:solidFill>
              </a:rPr>
              <a:t>דלקי</a:t>
            </a:r>
            <a:r>
              <a:rPr lang="en" dirty="0">
                <a:solidFill>
                  <a:schemeClr val="dk1"/>
                </a:solidFill>
              </a:rPr>
              <a:t> </a:t>
            </a:r>
            <a:r>
              <a:rPr lang="en" err="1">
                <a:solidFill>
                  <a:schemeClr val="dk1"/>
                </a:solidFill>
              </a:rPr>
              <a:t>המאובנים</a:t>
            </a:r>
            <a:r>
              <a:rPr lang="en">
                <a:solidFill>
                  <a:schemeClr val="dk1"/>
                </a:solidFill>
              </a:rPr>
              <a:t> (</a:t>
            </a:r>
            <a:r>
              <a:rPr lang="en" err="1">
                <a:solidFill>
                  <a:schemeClr val="dk1"/>
                </a:solidFill>
              </a:rPr>
              <a:t>מצמחים</a:t>
            </a:r>
            <a:r>
              <a:rPr lang="en" dirty="0">
                <a:solidFill>
                  <a:schemeClr val="dk1"/>
                </a:solidFill>
              </a:rPr>
              <a:t> </a:t>
            </a:r>
            <a:r>
              <a:rPr lang="en" err="1">
                <a:solidFill>
                  <a:schemeClr val="dk1"/>
                </a:solidFill>
              </a:rPr>
              <a:t>ואורגניזמים</a:t>
            </a:r>
            <a:r>
              <a:rPr lang="en">
                <a:solidFill>
                  <a:schemeClr val="dk1"/>
                </a:solidFill>
              </a:rPr>
              <a:t>) </a:t>
            </a:r>
            <a:r>
              <a:rPr lang="en" err="1">
                <a:solidFill>
                  <a:schemeClr val="dk1"/>
                </a:solidFill>
              </a:rPr>
              <a:t>אורך</a:t>
            </a:r>
            <a:r>
              <a:rPr lang="en" dirty="0">
                <a:solidFill>
                  <a:schemeClr val="dk1"/>
                </a:solidFill>
              </a:rPr>
              <a:t> </a:t>
            </a:r>
            <a:r>
              <a:rPr lang="en" err="1">
                <a:solidFill>
                  <a:schemeClr val="dk1"/>
                </a:solidFill>
              </a:rPr>
              <a:t>מיליוני</a:t>
            </a:r>
            <a:r>
              <a:rPr lang="en" dirty="0">
                <a:solidFill>
                  <a:schemeClr val="dk1"/>
                </a:solidFill>
              </a:rPr>
              <a:t> </a:t>
            </a:r>
            <a:r>
              <a:rPr lang="en" err="1">
                <a:solidFill>
                  <a:schemeClr val="dk1"/>
                </a:solidFill>
              </a:rPr>
              <a:t>שנים</a:t>
            </a:r>
            <a:r>
              <a:rPr lang="en">
                <a:solidFill>
                  <a:schemeClr val="dk1"/>
                </a:solidFill>
              </a:rPr>
              <a:t>. </a:t>
            </a:r>
            <a:endParaRPr>
              <a:solidFill>
                <a:schemeClr val="dk1"/>
              </a:solidFill>
            </a:endParaRPr>
          </a:p>
          <a:p>
            <a:pPr marL="0" indent="0" algn="r" rtl="1">
              <a:buClr>
                <a:schemeClr val="dk1"/>
              </a:buClr>
              <a:buNone/>
            </a:pPr>
            <a:r>
              <a:rPr lang="en">
                <a:solidFill>
                  <a:schemeClr val="dk1"/>
                </a:solidFill>
              </a:rPr>
              <a:t>ניתן במקום או בנוסף להדגים בעזרת ההדמיות באתר </a:t>
            </a:r>
            <a:r>
              <a:rPr lang="en" u="sng">
                <a:solidFill>
                  <a:schemeClr val="hlink"/>
                </a:solidFill>
                <a:hlinkClick r:id="rId3"/>
              </a:rPr>
              <a:t>אנרגיה בראש אחר </a:t>
            </a:r>
            <a:r>
              <a:rPr lang="en">
                <a:solidFill>
                  <a:schemeClr val="dk1"/>
                </a:solidFill>
              </a:rPr>
              <a:t> - (</a:t>
            </a:r>
            <a:r>
              <a:rPr lang="en">
                <a:solidFill>
                  <a:schemeClr val="dk1"/>
                </a:solidFill>
                <a:hlinkClick r:id="rId3">
                  <a:extLst>
                    <a:ext uri="{A12FA001-AC4F-418D-AE19-62706E023703}">
                      <ahyp:hlinkClr xmlns:ahyp="http://schemas.microsoft.com/office/drawing/2018/hyperlinkcolor" val="tx"/>
                    </a:ext>
                  </a:extLst>
                </a:hlinkClick>
              </a:rPr>
              <a:t>https://kids.gov.il/energynew/17814/2</a:t>
            </a:r>
            <a:r>
              <a:rPr lang="en">
                <a:solidFill>
                  <a:schemeClr val="dk1"/>
                </a:solidFill>
              </a:rPr>
              <a:t>)  תהליך היווצרות דלקים פוסיליים (פחם, נפט, גז טבעי). </a:t>
            </a: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r>
              <a:rPr lang="en" err="1">
                <a:solidFill>
                  <a:schemeClr val="dk1"/>
                </a:solidFill>
              </a:rPr>
              <a:t>לשיקול</a:t>
            </a:r>
            <a:r>
              <a:rPr lang="en" dirty="0">
                <a:solidFill>
                  <a:schemeClr val="dk1"/>
                </a:solidFill>
              </a:rPr>
              <a:t> </a:t>
            </a:r>
            <a:r>
              <a:rPr lang="en" err="1">
                <a:solidFill>
                  <a:schemeClr val="dk1"/>
                </a:solidFill>
              </a:rPr>
              <a:t>המורה</a:t>
            </a:r>
            <a:r>
              <a:rPr lang="en" dirty="0">
                <a:solidFill>
                  <a:schemeClr val="dk1"/>
                </a:solidFill>
              </a:rPr>
              <a:t> </a:t>
            </a:r>
            <a:r>
              <a:rPr lang="en" err="1">
                <a:solidFill>
                  <a:schemeClr val="dk1"/>
                </a:solidFill>
              </a:rPr>
              <a:t>עד</a:t>
            </a:r>
            <a:r>
              <a:rPr lang="en" dirty="0">
                <a:solidFill>
                  <a:schemeClr val="dk1"/>
                </a:solidFill>
              </a:rPr>
              <a:t> </a:t>
            </a:r>
            <a:r>
              <a:rPr lang="en" err="1">
                <a:solidFill>
                  <a:schemeClr val="dk1"/>
                </a:solidFill>
              </a:rPr>
              <a:t>כמה</a:t>
            </a:r>
            <a:r>
              <a:rPr lang="en" dirty="0">
                <a:solidFill>
                  <a:schemeClr val="dk1"/>
                </a:solidFill>
              </a:rPr>
              <a:t> </a:t>
            </a:r>
            <a:r>
              <a:rPr lang="en" err="1">
                <a:solidFill>
                  <a:schemeClr val="dk1"/>
                </a:solidFill>
              </a:rPr>
              <a:t>להרחיב</a:t>
            </a:r>
            <a:r>
              <a:rPr lang="en" dirty="0">
                <a:solidFill>
                  <a:schemeClr val="dk1"/>
                </a:solidFill>
              </a:rPr>
              <a:t> </a:t>
            </a:r>
            <a:r>
              <a:rPr lang="en" err="1">
                <a:solidFill>
                  <a:schemeClr val="dk1"/>
                </a:solidFill>
              </a:rPr>
              <a:t>את</a:t>
            </a:r>
            <a:r>
              <a:rPr lang="en" dirty="0">
                <a:solidFill>
                  <a:schemeClr val="dk1"/>
                </a:solidFill>
              </a:rPr>
              <a:t> </a:t>
            </a:r>
            <a:r>
              <a:rPr lang="en" err="1">
                <a:solidFill>
                  <a:schemeClr val="dk1"/>
                </a:solidFill>
              </a:rPr>
              <a:t>הנושא</a:t>
            </a:r>
            <a:r>
              <a:rPr lang="en">
                <a:solidFill>
                  <a:schemeClr val="dk1"/>
                </a:solidFill>
              </a:rPr>
              <a:t>. </a:t>
            </a:r>
            <a:r>
              <a:rPr lang="en" err="1">
                <a:solidFill>
                  <a:schemeClr val="dk1"/>
                </a:solidFill>
              </a:rPr>
              <a:t>לטעמנו</a:t>
            </a:r>
            <a:r>
              <a:rPr lang="en">
                <a:solidFill>
                  <a:schemeClr val="dk1"/>
                </a:solidFill>
              </a:rPr>
              <a:t>, </a:t>
            </a:r>
            <a:r>
              <a:rPr lang="en" err="1">
                <a:solidFill>
                  <a:schemeClr val="dk1"/>
                </a:solidFill>
              </a:rPr>
              <a:t>מספיק</a:t>
            </a:r>
            <a:r>
              <a:rPr lang="en" dirty="0">
                <a:solidFill>
                  <a:schemeClr val="dk1"/>
                </a:solidFill>
              </a:rPr>
              <a:t> </a:t>
            </a:r>
            <a:r>
              <a:rPr lang="en" err="1">
                <a:solidFill>
                  <a:schemeClr val="dk1"/>
                </a:solidFill>
              </a:rPr>
              <a:t>שהתלמידים</a:t>
            </a:r>
            <a:r>
              <a:rPr lang="en" dirty="0">
                <a:solidFill>
                  <a:schemeClr val="dk1"/>
                </a:solidFill>
              </a:rPr>
              <a:t> </a:t>
            </a:r>
            <a:r>
              <a:rPr lang="en" err="1">
                <a:solidFill>
                  <a:schemeClr val="dk1"/>
                </a:solidFill>
              </a:rPr>
              <a:t>יבינו</a:t>
            </a:r>
            <a:r>
              <a:rPr lang="en" dirty="0">
                <a:solidFill>
                  <a:schemeClr val="dk1"/>
                </a:solidFill>
              </a:rPr>
              <a:t> </a:t>
            </a:r>
            <a:r>
              <a:rPr lang="en" err="1">
                <a:solidFill>
                  <a:schemeClr val="dk1"/>
                </a:solidFill>
              </a:rPr>
              <a:t>כי</a:t>
            </a:r>
            <a:r>
              <a:rPr lang="en" dirty="0">
                <a:solidFill>
                  <a:schemeClr val="dk1"/>
                </a:solidFill>
              </a:rPr>
              <a:t> </a:t>
            </a:r>
            <a:r>
              <a:rPr lang="en" err="1">
                <a:solidFill>
                  <a:schemeClr val="dk1"/>
                </a:solidFill>
              </a:rPr>
              <a:t>דלקי</a:t>
            </a:r>
            <a:r>
              <a:rPr lang="en" dirty="0">
                <a:solidFill>
                  <a:schemeClr val="dk1"/>
                </a:solidFill>
              </a:rPr>
              <a:t> </a:t>
            </a:r>
            <a:r>
              <a:rPr lang="en" err="1">
                <a:solidFill>
                  <a:schemeClr val="dk1"/>
                </a:solidFill>
              </a:rPr>
              <a:t>המאובנים</a:t>
            </a:r>
            <a:r>
              <a:rPr lang="en" dirty="0">
                <a:solidFill>
                  <a:schemeClr val="dk1"/>
                </a:solidFill>
              </a:rPr>
              <a:t> </a:t>
            </a:r>
            <a:r>
              <a:rPr lang="en" err="1">
                <a:solidFill>
                  <a:schemeClr val="dk1"/>
                </a:solidFill>
              </a:rPr>
              <a:t>הם</a:t>
            </a:r>
            <a:r>
              <a:rPr lang="en" dirty="0">
                <a:solidFill>
                  <a:schemeClr val="dk1"/>
                </a:solidFill>
              </a:rPr>
              <a:t> </a:t>
            </a:r>
            <a:r>
              <a:rPr lang="en" err="1">
                <a:solidFill>
                  <a:schemeClr val="dk1"/>
                </a:solidFill>
              </a:rPr>
              <a:t>תוצר</a:t>
            </a:r>
            <a:r>
              <a:rPr lang="en" dirty="0">
                <a:solidFill>
                  <a:schemeClr val="dk1"/>
                </a:solidFill>
              </a:rPr>
              <a:t> </a:t>
            </a:r>
            <a:r>
              <a:rPr lang="en" err="1">
                <a:solidFill>
                  <a:schemeClr val="dk1"/>
                </a:solidFill>
              </a:rPr>
              <a:t>של</a:t>
            </a:r>
            <a:r>
              <a:rPr lang="en" dirty="0">
                <a:solidFill>
                  <a:schemeClr val="dk1"/>
                </a:solidFill>
              </a:rPr>
              <a:t> </a:t>
            </a:r>
            <a:r>
              <a:rPr lang="en" err="1">
                <a:solidFill>
                  <a:schemeClr val="dk1"/>
                </a:solidFill>
              </a:rPr>
              <a:t>פירוק</a:t>
            </a:r>
            <a:r>
              <a:rPr lang="en" dirty="0">
                <a:solidFill>
                  <a:schemeClr val="dk1"/>
                </a:solidFill>
              </a:rPr>
              <a:t> </a:t>
            </a:r>
            <a:r>
              <a:rPr lang="en" err="1">
                <a:solidFill>
                  <a:schemeClr val="dk1"/>
                </a:solidFill>
              </a:rPr>
              <a:t>של</a:t>
            </a:r>
            <a:r>
              <a:rPr lang="en" dirty="0">
                <a:solidFill>
                  <a:schemeClr val="dk1"/>
                </a:solidFill>
              </a:rPr>
              <a:t> </a:t>
            </a:r>
            <a:r>
              <a:rPr lang="en" err="1">
                <a:solidFill>
                  <a:schemeClr val="dk1"/>
                </a:solidFill>
              </a:rPr>
              <a:t>ייצורים</a:t>
            </a:r>
            <a:r>
              <a:rPr lang="en" dirty="0">
                <a:solidFill>
                  <a:schemeClr val="dk1"/>
                </a:solidFill>
              </a:rPr>
              <a:t> </a:t>
            </a:r>
            <a:r>
              <a:rPr lang="en" err="1">
                <a:solidFill>
                  <a:schemeClr val="dk1"/>
                </a:solidFill>
              </a:rPr>
              <a:t>חיים</a:t>
            </a:r>
            <a:r>
              <a:rPr lang="en">
                <a:solidFill>
                  <a:schemeClr val="dk1"/>
                </a:solidFill>
              </a:rPr>
              <a:t> (</a:t>
            </a:r>
            <a:r>
              <a:rPr lang="en" err="1">
                <a:solidFill>
                  <a:schemeClr val="dk1"/>
                </a:solidFill>
              </a:rPr>
              <a:t>כי</a:t>
            </a:r>
            <a:r>
              <a:rPr lang="en" dirty="0">
                <a:solidFill>
                  <a:schemeClr val="dk1"/>
                </a:solidFill>
              </a:rPr>
              <a:t> </a:t>
            </a:r>
            <a:r>
              <a:rPr lang="en" err="1">
                <a:solidFill>
                  <a:schemeClr val="dk1"/>
                </a:solidFill>
              </a:rPr>
              <a:t>זה</a:t>
            </a:r>
            <a:r>
              <a:rPr lang="en" dirty="0">
                <a:solidFill>
                  <a:schemeClr val="dk1"/>
                </a:solidFill>
              </a:rPr>
              <a:t> </a:t>
            </a:r>
            <a:r>
              <a:rPr lang="en" err="1">
                <a:solidFill>
                  <a:schemeClr val="dk1"/>
                </a:solidFill>
              </a:rPr>
              <a:t>מתקשר</a:t>
            </a:r>
            <a:r>
              <a:rPr lang="en" dirty="0">
                <a:solidFill>
                  <a:schemeClr val="dk1"/>
                </a:solidFill>
              </a:rPr>
              <a:t> </a:t>
            </a:r>
            <a:r>
              <a:rPr lang="en" err="1">
                <a:solidFill>
                  <a:schemeClr val="dk1"/>
                </a:solidFill>
              </a:rPr>
              <a:t>למעגל</a:t>
            </a:r>
            <a:r>
              <a:rPr lang="en" dirty="0">
                <a:solidFill>
                  <a:schemeClr val="dk1"/>
                </a:solidFill>
              </a:rPr>
              <a:t> </a:t>
            </a:r>
            <a:r>
              <a:rPr lang="en" err="1">
                <a:solidFill>
                  <a:schemeClr val="dk1"/>
                </a:solidFill>
              </a:rPr>
              <a:t>הפחמן</a:t>
            </a:r>
            <a:r>
              <a:rPr lang="en">
                <a:solidFill>
                  <a:schemeClr val="dk1"/>
                </a:solidFill>
              </a:rPr>
              <a:t>), </a:t>
            </a:r>
            <a:r>
              <a:rPr lang="en" err="1">
                <a:solidFill>
                  <a:schemeClr val="dk1"/>
                </a:solidFill>
              </a:rPr>
              <a:t>וכן</a:t>
            </a:r>
            <a:r>
              <a:rPr lang="en" dirty="0">
                <a:solidFill>
                  <a:schemeClr val="dk1"/>
                </a:solidFill>
              </a:rPr>
              <a:t> </a:t>
            </a:r>
            <a:r>
              <a:rPr lang="en" err="1">
                <a:solidFill>
                  <a:schemeClr val="dk1"/>
                </a:solidFill>
              </a:rPr>
              <a:t>כי</a:t>
            </a:r>
            <a:r>
              <a:rPr lang="en" dirty="0">
                <a:solidFill>
                  <a:schemeClr val="dk1"/>
                </a:solidFill>
              </a:rPr>
              <a:t> </a:t>
            </a:r>
            <a:r>
              <a:rPr lang="en" err="1">
                <a:solidFill>
                  <a:schemeClr val="dk1"/>
                </a:solidFill>
              </a:rPr>
              <a:t>התהליך</a:t>
            </a:r>
            <a:r>
              <a:rPr lang="en" dirty="0">
                <a:solidFill>
                  <a:schemeClr val="dk1"/>
                </a:solidFill>
              </a:rPr>
              <a:t> </a:t>
            </a:r>
            <a:r>
              <a:rPr lang="en" err="1">
                <a:solidFill>
                  <a:schemeClr val="dk1"/>
                </a:solidFill>
              </a:rPr>
              <a:t>אורך</a:t>
            </a:r>
            <a:r>
              <a:rPr lang="en" dirty="0">
                <a:solidFill>
                  <a:schemeClr val="dk1"/>
                </a:solidFill>
              </a:rPr>
              <a:t> </a:t>
            </a:r>
            <a:r>
              <a:rPr lang="en" err="1">
                <a:solidFill>
                  <a:schemeClr val="dk1"/>
                </a:solidFill>
              </a:rPr>
              <a:t>מיליוני</a:t>
            </a:r>
            <a:r>
              <a:rPr lang="en" dirty="0">
                <a:solidFill>
                  <a:schemeClr val="dk1"/>
                </a:solidFill>
              </a:rPr>
              <a:t> </a:t>
            </a:r>
            <a:r>
              <a:rPr lang="en" err="1">
                <a:solidFill>
                  <a:schemeClr val="dk1"/>
                </a:solidFill>
              </a:rPr>
              <a:t>שנים</a:t>
            </a:r>
            <a:r>
              <a:rPr lang="en">
                <a:solidFill>
                  <a:schemeClr val="dk1"/>
                </a:solidFill>
              </a:rPr>
              <a:t> (</a:t>
            </a:r>
            <a:r>
              <a:rPr lang="en" err="1">
                <a:solidFill>
                  <a:schemeClr val="dk1"/>
                </a:solidFill>
              </a:rPr>
              <a:t>בניגוד</a:t>
            </a:r>
            <a:r>
              <a:rPr lang="en" dirty="0">
                <a:solidFill>
                  <a:schemeClr val="dk1"/>
                </a:solidFill>
              </a:rPr>
              <a:t> </a:t>
            </a:r>
            <a:r>
              <a:rPr lang="en" err="1">
                <a:solidFill>
                  <a:schemeClr val="dk1"/>
                </a:solidFill>
              </a:rPr>
              <a:t>לקצב</a:t>
            </a:r>
            <a:r>
              <a:rPr lang="en" dirty="0">
                <a:solidFill>
                  <a:schemeClr val="dk1"/>
                </a:solidFill>
              </a:rPr>
              <a:t> </a:t>
            </a:r>
            <a:r>
              <a:rPr lang="en" err="1">
                <a:solidFill>
                  <a:schemeClr val="dk1"/>
                </a:solidFill>
              </a:rPr>
              <a:t>הצריכה</a:t>
            </a:r>
            <a:r>
              <a:rPr lang="en" dirty="0">
                <a:solidFill>
                  <a:schemeClr val="dk1"/>
                </a:solidFill>
              </a:rPr>
              <a:t> </a:t>
            </a:r>
            <a:r>
              <a:rPr lang="en" err="1">
                <a:solidFill>
                  <a:schemeClr val="dk1"/>
                </a:solidFill>
              </a:rPr>
              <a:t>המהיר</a:t>
            </a:r>
            <a:r>
              <a:rPr lang="en">
                <a:solidFill>
                  <a:schemeClr val="dk1"/>
                </a:solidFill>
              </a:rPr>
              <a:t>). </a:t>
            </a:r>
            <a:endParaRPr>
              <a:solidFill>
                <a:schemeClr val="dk1"/>
              </a:solidFill>
            </a:endParaRPr>
          </a:p>
          <a:p>
            <a:pPr marL="0" lvl="0" indent="0" algn="l" rtl="0">
              <a:lnSpc>
                <a:spcPct val="100000"/>
              </a:lnSpc>
              <a:spcBef>
                <a:spcPts val="0"/>
              </a:spcBef>
              <a:spcAft>
                <a:spcPts val="0"/>
              </a:spcAft>
              <a:buClr>
                <a:schemeClr val="dk1"/>
              </a:buClr>
              <a:buSzPts val="1100"/>
              <a:buFont typeface="Arial"/>
              <a:buNone/>
            </a:pPr>
            <a:endParaRPr>
              <a:solidFill>
                <a:schemeClr val="dk1"/>
              </a:solidFill>
            </a:endParaRPr>
          </a:p>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14"/>
        <p:cNvGrpSpPr/>
        <p:nvPr/>
      </p:nvGrpSpPr>
      <p:grpSpPr>
        <a:xfrm>
          <a:off x="0" y="0"/>
          <a:ext cx="0" cy="0"/>
          <a:chOff x="0" y="0"/>
          <a:chExt cx="0" cy="0"/>
        </a:xfrm>
      </p:grpSpPr>
      <p:sp>
        <p:nvSpPr>
          <p:cNvPr id="9215" name="Google Shape;9215;p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216" name="Google Shape;9216;p3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indent="0" algn="r" rtl="1">
              <a:buClr>
                <a:schemeClr val="dk1"/>
              </a:buClr>
              <a:buNone/>
            </a:pPr>
            <a:r>
              <a:rPr lang="en" err="1">
                <a:solidFill>
                  <a:schemeClr val="dk1"/>
                </a:solidFill>
              </a:rPr>
              <a:t>השקופית</a:t>
            </a:r>
            <a:r>
              <a:rPr lang="en">
                <a:solidFill>
                  <a:schemeClr val="dk1"/>
                </a:solidFill>
              </a:rPr>
              <a:t> </a:t>
            </a:r>
            <a:r>
              <a:rPr lang="en" err="1">
                <a:solidFill>
                  <a:schemeClr val="dk1"/>
                </a:solidFill>
              </a:rPr>
              <a:t>מסכמת</a:t>
            </a:r>
            <a:r>
              <a:rPr lang="en">
                <a:solidFill>
                  <a:schemeClr val="dk1"/>
                </a:solidFill>
              </a:rPr>
              <a:t> </a:t>
            </a:r>
            <a:r>
              <a:rPr lang="en" err="1">
                <a:solidFill>
                  <a:schemeClr val="dk1"/>
                </a:solidFill>
              </a:rPr>
              <a:t>את</a:t>
            </a:r>
            <a:r>
              <a:rPr lang="en">
                <a:solidFill>
                  <a:schemeClr val="dk1"/>
                </a:solidFill>
              </a:rPr>
              <a:t> </a:t>
            </a:r>
            <a:r>
              <a:rPr lang="en" err="1">
                <a:solidFill>
                  <a:schemeClr val="dk1"/>
                </a:solidFill>
              </a:rPr>
              <a:t>המידע</a:t>
            </a:r>
            <a:r>
              <a:rPr lang="en">
                <a:solidFill>
                  <a:schemeClr val="dk1"/>
                </a:solidFill>
              </a:rPr>
              <a:t> </a:t>
            </a:r>
            <a:r>
              <a:rPr lang="en" err="1">
                <a:solidFill>
                  <a:schemeClr val="dk1"/>
                </a:solidFill>
              </a:rPr>
              <a:t>בדף</a:t>
            </a:r>
            <a:r>
              <a:rPr lang="en">
                <a:solidFill>
                  <a:schemeClr val="dk1"/>
                </a:solidFill>
              </a:rPr>
              <a:t>. </a:t>
            </a:r>
            <a:r>
              <a:rPr lang="en" b="1" err="1">
                <a:solidFill>
                  <a:schemeClr val="dk1"/>
                </a:solidFill>
              </a:rPr>
              <a:t>אפשר</a:t>
            </a:r>
            <a:r>
              <a:rPr lang="en" b="1">
                <a:solidFill>
                  <a:schemeClr val="dk1"/>
                </a:solidFill>
              </a:rPr>
              <a:t> </a:t>
            </a:r>
            <a:r>
              <a:rPr lang="en" b="1" err="1">
                <a:solidFill>
                  <a:schemeClr val="dk1"/>
                </a:solidFill>
              </a:rPr>
              <a:t>לדלג</a:t>
            </a:r>
            <a:r>
              <a:rPr lang="en" b="1">
                <a:solidFill>
                  <a:schemeClr val="dk1"/>
                </a:solidFill>
              </a:rPr>
              <a:t> </a:t>
            </a:r>
            <a:r>
              <a:rPr lang="en" err="1">
                <a:solidFill>
                  <a:schemeClr val="dk1"/>
                </a:solidFill>
              </a:rPr>
              <a:t>ניתן</a:t>
            </a:r>
            <a:r>
              <a:rPr lang="en">
                <a:solidFill>
                  <a:schemeClr val="dk1"/>
                </a:solidFill>
              </a:rPr>
              <a:t> </a:t>
            </a:r>
            <a:r>
              <a:rPr lang="en" err="1">
                <a:solidFill>
                  <a:schemeClr val="dk1"/>
                </a:solidFill>
              </a:rPr>
              <a:t>להשתמש</a:t>
            </a:r>
            <a:r>
              <a:rPr lang="en">
                <a:solidFill>
                  <a:schemeClr val="dk1"/>
                </a:solidFill>
              </a:rPr>
              <a:t> </a:t>
            </a:r>
            <a:r>
              <a:rPr lang="en" err="1">
                <a:solidFill>
                  <a:schemeClr val="dk1"/>
                </a:solidFill>
              </a:rPr>
              <a:t>כרקע</a:t>
            </a:r>
            <a:r>
              <a:rPr lang="en">
                <a:solidFill>
                  <a:schemeClr val="dk1"/>
                </a:solidFill>
              </a:rPr>
              <a:t> </a:t>
            </a:r>
            <a:r>
              <a:rPr lang="en" err="1">
                <a:solidFill>
                  <a:schemeClr val="dk1"/>
                </a:solidFill>
              </a:rPr>
              <a:t>למשימה</a:t>
            </a:r>
            <a:r>
              <a:rPr lang="en">
                <a:solidFill>
                  <a:schemeClr val="dk1"/>
                </a:solidFill>
              </a:rPr>
              <a:t> </a:t>
            </a:r>
            <a:r>
              <a:rPr lang="en" err="1">
                <a:solidFill>
                  <a:schemeClr val="dk1"/>
                </a:solidFill>
              </a:rPr>
              <a:t>או</a:t>
            </a:r>
            <a:r>
              <a:rPr lang="en">
                <a:solidFill>
                  <a:schemeClr val="dk1"/>
                </a:solidFill>
              </a:rPr>
              <a:t> </a:t>
            </a:r>
            <a:r>
              <a:rPr lang="en" err="1">
                <a:solidFill>
                  <a:schemeClr val="dk1"/>
                </a:solidFill>
              </a:rPr>
              <a:t>כסיכום</a:t>
            </a:r>
            <a:r>
              <a:rPr lang="en">
                <a:solidFill>
                  <a:schemeClr val="dk1"/>
                </a:solidFill>
              </a:rPr>
              <a:t> </a:t>
            </a:r>
            <a:r>
              <a:rPr lang="en" err="1">
                <a:solidFill>
                  <a:schemeClr val="dk1"/>
                </a:solidFill>
              </a:rPr>
              <a:t>למשימה</a:t>
            </a:r>
            <a:r>
              <a:rPr lang="en">
                <a:solidFill>
                  <a:schemeClr val="dk1"/>
                </a:solidFill>
              </a:rPr>
              <a:t>. </a:t>
            </a: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r>
              <a:rPr lang="en" err="1">
                <a:solidFill>
                  <a:schemeClr val="dk1"/>
                </a:solidFill>
              </a:rPr>
              <a:t>תהליך</a:t>
            </a:r>
            <a:r>
              <a:rPr lang="en">
                <a:solidFill>
                  <a:schemeClr val="dk1"/>
                </a:solidFill>
              </a:rPr>
              <a:t> </a:t>
            </a:r>
            <a:r>
              <a:rPr lang="en" err="1">
                <a:solidFill>
                  <a:schemeClr val="dk1"/>
                </a:solidFill>
              </a:rPr>
              <a:t>ההיווצרות</a:t>
            </a:r>
            <a:r>
              <a:rPr lang="en">
                <a:solidFill>
                  <a:schemeClr val="dk1"/>
                </a:solidFill>
              </a:rPr>
              <a:t> </a:t>
            </a:r>
            <a:r>
              <a:rPr lang="en" err="1">
                <a:solidFill>
                  <a:schemeClr val="dk1"/>
                </a:solidFill>
              </a:rPr>
              <a:t>של</a:t>
            </a:r>
            <a:r>
              <a:rPr lang="en">
                <a:solidFill>
                  <a:schemeClr val="dk1"/>
                </a:solidFill>
              </a:rPr>
              <a:t> </a:t>
            </a:r>
            <a:r>
              <a:rPr lang="en" err="1">
                <a:solidFill>
                  <a:schemeClr val="dk1"/>
                </a:solidFill>
              </a:rPr>
              <a:t>דלקי</a:t>
            </a:r>
            <a:r>
              <a:rPr lang="en">
                <a:solidFill>
                  <a:schemeClr val="dk1"/>
                </a:solidFill>
              </a:rPr>
              <a:t> </a:t>
            </a:r>
            <a:r>
              <a:rPr lang="en" err="1">
                <a:solidFill>
                  <a:schemeClr val="dk1"/>
                </a:solidFill>
              </a:rPr>
              <a:t>המאובנים</a:t>
            </a:r>
            <a:r>
              <a:rPr lang="en">
                <a:solidFill>
                  <a:schemeClr val="dk1"/>
                </a:solidFill>
              </a:rPr>
              <a:t> (</a:t>
            </a:r>
            <a:r>
              <a:rPr lang="en" err="1">
                <a:solidFill>
                  <a:schemeClr val="dk1"/>
                </a:solidFill>
              </a:rPr>
              <a:t>מצמחים</a:t>
            </a:r>
            <a:r>
              <a:rPr lang="en">
                <a:solidFill>
                  <a:schemeClr val="dk1"/>
                </a:solidFill>
              </a:rPr>
              <a:t> </a:t>
            </a:r>
            <a:r>
              <a:rPr lang="en" err="1">
                <a:solidFill>
                  <a:schemeClr val="dk1"/>
                </a:solidFill>
              </a:rPr>
              <a:t>ואורגניזמים</a:t>
            </a:r>
            <a:r>
              <a:rPr lang="en">
                <a:solidFill>
                  <a:schemeClr val="dk1"/>
                </a:solidFill>
              </a:rPr>
              <a:t>) </a:t>
            </a:r>
            <a:r>
              <a:rPr lang="en" err="1">
                <a:solidFill>
                  <a:schemeClr val="dk1"/>
                </a:solidFill>
              </a:rPr>
              <a:t>אורך</a:t>
            </a:r>
            <a:r>
              <a:rPr lang="en">
                <a:solidFill>
                  <a:schemeClr val="dk1"/>
                </a:solidFill>
              </a:rPr>
              <a:t> </a:t>
            </a:r>
            <a:r>
              <a:rPr lang="en" err="1">
                <a:solidFill>
                  <a:schemeClr val="dk1"/>
                </a:solidFill>
              </a:rPr>
              <a:t>מיליוני</a:t>
            </a:r>
            <a:r>
              <a:rPr lang="en">
                <a:solidFill>
                  <a:schemeClr val="dk1"/>
                </a:solidFill>
              </a:rPr>
              <a:t> </a:t>
            </a:r>
            <a:r>
              <a:rPr lang="en" err="1">
                <a:solidFill>
                  <a:schemeClr val="dk1"/>
                </a:solidFill>
              </a:rPr>
              <a:t>שנים</a:t>
            </a:r>
            <a:r>
              <a:rPr lang="en">
                <a:solidFill>
                  <a:schemeClr val="dk1"/>
                </a:solidFill>
              </a:rPr>
              <a:t>. </a:t>
            </a:r>
            <a:endParaRPr>
              <a:solidFill>
                <a:schemeClr val="dk1"/>
              </a:solidFill>
            </a:endParaRPr>
          </a:p>
          <a:p>
            <a:pPr marL="0" lvl="0" indent="0" algn="l" rtl="0">
              <a:lnSpc>
                <a:spcPct val="100000"/>
              </a:lnSpc>
              <a:spcBef>
                <a:spcPts val="0"/>
              </a:spcBef>
              <a:spcAft>
                <a:spcPts val="0"/>
              </a:spcAft>
              <a:buClr>
                <a:schemeClr val="dk1"/>
              </a:buClr>
              <a:buSzPts val="1100"/>
              <a:buFont typeface="Arial"/>
              <a:buNone/>
            </a:pPr>
            <a:endParaRPr>
              <a:solidFill>
                <a:schemeClr val="dk1"/>
              </a:solidFill>
            </a:endParaRPr>
          </a:p>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32"/>
        <p:cNvGrpSpPr/>
        <p:nvPr/>
      </p:nvGrpSpPr>
      <p:grpSpPr>
        <a:xfrm>
          <a:off x="0" y="0"/>
          <a:ext cx="0" cy="0"/>
          <a:chOff x="0" y="0"/>
          <a:chExt cx="0" cy="0"/>
        </a:xfrm>
      </p:grpSpPr>
      <p:sp>
        <p:nvSpPr>
          <p:cNvPr id="9233" name="Google Shape;9233;p4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234" name="Google Shape;9234;p4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15000"/>
              </a:lnSpc>
              <a:spcBef>
                <a:spcPts val="0"/>
              </a:spcBef>
              <a:spcAft>
                <a:spcPts val="0"/>
              </a:spcAft>
              <a:buSzPts val="3500"/>
              <a:buNone/>
            </a:pPr>
            <a:r>
              <a:rPr lang="en" sz="1300" err="1">
                <a:solidFill>
                  <a:schemeClr val="dk1"/>
                </a:solidFill>
                <a:latin typeface="Calibri"/>
                <a:ea typeface="Calibri"/>
                <a:cs typeface="Calibri"/>
                <a:sym typeface="Calibri"/>
              </a:rPr>
              <a:t>דלקי</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מאובנים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תרכובות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פחמן</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ולכן</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עשירים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בפחמן</a:t>
            </a:r>
            <a:r>
              <a:rPr lang="en" sz="1300">
                <a:solidFill>
                  <a:schemeClr val="dk1"/>
                </a:solidFill>
                <a:latin typeface="Calibri"/>
                <a:ea typeface="Calibri"/>
                <a:cs typeface="Calibri"/>
                <a:sym typeface="Calibri"/>
              </a:rPr>
              <a:t>. </a:t>
            </a:r>
            <a:br>
              <a:rPr lang="en" sz="1300">
                <a:solidFill>
                  <a:schemeClr val="dk1"/>
                </a:solidFill>
                <a:latin typeface="Calibri"/>
                <a:ea typeface="Calibri"/>
                <a:cs typeface="Calibri"/>
                <a:sym typeface="Calibri"/>
              </a:rPr>
            </a:br>
            <a:r>
              <a:rPr lang="en" sz="1300" err="1">
                <a:solidFill>
                  <a:schemeClr val="dk1"/>
                </a:solidFill>
                <a:latin typeface="Calibri"/>
                <a:ea typeface="Calibri"/>
                <a:cs typeface="Calibri"/>
                <a:sym typeface="Calibri"/>
              </a:rPr>
              <a:t>המשימה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לערוך</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את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המודל</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ולהוסיף</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המחשה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של</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היווצרות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דלקי</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המאובנים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ושימוש</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בהם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במחזור</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הפחמן</a:t>
            </a:r>
            <a:r>
              <a:rPr lang="en" sz="1300">
                <a:solidFill>
                  <a:schemeClr val="dk1"/>
                </a:solidFill>
                <a:latin typeface="Calibri"/>
                <a:ea typeface="Calibri"/>
                <a:cs typeface="Calibri"/>
                <a:sym typeface="Calibri"/>
              </a:rPr>
              <a:t>.</a:t>
            </a:r>
            <a:endParaRPr sz="1300">
              <a:solidFill>
                <a:schemeClr val="dk1"/>
              </a:solidFill>
              <a:latin typeface="Calibri"/>
              <a:ea typeface="Calibri"/>
              <a:cs typeface="Calibri"/>
              <a:sym typeface="Calibri"/>
            </a:endParaRPr>
          </a:p>
          <a:p>
            <a:pPr marL="0" lvl="0" indent="0" algn="r" rtl="1">
              <a:lnSpc>
                <a:spcPct val="115000"/>
              </a:lnSpc>
              <a:spcBef>
                <a:spcPts val="0"/>
              </a:spcBef>
              <a:spcAft>
                <a:spcPts val="0"/>
              </a:spcAft>
              <a:buClr>
                <a:schemeClr val="dk1"/>
              </a:buClr>
              <a:buSzPts val="3500"/>
              <a:buFont typeface="Arial"/>
              <a:buNone/>
            </a:pPr>
            <a:r>
              <a:rPr lang="en" sz="1300" err="1">
                <a:solidFill>
                  <a:schemeClr val="dk1"/>
                </a:solidFill>
                <a:latin typeface="Calibri"/>
                <a:ea typeface="Calibri"/>
                <a:cs typeface="Calibri"/>
                <a:sym typeface="Calibri"/>
              </a:rPr>
              <a:t>אם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יש</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כיתה</a:t>
            </a:r>
            <a:r>
              <a:rPr lang="en" sz="1300">
                <a:solidFill>
                  <a:schemeClr val="dk1"/>
                </a:solidFill>
                <a:latin typeface="Calibri"/>
                <a:ea typeface="Calibri"/>
                <a:cs typeface="Calibri"/>
                <a:sym typeface="Calibri"/>
              </a:rPr>
              <a:t>/</a:t>
            </a:r>
            <a:r>
              <a:rPr lang="en" sz="1300" err="1">
                <a:solidFill>
                  <a:schemeClr val="dk1"/>
                </a:solidFill>
                <a:latin typeface="Calibri"/>
                <a:ea typeface="Calibri"/>
                <a:cs typeface="Calibri"/>
                <a:sym typeface="Calibri"/>
              </a:rPr>
              <a:t>תלמידים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שצריכה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יותר</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תמיכה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ניתן</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להשתמש</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בשקופית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הבאה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המוסתרת</a:t>
            </a:r>
            <a:r>
              <a:rPr lang="en" sz="1300">
                <a:solidFill>
                  <a:schemeClr val="dk1"/>
                </a:solidFill>
                <a:latin typeface="Calibri"/>
                <a:ea typeface="Calibri"/>
                <a:cs typeface="Calibri"/>
                <a:sym typeface="Calibri"/>
              </a:rPr>
              <a:t>)</a:t>
            </a:r>
            <a:endParaRPr sz="1300">
              <a:solidFill>
                <a:schemeClr val="dk1"/>
              </a:solidFill>
              <a:latin typeface="Calibri"/>
              <a:ea typeface="Calibri"/>
              <a:cs typeface="Calibri"/>
              <a:sym typeface="Calibri"/>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20"/>
        <p:cNvGrpSpPr/>
        <p:nvPr/>
      </p:nvGrpSpPr>
      <p:grpSpPr>
        <a:xfrm>
          <a:off x="0" y="0"/>
          <a:ext cx="0" cy="0"/>
          <a:chOff x="0" y="0"/>
          <a:chExt cx="0" cy="0"/>
        </a:xfrm>
      </p:grpSpPr>
      <p:sp>
        <p:nvSpPr>
          <p:cNvPr id="8421" name="Google Shape;8421;p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422" name="Google Shape;8422;p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indent="0" algn="r" rtl="1">
              <a:buClr>
                <a:schemeClr val="dk1"/>
              </a:buClr>
              <a:buNone/>
            </a:pPr>
            <a:r>
              <a:rPr lang="en" err="1"/>
              <a:t>מיינו</a:t>
            </a:r>
            <a:r>
              <a:rPr lang="en"/>
              <a:t> </a:t>
            </a:r>
            <a:r>
              <a:rPr lang="en" err="1"/>
              <a:t>את</a:t>
            </a:r>
            <a:r>
              <a:rPr lang="en"/>
              <a:t> </a:t>
            </a:r>
            <a:r>
              <a:rPr lang="en" err="1"/>
              <a:t>התמונות</a:t>
            </a:r>
            <a:r>
              <a:rPr lang="en"/>
              <a:t> </a:t>
            </a:r>
            <a:r>
              <a:rPr lang="en" err="1"/>
              <a:t>לפי</a:t>
            </a:r>
            <a:r>
              <a:rPr lang="en"/>
              <a:t> </a:t>
            </a:r>
            <a:r>
              <a:rPr lang="en" err="1"/>
              <a:t>נושאים</a:t>
            </a:r>
            <a:r>
              <a:rPr lang="en"/>
              <a:t>. </a:t>
            </a:r>
            <a:r>
              <a:rPr lang="en" err="1"/>
              <a:t>מהם</a:t>
            </a:r>
            <a:r>
              <a:rPr lang="en"/>
              <a:t> </a:t>
            </a:r>
            <a:r>
              <a:rPr lang="en" err="1"/>
              <a:t>הקשרים</a:t>
            </a:r>
            <a:r>
              <a:rPr lang="en"/>
              <a:t> </a:t>
            </a:r>
            <a:r>
              <a:rPr lang="en" err="1"/>
              <a:t>הלוגיים</a:t>
            </a:r>
            <a:r>
              <a:rPr lang="en"/>
              <a:t> </a:t>
            </a:r>
            <a:r>
              <a:rPr lang="en" err="1"/>
              <a:t>בין</a:t>
            </a:r>
            <a:r>
              <a:rPr lang="en"/>
              <a:t> </a:t>
            </a:r>
            <a:r>
              <a:rPr lang="en" err="1"/>
              <a:t>הנושאים</a:t>
            </a:r>
            <a:r>
              <a:rPr lang="en"/>
              <a:t>? </a:t>
            </a:r>
            <a:r>
              <a:rPr lang="en" err="1"/>
              <a:t>נסחו</a:t>
            </a:r>
            <a:r>
              <a:rPr lang="en"/>
              <a:t> </a:t>
            </a:r>
            <a:r>
              <a:rPr lang="en" err="1"/>
              <a:t>סיפור</a:t>
            </a:r>
            <a:r>
              <a:rPr lang="en"/>
              <a:t> / </a:t>
            </a:r>
            <a:r>
              <a:rPr lang="en" err="1"/>
              <a:t>הכינו</a:t>
            </a:r>
            <a:r>
              <a:rPr lang="en"/>
              <a:t> </a:t>
            </a:r>
            <a:r>
              <a:rPr lang="en" err="1"/>
              <a:t>תרשים</a:t>
            </a:r>
            <a:r>
              <a:rPr lang="en"/>
              <a:t> </a:t>
            </a:r>
            <a:r>
              <a:rPr lang="en" err="1"/>
              <a:t>זרימה</a:t>
            </a:r>
            <a:r>
              <a:rPr lang="en"/>
              <a:t> / </a:t>
            </a:r>
            <a:r>
              <a:rPr lang="en" err="1"/>
              <a:t>מפת</a:t>
            </a:r>
            <a:r>
              <a:rPr lang="en"/>
              <a:t> מוח באמצעות </a:t>
            </a:r>
            <a:r>
              <a:rPr lang="en" err="1"/>
              <a:t>התמונות</a:t>
            </a:r>
            <a:r>
              <a:rPr lang="en"/>
              <a:t> </a:t>
            </a:r>
            <a:r>
              <a:rPr lang="en" err="1"/>
              <a:t>והנושאים</a:t>
            </a:r>
            <a:r>
              <a:rPr lang="en"/>
              <a:t> </a:t>
            </a:r>
            <a:r>
              <a:rPr lang="en" err="1"/>
              <a:t>שמצאתם</a:t>
            </a:r>
            <a:r>
              <a:rPr lang="en"/>
              <a:t> </a:t>
            </a:r>
            <a:r>
              <a:rPr lang="en" err="1"/>
              <a:t>בהן</a:t>
            </a:r>
            <a:r>
              <a:rPr lang="en"/>
              <a:t>. </a:t>
            </a:r>
            <a:r>
              <a:rPr lang="en" err="1"/>
              <a:t>אילו</a:t>
            </a:r>
            <a:r>
              <a:rPr lang="en"/>
              <a:t> </a:t>
            </a:r>
            <a:r>
              <a:rPr lang="en" err="1"/>
              <a:t>שאלות</a:t>
            </a:r>
            <a:r>
              <a:rPr lang="en"/>
              <a:t> </a:t>
            </a:r>
            <a:r>
              <a:rPr lang="en" err="1"/>
              <a:t>התמונות</a:t>
            </a:r>
            <a:r>
              <a:rPr lang="en"/>
              <a:t> </a:t>
            </a:r>
            <a:r>
              <a:rPr lang="en" err="1"/>
              <a:t>מעלות</a:t>
            </a:r>
            <a:r>
              <a:rPr lang="en"/>
              <a:t> </a:t>
            </a:r>
            <a:r>
              <a:rPr lang="en" err="1"/>
              <a:t>אצלכם</a:t>
            </a:r>
            <a:r>
              <a:rPr lang="en"/>
              <a:t>?</a:t>
            </a:r>
            <a:endParaRPr/>
          </a:p>
          <a:p>
            <a:pPr marL="0" lvl="0" indent="0" algn="r" rtl="1">
              <a:lnSpc>
                <a:spcPct val="100000"/>
              </a:lnSpc>
              <a:spcBef>
                <a:spcPts val="0"/>
              </a:spcBef>
              <a:spcAft>
                <a:spcPts val="0"/>
              </a:spcAft>
              <a:buClr>
                <a:schemeClr val="dk1"/>
              </a:buClr>
              <a:buSzPts val="1100"/>
              <a:buFont typeface="Arial"/>
              <a:buNone/>
            </a:pPr>
            <a:r>
              <a:rPr lang="en"/>
              <a:t>הזדמנות לחיבור בין יחידת "השקיית הכדור הצמא" ליחידה זו - השפעת שינויי האקלים על משבר המים - דוגמאות: 1.הצפות (הרבה מים לא מספיקים לחלחל בשל גשמים חזקים ורבים בבת-אחת), 2. מדבור, 3. חוסר זמינות של מים</a:t>
            </a:r>
            <a:endParaRPr/>
          </a:p>
          <a:p>
            <a:pPr marL="0" indent="0" algn="r" rtl="1">
              <a:buClr>
                <a:schemeClr val="dk1"/>
              </a:buClr>
              <a:buNone/>
            </a:pPr>
            <a:r>
              <a:rPr lang="en"/>
              <a:t>*</a:t>
            </a:r>
            <a:r>
              <a:rPr lang="en" err="1"/>
              <a:t>לאחר</a:t>
            </a:r>
            <a:r>
              <a:rPr lang="en"/>
              <a:t> </a:t>
            </a:r>
            <a:r>
              <a:rPr lang="en" err="1"/>
              <a:t>הכנת</a:t>
            </a:r>
            <a:r>
              <a:rPr lang="en"/>
              <a:t> </a:t>
            </a:r>
            <a:r>
              <a:rPr lang="en" err="1"/>
              <a:t>לוח</a:t>
            </a:r>
            <a:r>
              <a:rPr lang="en"/>
              <a:t> </a:t>
            </a:r>
            <a:r>
              <a:rPr lang="en" err="1"/>
              <a:t>שאלות</a:t>
            </a:r>
            <a:r>
              <a:rPr lang="en"/>
              <a:t> </a:t>
            </a:r>
            <a:r>
              <a:rPr lang="en" err="1"/>
              <a:t>מנחות</a:t>
            </a:r>
            <a:r>
              <a:rPr lang="en"/>
              <a:t> - </a:t>
            </a:r>
            <a:r>
              <a:rPr lang="en" err="1"/>
              <a:t>כדאי</a:t>
            </a:r>
            <a:r>
              <a:rPr lang="en"/>
              <a:t> </a:t>
            </a:r>
            <a:r>
              <a:rPr lang="en" err="1"/>
              <a:t>מדי</a:t>
            </a:r>
            <a:r>
              <a:rPr lang="en"/>
              <a:t> </a:t>
            </a:r>
            <a:r>
              <a:rPr lang="en" err="1"/>
              <a:t>פעם</a:t>
            </a:r>
            <a:r>
              <a:rPr lang="en"/>
              <a:t> </a:t>
            </a:r>
            <a:r>
              <a:rPr lang="en" err="1"/>
              <a:t>לחזור</a:t>
            </a:r>
            <a:r>
              <a:rPr lang="en"/>
              <a:t> </a:t>
            </a:r>
            <a:r>
              <a:rPr lang="en" err="1"/>
              <a:t>בזמן</a:t>
            </a:r>
            <a:r>
              <a:rPr lang="en"/>
              <a:t> </a:t>
            </a:r>
            <a:r>
              <a:rPr lang="en" err="1"/>
              <a:t>השיעור</a:t>
            </a:r>
            <a:r>
              <a:rPr lang="en"/>
              <a:t> </a:t>
            </a:r>
            <a:r>
              <a:rPr lang="en" err="1"/>
              <a:t>לשאלות</a:t>
            </a:r>
            <a:r>
              <a:rPr lang="en"/>
              <a:t> </a:t>
            </a:r>
            <a:r>
              <a:rPr lang="en" err="1"/>
              <a:t>של</a:t>
            </a:r>
            <a:r>
              <a:rPr lang="en"/>
              <a:t> </a:t>
            </a:r>
            <a:r>
              <a:rPr lang="en" err="1"/>
              <a:t>התלמידים</a:t>
            </a:r>
            <a:r>
              <a:rPr lang="en"/>
              <a:t>, </a:t>
            </a:r>
            <a:r>
              <a:rPr lang="en" err="1"/>
              <a:t>לחבר</a:t>
            </a:r>
            <a:r>
              <a:rPr lang="en"/>
              <a:t> </a:t>
            </a:r>
            <a:r>
              <a:rPr lang="en" err="1"/>
              <a:t>אותן</a:t>
            </a:r>
            <a:r>
              <a:rPr lang="en"/>
              <a:t> </a:t>
            </a:r>
            <a:r>
              <a:rPr lang="en" err="1"/>
              <a:t>למה</a:t>
            </a:r>
            <a:r>
              <a:rPr lang="en"/>
              <a:t> </a:t>
            </a:r>
            <a:r>
              <a:rPr lang="en" err="1"/>
              <a:t>שמלמדים</a:t>
            </a:r>
            <a:r>
              <a:rPr lang="en"/>
              <a:t>, </a:t>
            </a:r>
            <a:r>
              <a:rPr lang="en" err="1"/>
              <a:t>להוסיף</a:t>
            </a:r>
            <a:r>
              <a:rPr lang="en"/>
              <a:t> </a:t>
            </a:r>
            <a:r>
              <a:rPr lang="en" err="1"/>
              <a:t>מדי</a:t>
            </a:r>
            <a:r>
              <a:rPr lang="en"/>
              <a:t> </a:t>
            </a:r>
            <a:r>
              <a:rPr lang="en" err="1"/>
              <a:t>פעם</a:t>
            </a:r>
            <a:r>
              <a:rPr lang="en"/>
              <a:t> </a:t>
            </a:r>
            <a:r>
              <a:rPr lang="en" err="1"/>
              <a:t>עוד</a:t>
            </a:r>
            <a:r>
              <a:rPr lang="en"/>
              <a:t> </a:t>
            </a:r>
            <a:r>
              <a:rPr lang="en" err="1"/>
              <a:t>מידע</a:t>
            </a:r>
            <a:r>
              <a:rPr lang="en"/>
              <a:t> </a:t>
            </a:r>
            <a:r>
              <a:rPr lang="en" err="1"/>
              <a:t>אם</a:t>
            </a:r>
            <a:r>
              <a:rPr lang="en"/>
              <a:t> </a:t>
            </a:r>
            <a:r>
              <a:rPr lang="en" err="1"/>
              <a:t>היו</a:t>
            </a:r>
            <a:r>
              <a:rPr lang="en"/>
              <a:t> </a:t>
            </a:r>
            <a:r>
              <a:rPr lang="en" err="1"/>
              <a:t>שאלות</a:t>
            </a:r>
            <a:r>
              <a:rPr lang="en"/>
              <a:t> </a:t>
            </a:r>
            <a:r>
              <a:rPr lang="en" err="1"/>
              <a:t>רלוונטיות</a:t>
            </a:r>
            <a:r>
              <a:rPr lang="en"/>
              <a:t> </a:t>
            </a:r>
            <a:r>
              <a:rPr lang="en" err="1"/>
              <a:t>שאפשר</a:t>
            </a:r>
            <a:r>
              <a:rPr lang="en"/>
              <a:t> </a:t>
            </a:r>
            <a:r>
              <a:rPr lang="en" err="1"/>
              <a:t>להתייחס</a:t>
            </a:r>
            <a:r>
              <a:rPr lang="en"/>
              <a:t> אליהן (</a:t>
            </a:r>
            <a:r>
              <a:rPr lang="en" err="1"/>
              <a:t>על</a:t>
            </a:r>
            <a:r>
              <a:rPr lang="en"/>
              <a:t> </a:t>
            </a:r>
            <a:r>
              <a:rPr lang="en" err="1"/>
              <a:t>הדרך</a:t>
            </a:r>
            <a:r>
              <a:rPr lang="en"/>
              <a:t> </a:t>
            </a:r>
            <a:r>
              <a:rPr lang="en" err="1"/>
              <a:t>יחסית</a:t>
            </a:r>
            <a:r>
              <a:rPr lang="en"/>
              <a:t>), </a:t>
            </a:r>
            <a:r>
              <a:rPr lang="en" err="1"/>
              <a:t>וניתן</a:t>
            </a:r>
            <a:r>
              <a:rPr lang="en"/>
              <a:t> </a:t>
            </a:r>
            <a:r>
              <a:rPr lang="en" err="1"/>
              <a:t>לתת</a:t>
            </a:r>
            <a:r>
              <a:rPr lang="en"/>
              <a:t> </a:t>
            </a:r>
            <a:r>
              <a:rPr lang="en" err="1"/>
              <a:t>לתלמידים</a:t>
            </a:r>
            <a:r>
              <a:rPr lang="en"/>
              <a:t> </a:t>
            </a:r>
            <a:r>
              <a:rPr lang="en" err="1"/>
              <a:t>מתקדמים</a:t>
            </a:r>
            <a:r>
              <a:rPr lang="en"/>
              <a:t> </a:t>
            </a:r>
            <a:r>
              <a:rPr lang="en" err="1"/>
              <a:t>במיוחד</a:t>
            </a:r>
            <a:r>
              <a:rPr lang="en"/>
              <a:t> </a:t>
            </a:r>
            <a:r>
              <a:rPr lang="en" err="1"/>
              <a:t>או</a:t>
            </a:r>
            <a:r>
              <a:rPr lang="en"/>
              <a:t> </a:t>
            </a:r>
            <a:r>
              <a:rPr lang="en" err="1"/>
              <a:t>תלמידים</a:t>
            </a:r>
            <a:r>
              <a:rPr lang="en"/>
              <a:t> </a:t>
            </a:r>
            <a:r>
              <a:rPr lang="en" err="1"/>
              <a:t>שסיימו</a:t>
            </a:r>
            <a:r>
              <a:rPr lang="en"/>
              <a:t> </a:t>
            </a:r>
            <a:r>
              <a:rPr lang="en" err="1"/>
              <a:t>משימה</a:t>
            </a:r>
            <a:r>
              <a:rPr lang="en"/>
              <a:t> </a:t>
            </a:r>
            <a:r>
              <a:rPr lang="en" err="1"/>
              <a:t>ונשאר</a:t>
            </a:r>
            <a:r>
              <a:rPr lang="en"/>
              <a:t> </a:t>
            </a:r>
            <a:r>
              <a:rPr lang="en" err="1"/>
              <a:t>להם</a:t>
            </a:r>
            <a:r>
              <a:rPr lang="en"/>
              <a:t> </a:t>
            </a:r>
            <a:r>
              <a:rPr lang="en" err="1"/>
              <a:t>מספיק</a:t>
            </a:r>
            <a:r>
              <a:rPr lang="en"/>
              <a:t> </a:t>
            </a:r>
            <a:r>
              <a:rPr lang="en" err="1"/>
              <a:t>זמן</a:t>
            </a:r>
            <a:r>
              <a:rPr lang="en"/>
              <a:t>, </a:t>
            </a:r>
            <a:r>
              <a:rPr lang="en" err="1"/>
              <a:t>לחפש</a:t>
            </a:r>
            <a:r>
              <a:rPr lang="en"/>
              <a:t> </a:t>
            </a:r>
            <a:r>
              <a:rPr lang="en" err="1"/>
              <a:t>מידע</a:t>
            </a:r>
            <a:r>
              <a:rPr lang="en"/>
              <a:t> </a:t>
            </a:r>
            <a:r>
              <a:rPr lang="en" err="1"/>
              <a:t>על</a:t>
            </a:r>
            <a:r>
              <a:rPr lang="en"/>
              <a:t> </a:t>
            </a:r>
            <a:r>
              <a:rPr lang="en" err="1"/>
              <a:t>שאלה</a:t>
            </a:r>
            <a:r>
              <a:rPr lang="en"/>
              <a:t> </a:t>
            </a:r>
            <a:r>
              <a:rPr lang="en" err="1"/>
              <a:t>שנשאלה</a:t>
            </a:r>
            <a:r>
              <a:rPr lang="en"/>
              <a:t>, </a:t>
            </a:r>
            <a:r>
              <a:rPr lang="en" err="1"/>
              <a:t>ולא</a:t>
            </a:r>
            <a:r>
              <a:rPr lang="en"/>
              <a:t> </a:t>
            </a:r>
            <a:r>
              <a:rPr lang="en" err="1"/>
              <a:t>בדיוק</a:t>
            </a:r>
            <a:r>
              <a:rPr lang="en"/>
              <a:t> </a:t>
            </a:r>
            <a:r>
              <a:rPr lang="en" err="1"/>
              <a:t>נמצאת</a:t>
            </a:r>
            <a:r>
              <a:rPr lang="en"/>
              <a:t> </a:t>
            </a:r>
            <a:r>
              <a:rPr lang="en" err="1"/>
              <a:t>על</a:t>
            </a:r>
            <a:r>
              <a:rPr lang="en"/>
              <a:t> </a:t>
            </a:r>
            <a:r>
              <a:rPr lang="en" err="1"/>
              <a:t>הסטוריליין</a:t>
            </a:r>
            <a:r>
              <a:rPr lang="en"/>
              <a:t>.</a:t>
            </a:r>
            <a:endParaRPr/>
          </a:p>
          <a:p>
            <a:pPr marL="0" lvl="0" indent="0" algn="r" rtl="1">
              <a:lnSpc>
                <a:spcPct val="100000"/>
              </a:lnSpc>
              <a:spcBef>
                <a:spcPts val="0"/>
              </a:spcBef>
              <a:spcAft>
                <a:spcPts val="0"/>
              </a:spcAft>
              <a:buClr>
                <a:schemeClr val="dk1"/>
              </a:buClr>
              <a:buSzPts val="1100"/>
              <a:buFont typeface="Arial"/>
              <a:buNone/>
            </a:pPr>
            <a:endParaRPr/>
          </a:p>
          <a:p>
            <a:pPr marL="0" lvl="0" indent="0" algn="r" rtl="1">
              <a:lnSpc>
                <a:spcPct val="100000"/>
              </a:lnSpc>
              <a:spcBef>
                <a:spcPts val="0"/>
              </a:spcBef>
              <a:spcAft>
                <a:spcPts val="0"/>
              </a:spcAft>
              <a:buClr>
                <a:schemeClr val="dk1"/>
              </a:buClr>
              <a:buSzPts val="1100"/>
              <a:buFont typeface="Arial"/>
              <a:buNone/>
            </a:pPr>
            <a:endParaRPr/>
          </a:p>
          <a:p>
            <a:pPr marL="0" lvl="0" indent="0" algn="r" rtl="1">
              <a:lnSpc>
                <a:spcPct val="100000"/>
              </a:lnSpc>
              <a:spcBef>
                <a:spcPts val="0"/>
              </a:spcBef>
              <a:spcAft>
                <a:spcPts val="0"/>
              </a:spcAft>
              <a:buClr>
                <a:schemeClr val="dk1"/>
              </a:buClr>
              <a:buSzPts val="1100"/>
              <a:buFont typeface="Arial"/>
              <a:buNone/>
            </a:pP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endParaRPr>
              <a:solidFill>
                <a:schemeClr val="dk1"/>
              </a:solidFill>
            </a:endParaRPr>
          </a:p>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455"/>
        <p:cNvGrpSpPr/>
        <p:nvPr/>
      </p:nvGrpSpPr>
      <p:grpSpPr>
        <a:xfrm>
          <a:off x="0" y="0"/>
          <a:ext cx="0" cy="0"/>
          <a:chOff x="0" y="0"/>
          <a:chExt cx="0" cy="0"/>
        </a:xfrm>
      </p:grpSpPr>
      <p:sp>
        <p:nvSpPr>
          <p:cNvPr id="9456" name="Google Shape;9456;p4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457" name="Google Shape;9457;p4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15000"/>
              </a:lnSpc>
              <a:spcBef>
                <a:spcPts val="0"/>
              </a:spcBef>
              <a:spcAft>
                <a:spcPts val="0"/>
              </a:spcAft>
              <a:buSzPts val="3500"/>
              <a:buNone/>
            </a:pPr>
            <a:r>
              <a:rPr lang="en" sz="1300" err="1">
                <a:solidFill>
                  <a:schemeClr val="dk1"/>
                </a:solidFill>
                <a:latin typeface="Calibri"/>
                <a:ea typeface="Calibri"/>
                <a:cs typeface="Calibri"/>
                <a:sym typeface="Calibri"/>
              </a:rPr>
              <a:t>אם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יש</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כיתה</a:t>
            </a:r>
            <a:r>
              <a:rPr lang="en" sz="1300">
                <a:solidFill>
                  <a:schemeClr val="dk1"/>
                </a:solidFill>
                <a:latin typeface="Calibri"/>
                <a:ea typeface="Calibri"/>
                <a:cs typeface="Calibri"/>
                <a:sym typeface="Calibri"/>
              </a:rPr>
              <a:t>/</a:t>
            </a:r>
            <a:r>
              <a:rPr lang="en" sz="1300" err="1">
                <a:solidFill>
                  <a:schemeClr val="dk1"/>
                </a:solidFill>
                <a:latin typeface="Calibri"/>
                <a:ea typeface="Calibri"/>
                <a:cs typeface="Calibri"/>
                <a:sym typeface="Calibri"/>
              </a:rPr>
              <a:t>תלמידים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שצריכים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יותר</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תמיכה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דוגמה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של</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היווצרות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דלקי</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מאובנים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מצמחים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שמתו</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ודוגמה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של</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הפקת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דלקי</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מאובנים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לטובת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מפעלים</a:t>
            </a:r>
            <a:r>
              <a:rPr lang="en" sz="1300">
                <a:solidFill>
                  <a:schemeClr val="dk1"/>
                </a:solidFill>
                <a:latin typeface="Calibri"/>
                <a:ea typeface="Calibri"/>
                <a:cs typeface="Calibri"/>
                <a:sym typeface="Calibri"/>
              </a:rPr>
              <a:t>.</a:t>
            </a:r>
            <a:endParaRPr sz="1300">
              <a:solidFill>
                <a:schemeClr val="dk1"/>
              </a:solidFill>
              <a:latin typeface="Calibri"/>
              <a:ea typeface="Calibri"/>
              <a:cs typeface="Calibri"/>
              <a:sym typeface="Calibri"/>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682"/>
        <p:cNvGrpSpPr/>
        <p:nvPr/>
      </p:nvGrpSpPr>
      <p:grpSpPr>
        <a:xfrm>
          <a:off x="0" y="0"/>
          <a:ext cx="0" cy="0"/>
          <a:chOff x="0" y="0"/>
          <a:chExt cx="0" cy="0"/>
        </a:xfrm>
      </p:grpSpPr>
      <p:sp>
        <p:nvSpPr>
          <p:cNvPr id="9683" name="Google Shape;9683;p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684" name="Google Shape;9684;p4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r>
              <a:rPr lang="en" b="0" i="0" u="none" err="1"/>
              <a:t>למורה</a:t>
            </a:r>
            <a:r>
              <a:rPr lang="en" b="0" i="0" u="none"/>
              <a:t>: </a:t>
            </a:r>
            <a:r>
              <a:rPr lang="en" b="0" i="0" u="none" err="1"/>
              <a:t>אפשר</a:t>
            </a:r>
            <a:r>
              <a:rPr lang="en" b="0" i="0" u="none"/>
              <a:t> </a:t>
            </a:r>
            <a:r>
              <a:rPr lang="en" b="0" i="0" u="none" err="1"/>
              <a:t>להראות</a:t>
            </a:r>
            <a:r>
              <a:rPr lang="en" b="0" i="0" u="none"/>
              <a:t> </a:t>
            </a:r>
            <a:r>
              <a:rPr lang="en" b="0" i="0" u="none" err="1"/>
              <a:t>לתלמידים</a:t>
            </a:r>
            <a:r>
              <a:rPr lang="en" b="0" i="0" u="none"/>
              <a:t> </a:t>
            </a:r>
            <a:r>
              <a:rPr lang="en" b="0" i="0" u="none" err="1"/>
              <a:t>את</a:t>
            </a:r>
            <a:r>
              <a:rPr lang="en" b="0" i="0" u="none"/>
              <a:t> </a:t>
            </a:r>
            <a:r>
              <a:rPr lang="en" b="0" i="0" u="none" err="1"/>
              <a:t>השקפים</a:t>
            </a:r>
            <a:r>
              <a:rPr lang="en" b="0" i="0" u="none"/>
              <a:t> </a:t>
            </a:r>
            <a:r>
              <a:rPr lang="en" b="0" i="0" u="none" err="1"/>
              <a:t>רק</a:t>
            </a:r>
            <a:r>
              <a:rPr lang="en" b="0" i="0" u="none"/>
              <a:t> </a:t>
            </a:r>
            <a:r>
              <a:rPr lang="en" b="0" i="0" u="none" err="1"/>
              <a:t>אחרי</a:t>
            </a:r>
            <a:r>
              <a:rPr lang="en" b="0" i="0" u="none"/>
              <a:t> </a:t>
            </a:r>
            <a:r>
              <a:rPr lang="en" b="0" i="0" u="none" err="1"/>
              <a:t>שהם</a:t>
            </a:r>
            <a:r>
              <a:rPr lang="en" b="0" i="0" u="none"/>
              <a:t> </a:t>
            </a:r>
            <a:r>
              <a:rPr lang="en" b="0" i="0" u="none" err="1"/>
              <a:t>הכינו</a:t>
            </a:r>
            <a:r>
              <a:rPr lang="en" b="0" i="0" u="none"/>
              <a:t> </a:t>
            </a:r>
            <a:r>
              <a:rPr lang="en" b="0" i="0" u="none" err="1"/>
              <a:t>מודלים</a:t>
            </a:r>
            <a:r>
              <a:rPr lang="en" b="0" i="0" u="none"/>
              <a:t> </a:t>
            </a:r>
            <a:r>
              <a:rPr lang="en" b="0" i="0" u="none" err="1"/>
              <a:t>משלהם</a:t>
            </a:r>
            <a:r>
              <a:rPr lang="en" b="0" i="0" u="none"/>
              <a:t>.</a:t>
            </a:r>
            <a:endParaRPr/>
          </a:p>
          <a:p>
            <a:pPr marL="0" lvl="0" indent="0" algn="r" rtl="1">
              <a:lnSpc>
                <a:spcPct val="100000"/>
              </a:lnSpc>
              <a:spcBef>
                <a:spcPts val="0"/>
              </a:spcBef>
              <a:spcAft>
                <a:spcPts val="0"/>
              </a:spcAft>
              <a:buSzPts val="1100"/>
              <a:buNone/>
            </a:pPr>
            <a:r>
              <a:rPr lang="en" b="0" i="0" u="none" err="1"/>
              <a:t>החיצים</a:t>
            </a:r>
            <a:r>
              <a:rPr lang="en" b="0" i="0" u="none"/>
              <a:t> </a:t>
            </a:r>
            <a:r>
              <a:rPr lang="en" b="0" i="0" u="none" err="1"/>
              <a:t>ה</a:t>
            </a:r>
            <a:r>
              <a:rPr lang="en" err="1"/>
              <a:t>שחורים</a:t>
            </a:r>
            <a:r>
              <a:rPr lang="en" b="0" i="0" u="none"/>
              <a:t> </a:t>
            </a:r>
            <a:r>
              <a:rPr lang="en" b="0" i="0" u="none" err="1"/>
              <a:t>מייצגים</a:t>
            </a:r>
            <a:r>
              <a:rPr lang="en" b="0" i="0" u="none"/>
              <a:t> </a:t>
            </a:r>
            <a:r>
              <a:rPr lang="en" b="0" i="0" u="none" err="1"/>
              <a:t>תהליכים</a:t>
            </a:r>
            <a:r>
              <a:rPr lang="en" b="0" i="0" u="none"/>
              <a:t> </a:t>
            </a:r>
            <a:r>
              <a:rPr lang="en" b="0" i="0" u="none" err="1"/>
              <a:t>שדיברנו</a:t>
            </a:r>
            <a:r>
              <a:rPr lang="en" b="0" i="0" u="none"/>
              <a:t> </a:t>
            </a:r>
            <a:r>
              <a:rPr lang="en" b="0" i="0" u="none" err="1"/>
              <a:t>עליהם</a:t>
            </a:r>
            <a:r>
              <a:rPr lang="en" b="0" i="0" u="none"/>
              <a:t> </a:t>
            </a:r>
            <a:r>
              <a:rPr lang="en" b="0" i="0" u="none" err="1"/>
              <a:t>בדיון</a:t>
            </a:r>
            <a:r>
              <a:rPr lang="en" b="0" i="0" u="none"/>
              <a:t> </a:t>
            </a:r>
            <a:r>
              <a:rPr lang="en" b="0" i="0" u="none" err="1"/>
              <a:t>בשיעור</a:t>
            </a:r>
            <a:r>
              <a:rPr lang="en" b="0" i="0" u="none"/>
              <a:t> 1, </a:t>
            </a:r>
            <a:r>
              <a:rPr lang="en" b="0" i="0" u="none" err="1"/>
              <a:t>ואילו</a:t>
            </a:r>
            <a:r>
              <a:rPr lang="en" b="0" i="0" u="none"/>
              <a:t> </a:t>
            </a:r>
            <a:r>
              <a:rPr lang="en" b="0" i="0" u="none" err="1"/>
              <a:t>החיצים</a:t>
            </a:r>
            <a:r>
              <a:rPr lang="en" b="0" i="0" u="none"/>
              <a:t> </a:t>
            </a:r>
            <a:r>
              <a:rPr lang="en" b="0" i="0" u="none" err="1"/>
              <a:t>ה</a:t>
            </a:r>
            <a:r>
              <a:rPr lang="en" err="1"/>
              <a:t>לבנים</a:t>
            </a:r>
            <a:r>
              <a:rPr lang="en" b="0" i="0" u="none"/>
              <a:t> </a:t>
            </a:r>
            <a:r>
              <a:rPr lang="en" b="0" i="0" u="none" err="1"/>
              <a:t>הם</a:t>
            </a:r>
            <a:r>
              <a:rPr lang="en" b="0" i="0" u="none"/>
              <a:t> </a:t>
            </a:r>
            <a:r>
              <a:rPr lang="en" b="0" i="0" u="none" err="1"/>
              <a:t>תהליכים</a:t>
            </a:r>
            <a:r>
              <a:rPr lang="en" b="0" i="0" u="none"/>
              <a:t> </a:t>
            </a:r>
            <a:r>
              <a:rPr lang="en" b="0" i="0" u="none" err="1"/>
              <a:t>שהוזכרו</a:t>
            </a:r>
            <a:r>
              <a:rPr lang="en" b="0" i="0" u="none"/>
              <a:t> </a:t>
            </a:r>
            <a:r>
              <a:rPr lang="en" b="0" i="0" u="none" err="1"/>
              <a:t>בשיעור</a:t>
            </a:r>
            <a:r>
              <a:rPr lang="en" b="0" i="0" u="none"/>
              <a:t> </a:t>
            </a:r>
            <a:r>
              <a:rPr lang="en" b="0" i="0" u="none" err="1"/>
              <a:t>הנוכחי</a:t>
            </a:r>
            <a:r>
              <a:rPr lang="en" b="0" i="0" u="none"/>
              <a:t>, </a:t>
            </a:r>
            <a:r>
              <a:rPr lang="en" b="0" i="0" u="none" err="1"/>
              <a:t>והוספנו</a:t>
            </a:r>
            <a:r>
              <a:rPr lang="en" b="0" i="0" u="none"/>
              <a:t> </a:t>
            </a:r>
            <a:r>
              <a:rPr lang="en" b="0" i="0" u="none" err="1"/>
              <a:t>עכשיו</a:t>
            </a:r>
            <a:r>
              <a:rPr lang="en" b="0" i="0" u="none"/>
              <a:t>.</a:t>
            </a:r>
            <a:endParaRPr b="0" i="0" u="none"/>
          </a:p>
          <a:p>
            <a:pPr marL="0" lvl="0" indent="0" algn="r" rtl="1">
              <a:lnSpc>
                <a:spcPct val="100000"/>
              </a:lnSpc>
              <a:spcBef>
                <a:spcPts val="0"/>
              </a:spcBef>
              <a:spcAft>
                <a:spcPts val="0"/>
              </a:spcAft>
              <a:buSzPts val="1100"/>
              <a:buNone/>
            </a:pPr>
            <a:endParaRPr/>
          </a:p>
          <a:p>
            <a:pPr marL="0" lvl="0" indent="0" algn="r" rtl="1">
              <a:lnSpc>
                <a:spcPct val="100000"/>
              </a:lnSpc>
              <a:spcBef>
                <a:spcPts val="0"/>
              </a:spcBef>
              <a:spcAft>
                <a:spcPts val="0"/>
              </a:spcAft>
              <a:buClr>
                <a:schemeClr val="dk1"/>
              </a:buClr>
              <a:buSzPts val="1100"/>
              <a:buFont typeface="Arial"/>
              <a:buNone/>
            </a:pPr>
            <a:r>
              <a:rPr lang="en">
                <a:solidFill>
                  <a:schemeClr val="dk1"/>
                </a:solidFill>
              </a:rPr>
              <a:t>*</a:t>
            </a:r>
            <a:r>
              <a:rPr lang="en" err="1">
                <a:solidFill>
                  <a:schemeClr val="dk1"/>
                </a:solidFill>
              </a:rPr>
              <a:t>הערה</a:t>
            </a:r>
            <a:r>
              <a:rPr lang="en">
                <a:solidFill>
                  <a:schemeClr val="dk1"/>
                </a:solidFill>
              </a:rPr>
              <a:t> </a:t>
            </a:r>
            <a:r>
              <a:rPr lang="en" err="1">
                <a:solidFill>
                  <a:schemeClr val="dk1"/>
                </a:solidFill>
              </a:rPr>
              <a:t>חשובה</a:t>
            </a:r>
            <a:r>
              <a:rPr lang="en">
                <a:solidFill>
                  <a:schemeClr val="dk1"/>
                </a:solidFill>
              </a:rPr>
              <a:t> </a:t>
            </a:r>
            <a:r>
              <a:rPr lang="en" err="1">
                <a:solidFill>
                  <a:schemeClr val="dk1"/>
                </a:solidFill>
              </a:rPr>
              <a:t>למורה</a:t>
            </a:r>
            <a:r>
              <a:rPr lang="en">
                <a:solidFill>
                  <a:schemeClr val="dk1"/>
                </a:solidFill>
              </a:rPr>
              <a:t> - </a:t>
            </a:r>
            <a:r>
              <a:rPr lang="en" err="1">
                <a:solidFill>
                  <a:schemeClr val="dk1"/>
                </a:solidFill>
              </a:rPr>
              <a:t>הפרה</a:t>
            </a:r>
            <a:r>
              <a:rPr lang="en">
                <a:solidFill>
                  <a:schemeClr val="dk1"/>
                </a:solidFill>
              </a:rPr>
              <a:t> </a:t>
            </a:r>
            <a:r>
              <a:rPr lang="en" err="1">
                <a:solidFill>
                  <a:schemeClr val="dk1"/>
                </a:solidFill>
              </a:rPr>
              <a:t>מייצגת</a:t>
            </a:r>
            <a:r>
              <a:rPr lang="en">
                <a:solidFill>
                  <a:schemeClr val="dk1"/>
                </a:solidFill>
              </a:rPr>
              <a:t> </a:t>
            </a:r>
            <a:r>
              <a:rPr lang="en" err="1">
                <a:solidFill>
                  <a:schemeClr val="dk1"/>
                </a:solidFill>
              </a:rPr>
              <a:t>בע"ח</a:t>
            </a:r>
            <a:r>
              <a:rPr lang="en">
                <a:solidFill>
                  <a:schemeClr val="dk1"/>
                </a:solidFill>
              </a:rPr>
              <a:t> (</a:t>
            </a:r>
            <a:r>
              <a:rPr lang="en" err="1">
                <a:solidFill>
                  <a:schemeClr val="dk1"/>
                </a:solidFill>
              </a:rPr>
              <a:t>ובני</a:t>
            </a:r>
            <a:r>
              <a:rPr lang="en">
                <a:solidFill>
                  <a:schemeClr val="dk1"/>
                </a:solidFill>
              </a:rPr>
              <a:t> </a:t>
            </a:r>
            <a:r>
              <a:rPr lang="en" err="1">
                <a:solidFill>
                  <a:schemeClr val="dk1"/>
                </a:solidFill>
              </a:rPr>
              <a:t>אדם</a:t>
            </a:r>
            <a:r>
              <a:rPr lang="en">
                <a:solidFill>
                  <a:schemeClr val="dk1"/>
                </a:solidFill>
              </a:rPr>
              <a:t>), </a:t>
            </a:r>
            <a:r>
              <a:rPr lang="en" err="1">
                <a:solidFill>
                  <a:schemeClr val="dk1"/>
                </a:solidFill>
              </a:rPr>
              <a:t>ואפשר</a:t>
            </a:r>
            <a:r>
              <a:rPr lang="en">
                <a:solidFill>
                  <a:schemeClr val="dk1"/>
                </a:solidFill>
              </a:rPr>
              <a:t> </a:t>
            </a:r>
            <a:r>
              <a:rPr lang="en" err="1">
                <a:solidFill>
                  <a:schemeClr val="dk1"/>
                </a:solidFill>
              </a:rPr>
              <a:t>לייצג</a:t>
            </a:r>
            <a:r>
              <a:rPr lang="en">
                <a:solidFill>
                  <a:schemeClr val="dk1"/>
                </a:solidFill>
              </a:rPr>
              <a:t> </a:t>
            </a:r>
            <a:r>
              <a:rPr lang="en" err="1">
                <a:solidFill>
                  <a:schemeClr val="dk1"/>
                </a:solidFill>
              </a:rPr>
              <a:t>אותם</a:t>
            </a:r>
            <a:r>
              <a:rPr lang="en">
                <a:solidFill>
                  <a:schemeClr val="dk1"/>
                </a:solidFill>
              </a:rPr>
              <a:t> </a:t>
            </a:r>
            <a:r>
              <a:rPr lang="en" err="1">
                <a:solidFill>
                  <a:schemeClr val="dk1"/>
                </a:solidFill>
              </a:rPr>
              <a:t>בבע"ח</a:t>
            </a:r>
            <a:r>
              <a:rPr lang="en">
                <a:solidFill>
                  <a:schemeClr val="dk1"/>
                </a:solidFill>
              </a:rPr>
              <a:t> </a:t>
            </a:r>
            <a:r>
              <a:rPr lang="en" err="1">
                <a:solidFill>
                  <a:schemeClr val="dk1"/>
                </a:solidFill>
              </a:rPr>
              <a:t>אחרים</a:t>
            </a:r>
            <a:r>
              <a:rPr lang="en">
                <a:solidFill>
                  <a:schemeClr val="dk1"/>
                </a:solidFill>
              </a:rPr>
              <a:t> </a:t>
            </a:r>
            <a:r>
              <a:rPr lang="en" err="1">
                <a:solidFill>
                  <a:schemeClr val="dk1"/>
                </a:solidFill>
              </a:rPr>
              <a:t>או</a:t>
            </a:r>
            <a:r>
              <a:rPr lang="en">
                <a:solidFill>
                  <a:schemeClr val="dk1"/>
                </a:solidFill>
              </a:rPr>
              <a:t> </a:t>
            </a:r>
            <a:r>
              <a:rPr lang="en" err="1">
                <a:solidFill>
                  <a:schemeClr val="dk1"/>
                </a:solidFill>
              </a:rPr>
              <a:t>בבני</a:t>
            </a:r>
            <a:r>
              <a:rPr lang="en">
                <a:solidFill>
                  <a:schemeClr val="dk1"/>
                </a:solidFill>
              </a:rPr>
              <a:t> </a:t>
            </a:r>
            <a:r>
              <a:rPr lang="en" err="1">
                <a:solidFill>
                  <a:schemeClr val="dk1"/>
                </a:solidFill>
              </a:rPr>
              <a:t>אדם</a:t>
            </a:r>
            <a:r>
              <a:rPr lang="en">
                <a:solidFill>
                  <a:schemeClr val="dk1"/>
                </a:solidFill>
              </a:rPr>
              <a:t> </a:t>
            </a:r>
            <a:r>
              <a:rPr lang="en" err="1">
                <a:solidFill>
                  <a:schemeClr val="dk1"/>
                </a:solidFill>
              </a:rPr>
              <a:t>ובע"ח</a:t>
            </a:r>
            <a:r>
              <a:rPr lang="en">
                <a:solidFill>
                  <a:schemeClr val="dk1"/>
                </a:solidFill>
              </a:rPr>
              <a:t> - </a:t>
            </a:r>
            <a:r>
              <a:rPr lang="en" err="1">
                <a:solidFill>
                  <a:schemeClr val="dk1"/>
                </a:solidFill>
              </a:rPr>
              <a:t>דווקא</a:t>
            </a:r>
            <a:r>
              <a:rPr lang="en">
                <a:solidFill>
                  <a:schemeClr val="dk1"/>
                </a:solidFill>
              </a:rPr>
              <a:t> </a:t>
            </a:r>
            <a:r>
              <a:rPr lang="en" err="1">
                <a:solidFill>
                  <a:schemeClr val="dk1"/>
                </a:solidFill>
              </a:rPr>
              <a:t>אפשרויות</a:t>
            </a:r>
            <a:r>
              <a:rPr lang="en">
                <a:solidFill>
                  <a:schemeClr val="dk1"/>
                </a:solidFill>
              </a:rPr>
              <a:t> </a:t>
            </a:r>
            <a:r>
              <a:rPr lang="en" err="1">
                <a:solidFill>
                  <a:schemeClr val="dk1"/>
                </a:solidFill>
              </a:rPr>
              <a:t>מרובות</a:t>
            </a:r>
            <a:r>
              <a:rPr lang="en">
                <a:solidFill>
                  <a:schemeClr val="dk1"/>
                </a:solidFill>
              </a:rPr>
              <a:t> </a:t>
            </a:r>
            <a:r>
              <a:rPr lang="en" err="1">
                <a:solidFill>
                  <a:schemeClr val="dk1"/>
                </a:solidFill>
              </a:rPr>
              <a:t>של</a:t>
            </a:r>
            <a:r>
              <a:rPr lang="en">
                <a:solidFill>
                  <a:schemeClr val="dk1"/>
                </a:solidFill>
              </a:rPr>
              <a:t> </a:t>
            </a:r>
            <a:r>
              <a:rPr lang="en" err="1">
                <a:solidFill>
                  <a:schemeClr val="dk1"/>
                </a:solidFill>
              </a:rPr>
              <a:t>בע"ח</a:t>
            </a:r>
            <a:r>
              <a:rPr lang="en">
                <a:solidFill>
                  <a:schemeClr val="dk1"/>
                </a:solidFill>
              </a:rPr>
              <a:t> </a:t>
            </a:r>
            <a:r>
              <a:rPr lang="en" err="1">
                <a:solidFill>
                  <a:schemeClr val="dk1"/>
                </a:solidFill>
              </a:rPr>
              <a:t>שונים</a:t>
            </a:r>
            <a:r>
              <a:rPr lang="en">
                <a:solidFill>
                  <a:schemeClr val="dk1"/>
                </a:solidFill>
              </a:rPr>
              <a:t> </a:t>
            </a:r>
            <a:r>
              <a:rPr lang="en" err="1">
                <a:solidFill>
                  <a:schemeClr val="dk1"/>
                </a:solidFill>
              </a:rPr>
              <a:t>של</a:t>
            </a:r>
            <a:r>
              <a:rPr lang="en">
                <a:solidFill>
                  <a:schemeClr val="dk1"/>
                </a:solidFill>
              </a:rPr>
              <a:t> </a:t>
            </a:r>
            <a:r>
              <a:rPr lang="en" err="1">
                <a:solidFill>
                  <a:schemeClr val="dk1"/>
                </a:solidFill>
              </a:rPr>
              <a:t>הזוגות</a:t>
            </a:r>
            <a:r>
              <a:rPr lang="en">
                <a:solidFill>
                  <a:schemeClr val="dk1"/>
                </a:solidFill>
              </a:rPr>
              <a:t> </a:t>
            </a:r>
            <a:r>
              <a:rPr lang="en" err="1">
                <a:solidFill>
                  <a:schemeClr val="dk1"/>
                </a:solidFill>
              </a:rPr>
              <a:t>השונים</a:t>
            </a:r>
            <a:r>
              <a:rPr lang="en">
                <a:solidFill>
                  <a:schemeClr val="dk1"/>
                </a:solidFill>
              </a:rPr>
              <a:t> </a:t>
            </a:r>
            <a:r>
              <a:rPr lang="en" err="1">
                <a:solidFill>
                  <a:schemeClr val="dk1"/>
                </a:solidFill>
              </a:rPr>
              <a:t>יביא</a:t>
            </a:r>
            <a:r>
              <a:rPr lang="en">
                <a:solidFill>
                  <a:schemeClr val="dk1"/>
                </a:solidFill>
              </a:rPr>
              <a:t> </a:t>
            </a:r>
            <a:r>
              <a:rPr lang="en" err="1">
                <a:solidFill>
                  <a:schemeClr val="dk1"/>
                </a:solidFill>
              </a:rPr>
              <a:t>להבנה</a:t>
            </a:r>
            <a:r>
              <a:rPr lang="en">
                <a:solidFill>
                  <a:schemeClr val="dk1"/>
                </a:solidFill>
              </a:rPr>
              <a:t> </a:t>
            </a:r>
            <a:r>
              <a:rPr lang="en" err="1">
                <a:solidFill>
                  <a:schemeClr val="dk1"/>
                </a:solidFill>
              </a:rPr>
              <a:t>טובה</a:t>
            </a:r>
            <a:r>
              <a:rPr lang="en">
                <a:solidFill>
                  <a:schemeClr val="dk1"/>
                </a:solidFill>
              </a:rPr>
              <a:t> </a:t>
            </a:r>
            <a:r>
              <a:rPr lang="en" err="1">
                <a:solidFill>
                  <a:schemeClr val="dk1"/>
                </a:solidFill>
              </a:rPr>
              <a:t>יותר</a:t>
            </a:r>
            <a:r>
              <a:rPr lang="en">
                <a:solidFill>
                  <a:schemeClr val="dk1"/>
                </a:solidFill>
              </a:rPr>
              <a:t> </a:t>
            </a:r>
            <a:r>
              <a:rPr lang="en" err="1">
                <a:solidFill>
                  <a:schemeClr val="dk1"/>
                </a:solidFill>
              </a:rPr>
              <a:t>של</a:t>
            </a:r>
            <a:r>
              <a:rPr lang="en">
                <a:solidFill>
                  <a:schemeClr val="dk1"/>
                </a:solidFill>
              </a:rPr>
              <a:t> </a:t>
            </a:r>
            <a:r>
              <a:rPr lang="en" err="1">
                <a:solidFill>
                  <a:schemeClr val="dk1"/>
                </a:solidFill>
              </a:rPr>
              <a:t>התלמידים</a:t>
            </a:r>
            <a:r>
              <a:rPr lang="en">
                <a:solidFill>
                  <a:schemeClr val="dk1"/>
                </a:solidFill>
              </a:rPr>
              <a:t> </a:t>
            </a:r>
            <a:r>
              <a:rPr lang="en" err="1">
                <a:solidFill>
                  <a:schemeClr val="dk1"/>
                </a:solidFill>
              </a:rPr>
              <a:t>בכיתה</a:t>
            </a:r>
            <a:endParaRPr err="1">
              <a:solidFill>
                <a:schemeClr val="dk1"/>
              </a:solidFill>
            </a:endParaRPr>
          </a:p>
          <a:p>
            <a:pPr marL="0" lvl="0" indent="0" algn="r" rtl="1">
              <a:lnSpc>
                <a:spcPct val="100000"/>
              </a:lnSpc>
              <a:spcBef>
                <a:spcPts val="0"/>
              </a:spcBef>
              <a:spcAft>
                <a:spcPts val="0"/>
              </a:spcAft>
              <a:buSzPts val="1100"/>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31"/>
        <p:cNvGrpSpPr/>
        <p:nvPr/>
      </p:nvGrpSpPr>
      <p:grpSpPr>
        <a:xfrm>
          <a:off x="0" y="0"/>
          <a:ext cx="0" cy="0"/>
          <a:chOff x="0" y="0"/>
          <a:chExt cx="0" cy="0"/>
        </a:xfrm>
      </p:grpSpPr>
      <p:sp>
        <p:nvSpPr>
          <p:cNvPr id="10032" name="Google Shape;10032;p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033" name="Google Shape;10033;p4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Clr>
                <a:schemeClr val="dk1"/>
              </a:buClr>
              <a:buSzPts val="1100"/>
              <a:buFont typeface="Arial"/>
              <a:buNone/>
            </a:pPr>
            <a:r>
              <a:rPr lang="en" sz="1300" err="1">
                <a:solidFill>
                  <a:schemeClr val="dk1"/>
                </a:solidFill>
                <a:latin typeface="Calibri"/>
                <a:ea typeface="Calibri"/>
                <a:cs typeface="Calibri"/>
                <a:sym typeface="Calibri"/>
              </a:rPr>
              <a:t>הבעיות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הן</a:t>
            </a:r>
            <a:r>
              <a:rPr lang="en" sz="1300">
                <a:solidFill>
                  <a:schemeClr val="dk1"/>
                </a:solidFill>
                <a:latin typeface="Calibri"/>
                <a:ea typeface="Calibri"/>
                <a:cs typeface="Calibri"/>
                <a:sym typeface="Calibri"/>
              </a:rPr>
              <a:t>:</a:t>
            </a:r>
            <a:endParaRPr sz="1300">
              <a:solidFill>
                <a:schemeClr val="dk1"/>
              </a:solidFill>
              <a:latin typeface="Calibri"/>
              <a:ea typeface="Calibri"/>
              <a:cs typeface="Calibri"/>
              <a:sym typeface="Calibri"/>
            </a:endParaRPr>
          </a:p>
          <a:p>
            <a:pPr marL="457200" lvl="0" indent="-311150" algn="r" rtl="1">
              <a:lnSpc>
                <a:spcPct val="100000"/>
              </a:lnSpc>
              <a:spcBef>
                <a:spcPts val="0"/>
              </a:spcBef>
              <a:spcAft>
                <a:spcPts val="0"/>
              </a:spcAft>
              <a:buClr>
                <a:schemeClr val="dk1"/>
              </a:buClr>
              <a:buSzPts val="1300"/>
              <a:buFont typeface="Calibri"/>
              <a:buAutoNum type="arabicPeriod"/>
            </a:pPr>
            <a:r>
              <a:rPr lang="en" sz="1300" err="1">
                <a:solidFill>
                  <a:schemeClr val="dk1"/>
                </a:solidFill>
                <a:latin typeface="Calibri"/>
                <a:ea typeface="Calibri"/>
                <a:cs typeface="Calibri"/>
                <a:sym typeface="Calibri"/>
              </a:rPr>
              <a:t>פליטת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פד"ח</a:t>
            </a:r>
            <a:r>
              <a:rPr lang="en" sz="1300">
                <a:solidFill>
                  <a:schemeClr val="dk1"/>
                </a:solidFill>
                <a:latin typeface="Calibri"/>
                <a:ea typeface="Calibri"/>
                <a:cs typeface="Calibri"/>
                <a:sym typeface="Calibri"/>
              </a:rPr>
              <a:t> - </a:t>
            </a:r>
            <a:r>
              <a:rPr lang="en" sz="1300" err="1">
                <a:solidFill>
                  <a:schemeClr val="dk1"/>
                </a:solidFill>
                <a:latin typeface="Calibri"/>
                <a:ea typeface="Calibri"/>
                <a:cs typeface="Calibri"/>
                <a:sym typeface="Calibri"/>
              </a:rPr>
              <a:t>הגברת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אפקט</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החממה</a:t>
            </a:r>
            <a:r>
              <a:rPr lang="en" sz="1300">
                <a:solidFill>
                  <a:schemeClr val="dk1"/>
                </a:solidFill>
                <a:latin typeface="Calibri"/>
                <a:ea typeface="Calibri"/>
                <a:cs typeface="Calibri"/>
                <a:sym typeface="Calibri"/>
              </a:rPr>
              <a:t> --&gt; </a:t>
            </a:r>
            <a:r>
              <a:rPr lang="en" sz="1300" err="1">
                <a:solidFill>
                  <a:schemeClr val="dk1"/>
                </a:solidFill>
                <a:latin typeface="Calibri"/>
                <a:ea typeface="Calibri"/>
                <a:cs typeface="Calibri"/>
                <a:sym typeface="Calibri"/>
              </a:rPr>
              <a:t>עליית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הטמפרטורה</a:t>
            </a:r>
            <a:endParaRPr sz="1300">
              <a:solidFill>
                <a:schemeClr val="dk1"/>
              </a:solidFill>
              <a:latin typeface="Calibri"/>
              <a:ea typeface="Calibri"/>
              <a:cs typeface="Calibri"/>
              <a:sym typeface="Calibri"/>
            </a:endParaRPr>
          </a:p>
          <a:p>
            <a:pPr marL="457200" lvl="0" indent="-311150" algn="r" rtl="1">
              <a:lnSpc>
                <a:spcPct val="100000"/>
              </a:lnSpc>
              <a:spcBef>
                <a:spcPts val="0"/>
              </a:spcBef>
              <a:spcAft>
                <a:spcPts val="0"/>
              </a:spcAft>
              <a:buClr>
                <a:schemeClr val="dk1"/>
              </a:buClr>
              <a:buSzPts val="1300"/>
              <a:buFont typeface="Calibri"/>
              <a:buAutoNum type="arabicPeriod"/>
            </a:pPr>
            <a:r>
              <a:rPr lang="en" sz="1300" err="1">
                <a:solidFill>
                  <a:schemeClr val="dk1"/>
                </a:solidFill>
                <a:latin typeface="Calibri"/>
                <a:ea typeface="Calibri"/>
                <a:cs typeface="Calibri"/>
                <a:sym typeface="Calibri"/>
              </a:rPr>
              <a:t>משאבים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מתכלים</a:t>
            </a:r>
            <a:endParaRPr sz="1300">
              <a:solidFill>
                <a:schemeClr val="dk1"/>
              </a:solidFill>
              <a:latin typeface="Calibri"/>
              <a:ea typeface="Calibri"/>
              <a:cs typeface="Calibri"/>
              <a:sym typeface="Calibri"/>
            </a:endParaRPr>
          </a:p>
          <a:p>
            <a:pPr marL="457200" lvl="0" indent="-311150" algn="r" rtl="1">
              <a:lnSpc>
                <a:spcPct val="100000"/>
              </a:lnSpc>
              <a:spcBef>
                <a:spcPts val="0"/>
              </a:spcBef>
              <a:spcAft>
                <a:spcPts val="0"/>
              </a:spcAft>
              <a:buClr>
                <a:schemeClr val="dk1"/>
              </a:buClr>
              <a:buSzPts val="1300"/>
              <a:buFont typeface="Calibri"/>
              <a:buAutoNum type="arabicPeriod"/>
            </a:pPr>
            <a:r>
              <a:rPr lang="en" sz="1300" err="1">
                <a:solidFill>
                  <a:schemeClr val="dk1"/>
                </a:solidFill>
                <a:latin typeface="Calibri"/>
                <a:ea typeface="Calibri"/>
                <a:cs typeface="Calibri"/>
                <a:sym typeface="Calibri"/>
              </a:rPr>
              <a:t>זיהום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אוויר</a:t>
            </a:r>
            <a:r>
              <a:rPr lang="en" sz="1300">
                <a:solidFill>
                  <a:schemeClr val="dk1"/>
                </a:solidFill>
                <a:latin typeface="Calibri"/>
                <a:ea typeface="Calibri"/>
                <a:cs typeface="Calibri"/>
                <a:sym typeface="Calibri"/>
              </a:rPr>
              <a:t>:</a:t>
            </a:r>
            <a:br>
              <a:rPr lang="en" sz="1300">
                <a:solidFill>
                  <a:schemeClr val="dk1"/>
                </a:solidFill>
                <a:latin typeface="Calibri"/>
                <a:ea typeface="Calibri"/>
                <a:cs typeface="Calibri"/>
                <a:sym typeface="Calibri"/>
              </a:rPr>
            </a:br>
            <a:r>
              <a:rPr lang="en" sz="1300" err="1">
                <a:solidFill>
                  <a:schemeClr val="dk1"/>
                </a:solidFill>
                <a:latin typeface="Calibri"/>
                <a:ea typeface="Calibri"/>
                <a:cs typeface="Calibri"/>
                <a:sym typeface="Calibri"/>
              </a:rPr>
              <a:t>דוגמה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מישראל</a:t>
            </a:r>
            <a:br>
              <a:rPr lang="en" sz="1300">
                <a:solidFill>
                  <a:schemeClr val="dk1"/>
                </a:solidFill>
                <a:latin typeface="Calibri"/>
                <a:ea typeface="Calibri"/>
                <a:cs typeface="Calibri"/>
                <a:sym typeface="Calibri"/>
              </a:rPr>
            </a:br>
            <a:r>
              <a:rPr lang="en" sz="1300" err="1">
                <a:solidFill>
                  <a:schemeClr val="dk1"/>
                </a:solidFill>
                <a:latin typeface="Calibri"/>
                <a:ea typeface="Calibri"/>
                <a:cs typeface="Calibri"/>
                <a:sym typeface="Calibri"/>
              </a:rPr>
              <a:t>גשם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חומצי</a:t>
            </a:r>
            <a:r>
              <a:rPr lang="en" sz="1300">
                <a:solidFill>
                  <a:schemeClr val="dk1"/>
                </a:solidFill>
                <a:latin typeface="Calibri"/>
                <a:ea typeface="Calibri"/>
                <a:cs typeface="Calibri"/>
                <a:sym typeface="Calibri"/>
              </a:rPr>
              <a:t>?</a:t>
            </a:r>
            <a:br>
              <a:rPr lang="en" sz="1300">
                <a:solidFill>
                  <a:schemeClr val="dk1"/>
                </a:solidFill>
                <a:latin typeface="Calibri"/>
                <a:ea typeface="Calibri"/>
                <a:cs typeface="Calibri"/>
                <a:sym typeface="Calibri"/>
              </a:rPr>
            </a:br>
            <a:r>
              <a:rPr lang="en" sz="1300" err="1">
                <a:solidFill>
                  <a:schemeClr val="dk1"/>
                </a:solidFill>
                <a:latin typeface="Calibri"/>
                <a:ea typeface="Calibri"/>
                <a:cs typeface="Calibri"/>
                <a:sym typeface="Calibri"/>
              </a:rPr>
              <a:t>מקרי</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מוות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מזיהום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אוויר</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בעולם</a:t>
            </a:r>
            <a:r>
              <a:rPr lang="en" sz="1300">
                <a:solidFill>
                  <a:schemeClr val="dk1"/>
                </a:solidFill>
                <a:latin typeface="Calibri"/>
                <a:ea typeface="Calibri"/>
                <a:cs typeface="Calibri"/>
                <a:sym typeface="Calibri"/>
              </a:rPr>
              <a:t> - </a:t>
            </a:r>
            <a:r>
              <a:rPr lang="en" sz="1300" err="1">
                <a:solidFill>
                  <a:schemeClr val="dk1"/>
                </a:solidFill>
                <a:latin typeface="Calibri"/>
                <a:ea typeface="Calibri"/>
                <a:cs typeface="Calibri"/>
                <a:sym typeface="Calibri"/>
              </a:rPr>
              <a:t>גרף</a:t>
            </a:r>
            <a:r>
              <a:rPr lang="en" sz="1300">
                <a:solidFill>
                  <a:schemeClr val="dk1"/>
                </a:solidFill>
                <a:latin typeface="Calibri"/>
                <a:ea typeface="Calibri"/>
                <a:cs typeface="Calibri"/>
                <a:sym typeface="Calibri"/>
              </a:rPr>
              <a:t> Our World in Data</a:t>
            </a:r>
            <a:endParaRPr sz="1300">
              <a:solidFill>
                <a:schemeClr val="dk1"/>
              </a:solidFill>
              <a:latin typeface="Calibri"/>
              <a:ea typeface="Calibri"/>
              <a:cs typeface="Calibri"/>
              <a:sym typeface="Calibri"/>
            </a:endParaRPr>
          </a:p>
          <a:p>
            <a:pPr marL="457200" lvl="0" indent="-311150" algn="r" rtl="1">
              <a:lnSpc>
                <a:spcPct val="100000"/>
              </a:lnSpc>
              <a:spcBef>
                <a:spcPts val="0"/>
              </a:spcBef>
              <a:spcAft>
                <a:spcPts val="0"/>
              </a:spcAft>
              <a:buClr>
                <a:schemeClr val="dk1"/>
              </a:buClr>
              <a:buSzPts val="1300"/>
              <a:buFont typeface="Calibri"/>
              <a:buAutoNum type="arabicPeriod"/>
            </a:pPr>
            <a:r>
              <a:rPr lang="en" sz="1300" err="1">
                <a:solidFill>
                  <a:schemeClr val="dk1"/>
                </a:solidFill>
                <a:latin typeface="Calibri"/>
                <a:ea typeface="Calibri"/>
                <a:cs typeface="Calibri"/>
                <a:sym typeface="Calibri"/>
              </a:rPr>
              <a:t>אחסון</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ושינוע</a:t>
            </a:r>
            <a:r>
              <a:rPr lang="en" sz="1300">
                <a:solidFill>
                  <a:schemeClr val="dk1"/>
                </a:solidFill>
                <a:latin typeface="Calibri"/>
                <a:ea typeface="Calibri"/>
                <a:cs typeface="Calibri"/>
                <a:sym typeface="Calibri"/>
              </a:rPr>
              <a:t> - </a:t>
            </a:r>
            <a:r>
              <a:rPr lang="en" sz="1300" err="1">
                <a:solidFill>
                  <a:schemeClr val="dk1"/>
                </a:solidFill>
                <a:latin typeface="Calibri"/>
                <a:ea typeface="Calibri"/>
                <a:cs typeface="Calibri"/>
                <a:sym typeface="Calibri"/>
              </a:rPr>
              <a:t>יכול</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להביא</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לזיהום</a:t>
            </a:r>
            <a:endParaRPr sz="1300" err="1">
              <a:solidFill>
                <a:schemeClr val="dk1"/>
              </a:solidFill>
              <a:latin typeface="Calibri"/>
              <a:ea typeface="Calibri"/>
              <a:cs typeface="Calibri"/>
              <a:sym typeface="Calibri"/>
            </a:endParaRPr>
          </a:p>
          <a:p>
            <a:pPr marL="0" lvl="0" indent="0" algn="l" rtl="0">
              <a:lnSpc>
                <a:spcPct val="100000"/>
              </a:lnSpc>
              <a:spcBef>
                <a:spcPts val="0"/>
              </a:spcBef>
              <a:spcAft>
                <a:spcPts val="0"/>
              </a:spcAft>
              <a:buSzPts val="1100"/>
              <a:buNone/>
            </a:pPr>
            <a:endParaRPr sz="1300">
              <a:latin typeface="Calibri"/>
              <a:ea typeface="Calibri"/>
              <a:cs typeface="Calibri"/>
              <a:sym typeface="Calibri"/>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39"/>
        <p:cNvGrpSpPr/>
        <p:nvPr/>
      </p:nvGrpSpPr>
      <p:grpSpPr>
        <a:xfrm>
          <a:off x="0" y="0"/>
          <a:ext cx="0" cy="0"/>
          <a:chOff x="0" y="0"/>
          <a:chExt cx="0" cy="0"/>
        </a:xfrm>
      </p:grpSpPr>
      <p:sp>
        <p:nvSpPr>
          <p:cNvPr id="10040" name="Google Shape;10040;p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041" name="Google Shape;10041;p4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Clr>
                <a:schemeClr val="dk1"/>
              </a:buClr>
              <a:buSzPts val="1100"/>
              <a:buFont typeface="Arial"/>
              <a:buNone/>
            </a:pPr>
            <a:r>
              <a:rPr lang="en" err="1">
                <a:solidFill>
                  <a:schemeClr val="dk1"/>
                </a:solidFill>
              </a:rPr>
              <a:t>ניתן</a:t>
            </a:r>
            <a:r>
              <a:rPr lang="en">
                <a:solidFill>
                  <a:schemeClr val="dk1"/>
                </a:solidFill>
              </a:rPr>
              <a:t> </a:t>
            </a:r>
            <a:r>
              <a:rPr lang="en" err="1">
                <a:solidFill>
                  <a:schemeClr val="dk1"/>
                </a:solidFill>
              </a:rPr>
              <a:t>לקשר</a:t>
            </a:r>
            <a:r>
              <a:rPr lang="en">
                <a:solidFill>
                  <a:schemeClr val="dk1"/>
                </a:solidFill>
              </a:rPr>
              <a:t> </a:t>
            </a:r>
            <a:r>
              <a:rPr lang="en" err="1">
                <a:solidFill>
                  <a:schemeClr val="dk1"/>
                </a:solidFill>
              </a:rPr>
              <a:t>את</a:t>
            </a:r>
            <a:r>
              <a:rPr lang="en">
                <a:solidFill>
                  <a:schemeClr val="dk1"/>
                </a:solidFill>
              </a:rPr>
              <a:t> </a:t>
            </a:r>
            <a:r>
              <a:rPr lang="en" err="1">
                <a:solidFill>
                  <a:schemeClr val="dk1"/>
                </a:solidFill>
              </a:rPr>
              <a:t>המפגש</a:t>
            </a:r>
            <a:r>
              <a:rPr lang="en">
                <a:solidFill>
                  <a:schemeClr val="dk1"/>
                </a:solidFill>
              </a:rPr>
              <a:t> </a:t>
            </a:r>
            <a:r>
              <a:rPr lang="en" err="1">
                <a:solidFill>
                  <a:schemeClr val="dk1"/>
                </a:solidFill>
              </a:rPr>
              <a:t>הקודם</a:t>
            </a:r>
            <a:r>
              <a:rPr lang="en">
                <a:solidFill>
                  <a:schemeClr val="dk1"/>
                </a:solidFill>
              </a:rPr>
              <a:t> </a:t>
            </a:r>
            <a:r>
              <a:rPr lang="en" err="1">
                <a:solidFill>
                  <a:schemeClr val="dk1"/>
                </a:solidFill>
              </a:rPr>
              <a:t>למפגש</a:t>
            </a:r>
            <a:r>
              <a:rPr lang="en">
                <a:solidFill>
                  <a:schemeClr val="dk1"/>
                </a:solidFill>
              </a:rPr>
              <a:t> </a:t>
            </a:r>
            <a:r>
              <a:rPr lang="en" err="1">
                <a:solidFill>
                  <a:schemeClr val="dk1"/>
                </a:solidFill>
              </a:rPr>
              <a:t>זה</a:t>
            </a:r>
            <a:r>
              <a:rPr lang="en">
                <a:solidFill>
                  <a:schemeClr val="dk1"/>
                </a:solidFill>
              </a:rPr>
              <a:t>, </a:t>
            </a:r>
            <a:r>
              <a:rPr lang="en" err="1">
                <a:solidFill>
                  <a:schemeClr val="dk1"/>
                </a:solidFill>
              </a:rPr>
              <a:t>ולהיזכר</a:t>
            </a:r>
            <a:r>
              <a:rPr lang="en">
                <a:solidFill>
                  <a:schemeClr val="dk1"/>
                </a:solidFill>
              </a:rPr>
              <a:t> </a:t>
            </a:r>
            <a:r>
              <a:rPr lang="en" err="1">
                <a:solidFill>
                  <a:schemeClr val="dk1"/>
                </a:solidFill>
              </a:rPr>
              <a:t>באילו</a:t>
            </a:r>
            <a:r>
              <a:rPr lang="en">
                <a:solidFill>
                  <a:schemeClr val="dk1"/>
                </a:solidFill>
              </a:rPr>
              <a:t> </a:t>
            </a:r>
            <a:r>
              <a:rPr lang="en" err="1">
                <a:solidFill>
                  <a:schemeClr val="dk1"/>
                </a:solidFill>
              </a:rPr>
              <a:t>מקורות</a:t>
            </a:r>
            <a:r>
              <a:rPr lang="en">
                <a:solidFill>
                  <a:schemeClr val="dk1"/>
                </a:solidFill>
              </a:rPr>
              <a:t> </a:t>
            </a:r>
            <a:r>
              <a:rPr lang="en" err="1">
                <a:solidFill>
                  <a:schemeClr val="dk1"/>
                </a:solidFill>
              </a:rPr>
              <a:t>אנרגיה</a:t>
            </a:r>
            <a:r>
              <a:rPr lang="en">
                <a:solidFill>
                  <a:schemeClr val="dk1"/>
                </a:solidFill>
              </a:rPr>
              <a:t> </a:t>
            </a:r>
            <a:r>
              <a:rPr lang="en" err="1">
                <a:solidFill>
                  <a:schemeClr val="dk1"/>
                </a:solidFill>
              </a:rPr>
              <a:t>בני</a:t>
            </a:r>
            <a:r>
              <a:rPr lang="en">
                <a:solidFill>
                  <a:schemeClr val="dk1"/>
                </a:solidFill>
              </a:rPr>
              <a:t> </a:t>
            </a:r>
            <a:r>
              <a:rPr lang="en" err="1">
                <a:solidFill>
                  <a:schemeClr val="dk1"/>
                </a:solidFill>
              </a:rPr>
              <a:t>אדם</a:t>
            </a:r>
            <a:r>
              <a:rPr lang="en">
                <a:solidFill>
                  <a:schemeClr val="dk1"/>
                </a:solidFill>
              </a:rPr>
              <a:t> </a:t>
            </a:r>
            <a:r>
              <a:rPr lang="en" err="1">
                <a:solidFill>
                  <a:schemeClr val="dk1"/>
                </a:solidFill>
              </a:rPr>
              <a:t>משתמשים</a:t>
            </a:r>
            <a:r>
              <a:rPr lang="en">
                <a:solidFill>
                  <a:schemeClr val="dk1"/>
                </a:solidFill>
              </a:rPr>
              <a:t>.</a:t>
            </a:r>
            <a:br>
              <a:rPr lang="en">
                <a:solidFill>
                  <a:schemeClr val="dk1"/>
                </a:solidFill>
              </a:rPr>
            </a:br>
            <a:r>
              <a:rPr lang="en" err="1">
                <a:solidFill>
                  <a:schemeClr val="dk1"/>
                </a:solidFill>
              </a:rPr>
              <a:t>סביר</a:t>
            </a:r>
            <a:r>
              <a:rPr lang="en">
                <a:solidFill>
                  <a:schemeClr val="dk1"/>
                </a:solidFill>
              </a:rPr>
              <a:t> </a:t>
            </a:r>
            <a:r>
              <a:rPr lang="en" err="1">
                <a:solidFill>
                  <a:schemeClr val="dk1"/>
                </a:solidFill>
              </a:rPr>
              <a:t>שהתלמידים</a:t>
            </a:r>
            <a:r>
              <a:rPr lang="en">
                <a:solidFill>
                  <a:schemeClr val="dk1"/>
                </a:solidFill>
              </a:rPr>
              <a:t> </a:t>
            </a:r>
            <a:r>
              <a:rPr lang="en" err="1">
                <a:solidFill>
                  <a:schemeClr val="dk1"/>
                </a:solidFill>
              </a:rPr>
              <a:t>ידברו</a:t>
            </a:r>
            <a:r>
              <a:rPr lang="en">
                <a:solidFill>
                  <a:schemeClr val="dk1"/>
                </a:solidFill>
              </a:rPr>
              <a:t> </a:t>
            </a:r>
            <a:r>
              <a:rPr lang="en" err="1">
                <a:solidFill>
                  <a:schemeClr val="dk1"/>
                </a:solidFill>
              </a:rPr>
              <a:t>על</a:t>
            </a:r>
            <a:r>
              <a:rPr lang="en">
                <a:solidFill>
                  <a:schemeClr val="dk1"/>
                </a:solidFill>
              </a:rPr>
              <a:t> </a:t>
            </a:r>
            <a:r>
              <a:rPr lang="en" err="1">
                <a:solidFill>
                  <a:schemeClr val="dk1"/>
                </a:solidFill>
              </a:rPr>
              <a:t>נפט</a:t>
            </a:r>
            <a:r>
              <a:rPr lang="en">
                <a:solidFill>
                  <a:schemeClr val="dk1"/>
                </a:solidFill>
              </a:rPr>
              <a:t>, </a:t>
            </a:r>
            <a:r>
              <a:rPr lang="en" err="1">
                <a:solidFill>
                  <a:schemeClr val="dk1"/>
                </a:solidFill>
              </a:rPr>
              <a:t>פחם</a:t>
            </a:r>
            <a:r>
              <a:rPr lang="en">
                <a:solidFill>
                  <a:schemeClr val="dk1"/>
                </a:solidFill>
              </a:rPr>
              <a:t> </a:t>
            </a:r>
            <a:r>
              <a:rPr lang="en" err="1">
                <a:solidFill>
                  <a:schemeClr val="dk1"/>
                </a:solidFill>
              </a:rPr>
              <a:t>וגז</a:t>
            </a:r>
            <a:r>
              <a:rPr lang="en">
                <a:solidFill>
                  <a:schemeClr val="dk1"/>
                </a:solidFill>
              </a:rPr>
              <a:t> </a:t>
            </a:r>
            <a:r>
              <a:rPr lang="en" err="1">
                <a:solidFill>
                  <a:schemeClr val="dk1"/>
                </a:solidFill>
              </a:rPr>
              <a:t>טבעי</a:t>
            </a:r>
            <a:r>
              <a:rPr lang="en">
                <a:solidFill>
                  <a:schemeClr val="dk1"/>
                </a:solidFill>
              </a:rPr>
              <a:t>.</a:t>
            </a:r>
            <a:br>
              <a:rPr lang="en">
                <a:solidFill>
                  <a:schemeClr val="dk1"/>
                </a:solidFill>
              </a:rPr>
            </a:br>
            <a:r>
              <a:rPr lang="en" err="1">
                <a:solidFill>
                  <a:schemeClr val="dk1"/>
                </a:solidFill>
              </a:rPr>
              <a:t>האם</a:t>
            </a:r>
            <a:r>
              <a:rPr lang="en">
                <a:solidFill>
                  <a:schemeClr val="dk1"/>
                </a:solidFill>
              </a:rPr>
              <a:t> </a:t>
            </a:r>
            <a:r>
              <a:rPr lang="en" err="1">
                <a:solidFill>
                  <a:schemeClr val="dk1"/>
                </a:solidFill>
              </a:rPr>
              <a:t>אלה</a:t>
            </a:r>
            <a:r>
              <a:rPr lang="en">
                <a:solidFill>
                  <a:schemeClr val="dk1"/>
                </a:solidFill>
              </a:rPr>
              <a:t> </a:t>
            </a:r>
            <a:r>
              <a:rPr lang="en" err="1">
                <a:solidFill>
                  <a:schemeClr val="dk1"/>
                </a:solidFill>
              </a:rPr>
              <a:t>מקורות</a:t>
            </a:r>
            <a:r>
              <a:rPr lang="en">
                <a:solidFill>
                  <a:schemeClr val="dk1"/>
                </a:solidFill>
              </a:rPr>
              <a:t> </a:t>
            </a:r>
            <a:r>
              <a:rPr lang="en" err="1">
                <a:solidFill>
                  <a:schemeClr val="dk1"/>
                </a:solidFill>
              </a:rPr>
              <a:t>האנרגיה</a:t>
            </a:r>
            <a:r>
              <a:rPr lang="en">
                <a:solidFill>
                  <a:schemeClr val="dk1"/>
                </a:solidFill>
              </a:rPr>
              <a:t> </a:t>
            </a:r>
            <a:r>
              <a:rPr lang="en" err="1">
                <a:solidFill>
                  <a:schemeClr val="dk1"/>
                </a:solidFill>
              </a:rPr>
              <a:t>שמשתמשים</a:t>
            </a:r>
            <a:r>
              <a:rPr lang="en">
                <a:solidFill>
                  <a:schemeClr val="dk1"/>
                </a:solidFill>
              </a:rPr>
              <a:t> </a:t>
            </a:r>
            <a:r>
              <a:rPr lang="en" err="1">
                <a:solidFill>
                  <a:schemeClr val="dk1"/>
                </a:solidFill>
              </a:rPr>
              <a:t>בהם</a:t>
            </a:r>
            <a:r>
              <a:rPr lang="en">
                <a:solidFill>
                  <a:schemeClr val="dk1"/>
                </a:solidFill>
              </a:rPr>
              <a:t> </a:t>
            </a:r>
            <a:r>
              <a:rPr lang="en" err="1">
                <a:solidFill>
                  <a:schemeClr val="dk1"/>
                </a:solidFill>
              </a:rPr>
              <a:t>בארץ</a:t>
            </a:r>
            <a:r>
              <a:rPr lang="en">
                <a:solidFill>
                  <a:schemeClr val="dk1"/>
                </a:solidFill>
              </a:rPr>
              <a:t>? </a:t>
            </a:r>
            <a:r>
              <a:rPr lang="en" err="1">
                <a:solidFill>
                  <a:schemeClr val="dk1"/>
                </a:solidFill>
              </a:rPr>
              <a:t>בעולם</a:t>
            </a:r>
            <a:r>
              <a:rPr lang="en">
                <a:solidFill>
                  <a:schemeClr val="dk1"/>
                </a:solidFill>
              </a:rPr>
              <a:t>?</a:t>
            </a: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r>
              <a:rPr lang="en" err="1">
                <a:solidFill>
                  <a:schemeClr val="dk1"/>
                </a:solidFill>
              </a:rPr>
              <a:t>מתחילים</a:t>
            </a:r>
            <a:r>
              <a:rPr lang="en">
                <a:solidFill>
                  <a:schemeClr val="dk1"/>
                </a:solidFill>
              </a:rPr>
              <a:t> </a:t>
            </a:r>
            <a:r>
              <a:rPr lang="en" err="1">
                <a:solidFill>
                  <a:schemeClr val="dk1"/>
                </a:solidFill>
              </a:rPr>
              <a:t>בהשערות</a:t>
            </a:r>
            <a:r>
              <a:rPr lang="en">
                <a:solidFill>
                  <a:schemeClr val="dk1"/>
                </a:solidFill>
              </a:rPr>
              <a:t> </a:t>
            </a:r>
            <a:r>
              <a:rPr lang="en" err="1">
                <a:solidFill>
                  <a:schemeClr val="dk1"/>
                </a:solidFill>
              </a:rPr>
              <a:t>וידע</a:t>
            </a:r>
            <a:r>
              <a:rPr lang="en">
                <a:solidFill>
                  <a:schemeClr val="dk1"/>
                </a:solidFill>
              </a:rPr>
              <a:t> </a:t>
            </a:r>
            <a:r>
              <a:rPr lang="en" err="1">
                <a:solidFill>
                  <a:schemeClr val="dk1"/>
                </a:solidFill>
              </a:rPr>
              <a:t>קיים</a:t>
            </a:r>
            <a:r>
              <a:rPr lang="en">
                <a:solidFill>
                  <a:schemeClr val="dk1"/>
                </a:solidFill>
              </a:rPr>
              <a:t>, </a:t>
            </a:r>
            <a:r>
              <a:rPr lang="en" err="1">
                <a:solidFill>
                  <a:schemeClr val="dk1"/>
                </a:solidFill>
              </a:rPr>
              <a:t>ולאחר</a:t>
            </a:r>
            <a:r>
              <a:rPr lang="en">
                <a:solidFill>
                  <a:schemeClr val="dk1"/>
                </a:solidFill>
              </a:rPr>
              <a:t> </a:t>
            </a:r>
            <a:r>
              <a:rPr lang="en" err="1">
                <a:solidFill>
                  <a:schemeClr val="dk1"/>
                </a:solidFill>
              </a:rPr>
              <a:t>מכן</a:t>
            </a:r>
            <a:r>
              <a:rPr lang="en">
                <a:solidFill>
                  <a:schemeClr val="dk1"/>
                </a:solidFill>
              </a:rPr>
              <a:t> </a:t>
            </a:r>
            <a:r>
              <a:rPr lang="en" err="1">
                <a:solidFill>
                  <a:schemeClr val="dk1"/>
                </a:solidFill>
              </a:rPr>
              <a:t>ממשיכים</a:t>
            </a:r>
            <a:r>
              <a:rPr lang="en">
                <a:solidFill>
                  <a:schemeClr val="dk1"/>
                </a:solidFill>
              </a:rPr>
              <a:t> </a:t>
            </a:r>
            <a:r>
              <a:rPr lang="en" err="1">
                <a:solidFill>
                  <a:schemeClr val="dk1"/>
                </a:solidFill>
              </a:rPr>
              <a:t>במידע</a:t>
            </a:r>
            <a:r>
              <a:rPr lang="en">
                <a:solidFill>
                  <a:schemeClr val="dk1"/>
                </a:solidFill>
              </a:rPr>
              <a:t> </a:t>
            </a:r>
            <a:r>
              <a:rPr lang="en" err="1">
                <a:solidFill>
                  <a:schemeClr val="dk1"/>
                </a:solidFill>
              </a:rPr>
              <a:t>הנתון</a:t>
            </a:r>
            <a:r>
              <a:rPr lang="en">
                <a:solidFill>
                  <a:schemeClr val="dk1"/>
                </a:solidFill>
              </a:rPr>
              <a:t> </a:t>
            </a:r>
            <a:r>
              <a:rPr lang="en" err="1">
                <a:solidFill>
                  <a:schemeClr val="dk1"/>
                </a:solidFill>
              </a:rPr>
              <a:t>בשקופיות</a:t>
            </a:r>
            <a:r>
              <a:rPr lang="en">
                <a:solidFill>
                  <a:schemeClr val="dk1"/>
                </a:solidFill>
              </a:rPr>
              <a:t> </a:t>
            </a:r>
            <a:r>
              <a:rPr lang="en" err="1">
                <a:solidFill>
                  <a:schemeClr val="dk1"/>
                </a:solidFill>
              </a:rPr>
              <a:t>הבאות</a:t>
            </a:r>
            <a:r>
              <a:rPr lang="en">
                <a:solidFill>
                  <a:schemeClr val="dk1"/>
                </a:solidFill>
              </a:rPr>
              <a:t>.</a:t>
            </a: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endParaRPr>
              <a:solidFill>
                <a:schemeClr val="dk1"/>
              </a:solidFill>
            </a:endParaRPr>
          </a:p>
          <a:p>
            <a:pPr marL="0" lvl="0" indent="0" algn="r" rtl="1">
              <a:lnSpc>
                <a:spcPct val="100000"/>
              </a:lnSpc>
              <a:spcBef>
                <a:spcPts val="0"/>
              </a:spcBef>
              <a:spcAft>
                <a:spcPts val="0"/>
              </a:spcAft>
              <a:buClr>
                <a:schemeClr val="dk1"/>
              </a:buClr>
              <a:buSzPts val="1100"/>
              <a:buFont typeface="Arial"/>
              <a:buNone/>
            </a:pPr>
            <a:endParaRPr>
              <a:solidFill>
                <a:schemeClr val="dk1"/>
              </a:solidFill>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63"/>
        <p:cNvGrpSpPr/>
        <p:nvPr/>
      </p:nvGrpSpPr>
      <p:grpSpPr>
        <a:xfrm>
          <a:off x="0" y="0"/>
          <a:ext cx="0" cy="0"/>
          <a:chOff x="0" y="0"/>
          <a:chExt cx="0" cy="0"/>
        </a:xfrm>
      </p:grpSpPr>
      <p:sp>
        <p:nvSpPr>
          <p:cNvPr id="10064" name="Google Shape;10064;p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065" name="Google Shape;10065;p4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r>
              <a:rPr lang="en" err="1"/>
              <a:t>שימו</a:t>
            </a:r>
            <a:r>
              <a:rPr lang="en"/>
              <a:t> </a:t>
            </a:r>
            <a:r>
              <a:rPr lang="en" err="1"/>
              <a:t>לב</a:t>
            </a:r>
            <a:r>
              <a:rPr lang="en"/>
              <a:t> </a:t>
            </a:r>
            <a:r>
              <a:rPr lang="en" err="1"/>
              <a:t>לגרף</a:t>
            </a:r>
            <a:r>
              <a:rPr lang="en"/>
              <a:t> </a:t>
            </a:r>
            <a:r>
              <a:rPr lang="en" err="1"/>
              <a:t>העמודות</a:t>
            </a:r>
            <a:r>
              <a:rPr lang="en"/>
              <a:t> </a:t>
            </a:r>
            <a:r>
              <a:rPr lang="en" err="1"/>
              <a:t>ולשוני</a:t>
            </a:r>
            <a:r>
              <a:rPr lang="en"/>
              <a:t> </a:t>
            </a:r>
            <a:r>
              <a:rPr lang="en" err="1"/>
              <a:t>שלו</a:t>
            </a:r>
            <a:r>
              <a:rPr lang="en"/>
              <a:t> </a:t>
            </a:r>
            <a:r>
              <a:rPr lang="en" err="1"/>
              <a:t>לעומת</a:t>
            </a:r>
            <a:r>
              <a:rPr lang="en"/>
              <a:t> </a:t>
            </a:r>
            <a:r>
              <a:rPr lang="en" err="1"/>
              <a:t>גרף</a:t>
            </a:r>
            <a:r>
              <a:rPr lang="en"/>
              <a:t> </a:t>
            </a:r>
            <a:r>
              <a:rPr lang="en" err="1"/>
              <a:t>העוגה</a:t>
            </a:r>
            <a:r>
              <a:rPr lang="en"/>
              <a:t>. </a:t>
            </a:r>
            <a:r>
              <a:rPr lang="en" err="1"/>
              <a:t>ניתן</a:t>
            </a:r>
            <a:r>
              <a:rPr lang="en"/>
              <a:t> </a:t>
            </a:r>
            <a:r>
              <a:rPr lang="en" err="1"/>
              <a:t>היה</a:t>
            </a:r>
            <a:r>
              <a:rPr lang="en"/>
              <a:t> </a:t>
            </a:r>
            <a:r>
              <a:rPr lang="en" err="1"/>
              <a:t>להשתמש</a:t>
            </a:r>
            <a:r>
              <a:rPr lang="en"/>
              <a:t> </a:t>
            </a:r>
            <a:r>
              <a:rPr lang="en" err="1"/>
              <a:t>פה</a:t>
            </a:r>
            <a:r>
              <a:rPr lang="en"/>
              <a:t> </a:t>
            </a:r>
            <a:r>
              <a:rPr lang="en" err="1"/>
              <a:t>גם</a:t>
            </a:r>
            <a:r>
              <a:rPr lang="en"/>
              <a:t> </a:t>
            </a:r>
            <a:r>
              <a:rPr lang="en" err="1"/>
              <a:t>בגרף</a:t>
            </a:r>
            <a:r>
              <a:rPr lang="en"/>
              <a:t> </a:t>
            </a:r>
            <a:r>
              <a:rPr lang="en" err="1"/>
              <a:t>עוגה</a:t>
            </a:r>
            <a:r>
              <a:rPr lang="en"/>
              <a:t>, </a:t>
            </a:r>
            <a:r>
              <a:rPr lang="en" err="1"/>
              <a:t>כי</a:t>
            </a:r>
            <a:r>
              <a:rPr lang="en"/>
              <a:t> </a:t>
            </a:r>
            <a:r>
              <a:rPr lang="en" err="1"/>
              <a:t>הסה"כ</a:t>
            </a:r>
            <a:r>
              <a:rPr lang="en"/>
              <a:t> </a:t>
            </a:r>
            <a:r>
              <a:rPr lang="en" err="1"/>
              <a:t>הוא</a:t>
            </a:r>
            <a:r>
              <a:rPr lang="en"/>
              <a:t> 100% (</a:t>
            </a:r>
            <a:r>
              <a:rPr lang="en" err="1"/>
              <a:t>אך</a:t>
            </a:r>
            <a:r>
              <a:rPr lang="en"/>
              <a:t> </a:t>
            </a:r>
            <a:r>
              <a:rPr lang="en" err="1"/>
              <a:t>כיוון</a:t>
            </a:r>
            <a:r>
              <a:rPr lang="en"/>
              <a:t> </a:t>
            </a:r>
            <a:r>
              <a:rPr lang="en" err="1"/>
              <a:t>שיש</a:t>
            </a:r>
            <a:r>
              <a:rPr lang="en"/>
              <a:t> 9 </a:t>
            </a:r>
            <a:r>
              <a:rPr lang="en" err="1"/>
              <a:t>מקורות</a:t>
            </a:r>
            <a:r>
              <a:rPr lang="en"/>
              <a:t> </a:t>
            </a:r>
            <a:r>
              <a:rPr lang="en" err="1"/>
              <a:t>אנרגיה</a:t>
            </a:r>
            <a:r>
              <a:rPr lang="en"/>
              <a:t> </a:t>
            </a:r>
            <a:r>
              <a:rPr lang="en" err="1"/>
              <a:t>שונים</a:t>
            </a:r>
            <a:r>
              <a:rPr lang="en"/>
              <a:t>, </a:t>
            </a:r>
            <a:r>
              <a:rPr lang="en" err="1"/>
              <a:t>קשה</a:t>
            </a:r>
            <a:r>
              <a:rPr lang="en"/>
              <a:t> </a:t>
            </a:r>
            <a:r>
              <a:rPr lang="en" err="1"/>
              <a:t>לקרוא</a:t>
            </a:r>
            <a:r>
              <a:rPr lang="en"/>
              <a:t> </a:t>
            </a:r>
            <a:r>
              <a:rPr lang="en" err="1"/>
              <a:t>את</a:t>
            </a:r>
            <a:r>
              <a:rPr lang="en"/>
              <a:t> </a:t>
            </a:r>
            <a:r>
              <a:rPr lang="en" err="1"/>
              <a:t>גרף</a:t>
            </a:r>
            <a:r>
              <a:rPr lang="en"/>
              <a:t> </a:t>
            </a:r>
            <a:r>
              <a:rPr lang="en" err="1"/>
              <a:t>העוגה</a:t>
            </a:r>
            <a:r>
              <a:rPr lang="en"/>
              <a:t>)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71"/>
        <p:cNvGrpSpPr/>
        <p:nvPr/>
      </p:nvGrpSpPr>
      <p:grpSpPr>
        <a:xfrm>
          <a:off x="0" y="0"/>
          <a:ext cx="0" cy="0"/>
          <a:chOff x="0" y="0"/>
          <a:chExt cx="0" cy="0"/>
        </a:xfrm>
      </p:grpSpPr>
      <p:sp>
        <p:nvSpPr>
          <p:cNvPr id="10072" name="Google Shape;10072;p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073" name="Google Shape;10073;p4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r>
              <a:rPr lang="en" err="1"/>
              <a:t>ניתן</a:t>
            </a:r>
            <a:r>
              <a:rPr lang="en"/>
              <a:t> </a:t>
            </a:r>
            <a:r>
              <a:rPr lang="en" err="1"/>
              <a:t>לראות</a:t>
            </a:r>
            <a:r>
              <a:rPr lang="en"/>
              <a:t> </a:t>
            </a:r>
            <a:r>
              <a:rPr lang="en" err="1"/>
              <a:t>כי</a:t>
            </a:r>
            <a:r>
              <a:rPr lang="en"/>
              <a:t> </a:t>
            </a:r>
            <a:r>
              <a:rPr lang="en" err="1"/>
              <a:t>בישראל</a:t>
            </a:r>
            <a:r>
              <a:rPr lang="en"/>
              <a:t> </a:t>
            </a:r>
            <a:r>
              <a:rPr lang="en" err="1"/>
              <a:t>יש</a:t>
            </a:r>
            <a:r>
              <a:rPr lang="en"/>
              <a:t> 4 </a:t>
            </a:r>
            <a:r>
              <a:rPr lang="en" err="1"/>
              <a:t>מקורות</a:t>
            </a:r>
            <a:r>
              <a:rPr lang="en"/>
              <a:t> </a:t>
            </a:r>
            <a:r>
              <a:rPr lang="en" err="1"/>
              <a:t>אנרגיה</a:t>
            </a:r>
            <a:r>
              <a:rPr lang="en"/>
              <a:t>.</a:t>
            </a:r>
            <a:endParaRPr/>
          </a:p>
          <a:p>
            <a:pPr marL="0" lvl="0" indent="0" algn="r" rtl="1">
              <a:lnSpc>
                <a:spcPct val="100000"/>
              </a:lnSpc>
              <a:spcBef>
                <a:spcPts val="0"/>
              </a:spcBef>
              <a:spcAft>
                <a:spcPts val="0"/>
              </a:spcAft>
              <a:buSzPts val="1100"/>
              <a:buNone/>
            </a:pPr>
            <a:r>
              <a:rPr lang="en" err="1"/>
              <a:t>הגז</a:t>
            </a:r>
            <a:r>
              <a:rPr lang="en"/>
              <a:t> </a:t>
            </a:r>
            <a:r>
              <a:rPr lang="en" err="1"/>
              <a:t>הטבעי</a:t>
            </a:r>
            <a:r>
              <a:rPr lang="en"/>
              <a:t> (40%) </a:t>
            </a:r>
            <a:r>
              <a:rPr lang="en" err="1"/>
              <a:t>מיועד</a:t>
            </a:r>
            <a:r>
              <a:rPr lang="en"/>
              <a:t> </a:t>
            </a:r>
            <a:r>
              <a:rPr lang="en" err="1"/>
              <a:t>להפקת</a:t>
            </a:r>
            <a:r>
              <a:rPr lang="en"/>
              <a:t> </a:t>
            </a:r>
            <a:r>
              <a:rPr lang="en" err="1"/>
              <a:t>אנרגיה</a:t>
            </a:r>
            <a:r>
              <a:rPr lang="en"/>
              <a:t> </a:t>
            </a:r>
            <a:r>
              <a:rPr lang="en" err="1"/>
              <a:t>חשמלית</a:t>
            </a:r>
            <a:r>
              <a:rPr lang="en"/>
              <a:t>*.</a:t>
            </a:r>
            <a:endParaRPr/>
          </a:p>
          <a:p>
            <a:pPr marL="0" lvl="0" indent="0" algn="r" rtl="1">
              <a:lnSpc>
                <a:spcPct val="100000"/>
              </a:lnSpc>
              <a:spcBef>
                <a:spcPts val="0"/>
              </a:spcBef>
              <a:spcAft>
                <a:spcPts val="0"/>
              </a:spcAft>
              <a:buSzPts val="1100"/>
              <a:buNone/>
            </a:pPr>
            <a:r>
              <a:rPr lang="en" err="1"/>
              <a:t>הנפט</a:t>
            </a:r>
            <a:r>
              <a:rPr lang="en"/>
              <a:t> (38%) </a:t>
            </a:r>
            <a:r>
              <a:rPr lang="en" err="1"/>
              <a:t>מיועד</a:t>
            </a:r>
            <a:r>
              <a:rPr lang="en"/>
              <a:t> </a:t>
            </a:r>
            <a:r>
              <a:rPr lang="en" err="1"/>
              <a:t>בעיקר</a:t>
            </a:r>
            <a:r>
              <a:rPr lang="en"/>
              <a:t> </a:t>
            </a:r>
            <a:r>
              <a:rPr lang="en" err="1"/>
              <a:t>לתחבורה</a:t>
            </a:r>
            <a:r>
              <a:rPr lang="en"/>
              <a:t> (</a:t>
            </a:r>
            <a:r>
              <a:rPr lang="en" err="1"/>
              <a:t>בים</a:t>
            </a:r>
            <a:r>
              <a:rPr lang="en"/>
              <a:t>, </a:t>
            </a:r>
            <a:r>
              <a:rPr lang="en" err="1"/>
              <a:t>ביבשה</a:t>
            </a:r>
            <a:r>
              <a:rPr lang="en"/>
              <a:t> </a:t>
            </a:r>
            <a:r>
              <a:rPr lang="en" err="1"/>
              <a:t>ובאוויר</a:t>
            </a:r>
            <a:r>
              <a:rPr lang="en"/>
              <a:t>)</a:t>
            </a:r>
            <a:endParaRPr/>
          </a:p>
          <a:p>
            <a:pPr marL="0" lvl="0" indent="0" algn="r" rtl="1">
              <a:lnSpc>
                <a:spcPct val="100000"/>
              </a:lnSpc>
              <a:spcBef>
                <a:spcPts val="0"/>
              </a:spcBef>
              <a:spcAft>
                <a:spcPts val="0"/>
              </a:spcAft>
              <a:buSzPts val="1100"/>
              <a:buNone/>
            </a:pPr>
            <a:r>
              <a:rPr lang="en" err="1"/>
              <a:t>פחם</a:t>
            </a:r>
            <a:r>
              <a:rPr lang="en"/>
              <a:t> (18%) </a:t>
            </a:r>
            <a:r>
              <a:rPr lang="en" err="1">
                <a:solidFill>
                  <a:schemeClr val="dk1"/>
                </a:solidFill>
              </a:rPr>
              <a:t>מיועד</a:t>
            </a:r>
            <a:r>
              <a:rPr lang="en">
                <a:solidFill>
                  <a:schemeClr val="dk1"/>
                </a:solidFill>
              </a:rPr>
              <a:t> </a:t>
            </a:r>
            <a:r>
              <a:rPr lang="en" err="1">
                <a:solidFill>
                  <a:schemeClr val="dk1"/>
                </a:solidFill>
              </a:rPr>
              <a:t>להפקת</a:t>
            </a:r>
            <a:r>
              <a:rPr lang="en">
                <a:solidFill>
                  <a:schemeClr val="dk1"/>
                </a:solidFill>
              </a:rPr>
              <a:t> </a:t>
            </a:r>
            <a:r>
              <a:rPr lang="en" err="1">
                <a:solidFill>
                  <a:schemeClr val="dk1"/>
                </a:solidFill>
              </a:rPr>
              <a:t>אנרגיה</a:t>
            </a:r>
            <a:r>
              <a:rPr lang="en">
                <a:solidFill>
                  <a:schemeClr val="dk1"/>
                </a:solidFill>
              </a:rPr>
              <a:t> </a:t>
            </a:r>
            <a:r>
              <a:rPr lang="en" err="1">
                <a:solidFill>
                  <a:schemeClr val="dk1"/>
                </a:solidFill>
              </a:rPr>
              <a:t>חשמלית</a:t>
            </a:r>
            <a:r>
              <a:rPr lang="en">
                <a:solidFill>
                  <a:schemeClr val="dk1"/>
                </a:solidFill>
              </a:rPr>
              <a:t>*.</a:t>
            </a:r>
            <a:endParaRPr>
              <a:solidFill>
                <a:schemeClr val="dk1"/>
              </a:solidFill>
            </a:endParaRPr>
          </a:p>
          <a:p>
            <a:pPr marL="0" lvl="0" indent="0" algn="r" rtl="1">
              <a:lnSpc>
                <a:spcPct val="100000"/>
              </a:lnSpc>
              <a:spcBef>
                <a:spcPts val="0"/>
              </a:spcBef>
              <a:spcAft>
                <a:spcPts val="0"/>
              </a:spcAft>
              <a:buSzPts val="1100"/>
              <a:buNone/>
            </a:pPr>
            <a:r>
              <a:rPr lang="en" err="1"/>
              <a:t>הפקת</a:t>
            </a:r>
            <a:r>
              <a:rPr lang="en"/>
              <a:t> </a:t>
            </a:r>
            <a:r>
              <a:rPr lang="en" err="1"/>
              <a:t>אנרגיה</a:t>
            </a:r>
            <a:r>
              <a:rPr lang="en"/>
              <a:t> </a:t>
            </a:r>
            <a:r>
              <a:rPr lang="en" err="1"/>
              <a:t>מאור</a:t>
            </a:r>
            <a:r>
              <a:rPr lang="en"/>
              <a:t> </a:t>
            </a:r>
            <a:r>
              <a:rPr lang="en" err="1"/>
              <a:t>השמש</a:t>
            </a:r>
            <a:r>
              <a:rPr lang="en"/>
              <a:t> (</a:t>
            </a:r>
            <a:r>
              <a:rPr lang="en" err="1"/>
              <a:t>אנרגיה</a:t>
            </a:r>
            <a:r>
              <a:rPr lang="en"/>
              <a:t> </a:t>
            </a:r>
            <a:r>
              <a:rPr lang="en" err="1"/>
              <a:t>סולארית</a:t>
            </a:r>
            <a:r>
              <a:rPr lang="en"/>
              <a:t>) </a:t>
            </a:r>
            <a:r>
              <a:rPr lang="en" err="1"/>
              <a:t>מיועד</a:t>
            </a:r>
            <a:r>
              <a:rPr lang="en"/>
              <a:t> </a:t>
            </a:r>
            <a:r>
              <a:rPr lang="en" err="1"/>
              <a:t>לייצור</a:t>
            </a:r>
            <a:r>
              <a:rPr lang="en"/>
              <a:t> </a:t>
            </a:r>
            <a:r>
              <a:rPr lang="en" err="1"/>
              <a:t>אנרגיה</a:t>
            </a:r>
            <a:r>
              <a:rPr lang="en"/>
              <a:t> </a:t>
            </a:r>
            <a:r>
              <a:rPr lang="en" err="1"/>
              <a:t>חשמלית</a:t>
            </a:r>
            <a:r>
              <a:rPr lang="en"/>
              <a:t>*.</a:t>
            </a:r>
            <a:endParaRPr/>
          </a:p>
          <a:p>
            <a:pPr marL="0" lvl="0" indent="0" algn="r" rtl="1">
              <a:lnSpc>
                <a:spcPct val="100000"/>
              </a:lnSpc>
              <a:spcBef>
                <a:spcPts val="0"/>
              </a:spcBef>
              <a:spcAft>
                <a:spcPts val="0"/>
              </a:spcAft>
              <a:buSzPts val="1100"/>
              <a:buNone/>
            </a:pPr>
            <a:endParaRPr/>
          </a:p>
          <a:p>
            <a:pPr marL="0" lvl="0" indent="0" algn="r" rtl="1">
              <a:lnSpc>
                <a:spcPct val="100000"/>
              </a:lnSpc>
              <a:spcBef>
                <a:spcPts val="0"/>
              </a:spcBef>
              <a:spcAft>
                <a:spcPts val="0"/>
              </a:spcAft>
              <a:buSzPts val="1100"/>
              <a:buNone/>
            </a:pPr>
            <a:r>
              <a:rPr lang="en"/>
              <a:t>*</a:t>
            </a:r>
            <a:r>
              <a:rPr lang="en" err="1"/>
              <a:t>ייצור</a:t>
            </a:r>
            <a:r>
              <a:rPr lang="en"/>
              <a:t> </a:t>
            </a:r>
            <a:r>
              <a:rPr lang="en" err="1"/>
              <a:t>אנרגיה</a:t>
            </a:r>
            <a:r>
              <a:rPr lang="en"/>
              <a:t> </a:t>
            </a:r>
            <a:r>
              <a:rPr lang="en" err="1"/>
              <a:t>חשמלית</a:t>
            </a:r>
            <a:r>
              <a:rPr lang="en"/>
              <a:t> - </a:t>
            </a:r>
            <a:r>
              <a:rPr lang="en" err="1">
                <a:solidFill>
                  <a:schemeClr val="dk1"/>
                </a:solidFill>
              </a:rPr>
              <a:t>בעיקר</a:t>
            </a:r>
            <a:r>
              <a:rPr lang="en">
                <a:solidFill>
                  <a:schemeClr val="dk1"/>
                </a:solidFill>
              </a:rPr>
              <a:t> </a:t>
            </a:r>
            <a:r>
              <a:rPr lang="en" err="1">
                <a:solidFill>
                  <a:schemeClr val="dk1"/>
                </a:solidFill>
              </a:rPr>
              <a:t>לבתים</a:t>
            </a:r>
            <a:r>
              <a:rPr lang="en">
                <a:solidFill>
                  <a:schemeClr val="dk1"/>
                </a:solidFill>
              </a:rPr>
              <a:t>, </a:t>
            </a:r>
            <a:r>
              <a:rPr lang="en" err="1">
                <a:solidFill>
                  <a:schemeClr val="dk1"/>
                </a:solidFill>
              </a:rPr>
              <a:t>בתי</a:t>
            </a:r>
            <a:r>
              <a:rPr lang="en">
                <a:solidFill>
                  <a:schemeClr val="dk1"/>
                </a:solidFill>
              </a:rPr>
              <a:t> </a:t>
            </a:r>
            <a:r>
              <a:rPr lang="en" err="1">
                <a:solidFill>
                  <a:schemeClr val="dk1"/>
                </a:solidFill>
              </a:rPr>
              <a:t>עסק</a:t>
            </a:r>
            <a:r>
              <a:rPr lang="en">
                <a:solidFill>
                  <a:schemeClr val="dk1"/>
                </a:solidFill>
              </a:rPr>
              <a:t> </a:t>
            </a:r>
            <a:r>
              <a:rPr lang="en" err="1">
                <a:solidFill>
                  <a:schemeClr val="dk1"/>
                </a:solidFill>
              </a:rPr>
              <a:t>ותעשייה</a:t>
            </a:r>
            <a:endParaRPr err="1"/>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79"/>
        <p:cNvGrpSpPr/>
        <p:nvPr/>
      </p:nvGrpSpPr>
      <p:grpSpPr>
        <a:xfrm>
          <a:off x="0" y="0"/>
          <a:ext cx="0" cy="0"/>
          <a:chOff x="0" y="0"/>
          <a:chExt cx="0" cy="0"/>
        </a:xfrm>
      </p:grpSpPr>
      <p:sp>
        <p:nvSpPr>
          <p:cNvPr id="10080" name="Google Shape;10080;p4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081" name="Google Shape;10081;p4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r>
              <a:rPr lang="en" sz="1300" err="1">
                <a:solidFill>
                  <a:schemeClr val="dk1"/>
                </a:solidFill>
                <a:latin typeface="Calibri"/>
                <a:ea typeface="Calibri"/>
                <a:cs typeface="Calibri"/>
                <a:sym typeface="Calibri"/>
              </a:rPr>
              <a:t>הבנו</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עד</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עכשיו</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החשיבות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בשימוש</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במקורות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האנרגיה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של</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דלקי</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מאובנים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גז</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טבעי</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נפט</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ופחם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בשל</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היעילות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שלהם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לקבלת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אנרגיה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זמינה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אך</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יש</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גם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חסרונות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ובעייתיות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בשימוש</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בהם</a:t>
            </a:r>
            <a:r>
              <a:rPr lang="en" sz="1300">
                <a:solidFill>
                  <a:schemeClr val="dk1"/>
                </a:solidFill>
                <a:latin typeface="Calibri"/>
                <a:ea typeface="Calibri"/>
                <a:cs typeface="Calibri"/>
                <a:sym typeface="Calibri"/>
              </a:rPr>
              <a:t>.</a:t>
            </a:r>
            <a:endParaRPr sz="1300">
              <a:solidFill>
                <a:schemeClr val="dk1"/>
              </a:solidFill>
              <a:latin typeface="Calibri"/>
              <a:ea typeface="Calibri"/>
              <a:cs typeface="Calibri"/>
              <a:sym typeface="Calibri"/>
            </a:endParaRPr>
          </a:p>
          <a:p>
            <a:pPr marL="0" lvl="0" indent="0" algn="r" rtl="1">
              <a:lnSpc>
                <a:spcPct val="100000"/>
              </a:lnSpc>
              <a:spcBef>
                <a:spcPts val="0"/>
              </a:spcBef>
              <a:spcAft>
                <a:spcPts val="0"/>
              </a:spcAft>
              <a:buSzPts val="1100"/>
              <a:buNone/>
            </a:pPr>
            <a:r>
              <a:rPr lang="en" sz="1300" err="1">
                <a:solidFill>
                  <a:schemeClr val="dk1"/>
                </a:solidFill>
                <a:latin typeface="Calibri"/>
                <a:ea typeface="Calibri"/>
                <a:cs typeface="Calibri"/>
                <a:sym typeface="Calibri"/>
              </a:rPr>
              <a:t>בשלב</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ראשון</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נאפשר</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לתלמידים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לשתף</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בידע</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שלהם</a:t>
            </a:r>
            <a:r>
              <a:rPr lang="en" sz="1300">
                <a:solidFill>
                  <a:schemeClr val="dk1"/>
                </a:solidFill>
                <a:latin typeface="Calibri"/>
                <a:ea typeface="Calibri"/>
                <a:cs typeface="Calibri"/>
                <a:sym typeface="Calibri"/>
              </a:rPr>
              <a:t> ו/</a:t>
            </a:r>
            <a:r>
              <a:rPr lang="en" sz="1300" err="1">
                <a:solidFill>
                  <a:schemeClr val="dk1"/>
                </a:solidFill>
                <a:latin typeface="Calibri"/>
                <a:ea typeface="Calibri"/>
                <a:cs typeface="Calibri"/>
                <a:sym typeface="Calibri"/>
              </a:rPr>
              <a:t>או</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לשער</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על</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הבעיה</a:t>
            </a:r>
            <a:r>
              <a:rPr lang="en" sz="1300">
                <a:solidFill>
                  <a:schemeClr val="dk1"/>
                </a:solidFill>
                <a:latin typeface="Calibri"/>
                <a:ea typeface="Calibri"/>
                <a:cs typeface="Calibri"/>
                <a:sym typeface="Calibri"/>
              </a:rPr>
              <a:t> / </a:t>
            </a:r>
            <a:r>
              <a:rPr lang="en" sz="1300" err="1">
                <a:solidFill>
                  <a:schemeClr val="dk1"/>
                </a:solidFill>
                <a:latin typeface="Calibri"/>
                <a:ea typeface="Calibri"/>
                <a:cs typeface="Calibri"/>
                <a:sym typeface="Calibri"/>
              </a:rPr>
              <a:t>החסרונות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בצריכת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דלקים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אלה</a:t>
            </a:r>
            <a:r>
              <a:rPr lang="en" sz="1300">
                <a:solidFill>
                  <a:schemeClr val="dk1"/>
                </a:solidFill>
                <a:latin typeface="Calibri"/>
                <a:ea typeface="Calibri"/>
                <a:cs typeface="Calibri"/>
                <a:sym typeface="Calibri"/>
              </a:rPr>
              <a:t>.</a:t>
            </a:r>
            <a:endParaRPr sz="1300">
              <a:solidFill>
                <a:schemeClr val="dk1"/>
              </a:solidFill>
              <a:latin typeface="Calibri"/>
              <a:ea typeface="Calibri"/>
              <a:cs typeface="Calibri"/>
              <a:sym typeface="Calibri"/>
            </a:endParaRPr>
          </a:p>
          <a:p>
            <a:pPr marL="0" lvl="0" indent="0" algn="r" rtl="1">
              <a:lnSpc>
                <a:spcPct val="100000"/>
              </a:lnSpc>
              <a:spcBef>
                <a:spcPts val="0"/>
              </a:spcBef>
              <a:spcAft>
                <a:spcPts val="0"/>
              </a:spcAft>
              <a:buSzPts val="1100"/>
              <a:buNone/>
            </a:pPr>
            <a:endParaRPr sz="1300">
              <a:solidFill>
                <a:schemeClr val="dk1"/>
              </a:solidFill>
              <a:latin typeface="Calibri"/>
              <a:ea typeface="Calibri"/>
              <a:cs typeface="Calibri"/>
              <a:sym typeface="Calibri"/>
            </a:endParaRPr>
          </a:p>
          <a:p>
            <a:pPr marL="0" lvl="0" indent="0" algn="r" rtl="1">
              <a:lnSpc>
                <a:spcPct val="100000"/>
              </a:lnSpc>
              <a:spcBef>
                <a:spcPts val="0"/>
              </a:spcBef>
              <a:spcAft>
                <a:spcPts val="0"/>
              </a:spcAft>
              <a:buClr>
                <a:schemeClr val="dk1"/>
              </a:buClr>
              <a:buSzPts val="1100"/>
              <a:buFont typeface="Arial"/>
              <a:buNone/>
            </a:pPr>
            <a:r>
              <a:rPr lang="en" sz="1300" err="1">
                <a:solidFill>
                  <a:schemeClr val="dk1"/>
                </a:solidFill>
                <a:latin typeface="Calibri"/>
                <a:ea typeface="Calibri"/>
                <a:cs typeface="Calibri"/>
                <a:sym typeface="Calibri"/>
              </a:rPr>
              <a:t>בשקפים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הבאים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נפרט</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על</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חלק</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מהבעיות</a:t>
            </a:r>
            <a:r>
              <a:rPr lang="en" sz="1300">
                <a:solidFill>
                  <a:schemeClr val="dk1"/>
                </a:solidFill>
                <a:latin typeface="Calibri"/>
                <a:ea typeface="Calibri"/>
                <a:cs typeface="Calibri"/>
                <a:sym typeface="Calibri"/>
              </a:rPr>
              <a:t>:</a:t>
            </a:r>
            <a:endParaRPr sz="1300">
              <a:solidFill>
                <a:schemeClr val="dk1"/>
              </a:solidFill>
              <a:latin typeface="Calibri"/>
              <a:ea typeface="Calibri"/>
              <a:cs typeface="Calibri"/>
              <a:sym typeface="Calibri"/>
            </a:endParaRPr>
          </a:p>
          <a:p>
            <a:pPr marL="457200" lvl="0" indent="-311150" algn="r" rtl="1">
              <a:lnSpc>
                <a:spcPct val="100000"/>
              </a:lnSpc>
              <a:spcBef>
                <a:spcPts val="0"/>
              </a:spcBef>
              <a:spcAft>
                <a:spcPts val="0"/>
              </a:spcAft>
              <a:buClr>
                <a:schemeClr val="dk1"/>
              </a:buClr>
              <a:buSzPts val="1300"/>
              <a:buFont typeface="Calibri"/>
              <a:buAutoNum type="arabicPeriod"/>
            </a:pPr>
            <a:r>
              <a:rPr lang="en" sz="1300" err="1">
                <a:solidFill>
                  <a:schemeClr val="dk1"/>
                </a:solidFill>
                <a:latin typeface="Calibri"/>
                <a:ea typeface="Calibri"/>
                <a:cs typeface="Calibri"/>
                <a:sym typeface="Calibri"/>
              </a:rPr>
              <a:t>פליטת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פד"ח</a:t>
            </a:r>
            <a:r>
              <a:rPr lang="en" sz="1300">
                <a:solidFill>
                  <a:schemeClr val="dk1"/>
                </a:solidFill>
                <a:latin typeface="Calibri"/>
                <a:ea typeface="Calibri"/>
                <a:cs typeface="Calibri"/>
                <a:sym typeface="Calibri"/>
              </a:rPr>
              <a:t> - </a:t>
            </a:r>
            <a:r>
              <a:rPr lang="en" sz="1300" err="1">
                <a:solidFill>
                  <a:schemeClr val="dk1"/>
                </a:solidFill>
                <a:latin typeface="Calibri"/>
                <a:ea typeface="Calibri"/>
                <a:cs typeface="Calibri"/>
                <a:sym typeface="Calibri"/>
              </a:rPr>
              <a:t>הגברת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אפקט</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החממה</a:t>
            </a:r>
            <a:r>
              <a:rPr lang="en" sz="1300">
                <a:solidFill>
                  <a:schemeClr val="dk1"/>
                </a:solidFill>
                <a:latin typeface="Calibri"/>
                <a:ea typeface="Calibri"/>
                <a:cs typeface="Calibri"/>
                <a:sym typeface="Calibri"/>
              </a:rPr>
              <a:t> --&gt; </a:t>
            </a:r>
            <a:r>
              <a:rPr lang="en" sz="1300" err="1">
                <a:solidFill>
                  <a:schemeClr val="dk1"/>
                </a:solidFill>
                <a:latin typeface="Calibri"/>
                <a:ea typeface="Calibri"/>
                <a:cs typeface="Calibri"/>
                <a:sym typeface="Calibri"/>
              </a:rPr>
              <a:t>עליית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הטמפרטורה</a:t>
            </a:r>
            <a:endParaRPr sz="1300" err="1">
              <a:solidFill>
                <a:schemeClr val="dk1"/>
              </a:solidFill>
              <a:latin typeface="Calibri"/>
              <a:ea typeface="Calibri"/>
              <a:cs typeface="Calibri"/>
              <a:sym typeface="Calibri"/>
            </a:endParaRPr>
          </a:p>
          <a:p>
            <a:pPr marL="457200" lvl="0" indent="-311150" algn="r" rtl="1">
              <a:lnSpc>
                <a:spcPct val="100000"/>
              </a:lnSpc>
              <a:spcBef>
                <a:spcPts val="0"/>
              </a:spcBef>
              <a:spcAft>
                <a:spcPts val="0"/>
              </a:spcAft>
              <a:buClr>
                <a:schemeClr val="dk1"/>
              </a:buClr>
              <a:buSzPts val="1300"/>
              <a:buFont typeface="Calibri"/>
              <a:buAutoNum type="arabicPeriod"/>
            </a:pPr>
            <a:r>
              <a:rPr lang="en" sz="1300" err="1">
                <a:solidFill>
                  <a:schemeClr val="dk1"/>
                </a:solidFill>
                <a:latin typeface="Calibri"/>
                <a:ea typeface="Calibri"/>
                <a:cs typeface="Calibri"/>
                <a:sym typeface="Calibri"/>
              </a:rPr>
              <a:t>משאבים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מתכלים</a:t>
            </a:r>
            <a:endParaRPr sz="1300">
              <a:solidFill>
                <a:schemeClr val="dk1"/>
              </a:solidFill>
              <a:latin typeface="Calibri"/>
              <a:ea typeface="Calibri"/>
              <a:cs typeface="Calibri"/>
              <a:sym typeface="Calibri"/>
            </a:endParaRPr>
          </a:p>
          <a:p>
            <a:pPr marL="457200" lvl="0" indent="-311150" algn="r" rtl="1">
              <a:lnSpc>
                <a:spcPct val="100000"/>
              </a:lnSpc>
              <a:spcBef>
                <a:spcPts val="0"/>
              </a:spcBef>
              <a:spcAft>
                <a:spcPts val="0"/>
              </a:spcAft>
              <a:buClr>
                <a:schemeClr val="dk1"/>
              </a:buClr>
              <a:buSzPts val="1300"/>
              <a:buFont typeface="Calibri"/>
              <a:buAutoNum type="arabicPeriod"/>
            </a:pPr>
            <a:r>
              <a:rPr lang="en" sz="1300" err="1">
                <a:solidFill>
                  <a:schemeClr val="dk1"/>
                </a:solidFill>
                <a:latin typeface="Calibri"/>
                <a:ea typeface="Calibri"/>
                <a:cs typeface="Calibri"/>
                <a:sym typeface="Calibri"/>
              </a:rPr>
              <a:t>זיהום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אוויר</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דוגמא</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מישראל</a:t>
            </a:r>
            <a:br>
              <a:rPr lang="en" sz="1300">
                <a:solidFill>
                  <a:schemeClr val="dk1"/>
                </a:solidFill>
                <a:latin typeface="Calibri"/>
                <a:ea typeface="Calibri"/>
                <a:cs typeface="Calibri"/>
                <a:sym typeface="Calibri"/>
              </a:rPr>
            </a:br>
            <a:r>
              <a:rPr lang="en" sz="1300" err="1">
                <a:solidFill>
                  <a:schemeClr val="dk1"/>
                </a:solidFill>
                <a:latin typeface="Calibri"/>
                <a:ea typeface="Calibri"/>
                <a:cs typeface="Calibri"/>
                <a:sym typeface="Calibri"/>
              </a:rPr>
              <a:t>מקרי</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מוות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מזיהום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אוויר</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בעולם</a:t>
            </a:r>
            <a:r>
              <a:rPr lang="en" sz="1300">
                <a:solidFill>
                  <a:schemeClr val="dk1"/>
                </a:solidFill>
                <a:latin typeface="Calibri"/>
                <a:ea typeface="Calibri"/>
                <a:cs typeface="Calibri"/>
                <a:sym typeface="Calibri"/>
              </a:rPr>
              <a:t> - </a:t>
            </a:r>
            <a:r>
              <a:rPr lang="en" sz="1300" err="1">
                <a:solidFill>
                  <a:schemeClr val="dk1"/>
                </a:solidFill>
                <a:latin typeface="Calibri"/>
                <a:ea typeface="Calibri"/>
                <a:cs typeface="Calibri"/>
                <a:sym typeface="Calibri"/>
              </a:rPr>
              <a:t>גרף</a:t>
            </a:r>
            <a:r>
              <a:rPr lang="en" sz="1300">
                <a:solidFill>
                  <a:schemeClr val="dk1"/>
                </a:solidFill>
                <a:latin typeface="Calibri"/>
                <a:ea typeface="Calibri"/>
                <a:cs typeface="Calibri"/>
                <a:sym typeface="Calibri"/>
              </a:rPr>
              <a:t> Our World in Data</a:t>
            </a:r>
            <a:endParaRPr sz="1300">
              <a:solidFill>
                <a:schemeClr val="dk1"/>
              </a:solidFill>
              <a:latin typeface="Calibri"/>
              <a:ea typeface="Calibri"/>
              <a:cs typeface="Calibri"/>
              <a:sym typeface="Calibri"/>
            </a:endParaRPr>
          </a:p>
          <a:p>
            <a:pPr marL="457200" lvl="0" indent="-311150" algn="r" rtl="1">
              <a:lnSpc>
                <a:spcPct val="100000"/>
              </a:lnSpc>
              <a:spcBef>
                <a:spcPts val="0"/>
              </a:spcBef>
              <a:spcAft>
                <a:spcPts val="0"/>
              </a:spcAft>
              <a:buClr>
                <a:schemeClr val="dk1"/>
              </a:buClr>
              <a:buSzPts val="1300"/>
              <a:buFont typeface="Calibri"/>
              <a:buAutoNum type="arabicPeriod"/>
            </a:pPr>
            <a:r>
              <a:rPr lang="en" sz="1300" err="1">
                <a:solidFill>
                  <a:schemeClr val="dk1"/>
                </a:solidFill>
                <a:latin typeface="Calibri"/>
                <a:ea typeface="Calibri"/>
                <a:cs typeface="Calibri"/>
                <a:sym typeface="Calibri"/>
              </a:rPr>
              <a:t>אחסון</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ושינוע</a:t>
            </a:r>
            <a:r>
              <a:rPr lang="en" sz="1300">
                <a:solidFill>
                  <a:schemeClr val="dk1"/>
                </a:solidFill>
                <a:latin typeface="Calibri"/>
                <a:ea typeface="Calibri"/>
                <a:cs typeface="Calibri"/>
                <a:sym typeface="Calibri"/>
              </a:rPr>
              <a:t> - </a:t>
            </a:r>
            <a:r>
              <a:rPr lang="en" sz="1300" err="1">
                <a:solidFill>
                  <a:schemeClr val="dk1"/>
                </a:solidFill>
                <a:latin typeface="Calibri"/>
                <a:ea typeface="Calibri"/>
                <a:cs typeface="Calibri"/>
                <a:sym typeface="Calibri"/>
              </a:rPr>
              <a:t>יכול</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להביא</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לזיהום</a:t>
            </a:r>
            <a:endParaRPr sz="1300" err="1">
              <a:solidFill>
                <a:schemeClr val="dk1"/>
              </a:solidFill>
              <a:latin typeface="Calibri"/>
              <a:ea typeface="Calibri"/>
              <a:cs typeface="Calibri"/>
              <a:sym typeface="Calibri"/>
            </a:endParaRPr>
          </a:p>
          <a:p>
            <a:pPr marL="0" lvl="0" indent="0" algn="l" rtl="0">
              <a:lnSpc>
                <a:spcPct val="100000"/>
              </a:lnSpc>
              <a:spcBef>
                <a:spcPts val="0"/>
              </a:spcBef>
              <a:spcAft>
                <a:spcPts val="0"/>
              </a:spcAft>
              <a:buClr>
                <a:schemeClr val="dk1"/>
              </a:buClr>
              <a:buSzPts val="1100"/>
              <a:buFont typeface="Arial"/>
              <a:buNone/>
            </a:pPr>
            <a:endParaRPr sz="1300">
              <a:solidFill>
                <a:schemeClr val="dk1"/>
              </a:solidFill>
              <a:latin typeface="Calibri"/>
              <a:ea typeface="Calibri"/>
              <a:cs typeface="Calibri"/>
              <a:sym typeface="Calibri"/>
            </a:endParaRPr>
          </a:p>
          <a:p>
            <a:pPr marL="0" lvl="0" indent="0" algn="r" rtl="1">
              <a:lnSpc>
                <a:spcPct val="100000"/>
              </a:lnSpc>
              <a:spcBef>
                <a:spcPts val="0"/>
              </a:spcBef>
              <a:spcAft>
                <a:spcPts val="0"/>
              </a:spcAft>
              <a:buSzPts val="1100"/>
              <a:buNone/>
            </a:pPr>
            <a:endParaRPr sz="1300">
              <a:solidFill>
                <a:schemeClr val="dk1"/>
              </a:solidFill>
              <a:latin typeface="Calibri"/>
              <a:ea typeface="Calibri"/>
              <a:cs typeface="Calibri"/>
              <a:sym typeface="Calibri"/>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87"/>
        <p:cNvGrpSpPr/>
        <p:nvPr/>
      </p:nvGrpSpPr>
      <p:grpSpPr>
        <a:xfrm>
          <a:off x="0" y="0"/>
          <a:ext cx="0" cy="0"/>
          <a:chOff x="0" y="0"/>
          <a:chExt cx="0" cy="0"/>
        </a:xfrm>
      </p:grpSpPr>
      <p:sp>
        <p:nvSpPr>
          <p:cNvPr id="10088" name="Google Shape;10088;p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089" name="Google Shape;10089;p4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r>
              <a:rPr lang="en" sz="1300" err="1">
                <a:solidFill>
                  <a:schemeClr val="dk1"/>
                </a:solidFill>
                <a:latin typeface="Calibri"/>
                <a:ea typeface="Calibri"/>
                <a:cs typeface="Calibri"/>
                <a:sym typeface="Calibri"/>
              </a:rPr>
              <a:t>הבעיה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אנו</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מתמקדים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ביחידה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זו</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היא</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עליית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הטמפרטורה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העולמית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הממוצעת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כפי</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שכבר</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הצגנו</a:t>
            </a:r>
            <a:endParaRPr sz="1300" err="1">
              <a:solidFill>
                <a:schemeClr val="dk1"/>
              </a:solidFill>
              <a:latin typeface="Calibri"/>
              <a:ea typeface="Calibri"/>
              <a:cs typeface="Calibri"/>
              <a:sym typeface="Calibri"/>
            </a:endParaRPr>
          </a:p>
          <a:p>
            <a:pPr marL="0" lvl="0" indent="0" algn="r" rtl="1">
              <a:lnSpc>
                <a:spcPct val="100000"/>
              </a:lnSpc>
              <a:spcBef>
                <a:spcPts val="0"/>
              </a:spcBef>
              <a:spcAft>
                <a:spcPts val="0"/>
              </a:spcAft>
              <a:buSzPts val="1100"/>
              <a:buNone/>
            </a:pPr>
            <a:endParaRPr sz="1300">
              <a:latin typeface="Calibri"/>
              <a:ea typeface="Calibri"/>
              <a:cs typeface="Calibri"/>
              <a:sym typeface="Calibri"/>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01"/>
        <p:cNvGrpSpPr/>
        <p:nvPr/>
      </p:nvGrpSpPr>
      <p:grpSpPr>
        <a:xfrm>
          <a:off x="0" y="0"/>
          <a:ext cx="0" cy="0"/>
          <a:chOff x="0" y="0"/>
          <a:chExt cx="0" cy="0"/>
        </a:xfrm>
      </p:grpSpPr>
      <p:sp>
        <p:nvSpPr>
          <p:cNvPr id="10102" name="Google Shape;10102;p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103" name="Google Shape;10103;p4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r>
              <a:rPr lang="en" sz="1300" err="1">
                <a:solidFill>
                  <a:schemeClr val="dk1"/>
                </a:solidFill>
                <a:latin typeface="Calibri"/>
                <a:ea typeface="Calibri"/>
                <a:cs typeface="Calibri"/>
                <a:sym typeface="Calibri"/>
              </a:rPr>
              <a:t>לדלקי</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מאובנים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נדרשים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מיליוני</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שנים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להיווצר</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ומרגע</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שמשתמשים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בהם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נגמרים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כלומר</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השימוש</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נעשה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בקצב</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גבוה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מאוד</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ביחס</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להיווצרות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שלהם</a:t>
            </a:r>
            <a:r>
              <a:rPr lang="en" sz="1300">
                <a:solidFill>
                  <a:schemeClr val="dk1"/>
                </a:solidFill>
                <a:latin typeface="Calibri"/>
                <a:ea typeface="Calibri"/>
                <a:cs typeface="Calibri"/>
                <a:sym typeface="Calibri"/>
              </a:rPr>
              <a:t>.</a:t>
            </a:r>
            <a:endParaRPr sz="1300">
              <a:solidFill>
                <a:schemeClr val="dk1"/>
              </a:solidFill>
              <a:latin typeface="Calibri"/>
              <a:ea typeface="Calibri"/>
              <a:cs typeface="Calibri"/>
              <a:sym typeface="Calibri"/>
            </a:endParaRPr>
          </a:p>
          <a:p>
            <a:pPr marL="0" lvl="0" indent="0" algn="r" rtl="1">
              <a:lnSpc>
                <a:spcPct val="100000"/>
              </a:lnSpc>
              <a:spcBef>
                <a:spcPts val="0"/>
              </a:spcBef>
              <a:spcAft>
                <a:spcPts val="0"/>
              </a:spcAft>
              <a:buClr>
                <a:schemeClr val="dk1"/>
              </a:buClr>
              <a:buSzPts val="1100"/>
              <a:buFont typeface="Arial"/>
              <a:buNone/>
            </a:pPr>
            <a:r>
              <a:rPr lang="en" sz="1300" err="1">
                <a:solidFill>
                  <a:schemeClr val="dk1"/>
                </a:solidFill>
                <a:latin typeface="Calibri"/>
                <a:ea typeface="Calibri"/>
                <a:cs typeface="Calibri"/>
                <a:sym typeface="Calibri"/>
              </a:rPr>
              <a:t>קבוצת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המשאבים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המתכלים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שנגמרים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אלה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משאבים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שקצב</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התחדשותם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איטי</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ביותר</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בהשוואה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לקצב</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הניצול</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שלהם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על</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ידי</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בני</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האדם</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מתוך</a:t>
            </a:r>
            <a:r>
              <a:rPr lang="en" sz="1300">
                <a:solidFill>
                  <a:schemeClr val="dk1"/>
                </a:solidFill>
                <a:latin typeface="Calibri"/>
                <a:ea typeface="Calibri"/>
                <a:cs typeface="Calibri"/>
                <a:sym typeface="Calibri"/>
              </a:rPr>
              <a:t> </a:t>
            </a:r>
            <a:r>
              <a:rPr lang="en" sz="1300" u="sng">
                <a:solidFill>
                  <a:schemeClr val="hlink"/>
                </a:solidFill>
                <a:latin typeface="Calibri"/>
                <a:ea typeface="Calibri"/>
                <a:cs typeface="Calibri"/>
                <a:sym typeface="Calibri"/>
                <a:hlinkClick r:id="rId3"/>
              </a:rPr>
              <a:t>משאבים מתכלים ומתחדשים, אתר סבבה, המשרד להגנת הסביבה</a:t>
            </a:r>
            <a:r>
              <a:rPr lang="en" sz="1300">
                <a:solidFill>
                  <a:schemeClr val="dk1"/>
                </a:solidFill>
                <a:latin typeface="Calibri"/>
                <a:ea typeface="Calibri"/>
                <a:cs typeface="Calibri"/>
                <a:sym typeface="Calibri"/>
              </a:rPr>
              <a:t>)</a:t>
            </a:r>
            <a:endParaRPr sz="1300">
              <a:solidFill>
                <a:schemeClr val="dk1"/>
              </a:solidFill>
              <a:latin typeface="Calibri"/>
              <a:ea typeface="Calibri"/>
              <a:cs typeface="Calibri"/>
              <a:sym typeface="Calibri"/>
            </a:endParaRPr>
          </a:p>
          <a:p>
            <a:pPr marL="0" lvl="0" indent="0" algn="l" rtl="0">
              <a:lnSpc>
                <a:spcPct val="100000"/>
              </a:lnSpc>
              <a:spcBef>
                <a:spcPts val="0"/>
              </a:spcBef>
              <a:spcAft>
                <a:spcPts val="0"/>
              </a:spcAft>
              <a:buSzPts val="1100"/>
              <a:buNone/>
            </a:pPr>
            <a:endParaRPr sz="1300">
              <a:solidFill>
                <a:schemeClr val="dk1"/>
              </a:solidFill>
              <a:latin typeface="Calibri"/>
              <a:ea typeface="Calibri"/>
              <a:cs typeface="Calibri"/>
              <a:sym typeface="Calibri"/>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10"/>
        <p:cNvGrpSpPr/>
        <p:nvPr/>
      </p:nvGrpSpPr>
      <p:grpSpPr>
        <a:xfrm>
          <a:off x="0" y="0"/>
          <a:ext cx="0" cy="0"/>
          <a:chOff x="0" y="0"/>
          <a:chExt cx="0" cy="0"/>
        </a:xfrm>
      </p:grpSpPr>
      <p:sp>
        <p:nvSpPr>
          <p:cNvPr id="10111" name="Google Shape;10111;p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112" name="Google Shape;10112;p5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r>
              <a:rPr lang="en" sz="1200" u="sng" err="1">
                <a:solidFill>
                  <a:schemeClr val="dk1"/>
                </a:solidFill>
                <a:latin typeface="Calibri"/>
                <a:ea typeface="Calibri"/>
                <a:cs typeface="Calibri"/>
                <a:sym typeface="Calibri"/>
              </a:rPr>
              <a:t>מתוך</a:t>
            </a:r>
            <a:r>
              <a:rPr lang="en" sz="1200" u="sng" dirty="0">
                <a:solidFill>
                  <a:schemeClr val="dk1"/>
                </a:solidFill>
                <a:latin typeface="Calibri"/>
                <a:ea typeface="Calibri"/>
                <a:cs typeface="Calibri"/>
                <a:sym typeface="Calibri"/>
              </a:rPr>
              <a:t> </a:t>
            </a:r>
            <a:r>
              <a:rPr lang="en" sz="1200" u="sng" err="1">
                <a:solidFill>
                  <a:schemeClr val="dk1"/>
                </a:solidFill>
                <a:latin typeface="Calibri"/>
                <a:ea typeface="Calibri"/>
                <a:cs typeface="Calibri"/>
                <a:sym typeface="Calibri"/>
              </a:rPr>
              <a:t>הכתבה</a:t>
            </a:r>
            <a:r>
              <a:rPr lang="en" sz="1200" u="sng" dirty="0">
                <a:solidFill>
                  <a:schemeClr val="dk1"/>
                </a:solidFill>
                <a:latin typeface="Calibri"/>
                <a:ea typeface="Calibri"/>
                <a:cs typeface="Calibri"/>
                <a:sym typeface="Calibri"/>
              </a:rPr>
              <a:t> </a:t>
            </a:r>
            <a:r>
              <a:rPr lang="en" sz="1200" u="sng" dirty="0">
                <a:solidFill>
                  <a:schemeClr val="hlink"/>
                </a:solidFill>
                <a:latin typeface="Calibri"/>
                <a:ea typeface="Calibri"/>
                <a:cs typeface="Calibri"/>
                <a:sym typeface="Calibri"/>
                <a:hlinkClick r:id="rId3"/>
              </a:rPr>
              <a:t>"פחות, אבל מזהם"</a:t>
            </a:r>
            <a:r>
              <a:rPr lang="en" sz="1200" u="sng" dirty="0">
                <a:solidFill>
                  <a:schemeClr val="dk1"/>
                </a:solidFill>
                <a:latin typeface="Calibri"/>
                <a:ea typeface="Calibri"/>
                <a:cs typeface="Calibri"/>
                <a:sym typeface="Calibri"/>
              </a:rPr>
              <a:t> </a:t>
            </a:r>
            <a:r>
              <a:rPr lang="en" sz="1200" u="sng" err="1">
                <a:solidFill>
                  <a:schemeClr val="dk1"/>
                </a:solidFill>
                <a:latin typeface="Calibri"/>
                <a:ea typeface="Calibri"/>
                <a:cs typeface="Calibri"/>
                <a:sym typeface="Calibri"/>
              </a:rPr>
              <a:t>מכון</a:t>
            </a:r>
            <a:r>
              <a:rPr lang="en" sz="1200" u="sng" dirty="0">
                <a:solidFill>
                  <a:schemeClr val="dk1"/>
                </a:solidFill>
                <a:latin typeface="Calibri"/>
                <a:ea typeface="Calibri"/>
                <a:cs typeface="Calibri"/>
                <a:sym typeface="Calibri"/>
              </a:rPr>
              <a:t> </a:t>
            </a:r>
            <a:r>
              <a:rPr lang="en" sz="1200" u="sng" err="1">
                <a:solidFill>
                  <a:schemeClr val="dk1"/>
                </a:solidFill>
                <a:latin typeface="Calibri"/>
                <a:ea typeface="Calibri"/>
                <a:cs typeface="Calibri"/>
                <a:sym typeface="Calibri"/>
              </a:rPr>
              <a:t>דוידסון</a:t>
            </a:r>
            <a:endParaRPr sz="1200" u="sng" err="1">
              <a:solidFill>
                <a:schemeClr val="dk1"/>
              </a:solidFill>
              <a:latin typeface="Calibri"/>
              <a:ea typeface="Calibri"/>
              <a:cs typeface="Calibri"/>
              <a:sym typeface="Calibri"/>
            </a:endParaRPr>
          </a:p>
          <a:p>
            <a:pPr marL="0" lvl="0" indent="0" algn="r" rtl="1">
              <a:lnSpc>
                <a:spcPct val="100000"/>
              </a:lnSpc>
              <a:spcBef>
                <a:spcPts val="0"/>
              </a:spcBef>
              <a:spcAft>
                <a:spcPts val="0"/>
              </a:spcAft>
              <a:buSzPts val="1100"/>
              <a:buNone/>
            </a:pPr>
            <a:r>
              <a:rPr lang="en" sz="1200">
                <a:solidFill>
                  <a:schemeClr val="dk1"/>
                </a:solidFill>
                <a:latin typeface="Calibri"/>
                <a:ea typeface="Calibri"/>
                <a:cs typeface="Calibri"/>
                <a:sym typeface="Calibri"/>
              </a:rPr>
              <a:t>*</a:t>
            </a:r>
            <a:r>
              <a:rPr lang="en" sz="1200" err="1">
                <a:solidFill>
                  <a:schemeClr val="dk1"/>
                </a:solidFill>
                <a:latin typeface="Calibri"/>
                <a:ea typeface="Calibri"/>
                <a:cs typeface="Calibri"/>
                <a:sym typeface="Calibri"/>
              </a:rPr>
              <a:t>הנתונים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האלה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מסתמכים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בעיקר</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על</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דיווחי</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חברות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הגז</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עצמן</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ש"נבדקים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ומאושרים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על</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ידי</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המשרד</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להגנת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הסביבה</a:t>
            </a:r>
            <a:r>
              <a:rPr lang="en" sz="1200">
                <a:solidFill>
                  <a:schemeClr val="dk1"/>
                </a:solidFill>
                <a:latin typeface="Calibri"/>
                <a:ea typeface="Calibri"/>
                <a:cs typeface="Calibri"/>
                <a:sym typeface="Calibri"/>
              </a:rPr>
              <a:t>".</a:t>
            </a:r>
            <a:br>
              <a:rPr lang="en" sz="1200" dirty="0">
                <a:latin typeface="Calibri"/>
                <a:ea typeface="Calibri"/>
                <a:cs typeface="Calibri"/>
              </a:rPr>
            </a:b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כך</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למשל</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אסדת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הגז</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מרי</a:t>
            </a:r>
            <a:r>
              <a:rPr lang="en" sz="1200">
                <a:solidFill>
                  <a:schemeClr val="dk1"/>
                </a:solidFill>
                <a:latin typeface="Calibri"/>
                <a:ea typeface="Calibri"/>
                <a:cs typeface="Calibri"/>
                <a:sym typeface="Calibri"/>
              </a:rPr>
              <a:t> B </a:t>
            </a:r>
            <a:r>
              <a:rPr lang="en" sz="1200" err="1">
                <a:solidFill>
                  <a:schemeClr val="dk1"/>
                </a:solidFill>
                <a:latin typeface="Calibri"/>
                <a:ea typeface="Calibri"/>
                <a:cs typeface="Calibri"/>
                <a:sym typeface="Calibri"/>
              </a:rPr>
              <a:t>שלחופי</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ישראל</a:t>
            </a:r>
            <a:r>
              <a:rPr lang="en" sz="1200" dirty="0">
                <a:solidFill>
                  <a:schemeClr val="dk1"/>
                </a:solidFill>
                <a:latin typeface="Calibri"/>
                <a:ea typeface="Calibri"/>
                <a:cs typeface="Calibri"/>
                <a:sym typeface="Calibri"/>
              </a:rPr>
              <a:t> </a:t>
            </a:r>
            <a:r>
              <a:rPr lang="en" sz="1200" b="1" dirty="0">
                <a:solidFill>
                  <a:schemeClr val="dk1"/>
                </a:solidFill>
                <a:uFill>
                  <a:noFill/>
                </a:uFill>
                <a:latin typeface="Calibri"/>
                <a:ea typeface="Calibri"/>
                <a:cs typeface="Calibri"/>
                <a:sym typeface="Calibri"/>
                <a:hlinkClick r:id="rId4">
                  <a:extLst>
                    <a:ext uri="{A12FA001-AC4F-418D-AE19-62706E023703}">
                      <ahyp:hlinkClr xmlns:ahyp="http://schemas.microsoft.com/office/drawing/2018/hyperlinkcolor" val="tx"/>
                    </a:ext>
                  </a:extLst>
                </a:hlinkClick>
              </a:rPr>
              <a:t>קרסה לאחר הגברה מהירה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בקצב</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שאיבת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הגז</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שגרם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לשיחרור</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של</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כמות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בלתי</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ידועה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של</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גז</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מתאן</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אל</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האטמוספרה</a:t>
            </a:r>
            <a:r>
              <a:rPr lang="en" sz="1200">
                <a:solidFill>
                  <a:schemeClr val="dk1"/>
                </a:solidFill>
                <a:latin typeface="Calibri"/>
                <a:ea typeface="Calibri"/>
                <a:cs typeface="Calibri"/>
                <a:sym typeface="Calibri"/>
              </a:rPr>
              <a:t>.</a:t>
            </a:r>
            <a:endParaRPr sz="1200">
              <a:solidFill>
                <a:schemeClr val="dk1"/>
              </a:solidFill>
              <a:latin typeface="Calibri"/>
              <a:ea typeface="Calibri"/>
              <a:cs typeface="Calibri"/>
              <a:sym typeface="Calibri"/>
            </a:endParaRPr>
          </a:p>
          <a:p>
            <a:pPr marL="0" lvl="0" indent="0" algn="r" rtl="1">
              <a:lnSpc>
                <a:spcPct val="100000"/>
              </a:lnSpc>
              <a:spcBef>
                <a:spcPts val="0"/>
              </a:spcBef>
              <a:spcAft>
                <a:spcPts val="0"/>
              </a:spcAft>
              <a:buClr>
                <a:schemeClr val="dk1"/>
              </a:buClr>
              <a:buSzPts val="1100"/>
              <a:buFont typeface="Arial"/>
              <a:buNone/>
            </a:pPr>
            <a:r>
              <a:rPr lang="en" sz="1200" err="1">
                <a:solidFill>
                  <a:schemeClr val="dk1"/>
                </a:solidFill>
                <a:latin typeface="Calibri"/>
                <a:ea typeface="Calibri"/>
                <a:cs typeface="Calibri"/>
                <a:sym typeface="Calibri"/>
              </a:rPr>
              <a:t>לעומת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גז</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המתאן</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שמתערבב</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בקלות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עם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האוויר</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קשה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יותר</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ליצור</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בעירה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מלאה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של</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דלקים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מוצקים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או</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נוזליים</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כמו</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פחם</a:t>
            </a:r>
            <a:r>
              <a:rPr lang="en" sz="1200" dirty="0">
                <a:solidFill>
                  <a:schemeClr val="dk1"/>
                </a:solidFill>
                <a:latin typeface="Calibri"/>
                <a:ea typeface="Calibri"/>
                <a:cs typeface="Calibri"/>
                <a:sym typeface="Calibri"/>
              </a:rPr>
              <a:t> </a:t>
            </a:r>
            <a:r>
              <a:rPr lang="en" sz="1200" b="1" dirty="0">
                <a:solidFill>
                  <a:schemeClr val="dk1"/>
                </a:solidFill>
                <a:uFill>
                  <a:noFill/>
                </a:uFill>
                <a:latin typeface="Calibri"/>
                <a:ea typeface="Calibri"/>
                <a:cs typeface="Calibri"/>
                <a:sym typeface="Calibri"/>
                <a:hlinkClick r:id="rId5">
                  <a:extLst>
                    <a:ext uri="{A12FA001-AC4F-418D-AE19-62706E023703}">
                      <ahyp:hlinkClr xmlns:ahyp="http://schemas.microsoft.com/office/drawing/2018/hyperlinkcolor" val="tx"/>
                    </a:ext>
                  </a:extLst>
                </a:hlinkClick>
              </a:rPr>
              <a:t>ומוצרי נפט</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בנוסף</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הנפט</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והפחם</a:t>
            </a:r>
            <a:r>
              <a:rPr lang="en" sz="1200" dirty="0">
                <a:solidFill>
                  <a:schemeClr val="dk1"/>
                </a:solidFill>
                <a:latin typeface="Calibri"/>
                <a:ea typeface="Calibri"/>
                <a:cs typeface="Calibri"/>
                <a:sym typeface="Calibri"/>
              </a:rPr>
              <a:t> </a:t>
            </a:r>
            <a:r>
              <a:rPr lang="en" sz="1200" b="1" dirty="0">
                <a:solidFill>
                  <a:schemeClr val="dk1"/>
                </a:solidFill>
                <a:uFill>
                  <a:noFill/>
                </a:uFill>
                <a:latin typeface="Calibri"/>
                <a:ea typeface="Calibri"/>
                <a:cs typeface="Calibri"/>
                <a:sym typeface="Calibri"/>
                <a:hlinkClick r:id="rId6">
                  <a:extLst>
                    <a:ext uri="{A12FA001-AC4F-418D-AE19-62706E023703}">
                      <ahyp:hlinkClr xmlns:ahyp="http://schemas.microsoft.com/office/drawing/2018/hyperlinkcolor" val="tx"/>
                    </a:ext>
                  </a:extLst>
                </a:hlinkClick>
              </a:rPr>
              <a:t>מכילים חומרים מזהמים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שמפריעים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לתהליך</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הבעירה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ויוצרים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אפר</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וגזים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רעילים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אפילו</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בשריפה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מלאה</a:t>
            </a:r>
            <a:r>
              <a:rPr lang="en" sz="1200">
                <a:solidFill>
                  <a:schemeClr val="dk1"/>
                </a:solidFill>
                <a:latin typeface="Calibri"/>
                <a:ea typeface="Calibri"/>
                <a:cs typeface="Calibri"/>
                <a:sym typeface="Calibri"/>
              </a:rPr>
              <a:t>.</a:t>
            </a:r>
            <a:endParaRPr sz="1200">
              <a:solidFill>
                <a:schemeClr val="dk1"/>
              </a:solidFill>
              <a:latin typeface="Calibri"/>
              <a:ea typeface="Calibri"/>
              <a:cs typeface="Calibri"/>
              <a:sym typeface="Calibri"/>
            </a:endParaRPr>
          </a:p>
          <a:p>
            <a:pPr marL="0" lvl="0" indent="0" algn="r" rtl="1">
              <a:lnSpc>
                <a:spcPct val="100000"/>
              </a:lnSpc>
              <a:spcBef>
                <a:spcPts val="0"/>
              </a:spcBef>
              <a:spcAft>
                <a:spcPts val="0"/>
              </a:spcAft>
              <a:buSzPts val="1100"/>
              <a:buNone/>
            </a:pPr>
            <a:r>
              <a:rPr lang="en" sz="1200" err="1">
                <a:solidFill>
                  <a:schemeClr val="dk1"/>
                </a:solidFill>
                <a:latin typeface="Calibri"/>
                <a:ea typeface="Calibri"/>
                <a:cs typeface="Calibri"/>
                <a:sym typeface="Calibri"/>
              </a:rPr>
              <a:t>גם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השריפה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בתחנות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הגז</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אינה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מלאה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לחלוטין</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והן</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פולטות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לאוויר</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כמויות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לא</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מבוטלות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של</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פחמן</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חד-חמצני</a:t>
            </a:r>
            <a:r>
              <a:rPr lang="en" sz="1200">
                <a:solidFill>
                  <a:schemeClr val="dk1"/>
                </a:solidFill>
                <a:latin typeface="Calibri"/>
                <a:ea typeface="Calibri"/>
                <a:cs typeface="Calibri"/>
                <a:sym typeface="Calibri"/>
              </a:rPr>
              <a:t> (CO), </a:t>
            </a:r>
            <a:r>
              <a:rPr lang="en" sz="1200" err="1">
                <a:solidFill>
                  <a:schemeClr val="dk1"/>
                </a:solidFill>
                <a:latin typeface="Calibri"/>
                <a:ea typeface="Calibri"/>
                <a:cs typeface="Calibri"/>
                <a:sym typeface="Calibri"/>
              </a:rPr>
              <a:t>מתאן</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וחומרים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נוספים</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בנוסף</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הטמפרטורה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הגבוהה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וריבוי</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החמצן</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בתא</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השריפה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מחוללים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תגובות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כימיות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גם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בין</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החמצן</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לחנקן</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שבאוויר</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ויוצרים</a:t>
            </a:r>
            <a:r>
              <a:rPr lang="en" sz="1200" dirty="0">
                <a:solidFill>
                  <a:schemeClr val="dk1"/>
                </a:solidFill>
                <a:latin typeface="Calibri"/>
                <a:ea typeface="Calibri"/>
                <a:cs typeface="Calibri"/>
                <a:sym typeface="Calibri"/>
              </a:rPr>
              <a:t> </a:t>
            </a:r>
            <a:r>
              <a:rPr lang="en" sz="1200" b="1" dirty="0">
                <a:solidFill>
                  <a:schemeClr val="dk1"/>
                </a:solidFill>
                <a:uFill>
                  <a:noFill/>
                </a:uFill>
                <a:latin typeface="Calibri"/>
                <a:ea typeface="Calibri"/>
                <a:cs typeface="Calibri"/>
                <a:sym typeface="Calibri"/>
                <a:hlinkClick r:id="rId7">
                  <a:extLst>
                    <a:ext uri="{A12FA001-AC4F-418D-AE19-62706E023703}">
                      <ahyp:hlinkClr xmlns:ahyp="http://schemas.microsoft.com/office/drawing/2018/hyperlinkcolor" val="tx"/>
                    </a:ext>
                  </a:extLst>
                </a:hlinkClick>
              </a:rPr>
              <a:t>תחמוצות חנקן רעילות</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כמו</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כן</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הגז</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הטבעי</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אינו</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נקי</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לחלוטין</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ממזהמים</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גם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אחרי</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שמעבירים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אותו</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תהליכי</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טיהור</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אלה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ואחרים</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ואם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לא</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די</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בזה</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עצם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קידוח</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הגז</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הטבעי</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לצורך</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הפקתו</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ממעמקי</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האדמה</a:t>
            </a:r>
            <a:r>
              <a:rPr lang="en" sz="1200" dirty="0">
                <a:solidFill>
                  <a:schemeClr val="dk1"/>
                </a:solidFill>
                <a:latin typeface="Calibri"/>
                <a:ea typeface="Calibri"/>
                <a:cs typeface="Calibri"/>
                <a:sym typeface="Calibri"/>
              </a:rPr>
              <a:t> </a:t>
            </a:r>
            <a:r>
              <a:rPr lang="en" sz="1200" b="1" dirty="0">
                <a:solidFill>
                  <a:schemeClr val="dk1"/>
                </a:solidFill>
                <a:uFill>
                  <a:noFill/>
                </a:uFill>
                <a:latin typeface="Calibri"/>
                <a:ea typeface="Calibri"/>
                <a:cs typeface="Calibri"/>
                <a:sym typeface="Calibri"/>
                <a:hlinkClick r:id="rId8">
                  <a:extLst>
                    <a:ext uri="{A12FA001-AC4F-418D-AE19-62706E023703}">
                      <ahyp:hlinkClr xmlns:ahyp="http://schemas.microsoft.com/office/drawing/2018/hyperlinkcolor" val="tx"/>
                    </a:ext>
                  </a:extLst>
                </a:hlinkClick>
              </a:rPr>
              <a:t>פוגע בסביבה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ומשחרר</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אליה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חומרים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רעילים</a:t>
            </a:r>
            <a:r>
              <a:rPr lang="en" sz="1200">
                <a:solidFill>
                  <a:schemeClr val="dk1"/>
                </a:solidFill>
                <a:latin typeface="Calibri"/>
                <a:ea typeface="Calibri"/>
                <a:cs typeface="Calibri"/>
                <a:sym typeface="Calibri"/>
              </a:rPr>
              <a:t>. </a:t>
            </a:r>
            <a:r>
              <a:rPr lang="en" sz="1200" b="1" err="1">
                <a:solidFill>
                  <a:srgbClr val="D83829"/>
                </a:solidFill>
                <a:latin typeface="Calibri"/>
                <a:ea typeface="Calibri"/>
                <a:cs typeface="Calibri"/>
                <a:sym typeface="Calibri"/>
              </a:rPr>
              <a:t>כלומר</a:t>
            </a:r>
            <a:r>
              <a:rPr lang="en" sz="1200" b="1" dirty="0">
                <a:solidFill>
                  <a:srgbClr val="D83829"/>
                </a:solidFill>
                <a:latin typeface="Calibri"/>
                <a:ea typeface="Calibri"/>
                <a:cs typeface="Calibri"/>
                <a:sym typeface="Calibri"/>
              </a:rPr>
              <a:t> </a:t>
            </a:r>
            <a:r>
              <a:rPr lang="en" sz="1200" b="1" err="1">
                <a:solidFill>
                  <a:srgbClr val="D83829"/>
                </a:solidFill>
                <a:latin typeface="Calibri"/>
                <a:ea typeface="Calibri"/>
                <a:cs typeface="Calibri"/>
                <a:sym typeface="Calibri"/>
              </a:rPr>
              <a:t>תחנות</a:t>
            </a:r>
            <a:r>
              <a:rPr lang="en" sz="1200" b="1" dirty="0">
                <a:solidFill>
                  <a:srgbClr val="D83829"/>
                </a:solidFill>
                <a:latin typeface="Calibri"/>
                <a:ea typeface="Calibri"/>
                <a:cs typeface="Calibri"/>
                <a:sym typeface="Calibri"/>
              </a:rPr>
              <a:t> </a:t>
            </a:r>
            <a:r>
              <a:rPr lang="en" sz="1200" b="1" err="1">
                <a:solidFill>
                  <a:srgbClr val="D83829"/>
                </a:solidFill>
                <a:latin typeface="Calibri"/>
                <a:ea typeface="Calibri"/>
                <a:cs typeface="Calibri"/>
                <a:sym typeface="Calibri"/>
              </a:rPr>
              <a:t>הגז</a:t>
            </a:r>
            <a:r>
              <a:rPr lang="en" sz="1200" b="1" dirty="0">
                <a:solidFill>
                  <a:srgbClr val="D83829"/>
                </a:solidFill>
                <a:latin typeface="Calibri"/>
                <a:ea typeface="Calibri"/>
                <a:cs typeface="Calibri"/>
                <a:sym typeface="Calibri"/>
              </a:rPr>
              <a:t> </a:t>
            </a:r>
            <a:r>
              <a:rPr lang="en" sz="1200" b="1" err="1">
                <a:solidFill>
                  <a:srgbClr val="D83829"/>
                </a:solidFill>
                <a:latin typeface="Calibri"/>
                <a:ea typeface="Calibri"/>
                <a:cs typeface="Calibri"/>
                <a:sym typeface="Calibri"/>
              </a:rPr>
              <a:t>אומנם</a:t>
            </a:r>
            <a:r>
              <a:rPr lang="en" sz="1200" b="1" dirty="0">
                <a:solidFill>
                  <a:srgbClr val="D83829"/>
                </a:solidFill>
                <a:latin typeface="Calibri"/>
                <a:ea typeface="Calibri"/>
                <a:cs typeface="Calibri"/>
                <a:sym typeface="Calibri"/>
              </a:rPr>
              <a:t> </a:t>
            </a:r>
            <a:r>
              <a:rPr lang="en" sz="1200" b="1" err="1">
                <a:solidFill>
                  <a:srgbClr val="D83829"/>
                </a:solidFill>
                <a:latin typeface="Calibri"/>
                <a:ea typeface="Calibri"/>
                <a:cs typeface="Calibri"/>
                <a:sym typeface="Calibri"/>
              </a:rPr>
              <a:t>הרבה</a:t>
            </a:r>
            <a:r>
              <a:rPr lang="en" sz="1200" b="1" dirty="0">
                <a:solidFill>
                  <a:srgbClr val="D83829"/>
                </a:solidFill>
                <a:latin typeface="Calibri"/>
                <a:ea typeface="Calibri"/>
                <a:cs typeface="Calibri"/>
                <a:sym typeface="Calibri"/>
              </a:rPr>
              <a:t> </a:t>
            </a:r>
            <a:r>
              <a:rPr lang="en" sz="1200" b="1" err="1">
                <a:solidFill>
                  <a:srgbClr val="D83829"/>
                </a:solidFill>
                <a:latin typeface="Calibri"/>
                <a:ea typeface="Calibri"/>
                <a:cs typeface="Calibri"/>
                <a:sym typeface="Calibri"/>
              </a:rPr>
              <a:t>יותר</a:t>
            </a:r>
            <a:r>
              <a:rPr lang="en" sz="1200" b="1" dirty="0">
                <a:solidFill>
                  <a:srgbClr val="D83829"/>
                </a:solidFill>
                <a:latin typeface="Calibri"/>
                <a:ea typeface="Calibri"/>
                <a:cs typeface="Calibri"/>
                <a:sym typeface="Calibri"/>
              </a:rPr>
              <a:t> </a:t>
            </a:r>
            <a:r>
              <a:rPr lang="en" sz="1200" b="1" err="1">
                <a:solidFill>
                  <a:srgbClr val="D83829"/>
                </a:solidFill>
                <a:latin typeface="Calibri"/>
                <a:ea typeface="Calibri"/>
                <a:cs typeface="Calibri"/>
                <a:sym typeface="Calibri"/>
              </a:rPr>
              <a:t>נקיות</a:t>
            </a:r>
            <a:r>
              <a:rPr lang="en" sz="1200" b="1" dirty="0">
                <a:solidFill>
                  <a:srgbClr val="D83829"/>
                </a:solidFill>
                <a:latin typeface="Calibri"/>
                <a:ea typeface="Calibri"/>
                <a:cs typeface="Calibri"/>
                <a:sym typeface="Calibri"/>
              </a:rPr>
              <a:t> </a:t>
            </a:r>
            <a:r>
              <a:rPr lang="en" sz="1200" b="1" err="1">
                <a:solidFill>
                  <a:srgbClr val="D83829"/>
                </a:solidFill>
                <a:latin typeface="Calibri"/>
                <a:ea typeface="Calibri"/>
                <a:cs typeface="Calibri"/>
                <a:sym typeface="Calibri"/>
              </a:rPr>
              <a:t>מתחנות</a:t>
            </a:r>
            <a:r>
              <a:rPr lang="en" sz="1200" b="1" dirty="0">
                <a:solidFill>
                  <a:srgbClr val="D83829"/>
                </a:solidFill>
                <a:latin typeface="Calibri"/>
                <a:ea typeface="Calibri"/>
                <a:cs typeface="Calibri"/>
                <a:sym typeface="Calibri"/>
              </a:rPr>
              <a:t> </a:t>
            </a:r>
            <a:r>
              <a:rPr lang="en" sz="1200" b="1" err="1">
                <a:solidFill>
                  <a:srgbClr val="D83829"/>
                </a:solidFill>
                <a:latin typeface="Calibri"/>
                <a:ea typeface="Calibri"/>
                <a:cs typeface="Calibri"/>
                <a:sym typeface="Calibri"/>
              </a:rPr>
              <a:t>הכוח</a:t>
            </a:r>
            <a:r>
              <a:rPr lang="en" sz="1200" b="1" dirty="0">
                <a:solidFill>
                  <a:srgbClr val="D83829"/>
                </a:solidFill>
                <a:latin typeface="Calibri"/>
                <a:ea typeface="Calibri"/>
                <a:cs typeface="Calibri"/>
                <a:sym typeface="Calibri"/>
              </a:rPr>
              <a:t> </a:t>
            </a:r>
            <a:r>
              <a:rPr lang="en" sz="1200" b="1" err="1">
                <a:solidFill>
                  <a:srgbClr val="D83829"/>
                </a:solidFill>
                <a:latin typeface="Calibri"/>
                <a:ea typeface="Calibri"/>
                <a:cs typeface="Calibri"/>
                <a:sym typeface="Calibri"/>
              </a:rPr>
              <a:t>הפחמיות</a:t>
            </a:r>
            <a:r>
              <a:rPr lang="en" sz="1200" b="1">
                <a:solidFill>
                  <a:srgbClr val="D83829"/>
                </a:solidFill>
                <a:latin typeface="Calibri"/>
                <a:ea typeface="Calibri"/>
                <a:cs typeface="Calibri"/>
                <a:sym typeface="Calibri"/>
              </a:rPr>
              <a:t>, </a:t>
            </a:r>
            <a:r>
              <a:rPr lang="en" sz="1200" b="1" err="1">
                <a:solidFill>
                  <a:srgbClr val="D83829"/>
                </a:solidFill>
                <a:latin typeface="Calibri"/>
                <a:ea typeface="Calibri"/>
                <a:cs typeface="Calibri"/>
                <a:sym typeface="Calibri"/>
              </a:rPr>
              <a:t>אך</a:t>
            </a:r>
            <a:r>
              <a:rPr lang="en" sz="1200" b="1" dirty="0">
                <a:solidFill>
                  <a:srgbClr val="D83829"/>
                </a:solidFill>
                <a:latin typeface="Calibri"/>
                <a:ea typeface="Calibri"/>
                <a:cs typeface="Calibri"/>
                <a:sym typeface="Calibri"/>
              </a:rPr>
              <a:t> </a:t>
            </a:r>
            <a:r>
              <a:rPr lang="en" sz="1200" b="1" err="1">
                <a:solidFill>
                  <a:srgbClr val="D83829"/>
                </a:solidFill>
                <a:latin typeface="Calibri"/>
                <a:ea typeface="Calibri"/>
                <a:cs typeface="Calibri"/>
                <a:sym typeface="Calibri"/>
              </a:rPr>
              <a:t>גם</a:t>
            </a:r>
            <a:r>
              <a:rPr lang="en" sz="1200" b="1" dirty="0">
                <a:solidFill>
                  <a:srgbClr val="D83829"/>
                </a:solidFill>
                <a:latin typeface="Calibri"/>
                <a:ea typeface="Calibri"/>
                <a:cs typeface="Calibri"/>
                <a:sym typeface="Calibri"/>
              </a:rPr>
              <a:t> </a:t>
            </a:r>
            <a:r>
              <a:rPr lang="en" sz="1200" b="1" err="1">
                <a:solidFill>
                  <a:srgbClr val="D83829"/>
                </a:solidFill>
                <a:latin typeface="Calibri"/>
                <a:ea typeface="Calibri"/>
                <a:cs typeface="Calibri"/>
                <a:sym typeface="Calibri"/>
              </a:rPr>
              <a:t>הן</a:t>
            </a:r>
            <a:r>
              <a:rPr lang="en" sz="1200" b="1" dirty="0">
                <a:solidFill>
                  <a:srgbClr val="D83829"/>
                </a:solidFill>
                <a:latin typeface="Calibri"/>
                <a:ea typeface="Calibri"/>
                <a:cs typeface="Calibri"/>
                <a:sym typeface="Calibri"/>
              </a:rPr>
              <a:t> </a:t>
            </a:r>
            <a:r>
              <a:rPr lang="en" sz="1200" b="1" err="1">
                <a:solidFill>
                  <a:srgbClr val="D83829"/>
                </a:solidFill>
                <a:latin typeface="Calibri"/>
                <a:ea typeface="Calibri"/>
                <a:cs typeface="Calibri"/>
                <a:sym typeface="Calibri"/>
              </a:rPr>
              <a:t>פולטות</a:t>
            </a:r>
            <a:r>
              <a:rPr lang="en" sz="1200" b="1" dirty="0">
                <a:solidFill>
                  <a:srgbClr val="D83829"/>
                </a:solidFill>
                <a:latin typeface="Calibri"/>
                <a:ea typeface="Calibri"/>
                <a:cs typeface="Calibri"/>
                <a:sym typeface="Calibri"/>
              </a:rPr>
              <a:t> </a:t>
            </a:r>
            <a:r>
              <a:rPr lang="en" sz="1200" b="1" err="1">
                <a:solidFill>
                  <a:srgbClr val="D83829"/>
                </a:solidFill>
                <a:latin typeface="Calibri"/>
                <a:ea typeface="Calibri"/>
                <a:cs typeface="Calibri"/>
                <a:sym typeface="Calibri"/>
              </a:rPr>
              <a:t>מזהמים</a:t>
            </a:r>
            <a:r>
              <a:rPr lang="en" sz="1200" b="1" dirty="0">
                <a:solidFill>
                  <a:srgbClr val="D83829"/>
                </a:solidFill>
                <a:latin typeface="Calibri"/>
                <a:ea typeface="Calibri"/>
                <a:cs typeface="Calibri"/>
                <a:sym typeface="Calibri"/>
              </a:rPr>
              <a:t> </a:t>
            </a:r>
            <a:r>
              <a:rPr lang="en" sz="1200" b="1" err="1">
                <a:solidFill>
                  <a:srgbClr val="D83829"/>
                </a:solidFill>
                <a:latin typeface="Calibri"/>
                <a:ea typeface="Calibri"/>
                <a:cs typeface="Calibri"/>
                <a:sym typeface="Calibri"/>
              </a:rPr>
              <a:t>מסוכנים</a:t>
            </a:r>
            <a:r>
              <a:rPr lang="en" sz="1200" b="1">
                <a:solidFill>
                  <a:srgbClr val="D83829"/>
                </a:solidFill>
                <a:latin typeface="Calibri"/>
                <a:ea typeface="Calibri"/>
                <a:cs typeface="Calibri"/>
                <a:sym typeface="Calibri"/>
              </a:rPr>
              <a:t>.</a:t>
            </a:r>
            <a:endParaRPr sz="1200" b="1">
              <a:solidFill>
                <a:srgbClr val="D83829"/>
              </a:solidFill>
              <a:latin typeface="Calibri"/>
              <a:ea typeface="Calibri"/>
              <a:cs typeface="Calibri"/>
              <a:sym typeface="Calibri"/>
            </a:endParaRPr>
          </a:p>
          <a:p>
            <a:pPr marL="0" lvl="0" indent="0" algn="r" rtl="1">
              <a:lnSpc>
                <a:spcPct val="100000"/>
              </a:lnSpc>
              <a:spcBef>
                <a:spcPts val="0"/>
              </a:spcBef>
              <a:spcAft>
                <a:spcPts val="0"/>
              </a:spcAft>
              <a:buSzPts val="1100"/>
              <a:buNone/>
            </a:pPr>
            <a:r>
              <a:rPr lang="en" sz="1200" err="1">
                <a:solidFill>
                  <a:schemeClr val="dk1"/>
                </a:solidFill>
                <a:latin typeface="Calibri"/>
                <a:ea typeface="Calibri"/>
                <a:cs typeface="Calibri"/>
                <a:sym typeface="Calibri"/>
              </a:rPr>
              <a:t>לתחנות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כוח</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שמונעות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בגז</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טבעי</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יש</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כן</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כמה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יתרונות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לעומת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אלה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ששורפות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פחם</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הן</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מזהמת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פחות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האוויר</a:t>
            </a:r>
            <a:r>
              <a:rPr lang="en" sz="1200">
                <a:solidFill>
                  <a:schemeClr val="dk1"/>
                </a:solidFill>
                <a:latin typeface="Calibri"/>
                <a:ea typeface="Calibri"/>
                <a:cs typeface="Calibri"/>
                <a:sym typeface="Calibri"/>
              </a:rPr>
              <a:t>, </a:t>
            </a:r>
            <a:r>
              <a:rPr lang="en" sz="1200" b="1" dirty="0">
                <a:solidFill>
                  <a:schemeClr val="dk1"/>
                </a:solidFill>
                <a:uFill>
                  <a:noFill/>
                </a:uFill>
                <a:latin typeface="Calibri"/>
                <a:ea typeface="Calibri"/>
                <a:cs typeface="Calibri"/>
                <a:sym typeface="Calibri"/>
                <a:hlinkClick r:id="rId9">
                  <a:extLst>
                    <a:ext uri="{A12FA001-AC4F-418D-AE19-62706E023703}">
                      <ahyp:hlinkClr xmlns:ahyp="http://schemas.microsoft.com/office/drawing/2018/hyperlinkcolor" val="tx"/>
                    </a:ext>
                  </a:extLst>
                </a:hlinkClick>
              </a:rPr>
              <a:t>נוחות יותר לשימוש ולבנייה</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ובדרך</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כלל</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גם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מייצרות</a:t>
            </a:r>
            <a:r>
              <a:rPr lang="en" sz="1200" dirty="0">
                <a:solidFill>
                  <a:schemeClr val="dk1"/>
                </a:solidFill>
                <a:latin typeface="Calibri"/>
                <a:ea typeface="Calibri"/>
                <a:cs typeface="Calibri"/>
                <a:sym typeface="Calibri"/>
              </a:rPr>
              <a:t> </a:t>
            </a:r>
            <a:r>
              <a:rPr lang="en" sz="1200" b="1" dirty="0">
                <a:solidFill>
                  <a:schemeClr val="dk1"/>
                </a:solidFill>
                <a:uFill>
                  <a:noFill/>
                </a:uFill>
                <a:latin typeface="Calibri"/>
                <a:ea typeface="Calibri"/>
                <a:cs typeface="Calibri"/>
                <a:sym typeface="Calibri"/>
                <a:hlinkClick r:id="rId10">
                  <a:extLst>
                    <a:ext uri="{A12FA001-AC4F-418D-AE19-62706E023703}">
                      <ahyp:hlinkClr xmlns:ahyp="http://schemas.microsoft.com/office/drawing/2018/hyperlinkcolor" val="tx"/>
                    </a:ext>
                  </a:extLst>
                </a:hlinkClick>
              </a:rPr>
              <a:t>חשמל זול</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יותר</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עם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זאת</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גם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שריפת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גז</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מזהמת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האוויר</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ומסכנת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בריאותנו</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והיא</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פולטת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כמויות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אדירות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של</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גזי</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חממה</a:t>
            </a:r>
            <a:r>
              <a:rPr lang="en" sz="1200">
                <a:solidFill>
                  <a:schemeClr val="dk1"/>
                </a:solidFill>
                <a:latin typeface="Calibri"/>
                <a:ea typeface="Calibri"/>
                <a:cs typeface="Calibri"/>
                <a:sym typeface="Calibri"/>
              </a:rPr>
              <a:t> – </a:t>
            </a:r>
            <a:r>
              <a:rPr lang="en" sz="1200" err="1">
                <a:solidFill>
                  <a:schemeClr val="dk1"/>
                </a:solidFill>
                <a:latin typeface="Calibri"/>
                <a:ea typeface="Calibri"/>
                <a:cs typeface="Calibri"/>
                <a:sym typeface="Calibri"/>
              </a:rPr>
              <a:t>פחמן</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דו-חמצני</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ומתאן</a:t>
            </a:r>
            <a:r>
              <a:rPr lang="en" sz="1200">
                <a:solidFill>
                  <a:schemeClr val="dk1"/>
                </a:solidFill>
                <a:latin typeface="Calibri"/>
                <a:ea typeface="Calibri"/>
                <a:cs typeface="Calibri"/>
                <a:sym typeface="Calibri"/>
              </a:rPr>
              <a:t>.</a:t>
            </a:r>
            <a:endParaRPr sz="1200">
              <a:solidFill>
                <a:schemeClr val="dk1"/>
              </a:solidFill>
              <a:latin typeface="Calibri"/>
              <a:ea typeface="Calibri"/>
              <a:cs typeface="Calibri"/>
              <a:sym typeface="Calibri"/>
            </a:endParaRPr>
          </a:p>
          <a:p>
            <a:pPr marL="0" lvl="0" indent="0" algn="r" rtl="1">
              <a:spcAft>
                <a:spcPts val="0"/>
              </a:spcAft>
              <a:buNone/>
            </a:pPr>
            <a:r>
              <a:rPr lang="en" dirty="0">
                <a:solidFill>
                  <a:schemeClr val="dk1"/>
                </a:solidFill>
                <a:hlinkClick r:id="rId3">
                  <a:extLst>
                    <a:ext uri="{A12FA001-AC4F-418D-AE19-62706E023703}">
                      <ahyp:hlinkClr xmlns:ahyp="http://schemas.microsoft.com/office/drawing/2018/hyperlinkcolor" val="tx"/>
                    </a:ext>
                  </a:extLst>
                </a:hlinkClick>
              </a:rPr>
              <a:t>https://davidson.weizmann.ac.il/online/sciencepanorama/%D7%A4%D7%97%D7%95%D7%AA-%D7%90%D7%91%D7%9C-%D7%9E%D7%96%D7%94%D7%9D</a:t>
            </a:r>
            <a:endParaRPr lang="en">
              <a:solidFill>
                <a:schemeClr val="dk1"/>
              </a:solidFill>
            </a:endParaRPr>
          </a:p>
          <a:p>
            <a:pPr marL="0" lvl="0" indent="0" algn="l" rtl="0">
              <a:lnSpc>
                <a:spcPct val="166666"/>
              </a:lnSpc>
              <a:spcBef>
                <a:spcPts val="1400"/>
              </a:spcBef>
              <a:spcAft>
                <a:spcPts val="0"/>
              </a:spcAft>
              <a:buClr>
                <a:schemeClr val="dk1"/>
              </a:buClr>
              <a:buSzPts val="1100"/>
              <a:buFont typeface="Arial"/>
              <a:buNone/>
            </a:pPr>
            <a:endParaRPr sz="1300">
              <a:solidFill>
                <a:schemeClr val="dk1"/>
              </a:solidFill>
              <a:latin typeface="Calibri"/>
              <a:ea typeface="Calibri"/>
              <a:cs typeface="Calibri"/>
              <a:sym typeface="Calibri"/>
            </a:endParaRPr>
          </a:p>
          <a:p>
            <a:pPr marL="0" lvl="0" indent="0">
              <a:lnSpc>
                <a:spcPct val="166666"/>
              </a:lnSpc>
              <a:spcBef>
                <a:spcPts val="1400"/>
              </a:spcBef>
              <a:spcAft>
                <a:spcPts val="0"/>
              </a:spcAft>
              <a:buSzPts val="1100"/>
              <a:buNone/>
            </a:pPr>
            <a:endParaRPr sz="1300">
              <a:solidFill>
                <a:schemeClr val="dk1"/>
              </a:solidFill>
              <a:latin typeface="Calibri"/>
              <a:ea typeface="Calibri"/>
              <a:cs typeface="Calibri"/>
            </a:endParaRPr>
          </a:p>
          <a:p>
            <a:pPr marL="0" indent="0" algn="r" rtl="1">
              <a:lnSpc>
                <a:spcPct val="115000"/>
              </a:lnSpc>
              <a:spcBef>
                <a:spcPts val="1400"/>
              </a:spcBef>
              <a:buNone/>
            </a:pPr>
            <a:endParaRPr lang="en-US" sz="1300">
              <a:solidFill>
                <a:schemeClr val="dk1"/>
              </a:solidFill>
              <a:latin typeface="Calibri"/>
              <a:ea typeface="Calibri"/>
              <a:cs typeface="Calibri"/>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54"/>
        <p:cNvGrpSpPr/>
        <p:nvPr/>
      </p:nvGrpSpPr>
      <p:grpSpPr>
        <a:xfrm>
          <a:off x="0" y="0"/>
          <a:ext cx="0" cy="0"/>
          <a:chOff x="0" y="0"/>
          <a:chExt cx="0" cy="0"/>
        </a:xfrm>
      </p:grpSpPr>
      <p:sp>
        <p:nvSpPr>
          <p:cNvPr id="8455" name="Google Shape;8455;p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456" name="Google Shape;8456;p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15000"/>
              </a:lnSpc>
              <a:spcBef>
                <a:spcPts val="0"/>
              </a:spcBef>
              <a:spcAft>
                <a:spcPts val="0"/>
              </a:spcAft>
              <a:buClr>
                <a:schemeClr val="dk1"/>
              </a:buClr>
              <a:buSzPts val="1100"/>
              <a:buFont typeface="Arial"/>
              <a:buNone/>
            </a:pPr>
            <a:r>
              <a:rPr lang="en" sz="1200" dirty="0">
                <a:solidFill>
                  <a:schemeClr val="dk1"/>
                </a:solidFill>
                <a:latin typeface="Calibri"/>
                <a:ea typeface="Calibri"/>
                <a:cs typeface="Calibri"/>
                <a:sym typeface="Calibri"/>
              </a:rPr>
              <a:t>הגרף הראשון מציג את השינוי בטמפרטורה הממוצעת בעולם משנת 1850 עד 2022. </a:t>
            </a:r>
            <a:endParaRPr sz="1200" dirty="0">
              <a:solidFill>
                <a:schemeClr val="dk1"/>
              </a:solidFill>
              <a:latin typeface="Calibri"/>
              <a:ea typeface="Calibri"/>
              <a:cs typeface="Calibri"/>
              <a:sym typeface="Calibri"/>
            </a:endParaRPr>
          </a:p>
          <a:p>
            <a:pPr marL="0" lvl="0" indent="0" algn="r" rtl="1">
              <a:lnSpc>
                <a:spcPct val="115000"/>
              </a:lnSpc>
              <a:spcBef>
                <a:spcPts val="0"/>
              </a:spcBef>
              <a:spcAft>
                <a:spcPts val="0"/>
              </a:spcAft>
              <a:buClr>
                <a:schemeClr val="dk1"/>
              </a:buClr>
              <a:buSzPts val="1100"/>
              <a:buFont typeface="Arial"/>
              <a:buNone/>
            </a:pPr>
            <a:r>
              <a:rPr lang="en" sz="1200" dirty="0">
                <a:solidFill>
                  <a:schemeClr val="dk1"/>
                </a:solidFill>
                <a:latin typeface="Calibri"/>
                <a:ea typeface="Calibri"/>
                <a:cs typeface="Calibri"/>
                <a:sym typeface="Calibri"/>
              </a:rPr>
              <a:t>שאלות להבנת הגרף:</a:t>
            </a:r>
            <a:br>
              <a:rPr lang="en" sz="1200" dirty="0">
                <a:solidFill>
                  <a:schemeClr val="dk1"/>
                </a:solidFill>
                <a:latin typeface="Calibri"/>
                <a:ea typeface="Calibri"/>
                <a:cs typeface="Calibri"/>
                <a:sym typeface="Calibri"/>
              </a:rPr>
            </a:br>
            <a:r>
              <a:rPr lang="en" sz="1200" dirty="0">
                <a:solidFill>
                  <a:schemeClr val="dk1"/>
                </a:solidFill>
                <a:latin typeface="Calibri"/>
                <a:ea typeface="Calibri"/>
                <a:cs typeface="Calibri"/>
                <a:sym typeface="Calibri"/>
              </a:rPr>
              <a:t>1. הסבירו מה מייצגים ציר X וציר Y:  (ציר X: שנה (מ-1850 עד 2022), ציר Y: שינוי בטמפרטורה הממוצעת במעלות צלזיוס. בשנים 1961–1990 השנוי הממוצע בטמפרטורה היה ℃0 ).</a:t>
            </a:r>
            <a:endParaRPr sz="1200" dirty="0">
              <a:solidFill>
                <a:schemeClr val="dk1"/>
              </a:solidFill>
              <a:latin typeface="Calibri"/>
              <a:ea typeface="Calibri"/>
              <a:cs typeface="Calibri"/>
              <a:sym typeface="Calibri"/>
            </a:endParaRPr>
          </a:p>
          <a:p>
            <a:pPr marL="0" lvl="0" indent="0" algn="r" rtl="1">
              <a:lnSpc>
                <a:spcPct val="115000"/>
              </a:lnSpc>
              <a:spcBef>
                <a:spcPts val="0"/>
              </a:spcBef>
              <a:spcAft>
                <a:spcPts val="0"/>
              </a:spcAft>
              <a:buClr>
                <a:schemeClr val="dk1"/>
              </a:buClr>
              <a:buSzPts val="1100"/>
              <a:buFont typeface="Arial"/>
              <a:buNone/>
            </a:pPr>
            <a:r>
              <a:rPr lang="en" sz="1200" dirty="0">
                <a:solidFill>
                  <a:schemeClr val="dk1"/>
                </a:solidFill>
                <a:latin typeface="Calibri"/>
                <a:ea typeface="Calibri"/>
                <a:cs typeface="Calibri"/>
                <a:sym typeface="Calibri"/>
              </a:rPr>
              <a:t>2. איזו מגמה אתם רואים בגרף? (הקו אינו ישר, אבל באופן כללי ניכר שהטמפרטורה הגלובלית נמצאת במגמת עלייה משנת 1900)</a:t>
            </a:r>
            <a:endParaRPr sz="1200" dirty="0">
              <a:solidFill>
                <a:schemeClr val="dk1"/>
              </a:solidFill>
              <a:latin typeface="Calibri"/>
              <a:ea typeface="Calibri"/>
              <a:cs typeface="Calibri"/>
              <a:sym typeface="Calibri"/>
            </a:endParaRPr>
          </a:p>
          <a:p>
            <a:pPr marL="0" lvl="0" indent="0" algn="r" rtl="1">
              <a:lnSpc>
                <a:spcPct val="115000"/>
              </a:lnSpc>
              <a:spcBef>
                <a:spcPts val="0"/>
              </a:spcBef>
              <a:spcAft>
                <a:spcPts val="0"/>
              </a:spcAft>
              <a:buClr>
                <a:schemeClr val="dk1"/>
              </a:buClr>
              <a:buSzPts val="1100"/>
              <a:buFont typeface="Arial"/>
              <a:buNone/>
            </a:pPr>
            <a:endParaRPr sz="1200" dirty="0">
              <a:solidFill>
                <a:schemeClr val="dk1"/>
              </a:solidFill>
              <a:latin typeface="Calibri"/>
              <a:ea typeface="Calibri"/>
              <a:cs typeface="Calibri"/>
              <a:sym typeface="Calibri"/>
            </a:endParaRPr>
          </a:p>
          <a:p>
            <a:pPr marL="0" lvl="0" indent="0" algn="r" rtl="1">
              <a:lnSpc>
                <a:spcPct val="115000"/>
              </a:lnSpc>
              <a:spcBef>
                <a:spcPts val="0"/>
              </a:spcBef>
              <a:spcAft>
                <a:spcPts val="0"/>
              </a:spcAft>
              <a:buClr>
                <a:schemeClr val="dk1"/>
              </a:buClr>
              <a:buSzPts val="1100"/>
              <a:buFont typeface="Arial"/>
              <a:buNone/>
            </a:pPr>
            <a:r>
              <a:rPr lang="en" sz="1200" u="sng">
                <a:solidFill>
                  <a:schemeClr val="hlink"/>
                </a:solidFill>
                <a:latin typeface="Calibri"/>
                <a:ea typeface="Calibri"/>
                <a:cs typeface="Calibri"/>
                <a:sym typeface="Calibri"/>
                <a:hlinkClick r:id="rId3"/>
              </a:rPr>
              <a:t>https://www.c2es.org/content/international-emissions/</a:t>
            </a:r>
            <a:endParaRPr dirty="0"/>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20"/>
        <p:cNvGrpSpPr/>
        <p:nvPr/>
      </p:nvGrpSpPr>
      <p:grpSpPr>
        <a:xfrm>
          <a:off x="0" y="0"/>
          <a:ext cx="0" cy="0"/>
          <a:chOff x="0" y="0"/>
          <a:chExt cx="0" cy="0"/>
        </a:xfrm>
      </p:grpSpPr>
      <p:sp>
        <p:nvSpPr>
          <p:cNvPr id="10121" name="Google Shape;10121;p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122" name="Google Shape;10122;p5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Clr>
                <a:schemeClr val="dk1"/>
              </a:buClr>
              <a:buSzPts val="1100"/>
              <a:buFont typeface="Arial"/>
              <a:buNone/>
            </a:pPr>
            <a:r>
              <a:rPr lang="en" sz="1200" b="1" i="0" u="none" err="1">
                <a:solidFill>
                  <a:schemeClr val="dk1"/>
                </a:solidFill>
                <a:latin typeface="Calibri"/>
                <a:ea typeface="Calibri"/>
                <a:cs typeface="Calibri"/>
                <a:sym typeface="Calibri"/>
              </a:rPr>
              <a:t>כתבות</a:t>
            </a:r>
            <a:r>
              <a:rPr lang="en" sz="1200" b="1" i="0" u="none" dirty="0">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על</a:t>
            </a:r>
            <a:r>
              <a:rPr lang="en" sz="1200" b="1" i="0" u="none" dirty="0">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דליפות</a:t>
            </a:r>
            <a:r>
              <a:rPr lang="en" sz="1200" b="1" i="0" u="none" dirty="0">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דלק</a:t>
            </a:r>
            <a:r>
              <a:rPr lang="en" sz="1200" b="1" i="0" u="none">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המיוצר</a:t>
            </a:r>
            <a:r>
              <a:rPr lang="en" sz="1200" b="1" i="0" u="none" dirty="0">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מנפט</a:t>
            </a:r>
            <a:r>
              <a:rPr lang="en" sz="1200" b="1" i="0" u="none">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אך</a:t>
            </a:r>
            <a:r>
              <a:rPr lang="en" sz="1200" b="1" i="0" u="none" dirty="0">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ראינו</a:t>
            </a:r>
            <a:r>
              <a:rPr lang="en" sz="1200" b="1" i="0" u="none" dirty="0">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בשקופית</a:t>
            </a:r>
            <a:r>
              <a:rPr lang="en" sz="1200" b="1" i="0" u="none" dirty="0">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הקודמת</a:t>
            </a:r>
            <a:r>
              <a:rPr lang="en" sz="1200" b="1" i="0" u="none" dirty="0">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כי</a:t>
            </a:r>
            <a:r>
              <a:rPr lang="en" sz="1200" b="1" i="0" u="none" dirty="0">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גם</a:t>
            </a:r>
            <a:r>
              <a:rPr lang="en" sz="1200" b="1" i="0" u="none" dirty="0">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גז</a:t>
            </a:r>
            <a:r>
              <a:rPr lang="en" sz="1200" b="1" i="0" u="none" dirty="0">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טבעי</a:t>
            </a:r>
            <a:r>
              <a:rPr lang="en" sz="1200" b="1" i="0" u="none" dirty="0">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דולף</a:t>
            </a:r>
            <a:r>
              <a:rPr lang="en" sz="1200" b="1" i="0" u="none" dirty="0">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ו</a:t>
            </a:r>
            <a:r>
              <a:rPr lang="en" sz="1200" b="1" err="1">
                <a:solidFill>
                  <a:schemeClr val="dk1"/>
                </a:solidFill>
                <a:latin typeface="Calibri"/>
                <a:ea typeface="Calibri"/>
                <a:cs typeface="Calibri"/>
                <a:sym typeface="Calibri"/>
              </a:rPr>
              <a:t>גורם</a:t>
            </a:r>
            <a:r>
              <a:rPr lang="en" sz="1200" b="1" dirty="0">
                <a:solidFill>
                  <a:schemeClr val="dk1"/>
                </a:solidFill>
                <a:latin typeface="Calibri"/>
                <a:ea typeface="Calibri"/>
                <a:cs typeface="Calibri"/>
                <a:sym typeface="Calibri"/>
              </a:rPr>
              <a:t> </a:t>
            </a:r>
            <a:r>
              <a:rPr lang="en" sz="1200" b="1" err="1">
                <a:solidFill>
                  <a:schemeClr val="dk1"/>
                </a:solidFill>
                <a:latin typeface="Calibri"/>
                <a:ea typeface="Calibri"/>
                <a:cs typeface="Calibri"/>
                <a:sym typeface="Calibri"/>
              </a:rPr>
              <a:t>לנזקים</a:t>
            </a:r>
            <a:r>
              <a:rPr lang="en" sz="1200" b="1">
                <a:solidFill>
                  <a:schemeClr val="dk1"/>
                </a:solidFill>
                <a:latin typeface="Calibri"/>
                <a:ea typeface="Calibri"/>
                <a:cs typeface="Calibri"/>
                <a:sym typeface="Calibri"/>
              </a:rPr>
              <a:t>.</a:t>
            </a:r>
            <a:endParaRPr sz="1200" b="1">
              <a:solidFill>
                <a:schemeClr val="dk1"/>
              </a:solidFill>
              <a:latin typeface="Calibri"/>
              <a:ea typeface="Calibri"/>
              <a:cs typeface="Calibri"/>
              <a:sym typeface="Calibri"/>
            </a:endParaRPr>
          </a:p>
          <a:p>
            <a:pPr marL="0" lvl="0" indent="0" algn="r" rtl="1">
              <a:lnSpc>
                <a:spcPct val="100000"/>
              </a:lnSpc>
              <a:spcBef>
                <a:spcPts val="0"/>
              </a:spcBef>
              <a:spcAft>
                <a:spcPts val="0"/>
              </a:spcAft>
              <a:buClr>
                <a:schemeClr val="dk1"/>
              </a:buClr>
              <a:buSzPts val="1100"/>
              <a:buFont typeface="Arial"/>
              <a:buNone/>
            </a:pPr>
            <a:r>
              <a:rPr lang="en" sz="1200" b="1" err="1">
                <a:solidFill>
                  <a:schemeClr val="dk1"/>
                </a:solidFill>
                <a:latin typeface="Calibri"/>
                <a:ea typeface="Calibri"/>
                <a:cs typeface="Calibri"/>
                <a:sym typeface="Calibri"/>
              </a:rPr>
              <a:t>בתמונות</a:t>
            </a:r>
            <a:r>
              <a:rPr lang="en" sz="1200" b="1">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דגים</a:t>
            </a:r>
            <a:r>
              <a:rPr lang="en" sz="1200" b="1" i="0" u="none" dirty="0">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מתים</a:t>
            </a:r>
            <a:r>
              <a:rPr lang="en" sz="1200" b="1" i="0" u="none" dirty="0">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בגלל</a:t>
            </a:r>
            <a:r>
              <a:rPr lang="en" sz="1200" b="1" i="0" u="none" dirty="0">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דליפה</a:t>
            </a:r>
            <a:r>
              <a:rPr lang="en" sz="1200" b="1" i="0" u="none" dirty="0">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מתחנת</a:t>
            </a:r>
            <a:r>
              <a:rPr lang="en" sz="1200" b="1" i="0" u="none" dirty="0">
                <a:solidFill>
                  <a:schemeClr val="dk1"/>
                </a:solidFill>
                <a:latin typeface="Calibri"/>
                <a:ea typeface="Calibri"/>
                <a:cs typeface="Calibri"/>
                <a:sym typeface="Calibri"/>
              </a:rPr>
              <a:t> </a:t>
            </a:r>
            <a:r>
              <a:rPr lang="en" sz="1200" b="1" i="0" u="none" err="1">
                <a:solidFill>
                  <a:schemeClr val="dk1"/>
                </a:solidFill>
                <a:latin typeface="Calibri"/>
                <a:ea typeface="Calibri"/>
                <a:cs typeface="Calibri"/>
                <a:sym typeface="Calibri"/>
              </a:rPr>
              <a:t>דלק</a:t>
            </a:r>
            <a:r>
              <a:rPr lang="en" sz="1200" b="1" i="0" u="none" dirty="0">
                <a:solidFill>
                  <a:schemeClr val="dk1"/>
                </a:solidFill>
                <a:latin typeface="Calibri"/>
                <a:ea typeface="Calibri"/>
                <a:cs typeface="Calibri"/>
                <a:sym typeface="Calibri"/>
              </a:rPr>
              <a:t> </a:t>
            </a:r>
            <a:endParaRPr sz="1200" b="1" dirty="0">
              <a:solidFill>
                <a:schemeClr val="dk1"/>
              </a:solidFill>
              <a:latin typeface="Calibri"/>
              <a:ea typeface="Calibri"/>
              <a:cs typeface="Calibri"/>
              <a:sym typeface="Calibri"/>
            </a:endParaRPr>
          </a:p>
          <a:p>
            <a:pPr marL="0" indent="0" algn="r" rtl="1">
              <a:buNone/>
            </a:pPr>
            <a:r>
              <a:rPr lang="en" sz="1200" err="1">
                <a:solidFill>
                  <a:schemeClr val="dk1"/>
                </a:solidFill>
                <a:latin typeface="Calibri"/>
                <a:ea typeface="Calibri"/>
                <a:cs typeface="Calibri"/>
                <a:sym typeface="Calibri"/>
              </a:rPr>
              <a:t>מתוך</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כתבה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של</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מכון</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דוידסון</a:t>
            </a:r>
            <a:r>
              <a:rPr lang="en" sz="1200">
                <a:solidFill>
                  <a:schemeClr val="dk1"/>
                </a:solidFill>
                <a:latin typeface="Calibri"/>
                <a:ea typeface="Calibri"/>
                <a:cs typeface="Calibri"/>
                <a:sym typeface="Calibri"/>
              </a:rPr>
              <a:t> - </a:t>
            </a:r>
            <a:r>
              <a:rPr lang="en" sz="1200" u="sng" dirty="0">
                <a:solidFill>
                  <a:schemeClr val="hlink"/>
                </a:solidFill>
                <a:latin typeface="Calibri"/>
                <a:ea typeface="Calibri"/>
                <a:cs typeface="Calibri"/>
                <a:sym typeface="Calibri"/>
                <a:hlinkClick r:id="rId3"/>
              </a:rPr>
              <a:t>האסון שנמנע </a:t>
            </a:r>
            <a:r>
              <a:rPr lang="en" sz="1200">
                <a:solidFill>
                  <a:schemeClr val="dk1"/>
                </a:solidFill>
                <a:latin typeface="Calibri"/>
                <a:ea typeface="Calibri"/>
                <a:cs typeface="Calibri"/>
                <a:sym typeface="Calibri"/>
              </a:rPr>
              <a:t>(</a:t>
            </a:r>
            <a:r>
              <a:rPr lang="en" sz="1200" err="1">
                <a:solidFill>
                  <a:schemeClr val="dk1"/>
                </a:solidFill>
                <a:latin typeface="Calibri"/>
                <a:ea typeface="Calibri"/>
                <a:cs typeface="Calibri"/>
                <a:sym typeface="Calibri"/>
              </a:rPr>
              <a:t>בתחתית</a:t>
            </a:r>
            <a:r>
              <a:rPr lang="en" sz="1200" dirty="0">
                <a:solidFill>
                  <a:schemeClr val="dk1"/>
                </a:solidFill>
                <a:latin typeface="Calibri"/>
                <a:ea typeface="Calibri"/>
                <a:cs typeface="Calibri"/>
                <a:sym typeface="Calibri"/>
              </a:rPr>
              <a:t> </a:t>
            </a:r>
            <a:r>
              <a:rPr lang="en" sz="1200">
                <a:solidFill>
                  <a:schemeClr val="dk1"/>
                </a:solidFill>
                <a:latin typeface="Calibri"/>
                <a:ea typeface="Calibri"/>
                <a:cs typeface="Calibri"/>
                <a:sym typeface="Calibri"/>
              </a:rPr>
              <a:t>הדף) </a:t>
            </a:r>
            <a:r>
              <a:rPr lang="en" dirty="0">
                <a:solidFill>
                  <a:schemeClr val="dk1"/>
                </a:solidFill>
                <a:sym typeface="Calibri"/>
                <a:hlinkClick r:id="rId4"/>
              </a:rPr>
              <a:t>https://davidson.weizmann.ac.il/online/sciencepanorama/%D7%A4%D7%97%D7%95%D7%AA-%D7%90%D7%91%D7%9C-%D7%9E%D7%96%D7%94%D7%9D</a:t>
            </a:r>
            <a:endParaRPr sz="1200">
              <a:solidFill>
                <a:schemeClr val="dk1"/>
              </a:solidFill>
              <a:latin typeface="Calibri"/>
              <a:ea typeface="Calibri"/>
              <a:cs typeface="Calibri"/>
              <a:sym typeface="Calibri"/>
            </a:endParaRPr>
          </a:p>
          <a:p>
            <a:pPr marL="0" lvl="0" indent="0" algn="r" rtl="1">
              <a:lnSpc>
                <a:spcPct val="100000"/>
              </a:lnSpc>
              <a:spcBef>
                <a:spcPts val="0"/>
              </a:spcBef>
              <a:spcAft>
                <a:spcPts val="0"/>
              </a:spcAft>
              <a:buSzPts val="1100"/>
              <a:buNone/>
            </a:pPr>
            <a:r>
              <a:rPr lang="en" sz="1200" err="1">
                <a:latin typeface="Calibri"/>
                <a:ea typeface="Calibri"/>
                <a:cs typeface="Calibri"/>
                <a:sym typeface="Calibri"/>
              </a:rPr>
              <a:t>מבצע</a:t>
            </a:r>
            <a:r>
              <a:rPr lang="en" sz="1200" dirty="0">
                <a:latin typeface="Calibri"/>
                <a:ea typeface="Calibri"/>
                <a:cs typeface="Calibri"/>
                <a:sym typeface="Calibri"/>
              </a:rPr>
              <a:t> </a:t>
            </a:r>
            <a:r>
              <a:rPr lang="en" sz="1200" err="1">
                <a:latin typeface="Calibri"/>
                <a:ea typeface="Calibri"/>
                <a:cs typeface="Calibri"/>
                <a:sym typeface="Calibri"/>
              </a:rPr>
              <a:t>של</a:t>
            </a:r>
            <a:r>
              <a:rPr lang="en" sz="1200" dirty="0">
                <a:latin typeface="Calibri"/>
                <a:ea typeface="Calibri"/>
                <a:cs typeface="Calibri"/>
                <a:sym typeface="Calibri"/>
              </a:rPr>
              <a:t> </a:t>
            </a:r>
            <a:r>
              <a:rPr lang="en" sz="1200" err="1">
                <a:latin typeface="Calibri"/>
                <a:ea typeface="Calibri"/>
                <a:cs typeface="Calibri"/>
                <a:sym typeface="Calibri"/>
              </a:rPr>
              <a:t>האו"ם</a:t>
            </a:r>
            <a:r>
              <a:rPr lang="en" sz="1200">
                <a:latin typeface="Calibri"/>
                <a:ea typeface="Calibri"/>
                <a:cs typeface="Calibri"/>
                <a:sym typeface="Calibri"/>
              </a:rPr>
              <a:t>: </a:t>
            </a:r>
            <a:r>
              <a:rPr lang="en" sz="1200" err="1">
                <a:latin typeface="Calibri"/>
                <a:ea typeface="Calibri"/>
                <a:cs typeface="Calibri"/>
                <a:sym typeface="Calibri"/>
              </a:rPr>
              <a:t>זה</a:t>
            </a:r>
            <a:r>
              <a:rPr lang="en" sz="1200">
                <a:latin typeface="Calibri"/>
                <a:ea typeface="Calibri"/>
                <a:cs typeface="Calibri"/>
                <a:sym typeface="Calibri"/>
              </a:rPr>
              <a:t> 8 </a:t>
            </a:r>
            <a:r>
              <a:rPr lang="en" sz="1200" err="1">
                <a:latin typeface="Calibri"/>
                <a:ea typeface="Calibri"/>
                <a:cs typeface="Calibri"/>
                <a:sym typeface="Calibri"/>
              </a:rPr>
              <a:t>שנים</a:t>
            </a:r>
            <a:r>
              <a:rPr lang="en" sz="1200">
                <a:latin typeface="Calibri"/>
                <a:ea typeface="Calibri"/>
                <a:cs typeface="Calibri"/>
                <a:sym typeface="Calibri"/>
              </a:rPr>
              <a:t> (</a:t>
            </a:r>
            <a:r>
              <a:rPr lang="en" sz="1200" err="1">
                <a:latin typeface="Calibri"/>
                <a:ea typeface="Calibri"/>
                <a:cs typeface="Calibri"/>
                <a:sym typeface="Calibri"/>
              </a:rPr>
              <a:t>משנת</a:t>
            </a:r>
            <a:r>
              <a:rPr lang="en" sz="1200">
                <a:latin typeface="Calibri"/>
                <a:ea typeface="Calibri"/>
                <a:cs typeface="Calibri"/>
                <a:sym typeface="Calibri"/>
              </a:rPr>
              <a:t> 2015) </a:t>
            </a:r>
            <a:r>
              <a:rPr lang="en" sz="1200" err="1">
                <a:latin typeface="Calibri"/>
                <a:ea typeface="Calibri"/>
                <a:cs typeface="Calibri"/>
                <a:sym typeface="Calibri"/>
              </a:rPr>
              <a:t>ננטשה</a:t>
            </a:r>
            <a:r>
              <a:rPr lang="en" sz="1200" dirty="0">
                <a:latin typeface="Calibri"/>
                <a:ea typeface="Calibri"/>
                <a:cs typeface="Calibri"/>
                <a:sym typeface="Calibri"/>
              </a:rPr>
              <a:t> </a:t>
            </a:r>
            <a:r>
              <a:rPr lang="en" sz="1200" err="1">
                <a:latin typeface="Calibri"/>
                <a:ea typeface="Calibri"/>
                <a:cs typeface="Calibri"/>
                <a:sym typeface="Calibri"/>
              </a:rPr>
              <a:t>מכלית</a:t>
            </a:r>
            <a:r>
              <a:rPr lang="en" sz="1200" dirty="0">
                <a:latin typeface="Calibri"/>
                <a:ea typeface="Calibri"/>
                <a:cs typeface="Calibri"/>
                <a:sym typeface="Calibri"/>
              </a:rPr>
              <a:t> </a:t>
            </a:r>
            <a:r>
              <a:rPr lang="en" sz="1200" err="1">
                <a:latin typeface="Calibri"/>
                <a:ea typeface="Calibri"/>
                <a:cs typeface="Calibri"/>
                <a:sym typeface="Calibri"/>
              </a:rPr>
              <a:t>נפט</a:t>
            </a:r>
            <a:r>
              <a:rPr lang="en" sz="1200" dirty="0">
                <a:latin typeface="Calibri"/>
                <a:ea typeface="Calibri"/>
                <a:cs typeface="Calibri"/>
                <a:sym typeface="Calibri"/>
              </a:rPr>
              <a:t> </a:t>
            </a:r>
            <a:r>
              <a:rPr lang="en" sz="1200" err="1">
                <a:latin typeface="Calibri"/>
                <a:ea typeface="Calibri"/>
                <a:cs typeface="Calibri"/>
                <a:sym typeface="Calibri"/>
              </a:rPr>
              <a:t>בים</a:t>
            </a:r>
            <a:r>
              <a:rPr lang="en" sz="1200" dirty="0">
                <a:latin typeface="Calibri"/>
                <a:ea typeface="Calibri"/>
                <a:cs typeface="Calibri"/>
                <a:sym typeface="Calibri"/>
              </a:rPr>
              <a:t> </a:t>
            </a:r>
            <a:r>
              <a:rPr lang="en" sz="1200" err="1">
                <a:latin typeface="Calibri"/>
                <a:ea typeface="Calibri"/>
                <a:cs typeface="Calibri"/>
                <a:sym typeface="Calibri"/>
              </a:rPr>
              <a:t>האדום</a:t>
            </a:r>
            <a:r>
              <a:rPr lang="en" sz="1200" dirty="0">
                <a:latin typeface="Calibri"/>
                <a:ea typeface="Calibri"/>
                <a:cs typeface="Calibri"/>
                <a:sym typeface="Calibri"/>
              </a:rPr>
              <a:t> </a:t>
            </a:r>
            <a:r>
              <a:rPr lang="en" sz="1200" err="1">
                <a:latin typeface="Calibri"/>
                <a:ea typeface="Calibri"/>
                <a:cs typeface="Calibri"/>
                <a:sym typeface="Calibri"/>
              </a:rPr>
              <a:t>מול</a:t>
            </a:r>
            <a:r>
              <a:rPr lang="en" sz="1200" dirty="0">
                <a:latin typeface="Calibri"/>
                <a:ea typeface="Calibri"/>
                <a:cs typeface="Calibri"/>
                <a:sym typeface="Calibri"/>
              </a:rPr>
              <a:t> </a:t>
            </a:r>
            <a:r>
              <a:rPr lang="en" sz="1200" err="1">
                <a:latin typeface="Calibri"/>
                <a:ea typeface="Calibri"/>
                <a:cs typeface="Calibri"/>
                <a:sym typeface="Calibri"/>
              </a:rPr>
              <a:t>חופי</a:t>
            </a:r>
            <a:r>
              <a:rPr lang="en" sz="1200" dirty="0">
                <a:latin typeface="Calibri"/>
                <a:ea typeface="Calibri"/>
                <a:cs typeface="Calibri"/>
                <a:sym typeface="Calibri"/>
              </a:rPr>
              <a:t> </a:t>
            </a:r>
            <a:r>
              <a:rPr lang="en" sz="1200" err="1">
                <a:latin typeface="Calibri"/>
                <a:ea typeface="Calibri"/>
                <a:cs typeface="Calibri"/>
                <a:sym typeface="Calibri"/>
              </a:rPr>
              <a:t>תימן</a:t>
            </a:r>
            <a:r>
              <a:rPr lang="en" sz="1200">
                <a:latin typeface="Calibri"/>
                <a:ea typeface="Calibri"/>
                <a:cs typeface="Calibri"/>
                <a:sym typeface="Calibri"/>
              </a:rPr>
              <a:t>. </a:t>
            </a:r>
            <a:r>
              <a:rPr lang="en" sz="1200" err="1">
                <a:latin typeface="Calibri"/>
                <a:ea typeface="Calibri"/>
                <a:cs typeface="Calibri"/>
                <a:sym typeface="Calibri"/>
              </a:rPr>
              <a:t>החשש</a:t>
            </a:r>
            <a:r>
              <a:rPr lang="en" sz="1200" dirty="0">
                <a:latin typeface="Calibri"/>
                <a:ea typeface="Calibri"/>
                <a:cs typeface="Calibri"/>
                <a:sym typeface="Calibri"/>
              </a:rPr>
              <a:t> </a:t>
            </a:r>
            <a:r>
              <a:rPr lang="en" sz="1200" err="1">
                <a:latin typeface="Calibri"/>
                <a:ea typeface="Calibri"/>
                <a:cs typeface="Calibri"/>
                <a:sym typeface="Calibri"/>
              </a:rPr>
              <a:t>שהיא</a:t>
            </a:r>
            <a:r>
              <a:rPr lang="en" sz="1200" dirty="0">
                <a:latin typeface="Calibri"/>
                <a:ea typeface="Calibri"/>
                <a:cs typeface="Calibri"/>
                <a:sym typeface="Calibri"/>
              </a:rPr>
              <a:t> </a:t>
            </a:r>
            <a:r>
              <a:rPr lang="en" sz="1200" err="1">
                <a:latin typeface="Calibri"/>
                <a:ea typeface="Calibri"/>
                <a:cs typeface="Calibri"/>
                <a:sym typeface="Calibri"/>
              </a:rPr>
              <a:t>ישנה</a:t>
            </a:r>
            <a:r>
              <a:rPr lang="en" sz="1200" dirty="0">
                <a:latin typeface="Calibri"/>
                <a:ea typeface="Calibri"/>
                <a:cs typeface="Calibri"/>
                <a:sym typeface="Calibri"/>
              </a:rPr>
              <a:t> </a:t>
            </a:r>
            <a:r>
              <a:rPr lang="en" sz="1200" err="1">
                <a:latin typeface="Calibri"/>
                <a:ea typeface="Calibri"/>
                <a:cs typeface="Calibri"/>
                <a:sym typeface="Calibri"/>
              </a:rPr>
              <a:t>ותתפרק</a:t>
            </a:r>
            <a:r>
              <a:rPr lang="en" sz="1200">
                <a:latin typeface="Calibri"/>
                <a:ea typeface="Calibri"/>
                <a:cs typeface="Calibri"/>
                <a:sym typeface="Calibri"/>
              </a:rPr>
              <a:t>, </a:t>
            </a:r>
            <a:r>
              <a:rPr lang="en" sz="1200" err="1">
                <a:latin typeface="Calibri"/>
                <a:ea typeface="Calibri"/>
                <a:cs typeface="Calibri"/>
                <a:sym typeface="Calibri"/>
              </a:rPr>
              <a:t>ותהיה</a:t>
            </a:r>
            <a:r>
              <a:rPr lang="en" sz="1200" dirty="0">
                <a:latin typeface="Calibri"/>
                <a:ea typeface="Calibri"/>
                <a:cs typeface="Calibri"/>
                <a:sym typeface="Calibri"/>
              </a:rPr>
              <a:t> </a:t>
            </a:r>
            <a:r>
              <a:rPr lang="en" sz="1200" err="1">
                <a:latin typeface="Calibri"/>
                <a:ea typeface="Calibri"/>
                <a:cs typeface="Calibri"/>
                <a:sym typeface="Calibri"/>
              </a:rPr>
              <a:t>דליפה</a:t>
            </a:r>
            <a:r>
              <a:rPr lang="en" sz="1200" dirty="0">
                <a:latin typeface="Calibri"/>
                <a:ea typeface="Calibri"/>
                <a:cs typeface="Calibri"/>
                <a:sym typeface="Calibri"/>
              </a:rPr>
              <a:t> </a:t>
            </a:r>
            <a:r>
              <a:rPr lang="en" sz="1200" err="1">
                <a:latin typeface="Calibri"/>
                <a:ea typeface="Calibri"/>
                <a:cs typeface="Calibri"/>
                <a:sym typeface="Calibri"/>
              </a:rPr>
              <a:t>של</a:t>
            </a:r>
            <a:r>
              <a:rPr lang="en" sz="1200" dirty="0">
                <a:latin typeface="Calibri"/>
                <a:ea typeface="Calibri"/>
                <a:cs typeface="Calibri"/>
                <a:sym typeface="Calibri"/>
              </a:rPr>
              <a:t> </a:t>
            </a:r>
            <a:r>
              <a:rPr lang="en" sz="1200" err="1">
                <a:latin typeface="Calibri"/>
                <a:ea typeface="Calibri"/>
                <a:cs typeface="Calibri"/>
                <a:sym typeface="Calibri"/>
              </a:rPr>
              <a:t>כמות</a:t>
            </a:r>
            <a:r>
              <a:rPr lang="en" sz="1200" dirty="0">
                <a:latin typeface="Calibri"/>
                <a:ea typeface="Calibri"/>
                <a:cs typeface="Calibri"/>
                <a:sym typeface="Calibri"/>
              </a:rPr>
              <a:t> </a:t>
            </a:r>
            <a:r>
              <a:rPr lang="en" sz="1200" err="1">
                <a:latin typeface="Calibri"/>
                <a:ea typeface="Calibri"/>
                <a:cs typeface="Calibri"/>
                <a:sym typeface="Calibri"/>
              </a:rPr>
              <a:t>אדירה</a:t>
            </a:r>
            <a:r>
              <a:rPr lang="en" sz="1200" dirty="0">
                <a:latin typeface="Calibri"/>
                <a:ea typeface="Calibri"/>
                <a:cs typeface="Calibri"/>
                <a:sym typeface="Calibri"/>
              </a:rPr>
              <a:t> </a:t>
            </a:r>
            <a:r>
              <a:rPr lang="en" sz="1200" err="1">
                <a:latin typeface="Calibri"/>
                <a:ea typeface="Calibri"/>
                <a:cs typeface="Calibri"/>
                <a:sym typeface="Calibri"/>
              </a:rPr>
              <a:t>של</a:t>
            </a:r>
            <a:r>
              <a:rPr lang="en" sz="1200" dirty="0">
                <a:latin typeface="Calibri"/>
                <a:ea typeface="Calibri"/>
                <a:cs typeface="Calibri"/>
                <a:sym typeface="Calibri"/>
              </a:rPr>
              <a:t> </a:t>
            </a:r>
            <a:r>
              <a:rPr lang="en" sz="1200" err="1">
                <a:latin typeface="Calibri"/>
                <a:ea typeface="Calibri"/>
                <a:cs typeface="Calibri"/>
                <a:sym typeface="Calibri"/>
              </a:rPr>
              <a:t>נפט</a:t>
            </a:r>
            <a:r>
              <a:rPr lang="en" sz="1200">
                <a:latin typeface="Calibri"/>
                <a:ea typeface="Calibri"/>
                <a:cs typeface="Calibri"/>
                <a:sym typeface="Calibri"/>
              </a:rPr>
              <a:t>, </a:t>
            </a:r>
            <a:r>
              <a:rPr lang="en" sz="1200" err="1">
                <a:latin typeface="Calibri"/>
                <a:ea typeface="Calibri"/>
                <a:cs typeface="Calibri"/>
                <a:sym typeface="Calibri"/>
              </a:rPr>
              <a:t>וכן</a:t>
            </a:r>
            <a:r>
              <a:rPr lang="en" sz="1200" dirty="0">
                <a:latin typeface="Calibri"/>
                <a:ea typeface="Calibri"/>
                <a:cs typeface="Calibri"/>
                <a:sym typeface="Calibri"/>
              </a:rPr>
              <a:t> </a:t>
            </a:r>
            <a:r>
              <a:rPr lang="en" sz="1200" err="1">
                <a:latin typeface="Calibri"/>
                <a:ea typeface="Calibri"/>
                <a:cs typeface="Calibri"/>
                <a:sym typeface="Calibri"/>
              </a:rPr>
              <a:t>שאדי</a:t>
            </a:r>
            <a:r>
              <a:rPr lang="en" sz="1200" dirty="0">
                <a:latin typeface="Calibri"/>
                <a:ea typeface="Calibri"/>
                <a:cs typeface="Calibri"/>
                <a:sym typeface="Calibri"/>
              </a:rPr>
              <a:t> </a:t>
            </a:r>
            <a:r>
              <a:rPr lang="en" sz="1200" err="1">
                <a:latin typeface="Calibri"/>
                <a:ea typeface="Calibri"/>
                <a:cs typeface="Calibri"/>
                <a:sym typeface="Calibri"/>
              </a:rPr>
              <a:t>נפט</a:t>
            </a:r>
            <a:r>
              <a:rPr lang="en" sz="1200" dirty="0">
                <a:latin typeface="Calibri"/>
                <a:ea typeface="Calibri"/>
                <a:cs typeface="Calibri"/>
                <a:sym typeface="Calibri"/>
              </a:rPr>
              <a:t> </a:t>
            </a:r>
            <a:r>
              <a:rPr lang="en" sz="1200" err="1">
                <a:latin typeface="Calibri"/>
                <a:ea typeface="Calibri"/>
                <a:cs typeface="Calibri"/>
                <a:sym typeface="Calibri"/>
              </a:rPr>
              <a:t>נפלטים</a:t>
            </a:r>
            <a:r>
              <a:rPr lang="en" sz="1200" dirty="0">
                <a:latin typeface="Calibri"/>
                <a:ea typeface="Calibri"/>
                <a:cs typeface="Calibri"/>
                <a:sym typeface="Calibri"/>
              </a:rPr>
              <a:t> </a:t>
            </a:r>
            <a:r>
              <a:rPr lang="en" sz="1200" err="1">
                <a:latin typeface="Calibri"/>
                <a:ea typeface="Calibri"/>
                <a:cs typeface="Calibri"/>
                <a:sym typeface="Calibri"/>
              </a:rPr>
              <a:t>ממנה</a:t>
            </a:r>
            <a:r>
              <a:rPr lang="en" sz="1200" dirty="0">
                <a:latin typeface="Calibri"/>
                <a:ea typeface="Calibri"/>
                <a:cs typeface="Calibri"/>
                <a:sym typeface="Calibri"/>
              </a:rPr>
              <a:t> </a:t>
            </a:r>
            <a:r>
              <a:rPr lang="en" sz="1200" err="1">
                <a:latin typeface="Calibri"/>
                <a:ea typeface="Calibri"/>
                <a:cs typeface="Calibri"/>
                <a:sym typeface="Calibri"/>
              </a:rPr>
              <a:t>מדי</a:t>
            </a:r>
            <a:r>
              <a:rPr lang="en" sz="1200" dirty="0">
                <a:latin typeface="Calibri"/>
                <a:ea typeface="Calibri"/>
                <a:cs typeface="Calibri"/>
                <a:sym typeface="Calibri"/>
              </a:rPr>
              <a:t> </a:t>
            </a:r>
            <a:r>
              <a:rPr lang="en" sz="1200" err="1">
                <a:latin typeface="Calibri"/>
                <a:ea typeface="Calibri"/>
                <a:cs typeface="Calibri"/>
                <a:sym typeface="Calibri"/>
              </a:rPr>
              <a:t>יום</a:t>
            </a:r>
            <a:r>
              <a:rPr lang="en" sz="1200">
                <a:latin typeface="Calibri"/>
                <a:ea typeface="Calibri"/>
                <a:cs typeface="Calibri"/>
                <a:sym typeface="Calibri"/>
              </a:rPr>
              <a:t>:</a:t>
            </a:r>
            <a:br>
              <a:rPr lang="en" sz="1200" dirty="0">
                <a:latin typeface="Calibri"/>
                <a:ea typeface="Calibri"/>
                <a:cs typeface="Calibri"/>
              </a:rPr>
            </a:br>
            <a:r>
              <a:rPr lang="en" sz="1200" u="sng" dirty="0">
                <a:solidFill>
                  <a:schemeClr val="hlink"/>
                </a:solidFill>
                <a:latin typeface="Calibri"/>
                <a:ea typeface="Calibri"/>
                <a:cs typeface="Calibri"/>
                <a:sym typeface="Calibri"/>
                <a:hlinkClick r:id="rId5"/>
              </a:rPr>
              <a:t>סרטון של האו"ם</a:t>
            </a:r>
            <a:r>
              <a:rPr lang="en" sz="1200" dirty="0">
                <a:latin typeface="Calibri"/>
                <a:ea typeface="Calibri"/>
                <a:cs typeface="Calibri"/>
                <a:sym typeface="Calibri"/>
              </a:rPr>
              <a:t> </a:t>
            </a:r>
            <a:r>
              <a:rPr lang="en" sz="1200" err="1">
                <a:latin typeface="Calibri"/>
                <a:ea typeface="Calibri"/>
                <a:cs typeface="Calibri"/>
                <a:sym typeface="Calibri"/>
              </a:rPr>
              <a:t>שמראה</a:t>
            </a:r>
            <a:r>
              <a:rPr lang="en" sz="1200" dirty="0">
                <a:latin typeface="Calibri"/>
                <a:ea typeface="Calibri"/>
                <a:cs typeface="Calibri"/>
                <a:sym typeface="Calibri"/>
              </a:rPr>
              <a:t> </a:t>
            </a:r>
            <a:r>
              <a:rPr lang="en" sz="1200" err="1">
                <a:latin typeface="Calibri"/>
                <a:ea typeface="Calibri"/>
                <a:cs typeface="Calibri"/>
                <a:sym typeface="Calibri"/>
              </a:rPr>
              <a:t>את</a:t>
            </a:r>
            <a:r>
              <a:rPr lang="en" sz="1200" dirty="0">
                <a:latin typeface="Calibri"/>
                <a:ea typeface="Calibri"/>
                <a:cs typeface="Calibri"/>
                <a:sym typeface="Calibri"/>
              </a:rPr>
              <a:t> </a:t>
            </a:r>
            <a:r>
              <a:rPr lang="en" sz="1200" err="1">
                <a:latin typeface="Calibri"/>
                <a:ea typeface="Calibri"/>
                <a:cs typeface="Calibri"/>
                <a:sym typeface="Calibri"/>
              </a:rPr>
              <a:t>מיקום</a:t>
            </a:r>
            <a:r>
              <a:rPr lang="en" sz="1200" dirty="0">
                <a:latin typeface="Calibri"/>
                <a:ea typeface="Calibri"/>
                <a:cs typeface="Calibri"/>
                <a:sym typeface="Calibri"/>
              </a:rPr>
              <a:t> </a:t>
            </a:r>
            <a:r>
              <a:rPr lang="en" sz="1200" err="1">
                <a:latin typeface="Calibri"/>
                <a:ea typeface="Calibri"/>
                <a:cs typeface="Calibri"/>
                <a:sym typeface="Calibri"/>
              </a:rPr>
              <a:t>מכלית</a:t>
            </a:r>
            <a:r>
              <a:rPr lang="en" sz="1200" dirty="0">
                <a:latin typeface="Calibri"/>
                <a:ea typeface="Calibri"/>
                <a:cs typeface="Calibri"/>
                <a:sym typeface="Calibri"/>
              </a:rPr>
              <a:t> </a:t>
            </a:r>
            <a:r>
              <a:rPr lang="en" sz="1200" err="1">
                <a:latin typeface="Calibri"/>
                <a:ea typeface="Calibri"/>
                <a:cs typeface="Calibri"/>
                <a:sym typeface="Calibri"/>
              </a:rPr>
              <a:t>הנפט</a:t>
            </a:r>
            <a:r>
              <a:rPr lang="en" sz="1200" dirty="0">
                <a:latin typeface="Calibri"/>
                <a:ea typeface="Calibri"/>
                <a:cs typeface="Calibri"/>
                <a:sym typeface="Calibri"/>
              </a:rPr>
              <a:t> </a:t>
            </a:r>
            <a:r>
              <a:rPr lang="en" sz="1200" err="1">
                <a:latin typeface="Calibri"/>
                <a:ea typeface="Calibri"/>
                <a:cs typeface="Calibri"/>
                <a:sym typeface="Calibri"/>
              </a:rPr>
              <a:t>בחוף</a:t>
            </a:r>
            <a:r>
              <a:rPr lang="en" sz="1200" dirty="0">
                <a:latin typeface="Calibri"/>
                <a:ea typeface="Calibri"/>
                <a:cs typeface="Calibri"/>
                <a:sym typeface="Calibri"/>
              </a:rPr>
              <a:t> </a:t>
            </a:r>
            <a:r>
              <a:rPr lang="en" sz="1200" err="1">
                <a:latin typeface="Calibri"/>
                <a:ea typeface="Calibri"/>
                <a:cs typeface="Calibri"/>
                <a:sym typeface="Calibri"/>
              </a:rPr>
              <a:t>תימן</a:t>
            </a:r>
            <a:r>
              <a:rPr lang="en" sz="1200">
                <a:latin typeface="Calibri"/>
                <a:ea typeface="Calibri"/>
                <a:cs typeface="Calibri"/>
                <a:sym typeface="Calibri"/>
              </a:rPr>
              <a:t> (20 </a:t>
            </a:r>
            <a:r>
              <a:rPr lang="en" sz="1200" err="1">
                <a:latin typeface="Calibri"/>
                <a:ea typeface="Calibri"/>
                <a:cs typeface="Calibri"/>
                <a:sym typeface="Calibri"/>
              </a:rPr>
              <a:t>שניות</a:t>
            </a:r>
            <a:r>
              <a:rPr lang="en" sz="1200" dirty="0">
                <a:latin typeface="Calibri"/>
                <a:ea typeface="Calibri"/>
                <a:cs typeface="Calibri"/>
                <a:sym typeface="Calibri"/>
              </a:rPr>
              <a:t> </a:t>
            </a:r>
            <a:r>
              <a:rPr lang="en" sz="1200" err="1">
                <a:latin typeface="Calibri"/>
                <a:ea typeface="Calibri"/>
                <a:cs typeface="Calibri"/>
                <a:sym typeface="Calibri"/>
              </a:rPr>
              <a:t>ראשונות</a:t>
            </a:r>
            <a:r>
              <a:rPr lang="en" sz="1200">
                <a:latin typeface="Calibri"/>
                <a:ea typeface="Calibri"/>
                <a:cs typeface="Calibri"/>
                <a:sym typeface="Calibri"/>
              </a:rPr>
              <a:t>) </a:t>
            </a:r>
            <a:r>
              <a:rPr lang="en" sz="1200" err="1">
                <a:latin typeface="Calibri"/>
                <a:ea typeface="Calibri"/>
                <a:cs typeface="Calibri"/>
                <a:sym typeface="Calibri"/>
              </a:rPr>
              <a:t>וריקון</a:t>
            </a:r>
            <a:r>
              <a:rPr lang="en" sz="1200" dirty="0">
                <a:latin typeface="Calibri"/>
                <a:ea typeface="Calibri"/>
                <a:cs typeface="Calibri"/>
                <a:sym typeface="Calibri"/>
              </a:rPr>
              <a:t> </a:t>
            </a:r>
            <a:r>
              <a:rPr lang="en" sz="1200" err="1">
                <a:latin typeface="Calibri"/>
                <a:ea typeface="Calibri"/>
                <a:cs typeface="Calibri"/>
                <a:sym typeface="Calibri"/>
              </a:rPr>
              <a:t>המכלית</a:t>
            </a:r>
            <a:r>
              <a:rPr lang="en" sz="1200" dirty="0">
                <a:latin typeface="Calibri"/>
                <a:ea typeface="Calibri"/>
                <a:cs typeface="Calibri"/>
                <a:sym typeface="Calibri"/>
              </a:rPr>
              <a:t> </a:t>
            </a:r>
            <a:r>
              <a:rPr lang="en" sz="1200" err="1">
                <a:latin typeface="Calibri"/>
                <a:ea typeface="Calibri"/>
                <a:cs typeface="Calibri"/>
                <a:sym typeface="Calibri"/>
              </a:rPr>
              <a:t>מנפט</a:t>
            </a:r>
            <a:r>
              <a:rPr lang="en" sz="1200" dirty="0">
                <a:latin typeface="Calibri"/>
                <a:ea typeface="Calibri"/>
                <a:cs typeface="Calibri"/>
                <a:sym typeface="Calibri"/>
              </a:rPr>
              <a:t> </a:t>
            </a:r>
            <a:r>
              <a:rPr lang="en" sz="1200" err="1">
                <a:latin typeface="Calibri"/>
                <a:ea typeface="Calibri"/>
                <a:cs typeface="Calibri"/>
                <a:sym typeface="Calibri"/>
              </a:rPr>
              <a:t>והעבירה</a:t>
            </a:r>
            <a:r>
              <a:rPr lang="en" sz="1200" dirty="0">
                <a:latin typeface="Calibri"/>
                <a:ea typeface="Calibri"/>
                <a:cs typeface="Calibri"/>
                <a:sym typeface="Calibri"/>
              </a:rPr>
              <a:t> </a:t>
            </a:r>
            <a:r>
              <a:rPr lang="en" sz="1200" err="1">
                <a:latin typeface="Calibri"/>
                <a:ea typeface="Calibri"/>
                <a:cs typeface="Calibri"/>
                <a:sym typeface="Calibri"/>
              </a:rPr>
              <a:t>אותו</a:t>
            </a:r>
            <a:r>
              <a:rPr lang="en" sz="1200" dirty="0">
                <a:latin typeface="Calibri"/>
                <a:ea typeface="Calibri"/>
                <a:cs typeface="Calibri"/>
                <a:sym typeface="Calibri"/>
              </a:rPr>
              <a:t> </a:t>
            </a:r>
            <a:r>
              <a:rPr lang="en" sz="1200" err="1">
                <a:latin typeface="Calibri"/>
                <a:ea typeface="Calibri"/>
                <a:cs typeface="Calibri"/>
                <a:sym typeface="Calibri"/>
              </a:rPr>
              <a:t>למכלית</a:t>
            </a:r>
            <a:r>
              <a:rPr lang="en" sz="1200" dirty="0">
                <a:latin typeface="Calibri"/>
                <a:ea typeface="Calibri"/>
                <a:cs typeface="Calibri"/>
                <a:sym typeface="Calibri"/>
              </a:rPr>
              <a:t> </a:t>
            </a:r>
            <a:r>
              <a:rPr lang="en" sz="1200" err="1">
                <a:latin typeface="Calibri"/>
                <a:ea typeface="Calibri"/>
                <a:cs typeface="Calibri"/>
                <a:sym typeface="Calibri"/>
              </a:rPr>
              <a:t>ענק</a:t>
            </a:r>
            <a:r>
              <a:rPr lang="en" sz="1200" dirty="0">
                <a:latin typeface="Calibri"/>
                <a:ea typeface="Calibri"/>
                <a:cs typeface="Calibri"/>
                <a:sym typeface="Calibri"/>
              </a:rPr>
              <a:t> </a:t>
            </a:r>
            <a:r>
              <a:rPr lang="en" sz="1200" err="1">
                <a:latin typeface="Calibri"/>
                <a:ea typeface="Calibri"/>
                <a:cs typeface="Calibri"/>
                <a:sym typeface="Calibri"/>
              </a:rPr>
              <a:t>תקינה</a:t>
            </a:r>
            <a:r>
              <a:rPr lang="en" sz="1200">
                <a:latin typeface="Calibri"/>
                <a:ea typeface="Calibri"/>
                <a:cs typeface="Calibri"/>
                <a:sym typeface="Calibri"/>
              </a:rPr>
              <a:t> (</a:t>
            </a:r>
            <a:r>
              <a:rPr lang="en" sz="1200" err="1">
                <a:latin typeface="Calibri"/>
                <a:ea typeface="Calibri"/>
                <a:cs typeface="Calibri"/>
                <a:sym typeface="Calibri"/>
              </a:rPr>
              <a:t>זמן</a:t>
            </a:r>
            <a:r>
              <a:rPr lang="en" sz="1200">
                <a:latin typeface="Calibri"/>
                <a:ea typeface="Calibri"/>
                <a:cs typeface="Calibri"/>
                <a:sym typeface="Calibri"/>
              </a:rPr>
              <a:t> 1:45 </a:t>
            </a:r>
            <a:r>
              <a:rPr lang="en" sz="1200" err="1">
                <a:latin typeface="Calibri"/>
                <a:ea typeface="Calibri"/>
                <a:cs typeface="Calibri"/>
                <a:sym typeface="Calibri"/>
              </a:rPr>
              <a:t>עד</a:t>
            </a:r>
            <a:r>
              <a:rPr lang="en" sz="1200">
                <a:latin typeface="Calibri"/>
                <a:ea typeface="Calibri"/>
                <a:cs typeface="Calibri"/>
                <a:sym typeface="Calibri"/>
              </a:rPr>
              <a:t> 2:10 )</a:t>
            </a:r>
            <a:endParaRPr sz="1200">
              <a:latin typeface="Calibri"/>
              <a:ea typeface="Calibri"/>
              <a:cs typeface="Calibri"/>
              <a:sym typeface="Calibri"/>
            </a:endParaRPr>
          </a:p>
          <a:p>
            <a:pPr marL="0" lvl="0" indent="0" algn="r" rtl="1">
              <a:lnSpc>
                <a:spcPct val="100000"/>
              </a:lnSpc>
              <a:spcBef>
                <a:spcPts val="0"/>
              </a:spcBef>
              <a:spcAft>
                <a:spcPts val="0"/>
              </a:spcAft>
              <a:buSzPts val="1100"/>
              <a:buNone/>
            </a:pPr>
            <a:r>
              <a:rPr lang="en" sz="1200" u="sng" err="1">
                <a:latin typeface="Calibri"/>
                <a:ea typeface="Calibri"/>
                <a:cs typeface="Calibri"/>
                <a:sym typeface="Calibri"/>
              </a:rPr>
              <a:t>הרחבה</a:t>
            </a:r>
            <a:r>
              <a:rPr lang="en" sz="1200" u="sng">
                <a:latin typeface="Calibri"/>
                <a:ea typeface="Calibri"/>
                <a:cs typeface="Calibri"/>
                <a:sym typeface="Calibri"/>
              </a:rPr>
              <a:t>: </a:t>
            </a:r>
            <a:r>
              <a:rPr lang="en" sz="1200" u="sng" err="1">
                <a:latin typeface="Calibri"/>
                <a:ea typeface="Calibri"/>
                <a:cs typeface="Calibri"/>
                <a:sym typeface="Calibri"/>
              </a:rPr>
              <a:t>כתבות</a:t>
            </a:r>
            <a:r>
              <a:rPr lang="en" sz="1200" u="sng" dirty="0">
                <a:latin typeface="Calibri"/>
                <a:ea typeface="Calibri"/>
                <a:cs typeface="Calibri"/>
                <a:sym typeface="Calibri"/>
              </a:rPr>
              <a:t> </a:t>
            </a:r>
            <a:r>
              <a:rPr lang="en" sz="1200" u="sng" err="1">
                <a:latin typeface="Calibri"/>
                <a:ea typeface="Calibri"/>
                <a:cs typeface="Calibri"/>
                <a:sym typeface="Calibri"/>
              </a:rPr>
              <a:t>נוספות</a:t>
            </a:r>
            <a:r>
              <a:rPr lang="en" sz="1200" u="sng">
                <a:latin typeface="Calibri"/>
                <a:ea typeface="Calibri"/>
                <a:cs typeface="Calibri"/>
                <a:sym typeface="Calibri"/>
              </a:rPr>
              <a:t>:</a:t>
            </a:r>
            <a:endParaRPr sz="1200" u="sng">
              <a:latin typeface="Calibri"/>
              <a:ea typeface="Calibri"/>
              <a:cs typeface="Calibri"/>
              <a:sym typeface="Calibri"/>
            </a:endParaRPr>
          </a:p>
          <a:p>
            <a:pPr indent="-304800" algn="r" rtl="1">
              <a:buSzPts val="1200"/>
              <a:buFont typeface="Calibri"/>
              <a:buChar char="-"/>
            </a:pPr>
            <a:r>
              <a:rPr lang="en" sz="1200" u="sng" dirty="0">
                <a:solidFill>
                  <a:schemeClr val="hlink"/>
                </a:solidFill>
                <a:latin typeface="Calibri"/>
                <a:ea typeface="Calibri"/>
                <a:cs typeface="Calibri"/>
                <a:sym typeface="Calibri"/>
                <a:hlinkClick r:id="rId6"/>
              </a:rPr>
              <a:t>סרטון על מכלית הנפט בים האדום לפני שנמצא הפתרון </a:t>
            </a:r>
            <a:r>
              <a:rPr lang="en" sz="1200">
                <a:latin typeface="Calibri"/>
                <a:ea typeface="Calibri"/>
                <a:cs typeface="Calibri"/>
                <a:sym typeface="Calibri"/>
              </a:rPr>
              <a:t>(</a:t>
            </a:r>
            <a:r>
              <a:rPr lang="en" sz="1200" err="1">
                <a:latin typeface="Calibri"/>
                <a:ea typeface="Calibri"/>
                <a:cs typeface="Calibri"/>
                <a:sym typeface="Calibri"/>
              </a:rPr>
              <a:t>אתר</a:t>
            </a:r>
            <a:r>
              <a:rPr lang="en" sz="1200" dirty="0">
                <a:latin typeface="Calibri"/>
                <a:ea typeface="Calibri"/>
                <a:cs typeface="Calibri"/>
                <a:sym typeface="Calibri"/>
              </a:rPr>
              <a:t> </a:t>
            </a:r>
            <a:r>
              <a:rPr lang="en" sz="1200" err="1">
                <a:latin typeface="Calibri"/>
                <a:ea typeface="Calibri"/>
                <a:cs typeface="Calibri"/>
                <a:sym typeface="Calibri"/>
              </a:rPr>
              <a:t>זווית</a:t>
            </a:r>
            <a:r>
              <a:rPr lang="en" sz="1200" dirty="0">
                <a:latin typeface="Calibri"/>
                <a:ea typeface="Calibri"/>
                <a:cs typeface="Calibri"/>
                <a:sym typeface="Calibri"/>
              </a:rPr>
              <a:t> </a:t>
            </a:r>
            <a:r>
              <a:rPr lang="en" sz="1200">
                <a:latin typeface="Calibri"/>
                <a:ea typeface="Calibri"/>
                <a:cs typeface="Calibri"/>
                <a:sym typeface="Calibri"/>
              </a:rPr>
              <a:t>בחינוך) </a:t>
            </a:r>
            <a:r>
              <a:rPr lang="en" dirty="0">
                <a:sym typeface="Calibri"/>
                <a:hlinkClick r:id="rId6"/>
              </a:rPr>
              <a:t>https://youtu.be/yZvdIeQ_eA0</a:t>
            </a:r>
            <a:endParaRPr sz="1200">
              <a:latin typeface="Calibri"/>
              <a:ea typeface="Calibri"/>
              <a:cs typeface="Calibri"/>
              <a:sym typeface="Calibri"/>
            </a:endParaRPr>
          </a:p>
          <a:p>
            <a:pPr indent="-304800" algn="r" rtl="1">
              <a:buSzPts val="1200"/>
              <a:buFont typeface="Calibri"/>
              <a:buChar char="-"/>
            </a:pPr>
            <a:r>
              <a:rPr lang="en" sz="1200" u="sng" dirty="0">
                <a:solidFill>
                  <a:schemeClr val="hlink"/>
                </a:solidFill>
                <a:latin typeface="Calibri"/>
                <a:ea typeface="Calibri"/>
                <a:cs typeface="Calibri"/>
                <a:sym typeface="Calibri"/>
                <a:hlinkClick r:id="rId7"/>
              </a:rPr>
              <a:t>זיהום במפרץ אילת, גלובס</a:t>
            </a:r>
            <a:r>
              <a:rPr lang="en" sz="1200" u="sng">
                <a:solidFill>
                  <a:srgbClr val="2200CC"/>
                </a:solidFill>
                <a:latin typeface="Calibri"/>
                <a:ea typeface="Calibri"/>
                <a:cs typeface="Calibri"/>
                <a:sym typeface="Calibri"/>
              </a:rPr>
              <a:t>- </a:t>
            </a:r>
            <a:r>
              <a:rPr lang="en" sz="1200" dirty="0">
                <a:latin typeface="Calibri"/>
                <a:ea typeface="Calibri"/>
                <a:cs typeface="Calibri"/>
                <a:sym typeface="Calibri"/>
              </a:rPr>
              <a:t> </a:t>
            </a:r>
            <a:r>
              <a:rPr lang="en" dirty="0">
                <a:sym typeface="Calibri"/>
                <a:hlinkClick r:id="rId7"/>
              </a:rPr>
              <a:t>https://www.globes.co.il/news/article.aspx?did=1001387383</a:t>
            </a:r>
            <a:endParaRPr sz="1200">
              <a:latin typeface="Calibri"/>
              <a:ea typeface="Calibri"/>
              <a:cs typeface="Calibri"/>
              <a:sym typeface="Calibri"/>
            </a:endParaRPr>
          </a:p>
          <a:p>
            <a:pPr indent="-304800" algn="r" rtl="1">
              <a:buSzPts val="1200"/>
              <a:buFont typeface="Calibri"/>
              <a:buChar char="-"/>
            </a:pPr>
            <a:r>
              <a:rPr lang="en" sz="1200" u="sng" dirty="0">
                <a:solidFill>
                  <a:schemeClr val="hlink"/>
                </a:solidFill>
                <a:latin typeface="Calibri"/>
                <a:ea typeface="Calibri"/>
                <a:cs typeface="Calibri"/>
                <a:sym typeface="Calibri"/>
                <a:hlinkClick r:id="rId8"/>
              </a:rPr>
              <a:t>למנוע עכשיו את אסון הנפט הבא, זווית בחינוך</a:t>
            </a:r>
            <a:r>
              <a:rPr lang="en" sz="1200" dirty="0">
                <a:latin typeface="Calibri"/>
                <a:ea typeface="Calibri"/>
                <a:cs typeface="Calibri"/>
                <a:sym typeface="Calibri"/>
              </a:rPr>
              <a:t> - </a:t>
            </a:r>
            <a:r>
              <a:rPr lang="en" dirty="0">
                <a:sym typeface="Calibri"/>
                <a:hlinkClick r:id="rId8"/>
              </a:rPr>
              <a:t>https://www.zavit.org.il/%D7%9C%D7%9E%D7%A0%D7%95%D7%A2-%D7%A2%D7%9B%D7%A9%D7%99%D7%95-%D7%90%D7%AA-%D7%90%D7%A1%D7%95%D7%9F-%D7%94%D7%A0%D7%A4%D7%98-%D7%94%D7%91%D7%90/</a:t>
            </a:r>
            <a:endParaRPr sz="1200">
              <a:latin typeface="Calibri"/>
              <a:ea typeface="Calibri"/>
              <a:cs typeface="Calibri"/>
              <a:sym typeface="Calibri"/>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68"/>
        <p:cNvGrpSpPr/>
        <p:nvPr/>
      </p:nvGrpSpPr>
      <p:grpSpPr>
        <a:xfrm>
          <a:off x="0" y="0"/>
          <a:ext cx="0" cy="0"/>
          <a:chOff x="0" y="0"/>
          <a:chExt cx="0" cy="0"/>
        </a:xfrm>
      </p:grpSpPr>
      <p:sp>
        <p:nvSpPr>
          <p:cNvPr id="10169" name="Google Shape;10169;p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170" name="Google Shape;10170;p55: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indent="0" algn="r" rtl="1">
              <a:buNone/>
            </a:pPr>
            <a:r>
              <a:rPr lang="en" sz="1300" err="1">
                <a:solidFill>
                  <a:schemeClr val="dk1"/>
                </a:solidFill>
                <a:latin typeface="Calibri"/>
                <a:ea typeface="Calibri"/>
                <a:cs typeface="Calibri"/>
                <a:sym typeface="Calibri"/>
              </a:rPr>
              <a:t>משימת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כתיבה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במחברת</a:t>
            </a:r>
            <a:r>
              <a:rPr lang="en" sz="1300">
                <a:solidFill>
                  <a:schemeClr val="dk1"/>
                </a:solidFill>
                <a:latin typeface="Calibri"/>
                <a:ea typeface="Calibri"/>
                <a:cs typeface="Calibri"/>
                <a:sym typeface="Calibri"/>
              </a:rPr>
              <a:t>  - </a:t>
            </a:r>
            <a:r>
              <a:rPr lang="en" sz="1300" err="1">
                <a:solidFill>
                  <a:schemeClr val="dk1"/>
                </a:solidFill>
                <a:latin typeface="Calibri"/>
                <a:ea typeface="Calibri"/>
                <a:cs typeface="Calibri"/>
                <a:sym typeface="Calibri"/>
              </a:rPr>
              <a:t>תשובה</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בשקופית</a:t>
            </a:r>
            <a:r>
              <a:rPr lang="en" sz="1300">
                <a:solidFill>
                  <a:schemeClr val="dk1"/>
                </a:solidFill>
                <a:latin typeface="Calibri"/>
                <a:ea typeface="Calibri"/>
                <a:cs typeface="Calibri"/>
                <a:sym typeface="Calibri"/>
              </a:rPr>
              <a:t> </a:t>
            </a:r>
            <a:r>
              <a:rPr lang="en" sz="1300" err="1">
                <a:solidFill>
                  <a:schemeClr val="dk1"/>
                </a:solidFill>
                <a:latin typeface="Calibri"/>
                <a:ea typeface="Calibri"/>
                <a:cs typeface="Calibri"/>
                <a:sym typeface="Calibri"/>
              </a:rPr>
              <a:t>הבאה</a:t>
            </a:r>
            <a:endParaRPr err="1"/>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85"/>
        <p:cNvGrpSpPr/>
        <p:nvPr/>
      </p:nvGrpSpPr>
      <p:grpSpPr>
        <a:xfrm>
          <a:off x="0" y="0"/>
          <a:ext cx="0" cy="0"/>
          <a:chOff x="0" y="0"/>
          <a:chExt cx="0" cy="0"/>
        </a:xfrm>
      </p:grpSpPr>
      <p:sp>
        <p:nvSpPr>
          <p:cNvPr id="10186" name="Google Shape;10186;p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187" name="Google Shape;10187;p5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50000"/>
              </a:lnSpc>
              <a:spcBef>
                <a:spcPts val="0"/>
              </a:spcBef>
              <a:spcAft>
                <a:spcPts val="0"/>
              </a:spcAft>
              <a:buClr>
                <a:schemeClr val="dk1"/>
              </a:buClr>
              <a:buSzPts val="1100"/>
              <a:buFont typeface="Arial"/>
              <a:buNone/>
            </a:pPr>
            <a:endParaRPr sz="1300">
              <a:solidFill>
                <a:schemeClr val="dk1"/>
              </a:solidFill>
              <a:latin typeface="Calibri"/>
              <a:ea typeface="Calibri"/>
              <a:cs typeface="Calibri"/>
              <a:sym typeface="Calibri"/>
            </a:endParaRPr>
          </a:p>
          <a:p>
            <a:pPr marL="0" lvl="0" indent="0" algn="r" rtl="1">
              <a:lnSpc>
                <a:spcPct val="100000"/>
              </a:lnSpc>
              <a:spcBef>
                <a:spcPts val="0"/>
              </a:spcBef>
              <a:spcAft>
                <a:spcPts val="0"/>
              </a:spcAft>
              <a:buSzPts val="1100"/>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08"/>
        <p:cNvGrpSpPr/>
        <p:nvPr/>
      </p:nvGrpSpPr>
      <p:grpSpPr>
        <a:xfrm>
          <a:off x="0" y="0"/>
          <a:ext cx="0" cy="0"/>
          <a:chOff x="0" y="0"/>
          <a:chExt cx="0" cy="0"/>
        </a:xfrm>
      </p:grpSpPr>
      <p:sp>
        <p:nvSpPr>
          <p:cNvPr id="10209" name="Google Shape;10209;p57:notes"/>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210" name="Google Shape;10210;p5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indent="0" algn="r" rtl="1">
              <a:buNone/>
            </a:pPr>
            <a:r>
              <a:rPr lang="en" dirty="0" err="1"/>
              <a:t>המקרה</a:t>
            </a:r>
            <a:r>
              <a:rPr lang="en" dirty="0"/>
              <a:t> </a:t>
            </a:r>
            <a:r>
              <a:rPr lang="en" dirty="0" err="1"/>
              <a:t>של</a:t>
            </a:r>
            <a:r>
              <a:rPr lang="en" dirty="0"/>
              <a:t> </a:t>
            </a:r>
            <a:r>
              <a:rPr lang="en" dirty="0" err="1"/>
              <a:t>הגז</a:t>
            </a:r>
            <a:r>
              <a:rPr lang="en" dirty="0"/>
              <a:t> </a:t>
            </a:r>
            <a:r>
              <a:rPr lang="en" dirty="0" err="1"/>
              <a:t>בישראל</a:t>
            </a:r>
            <a:r>
              <a:rPr lang="en" dirty="0"/>
              <a:t>. </a:t>
            </a:r>
            <a:r>
              <a:rPr lang="en" dirty="0" err="1"/>
              <a:t>אי</a:t>
            </a:r>
            <a:r>
              <a:rPr lang="en" dirty="0"/>
              <a:t> </a:t>
            </a:r>
            <a:r>
              <a:rPr lang="en" dirty="0" err="1"/>
              <a:t>אפשר</a:t>
            </a:r>
            <a:r>
              <a:rPr lang="en" dirty="0"/>
              <a:t> </a:t>
            </a:r>
            <a:r>
              <a:rPr lang="en" dirty="0" err="1"/>
              <a:t>להסתמך</a:t>
            </a:r>
            <a:r>
              <a:rPr lang="en" dirty="0"/>
              <a:t> </a:t>
            </a:r>
            <a:r>
              <a:rPr lang="en" dirty="0" err="1"/>
              <a:t>רק</a:t>
            </a:r>
            <a:r>
              <a:rPr lang="en" dirty="0"/>
              <a:t> </a:t>
            </a:r>
            <a:r>
              <a:rPr lang="en" dirty="0" err="1"/>
              <a:t>על</a:t>
            </a:r>
            <a:r>
              <a:rPr lang="en" dirty="0"/>
              <a:t> </a:t>
            </a:r>
            <a:r>
              <a:rPr lang="en" dirty="0" err="1"/>
              <a:t>מקורות</a:t>
            </a:r>
            <a:r>
              <a:rPr lang="en" dirty="0"/>
              <a:t> </a:t>
            </a:r>
            <a:r>
              <a:rPr lang="en" dirty="0" err="1"/>
              <a:t>מתכלים</a:t>
            </a:r>
            <a:endParaRPr dirty="0" err="1"/>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16"/>
        <p:cNvGrpSpPr/>
        <p:nvPr/>
      </p:nvGrpSpPr>
      <p:grpSpPr>
        <a:xfrm>
          <a:off x="0" y="0"/>
          <a:ext cx="0" cy="0"/>
          <a:chOff x="0" y="0"/>
          <a:chExt cx="0" cy="0"/>
        </a:xfrm>
      </p:grpSpPr>
      <p:sp>
        <p:nvSpPr>
          <p:cNvPr id="10217" name="Google Shape;10217;p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218" name="Google Shape;10218;p5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indent="0" algn="r" rtl="1">
              <a:buNone/>
            </a:pPr>
            <a:r>
              <a:rPr lang="en" sz="1200" u="sng" dirty="0">
                <a:solidFill>
                  <a:schemeClr val="hlink"/>
                </a:solidFill>
                <a:latin typeface="Calibri"/>
                <a:ea typeface="Calibri"/>
                <a:cs typeface="Calibri"/>
                <a:sym typeface="Calibri"/>
                <a:hlinkClick r:id="rId3"/>
              </a:rPr>
              <a:t>הלינקים מופיעים במדריך למורה</a:t>
            </a:r>
            <a:endParaRPr lang="en-US" sz="1200" dirty="0">
              <a:latin typeface="Calibri"/>
              <a:ea typeface="Calibri"/>
              <a:cs typeface="Calibri"/>
              <a:sym typeface="Calibri"/>
            </a:endParaRPr>
          </a:p>
          <a:p>
            <a:pPr marL="0" indent="0" algn="r" rtl="1">
              <a:buNone/>
            </a:pPr>
            <a:r>
              <a:rPr lang="en" sz="1200" u="sng" dirty="0">
                <a:solidFill>
                  <a:schemeClr val="hlink"/>
                </a:solidFill>
                <a:latin typeface="Calibri"/>
                <a:ea typeface="Calibri"/>
                <a:cs typeface="Calibri"/>
                <a:sym typeface="Calibri"/>
                <a:hlinkClick r:id="rId3"/>
              </a:rPr>
              <a:t>הגז הטבעי כמקור לאנרגיה</a:t>
            </a:r>
            <a:r>
              <a:rPr lang="en" sz="1200" dirty="0">
                <a:latin typeface="Calibri"/>
                <a:ea typeface="Calibri"/>
                <a:cs typeface="Calibri"/>
                <a:sym typeface="Calibri"/>
              </a:rPr>
              <a:t>- מכון דוידסון</a:t>
            </a:r>
            <a:endParaRPr lang="en-US" sz="1200">
              <a:latin typeface="Calibri"/>
              <a:ea typeface="Calibri"/>
              <a:cs typeface="Calibri"/>
            </a:endParaRPr>
          </a:p>
          <a:p>
            <a:pPr marL="0" lvl="0" indent="0" algn="r" rtl="1">
              <a:lnSpc>
                <a:spcPct val="100000"/>
              </a:lnSpc>
              <a:spcBef>
                <a:spcPts val="0"/>
              </a:spcBef>
              <a:spcAft>
                <a:spcPts val="0"/>
              </a:spcAft>
              <a:buSzPts val="1100"/>
              <a:buNone/>
            </a:pPr>
            <a:r>
              <a:rPr lang="en" sz="1200" u="sng">
                <a:solidFill>
                  <a:schemeClr val="hlink"/>
                </a:solidFill>
                <a:latin typeface="Calibri"/>
                <a:ea typeface="Calibri"/>
                <a:cs typeface="Calibri"/>
                <a:sym typeface="Calibri"/>
                <a:hlinkClick r:id="rId4"/>
              </a:rPr>
              <a:t>כל מה שרצית לדעת על גז טבעי ולא היה את מי לשאול</a:t>
            </a:r>
            <a:r>
              <a:rPr lang="en" sz="1200">
                <a:latin typeface="Calibri"/>
                <a:ea typeface="Calibri"/>
                <a:cs typeface="Calibri"/>
                <a:sym typeface="Calibri"/>
              </a:rPr>
              <a:t> - </a:t>
            </a:r>
            <a:r>
              <a:rPr lang="en" sz="1200" err="1">
                <a:latin typeface="Calibri"/>
                <a:ea typeface="Calibri"/>
                <a:cs typeface="Calibri"/>
                <a:sym typeface="Calibri"/>
              </a:rPr>
              <a:t>נגב</a:t>
            </a:r>
            <a:r>
              <a:rPr lang="en" sz="1200">
                <a:latin typeface="Calibri"/>
                <a:ea typeface="Calibri"/>
                <a:cs typeface="Calibri"/>
                <a:sym typeface="Calibri"/>
              </a:rPr>
              <a:t> </a:t>
            </a:r>
            <a:r>
              <a:rPr lang="en" sz="1200" err="1">
                <a:latin typeface="Calibri"/>
                <a:ea typeface="Calibri"/>
                <a:cs typeface="Calibri"/>
                <a:sym typeface="Calibri"/>
              </a:rPr>
              <a:t>גז</a:t>
            </a:r>
            <a:endParaRPr sz="1200">
              <a:latin typeface="Calibri"/>
              <a:ea typeface="Calibri"/>
              <a:cs typeface="Calibri"/>
              <a:sym typeface="Calibri"/>
            </a:endParaRPr>
          </a:p>
          <a:p>
            <a:pPr marL="0" lvl="0" indent="0" algn="r" rtl="1">
              <a:lnSpc>
                <a:spcPct val="100000"/>
              </a:lnSpc>
              <a:spcBef>
                <a:spcPts val="0"/>
              </a:spcBef>
              <a:spcAft>
                <a:spcPts val="0"/>
              </a:spcAft>
              <a:buSzPts val="1100"/>
              <a:buNone/>
            </a:pPr>
            <a:r>
              <a:rPr lang="en" sz="1200" u="sng">
                <a:solidFill>
                  <a:schemeClr val="hlink"/>
                </a:solidFill>
                <a:latin typeface="Calibri"/>
                <a:ea typeface="Calibri"/>
                <a:cs typeface="Calibri"/>
                <a:sym typeface="Calibri"/>
                <a:hlinkClick r:id="rId5"/>
              </a:rPr>
              <a:t>איך תכנון נכון של רשת חלוקת הגז הטבעי תורם לסביבה ירוקה יותר?</a:t>
            </a:r>
            <a:r>
              <a:rPr lang="en" sz="1200">
                <a:latin typeface="Calibri"/>
                <a:ea typeface="Calibri"/>
                <a:cs typeface="Calibri"/>
                <a:sym typeface="Calibri"/>
              </a:rPr>
              <a:t> - </a:t>
            </a:r>
            <a:r>
              <a:rPr lang="en" sz="1200" err="1">
                <a:latin typeface="Calibri"/>
                <a:ea typeface="Calibri"/>
                <a:cs typeface="Calibri"/>
                <a:sym typeface="Calibri"/>
              </a:rPr>
              <a:t>נגב</a:t>
            </a:r>
            <a:r>
              <a:rPr lang="en" sz="1200">
                <a:latin typeface="Calibri"/>
                <a:ea typeface="Calibri"/>
                <a:cs typeface="Calibri"/>
                <a:sym typeface="Calibri"/>
              </a:rPr>
              <a:t> </a:t>
            </a:r>
            <a:r>
              <a:rPr lang="en" sz="1200" err="1">
                <a:latin typeface="Calibri"/>
                <a:ea typeface="Calibri"/>
                <a:cs typeface="Calibri"/>
                <a:sym typeface="Calibri"/>
              </a:rPr>
              <a:t>גז</a:t>
            </a:r>
            <a:r>
              <a:rPr lang="en" sz="1200">
                <a:latin typeface="Calibri"/>
                <a:ea typeface="Calibri"/>
                <a:cs typeface="Calibri"/>
                <a:sym typeface="Calibri"/>
              </a:rPr>
              <a:t> </a:t>
            </a:r>
            <a:endParaRPr sz="1200">
              <a:latin typeface="Calibri"/>
              <a:ea typeface="Calibri"/>
              <a:cs typeface="Calibri"/>
              <a:sym typeface="Calibri"/>
            </a:endParaRPr>
          </a:p>
          <a:p>
            <a:pPr marL="0" lvl="0" indent="0" algn="r" rtl="1">
              <a:lnSpc>
                <a:spcPct val="100000"/>
              </a:lnSpc>
              <a:spcBef>
                <a:spcPts val="0"/>
              </a:spcBef>
              <a:spcAft>
                <a:spcPts val="0"/>
              </a:spcAft>
              <a:buSzPts val="1100"/>
              <a:buNone/>
            </a:pPr>
            <a:r>
              <a:rPr lang="en" sz="1200" u="sng">
                <a:solidFill>
                  <a:schemeClr val="hlink"/>
                </a:solidFill>
                <a:latin typeface="Calibri"/>
                <a:ea typeface="Calibri"/>
                <a:cs typeface="Calibri"/>
                <a:sym typeface="Calibri"/>
                <a:hlinkClick r:id="rId6"/>
              </a:rPr>
              <a:t>משק הגז הטבעי </a:t>
            </a:r>
            <a:r>
              <a:rPr lang="en" sz="1200">
                <a:latin typeface="Calibri"/>
                <a:ea typeface="Calibri"/>
                <a:cs typeface="Calibri"/>
                <a:sym typeface="Calibri"/>
              </a:rPr>
              <a:t>- </a:t>
            </a:r>
            <a:r>
              <a:rPr lang="en" sz="1200" err="1">
                <a:latin typeface="Calibri"/>
                <a:ea typeface="Calibri"/>
                <a:cs typeface="Calibri"/>
                <a:sym typeface="Calibri"/>
              </a:rPr>
              <a:t>משרד</a:t>
            </a:r>
            <a:r>
              <a:rPr lang="en" sz="1200">
                <a:latin typeface="Calibri"/>
                <a:ea typeface="Calibri"/>
                <a:cs typeface="Calibri"/>
                <a:sym typeface="Calibri"/>
              </a:rPr>
              <a:t> </a:t>
            </a:r>
            <a:r>
              <a:rPr lang="en" sz="1200" err="1">
                <a:latin typeface="Calibri"/>
                <a:ea typeface="Calibri"/>
                <a:cs typeface="Calibri"/>
                <a:sym typeface="Calibri"/>
              </a:rPr>
              <a:t>האנרגיה</a:t>
            </a:r>
            <a:r>
              <a:rPr lang="en" sz="1200">
                <a:latin typeface="Calibri"/>
                <a:ea typeface="Calibri"/>
                <a:cs typeface="Calibri"/>
                <a:sym typeface="Calibri"/>
              </a:rPr>
              <a:t> </a:t>
            </a:r>
            <a:r>
              <a:rPr lang="en" sz="1200" err="1">
                <a:latin typeface="Calibri"/>
                <a:ea typeface="Calibri"/>
                <a:cs typeface="Calibri"/>
                <a:sym typeface="Calibri"/>
              </a:rPr>
              <a:t>והתשתיות</a:t>
            </a:r>
            <a:r>
              <a:rPr lang="en" sz="1200">
                <a:latin typeface="Calibri"/>
                <a:ea typeface="Calibri"/>
                <a:cs typeface="Calibri"/>
                <a:sym typeface="Calibri"/>
              </a:rPr>
              <a:t> </a:t>
            </a:r>
            <a:endParaRPr sz="1200">
              <a:latin typeface="Calibri"/>
              <a:ea typeface="Calibri"/>
              <a:cs typeface="Calibri"/>
              <a:sym typeface="Calibri"/>
            </a:endParaRPr>
          </a:p>
          <a:p>
            <a:pPr marL="0" lvl="0" indent="0" algn="r" rtl="1">
              <a:lnSpc>
                <a:spcPct val="100000"/>
              </a:lnSpc>
              <a:spcBef>
                <a:spcPts val="0"/>
              </a:spcBef>
              <a:spcAft>
                <a:spcPts val="0"/>
              </a:spcAft>
              <a:buSzPts val="1100"/>
              <a:buNone/>
            </a:pPr>
            <a:r>
              <a:rPr lang="en" sz="1200" u="sng">
                <a:solidFill>
                  <a:schemeClr val="hlink"/>
                </a:solidFill>
                <a:latin typeface="Calibri"/>
                <a:ea typeface="Calibri"/>
                <a:cs typeface="Calibri"/>
                <a:sym typeface="Calibri"/>
                <a:hlinkClick r:id="rId7"/>
              </a:rPr>
              <a:t>אכיפה סביבתית בישראל</a:t>
            </a:r>
            <a:r>
              <a:rPr lang="en" sz="1200">
                <a:latin typeface="Calibri"/>
                <a:ea typeface="Calibri"/>
                <a:cs typeface="Calibri"/>
                <a:sym typeface="Calibri"/>
              </a:rPr>
              <a:t> </a:t>
            </a:r>
            <a:r>
              <a:rPr lang="en" sz="1200" err="1">
                <a:latin typeface="Calibri"/>
                <a:ea typeface="Calibri"/>
                <a:cs typeface="Calibri"/>
                <a:sym typeface="Calibri"/>
              </a:rPr>
              <a:t>מי</a:t>
            </a:r>
            <a:r>
              <a:rPr lang="en" sz="1200">
                <a:latin typeface="Calibri"/>
                <a:ea typeface="Calibri"/>
                <a:cs typeface="Calibri"/>
                <a:sym typeface="Calibri"/>
              </a:rPr>
              <a:t> </a:t>
            </a:r>
            <a:r>
              <a:rPr lang="en" sz="1200" err="1">
                <a:latin typeface="Calibri"/>
                <a:ea typeface="Calibri"/>
                <a:cs typeface="Calibri"/>
                <a:sym typeface="Calibri"/>
              </a:rPr>
              <a:t>באמת</a:t>
            </a:r>
            <a:r>
              <a:rPr lang="en" sz="1200">
                <a:latin typeface="Calibri"/>
                <a:ea typeface="Calibri"/>
                <a:cs typeface="Calibri"/>
                <a:sym typeface="Calibri"/>
              </a:rPr>
              <a:t> </a:t>
            </a:r>
            <a:r>
              <a:rPr lang="en" sz="1200" err="1">
                <a:latin typeface="Calibri"/>
                <a:ea typeface="Calibri"/>
                <a:cs typeface="Calibri"/>
                <a:sym typeface="Calibri"/>
              </a:rPr>
              <a:t>מפקח</a:t>
            </a:r>
            <a:r>
              <a:rPr lang="en" sz="1200">
                <a:latin typeface="Calibri"/>
                <a:ea typeface="Calibri"/>
                <a:cs typeface="Calibri"/>
                <a:sym typeface="Calibri"/>
              </a:rPr>
              <a:t> </a:t>
            </a:r>
            <a:r>
              <a:rPr lang="en" sz="1200" err="1">
                <a:latin typeface="Calibri"/>
                <a:ea typeface="Calibri"/>
                <a:cs typeface="Calibri"/>
                <a:sym typeface="Calibri"/>
              </a:rPr>
              <a:t>ובודק</a:t>
            </a:r>
            <a:r>
              <a:rPr lang="en" sz="1200">
                <a:latin typeface="Calibri"/>
                <a:ea typeface="Calibri"/>
                <a:cs typeface="Calibri"/>
                <a:sym typeface="Calibri"/>
              </a:rPr>
              <a:t> </a:t>
            </a:r>
            <a:r>
              <a:rPr lang="en" sz="1200" err="1">
                <a:latin typeface="Calibri"/>
                <a:ea typeface="Calibri"/>
                <a:cs typeface="Calibri"/>
                <a:sym typeface="Calibri"/>
              </a:rPr>
              <a:t>כמה</a:t>
            </a:r>
            <a:r>
              <a:rPr lang="en" sz="1200">
                <a:latin typeface="Calibri"/>
                <a:ea typeface="Calibri"/>
                <a:cs typeface="Calibri"/>
                <a:sym typeface="Calibri"/>
              </a:rPr>
              <a:t> </a:t>
            </a:r>
            <a:r>
              <a:rPr lang="en" sz="1200" err="1">
                <a:latin typeface="Calibri"/>
                <a:ea typeface="Calibri"/>
                <a:cs typeface="Calibri"/>
                <a:sym typeface="Calibri"/>
              </a:rPr>
              <a:t>זיהום</a:t>
            </a:r>
            <a:r>
              <a:rPr lang="en" sz="1200">
                <a:latin typeface="Calibri"/>
                <a:ea typeface="Calibri"/>
                <a:cs typeface="Calibri"/>
                <a:sym typeface="Calibri"/>
              </a:rPr>
              <a:t> </a:t>
            </a:r>
            <a:r>
              <a:rPr lang="en" sz="1200" err="1">
                <a:latin typeface="Calibri"/>
                <a:ea typeface="Calibri"/>
                <a:cs typeface="Calibri"/>
                <a:sym typeface="Calibri"/>
              </a:rPr>
              <a:t>אוויר</a:t>
            </a:r>
            <a:r>
              <a:rPr lang="en" sz="1200">
                <a:latin typeface="Calibri"/>
                <a:ea typeface="Calibri"/>
                <a:cs typeface="Calibri"/>
                <a:sym typeface="Calibri"/>
              </a:rPr>
              <a:t> </a:t>
            </a:r>
            <a:r>
              <a:rPr lang="en" sz="1200" err="1">
                <a:latin typeface="Calibri"/>
                <a:ea typeface="Calibri"/>
                <a:cs typeface="Calibri"/>
                <a:sym typeface="Calibri"/>
              </a:rPr>
              <a:t>נפלט</a:t>
            </a:r>
            <a:r>
              <a:rPr lang="en" sz="1200">
                <a:latin typeface="Calibri"/>
                <a:ea typeface="Calibri"/>
                <a:cs typeface="Calibri"/>
                <a:sym typeface="Calibri"/>
              </a:rPr>
              <a:t> </a:t>
            </a:r>
            <a:r>
              <a:rPr lang="en" sz="1200" err="1">
                <a:latin typeface="Calibri"/>
                <a:ea typeface="Calibri"/>
                <a:cs typeface="Calibri"/>
                <a:sym typeface="Calibri"/>
              </a:rPr>
              <a:t>מאסדת</a:t>
            </a:r>
            <a:r>
              <a:rPr lang="en" sz="1200">
                <a:latin typeface="Calibri"/>
                <a:ea typeface="Calibri"/>
                <a:cs typeface="Calibri"/>
                <a:sym typeface="Calibri"/>
              </a:rPr>
              <a:t> </a:t>
            </a:r>
            <a:r>
              <a:rPr lang="en" sz="1200" err="1">
                <a:latin typeface="Calibri"/>
                <a:ea typeface="Calibri"/>
                <a:cs typeface="Calibri"/>
                <a:sym typeface="Calibri"/>
              </a:rPr>
              <a:t>הגז</a:t>
            </a:r>
            <a:r>
              <a:rPr lang="en" sz="1200">
                <a:latin typeface="Calibri"/>
                <a:ea typeface="Calibri"/>
                <a:cs typeface="Calibri"/>
                <a:sym typeface="Calibri"/>
              </a:rPr>
              <a:t> </a:t>
            </a:r>
            <a:r>
              <a:rPr lang="en" sz="1200" err="1">
                <a:latin typeface="Calibri"/>
                <a:ea typeface="Calibri"/>
                <a:cs typeface="Calibri"/>
                <a:sym typeface="Calibri"/>
              </a:rPr>
              <a:t>תמר</a:t>
            </a:r>
            <a:r>
              <a:rPr lang="en" sz="1200">
                <a:latin typeface="Calibri"/>
                <a:ea typeface="Calibri"/>
                <a:cs typeface="Calibri"/>
                <a:sym typeface="Calibri"/>
              </a:rPr>
              <a:t> ?- </a:t>
            </a:r>
            <a:r>
              <a:rPr lang="en" sz="1200" err="1">
                <a:latin typeface="Calibri"/>
                <a:ea typeface="Calibri"/>
                <a:cs typeface="Calibri"/>
                <a:sym typeface="Calibri"/>
              </a:rPr>
              <a:t>עמותת</a:t>
            </a:r>
            <a:r>
              <a:rPr lang="en" sz="1200">
                <a:latin typeface="Calibri"/>
                <a:ea typeface="Calibri"/>
                <a:cs typeface="Calibri"/>
                <a:sym typeface="Calibri"/>
              </a:rPr>
              <a:t> </a:t>
            </a:r>
            <a:r>
              <a:rPr lang="en" sz="1200" err="1">
                <a:latin typeface="Calibri"/>
                <a:ea typeface="Calibri"/>
                <a:cs typeface="Calibri"/>
                <a:sym typeface="Calibri"/>
              </a:rPr>
              <a:t>שומרי</a:t>
            </a:r>
            <a:r>
              <a:rPr lang="en" sz="1200">
                <a:latin typeface="Calibri"/>
                <a:ea typeface="Calibri"/>
                <a:cs typeface="Calibri"/>
                <a:sym typeface="Calibri"/>
              </a:rPr>
              <a:t> </a:t>
            </a:r>
            <a:r>
              <a:rPr lang="en" sz="1200" err="1">
                <a:latin typeface="Calibri"/>
                <a:ea typeface="Calibri"/>
                <a:cs typeface="Calibri"/>
                <a:sym typeface="Calibri"/>
              </a:rPr>
              <a:t>הבית</a:t>
            </a:r>
            <a:r>
              <a:rPr lang="en" sz="1200">
                <a:latin typeface="Calibri"/>
                <a:ea typeface="Calibri"/>
                <a:cs typeface="Calibri"/>
                <a:sym typeface="Calibri"/>
              </a:rPr>
              <a:t> </a:t>
            </a:r>
            <a:endParaRPr sz="1200">
              <a:latin typeface="Calibri"/>
              <a:ea typeface="Calibri"/>
              <a:cs typeface="Calibri"/>
              <a:sym typeface="Calibri"/>
            </a:endParaRPr>
          </a:p>
          <a:p>
            <a:pPr marL="0" lvl="0" indent="0" algn="r" rtl="1">
              <a:lnSpc>
                <a:spcPct val="100000"/>
              </a:lnSpc>
              <a:spcBef>
                <a:spcPts val="0"/>
              </a:spcBef>
              <a:spcAft>
                <a:spcPts val="0"/>
              </a:spcAft>
              <a:buSzPts val="1100"/>
              <a:buNone/>
            </a:pPr>
            <a:r>
              <a:rPr lang="en" sz="1200" u="sng">
                <a:solidFill>
                  <a:schemeClr val="hlink"/>
                </a:solidFill>
                <a:latin typeface="Calibri"/>
                <a:ea typeface="Calibri"/>
                <a:cs typeface="Calibri"/>
                <a:sym typeface="Calibri"/>
                <a:hlinkClick r:id="rId8"/>
              </a:rPr>
              <a:t>מהו גז טבעי?</a:t>
            </a:r>
            <a:r>
              <a:rPr lang="en" sz="1200">
                <a:latin typeface="Calibri"/>
                <a:ea typeface="Calibri"/>
                <a:cs typeface="Calibri"/>
                <a:sym typeface="Calibri"/>
              </a:rPr>
              <a:t> - </a:t>
            </a:r>
            <a:r>
              <a:rPr lang="en" sz="1200" err="1">
                <a:latin typeface="Calibri"/>
                <a:ea typeface="Calibri"/>
                <a:cs typeface="Calibri"/>
                <a:sym typeface="Calibri"/>
              </a:rPr>
              <a:t>שברון</a:t>
            </a:r>
            <a:r>
              <a:rPr lang="en" sz="1200">
                <a:latin typeface="Calibri"/>
                <a:ea typeface="Calibri"/>
                <a:cs typeface="Calibri"/>
                <a:sym typeface="Calibri"/>
              </a:rPr>
              <a:t> </a:t>
            </a:r>
            <a:r>
              <a:rPr lang="en" sz="1200" err="1">
                <a:latin typeface="Calibri"/>
                <a:ea typeface="Calibri"/>
                <a:cs typeface="Calibri"/>
                <a:sym typeface="Calibri"/>
              </a:rPr>
              <a:t>ישראל</a:t>
            </a:r>
            <a:endParaRPr sz="1200">
              <a:latin typeface="Calibri"/>
              <a:ea typeface="Calibri"/>
              <a:cs typeface="Calibri"/>
              <a:sym typeface="Calibri"/>
            </a:endParaRPr>
          </a:p>
          <a:p>
            <a:pPr marL="0" lvl="0" indent="0" algn="r" rtl="1">
              <a:lnSpc>
                <a:spcPct val="100000"/>
              </a:lnSpc>
              <a:spcBef>
                <a:spcPts val="0"/>
              </a:spcBef>
              <a:spcAft>
                <a:spcPts val="0"/>
              </a:spcAft>
              <a:buSzPts val="1100"/>
              <a:buNone/>
            </a:pPr>
            <a:r>
              <a:rPr lang="en" sz="1200" u="sng">
                <a:solidFill>
                  <a:schemeClr val="hlink"/>
                </a:solidFill>
                <a:latin typeface="Calibri"/>
                <a:ea typeface="Calibri"/>
                <a:cs typeface="Calibri"/>
                <a:sym typeface="Calibri"/>
                <a:hlinkClick r:id="rId9"/>
              </a:rPr>
              <a:t>מה יודע השר שטייניץ על הזיהום שגורם הגז הטבעי? </a:t>
            </a:r>
            <a:r>
              <a:rPr lang="en" sz="1200">
                <a:latin typeface="Calibri"/>
                <a:ea typeface="Calibri"/>
                <a:cs typeface="Calibri"/>
                <a:sym typeface="Calibri"/>
              </a:rPr>
              <a:t>- </a:t>
            </a:r>
            <a:r>
              <a:rPr lang="en" sz="1200" err="1">
                <a:latin typeface="Calibri"/>
                <a:ea typeface="Calibri"/>
                <a:cs typeface="Calibri"/>
                <a:sym typeface="Calibri"/>
              </a:rPr>
              <a:t>כתבה</a:t>
            </a:r>
            <a:r>
              <a:rPr lang="en" sz="1200">
                <a:latin typeface="Calibri"/>
                <a:ea typeface="Calibri"/>
                <a:cs typeface="Calibri"/>
                <a:sym typeface="Calibri"/>
              </a:rPr>
              <a:t> </a:t>
            </a:r>
            <a:r>
              <a:rPr lang="en" sz="1200" err="1">
                <a:latin typeface="Calibri"/>
                <a:ea typeface="Calibri"/>
                <a:cs typeface="Calibri"/>
                <a:sym typeface="Calibri"/>
              </a:rPr>
              <a:t>מגלובס</a:t>
            </a:r>
            <a:endParaRPr sz="1200">
              <a:latin typeface="Calibri"/>
              <a:ea typeface="Calibri"/>
              <a:cs typeface="Calibri"/>
              <a:sym typeface="Calibri"/>
            </a:endParaRPr>
          </a:p>
          <a:p>
            <a:pPr marL="0" lvl="0" indent="0" algn="r" rtl="1">
              <a:lnSpc>
                <a:spcPct val="100000"/>
              </a:lnSpc>
              <a:spcBef>
                <a:spcPts val="0"/>
              </a:spcBef>
              <a:spcAft>
                <a:spcPts val="0"/>
              </a:spcAft>
              <a:buSzPts val="1100"/>
              <a:buNone/>
            </a:pPr>
            <a:r>
              <a:rPr lang="en" sz="1200" u="sng">
                <a:solidFill>
                  <a:schemeClr val="hlink"/>
                </a:solidFill>
                <a:latin typeface="Calibri"/>
                <a:ea typeface="Calibri"/>
                <a:cs typeface="Calibri"/>
                <a:sym typeface="Calibri"/>
                <a:hlinkClick r:id="rId10"/>
              </a:rPr>
              <a:t>כל מה שרציתם לדעת על גז טבעי </a:t>
            </a:r>
            <a:r>
              <a:rPr lang="en" sz="1200">
                <a:latin typeface="Calibri"/>
                <a:ea typeface="Calibri"/>
                <a:cs typeface="Calibri"/>
                <a:sym typeface="Calibri"/>
              </a:rPr>
              <a:t>- </a:t>
            </a:r>
            <a:r>
              <a:rPr lang="en" sz="1200" err="1">
                <a:latin typeface="Calibri"/>
                <a:ea typeface="Calibri"/>
                <a:cs typeface="Calibri"/>
                <a:sym typeface="Calibri"/>
              </a:rPr>
              <a:t>אתר</a:t>
            </a:r>
            <a:r>
              <a:rPr lang="en" sz="1200">
                <a:latin typeface="Calibri"/>
                <a:ea typeface="Calibri"/>
                <a:cs typeface="Calibri"/>
                <a:sym typeface="Calibri"/>
              </a:rPr>
              <a:t> </a:t>
            </a:r>
            <a:r>
              <a:rPr lang="en" sz="1200" err="1">
                <a:latin typeface="Calibri"/>
                <a:ea typeface="Calibri"/>
                <a:cs typeface="Calibri"/>
                <a:sym typeface="Calibri"/>
              </a:rPr>
              <a:t>הידען</a:t>
            </a:r>
            <a:r>
              <a:rPr lang="en" sz="1200">
                <a:latin typeface="Calibri"/>
                <a:ea typeface="Calibri"/>
                <a:cs typeface="Calibri"/>
                <a:sym typeface="Calibri"/>
              </a:rPr>
              <a:t>  </a:t>
            </a:r>
            <a:endParaRPr sz="1200">
              <a:latin typeface="Calibri"/>
              <a:ea typeface="Calibri"/>
              <a:cs typeface="Calibri"/>
              <a:sym typeface="Calibri"/>
            </a:endParaRPr>
          </a:p>
          <a:p>
            <a:pPr marL="0" lvl="0" indent="0" algn="r" rtl="1">
              <a:lnSpc>
                <a:spcPct val="100000"/>
              </a:lnSpc>
              <a:spcBef>
                <a:spcPts val="0"/>
              </a:spcBef>
              <a:spcAft>
                <a:spcPts val="0"/>
              </a:spcAft>
              <a:buSzPts val="1100"/>
              <a:buNone/>
            </a:pPr>
            <a:r>
              <a:rPr lang="en" sz="1200" u="sng">
                <a:solidFill>
                  <a:schemeClr val="hlink"/>
                </a:solidFill>
                <a:latin typeface="Calibri"/>
                <a:ea typeface="Calibri"/>
                <a:cs typeface="Calibri"/>
                <a:sym typeface="Calibri"/>
                <a:hlinkClick r:id="rId11"/>
              </a:rPr>
              <a:t>האם הגז באמת ירוק?</a:t>
            </a:r>
            <a:r>
              <a:rPr lang="en" sz="1200">
                <a:latin typeface="Calibri"/>
                <a:ea typeface="Calibri"/>
                <a:cs typeface="Calibri"/>
                <a:sym typeface="Calibri"/>
              </a:rPr>
              <a:t> -</a:t>
            </a:r>
            <a:r>
              <a:rPr lang="en" sz="1200" err="1">
                <a:latin typeface="Calibri"/>
                <a:ea typeface="Calibri"/>
                <a:cs typeface="Calibri"/>
                <a:sym typeface="Calibri"/>
              </a:rPr>
              <a:t>אתר</a:t>
            </a:r>
            <a:r>
              <a:rPr lang="en" sz="1200">
                <a:latin typeface="Calibri"/>
                <a:ea typeface="Calibri"/>
                <a:cs typeface="Calibri"/>
                <a:sym typeface="Calibri"/>
              </a:rPr>
              <a:t> </a:t>
            </a:r>
            <a:r>
              <a:rPr lang="en" sz="1200" err="1">
                <a:latin typeface="Calibri"/>
                <a:ea typeface="Calibri"/>
                <a:cs typeface="Calibri"/>
                <a:sym typeface="Calibri"/>
              </a:rPr>
              <a:t>זוית</a:t>
            </a:r>
            <a:r>
              <a:rPr lang="en" sz="1200">
                <a:latin typeface="Calibri"/>
                <a:ea typeface="Calibri"/>
                <a:cs typeface="Calibri"/>
                <a:sym typeface="Calibri"/>
              </a:rPr>
              <a:t> </a:t>
            </a:r>
            <a:r>
              <a:rPr lang="en" sz="1200" err="1">
                <a:latin typeface="Calibri"/>
                <a:ea typeface="Calibri"/>
                <a:cs typeface="Calibri"/>
                <a:sym typeface="Calibri"/>
              </a:rPr>
              <a:t>בחינוך</a:t>
            </a:r>
            <a:endParaRPr sz="1200">
              <a:latin typeface="Calibri"/>
              <a:ea typeface="Calibri"/>
              <a:cs typeface="Calibri"/>
              <a:sym typeface="Calibri"/>
            </a:endParaRPr>
          </a:p>
          <a:p>
            <a:pPr marL="0" lvl="0" indent="0" algn="r" rtl="1">
              <a:lnSpc>
                <a:spcPct val="100000"/>
              </a:lnSpc>
              <a:spcBef>
                <a:spcPts val="0"/>
              </a:spcBef>
              <a:spcAft>
                <a:spcPts val="0"/>
              </a:spcAft>
              <a:buSzPts val="1100"/>
              <a:buNone/>
            </a:pPr>
            <a:r>
              <a:rPr lang="en" sz="1200" u="sng">
                <a:solidFill>
                  <a:schemeClr val="hlink"/>
                </a:solidFill>
                <a:latin typeface="Calibri"/>
                <a:ea typeface="Calibri"/>
                <a:cs typeface="Calibri"/>
                <a:sym typeface="Calibri"/>
                <a:hlinkClick r:id="rId12"/>
              </a:rPr>
              <a:t>מי מרוויח ממרבצי הגז של ישראל?</a:t>
            </a:r>
            <a:r>
              <a:rPr lang="en" sz="1200">
                <a:latin typeface="Calibri"/>
                <a:ea typeface="Calibri"/>
                <a:cs typeface="Calibri"/>
                <a:sym typeface="Calibri"/>
              </a:rPr>
              <a:t> - </a:t>
            </a:r>
            <a:r>
              <a:rPr lang="en" sz="1200" err="1">
                <a:latin typeface="Calibri"/>
                <a:ea typeface="Calibri"/>
                <a:cs typeface="Calibri"/>
                <a:sym typeface="Calibri"/>
              </a:rPr>
              <a:t>וינט</a:t>
            </a:r>
            <a:r>
              <a:rPr lang="en" sz="1200">
                <a:latin typeface="Calibri"/>
                <a:ea typeface="Calibri"/>
                <a:cs typeface="Calibri"/>
                <a:sym typeface="Calibri"/>
              </a:rPr>
              <a:t> </a:t>
            </a:r>
            <a:r>
              <a:rPr lang="en" sz="1200" err="1">
                <a:latin typeface="Calibri"/>
                <a:ea typeface="Calibri"/>
                <a:cs typeface="Calibri"/>
                <a:sym typeface="Calibri"/>
              </a:rPr>
              <a:t>דיעה</a:t>
            </a:r>
            <a:endParaRPr sz="1200">
              <a:latin typeface="Calibri"/>
              <a:ea typeface="Calibri"/>
              <a:cs typeface="Calibri"/>
              <a:sym typeface="Calibri"/>
            </a:endParaRPr>
          </a:p>
          <a:p>
            <a:pPr marL="0" lvl="0" indent="0" algn="r" rtl="1">
              <a:lnSpc>
                <a:spcPct val="100000"/>
              </a:lnSpc>
              <a:spcBef>
                <a:spcPts val="0"/>
              </a:spcBef>
              <a:spcAft>
                <a:spcPts val="0"/>
              </a:spcAft>
              <a:buSzPts val="1100"/>
              <a:buNone/>
            </a:pPr>
            <a:r>
              <a:rPr lang="en" sz="1200" u="sng">
                <a:solidFill>
                  <a:schemeClr val="hlink"/>
                </a:solidFill>
                <a:latin typeface="Calibri"/>
                <a:ea typeface="Calibri"/>
                <a:cs typeface="Calibri"/>
                <a:sym typeface="Calibri"/>
                <a:hlinkClick r:id="rId13"/>
              </a:rPr>
              <a:t>מדענים קבעו שגז תורם דרמטית למשבר האקלים. משרד האנרגיה רוצה עוד ממנו</a:t>
            </a:r>
            <a:r>
              <a:rPr lang="en" sz="1200">
                <a:latin typeface="Calibri"/>
                <a:ea typeface="Calibri"/>
                <a:cs typeface="Calibri"/>
                <a:sym typeface="Calibri"/>
              </a:rPr>
              <a:t> - </a:t>
            </a:r>
            <a:r>
              <a:rPr lang="en" sz="1200" err="1">
                <a:latin typeface="Calibri"/>
                <a:ea typeface="Calibri"/>
                <a:cs typeface="Calibri"/>
                <a:sym typeface="Calibri"/>
              </a:rPr>
              <a:t>הארץ</a:t>
            </a:r>
            <a:r>
              <a:rPr lang="en" sz="1200">
                <a:latin typeface="Calibri"/>
                <a:ea typeface="Calibri"/>
                <a:cs typeface="Calibri"/>
                <a:sym typeface="Calibri"/>
              </a:rPr>
              <a:t> </a:t>
            </a:r>
            <a:endParaRPr sz="1200">
              <a:latin typeface="Calibri"/>
              <a:ea typeface="Calibri"/>
              <a:cs typeface="Calibri"/>
              <a:sym typeface="Calibri"/>
            </a:endParaRPr>
          </a:p>
          <a:p>
            <a:pPr marL="0" lvl="0" indent="0" algn="l" rtl="0">
              <a:lnSpc>
                <a:spcPct val="100000"/>
              </a:lnSpc>
              <a:spcBef>
                <a:spcPts val="0"/>
              </a:spcBef>
              <a:spcAft>
                <a:spcPts val="0"/>
              </a:spcAft>
              <a:buSzPts val="1100"/>
              <a:buNone/>
            </a:pPr>
            <a:endParaRPr sz="1200">
              <a:latin typeface="Calibri"/>
              <a:ea typeface="Calibri"/>
              <a:cs typeface="Calibri"/>
              <a:sym typeface="Calibri"/>
            </a:endParaRPr>
          </a:p>
          <a:p>
            <a:pPr marL="0" lvl="0" indent="0" algn="l" rtl="0">
              <a:lnSpc>
                <a:spcPct val="100000"/>
              </a:lnSpc>
              <a:spcBef>
                <a:spcPts val="0"/>
              </a:spcBef>
              <a:spcAft>
                <a:spcPts val="0"/>
              </a:spcAft>
              <a:buSzPts val="1100"/>
              <a:buNone/>
            </a:pPr>
            <a:endParaRPr sz="1200">
              <a:latin typeface="Calibri"/>
              <a:ea typeface="Calibri"/>
              <a:cs typeface="Calibri"/>
              <a:sym typeface="Calibri"/>
            </a:endParaRPr>
          </a:p>
          <a:p>
            <a:pPr marL="0" lvl="0" indent="0" algn="l" rtl="0">
              <a:lnSpc>
                <a:spcPct val="100000"/>
              </a:lnSpc>
              <a:spcBef>
                <a:spcPts val="0"/>
              </a:spcBef>
              <a:spcAft>
                <a:spcPts val="0"/>
              </a:spcAft>
              <a:buSzPts val="1100"/>
              <a:buNone/>
            </a:pPr>
            <a:endParaRPr/>
          </a:p>
          <a:p>
            <a:pPr marL="0" lvl="0" indent="0" algn="l" rtl="0">
              <a:lnSpc>
                <a:spcPct val="100000"/>
              </a:lnSpc>
              <a:spcBef>
                <a:spcPts val="0"/>
              </a:spcBef>
              <a:spcAft>
                <a:spcPts val="0"/>
              </a:spcAft>
              <a:buSzPts val="1100"/>
              <a:buNone/>
            </a:pPr>
            <a:endParaRPr/>
          </a:p>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24"/>
        <p:cNvGrpSpPr/>
        <p:nvPr/>
      </p:nvGrpSpPr>
      <p:grpSpPr>
        <a:xfrm>
          <a:off x="0" y="0"/>
          <a:ext cx="0" cy="0"/>
          <a:chOff x="0" y="0"/>
          <a:chExt cx="0" cy="0"/>
        </a:xfrm>
      </p:grpSpPr>
      <p:sp>
        <p:nvSpPr>
          <p:cNvPr id="10225" name="Google Shape;10225;p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226" name="Google Shape;10226;p5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Clr>
                <a:schemeClr val="dk1"/>
              </a:buClr>
              <a:buSzPts val="1100"/>
              <a:buFont typeface="Arial"/>
              <a:buNone/>
            </a:pPr>
            <a:r>
              <a:rPr lang="en" sz="1200">
                <a:solidFill>
                  <a:schemeClr val="dk1"/>
                </a:solidFill>
                <a:latin typeface="Calibri"/>
                <a:ea typeface="Calibri"/>
                <a:cs typeface="Calibri"/>
                <a:sym typeface="Calibri"/>
              </a:rPr>
              <a:t>*</a:t>
            </a:r>
            <a:r>
              <a:rPr lang="en" sz="1200" err="1">
                <a:solidFill>
                  <a:schemeClr val="dk1"/>
                </a:solidFill>
                <a:latin typeface="Calibri"/>
                <a:ea typeface="Calibri"/>
                <a:cs typeface="Calibri"/>
                <a:sym typeface="Calibri"/>
              </a:rPr>
              <a:t>הטיות</a:t>
            </a:r>
            <a:r>
              <a:rPr lang="en" sz="1200">
                <a:solidFill>
                  <a:schemeClr val="dk1"/>
                </a:solidFill>
                <a:latin typeface="Calibri"/>
                <a:ea typeface="Calibri"/>
                <a:cs typeface="Calibri"/>
                <a:sym typeface="Calibri"/>
              </a:rPr>
              <a:t> - </a:t>
            </a:r>
            <a:r>
              <a:rPr lang="en" sz="1200" err="1">
                <a:solidFill>
                  <a:schemeClr val="dk1"/>
                </a:solidFill>
                <a:latin typeface="Calibri"/>
                <a:ea typeface="Calibri"/>
                <a:cs typeface="Calibri"/>
                <a:sym typeface="Calibri"/>
              </a:rPr>
              <a:t>אינטרסים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שגורמים</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לכתוב</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מעמדה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מסויימת</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ולא</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בצורה</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אובייקטיבית</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לחלוטין</a:t>
            </a:r>
            <a:r>
              <a:rPr lang="en" sz="1200">
                <a:solidFill>
                  <a:schemeClr val="dk1"/>
                </a:solidFill>
                <a:latin typeface="Calibri"/>
                <a:ea typeface="Calibri"/>
                <a:cs typeface="Calibri"/>
                <a:sym typeface="Calibri"/>
              </a:rPr>
              <a:t>. </a:t>
            </a:r>
            <a:endParaRPr sz="1200">
              <a:solidFill>
                <a:schemeClr val="dk1"/>
              </a:solidFill>
              <a:latin typeface="Calibri"/>
              <a:ea typeface="Calibri"/>
              <a:cs typeface="Calibri"/>
              <a:sym typeface="Calibri"/>
            </a:endParaRPr>
          </a:p>
          <a:p>
            <a:pPr marL="0" lvl="0" indent="0" algn="r" rtl="1">
              <a:lnSpc>
                <a:spcPct val="100000"/>
              </a:lnSpc>
              <a:spcBef>
                <a:spcPts val="0"/>
              </a:spcBef>
              <a:spcAft>
                <a:spcPts val="0"/>
              </a:spcAft>
              <a:buClr>
                <a:schemeClr val="dk1"/>
              </a:buClr>
              <a:buSzPts val="1100"/>
              <a:buFont typeface="Arial"/>
              <a:buNone/>
            </a:pPr>
            <a:br>
              <a:rPr lang="en" sz="1300" dirty="0">
                <a:latin typeface="Calibri"/>
                <a:ea typeface="Calibri"/>
                <a:cs typeface="Calibri"/>
              </a:rPr>
            </a:br>
            <a:endParaRPr sz="1300">
              <a:solidFill>
                <a:schemeClr val="dk1"/>
              </a:solidFill>
              <a:latin typeface="Calibri"/>
              <a:ea typeface="Calibri"/>
              <a:cs typeface="Calibri"/>
              <a:sym typeface="Calibri"/>
            </a:endParaRPr>
          </a:p>
          <a:p>
            <a:pPr marL="0" lvl="0" indent="0" algn="l" rtl="0">
              <a:lnSpc>
                <a:spcPct val="100000"/>
              </a:lnSpc>
              <a:spcBef>
                <a:spcPts val="0"/>
              </a:spcBef>
              <a:spcAft>
                <a:spcPts val="0"/>
              </a:spcAft>
              <a:buClr>
                <a:schemeClr val="dk1"/>
              </a:buClr>
              <a:buSzPts val="1100"/>
              <a:buFont typeface="Arial"/>
              <a:buNone/>
            </a:pPr>
            <a:endParaRPr sz="1300">
              <a:solidFill>
                <a:schemeClr val="dk1"/>
              </a:solidFill>
              <a:latin typeface="Calibri"/>
              <a:ea typeface="Calibri"/>
              <a:cs typeface="Calibri"/>
              <a:sym typeface="Calibri"/>
            </a:endParaRPr>
          </a:p>
          <a:p>
            <a:pPr marL="0" lvl="0" indent="0" algn="l" rtl="0">
              <a:lnSpc>
                <a:spcPct val="100000"/>
              </a:lnSpc>
              <a:spcBef>
                <a:spcPts val="0"/>
              </a:spcBef>
              <a:spcAft>
                <a:spcPts val="0"/>
              </a:spcAft>
              <a:buClr>
                <a:schemeClr val="dk1"/>
              </a:buClr>
              <a:buSzPts val="1100"/>
              <a:buFont typeface="Arial"/>
              <a:buNone/>
            </a:pPr>
            <a:endParaRPr sz="1300">
              <a:solidFill>
                <a:schemeClr val="dk1"/>
              </a:solidFill>
              <a:latin typeface="Calibri"/>
              <a:ea typeface="Calibri"/>
              <a:cs typeface="Calibri"/>
              <a:sym typeface="Calibri"/>
            </a:endParaRPr>
          </a:p>
          <a:p>
            <a:pPr marL="0" lvl="0" indent="0" algn="l" rtl="0">
              <a:lnSpc>
                <a:spcPct val="100000"/>
              </a:lnSpc>
              <a:spcBef>
                <a:spcPts val="0"/>
              </a:spcBef>
              <a:spcAft>
                <a:spcPts val="0"/>
              </a:spcAft>
              <a:buSzPts val="1100"/>
              <a:buNone/>
            </a:pPr>
            <a:endParaRPr sz="1300">
              <a:latin typeface="Calibri"/>
              <a:ea typeface="Calibri"/>
              <a:cs typeface="Calibri"/>
              <a:sym typeface="Calibri"/>
            </a:endParaRPr>
          </a:p>
          <a:p>
            <a:pPr marL="0" lvl="0" indent="0" algn="l" rtl="0">
              <a:lnSpc>
                <a:spcPct val="100000"/>
              </a:lnSpc>
              <a:spcBef>
                <a:spcPts val="0"/>
              </a:spcBef>
              <a:spcAft>
                <a:spcPts val="0"/>
              </a:spcAft>
              <a:buSzPts val="1100"/>
              <a:buNone/>
            </a:pPr>
            <a:endParaRPr sz="1300">
              <a:latin typeface="Calibri"/>
              <a:ea typeface="Calibri"/>
              <a:cs typeface="Calibri"/>
              <a:sym typeface="Calibri"/>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32"/>
        <p:cNvGrpSpPr/>
        <p:nvPr/>
      </p:nvGrpSpPr>
      <p:grpSpPr>
        <a:xfrm>
          <a:off x="0" y="0"/>
          <a:ext cx="0" cy="0"/>
          <a:chOff x="0" y="0"/>
          <a:chExt cx="0" cy="0"/>
        </a:xfrm>
      </p:grpSpPr>
      <p:sp>
        <p:nvSpPr>
          <p:cNvPr id="10233" name="Google Shape;10233;p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234" name="Google Shape;10234;p60: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40"/>
        <p:cNvGrpSpPr/>
        <p:nvPr/>
      </p:nvGrpSpPr>
      <p:grpSpPr>
        <a:xfrm>
          <a:off x="0" y="0"/>
          <a:ext cx="0" cy="0"/>
          <a:chOff x="0" y="0"/>
          <a:chExt cx="0" cy="0"/>
        </a:xfrm>
      </p:grpSpPr>
      <p:sp>
        <p:nvSpPr>
          <p:cNvPr id="10241" name="Google Shape;10241;p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0242" name="Google Shape;10242;p6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66"/>
        <p:cNvGrpSpPr/>
        <p:nvPr/>
      </p:nvGrpSpPr>
      <p:grpSpPr>
        <a:xfrm>
          <a:off x="0" y="0"/>
          <a:ext cx="0" cy="0"/>
          <a:chOff x="0" y="0"/>
          <a:chExt cx="0" cy="0"/>
        </a:xfrm>
      </p:grpSpPr>
      <p:sp>
        <p:nvSpPr>
          <p:cNvPr id="8467" name="Google Shape;8467;p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468" name="Google Shape;8468;p6: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r>
              <a:rPr lang="en" sz="1300">
                <a:latin typeface="Calibri"/>
                <a:ea typeface="Calibri"/>
                <a:cs typeface="Calibri"/>
                <a:sym typeface="Calibri"/>
              </a:rPr>
              <a:t>הגרף השמאלי מראה על הטמפרטורה במשך כ2,000 שנים</a:t>
            </a:r>
            <a:endParaRPr sz="1300">
              <a:latin typeface="Calibri"/>
              <a:ea typeface="Calibri"/>
              <a:cs typeface="Calibri"/>
              <a:sym typeface="Calibri"/>
            </a:endParaRPr>
          </a:p>
          <a:p>
            <a:pPr marL="0" lvl="0" indent="0" algn="r" rtl="1">
              <a:lnSpc>
                <a:spcPct val="100000"/>
              </a:lnSpc>
              <a:spcBef>
                <a:spcPts val="0"/>
              </a:spcBef>
              <a:spcAft>
                <a:spcPts val="0"/>
              </a:spcAft>
              <a:buSzPts val="1100"/>
              <a:buNone/>
            </a:pPr>
            <a:r>
              <a:rPr lang="en" sz="1300">
                <a:latin typeface="Calibri"/>
                <a:ea typeface="Calibri"/>
                <a:cs typeface="Calibri"/>
                <a:sym typeface="Calibri"/>
              </a:rPr>
              <a:t>הגרף הימני הוא zoom in לשנים 1870 ועד 2023 (מהמהפכה התעשייתית ועד היום) - מגמת עלייה משמעותית, לא אופיינית, בריכוז הפד"ח באטמוספירה בממוצע ע"פ כדוה"א.</a:t>
            </a:r>
            <a:br>
              <a:rPr lang="en" sz="1300">
                <a:latin typeface="Calibri"/>
                <a:ea typeface="Calibri"/>
                <a:cs typeface="Calibri"/>
                <a:sym typeface="Calibri"/>
              </a:rPr>
            </a:br>
            <a:r>
              <a:rPr lang="en" sz="1300">
                <a:solidFill>
                  <a:schemeClr val="dk1"/>
                </a:solidFill>
                <a:latin typeface="Calibri"/>
                <a:ea typeface="Calibri"/>
                <a:cs typeface="Calibri"/>
                <a:sym typeface="Calibri"/>
              </a:rPr>
              <a:t>מסקנה:  אנחנו מזהים עליה משמעותית בריכוז הפד"ח מהמאה התשע עשרה.</a:t>
            </a:r>
            <a:endParaRPr sz="1300">
              <a:latin typeface="Calibri"/>
              <a:ea typeface="Calibri"/>
              <a:cs typeface="Calibri"/>
              <a:sym typeface="Calibri"/>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80"/>
        <p:cNvGrpSpPr/>
        <p:nvPr/>
      </p:nvGrpSpPr>
      <p:grpSpPr>
        <a:xfrm>
          <a:off x="0" y="0"/>
          <a:ext cx="0" cy="0"/>
          <a:chOff x="0" y="0"/>
          <a:chExt cx="0" cy="0"/>
        </a:xfrm>
      </p:grpSpPr>
      <p:sp>
        <p:nvSpPr>
          <p:cNvPr id="8481" name="Google Shape;8481;p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482" name="Google Shape;8482;p7: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indent="0" algn="r" rtl="1">
              <a:buClr>
                <a:schemeClr val="dk1"/>
              </a:buClr>
              <a:buNone/>
            </a:pPr>
            <a:r>
              <a:rPr lang="en" sz="1200" err="1">
                <a:solidFill>
                  <a:schemeClr val="dk1"/>
                </a:solidFill>
                <a:latin typeface="Calibri"/>
                <a:ea typeface="Calibri"/>
                <a:cs typeface="Calibri"/>
                <a:sym typeface="Calibri"/>
              </a:rPr>
              <a:t>אפשרות</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למידה</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מרחוק</a:t>
            </a:r>
            <a:r>
              <a:rPr lang="en" sz="1200">
                <a:solidFill>
                  <a:schemeClr val="dk1"/>
                </a:solidFill>
                <a:latin typeface="Calibri"/>
                <a:ea typeface="Calibri"/>
                <a:cs typeface="Calibri"/>
                <a:sym typeface="Calibri"/>
              </a:rPr>
              <a:t>: </a:t>
            </a:r>
            <a:r>
              <a:rPr lang="en" sz="1200" u="sng" dirty="0">
                <a:solidFill>
                  <a:schemeClr val="hlink"/>
                </a:solidFill>
                <a:latin typeface="Calibri"/>
                <a:ea typeface="Calibri"/>
                <a:cs typeface="Calibri"/>
                <a:sym typeface="Calibri"/>
                <a:hlinkClick r:id="rId3"/>
              </a:rPr>
              <a:t>באתר אנרגיה בראש אחר</a:t>
            </a:r>
            <a:r>
              <a:rPr lang="en" sz="1200" dirty="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קיימות</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סביבות</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למידה</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מתוקשבות</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שניתן</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לתת</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לתלמידים</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לעשות</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בנושא</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של</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שינויי</a:t>
            </a:r>
            <a:r>
              <a:rPr lang="en" sz="1200">
                <a:solidFill>
                  <a:schemeClr val="dk1"/>
                </a:solidFill>
                <a:latin typeface="Calibri"/>
                <a:ea typeface="Calibri"/>
                <a:cs typeface="Calibri"/>
                <a:sym typeface="Calibri"/>
              </a:rPr>
              <a:t> </a:t>
            </a:r>
            <a:r>
              <a:rPr lang="en" sz="1200" err="1">
                <a:solidFill>
                  <a:schemeClr val="dk1"/>
                </a:solidFill>
                <a:latin typeface="Calibri"/>
                <a:ea typeface="Calibri"/>
                <a:cs typeface="Calibri"/>
                <a:sym typeface="Calibri"/>
              </a:rPr>
              <a:t>אקלים</a:t>
            </a:r>
            <a:r>
              <a:rPr lang="en" sz="1200">
                <a:solidFill>
                  <a:schemeClr val="dk1"/>
                </a:solidFill>
                <a:latin typeface="Calibri"/>
                <a:ea typeface="Calibri"/>
                <a:cs typeface="Calibri"/>
                <a:sym typeface="Calibri"/>
              </a:rPr>
              <a:t>.  </a:t>
            </a:r>
            <a:r>
              <a:rPr lang="en" dirty="0">
                <a:solidFill>
                  <a:schemeClr val="dk1"/>
                </a:solidFill>
                <a:sym typeface="Calibri"/>
                <a:hlinkClick r:id="rId3">
                  <a:extLst>
                    <a:ext uri="{A12FA001-AC4F-418D-AE19-62706E023703}">
                      <ahyp:hlinkClr xmlns:ahyp="http://schemas.microsoft.com/office/drawing/2018/hyperlinkcolor" val="tx"/>
                    </a:ext>
                  </a:extLst>
                </a:hlinkClick>
              </a:rPr>
              <a:t>https://kids.gov.il/energynew/96137</a:t>
            </a:r>
            <a:endParaRPr lang="en">
              <a:solidFill>
                <a:schemeClr val="dk1"/>
              </a:solidFill>
              <a:ea typeface="Calibri"/>
            </a:endParaRPr>
          </a:p>
          <a:p>
            <a:pPr marL="0" indent="0" algn="r" rtl="1">
              <a:buNone/>
            </a:pPr>
            <a:endParaRPr lang="en" dirty="0">
              <a:solidFill>
                <a:schemeClr val="dk1"/>
              </a:solidFill>
            </a:endParaRPr>
          </a:p>
          <a:p>
            <a:pPr marL="0" indent="0" algn="r" rtl="1">
              <a:buNone/>
            </a:pPr>
            <a:endParaRPr lang="en-US" sz="1200">
              <a:latin typeface="Calibri"/>
              <a:ea typeface="Calibri"/>
              <a:cs typeface="Calibri"/>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494"/>
        <p:cNvGrpSpPr/>
        <p:nvPr/>
      </p:nvGrpSpPr>
      <p:grpSpPr>
        <a:xfrm>
          <a:off x="0" y="0"/>
          <a:ext cx="0" cy="0"/>
          <a:chOff x="0" y="0"/>
          <a:chExt cx="0" cy="0"/>
        </a:xfrm>
      </p:grpSpPr>
      <p:sp>
        <p:nvSpPr>
          <p:cNvPr id="8495" name="Google Shape;8495;p8: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1100"/>
              <a:buNone/>
            </a:pPr>
            <a:endParaRPr/>
          </a:p>
        </p:txBody>
      </p:sp>
      <p:sp>
        <p:nvSpPr>
          <p:cNvPr id="8496" name="Google Shape;8496;p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23"/>
        <p:cNvGrpSpPr/>
        <p:nvPr/>
      </p:nvGrpSpPr>
      <p:grpSpPr>
        <a:xfrm>
          <a:off x="0" y="0"/>
          <a:ext cx="0" cy="0"/>
          <a:chOff x="0" y="0"/>
          <a:chExt cx="0" cy="0"/>
        </a:xfrm>
      </p:grpSpPr>
      <p:sp>
        <p:nvSpPr>
          <p:cNvPr id="8524" name="Google Shape;8524;p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8525" name="Google Shape;8525;p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7.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5.xml"/><Relationship Id="rId4" Type="http://schemas.openxmlformats.org/officeDocument/2006/relationships/hyperlink" Target="http://bit.ly/2TtBDfr" TargetMode="Externa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3.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6.xml"/><Relationship Id="rId4" Type="http://schemas.openxmlformats.org/officeDocument/2006/relationships/hyperlink" Target="http://bit.ly/2TtBDfr" TargetMode="Externa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4.xml"/><Relationship Id="rId4" Type="http://schemas.openxmlformats.org/officeDocument/2006/relationships/hyperlink" Target="http://bit.ly/2TtBDfr" TargetMode="Externa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11"/>
        <p:cNvGrpSpPr/>
        <p:nvPr/>
      </p:nvGrpSpPr>
      <p:grpSpPr>
        <a:xfrm>
          <a:off x="0" y="0"/>
          <a:ext cx="0" cy="0"/>
          <a:chOff x="0" y="0"/>
          <a:chExt cx="0" cy="0"/>
        </a:xfrm>
      </p:grpSpPr>
      <p:sp>
        <p:nvSpPr>
          <p:cNvPr id="12" name="Google Shape;12;p63"/>
          <p:cNvSpPr txBox="1">
            <a:spLocks noGrp="1"/>
          </p:cNvSpPr>
          <p:nvPr>
            <p:ph type="title"/>
          </p:nvPr>
        </p:nvSpPr>
        <p:spPr>
          <a:xfrm>
            <a:off x="81075" y="124725"/>
            <a:ext cx="8433900" cy="572700"/>
          </a:xfrm>
          <a:prstGeom prst="rect">
            <a:avLst/>
          </a:prstGeom>
          <a:noFill/>
          <a:ln>
            <a:noFill/>
          </a:ln>
        </p:spPr>
        <p:txBody>
          <a:bodyPr spcFirstLastPara="1" wrap="square" lIns="91425" tIns="91425" rIns="91425" bIns="91425" anchor="t" anchorCtr="0">
            <a:normAutofit/>
          </a:bodyPr>
          <a:lstStyle>
            <a:lvl1pPr lvl="0" algn="l" rtl="1">
              <a:lnSpc>
                <a:spcPct val="100000"/>
              </a:lnSpc>
              <a:spcBef>
                <a:spcPts val="0"/>
              </a:spcBef>
              <a:spcAft>
                <a:spcPts val="0"/>
              </a:spcAft>
              <a:buClr>
                <a:schemeClr val="lt1"/>
              </a:buClr>
              <a:buSzPts val="2800"/>
              <a:buFont typeface="Calibri"/>
              <a:buNone/>
              <a:defRPr sz="2800">
                <a:solidFill>
                  <a:schemeClr val="lt1"/>
                </a:solidFill>
                <a:latin typeface="Calibri"/>
                <a:ea typeface="Calibri"/>
                <a:cs typeface="Calibri"/>
                <a:sym typeface="Calibri"/>
              </a:defRPr>
            </a:lvl1pPr>
            <a:lvl2pPr lvl="1" algn="l" rtl="1">
              <a:lnSpc>
                <a:spcPct val="100000"/>
              </a:lnSpc>
              <a:spcBef>
                <a:spcPts val="0"/>
              </a:spcBef>
              <a:spcAft>
                <a:spcPts val="0"/>
              </a:spcAft>
              <a:buClr>
                <a:schemeClr val="dk1"/>
              </a:buClr>
              <a:buSzPts val="2800"/>
              <a:buNone/>
              <a:defRPr sz="2800">
                <a:solidFill>
                  <a:schemeClr val="dk1"/>
                </a:solidFill>
              </a:defRPr>
            </a:lvl2pPr>
            <a:lvl3pPr lvl="2" algn="l" rtl="1">
              <a:lnSpc>
                <a:spcPct val="100000"/>
              </a:lnSpc>
              <a:spcBef>
                <a:spcPts val="0"/>
              </a:spcBef>
              <a:spcAft>
                <a:spcPts val="0"/>
              </a:spcAft>
              <a:buClr>
                <a:schemeClr val="dk1"/>
              </a:buClr>
              <a:buSzPts val="2800"/>
              <a:buNone/>
              <a:defRPr sz="2800">
                <a:solidFill>
                  <a:schemeClr val="dk1"/>
                </a:solidFill>
              </a:defRPr>
            </a:lvl3pPr>
            <a:lvl4pPr lvl="3" algn="l" rtl="1">
              <a:lnSpc>
                <a:spcPct val="100000"/>
              </a:lnSpc>
              <a:spcBef>
                <a:spcPts val="0"/>
              </a:spcBef>
              <a:spcAft>
                <a:spcPts val="0"/>
              </a:spcAft>
              <a:buClr>
                <a:schemeClr val="dk1"/>
              </a:buClr>
              <a:buSzPts val="2800"/>
              <a:buNone/>
              <a:defRPr sz="2800">
                <a:solidFill>
                  <a:schemeClr val="dk1"/>
                </a:solidFill>
              </a:defRPr>
            </a:lvl4pPr>
            <a:lvl5pPr lvl="4" algn="l" rtl="1">
              <a:lnSpc>
                <a:spcPct val="100000"/>
              </a:lnSpc>
              <a:spcBef>
                <a:spcPts val="0"/>
              </a:spcBef>
              <a:spcAft>
                <a:spcPts val="0"/>
              </a:spcAft>
              <a:buClr>
                <a:schemeClr val="dk1"/>
              </a:buClr>
              <a:buSzPts val="2800"/>
              <a:buNone/>
              <a:defRPr sz="2800">
                <a:solidFill>
                  <a:schemeClr val="dk1"/>
                </a:solidFill>
              </a:defRPr>
            </a:lvl5pPr>
            <a:lvl6pPr lvl="5" algn="l" rtl="1">
              <a:lnSpc>
                <a:spcPct val="100000"/>
              </a:lnSpc>
              <a:spcBef>
                <a:spcPts val="0"/>
              </a:spcBef>
              <a:spcAft>
                <a:spcPts val="0"/>
              </a:spcAft>
              <a:buClr>
                <a:schemeClr val="dk1"/>
              </a:buClr>
              <a:buSzPts val="2800"/>
              <a:buNone/>
              <a:defRPr sz="2800">
                <a:solidFill>
                  <a:schemeClr val="dk1"/>
                </a:solidFill>
              </a:defRPr>
            </a:lvl6pPr>
            <a:lvl7pPr lvl="6" algn="l" rtl="1">
              <a:lnSpc>
                <a:spcPct val="100000"/>
              </a:lnSpc>
              <a:spcBef>
                <a:spcPts val="0"/>
              </a:spcBef>
              <a:spcAft>
                <a:spcPts val="0"/>
              </a:spcAft>
              <a:buClr>
                <a:schemeClr val="dk1"/>
              </a:buClr>
              <a:buSzPts val="2800"/>
              <a:buNone/>
              <a:defRPr sz="2800">
                <a:solidFill>
                  <a:schemeClr val="dk1"/>
                </a:solidFill>
              </a:defRPr>
            </a:lvl7pPr>
            <a:lvl8pPr lvl="7" algn="l" rtl="1">
              <a:lnSpc>
                <a:spcPct val="100000"/>
              </a:lnSpc>
              <a:spcBef>
                <a:spcPts val="0"/>
              </a:spcBef>
              <a:spcAft>
                <a:spcPts val="0"/>
              </a:spcAft>
              <a:buClr>
                <a:schemeClr val="dk1"/>
              </a:buClr>
              <a:buSzPts val="2800"/>
              <a:buNone/>
              <a:defRPr sz="2800">
                <a:solidFill>
                  <a:schemeClr val="dk1"/>
                </a:solidFill>
              </a:defRPr>
            </a:lvl8pPr>
            <a:lvl9pPr lvl="8" algn="l" rtl="1">
              <a:lnSpc>
                <a:spcPct val="100000"/>
              </a:lnSpc>
              <a:spcBef>
                <a:spcPts val="0"/>
              </a:spcBef>
              <a:spcAft>
                <a:spcPts val="0"/>
              </a:spcAft>
              <a:buClr>
                <a:schemeClr val="dk1"/>
              </a:buClr>
              <a:buSzPts val="2800"/>
              <a:buNone/>
              <a:defRPr sz="2800">
                <a:solidFill>
                  <a:schemeClr val="dk1"/>
                </a:solidFill>
              </a:defRPr>
            </a:lvl9pPr>
          </a:lstStyle>
          <a:p>
            <a:endParaRPr/>
          </a:p>
        </p:txBody>
      </p:sp>
      <p:sp>
        <p:nvSpPr>
          <p:cNvPr id="13" name="Google Shape;13;p63"/>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44"/>
        <p:cNvGrpSpPr/>
        <p:nvPr/>
      </p:nvGrpSpPr>
      <p:grpSpPr>
        <a:xfrm>
          <a:off x="0" y="0"/>
          <a:ext cx="0" cy="0"/>
          <a:chOff x="0" y="0"/>
          <a:chExt cx="0" cy="0"/>
        </a:xfrm>
      </p:grpSpPr>
      <p:sp>
        <p:nvSpPr>
          <p:cNvPr id="45" name="Google Shape;45;p269"/>
          <p:cNvSpPr txBox="1">
            <a:spLocks noGrp="1"/>
          </p:cNvSpPr>
          <p:nvPr>
            <p:ph type="body" idx="1"/>
          </p:nvPr>
        </p:nvSpPr>
        <p:spPr>
          <a:xfrm>
            <a:off x="2800050" y="4230575"/>
            <a:ext cx="5998800" cy="605100"/>
          </a:xfrm>
          <a:prstGeom prst="rect">
            <a:avLst/>
          </a:prstGeom>
          <a:noFill/>
          <a:ln>
            <a:noFill/>
          </a:ln>
          <a:effectLst>
            <a:reflection dist="38100" dir="5400000" fadeDir="5400012" sy="-100000" algn="bl" rotWithShape="0"/>
          </a:effectLst>
        </p:spPr>
        <p:txBody>
          <a:bodyPr spcFirstLastPara="1" wrap="square" lIns="91425" tIns="91425" rIns="91425" bIns="91425" anchor="ctr" anchorCtr="0">
            <a:normAutofit/>
          </a:bodyPr>
          <a:lstStyle>
            <a:lvl1pPr marL="457200" lvl="0" indent="-228600" algn="l" rtl="1">
              <a:lnSpc>
                <a:spcPct val="100000"/>
              </a:lnSpc>
              <a:spcBef>
                <a:spcPts val="0"/>
              </a:spcBef>
              <a:spcAft>
                <a:spcPts val="0"/>
              </a:spcAft>
              <a:buSzPts val="1800"/>
              <a:buNone/>
              <a:defRPr/>
            </a:lvl1pPr>
          </a:lstStyle>
          <a:p>
            <a:endParaRPr/>
          </a:p>
        </p:txBody>
      </p:sp>
      <p:sp>
        <p:nvSpPr>
          <p:cNvPr id="46" name="Google Shape;46;p269"/>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solidFill>
          <a:schemeClr val="dk2"/>
        </a:solidFill>
        <a:effectLst/>
      </p:bgPr>
    </p:bg>
    <p:spTree>
      <p:nvGrpSpPr>
        <p:cNvPr id="1" name="Shape 3394"/>
        <p:cNvGrpSpPr/>
        <p:nvPr/>
      </p:nvGrpSpPr>
      <p:grpSpPr>
        <a:xfrm>
          <a:off x="0" y="0"/>
          <a:ext cx="0" cy="0"/>
          <a:chOff x="0" y="0"/>
          <a:chExt cx="0" cy="0"/>
        </a:xfrm>
      </p:grpSpPr>
      <p:sp>
        <p:nvSpPr>
          <p:cNvPr id="3395" name="Google Shape;3395;p146"/>
          <p:cNvSpPr txBox="1">
            <a:spLocks noGrp="1"/>
          </p:cNvSpPr>
          <p:nvPr>
            <p:ph type="body" idx="1"/>
          </p:nvPr>
        </p:nvSpPr>
        <p:spPr>
          <a:xfrm>
            <a:off x="1318875" y="2167250"/>
            <a:ext cx="2973900" cy="1320000"/>
          </a:xfrm>
          <a:prstGeom prst="rect">
            <a:avLst/>
          </a:prstGeom>
          <a:noFill/>
          <a:ln>
            <a:noFill/>
          </a:ln>
        </p:spPr>
        <p:txBody>
          <a:bodyPr spcFirstLastPara="1" wrap="square" lIns="91425" tIns="91425" rIns="91425" bIns="91425" anchor="ctr" anchorCtr="0">
            <a:noAutofit/>
          </a:bodyPr>
          <a:lstStyle>
            <a:lvl1pPr marL="457200" lvl="0" indent="-317500" algn="l">
              <a:lnSpc>
                <a:spcPct val="100000"/>
              </a:lnSpc>
              <a:spcBef>
                <a:spcPts val="0"/>
              </a:spcBef>
              <a:spcAft>
                <a:spcPts val="0"/>
              </a:spcAft>
              <a:buSzPts val="1400"/>
              <a:buFont typeface="Comfortaa"/>
              <a:buChar char="●"/>
              <a:defRPr>
                <a:latin typeface="Comfortaa"/>
                <a:ea typeface="Comfortaa"/>
                <a:cs typeface="Comfortaa"/>
                <a:sym typeface="Comfortaa"/>
              </a:defRPr>
            </a:lvl1pPr>
            <a:lvl2pPr marL="914400" lvl="1" indent="-317500" algn="l">
              <a:lnSpc>
                <a:spcPct val="100000"/>
              </a:lnSpc>
              <a:spcBef>
                <a:spcPts val="0"/>
              </a:spcBef>
              <a:spcAft>
                <a:spcPts val="0"/>
              </a:spcAft>
              <a:buSzPts val="1400"/>
              <a:buFont typeface="Comfortaa"/>
              <a:buChar char="○"/>
              <a:defRPr>
                <a:latin typeface="Comfortaa"/>
                <a:ea typeface="Comfortaa"/>
                <a:cs typeface="Comfortaa"/>
                <a:sym typeface="Comfortaa"/>
              </a:defRPr>
            </a:lvl2pPr>
            <a:lvl3pPr marL="1371600" lvl="2" indent="-317500" algn="l">
              <a:lnSpc>
                <a:spcPct val="100000"/>
              </a:lnSpc>
              <a:spcBef>
                <a:spcPts val="0"/>
              </a:spcBef>
              <a:spcAft>
                <a:spcPts val="0"/>
              </a:spcAft>
              <a:buSzPts val="1400"/>
              <a:buFont typeface="Comfortaa"/>
              <a:buChar char="■"/>
              <a:defRPr>
                <a:latin typeface="Comfortaa"/>
                <a:ea typeface="Comfortaa"/>
                <a:cs typeface="Comfortaa"/>
                <a:sym typeface="Comfortaa"/>
              </a:defRPr>
            </a:lvl3pPr>
            <a:lvl4pPr marL="1828800" lvl="3" indent="-317500" algn="l">
              <a:lnSpc>
                <a:spcPct val="100000"/>
              </a:lnSpc>
              <a:spcBef>
                <a:spcPts val="0"/>
              </a:spcBef>
              <a:spcAft>
                <a:spcPts val="0"/>
              </a:spcAft>
              <a:buSzPts val="1400"/>
              <a:buFont typeface="Comfortaa"/>
              <a:buChar char="●"/>
              <a:defRPr>
                <a:latin typeface="Comfortaa"/>
                <a:ea typeface="Comfortaa"/>
                <a:cs typeface="Comfortaa"/>
                <a:sym typeface="Comfortaa"/>
              </a:defRPr>
            </a:lvl4pPr>
            <a:lvl5pPr marL="2286000" lvl="4" indent="-317500" algn="l">
              <a:lnSpc>
                <a:spcPct val="100000"/>
              </a:lnSpc>
              <a:spcBef>
                <a:spcPts val="0"/>
              </a:spcBef>
              <a:spcAft>
                <a:spcPts val="0"/>
              </a:spcAft>
              <a:buSzPts val="1400"/>
              <a:buFont typeface="Comfortaa"/>
              <a:buChar char="○"/>
              <a:defRPr>
                <a:latin typeface="Comfortaa"/>
                <a:ea typeface="Comfortaa"/>
                <a:cs typeface="Comfortaa"/>
                <a:sym typeface="Comfortaa"/>
              </a:defRPr>
            </a:lvl5pPr>
            <a:lvl6pPr marL="2743200" lvl="5" indent="-317500" algn="l">
              <a:lnSpc>
                <a:spcPct val="100000"/>
              </a:lnSpc>
              <a:spcBef>
                <a:spcPts val="0"/>
              </a:spcBef>
              <a:spcAft>
                <a:spcPts val="0"/>
              </a:spcAft>
              <a:buSzPts val="1400"/>
              <a:buFont typeface="Comfortaa"/>
              <a:buChar char="■"/>
              <a:defRPr>
                <a:latin typeface="Comfortaa"/>
                <a:ea typeface="Comfortaa"/>
                <a:cs typeface="Comfortaa"/>
                <a:sym typeface="Comfortaa"/>
              </a:defRPr>
            </a:lvl6pPr>
            <a:lvl7pPr marL="3200400" lvl="6" indent="-317500" algn="l">
              <a:lnSpc>
                <a:spcPct val="100000"/>
              </a:lnSpc>
              <a:spcBef>
                <a:spcPts val="0"/>
              </a:spcBef>
              <a:spcAft>
                <a:spcPts val="0"/>
              </a:spcAft>
              <a:buSzPts val="1400"/>
              <a:buFont typeface="Comfortaa"/>
              <a:buChar char="●"/>
              <a:defRPr>
                <a:latin typeface="Comfortaa"/>
                <a:ea typeface="Comfortaa"/>
                <a:cs typeface="Comfortaa"/>
                <a:sym typeface="Comfortaa"/>
              </a:defRPr>
            </a:lvl7pPr>
            <a:lvl8pPr marL="3657600" lvl="7" indent="-317500" algn="l">
              <a:lnSpc>
                <a:spcPct val="100000"/>
              </a:lnSpc>
              <a:spcBef>
                <a:spcPts val="0"/>
              </a:spcBef>
              <a:spcAft>
                <a:spcPts val="0"/>
              </a:spcAft>
              <a:buSzPts val="1400"/>
              <a:buFont typeface="Comfortaa"/>
              <a:buChar char="○"/>
              <a:defRPr>
                <a:latin typeface="Comfortaa"/>
                <a:ea typeface="Comfortaa"/>
                <a:cs typeface="Comfortaa"/>
                <a:sym typeface="Comfortaa"/>
              </a:defRPr>
            </a:lvl8pPr>
            <a:lvl9pPr marL="4114800" lvl="8" indent="-317500" algn="l">
              <a:lnSpc>
                <a:spcPct val="100000"/>
              </a:lnSpc>
              <a:spcBef>
                <a:spcPts val="0"/>
              </a:spcBef>
              <a:spcAft>
                <a:spcPts val="0"/>
              </a:spcAft>
              <a:buSzPts val="1400"/>
              <a:buFont typeface="Comfortaa"/>
              <a:buChar char="■"/>
              <a:defRPr>
                <a:latin typeface="Comfortaa"/>
                <a:ea typeface="Comfortaa"/>
                <a:cs typeface="Comfortaa"/>
                <a:sym typeface="Comfortaa"/>
              </a:defRPr>
            </a:lvl9pPr>
          </a:lstStyle>
          <a:p>
            <a:endParaRPr/>
          </a:p>
        </p:txBody>
      </p:sp>
      <p:sp>
        <p:nvSpPr>
          <p:cNvPr id="3396" name="Google Shape;3396;p146"/>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3397" name="Google Shape;3397;p146"/>
          <p:cNvGrpSpPr/>
          <p:nvPr/>
        </p:nvGrpSpPr>
        <p:grpSpPr>
          <a:xfrm>
            <a:off x="-3458065" y="2494963"/>
            <a:ext cx="14755008" cy="4760065"/>
            <a:chOff x="-3458065" y="2677400"/>
            <a:chExt cx="14755008" cy="4760065"/>
          </a:xfrm>
        </p:grpSpPr>
        <p:grpSp>
          <p:nvGrpSpPr>
            <p:cNvPr id="3398" name="Google Shape;3398;p146"/>
            <p:cNvGrpSpPr/>
            <p:nvPr/>
          </p:nvGrpSpPr>
          <p:grpSpPr>
            <a:xfrm>
              <a:off x="7337098" y="2823093"/>
              <a:ext cx="2043648" cy="1783419"/>
              <a:chOff x="5244975" y="1387929"/>
              <a:chExt cx="2580690" cy="2252075"/>
            </a:xfrm>
          </p:grpSpPr>
          <p:sp>
            <p:nvSpPr>
              <p:cNvPr id="3399" name="Google Shape;3399;p146"/>
              <p:cNvSpPr/>
              <p:nvPr/>
            </p:nvSpPr>
            <p:spPr>
              <a:xfrm>
                <a:off x="5745075" y="1943310"/>
                <a:ext cx="1182337" cy="153213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0" name="Google Shape;3400;p146"/>
              <p:cNvSpPr/>
              <p:nvPr/>
            </p:nvSpPr>
            <p:spPr>
              <a:xfrm>
                <a:off x="5244975" y="2369747"/>
                <a:ext cx="980250" cy="1270257"/>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1" name="Google Shape;3401;p146"/>
              <p:cNvSpPr/>
              <p:nvPr/>
            </p:nvSpPr>
            <p:spPr>
              <a:xfrm>
                <a:off x="6184375" y="1387929"/>
                <a:ext cx="1641290" cy="212686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402" name="Google Shape;3402;p146"/>
            <p:cNvGrpSpPr/>
            <p:nvPr/>
          </p:nvGrpSpPr>
          <p:grpSpPr>
            <a:xfrm>
              <a:off x="-3458065" y="2677400"/>
              <a:ext cx="14755008" cy="4760065"/>
              <a:chOff x="-3458065" y="2878050"/>
              <a:chExt cx="14755008" cy="4760065"/>
            </a:xfrm>
          </p:grpSpPr>
          <p:sp>
            <p:nvSpPr>
              <p:cNvPr id="3403" name="Google Shape;3403;p146"/>
              <p:cNvSpPr/>
              <p:nvPr/>
            </p:nvSpPr>
            <p:spPr>
              <a:xfrm rot="277051">
                <a:off x="610636" y="4290271"/>
                <a:ext cx="7922614" cy="2830697"/>
              </a:xfrm>
              <a:prstGeom prst="ellipse">
                <a:avLst/>
              </a:pr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404" name="Google Shape;3404;p146"/>
              <p:cNvGrpSpPr/>
              <p:nvPr/>
            </p:nvGrpSpPr>
            <p:grpSpPr>
              <a:xfrm>
                <a:off x="-3458065" y="2878050"/>
                <a:ext cx="8170479" cy="4760065"/>
                <a:chOff x="-3458065" y="2878050"/>
                <a:chExt cx="8170479" cy="4760065"/>
              </a:xfrm>
            </p:grpSpPr>
            <p:grpSp>
              <p:nvGrpSpPr>
                <p:cNvPr id="3405" name="Google Shape;3405;p146"/>
                <p:cNvGrpSpPr/>
                <p:nvPr/>
              </p:nvGrpSpPr>
              <p:grpSpPr>
                <a:xfrm>
                  <a:off x="106789" y="2878050"/>
                  <a:ext cx="596381" cy="1612230"/>
                  <a:chOff x="8288739" y="2495525"/>
                  <a:chExt cx="596381" cy="1612230"/>
                </a:xfrm>
              </p:grpSpPr>
              <p:sp>
                <p:nvSpPr>
                  <p:cNvPr id="3406" name="Google Shape;3406;p146"/>
                  <p:cNvSpPr/>
                  <p:nvPr/>
                </p:nvSpPr>
                <p:spPr>
                  <a:xfrm>
                    <a:off x="8564575" y="2768638"/>
                    <a:ext cx="34003" cy="1339117"/>
                  </a:xfrm>
                  <a:custGeom>
                    <a:avLst/>
                    <a:gdLst/>
                    <a:ahLst/>
                    <a:cxnLst/>
                    <a:rect l="l" t="t" r="r" b="b"/>
                    <a:pathLst>
                      <a:path w="794" h="31596" extrusionOk="0">
                        <a:moveTo>
                          <a:pt x="390" y="0"/>
                        </a:moveTo>
                        <a:cubicBezTo>
                          <a:pt x="272" y="0"/>
                          <a:pt x="175" y="94"/>
                          <a:pt x="172" y="212"/>
                        </a:cubicBezTo>
                        <a:cubicBezTo>
                          <a:pt x="22" y="6690"/>
                          <a:pt x="1" y="13200"/>
                          <a:pt x="13" y="19682"/>
                        </a:cubicBezTo>
                        <a:cubicBezTo>
                          <a:pt x="29" y="23578"/>
                          <a:pt x="58" y="27471"/>
                          <a:pt x="151" y="31365"/>
                        </a:cubicBezTo>
                        <a:cubicBezTo>
                          <a:pt x="156" y="31490"/>
                          <a:pt x="256" y="31593"/>
                          <a:pt x="382" y="31595"/>
                        </a:cubicBezTo>
                        <a:cubicBezTo>
                          <a:pt x="384" y="31595"/>
                          <a:pt x="386" y="31595"/>
                          <a:pt x="388" y="31595"/>
                        </a:cubicBezTo>
                        <a:cubicBezTo>
                          <a:pt x="516" y="31595"/>
                          <a:pt x="622" y="31494"/>
                          <a:pt x="625" y="31365"/>
                        </a:cubicBezTo>
                        <a:cubicBezTo>
                          <a:pt x="687" y="28768"/>
                          <a:pt x="719" y="26172"/>
                          <a:pt x="740" y="23576"/>
                        </a:cubicBezTo>
                        <a:cubicBezTo>
                          <a:pt x="794" y="15797"/>
                          <a:pt x="779" y="7991"/>
                          <a:pt x="605" y="212"/>
                        </a:cubicBezTo>
                        <a:cubicBezTo>
                          <a:pt x="602" y="97"/>
                          <a:pt x="510" y="3"/>
                          <a:pt x="394" y="0"/>
                        </a:cubicBezTo>
                        <a:cubicBezTo>
                          <a:pt x="393" y="0"/>
                          <a:pt x="392" y="0"/>
                          <a:pt x="390" y="0"/>
                        </a:cubicBezTo>
                        <a:close/>
                      </a:path>
                    </a:pathLst>
                  </a:custGeom>
                  <a:noFill/>
                  <a:ln w="762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407" name="Google Shape;3407;p146"/>
                  <p:cNvSpPr/>
                  <p:nvPr/>
                </p:nvSpPr>
                <p:spPr>
                  <a:xfrm>
                    <a:off x="8288739" y="2495525"/>
                    <a:ext cx="596381" cy="994378"/>
                  </a:xfrm>
                  <a:custGeom>
                    <a:avLst/>
                    <a:gdLst/>
                    <a:ahLst/>
                    <a:cxnLst/>
                    <a:rect l="l" t="t" r="r" b="b"/>
                    <a:pathLst>
                      <a:path w="13926" h="23462" extrusionOk="0">
                        <a:moveTo>
                          <a:pt x="6850" y="1"/>
                        </a:moveTo>
                        <a:cubicBezTo>
                          <a:pt x="6205" y="1"/>
                          <a:pt x="5545" y="371"/>
                          <a:pt x="5131" y="891"/>
                        </a:cubicBezTo>
                        <a:cubicBezTo>
                          <a:pt x="4575" y="1587"/>
                          <a:pt x="4356" y="2485"/>
                          <a:pt x="4153" y="3354"/>
                        </a:cubicBezTo>
                        <a:cubicBezTo>
                          <a:pt x="4063" y="3736"/>
                          <a:pt x="4016" y="4138"/>
                          <a:pt x="3926" y="4521"/>
                        </a:cubicBezTo>
                        <a:cubicBezTo>
                          <a:pt x="2788" y="5653"/>
                          <a:pt x="1584" y="6915"/>
                          <a:pt x="1413" y="8511"/>
                        </a:cubicBezTo>
                        <a:cubicBezTo>
                          <a:pt x="1282" y="9719"/>
                          <a:pt x="1778" y="10910"/>
                          <a:pt x="1794" y="12125"/>
                        </a:cubicBezTo>
                        <a:cubicBezTo>
                          <a:pt x="1801" y="12605"/>
                          <a:pt x="1729" y="13094"/>
                          <a:pt x="1519" y="13526"/>
                        </a:cubicBezTo>
                        <a:cubicBezTo>
                          <a:pt x="1306" y="13966"/>
                          <a:pt x="959" y="14327"/>
                          <a:pt x="700" y="14742"/>
                        </a:cubicBezTo>
                        <a:cubicBezTo>
                          <a:pt x="85" y="15726"/>
                          <a:pt x="0" y="16982"/>
                          <a:pt x="305" y="18101"/>
                        </a:cubicBezTo>
                        <a:cubicBezTo>
                          <a:pt x="610" y="19219"/>
                          <a:pt x="1276" y="20213"/>
                          <a:pt x="2066" y="21063"/>
                        </a:cubicBezTo>
                        <a:cubicBezTo>
                          <a:pt x="3186" y="22268"/>
                          <a:pt x="4645" y="23250"/>
                          <a:pt x="6280" y="23430"/>
                        </a:cubicBezTo>
                        <a:cubicBezTo>
                          <a:pt x="6474" y="23451"/>
                          <a:pt x="6669" y="23461"/>
                          <a:pt x="6866" y="23461"/>
                        </a:cubicBezTo>
                        <a:cubicBezTo>
                          <a:pt x="8989" y="23461"/>
                          <a:pt x="11241" y="22260"/>
                          <a:pt x="12454" y="20550"/>
                        </a:cubicBezTo>
                        <a:cubicBezTo>
                          <a:pt x="13784" y="18679"/>
                          <a:pt x="13925" y="15961"/>
                          <a:pt x="12572" y="14108"/>
                        </a:cubicBezTo>
                        <a:cubicBezTo>
                          <a:pt x="12256" y="13675"/>
                          <a:pt x="11861" y="13275"/>
                          <a:pt x="11715" y="12760"/>
                        </a:cubicBezTo>
                        <a:cubicBezTo>
                          <a:pt x="11441" y="11787"/>
                          <a:pt x="12137" y="10837"/>
                          <a:pt x="12418" y="9865"/>
                        </a:cubicBezTo>
                        <a:cubicBezTo>
                          <a:pt x="12753" y="8702"/>
                          <a:pt x="12446" y="7374"/>
                          <a:pt x="11635" y="6474"/>
                        </a:cubicBezTo>
                        <a:cubicBezTo>
                          <a:pt x="11099" y="5881"/>
                          <a:pt x="10371" y="5475"/>
                          <a:pt x="9885" y="4839"/>
                        </a:cubicBezTo>
                        <a:cubicBezTo>
                          <a:pt x="9046" y="3740"/>
                          <a:pt x="9086" y="2187"/>
                          <a:pt x="8378" y="1000"/>
                        </a:cubicBezTo>
                        <a:cubicBezTo>
                          <a:pt x="8163" y="642"/>
                          <a:pt x="7872" y="314"/>
                          <a:pt x="7493" y="139"/>
                        </a:cubicBezTo>
                        <a:cubicBezTo>
                          <a:pt x="7287" y="44"/>
                          <a:pt x="7069" y="1"/>
                          <a:pt x="685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sp>
              <p:nvSpPr>
                <p:cNvPr id="3408" name="Google Shape;3408;p146"/>
                <p:cNvSpPr/>
                <p:nvPr/>
              </p:nvSpPr>
              <p:spPr>
                <a:xfrm rot="-351819">
                  <a:off x="-3334202" y="4410208"/>
                  <a:ext cx="7922753" cy="2830612"/>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409" name="Google Shape;3409;p146"/>
              <p:cNvSpPr/>
              <p:nvPr/>
            </p:nvSpPr>
            <p:spPr>
              <a:xfrm>
                <a:off x="1834063" y="4530646"/>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grpSp>
      <p:sp>
        <p:nvSpPr>
          <p:cNvPr id="3410" name="Google Shape;3410;p146"/>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chemeClr val="dk2"/>
        </a:solidFill>
        <a:effectLst/>
      </p:bgPr>
    </p:bg>
    <p:spTree>
      <p:nvGrpSpPr>
        <p:cNvPr id="1" name="Shape 3411"/>
        <p:cNvGrpSpPr/>
        <p:nvPr/>
      </p:nvGrpSpPr>
      <p:grpSpPr>
        <a:xfrm>
          <a:off x="0" y="0"/>
          <a:ext cx="0" cy="0"/>
          <a:chOff x="0" y="0"/>
          <a:chExt cx="0" cy="0"/>
        </a:xfrm>
      </p:grpSpPr>
      <p:grpSp>
        <p:nvGrpSpPr>
          <p:cNvPr id="3412" name="Google Shape;3412;p147"/>
          <p:cNvGrpSpPr/>
          <p:nvPr/>
        </p:nvGrpSpPr>
        <p:grpSpPr>
          <a:xfrm>
            <a:off x="-39975" y="2653525"/>
            <a:ext cx="9260906" cy="3150383"/>
            <a:chOff x="-3387" y="2679279"/>
            <a:chExt cx="9148381" cy="3111796"/>
          </a:xfrm>
        </p:grpSpPr>
        <p:grpSp>
          <p:nvGrpSpPr>
            <p:cNvPr id="3413" name="Google Shape;3413;p147"/>
            <p:cNvGrpSpPr/>
            <p:nvPr/>
          </p:nvGrpSpPr>
          <p:grpSpPr>
            <a:xfrm>
              <a:off x="-3387" y="2679279"/>
              <a:ext cx="9148381" cy="3111796"/>
              <a:chOff x="-3387" y="2679279"/>
              <a:chExt cx="9148381" cy="3111796"/>
            </a:xfrm>
          </p:grpSpPr>
          <p:sp>
            <p:nvSpPr>
              <p:cNvPr id="3414" name="Google Shape;3414;p147"/>
              <p:cNvSpPr/>
              <p:nvPr/>
            </p:nvSpPr>
            <p:spPr>
              <a:xfrm>
                <a:off x="1520" y="2679279"/>
                <a:ext cx="9143426" cy="2991226"/>
              </a:xfrm>
              <a:custGeom>
                <a:avLst/>
                <a:gdLst/>
                <a:ahLst/>
                <a:cxnLst/>
                <a:rect l="l" t="t" r="r" b="b"/>
                <a:pathLst>
                  <a:path w="188904" h="61799" extrusionOk="0">
                    <a:moveTo>
                      <a:pt x="6187" y="1"/>
                    </a:moveTo>
                    <a:cubicBezTo>
                      <a:pt x="2875" y="1"/>
                      <a:pt x="0" y="772"/>
                      <a:pt x="0" y="772"/>
                    </a:cubicBezTo>
                    <a:lnTo>
                      <a:pt x="0" y="61799"/>
                    </a:lnTo>
                    <a:lnTo>
                      <a:pt x="188903" y="61799"/>
                    </a:lnTo>
                    <a:lnTo>
                      <a:pt x="188903" y="886"/>
                    </a:lnTo>
                    <a:cubicBezTo>
                      <a:pt x="188903" y="886"/>
                      <a:pt x="188662" y="876"/>
                      <a:pt x="188235" y="876"/>
                    </a:cubicBezTo>
                    <a:cubicBezTo>
                      <a:pt x="185678" y="876"/>
                      <a:pt x="176478" y="1212"/>
                      <a:pt x="172935" y="5902"/>
                    </a:cubicBezTo>
                    <a:cubicBezTo>
                      <a:pt x="168801" y="11376"/>
                      <a:pt x="168379" y="14538"/>
                      <a:pt x="155697" y="15700"/>
                    </a:cubicBezTo>
                    <a:cubicBezTo>
                      <a:pt x="143613" y="16805"/>
                      <a:pt x="139163" y="28337"/>
                      <a:pt x="128531" y="28337"/>
                    </a:cubicBezTo>
                    <a:cubicBezTo>
                      <a:pt x="128005" y="28337"/>
                      <a:pt x="127464" y="28309"/>
                      <a:pt x="126906" y="28250"/>
                    </a:cubicBezTo>
                    <a:cubicBezTo>
                      <a:pt x="119986" y="27516"/>
                      <a:pt x="115377" y="25965"/>
                      <a:pt x="109626" y="25965"/>
                    </a:cubicBezTo>
                    <a:cubicBezTo>
                      <a:pt x="105541" y="25965"/>
                      <a:pt x="100880" y="26747"/>
                      <a:pt x="94404" y="29162"/>
                    </a:cubicBezTo>
                    <a:cubicBezTo>
                      <a:pt x="90150" y="30749"/>
                      <a:pt x="86203" y="31400"/>
                      <a:pt x="82627" y="31400"/>
                    </a:cubicBezTo>
                    <a:cubicBezTo>
                      <a:pt x="73096" y="31400"/>
                      <a:pt x="66198" y="26776"/>
                      <a:pt x="63124" y="22920"/>
                    </a:cubicBezTo>
                    <a:cubicBezTo>
                      <a:pt x="58897" y="17618"/>
                      <a:pt x="57865" y="16905"/>
                      <a:pt x="50725" y="15423"/>
                    </a:cubicBezTo>
                    <a:cubicBezTo>
                      <a:pt x="43587" y="13941"/>
                      <a:pt x="42929" y="12287"/>
                      <a:pt x="39077" y="8012"/>
                    </a:cubicBezTo>
                    <a:cubicBezTo>
                      <a:pt x="36987" y="5691"/>
                      <a:pt x="34812" y="4462"/>
                      <a:pt x="32360" y="4462"/>
                    </a:cubicBezTo>
                    <a:cubicBezTo>
                      <a:pt x="30295" y="4462"/>
                      <a:pt x="28033" y="5333"/>
                      <a:pt x="25457" y="7157"/>
                    </a:cubicBezTo>
                    <a:cubicBezTo>
                      <a:pt x="24063" y="8144"/>
                      <a:pt x="22899" y="8552"/>
                      <a:pt x="21868" y="8552"/>
                    </a:cubicBezTo>
                    <a:cubicBezTo>
                      <a:pt x="18731" y="8552"/>
                      <a:pt x="16828" y="4772"/>
                      <a:pt x="13434" y="2026"/>
                    </a:cubicBezTo>
                    <a:cubicBezTo>
                      <a:pt x="11484" y="449"/>
                      <a:pt x="8709" y="1"/>
                      <a:pt x="6187"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5" name="Google Shape;3415;p147"/>
              <p:cNvSpPr/>
              <p:nvPr/>
            </p:nvSpPr>
            <p:spPr>
              <a:xfrm>
                <a:off x="3588533" y="3798538"/>
                <a:ext cx="431557" cy="606967"/>
              </a:xfrm>
              <a:custGeom>
                <a:avLst/>
                <a:gdLst/>
                <a:ahLst/>
                <a:cxnLst/>
                <a:rect l="l" t="t" r="r" b="b"/>
                <a:pathLst>
                  <a:path w="8916" h="12540" extrusionOk="0">
                    <a:moveTo>
                      <a:pt x="3849" y="0"/>
                    </a:moveTo>
                    <a:cubicBezTo>
                      <a:pt x="3704" y="0"/>
                      <a:pt x="3558" y="31"/>
                      <a:pt x="3424" y="96"/>
                    </a:cubicBezTo>
                    <a:cubicBezTo>
                      <a:pt x="3178" y="214"/>
                      <a:pt x="3001" y="474"/>
                      <a:pt x="2890" y="766"/>
                    </a:cubicBezTo>
                    <a:cubicBezTo>
                      <a:pt x="2882" y="771"/>
                      <a:pt x="2872" y="776"/>
                      <a:pt x="2862" y="781"/>
                    </a:cubicBezTo>
                    <a:cubicBezTo>
                      <a:pt x="2785" y="832"/>
                      <a:pt x="2724" y="899"/>
                      <a:pt x="2672" y="964"/>
                    </a:cubicBezTo>
                    <a:cubicBezTo>
                      <a:pt x="2606" y="1043"/>
                      <a:pt x="2565" y="1135"/>
                      <a:pt x="2524" y="1230"/>
                    </a:cubicBezTo>
                    <a:cubicBezTo>
                      <a:pt x="2489" y="1311"/>
                      <a:pt x="2457" y="1393"/>
                      <a:pt x="2434" y="1477"/>
                    </a:cubicBezTo>
                    <a:cubicBezTo>
                      <a:pt x="2374" y="1459"/>
                      <a:pt x="2314" y="1451"/>
                      <a:pt x="2255" y="1451"/>
                    </a:cubicBezTo>
                    <a:cubicBezTo>
                      <a:pt x="1586" y="1451"/>
                      <a:pt x="968" y="2485"/>
                      <a:pt x="794" y="3003"/>
                    </a:cubicBezTo>
                    <a:cubicBezTo>
                      <a:pt x="531" y="3788"/>
                      <a:pt x="647" y="4048"/>
                      <a:pt x="1122" y="4642"/>
                    </a:cubicBezTo>
                    <a:cubicBezTo>
                      <a:pt x="84" y="4746"/>
                      <a:pt x="0" y="7145"/>
                      <a:pt x="860" y="7494"/>
                    </a:cubicBezTo>
                    <a:cubicBezTo>
                      <a:pt x="1019" y="7558"/>
                      <a:pt x="1447" y="7493"/>
                      <a:pt x="1546" y="7574"/>
                    </a:cubicBezTo>
                    <a:cubicBezTo>
                      <a:pt x="1725" y="7720"/>
                      <a:pt x="1613" y="8116"/>
                      <a:pt x="1699" y="8322"/>
                    </a:cubicBezTo>
                    <a:cubicBezTo>
                      <a:pt x="1795" y="8557"/>
                      <a:pt x="1978" y="8782"/>
                      <a:pt x="2162" y="8954"/>
                    </a:cubicBezTo>
                    <a:cubicBezTo>
                      <a:pt x="2474" y="9246"/>
                      <a:pt x="2813" y="9408"/>
                      <a:pt x="3165" y="9408"/>
                    </a:cubicBezTo>
                    <a:cubicBezTo>
                      <a:pt x="3395" y="9408"/>
                      <a:pt x="3630" y="9338"/>
                      <a:pt x="3866" y="9190"/>
                    </a:cubicBezTo>
                    <a:cubicBezTo>
                      <a:pt x="3956" y="9399"/>
                      <a:pt x="4076" y="9480"/>
                      <a:pt x="4202" y="9480"/>
                    </a:cubicBezTo>
                    <a:cubicBezTo>
                      <a:pt x="4374" y="9480"/>
                      <a:pt x="4557" y="9332"/>
                      <a:pt x="4691" y="9156"/>
                    </a:cubicBezTo>
                    <a:cubicBezTo>
                      <a:pt x="4701" y="9468"/>
                      <a:pt x="4711" y="9779"/>
                      <a:pt x="4722" y="10083"/>
                    </a:cubicBezTo>
                    <a:lnTo>
                      <a:pt x="4749" y="10724"/>
                    </a:lnTo>
                    <a:lnTo>
                      <a:pt x="4751" y="10745"/>
                    </a:lnTo>
                    <a:cubicBezTo>
                      <a:pt x="4762" y="11029"/>
                      <a:pt x="4776" y="11311"/>
                      <a:pt x="4784" y="11594"/>
                    </a:cubicBezTo>
                    <a:cubicBezTo>
                      <a:pt x="4792" y="11820"/>
                      <a:pt x="4796" y="12043"/>
                      <a:pt x="4798" y="12269"/>
                    </a:cubicBezTo>
                    <a:lnTo>
                      <a:pt x="4798" y="12315"/>
                    </a:lnTo>
                    <a:lnTo>
                      <a:pt x="4798" y="12539"/>
                    </a:lnTo>
                    <a:lnTo>
                      <a:pt x="5168" y="12539"/>
                    </a:lnTo>
                    <a:cubicBezTo>
                      <a:pt x="5164" y="12411"/>
                      <a:pt x="5162" y="12283"/>
                      <a:pt x="5159" y="12154"/>
                    </a:cubicBezTo>
                    <a:cubicBezTo>
                      <a:pt x="5155" y="12031"/>
                      <a:pt x="5149" y="11907"/>
                      <a:pt x="5141" y="11784"/>
                    </a:cubicBezTo>
                    <a:lnTo>
                      <a:pt x="5138" y="11742"/>
                    </a:lnTo>
                    <a:lnTo>
                      <a:pt x="5131" y="11605"/>
                    </a:lnTo>
                    <a:cubicBezTo>
                      <a:pt x="5119" y="11407"/>
                      <a:pt x="5106" y="11206"/>
                      <a:pt x="5096" y="11006"/>
                    </a:cubicBezTo>
                    <a:cubicBezTo>
                      <a:pt x="5085" y="10810"/>
                      <a:pt x="5074" y="10616"/>
                      <a:pt x="5064" y="10421"/>
                    </a:cubicBezTo>
                    <a:cubicBezTo>
                      <a:pt x="5064" y="10205"/>
                      <a:pt x="5062" y="9989"/>
                      <a:pt x="5061" y="9771"/>
                    </a:cubicBezTo>
                    <a:lnTo>
                      <a:pt x="5061" y="9662"/>
                    </a:lnTo>
                    <a:lnTo>
                      <a:pt x="5060" y="9513"/>
                    </a:lnTo>
                    <a:cubicBezTo>
                      <a:pt x="5059" y="9349"/>
                      <a:pt x="5056" y="9185"/>
                      <a:pt x="5052" y="9023"/>
                    </a:cubicBezTo>
                    <a:lnTo>
                      <a:pt x="5050" y="8914"/>
                    </a:lnTo>
                    <a:lnTo>
                      <a:pt x="5050" y="8899"/>
                    </a:lnTo>
                    <a:lnTo>
                      <a:pt x="5045" y="8654"/>
                    </a:lnTo>
                    <a:lnTo>
                      <a:pt x="5045" y="8654"/>
                    </a:lnTo>
                    <a:cubicBezTo>
                      <a:pt x="5302" y="8736"/>
                      <a:pt x="5616" y="8826"/>
                      <a:pt x="5891" y="8826"/>
                    </a:cubicBezTo>
                    <a:cubicBezTo>
                      <a:pt x="6257" y="8826"/>
                      <a:pt x="6553" y="8667"/>
                      <a:pt x="6553" y="8118"/>
                    </a:cubicBezTo>
                    <a:cubicBezTo>
                      <a:pt x="6732" y="8292"/>
                      <a:pt x="6920" y="8363"/>
                      <a:pt x="7101" y="8363"/>
                    </a:cubicBezTo>
                    <a:cubicBezTo>
                      <a:pt x="7926" y="8363"/>
                      <a:pt x="8610" y="6872"/>
                      <a:pt x="7707" y="6769"/>
                    </a:cubicBezTo>
                    <a:lnTo>
                      <a:pt x="7707" y="6769"/>
                    </a:lnTo>
                    <a:cubicBezTo>
                      <a:pt x="7739" y="6772"/>
                      <a:pt x="7770" y="6774"/>
                      <a:pt x="7801" y="6774"/>
                    </a:cubicBezTo>
                    <a:cubicBezTo>
                      <a:pt x="8837" y="6774"/>
                      <a:pt x="8915" y="4893"/>
                      <a:pt x="7806" y="4746"/>
                    </a:cubicBezTo>
                    <a:cubicBezTo>
                      <a:pt x="8028" y="4415"/>
                      <a:pt x="8194" y="3932"/>
                      <a:pt x="8096" y="3525"/>
                    </a:cubicBezTo>
                    <a:cubicBezTo>
                      <a:pt x="7930" y="2833"/>
                      <a:pt x="7375" y="2818"/>
                      <a:pt x="6808" y="2656"/>
                    </a:cubicBezTo>
                    <a:cubicBezTo>
                      <a:pt x="7183" y="2022"/>
                      <a:pt x="6946" y="1517"/>
                      <a:pt x="6338" y="1083"/>
                    </a:cubicBezTo>
                    <a:cubicBezTo>
                      <a:pt x="6086" y="904"/>
                      <a:pt x="5704" y="685"/>
                      <a:pt x="5357" y="685"/>
                    </a:cubicBezTo>
                    <a:cubicBezTo>
                      <a:pt x="5236" y="685"/>
                      <a:pt x="5119" y="711"/>
                      <a:pt x="5014" y="776"/>
                    </a:cubicBezTo>
                    <a:cubicBezTo>
                      <a:pt x="4964" y="745"/>
                      <a:pt x="4913" y="715"/>
                      <a:pt x="4859" y="691"/>
                    </a:cubicBezTo>
                    <a:lnTo>
                      <a:pt x="4842" y="683"/>
                    </a:lnTo>
                    <a:cubicBezTo>
                      <a:pt x="4721" y="271"/>
                      <a:pt x="4285" y="0"/>
                      <a:pt x="384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6" name="Google Shape;3416;p147"/>
              <p:cNvSpPr/>
              <p:nvPr/>
            </p:nvSpPr>
            <p:spPr>
              <a:xfrm>
                <a:off x="3196763" y="3930435"/>
                <a:ext cx="292884" cy="411905"/>
              </a:xfrm>
              <a:custGeom>
                <a:avLst/>
                <a:gdLst/>
                <a:ahLst/>
                <a:cxnLst/>
                <a:rect l="l" t="t" r="r" b="b"/>
                <a:pathLst>
                  <a:path w="6051" h="8510" extrusionOk="0">
                    <a:moveTo>
                      <a:pt x="2612" y="0"/>
                    </a:moveTo>
                    <a:cubicBezTo>
                      <a:pt x="2514" y="0"/>
                      <a:pt x="2415" y="21"/>
                      <a:pt x="2324" y="65"/>
                    </a:cubicBezTo>
                    <a:cubicBezTo>
                      <a:pt x="2157" y="146"/>
                      <a:pt x="2038" y="322"/>
                      <a:pt x="1962" y="521"/>
                    </a:cubicBezTo>
                    <a:cubicBezTo>
                      <a:pt x="1956" y="524"/>
                      <a:pt x="1949" y="527"/>
                      <a:pt x="1942" y="531"/>
                    </a:cubicBezTo>
                    <a:cubicBezTo>
                      <a:pt x="1891" y="565"/>
                      <a:pt x="1851" y="611"/>
                      <a:pt x="1813" y="655"/>
                    </a:cubicBezTo>
                    <a:cubicBezTo>
                      <a:pt x="1770" y="708"/>
                      <a:pt x="1740" y="770"/>
                      <a:pt x="1714" y="835"/>
                    </a:cubicBezTo>
                    <a:cubicBezTo>
                      <a:pt x="1690" y="890"/>
                      <a:pt x="1668" y="945"/>
                      <a:pt x="1653" y="1002"/>
                    </a:cubicBezTo>
                    <a:cubicBezTo>
                      <a:pt x="1612" y="990"/>
                      <a:pt x="1572" y="985"/>
                      <a:pt x="1532" y="985"/>
                    </a:cubicBezTo>
                    <a:cubicBezTo>
                      <a:pt x="1079" y="985"/>
                      <a:pt x="659" y="1687"/>
                      <a:pt x="541" y="2038"/>
                    </a:cubicBezTo>
                    <a:cubicBezTo>
                      <a:pt x="361" y="2572"/>
                      <a:pt x="441" y="2748"/>
                      <a:pt x="762" y="3150"/>
                    </a:cubicBezTo>
                    <a:cubicBezTo>
                      <a:pt x="59" y="3221"/>
                      <a:pt x="1" y="4850"/>
                      <a:pt x="585" y="5086"/>
                    </a:cubicBezTo>
                    <a:cubicBezTo>
                      <a:pt x="693" y="5131"/>
                      <a:pt x="982" y="5085"/>
                      <a:pt x="1050" y="5141"/>
                    </a:cubicBezTo>
                    <a:cubicBezTo>
                      <a:pt x="1172" y="5239"/>
                      <a:pt x="1096" y="5508"/>
                      <a:pt x="1153" y="5648"/>
                    </a:cubicBezTo>
                    <a:cubicBezTo>
                      <a:pt x="1219" y="5807"/>
                      <a:pt x="1344" y="5960"/>
                      <a:pt x="1468" y="6077"/>
                    </a:cubicBezTo>
                    <a:cubicBezTo>
                      <a:pt x="1681" y="6276"/>
                      <a:pt x="1910" y="6386"/>
                      <a:pt x="2148" y="6386"/>
                    </a:cubicBezTo>
                    <a:cubicBezTo>
                      <a:pt x="2304" y="6386"/>
                      <a:pt x="2464" y="6338"/>
                      <a:pt x="2625" y="6238"/>
                    </a:cubicBezTo>
                    <a:cubicBezTo>
                      <a:pt x="2686" y="6380"/>
                      <a:pt x="2767" y="6434"/>
                      <a:pt x="2853" y="6434"/>
                    </a:cubicBezTo>
                    <a:cubicBezTo>
                      <a:pt x="2969" y="6434"/>
                      <a:pt x="3093" y="6334"/>
                      <a:pt x="3185" y="6214"/>
                    </a:cubicBezTo>
                    <a:cubicBezTo>
                      <a:pt x="3190" y="6427"/>
                      <a:pt x="3198" y="6638"/>
                      <a:pt x="3206" y="6844"/>
                    </a:cubicBezTo>
                    <a:cubicBezTo>
                      <a:pt x="3211" y="6990"/>
                      <a:pt x="3217" y="7134"/>
                      <a:pt x="3223" y="7279"/>
                    </a:cubicBezTo>
                    <a:lnTo>
                      <a:pt x="3225" y="7293"/>
                    </a:lnTo>
                    <a:cubicBezTo>
                      <a:pt x="3234" y="7485"/>
                      <a:pt x="3242" y="7676"/>
                      <a:pt x="3248" y="7869"/>
                    </a:cubicBezTo>
                    <a:cubicBezTo>
                      <a:pt x="3254" y="8021"/>
                      <a:pt x="3256" y="8174"/>
                      <a:pt x="3258" y="8327"/>
                    </a:cubicBezTo>
                    <a:lnTo>
                      <a:pt x="3258" y="8358"/>
                    </a:lnTo>
                    <a:lnTo>
                      <a:pt x="3258" y="8510"/>
                    </a:lnTo>
                    <a:lnTo>
                      <a:pt x="3507" y="8510"/>
                    </a:lnTo>
                    <a:cubicBezTo>
                      <a:pt x="3505" y="8422"/>
                      <a:pt x="3504" y="8336"/>
                      <a:pt x="3501" y="8248"/>
                    </a:cubicBezTo>
                    <a:cubicBezTo>
                      <a:pt x="3500" y="8165"/>
                      <a:pt x="3495" y="8081"/>
                      <a:pt x="3490" y="7998"/>
                    </a:cubicBezTo>
                    <a:lnTo>
                      <a:pt x="3489" y="7969"/>
                    </a:lnTo>
                    <a:lnTo>
                      <a:pt x="3484" y="7876"/>
                    </a:lnTo>
                    <a:cubicBezTo>
                      <a:pt x="3476" y="7741"/>
                      <a:pt x="3468" y="7604"/>
                      <a:pt x="3460" y="7469"/>
                    </a:cubicBezTo>
                    <a:cubicBezTo>
                      <a:pt x="3453" y="7337"/>
                      <a:pt x="3445" y="7206"/>
                      <a:pt x="3439" y="7073"/>
                    </a:cubicBezTo>
                    <a:cubicBezTo>
                      <a:pt x="3439" y="6927"/>
                      <a:pt x="3438" y="6779"/>
                      <a:pt x="3436" y="6631"/>
                    </a:cubicBezTo>
                    <a:lnTo>
                      <a:pt x="3436" y="6557"/>
                    </a:lnTo>
                    <a:lnTo>
                      <a:pt x="3434" y="6456"/>
                    </a:lnTo>
                    <a:cubicBezTo>
                      <a:pt x="3433" y="6345"/>
                      <a:pt x="3432" y="6234"/>
                      <a:pt x="3429" y="6123"/>
                    </a:cubicBezTo>
                    <a:lnTo>
                      <a:pt x="3428" y="6049"/>
                    </a:lnTo>
                    <a:lnTo>
                      <a:pt x="3428" y="6039"/>
                    </a:lnTo>
                    <a:lnTo>
                      <a:pt x="3424" y="5873"/>
                    </a:lnTo>
                    <a:lnTo>
                      <a:pt x="3424" y="5873"/>
                    </a:lnTo>
                    <a:cubicBezTo>
                      <a:pt x="3599" y="5929"/>
                      <a:pt x="3812" y="5990"/>
                      <a:pt x="3998" y="5990"/>
                    </a:cubicBezTo>
                    <a:cubicBezTo>
                      <a:pt x="4247" y="5990"/>
                      <a:pt x="4448" y="5881"/>
                      <a:pt x="4448" y="5508"/>
                    </a:cubicBezTo>
                    <a:lnTo>
                      <a:pt x="4448" y="5508"/>
                    </a:lnTo>
                    <a:cubicBezTo>
                      <a:pt x="4569" y="5625"/>
                      <a:pt x="4697" y="5674"/>
                      <a:pt x="4819" y="5674"/>
                    </a:cubicBezTo>
                    <a:cubicBezTo>
                      <a:pt x="5379" y="5674"/>
                      <a:pt x="5843" y="4662"/>
                      <a:pt x="5232" y="4592"/>
                    </a:cubicBezTo>
                    <a:lnTo>
                      <a:pt x="5232" y="4592"/>
                    </a:lnTo>
                    <a:cubicBezTo>
                      <a:pt x="5254" y="4594"/>
                      <a:pt x="5275" y="4595"/>
                      <a:pt x="5295" y="4595"/>
                    </a:cubicBezTo>
                    <a:cubicBezTo>
                      <a:pt x="5997" y="4595"/>
                      <a:pt x="6051" y="3319"/>
                      <a:pt x="5297" y="3219"/>
                    </a:cubicBezTo>
                    <a:cubicBezTo>
                      <a:pt x="5448" y="2995"/>
                      <a:pt x="5560" y="2668"/>
                      <a:pt x="5494" y="2391"/>
                    </a:cubicBezTo>
                    <a:cubicBezTo>
                      <a:pt x="5383" y="1922"/>
                      <a:pt x="5005" y="1911"/>
                      <a:pt x="4621" y="1801"/>
                    </a:cubicBezTo>
                    <a:cubicBezTo>
                      <a:pt x="4874" y="1372"/>
                      <a:pt x="4715" y="1028"/>
                      <a:pt x="4302" y="734"/>
                    </a:cubicBezTo>
                    <a:cubicBezTo>
                      <a:pt x="4131" y="613"/>
                      <a:pt x="3871" y="464"/>
                      <a:pt x="3636" y="464"/>
                    </a:cubicBezTo>
                    <a:cubicBezTo>
                      <a:pt x="3554" y="464"/>
                      <a:pt x="3474" y="483"/>
                      <a:pt x="3403" y="526"/>
                    </a:cubicBezTo>
                    <a:cubicBezTo>
                      <a:pt x="3370" y="506"/>
                      <a:pt x="3336" y="485"/>
                      <a:pt x="3298" y="468"/>
                    </a:cubicBezTo>
                    <a:lnTo>
                      <a:pt x="3287" y="462"/>
                    </a:lnTo>
                    <a:cubicBezTo>
                      <a:pt x="3205" y="184"/>
                      <a:pt x="2908" y="0"/>
                      <a:pt x="26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7" name="Google Shape;3417;p147"/>
              <p:cNvSpPr/>
              <p:nvPr/>
            </p:nvSpPr>
            <p:spPr>
              <a:xfrm>
                <a:off x="4125752" y="3941761"/>
                <a:ext cx="360453" cy="507016"/>
              </a:xfrm>
              <a:custGeom>
                <a:avLst/>
                <a:gdLst/>
                <a:ahLst/>
                <a:cxnLst/>
                <a:rect l="l" t="t" r="r" b="b"/>
                <a:pathLst>
                  <a:path w="7447" h="10475" extrusionOk="0">
                    <a:moveTo>
                      <a:pt x="4234" y="1"/>
                    </a:moveTo>
                    <a:cubicBezTo>
                      <a:pt x="3869" y="1"/>
                      <a:pt x="3505" y="226"/>
                      <a:pt x="3403" y="569"/>
                    </a:cubicBezTo>
                    <a:lnTo>
                      <a:pt x="3389" y="575"/>
                    </a:lnTo>
                    <a:cubicBezTo>
                      <a:pt x="3344" y="596"/>
                      <a:pt x="3302" y="621"/>
                      <a:pt x="3260" y="647"/>
                    </a:cubicBezTo>
                    <a:cubicBezTo>
                      <a:pt x="3172" y="593"/>
                      <a:pt x="3074" y="570"/>
                      <a:pt x="2972" y="570"/>
                    </a:cubicBezTo>
                    <a:cubicBezTo>
                      <a:pt x="2682" y="570"/>
                      <a:pt x="2364" y="753"/>
                      <a:pt x="2153" y="904"/>
                    </a:cubicBezTo>
                    <a:cubicBezTo>
                      <a:pt x="1646" y="1265"/>
                      <a:pt x="1448" y="1688"/>
                      <a:pt x="1760" y="2218"/>
                    </a:cubicBezTo>
                    <a:cubicBezTo>
                      <a:pt x="1286" y="2352"/>
                      <a:pt x="823" y="2364"/>
                      <a:pt x="684" y="2944"/>
                    </a:cubicBezTo>
                    <a:cubicBezTo>
                      <a:pt x="604" y="3284"/>
                      <a:pt x="740" y="3687"/>
                      <a:pt x="928" y="3964"/>
                    </a:cubicBezTo>
                    <a:cubicBezTo>
                      <a:pt x="1" y="4087"/>
                      <a:pt x="66" y="5658"/>
                      <a:pt x="931" y="5658"/>
                    </a:cubicBezTo>
                    <a:cubicBezTo>
                      <a:pt x="956" y="5658"/>
                      <a:pt x="982" y="5656"/>
                      <a:pt x="1008" y="5654"/>
                    </a:cubicBezTo>
                    <a:lnTo>
                      <a:pt x="1008" y="5654"/>
                    </a:lnTo>
                    <a:cubicBezTo>
                      <a:pt x="256" y="5740"/>
                      <a:pt x="826" y="6985"/>
                      <a:pt x="1516" y="6985"/>
                    </a:cubicBezTo>
                    <a:cubicBezTo>
                      <a:pt x="1667" y="6985"/>
                      <a:pt x="1824" y="6925"/>
                      <a:pt x="1974" y="6780"/>
                    </a:cubicBezTo>
                    <a:lnTo>
                      <a:pt x="1974" y="6780"/>
                    </a:lnTo>
                    <a:cubicBezTo>
                      <a:pt x="1971" y="7239"/>
                      <a:pt x="2218" y="7373"/>
                      <a:pt x="2524" y="7373"/>
                    </a:cubicBezTo>
                    <a:cubicBezTo>
                      <a:pt x="2753" y="7373"/>
                      <a:pt x="3016" y="7298"/>
                      <a:pt x="3231" y="7229"/>
                    </a:cubicBezTo>
                    <a:lnTo>
                      <a:pt x="3231" y="7229"/>
                    </a:lnTo>
                    <a:lnTo>
                      <a:pt x="3226" y="7434"/>
                    </a:lnTo>
                    <a:lnTo>
                      <a:pt x="3226" y="7447"/>
                    </a:lnTo>
                    <a:lnTo>
                      <a:pt x="3225" y="7537"/>
                    </a:lnTo>
                    <a:cubicBezTo>
                      <a:pt x="3223" y="7673"/>
                      <a:pt x="3220" y="7810"/>
                      <a:pt x="3219" y="7946"/>
                    </a:cubicBezTo>
                    <a:lnTo>
                      <a:pt x="3217" y="8071"/>
                    </a:lnTo>
                    <a:lnTo>
                      <a:pt x="3217" y="8162"/>
                    </a:lnTo>
                    <a:cubicBezTo>
                      <a:pt x="3216" y="8345"/>
                      <a:pt x="3215" y="8525"/>
                      <a:pt x="3215" y="8706"/>
                    </a:cubicBezTo>
                    <a:cubicBezTo>
                      <a:pt x="3207" y="8868"/>
                      <a:pt x="3198" y="9032"/>
                      <a:pt x="3188" y="9194"/>
                    </a:cubicBezTo>
                    <a:cubicBezTo>
                      <a:pt x="3179" y="9361"/>
                      <a:pt x="3169" y="9527"/>
                      <a:pt x="3160" y="9695"/>
                    </a:cubicBezTo>
                    <a:lnTo>
                      <a:pt x="3153" y="9809"/>
                    </a:lnTo>
                    <a:lnTo>
                      <a:pt x="3151" y="9844"/>
                    </a:lnTo>
                    <a:cubicBezTo>
                      <a:pt x="3144" y="9947"/>
                      <a:pt x="3139" y="10050"/>
                      <a:pt x="3137" y="10153"/>
                    </a:cubicBezTo>
                    <a:cubicBezTo>
                      <a:pt x="3134" y="10260"/>
                      <a:pt x="3132" y="10368"/>
                      <a:pt x="3130" y="10474"/>
                    </a:cubicBezTo>
                    <a:lnTo>
                      <a:pt x="3439" y="10474"/>
                    </a:lnTo>
                    <a:lnTo>
                      <a:pt x="3439" y="10287"/>
                    </a:lnTo>
                    <a:lnTo>
                      <a:pt x="3439" y="10248"/>
                    </a:lnTo>
                    <a:cubicBezTo>
                      <a:pt x="3442" y="10060"/>
                      <a:pt x="3444" y="9873"/>
                      <a:pt x="3451" y="9684"/>
                    </a:cubicBezTo>
                    <a:cubicBezTo>
                      <a:pt x="3458" y="9449"/>
                      <a:pt x="3469" y="9212"/>
                      <a:pt x="3479" y="8975"/>
                    </a:cubicBezTo>
                    <a:lnTo>
                      <a:pt x="3480" y="8957"/>
                    </a:lnTo>
                    <a:cubicBezTo>
                      <a:pt x="3488" y="8778"/>
                      <a:pt x="3495" y="8600"/>
                      <a:pt x="3502" y="8422"/>
                    </a:cubicBezTo>
                    <a:cubicBezTo>
                      <a:pt x="3513" y="8167"/>
                      <a:pt x="3520" y="7909"/>
                      <a:pt x="3528" y="7646"/>
                    </a:cubicBezTo>
                    <a:cubicBezTo>
                      <a:pt x="3641" y="7793"/>
                      <a:pt x="3794" y="7917"/>
                      <a:pt x="3937" y="7917"/>
                    </a:cubicBezTo>
                    <a:cubicBezTo>
                      <a:pt x="4043" y="7917"/>
                      <a:pt x="4143" y="7850"/>
                      <a:pt x="4218" y="7675"/>
                    </a:cubicBezTo>
                    <a:cubicBezTo>
                      <a:pt x="4416" y="7799"/>
                      <a:pt x="4612" y="7857"/>
                      <a:pt x="4804" y="7857"/>
                    </a:cubicBezTo>
                    <a:cubicBezTo>
                      <a:pt x="5097" y="7857"/>
                      <a:pt x="5380" y="7722"/>
                      <a:pt x="5640" y="7476"/>
                    </a:cubicBezTo>
                    <a:cubicBezTo>
                      <a:pt x="5794" y="7332"/>
                      <a:pt x="5946" y="7145"/>
                      <a:pt x="6028" y="6949"/>
                    </a:cubicBezTo>
                    <a:cubicBezTo>
                      <a:pt x="6099" y="6776"/>
                      <a:pt x="6006" y="6446"/>
                      <a:pt x="6155" y="6324"/>
                    </a:cubicBezTo>
                    <a:cubicBezTo>
                      <a:pt x="6239" y="6257"/>
                      <a:pt x="6595" y="6312"/>
                      <a:pt x="6728" y="6257"/>
                    </a:cubicBezTo>
                    <a:cubicBezTo>
                      <a:pt x="7447" y="5967"/>
                      <a:pt x="7377" y="3963"/>
                      <a:pt x="6510" y="3874"/>
                    </a:cubicBezTo>
                    <a:cubicBezTo>
                      <a:pt x="6906" y="3379"/>
                      <a:pt x="7002" y="3161"/>
                      <a:pt x="6783" y="2506"/>
                    </a:cubicBezTo>
                    <a:cubicBezTo>
                      <a:pt x="6637" y="2073"/>
                      <a:pt x="6121" y="1210"/>
                      <a:pt x="5563" y="1210"/>
                    </a:cubicBezTo>
                    <a:cubicBezTo>
                      <a:pt x="5514" y="1210"/>
                      <a:pt x="5464" y="1217"/>
                      <a:pt x="5414" y="1231"/>
                    </a:cubicBezTo>
                    <a:cubicBezTo>
                      <a:pt x="5394" y="1161"/>
                      <a:pt x="5368" y="1093"/>
                      <a:pt x="5339" y="1026"/>
                    </a:cubicBezTo>
                    <a:cubicBezTo>
                      <a:pt x="5306" y="946"/>
                      <a:pt x="5270" y="870"/>
                      <a:pt x="5215" y="803"/>
                    </a:cubicBezTo>
                    <a:cubicBezTo>
                      <a:pt x="5171" y="750"/>
                      <a:pt x="5120" y="694"/>
                      <a:pt x="5058" y="652"/>
                    </a:cubicBezTo>
                    <a:cubicBezTo>
                      <a:pt x="5049" y="647"/>
                      <a:pt x="5042" y="643"/>
                      <a:pt x="5034" y="639"/>
                    </a:cubicBezTo>
                    <a:cubicBezTo>
                      <a:pt x="4941" y="395"/>
                      <a:pt x="4793" y="179"/>
                      <a:pt x="4589" y="80"/>
                    </a:cubicBezTo>
                    <a:cubicBezTo>
                      <a:pt x="4477" y="26"/>
                      <a:pt x="4355" y="1"/>
                      <a:pt x="4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8" name="Google Shape;3418;p147"/>
              <p:cNvSpPr/>
              <p:nvPr/>
            </p:nvSpPr>
            <p:spPr>
              <a:xfrm>
                <a:off x="4519987" y="4068091"/>
                <a:ext cx="308130" cy="433638"/>
              </a:xfrm>
              <a:custGeom>
                <a:avLst/>
                <a:gdLst/>
                <a:ahLst/>
                <a:cxnLst/>
                <a:rect l="l" t="t" r="r" b="b"/>
                <a:pathLst>
                  <a:path w="6366" h="8959" extrusionOk="0">
                    <a:moveTo>
                      <a:pt x="2748" y="1"/>
                    </a:moveTo>
                    <a:cubicBezTo>
                      <a:pt x="2644" y="1"/>
                      <a:pt x="2540" y="22"/>
                      <a:pt x="2445" y="69"/>
                    </a:cubicBezTo>
                    <a:cubicBezTo>
                      <a:pt x="2270" y="153"/>
                      <a:pt x="2143" y="338"/>
                      <a:pt x="2064" y="547"/>
                    </a:cubicBezTo>
                    <a:cubicBezTo>
                      <a:pt x="2057" y="552"/>
                      <a:pt x="2050" y="554"/>
                      <a:pt x="2044" y="558"/>
                    </a:cubicBezTo>
                    <a:cubicBezTo>
                      <a:pt x="1990" y="594"/>
                      <a:pt x="1947" y="641"/>
                      <a:pt x="1909" y="687"/>
                    </a:cubicBezTo>
                    <a:cubicBezTo>
                      <a:pt x="1863" y="744"/>
                      <a:pt x="1833" y="810"/>
                      <a:pt x="1803" y="878"/>
                    </a:cubicBezTo>
                    <a:cubicBezTo>
                      <a:pt x="1778" y="936"/>
                      <a:pt x="1756" y="994"/>
                      <a:pt x="1738" y="1054"/>
                    </a:cubicBezTo>
                    <a:cubicBezTo>
                      <a:pt x="1696" y="1042"/>
                      <a:pt x="1653" y="1036"/>
                      <a:pt x="1611" y="1036"/>
                    </a:cubicBezTo>
                    <a:cubicBezTo>
                      <a:pt x="1135" y="1036"/>
                      <a:pt x="693" y="1775"/>
                      <a:pt x="568" y="2145"/>
                    </a:cubicBezTo>
                    <a:cubicBezTo>
                      <a:pt x="380" y="2705"/>
                      <a:pt x="463" y="2891"/>
                      <a:pt x="802" y="3315"/>
                    </a:cubicBezTo>
                    <a:cubicBezTo>
                      <a:pt x="61" y="3390"/>
                      <a:pt x="1" y="5104"/>
                      <a:pt x="615" y="5353"/>
                    </a:cubicBezTo>
                    <a:cubicBezTo>
                      <a:pt x="728" y="5399"/>
                      <a:pt x="1035" y="5353"/>
                      <a:pt x="1106" y="5410"/>
                    </a:cubicBezTo>
                    <a:cubicBezTo>
                      <a:pt x="1233" y="5513"/>
                      <a:pt x="1153" y="5799"/>
                      <a:pt x="1214" y="5945"/>
                    </a:cubicBezTo>
                    <a:cubicBezTo>
                      <a:pt x="1282" y="6114"/>
                      <a:pt x="1413" y="6273"/>
                      <a:pt x="1545" y="6397"/>
                    </a:cubicBezTo>
                    <a:cubicBezTo>
                      <a:pt x="1768" y="6605"/>
                      <a:pt x="2009" y="6720"/>
                      <a:pt x="2260" y="6720"/>
                    </a:cubicBezTo>
                    <a:cubicBezTo>
                      <a:pt x="2424" y="6720"/>
                      <a:pt x="2592" y="6671"/>
                      <a:pt x="2761" y="6566"/>
                    </a:cubicBezTo>
                    <a:cubicBezTo>
                      <a:pt x="2825" y="6715"/>
                      <a:pt x="2910" y="6772"/>
                      <a:pt x="3001" y="6772"/>
                    </a:cubicBezTo>
                    <a:cubicBezTo>
                      <a:pt x="3123" y="6772"/>
                      <a:pt x="3254" y="6667"/>
                      <a:pt x="3351" y="6541"/>
                    </a:cubicBezTo>
                    <a:cubicBezTo>
                      <a:pt x="3357" y="6764"/>
                      <a:pt x="3363" y="6985"/>
                      <a:pt x="3373" y="7202"/>
                    </a:cubicBezTo>
                    <a:cubicBezTo>
                      <a:pt x="3379" y="7356"/>
                      <a:pt x="3385" y="7508"/>
                      <a:pt x="3392" y="7661"/>
                    </a:cubicBezTo>
                    <a:lnTo>
                      <a:pt x="3393" y="7676"/>
                    </a:lnTo>
                    <a:cubicBezTo>
                      <a:pt x="3403" y="7879"/>
                      <a:pt x="3411" y="8081"/>
                      <a:pt x="3418" y="8283"/>
                    </a:cubicBezTo>
                    <a:cubicBezTo>
                      <a:pt x="3424" y="8443"/>
                      <a:pt x="3425" y="8603"/>
                      <a:pt x="3428" y="8764"/>
                    </a:cubicBezTo>
                    <a:lnTo>
                      <a:pt x="3428" y="8797"/>
                    </a:lnTo>
                    <a:lnTo>
                      <a:pt x="3428" y="8958"/>
                    </a:lnTo>
                    <a:lnTo>
                      <a:pt x="3692" y="8958"/>
                    </a:lnTo>
                    <a:cubicBezTo>
                      <a:pt x="3689" y="8866"/>
                      <a:pt x="3688" y="8775"/>
                      <a:pt x="3686" y="8683"/>
                    </a:cubicBezTo>
                    <a:cubicBezTo>
                      <a:pt x="3683" y="8595"/>
                      <a:pt x="3677" y="8505"/>
                      <a:pt x="3672" y="8417"/>
                    </a:cubicBezTo>
                    <a:lnTo>
                      <a:pt x="3671" y="8389"/>
                    </a:lnTo>
                    <a:lnTo>
                      <a:pt x="3666" y="8291"/>
                    </a:lnTo>
                    <a:cubicBezTo>
                      <a:pt x="3658" y="8148"/>
                      <a:pt x="3650" y="8004"/>
                      <a:pt x="3641" y="7862"/>
                    </a:cubicBezTo>
                    <a:cubicBezTo>
                      <a:pt x="3634" y="7723"/>
                      <a:pt x="3625" y="7584"/>
                      <a:pt x="3619" y="7445"/>
                    </a:cubicBezTo>
                    <a:cubicBezTo>
                      <a:pt x="3619" y="7291"/>
                      <a:pt x="3617" y="7136"/>
                      <a:pt x="3616" y="6980"/>
                    </a:cubicBezTo>
                    <a:lnTo>
                      <a:pt x="3616" y="6902"/>
                    </a:lnTo>
                    <a:lnTo>
                      <a:pt x="3615" y="6794"/>
                    </a:lnTo>
                    <a:cubicBezTo>
                      <a:pt x="3614" y="6679"/>
                      <a:pt x="3611" y="6562"/>
                      <a:pt x="3608" y="6444"/>
                    </a:cubicBezTo>
                    <a:lnTo>
                      <a:pt x="3606" y="6367"/>
                    </a:lnTo>
                    <a:lnTo>
                      <a:pt x="3606" y="6357"/>
                    </a:lnTo>
                    <a:lnTo>
                      <a:pt x="3603" y="6182"/>
                    </a:lnTo>
                    <a:lnTo>
                      <a:pt x="3603" y="6182"/>
                    </a:lnTo>
                    <a:cubicBezTo>
                      <a:pt x="3787" y="6240"/>
                      <a:pt x="4010" y="6304"/>
                      <a:pt x="4206" y="6304"/>
                    </a:cubicBezTo>
                    <a:cubicBezTo>
                      <a:pt x="4468" y="6304"/>
                      <a:pt x="4679" y="6190"/>
                      <a:pt x="4677" y="5796"/>
                    </a:cubicBezTo>
                    <a:lnTo>
                      <a:pt x="4677" y="5796"/>
                    </a:lnTo>
                    <a:cubicBezTo>
                      <a:pt x="4806" y="5921"/>
                      <a:pt x="4940" y="5972"/>
                      <a:pt x="5069" y="5972"/>
                    </a:cubicBezTo>
                    <a:cubicBezTo>
                      <a:pt x="5659" y="5972"/>
                      <a:pt x="6147" y="4907"/>
                      <a:pt x="5503" y="4833"/>
                    </a:cubicBezTo>
                    <a:lnTo>
                      <a:pt x="5503" y="4833"/>
                    </a:lnTo>
                    <a:cubicBezTo>
                      <a:pt x="5526" y="4836"/>
                      <a:pt x="5548" y="4837"/>
                      <a:pt x="5569" y="4837"/>
                    </a:cubicBezTo>
                    <a:cubicBezTo>
                      <a:pt x="6309" y="4837"/>
                      <a:pt x="6366" y="3493"/>
                      <a:pt x="5572" y="3389"/>
                    </a:cubicBezTo>
                    <a:cubicBezTo>
                      <a:pt x="5732" y="3153"/>
                      <a:pt x="5850" y="2808"/>
                      <a:pt x="5781" y="2516"/>
                    </a:cubicBezTo>
                    <a:cubicBezTo>
                      <a:pt x="5663" y="2022"/>
                      <a:pt x="5267" y="2011"/>
                      <a:pt x="4861" y="1896"/>
                    </a:cubicBezTo>
                    <a:cubicBezTo>
                      <a:pt x="5129" y="1443"/>
                      <a:pt x="4959" y="1082"/>
                      <a:pt x="4525" y="773"/>
                    </a:cubicBezTo>
                    <a:cubicBezTo>
                      <a:pt x="4344" y="644"/>
                      <a:pt x="4071" y="487"/>
                      <a:pt x="3824" y="487"/>
                    </a:cubicBezTo>
                    <a:cubicBezTo>
                      <a:pt x="3737" y="487"/>
                      <a:pt x="3654" y="506"/>
                      <a:pt x="3579" y="553"/>
                    </a:cubicBezTo>
                    <a:cubicBezTo>
                      <a:pt x="3544" y="531"/>
                      <a:pt x="3508" y="510"/>
                      <a:pt x="3469" y="492"/>
                    </a:cubicBezTo>
                    <a:lnTo>
                      <a:pt x="3457" y="487"/>
                    </a:lnTo>
                    <a:cubicBezTo>
                      <a:pt x="3371" y="193"/>
                      <a:pt x="3060" y="1"/>
                      <a:pt x="274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419" name="Google Shape;3419;p147"/>
              <p:cNvGrpSpPr/>
              <p:nvPr/>
            </p:nvGrpSpPr>
            <p:grpSpPr>
              <a:xfrm>
                <a:off x="5565177" y="4130386"/>
                <a:ext cx="344916" cy="314907"/>
                <a:chOff x="5563802" y="4129561"/>
                <a:chExt cx="344916" cy="314907"/>
              </a:xfrm>
            </p:grpSpPr>
            <p:sp>
              <p:nvSpPr>
                <p:cNvPr id="3420" name="Google Shape;3420;p147"/>
                <p:cNvSpPr/>
                <p:nvPr/>
              </p:nvSpPr>
              <p:spPr>
                <a:xfrm>
                  <a:off x="5563802" y="4129561"/>
                  <a:ext cx="344916" cy="314907"/>
                </a:xfrm>
                <a:custGeom>
                  <a:avLst/>
                  <a:gdLst/>
                  <a:ahLst/>
                  <a:cxnLst/>
                  <a:rect l="l" t="t" r="r" b="b"/>
                  <a:pathLst>
                    <a:path w="7126" h="6506" extrusionOk="0">
                      <a:moveTo>
                        <a:pt x="5864" y="1"/>
                      </a:moveTo>
                      <a:lnTo>
                        <a:pt x="5850" y="2"/>
                      </a:lnTo>
                      <a:lnTo>
                        <a:pt x="5843" y="2"/>
                      </a:lnTo>
                      <a:cubicBezTo>
                        <a:pt x="5834" y="2"/>
                        <a:pt x="5828" y="4"/>
                        <a:pt x="5822" y="4"/>
                      </a:cubicBezTo>
                      <a:lnTo>
                        <a:pt x="5791" y="7"/>
                      </a:lnTo>
                      <a:lnTo>
                        <a:pt x="5772" y="11"/>
                      </a:lnTo>
                      <a:lnTo>
                        <a:pt x="5766" y="12"/>
                      </a:lnTo>
                      <a:cubicBezTo>
                        <a:pt x="5751" y="16"/>
                        <a:pt x="5736" y="22"/>
                        <a:pt x="5724" y="28"/>
                      </a:cubicBezTo>
                      <a:lnTo>
                        <a:pt x="5697" y="38"/>
                      </a:lnTo>
                      <a:cubicBezTo>
                        <a:pt x="5692" y="41"/>
                        <a:pt x="5688" y="42"/>
                        <a:pt x="5683" y="45"/>
                      </a:cubicBezTo>
                      <a:lnTo>
                        <a:pt x="5677" y="47"/>
                      </a:lnTo>
                      <a:cubicBezTo>
                        <a:pt x="5666" y="52"/>
                        <a:pt x="5654" y="57"/>
                        <a:pt x="5644" y="63"/>
                      </a:cubicBezTo>
                      <a:lnTo>
                        <a:pt x="5630" y="69"/>
                      </a:lnTo>
                      <a:lnTo>
                        <a:pt x="5615" y="77"/>
                      </a:lnTo>
                      <a:lnTo>
                        <a:pt x="5605" y="82"/>
                      </a:lnTo>
                      <a:lnTo>
                        <a:pt x="5594" y="87"/>
                      </a:lnTo>
                      <a:lnTo>
                        <a:pt x="5580" y="94"/>
                      </a:lnTo>
                      <a:lnTo>
                        <a:pt x="5566" y="103"/>
                      </a:lnTo>
                      <a:cubicBezTo>
                        <a:pt x="5559" y="107"/>
                        <a:pt x="5556" y="108"/>
                        <a:pt x="5553" y="109"/>
                      </a:cubicBezTo>
                      <a:cubicBezTo>
                        <a:pt x="5536" y="118"/>
                        <a:pt x="5520" y="128"/>
                        <a:pt x="5504" y="138"/>
                      </a:cubicBezTo>
                      <a:lnTo>
                        <a:pt x="5500" y="140"/>
                      </a:lnTo>
                      <a:cubicBezTo>
                        <a:pt x="5497" y="143"/>
                        <a:pt x="5493" y="144"/>
                        <a:pt x="5492" y="144"/>
                      </a:cubicBezTo>
                      <a:cubicBezTo>
                        <a:pt x="5486" y="149"/>
                        <a:pt x="5478" y="153"/>
                        <a:pt x="5472" y="158"/>
                      </a:cubicBezTo>
                      <a:lnTo>
                        <a:pt x="5427" y="187"/>
                      </a:lnTo>
                      <a:cubicBezTo>
                        <a:pt x="5415" y="195"/>
                        <a:pt x="5405" y="203"/>
                        <a:pt x="5394" y="211"/>
                      </a:cubicBezTo>
                      <a:lnTo>
                        <a:pt x="5383" y="218"/>
                      </a:lnTo>
                      <a:cubicBezTo>
                        <a:pt x="5363" y="232"/>
                        <a:pt x="5343" y="249"/>
                        <a:pt x="5324" y="264"/>
                      </a:cubicBezTo>
                      <a:cubicBezTo>
                        <a:pt x="5309" y="277"/>
                        <a:pt x="5296" y="289"/>
                        <a:pt x="5281" y="302"/>
                      </a:cubicBezTo>
                      <a:cubicBezTo>
                        <a:pt x="5268" y="315"/>
                        <a:pt x="5255" y="329"/>
                        <a:pt x="5237" y="347"/>
                      </a:cubicBezTo>
                      <a:cubicBezTo>
                        <a:pt x="5224" y="362"/>
                        <a:pt x="5210" y="380"/>
                        <a:pt x="5198" y="396"/>
                      </a:cubicBezTo>
                      <a:cubicBezTo>
                        <a:pt x="5191" y="405"/>
                        <a:pt x="5183" y="414"/>
                        <a:pt x="5177" y="423"/>
                      </a:cubicBezTo>
                      <a:lnTo>
                        <a:pt x="5174" y="427"/>
                      </a:lnTo>
                      <a:cubicBezTo>
                        <a:pt x="5168" y="436"/>
                        <a:pt x="5162" y="444"/>
                        <a:pt x="5157" y="453"/>
                      </a:cubicBezTo>
                      <a:lnTo>
                        <a:pt x="5146" y="468"/>
                      </a:lnTo>
                      <a:lnTo>
                        <a:pt x="5129" y="494"/>
                      </a:lnTo>
                      <a:lnTo>
                        <a:pt x="5113" y="519"/>
                      </a:lnTo>
                      <a:lnTo>
                        <a:pt x="5107" y="529"/>
                      </a:lnTo>
                      <a:lnTo>
                        <a:pt x="5076" y="583"/>
                      </a:lnTo>
                      <a:cubicBezTo>
                        <a:pt x="5070" y="594"/>
                        <a:pt x="5064" y="604"/>
                        <a:pt x="5059" y="617"/>
                      </a:cubicBezTo>
                      <a:lnTo>
                        <a:pt x="5038" y="654"/>
                      </a:lnTo>
                      <a:lnTo>
                        <a:pt x="5030" y="668"/>
                      </a:lnTo>
                      <a:cubicBezTo>
                        <a:pt x="5025" y="676"/>
                        <a:pt x="5020" y="686"/>
                        <a:pt x="5016" y="695"/>
                      </a:cubicBezTo>
                      <a:lnTo>
                        <a:pt x="5010" y="704"/>
                      </a:lnTo>
                      <a:lnTo>
                        <a:pt x="4993" y="738"/>
                      </a:lnTo>
                      <a:lnTo>
                        <a:pt x="4984" y="757"/>
                      </a:lnTo>
                      <a:lnTo>
                        <a:pt x="4976" y="773"/>
                      </a:lnTo>
                      <a:lnTo>
                        <a:pt x="4973" y="779"/>
                      </a:lnTo>
                      <a:lnTo>
                        <a:pt x="4969" y="789"/>
                      </a:lnTo>
                      <a:cubicBezTo>
                        <a:pt x="4959" y="812"/>
                        <a:pt x="4949" y="834"/>
                        <a:pt x="4940" y="857"/>
                      </a:cubicBezTo>
                      <a:cubicBezTo>
                        <a:pt x="4930" y="882"/>
                        <a:pt x="4921" y="910"/>
                        <a:pt x="4913" y="936"/>
                      </a:cubicBezTo>
                      <a:cubicBezTo>
                        <a:pt x="4911" y="946"/>
                        <a:pt x="4906" y="956"/>
                        <a:pt x="4904" y="967"/>
                      </a:cubicBezTo>
                      <a:lnTo>
                        <a:pt x="4900" y="982"/>
                      </a:lnTo>
                      <a:lnTo>
                        <a:pt x="4896" y="998"/>
                      </a:lnTo>
                      <a:cubicBezTo>
                        <a:pt x="4894" y="1008"/>
                        <a:pt x="4891" y="1016"/>
                        <a:pt x="4890" y="1026"/>
                      </a:cubicBezTo>
                      <a:lnTo>
                        <a:pt x="4884" y="1054"/>
                      </a:lnTo>
                      <a:lnTo>
                        <a:pt x="4877" y="1086"/>
                      </a:lnTo>
                      <a:cubicBezTo>
                        <a:pt x="4871" y="1108"/>
                        <a:pt x="4868" y="1129"/>
                        <a:pt x="4863" y="1150"/>
                      </a:cubicBezTo>
                      <a:lnTo>
                        <a:pt x="4858" y="1175"/>
                      </a:lnTo>
                      <a:cubicBezTo>
                        <a:pt x="4856" y="1179"/>
                        <a:pt x="4856" y="1181"/>
                        <a:pt x="4856" y="1185"/>
                      </a:cubicBezTo>
                      <a:cubicBezTo>
                        <a:pt x="4854" y="1199"/>
                        <a:pt x="4853" y="1210"/>
                        <a:pt x="4850" y="1220"/>
                      </a:cubicBezTo>
                      <a:cubicBezTo>
                        <a:pt x="4848" y="1237"/>
                        <a:pt x="4844" y="1253"/>
                        <a:pt x="4841" y="1271"/>
                      </a:cubicBezTo>
                      <a:lnTo>
                        <a:pt x="4838" y="1289"/>
                      </a:lnTo>
                      <a:lnTo>
                        <a:pt x="4837" y="1299"/>
                      </a:lnTo>
                      <a:lnTo>
                        <a:pt x="4829" y="1348"/>
                      </a:lnTo>
                      <a:cubicBezTo>
                        <a:pt x="4825" y="1370"/>
                        <a:pt x="4822" y="1395"/>
                        <a:pt x="4818" y="1418"/>
                      </a:cubicBezTo>
                      <a:cubicBezTo>
                        <a:pt x="4815" y="1435"/>
                        <a:pt x="4813" y="1451"/>
                        <a:pt x="4812" y="1467"/>
                      </a:cubicBezTo>
                      <a:lnTo>
                        <a:pt x="4809" y="1485"/>
                      </a:lnTo>
                      <a:cubicBezTo>
                        <a:pt x="4808" y="1495"/>
                        <a:pt x="4807" y="1504"/>
                        <a:pt x="4804" y="1514"/>
                      </a:cubicBezTo>
                      <a:lnTo>
                        <a:pt x="4802" y="1533"/>
                      </a:lnTo>
                      <a:cubicBezTo>
                        <a:pt x="4801" y="1540"/>
                        <a:pt x="4801" y="1549"/>
                        <a:pt x="4799" y="1555"/>
                      </a:cubicBezTo>
                      <a:cubicBezTo>
                        <a:pt x="4798" y="1562"/>
                        <a:pt x="4796" y="1570"/>
                        <a:pt x="4793" y="1576"/>
                      </a:cubicBezTo>
                      <a:lnTo>
                        <a:pt x="4788" y="1588"/>
                      </a:lnTo>
                      <a:cubicBezTo>
                        <a:pt x="4787" y="1591"/>
                        <a:pt x="4786" y="1595"/>
                        <a:pt x="4783" y="1597"/>
                      </a:cubicBezTo>
                      <a:lnTo>
                        <a:pt x="4778" y="1597"/>
                      </a:lnTo>
                      <a:cubicBezTo>
                        <a:pt x="4767" y="1595"/>
                        <a:pt x="4763" y="1592"/>
                        <a:pt x="4761" y="1591"/>
                      </a:cubicBezTo>
                      <a:cubicBezTo>
                        <a:pt x="4758" y="1590"/>
                        <a:pt x="4756" y="1588"/>
                        <a:pt x="4753" y="1586"/>
                      </a:cubicBezTo>
                      <a:lnTo>
                        <a:pt x="4737" y="1575"/>
                      </a:lnTo>
                      <a:lnTo>
                        <a:pt x="4731" y="1571"/>
                      </a:lnTo>
                      <a:cubicBezTo>
                        <a:pt x="4719" y="1564"/>
                        <a:pt x="4706" y="1556"/>
                        <a:pt x="4691" y="1549"/>
                      </a:cubicBezTo>
                      <a:cubicBezTo>
                        <a:pt x="4684" y="1543"/>
                        <a:pt x="4676" y="1539"/>
                        <a:pt x="4668" y="1535"/>
                      </a:cubicBezTo>
                      <a:lnTo>
                        <a:pt x="4657" y="1530"/>
                      </a:lnTo>
                      <a:cubicBezTo>
                        <a:pt x="4650" y="1526"/>
                        <a:pt x="4645" y="1524"/>
                        <a:pt x="4639" y="1521"/>
                      </a:cubicBezTo>
                      <a:cubicBezTo>
                        <a:pt x="4633" y="1518"/>
                        <a:pt x="4626" y="1515"/>
                        <a:pt x="4619" y="1513"/>
                      </a:cubicBezTo>
                      <a:cubicBezTo>
                        <a:pt x="4593" y="1500"/>
                        <a:pt x="4566" y="1488"/>
                        <a:pt x="4537" y="1478"/>
                      </a:cubicBezTo>
                      <a:lnTo>
                        <a:pt x="4532" y="1477"/>
                      </a:lnTo>
                      <a:cubicBezTo>
                        <a:pt x="4526" y="1473"/>
                        <a:pt x="4521" y="1472"/>
                        <a:pt x="4515" y="1471"/>
                      </a:cubicBezTo>
                      <a:lnTo>
                        <a:pt x="4501" y="1467"/>
                      </a:lnTo>
                      <a:lnTo>
                        <a:pt x="4492" y="1464"/>
                      </a:lnTo>
                      <a:cubicBezTo>
                        <a:pt x="4488" y="1463"/>
                        <a:pt x="4483" y="1462"/>
                        <a:pt x="4479" y="1462"/>
                      </a:cubicBezTo>
                      <a:lnTo>
                        <a:pt x="4470" y="1459"/>
                      </a:lnTo>
                      <a:cubicBezTo>
                        <a:pt x="4465" y="1458"/>
                        <a:pt x="4459" y="1457"/>
                        <a:pt x="4454" y="1457"/>
                      </a:cubicBezTo>
                      <a:lnTo>
                        <a:pt x="4446" y="1456"/>
                      </a:lnTo>
                      <a:cubicBezTo>
                        <a:pt x="4436" y="1453"/>
                        <a:pt x="4423" y="1452"/>
                        <a:pt x="4413" y="1451"/>
                      </a:cubicBezTo>
                      <a:lnTo>
                        <a:pt x="4405" y="1449"/>
                      </a:lnTo>
                      <a:cubicBezTo>
                        <a:pt x="4402" y="1449"/>
                        <a:pt x="4400" y="1449"/>
                        <a:pt x="4397" y="1448"/>
                      </a:cubicBezTo>
                      <a:lnTo>
                        <a:pt x="4389" y="1448"/>
                      </a:lnTo>
                      <a:lnTo>
                        <a:pt x="4380" y="1447"/>
                      </a:lnTo>
                      <a:cubicBezTo>
                        <a:pt x="4374" y="1447"/>
                        <a:pt x="4367" y="1446"/>
                        <a:pt x="4361" y="1446"/>
                      </a:cubicBezTo>
                      <a:lnTo>
                        <a:pt x="4343" y="1444"/>
                      </a:lnTo>
                      <a:cubicBezTo>
                        <a:pt x="4334" y="1444"/>
                        <a:pt x="4325" y="1443"/>
                        <a:pt x="4315" y="1443"/>
                      </a:cubicBezTo>
                      <a:lnTo>
                        <a:pt x="4286" y="1443"/>
                      </a:lnTo>
                      <a:cubicBezTo>
                        <a:pt x="4278" y="1443"/>
                        <a:pt x="4271" y="1443"/>
                        <a:pt x="4262" y="1442"/>
                      </a:cubicBezTo>
                      <a:lnTo>
                        <a:pt x="4209" y="1442"/>
                      </a:lnTo>
                      <a:cubicBezTo>
                        <a:pt x="4194" y="1442"/>
                        <a:pt x="4178" y="1443"/>
                        <a:pt x="4163" y="1444"/>
                      </a:cubicBezTo>
                      <a:cubicBezTo>
                        <a:pt x="4155" y="1444"/>
                        <a:pt x="4148" y="1446"/>
                        <a:pt x="4140" y="1446"/>
                      </a:cubicBezTo>
                      <a:cubicBezTo>
                        <a:pt x="4134" y="1446"/>
                        <a:pt x="4129" y="1447"/>
                        <a:pt x="4125" y="1447"/>
                      </a:cubicBezTo>
                      <a:lnTo>
                        <a:pt x="4104" y="1449"/>
                      </a:lnTo>
                      <a:lnTo>
                        <a:pt x="4089" y="1451"/>
                      </a:lnTo>
                      <a:cubicBezTo>
                        <a:pt x="4087" y="1451"/>
                        <a:pt x="4083" y="1452"/>
                        <a:pt x="4081" y="1452"/>
                      </a:cubicBezTo>
                      <a:lnTo>
                        <a:pt x="4075" y="1453"/>
                      </a:lnTo>
                      <a:lnTo>
                        <a:pt x="4070" y="1454"/>
                      </a:lnTo>
                      <a:lnTo>
                        <a:pt x="4061" y="1456"/>
                      </a:lnTo>
                      <a:cubicBezTo>
                        <a:pt x="4048" y="1458"/>
                        <a:pt x="4036" y="1459"/>
                        <a:pt x="4026" y="1462"/>
                      </a:cubicBezTo>
                      <a:lnTo>
                        <a:pt x="4010" y="1466"/>
                      </a:lnTo>
                      <a:lnTo>
                        <a:pt x="3995" y="1468"/>
                      </a:lnTo>
                      <a:lnTo>
                        <a:pt x="3990" y="1469"/>
                      </a:lnTo>
                      <a:cubicBezTo>
                        <a:pt x="3985" y="1471"/>
                        <a:pt x="3981" y="1471"/>
                        <a:pt x="3978" y="1472"/>
                      </a:cubicBezTo>
                      <a:lnTo>
                        <a:pt x="3955" y="1479"/>
                      </a:lnTo>
                      <a:lnTo>
                        <a:pt x="3924" y="1487"/>
                      </a:lnTo>
                      <a:cubicBezTo>
                        <a:pt x="3912" y="1490"/>
                        <a:pt x="3900" y="1494"/>
                        <a:pt x="3887" y="1498"/>
                      </a:cubicBezTo>
                      <a:lnTo>
                        <a:pt x="3854" y="1508"/>
                      </a:lnTo>
                      <a:cubicBezTo>
                        <a:pt x="3847" y="1509"/>
                        <a:pt x="3845" y="1511"/>
                        <a:pt x="3842" y="1513"/>
                      </a:cubicBezTo>
                      <a:lnTo>
                        <a:pt x="3789" y="1531"/>
                      </a:lnTo>
                      <a:lnTo>
                        <a:pt x="3774" y="1538"/>
                      </a:lnTo>
                      <a:lnTo>
                        <a:pt x="3763" y="1541"/>
                      </a:lnTo>
                      <a:cubicBezTo>
                        <a:pt x="3757" y="1544"/>
                        <a:pt x="3751" y="1547"/>
                        <a:pt x="3746" y="1550"/>
                      </a:cubicBezTo>
                      <a:lnTo>
                        <a:pt x="3737" y="1554"/>
                      </a:lnTo>
                      <a:cubicBezTo>
                        <a:pt x="3699" y="1569"/>
                        <a:pt x="3657" y="1588"/>
                        <a:pt x="3613" y="1612"/>
                      </a:cubicBezTo>
                      <a:cubicBezTo>
                        <a:pt x="3577" y="1632"/>
                        <a:pt x="3541" y="1655"/>
                        <a:pt x="3502" y="1682"/>
                      </a:cubicBezTo>
                      <a:cubicBezTo>
                        <a:pt x="3467" y="1706"/>
                        <a:pt x="3431" y="1735"/>
                        <a:pt x="3398" y="1766"/>
                      </a:cubicBezTo>
                      <a:cubicBezTo>
                        <a:pt x="3382" y="1780"/>
                        <a:pt x="3366" y="1796"/>
                        <a:pt x="3350" y="1811"/>
                      </a:cubicBezTo>
                      <a:cubicBezTo>
                        <a:pt x="3333" y="1827"/>
                        <a:pt x="3317" y="1843"/>
                        <a:pt x="3302" y="1860"/>
                      </a:cubicBezTo>
                      <a:cubicBezTo>
                        <a:pt x="3285" y="1878"/>
                        <a:pt x="3269" y="1897"/>
                        <a:pt x="3253" y="1915"/>
                      </a:cubicBezTo>
                      <a:lnTo>
                        <a:pt x="3202" y="1973"/>
                      </a:lnTo>
                      <a:lnTo>
                        <a:pt x="3178" y="2000"/>
                      </a:lnTo>
                      <a:lnTo>
                        <a:pt x="3175" y="2005"/>
                      </a:lnTo>
                      <a:lnTo>
                        <a:pt x="3156" y="2029"/>
                      </a:lnTo>
                      <a:lnTo>
                        <a:pt x="3115" y="2081"/>
                      </a:lnTo>
                      <a:lnTo>
                        <a:pt x="3103" y="2096"/>
                      </a:lnTo>
                      <a:lnTo>
                        <a:pt x="3095" y="2106"/>
                      </a:lnTo>
                      <a:cubicBezTo>
                        <a:pt x="3078" y="2128"/>
                        <a:pt x="3063" y="2149"/>
                        <a:pt x="3050" y="2172"/>
                      </a:cubicBezTo>
                      <a:cubicBezTo>
                        <a:pt x="3042" y="2183"/>
                        <a:pt x="3037" y="2194"/>
                        <a:pt x="3031" y="2206"/>
                      </a:cubicBezTo>
                      <a:lnTo>
                        <a:pt x="3024" y="2218"/>
                      </a:lnTo>
                      <a:lnTo>
                        <a:pt x="3022" y="2223"/>
                      </a:lnTo>
                      <a:lnTo>
                        <a:pt x="3019" y="2230"/>
                      </a:lnTo>
                      <a:lnTo>
                        <a:pt x="3017" y="2237"/>
                      </a:lnTo>
                      <a:cubicBezTo>
                        <a:pt x="3014" y="2242"/>
                        <a:pt x="3012" y="2247"/>
                        <a:pt x="3011" y="2252"/>
                      </a:cubicBezTo>
                      <a:lnTo>
                        <a:pt x="3002" y="2272"/>
                      </a:lnTo>
                      <a:lnTo>
                        <a:pt x="3001" y="2276"/>
                      </a:lnTo>
                      <a:lnTo>
                        <a:pt x="2998" y="2281"/>
                      </a:lnTo>
                      <a:lnTo>
                        <a:pt x="2995" y="2291"/>
                      </a:lnTo>
                      <a:lnTo>
                        <a:pt x="2992" y="2298"/>
                      </a:lnTo>
                      <a:cubicBezTo>
                        <a:pt x="2988" y="2311"/>
                        <a:pt x="2985" y="2321"/>
                        <a:pt x="2982" y="2332"/>
                      </a:cubicBezTo>
                      <a:cubicBezTo>
                        <a:pt x="2980" y="2344"/>
                        <a:pt x="2976" y="2354"/>
                        <a:pt x="2971" y="2364"/>
                      </a:cubicBezTo>
                      <a:cubicBezTo>
                        <a:pt x="2969" y="2370"/>
                        <a:pt x="2967" y="2379"/>
                        <a:pt x="2966" y="2385"/>
                      </a:cubicBezTo>
                      <a:lnTo>
                        <a:pt x="2965" y="2391"/>
                      </a:lnTo>
                      <a:lnTo>
                        <a:pt x="2962" y="2399"/>
                      </a:lnTo>
                      <a:cubicBezTo>
                        <a:pt x="2961" y="2404"/>
                        <a:pt x="2960" y="2410"/>
                        <a:pt x="2959" y="2414"/>
                      </a:cubicBezTo>
                      <a:lnTo>
                        <a:pt x="2951" y="2448"/>
                      </a:lnTo>
                      <a:lnTo>
                        <a:pt x="2950" y="2456"/>
                      </a:lnTo>
                      <a:lnTo>
                        <a:pt x="2949" y="2463"/>
                      </a:lnTo>
                      <a:cubicBezTo>
                        <a:pt x="2926" y="2445"/>
                        <a:pt x="2904" y="2426"/>
                        <a:pt x="2883" y="2406"/>
                      </a:cubicBezTo>
                      <a:cubicBezTo>
                        <a:pt x="2858" y="2388"/>
                        <a:pt x="2833" y="2368"/>
                        <a:pt x="2808" y="2350"/>
                      </a:cubicBezTo>
                      <a:cubicBezTo>
                        <a:pt x="2780" y="2331"/>
                        <a:pt x="2751" y="2313"/>
                        <a:pt x="2729" y="2300"/>
                      </a:cubicBezTo>
                      <a:cubicBezTo>
                        <a:pt x="2677" y="2267"/>
                        <a:pt x="2619" y="2240"/>
                        <a:pt x="2559" y="2214"/>
                      </a:cubicBezTo>
                      <a:cubicBezTo>
                        <a:pt x="2504" y="2190"/>
                        <a:pt x="2446" y="2170"/>
                        <a:pt x="2379" y="2152"/>
                      </a:cubicBezTo>
                      <a:cubicBezTo>
                        <a:pt x="2348" y="2144"/>
                        <a:pt x="2317" y="2137"/>
                        <a:pt x="2287" y="2130"/>
                      </a:cubicBezTo>
                      <a:cubicBezTo>
                        <a:pt x="2248" y="2121"/>
                        <a:pt x="2215" y="2116"/>
                        <a:pt x="2185" y="2111"/>
                      </a:cubicBezTo>
                      <a:cubicBezTo>
                        <a:pt x="2153" y="2106"/>
                        <a:pt x="2122" y="2105"/>
                        <a:pt x="2095" y="2103"/>
                      </a:cubicBezTo>
                      <a:cubicBezTo>
                        <a:pt x="2082" y="2103"/>
                        <a:pt x="2069" y="2102"/>
                        <a:pt x="2056" y="2102"/>
                      </a:cubicBezTo>
                      <a:cubicBezTo>
                        <a:pt x="2034" y="2102"/>
                        <a:pt x="2013" y="2103"/>
                        <a:pt x="1991" y="2103"/>
                      </a:cubicBezTo>
                      <a:cubicBezTo>
                        <a:pt x="1924" y="2107"/>
                        <a:pt x="1857" y="2118"/>
                        <a:pt x="1793" y="2130"/>
                      </a:cubicBezTo>
                      <a:cubicBezTo>
                        <a:pt x="1739" y="2141"/>
                        <a:pt x="1680" y="2156"/>
                        <a:pt x="1606" y="2178"/>
                      </a:cubicBezTo>
                      <a:cubicBezTo>
                        <a:pt x="1601" y="2179"/>
                        <a:pt x="1596" y="2182"/>
                        <a:pt x="1590" y="2183"/>
                      </a:cubicBezTo>
                      <a:lnTo>
                        <a:pt x="1550" y="2197"/>
                      </a:lnTo>
                      <a:lnTo>
                        <a:pt x="1505" y="2213"/>
                      </a:lnTo>
                      <a:lnTo>
                        <a:pt x="1461" y="2228"/>
                      </a:lnTo>
                      <a:lnTo>
                        <a:pt x="1438" y="2236"/>
                      </a:lnTo>
                      <a:cubicBezTo>
                        <a:pt x="1433" y="2237"/>
                        <a:pt x="1430" y="2240"/>
                        <a:pt x="1425" y="2241"/>
                      </a:cubicBezTo>
                      <a:lnTo>
                        <a:pt x="1415" y="2245"/>
                      </a:lnTo>
                      <a:cubicBezTo>
                        <a:pt x="1399" y="2251"/>
                        <a:pt x="1380" y="2259"/>
                        <a:pt x="1364" y="2265"/>
                      </a:cubicBezTo>
                      <a:cubicBezTo>
                        <a:pt x="1307" y="2288"/>
                        <a:pt x="1249" y="2316"/>
                        <a:pt x="1190" y="2347"/>
                      </a:cubicBezTo>
                      <a:cubicBezTo>
                        <a:pt x="1134" y="2375"/>
                        <a:pt x="1078" y="2409"/>
                        <a:pt x="1021" y="2446"/>
                      </a:cubicBezTo>
                      <a:cubicBezTo>
                        <a:pt x="995" y="2462"/>
                        <a:pt x="969" y="2481"/>
                        <a:pt x="944" y="2499"/>
                      </a:cubicBezTo>
                      <a:cubicBezTo>
                        <a:pt x="917" y="2520"/>
                        <a:pt x="890" y="2540"/>
                        <a:pt x="864" y="2563"/>
                      </a:cubicBezTo>
                      <a:lnTo>
                        <a:pt x="828" y="2592"/>
                      </a:lnTo>
                      <a:lnTo>
                        <a:pt x="824" y="2595"/>
                      </a:lnTo>
                      <a:cubicBezTo>
                        <a:pt x="819" y="2599"/>
                        <a:pt x="814" y="2604"/>
                        <a:pt x="809" y="2607"/>
                      </a:cubicBezTo>
                      <a:lnTo>
                        <a:pt x="787" y="2627"/>
                      </a:lnTo>
                      <a:lnTo>
                        <a:pt x="751" y="2659"/>
                      </a:lnTo>
                      <a:lnTo>
                        <a:pt x="715" y="2692"/>
                      </a:lnTo>
                      <a:lnTo>
                        <a:pt x="709" y="2697"/>
                      </a:lnTo>
                      <a:cubicBezTo>
                        <a:pt x="700" y="2704"/>
                        <a:pt x="691" y="2710"/>
                        <a:pt x="683" y="2720"/>
                      </a:cubicBezTo>
                      <a:lnTo>
                        <a:pt x="653" y="2749"/>
                      </a:lnTo>
                      <a:lnTo>
                        <a:pt x="624" y="2779"/>
                      </a:lnTo>
                      <a:lnTo>
                        <a:pt x="598" y="2806"/>
                      </a:lnTo>
                      <a:lnTo>
                        <a:pt x="571" y="2833"/>
                      </a:lnTo>
                      <a:lnTo>
                        <a:pt x="563" y="2841"/>
                      </a:lnTo>
                      <a:lnTo>
                        <a:pt x="547" y="2858"/>
                      </a:lnTo>
                      <a:lnTo>
                        <a:pt x="532" y="2874"/>
                      </a:lnTo>
                      <a:cubicBezTo>
                        <a:pt x="510" y="2899"/>
                        <a:pt x="488" y="2924"/>
                        <a:pt x="467" y="2950"/>
                      </a:cubicBezTo>
                      <a:cubicBezTo>
                        <a:pt x="429" y="2997"/>
                        <a:pt x="392" y="3045"/>
                        <a:pt x="356" y="3102"/>
                      </a:cubicBezTo>
                      <a:cubicBezTo>
                        <a:pt x="325" y="3150"/>
                        <a:pt x="295" y="3201"/>
                        <a:pt x="261" y="3272"/>
                      </a:cubicBezTo>
                      <a:cubicBezTo>
                        <a:pt x="246" y="3300"/>
                        <a:pt x="233" y="3328"/>
                        <a:pt x="221" y="3357"/>
                      </a:cubicBezTo>
                      <a:cubicBezTo>
                        <a:pt x="206" y="3388"/>
                        <a:pt x="194" y="3419"/>
                        <a:pt x="182" y="3450"/>
                      </a:cubicBezTo>
                      <a:cubicBezTo>
                        <a:pt x="175" y="3467"/>
                        <a:pt x="169" y="3485"/>
                        <a:pt x="163" y="3502"/>
                      </a:cubicBezTo>
                      <a:lnTo>
                        <a:pt x="158" y="3517"/>
                      </a:lnTo>
                      <a:lnTo>
                        <a:pt x="142" y="3559"/>
                      </a:lnTo>
                      <a:lnTo>
                        <a:pt x="127" y="3601"/>
                      </a:lnTo>
                      <a:cubicBezTo>
                        <a:pt x="124" y="3609"/>
                        <a:pt x="123" y="3611"/>
                        <a:pt x="122" y="3615"/>
                      </a:cubicBezTo>
                      <a:lnTo>
                        <a:pt x="119" y="3626"/>
                      </a:lnTo>
                      <a:lnTo>
                        <a:pt x="117" y="3636"/>
                      </a:lnTo>
                      <a:lnTo>
                        <a:pt x="94" y="3709"/>
                      </a:lnTo>
                      <a:lnTo>
                        <a:pt x="89" y="3727"/>
                      </a:lnTo>
                      <a:cubicBezTo>
                        <a:pt x="86" y="3738"/>
                        <a:pt x="83" y="3749"/>
                        <a:pt x="79" y="3761"/>
                      </a:cubicBezTo>
                      <a:cubicBezTo>
                        <a:pt x="75" y="3775"/>
                        <a:pt x="71" y="3789"/>
                        <a:pt x="68" y="3802"/>
                      </a:cubicBezTo>
                      <a:cubicBezTo>
                        <a:pt x="61" y="3833"/>
                        <a:pt x="53" y="3866"/>
                        <a:pt x="47" y="3897"/>
                      </a:cubicBezTo>
                      <a:cubicBezTo>
                        <a:pt x="40" y="3930"/>
                        <a:pt x="34" y="3965"/>
                        <a:pt x="29" y="4000"/>
                      </a:cubicBezTo>
                      <a:cubicBezTo>
                        <a:pt x="24" y="4032"/>
                        <a:pt x="21" y="4062"/>
                        <a:pt x="17" y="4094"/>
                      </a:cubicBezTo>
                      <a:cubicBezTo>
                        <a:pt x="16" y="4108"/>
                        <a:pt x="15" y="4120"/>
                        <a:pt x="14" y="4131"/>
                      </a:cubicBezTo>
                      <a:lnTo>
                        <a:pt x="11" y="4177"/>
                      </a:lnTo>
                      <a:lnTo>
                        <a:pt x="6" y="4224"/>
                      </a:lnTo>
                      <a:lnTo>
                        <a:pt x="5" y="4233"/>
                      </a:lnTo>
                      <a:cubicBezTo>
                        <a:pt x="4" y="4247"/>
                        <a:pt x="4" y="4259"/>
                        <a:pt x="3" y="4273"/>
                      </a:cubicBezTo>
                      <a:lnTo>
                        <a:pt x="1" y="4315"/>
                      </a:lnTo>
                      <a:lnTo>
                        <a:pt x="0" y="4357"/>
                      </a:lnTo>
                      <a:lnTo>
                        <a:pt x="0" y="4376"/>
                      </a:lnTo>
                      <a:lnTo>
                        <a:pt x="0" y="4422"/>
                      </a:lnTo>
                      <a:cubicBezTo>
                        <a:pt x="1" y="4437"/>
                        <a:pt x="3" y="4453"/>
                        <a:pt x="5" y="4469"/>
                      </a:cubicBezTo>
                      <a:cubicBezTo>
                        <a:pt x="9" y="4486"/>
                        <a:pt x="12" y="4502"/>
                        <a:pt x="16" y="4520"/>
                      </a:cubicBezTo>
                      <a:cubicBezTo>
                        <a:pt x="22" y="4549"/>
                        <a:pt x="30" y="4578"/>
                        <a:pt x="40" y="4610"/>
                      </a:cubicBezTo>
                      <a:cubicBezTo>
                        <a:pt x="46" y="4626"/>
                        <a:pt x="50" y="4640"/>
                        <a:pt x="55" y="4656"/>
                      </a:cubicBezTo>
                      <a:lnTo>
                        <a:pt x="57" y="4662"/>
                      </a:lnTo>
                      <a:lnTo>
                        <a:pt x="61" y="4674"/>
                      </a:lnTo>
                      <a:cubicBezTo>
                        <a:pt x="70" y="4698"/>
                        <a:pt x="78" y="4723"/>
                        <a:pt x="86" y="4747"/>
                      </a:cubicBezTo>
                      <a:lnTo>
                        <a:pt x="102" y="4795"/>
                      </a:lnTo>
                      <a:lnTo>
                        <a:pt x="113" y="4826"/>
                      </a:lnTo>
                      <a:lnTo>
                        <a:pt x="124" y="4856"/>
                      </a:lnTo>
                      <a:lnTo>
                        <a:pt x="127" y="4862"/>
                      </a:lnTo>
                      <a:lnTo>
                        <a:pt x="148" y="4914"/>
                      </a:lnTo>
                      <a:lnTo>
                        <a:pt x="161" y="4952"/>
                      </a:lnTo>
                      <a:lnTo>
                        <a:pt x="168" y="4969"/>
                      </a:lnTo>
                      <a:lnTo>
                        <a:pt x="174" y="4985"/>
                      </a:lnTo>
                      <a:cubicBezTo>
                        <a:pt x="175" y="4989"/>
                        <a:pt x="176" y="4993"/>
                        <a:pt x="178" y="4995"/>
                      </a:cubicBezTo>
                      <a:lnTo>
                        <a:pt x="200" y="5047"/>
                      </a:lnTo>
                      <a:lnTo>
                        <a:pt x="231" y="5120"/>
                      </a:lnTo>
                      <a:lnTo>
                        <a:pt x="237" y="5136"/>
                      </a:lnTo>
                      <a:cubicBezTo>
                        <a:pt x="240" y="5143"/>
                        <a:pt x="242" y="5149"/>
                        <a:pt x="246" y="5155"/>
                      </a:cubicBezTo>
                      <a:cubicBezTo>
                        <a:pt x="253" y="5170"/>
                        <a:pt x="259" y="5181"/>
                        <a:pt x="264" y="5192"/>
                      </a:cubicBezTo>
                      <a:cubicBezTo>
                        <a:pt x="289" y="5241"/>
                        <a:pt x="313" y="5287"/>
                        <a:pt x="340" y="5329"/>
                      </a:cubicBezTo>
                      <a:cubicBezTo>
                        <a:pt x="365" y="5369"/>
                        <a:pt x="393" y="5408"/>
                        <a:pt x="429" y="5452"/>
                      </a:cubicBezTo>
                      <a:cubicBezTo>
                        <a:pt x="458" y="5486"/>
                        <a:pt x="491" y="5522"/>
                        <a:pt x="535" y="5565"/>
                      </a:cubicBezTo>
                      <a:cubicBezTo>
                        <a:pt x="573" y="5603"/>
                        <a:pt x="614" y="5639"/>
                        <a:pt x="655" y="5673"/>
                      </a:cubicBezTo>
                      <a:cubicBezTo>
                        <a:pt x="675" y="5690"/>
                        <a:pt x="695" y="5705"/>
                        <a:pt x="717" y="5720"/>
                      </a:cubicBezTo>
                      <a:cubicBezTo>
                        <a:pt x="726" y="5727"/>
                        <a:pt x="735" y="5733"/>
                        <a:pt x="743" y="5740"/>
                      </a:cubicBezTo>
                      <a:lnTo>
                        <a:pt x="748" y="5743"/>
                      </a:lnTo>
                      <a:lnTo>
                        <a:pt x="752" y="5746"/>
                      </a:lnTo>
                      <a:cubicBezTo>
                        <a:pt x="758" y="5750"/>
                        <a:pt x="763" y="5756"/>
                        <a:pt x="771" y="5759"/>
                      </a:cubicBezTo>
                      <a:lnTo>
                        <a:pt x="773" y="5761"/>
                      </a:lnTo>
                      <a:lnTo>
                        <a:pt x="774" y="5762"/>
                      </a:lnTo>
                      <a:lnTo>
                        <a:pt x="844" y="5808"/>
                      </a:lnTo>
                      <a:lnTo>
                        <a:pt x="887" y="5838"/>
                      </a:lnTo>
                      <a:cubicBezTo>
                        <a:pt x="887" y="5838"/>
                        <a:pt x="889" y="5839"/>
                        <a:pt x="890" y="5839"/>
                      </a:cubicBezTo>
                      <a:lnTo>
                        <a:pt x="891" y="5840"/>
                      </a:lnTo>
                      <a:cubicBezTo>
                        <a:pt x="894" y="5843"/>
                        <a:pt x="896" y="5844"/>
                        <a:pt x="899" y="5845"/>
                      </a:cubicBezTo>
                      <a:lnTo>
                        <a:pt x="902" y="5848"/>
                      </a:lnTo>
                      <a:cubicBezTo>
                        <a:pt x="916" y="5855"/>
                        <a:pt x="928" y="5864"/>
                        <a:pt x="943" y="5870"/>
                      </a:cubicBezTo>
                      <a:lnTo>
                        <a:pt x="1014" y="5910"/>
                      </a:lnTo>
                      <a:lnTo>
                        <a:pt x="1021" y="5913"/>
                      </a:lnTo>
                      <a:lnTo>
                        <a:pt x="1033" y="5918"/>
                      </a:lnTo>
                      <a:lnTo>
                        <a:pt x="1061" y="5932"/>
                      </a:lnTo>
                      <a:lnTo>
                        <a:pt x="1101" y="5951"/>
                      </a:lnTo>
                      <a:lnTo>
                        <a:pt x="1141" y="5970"/>
                      </a:lnTo>
                      <a:cubicBezTo>
                        <a:pt x="1150" y="5974"/>
                        <a:pt x="1160" y="5978"/>
                        <a:pt x="1169" y="5982"/>
                      </a:cubicBezTo>
                      <a:lnTo>
                        <a:pt x="1183" y="5987"/>
                      </a:lnTo>
                      <a:lnTo>
                        <a:pt x="1242" y="6011"/>
                      </a:lnTo>
                      <a:lnTo>
                        <a:pt x="1267" y="6021"/>
                      </a:lnTo>
                      <a:lnTo>
                        <a:pt x="1272" y="6024"/>
                      </a:lnTo>
                      <a:cubicBezTo>
                        <a:pt x="1276" y="6025"/>
                        <a:pt x="1278" y="6026"/>
                        <a:pt x="1282" y="6028"/>
                      </a:cubicBezTo>
                      <a:lnTo>
                        <a:pt x="1288" y="6029"/>
                      </a:lnTo>
                      <a:cubicBezTo>
                        <a:pt x="1297" y="6036"/>
                        <a:pt x="1307" y="6044"/>
                        <a:pt x="1318" y="6050"/>
                      </a:cubicBezTo>
                      <a:cubicBezTo>
                        <a:pt x="1327" y="6055"/>
                        <a:pt x="1334" y="6060"/>
                        <a:pt x="1343" y="6065"/>
                      </a:cubicBezTo>
                      <a:lnTo>
                        <a:pt x="1355" y="6072"/>
                      </a:lnTo>
                      <a:lnTo>
                        <a:pt x="1366" y="6080"/>
                      </a:lnTo>
                      <a:lnTo>
                        <a:pt x="1385" y="6091"/>
                      </a:lnTo>
                      <a:lnTo>
                        <a:pt x="1400" y="6101"/>
                      </a:lnTo>
                      <a:lnTo>
                        <a:pt x="1423" y="6114"/>
                      </a:lnTo>
                      <a:cubicBezTo>
                        <a:pt x="1442" y="6126"/>
                        <a:pt x="1461" y="6137"/>
                        <a:pt x="1479" y="6148"/>
                      </a:cubicBezTo>
                      <a:cubicBezTo>
                        <a:pt x="1494" y="6155"/>
                        <a:pt x="1507" y="6164"/>
                        <a:pt x="1520" y="6173"/>
                      </a:cubicBezTo>
                      <a:cubicBezTo>
                        <a:pt x="1528" y="6176"/>
                        <a:pt x="1533" y="6179"/>
                        <a:pt x="1539" y="6183"/>
                      </a:cubicBezTo>
                      <a:lnTo>
                        <a:pt x="1544" y="6185"/>
                      </a:lnTo>
                      <a:lnTo>
                        <a:pt x="1553" y="6190"/>
                      </a:lnTo>
                      <a:cubicBezTo>
                        <a:pt x="1561" y="6194"/>
                        <a:pt x="1569" y="6198"/>
                        <a:pt x="1575" y="6201"/>
                      </a:cubicBezTo>
                      <a:lnTo>
                        <a:pt x="1584" y="6207"/>
                      </a:lnTo>
                      <a:cubicBezTo>
                        <a:pt x="1608" y="6220"/>
                        <a:pt x="1634" y="6232"/>
                        <a:pt x="1658" y="6245"/>
                      </a:cubicBezTo>
                      <a:cubicBezTo>
                        <a:pt x="1695" y="6262"/>
                        <a:pt x="1739" y="6279"/>
                        <a:pt x="1790" y="6299"/>
                      </a:cubicBezTo>
                      <a:lnTo>
                        <a:pt x="1796" y="6302"/>
                      </a:lnTo>
                      <a:lnTo>
                        <a:pt x="1801" y="6303"/>
                      </a:lnTo>
                      <a:lnTo>
                        <a:pt x="1818" y="6309"/>
                      </a:lnTo>
                      <a:lnTo>
                        <a:pt x="1834" y="6314"/>
                      </a:lnTo>
                      <a:lnTo>
                        <a:pt x="1869" y="6325"/>
                      </a:lnTo>
                      <a:lnTo>
                        <a:pt x="1904" y="6337"/>
                      </a:lnTo>
                      <a:lnTo>
                        <a:pt x="1927" y="6345"/>
                      </a:lnTo>
                      <a:lnTo>
                        <a:pt x="1931" y="6346"/>
                      </a:lnTo>
                      <a:lnTo>
                        <a:pt x="1936" y="6348"/>
                      </a:lnTo>
                      <a:lnTo>
                        <a:pt x="2037" y="6373"/>
                      </a:lnTo>
                      <a:lnTo>
                        <a:pt x="2058" y="6379"/>
                      </a:lnTo>
                      <a:lnTo>
                        <a:pt x="2064" y="6380"/>
                      </a:lnTo>
                      <a:lnTo>
                        <a:pt x="2069" y="6381"/>
                      </a:lnTo>
                      <a:cubicBezTo>
                        <a:pt x="2071" y="6382"/>
                        <a:pt x="2074" y="6382"/>
                        <a:pt x="2076" y="6382"/>
                      </a:cubicBezTo>
                      <a:lnTo>
                        <a:pt x="2081" y="6384"/>
                      </a:lnTo>
                      <a:cubicBezTo>
                        <a:pt x="2105" y="6389"/>
                        <a:pt x="2128" y="6394"/>
                        <a:pt x="2153" y="6399"/>
                      </a:cubicBezTo>
                      <a:lnTo>
                        <a:pt x="2176" y="6404"/>
                      </a:lnTo>
                      <a:lnTo>
                        <a:pt x="2200" y="6409"/>
                      </a:lnTo>
                      <a:lnTo>
                        <a:pt x="2208" y="6410"/>
                      </a:lnTo>
                      <a:cubicBezTo>
                        <a:pt x="2214" y="6412"/>
                        <a:pt x="2223" y="6413"/>
                        <a:pt x="2229" y="6415"/>
                      </a:cubicBezTo>
                      <a:lnTo>
                        <a:pt x="2236" y="6416"/>
                      </a:lnTo>
                      <a:lnTo>
                        <a:pt x="2303" y="6427"/>
                      </a:lnTo>
                      <a:lnTo>
                        <a:pt x="2370" y="6438"/>
                      </a:lnTo>
                      <a:cubicBezTo>
                        <a:pt x="2377" y="6440"/>
                        <a:pt x="2384" y="6441"/>
                        <a:pt x="2391" y="6442"/>
                      </a:cubicBezTo>
                      <a:lnTo>
                        <a:pt x="2461" y="6453"/>
                      </a:lnTo>
                      <a:lnTo>
                        <a:pt x="2493" y="6458"/>
                      </a:lnTo>
                      <a:lnTo>
                        <a:pt x="2530" y="6464"/>
                      </a:lnTo>
                      <a:lnTo>
                        <a:pt x="2537" y="6466"/>
                      </a:lnTo>
                      <a:cubicBezTo>
                        <a:pt x="2544" y="6467"/>
                        <a:pt x="2550" y="6468"/>
                        <a:pt x="2557" y="6468"/>
                      </a:cubicBezTo>
                      <a:lnTo>
                        <a:pt x="2684" y="6484"/>
                      </a:lnTo>
                      <a:cubicBezTo>
                        <a:pt x="2698" y="6487"/>
                        <a:pt x="2714" y="6488"/>
                        <a:pt x="2728" y="6489"/>
                      </a:cubicBezTo>
                      <a:lnTo>
                        <a:pt x="2733" y="6489"/>
                      </a:lnTo>
                      <a:lnTo>
                        <a:pt x="2746" y="6490"/>
                      </a:lnTo>
                      <a:lnTo>
                        <a:pt x="2758" y="6492"/>
                      </a:lnTo>
                      <a:cubicBezTo>
                        <a:pt x="2806" y="6495"/>
                        <a:pt x="2853" y="6498"/>
                        <a:pt x="2900" y="6502"/>
                      </a:cubicBezTo>
                      <a:cubicBezTo>
                        <a:pt x="2905" y="6502"/>
                        <a:pt x="2911" y="6503"/>
                        <a:pt x="2916" y="6503"/>
                      </a:cubicBezTo>
                      <a:cubicBezTo>
                        <a:pt x="2926" y="6504"/>
                        <a:pt x="2936" y="6504"/>
                        <a:pt x="2947" y="6504"/>
                      </a:cubicBezTo>
                      <a:lnTo>
                        <a:pt x="2957" y="6504"/>
                      </a:lnTo>
                      <a:cubicBezTo>
                        <a:pt x="2983" y="6505"/>
                        <a:pt x="3008" y="6505"/>
                        <a:pt x="3034" y="6505"/>
                      </a:cubicBezTo>
                      <a:cubicBezTo>
                        <a:pt x="3064" y="6505"/>
                        <a:pt x="3093" y="6505"/>
                        <a:pt x="3121" y="6504"/>
                      </a:cubicBezTo>
                      <a:cubicBezTo>
                        <a:pt x="3168" y="6503"/>
                        <a:pt x="3216" y="6500"/>
                        <a:pt x="3266" y="6495"/>
                      </a:cubicBezTo>
                      <a:cubicBezTo>
                        <a:pt x="3291" y="6493"/>
                        <a:pt x="3314" y="6490"/>
                        <a:pt x="3338" y="6488"/>
                      </a:cubicBezTo>
                      <a:cubicBezTo>
                        <a:pt x="3367" y="6484"/>
                        <a:pt x="3395" y="6479"/>
                        <a:pt x="3423" y="6474"/>
                      </a:cubicBezTo>
                      <a:cubicBezTo>
                        <a:pt x="3462" y="6468"/>
                        <a:pt x="3502" y="6461"/>
                        <a:pt x="3541" y="6454"/>
                      </a:cubicBezTo>
                      <a:lnTo>
                        <a:pt x="3572" y="6449"/>
                      </a:lnTo>
                      <a:lnTo>
                        <a:pt x="3606" y="6442"/>
                      </a:lnTo>
                      <a:lnTo>
                        <a:pt x="3641" y="6436"/>
                      </a:lnTo>
                      <a:lnTo>
                        <a:pt x="3654" y="6433"/>
                      </a:lnTo>
                      <a:cubicBezTo>
                        <a:pt x="3660" y="6432"/>
                        <a:pt x="3665" y="6431"/>
                        <a:pt x="3672" y="6430"/>
                      </a:cubicBezTo>
                      <a:lnTo>
                        <a:pt x="3750" y="6413"/>
                      </a:lnTo>
                      <a:lnTo>
                        <a:pt x="3793" y="6404"/>
                      </a:lnTo>
                      <a:lnTo>
                        <a:pt x="3811" y="6400"/>
                      </a:lnTo>
                      <a:cubicBezTo>
                        <a:pt x="3830" y="6396"/>
                        <a:pt x="3848" y="6392"/>
                        <a:pt x="3866" y="6387"/>
                      </a:cubicBezTo>
                      <a:lnTo>
                        <a:pt x="4004" y="6354"/>
                      </a:lnTo>
                      <a:cubicBezTo>
                        <a:pt x="4017" y="6351"/>
                        <a:pt x="4028" y="6348"/>
                        <a:pt x="4040" y="6345"/>
                      </a:cubicBezTo>
                      <a:cubicBezTo>
                        <a:pt x="4041" y="6345"/>
                        <a:pt x="4042" y="6344"/>
                        <a:pt x="4046" y="6344"/>
                      </a:cubicBezTo>
                      <a:lnTo>
                        <a:pt x="4054" y="6340"/>
                      </a:lnTo>
                      <a:lnTo>
                        <a:pt x="4073" y="6335"/>
                      </a:lnTo>
                      <a:lnTo>
                        <a:pt x="4141" y="6317"/>
                      </a:lnTo>
                      <a:lnTo>
                        <a:pt x="4211" y="6296"/>
                      </a:lnTo>
                      <a:lnTo>
                        <a:pt x="4219" y="6293"/>
                      </a:lnTo>
                      <a:cubicBezTo>
                        <a:pt x="4224" y="6292"/>
                        <a:pt x="4229" y="6291"/>
                        <a:pt x="4233" y="6289"/>
                      </a:cubicBezTo>
                      <a:lnTo>
                        <a:pt x="4258" y="6281"/>
                      </a:lnTo>
                      <a:lnTo>
                        <a:pt x="4282" y="6272"/>
                      </a:lnTo>
                      <a:lnTo>
                        <a:pt x="4344" y="6252"/>
                      </a:lnTo>
                      <a:lnTo>
                        <a:pt x="4402" y="6232"/>
                      </a:lnTo>
                      <a:lnTo>
                        <a:pt x="4489" y="6203"/>
                      </a:lnTo>
                      <a:lnTo>
                        <a:pt x="4545" y="6184"/>
                      </a:lnTo>
                      <a:lnTo>
                        <a:pt x="4577" y="6173"/>
                      </a:lnTo>
                      <a:lnTo>
                        <a:pt x="4641" y="6150"/>
                      </a:lnTo>
                      <a:lnTo>
                        <a:pt x="4697" y="6131"/>
                      </a:lnTo>
                      <a:lnTo>
                        <a:pt x="4754" y="6112"/>
                      </a:lnTo>
                      <a:lnTo>
                        <a:pt x="4785" y="6102"/>
                      </a:lnTo>
                      <a:cubicBezTo>
                        <a:pt x="4790" y="6101"/>
                        <a:pt x="4794" y="6097"/>
                        <a:pt x="4799" y="6096"/>
                      </a:cubicBezTo>
                      <a:lnTo>
                        <a:pt x="4806" y="6093"/>
                      </a:lnTo>
                      <a:lnTo>
                        <a:pt x="4916" y="6049"/>
                      </a:lnTo>
                      <a:lnTo>
                        <a:pt x="4928" y="6044"/>
                      </a:lnTo>
                      <a:cubicBezTo>
                        <a:pt x="4941" y="6039"/>
                        <a:pt x="4954" y="6034"/>
                        <a:pt x="4967" y="6026"/>
                      </a:cubicBezTo>
                      <a:lnTo>
                        <a:pt x="5066" y="5979"/>
                      </a:lnTo>
                      <a:cubicBezTo>
                        <a:pt x="5082" y="5972"/>
                        <a:pt x="5097" y="5964"/>
                        <a:pt x="5113" y="5956"/>
                      </a:cubicBezTo>
                      <a:cubicBezTo>
                        <a:pt x="5123" y="5952"/>
                        <a:pt x="5127" y="5949"/>
                        <a:pt x="5132" y="5947"/>
                      </a:cubicBezTo>
                      <a:lnTo>
                        <a:pt x="5200" y="5912"/>
                      </a:lnTo>
                      <a:lnTo>
                        <a:pt x="5307" y="5856"/>
                      </a:lnTo>
                      <a:cubicBezTo>
                        <a:pt x="5320" y="5849"/>
                        <a:pt x="5338" y="5840"/>
                        <a:pt x="5354" y="5833"/>
                      </a:cubicBezTo>
                      <a:lnTo>
                        <a:pt x="5390" y="5813"/>
                      </a:lnTo>
                      <a:cubicBezTo>
                        <a:pt x="5423" y="5795"/>
                        <a:pt x="5457" y="5778"/>
                        <a:pt x="5490" y="5761"/>
                      </a:cubicBezTo>
                      <a:cubicBezTo>
                        <a:pt x="5521" y="5743"/>
                        <a:pt x="5554" y="5728"/>
                        <a:pt x="5585" y="5711"/>
                      </a:cubicBezTo>
                      <a:cubicBezTo>
                        <a:pt x="5604" y="5701"/>
                        <a:pt x="5624" y="5691"/>
                        <a:pt x="5644" y="5680"/>
                      </a:cubicBezTo>
                      <a:lnTo>
                        <a:pt x="5667" y="5669"/>
                      </a:lnTo>
                      <a:cubicBezTo>
                        <a:pt x="5705" y="5648"/>
                        <a:pt x="5742" y="5627"/>
                        <a:pt x="5779" y="5606"/>
                      </a:cubicBezTo>
                      <a:lnTo>
                        <a:pt x="5798" y="5594"/>
                      </a:lnTo>
                      <a:lnTo>
                        <a:pt x="5804" y="5591"/>
                      </a:lnTo>
                      <a:lnTo>
                        <a:pt x="5823" y="5578"/>
                      </a:lnTo>
                      <a:lnTo>
                        <a:pt x="5870" y="5550"/>
                      </a:lnTo>
                      <a:cubicBezTo>
                        <a:pt x="5882" y="5542"/>
                        <a:pt x="5889" y="5539"/>
                        <a:pt x="5896" y="5534"/>
                      </a:cubicBezTo>
                      <a:lnTo>
                        <a:pt x="5956" y="5495"/>
                      </a:lnTo>
                      <a:lnTo>
                        <a:pt x="5968" y="5486"/>
                      </a:lnTo>
                      <a:lnTo>
                        <a:pt x="5982" y="5478"/>
                      </a:lnTo>
                      <a:lnTo>
                        <a:pt x="5990" y="5473"/>
                      </a:lnTo>
                      <a:lnTo>
                        <a:pt x="6015" y="5455"/>
                      </a:lnTo>
                      <a:lnTo>
                        <a:pt x="6039" y="5437"/>
                      </a:lnTo>
                      <a:lnTo>
                        <a:pt x="6061" y="5421"/>
                      </a:lnTo>
                      <a:lnTo>
                        <a:pt x="6081" y="5405"/>
                      </a:lnTo>
                      <a:cubicBezTo>
                        <a:pt x="6090" y="5398"/>
                        <a:pt x="6098" y="5392"/>
                        <a:pt x="6106" y="5386"/>
                      </a:cubicBezTo>
                      <a:lnTo>
                        <a:pt x="6112" y="5381"/>
                      </a:lnTo>
                      <a:lnTo>
                        <a:pt x="6205" y="5308"/>
                      </a:lnTo>
                      <a:cubicBezTo>
                        <a:pt x="6206" y="5305"/>
                        <a:pt x="6209" y="5304"/>
                        <a:pt x="6210" y="5303"/>
                      </a:cubicBezTo>
                      <a:lnTo>
                        <a:pt x="6214" y="5299"/>
                      </a:lnTo>
                      <a:lnTo>
                        <a:pt x="6231" y="5287"/>
                      </a:lnTo>
                      <a:lnTo>
                        <a:pt x="6261" y="5261"/>
                      </a:lnTo>
                      <a:lnTo>
                        <a:pt x="6291" y="5235"/>
                      </a:lnTo>
                      <a:lnTo>
                        <a:pt x="6339" y="5194"/>
                      </a:lnTo>
                      <a:lnTo>
                        <a:pt x="6343" y="5190"/>
                      </a:lnTo>
                      <a:cubicBezTo>
                        <a:pt x="6347" y="5186"/>
                        <a:pt x="6352" y="5182"/>
                        <a:pt x="6355" y="5179"/>
                      </a:cubicBezTo>
                      <a:lnTo>
                        <a:pt x="6404" y="5135"/>
                      </a:lnTo>
                      <a:lnTo>
                        <a:pt x="6451" y="5089"/>
                      </a:lnTo>
                      <a:lnTo>
                        <a:pt x="6469" y="5072"/>
                      </a:lnTo>
                      <a:lnTo>
                        <a:pt x="6487" y="5053"/>
                      </a:lnTo>
                      <a:lnTo>
                        <a:pt x="6494" y="5046"/>
                      </a:lnTo>
                      <a:lnTo>
                        <a:pt x="6500" y="5041"/>
                      </a:lnTo>
                      <a:lnTo>
                        <a:pt x="6505" y="5036"/>
                      </a:lnTo>
                      <a:lnTo>
                        <a:pt x="6553" y="4988"/>
                      </a:lnTo>
                      <a:lnTo>
                        <a:pt x="6601" y="4940"/>
                      </a:lnTo>
                      <a:lnTo>
                        <a:pt x="6615" y="4924"/>
                      </a:lnTo>
                      <a:lnTo>
                        <a:pt x="6664" y="4870"/>
                      </a:lnTo>
                      <a:lnTo>
                        <a:pt x="6704" y="4829"/>
                      </a:lnTo>
                      <a:cubicBezTo>
                        <a:pt x="6710" y="4820"/>
                        <a:pt x="6718" y="4813"/>
                        <a:pt x="6724" y="4805"/>
                      </a:cubicBezTo>
                      <a:lnTo>
                        <a:pt x="6728" y="4800"/>
                      </a:lnTo>
                      <a:cubicBezTo>
                        <a:pt x="6745" y="4780"/>
                        <a:pt x="6760" y="4760"/>
                        <a:pt x="6777" y="4737"/>
                      </a:cubicBezTo>
                      <a:cubicBezTo>
                        <a:pt x="6787" y="4723"/>
                        <a:pt x="6797" y="4707"/>
                        <a:pt x="6808" y="4692"/>
                      </a:cubicBezTo>
                      <a:lnTo>
                        <a:pt x="6812" y="4686"/>
                      </a:lnTo>
                      <a:cubicBezTo>
                        <a:pt x="6821" y="4671"/>
                        <a:pt x="6829" y="4659"/>
                        <a:pt x="6837" y="4644"/>
                      </a:cubicBezTo>
                      <a:lnTo>
                        <a:pt x="6854" y="4618"/>
                      </a:lnTo>
                      <a:lnTo>
                        <a:pt x="6870" y="4590"/>
                      </a:lnTo>
                      <a:lnTo>
                        <a:pt x="6881" y="4573"/>
                      </a:lnTo>
                      <a:lnTo>
                        <a:pt x="6898" y="4545"/>
                      </a:lnTo>
                      <a:lnTo>
                        <a:pt x="6914" y="4518"/>
                      </a:lnTo>
                      <a:lnTo>
                        <a:pt x="6925" y="4499"/>
                      </a:lnTo>
                      <a:lnTo>
                        <a:pt x="6929" y="4492"/>
                      </a:lnTo>
                      <a:cubicBezTo>
                        <a:pt x="6935" y="4481"/>
                        <a:pt x="6942" y="4469"/>
                        <a:pt x="6950" y="4459"/>
                      </a:cubicBezTo>
                      <a:lnTo>
                        <a:pt x="6957" y="4446"/>
                      </a:lnTo>
                      <a:lnTo>
                        <a:pt x="6965" y="4433"/>
                      </a:lnTo>
                      <a:lnTo>
                        <a:pt x="6970" y="4424"/>
                      </a:lnTo>
                      <a:lnTo>
                        <a:pt x="6973" y="4418"/>
                      </a:lnTo>
                      <a:cubicBezTo>
                        <a:pt x="6975" y="4415"/>
                        <a:pt x="6977" y="4413"/>
                        <a:pt x="6978" y="4410"/>
                      </a:cubicBezTo>
                      <a:cubicBezTo>
                        <a:pt x="6984" y="4399"/>
                        <a:pt x="6989" y="4389"/>
                        <a:pt x="6993" y="4379"/>
                      </a:cubicBezTo>
                      <a:lnTo>
                        <a:pt x="6996" y="4373"/>
                      </a:lnTo>
                      <a:lnTo>
                        <a:pt x="7001" y="4363"/>
                      </a:lnTo>
                      <a:lnTo>
                        <a:pt x="7008" y="4345"/>
                      </a:lnTo>
                      <a:lnTo>
                        <a:pt x="7011" y="4337"/>
                      </a:lnTo>
                      <a:cubicBezTo>
                        <a:pt x="7015" y="4330"/>
                        <a:pt x="7018" y="4324"/>
                        <a:pt x="7020" y="4316"/>
                      </a:cubicBezTo>
                      <a:lnTo>
                        <a:pt x="7023" y="4310"/>
                      </a:lnTo>
                      <a:cubicBezTo>
                        <a:pt x="7027" y="4301"/>
                        <a:pt x="7029" y="4293"/>
                        <a:pt x="7032" y="4285"/>
                      </a:cubicBezTo>
                      <a:lnTo>
                        <a:pt x="7034" y="4280"/>
                      </a:lnTo>
                      <a:lnTo>
                        <a:pt x="7038" y="4267"/>
                      </a:lnTo>
                      <a:cubicBezTo>
                        <a:pt x="7039" y="4262"/>
                        <a:pt x="7042" y="4257"/>
                        <a:pt x="7043" y="4253"/>
                      </a:cubicBezTo>
                      <a:lnTo>
                        <a:pt x="7044" y="4248"/>
                      </a:lnTo>
                      <a:lnTo>
                        <a:pt x="7049" y="4233"/>
                      </a:lnTo>
                      <a:lnTo>
                        <a:pt x="7053" y="4219"/>
                      </a:lnTo>
                      <a:cubicBezTo>
                        <a:pt x="7053" y="4217"/>
                        <a:pt x="7054" y="4214"/>
                        <a:pt x="7054" y="4213"/>
                      </a:cubicBezTo>
                      <a:lnTo>
                        <a:pt x="7058" y="4197"/>
                      </a:lnTo>
                      <a:cubicBezTo>
                        <a:pt x="7060" y="4187"/>
                        <a:pt x="7063" y="4177"/>
                        <a:pt x="7065" y="4165"/>
                      </a:cubicBezTo>
                      <a:cubicBezTo>
                        <a:pt x="7065" y="4162"/>
                        <a:pt x="7066" y="4160"/>
                        <a:pt x="7066" y="4157"/>
                      </a:cubicBezTo>
                      <a:lnTo>
                        <a:pt x="7069" y="4144"/>
                      </a:lnTo>
                      <a:lnTo>
                        <a:pt x="7074" y="4115"/>
                      </a:lnTo>
                      <a:lnTo>
                        <a:pt x="7076" y="4101"/>
                      </a:lnTo>
                      <a:lnTo>
                        <a:pt x="7079" y="4087"/>
                      </a:lnTo>
                      <a:lnTo>
                        <a:pt x="7080" y="4079"/>
                      </a:lnTo>
                      <a:lnTo>
                        <a:pt x="7081" y="4074"/>
                      </a:lnTo>
                      <a:cubicBezTo>
                        <a:pt x="7085" y="4061"/>
                        <a:pt x="7086" y="4048"/>
                        <a:pt x="7087" y="4037"/>
                      </a:cubicBezTo>
                      <a:cubicBezTo>
                        <a:pt x="7094" y="3990"/>
                        <a:pt x="7096" y="3940"/>
                        <a:pt x="7097" y="3883"/>
                      </a:cubicBezTo>
                      <a:cubicBezTo>
                        <a:pt x="7097" y="3841"/>
                        <a:pt x="7096" y="3800"/>
                        <a:pt x="7091" y="3760"/>
                      </a:cubicBezTo>
                      <a:cubicBezTo>
                        <a:pt x="7089" y="3740"/>
                        <a:pt x="7085" y="3722"/>
                        <a:pt x="7080" y="3701"/>
                      </a:cubicBezTo>
                      <a:cubicBezTo>
                        <a:pt x="7076" y="3683"/>
                        <a:pt x="7073" y="3668"/>
                        <a:pt x="7068" y="3653"/>
                      </a:cubicBezTo>
                      <a:cubicBezTo>
                        <a:pt x="7063" y="3636"/>
                        <a:pt x="7056" y="3620"/>
                        <a:pt x="7047" y="3601"/>
                      </a:cubicBezTo>
                      <a:cubicBezTo>
                        <a:pt x="7040" y="3589"/>
                        <a:pt x="7033" y="3575"/>
                        <a:pt x="7022" y="3560"/>
                      </a:cubicBezTo>
                      <a:cubicBezTo>
                        <a:pt x="7017" y="3554"/>
                        <a:pt x="7012" y="3549"/>
                        <a:pt x="7007" y="3543"/>
                      </a:cubicBezTo>
                      <a:cubicBezTo>
                        <a:pt x="7002" y="3538"/>
                        <a:pt x="6997" y="3533"/>
                        <a:pt x="6992" y="3529"/>
                      </a:cubicBezTo>
                      <a:cubicBezTo>
                        <a:pt x="6984" y="3523"/>
                        <a:pt x="6978" y="3519"/>
                        <a:pt x="6972" y="3516"/>
                      </a:cubicBezTo>
                      <a:cubicBezTo>
                        <a:pt x="6966" y="3511"/>
                        <a:pt x="6960" y="3507"/>
                        <a:pt x="6953" y="3505"/>
                      </a:cubicBezTo>
                      <a:cubicBezTo>
                        <a:pt x="6940" y="3498"/>
                        <a:pt x="6926" y="3497"/>
                        <a:pt x="6914" y="3495"/>
                      </a:cubicBezTo>
                      <a:cubicBezTo>
                        <a:pt x="6905" y="3493"/>
                        <a:pt x="6901" y="3493"/>
                        <a:pt x="6896" y="3493"/>
                      </a:cubicBezTo>
                      <a:lnTo>
                        <a:pt x="6845" y="3493"/>
                      </a:lnTo>
                      <a:cubicBezTo>
                        <a:pt x="6839" y="3493"/>
                        <a:pt x="6836" y="3493"/>
                        <a:pt x="6831" y="3495"/>
                      </a:cubicBezTo>
                      <a:cubicBezTo>
                        <a:pt x="6818" y="3496"/>
                        <a:pt x="6811" y="3497"/>
                        <a:pt x="6801" y="3498"/>
                      </a:cubicBezTo>
                      <a:cubicBezTo>
                        <a:pt x="6788" y="3500"/>
                        <a:pt x="6776" y="3503"/>
                        <a:pt x="6759" y="3507"/>
                      </a:cubicBezTo>
                      <a:cubicBezTo>
                        <a:pt x="6747" y="3511"/>
                        <a:pt x="6736" y="3516"/>
                        <a:pt x="6725" y="3521"/>
                      </a:cubicBezTo>
                      <a:cubicBezTo>
                        <a:pt x="6731" y="3516"/>
                        <a:pt x="6739" y="3508"/>
                        <a:pt x="6744" y="3502"/>
                      </a:cubicBezTo>
                      <a:cubicBezTo>
                        <a:pt x="6754" y="3491"/>
                        <a:pt x="6762" y="3481"/>
                        <a:pt x="6773" y="3469"/>
                      </a:cubicBezTo>
                      <a:cubicBezTo>
                        <a:pt x="6783" y="3456"/>
                        <a:pt x="6795" y="3444"/>
                        <a:pt x="6805" y="3430"/>
                      </a:cubicBezTo>
                      <a:lnTo>
                        <a:pt x="6819" y="3413"/>
                      </a:lnTo>
                      <a:cubicBezTo>
                        <a:pt x="6823" y="3407"/>
                        <a:pt x="6827" y="3402"/>
                        <a:pt x="6829" y="3398"/>
                      </a:cubicBezTo>
                      <a:lnTo>
                        <a:pt x="6834" y="3390"/>
                      </a:lnTo>
                      <a:cubicBezTo>
                        <a:pt x="6837" y="3387"/>
                        <a:pt x="6839" y="3383"/>
                        <a:pt x="6844" y="3378"/>
                      </a:cubicBezTo>
                      <a:lnTo>
                        <a:pt x="6847" y="3373"/>
                      </a:lnTo>
                      <a:lnTo>
                        <a:pt x="6852" y="3366"/>
                      </a:lnTo>
                      <a:cubicBezTo>
                        <a:pt x="6855" y="3361"/>
                        <a:pt x="6858" y="3356"/>
                        <a:pt x="6862" y="3349"/>
                      </a:cubicBezTo>
                      <a:lnTo>
                        <a:pt x="6867" y="3342"/>
                      </a:lnTo>
                      <a:cubicBezTo>
                        <a:pt x="6869" y="3337"/>
                        <a:pt x="6872" y="3333"/>
                        <a:pt x="6873" y="3331"/>
                      </a:cubicBezTo>
                      <a:cubicBezTo>
                        <a:pt x="6879" y="3321"/>
                        <a:pt x="6885" y="3312"/>
                        <a:pt x="6890" y="3301"/>
                      </a:cubicBezTo>
                      <a:cubicBezTo>
                        <a:pt x="6896" y="3290"/>
                        <a:pt x="6903" y="3277"/>
                        <a:pt x="6909" y="3265"/>
                      </a:cubicBezTo>
                      <a:lnTo>
                        <a:pt x="6914" y="3258"/>
                      </a:lnTo>
                      <a:lnTo>
                        <a:pt x="6916" y="3253"/>
                      </a:lnTo>
                      <a:lnTo>
                        <a:pt x="6920" y="3245"/>
                      </a:lnTo>
                      <a:cubicBezTo>
                        <a:pt x="6925" y="3233"/>
                        <a:pt x="6930" y="3223"/>
                        <a:pt x="6935" y="3212"/>
                      </a:cubicBezTo>
                      <a:lnTo>
                        <a:pt x="6947" y="3188"/>
                      </a:lnTo>
                      <a:cubicBezTo>
                        <a:pt x="6948" y="3186"/>
                        <a:pt x="6950" y="3183"/>
                        <a:pt x="6951" y="3179"/>
                      </a:cubicBezTo>
                      <a:lnTo>
                        <a:pt x="6952" y="3176"/>
                      </a:lnTo>
                      <a:lnTo>
                        <a:pt x="6965" y="3145"/>
                      </a:lnTo>
                      <a:lnTo>
                        <a:pt x="6977" y="3114"/>
                      </a:lnTo>
                      <a:cubicBezTo>
                        <a:pt x="6981" y="3109"/>
                        <a:pt x="6982" y="3105"/>
                        <a:pt x="6984" y="3100"/>
                      </a:cubicBezTo>
                      <a:lnTo>
                        <a:pt x="6988" y="3091"/>
                      </a:lnTo>
                      <a:lnTo>
                        <a:pt x="6993" y="3079"/>
                      </a:lnTo>
                      <a:lnTo>
                        <a:pt x="7019" y="3014"/>
                      </a:lnTo>
                      <a:cubicBezTo>
                        <a:pt x="7023" y="3007"/>
                        <a:pt x="7025" y="2999"/>
                        <a:pt x="7028" y="2991"/>
                      </a:cubicBezTo>
                      <a:lnTo>
                        <a:pt x="7030" y="2982"/>
                      </a:lnTo>
                      <a:lnTo>
                        <a:pt x="7050" y="2927"/>
                      </a:lnTo>
                      <a:lnTo>
                        <a:pt x="7055" y="2913"/>
                      </a:lnTo>
                      <a:cubicBezTo>
                        <a:pt x="7058" y="2905"/>
                        <a:pt x="7060" y="2899"/>
                        <a:pt x="7063" y="2890"/>
                      </a:cubicBezTo>
                      <a:lnTo>
                        <a:pt x="7065" y="2884"/>
                      </a:lnTo>
                      <a:lnTo>
                        <a:pt x="7075" y="2851"/>
                      </a:lnTo>
                      <a:lnTo>
                        <a:pt x="7086" y="2817"/>
                      </a:lnTo>
                      <a:cubicBezTo>
                        <a:pt x="7089" y="2808"/>
                        <a:pt x="7091" y="2798"/>
                        <a:pt x="7094" y="2790"/>
                      </a:cubicBezTo>
                      <a:lnTo>
                        <a:pt x="7096" y="2782"/>
                      </a:lnTo>
                      <a:cubicBezTo>
                        <a:pt x="7101" y="2765"/>
                        <a:pt x="7105" y="2744"/>
                        <a:pt x="7110" y="2720"/>
                      </a:cubicBezTo>
                      <a:cubicBezTo>
                        <a:pt x="7112" y="2704"/>
                        <a:pt x="7115" y="2689"/>
                        <a:pt x="7116" y="2672"/>
                      </a:cubicBezTo>
                      <a:lnTo>
                        <a:pt x="7118" y="2659"/>
                      </a:lnTo>
                      <a:lnTo>
                        <a:pt x="7120" y="2648"/>
                      </a:lnTo>
                      <a:cubicBezTo>
                        <a:pt x="7120" y="2645"/>
                        <a:pt x="7121" y="2640"/>
                        <a:pt x="7121" y="2636"/>
                      </a:cubicBezTo>
                      <a:cubicBezTo>
                        <a:pt x="7122" y="2625"/>
                        <a:pt x="7122" y="2614"/>
                        <a:pt x="7123" y="2602"/>
                      </a:cubicBezTo>
                      <a:cubicBezTo>
                        <a:pt x="7123" y="2595"/>
                        <a:pt x="7125" y="2589"/>
                        <a:pt x="7125" y="2581"/>
                      </a:cubicBezTo>
                      <a:lnTo>
                        <a:pt x="7125" y="2574"/>
                      </a:lnTo>
                      <a:lnTo>
                        <a:pt x="7125" y="2568"/>
                      </a:lnTo>
                      <a:lnTo>
                        <a:pt x="7125" y="2559"/>
                      </a:lnTo>
                      <a:lnTo>
                        <a:pt x="7125" y="2549"/>
                      </a:lnTo>
                      <a:lnTo>
                        <a:pt x="7125" y="2538"/>
                      </a:lnTo>
                      <a:cubicBezTo>
                        <a:pt x="7125" y="2524"/>
                        <a:pt x="7126" y="2512"/>
                        <a:pt x="7126" y="2497"/>
                      </a:cubicBezTo>
                      <a:cubicBezTo>
                        <a:pt x="7115" y="2473"/>
                        <a:pt x="7115" y="2451"/>
                        <a:pt x="7113" y="2429"/>
                      </a:cubicBezTo>
                      <a:cubicBezTo>
                        <a:pt x="7111" y="2417"/>
                        <a:pt x="7110" y="2404"/>
                        <a:pt x="7108" y="2393"/>
                      </a:cubicBezTo>
                      <a:cubicBezTo>
                        <a:pt x="7106" y="2381"/>
                        <a:pt x="7104" y="2372"/>
                        <a:pt x="7101" y="2362"/>
                      </a:cubicBezTo>
                      <a:lnTo>
                        <a:pt x="7099" y="2352"/>
                      </a:lnTo>
                      <a:lnTo>
                        <a:pt x="7098" y="2347"/>
                      </a:lnTo>
                      <a:cubicBezTo>
                        <a:pt x="7095" y="2340"/>
                        <a:pt x="7093" y="2332"/>
                        <a:pt x="7090" y="2326"/>
                      </a:cubicBezTo>
                      <a:cubicBezTo>
                        <a:pt x="7089" y="2322"/>
                        <a:pt x="7086" y="2317"/>
                        <a:pt x="7084" y="2313"/>
                      </a:cubicBezTo>
                      <a:cubicBezTo>
                        <a:pt x="7077" y="2302"/>
                        <a:pt x="7073" y="2298"/>
                        <a:pt x="7068" y="2293"/>
                      </a:cubicBezTo>
                      <a:lnTo>
                        <a:pt x="7063" y="2288"/>
                      </a:lnTo>
                      <a:cubicBezTo>
                        <a:pt x="7055" y="2282"/>
                        <a:pt x="7050" y="2278"/>
                        <a:pt x="7044" y="2275"/>
                      </a:cubicBezTo>
                      <a:cubicBezTo>
                        <a:pt x="7038" y="2271"/>
                        <a:pt x="7033" y="2266"/>
                        <a:pt x="7027" y="2264"/>
                      </a:cubicBezTo>
                      <a:cubicBezTo>
                        <a:pt x="7017" y="2259"/>
                        <a:pt x="7008" y="2256"/>
                        <a:pt x="7002" y="2254"/>
                      </a:cubicBezTo>
                      <a:cubicBezTo>
                        <a:pt x="6992" y="2251"/>
                        <a:pt x="6985" y="2250"/>
                        <a:pt x="6977" y="2249"/>
                      </a:cubicBezTo>
                      <a:cubicBezTo>
                        <a:pt x="6961" y="2246"/>
                        <a:pt x="6951" y="2246"/>
                        <a:pt x="6939" y="2246"/>
                      </a:cubicBezTo>
                      <a:cubicBezTo>
                        <a:pt x="6928" y="2246"/>
                        <a:pt x="6918" y="2247"/>
                        <a:pt x="6905" y="2250"/>
                      </a:cubicBezTo>
                      <a:cubicBezTo>
                        <a:pt x="6899" y="2251"/>
                        <a:pt x="6893" y="2252"/>
                        <a:pt x="6887" y="2255"/>
                      </a:cubicBezTo>
                      <a:lnTo>
                        <a:pt x="6880" y="2256"/>
                      </a:lnTo>
                      <a:cubicBezTo>
                        <a:pt x="6859" y="2261"/>
                        <a:pt x="6838" y="2267"/>
                        <a:pt x="6815" y="2278"/>
                      </a:cubicBezTo>
                      <a:cubicBezTo>
                        <a:pt x="6777" y="2292"/>
                        <a:pt x="6741" y="2312"/>
                        <a:pt x="6694" y="2340"/>
                      </a:cubicBezTo>
                      <a:cubicBezTo>
                        <a:pt x="6678" y="2350"/>
                        <a:pt x="6662" y="2362"/>
                        <a:pt x="6647" y="2372"/>
                      </a:cubicBezTo>
                      <a:lnTo>
                        <a:pt x="6640" y="2379"/>
                      </a:lnTo>
                      <a:lnTo>
                        <a:pt x="6627" y="2386"/>
                      </a:lnTo>
                      <a:lnTo>
                        <a:pt x="6609" y="2399"/>
                      </a:lnTo>
                      <a:lnTo>
                        <a:pt x="6585" y="2416"/>
                      </a:lnTo>
                      <a:lnTo>
                        <a:pt x="6562" y="2432"/>
                      </a:lnTo>
                      <a:lnTo>
                        <a:pt x="6468" y="2501"/>
                      </a:lnTo>
                      <a:cubicBezTo>
                        <a:pt x="6467" y="2502"/>
                        <a:pt x="6466" y="2502"/>
                        <a:pt x="6465" y="2503"/>
                      </a:cubicBezTo>
                      <a:lnTo>
                        <a:pt x="6445" y="2520"/>
                      </a:lnTo>
                      <a:lnTo>
                        <a:pt x="6426" y="2535"/>
                      </a:lnTo>
                      <a:lnTo>
                        <a:pt x="6408" y="2551"/>
                      </a:lnTo>
                      <a:lnTo>
                        <a:pt x="6408" y="2551"/>
                      </a:lnTo>
                      <a:lnTo>
                        <a:pt x="6411" y="2542"/>
                      </a:lnTo>
                      <a:lnTo>
                        <a:pt x="6414" y="2532"/>
                      </a:lnTo>
                      <a:lnTo>
                        <a:pt x="6415" y="2525"/>
                      </a:lnTo>
                      <a:cubicBezTo>
                        <a:pt x="6418" y="2514"/>
                        <a:pt x="6418" y="2507"/>
                        <a:pt x="6419" y="2501"/>
                      </a:cubicBezTo>
                      <a:lnTo>
                        <a:pt x="6420" y="2491"/>
                      </a:lnTo>
                      <a:cubicBezTo>
                        <a:pt x="6421" y="2479"/>
                        <a:pt x="6423" y="2468"/>
                        <a:pt x="6424" y="2458"/>
                      </a:cubicBezTo>
                      <a:lnTo>
                        <a:pt x="6425" y="2451"/>
                      </a:lnTo>
                      <a:cubicBezTo>
                        <a:pt x="6426" y="2437"/>
                        <a:pt x="6429" y="2426"/>
                        <a:pt x="6430" y="2414"/>
                      </a:cubicBezTo>
                      <a:cubicBezTo>
                        <a:pt x="6431" y="2394"/>
                        <a:pt x="6432" y="2375"/>
                        <a:pt x="6434" y="2354"/>
                      </a:cubicBezTo>
                      <a:lnTo>
                        <a:pt x="6434" y="2328"/>
                      </a:lnTo>
                      <a:lnTo>
                        <a:pt x="6434" y="2316"/>
                      </a:lnTo>
                      <a:cubicBezTo>
                        <a:pt x="6434" y="2306"/>
                        <a:pt x="6434" y="2293"/>
                        <a:pt x="6435" y="2283"/>
                      </a:cubicBezTo>
                      <a:lnTo>
                        <a:pt x="6435" y="2250"/>
                      </a:lnTo>
                      <a:cubicBezTo>
                        <a:pt x="6435" y="2228"/>
                        <a:pt x="6432" y="2206"/>
                        <a:pt x="6430" y="2185"/>
                      </a:cubicBezTo>
                      <a:cubicBezTo>
                        <a:pt x="6426" y="2168"/>
                        <a:pt x="6423" y="2151"/>
                        <a:pt x="6419" y="2136"/>
                      </a:cubicBezTo>
                      <a:cubicBezTo>
                        <a:pt x="6416" y="2126"/>
                        <a:pt x="6413" y="2116"/>
                        <a:pt x="6410" y="2107"/>
                      </a:cubicBezTo>
                      <a:cubicBezTo>
                        <a:pt x="6408" y="2101"/>
                        <a:pt x="6405" y="2092"/>
                        <a:pt x="6403" y="2086"/>
                      </a:cubicBezTo>
                      <a:lnTo>
                        <a:pt x="6400" y="2080"/>
                      </a:lnTo>
                      <a:lnTo>
                        <a:pt x="6393" y="2065"/>
                      </a:lnTo>
                      <a:cubicBezTo>
                        <a:pt x="6387" y="2055"/>
                        <a:pt x="6384" y="2050"/>
                        <a:pt x="6380" y="2046"/>
                      </a:cubicBezTo>
                      <a:lnTo>
                        <a:pt x="6373" y="2039"/>
                      </a:lnTo>
                      <a:lnTo>
                        <a:pt x="6369" y="2036"/>
                      </a:lnTo>
                      <a:lnTo>
                        <a:pt x="6365" y="2034"/>
                      </a:lnTo>
                      <a:lnTo>
                        <a:pt x="6354" y="2027"/>
                      </a:lnTo>
                      <a:cubicBezTo>
                        <a:pt x="6349" y="2024"/>
                        <a:pt x="6343" y="2022"/>
                        <a:pt x="6337" y="2019"/>
                      </a:cubicBezTo>
                      <a:lnTo>
                        <a:pt x="6333" y="2018"/>
                      </a:lnTo>
                      <a:lnTo>
                        <a:pt x="6329" y="2016"/>
                      </a:lnTo>
                      <a:cubicBezTo>
                        <a:pt x="6322" y="2015"/>
                        <a:pt x="6316" y="2014"/>
                        <a:pt x="6311" y="2014"/>
                      </a:cubicBezTo>
                      <a:cubicBezTo>
                        <a:pt x="6305" y="2014"/>
                        <a:pt x="6298" y="2013"/>
                        <a:pt x="6293" y="2013"/>
                      </a:cubicBezTo>
                      <a:lnTo>
                        <a:pt x="6287" y="2013"/>
                      </a:lnTo>
                      <a:cubicBezTo>
                        <a:pt x="6277" y="2013"/>
                        <a:pt x="6267" y="2014"/>
                        <a:pt x="6257" y="2015"/>
                      </a:cubicBezTo>
                      <a:lnTo>
                        <a:pt x="6238" y="2019"/>
                      </a:lnTo>
                      <a:cubicBezTo>
                        <a:pt x="6229" y="2021"/>
                        <a:pt x="6221" y="2024"/>
                        <a:pt x="6212" y="2026"/>
                      </a:cubicBezTo>
                      <a:cubicBezTo>
                        <a:pt x="6204" y="2030"/>
                        <a:pt x="6197" y="2034"/>
                        <a:pt x="6189" y="2036"/>
                      </a:cubicBezTo>
                      <a:lnTo>
                        <a:pt x="6184" y="2037"/>
                      </a:lnTo>
                      <a:cubicBezTo>
                        <a:pt x="6171" y="2044"/>
                        <a:pt x="6157" y="2051"/>
                        <a:pt x="6142" y="2059"/>
                      </a:cubicBezTo>
                      <a:cubicBezTo>
                        <a:pt x="6127" y="2069"/>
                        <a:pt x="6110" y="2079"/>
                        <a:pt x="6092" y="2092"/>
                      </a:cubicBezTo>
                      <a:lnTo>
                        <a:pt x="6050" y="2127"/>
                      </a:lnTo>
                      <a:cubicBezTo>
                        <a:pt x="6025" y="2148"/>
                        <a:pt x="6001" y="2170"/>
                        <a:pt x="5977" y="2193"/>
                      </a:cubicBezTo>
                      <a:cubicBezTo>
                        <a:pt x="5955" y="2215"/>
                        <a:pt x="5930" y="2237"/>
                        <a:pt x="5908" y="2259"/>
                      </a:cubicBezTo>
                      <a:lnTo>
                        <a:pt x="5911" y="2255"/>
                      </a:lnTo>
                      <a:cubicBezTo>
                        <a:pt x="5914" y="2249"/>
                        <a:pt x="5917" y="2244"/>
                        <a:pt x="5920" y="2237"/>
                      </a:cubicBezTo>
                      <a:lnTo>
                        <a:pt x="5939" y="2194"/>
                      </a:lnTo>
                      <a:lnTo>
                        <a:pt x="5946" y="2180"/>
                      </a:lnTo>
                      <a:lnTo>
                        <a:pt x="5952" y="2167"/>
                      </a:lnTo>
                      <a:cubicBezTo>
                        <a:pt x="5960" y="2149"/>
                        <a:pt x="5966" y="2134"/>
                        <a:pt x="5973" y="2118"/>
                      </a:cubicBezTo>
                      <a:lnTo>
                        <a:pt x="5979" y="2108"/>
                      </a:lnTo>
                      <a:lnTo>
                        <a:pt x="5984" y="2098"/>
                      </a:lnTo>
                      <a:lnTo>
                        <a:pt x="5993" y="2079"/>
                      </a:lnTo>
                      <a:lnTo>
                        <a:pt x="6004" y="2054"/>
                      </a:lnTo>
                      <a:lnTo>
                        <a:pt x="6017" y="2030"/>
                      </a:lnTo>
                      <a:cubicBezTo>
                        <a:pt x="6030" y="2002"/>
                        <a:pt x="6044" y="1974"/>
                        <a:pt x="6059" y="1947"/>
                      </a:cubicBezTo>
                      <a:lnTo>
                        <a:pt x="6105" y="1861"/>
                      </a:lnTo>
                      <a:lnTo>
                        <a:pt x="6107" y="1858"/>
                      </a:lnTo>
                      <a:lnTo>
                        <a:pt x="6111" y="1848"/>
                      </a:lnTo>
                      <a:lnTo>
                        <a:pt x="6115" y="1840"/>
                      </a:lnTo>
                      <a:lnTo>
                        <a:pt x="6123" y="1822"/>
                      </a:lnTo>
                      <a:cubicBezTo>
                        <a:pt x="6130" y="1806"/>
                        <a:pt x="6136" y="1789"/>
                        <a:pt x="6142" y="1773"/>
                      </a:cubicBezTo>
                      <a:cubicBezTo>
                        <a:pt x="6146" y="1763"/>
                        <a:pt x="6150" y="1755"/>
                        <a:pt x="6154" y="1744"/>
                      </a:cubicBezTo>
                      <a:lnTo>
                        <a:pt x="6159" y="1730"/>
                      </a:lnTo>
                      <a:lnTo>
                        <a:pt x="6167" y="1709"/>
                      </a:lnTo>
                      <a:lnTo>
                        <a:pt x="6171" y="1699"/>
                      </a:lnTo>
                      <a:lnTo>
                        <a:pt x="6177" y="1680"/>
                      </a:lnTo>
                      <a:lnTo>
                        <a:pt x="6197" y="1623"/>
                      </a:lnTo>
                      <a:lnTo>
                        <a:pt x="6198" y="1618"/>
                      </a:lnTo>
                      <a:lnTo>
                        <a:pt x="6205" y="1593"/>
                      </a:lnTo>
                      <a:lnTo>
                        <a:pt x="6212" y="1574"/>
                      </a:lnTo>
                      <a:lnTo>
                        <a:pt x="6215" y="1562"/>
                      </a:lnTo>
                      <a:lnTo>
                        <a:pt x="6226" y="1530"/>
                      </a:lnTo>
                      <a:lnTo>
                        <a:pt x="6236" y="1498"/>
                      </a:lnTo>
                      <a:cubicBezTo>
                        <a:pt x="6244" y="1473"/>
                        <a:pt x="6250" y="1451"/>
                        <a:pt x="6257" y="1426"/>
                      </a:cubicBezTo>
                      <a:lnTo>
                        <a:pt x="6261" y="1412"/>
                      </a:lnTo>
                      <a:lnTo>
                        <a:pt x="6272" y="1369"/>
                      </a:lnTo>
                      <a:lnTo>
                        <a:pt x="6275" y="1360"/>
                      </a:lnTo>
                      <a:lnTo>
                        <a:pt x="6279" y="1341"/>
                      </a:lnTo>
                      <a:lnTo>
                        <a:pt x="6280" y="1334"/>
                      </a:lnTo>
                      <a:lnTo>
                        <a:pt x="6306" y="1217"/>
                      </a:lnTo>
                      <a:cubicBezTo>
                        <a:pt x="6307" y="1214"/>
                        <a:pt x="6307" y="1210"/>
                        <a:pt x="6308" y="1206"/>
                      </a:cubicBezTo>
                      <a:lnTo>
                        <a:pt x="6310" y="1201"/>
                      </a:lnTo>
                      <a:lnTo>
                        <a:pt x="6311" y="1191"/>
                      </a:lnTo>
                      <a:lnTo>
                        <a:pt x="6317" y="1155"/>
                      </a:lnTo>
                      <a:lnTo>
                        <a:pt x="6324" y="1119"/>
                      </a:lnTo>
                      <a:lnTo>
                        <a:pt x="6327" y="1101"/>
                      </a:lnTo>
                      <a:lnTo>
                        <a:pt x="6331" y="1077"/>
                      </a:lnTo>
                      <a:lnTo>
                        <a:pt x="6332" y="1072"/>
                      </a:lnTo>
                      <a:lnTo>
                        <a:pt x="6337" y="1036"/>
                      </a:lnTo>
                      <a:lnTo>
                        <a:pt x="6338" y="1030"/>
                      </a:lnTo>
                      <a:lnTo>
                        <a:pt x="6346" y="973"/>
                      </a:lnTo>
                      <a:cubicBezTo>
                        <a:pt x="6347" y="963"/>
                        <a:pt x="6348" y="953"/>
                        <a:pt x="6349" y="944"/>
                      </a:cubicBezTo>
                      <a:cubicBezTo>
                        <a:pt x="6352" y="922"/>
                        <a:pt x="6354" y="901"/>
                        <a:pt x="6356" y="880"/>
                      </a:cubicBezTo>
                      <a:lnTo>
                        <a:pt x="6357" y="872"/>
                      </a:lnTo>
                      <a:cubicBezTo>
                        <a:pt x="6359" y="864"/>
                        <a:pt x="6359" y="856"/>
                        <a:pt x="6360" y="846"/>
                      </a:cubicBezTo>
                      <a:lnTo>
                        <a:pt x="6362" y="830"/>
                      </a:lnTo>
                      <a:cubicBezTo>
                        <a:pt x="6363" y="814"/>
                        <a:pt x="6363" y="800"/>
                        <a:pt x="6364" y="787"/>
                      </a:cubicBezTo>
                      <a:lnTo>
                        <a:pt x="6364" y="776"/>
                      </a:lnTo>
                      <a:cubicBezTo>
                        <a:pt x="6364" y="767"/>
                        <a:pt x="6365" y="758"/>
                        <a:pt x="6365" y="748"/>
                      </a:cubicBezTo>
                      <a:lnTo>
                        <a:pt x="6367" y="695"/>
                      </a:lnTo>
                      <a:lnTo>
                        <a:pt x="6367" y="678"/>
                      </a:lnTo>
                      <a:lnTo>
                        <a:pt x="6367" y="664"/>
                      </a:lnTo>
                      <a:lnTo>
                        <a:pt x="6367" y="651"/>
                      </a:lnTo>
                      <a:cubicBezTo>
                        <a:pt x="6367" y="632"/>
                        <a:pt x="6367" y="614"/>
                        <a:pt x="6365" y="594"/>
                      </a:cubicBezTo>
                      <a:lnTo>
                        <a:pt x="6365" y="586"/>
                      </a:lnTo>
                      <a:lnTo>
                        <a:pt x="6365" y="577"/>
                      </a:lnTo>
                      <a:lnTo>
                        <a:pt x="6365" y="573"/>
                      </a:lnTo>
                      <a:lnTo>
                        <a:pt x="6364" y="560"/>
                      </a:lnTo>
                      <a:lnTo>
                        <a:pt x="6363" y="550"/>
                      </a:lnTo>
                      <a:lnTo>
                        <a:pt x="6363" y="542"/>
                      </a:lnTo>
                      <a:lnTo>
                        <a:pt x="6363" y="536"/>
                      </a:lnTo>
                      <a:lnTo>
                        <a:pt x="6363" y="530"/>
                      </a:lnTo>
                      <a:lnTo>
                        <a:pt x="6362" y="517"/>
                      </a:lnTo>
                      <a:lnTo>
                        <a:pt x="6360" y="504"/>
                      </a:lnTo>
                      <a:lnTo>
                        <a:pt x="6359" y="496"/>
                      </a:lnTo>
                      <a:lnTo>
                        <a:pt x="6357" y="486"/>
                      </a:lnTo>
                      <a:lnTo>
                        <a:pt x="6352" y="455"/>
                      </a:lnTo>
                      <a:lnTo>
                        <a:pt x="6344" y="413"/>
                      </a:lnTo>
                      <a:lnTo>
                        <a:pt x="6343" y="408"/>
                      </a:lnTo>
                      <a:cubicBezTo>
                        <a:pt x="6342" y="402"/>
                        <a:pt x="6342" y="400"/>
                        <a:pt x="6341" y="397"/>
                      </a:cubicBezTo>
                      <a:cubicBezTo>
                        <a:pt x="6338" y="386"/>
                        <a:pt x="6334" y="376"/>
                        <a:pt x="6332" y="365"/>
                      </a:cubicBezTo>
                      <a:cubicBezTo>
                        <a:pt x="6331" y="360"/>
                        <a:pt x="6329" y="356"/>
                        <a:pt x="6327" y="351"/>
                      </a:cubicBezTo>
                      <a:lnTo>
                        <a:pt x="6326" y="346"/>
                      </a:lnTo>
                      <a:lnTo>
                        <a:pt x="6321" y="336"/>
                      </a:lnTo>
                      <a:lnTo>
                        <a:pt x="6317" y="328"/>
                      </a:lnTo>
                      <a:lnTo>
                        <a:pt x="6308" y="306"/>
                      </a:lnTo>
                      <a:lnTo>
                        <a:pt x="6306" y="299"/>
                      </a:lnTo>
                      <a:cubicBezTo>
                        <a:pt x="6305" y="294"/>
                        <a:pt x="6302" y="289"/>
                        <a:pt x="6300" y="284"/>
                      </a:cubicBezTo>
                      <a:lnTo>
                        <a:pt x="6297" y="278"/>
                      </a:lnTo>
                      <a:lnTo>
                        <a:pt x="6296" y="273"/>
                      </a:lnTo>
                      <a:cubicBezTo>
                        <a:pt x="6295" y="269"/>
                        <a:pt x="6292" y="263"/>
                        <a:pt x="6291" y="259"/>
                      </a:cubicBezTo>
                      <a:lnTo>
                        <a:pt x="6284" y="247"/>
                      </a:lnTo>
                      <a:lnTo>
                        <a:pt x="6277" y="233"/>
                      </a:lnTo>
                      <a:lnTo>
                        <a:pt x="6275" y="227"/>
                      </a:lnTo>
                      <a:cubicBezTo>
                        <a:pt x="6274" y="223"/>
                        <a:pt x="6271" y="220"/>
                        <a:pt x="6269" y="216"/>
                      </a:cubicBezTo>
                      <a:cubicBezTo>
                        <a:pt x="6264" y="207"/>
                        <a:pt x="6259" y="200"/>
                        <a:pt x="6253" y="190"/>
                      </a:cubicBezTo>
                      <a:cubicBezTo>
                        <a:pt x="6246" y="180"/>
                        <a:pt x="6239" y="170"/>
                        <a:pt x="6231" y="159"/>
                      </a:cubicBezTo>
                      <a:lnTo>
                        <a:pt x="6226" y="154"/>
                      </a:lnTo>
                      <a:lnTo>
                        <a:pt x="6224" y="150"/>
                      </a:lnTo>
                      <a:lnTo>
                        <a:pt x="6219" y="146"/>
                      </a:lnTo>
                      <a:lnTo>
                        <a:pt x="6215" y="141"/>
                      </a:lnTo>
                      <a:cubicBezTo>
                        <a:pt x="6212" y="138"/>
                        <a:pt x="6209" y="134"/>
                        <a:pt x="6205" y="129"/>
                      </a:cubicBezTo>
                      <a:lnTo>
                        <a:pt x="6200" y="123"/>
                      </a:lnTo>
                      <a:cubicBezTo>
                        <a:pt x="6198" y="119"/>
                        <a:pt x="6194" y="117"/>
                        <a:pt x="6192" y="114"/>
                      </a:cubicBezTo>
                      <a:lnTo>
                        <a:pt x="6168" y="91"/>
                      </a:lnTo>
                      <a:lnTo>
                        <a:pt x="6163" y="86"/>
                      </a:lnTo>
                      <a:lnTo>
                        <a:pt x="6158" y="81"/>
                      </a:lnTo>
                      <a:cubicBezTo>
                        <a:pt x="6156" y="78"/>
                        <a:pt x="6153" y="76"/>
                        <a:pt x="6148" y="73"/>
                      </a:cubicBezTo>
                      <a:lnTo>
                        <a:pt x="6142" y="68"/>
                      </a:lnTo>
                      <a:cubicBezTo>
                        <a:pt x="6130" y="57"/>
                        <a:pt x="6117" y="48"/>
                        <a:pt x="6104" y="42"/>
                      </a:cubicBezTo>
                      <a:cubicBezTo>
                        <a:pt x="6097" y="38"/>
                        <a:pt x="6092" y="36"/>
                        <a:pt x="6086" y="33"/>
                      </a:cubicBezTo>
                      <a:lnTo>
                        <a:pt x="6079" y="31"/>
                      </a:lnTo>
                      <a:lnTo>
                        <a:pt x="6060" y="22"/>
                      </a:lnTo>
                      <a:cubicBezTo>
                        <a:pt x="6050" y="19"/>
                        <a:pt x="6044" y="17"/>
                        <a:pt x="6039" y="16"/>
                      </a:cubicBezTo>
                      <a:lnTo>
                        <a:pt x="6032" y="14"/>
                      </a:lnTo>
                      <a:cubicBezTo>
                        <a:pt x="6018" y="9"/>
                        <a:pt x="6003" y="6"/>
                        <a:pt x="5991" y="5"/>
                      </a:cubicBezTo>
                      <a:cubicBezTo>
                        <a:pt x="5975" y="2"/>
                        <a:pt x="5960" y="2"/>
                        <a:pt x="594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1" name="Google Shape;3421;p147"/>
                <p:cNvSpPr/>
                <p:nvPr/>
              </p:nvSpPr>
              <p:spPr>
                <a:xfrm>
                  <a:off x="5563802" y="4129561"/>
                  <a:ext cx="344916" cy="314907"/>
                </a:xfrm>
                <a:custGeom>
                  <a:avLst/>
                  <a:gdLst/>
                  <a:ahLst/>
                  <a:cxnLst/>
                  <a:rect l="l" t="t" r="r" b="b"/>
                  <a:pathLst>
                    <a:path w="7126" h="6506" extrusionOk="0">
                      <a:moveTo>
                        <a:pt x="5864" y="1"/>
                      </a:moveTo>
                      <a:lnTo>
                        <a:pt x="5850" y="2"/>
                      </a:lnTo>
                      <a:lnTo>
                        <a:pt x="5843" y="2"/>
                      </a:lnTo>
                      <a:cubicBezTo>
                        <a:pt x="5834" y="2"/>
                        <a:pt x="5828" y="4"/>
                        <a:pt x="5822" y="4"/>
                      </a:cubicBezTo>
                      <a:lnTo>
                        <a:pt x="5791" y="7"/>
                      </a:lnTo>
                      <a:lnTo>
                        <a:pt x="5772" y="11"/>
                      </a:lnTo>
                      <a:lnTo>
                        <a:pt x="5766" y="12"/>
                      </a:lnTo>
                      <a:cubicBezTo>
                        <a:pt x="5751" y="16"/>
                        <a:pt x="5736" y="22"/>
                        <a:pt x="5724" y="28"/>
                      </a:cubicBezTo>
                      <a:lnTo>
                        <a:pt x="5697" y="38"/>
                      </a:lnTo>
                      <a:cubicBezTo>
                        <a:pt x="5692" y="41"/>
                        <a:pt x="5688" y="42"/>
                        <a:pt x="5683" y="45"/>
                      </a:cubicBezTo>
                      <a:lnTo>
                        <a:pt x="5677" y="47"/>
                      </a:lnTo>
                      <a:cubicBezTo>
                        <a:pt x="5666" y="52"/>
                        <a:pt x="5654" y="57"/>
                        <a:pt x="5644" y="63"/>
                      </a:cubicBezTo>
                      <a:lnTo>
                        <a:pt x="5630" y="69"/>
                      </a:lnTo>
                      <a:lnTo>
                        <a:pt x="5615" y="77"/>
                      </a:lnTo>
                      <a:lnTo>
                        <a:pt x="5605" y="82"/>
                      </a:lnTo>
                      <a:lnTo>
                        <a:pt x="5594" y="87"/>
                      </a:lnTo>
                      <a:lnTo>
                        <a:pt x="5580" y="94"/>
                      </a:lnTo>
                      <a:lnTo>
                        <a:pt x="5566" y="103"/>
                      </a:lnTo>
                      <a:cubicBezTo>
                        <a:pt x="5559" y="107"/>
                        <a:pt x="5556" y="108"/>
                        <a:pt x="5553" y="109"/>
                      </a:cubicBezTo>
                      <a:cubicBezTo>
                        <a:pt x="5536" y="118"/>
                        <a:pt x="5520" y="128"/>
                        <a:pt x="5504" y="138"/>
                      </a:cubicBezTo>
                      <a:lnTo>
                        <a:pt x="5500" y="140"/>
                      </a:lnTo>
                      <a:cubicBezTo>
                        <a:pt x="5497" y="143"/>
                        <a:pt x="5493" y="144"/>
                        <a:pt x="5492" y="144"/>
                      </a:cubicBezTo>
                      <a:cubicBezTo>
                        <a:pt x="5486" y="149"/>
                        <a:pt x="5478" y="153"/>
                        <a:pt x="5472" y="158"/>
                      </a:cubicBezTo>
                      <a:lnTo>
                        <a:pt x="5427" y="187"/>
                      </a:lnTo>
                      <a:cubicBezTo>
                        <a:pt x="5415" y="195"/>
                        <a:pt x="5405" y="203"/>
                        <a:pt x="5394" y="211"/>
                      </a:cubicBezTo>
                      <a:lnTo>
                        <a:pt x="5383" y="218"/>
                      </a:lnTo>
                      <a:cubicBezTo>
                        <a:pt x="5363" y="232"/>
                        <a:pt x="5343" y="249"/>
                        <a:pt x="5324" y="264"/>
                      </a:cubicBezTo>
                      <a:cubicBezTo>
                        <a:pt x="5309" y="277"/>
                        <a:pt x="5296" y="289"/>
                        <a:pt x="5281" y="302"/>
                      </a:cubicBezTo>
                      <a:cubicBezTo>
                        <a:pt x="5268" y="315"/>
                        <a:pt x="5255" y="329"/>
                        <a:pt x="5237" y="347"/>
                      </a:cubicBezTo>
                      <a:cubicBezTo>
                        <a:pt x="5224" y="362"/>
                        <a:pt x="5210" y="380"/>
                        <a:pt x="5198" y="396"/>
                      </a:cubicBezTo>
                      <a:cubicBezTo>
                        <a:pt x="5191" y="405"/>
                        <a:pt x="5183" y="414"/>
                        <a:pt x="5177" y="423"/>
                      </a:cubicBezTo>
                      <a:lnTo>
                        <a:pt x="5174" y="427"/>
                      </a:lnTo>
                      <a:cubicBezTo>
                        <a:pt x="5168" y="436"/>
                        <a:pt x="5162" y="444"/>
                        <a:pt x="5157" y="453"/>
                      </a:cubicBezTo>
                      <a:lnTo>
                        <a:pt x="5146" y="468"/>
                      </a:lnTo>
                      <a:lnTo>
                        <a:pt x="5129" y="494"/>
                      </a:lnTo>
                      <a:lnTo>
                        <a:pt x="5113" y="519"/>
                      </a:lnTo>
                      <a:lnTo>
                        <a:pt x="5107" y="529"/>
                      </a:lnTo>
                      <a:lnTo>
                        <a:pt x="5076" y="583"/>
                      </a:lnTo>
                      <a:cubicBezTo>
                        <a:pt x="5070" y="594"/>
                        <a:pt x="5064" y="604"/>
                        <a:pt x="5059" y="617"/>
                      </a:cubicBezTo>
                      <a:lnTo>
                        <a:pt x="5038" y="654"/>
                      </a:lnTo>
                      <a:lnTo>
                        <a:pt x="5030" y="668"/>
                      </a:lnTo>
                      <a:cubicBezTo>
                        <a:pt x="5025" y="676"/>
                        <a:pt x="5020" y="686"/>
                        <a:pt x="5016" y="695"/>
                      </a:cubicBezTo>
                      <a:lnTo>
                        <a:pt x="5010" y="704"/>
                      </a:lnTo>
                      <a:lnTo>
                        <a:pt x="4993" y="738"/>
                      </a:lnTo>
                      <a:lnTo>
                        <a:pt x="4984" y="757"/>
                      </a:lnTo>
                      <a:lnTo>
                        <a:pt x="4976" y="773"/>
                      </a:lnTo>
                      <a:lnTo>
                        <a:pt x="4973" y="779"/>
                      </a:lnTo>
                      <a:lnTo>
                        <a:pt x="4969" y="789"/>
                      </a:lnTo>
                      <a:cubicBezTo>
                        <a:pt x="4959" y="812"/>
                        <a:pt x="4949" y="834"/>
                        <a:pt x="4940" y="857"/>
                      </a:cubicBezTo>
                      <a:cubicBezTo>
                        <a:pt x="4930" y="882"/>
                        <a:pt x="4921" y="910"/>
                        <a:pt x="4913" y="936"/>
                      </a:cubicBezTo>
                      <a:cubicBezTo>
                        <a:pt x="4911" y="946"/>
                        <a:pt x="4906" y="956"/>
                        <a:pt x="4904" y="967"/>
                      </a:cubicBezTo>
                      <a:lnTo>
                        <a:pt x="4900" y="982"/>
                      </a:lnTo>
                      <a:lnTo>
                        <a:pt x="4896" y="998"/>
                      </a:lnTo>
                      <a:cubicBezTo>
                        <a:pt x="4894" y="1008"/>
                        <a:pt x="4891" y="1016"/>
                        <a:pt x="4890" y="1026"/>
                      </a:cubicBezTo>
                      <a:lnTo>
                        <a:pt x="4884" y="1054"/>
                      </a:lnTo>
                      <a:lnTo>
                        <a:pt x="4877" y="1086"/>
                      </a:lnTo>
                      <a:cubicBezTo>
                        <a:pt x="4871" y="1108"/>
                        <a:pt x="4868" y="1129"/>
                        <a:pt x="4863" y="1150"/>
                      </a:cubicBezTo>
                      <a:lnTo>
                        <a:pt x="4858" y="1175"/>
                      </a:lnTo>
                      <a:cubicBezTo>
                        <a:pt x="4856" y="1179"/>
                        <a:pt x="4856" y="1181"/>
                        <a:pt x="4856" y="1185"/>
                      </a:cubicBezTo>
                      <a:cubicBezTo>
                        <a:pt x="4854" y="1199"/>
                        <a:pt x="4853" y="1210"/>
                        <a:pt x="4850" y="1220"/>
                      </a:cubicBezTo>
                      <a:cubicBezTo>
                        <a:pt x="4848" y="1237"/>
                        <a:pt x="4844" y="1253"/>
                        <a:pt x="4841" y="1271"/>
                      </a:cubicBezTo>
                      <a:lnTo>
                        <a:pt x="4838" y="1289"/>
                      </a:lnTo>
                      <a:lnTo>
                        <a:pt x="4837" y="1299"/>
                      </a:lnTo>
                      <a:lnTo>
                        <a:pt x="4829" y="1348"/>
                      </a:lnTo>
                      <a:cubicBezTo>
                        <a:pt x="4825" y="1370"/>
                        <a:pt x="4822" y="1395"/>
                        <a:pt x="4818" y="1418"/>
                      </a:cubicBezTo>
                      <a:cubicBezTo>
                        <a:pt x="4815" y="1435"/>
                        <a:pt x="4813" y="1451"/>
                        <a:pt x="4812" y="1467"/>
                      </a:cubicBezTo>
                      <a:lnTo>
                        <a:pt x="4809" y="1485"/>
                      </a:lnTo>
                      <a:cubicBezTo>
                        <a:pt x="4808" y="1495"/>
                        <a:pt x="4807" y="1504"/>
                        <a:pt x="4804" y="1514"/>
                      </a:cubicBezTo>
                      <a:lnTo>
                        <a:pt x="4802" y="1533"/>
                      </a:lnTo>
                      <a:cubicBezTo>
                        <a:pt x="4801" y="1540"/>
                        <a:pt x="4801" y="1549"/>
                        <a:pt x="4799" y="1555"/>
                      </a:cubicBezTo>
                      <a:cubicBezTo>
                        <a:pt x="4798" y="1562"/>
                        <a:pt x="4796" y="1570"/>
                        <a:pt x="4793" y="1576"/>
                      </a:cubicBezTo>
                      <a:lnTo>
                        <a:pt x="4788" y="1588"/>
                      </a:lnTo>
                      <a:cubicBezTo>
                        <a:pt x="4787" y="1591"/>
                        <a:pt x="4786" y="1595"/>
                        <a:pt x="4783" y="1597"/>
                      </a:cubicBezTo>
                      <a:lnTo>
                        <a:pt x="4778" y="1597"/>
                      </a:lnTo>
                      <a:cubicBezTo>
                        <a:pt x="4767" y="1595"/>
                        <a:pt x="4763" y="1592"/>
                        <a:pt x="4761" y="1591"/>
                      </a:cubicBezTo>
                      <a:cubicBezTo>
                        <a:pt x="4758" y="1590"/>
                        <a:pt x="4756" y="1588"/>
                        <a:pt x="4753" y="1586"/>
                      </a:cubicBezTo>
                      <a:lnTo>
                        <a:pt x="4737" y="1575"/>
                      </a:lnTo>
                      <a:lnTo>
                        <a:pt x="4731" y="1571"/>
                      </a:lnTo>
                      <a:cubicBezTo>
                        <a:pt x="4719" y="1564"/>
                        <a:pt x="4706" y="1556"/>
                        <a:pt x="4691" y="1549"/>
                      </a:cubicBezTo>
                      <a:cubicBezTo>
                        <a:pt x="4684" y="1543"/>
                        <a:pt x="4676" y="1539"/>
                        <a:pt x="4668" y="1535"/>
                      </a:cubicBezTo>
                      <a:lnTo>
                        <a:pt x="4657" y="1530"/>
                      </a:lnTo>
                      <a:cubicBezTo>
                        <a:pt x="4650" y="1526"/>
                        <a:pt x="4645" y="1524"/>
                        <a:pt x="4639" y="1521"/>
                      </a:cubicBezTo>
                      <a:cubicBezTo>
                        <a:pt x="4633" y="1518"/>
                        <a:pt x="4626" y="1515"/>
                        <a:pt x="4619" y="1513"/>
                      </a:cubicBezTo>
                      <a:cubicBezTo>
                        <a:pt x="4593" y="1500"/>
                        <a:pt x="4566" y="1488"/>
                        <a:pt x="4537" y="1478"/>
                      </a:cubicBezTo>
                      <a:lnTo>
                        <a:pt x="4532" y="1477"/>
                      </a:lnTo>
                      <a:cubicBezTo>
                        <a:pt x="4526" y="1473"/>
                        <a:pt x="4521" y="1472"/>
                        <a:pt x="4515" y="1471"/>
                      </a:cubicBezTo>
                      <a:lnTo>
                        <a:pt x="4501" y="1467"/>
                      </a:lnTo>
                      <a:lnTo>
                        <a:pt x="4492" y="1464"/>
                      </a:lnTo>
                      <a:cubicBezTo>
                        <a:pt x="4488" y="1463"/>
                        <a:pt x="4483" y="1462"/>
                        <a:pt x="4479" y="1462"/>
                      </a:cubicBezTo>
                      <a:lnTo>
                        <a:pt x="4470" y="1459"/>
                      </a:lnTo>
                      <a:cubicBezTo>
                        <a:pt x="4465" y="1458"/>
                        <a:pt x="4459" y="1457"/>
                        <a:pt x="4454" y="1457"/>
                      </a:cubicBezTo>
                      <a:lnTo>
                        <a:pt x="4446" y="1456"/>
                      </a:lnTo>
                      <a:cubicBezTo>
                        <a:pt x="4436" y="1453"/>
                        <a:pt x="4423" y="1452"/>
                        <a:pt x="4413" y="1451"/>
                      </a:cubicBezTo>
                      <a:lnTo>
                        <a:pt x="4405" y="1449"/>
                      </a:lnTo>
                      <a:cubicBezTo>
                        <a:pt x="4402" y="1449"/>
                        <a:pt x="4400" y="1449"/>
                        <a:pt x="4397" y="1448"/>
                      </a:cubicBezTo>
                      <a:lnTo>
                        <a:pt x="4389" y="1448"/>
                      </a:lnTo>
                      <a:lnTo>
                        <a:pt x="4380" y="1447"/>
                      </a:lnTo>
                      <a:cubicBezTo>
                        <a:pt x="4374" y="1447"/>
                        <a:pt x="4367" y="1446"/>
                        <a:pt x="4361" y="1446"/>
                      </a:cubicBezTo>
                      <a:lnTo>
                        <a:pt x="4343" y="1444"/>
                      </a:lnTo>
                      <a:cubicBezTo>
                        <a:pt x="4334" y="1444"/>
                        <a:pt x="4325" y="1443"/>
                        <a:pt x="4315" y="1443"/>
                      </a:cubicBezTo>
                      <a:lnTo>
                        <a:pt x="4286" y="1443"/>
                      </a:lnTo>
                      <a:cubicBezTo>
                        <a:pt x="4278" y="1443"/>
                        <a:pt x="4271" y="1443"/>
                        <a:pt x="4262" y="1442"/>
                      </a:cubicBezTo>
                      <a:lnTo>
                        <a:pt x="4209" y="1442"/>
                      </a:lnTo>
                      <a:cubicBezTo>
                        <a:pt x="4194" y="1442"/>
                        <a:pt x="4178" y="1443"/>
                        <a:pt x="4163" y="1444"/>
                      </a:cubicBezTo>
                      <a:cubicBezTo>
                        <a:pt x="4155" y="1444"/>
                        <a:pt x="4148" y="1446"/>
                        <a:pt x="4140" y="1446"/>
                      </a:cubicBezTo>
                      <a:cubicBezTo>
                        <a:pt x="4134" y="1446"/>
                        <a:pt x="4129" y="1447"/>
                        <a:pt x="4125" y="1447"/>
                      </a:cubicBezTo>
                      <a:lnTo>
                        <a:pt x="4104" y="1449"/>
                      </a:lnTo>
                      <a:lnTo>
                        <a:pt x="4089" y="1451"/>
                      </a:lnTo>
                      <a:cubicBezTo>
                        <a:pt x="4087" y="1451"/>
                        <a:pt x="4083" y="1452"/>
                        <a:pt x="4081" y="1452"/>
                      </a:cubicBezTo>
                      <a:lnTo>
                        <a:pt x="4075" y="1453"/>
                      </a:lnTo>
                      <a:lnTo>
                        <a:pt x="4070" y="1454"/>
                      </a:lnTo>
                      <a:lnTo>
                        <a:pt x="4061" y="1456"/>
                      </a:lnTo>
                      <a:cubicBezTo>
                        <a:pt x="4048" y="1458"/>
                        <a:pt x="4036" y="1459"/>
                        <a:pt x="4026" y="1462"/>
                      </a:cubicBezTo>
                      <a:lnTo>
                        <a:pt x="4010" y="1466"/>
                      </a:lnTo>
                      <a:lnTo>
                        <a:pt x="3995" y="1468"/>
                      </a:lnTo>
                      <a:lnTo>
                        <a:pt x="3990" y="1469"/>
                      </a:lnTo>
                      <a:cubicBezTo>
                        <a:pt x="3985" y="1471"/>
                        <a:pt x="3981" y="1471"/>
                        <a:pt x="3978" y="1472"/>
                      </a:cubicBezTo>
                      <a:lnTo>
                        <a:pt x="3955" y="1479"/>
                      </a:lnTo>
                      <a:lnTo>
                        <a:pt x="3924" y="1487"/>
                      </a:lnTo>
                      <a:cubicBezTo>
                        <a:pt x="3912" y="1490"/>
                        <a:pt x="3900" y="1494"/>
                        <a:pt x="3887" y="1498"/>
                      </a:cubicBezTo>
                      <a:lnTo>
                        <a:pt x="3854" y="1508"/>
                      </a:lnTo>
                      <a:cubicBezTo>
                        <a:pt x="3847" y="1509"/>
                        <a:pt x="3845" y="1511"/>
                        <a:pt x="3842" y="1513"/>
                      </a:cubicBezTo>
                      <a:lnTo>
                        <a:pt x="3789" y="1531"/>
                      </a:lnTo>
                      <a:lnTo>
                        <a:pt x="3774" y="1538"/>
                      </a:lnTo>
                      <a:lnTo>
                        <a:pt x="3763" y="1541"/>
                      </a:lnTo>
                      <a:cubicBezTo>
                        <a:pt x="3757" y="1544"/>
                        <a:pt x="3751" y="1547"/>
                        <a:pt x="3746" y="1550"/>
                      </a:cubicBezTo>
                      <a:lnTo>
                        <a:pt x="3737" y="1554"/>
                      </a:lnTo>
                      <a:cubicBezTo>
                        <a:pt x="3699" y="1569"/>
                        <a:pt x="3657" y="1588"/>
                        <a:pt x="3613" y="1612"/>
                      </a:cubicBezTo>
                      <a:cubicBezTo>
                        <a:pt x="3577" y="1632"/>
                        <a:pt x="3541" y="1655"/>
                        <a:pt x="3502" y="1682"/>
                      </a:cubicBezTo>
                      <a:cubicBezTo>
                        <a:pt x="3467" y="1706"/>
                        <a:pt x="3431" y="1735"/>
                        <a:pt x="3398" y="1766"/>
                      </a:cubicBezTo>
                      <a:cubicBezTo>
                        <a:pt x="3382" y="1780"/>
                        <a:pt x="3366" y="1796"/>
                        <a:pt x="3350" y="1811"/>
                      </a:cubicBezTo>
                      <a:cubicBezTo>
                        <a:pt x="3333" y="1827"/>
                        <a:pt x="3317" y="1843"/>
                        <a:pt x="3302" y="1860"/>
                      </a:cubicBezTo>
                      <a:cubicBezTo>
                        <a:pt x="3285" y="1878"/>
                        <a:pt x="3269" y="1897"/>
                        <a:pt x="3253" y="1915"/>
                      </a:cubicBezTo>
                      <a:lnTo>
                        <a:pt x="3202" y="1973"/>
                      </a:lnTo>
                      <a:lnTo>
                        <a:pt x="3178" y="2000"/>
                      </a:lnTo>
                      <a:lnTo>
                        <a:pt x="3175" y="2005"/>
                      </a:lnTo>
                      <a:lnTo>
                        <a:pt x="3156" y="2029"/>
                      </a:lnTo>
                      <a:lnTo>
                        <a:pt x="3115" y="2081"/>
                      </a:lnTo>
                      <a:lnTo>
                        <a:pt x="3103" y="2096"/>
                      </a:lnTo>
                      <a:lnTo>
                        <a:pt x="3095" y="2106"/>
                      </a:lnTo>
                      <a:cubicBezTo>
                        <a:pt x="3078" y="2128"/>
                        <a:pt x="3063" y="2149"/>
                        <a:pt x="3050" y="2172"/>
                      </a:cubicBezTo>
                      <a:cubicBezTo>
                        <a:pt x="3042" y="2183"/>
                        <a:pt x="3037" y="2194"/>
                        <a:pt x="3031" y="2206"/>
                      </a:cubicBezTo>
                      <a:lnTo>
                        <a:pt x="3024" y="2218"/>
                      </a:lnTo>
                      <a:lnTo>
                        <a:pt x="3022" y="2223"/>
                      </a:lnTo>
                      <a:lnTo>
                        <a:pt x="3019" y="2230"/>
                      </a:lnTo>
                      <a:lnTo>
                        <a:pt x="3017" y="2237"/>
                      </a:lnTo>
                      <a:cubicBezTo>
                        <a:pt x="3014" y="2242"/>
                        <a:pt x="3012" y="2247"/>
                        <a:pt x="3011" y="2252"/>
                      </a:cubicBezTo>
                      <a:lnTo>
                        <a:pt x="3002" y="2272"/>
                      </a:lnTo>
                      <a:lnTo>
                        <a:pt x="3001" y="2276"/>
                      </a:lnTo>
                      <a:lnTo>
                        <a:pt x="2998" y="2281"/>
                      </a:lnTo>
                      <a:lnTo>
                        <a:pt x="2995" y="2291"/>
                      </a:lnTo>
                      <a:lnTo>
                        <a:pt x="2992" y="2298"/>
                      </a:lnTo>
                      <a:cubicBezTo>
                        <a:pt x="2988" y="2311"/>
                        <a:pt x="2985" y="2321"/>
                        <a:pt x="2982" y="2332"/>
                      </a:cubicBezTo>
                      <a:cubicBezTo>
                        <a:pt x="2980" y="2344"/>
                        <a:pt x="2976" y="2354"/>
                        <a:pt x="2971" y="2364"/>
                      </a:cubicBezTo>
                      <a:cubicBezTo>
                        <a:pt x="2969" y="2370"/>
                        <a:pt x="2967" y="2379"/>
                        <a:pt x="2966" y="2385"/>
                      </a:cubicBezTo>
                      <a:lnTo>
                        <a:pt x="2965" y="2391"/>
                      </a:lnTo>
                      <a:lnTo>
                        <a:pt x="2962" y="2399"/>
                      </a:lnTo>
                      <a:cubicBezTo>
                        <a:pt x="2961" y="2404"/>
                        <a:pt x="2960" y="2410"/>
                        <a:pt x="2959" y="2414"/>
                      </a:cubicBezTo>
                      <a:lnTo>
                        <a:pt x="2951" y="2448"/>
                      </a:lnTo>
                      <a:lnTo>
                        <a:pt x="2950" y="2456"/>
                      </a:lnTo>
                      <a:lnTo>
                        <a:pt x="2949" y="2463"/>
                      </a:lnTo>
                      <a:cubicBezTo>
                        <a:pt x="2926" y="2445"/>
                        <a:pt x="2904" y="2426"/>
                        <a:pt x="2883" y="2406"/>
                      </a:cubicBezTo>
                      <a:cubicBezTo>
                        <a:pt x="2858" y="2388"/>
                        <a:pt x="2833" y="2368"/>
                        <a:pt x="2808" y="2350"/>
                      </a:cubicBezTo>
                      <a:cubicBezTo>
                        <a:pt x="2780" y="2331"/>
                        <a:pt x="2751" y="2313"/>
                        <a:pt x="2729" y="2300"/>
                      </a:cubicBezTo>
                      <a:cubicBezTo>
                        <a:pt x="2677" y="2267"/>
                        <a:pt x="2619" y="2240"/>
                        <a:pt x="2559" y="2214"/>
                      </a:cubicBezTo>
                      <a:cubicBezTo>
                        <a:pt x="2504" y="2190"/>
                        <a:pt x="2446" y="2170"/>
                        <a:pt x="2379" y="2152"/>
                      </a:cubicBezTo>
                      <a:cubicBezTo>
                        <a:pt x="2348" y="2144"/>
                        <a:pt x="2317" y="2137"/>
                        <a:pt x="2287" y="2130"/>
                      </a:cubicBezTo>
                      <a:cubicBezTo>
                        <a:pt x="2248" y="2121"/>
                        <a:pt x="2215" y="2116"/>
                        <a:pt x="2185" y="2111"/>
                      </a:cubicBezTo>
                      <a:cubicBezTo>
                        <a:pt x="2153" y="2106"/>
                        <a:pt x="2122" y="2105"/>
                        <a:pt x="2095" y="2103"/>
                      </a:cubicBezTo>
                      <a:cubicBezTo>
                        <a:pt x="2082" y="2103"/>
                        <a:pt x="2069" y="2102"/>
                        <a:pt x="2056" y="2102"/>
                      </a:cubicBezTo>
                      <a:cubicBezTo>
                        <a:pt x="2034" y="2102"/>
                        <a:pt x="2013" y="2103"/>
                        <a:pt x="1991" y="2103"/>
                      </a:cubicBezTo>
                      <a:cubicBezTo>
                        <a:pt x="1924" y="2107"/>
                        <a:pt x="1857" y="2118"/>
                        <a:pt x="1793" y="2130"/>
                      </a:cubicBezTo>
                      <a:cubicBezTo>
                        <a:pt x="1739" y="2141"/>
                        <a:pt x="1680" y="2156"/>
                        <a:pt x="1606" y="2178"/>
                      </a:cubicBezTo>
                      <a:cubicBezTo>
                        <a:pt x="1601" y="2179"/>
                        <a:pt x="1596" y="2182"/>
                        <a:pt x="1590" y="2183"/>
                      </a:cubicBezTo>
                      <a:lnTo>
                        <a:pt x="1550" y="2197"/>
                      </a:lnTo>
                      <a:lnTo>
                        <a:pt x="1505" y="2213"/>
                      </a:lnTo>
                      <a:lnTo>
                        <a:pt x="1461" y="2228"/>
                      </a:lnTo>
                      <a:lnTo>
                        <a:pt x="1438" y="2236"/>
                      </a:lnTo>
                      <a:cubicBezTo>
                        <a:pt x="1433" y="2237"/>
                        <a:pt x="1430" y="2240"/>
                        <a:pt x="1425" y="2241"/>
                      </a:cubicBezTo>
                      <a:lnTo>
                        <a:pt x="1415" y="2245"/>
                      </a:lnTo>
                      <a:cubicBezTo>
                        <a:pt x="1399" y="2251"/>
                        <a:pt x="1380" y="2259"/>
                        <a:pt x="1364" y="2265"/>
                      </a:cubicBezTo>
                      <a:cubicBezTo>
                        <a:pt x="1307" y="2288"/>
                        <a:pt x="1249" y="2316"/>
                        <a:pt x="1190" y="2347"/>
                      </a:cubicBezTo>
                      <a:cubicBezTo>
                        <a:pt x="1134" y="2375"/>
                        <a:pt x="1078" y="2409"/>
                        <a:pt x="1021" y="2446"/>
                      </a:cubicBezTo>
                      <a:cubicBezTo>
                        <a:pt x="995" y="2462"/>
                        <a:pt x="969" y="2481"/>
                        <a:pt x="944" y="2499"/>
                      </a:cubicBezTo>
                      <a:cubicBezTo>
                        <a:pt x="917" y="2520"/>
                        <a:pt x="890" y="2540"/>
                        <a:pt x="864" y="2563"/>
                      </a:cubicBezTo>
                      <a:lnTo>
                        <a:pt x="828" y="2592"/>
                      </a:lnTo>
                      <a:lnTo>
                        <a:pt x="824" y="2595"/>
                      </a:lnTo>
                      <a:cubicBezTo>
                        <a:pt x="819" y="2599"/>
                        <a:pt x="814" y="2604"/>
                        <a:pt x="809" y="2607"/>
                      </a:cubicBezTo>
                      <a:lnTo>
                        <a:pt x="787" y="2627"/>
                      </a:lnTo>
                      <a:lnTo>
                        <a:pt x="751" y="2659"/>
                      </a:lnTo>
                      <a:lnTo>
                        <a:pt x="715" y="2692"/>
                      </a:lnTo>
                      <a:lnTo>
                        <a:pt x="709" y="2697"/>
                      </a:lnTo>
                      <a:cubicBezTo>
                        <a:pt x="700" y="2704"/>
                        <a:pt x="691" y="2710"/>
                        <a:pt x="683" y="2720"/>
                      </a:cubicBezTo>
                      <a:lnTo>
                        <a:pt x="653" y="2749"/>
                      </a:lnTo>
                      <a:lnTo>
                        <a:pt x="624" y="2779"/>
                      </a:lnTo>
                      <a:lnTo>
                        <a:pt x="598" y="2806"/>
                      </a:lnTo>
                      <a:lnTo>
                        <a:pt x="571" y="2833"/>
                      </a:lnTo>
                      <a:lnTo>
                        <a:pt x="563" y="2841"/>
                      </a:lnTo>
                      <a:lnTo>
                        <a:pt x="547" y="2858"/>
                      </a:lnTo>
                      <a:lnTo>
                        <a:pt x="532" y="2874"/>
                      </a:lnTo>
                      <a:cubicBezTo>
                        <a:pt x="510" y="2899"/>
                        <a:pt x="488" y="2924"/>
                        <a:pt x="467" y="2950"/>
                      </a:cubicBezTo>
                      <a:cubicBezTo>
                        <a:pt x="429" y="2997"/>
                        <a:pt x="392" y="3045"/>
                        <a:pt x="356" y="3102"/>
                      </a:cubicBezTo>
                      <a:cubicBezTo>
                        <a:pt x="325" y="3150"/>
                        <a:pt x="295" y="3201"/>
                        <a:pt x="261" y="3272"/>
                      </a:cubicBezTo>
                      <a:cubicBezTo>
                        <a:pt x="246" y="3300"/>
                        <a:pt x="233" y="3328"/>
                        <a:pt x="221" y="3357"/>
                      </a:cubicBezTo>
                      <a:cubicBezTo>
                        <a:pt x="206" y="3388"/>
                        <a:pt x="194" y="3419"/>
                        <a:pt x="182" y="3450"/>
                      </a:cubicBezTo>
                      <a:cubicBezTo>
                        <a:pt x="175" y="3467"/>
                        <a:pt x="169" y="3485"/>
                        <a:pt x="163" y="3502"/>
                      </a:cubicBezTo>
                      <a:lnTo>
                        <a:pt x="158" y="3517"/>
                      </a:lnTo>
                      <a:lnTo>
                        <a:pt x="142" y="3559"/>
                      </a:lnTo>
                      <a:lnTo>
                        <a:pt x="127" y="3601"/>
                      </a:lnTo>
                      <a:cubicBezTo>
                        <a:pt x="124" y="3609"/>
                        <a:pt x="123" y="3611"/>
                        <a:pt x="122" y="3615"/>
                      </a:cubicBezTo>
                      <a:lnTo>
                        <a:pt x="119" y="3626"/>
                      </a:lnTo>
                      <a:lnTo>
                        <a:pt x="117" y="3636"/>
                      </a:lnTo>
                      <a:lnTo>
                        <a:pt x="94" y="3709"/>
                      </a:lnTo>
                      <a:lnTo>
                        <a:pt x="89" y="3727"/>
                      </a:lnTo>
                      <a:cubicBezTo>
                        <a:pt x="86" y="3738"/>
                        <a:pt x="83" y="3749"/>
                        <a:pt x="79" y="3761"/>
                      </a:cubicBezTo>
                      <a:cubicBezTo>
                        <a:pt x="75" y="3775"/>
                        <a:pt x="71" y="3789"/>
                        <a:pt x="68" y="3802"/>
                      </a:cubicBezTo>
                      <a:cubicBezTo>
                        <a:pt x="61" y="3833"/>
                        <a:pt x="53" y="3866"/>
                        <a:pt x="47" y="3897"/>
                      </a:cubicBezTo>
                      <a:cubicBezTo>
                        <a:pt x="40" y="3930"/>
                        <a:pt x="34" y="3965"/>
                        <a:pt x="29" y="4000"/>
                      </a:cubicBezTo>
                      <a:cubicBezTo>
                        <a:pt x="24" y="4032"/>
                        <a:pt x="21" y="4062"/>
                        <a:pt x="17" y="4094"/>
                      </a:cubicBezTo>
                      <a:cubicBezTo>
                        <a:pt x="16" y="4108"/>
                        <a:pt x="15" y="4120"/>
                        <a:pt x="14" y="4131"/>
                      </a:cubicBezTo>
                      <a:lnTo>
                        <a:pt x="11" y="4177"/>
                      </a:lnTo>
                      <a:lnTo>
                        <a:pt x="6" y="4224"/>
                      </a:lnTo>
                      <a:lnTo>
                        <a:pt x="5" y="4233"/>
                      </a:lnTo>
                      <a:cubicBezTo>
                        <a:pt x="4" y="4247"/>
                        <a:pt x="4" y="4259"/>
                        <a:pt x="3" y="4273"/>
                      </a:cubicBezTo>
                      <a:lnTo>
                        <a:pt x="1" y="4315"/>
                      </a:lnTo>
                      <a:lnTo>
                        <a:pt x="0" y="4357"/>
                      </a:lnTo>
                      <a:lnTo>
                        <a:pt x="0" y="4376"/>
                      </a:lnTo>
                      <a:lnTo>
                        <a:pt x="0" y="4422"/>
                      </a:lnTo>
                      <a:cubicBezTo>
                        <a:pt x="1" y="4437"/>
                        <a:pt x="3" y="4453"/>
                        <a:pt x="5" y="4469"/>
                      </a:cubicBezTo>
                      <a:cubicBezTo>
                        <a:pt x="9" y="4486"/>
                        <a:pt x="12" y="4502"/>
                        <a:pt x="16" y="4520"/>
                      </a:cubicBezTo>
                      <a:cubicBezTo>
                        <a:pt x="22" y="4549"/>
                        <a:pt x="30" y="4578"/>
                        <a:pt x="40" y="4610"/>
                      </a:cubicBezTo>
                      <a:cubicBezTo>
                        <a:pt x="46" y="4626"/>
                        <a:pt x="50" y="4640"/>
                        <a:pt x="55" y="4656"/>
                      </a:cubicBezTo>
                      <a:lnTo>
                        <a:pt x="57" y="4662"/>
                      </a:lnTo>
                      <a:lnTo>
                        <a:pt x="61" y="4674"/>
                      </a:lnTo>
                      <a:cubicBezTo>
                        <a:pt x="70" y="4698"/>
                        <a:pt x="78" y="4723"/>
                        <a:pt x="86" y="4747"/>
                      </a:cubicBezTo>
                      <a:lnTo>
                        <a:pt x="102" y="4795"/>
                      </a:lnTo>
                      <a:lnTo>
                        <a:pt x="113" y="4826"/>
                      </a:lnTo>
                      <a:lnTo>
                        <a:pt x="124" y="4856"/>
                      </a:lnTo>
                      <a:lnTo>
                        <a:pt x="127" y="4862"/>
                      </a:lnTo>
                      <a:lnTo>
                        <a:pt x="148" y="4914"/>
                      </a:lnTo>
                      <a:lnTo>
                        <a:pt x="161" y="4952"/>
                      </a:lnTo>
                      <a:lnTo>
                        <a:pt x="168" y="4969"/>
                      </a:lnTo>
                      <a:lnTo>
                        <a:pt x="174" y="4985"/>
                      </a:lnTo>
                      <a:cubicBezTo>
                        <a:pt x="175" y="4989"/>
                        <a:pt x="176" y="4993"/>
                        <a:pt x="178" y="4995"/>
                      </a:cubicBezTo>
                      <a:lnTo>
                        <a:pt x="200" y="5047"/>
                      </a:lnTo>
                      <a:lnTo>
                        <a:pt x="231" y="5120"/>
                      </a:lnTo>
                      <a:lnTo>
                        <a:pt x="237" y="5136"/>
                      </a:lnTo>
                      <a:cubicBezTo>
                        <a:pt x="240" y="5143"/>
                        <a:pt x="242" y="5149"/>
                        <a:pt x="246" y="5155"/>
                      </a:cubicBezTo>
                      <a:cubicBezTo>
                        <a:pt x="253" y="5170"/>
                        <a:pt x="259" y="5181"/>
                        <a:pt x="264" y="5192"/>
                      </a:cubicBezTo>
                      <a:cubicBezTo>
                        <a:pt x="289" y="5241"/>
                        <a:pt x="313" y="5287"/>
                        <a:pt x="340" y="5329"/>
                      </a:cubicBezTo>
                      <a:cubicBezTo>
                        <a:pt x="365" y="5369"/>
                        <a:pt x="393" y="5408"/>
                        <a:pt x="429" y="5452"/>
                      </a:cubicBezTo>
                      <a:cubicBezTo>
                        <a:pt x="458" y="5486"/>
                        <a:pt x="491" y="5522"/>
                        <a:pt x="535" y="5565"/>
                      </a:cubicBezTo>
                      <a:cubicBezTo>
                        <a:pt x="573" y="5603"/>
                        <a:pt x="614" y="5639"/>
                        <a:pt x="655" y="5673"/>
                      </a:cubicBezTo>
                      <a:cubicBezTo>
                        <a:pt x="675" y="5690"/>
                        <a:pt x="695" y="5705"/>
                        <a:pt x="717" y="5720"/>
                      </a:cubicBezTo>
                      <a:cubicBezTo>
                        <a:pt x="726" y="5727"/>
                        <a:pt x="735" y="5733"/>
                        <a:pt x="743" y="5740"/>
                      </a:cubicBezTo>
                      <a:lnTo>
                        <a:pt x="748" y="5743"/>
                      </a:lnTo>
                      <a:lnTo>
                        <a:pt x="752" y="5746"/>
                      </a:lnTo>
                      <a:cubicBezTo>
                        <a:pt x="758" y="5750"/>
                        <a:pt x="763" y="5756"/>
                        <a:pt x="771" y="5759"/>
                      </a:cubicBezTo>
                      <a:lnTo>
                        <a:pt x="773" y="5761"/>
                      </a:lnTo>
                      <a:lnTo>
                        <a:pt x="774" y="5762"/>
                      </a:lnTo>
                      <a:lnTo>
                        <a:pt x="844" y="5808"/>
                      </a:lnTo>
                      <a:lnTo>
                        <a:pt x="887" y="5838"/>
                      </a:lnTo>
                      <a:cubicBezTo>
                        <a:pt x="887" y="5838"/>
                        <a:pt x="889" y="5839"/>
                        <a:pt x="890" y="5839"/>
                      </a:cubicBezTo>
                      <a:lnTo>
                        <a:pt x="891" y="5840"/>
                      </a:lnTo>
                      <a:cubicBezTo>
                        <a:pt x="894" y="5843"/>
                        <a:pt x="896" y="5844"/>
                        <a:pt x="899" y="5845"/>
                      </a:cubicBezTo>
                      <a:lnTo>
                        <a:pt x="902" y="5848"/>
                      </a:lnTo>
                      <a:cubicBezTo>
                        <a:pt x="916" y="5855"/>
                        <a:pt x="928" y="5864"/>
                        <a:pt x="943" y="5870"/>
                      </a:cubicBezTo>
                      <a:lnTo>
                        <a:pt x="1014" y="5910"/>
                      </a:lnTo>
                      <a:lnTo>
                        <a:pt x="1021" y="5913"/>
                      </a:lnTo>
                      <a:lnTo>
                        <a:pt x="1033" y="5918"/>
                      </a:lnTo>
                      <a:lnTo>
                        <a:pt x="1061" y="5932"/>
                      </a:lnTo>
                      <a:lnTo>
                        <a:pt x="1101" y="5951"/>
                      </a:lnTo>
                      <a:lnTo>
                        <a:pt x="1141" y="5970"/>
                      </a:lnTo>
                      <a:cubicBezTo>
                        <a:pt x="1150" y="5974"/>
                        <a:pt x="1160" y="5978"/>
                        <a:pt x="1169" y="5982"/>
                      </a:cubicBezTo>
                      <a:lnTo>
                        <a:pt x="1183" y="5987"/>
                      </a:lnTo>
                      <a:lnTo>
                        <a:pt x="1242" y="6011"/>
                      </a:lnTo>
                      <a:lnTo>
                        <a:pt x="1267" y="6021"/>
                      </a:lnTo>
                      <a:lnTo>
                        <a:pt x="1272" y="6024"/>
                      </a:lnTo>
                      <a:cubicBezTo>
                        <a:pt x="1276" y="6025"/>
                        <a:pt x="1278" y="6026"/>
                        <a:pt x="1282" y="6028"/>
                      </a:cubicBezTo>
                      <a:lnTo>
                        <a:pt x="1288" y="6029"/>
                      </a:lnTo>
                      <a:cubicBezTo>
                        <a:pt x="1297" y="6036"/>
                        <a:pt x="1307" y="6044"/>
                        <a:pt x="1318" y="6050"/>
                      </a:cubicBezTo>
                      <a:cubicBezTo>
                        <a:pt x="1327" y="6055"/>
                        <a:pt x="1334" y="6060"/>
                        <a:pt x="1343" y="6065"/>
                      </a:cubicBezTo>
                      <a:lnTo>
                        <a:pt x="1355" y="6072"/>
                      </a:lnTo>
                      <a:lnTo>
                        <a:pt x="1366" y="6080"/>
                      </a:lnTo>
                      <a:lnTo>
                        <a:pt x="1385" y="6091"/>
                      </a:lnTo>
                      <a:lnTo>
                        <a:pt x="1400" y="6101"/>
                      </a:lnTo>
                      <a:lnTo>
                        <a:pt x="1423" y="6114"/>
                      </a:lnTo>
                      <a:cubicBezTo>
                        <a:pt x="1442" y="6126"/>
                        <a:pt x="1461" y="6137"/>
                        <a:pt x="1479" y="6148"/>
                      </a:cubicBezTo>
                      <a:cubicBezTo>
                        <a:pt x="1494" y="6155"/>
                        <a:pt x="1507" y="6164"/>
                        <a:pt x="1520" y="6173"/>
                      </a:cubicBezTo>
                      <a:cubicBezTo>
                        <a:pt x="1528" y="6176"/>
                        <a:pt x="1533" y="6179"/>
                        <a:pt x="1539" y="6183"/>
                      </a:cubicBezTo>
                      <a:lnTo>
                        <a:pt x="1544" y="6185"/>
                      </a:lnTo>
                      <a:lnTo>
                        <a:pt x="1553" y="6190"/>
                      </a:lnTo>
                      <a:cubicBezTo>
                        <a:pt x="1561" y="6194"/>
                        <a:pt x="1569" y="6198"/>
                        <a:pt x="1575" y="6201"/>
                      </a:cubicBezTo>
                      <a:lnTo>
                        <a:pt x="1584" y="6207"/>
                      </a:lnTo>
                      <a:cubicBezTo>
                        <a:pt x="1608" y="6220"/>
                        <a:pt x="1634" y="6232"/>
                        <a:pt x="1658" y="6245"/>
                      </a:cubicBezTo>
                      <a:cubicBezTo>
                        <a:pt x="1695" y="6262"/>
                        <a:pt x="1739" y="6279"/>
                        <a:pt x="1790" y="6299"/>
                      </a:cubicBezTo>
                      <a:lnTo>
                        <a:pt x="1796" y="6302"/>
                      </a:lnTo>
                      <a:lnTo>
                        <a:pt x="1801" y="6303"/>
                      </a:lnTo>
                      <a:lnTo>
                        <a:pt x="1818" y="6309"/>
                      </a:lnTo>
                      <a:lnTo>
                        <a:pt x="1834" y="6314"/>
                      </a:lnTo>
                      <a:lnTo>
                        <a:pt x="1869" y="6325"/>
                      </a:lnTo>
                      <a:lnTo>
                        <a:pt x="1904" y="6337"/>
                      </a:lnTo>
                      <a:lnTo>
                        <a:pt x="1927" y="6345"/>
                      </a:lnTo>
                      <a:lnTo>
                        <a:pt x="1931" y="6346"/>
                      </a:lnTo>
                      <a:lnTo>
                        <a:pt x="1936" y="6348"/>
                      </a:lnTo>
                      <a:lnTo>
                        <a:pt x="2037" y="6373"/>
                      </a:lnTo>
                      <a:lnTo>
                        <a:pt x="2058" y="6379"/>
                      </a:lnTo>
                      <a:lnTo>
                        <a:pt x="2064" y="6380"/>
                      </a:lnTo>
                      <a:lnTo>
                        <a:pt x="2069" y="6381"/>
                      </a:lnTo>
                      <a:cubicBezTo>
                        <a:pt x="2071" y="6382"/>
                        <a:pt x="2074" y="6382"/>
                        <a:pt x="2076" y="6382"/>
                      </a:cubicBezTo>
                      <a:lnTo>
                        <a:pt x="2081" y="6384"/>
                      </a:lnTo>
                      <a:cubicBezTo>
                        <a:pt x="2105" y="6389"/>
                        <a:pt x="2128" y="6394"/>
                        <a:pt x="2153" y="6399"/>
                      </a:cubicBezTo>
                      <a:lnTo>
                        <a:pt x="2176" y="6404"/>
                      </a:lnTo>
                      <a:lnTo>
                        <a:pt x="2200" y="6409"/>
                      </a:lnTo>
                      <a:lnTo>
                        <a:pt x="2208" y="6410"/>
                      </a:lnTo>
                      <a:cubicBezTo>
                        <a:pt x="2214" y="6412"/>
                        <a:pt x="2223" y="6413"/>
                        <a:pt x="2229" y="6415"/>
                      </a:cubicBezTo>
                      <a:lnTo>
                        <a:pt x="2236" y="6416"/>
                      </a:lnTo>
                      <a:lnTo>
                        <a:pt x="2303" y="6427"/>
                      </a:lnTo>
                      <a:lnTo>
                        <a:pt x="2370" y="6438"/>
                      </a:lnTo>
                      <a:cubicBezTo>
                        <a:pt x="2377" y="6440"/>
                        <a:pt x="2384" y="6441"/>
                        <a:pt x="2391" y="6442"/>
                      </a:cubicBezTo>
                      <a:lnTo>
                        <a:pt x="2461" y="6453"/>
                      </a:lnTo>
                      <a:lnTo>
                        <a:pt x="2493" y="6458"/>
                      </a:lnTo>
                      <a:lnTo>
                        <a:pt x="2530" y="6464"/>
                      </a:lnTo>
                      <a:lnTo>
                        <a:pt x="2537" y="6466"/>
                      </a:lnTo>
                      <a:cubicBezTo>
                        <a:pt x="2544" y="6467"/>
                        <a:pt x="2550" y="6468"/>
                        <a:pt x="2557" y="6468"/>
                      </a:cubicBezTo>
                      <a:lnTo>
                        <a:pt x="2684" y="6484"/>
                      </a:lnTo>
                      <a:cubicBezTo>
                        <a:pt x="2698" y="6487"/>
                        <a:pt x="2714" y="6488"/>
                        <a:pt x="2728" y="6489"/>
                      </a:cubicBezTo>
                      <a:lnTo>
                        <a:pt x="2733" y="6489"/>
                      </a:lnTo>
                      <a:lnTo>
                        <a:pt x="2746" y="6490"/>
                      </a:lnTo>
                      <a:lnTo>
                        <a:pt x="2758" y="6492"/>
                      </a:lnTo>
                      <a:cubicBezTo>
                        <a:pt x="2806" y="6495"/>
                        <a:pt x="2853" y="6498"/>
                        <a:pt x="2900" y="6502"/>
                      </a:cubicBezTo>
                      <a:cubicBezTo>
                        <a:pt x="2905" y="6502"/>
                        <a:pt x="2911" y="6503"/>
                        <a:pt x="2916" y="6503"/>
                      </a:cubicBezTo>
                      <a:cubicBezTo>
                        <a:pt x="2926" y="6504"/>
                        <a:pt x="2936" y="6504"/>
                        <a:pt x="2947" y="6504"/>
                      </a:cubicBezTo>
                      <a:lnTo>
                        <a:pt x="2957" y="6504"/>
                      </a:lnTo>
                      <a:cubicBezTo>
                        <a:pt x="2983" y="6505"/>
                        <a:pt x="3008" y="6505"/>
                        <a:pt x="3034" y="6505"/>
                      </a:cubicBezTo>
                      <a:cubicBezTo>
                        <a:pt x="3064" y="6505"/>
                        <a:pt x="3093" y="6505"/>
                        <a:pt x="3121" y="6504"/>
                      </a:cubicBezTo>
                      <a:cubicBezTo>
                        <a:pt x="3168" y="6503"/>
                        <a:pt x="3216" y="6500"/>
                        <a:pt x="3266" y="6495"/>
                      </a:cubicBezTo>
                      <a:cubicBezTo>
                        <a:pt x="3291" y="6493"/>
                        <a:pt x="3314" y="6490"/>
                        <a:pt x="3338" y="6488"/>
                      </a:cubicBezTo>
                      <a:cubicBezTo>
                        <a:pt x="3367" y="6484"/>
                        <a:pt x="3395" y="6479"/>
                        <a:pt x="3423" y="6474"/>
                      </a:cubicBezTo>
                      <a:cubicBezTo>
                        <a:pt x="3462" y="6468"/>
                        <a:pt x="3502" y="6461"/>
                        <a:pt x="3541" y="6454"/>
                      </a:cubicBezTo>
                      <a:lnTo>
                        <a:pt x="3572" y="6449"/>
                      </a:lnTo>
                      <a:lnTo>
                        <a:pt x="3606" y="6442"/>
                      </a:lnTo>
                      <a:lnTo>
                        <a:pt x="3641" y="6436"/>
                      </a:lnTo>
                      <a:lnTo>
                        <a:pt x="3654" y="6433"/>
                      </a:lnTo>
                      <a:cubicBezTo>
                        <a:pt x="3660" y="6432"/>
                        <a:pt x="3665" y="6431"/>
                        <a:pt x="3672" y="6430"/>
                      </a:cubicBezTo>
                      <a:lnTo>
                        <a:pt x="3750" y="6413"/>
                      </a:lnTo>
                      <a:lnTo>
                        <a:pt x="3793" y="6404"/>
                      </a:lnTo>
                      <a:lnTo>
                        <a:pt x="3811" y="6400"/>
                      </a:lnTo>
                      <a:cubicBezTo>
                        <a:pt x="3830" y="6396"/>
                        <a:pt x="3848" y="6392"/>
                        <a:pt x="3866" y="6387"/>
                      </a:cubicBezTo>
                      <a:lnTo>
                        <a:pt x="4004" y="6354"/>
                      </a:lnTo>
                      <a:cubicBezTo>
                        <a:pt x="4017" y="6351"/>
                        <a:pt x="4028" y="6348"/>
                        <a:pt x="4040" y="6345"/>
                      </a:cubicBezTo>
                      <a:cubicBezTo>
                        <a:pt x="4041" y="6345"/>
                        <a:pt x="4042" y="6344"/>
                        <a:pt x="4046" y="6344"/>
                      </a:cubicBezTo>
                      <a:lnTo>
                        <a:pt x="4054" y="6340"/>
                      </a:lnTo>
                      <a:lnTo>
                        <a:pt x="4073" y="6335"/>
                      </a:lnTo>
                      <a:lnTo>
                        <a:pt x="4141" y="6317"/>
                      </a:lnTo>
                      <a:lnTo>
                        <a:pt x="4211" y="6296"/>
                      </a:lnTo>
                      <a:lnTo>
                        <a:pt x="4219" y="6293"/>
                      </a:lnTo>
                      <a:cubicBezTo>
                        <a:pt x="4224" y="6292"/>
                        <a:pt x="4229" y="6291"/>
                        <a:pt x="4233" y="6289"/>
                      </a:cubicBezTo>
                      <a:lnTo>
                        <a:pt x="4258" y="6281"/>
                      </a:lnTo>
                      <a:lnTo>
                        <a:pt x="4282" y="6272"/>
                      </a:lnTo>
                      <a:lnTo>
                        <a:pt x="4344" y="6252"/>
                      </a:lnTo>
                      <a:lnTo>
                        <a:pt x="4402" y="6232"/>
                      </a:lnTo>
                      <a:lnTo>
                        <a:pt x="4489" y="6203"/>
                      </a:lnTo>
                      <a:lnTo>
                        <a:pt x="4545" y="6184"/>
                      </a:lnTo>
                      <a:lnTo>
                        <a:pt x="4577" y="6173"/>
                      </a:lnTo>
                      <a:lnTo>
                        <a:pt x="4641" y="6150"/>
                      </a:lnTo>
                      <a:lnTo>
                        <a:pt x="4697" y="6131"/>
                      </a:lnTo>
                      <a:lnTo>
                        <a:pt x="4754" y="6112"/>
                      </a:lnTo>
                      <a:lnTo>
                        <a:pt x="4785" y="6102"/>
                      </a:lnTo>
                      <a:cubicBezTo>
                        <a:pt x="4790" y="6101"/>
                        <a:pt x="4794" y="6097"/>
                        <a:pt x="4799" y="6096"/>
                      </a:cubicBezTo>
                      <a:lnTo>
                        <a:pt x="4806" y="6093"/>
                      </a:lnTo>
                      <a:lnTo>
                        <a:pt x="4916" y="6049"/>
                      </a:lnTo>
                      <a:lnTo>
                        <a:pt x="4928" y="6044"/>
                      </a:lnTo>
                      <a:cubicBezTo>
                        <a:pt x="4941" y="6039"/>
                        <a:pt x="4954" y="6034"/>
                        <a:pt x="4967" y="6026"/>
                      </a:cubicBezTo>
                      <a:lnTo>
                        <a:pt x="5066" y="5979"/>
                      </a:lnTo>
                      <a:cubicBezTo>
                        <a:pt x="5082" y="5972"/>
                        <a:pt x="5097" y="5964"/>
                        <a:pt x="5113" y="5956"/>
                      </a:cubicBezTo>
                      <a:cubicBezTo>
                        <a:pt x="5123" y="5952"/>
                        <a:pt x="5127" y="5949"/>
                        <a:pt x="5132" y="5947"/>
                      </a:cubicBezTo>
                      <a:lnTo>
                        <a:pt x="5200" y="5912"/>
                      </a:lnTo>
                      <a:lnTo>
                        <a:pt x="5307" y="5856"/>
                      </a:lnTo>
                      <a:cubicBezTo>
                        <a:pt x="5320" y="5849"/>
                        <a:pt x="5338" y="5840"/>
                        <a:pt x="5354" y="5833"/>
                      </a:cubicBezTo>
                      <a:lnTo>
                        <a:pt x="5390" y="5813"/>
                      </a:lnTo>
                      <a:cubicBezTo>
                        <a:pt x="5423" y="5795"/>
                        <a:pt x="5457" y="5778"/>
                        <a:pt x="5490" y="5761"/>
                      </a:cubicBezTo>
                      <a:cubicBezTo>
                        <a:pt x="5521" y="5743"/>
                        <a:pt x="5554" y="5728"/>
                        <a:pt x="5585" y="5711"/>
                      </a:cubicBezTo>
                      <a:cubicBezTo>
                        <a:pt x="5604" y="5701"/>
                        <a:pt x="5624" y="5691"/>
                        <a:pt x="5644" y="5680"/>
                      </a:cubicBezTo>
                      <a:lnTo>
                        <a:pt x="5667" y="5669"/>
                      </a:lnTo>
                      <a:cubicBezTo>
                        <a:pt x="5705" y="5648"/>
                        <a:pt x="5742" y="5627"/>
                        <a:pt x="5779" y="5606"/>
                      </a:cubicBezTo>
                      <a:lnTo>
                        <a:pt x="5798" y="5594"/>
                      </a:lnTo>
                      <a:lnTo>
                        <a:pt x="5804" y="5591"/>
                      </a:lnTo>
                      <a:lnTo>
                        <a:pt x="5823" y="5578"/>
                      </a:lnTo>
                      <a:lnTo>
                        <a:pt x="5870" y="5550"/>
                      </a:lnTo>
                      <a:cubicBezTo>
                        <a:pt x="5882" y="5542"/>
                        <a:pt x="5889" y="5539"/>
                        <a:pt x="5896" y="5534"/>
                      </a:cubicBezTo>
                      <a:lnTo>
                        <a:pt x="5956" y="5495"/>
                      </a:lnTo>
                      <a:lnTo>
                        <a:pt x="5968" y="5486"/>
                      </a:lnTo>
                      <a:lnTo>
                        <a:pt x="5982" y="5478"/>
                      </a:lnTo>
                      <a:lnTo>
                        <a:pt x="5990" y="5473"/>
                      </a:lnTo>
                      <a:lnTo>
                        <a:pt x="6015" y="5455"/>
                      </a:lnTo>
                      <a:lnTo>
                        <a:pt x="6039" y="5437"/>
                      </a:lnTo>
                      <a:lnTo>
                        <a:pt x="6061" y="5421"/>
                      </a:lnTo>
                      <a:lnTo>
                        <a:pt x="6081" y="5405"/>
                      </a:lnTo>
                      <a:cubicBezTo>
                        <a:pt x="6090" y="5398"/>
                        <a:pt x="6098" y="5392"/>
                        <a:pt x="6106" y="5386"/>
                      </a:cubicBezTo>
                      <a:lnTo>
                        <a:pt x="6112" y="5381"/>
                      </a:lnTo>
                      <a:lnTo>
                        <a:pt x="6205" y="5308"/>
                      </a:lnTo>
                      <a:cubicBezTo>
                        <a:pt x="6206" y="5305"/>
                        <a:pt x="6209" y="5304"/>
                        <a:pt x="6210" y="5303"/>
                      </a:cubicBezTo>
                      <a:lnTo>
                        <a:pt x="6214" y="5299"/>
                      </a:lnTo>
                      <a:lnTo>
                        <a:pt x="6231" y="5287"/>
                      </a:lnTo>
                      <a:lnTo>
                        <a:pt x="6261" y="5261"/>
                      </a:lnTo>
                      <a:lnTo>
                        <a:pt x="6291" y="5235"/>
                      </a:lnTo>
                      <a:lnTo>
                        <a:pt x="6339" y="5194"/>
                      </a:lnTo>
                      <a:lnTo>
                        <a:pt x="6343" y="5190"/>
                      </a:lnTo>
                      <a:cubicBezTo>
                        <a:pt x="6347" y="5186"/>
                        <a:pt x="6352" y="5182"/>
                        <a:pt x="6355" y="5179"/>
                      </a:cubicBezTo>
                      <a:lnTo>
                        <a:pt x="6404" y="5135"/>
                      </a:lnTo>
                      <a:lnTo>
                        <a:pt x="6451" y="5089"/>
                      </a:lnTo>
                      <a:lnTo>
                        <a:pt x="6469" y="5072"/>
                      </a:lnTo>
                      <a:lnTo>
                        <a:pt x="6487" y="5053"/>
                      </a:lnTo>
                      <a:lnTo>
                        <a:pt x="6494" y="5046"/>
                      </a:lnTo>
                      <a:lnTo>
                        <a:pt x="6500" y="5041"/>
                      </a:lnTo>
                      <a:lnTo>
                        <a:pt x="6505" y="5036"/>
                      </a:lnTo>
                      <a:lnTo>
                        <a:pt x="6553" y="4988"/>
                      </a:lnTo>
                      <a:lnTo>
                        <a:pt x="6601" y="4940"/>
                      </a:lnTo>
                      <a:lnTo>
                        <a:pt x="6615" y="4924"/>
                      </a:lnTo>
                      <a:lnTo>
                        <a:pt x="6664" y="4870"/>
                      </a:lnTo>
                      <a:lnTo>
                        <a:pt x="6704" y="4829"/>
                      </a:lnTo>
                      <a:cubicBezTo>
                        <a:pt x="6710" y="4820"/>
                        <a:pt x="6718" y="4813"/>
                        <a:pt x="6724" y="4805"/>
                      </a:cubicBezTo>
                      <a:lnTo>
                        <a:pt x="6728" y="4800"/>
                      </a:lnTo>
                      <a:cubicBezTo>
                        <a:pt x="6745" y="4780"/>
                        <a:pt x="6760" y="4760"/>
                        <a:pt x="6777" y="4737"/>
                      </a:cubicBezTo>
                      <a:cubicBezTo>
                        <a:pt x="6787" y="4723"/>
                        <a:pt x="6797" y="4707"/>
                        <a:pt x="6808" y="4692"/>
                      </a:cubicBezTo>
                      <a:lnTo>
                        <a:pt x="6812" y="4686"/>
                      </a:lnTo>
                      <a:cubicBezTo>
                        <a:pt x="6821" y="4671"/>
                        <a:pt x="6829" y="4659"/>
                        <a:pt x="6837" y="4644"/>
                      </a:cubicBezTo>
                      <a:lnTo>
                        <a:pt x="6854" y="4618"/>
                      </a:lnTo>
                      <a:lnTo>
                        <a:pt x="6870" y="4590"/>
                      </a:lnTo>
                      <a:lnTo>
                        <a:pt x="6881" y="4573"/>
                      </a:lnTo>
                      <a:lnTo>
                        <a:pt x="6898" y="4545"/>
                      </a:lnTo>
                      <a:lnTo>
                        <a:pt x="6914" y="4518"/>
                      </a:lnTo>
                      <a:lnTo>
                        <a:pt x="6925" y="4499"/>
                      </a:lnTo>
                      <a:lnTo>
                        <a:pt x="6929" y="4492"/>
                      </a:lnTo>
                      <a:cubicBezTo>
                        <a:pt x="6935" y="4481"/>
                        <a:pt x="6942" y="4469"/>
                        <a:pt x="6950" y="4459"/>
                      </a:cubicBezTo>
                      <a:lnTo>
                        <a:pt x="6957" y="4446"/>
                      </a:lnTo>
                      <a:lnTo>
                        <a:pt x="6965" y="4433"/>
                      </a:lnTo>
                      <a:lnTo>
                        <a:pt x="6970" y="4424"/>
                      </a:lnTo>
                      <a:lnTo>
                        <a:pt x="6973" y="4418"/>
                      </a:lnTo>
                      <a:cubicBezTo>
                        <a:pt x="6975" y="4415"/>
                        <a:pt x="6977" y="4413"/>
                        <a:pt x="6978" y="4410"/>
                      </a:cubicBezTo>
                      <a:cubicBezTo>
                        <a:pt x="6984" y="4399"/>
                        <a:pt x="6989" y="4389"/>
                        <a:pt x="6993" y="4379"/>
                      </a:cubicBezTo>
                      <a:lnTo>
                        <a:pt x="6996" y="4373"/>
                      </a:lnTo>
                      <a:lnTo>
                        <a:pt x="7001" y="4363"/>
                      </a:lnTo>
                      <a:lnTo>
                        <a:pt x="7008" y="4345"/>
                      </a:lnTo>
                      <a:lnTo>
                        <a:pt x="7011" y="4337"/>
                      </a:lnTo>
                      <a:cubicBezTo>
                        <a:pt x="7015" y="4330"/>
                        <a:pt x="7018" y="4324"/>
                        <a:pt x="7020" y="4316"/>
                      </a:cubicBezTo>
                      <a:lnTo>
                        <a:pt x="7023" y="4310"/>
                      </a:lnTo>
                      <a:cubicBezTo>
                        <a:pt x="7027" y="4301"/>
                        <a:pt x="7029" y="4293"/>
                        <a:pt x="7032" y="4285"/>
                      </a:cubicBezTo>
                      <a:lnTo>
                        <a:pt x="7034" y="4280"/>
                      </a:lnTo>
                      <a:lnTo>
                        <a:pt x="7038" y="4267"/>
                      </a:lnTo>
                      <a:cubicBezTo>
                        <a:pt x="7039" y="4262"/>
                        <a:pt x="7042" y="4257"/>
                        <a:pt x="7043" y="4253"/>
                      </a:cubicBezTo>
                      <a:lnTo>
                        <a:pt x="7044" y="4248"/>
                      </a:lnTo>
                      <a:lnTo>
                        <a:pt x="7049" y="4233"/>
                      </a:lnTo>
                      <a:lnTo>
                        <a:pt x="7053" y="4219"/>
                      </a:lnTo>
                      <a:cubicBezTo>
                        <a:pt x="7053" y="4217"/>
                        <a:pt x="7054" y="4214"/>
                        <a:pt x="7054" y="4213"/>
                      </a:cubicBezTo>
                      <a:lnTo>
                        <a:pt x="7058" y="4197"/>
                      </a:lnTo>
                      <a:cubicBezTo>
                        <a:pt x="7060" y="4187"/>
                        <a:pt x="7063" y="4177"/>
                        <a:pt x="7065" y="4165"/>
                      </a:cubicBezTo>
                      <a:cubicBezTo>
                        <a:pt x="7065" y="4162"/>
                        <a:pt x="7066" y="4160"/>
                        <a:pt x="7066" y="4157"/>
                      </a:cubicBezTo>
                      <a:lnTo>
                        <a:pt x="7069" y="4144"/>
                      </a:lnTo>
                      <a:lnTo>
                        <a:pt x="7074" y="4115"/>
                      </a:lnTo>
                      <a:lnTo>
                        <a:pt x="7076" y="4101"/>
                      </a:lnTo>
                      <a:lnTo>
                        <a:pt x="7079" y="4087"/>
                      </a:lnTo>
                      <a:lnTo>
                        <a:pt x="7080" y="4079"/>
                      </a:lnTo>
                      <a:lnTo>
                        <a:pt x="7081" y="4074"/>
                      </a:lnTo>
                      <a:cubicBezTo>
                        <a:pt x="7085" y="4061"/>
                        <a:pt x="7086" y="4048"/>
                        <a:pt x="7087" y="4037"/>
                      </a:cubicBezTo>
                      <a:cubicBezTo>
                        <a:pt x="7094" y="3990"/>
                        <a:pt x="7096" y="3940"/>
                        <a:pt x="7097" y="3883"/>
                      </a:cubicBezTo>
                      <a:cubicBezTo>
                        <a:pt x="7097" y="3841"/>
                        <a:pt x="7096" y="3800"/>
                        <a:pt x="7091" y="3760"/>
                      </a:cubicBezTo>
                      <a:cubicBezTo>
                        <a:pt x="7089" y="3740"/>
                        <a:pt x="7085" y="3722"/>
                        <a:pt x="7080" y="3701"/>
                      </a:cubicBezTo>
                      <a:cubicBezTo>
                        <a:pt x="7076" y="3683"/>
                        <a:pt x="7073" y="3668"/>
                        <a:pt x="7068" y="3653"/>
                      </a:cubicBezTo>
                      <a:cubicBezTo>
                        <a:pt x="7063" y="3636"/>
                        <a:pt x="7056" y="3620"/>
                        <a:pt x="7047" y="3601"/>
                      </a:cubicBezTo>
                      <a:cubicBezTo>
                        <a:pt x="7040" y="3589"/>
                        <a:pt x="7033" y="3575"/>
                        <a:pt x="7022" y="3560"/>
                      </a:cubicBezTo>
                      <a:cubicBezTo>
                        <a:pt x="7017" y="3554"/>
                        <a:pt x="7012" y="3549"/>
                        <a:pt x="7007" y="3543"/>
                      </a:cubicBezTo>
                      <a:cubicBezTo>
                        <a:pt x="7002" y="3538"/>
                        <a:pt x="6997" y="3533"/>
                        <a:pt x="6992" y="3529"/>
                      </a:cubicBezTo>
                      <a:cubicBezTo>
                        <a:pt x="6984" y="3523"/>
                        <a:pt x="6978" y="3519"/>
                        <a:pt x="6972" y="3516"/>
                      </a:cubicBezTo>
                      <a:cubicBezTo>
                        <a:pt x="6966" y="3511"/>
                        <a:pt x="6960" y="3507"/>
                        <a:pt x="6953" y="3505"/>
                      </a:cubicBezTo>
                      <a:cubicBezTo>
                        <a:pt x="6940" y="3498"/>
                        <a:pt x="6926" y="3497"/>
                        <a:pt x="6914" y="3495"/>
                      </a:cubicBezTo>
                      <a:cubicBezTo>
                        <a:pt x="6905" y="3493"/>
                        <a:pt x="6901" y="3493"/>
                        <a:pt x="6896" y="3493"/>
                      </a:cubicBezTo>
                      <a:lnTo>
                        <a:pt x="6845" y="3493"/>
                      </a:lnTo>
                      <a:cubicBezTo>
                        <a:pt x="6839" y="3493"/>
                        <a:pt x="6836" y="3493"/>
                        <a:pt x="6831" y="3495"/>
                      </a:cubicBezTo>
                      <a:cubicBezTo>
                        <a:pt x="6818" y="3496"/>
                        <a:pt x="6811" y="3497"/>
                        <a:pt x="6801" y="3498"/>
                      </a:cubicBezTo>
                      <a:cubicBezTo>
                        <a:pt x="6788" y="3500"/>
                        <a:pt x="6776" y="3503"/>
                        <a:pt x="6759" y="3507"/>
                      </a:cubicBezTo>
                      <a:cubicBezTo>
                        <a:pt x="6747" y="3511"/>
                        <a:pt x="6736" y="3516"/>
                        <a:pt x="6725" y="3521"/>
                      </a:cubicBezTo>
                      <a:cubicBezTo>
                        <a:pt x="6731" y="3516"/>
                        <a:pt x="6739" y="3508"/>
                        <a:pt x="6744" y="3502"/>
                      </a:cubicBezTo>
                      <a:cubicBezTo>
                        <a:pt x="6754" y="3491"/>
                        <a:pt x="6762" y="3481"/>
                        <a:pt x="6773" y="3469"/>
                      </a:cubicBezTo>
                      <a:cubicBezTo>
                        <a:pt x="6783" y="3456"/>
                        <a:pt x="6795" y="3444"/>
                        <a:pt x="6805" y="3430"/>
                      </a:cubicBezTo>
                      <a:lnTo>
                        <a:pt x="6819" y="3413"/>
                      </a:lnTo>
                      <a:cubicBezTo>
                        <a:pt x="6823" y="3407"/>
                        <a:pt x="6827" y="3402"/>
                        <a:pt x="6829" y="3398"/>
                      </a:cubicBezTo>
                      <a:lnTo>
                        <a:pt x="6834" y="3390"/>
                      </a:lnTo>
                      <a:cubicBezTo>
                        <a:pt x="6837" y="3387"/>
                        <a:pt x="6839" y="3383"/>
                        <a:pt x="6844" y="3378"/>
                      </a:cubicBezTo>
                      <a:lnTo>
                        <a:pt x="6847" y="3373"/>
                      </a:lnTo>
                      <a:lnTo>
                        <a:pt x="6852" y="3366"/>
                      </a:lnTo>
                      <a:cubicBezTo>
                        <a:pt x="6855" y="3361"/>
                        <a:pt x="6858" y="3356"/>
                        <a:pt x="6862" y="3349"/>
                      </a:cubicBezTo>
                      <a:lnTo>
                        <a:pt x="6867" y="3342"/>
                      </a:lnTo>
                      <a:cubicBezTo>
                        <a:pt x="6869" y="3337"/>
                        <a:pt x="6872" y="3333"/>
                        <a:pt x="6873" y="3331"/>
                      </a:cubicBezTo>
                      <a:cubicBezTo>
                        <a:pt x="6879" y="3321"/>
                        <a:pt x="6885" y="3312"/>
                        <a:pt x="6890" y="3301"/>
                      </a:cubicBezTo>
                      <a:cubicBezTo>
                        <a:pt x="6896" y="3290"/>
                        <a:pt x="6903" y="3277"/>
                        <a:pt x="6909" y="3265"/>
                      </a:cubicBezTo>
                      <a:lnTo>
                        <a:pt x="6914" y="3258"/>
                      </a:lnTo>
                      <a:lnTo>
                        <a:pt x="6916" y="3253"/>
                      </a:lnTo>
                      <a:lnTo>
                        <a:pt x="6920" y="3245"/>
                      </a:lnTo>
                      <a:cubicBezTo>
                        <a:pt x="6925" y="3233"/>
                        <a:pt x="6930" y="3223"/>
                        <a:pt x="6935" y="3212"/>
                      </a:cubicBezTo>
                      <a:lnTo>
                        <a:pt x="6947" y="3188"/>
                      </a:lnTo>
                      <a:cubicBezTo>
                        <a:pt x="6948" y="3186"/>
                        <a:pt x="6950" y="3183"/>
                        <a:pt x="6951" y="3179"/>
                      </a:cubicBezTo>
                      <a:lnTo>
                        <a:pt x="6952" y="3176"/>
                      </a:lnTo>
                      <a:lnTo>
                        <a:pt x="6965" y="3145"/>
                      </a:lnTo>
                      <a:lnTo>
                        <a:pt x="6977" y="3114"/>
                      </a:lnTo>
                      <a:cubicBezTo>
                        <a:pt x="6981" y="3109"/>
                        <a:pt x="6982" y="3105"/>
                        <a:pt x="6984" y="3100"/>
                      </a:cubicBezTo>
                      <a:lnTo>
                        <a:pt x="6988" y="3091"/>
                      </a:lnTo>
                      <a:lnTo>
                        <a:pt x="6993" y="3079"/>
                      </a:lnTo>
                      <a:lnTo>
                        <a:pt x="7019" y="3014"/>
                      </a:lnTo>
                      <a:cubicBezTo>
                        <a:pt x="7023" y="3007"/>
                        <a:pt x="7025" y="2999"/>
                        <a:pt x="7028" y="2991"/>
                      </a:cubicBezTo>
                      <a:lnTo>
                        <a:pt x="7030" y="2982"/>
                      </a:lnTo>
                      <a:lnTo>
                        <a:pt x="7050" y="2927"/>
                      </a:lnTo>
                      <a:lnTo>
                        <a:pt x="7055" y="2913"/>
                      </a:lnTo>
                      <a:cubicBezTo>
                        <a:pt x="7058" y="2905"/>
                        <a:pt x="7060" y="2899"/>
                        <a:pt x="7063" y="2890"/>
                      </a:cubicBezTo>
                      <a:lnTo>
                        <a:pt x="7065" y="2884"/>
                      </a:lnTo>
                      <a:lnTo>
                        <a:pt x="7075" y="2851"/>
                      </a:lnTo>
                      <a:lnTo>
                        <a:pt x="7086" y="2817"/>
                      </a:lnTo>
                      <a:cubicBezTo>
                        <a:pt x="7089" y="2808"/>
                        <a:pt x="7091" y="2798"/>
                        <a:pt x="7094" y="2790"/>
                      </a:cubicBezTo>
                      <a:lnTo>
                        <a:pt x="7096" y="2782"/>
                      </a:lnTo>
                      <a:cubicBezTo>
                        <a:pt x="7101" y="2765"/>
                        <a:pt x="7105" y="2744"/>
                        <a:pt x="7110" y="2720"/>
                      </a:cubicBezTo>
                      <a:cubicBezTo>
                        <a:pt x="7112" y="2704"/>
                        <a:pt x="7115" y="2689"/>
                        <a:pt x="7116" y="2672"/>
                      </a:cubicBezTo>
                      <a:lnTo>
                        <a:pt x="7118" y="2659"/>
                      </a:lnTo>
                      <a:lnTo>
                        <a:pt x="7120" y="2648"/>
                      </a:lnTo>
                      <a:cubicBezTo>
                        <a:pt x="7120" y="2645"/>
                        <a:pt x="7121" y="2640"/>
                        <a:pt x="7121" y="2636"/>
                      </a:cubicBezTo>
                      <a:cubicBezTo>
                        <a:pt x="7122" y="2625"/>
                        <a:pt x="7122" y="2614"/>
                        <a:pt x="7123" y="2602"/>
                      </a:cubicBezTo>
                      <a:cubicBezTo>
                        <a:pt x="7123" y="2595"/>
                        <a:pt x="7125" y="2589"/>
                        <a:pt x="7125" y="2581"/>
                      </a:cubicBezTo>
                      <a:lnTo>
                        <a:pt x="7125" y="2574"/>
                      </a:lnTo>
                      <a:lnTo>
                        <a:pt x="7125" y="2568"/>
                      </a:lnTo>
                      <a:lnTo>
                        <a:pt x="7125" y="2559"/>
                      </a:lnTo>
                      <a:lnTo>
                        <a:pt x="7125" y="2549"/>
                      </a:lnTo>
                      <a:lnTo>
                        <a:pt x="7125" y="2538"/>
                      </a:lnTo>
                      <a:cubicBezTo>
                        <a:pt x="7125" y="2524"/>
                        <a:pt x="7126" y="2512"/>
                        <a:pt x="7126" y="2497"/>
                      </a:cubicBezTo>
                      <a:cubicBezTo>
                        <a:pt x="7115" y="2473"/>
                        <a:pt x="7115" y="2451"/>
                        <a:pt x="7113" y="2429"/>
                      </a:cubicBezTo>
                      <a:cubicBezTo>
                        <a:pt x="7111" y="2417"/>
                        <a:pt x="7110" y="2404"/>
                        <a:pt x="7108" y="2393"/>
                      </a:cubicBezTo>
                      <a:cubicBezTo>
                        <a:pt x="7106" y="2381"/>
                        <a:pt x="7104" y="2372"/>
                        <a:pt x="7101" y="2362"/>
                      </a:cubicBezTo>
                      <a:lnTo>
                        <a:pt x="7099" y="2352"/>
                      </a:lnTo>
                      <a:lnTo>
                        <a:pt x="7098" y="2347"/>
                      </a:lnTo>
                      <a:cubicBezTo>
                        <a:pt x="7095" y="2340"/>
                        <a:pt x="7093" y="2332"/>
                        <a:pt x="7090" y="2326"/>
                      </a:cubicBezTo>
                      <a:cubicBezTo>
                        <a:pt x="7089" y="2322"/>
                        <a:pt x="7086" y="2317"/>
                        <a:pt x="7084" y="2313"/>
                      </a:cubicBezTo>
                      <a:cubicBezTo>
                        <a:pt x="7077" y="2302"/>
                        <a:pt x="7073" y="2298"/>
                        <a:pt x="7068" y="2293"/>
                      </a:cubicBezTo>
                      <a:lnTo>
                        <a:pt x="7063" y="2288"/>
                      </a:lnTo>
                      <a:cubicBezTo>
                        <a:pt x="7055" y="2282"/>
                        <a:pt x="7050" y="2278"/>
                        <a:pt x="7044" y="2275"/>
                      </a:cubicBezTo>
                      <a:cubicBezTo>
                        <a:pt x="7038" y="2271"/>
                        <a:pt x="7033" y="2266"/>
                        <a:pt x="7027" y="2264"/>
                      </a:cubicBezTo>
                      <a:cubicBezTo>
                        <a:pt x="7017" y="2259"/>
                        <a:pt x="7008" y="2256"/>
                        <a:pt x="7002" y="2254"/>
                      </a:cubicBezTo>
                      <a:cubicBezTo>
                        <a:pt x="6992" y="2251"/>
                        <a:pt x="6985" y="2250"/>
                        <a:pt x="6977" y="2249"/>
                      </a:cubicBezTo>
                      <a:cubicBezTo>
                        <a:pt x="6961" y="2246"/>
                        <a:pt x="6951" y="2246"/>
                        <a:pt x="6939" y="2246"/>
                      </a:cubicBezTo>
                      <a:cubicBezTo>
                        <a:pt x="6928" y="2246"/>
                        <a:pt x="6918" y="2247"/>
                        <a:pt x="6905" y="2250"/>
                      </a:cubicBezTo>
                      <a:cubicBezTo>
                        <a:pt x="6899" y="2251"/>
                        <a:pt x="6893" y="2252"/>
                        <a:pt x="6887" y="2255"/>
                      </a:cubicBezTo>
                      <a:lnTo>
                        <a:pt x="6880" y="2256"/>
                      </a:lnTo>
                      <a:cubicBezTo>
                        <a:pt x="6859" y="2261"/>
                        <a:pt x="6838" y="2267"/>
                        <a:pt x="6815" y="2278"/>
                      </a:cubicBezTo>
                      <a:cubicBezTo>
                        <a:pt x="6777" y="2292"/>
                        <a:pt x="6741" y="2312"/>
                        <a:pt x="6694" y="2340"/>
                      </a:cubicBezTo>
                      <a:cubicBezTo>
                        <a:pt x="6678" y="2350"/>
                        <a:pt x="6662" y="2362"/>
                        <a:pt x="6647" y="2372"/>
                      </a:cubicBezTo>
                      <a:lnTo>
                        <a:pt x="6640" y="2379"/>
                      </a:lnTo>
                      <a:lnTo>
                        <a:pt x="6627" y="2386"/>
                      </a:lnTo>
                      <a:lnTo>
                        <a:pt x="6609" y="2399"/>
                      </a:lnTo>
                      <a:lnTo>
                        <a:pt x="6585" y="2416"/>
                      </a:lnTo>
                      <a:lnTo>
                        <a:pt x="6562" y="2432"/>
                      </a:lnTo>
                      <a:lnTo>
                        <a:pt x="6468" y="2501"/>
                      </a:lnTo>
                      <a:cubicBezTo>
                        <a:pt x="6467" y="2502"/>
                        <a:pt x="6466" y="2502"/>
                        <a:pt x="6465" y="2503"/>
                      </a:cubicBezTo>
                      <a:lnTo>
                        <a:pt x="6445" y="2520"/>
                      </a:lnTo>
                      <a:lnTo>
                        <a:pt x="6426" y="2535"/>
                      </a:lnTo>
                      <a:lnTo>
                        <a:pt x="6408" y="2551"/>
                      </a:lnTo>
                      <a:lnTo>
                        <a:pt x="6408" y="2551"/>
                      </a:lnTo>
                      <a:lnTo>
                        <a:pt x="6411" y="2542"/>
                      </a:lnTo>
                      <a:lnTo>
                        <a:pt x="6414" y="2532"/>
                      </a:lnTo>
                      <a:lnTo>
                        <a:pt x="6415" y="2525"/>
                      </a:lnTo>
                      <a:cubicBezTo>
                        <a:pt x="6418" y="2514"/>
                        <a:pt x="6418" y="2507"/>
                        <a:pt x="6419" y="2501"/>
                      </a:cubicBezTo>
                      <a:lnTo>
                        <a:pt x="6420" y="2491"/>
                      </a:lnTo>
                      <a:cubicBezTo>
                        <a:pt x="6421" y="2479"/>
                        <a:pt x="6423" y="2468"/>
                        <a:pt x="6424" y="2458"/>
                      </a:cubicBezTo>
                      <a:lnTo>
                        <a:pt x="6425" y="2451"/>
                      </a:lnTo>
                      <a:cubicBezTo>
                        <a:pt x="6426" y="2437"/>
                        <a:pt x="6429" y="2426"/>
                        <a:pt x="6430" y="2414"/>
                      </a:cubicBezTo>
                      <a:cubicBezTo>
                        <a:pt x="6431" y="2394"/>
                        <a:pt x="6432" y="2375"/>
                        <a:pt x="6434" y="2354"/>
                      </a:cubicBezTo>
                      <a:lnTo>
                        <a:pt x="6434" y="2328"/>
                      </a:lnTo>
                      <a:lnTo>
                        <a:pt x="6434" y="2316"/>
                      </a:lnTo>
                      <a:cubicBezTo>
                        <a:pt x="6434" y="2306"/>
                        <a:pt x="6434" y="2293"/>
                        <a:pt x="6435" y="2283"/>
                      </a:cubicBezTo>
                      <a:lnTo>
                        <a:pt x="6435" y="2250"/>
                      </a:lnTo>
                      <a:cubicBezTo>
                        <a:pt x="6435" y="2228"/>
                        <a:pt x="6432" y="2206"/>
                        <a:pt x="6430" y="2185"/>
                      </a:cubicBezTo>
                      <a:cubicBezTo>
                        <a:pt x="6426" y="2168"/>
                        <a:pt x="6423" y="2151"/>
                        <a:pt x="6419" y="2136"/>
                      </a:cubicBezTo>
                      <a:cubicBezTo>
                        <a:pt x="6416" y="2126"/>
                        <a:pt x="6413" y="2116"/>
                        <a:pt x="6410" y="2107"/>
                      </a:cubicBezTo>
                      <a:cubicBezTo>
                        <a:pt x="6408" y="2101"/>
                        <a:pt x="6405" y="2092"/>
                        <a:pt x="6403" y="2086"/>
                      </a:cubicBezTo>
                      <a:lnTo>
                        <a:pt x="6400" y="2080"/>
                      </a:lnTo>
                      <a:lnTo>
                        <a:pt x="6393" y="2065"/>
                      </a:lnTo>
                      <a:cubicBezTo>
                        <a:pt x="6387" y="2055"/>
                        <a:pt x="6384" y="2050"/>
                        <a:pt x="6380" y="2046"/>
                      </a:cubicBezTo>
                      <a:lnTo>
                        <a:pt x="6373" y="2039"/>
                      </a:lnTo>
                      <a:lnTo>
                        <a:pt x="6369" y="2036"/>
                      </a:lnTo>
                      <a:lnTo>
                        <a:pt x="6365" y="2034"/>
                      </a:lnTo>
                      <a:lnTo>
                        <a:pt x="6354" y="2027"/>
                      </a:lnTo>
                      <a:cubicBezTo>
                        <a:pt x="6349" y="2024"/>
                        <a:pt x="6343" y="2022"/>
                        <a:pt x="6337" y="2019"/>
                      </a:cubicBezTo>
                      <a:lnTo>
                        <a:pt x="6333" y="2018"/>
                      </a:lnTo>
                      <a:lnTo>
                        <a:pt x="6329" y="2016"/>
                      </a:lnTo>
                      <a:cubicBezTo>
                        <a:pt x="6322" y="2015"/>
                        <a:pt x="6316" y="2014"/>
                        <a:pt x="6311" y="2014"/>
                      </a:cubicBezTo>
                      <a:cubicBezTo>
                        <a:pt x="6305" y="2014"/>
                        <a:pt x="6298" y="2013"/>
                        <a:pt x="6293" y="2013"/>
                      </a:cubicBezTo>
                      <a:lnTo>
                        <a:pt x="6287" y="2013"/>
                      </a:lnTo>
                      <a:cubicBezTo>
                        <a:pt x="6277" y="2013"/>
                        <a:pt x="6267" y="2014"/>
                        <a:pt x="6257" y="2015"/>
                      </a:cubicBezTo>
                      <a:lnTo>
                        <a:pt x="6238" y="2019"/>
                      </a:lnTo>
                      <a:cubicBezTo>
                        <a:pt x="6229" y="2021"/>
                        <a:pt x="6221" y="2024"/>
                        <a:pt x="6212" y="2026"/>
                      </a:cubicBezTo>
                      <a:cubicBezTo>
                        <a:pt x="6204" y="2030"/>
                        <a:pt x="6197" y="2034"/>
                        <a:pt x="6189" y="2036"/>
                      </a:cubicBezTo>
                      <a:lnTo>
                        <a:pt x="6184" y="2037"/>
                      </a:lnTo>
                      <a:cubicBezTo>
                        <a:pt x="6171" y="2044"/>
                        <a:pt x="6157" y="2051"/>
                        <a:pt x="6142" y="2059"/>
                      </a:cubicBezTo>
                      <a:cubicBezTo>
                        <a:pt x="6127" y="2069"/>
                        <a:pt x="6110" y="2079"/>
                        <a:pt x="6092" y="2092"/>
                      </a:cubicBezTo>
                      <a:lnTo>
                        <a:pt x="6050" y="2127"/>
                      </a:lnTo>
                      <a:cubicBezTo>
                        <a:pt x="6025" y="2148"/>
                        <a:pt x="6001" y="2170"/>
                        <a:pt x="5977" y="2193"/>
                      </a:cubicBezTo>
                      <a:cubicBezTo>
                        <a:pt x="5955" y="2215"/>
                        <a:pt x="5930" y="2237"/>
                        <a:pt x="5908" y="2259"/>
                      </a:cubicBezTo>
                      <a:lnTo>
                        <a:pt x="5911" y="2255"/>
                      </a:lnTo>
                      <a:cubicBezTo>
                        <a:pt x="5914" y="2249"/>
                        <a:pt x="5917" y="2244"/>
                        <a:pt x="5920" y="2237"/>
                      </a:cubicBezTo>
                      <a:lnTo>
                        <a:pt x="5939" y="2194"/>
                      </a:lnTo>
                      <a:lnTo>
                        <a:pt x="5946" y="2180"/>
                      </a:lnTo>
                      <a:lnTo>
                        <a:pt x="5952" y="2167"/>
                      </a:lnTo>
                      <a:cubicBezTo>
                        <a:pt x="5960" y="2149"/>
                        <a:pt x="5966" y="2134"/>
                        <a:pt x="5973" y="2118"/>
                      </a:cubicBezTo>
                      <a:lnTo>
                        <a:pt x="5979" y="2108"/>
                      </a:lnTo>
                      <a:lnTo>
                        <a:pt x="5984" y="2098"/>
                      </a:lnTo>
                      <a:lnTo>
                        <a:pt x="5993" y="2079"/>
                      </a:lnTo>
                      <a:lnTo>
                        <a:pt x="6004" y="2054"/>
                      </a:lnTo>
                      <a:lnTo>
                        <a:pt x="6017" y="2030"/>
                      </a:lnTo>
                      <a:cubicBezTo>
                        <a:pt x="6030" y="2002"/>
                        <a:pt x="6044" y="1974"/>
                        <a:pt x="6059" y="1947"/>
                      </a:cubicBezTo>
                      <a:lnTo>
                        <a:pt x="6105" y="1861"/>
                      </a:lnTo>
                      <a:lnTo>
                        <a:pt x="6107" y="1858"/>
                      </a:lnTo>
                      <a:lnTo>
                        <a:pt x="6111" y="1848"/>
                      </a:lnTo>
                      <a:lnTo>
                        <a:pt x="6115" y="1840"/>
                      </a:lnTo>
                      <a:lnTo>
                        <a:pt x="6123" y="1822"/>
                      </a:lnTo>
                      <a:cubicBezTo>
                        <a:pt x="6130" y="1806"/>
                        <a:pt x="6136" y="1789"/>
                        <a:pt x="6142" y="1773"/>
                      </a:cubicBezTo>
                      <a:cubicBezTo>
                        <a:pt x="6146" y="1763"/>
                        <a:pt x="6150" y="1755"/>
                        <a:pt x="6154" y="1744"/>
                      </a:cubicBezTo>
                      <a:lnTo>
                        <a:pt x="6159" y="1730"/>
                      </a:lnTo>
                      <a:lnTo>
                        <a:pt x="6167" y="1709"/>
                      </a:lnTo>
                      <a:lnTo>
                        <a:pt x="6171" y="1699"/>
                      </a:lnTo>
                      <a:lnTo>
                        <a:pt x="6177" y="1680"/>
                      </a:lnTo>
                      <a:lnTo>
                        <a:pt x="6197" y="1623"/>
                      </a:lnTo>
                      <a:lnTo>
                        <a:pt x="6198" y="1618"/>
                      </a:lnTo>
                      <a:lnTo>
                        <a:pt x="6205" y="1593"/>
                      </a:lnTo>
                      <a:lnTo>
                        <a:pt x="6212" y="1574"/>
                      </a:lnTo>
                      <a:lnTo>
                        <a:pt x="6215" y="1562"/>
                      </a:lnTo>
                      <a:lnTo>
                        <a:pt x="6226" y="1530"/>
                      </a:lnTo>
                      <a:lnTo>
                        <a:pt x="6236" y="1498"/>
                      </a:lnTo>
                      <a:cubicBezTo>
                        <a:pt x="6244" y="1473"/>
                        <a:pt x="6250" y="1451"/>
                        <a:pt x="6257" y="1426"/>
                      </a:cubicBezTo>
                      <a:lnTo>
                        <a:pt x="6261" y="1412"/>
                      </a:lnTo>
                      <a:lnTo>
                        <a:pt x="6272" y="1369"/>
                      </a:lnTo>
                      <a:lnTo>
                        <a:pt x="6275" y="1360"/>
                      </a:lnTo>
                      <a:lnTo>
                        <a:pt x="6279" y="1341"/>
                      </a:lnTo>
                      <a:lnTo>
                        <a:pt x="6280" y="1334"/>
                      </a:lnTo>
                      <a:lnTo>
                        <a:pt x="6306" y="1217"/>
                      </a:lnTo>
                      <a:cubicBezTo>
                        <a:pt x="6307" y="1214"/>
                        <a:pt x="6307" y="1210"/>
                        <a:pt x="6308" y="1206"/>
                      </a:cubicBezTo>
                      <a:lnTo>
                        <a:pt x="6310" y="1201"/>
                      </a:lnTo>
                      <a:lnTo>
                        <a:pt x="6311" y="1191"/>
                      </a:lnTo>
                      <a:lnTo>
                        <a:pt x="6317" y="1155"/>
                      </a:lnTo>
                      <a:lnTo>
                        <a:pt x="6324" y="1119"/>
                      </a:lnTo>
                      <a:lnTo>
                        <a:pt x="6327" y="1101"/>
                      </a:lnTo>
                      <a:lnTo>
                        <a:pt x="6331" y="1077"/>
                      </a:lnTo>
                      <a:lnTo>
                        <a:pt x="6332" y="1072"/>
                      </a:lnTo>
                      <a:lnTo>
                        <a:pt x="6337" y="1036"/>
                      </a:lnTo>
                      <a:lnTo>
                        <a:pt x="6338" y="1030"/>
                      </a:lnTo>
                      <a:lnTo>
                        <a:pt x="6346" y="973"/>
                      </a:lnTo>
                      <a:cubicBezTo>
                        <a:pt x="6347" y="963"/>
                        <a:pt x="6348" y="953"/>
                        <a:pt x="6349" y="944"/>
                      </a:cubicBezTo>
                      <a:cubicBezTo>
                        <a:pt x="6352" y="922"/>
                        <a:pt x="6354" y="901"/>
                        <a:pt x="6356" y="880"/>
                      </a:cubicBezTo>
                      <a:lnTo>
                        <a:pt x="6357" y="872"/>
                      </a:lnTo>
                      <a:cubicBezTo>
                        <a:pt x="6359" y="864"/>
                        <a:pt x="6359" y="856"/>
                        <a:pt x="6360" y="846"/>
                      </a:cubicBezTo>
                      <a:lnTo>
                        <a:pt x="6362" y="830"/>
                      </a:lnTo>
                      <a:cubicBezTo>
                        <a:pt x="6363" y="814"/>
                        <a:pt x="6363" y="800"/>
                        <a:pt x="6364" y="787"/>
                      </a:cubicBezTo>
                      <a:lnTo>
                        <a:pt x="6364" y="776"/>
                      </a:lnTo>
                      <a:cubicBezTo>
                        <a:pt x="6364" y="767"/>
                        <a:pt x="6365" y="758"/>
                        <a:pt x="6365" y="748"/>
                      </a:cubicBezTo>
                      <a:lnTo>
                        <a:pt x="6367" y="695"/>
                      </a:lnTo>
                      <a:lnTo>
                        <a:pt x="6367" y="678"/>
                      </a:lnTo>
                      <a:lnTo>
                        <a:pt x="6367" y="664"/>
                      </a:lnTo>
                      <a:lnTo>
                        <a:pt x="6367" y="651"/>
                      </a:lnTo>
                      <a:cubicBezTo>
                        <a:pt x="6367" y="632"/>
                        <a:pt x="6367" y="614"/>
                        <a:pt x="6365" y="594"/>
                      </a:cubicBezTo>
                      <a:lnTo>
                        <a:pt x="6365" y="586"/>
                      </a:lnTo>
                      <a:lnTo>
                        <a:pt x="6365" y="577"/>
                      </a:lnTo>
                      <a:lnTo>
                        <a:pt x="6365" y="573"/>
                      </a:lnTo>
                      <a:lnTo>
                        <a:pt x="6364" y="560"/>
                      </a:lnTo>
                      <a:lnTo>
                        <a:pt x="6363" y="550"/>
                      </a:lnTo>
                      <a:lnTo>
                        <a:pt x="6363" y="542"/>
                      </a:lnTo>
                      <a:lnTo>
                        <a:pt x="6363" y="536"/>
                      </a:lnTo>
                      <a:lnTo>
                        <a:pt x="6363" y="530"/>
                      </a:lnTo>
                      <a:lnTo>
                        <a:pt x="6362" y="517"/>
                      </a:lnTo>
                      <a:lnTo>
                        <a:pt x="6360" y="504"/>
                      </a:lnTo>
                      <a:lnTo>
                        <a:pt x="6359" y="496"/>
                      </a:lnTo>
                      <a:lnTo>
                        <a:pt x="6357" y="486"/>
                      </a:lnTo>
                      <a:lnTo>
                        <a:pt x="6352" y="455"/>
                      </a:lnTo>
                      <a:lnTo>
                        <a:pt x="6344" y="413"/>
                      </a:lnTo>
                      <a:lnTo>
                        <a:pt x="6343" y="408"/>
                      </a:lnTo>
                      <a:cubicBezTo>
                        <a:pt x="6342" y="402"/>
                        <a:pt x="6342" y="400"/>
                        <a:pt x="6341" y="397"/>
                      </a:cubicBezTo>
                      <a:cubicBezTo>
                        <a:pt x="6338" y="386"/>
                        <a:pt x="6334" y="376"/>
                        <a:pt x="6332" y="365"/>
                      </a:cubicBezTo>
                      <a:cubicBezTo>
                        <a:pt x="6331" y="360"/>
                        <a:pt x="6329" y="356"/>
                        <a:pt x="6327" y="351"/>
                      </a:cubicBezTo>
                      <a:lnTo>
                        <a:pt x="6326" y="346"/>
                      </a:lnTo>
                      <a:lnTo>
                        <a:pt x="6321" y="336"/>
                      </a:lnTo>
                      <a:lnTo>
                        <a:pt x="6317" y="328"/>
                      </a:lnTo>
                      <a:lnTo>
                        <a:pt x="6308" y="306"/>
                      </a:lnTo>
                      <a:lnTo>
                        <a:pt x="6306" y="299"/>
                      </a:lnTo>
                      <a:cubicBezTo>
                        <a:pt x="6305" y="294"/>
                        <a:pt x="6302" y="289"/>
                        <a:pt x="6300" y="284"/>
                      </a:cubicBezTo>
                      <a:lnTo>
                        <a:pt x="6297" y="278"/>
                      </a:lnTo>
                      <a:lnTo>
                        <a:pt x="6296" y="273"/>
                      </a:lnTo>
                      <a:cubicBezTo>
                        <a:pt x="6295" y="269"/>
                        <a:pt x="6292" y="263"/>
                        <a:pt x="6291" y="259"/>
                      </a:cubicBezTo>
                      <a:lnTo>
                        <a:pt x="6284" y="247"/>
                      </a:lnTo>
                      <a:lnTo>
                        <a:pt x="6277" y="233"/>
                      </a:lnTo>
                      <a:lnTo>
                        <a:pt x="6275" y="227"/>
                      </a:lnTo>
                      <a:cubicBezTo>
                        <a:pt x="6274" y="223"/>
                        <a:pt x="6271" y="220"/>
                        <a:pt x="6269" y="216"/>
                      </a:cubicBezTo>
                      <a:cubicBezTo>
                        <a:pt x="6264" y="207"/>
                        <a:pt x="6259" y="200"/>
                        <a:pt x="6253" y="190"/>
                      </a:cubicBezTo>
                      <a:cubicBezTo>
                        <a:pt x="6246" y="180"/>
                        <a:pt x="6239" y="170"/>
                        <a:pt x="6231" y="159"/>
                      </a:cubicBezTo>
                      <a:lnTo>
                        <a:pt x="6226" y="154"/>
                      </a:lnTo>
                      <a:lnTo>
                        <a:pt x="6224" y="150"/>
                      </a:lnTo>
                      <a:lnTo>
                        <a:pt x="6219" y="146"/>
                      </a:lnTo>
                      <a:lnTo>
                        <a:pt x="6215" y="141"/>
                      </a:lnTo>
                      <a:cubicBezTo>
                        <a:pt x="6212" y="138"/>
                        <a:pt x="6209" y="134"/>
                        <a:pt x="6205" y="129"/>
                      </a:cubicBezTo>
                      <a:lnTo>
                        <a:pt x="6200" y="123"/>
                      </a:lnTo>
                      <a:cubicBezTo>
                        <a:pt x="6198" y="119"/>
                        <a:pt x="6194" y="117"/>
                        <a:pt x="6192" y="114"/>
                      </a:cubicBezTo>
                      <a:lnTo>
                        <a:pt x="6168" y="91"/>
                      </a:lnTo>
                      <a:lnTo>
                        <a:pt x="6163" y="86"/>
                      </a:lnTo>
                      <a:lnTo>
                        <a:pt x="6158" y="81"/>
                      </a:lnTo>
                      <a:cubicBezTo>
                        <a:pt x="6156" y="78"/>
                        <a:pt x="6153" y="76"/>
                        <a:pt x="6148" y="73"/>
                      </a:cubicBezTo>
                      <a:lnTo>
                        <a:pt x="6142" y="68"/>
                      </a:lnTo>
                      <a:cubicBezTo>
                        <a:pt x="6130" y="57"/>
                        <a:pt x="6117" y="48"/>
                        <a:pt x="6104" y="42"/>
                      </a:cubicBezTo>
                      <a:cubicBezTo>
                        <a:pt x="6097" y="38"/>
                        <a:pt x="6092" y="36"/>
                        <a:pt x="6086" y="33"/>
                      </a:cubicBezTo>
                      <a:lnTo>
                        <a:pt x="6079" y="31"/>
                      </a:lnTo>
                      <a:lnTo>
                        <a:pt x="6060" y="22"/>
                      </a:lnTo>
                      <a:cubicBezTo>
                        <a:pt x="6050" y="19"/>
                        <a:pt x="6044" y="17"/>
                        <a:pt x="6039" y="16"/>
                      </a:cubicBezTo>
                      <a:lnTo>
                        <a:pt x="6032" y="14"/>
                      </a:lnTo>
                      <a:cubicBezTo>
                        <a:pt x="6018" y="9"/>
                        <a:pt x="6003" y="6"/>
                        <a:pt x="5991" y="5"/>
                      </a:cubicBezTo>
                      <a:cubicBezTo>
                        <a:pt x="5975" y="2"/>
                        <a:pt x="5960" y="2"/>
                        <a:pt x="5947" y="1"/>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422" name="Google Shape;3422;p147"/>
              <p:cNvGrpSpPr/>
              <p:nvPr/>
            </p:nvGrpSpPr>
            <p:grpSpPr>
              <a:xfrm>
                <a:off x="6380957" y="4100763"/>
                <a:ext cx="173571" cy="244142"/>
                <a:chOff x="6379582" y="4099938"/>
                <a:chExt cx="173571" cy="244142"/>
              </a:xfrm>
            </p:grpSpPr>
            <p:sp>
              <p:nvSpPr>
                <p:cNvPr id="3423" name="Google Shape;3423;p147"/>
                <p:cNvSpPr/>
                <p:nvPr/>
              </p:nvSpPr>
              <p:spPr>
                <a:xfrm>
                  <a:off x="6379582" y="4099938"/>
                  <a:ext cx="173571" cy="244142"/>
                </a:xfrm>
                <a:custGeom>
                  <a:avLst/>
                  <a:gdLst/>
                  <a:ahLst/>
                  <a:cxnLst/>
                  <a:rect l="l" t="t" r="r" b="b"/>
                  <a:pathLst>
                    <a:path w="3586" h="5044" extrusionOk="0">
                      <a:moveTo>
                        <a:pt x="2039" y="0"/>
                      </a:moveTo>
                      <a:cubicBezTo>
                        <a:pt x="1864" y="0"/>
                        <a:pt x="1688" y="109"/>
                        <a:pt x="1639" y="274"/>
                      </a:cubicBezTo>
                      <a:lnTo>
                        <a:pt x="1633" y="277"/>
                      </a:lnTo>
                      <a:cubicBezTo>
                        <a:pt x="1612" y="287"/>
                        <a:pt x="1591" y="299"/>
                        <a:pt x="1571" y="310"/>
                      </a:cubicBezTo>
                      <a:cubicBezTo>
                        <a:pt x="1529" y="284"/>
                        <a:pt x="1482" y="274"/>
                        <a:pt x="1433" y="274"/>
                      </a:cubicBezTo>
                      <a:cubicBezTo>
                        <a:pt x="1294" y="274"/>
                        <a:pt x="1140" y="361"/>
                        <a:pt x="1039" y="434"/>
                      </a:cubicBezTo>
                      <a:cubicBezTo>
                        <a:pt x="794" y="608"/>
                        <a:pt x="699" y="810"/>
                        <a:pt x="849" y="1066"/>
                      </a:cubicBezTo>
                      <a:cubicBezTo>
                        <a:pt x="621" y="1130"/>
                        <a:pt x="397" y="1137"/>
                        <a:pt x="330" y="1415"/>
                      </a:cubicBezTo>
                      <a:cubicBezTo>
                        <a:pt x="292" y="1578"/>
                        <a:pt x="357" y="1772"/>
                        <a:pt x="448" y="1905"/>
                      </a:cubicBezTo>
                      <a:cubicBezTo>
                        <a:pt x="1" y="1964"/>
                        <a:pt x="33" y="2721"/>
                        <a:pt x="449" y="2721"/>
                      </a:cubicBezTo>
                      <a:cubicBezTo>
                        <a:pt x="461" y="2721"/>
                        <a:pt x="474" y="2720"/>
                        <a:pt x="487" y="2719"/>
                      </a:cubicBezTo>
                      <a:lnTo>
                        <a:pt x="487" y="2719"/>
                      </a:lnTo>
                      <a:cubicBezTo>
                        <a:pt x="124" y="2761"/>
                        <a:pt x="398" y="3360"/>
                        <a:pt x="730" y="3360"/>
                      </a:cubicBezTo>
                      <a:cubicBezTo>
                        <a:pt x="803" y="3360"/>
                        <a:pt x="878" y="3331"/>
                        <a:pt x="950" y="3262"/>
                      </a:cubicBezTo>
                      <a:cubicBezTo>
                        <a:pt x="951" y="3485"/>
                        <a:pt x="1071" y="3549"/>
                        <a:pt x="1220" y="3549"/>
                      </a:cubicBezTo>
                      <a:cubicBezTo>
                        <a:pt x="1330" y="3549"/>
                        <a:pt x="1456" y="3513"/>
                        <a:pt x="1559" y="3481"/>
                      </a:cubicBezTo>
                      <a:lnTo>
                        <a:pt x="1559" y="3481"/>
                      </a:lnTo>
                      <a:lnTo>
                        <a:pt x="1556" y="3580"/>
                      </a:lnTo>
                      <a:lnTo>
                        <a:pt x="1556" y="3587"/>
                      </a:lnTo>
                      <a:lnTo>
                        <a:pt x="1555" y="3630"/>
                      </a:lnTo>
                      <a:lnTo>
                        <a:pt x="1551" y="3827"/>
                      </a:lnTo>
                      <a:lnTo>
                        <a:pt x="1551" y="3887"/>
                      </a:lnTo>
                      <a:lnTo>
                        <a:pt x="1551" y="3930"/>
                      </a:lnTo>
                      <a:cubicBezTo>
                        <a:pt x="1551" y="4017"/>
                        <a:pt x="1550" y="4105"/>
                        <a:pt x="1550" y="4191"/>
                      </a:cubicBezTo>
                      <a:cubicBezTo>
                        <a:pt x="1546" y="4270"/>
                        <a:pt x="1541" y="4348"/>
                        <a:pt x="1536" y="4427"/>
                      </a:cubicBezTo>
                      <a:cubicBezTo>
                        <a:pt x="1533" y="4508"/>
                        <a:pt x="1528" y="4588"/>
                        <a:pt x="1523" y="4667"/>
                      </a:cubicBezTo>
                      <a:lnTo>
                        <a:pt x="1520" y="4723"/>
                      </a:lnTo>
                      <a:lnTo>
                        <a:pt x="1519" y="4739"/>
                      </a:lnTo>
                      <a:cubicBezTo>
                        <a:pt x="1516" y="4790"/>
                        <a:pt x="1514" y="4839"/>
                        <a:pt x="1512" y="4889"/>
                      </a:cubicBezTo>
                      <a:lnTo>
                        <a:pt x="1509" y="5043"/>
                      </a:lnTo>
                      <a:lnTo>
                        <a:pt x="1657" y="5043"/>
                      </a:lnTo>
                      <a:lnTo>
                        <a:pt x="1657" y="4954"/>
                      </a:lnTo>
                      <a:lnTo>
                        <a:pt x="1657" y="4935"/>
                      </a:lnTo>
                      <a:cubicBezTo>
                        <a:pt x="1658" y="4845"/>
                        <a:pt x="1659" y="4755"/>
                        <a:pt x="1661" y="4664"/>
                      </a:cubicBezTo>
                      <a:cubicBezTo>
                        <a:pt x="1665" y="4551"/>
                        <a:pt x="1670" y="4436"/>
                        <a:pt x="1675" y="4322"/>
                      </a:cubicBezTo>
                      <a:lnTo>
                        <a:pt x="1675" y="4314"/>
                      </a:lnTo>
                      <a:cubicBezTo>
                        <a:pt x="1680" y="4227"/>
                        <a:pt x="1684" y="4141"/>
                        <a:pt x="1686" y="4057"/>
                      </a:cubicBezTo>
                      <a:cubicBezTo>
                        <a:pt x="1691" y="3934"/>
                        <a:pt x="1695" y="3809"/>
                        <a:pt x="1699" y="3683"/>
                      </a:cubicBezTo>
                      <a:cubicBezTo>
                        <a:pt x="1753" y="3754"/>
                        <a:pt x="1827" y="3813"/>
                        <a:pt x="1896" y="3813"/>
                      </a:cubicBezTo>
                      <a:cubicBezTo>
                        <a:pt x="1947" y="3813"/>
                        <a:pt x="1995" y="3781"/>
                        <a:pt x="2031" y="3697"/>
                      </a:cubicBezTo>
                      <a:cubicBezTo>
                        <a:pt x="2126" y="3757"/>
                        <a:pt x="2221" y="3784"/>
                        <a:pt x="2313" y="3784"/>
                      </a:cubicBezTo>
                      <a:cubicBezTo>
                        <a:pt x="2454" y="3784"/>
                        <a:pt x="2590" y="3719"/>
                        <a:pt x="2716" y="3601"/>
                      </a:cubicBezTo>
                      <a:cubicBezTo>
                        <a:pt x="2790" y="3532"/>
                        <a:pt x="2864" y="3442"/>
                        <a:pt x="2902" y="3348"/>
                      </a:cubicBezTo>
                      <a:cubicBezTo>
                        <a:pt x="2936" y="3266"/>
                        <a:pt x="2893" y="3106"/>
                        <a:pt x="2964" y="3047"/>
                      </a:cubicBezTo>
                      <a:cubicBezTo>
                        <a:pt x="3004" y="3014"/>
                        <a:pt x="3177" y="3040"/>
                        <a:pt x="3240" y="3014"/>
                      </a:cubicBezTo>
                      <a:cubicBezTo>
                        <a:pt x="3586" y="2874"/>
                        <a:pt x="3551" y="1909"/>
                        <a:pt x="3134" y="1868"/>
                      </a:cubicBezTo>
                      <a:cubicBezTo>
                        <a:pt x="3324" y="1629"/>
                        <a:pt x="3371" y="1524"/>
                        <a:pt x="3265" y="1209"/>
                      </a:cubicBezTo>
                      <a:cubicBezTo>
                        <a:pt x="3195" y="1001"/>
                        <a:pt x="2947" y="584"/>
                        <a:pt x="2677" y="584"/>
                      </a:cubicBezTo>
                      <a:cubicBezTo>
                        <a:pt x="2654" y="584"/>
                        <a:pt x="2630" y="587"/>
                        <a:pt x="2606" y="594"/>
                      </a:cubicBezTo>
                      <a:cubicBezTo>
                        <a:pt x="2597" y="561"/>
                        <a:pt x="2585" y="527"/>
                        <a:pt x="2570" y="495"/>
                      </a:cubicBezTo>
                      <a:cubicBezTo>
                        <a:pt x="2554" y="457"/>
                        <a:pt x="2536" y="421"/>
                        <a:pt x="2511" y="388"/>
                      </a:cubicBezTo>
                      <a:cubicBezTo>
                        <a:pt x="2489" y="363"/>
                        <a:pt x="2466" y="336"/>
                        <a:pt x="2435" y="315"/>
                      </a:cubicBezTo>
                      <a:cubicBezTo>
                        <a:pt x="2431" y="313"/>
                        <a:pt x="2427" y="311"/>
                        <a:pt x="2423" y="309"/>
                      </a:cubicBezTo>
                      <a:cubicBezTo>
                        <a:pt x="2379" y="192"/>
                        <a:pt x="2308" y="88"/>
                        <a:pt x="2210" y="38"/>
                      </a:cubicBezTo>
                      <a:cubicBezTo>
                        <a:pt x="2156" y="12"/>
                        <a:pt x="2098" y="0"/>
                        <a:pt x="20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4" name="Google Shape;3424;p147"/>
                <p:cNvSpPr/>
                <p:nvPr/>
              </p:nvSpPr>
              <p:spPr>
                <a:xfrm>
                  <a:off x="6379582" y="4099938"/>
                  <a:ext cx="173571" cy="244142"/>
                </a:xfrm>
                <a:custGeom>
                  <a:avLst/>
                  <a:gdLst/>
                  <a:ahLst/>
                  <a:cxnLst/>
                  <a:rect l="l" t="t" r="r" b="b"/>
                  <a:pathLst>
                    <a:path w="3586" h="5044" extrusionOk="0">
                      <a:moveTo>
                        <a:pt x="2039" y="0"/>
                      </a:moveTo>
                      <a:cubicBezTo>
                        <a:pt x="1864" y="0"/>
                        <a:pt x="1688" y="109"/>
                        <a:pt x="1639" y="274"/>
                      </a:cubicBezTo>
                      <a:lnTo>
                        <a:pt x="1633" y="277"/>
                      </a:lnTo>
                      <a:cubicBezTo>
                        <a:pt x="1612" y="287"/>
                        <a:pt x="1591" y="299"/>
                        <a:pt x="1571" y="310"/>
                      </a:cubicBezTo>
                      <a:cubicBezTo>
                        <a:pt x="1529" y="284"/>
                        <a:pt x="1482" y="274"/>
                        <a:pt x="1433" y="274"/>
                      </a:cubicBezTo>
                      <a:cubicBezTo>
                        <a:pt x="1294" y="274"/>
                        <a:pt x="1140" y="361"/>
                        <a:pt x="1039" y="434"/>
                      </a:cubicBezTo>
                      <a:cubicBezTo>
                        <a:pt x="794" y="608"/>
                        <a:pt x="699" y="810"/>
                        <a:pt x="849" y="1066"/>
                      </a:cubicBezTo>
                      <a:cubicBezTo>
                        <a:pt x="621" y="1130"/>
                        <a:pt x="397" y="1137"/>
                        <a:pt x="330" y="1415"/>
                      </a:cubicBezTo>
                      <a:cubicBezTo>
                        <a:pt x="292" y="1578"/>
                        <a:pt x="357" y="1772"/>
                        <a:pt x="448" y="1905"/>
                      </a:cubicBezTo>
                      <a:cubicBezTo>
                        <a:pt x="1" y="1964"/>
                        <a:pt x="33" y="2721"/>
                        <a:pt x="449" y="2721"/>
                      </a:cubicBezTo>
                      <a:cubicBezTo>
                        <a:pt x="461" y="2721"/>
                        <a:pt x="474" y="2720"/>
                        <a:pt x="487" y="2719"/>
                      </a:cubicBezTo>
                      <a:lnTo>
                        <a:pt x="487" y="2719"/>
                      </a:lnTo>
                      <a:cubicBezTo>
                        <a:pt x="124" y="2761"/>
                        <a:pt x="398" y="3360"/>
                        <a:pt x="730" y="3360"/>
                      </a:cubicBezTo>
                      <a:cubicBezTo>
                        <a:pt x="803" y="3360"/>
                        <a:pt x="878" y="3331"/>
                        <a:pt x="950" y="3262"/>
                      </a:cubicBezTo>
                      <a:cubicBezTo>
                        <a:pt x="951" y="3485"/>
                        <a:pt x="1071" y="3549"/>
                        <a:pt x="1220" y="3549"/>
                      </a:cubicBezTo>
                      <a:cubicBezTo>
                        <a:pt x="1330" y="3549"/>
                        <a:pt x="1456" y="3513"/>
                        <a:pt x="1559" y="3481"/>
                      </a:cubicBezTo>
                      <a:lnTo>
                        <a:pt x="1559" y="3481"/>
                      </a:lnTo>
                      <a:lnTo>
                        <a:pt x="1556" y="3580"/>
                      </a:lnTo>
                      <a:lnTo>
                        <a:pt x="1556" y="3587"/>
                      </a:lnTo>
                      <a:lnTo>
                        <a:pt x="1555" y="3630"/>
                      </a:lnTo>
                      <a:lnTo>
                        <a:pt x="1551" y="3827"/>
                      </a:lnTo>
                      <a:lnTo>
                        <a:pt x="1551" y="3887"/>
                      </a:lnTo>
                      <a:lnTo>
                        <a:pt x="1551" y="3930"/>
                      </a:lnTo>
                      <a:cubicBezTo>
                        <a:pt x="1551" y="4017"/>
                        <a:pt x="1550" y="4105"/>
                        <a:pt x="1550" y="4191"/>
                      </a:cubicBezTo>
                      <a:cubicBezTo>
                        <a:pt x="1546" y="4270"/>
                        <a:pt x="1541" y="4348"/>
                        <a:pt x="1536" y="4427"/>
                      </a:cubicBezTo>
                      <a:cubicBezTo>
                        <a:pt x="1533" y="4508"/>
                        <a:pt x="1528" y="4588"/>
                        <a:pt x="1523" y="4667"/>
                      </a:cubicBezTo>
                      <a:lnTo>
                        <a:pt x="1520" y="4723"/>
                      </a:lnTo>
                      <a:lnTo>
                        <a:pt x="1519" y="4739"/>
                      </a:lnTo>
                      <a:cubicBezTo>
                        <a:pt x="1516" y="4790"/>
                        <a:pt x="1514" y="4839"/>
                        <a:pt x="1512" y="4889"/>
                      </a:cubicBezTo>
                      <a:lnTo>
                        <a:pt x="1509" y="5043"/>
                      </a:lnTo>
                      <a:lnTo>
                        <a:pt x="1657" y="5043"/>
                      </a:lnTo>
                      <a:lnTo>
                        <a:pt x="1657" y="4954"/>
                      </a:lnTo>
                      <a:lnTo>
                        <a:pt x="1657" y="4935"/>
                      </a:lnTo>
                      <a:cubicBezTo>
                        <a:pt x="1658" y="4845"/>
                        <a:pt x="1659" y="4755"/>
                        <a:pt x="1661" y="4664"/>
                      </a:cubicBezTo>
                      <a:cubicBezTo>
                        <a:pt x="1665" y="4551"/>
                        <a:pt x="1670" y="4436"/>
                        <a:pt x="1675" y="4322"/>
                      </a:cubicBezTo>
                      <a:lnTo>
                        <a:pt x="1675" y="4314"/>
                      </a:lnTo>
                      <a:cubicBezTo>
                        <a:pt x="1680" y="4227"/>
                        <a:pt x="1684" y="4141"/>
                        <a:pt x="1686" y="4057"/>
                      </a:cubicBezTo>
                      <a:cubicBezTo>
                        <a:pt x="1691" y="3934"/>
                        <a:pt x="1695" y="3809"/>
                        <a:pt x="1699" y="3683"/>
                      </a:cubicBezTo>
                      <a:cubicBezTo>
                        <a:pt x="1753" y="3754"/>
                        <a:pt x="1827" y="3813"/>
                        <a:pt x="1896" y="3813"/>
                      </a:cubicBezTo>
                      <a:cubicBezTo>
                        <a:pt x="1947" y="3813"/>
                        <a:pt x="1995" y="3781"/>
                        <a:pt x="2031" y="3697"/>
                      </a:cubicBezTo>
                      <a:cubicBezTo>
                        <a:pt x="2126" y="3757"/>
                        <a:pt x="2221" y="3784"/>
                        <a:pt x="2313" y="3784"/>
                      </a:cubicBezTo>
                      <a:cubicBezTo>
                        <a:pt x="2454" y="3784"/>
                        <a:pt x="2590" y="3719"/>
                        <a:pt x="2716" y="3601"/>
                      </a:cubicBezTo>
                      <a:cubicBezTo>
                        <a:pt x="2790" y="3532"/>
                        <a:pt x="2864" y="3442"/>
                        <a:pt x="2902" y="3348"/>
                      </a:cubicBezTo>
                      <a:cubicBezTo>
                        <a:pt x="2936" y="3266"/>
                        <a:pt x="2893" y="3106"/>
                        <a:pt x="2964" y="3047"/>
                      </a:cubicBezTo>
                      <a:cubicBezTo>
                        <a:pt x="3004" y="3014"/>
                        <a:pt x="3177" y="3040"/>
                        <a:pt x="3240" y="3014"/>
                      </a:cubicBezTo>
                      <a:cubicBezTo>
                        <a:pt x="3586" y="2874"/>
                        <a:pt x="3551" y="1909"/>
                        <a:pt x="3134" y="1868"/>
                      </a:cubicBezTo>
                      <a:cubicBezTo>
                        <a:pt x="3324" y="1629"/>
                        <a:pt x="3371" y="1524"/>
                        <a:pt x="3265" y="1209"/>
                      </a:cubicBezTo>
                      <a:cubicBezTo>
                        <a:pt x="3195" y="1001"/>
                        <a:pt x="2947" y="584"/>
                        <a:pt x="2677" y="584"/>
                      </a:cubicBezTo>
                      <a:cubicBezTo>
                        <a:pt x="2654" y="584"/>
                        <a:pt x="2630" y="587"/>
                        <a:pt x="2606" y="594"/>
                      </a:cubicBezTo>
                      <a:cubicBezTo>
                        <a:pt x="2597" y="561"/>
                        <a:pt x="2585" y="527"/>
                        <a:pt x="2570" y="495"/>
                      </a:cubicBezTo>
                      <a:cubicBezTo>
                        <a:pt x="2554" y="457"/>
                        <a:pt x="2536" y="421"/>
                        <a:pt x="2511" y="388"/>
                      </a:cubicBezTo>
                      <a:cubicBezTo>
                        <a:pt x="2489" y="363"/>
                        <a:pt x="2466" y="336"/>
                        <a:pt x="2435" y="315"/>
                      </a:cubicBezTo>
                      <a:cubicBezTo>
                        <a:pt x="2431" y="313"/>
                        <a:pt x="2427" y="311"/>
                        <a:pt x="2423" y="309"/>
                      </a:cubicBezTo>
                      <a:cubicBezTo>
                        <a:pt x="2379" y="192"/>
                        <a:pt x="2308" y="88"/>
                        <a:pt x="2210" y="38"/>
                      </a:cubicBezTo>
                      <a:cubicBezTo>
                        <a:pt x="2156" y="12"/>
                        <a:pt x="2098" y="0"/>
                        <a:pt x="2039" y="0"/>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425" name="Google Shape;3425;p147"/>
              <p:cNvSpPr/>
              <p:nvPr/>
            </p:nvSpPr>
            <p:spPr>
              <a:xfrm>
                <a:off x="1375" y="4372737"/>
                <a:ext cx="1937358" cy="1152948"/>
              </a:xfrm>
              <a:custGeom>
                <a:avLst/>
                <a:gdLst/>
                <a:ahLst/>
                <a:cxnLst/>
                <a:rect l="l" t="t" r="r" b="b"/>
                <a:pathLst>
                  <a:path w="40026" h="23820" extrusionOk="0">
                    <a:moveTo>
                      <a:pt x="18680" y="1"/>
                    </a:moveTo>
                    <a:cubicBezTo>
                      <a:pt x="18659" y="1"/>
                      <a:pt x="18643" y="1"/>
                      <a:pt x="18622" y="3"/>
                    </a:cubicBezTo>
                    <a:lnTo>
                      <a:pt x="18594" y="3"/>
                    </a:lnTo>
                    <a:lnTo>
                      <a:pt x="18297" y="16"/>
                    </a:lnTo>
                    <a:lnTo>
                      <a:pt x="17813" y="33"/>
                    </a:lnTo>
                    <a:lnTo>
                      <a:pt x="17341" y="52"/>
                    </a:lnTo>
                    <a:cubicBezTo>
                      <a:pt x="17233" y="57"/>
                      <a:pt x="17125" y="59"/>
                      <a:pt x="17017" y="64"/>
                    </a:cubicBezTo>
                    <a:lnTo>
                      <a:pt x="16974" y="68"/>
                    </a:lnTo>
                    <a:cubicBezTo>
                      <a:pt x="16952" y="68"/>
                      <a:pt x="16929" y="68"/>
                      <a:pt x="16906" y="70"/>
                    </a:cubicBezTo>
                    <a:lnTo>
                      <a:pt x="16612" y="99"/>
                    </a:lnTo>
                    <a:lnTo>
                      <a:pt x="16311" y="129"/>
                    </a:lnTo>
                    <a:lnTo>
                      <a:pt x="15898" y="172"/>
                    </a:lnTo>
                    <a:lnTo>
                      <a:pt x="15440" y="217"/>
                    </a:lnTo>
                    <a:lnTo>
                      <a:pt x="15279" y="233"/>
                    </a:lnTo>
                    <a:lnTo>
                      <a:pt x="15137" y="247"/>
                    </a:lnTo>
                    <a:lnTo>
                      <a:pt x="15103" y="252"/>
                    </a:lnTo>
                    <a:cubicBezTo>
                      <a:pt x="15077" y="254"/>
                      <a:pt x="15053" y="257"/>
                      <a:pt x="15029" y="259"/>
                    </a:cubicBezTo>
                    <a:lnTo>
                      <a:pt x="13528" y="464"/>
                    </a:lnTo>
                    <a:lnTo>
                      <a:pt x="13086" y="523"/>
                    </a:lnTo>
                    <a:lnTo>
                      <a:pt x="13013" y="536"/>
                    </a:lnTo>
                    <a:lnTo>
                      <a:pt x="12938" y="548"/>
                    </a:lnTo>
                    <a:lnTo>
                      <a:pt x="12644" y="595"/>
                    </a:lnTo>
                    <a:cubicBezTo>
                      <a:pt x="12551" y="609"/>
                      <a:pt x="12454" y="625"/>
                      <a:pt x="12362" y="641"/>
                    </a:cubicBezTo>
                    <a:lnTo>
                      <a:pt x="12206" y="666"/>
                    </a:lnTo>
                    <a:cubicBezTo>
                      <a:pt x="11949" y="711"/>
                      <a:pt x="11667" y="763"/>
                      <a:pt x="11316" y="836"/>
                    </a:cubicBezTo>
                    <a:cubicBezTo>
                      <a:pt x="11027" y="896"/>
                      <a:pt x="10727" y="970"/>
                      <a:pt x="10487" y="1031"/>
                    </a:cubicBezTo>
                    <a:cubicBezTo>
                      <a:pt x="10213" y="1102"/>
                      <a:pt x="9941" y="1177"/>
                      <a:pt x="9672" y="1257"/>
                    </a:cubicBezTo>
                    <a:cubicBezTo>
                      <a:pt x="9142" y="1413"/>
                      <a:pt x="8576" y="1607"/>
                      <a:pt x="7891" y="1870"/>
                    </a:cubicBezTo>
                    <a:cubicBezTo>
                      <a:pt x="7755" y="1923"/>
                      <a:pt x="7619" y="1978"/>
                      <a:pt x="7483" y="2034"/>
                    </a:cubicBezTo>
                    <a:lnTo>
                      <a:pt x="7453" y="2046"/>
                    </a:lnTo>
                    <a:lnTo>
                      <a:pt x="7422" y="2059"/>
                    </a:lnTo>
                    <a:lnTo>
                      <a:pt x="7335" y="2096"/>
                    </a:lnTo>
                    <a:lnTo>
                      <a:pt x="7269" y="2123"/>
                    </a:lnTo>
                    <a:lnTo>
                      <a:pt x="7151" y="2178"/>
                    </a:lnTo>
                    <a:lnTo>
                      <a:pt x="6746" y="2360"/>
                    </a:lnTo>
                    <a:lnTo>
                      <a:pt x="6337" y="2543"/>
                    </a:lnTo>
                    <a:lnTo>
                      <a:pt x="5650" y="2854"/>
                    </a:lnTo>
                    <a:cubicBezTo>
                      <a:pt x="5613" y="2871"/>
                      <a:pt x="5574" y="2889"/>
                      <a:pt x="5537" y="2904"/>
                    </a:cubicBezTo>
                    <a:lnTo>
                      <a:pt x="5500" y="2922"/>
                    </a:lnTo>
                    <a:lnTo>
                      <a:pt x="5460" y="2942"/>
                    </a:lnTo>
                    <a:lnTo>
                      <a:pt x="5407" y="2969"/>
                    </a:lnTo>
                    <a:lnTo>
                      <a:pt x="4669" y="3337"/>
                    </a:lnTo>
                    <a:lnTo>
                      <a:pt x="3929" y="3705"/>
                    </a:lnTo>
                    <a:lnTo>
                      <a:pt x="3860" y="3740"/>
                    </a:lnTo>
                    <a:cubicBezTo>
                      <a:pt x="3790" y="3775"/>
                      <a:pt x="3737" y="3802"/>
                      <a:pt x="3687" y="3829"/>
                    </a:cubicBezTo>
                    <a:lnTo>
                      <a:pt x="3078" y="4162"/>
                    </a:lnTo>
                    <a:lnTo>
                      <a:pt x="2462" y="4501"/>
                    </a:lnTo>
                    <a:lnTo>
                      <a:pt x="1842" y="4842"/>
                    </a:lnTo>
                    <a:cubicBezTo>
                      <a:pt x="1821" y="4852"/>
                      <a:pt x="1805" y="4864"/>
                      <a:pt x="1787" y="4877"/>
                    </a:cubicBezTo>
                    <a:lnTo>
                      <a:pt x="1655" y="4960"/>
                    </a:lnTo>
                    <a:lnTo>
                      <a:pt x="1542" y="5036"/>
                    </a:lnTo>
                    <a:lnTo>
                      <a:pt x="776" y="5527"/>
                    </a:lnTo>
                    <a:lnTo>
                      <a:pt x="455" y="5734"/>
                    </a:lnTo>
                    <a:lnTo>
                      <a:pt x="145" y="5934"/>
                    </a:lnTo>
                    <a:lnTo>
                      <a:pt x="16" y="6015"/>
                    </a:lnTo>
                    <a:lnTo>
                      <a:pt x="1" y="6025"/>
                    </a:lnTo>
                    <a:lnTo>
                      <a:pt x="1" y="23820"/>
                    </a:lnTo>
                    <a:lnTo>
                      <a:pt x="481" y="23645"/>
                    </a:lnTo>
                    <a:cubicBezTo>
                      <a:pt x="992" y="23452"/>
                      <a:pt x="1508" y="23255"/>
                      <a:pt x="2025" y="23058"/>
                    </a:cubicBezTo>
                    <a:lnTo>
                      <a:pt x="2113" y="23025"/>
                    </a:lnTo>
                    <a:lnTo>
                      <a:pt x="2306" y="22951"/>
                    </a:lnTo>
                    <a:cubicBezTo>
                      <a:pt x="2573" y="22847"/>
                      <a:pt x="2841" y="22744"/>
                      <a:pt x="3108" y="22642"/>
                    </a:cubicBezTo>
                    <a:lnTo>
                      <a:pt x="3539" y="22464"/>
                    </a:lnTo>
                    <a:cubicBezTo>
                      <a:pt x="4111" y="22227"/>
                      <a:pt x="4668" y="21997"/>
                      <a:pt x="5224" y="21755"/>
                    </a:cubicBezTo>
                    <a:lnTo>
                      <a:pt x="5851" y="21480"/>
                    </a:lnTo>
                    <a:lnTo>
                      <a:pt x="6043" y="21397"/>
                    </a:lnTo>
                    <a:lnTo>
                      <a:pt x="6182" y="21338"/>
                    </a:lnTo>
                    <a:cubicBezTo>
                      <a:pt x="6711" y="21106"/>
                      <a:pt x="7242" y="20872"/>
                      <a:pt x="7774" y="20649"/>
                    </a:cubicBezTo>
                    <a:cubicBezTo>
                      <a:pt x="9854" y="19778"/>
                      <a:pt x="11491" y="19100"/>
                      <a:pt x="12922" y="18522"/>
                    </a:cubicBezTo>
                    <a:lnTo>
                      <a:pt x="12922" y="18522"/>
                    </a:lnTo>
                    <a:cubicBezTo>
                      <a:pt x="12890" y="18533"/>
                      <a:pt x="12856" y="18542"/>
                      <a:pt x="12822" y="18552"/>
                    </a:cubicBezTo>
                    <a:cubicBezTo>
                      <a:pt x="14348" y="17885"/>
                      <a:pt x="15939" y="17178"/>
                      <a:pt x="17832" y="16331"/>
                    </a:cubicBezTo>
                    <a:lnTo>
                      <a:pt x="18751" y="15922"/>
                    </a:lnTo>
                    <a:cubicBezTo>
                      <a:pt x="20036" y="15349"/>
                      <a:pt x="21491" y="14699"/>
                      <a:pt x="22901" y="14018"/>
                    </a:cubicBezTo>
                    <a:lnTo>
                      <a:pt x="23810" y="13578"/>
                    </a:lnTo>
                    <a:cubicBezTo>
                      <a:pt x="24334" y="13323"/>
                      <a:pt x="24858" y="13069"/>
                      <a:pt x="25384" y="12817"/>
                    </a:cubicBezTo>
                    <a:lnTo>
                      <a:pt x="26377" y="12343"/>
                    </a:lnTo>
                    <a:lnTo>
                      <a:pt x="26903" y="12091"/>
                    </a:lnTo>
                    <a:lnTo>
                      <a:pt x="27085" y="12004"/>
                    </a:lnTo>
                    <a:lnTo>
                      <a:pt x="27111" y="11992"/>
                    </a:lnTo>
                    <a:cubicBezTo>
                      <a:pt x="27310" y="11892"/>
                      <a:pt x="27519" y="11792"/>
                      <a:pt x="27725" y="11705"/>
                    </a:cubicBezTo>
                    <a:cubicBezTo>
                      <a:pt x="29249" y="11060"/>
                      <a:pt x="30937" y="10353"/>
                      <a:pt x="32885" y="9548"/>
                    </a:cubicBezTo>
                    <a:lnTo>
                      <a:pt x="33760" y="9172"/>
                    </a:lnTo>
                    <a:cubicBezTo>
                      <a:pt x="34326" y="8925"/>
                      <a:pt x="34889" y="8681"/>
                      <a:pt x="35460" y="8441"/>
                    </a:cubicBezTo>
                    <a:cubicBezTo>
                      <a:pt x="35758" y="8316"/>
                      <a:pt x="36055" y="8189"/>
                      <a:pt x="36352" y="8061"/>
                    </a:cubicBezTo>
                    <a:cubicBezTo>
                      <a:pt x="36997" y="7782"/>
                      <a:pt x="37627" y="7513"/>
                      <a:pt x="38259" y="7263"/>
                    </a:cubicBezTo>
                    <a:cubicBezTo>
                      <a:pt x="38848" y="7031"/>
                      <a:pt x="39438" y="6799"/>
                      <a:pt x="40025" y="6570"/>
                    </a:cubicBezTo>
                    <a:cubicBezTo>
                      <a:pt x="39212" y="6279"/>
                      <a:pt x="38400" y="5986"/>
                      <a:pt x="37597" y="5703"/>
                    </a:cubicBezTo>
                    <a:cubicBezTo>
                      <a:pt x="37106" y="5528"/>
                      <a:pt x="36583" y="5342"/>
                      <a:pt x="36065" y="5138"/>
                    </a:cubicBezTo>
                    <a:cubicBezTo>
                      <a:pt x="35536" y="4934"/>
                      <a:pt x="35012" y="4701"/>
                      <a:pt x="34562" y="4501"/>
                    </a:cubicBezTo>
                    <a:cubicBezTo>
                      <a:pt x="33761" y="4143"/>
                      <a:pt x="32969" y="3728"/>
                      <a:pt x="32207" y="3326"/>
                    </a:cubicBezTo>
                    <a:lnTo>
                      <a:pt x="31885" y="3156"/>
                    </a:lnTo>
                    <a:cubicBezTo>
                      <a:pt x="31593" y="3003"/>
                      <a:pt x="31298" y="2857"/>
                      <a:pt x="31001" y="2711"/>
                    </a:cubicBezTo>
                    <a:cubicBezTo>
                      <a:pt x="30847" y="2636"/>
                      <a:pt x="30693" y="2559"/>
                      <a:pt x="30537" y="2483"/>
                    </a:cubicBezTo>
                    <a:cubicBezTo>
                      <a:pt x="30387" y="2406"/>
                      <a:pt x="30227" y="2337"/>
                      <a:pt x="30074" y="2272"/>
                    </a:cubicBezTo>
                    <a:cubicBezTo>
                      <a:pt x="30001" y="2243"/>
                      <a:pt x="29929" y="2211"/>
                      <a:pt x="29858" y="2181"/>
                    </a:cubicBezTo>
                    <a:lnTo>
                      <a:pt x="29668" y="2095"/>
                    </a:lnTo>
                    <a:cubicBezTo>
                      <a:pt x="29532" y="2034"/>
                      <a:pt x="29397" y="1972"/>
                      <a:pt x="29258" y="1915"/>
                    </a:cubicBezTo>
                    <a:cubicBezTo>
                      <a:pt x="28936" y="1783"/>
                      <a:pt x="28610" y="1656"/>
                      <a:pt x="28288" y="1527"/>
                    </a:cubicBezTo>
                    <a:lnTo>
                      <a:pt x="28168" y="1488"/>
                    </a:lnTo>
                    <a:lnTo>
                      <a:pt x="28127" y="1477"/>
                    </a:lnTo>
                    <a:lnTo>
                      <a:pt x="28075" y="1462"/>
                    </a:lnTo>
                    <a:lnTo>
                      <a:pt x="28019" y="1447"/>
                    </a:lnTo>
                    <a:cubicBezTo>
                      <a:pt x="27875" y="1408"/>
                      <a:pt x="27735" y="1371"/>
                      <a:pt x="27596" y="1333"/>
                    </a:cubicBezTo>
                    <a:cubicBezTo>
                      <a:pt x="27430" y="1288"/>
                      <a:pt x="27263" y="1244"/>
                      <a:pt x="27098" y="1199"/>
                    </a:cubicBezTo>
                    <a:lnTo>
                      <a:pt x="26819" y="1124"/>
                    </a:lnTo>
                    <a:lnTo>
                      <a:pt x="26728" y="1099"/>
                    </a:lnTo>
                    <a:lnTo>
                      <a:pt x="26665" y="1083"/>
                    </a:lnTo>
                    <a:lnTo>
                      <a:pt x="26620" y="1073"/>
                    </a:lnTo>
                    <a:cubicBezTo>
                      <a:pt x="26565" y="1060"/>
                      <a:pt x="26507" y="1046"/>
                      <a:pt x="26452" y="1033"/>
                    </a:cubicBezTo>
                    <a:lnTo>
                      <a:pt x="25611" y="837"/>
                    </a:lnTo>
                    <a:lnTo>
                      <a:pt x="25286" y="763"/>
                    </a:lnTo>
                    <a:lnTo>
                      <a:pt x="25168" y="736"/>
                    </a:lnTo>
                    <a:lnTo>
                      <a:pt x="24473" y="595"/>
                    </a:lnTo>
                    <a:lnTo>
                      <a:pt x="23770" y="450"/>
                    </a:lnTo>
                    <a:cubicBezTo>
                      <a:pt x="23741" y="444"/>
                      <a:pt x="23715" y="439"/>
                      <a:pt x="23687" y="437"/>
                    </a:cubicBezTo>
                    <a:lnTo>
                      <a:pt x="23657" y="432"/>
                    </a:lnTo>
                    <a:cubicBezTo>
                      <a:pt x="23544" y="415"/>
                      <a:pt x="23430" y="394"/>
                      <a:pt x="23317" y="378"/>
                    </a:cubicBezTo>
                    <a:lnTo>
                      <a:pt x="22899" y="311"/>
                    </a:lnTo>
                    <a:lnTo>
                      <a:pt x="22412" y="234"/>
                    </a:lnTo>
                    <a:lnTo>
                      <a:pt x="22228" y="206"/>
                    </a:lnTo>
                    <a:cubicBezTo>
                      <a:pt x="22188" y="200"/>
                      <a:pt x="22163" y="197"/>
                      <a:pt x="22135" y="195"/>
                    </a:cubicBezTo>
                    <a:lnTo>
                      <a:pt x="22109" y="192"/>
                    </a:lnTo>
                    <a:lnTo>
                      <a:pt x="21684" y="152"/>
                    </a:lnTo>
                    <a:lnTo>
                      <a:pt x="21265" y="113"/>
                    </a:lnTo>
                    <a:lnTo>
                      <a:pt x="20886" y="78"/>
                    </a:lnTo>
                    <a:lnTo>
                      <a:pt x="20541" y="46"/>
                    </a:lnTo>
                    <a:cubicBezTo>
                      <a:pt x="20497" y="41"/>
                      <a:pt x="20475" y="38"/>
                      <a:pt x="20452" y="38"/>
                    </a:cubicBezTo>
                    <a:lnTo>
                      <a:pt x="20335" y="36"/>
                    </a:lnTo>
                    <a:lnTo>
                      <a:pt x="20218" y="33"/>
                    </a:lnTo>
                    <a:lnTo>
                      <a:pt x="18680"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426" name="Google Shape;3426;p147"/>
              <p:cNvGrpSpPr/>
              <p:nvPr/>
            </p:nvGrpSpPr>
            <p:grpSpPr>
              <a:xfrm>
                <a:off x="7769929" y="4199660"/>
                <a:ext cx="163939" cy="230686"/>
                <a:chOff x="7768554" y="4198835"/>
                <a:chExt cx="163939" cy="230686"/>
              </a:xfrm>
            </p:grpSpPr>
            <p:sp>
              <p:nvSpPr>
                <p:cNvPr id="3427" name="Google Shape;3427;p147"/>
                <p:cNvSpPr/>
                <p:nvPr/>
              </p:nvSpPr>
              <p:spPr>
                <a:xfrm>
                  <a:off x="7768554" y="4198835"/>
                  <a:ext cx="163939" cy="230686"/>
                </a:xfrm>
                <a:custGeom>
                  <a:avLst/>
                  <a:gdLst/>
                  <a:ahLst/>
                  <a:cxnLst/>
                  <a:rect l="l" t="t" r="r" b="b"/>
                  <a:pathLst>
                    <a:path w="3387" h="4766" extrusionOk="0">
                      <a:moveTo>
                        <a:pt x="1925" y="1"/>
                      </a:moveTo>
                      <a:cubicBezTo>
                        <a:pt x="1759" y="1"/>
                        <a:pt x="1593" y="104"/>
                        <a:pt x="1547" y="259"/>
                      </a:cubicBezTo>
                      <a:lnTo>
                        <a:pt x="1541" y="263"/>
                      </a:lnTo>
                      <a:cubicBezTo>
                        <a:pt x="1520" y="272"/>
                        <a:pt x="1501" y="283"/>
                        <a:pt x="1482" y="294"/>
                      </a:cubicBezTo>
                      <a:cubicBezTo>
                        <a:pt x="1442" y="270"/>
                        <a:pt x="1398" y="260"/>
                        <a:pt x="1352" y="260"/>
                      </a:cubicBezTo>
                      <a:cubicBezTo>
                        <a:pt x="1220" y="260"/>
                        <a:pt x="1075" y="343"/>
                        <a:pt x="980" y="412"/>
                      </a:cubicBezTo>
                      <a:cubicBezTo>
                        <a:pt x="749" y="577"/>
                        <a:pt x="658" y="768"/>
                        <a:pt x="800" y="1009"/>
                      </a:cubicBezTo>
                      <a:cubicBezTo>
                        <a:pt x="585" y="1070"/>
                        <a:pt x="374" y="1076"/>
                        <a:pt x="311" y="1339"/>
                      </a:cubicBezTo>
                      <a:cubicBezTo>
                        <a:pt x="274" y="1493"/>
                        <a:pt x="337" y="1678"/>
                        <a:pt x="421" y="1802"/>
                      </a:cubicBezTo>
                      <a:cubicBezTo>
                        <a:pt x="1" y="1858"/>
                        <a:pt x="30" y="2573"/>
                        <a:pt x="423" y="2573"/>
                      </a:cubicBezTo>
                      <a:cubicBezTo>
                        <a:pt x="435" y="2573"/>
                        <a:pt x="447" y="2572"/>
                        <a:pt x="459" y="2571"/>
                      </a:cubicBezTo>
                      <a:lnTo>
                        <a:pt x="459" y="2571"/>
                      </a:lnTo>
                      <a:cubicBezTo>
                        <a:pt x="117" y="2610"/>
                        <a:pt x="377" y="3176"/>
                        <a:pt x="690" y="3176"/>
                      </a:cubicBezTo>
                      <a:cubicBezTo>
                        <a:pt x="759" y="3176"/>
                        <a:pt x="830" y="3149"/>
                        <a:pt x="898" y="3083"/>
                      </a:cubicBezTo>
                      <a:lnTo>
                        <a:pt x="898" y="3083"/>
                      </a:lnTo>
                      <a:cubicBezTo>
                        <a:pt x="896" y="3295"/>
                        <a:pt x="1009" y="3356"/>
                        <a:pt x="1148" y="3356"/>
                      </a:cubicBezTo>
                      <a:cubicBezTo>
                        <a:pt x="1252" y="3356"/>
                        <a:pt x="1370" y="3322"/>
                        <a:pt x="1468" y="3291"/>
                      </a:cubicBezTo>
                      <a:lnTo>
                        <a:pt x="1468" y="3291"/>
                      </a:lnTo>
                      <a:lnTo>
                        <a:pt x="1465" y="3384"/>
                      </a:lnTo>
                      <a:lnTo>
                        <a:pt x="1465" y="3389"/>
                      </a:lnTo>
                      <a:lnTo>
                        <a:pt x="1464" y="3430"/>
                      </a:lnTo>
                      <a:cubicBezTo>
                        <a:pt x="1463" y="3492"/>
                        <a:pt x="1461" y="3555"/>
                        <a:pt x="1461" y="3617"/>
                      </a:cubicBezTo>
                      <a:lnTo>
                        <a:pt x="1461" y="3673"/>
                      </a:lnTo>
                      <a:lnTo>
                        <a:pt x="1461" y="3715"/>
                      </a:lnTo>
                      <a:cubicBezTo>
                        <a:pt x="1461" y="3797"/>
                        <a:pt x="1460" y="3879"/>
                        <a:pt x="1460" y="3962"/>
                      </a:cubicBezTo>
                      <a:cubicBezTo>
                        <a:pt x="1455" y="4036"/>
                        <a:pt x="1451" y="4110"/>
                        <a:pt x="1448" y="4183"/>
                      </a:cubicBezTo>
                      <a:cubicBezTo>
                        <a:pt x="1444" y="4259"/>
                        <a:pt x="1439" y="4336"/>
                        <a:pt x="1435" y="4412"/>
                      </a:cubicBezTo>
                      <a:lnTo>
                        <a:pt x="1433" y="4463"/>
                      </a:lnTo>
                      <a:lnTo>
                        <a:pt x="1431" y="4479"/>
                      </a:lnTo>
                      <a:cubicBezTo>
                        <a:pt x="1429" y="4525"/>
                        <a:pt x="1426" y="4572"/>
                        <a:pt x="1425" y="4619"/>
                      </a:cubicBezTo>
                      <a:cubicBezTo>
                        <a:pt x="1424" y="4667"/>
                        <a:pt x="1422" y="4717"/>
                        <a:pt x="1422" y="4765"/>
                      </a:cubicBezTo>
                      <a:lnTo>
                        <a:pt x="1563" y="4765"/>
                      </a:lnTo>
                      <a:lnTo>
                        <a:pt x="1563" y="4681"/>
                      </a:lnTo>
                      <a:lnTo>
                        <a:pt x="1563" y="4662"/>
                      </a:lnTo>
                      <a:cubicBezTo>
                        <a:pt x="1564" y="4577"/>
                        <a:pt x="1565" y="4491"/>
                        <a:pt x="1568" y="4407"/>
                      </a:cubicBezTo>
                      <a:cubicBezTo>
                        <a:pt x="1572" y="4300"/>
                        <a:pt x="1575" y="4191"/>
                        <a:pt x="1580" y="4084"/>
                      </a:cubicBezTo>
                      <a:lnTo>
                        <a:pt x="1580" y="4077"/>
                      </a:lnTo>
                      <a:cubicBezTo>
                        <a:pt x="1584" y="3996"/>
                        <a:pt x="1587" y="3914"/>
                        <a:pt x="1590" y="3833"/>
                      </a:cubicBezTo>
                      <a:cubicBezTo>
                        <a:pt x="1594" y="3718"/>
                        <a:pt x="1599" y="3600"/>
                        <a:pt x="1603" y="3481"/>
                      </a:cubicBezTo>
                      <a:cubicBezTo>
                        <a:pt x="1654" y="3547"/>
                        <a:pt x="1723" y="3603"/>
                        <a:pt x="1789" y="3603"/>
                      </a:cubicBezTo>
                      <a:cubicBezTo>
                        <a:pt x="1837" y="3603"/>
                        <a:pt x="1883" y="3573"/>
                        <a:pt x="1917" y="3493"/>
                      </a:cubicBezTo>
                      <a:cubicBezTo>
                        <a:pt x="2007" y="3550"/>
                        <a:pt x="2096" y="3576"/>
                        <a:pt x="2184" y="3576"/>
                      </a:cubicBezTo>
                      <a:cubicBezTo>
                        <a:pt x="2317" y="3576"/>
                        <a:pt x="2445" y="3515"/>
                        <a:pt x="2564" y="3404"/>
                      </a:cubicBezTo>
                      <a:cubicBezTo>
                        <a:pt x="2634" y="3338"/>
                        <a:pt x="2703" y="3253"/>
                        <a:pt x="2741" y="3164"/>
                      </a:cubicBezTo>
                      <a:cubicBezTo>
                        <a:pt x="2773" y="3085"/>
                        <a:pt x="2730" y="2935"/>
                        <a:pt x="2798" y="2879"/>
                      </a:cubicBezTo>
                      <a:cubicBezTo>
                        <a:pt x="2835" y="2849"/>
                        <a:pt x="2999" y="2873"/>
                        <a:pt x="3060" y="2849"/>
                      </a:cubicBezTo>
                      <a:cubicBezTo>
                        <a:pt x="3386" y="2716"/>
                        <a:pt x="3354" y="1804"/>
                        <a:pt x="2960" y="1765"/>
                      </a:cubicBezTo>
                      <a:cubicBezTo>
                        <a:pt x="3140" y="1540"/>
                        <a:pt x="3185" y="1441"/>
                        <a:pt x="3084" y="1142"/>
                      </a:cubicBezTo>
                      <a:cubicBezTo>
                        <a:pt x="3017" y="945"/>
                        <a:pt x="2784" y="552"/>
                        <a:pt x="2531" y="552"/>
                      </a:cubicBezTo>
                      <a:cubicBezTo>
                        <a:pt x="2508" y="552"/>
                        <a:pt x="2485" y="556"/>
                        <a:pt x="2463" y="562"/>
                      </a:cubicBezTo>
                      <a:cubicBezTo>
                        <a:pt x="2453" y="530"/>
                        <a:pt x="2442" y="499"/>
                        <a:pt x="2428" y="469"/>
                      </a:cubicBezTo>
                      <a:cubicBezTo>
                        <a:pt x="2412" y="432"/>
                        <a:pt x="2397" y="397"/>
                        <a:pt x="2371" y="367"/>
                      </a:cubicBezTo>
                      <a:cubicBezTo>
                        <a:pt x="2350" y="342"/>
                        <a:pt x="2329" y="316"/>
                        <a:pt x="2299" y="298"/>
                      </a:cubicBezTo>
                      <a:cubicBezTo>
                        <a:pt x="2295" y="294"/>
                        <a:pt x="2291" y="293"/>
                        <a:pt x="2289" y="292"/>
                      </a:cubicBezTo>
                      <a:cubicBezTo>
                        <a:pt x="2246" y="181"/>
                        <a:pt x="2179" y="82"/>
                        <a:pt x="2087" y="37"/>
                      </a:cubicBezTo>
                      <a:cubicBezTo>
                        <a:pt x="2036" y="12"/>
                        <a:pt x="1980" y="1"/>
                        <a:pt x="192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8" name="Google Shape;3428;p147"/>
                <p:cNvSpPr/>
                <p:nvPr/>
              </p:nvSpPr>
              <p:spPr>
                <a:xfrm>
                  <a:off x="7768554" y="4198835"/>
                  <a:ext cx="163939" cy="230686"/>
                </a:xfrm>
                <a:custGeom>
                  <a:avLst/>
                  <a:gdLst/>
                  <a:ahLst/>
                  <a:cxnLst/>
                  <a:rect l="l" t="t" r="r" b="b"/>
                  <a:pathLst>
                    <a:path w="3387" h="4766" extrusionOk="0">
                      <a:moveTo>
                        <a:pt x="1925" y="1"/>
                      </a:moveTo>
                      <a:cubicBezTo>
                        <a:pt x="1759" y="1"/>
                        <a:pt x="1593" y="104"/>
                        <a:pt x="1547" y="259"/>
                      </a:cubicBezTo>
                      <a:lnTo>
                        <a:pt x="1541" y="263"/>
                      </a:lnTo>
                      <a:cubicBezTo>
                        <a:pt x="1520" y="272"/>
                        <a:pt x="1501" y="283"/>
                        <a:pt x="1482" y="294"/>
                      </a:cubicBezTo>
                      <a:cubicBezTo>
                        <a:pt x="1442" y="270"/>
                        <a:pt x="1398" y="260"/>
                        <a:pt x="1352" y="260"/>
                      </a:cubicBezTo>
                      <a:cubicBezTo>
                        <a:pt x="1220" y="260"/>
                        <a:pt x="1075" y="343"/>
                        <a:pt x="980" y="412"/>
                      </a:cubicBezTo>
                      <a:cubicBezTo>
                        <a:pt x="749" y="577"/>
                        <a:pt x="658" y="768"/>
                        <a:pt x="800" y="1009"/>
                      </a:cubicBezTo>
                      <a:cubicBezTo>
                        <a:pt x="585" y="1070"/>
                        <a:pt x="374" y="1076"/>
                        <a:pt x="311" y="1339"/>
                      </a:cubicBezTo>
                      <a:cubicBezTo>
                        <a:pt x="274" y="1493"/>
                        <a:pt x="337" y="1678"/>
                        <a:pt x="421" y="1802"/>
                      </a:cubicBezTo>
                      <a:cubicBezTo>
                        <a:pt x="1" y="1858"/>
                        <a:pt x="30" y="2573"/>
                        <a:pt x="423" y="2573"/>
                      </a:cubicBezTo>
                      <a:cubicBezTo>
                        <a:pt x="435" y="2573"/>
                        <a:pt x="447" y="2572"/>
                        <a:pt x="459" y="2571"/>
                      </a:cubicBezTo>
                      <a:lnTo>
                        <a:pt x="459" y="2571"/>
                      </a:lnTo>
                      <a:cubicBezTo>
                        <a:pt x="117" y="2610"/>
                        <a:pt x="377" y="3176"/>
                        <a:pt x="690" y="3176"/>
                      </a:cubicBezTo>
                      <a:cubicBezTo>
                        <a:pt x="759" y="3176"/>
                        <a:pt x="830" y="3149"/>
                        <a:pt x="898" y="3083"/>
                      </a:cubicBezTo>
                      <a:lnTo>
                        <a:pt x="898" y="3083"/>
                      </a:lnTo>
                      <a:cubicBezTo>
                        <a:pt x="896" y="3295"/>
                        <a:pt x="1009" y="3356"/>
                        <a:pt x="1148" y="3356"/>
                      </a:cubicBezTo>
                      <a:cubicBezTo>
                        <a:pt x="1252" y="3356"/>
                        <a:pt x="1370" y="3322"/>
                        <a:pt x="1468" y="3291"/>
                      </a:cubicBezTo>
                      <a:lnTo>
                        <a:pt x="1468" y="3291"/>
                      </a:lnTo>
                      <a:lnTo>
                        <a:pt x="1465" y="3384"/>
                      </a:lnTo>
                      <a:lnTo>
                        <a:pt x="1465" y="3389"/>
                      </a:lnTo>
                      <a:lnTo>
                        <a:pt x="1464" y="3430"/>
                      </a:lnTo>
                      <a:cubicBezTo>
                        <a:pt x="1463" y="3492"/>
                        <a:pt x="1461" y="3555"/>
                        <a:pt x="1461" y="3617"/>
                      </a:cubicBezTo>
                      <a:lnTo>
                        <a:pt x="1461" y="3673"/>
                      </a:lnTo>
                      <a:lnTo>
                        <a:pt x="1461" y="3715"/>
                      </a:lnTo>
                      <a:cubicBezTo>
                        <a:pt x="1461" y="3797"/>
                        <a:pt x="1460" y="3879"/>
                        <a:pt x="1460" y="3962"/>
                      </a:cubicBezTo>
                      <a:cubicBezTo>
                        <a:pt x="1455" y="4036"/>
                        <a:pt x="1451" y="4110"/>
                        <a:pt x="1448" y="4183"/>
                      </a:cubicBezTo>
                      <a:cubicBezTo>
                        <a:pt x="1444" y="4259"/>
                        <a:pt x="1439" y="4336"/>
                        <a:pt x="1435" y="4412"/>
                      </a:cubicBezTo>
                      <a:lnTo>
                        <a:pt x="1433" y="4463"/>
                      </a:lnTo>
                      <a:lnTo>
                        <a:pt x="1431" y="4479"/>
                      </a:lnTo>
                      <a:cubicBezTo>
                        <a:pt x="1429" y="4525"/>
                        <a:pt x="1426" y="4572"/>
                        <a:pt x="1425" y="4619"/>
                      </a:cubicBezTo>
                      <a:cubicBezTo>
                        <a:pt x="1424" y="4667"/>
                        <a:pt x="1422" y="4717"/>
                        <a:pt x="1422" y="4765"/>
                      </a:cubicBezTo>
                      <a:lnTo>
                        <a:pt x="1563" y="4765"/>
                      </a:lnTo>
                      <a:lnTo>
                        <a:pt x="1563" y="4681"/>
                      </a:lnTo>
                      <a:lnTo>
                        <a:pt x="1563" y="4662"/>
                      </a:lnTo>
                      <a:cubicBezTo>
                        <a:pt x="1564" y="4577"/>
                        <a:pt x="1565" y="4491"/>
                        <a:pt x="1568" y="4407"/>
                      </a:cubicBezTo>
                      <a:cubicBezTo>
                        <a:pt x="1572" y="4300"/>
                        <a:pt x="1575" y="4191"/>
                        <a:pt x="1580" y="4084"/>
                      </a:cubicBezTo>
                      <a:lnTo>
                        <a:pt x="1580" y="4077"/>
                      </a:lnTo>
                      <a:cubicBezTo>
                        <a:pt x="1584" y="3996"/>
                        <a:pt x="1587" y="3914"/>
                        <a:pt x="1590" y="3833"/>
                      </a:cubicBezTo>
                      <a:cubicBezTo>
                        <a:pt x="1594" y="3718"/>
                        <a:pt x="1599" y="3600"/>
                        <a:pt x="1603" y="3481"/>
                      </a:cubicBezTo>
                      <a:cubicBezTo>
                        <a:pt x="1654" y="3547"/>
                        <a:pt x="1723" y="3603"/>
                        <a:pt x="1789" y="3603"/>
                      </a:cubicBezTo>
                      <a:cubicBezTo>
                        <a:pt x="1837" y="3603"/>
                        <a:pt x="1883" y="3573"/>
                        <a:pt x="1917" y="3493"/>
                      </a:cubicBezTo>
                      <a:cubicBezTo>
                        <a:pt x="2007" y="3550"/>
                        <a:pt x="2096" y="3576"/>
                        <a:pt x="2184" y="3576"/>
                      </a:cubicBezTo>
                      <a:cubicBezTo>
                        <a:pt x="2317" y="3576"/>
                        <a:pt x="2445" y="3515"/>
                        <a:pt x="2564" y="3404"/>
                      </a:cubicBezTo>
                      <a:cubicBezTo>
                        <a:pt x="2634" y="3338"/>
                        <a:pt x="2703" y="3253"/>
                        <a:pt x="2741" y="3164"/>
                      </a:cubicBezTo>
                      <a:cubicBezTo>
                        <a:pt x="2773" y="3085"/>
                        <a:pt x="2730" y="2935"/>
                        <a:pt x="2798" y="2879"/>
                      </a:cubicBezTo>
                      <a:cubicBezTo>
                        <a:pt x="2835" y="2849"/>
                        <a:pt x="2999" y="2873"/>
                        <a:pt x="3060" y="2849"/>
                      </a:cubicBezTo>
                      <a:cubicBezTo>
                        <a:pt x="3386" y="2716"/>
                        <a:pt x="3354" y="1804"/>
                        <a:pt x="2960" y="1765"/>
                      </a:cubicBezTo>
                      <a:cubicBezTo>
                        <a:pt x="3140" y="1540"/>
                        <a:pt x="3185" y="1441"/>
                        <a:pt x="3084" y="1142"/>
                      </a:cubicBezTo>
                      <a:cubicBezTo>
                        <a:pt x="3017" y="945"/>
                        <a:pt x="2784" y="552"/>
                        <a:pt x="2531" y="552"/>
                      </a:cubicBezTo>
                      <a:cubicBezTo>
                        <a:pt x="2508" y="552"/>
                        <a:pt x="2485" y="556"/>
                        <a:pt x="2463" y="562"/>
                      </a:cubicBezTo>
                      <a:cubicBezTo>
                        <a:pt x="2453" y="530"/>
                        <a:pt x="2442" y="499"/>
                        <a:pt x="2428" y="469"/>
                      </a:cubicBezTo>
                      <a:cubicBezTo>
                        <a:pt x="2412" y="432"/>
                        <a:pt x="2397" y="397"/>
                        <a:pt x="2371" y="367"/>
                      </a:cubicBezTo>
                      <a:cubicBezTo>
                        <a:pt x="2350" y="342"/>
                        <a:pt x="2329" y="316"/>
                        <a:pt x="2299" y="298"/>
                      </a:cubicBezTo>
                      <a:cubicBezTo>
                        <a:pt x="2295" y="294"/>
                        <a:pt x="2291" y="293"/>
                        <a:pt x="2289" y="292"/>
                      </a:cubicBezTo>
                      <a:cubicBezTo>
                        <a:pt x="2246" y="181"/>
                        <a:pt x="2179" y="82"/>
                        <a:pt x="2087" y="37"/>
                      </a:cubicBezTo>
                      <a:cubicBezTo>
                        <a:pt x="2036" y="12"/>
                        <a:pt x="1980" y="1"/>
                        <a:pt x="1925" y="1"/>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429" name="Google Shape;3429;p147"/>
              <p:cNvGrpSpPr/>
              <p:nvPr/>
            </p:nvGrpSpPr>
            <p:grpSpPr>
              <a:xfrm>
                <a:off x="7114711" y="4024513"/>
                <a:ext cx="253290" cy="356291"/>
                <a:chOff x="7113336" y="4023688"/>
                <a:chExt cx="253290" cy="356291"/>
              </a:xfrm>
            </p:grpSpPr>
            <p:sp>
              <p:nvSpPr>
                <p:cNvPr id="3430" name="Google Shape;3430;p147"/>
                <p:cNvSpPr/>
                <p:nvPr/>
              </p:nvSpPr>
              <p:spPr>
                <a:xfrm>
                  <a:off x="7113336" y="4023688"/>
                  <a:ext cx="253290" cy="356291"/>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1" name="Google Shape;3431;p147"/>
                <p:cNvSpPr/>
                <p:nvPr/>
              </p:nvSpPr>
              <p:spPr>
                <a:xfrm>
                  <a:off x="7113336" y="4023688"/>
                  <a:ext cx="253290" cy="356291"/>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432" name="Google Shape;3432;p147"/>
              <p:cNvGrpSpPr/>
              <p:nvPr/>
            </p:nvGrpSpPr>
            <p:grpSpPr>
              <a:xfrm>
                <a:off x="8214795" y="4244412"/>
                <a:ext cx="344916" cy="314858"/>
                <a:chOff x="8213420" y="4243587"/>
                <a:chExt cx="344916" cy="314858"/>
              </a:xfrm>
            </p:grpSpPr>
            <p:sp>
              <p:nvSpPr>
                <p:cNvPr id="3433" name="Google Shape;3433;p147"/>
                <p:cNvSpPr/>
                <p:nvPr/>
              </p:nvSpPr>
              <p:spPr>
                <a:xfrm>
                  <a:off x="8213420" y="4243587"/>
                  <a:ext cx="344916" cy="314858"/>
                </a:xfrm>
                <a:custGeom>
                  <a:avLst/>
                  <a:gdLst/>
                  <a:ahLst/>
                  <a:cxnLst/>
                  <a:rect l="l" t="t" r="r" b="b"/>
                  <a:pathLst>
                    <a:path w="7126" h="6505" extrusionOk="0">
                      <a:moveTo>
                        <a:pt x="5864" y="0"/>
                      </a:moveTo>
                      <a:lnTo>
                        <a:pt x="5851" y="1"/>
                      </a:lnTo>
                      <a:lnTo>
                        <a:pt x="5842" y="1"/>
                      </a:lnTo>
                      <a:cubicBezTo>
                        <a:pt x="5835" y="1"/>
                        <a:pt x="5828" y="2"/>
                        <a:pt x="5822" y="2"/>
                      </a:cubicBezTo>
                      <a:lnTo>
                        <a:pt x="5791" y="6"/>
                      </a:lnTo>
                      <a:lnTo>
                        <a:pt x="5771" y="11"/>
                      </a:lnTo>
                      <a:lnTo>
                        <a:pt x="5766" y="12"/>
                      </a:lnTo>
                      <a:cubicBezTo>
                        <a:pt x="5751" y="16"/>
                        <a:pt x="5737" y="22"/>
                        <a:pt x="5724" y="27"/>
                      </a:cubicBezTo>
                      <a:lnTo>
                        <a:pt x="5697" y="37"/>
                      </a:lnTo>
                      <a:cubicBezTo>
                        <a:pt x="5692" y="39"/>
                        <a:pt x="5688" y="41"/>
                        <a:pt x="5683" y="44"/>
                      </a:cubicBezTo>
                      <a:lnTo>
                        <a:pt x="5677" y="47"/>
                      </a:lnTo>
                      <a:cubicBezTo>
                        <a:pt x="5666" y="52"/>
                        <a:pt x="5655" y="57"/>
                        <a:pt x="5645" y="62"/>
                      </a:cubicBezTo>
                      <a:lnTo>
                        <a:pt x="5630" y="68"/>
                      </a:lnTo>
                      <a:lnTo>
                        <a:pt x="5615" y="75"/>
                      </a:lnTo>
                      <a:lnTo>
                        <a:pt x="5605" y="81"/>
                      </a:lnTo>
                      <a:lnTo>
                        <a:pt x="5594" y="86"/>
                      </a:lnTo>
                      <a:lnTo>
                        <a:pt x="5580" y="94"/>
                      </a:lnTo>
                      <a:lnTo>
                        <a:pt x="5565" y="101"/>
                      </a:lnTo>
                      <a:cubicBezTo>
                        <a:pt x="5559" y="105"/>
                        <a:pt x="5557" y="106"/>
                        <a:pt x="5553" y="108"/>
                      </a:cubicBezTo>
                      <a:cubicBezTo>
                        <a:pt x="5537" y="117"/>
                        <a:pt x="5521" y="127"/>
                        <a:pt x="5504" y="136"/>
                      </a:cubicBezTo>
                      <a:lnTo>
                        <a:pt x="5501" y="139"/>
                      </a:lnTo>
                      <a:cubicBezTo>
                        <a:pt x="5496" y="141"/>
                        <a:pt x="5493" y="142"/>
                        <a:pt x="5492" y="142"/>
                      </a:cubicBezTo>
                      <a:cubicBezTo>
                        <a:pt x="5486" y="148"/>
                        <a:pt x="5478" y="152"/>
                        <a:pt x="5472" y="157"/>
                      </a:cubicBezTo>
                      <a:lnTo>
                        <a:pt x="5426" y="187"/>
                      </a:lnTo>
                      <a:cubicBezTo>
                        <a:pt x="5415" y="194"/>
                        <a:pt x="5405" y="202"/>
                        <a:pt x="5393" y="209"/>
                      </a:cubicBezTo>
                      <a:lnTo>
                        <a:pt x="5383" y="218"/>
                      </a:lnTo>
                      <a:cubicBezTo>
                        <a:pt x="5363" y="232"/>
                        <a:pt x="5343" y="248"/>
                        <a:pt x="5323" y="264"/>
                      </a:cubicBezTo>
                      <a:cubicBezTo>
                        <a:pt x="5310" y="275"/>
                        <a:pt x="5296" y="289"/>
                        <a:pt x="5281" y="301"/>
                      </a:cubicBezTo>
                      <a:cubicBezTo>
                        <a:pt x="5269" y="314"/>
                        <a:pt x="5254" y="328"/>
                        <a:pt x="5238" y="346"/>
                      </a:cubicBezTo>
                      <a:cubicBezTo>
                        <a:pt x="5224" y="362"/>
                        <a:pt x="5210" y="378"/>
                        <a:pt x="5198" y="395"/>
                      </a:cubicBezTo>
                      <a:cubicBezTo>
                        <a:pt x="5192" y="404"/>
                        <a:pt x="5183" y="413"/>
                        <a:pt x="5177" y="423"/>
                      </a:cubicBezTo>
                      <a:lnTo>
                        <a:pt x="5174" y="426"/>
                      </a:lnTo>
                      <a:cubicBezTo>
                        <a:pt x="5168" y="435"/>
                        <a:pt x="5162" y="443"/>
                        <a:pt x="5157" y="451"/>
                      </a:cubicBezTo>
                      <a:lnTo>
                        <a:pt x="5146" y="467"/>
                      </a:lnTo>
                      <a:lnTo>
                        <a:pt x="5130" y="493"/>
                      </a:lnTo>
                      <a:lnTo>
                        <a:pt x="5114" y="517"/>
                      </a:lnTo>
                      <a:lnTo>
                        <a:pt x="5107" y="528"/>
                      </a:lnTo>
                      <a:lnTo>
                        <a:pt x="5076" y="582"/>
                      </a:lnTo>
                      <a:cubicBezTo>
                        <a:pt x="5070" y="593"/>
                        <a:pt x="5064" y="604"/>
                        <a:pt x="5059" y="615"/>
                      </a:cubicBezTo>
                      <a:lnTo>
                        <a:pt x="5038" y="652"/>
                      </a:lnTo>
                      <a:lnTo>
                        <a:pt x="5030" y="667"/>
                      </a:lnTo>
                      <a:cubicBezTo>
                        <a:pt x="5025" y="676"/>
                        <a:pt x="5020" y="685"/>
                        <a:pt x="5017" y="693"/>
                      </a:cubicBezTo>
                      <a:lnTo>
                        <a:pt x="5011" y="703"/>
                      </a:lnTo>
                      <a:lnTo>
                        <a:pt x="4993" y="738"/>
                      </a:lnTo>
                      <a:lnTo>
                        <a:pt x="4984" y="755"/>
                      </a:lnTo>
                      <a:lnTo>
                        <a:pt x="4976" y="773"/>
                      </a:lnTo>
                      <a:lnTo>
                        <a:pt x="4973" y="779"/>
                      </a:lnTo>
                      <a:lnTo>
                        <a:pt x="4970" y="788"/>
                      </a:lnTo>
                      <a:cubicBezTo>
                        <a:pt x="4960" y="811"/>
                        <a:pt x="4950" y="832"/>
                        <a:pt x="4940" y="856"/>
                      </a:cubicBezTo>
                      <a:cubicBezTo>
                        <a:pt x="4930" y="882"/>
                        <a:pt x="4921" y="909"/>
                        <a:pt x="4914" y="934"/>
                      </a:cubicBezTo>
                      <a:cubicBezTo>
                        <a:pt x="4910" y="945"/>
                        <a:pt x="4906" y="955"/>
                        <a:pt x="4904" y="965"/>
                      </a:cubicBezTo>
                      <a:lnTo>
                        <a:pt x="4900" y="981"/>
                      </a:lnTo>
                      <a:lnTo>
                        <a:pt x="4896" y="996"/>
                      </a:lnTo>
                      <a:cubicBezTo>
                        <a:pt x="4894" y="1006"/>
                        <a:pt x="4891" y="1016"/>
                        <a:pt x="4890" y="1026"/>
                      </a:cubicBezTo>
                      <a:lnTo>
                        <a:pt x="4884" y="1053"/>
                      </a:lnTo>
                      <a:lnTo>
                        <a:pt x="4877" y="1085"/>
                      </a:lnTo>
                      <a:cubicBezTo>
                        <a:pt x="4872" y="1107"/>
                        <a:pt x="4868" y="1129"/>
                        <a:pt x="4863" y="1150"/>
                      </a:cubicBezTo>
                      <a:lnTo>
                        <a:pt x="4858" y="1174"/>
                      </a:lnTo>
                      <a:cubicBezTo>
                        <a:pt x="4857" y="1177"/>
                        <a:pt x="4857" y="1180"/>
                        <a:pt x="4857" y="1185"/>
                      </a:cubicBezTo>
                      <a:cubicBezTo>
                        <a:pt x="4854" y="1198"/>
                        <a:pt x="4853" y="1208"/>
                        <a:pt x="4850" y="1219"/>
                      </a:cubicBezTo>
                      <a:cubicBezTo>
                        <a:pt x="4848" y="1236"/>
                        <a:pt x="4844" y="1253"/>
                        <a:pt x="4841" y="1269"/>
                      </a:cubicBezTo>
                      <a:lnTo>
                        <a:pt x="4838" y="1289"/>
                      </a:lnTo>
                      <a:lnTo>
                        <a:pt x="4837" y="1299"/>
                      </a:lnTo>
                      <a:lnTo>
                        <a:pt x="4829" y="1346"/>
                      </a:lnTo>
                      <a:cubicBezTo>
                        <a:pt x="4826" y="1370"/>
                        <a:pt x="4822" y="1394"/>
                        <a:pt x="4818" y="1417"/>
                      </a:cubicBezTo>
                      <a:cubicBezTo>
                        <a:pt x="4816" y="1434"/>
                        <a:pt x="4813" y="1449"/>
                        <a:pt x="4812" y="1466"/>
                      </a:cubicBezTo>
                      <a:lnTo>
                        <a:pt x="4808" y="1484"/>
                      </a:lnTo>
                      <a:cubicBezTo>
                        <a:pt x="4807" y="1495"/>
                        <a:pt x="4806" y="1504"/>
                        <a:pt x="4805" y="1512"/>
                      </a:cubicBezTo>
                      <a:lnTo>
                        <a:pt x="4802" y="1532"/>
                      </a:lnTo>
                      <a:cubicBezTo>
                        <a:pt x="4801" y="1540"/>
                        <a:pt x="4801" y="1547"/>
                        <a:pt x="4800" y="1553"/>
                      </a:cubicBezTo>
                      <a:cubicBezTo>
                        <a:pt x="4798" y="1562"/>
                        <a:pt x="4796" y="1569"/>
                        <a:pt x="4793" y="1576"/>
                      </a:cubicBezTo>
                      <a:lnTo>
                        <a:pt x="4788" y="1587"/>
                      </a:lnTo>
                      <a:cubicBezTo>
                        <a:pt x="4787" y="1589"/>
                        <a:pt x="4786" y="1593"/>
                        <a:pt x="4783" y="1597"/>
                      </a:cubicBezTo>
                      <a:lnTo>
                        <a:pt x="4778" y="1597"/>
                      </a:lnTo>
                      <a:cubicBezTo>
                        <a:pt x="4767" y="1593"/>
                        <a:pt x="4764" y="1591"/>
                        <a:pt x="4761" y="1589"/>
                      </a:cubicBezTo>
                      <a:cubicBezTo>
                        <a:pt x="4759" y="1588"/>
                        <a:pt x="4756" y="1587"/>
                        <a:pt x="4754" y="1584"/>
                      </a:cubicBezTo>
                      <a:lnTo>
                        <a:pt x="4736" y="1574"/>
                      </a:lnTo>
                      <a:lnTo>
                        <a:pt x="4731" y="1571"/>
                      </a:lnTo>
                      <a:cubicBezTo>
                        <a:pt x="4719" y="1563"/>
                        <a:pt x="4706" y="1555"/>
                        <a:pt x="4692" y="1547"/>
                      </a:cubicBezTo>
                      <a:cubicBezTo>
                        <a:pt x="4684" y="1542"/>
                        <a:pt x="4677" y="1538"/>
                        <a:pt x="4667" y="1535"/>
                      </a:cubicBezTo>
                      <a:lnTo>
                        <a:pt x="4657" y="1530"/>
                      </a:lnTo>
                      <a:cubicBezTo>
                        <a:pt x="4651" y="1525"/>
                        <a:pt x="4646" y="1522"/>
                        <a:pt x="4639" y="1520"/>
                      </a:cubicBezTo>
                      <a:cubicBezTo>
                        <a:pt x="4632" y="1516"/>
                        <a:pt x="4626" y="1514"/>
                        <a:pt x="4620" y="1511"/>
                      </a:cubicBezTo>
                      <a:cubicBezTo>
                        <a:pt x="4594" y="1500"/>
                        <a:pt x="4565" y="1486"/>
                        <a:pt x="4538" y="1476"/>
                      </a:cubicBezTo>
                      <a:lnTo>
                        <a:pt x="4533" y="1475"/>
                      </a:lnTo>
                      <a:cubicBezTo>
                        <a:pt x="4527" y="1473"/>
                        <a:pt x="4522" y="1471"/>
                        <a:pt x="4515" y="1470"/>
                      </a:cubicBezTo>
                      <a:lnTo>
                        <a:pt x="4502" y="1466"/>
                      </a:lnTo>
                      <a:lnTo>
                        <a:pt x="4492" y="1464"/>
                      </a:lnTo>
                      <a:cubicBezTo>
                        <a:pt x="4488" y="1463"/>
                        <a:pt x="4483" y="1461"/>
                        <a:pt x="4479" y="1461"/>
                      </a:cubicBezTo>
                      <a:lnTo>
                        <a:pt x="4471" y="1459"/>
                      </a:lnTo>
                      <a:cubicBezTo>
                        <a:pt x="4466" y="1458"/>
                        <a:pt x="4460" y="1455"/>
                        <a:pt x="4455" y="1455"/>
                      </a:cubicBezTo>
                      <a:lnTo>
                        <a:pt x="4446" y="1454"/>
                      </a:lnTo>
                      <a:cubicBezTo>
                        <a:pt x="4436" y="1453"/>
                        <a:pt x="4424" y="1450"/>
                        <a:pt x="4414" y="1449"/>
                      </a:cubicBezTo>
                      <a:lnTo>
                        <a:pt x="4405" y="1448"/>
                      </a:lnTo>
                      <a:cubicBezTo>
                        <a:pt x="4402" y="1448"/>
                        <a:pt x="4400" y="1448"/>
                        <a:pt x="4397" y="1447"/>
                      </a:cubicBezTo>
                      <a:lnTo>
                        <a:pt x="4389" y="1447"/>
                      </a:lnTo>
                      <a:lnTo>
                        <a:pt x="4380" y="1445"/>
                      </a:lnTo>
                      <a:cubicBezTo>
                        <a:pt x="4374" y="1445"/>
                        <a:pt x="4368" y="1444"/>
                        <a:pt x="4361" y="1444"/>
                      </a:cubicBezTo>
                      <a:lnTo>
                        <a:pt x="4343" y="1443"/>
                      </a:lnTo>
                      <a:cubicBezTo>
                        <a:pt x="4334" y="1443"/>
                        <a:pt x="4324" y="1442"/>
                        <a:pt x="4316" y="1442"/>
                      </a:cubicBezTo>
                      <a:lnTo>
                        <a:pt x="4286" y="1442"/>
                      </a:lnTo>
                      <a:cubicBezTo>
                        <a:pt x="4278" y="1442"/>
                        <a:pt x="4271" y="1442"/>
                        <a:pt x="4262" y="1440"/>
                      </a:cubicBezTo>
                      <a:lnTo>
                        <a:pt x="4209" y="1440"/>
                      </a:lnTo>
                      <a:cubicBezTo>
                        <a:pt x="4194" y="1440"/>
                        <a:pt x="4178" y="1442"/>
                        <a:pt x="4163" y="1443"/>
                      </a:cubicBezTo>
                      <a:cubicBezTo>
                        <a:pt x="4155" y="1443"/>
                        <a:pt x="4148" y="1444"/>
                        <a:pt x="4141" y="1444"/>
                      </a:cubicBezTo>
                      <a:cubicBezTo>
                        <a:pt x="4134" y="1444"/>
                        <a:pt x="4129" y="1445"/>
                        <a:pt x="4126" y="1445"/>
                      </a:cubicBezTo>
                      <a:lnTo>
                        <a:pt x="4105" y="1448"/>
                      </a:lnTo>
                      <a:lnTo>
                        <a:pt x="4090" y="1449"/>
                      </a:lnTo>
                      <a:cubicBezTo>
                        <a:pt x="4087" y="1449"/>
                        <a:pt x="4082" y="1450"/>
                        <a:pt x="4080" y="1450"/>
                      </a:cubicBezTo>
                      <a:lnTo>
                        <a:pt x="4075" y="1452"/>
                      </a:lnTo>
                      <a:lnTo>
                        <a:pt x="4070" y="1453"/>
                      </a:lnTo>
                      <a:lnTo>
                        <a:pt x="4061" y="1454"/>
                      </a:lnTo>
                      <a:cubicBezTo>
                        <a:pt x="4048" y="1458"/>
                        <a:pt x="4036" y="1459"/>
                        <a:pt x="4026" y="1461"/>
                      </a:cubicBezTo>
                      <a:lnTo>
                        <a:pt x="4010" y="1465"/>
                      </a:lnTo>
                      <a:lnTo>
                        <a:pt x="3995" y="1468"/>
                      </a:lnTo>
                      <a:lnTo>
                        <a:pt x="3990" y="1469"/>
                      </a:lnTo>
                      <a:cubicBezTo>
                        <a:pt x="3985" y="1470"/>
                        <a:pt x="3982" y="1470"/>
                        <a:pt x="3977" y="1471"/>
                      </a:cubicBezTo>
                      <a:lnTo>
                        <a:pt x="3956" y="1478"/>
                      </a:lnTo>
                      <a:lnTo>
                        <a:pt x="3925" y="1485"/>
                      </a:lnTo>
                      <a:cubicBezTo>
                        <a:pt x="3912" y="1489"/>
                        <a:pt x="3900" y="1494"/>
                        <a:pt x="3887" y="1497"/>
                      </a:cubicBezTo>
                      <a:lnTo>
                        <a:pt x="3854" y="1507"/>
                      </a:lnTo>
                      <a:cubicBezTo>
                        <a:pt x="3848" y="1509"/>
                        <a:pt x="3845" y="1510"/>
                        <a:pt x="3843" y="1511"/>
                      </a:cubicBezTo>
                      <a:lnTo>
                        <a:pt x="3789" y="1531"/>
                      </a:lnTo>
                      <a:lnTo>
                        <a:pt x="3774" y="1537"/>
                      </a:lnTo>
                      <a:lnTo>
                        <a:pt x="3763" y="1541"/>
                      </a:lnTo>
                      <a:cubicBezTo>
                        <a:pt x="3757" y="1543"/>
                        <a:pt x="3751" y="1546"/>
                        <a:pt x="3746" y="1548"/>
                      </a:cubicBezTo>
                      <a:lnTo>
                        <a:pt x="3736" y="1552"/>
                      </a:lnTo>
                      <a:cubicBezTo>
                        <a:pt x="3699" y="1568"/>
                        <a:pt x="3658" y="1587"/>
                        <a:pt x="3613" y="1612"/>
                      </a:cubicBezTo>
                      <a:cubicBezTo>
                        <a:pt x="3577" y="1631"/>
                        <a:pt x="3541" y="1654"/>
                        <a:pt x="3503" y="1681"/>
                      </a:cubicBezTo>
                      <a:cubicBezTo>
                        <a:pt x="3468" y="1706"/>
                        <a:pt x="3432" y="1734"/>
                        <a:pt x="3398" y="1764"/>
                      </a:cubicBezTo>
                      <a:cubicBezTo>
                        <a:pt x="3382" y="1779"/>
                        <a:pt x="3366" y="1794"/>
                        <a:pt x="3350" y="1810"/>
                      </a:cubicBezTo>
                      <a:cubicBezTo>
                        <a:pt x="3334" y="1825"/>
                        <a:pt x="3318" y="1842"/>
                        <a:pt x="3303" y="1859"/>
                      </a:cubicBezTo>
                      <a:cubicBezTo>
                        <a:pt x="3285" y="1877"/>
                        <a:pt x="3269" y="1896"/>
                        <a:pt x="3252" y="1914"/>
                      </a:cubicBezTo>
                      <a:lnTo>
                        <a:pt x="3202" y="1972"/>
                      </a:lnTo>
                      <a:lnTo>
                        <a:pt x="3179" y="1999"/>
                      </a:lnTo>
                      <a:lnTo>
                        <a:pt x="3175" y="2004"/>
                      </a:lnTo>
                      <a:lnTo>
                        <a:pt x="3156" y="2027"/>
                      </a:lnTo>
                      <a:lnTo>
                        <a:pt x="3114" y="2081"/>
                      </a:lnTo>
                      <a:lnTo>
                        <a:pt x="3103" y="2096"/>
                      </a:lnTo>
                      <a:lnTo>
                        <a:pt x="3096" y="2104"/>
                      </a:lnTo>
                      <a:cubicBezTo>
                        <a:pt x="3078" y="2128"/>
                        <a:pt x="3063" y="2149"/>
                        <a:pt x="3051" y="2170"/>
                      </a:cubicBezTo>
                      <a:cubicBezTo>
                        <a:pt x="3042" y="2181"/>
                        <a:pt x="3037" y="2194"/>
                        <a:pt x="3031" y="2205"/>
                      </a:cubicBezTo>
                      <a:lnTo>
                        <a:pt x="3025" y="2217"/>
                      </a:lnTo>
                      <a:lnTo>
                        <a:pt x="3022" y="2222"/>
                      </a:lnTo>
                      <a:lnTo>
                        <a:pt x="3020" y="2230"/>
                      </a:lnTo>
                      <a:lnTo>
                        <a:pt x="3017" y="2236"/>
                      </a:lnTo>
                      <a:cubicBezTo>
                        <a:pt x="3015" y="2241"/>
                        <a:pt x="3011" y="2246"/>
                        <a:pt x="3010" y="2252"/>
                      </a:cubicBezTo>
                      <a:lnTo>
                        <a:pt x="3002" y="2271"/>
                      </a:lnTo>
                      <a:lnTo>
                        <a:pt x="3001" y="2274"/>
                      </a:lnTo>
                      <a:lnTo>
                        <a:pt x="2999" y="2279"/>
                      </a:lnTo>
                      <a:lnTo>
                        <a:pt x="2995" y="2290"/>
                      </a:lnTo>
                      <a:lnTo>
                        <a:pt x="2992" y="2298"/>
                      </a:lnTo>
                      <a:cubicBezTo>
                        <a:pt x="2989" y="2309"/>
                        <a:pt x="2985" y="2319"/>
                        <a:pt x="2982" y="2331"/>
                      </a:cubicBezTo>
                      <a:cubicBezTo>
                        <a:pt x="2980" y="2341"/>
                        <a:pt x="2975" y="2353"/>
                        <a:pt x="2971" y="2364"/>
                      </a:cubicBezTo>
                      <a:cubicBezTo>
                        <a:pt x="2969" y="2370"/>
                        <a:pt x="2968" y="2377"/>
                        <a:pt x="2966" y="2384"/>
                      </a:cubicBezTo>
                      <a:lnTo>
                        <a:pt x="2965" y="2391"/>
                      </a:lnTo>
                      <a:lnTo>
                        <a:pt x="2963" y="2398"/>
                      </a:lnTo>
                      <a:cubicBezTo>
                        <a:pt x="2961" y="2403"/>
                        <a:pt x="2960" y="2408"/>
                        <a:pt x="2959" y="2412"/>
                      </a:cubicBezTo>
                      <a:lnTo>
                        <a:pt x="2951" y="2447"/>
                      </a:lnTo>
                      <a:lnTo>
                        <a:pt x="2950" y="2454"/>
                      </a:lnTo>
                      <a:lnTo>
                        <a:pt x="2949" y="2463"/>
                      </a:lnTo>
                      <a:cubicBezTo>
                        <a:pt x="2927" y="2443"/>
                        <a:pt x="2904" y="2426"/>
                        <a:pt x="2883" y="2406"/>
                      </a:cubicBezTo>
                      <a:cubicBezTo>
                        <a:pt x="2858" y="2386"/>
                        <a:pt x="2834" y="2367"/>
                        <a:pt x="2809" y="2349"/>
                      </a:cubicBezTo>
                      <a:cubicBezTo>
                        <a:pt x="2780" y="2330"/>
                        <a:pt x="2752" y="2312"/>
                        <a:pt x="2729" y="2299"/>
                      </a:cubicBezTo>
                      <a:cubicBezTo>
                        <a:pt x="2677" y="2267"/>
                        <a:pt x="2619" y="2238"/>
                        <a:pt x="2559" y="2212"/>
                      </a:cubicBezTo>
                      <a:cubicBezTo>
                        <a:pt x="2505" y="2190"/>
                        <a:pt x="2446" y="2169"/>
                        <a:pt x="2379" y="2151"/>
                      </a:cubicBezTo>
                      <a:cubicBezTo>
                        <a:pt x="2348" y="2143"/>
                        <a:pt x="2317" y="2135"/>
                        <a:pt x="2286" y="2129"/>
                      </a:cubicBezTo>
                      <a:cubicBezTo>
                        <a:pt x="2248" y="2120"/>
                        <a:pt x="2216" y="2115"/>
                        <a:pt x="2186" y="2109"/>
                      </a:cubicBezTo>
                      <a:cubicBezTo>
                        <a:pt x="2153" y="2104"/>
                        <a:pt x="2122" y="2103"/>
                        <a:pt x="2095" y="2102"/>
                      </a:cubicBezTo>
                      <a:cubicBezTo>
                        <a:pt x="2083" y="2102"/>
                        <a:pt x="2069" y="2101"/>
                        <a:pt x="2057" y="2101"/>
                      </a:cubicBezTo>
                      <a:cubicBezTo>
                        <a:pt x="2034" y="2101"/>
                        <a:pt x="2012" y="2102"/>
                        <a:pt x="1991" y="2102"/>
                      </a:cubicBezTo>
                      <a:cubicBezTo>
                        <a:pt x="1924" y="2106"/>
                        <a:pt x="1857" y="2118"/>
                        <a:pt x="1794" y="2129"/>
                      </a:cubicBezTo>
                      <a:cubicBezTo>
                        <a:pt x="1739" y="2139"/>
                        <a:pt x="1681" y="2155"/>
                        <a:pt x="1606" y="2176"/>
                      </a:cubicBezTo>
                      <a:cubicBezTo>
                        <a:pt x="1601" y="2178"/>
                        <a:pt x="1595" y="2180"/>
                        <a:pt x="1590" y="2181"/>
                      </a:cubicBezTo>
                      <a:lnTo>
                        <a:pt x="1550" y="2196"/>
                      </a:lnTo>
                      <a:lnTo>
                        <a:pt x="1506" y="2211"/>
                      </a:lnTo>
                      <a:lnTo>
                        <a:pt x="1460" y="2227"/>
                      </a:lnTo>
                      <a:lnTo>
                        <a:pt x="1439" y="2235"/>
                      </a:lnTo>
                      <a:cubicBezTo>
                        <a:pt x="1434" y="2236"/>
                        <a:pt x="1430" y="2238"/>
                        <a:pt x="1424" y="2240"/>
                      </a:cubicBezTo>
                      <a:lnTo>
                        <a:pt x="1415" y="2243"/>
                      </a:lnTo>
                      <a:cubicBezTo>
                        <a:pt x="1399" y="2250"/>
                        <a:pt x="1380" y="2258"/>
                        <a:pt x="1364" y="2264"/>
                      </a:cubicBezTo>
                      <a:cubicBezTo>
                        <a:pt x="1307" y="2288"/>
                        <a:pt x="1249" y="2314"/>
                        <a:pt x="1190" y="2345"/>
                      </a:cubicBezTo>
                      <a:cubicBezTo>
                        <a:pt x="1135" y="2374"/>
                        <a:pt x="1078" y="2407"/>
                        <a:pt x="1022" y="2444"/>
                      </a:cubicBezTo>
                      <a:cubicBezTo>
                        <a:pt x="996" y="2462"/>
                        <a:pt x="970" y="2479"/>
                        <a:pt x="945" y="2499"/>
                      </a:cubicBezTo>
                      <a:cubicBezTo>
                        <a:pt x="917" y="2519"/>
                        <a:pt x="890" y="2540"/>
                        <a:pt x="864" y="2561"/>
                      </a:cubicBezTo>
                      <a:lnTo>
                        <a:pt x="828" y="2591"/>
                      </a:lnTo>
                      <a:lnTo>
                        <a:pt x="824" y="2593"/>
                      </a:lnTo>
                      <a:cubicBezTo>
                        <a:pt x="819" y="2598"/>
                        <a:pt x="814" y="2603"/>
                        <a:pt x="809" y="2607"/>
                      </a:cubicBezTo>
                      <a:lnTo>
                        <a:pt x="787" y="2626"/>
                      </a:lnTo>
                      <a:lnTo>
                        <a:pt x="751" y="2658"/>
                      </a:lnTo>
                      <a:lnTo>
                        <a:pt x="715" y="2690"/>
                      </a:lnTo>
                      <a:lnTo>
                        <a:pt x="709" y="2695"/>
                      </a:lnTo>
                      <a:cubicBezTo>
                        <a:pt x="699" y="2704"/>
                        <a:pt x="692" y="2710"/>
                        <a:pt x="683" y="2719"/>
                      </a:cubicBezTo>
                      <a:lnTo>
                        <a:pt x="653" y="2748"/>
                      </a:lnTo>
                      <a:lnTo>
                        <a:pt x="625" y="2778"/>
                      </a:lnTo>
                      <a:lnTo>
                        <a:pt x="597" y="2805"/>
                      </a:lnTo>
                      <a:lnTo>
                        <a:pt x="571" y="2832"/>
                      </a:lnTo>
                      <a:lnTo>
                        <a:pt x="564" y="2840"/>
                      </a:lnTo>
                      <a:lnTo>
                        <a:pt x="548" y="2856"/>
                      </a:lnTo>
                      <a:lnTo>
                        <a:pt x="533" y="2874"/>
                      </a:lnTo>
                      <a:cubicBezTo>
                        <a:pt x="510" y="2897"/>
                        <a:pt x="488" y="2923"/>
                        <a:pt x="467" y="2949"/>
                      </a:cubicBezTo>
                      <a:cubicBezTo>
                        <a:pt x="430" y="2995"/>
                        <a:pt x="392" y="3044"/>
                        <a:pt x="355" y="3101"/>
                      </a:cubicBezTo>
                      <a:cubicBezTo>
                        <a:pt x="325" y="3149"/>
                        <a:pt x="296" y="3200"/>
                        <a:pt x="261" y="3271"/>
                      </a:cubicBezTo>
                      <a:cubicBezTo>
                        <a:pt x="246" y="3299"/>
                        <a:pt x="234" y="3328"/>
                        <a:pt x="221" y="3356"/>
                      </a:cubicBezTo>
                      <a:cubicBezTo>
                        <a:pt x="206" y="3386"/>
                        <a:pt x="194" y="3417"/>
                        <a:pt x="182" y="3448"/>
                      </a:cubicBezTo>
                      <a:cubicBezTo>
                        <a:pt x="175" y="3467"/>
                        <a:pt x="169" y="3483"/>
                        <a:pt x="163" y="3502"/>
                      </a:cubicBezTo>
                      <a:lnTo>
                        <a:pt x="158" y="3515"/>
                      </a:lnTo>
                      <a:lnTo>
                        <a:pt x="142" y="3558"/>
                      </a:lnTo>
                      <a:lnTo>
                        <a:pt x="127" y="3601"/>
                      </a:lnTo>
                      <a:cubicBezTo>
                        <a:pt x="124" y="3608"/>
                        <a:pt x="123" y="3611"/>
                        <a:pt x="122" y="3615"/>
                      </a:cubicBezTo>
                      <a:lnTo>
                        <a:pt x="119" y="3625"/>
                      </a:lnTo>
                      <a:lnTo>
                        <a:pt x="117" y="3636"/>
                      </a:lnTo>
                      <a:lnTo>
                        <a:pt x="95" y="3709"/>
                      </a:lnTo>
                      <a:lnTo>
                        <a:pt x="90" y="3725"/>
                      </a:lnTo>
                      <a:cubicBezTo>
                        <a:pt x="86" y="3737"/>
                        <a:pt x="83" y="3749"/>
                        <a:pt x="79" y="3760"/>
                      </a:cubicBezTo>
                      <a:cubicBezTo>
                        <a:pt x="75" y="3775"/>
                        <a:pt x="71" y="3787"/>
                        <a:pt x="69" y="3801"/>
                      </a:cubicBezTo>
                      <a:cubicBezTo>
                        <a:pt x="61" y="3832"/>
                        <a:pt x="54" y="3864"/>
                        <a:pt x="47" y="3895"/>
                      </a:cubicBezTo>
                      <a:cubicBezTo>
                        <a:pt x="40" y="3929"/>
                        <a:pt x="34" y="3963"/>
                        <a:pt x="29" y="3998"/>
                      </a:cubicBezTo>
                      <a:cubicBezTo>
                        <a:pt x="24" y="4030"/>
                        <a:pt x="21" y="4061"/>
                        <a:pt x="18" y="4094"/>
                      </a:cubicBezTo>
                      <a:cubicBezTo>
                        <a:pt x="16" y="4106"/>
                        <a:pt x="15" y="4120"/>
                        <a:pt x="14" y="4131"/>
                      </a:cubicBezTo>
                      <a:lnTo>
                        <a:pt x="10" y="4176"/>
                      </a:lnTo>
                      <a:lnTo>
                        <a:pt x="7" y="4224"/>
                      </a:lnTo>
                      <a:lnTo>
                        <a:pt x="5" y="4233"/>
                      </a:lnTo>
                      <a:cubicBezTo>
                        <a:pt x="4" y="4245"/>
                        <a:pt x="4" y="4259"/>
                        <a:pt x="3" y="4271"/>
                      </a:cubicBezTo>
                      <a:lnTo>
                        <a:pt x="2" y="4313"/>
                      </a:lnTo>
                      <a:lnTo>
                        <a:pt x="0" y="4357"/>
                      </a:lnTo>
                      <a:lnTo>
                        <a:pt x="0" y="4374"/>
                      </a:lnTo>
                      <a:lnTo>
                        <a:pt x="0" y="4420"/>
                      </a:lnTo>
                      <a:cubicBezTo>
                        <a:pt x="2" y="4436"/>
                        <a:pt x="3" y="4451"/>
                        <a:pt x="5" y="4468"/>
                      </a:cubicBezTo>
                      <a:cubicBezTo>
                        <a:pt x="8" y="4485"/>
                        <a:pt x="13" y="4502"/>
                        <a:pt x="16" y="4518"/>
                      </a:cubicBezTo>
                      <a:cubicBezTo>
                        <a:pt x="23" y="4548"/>
                        <a:pt x="30" y="4578"/>
                        <a:pt x="40" y="4610"/>
                      </a:cubicBezTo>
                      <a:cubicBezTo>
                        <a:pt x="45" y="4625"/>
                        <a:pt x="50" y="4640"/>
                        <a:pt x="55" y="4655"/>
                      </a:cubicBezTo>
                      <a:lnTo>
                        <a:pt x="57" y="4661"/>
                      </a:lnTo>
                      <a:lnTo>
                        <a:pt x="61" y="4673"/>
                      </a:lnTo>
                      <a:cubicBezTo>
                        <a:pt x="70" y="4697"/>
                        <a:pt x="77" y="4722"/>
                        <a:pt x="86" y="4746"/>
                      </a:cubicBezTo>
                      <a:lnTo>
                        <a:pt x="102" y="4794"/>
                      </a:lnTo>
                      <a:lnTo>
                        <a:pt x="112" y="4825"/>
                      </a:lnTo>
                      <a:lnTo>
                        <a:pt x="124" y="4856"/>
                      </a:lnTo>
                      <a:lnTo>
                        <a:pt x="127" y="4861"/>
                      </a:lnTo>
                      <a:lnTo>
                        <a:pt x="147" y="4914"/>
                      </a:lnTo>
                      <a:lnTo>
                        <a:pt x="162" y="4951"/>
                      </a:lnTo>
                      <a:lnTo>
                        <a:pt x="168" y="4967"/>
                      </a:lnTo>
                      <a:lnTo>
                        <a:pt x="174" y="4985"/>
                      </a:lnTo>
                      <a:cubicBezTo>
                        <a:pt x="175" y="4988"/>
                        <a:pt x="177" y="4992"/>
                        <a:pt x="178" y="4995"/>
                      </a:cubicBezTo>
                      <a:lnTo>
                        <a:pt x="200" y="5047"/>
                      </a:lnTo>
                      <a:lnTo>
                        <a:pt x="231" y="5120"/>
                      </a:lnTo>
                      <a:lnTo>
                        <a:pt x="237" y="5135"/>
                      </a:lnTo>
                      <a:cubicBezTo>
                        <a:pt x="240" y="5141"/>
                        <a:pt x="242" y="5147"/>
                        <a:pt x="246" y="5155"/>
                      </a:cubicBezTo>
                      <a:cubicBezTo>
                        <a:pt x="252" y="5168"/>
                        <a:pt x="260" y="5180"/>
                        <a:pt x="265" y="5192"/>
                      </a:cubicBezTo>
                      <a:cubicBezTo>
                        <a:pt x="289" y="5239"/>
                        <a:pt x="313" y="5285"/>
                        <a:pt x="340" y="5328"/>
                      </a:cubicBezTo>
                      <a:cubicBezTo>
                        <a:pt x="365" y="5368"/>
                        <a:pt x="394" y="5408"/>
                        <a:pt x="430" y="5450"/>
                      </a:cubicBezTo>
                      <a:cubicBezTo>
                        <a:pt x="457" y="5485"/>
                        <a:pt x="491" y="5521"/>
                        <a:pt x="535" y="5563"/>
                      </a:cubicBezTo>
                      <a:cubicBezTo>
                        <a:pt x="574" y="5603"/>
                        <a:pt x="615" y="5639"/>
                        <a:pt x="656" y="5672"/>
                      </a:cubicBezTo>
                      <a:cubicBezTo>
                        <a:pt x="675" y="5688"/>
                        <a:pt x="695" y="5704"/>
                        <a:pt x="718" y="5719"/>
                      </a:cubicBezTo>
                      <a:cubicBezTo>
                        <a:pt x="726" y="5726"/>
                        <a:pt x="734" y="5732"/>
                        <a:pt x="744" y="5739"/>
                      </a:cubicBezTo>
                      <a:lnTo>
                        <a:pt x="749" y="5743"/>
                      </a:lnTo>
                      <a:lnTo>
                        <a:pt x="752" y="5745"/>
                      </a:lnTo>
                      <a:cubicBezTo>
                        <a:pt x="759" y="5749"/>
                        <a:pt x="764" y="5754"/>
                        <a:pt x="771" y="5758"/>
                      </a:cubicBezTo>
                      <a:lnTo>
                        <a:pt x="773" y="5759"/>
                      </a:lnTo>
                      <a:lnTo>
                        <a:pt x="775" y="5760"/>
                      </a:lnTo>
                      <a:lnTo>
                        <a:pt x="844" y="5807"/>
                      </a:lnTo>
                      <a:lnTo>
                        <a:pt x="888" y="5836"/>
                      </a:lnTo>
                      <a:cubicBezTo>
                        <a:pt x="888" y="5836"/>
                        <a:pt x="889" y="5837"/>
                        <a:pt x="890" y="5837"/>
                      </a:cubicBezTo>
                      <a:lnTo>
                        <a:pt x="891" y="5839"/>
                      </a:lnTo>
                      <a:cubicBezTo>
                        <a:pt x="894" y="5842"/>
                        <a:pt x="896" y="5843"/>
                        <a:pt x="899" y="5845"/>
                      </a:cubicBezTo>
                      <a:lnTo>
                        <a:pt x="903" y="5847"/>
                      </a:lnTo>
                      <a:cubicBezTo>
                        <a:pt x="916" y="5855"/>
                        <a:pt x="929" y="5862"/>
                        <a:pt x="942" y="5868"/>
                      </a:cubicBezTo>
                      <a:lnTo>
                        <a:pt x="1014" y="5908"/>
                      </a:lnTo>
                      <a:lnTo>
                        <a:pt x="1022" y="5913"/>
                      </a:lnTo>
                      <a:lnTo>
                        <a:pt x="1033" y="5918"/>
                      </a:lnTo>
                      <a:lnTo>
                        <a:pt x="1061" y="5930"/>
                      </a:lnTo>
                      <a:lnTo>
                        <a:pt x="1101" y="5950"/>
                      </a:lnTo>
                      <a:lnTo>
                        <a:pt x="1141" y="5969"/>
                      </a:lnTo>
                      <a:cubicBezTo>
                        <a:pt x="1151" y="5973"/>
                        <a:pt x="1161" y="5976"/>
                        <a:pt x="1169" y="5981"/>
                      </a:cubicBezTo>
                      <a:lnTo>
                        <a:pt x="1182" y="5986"/>
                      </a:lnTo>
                      <a:lnTo>
                        <a:pt x="1243" y="6010"/>
                      </a:lnTo>
                      <a:lnTo>
                        <a:pt x="1267" y="6021"/>
                      </a:lnTo>
                      <a:lnTo>
                        <a:pt x="1272" y="6023"/>
                      </a:lnTo>
                      <a:cubicBezTo>
                        <a:pt x="1276" y="6025"/>
                        <a:pt x="1279" y="6026"/>
                        <a:pt x="1282" y="6027"/>
                      </a:cubicBezTo>
                      <a:lnTo>
                        <a:pt x="1287" y="6028"/>
                      </a:lnTo>
                      <a:cubicBezTo>
                        <a:pt x="1297" y="6035"/>
                        <a:pt x="1307" y="6042"/>
                        <a:pt x="1318" y="6049"/>
                      </a:cubicBezTo>
                      <a:cubicBezTo>
                        <a:pt x="1327" y="6054"/>
                        <a:pt x="1334" y="6059"/>
                        <a:pt x="1343" y="6064"/>
                      </a:cubicBezTo>
                      <a:lnTo>
                        <a:pt x="1354" y="6071"/>
                      </a:lnTo>
                      <a:lnTo>
                        <a:pt x="1367" y="6078"/>
                      </a:lnTo>
                      <a:lnTo>
                        <a:pt x="1385" y="6090"/>
                      </a:lnTo>
                      <a:lnTo>
                        <a:pt x="1400" y="6099"/>
                      </a:lnTo>
                      <a:lnTo>
                        <a:pt x="1423" y="6113"/>
                      </a:lnTo>
                      <a:cubicBezTo>
                        <a:pt x="1442" y="6125"/>
                        <a:pt x="1460" y="6135"/>
                        <a:pt x="1480" y="6146"/>
                      </a:cubicBezTo>
                      <a:cubicBezTo>
                        <a:pt x="1493" y="6155"/>
                        <a:pt x="1507" y="6164"/>
                        <a:pt x="1521" y="6171"/>
                      </a:cubicBezTo>
                      <a:cubicBezTo>
                        <a:pt x="1527" y="6175"/>
                        <a:pt x="1533" y="6177"/>
                        <a:pt x="1539" y="6181"/>
                      </a:cubicBezTo>
                      <a:lnTo>
                        <a:pt x="1544" y="6184"/>
                      </a:lnTo>
                      <a:lnTo>
                        <a:pt x="1553" y="6190"/>
                      </a:lnTo>
                      <a:cubicBezTo>
                        <a:pt x="1560" y="6193"/>
                        <a:pt x="1569" y="6197"/>
                        <a:pt x="1575" y="6201"/>
                      </a:cubicBezTo>
                      <a:lnTo>
                        <a:pt x="1584" y="6206"/>
                      </a:lnTo>
                      <a:cubicBezTo>
                        <a:pt x="1609" y="6218"/>
                        <a:pt x="1635" y="6232"/>
                        <a:pt x="1658" y="6243"/>
                      </a:cubicBezTo>
                      <a:cubicBezTo>
                        <a:pt x="1696" y="6262"/>
                        <a:pt x="1739" y="6278"/>
                        <a:pt x="1790" y="6299"/>
                      </a:cubicBezTo>
                      <a:lnTo>
                        <a:pt x="1796" y="6301"/>
                      </a:lnTo>
                      <a:lnTo>
                        <a:pt x="1801" y="6303"/>
                      </a:lnTo>
                      <a:lnTo>
                        <a:pt x="1818" y="6308"/>
                      </a:lnTo>
                      <a:lnTo>
                        <a:pt x="1835" y="6313"/>
                      </a:lnTo>
                      <a:lnTo>
                        <a:pt x="1869" y="6325"/>
                      </a:lnTo>
                      <a:lnTo>
                        <a:pt x="1904" y="6336"/>
                      </a:lnTo>
                      <a:lnTo>
                        <a:pt x="1928" y="6344"/>
                      </a:lnTo>
                      <a:lnTo>
                        <a:pt x="1931" y="6345"/>
                      </a:lnTo>
                      <a:lnTo>
                        <a:pt x="1936" y="6346"/>
                      </a:lnTo>
                      <a:lnTo>
                        <a:pt x="2037" y="6372"/>
                      </a:lnTo>
                      <a:lnTo>
                        <a:pt x="2058" y="6377"/>
                      </a:lnTo>
                      <a:lnTo>
                        <a:pt x="2064" y="6378"/>
                      </a:lnTo>
                      <a:lnTo>
                        <a:pt x="2069" y="6380"/>
                      </a:lnTo>
                      <a:cubicBezTo>
                        <a:pt x="2072" y="6381"/>
                        <a:pt x="2074" y="6381"/>
                        <a:pt x="2077" y="6381"/>
                      </a:cubicBezTo>
                      <a:lnTo>
                        <a:pt x="2080" y="6382"/>
                      </a:lnTo>
                      <a:cubicBezTo>
                        <a:pt x="2105" y="6387"/>
                        <a:pt x="2129" y="6393"/>
                        <a:pt x="2153" y="6398"/>
                      </a:cubicBezTo>
                      <a:lnTo>
                        <a:pt x="2176" y="6403"/>
                      </a:lnTo>
                      <a:lnTo>
                        <a:pt x="2201" y="6408"/>
                      </a:lnTo>
                      <a:lnTo>
                        <a:pt x="2208" y="6409"/>
                      </a:lnTo>
                      <a:cubicBezTo>
                        <a:pt x="2214" y="6411"/>
                        <a:pt x="2223" y="6412"/>
                        <a:pt x="2229" y="6413"/>
                      </a:cubicBezTo>
                      <a:lnTo>
                        <a:pt x="2237" y="6414"/>
                      </a:lnTo>
                      <a:lnTo>
                        <a:pt x="2304" y="6426"/>
                      </a:lnTo>
                      <a:lnTo>
                        <a:pt x="2371" y="6438"/>
                      </a:lnTo>
                      <a:cubicBezTo>
                        <a:pt x="2377" y="6439"/>
                        <a:pt x="2384" y="6440"/>
                        <a:pt x="2391" y="6442"/>
                      </a:cubicBezTo>
                      <a:lnTo>
                        <a:pt x="2460" y="6452"/>
                      </a:lnTo>
                      <a:lnTo>
                        <a:pt x="2492" y="6457"/>
                      </a:lnTo>
                      <a:lnTo>
                        <a:pt x="2530" y="6464"/>
                      </a:lnTo>
                      <a:lnTo>
                        <a:pt x="2537" y="6465"/>
                      </a:lnTo>
                      <a:cubicBezTo>
                        <a:pt x="2544" y="6466"/>
                        <a:pt x="2551" y="6468"/>
                        <a:pt x="2557" y="6468"/>
                      </a:cubicBezTo>
                      <a:lnTo>
                        <a:pt x="2685" y="6483"/>
                      </a:lnTo>
                      <a:cubicBezTo>
                        <a:pt x="2698" y="6485"/>
                        <a:pt x="2714" y="6486"/>
                        <a:pt x="2728" y="6488"/>
                      </a:cubicBezTo>
                      <a:lnTo>
                        <a:pt x="2733" y="6488"/>
                      </a:lnTo>
                      <a:lnTo>
                        <a:pt x="2747" y="6489"/>
                      </a:lnTo>
                      <a:lnTo>
                        <a:pt x="2758" y="6490"/>
                      </a:lnTo>
                      <a:cubicBezTo>
                        <a:pt x="2805" y="6494"/>
                        <a:pt x="2853" y="6497"/>
                        <a:pt x="2901" y="6501"/>
                      </a:cubicBezTo>
                      <a:cubicBezTo>
                        <a:pt x="2906" y="6501"/>
                        <a:pt x="2912" y="6501"/>
                        <a:pt x="2917" y="6502"/>
                      </a:cubicBezTo>
                      <a:cubicBezTo>
                        <a:pt x="2927" y="6504"/>
                        <a:pt x="2937" y="6504"/>
                        <a:pt x="2948" y="6504"/>
                      </a:cubicBezTo>
                      <a:lnTo>
                        <a:pt x="2958" y="6504"/>
                      </a:lnTo>
                      <a:cubicBezTo>
                        <a:pt x="2984" y="6505"/>
                        <a:pt x="3009" y="6505"/>
                        <a:pt x="3035" y="6505"/>
                      </a:cubicBezTo>
                      <a:cubicBezTo>
                        <a:pt x="3064" y="6505"/>
                        <a:pt x="3093" y="6505"/>
                        <a:pt x="3121" y="6504"/>
                      </a:cubicBezTo>
                      <a:cubicBezTo>
                        <a:pt x="3169" y="6502"/>
                        <a:pt x="3216" y="6500"/>
                        <a:pt x="3267" y="6494"/>
                      </a:cubicBezTo>
                      <a:cubicBezTo>
                        <a:pt x="3291" y="6491"/>
                        <a:pt x="3314" y="6489"/>
                        <a:pt x="3339" y="6486"/>
                      </a:cubicBezTo>
                      <a:cubicBezTo>
                        <a:pt x="3367" y="6483"/>
                        <a:pt x="3396" y="6479"/>
                        <a:pt x="3423" y="6474"/>
                      </a:cubicBezTo>
                      <a:cubicBezTo>
                        <a:pt x="3462" y="6468"/>
                        <a:pt x="3502" y="6459"/>
                        <a:pt x="3541" y="6453"/>
                      </a:cubicBezTo>
                      <a:lnTo>
                        <a:pt x="3572" y="6448"/>
                      </a:lnTo>
                      <a:lnTo>
                        <a:pt x="3607" y="6442"/>
                      </a:lnTo>
                      <a:lnTo>
                        <a:pt x="3641" y="6435"/>
                      </a:lnTo>
                      <a:lnTo>
                        <a:pt x="3654" y="6433"/>
                      </a:lnTo>
                      <a:cubicBezTo>
                        <a:pt x="3660" y="6432"/>
                        <a:pt x="3665" y="6430"/>
                        <a:pt x="3672" y="6429"/>
                      </a:cubicBezTo>
                      <a:lnTo>
                        <a:pt x="3751" y="6412"/>
                      </a:lnTo>
                      <a:lnTo>
                        <a:pt x="3793" y="6403"/>
                      </a:lnTo>
                      <a:lnTo>
                        <a:pt x="3811" y="6399"/>
                      </a:lnTo>
                      <a:cubicBezTo>
                        <a:pt x="3830" y="6396"/>
                        <a:pt x="3849" y="6391"/>
                        <a:pt x="3866" y="6386"/>
                      </a:cubicBezTo>
                      <a:lnTo>
                        <a:pt x="4004" y="6352"/>
                      </a:lnTo>
                      <a:cubicBezTo>
                        <a:pt x="4017" y="6350"/>
                        <a:pt x="4029" y="6346"/>
                        <a:pt x="4040" y="6344"/>
                      </a:cubicBezTo>
                      <a:cubicBezTo>
                        <a:pt x="4041" y="6344"/>
                        <a:pt x="4042" y="6342"/>
                        <a:pt x="4045" y="6342"/>
                      </a:cubicBezTo>
                      <a:lnTo>
                        <a:pt x="4055" y="6340"/>
                      </a:lnTo>
                      <a:lnTo>
                        <a:pt x="4073" y="6335"/>
                      </a:lnTo>
                      <a:lnTo>
                        <a:pt x="4142" y="6315"/>
                      </a:lnTo>
                      <a:lnTo>
                        <a:pt x="4211" y="6295"/>
                      </a:lnTo>
                      <a:lnTo>
                        <a:pt x="4219" y="6293"/>
                      </a:lnTo>
                      <a:cubicBezTo>
                        <a:pt x="4225" y="6291"/>
                        <a:pt x="4230" y="6290"/>
                        <a:pt x="4233" y="6288"/>
                      </a:cubicBezTo>
                      <a:lnTo>
                        <a:pt x="4258" y="6279"/>
                      </a:lnTo>
                      <a:lnTo>
                        <a:pt x="4282" y="6272"/>
                      </a:lnTo>
                      <a:lnTo>
                        <a:pt x="4344" y="6251"/>
                      </a:lnTo>
                      <a:lnTo>
                        <a:pt x="4402" y="6232"/>
                      </a:lnTo>
                      <a:lnTo>
                        <a:pt x="4489" y="6202"/>
                      </a:lnTo>
                      <a:lnTo>
                        <a:pt x="4545" y="6182"/>
                      </a:lnTo>
                      <a:lnTo>
                        <a:pt x="4577" y="6171"/>
                      </a:lnTo>
                      <a:lnTo>
                        <a:pt x="4642" y="6149"/>
                      </a:lnTo>
                      <a:lnTo>
                        <a:pt x="4698" y="6130"/>
                      </a:lnTo>
                      <a:lnTo>
                        <a:pt x="4755" y="6110"/>
                      </a:lnTo>
                      <a:lnTo>
                        <a:pt x="4786" y="6100"/>
                      </a:lnTo>
                      <a:cubicBezTo>
                        <a:pt x="4791" y="6099"/>
                        <a:pt x="4794" y="6097"/>
                        <a:pt x="4799" y="6095"/>
                      </a:cubicBezTo>
                      <a:lnTo>
                        <a:pt x="4806" y="6093"/>
                      </a:lnTo>
                      <a:lnTo>
                        <a:pt x="4916" y="6048"/>
                      </a:lnTo>
                      <a:lnTo>
                        <a:pt x="4928" y="6042"/>
                      </a:lnTo>
                      <a:cubicBezTo>
                        <a:pt x="4941" y="6037"/>
                        <a:pt x="4954" y="6032"/>
                        <a:pt x="4967" y="6026"/>
                      </a:cubicBezTo>
                      <a:lnTo>
                        <a:pt x="5066" y="5979"/>
                      </a:lnTo>
                      <a:cubicBezTo>
                        <a:pt x="5081" y="5970"/>
                        <a:pt x="5097" y="5963"/>
                        <a:pt x="5113" y="5955"/>
                      </a:cubicBezTo>
                      <a:cubicBezTo>
                        <a:pt x="5123" y="5951"/>
                        <a:pt x="5127" y="5949"/>
                        <a:pt x="5132" y="5946"/>
                      </a:cubicBezTo>
                      <a:lnTo>
                        <a:pt x="5200" y="5912"/>
                      </a:lnTo>
                      <a:lnTo>
                        <a:pt x="5307" y="5856"/>
                      </a:lnTo>
                      <a:cubicBezTo>
                        <a:pt x="5321" y="5848"/>
                        <a:pt x="5338" y="5839"/>
                        <a:pt x="5354" y="5831"/>
                      </a:cubicBezTo>
                      <a:lnTo>
                        <a:pt x="5390" y="5812"/>
                      </a:lnTo>
                      <a:cubicBezTo>
                        <a:pt x="5424" y="5794"/>
                        <a:pt x="5457" y="5778"/>
                        <a:pt x="5491" y="5759"/>
                      </a:cubicBezTo>
                      <a:cubicBezTo>
                        <a:pt x="5522" y="5743"/>
                        <a:pt x="5554" y="5727"/>
                        <a:pt x="5585" y="5711"/>
                      </a:cubicBezTo>
                      <a:cubicBezTo>
                        <a:pt x="5605" y="5700"/>
                        <a:pt x="5625" y="5690"/>
                        <a:pt x="5644" y="5680"/>
                      </a:cubicBezTo>
                      <a:lnTo>
                        <a:pt x="5667" y="5667"/>
                      </a:lnTo>
                      <a:cubicBezTo>
                        <a:pt x="5704" y="5647"/>
                        <a:pt x="5742" y="5625"/>
                        <a:pt x="5780" y="5605"/>
                      </a:cubicBezTo>
                      <a:lnTo>
                        <a:pt x="5798" y="5593"/>
                      </a:lnTo>
                      <a:lnTo>
                        <a:pt x="5805" y="5589"/>
                      </a:lnTo>
                      <a:lnTo>
                        <a:pt x="5823" y="5578"/>
                      </a:lnTo>
                      <a:lnTo>
                        <a:pt x="5870" y="5548"/>
                      </a:lnTo>
                      <a:cubicBezTo>
                        <a:pt x="5883" y="5542"/>
                        <a:pt x="5889" y="5538"/>
                        <a:pt x="5896" y="5533"/>
                      </a:cubicBezTo>
                      <a:lnTo>
                        <a:pt x="5956" y="5494"/>
                      </a:lnTo>
                      <a:lnTo>
                        <a:pt x="5968" y="5485"/>
                      </a:lnTo>
                      <a:lnTo>
                        <a:pt x="5981" y="5477"/>
                      </a:lnTo>
                      <a:lnTo>
                        <a:pt x="5991" y="5472"/>
                      </a:lnTo>
                      <a:lnTo>
                        <a:pt x="6014" y="5454"/>
                      </a:lnTo>
                      <a:lnTo>
                        <a:pt x="6039" y="5436"/>
                      </a:lnTo>
                      <a:lnTo>
                        <a:pt x="6061" y="5419"/>
                      </a:lnTo>
                      <a:lnTo>
                        <a:pt x="6081" y="5404"/>
                      </a:lnTo>
                      <a:cubicBezTo>
                        <a:pt x="6090" y="5398"/>
                        <a:pt x="6099" y="5392"/>
                        <a:pt x="6106" y="5384"/>
                      </a:cubicBezTo>
                      <a:lnTo>
                        <a:pt x="6112" y="5379"/>
                      </a:lnTo>
                      <a:lnTo>
                        <a:pt x="6205" y="5306"/>
                      </a:lnTo>
                      <a:cubicBezTo>
                        <a:pt x="6207" y="5305"/>
                        <a:pt x="6209" y="5304"/>
                        <a:pt x="6210" y="5302"/>
                      </a:cubicBezTo>
                      <a:lnTo>
                        <a:pt x="6214" y="5299"/>
                      </a:lnTo>
                      <a:lnTo>
                        <a:pt x="6231" y="5285"/>
                      </a:lnTo>
                      <a:lnTo>
                        <a:pt x="6261" y="5260"/>
                      </a:lnTo>
                      <a:lnTo>
                        <a:pt x="6290" y="5234"/>
                      </a:lnTo>
                      <a:lnTo>
                        <a:pt x="6339" y="5193"/>
                      </a:lnTo>
                      <a:lnTo>
                        <a:pt x="6343" y="5189"/>
                      </a:lnTo>
                      <a:cubicBezTo>
                        <a:pt x="6347" y="5186"/>
                        <a:pt x="6352" y="5181"/>
                        <a:pt x="6356" y="5177"/>
                      </a:cubicBezTo>
                      <a:lnTo>
                        <a:pt x="6404" y="5134"/>
                      </a:lnTo>
                      <a:lnTo>
                        <a:pt x="6451" y="5089"/>
                      </a:lnTo>
                      <a:lnTo>
                        <a:pt x="6470" y="5070"/>
                      </a:lnTo>
                      <a:lnTo>
                        <a:pt x="6487" y="5053"/>
                      </a:lnTo>
                      <a:lnTo>
                        <a:pt x="6495" y="5044"/>
                      </a:lnTo>
                      <a:lnTo>
                        <a:pt x="6501" y="5039"/>
                      </a:lnTo>
                      <a:lnTo>
                        <a:pt x="6506" y="5034"/>
                      </a:lnTo>
                      <a:lnTo>
                        <a:pt x="6553" y="4987"/>
                      </a:lnTo>
                      <a:lnTo>
                        <a:pt x="6600" y="4939"/>
                      </a:lnTo>
                      <a:lnTo>
                        <a:pt x="6615" y="4924"/>
                      </a:lnTo>
                      <a:lnTo>
                        <a:pt x="6665" y="4868"/>
                      </a:lnTo>
                      <a:lnTo>
                        <a:pt x="6703" y="4827"/>
                      </a:lnTo>
                      <a:cubicBezTo>
                        <a:pt x="6710" y="4820"/>
                        <a:pt x="6718" y="4812"/>
                        <a:pt x="6724" y="4804"/>
                      </a:cubicBezTo>
                      <a:lnTo>
                        <a:pt x="6728" y="4799"/>
                      </a:lnTo>
                      <a:cubicBezTo>
                        <a:pt x="6745" y="4780"/>
                        <a:pt x="6760" y="4759"/>
                        <a:pt x="6777" y="4735"/>
                      </a:cubicBezTo>
                      <a:cubicBezTo>
                        <a:pt x="6787" y="4722"/>
                        <a:pt x="6797" y="4707"/>
                        <a:pt x="6807" y="4691"/>
                      </a:cubicBezTo>
                      <a:lnTo>
                        <a:pt x="6812" y="4684"/>
                      </a:lnTo>
                      <a:cubicBezTo>
                        <a:pt x="6821" y="4671"/>
                        <a:pt x="6830" y="4657"/>
                        <a:pt x="6837" y="4643"/>
                      </a:cubicBezTo>
                      <a:lnTo>
                        <a:pt x="6854" y="4616"/>
                      </a:lnTo>
                      <a:lnTo>
                        <a:pt x="6871" y="4589"/>
                      </a:lnTo>
                      <a:lnTo>
                        <a:pt x="6882" y="4573"/>
                      </a:lnTo>
                      <a:lnTo>
                        <a:pt x="6898" y="4544"/>
                      </a:lnTo>
                      <a:lnTo>
                        <a:pt x="6913" y="4517"/>
                      </a:lnTo>
                      <a:lnTo>
                        <a:pt x="6925" y="4498"/>
                      </a:lnTo>
                      <a:lnTo>
                        <a:pt x="6929" y="4491"/>
                      </a:lnTo>
                      <a:cubicBezTo>
                        <a:pt x="6935" y="4480"/>
                        <a:pt x="6943" y="4468"/>
                        <a:pt x="6950" y="4457"/>
                      </a:cubicBezTo>
                      <a:lnTo>
                        <a:pt x="6957" y="4445"/>
                      </a:lnTo>
                      <a:lnTo>
                        <a:pt x="6965" y="4432"/>
                      </a:lnTo>
                      <a:lnTo>
                        <a:pt x="6970" y="4423"/>
                      </a:lnTo>
                      <a:lnTo>
                        <a:pt x="6974" y="4416"/>
                      </a:lnTo>
                      <a:cubicBezTo>
                        <a:pt x="6975" y="4414"/>
                        <a:pt x="6977" y="4411"/>
                        <a:pt x="6979" y="4409"/>
                      </a:cubicBezTo>
                      <a:cubicBezTo>
                        <a:pt x="6985" y="4399"/>
                        <a:pt x="6990" y="4388"/>
                        <a:pt x="6993" y="4378"/>
                      </a:cubicBezTo>
                      <a:lnTo>
                        <a:pt x="6996" y="4373"/>
                      </a:lnTo>
                      <a:lnTo>
                        <a:pt x="7001" y="4363"/>
                      </a:lnTo>
                      <a:lnTo>
                        <a:pt x="7008" y="4343"/>
                      </a:lnTo>
                      <a:lnTo>
                        <a:pt x="7011" y="4337"/>
                      </a:lnTo>
                      <a:cubicBezTo>
                        <a:pt x="7015" y="4329"/>
                        <a:pt x="7017" y="4323"/>
                        <a:pt x="7021" y="4315"/>
                      </a:cubicBezTo>
                      <a:lnTo>
                        <a:pt x="7023" y="4308"/>
                      </a:lnTo>
                      <a:cubicBezTo>
                        <a:pt x="7027" y="4301"/>
                        <a:pt x="7029" y="4292"/>
                        <a:pt x="7032" y="4284"/>
                      </a:cubicBezTo>
                      <a:lnTo>
                        <a:pt x="7034" y="4279"/>
                      </a:lnTo>
                      <a:lnTo>
                        <a:pt x="7038" y="4266"/>
                      </a:lnTo>
                      <a:cubicBezTo>
                        <a:pt x="7039" y="4261"/>
                        <a:pt x="7042" y="4256"/>
                        <a:pt x="7043" y="4251"/>
                      </a:cubicBezTo>
                      <a:lnTo>
                        <a:pt x="7044" y="4246"/>
                      </a:lnTo>
                      <a:lnTo>
                        <a:pt x="7048" y="4233"/>
                      </a:lnTo>
                      <a:lnTo>
                        <a:pt x="7053" y="4219"/>
                      </a:lnTo>
                      <a:cubicBezTo>
                        <a:pt x="7053" y="4215"/>
                        <a:pt x="7054" y="4213"/>
                        <a:pt x="7054" y="4212"/>
                      </a:cubicBezTo>
                      <a:lnTo>
                        <a:pt x="7058" y="4197"/>
                      </a:lnTo>
                      <a:cubicBezTo>
                        <a:pt x="7060" y="4187"/>
                        <a:pt x="7063" y="4176"/>
                        <a:pt x="7065" y="4164"/>
                      </a:cubicBezTo>
                      <a:cubicBezTo>
                        <a:pt x="7065" y="4162"/>
                        <a:pt x="7067" y="4159"/>
                        <a:pt x="7067" y="4157"/>
                      </a:cubicBezTo>
                      <a:lnTo>
                        <a:pt x="7069" y="4142"/>
                      </a:lnTo>
                      <a:lnTo>
                        <a:pt x="7074" y="4114"/>
                      </a:lnTo>
                      <a:lnTo>
                        <a:pt x="7077" y="4100"/>
                      </a:lnTo>
                      <a:lnTo>
                        <a:pt x="7079" y="4086"/>
                      </a:lnTo>
                      <a:lnTo>
                        <a:pt x="7080" y="4078"/>
                      </a:lnTo>
                      <a:lnTo>
                        <a:pt x="7082" y="4073"/>
                      </a:lnTo>
                      <a:cubicBezTo>
                        <a:pt x="7084" y="4060"/>
                        <a:pt x="7085" y="4048"/>
                        <a:pt x="7088" y="4035"/>
                      </a:cubicBezTo>
                      <a:cubicBezTo>
                        <a:pt x="7094" y="3989"/>
                        <a:pt x="7096" y="3939"/>
                        <a:pt x="7098" y="3883"/>
                      </a:cubicBezTo>
                      <a:cubicBezTo>
                        <a:pt x="7098" y="3840"/>
                        <a:pt x="7096" y="3798"/>
                        <a:pt x="7091" y="3759"/>
                      </a:cubicBezTo>
                      <a:cubicBezTo>
                        <a:pt x="7089" y="3740"/>
                        <a:pt x="7084" y="3720"/>
                        <a:pt x="7080" y="3699"/>
                      </a:cubicBezTo>
                      <a:cubicBezTo>
                        <a:pt x="7077" y="3683"/>
                        <a:pt x="7073" y="3668"/>
                        <a:pt x="7068" y="3652"/>
                      </a:cubicBezTo>
                      <a:cubicBezTo>
                        <a:pt x="7063" y="3636"/>
                        <a:pt x="7057" y="3618"/>
                        <a:pt x="7047" y="3601"/>
                      </a:cubicBezTo>
                      <a:cubicBezTo>
                        <a:pt x="7041" y="3587"/>
                        <a:pt x="7033" y="3575"/>
                        <a:pt x="7022" y="3559"/>
                      </a:cubicBezTo>
                      <a:cubicBezTo>
                        <a:pt x="7016" y="3553"/>
                        <a:pt x="7012" y="3548"/>
                        <a:pt x="7007" y="3543"/>
                      </a:cubicBezTo>
                      <a:cubicBezTo>
                        <a:pt x="7002" y="3538"/>
                        <a:pt x="6997" y="3533"/>
                        <a:pt x="6992" y="3529"/>
                      </a:cubicBezTo>
                      <a:cubicBezTo>
                        <a:pt x="6985" y="3522"/>
                        <a:pt x="6979" y="3518"/>
                        <a:pt x="6972" y="3514"/>
                      </a:cubicBezTo>
                      <a:cubicBezTo>
                        <a:pt x="6966" y="3510"/>
                        <a:pt x="6960" y="3507"/>
                        <a:pt x="6954" y="3504"/>
                      </a:cubicBezTo>
                      <a:cubicBezTo>
                        <a:pt x="6940" y="3498"/>
                        <a:pt x="6926" y="3497"/>
                        <a:pt x="6913" y="3494"/>
                      </a:cubicBezTo>
                      <a:cubicBezTo>
                        <a:pt x="6905" y="3492"/>
                        <a:pt x="6902" y="3492"/>
                        <a:pt x="6897" y="3492"/>
                      </a:cubicBezTo>
                      <a:lnTo>
                        <a:pt x="6846" y="3492"/>
                      </a:lnTo>
                      <a:cubicBezTo>
                        <a:pt x="6840" y="3492"/>
                        <a:pt x="6836" y="3492"/>
                        <a:pt x="6831" y="3494"/>
                      </a:cubicBezTo>
                      <a:cubicBezTo>
                        <a:pt x="6818" y="3495"/>
                        <a:pt x="6811" y="3497"/>
                        <a:pt x="6801" y="3498"/>
                      </a:cubicBezTo>
                      <a:cubicBezTo>
                        <a:pt x="6789" y="3499"/>
                        <a:pt x="6775" y="3503"/>
                        <a:pt x="6759" y="3507"/>
                      </a:cubicBezTo>
                      <a:cubicBezTo>
                        <a:pt x="6748" y="3510"/>
                        <a:pt x="6737" y="3514"/>
                        <a:pt x="6725" y="3519"/>
                      </a:cubicBezTo>
                      <a:cubicBezTo>
                        <a:pt x="6732" y="3514"/>
                        <a:pt x="6738" y="3508"/>
                        <a:pt x="6744" y="3502"/>
                      </a:cubicBezTo>
                      <a:cubicBezTo>
                        <a:pt x="6754" y="3489"/>
                        <a:pt x="6763" y="3479"/>
                        <a:pt x="6773" y="3468"/>
                      </a:cubicBezTo>
                      <a:cubicBezTo>
                        <a:pt x="6784" y="3455"/>
                        <a:pt x="6795" y="3442"/>
                        <a:pt x="6805" y="3430"/>
                      </a:cubicBezTo>
                      <a:lnTo>
                        <a:pt x="6820" y="3411"/>
                      </a:lnTo>
                      <a:cubicBezTo>
                        <a:pt x="6823" y="3406"/>
                        <a:pt x="6827" y="3401"/>
                        <a:pt x="6830" y="3397"/>
                      </a:cubicBezTo>
                      <a:lnTo>
                        <a:pt x="6835" y="3389"/>
                      </a:lnTo>
                      <a:cubicBezTo>
                        <a:pt x="6837" y="3385"/>
                        <a:pt x="6840" y="3381"/>
                        <a:pt x="6843" y="3376"/>
                      </a:cubicBezTo>
                      <a:lnTo>
                        <a:pt x="6847" y="3373"/>
                      </a:lnTo>
                      <a:lnTo>
                        <a:pt x="6852" y="3365"/>
                      </a:lnTo>
                      <a:cubicBezTo>
                        <a:pt x="6856" y="3360"/>
                        <a:pt x="6858" y="3354"/>
                        <a:pt x="6862" y="3348"/>
                      </a:cubicBezTo>
                      <a:lnTo>
                        <a:pt x="6867" y="3340"/>
                      </a:lnTo>
                      <a:cubicBezTo>
                        <a:pt x="6869" y="3337"/>
                        <a:pt x="6872" y="3333"/>
                        <a:pt x="6873" y="3330"/>
                      </a:cubicBezTo>
                      <a:cubicBezTo>
                        <a:pt x="6878" y="3319"/>
                        <a:pt x="6885" y="3311"/>
                        <a:pt x="6890" y="3301"/>
                      </a:cubicBezTo>
                      <a:cubicBezTo>
                        <a:pt x="6897" y="3289"/>
                        <a:pt x="6903" y="3276"/>
                        <a:pt x="6909" y="3265"/>
                      </a:cubicBezTo>
                      <a:lnTo>
                        <a:pt x="6913" y="3257"/>
                      </a:lnTo>
                      <a:lnTo>
                        <a:pt x="6916" y="3251"/>
                      </a:lnTo>
                      <a:lnTo>
                        <a:pt x="6920" y="3244"/>
                      </a:lnTo>
                      <a:cubicBezTo>
                        <a:pt x="6925" y="3232"/>
                        <a:pt x="6930" y="3222"/>
                        <a:pt x="6935" y="3210"/>
                      </a:cubicBezTo>
                      <a:lnTo>
                        <a:pt x="6946" y="3188"/>
                      </a:lnTo>
                      <a:cubicBezTo>
                        <a:pt x="6948" y="3185"/>
                        <a:pt x="6950" y="3182"/>
                        <a:pt x="6951" y="3178"/>
                      </a:cubicBezTo>
                      <a:lnTo>
                        <a:pt x="6952" y="3174"/>
                      </a:lnTo>
                      <a:lnTo>
                        <a:pt x="6965" y="3143"/>
                      </a:lnTo>
                      <a:lnTo>
                        <a:pt x="6977" y="3112"/>
                      </a:lnTo>
                      <a:cubicBezTo>
                        <a:pt x="6980" y="3107"/>
                        <a:pt x="6981" y="3103"/>
                        <a:pt x="6985" y="3098"/>
                      </a:cubicBezTo>
                      <a:lnTo>
                        <a:pt x="6988" y="3091"/>
                      </a:lnTo>
                      <a:lnTo>
                        <a:pt x="6993" y="3077"/>
                      </a:lnTo>
                      <a:lnTo>
                        <a:pt x="7019" y="3014"/>
                      </a:lnTo>
                      <a:cubicBezTo>
                        <a:pt x="7023" y="3005"/>
                        <a:pt x="7026" y="2998"/>
                        <a:pt x="7028" y="2990"/>
                      </a:cubicBezTo>
                      <a:lnTo>
                        <a:pt x="7031" y="2982"/>
                      </a:lnTo>
                      <a:lnTo>
                        <a:pt x="7049" y="2926"/>
                      </a:lnTo>
                      <a:lnTo>
                        <a:pt x="7055" y="2912"/>
                      </a:lnTo>
                      <a:cubicBezTo>
                        <a:pt x="7058" y="2904"/>
                        <a:pt x="7060" y="2897"/>
                        <a:pt x="7063" y="2890"/>
                      </a:cubicBezTo>
                      <a:lnTo>
                        <a:pt x="7065" y="2884"/>
                      </a:lnTo>
                      <a:lnTo>
                        <a:pt x="7075" y="2850"/>
                      </a:lnTo>
                      <a:lnTo>
                        <a:pt x="7085" y="2817"/>
                      </a:lnTo>
                      <a:cubicBezTo>
                        <a:pt x="7089" y="2808"/>
                        <a:pt x="7091" y="2797"/>
                        <a:pt x="7094" y="2788"/>
                      </a:cubicBezTo>
                      <a:lnTo>
                        <a:pt x="7096" y="2782"/>
                      </a:lnTo>
                      <a:cubicBezTo>
                        <a:pt x="7101" y="2763"/>
                        <a:pt x="7105" y="2743"/>
                        <a:pt x="7110" y="2719"/>
                      </a:cubicBezTo>
                      <a:cubicBezTo>
                        <a:pt x="7113" y="2704"/>
                        <a:pt x="7115" y="2688"/>
                        <a:pt x="7116" y="2671"/>
                      </a:cubicBezTo>
                      <a:lnTo>
                        <a:pt x="7118" y="2658"/>
                      </a:lnTo>
                      <a:lnTo>
                        <a:pt x="7119" y="2648"/>
                      </a:lnTo>
                      <a:cubicBezTo>
                        <a:pt x="7119" y="2644"/>
                        <a:pt x="7120" y="2639"/>
                        <a:pt x="7120" y="2635"/>
                      </a:cubicBezTo>
                      <a:cubicBezTo>
                        <a:pt x="7122" y="2623"/>
                        <a:pt x="7122" y="2613"/>
                        <a:pt x="7124" y="2602"/>
                      </a:cubicBezTo>
                      <a:cubicBezTo>
                        <a:pt x="7124" y="2593"/>
                        <a:pt x="7125" y="2587"/>
                        <a:pt x="7125" y="2580"/>
                      </a:cubicBezTo>
                      <a:lnTo>
                        <a:pt x="7125" y="2573"/>
                      </a:lnTo>
                      <a:lnTo>
                        <a:pt x="7125" y="2567"/>
                      </a:lnTo>
                      <a:lnTo>
                        <a:pt x="7125" y="2557"/>
                      </a:lnTo>
                      <a:lnTo>
                        <a:pt x="7125" y="2547"/>
                      </a:lnTo>
                      <a:lnTo>
                        <a:pt x="7125" y="2537"/>
                      </a:lnTo>
                      <a:cubicBezTo>
                        <a:pt x="7125" y="2523"/>
                        <a:pt x="7126" y="2510"/>
                        <a:pt x="7126" y="2496"/>
                      </a:cubicBezTo>
                      <a:cubicBezTo>
                        <a:pt x="7114" y="2473"/>
                        <a:pt x="7113" y="2449"/>
                        <a:pt x="7112" y="2428"/>
                      </a:cubicBezTo>
                      <a:cubicBezTo>
                        <a:pt x="7110" y="2416"/>
                        <a:pt x="7109" y="2403"/>
                        <a:pt x="7107" y="2392"/>
                      </a:cubicBezTo>
                      <a:cubicBezTo>
                        <a:pt x="7105" y="2380"/>
                        <a:pt x="7103" y="2371"/>
                        <a:pt x="7100" y="2361"/>
                      </a:cubicBezTo>
                      <a:lnTo>
                        <a:pt x="7098" y="2350"/>
                      </a:lnTo>
                      <a:lnTo>
                        <a:pt x="7097" y="2345"/>
                      </a:lnTo>
                      <a:cubicBezTo>
                        <a:pt x="7094" y="2339"/>
                        <a:pt x="7092" y="2331"/>
                        <a:pt x="7089" y="2325"/>
                      </a:cubicBezTo>
                      <a:cubicBezTo>
                        <a:pt x="7088" y="2321"/>
                        <a:pt x="7084" y="2315"/>
                        <a:pt x="7082" y="2312"/>
                      </a:cubicBezTo>
                      <a:cubicBezTo>
                        <a:pt x="7076" y="2302"/>
                        <a:pt x="7072" y="2298"/>
                        <a:pt x="7067" y="2293"/>
                      </a:cubicBezTo>
                      <a:lnTo>
                        <a:pt x="7062" y="2288"/>
                      </a:lnTo>
                      <a:cubicBezTo>
                        <a:pt x="7054" y="2281"/>
                        <a:pt x="7048" y="2277"/>
                        <a:pt x="7043" y="2273"/>
                      </a:cubicBezTo>
                      <a:cubicBezTo>
                        <a:pt x="7037" y="2269"/>
                        <a:pt x="7032" y="2266"/>
                        <a:pt x="7026" y="2263"/>
                      </a:cubicBezTo>
                      <a:cubicBezTo>
                        <a:pt x="7015" y="2258"/>
                        <a:pt x="7007" y="2256"/>
                        <a:pt x="7001" y="2253"/>
                      </a:cubicBezTo>
                      <a:cubicBezTo>
                        <a:pt x="6991" y="2250"/>
                        <a:pt x="6984" y="2248"/>
                        <a:pt x="6976" y="2247"/>
                      </a:cubicBezTo>
                      <a:cubicBezTo>
                        <a:pt x="6960" y="2245"/>
                        <a:pt x="6950" y="2245"/>
                        <a:pt x="6938" y="2245"/>
                      </a:cubicBezTo>
                      <a:cubicBezTo>
                        <a:pt x="6927" y="2245"/>
                        <a:pt x="6917" y="2246"/>
                        <a:pt x="6904" y="2248"/>
                      </a:cubicBezTo>
                      <a:cubicBezTo>
                        <a:pt x="6898" y="2250"/>
                        <a:pt x="6892" y="2252"/>
                        <a:pt x="6886" y="2254"/>
                      </a:cubicBezTo>
                      <a:lnTo>
                        <a:pt x="6878" y="2256"/>
                      </a:lnTo>
                      <a:cubicBezTo>
                        <a:pt x="6858" y="2261"/>
                        <a:pt x="6837" y="2267"/>
                        <a:pt x="6814" y="2277"/>
                      </a:cubicBezTo>
                      <a:cubicBezTo>
                        <a:pt x="6775" y="2292"/>
                        <a:pt x="6739" y="2310"/>
                        <a:pt x="6693" y="2339"/>
                      </a:cubicBezTo>
                      <a:cubicBezTo>
                        <a:pt x="6677" y="2349"/>
                        <a:pt x="6661" y="2361"/>
                        <a:pt x="6646" y="2371"/>
                      </a:cubicBezTo>
                      <a:lnTo>
                        <a:pt x="6639" y="2377"/>
                      </a:lnTo>
                      <a:lnTo>
                        <a:pt x="6626" y="2385"/>
                      </a:lnTo>
                      <a:lnTo>
                        <a:pt x="6608" y="2398"/>
                      </a:lnTo>
                      <a:lnTo>
                        <a:pt x="6584" y="2415"/>
                      </a:lnTo>
                      <a:lnTo>
                        <a:pt x="6561" y="2432"/>
                      </a:lnTo>
                      <a:lnTo>
                        <a:pt x="6467" y="2500"/>
                      </a:lnTo>
                      <a:cubicBezTo>
                        <a:pt x="6466" y="2501"/>
                        <a:pt x="6464" y="2501"/>
                        <a:pt x="6463" y="2503"/>
                      </a:cubicBezTo>
                      <a:lnTo>
                        <a:pt x="6444" y="2519"/>
                      </a:lnTo>
                      <a:lnTo>
                        <a:pt x="6425" y="2535"/>
                      </a:lnTo>
                      <a:lnTo>
                        <a:pt x="6407" y="2550"/>
                      </a:lnTo>
                      <a:lnTo>
                        <a:pt x="6410" y="2541"/>
                      </a:lnTo>
                      <a:lnTo>
                        <a:pt x="6413" y="2531"/>
                      </a:lnTo>
                      <a:lnTo>
                        <a:pt x="6414" y="2524"/>
                      </a:lnTo>
                      <a:cubicBezTo>
                        <a:pt x="6417" y="2513"/>
                        <a:pt x="6417" y="2506"/>
                        <a:pt x="6418" y="2500"/>
                      </a:cubicBezTo>
                      <a:lnTo>
                        <a:pt x="6419" y="2489"/>
                      </a:lnTo>
                      <a:cubicBezTo>
                        <a:pt x="6420" y="2478"/>
                        <a:pt x="6422" y="2468"/>
                        <a:pt x="6423" y="2457"/>
                      </a:cubicBezTo>
                      <a:lnTo>
                        <a:pt x="6424" y="2449"/>
                      </a:lnTo>
                      <a:cubicBezTo>
                        <a:pt x="6425" y="2437"/>
                        <a:pt x="6427" y="2426"/>
                        <a:pt x="6428" y="2412"/>
                      </a:cubicBezTo>
                      <a:cubicBezTo>
                        <a:pt x="6429" y="2393"/>
                        <a:pt x="6430" y="2374"/>
                        <a:pt x="6433" y="2353"/>
                      </a:cubicBezTo>
                      <a:lnTo>
                        <a:pt x="6433" y="2328"/>
                      </a:lnTo>
                      <a:lnTo>
                        <a:pt x="6433" y="2314"/>
                      </a:lnTo>
                      <a:cubicBezTo>
                        <a:pt x="6433" y="2304"/>
                        <a:pt x="6433" y="2293"/>
                        <a:pt x="6434" y="2282"/>
                      </a:cubicBezTo>
                      <a:lnTo>
                        <a:pt x="6434" y="2248"/>
                      </a:lnTo>
                      <a:cubicBezTo>
                        <a:pt x="6434" y="2227"/>
                        <a:pt x="6430" y="2205"/>
                        <a:pt x="6428" y="2185"/>
                      </a:cubicBezTo>
                      <a:cubicBezTo>
                        <a:pt x="6425" y="2166"/>
                        <a:pt x="6422" y="2150"/>
                        <a:pt x="6418" y="2134"/>
                      </a:cubicBezTo>
                      <a:cubicBezTo>
                        <a:pt x="6415" y="2125"/>
                        <a:pt x="6412" y="2115"/>
                        <a:pt x="6409" y="2106"/>
                      </a:cubicBezTo>
                      <a:cubicBezTo>
                        <a:pt x="6407" y="2099"/>
                        <a:pt x="6404" y="2092"/>
                        <a:pt x="6402" y="2086"/>
                      </a:cubicBezTo>
                      <a:lnTo>
                        <a:pt x="6399" y="2079"/>
                      </a:lnTo>
                      <a:lnTo>
                        <a:pt x="6391" y="2063"/>
                      </a:lnTo>
                      <a:cubicBezTo>
                        <a:pt x="6386" y="2055"/>
                        <a:pt x="6383" y="2050"/>
                        <a:pt x="6379" y="2046"/>
                      </a:cubicBezTo>
                      <a:lnTo>
                        <a:pt x="6372" y="2037"/>
                      </a:lnTo>
                      <a:lnTo>
                        <a:pt x="6368" y="2035"/>
                      </a:lnTo>
                      <a:lnTo>
                        <a:pt x="6364" y="2032"/>
                      </a:lnTo>
                      <a:lnTo>
                        <a:pt x="6353" y="2026"/>
                      </a:lnTo>
                      <a:cubicBezTo>
                        <a:pt x="6348" y="2023"/>
                        <a:pt x="6342" y="2021"/>
                        <a:pt x="6336" y="2019"/>
                      </a:cubicBezTo>
                      <a:lnTo>
                        <a:pt x="6332" y="2017"/>
                      </a:lnTo>
                      <a:lnTo>
                        <a:pt x="6328" y="2016"/>
                      </a:lnTo>
                      <a:cubicBezTo>
                        <a:pt x="6321" y="2015"/>
                        <a:pt x="6315" y="2013"/>
                        <a:pt x="6310" y="2013"/>
                      </a:cubicBezTo>
                      <a:cubicBezTo>
                        <a:pt x="6304" y="2013"/>
                        <a:pt x="6297" y="2012"/>
                        <a:pt x="6291" y="2012"/>
                      </a:cubicBezTo>
                      <a:lnTo>
                        <a:pt x="6286" y="2012"/>
                      </a:lnTo>
                      <a:cubicBezTo>
                        <a:pt x="6276" y="2012"/>
                        <a:pt x="6266" y="2013"/>
                        <a:pt x="6255" y="2015"/>
                      </a:cubicBezTo>
                      <a:lnTo>
                        <a:pt x="6237" y="2018"/>
                      </a:lnTo>
                      <a:cubicBezTo>
                        <a:pt x="6228" y="2021"/>
                        <a:pt x="6219" y="2023"/>
                        <a:pt x="6211" y="2026"/>
                      </a:cubicBezTo>
                      <a:cubicBezTo>
                        <a:pt x="6203" y="2028"/>
                        <a:pt x="6196" y="2032"/>
                        <a:pt x="6187" y="2035"/>
                      </a:cubicBezTo>
                      <a:lnTo>
                        <a:pt x="6183" y="2036"/>
                      </a:lnTo>
                      <a:cubicBezTo>
                        <a:pt x="6170" y="2042"/>
                        <a:pt x="6156" y="2051"/>
                        <a:pt x="6141" y="2058"/>
                      </a:cubicBezTo>
                      <a:cubicBezTo>
                        <a:pt x="6126" y="2067"/>
                        <a:pt x="6109" y="2077"/>
                        <a:pt x="6091" y="2092"/>
                      </a:cubicBezTo>
                      <a:lnTo>
                        <a:pt x="6048" y="2127"/>
                      </a:lnTo>
                      <a:cubicBezTo>
                        <a:pt x="6024" y="2148"/>
                        <a:pt x="6000" y="2169"/>
                        <a:pt x="5976" y="2192"/>
                      </a:cubicBezTo>
                      <a:cubicBezTo>
                        <a:pt x="5954" y="2214"/>
                        <a:pt x="5929" y="2236"/>
                        <a:pt x="5907" y="2258"/>
                      </a:cubicBezTo>
                      <a:lnTo>
                        <a:pt x="5909" y="2254"/>
                      </a:lnTo>
                      <a:cubicBezTo>
                        <a:pt x="5912" y="2247"/>
                        <a:pt x="5916" y="2242"/>
                        <a:pt x="5919" y="2236"/>
                      </a:cubicBezTo>
                      <a:lnTo>
                        <a:pt x="5938" y="2194"/>
                      </a:lnTo>
                      <a:lnTo>
                        <a:pt x="5944" y="2179"/>
                      </a:lnTo>
                      <a:lnTo>
                        <a:pt x="5951" y="2165"/>
                      </a:lnTo>
                      <a:cubicBezTo>
                        <a:pt x="5959" y="2149"/>
                        <a:pt x="5965" y="2133"/>
                        <a:pt x="5972" y="2118"/>
                      </a:cubicBezTo>
                      <a:lnTo>
                        <a:pt x="5977" y="2107"/>
                      </a:lnTo>
                      <a:lnTo>
                        <a:pt x="5983" y="2097"/>
                      </a:lnTo>
                      <a:lnTo>
                        <a:pt x="5992" y="2077"/>
                      </a:lnTo>
                      <a:lnTo>
                        <a:pt x="6003" y="2053"/>
                      </a:lnTo>
                      <a:lnTo>
                        <a:pt x="6015" y="2029"/>
                      </a:lnTo>
                      <a:cubicBezTo>
                        <a:pt x="6029" y="2000"/>
                        <a:pt x="6043" y="1973"/>
                        <a:pt x="6058" y="1947"/>
                      </a:cubicBezTo>
                      <a:lnTo>
                        <a:pt x="6104" y="1860"/>
                      </a:lnTo>
                      <a:lnTo>
                        <a:pt x="6106" y="1856"/>
                      </a:lnTo>
                      <a:lnTo>
                        <a:pt x="6110" y="1847"/>
                      </a:lnTo>
                      <a:lnTo>
                        <a:pt x="6114" y="1840"/>
                      </a:lnTo>
                      <a:lnTo>
                        <a:pt x="6122" y="1820"/>
                      </a:lnTo>
                      <a:cubicBezTo>
                        <a:pt x="6129" y="1805"/>
                        <a:pt x="6135" y="1788"/>
                        <a:pt x="6141" y="1773"/>
                      </a:cubicBezTo>
                      <a:cubicBezTo>
                        <a:pt x="6145" y="1762"/>
                        <a:pt x="6149" y="1753"/>
                        <a:pt x="6152" y="1743"/>
                      </a:cubicBezTo>
                      <a:lnTo>
                        <a:pt x="6158" y="1728"/>
                      </a:lnTo>
                      <a:lnTo>
                        <a:pt x="6166" y="1708"/>
                      </a:lnTo>
                      <a:lnTo>
                        <a:pt x="6170" y="1697"/>
                      </a:lnTo>
                      <a:lnTo>
                        <a:pt x="6176" y="1680"/>
                      </a:lnTo>
                      <a:lnTo>
                        <a:pt x="6196" y="1622"/>
                      </a:lnTo>
                      <a:lnTo>
                        <a:pt x="6197" y="1617"/>
                      </a:lnTo>
                      <a:lnTo>
                        <a:pt x="6204" y="1592"/>
                      </a:lnTo>
                      <a:lnTo>
                        <a:pt x="6211" y="1573"/>
                      </a:lnTo>
                      <a:lnTo>
                        <a:pt x="6214" y="1562"/>
                      </a:lnTo>
                      <a:lnTo>
                        <a:pt x="6225" y="1530"/>
                      </a:lnTo>
                      <a:lnTo>
                        <a:pt x="6235" y="1497"/>
                      </a:lnTo>
                      <a:cubicBezTo>
                        <a:pt x="6243" y="1473"/>
                        <a:pt x="6249" y="1449"/>
                        <a:pt x="6255" y="1425"/>
                      </a:cubicBezTo>
                      <a:lnTo>
                        <a:pt x="6260" y="1411"/>
                      </a:lnTo>
                      <a:lnTo>
                        <a:pt x="6271" y="1368"/>
                      </a:lnTo>
                      <a:lnTo>
                        <a:pt x="6274" y="1360"/>
                      </a:lnTo>
                      <a:lnTo>
                        <a:pt x="6278" y="1340"/>
                      </a:lnTo>
                      <a:lnTo>
                        <a:pt x="6279" y="1334"/>
                      </a:lnTo>
                      <a:lnTo>
                        <a:pt x="6305" y="1217"/>
                      </a:lnTo>
                      <a:cubicBezTo>
                        <a:pt x="6306" y="1212"/>
                        <a:pt x="6306" y="1208"/>
                        <a:pt x="6307" y="1205"/>
                      </a:cubicBezTo>
                      <a:lnTo>
                        <a:pt x="6309" y="1200"/>
                      </a:lnTo>
                      <a:lnTo>
                        <a:pt x="6310" y="1191"/>
                      </a:lnTo>
                      <a:lnTo>
                        <a:pt x="6316" y="1155"/>
                      </a:lnTo>
                      <a:lnTo>
                        <a:pt x="6322" y="1119"/>
                      </a:lnTo>
                      <a:lnTo>
                        <a:pt x="6325" y="1099"/>
                      </a:lnTo>
                      <a:lnTo>
                        <a:pt x="6330" y="1076"/>
                      </a:lnTo>
                      <a:lnTo>
                        <a:pt x="6331" y="1071"/>
                      </a:lnTo>
                      <a:lnTo>
                        <a:pt x="6336" y="1035"/>
                      </a:lnTo>
                      <a:lnTo>
                        <a:pt x="6337" y="1028"/>
                      </a:lnTo>
                      <a:lnTo>
                        <a:pt x="6345" y="971"/>
                      </a:lnTo>
                      <a:cubicBezTo>
                        <a:pt x="6346" y="961"/>
                        <a:pt x="6347" y="953"/>
                        <a:pt x="6348" y="944"/>
                      </a:cubicBezTo>
                      <a:cubicBezTo>
                        <a:pt x="6351" y="922"/>
                        <a:pt x="6353" y="899"/>
                        <a:pt x="6355" y="879"/>
                      </a:cubicBezTo>
                      <a:lnTo>
                        <a:pt x="6356" y="872"/>
                      </a:lnTo>
                      <a:cubicBezTo>
                        <a:pt x="6357" y="862"/>
                        <a:pt x="6357" y="855"/>
                        <a:pt x="6358" y="846"/>
                      </a:cubicBezTo>
                      <a:lnTo>
                        <a:pt x="6360" y="829"/>
                      </a:lnTo>
                      <a:cubicBezTo>
                        <a:pt x="6361" y="814"/>
                        <a:pt x="6361" y="799"/>
                        <a:pt x="6363" y="785"/>
                      </a:cubicBezTo>
                      <a:lnTo>
                        <a:pt x="6364" y="775"/>
                      </a:lnTo>
                      <a:cubicBezTo>
                        <a:pt x="6364" y="765"/>
                        <a:pt x="6366" y="757"/>
                        <a:pt x="6366" y="748"/>
                      </a:cubicBezTo>
                      <a:lnTo>
                        <a:pt x="6367" y="693"/>
                      </a:lnTo>
                      <a:lnTo>
                        <a:pt x="6367" y="677"/>
                      </a:lnTo>
                      <a:lnTo>
                        <a:pt x="6367" y="662"/>
                      </a:lnTo>
                      <a:lnTo>
                        <a:pt x="6367" y="650"/>
                      </a:lnTo>
                      <a:cubicBezTo>
                        <a:pt x="6367" y="631"/>
                        <a:pt x="6367" y="613"/>
                        <a:pt x="6366" y="593"/>
                      </a:cubicBezTo>
                      <a:lnTo>
                        <a:pt x="6366" y="584"/>
                      </a:lnTo>
                      <a:lnTo>
                        <a:pt x="6366" y="577"/>
                      </a:lnTo>
                      <a:lnTo>
                        <a:pt x="6366" y="573"/>
                      </a:lnTo>
                      <a:lnTo>
                        <a:pt x="6364" y="558"/>
                      </a:lnTo>
                      <a:lnTo>
                        <a:pt x="6363" y="548"/>
                      </a:lnTo>
                      <a:lnTo>
                        <a:pt x="6363" y="542"/>
                      </a:lnTo>
                      <a:lnTo>
                        <a:pt x="6363" y="536"/>
                      </a:lnTo>
                      <a:lnTo>
                        <a:pt x="6363" y="529"/>
                      </a:lnTo>
                      <a:lnTo>
                        <a:pt x="6361" y="516"/>
                      </a:lnTo>
                      <a:lnTo>
                        <a:pt x="6360" y="503"/>
                      </a:lnTo>
                      <a:lnTo>
                        <a:pt x="6358" y="496"/>
                      </a:lnTo>
                      <a:lnTo>
                        <a:pt x="6357" y="485"/>
                      </a:lnTo>
                      <a:lnTo>
                        <a:pt x="6352" y="454"/>
                      </a:lnTo>
                      <a:lnTo>
                        <a:pt x="6345" y="412"/>
                      </a:lnTo>
                      <a:lnTo>
                        <a:pt x="6343" y="407"/>
                      </a:lnTo>
                      <a:cubicBezTo>
                        <a:pt x="6342" y="402"/>
                        <a:pt x="6342" y="399"/>
                        <a:pt x="6341" y="397"/>
                      </a:cubicBezTo>
                      <a:cubicBezTo>
                        <a:pt x="6338" y="384"/>
                        <a:pt x="6335" y="374"/>
                        <a:pt x="6332" y="364"/>
                      </a:cubicBezTo>
                      <a:cubicBezTo>
                        <a:pt x="6331" y="359"/>
                        <a:pt x="6330" y="356"/>
                        <a:pt x="6326" y="350"/>
                      </a:cubicBezTo>
                      <a:lnTo>
                        <a:pt x="6325" y="345"/>
                      </a:lnTo>
                      <a:lnTo>
                        <a:pt x="6321" y="336"/>
                      </a:lnTo>
                      <a:lnTo>
                        <a:pt x="6317" y="327"/>
                      </a:lnTo>
                      <a:lnTo>
                        <a:pt x="6309" y="305"/>
                      </a:lnTo>
                      <a:lnTo>
                        <a:pt x="6306" y="299"/>
                      </a:lnTo>
                      <a:cubicBezTo>
                        <a:pt x="6305" y="294"/>
                        <a:pt x="6302" y="289"/>
                        <a:pt x="6300" y="283"/>
                      </a:cubicBezTo>
                      <a:lnTo>
                        <a:pt x="6297" y="276"/>
                      </a:lnTo>
                      <a:lnTo>
                        <a:pt x="6296" y="271"/>
                      </a:lnTo>
                      <a:cubicBezTo>
                        <a:pt x="6295" y="268"/>
                        <a:pt x="6291" y="263"/>
                        <a:pt x="6290" y="259"/>
                      </a:cubicBezTo>
                      <a:lnTo>
                        <a:pt x="6284" y="245"/>
                      </a:lnTo>
                      <a:lnTo>
                        <a:pt x="6278" y="233"/>
                      </a:lnTo>
                      <a:lnTo>
                        <a:pt x="6275" y="227"/>
                      </a:lnTo>
                      <a:cubicBezTo>
                        <a:pt x="6274" y="223"/>
                        <a:pt x="6271" y="219"/>
                        <a:pt x="6269" y="214"/>
                      </a:cubicBezTo>
                      <a:cubicBezTo>
                        <a:pt x="6264" y="206"/>
                        <a:pt x="6259" y="198"/>
                        <a:pt x="6253" y="189"/>
                      </a:cubicBezTo>
                      <a:cubicBezTo>
                        <a:pt x="6247" y="178"/>
                        <a:pt x="6239" y="168"/>
                        <a:pt x="6232" y="158"/>
                      </a:cubicBezTo>
                      <a:lnTo>
                        <a:pt x="6227" y="153"/>
                      </a:lnTo>
                      <a:lnTo>
                        <a:pt x="6223" y="150"/>
                      </a:lnTo>
                      <a:lnTo>
                        <a:pt x="6219" y="145"/>
                      </a:lnTo>
                      <a:lnTo>
                        <a:pt x="6216" y="140"/>
                      </a:lnTo>
                      <a:cubicBezTo>
                        <a:pt x="6212" y="136"/>
                        <a:pt x="6209" y="132"/>
                        <a:pt x="6206" y="129"/>
                      </a:cubicBezTo>
                      <a:lnTo>
                        <a:pt x="6201" y="122"/>
                      </a:lnTo>
                      <a:cubicBezTo>
                        <a:pt x="6198" y="119"/>
                        <a:pt x="6194" y="116"/>
                        <a:pt x="6192" y="114"/>
                      </a:cubicBezTo>
                      <a:lnTo>
                        <a:pt x="6168" y="90"/>
                      </a:lnTo>
                      <a:lnTo>
                        <a:pt x="6163" y="85"/>
                      </a:lnTo>
                      <a:lnTo>
                        <a:pt x="6158" y="80"/>
                      </a:lnTo>
                      <a:cubicBezTo>
                        <a:pt x="6156" y="78"/>
                        <a:pt x="6152" y="74"/>
                        <a:pt x="6149" y="72"/>
                      </a:cubicBezTo>
                      <a:lnTo>
                        <a:pt x="6142" y="67"/>
                      </a:lnTo>
                      <a:cubicBezTo>
                        <a:pt x="6130" y="57"/>
                        <a:pt x="6116" y="48"/>
                        <a:pt x="6104" y="41"/>
                      </a:cubicBezTo>
                      <a:cubicBezTo>
                        <a:pt x="6098" y="37"/>
                        <a:pt x="6093" y="34"/>
                        <a:pt x="6085" y="32"/>
                      </a:cubicBezTo>
                      <a:lnTo>
                        <a:pt x="6079" y="29"/>
                      </a:lnTo>
                      <a:lnTo>
                        <a:pt x="6060" y="22"/>
                      </a:lnTo>
                      <a:cubicBezTo>
                        <a:pt x="6049" y="18"/>
                        <a:pt x="6044" y="17"/>
                        <a:pt x="6039" y="16"/>
                      </a:cubicBezTo>
                      <a:lnTo>
                        <a:pt x="6032" y="13"/>
                      </a:lnTo>
                      <a:cubicBezTo>
                        <a:pt x="6018" y="7"/>
                        <a:pt x="6003" y="5"/>
                        <a:pt x="5991" y="3"/>
                      </a:cubicBezTo>
                      <a:cubicBezTo>
                        <a:pt x="5975" y="1"/>
                        <a:pt x="5960" y="1"/>
                        <a:pt x="594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4" name="Google Shape;3434;p147"/>
                <p:cNvSpPr/>
                <p:nvPr/>
              </p:nvSpPr>
              <p:spPr>
                <a:xfrm>
                  <a:off x="8213420" y="4243587"/>
                  <a:ext cx="344916" cy="314858"/>
                </a:xfrm>
                <a:custGeom>
                  <a:avLst/>
                  <a:gdLst/>
                  <a:ahLst/>
                  <a:cxnLst/>
                  <a:rect l="l" t="t" r="r" b="b"/>
                  <a:pathLst>
                    <a:path w="7126" h="6505" extrusionOk="0">
                      <a:moveTo>
                        <a:pt x="5864" y="0"/>
                      </a:moveTo>
                      <a:lnTo>
                        <a:pt x="5851" y="1"/>
                      </a:lnTo>
                      <a:lnTo>
                        <a:pt x="5842" y="1"/>
                      </a:lnTo>
                      <a:cubicBezTo>
                        <a:pt x="5835" y="1"/>
                        <a:pt x="5828" y="2"/>
                        <a:pt x="5822" y="2"/>
                      </a:cubicBezTo>
                      <a:lnTo>
                        <a:pt x="5791" y="6"/>
                      </a:lnTo>
                      <a:lnTo>
                        <a:pt x="5771" y="11"/>
                      </a:lnTo>
                      <a:lnTo>
                        <a:pt x="5766" y="12"/>
                      </a:lnTo>
                      <a:cubicBezTo>
                        <a:pt x="5751" y="16"/>
                        <a:pt x="5737" y="22"/>
                        <a:pt x="5724" y="27"/>
                      </a:cubicBezTo>
                      <a:lnTo>
                        <a:pt x="5697" y="37"/>
                      </a:lnTo>
                      <a:cubicBezTo>
                        <a:pt x="5692" y="39"/>
                        <a:pt x="5688" y="41"/>
                        <a:pt x="5683" y="44"/>
                      </a:cubicBezTo>
                      <a:lnTo>
                        <a:pt x="5677" y="47"/>
                      </a:lnTo>
                      <a:cubicBezTo>
                        <a:pt x="5666" y="52"/>
                        <a:pt x="5655" y="57"/>
                        <a:pt x="5645" y="62"/>
                      </a:cubicBezTo>
                      <a:lnTo>
                        <a:pt x="5630" y="68"/>
                      </a:lnTo>
                      <a:lnTo>
                        <a:pt x="5615" y="75"/>
                      </a:lnTo>
                      <a:lnTo>
                        <a:pt x="5605" y="81"/>
                      </a:lnTo>
                      <a:lnTo>
                        <a:pt x="5594" y="86"/>
                      </a:lnTo>
                      <a:lnTo>
                        <a:pt x="5580" y="94"/>
                      </a:lnTo>
                      <a:lnTo>
                        <a:pt x="5565" y="101"/>
                      </a:lnTo>
                      <a:cubicBezTo>
                        <a:pt x="5559" y="105"/>
                        <a:pt x="5557" y="106"/>
                        <a:pt x="5553" y="108"/>
                      </a:cubicBezTo>
                      <a:cubicBezTo>
                        <a:pt x="5537" y="117"/>
                        <a:pt x="5521" y="127"/>
                        <a:pt x="5504" y="136"/>
                      </a:cubicBezTo>
                      <a:lnTo>
                        <a:pt x="5501" y="139"/>
                      </a:lnTo>
                      <a:cubicBezTo>
                        <a:pt x="5496" y="141"/>
                        <a:pt x="5493" y="142"/>
                        <a:pt x="5492" y="142"/>
                      </a:cubicBezTo>
                      <a:cubicBezTo>
                        <a:pt x="5486" y="148"/>
                        <a:pt x="5478" y="152"/>
                        <a:pt x="5472" y="157"/>
                      </a:cubicBezTo>
                      <a:lnTo>
                        <a:pt x="5426" y="187"/>
                      </a:lnTo>
                      <a:cubicBezTo>
                        <a:pt x="5415" y="194"/>
                        <a:pt x="5405" y="202"/>
                        <a:pt x="5393" y="209"/>
                      </a:cubicBezTo>
                      <a:lnTo>
                        <a:pt x="5383" y="218"/>
                      </a:lnTo>
                      <a:cubicBezTo>
                        <a:pt x="5363" y="232"/>
                        <a:pt x="5343" y="248"/>
                        <a:pt x="5323" y="264"/>
                      </a:cubicBezTo>
                      <a:cubicBezTo>
                        <a:pt x="5310" y="275"/>
                        <a:pt x="5296" y="289"/>
                        <a:pt x="5281" y="301"/>
                      </a:cubicBezTo>
                      <a:cubicBezTo>
                        <a:pt x="5269" y="314"/>
                        <a:pt x="5254" y="328"/>
                        <a:pt x="5238" y="346"/>
                      </a:cubicBezTo>
                      <a:cubicBezTo>
                        <a:pt x="5224" y="362"/>
                        <a:pt x="5210" y="378"/>
                        <a:pt x="5198" y="395"/>
                      </a:cubicBezTo>
                      <a:cubicBezTo>
                        <a:pt x="5192" y="404"/>
                        <a:pt x="5183" y="413"/>
                        <a:pt x="5177" y="423"/>
                      </a:cubicBezTo>
                      <a:lnTo>
                        <a:pt x="5174" y="426"/>
                      </a:lnTo>
                      <a:cubicBezTo>
                        <a:pt x="5168" y="435"/>
                        <a:pt x="5162" y="443"/>
                        <a:pt x="5157" y="451"/>
                      </a:cubicBezTo>
                      <a:lnTo>
                        <a:pt x="5146" y="467"/>
                      </a:lnTo>
                      <a:lnTo>
                        <a:pt x="5130" y="493"/>
                      </a:lnTo>
                      <a:lnTo>
                        <a:pt x="5114" y="517"/>
                      </a:lnTo>
                      <a:lnTo>
                        <a:pt x="5107" y="528"/>
                      </a:lnTo>
                      <a:lnTo>
                        <a:pt x="5076" y="582"/>
                      </a:lnTo>
                      <a:cubicBezTo>
                        <a:pt x="5070" y="593"/>
                        <a:pt x="5064" y="604"/>
                        <a:pt x="5059" y="615"/>
                      </a:cubicBezTo>
                      <a:lnTo>
                        <a:pt x="5038" y="652"/>
                      </a:lnTo>
                      <a:lnTo>
                        <a:pt x="5030" y="667"/>
                      </a:lnTo>
                      <a:cubicBezTo>
                        <a:pt x="5025" y="676"/>
                        <a:pt x="5020" y="685"/>
                        <a:pt x="5017" y="693"/>
                      </a:cubicBezTo>
                      <a:lnTo>
                        <a:pt x="5011" y="703"/>
                      </a:lnTo>
                      <a:lnTo>
                        <a:pt x="4993" y="738"/>
                      </a:lnTo>
                      <a:lnTo>
                        <a:pt x="4984" y="755"/>
                      </a:lnTo>
                      <a:lnTo>
                        <a:pt x="4976" y="773"/>
                      </a:lnTo>
                      <a:lnTo>
                        <a:pt x="4973" y="779"/>
                      </a:lnTo>
                      <a:lnTo>
                        <a:pt x="4970" y="788"/>
                      </a:lnTo>
                      <a:cubicBezTo>
                        <a:pt x="4960" y="811"/>
                        <a:pt x="4950" y="832"/>
                        <a:pt x="4940" y="856"/>
                      </a:cubicBezTo>
                      <a:cubicBezTo>
                        <a:pt x="4930" y="882"/>
                        <a:pt x="4921" y="909"/>
                        <a:pt x="4914" y="934"/>
                      </a:cubicBezTo>
                      <a:cubicBezTo>
                        <a:pt x="4910" y="945"/>
                        <a:pt x="4906" y="955"/>
                        <a:pt x="4904" y="965"/>
                      </a:cubicBezTo>
                      <a:lnTo>
                        <a:pt x="4900" y="981"/>
                      </a:lnTo>
                      <a:lnTo>
                        <a:pt x="4896" y="996"/>
                      </a:lnTo>
                      <a:cubicBezTo>
                        <a:pt x="4894" y="1006"/>
                        <a:pt x="4891" y="1016"/>
                        <a:pt x="4890" y="1026"/>
                      </a:cubicBezTo>
                      <a:lnTo>
                        <a:pt x="4884" y="1053"/>
                      </a:lnTo>
                      <a:lnTo>
                        <a:pt x="4877" y="1085"/>
                      </a:lnTo>
                      <a:cubicBezTo>
                        <a:pt x="4872" y="1107"/>
                        <a:pt x="4868" y="1129"/>
                        <a:pt x="4863" y="1150"/>
                      </a:cubicBezTo>
                      <a:lnTo>
                        <a:pt x="4858" y="1174"/>
                      </a:lnTo>
                      <a:cubicBezTo>
                        <a:pt x="4857" y="1177"/>
                        <a:pt x="4857" y="1180"/>
                        <a:pt x="4857" y="1185"/>
                      </a:cubicBezTo>
                      <a:cubicBezTo>
                        <a:pt x="4854" y="1198"/>
                        <a:pt x="4853" y="1208"/>
                        <a:pt x="4850" y="1219"/>
                      </a:cubicBezTo>
                      <a:cubicBezTo>
                        <a:pt x="4848" y="1236"/>
                        <a:pt x="4844" y="1253"/>
                        <a:pt x="4841" y="1269"/>
                      </a:cubicBezTo>
                      <a:lnTo>
                        <a:pt x="4838" y="1289"/>
                      </a:lnTo>
                      <a:lnTo>
                        <a:pt x="4837" y="1299"/>
                      </a:lnTo>
                      <a:lnTo>
                        <a:pt x="4829" y="1346"/>
                      </a:lnTo>
                      <a:cubicBezTo>
                        <a:pt x="4826" y="1370"/>
                        <a:pt x="4822" y="1394"/>
                        <a:pt x="4818" y="1417"/>
                      </a:cubicBezTo>
                      <a:cubicBezTo>
                        <a:pt x="4816" y="1434"/>
                        <a:pt x="4813" y="1449"/>
                        <a:pt x="4812" y="1466"/>
                      </a:cubicBezTo>
                      <a:lnTo>
                        <a:pt x="4808" y="1484"/>
                      </a:lnTo>
                      <a:cubicBezTo>
                        <a:pt x="4807" y="1495"/>
                        <a:pt x="4806" y="1504"/>
                        <a:pt x="4805" y="1512"/>
                      </a:cubicBezTo>
                      <a:lnTo>
                        <a:pt x="4802" y="1532"/>
                      </a:lnTo>
                      <a:cubicBezTo>
                        <a:pt x="4801" y="1540"/>
                        <a:pt x="4801" y="1547"/>
                        <a:pt x="4800" y="1553"/>
                      </a:cubicBezTo>
                      <a:cubicBezTo>
                        <a:pt x="4798" y="1562"/>
                        <a:pt x="4796" y="1569"/>
                        <a:pt x="4793" y="1576"/>
                      </a:cubicBezTo>
                      <a:lnTo>
                        <a:pt x="4788" y="1587"/>
                      </a:lnTo>
                      <a:cubicBezTo>
                        <a:pt x="4787" y="1589"/>
                        <a:pt x="4786" y="1593"/>
                        <a:pt x="4783" y="1597"/>
                      </a:cubicBezTo>
                      <a:lnTo>
                        <a:pt x="4778" y="1597"/>
                      </a:lnTo>
                      <a:cubicBezTo>
                        <a:pt x="4767" y="1593"/>
                        <a:pt x="4764" y="1591"/>
                        <a:pt x="4761" y="1589"/>
                      </a:cubicBezTo>
                      <a:cubicBezTo>
                        <a:pt x="4759" y="1588"/>
                        <a:pt x="4756" y="1587"/>
                        <a:pt x="4754" y="1584"/>
                      </a:cubicBezTo>
                      <a:lnTo>
                        <a:pt x="4736" y="1574"/>
                      </a:lnTo>
                      <a:lnTo>
                        <a:pt x="4731" y="1571"/>
                      </a:lnTo>
                      <a:cubicBezTo>
                        <a:pt x="4719" y="1563"/>
                        <a:pt x="4706" y="1555"/>
                        <a:pt x="4692" y="1547"/>
                      </a:cubicBezTo>
                      <a:cubicBezTo>
                        <a:pt x="4684" y="1542"/>
                        <a:pt x="4677" y="1538"/>
                        <a:pt x="4667" y="1535"/>
                      </a:cubicBezTo>
                      <a:lnTo>
                        <a:pt x="4657" y="1530"/>
                      </a:lnTo>
                      <a:cubicBezTo>
                        <a:pt x="4651" y="1525"/>
                        <a:pt x="4646" y="1522"/>
                        <a:pt x="4639" y="1520"/>
                      </a:cubicBezTo>
                      <a:cubicBezTo>
                        <a:pt x="4632" y="1516"/>
                        <a:pt x="4626" y="1514"/>
                        <a:pt x="4620" y="1511"/>
                      </a:cubicBezTo>
                      <a:cubicBezTo>
                        <a:pt x="4594" y="1500"/>
                        <a:pt x="4565" y="1486"/>
                        <a:pt x="4538" y="1476"/>
                      </a:cubicBezTo>
                      <a:lnTo>
                        <a:pt x="4533" y="1475"/>
                      </a:lnTo>
                      <a:cubicBezTo>
                        <a:pt x="4527" y="1473"/>
                        <a:pt x="4522" y="1471"/>
                        <a:pt x="4515" y="1470"/>
                      </a:cubicBezTo>
                      <a:lnTo>
                        <a:pt x="4502" y="1466"/>
                      </a:lnTo>
                      <a:lnTo>
                        <a:pt x="4492" y="1464"/>
                      </a:lnTo>
                      <a:cubicBezTo>
                        <a:pt x="4488" y="1463"/>
                        <a:pt x="4483" y="1461"/>
                        <a:pt x="4479" y="1461"/>
                      </a:cubicBezTo>
                      <a:lnTo>
                        <a:pt x="4471" y="1459"/>
                      </a:lnTo>
                      <a:cubicBezTo>
                        <a:pt x="4466" y="1458"/>
                        <a:pt x="4460" y="1455"/>
                        <a:pt x="4455" y="1455"/>
                      </a:cubicBezTo>
                      <a:lnTo>
                        <a:pt x="4446" y="1454"/>
                      </a:lnTo>
                      <a:cubicBezTo>
                        <a:pt x="4436" y="1453"/>
                        <a:pt x="4424" y="1450"/>
                        <a:pt x="4414" y="1449"/>
                      </a:cubicBezTo>
                      <a:lnTo>
                        <a:pt x="4405" y="1448"/>
                      </a:lnTo>
                      <a:cubicBezTo>
                        <a:pt x="4402" y="1448"/>
                        <a:pt x="4400" y="1448"/>
                        <a:pt x="4397" y="1447"/>
                      </a:cubicBezTo>
                      <a:lnTo>
                        <a:pt x="4389" y="1447"/>
                      </a:lnTo>
                      <a:lnTo>
                        <a:pt x="4380" y="1445"/>
                      </a:lnTo>
                      <a:cubicBezTo>
                        <a:pt x="4374" y="1445"/>
                        <a:pt x="4368" y="1444"/>
                        <a:pt x="4361" y="1444"/>
                      </a:cubicBezTo>
                      <a:lnTo>
                        <a:pt x="4343" y="1443"/>
                      </a:lnTo>
                      <a:cubicBezTo>
                        <a:pt x="4334" y="1443"/>
                        <a:pt x="4324" y="1442"/>
                        <a:pt x="4316" y="1442"/>
                      </a:cubicBezTo>
                      <a:lnTo>
                        <a:pt x="4286" y="1442"/>
                      </a:lnTo>
                      <a:cubicBezTo>
                        <a:pt x="4278" y="1442"/>
                        <a:pt x="4271" y="1442"/>
                        <a:pt x="4262" y="1440"/>
                      </a:cubicBezTo>
                      <a:lnTo>
                        <a:pt x="4209" y="1440"/>
                      </a:lnTo>
                      <a:cubicBezTo>
                        <a:pt x="4194" y="1440"/>
                        <a:pt x="4178" y="1442"/>
                        <a:pt x="4163" y="1443"/>
                      </a:cubicBezTo>
                      <a:cubicBezTo>
                        <a:pt x="4155" y="1443"/>
                        <a:pt x="4148" y="1444"/>
                        <a:pt x="4141" y="1444"/>
                      </a:cubicBezTo>
                      <a:cubicBezTo>
                        <a:pt x="4134" y="1444"/>
                        <a:pt x="4129" y="1445"/>
                        <a:pt x="4126" y="1445"/>
                      </a:cubicBezTo>
                      <a:lnTo>
                        <a:pt x="4105" y="1448"/>
                      </a:lnTo>
                      <a:lnTo>
                        <a:pt x="4090" y="1449"/>
                      </a:lnTo>
                      <a:cubicBezTo>
                        <a:pt x="4087" y="1449"/>
                        <a:pt x="4082" y="1450"/>
                        <a:pt x="4080" y="1450"/>
                      </a:cubicBezTo>
                      <a:lnTo>
                        <a:pt x="4075" y="1452"/>
                      </a:lnTo>
                      <a:lnTo>
                        <a:pt x="4070" y="1453"/>
                      </a:lnTo>
                      <a:lnTo>
                        <a:pt x="4061" y="1454"/>
                      </a:lnTo>
                      <a:cubicBezTo>
                        <a:pt x="4048" y="1458"/>
                        <a:pt x="4036" y="1459"/>
                        <a:pt x="4026" y="1461"/>
                      </a:cubicBezTo>
                      <a:lnTo>
                        <a:pt x="4010" y="1465"/>
                      </a:lnTo>
                      <a:lnTo>
                        <a:pt x="3995" y="1468"/>
                      </a:lnTo>
                      <a:lnTo>
                        <a:pt x="3990" y="1469"/>
                      </a:lnTo>
                      <a:cubicBezTo>
                        <a:pt x="3985" y="1470"/>
                        <a:pt x="3982" y="1470"/>
                        <a:pt x="3977" y="1471"/>
                      </a:cubicBezTo>
                      <a:lnTo>
                        <a:pt x="3956" y="1478"/>
                      </a:lnTo>
                      <a:lnTo>
                        <a:pt x="3925" y="1485"/>
                      </a:lnTo>
                      <a:cubicBezTo>
                        <a:pt x="3912" y="1489"/>
                        <a:pt x="3900" y="1494"/>
                        <a:pt x="3887" y="1497"/>
                      </a:cubicBezTo>
                      <a:lnTo>
                        <a:pt x="3854" y="1507"/>
                      </a:lnTo>
                      <a:cubicBezTo>
                        <a:pt x="3848" y="1509"/>
                        <a:pt x="3845" y="1510"/>
                        <a:pt x="3843" y="1511"/>
                      </a:cubicBezTo>
                      <a:lnTo>
                        <a:pt x="3789" y="1531"/>
                      </a:lnTo>
                      <a:lnTo>
                        <a:pt x="3774" y="1537"/>
                      </a:lnTo>
                      <a:lnTo>
                        <a:pt x="3763" y="1541"/>
                      </a:lnTo>
                      <a:cubicBezTo>
                        <a:pt x="3757" y="1543"/>
                        <a:pt x="3751" y="1546"/>
                        <a:pt x="3746" y="1548"/>
                      </a:cubicBezTo>
                      <a:lnTo>
                        <a:pt x="3736" y="1552"/>
                      </a:lnTo>
                      <a:cubicBezTo>
                        <a:pt x="3699" y="1568"/>
                        <a:pt x="3658" y="1587"/>
                        <a:pt x="3613" y="1612"/>
                      </a:cubicBezTo>
                      <a:cubicBezTo>
                        <a:pt x="3577" y="1631"/>
                        <a:pt x="3541" y="1654"/>
                        <a:pt x="3503" y="1681"/>
                      </a:cubicBezTo>
                      <a:cubicBezTo>
                        <a:pt x="3468" y="1706"/>
                        <a:pt x="3432" y="1734"/>
                        <a:pt x="3398" y="1764"/>
                      </a:cubicBezTo>
                      <a:cubicBezTo>
                        <a:pt x="3382" y="1779"/>
                        <a:pt x="3366" y="1794"/>
                        <a:pt x="3350" y="1810"/>
                      </a:cubicBezTo>
                      <a:cubicBezTo>
                        <a:pt x="3334" y="1825"/>
                        <a:pt x="3318" y="1842"/>
                        <a:pt x="3303" y="1859"/>
                      </a:cubicBezTo>
                      <a:cubicBezTo>
                        <a:pt x="3285" y="1877"/>
                        <a:pt x="3269" y="1896"/>
                        <a:pt x="3252" y="1914"/>
                      </a:cubicBezTo>
                      <a:lnTo>
                        <a:pt x="3202" y="1972"/>
                      </a:lnTo>
                      <a:lnTo>
                        <a:pt x="3179" y="1999"/>
                      </a:lnTo>
                      <a:lnTo>
                        <a:pt x="3175" y="2004"/>
                      </a:lnTo>
                      <a:lnTo>
                        <a:pt x="3156" y="2027"/>
                      </a:lnTo>
                      <a:lnTo>
                        <a:pt x="3114" y="2081"/>
                      </a:lnTo>
                      <a:lnTo>
                        <a:pt x="3103" y="2096"/>
                      </a:lnTo>
                      <a:lnTo>
                        <a:pt x="3096" y="2104"/>
                      </a:lnTo>
                      <a:cubicBezTo>
                        <a:pt x="3078" y="2128"/>
                        <a:pt x="3063" y="2149"/>
                        <a:pt x="3051" y="2170"/>
                      </a:cubicBezTo>
                      <a:cubicBezTo>
                        <a:pt x="3042" y="2181"/>
                        <a:pt x="3037" y="2194"/>
                        <a:pt x="3031" y="2205"/>
                      </a:cubicBezTo>
                      <a:lnTo>
                        <a:pt x="3025" y="2217"/>
                      </a:lnTo>
                      <a:lnTo>
                        <a:pt x="3022" y="2222"/>
                      </a:lnTo>
                      <a:lnTo>
                        <a:pt x="3020" y="2230"/>
                      </a:lnTo>
                      <a:lnTo>
                        <a:pt x="3017" y="2236"/>
                      </a:lnTo>
                      <a:cubicBezTo>
                        <a:pt x="3015" y="2241"/>
                        <a:pt x="3011" y="2246"/>
                        <a:pt x="3010" y="2252"/>
                      </a:cubicBezTo>
                      <a:lnTo>
                        <a:pt x="3002" y="2271"/>
                      </a:lnTo>
                      <a:lnTo>
                        <a:pt x="3001" y="2274"/>
                      </a:lnTo>
                      <a:lnTo>
                        <a:pt x="2999" y="2279"/>
                      </a:lnTo>
                      <a:lnTo>
                        <a:pt x="2995" y="2290"/>
                      </a:lnTo>
                      <a:lnTo>
                        <a:pt x="2992" y="2298"/>
                      </a:lnTo>
                      <a:cubicBezTo>
                        <a:pt x="2989" y="2309"/>
                        <a:pt x="2985" y="2319"/>
                        <a:pt x="2982" y="2331"/>
                      </a:cubicBezTo>
                      <a:cubicBezTo>
                        <a:pt x="2980" y="2341"/>
                        <a:pt x="2975" y="2353"/>
                        <a:pt x="2971" y="2364"/>
                      </a:cubicBezTo>
                      <a:cubicBezTo>
                        <a:pt x="2969" y="2370"/>
                        <a:pt x="2968" y="2377"/>
                        <a:pt x="2966" y="2384"/>
                      </a:cubicBezTo>
                      <a:lnTo>
                        <a:pt x="2965" y="2391"/>
                      </a:lnTo>
                      <a:lnTo>
                        <a:pt x="2963" y="2398"/>
                      </a:lnTo>
                      <a:cubicBezTo>
                        <a:pt x="2961" y="2403"/>
                        <a:pt x="2960" y="2408"/>
                        <a:pt x="2959" y="2412"/>
                      </a:cubicBezTo>
                      <a:lnTo>
                        <a:pt x="2951" y="2447"/>
                      </a:lnTo>
                      <a:lnTo>
                        <a:pt x="2950" y="2454"/>
                      </a:lnTo>
                      <a:lnTo>
                        <a:pt x="2949" y="2463"/>
                      </a:lnTo>
                      <a:cubicBezTo>
                        <a:pt x="2927" y="2443"/>
                        <a:pt x="2904" y="2426"/>
                        <a:pt x="2883" y="2406"/>
                      </a:cubicBezTo>
                      <a:cubicBezTo>
                        <a:pt x="2858" y="2386"/>
                        <a:pt x="2834" y="2367"/>
                        <a:pt x="2809" y="2349"/>
                      </a:cubicBezTo>
                      <a:cubicBezTo>
                        <a:pt x="2780" y="2330"/>
                        <a:pt x="2752" y="2312"/>
                        <a:pt x="2729" y="2299"/>
                      </a:cubicBezTo>
                      <a:cubicBezTo>
                        <a:pt x="2677" y="2267"/>
                        <a:pt x="2619" y="2238"/>
                        <a:pt x="2559" y="2212"/>
                      </a:cubicBezTo>
                      <a:cubicBezTo>
                        <a:pt x="2505" y="2190"/>
                        <a:pt x="2446" y="2169"/>
                        <a:pt x="2379" y="2151"/>
                      </a:cubicBezTo>
                      <a:cubicBezTo>
                        <a:pt x="2348" y="2143"/>
                        <a:pt x="2317" y="2135"/>
                        <a:pt x="2286" y="2129"/>
                      </a:cubicBezTo>
                      <a:cubicBezTo>
                        <a:pt x="2248" y="2120"/>
                        <a:pt x="2216" y="2115"/>
                        <a:pt x="2186" y="2109"/>
                      </a:cubicBezTo>
                      <a:cubicBezTo>
                        <a:pt x="2153" y="2104"/>
                        <a:pt x="2122" y="2103"/>
                        <a:pt x="2095" y="2102"/>
                      </a:cubicBezTo>
                      <a:cubicBezTo>
                        <a:pt x="2083" y="2102"/>
                        <a:pt x="2069" y="2101"/>
                        <a:pt x="2057" y="2101"/>
                      </a:cubicBezTo>
                      <a:cubicBezTo>
                        <a:pt x="2034" y="2101"/>
                        <a:pt x="2012" y="2102"/>
                        <a:pt x="1991" y="2102"/>
                      </a:cubicBezTo>
                      <a:cubicBezTo>
                        <a:pt x="1924" y="2106"/>
                        <a:pt x="1857" y="2118"/>
                        <a:pt x="1794" y="2129"/>
                      </a:cubicBezTo>
                      <a:cubicBezTo>
                        <a:pt x="1739" y="2139"/>
                        <a:pt x="1681" y="2155"/>
                        <a:pt x="1606" y="2176"/>
                      </a:cubicBezTo>
                      <a:cubicBezTo>
                        <a:pt x="1601" y="2178"/>
                        <a:pt x="1595" y="2180"/>
                        <a:pt x="1590" y="2181"/>
                      </a:cubicBezTo>
                      <a:lnTo>
                        <a:pt x="1550" y="2196"/>
                      </a:lnTo>
                      <a:lnTo>
                        <a:pt x="1506" y="2211"/>
                      </a:lnTo>
                      <a:lnTo>
                        <a:pt x="1460" y="2227"/>
                      </a:lnTo>
                      <a:lnTo>
                        <a:pt x="1439" y="2235"/>
                      </a:lnTo>
                      <a:cubicBezTo>
                        <a:pt x="1434" y="2236"/>
                        <a:pt x="1430" y="2238"/>
                        <a:pt x="1424" y="2240"/>
                      </a:cubicBezTo>
                      <a:lnTo>
                        <a:pt x="1415" y="2243"/>
                      </a:lnTo>
                      <a:cubicBezTo>
                        <a:pt x="1399" y="2250"/>
                        <a:pt x="1380" y="2258"/>
                        <a:pt x="1364" y="2264"/>
                      </a:cubicBezTo>
                      <a:cubicBezTo>
                        <a:pt x="1307" y="2288"/>
                        <a:pt x="1249" y="2314"/>
                        <a:pt x="1190" y="2345"/>
                      </a:cubicBezTo>
                      <a:cubicBezTo>
                        <a:pt x="1135" y="2374"/>
                        <a:pt x="1078" y="2407"/>
                        <a:pt x="1022" y="2444"/>
                      </a:cubicBezTo>
                      <a:cubicBezTo>
                        <a:pt x="996" y="2462"/>
                        <a:pt x="970" y="2479"/>
                        <a:pt x="945" y="2499"/>
                      </a:cubicBezTo>
                      <a:cubicBezTo>
                        <a:pt x="917" y="2519"/>
                        <a:pt x="890" y="2540"/>
                        <a:pt x="864" y="2561"/>
                      </a:cubicBezTo>
                      <a:lnTo>
                        <a:pt x="828" y="2591"/>
                      </a:lnTo>
                      <a:lnTo>
                        <a:pt x="824" y="2593"/>
                      </a:lnTo>
                      <a:cubicBezTo>
                        <a:pt x="819" y="2598"/>
                        <a:pt x="814" y="2603"/>
                        <a:pt x="809" y="2607"/>
                      </a:cubicBezTo>
                      <a:lnTo>
                        <a:pt x="787" y="2626"/>
                      </a:lnTo>
                      <a:lnTo>
                        <a:pt x="751" y="2658"/>
                      </a:lnTo>
                      <a:lnTo>
                        <a:pt x="715" y="2690"/>
                      </a:lnTo>
                      <a:lnTo>
                        <a:pt x="709" y="2695"/>
                      </a:lnTo>
                      <a:cubicBezTo>
                        <a:pt x="699" y="2704"/>
                        <a:pt x="692" y="2710"/>
                        <a:pt x="683" y="2719"/>
                      </a:cubicBezTo>
                      <a:lnTo>
                        <a:pt x="653" y="2748"/>
                      </a:lnTo>
                      <a:lnTo>
                        <a:pt x="625" y="2778"/>
                      </a:lnTo>
                      <a:lnTo>
                        <a:pt x="597" y="2805"/>
                      </a:lnTo>
                      <a:lnTo>
                        <a:pt x="571" y="2832"/>
                      </a:lnTo>
                      <a:lnTo>
                        <a:pt x="564" y="2840"/>
                      </a:lnTo>
                      <a:lnTo>
                        <a:pt x="548" y="2856"/>
                      </a:lnTo>
                      <a:lnTo>
                        <a:pt x="533" y="2874"/>
                      </a:lnTo>
                      <a:cubicBezTo>
                        <a:pt x="510" y="2897"/>
                        <a:pt x="488" y="2923"/>
                        <a:pt x="467" y="2949"/>
                      </a:cubicBezTo>
                      <a:cubicBezTo>
                        <a:pt x="430" y="2995"/>
                        <a:pt x="392" y="3044"/>
                        <a:pt x="355" y="3101"/>
                      </a:cubicBezTo>
                      <a:cubicBezTo>
                        <a:pt x="325" y="3149"/>
                        <a:pt x="296" y="3200"/>
                        <a:pt x="261" y="3271"/>
                      </a:cubicBezTo>
                      <a:cubicBezTo>
                        <a:pt x="246" y="3299"/>
                        <a:pt x="234" y="3328"/>
                        <a:pt x="221" y="3356"/>
                      </a:cubicBezTo>
                      <a:cubicBezTo>
                        <a:pt x="206" y="3386"/>
                        <a:pt x="194" y="3417"/>
                        <a:pt x="182" y="3448"/>
                      </a:cubicBezTo>
                      <a:cubicBezTo>
                        <a:pt x="175" y="3467"/>
                        <a:pt x="169" y="3483"/>
                        <a:pt x="163" y="3502"/>
                      </a:cubicBezTo>
                      <a:lnTo>
                        <a:pt x="158" y="3515"/>
                      </a:lnTo>
                      <a:lnTo>
                        <a:pt x="142" y="3558"/>
                      </a:lnTo>
                      <a:lnTo>
                        <a:pt x="127" y="3601"/>
                      </a:lnTo>
                      <a:cubicBezTo>
                        <a:pt x="124" y="3608"/>
                        <a:pt x="123" y="3611"/>
                        <a:pt x="122" y="3615"/>
                      </a:cubicBezTo>
                      <a:lnTo>
                        <a:pt x="119" y="3625"/>
                      </a:lnTo>
                      <a:lnTo>
                        <a:pt x="117" y="3636"/>
                      </a:lnTo>
                      <a:lnTo>
                        <a:pt x="95" y="3709"/>
                      </a:lnTo>
                      <a:lnTo>
                        <a:pt x="90" y="3725"/>
                      </a:lnTo>
                      <a:cubicBezTo>
                        <a:pt x="86" y="3737"/>
                        <a:pt x="83" y="3749"/>
                        <a:pt x="79" y="3760"/>
                      </a:cubicBezTo>
                      <a:cubicBezTo>
                        <a:pt x="75" y="3775"/>
                        <a:pt x="71" y="3787"/>
                        <a:pt x="69" y="3801"/>
                      </a:cubicBezTo>
                      <a:cubicBezTo>
                        <a:pt x="61" y="3832"/>
                        <a:pt x="54" y="3864"/>
                        <a:pt x="47" y="3895"/>
                      </a:cubicBezTo>
                      <a:cubicBezTo>
                        <a:pt x="40" y="3929"/>
                        <a:pt x="34" y="3963"/>
                        <a:pt x="29" y="3998"/>
                      </a:cubicBezTo>
                      <a:cubicBezTo>
                        <a:pt x="24" y="4030"/>
                        <a:pt x="21" y="4061"/>
                        <a:pt x="18" y="4094"/>
                      </a:cubicBezTo>
                      <a:cubicBezTo>
                        <a:pt x="16" y="4106"/>
                        <a:pt x="15" y="4120"/>
                        <a:pt x="14" y="4131"/>
                      </a:cubicBezTo>
                      <a:lnTo>
                        <a:pt x="10" y="4176"/>
                      </a:lnTo>
                      <a:lnTo>
                        <a:pt x="7" y="4224"/>
                      </a:lnTo>
                      <a:lnTo>
                        <a:pt x="5" y="4233"/>
                      </a:lnTo>
                      <a:cubicBezTo>
                        <a:pt x="4" y="4245"/>
                        <a:pt x="4" y="4259"/>
                        <a:pt x="3" y="4271"/>
                      </a:cubicBezTo>
                      <a:lnTo>
                        <a:pt x="2" y="4313"/>
                      </a:lnTo>
                      <a:lnTo>
                        <a:pt x="0" y="4357"/>
                      </a:lnTo>
                      <a:lnTo>
                        <a:pt x="0" y="4374"/>
                      </a:lnTo>
                      <a:lnTo>
                        <a:pt x="0" y="4420"/>
                      </a:lnTo>
                      <a:cubicBezTo>
                        <a:pt x="2" y="4436"/>
                        <a:pt x="3" y="4451"/>
                        <a:pt x="5" y="4468"/>
                      </a:cubicBezTo>
                      <a:cubicBezTo>
                        <a:pt x="8" y="4485"/>
                        <a:pt x="13" y="4502"/>
                        <a:pt x="16" y="4518"/>
                      </a:cubicBezTo>
                      <a:cubicBezTo>
                        <a:pt x="23" y="4548"/>
                        <a:pt x="30" y="4578"/>
                        <a:pt x="40" y="4610"/>
                      </a:cubicBezTo>
                      <a:cubicBezTo>
                        <a:pt x="45" y="4625"/>
                        <a:pt x="50" y="4640"/>
                        <a:pt x="55" y="4655"/>
                      </a:cubicBezTo>
                      <a:lnTo>
                        <a:pt x="57" y="4661"/>
                      </a:lnTo>
                      <a:lnTo>
                        <a:pt x="61" y="4673"/>
                      </a:lnTo>
                      <a:cubicBezTo>
                        <a:pt x="70" y="4697"/>
                        <a:pt x="77" y="4722"/>
                        <a:pt x="86" y="4746"/>
                      </a:cubicBezTo>
                      <a:lnTo>
                        <a:pt x="102" y="4794"/>
                      </a:lnTo>
                      <a:lnTo>
                        <a:pt x="112" y="4825"/>
                      </a:lnTo>
                      <a:lnTo>
                        <a:pt x="124" y="4856"/>
                      </a:lnTo>
                      <a:lnTo>
                        <a:pt x="127" y="4861"/>
                      </a:lnTo>
                      <a:lnTo>
                        <a:pt x="147" y="4914"/>
                      </a:lnTo>
                      <a:lnTo>
                        <a:pt x="162" y="4951"/>
                      </a:lnTo>
                      <a:lnTo>
                        <a:pt x="168" y="4967"/>
                      </a:lnTo>
                      <a:lnTo>
                        <a:pt x="174" y="4985"/>
                      </a:lnTo>
                      <a:cubicBezTo>
                        <a:pt x="175" y="4988"/>
                        <a:pt x="177" y="4992"/>
                        <a:pt x="178" y="4995"/>
                      </a:cubicBezTo>
                      <a:lnTo>
                        <a:pt x="200" y="5047"/>
                      </a:lnTo>
                      <a:lnTo>
                        <a:pt x="231" y="5120"/>
                      </a:lnTo>
                      <a:lnTo>
                        <a:pt x="237" y="5135"/>
                      </a:lnTo>
                      <a:cubicBezTo>
                        <a:pt x="240" y="5141"/>
                        <a:pt x="242" y="5147"/>
                        <a:pt x="246" y="5155"/>
                      </a:cubicBezTo>
                      <a:cubicBezTo>
                        <a:pt x="252" y="5168"/>
                        <a:pt x="260" y="5180"/>
                        <a:pt x="265" y="5192"/>
                      </a:cubicBezTo>
                      <a:cubicBezTo>
                        <a:pt x="289" y="5239"/>
                        <a:pt x="313" y="5285"/>
                        <a:pt x="340" y="5328"/>
                      </a:cubicBezTo>
                      <a:cubicBezTo>
                        <a:pt x="365" y="5368"/>
                        <a:pt x="394" y="5408"/>
                        <a:pt x="430" y="5450"/>
                      </a:cubicBezTo>
                      <a:cubicBezTo>
                        <a:pt x="457" y="5485"/>
                        <a:pt x="491" y="5521"/>
                        <a:pt x="535" y="5563"/>
                      </a:cubicBezTo>
                      <a:cubicBezTo>
                        <a:pt x="574" y="5603"/>
                        <a:pt x="615" y="5639"/>
                        <a:pt x="656" y="5672"/>
                      </a:cubicBezTo>
                      <a:cubicBezTo>
                        <a:pt x="675" y="5688"/>
                        <a:pt x="695" y="5704"/>
                        <a:pt x="718" y="5719"/>
                      </a:cubicBezTo>
                      <a:cubicBezTo>
                        <a:pt x="726" y="5726"/>
                        <a:pt x="734" y="5732"/>
                        <a:pt x="744" y="5739"/>
                      </a:cubicBezTo>
                      <a:lnTo>
                        <a:pt x="749" y="5743"/>
                      </a:lnTo>
                      <a:lnTo>
                        <a:pt x="752" y="5745"/>
                      </a:lnTo>
                      <a:cubicBezTo>
                        <a:pt x="759" y="5749"/>
                        <a:pt x="764" y="5754"/>
                        <a:pt x="771" y="5758"/>
                      </a:cubicBezTo>
                      <a:lnTo>
                        <a:pt x="773" y="5759"/>
                      </a:lnTo>
                      <a:lnTo>
                        <a:pt x="775" y="5760"/>
                      </a:lnTo>
                      <a:lnTo>
                        <a:pt x="844" y="5807"/>
                      </a:lnTo>
                      <a:lnTo>
                        <a:pt x="888" y="5836"/>
                      </a:lnTo>
                      <a:cubicBezTo>
                        <a:pt x="888" y="5836"/>
                        <a:pt x="889" y="5837"/>
                        <a:pt x="890" y="5837"/>
                      </a:cubicBezTo>
                      <a:lnTo>
                        <a:pt x="891" y="5839"/>
                      </a:lnTo>
                      <a:cubicBezTo>
                        <a:pt x="894" y="5842"/>
                        <a:pt x="896" y="5843"/>
                        <a:pt x="899" y="5845"/>
                      </a:cubicBezTo>
                      <a:lnTo>
                        <a:pt x="903" y="5847"/>
                      </a:lnTo>
                      <a:cubicBezTo>
                        <a:pt x="916" y="5855"/>
                        <a:pt x="929" y="5862"/>
                        <a:pt x="942" y="5868"/>
                      </a:cubicBezTo>
                      <a:lnTo>
                        <a:pt x="1014" y="5908"/>
                      </a:lnTo>
                      <a:lnTo>
                        <a:pt x="1022" y="5913"/>
                      </a:lnTo>
                      <a:lnTo>
                        <a:pt x="1033" y="5918"/>
                      </a:lnTo>
                      <a:lnTo>
                        <a:pt x="1061" y="5930"/>
                      </a:lnTo>
                      <a:lnTo>
                        <a:pt x="1101" y="5950"/>
                      </a:lnTo>
                      <a:lnTo>
                        <a:pt x="1141" y="5969"/>
                      </a:lnTo>
                      <a:cubicBezTo>
                        <a:pt x="1151" y="5973"/>
                        <a:pt x="1161" y="5976"/>
                        <a:pt x="1169" y="5981"/>
                      </a:cubicBezTo>
                      <a:lnTo>
                        <a:pt x="1182" y="5986"/>
                      </a:lnTo>
                      <a:lnTo>
                        <a:pt x="1243" y="6010"/>
                      </a:lnTo>
                      <a:lnTo>
                        <a:pt x="1267" y="6021"/>
                      </a:lnTo>
                      <a:lnTo>
                        <a:pt x="1272" y="6023"/>
                      </a:lnTo>
                      <a:cubicBezTo>
                        <a:pt x="1276" y="6025"/>
                        <a:pt x="1279" y="6026"/>
                        <a:pt x="1282" y="6027"/>
                      </a:cubicBezTo>
                      <a:lnTo>
                        <a:pt x="1287" y="6028"/>
                      </a:lnTo>
                      <a:cubicBezTo>
                        <a:pt x="1297" y="6035"/>
                        <a:pt x="1307" y="6042"/>
                        <a:pt x="1318" y="6049"/>
                      </a:cubicBezTo>
                      <a:cubicBezTo>
                        <a:pt x="1327" y="6054"/>
                        <a:pt x="1334" y="6059"/>
                        <a:pt x="1343" y="6064"/>
                      </a:cubicBezTo>
                      <a:lnTo>
                        <a:pt x="1354" y="6071"/>
                      </a:lnTo>
                      <a:lnTo>
                        <a:pt x="1367" y="6078"/>
                      </a:lnTo>
                      <a:lnTo>
                        <a:pt x="1385" y="6090"/>
                      </a:lnTo>
                      <a:lnTo>
                        <a:pt x="1400" y="6099"/>
                      </a:lnTo>
                      <a:lnTo>
                        <a:pt x="1423" y="6113"/>
                      </a:lnTo>
                      <a:cubicBezTo>
                        <a:pt x="1442" y="6125"/>
                        <a:pt x="1460" y="6135"/>
                        <a:pt x="1480" y="6146"/>
                      </a:cubicBezTo>
                      <a:cubicBezTo>
                        <a:pt x="1493" y="6155"/>
                        <a:pt x="1507" y="6164"/>
                        <a:pt x="1521" y="6171"/>
                      </a:cubicBezTo>
                      <a:cubicBezTo>
                        <a:pt x="1527" y="6175"/>
                        <a:pt x="1533" y="6177"/>
                        <a:pt x="1539" y="6181"/>
                      </a:cubicBezTo>
                      <a:lnTo>
                        <a:pt x="1544" y="6184"/>
                      </a:lnTo>
                      <a:lnTo>
                        <a:pt x="1553" y="6190"/>
                      </a:lnTo>
                      <a:cubicBezTo>
                        <a:pt x="1560" y="6193"/>
                        <a:pt x="1569" y="6197"/>
                        <a:pt x="1575" y="6201"/>
                      </a:cubicBezTo>
                      <a:lnTo>
                        <a:pt x="1584" y="6206"/>
                      </a:lnTo>
                      <a:cubicBezTo>
                        <a:pt x="1609" y="6218"/>
                        <a:pt x="1635" y="6232"/>
                        <a:pt x="1658" y="6243"/>
                      </a:cubicBezTo>
                      <a:cubicBezTo>
                        <a:pt x="1696" y="6262"/>
                        <a:pt x="1739" y="6278"/>
                        <a:pt x="1790" y="6299"/>
                      </a:cubicBezTo>
                      <a:lnTo>
                        <a:pt x="1796" y="6301"/>
                      </a:lnTo>
                      <a:lnTo>
                        <a:pt x="1801" y="6303"/>
                      </a:lnTo>
                      <a:lnTo>
                        <a:pt x="1818" y="6308"/>
                      </a:lnTo>
                      <a:lnTo>
                        <a:pt x="1835" y="6313"/>
                      </a:lnTo>
                      <a:lnTo>
                        <a:pt x="1869" y="6325"/>
                      </a:lnTo>
                      <a:lnTo>
                        <a:pt x="1904" y="6336"/>
                      </a:lnTo>
                      <a:lnTo>
                        <a:pt x="1928" y="6344"/>
                      </a:lnTo>
                      <a:lnTo>
                        <a:pt x="1931" y="6345"/>
                      </a:lnTo>
                      <a:lnTo>
                        <a:pt x="1936" y="6346"/>
                      </a:lnTo>
                      <a:lnTo>
                        <a:pt x="2037" y="6372"/>
                      </a:lnTo>
                      <a:lnTo>
                        <a:pt x="2058" y="6377"/>
                      </a:lnTo>
                      <a:lnTo>
                        <a:pt x="2064" y="6378"/>
                      </a:lnTo>
                      <a:lnTo>
                        <a:pt x="2069" y="6380"/>
                      </a:lnTo>
                      <a:cubicBezTo>
                        <a:pt x="2072" y="6381"/>
                        <a:pt x="2074" y="6381"/>
                        <a:pt x="2077" y="6381"/>
                      </a:cubicBezTo>
                      <a:lnTo>
                        <a:pt x="2080" y="6382"/>
                      </a:lnTo>
                      <a:cubicBezTo>
                        <a:pt x="2105" y="6387"/>
                        <a:pt x="2129" y="6393"/>
                        <a:pt x="2153" y="6398"/>
                      </a:cubicBezTo>
                      <a:lnTo>
                        <a:pt x="2176" y="6403"/>
                      </a:lnTo>
                      <a:lnTo>
                        <a:pt x="2201" y="6408"/>
                      </a:lnTo>
                      <a:lnTo>
                        <a:pt x="2208" y="6409"/>
                      </a:lnTo>
                      <a:cubicBezTo>
                        <a:pt x="2214" y="6411"/>
                        <a:pt x="2223" y="6412"/>
                        <a:pt x="2229" y="6413"/>
                      </a:cubicBezTo>
                      <a:lnTo>
                        <a:pt x="2237" y="6414"/>
                      </a:lnTo>
                      <a:lnTo>
                        <a:pt x="2304" y="6426"/>
                      </a:lnTo>
                      <a:lnTo>
                        <a:pt x="2371" y="6438"/>
                      </a:lnTo>
                      <a:cubicBezTo>
                        <a:pt x="2377" y="6439"/>
                        <a:pt x="2384" y="6440"/>
                        <a:pt x="2391" y="6442"/>
                      </a:cubicBezTo>
                      <a:lnTo>
                        <a:pt x="2460" y="6452"/>
                      </a:lnTo>
                      <a:lnTo>
                        <a:pt x="2492" y="6457"/>
                      </a:lnTo>
                      <a:lnTo>
                        <a:pt x="2530" y="6464"/>
                      </a:lnTo>
                      <a:lnTo>
                        <a:pt x="2537" y="6465"/>
                      </a:lnTo>
                      <a:cubicBezTo>
                        <a:pt x="2544" y="6466"/>
                        <a:pt x="2551" y="6468"/>
                        <a:pt x="2557" y="6468"/>
                      </a:cubicBezTo>
                      <a:lnTo>
                        <a:pt x="2685" y="6483"/>
                      </a:lnTo>
                      <a:cubicBezTo>
                        <a:pt x="2698" y="6485"/>
                        <a:pt x="2714" y="6486"/>
                        <a:pt x="2728" y="6488"/>
                      </a:cubicBezTo>
                      <a:lnTo>
                        <a:pt x="2733" y="6488"/>
                      </a:lnTo>
                      <a:lnTo>
                        <a:pt x="2747" y="6489"/>
                      </a:lnTo>
                      <a:lnTo>
                        <a:pt x="2758" y="6490"/>
                      </a:lnTo>
                      <a:cubicBezTo>
                        <a:pt x="2805" y="6494"/>
                        <a:pt x="2853" y="6497"/>
                        <a:pt x="2901" y="6501"/>
                      </a:cubicBezTo>
                      <a:cubicBezTo>
                        <a:pt x="2906" y="6501"/>
                        <a:pt x="2912" y="6501"/>
                        <a:pt x="2917" y="6502"/>
                      </a:cubicBezTo>
                      <a:cubicBezTo>
                        <a:pt x="2927" y="6504"/>
                        <a:pt x="2937" y="6504"/>
                        <a:pt x="2948" y="6504"/>
                      </a:cubicBezTo>
                      <a:lnTo>
                        <a:pt x="2958" y="6504"/>
                      </a:lnTo>
                      <a:cubicBezTo>
                        <a:pt x="2984" y="6505"/>
                        <a:pt x="3009" y="6505"/>
                        <a:pt x="3035" y="6505"/>
                      </a:cubicBezTo>
                      <a:cubicBezTo>
                        <a:pt x="3064" y="6505"/>
                        <a:pt x="3093" y="6505"/>
                        <a:pt x="3121" y="6504"/>
                      </a:cubicBezTo>
                      <a:cubicBezTo>
                        <a:pt x="3169" y="6502"/>
                        <a:pt x="3216" y="6500"/>
                        <a:pt x="3267" y="6494"/>
                      </a:cubicBezTo>
                      <a:cubicBezTo>
                        <a:pt x="3291" y="6491"/>
                        <a:pt x="3314" y="6489"/>
                        <a:pt x="3339" y="6486"/>
                      </a:cubicBezTo>
                      <a:cubicBezTo>
                        <a:pt x="3367" y="6483"/>
                        <a:pt x="3396" y="6479"/>
                        <a:pt x="3423" y="6474"/>
                      </a:cubicBezTo>
                      <a:cubicBezTo>
                        <a:pt x="3462" y="6468"/>
                        <a:pt x="3502" y="6459"/>
                        <a:pt x="3541" y="6453"/>
                      </a:cubicBezTo>
                      <a:lnTo>
                        <a:pt x="3572" y="6448"/>
                      </a:lnTo>
                      <a:lnTo>
                        <a:pt x="3607" y="6442"/>
                      </a:lnTo>
                      <a:lnTo>
                        <a:pt x="3641" y="6435"/>
                      </a:lnTo>
                      <a:lnTo>
                        <a:pt x="3654" y="6433"/>
                      </a:lnTo>
                      <a:cubicBezTo>
                        <a:pt x="3660" y="6432"/>
                        <a:pt x="3665" y="6430"/>
                        <a:pt x="3672" y="6429"/>
                      </a:cubicBezTo>
                      <a:lnTo>
                        <a:pt x="3751" y="6412"/>
                      </a:lnTo>
                      <a:lnTo>
                        <a:pt x="3793" y="6403"/>
                      </a:lnTo>
                      <a:lnTo>
                        <a:pt x="3811" y="6399"/>
                      </a:lnTo>
                      <a:cubicBezTo>
                        <a:pt x="3830" y="6396"/>
                        <a:pt x="3849" y="6391"/>
                        <a:pt x="3866" y="6386"/>
                      </a:cubicBezTo>
                      <a:lnTo>
                        <a:pt x="4004" y="6352"/>
                      </a:lnTo>
                      <a:cubicBezTo>
                        <a:pt x="4017" y="6350"/>
                        <a:pt x="4029" y="6346"/>
                        <a:pt x="4040" y="6344"/>
                      </a:cubicBezTo>
                      <a:cubicBezTo>
                        <a:pt x="4041" y="6344"/>
                        <a:pt x="4042" y="6342"/>
                        <a:pt x="4045" y="6342"/>
                      </a:cubicBezTo>
                      <a:lnTo>
                        <a:pt x="4055" y="6340"/>
                      </a:lnTo>
                      <a:lnTo>
                        <a:pt x="4073" y="6335"/>
                      </a:lnTo>
                      <a:lnTo>
                        <a:pt x="4142" y="6315"/>
                      </a:lnTo>
                      <a:lnTo>
                        <a:pt x="4211" y="6295"/>
                      </a:lnTo>
                      <a:lnTo>
                        <a:pt x="4219" y="6293"/>
                      </a:lnTo>
                      <a:cubicBezTo>
                        <a:pt x="4225" y="6291"/>
                        <a:pt x="4230" y="6290"/>
                        <a:pt x="4233" y="6288"/>
                      </a:cubicBezTo>
                      <a:lnTo>
                        <a:pt x="4258" y="6279"/>
                      </a:lnTo>
                      <a:lnTo>
                        <a:pt x="4282" y="6272"/>
                      </a:lnTo>
                      <a:lnTo>
                        <a:pt x="4344" y="6251"/>
                      </a:lnTo>
                      <a:lnTo>
                        <a:pt x="4402" y="6232"/>
                      </a:lnTo>
                      <a:lnTo>
                        <a:pt x="4489" y="6202"/>
                      </a:lnTo>
                      <a:lnTo>
                        <a:pt x="4545" y="6182"/>
                      </a:lnTo>
                      <a:lnTo>
                        <a:pt x="4577" y="6171"/>
                      </a:lnTo>
                      <a:lnTo>
                        <a:pt x="4642" y="6149"/>
                      </a:lnTo>
                      <a:lnTo>
                        <a:pt x="4698" y="6130"/>
                      </a:lnTo>
                      <a:lnTo>
                        <a:pt x="4755" y="6110"/>
                      </a:lnTo>
                      <a:lnTo>
                        <a:pt x="4786" y="6100"/>
                      </a:lnTo>
                      <a:cubicBezTo>
                        <a:pt x="4791" y="6099"/>
                        <a:pt x="4794" y="6097"/>
                        <a:pt x="4799" y="6095"/>
                      </a:cubicBezTo>
                      <a:lnTo>
                        <a:pt x="4806" y="6093"/>
                      </a:lnTo>
                      <a:lnTo>
                        <a:pt x="4916" y="6048"/>
                      </a:lnTo>
                      <a:lnTo>
                        <a:pt x="4928" y="6042"/>
                      </a:lnTo>
                      <a:cubicBezTo>
                        <a:pt x="4941" y="6037"/>
                        <a:pt x="4954" y="6032"/>
                        <a:pt x="4967" y="6026"/>
                      </a:cubicBezTo>
                      <a:lnTo>
                        <a:pt x="5066" y="5979"/>
                      </a:lnTo>
                      <a:cubicBezTo>
                        <a:pt x="5081" y="5970"/>
                        <a:pt x="5097" y="5963"/>
                        <a:pt x="5113" y="5955"/>
                      </a:cubicBezTo>
                      <a:cubicBezTo>
                        <a:pt x="5123" y="5951"/>
                        <a:pt x="5127" y="5949"/>
                        <a:pt x="5132" y="5946"/>
                      </a:cubicBezTo>
                      <a:lnTo>
                        <a:pt x="5200" y="5912"/>
                      </a:lnTo>
                      <a:lnTo>
                        <a:pt x="5307" y="5856"/>
                      </a:lnTo>
                      <a:cubicBezTo>
                        <a:pt x="5321" y="5848"/>
                        <a:pt x="5338" y="5839"/>
                        <a:pt x="5354" y="5831"/>
                      </a:cubicBezTo>
                      <a:lnTo>
                        <a:pt x="5390" y="5812"/>
                      </a:lnTo>
                      <a:cubicBezTo>
                        <a:pt x="5424" y="5794"/>
                        <a:pt x="5457" y="5778"/>
                        <a:pt x="5491" y="5759"/>
                      </a:cubicBezTo>
                      <a:cubicBezTo>
                        <a:pt x="5522" y="5743"/>
                        <a:pt x="5554" y="5727"/>
                        <a:pt x="5585" y="5711"/>
                      </a:cubicBezTo>
                      <a:cubicBezTo>
                        <a:pt x="5605" y="5700"/>
                        <a:pt x="5625" y="5690"/>
                        <a:pt x="5644" y="5680"/>
                      </a:cubicBezTo>
                      <a:lnTo>
                        <a:pt x="5667" y="5667"/>
                      </a:lnTo>
                      <a:cubicBezTo>
                        <a:pt x="5704" y="5647"/>
                        <a:pt x="5742" y="5625"/>
                        <a:pt x="5780" y="5605"/>
                      </a:cubicBezTo>
                      <a:lnTo>
                        <a:pt x="5798" y="5593"/>
                      </a:lnTo>
                      <a:lnTo>
                        <a:pt x="5805" y="5589"/>
                      </a:lnTo>
                      <a:lnTo>
                        <a:pt x="5823" y="5578"/>
                      </a:lnTo>
                      <a:lnTo>
                        <a:pt x="5870" y="5548"/>
                      </a:lnTo>
                      <a:cubicBezTo>
                        <a:pt x="5883" y="5542"/>
                        <a:pt x="5889" y="5538"/>
                        <a:pt x="5896" y="5533"/>
                      </a:cubicBezTo>
                      <a:lnTo>
                        <a:pt x="5956" y="5494"/>
                      </a:lnTo>
                      <a:lnTo>
                        <a:pt x="5968" y="5485"/>
                      </a:lnTo>
                      <a:lnTo>
                        <a:pt x="5981" y="5477"/>
                      </a:lnTo>
                      <a:lnTo>
                        <a:pt x="5991" y="5472"/>
                      </a:lnTo>
                      <a:lnTo>
                        <a:pt x="6014" y="5454"/>
                      </a:lnTo>
                      <a:lnTo>
                        <a:pt x="6039" y="5436"/>
                      </a:lnTo>
                      <a:lnTo>
                        <a:pt x="6061" y="5419"/>
                      </a:lnTo>
                      <a:lnTo>
                        <a:pt x="6081" y="5404"/>
                      </a:lnTo>
                      <a:cubicBezTo>
                        <a:pt x="6090" y="5398"/>
                        <a:pt x="6099" y="5392"/>
                        <a:pt x="6106" y="5384"/>
                      </a:cubicBezTo>
                      <a:lnTo>
                        <a:pt x="6112" y="5379"/>
                      </a:lnTo>
                      <a:lnTo>
                        <a:pt x="6205" y="5306"/>
                      </a:lnTo>
                      <a:cubicBezTo>
                        <a:pt x="6207" y="5305"/>
                        <a:pt x="6209" y="5304"/>
                        <a:pt x="6210" y="5302"/>
                      </a:cubicBezTo>
                      <a:lnTo>
                        <a:pt x="6214" y="5299"/>
                      </a:lnTo>
                      <a:lnTo>
                        <a:pt x="6231" y="5285"/>
                      </a:lnTo>
                      <a:lnTo>
                        <a:pt x="6261" y="5260"/>
                      </a:lnTo>
                      <a:lnTo>
                        <a:pt x="6290" y="5234"/>
                      </a:lnTo>
                      <a:lnTo>
                        <a:pt x="6339" y="5193"/>
                      </a:lnTo>
                      <a:lnTo>
                        <a:pt x="6343" y="5189"/>
                      </a:lnTo>
                      <a:cubicBezTo>
                        <a:pt x="6347" y="5186"/>
                        <a:pt x="6352" y="5181"/>
                        <a:pt x="6356" y="5177"/>
                      </a:cubicBezTo>
                      <a:lnTo>
                        <a:pt x="6404" y="5134"/>
                      </a:lnTo>
                      <a:lnTo>
                        <a:pt x="6451" y="5089"/>
                      </a:lnTo>
                      <a:lnTo>
                        <a:pt x="6470" y="5070"/>
                      </a:lnTo>
                      <a:lnTo>
                        <a:pt x="6487" y="5053"/>
                      </a:lnTo>
                      <a:lnTo>
                        <a:pt x="6495" y="5044"/>
                      </a:lnTo>
                      <a:lnTo>
                        <a:pt x="6501" y="5039"/>
                      </a:lnTo>
                      <a:lnTo>
                        <a:pt x="6506" y="5034"/>
                      </a:lnTo>
                      <a:lnTo>
                        <a:pt x="6553" y="4987"/>
                      </a:lnTo>
                      <a:lnTo>
                        <a:pt x="6600" y="4939"/>
                      </a:lnTo>
                      <a:lnTo>
                        <a:pt x="6615" y="4924"/>
                      </a:lnTo>
                      <a:lnTo>
                        <a:pt x="6665" y="4868"/>
                      </a:lnTo>
                      <a:lnTo>
                        <a:pt x="6703" y="4827"/>
                      </a:lnTo>
                      <a:cubicBezTo>
                        <a:pt x="6710" y="4820"/>
                        <a:pt x="6718" y="4812"/>
                        <a:pt x="6724" y="4804"/>
                      </a:cubicBezTo>
                      <a:lnTo>
                        <a:pt x="6728" y="4799"/>
                      </a:lnTo>
                      <a:cubicBezTo>
                        <a:pt x="6745" y="4780"/>
                        <a:pt x="6760" y="4759"/>
                        <a:pt x="6777" y="4735"/>
                      </a:cubicBezTo>
                      <a:cubicBezTo>
                        <a:pt x="6787" y="4722"/>
                        <a:pt x="6797" y="4707"/>
                        <a:pt x="6807" y="4691"/>
                      </a:cubicBezTo>
                      <a:lnTo>
                        <a:pt x="6812" y="4684"/>
                      </a:lnTo>
                      <a:cubicBezTo>
                        <a:pt x="6821" y="4671"/>
                        <a:pt x="6830" y="4657"/>
                        <a:pt x="6837" y="4643"/>
                      </a:cubicBezTo>
                      <a:lnTo>
                        <a:pt x="6854" y="4616"/>
                      </a:lnTo>
                      <a:lnTo>
                        <a:pt x="6871" y="4589"/>
                      </a:lnTo>
                      <a:lnTo>
                        <a:pt x="6882" y="4573"/>
                      </a:lnTo>
                      <a:lnTo>
                        <a:pt x="6898" y="4544"/>
                      </a:lnTo>
                      <a:lnTo>
                        <a:pt x="6913" y="4517"/>
                      </a:lnTo>
                      <a:lnTo>
                        <a:pt x="6925" y="4498"/>
                      </a:lnTo>
                      <a:lnTo>
                        <a:pt x="6929" y="4491"/>
                      </a:lnTo>
                      <a:cubicBezTo>
                        <a:pt x="6935" y="4480"/>
                        <a:pt x="6943" y="4468"/>
                        <a:pt x="6950" y="4457"/>
                      </a:cubicBezTo>
                      <a:lnTo>
                        <a:pt x="6957" y="4445"/>
                      </a:lnTo>
                      <a:lnTo>
                        <a:pt x="6965" y="4432"/>
                      </a:lnTo>
                      <a:lnTo>
                        <a:pt x="6970" y="4423"/>
                      </a:lnTo>
                      <a:lnTo>
                        <a:pt x="6974" y="4416"/>
                      </a:lnTo>
                      <a:cubicBezTo>
                        <a:pt x="6975" y="4414"/>
                        <a:pt x="6977" y="4411"/>
                        <a:pt x="6979" y="4409"/>
                      </a:cubicBezTo>
                      <a:cubicBezTo>
                        <a:pt x="6985" y="4399"/>
                        <a:pt x="6990" y="4388"/>
                        <a:pt x="6993" y="4378"/>
                      </a:cubicBezTo>
                      <a:lnTo>
                        <a:pt x="6996" y="4373"/>
                      </a:lnTo>
                      <a:lnTo>
                        <a:pt x="7001" y="4363"/>
                      </a:lnTo>
                      <a:lnTo>
                        <a:pt x="7008" y="4343"/>
                      </a:lnTo>
                      <a:lnTo>
                        <a:pt x="7011" y="4337"/>
                      </a:lnTo>
                      <a:cubicBezTo>
                        <a:pt x="7015" y="4329"/>
                        <a:pt x="7017" y="4323"/>
                        <a:pt x="7021" y="4315"/>
                      </a:cubicBezTo>
                      <a:lnTo>
                        <a:pt x="7023" y="4308"/>
                      </a:lnTo>
                      <a:cubicBezTo>
                        <a:pt x="7027" y="4301"/>
                        <a:pt x="7029" y="4292"/>
                        <a:pt x="7032" y="4284"/>
                      </a:cubicBezTo>
                      <a:lnTo>
                        <a:pt x="7034" y="4279"/>
                      </a:lnTo>
                      <a:lnTo>
                        <a:pt x="7038" y="4266"/>
                      </a:lnTo>
                      <a:cubicBezTo>
                        <a:pt x="7039" y="4261"/>
                        <a:pt x="7042" y="4256"/>
                        <a:pt x="7043" y="4251"/>
                      </a:cubicBezTo>
                      <a:lnTo>
                        <a:pt x="7044" y="4246"/>
                      </a:lnTo>
                      <a:lnTo>
                        <a:pt x="7048" y="4233"/>
                      </a:lnTo>
                      <a:lnTo>
                        <a:pt x="7053" y="4219"/>
                      </a:lnTo>
                      <a:cubicBezTo>
                        <a:pt x="7053" y="4215"/>
                        <a:pt x="7054" y="4213"/>
                        <a:pt x="7054" y="4212"/>
                      </a:cubicBezTo>
                      <a:lnTo>
                        <a:pt x="7058" y="4197"/>
                      </a:lnTo>
                      <a:cubicBezTo>
                        <a:pt x="7060" y="4187"/>
                        <a:pt x="7063" y="4176"/>
                        <a:pt x="7065" y="4164"/>
                      </a:cubicBezTo>
                      <a:cubicBezTo>
                        <a:pt x="7065" y="4162"/>
                        <a:pt x="7067" y="4159"/>
                        <a:pt x="7067" y="4157"/>
                      </a:cubicBezTo>
                      <a:lnTo>
                        <a:pt x="7069" y="4142"/>
                      </a:lnTo>
                      <a:lnTo>
                        <a:pt x="7074" y="4114"/>
                      </a:lnTo>
                      <a:lnTo>
                        <a:pt x="7077" y="4100"/>
                      </a:lnTo>
                      <a:lnTo>
                        <a:pt x="7079" y="4086"/>
                      </a:lnTo>
                      <a:lnTo>
                        <a:pt x="7080" y="4078"/>
                      </a:lnTo>
                      <a:lnTo>
                        <a:pt x="7082" y="4073"/>
                      </a:lnTo>
                      <a:cubicBezTo>
                        <a:pt x="7084" y="4060"/>
                        <a:pt x="7085" y="4048"/>
                        <a:pt x="7088" y="4035"/>
                      </a:cubicBezTo>
                      <a:cubicBezTo>
                        <a:pt x="7094" y="3989"/>
                        <a:pt x="7096" y="3939"/>
                        <a:pt x="7098" y="3883"/>
                      </a:cubicBezTo>
                      <a:cubicBezTo>
                        <a:pt x="7098" y="3840"/>
                        <a:pt x="7096" y="3798"/>
                        <a:pt x="7091" y="3759"/>
                      </a:cubicBezTo>
                      <a:cubicBezTo>
                        <a:pt x="7089" y="3740"/>
                        <a:pt x="7084" y="3720"/>
                        <a:pt x="7080" y="3699"/>
                      </a:cubicBezTo>
                      <a:cubicBezTo>
                        <a:pt x="7077" y="3683"/>
                        <a:pt x="7073" y="3668"/>
                        <a:pt x="7068" y="3652"/>
                      </a:cubicBezTo>
                      <a:cubicBezTo>
                        <a:pt x="7063" y="3636"/>
                        <a:pt x="7057" y="3618"/>
                        <a:pt x="7047" y="3601"/>
                      </a:cubicBezTo>
                      <a:cubicBezTo>
                        <a:pt x="7041" y="3587"/>
                        <a:pt x="7033" y="3575"/>
                        <a:pt x="7022" y="3559"/>
                      </a:cubicBezTo>
                      <a:cubicBezTo>
                        <a:pt x="7016" y="3553"/>
                        <a:pt x="7012" y="3548"/>
                        <a:pt x="7007" y="3543"/>
                      </a:cubicBezTo>
                      <a:cubicBezTo>
                        <a:pt x="7002" y="3538"/>
                        <a:pt x="6997" y="3533"/>
                        <a:pt x="6992" y="3529"/>
                      </a:cubicBezTo>
                      <a:cubicBezTo>
                        <a:pt x="6985" y="3522"/>
                        <a:pt x="6979" y="3518"/>
                        <a:pt x="6972" y="3514"/>
                      </a:cubicBezTo>
                      <a:cubicBezTo>
                        <a:pt x="6966" y="3510"/>
                        <a:pt x="6960" y="3507"/>
                        <a:pt x="6954" y="3504"/>
                      </a:cubicBezTo>
                      <a:cubicBezTo>
                        <a:pt x="6940" y="3498"/>
                        <a:pt x="6926" y="3497"/>
                        <a:pt x="6913" y="3494"/>
                      </a:cubicBezTo>
                      <a:cubicBezTo>
                        <a:pt x="6905" y="3492"/>
                        <a:pt x="6902" y="3492"/>
                        <a:pt x="6897" y="3492"/>
                      </a:cubicBezTo>
                      <a:lnTo>
                        <a:pt x="6846" y="3492"/>
                      </a:lnTo>
                      <a:cubicBezTo>
                        <a:pt x="6840" y="3492"/>
                        <a:pt x="6836" y="3492"/>
                        <a:pt x="6831" y="3494"/>
                      </a:cubicBezTo>
                      <a:cubicBezTo>
                        <a:pt x="6818" y="3495"/>
                        <a:pt x="6811" y="3497"/>
                        <a:pt x="6801" y="3498"/>
                      </a:cubicBezTo>
                      <a:cubicBezTo>
                        <a:pt x="6789" y="3499"/>
                        <a:pt x="6775" y="3503"/>
                        <a:pt x="6759" y="3507"/>
                      </a:cubicBezTo>
                      <a:cubicBezTo>
                        <a:pt x="6748" y="3510"/>
                        <a:pt x="6737" y="3514"/>
                        <a:pt x="6725" y="3519"/>
                      </a:cubicBezTo>
                      <a:cubicBezTo>
                        <a:pt x="6732" y="3514"/>
                        <a:pt x="6738" y="3508"/>
                        <a:pt x="6744" y="3502"/>
                      </a:cubicBezTo>
                      <a:cubicBezTo>
                        <a:pt x="6754" y="3489"/>
                        <a:pt x="6763" y="3479"/>
                        <a:pt x="6773" y="3468"/>
                      </a:cubicBezTo>
                      <a:cubicBezTo>
                        <a:pt x="6784" y="3455"/>
                        <a:pt x="6795" y="3442"/>
                        <a:pt x="6805" y="3430"/>
                      </a:cubicBezTo>
                      <a:lnTo>
                        <a:pt x="6820" y="3411"/>
                      </a:lnTo>
                      <a:cubicBezTo>
                        <a:pt x="6823" y="3406"/>
                        <a:pt x="6827" y="3401"/>
                        <a:pt x="6830" y="3397"/>
                      </a:cubicBezTo>
                      <a:lnTo>
                        <a:pt x="6835" y="3389"/>
                      </a:lnTo>
                      <a:cubicBezTo>
                        <a:pt x="6837" y="3385"/>
                        <a:pt x="6840" y="3381"/>
                        <a:pt x="6843" y="3376"/>
                      </a:cubicBezTo>
                      <a:lnTo>
                        <a:pt x="6847" y="3373"/>
                      </a:lnTo>
                      <a:lnTo>
                        <a:pt x="6852" y="3365"/>
                      </a:lnTo>
                      <a:cubicBezTo>
                        <a:pt x="6856" y="3360"/>
                        <a:pt x="6858" y="3354"/>
                        <a:pt x="6862" y="3348"/>
                      </a:cubicBezTo>
                      <a:lnTo>
                        <a:pt x="6867" y="3340"/>
                      </a:lnTo>
                      <a:cubicBezTo>
                        <a:pt x="6869" y="3337"/>
                        <a:pt x="6872" y="3333"/>
                        <a:pt x="6873" y="3330"/>
                      </a:cubicBezTo>
                      <a:cubicBezTo>
                        <a:pt x="6878" y="3319"/>
                        <a:pt x="6885" y="3311"/>
                        <a:pt x="6890" y="3301"/>
                      </a:cubicBezTo>
                      <a:cubicBezTo>
                        <a:pt x="6897" y="3289"/>
                        <a:pt x="6903" y="3276"/>
                        <a:pt x="6909" y="3265"/>
                      </a:cubicBezTo>
                      <a:lnTo>
                        <a:pt x="6913" y="3257"/>
                      </a:lnTo>
                      <a:lnTo>
                        <a:pt x="6916" y="3251"/>
                      </a:lnTo>
                      <a:lnTo>
                        <a:pt x="6920" y="3244"/>
                      </a:lnTo>
                      <a:cubicBezTo>
                        <a:pt x="6925" y="3232"/>
                        <a:pt x="6930" y="3222"/>
                        <a:pt x="6935" y="3210"/>
                      </a:cubicBezTo>
                      <a:lnTo>
                        <a:pt x="6946" y="3188"/>
                      </a:lnTo>
                      <a:cubicBezTo>
                        <a:pt x="6948" y="3185"/>
                        <a:pt x="6950" y="3182"/>
                        <a:pt x="6951" y="3178"/>
                      </a:cubicBezTo>
                      <a:lnTo>
                        <a:pt x="6952" y="3174"/>
                      </a:lnTo>
                      <a:lnTo>
                        <a:pt x="6965" y="3143"/>
                      </a:lnTo>
                      <a:lnTo>
                        <a:pt x="6977" y="3112"/>
                      </a:lnTo>
                      <a:cubicBezTo>
                        <a:pt x="6980" y="3107"/>
                        <a:pt x="6981" y="3103"/>
                        <a:pt x="6985" y="3098"/>
                      </a:cubicBezTo>
                      <a:lnTo>
                        <a:pt x="6988" y="3091"/>
                      </a:lnTo>
                      <a:lnTo>
                        <a:pt x="6993" y="3077"/>
                      </a:lnTo>
                      <a:lnTo>
                        <a:pt x="7019" y="3014"/>
                      </a:lnTo>
                      <a:cubicBezTo>
                        <a:pt x="7023" y="3005"/>
                        <a:pt x="7026" y="2998"/>
                        <a:pt x="7028" y="2990"/>
                      </a:cubicBezTo>
                      <a:lnTo>
                        <a:pt x="7031" y="2982"/>
                      </a:lnTo>
                      <a:lnTo>
                        <a:pt x="7049" y="2926"/>
                      </a:lnTo>
                      <a:lnTo>
                        <a:pt x="7055" y="2912"/>
                      </a:lnTo>
                      <a:cubicBezTo>
                        <a:pt x="7058" y="2904"/>
                        <a:pt x="7060" y="2897"/>
                        <a:pt x="7063" y="2890"/>
                      </a:cubicBezTo>
                      <a:lnTo>
                        <a:pt x="7065" y="2884"/>
                      </a:lnTo>
                      <a:lnTo>
                        <a:pt x="7075" y="2850"/>
                      </a:lnTo>
                      <a:lnTo>
                        <a:pt x="7085" y="2817"/>
                      </a:lnTo>
                      <a:cubicBezTo>
                        <a:pt x="7089" y="2808"/>
                        <a:pt x="7091" y="2797"/>
                        <a:pt x="7094" y="2788"/>
                      </a:cubicBezTo>
                      <a:lnTo>
                        <a:pt x="7096" y="2782"/>
                      </a:lnTo>
                      <a:cubicBezTo>
                        <a:pt x="7101" y="2763"/>
                        <a:pt x="7105" y="2743"/>
                        <a:pt x="7110" y="2719"/>
                      </a:cubicBezTo>
                      <a:cubicBezTo>
                        <a:pt x="7113" y="2704"/>
                        <a:pt x="7115" y="2688"/>
                        <a:pt x="7116" y="2671"/>
                      </a:cubicBezTo>
                      <a:lnTo>
                        <a:pt x="7118" y="2658"/>
                      </a:lnTo>
                      <a:lnTo>
                        <a:pt x="7119" y="2648"/>
                      </a:lnTo>
                      <a:cubicBezTo>
                        <a:pt x="7119" y="2644"/>
                        <a:pt x="7120" y="2639"/>
                        <a:pt x="7120" y="2635"/>
                      </a:cubicBezTo>
                      <a:cubicBezTo>
                        <a:pt x="7122" y="2623"/>
                        <a:pt x="7122" y="2613"/>
                        <a:pt x="7124" y="2602"/>
                      </a:cubicBezTo>
                      <a:cubicBezTo>
                        <a:pt x="7124" y="2593"/>
                        <a:pt x="7125" y="2587"/>
                        <a:pt x="7125" y="2580"/>
                      </a:cubicBezTo>
                      <a:lnTo>
                        <a:pt x="7125" y="2573"/>
                      </a:lnTo>
                      <a:lnTo>
                        <a:pt x="7125" y="2567"/>
                      </a:lnTo>
                      <a:lnTo>
                        <a:pt x="7125" y="2557"/>
                      </a:lnTo>
                      <a:lnTo>
                        <a:pt x="7125" y="2547"/>
                      </a:lnTo>
                      <a:lnTo>
                        <a:pt x="7125" y="2537"/>
                      </a:lnTo>
                      <a:cubicBezTo>
                        <a:pt x="7125" y="2523"/>
                        <a:pt x="7126" y="2510"/>
                        <a:pt x="7126" y="2496"/>
                      </a:cubicBezTo>
                      <a:cubicBezTo>
                        <a:pt x="7114" y="2473"/>
                        <a:pt x="7113" y="2449"/>
                        <a:pt x="7112" y="2428"/>
                      </a:cubicBezTo>
                      <a:cubicBezTo>
                        <a:pt x="7110" y="2416"/>
                        <a:pt x="7109" y="2403"/>
                        <a:pt x="7107" y="2392"/>
                      </a:cubicBezTo>
                      <a:cubicBezTo>
                        <a:pt x="7105" y="2380"/>
                        <a:pt x="7103" y="2371"/>
                        <a:pt x="7100" y="2361"/>
                      </a:cubicBezTo>
                      <a:lnTo>
                        <a:pt x="7098" y="2350"/>
                      </a:lnTo>
                      <a:lnTo>
                        <a:pt x="7097" y="2345"/>
                      </a:lnTo>
                      <a:cubicBezTo>
                        <a:pt x="7094" y="2339"/>
                        <a:pt x="7092" y="2331"/>
                        <a:pt x="7089" y="2325"/>
                      </a:cubicBezTo>
                      <a:cubicBezTo>
                        <a:pt x="7088" y="2321"/>
                        <a:pt x="7084" y="2315"/>
                        <a:pt x="7082" y="2312"/>
                      </a:cubicBezTo>
                      <a:cubicBezTo>
                        <a:pt x="7076" y="2302"/>
                        <a:pt x="7072" y="2298"/>
                        <a:pt x="7067" y="2293"/>
                      </a:cubicBezTo>
                      <a:lnTo>
                        <a:pt x="7062" y="2288"/>
                      </a:lnTo>
                      <a:cubicBezTo>
                        <a:pt x="7054" y="2281"/>
                        <a:pt x="7048" y="2277"/>
                        <a:pt x="7043" y="2273"/>
                      </a:cubicBezTo>
                      <a:cubicBezTo>
                        <a:pt x="7037" y="2269"/>
                        <a:pt x="7032" y="2266"/>
                        <a:pt x="7026" y="2263"/>
                      </a:cubicBezTo>
                      <a:cubicBezTo>
                        <a:pt x="7015" y="2258"/>
                        <a:pt x="7007" y="2256"/>
                        <a:pt x="7001" y="2253"/>
                      </a:cubicBezTo>
                      <a:cubicBezTo>
                        <a:pt x="6991" y="2250"/>
                        <a:pt x="6984" y="2248"/>
                        <a:pt x="6976" y="2247"/>
                      </a:cubicBezTo>
                      <a:cubicBezTo>
                        <a:pt x="6960" y="2245"/>
                        <a:pt x="6950" y="2245"/>
                        <a:pt x="6938" y="2245"/>
                      </a:cubicBezTo>
                      <a:cubicBezTo>
                        <a:pt x="6927" y="2245"/>
                        <a:pt x="6917" y="2246"/>
                        <a:pt x="6904" y="2248"/>
                      </a:cubicBezTo>
                      <a:cubicBezTo>
                        <a:pt x="6898" y="2250"/>
                        <a:pt x="6892" y="2252"/>
                        <a:pt x="6886" y="2254"/>
                      </a:cubicBezTo>
                      <a:lnTo>
                        <a:pt x="6878" y="2256"/>
                      </a:lnTo>
                      <a:cubicBezTo>
                        <a:pt x="6858" y="2261"/>
                        <a:pt x="6837" y="2267"/>
                        <a:pt x="6814" y="2277"/>
                      </a:cubicBezTo>
                      <a:cubicBezTo>
                        <a:pt x="6775" y="2292"/>
                        <a:pt x="6739" y="2310"/>
                        <a:pt x="6693" y="2339"/>
                      </a:cubicBezTo>
                      <a:cubicBezTo>
                        <a:pt x="6677" y="2349"/>
                        <a:pt x="6661" y="2361"/>
                        <a:pt x="6646" y="2371"/>
                      </a:cubicBezTo>
                      <a:lnTo>
                        <a:pt x="6639" y="2377"/>
                      </a:lnTo>
                      <a:lnTo>
                        <a:pt x="6626" y="2385"/>
                      </a:lnTo>
                      <a:lnTo>
                        <a:pt x="6608" y="2398"/>
                      </a:lnTo>
                      <a:lnTo>
                        <a:pt x="6584" y="2415"/>
                      </a:lnTo>
                      <a:lnTo>
                        <a:pt x="6561" y="2432"/>
                      </a:lnTo>
                      <a:lnTo>
                        <a:pt x="6467" y="2500"/>
                      </a:lnTo>
                      <a:cubicBezTo>
                        <a:pt x="6466" y="2501"/>
                        <a:pt x="6464" y="2501"/>
                        <a:pt x="6463" y="2503"/>
                      </a:cubicBezTo>
                      <a:lnTo>
                        <a:pt x="6444" y="2519"/>
                      </a:lnTo>
                      <a:lnTo>
                        <a:pt x="6425" y="2535"/>
                      </a:lnTo>
                      <a:lnTo>
                        <a:pt x="6407" y="2550"/>
                      </a:lnTo>
                      <a:lnTo>
                        <a:pt x="6410" y="2541"/>
                      </a:lnTo>
                      <a:lnTo>
                        <a:pt x="6413" y="2531"/>
                      </a:lnTo>
                      <a:lnTo>
                        <a:pt x="6414" y="2524"/>
                      </a:lnTo>
                      <a:cubicBezTo>
                        <a:pt x="6417" y="2513"/>
                        <a:pt x="6417" y="2506"/>
                        <a:pt x="6418" y="2500"/>
                      </a:cubicBezTo>
                      <a:lnTo>
                        <a:pt x="6419" y="2489"/>
                      </a:lnTo>
                      <a:cubicBezTo>
                        <a:pt x="6420" y="2478"/>
                        <a:pt x="6422" y="2468"/>
                        <a:pt x="6423" y="2457"/>
                      </a:cubicBezTo>
                      <a:lnTo>
                        <a:pt x="6424" y="2449"/>
                      </a:lnTo>
                      <a:cubicBezTo>
                        <a:pt x="6425" y="2437"/>
                        <a:pt x="6427" y="2426"/>
                        <a:pt x="6428" y="2412"/>
                      </a:cubicBezTo>
                      <a:cubicBezTo>
                        <a:pt x="6429" y="2393"/>
                        <a:pt x="6430" y="2374"/>
                        <a:pt x="6433" y="2353"/>
                      </a:cubicBezTo>
                      <a:lnTo>
                        <a:pt x="6433" y="2328"/>
                      </a:lnTo>
                      <a:lnTo>
                        <a:pt x="6433" y="2314"/>
                      </a:lnTo>
                      <a:cubicBezTo>
                        <a:pt x="6433" y="2304"/>
                        <a:pt x="6433" y="2293"/>
                        <a:pt x="6434" y="2282"/>
                      </a:cubicBezTo>
                      <a:lnTo>
                        <a:pt x="6434" y="2248"/>
                      </a:lnTo>
                      <a:cubicBezTo>
                        <a:pt x="6434" y="2227"/>
                        <a:pt x="6430" y="2205"/>
                        <a:pt x="6428" y="2185"/>
                      </a:cubicBezTo>
                      <a:cubicBezTo>
                        <a:pt x="6425" y="2166"/>
                        <a:pt x="6422" y="2150"/>
                        <a:pt x="6418" y="2134"/>
                      </a:cubicBezTo>
                      <a:cubicBezTo>
                        <a:pt x="6415" y="2125"/>
                        <a:pt x="6412" y="2115"/>
                        <a:pt x="6409" y="2106"/>
                      </a:cubicBezTo>
                      <a:cubicBezTo>
                        <a:pt x="6407" y="2099"/>
                        <a:pt x="6404" y="2092"/>
                        <a:pt x="6402" y="2086"/>
                      </a:cubicBezTo>
                      <a:lnTo>
                        <a:pt x="6399" y="2079"/>
                      </a:lnTo>
                      <a:lnTo>
                        <a:pt x="6391" y="2063"/>
                      </a:lnTo>
                      <a:cubicBezTo>
                        <a:pt x="6386" y="2055"/>
                        <a:pt x="6383" y="2050"/>
                        <a:pt x="6379" y="2046"/>
                      </a:cubicBezTo>
                      <a:lnTo>
                        <a:pt x="6372" y="2037"/>
                      </a:lnTo>
                      <a:lnTo>
                        <a:pt x="6368" y="2035"/>
                      </a:lnTo>
                      <a:lnTo>
                        <a:pt x="6364" y="2032"/>
                      </a:lnTo>
                      <a:lnTo>
                        <a:pt x="6353" y="2026"/>
                      </a:lnTo>
                      <a:cubicBezTo>
                        <a:pt x="6348" y="2023"/>
                        <a:pt x="6342" y="2021"/>
                        <a:pt x="6336" y="2019"/>
                      </a:cubicBezTo>
                      <a:lnTo>
                        <a:pt x="6332" y="2017"/>
                      </a:lnTo>
                      <a:lnTo>
                        <a:pt x="6328" y="2016"/>
                      </a:lnTo>
                      <a:cubicBezTo>
                        <a:pt x="6321" y="2015"/>
                        <a:pt x="6315" y="2013"/>
                        <a:pt x="6310" y="2013"/>
                      </a:cubicBezTo>
                      <a:cubicBezTo>
                        <a:pt x="6304" y="2013"/>
                        <a:pt x="6297" y="2012"/>
                        <a:pt x="6291" y="2012"/>
                      </a:cubicBezTo>
                      <a:lnTo>
                        <a:pt x="6286" y="2012"/>
                      </a:lnTo>
                      <a:cubicBezTo>
                        <a:pt x="6276" y="2012"/>
                        <a:pt x="6266" y="2013"/>
                        <a:pt x="6255" y="2015"/>
                      </a:cubicBezTo>
                      <a:lnTo>
                        <a:pt x="6237" y="2018"/>
                      </a:lnTo>
                      <a:cubicBezTo>
                        <a:pt x="6228" y="2021"/>
                        <a:pt x="6219" y="2023"/>
                        <a:pt x="6211" y="2026"/>
                      </a:cubicBezTo>
                      <a:cubicBezTo>
                        <a:pt x="6203" y="2028"/>
                        <a:pt x="6196" y="2032"/>
                        <a:pt x="6187" y="2035"/>
                      </a:cubicBezTo>
                      <a:lnTo>
                        <a:pt x="6183" y="2036"/>
                      </a:lnTo>
                      <a:cubicBezTo>
                        <a:pt x="6170" y="2042"/>
                        <a:pt x="6156" y="2051"/>
                        <a:pt x="6141" y="2058"/>
                      </a:cubicBezTo>
                      <a:cubicBezTo>
                        <a:pt x="6126" y="2067"/>
                        <a:pt x="6109" y="2077"/>
                        <a:pt x="6091" y="2092"/>
                      </a:cubicBezTo>
                      <a:lnTo>
                        <a:pt x="6048" y="2127"/>
                      </a:lnTo>
                      <a:cubicBezTo>
                        <a:pt x="6024" y="2148"/>
                        <a:pt x="6000" y="2169"/>
                        <a:pt x="5976" y="2192"/>
                      </a:cubicBezTo>
                      <a:cubicBezTo>
                        <a:pt x="5954" y="2214"/>
                        <a:pt x="5929" y="2236"/>
                        <a:pt x="5907" y="2258"/>
                      </a:cubicBezTo>
                      <a:lnTo>
                        <a:pt x="5909" y="2254"/>
                      </a:lnTo>
                      <a:cubicBezTo>
                        <a:pt x="5912" y="2247"/>
                        <a:pt x="5916" y="2242"/>
                        <a:pt x="5919" y="2236"/>
                      </a:cubicBezTo>
                      <a:lnTo>
                        <a:pt x="5938" y="2194"/>
                      </a:lnTo>
                      <a:lnTo>
                        <a:pt x="5944" y="2179"/>
                      </a:lnTo>
                      <a:lnTo>
                        <a:pt x="5951" y="2165"/>
                      </a:lnTo>
                      <a:cubicBezTo>
                        <a:pt x="5959" y="2149"/>
                        <a:pt x="5965" y="2133"/>
                        <a:pt x="5972" y="2118"/>
                      </a:cubicBezTo>
                      <a:lnTo>
                        <a:pt x="5977" y="2107"/>
                      </a:lnTo>
                      <a:lnTo>
                        <a:pt x="5983" y="2097"/>
                      </a:lnTo>
                      <a:lnTo>
                        <a:pt x="5992" y="2077"/>
                      </a:lnTo>
                      <a:lnTo>
                        <a:pt x="6003" y="2053"/>
                      </a:lnTo>
                      <a:lnTo>
                        <a:pt x="6015" y="2029"/>
                      </a:lnTo>
                      <a:cubicBezTo>
                        <a:pt x="6029" y="2000"/>
                        <a:pt x="6043" y="1973"/>
                        <a:pt x="6058" y="1947"/>
                      </a:cubicBezTo>
                      <a:lnTo>
                        <a:pt x="6104" y="1860"/>
                      </a:lnTo>
                      <a:lnTo>
                        <a:pt x="6106" y="1856"/>
                      </a:lnTo>
                      <a:lnTo>
                        <a:pt x="6110" y="1847"/>
                      </a:lnTo>
                      <a:lnTo>
                        <a:pt x="6114" y="1840"/>
                      </a:lnTo>
                      <a:lnTo>
                        <a:pt x="6122" y="1820"/>
                      </a:lnTo>
                      <a:cubicBezTo>
                        <a:pt x="6129" y="1805"/>
                        <a:pt x="6135" y="1788"/>
                        <a:pt x="6141" y="1773"/>
                      </a:cubicBezTo>
                      <a:cubicBezTo>
                        <a:pt x="6145" y="1762"/>
                        <a:pt x="6149" y="1753"/>
                        <a:pt x="6152" y="1743"/>
                      </a:cubicBezTo>
                      <a:lnTo>
                        <a:pt x="6158" y="1728"/>
                      </a:lnTo>
                      <a:lnTo>
                        <a:pt x="6166" y="1708"/>
                      </a:lnTo>
                      <a:lnTo>
                        <a:pt x="6170" y="1697"/>
                      </a:lnTo>
                      <a:lnTo>
                        <a:pt x="6176" y="1680"/>
                      </a:lnTo>
                      <a:lnTo>
                        <a:pt x="6196" y="1622"/>
                      </a:lnTo>
                      <a:lnTo>
                        <a:pt x="6197" y="1617"/>
                      </a:lnTo>
                      <a:lnTo>
                        <a:pt x="6204" y="1592"/>
                      </a:lnTo>
                      <a:lnTo>
                        <a:pt x="6211" y="1573"/>
                      </a:lnTo>
                      <a:lnTo>
                        <a:pt x="6214" y="1562"/>
                      </a:lnTo>
                      <a:lnTo>
                        <a:pt x="6225" y="1530"/>
                      </a:lnTo>
                      <a:lnTo>
                        <a:pt x="6235" y="1497"/>
                      </a:lnTo>
                      <a:cubicBezTo>
                        <a:pt x="6243" y="1473"/>
                        <a:pt x="6249" y="1449"/>
                        <a:pt x="6255" y="1425"/>
                      </a:cubicBezTo>
                      <a:lnTo>
                        <a:pt x="6260" y="1411"/>
                      </a:lnTo>
                      <a:lnTo>
                        <a:pt x="6271" y="1368"/>
                      </a:lnTo>
                      <a:lnTo>
                        <a:pt x="6274" y="1360"/>
                      </a:lnTo>
                      <a:lnTo>
                        <a:pt x="6278" y="1340"/>
                      </a:lnTo>
                      <a:lnTo>
                        <a:pt x="6279" y="1334"/>
                      </a:lnTo>
                      <a:lnTo>
                        <a:pt x="6305" y="1217"/>
                      </a:lnTo>
                      <a:cubicBezTo>
                        <a:pt x="6306" y="1212"/>
                        <a:pt x="6306" y="1208"/>
                        <a:pt x="6307" y="1205"/>
                      </a:cubicBezTo>
                      <a:lnTo>
                        <a:pt x="6309" y="1200"/>
                      </a:lnTo>
                      <a:lnTo>
                        <a:pt x="6310" y="1191"/>
                      </a:lnTo>
                      <a:lnTo>
                        <a:pt x="6316" y="1155"/>
                      </a:lnTo>
                      <a:lnTo>
                        <a:pt x="6322" y="1119"/>
                      </a:lnTo>
                      <a:lnTo>
                        <a:pt x="6325" y="1099"/>
                      </a:lnTo>
                      <a:lnTo>
                        <a:pt x="6330" y="1076"/>
                      </a:lnTo>
                      <a:lnTo>
                        <a:pt x="6331" y="1071"/>
                      </a:lnTo>
                      <a:lnTo>
                        <a:pt x="6336" y="1035"/>
                      </a:lnTo>
                      <a:lnTo>
                        <a:pt x="6337" y="1028"/>
                      </a:lnTo>
                      <a:lnTo>
                        <a:pt x="6345" y="971"/>
                      </a:lnTo>
                      <a:cubicBezTo>
                        <a:pt x="6346" y="961"/>
                        <a:pt x="6347" y="953"/>
                        <a:pt x="6348" y="944"/>
                      </a:cubicBezTo>
                      <a:cubicBezTo>
                        <a:pt x="6351" y="922"/>
                        <a:pt x="6353" y="899"/>
                        <a:pt x="6355" y="879"/>
                      </a:cubicBezTo>
                      <a:lnTo>
                        <a:pt x="6356" y="872"/>
                      </a:lnTo>
                      <a:cubicBezTo>
                        <a:pt x="6357" y="862"/>
                        <a:pt x="6357" y="855"/>
                        <a:pt x="6358" y="846"/>
                      </a:cubicBezTo>
                      <a:lnTo>
                        <a:pt x="6360" y="829"/>
                      </a:lnTo>
                      <a:cubicBezTo>
                        <a:pt x="6361" y="814"/>
                        <a:pt x="6361" y="799"/>
                        <a:pt x="6363" y="785"/>
                      </a:cubicBezTo>
                      <a:lnTo>
                        <a:pt x="6364" y="775"/>
                      </a:lnTo>
                      <a:cubicBezTo>
                        <a:pt x="6364" y="765"/>
                        <a:pt x="6366" y="757"/>
                        <a:pt x="6366" y="748"/>
                      </a:cubicBezTo>
                      <a:lnTo>
                        <a:pt x="6367" y="693"/>
                      </a:lnTo>
                      <a:lnTo>
                        <a:pt x="6367" y="677"/>
                      </a:lnTo>
                      <a:lnTo>
                        <a:pt x="6367" y="662"/>
                      </a:lnTo>
                      <a:lnTo>
                        <a:pt x="6367" y="650"/>
                      </a:lnTo>
                      <a:cubicBezTo>
                        <a:pt x="6367" y="631"/>
                        <a:pt x="6367" y="613"/>
                        <a:pt x="6366" y="593"/>
                      </a:cubicBezTo>
                      <a:lnTo>
                        <a:pt x="6366" y="584"/>
                      </a:lnTo>
                      <a:lnTo>
                        <a:pt x="6366" y="577"/>
                      </a:lnTo>
                      <a:lnTo>
                        <a:pt x="6366" y="573"/>
                      </a:lnTo>
                      <a:lnTo>
                        <a:pt x="6364" y="558"/>
                      </a:lnTo>
                      <a:lnTo>
                        <a:pt x="6363" y="548"/>
                      </a:lnTo>
                      <a:lnTo>
                        <a:pt x="6363" y="542"/>
                      </a:lnTo>
                      <a:lnTo>
                        <a:pt x="6363" y="536"/>
                      </a:lnTo>
                      <a:lnTo>
                        <a:pt x="6363" y="529"/>
                      </a:lnTo>
                      <a:lnTo>
                        <a:pt x="6361" y="516"/>
                      </a:lnTo>
                      <a:lnTo>
                        <a:pt x="6360" y="503"/>
                      </a:lnTo>
                      <a:lnTo>
                        <a:pt x="6358" y="496"/>
                      </a:lnTo>
                      <a:lnTo>
                        <a:pt x="6357" y="485"/>
                      </a:lnTo>
                      <a:lnTo>
                        <a:pt x="6352" y="454"/>
                      </a:lnTo>
                      <a:lnTo>
                        <a:pt x="6345" y="412"/>
                      </a:lnTo>
                      <a:lnTo>
                        <a:pt x="6343" y="407"/>
                      </a:lnTo>
                      <a:cubicBezTo>
                        <a:pt x="6342" y="402"/>
                        <a:pt x="6342" y="399"/>
                        <a:pt x="6341" y="397"/>
                      </a:cubicBezTo>
                      <a:cubicBezTo>
                        <a:pt x="6338" y="384"/>
                        <a:pt x="6335" y="374"/>
                        <a:pt x="6332" y="364"/>
                      </a:cubicBezTo>
                      <a:cubicBezTo>
                        <a:pt x="6331" y="359"/>
                        <a:pt x="6330" y="356"/>
                        <a:pt x="6326" y="350"/>
                      </a:cubicBezTo>
                      <a:lnTo>
                        <a:pt x="6325" y="345"/>
                      </a:lnTo>
                      <a:lnTo>
                        <a:pt x="6321" y="336"/>
                      </a:lnTo>
                      <a:lnTo>
                        <a:pt x="6317" y="327"/>
                      </a:lnTo>
                      <a:lnTo>
                        <a:pt x="6309" y="305"/>
                      </a:lnTo>
                      <a:lnTo>
                        <a:pt x="6306" y="299"/>
                      </a:lnTo>
                      <a:cubicBezTo>
                        <a:pt x="6305" y="294"/>
                        <a:pt x="6302" y="289"/>
                        <a:pt x="6300" y="283"/>
                      </a:cubicBezTo>
                      <a:lnTo>
                        <a:pt x="6297" y="276"/>
                      </a:lnTo>
                      <a:lnTo>
                        <a:pt x="6296" y="271"/>
                      </a:lnTo>
                      <a:cubicBezTo>
                        <a:pt x="6295" y="268"/>
                        <a:pt x="6291" y="263"/>
                        <a:pt x="6290" y="259"/>
                      </a:cubicBezTo>
                      <a:lnTo>
                        <a:pt x="6284" y="245"/>
                      </a:lnTo>
                      <a:lnTo>
                        <a:pt x="6278" y="233"/>
                      </a:lnTo>
                      <a:lnTo>
                        <a:pt x="6275" y="227"/>
                      </a:lnTo>
                      <a:cubicBezTo>
                        <a:pt x="6274" y="223"/>
                        <a:pt x="6271" y="219"/>
                        <a:pt x="6269" y="214"/>
                      </a:cubicBezTo>
                      <a:cubicBezTo>
                        <a:pt x="6264" y="206"/>
                        <a:pt x="6259" y="198"/>
                        <a:pt x="6253" y="189"/>
                      </a:cubicBezTo>
                      <a:cubicBezTo>
                        <a:pt x="6247" y="178"/>
                        <a:pt x="6239" y="168"/>
                        <a:pt x="6232" y="158"/>
                      </a:cubicBezTo>
                      <a:lnTo>
                        <a:pt x="6227" y="153"/>
                      </a:lnTo>
                      <a:lnTo>
                        <a:pt x="6223" y="150"/>
                      </a:lnTo>
                      <a:lnTo>
                        <a:pt x="6219" y="145"/>
                      </a:lnTo>
                      <a:lnTo>
                        <a:pt x="6216" y="140"/>
                      </a:lnTo>
                      <a:cubicBezTo>
                        <a:pt x="6212" y="136"/>
                        <a:pt x="6209" y="132"/>
                        <a:pt x="6206" y="129"/>
                      </a:cubicBezTo>
                      <a:lnTo>
                        <a:pt x="6201" y="122"/>
                      </a:lnTo>
                      <a:cubicBezTo>
                        <a:pt x="6198" y="119"/>
                        <a:pt x="6194" y="116"/>
                        <a:pt x="6192" y="114"/>
                      </a:cubicBezTo>
                      <a:lnTo>
                        <a:pt x="6168" y="90"/>
                      </a:lnTo>
                      <a:lnTo>
                        <a:pt x="6163" y="85"/>
                      </a:lnTo>
                      <a:lnTo>
                        <a:pt x="6158" y="80"/>
                      </a:lnTo>
                      <a:cubicBezTo>
                        <a:pt x="6156" y="78"/>
                        <a:pt x="6152" y="74"/>
                        <a:pt x="6149" y="72"/>
                      </a:cubicBezTo>
                      <a:lnTo>
                        <a:pt x="6142" y="67"/>
                      </a:lnTo>
                      <a:cubicBezTo>
                        <a:pt x="6130" y="57"/>
                        <a:pt x="6116" y="48"/>
                        <a:pt x="6104" y="41"/>
                      </a:cubicBezTo>
                      <a:cubicBezTo>
                        <a:pt x="6098" y="37"/>
                        <a:pt x="6093" y="34"/>
                        <a:pt x="6085" y="32"/>
                      </a:cubicBezTo>
                      <a:lnTo>
                        <a:pt x="6079" y="29"/>
                      </a:lnTo>
                      <a:lnTo>
                        <a:pt x="6060" y="22"/>
                      </a:lnTo>
                      <a:cubicBezTo>
                        <a:pt x="6049" y="18"/>
                        <a:pt x="6044" y="17"/>
                        <a:pt x="6039" y="16"/>
                      </a:cubicBezTo>
                      <a:lnTo>
                        <a:pt x="6032" y="13"/>
                      </a:lnTo>
                      <a:cubicBezTo>
                        <a:pt x="6018" y="7"/>
                        <a:pt x="6003" y="5"/>
                        <a:pt x="5991" y="3"/>
                      </a:cubicBezTo>
                      <a:cubicBezTo>
                        <a:pt x="5975" y="1"/>
                        <a:pt x="5960" y="1"/>
                        <a:pt x="5946" y="0"/>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435" name="Google Shape;3435;p147"/>
              <p:cNvSpPr/>
              <p:nvPr/>
            </p:nvSpPr>
            <p:spPr>
              <a:xfrm>
                <a:off x="4989737" y="4316300"/>
                <a:ext cx="3902210" cy="1007014"/>
              </a:xfrm>
              <a:custGeom>
                <a:avLst/>
                <a:gdLst/>
                <a:ahLst/>
                <a:cxnLst/>
                <a:rect l="l" t="t" r="r" b="b"/>
                <a:pathLst>
                  <a:path w="80620" h="20805" extrusionOk="0">
                    <a:moveTo>
                      <a:pt x="31328" y="0"/>
                    </a:moveTo>
                    <a:lnTo>
                      <a:pt x="31015" y="2"/>
                    </a:lnTo>
                    <a:lnTo>
                      <a:pt x="30644" y="2"/>
                    </a:lnTo>
                    <a:cubicBezTo>
                      <a:pt x="30208" y="2"/>
                      <a:pt x="29768" y="2"/>
                      <a:pt x="29334" y="10"/>
                    </a:cubicBezTo>
                    <a:cubicBezTo>
                      <a:pt x="28579" y="26"/>
                      <a:pt x="27825" y="37"/>
                      <a:pt x="27074" y="53"/>
                    </a:cubicBezTo>
                    <a:cubicBezTo>
                      <a:pt x="26672" y="61"/>
                      <a:pt x="26269" y="79"/>
                      <a:pt x="25875" y="99"/>
                    </a:cubicBezTo>
                    <a:lnTo>
                      <a:pt x="25397" y="121"/>
                    </a:lnTo>
                    <a:cubicBezTo>
                      <a:pt x="25260" y="126"/>
                      <a:pt x="25121" y="131"/>
                      <a:pt x="24983" y="136"/>
                    </a:cubicBezTo>
                    <a:cubicBezTo>
                      <a:pt x="24643" y="149"/>
                      <a:pt x="24287" y="161"/>
                      <a:pt x="23942" y="191"/>
                    </a:cubicBezTo>
                    <a:lnTo>
                      <a:pt x="22655" y="299"/>
                    </a:lnTo>
                    <a:lnTo>
                      <a:pt x="21463" y="398"/>
                    </a:lnTo>
                    <a:cubicBezTo>
                      <a:pt x="21097" y="429"/>
                      <a:pt x="20730" y="476"/>
                      <a:pt x="20371" y="524"/>
                    </a:cubicBezTo>
                    <a:lnTo>
                      <a:pt x="20113" y="556"/>
                    </a:lnTo>
                    <a:cubicBezTo>
                      <a:pt x="19900" y="583"/>
                      <a:pt x="19687" y="608"/>
                      <a:pt x="19473" y="634"/>
                    </a:cubicBezTo>
                    <a:cubicBezTo>
                      <a:pt x="19026" y="689"/>
                      <a:pt x="18583" y="743"/>
                      <a:pt x="18137" y="804"/>
                    </a:cubicBezTo>
                    <a:lnTo>
                      <a:pt x="17745" y="861"/>
                    </a:lnTo>
                    <a:cubicBezTo>
                      <a:pt x="16682" y="1011"/>
                      <a:pt x="15582" y="1168"/>
                      <a:pt x="14503" y="1353"/>
                    </a:cubicBezTo>
                    <a:cubicBezTo>
                      <a:pt x="14313" y="1387"/>
                      <a:pt x="14122" y="1417"/>
                      <a:pt x="13932" y="1449"/>
                    </a:cubicBezTo>
                    <a:cubicBezTo>
                      <a:pt x="13561" y="1509"/>
                      <a:pt x="13180" y="1571"/>
                      <a:pt x="12806" y="1647"/>
                    </a:cubicBezTo>
                    <a:lnTo>
                      <a:pt x="11626" y="1884"/>
                    </a:lnTo>
                    <a:lnTo>
                      <a:pt x="10649" y="2080"/>
                    </a:lnTo>
                    <a:cubicBezTo>
                      <a:pt x="10291" y="2152"/>
                      <a:pt x="9936" y="2231"/>
                      <a:pt x="9581" y="2308"/>
                    </a:cubicBezTo>
                    <a:lnTo>
                      <a:pt x="9077" y="2419"/>
                    </a:lnTo>
                    <a:lnTo>
                      <a:pt x="8742" y="2491"/>
                    </a:lnTo>
                    <a:cubicBezTo>
                      <a:pt x="8327" y="2577"/>
                      <a:pt x="7904" y="2668"/>
                      <a:pt x="7490" y="2781"/>
                    </a:cubicBezTo>
                    <a:lnTo>
                      <a:pt x="6388" y="3074"/>
                    </a:lnTo>
                    <a:lnTo>
                      <a:pt x="5288" y="3368"/>
                    </a:lnTo>
                    <a:cubicBezTo>
                      <a:pt x="4867" y="3481"/>
                      <a:pt x="4445" y="3617"/>
                      <a:pt x="4036" y="3750"/>
                    </a:cubicBezTo>
                    <a:cubicBezTo>
                      <a:pt x="3835" y="3815"/>
                      <a:pt x="3634" y="3882"/>
                      <a:pt x="3434" y="3943"/>
                    </a:cubicBezTo>
                    <a:cubicBezTo>
                      <a:pt x="2990" y="4083"/>
                      <a:pt x="2545" y="4228"/>
                      <a:pt x="2100" y="4371"/>
                    </a:cubicBezTo>
                    <a:cubicBezTo>
                      <a:pt x="1700" y="4501"/>
                      <a:pt x="1306" y="4631"/>
                      <a:pt x="906" y="4760"/>
                    </a:cubicBezTo>
                    <a:cubicBezTo>
                      <a:pt x="835" y="4783"/>
                      <a:pt x="765" y="4805"/>
                      <a:pt x="693" y="4827"/>
                    </a:cubicBezTo>
                    <a:cubicBezTo>
                      <a:pt x="551" y="4872"/>
                      <a:pt x="408" y="4919"/>
                      <a:pt x="269" y="4970"/>
                    </a:cubicBezTo>
                    <a:lnTo>
                      <a:pt x="0" y="5072"/>
                    </a:lnTo>
                    <a:cubicBezTo>
                      <a:pt x="691" y="5292"/>
                      <a:pt x="1384" y="5516"/>
                      <a:pt x="2080" y="5747"/>
                    </a:cubicBezTo>
                    <a:lnTo>
                      <a:pt x="2319" y="5819"/>
                    </a:lnTo>
                    <a:cubicBezTo>
                      <a:pt x="3035" y="6050"/>
                      <a:pt x="3759" y="6313"/>
                      <a:pt x="4457" y="6566"/>
                    </a:cubicBezTo>
                    <a:lnTo>
                      <a:pt x="4499" y="6580"/>
                    </a:lnTo>
                    <a:lnTo>
                      <a:pt x="4671" y="6644"/>
                    </a:lnTo>
                    <a:lnTo>
                      <a:pt x="5290" y="6866"/>
                    </a:lnTo>
                    <a:cubicBezTo>
                      <a:pt x="5440" y="6917"/>
                      <a:pt x="5587" y="6982"/>
                      <a:pt x="5726" y="7044"/>
                    </a:cubicBezTo>
                    <a:lnTo>
                      <a:pt x="5750" y="7057"/>
                    </a:lnTo>
                    <a:lnTo>
                      <a:pt x="5915" y="7129"/>
                    </a:lnTo>
                    <a:lnTo>
                      <a:pt x="6420" y="7344"/>
                    </a:lnTo>
                    <a:lnTo>
                      <a:pt x="6913" y="7556"/>
                    </a:lnTo>
                    <a:cubicBezTo>
                      <a:pt x="7028" y="7605"/>
                      <a:pt x="7145" y="7653"/>
                      <a:pt x="7258" y="7699"/>
                    </a:cubicBezTo>
                    <a:lnTo>
                      <a:pt x="7318" y="7726"/>
                    </a:lnTo>
                    <a:cubicBezTo>
                      <a:pt x="7595" y="7839"/>
                      <a:pt x="7883" y="7956"/>
                      <a:pt x="8157" y="8091"/>
                    </a:cubicBezTo>
                    <a:lnTo>
                      <a:pt x="8862" y="8439"/>
                    </a:lnTo>
                    <a:lnTo>
                      <a:pt x="8906" y="8460"/>
                    </a:lnTo>
                    <a:cubicBezTo>
                      <a:pt x="9525" y="8761"/>
                      <a:pt x="10298" y="9137"/>
                      <a:pt x="11018" y="9517"/>
                    </a:cubicBezTo>
                    <a:cubicBezTo>
                      <a:pt x="12214" y="10144"/>
                      <a:pt x="13212" y="10678"/>
                      <a:pt x="14161" y="11200"/>
                    </a:cubicBezTo>
                    <a:cubicBezTo>
                      <a:pt x="15854" y="12131"/>
                      <a:pt x="17598" y="13171"/>
                      <a:pt x="19490" y="14377"/>
                    </a:cubicBezTo>
                    <a:cubicBezTo>
                      <a:pt x="19658" y="14481"/>
                      <a:pt x="19825" y="14587"/>
                      <a:pt x="19993" y="14691"/>
                    </a:cubicBezTo>
                    <a:lnTo>
                      <a:pt x="20041" y="14723"/>
                    </a:lnTo>
                    <a:lnTo>
                      <a:pt x="20100" y="14760"/>
                    </a:lnTo>
                    <a:cubicBezTo>
                      <a:pt x="20422" y="14957"/>
                      <a:pt x="20787" y="15185"/>
                      <a:pt x="21125" y="15417"/>
                    </a:cubicBezTo>
                    <a:lnTo>
                      <a:pt x="21702" y="15812"/>
                    </a:lnTo>
                    <a:lnTo>
                      <a:pt x="22522" y="16373"/>
                    </a:lnTo>
                    <a:cubicBezTo>
                      <a:pt x="22824" y="16577"/>
                      <a:pt x="23124" y="16806"/>
                      <a:pt x="23418" y="17025"/>
                    </a:cubicBezTo>
                    <a:lnTo>
                      <a:pt x="23436" y="17041"/>
                    </a:lnTo>
                    <a:lnTo>
                      <a:pt x="23568" y="17141"/>
                    </a:lnTo>
                    <a:lnTo>
                      <a:pt x="23802" y="17316"/>
                    </a:lnTo>
                    <a:cubicBezTo>
                      <a:pt x="24065" y="17511"/>
                      <a:pt x="24327" y="17708"/>
                      <a:pt x="24590" y="17906"/>
                    </a:cubicBezTo>
                    <a:lnTo>
                      <a:pt x="24850" y="18104"/>
                    </a:lnTo>
                    <a:cubicBezTo>
                      <a:pt x="25548" y="18588"/>
                      <a:pt x="26234" y="19057"/>
                      <a:pt x="26889" y="19499"/>
                    </a:cubicBezTo>
                    <a:cubicBezTo>
                      <a:pt x="27407" y="19847"/>
                      <a:pt x="27931" y="20222"/>
                      <a:pt x="28403" y="20561"/>
                    </a:cubicBezTo>
                    <a:lnTo>
                      <a:pt x="28743" y="20805"/>
                    </a:lnTo>
                    <a:lnTo>
                      <a:pt x="30252" y="19990"/>
                    </a:lnTo>
                    <a:cubicBezTo>
                      <a:pt x="30506" y="19852"/>
                      <a:pt x="30775" y="19721"/>
                      <a:pt x="31034" y="19598"/>
                    </a:cubicBezTo>
                    <a:cubicBezTo>
                      <a:pt x="31154" y="19541"/>
                      <a:pt x="31270" y="19485"/>
                      <a:pt x="31390" y="19425"/>
                    </a:cubicBezTo>
                    <a:lnTo>
                      <a:pt x="31760" y="19240"/>
                    </a:lnTo>
                    <a:cubicBezTo>
                      <a:pt x="32586" y="18831"/>
                      <a:pt x="33439" y="18407"/>
                      <a:pt x="34288" y="18009"/>
                    </a:cubicBezTo>
                    <a:cubicBezTo>
                      <a:pt x="34910" y="17721"/>
                      <a:pt x="35530" y="17431"/>
                      <a:pt x="36152" y="17143"/>
                    </a:cubicBezTo>
                    <a:cubicBezTo>
                      <a:pt x="37574" y="16482"/>
                      <a:pt x="39046" y="15797"/>
                      <a:pt x="40488" y="15113"/>
                    </a:cubicBezTo>
                    <a:lnTo>
                      <a:pt x="42248" y="14278"/>
                    </a:lnTo>
                    <a:lnTo>
                      <a:pt x="44034" y="13430"/>
                    </a:lnTo>
                    <a:cubicBezTo>
                      <a:pt x="44261" y="13323"/>
                      <a:pt x="44504" y="13215"/>
                      <a:pt x="44801" y="13094"/>
                    </a:cubicBezTo>
                    <a:lnTo>
                      <a:pt x="45302" y="12884"/>
                    </a:lnTo>
                    <a:lnTo>
                      <a:pt x="46899" y="12220"/>
                    </a:lnTo>
                    <a:lnTo>
                      <a:pt x="47867" y="11817"/>
                    </a:lnTo>
                    <a:lnTo>
                      <a:pt x="48431" y="11583"/>
                    </a:lnTo>
                    <a:cubicBezTo>
                      <a:pt x="48756" y="11447"/>
                      <a:pt x="49097" y="11333"/>
                      <a:pt x="49426" y="11225"/>
                    </a:cubicBezTo>
                    <a:lnTo>
                      <a:pt x="49695" y="11134"/>
                    </a:lnTo>
                    <a:lnTo>
                      <a:pt x="51953" y="10367"/>
                    </a:lnTo>
                    <a:lnTo>
                      <a:pt x="52250" y="10263"/>
                    </a:lnTo>
                    <a:cubicBezTo>
                      <a:pt x="52480" y="10185"/>
                      <a:pt x="52707" y="10103"/>
                      <a:pt x="52942" y="10035"/>
                    </a:cubicBezTo>
                    <a:lnTo>
                      <a:pt x="54862" y="9443"/>
                    </a:lnTo>
                    <a:lnTo>
                      <a:pt x="56783" y="8850"/>
                    </a:lnTo>
                    <a:cubicBezTo>
                      <a:pt x="57489" y="8630"/>
                      <a:pt x="58211" y="8420"/>
                      <a:pt x="58911" y="8218"/>
                    </a:cubicBezTo>
                    <a:cubicBezTo>
                      <a:pt x="59214" y="8130"/>
                      <a:pt x="59516" y="8043"/>
                      <a:pt x="59817" y="7955"/>
                    </a:cubicBezTo>
                    <a:lnTo>
                      <a:pt x="60447" y="7769"/>
                    </a:lnTo>
                    <a:lnTo>
                      <a:pt x="61259" y="7532"/>
                    </a:lnTo>
                    <a:cubicBezTo>
                      <a:pt x="61543" y="7448"/>
                      <a:pt x="61838" y="7376"/>
                      <a:pt x="62123" y="7307"/>
                    </a:cubicBezTo>
                    <a:cubicBezTo>
                      <a:pt x="62269" y="7270"/>
                      <a:pt x="62418" y="7235"/>
                      <a:pt x="62562" y="7199"/>
                    </a:cubicBezTo>
                    <a:cubicBezTo>
                      <a:pt x="63321" y="7005"/>
                      <a:pt x="64081" y="6813"/>
                      <a:pt x="64838" y="6618"/>
                    </a:cubicBezTo>
                    <a:lnTo>
                      <a:pt x="64977" y="6583"/>
                    </a:lnTo>
                    <a:cubicBezTo>
                      <a:pt x="65213" y="6521"/>
                      <a:pt x="65457" y="6459"/>
                      <a:pt x="65700" y="6408"/>
                    </a:cubicBezTo>
                    <a:lnTo>
                      <a:pt x="67689" y="5998"/>
                    </a:lnTo>
                    <a:lnTo>
                      <a:pt x="69647" y="5594"/>
                    </a:lnTo>
                    <a:cubicBezTo>
                      <a:pt x="69888" y="5543"/>
                      <a:pt x="70137" y="5509"/>
                      <a:pt x="70378" y="5474"/>
                    </a:cubicBezTo>
                    <a:cubicBezTo>
                      <a:pt x="70472" y="5460"/>
                      <a:pt x="70566" y="5447"/>
                      <a:pt x="70660" y="5433"/>
                    </a:cubicBezTo>
                    <a:lnTo>
                      <a:pt x="70691" y="5428"/>
                    </a:lnTo>
                    <a:cubicBezTo>
                      <a:pt x="71466" y="5310"/>
                      <a:pt x="72239" y="5191"/>
                      <a:pt x="73015" y="5073"/>
                    </a:cubicBezTo>
                    <a:lnTo>
                      <a:pt x="73335" y="5025"/>
                    </a:lnTo>
                    <a:cubicBezTo>
                      <a:pt x="73643" y="4975"/>
                      <a:pt x="73959" y="4925"/>
                      <a:pt x="74272" y="4891"/>
                    </a:cubicBezTo>
                    <a:lnTo>
                      <a:pt x="75173" y="4794"/>
                    </a:lnTo>
                    <a:lnTo>
                      <a:pt x="76183" y="4686"/>
                    </a:lnTo>
                    <a:cubicBezTo>
                      <a:pt x="76824" y="4619"/>
                      <a:pt x="77460" y="4549"/>
                      <a:pt x="78098" y="4484"/>
                    </a:cubicBezTo>
                    <a:cubicBezTo>
                      <a:pt x="78370" y="4454"/>
                      <a:pt x="78649" y="4438"/>
                      <a:pt x="78918" y="4422"/>
                    </a:cubicBezTo>
                    <a:cubicBezTo>
                      <a:pt x="79043" y="4417"/>
                      <a:pt x="79167" y="4409"/>
                      <a:pt x="79292" y="4403"/>
                    </a:cubicBezTo>
                    <a:lnTo>
                      <a:pt x="80409" y="4331"/>
                    </a:lnTo>
                    <a:lnTo>
                      <a:pt x="80620" y="4316"/>
                    </a:lnTo>
                    <a:lnTo>
                      <a:pt x="80574" y="4309"/>
                    </a:lnTo>
                    <a:cubicBezTo>
                      <a:pt x="79273" y="4072"/>
                      <a:pt x="77953" y="3843"/>
                      <a:pt x="76543" y="3615"/>
                    </a:cubicBezTo>
                    <a:cubicBezTo>
                      <a:pt x="75699" y="3478"/>
                      <a:pt x="74842" y="3357"/>
                      <a:pt x="74011" y="3241"/>
                    </a:cubicBezTo>
                    <a:cubicBezTo>
                      <a:pt x="73706" y="3199"/>
                      <a:pt x="73400" y="3158"/>
                      <a:pt x="73094" y="3115"/>
                    </a:cubicBezTo>
                    <a:cubicBezTo>
                      <a:pt x="72633" y="3048"/>
                      <a:pt x="72165" y="2992"/>
                      <a:pt x="71701" y="2935"/>
                    </a:cubicBezTo>
                    <a:cubicBezTo>
                      <a:pt x="71492" y="2908"/>
                      <a:pt x="71281" y="2884"/>
                      <a:pt x="71073" y="2859"/>
                    </a:cubicBezTo>
                    <a:lnTo>
                      <a:pt x="70954" y="2842"/>
                    </a:lnTo>
                    <a:cubicBezTo>
                      <a:pt x="70476" y="2783"/>
                      <a:pt x="69998" y="2721"/>
                      <a:pt x="69518" y="2672"/>
                    </a:cubicBezTo>
                    <a:cubicBezTo>
                      <a:pt x="66928" y="2401"/>
                      <a:pt x="64338" y="2153"/>
                      <a:pt x="61821" y="1933"/>
                    </a:cubicBezTo>
                    <a:lnTo>
                      <a:pt x="60936" y="1855"/>
                    </a:lnTo>
                    <a:cubicBezTo>
                      <a:pt x="58839" y="1672"/>
                      <a:pt x="56738" y="1487"/>
                      <a:pt x="54641" y="1292"/>
                    </a:cubicBezTo>
                    <a:cubicBezTo>
                      <a:pt x="53247" y="1164"/>
                      <a:pt x="52177" y="1070"/>
                      <a:pt x="51177" y="986"/>
                    </a:cubicBezTo>
                    <a:lnTo>
                      <a:pt x="51035" y="973"/>
                    </a:lnTo>
                    <a:cubicBezTo>
                      <a:pt x="50426" y="924"/>
                      <a:pt x="49817" y="874"/>
                      <a:pt x="49207" y="823"/>
                    </a:cubicBezTo>
                    <a:lnTo>
                      <a:pt x="48782" y="788"/>
                    </a:lnTo>
                    <a:cubicBezTo>
                      <a:pt x="48426" y="756"/>
                      <a:pt x="48058" y="723"/>
                      <a:pt x="47697" y="704"/>
                    </a:cubicBezTo>
                    <a:cubicBezTo>
                      <a:pt x="42037" y="390"/>
                      <a:pt x="37283" y="153"/>
                      <a:pt x="32466" y="7"/>
                    </a:cubicBezTo>
                    <a:cubicBezTo>
                      <a:pt x="32225" y="2"/>
                      <a:pt x="31983" y="0"/>
                      <a:pt x="3174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6" name="Google Shape;3436;p147"/>
              <p:cNvSpPr/>
              <p:nvPr/>
            </p:nvSpPr>
            <p:spPr>
              <a:xfrm>
                <a:off x="4989737" y="4316312"/>
                <a:ext cx="3902210" cy="1007014"/>
              </a:xfrm>
              <a:custGeom>
                <a:avLst/>
                <a:gdLst/>
                <a:ahLst/>
                <a:cxnLst/>
                <a:rect l="l" t="t" r="r" b="b"/>
                <a:pathLst>
                  <a:path w="80620" h="20805" extrusionOk="0">
                    <a:moveTo>
                      <a:pt x="31328" y="0"/>
                    </a:moveTo>
                    <a:lnTo>
                      <a:pt x="31015" y="2"/>
                    </a:lnTo>
                    <a:lnTo>
                      <a:pt x="30644" y="2"/>
                    </a:lnTo>
                    <a:cubicBezTo>
                      <a:pt x="30208" y="2"/>
                      <a:pt x="29768" y="2"/>
                      <a:pt x="29334" y="10"/>
                    </a:cubicBezTo>
                    <a:cubicBezTo>
                      <a:pt x="28579" y="26"/>
                      <a:pt x="27825" y="37"/>
                      <a:pt x="27074" y="53"/>
                    </a:cubicBezTo>
                    <a:cubicBezTo>
                      <a:pt x="26672" y="61"/>
                      <a:pt x="26269" y="79"/>
                      <a:pt x="25875" y="99"/>
                    </a:cubicBezTo>
                    <a:lnTo>
                      <a:pt x="25397" y="121"/>
                    </a:lnTo>
                    <a:cubicBezTo>
                      <a:pt x="25260" y="126"/>
                      <a:pt x="25121" y="131"/>
                      <a:pt x="24983" y="136"/>
                    </a:cubicBezTo>
                    <a:cubicBezTo>
                      <a:pt x="24643" y="149"/>
                      <a:pt x="24287" y="161"/>
                      <a:pt x="23942" y="191"/>
                    </a:cubicBezTo>
                    <a:lnTo>
                      <a:pt x="22655" y="299"/>
                    </a:lnTo>
                    <a:lnTo>
                      <a:pt x="21463" y="398"/>
                    </a:lnTo>
                    <a:cubicBezTo>
                      <a:pt x="21097" y="429"/>
                      <a:pt x="20730" y="476"/>
                      <a:pt x="20371" y="524"/>
                    </a:cubicBezTo>
                    <a:lnTo>
                      <a:pt x="20113" y="556"/>
                    </a:lnTo>
                    <a:cubicBezTo>
                      <a:pt x="19900" y="583"/>
                      <a:pt x="19687" y="608"/>
                      <a:pt x="19473" y="634"/>
                    </a:cubicBezTo>
                    <a:cubicBezTo>
                      <a:pt x="19026" y="689"/>
                      <a:pt x="18583" y="743"/>
                      <a:pt x="18137" y="804"/>
                    </a:cubicBezTo>
                    <a:lnTo>
                      <a:pt x="17745" y="861"/>
                    </a:lnTo>
                    <a:cubicBezTo>
                      <a:pt x="16682" y="1011"/>
                      <a:pt x="15582" y="1168"/>
                      <a:pt x="14503" y="1353"/>
                    </a:cubicBezTo>
                    <a:cubicBezTo>
                      <a:pt x="14313" y="1387"/>
                      <a:pt x="14122" y="1417"/>
                      <a:pt x="13932" y="1449"/>
                    </a:cubicBezTo>
                    <a:cubicBezTo>
                      <a:pt x="13561" y="1509"/>
                      <a:pt x="13180" y="1571"/>
                      <a:pt x="12806" y="1647"/>
                    </a:cubicBezTo>
                    <a:lnTo>
                      <a:pt x="11626" y="1884"/>
                    </a:lnTo>
                    <a:lnTo>
                      <a:pt x="10649" y="2080"/>
                    </a:lnTo>
                    <a:cubicBezTo>
                      <a:pt x="10291" y="2152"/>
                      <a:pt x="9936" y="2231"/>
                      <a:pt x="9581" y="2308"/>
                    </a:cubicBezTo>
                    <a:lnTo>
                      <a:pt x="9077" y="2419"/>
                    </a:lnTo>
                    <a:lnTo>
                      <a:pt x="8742" y="2491"/>
                    </a:lnTo>
                    <a:cubicBezTo>
                      <a:pt x="8327" y="2577"/>
                      <a:pt x="7904" y="2668"/>
                      <a:pt x="7490" y="2781"/>
                    </a:cubicBezTo>
                    <a:lnTo>
                      <a:pt x="6388" y="3074"/>
                    </a:lnTo>
                    <a:lnTo>
                      <a:pt x="5288" y="3368"/>
                    </a:lnTo>
                    <a:cubicBezTo>
                      <a:pt x="4867" y="3481"/>
                      <a:pt x="4445" y="3617"/>
                      <a:pt x="4036" y="3750"/>
                    </a:cubicBezTo>
                    <a:cubicBezTo>
                      <a:pt x="3835" y="3815"/>
                      <a:pt x="3634" y="3882"/>
                      <a:pt x="3434" y="3943"/>
                    </a:cubicBezTo>
                    <a:cubicBezTo>
                      <a:pt x="2990" y="4083"/>
                      <a:pt x="2545" y="4228"/>
                      <a:pt x="2100" y="4371"/>
                    </a:cubicBezTo>
                    <a:cubicBezTo>
                      <a:pt x="1700" y="4501"/>
                      <a:pt x="1306" y="4631"/>
                      <a:pt x="906" y="4760"/>
                    </a:cubicBezTo>
                    <a:cubicBezTo>
                      <a:pt x="835" y="4783"/>
                      <a:pt x="765" y="4805"/>
                      <a:pt x="693" y="4827"/>
                    </a:cubicBezTo>
                    <a:cubicBezTo>
                      <a:pt x="551" y="4872"/>
                      <a:pt x="408" y="4919"/>
                      <a:pt x="269" y="4970"/>
                    </a:cubicBezTo>
                    <a:lnTo>
                      <a:pt x="0" y="5072"/>
                    </a:lnTo>
                    <a:cubicBezTo>
                      <a:pt x="691" y="5292"/>
                      <a:pt x="1384" y="5516"/>
                      <a:pt x="2080" y="5747"/>
                    </a:cubicBezTo>
                    <a:lnTo>
                      <a:pt x="2319" y="5819"/>
                    </a:lnTo>
                    <a:cubicBezTo>
                      <a:pt x="3035" y="6050"/>
                      <a:pt x="3759" y="6313"/>
                      <a:pt x="4457" y="6566"/>
                    </a:cubicBezTo>
                    <a:lnTo>
                      <a:pt x="4499" y="6580"/>
                    </a:lnTo>
                    <a:lnTo>
                      <a:pt x="4671" y="6644"/>
                    </a:lnTo>
                    <a:lnTo>
                      <a:pt x="5290" y="6866"/>
                    </a:lnTo>
                    <a:cubicBezTo>
                      <a:pt x="5440" y="6917"/>
                      <a:pt x="5587" y="6982"/>
                      <a:pt x="5726" y="7044"/>
                    </a:cubicBezTo>
                    <a:lnTo>
                      <a:pt x="5750" y="7057"/>
                    </a:lnTo>
                    <a:lnTo>
                      <a:pt x="5915" y="7129"/>
                    </a:lnTo>
                    <a:lnTo>
                      <a:pt x="6420" y="7344"/>
                    </a:lnTo>
                    <a:lnTo>
                      <a:pt x="6913" y="7556"/>
                    </a:lnTo>
                    <a:cubicBezTo>
                      <a:pt x="7028" y="7605"/>
                      <a:pt x="7145" y="7653"/>
                      <a:pt x="7258" y="7699"/>
                    </a:cubicBezTo>
                    <a:lnTo>
                      <a:pt x="7318" y="7726"/>
                    </a:lnTo>
                    <a:cubicBezTo>
                      <a:pt x="7595" y="7839"/>
                      <a:pt x="7883" y="7956"/>
                      <a:pt x="8157" y="8091"/>
                    </a:cubicBezTo>
                    <a:lnTo>
                      <a:pt x="8862" y="8439"/>
                    </a:lnTo>
                    <a:lnTo>
                      <a:pt x="8906" y="8460"/>
                    </a:lnTo>
                    <a:cubicBezTo>
                      <a:pt x="9525" y="8761"/>
                      <a:pt x="10298" y="9137"/>
                      <a:pt x="11018" y="9517"/>
                    </a:cubicBezTo>
                    <a:cubicBezTo>
                      <a:pt x="12214" y="10144"/>
                      <a:pt x="13212" y="10678"/>
                      <a:pt x="14161" y="11200"/>
                    </a:cubicBezTo>
                    <a:cubicBezTo>
                      <a:pt x="15854" y="12131"/>
                      <a:pt x="17598" y="13171"/>
                      <a:pt x="19490" y="14377"/>
                    </a:cubicBezTo>
                    <a:cubicBezTo>
                      <a:pt x="19658" y="14481"/>
                      <a:pt x="19825" y="14587"/>
                      <a:pt x="19993" y="14691"/>
                    </a:cubicBezTo>
                    <a:lnTo>
                      <a:pt x="20041" y="14723"/>
                    </a:lnTo>
                    <a:lnTo>
                      <a:pt x="20100" y="14760"/>
                    </a:lnTo>
                    <a:cubicBezTo>
                      <a:pt x="20422" y="14957"/>
                      <a:pt x="20787" y="15185"/>
                      <a:pt x="21125" y="15417"/>
                    </a:cubicBezTo>
                    <a:lnTo>
                      <a:pt x="21702" y="15812"/>
                    </a:lnTo>
                    <a:lnTo>
                      <a:pt x="22522" y="16373"/>
                    </a:lnTo>
                    <a:cubicBezTo>
                      <a:pt x="22824" y="16577"/>
                      <a:pt x="23124" y="16806"/>
                      <a:pt x="23418" y="17025"/>
                    </a:cubicBezTo>
                    <a:lnTo>
                      <a:pt x="23436" y="17041"/>
                    </a:lnTo>
                    <a:lnTo>
                      <a:pt x="23568" y="17141"/>
                    </a:lnTo>
                    <a:lnTo>
                      <a:pt x="23802" y="17316"/>
                    </a:lnTo>
                    <a:cubicBezTo>
                      <a:pt x="24065" y="17511"/>
                      <a:pt x="24327" y="17708"/>
                      <a:pt x="24590" y="17906"/>
                    </a:cubicBezTo>
                    <a:lnTo>
                      <a:pt x="24850" y="18104"/>
                    </a:lnTo>
                    <a:cubicBezTo>
                      <a:pt x="25548" y="18588"/>
                      <a:pt x="26234" y="19057"/>
                      <a:pt x="26889" y="19499"/>
                    </a:cubicBezTo>
                    <a:cubicBezTo>
                      <a:pt x="27407" y="19847"/>
                      <a:pt x="27931" y="20222"/>
                      <a:pt x="28403" y="20561"/>
                    </a:cubicBezTo>
                    <a:lnTo>
                      <a:pt x="28743" y="20805"/>
                    </a:lnTo>
                    <a:lnTo>
                      <a:pt x="30252" y="19990"/>
                    </a:lnTo>
                    <a:cubicBezTo>
                      <a:pt x="30506" y="19852"/>
                      <a:pt x="30775" y="19721"/>
                      <a:pt x="31034" y="19598"/>
                    </a:cubicBezTo>
                    <a:cubicBezTo>
                      <a:pt x="31154" y="19541"/>
                      <a:pt x="31270" y="19485"/>
                      <a:pt x="31390" y="19425"/>
                    </a:cubicBezTo>
                    <a:lnTo>
                      <a:pt x="31760" y="19240"/>
                    </a:lnTo>
                    <a:cubicBezTo>
                      <a:pt x="32586" y="18831"/>
                      <a:pt x="33439" y="18407"/>
                      <a:pt x="34288" y="18009"/>
                    </a:cubicBezTo>
                    <a:cubicBezTo>
                      <a:pt x="34910" y="17721"/>
                      <a:pt x="35530" y="17431"/>
                      <a:pt x="36152" y="17143"/>
                    </a:cubicBezTo>
                    <a:cubicBezTo>
                      <a:pt x="37574" y="16482"/>
                      <a:pt x="39046" y="15797"/>
                      <a:pt x="40488" y="15113"/>
                    </a:cubicBezTo>
                    <a:lnTo>
                      <a:pt x="42248" y="14278"/>
                    </a:lnTo>
                    <a:lnTo>
                      <a:pt x="44034" y="13430"/>
                    </a:lnTo>
                    <a:cubicBezTo>
                      <a:pt x="44261" y="13323"/>
                      <a:pt x="44504" y="13215"/>
                      <a:pt x="44801" y="13094"/>
                    </a:cubicBezTo>
                    <a:lnTo>
                      <a:pt x="45302" y="12884"/>
                    </a:lnTo>
                    <a:lnTo>
                      <a:pt x="46899" y="12220"/>
                    </a:lnTo>
                    <a:lnTo>
                      <a:pt x="47867" y="11817"/>
                    </a:lnTo>
                    <a:lnTo>
                      <a:pt x="48431" y="11583"/>
                    </a:lnTo>
                    <a:cubicBezTo>
                      <a:pt x="48756" y="11447"/>
                      <a:pt x="49097" y="11333"/>
                      <a:pt x="49426" y="11225"/>
                    </a:cubicBezTo>
                    <a:lnTo>
                      <a:pt x="49695" y="11134"/>
                    </a:lnTo>
                    <a:lnTo>
                      <a:pt x="51953" y="10367"/>
                    </a:lnTo>
                    <a:lnTo>
                      <a:pt x="52250" y="10263"/>
                    </a:lnTo>
                    <a:cubicBezTo>
                      <a:pt x="52480" y="10185"/>
                      <a:pt x="52707" y="10103"/>
                      <a:pt x="52942" y="10035"/>
                    </a:cubicBezTo>
                    <a:lnTo>
                      <a:pt x="54862" y="9443"/>
                    </a:lnTo>
                    <a:lnTo>
                      <a:pt x="56783" y="8850"/>
                    </a:lnTo>
                    <a:cubicBezTo>
                      <a:pt x="57489" y="8630"/>
                      <a:pt x="58211" y="8420"/>
                      <a:pt x="58911" y="8218"/>
                    </a:cubicBezTo>
                    <a:cubicBezTo>
                      <a:pt x="59214" y="8130"/>
                      <a:pt x="59516" y="8043"/>
                      <a:pt x="59817" y="7955"/>
                    </a:cubicBezTo>
                    <a:lnTo>
                      <a:pt x="60447" y="7769"/>
                    </a:lnTo>
                    <a:lnTo>
                      <a:pt x="61259" y="7532"/>
                    </a:lnTo>
                    <a:cubicBezTo>
                      <a:pt x="61543" y="7448"/>
                      <a:pt x="61838" y="7376"/>
                      <a:pt x="62123" y="7307"/>
                    </a:cubicBezTo>
                    <a:cubicBezTo>
                      <a:pt x="62269" y="7270"/>
                      <a:pt x="62418" y="7235"/>
                      <a:pt x="62562" y="7199"/>
                    </a:cubicBezTo>
                    <a:cubicBezTo>
                      <a:pt x="63321" y="7005"/>
                      <a:pt x="64081" y="6813"/>
                      <a:pt x="64838" y="6618"/>
                    </a:cubicBezTo>
                    <a:lnTo>
                      <a:pt x="64977" y="6583"/>
                    </a:lnTo>
                    <a:cubicBezTo>
                      <a:pt x="65213" y="6521"/>
                      <a:pt x="65457" y="6459"/>
                      <a:pt x="65700" y="6408"/>
                    </a:cubicBezTo>
                    <a:lnTo>
                      <a:pt x="67689" y="5998"/>
                    </a:lnTo>
                    <a:lnTo>
                      <a:pt x="69647" y="5594"/>
                    </a:lnTo>
                    <a:cubicBezTo>
                      <a:pt x="69888" y="5543"/>
                      <a:pt x="70137" y="5509"/>
                      <a:pt x="70378" y="5474"/>
                    </a:cubicBezTo>
                    <a:cubicBezTo>
                      <a:pt x="70472" y="5460"/>
                      <a:pt x="70566" y="5447"/>
                      <a:pt x="70660" y="5433"/>
                    </a:cubicBezTo>
                    <a:lnTo>
                      <a:pt x="70691" y="5428"/>
                    </a:lnTo>
                    <a:cubicBezTo>
                      <a:pt x="71466" y="5310"/>
                      <a:pt x="72239" y="5191"/>
                      <a:pt x="73015" y="5073"/>
                    </a:cubicBezTo>
                    <a:lnTo>
                      <a:pt x="73335" y="5025"/>
                    </a:lnTo>
                    <a:cubicBezTo>
                      <a:pt x="73643" y="4975"/>
                      <a:pt x="73959" y="4925"/>
                      <a:pt x="74272" y="4891"/>
                    </a:cubicBezTo>
                    <a:lnTo>
                      <a:pt x="75173" y="4794"/>
                    </a:lnTo>
                    <a:lnTo>
                      <a:pt x="76183" y="4686"/>
                    </a:lnTo>
                    <a:cubicBezTo>
                      <a:pt x="76824" y="4619"/>
                      <a:pt x="77460" y="4549"/>
                      <a:pt x="78098" y="4484"/>
                    </a:cubicBezTo>
                    <a:cubicBezTo>
                      <a:pt x="78370" y="4454"/>
                      <a:pt x="78649" y="4438"/>
                      <a:pt x="78918" y="4422"/>
                    </a:cubicBezTo>
                    <a:cubicBezTo>
                      <a:pt x="79043" y="4417"/>
                      <a:pt x="79167" y="4409"/>
                      <a:pt x="79292" y="4403"/>
                    </a:cubicBezTo>
                    <a:lnTo>
                      <a:pt x="80409" y="4331"/>
                    </a:lnTo>
                    <a:lnTo>
                      <a:pt x="80620" y="4316"/>
                    </a:lnTo>
                    <a:lnTo>
                      <a:pt x="80574" y="4309"/>
                    </a:lnTo>
                    <a:cubicBezTo>
                      <a:pt x="79273" y="4072"/>
                      <a:pt x="77953" y="3843"/>
                      <a:pt x="76543" y="3615"/>
                    </a:cubicBezTo>
                    <a:cubicBezTo>
                      <a:pt x="75699" y="3478"/>
                      <a:pt x="74842" y="3357"/>
                      <a:pt x="74011" y="3241"/>
                    </a:cubicBezTo>
                    <a:cubicBezTo>
                      <a:pt x="73706" y="3199"/>
                      <a:pt x="73400" y="3158"/>
                      <a:pt x="73094" y="3115"/>
                    </a:cubicBezTo>
                    <a:cubicBezTo>
                      <a:pt x="72633" y="3048"/>
                      <a:pt x="72165" y="2992"/>
                      <a:pt x="71701" y="2935"/>
                    </a:cubicBezTo>
                    <a:cubicBezTo>
                      <a:pt x="71492" y="2908"/>
                      <a:pt x="71281" y="2884"/>
                      <a:pt x="71073" y="2859"/>
                    </a:cubicBezTo>
                    <a:lnTo>
                      <a:pt x="70954" y="2842"/>
                    </a:lnTo>
                    <a:cubicBezTo>
                      <a:pt x="70476" y="2783"/>
                      <a:pt x="69998" y="2721"/>
                      <a:pt x="69518" y="2672"/>
                    </a:cubicBezTo>
                    <a:cubicBezTo>
                      <a:pt x="66928" y="2401"/>
                      <a:pt x="64338" y="2153"/>
                      <a:pt x="61821" y="1933"/>
                    </a:cubicBezTo>
                    <a:lnTo>
                      <a:pt x="60936" y="1855"/>
                    </a:lnTo>
                    <a:cubicBezTo>
                      <a:pt x="58839" y="1672"/>
                      <a:pt x="56738" y="1487"/>
                      <a:pt x="54641" y="1292"/>
                    </a:cubicBezTo>
                    <a:cubicBezTo>
                      <a:pt x="53247" y="1164"/>
                      <a:pt x="52177" y="1070"/>
                      <a:pt x="51177" y="986"/>
                    </a:cubicBezTo>
                    <a:lnTo>
                      <a:pt x="51035" y="973"/>
                    </a:lnTo>
                    <a:cubicBezTo>
                      <a:pt x="50426" y="924"/>
                      <a:pt x="49817" y="874"/>
                      <a:pt x="49207" y="823"/>
                    </a:cubicBezTo>
                    <a:lnTo>
                      <a:pt x="48782" y="788"/>
                    </a:lnTo>
                    <a:cubicBezTo>
                      <a:pt x="48426" y="756"/>
                      <a:pt x="48058" y="723"/>
                      <a:pt x="47697" y="704"/>
                    </a:cubicBezTo>
                    <a:cubicBezTo>
                      <a:pt x="42037" y="390"/>
                      <a:pt x="37283" y="153"/>
                      <a:pt x="32466" y="7"/>
                    </a:cubicBezTo>
                    <a:cubicBezTo>
                      <a:pt x="32225" y="2"/>
                      <a:pt x="31983" y="0"/>
                      <a:pt x="31743" y="0"/>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7" name="Google Shape;3437;p147"/>
              <p:cNvSpPr/>
              <p:nvPr/>
            </p:nvSpPr>
            <p:spPr>
              <a:xfrm>
                <a:off x="6380921" y="4519348"/>
                <a:ext cx="2764073" cy="1271727"/>
              </a:xfrm>
              <a:custGeom>
                <a:avLst/>
                <a:gdLst/>
                <a:ahLst/>
                <a:cxnLst/>
                <a:rect l="l" t="t" r="r" b="b"/>
                <a:pathLst>
                  <a:path w="57106" h="26274" extrusionOk="0">
                    <a:moveTo>
                      <a:pt x="54600" y="1"/>
                    </a:moveTo>
                    <a:cubicBezTo>
                      <a:pt x="53964" y="1"/>
                      <a:pt x="53350" y="19"/>
                      <a:pt x="52772" y="57"/>
                    </a:cubicBezTo>
                    <a:lnTo>
                      <a:pt x="51878" y="113"/>
                    </a:lnTo>
                    <a:lnTo>
                      <a:pt x="51667" y="127"/>
                    </a:lnTo>
                    <a:lnTo>
                      <a:pt x="50550" y="199"/>
                    </a:lnTo>
                    <a:cubicBezTo>
                      <a:pt x="50425" y="208"/>
                      <a:pt x="50301" y="215"/>
                      <a:pt x="50177" y="219"/>
                    </a:cubicBezTo>
                    <a:cubicBezTo>
                      <a:pt x="49907" y="234"/>
                      <a:pt x="49628" y="251"/>
                      <a:pt x="49356" y="281"/>
                    </a:cubicBezTo>
                    <a:cubicBezTo>
                      <a:pt x="48719" y="348"/>
                      <a:pt x="48082" y="418"/>
                      <a:pt x="47442" y="483"/>
                    </a:cubicBezTo>
                    <a:lnTo>
                      <a:pt x="46431" y="591"/>
                    </a:lnTo>
                    <a:lnTo>
                      <a:pt x="45530" y="688"/>
                    </a:lnTo>
                    <a:cubicBezTo>
                      <a:pt x="45218" y="723"/>
                      <a:pt x="44901" y="771"/>
                      <a:pt x="44593" y="821"/>
                    </a:cubicBezTo>
                    <a:lnTo>
                      <a:pt x="44273" y="870"/>
                    </a:lnTo>
                    <a:cubicBezTo>
                      <a:pt x="43498" y="988"/>
                      <a:pt x="42724" y="1107"/>
                      <a:pt x="41949" y="1225"/>
                    </a:cubicBezTo>
                    <a:lnTo>
                      <a:pt x="41918" y="1230"/>
                    </a:lnTo>
                    <a:cubicBezTo>
                      <a:pt x="41825" y="1244"/>
                      <a:pt x="41730" y="1258"/>
                      <a:pt x="41636" y="1270"/>
                    </a:cubicBezTo>
                    <a:cubicBezTo>
                      <a:pt x="41395" y="1305"/>
                      <a:pt x="41146" y="1340"/>
                      <a:pt x="40905" y="1392"/>
                    </a:cubicBezTo>
                    <a:lnTo>
                      <a:pt x="38947" y="1795"/>
                    </a:lnTo>
                    <a:lnTo>
                      <a:pt x="36959" y="2205"/>
                    </a:lnTo>
                    <a:cubicBezTo>
                      <a:pt x="36715" y="2257"/>
                      <a:pt x="36471" y="2319"/>
                      <a:pt x="36235" y="2381"/>
                    </a:cubicBezTo>
                    <a:lnTo>
                      <a:pt x="36096" y="2415"/>
                    </a:lnTo>
                    <a:cubicBezTo>
                      <a:pt x="35339" y="2610"/>
                      <a:pt x="34580" y="2803"/>
                      <a:pt x="33820" y="2995"/>
                    </a:cubicBezTo>
                    <a:cubicBezTo>
                      <a:pt x="33676" y="3032"/>
                      <a:pt x="33527" y="3067"/>
                      <a:pt x="33381" y="3104"/>
                    </a:cubicBezTo>
                    <a:cubicBezTo>
                      <a:pt x="33097" y="3174"/>
                      <a:pt x="32801" y="3244"/>
                      <a:pt x="32517" y="3329"/>
                    </a:cubicBezTo>
                    <a:lnTo>
                      <a:pt x="31705" y="3566"/>
                    </a:lnTo>
                    <a:lnTo>
                      <a:pt x="31075" y="3751"/>
                    </a:lnTo>
                    <a:cubicBezTo>
                      <a:pt x="30773" y="3840"/>
                      <a:pt x="30472" y="3926"/>
                      <a:pt x="30169" y="4015"/>
                    </a:cubicBezTo>
                    <a:cubicBezTo>
                      <a:pt x="29469" y="4217"/>
                      <a:pt x="28747" y="4427"/>
                      <a:pt x="28041" y="4647"/>
                    </a:cubicBezTo>
                    <a:lnTo>
                      <a:pt x="26120" y="5239"/>
                    </a:lnTo>
                    <a:lnTo>
                      <a:pt x="24200" y="5832"/>
                    </a:lnTo>
                    <a:cubicBezTo>
                      <a:pt x="23967" y="5901"/>
                      <a:pt x="23738" y="5982"/>
                      <a:pt x="23509" y="6060"/>
                    </a:cubicBezTo>
                    <a:lnTo>
                      <a:pt x="23211" y="6165"/>
                    </a:lnTo>
                    <a:lnTo>
                      <a:pt x="20953" y="6930"/>
                    </a:lnTo>
                    <a:lnTo>
                      <a:pt x="20684" y="7022"/>
                    </a:lnTo>
                    <a:cubicBezTo>
                      <a:pt x="20355" y="7130"/>
                      <a:pt x="20014" y="7245"/>
                      <a:pt x="19689" y="7380"/>
                    </a:cubicBezTo>
                    <a:lnTo>
                      <a:pt x="19125" y="7614"/>
                    </a:lnTo>
                    <a:lnTo>
                      <a:pt x="18157" y="8017"/>
                    </a:lnTo>
                    <a:lnTo>
                      <a:pt x="16560" y="8681"/>
                    </a:lnTo>
                    <a:lnTo>
                      <a:pt x="16059" y="8891"/>
                    </a:lnTo>
                    <a:cubicBezTo>
                      <a:pt x="15762" y="9013"/>
                      <a:pt x="15519" y="9121"/>
                      <a:pt x="15292" y="9227"/>
                    </a:cubicBezTo>
                    <a:lnTo>
                      <a:pt x="13506" y="10075"/>
                    </a:lnTo>
                    <a:lnTo>
                      <a:pt x="11746" y="10910"/>
                    </a:lnTo>
                    <a:cubicBezTo>
                      <a:pt x="10304" y="11594"/>
                      <a:pt x="8831" y="12278"/>
                      <a:pt x="7410" y="12940"/>
                    </a:cubicBezTo>
                    <a:cubicBezTo>
                      <a:pt x="6788" y="13228"/>
                      <a:pt x="6168" y="13518"/>
                      <a:pt x="5546" y="13807"/>
                    </a:cubicBezTo>
                    <a:cubicBezTo>
                      <a:pt x="4697" y="14204"/>
                      <a:pt x="3844" y="14626"/>
                      <a:pt x="3018" y="15037"/>
                    </a:cubicBezTo>
                    <a:lnTo>
                      <a:pt x="2648" y="15223"/>
                    </a:lnTo>
                    <a:cubicBezTo>
                      <a:pt x="2528" y="15281"/>
                      <a:pt x="2413" y="15338"/>
                      <a:pt x="2292" y="15395"/>
                    </a:cubicBezTo>
                    <a:cubicBezTo>
                      <a:pt x="2034" y="15518"/>
                      <a:pt x="1765" y="15650"/>
                      <a:pt x="1510" y="15787"/>
                    </a:cubicBezTo>
                    <a:lnTo>
                      <a:pt x="1" y="16603"/>
                    </a:lnTo>
                    <a:lnTo>
                      <a:pt x="121" y="16688"/>
                    </a:lnTo>
                    <a:cubicBezTo>
                      <a:pt x="1296" y="17527"/>
                      <a:pt x="2572" y="18382"/>
                      <a:pt x="4019" y="19297"/>
                    </a:cubicBezTo>
                    <a:cubicBezTo>
                      <a:pt x="4356" y="19512"/>
                      <a:pt x="4692" y="19726"/>
                      <a:pt x="5040" y="19950"/>
                    </a:cubicBezTo>
                    <a:lnTo>
                      <a:pt x="5106" y="19989"/>
                    </a:lnTo>
                    <a:cubicBezTo>
                      <a:pt x="6173" y="20668"/>
                      <a:pt x="7135" y="21280"/>
                      <a:pt x="8113" y="21858"/>
                    </a:cubicBezTo>
                    <a:cubicBezTo>
                      <a:pt x="8273" y="21953"/>
                      <a:pt x="8433" y="22048"/>
                      <a:pt x="8590" y="22143"/>
                    </a:cubicBezTo>
                    <a:lnTo>
                      <a:pt x="8705" y="22212"/>
                    </a:lnTo>
                    <a:lnTo>
                      <a:pt x="8731" y="22228"/>
                    </a:lnTo>
                    <a:lnTo>
                      <a:pt x="8754" y="22243"/>
                    </a:lnTo>
                    <a:cubicBezTo>
                      <a:pt x="9226" y="22525"/>
                      <a:pt x="9714" y="22819"/>
                      <a:pt x="10206" y="23086"/>
                    </a:cubicBezTo>
                    <a:cubicBezTo>
                      <a:pt x="10469" y="23231"/>
                      <a:pt x="10736" y="23374"/>
                      <a:pt x="11000" y="23518"/>
                    </a:cubicBezTo>
                    <a:lnTo>
                      <a:pt x="11141" y="23593"/>
                    </a:lnTo>
                    <a:cubicBezTo>
                      <a:pt x="11612" y="23849"/>
                      <a:pt x="12085" y="24105"/>
                      <a:pt x="12555" y="24365"/>
                    </a:cubicBezTo>
                    <a:lnTo>
                      <a:pt x="13025" y="24631"/>
                    </a:lnTo>
                    <a:lnTo>
                      <a:pt x="13490" y="24893"/>
                    </a:lnTo>
                    <a:cubicBezTo>
                      <a:pt x="14304" y="25352"/>
                      <a:pt x="15134" y="25821"/>
                      <a:pt x="15978" y="26274"/>
                    </a:cubicBezTo>
                    <a:lnTo>
                      <a:pt x="57105" y="26274"/>
                    </a:lnTo>
                    <a:lnTo>
                      <a:pt x="57105" y="8692"/>
                    </a:lnTo>
                    <a:lnTo>
                      <a:pt x="57105" y="1089"/>
                    </a:lnTo>
                    <a:lnTo>
                      <a:pt x="57105" y="86"/>
                    </a:lnTo>
                    <a:cubicBezTo>
                      <a:pt x="56811" y="68"/>
                      <a:pt x="56502" y="49"/>
                      <a:pt x="56171" y="35"/>
                    </a:cubicBezTo>
                    <a:cubicBezTo>
                      <a:pt x="55628" y="13"/>
                      <a:pt x="55100" y="1"/>
                      <a:pt x="546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8" name="Google Shape;3438;p147"/>
              <p:cNvSpPr/>
              <p:nvPr/>
            </p:nvSpPr>
            <p:spPr>
              <a:xfrm>
                <a:off x="-3387" y="4372737"/>
                <a:ext cx="1937358" cy="1152948"/>
              </a:xfrm>
              <a:custGeom>
                <a:avLst/>
                <a:gdLst/>
                <a:ahLst/>
                <a:cxnLst/>
                <a:rect l="l" t="t" r="r" b="b"/>
                <a:pathLst>
                  <a:path w="40026" h="23820" extrusionOk="0">
                    <a:moveTo>
                      <a:pt x="18680" y="1"/>
                    </a:moveTo>
                    <a:cubicBezTo>
                      <a:pt x="18659" y="1"/>
                      <a:pt x="18643" y="1"/>
                      <a:pt x="18622" y="3"/>
                    </a:cubicBezTo>
                    <a:lnTo>
                      <a:pt x="18594" y="3"/>
                    </a:lnTo>
                    <a:lnTo>
                      <a:pt x="18297" y="16"/>
                    </a:lnTo>
                    <a:lnTo>
                      <a:pt x="17813" y="33"/>
                    </a:lnTo>
                    <a:lnTo>
                      <a:pt x="17341" y="52"/>
                    </a:lnTo>
                    <a:cubicBezTo>
                      <a:pt x="17233" y="57"/>
                      <a:pt x="17125" y="59"/>
                      <a:pt x="17017" y="64"/>
                    </a:cubicBezTo>
                    <a:lnTo>
                      <a:pt x="16974" y="68"/>
                    </a:lnTo>
                    <a:cubicBezTo>
                      <a:pt x="16952" y="68"/>
                      <a:pt x="16929" y="68"/>
                      <a:pt x="16906" y="70"/>
                    </a:cubicBezTo>
                    <a:lnTo>
                      <a:pt x="16612" y="99"/>
                    </a:lnTo>
                    <a:lnTo>
                      <a:pt x="16311" y="129"/>
                    </a:lnTo>
                    <a:lnTo>
                      <a:pt x="15898" y="172"/>
                    </a:lnTo>
                    <a:lnTo>
                      <a:pt x="15440" y="217"/>
                    </a:lnTo>
                    <a:lnTo>
                      <a:pt x="15279" y="233"/>
                    </a:lnTo>
                    <a:lnTo>
                      <a:pt x="15137" y="247"/>
                    </a:lnTo>
                    <a:lnTo>
                      <a:pt x="15103" y="252"/>
                    </a:lnTo>
                    <a:cubicBezTo>
                      <a:pt x="15077" y="254"/>
                      <a:pt x="15053" y="257"/>
                      <a:pt x="15029" y="259"/>
                    </a:cubicBezTo>
                    <a:lnTo>
                      <a:pt x="13528" y="464"/>
                    </a:lnTo>
                    <a:lnTo>
                      <a:pt x="13086" y="523"/>
                    </a:lnTo>
                    <a:lnTo>
                      <a:pt x="13013" y="536"/>
                    </a:lnTo>
                    <a:lnTo>
                      <a:pt x="12938" y="548"/>
                    </a:lnTo>
                    <a:lnTo>
                      <a:pt x="12644" y="595"/>
                    </a:lnTo>
                    <a:cubicBezTo>
                      <a:pt x="12551" y="609"/>
                      <a:pt x="12454" y="625"/>
                      <a:pt x="12362" y="641"/>
                    </a:cubicBezTo>
                    <a:lnTo>
                      <a:pt x="12206" y="666"/>
                    </a:lnTo>
                    <a:cubicBezTo>
                      <a:pt x="11949" y="711"/>
                      <a:pt x="11667" y="763"/>
                      <a:pt x="11316" y="836"/>
                    </a:cubicBezTo>
                    <a:cubicBezTo>
                      <a:pt x="11027" y="896"/>
                      <a:pt x="10727" y="970"/>
                      <a:pt x="10487" y="1031"/>
                    </a:cubicBezTo>
                    <a:cubicBezTo>
                      <a:pt x="10213" y="1102"/>
                      <a:pt x="9941" y="1177"/>
                      <a:pt x="9672" y="1257"/>
                    </a:cubicBezTo>
                    <a:cubicBezTo>
                      <a:pt x="9142" y="1413"/>
                      <a:pt x="8576" y="1607"/>
                      <a:pt x="7891" y="1870"/>
                    </a:cubicBezTo>
                    <a:cubicBezTo>
                      <a:pt x="7755" y="1923"/>
                      <a:pt x="7619" y="1978"/>
                      <a:pt x="7483" y="2034"/>
                    </a:cubicBezTo>
                    <a:lnTo>
                      <a:pt x="7453" y="2046"/>
                    </a:lnTo>
                    <a:lnTo>
                      <a:pt x="7422" y="2059"/>
                    </a:lnTo>
                    <a:lnTo>
                      <a:pt x="7335" y="2096"/>
                    </a:lnTo>
                    <a:lnTo>
                      <a:pt x="7269" y="2123"/>
                    </a:lnTo>
                    <a:lnTo>
                      <a:pt x="7151" y="2178"/>
                    </a:lnTo>
                    <a:lnTo>
                      <a:pt x="6746" y="2360"/>
                    </a:lnTo>
                    <a:lnTo>
                      <a:pt x="6337" y="2543"/>
                    </a:lnTo>
                    <a:lnTo>
                      <a:pt x="5650" y="2854"/>
                    </a:lnTo>
                    <a:cubicBezTo>
                      <a:pt x="5613" y="2871"/>
                      <a:pt x="5574" y="2889"/>
                      <a:pt x="5537" y="2904"/>
                    </a:cubicBezTo>
                    <a:lnTo>
                      <a:pt x="5500" y="2922"/>
                    </a:lnTo>
                    <a:lnTo>
                      <a:pt x="5460" y="2942"/>
                    </a:lnTo>
                    <a:lnTo>
                      <a:pt x="5407" y="2969"/>
                    </a:lnTo>
                    <a:lnTo>
                      <a:pt x="4669" y="3337"/>
                    </a:lnTo>
                    <a:lnTo>
                      <a:pt x="3929" y="3705"/>
                    </a:lnTo>
                    <a:lnTo>
                      <a:pt x="3860" y="3740"/>
                    </a:lnTo>
                    <a:cubicBezTo>
                      <a:pt x="3790" y="3775"/>
                      <a:pt x="3737" y="3802"/>
                      <a:pt x="3687" y="3829"/>
                    </a:cubicBezTo>
                    <a:lnTo>
                      <a:pt x="3078" y="4162"/>
                    </a:lnTo>
                    <a:lnTo>
                      <a:pt x="2462" y="4501"/>
                    </a:lnTo>
                    <a:lnTo>
                      <a:pt x="1842" y="4842"/>
                    </a:lnTo>
                    <a:cubicBezTo>
                      <a:pt x="1821" y="4852"/>
                      <a:pt x="1805" y="4864"/>
                      <a:pt x="1787" y="4877"/>
                    </a:cubicBezTo>
                    <a:lnTo>
                      <a:pt x="1655" y="4960"/>
                    </a:lnTo>
                    <a:lnTo>
                      <a:pt x="1542" y="5036"/>
                    </a:lnTo>
                    <a:lnTo>
                      <a:pt x="776" y="5527"/>
                    </a:lnTo>
                    <a:lnTo>
                      <a:pt x="455" y="5734"/>
                    </a:lnTo>
                    <a:lnTo>
                      <a:pt x="145" y="5934"/>
                    </a:lnTo>
                    <a:lnTo>
                      <a:pt x="16" y="6015"/>
                    </a:lnTo>
                    <a:lnTo>
                      <a:pt x="1" y="6025"/>
                    </a:lnTo>
                    <a:lnTo>
                      <a:pt x="1" y="23820"/>
                    </a:lnTo>
                    <a:lnTo>
                      <a:pt x="481" y="23645"/>
                    </a:lnTo>
                    <a:cubicBezTo>
                      <a:pt x="992" y="23452"/>
                      <a:pt x="1508" y="23255"/>
                      <a:pt x="2025" y="23058"/>
                    </a:cubicBezTo>
                    <a:lnTo>
                      <a:pt x="2113" y="23025"/>
                    </a:lnTo>
                    <a:lnTo>
                      <a:pt x="2306" y="22951"/>
                    </a:lnTo>
                    <a:cubicBezTo>
                      <a:pt x="2573" y="22847"/>
                      <a:pt x="2841" y="22744"/>
                      <a:pt x="3108" y="22642"/>
                    </a:cubicBezTo>
                    <a:lnTo>
                      <a:pt x="3539" y="22464"/>
                    </a:lnTo>
                    <a:cubicBezTo>
                      <a:pt x="4111" y="22227"/>
                      <a:pt x="4668" y="21997"/>
                      <a:pt x="5224" y="21755"/>
                    </a:cubicBezTo>
                    <a:lnTo>
                      <a:pt x="5851" y="21480"/>
                    </a:lnTo>
                    <a:lnTo>
                      <a:pt x="6043" y="21397"/>
                    </a:lnTo>
                    <a:lnTo>
                      <a:pt x="6182" y="21338"/>
                    </a:lnTo>
                    <a:cubicBezTo>
                      <a:pt x="6711" y="21106"/>
                      <a:pt x="7242" y="20872"/>
                      <a:pt x="7774" y="20649"/>
                    </a:cubicBezTo>
                    <a:cubicBezTo>
                      <a:pt x="9854" y="19778"/>
                      <a:pt x="11491" y="19100"/>
                      <a:pt x="12922" y="18522"/>
                    </a:cubicBezTo>
                    <a:lnTo>
                      <a:pt x="12922" y="18522"/>
                    </a:lnTo>
                    <a:cubicBezTo>
                      <a:pt x="12890" y="18533"/>
                      <a:pt x="12856" y="18542"/>
                      <a:pt x="12822" y="18552"/>
                    </a:cubicBezTo>
                    <a:cubicBezTo>
                      <a:pt x="14348" y="17885"/>
                      <a:pt x="15939" y="17178"/>
                      <a:pt x="17832" y="16331"/>
                    </a:cubicBezTo>
                    <a:lnTo>
                      <a:pt x="18751" y="15922"/>
                    </a:lnTo>
                    <a:cubicBezTo>
                      <a:pt x="20036" y="15349"/>
                      <a:pt x="21491" y="14699"/>
                      <a:pt x="22901" y="14018"/>
                    </a:cubicBezTo>
                    <a:lnTo>
                      <a:pt x="23810" y="13578"/>
                    </a:lnTo>
                    <a:cubicBezTo>
                      <a:pt x="24334" y="13323"/>
                      <a:pt x="24858" y="13069"/>
                      <a:pt x="25384" y="12817"/>
                    </a:cubicBezTo>
                    <a:lnTo>
                      <a:pt x="26377" y="12343"/>
                    </a:lnTo>
                    <a:lnTo>
                      <a:pt x="26903" y="12091"/>
                    </a:lnTo>
                    <a:lnTo>
                      <a:pt x="27085" y="12004"/>
                    </a:lnTo>
                    <a:lnTo>
                      <a:pt x="27111" y="11992"/>
                    </a:lnTo>
                    <a:cubicBezTo>
                      <a:pt x="27310" y="11892"/>
                      <a:pt x="27519" y="11792"/>
                      <a:pt x="27725" y="11705"/>
                    </a:cubicBezTo>
                    <a:cubicBezTo>
                      <a:pt x="29249" y="11060"/>
                      <a:pt x="30937" y="10353"/>
                      <a:pt x="32885" y="9548"/>
                    </a:cubicBezTo>
                    <a:lnTo>
                      <a:pt x="33760" y="9172"/>
                    </a:lnTo>
                    <a:cubicBezTo>
                      <a:pt x="34326" y="8925"/>
                      <a:pt x="34889" y="8681"/>
                      <a:pt x="35460" y="8441"/>
                    </a:cubicBezTo>
                    <a:cubicBezTo>
                      <a:pt x="35758" y="8316"/>
                      <a:pt x="36055" y="8189"/>
                      <a:pt x="36352" y="8061"/>
                    </a:cubicBezTo>
                    <a:cubicBezTo>
                      <a:pt x="36997" y="7782"/>
                      <a:pt x="37627" y="7513"/>
                      <a:pt x="38259" y="7263"/>
                    </a:cubicBezTo>
                    <a:cubicBezTo>
                      <a:pt x="38848" y="7031"/>
                      <a:pt x="39438" y="6799"/>
                      <a:pt x="40025" y="6570"/>
                    </a:cubicBezTo>
                    <a:cubicBezTo>
                      <a:pt x="39212" y="6279"/>
                      <a:pt x="38400" y="5986"/>
                      <a:pt x="37597" y="5703"/>
                    </a:cubicBezTo>
                    <a:cubicBezTo>
                      <a:pt x="37106" y="5528"/>
                      <a:pt x="36583" y="5342"/>
                      <a:pt x="36065" y="5138"/>
                    </a:cubicBezTo>
                    <a:cubicBezTo>
                      <a:pt x="35536" y="4934"/>
                      <a:pt x="35012" y="4701"/>
                      <a:pt x="34562" y="4501"/>
                    </a:cubicBezTo>
                    <a:cubicBezTo>
                      <a:pt x="33761" y="4143"/>
                      <a:pt x="32969" y="3728"/>
                      <a:pt x="32207" y="3326"/>
                    </a:cubicBezTo>
                    <a:lnTo>
                      <a:pt x="31885" y="3156"/>
                    </a:lnTo>
                    <a:cubicBezTo>
                      <a:pt x="31593" y="3003"/>
                      <a:pt x="31298" y="2857"/>
                      <a:pt x="31001" y="2711"/>
                    </a:cubicBezTo>
                    <a:cubicBezTo>
                      <a:pt x="30847" y="2636"/>
                      <a:pt x="30693" y="2559"/>
                      <a:pt x="30537" y="2483"/>
                    </a:cubicBezTo>
                    <a:cubicBezTo>
                      <a:pt x="30387" y="2406"/>
                      <a:pt x="30227" y="2337"/>
                      <a:pt x="30074" y="2272"/>
                    </a:cubicBezTo>
                    <a:cubicBezTo>
                      <a:pt x="30001" y="2243"/>
                      <a:pt x="29929" y="2211"/>
                      <a:pt x="29858" y="2181"/>
                    </a:cubicBezTo>
                    <a:lnTo>
                      <a:pt x="29668" y="2095"/>
                    </a:lnTo>
                    <a:cubicBezTo>
                      <a:pt x="29532" y="2034"/>
                      <a:pt x="29397" y="1972"/>
                      <a:pt x="29258" y="1915"/>
                    </a:cubicBezTo>
                    <a:cubicBezTo>
                      <a:pt x="28936" y="1783"/>
                      <a:pt x="28610" y="1656"/>
                      <a:pt x="28288" y="1527"/>
                    </a:cubicBezTo>
                    <a:lnTo>
                      <a:pt x="28168" y="1488"/>
                    </a:lnTo>
                    <a:lnTo>
                      <a:pt x="28127" y="1477"/>
                    </a:lnTo>
                    <a:lnTo>
                      <a:pt x="28075" y="1462"/>
                    </a:lnTo>
                    <a:lnTo>
                      <a:pt x="28019" y="1447"/>
                    </a:lnTo>
                    <a:cubicBezTo>
                      <a:pt x="27875" y="1408"/>
                      <a:pt x="27735" y="1371"/>
                      <a:pt x="27596" y="1333"/>
                    </a:cubicBezTo>
                    <a:cubicBezTo>
                      <a:pt x="27430" y="1288"/>
                      <a:pt x="27263" y="1244"/>
                      <a:pt x="27098" y="1199"/>
                    </a:cubicBezTo>
                    <a:lnTo>
                      <a:pt x="26819" y="1124"/>
                    </a:lnTo>
                    <a:lnTo>
                      <a:pt x="26728" y="1099"/>
                    </a:lnTo>
                    <a:lnTo>
                      <a:pt x="26665" y="1083"/>
                    </a:lnTo>
                    <a:lnTo>
                      <a:pt x="26620" y="1073"/>
                    </a:lnTo>
                    <a:cubicBezTo>
                      <a:pt x="26565" y="1060"/>
                      <a:pt x="26507" y="1046"/>
                      <a:pt x="26452" y="1033"/>
                    </a:cubicBezTo>
                    <a:lnTo>
                      <a:pt x="25611" y="837"/>
                    </a:lnTo>
                    <a:lnTo>
                      <a:pt x="25286" y="763"/>
                    </a:lnTo>
                    <a:lnTo>
                      <a:pt x="25168" y="736"/>
                    </a:lnTo>
                    <a:lnTo>
                      <a:pt x="24473" y="595"/>
                    </a:lnTo>
                    <a:lnTo>
                      <a:pt x="23770" y="450"/>
                    </a:lnTo>
                    <a:cubicBezTo>
                      <a:pt x="23741" y="444"/>
                      <a:pt x="23715" y="439"/>
                      <a:pt x="23687" y="437"/>
                    </a:cubicBezTo>
                    <a:lnTo>
                      <a:pt x="23657" y="432"/>
                    </a:lnTo>
                    <a:cubicBezTo>
                      <a:pt x="23544" y="415"/>
                      <a:pt x="23430" y="394"/>
                      <a:pt x="23317" y="378"/>
                    </a:cubicBezTo>
                    <a:lnTo>
                      <a:pt x="22899" y="311"/>
                    </a:lnTo>
                    <a:lnTo>
                      <a:pt x="22412" y="234"/>
                    </a:lnTo>
                    <a:lnTo>
                      <a:pt x="22228" y="206"/>
                    </a:lnTo>
                    <a:cubicBezTo>
                      <a:pt x="22188" y="200"/>
                      <a:pt x="22163" y="197"/>
                      <a:pt x="22135" y="195"/>
                    </a:cubicBezTo>
                    <a:lnTo>
                      <a:pt x="22109" y="192"/>
                    </a:lnTo>
                    <a:lnTo>
                      <a:pt x="21684" y="152"/>
                    </a:lnTo>
                    <a:lnTo>
                      <a:pt x="21265" y="113"/>
                    </a:lnTo>
                    <a:lnTo>
                      <a:pt x="20886" y="78"/>
                    </a:lnTo>
                    <a:lnTo>
                      <a:pt x="20541" y="46"/>
                    </a:lnTo>
                    <a:cubicBezTo>
                      <a:pt x="20497" y="41"/>
                      <a:pt x="20475" y="38"/>
                      <a:pt x="20452" y="38"/>
                    </a:cubicBezTo>
                    <a:lnTo>
                      <a:pt x="20335" y="36"/>
                    </a:lnTo>
                    <a:lnTo>
                      <a:pt x="20218" y="33"/>
                    </a:lnTo>
                    <a:lnTo>
                      <a:pt x="18680" y="1"/>
                    </a:ln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9" name="Google Shape;3439;p147"/>
              <p:cNvSpPr/>
              <p:nvPr/>
            </p:nvSpPr>
            <p:spPr>
              <a:xfrm>
                <a:off x="6380921" y="4518725"/>
                <a:ext cx="2764073" cy="1271727"/>
              </a:xfrm>
              <a:custGeom>
                <a:avLst/>
                <a:gdLst/>
                <a:ahLst/>
                <a:cxnLst/>
                <a:rect l="l" t="t" r="r" b="b"/>
                <a:pathLst>
                  <a:path w="57106" h="26274" extrusionOk="0">
                    <a:moveTo>
                      <a:pt x="54600" y="1"/>
                    </a:moveTo>
                    <a:cubicBezTo>
                      <a:pt x="53964" y="1"/>
                      <a:pt x="53350" y="19"/>
                      <a:pt x="52772" y="57"/>
                    </a:cubicBezTo>
                    <a:lnTo>
                      <a:pt x="51878" y="113"/>
                    </a:lnTo>
                    <a:lnTo>
                      <a:pt x="51667" y="127"/>
                    </a:lnTo>
                    <a:lnTo>
                      <a:pt x="50550" y="199"/>
                    </a:lnTo>
                    <a:cubicBezTo>
                      <a:pt x="50425" y="208"/>
                      <a:pt x="50301" y="215"/>
                      <a:pt x="50177" y="219"/>
                    </a:cubicBezTo>
                    <a:cubicBezTo>
                      <a:pt x="49907" y="234"/>
                      <a:pt x="49628" y="251"/>
                      <a:pt x="49356" y="281"/>
                    </a:cubicBezTo>
                    <a:cubicBezTo>
                      <a:pt x="48719" y="348"/>
                      <a:pt x="48082" y="418"/>
                      <a:pt x="47442" y="483"/>
                    </a:cubicBezTo>
                    <a:lnTo>
                      <a:pt x="46431" y="591"/>
                    </a:lnTo>
                    <a:lnTo>
                      <a:pt x="45530" y="688"/>
                    </a:lnTo>
                    <a:cubicBezTo>
                      <a:pt x="45218" y="723"/>
                      <a:pt x="44901" y="771"/>
                      <a:pt x="44593" y="821"/>
                    </a:cubicBezTo>
                    <a:lnTo>
                      <a:pt x="44273" y="870"/>
                    </a:lnTo>
                    <a:cubicBezTo>
                      <a:pt x="43498" y="988"/>
                      <a:pt x="42724" y="1107"/>
                      <a:pt x="41949" y="1225"/>
                    </a:cubicBezTo>
                    <a:lnTo>
                      <a:pt x="41918" y="1230"/>
                    </a:lnTo>
                    <a:cubicBezTo>
                      <a:pt x="41825" y="1244"/>
                      <a:pt x="41730" y="1258"/>
                      <a:pt x="41636" y="1270"/>
                    </a:cubicBezTo>
                    <a:cubicBezTo>
                      <a:pt x="41395" y="1305"/>
                      <a:pt x="41146" y="1340"/>
                      <a:pt x="40905" y="1392"/>
                    </a:cubicBezTo>
                    <a:lnTo>
                      <a:pt x="38947" y="1795"/>
                    </a:lnTo>
                    <a:lnTo>
                      <a:pt x="36959" y="2205"/>
                    </a:lnTo>
                    <a:cubicBezTo>
                      <a:pt x="36715" y="2257"/>
                      <a:pt x="36471" y="2319"/>
                      <a:pt x="36235" y="2381"/>
                    </a:cubicBezTo>
                    <a:lnTo>
                      <a:pt x="36096" y="2415"/>
                    </a:lnTo>
                    <a:cubicBezTo>
                      <a:pt x="35339" y="2610"/>
                      <a:pt x="34580" y="2803"/>
                      <a:pt x="33820" y="2995"/>
                    </a:cubicBezTo>
                    <a:cubicBezTo>
                      <a:pt x="33676" y="3032"/>
                      <a:pt x="33527" y="3067"/>
                      <a:pt x="33381" y="3104"/>
                    </a:cubicBezTo>
                    <a:cubicBezTo>
                      <a:pt x="33097" y="3174"/>
                      <a:pt x="32801" y="3244"/>
                      <a:pt x="32517" y="3329"/>
                    </a:cubicBezTo>
                    <a:lnTo>
                      <a:pt x="31705" y="3566"/>
                    </a:lnTo>
                    <a:lnTo>
                      <a:pt x="31075" y="3751"/>
                    </a:lnTo>
                    <a:cubicBezTo>
                      <a:pt x="30773" y="3840"/>
                      <a:pt x="30472" y="3926"/>
                      <a:pt x="30169" y="4015"/>
                    </a:cubicBezTo>
                    <a:cubicBezTo>
                      <a:pt x="29469" y="4217"/>
                      <a:pt x="28747" y="4427"/>
                      <a:pt x="28041" y="4647"/>
                    </a:cubicBezTo>
                    <a:lnTo>
                      <a:pt x="26120" y="5239"/>
                    </a:lnTo>
                    <a:lnTo>
                      <a:pt x="24200" y="5832"/>
                    </a:lnTo>
                    <a:cubicBezTo>
                      <a:pt x="23967" y="5901"/>
                      <a:pt x="23738" y="5982"/>
                      <a:pt x="23509" y="6060"/>
                    </a:cubicBezTo>
                    <a:lnTo>
                      <a:pt x="23211" y="6165"/>
                    </a:lnTo>
                    <a:lnTo>
                      <a:pt x="20953" y="6930"/>
                    </a:lnTo>
                    <a:lnTo>
                      <a:pt x="20684" y="7022"/>
                    </a:lnTo>
                    <a:cubicBezTo>
                      <a:pt x="20355" y="7130"/>
                      <a:pt x="20014" y="7245"/>
                      <a:pt x="19689" y="7380"/>
                    </a:cubicBezTo>
                    <a:lnTo>
                      <a:pt x="19125" y="7614"/>
                    </a:lnTo>
                    <a:lnTo>
                      <a:pt x="18157" y="8017"/>
                    </a:lnTo>
                    <a:lnTo>
                      <a:pt x="16560" y="8681"/>
                    </a:lnTo>
                    <a:lnTo>
                      <a:pt x="16059" y="8891"/>
                    </a:lnTo>
                    <a:cubicBezTo>
                      <a:pt x="15762" y="9013"/>
                      <a:pt x="15519" y="9121"/>
                      <a:pt x="15292" y="9227"/>
                    </a:cubicBezTo>
                    <a:lnTo>
                      <a:pt x="13506" y="10075"/>
                    </a:lnTo>
                    <a:lnTo>
                      <a:pt x="11746" y="10910"/>
                    </a:lnTo>
                    <a:cubicBezTo>
                      <a:pt x="10304" y="11594"/>
                      <a:pt x="8831" y="12278"/>
                      <a:pt x="7410" y="12940"/>
                    </a:cubicBezTo>
                    <a:cubicBezTo>
                      <a:pt x="6788" y="13228"/>
                      <a:pt x="6168" y="13518"/>
                      <a:pt x="5546" y="13807"/>
                    </a:cubicBezTo>
                    <a:cubicBezTo>
                      <a:pt x="4697" y="14204"/>
                      <a:pt x="3844" y="14626"/>
                      <a:pt x="3018" y="15037"/>
                    </a:cubicBezTo>
                    <a:lnTo>
                      <a:pt x="2648" y="15223"/>
                    </a:lnTo>
                    <a:cubicBezTo>
                      <a:pt x="2528" y="15281"/>
                      <a:pt x="2413" y="15338"/>
                      <a:pt x="2292" y="15395"/>
                    </a:cubicBezTo>
                    <a:cubicBezTo>
                      <a:pt x="2034" y="15518"/>
                      <a:pt x="1765" y="15650"/>
                      <a:pt x="1510" y="15787"/>
                    </a:cubicBezTo>
                    <a:lnTo>
                      <a:pt x="1" y="16603"/>
                    </a:lnTo>
                    <a:lnTo>
                      <a:pt x="121" y="16688"/>
                    </a:lnTo>
                    <a:cubicBezTo>
                      <a:pt x="1296" y="17527"/>
                      <a:pt x="2572" y="18382"/>
                      <a:pt x="4019" y="19297"/>
                    </a:cubicBezTo>
                    <a:cubicBezTo>
                      <a:pt x="4356" y="19512"/>
                      <a:pt x="4692" y="19726"/>
                      <a:pt x="5040" y="19950"/>
                    </a:cubicBezTo>
                    <a:lnTo>
                      <a:pt x="5106" y="19989"/>
                    </a:lnTo>
                    <a:cubicBezTo>
                      <a:pt x="6173" y="20668"/>
                      <a:pt x="7135" y="21280"/>
                      <a:pt x="8113" y="21858"/>
                    </a:cubicBezTo>
                    <a:cubicBezTo>
                      <a:pt x="8273" y="21953"/>
                      <a:pt x="8433" y="22048"/>
                      <a:pt x="8590" y="22143"/>
                    </a:cubicBezTo>
                    <a:lnTo>
                      <a:pt x="8705" y="22212"/>
                    </a:lnTo>
                    <a:lnTo>
                      <a:pt x="8731" y="22228"/>
                    </a:lnTo>
                    <a:lnTo>
                      <a:pt x="8754" y="22243"/>
                    </a:lnTo>
                    <a:cubicBezTo>
                      <a:pt x="9226" y="22525"/>
                      <a:pt x="9714" y="22819"/>
                      <a:pt x="10206" y="23086"/>
                    </a:cubicBezTo>
                    <a:cubicBezTo>
                      <a:pt x="10469" y="23231"/>
                      <a:pt x="10736" y="23374"/>
                      <a:pt x="11000" y="23518"/>
                    </a:cubicBezTo>
                    <a:lnTo>
                      <a:pt x="11141" y="23593"/>
                    </a:lnTo>
                    <a:cubicBezTo>
                      <a:pt x="11612" y="23849"/>
                      <a:pt x="12085" y="24105"/>
                      <a:pt x="12555" y="24365"/>
                    </a:cubicBezTo>
                    <a:lnTo>
                      <a:pt x="13025" y="24631"/>
                    </a:lnTo>
                    <a:lnTo>
                      <a:pt x="13490" y="24893"/>
                    </a:lnTo>
                    <a:cubicBezTo>
                      <a:pt x="14304" y="25352"/>
                      <a:pt x="15134" y="25821"/>
                      <a:pt x="15978" y="26274"/>
                    </a:cubicBezTo>
                    <a:lnTo>
                      <a:pt x="57105" y="26274"/>
                    </a:lnTo>
                    <a:lnTo>
                      <a:pt x="57105" y="8692"/>
                    </a:lnTo>
                    <a:lnTo>
                      <a:pt x="57105" y="1089"/>
                    </a:lnTo>
                    <a:lnTo>
                      <a:pt x="57105" y="86"/>
                    </a:lnTo>
                    <a:cubicBezTo>
                      <a:pt x="56811" y="68"/>
                      <a:pt x="56502" y="49"/>
                      <a:pt x="56171" y="35"/>
                    </a:cubicBezTo>
                    <a:cubicBezTo>
                      <a:pt x="55628" y="13"/>
                      <a:pt x="55100" y="1"/>
                      <a:pt x="54600" y="1"/>
                    </a:cubicBez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0" name="Google Shape;3440;p147"/>
              <p:cNvSpPr/>
              <p:nvPr/>
            </p:nvSpPr>
            <p:spPr>
              <a:xfrm>
                <a:off x="1375" y="4311411"/>
                <a:ext cx="7169088" cy="1479471"/>
              </a:xfrm>
              <a:custGeom>
                <a:avLst/>
                <a:gdLst/>
                <a:ahLst/>
                <a:cxnLst/>
                <a:rect l="l" t="t" r="r" b="b"/>
                <a:pathLst>
                  <a:path w="148114" h="30566" extrusionOk="0">
                    <a:moveTo>
                      <a:pt x="72948" y="0"/>
                    </a:moveTo>
                    <a:cubicBezTo>
                      <a:pt x="72794" y="0"/>
                      <a:pt x="72643" y="0"/>
                      <a:pt x="72489" y="5"/>
                    </a:cubicBezTo>
                    <a:lnTo>
                      <a:pt x="71414" y="32"/>
                    </a:lnTo>
                    <a:lnTo>
                      <a:pt x="70285" y="60"/>
                    </a:lnTo>
                    <a:cubicBezTo>
                      <a:pt x="69607" y="76"/>
                      <a:pt x="68934" y="122"/>
                      <a:pt x="68191" y="175"/>
                    </a:cubicBezTo>
                    <a:lnTo>
                      <a:pt x="67964" y="191"/>
                    </a:lnTo>
                    <a:lnTo>
                      <a:pt x="67741" y="207"/>
                    </a:lnTo>
                    <a:cubicBezTo>
                      <a:pt x="67596" y="217"/>
                      <a:pt x="67448" y="225"/>
                      <a:pt x="67303" y="235"/>
                    </a:cubicBezTo>
                    <a:cubicBezTo>
                      <a:pt x="67192" y="242"/>
                      <a:pt x="67079" y="257"/>
                      <a:pt x="66968" y="272"/>
                    </a:cubicBezTo>
                    <a:lnTo>
                      <a:pt x="66923" y="277"/>
                    </a:lnTo>
                    <a:cubicBezTo>
                      <a:pt x="66873" y="287"/>
                      <a:pt x="66820" y="293"/>
                      <a:pt x="66770" y="297"/>
                    </a:cubicBezTo>
                    <a:lnTo>
                      <a:pt x="66636" y="313"/>
                    </a:lnTo>
                    <a:lnTo>
                      <a:pt x="65609" y="432"/>
                    </a:lnTo>
                    <a:lnTo>
                      <a:pt x="65372" y="458"/>
                    </a:lnTo>
                    <a:cubicBezTo>
                      <a:pt x="64996" y="504"/>
                      <a:pt x="64574" y="552"/>
                      <a:pt x="64166" y="614"/>
                    </a:cubicBezTo>
                    <a:lnTo>
                      <a:pt x="63713" y="684"/>
                    </a:lnTo>
                    <a:lnTo>
                      <a:pt x="63637" y="696"/>
                    </a:lnTo>
                    <a:cubicBezTo>
                      <a:pt x="62728" y="839"/>
                      <a:pt x="61790" y="987"/>
                      <a:pt x="60882" y="1157"/>
                    </a:cubicBezTo>
                    <a:cubicBezTo>
                      <a:pt x="59713" y="1376"/>
                      <a:pt x="58541" y="1611"/>
                      <a:pt x="57398" y="1853"/>
                    </a:cubicBezTo>
                    <a:cubicBezTo>
                      <a:pt x="56379" y="2068"/>
                      <a:pt x="55321" y="2320"/>
                      <a:pt x="54410" y="2539"/>
                    </a:cubicBezTo>
                    <a:lnTo>
                      <a:pt x="54036" y="2627"/>
                    </a:lnTo>
                    <a:cubicBezTo>
                      <a:pt x="53333" y="2795"/>
                      <a:pt x="52598" y="2993"/>
                      <a:pt x="52062" y="3139"/>
                    </a:cubicBezTo>
                    <a:lnTo>
                      <a:pt x="51351" y="3326"/>
                    </a:lnTo>
                    <a:cubicBezTo>
                      <a:pt x="50703" y="3496"/>
                      <a:pt x="50061" y="3697"/>
                      <a:pt x="49440" y="3889"/>
                    </a:cubicBezTo>
                    <a:cubicBezTo>
                      <a:pt x="49187" y="3968"/>
                      <a:pt x="48953" y="4040"/>
                      <a:pt x="48721" y="4112"/>
                    </a:cubicBezTo>
                    <a:cubicBezTo>
                      <a:pt x="48457" y="4193"/>
                      <a:pt x="48191" y="4287"/>
                      <a:pt x="47923" y="4386"/>
                    </a:cubicBezTo>
                    <a:cubicBezTo>
                      <a:pt x="47789" y="4435"/>
                      <a:pt x="47656" y="4485"/>
                      <a:pt x="47525" y="4529"/>
                    </a:cubicBezTo>
                    <a:lnTo>
                      <a:pt x="46845" y="4768"/>
                    </a:lnTo>
                    <a:lnTo>
                      <a:pt x="46166" y="5005"/>
                    </a:lnTo>
                    <a:cubicBezTo>
                      <a:pt x="45894" y="5099"/>
                      <a:pt x="45624" y="5205"/>
                      <a:pt x="45326" y="5324"/>
                    </a:cubicBezTo>
                    <a:lnTo>
                      <a:pt x="45231" y="5361"/>
                    </a:lnTo>
                    <a:cubicBezTo>
                      <a:pt x="45078" y="5423"/>
                      <a:pt x="44924" y="5485"/>
                      <a:pt x="44770" y="5545"/>
                    </a:cubicBezTo>
                    <a:lnTo>
                      <a:pt x="44265" y="5740"/>
                    </a:lnTo>
                    <a:lnTo>
                      <a:pt x="43544" y="6017"/>
                    </a:lnTo>
                    <a:cubicBezTo>
                      <a:pt x="42387" y="6461"/>
                      <a:pt x="41211" y="6915"/>
                      <a:pt x="40033" y="7375"/>
                    </a:cubicBezTo>
                    <a:cubicBezTo>
                      <a:pt x="39446" y="7604"/>
                      <a:pt x="38856" y="7837"/>
                      <a:pt x="38267" y="8069"/>
                    </a:cubicBezTo>
                    <a:cubicBezTo>
                      <a:pt x="37635" y="8319"/>
                      <a:pt x="37005" y="8588"/>
                      <a:pt x="36361" y="8867"/>
                    </a:cubicBezTo>
                    <a:cubicBezTo>
                      <a:pt x="36063" y="8996"/>
                      <a:pt x="35765" y="9122"/>
                      <a:pt x="35468" y="9247"/>
                    </a:cubicBezTo>
                    <a:cubicBezTo>
                      <a:pt x="34899" y="9486"/>
                      <a:pt x="34335" y="9731"/>
                      <a:pt x="33768" y="9978"/>
                    </a:cubicBezTo>
                    <a:lnTo>
                      <a:pt x="32893" y="10354"/>
                    </a:lnTo>
                    <a:cubicBezTo>
                      <a:pt x="30945" y="11158"/>
                      <a:pt x="29257" y="11865"/>
                      <a:pt x="27733" y="12511"/>
                    </a:cubicBezTo>
                    <a:cubicBezTo>
                      <a:pt x="27527" y="12596"/>
                      <a:pt x="27317" y="12698"/>
                      <a:pt x="27119" y="12797"/>
                    </a:cubicBezTo>
                    <a:lnTo>
                      <a:pt x="27093" y="12810"/>
                    </a:lnTo>
                    <a:lnTo>
                      <a:pt x="26912" y="12897"/>
                    </a:lnTo>
                    <a:lnTo>
                      <a:pt x="26385" y="13149"/>
                    </a:lnTo>
                    <a:lnTo>
                      <a:pt x="25393" y="13623"/>
                    </a:lnTo>
                    <a:cubicBezTo>
                      <a:pt x="24866" y="13875"/>
                      <a:pt x="24342" y="14128"/>
                      <a:pt x="23818" y="14383"/>
                    </a:cubicBezTo>
                    <a:lnTo>
                      <a:pt x="22909" y="14824"/>
                    </a:lnTo>
                    <a:cubicBezTo>
                      <a:pt x="21498" y="15505"/>
                      <a:pt x="20043" y="16154"/>
                      <a:pt x="18759" y="16728"/>
                    </a:cubicBezTo>
                    <a:lnTo>
                      <a:pt x="17840" y="17137"/>
                    </a:lnTo>
                    <a:cubicBezTo>
                      <a:pt x="15949" y="17984"/>
                      <a:pt x="14356" y="18691"/>
                      <a:pt x="12830" y="19357"/>
                    </a:cubicBezTo>
                    <a:cubicBezTo>
                      <a:pt x="12865" y="19347"/>
                      <a:pt x="12898" y="19338"/>
                      <a:pt x="12930" y="19328"/>
                    </a:cubicBezTo>
                    <a:lnTo>
                      <a:pt x="12930" y="19328"/>
                    </a:lnTo>
                    <a:cubicBezTo>
                      <a:pt x="11500" y="19906"/>
                      <a:pt x="9863" y="20583"/>
                      <a:pt x="7783" y="21455"/>
                    </a:cubicBezTo>
                    <a:cubicBezTo>
                      <a:pt x="7250" y="21679"/>
                      <a:pt x="6719" y="21911"/>
                      <a:pt x="6190" y="22143"/>
                    </a:cubicBezTo>
                    <a:lnTo>
                      <a:pt x="6051" y="22202"/>
                    </a:lnTo>
                    <a:lnTo>
                      <a:pt x="5859" y="22286"/>
                    </a:lnTo>
                    <a:lnTo>
                      <a:pt x="5232" y="22560"/>
                    </a:lnTo>
                    <a:cubicBezTo>
                      <a:pt x="4676" y="22802"/>
                      <a:pt x="4119" y="23031"/>
                      <a:pt x="3547" y="23269"/>
                    </a:cubicBezTo>
                    <a:lnTo>
                      <a:pt x="3115" y="23448"/>
                    </a:lnTo>
                    <a:cubicBezTo>
                      <a:pt x="2850" y="23548"/>
                      <a:pt x="2582" y="23651"/>
                      <a:pt x="2315" y="23756"/>
                    </a:cubicBezTo>
                    <a:lnTo>
                      <a:pt x="2121" y="23831"/>
                    </a:lnTo>
                    <a:lnTo>
                      <a:pt x="2033" y="23863"/>
                    </a:lnTo>
                    <a:cubicBezTo>
                      <a:pt x="1517" y="24060"/>
                      <a:pt x="1001" y="24258"/>
                      <a:pt x="482" y="24449"/>
                    </a:cubicBezTo>
                    <a:lnTo>
                      <a:pt x="0" y="24624"/>
                    </a:lnTo>
                    <a:lnTo>
                      <a:pt x="0" y="28044"/>
                    </a:lnTo>
                    <a:lnTo>
                      <a:pt x="0" y="30561"/>
                    </a:lnTo>
                    <a:lnTo>
                      <a:pt x="5" y="30566"/>
                    </a:lnTo>
                    <a:lnTo>
                      <a:pt x="148114" y="30566"/>
                    </a:lnTo>
                    <a:cubicBezTo>
                      <a:pt x="147276" y="30114"/>
                      <a:pt x="146453" y="29644"/>
                      <a:pt x="145645" y="29185"/>
                    </a:cubicBezTo>
                    <a:lnTo>
                      <a:pt x="145186" y="28930"/>
                    </a:lnTo>
                    <a:lnTo>
                      <a:pt x="144720" y="28664"/>
                    </a:lnTo>
                    <a:cubicBezTo>
                      <a:pt x="144254" y="28404"/>
                      <a:pt x="143785" y="28147"/>
                      <a:pt x="143317" y="27892"/>
                    </a:cubicBezTo>
                    <a:lnTo>
                      <a:pt x="143178" y="27816"/>
                    </a:lnTo>
                    <a:cubicBezTo>
                      <a:pt x="142917" y="27674"/>
                      <a:pt x="142651" y="27530"/>
                      <a:pt x="142390" y="27384"/>
                    </a:cubicBezTo>
                    <a:cubicBezTo>
                      <a:pt x="141901" y="27117"/>
                      <a:pt x="141419" y="26822"/>
                      <a:pt x="140950" y="26542"/>
                    </a:cubicBezTo>
                    <a:lnTo>
                      <a:pt x="140926" y="26527"/>
                    </a:lnTo>
                    <a:lnTo>
                      <a:pt x="140901" y="26511"/>
                    </a:lnTo>
                    <a:lnTo>
                      <a:pt x="140787" y="26441"/>
                    </a:lnTo>
                    <a:cubicBezTo>
                      <a:pt x="140632" y="26348"/>
                      <a:pt x="140472" y="26251"/>
                      <a:pt x="140314" y="26157"/>
                    </a:cubicBezTo>
                    <a:cubicBezTo>
                      <a:pt x="139344" y="25579"/>
                      <a:pt x="138389" y="24967"/>
                      <a:pt x="137331" y="24288"/>
                    </a:cubicBezTo>
                    <a:lnTo>
                      <a:pt x="137265" y="24248"/>
                    </a:lnTo>
                    <a:cubicBezTo>
                      <a:pt x="136920" y="24025"/>
                      <a:pt x="136589" y="23810"/>
                      <a:pt x="136252" y="23595"/>
                    </a:cubicBezTo>
                    <a:cubicBezTo>
                      <a:pt x="134817" y="22681"/>
                      <a:pt x="133553" y="21827"/>
                      <a:pt x="132387" y="20987"/>
                    </a:cubicBezTo>
                    <a:lnTo>
                      <a:pt x="132268" y="20901"/>
                    </a:lnTo>
                    <a:lnTo>
                      <a:pt x="131931" y="20657"/>
                    </a:lnTo>
                    <a:cubicBezTo>
                      <a:pt x="131462" y="20318"/>
                      <a:pt x="130943" y="19942"/>
                      <a:pt x="130429" y="19594"/>
                    </a:cubicBezTo>
                    <a:cubicBezTo>
                      <a:pt x="129779" y="19153"/>
                      <a:pt x="129100" y="18682"/>
                      <a:pt x="128408" y="18198"/>
                    </a:cubicBezTo>
                    <a:lnTo>
                      <a:pt x="128147" y="18002"/>
                    </a:lnTo>
                    <a:cubicBezTo>
                      <a:pt x="127888" y="17804"/>
                      <a:pt x="127628" y="17606"/>
                      <a:pt x="127365" y="17411"/>
                    </a:cubicBezTo>
                    <a:lnTo>
                      <a:pt x="127134" y="17236"/>
                    </a:lnTo>
                    <a:lnTo>
                      <a:pt x="127003" y="17137"/>
                    </a:lnTo>
                    <a:lnTo>
                      <a:pt x="126984" y="17121"/>
                    </a:lnTo>
                    <a:cubicBezTo>
                      <a:pt x="126693" y="16901"/>
                      <a:pt x="126395" y="16674"/>
                      <a:pt x="126096" y="16468"/>
                    </a:cubicBezTo>
                    <a:lnTo>
                      <a:pt x="125282" y="15907"/>
                    </a:lnTo>
                    <a:lnTo>
                      <a:pt x="124710" y="15513"/>
                    </a:lnTo>
                    <a:cubicBezTo>
                      <a:pt x="124376" y="15281"/>
                      <a:pt x="124012" y="15052"/>
                      <a:pt x="123693" y="14856"/>
                    </a:cubicBezTo>
                    <a:lnTo>
                      <a:pt x="123635" y="14818"/>
                    </a:lnTo>
                    <a:lnTo>
                      <a:pt x="123588" y="14787"/>
                    </a:lnTo>
                    <a:cubicBezTo>
                      <a:pt x="123421" y="14682"/>
                      <a:pt x="123255" y="14576"/>
                      <a:pt x="123090" y="14472"/>
                    </a:cubicBezTo>
                    <a:cubicBezTo>
                      <a:pt x="121212" y="13268"/>
                      <a:pt x="119482" y="12227"/>
                      <a:pt x="117805" y="11295"/>
                    </a:cubicBezTo>
                    <a:cubicBezTo>
                      <a:pt x="116863" y="10773"/>
                      <a:pt x="115872" y="10241"/>
                      <a:pt x="114687" y="9613"/>
                    </a:cubicBezTo>
                    <a:cubicBezTo>
                      <a:pt x="113971" y="9233"/>
                      <a:pt x="113207" y="8857"/>
                      <a:pt x="112591" y="8556"/>
                    </a:cubicBezTo>
                    <a:lnTo>
                      <a:pt x="112549" y="8533"/>
                    </a:lnTo>
                    <a:lnTo>
                      <a:pt x="111849" y="8187"/>
                    </a:lnTo>
                    <a:cubicBezTo>
                      <a:pt x="111577" y="8051"/>
                      <a:pt x="111293" y="7935"/>
                      <a:pt x="111017" y="7822"/>
                    </a:cubicBezTo>
                    <a:lnTo>
                      <a:pt x="110957" y="7795"/>
                    </a:lnTo>
                    <a:cubicBezTo>
                      <a:pt x="110844" y="7749"/>
                      <a:pt x="110727" y="7701"/>
                      <a:pt x="110614" y="7652"/>
                    </a:cubicBezTo>
                    <a:lnTo>
                      <a:pt x="110125" y="7440"/>
                    </a:lnTo>
                    <a:lnTo>
                      <a:pt x="109624" y="7224"/>
                    </a:lnTo>
                    <a:lnTo>
                      <a:pt x="109461" y="7152"/>
                    </a:lnTo>
                    <a:lnTo>
                      <a:pt x="109438" y="7140"/>
                    </a:lnTo>
                    <a:cubicBezTo>
                      <a:pt x="109299" y="7078"/>
                      <a:pt x="109153" y="7013"/>
                      <a:pt x="109003" y="6962"/>
                    </a:cubicBezTo>
                    <a:lnTo>
                      <a:pt x="108390" y="6739"/>
                    </a:lnTo>
                    <a:lnTo>
                      <a:pt x="108219" y="6675"/>
                    </a:lnTo>
                    <a:lnTo>
                      <a:pt x="108178" y="6662"/>
                    </a:lnTo>
                    <a:cubicBezTo>
                      <a:pt x="107486" y="6407"/>
                      <a:pt x="106768" y="6146"/>
                      <a:pt x="106058" y="5914"/>
                    </a:cubicBezTo>
                    <a:lnTo>
                      <a:pt x="105821" y="5835"/>
                    </a:lnTo>
                    <a:cubicBezTo>
                      <a:pt x="105131" y="5607"/>
                      <a:pt x="104444" y="5381"/>
                      <a:pt x="103759" y="5161"/>
                    </a:cubicBezTo>
                    <a:cubicBezTo>
                      <a:pt x="103475" y="5067"/>
                      <a:pt x="103188" y="4975"/>
                      <a:pt x="102904" y="4885"/>
                    </a:cubicBezTo>
                    <a:lnTo>
                      <a:pt x="102528" y="4763"/>
                    </a:lnTo>
                    <a:lnTo>
                      <a:pt x="101029" y="4284"/>
                    </a:lnTo>
                    <a:cubicBezTo>
                      <a:pt x="100721" y="4185"/>
                      <a:pt x="100404" y="4097"/>
                      <a:pt x="100077" y="4007"/>
                    </a:cubicBezTo>
                    <a:cubicBezTo>
                      <a:pt x="99931" y="3968"/>
                      <a:pt x="99786" y="3929"/>
                      <a:pt x="99641" y="3887"/>
                    </a:cubicBezTo>
                    <a:lnTo>
                      <a:pt x="98853" y="3659"/>
                    </a:lnTo>
                    <a:lnTo>
                      <a:pt x="98132" y="3454"/>
                    </a:lnTo>
                    <a:cubicBezTo>
                      <a:pt x="97767" y="3347"/>
                      <a:pt x="97390" y="3254"/>
                      <a:pt x="97000" y="3161"/>
                    </a:cubicBezTo>
                    <a:lnTo>
                      <a:pt x="96926" y="3144"/>
                    </a:lnTo>
                    <a:cubicBezTo>
                      <a:pt x="96730" y="3098"/>
                      <a:pt x="96536" y="3047"/>
                      <a:pt x="96339" y="2998"/>
                    </a:cubicBezTo>
                    <a:lnTo>
                      <a:pt x="96015" y="2915"/>
                    </a:lnTo>
                    <a:lnTo>
                      <a:pt x="95937" y="2895"/>
                    </a:lnTo>
                    <a:cubicBezTo>
                      <a:pt x="95681" y="2828"/>
                      <a:pt x="95425" y="2761"/>
                      <a:pt x="95165" y="2704"/>
                    </a:cubicBezTo>
                    <a:lnTo>
                      <a:pt x="94143" y="2482"/>
                    </a:lnTo>
                    <a:lnTo>
                      <a:pt x="93003" y="2235"/>
                    </a:lnTo>
                    <a:cubicBezTo>
                      <a:pt x="92252" y="2074"/>
                      <a:pt x="91486" y="1934"/>
                      <a:pt x="90743" y="1795"/>
                    </a:cubicBezTo>
                    <a:lnTo>
                      <a:pt x="90686" y="1785"/>
                    </a:lnTo>
                    <a:lnTo>
                      <a:pt x="90599" y="1767"/>
                    </a:lnTo>
                    <a:cubicBezTo>
                      <a:pt x="90345" y="1723"/>
                      <a:pt x="90090" y="1677"/>
                      <a:pt x="89836" y="1630"/>
                    </a:cubicBezTo>
                    <a:cubicBezTo>
                      <a:pt x="89572" y="1581"/>
                      <a:pt x="89305" y="1541"/>
                      <a:pt x="89045" y="1507"/>
                    </a:cubicBezTo>
                    <a:lnTo>
                      <a:pt x="89003" y="1499"/>
                    </a:lnTo>
                    <a:lnTo>
                      <a:pt x="88829" y="1474"/>
                    </a:lnTo>
                    <a:lnTo>
                      <a:pt x="88648" y="1447"/>
                    </a:lnTo>
                    <a:lnTo>
                      <a:pt x="87731" y="1313"/>
                    </a:lnTo>
                    <a:lnTo>
                      <a:pt x="86836" y="1179"/>
                    </a:lnTo>
                    <a:cubicBezTo>
                      <a:pt x="86097" y="1071"/>
                      <a:pt x="85341" y="979"/>
                      <a:pt x="84610" y="892"/>
                    </a:cubicBezTo>
                    <a:lnTo>
                      <a:pt x="84557" y="885"/>
                    </a:lnTo>
                    <a:cubicBezTo>
                      <a:pt x="84197" y="843"/>
                      <a:pt x="83833" y="798"/>
                      <a:pt x="83477" y="753"/>
                    </a:cubicBezTo>
                    <a:cubicBezTo>
                      <a:pt x="83118" y="707"/>
                      <a:pt x="82763" y="673"/>
                      <a:pt x="82406" y="634"/>
                    </a:cubicBezTo>
                    <a:lnTo>
                      <a:pt x="82230" y="618"/>
                    </a:lnTo>
                    <a:cubicBezTo>
                      <a:pt x="82118" y="608"/>
                      <a:pt x="82008" y="596"/>
                      <a:pt x="81897" y="583"/>
                    </a:cubicBezTo>
                    <a:lnTo>
                      <a:pt x="81393" y="529"/>
                    </a:lnTo>
                    <a:cubicBezTo>
                      <a:pt x="81074" y="494"/>
                      <a:pt x="80759" y="459"/>
                      <a:pt x="80444" y="431"/>
                    </a:cubicBezTo>
                    <a:cubicBezTo>
                      <a:pt x="80384" y="425"/>
                      <a:pt x="80325" y="418"/>
                      <a:pt x="80265" y="413"/>
                    </a:cubicBezTo>
                    <a:cubicBezTo>
                      <a:pt x="80047" y="392"/>
                      <a:pt x="79830" y="372"/>
                      <a:pt x="79615" y="351"/>
                    </a:cubicBezTo>
                    <a:lnTo>
                      <a:pt x="79562" y="346"/>
                    </a:lnTo>
                    <a:cubicBezTo>
                      <a:pt x="78864" y="282"/>
                      <a:pt x="78074" y="206"/>
                      <a:pt x="77303" y="156"/>
                    </a:cubicBezTo>
                    <a:cubicBezTo>
                      <a:pt x="76618" y="113"/>
                      <a:pt x="75933" y="70"/>
                      <a:pt x="75247" y="27"/>
                    </a:cubicBezTo>
                    <a:cubicBezTo>
                      <a:pt x="74955" y="10"/>
                      <a:pt x="74662" y="5"/>
                      <a:pt x="74388" y="5"/>
                    </a:cubicBezTo>
                    <a:lnTo>
                      <a:pt x="73824" y="5"/>
                    </a:lnTo>
                    <a:lnTo>
                      <a:pt x="73456" y="3"/>
                    </a:lnTo>
                    <a:cubicBezTo>
                      <a:pt x="73288" y="0"/>
                      <a:pt x="73117" y="0"/>
                      <a:pt x="729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441" name="Google Shape;3441;p147"/>
            <p:cNvSpPr/>
            <p:nvPr/>
          </p:nvSpPr>
          <p:spPr>
            <a:xfrm>
              <a:off x="193254" y="35053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2" name="Google Shape;3442;p147"/>
            <p:cNvSpPr/>
            <p:nvPr/>
          </p:nvSpPr>
          <p:spPr>
            <a:xfrm>
              <a:off x="1125981" y="374294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3" name="Google Shape;3443;p147"/>
            <p:cNvSpPr/>
            <p:nvPr/>
          </p:nvSpPr>
          <p:spPr>
            <a:xfrm>
              <a:off x="193254" y="35053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4" name="Google Shape;3444;p147"/>
            <p:cNvSpPr/>
            <p:nvPr/>
          </p:nvSpPr>
          <p:spPr>
            <a:xfrm>
              <a:off x="1125981" y="374294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5" name="Google Shape;3445;p147"/>
            <p:cNvSpPr/>
            <p:nvPr/>
          </p:nvSpPr>
          <p:spPr>
            <a:xfrm>
              <a:off x="2170879" y="35426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6" name="Google Shape;3446;p147"/>
            <p:cNvSpPr/>
            <p:nvPr/>
          </p:nvSpPr>
          <p:spPr>
            <a:xfrm>
              <a:off x="4707081" y="378024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7" name="Google Shape;3447;p147"/>
            <p:cNvSpPr/>
            <p:nvPr/>
          </p:nvSpPr>
          <p:spPr>
            <a:xfrm>
              <a:off x="6694679" y="409759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8" name="Google Shape;3448;p147"/>
            <p:cNvSpPr/>
            <p:nvPr/>
          </p:nvSpPr>
          <p:spPr>
            <a:xfrm>
              <a:off x="7627406" y="433519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449" name="Google Shape;3449;p147"/>
          <p:cNvSpPr txBox="1">
            <a:spLocks noGrp="1"/>
          </p:cNvSpPr>
          <p:nvPr>
            <p:ph type="title"/>
          </p:nvPr>
        </p:nvSpPr>
        <p:spPr>
          <a:xfrm>
            <a:off x="2087150" y="1634975"/>
            <a:ext cx="4972500" cy="18204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2pPr>
            <a:lvl3pPr lvl="2"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3pPr>
            <a:lvl4pPr lvl="3"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4pPr>
            <a:lvl5pPr lvl="4"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5pPr>
            <a:lvl6pPr lvl="5"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6pPr>
            <a:lvl7pPr lvl="6"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7pPr>
            <a:lvl8pPr lvl="7"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8pPr>
            <a:lvl9pPr lvl="8"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9pPr>
          </a:lstStyle>
          <a:p>
            <a:endParaRPr/>
          </a:p>
        </p:txBody>
      </p:sp>
      <p:sp>
        <p:nvSpPr>
          <p:cNvPr id="3450" name="Google Shape;3450;p147"/>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solidFill>
          <a:schemeClr val="dk2"/>
        </a:solidFill>
        <a:effectLst/>
      </p:bgPr>
    </p:bg>
    <p:spTree>
      <p:nvGrpSpPr>
        <p:cNvPr id="1" name="Shape 3451"/>
        <p:cNvGrpSpPr/>
        <p:nvPr/>
      </p:nvGrpSpPr>
      <p:grpSpPr>
        <a:xfrm>
          <a:off x="0" y="0"/>
          <a:ext cx="0" cy="0"/>
          <a:chOff x="0" y="0"/>
          <a:chExt cx="0" cy="0"/>
        </a:xfrm>
      </p:grpSpPr>
      <p:sp>
        <p:nvSpPr>
          <p:cNvPr id="3452" name="Google Shape;3452;p148"/>
          <p:cNvSpPr txBox="1">
            <a:spLocks noGrp="1"/>
          </p:cNvSpPr>
          <p:nvPr>
            <p:ph type="subTitle" idx="1"/>
          </p:nvPr>
        </p:nvSpPr>
        <p:spPr>
          <a:xfrm>
            <a:off x="719550" y="3002450"/>
            <a:ext cx="3929400" cy="12324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700"/>
              <a:buFont typeface="Comfortaa"/>
              <a:buNone/>
              <a:defRPr sz="1700">
                <a:latin typeface="Comfortaa"/>
                <a:ea typeface="Comfortaa"/>
                <a:cs typeface="Comfortaa"/>
                <a:sym typeface="Comfortaa"/>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3453" name="Google Shape;3453;p148"/>
          <p:cNvSpPr txBox="1">
            <a:spLocks noGrp="1"/>
          </p:cNvSpPr>
          <p:nvPr>
            <p:ph type="title"/>
          </p:nvPr>
        </p:nvSpPr>
        <p:spPr>
          <a:xfrm>
            <a:off x="719550" y="1212950"/>
            <a:ext cx="3929400" cy="17895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5000"/>
              <a:buFont typeface="Fredoka"/>
              <a:buNone/>
              <a:defRPr sz="350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2pPr>
            <a:lvl3pPr lvl="2"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3pPr>
            <a:lvl4pPr lvl="3"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4pPr>
            <a:lvl5pPr lvl="4"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5pPr>
            <a:lvl6pPr lvl="5"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6pPr>
            <a:lvl7pPr lvl="6"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7pPr>
            <a:lvl8pPr lvl="7"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8pPr>
            <a:lvl9pPr lvl="8"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9pPr>
          </a:lstStyle>
          <a:p>
            <a:endParaRPr/>
          </a:p>
        </p:txBody>
      </p:sp>
      <p:grpSp>
        <p:nvGrpSpPr>
          <p:cNvPr id="3454" name="Google Shape;3454;p148"/>
          <p:cNvGrpSpPr/>
          <p:nvPr/>
        </p:nvGrpSpPr>
        <p:grpSpPr>
          <a:xfrm>
            <a:off x="-128156" y="4562548"/>
            <a:ext cx="9448682" cy="624901"/>
            <a:chOff x="-128156" y="4562548"/>
            <a:chExt cx="9448682" cy="624901"/>
          </a:xfrm>
        </p:grpSpPr>
        <p:sp>
          <p:nvSpPr>
            <p:cNvPr id="3455" name="Google Shape;3455;p148"/>
            <p:cNvSpPr/>
            <p:nvPr/>
          </p:nvSpPr>
          <p:spPr>
            <a:xfrm>
              <a:off x="-127997" y="4562548"/>
              <a:ext cx="9448364" cy="624901"/>
            </a:xfrm>
            <a:custGeom>
              <a:avLst/>
              <a:gdLst/>
              <a:ahLst/>
              <a:cxnLst/>
              <a:rect l="l" t="t" r="r" b="b"/>
              <a:pathLst>
                <a:path w="113171" h="10267" extrusionOk="0">
                  <a:moveTo>
                    <a:pt x="1930" y="1"/>
                  </a:moveTo>
                  <a:cubicBezTo>
                    <a:pt x="864" y="1"/>
                    <a:pt x="0" y="864"/>
                    <a:pt x="0" y="1930"/>
                  </a:cubicBezTo>
                  <a:lnTo>
                    <a:pt x="0" y="8337"/>
                  </a:lnTo>
                  <a:cubicBezTo>
                    <a:pt x="0" y="9403"/>
                    <a:pt x="865" y="10266"/>
                    <a:pt x="1930" y="10266"/>
                  </a:cubicBezTo>
                  <a:lnTo>
                    <a:pt x="111242" y="10266"/>
                  </a:lnTo>
                  <a:cubicBezTo>
                    <a:pt x="112307" y="10266"/>
                    <a:pt x="113171" y="9403"/>
                    <a:pt x="113171" y="8337"/>
                  </a:cubicBezTo>
                  <a:lnTo>
                    <a:pt x="113171" y="1930"/>
                  </a:lnTo>
                  <a:cubicBezTo>
                    <a:pt x="113171" y="865"/>
                    <a:pt x="112306" y="1"/>
                    <a:pt x="111242" y="1"/>
                  </a:cubicBezTo>
                  <a:close/>
                </a:path>
              </a:pathLst>
            </a:custGeom>
            <a:solidFill>
              <a:schemeClr val="lt1">
                <a:alpha val="8705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6" name="Google Shape;3456;p148"/>
            <p:cNvSpPr/>
            <p:nvPr/>
          </p:nvSpPr>
          <p:spPr>
            <a:xfrm>
              <a:off x="-128156" y="4719236"/>
              <a:ext cx="9448682" cy="304339"/>
            </a:xfrm>
            <a:custGeom>
              <a:avLst/>
              <a:gdLst/>
              <a:ahLst/>
              <a:cxnLst/>
              <a:rect l="l" t="t" r="r" b="b"/>
              <a:pathLst>
                <a:path w="183907" h="7083" extrusionOk="0">
                  <a:moveTo>
                    <a:pt x="0" y="1"/>
                  </a:moveTo>
                  <a:lnTo>
                    <a:pt x="0" y="1928"/>
                  </a:lnTo>
                  <a:lnTo>
                    <a:pt x="0" y="5153"/>
                  </a:lnTo>
                  <a:lnTo>
                    <a:pt x="0" y="7082"/>
                  </a:lnTo>
                  <a:lnTo>
                    <a:pt x="183906" y="7082"/>
                  </a:lnTo>
                  <a:lnTo>
                    <a:pt x="183906" y="5153"/>
                  </a:lnTo>
                  <a:lnTo>
                    <a:pt x="183906" y="1928"/>
                  </a:lnTo>
                  <a:lnTo>
                    <a:pt x="183906"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457" name="Google Shape;3457;p148"/>
            <p:cNvGrpSpPr/>
            <p:nvPr/>
          </p:nvGrpSpPr>
          <p:grpSpPr>
            <a:xfrm>
              <a:off x="210973" y="4857505"/>
              <a:ext cx="8770424" cy="27714"/>
              <a:chOff x="175061" y="4863355"/>
              <a:chExt cx="8770424" cy="27714"/>
            </a:xfrm>
          </p:grpSpPr>
          <p:sp>
            <p:nvSpPr>
              <p:cNvPr id="3458" name="Google Shape;3458;p148"/>
              <p:cNvSpPr/>
              <p:nvPr/>
            </p:nvSpPr>
            <p:spPr>
              <a:xfrm>
                <a:off x="3838202" y="4863355"/>
                <a:ext cx="5107283" cy="27714"/>
              </a:xfrm>
              <a:custGeom>
                <a:avLst/>
                <a:gdLst/>
                <a:ahLst/>
                <a:cxnLst/>
                <a:rect l="l" t="t" r="r" b="b"/>
                <a:pathLst>
                  <a:path w="99407" h="645" extrusionOk="0">
                    <a:moveTo>
                      <a:pt x="321" y="0"/>
                    </a:moveTo>
                    <a:cubicBezTo>
                      <a:pt x="145" y="0"/>
                      <a:pt x="1" y="146"/>
                      <a:pt x="1" y="323"/>
                    </a:cubicBezTo>
                    <a:cubicBezTo>
                      <a:pt x="1" y="500"/>
                      <a:pt x="144" y="644"/>
                      <a:pt x="321" y="644"/>
                    </a:cubicBezTo>
                    <a:lnTo>
                      <a:pt x="4273" y="644"/>
                    </a:lnTo>
                    <a:cubicBezTo>
                      <a:pt x="4451" y="644"/>
                      <a:pt x="4595" y="501"/>
                      <a:pt x="4593" y="323"/>
                    </a:cubicBezTo>
                    <a:cubicBezTo>
                      <a:pt x="4593" y="146"/>
                      <a:pt x="4451" y="0"/>
                      <a:pt x="4273" y="0"/>
                    </a:cubicBezTo>
                    <a:close/>
                    <a:moveTo>
                      <a:pt x="8224" y="0"/>
                    </a:moveTo>
                    <a:cubicBezTo>
                      <a:pt x="8048" y="0"/>
                      <a:pt x="7903" y="146"/>
                      <a:pt x="7903" y="323"/>
                    </a:cubicBezTo>
                    <a:cubicBezTo>
                      <a:pt x="7903" y="500"/>
                      <a:pt x="8047" y="644"/>
                      <a:pt x="8224" y="644"/>
                    </a:cubicBezTo>
                    <a:lnTo>
                      <a:pt x="12174" y="644"/>
                    </a:lnTo>
                    <a:cubicBezTo>
                      <a:pt x="12351" y="644"/>
                      <a:pt x="12496" y="501"/>
                      <a:pt x="12496" y="323"/>
                    </a:cubicBezTo>
                    <a:cubicBezTo>
                      <a:pt x="12496" y="146"/>
                      <a:pt x="12353" y="0"/>
                      <a:pt x="12175" y="0"/>
                    </a:cubicBezTo>
                    <a:close/>
                    <a:moveTo>
                      <a:pt x="16125" y="0"/>
                    </a:moveTo>
                    <a:cubicBezTo>
                      <a:pt x="15949" y="0"/>
                      <a:pt x="15805" y="146"/>
                      <a:pt x="15805" y="323"/>
                    </a:cubicBezTo>
                    <a:cubicBezTo>
                      <a:pt x="15805" y="500"/>
                      <a:pt x="15947" y="644"/>
                      <a:pt x="16125" y="644"/>
                    </a:cubicBezTo>
                    <a:lnTo>
                      <a:pt x="20076" y="644"/>
                    </a:lnTo>
                    <a:cubicBezTo>
                      <a:pt x="20253" y="644"/>
                      <a:pt x="20396" y="501"/>
                      <a:pt x="20396" y="323"/>
                    </a:cubicBezTo>
                    <a:cubicBezTo>
                      <a:pt x="20396" y="146"/>
                      <a:pt x="20253" y="0"/>
                      <a:pt x="20076" y="0"/>
                    </a:cubicBezTo>
                    <a:close/>
                    <a:moveTo>
                      <a:pt x="24025" y="0"/>
                    </a:moveTo>
                    <a:cubicBezTo>
                      <a:pt x="23849" y="0"/>
                      <a:pt x="23704" y="146"/>
                      <a:pt x="23704" y="323"/>
                    </a:cubicBezTo>
                    <a:cubicBezTo>
                      <a:pt x="23704" y="500"/>
                      <a:pt x="23848" y="644"/>
                      <a:pt x="24025" y="644"/>
                    </a:cubicBezTo>
                    <a:lnTo>
                      <a:pt x="27975" y="644"/>
                    </a:lnTo>
                    <a:cubicBezTo>
                      <a:pt x="28153" y="644"/>
                      <a:pt x="28298" y="501"/>
                      <a:pt x="28298" y="323"/>
                    </a:cubicBezTo>
                    <a:cubicBezTo>
                      <a:pt x="28298" y="146"/>
                      <a:pt x="28153" y="0"/>
                      <a:pt x="27975" y="0"/>
                    </a:cubicBezTo>
                    <a:close/>
                    <a:moveTo>
                      <a:pt x="31926" y="0"/>
                    </a:moveTo>
                    <a:cubicBezTo>
                      <a:pt x="31749" y="0"/>
                      <a:pt x="31605" y="146"/>
                      <a:pt x="31605" y="323"/>
                    </a:cubicBezTo>
                    <a:cubicBezTo>
                      <a:pt x="31605" y="500"/>
                      <a:pt x="31749" y="644"/>
                      <a:pt x="31926" y="644"/>
                    </a:cubicBezTo>
                    <a:lnTo>
                      <a:pt x="35877" y="644"/>
                    </a:lnTo>
                    <a:cubicBezTo>
                      <a:pt x="36054" y="644"/>
                      <a:pt x="36198" y="501"/>
                      <a:pt x="36198" y="323"/>
                    </a:cubicBezTo>
                    <a:cubicBezTo>
                      <a:pt x="36198" y="146"/>
                      <a:pt x="36054" y="0"/>
                      <a:pt x="35877" y="0"/>
                    </a:cubicBezTo>
                    <a:close/>
                    <a:moveTo>
                      <a:pt x="39828" y="0"/>
                    </a:moveTo>
                    <a:cubicBezTo>
                      <a:pt x="39650" y="0"/>
                      <a:pt x="39505" y="146"/>
                      <a:pt x="39505" y="323"/>
                    </a:cubicBezTo>
                    <a:cubicBezTo>
                      <a:pt x="39505" y="500"/>
                      <a:pt x="39650" y="644"/>
                      <a:pt x="39828" y="644"/>
                    </a:cubicBezTo>
                    <a:lnTo>
                      <a:pt x="43778" y="644"/>
                    </a:lnTo>
                    <a:cubicBezTo>
                      <a:pt x="43955" y="644"/>
                      <a:pt x="44100" y="501"/>
                      <a:pt x="44100" y="323"/>
                    </a:cubicBezTo>
                    <a:cubicBezTo>
                      <a:pt x="44100" y="146"/>
                      <a:pt x="43955" y="0"/>
                      <a:pt x="43778" y="0"/>
                    </a:cubicBezTo>
                    <a:close/>
                    <a:moveTo>
                      <a:pt x="47729" y="0"/>
                    </a:moveTo>
                    <a:cubicBezTo>
                      <a:pt x="47551" y="0"/>
                      <a:pt x="47407" y="146"/>
                      <a:pt x="47407" y="323"/>
                    </a:cubicBezTo>
                    <a:cubicBezTo>
                      <a:pt x="47407" y="500"/>
                      <a:pt x="47551" y="644"/>
                      <a:pt x="47729" y="644"/>
                    </a:cubicBezTo>
                    <a:lnTo>
                      <a:pt x="51679" y="644"/>
                    </a:lnTo>
                    <a:cubicBezTo>
                      <a:pt x="51857" y="644"/>
                      <a:pt x="52000" y="501"/>
                      <a:pt x="52001" y="323"/>
                    </a:cubicBezTo>
                    <a:cubicBezTo>
                      <a:pt x="52001" y="146"/>
                      <a:pt x="51857" y="0"/>
                      <a:pt x="51679" y="0"/>
                    </a:cubicBezTo>
                    <a:close/>
                    <a:moveTo>
                      <a:pt x="55629" y="0"/>
                    </a:moveTo>
                    <a:cubicBezTo>
                      <a:pt x="55452" y="0"/>
                      <a:pt x="55307" y="146"/>
                      <a:pt x="55307" y="323"/>
                    </a:cubicBezTo>
                    <a:cubicBezTo>
                      <a:pt x="55307" y="500"/>
                      <a:pt x="55452" y="644"/>
                      <a:pt x="55629" y="644"/>
                    </a:cubicBezTo>
                    <a:lnTo>
                      <a:pt x="59580" y="644"/>
                    </a:lnTo>
                    <a:cubicBezTo>
                      <a:pt x="59756" y="644"/>
                      <a:pt x="59901" y="501"/>
                      <a:pt x="59901" y="323"/>
                    </a:cubicBezTo>
                    <a:cubicBezTo>
                      <a:pt x="59901" y="146"/>
                      <a:pt x="59756" y="0"/>
                      <a:pt x="59580" y="0"/>
                    </a:cubicBezTo>
                    <a:close/>
                    <a:moveTo>
                      <a:pt x="63530" y="0"/>
                    </a:moveTo>
                    <a:cubicBezTo>
                      <a:pt x="63352" y="0"/>
                      <a:pt x="63208" y="146"/>
                      <a:pt x="63208" y="323"/>
                    </a:cubicBezTo>
                    <a:cubicBezTo>
                      <a:pt x="63208" y="500"/>
                      <a:pt x="63352" y="644"/>
                      <a:pt x="63530" y="644"/>
                    </a:cubicBezTo>
                    <a:lnTo>
                      <a:pt x="67481" y="644"/>
                    </a:lnTo>
                    <a:cubicBezTo>
                      <a:pt x="67658" y="644"/>
                      <a:pt x="67802" y="501"/>
                      <a:pt x="67802" y="323"/>
                    </a:cubicBezTo>
                    <a:cubicBezTo>
                      <a:pt x="67802" y="146"/>
                      <a:pt x="67658" y="0"/>
                      <a:pt x="67481" y="0"/>
                    </a:cubicBezTo>
                    <a:close/>
                    <a:moveTo>
                      <a:pt x="71430" y="0"/>
                    </a:moveTo>
                    <a:cubicBezTo>
                      <a:pt x="71254" y="0"/>
                      <a:pt x="71109" y="146"/>
                      <a:pt x="71109" y="323"/>
                    </a:cubicBezTo>
                    <a:cubicBezTo>
                      <a:pt x="71109" y="500"/>
                      <a:pt x="71254" y="644"/>
                      <a:pt x="71430" y="644"/>
                    </a:cubicBezTo>
                    <a:lnTo>
                      <a:pt x="75381" y="644"/>
                    </a:lnTo>
                    <a:cubicBezTo>
                      <a:pt x="75559" y="644"/>
                      <a:pt x="75703" y="501"/>
                      <a:pt x="75703" y="323"/>
                    </a:cubicBezTo>
                    <a:cubicBezTo>
                      <a:pt x="75703" y="146"/>
                      <a:pt x="75559" y="0"/>
                      <a:pt x="75381" y="0"/>
                    </a:cubicBezTo>
                    <a:close/>
                    <a:moveTo>
                      <a:pt x="79331" y="0"/>
                    </a:moveTo>
                    <a:cubicBezTo>
                      <a:pt x="79154" y="0"/>
                      <a:pt x="79010" y="146"/>
                      <a:pt x="79010" y="323"/>
                    </a:cubicBezTo>
                    <a:cubicBezTo>
                      <a:pt x="79010" y="500"/>
                      <a:pt x="79154" y="644"/>
                      <a:pt x="79331" y="644"/>
                    </a:cubicBezTo>
                    <a:lnTo>
                      <a:pt x="83282" y="644"/>
                    </a:lnTo>
                    <a:cubicBezTo>
                      <a:pt x="83459" y="644"/>
                      <a:pt x="83603" y="501"/>
                      <a:pt x="83603" y="323"/>
                    </a:cubicBezTo>
                    <a:cubicBezTo>
                      <a:pt x="83603" y="146"/>
                      <a:pt x="83459" y="0"/>
                      <a:pt x="83282" y="0"/>
                    </a:cubicBezTo>
                    <a:close/>
                    <a:moveTo>
                      <a:pt x="87232" y="0"/>
                    </a:moveTo>
                    <a:cubicBezTo>
                      <a:pt x="87055" y="0"/>
                      <a:pt x="86910" y="146"/>
                      <a:pt x="86910" y="323"/>
                    </a:cubicBezTo>
                    <a:cubicBezTo>
                      <a:pt x="86910" y="500"/>
                      <a:pt x="87054" y="644"/>
                      <a:pt x="87232" y="644"/>
                    </a:cubicBezTo>
                    <a:lnTo>
                      <a:pt x="91183" y="644"/>
                    </a:lnTo>
                    <a:cubicBezTo>
                      <a:pt x="91360" y="644"/>
                      <a:pt x="91505" y="501"/>
                      <a:pt x="91504" y="323"/>
                    </a:cubicBezTo>
                    <a:cubicBezTo>
                      <a:pt x="91504" y="146"/>
                      <a:pt x="91360" y="0"/>
                      <a:pt x="91183" y="0"/>
                    </a:cubicBezTo>
                    <a:close/>
                    <a:moveTo>
                      <a:pt x="95132" y="0"/>
                    </a:moveTo>
                    <a:cubicBezTo>
                      <a:pt x="94955" y="0"/>
                      <a:pt x="94811" y="146"/>
                      <a:pt x="94811" y="323"/>
                    </a:cubicBezTo>
                    <a:cubicBezTo>
                      <a:pt x="94811" y="500"/>
                      <a:pt x="94955" y="644"/>
                      <a:pt x="95132" y="644"/>
                    </a:cubicBezTo>
                    <a:lnTo>
                      <a:pt x="99084" y="644"/>
                    </a:lnTo>
                    <a:cubicBezTo>
                      <a:pt x="99261" y="644"/>
                      <a:pt x="99406" y="501"/>
                      <a:pt x="99406" y="323"/>
                    </a:cubicBezTo>
                    <a:cubicBezTo>
                      <a:pt x="99406" y="146"/>
                      <a:pt x="99261" y="0"/>
                      <a:pt x="9908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9" name="Google Shape;3459;p148"/>
              <p:cNvSpPr/>
              <p:nvPr/>
            </p:nvSpPr>
            <p:spPr>
              <a:xfrm>
                <a:off x="175061" y="4863355"/>
                <a:ext cx="5107180" cy="27714"/>
              </a:xfrm>
              <a:custGeom>
                <a:avLst/>
                <a:gdLst/>
                <a:ahLst/>
                <a:cxnLst/>
                <a:rect l="l" t="t" r="r" b="b"/>
                <a:pathLst>
                  <a:path w="99405" h="645" extrusionOk="0">
                    <a:moveTo>
                      <a:pt x="321" y="0"/>
                    </a:moveTo>
                    <a:cubicBezTo>
                      <a:pt x="145" y="0"/>
                      <a:pt x="1" y="146"/>
                      <a:pt x="1" y="323"/>
                    </a:cubicBezTo>
                    <a:cubicBezTo>
                      <a:pt x="1" y="500"/>
                      <a:pt x="143" y="644"/>
                      <a:pt x="321" y="644"/>
                    </a:cubicBezTo>
                    <a:lnTo>
                      <a:pt x="4273" y="644"/>
                    </a:lnTo>
                    <a:cubicBezTo>
                      <a:pt x="4449" y="644"/>
                      <a:pt x="4593" y="501"/>
                      <a:pt x="4593" y="323"/>
                    </a:cubicBezTo>
                    <a:cubicBezTo>
                      <a:pt x="4593" y="146"/>
                      <a:pt x="4450" y="0"/>
                      <a:pt x="4273" y="0"/>
                    </a:cubicBezTo>
                    <a:close/>
                    <a:moveTo>
                      <a:pt x="8221" y="0"/>
                    </a:moveTo>
                    <a:cubicBezTo>
                      <a:pt x="8045" y="0"/>
                      <a:pt x="7900" y="146"/>
                      <a:pt x="7900" y="323"/>
                    </a:cubicBezTo>
                    <a:cubicBezTo>
                      <a:pt x="7900" y="500"/>
                      <a:pt x="8043" y="644"/>
                      <a:pt x="8221" y="644"/>
                    </a:cubicBezTo>
                    <a:lnTo>
                      <a:pt x="12172" y="644"/>
                    </a:lnTo>
                    <a:cubicBezTo>
                      <a:pt x="12350" y="644"/>
                      <a:pt x="12494" y="501"/>
                      <a:pt x="12493" y="323"/>
                    </a:cubicBezTo>
                    <a:cubicBezTo>
                      <a:pt x="12493" y="146"/>
                      <a:pt x="12350" y="0"/>
                      <a:pt x="12172" y="0"/>
                    </a:cubicBezTo>
                    <a:close/>
                    <a:moveTo>
                      <a:pt x="16123" y="0"/>
                    </a:moveTo>
                    <a:cubicBezTo>
                      <a:pt x="15947" y="0"/>
                      <a:pt x="15803" y="146"/>
                      <a:pt x="15803" y="323"/>
                    </a:cubicBezTo>
                    <a:cubicBezTo>
                      <a:pt x="15803" y="500"/>
                      <a:pt x="15946" y="644"/>
                      <a:pt x="16123" y="644"/>
                    </a:cubicBezTo>
                    <a:lnTo>
                      <a:pt x="20074" y="644"/>
                    </a:lnTo>
                    <a:cubicBezTo>
                      <a:pt x="20252" y="644"/>
                      <a:pt x="20396" y="501"/>
                      <a:pt x="20394" y="323"/>
                    </a:cubicBezTo>
                    <a:cubicBezTo>
                      <a:pt x="20394" y="146"/>
                      <a:pt x="20252" y="0"/>
                      <a:pt x="20074" y="0"/>
                    </a:cubicBezTo>
                    <a:close/>
                    <a:moveTo>
                      <a:pt x="24025" y="0"/>
                    </a:moveTo>
                    <a:cubicBezTo>
                      <a:pt x="23849" y="0"/>
                      <a:pt x="23704" y="146"/>
                      <a:pt x="23704" y="323"/>
                    </a:cubicBezTo>
                    <a:cubicBezTo>
                      <a:pt x="23704" y="500"/>
                      <a:pt x="23848" y="644"/>
                      <a:pt x="24025" y="644"/>
                    </a:cubicBezTo>
                    <a:lnTo>
                      <a:pt x="27975" y="644"/>
                    </a:lnTo>
                    <a:cubicBezTo>
                      <a:pt x="28152" y="644"/>
                      <a:pt x="28295" y="501"/>
                      <a:pt x="28296" y="323"/>
                    </a:cubicBezTo>
                    <a:cubicBezTo>
                      <a:pt x="28296" y="146"/>
                      <a:pt x="28152" y="0"/>
                      <a:pt x="27975" y="0"/>
                    </a:cubicBezTo>
                    <a:close/>
                    <a:moveTo>
                      <a:pt x="31925" y="0"/>
                    </a:moveTo>
                    <a:cubicBezTo>
                      <a:pt x="31747" y="0"/>
                      <a:pt x="31603" y="146"/>
                      <a:pt x="31603" y="323"/>
                    </a:cubicBezTo>
                    <a:cubicBezTo>
                      <a:pt x="31603" y="500"/>
                      <a:pt x="31747" y="644"/>
                      <a:pt x="31925" y="644"/>
                    </a:cubicBezTo>
                    <a:lnTo>
                      <a:pt x="35874" y="644"/>
                    </a:lnTo>
                    <a:cubicBezTo>
                      <a:pt x="36053" y="644"/>
                      <a:pt x="36197" y="501"/>
                      <a:pt x="36197" y="323"/>
                    </a:cubicBezTo>
                    <a:cubicBezTo>
                      <a:pt x="36197" y="146"/>
                      <a:pt x="36053" y="0"/>
                      <a:pt x="35874" y="0"/>
                    </a:cubicBezTo>
                    <a:close/>
                    <a:moveTo>
                      <a:pt x="39826" y="0"/>
                    </a:moveTo>
                    <a:cubicBezTo>
                      <a:pt x="39649" y="0"/>
                      <a:pt x="39504" y="146"/>
                      <a:pt x="39504" y="323"/>
                    </a:cubicBezTo>
                    <a:cubicBezTo>
                      <a:pt x="39504" y="500"/>
                      <a:pt x="39649" y="644"/>
                      <a:pt x="39826" y="644"/>
                    </a:cubicBezTo>
                    <a:lnTo>
                      <a:pt x="43776" y="644"/>
                    </a:lnTo>
                    <a:cubicBezTo>
                      <a:pt x="43954" y="644"/>
                      <a:pt x="44099" y="501"/>
                      <a:pt x="44099" y="323"/>
                    </a:cubicBezTo>
                    <a:cubicBezTo>
                      <a:pt x="44099" y="146"/>
                      <a:pt x="43954" y="0"/>
                      <a:pt x="43776" y="0"/>
                    </a:cubicBezTo>
                    <a:close/>
                    <a:moveTo>
                      <a:pt x="47727" y="0"/>
                    </a:moveTo>
                    <a:cubicBezTo>
                      <a:pt x="47550" y="0"/>
                      <a:pt x="47406" y="146"/>
                      <a:pt x="47406" y="323"/>
                    </a:cubicBezTo>
                    <a:cubicBezTo>
                      <a:pt x="47406" y="500"/>
                      <a:pt x="47550" y="644"/>
                      <a:pt x="47727" y="644"/>
                    </a:cubicBezTo>
                    <a:lnTo>
                      <a:pt x="51678" y="644"/>
                    </a:lnTo>
                    <a:cubicBezTo>
                      <a:pt x="51855" y="644"/>
                      <a:pt x="51998" y="501"/>
                      <a:pt x="51999" y="323"/>
                    </a:cubicBezTo>
                    <a:cubicBezTo>
                      <a:pt x="51999" y="146"/>
                      <a:pt x="51855" y="0"/>
                      <a:pt x="51678" y="0"/>
                    </a:cubicBezTo>
                    <a:close/>
                    <a:moveTo>
                      <a:pt x="55628" y="0"/>
                    </a:moveTo>
                    <a:cubicBezTo>
                      <a:pt x="55450" y="0"/>
                      <a:pt x="55305" y="146"/>
                      <a:pt x="55305" y="323"/>
                    </a:cubicBezTo>
                    <a:cubicBezTo>
                      <a:pt x="55305" y="500"/>
                      <a:pt x="55450" y="644"/>
                      <a:pt x="55628" y="644"/>
                    </a:cubicBezTo>
                    <a:lnTo>
                      <a:pt x="59579" y="644"/>
                    </a:lnTo>
                    <a:cubicBezTo>
                      <a:pt x="59755" y="644"/>
                      <a:pt x="59900" y="501"/>
                      <a:pt x="59900" y="323"/>
                    </a:cubicBezTo>
                    <a:cubicBezTo>
                      <a:pt x="59900" y="146"/>
                      <a:pt x="59755" y="0"/>
                      <a:pt x="59579" y="0"/>
                    </a:cubicBezTo>
                    <a:close/>
                    <a:moveTo>
                      <a:pt x="63528" y="0"/>
                    </a:moveTo>
                    <a:cubicBezTo>
                      <a:pt x="63351" y="0"/>
                      <a:pt x="63207" y="146"/>
                      <a:pt x="63207" y="323"/>
                    </a:cubicBezTo>
                    <a:cubicBezTo>
                      <a:pt x="63207" y="500"/>
                      <a:pt x="63351" y="644"/>
                      <a:pt x="63528" y="644"/>
                    </a:cubicBezTo>
                    <a:lnTo>
                      <a:pt x="67479" y="644"/>
                    </a:lnTo>
                    <a:cubicBezTo>
                      <a:pt x="67657" y="644"/>
                      <a:pt x="67801" y="501"/>
                      <a:pt x="67801" y="323"/>
                    </a:cubicBezTo>
                    <a:cubicBezTo>
                      <a:pt x="67801" y="146"/>
                      <a:pt x="67657" y="0"/>
                      <a:pt x="67479" y="0"/>
                    </a:cubicBezTo>
                    <a:close/>
                    <a:moveTo>
                      <a:pt x="71429" y="0"/>
                    </a:moveTo>
                    <a:cubicBezTo>
                      <a:pt x="71253" y="0"/>
                      <a:pt x="71108" y="146"/>
                      <a:pt x="71108" y="323"/>
                    </a:cubicBezTo>
                    <a:cubicBezTo>
                      <a:pt x="71108" y="500"/>
                      <a:pt x="71253" y="644"/>
                      <a:pt x="71429" y="644"/>
                    </a:cubicBezTo>
                    <a:lnTo>
                      <a:pt x="75380" y="644"/>
                    </a:lnTo>
                    <a:cubicBezTo>
                      <a:pt x="75557" y="644"/>
                      <a:pt x="75700" y="501"/>
                      <a:pt x="75700" y="323"/>
                    </a:cubicBezTo>
                    <a:cubicBezTo>
                      <a:pt x="75700" y="146"/>
                      <a:pt x="75557" y="0"/>
                      <a:pt x="75380" y="0"/>
                    </a:cubicBezTo>
                    <a:close/>
                    <a:moveTo>
                      <a:pt x="79331" y="0"/>
                    </a:moveTo>
                    <a:cubicBezTo>
                      <a:pt x="79153" y="0"/>
                      <a:pt x="79009" y="146"/>
                      <a:pt x="79009" y="323"/>
                    </a:cubicBezTo>
                    <a:cubicBezTo>
                      <a:pt x="79009" y="500"/>
                      <a:pt x="79153" y="644"/>
                      <a:pt x="79331" y="644"/>
                    </a:cubicBezTo>
                    <a:lnTo>
                      <a:pt x="83282" y="644"/>
                    </a:lnTo>
                    <a:cubicBezTo>
                      <a:pt x="83459" y="644"/>
                      <a:pt x="83602" y="501"/>
                      <a:pt x="83603" y="323"/>
                    </a:cubicBezTo>
                    <a:cubicBezTo>
                      <a:pt x="83603" y="146"/>
                      <a:pt x="83459" y="0"/>
                      <a:pt x="83282" y="0"/>
                    </a:cubicBezTo>
                    <a:close/>
                    <a:moveTo>
                      <a:pt x="87230" y="0"/>
                    </a:moveTo>
                    <a:cubicBezTo>
                      <a:pt x="87054" y="0"/>
                      <a:pt x="86909" y="146"/>
                      <a:pt x="86909" y="323"/>
                    </a:cubicBezTo>
                    <a:cubicBezTo>
                      <a:pt x="86909" y="500"/>
                      <a:pt x="87053" y="644"/>
                      <a:pt x="87230" y="644"/>
                    </a:cubicBezTo>
                    <a:lnTo>
                      <a:pt x="91181" y="644"/>
                    </a:lnTo>
                    <a:cubicBezTo>
                      <a:pt x="91359" y="644"/>
                      <a:pt x="91504" y="501"/>
                      <a:pt x="91501" y="323"/>
                    </a:cubicBezTo>
                    <a:cubicBezTo>
                      <a:pt x="91501" y="146"/>
                      <a:pt x="91359" y="0"/>
                      <a:pt x="91181" y="0"/>
                    </a:cubicBezTo>
                    <a:close/>
                    <a:moveTo>
                      <a:pt x="95131" y="0"/>
                    </a:moveTo>
                    <a:cubicBezTo>
                      <a:pt x="94953" y="0"/>
                      <a:pt x="94809" y="146"/>
                      <a:pt x="94809" y="323"/>
                    </a:cubicBezTo>
                    <a:cubicBezTo>
                      <a:pt x="94809" y="500"/>
                      <a:pt x="94953" y="644"/>
                      <a:pt x="95131" y="644"/>
                    </a:cubicBezTo>
                    <a:lnTo>
                      <a:pt x="99083" y="644"/>
                    </a:lnTo>
                    <a:cubicBezTo>
                      <a:pt x="99260" y="644"/>
                      <a:pt x="99404" y="501"/>
                      <a:pt x="99404" y="323"/>
                    </a:cubicBezTo>
                    <a:cubicBezTo>
                      <a:pt x="99404" y="146"/>
                      <a:pt x="99259" y="0"/>
                      <a:pt x="9908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3460" name="Google Shape;3460;p148"/>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Caption">
  <p:cSld name="CAPTION_ONLY">
    <p:bg>
      <p:bgPr>
        <a:solidFill>
          <a:schemeClr val="dk2"/>
        </a:solidFill>
        <a:effectLst/>
      </p:bgPr>
    </p:bg>
    <p:spTree>
      <p:nvGrpSpPr>
        <p:cNvPr id="1" name="Shape 3461"/>
        <p:cNvGrpSpPr/>
        <p:nvPr/>
      </p:nvGrpSpPr>
      <p:grpSpPr>
        <a:xfrm>
          <a:off x="0" y="0"/>
          <a:ext cx="0" cy="0"/>
          <a:chOff x="0" y="0"/>
          <a:chExt cx="0" cy="0"/>
        </a:xfrm>
      </p:grpSpPr>
      <p:sp>
        <p:nvSpPr>
          <p:cNvPr id="3462" name="Google Shape;3462;p149"/>
          <p:cNvSpPr txBox="1">
            <a:spLocks noGrp="1"/>
          </p:cNvSpPr>
          <p:nvPr>
            <p:ph type="body" idx="1"/>
          </p:nvPr>
        </p:nvSpPr>
        <p:spPr>
          <a:xfrm>
            <a:off x="2038800" y="3465929"/>
            <a:ext cx="5066400" cy="1081500"/>
          </a:xfrm>
          <a:prstGeom prst="rect">
            <a:avLst/>
          </a:prstGeom>
          <a:noFill/>
          <a:ln>
            <a:noFill/>
          </a:ln>
        </p:spPr>
        <p:txBody>
          <a:bodyPr spcFirstLastPara="1" wrap="square" lIns="91425" tIns="91425" rIns="91425" bIns="91425" anchor="ctr" anchorCtr="0">
            <a:noAutofit/>
          </a:bodyPr>
          <a:lstStyle>
            <a:lvl1pPr marL="457200" lvl="0" indent="-228600" algn="ctr">
              <a:lnSpc>
                <a:spcPct val="100000"/>
              </a:lnSpc>
              <a:spcBef>
                <a:spcPts val="0"/>
              </a:spcBef>
              <a:spcAft>
                <a:spcPts val="0"/>
              </a:spcAft>
              <a:buSzPts val="2500"/>
              <a:buFont typeface="Fredoka"/>
              <a:buNone/>
              <a:defRPr sz="3500">
                <a:latin typeface="Fredoka"/>
                <a:ea typeface="Fredoka"/>
                <a:cs typeface="Fredoka"/>
                <a:sym typeface="Fredoka"/>
              </a:defRPr>
            </a:lvl1pPr>
          </a:lstStyle>
          <a:p>
            <a:endParaRPr/>
          </a:p>
        </p:txBody>
      </p:sp>
      <p:sp>
        <p:nvSpPr>
          <p:cNvPr id="3463" name="Google Shape;3463;p14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chemeClr val="dk2"/>
        </a:solidFill>
        <a:effectLst/>
      </p:bgPr>
    </p:bg>
    <p:spTree>
      <p:nvGrpSpPr>
        <p:cNvPr id="1" name="Shape 3464"/>
        <p:cNvGrpSpPr/>
        <p:nvPr/>
      </p:nvGrpSpPr>
      <p:grpSpPr>
        <a:xfrm>
          <a:off x="0" y="0"/>
          <a:ext cx="0" cy="0"/>
          <a:chOff x="0" y="0"/>
          <a:chExt cx="0" cy="0"/>
        </a:xfrm>
      </p:grpSpPr>
      <p:sp>
        <p:nvSpPr>
          <p:cNvPr id="3465" name="Google Shape;3465;p150"/>
          <p:cNvSpPr txBox="1">
            <a:spLocks noGrp="1"/>
          </p:cNvSpPr>
          <p:nvPr>
            <p:ph type="subTitle" idx="1"/>
          </p:nvPr>
        </p:nvSpPr>
        <p:spPr>
          <a:xfrm>
            <a:off x="1868100" y="3596700"/>
            <a:ext cx="54078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3466" name="Google Shape;3466;p150"/>
          <p:cNvSpPr txBox="1">
            <a:spLocks noGrp="1"/>
          </p:cNvSpPr>
          <p:nvPr>
            <p:ph type="title" hasCustomPrompt="1"/>
          </p:nvPr>
        </p:nvSpPr>
        <p:spPr>
          <a:xfrm>
            <a:off x="1499250" y="1585488"/>
            <a:ext cx="6145500" cy="19725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2000"/>
              <a:buNone/>
              <a:defRPr sz="12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r>
              <a:t>xx%</a:t>
            </a:r>
          </a:p>
        </p:txBody>
      </p:sp>
      <p:sp>
        <p:nvSpPr>
          <p:cNvPr id="3467" name="Google Shape;3467;p15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3468"/>
        <p:cNvGrpSpPr/>
        <p:nvPr/>
      </p:nvGrpSpPr>
      <p:grpSpPr>
        <a:xfrm>
          <a:off x="0" y="0"/>
          <a:ext cx="0" cy="0"/>
          <a:chOff x="0" y="0"/>
          <a:chExt cx="0" cy="0"/>
        </a:xfrm>
      </p:grpSpPr>
      <p:sp>
        <p:nvSpPr>
          <p:cNvPr id="3469" name="Google Shape;3469;p151"/>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Table of contents">
  <p:cSld name="CUSTOM">
    <p:bg>
      <p:bgPr>
        <a:solidFill>
          <a:schemeClr val="dk2"/>
        </a:solidFill>
        <a:effectLst/>
      </p:bgPr>
    </p:bg>
    <p:spTree>
      <p:nvGrpSpPr>
        <p:cNvPr id="1" name="Shape 3470"/>
        <p:cNvGrpSpPr/>
        <p:nvPr/>
      </p:nvGrpSpPr>
      <p:grpSpPr>
        <a:xfrm>
          <a:off x="0" y="0"/>
          <a:ext cx="0" cy="0"/>
          <a:chOff x="0" y="0"/>
          <a:chExt cx="0" cy="0"/>
        </a:xfrm>
      </p:grpSpPr>
      <p:sp>
        <p:nvSpPr>
          <p:cNvPr id="3471" name="Google Shape;3471;p152"/>
          <p:cNvSpPr txBox="1">
            <a:spLocks noGrp="1"/>
          </p:cNvSpPr>
          <p:nvPr>
            <p:ph type="subTitle" idx="1"/>
          </p:nvPr>
        </p:nvSpPr>
        <p:spPr>
          <a:xfrm>
            <a:off x="719624" y="2411864"/>
            <a:ext cx="2507400" cy="548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300"/>
              <a:buNone/>
              <a:defRPr sz="14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None/>
              <a:defRPr sz="1700"/>
            </a:lvl4pPr>
            <a:lvl5pPr lvl="4" algn="ctr">
              <a:lnSpc>
                <a:spcPct val="100000"/>
              </a:lnSpc>
              <a:spcBef>
                <a:spcPts val="0"/>
              </a:spcBef>
              <a:spcAft>
                <a:spcPts val="0"/>
              </a:spcAft>
              <a:buSzPts val="1700"/>
              <a:buNone/>
              <a:defRPr sz="1700"/>
            </a:lvl5pPr>
            <a:lvl6pPr lvl="5" algn="ctr">
              <a:lnSpc>
                <a:spcPct val="100000"/>
              </a:lnSpc>
              <a:spcBef>
                <a:spcPts val="0"/>
              </a:spcBef>
              <a:spcAft>
                <a:spcPts val="0"/>
              </a:spcAft>
              <a:buSzPts val="1700"/>
              <a:buNone/>
              <a:defRPr sz="1700"/>
            </a:lvl6pPr>
            <a:lvl7pPr lvl="6" algn="ctr">
              <a:lnSpc>
                <a:spcPct val="100000"/>
              </a:lnSpc>
              <a:spcBef>
                <a:spcPts val="0"/>
              </a:spcBef>
              <a:spcAft>
                <a:spcPts val="0"/>
              </a:spcAft>
              <a:buSzPts val="1700"/>
              <a:buNone/>
              <a:defRPr sz="1700"/>
            </a:lvl7pPr>
            <a:lvl8pPr lvl="7" algn="ctr">
              <a:lnSpc>
                <a:spcPct val="100000"/>
              </a:lnSpc>
              <a:spcBef>
                <a:spcPts val="0"/>
              </a:spcBef>
              <a:spcAft>
                <a:spcPts val="0"/>
              </a:spcAft>
              <a:buSzPts val="1700"/>
              <a:buNone/>
              <a:defRPr sz="1700"/>
            </a:lvl8pPr>
            <a:lvl9pPr lvl="8" algn="ctr">
              <a:lnSpc>
                <a:spcPct val="100000"/>
              </a:lnSpc>
              <a:spcBef>
                <a:spcPts val="0"/>
              </a:spcBef>
              <a:spcAft>
                <a:spcPts val="0"/>
              </a:spcAft>
              <a:buSzPts val="1700"/>
              <a:buNone/>
              <a:defRPr sz="1700"/>
            </a:lvl9pPr>
          </a:lstStyle>
          <a:p>
            <a:endParaRPr/>
          </a:p>
        </p:txBody>
      </p:sp>
      <p:sp>
        <p:nvSpPr>
          <p:cNvPr id="3472" name="Google Shape;3472;p152"/>
          <p:cNvSpPr txBox="1">
            <a:spLocks noGrp="1"/>
          </p:cNvSpPr>
          <p:nvPr>
            <p:ph type="title"/>
          </p:nvPr>
        </p:nvSpPr>
        <p:spPr>
          <a:xfrm>
            <a:off x="1279574" y="1582722"/>
            <a:ext cx="1387500" cy="41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3473" name="Google Shape;3473;p152"/>
          <p:cNvSpPr txBox="1">
            <a:spLocks noGrp="1"/>
          </p:cNvSpPr>
          <p:nvPr>
            <p:ph type="subTitle" idx="2"/>
          </p:nvPr>
        </p:nvSpPr>
        <p:spPr>
          <a:xfrm>
            <a:off x="719624" y="4049900"/>
            <a:ext cx="2507400" cy="548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3474" name="Google Shape;3474;p152"/>
          <p:cNvSpPr txBox="1">
            <a:spLocks noGrp="1"/>
          </p:cNvSpPr>
          <p:nvPr>
            <p:ph type="title" idx="3"/>
          </p:nvPr>
        </p:nvSpPr>
        <p:spPr>
          <a:xfrm>
            <a:off x="1279574" y="3221149"/>
            <a:ext cx="1387500" cy="41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3475" name="Google Shape;3475;p152"/>
          <p:cNvSpPr txBox="1">
            <a:spLocks noGrp="1"/>
          </p:cNvSpPr>
          <p:nvPr>
            <p:ph type="subTitle" idx="4"/>
          </p:nvPr>
        </p:nvSpPr>
        <p:spPr>
          <a:xfrm>
            <a:off x="5916976" y="2415340"/>
            <a:ext cx="2507400" cy="548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3476" name="Google Shape;3476;p152"/>
          <p:cNvSpPr txBox="1">
            <a:spLocks noGrp="1"/>
          </p:cNvSpPr>
          <p:nvPr>
            <p:ph type="title" idx="5"/>
          </p:nvPr>
        </p:nvSpPr>
        <p:spPr>
          <a:xfrm>
            <a:off x="6476926" y="1582725"/>
            <a:ext cx="1387500" cy="41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3477" name="Google Shape;3477;p152"/>
          <p:cNvSpPr txBox="1">
            <a:spLocks noGrp="1"/>
          </p:cNvSpPr>
          <p:nvPr>
            <p:ph type="subTitle" idx="6"/>
          </p:nvPr>
        </p:nvSpPr>
        <p:spPr>
          <a:xfrm>
            <a:off x="5916976" y="4049900"/>
            <a:ext cx="2507400" cy="548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3478" name="Google Shape;3478;p152"/>
          <p:cNvSpPr txBox="1">
            <a:spLocks noGrp="1"/>
          </p:cNvSpPr>
          <p:nvPr>
            <p:ph type="title" idx="7"/>
          </p:nvPr>
        </p:nvSpPr>
        <p:spPr>
          <a:xfrm>
            <a:off x="6476926" y="3221149"/>
            <a:ext cx="1387500" cy="41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3479" name="Google Shape;3479;p152"/>
          <p:cNvSpPr txBox="1">
            <a:spLocks noGrp="1"/>
          </p:cNvSpPr>
          <p:nvPr>
            <p:ph type="subTitle" idx="8"/>
          </p:nvPr>
        </p:nvSpPr>
        <p:spPr>
          <a:xfrm>
            <a:off x="3318300" y="2411864"/>
            <a:ext cx="2507400" cy="548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3480" name="Google Shape;3480;p152"/>
          <p:cNvSpPr txBox="1">
            <a:spLocks noGrp="1"/>
          </p:cNvSpPr>
          <p:nvPr>
            <p:ph type="title" idx="9"/>
          </p:nvPr>
        </p:nvSpPr>
        <p:spPr>
          <a:xfrm>
            <a:off x="3878250" y="1582725"/>
            <a:ext cx="1387500" cy="41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3481" name="Google Shape;3481;p152"/>
          <p:cNvSpPr txBox="1">
            <a:spLocks noGrp="1"/>
          </p:cNvSpPr>
          <p:nvPr>
            <p:ph type="subTitle" idx="13"/>
          </p:nvPr>
        </p:nvSpPr>
        <p:spPr>
          <a:xfrm>
            <a:off x="3318300" y="4049900"/>
            <a:ext cx="2507400" cy="548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3482" name="Google Shape;3482;p152"/>
          <p:cNvSpPr txBox="1">
            <a:spLocks noGrp="1"/>
          </p:cNvSpPr>
          <p:nvPr>
            <p:ph type="title" idx="14"/>
          </p:nvPr>
        </p:nvSpPr>
        <p:spPr>
          <a:xfrm>
            <a:off x="3878250" y="3221149"/>
            <a:ext cx="1387500" cy="41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3483" name="Google Shape;3483;p152"/>
          <p:cNvSpPr txBox="1">
            <a:spLocks noGrp="1"/>
          </p:cNvSpPr>
          <p:nvPr>
            <p:ph type="title" idx="15"/>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3484" name="Google Shape;3484;p152"/>
          <p:cNvSpPr txBox="1">
            <a:spLocks noGrp="1"/>
          </p:cNvSpPr>
          <p:nvPr>
            <p:ph type="subTitle" idx="16"/>
          </p:nvPr>
        </p:nvSpPr>
        <p:spPr>
          <a:xfrm>
            <a:off x="719624" y="2102453"/>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1700"/>
              <a:buFont typeface="Fredoka"/>
              <a:buNone/>
              <a:defRPr sz="1700">
                <a:latin typeface="Fredoka"/>
                <a:ea typeface="Fredoka"/>
                <a:cs typeface="Fredoka"/>
                <a:sym typeface="Fredoka"/>
              </a:defRPr>
            </a:lvl2pPr>
            <a:lvl3pPr lvl="2" algn="ctr">
              <a:lnSpc>
                <a:spcPct val="100000"/>
              </a:lnSpc>
              <a:spcBef>
                <a:spcPts val="0"/>
              </a:spcBef>
              <a:spcAft>
                <a:spcPts val="0"/>
              </a:spcAft>
              <a:buSzPts val="1700"/>
              <a:buFont typeface="Fredoka"/>
              <a:buNone/>
              <a:defRPr sz="1700">
                <a:latin typeface="Fredoka"/>
                <a:ea typeface="Fredoka"/>
                <a:cs typeface="Fredoka"/>
                <a:sym typeface="Fredoka"/>
              </a:defRPr>
            </a:lvl3pPr>
            <a:lvl4pPr lvl="3" algn="ctr">
              <a:lnSpc>
                <a:spcPct val="100000"/>
              </a:lnSpc>
              <a:spcBef>
                <a:spcPts val="0"/>
              </a:spcBef>
              <a:spcAft>
                <a:spcPts val="0"/>
              </a:spcAft>
              <a:buSzPts val="1700"/>
              <a:buFont typeface="Fredoka"/>
              <a:buNone/>
              <a:defRPr sz="1700">
                <a:latin typeface="Fredoka"/>
                <a:ea typeface="Fredoka"/>
                <a:cs typeface="Fredoka"/>
                <a:sym typeface="Fredoka"/>
              </a:defRPr>
            </a:lvl4pPr>
            <a:lvl5pPr lvl="4" algn="ctr">
              <a:lnSpc>
                <a:spcPct val="100000"/>
              </a:lnSpc>
              <a:spcBef>
                <a:spcPts val="0"/>
              </a:spcBef>
              <a:spcAft>
                <a:spcPts val="0"/>
              </a:spcAft>
              <a:buSzPts val="1700"/>
              <a:buFont typeface="Fredoka"/>
              <a:buNone/>
              <a:defRPr sz="1700">
                <a:latin typeface="Fredoka"/>
                <a:ea typeface="Fredoka"/>
                <a:cs typeface="Fredoka"/>
                <a:sym typeface="Fredoka"/>
              </a:defRPr>
            </a:lvl5pPr>
            <a:lvl6pPr lvl="5" algn="ctr">
              <a:lnSpc>
                <a:spcPct val="100000"/>
              </a:lnSpc>
              <a:spcBef>
                <a:spcPts val="0"/>
              </a:spcBef>
              <a:spcAft>
                <a:spcPts val="0"/>
              </a:spcAft>
              <a:buSzPts val="1700"/>
              <a:buFont typeface="Fredoka"/>
              <a:buNone/>
              <a:defRPr sz="1700">
                <a:latin typeface="Fredoka"/>
                <a:ea typeface="Fredoka"/>
                <a:cs typeface="Fredoka"/>
                <a:sym typeface="Fredoka"/>
              </a:defRPr>
            </a:lvl6pPr>
            <a:lvl7pPr lvl="6" algn="ctr">
              <a:lnSpc>
                <a:spcPct val="100000"/>
              </a:lnSpc>
              <a:spcBef>
                <a:spcPts val="0"/>
              </a:spcBef>
              <a:spcAft>
                <a:spcPts val="0"/>
              </a:spcAft>
              <a:buSzPts val="1700"/>
              <a:buFont typeface="Fredoka"/>
              <a:buNone/>
              <a:defRPr sz="1700">
                <a:latin typeface="Fredoka"/>
                <a:ea typeface="Fredoka"/>
                <a:cs typeface="Fredoka"/>
                <a:sym typeface="Fredoka"/>
              </a:defRPr>
            </a:lvl7pPr>
            <a:lvl8pPr lvl="7" algn="ctr">
              <a:lnSpc>
                <a:spcPct val="100000"/>
              </a:lnSpc>
              <a:spcBef>
                <a:spcPts val="0"/>
              </a:spcBef>
              <a:spcAft>
                <a:spcPts val="0"/>
              </a:spcAft>
              <a:buSzPts val="1700"/>
              <a:buFont typeface="Fredoka"/>
              <a:buNone/>
              <a:defRPr sz="1700">
                <a:latin typeface="Fredoka"/>
                <a:ea typeface="Fredoka"/>
                <a:cs typeface="Fredoka"/>
                <a:sym typeface="Fredoka"/>
              </a:defRPr>
            </a:lvl8pPr>
            <a:lvl9pPr lvl="8" algn="ctr">
              <a:lnSpc>
                <a:spcPct val="100000"/>
              </a:lnSpc>
              <a:spcBef>
                <a:spcPts val="0"/>
              </a:spcBef>
              <a:spcAft>
                <a:spcPts val="0"/>
              </a:spcAft>
              <a:buSzPts val="1700"/>
              <a:buFont typeface="Fredoka"/>
              <a:buNone/>
              <a:defRPr sz="1700">
                <a:latin typeface="Fredoka"/>
                <a:ea typeface="Fredoka"/>
                <a:cs typeface="Fredoka"/>
                <a:sym typeface="Fredoka"/>
              </a:defRPr>
            </a:lvl9pPr>
          </a:lstStyle>
          <a:p>
            <a:endParaRPr/>
          </a:p>
        </p:txBody>
      </p:sp>
      <p:sp>
        <p:nvSpPr>
          <p:cNvPr id="3485" name="Google Shape;3485;p152"/>
          <p:cNvSpPr txBox="1">
            <a:spLocks noGrp="1"/>
          </p:cNvSpPr>
          <p:nvPr>
            <p:ph type="subTitle" idx="17"/>
          </p:nvPr>
        </p:nvSpPr>
        <p:spPr>
          <a:xfrm>
            <a:off x="719624" y="3740553"/>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1700"/>
              <a:buFont typeface="Fredoka"/>
              <a:buNone/>
              <a:defRPr sz="1700">
                <a:latin typeface="Fredoka"/>
                <a:ea typeface="Fredoka"/>
                <a:cs typeface="Fredoka"/>
                <a:sym typeface="Fredoka"/>
              </a:defRPr>
            </a:lvl2pPr>
            <a:lvl3pPr lvl="2" algn="ctr">
              <a:lnSpc>
                <a:spcPct val="100000"/>
              </a:lnSpc>
              <a:spcBef>
                <a:spcPts val="0"/>
              </a:spcBef>
              <a:spcAft>
                <a:spcPts val="0"/>
              </a:spcAft>
              <a:buSzPts val="1700"/>
              <a:buFont typeface="Fredoka"/>
              <a:buNone/>
              <a:defRPr sz="1700">
                <a:latin typeface="Fredoka"/>
                <a:ea typeface="Fredoka"/>
                <a:cs typeface="Fredoka"/>
                <a:sym typeface="Fredoka"/>
              </a:defRPr>
            </a:lvl3pPr>
            <a:lvl4pPr lvl="3" algn="ctr">
              <a:lnSpc>
                <a:spcPct val="100000"/>
              </a:lnSpc>
              <a:spcBef>
                <a:spcPts val="0"/>
              </a:spcBef>
              <a:spcAft>
                <a:spcPts val="0"/>
              </a:spcAft>
              <a:buSzPts val="1700"/>
              <a:buFont typeface="Fredoka"/>
              <a:buNone/>
              <a:defRPr sz="1700">
                <a:latin typeface="Fredoka"/>
                <a:ea typeface="Fredoka"/>
                <a:cs typeface="Fredoka"/>
                <a:sym typeface="Fredoka"/>
              </a:defRPr>
            </a:lvl4pPr>
            <a:lvl5pPr lvl="4" algn="ctr">
              <a:lnSpc>
                <a:spcPct val="100000"/>
              </a:lnSpc>
              <a:spcBef>
                <a:spcPts val="0"/>
              </a:spcBef>
              <a:spcAft>
                <a:spcPts val="0"/>
              </a:spcAft>
              <a:buSzPts val="1700"/>
              <a:buFont typeface="Fredoka"/>
              <a:buNone/>
              <a:defRPr sz="1700">
                <a:latin typeface="Fredoka"/>
                <a:ea typeface="Fredoka"/>
                <a:cs typeface="Fredoka"/>
                <a:sym typeface="Fredoka"/>
              </a:defRPr>
            </a:lvl5pPr>
            <a:lvl6pPr lvl="5" algn="ctr">
              <a:lnSpc>
                <a:spcPct val="100000"/>
              </a:lnSpc>
              <a:spcBef>
                <a:spcPts val="0"/>
              </a:spcBef>
              <a:spcAft>
                <a:spcPts val="0"/>
              </a:spcAft>
              <a:buSzPts val="1700"/>
              <a:buFont typeface="Fredoka"/>
              <a:buNone/>
              <a:defRPr sz="1700">
                <a:latin typeface="Fredoka"/>
                <a:ea typeface="Fredoka"/>
                <a:cs typeface="Fredoka"/>
                <a:sym typeface="Fredoka"/>
              </a:defRPr>
            </a:lvl6pPr>
            <a:lvl7pPr lvl="6" algn="ctr">
              <a:lnSpc>
                <a:spcPct val="100000"/>
              </a:lnSpc>
              <a:spcBef>
                <a:spcPts val="0"/>
              </a:spcBef>
              <a:spcAft>
                <a:spcPts val="0"/>
              </a:spcAft>
              <a:buSzPts val="1700"/>
              <a:buFont typeface="Fredoka"/>
              <a:buNone/>
              <a:defRPr sz="1700">
                <a:latin typeface="Fredoka"/>
                <a:ea typeface="Fredoka"/>
                <a:cs typeface="Fredoka"/>
                <a:sym typeface="Fredoka"/>
              </a:defRPr>
            </a:lvl7pPr>
            <a:lvl8pPr lvl="7" algn="ctr">
              <a:lnSpc>
                <a:spcPct val="100000"/>
              </a:lnSpc>
              <a:spcBef>
                <a:spcPts val="0"/>
              </a:spcBef>
              <a:spcAft>
                <a:spcPts val="0"/>
              </a:spcAft>
              <a:buSzPts val="1700"/>
              <a:buFont typeface="Fredoka"/>
              <a:buNone/>
              <a:defRPr sz="1700">
                <a:latin typeface="Fredoka"/>
                <a:ea typeface="Fredoka"/>
                <a:cs typeface="Fredoka"/>
                <a:sym typeface="Fredoka"/>
              </a:defRPr>
            </a:lvl8pPr>
            <a:lvl9pPr lvl="8" algn="ctr">
              <a:lnSpc>
                <a:spcPct val="100000"/>
              </a:lnSpc>
              <a:spcBef>
                <a:spcPts val="0"/>
              </a:spcBef>
              <a:spcAft>
                <a:spcPts val="0"/>
              </a:spcAft>
              <a:buSzPts val="1700"/>
              <a:buFont typeface="Fredoka"/>
              <a:buNone/>
              <a:defRPr sz="1700">
                <a:latin typeface="Fredoka"/>
                <a:ea typeface="Fredoka"/>
                <a:cs typeface="Fredoka"/>
                <a:sym typeface="Fredoka"/>
              </a:defRPr>
            </a:lvl9pPr>
          </a:lstStyle>
          <a:p>
            <a:endParaRPr/>
          </a:p>
        </p:txBody>
      </p:sp>
      <p:sp>
        <p:nvSpPr>
          <p:cNvPr id="3486" name="Google Shape;3486;p152"/>
          <p:cNvSpPr txBox="1">
            <a:spLocks noGrp="1"/>
          </p:cNvSpPr>
          <p:nvPr>
            <p:ph type="subTitle" idx="18"/>
          </p:nvPr>
        </p:nvSpPr>
        <p:spPr>
          <a:xfrm>
            <a:off x="3318300" y="3740553"/>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1700"/>
              <a:buFont typeface="Fredoka"/>
              <a:buNone/>
              <a:defRPr sz="1700">
                <a:latin typeface="Fredoka"/>
                <a:ea typeface="Fredoka"/>
                <a:cs typeface="Fredoka"/>
                <a:sym typeface="Fredoka"/>
              </a:defRPr>
            </a:lvl2pPr>
            <a:lvl3pPr lvl="2" algn="ctr">
              <a:lnSpc>
                <a:spcPct val="100000"/>
              </a:lnSpc>
              <a:spcBef>
                <a:spcPts val="0"/>
              </a:spcBef>
              <a:spcAft>
                <a:spcPts val="0"/>
              </a:spcAft>
              <a:buSzPts val="1700"/>
              <a:buFont typeface="Fredoka"/>
              <a:buNone/>
              <a:defRPr sz="1700">
                <a:latin typeface="Fredoka"/>
                <a:ea typeface="Fredoka"/>
                <a:cs typeface="Fredoka"/>
                <a:sym typeface="Fredoka"/>
              </a:defRPr>
            </a:lvl3pPr>
            <a:lvl4pPr lvl="3" algn="ctr">
              <a:lnSpc>
                <a:spcPct val="100000"/>
              </a:lnSpc>
              <a:spcBef>
                <a:spcPts val="0"/>
              </a:spcBef>
              <a:spcAft>
                <a:spcPts val="0"/>
              </a:spcAft>
              <a:buSzPts val="1700"/>
              <a:buFont typeface="Fredoka"/>
              <a:buNone/>
              <a:defRPr sz="1700">
                <a:latin typeface="Fredoka"/>
                <a:ea typeface="Fredoka"/>
                <a:cs typeface="Fredoka"/>
                <a:sym typeface="Fredoka"/>
              </a:defRPr>
            </a:lvl4pPr>
            <a:lvl5pPr lvl="4" algn="ctr">
              <a:lnSpc>
                <a:spcPct val="100000"/>
              </a:lnSpc>
              <a:spcBef>
                <a:spcPts val="0"/>
              </a:spcBef>
              <a:spcAft>
                <a:spcPts val="0"/>
              </a:spcAft>
              <a:buSzPts val="1700"/>
              <a:buFont typeface="Fredoka"/>
              <a:buNone/>
              <a:defRPr sz="1700">
                <a:latin typeface="Fredoka"/>
                <a:ea typeface="Fredoka"/>
                <a:cs typeface="Fredoka"/>
                <a:sym typeface="Fredoka"/>
              </a:defRPr>
            </a:lvl5pPr>
            <a:lvl6pPr lvl="5" algn="ctr">
              <a:lnSpc>
                <a:spcPct val="100000"/>
              </a:lnSpc>
              <a:spcBef>
                <a:spcPts val="0"/>
              </a:spcBef>
              <a:spcAft>
                <a:spcPts val="0"/>
              </a:spcAft>
              <a:buSzPts val="1700"/>
              <a:buFont typeface="Fredoka"/>
              <a:buNone/>
              <a:defRPr sz="1700">
                <a:latin typeface="Fredoka"/>
                <a:ea typeface="Fredoka"/>
                <a:cs typeface="Fredoka"/>
                <a:sym typeface="Fredoka"/>
              </a:defRPr>
            </a:lvl6pPr>
            <a:lvl7pPr lvl="6" algn="ctr">
              <a:lnSpc>
                <a:spcPct val="100000"/>
              </a:lnSpc>
              <a:spcBef>
                <a:spcPts val="0"/>
              </a:spcBef>
              <a:spcAft>
                <a:spcPts val="0"/>
              </a:spcAft>
              <a:buSzPts val="1700"/>
              <a:buFont typeface="Fredoka"/>
              <a:buNone/>
              <a:defRPr sz="1700">
                <a:latin typeface="Fredoka"/>
                <a:ea typeface="Fredoka"/>
                <a:cs typeface="Fredoka"/>
                <a:sym typeface="Fredoka"/>
              </a:defRPr>
            </a:lvl7pPr>
            <a:lvl8pPr lvl="7" algn="ctr">
              <a:lnSpc>
                <a:spcPct val="100000"/>
              </a:lnSpc>
              <a:spcBef>
                <a:spcPts val="0"/>
              </a:spcBef>
              <a:spcAft>
                <a:spcPts val="0"/>
              </a:spcAft>
              <a:buSzPts val="1700"/>
              <a:buFont typeface="Fredoka"/>
              <a:buNone/>
              <a:defRPr sz="1700">
                <a:latin typeface="Fredoka"/>
                <a:ea typeface="Fredoka"/>
                <a:cs typeface="Fredoka"/>
                <a:sym typeface="Fredoka"/>
              </a:defRPr>
            </a:lvl8pPr>
            <a:lvl9pPr lvl="8" algn="ctr">
              <a:lnSpc>
                <a:spcPct val="100000"/>
              </a:lnSpc>
              <a:spcBef>
                <a:spcPts val="0"/>
              </a:spcBef>
              <a:spcAft>
                <a:spcPts val="0"/>
              </a:spcAft>
              <a:buSzPts val="1700"/>
              <a:buFont typeface="Fredoka"/>
              <a:buNone/>
              <a:defRPr sz="1700">
                <a:latin typeface="Fredoka"/>
                <a:ea typeface="Fredoka"/>
                <a:cs typeface="Fredoka"/>
                <a:sym typeface="Fredoka"/>
              </a:defRPr>
            </a:lvl9pPr>
          </a:lstStyle>
          <a:p>
            <a:endParaRPr/>
          </a:p>
        </p:txBody>
      </p:sp>
      <p:sp>
        <p:nvSpPr>
          <p:cNvPr id="3487" name="Google Shape;3487;p152"/>
          <p:cNvSpPr txBox="1">
            <a:spLocks noGrp="1"/>
          </p:cNvSpPr>
          <p:nvPr>
            <p:ph type="subTitle" idx="19"/>
          </p:nvPr>
        </p:nvSpPr>
        <p:spPr>
          <a:xfrm>
            <a:off x="5916976" y="3740553"/>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1700"/>
              <a:buFont typeface="Fredoka"/>
              <a:buNone/>
              <a:defRPr sz="1700">
                <a:latin typeface="Fredoka"/>
                <a:ea typeface="Fredoka"/>
                <a:cs typeface="Fredoka"/>
                <a:sym typeface="Fredoka"/>
              </a:defRPr>
            </a:lvl2pPr>
            <a:lvl3pPr lvl="2" algn="ctr">
              <a:lnSpc>
                <a:spcPct val="100000"/>
              </a:lnSpc>
              <a:spcBef>
                <a:spcPts val="0"/>
              </a:spcBef>
              <a:spcAft>
                <a:spcPts val="0"/>
              </a:spcAft>
              <a:buSzPts val="1700"/>
              <a:buFont typeface="Fredoka"/>
              <a:buNone/>
              <a:defRPr sz="1700">
                <a:latin typeface="Fredoka"/>
                <a:ea typeface="Fredoka"/>
                <a:cs typeface="Fredoka"/>
                <a:sym typeface="Fredoka"/>
              </a:defRPr>
            </a:lvl3pPr>
            <a:lvl4pPr lvl="3" algn="ctr">
              <a:lnSpc>
                <a:spcPct val="100000"/>
              </a:lnSpc>
              <a:spcBef>
                <a:spcPts val="0"/>
              </a:spcBef>
              <a:spcAft>
                <a:spcPts val="0"/>
              </a:spcAft>
              <a:buSzPts val="1700"/>
              <a:buFont typeface="Fredoka"/>
              <a:buNone/>
              <a:defRPr sz="1700">
                <a:latin typeface="Fredoka"/>
                <a:ea typeface="Fredoka"/>
                <a:cs typeface="Fredoka"/>
                <a:sym typeface="Fredoka"/>
              </a:defRPr>
            </a:lvl4pPr>
            <a:lvl5pPr lvl="4" algn="ctr">
              <a:lnSpc>
                <a:spcPct val="100000"/>
              </a:lnSpc>
              <a:spcBef>
                <a:spcPts val="0"/>
              </a:spcBef>
              <a:spcAft>
                <a:spcPts val="0"/>
              </a:spcAft>
              <a:buSzPts val="1700"/>
              <a:buFont typeface="Fredoka"/>
              <a:buNone/>
              <a:defRPr sz="1700">
                <a:latin typeface="Fredoka"/>
                <a:ea typeface="Fredoka"/>
                <a:cs typeface="Fredoka"/>
                <a:sym typeface="Fredoka"/>
              </a:defRPr>
            </a:lvl5pPr>
            <a:lvl6pPr lvl="5" algn="ctr">
              <a:lnSpc>
                <a:spcPct val="100000"/>
              </a:lnSpc>
              <a:spcBef>
                <a:spcPts val="0"/>
              </a:spcBef>
              <a:spcAft>
                <a:spcPts val="0"/>
              </a:spcAft>
              <a:buSzPts val="1700"/>
              <a:buFont typeface="Fredoka"/>
              <a:buNone/>
              <a:defRPr sz="1700">
                <a:latin typeface="Fredoka"/>
                <a:ea typeface="Fredoka"/>
                <a:cs typeface="Fredoka"/>
                <a:sym typeface="Fredoka"/>
              </a:defRPr>
            </a:lvl6pPr>
            <a:lvl7pPr lvl="6" algn="ctr">
              <a:lnSpc>
                <a:spcPct val="100000"/>
              </a:lnSpc>
              <a:spcBef>
                <a:spcPts val="0"/>
              </a:spcBef>
              <a:spcAft>
                <a:spcPts val="0"/>
              </a:spcAft>
              <a:buSzPts val="1700"/>
              <a:buFont typeface="Fredoka"/>
              <a:buNone/>
              <a:defRPr sz="1700">
                <a:latin typeface="Fredoka"/>
                <a:ea typeface="Fredoka"/>
                <a:cs typeface="Fredoka"/>
                <a:sym typeface="Fredoka"/>
              </a:defRPr>
            </a:lvl7pPr>
            <a:lvl8pPr lvl="7" algn="ctr">
              <a:lnSpc>
                <a:spcPct val="100000"/>
              </a:lnSpc>
              <a:spcBef>
                <a:spcPts val="0"/>
              </a:spcBef>
              <a:spcAft>
                <a:spcPts val="0"/>
              </a:spcAft>
              <a:buSzPts val="1700"/>
              <a:buFont typeface="Fredoka"/>
              <a:buNone/>
              <a:defRPr sz="1700">
                <a:latin typeface="Fredoka"/>
                <a:ea typeface="Fredoka"/>
                <a:cs typeface="Fredoka"/>
                <a:sym typeface="Fredoka"/>
              </a:defRPr>
            </a:lvl8pPr>
            <a:lvl9pPr lvl="8" algn="ctr">
              <a:lnSpc>
                <a:spcPct val="100000"/>
              </a:lnSpc>
              <a:spcBef>
                <a:spcPts val="0"/>
              </a:spcBef>
              <a:spcAft>
                <a:spcPts val="0"/>
              </a:spcAft>
              <a:buSzPts val="1700"/>
              <a:buFont typeface="Fredoka"/>
              <a:buNone/>
              <a:defRPr sz="1700">
                <a:latin typeface="Fredoka"/>
                <a:ea typeface="Fredoka"/>
                <a:cs typeface="Fredoka"/>
                <a:sym typeface="Fredoka"/>
              </a:defRPr>
            </a:lvl9pPr>
          </a:lstStyle>
          <a:p>
            <a:endParaRPr/>
          </a:p>
        </p:txBody>
      </p:sp>
      <p:sp>
        <p:nvSpPr>
          <p:cNvPr id="3488" name="Google Shape;3488;p152"/>
          <p:cNvSpPr txBox="1">
            <a:spLocks noGrp="1"/>
          </p:cNvSpPr>
          <p:nvPr>
            <p:ph type="subTitle" idx="20"/>
          </p:nvPr>
        </p:nvSpPr>
        <p:spPr>
          <a:xfrm>
            <a:off x="3318300" y="2102453"/>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1700"/>
              <a:buFont typeface="Fredoka"/>
              <a:buNone/>
              <a:defRPr sz="1700">
                <a:latin typeface="Fredoka"/>
                <a:ea typeface="Fredoka"/>
                <a:cs typeface="Fredoka"/>
                <a:sym typeface="Fredoka"/>
              </a:defRPr>
            </a:lvl2pPr>
            <a:lvl3pPr lvl="2" algn="ctr">
              <a:lnSpc>
                <a:spcPct val="100000"/>
              </a:lnSpc>
              <a:spcBef>
                <a:spcPts val="0"/>
              </a:spcBef>
              <a:spcAft>
                <a:spcPts val="0"/>
              </a:spcAft>
              <a:buSzPts val="1700"/>
              <a:buFont typeface="Fredoka"/>
              <a:buNone/>
              <a:defRPr sz="1700">
                <a:latin typeface="Fredoka"/>
                <a:ea typeface="Fredoka"/>
                <a:cs typeface="Fredoka"/>
                <a:sym typeface="Fredoka"/>
              </a:defRPr>
            </a:lvl3pPr>
            <a:lvl4pPr lvl="3" algn="ctr">
              <a:lnSpc>
                <a:spcPct val="100000"/>
              </a:lnSpc>
              <a:spcBef>
                <a:spcPts val="0"/>
              </a:spcBef>
              <a:spcAft>
                <a:spcPts val="0"/>
              </a:spcAft>
              <a:buSzPts val="1700"/>
              <a:buFont typeface="Fredoka"/>
              <a:buNone/>
              <a:defRPr sz="1700">
                <a:latin typeface="Fredoka"/>
                <a:ea typeface="Fredoka"/>
                <a:cs typeface="Fredoka"/>
                <a:sym typeface="Fredoka"/>
              </a:defRPr>
            </a:lvl4pPr>
            <a:lvl5pPr lvl="4" algn="ctr">
              <a:lnSpc>
                <a:spcPct val="100000"/>
              </a:lnSpc>
              <a:spcBef>
                <a:spcPts val="0"/>
              </a:spcBef>
              <a:spcAft>
                <a:spcPts val="0"/>
              </a:spcAft>
              <a:buSzPts val="1700"/>
              <a:buFont typeface="Fredoka"/>
              <a:buNone/>
              <a:defRPr sz="1700">
                <a:latin typeface="Fredoka"/>
                <a:ea typeface="Fredoka"/>
                <a:cs typeface="Fredoka"/>
                <a:sym typeface="Fredoka"/>
              </a:defRPr>
            </a:lvl5pPr>
            <a:lvl6pPr lvl="5" algn="ctr">
              <a:lnSpc>
                <a:spcPct val="100000"/>
              </a:lnSpc>
              <a:spcBef>
                <a:spcPts val="0"/>
              </a:spcBef>
              <a:spcAft>
                <a:spcPts val="0"/>
              </a:spcAft>
              <a:buSzPts val="1700"/>
              <a:buFont typeface="Fredoka"/>
              <a:buNone/>
              <a:defRPr sz="1700">
                <a:latin typeface="Fredoka"/>
                <a:ea typeface="Fredoka"/>
                <a:cs typeface="Fredoka"/>
                <a:sym typeface="Fredoka"/>
              </a:defRPr>
            </a:lvl6pPr>
            <a:lvl7pPr lvl="6" algn="ctr">
              <a:lnSpc>
                <a:spcPct val="100000"/>
              </a:lnSpc>
              <a:spcBef>
                <a:spcPts val="0"/>
              </a:spcBef>
              <a:spcAft>
                <a:spcPts val="0"/>
              </a:spcAft>
              <a:buSzPts val="1700"/>
              <a:buFont typeface="Fredoka"/>
              <a:buNone/>
              <a:defRPr sz="1700">
                <a:latin typeface="Fredoka"/>
                <a:ea typeface="Fredoka"/>
                <a:cs typeface="Fredoka"/>
                <a:sym typeface="Fredoka"/>
              </a:defRPr>
            </a:lvl7pPr>
            <a:lvl8pPr lvl="7" algn="ctr">
              <a:lnSpc>
                <a:spcPct val="100000"/>
              </a:lnSpc>
              <a:spcBef>
                <a:spcPts val="0"/>
              </a:spcBef>
              <a:spcAft>
                <a:spcPts val="0"/>
              </a:spcAft>
              <a:buSzPts val="1700"/>
              <a:buFont typeface="Fredoka"/>
              <a:buNone/>
              <a:defRPr sz="1700">
                <a:latin typeface="Fredoka"/>
                <a:ea typeface="Fredoka"/>
                <a:cs typeface="Fredoka"/>
                <a:sym typeface="Fredoka"/>
              </a:defRPr>
            </a:lvl8pPr>
            <a:lvl9pPr lvl="8" algn="ctr">
              <a:lnSpc>
                <a:spcPct val="100000"/>
              </a:lnSpc>
              <a:spcBef>
                <a:spcPts val="0"/>
              </a:spcBef>
              <a:spcAft>
                <a:spcPts val="0"/>
              </a:spcAft>
              <a:buSzPts val="1700"/>
              <a:buFont typeface="Fredoka"/>
              <a:buNone/>
              <a:defRPr sz="1700">
                <a:latin typeface="Fredoka"/>
                <a:ea typeface="Fredoka"/>
                <a:cs typeface="Fredoka"/>
                <a:sym typeface="Fredoka"/>
              </a:defRPr>
            </a:lvl9pPr>
          </a:lstStyle>
          <a:p>
            <a:endParaRPr/>
          </a:p>
        </p:txBody>
      </p:sp>
      <p:sp>
        <p:nvSpPr>
          <p:cNvPr id="3489" name="Google Shape;3489;p152"/>
          <p:cNvSpPr txBox="1">
            <a:spLocks noGrp="1"/>
          </p:cNvSpPr>
          <p:nvPr>
            <p:ph type="subTitle" idx="21"/>
          </p:nvPr>
        </p:nvSpPr>
        <p:spPr>
          <a:xfrm>
            <a:off x="5916976" y="2102453"/>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1700"/>
              <a:buFont typeface="Fredoka"/>
              <a:buNone/>
              <a:defRPr sz="1700">
                <a:latin typeface="Fredoka"/>
                <a:ea typeface="Fredoka"/>
                <a:cs typeface="Fredoka"/>
                <a:sym typeface="Fredoka"/>
              </a:defRPr>
            </a:lvl2pPr>
            <a:lvl3pPr lvl="2" algn="ctr">
              <a:lnSpc>
                <a:spcPct val="100000"/>
              </a:lnSpc>
              <a:spcBef>
                <a:spcPts val="0"/>
              </a:spcBef>
              <a:spcAft>
                <a:spcPts val="0"/>
              </a:spcAft>
              <a:buSzPts val="1700"/>
              <a:buFont typeface="Fredoka"/>
              <a:buNone/>
              <a:defRPr sz="1700">
                <a:latin typeface="Fredoka"/>
                <a:ea typeface="Fredoka"/>
                <a:cs typeface="Fredoka"/>
                <a:sym typeface="Fredoka"/>
              </a:defRPr>
            </a:lvl3pPr>
            <a:lvl4pPr lvl="3" algn="ctr">
              <a:lnSpc>
                <a:spcPct val="100000"/>
              </a:lnSpc>
              <a:spcBef>
                <a:spcPts val="0"/>
              </a:spcBef>
              <a:spcAft>
                <a:spcPts val="0"/>
              </a:spcAft>
              <a:buSzPts val="1700"/>
              <a:buFont typeface="Fredoka"/>
              <a:buNone/>
              <a:defRPr sz="1700">
                <a:latin typeface="Fredoka"/>
                <a:ea typeface="Fredoka"/>
                <a:cs typeface="Fredoka"/>
                <a:sym typeface="Fredoka"/>
              </a:defRPr>
            </a:lvl4pPr>
            <a:lvl5pPr lvl="4" algn="ctr">
              <a:lnSpc>
                <a:spcPct val="100000"/>
              </a:lnSpc>
              <a:spcBef>
                <a:spcPts val="0"/>
              </a:spcBef>
              <a:spcAft>
                <a:spcPts val="0"/>
              </a:spcAft>
              <a:buSzPts val="1700"/>
              <a:buFont typeface="Fredoka"/>
              <a:buNone/>
              <a:defRPr sz="1700">
                <a:latin typeface="Fredoka"/>
                <a:ea typeface="Fredoka"/>
                <a:cs typeface="Fredoka"/>
                <a:sym typeface="Fredoka"/>
              </a:defRPr>
            </a:lvl5pPr>
            <a:lvl6pPr lvl="5" algn="ctr">
              <a:lnSpc>
                <a:spcPct val="100000"/>
              </a:lnSpc>
              <a:spcBef>
                <a:spcPts val="0"/>
              </a:spcBef>
              <a:spcAft>
                <a:spcPts val="0"/>
              </a:spcAft>
              <a:buSzPts val="1700"/>
              <a:buFont typeface="Fredoka"/>
              <a:buNone/>
              <a:defRPr sz="1700">
                <a:latin typeface="Fredoka"/>
                <a:ea typeface="Fredoka"/>
                <a:cs typeface="Fredoka"/>
                <a:sym typeface="Fredoka"/>
              </a:defRPr>
            </a:lvl6pPr>
            <a:lvl7pPr lvl="6" algn="ctr">
              <a:lnSpc>
                <a:spcPct val="100000"/>
              </a:lnSpc>
              <a:spcBef>
                <a:spcPts val="0"/>
              </a:spcBef>
              <a:spcAft>
                <a:spcPts val="0"/>
              </a:spcAft>
              <a:buSzPts val="1700"/>
              <a:buFont typeface="Fredoka"/>
              <a:buNone/>
              <a:defRPr sz="1700">
                <a:latin typeface="Fredoka"/>
                <a:ea typeface="Fredoka"/>
                <a:cs typeface="Fredoka"/>
                <a:sym typeface="Fredoka"/>
              </a:defRPr>
            </a:lvl7pPr>
            <a:lvl8pPr lvl="7" algn="ctr">
              <a:lnSpc>
                <a:spcPct val="100000"/>
              </a:lnSpc>
              <a:spcBef>
                <a:spcPts val="0"/>
              </a:spcBef>
              <a:spcAft>
                <a:spcPts val="0"/>
              </a:spcAft>
              <a:buSzPts val="1700"/>
              <a:buFont typeface="Fredoka"/>
              <a:buNone/>
              <a:defRPr sz="1700">
                <a:latin typeface="Fredoka"/>
                <a:ea typeface="Fredoka"/>
                <a:cs typeface="Fredoka"/>
                <a:sym typeface="Fredoka"/>
              </a:defRPr>
            </a:lvl8pPr>
            <a:lvl9pPr lvl="8" algn="ctr">
              <a:lnSpc>
                <a:spcPct val="100000"/>
              </a:lnSpc>
              <a:spcBef>
                <a:spcPts val="0"/>
              </a:spcBef>
              <a:spcAft>
                <a:spcPts val="0"/>
              </a:spcAft>
              <a:buSzPts val="1700"/>
              <a:buFont typeface="Fredoka"/>
              <a:buNone/>
              <a:defRPr sz="1700">
                <a:latin typeface="Fredoka"/>
                <a:ea typeface="Fredoka"/>
                <a:cs typeface="Fredoka"/>
                <a:sym typeface="Fredoka"/>
              </a:defRPr>
            </a:lvl9pPr>
          </a:lstStyle>
          <a:p>
            <a:endParaRPr/>
          </a:p>
        </p:txBody>
      </p:sp>
      <p:sp>
        <p:nvSpPr>
          <p:cNvPr id="3490" name="Google Shape;3490;p152"/>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Table of contents 1">
  <p:cSld name="CUSTOM_20">
    <p:bg>
      <p:bgPr>
        <a:solidFill>
          <a:schemeClr val="dk2"/>
        </a:solidFill>
        <a:effectLst/>
      </p:bgPr>
    </p:bg>
    <p:spTree>
      <p:nvGrpSpPr>
        <p:cNvPr id="1" name="Shape 3491"/>
        <p:cNvGrpSpPr/>
        <p:nvPr/>
      </p:nvGrpSpPr>
      <p:grpSpPr>
        <a:xfrm>
          <a:off x="0" y="0"/>
          <a:ext cx="0" cy="0"/>
          <a:chOff x="0" y="0"/>
          <a:chExt cx="0" cy="0"/>
        </a:xfrm>
      </p:grpSpPr>
      <p:sp>
        <p:nvSpPr>
          <p:cNvPr id="3492" name="Google Shape;3492;p153"/>
          <p:cNvSpPr txBox="1">
            <a:spLocks noGrp="1"/>
          </p:cNvSpPr>
          <p:nvPr>
            <p:ph type="subTitle" idx="1"/>
          </p:nvPr>
        </p:nvSpPr>
        <p:spPr>
          <a:xfrm>
            <a:off x="5418600" y="2257442"/>
            <a:ext cx="3002400" cy="477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300"/>
              <a:buNone/>
              <a:defRPr sz="14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None/>
              <a:defRPr sz="1700"/>
            </a:lvl4pPr>
            <a:lvl5pPr lvl="4" algn="ctr">
              <a:lnSpc>
                <a:spcPct val="100000"/>
              </a:lnSpc>
              <a:spcBef>
                <a:spcPts val="0"/>
              </a:spcBef>
              <a:spcAft>
                <a:spcPts val="0"/>
              </a:spcAft>
              <a:buSzPts val="1700"/>
              <a:buNone/>
              <a:defRPr sz="1700"/>
            </a:lvl5pPr>
            <a:lvl6pPr lvl="5" algn="ctr">
              <a:lnSpc>
                <a:spcPct val="100000"/>
              </a:lnSpc>
              <a:spcBef>
                <a:spcPts val="0"/>
              </a:spcBef>
              <a:spcAft>
                <a:spcPts val="0"/>
              </a:spcAft>
              <a:buSzPts val="1700"/>
              <a:buNone/>
              <a:defRPr sz="1700"/>
            </a:lvl6pPr>
            <a:lvl7pPr lvl="6" algn="ctr">
              <a:lnSpc>
                <a:spcPct val="100000"/>
              </a:lnSpc>
              <a:spcBef>
                <a:spcPts val="0"/>
              </a:spcBef>
              <a:spcAft>
                <a:spcPts val="0"/>
              </a:spcAft>
              <a:buSzPts val="1700"/>
              <a:buNone/>
              <a:defRPr sz="1700"/>
            </a:lvl7pPr>
            <a:lvl8pPr lvl="7" algn="ctr">
              <a:lnSpc>
                <a:spcPct val="100000"/>
              </a:lnSpc>
              <a:spcBef>
                <a:spcPts val="0"/>
              </a:spcBef>
              <a:spcAft>
                <a:spcPts val="0"/>
              </a:spcAft>
              <a:buSzPts val="1700"/>
              <a:buNone/>
              <a:defRPr sz="1700"/>
            </a:lvl8pPr>
            <a:lvl9pPr lvl="8" algn="ctr">
              <a:lnSpc>
                <a:spcPct val="100000"/>
              </a:lnSpc>
              <a:spcBef>
                <a:spcPts val="0"/>
              </a:spcBef>
              <a:spcAft>
                <a:spcPts val="0"/>
              </a:spcAft>
              <a:buSzPts val="1700"/>
              <a:buNone/>
              <a:defRPr sz="1700"/>
            </a:lvl9pPr>
          </a:lstStyle>
          <a:p>
            <a:endParaRPr/>
          </a:p>
        </p:txBody>
      </p:sp>
      <p:sp>
        <p:nvSpPr>
          <p:cNvPr id="3493" name="Google Shape;3493;p153"/>
          <p:cNvSpPr txBox="1">
            <a:spLocks noGrp="1"/>
          </p:cNvSpPr>
          <p:nvPr>
            <p:ph type="title"/>
          </p:nvPr>
        </p:nvSpPr>
        <p:spPr>
          <a:xfrm>
            <a:off x="1074295" y="1403322"/>
            <a:ext cx="904500" cy="476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3494" name="Google Shape;3494;p153"/>
          <p:cNvSpPr txBox="1">
            <a:spLocks noGrp="1"/>
          </p:cNvSpPr>
          <p:nvPr>
            <p:ph type="subTitle" idx="2"/>
          </p:nvPr>
        </p:nvSpPr>
        <p:spPr>
          <a:xfrm>
            <a:off x="5418600" y="3112011"/>
            <a:ext cx="3002400" cy="477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3495" name="Google Shape;3495;p153"/>
          <p:cNvSpPr txBox="1">
            <a:spLocks noGrp="1"/>
          </p:cNvSpPr>
          <p:nvPr>
            <p:ph type="title" idx="3"/>
          </p:nvPr>
        </p:nvSpPr>
        <p:spPr>
          <a:xfrm>
            <a:off x="1074295" y="3967031"/>
            <a:ext cx="904500" cy="476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3496" name="Google Shape;3496;p153"/>
          <p:cNvSpPr txBox="1">
            <a:spLocks noGrp="1"/>
          </p:cNvSpPr>
          <p:nvPr>
            <p:ph type="subTitle" idx="4"/>
          </p:nvPr>
        </p:nvSpPr>
        <p:spPr>
          <a:xfrm>
            <a:off x="5418600" y="3966581"/>
            <a:ext cx="3002400" cy="477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3497" name="Google Shape;3497;p153"/>
          <p:cNvSpPr txBox="1">
            <a:spLocks noGrp="1"/>
          </p:cNvSpPr>
          <p:nvPr>
            <p:ph type="title" idx="5"/>
          </p:nvPr>
        </p:nvSpPr>
        <p:spPr>
          <a:xfrm>
            <a:off x="1074295" y="3112461"/>
            <a:ext cx="904500" cy="476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3498" name="Google Shape;3498;p153"/>
          <p:cNvSpPr txBox="1">
            <a:spLocks noGrp="1"/>
          </p:cNvSpPr>
          <p:nvPr>
            <p:ph type="title" idx="6"/>
          </p:nvPr>
        </p:nvSpPr>
        <p:spPr>
          <a:xfrm>
            <a:off x="1074295" y="2257892"/>
            <a:ext cx="904500" cy="476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3499" name="Google Shape;3499;p153"/>
          <p:cNvSpPr txBox="1">
            <a:spLocks noGrp="1"/>
          </p:cNvSpPr>
          <p:nvPr>
            <p:ph type="subTitle" idx="7"/>
          </p:nvPr>
        </p:nvSpPr>
        <p:spPr>
          <a:xfrm>
            <a:off x="5418600" y="1402872"/>
            <a:ext cx="3002400" cy="477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3500" name="Google Shape;3500;p153"/>
          <p:cNvSpPr txBox="1">
            <a:spLocks noGrp="1"/>
          </p:cNvSpPr>
          <p:nvPr>
            <p:ph type="title" idx="8"/>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3501" name="Google Shape;3501;p153"/>
          <p:cNvSpPr txBox="1">
            <a:spLocks noGrp="1"/>
          </p:cNvSpPr>
          <p:nvPr>
            <p:ph type="subTitle" idx="9"/>
          </p:nvPr>
        </p:nvSpPr>
        <p:spPr>
          <a:xfrm>
            <a:off x="2624086" y="1527372"/>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200"/>
              <a:buFont typeface="Fredoka"/>
              <a:buNone/>
              <a:defRPr sz="2200">
                <a:latin typeface="Fredoka"/>
                <a:ea typeface="Fredoka"/>
                <a:cs typeface="Fredoka"/>
                <a:sym typeface="Fredoka"/>
              </a:defRPr>
            </a:lvl1pPr>
            <a:lvl2pPr lvl="1" algn="ctr">
              <a:lnSpc>
                <a:spcPct val="100000"/>
              </a:lnSpc>
              <a:spcBef>
                <a:spcPts val="0"/>
              </a:spcBef>
              <a:spcAft>
                <a:spcPts val="0"/>
              </a:spcAft>
              <a:buSzPts val="2200"/>
              <a:buFont typeface="Fredoka"/>
              <a:buNone/>
              <a:defRPr sz="2200">
                <a:latin typeface="Fredoka"/>
                <a:ea typeface="Fredoka"/>
                <a:cs typeface="Fredoka"/>
                <a:sym typeface="Fredoka"/>
              </a:defRPr>
            </a:lvl2pPr>
            <a:lvl3pPr lvl="2" algn="ctr">
              <a:lnSpc>
                <a:spcPct val="100000"/>
              </a:lnSpc>
              <a:spcBef>
                <a:spcPts val="0"/>
              </a:spcBef>
              <a:spcAft>
                <a:spcPts val="0"/>
              </a:spcAft>
              <a:buSzPts val="2200"/>
              <a:buFont typeface="Fredoka"/>
              <a:buNone/>
              <a:defRPr sz="2200">
                <a:latin typeface="Fredoka"/>
                <a:ea typeface="Fredoka"/>
                <a:cs typeface="Fredoka"/>
                <a:sym typeface="Fredoka"/>
              </a:defRPr>
            </a:lvl3pPr>
            <a:lvl4pPr lvl="3" algn="ctr">
              <a:lnSpc>
                <a:spcPct val="100000"/>
              </a:lnSpc>
              <a:spcBef>
                <a:spcPts val="0"/>
              </a:spcBef>
              <a:spcAft>
                <a:spcPts val="0"/>
              </a:spcAft>
              <a:buSzPts val="2200"/>
              <a:buFont typeface="Fredoka"/>
              <a:buNone/>
              <a:defRPr sz="2200">
                <a:latin typeface="Fredoka"/>
                <a:ea typeface="Fredoka"/>
                <a:cs typeface="Fredoka"/>
                <a:sym typeface="Fredoka"/>
              </a:defRPr>
            </a:lvl4pPr>
            <a:lvl5pPr lvl="4" algn="ctr">
              <a:lnSpc>
                <a:spcPct val="100000"/>
              </a:lnSpc>
              <a:spcBef>
                <a:spcPts val="0"/>
              </a:spcBef>
              <a:spcAft>
                <a:spcPts val="0"/>
              </a:spcAft>
              <a:buSzPts val="2200"/>
              <a:buFont typeface="Fredoka"/>
              <a:buNone/>
              <a:defRPr sz="2200">
                <a:latin typeface="Fredoka"/>
                <a:ea typeface="Fredoka"/>
                <a:cs typeface="Fredoka"/>
                <a:sym typeface="Fredoka"/>
              </a:defRPr>
            </a:lvl5pPr>
            <a:lvl6pPr lvl="5" algn="ctr">
              <a:lnSpc>
                <a:spcPct val="100000"/>
              </a:lnSpc>
              <a:spcBef>
                <a:spcPts val="0"/>
              </a:spcBef>
              <a:spcAft>
                <a:spcPts val="0"/>
              </a:spcAft>
              <a:buSzPts val="2200"/>
              <a:buFont typeface="Fredoka"/>
              <a:buNone/>
              <a:defRPr sz="2200">
                <a:latin typeface="Fredoka"/>
                <a:ea typeface="Fredoka"/>
                <a:cs typeface="Fredoka"/>
                <a:sym typeface="Fredoka"/>
              </a:defRPr>
            </a:lvl6pPr>
            <a:lvl7pPr lvl="6" algn="ctr">
              <a:lnSpc>
                <a:spcPct val="100000"/>
              </a:lnSpc>
              <a:spcBef>
                <a:spcPts val="0"/>
              </a:spcBef>
              <a:spcAft>
                <a:spcPts val="0"/>
              </a:spcAft>
              <a:buSzPts val="2200"/>
              <a:buFont typeface="Fredoka"/>
              <a:buNone/>
              <a:defRPr sz="2200">
                <a:latin typeface="Fredoka"/>
                <a:ea typeface="Fredoka"/>
                <a:cs typeface="Fredoka"/>
                <a:sym typeface="Fredoka"/>
              </a:defRPr>
            </a:lvl7pPr>
            <a:lvl8pPr lvl="7" algn="ctr">
              <a:lnSpc>
                <a:spcPct val="100000"/>
              </a:lnSpc>
              <a:spcBef>
                <a:spcPts val="0"/>
              </a:spcBef>
              <a:spcAft>
                <a:spcPts val="0"/>
              </a:spcAft>
              <a:buSzPts val="2200"/>
              <a:buFont typeface="Fredoka"/>
              <a:buNone/>
              <a:defRPr sz="2200">
                <a:latin typeface="Fredoka"/>
                <a:ea typeface="Fredoka"/>
                <a:cs typeface="Fredoka"/>
                <a:sym typeface="Fredoka"/>
              </a:defRPr>
            </a:lvl8pPr>
            <a:lvl9pPr lvl="8" algn="ctr">
              <a:lnSpc>
                <a:spcPct val="100000"/>
              </a:lnSpc>
              <a:spcBef>
                <a:spcPts val="0"/>
              </a:spcBef>
              <a:spcAft>
                <a:spcPts val="0"/>
              </a:spcAft>
              <a:buSzPts val="2200"/>
              <a:buFont typeface="Fredoka"/>
              <a:buNone/>
              <a:defRPr sz="2200">
                <a:latin typeface="Fredoka"/>
                <a:ea typeface="Fredoka"/>
                <a:cs typeface="Fredoka"/>
                <a:sym typeface="Fredoka"/>
              </a:defRPr>
            </a:lvl9pPr>
          </a:lstStyle>
          <a:p>
            <a:endParaRPr/>
          </a:p>
        </p:txBody>
      </p:sp>
      <p:sp>
        <p:nvSpPr>
          <p:cNvPr id="3502" name="Google Shape;3502;p153"/>
          <p:cNvSpPr txBox="1">
            <a:spLocks noGrp="1"/>
          </p:cNvSpPr>
          <p:nvPr>
            <p:ph type="subTitle" idx="13"/>
          </p:nvPr>
        </p:nvSpPr>
        <p:spPr>
          <a:xfrm>
            <a:off x="2624086" y="4091081"/>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200"/>
              <a:buFont typeface="Fredoka"/>
              <a:buNone/>
              <a:defRPr sz="2200">
                <a:latin typeface="Fredoka"/>
                <a:ea typeface="Fredoka"/>
                <a:cs typeface="Fredoka"/>
                <a:sym typeface="Fredoka"/>
              </a:defRPr>
            </a:lvl1pPr>
            <a:lvl2pPr lvl="1" algn="ctr">
              <a:lnSpc>
                <a:spcPct val="100000"/>
              </a:lnSpc>
              <a:spcBef>
                <a:spcPts val="0"/>
              </a:spcBef>
              <a:spcAft>
                <a:spcPts val="0"/>
              </a:spcAft>
              <a:buSzPts val="2200"/>
              <a:buFont typeface="Fredoka"/>
              <a:buNone/>
              <a:defRPr sz="2200">
                <a:latin typeface="Fredoka"/>
                <a:ea typeface="Fredoka"/>
                <a:cs typeface="Fredoka"/>
                <a:sym typeface="Fredoka"/>
              </a:defRPr>
            </a:lvl2pPr>
            <a:lvl3pPr lvl="2" algn="ctr">
              <a:lnSpc>
                <a:spcPct val="100000"/>
              </a:lnSpc>
              <a:spcBef>
                <a:spcPts val="0"/>
              </a:spcBef>
              <a:spcAft>
                <a:spcPts val="0"/>
              </a:spcAft>
              <a:buSzPts val="2200"/>
              <a:buFont typeface="Fredoka"/>
              <a:buNone/>
              <a:defRPr sz="2200">
                <a:latin typeface="Fredoka"/>
                <a:ea typeface="Fredoka"/>
                <a:cs typeface="Fredoka"/>
                <a:sym typeface="Fredoka"/>
              </a:defRPr>
            </a:lvl3pPr>
            <a:lvl4pPr lvl="3" algn="ctr">
              <a:lnSpc>
                <a:spcPct val="100000"/>
              </a:lnSpc>
              <a:spcBef>
                <a:spcPts val="0"/>
              </a:spcBef>
              <a:spcAft>
                <a:spcPts val="0"/>
              </a:spcAft>
              <a:buSzPts val="2200"/>
              <a:buFont typeface="Fredoka"/>
              <a:buNone/>
              <a:defRPr sz="2200">
                <a:latin typeface="Fredoka"/>
                <a:ea typeface="Fredoka"/>
                <a:cs typeface="Fredoka"/>
                <a:sym typeface="Fredoka"/>
              </a:defRPr>
            </a:lvl4pPr>
            <a:lvl5pPr lvl="4" algn="ctr">
              <a:lnSpc>
                <a:spcPct val="100000"/>
              </a:lnSpc>
              <a:spcBef>
                <a:spcPts val="0"/>
              </a:spcBef>
              <a:spcAft>
                <a:spcPts val="0"/>
              </a:spcAft>
              <a:buSzPts val="2200"/>
              <a:buFont typeface="Fredoka"/>
              <a:buNone/>
              <a:defRPr sz="2200">
                <a:latin typeface="Fredoka"/>
                <a:ea typeface="Fredoka"/>
                <a:cs typeface="Fredoka"/>
                <a:sym typeface="Fredoka"/>
              </a:defRPr>
            </a:lvl5pPr>
            <a:lvl6pPr lvl="5" algn="ctr">
              <a:lnSpc>
                <a:spcPct val="100000"/>
              </a:lnSpc>
              <a:spcBef>
                <a:spcPts val="0"/>
              </a:spcBef>
              <a:spcAft>
                <a:spcPts val="0"/>
              </a:spcAft>
              <a:buSzPts val="2200"/>
              <a:buFont typeface="Fredoka"/>
              <a:buNone/>
              <a:defRPr sz="2200">
                <a:latin typeface="Fredoka"/>
                <a:ea typeface="Fredoka"/>
                <a:cs typeface="Fredoka"/>
                <a:sym typeface="Fredoka"/>
              </a:defRPr>
            </a:lvl6pPr>
            <a:lvl7pPr lvl="6" algn="ctr">
              <a:lnSpc>
                <a:spcPct val="100000"/>
              </a:lnSpc>
              <a:spcBef>
                <a:spcPts val="0"/>
              </a:spcBef>
              <a:spcAft>
                <a:spcPts val="0"/>
              </a:spcAft>
              <a:buSzPts val="2200"/>
              <a:buFont typeface="Fredoka"/>
              <a:buNone/>
              <a:defRPr sz="2200">
                <a:latin typeface="Fredoka"/>
                <a:ea typeface="Fredoka"/>
                <a:cs typeface="Fredoka"/>
                <a:sym typeface="Fredoka"/>
              </a:defRPr>
            </a:lvl7pPr>
            <a:lvl8pPr lvl="7" algn="ctr">
              <a:lnSpc>
                <a:spcPct val="100000"/>
              </a:lnSpc>
              <a:spcBef>
                <a:spcPts val="0"/>
              </a:spcBef>
              <a:spcAft>
                <a:spcPts val="0"/>
              </a:spcAft>
              <a:buSzPts val="2200"/>
              <a:buFont typeface="Fredoka"/>
              <a:buNone/>
              <a:defRPr sz="2200">
                <a:latin typeface="Fredoka"/>
                <a:ea typeface="Fredoka"/>
                <a:cs typeface="Fredoka"/>
                <a:sym typeface="Fredoka"/>
              </a:defRPr>
            </a:lvl8pPr>
            <a:lvl9pPr lvl="8" algn="ctr">
              <a:lnSpc>
                <a:spcPct val="100000"/>
              </a:lnSpc>
              <a:spcBef>
                <a:spcPts val="0"/>
              </a:spcBef>
              <a:spcAft>
                <a:spcPts val="0"/>
              </a:spcAft>
              <a:buSzPts val="2200"/>
              <a:buFont typeface="Fredoka"/>
              <a:buNone/>
              <a:defRPr sz="2200">
                <a:latin typeface="Fredoka"/>
                <a:ea typeface="Fredoka"/>
                <a:cs typeface="Fredoka"/>
                <a:sym typeface="Fredoka"/>
              </a:defRPr>
            </a:lvl9pPr>
          </a:lstStyle>
          <a:p>
            <a:endParaRPr/>
          </a:p>
        </p:txBody>
      </p:sp>
      <p:sp>
        <p:nvSpPr>
          <p:cNvPr id="3503" name="Google Shape;3503;p153"/>
          <p:cNvSpPr txBox="1">
            <a:spLocks noGrp="1"/>
          </p:cNvSpPr>
          <p:nvPr>
            <p:ph type="subTitle" idx="14"/>
          </p:nvPr>
        </p:nvSpPr>
        <p:spPr>
          <a:xfrm>
            <a:off x="2624088" y="2381942"/>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200"/>
              <a:buFont typeface="Fredoka"/>
              <a:buNone/>
              <a:defRPr sz="2200">
                <a:latin typeface="Fredoka"/>
                <a:ea typeface="Fredoka"/>
                <a:cs typeface="Fredoka"/>
                <a:sym typeface="Fredoka"/>
              </a:defRPr>
            </a:lvl1pPr>
            <a:lvl2pPr lvl="1" algn="ctr">
              <a:lnSpc>
                <a:spcPct val="100000"/>
              </a:lnSpc>
              <a:spcBef>
                <a:spcPts val="0"/>
              </a:spcBef>
              <a:spcAft>
                <a:spcPts val="0"/>
              </a:spcAft>
              <a:buSzPts val="2200"/>
              <a:buFont typeface="Fredoka"/>
              <a:buNone/>
              <a:defRPr sz="2200">
                <a:latin typeface="Fredoka"/>
                <a:ea typeface="Fredoka"/>
                <a:cs typeface="Fredoka"/>
                <a:sym typeface="Fredoka"/>
              </a:defRPr>
            </a:lvl2pPr>
            <a:lvl3pPr lvl="2" algn="ctr">
              <a:lnSpc>
                <a:spcPct val="100000"/>
              </a:lnSpc>
              <a:spcBef>
                <a:spcPts val="0"/>
              </a:spcBef>
              <a:spcAft>
                <a:spcPts val="0"/>
              </a:spcAft>
              <a:buSzPts val="2200"/>
              <a:buFont typeface="Fredoka"/>
              <a:buNone/>
              <a:defRPr sz="2200">
                <a:latin typeface="Fredoka"/>
                <a:ea typeface="Fredoka"/>
                <a:cs typeface="Fredoka"/>
                <a:sym typeface="Fredoka"/>
              </a:defRPr>
            </a:lvl3pPr>
            <a:lvl4pPr lvl="3" algn="ctr">
              <a:lnSpc>
                <a:spcPct val="100000"/>
              </a:lnSpc>
              <a:spcBef>
                <a:spcPts val="0"/>
              </a:spcBef>
              <a:spcAft>
                <a:spcPts val="0"/>
              </a:spcAft>
              <a:buSzPts val="2200"/>
              <a:buFont typeface="Fredoka"/>
              <a:buNone/>
              <a:defRPr sz="2200">
                <a:latin typeface="Fredoka"/>
                <a:ea typeface="Fredoka"/>
                <a:cs typeface="Fredoka"/>
                <a:sym typeface="Fredoka"/>
              </a:defRPr>
            </a:lvl4pPr>
            <a:lvl5pPr lvl="4" algn="ctr">
              <a:lnSpc>
                <a:spcPct val="100000"/>
              </a:lnSpc>
              <a:spcBef>
                <a:spcPts val="0"/>
              </a:spcBef>
              <a:spcAft>
                <a:spcPts val="0"/>
              </a:spcAft>
              <a:buSzPts val="2200"/>
              <a:buFont typeface="Fredoka"/>
              <a:buNone/>
              <a:defRPr sz="2200">
                <a:latin typeface="Fredoka"/>
                <a:ea typeface="Fredoka"/>
                <a:cs typeface="Fredoka"/>
                <a:sym typeface="Fredoka"/>
              </a:defRPr>
            </a:lvl5pPr>
            <a:lvl6pPr lvl="5" algn="ctr">
              <a:lnSpc>
                <a:spcPct val="100000"/>
              </a:lnSpc>
              <a:spcBef>
                <a:spcPts val="0"/>
              </a:spcBef>
              <a:spcAft>
                <a:spcPts val="0"/>
              </a:spcAft>
              <a:buSzPts val="2200"/>
              <a:buFont typeface="Fredoka"/>
              <a:buNone/>
              <a:defRPr sz="2200">
                <a:latin typeface="Fredoka"/>
                <a:ea typeface="Fredoka"/>
                <a:cs typeface="Fredoka"/>
                <a:sym typeface="Fredoka"/>
              </a:defRPr>
            </a:lvl6pPr>
            <a:lvl7pPr lvl="6" algn="ctr">
              <a:lnSpc>
                <a:spcPct val="100000"/>
              </a:lnSpc>
              <a:spcBef>
                <a:spcPts val="0"/>
              </a:spcBef>
              <a:spcAft>
                <a:spcPts val="0"/>
              </a:spcAft>
              <a:buSzPts val="2200"/>
              <a:buFont typeface="Fredoka"/>
              <a:buNone/>
              <a:defRPr sz="2200">
                <a:latin typeface="Fredoka"/>
                <a:ea typeface="Fredoka"/>
                <a:cs typeface="Fredoka"/>
                <a:sym typeface="Fredoka"/>
              </a:defRPr>
            </a:lvl7pPr>
            <a:lvl8pPr lvl="7" algn="ctr">
              <a:lnSpc>
                <a:spcPct val="100000"/>
              </a:lnSpc>
              <a:spcBef>
                <a:spcPts val="0"/>
              </a:spcBef>
              <a:spcAft>
                <a:spcPts val="0"/>
              </a:spcAft>
              <a:buSzPts val="2200"/>
              <a:buFont typeface="Fredoka"/>
              <a:buNone/>
              <a:defRPr sz="2200">
                <a:latin typeface="Fredoka"/>
                <a:ea typeface="Fredoka"/>
                <a:cs typeface="Fredoka"/>
                <a:sym typeface="Fredoka"/>
              </a:defRPr>
            </a:lvl8pPr>
            <a:lvl9pPr lvl="8" algn="ctr">
              <a:lnSpc>
                <a:spcPct val="100000"/>
              </a:lnSpc>
              <a:spcBef>
                <a:spcPts val="0"/>
              </a:spcBef>
              <a:spcAft>
                <a:spcPts val="0"/>
              </a:spcAft>
              <a:buSzPts val="2200"/>
              <a:buFont typeface="Fredoka"/>
              <a:buNone/>
              <a:defRPr sz="2200">
                <a:latin typeface="Fredoka"/>
                <a:ea typeface="Fredoka"/>
                <a:cs typeface="Fredoka"/>
                <a:sym typeface="Fredoka"/>
              </a:defRPr>
            </a:lvl9pPr>
          </a:lstStyle>
          <a:p>
            <a:endParaRPr/>
          </a:p>
        </p:txBody>
      </p:sp>
      <p:sp>
        <p:nvSpPr>
          <p:cNvPr id="3504" name="Google Shape;3504;p153"/>
          <p:cNvSpPr txBox="1">
            <a:spLocks noGrp="1"/>
          </p:cNvSpPr>
          <p:nvPr>
            <p:ph type="subTitle" idx="15"/>
          </p:nvPr>
        </p:nvSpPr>
        <p:spPr>
          <a:xfrm>
            <a:off x="2624089" y="3236511"/>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200"/>
              <a:buFont typeface="Fredoka"/>
              <a:buNone/>
              <a:defRPr sz="2200">
                <a:latin typeface="Fredoka"/>
                <a:ea typeface="Fredoka"/>
                <a:cs typeface="Fredoka"/>
                <a:sym typeface="Fredoka"/>
              </a:defRPr>
            </a:lvl1pPr>
            <a:lvl2pPr lvl="1" algn="ctr">
              <a:lnSpc>
                <a:spcPct val="100000"/>
              </a:lnSpc>
              <a:spcBef>
                <a:spcPts val="0"/>
              </a:spcBef>
              <a:spcAft>
                <a:spcPts val="0"/>
              </a:spcAft>
              <a:buSzPts val="2200"/>
              <a:buFont typeface="Fredoka"/>
              <a:buNone/>
              <a:defRPr sz="2200">
                <a:latin typeface="Fredoka"/>
                <a:ea typeface="Fredoka"/>
                <a:cs typeface="Fredoka"/>
                <a:sym typeface="Fredoka"/>
              </a:defRPr>
            </a:lvl2pPr>
            <a:lvl3pPr lvl="2" algn="ctr">
              <a:lnSpc>
                <a:spcPct val="100000"/>
              </a:lnSpc>
              <a:spcBef>
                <a:spcPts val="0"/>
              </a:spcBef>
              <a:spcAft>
                <a:spcPts val="0"/>
              </a:spcAft>
              <a:buSzPts val="2200"/>
              <a:buFont typeface="Fredoka"/>
              <a:buNone/>
              <a:defRPr sz="2200">
                <a:latin typeface="Fredoka"/>
                <a:ea typeface="Fredoka"/>
                <a:cs typeface="Fredoka"/>
                <a:sym typeface="Fredoka"/>
              </a:defRPr>
            </a:lvl3pPr>
            <a:lvl4pPr lvl="3" algn="ctr">
              <a:lnSpc>
                <a:spcPct val="100000"/>
              </a:lnSpc>
              <a:spcBef>
                <a:spcPts val="0"/>
              </a:spcBef>
              <a:spcAft>
                <a:spcPts val="0"/>
              </a:spcAft>
              <a:buSzPts val="2200"/>
              <a:buFont typeface="Fredoka"/>
              <a:buNone/>
              <a:defRPr sz="2200">
                <a:latin typeface="Fredoka"/>
                <a:ea typeface="Fredoka"/>
                <a:cs typeface="Fredoka"/>
                <a:sym typeface="Fredoka"/>
              </a:defRPr>
            </a:lvl4pPr>
            <a:lvl5pPr lvl="4" algn="ctr">
              <a:lnSpc>
                <a:spcPct val="100000"/>
              </a:lnSpc>
              <a:spcBef>
                <a:spcPts val="0"/>
              </a:spcBef>
              <a:spcAft>
                <a:spcPts val="0"/>
              </a:spcAft>
              <a:buSzPts val="2200"/>
              <a:buFont typeface="Fredoka"/>
              <a:buNone/>
              <a:defRPr sz="2200">
                <a:latin typeface="Fredoka"/>
                <a:ea typeface="Fredoka"/>
                <a:cs typeface="Fredoka"/>
                <a:sym typeface="Fredoka"/>
              </a:defRPr>
            </a:lvl5pPr>
            <a:lvl6pPr lvl="5" algn="ctr">
              <a:lnSpc>
                <a:spcPct val="100000"/>
              </a:lnSpc>
              <a:spcBef>
                <a:spcPts val="0"/>
              </a:spcBef>
              <a:spcAft>
                <a:spcPts val="0"/>
              </a:spcAft>
              <a:buSzPts val="2200"/>
              <a:buFont typeface="Fredoka"/>
              <a:buNone/>
              <a:defRPr sz="2200">
                <a:latin typeface="Fredoka"/>
                <a:ea typeface="Fredoka"/>
                <a:cs typeface="Fredoka"/>
                <a:sym typeface="Fredoka"/>
              </a:defRPr>
            </a:lvl6pPr>
            <a:lvl7pPr lvl="6" algn="ctr">
              <a:lnSpc>
                <a:spcPct val="100000"/>
              </a:lnSpc>
              <a:spcBef>
                <a:spcPts val="0"/>
              </a:spcBef>
              <a:spcAft>
                <a:spcPts val="0"/>
              </a:spcAft>
              <a:buSzPts val="2200"/>
              <a:buFont typeface="Fredoka"/>
              <a:buNone/>
              <a:defRPr sz="2200">
                <a:latin typeface="Fredoka"/>
                <a:ea typeface="Fredoka"/>
                <a:cs typeface="Fredoka"/>
                <a:sym typeface="Fredoka"/>
              </a:defRPr>
            </a:lvl7pPr>
            <a:lvl8pPr lvl="7" algn="ctr">
              <a:lnSpc>
                <a:spcPct val="100000"/>
              </a:lnSpc>
              <a:spcBef>
                <a:spcPts val="0"/>
              </a:spcBef>
              <a:spcAft>
                <a:spcPts val="0"/>
              </a:spcAft>
              <a:buSzPts val="2200"/>
              <a:buFont typeface="Fredoka"/>
              <a:buNone/>
              <a:defRPr sz="2200">
                <a:latin typeface="Fredoka"/>
                <a:ea typeface="Fredoka"/>
                <a:cs typeface="Fredoka"/>
                <a:sym typeface="Fredoka"/>
              </a:defRPr>
            </a:lvl8pPr>
            <a:lvl9pPr lvl="8" algn="ctr">
              <a:lnSpc>
                <a:spcPct val="100000"/>
              </a:lnSpc>
              <a:spcBef>
                <a:spcPts val="0"/>
              </a:spcBef>
              <a:spcAft>
                <a:spcPts val="0"/>
              </a:spcAft>
              <a:buSzPts val="2200"/>
              <a:buFont typeface="Fredoka"/>
              <a:buNone/>
              <a:defRPr sz="2200">
                <a:latin typeface="Fredoka"/>
                <a:ea typeface="Fredoka"/>
                <a:cs typeface="Fredoka"/>
                <a:sym typeface="Fredoka"/>
              </a:defRPr>
            </a:lvl9pPr>
          </a:lstStyle>
          <a:p>
            <a:endParaRPr/>
          </a:p>
        </p:txBody>
      </p:sp>
      <p:sp>
        <p:nvSpPr>
          <p:cNvPr id="3505" name="Google Shape;3505;p153"/>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Section header 1">
  <p:cSld name="CUSTOM_13">
    <p:bg>
      <p:bgPr>
        <a:solidFill>
          <a:schemeClr val="dk2"/>
        </a:solidFill>
        <a:effectLst/>
      </p:bgPr>
    </p:bg>
    <p:spTree>
      <p:nvGrpSpPr>
        <p:cNvPr id="1" name="Shape 3506"/>
        <p:cNvGrpSpPr/>
        <p:nvPr/>
      </p:nvGrpSpPr>
      <p:grpSpPr>
        <a:xfrm>
          <a:off x="0" y="0"/>
          <a:ext cx="0" cy="0"/>
          <a:chOff x="0" y="0"/>
          <a:chExt cx="0" cy="0"/>
        </a:xfrm>
      </p:grpSpPr>
      <p:sp>
        <p:nvSpPr>
          <p:cNvPr id="3507" name="Google Shape;3507;p154"/>
          <p:cNvSpPr txBox="1">
            <a:spLocks noGrp="1"/>
          </p:cNvSpPr>
          <p:nvPr>
            <p:ph type="subTitle" idx="1"/>
          </p:nvPr>
        </p:nvSpPr>
        <p:spPr>
          <a:xfrm>
            <a:off x="2977500" y="2789525"/>
            <a:ext cx="3189000" cy="5721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3508" name="Google Shape;3508;p154"/>
          <p:cNvSpPr txBox="1">
            <a:spLocks noGrp="1"/>
          </p:cNvSpPr>
          <p:nvPr>
            <p:ph type="title"/>
          </p:nvPr>
        </p:nvSpPr>
        <p:spPr>
          <a:xfrm>
            <a:off x="2977500" y="1816025"/>
            <a:ext cx="2740200" cy="801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2pPr>
            <a:lvl3pPr lvl="2"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3pPr>
            <a:lvl4pPr lvl="3"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4pPr>
            <a:lvl5pPr lvl="4"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5pPr>
            <a:lvl6pPr lvl="5"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6pPr>
            <a:lvl7pPr lvl="6"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7pPr>
            <a:lvl8pPr lvl="7"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8pPr>
            <a:lvl9pPr lvl="8"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9pPr>
          </a:lstStyle>
          <a:p>
            <a:endParaRPr/>
          </a:p>
        </p:txBody>
      </p:sp>
      <p:sp>
        <p:nvSpPr>
          <p:cNvPr id="3509" name="Google Shape;3509;p154"/>
          <p:cNvSpPr txBox="1">
            <a:spLocks noGrp="1"/>
          </p:cNvSpPr>
          <p:nvPr>
            <p:ph type="title" idx="2"/>
          </p:nvPr>
        </p:nvSpPr>
        <p:spPr>
          <a:xfrm>
            <a:off x="2977500" y="1143125"/>
            <a:ext cx="1068900" cy="6162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5000"/>
              <a:buNone/>
              <a:defRPr sz="5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grpSp>
        <p:nvGrpSpPr>
          <p:cNvPr id="3510" name="Google Shape;3510;p154"/>
          <p:cNvGrpSpPr/>
          <p:nvPr/>
        </p:nvGrpSpPr>
        <p:grpSpPr>
          <a:xfrm>
            <a:off x="-39975" y="2617936"/>
            <a:ext cx="9260906" cy="3172787"/>
            <a:chOff x="-3387" y="2679279"/>
            <a:chExt cx="9148381" cy="3111796"/>
          </a:xfrm>
        </p:grpSpPr>
        <p:grpSp>
          <p:nvGrpSpPr>
            <p:cNvPr id="3511" name="Google Shape;3511;p154"/>
            <p:cNvGrpSpPr/>
            <p:nvPr/>
          </p:nvGrpSpPr>
          <p:grpSpPr>
            <a:xfrm>
              <a:off x="-3387" y="2679279"/>
              <a:ext cx="9148381" cy="3111796"/>
              <a:chOff x="-3387" y="2679279"/>
              <a:chExt cx="9148381" cy="3111796"/>
            </a:xfrm>
          </p:grpSpPr>
          <p:sp>
            <p:nvSpPr>
              <p:cNvPr id="3512" name="Google Shape;3512;p154"/>
              <p:cNvSpPr/>
              <p:nvPr/>
            </p:nvSpPr>
            <p:spPr>
              <a:xfrm>
                <a:off x="1520" y="2679279"/>
                <a:ext cx="9143426" cy="2991226"/>
              </a:xfrm>
              <a:custGeom>
                <a:avLst/>
                <a:gdLst/>
                <a:ahLst/>
                <a:cxnLst/>
                <a:rect l="l" t="t" r="r" b="b"/>
                <a:pathLst>
                  <a:path w="188904" h="61799" extrusionOk="0">
                    <a:moveTo>
                      <a:pt x="6187" y="1"/>
                    </a:moveTo>
                    <a:cubicBezTo>
                      <a:pt x="2875" y="1"/>
                      <a:pt x="0" y="772"/>
                      <a:pt x="0" y="772"/>
                    </a:cubicBezTo>
                    <a:lnTo>
                      <a:pt x="0" y="61799"/>
                    </a:lnTo>
                    <a:lnTo>
                      <a:pt x="188903" y="61799"/>
                    </a:lnTo>
                    <a:lnTo>
                      <a:pt x="188903" y="886"/>
                    </a:lnTo>
                    <a:cubicBezTo>
                      <a:pt x="188903" y="886"/>
                      <a:pt x="188662" y="876"/>
                      <a:pt x="188235" y="876"/>
                    </a:cubicBezTo>
                    <a:cubicBezTo>
                      <a:pt x="185678" y="876"/>
                      <a:pt x="176478" y="1212"/>
                      <a:pt x="172935" y="5902"/>
                    </a:cubicBezTo>
                    <a:cubicBezTo>
                      <a:pt x="168801" y="11376"/>
                      <a:pt x="168379" y="14538"/>
                      <a:pt x="155697" y="15700"/>
                    </a:cubicBezTo>
                    <a:cubicBezTo>
                      <a:pt x="143613" y="16805"/>
                      <a:pt x="139163" y="28337"/>
                      <a:pt x="128531" y="28337"/>
                    </a:cubicBezTo>
                    <a:cubicBezTo>
                      <a:pt x="128005" y="28337"/>
                      <a:pt x="127464" y="28309"/>
                      <a:pt x="126906" y="28250"/>
                    </a:cubicBezTo>
                    <a:cubicBezTo>
                      <a:pt x="119986" y="27516"/>
                      <a:pt x="115377" y="25965"/>
                      <a:pt x="109626" y="25965"/>
                    </a:cubicBezTo>
                    <a:cubicBezTo>
                      <a:pt x="105541" y="25965"/>
                      <a:pt x="100880" y="26747"/>
                      <a:pt x="94404" y="29162"/>
                    </a:cubicBezTo>
                    <a:cubicBezTo>
                      <a:pt x="90150" y="30749"/>
                      <a:pt x="86203" y="31400"/>
                      <a:pt x="82627" y="31400"/>
                    </a:cubicBezTo>
                    <a:cubicBezTo>
                      <a:pt x="73096" y="31400"/>
                      <a:pt x="66198" y="26776"/>
                      <a:pt x="63124" y="22920"/>
                    </a:cubicBezTo>
                    <a:cubicBezTo>
                      <a:pt x="58897" y="17618"/>
                      <a:pt x="57865" y="16905"/>
                      <a:pt x="50725" y="15423"/>
                    </a:cubicBezTo>
                    <a:cubicBezTo>
                      <a:pt x="43587" y="13941"/>
                      <a:pt x="42929" y="12287"/>
                      <a:pt x="39077" y="8012"/>
                    </a:cubicBezTo>
                    <a:cubicBezTo>
                      <a:pt x="36987" y="5691"/>
                      <a:pt x="34812" y="4462"/>
                      <a:pt x="32360" y="4462"/>
                    </a:cubicBezTo>
                    <a:cubicBezTo>
                      <a:pt x="30295" y="4462"/>
                      <a:pt x="28033" y="5333"/>
                      <a:pt x="25457" y="7157"/>
                    </a:cubicBezTo>
                    <a:cubicBezTo>
                      <a:pt x="24063" y="8144"/>
                      <a:pt x="22899" y="8552"/>
                      <a:pt x="21868" y="8552"/>
                    </a:cubicBezTo>
                    <a:cubicBezTo>
                      <a:pt x="18731" y="8552"/>
                      <a:pt x="16828" y="4772"/>
                      <a:pt x="13434" y="2026"/>
                    </a:cubicBezTo>
                    <a:cubicBezTo>
                      <a:pt x="11484" y="449"/>
                      <a:pt x="8709" y="1"/>
                      <a:pt x="6187"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3" name="Google Shape;3513;p154"/>
              <p:cNvSpPr/>
              <p:nvPr/>
            </p:nvSpPr>
            <p:spPr>
              <a:xfrm>
                <a:off x="3588533" y="3798538"/>
                <a:ext cx="431557" cy="606967"/>
              </a:xfrm>
              <a:custGeom>
                <a:avLst/>
                <a:gdLst/>
                <a:ahLst/>
                <a:cxnLst/>
                <a:rect l="l" t="t" r="r" b="b"/>
                <a:pathLst>
                  <a:path w="8916" h="12540" extrusionOk="0">
                    <a:moveTo>
                      <a:pt x="3849" y="0"/>
                    </a:moveTo>
                    <a:cubicBezTo>
                      <a:pt x="3704" y="0"/>
                      <a:pt x="3558" y="31"/>
                      <a:pt x="3424" y="96"/>
                    </a:cubicBezTo>
                    <a:cubicBezTo>
                      <a:pt x="3178" y="214"/>
                      <a:pt x="3001" y="474"/>
                      <a:pt x="2890" y="766"/>
                    </a:cubicBezTo>
                    <a:cubicBezTo>
                      <a:pt x="2882" y="771"/>
                      <a:pt x="2872" y="776"/>
                      <a:pt x="2862" y="781"/>
                    </a:cubicBezTo>
                    <a:cubicBezTo>
                      <a:pt x="2785" y="832"/>
                      <a:pt x="2724" y="899"/>
                      <a:pt x="2672" y="964"/>
                    </a:cubicBezTo>
                    <a:cubicBezTo>
                      <a:pt x="2606" y="1043"/>
                      <a:pt x="2565" y="1135"/>
                      <a:pt x="2524" y="1230"/>
                    </a:cubicBezTo>
                    <a:cubicBezTo>
                      <a:pt x="2489" y="1311"/>
                      <a:pt x="2457" y="1393"/>
                      <a:pt x="2434" y="1477"/>
                    </a:cubicBezTo>
                    <a:cubicBezTo>
                      <a:pt x="2374" y="1459"/>
                      <a:pt x="2314" y="1451"/>
                      <a:pt x="2255" y="1451"/>
                    </a:cubicBezTo>
                    <a:cubicBezTo>
                      <a:pt x="1586" y="1451"/>
                      <a:pt x="968" y="2485"/>
                      <a:pt x="794" y="3003"/>
                    </a:cubicBezTo>
                    <a:cubicBezTo>
                      <a:pt x="531" y="3788"/>
                      <a:pt x="647" y="4048"/>
                      <a:pt x="1122" y="4642"/>
                    </a:cubicBezTo>
                    <a:cubicBezTo>
                      <a:pt x="84" y="4746"/>
                      <a:pt x="0" y="7145"/>
                      <a:pt x="860" y="7494"/>
                    </a:cubicBezTo>
                    <a:cubicBezTo>
                      <a:pt x="1019" y="7558"/>
                      <a:pt x="1447" y="7493"/>
                      <a:pt x="1546" y="7574"/>
                    </a:cubicBezTo>
                    <a:cubicBezTo>
                      <a:pt x="1725" y="7720"/>
                      <a:pt x="1613" y="8116"/>
                      <a:pt x="1699" y="8322"/>
                    </a:cubicBezTo>
                    <a:cubicBezTo>
                      <a:pt x="1795" y="8557"/>
                      <a:pt x="1978" y="8782"/>
                      <a:pt x="2162" y="8954"/>
                    </a:cubicBezTo>
                    <a:cubicBezTo>
                      <a:pt x="2474" y="9246"/>
                      <a:pt x="2813" y="9408"/>
                      <a:pt x="3165" y="9408"/>
                    </a:cubicBezTo>
                    <a:cubicBezTo>
                      <a:pt x="3395" y="9408"/>
                      <a:pt x="3630" y="9338"/>
                      <a:pt x="3866" y="9190"/>
                    </a:cubicBezTo>
                    <a:cubicBezTo>
                      <a:pt x="3956" y="9399"/>
                      <a:pt x="4076" y="9480"/>
                      <a:pt x="4202" y="9480"/>
                    </a:cubicBezTo>
                    <a:cubicBezTo>
                      <a:pt x="4374" y="9480"/>
                      <a:pt x="4557" y="9332"/>
                      <a:pt x="4691" y="9156"/>
                    </a:cubicBezTo>
                    <a:cubicBezTo>
                      <a:pt x="4701" y="9468"/>
                      <a:pt x="4711" y="9779"/>
                      <a:pt x="4722" y="10083"/>
                    </a:cubicBezTo>
                    <a:lnTo>
                      <a:pt x="4749" y="10724"/>
                    </a:lnTo>
                    <a:lnTo>
                      <a:pt x="4751" y="10745"/>
                    </a:lnTo>
                    <a:cubicBezTo>
                      <a:pt x="4762" y="11029"/>
                      <a:pt x="4776" y="11311"/>
                      <a:pt x="4784" y="11594"/>
                    </a:cubicBezTo>
                    <a:cubicBezTo>
                      <a:pt x="4792" y="11820"/>
                      <a:pt x="4796" y="12043"/>
                      <a:pt x="4798" y="12269"/>
                    </a:cubicBezTo>
                    <a:lnTo>
                      <a:pt x="4798" y="12315"/>
                    </a:lnTo>
                    <a:lnTo>
                      <a:pt x="4798" y="12539"/>
                    </a:lnTo>
                    <a:lnTo>
                      <a:pt x="5168" y="12539"/>
                    </a:lnTo>
                    <a:cubicBezTo>
                      <a:pt x="5164" y="12411"/>
                      <a:pt x="5162" y="12283"/>
                      <a:pt x="5159" y="12154"/>
                    </a:cubicBezTo>
                    <a:cubicBezTo>
                      <a:pt x="5155" y="12031"/>
                      <a:pt x="5149" y="11907"/>
                      <a:pt x="5141" y="11784"/>
                    </a:cubicBezTo>
                    <a:lnTo>
                      <a:pt x="5138" y="11742"/>
                    </a:lnTo>
                    <a:lnTo>
                      <a:pt x="5131" y="11605"/>
                    </a:lnTo>
                    <a:cubicBezTo>
                      <a:pt x="5119" y="11407"/>
                      <a:pt x="5106" y="11206"/>
                      <a:pt x="5096" y="11006"/>
                    </a:cubicBezTo>
                    <a:cubicBezTo>
                      <a:pt x="5085" y="10810"/>
                      <a:pt x="5074" y="10616"/>
                      <a:pt x="5064" y="10421"/>
                    </a:cubicBezTo>
                    <a:cubicBezTo>
                      <a:pt x="5064" y="10205"/>
                      <a:pt x="5062" y="9989"/>
                      <a:pt x="5061" y="9771"/>
                    </a:cubicBezTo>
                    <a:lnTo>
                      <a:pt x="5061" y="9662"/>
                    </a:lnTo>
                    <a:lnTo>
                      <a:pt x="5060" y="9513"/>
                    </a:lnTo>
                    <a:cubicBezTo>
                      <a:pt x="5059" y="9349"/>
                      <a:pt x="5056" y="9185"/>
                      <a:pt x="5052" y="9023"/>
                    </a:cubicBezTo>
                    <a:lnTo>
                      <a:pt x="5050" y="8914"/>
                    </a:lnTo>
                    <a:lnTo>
                      <a:pt x="5050" y="8899"/>
                    </a:lnTo>
                    <a:lnTo>
                      <a:pt x="5045" y="8654"/>
                    </a:lnTo>
                    <a:lnTo>
                      <a:pt x="5045" y="8654"/>
                    </a:lnTo>
                    <a:cubicBezTo>
                      <a:pt x="5302" y="8736"/>
                      <a:pt x="5616" y="8826"/>
                      <a:pt x="5891" y="8826"/>
                    </a:cubicBezTo>
                    <a:cubicBezTo>
                      <a:pt x="6257" y="8826"/>
                      <a:pt x="6553" y="8667"/>
                      <a:pt x="6553" y="8118"/>
                    </a:cubicBezTo>
                    <a:cubicBezTo>
                      <a:pt x="6732" y="8292"/>
                      <a:pt x="6920" y="8363"/>
                      <a:pt x="7101" y="8363"/>
                    </a:cubicBezTo>
                    <a:cubicBezTo>
                      <a:pt x="7926" y="8363"/>
                      <a:pt x="8610" y="6872"/>
                      <a:pt x="7707" y="6769"/>
                    </a:cubicBezTo>
                    <a:lnTo>
                      <a:pt x="7707" y="6769"/>
                    </a:lnTo>
                    <a:cubicBezTo>
                      <a:pt x="7739" y="6772"/>
                      <a:pt x="7770" y="6774"/>
                      <a:pt x="7801" y="6774"/>
                    </a:cubicBezTo>
                    <a:cubicBezTo>
                      <a:pt x="8837" y="6774"/>
                      <a:pt x="8915" y="4893"/>
                      <a:pt x="7806" y="4746"/>
                    </a:cubicBezTo>
                    <a:cubicBezTo>
                      <a:pt x="8028" y="4415"/>
                      <a:pt x="8194" y="3932"/>
                      <a:pt x="8096" y="3525"/>
                    </a:cubicBezTo>
                    <a:cubicBezTo>
                      <a:pt x="7930" y="2833"/>
                      <a:pt x="7375" y="2818"/>
                      <a:pt x="6808" y="2656"/>
                    </a:cubicBezTo>
                    <a:cubicBezTo>
                      <a:pt x="7183" y="2022"/>
                      <a:pt x="6946" y="1517"/>
                      <a:pt x="6338" y="1083"/>
                    </a:cubicBezTo>
                    <a:cubicBezTo>
                      <a:pt x="6086" y="904"/>
                      <a:pt x="5704" y="685"/>
                      <a:pt x="5357" y="685"/>
                    </a:cubicBezTo>
                    <a:cubicBezTo>
                      <a:pt x="5236" y="685"/>
                      <a:pt x="5119" y="711"/>
                      <a:pt x="5014" y="776"/>
                    </a:cubicBezTo>
                    <a:cubicBezTo>
                      <a:pt x="4964" y="745"/>
                      <a:pt x="4913" y="715"/>
                      <a:pt x="4859" y="691"/>
                    </a:cubicBezTo>
                    <a:lnTo>
                      <a:pt x="4842" y="683"/>
                    </a:lnTo>
                    <a:cubicBezTo>
                      <a:pt x="4721" y="271"/>
                      <a:pt x="4285" y="0"/>
                      <a:pt x="384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4" name="Google Shape;3514;p154"/>
              <p:cNvSpPr/>
              <p:nvPr/>
            </p:nvSpPr>
            <p:spPr>
              <a:xfrm>
                <a:off x="3196763" y="3930435"/>
                <a:ext cx="292884" cy="411905"/>
              </a:xfrm>
              <a:custGeom>
                <a:avLst/>
                <a:gdLst/>
                <a:ahLst/>
                <a:cxnLst/>
                <a:rect l="l" t="t" r="r" b="b"/>
                <a:pathLst>
                  <a:path w="6051" h="8510" extrusionOk="0">
                    <a:moveTo>
                      <a:pt x="2612" y="0"/>
                    </a:moveTo>
                    <a:cubicBezTo>
                      <a:pt x="2514" y="0"/>
                      <a:pt x="2415" y="21"/>
                      <a:pt x="2324" y="65"/>
                    </a:cubicBezTo>
                    <a:cubicBezTo>
                      <a:pt x="2157" y="146"/>
                      <a:pt x="2038" y="322"/>
                      <a:pt x="1962" y="521"/>
                    </a:cubicBezTo>
                    <a:cubicBezTo>
                      <a:pt x="1956" y="524"/>
                      <a:pt x="1949" y="527"/>
                      <a:pt x="1942" y="531"/>
                    </a:cubicBezTo>
                    <a:cubicBezTo>
                      <a:pt x="1891" y="565"/>
                      <a:pt x="1851" y="611"/>
                      <a:pt x="1813" y="655"/>
                    </a:cubicBezTo>
                    <a:cubicBezTo>
                      <a:pt x="1770" y="708"/>
                      <a:pt x="1740" y="770"/>
                      <a:pt x="1714" y="835"/>
                    </a:cubicBezTo>
                    <a:cubicBezTo>
                      <a:pt x="1690" y="890"/>
                      <a:pt x="1668" y="945"/>
                      <a:pt x="1653" y="1002"/>
                    </a:cubicBezTo>
                    <a:cubicBezTo>
                      <a:pt x="1612" y="990"/>
                      <a:pt x="1572" y="985"/>
                      <a:pt x="1532" y="985"/>
                    </a:cubicBezTo>
                    <a:cubicBezTo>
                      <a:pt x="1079" y="985"/>
                      <a:pt x="659" y="1687"/>
                      <a:pt x="541" y="2038"/>
                    </a:cubicBezTo>
                    <a:cubicBezTo>
                      <a:pt x="361" y="2572"/>
                      <a:pt x="441" y="2748"/>
                      <a:pt x="762" y="3150"/>
                    </a:cubicBezTo>
                    <a:cubicBezTo>
                      <a:pt x="59" y="3221"/>
                      <a:pt x="1" y="4850"/>
                      <a:pt x="585" y="5086"/>
                    </a:cubicBezTo>
                    <a:cubicBezTo>
                      <a:pt x="693" y="5131"/>
                      <a:pt x="982" y="5085"/>
                      <a:pt x="1050" y="5141"/>
                    </a:cubicBezTo>
                    <a:cubicBezTo>
                      <a:pt x="1172" y="5239"/>
                      <a:pt x="1096" y="5508"/>
                      <a:pt x="1153" y="5648"/>
                    </a:cubicBezTo>
                    <a:cubicBezTo>
                      <a:pt x="1219" y="5807"/>
                      <a:pt x="1344" y="5960"/>
                      <a:pt x="1468" y="6077"/>
                    </a:cubicBezTo>
                    <a:cubicBezTo>
                      <a:pt x="1681" y="6276"/>
                      <a:pt x="1910" y="6386"/>
                      <a:pt x="2148" y="6386"/>
                    </a:cubicBezTo>
                    <a:cubicBezTo>
                      <a:pt x="2304" y="6386"/>
                      <a:pt x="2464" y="6338"/>
                      <a:pt x="2625" y="6238"/>
                    </a:cubicBezTo>
                    <a:cubicBezTo>
                      <a:pt x="2686" y="6380"/>
                      <a:pt x="2767" y="6434"/>
                      <a:pt x="2853" y="6434"/>
                    </a:cubicBezTo>
                    <a:cubicBezTo>
                      <a:pt x="2969" y="6434"/>
                      <a:pt x="3093" y="6334"/>
                      <a:pt x="3185" y="6214"/>
                    </a:cubicBezTo>
                    <a:cubicBezTo>
                      <a:pt x="3190" y="6427"/>
                      <a:pt x="3198" y="6638"/>
                      <a:pt x="3206" y="6844"/>
                    </a:cubicBezTo>
                    <a:cubicBezTo>
                      <a:pt x="3211" y="6990"/>
                      <a:pt x="3217" y="7134"/>
                      <a:pt x="3223" y="7279"/>
                    </a:cubicBezTo>
                    <a:lnTo>
                      <a:pt x="3225" y="7293"/>
                    </a:lnTo>
                    <a:cubicBezTo>
                      <a:pt x="3234" y="7485"/>
                      <a:pt x="3242" y="7676"/>
                      <a:pt x="3248" y="7869"/>
                    </a:cubicBezTo>
                    <a:cubicBezTo>
                      <a:pt x="3254" y="8021"/>
                      <a:pt x="3256" y="8174"/>
                      <a:pt x="3258" y="8327"/>
                    </a:cubicBezTo>
                    <a:lnTo>
                      <a:pt x="3258" y="8358"/>
                    </a:lnTo>
                    <a:lnTo>
                      <a:pt x="3258" y="8510"/>
                    </a:lnTo>
                    <a:lnTo>
                      <a:pt x="3507" y="8510"/>
                    </a:lnTo>
                    <a:cubicBezTo>
                      <a:pt x="3505" y="8422"/>
                      <a:pt x="3504" y="8336"/>
                      <a:pt x="3501" y="8248"/>
                    </a:cubicBezTo>
                    <a:cubicBezTo>
                      <a:pt x="3500" y="8165"/>
                      <a:pt x="3495" y="8081"/>
                      <a:pt x="3490" y="7998"/>
                    </a:cubicBezTo>
                    <a:lnTo>
                      <a:pt x="3489" y="7969"/>
                    </a:lnTo>
                    <a:lnTo>
                      <a:pt x="3484" y="7876"/>
                    </a:lnTo>
                    <a:cubicBezTo>
                      <a:pt x="3476" y="7741"/>
                      <a:pt x="3468" y="7604"/>
                      <a:pt x="3460" y="7469"/>
                    </a:cubicBezTo>
                    <a:cubicBezTo>
                      <a:pt x="3453" y="7337"/>
                      <a:pt x="3445" y="7206"/>
                      <a:pt x="3439" y="7073"/>
                    </a:cubicBezTo>
                    <a:cubicBezTo>
                      <a:pt x="3439" y="6927"/>
                      <a:pt x="3438" y="6779"/>
                      <a:pt x="3436" y="6631"/>
                    </a:cubicBezTo>
                    <a:lnTo>
                      <a:pt x="3436" y="6557"/>
                    </a:lnTo>
                    <a:lnTo>
                      <a:pt x="3434" y="6456"/>
                    </a:lnTo>
                    <a:cubicBezTo>
                      <a:pt x="3433" y="6345"/>
                      <a:pt x="3432" y="6234"/>
                      <a:pt x="3429" y="6123"/>
                    </a:cubicBezTo>
                    <a:lnTo>
                      <a:pt x="3428" y="6049"/>
                    </a:lnTo>
                    <a:lnTo>
                      <a:pt x="3428" y="6039"/>
                    </a:lnTo>
                    <a:lnTo>
                      <a:pt x="3424" y="5873"/>
                    </a:lnTo>
                    <a:lnTo>
                      <a:pt x="3424" y="5873"/>
                    </a:lnTo>
                    <a:cubicBezTo>
                      <a:pt x="3599" y="5929"/>
                      <a:pt x="3812" y="5990"/>
                      <a:pt x="3998" y="5990"/>
                    </a:cubicBezTo>
                    <a:cubicBezTo>
                      <a:pt x="4247" y="5990"/>
                      <a:pt x="4448" y="5881"/>
                      <a:pt x="4448" y="5508"/>
                    </a:cubicBezTo>
                    <a:lnTo>
                      <a:pt x="4448" y="5508"/>
                    </a:lnTo>
                    <a:cubicBezTo>
                      <a:pt x="4569" y="5625"/>
                      <a:pt x="4697" y="5674"/>
                      <a:pt x="4819" y="5674"/>
                    </a:cubicBezTo>
                    <a:cubicBezTo>
                      <a:pt x="5379" y="5674"/>
                      <a:pt x="5843" y="4662"/>
                      <a:pt x="5232" y="4592"/>
                    </a:cubicBezTo>
                    <a:lnTo>
                      <a:pt x="5232" y="4592"/>
                    </a:lnTo>
                    <a:cubicBezTo>
                      <a:pt x="5254" y="4594"/>
                      <a:pt x="5275" y="4595"/>
                      <a:pt x="5295" y="4595"/>
                    </a:cubicBezTo>
                    <a:cubicBezTo>
                      <a:pt x="5997" y="4595"/>
                      <a:pt x="6051" y="3319"/>
                      <a:pt x="5297" y="3219"/>
                    </a:cubicBezTo>
                    <a:cubicBezTo>
                      <a:pt x="5448" y="2995"/>
                      <a:pt x="5560" y="2668"/>
                      <a:pt x="5494" y="2391"/>
                    </a:cubicBezTo>
                    <a:cubicBezTo>
                      <a:pt x="5383" y="1922"/>
                      <a:pt x="5005" y="1911"/>
                      <a:pt x="4621" y="1801"/>
                    </a:cubicBezTo>
                    <a:cubicBezTo>
                      <a:pt x="4874" y="1372"/>
                      <a:pt x="4715" y="1028"/>
                      <a:pt x="4302" y="734"/>
                    </a:cubicBezTo>
                    <a:cubicBezTo>
                      <a:pt x="4131" y="613"/>
                      <a:pt x="3871" y="464"/>
                      <a:pt x="3636" y="464"/>
                    </a:cubicBezTo>
                    <a:cubicBezTo>
                      <a:pt x="3554" y="464"/>
                      <a:pt x="3474" y="483"/>
                      <a:pt x="3403" y="526"/>
                    </a:cubicBezTo>
                    <a:cubicBezTo>
                      <a:pt x="3370" y="506"/>
                      <a:pt x="3336" y="485"/>
                      <a:pt x="3298" y="468"/>
                    </a:cubicBezTo>
                    <a:lnTo>
                      <a:pt x="3287" y="462"/>
                    </a:lnTo>
                    <a:cubicBezTo>
                      <a:pt x="3205" y="184"/>
                      <a:pt x="2908" y="0"/>
                      <a:pt x="26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5" name="Google Shape;3515;p154"/>
              <p:cNvSpPr/>
              <p:nvPr/>
            </p:nvSpPr>
            <p:spPr>
              <a:xfrm>
                <a:off x="4125752" y="3941761"/>
                <a:ext cx="360453" cy="507016"/>
              </a:xfrm>
              <a:custGeom>
                <a:avLst/>
                <a:gdLst/>
                <a:ahLst/>
                <a:cxnLst/>
                <a:rect l="l" t="t" r="r" b="b"/>
                <a:pathLst>
                  <a:path w="7447" h="10475" extrusionOk="0">
                    <a:moveTo>
                      <a:pt x="4234" y="1"/>
                    </a:moveTo>
                    <a:cubicBezTo>
                      <a:pt x="3869" y="1"/>
                      <a:pt x="3505" y="226"/>
                      <a:pt x="3403" y="569"/>
                    </a:cubicBezTo>
                    <a:lnTo>
                      <a:pt x="3389" y="575"/>
                    </a:lnTo>
                    <a:cubicBezTo>
                      <a:pt x="3344" y="596"/>
                      <a:pt x="3302" y="621"/>
                      <a:pt x="3260" y="647"/>
                    </a:cubicBezTo>
                    <a:cubicBezTo>
                      <a:pt x="3172" y="593"/>
                      <a:pt x="3074" y="570"/>
                      <a:pt x="2972" y="570"/>
                    </a:cubicBezTo>
                    <a:cubicBezTo>
                      <a:pt x="2682" y="570"/>
                      <a:pt x="2364" y="753"/>
                      <a:pt x="2153" y="904"/>
                    </a:cubicBezTo>
                    <a:cubicBezTo>
                      <a:pt x="1646" y="1265"/>
                      <a:pt x="1448" y="1688"/>
                      <a:pt x="1760" y="2218"/>
                    </a:cubicBezTo>
                    <a:cubicBezTo>
                      <a:pt x="1286" y="2352"/>
                      <a:pt x="823" y="2364"/>
                      <a:pt x="684" y="2944"/>
                    </a:cubicBezTo>
                    <a:cubicBezTo>
                      <a:pt x="604" y="3284"/>
                      <a:pt x="740" y="3687"/>
                      <a:pt x="928" y="3964"/>
                    </a:cubicBezTo>
                    <a:cubicBezTo>
                      <a:pt x="1" y="4087"/>
                      <a:pt x="66" y="5658"/>
                      <a:pt x="931" y="5658"/>
                    </a:cubicBezTo>
                    <a:cubicBezTo>
                      <a:pt x="956" y="5658"/>
                      <a:pt x="982" y="5656"/>
                      <a:pt x="1008" y="5654"/>
                    </a:cubicBezTo>
                    <a:lnTo>
                      <a:pt x="1008" y="5654"/>
                    </a:lnTo>
                    <a:cubicBezTo>
                      <a:pt x="256" y="5740"/>
                      <a:pt x="826" y="6985"/>
                      <a:pt x="1516" y="6985"/>
                    </a:cubicBezTo>
                    <a:cubicBezTo>
                      <a:pt x="1667" y="6985"/>
                      <a:pt x="1824" y="6925"/>
                      <a:pt x="1974" y="6780"/>
                    </a:cubicBezTo>
                    <a:lnTo>
                      <a:pt x="1974" y="6780"/>
                    </a:lnTo>
                    <a:cubicBezTo>
                      <a:pt x="1971" y="7239"/>
                      <a:pt x="2218" y="7373"/>
                      <a:pt x="2524" y="7373"/>
                    </a:cubicBezTo>
                    <a:cubicBezTo>
                      <a:pt x="2753" y="7373"/>
                      <a:pt x="3016" y="7298"/>
                      <a:pt x="3231" y="7229"/>
                    </a:cubicBezTo>
                    <a:lnTo>
                      <a:pt x="3231" y="7229"/>
                    </a:lnTo>
                    <a:lnTo>
                      <a:pt x="3226" y="7434"/>
                    </a:lnTo>
                    <a:lnTo>
                      <a:pt x="3226" y="7447"/>
                    </a:lnTo>
                    <a:lnTo>
                      <a:pt x="3225" y="7537"/>
                    </a:lnTo>
                    <a:cubicBezTo>
                      <a:pt x="3223" y="7673"/>
                      <a:pt x="3220" y="7810"/>
                      <a:pt x="3219" y="7946"/>
                    </a:cubicBezTo>
                    <a:lnTo>
                      <a:pt x="3217" y="8071"/>
                    </a:lnTo>
                    <a:lnTo>
                      <a:pt x="3217" y="8162"/>
                    </a:lnTo>
                    <a:cubicBezTo>
                      <a:pt x="3216" y="8345"/>
                      <a:pt x="3215" y="8525"/>
                      <a:pt x="3215" y="8706"/>
                    </a:cubicBezTo>
                    <a:cubicBezTo>
                      <a:pt x="3207" y="8868"/>
                      <a:pt x="3198" y="9032"/>
                      <a:pt x="3188" y="9194"/>
                    </a:cubicBezTo>
                    <a:cubicBezTo>
                      <a:pt x="3179" y="9361"/>
                      <a:pt x="3169" y="9527"/>
                      <a:pt x="3160" y="9695"/>
                    </a:cubicBezTo>
                    <a:lnTo>
                      <a:pt x="3153" y="9809"/>
                    </a:lnTo>
                    <a:lnTo>
                      <a:pt x="3151" y="9844"/>
                    </a:lnTo>
                    <a:cubicBezTo>
                      <a:pt x="3144" y="9947"/>
                      <a:pt x="3139" y="10050"/>
                      <a:pt x="3137" y="10153"/>
                    </a:cubicBezTo>
                    <a:cubicBezTo>
                      <a:pt x="3134" y="10260"/>
                      <a:pt x="3132" y="10368"/>
                      <a:pt x="3130" y="10474"/>
                    </a:cubicBezTo>
                    <a:lnTo>
                      <a:pt x="3439" y="10474"/>
                    </a:lnTo>
                    <a:lnTo>
                      <a:pt x="3439" y="10287"/>
                    </a:lnTo>
                    <a:lnTo>
                      <a:pt x="3439" y="10248"/>
                    </a:lnTo>
                    <a:cubicBezTo>
                      <a:pt x="3442" y="10060"/>
                      <a:pt x="3444" y="9873"/>
                      <a:pt x="3451" y="9684"/>
                    </a:cubicBezTo>
                    <a:cubicBezTo>
                      <a:pt x="3458" y="9449"/>
                      <a:pt x="3469" y="9212"/>
                      <a:pt x="3479" y="8975"/>
                    </a:cubicBezTo>
                    <a:lnTo>
                      <a:pt x="3480" y="8957"/>
                    </a:lnTo>
                    <a:cubicBezTo>
                      <a:pt x="3488" y="8778"/>
                      <a:pt x="3495" y="8600"/>
                      <a:pt x="3502" y="8422"/>
                    </a:cubicBezTo>
                    <a:cubicBezTo>
                      <a:pt x="3513" y="8167"/>
                      <a:pt x="3520" y="7909"/>
                      <a:pt x="3528" y="7646"/>
                    </a:cubicBezTo>
                    <a:cubicBezTo>
                      <a:pt x="3641" y="7793"/>
                      <a:pt x="3794" y="7917"/>
                      <a:pt x="3937" y="7917"/>
                    </a:cubicBezTo>
                    <a:cubicBezTo>
                      <a:pt x="4043" y="7917"/>
                      <a:pt x="4143" y="7850"/>
                      <a:pt x="4218" y="7675"/>
                    </a:cubicBezTo>
                    <a:cubicBezTo>
                      <a:pt x="4416" y="7799"/>
                      <a:pt x="4612" y="7857"/>
                      <a:pt x="4804" y="7857"/>
                    </a:cubicBezTo>
                    <a:cubicBezTo>
                      <a:pt x="5097" y="7857"/>
                      <a:pt x="5380" y="7722"/>
                      <a:pt x="5640" y="7476"/>
                    </a:cubicBezTo>
                    <a:cubicBezTo>
                      <a:pt x="5794" y="7332"/>
                      <a:pt x="5946" y="7145"/>
                      <a:pt x="6028" y="6949"/>
                    </a:cubicBezTo>
                    <a:cubicBezTo>
                      <a:pt x="6099" y="6776"/>
                      <a:pt x="6006" y="6446"/>
                      <a:pt x="6155" y="6324"/>
                    </a:cubicBezTo>
                    <a:cubicBezTo>
                      <a:pt x="6239" y="6257"/>
                      <a:pt x="6595" y="6312"/>
                      <a:pt x="6728" y="6257"/>
                    </a:cubicBezTo>
                    <a:cubicBezTo>
                      <a:pt x="7447" y="5967"/>
                      <a:pt x="7377" y="3963"/>
                      <a:pt x="6510" y="3874"/>
                    </a:cubicBezTo>
                    <a:cubicBezTo>
                      <a:pt x="6906" y="3379"/>
                      <a:pt x="7002" y="3161"/>
                      <a:pt x="6783" y="2506"/>
                    </a:cubicBezTo>
                    <a:cubicBezTo>
                      <a:pt x="6637" y="2073"/>
                      <a:pt x="6121" y="1210"/>
                      <a:pt x="5563" y="1210"/>
                    </a:cubicBezTo>
                    <a:cubicBezTo>
                      <a:pt x="5514" y="1210"/>
                      <a:pt x="5464" y="1217"/>
                      <a:pt x="5414" y="1231"/>
                    </a:cubicBezTo>
                    <a:cubicBezTo>
                      <a:pt x="5394" y="1161"/>
                      <a:pt x="5368" y="1093"/>
                      <a:pt x="5339" y="1026"/>
                    </a:cubicBezTo>
                    <a:cubicBezTo>
                      <a:pt x="5306" y="946"/>
                      <a:pt x="5270" y="870"/>
                      <a:pt x="5215" y="803"/>
                    </a:cubicBezTo>
                    <a:cubicBezTo>
                      <a:pt x="5171" y="750"/>
                      <a:pt x="5120" y="694"/>
                      <a:pt x="5058" y="652"/>
                    </a:cubicBezTo>
                    <a:cubicBezTo>
                      <a:pt x="5049" y="647"/>
                      <a:pt x="5042" y="643"/>
                      <a:pt x="5034" y="639"/>
                    </a:cubicBezTo>
                    <a:cubicBezTo>
                      <a:pt x="4941" y="395"/>
                      <a:pt x="4793" y="179"/>
                      <a:pt x="4589" y="80"/>
                    </a:cubicBezTo>
                    <a:cubicBezTo>
                      <a:pt x="4477" y="26"/>
                      <a:pt x="4355" y="1"/>
                      <a:pt x="4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6" name="Google Shape;3516;p154"/>
              <p:cNvSpPr/>
              <p:nvPr/>
            </p:nvSpPr>
            <p:spPr>
              <a:xfrm>
                <a:off x="4519987" y="4068091"/>
                <a:ext cx="308130" cy="433638"/>
              </a:xfrm>
              <a:custGeom>
                <a:avLst/>
                <a:gdLst/>
                <a:ahLst/>
                <a:cxnLst/>
                <a:rect l="l" t="t" r="r" b="b"/>
                <a:pathLst>
                  <a:path w="6366" h="8959" extrusionOk="0">
                    <a:moveTo>
                      <a:pt x="2748" y="1"/>
                    </a:moveTo>
                    <a:cubicBezTo>
                      <a:pt x="2644" y="1"/>
                      <a:pt x="2540" y="22"/>
                      <a:pt x="2445" y="69"/>
                    </a:cubicBezTo>
                    <a:cubicBezTo>
                      <a:pt x="2270" y="153"/>
                      <a:pt x="2143" y="338"/>
                      <a:pt x="2064" y="547"/>
                    </a:cubicBezTo>
                    <a:cubicBezTo>
                      <a:pt x="2057" y="552"/>
                      <a:pt x="2050" y="554"/>
                      <a:pt x="2044" y="558"/>
                    </a:cubicBezTo>
                    <a:cubicBezTo>
                      <a:pt x="1990" y="594"/>
                      <a:pt x="1947" y="641"/>
                      <a:pt x="1909" y="687"/>
                    </a:cubicBezTo>
                    <a:cubicBezTo>
                      <a:pt x="1863" y="744"/>
                      <a:pt x="1833" y="810"/>
                      <a:pt x="1803" y="878"/>
                    </a:cubicBezTo>
                    <a:cubicBezTo>
                      <a:pt x="1778" y="936"/>
                      <a:pt x="1756" y="994"/>
                      <a:pt x="1738" y="1054"/>
                    </a:cubicBezTo>
                    <a:cubicBezTo>
                      <a:pt x="1696" y="1042"/>
                      <a:pt x="1653" y="1036"/>
                      <a:pt x="1611" y="1036"/>
                    </a:cubicBezTo>
                    <a:cubicBezTo>
                      <a:pt x="1135" y="1036"/>
                      <a:pt x="693" y="1775"/>
                      <a:pt x="568" y="2145"/>
                    </a:cubicBezTo>
                    <a:cubicBezTo>
                      <a:pt x="380" y="2705"/>
                      <a:pt x="463" y="2891"/>
                      <a:pt x="802" y="3315"/>
                    </a:cubicBezTo>
                    <a:cubicBezTo>
                      <a:pt x="61" y="3390"/>
                      <a:pt x="1" y="5104"/>
                      <a:pt x="615" y="5353"/>
                    </a:cubicBezTo>
                    <a:cubicBezTo>
                      <a:pt x="728" y="5399"/>
                      <a:pt x="1035" y="5353"/>
                      <a:pt x="1106" y="5410"/>
                    </a:cubicBezTo>
                    <a:cubicBezTo>
                      <a:pt x="1233" y="5513"/>
                      <a:pt x="1153" y="5799"/>
                      <a:pt x="1214" y="5945"/>
                    </a:cubicBezTo>
                    <a:cubicBezTo>
                      <a:pt x="1282" y="6114"/>
                      <a:pt x="1413" y="6273"/>
                      <a:pt x="1545" y="6397"/>
                    </a:cubicBezTo>
                    <a:cubicBezTo>
                      <a:pt x="1768" y="6605"/>
                      <a:pt x="2009" y="6720"/>
                      <a:pt x="2260" y="6720"/>
                    </a:cubicBezTo>
                    <a:cubicBezTo>
                      <a:pt x="2424" y="6720"/>
                      <a:pt x="2592" y="6671"/>
                      <a:pt x="2761" y="6566"/>
                    </a:cubicBezTo>
                    <a:cubicBezTo>
                      <a:pt x="2825" y="6715"/>
                      <a:pt x="2910" y="6772"/>
                      <a:pt x="3001" y="6772"/>
                    </a:cubicBezTo>
                    <a:cubicBezTo>
                      <a:pt x="3123" y="6772"/>
                      <a:pt x="3254" y="6667"/>
                      <a:pt x="3351" y="6541"/>
                    </a:cubicBezTo>
                    <a:cubicBezTo>
                      <a:pt x="3357" y="6764"/>
                      <a:pt x="3363" y="6985"/>
                      <a:pt x="3373" y="7202"/>
                    </a:cubicBezTo>
                    <a:cubicBezTo>
                      <a:pt x="3379" y="7356"/>
                      <a:pt x="3385" y="7508"/>
                      <a:pt x="3392" y="7661"/>
                    </a:cubicBezTo>
                    <a:lnTo>
                      <a:pt x="3393" y="7676"/>
                    </a:lnTo>
                    <a:cubicBezTo>
                      <a:pt x="3403" y="7879"/>
                      <a:pt x="3411" y="8081"/>
                      <a:pt x="3418" y="8283"/>
                    </a:cubicBezTo>
                    <a:cubicBezTo>
                      <a:pt x="3424" y="8443"/>
                      <a:pt x="3425" y="8603"/>
                      <a:pt x="3428" y="8764"/>
                    </a:cubicBezTo>
                    <a:lnTo>
                      <a:pt x="3428" y="8797"/>
                    </a:lnTo>
                    <a:lnTo>
                      <a:pt x="3428" y="8958"/>
                    </a:lnTo>
                    <a:lnTo>
                      <a:pt x="3692" y="8958"/>
                    </a:lnTo>
                    <a:cubicBezTo>
                      <a:pt x="3689" y="8866"/>
                      <a:pt x="3688" y="8775"/>
                      <a:pt x="3686" y="8683"/>
                    </a:cubicBezTo>
                    <a:cubicBezTo>
                      <a:pt x="3683" y="8595"/>
                      <a:pt x="3677" y="8505"/>
                      <a:pt x="3672" y="8417"/>
                    </a:cubicBezTo>
                    <a:lnTo>
                      <a:pt x="3671" y="8389"/>
                    </a:lnTo>
                    <a:lnTo>
                      <a:pt x="3666" y="8291"/>
                    </a:lnTo>
                    <a:cubicBezTo>
                      <a:pt x="3658" y="8148"/>
                      <a:pt x="3650" y="8004"/>
                      <a:pt x="3641" y="7862"/>
                    </a:cubicBezTo>
                    <a:cubicBezTo>
                      <a:pt x="3634" y="7723"/>
                      <a:pt x="3625" y="7584"/>
                      <a:pt x="3619" y="7445"/>
                    </a:cubicBezTo>
                    <a:cubicBezTo>
                      <a:pt x="3619" y="7291"/>
                      <a:pt x="3617" y="7136"/>
                      <a:pt x="3616" y="6980"/>
                    </a:cubicBezTo>
                    <a:lnTo>
                      <a:pt x="3616" y="6902"/>
                    </a:lnTo>
                    <a:lnTo>
                      <a:pt x="3615" y="6794"/>
                    </a:lnTo>
                    <a:cubicBezTo>
                      <a:pt x="3614" y="6679"/>
                      <a:pt x="3611" y="6562"/>
                      <a:pt x="3608" y="6444"/>
                    </a:cubicBezTo>
                    <a:lnTo>
                      <a:pt x="3606" y="6367"/>
                    </a:lnTo>
                    <a:lnTo>
                      <a:pt x="3606" y="6357"/>
                    </a:lnTo>
                    <a:lnTo>
                      <a:pt x="3603" y="6182"/>
                    </a:lnTo>
                    <a:lnTo>
                      <a:pt x="3603" y="6182"/>
                    </a:lnTo>
                    <a:cubicBezTo>
                      <a:pt x="3787" y="6240"/>
                      <a:pt x="4010" y="6304"/>
                      <a:pt x="4206" y="6304"/>
                    </a:cubicBezTo>
                    <a:cubicBezTo>
                      <a:pt x="4468" y="6304"/>
                      <a:pt x="4679" y="6190"/>
                      <a:pt x="4677" y="5796"/>
                    </a:cubicBezTo>
                    <a:lnTo>
                      <a:pt x="4677" y="5796"/>
                    </a:lnTo>
                    <a:cubicBezTo>
                      <a:pt x="4806" y="5921"/>
                      <a:pt x="4940" y="5972"/>
                      <a:pt x="5069" y="5972"/>
                    </a:cubicBezTo>
                    <a:cubicBezTo>
                      <a:pt x="5659" y="5972"/>
                      <a:pt x="6147" y="4907"/>
                      <a:pt x="5503" y="4833"/>
                    </a:cubicBezTo>
                    <a:lnTo>
                      <a:pt x="5503" y="4833"/>
                    </a:lnTo>
                    <a:cubicBezTo>
                      <a:pt x="5526" y="4836"/>
                      <a:pt x="5548" y="4837"/>
                      <a:pt x="5569" y="4837"/>
                    </a:cubicBezTo>
                    <a:cubicBezTo>
                      <a:pt x="6309" y="4837"/>
                      <a:pt x="6366" y="3493"/>
                      <a:pt x="5572" y="3389"/>
                    </a:cubicBezTo>
                    <a:cubicBezTo>
                      <a:pt x="5732" y="3153"/>
                      <a:pt x="5850" y="2808"/>
                      <a:pt x="5781" y="2516"/>
                    </a:cubicBezTo>
                    <a:cubicBezTo>
                      <a:pt x="5663" y="2022"/>
                      <a:pt x="5267" y="2011"/>
                      <a:pt x="4861" y="1896"/>
                    </a:cubicBezTo>
                    <a:cubicBezTo>
                      <a:pt x="5129" y="1443"/>
                      <a:pt x="4959" y="1082"/>
                      <a:pt x="4525" y="773"/>
                    </a:cubicBezTo>
                    <a:cubicBezTo>
                      <a:pt x="4344" y="644"/>
                      <a:pt x="4071" y="487"/>
                      <a:pt x="3824" y="487"/>
                    </a:cubicBezTo>
                    <a:cubicBezTo>
                      <a:pt x="3737" y="487"/>
                      <a:pt x="3654" y="506"/>
                      <a:pt x="3579" y="553"/>
                    </a:cubicBezTo>
                    <a:cubicBezTo>
                      <a:pt x="3544" y="531"/>
                      <a:pt x="3508" y="510"/>
                      <a:pt x="3469" y="492"/>
                    </a:cubicBezTo>
                    <a:lnTo>
                      <a:pt x="3457" y="487"/>
                    </a:lnTo>
                    <a:cubicBezTo>
                      <a:pt x="3371" y="193"/>
                      <a:pt x="3060" y="1"/>
                      <a:pt x="274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517" name="Google Shape;3517;p154"/>
              <p:cNvGrpSpPr/>
              <p:nvPr/>
            </p:nvGrpSpPr>
            <p:grpSpPr>
              <a:xfrm>
                <a:off x="5565177" y="4130386"/>
                <a:ext cx="344916" cy="314907"/>
                <a:chOff x="5563802" y="4129561"/>
                <a:chExt cx="344916" cy="314907"/>
              </a:xfrm>
            </p:grpSpPr>
            <p:sp>
              <p:nvSpPr>
                <p:cNvPr id="3518" name="Google Shape;3518;p154"/>
                <p:cNvSpPr/>
                <p:nvPr/>
              </p:nvSpPr>
              <p:spPr>
                <a:xfrm>
                  <a:off x="5563802" y="4129561"/>
                  <a:ext cx="344916" cy="314907"/>
                </a:xfrm>
                <a:custGeom>
                  <a:avLst/>
                  <a:gdLst/>
                  <a:ahLst/>
                  <a:cxnLst/>
                  <a:rect l="l" t="t" r="r" b="b"/>
                  <a:pathLst>
                    <a:path w="7126" h="6506" extrusionOk="0">
                      <a:moveTo>
                        <a:pt x="5864" y="1"/>
                      </a:moveTo>
                      <a:lnTo>
                        <a:pt x="5850" y="2"/>
                      </a:lnTo>
                      <a:lnTo>
                        <a:pt x="5843" y="2"/>
                      </a:lnTo>
                      <a:cubicBezTo>
                        <a:pt x="5834" y="2"/>
                        <a:pt x="5828" y="4"/>
                        <a:pt x="5822" y="4"/>
                      </a:cubicBezTo>
                      <a:lnTo>
                        <a:pt x="5791" y="7"/>
                      </a:lnTo>
                      <a:lnTo>
                        <a:pt x="5772" y="11"/>
                      </a:lnTo>
                      <a:lnTo>
                        <a:pt x="5766" y="12"/>
                      </a:lnTo>
                      <a:cubicBezTo>
                        <a:pt x="5751" y="16"/>
                        <a:pt x="5736" y="22"/>
                        <a:pt x="5724" y="28"/>
                      </a:cubicBezTo>
                      <a:lnTo>
                        <a:pt x="5697" y="38"/>
                      </a:lnTo>
                      <a:cubicBezTo>
                        <a:pt x="5692" y="41"/>
                        <a:pt x="5688" y="42"/>
                        <a:pt x="5683" y="45"/>
                      </a:cubicBezTo>
                      <a:lnTo>
                        <a:pt x="5677" y="47"/>
                      </a:lnTo>
                      <a:cubicBezTo>
                        <a:pt x="5666" y="52"/>
                        <a:pt x="5654" y="57"/>
                        <a:pt x="5644" y="63"/>
                      </a:cubicBezTo>
                      <a:lnTo>
                        <a:pt x="5630" y="69"/>
                      </a:lnTo>
                      <a:lnTo>
                        <a:pt x="5615" y="77"/>
                      </a:lnTo>
                      <a:lnTo>
                        <a:pt x="5605" y="82"/>
                      </a:lnTo>
                      <a:lnTo>
                        <a:pt x="5594" y="87"/>
                      </a:lnTo>
                      <a:lnTo>
                        <a:pt x="5580" y="94"/>
                      </a:lnTo>
                      <a:lnTo>
                        <a:pt x="5566" y="103"/>
                      </a:lnTo>
                      <a:cubicBezTo>
                        <a:pt x="5559" y="107"/>
                        <a:pt x="5556" y="108"/>
                        <a:pt x="5553" y="109"/>
                      </a:cubicBezTo>
                      <a:cubicBezTo>
                        <a:pt x="5536" y="118"/>
                        <a:pt x="5520" y="128"/>
                        <a:pt x="5504" y="138"/>
                      </a:cubicBezTo>
                      <a:lnTo>
                        <a:pt x="5500" y="140"/>
                      </a:lnTo>
                      <a:cubicBezTo>
                        <a:pt x="5497" y="143"/>
                        <a:pt x="5493" y="144"/>
                        <a:pt x="5492" y="144"/>
                      </a:cubicBezTo>
                      <a:cubicBezTo>
                        <a:pt x="5486" y="149"/>
                        <a:pt x="5478" y="153"/>
                        <a:pt x="5472" y="158"/>
                      </a:cubicBezTo>
                      <a:lnTo>
                        <a:pt x="5427" y="187"/>
                      </a:lnTo>
                      <a:cubicBezTo>
                        <a:pt x="5415" y="195"/>
                        <a:pt x="5405" y="203"/>
                        <a:pt x="5394" y="211"/>
                      </a:cubicBezTo>
                      <a:lnTo>
                        <a:pt x="5383" y="218"/>
                      </a:lnTo>
                      <a:cubicBezTo>
                        <a:pt x="5363" y="232"/>
                        <a:pt x="5343" y="249"/>
                        <a:pt x="5324" y="264"/>
                      </a:cubicBezTo>
                      <a:cubicBezTo>
                        <a:pt x="5309" y="277"/>
                        <a:pt x="5296" y="289"/>
                        <a:pt x="5281" y="302"/>
                      </a:cubicBezTo>
                      <a:cubicBezTo>
                        <a:pt x="5268" y="315"/>
                        <a:pt x="5255" y="329"/>
                        <a:pt x="5237" y="347"/>
                      </a:cubicBezTo>
                      <a:cubicBezTo>
                        <a:pt x="5224" y="362"/>
                        <a:pt x="5210" y="380"/>
                        <a:pt x="5198" y="396"/>
                      </a:cubicBezTo>
                      <a:cubicBezTo>
                        <a:pt x="5191" y="405"/>
                        <a:pt x="5183" y="414"/>
                        <a:pt x="5177" y="423"/>
                      </a:cubicBezTo>
                      <a:lnTo>
                        <a:pt x="5174" y="427"/>
                      </a:lnTo>
                      <a:cubicBezTo>
                        <a:pt x="5168" y="436"/>
                        <a:pt x="5162" y="444"/>
                        <a:pt x="5157" y="453"/>
                      </a:cubicBezTo>
                      <a:lnTo>
                        <a:pt x="5146" y="468"/>
                      </a:lnTo>
                      <a:lnTo>
                        <a:pt x="5129" y="494"/>
                      </a:lnTo>
                      <a:lnTo>
                        <a:pt x="5113" y="519"/>
                      </a:lnTo>
                      <a:lnTo>
                        <a:pt x="5107" y="529"/>
                      </a:lnTo>
                      <a:lnTo>
                        <a:pt x="5076" y="583"/>
                      </a:lnTo>
                      <a:cubicBezTo>
                        <a:pt x="5070" y="594"/>
                        <a:pt x="5064" y="604"/>
                        <a:pt x="5059" y="617"/>
                      </a:cubicBezTo>
                      <a:lnTo>
                        <a:pt x="5038" y="654"/>
                      </a:lnTo>
                      <a:lnTo>
                        <a:pt x="5030" y="668"/>
                      </a:lnTo>
                      <a:cubicBezTo>
                        <a:pt x="5025" y="676"/>
                        <a:pt x="5020" y="686"/>
                        <a:pt x="5016" y="695"/>
                      </a:cubicBezTo>
                      <a:lnTo>
                        <a:pt x="5010" y="704"/>
                      </a:lnTo>
                      <a:lnTo>
                        <a:pt x="4993" y="738"/>
                      </a:lnTo>
                      <a:lnTo>
                        <a:pt x="4984" y="757"/>
                      </a:lnTo>
                      <a:lnTo>
                        <a:pt x="4976" y="773"/>
                      </a:lnTo>
                      <a:lnTo>
                        <a:pt x="4973" y="779"/>
                      </a:lnTo>
                      <a:lnTo>
                        <a:pt x="4969" y="789"/>
                      </a:lnTo>
                      <a:cubicBezTo>
                        <a:pt x="4959" y="812"/>
                        <a:pt x="4949" y="834"/>
                        <a:pt x="4940" y="857"/>
                      </a:cubicBezTo>
                      <a:cubicBezTo>
                        <a:pt x="4930" y="882"/>
                        <a:pt x="4921" y="910"/>
                        <a:pt x="4913" y="936"/>
                      </a:cubicBezTo>
                      <a:cubicBezTo>
                        <a:pt x="4911" y="946"/>
                        <a:pt x="4906" y="956"/>
                        <a:pt x="4904" y="967"/>
                      </a:cubicBezTo>
                      <a:lnTo>
                        <a:pt x="4900" y="982"/>
                      </a:lnTo>
                      <a:lnTo>
                        <a:pt x="4896" y="998"/>
                      </a:lnTo>
                      <a:cubicBezTo>
                        <a:pt x="4894" y="1008"/>
                        <a:pt x="4891" y="1016"/>
                        <a:pt x="4890" y="1026"/>
                      </a:cubicBezTo>
                      <a:lnTo>
                        <a:pt x="4884" y="1054"/>
                      </a:lnTo>
                      <a:lnTo>
                        <a:pt x="4877" y="1086"/>
                      </a:lnTo>
                      <a:cubicBezTo>
                        <a:pt x="4871" y="1108"/>
                        <a:pt x="4868" y="1129"/>
                        <a:pt x="4863" y="1150"/>
                      </a:cubicBezTo>
                      <a:lnTo>
                        <a:pt x="4858" y="1175"/>
                      </a:lnTo>
                      <a:cubicBezTo>
                        <a:pt x="4856" y="1179"/>
                        <a:pt x="4856" y="1181"/>
                        <a:pt x="4856" y="1185"/>
                      </a:cubicBezTo>
                      <a:cubicBezTo>
                        <a:pt x="4854" y="1199"/>
                        <a:pt x="4853" y="1210"/>
                        <a:pt x="4850" y="1220"/>
                      </a:cubicBezTo>
                      <a:cubicBezTo>
                        <a:pt x="4848" y="1237"/>
                        <a:pt x="4844" y="1253"/>
                        <a:pt x="4841" y="1271"/>
                      </a:cubicBezTo>
                      <a:lnTo>
                        <a:pt x="4838" y="1289"/>
                      </a:lnTo>
                      <a:lnTo>
                        <a:pt x="4837" y="1299"/>
                      </a:lnTo>
                      <a:lnTo>
                        <a:pt x="4829" y="1348"/>
                      </a:lnTo>
                      <a:cubicBezTo>
                        <a:pt x="4825" y="1370"/>
                        <a:pt x="4822" y="1395"/>
                        <a:pt x="4818" y="1418"/>
                      </a:cubicBezTo>
                      <a:cubicBezTo>
                        <a:pt x="4815" y="1435"/>
                        <a:pt x="4813" y="1451"/>
                        <a:pt x="4812" y="1467"/>
                      </a:cubicBezTo>
                      <a:lnTo>
                        <a:pt x="4809" y="1485"/>
                      </a:lnTo>
                      <a:cubicBezTo>
                        <a:pt x="4808" y="1495"/>
                        <a:pt x="4807" y="1504"/>
                        <a:pt x="4804" y="1514"/>
                      </a:cubicBezTo>
                      <a:lnTo>
                        <a:pt x="4802" y="1533"/>
                      </a:lnTo>
                      <a:cubicBezTo>
                        <a:pt x="4801" y="1540"/>
                        <a:pt x="4801" y="1549"/>
                        <a:pt x="4799" y="1555"/>
                      </a:cubicBezTo>
                      <a:cubicBezTo>
                        <a:pt x="4798" y="1562"/>
                        <a:pt x="4796" y="1570"/>
                        <a:pt x="4793" y="1576"/>
                      </a:cubicBezTo>
                      <a:lnTo>
                        <a:pt x="4788" y="1588"/>
                      </a:lnTo>
                      <a:cubicBezTo>
                        <a:pt x="4787" y="1591"/>
                        <a:pt x="4786" y="1595"/>
                        <a:pt x="4783" y="1597"/>
                      </a:cubicBezTo>
                      <a:lnTo>
                        <a:pt x="4778" y="1597"/>
                      </a:lnTo>
                      <a:cubicBezTo>
                        <a:pt x="4767" y="1595"/>
                        <a:pt x="4763" y="1592"/>
                        <a:pt x="4761" y="1591"/>
                      </a:cubicBezTo>
                      <a:cubicBezTo>
                        <a:pt x="4758" y="1590"/>
                        <a:pt x="4756" y="1588"/>
                        <a:pt x="4753" y="1586"/>
                      </a:cubicBezTo>
                      <a:lnTo>
                        <a:pt x="4737" y="1575"/>
                      </a:lnTo>
                      <a:lnTo>
                        <a:pt x="4731" y="1571"/>
                      </a:lnTo>
                      <a:cubicBezTo>
                        <a:pt x="4719" y="1564"/>
                        <a:pt x="4706" y="1556"/>
                        <a:pt x="4691" y="1549"/>
                      </a:cubicBezTo>
                      <a:cubicBezTo>
                        <a:pt x="4684" y="1543"/>
                        <a:pt x="4676" y="1539"/>
                        <a:pt x="4668" y="1535"/>
                      </a:cubicBezTo>
                      <a:lnTo>
                        <a:pt x="4657" y="1530"/>
                      </a:lnTo>
                      <a:cubicBezTo>
                        <a:pt x="4650" y="1526"/>
                        <a:pt x="4645" y="1524"/>
                        <a:pt x="4639" y="1521"/>
                      </a:cubicBezTo>
                      <a:cubicBezTo>
                        <a:pt x="4633" y="1518"/>
                        <a:pt x="4626" y="1515"/>
                        <a:pt x="4619" y="1513"/>
                      </a:cubicBezTo>
                      <a:cubicBezTo>
                        <a:pt x="4593" y="1500"/>
                        <a:pt x="4566" y="1488"/>
                        <a:pt x="4537" y="1478"/>
                      </a:cubicBezTo>
                      <a:lnTo>
                        <a:pt x="4532" y="1477"/>
                      </a:lnTo>
                      <a:cubicBezTo>
                        <a:pt x="4526" y="1473"/>
                        <a:pt x="4521" y="1472"/>
                        <a:pt x="4515" y="1471"/>
                      </a:cubicBezTo>
                      <a:lnTo>
                        <a:pt x="4501" y="1467"/>
                      </a:lnTo>
                      <a:lnTo>
                        <a:pt x="4492" y="1464"/>
                      </a:lnTo>
                      <a:cubicBezTo>
                        <a:pt x="4488" y="1463"/>
                        <a:pt x="4483" y="1462"/>
                        <a:pt x="4479" y="1462"/>
                      </a:cubicBezTo>
                      <a:lnTo>
                        <a:pt x="4470" y="1459"/>
                      </a:lnTo>
                      <a:cubicBezTo>
                        <a:pt x="4465" y="1458"/>
                        <a:pt x="4459" y="1457"/>
                        <a:pt x="4454" y="1457"/>
                      </a:cubicBezTo>
                      <a:lnTo>
                        <a:pt x="4446" y="1456"/>
                      </a:lnTo>
                      <a:cubicBezTo>
                        <a:pt x="4436" y="1453"/>
                        <a:pt x="4423" y="1452"/>
                        <a:pt x="4413" y="1451"/>
                      </a:cubicBezTo>
                      <a:lnTo>
                        <a:pt x="4405" y="1449"/>
                      </a:lnTo>
                      <a:cubicBezTo>
                        <a:pt x="4402" y="1449"/>
                        <a:pt x="4400" y="1449"/>
                        <a:pt x="4397" y="1448"/>
                      </a:cubicBezTo>
                      <a:lnTo>
                        <a:pt x="4389" y="1448"/>
                      </a:lnTo>
                      <a:lnTo>
                        <a:pt x="4380" y="1447"/>
                      </a:lnTo>
                      <a:cubicBezTo>
                        <a:pt x="4374" y="1447"/>
                        <a:pt x="4367" y="1446"/>
                        <a:pt x="4361" y="1446"/>
                      </a:cubicBezTo>
                      <a:lnTo>
                        <a:pt x="4343" y="1444"/>
                      </a:lnTo>
                      <a:cubicBezTo>
                        <a:pt x="4334" y="1444"/>
                        <a:pt x="4325" y="1443"/>
                        <a:pt x="4315" y="1443"/>
                      </a:cubicBezTo>
                      <a:lnTo>
                        <a:pt x="4286" y="1443"/>
                      </a:lnTo>
                      <a:cubicBezTo>
                        <a:pt x="4278" y="1443"/>
                        <a:pt x="4271" y="1443"/>
                        <a:pt x="4262" y="1442"/>
                      </a:cubicBezTo>
                      <a:lnTo>
                        <a:pt x="4209" y="1442"/>
                      </a:lnTo>
                      <a:cubicBezTo>
                        <a:pt x="4194" y="1442"/>
                        <a:pt x="4178" y="1443"/>
                        <a:pt x="4163" y="1444"/>
                      </a:cubicBezTo>
                      <a:cubicBezTo>
                        <a:pt x="4155" y="1444"/>
                        <a:pt x="4148" y="1446"/>
                        <a:pt x="4140" y="1446"/>
                      </a:cubicBezTo>
                      <a:cubicBezTo>
                        <a:pt x="4134" y="1446"/>
                        <a:pt x="4129" y="1447"/>
                        <a:pt x="4125" y="1447"/>
                      </a:cubicBezTo>
                      <a:lnTo>
                        <a:pt x="4104" y="1449"/>
                      </a:lnTo>
                      <a:lnTo>
                        <a:pt x="4089" y="1451"/>
                      </a:lnTo>
                      <a:cubicBezTo>
                        <a:pt x="4087" y="1451"/>
                        <a:pt x="4083" y="1452"/>
                        <a:pt x="4081" y="1452"/>
                      </a:cubicBezTo>
                      <a:lnTo>
                        <a:pt x="4075" y="1453"/>
                      </a:lnTo>
                      <a:lnTo>
                        <a:pt x="4070" y="1454"/>
                      </a:lnTo>
                      <a:lnTo>
                        <a:pt x="4061" y="1456"/>
                      </a:lnTo>
                      <a:cubicBezTo>
                        <a:pt x="4048" y="1458"/>
                        <a:pt x="4036" y="1459"/>
                        <a:pt x="4026" y="1462"/>
                      </a:cubicBezTo>
                      <a:lnTo>
                        <a:pt x="4010" y="1466"/>
                      </a:lnTo>
                      <a:lnTo>
                        <a:pt x="3995" y="1468"/>
                      </a:lnTo>
                      <a:lnTo>
                        <a:pt x="3990" y="1469"/>
                      </a:lnTo>
                      <a:cubicBezTo>
                        <a:pt x="3985" y="1471"/>
                        <a:pt x="3981" y="1471"/>
                        <a:pt x="3978" y="1472"/>
                      </a:cubicBezTo>
                      <a:lnTo>
                        <a:pt x="3955" y="1479"/>
                      </a:lnTo>
                      <a:lnTo>
                        <a:pt x="3924" y="1487"/>
                      </a:lnTo>
                      <a:cubicBezTo>
                        <a:pt x="3912" y="1490"/>
                        <a:pt x="3900" y="1494"/>
                        <a:pt x="3887" y="1498"/>
                      </a:cubicBezTo>
                      <a:lnTo>
                        <a:pt x="3854" y="1508"/>
                      </a:lnTo>
                      <a:cubicBezTo>
                        <a:pt x="3847" y="1509"/>
                        <a:pt x="3845" y="1511"/>
                        <a:pt x="3842" y="1513"/>
                      </a:cubicBezTo>
                      <a:lnTo>
                        <a:pt x="3789" y="1531"/>
                      </a:lnTo>
                      <a:lnTo>
                        <a:pt x="3774" y="1538"/>
                      </a:lnTo>
                      <a:lnTo>
                        <a:pt x="3763" y="1541"/>
                      </a:lnTo>
                      <a:cubicBezTo>
                        <a:pt x="3757" y="1544"/>
                        <a:pt x="3751" y="1547"/>
                        <a:pt x="3746" y="1550"/>
                      </a:cubicBezTo>
                      <a:lnTo>
                        <a:pt x="3737" y="1554"/>
                      </a:lnTo>
                      <a:cubicBezTo>
                        <a:pt x="3699" y="1569"/>
                        <a:pt x="3657" y="1588"/>
                        <a:pt x="3613" y="1612"/>
                      </a:cubicBezTo>
                      <a:cubicBezTo>
                        <a:pt x="3577" y="1632"/>
                        <a:pt x="3541" y="1655"/>
                        <a:pt x="3502" y="1682"/>
                      </a:cubicBezTo>
                      <a:cubicBezTo>
                        <a:pt x="3467" y="1706"/>
                        <a:pt x="3431" y="1735"/>
                        <a:pt x="3398" y="1766"/>
                      </a:cubicBezTo>
                      <a:cubicBezTo>
                        <a:pt x="3382" y="1780"/>
                        <a:pt x="3366" y="1796"/>
                        <a:pt x="3350" y="1811"/>
                      </a:cubicBezTo>
                      <a:cubicBezTo>
                        <a:pt x="3333" y="1827"/>
                        <a:pt x="3317" y="1843"/>
                        <a:pt x="3302" y="1860"/>
                      </a:cubicBezTo>
                      <a:cubicBezTo>
                        <a:pt x="3285" y="1878"/>
                        <a:pt x="3269" y="1897"/>
                        <a:pt x="3253" y="1915"/>
                      </a:cubicBezTo>
                      <a:lnTo>
                        <a:pt x="3202" y="1973"/>
                      </a:lnTo>
                      <a:lnTo>
                        <a:pt x="3178" y="2000"/>
                      </a:lnTo>
                      <a:lnTo>
                        <a:pt x="3175" y="2005"/>
                      </a:lnTo>
                      <a:lnTo>
                        <a:pt x="3156" y="2029"/>
                      </a:lnTo>
                      <a:lnTo>
                        <a:pt x="3115" y="2081"/>
                      </a:lnTo>
                      <a:lnTo>
                        <a:pt x="3103" y="2096"/>
                      </a:lnTo>
                      <a:lnTo>
                        <a:pt x="3095" y="2106"/>
                      </a:lnTo>
                      <a:cubicBezTo>
                        <a:pt x="3078" y="2128"/>
                        <a:pt x="3063" y="2149"/>
                        <a:pt x="3050" y="2172"/>
                      </a:cubicBezTo>
                      <a:cubicBezTo>
                        <a:pt x="3042" y="2183"/>
                        <a:pt x="3037" y="2194"/>
                        <a:pt x="3031" y="2206"/>
                      </a:cubicBezTo>
                      <a:lnTo>
                        <a:pt x="3024" y="2218"/>
                      </a:lnTo>
                      <a:lnTo>
                        <a:pt x="3022" y="2223"/>
                      </a:lnTo>
                      <a:lnTo>
                        <a:pt x="3019" y="2230"/>
                      </a:lnTo>
                      <a:lnTo>
                        <a:pt x="3017" y="2237"/>
                      </a:lnTo>
                      <a:cubicBezTo>
                        <a:pt x="3014" y="2242"/>
                        <a:pt x="3012" y="2247"/>
                        <a:pt x="3011" y="2252"/>
                      </a:cubicBezTo>
                      <a:lnTo>
                        <a:pt x="3002" y="2272"/>
                      </a:lnTo>
                      <a:lnTo>
                        <a:pt x="3001" y="2276"/>
                      </a:lnTo>
                      <a:lnTo>
                        <a:pt x="2998" y="2281"/>
                      </a:lnTo>
                      <a:lnTo>
                        <a:pt x="2995" y="2291"/>
                      </a:lnTo>
                      <a:lnTo>
                        <a:pt x="2992" y="2298"/>
                      </a:lnTo>
                      <a:cubicBezTo>
                        <a:pt x="2988" y="2311"/>
                        <a:pt x="2985" y="2321"/>
                        <a:pt x="2982" y="2332"/>
                      </a:cubicBezTo>
                      <a:cubicBezTo>
                        <a:pt x="2980" y="2344"/>
                        <a:pt x="2976" y="2354"/>
                        <a:pt x="2971" y="2364"/>
                      </a:cubicBezTo>
                      <a:cubicBezTo>
                        <a:pt x="2969" y="2370"/>
                        <a:pt x="2967" y="2379"/>
                        <a:pt x="2966" y="2385"/>
                      </a:cubicBezTo>
                      <a:lnTo>
                        <a:pt x="2965" y="2391"/>
                      </a:lnTo>
                      <a:lnTo>
                        <a:pt x="2962" y="2399"/>
                      </a:lnTo>
                      <a:cubicBezTo>
                        <a:pt x="2961" y="2404"/>
                        <a:pt x="2960" y="2410"/>
                        <a:pt x="2959" y="2414"/>
                      </a:cubicBezTo>
                      <a:lnTo>
                        <a:pt x="2951" y="2448"/>
                      </a:lnTo>
                      <a:lnTo>
                        <a:pt x="2950" y="2456"/>
                      </a:lnTo>
                      <a:lnTo>
                        <a:pt x="2949" y="2463"/>
                      </a:lnTo>
                      <a:cubicBezTo>
                        <a:pt x="2926" y="2445"/>
                        <a:pt x="2904" y="2426"/>
                        <a:pt x="2883" y="2406"/>
                      </a:cubicBezTo>
                      <a:cubicBezTo>
                        <a:pt x="2858" y="2388"/>
                        <a:pt x="2833" y="2368"/>
                        <a:pt x="2808" y="2350"/>
                      </a:cubicBezTo>
                      <a:cubicBezTo>
                        <a:pt x="2780" y="2331"/>
                        <a:pt x="2751" y="2313"/>
                        <a:pt x="2729" y="2300"/>
                      </a:cubicBezTo>
                      <a:cubicBezTo>
                        <a:pt x="2677" y="2267"/>
                        <a:pt x="2619" y="2240"/>
                        <a:pt x="2559" y="2214"/>
                      </a:cubicBezTo>
                      <a:cubicBezTo>
                        <a:pt x="2504" y="2190"/>
                        <a:pt x="2446" y="2170"/>
                        <a:pt x="2379" y="2152"/>
                      </a:cubicBezTo>
                      <a:cubicBezTo>
                        <a:pt x="2348" y="2144"/>
                        <a:pt x="2317" y="2137"/>
                        <a:pt x="2287" y="2130"/>
                      </a:cubicBezTo>
                      <a:cubicBezTo>
                        <a:pt x="2248" y="2121"/>
                        <a:pt x="2215" y="2116"/>
                        <a:pt x="2185" y="2111"/>
                      </a:cubicBezTo>
                      <a:cubicBezTo>
                        <a:pt x="2153" y="2106"/>
                        <a:pt x="2122" y="2105"/>
                        <a:pt x="2095" y="2103"/>
                      </a:cubicBezTo>
                      <a:cubicBezTo>
                        <a:pt x="2082" y="2103"/>
                        <a:pt x="2069" y="2102"/>
                        <a:pt x="2056" y="2102"/>
                      </a:cubicBezTo>
                      <a:cubicBezTo>
                        <a:pt x="2034" y="2102"/>
                        <a:pt x="2013" y="2103"/>
                        <a:pt x="1991" y="2103"/>
                      </a:cubicBezTo>
                      <a:cubicBezTo>
                        <a:pt x="1924" y="2107"/>
                        <a:pt x="1857" y="2118"/>
                        <a:pt x="1793" y="2130"/>
                      </a:cubicBezTo>
                      <a:cubicBezTo>
                        <a:pt x="1739" y="2141"/>
                        <a:pt x="1680" y="2156"/>
                        <a:pt x="1606" y="2178"/>
                      </a:cubicBezTo>
                      <a:cubicBezTo>
                        <a:pt x="1601" y="2179"/>
                        <a:pt x="1596" y="2182"/>
                        <a:pt x="1590" y="2183"/>
                      </a:cubicBezTo>
                      <a:lnTo>
                        <a:pt x="1550" y="2197"/>
                      </a:lnTo>
                      <a:lnTo>
                        <a:pt x="1505" y="2213"/>
                      </a:lnTo>
                      <a:lnTo>
                        <a:pt x="1461" y="2228"/>
                      </a:lnTo>
                      <a:lnTo>
                        <a:pt x="1438" y="2236"/>
                      </a:lnTo>
                      <a:cubicBezTo>
                        <a:pt x="1433" y="2237"/>
                        <a:pt x="1430" y="2240"/>
                        <a:pt x="1425" y="2241"/>
                      </a:cubicBezTo>
                      <a:lnTo>
                        <a:pt x="1415" y="2245"/>
                      </a:lnTo>
                      <a:cubicBezTo>
                        <a:pt x="1399" y="2251"/>
                        <a:pt x="1380" y="2259"/>
                        <a:pt x="1364" y="2265"/>
                      </a:cubicBezTo>
                      <a:cubicBezTo>
                        <a:pt x="1307" y="2288"/>
                        <a:pt x="1249" y="2316"/>
                        <a:pt x="1190" y="2347"/>
                      </a:cubicBezTo>
                      <a:cubicBezTo>
                        <a:pt x="1134" y="2375"/>
                        <a:pt x="1078" y="2409"/>
                        <a:pt x="1021" y="2446"/>
                      </a:cubicBezTo>
                      <a:cubicBezTo>
                        <a:pt x="995" y="2462"/>
                        <a:pt x="969" y="2481"/>
                        <a:pt x="944" y="2499"/>
                      </a:cubicBezTo>
                      <a:cubicBezTo>
                        <a:pt x="917" y="2520"/>
                        <a:pt x="890" y="2540"/>
                        <a:pt x="864" y="2563"/>
                      </a:cubicBezTo>
                      <a:lnTo>
                        <a:pt x="828" y="2592"/>
                      </a:lnTo>
                      <a:lnTo>
                        <a:pt x="824" y="2595"/>
                      </a:lnTo>
                      <a:cubicBezTo>
                        <a:pt x="819" y="2599"/>
                        <a:pt x="814" y="2604"/>
                        <a:pt x="809" y="2607"/>
                      </a:cubicBezTo>
                      <a:lnTo>
                        <a:pt x="787" y="2627"/>
                      </a:lnTo>
                      <a:lnTo>
                        <a:pt x="751" y="2659"/>
                      </a:lnTo>
                      <a:lnTo>
                        <a:pt x="715" y="2692"/>
                      </a:lnTo>
                      <a:lnTo>
                        <a:pt x="709" y="2697"/>
                      </a:lnTo>
                      <a:cubicBezTo>
                        <a:pt x="700" y="2704"/>
                        <a:pt x="691" y="2710"/>
                        <a:pt x="683" y="2720"/>
                      </a:cubicBezTo>
                      <a:lnTo>
                        <a:pt x="653" y="2749"/>
                      </a:lnTo>
                      <a:lnTo>
                        <a:pt x="624" y="2779"/>
                      </a:lnTo>
                      <a:lnTo>
                        <a:pt x="598" y="2806"/>
                      </a:lnTo>
                      <a:lnTo>
                        <a:pt x="571" y="2833"/>
                      </a:lnTo>
                      <a:lnTo>
                        <a:pt x="563" y="2841"/>
                      </a:lnTo>
                      <a:lnTo>
                        <a:pt x="547" y="2858"/>
                      </a:lnTo>
                      <a:lnTo>
                        <a:pt x="532" y="2874"/>
                      </a:lnTo>
                      <a:cubicBezTo>
                        <a:pt x="510" y="2899"/>
                        <a:pt x="488" y="2924"/>
                        <a:pt x="467" y="2950"/>
                      </a:cubicBezTo>
                      <a:cubicBezTo>
                        <a:pt x="429" y="2997"/>
                        <a:pt x="392" y="3045"/>
                        <a:pt x="356" y="3102"/>
                      </a:cubicBezTo>
                      <a:cubicBezTo>
                        <a:pt x="325" y="3150"/>
                        <a:pt x="295" y="3201"/>
                        <a:pt x="261" y="3272"/>
                      </a:cubicBezTo>
                      <a:cubicBezTo>
                        <a:pt x="246" y="3300"/>
                        <a:pt x="233" y="3328"/>
                        <a:pt x="221" y="3357"/>
                      </a:cubicBezTo>
                      <a:cubicBezTo>
                        <a:pt x="206" y="3388"/>
                        <a:pt x="194" y="3419"/>
                        <a:pt x="182" y="3450"/>
                      </a:cubicBezTo>
                      <a:cubicBezTo>
                        <a:pt x="175" y="3467"/>
                        <a:pt x="169" y="3485"/>
                        <a:pt x="163" y="3502"/>
                      </a:cubicBezTo>
                      <a:lnTo>
                        <a:pt x="158" y="3517"/>
                      </a:lnTo>
                      <a:lnTo>
                        <a:pt x="142" y="3559"/>
                      </a:lnTo>
                      <a:lnTo>
                        <a:pt x="127" y="3601"/>
                      </a:lnTo>
                      <a:cubicBezTo>
                        <a:pt x="124" y="3609"/>
                        <a:pt x="123" y="3611"/>
                        <a:pt x="122" y="3615"/>
                      </a:cubicBezTo>
                      <a:lnTo>
                        <a:pt x="119" y="3626"/>
                      </a:lnTo>
                      <a:lnTo>
                        <a:pt x="117" y="3636"/>
                      </a:lnTo>
                      <a:lnTo>
                        <a:pt x="94" y="3709"/>
                      </a:lnTo>
                      <a:lnTo>
                        <a:pt x="89" y="3727"/>
                      </a:lnTo>
                      <a:cubicBezTo>
                        <a:pt x="86" y="3738"/>
                        <a:pt x="83" y="3749"/>
                        <a:pt x="79" y="3761"/>
                      </a:cubicBezTo>
                      <a:cubicBezTo>
                        <a:pt x="75" y="3775"/>
                        <a:pt x="71" y="3789"/>
                        <a:pt x="68" y="3802"/>
                      </a:cubicBezTo>
                      <a:cubicBezTo>
                        <a:pt x="61" y="3833"/>
                        <a:pt x="53" y="3866"/>
                        <a:pt x="47" y="3897"/>
                      </a:cubicBezTo>
                      <a:cubicBezTo>
                        <a:pt x="40" y="3930"/>
                        <a:pt x="34" y="3965"/>
                        <a:pt x="29" y="4000"/>
                      </a:cubicBezTo>
                      <a:cubicBezTo>
                        <a:pt x="24" y="4032"/>
                        <a:pt x="21" y="4062"/>
                        <a:pt x="17" y="4094"/>
                      </a:cubicBezTo>
                      <a:cubicBezTo>
                        <a:pt x="16" y="4108"/>
                        <a:pt x="15" y="4120"/>
                        <a:pt x="14" y="4131"/>
                      </a:cubicBezTo>
                      <a:lnTo>
                        <a:pt x="11" y="4177"/>
                      </a:lnTo>
                      <a:lnTo>
                        <a:pt x="6" y="4224"/>
                      </a:lnTo>
                      <a:lnTo>
                        <a:pt x="5" y="4233"/>
                      </a:lnTo>
                      <a:cubicBezTo>
                        <a:pt x="4" y="4247"/>
                        <a:pt x="4" y="4259"/>
                        <a:pt x="3" y="4273"/>
                      </a:cubicBezTo>
                      <a:lnTo>
                        <a:pt x="1" y="4315"/>
                      </a:lnTo>
                      <a:lnTo>
                        <a:pt x="0" y="4357"/>
                      </a:lnTo>
                      <a:lnTo>
                        <a:pt x="0" y="4376"/>
                      </a:lnTo>
                      <a:lnTo>
                        <a:pt x="0" y="4422"/>
                      </a:lnTo>
                      <a:cubicBezTo>
                        <a:pt x="1" y="4437"/>
                        <a:pt x="3" y="4453"/>
                        <a:pt x="5" y="4469"/>
                      </a:cubicBezTo>
                      <a:cubicBezTo>
                        <a:pt x="9" y="4486"/>
                        <a:pt x="12" y="4502"/>
                        <a:pt x="16" y="4520"/>
                      </a:cubicBezTo>
                      <a:cubicBezTo>
                        <a:pt x="22" y="4549"/>
                        <a:pt x="30" y="4578"/>
                        <a:pt x="40" y="4610"/>
                      </a:cubicBezTo>
                      <a:cubicBezTo>
                        <a:pt x="46" y="4626"/>
                        <a:pt x="50" y="4640"/>
                        <a:pt x="55" y="4656"/>
                      </a:cubicBezTo>
                      <a:lnTo>
                        <a:pt x="57" y="4662"/>
                      </a:lnTo>
                      <a:lnTo>
                        <a:pt x="61" y="4674"/>
                      </a:lnTo>
                      <a:cubicBezTo>
                        <a:pt x="70" y="4698"/>
                        <a:pt x="78" y="4723"/>
                        <a:pt x="86" y="4747"/>
                      </a:cubicBezTo>
                      <a:lnTo>
                        <a:pt x="102" y="4795"/>
                      </a:lnTo>
                      <a:lnTo>
                        <a:pt x="113" y="4826"/>
                      </a:lnTo>
                      <a:lnTo>
                        <a:pt x="124" y="4856"/>
                      </a:lnTo>
                      <a:lnTo>
                        <a:pt x="127" y="4862"/>
                      </a:lnTo>
                      <a:lnTo>
                        <a:pt x="148" y="4914"/>
                      </a:lnTo>
                      <a:lnTo>
                        <a:pt x="161" y="4952"/>
                      </a:lnTo>
                      <a:lnTo>
                        <a:pt x="168" y="4969"/>
                      </a:lnTo>
                      <a:lnTo>
                        <a:pt x="174" y="4985"/>
                      </a:lnTo>
                      <a:cubicBezTo>
                        <a:pt x="175" y="4989"/>
                        <a:pt x="176" y="4993"/>
                        <a:pt x="178" y="4995"/>
                      </a:cubicBezTo>
                      <a:lnTo>
                        <a:pt x="200" y="5047"/>
                      </a:lnTo>
                      <a:lnTo>
                        <a:pt x="231" y="5120"/>
                      </a:lnTo>
                      <a:lnTo>
                        <a:pt x="237" y="5136"/>
                      </a:lnTo>
                      <a:cubicBezTo>
                        <a:pt x="240" y="5143"/>
                        <a:pt x="242" y="5149"/>
                        <a:pt x="246" y="5155"/>
                      </a:cubicBezTo>
                      <a:cubicBezTo>
                        <a:pt x="253" y="5170"/>
                        <a:pt x="259" y="5181"/>
                        <a:pt x="264" y="5192"/>
                      </a:cubicBezTo>
                      <a:cubicBezTo>
                        <a:pt x="289" y="5241"/>
                        <a:pt x="313" y="5287"/>
                        <a:pt x="340" y="5329"/>
                      </a:cubicBezTo>
                      <a:cubicBezTo>
                        <a:pt x="365" y="5369"/>
                        <a:pt x="393" y="5408"/>
                        <a:pt x="429" y="5452"/>
                      </a:cubicBezTo>
                      <a:cubicBezTo>
                        <a:pt x="458" y="5486"/>
                        <a:pt x="491" y="5522"/>
                        <a:pt x="535" y="5565"/>
                      </a:cubicBezTo>
                      <a:cubicBezTo>
                        <a:pt x="573" y="5603"/>
                        <a:pt x="614" y="5639"/>
                        <a:pt x="655" y="5673"/>
                      </a:cubicBezTo>
                      <a:cubicBezTo>
                        <a:pt x="675" y="5690"/>
                        <a:pt x="695" y="5705"/>
                        <a:pt x="717" y="5720"/>
                      </a:cubicBezTo>
                      <a:cubicBezTo>
                        <a:pt x="726" y="5727"/>
                        <a:pt x="735" y="5733"/>
                        <a:pt x="743" y="5740"/>
                      </a:cubicBezTo>
                      <a:lnTo>
                        <a:pt x="748" y="5743"/>
                      </a:lnTo>
                      <a:lnTo>
                        <a:pt x="752" y="5746"/>
                      </a:lnTo>
                      <a:cubicBezTo>
                        <a:pt x="758" y="5750"/>
                        <a:pt x="763" y="5756"/>
                        <a:pt x="771" y="5759"/>
                      </a:cubicBezTo>
                      <a:lnTo>
                        <a:pt x="773" y="5761"/>
                      </a:lnTo>
                      <a:lnTo>
                        <a:pt x="774" y="5762"/>
                      </a:lnTo>
                      <a:lnTo>
                        <a:pt x="844" y="5808"/>
                      </a:lnTo>
                      <a:lnTo>
                        <a:pt x="887" y="5838"/>
                      </a:lnTo>
                      <a:cubicBezTo>
                        <a:pt x="887" y="5838"/>
                        <a:pt x="889" y="5839"/>
                        <a:pt x="890" y="5839"/>
                      </a:cubicBezTo>
                      <a:lnTo>
                        <a:pt x="891" y="5840"/>
                      </a:lnTo>
                      <a:cubicBezTo>
                        <a:pt x="894" y="5843"/>
                        <a:pt x="896" y="5844"/>
                        <a:pt x="899" y="5845"/>
                      </a:cubicBezTo>
                      <a:lnTo>
                        <a:pt x="902" y="5848"/>
                      </a:lnTo>
                      <a:cubicBezTo>
                        <a:pt x="916" y="5855"/>
                        <a:pt x="928" y="5864"/>
                        <a:pt x="943" y="5870"/>
                      </a:cubicBezTo>
                      <a:lnTo>
                        <a:pt x="1014" y="5910"/>
                      </a:lnTo>
                      <a:lnTo>
                        <a:pt x="1021" y="5913"/>
                      </a:lnTo>
                      <a:lnTo>
                        <a:pt x="1033" y="5918"/>
                      </a:lnTo>
                      <a:lnTo>
                        <a:pt x="1061" y="5932"/>
                      </a:lnTo>
                      <a:lnTo>
                        <a:pt x="1101" y="5951"/>
                      </a:lnTo>
                      <a:lnTo>
                        <a:pt x="1141" y="5970"/>
                      </a:lnTo>
                      <a:cubicBezTo>
                        <a:pt x="1150" y="5974"/>
                        <a:pt x="1160" y="5978"/>
                        <a:pt x="1169" y="5982"/>
                      </a:cubicBezTo>
                      <a:lnTo>
                        <a:pt x="1183" y="5987"/>
                      </a:lnTo>
                      <a:lnTo>
                        <a:pt x="1242" y="6011"/>
                      </a:lnTo>
                      <a:lnTo>
                        <a:pt x="1267" y="6021"/>
                      </a:lnTo>
                      <a:lnTo>
                        <a:pt x="1272" y="6024"/>
                      </a:lnTo>
                      <a:cubicBezTo>
                        <a:pt x="1276" y="6025"/>
                        <a:pt x="1278" y="6026"/>
                        <a:pt x="1282" y="6028"/>
                      </a:cubicBezTo>
                      <a:lnTo>
                        <a:pt x="1288" y="6029"/>
                      </a:lnTo>
                      <a:cubicBezTo>
                        <a:pt x="1297" y="6036"/>
                        <a:pt x="1307" y="6044"/>
                        <a:pt x="1318" y="6050"/>
                      </a:cubicBezTo>
                      <a:cubicBezTo>
                        <a:pt x="1327" y="6055"/>
                        <a:pt x="1334" y="6060"/>
                        <a:pt x="1343" y="6065"/>
                      </a:cubicBezTo>
                      <a:lnTo>
                        <a:pt x="1355" y="6072"/>
                      </a:lnTo>
                      <a:lnTo>
                        <a:pt x="1366" y="6080"/>
                      </a:lnTo>
                      <a:lnTo>
                        <a:pt x="1385" y="6091"/>
                      </a:lnTo>
                      <a:lnTo>
                        <a:pt x="1400" y="6101"/>
                      </a:lnTo>
                      <a:lnTo>
                        <a:pt x="1423" y="6114"/>
                      </a:lnTo>
                      <a:cubicBezTo>
                        <a:pt x="1442" y="6126"/>
                        <a:pt x="1461" y="6137"/>
                        <a:pt x="1479" y="6148"/>
                      </a:cubicBezTo>
                      <a:cubicBezTo>
                        <a:pt x="1494" y="6155"/>
                        <a:pt x="1507" y="6164"/>
                        <a:pt x="1520" y="6173"/>
                      </a:cubicBezTo>
                      <a:cubicBezTo>
                        <a:pt x="1528" y="6176"/>
                        <a:pt x="1533" y="6179"/>
                        <a:pt x="1539" y="6183"/>
                      </a:cubicBezTo>
                      <a:lnTo>
                        <a:pt x="1544" y="6185"/>
                      </a:lnTo>
                      <a:lnTo>
                        <a:pt x="1553" y="6190"/>
                      </a:lnTo>
                      <a:cubicBezTo>
                        <a:pt x="1561" y="6194"/>
                        <a:pt x="1569" y="6198"/>
                        <a:pt x="1575" y="6201"/>
                      </a:cubicBezTo>
                      <a:lnTo>
                        <a:pt x="1584" y="6207"/>
                      </a:lnTo>
                      <a:cubicBezTo>
                        <a:pt x="1608" y="6220"/>
                        <a:pt x="1634" y="6232"/>
                        <a:pt x="1658" y="6245"/>
                      </a:cubicBezTo>
                      <a:cubicBezTo>
                        <a:pt x="1695" y="6262"/>
                        <a:pt x="1739" y="6279"/>
                        <a:pt x="1790" y="6299"/>
                      </a:cubicBezTo>
                      <a:lnTo>
                        <a:pt x="1796" y="6302"/>
                      </a:lnTo>
                      <a:lnTo>
                        <a:pt x="1801" y="6303"/>
                      </a:lnTo>
                      <a:lnTo>
                        <a:pt x="1818" y="6309"/>
                      </a:lnTo>
                      <a:lnTo>
                        <a:pt x="1834" y="6314"/>
                      </a:lnTo>
                      <a:lnTo>
                        <a:pt x="1869" y="6325"/>
                      </a:lnTo>
                      <a:lnTo>
                        <a:pt x="1904" y="6337"/>
                      </a:lnTo>
                      <a:lnTo>
                        <a:pt x="1927" y="6345"/>
                      </a:lnTo>
                      <a:lnTo>
                        <a:pt x="1931" y="6346"/>
                      </a:lnTo>
                      <a:lnTo>
                        <a:pt x="1936" y="6348"/>
                      </a:lnTo>
                      <a:lnTo>
                        <a:pt x="2037" y="6373"/>
                      </a:lnTo>
                      <a:lnTo>
                        <a:pt x="2058" y="6379"/>
                      </a:lnTo>
                      <a:lnTo>
                        <a:pt x="2064" y="6380"/>
                      </a:lnTo>
                      <a:lnTo>
                        <a:pt x="2069" y="6381"/>
                      </a:lnTo>
                      <a:cubicBezTo>
                        <a:pt x="2071" y="6382"/>
                        <a:pt x="2074" y="6382"/>
                        <a:pt x="2076" y="6382"/>
                      </a:cubicBezTo>
                      <a:lnTo>
                        <a:pt x="2081" y="6384"/>
                      </a:lnTo>
                      <a:cubicBezTo>
                        <a:pt x="2105" y="6389"/>
                        <a:pt x="2128" y="6394"/>
                        <a:pt x="2153" y="6399"/>
                      </a:cubicBezTo>
                      <a:lnTo>
                        <a:pt x="2176" y="6404"/>
                      </a:lnTo>
                      <a:lnTo>
                        <a:pt x="2200" y="6409"/>
                      </a:lnTo>
                      <a:lnTo>
                        <a:pt x="2208" y="6410"/>
                      </a:lnTo>
                      <a:cubicBezTo>
                        <a:pt x="2214" y="6412"/>
                        <a:pt x="2223" y="6413"/>
                        <a:pt x="2229" y="6415"/>
                      </a:cubicBezTo>
                      <a:lnTo>
                        <a:pt x="2236" y="6416"/>
                      </a:lnTo>
                      <a:lnTo>
                        <a:pt x="2303" y="6427"/>
                      </a:lnTo>
                      <a:lnTo>
                        <a:pt x="2370" y="6438"/>
                      </a:lnTo>
                      <a:cubicBezTo>
                        <a:pt x="2377" y="6440"/>
                        <a:pt x="2384" y="6441"/>
                        <a:pt x="2391" y="6442"/>
                      </a:cubicBezTo>
                      <a:lnTo>
                        <a:pt x="2461" y="6453"/>
                      </a:lnTo>
                      <a:lnTo>
                        <a:pt x="2493" y="6458"/>
                      </a:lnTo>
                      <a:lnTo>
                        <a:pt x="2530" y="6464"/>
                      </a:lnTo>
                      <a:lnTo>
                        <a:pt x="2537" y="6466"/>
                      </a:lnTo>
                      <a:cubicBezTo>
                        <a:pt x="2544" y="6467"/>
                        <a:pt x="2550" y="6468"/>
                        <a:pt x="2557" y="6468"/>
                      </a:cubicBezTo>
                      <a:lnTo>
                        <a:pt x="2684" y="6484"/>
                      </a:lnTo>
                      <a:cubicBezTo>
                        <a:pt x="2698" y="6487"/>
                        <a:pt x="2714" y="6488"/>
                        <a:pt x="2728" y="6489"/>
                      </a:cubicBezTo>
                      <a:lnTo>
                        <a:pt x="2733" y="6489"/>
                      </a:lnTo>
                      <a:lnTo>
                        <a:pt x="2746" y="6490"/>
                      </a:lnTo>
                      <a:lnTo>
                        <a:pt x="2758" y="6492"/>
                      </a:lnTo>
                      <a:cubicBezTo>
                        <a:pt x="2806" y="6495"/>
                        <a:pt x="2853" y="6498"/>
                        <a:pt x="2900" y="6502"/>
                      </a:cubicBezTo>
                      <a:cubicBezTo>
                        <a:pt x="2905" y="6502"/>
                        <a:pt x="2911" y="6503"/>
                        <a:pt x="2916" y="6503"/>
                      </a:cubicBezTo>
                      <a:cubicBezTo>
                        <a:pt x="2926" y="6504"/>
                        <a:pt x="2936" y="6504"/>
                        <a:pt x="2947" y="6504"/>
                      </a:cubicBezTo>
                      <a:lnTo>
                        <a:pt x="2957" y="6504"/>
                      </a:lnTo>
                      <a:cubicBezTo>
                        <a:pt x="2983" y="6505"/>
                        <a:pt x="3008" y="6505"/>
                        <a:pt x="3034" y="6505"/>
                      </a:cubicBezTo>
                      <a:cubicBezTo>
                        <a:pt x="3064" y="6505"/>
                        <a:pt x="3093" y="6505"/>
                        <a:pt x="3121" y="6504"/>
                      </a:cubicBezTo>
                      <a:cubicBezTo>
                        <a:pt x="3168" y="6503"/>
                        <a:pt x="3216" y="6500"/>
                        <a:pt x="3266" y="6495"/>
                      </a:cubicBezTo>
                      <a:cubicBezTo>
                        <a:pt x="3291" y="6493"/>
                        <a:pt x="3314" y="6490"/>
                        <a:pt x="3338" y="6488"/>
                      </a:cubicBezTo>
                      <a:cubicBezTo>
                        <a:pt x="3367" y="6484"/>
                        <a:pt x="3395" y="6479"/>
                        <a:pt x="3423" y="6474"/>
                      </a:cubicBezTo>
                      <a:cubicBezTo>
                        <a:pt x="3462" y="6468"/>
                        <a:pt x="3502" y="6461"/>
                        <a:pt x="3541" y="6454"/>
                      </a:cubicBezTo>
                      <a:lnTo>
                        <a:pt x="3572" y="6449"/>
                      </a:lnTo>
                      <a:lnTo>
                        <a:pt x="3606" y="6442"/>
                      </a:lnTo>
                      <a:lnTo>
                        <a:pt x="3641" y="6436"/>
                      </a:lnTo>
                      <a:lnTo>
                        <a:pt x="3654" y="6433"/>
                      </a:lnTo>
                      <a:cubicBezTo>
                        <a:pt x="3660" y="6432"/>
                        <a:pt x="3665" y="6431"/>
                        <a:pt x="3672" y="6430"/>
                      </a:cubicBezTo>
                      <a:lnTo>
                        <a:pt x="3750" y="6413"/>
                      </a:lnTo>
                      <a:lnTo>
                        <a:pt x="3793" y="6404"/>
                      </a:lnTo>
                      <a:lnTo>
                        <a:pt x="3811" y="6400"/>
                      </a:lnTo>
                      <a:cubicBezTo>
                        <a:pt x="3830" y="6396"/>
                        <a:pt x="3848" y="6392"/>
                        <a:pt x="3866" y="6387"/>
                      </a:cubicBezTo>
                      <a:lnTo>
                        <a:pt x="4004" y="6354"/>
                      </a:lnTo>
                      <a:cubicBezTo>
                        <a:pt x="4017" y="6351"/>
                        <a:pt x="4028" y="6348"/>
                        <a:pt x="4040" y="6345"/>
                      </a:cubicBezTo>
                      <a:cubicBezTo>
                        <a:pt x="4041" y="6345"/>
                        <a:pt x="4042" y="6344"/>
                        <a:pt x="4046" y="6344"/>
                      </a:cubicBezTo>
                      <a:lnTo>
                        <a:pt x="4054" y="6340"/>
                      </a:lnTo>
                      <a:lnTo>
                        <a:pt x="4073" y="6335"/>
                      </a:lnTo>
                      <a:lnTo>
                        <a:pt x="4141" y="6317"/>
                      </a:lnTo>
                      <a:lnTo>
                        <a:pt x="4211" y="6296"/>
                      </a:lnTo>
                      <a:lnTo>
                        <a:pt x="4219" y="6293"/>
                      </a:lnTo>
                      <a:cubicBezTo>
                        <a:pt x="4224" y="6292"/>
                        <a:pt x="4229" y="6291"/>
                        <a:pt x="4233" y="6289"/>
                      </a:cubicBezTo>
                      <a:lnTo>
                        <a:pt x="4258" y="6281"/>
                      </a:lnTo>
                      <a:lnTo>
                        <a:pt x="4282" y="6272"/>
                      </a:lnTo>
                      <a:lnTo>
                        <a:pt x="4344" y="6252"/>
                      </a:lnTo>
                      <a:lnTo>
                        <a:pt x="4402" y="6232"/>
                      </a:lnTo>
                      <a:lnTo>
                        <a:pt x="4489" y="6203"/>
                      </a:lnTo>
                      <a:lnTo>
                        <a:pt x="4545" y="6184"/>
                      </a:lnTo>
                      <a:lnTo>
                        <a:pt x="4577" y="6173"/>
                      </a:lnTo>
                      <a:lnTo>
                        <a:pt x="4641" y="6150"/>
                      </a:lnTo>
                      <a:lnTo>
                        <a:pt x="4697" y="6131"/>
                      </a:lnTo>
                      <a:lnTo>
                        <a:pt x="4754" y="6112"/>
                      </a:lnTo>
                      <a:lnTo>
                        <a:pt x="4785" y="6102"/>
                      </a:lnTo>
                      <a:cubicBezTo>
                        <a:pt x="4790" y="6101"/>
                        <a:pt x="4794" y="6097"/>
                        <a:pt x="4799" y="6096"/>
                      </a:cubicBezTo>
                      <a:lnTo>
                        <a:pt x="4806" y="6093"/>
                      </a:lnTo>
                      <a:lnTo>
                        <a:pt x="4916" y="6049"/>
                      </a:lnTo>
                      <a:lnTo>
                        <a:pt x="4928" y="6044"/>
                      </a:lnTo>
                      <a:cubicBezTo>
                        <a:pt x="4941" y="6039"/>
                        <a:pt x="4954" y="6034"/>
                        <a:pt x="4967" y="6026"/>
                      </a:cubicBezTo>
                      <a:lnTo>
                        <a:pt x="5066" y="5979"/>
                      </a:lnTo>
                      <a:cubicBezTo>
                        <a:pt x="5082" y="5972"/>
                        <a:pt x="5097" y="5964"/>
                        <a:pt x="5113" y="5956"/>
                      </a:cubicBezTo>
                      <a:cubicBezTo>
                        <a:pt x="5123" y="5952"/>
                        <a:pt x="5127" y="5949"/>
                        <a:pt x="5132" y="5947"/>
                      </a:cubicBezTo>
                      <a:lnTo>
                        <a:pt x="5200" y="5912"/>
                      </a:lnTo>
                      <a:lnTo>
                        <a:pt x="5307" y="5856"/>
                      </a:lnTo>
                      <a:cubicBezTo>
                        <a:pt x="5320" y="5849"/>
                        <a:pt x="5338" y="5840"/>
                        <a:pt x="5354" y="5833"/>
                      </a:cubicBezTo>
                      <a:lnTo>
                        <a:pt x="5390" y="5813"/>
                      </a:lnTo>
                      <a:cubicBezTo>
                        <a:pt x="5423" y="5795"/>
                        <a:pt x="5457" y="5778"/>
                        <a:pt x="5490" y="5761"/>
                      </a:cubicBezTo>
                      <a:cubicBezTo>
                        <a:pt x="5521" y="5743"/>
                        <a:pt x="5554" y="5728"/>
                        <a:pt x="5585" y="5711"/>
                      </a:cubicBezTo>
                      <a:cubicBezTo>
                        <a:pt x="5604" y="5701"/>
                        <a:pt x="5624" y="5691"/>
                        <a:pt x="5644" y="5680"/>
                      </a:cubicBezTo>
                      <a:lnTo>
                        <a:pt x="5667" y="5669"/>
                      </a:lnTo>
                      <a:cubicBezTo>
                        <a:pt x="5705" y="5648"/>
                        <a:pt x="5742" y="5627"/>
                        <a:pt x="5779" y="5606"/>
                      </a:cubicBezTo>
                      <a:lnTo>
                        <a:pt x="5798" y="5594"/>
                      </a:lnTo>
                      <a:lnTo>
                        <a:pt x="5804" y="5591"/>
                      </a:lnTo>
                      <a:lnTo>
                        <a:pt x="5823" y="5578"/>
                      </a:lnTo>
                      <a:lnTo>
                        <a:pt x="5870" y="5550"/>
                      </a:lnTo>
                      <a:cubicBezTo>
                        <a:pt x="5882" y="5542"/>
                        <a:pt x="5889" y="5539"/>
                        <a:pt x="5896" y="5534"/>
                      </a:cubicBezTo>
                      <a:lnTo>
                        <a:pt x="5956" y="5495"/>
                      </a:lnTo>
                      <a:lnTo>
                        <a:pt x="5968" y="5486"/>
                      </a:lnTo>
                      <a:lnTo>
                        <a:pt x="5982" y="5478"/>
                      </a:lnTo>
                      <a:lnTo>
                        <a:pt x="5990" y="5473"/>
                      </a:lnTo>
                      <a:lnTo>
                        <a:pt x="6015" y="5455"/>
                      </a:lnTo>
                      <a:lnTo>
                        <a:pt x="6039" y="5437"/>
                      </a:lnTo>
                      <a:lnTo>
                        <a:pt x="6061" y="5421"/>
                      </a:lnTo>
                      <a:lnTo>
                        <a:pt x="6081" y="5405"/>
                      </a:lnTo>
                      <a:cubicBezTo>
                        <a:pt x="6090" y="5398"/>
                        <a:pt x="6098" y="5392"/>
                        <a:pt x="6106" y="5386"/>
                      </a:cubicBezTo>
                      <a:lnTo>
                        <a:pt x="6112" y="5381"/>
                      </a:lnTo>
                      <a:lnTo>
                        <a:pt x="6205" y="5308"/>
                      </a:lnTo>
                      <a:cubicBezTo>
                        <a:pt x="6206" y="5305"/>
                        <a:pt x="6209" y="5304"/>
                        <a:pt x="6210" y="5303"/>
                      </a:cubicBezTo>
                      <a:lnTo>
                        <a:pt x="6214" y="5299"/>
                      </a:lnTo>
                      <a:lnTo>
                        <a:pt x="6231" y="5287"/>
                      </a:lnTo>
                      <a:lnTo>
                        <a:pt x="6261" y="5261"/>
                      </a:lnTo>
                      <a:lnTo>
                        <a:pt x="6291" y="5235"/>
                      </a:lnTo>
                      <a:lnTo>
                        <a:pt x="6339" y="5194"/>
                      </a:lnTo>
                      <a:lnTo>
                        <a:pt x="6343" y="5190"/>
                      </a:lnTo>
                      <a:cubicBezTo>
                        <a:pt x="6347" y="5186"/>
                        <a:pt x="6352" y="5182"/>
                        <a:pt x="6355" y="5179"/>
                      </a:cubicBezTo>
                      <a:lnTo>
                        <a:pt x="6404" y="5135"/>
                      </a:lnTo>
                      <a:lnTo>
                        <a:pt x="6451" y="5089"/>
                      </a:lnTo>
                      <a:lnTo>
                        <a:pt x="6469" y="5072"/>
                      </a:lnTo>
                      <a:lnTo>
                        <a:pt x="6487" y="5053"/>
                      </a:lnTo>
                      <a:lnTo>
                        <a:pt x="6494" y="5046"/>
                      </a:lnTo>
                      <a:lnTo>
                        <a:pt x="6500" y="5041"/>
                      </a:lnTo>
                      <a:lnTo>
                        <a:pt x="6505" y="5036"/>
                      </a:lnTo>
                      <a:lnTo>
                        <a:pt x="6553" y="4988"/>
                      </a:lnTo>
                      <a:lnTo>
                        <a:pt x="6601" y="4940"/>
                      </a:lnTo>
                      <a:lnTo>
                        <a:pt x="6615" y="4924"/>
                      </a:lnTo>
                      <a:lnTo>
                        <a:pt x="6664" y="4870"/>
                      </a:lnTo>
                      <a:lnTo>
                        <a:pt x="6704" y="4829"/>
                      </a:lnTo>
                      <a:cubicBezTo>
                        <a:pt x="6710" y="4820"/>
                        <a:pt x="6718" y="4813"/>
                        <a:pt x="6724" y="4805"/>
                      </a:cubicBezTo>
                      <a:lnTo>
                        <a:pt x="6728" y="4800"/>
                      </a:lnTo>
                      <a:cubicBezTo>
                        <a:pt x="6745" y="4780"/>
                        <a:pt x="6760" y="4760"/>
                        <a:pt x="6777" y="4737"/>
                      </a:cubicBezTo>
                      <a:cubicBezTo>
                        <a:pt x="6787" y="4723"/>
                        <a:pt x="6797" y="4707"/>
                        <a:pt x="6808" y="4692"/>
                      </a:cubicBezTo>
                      <a:lnTo>
                        <a:pt x="6812" y="4686"/>
                      </a:lnTo>
                      <a:cubicBezTo>
                        <a:pt x="6821" y="4671"/>
                        <a:pt x="6829" y="4659"/>
                        <a:pt x="6837" y="4644"/>
                      </a:cubicBezTo>
                      <a:lnTo>
                        <a:pt x="6854" y="4618"/>
                      </a:lnTo>
                      <a:lnTo>
                        <a:pt x="6870" y="4590"/>
                      </a:lnTo>
                      <a:lnTo>
                        <a:pt x="6881" y="4573"/>
                      </a:lnTo>
                      <a:lnTo>
                        <a:pt x="6898" y="4545"/>
                      </a:lnTo>
                      <a:lnTo>
                        <a:pt x="6914" y="4518"/>
                      </a:lnTo>
                      <a:lnTo>
                        <a:pt x="6925" y="4499"/>
                      </a:lnTo>
                      <a:lnTo>
                        <a:pt x="6929" y="4492"/>
                      </a:lnTo>
                      <a:cubicBezTo>
                        <a:pt x="6935" y="4481"/>
                        <a:pt x="6942" y="4469"/>
                        <a:pt x="6950" y="4459"/>
                      </a:cubicBezTo>
                      <a:lnTo>
                        <a:pt x="6957" y="4446"/>
                      </a:lnTo>
                      <a:lnTo>
                        <a:pt x="6965" y="4433"/>
                      </a:lnTo>
                      <a:lnTo>
                        <a:pt x="6970" y="4424"/>
                      </a:lnTo>
                      <a:lnTo>
                        <a:pt x="6973" y="4418"/>
                      </a:lnTo>
                      <a:cubicBezTo>
                        <a:pt x="6975" y="4415"/>
                        <a:pt x="6977" y="4413"/>
                        <a:pt x="6978" y="4410"/>
                      </a:cubicBezTo>
                      <a:cubicBezTo>
                        <a:pt x="6984" y="4399"/>
                        <a:pt x="6989" y="4389"/>
                        <a:pt x="6993" y="4379"/>
                      </a:cubicBezTo>
                      <a:lnTo>
                        <a:pt x="6996" y="4373"/>
                      </a:lnTo>
                      <a:lnTo>
                        <a:pt x="7001" y="4363"/>
                      </a:lnTo>
                      <a:lnTo>
                        <a:pt x="7008" y="4345"/>
                      </a:lnTo>
                      <a:lnTo>
                        <a:pt x="7011" y="4337"/>
                      </a:lnTo>
                      <a:cubicBezTo>
                        <a:pt x="7015" y="4330"/>
                        <a:pt x="7018" y="4324"/>
                        <a:pt x="7020" y="4316"/>
                      </a:cubicBezTo>
                      <a:lnTo>
                        <a:pt x="7023" y="4310"/>
                      </a:lnTo>
                      <a:cubicBezTo>
                        <a:pt x="7027" y="4301"/>
                        <a:pt x="7029" y="4293"/>
                        <a:pt x="7032" y="4285"/>
                      </a:cubicBezTo>
                      <a:lnTo>
                        <a:pt x="7034" y="4280"/>
                      </a:lnTo>
                      <a:lnTo>
                        <a:pt x="7038" y="4267"/>
                      </a:lnTo>
                      <a:cubicBezTo>
                        <a:pt x="7039" y="4262"/>
                        <a:pt x="7042" y="4257"/>
                        <a:pt x="7043" y="4253"/>
                      </a:cubicBezTo>
                      <a:lnTo>
                        <a:pt x="7044" y="4248"/>
                      </a:lnTo>
                      <a:lnTo>
                        <a:pt x="7049" y="4233"/>
                      </a:lnTo>
                      <a:lnTo>
                        <a:pt x="7053" y="4219"/>
                      </a:lnTo>
                      <a:cubicBezTo>
                        <a:pt x="7053" y="4217"/>
                        <a:pt x="7054" y="4214"/>
                        <a:pt x="7054" y="4213"/>
                      </a:cubicBezTo>
                      <a:lnTo>
                        <a:pt x="7058" y="4197"/>
                      </a:lnTo>
                      <a:cubicBezTo>
                        <a:pt x="7060" y="4187"/>
                        <a:pt x="7063" y="4177"/>
                        <a:pt x="7065" y="4165"/>
                      </a:cubicBezTo>
                      <a:cubicBezTo>
                        <a:pt x="7065" y="4162"/>
                        <a:pt x="7066" y="4160"/>
                        <a:pt x="7066" y="4157"/>
                      </a:cubicBezTo>
                      <a:lnTo>
                        <a:pt x="7069" y="4144"/>
                      </a:lnTo>
                      <a:lnTo>
                        <a:pt x="7074" y="4115"/>
                      </a:lnTo>
                      <a:lnTo>
                        <a:pt x="7076" y="4101"/>
                      </a:lnTo>
                      <a:lnTo>
                        <a:pt x="7079" y="4087"/>
                      </a:lnTo>
                      <a:lnTo>
                        <a:pt x="7080" y="4079"/>
                      </a:lnTo>
                      <a:lnTo>
                        <a:pt x="7081" y="4074"/>
                      </a:lnTo>
                      <a:cubicBezTo>
                        <a:pt x="7085" y="4061"/>
                        <a:pt x="7086" y="4048"/>
                        <a:pt x="7087" y="4037"/>
                      </a:cubicBezTo>
                      <a:cubicBezTo>
                        <a:pt x="7094" y="3990"/>
                        <a:pt x="7096" y="3940"/>
                        <a:pt x="7097" y="3883"/>
                      </a:cubicBezTo>
                      <a:cubicBezTo>
                        <a:pt x="7097" y="3841"/>
                        <a:pt x="7096" y="3800"/>
                        <a:pt x="7091" y="3760"/>
                      </a:cubicBezTo>
                      <a:cubicBezTo>
                        <a:pt x="7089" y="3740"/>
                        <a:pt x="7085" y="3722"/>
                        <a:pt x="7080" y="3701"/>
                      </a:cubicBezTo>
                      <a:cubicBezTo>
                        <a:pt x="7076" y="3683"/>
                        <a:pt x="7073" y="3668"/>
                        <a:pt x="7068" y="3653"/>
                      </a:cubicBezTo>
                      <a:cubicBezTo>
                        <a:pt x="7063" y="3636"/>
                        <a:pt x="7056" y="3620"/>
                        <a:pt x="7047" y="3601"/>
                      </a:cubicBezTo>
                      <a:cubicBezTo>
                        <a:pt x="7040" y="3589"/>
                        <a:pt x="7033" y="3575"/>
                        <a:pt x="7022" y="3560"/>
                      </a:cubicBezTo>
                      <a:cubicBezTo>
                        <a:pt x="7017" y="3554"/>
                        <a:pt x="7012" y="3549"/>
                        <a:pt x="7007" y="3543"/>
                      </a:cubicBezTo>
                      <a:cubicBezTo>
                        <a:pt x="7002" y="3538"/>
                        <a:pt x="6997" y="3533"/>
                        <a:pt x="6992" y="3529"/>
                      </a:cubicBezTo>
                      <a:cubicBezTo>
                        <a:pt x="6984" y="3523"/>
                        <a:pt x="6978" y="3519"/>
                        <a:pt x="6972" y="3516"/>
                      </a:cubicBezTo>
                      <a:cubicBezTo>
                        <a:pt x="6966" y="3511"/>
                        <a:pt x="6960" y="3507"/>
                        <a:pt x="6953" y="3505"/>
                      </a:cubicBezTo>
                      <a:cubicBezTo>
                        <a:pt x="6940" y="3498"/>
                        <a:pt x="6926" y="3497"/>
                        <a:pt x="6914" y="3495"/>
                      </a:cubicBezTo>
                      <a:cubicBezTo>
                        <a:pt x="6905" y="3493"/>
                        <a:pt x="6901" y="3493"/>
                        <a:pt x="6896" y="3493"/>
                      </a:cubicBezTo>
                      <a:lnTo>
                        <a:pt x="6845" y="3493"/>
                      </a:lnTo>
                      <a:cubicBezTo>
                        <a:pt x="6839" y="3493"/>
                        <a:pt x="6836" y="3493"/>
                        <a:pt x="6831" y="3495"/>
                      </a:cubicBezTo>
                      <a:cubicBezTo>
                        <a:pt x="6818" y="3496"/>
                        <a:pt x="6811" y="3497"/>
                        <a:pt x="6801" y="3498"/>
                      </a:cubicBezTo>
                      <a:cubicBezTo>
                        <a:pt x="6788" y="3500"/>
                        <a:pt x="6776" y="3503"/>
                        <a:pt x="6759" y="3507"/>
                      </a:cubicBezTo>
                      <a:cubicBezTo>
                        <a:pt x="6747" y="3511"/>
                        <a:pt x="6736" y="3516"/>
                        <a:pt x="6725" y="3521"/>
                      </a:cubicBezTo>
                      <a:cubicBezTo>
                        <a:pt x="6731" y="3516"/>
                        <a:pt x="6739" y="3508"/>
                        <a:pt x="6744" y="3502"/>
                      </a:cubicBezTo>
                      <a:cubicBezTo>
                        <a:pt x="6754" y="3491"/>
                        <a:pt x="6762" y="3481"/>
                        <a:pt x="6773" y="3469"/>
                      </a:cubicBezTo>
                      <a:cubicBezTo>
                        <a:pt x="6783" y="3456"/>
                        <a:pt x="6795" y="3444"/>
                        <a:pt x="6805" y="3430"/>
                      </a:cubicBezTo>
                      <a:lnTo>
                        <a:pt x="6819" y="3413"/>
                      </a:lnTo>
                      <a:cubicBezTo>
                        <a:pt x="6823" y="3407"/>
                        <a:pt x="6827" y="3402"/>
                        <a:pt x="6829" y="3398"/>
                      </a:cubicBezTo>
                      <a:lnTo>
                        <a:pt x="6834" y="3390"/>
                      </a:lnTo>
                      <a:cubicBezTo>
                        <a:pt x="6837" y="3387"/>
                        <a:pt x="6839" y="3383"/>
                        <a:pt x="6844" y="3378"/>
                      </a:cubicBezTo>
                      <a:lnTo>
                        <a:pt x="6847" y="3373"/>
                      </a:lnTo>
                      <a:lnTo>
                        <a:pt x="6852" y="3366"/>
                      </a:lnTo>
                      <a:cubicBezTo>
                        <a:pt x="6855" y="3361"/>
                        <a:pt x="6858" y="3356"/>
                        <a:pt x="6862" y="3349"/>
                      </a:cubicBezTo>
                      <a:lnTo>
                        <a:pt x="6867" y="3342"/>
                      </a:lnTo>
                      <a:cubicBezTo>
                        <a:pt x="6869" y="3337"/>
                        <a:pt x="6872" y="3333"/>
                        <a:pt x="6873" y="3331"/>
                      </a:cubicBezTo>
                      <a:cubicBezTo>
                        <a:pt x="6879" y="3321"/>
                        <a:pt x="6885" y="3312"/>
                        <a:pt x="6890" y="3301"/>
                      </a:cubicBezTo>
                      <a:cubicBezTo>
                        <a:pt x="6896" y="3290"/>
                        <a:pt x="6903" y="3277"/>
                        <a:pt x="6909" y="3265"/>
                      </a:cubicBezTo>
                      <a:lnTo>
                        <a:pt x="6914" y="3258"/>
                      </a:lnTo>
                      <a:lnTo>
                        <a:pt x="6916" y="3253"/>
                      </a:lnTo>
                      <a:lnTo>
                        <a:pt x="6920" y="3245"/>
                      </a:lnTo>
                      <a:cubicBezTo>
                        <a:pt x="6925" y="3233"/>
                        <a:pt x="6930" y="3223"/>
                        <a:pt x="6935" y="3212"/>
                      </a:cubicBezTo>
                      <a:lnTo>
                        <a:pt x="6947" y="3188"/>
                      </a:lnTo>
                      <a:cubicBezTo>
                        <a:pt x="6948" y="3186"/>
                        <a:pt x="6950" y="3183"/>
                        <a:pt x="6951" y="3179"/>
                      </a:cubicBezTo>
                      <a:lnTo>
                        <a:pt x="6952" y="3176"/>
                      </a:lnTo>
                      <a:lnTo>
                        <a:pt x="6965" y="3145"/>
                      </a:lnTo>
                      <a:lnTo>
                        <a:pt x="6977" y="3114"/>
                      </a:lnTo>
                      <a:cubicBezTo>
                        <a:pt x="6981" y="3109"/>
                        <a:pt x="6982" y="3105"/>
                        <a:pt x="6984" y="3100"/>
                      </a:cubicBezTo>
                      <a:lnTo>
                        <a:pt x="6988" y="3091"/>
                      </a:lnTo>
                      <a:lnTo>
                        <a:pt x="6993" y="3079"/>
                      </a:lnTo>
                      <a:lnTo>
                        <a:pt x="7019" y="3014"/>
                      </a:lnTo>
                      <a:cubicBezTo>
                        <a:pt x="7023" y="3007"/>
                        <a:pt x="7025" y="2999"/>
                        <a:pt x="7028" y="2991"/>
                      </a:cubicBezTo>
                      <a:lnTo>
                        <a:pt x="7030" y="2982"/>
                      </a:lnTo>
                      <a:lnTo>
                        <a:pt x="7050" y="2927"/>
                      </a:lnTo>
                      <a:lnTo>
                        <a:pt x="7055" y="2913"/>
                      </a:lnTo>
                      <a:cubicBezTo>
                        <a:pt x="7058" y="2905"/>
                        <a:pt x="7060" y="2899"/>
                        <a:pt x="7063" y="2890"/>
                      </a:cubicBezTo>
                      <a:lnTo>
                        <a:pt x="7065" y="2884"/>
                      </a:lnTo>
                      <a:lnTo>
                        <a:pt x="7075" y="2851"/>
                      </a:lnTo>
                      <a:lnTo>
                        <a:pt x="7086" y="2817"/>
                      </a:lnTo>
                      <a:cubicBezTo>
                        <a:pt x="7089" y="2808"/>
                        <a:pt x="7091" y="2798"/>
                        <a:pt x="7094" y="2790"/>
                      </a:cubicBezTo>
                      <a:lnTo>
                        <a:pt x="7096" y="2782"/>
                      </a:lnTo>
                      <a:cubicBezTo>
                        <a:pt x="7101" y="2765"/>
                        <a:pt x="7105" y="2744"/>
                        <a:pt x="7110" y="2720"/>
                      </a:cubicBezTo>
                      <a:cubicBezTo>
                        <a:pt x="7112" y="2704"/>
                        <a:pt x="7115" y="2689"/>
                        <a:pt x="7116" y="2672"/>
                      </a:cubicBezTo>
                      <a:lnTo>
                        <a:pt x="7118" y="2659"/>
                      </a:lnTo>
                      <a:lnTo>
                        <a:pt x="7120" y="2648"/>
                      </a:lnTo>
                      <a:cubicBezTo>
                        <a:pt x="7120" y="2645"/>
                        <a:pt x="7121" y="2640"/>
                        <a:pt x="7121" y="2636"/>
                      </a:cubicBezTo>
                      <a:cubicBezTo>
                        <a:pt x="7122" y="2625"/>
                        <a:pt x="7122" y="2614"/>
                        <a:pt x="7123" y="2602"/>
                      </a:cubicBezTo>
                      <a:cubicBezTo>
                        <a:pt x="7123" y="2595"/>
                        <a:pt x="7125" y="2589"/>
                        <a:pt x="7125" y="2581"/>
                      </a:cubicBezTo>
                      <a:lnTo>
                        <a:pt x="7125" y="2574"/>
                      </a:lnTo>
                      <a:lnTo>
                        <a:pt x="7125" y="2568"/>
                      </a:lnTo>
                      <a:lnTo>
                        <a:pt x="7125" y="2559"/>
                      </a:lnTo>
                      <a:lnTo>
                        <a:pt x="7125" y="2549"/>
                      </a:lnTo>
                      <a:lnTo>
                        <a:pt x="7125" y="2538"/>
                      </a:lnTo>
                      <a:cubicBezTo>
                        <a:pt x="7125" y="2524"/>
                        <a:pt x="7126" y="2512"/>
                        <a:pt x="7126" y="2497"/>
                      </a:cubicBezTo>
                      <a:cubicBezTo>
                        <a:pt x="7115" y="2473"/>
                        <a:pt x="7115" y="2451"/>
                        <a:pt x="7113" y="2429"/>
                      </a:cubicBezTo>
                      <a:cubicBezTo>
                        <a:pt x="7111" y="2417"/>
                        <a:pt x="7110" y="2404"/>
                        <a:pt x="7108" y="2393"/>
                      </a:cubicBezTo>
                      <a:cubicBezTo>
                        <a:pt x="7106" y="2381"/>
                        <a:pt x="7104" y="2372"/>
                        <a:pt x="7101" y="2362"/>
                      </a:cubicBezTo>
                      <a:lnTo>
                        <a:pt x="7099" y="2352"/>
                      </a:lnTo>
                      <a:lnTo>
                        <a:pt x="7098" y="2347"/>
                      </a:lnTo>
                      <a:cubicBezTo>
                        <a:pt x="7095" y="2340"/>
                        <a:pt x="7093" y="2332"/>
                        <a:pt x="7090" y="2326"/>
                      </a:cubicBezTo>
                      <a:cubicBezTo>
                        <a:pt x="7089" y="2322"/>
                        <a:pt x="7086" y="2317"/>
                        <a:pt x="7084" y="2313"/>
                      </a:cubicBezTo>
                      <a:cubicBezTo>
                        <a:pt x="7077" y="2302"/>
                        <a:pt x="7073" y="2298"/>
                        <a:pt x="7068" y="2293"/>
                      </a:cubicBezTo>
                      <a:lnTo>
                        <a:pt x="7063" y="2288"/>
                      </a:lnTo>
                      <a:cubicBezTo>
                        <a:pt x="7055" y="2282"/>
                        <a:pt x="7050" y="2278"/>
                        <a:pt x="7044" y="2275"/>
                      </a:cubicBezTo>
                      <a:cubicBezTo>
                        <a:pt x="7038" y="2271"/>
                        <a:pt x="7033" y="2266"/>
                        <a:pt x="7027" y="2264"/>
                      </a:cubicBezTo>
                      <a:cubicBezTo>
                        <a:pt x="7017" y="2259"/>
                        <a:pt x="7008" y="2256"/>
                        <a:pt x="7002" y="2254"/>
                      </a:cubicBezTo>
                      <a:cubicBezTo>
                        <a:pt x="6992" y="2251"/>
                        <a:pt x="6985" y="2250"/>
                        <a:pt x="6977" y="2249"/>
                      </a:cubicBezTo>
                      <a:cubicBezTo>
                        <a:pt x="6961" y="2246"/>
                        <a:pt x="6951" y="2246"/>
                        <a:pt x="6939" y="2246"/>
                      </a:cubicBezTo>
                      <a:cubicBezTo>
                        <a:pt x="6928" y="2246"/>
                        <a:pt x="6918" y="2247"/>
                        <a:pt x="6905" y="2250"/>
                      </a:cubicBezTo>
                      <a:cubicBezTo>
                        <a:pt x="6899" y="2251"/>
                        <a:pt x="6893" y="2252"/>
                        <a:pt x="6887" y="2255"/>
                      </a:cubicBezTo>
                      <a:lnTo>
                        <a:pt x="6880" y="2256"/>
                      </a:lnTo>
                      <a:cubicBezTo>
                        <a:pt x="6859" y="2261"/>
                        <a:pt x="6838" y="2267"/>
                        <a:pt x="6815" y="2278"/>
                      </a:cubicBezTo>
                      <a:cubicBezTo>
                        <a:pt x="6777" y="2292"/>
                        <a:pt x="6741" y="2312"/>
                        <a:pt x="6694" y="2340"/>
                      </a:cubicBezTo>
                      <a:cubicBezTo>
                        <a:pt x="6678" y="2350"/>
                        <a:pt x="6662" y="2362"/>
                        <a:pt x="6647" y="2372"/>
                      </a:cubicBezTo>
                      <a:lnTo>
                        <a:pt x="6640" y="2379"/>
                      </a:lnTo>
                      <a:lnTo>
                        <a:pt x="6627" y="2386"/>
                      </a:lnTo>
                      <a:lnTo>
                        <a:pt x="6609" y="2399"/>
                      </a:lnTo>
                      <a:lnTo>
                        <a:pt x="6585" y="2416"/>
                      </a:lnTo>
                      <a:lnTo>
                        <a:pt x="6562" y="2432"/>
                      </a:lnTo>
                      <a:lnTo>
                        <a:pt x="6468" y="2501"/>
                      </a:lnTo>
                      <a:cubicBezTo>
                        <a:pt x="6467" y="2502"/>
                        <a:pt x="6466" y="2502"/>
                        <a:pt x="6465" y="2503"/>
                      </a:cubicBezTo>
                      <a:lnTo>
                        <a:pt x="6445" y="2520"/>
                      </a:lnTo>
                      <a:lnTo>
                        <a:pt x="6426" y="2535"/>
                      </a:lnTo>
                      <a:lnTo>
                        <a:pt x="6408" y="2551"/>
                      </a:lnTo>
                      <a:lnTo>
                        <a:pt x="6408" y="2551"/>
                      </a:lnTo>
                      <a:lnTo>
                        <a:pt x="6411" y="2542"/>
                      </a:lnTo>
                      <a:lnTo>
                        <a:pt x="6414" y="2532"/>
                      </a:lnTo>
                      <a:lnTo>
                        <a:pt x="6415" y="2525"/>
                      </a:lnTo>
                      <a:cubicBezTo>
                        <a:pt x="6418" y="2514"/>
                        <a:pt x="6418" y="2507"/>
                        <a:pt x="6419" y="2501"/>
                      </a:cubicBezTo>
                      <a:lnTo>
                        <a:pt x="6420" y="2491"/>
                      </a:lnTo>
                      <a:cubicBezTo>
                        <a:pt x="6421" y="2479"/>
                        <a:pt x="6423" y="2468"/>
                        <a:pt x="6424" y="2458"/>
                      </a:cubicBezTo>
                      <a:lnTo>
                        <a:pt x="6425" y="2451"/>
                      </a:lnTo>
                      <a:cubicBezTo>
                        <a:pt x="6426" y="2437"/>
                        <a:pt x="6429" y="2426"/>
                        <a:pt x="6430" y="2414"/>
                      </a:cubicBezTo>
                      <a:cubicBezTo>
                        <a:pt x="6431" y="2394"/>
                        <a:pt x="6432" y="2375"/>
                        <a:pt x="6434" y="2354"/>
                      </a:cubicBezTo>
                      <a:lnTo>
                        <a:pt x="6434" y="2328"/>
                      </a:lnTo>
                      <a:lnTo>
                        <a:pt x="6434" y="2316"/>
                      </a:lnTo>
                      <a:cubicBezTo>
                        <a:pt x="6434" y="2306"/>
                        <a:pt x="6434" y="2293"/>
                        <a:pt x="6435" y="2283"/>
                      </a:cubicBezTo>
                      <a:lnTo>
                        <a:pt x="6435" y="2250"/>
                      </a:lnTo>
                      <a:cubicBezTo>
                        <a:pt x="6435" y="2228"/>
                        <a:pt x="6432" y="2206"/>
                        <a:pt x="6430" y="2185"/>
                      </a:cubicBezTo>
                      <a:cubicBezTo>
                        <a:pt x="6426" y="2168"/>
                        <a:pt x="6423" y="2151"/>
                        <a:pt x="6419" y="2136"/>
                      </a:cubicBezTo>
                      <a:cubicBezTo>
                        <a:pt x="6416" y="2126"/>
                        <a:pt x="6413" y="2116"/>
                        <a:pt x="6410" y="2107"/>
                      </a:cubicBezTo>
                      <a:cubicBezTo>
                        <a:pt x="6408" y="2101"/>
                        <a:pt x="6405" y="2092"/>
                        <a:pt x="6403" y="2086"/>
                      </a:cubicBezTo>
                      <a:lnTo>
                        <a:pt x="6400" y="2080"/>
                      </a:lnTo>
                      <a:lnTo>
                        <a:pt x="6393" y="2065"/>
                      </a:lnTo>
                      <a:cubicBezTo>
                        <a:pt x="6387" y="2055"/>
                        <a:pt x="6384" y="2050"/>
                        <a:pt x="6380" y="2046"/>
                      </a:cubicBezTo>
                      <a:lnTo>
                        <a:pt x="6373" y="2039"/>
                      </a:lnTo>
                      <a:lnTo>
                        <a:pt x="6369" y="2036"/>
                      </a:lnTo>
                      <a:lnTo>
                        <a:pt x="6365" y="2034"/>
                      </a:lnTo>
                      <a:lnTo>
                        <a:pt x="6354" y="2027"/>
                      </a:lnTo>
                      <a:cubicBezTo>
                        <a:pt x="6349" y="2024"/>
                        <a:pt x="6343" y="2022"/>
                        <a:pt x="6337" y="2019"/>
                      </a:cubicBezTo>
                      <a:lnTo>
                        <a:pt x="6333" y="2018"/>
                      </a:lnTo>
                      <a:lnTo>
                        <a:pt x="6329" y="2016"/>
                      </a:lnTo>
                      <a:cubicBezTo>
                        <a:pt x="6322" y="2015"/>
                        <a:pt x="6316" y="2014"/>
                        <a:pt x="6311" y="2014"/>
                      </a:cubicBezTo>
                      <a:cubicBezTo>
                        <a:pt x="6305" y="2014"/>
                        <a:pt x="6298" y="2013"/>
                        <a:pt x="6293" y="2013"/>
                      </a:cubicBezTo>
                      <a:lnTo>
                        <a:pt x="6287" y="2013"/>
                      </a:lnTo>
                      <a:cubicBezTo>
                        <a:pt x="6277" y="2013"/>
                        <a:pt x="6267" y="2014"/>
                        <a:pt x="6257" y="2015"/>
                      </a:cubicBezTo>
                      <a:lnTo>
                        <a:pt x="6238" y="2019"/>
                      </a:lnTo>
                      <a:cubicBezTo>
                        <a:pt x="6229" y="2021"/>
                        <a:pt x="6221" y="2024"/>
                        <a:pt x="6212" y="2026"/>
                      </a:cubicBezTo>
                      <a:cubicBezTo>
                        <a:pt x="6204" y="2030"/>
                        <a:pt x="6197" y="2034"/>
                        <a:pt x="6189" y="2036"/>
                      </a:cubicBezTo>
                      <a:lnTo>
                        <a:pt x="6184" y="2037"/>
                      </a:lnTo>
                      <a:cubicBezTo>
                        <a:pt x="6171" y="2044"/>
                        <a:pt x="6157" y="2051"/>
                        <a:pt x="6142" y="2059"/>
                      </a:cubicBezTo>
                      <a:cubicBezTo>
                        <a:pt x="6127" y="2069"/>
                        <a:pt x="6110" y="2079"/>
                        <a:pt x="6092" y="2092"/>
                      </a:cubicBezTo>
                      <a:lnTo>
                        <a:pt x="6050" y="2127"/>
                      </a:lnTo>
                      <a:cubicBezTo>
                        <a:pt x="6025" y="2148"/>
                        <a:pt x="6001" y="2170"/>
                        <a:pt x="5977" y="2193"/>
                      </a:cubicBezTo>
                      <a:cubicBezTo>
                        <a:pt x="5955" y="2215"/>
                        <a:pt x="5930" y="2237"/>
                        <a:pt x="5908" y="2259"/>
                      </a:cubicBezTo>
                      <a:lnTo>
                        <a:pt x="5911" y="2255"/>
                      </a:lnTo>
                      <a:cubicBezTo>
                        <a:pt x="5914" y="2249"/>
                        <a:pt x="5917" y="2244"/>
                        <a:pt x="5920" y="2237"/>
                      </a:cubicBezTo>
                      <a:lnTo>
                        <a:pt x="5939" y="2194"/>
                      </a:lnTo>
                      <a:lnTo>
                        <a:pt x="5946" y="2180"/>
                      </a:lnTo>
                      <a:lnTo>
                        <a:pt x="5952" y="2167"/>
                      </a:lnTo>
                      <a:cubicBezTo>
                        <a:pt x="5960" y="2149"/>
                        <a:pt x="5966" y="2134"/>
                        <a:pt x="5973" y="2118"/>
                      </a:cubicBezTo>
                      <a:lnTo>
                        <a:pt x="5979" y="2108"/>
                      </a:lnTo>
                      <a:lnTo>
                        <a:pt x="5984" y="2098"/>
                      </a:lnTo>
                      <a:lnTo>
                        <a:pt x="5993" y="2079"/>
                      </a:lnTo>
                      <a:lnTo>
                        <a:pt x="6004" y="2054"/>
                      </a:lnTo>
                      <a:lnTo>
                        <a:pt x="6017" y="2030"/>
                      </a:lnTo>
                      <a:cubicBezTo>
                        <a:pt x="6030" y="2002"/>
                        <a:pt x="6044" y="1974"/>
                        <a:pt x="6059" y="1947"/>
                      </a:cubicBezTo>
                      <a:lnTo>
                        <a:pt x="6105" y="1861"/>
                      </a:lnTo>
                      <a:lnTo>
                        <a:pt x="6107" y="1858"/>
                      </a:lnTo>
                      <a:lnTo>
                        <a:pt x="6111" y="1848"/>
                      </a:lnTo>
                      <a:lnTo>
                        <a:pt x="6115" y="1840"/>
                      </a:lnTo>
                      <a:lnTo>
                        <a:pt x="6123" y="1822"/>
                      </a:lnTo>
                      <a:cubicBezTo>
                        <a:pt x="6130" y="1806"/>
                        <a:pt x="6136" y="1789"/>
                        <a:pt x="6142" y="1773"/>
                      </a:cubicBezTo>
                      <a:cubicBezTo>
                        <a:pt x="6146" y="1763"/>
                        <a:pt x="6150" y="1755"/>
                        <a:pt x="6154" y="1744"/>
                      </a:cubicBezTo>
                      <a:lnTo>
                        <a:pt x="6159" y="1730"/>
                      </a:lnTo>
                      <a:lnTo>
                        <a:pt x="6167" y="1709"/>
                      </a:lnTo>
                      <a:lnTo>
                        <a:pt x="6171" y="1699"/>
                      </a:lnTo>
                      <a:lnTo>
                        <a:pt x="6177" y="1680"/>
                      </a:lnTo>
                      <a:lnTo>
                        <a:pt x="6197" y="1623"/>
                      </a:lnTo>
                      <a:lnTo>
                        <a:pt x="6198" y="1618"/>
                      </a:lnTo>
                      <a:lnTo>
                        <a:pt x="6205" y="1593"/>
                      </a:lnTo>
                      <a:lnTo>
                        <a:pt x="6212" y="1574"/>
                      </a:lnTo>
                      <a:lnTo>
                        <a:pt x="6215" y="1562"/>
                      </a:lnTo>
                      <a:lnTo>
                        <a:pt x="6226" y="1530"/>
                      </a:lnTo>
                      <a:lnTo>
                        <a:pt x="6236" y="1498"/>
                      </a:lnTo>
                      <a:cubicBezTo>
                        <a:pt x="6244" y="1473"/>
                        <a:pt x="6250" y="1451"/>
                        <a:pt x="6257" y="1426"/>
                      </a:cubicBezTo>
                      <a:lnTo>
                        <a:pt x="6261" y="1412"/>
                      </a:lnTo>
                      <a:lnTo>
                        <a:pt x="6272" y="1369"/>
                      </a:lnTo>
                      <a:lnTo>
                        <a:pt x="6275" y="1360"/>
                      </a:lnTo>
                      <a:lnTo>
                        <a:pt x="6279" y="1341"/>
                      </a:lnTo>
                      <a:lnTo>
                        <a:pt x="6280" y="1334"/>
                      </a:lnTo>
                      <a:lnTo>
                        <a:pt x="6306" y="1217"/>
                      </a:lnTo>
                      <a:cubicBezTo>
                        <a:pt x="6307" y="1214"/>
                        <a:pt x="6307" y="1210"/>
                        <a:pt x="6308" y="1206"/>
                      </a:cubicBezTo>
                      <a:lnTo>
                        <a:pt x="6310" y="1201"/>
                      </a:lnTo>
                      <a:lnTo>
                        <a:pt x="6311" y="1191"/>
                      </a:lnTo>
                      <a:lnTo>
                        <a:pt x="6317" y="1155"/>
                      </a:lnTo>
                      <a:lnTo>
                        <a:pt x="6324" y="1119"/>
                      </a:lnTo>
                      <a:lnTo>
                        <a:pt x="6327" y="1101"/>
                      </a:lnTo>
                      <a:lnTo>
                        <a:pt x="6331" y="1077"/>
                      </a:lnTo>
                      <a:lnTo>
                        <a:pt x="6332" y="1072"/>
                      </a:lnTo>
                      <a:lnTo>
                        <a:pt x="6337" y="1036"/>
                      </a:lnTo>
                      <a:lnTo>
                        <a:pt x="6338" y="1030"/>
                      </a:lnTo>
                      <a:lnTo>
                        <a:pt x="6346" y="973"/>
                      </a:lnTo>
                      <a:cubicBezTo>
                        <a:pt x="6347" y="963"/>
                        <a:pt x="6348" y="953"/>
                        <a:pt x="6349" y="944"/>
                      </a:cubicBezTo>
                      <a:cubicBezTo>
                        <a:pt x="6352" y="922"/>
                        <a:pt x="6354" y="901"/>
                        <a:pt x="6356" y="880"/>
                      </a:cubicBezTo>
                      <a:lnTo>
                        <a:pt x="6357" y="872"/>
                      </a:lnTo>
                      <a:cubicBezTo>
                        <a:pt x="6359" y="864"/>
                        <a:pt x="6359" y="856"/>
                        <a:pt x="6360" y="846"/>
                      </a:cubicBezTo>
                      <a:lnTo>
                        <a:pt x="6362" y="830"/>
                      </a:lnTo>
                      <a:cubicBezTo>
                        <a:pt x="6363" y="814"/>
                        <a:pt x="6363" y="800"/>
                        <a:pt x="6364" y="787"/>
                      </a:cubicBezTo>
                      <a:lnTo>
                        <a:pt x="6364" y="776"/>
                      </a:lnTo>
                      <a:cubicBezTo>
                        <a:pt x="6364" y="767"/>
                        <a:pt x="6365" y="758"/>
                        <a:pt x="6365" y="748"/>
                      </a:cubicBezTo>
                      <a:lnTo>
                        <a:pt x="6367" y="695"/>
                      </a:lnTo>
                      <a:lnTo>
                        <a:pt x="6367" y="678"/>
                      </a:lnTo>
                      <a:lnTo>
                        <a:pt x="6367" y="664"/>
                      </a:lnTo>
                      <a:lnTo>
                        <a:pt x="6367" y="651"/>
                      </a:lnTo>
                      <a:cubicBezTo>
                        <a:pt x="6367" y="632"/>
                        <a:pt x="6367" y="614"/>
                        <a:pt x="6365" y="594"/>
                      </a:cubicBezTo>
                      <a:lnTo>
                        <a:pt x="6365" y="586"/>
                      </a:lnTo>
                      <a:lnTo>
                        <a:pt x="6365" y="577"/>
                      </a:lnTo>
                      <a:lnTo>
                        <a:pt x="6365" y="573"/>
                      </a:lnTo>
                      <a:lnTo>
                        <a:pt x="6364" y="560"/>
                      </a:lnTo>
                      <a:lnTo>
                        <a:pt x="6363" y="550"/>
                      </a:lnTo>
                      <a:lnTo>
                        <a:pt x="6363" y="542"/>
                      </a:lnTo>
                      <a:lnTo>
                        <a:pt x="6363" y="536"/>
                      </a:lnTo>
                      <a:lnTo>
                        <a:pt x="6363" y="530"/>
                      </a:lnTo>
                      <a:lnTo>
                        <a:pt x="6362" y="517"/>
                      </a:lnTo>
                      <a:lnTo>
                        <a:pt x="6360" y="504"/>
                      </a:lnTo>
                      <a:lnTo>
                        <a:pt x="6359" y="496"/>
                      </a:lnTo>
                      <a:lnTo>
                        <a:pt x="6357" y="486"/>
                      </a:lnTo>
                      <a:lnTo>
                        <a:pt x="6352" y="455"/>
                      </a:lnTo>
                      <a:lnTo>
                        <a:pt x="6344" y="413"/>
                      </a:lnTo>
                      <a:lnTo>
                        <a:pt x="6343" y="408"/>
                      </a:lnTo>
                      <a:cubicBezTo>
                        <a:pt x="6342" y="402"/>
                        <a:pt x="6342" y="400"/>
                        <a:pt x="6341" y="397"/>
                      </a:cubicBezTo>
                      <a:cubicBezTo>
                        <a:pt x="6338" y="386"/>
                        <a:pt x="6334" y="376"/>
                        <a:pt x="6332" y="365"/>
                      </a:cubicBezTo>
                      <a:cubicBezTo>
                        <a:pt x="6331" y="360"/>
                        <a:pt x="6329" y="356"/>
                        <a:pt x="6327" y="351"/>
                      </a:cubicBezTo>
                      <a:lnTo>
                        <a:pt x="6326" y="346"/>
                      </a:lnTo>
                      <a:lnTo>
                        <a:pt x="6321" y="336"/>
                      </a:lnTo>
                      <a:lnTo>
                        <a:pt x="6317" y="328"/>
                      </a:lnTo>
                      <a:lnTo>
                        <a:pt x="6308" y="306"/>
                      </a:lnTo>
                      <a:lnTo>
                        <a:pt x="6306" y="299"/>
                      </a:lnTo>
                      <a:cubicBezTo>
                        <a:pt x="6305" y="294"/>
                        <a:pt x="6302" y="289"/>
                        <a:pt x="6300" y="284"/>
                      </a:cubicBezTo>
                      <a:lnTo>
                        <a:pt x="6297" y="278"/>
                      </a:lnTo>
                      <a:lnTo>
                        <a:pt x="6296" y="273"/>
                      </a:lnTo>
                      <a:cubicBezTo>
                        <a:pt x="6295" y="269"/>
                        <a:pt x="6292" y="263"/>
                        <a:pt x="6291" y="259"/>
                      </a:cubicBezTo>
                      <a:lnTo>
                        <a:pt x="6284" y="247"/>
                      </a:lnTo>
                      <a:lnTo>
                        <a:pt x="6277" y="233"/>
                      </a:lnTo>
                      <a:lnTo>
                        <a:pt x="6275" y="227"/>
                      </a:lnTo>
                      <a:cubicBezTo>
                        <a:pt x="6274" y="223"/>
                        <a:pt x="6271" y="220"/>
                        <a:pt x="6269" y="216"/>
                      </a:cubicBezTo>
                      <a:cubicBezTo>
                        <a:pt x="6264" y="207"/>
                        <a:pt x="6259" y="200"/>
                        <a:pt x="6253" y="190"/>
                      </a:cubicBezTo>
                      <a:cubicBezTo>
                        <a:pt x="6246" y="180"/>
                        <a:pt x="6239" y="170"/>
                        <a:pt x="6231" y="159"/>
                      </a:cubicBezTo>
                      <a:lnTo>
                        <a:pt x="6226" y="154"/>
                      </a:lnTo>
                      <a:lnTo>
                        <a:pt x="6224" y="150"/>
                      </a:lnTo>
                      <a:lnTo>
                        <a:pt x="6219" y="146"/>
                      </a:lnTo>
                      <a:lnTo>
                        <a:pt x="6215" y="141"/>
                      </a:lnTo>
                      <a:cubicBezTo>
                        <a:pt x="6212" y="138"/>
                        <a:pt x="6209" y="134"/>
                        <a:pt x="6205" y="129"/>
                      </a:cubicBezTo>
                      <a:lnTo>
                        <a:pt x="6200" y="123"/>
                      </a:lnTo>
                      <a:cubicBezTo>
                        <a:pt x="6198" y="119"/>
                        <a:pt x="6194" y="117"/>
                        <a:pt x="6192" y="114"/>
                      </a:cubicBezTo>
                      <a:lnTo>
                        <a:pt x="6168" y="91"/>
                      </a:lnTo>
                      <a:lnTo>
                        <a:pt x="6163" y="86"/>
                      </a:lnTo>
                      <a:lnTo>
                        <a:pt x="6158" y="81"/>
                      </a:lnTo>
                      <a:cubicBezTo>
                        <a:pt x="6156" y="78"/>
                        <a:pt x="6153" y="76"/>
                        <a:pt x="6148" y="73"/>
                      </a:cubicBezTo>
                      <a:lnTo>
                        <a:pt x="6142" y="68"/>
                      </a:lnTo>
                      <a:cubicBezTo>
                        <a:pt x="6130" y="57"/>
                        <a:pt x="6117" y="48"/>
                        <a:pt x="6104" y="42"/>
                      </a:cubicBezTo>
                      <a:cubicBezTo>
                        <a:pt x="6097" y="38"/>
                        <a:pt x="6092" y="36"/>
                        <a:pt x="6086" y="33"/>
                      </a:cubicBezTo>
                      <a:lnTo>
                        <a:pt x="6079" y="31"/>
                      </a:lnTo>
                      <a:lnTo>
                        <a:pt x="6060" y="22"/>
                      </a:lnTo>
                      <a:cubicBezTo>
                        <a:pt x="6050" y="19"/>
                        <a:pt x="6044" y="17"/>
                        <a:pt x="6039" y="16"/>
                      </a:cubicBezTo>
                      <a:lnTo>
                        <a:pt x="6032" y="14"/>
                      </a:lnTo>
                      <a:cubicBezTo>
                        <a:pt x="6018" y="9"/>
                        <a:pt x="6003" y="6"/>
                        <a:pt x="5991" y="5"/>
                      </a:cubicBezTo>
                      <a:cubicBezTo>
                        <a:pt x="5975" y="2"/>
                        <a:pt x="5960" y="2"/>
                        <a:pt x="594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9" name="Google Shape;3519;p154"/>
                <p:cNvSpPr/>
                <p:nvPr/>
              </p:nvSpPr>
              <p:spPr>
                <a:xfrm>
                  <a:off x="5563802" y="4129561"/>
                  <a:ext cx="344916" cy="314907"/>
                </a:xfrm>
                <a:custGeom>
                  <a:avLst/>
                  <a:gdLst/>
                  <a:ahLst/>
                  <a:cxnLst/>
                  <a:rect l="l" t="t" r="r" b="b"/>
                  <a:pathLst>
                    <a:path w="7126" h="6506" extrusionOk="0">
                      <a:moveTo>
                        <a:pt x="5864" y="1"/>
                      </a:moveTo>
                      <a:lnTo>
                        <a:pt x="5850" y="2"/>
                      </a:lnTo>
                      <a:lnTo>
                        <a:pt x="5843" y="2"/>
                      </a:lnTo>
                      <a:cubicBezTo>
                        <a:pt x="5834" y="2"/>
                        <a:pt x="5828" y="4"/>
                        <a:pt x="5822" y="4"/>
                      </a:cubicBezTo>
                      <a:lnTo>
                        <a:pt x="5791" y="7"/>
                      </a:lnTo>
                      <a:lnTo>
                        <a:pt x="5772" y="11"/>
                      </a:lnTo>
                      <a:lnTo>
                        <a:pt x="5766" y="12"/>
                      </a:lnTo>
                      <a:cubicBezTo>
                        <a:pt x="5751" y="16"/>
                        <a:pt x="5736" y="22"/>
                        <a:pt x="5724" y="28"/>
                      </a:cubicBezTo>
                      <a:lnTo>
                        <a:pt x="5697" y="38"/>
                      </a:lnTo>
                      <a:cubicBezTo>
                        <a:pt x="5692" y="41"/>
                        <a:pt x="5688" y="42"/>
                        <a:pt x="5683" y="45"/>
                      </a:cubicBezTo>
                      <a:lnTo>
                        <a:pt x="5677" y="47"/>
                      </a:lnTo>
                      <a:cubicBezTo>
                        <a:pt x="5666" y="52"/>
                        <a:pt x="5654" y="57"/>
                        <a:pt x="5644" y="63"/>
                      </a:cubicBezTo>
                      <a:lnTo>
                        <a:pt x="5630" y="69"/>
                      </a:lnTo>
                      <a:lnTo>
                        <a:pt x="5615" y="77"/>
                      </a:lnTo>
                      <a:lnTo>
                        <a:pt x="5605" y="82"/>
                      </a:lnTo>
                      <a:lnTo>
                        <a:pt x="5594" y="87"/>
                      </a:lnTo>
                      <a:lnTo>
                        <a:pt x="5580" y="94"/>
                      </a:lnTo>
                      <a:lnTo>
                        <a:pt x="5566" y="103"/>
                      </a:lnTo>
                      <a:cubicBezTo>
                        <a:pt x="5559" y="107"/>
                        <a:pt x="5556" y="108"/>
                        <a:pt x="5553" y="109"/>
                      </a:cubicBezTo>
                      <a:cubicBezTo>
                        <a:pt x="5536" y="118"/>
                        <a:pt x="5520" y="128"/>
                        <a:pt x="5504" y="138"/>
                      </a:cubicBezTo>
                      <a:lnTo>
                        <a:pt x="5500" y="140"/>
                      </a:lnTo>
                      <a:cubicBezTo>
                        <a:pt x="5497" y="143"/>
                        <a:pt x="5493" y="144"/>
                        <a:pt x="5492" y="144"/>
                      </a:cubicBezTo>
                      <a:cubicBezTo>
                        <a:pt x="5486" y="149"/>
                        <a:pt x="5478" y="153"/>
                        <a:pt x="5472" y="158"/>
                      </a:cubicBezTo>
                      <a:lnTo>
                        <a:pt x="5427" y="187"/>
                      </a:lnTo>
                      <a:cubicBezTo>
                        <a:pt x="5415" y="195"/>
                        <a:pt x="5405" y="203"/>
                        <a:pt x="5394" y="211"/>
                      </a:cubicBezTo>
                      <a:lnTo>
                        <a:pt x="5383" y="218"/>
                      </a:lnTo>
                      <a:cubicBezTo>
                        <a:pt x="5363" y="232"/>
                        <a:pt x="5343" y="249"/>
                        <a:pt x="5324" y="264"/>
                      </a:cubicBezTo>
                      <a:cubicBezTo>
                        <a:pt x="5309" y="277"/>
                        <a:pt x="5296" y="289"/>
                        <a:pt x="5281" y="302"/>
                      </a:cubicBezTo>
                      <a:cubicBezTo>
                        <a:pt x="5268" y="315"/>
                        <a:pt x="5255" y="329"/>
                        <a:pt x="5237" y="347"/>
                      </a:cubicBezTo>
                      <a:cubicBezTo>
                        <a:pt x="5224" y="362"/>
                        <a:pt x="5210" y="380"/>
                        <a:pt x="5198" y="396"/>
                      </a:cubicBezTo>
                      <a:cubicBezTo>
                        <a:pt x="5191" y="405"/>
                        <a:pt x="5183" y="414"/>
                        <a:pt x="5177" y="423"/>
                      </a:cubicBezTo>
                      <a:lnTo>
                        <a:pt x="5174" y="427"/>
                      </a:lnTo>
                      <a:cubicBezTo>
                        <a:pt x="5168" y="436"/>
                        <a:pt x="5162" y="444"/>
                        <a:pt x="5157" y="453"/>
                      </a:cubicBezTo>
                      <a:lnTo>
                        <a:pt x="5146" y="468"/>
                      </a:lnTo>
                      <a:lnTo>
                        <a:pt x="5129" y="494"/>
                      </a:lnTo>
                      <a:lnTo>
                        <a:pt x="5113" y="519"/>
                      </a:lnTo>
                      <a:lnTo>
                        <a:pt x="5107" y="529"/>
                      </a:lnTo>
                      <a:lnTo>
                        <a:pt x="5076" y="583"/>
                      </a:lnTo>
                      <a:cubicBezTo>
                        <a:pt x="5070" y="594"/>
                        <a:pt x="5064" y="604"/>
                        <a:pt x="5059" y="617"/>
                      </a:cubicBezTo>
                      <a:lnTo>
                        <a:pt x="5038" y="654"/>
                      </a:lnTo>
                      <a:lnTo>
                        <a:pt x="5030" y="668"/>
                      </a:lnTo>
                      <a:cubicBezTo>
                        <a:pt x="5025" y="676"/>
                        <a:pt x="5020" y="686"/>
                        <a:pt x="5016" y="695"/>
                      </a:cubicBezTo>
                      <a:lnTo>
                        <a:pt x="5010" y="704"/>
                      </a:lnTo>
                      <a:lnTo>
                        <a:pt x="4993" y="738"/>
                      </a:lnTo>
                      <a:lnTo>
                        <a:pt x="4984" y="757"/>
                      </a:lnTo>
                      <a:lnTo>
                        <a:pt x="4976" y="773"/>
                      </a:lnTo>
                      <a:lnTo>
                        <a:pt x="4973" y="779"/>
                      </a:lnTo>
                      <a:lnTo>
                        <a:pt x="4969" y="789"/>
                      </a:lnTo>
                      <a:cubicBezTo>
                        <a:pt x="4959" y="812"/>
                        <a:pt x="4949" y="834"/>
                        <a:pt x="4940" y="857"/>
                      </a:cubicBezTo>
                      <a:cubicBezTo>
                        <a:pt x="4930" y="882"/>
                        <a:pt x="4921" y="910"/>
                        <a:pt x="4913" y="936"/>
                      </a:cubicBezTo>
                      <a:cubicBezTo>
                        <a:pt x="4911" y="946"/>
                        <a:pt x="4906" y="956"/>
                        <a:pt x="4904" y="967"/>
                      </a:cubicBezTo>
                      <a:lnTo>
                        <a:pt x="4900" y="982"/>
                      </a:lnTo>
                      <a:lnTo>
                        <a:pt x="4896" y="998"/>
                      </a:lnTo>
                      <a:cubicBezTo>
                        <a:pt x="4894" y="1008"/>
                        <a:pt x="4891" y="1016"/>
                        <a:pt x="4890" y="1026"/>
                      </a:cubicBezTo>
                      <a:lnTo>
                        <a:pt x="4884" y="1054"/>
                      </a:lnTo>
                      <a:lnTo>
                        <a:pt x="4877" y="1086"/>
                      </a:lnTo>
                      <a:cubicBezTo>
                        <a:pt x="4871" y="1108"/>
                        <a:pt x="4868" y="1129"/>
                        <a:pt x="4863" y="1150"/>
                      </a:cubicBezTo>
                      <a:lnTo>
                        <a:pt x="4858" y="1175"/>
                      </a:lnTo>
                      <a:cubicBezTo>
                        <a:pt x="4856" y="1179"/>
                        <a:pt x="4856" y="1181"/>
                        <a:pt x="4856" y="1185"/>
                      </a:cubicBezTo>
                      <a:cubicBezTo>
                        <a:pt x="4854" y="1199"/>
                        <a:pt x="4853" y="1210"/>
                        <a:pt x="4850" y="1220"/>
                      </a:cubicBezTo>
                      <a:cubicBezTo>
                        <a:pt x="4848" y="1237"/>
                        <a:pt x="4844" y="1253"/>
                        <a:pt x="4841" y="1271"/>
                      </a:cubicBezTo>
                      <a:lnTo>
                        <a:pt x="4838" y="1289"/>
                      </a:lnTo>
                      <a:lnTo>
                        <a:pt x="4837" y="1299"/>
                      </a:lnTo>
                      <a:lnTo>
                        <a:pt x="4829" y="1348"/>
                      </a:lnTo>
                      <a:cubicBezTo>
                        <a:pt x="4825" y="1370"/>
                        <a:pt x="4822" y="1395"/>
                        <a:pt x="4818" y="1418"/>
                      </a:cubicBezTo>
                      <a:cubicBezTo>
                        <a:pt x="4815" y="1435"/>
                        <a:pt x="4813" y="1451"/>
                        <a:pt x="4812" y="1467"/>
                      </a:cubicBezTo>
                      <a:lnTo>
                        <a:pt x="4809" y="1485"/>
                      </a:lnTo>
                      <a:cubicBezTo>
                        <a:pt x="4808" y="1495"/>
                        <a:pt x="4807" y="1504"/>
                        <a:pt x="4804" y="1514"/>
                      </a:cubicBezTo>
                      <a:lnTo>
                        <a:pt x="4802" y="1533"/>
                      </a:lnTo>
                      <a:cubicBezTo>
                        <a:pt x="4801" y="1540"/>
                        <a:pt x="4801" y="1549"/>
                        <a:pt x="4799" y="1555"/>
                      </a:cubicBezTo>
                      <a:cubicBezTo>
                        <a:pt x="4798" y="1562"/>
                        <a:pt x="4796" y="1570"/>
                        <a:pt x="4793" y="1576"/>
                      </a:cubicBezTo>
                      <a:lnTo>
                        <a:pt x="4788" y="1588"/>
                      </a:lnTo>
                      <a:cubicBezTo>
                        <a:pt x="4787" y="1591"/>
                        <a:pt x="4786" y="1595"/>
                        <a:pt x="4783" y="1597"/>
                      </a:cubicBezTo>
                      <a:lnTo>
                        <a:pt x="4778" y="1597"/>
                      </a:lnTo>
                      <a:cubicBezTo>
                        <a:pt x="4767" y="1595"/>
                        <a:pt x="4763" y="1592"/>
                        <a:pt x="4761" y="1591"/>
                      </a:cubicBezTo>
                      <a:cubicBezTo>
                        <a:pt x="4758" y="1590"/>
                        <a:pt x="4756" y="1588"/>
                        <a:pt x="4753" y="1586"/>
                      </a:cubicBezTo>
                      <a:lnTo>
                        <a:pt x="4737" y="1575"/>
                      </a:lnTo>
                      <a:lnTo>
                        <a:pt x="4731" y="1571"/>
                      </a:lnTo>
                      <a:cubicBezTo>
                        <a:pt x="4719" y="1564"/>
                        <a:pt x="4706" y="1556"/>
                        <a:pt x="4691" y="1549"/>
                      </a:cubicBezTo>
                      <a:cubicBezTo>
                        <a:pt x="4684" y="1543"/>
                        <a:pt x="4676" y="1539"/>
                        <a:pt x="4668" y="1535"/>
                      </a:cubicBezTo>
                      <a:lnTo>
                        <a:pt x="4657" y="1530"/>
                      </a:lnTo>
                      <a:cubicBezTo>
                        <a:pt x="4650" y="1526"/>
                        <a:pt x="4645" y="1524"/>
                        <a:pt x="4639" y="1521"/>
                      </a:cubicBezTo>
                      <a:cubicBezTo>
                        <a:pt x="4633" y="1518"/>
                        <a:pt x="4626" y="1515"/>
                        <a:pt x="4619" y="1513"/>
                      </a:cubicBezTo>
                      <a:cubicBezTo>
                        <a:pt x="4593" y="1500"/>
                        <a:pt x="4566" y="1488"/>
                        <a:pt x="4537" y="1478"/>
                      </a:cubicBezTo>
                      <a:lnTo>
                        <a:pt x="4532" y="1477"/>
                      </a:lnTo>
                      <a:cubicBezTo>
                        <a:pt x="4526" y="1473"/>
                        <a:pt x="4521" y="1472"/>
                        <a:pt x="4515" y="1471"/>
                      </a:cubicBezTo>
                      <a:lnTo>
                        <a:pt x="4501" y="1467"/>
                      </a:lnTo>
                      <a:lnTo>
                        <a:pt x="4492" y="1464"/>
                      </a:lnTo>
                      <a:cubicBezTo>
                        <a:pt x="4488" y="1463"/>
                        <a:pt x="4483" y="1462"/>
                        <a:pt x="4479" y="1462"/>
                      </a:cubicBezTo>
                      <a:lnTo>
                        <a:pt x="4470" y="1459"/>
                      </a:lnTo>
                      <a:cubicBezTo>
                        <a:pt x="4465" y="1458"/>
                        <a:pt x="4459" y="1457"/>
                        <a:pt x="4454" y="1457"/>
                      </a:cubicBezTo>
                      <a:lnTo>
                        <a:pt x="4446" y="1456"/>
                      </a:lnTo>
                      <a:cubicBezTo>
                        <a:pt x="4436" y="1453"/>
                        <a:pt x="4423" y="1452"/>
                        <a:pt x="4413" y="1451"/>
                      </a:cubicBezTo>
                      <a:lnTo>
                        <a:pt x="4405" y="1449"/>
                      </a:lnTo>
                      <a:cubicBezTo>
                        <a:pt x="4402" y="1449"/>
                        <a:pt x="4400" y="1449"/>
                        <a:pt x="4397" y="1448"/>
                      </a:cubicBezTo>
                      <a:lnTo>
                        <a:pt x="4389" y="1448"/>
                      </a:lnTo>
                      <a:lnTo>
                        <a:pt x="4380" y="1447"/>
                      </a:lnTo>
                      <a:cubicBezTo>
                        <a:pt x="4374" y="1447"/>
                        <a:pt x="4367" y="1446"/>
                        <a:pt x="4361" y="1446"/>
                      </a:cubicBezTo>
                      <a:lnTo>
                        <a:pt x="4343" y="1444"/>
                      </a:lnTo>
                      <a:cubicBezTo>
                        <a:pt x="4334" y="1444"/>
                        <a:pt x="4325" y="1443"/>
                        <a:pt x="4315" y="1443"/>
                      </a:cubicBezTo>
                      <a:lnTo>
                        <a:pt x="4286" y="1443"/>
                      </a:lnTo>
                      <a:cubicBezTo>
                        <a:pt x="4278" y="1443"/>
                        <a:pt x="4271" y="1443"/>
                        <a:pt x="4262" y="1442"/>
                      </a:cubicBezTo>
                      <a:lnTo>
                        <a:pt x="4209" y="1442"/>
                      </a:lnTo>
                      <a:cubicBezTo>
                        <a:pt x="4194" y="1442"/>
                        <a:pt x="4178" y="1443"/>
                        <a:pt x="4163" y="1444"/>
                      </a:cubicBezTo>
                      <a:cubicBezTo>
                        <a:pt x="4155" y="1444"/>
                        <a:pt x="4148" y="1446"/>
                        <a:pt x="4140" y="1446"/>
                      </a:cubicBezTo>
                      <a:cubicBezTo>
                        <a:pt x="4134" y="1446"/>
                        <a:pt x="4129" y="1447"/>
                        <a:pt x="4125" y="1447"/>
                      </a:cubicBezTo>
                      <a:lnTo>
                        <a:pt x="4104" y="1449"/>
                      </a:lnTo>
                      <a:lnTo>
                        <a:pt x="4089" y="1451"/>
                      </a:lnTo>
                      <a:cubicBezTo>
                        <a:pt x="4087" y="1451"/>
                        <a:pt x="4083" y="1452"/>
                        <a:pt x="4081" y="1452"/>
                      </a:cubicBezTo>
                      <a:lnTo>
                        <a:pt x="4075" y="1453"/>
                      </a:lnTo>
                      <a:lnTo>
                        <a:pt x="4070" y="1454"/>
                      </a:lnTo>
                      <a:lnTo>
                        <a:pt x="4061" y="1456"/>
                      </a:lnTo>
                      <a:cubicBezTo>
                        <a:pt x="4048" y="1458"/>
                        <a:pt x="4036" y="1459"/>
                        <a:pt x="4026" y="1462"/>
                      </a:cubicBezTo>
                      <a:lnTo>
                        <a:pt x="4010" y="1466"/>
                      </a:lnTo>
                      <a:lnTo>
                        <a:pt x="3995" y="1468"/>
                      </a:lnTo>
                      <a:lnTo>
                        <a:pt x="3990" y="1469"/>
                      </a:lnTo>
                      <a:cubicBezTo>
                        <a:pt x="3985" y="1471"/>
                        <a:pt x="3981" y="1471"/>
                        <a:pt x="3978" y="1472"/>
                      </a:cubicBezTo>
                      <a:lnTo>
                        <a:pt x="3955" y="1479"/>
                      </a:lnTo>
                      <a:lnTo>
                        <a:pt x="3924" y="1487"/>
                      </a:lnTo>
                      <a:cubicBezTo>
                        <a:pt x="3912" y="1490"/>
                        <a:pt x="3900" y="1494"/>
                        <a:pt x="3887" y="1498"/>
                      </a:cubicBezTo>
                      <a:lnTo>
                        <a:pt x="3854" y="1508"/>
                      </a:lnTo>
                      <a:cubicBezTo>
                        <a:pt x="3847" y="1509"/>
                        <a:pt x="3845" y="1511"/>
                        <a:pt x="3842" y="1513"/>
                      </a:cubicBezTo>
                      <a:lnTo>
                        <a:pt x="3789" y="1531"/>
                      </a:lnTo>
                      <a:lnTo>
                        <a:pt x="3774" y="1538"/>
                      </a:lnTo>
                      <a:lnTo>
                        <a:pt x="3763" y="1541"/>
                      </a:lnTo>
                      <a:cubicBezTo>
                        <a:pt x="3757" y="1544"/>
                        <a:pt x="3751" y="1547"/>
                        <a:pt x="3746" y="1550"/>
                      </a:cubicBezTo>
                      <a:lnTo>
                        <a:pt x="3737" y="1554"/>
                      </a:lnTo>
                      <a:cubicBezTo>
                        <a:pt x="3699" y="1569"/>
                        <a:pt x="3657" y="1588"/>
                        <a:pt x="3613" y="1612"/>
                      </a:cubicBezTo>
                      <a:cubicBezTo>
                        <a:pt x="3577" y="1632"/>
                        <a:pt x="3541" y="1655"/>
                        <a:pt x="3502" y="1682"/>
                      </a:cubicBezTo>
                      <a:cubicBezTo>
                        <a:pt x="3467" y="1706"/>
                        <a:pt x="3431" y="1735"/>
                        <a:pt x="3398" y="1766"/>
                      </a:cubicBezTo>
                      <a:cubicBezTo>
                        <a:pt x="3382" y="1780"/>
                        <a:pt x="3366" y="1796"/>
                        <a:pt x="3350" y="1811"/>
                      </a:cubicBezTo>
                      <a:cubicBezTo>
                        <a:pt x="3333" y="1827"/>
                        <a:pt x="3317" y="1843"/>
                        <a:pt x="3302" y="1860"/>
                      </a:cubicBezTo>
                      <a:cubicBezTo>
                        <a:pt x="3285" y="1878"/>
                        <a:pt x="3269" y="1897"/>
                        <a:pt x="3253" y="1915"/>
                      </a:cubicBezTo>
                      <a:lnTo>
                        <a:pt x="3202" y="1973"/>
                      </a:lnTo>
                      <a:lnTo>
                        <a:pt x="3178" y="2000"/>
                      </a:lnTo>
                      <a:lnTo>
                        <a:pt x="3175" y="2005"/>
                      </a:lnTo>
                      <a:lnTo>
                        <a:pt x="3156" y="2029"/>
                      </a:lnTo>
                      <a:lnTo>
                        <a:pt x="3115" y="2081"/>
                      </a:lnTo>
                      <a:lnTo>
                        <a:pt x="3103" y="2096"/>
                      </a:lnTo>
                      <a:lnTo>
                        <a:pt x="3095" y="2106"/>
                      </a:lnTo>
                      <a:cubicBezTo>
                        <a:pt x="3078" y="2128"/>
                        <a:pt x="3063" y="2149"/>
                        <a:pt x="3050" y="2172"/>
                      </a:cubicBezTo>
                      <a:cubicBezTo>
                        <a:pt x="3042" y="2183"/>
                        <a:pt x="3037" y="2194"/>
                        <a:pt x="3031" y="2206"/>
                      </a:cubicBezTo>
                      <a:lnTo>
                        <a:pt x="3024" y="2218"/>
                      </a:lnTo>
                      <a:lnTo>
                        <a:pt x="3022" y="2223"/>
                      </a:lnTo>
                      <a:lnTo>
                        <a:pt x="3019" y="2230"/>
                      </a:lnTo>
                      <a:lnTo>
                        <a:pt x="3017" y="2237"/>
                      </a:lnTo>
                      <a:cubicBezTo>
                        <a:pt x="3014" y="2242"/>
                        <a:pt x="3012" y="2247"/>
                        <a:pt x="3011" y="2252"/>
                      </a:cubicBezTo>
                      <a:lnTo>
                        <a:pt x="3002" y="2272"/>
                      </a:lnTo>
                      <a:lnTo>
                        <a:pt x="3001" y="2276"/>
                      </a:lnTo>
                      <a:lnTo>
                        <a:pt x="2998" y="2281"/>
                      </a:lnTo>
                      <a:lnTo>
                        <a:pt x="2995" y="2291"/>
                      </a:lnTo>
                      <a:lnTo>
                        <a:pt x="2992" y="2298"/>
                      </a:lnTo>
                      <a:cubicBezTo>
                        <a:pt x="2988" y="2311"/>
                        <a:pt x="2985" y="2321"/>
                        <a:pt x="2982" y="2332"/>
                      </a:cubicBezTo>
                      <a:cubicBezTo>
                        <a:pt x="2980" y="2344"/>
                        <a:pt x="2976" y="2354"/>
                        <a:pt x="2971" y="2364"/>
                      </a:cubicBezTo>
                      <a:cubicBezTo>
                        <a:pt x="2969" y="2370"/>
                        <a:pt x="2967" y="2379"/>
                        <a:pt x="2966" y="2385"/>
                      </a:cubicBezTo>
                      <a:lnTo>
                        <a:pt x="2965" y="2391"/>
                      </a:lnTo>
                      <a:lnTo>
                        <a:pt x="2962" y="2399"/>
                      </a:lnTo>
                      <a:cubicBezTo>
                        <a:pt x="2961" y="2404"/>
                        <a:pt x="2960" y="2410"/>
                        <a:pt x="2959" y="2414"/>
                      </a:cubicBezTo>
                      <a:lnTo>
                        <a:pt x="2951" y="2448"/>
                      </a:lnTo>
                      <a:lnTo>
                        <a:pt x="2950" y="2456"/>
                      </a:lnTo>
                      <a:lnTo>
                        <a:pt x="2949" y="2463"/>
                      </a:lnTo>
                      <a:cubicBezTo>
                        <a:pt x="2926" y="2445"/>
                        <a:pt x="2904" y="2426"/>
                        <a:pt x="2883" y="2406"/>
                      </a:cubicBezTo>
                      <a:cubicBezTo>
                        <a:pt x="2858" y="2388"/>
                        <a:pt x="2833" y="2368"/>
                        <a:pt x="2808" y="2350"/>
                      </a:cubicBezTo>
                      <a:cubicBezTo>
                        <a:pt x="2780" y="2331"/>
                        <a:pt x="2751" y="2313"/>
                        <a:pt x="2729" y="2300"/>
                      </a:cubicBezTo>
                      <a:cubicBezTo>
                        <a:pt x="2677" y="2267"/>
                        <a:pt x="2619" y="2240"/>
                        <a:pt x="2559" y="2214"/>
                      </a:cubicBezTo>
                      <a:cubicBezTo>
                        <a:pt x="2504" y="2190"/>
                        <a:pt x="2446" y="2170"/>
                        <a:pt x="2379" y="2152"/>
                      </a:cubicBezTo>
                      <a:cubicBezTo>
                        <a:pt x="2348" y="2144"/>
                        <a:pt x="2317" y="2137"/>
                        <a:pt x="2287" y="2130"/>
                      </a:cubicBezTo>
                      <a:cubicBezTo>
                        <a:pt x="2248" y="2121"/>
                        <a:pt x="2215" y="2116"/>
                        <a:pt x="2185" y="2111"/>
                      </a:cubicBezTo>
                      <a:cubicBezTo>
                        <a:pt x="2153" y="2106"/>
                        <a:pt x="2122" y="2105"/>
                        <a:pt x="2095" y="2103"/>
                      </a:cubicBezTo>
                      <a:cubicBezTo>
                        <a:pt x="2082" y="2103"/>
                        <a:pt x="2069" y="2102"/>
                        <a:pt x="2056" y="2102"/>
                      </a:cubicBezTo>
                      <a:cubicBezTo>
                        <a:pt x="2034" y="2102"/>
                        <a:pt x="2013" y="2103"/>
                        <a:pt x="1991" y="2103"/>
                      </a:cubicBezTo>
                      <a:cubicBezTo>
                        <a:pt x="1924" y="2107"/>
                        <a:pt x="1857" y="2118"/>
                        <a:pt x="1793" y="2130"/>
                      </a:cubicBezTo>
                      <a:cubicBezTo>
                        <a:pt x="1739" y="2141"/>
                        <a:pt x="1680" y="2156"/>
                        <a:pt x="1606" y="2178"/>
                      </a:cubicBezTo>
                      <a:cubicBezTo>
                        <a:pt x="1601" y="2179"/>
                        <a:pt x="1596" y="2182"/>
                        <a:pt x="1590" y="2183"/>
                      </a:cubicBezTo>
                      <a:lnTo>
                        <a:pt x="1550" y="2197"/>
                      </a:lnTo>
                      <a:lnTo>
                        <a:pt x="1505" y="2213"/>
                      </a:lnTo>
                      <a:lnTo>
                        <a:pt x="1461" y="2228"/>
                      </a:lnTo>
                      <a:lnTo>
                        <a:pt x="1438" y="2236"/>
                      </a:lnTo>
                      <a:cubicBezTo>
                        <a:pt x="1433" y="2237"/>
                        <a:pt x="1430" y="2240"/>
                        <a:pt x="1425" y="2241"/>
                      </a:cubicBezTo>
                      <a:lnTo>
                        <a:pt x="1415" y="2245"/>
                      </a:lnTo>
                      <a:cubicBezTo>
                        <a:pt x="1399" y="2251"/>
                        <a:pt x="1380" y="2259"/>
                        <a:pt x="1364" y="2265"/>
                      </a:cubicBezTo>
                      <a:cubicBezTo>
                        <a:pt x="1307" y="2288"/>
                        <a:pt x="1249" y="2316"/>
                        <a:pt x="1190" y="2347"/>
                      </a:cubicBezTo>
                      <a:cubicBezTo>
                        <a:pt x="1134" y="2375"/>
                        <a:pt x="1078" y="2409"/>
                        <a:pt x="1021" y="2446"/>
                      </a:cubicBezTo>
                      <a:cubicBezTo>
                        <a:pt x="995" y="2462"/>
                        <a:pt x="969" y="2481"/>
                        <a:pt x="944" y="2499"/>
                      </a:cubicBezTo>
                      <a:cubicBezTo>
                        <a:pt x="917" y="2520"/>
                        <a:pt x="890" y="2540"/>
                        <a:pt x="864" y="2563"/>
                      </a:cubicBezTo>
                      <a:lnTo>
                        <a:pt x="828" y="2592"/>
                      </a:lnTo>
                      <a:lnTo>
                        <a:pt x="824" y="2595"/>
                      </a:lnTo>
                      <a:cubicBezTo>
                        <a:pt x="819" y="2599"/>
                        <a:pt x="814" y="2604"/>
                        <a:pt x="809" y="2607"/>
                      </a:cubicBezTo>
                      <a:lnTo>
                        <a:pt x="787" y="2627"/>
                      </a:lnTo>
                      <a:lnTo>
                        <a:pt x="751" y="2659"/>
                      </a:lnTo>
                      <a:lnTo>
                        <a:pt x="715" y="2692"/>
                      </a:lnTo>
                      <a:lnTo>
                        <a:pt x="709" y="2697"/>
                      </a:lnTo>
                      <a:cubicBezTo>
                        <a:pt x="700" y="2704"/>
                        <a:pt x="691" y="2710"/>
                        <a:pt x="683" y="2720"/>
                      </a:cubicBezTo>
                      <a:lnTo>
                        <a:pt x="653" y="2749"/>
                      </a:lnTo>
                      <a:lnTo>
                        <a:pt x="624" y="2779"/>
                      </a:lnTo>
                      <a:lnTo>
                        <a:pt x="598" y="2806"/>
                      </a:lnTo>
                      <a:lnTo>
                        <a:pt x="571" y="2833"/>
                      </a:lnTo>
                      <a:lnTo>
                        <a:pt x="563" y="2841"/>
                      </a:lnTo>
                      <a:lnTo>
                        <a:pt x="547" y="2858"/>
                      </a:lnTo>
                      <a:lnTo>
                        <a:pt x="532" y="2874"/>
                      </a:lnTo>
                      <a:cubicBezTo>
                        <a:pt x="510" y="2899"/>
                        <a:pt x="488" y="2924"/>
                        <a:pt x="467" y="2950"/>
                      </a:cubicBezTo>
                      <a:cubicBezTo>
                        <a:pt x="429" y="2997"/>
                        <a:pt x="392" y="3045"/>
                        <a:pt x="356" y="3102"/>
                      </a:cubicBezTo>
                      <a:cubicBezTo>
                        <a:pt x="325" y="3150"/>
                        <a:pt x="295" y="3201"/>
                        <a:pt x="261" y="3272"/>
                      </a:cubicBezTo>
                      <a:cubicBezTo>
                        <a:pt x="246" y="3300"/>
                        <a:pt x="233" y="3328"/>
                        <a:pt x="221" y="3357"/>
                      </a:cubicBezTo>
                      <a:cubicBezTo>
                        <a:pt x="206" y="3388"/>
                        <a:pt x="194" y="3419"/>
                        <a:pt x="182" y="3450"/>
                      </a:cubicBezTo>
                      <a:cubicBezTo>
                        <a:pt x="175" y="3467"/>
                        <a:pt x="169" y="3485"/>
                        <a:pt x="163" y="3502"/>
                      </a:cubicBezTo>
                      <a:lnTo>
                        <a:pt x="158" y="3517"/>
                      </a:lnTo>
                      <a:lnTo>
                        <a:pt x="142" y="3559"/>
                      </a:lnTo>
                      <a:lnTo>
                        <a:pt x="127" y="3601"/>
                      </a:lnTo>
                      <a:cubicBezTo>
                        <a:pt x="124" y="3609"/>
                        <a:pt x="123" y="3611"/>
                        <a:pt x="122" y="3615"/>
                      </a:cubicBezTo>
                      <a:lnTo>
                        <a:pt x="119" y="3626"/>
                      </a:lnTo>
                      <a:lnTo>
                        <a:pt x="117" y="3636"/>
                      </a:lnTo>
                      <a:lnTo>
                        <a:pt x="94" y="3709"/>
                      </a:lnTo>
                      <a:lnTo>
                        <a:pt x="89" y="3727"/>
                      </a:lnTo>
                      <a:cubicBezTo>
                        <a:pt x="86" y="3738"/>
                        <a:pt x="83" y="3749"/>
                        <a:pt x="79" y="3761"/>
                      </a:cubicBezTo>
                      <a:cubicBezTo>
                        <a:pt x="75" y="3775"/>
                        <a:pt x="71" y="3789"/>
                        <a:pt x="68" y="3802"/>
                      </a:cubicBezTo>
                      <a:cubicBezTo>
                        <a:pt x="61" y="3833"/>
                        <a:pt x="53" y="3866"/>
                        <a:pt x="47" y="3897"/>
                      </a:cubicBezTo>
                      <a:cubicBezTo>
                        <a:pt x="40" y="3930"/>
                        <a:pt x="34" y="3965"/>
                        <a:pt x="29" y="4000"/>
                      </a:cubicBezTo>
                      <a:cubicBezTo>
                        <a:pt x="24" y="4032"/>
                        <a:pt x="21" y="4062"/>
                        <a:pt x="17" y="4094"/>
                      </a:cubicBezTo>
                      <a:cubicBezTo>
                        <a:pt x="16" y="4108"/>
                        <a:pt x="15" y="4120"/>
                        <a:pt x="14" y="4131"/>
                      </a:cubicBezTo>
                      <a:lnTo>
                        <a:pt x="11" y="4177"/>
                      </a:lnTo>
                      <a:lnTo>
                        <a:pt x="6" y="4224"/>
                      </a:lnTo>
                      <a:lnTo>
                        <a:pt x="5" y="4233"/>
                      </a:lnTo>
                      <a:cubicBezTo>
                        <a:pt x="4" y="4247"/>
                        <a:pt x="4" y="4259"/>
                        <a:pt x="3" y="4273"/>
                      </a:cubicBezTo>
                      <a:lnTo>
                        <a:pt x="1" y="4315"/>
                      </a:lnTo>
                      <a:lnTo>
                        <a:pt x="0" y="4357"/>
                      </a:lnTo>
                      <a:lnTo>
                        <a:pt x="0" y="4376"/>
                      </a:lnTo>
                      <a:lnTo>
                        <a:pt x="0" y="4422"/>
                      </a:lnTo>
                      <a:cubicBezTo>
                        <a:pt x="1" y="4437"/>
                        <a:pt x="3" y="4453"/>
                        <a:pt x="5" y="4469"/>
                      </a:cubicBezTo>
                      <a:cubicBezTo>
                        <a:pt x="9" y="4486"/>
                        <a:pt x="12" y="4502"/>
                        <a:pt x="16" y="4520"/>
                      </a:cubicBezTo>
                      <a:cubicBezTo>
                        <a:pt x="22" y="4549"/>
                        <a:pt x="30" y="4578"/>
                        <a:pt x="40" y="4610"/>
                      </a:cubicBezTo>
                      <a:cubicBezTo>
                        <a:pt x="46" y="4626"/>
                        <a:pt x="50" y="4640"/>
                        <a:pt x="55" y="4656"/>
                      </a:cubicBezTo>
                      <a:lnTo>
                        <a:pt x="57" y="4662"/>
                      </a:lnTo>
                      <a:lnTo>
                        <a:pt x="61" y="4674"/>
                      </a:lnTo>
                      <a:cubicBezTo>
                        <a:pt x="70" y="4698"/>
                        <a:pt x="78" y="4723"/>
                        <a:pt x="86" y="4747"/>
                      </a:cubicBezTo>
                      <a:lnTo>
                        <a:pt x="102" y="4795"/>
                      </a:lnTo>
                      <a:lnTo>
                        <a:pt x="113" y="4826"/>
                      </a:lnTo>
                      <a:lnTo>
                        <a:pt x="124" y="4856"/>
                      </a:lnTo>
                      <a:lnTo>
                        <a:pt x="127" y="4862"/>
                      </a:lnTo>
                      <a:lnTo>
                        <a:pt x="148" y="4914"/>
                      </a:lnTo>
                      <a:lnTo>
                        <a:pt x="161" y="4952"/>
                      </a:lnTo>
                      <a:lnTo>
                        <a:pt x="168" y="4969"/>
                      </a:lnTo>
                      <a:lnTo>
                        <a:pt x="174" y="4985"/>
                      </a:lnTo>
                      <a:cubicBezTo>
                        <a:pt x="175" y="4989"/>
                        <a:pt x="176" y="4993"/>
                        <a:pt x="178" y="4995"/>
                      </a:cubicBezTo>
                      <a:lnTo>
                        <a:pt x="200" y="5047"/>
                      </a:lnTo>
                      <a:lnTo>
                        <a:pt x="231" y="5120"/>
                      </a:lnTo>
                      <a:lnTo>
                        <a:pt x="237" y="5136"/>
                      </a:lnTo>
                      <a:cubicBezTo>
                        <a:pt x="240" y="5143"/>
                        <a:pt x="242" y="5149"/>
                        <a:pt x="246" y="5155"/>
                      </a:cubicBezTo>
                      <a:cubicBezTo>
                        <a:pt x="253" y="5170"/>
                        <a:pt x="259" y="5181"/>
                        <a:pt x="264" y="5192"/>
                      </a:cubicBezTo>
                      <a:cubicBezTo>
                        <a:pt x="289" y="5241"/>
                        <a:pt x="313" y="5287"/>
                        <a:pt x="340" y="5329"/>
                      </a:cubicBezTo>
                      <a:cubicBezTo>
                        <a:pt x="365" y="5369"/>
                        <a:pt x="393" y="5408"/>
                        <a:pt x="429" y="5452"/>
                      </a:cubicBezTo>
                      <a:cubicBezTo>
                        <a:pt x="458" y="5486"/>
                        <a:pt x="491" y="5522"/>
                        <a:pt x="535" y="5565"/>
                      </a:cubicBezTo>
                      <a:cubicBezTo>
                        <a:pt x="573" y="5603"/>
                        <a:pt x="614" y="5639"/>
                        <a:pt x="655" y="5673"/>
                      </a:cubicBezTo>
                      <a:cubicBezTo>
                        <a:pt x="675" y="5690"/>
                        <a:pt x="695" y="5705"/>
                        <a:pt x="717" y="5720"/>
                      </a:cubicBezTo>
                      <a:cubicBezTo>
                        <a:pt x="726" y="5727"/>
                        <a:pt x="735" y="5733"/>
                        <a:pt x="743" y="5740"/>
                      </a:cubicBezTo>
                      <a:lnTo>
                        <a:pt x="748" y="5743"/>
                      </a:lnTo>
                      <a:lnTo>
                        <a:pt x="752" y="5746"/>
                      </a:lnTo>
                      <a:cubicBezTo>
                        <a:pt x="758" y="5750"/>
                        <a:pt x="763" y="5756"/>
                        <a:pt x="771" y="5759"/>
                      </a:cubicBezTo>
                      <a:lnTo>
                        <a:pt x="773" y="5761"/>
                      </a:lnTo>
                      <a:lnTo>
                        <a:pt x="774" y="5762"/>
                      </a:lnTo>
                      <a:lnTo>
                        <a:pt x="844" y="5808"/>
                      </a:lnTo>
                      <a:lnTo>
                        <a:pt x="887" y="5838"/>
                      </a:lnTo>
                      <a:cubicBezTo>
                        <a:pt x="887" y="5838"/>
                        <a:pt x="889" y="5839"/>
                        <a:pt x="890" y="5839"/>
                      </a:cubicBezTo>
                      <a:lnTo>
                        <a:pt x="891" y="5840"/>
                      </a:lnTo>
                      <a:cubicBezTo>
                        <a:pt x="894" y="5843"/>
                        <a:pt x="896" y="5844"/>
                        <a:pt x="899" y="5845"/>
                      </a:cubicBezTo>
                      <a:lnTo>
                        <a:pt x="902" y="5848"/>
                      </a:lnTo>
                      <a:cubicBezTo>
                        <a:pt x="916" y="5855"/>
                        <a:pt x="928" y="5864"/>
                        <a:pt x="943" y="5870"/>
                      </a:cubicBezTo>
                      <a:lnTo>
                        <a:pt x="1014" y="5910"/>
                      </a:lnTo>
                      <a:lnTo>
                        <a:pt x="1021" y="5913"/>
                      </a:lnTo>
                      <a:lnTo>
                        <a:pt x="1033" y="5918"/>
                      </a:lnTo>
                      <a:lnTo>
                        <a:pt x="1061" y="5932"/>
                      </a:lnTo>
                      <a:lnTo>
                        <a:pt x="1101" y="5951"/>
                      </a:lnTo>
                      <a:lnTo>
                        <a:pt x="1141" y="5970"/>
                      </a:lnTo>
                      <a:cubicBezTo>
                        <a:pt x="1150" y="5974"/>
                        <a:pt x="1160" y="5978"/>
                        <a:pt x="1169" y="5982"/>
                      </a:cubicBezTo>
                      <a:lnTo>
                        <a:pt x="1183" y="5987"/>
                      </a:lnTo>
                      <a:lnTo>
                        <a:pt x="1242" y="6011"/>
                      </a:lnTo>
                      <a:lnTo>
                        <a:pt x="1267" y="6021"/>
                      </a:lnTo>
                      <a:lnTo>
                        <a:pt x="1272" y="6024"/>
                      </a:lnTo>
                      <a:cubicBezTo>
                        <a:pt x="1276" y="6025"/>
                        <a:pt x="1278" y="6026"/>
                        <a:pt x="1282" y="6028"/>
                      </a:cubicBezTo>
                      <a:lnTo>
                        <a:pt x="1288" y="6029"/>
                      </a:lnTo>
                      <a:cubicBezTo>
                        <a:pt x="1297" y="6036"/>
                        <a:pt x="1307" y="6044"/>
                        <a:pt x="1318" y="6050"/>
                      </a:cubicBezTo>
                      <a:cubicBezTo>
                        <a:pt x="1327" y="6055"/>
                        <a:pt x="1334" y="6060"/>
                        <a:pt x="1343" y="6065"/>
                      </a:cubicBezTo>
                      <a:lnTo>
                        <a:pt x="1355" y="6072"/>
                      </a:lnTo>
                      <a:lnTo>
                        <a:pt x="1366" y="6080"/>
                      </a:lnTo>
                      <a:lnTo>
                        <a:pt x="1385" y="6091"/>
                      </a:lnTo>
                      <a:lnTo>
                        <a:pt x="1400" y="6101"/>
                      </a:lnTo>
                      <a:lnTo>
                        <a:pt x="1423" y="6114"/>
                      </a:lnTo>
                      <a:cubicBezTo>
                        <a:pt x="1442" y="6126"/>
                        <a:pt x="1461" y="6137"/>
                        <a:pt x="1479" y="6148"/>
                      </a:cubicBezTo>
                      <a:cubicBezTo>
                        <a:pt x="1494" y="6155"/>
                        <a:pt x="1507" y="6164"/>
                        <a:pt x="1520" y="6173"/>
                      </a:cubicBezTo>
                      <a:cubicBezTo>
                        <a:pt x="1528" y="6176"/>
                        <a:pt x="1533" y="6179"/>
                        <a:pt x="1539" y="6183"/>
                      </a:cubicBezTo>
                      <a:lnTo>
                        <a:pt x="1544" y="6185"/>
                      </a:lnTo>
                      <a:lnTo>
                        <a:pt x="1553" y="6190"/>
                      </a:lnTo>
                      <a:cubicBezTo>
                        <a:pt x="1561" y="6194"/>
                        <a:pt x="1569" y="6198"/>
                        <a:pt x="1575" y="6201"/>
                      </a:cubicBezTo>
                      <a:lnTo>
                        <a:pt x="1584" y="6207"/>
                      </a:lnTo>
                      <a:cubicBezTo>
                        <a:pt x="1608" y="6220"/>
                        <a:pt x="1634" y="6232"/>
                        <a:pt x="1658" y="6245"/>
                      </a:cubicBezTo>
                      <a:cubicBezTo>
                        <a:pt x="1695" y="6262"/>
                        <a:pt x="1739" y="6279"/>
                        <a:pt x="1790" y="6299"/>
                      </a:cubicBezTo>
                      <a:lnTo>
                        <a:pt x="1796" y="6302"/>
                      </a:lnTo>
                      <a:lnTo>
                        <a:pt x="1801" y="6303"/>
                      </a:lnTo>
                      <a:lnTo>
                        <a:pt x="1818" y="6309"/>
                      </a:lnTo>
                      <a:lnTo>
                        <a:pt x="1834" y="6314"/>
                      </a:lnTo>
                      <a:lnTo>
                        <a:pt x="1869" y="6325"/>
                      </a:lnTo>
                      <a:lnTo>
                        <a:pt x="1904" y="6337"/>
                      </a:lnTo>
                      <a:lnTo>
                        <a:pt x="1927" y="6345"/>
                      </a:lnTo>
                      <a:lnTo>
                        <a:pt x="1931" y="6346"/>
                      </a:lnTo>
                      <a:lnTo>
                        <a:pt x="1936" y="6348"/>
                      </a:lnTo>
                      <a:lnTo>
                        <a:pt x="2037" y="6373"/>
                      </a:lnTo>
                      <a:lnTo>
                        <a:pt x="2058" y="6379"/>
                      </a:lnTo>
                      <a:lnTo>
                        <a:pt x="2064" y="6380"/>
                      </a:lnTo>
                      <a:lnTo>
                        <a:pt x="2069" y="6381"/>
                      </a:lnTo>
                      <a:cubicBezTo>
                        <a:pt x="2071" y="6382"/>
                        <a:pt x="2074" y="6382"/>
                        <a:pt x="2076" y="6382"/>
                      </a:cubicBezTo>
                      <a:lnTo>
                        <a:pt x="2081" y="6384"/>
                      </a:lnTo>
                      <a:cubicBezTo>
                        <a:pt x="2105" y="6389"/>
                        <a:pt x="2128" y="6394"/>
                        <a:pt x="2153" y="6399"/>
                      </a:cubicBezTo>
                      <a:lnTo>
                        <a:pt x="2176" y="6404"/>
                      </a:lnTo>
                      <a:lnTo>
                        <a:pt x="2200" y="6409"/>
                      </a:lnTo>
                      <a:lnTo>
                        <a:pt x="2208" y="6410"/>
                      </a:lnTo>
                      <a:cubicBezTo>
                        <a:pt x="2214" y="6412"/>
                        <a:pt x="2223" y="6413"/>
                        <a:pt x="2229" y="6415"/>
                      </a:cubicBezTo>
                      <a:lnTo>
                        <a:pt x="2236" y="6416"/>
                      </a:lnTo>
                      <a:lnTo>
                        <a:pt x="2303" y="6427"/>
                      </a:lnTo>
                      <a:lnTo>
                        <a:pt x="2370" y="6438"/>
                      </a:lnTo>
                      <a:cubicBezTo>
                        <a:pt x="2377" y="6440"/>
                        <a:pt x="2384" y="6441"/>
                        <a:pt x="2391" y="6442"/>
                      </a:cubicBezTo>
                      <a:lnTo>
                        <a:pt x="2461" y="6453"/>
                      </a:lnTo>
                      <a:lnTo>
                        <a:pt x="2493" y="6458"/>
                      </a:lnTo>
                      <a:lnTo>
                        <a:pt x="2530" y="6464"/>
                      </a:lnTo>
                      <a:lnTo>
                        <a:pt x="2537" y="6466"/>
                      </a:lnTo>
                      <a:cubicBezTo>
                        <a:pt x="2544" y="6467"/>
                        <a:pt x="2550" y="6468"/>
                        <a:pt x="2557" y="6468"/>
                      </a:cubicBezTo>
                      <a:lnTo>
                        <a:pt x="2684" y="6484"/>
                      </a:lnTo>
                      <a:cubicBezTo>
                        <a:pt x="2698" y="6487"/>
                        <a:pt x="2714" y="6488"/>
                        <a:pt x="2728" y="6489"/>
                      </a:cubicBezTo>
                      <a:lnTo>
                        <a:pt x="2733" y="6489"/>
                      </a:lnTo>
                      <a:lnTo>
                        <a:pt x="2746" y="6490"/>
                      </a:lnTo>
                      <a:lnTo>
                        <a:pt x="2758" y="6492"/>
                      </a:lnTo>
                      <a:cubicBezTo>
                        <a:pt x="2806" y="6495"/>
                        <a:pt x="2853" y="6498"/>
                        <a:pt x="2900" y="6502"/>
                      </a:cubicBezTo>
                      <a:cubicBezTo>
                        <a:pt x="2905" y="6502"/>
                        <a:pt x="2911" y="6503"/>
                        <a:pt x="2916" y="6503"/>
                      </a:cubicBezTo>
                      <a:cubicBezTo>
                        <a:pt x="2926" y="6504"/>
                        <a:pt x="2936" y="6504"/>
                        <a:pt x="2947" y="6504"/>
                      </a:cubicBezTo>
                      <a:lnTo>
                        <a:pt x="2957" y="6504"/>
                      </a:lnTo>
                      <a:cubicBezTo>
                        <a:pt x="2983" y="6505"/>
                        <a:pt x="3008" y="6505"/>
                        <a:pt x="3034" y="6505"/>
                      </a:cubicBezTo>
                      <a:cubicBezTo>
                        <a:pt x="3064" y="6505"/>
                        <a:pt x="3093" y="6505"/>
                        <a:pt x="3121" y="6504"/>
                      </a:cubicBezTo>
                      <a:cubicBezTo>
                        <a:pt x="3168" y="6503"/>
                        <a:pt x="3216" y="6500"/>
                        <a:pt x="3266" y="6495"/>
                      </a:cubicBezTo>
                      <a:cubicBezTo>
                        <a:pt x="3291" y="6493"/>
                        <a:pt x="3314" y="6490"/>
                        <a:pt x="3338" y="6488"/>
                      </a:cubicBezTo>
                      <a:cubicBezTo>
                        <a:pt x="3367" y="6484"/>
                        <a:pt x="3395" y="6479"/>
                        <a:pt x="3423" y="6474"/>
                      </a:cubicBezTo>
                      <a:cubicBezTo>
                        <a:pt x="3462" y="6468"/>
                        <a:pt x="3502" y="6461"/>
                        <a:pt x="3541" y="6454"/>
                      </a:cubicBezTo>
                      <a:lnTo>
                        <a:pt x="3572" y="6449"/>
                      </a:lnTo>
                      <a:lnTo>
                        <a:pt x="3606" y="6442"/>
                      </a:lnTo>
                      <a:lnTo>
                        <a:pt x="3641" y="6436"/>
                      </a:lnTo>
                      <a:lnTo>
                        <a:pt x="3654" y="6433"/>
                      </a:lnTo>
                      <a:cubicBezTo>
                        <a:pt x="3660" y="6432"/>
                        <a:pt x="3665" y="6431"/>
                        <a:pt x="3672" y="6430"/>
                      </a:cubicBezTo>
                      <a:lnTo>
                        <a:pt x="3750" y="6413"/>
                      </a:lnTo>
                      <a:lnTo>
                        <a:pt x="3793" y="6404"/>
                      </a:lnTo>
                      <a:lnTo>
                        <a:pt x="3811" y="6400"/>
                      </a:lnTo>
                      <a:cubicBezTo>
                        <a:pt x="3830" y="6396"/>
                        <a:pt x="3848" y="6392"/>
                        <a:pt x="3866" y="6387"/>
                      </a:cubicBezTo>
                      <a:lnTo>
                        <a:pt x="4004" y="6354"/>
                      </a:lnTo>
                      <a:cubicBezTo>
                        <a:pt x="4017" y="6351"/>
                        <a:pt x="4028" y="6348"/>
                        <a:pt x="4040" y="6345"/>
                      </a:cubicBezTo>
                      <a:cubicBezTo>
                        <a:pt x="4041" y="6345"/>
                        <a:pt x="4042" y="6344"/>
                        <a:pt x="4046" y="6344"/>
                      </a:cubicBezTo>
                      <a:lnTo>
                        <a:pt x="4054" y="6340"/>
                      </a:lnTo>
                      <a:lnTo>
                        <a:pt x="4073" y="6335"/>
                      </a:lnTo>
                      <a:lnTo>
                        <a:pt x="4141" y="6317"/>
                      </a:lnTo>
                      <a:lnTo>
                        <a:pt x="4211" y="6296"/>
                      </a:lnTo>
                      <a:lnTo>
                        <a:pt x="4219" y="6293"/>
                      </a:lnTo>
                      <a:cubicBezTo>
                        <a:pt x="4224" y="6292"/>
                        <a:pt x="4229" y="6291"/>
                        <a:pt x="4233" y="6289"/>
                      </a:cubicBezTo>
                      <a:lnTo>
                        <a:pt x="4258" y="6281"/>
                      </a:lnTo>
                      <a:lnTo>
                        <a:pt x="4282" y="6272"/>
                      </a:lnTo>
                      <a:lnTo>
                        <a:pt x="4344" y="6252"/>
                      </a:lnTo>
                      <a:lnTo>
                        <a:pt x="4402" y="6232"/>
                      </a:lnTo>
                      <a:lnTo>
                        <a:pt x="4489" y="6203"/>
                      </a:lnTo>
                      <a:lnTo>
                        <a:pt x="4545" y="6184"/>
                      </a:lnTo>
                      <a:lnTo>
                        <a:pt x="4577" y="6173"/>
                      </a:lnTo>
                      <a:lnTo>
                        <a:pt x="4641" y="6150"/>
                      </a:lnTo>
                      <a:lnTo>
                        <a:pt x="4697" y="6131"/>
                      </a:lnTo>
                      <a:lnTo>
                        <a:pt x="4754" y="6112"/>
                      </a:lnTo>
                      <a:lnTo>
                        <a:pt x="4785" y="6102"/>
                      </a:lnTo>
                      <a:cubicBezTo>
                        <a:pt x="4790" y="6101"/>
                        <a:pt x="4794" y="6097"/>
                        <a:pt x="4799" y="6096"/>
                      </a:cubicBezTo>
                      <a:lnTo>
                        <a:pt x="4806" y="6093"/>
                      </a:lnTo>
                      <a:lnTo>
                        <a:pt x="4916" y="6049"/>
                      </a:lnTo>
                      <a:lnTo>
                        <a:pt x="4928" y="6044"/>
                      </a:lnTo>
                      <a:cubicBezTo>
                        <a:pt x="4941" y="6039"/>
                        <a:pt x="4954" y="6034"/>
                        <a:pt x="4967" y="6026"/>
                      </a:cubicBezTo>
                      <a:lnTo>
                        <a:pt x="5066" y="5979"/>
                      </a:lnTo>
                      <a:cubicBezTo>
                        <a:pt x="5082" y="5972"/>
                        <a:pt x="5097" y="5964"/>
                        <a:pt x="5113" y="5956"/>
                      </a:cubicBezTo>
                      <a:cubicBezTo>
                        <a:pt x="5123" y="5952"/>
                        <a:pt x="5127" y="5949"/>
                        <a:pt x="5132" y="5947"/>
                      </a:cubicBezTo>
                      <a:lnTo>
                        <a:pt x="5200" y="5912"/>
                      </a:lnTo>
                      <a:lnTo>
                        <a:pt x="5307" y="5856"/>
                      </a:lnTo>
                      <a:cubicBezTo>
                        <a:pt x="5320" y="5849"/>
                        <a:pt x="5338" y="5840"/>
                        <a:pt x="5354" y="5833"/>
                      </a:cubicBezTo>
                      <a:lnTo>
                        <a:pt x="5390" y="5813"/>
                      </a:lnTo>
                      <a:cubicBezTo>
                        <a:pt x="5423" y="5795"/>
                        <a:pt x="5457" y="5778"/>
                        <a:pt x="5490" y="5761"/>
                      </a:cubicBezTo>
                      <a:cubicBezTo>
                        <a:pt x="5521" y="5743"/>
                        <a:pt x="5554" y="5728"/>
                        <a:pt x="5585" y="5711"/>
                      </a:cubicBezTo>
                      <a:cubicBezTo>
                        <a:pt x="5604" y="5701"/>
                        <a:pt x="5624" y="5691"/>
                        <a:pt x="5644" y="5680"/>
                      </a:cubicBezTo>
                      <a:lnTo>
                        <a:pt x="5667" y="5669"/>
                      </a:lnTo>
                      <a:cubicBezTo>
                        <a:pt x="5705" y="5648"/>
                        <a:pt x="5742" y="5627"/>
                        <a:pt x="5779" y="5606"/>
                      </a:cubicBezTo>
                      <a:lnTo>
                        <a:pt x="5798" y="5594"/>
                      </a:lnTo>
                      <a:lnTo>
                        <a:pt x="5804" y="5591"/>
                      </a:lnTo>
                      <a:lnTo>
                        <a:pt x="5823" y="5578"/>
                      </a:lnTo>
                      <a:lnTo>
                        <a:pt x="5870" y="5550"/>
                      </a:lnTo>
                      <a:cubicBezTo>
                        <a:pt x="5882" y="5542"/>
                        <a:pt x="5889" y="5539"/>
                        <a:pt x="5896" y="5534"/>
                      </a:cubicBezTo>
                      <a:lnTo>
                        <a:pt x="5956" y="5495"/>
                      </a:lnTo>
                      <a:lnTo>
                        <a:pt x="5968" y="5486"/>
                      </a:lnTo>
                      <a:lnTo>
                        <a:pt x="5982" y="5478"/>
                      </a:lnTo>
                      <a:lnTo>
                        <a:pt x="5990" y="5473"/>
                      </a:lnTo>
                      <a:lnTo>
                        <a:pt x="6015" y="5455"/>
                      </a:lnTo>
                      <a:lnTo>
                        <a:pt x="6039" y="5437"/>
                      </a:lnTo>
                      <a:lnTo>
                        <a:pt x="6061" y="5421"/>
                      </a:lnTo>
                      <a:lnTo>
                        <a:pt x="6081" y="5405"/>
                      </a:lnTo>
                      <a:cubicBezTo>
                        <a:pt x="6090" y="5398"/>
                        <a:pt x="6098" y="5392"/>
                        <a:pt x="6106" y="5386"/>
                      </a:cubicBezTo>
                      <a:lnTo>
                        <a:pt x="6112" y="5381"/>
                      </a:lnTo>
                      <a:lnTo>
                        <a:pt x="6205" y="5308"/>
                      </a:lnTo>
                      <a:cubicBezTo>
                        <a:pt x="6206" y="5305"/>
                        <a:pt x="6209" y="5304"/>
                        <a:pt x="6210" y="5303"/>
                      </a:cubicBezTo>
                      <a:lnTo>
                        <a:pt x="6214" y="5299"/>
                      </a:lnTo>
                      <a:lnTo>
                        <a:pt x="6231" y="5287"/>
                      </a:lnTo>
                      <a:lnTo>
                        <a:pt x="6261" y="5261"/>
                      </a:lnTo>
                      <a:lnTo>
                        <a:pt x="6291" y="5235"/>
                      </a:lnTo>
                      <a:lnTo>
                        <a:pt x="6339" y="5194"/>
                      </a:lnTo>
                      <a:lnTo>
                        <a:pt x="6343" y="5190"/>
                      </a:lnTo>
                      <a:cubicBezTo>
                        <a:pt x="6347" y="5186"/>
                        <a:pt x="6352" y="5182"/>
                        <a:pt x="6355" y="5179"/>
                      </a:cubicBezTo>
                      <a:lnTo>
                        <a:pt x="6404" y="5135"/>
                      </a:lnTo>
                      <a:lnTo>
                        <a:pt x="6451" y="5089"/>
                      </a:lnTo>
                      <a:lnTo>
                        <a:pt x="6469" y="5072"/>
                      </a:lnTo>
                      <a:lnTo>
                        <a:pt x="6487" y="5053"/>
                      </a:lnTo>
                      <a:lnTo>
                        <a:pt x="6494" y="5046"/>
                      </a:lnTo>
                      <a:lnTo>
                        <a:pt x="6500" y="5041"/>
                      </a:lnTo>
                      <a:lnTo>
                        <a:pt x="6505" y="5036"/>
                      </a:lnTo>
                      <a:lnTo>
                        <a:pt x="6553" y="4988"/>
                      </a:lnTo>
                      <a:lnTo>
                        <a:pt x="6601" y="4940"/>
                      </a:lnTo>
                      <a:lnTo>
                        <a:pt x="6615" y="4924"/>
                      </a:lnTo>
                      <a:lnTo>
                        <a:pt x="6664" y="4870"/>
                      </a:lnTo>
                      <a:lnTo>
                        <a:pt x="6704" y="4829"/>
                      </a:lnTo>
                      <a:cubicBezTo>
                        <a:pt x="6710" y="4820"/>
                        <a:pt x="6718" y="4813"/>
                        <a:pt x="6724" y="4805"/>
                      </a:cubicBezTo>
                      <a:lnTo>
                        <a:pt x="6728" y="4800"/>
                      </a:lnTo>
                      <a:cubicBezTo>
                        <a:pt x="6745" y="4780"/>
                        <a:pt x="6760" y="4760"/>
                        <a:pt x="6777" y="4737"/>
                      </a:cubicBezTo>
                      <a:cubicBezTo>
                        <a:pt x="6787" y="4723"/>
                        <a:pt x="6797" y="4707"/>
                        <a:pt x="6808" y="4692"/>
                      </a:cubicBezTo>
                      <a:lnTo>
                        <a:pt x="6812" y="4686"/>
                      </a:lnTo>
                      <a:cubicBezTo>
                        <a:pt x="6821" y="4671"/>
                        <a:pt x="6829" y="4659"/>
                        <a:pt x="6837" y="4644"/>
                      </a:cubicBezTo>
                      <a:lnTo>
                        <a:pt x="6854" y="4618"/>
                      </a:lnTo>
                      <a:lnTo>
                        <a:pt x="6870" y="4590"/>
                      </a:lnTo>
                      <a:lnTo>
                        <a:pt x="6881" y="4573"/>
                      </a:lnTo>
                      <a:lnTo>
                        <a:pt x="6898" y="4545"/>
                      </a:lnTo>
                      <a:lnTo>
                        <a:pt x="6914" y="4518"/>
                      </a:lnTo>
                      <a:lnTo>
                        <a:pt x="6925" y="4499"/>
                      </a:lnTo>
                      <a:lnTo>
                        <a:pt x="6929" y="4492"/>
                      </a:lnTo>
                      <a:cubicBezTo>
                        <a:pt x="6935" y="4481"/>
                        <a:pt x="6942" y="4469"/>
                        <a:pt x="6950" y="4459"/>
                      </a:cubicBezTo>
                      <a:lnTo>
                        <a:pt x="6957" y="4446"/>
                      </a:lnTo>
                      <a:lnTo>
                        <a:pt x="6965" y="4433"/>
                      </a:lnTo>
                      <a:lnTo>
                        <a:pt x="6970" y="4424"/>
                      </a:lnTo>
                      <a:lnTo>
                        <a:pt x="6973" y="4418"/>
                      </a:lnTo>
                      <a:cubicBezTo>
                        <a:pt x="6975" y="4415"/>
                        <a:pt x="6977" y="4413"/>
                        <a:pt x="6978" y="4410"/>
                      </a:cubicBezTo>
                      <a:cubicBezTo>
                        <a:pt x="6984" y="4399"/>
                        <a:pt x="6989" y="4389"/>
                        <a:pt x="6993" y="4379"/>
                      </a:cubicBezTo>
                      <a:lnTo>
                        <a:pt x="6996" y="4373"/>
                      </a:lnTo>
                      <a:lnTo>
                        <a:pt x="7001" y="4363"/>
                      </a:lnTo>
                      <a:lnTo>
                        <a:pt x="7008" y="4345"/>
                      </a:lnTo>
                      <a:lnTo>
                        <a:pt x="7011" y="4337"/>
                      </a:lnTo>
                      <a:cubicBezTo>
                        <a:pt x="7015" y="4330"/>
                        <a:pt x="7018" y="4324"/>
                        <a:pt x="7020" y="4316"/>
                      </a:cubicBezTo>
                      <a:lnTo>
                        <a:pt x="7023" y="4310"/>
                      </a:lnTo>
                      <a:cubicBezTo>
                        <a:pt x="7027" y="4301"/>
                        <a:pt x="7029" y="4293"/>
                        <a:pt x="7032" y="4285"/>
                      </a:cubicBezTo>
                      <a:lnTo>
                        <a:pt x="7034" y="4280"/>
                      </a:lnTo>
                      <a:lnTo>
                        <a:pt x="7038" y="4267"/>
                      </a:lnTo>
                      <a:cubicBezTo>
                        <a:pt x="7039" y="4262"/>
                        <a:pt x="7042" y="4257"/>
                        <a:pt x="7043" y="4253"/>
                      </a:cubicBezTo>
                      <a:lnTo>
                        <a:pt x="7044" y="4248"/>
                      </a:lnTo>
                      <a:lnTo>
                        <a:pt x="7049" y="4233"/>
                      </a:lnTo>
                      <a:lnTo>
                        <a:pt x="7053" y="4219"/>
                      </a:lnTo>
                      <a:cubicBezTo>
                        <a:pt x="7053" y="4217"/>
                        <a:pt x="7054" y="4214"/>
                        <a:pt x="7054" y="4213"/>
                      </a:cubicBezTo>
                      <a:lnTo>
                        <a:pt x="7058" y="4197"/>
                      </a:lnTo>
                      <a:cubicBezTo>
                        <a:pt x="7060" y="4187"/>
                        <a:pt x="7063" y="4177"/>
                        <a:pt x="7065" y="4165"/>
                      </a:cubicBezTo>
                      <a:cubicBezTo>
                        <a:pt x="7065" y="4162"/>
                        <a:pt x="7066" y="4160"/>
                        <a:pt x="7066" y="4157"/>
                      </a:cubicBezTo>
                      <a:lnTo>
                        <a:pt x="7069" y="4144"/>
                      </a:lnTo>
                      <a:lnTo>
                        <a:pt x="7074" y="4115"/>
                      </a:lnTo>
                      <a:lnTo>
                        <a:pt x="7076" y="4101"/>
                      </a:lnTo>
                      <a:lnTo>
                        <a:pt x="7079" y="4087"/>
                      </a:lnTo>
                      <a:lnTo>
                        <a:pt x="7080" y="4079"/>
                      </a:lnTo>
                      <a:lnTo>
                        <a:pt x="7081" y="4074"/>
                      </a:lnTo>
                      <a:cubicBezTo>
                        <a:pt x="7085" y="4061"/>
                        <a:pt x="7086" y="4048"/>
                        <a:pt x="7087" y="4037"/>
                      </a:cubicBezTo>
                      <a:cubicBezTo>
                        <a:pt x="7094" y="3990"/>
                        <a:pt x="7096" y="3940"/>
                        <a:pt x="7097" y="3883"/>
                      </a:cubicBezTo>
                      <a:cubicBezTo>
                        <a:pt x="7097" y="3841"/>
                        <a:pt x="7096" y="3800"/>
                        <a:pt x="7091" y="3760"/>
                      </a:cubicBezTo>
                      <a:cubicBezTo>
                        <a:pt x="7089" y="3740"/>
                        <a:pt x="7085" y="3722"/>
                        <a:pt x="7080" y="3701"/>
                      </a:cubicBezTo>
                      <a:cubicBezTo>
                        <a:pt x="7076" y="3683"/>
                        <a:pt x="7073" y="3668"/>
                        <a:pt x="7068" y="3653"/>
                      </a:cubicBezTo>
                      <a:cubicBezTo>
                        <a:pt x="7063" y="3636"/>
                        <a:pt x="7056" y="3620"/>
                        <a:pt x="7047" y="3601"/>
                      </a:cubicBezTo>
                      <a:cubicBezTo>
                        <a:pt x="7040" y="3589"/>
                        <a:pt x="7033" y="3575"/>
                        <a:pt x="7022" y="3560"/>
                      </a:cubicBezTo>
                      <a:cubicBezTo>
                        <a:pt x="7017" y="3554"/>
                        <a:pt x="7012" y="3549"/>
                        <a:pt x="7007" y="3543"/>
                      </a:cubicBezTo>
                      <a:cubicBezTo>
                        <a:pt x="7002" y="3538"/>
                        <a:pt x="6997" y="3533"/>
                        <a:pt x="6992" y="3529"/>
                      </a:cubicBezTo>
                      <a:cubicBezTo>
                        <a:pt x="6984" y="3523"/>
                        <a:pt x="6978" y="3519"/>
                        <a:pt x="6972" y="3516"/>
                      </a:cubicBezTo>
                      <a:cubicBezTo>
                        <a:pt x="6966" y="3511"/>
                        <a:pt x="6960" y="3507"/>
                        <a:pt x="6953" y="3505"/>
                      </a:cubicBezTo>
                      <a:cubicBezTo>
                        <a:pt x="6940" y="3498"/>
                        <a:pt x="6926" y="3497"/>
                        <a:pt x="6914" y="3495"/>
                      </a:cubicBezTo>
                      <a:cubicBezTo>
                        <a:pt x="6905" y="3493"/>
                        <a:pt x="6901" y="3493"/>
                        <a:pt x="6896" y="3493"/>
                      </a:cubicBezTo>
                      <a:lnTo>
                        <a:pt x="6845" y="3493"/>
                      </a:lnTo>
                      <a:cubicBezTo>
                        <a:pt x="6839" y="3493"/>
                        <a:pt x="6836" y="3493"/>
                        <a:pt x="6831" y="3495"/>
                      </a:cubicBezTo>
                      <a:cubicBezTo>
                        <a:pt x="6818" y="3496"/>
                        <a:pt x="6811" y="3497"/>
                        <a:pt x="6801" y="3498"/>
                      </a:cubicBezTo>
                      <a:cubicBezTo>
                        <a:pt x="6788" y="3500"/>
                        <a:pt x="6776" y="3503"/>
                        <a:pt x="6759" y="3507"/>
                      </a:cubicBezTo>
                      <a:cubicBezTo>
                        <a:pt x="6747" y="3511"/>
                        <a:pt x="6736" y="3516"/>
                        <a:pt x="6725" y="3521"/>
                      </a:cubicBezTo>
                      <a:cubicBezTo>
                        <a:pt x="6731" y="3516"/>
                        <a:pt x="6739" y="3508"/>
                        <a:pt x="6744" y="3502"/>
                      </a:cubicBezTo>
                      <a:cubicBezTo>
                        <a:pt x="6754" y="3491"/>
                        <a:pt x="6762" y="3481"/>
                        <a:pt x="6773" y="3469"/>
                      </a:cubicBezTo>
                      <a:cubicBezTo>
                        <a:pt x="6783" y="3456"/>
                        <a:pt x="6795" y="3444"/>
                        <a:pt x="6805" y="3430"/>
                      </a:cubicBezTo>
                      <a:lnTo>
                        <a:pt x="6819" y="3413"/>
                      </a:lnTo>
                      <a:cubicBezTo>
                        <a:pt x="6823" y="3407"/>
                        <a:pt x="6827" y="3402"/>
                        <a:pt x="6829" y="3398"/>
                      </a:cubicBezTo>
                      <a:lnTo>
                        <a:pt x="6834" y="3390"/>
                      </a:lnTo>
                      <a:cubicBezTo>
                        <a:pt x="6837" y="3387"/>
                        <a:pt x="6839" y="3383"/>
                        <a:pt x="6844" y="3378"/>
                      </a:cubicBezTo>
                      <a:lnTo>
                        <a:pt x="6847" y="3373"/>
                      </a:lnTo>
                      <a:lnTo>
                        <a:pt x="6852" y="3366"/>
                      </a:lnTo>
                      <a:cubicBezTo>
                        <a:pt x="6855" y="3361"/>
                        <a:pt x="6858" y="3356"/>
                        <a:pt x="6862" y="3349"/>
                      </a:cubicBezTo>
                      <a:lnTo>
                        <a:pt x="6867" y="3342"/>
                      </a:lnTo>
                      <a:cubicBezTo>
                        <a:pt x="6869" y="3337"/>
                        <a:pt x="6872" y="3333"/>
                        <a:pt x="6873" y="3331"/>
                      </a:cubicBezTo>
                      <a:cubicBezTo>
                        <a:pt x="6879" y="3321"/>
                        <a:pt x="6885" y="3312"/>
                        <a:pt x="6890" y="3301"/>
                      </a:cubicBezTo>
                      <a:cubicBezTo>
                        <a:pt x="6896" y="3290"/>
                        <a:pt x="6903" y="3277"/>
                        <a:pt x="6909" y="3265"/>
                      </a:cubicBezTo>
                      <a:lnTo>
                        <a:pt x="6914" y="3258"/>
                      </a:lnTo>
                      <a:lnTo>
                        <a:pt x="6916" y="3253"/>
                      </a:lnTo>
                      <a:lnTo>
                        <a:pt x="6920" y="3245"/>
                      </a:lnTo>
                      <a:cubicBezTo>
                        <a:pt x="6925" y="3233"/>
                        <a:pt x="6930" y="3223"/>
                        <a:pt x="6935" y="3212"/>
                      </a:cubicBezTo>
                      <a:lnTo>
                        <a:pt x="6947" y="3188"/>
                      </a:lnTo>
                      <a:cubicBezTo>
                        <a:pt x="6948" y="3186"/>
                        <a:pt x="6950" y="3183"/>
                        <a:pt x="6951" y="3179"/>
                      </a:cubicBezTo>
                      <a:lnTo>
                        <a:pt x="6952" y="3176"/>
                      </a:lnTo>
                      <a:lnTo>
                        <a:pt x="6965" y="3145"/>
                      </a:lnTo>
                      <a:lnTo>
                        <a:pt x="6977" y="3114"/>
                      </a:lnTo>
                      <a:cubicBezTo>
                        <a:pt x="6981" y="3109"/>
                        <a:pt x="6982" y="3105"/>
                        <a:pt x="6984" y="3100"/>
                      </a:cubicBezTo>
                      <a:lnTo>
                        <a:pt x="6988" y="3091"/>
                      </a:lnTo>
                      <a:lnTo>
                        <a:pt x="6993" y="3079"/>
                      </a:lnTo>
                      <a:lnTo>
                        <a:pt x="7019" y="3014"/>
                      </a:lnTo>
                      <a:cubicBezTo>
                        <a:pt x="7023" y="3007"/>
                        <a:pt x="7025" y="2999"/>
                        <a:pt x="7028" y="2991"/>
                      </a:cubicBezTo>
                      <a:lnTo>
                        <a:pt x="7030" y="2982"/>
                      </a:lnTo>
                      <a:lnTo>
                        <a:pt x="7050" y="2927"/>
                      </a:lnTo>
                      <a:lnTo>
                        <a:pt x="7055" y="2913"/>
                      </a:lnTo>
                      <a:cubicBezTo>
                        <a:pt x="7058" y="2905"/>
                        <a:pt x="7060" y="2899"/>
                        <a:pt x="7063" y="2890"/>
                      </a:cubicBezTo>
                      <a:lnTo>
                        <a:pt x="7065" y="2884"/>
                      </a:lnTo>
                      <a:lnTo>
                        <a:pt x="7075" y="2851"/>
                      </a:lnTo>
                      <a:lnTo>
                        <a:pt x="7086" y="2817"/>
                      </a:lnTo>
                      <a:cubicBezTo>
                        <a:pt x="7089" y="2808"/>
                        <a:pt x="7091" y="2798"/>
                        <a:pt x="7094" y="2790"/>
                      </a:cubicBezTo>
                      <a:lnTo>
                        <a:pt x="7096" y="2782"/>
                      </a:lnTo>
                      <a:cubicBezTo>
                        <a:pt x="7101" y="2765"/>
                        <a:pt x="7105" y="2744"/>
                        <a:pt x="7110" y="2720"/>
                      </a:cubicBezTo>
                      <a:cubicBezTo>
                        <a:pt x="7112" y="2704"/>
                        <a:pt x="7115" y="2689"/>
                        <a:pt x="7116" y="2672"/>
                      </a:cubicBezTo>
                      <a:lnTo>
                        <a:pt x="7118" y="2659"/>
                      </a:lnTo>
                      <a:lnTo>
                        <a:pt x="7120" y="2648"/>
                      </a:lnTo>
                      <a:cubicBezTo>
                        <a:pt x="7120" y="2645"/>
                        <a:pt x="7121" y="2640"/>
                        <a:pt x="7121" y="2636"/>
                      </a:cubicBezTo>
                      <a:cubicBezTo>
                        <a:pt x="7122" y="2625"/>
                        <a:pt x="7122" y="2614"/>
                        <a:pt x="7123" y="2602"/>
                      </a:cubicBezTo>
                      <a:cubicBezTo>
                        <a:pt x="7123" y="2595"/>
                        <a:pt x="7125" y="2589"/>
                        <a:pt x="7125" y="2581"/>
                      </a:cubicBezTo>
                      <a:lnTo>
                        <a:pt x="7125" y="2574"/>
                      </a:lnTo>
                      <a:lnTo>
                        <a:pt x="7125" y="2568"/>
                      </a:lnTo>
                      <a:lnTo>
                        <a:pt x="7125" y="2559"/>
                      </a:lnTo>
                      <a:lnTo>
                        <a:pt x="7125" y="2549"/>
                      </a:lnTo>
                      <a:lnTo>
                        <a:pt x="7125" y="2538"/>
                      </a:lnTo>
                      <a:cubicBezTo>
                        <a:pt x="7125" y="2524"/>
                        <a:pt x="7126" y="2512"/>
                        <a:pt x="7126" y="2497"/>
                      </a:cubicBezTo>
                      <a:cubicBezTo>
                        <a:pt x="7115" y="2473"/>
                        <a:pt x="7115" y="2451"/>
                        <a:pt x="7113" y="2429"/>
                      </a:cubicBezTo>
                      <a:cubicBezTo>
                        <a:pt x="7111" y="2417"/>
                        <a:pt x="7110" y="2404"/>
                        <a:pt x="7108" y="2393"/>
                      </a:cubicBezTo>
                      <a:cubicBezTo>
                        <a:pt x="7106" y="2381"/>
                        <a:pt x="7104" y="2372"/>
                        <a:pt x="7101" y="2362"/>
                      </a:cubicBezTo>
                      <a:lnTo>
                        <a:pt x="7099" y="2352"/>
                      </a:lnTo>
                      <a:lnTo>
                        <a:pt x="7098" y="2347"/>
                      </a:lnTo>
                      <a:cubicBezTo>
                        <a:pt x="7095" y="2340"/>
                        <a:pt x="7093" y="2332"/>
                        <a:pt x="7090" y="2326"/>
                      </a:cubicBezTo>
                      <a:cubicBezTo>
                        <a:pt x="7089" y="2322"/>
                        <a:pt x="7086" y="2317"/>
                        <a:pt x="7084" y="2313"/>
                      </a:cubicBezTo>
                      <a:cubicBezTo>
                        <a:pt x="7077" y="2302"/>
                        <a:pt x="7073" y="2298"/>
                        <a:pt x="7068" y="2293"/>
                      </a:cubicBezTo>
                      <a:lnTo>
                        <a:pt x="7063" y="2288"/>
                      </a:lnTo>
                      <a:cubicBezTo>
                        <a:pt x="7055" y="2282"/>
                        <a:pt x="7050" y="2278"/>
                        <a:pt x="7044" y="2275"/>
                      </a:cubicBezTo>
                      <a:cubicBezTo>
                        <a:pt x="7038" y="2271"/>
                        <a:pt x="7033" y="2266"/>
                        <a:pt x="7027" y="2264"/>
                      </a:cubicBezTo>
                      <a:cubicBezTo>
                        <a:pt x="7017" y="2259"/>
                        <a:pt x="7008" y="2256"/>
                        <a:pt x="7002" y="2254"/>
                      </a:cubicBezTo>
                      <a:cubicBezTo>
                        <a:pt x="6992" y="2251"/>
                        <a:pt x="6985" y="2250"/>
                        <a:pt x="6977" y="2249"/>
                      </a:cubicBezTo>
                      <a:cubicBezTo>
                        <a:pt x="6961" y="2246"/>
                        <a:pt x="6951" y="2246"/>
                        <a:pt x="6939" y="2246"/>
                      </a:cubicBezTo>
                      <a:cubicBezTo>
                        <a:pt x="6928" y="2246"/>
                        <a:pt x="6918" y="2247"/>
                        <a:pt x="6905" y="2250"/>
                      </a:cubicBezTo>
                      <a:cubicBezTo>
                        <a:pt x="6899" y="2251"/>
                        <a:pt x="6893" y="2252"/>
                        <a:pt x="6887" y="2255"/>
                      </a:cubicBezTo>
                      <a:lnTo>
                        <a:pt x="6880" y="2256"/>
                      </a:lnTo>
                      <a:cubicBezTo>
                        <a:pt x="6859" y="2261"/>
                        <a:pt x="6838" y="2267"/>
                        <a:pt x="6815" y="2278"/>
                      </a:cubicBezTo>
                      <a:cubicBezTo>
                        <a:pt x="6777" y="2292"/>
                        <a:pt x="6741" y="2312"/>
                        <a:pt x="6694" y="2340"/>
                      </a:cubicBezTo>
                      <a:cubicBezTo>
                        <a:pt x="6678" y="2350"/>
                        <a:pt x="6662" y="2362"/>
                        <a:pt x="6647" y="2372"/>
                      </a:cubicBezTo>
                      <a:lnTo>
                        <a:pt x="6640" y="2379"/>
                      </a:lnTo>
                      <a:lnTo>
                        <a:pt x="6627" y="2386"/>
                      </a:lnTo>
                      <a:lnTo>
                        <a:pt x="6609" y="2399"/>
                      </a:lnTo>
                      <a:lnTo>
                        <a:pt x="6585" y="2416"/>
                      </a:lnTo>
                      <a:lnTo>
                        <a:pt x="6562" y="2432"/>
                      </a:lnTo>
                      <a:lnTo>
                        <a:pt x="6468" y="2501"/>
                      </a:lnTo>
                      <a:cubicBezTo>
                        <a:pt x="6467" y="2502"/>
                        <a:pt x="6466" y="2502"/>
                        <a:pt x="6465" y="2503"/>
                      </a:cubicBezTo>
                      <a:lnTo>
                        <a:pt x="6445" y="2520"/>
                      </a:lnTo>
                      <a:lnTo>
                        <a:pt x="6426" y="2535"/>
                      </a:lnTo>
                      <a:lnTo>
                        <a:pt x="6408" y="2551"/>
                      </a:lnTo>
                      <a:lnTo>
                        <a:pt x="6408" y="2551"/>
                      </a:lnTo>
                      <a:lnTo>
                        <a:pt x="6411" y="2542"/>
                      </a:lnTo>
                      <a:lnTo>
                        <a:pt x="6414" y="2532"/>
                      </a:lnTo>
                      <a:lnTo>
                        <a:pt x="6415" y="2525"/>
                      </a:lnTo>
                      <a:cubicBezTo>
                        <a:pt x="6418" y="2514"/>
                        <a:pt x="6418" y="2507"/>
                        <a:pt x="6419" y="2501"/>
                      </a:cubicBezTo>
                      <a:lnTo>
                        <a:pt x="6420" y="2491"/>
                      </a:lnTo>
                      <a:cubicBezTo>
                        <a:pt x="6421" y="2479"/>
                        <a:pt x="6423" y="2468"/>
                        <a:pt x="6424" y="2458"/>
                      </a:cubicBezTo>
                      <a:lnTo>
                        <a:pt x="6425" y="2451"/>
                      </a:lnTo>
                      <a:cubicBezTo>
                        <a:pt x="6426" y="2437"/>
                        <a:pt x="6429" y="2426"/>
                        <a:pt x="6430" y="2414"/>
                      </a:cubicBezTo>
                      <a:cubicBezTo>
                        <a:pt x="6431" y="2394"/>
                        <a:pt x="6432" y="2375"/>
                        <a:pt x="6434" y="2354"/>
                      </a:cubicBezTo>
                      <a:lnTo>
                        <a:pt x="6434" y="2328"/>
                      </a:lnTo>
                      <a:lnTo>
                        <a:pt x="6434" y="2316"/>
                      </a:lnTo>
                      <a:cubicBezTo>
                        <a:pt x="6434" y="2306"/>
                        <a:pt x="6434" y="2293"/>
                        <a:pt x="6435" y="2283"/>
                      </a:cubicBezTo>
                      <a:lnTo>
                        <a:pt x="6435" y="2250"/>
                      </a:lnTo>
                      <a:cubicBezTo>
                        <a:pt x="6435" y="2228"/>
                        <a:pt x="6432" y="2206"/>
                        <a:pt x="6430" y="2185"/>
                      </a:cubicBezTo>
                      <a:cubicBezTo>
                        <a:pt x="6426" y="2168"/>
                        <a:pt x="6423" y="2151"/>
                        <a:pt x="6419" y="2136"/>
                      </a:cubicBezTo>
                      <a:cubicBezTo>
                        <a:pt x="6416" y="2126"/>
                        <a:pt x="6413" y="2116"/>
                        <a:pt x="6410" y="2107"/>
                      </a:cubicBezTo>
                      <a:cubicBezTo>
                        <a:pt x="6408" y="2101"/>
                        <a:pt x="6405" y="2092"/>
                        <a:pt x="6403" y="2086"/>
                      </a:cubicBezTo>
                      <a:lnTo>
                        <a:pt x="6400" y="2080"/>
                      </a:lnTo>
                      <a:lnTo>
                        <a:pt x="6393" y="2065"/>
                      </a:lnTo>
                      <a:cubicBezTo>
                        <a:pt x="6387" y="2055"/>
                        <a:pt x="6384" y="2050"/>
                        <a:pt x="6380" y="2046"/>
                      </a:cubicBezTo>
                      <a:lnTo>
                        <a:pt x="6373" y="2039"/>
                      </a:lnTo>
                      <a:lnTo>
                        <a:pt x="6369" y="2036"/>
                      </a:lnTo>
                      <a:lnTo>
                        <a:pt x="6365" y="2034"/>
                      </a:lnTo>
                      <a:lnTo>
                        <a:pt x="6354" y="2027"/>
                      </a:lnTo>
                      <a:cubicBezTo>
                        <a:pt x="6349" y="2024"/>
                        <a:pt x="6343" y="2022"/>
                        <a:pt x="6337" y="2019"/>
                      </a:cubicBezTo>
                      <a:lnTo>
                        <a:pt x="6333" y="2018"/>
                      </a:lnTo>
                      <a:lnTo>
                        <a:pt x="6329" y="2016"/>
                      </a:lnTo>
                      <a:cubicBezTo>
                        <a:pt x="6322" y="2015"/>
                        <a:pt x="6316" y="2014"/>
                        <a:pt x="6311" y="2014"/>
                      </a:cubicBezTo>
                      <a:cubicBezTo>
                        <a:pt x="6305" y="2014"/>
                        <a:pt x="6298" y="2013"/>
                        <a:pt x="6293" y="2013"/>
                      </a:cubicBezTo>
                      <a:lnTo>
                        <a:pt x="6287" y="2013"/>
                      </a:lnTo>
                      <a:cubicBezTo>
                        <a:pt x="6277" y="2013"/>
                        <a:pt x="6267" y="2014"/>
                        <a:pt x="6257" y="2015"/>
                      </a:cubicBezTo>
                      <a:lnTo>
                        <a:pt x="6238" y="2019"/>
                      </a:lnTo>
                      <a:cubicBezTo>
                        <a:pt x="6229" y="2021"/>
                        <a:pt x="6221" y="2024"/>
                        <a:pt x="6212" y="2026"/>
                      </a:cubicBezTo>
                      <a:cubicBezTo>
                        <a:pt x="6204" y="2030"/>
                        <a:pt x="6197" y="2034"/>
                        <a:pt x="6189" y="2036"/>
                      </a:cubicBezTo>
                      <a:lnTo>
                        <a:pt x="6184" y="2037"/>
                      </a:lnTo>
                      <a:cubicBezTo>
                        <a:pt x="6171" y="2044"/>
                        <a:pt x="6157" y="2051"/>
                        <a:pt x="6142" y="2059"/>
                      </a:cubicBezTo>
                      <a:cubicBezTo>
                        <a:pt x="6127" y="2069"/>
                        <a:pt x="6110" y="2079"/>
                        <a:pt x="6092" y="2092"/>
                      </a:cubicBezTo>
                      <a:lnTo>
                        <a:pt x="6050" y="2127"/>
                      </a:lnTo>
                      <a:cubicBezTo>
                        <a:pt x="6025" y="2148"/>
                        <a:pt x="6001" y="2170"/>
                        <a:pt x="5977" y="2193"/>
                      </a:cubicBezTo>
                      <a:cubicBezTo>
                        <a:pt x="5955" y="2215"/>
                        <a:pt x="5930" y="2237"/>
                        <a:pt x="5908" y="2259"/>
                      </a:cubicBezTo>
                      <a:lnTo>
                        <a:pt x="5911" y="2255"/>
                      </a:lnTo>
                      <a:cubicBezTo>
                        <a:pt x="5914" y="2249"/>
                        <a:pt x="5917" y="2244"/>
                        <a:pt x="5920" y="2237"/>
                      </a:cubicBezTo>
                      <a:lnTo>
                        <a:pt x="5939" y="2194"/>
                      </a:lnTo>
                      <a:lnTo>
                        <a:pt x="5946" y="2180"/>
                      </a:lnTo>
                      <a:lnTo>
                        <a:pt x="5952" y="2167"/>
                      </a:lnTo>
                      <a:cubicBezTo>
                        <a:pt x="5960" y="2149"/>
                        <a:pt x="5966" y="2134"/>
                        <a:pt x="5973" y="2118"/>
                      </a:cubicBezTo>
                      <a:lnTo>
                        <a:pt x="5979" y="2108"/>
                      </a:lnTo>
                      <a:lnTo>
                        <a:pt x="5984" y="2098"/>
                      </a:lnTo>
                      <a:lnTo>
                        <a:pt x="5993" y="2079"/>
                      </a:lnTo>
                      <a:lnTo>
                        <a:pt x="6004" y="2054"/>
                      </a:lnTo>
                      <a:lnTo>
                        <a:pt x="6017" y="2030"/>
                      </a:lnTo>
                      <a:cubicBezTo>
                        <a:pt x="6030" y="2002"/>
                        <a:pt x="6044" y="1974"/>
                        <a:pt x="6059" y="1947"/>
                      </a:cubicBezTo>
                      <a:lnTo>
                        <a:pt x="6105" y="1861"/>
                      </a:lnTo>
                      <a:lnTo>
                        <a:pt x="6107" y="1858"/>
                      </a:lnTo>
                      <a:lnTo>
                        <a:pt x="6111" y="1848"/>
                      </a:lnTo>
                      <a:lnTo>
                        <a:pt x="6115" y="1840"/>
                      </a:lnTo>
                      <a:lnTo>
                        <a:pt x="6123" y="1822"/>
                      </a:lnTo>
                      <a:cubicBezTo>
                        <a:pt x="6130" y="1806"/>
                        <a:pt x="6136" y="1789"/>
                        <a:pt x="6142" y="1773"/>
                      </a:cubicBezTo>
                      <a:cubicBezTo>
                        <a:pt x="6146" y="1763"/>
                        <a:pt x="6150" y="1755"/>
                        <a:pt x="6154" y="1744"/>
                      </a:cubicBezTo>
                      <a:lnTo>
                        <a:pt x="6159" y="1730"/>
                      </a:lnTo>
                      <a:lnTo>
                        <a:pt x="6167" y="1709"/>
                      </a:lnTo>
                      <a:lnTo>
                        <a:pt x="6171" y="1699"/>
                      </a:lnTo>
                      <a:lnTo>
                        <a:pt x="6177" y="1680"/>
                      </a:lnTo>
                      <a:lnTo>
                        <a:pt x="6197" y="1623"/>
                      </a:lnTo>
                      <a:lnTo>
                        <a:pt x="6198" y="1618"/>
                      </a:lnTo>
                      <a:lnTo>
                        <a:pt x="6205" y="1593"/>
                      </a:lnTo>
                      <a:lnTo>
                        <a:pt x="6212" y="1574"/>
                      </a:lnTo>
                      <a:lnTo>
                        <a:pt x="6215" y="1562"/>
                      </a:lnTo>
                      <a:lnTo>
                        <a:pt x="6226" y="1530"/>
                      </a:lnTo>
                      <a:lnTo>
                        <a:pt x="6236" y="1498"/>
                      </a:lnTo>
                      <a:cubicBezTo>
                        <a:pt x="6244" y="1473"/>
                        <a:pt x="6250" y="1451"/>
                        <a:pt x="6257" y="1426"/>
                      </a:cubicBezTo>
                      <a:lnTo>
                        <a:pt x="6261" y="1412"/>
                      </a:lnTo>
                      <a:lnTo>
                        <a:pt x="6272" y="1369"/>
                      </a:lnTo>
                      <a:lnTo>
                        <a:pt x="6275" y="1360"/>
                      </a:lnTo>
                      <a:lnTo>
                        <a:pt x="6279" y="1341"/>
                      </a:lnTo>
                      <a:lnTo>
                        <a:pt x="6280" y="1334"/>
                      </a:lnTo>
                      <a:lnTo>
                        <a:pt x="6306" y="1217"/>
                      </a:lnTo>
                      <a:cubicBezTo>
                        <a:pt x="6307" y="1214"/>
                        <a:pt x="6307" y="1210"/>
                        <a:pt x="6308" y="1206"/>
                      </a:cubicBezTo>
                      <a:lnTo>
                        <a:pt x="6310" y="1201"/>
                      </a:lnTo>
                      <a:lnTo>
                        <a:pt x="6311" y="1191"/>
                      </a:lnTo>
                      <a:lnTo>
                        <a:pt x="6317" y="1155"/>
                      </a:lnTo>
                      <a:lnTo>
                        <a:pt x="6324" y="1119"/>
                      </a:lnTo>
                      <a:lnTo>
                        <a:pt x="6327" y="1101"/>
                      </a:lnTo>
                      <a:lnTo>
                        <a:pt x="6331" y="1077"/>
                      </a:lnTo>
                      <a:lnTo>
                        <a:pt x="6332" y="1072"/>
                      </a:lnTo>
                      <a:lnTo>
                        <a:pt x="6337" y="1036"/>
                      </a:lnTo>
                      <a:lnTo>
                        <a:pt x="6338" y="1030"/>
                      </a:lnTo>
                      <a:lnTo>
                        <a:pt x="6346" y="973"/>
                      </a:lnTo>
                      <a:cubicBezTo>
                        <a:pt x="6347" y="963"/>
                        <a:pt x="6348" y="953"/>
                        <a:pt x="6349" y="944"/>
                      </a:cubicBezTo>
                      <a:cubicBezTo>
                        <a:pt x="6352" y="922"/>
                        <a:pt x="6354" y="901"/>
                        <a:pt x="6356" y="880"/>
                      </a:cubicBezTo>
                      <a:lnTo>
                        <a:pt x="6357" y="872"/>
                      </a:lnTo>
                      <a:cubicBezTo>
                        <a:pt x="6359" y="864"/>
                        <a:pt x="6359" y="856"/>
                        <a:pt x="6360" y="846"/>
                      </a:cubicBezTo>
                      <a:lnTo>
                        <a:pt x="6362" y="830"/>
                      </a:lnTo>
                      <a:cubicBezTo>
                        <a:pt x="6363" y="814"/>
                        <a:pt x="6363" y="800"/>
                        <a:pt x="6364" y="787"/>
                      </a:cubicBezTo>
                      <a:lnTo>
                        <a:pt x="6364" y="776"/>
                      </a:lnTo>
                      <a:cubicBezTo>
                        <a:pt x="6364" y="767"/>
                        <a:pt x="6365" y="758"/>
                        <a:pt x="6365" y="748"/>
                      </a:cubicBezTo>
                      <a:lnTo>
                        <a:pt x="6367" y="695"/>
                      </a:lnTo>
                      <a:lnTo>
                        <a:pt x="6367" y="678"/>
                      </a:lnTo>
                      <a:lnTo>
                        <a:pt x="6367" y="664"/>
                      </a:lnTo>
                      <a:lnTo>
                        <a:pt x="6367" y="651"/>
                      </a:lnTo>
                      <a:cubicBezTo>
                        <a:pt x="6367" y="632"/>
                        <a:pt x="6367" y="614"/>
                        <a:pt x="6365" y="594"/>
                      </a:cubicBezTo>
                      <a:lnTo>
                        <a:pt x="6365" y="586"/>
                      </a:lnTo>
                      <a:lnTo>
                        <a:pt x="6365" y="577"/>
                      </a:lnTo>
                      <a:lnTo>
                        <a:pt x="6365" y="573"/>
                      </a:lnTo>
                      <a:lnTo>
                        <a:pt x="6364" y="560"/>
                      </a:lnTo>
                      <a:lnTo>
                        <a:pt x="6363" y="550"/>
                      </a:lnTo>
                      <a:lnTo>
                        <a:pt x="6363" y="542"/>
                      </a:lnTo>
                      <a:lnTo>
                        <a:pt x="6363" y="536"/>
                      </a:lnTo>
                      <a:lnTo>
                        <a:pt x="6363" y="530"/>
                      </a:lnTo>
                      <a:lnTo>
                        <a:pt x="6362" y="517"/>
                      </a:lnTo>
                      <a:lnTo>
                        <a:pt x="6360" y="504"/>
                      </a:lnTo>
                      <a:lnTo>
                        <a:pt x="6359" y="496"/>
                      </a:lnTo>
                      <a:lnTo>
                        <a:pt x="6357" y="486"/>
                      </a:lnTo>
                      <a:lnTo>
                        <a:pt x="6352" y="455"/>
                      </a:lnTo>
                      <a:lnTo>
                        <a:pt x="6344" y="413"/>
                      </a:lnTo>
                      <a:lnTo>
                        <a:pt x="6343" y="408"/>
                      </a:lnTo>
                      <a:cubicBezTo>
                        <a:pt x="6342" y="402"/>
                        <a:pt x="6342" y="400"/>
                        <a:pt x="6341" y="397"/>
                      </a:cubicBezTo>
                      <a:cubicBezTo>
                        <a:pt x="6338" y="386"/>
                        <a:pt x="6334" y="376"/>
                        <a:pt x="6332" y="365"/>
                      </a:cubicBezTo>
                      <a:cubicBezTo>
                        <a:pt x="6331" y="360"/>
                        <a:pt x="6329" y="356"/>
                        <a:pt x="6327" y="351"/>
                      </a:cubicBezTo>
                      <a:lnTo>
                        <a:pt x="6326" y="346"/>
                      </a:lnTo>
                      <a:lnTo>
                        <a:pt x="6321" y="336"/>
                      </a:lnTo>
                      <a:lnTo>
                        <a:pt x="6317" y="328"/>
                      </a:lnTo>
                      <a:lnTo>
                        <a:pt x="6308" y="306"/>
                      </a:lnTo>
                      <a:lnTo>
                        <a:pt x="6306" y="299"/>
                      </a:lnTo>
                      <a:cubicBezTo>
                        <a:pt x="6305" y="294"/>
                        <a:pt x="6302" y="289"/>
                        <a:pt x="6300" y="284"/>
                      </a:cubicBezTo>
                      <a:lnTo>
                        <a:pt x="6297" y="278"/>
                      </a:lnTo>
                      <a:lnTo>
                        <a:pt x="6296" y="273"/>
                      </a:lnTo>
                      <a:cubicBezTo>
                        <a:pt x="6295" y="269"/>
                        <a:pt x="6292" y="263"/>
                        <a:pt x="6291" y="259"/>
                      </a:cubicBezTo>
                      <a:lnTo>
                        <a:pt x="6284" y="247"/>
                      </a:lnTo>
                      <a:lnTo>
                        <a:pt x="6277" y="233"/>
                      </a:lnTo>
                      <a:lnTo>
                        <a:pt x="6275" y="227"/>
                      </a:lnTo>
                      <a:cubicBezTo>
                        <a:pt x="6274" y="223"/>
                        <a:pt x="6271" y="220"/>
                        <a:pt x="6269" y="216"/>
                      </a:cubicBezTo>
                      <a:cubicBezTo>
                        <a:pt x="6264" y="207"/>
                        <a:pt x="6259" y="200"/>
                        <a:pt x="6253" y="190"/>
                      </a:cubicBezTo>
                      <a:cubicBezTo>
                        <a:pt x="6246" y="180"/>
                        <a:pt x="6239" y="170"/>
                        <a:pt x="6231" y="159"/>
                      </a:cubicBezTo>
                      <a:lnTo>
                        <a:pt x="6226" y="154"/>
                      </a:lnTo>
                      <a:lnTo>
                        <a:pt x="6224" y="150"/>
                      </a:lnTo>
                      <a:lnTo>
                        <a:pt x="6219" y="146"/>
                      </a:lnTo>
                      <a:lnTo>
                        <a:pt x="6215" y="141"/>
                      </a:lnTo>
                      <a:cubicBezTo>
                        <a:pt x="6212" y="138"/>
                        <a:pt x="6209" y="134"/>
                        <a:pt x="6205" y="129"/>
                      </a:cubicBezTo>
                      <a:lnTo>
                        <a:pt x="6200" y="123"/>
                      </a:lnTo>
                      <a:cubicBezTo>
                        <a:pt x="6198" y="119"/>
                        <a:pt x="6194" y="117"/>
                        <a:pt x="6192" y="114"/>
                      </a:cubicBezTo>
                      <a:lnTo>
                        <a:pt x="6168" y="91"/>
                      </a:lnTo>
                      <a:lnTo>
                        <a:pt x="6163" y="86"/>
                      </a:lnTo>
                      <a:lnTo>
                        <a:pt x="6158" y="81"/>
                      </a:lnTo>
                      <a:cubicBezTo>
                        <a:pt x="6156" y="78"/>
                        <a:pt x="6153" y="76"/>
                        <a:pt x="6148" y="73"/>
                      </a:cubicBezTo>
                      <a:lnTo>
                        <a:pt x="6142" y="68"/>
                      </a:lnTo>
                      <a:cubicBezTo>
                        <a:pt x="6130" y="57"/>
                        <a:pt x="6117" y="48"/>
                        <a:pt x="6104" y="42"/>
                      </a:cubicBezTo>
                      <a:cubicBezTo>
                        <a:pt x="6097" y="38"/>
                        <a:pt x="6092" y="36"/>
                        <a:pt x="6086" y="33"/>
                      </a:cubicBezTo>
                      <a:lnTo>
                        <a:pt x="6079" y="31"/>
                      </a:lnTo>
                      <a:lnTo>
                        <a:pt x="6060" y="22"/>
                      </a:lnTo>
                      <a:cubicBezTo>
                        <a:pt x="6050" y="19"/>
                        <a:pt x="6044" y="17"/>
                        <a:pt x="6039" y="16"/>
                      </a:cubicBezTo>
                      <a:lnTo>
                        <a:pt x="6032" y="14"/>
                      </a:lnTo>
                      <a:cubicBezTo>
                        <a:pt x="6018" y="9"/>
                        <a:pt x="6003" y="6"/>
                        <a:pt x="5991" y="5"/>
                      </a:cubicBezTo>
                      <a:cubicBezTo>
                        <a:pt x="5975" y="2"/>
                        <a:pt x="5960" y="2"/>
                        <a:pt x="5947" y="1"/>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520" name="Google Shape;3520;p154"/>
              <p:cNvGrpSpPr/>
              <p:nvPr/>
            </p:nvGrpSpPr>
            <p:grpSpPr>
              <a:xfrm>
                <a:off x="6380957" y="4100763"/>
                <a:ext cx="173571" cy="244142"/>
                <a:chOff x="6379582" y="4099938"/>
                <a:chExt cx="173571" cy="244142"/>
              </a:xfrm>
            </p:grpSpPr>
            <p:sp>
              <p:nvSpPr>
                <p:cNvPr id="3521" name="Google Shape;3521;p154"/>
                <p:cNvSpPr/>
                <p:nvPr/>
              </p:nvSpPr>
              <p:spPr>
                <a:xfrm>
                  <a:off x="6379582" y="4099938"/>
                  <a:ext cx="173571" cy="244142"/>
                </a:xfrm>
                <a:custGeom>
                  <a:avLst/>
                  <a:gdLst/>
                  <a:ahLst/>
                  <a:cxnLst/>
                  <a:rect l="l" t="t" r="r" b="b"/>
                  <a:pathLst>
                    <a:path w="3586" h="5044" extrusionOk="0">
                      <a:moveTo>
                        <a:pt x="2039" y="0"/>
                      </a:moveTo>
                      <a:cubicBezTo>
                        <a:pt x="1864" y="0"/>
                        <a:pt x="1688" y="109"/>
                        <a:pt x="1639" y="274"/>
                      </a:cubicBezTo>
                      <a:lnTo>
                        <a:pt x="1633" y="277"/>
                      </a:lnTo>
                      <a:cubicBezTo>
                        <a:pt x="1612" y="287"/>
                        <a:pt x="1591" y="299"/>
                        <a:pt x="1571" y="310"/>
                      </a:cubicBezTo>
                      <a:cubicBezTo>
                        <a:pt x="1529" y="284"/>
                        <a:pt x="1482" y="274"/>
                        <a:pt x="1433" y="274"/>
                      </a:cubicBezTo>
                      <a:cubicBezTo>
                        <a:pt x="1294" y="274"/>
                        <a:pt x="1140" y="361"/>
                        <a:pt x="1039" y="434"/>
                      </a:cubicBezTo>
                      <a:cubicBezTo>
                        <a:pt x="794" y="608"/>
                        <a:pt x="699" y="810"/>
                        <a:pt x="849" y="1066"/>
                      </a:cubicBezTo>
                      <a:cubicBezTo>
                        <a:pt x="621" y="1130"/>
                        <a:pt x="397" y="1137"/>
                        <a:pt x="330" y="1415"/>
                      </a:cubicBezTo>
                      <a:cubicBezTo>
                        <a:pt x="292" y="1578"/>
                        <a:pt x="357" y="1772"/>
                        <a:pt x="448" y="1905"/>
                      </a:cubicBezTo>
                      <a:cubicBezTo>
                        <a:pt x="1" y="1964"/>
                        <a:pt x="33" y="2721"/>
                        <a:pt x="449" y="2721"/>
                      </a:cubicBezTo>
                      <a:cubicBezTo>
                        <a:pt x="461" y="2721"/>
                        <a:pt x="474" y="2720"/>
                        <a:pt x="487" y="2719"/>
                      </a:cubicBezTo>
                      <a:lnTo>
                        <a:pt x="487" y="2719"/>
                      </a:lnTo>
                      <a:cubicBezTo>
                        <a:pt x="124" y="2761"/>
                        <a:pt x="398" y="3360"/>
                        <a:pt x="730" y="3360"/>
                      </a:cubicBezTo>
                      <a:cubicBezTo>
                        <a:pt x="803" y="3360"/>
                        <a:pt x="878" y="3331"/>
                        <a:pt x="950" y="3262"/>
                      </a:cubicBezTo>
                      <a:cubicBezTo>
                        <a:pt x="951" y="3485"/>
                        <a:pt x="1071" y="3549"/>
                        <a:pt x="1220" y="3549"/>
                      </a:cubicBezTo>
                      <a:cubicBezTo>
                        <a:pt x="1330" y="3549"/>
                        <a:pt x="1456" y="3513"/>
                        <a:pt x="1559" y="3481"/>
                      </a:cubicBezTo>
                      <a:lnTo>
                        <a:pt x="1559" y="3481"/>
                      </a:lnTo>
                      <a:lnTo>
                        <a:pt x="1556" y="3580"/>
                      </a:lnTo>
                      <a:lnTo>
                        <a:pt x="1556" y="3587"/>
                      </a:lnTo>
                      <a:lnTo>
                        <a:pt x="1555" y="3630"/>
                      </a:lnTo>
                      <a:lnTo>
                        <a:pt x="1551" y="3827"/>
                      </a:lnTo>
                      <a:lnTo>
                        <a:pt x="1551" y="3887"/>
                      </a:lnTo>
                      <a:lnTo>
                        <a:pt x="1551" y="3930"/>
                      </a:lnTo>
                      <a:cubicBezTo>
                        <a:pt x="1551" y="4017"/>
                        <a:pt x="1550" y="4105"/>
                        <a:pt x="1550" y="4191"/>
                      </a:cubicBezTo>
                      <a:cubicBezTo>
                        <a:pt x="1546" y="4270"/>
                        <a:pt x="1541" y="4348"/>
                        <a:pt x="1536" y="4427"/>
                      </a:cubicBezTo>
                      <a:cubicBezTo>
                        <a:pt x="1533" y="4508"/>
                        <a:pt x="1528" y="4588"/>
                        <a:pt x="1523" y="4667"/>
                      </a:cubicBezTo>
                      <a:lnTo>
                        <a:pt x="1520" y="4723"/>
                      </a:lnTo>
                      <a:lnTo>
                        <a:pt x="1519" y="4739"/>
                      </a:lnTo>
                      <a:cubicBezTo>
                        <a:pt x="1516" y="4790"/>
                        <a:pt x="1514" y="4839"/>
                        <a:pt x="1512" y="4889"/>
                      </a:cubicBezTo>
                      <a:lnTo>
                        <a:pt x="1509" y="5043"/>
                      </a:lnTo>
                      <a:lnTo>
                        <a:pt x="1657" y="5043"/>
                      </a:lnTo>
                      <a:lnTo>
                        <a:pt x="1657" y="4954"/>
                      </a:lnTo>
                      <a:lnTo>
                        <a:pt x="1657" y="4935"/>
                      </a:lnTo>
                      <a:cubicBezTo>
                        <a:pt x="1658" y="4845"/>
                        <a:pt x="1659" y="4755"/>
                        <a:pt x="1661" y="4664"/>
                      </a:cubicBezTo>
                      <a:cubicBezTo>
                        <a:pt x="1665" y="4551"/>
                        <a:pt x="1670" y="4436"/>
                        <a:pt x="1675" y="4322"/>
                      </a:cubicBezTo>
                      <a:lnTo>
                        <a:pt x="1675" y="4314"/>
                      </a:lnTo>
                      <a:cubicBezTo>
                        <a:pt x="1680" y="4227"/>
                        <a:pt x="1684" y="4141"/>
                        <a:pt x="1686" y="4057"/>
                      </a:cubicBezTo>
                      <a:cubicBezTo>
                        <a:pt x="1691" y="3934"/>
                        <a:pt x="1695" y="3809"/>
                        <a:pt x="1699" y="3683"/>
                      </a:cubicBezTo>
                      <a:cubicBezTo>
                        <a:pt x="1753" y="3754"/>
                        <a:pt x="1827" y="3813"/>
                        <a:pt x="1896" y="3813"/>
                      </a:cubicBezTo>
                      <a:cubicBezTo>
                        <a:pt x="1947" y="3813"/>
                        <a:pt x="1995" y="3781"/>
                        <a:pt x="2031" y="3697"/>
                      </a:cubicBezTo>
                      <a:cubicBezTo>
                        <a:pt x="2126" y="3757"/>
                        <a:pt x="2221" y="3784"/>
                        <a:pt x="2313" y="3784"/>
                      </a:cubicBezTo>
                      <a:cubicBezTo>
                        <a:pt x="2454" y="3784"/>
                        <a:pt x="2590" y="3719"/>
                        <a:pt x="2716" y="3601"/>
                      </a:cubicBezTo>
                      <a:cubicBezTo>
                        <a:pt x="2790" y="3532"/>
                        <a:pt x="2864" y="3442"/>
                        <a:pt x="2902" y="3348"/>
                      </a:cubicBezTo>
                      <a:cubicBezTo>
                        <a:pt x="2936" y="3266"/>
                        <a:pt x="2893" y="3106"/>
                        <a:pt x="2964" y="3047"/>
                      </a:cubicBezTo>
                      <a:cubicBezTo>
                        <a:pt x="3004" y="3014"/>
                        <a:pt x="3177" y="3040"/>
                        <a:pt x="3240" y="3014"/>
                      </a:cubicBezTo>
                      <a:cubicBezTo>
                        <a:pt x="3586" y="2874"/>
                        <a:pt x="3551" y="1909"/>
                        <a:pt x="3134" y="1868"/>
                      </a:cubicBezTo>
                      <a:cubicBezTo>
                        <a:pt x="3324" y="1629"/>
                        <a:pt x="3371" y="1524"/>
                        <a:pt x="3265" y="1209"/>
                      </a:cubicBezTo>
                      <a:cubicBezTo>
                        <a:pt x="3195" y="1001"/>
                        <a:pt x="2947" y="584"/>
                        <a:pt x="2677" y="584"/>
                      </a:cubicBezTo>
                      <a:cubicBezTo>
                        <a:pt x="2654" y="584"/>
                        <a:pt x="2630" y="587"/>
                        <a:pt x="2606" y="594"/>
                      </a:cubicBezTo>
                      <a:cubicBezTo>
                        <a:pt x="2597" y="561"/>
                        <a:pt x="2585" y="527"/>
                        <a:pt x="2570" y="495"/>
                      </a:cubicBezTo>
                      <a:cubicBezTo>
                        <a:pt x="2554" y="457"/>
                        <a:pt x="2536" y="421"/>
                        <a:pt x="2511" y="388"/>
                      </a:cubicBezTo>
                      <a:cubicBezTo>
                        <a:pt x="2489" y="363"/>
                        <a:pt x="2466" y="336"/>
                        <a:pt x="2435" y="315"/>
                      </a:cubicBezTo>
                      <a:cubicBezTo>
                        <a:pt x="2431" y="313"/>
                        <a:pt x="2427" y="311"/>
                        <a:pt x="2423" y="309"/>
                      </a:cubicBezTo>
                      <a:cubicBezTo>
                        <a:pt x="2379" y="192"/>
                        <a:pt x="2308" y="88"/>
                        <a:pt x="2210" y="38"/>
                      </a:cubicBezTo>
                      <a:cubicBezTo>
                        <a:pt x="2156" y="12"/>
                        <a:pt x="2098" y="0"/>
                        <a:pt x="20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2" name="Google Shape;3522;p154"/>
                <p:cNvSpPr/>
                <p:nvPr/>
              </p:nvSpPr>
              <p:spPr>
                <a:xfrm>
                  <a:off x="6379582" y="4099938"/>
                  <a:ext cx="173571" cy="244142"/>
                </a:xfrm>
                <a:custGeom>
                  <a:avLst/>
                  <a:gdLst/>
                  <a:ahLst/>
                  <a:cxnLst/>
                  <a:rect l="l" t="t" r="r" b="b"/>
                  <a:pathLst>
                    <a:path w="3586" h="5044" extrusionOk="0">
                      <a:moveTo>
                        <a:pt x="2039" y="0"/>
                      </a:moveTo>
                      <a:cubicBezTo>
                        <a:pt x="1864" y="0"/>
                        <a:pt x="1688" y="109"/>
                        <a:pt x="1639" y="274"/>
                      </a:cubicBezTo>
                      <a:lnTo>
                        <a:pt x="1633" y="277"/>
                      </a:lnTo>
                      <a:cubicBezTo>
                        <a:pt x="1612" y="287"/>
                        <a:pt x="1591" y="299"/>
                        <a:pt x="1571" y="310"/>
                      </a:cubicBezTo>
                      <a:cubicBezTo>
                        <a:pt x="1529" y="284"/>
                        <a:pt x="1482" y="274"/>
                        <a:pt x="1433" y="274"/>
                      </a:cubicBezTo>
                      <a:cubicBezTo>
                        <a:pt x="1294" y="274"/>
                        <a:pt x="1140" y="361"/>
                        <a:pt x="1039" y="434"/>
                      </a:cubicBezTo>
                      <a:cubicBezTo>
                        <a:pt x="794" y="608"/>
                        <a:pt x="699" y="810"/>
                        <a:pt x="849" y="1066"/>
                      </a:cubicBezTo>
                      <a:cubicBezTo>
                        <a:pt x="621" y="1130"/>
                        <a:pt x="397" y="1137"/>
                        <a:pt x="330" y="1415"/>
                      </a:cubicBezTo>
                      <a:cubicBezTo>
                        <a:pt x="292" y="1578"/>
                        <a:pt x="357" y="1772"/>
                        <a:pt x="448" y="1905"/>
                      </a:cubicBezTo>
                      <a:cubicBezTo>
                        <a:pt x="1" y="1964"/>
                        <a:pt x="33" y="2721"/>
                        <a:pt x="449" y="2721"/>
                      </a:cubicBezTo>
                      <a:cubicBezTo>
                        <a:pt x="461" y="2721"/>
                        <a:pt x="474" y="2720"/>
                        <a:pt x="487" y="2719"/>
                      </a:cubicBezTo>
                      <a:lnTo>
                        <a:pt x="487" y="2719"/>
                      </a:lnTo>
                      <a:cubicBezTo>
                        <a:pt x="124" y="2761"/>
                        <a:pt x="398" y="3360"/>
                        <a:pt x="730" y="3360"/>
                      </a:cubicBezTo>
                      <a:cubicBezTo>
                        <a:pt x="803" y="3360"/>
                        <a:pt x="878" y="3331"/>
                        <a:pt x="950" y="3262"/>
                      </a:cubicBezTo>
                      <a:cubicBezTo>
                        <a:pt x="951" y="3485"/>
                        <a:pt x="1071" y="3549"/>
                        <a:pt x="1220" y="3549"/>
                      </a:cubicBezTo>
                      <a:cubicBezTo>
                        <a:pt x="1330" y="3549"/>
                        <a:pt x="1456" y="3513"/>
                        <a:pt x="1559" y="3481"/>
                      </a:cubicBezTo>
                      <a:lnTo>
                        <a:pt x="1559" y="3481"/>
                      </a:lnTo>
                      <a:lnTo>
                        <a:pt x="1556" y="3580"/>
                      </a:lnTo>
                      <a:lnTo>
                        <a:pt x="1556" y="3587"/>
                      </a:lnTo>
                      <a:lnTo>
                        <a:pt x="1555" y="3630"/>
                      </a:lnTo>
                      <a:lnTo>
                        <a:pt x="1551" y="3827"/>
                      </a:lnTo>
                      <a:lnTo>
                        <a:pt x="1551" y="3887"/>
                      </a:lnTo>
                      <a:lnTo>
                        <a:pt x="1551" y="3930"/>
                      </a:lnTo>
                      <a:cubicBezTo>
                        <a:pt x="1551" y="4017"/>
                        <a:pt x="1550" y="4105"/>
                        <a:pt x="1550" y="4191"/>
                      </a:cubicBezTo>
                      <a:cubicBezTo>
                        <a:pt x="1546" y="4270"/>
                        <a:pt x="1541" y="4348"/>
                        <a:pt x="1536" y="4427"/>
                      </a:cubicBezTo>
                      <a:cubicBezTo>
                        <a:pt x="1533" y="4508"/>
                        <a:pt x="1528" y="4588"/>
                        <a:pt x="1523" y="4667"/>
                      </a:cubicBezTo>
                      <a:lnTo>
                        <a:pt x="1520" y="4723"/>
                      </a:lnTo>
                      <a:lnTo>
                        <a:pt x="1519" y="4739"/>
                      </a:lnTo>
                      <a:cubicBezTo>
                        <a:pt x="1516" y="4790"/>
                        <a:pt x="1514" y="4839"/>
                        <a:pt x="1512" y="4889"/>
                      </a:cubicBezTo>
                      <a:lnTo>
                        <a:pt x="1509" y="5043"/>
                      </a:lnTo>
                      <a:lnTo>
                        <a:pt x="1657" y="5043"/>
                      </a:lnTo>
                      <a:lnTo>
                        <a:pt x="1657" y="4954"/>
                      </a:lnTo>
                      <a:lnTo>
                        <a:pt x="1657" y="4935"/>
                      </a:lnTo>
                      <a:cubicBezTo>
                        <a:pt x="1658" y="4845"/>
                        <a:pt x="1659" y="4755"/>
                        <a:pt x="1661" y="4664"/>
                      </a:cubicBezTo>
                      <a:cubicBezTo>
                        <a:pt x="1665" y="4551"/>
                        <a:pt x="1670" y="4436"/>
                        <a:pt x="1675" y="4322"/>
                      </a:cubicBezTo>
                      <a:lnTo>
                        <a:pt x="1675" y="4314"/>
                      </a:lnTo>
                      <a:cubicBezTo>
                        <a:pt x="1680" y="4227"/>
                        <a:pt x="1684" y="4141"/>
                        <a:pt x="1686" y="4057"/>
                      </a:cubicBezTo>
                      <a:cubicBezTo>
                        <a:pt x="1691" y="3934"/>
                        <a:pt x="1695" y="3809"/>
                        <a:pt x="1699" y="3683"/>
                      </a:cubicBezTo>
                      <a:cubicBezTo>
                        <a:pt x="1753" y="3754"/>
                        <a:pt x="1827" y="3813"/>
                        <a:pt x="1896" y="3813"/>
                      </a:cubicBezTo>
                      <a:cubicBezTo>
                        <a:pt x="1947" y="3813"/>
                        <a:pt x="1995" y="3781"/>
                        <a:pt x="2031" y="3697"/>
                      </a:cubicBezTo>
                      <a:cubicBezTo>
                        <a:pt x="2126" y="3757"/>
                        <a:pt x="2221" y="3784"/>
                        <a:pt x="2313" y="3784"/>
                      </a:cubicBezTo>
                      <a:cubicBezTo>
                        <a:pt x="2454" y="3784"/>
                        <a:pt x="2590" y="3719"/>
                        <a:pt x="2716" y="3601"/>
                      </a:cubicBezTo>
                      <a:cubicBezTo>
                        <a:pt x="2790" y="3532"/>
                        <a:pt x="2864" y="3442"/>
                        <a:pt x="2902" y="3348"/>
                      </a:cubicBezTo>
                      <a:cubicBezTo>
                        <a:pt x="2936" y="3266"/>
                        <a:pt x="2893" y="3106"/>
                        <a:pt x="2964" y="3047"/>
                      </a:cubicBezTo>
                      <a:cubicBezTo>
                        <a:pt x="3004" y="3014"/>
                        <a:pt x="3177" y="3040"/>
                        <a:pt x="3240" y="3014"/>
                      </a:cubicBezTo>
                      <a:cubicBezTo>
                        <a:pt x="3586" y="2874"/>
                        <a:pt x="3551" y="1909"/>
                        <a:pt x="3134" y="1868"/>
                      </a:cubicBezTo>
                      <a:cubicBezTo>
                        <a:pt x="3324" y="1629"/>
                        <a:pt x="3371" y="1524"/>
                        <a:pt x="3265" y="1209"/>
                      </a:cubicBezTo>
                      <a:cubicBezTo>
                        <a:pt x="3195" y="1001"/>
                        <a:pt x="2947" y="584"/>
                        <a:pt x="2677" y="584"/>
                      </a:cubicBezTo>
                      <a:cubicBezTo>
                        <a:pt x="2654" y="584"/>
                        <a:pt x="2630" y="587"/>
                        <a:pt x="2606" y="594"/>
                      </a:cubicBezTo>
                      <a:cubicBezTo>
                        <a:pt x="2597" y="561"/>
                        <a:pt x="2585" y="527"/>
                        <a:pt x="2570" y="495"/>
                      </a:cubicBezTo>
                      <a:cubicBezTo>
                        <a:pt x="2554" y="457"/>
                        <a:pt x="2536" y="421"/>
                        <a:pt x="2511" y="388"/>
                      </a:cubicBezTo>
                      <a:cubicBezTo>
                        <a:pt x="2489" y="363"/>
                        <a:pt x="2466" y="336"/>
                        <a:pt x="2435" y="315"/>
                      </a:cubicBezTo>
                      <a:cubicBezTo>
                        <a:pt x="2431" y="313"/>
                        <a:pt x="2427" y="311"/>
                        <a:pt x="2423" y="309"/>
                      </a:cubicBezTo>
                      <a:cubicBezTo>
                        <a:pt x="2379" y="192"/>
                        <a:pt x="2308" y="88"/>
                        <a:pt x="2210" y="38"/>
                      </a:cubicBezTo>
                      <a:cubicBezTo>
                        <a:pt x="2156" y="12"/>
                        <a:pt x="2098" y="0"/>
                        <a:pt x="2039" y="0"/>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523" name="Google Shape;3523;p154"/>
              <p:cNvSpPr/>
              <p:nvPr/>
            </p:nvSpPr>
            <p:spPr>
              <a:xfrm>
                <a:off x="1375" y="4372737"/>
                <a:ext cx="1937358" cy="1152948"/>
              </a:xfrm>
              <a:custGeom>
                <a:avLst/>
                <a:gdLst/>
                <a:ahLst/>
                <a:cxnLst/>
                <a:rect l="l" t="t" r="r" b="b"/>
                <a:pathLst>
                  <a:path w="40026" h="23820" extrusionOk="0">
                    <a:moveTo>
                      <a:pt x="18680" y="1"/>
                    </a:moveTo>
                    <a:cubicBezTo>
                      <a:pt x="18659" y="1"/>
                      <a:pt x="18643" y="1"/>
                      <a:pt x="18622" y="3"/>
                    </a:cubicBezTo>
                    <a:lnTo>
                      <a:pt x="18594" y="3"/>
                    </a:lnTo>
                    <a:lnTo>
                      <a:pt x="18297" y="16"/>
                    </a:lnTo>
                    <a:lnTo>
                      <a:pt x="17813" y="33"/>
                    </a:lnTo>
                    <a:lnTo>
                      <a:pt x="17341" y="52"/>
                    </a:lnTo>
                    <a:cubicBezTo>
                      <a:pt x="17233" y="57"/>
                      <a:pt x="17125" y="59"/>
                      <a:pt x="17017" y="64"/>
                    </a:cubicBezTo>
                    <a:lnTo>
                      <a:pt x="16974" y="68"/>
                    </a:lnTo>
                    <a:cubicBezTo>
                      <a:pt x="16952" y="68"/>
                      <a:pt x="16929" y="68"/>
                      <a:pt x="16906" y="70"/>
                    </a:cubicBezTo>
                    <a:lnTo>
                      <a:pt x="16612" y="99"/>
                    </a:lnTo>
                    <a:lnTo>
                      <a:pt x="16311" y="129"/>
                    </a:lnTo>
                    <a:lnTo>
                      <a:pt x="15898" y="172"/>
                    </a:lnTo>
                    <a:lnTo>
                      <a:pt x="15440" y="217"/>
                    </a:lnTo>
                    <a:lnTo>
                      <a:pt x="15279" y="233"/>
                    </a:lnTo>
                    <a:lnTo>
                      <a:pt x="15137" y="247"/>
                    </a:lnTo>
                    <a:lnTo>
                      <a:pt x="15103" y="252"/>
                    </a:lnTo>
                    <a:cubicBezTo>
                      <a:pt x="15077" y="254"/>
                      <a:pt x="15053" y="257"/>
                      <a:pt x="15029" y="259"/>
                    </a:cubicBezTo>
                    <a:lnTo>
                      <a:pt x="13528" y="464"/>
                    </a:lnTo>
                    <a:lnTo>
                      <a:pt x="13086" y="523"/>
                    </a:lnTo>
                    <a:lnTo>
                      <a:pt x="13013" y="536"/>
                    </a:lnTo>
                    <a:lnTo>
                      <a:pt x="12938" y="548"/>
                    </a:lnTo>
                    <a:lnTo>
                      <a:pt x="12644" y="595"/>
                    </a:lnTo>
                    <a:cubicBezTo>
                      <a:pt x="12551" y="609"/>
                      <a:pt x="12454" y="625"/>
                      <a:pt x="12362" y="641"/>
                    </a:cubicBezTo>
                    <a:lnTo>
                      <a:pt x="12206" y="666"/>
                    </a:lnTo>
                    <a:cubicBezTo>
                      <a:pt x="11949" y="711"/>
                      <a:pt x="11667" y="763"/>
                      <a:pt x="11316" y="836"/>
                    </a:cubicBezTo>
                    <a:cubicBezTo>
                      <a:pt x="11027" y="896"/>
                      <a:pt x="10727" y="970"/>
                      <a:pt x="10487" y="1031"/>
                    </a:cubicBezTo>
                    <a:cubicBezTo>
                      <a:pt x="10213" y="1102"/>
                      <a:pt x="9941" y="1177"/>
                      <a:pt x="9672" y="1257"/>
                    </a:cubicBezTo>
                    <a:cubicBezTo>
                      <a:pt x="9142" y="1413"/>
                      <a:pt x="8576" y="1607"/>
                      <a:pt x="7891" y="1870"/>
                    </a:cubicBezTo>
                    <a:cubicBezTo>
                      <a:pt x="7755" y="1923"/>
                      <a:pt x="7619" y="1978"/>
                      <a:pt x="7483" y="2034"/>
                    </a:cubicBezTo>
                    <a:lnTo>
                      <a:pt x="7453" y="2046"/>
                    </a:lnTo>
                    <a:lnTo>
                      <a:pt x="7422" y="2059"/>
                    </a:lnTo>
                    <a:lnTo>
                      <a:pt x="7335" y="2096"/>
                    </a:lnTo>
                    <a:lnTo>
                      <a:pt x="7269" y="2123"/>
                    </a:lnTo>
                    <a:lnTo>
                      <a:pt x="7151" y="2178"/>
                    </a:lnTo>
                    <a:lnTo>
                      <a:pt x="6746" y="2360"/>
                    </a:lnTo>
                    <a:lnTo>
                      <a:pt x="6337" y="2543"/>
                    </a:lnTo>
                    <a:lnTo>
                      <a:pt x="5650" y="2854"/>
                    </a:lnTo>
                    <a:cubicBezTo>
                      <a:pt x="5613" y="2871"/>
                      <a:pt x="5574" y="2889"/>
                      <a:pt x="5537" y="2904"/>
                    </a:cubicBezTo>
                    <a:lnTo>
                      <a:pt x="5500" y="2922"/>
                    </a:lnTo>
                    <a:lnTo>
                      <a:pt x="5460" y="2942"/>
                    </a:lnTo>
                    <a:lnTo>
                      <a:pt x="5407" y="2969"/>
                    </a:lnTo>
                    <a:lnTo>
                      <a:pt x="4669" y="3337"/>
                    </a:lnTo>
                    <a:lnTo>
                      <a:pt x="3929" y="3705"/>
                    </a:lnTo>
                    <a:lnTo>
                      <a:pt x="3860" y="3740"/>
                    </a:lnTo>
                    <a:cubicBezTo>
                      <a:pt x="3790" y="3775"/>
                      <a:pt x="3737" y="3802"/>
                      <a:pt x="3687" y="3829"/>
                    </a:cubicBezTo>
                    <a:lnTo>
                      <a:pt x="3078" y="4162"/>
                    </a:lnTo>
                    <a:lnTo>
                      <a:pt x="2462" y="4501"/>
                    </a:lnTo>
                    <a:lnTo>
                      <a:pt x="1842" y="4842"/>
                    </a:lnTo>
                    <a:cubicBezTo>
                      <a:pt x="1821" y="4852"/>
                      <a:pt x="1805" y="4864"/>
                      <a:pt x="1787" y="4877"/>
                    </a:cubicBezTo>
                    <a:lnTo>
                      <a:pt x="1655" y="4960"/>
                    </a:lnTo>
                    <a:lnTo>
                      <a:pt x="1542" y="5036"/>
                    </a:lnTo>
                    <a:lnTo>
                      <a:pt x="776" y="5527"/>
                    </a:lnTo>
                    <a:lnTo>
                      <a:pt x="455" y="5734"/>
                    </a:lnTo>
                    <a:lnTo>
                      <a:pt x="145" y="5934"/>
                    </a:lnTo>
                    <a:lnTo>
                      <a:pt x="16" y="6015"/>
                    </a:lnTo>
                    <a:lnTo>
                      <a:pt x="1" y="6025"/>
                    </a:lnTo>
                    <a:lnTo>
                      <a:pt x="1" y="23820"/>
                    </a:lnTo>
                    <a:lnTo>
                      <a:pt x="481" y="23645"/>
                    </a:lnTo>
                    <a:cubicBezTo>
                      <a:pt x="992" y="23452"/>
                      <a:pt x="1508" y="23255"/>
                      <a:pt x="2025" y="23058"/>
                    </a:cubicBezTo>
                    <a:lnTo>
                      <a:pt x="2113" y="23025"/>
                    </a:lnTo>
                    <a:lnTo>
                      <a:pt x="2306" y="22951"/>
                    </a:lnTo>
                    <a:cubicBezTo>
                      <a:pt x="2573" y="22847"/>
                      <a:pt x="2841" y="22744"/>
                      <a:pt x="3108" y="22642"/>
                    </a:cubicBezTo>
                    <a:lnTo>
                      <a:pt x="3539" y="22464"/>
                    </a:lnTo>
                    <a:cubicBezTo>
                      <a:pt x="4111" y="22227"/>
                      <a:pt x="4668" y="21997"/>
                      <a:pt x="5224" y="21755"/>
                    </a:cubicBezTo>
                    <a:lnTo>
                      <a:pt x="5851" y="21480"/>
                    </a:lnTo>
                    <a:lnTo>
                      <a:pt x="6043" y="21397"/>
                    </a:lnTo>
                    <a:lnTo>
                      <a:pt x="6182" y="21338"/>
                    </a:lnTo>
                    <a:cubicBezTo>
                      <a:pt x="6711" y="21106"/>
                      <a:pt x="7242" y="20872"/>
                      <a:pt x="7774" y="20649"/>
                    </a:cubicBezTo>
                    <a:cubicBezTo>
                      <a:pt x="9854" y="19778"/>
                      <a:pt x="11491" y="19100"/>
                      <a:pt x="12922" y="18522"/>
                    </a:cubicBezTo>
                    <a:lnTo>
                      <a:pt x="12922" y="18522"/>
                    </a:lnTo>
                    <a:cubicBezTo>
                      <a:pt x="12890" y="18533"/>
                      <a:pt x="12856" y="18542"/>
                      <a:pt x="12822" y="18552"/>
                    </a:cubicBezTo>
                    <a:cubicBezTo>
                      <a:pt x="14348" y="17885"/>
                      <a:pt x="15939" y="17178"/>
                      <a:pt x="17832" y="16331"/>
                    </a:cubicBezTo>
                    <a:lnTo>
                      <a:pt x="18751" y="15922"/>
                    </a:lnTo>
                    <a:cubicBezTo>
                      <a:pt x="20036" y="15349"/>
                      <a:pt x="21491" y="14699"/>
                      <a:pt x="22901" y="14018"/>
                    </a:cubicBezTo>
                    <a:lnTo>
                      <a:pt x="23810" y="13578"/>
                    </a:lnTo>
                    <a:cubicBezTo>
                      <a:pt x="24334" y="13323"/>
                      <a:pt x="24858" y="13069"/>
                      <a:pt x="25384" y="12817"/>
                    </a:cubicBezTo>
                    <a:lnTo>
                      <a:pt x="26377" y="12343"/>
                    </a:lnTo>
                    <a:lnTo>
                      <a:pt x="26903" y="12091"/>
                    </a:lnTo>
                    <a:lnTo>
                      <a:pt x="27085" y="12004"/>
                    </a:lnTo>
                    <a:lnTo>
                      <a:pt x="27111" y="11992"/>
                    </a:lnTo>
                    <a:cubicBezTo>
                      <a:pt x="27310" y="11892"/>
                      <a:pt x="27519" y="11792"/>
                      <a:pt x="27725" y="11705"/>
                    </a:cubicBezTo>
                    <a:cubicBezTo>
                      <a:pt x="29249" y="11060"/>
                      <a:pt x="30937" y="10353"/>
                      <a:pt x="32885" y="9548"/>
                    </a:cubicBezTo>
                    <a:lnTo>
                      <a:pt x="33760" y="9172"/>
                    </a:lnTo>
                    <a:cubicBezTo>
                      <a:pt x="34326" y="8925"/>
                      <a:pt x="34889" y="8681"/>
                      <a:pt x="35460" y="8441"/>
                    </a:cubicBezTo>
                    <a:cubicBezTo>
                      <a:pt x="35758" y="8316"/>
                      <a:pt x="36055" y="8189"/>
                      <a:pt x="36352" y="8061"/>
                    </a:cubicBezTo>
                    <a:cubicBezTo>
                      <a:pt x="36997" y="7782"/>
                      <a:pt x="37627" y="7513"/>
                      <a:pt x="38259" y="7263"/>
                    </a:cubicBezTo>
                    <a:cubicBezTo>
                      <a:pt x="38848" y="7031"/>
                      <a:pt x="39438" y="6799"/>
                      <a:pt x="40025" y="6570"/>
                    </a:cubicBezTo>
                    <a:cubicBezTo>
                      <a:pt x="39212" y="6279"/>
                      <a:pt x="38400" y="5986"/>
                      <a:pt x="37597" y="5703"/>
                    </a:cubicBezTo>
                    <a:cubicBezTo>
                      <a:pt x="37106" y="5528"/>
                      <a:pt x="36583" y="5342"/>
                      <a:pt x="36065" y="5138"/>
                    </a:cubicBezTo>
                    <a:cubicBezTo>
                      <a:pt x="35536" y="4934"/>
                      <a:pt x="35012" y="4701"/>
                      <a:pt x="34562" y="4501"/>
                    </a:cubicBezTo>
                    <a:cubicBezTo>
                      <a:pt x="33761" y="4143"/>
                      <a:pt x="32969" y="3728"/>
                      <a:pt x="32207" y="3326"/>
                    </a:cubicBezTo>
                    <a:lnTo>
                      <a:pt x="31885" y="3156"/>
                    </a:lnTo>
                    <a:cubicBezTo>
                      <a:pt x="31593" y="3003"/>
                      <a:pt x="31298" y="2857"/>
                      <a:pt x="31001" y="2711"/>
                    </a:cubicBezTo>
                    <a:cubicBezTo>
                      <a:pt x="30847" y="2636"/>
                      <a:pt x="30693" y="2559"/>
                      <a:pt x="30537" y="2483"/>
                    </a:cubicBezTo>
                    <a:cubicBezTo>
                      <a:pt x="30387" y="2406"/>
                      <a:pt x="30227" y="2337"/>
                      <a:pt x="30074" y="2272"/>
                    </a:cubicBezTo>
                    <a:cubicBezTo>
                      <a:pt x="30001" y="2243"/>
                      <a:pt x="29929" y="2211"/>
                      <a:pt x="29858" y="2181"/>
                    </a:cubicBezTo>
                    <a:lnTo>
                      <a:pt x="29668" y="2095"/>
                    </a:lnTo>
                    <a:cubicBezTo>
                      <a:pt x="29532" y="2034"/>
                      <a:pt x="29397" y="1972"/>
                      <a:pt x="29258" y="1915"/>
                    </a:cubicBezTo>
                    <a:cubicBezTo>
                      <a:pt x="28936" y="1783"/>
                      <a:pt x="28610" y="1656"/>
                      <a:pt x="28288" y="1527"/>
                    </a:cubicBezTo>
                    <a:lnTo>
                      <a:pt x="28168" y="1488"/>
                    </a:lnTo>
                    <a:lnTo>
                      <a:pt x="28127" y="1477"/>
                    </a:lnTo>
                    <a:lnTo>
                      <a:pt x="28075" y="1462"/>
                    </a:lnTo>
                    <a:lnTo>
                      <a:pt x="28019" y="1447"/>
                    </a:lnTo>
                    <a:cubicBezTo>
                      <a:pt x="27875" y="1408"/>
                      <a:pt x="27735" y="1371"/>
                      <a:pt x="27596" y="1333"/>
                    </a:cubicBezTo>
                    <a:cubicBezTo>
                      <a:pt x="27430" y="1288"/>
                      <a:pt x="27263" y="1244"/>
                      <a:pt x="27098" y="1199"/>
                    </a:cubicBezTo>
                    <a:lnTo>
                      <a:pt x="26819" y="1124"/>
                    </a:lnTo>
                    <a:lnTo>
                      <a:pt x="26728" y="1099"/>
                    </a:lnTo>
                    <a:lnTo>
                      <a:pt x="26665" y="1083"/>
                    </a:lnTo>
                    <a:lnTo>
                      <a:pt x="26620" y="1073"/>
                    </a:lnTo>
                    <a:cubicBezTo>
                      <a:pt x="26565" y="1060"/>
                      <a:pt x="26507" y="1046"/>
                      <a:pt x="26452" y="1033"/>
                    </a:cubicBezTo>
                    <a:lnTo>
                      <a:pt x="25611" y="837"/>
                    </a:lnTo>
                    <a:lnTo>
                      <a:pt x="25286" y="763"/>
                    </a:lnTo>
                    <a:lnTo>
                      <a:pt x="25168" y="736"/>
                    </a:lnTo>
                    <a:lnTo>
                      <a:pt x="24473" y="595"/>
                    </a:lnTo>
                    <a:lnTo>
                      <a:pt x="23770" y="450"/>
                    </a:lnTo>
                    <a:cubicBezTo>
                      <a:pt x="23741" y="444"/>
                      <a:pt x="23715" y="439"/>
                      <a:pt x="23687" y="437"/>
                    </a:cubicBezTo>
                    <a:lnTo>
                      <a:pt x="23657" y="432"/>
                    </a:lnTo>
                    <a:cubicBezTo>
                      <a:pt x="23544" y="415"/>
                      <a:pt x="23430" y="394"/>
                      <a:pt x="23317" y="378"/>
                    </a:cubicBezTo>
                    <a:lnTo>
                      <a:pt x="22899" y="311"/>
                    </a:lnTo>
                    <a:lnTo>
                      <a:pt x="22412" y="234"/>
                    </a:lnTo>
                    <a:lnTo>
                      <a:pt x="22228" y="206"/>
                    </a:lnTo>
                    <a:cubicBezTo>
                      <a:pt x="22188" y="200"/>
                      <a:pt x="22163" y="197"/>
                      <a:pt x="22135" y="195"/>
                    </a:cubicBezTo>
                    <a:lnTo>
                      <a:pt x="22109" y="192"/>
                    </a:lnTo>
                    <a:lnTo>
                      <a:pt x="21684" y="152"/>
                    </a:lnTo>
                    <a:lnTo>
                      <a:pt x="21265" y="113"/>
                    </a:lnTo>
                    <a:lnTo>
                      <a:pt x="20886" y="78"/>
                    </a:lnTo>
                    <a:lnTo>
                      <a:pt x="20541" y="46"/>
                    </a:lnTo>
                    <a:cubicBezTo>
                      <a:pt x="20497" y="41"/>
                      <a:pt x="20475" y="38"/>
                      <a:pt x="20452" y="38"/>
                    </a:cubicBezTo>
                    <a:lnTo>
                      <a:pt x="20335" y="36"/>
                    </a:lnTo>
                    <a:lnTo>
                      <a:pt x="20218" y="33"/>
                    </a:lnTo>
                    <a:lnTo>
                      <a:pt x="18680"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524" name="Google Shape;3524;p154"/>
              <p:cNvGrpSpPr/>
              <p:nvPr/>
            </p:nvGrpSpPr>
            <p:grpSpPr>
              <a:xfrm>
                <a:off x="7769929" y="4199660"/>
                <a:ext cx="163939" cy="230686"/>
                <a:chOff x="7768554" y="4198835"/>
                <a:chExt cx="163939" cy="230686"/>
              </a:xfrm>
            </p:grpSpPr>
            <p:sp>
              <p:nvSpPr>
                <p:cNvPr id="3525" name="Google Shape;3525;p154"/>
                <p:cNvSpPr/>
                <p:nvPr/>
              </p:nvSpPr>
              <p:spPr>
                <a:xfrm>
                  <a:off x="7768554" y="4198835"/>
                  <a:ext cx="163939" cy="230686"/>
                </a:xfrm>
                <a:custGeom>
                  <a:avLst/>
                  <a:gdLst/>
                  <a:ahLst/>
                  <a:cxnLst/>
                  <a:rect l="l" t="t" r="r" b="b"/>
                  <a:pathLst>
                    <a:path w="3387" h="4766" extrusionOk="0">
                      <a:moveTo>
                        <a:pt x="1925" y="1"/>
                      </a:moveTo>
                      <a:cubicBezTo>
                        <a:pt x="1759" y="1"/>
                        <a:pt x="1593" y="104"/>
                        <a:pt x="1547" y="259"/>
                      </a:cubicBezTo>
                      <a:lnTo>
                        <a:pt x="1541" y="263"/>
                      </a:lnTo>
                      <a:cubicBezTo>
                        <a:pt x="1520" y="272"/>
                        <a:pt x="1501" y="283"/>
                        <a:pt x="1482" y="294"/>
                      </a:cubicBezTo>
                      <a:cubicBezTo>
                        <a:pt x="1442" y="270"/>
                        <a:pt x="1398" y="260"/>
                        <a:pt x="1352" y="260"/>
                      </a:cubicBezTo>
                      <a:cubicBezTo>
                        <a:pt x="1220" y="260"/>
                        <a:pt x="1075" y="343"/>
                        <a:pt x="980" y="412"/>
                      </a:cubicBezTo>
                      <a:cubicBezTo>
                        <a:pt x="749" y="577"/>
                        <a:pt x="658" y="768"/>
                        <a:pt x="800" y="1009"/>
                      </a:cubicBezTo>
                      <a:cubicBezTo>
                        <a:pt x="585" y="1070"/>
                        <a:pt x="374" y="1076"/>
                        <a:pt x="311" y="1339"/>
                      </a:cubicBezTo>
                      <a:cubicBezTo>
                        <a:pt x="274" y="1493"/>
                        <a:pt x="337" y="1678"/>
                        <a:pt x="421" y="1802"/>
                      </a:cubicBezTo>
                      <a:cubicBezTo>
                        <a:pt x="1" y="1858"/>
                        <a:pt x="30" y="2573"/>
                        <a:pt x="423" y="2573"/>
                      </a:cubicBezTo>
                      <a:cubicBezTo>
                        <a:pt x="435" y="2573"/>
                        <a:pt x="447" y="2572"/>
                        <a:pt x="459" y="2571"/>
                      </a:cubicBezTo>
                      <a:lnTo>
                        <a:pt x="459" y="2571"/>
                      </a:lnTo>
                      <a:cubicBezTo>
                        <a:pt x="117" y="2610"/>
                        <a:pt x="377" y="3176"/>
                        <a:pt x="690" y="3176"/>
                      </a:cubicBezTo>
                      <a:cubicBezTo>
                        <a:pt x="759" y="3176"/>
                        <a:pt x="830" y="3149"/>
                        <a:pt x="898" y="3083"/>
                      </a:cubicBezTo>
                      <a:lnTo>
                        <a:pt x="898" y="3083"/>
                      </a:lnTo>
                      <a:cubicBezTo>
                        <a:pt x="896" y="3295"/>
                        <a:pt x="1009" y="3356"/>
                        <a:pt x="1148" y="3356"/>
                      </a:cubicBezTo>
                      <a:cubicBezTo>
                        <a:pt x="1252" y="3356"/>
                        <a:pt x="1370" y="3322"/>
                        <a:pt x="1468" y="3291"/>
                      </a:cubicBezTo>
                      <a:lnTo>
                        <a:pt x="1468" y="3291"/>
                      </a:lnTo>
                      <a:lnTo>
                        <a:pt x="1465" y="3384"/>
                      </a:lnTo>
                      <a:lnTo>
                        <a:pt x="1465" y="3389"/>
                      </a:lnTo>
                      <a:lnTo>
                        <a:pt x="1464" y="3430"/>
                      </a:lnTo>
                      <a:cubicBezTo>
                        <a:pt x="1463" y="3492"/>
                        <a:pt x="1461" y="3555"/>
                        <a:pt x="1461" y="3617"/>
                      </a:cubicBezTo>
                      <a:lnTo>
                        <a:pt x="1461" y="3673"/>
                      </a:lnTo>
                      <a:lnTo>
                        <a:pt x="1461" y="3715"/>
                      </a:lnTo>
                      <a:cubicBezTo>
                        <a:pt x="1461" y="3797"/>
                        <a:pt x="1460" y="3879"/>
                        <a:pt x="1460" y="3962"/>
                      </a:cubicBezTo>
                      <a:cubicBezTo>
                        <a:pt x="1455" y="4036"/>
                        <a:pt x="1451" y="4110"/>
                        <a:pt x="1448" y="4183"/>
                      </a:cubicBezTo>
                      <a:cubicBezTo>
                        <a:pt x="1444" y="4259"/>
                        <a:pt x="1439" y="4336"/>
                        <a:pt x="1435" y="4412"/>
                      </a:cubicBezTo>
                      <a:lnTo>
                        <a:pt x="1433" y="4463"/>
                      </a:lnTo>
                      <a:lnTo>
                        <a:pt x="1431" y="4479"/>
                      </a:lnTo>
                      <a:cubicBezTo>
                        <a:pt x="1429" y="4525"/>
                        <a:pt x="1426" y="4572"/>
                        <a:pt x="1425" y="4619"/>
                      </a:cubicBezTo>
                      <a:cubicBezTo>
                        <a:pt x="1424" y="4667"/>
                        <a:pt x="1422" y="4717"/>
                        <a:pt x="1422" y="4765"/>
                      </a:cubicBezTo>
                      <a:lnTo>
                        <a:pt x="1563" y="4765"/>
                      </a:lnTo>
                      <a:lnTo>
                        <a:pt x="1563" y="4681"/>
                      </a:lnTo>
                      <a:lnTo>
                        <a:pt x="1563" y="4662"/>
                      </a:lnTo>
                      <a:cubicBezTo>
                        <a:pt x="1564" y="4577"/>
                        <a:pt x="1565" y="4491"/>
                        <a:pt x="1568" y="4407"/>
                      </a:cubicBezTo>
                      <a:cubicBezTo>
                        <a:pt x="1572" y="4300"/>
                        <a:pt x="1575" y="4191"/>
                        <a:pt x="1580" y="4084"/>
                      </a:cubicBezTo>
                      <a:lnTo>
                        <a:pt x="1580" y="4077"/>
                      </a:lnTo>
                      <a:cubicBezTo>
                        <a:pt x="1584" y="3996"/>
                        <a:pt x="1587" y="3914"/>
                        <a:pt x="1590" y="3833"/>
                      </a:cubicBezTo>
                      <a:cubicBezTo>
                        <a:pt x="1594" y="3718"/>
                        <a:pt x="1599" y="3600"/>
                        <a:pt x="1603" y="3481"/>
                      </a:cubicBezTo>
                      <a:cubicBezTo>
                        <a:pt x="1654" y="3547"/>
                        <a:pt x="1723" y="3603"/>
                        <a:pt x="1789" y="3603"/>
                      </a:cubicBezTo>
                      <a:cubicBezTo>
                        <a:pt x="1837" y="3603"/>
                        <a:pt x="1883" y="3573"/>
                        <a:pt x="1917" y="3493"/>
                      </a:cubicBezTo>
                      <a:cubicBezTo>
                        <a:pt x="2007" y="3550"/>
                        <a:pt x="2096" y="3576"/>
                        <a:pt x="2184" y="3576"/>
                      </a:cubicBezTo>
                      <a:cubicBezTo>
                        <a:pt x="2317" y="3576"/>
                        <a:pt x="2445" y="3515"/>
                        <a:pt x="2564" y="3404"/>
                      </a:cubicBezTo>
                      <a:cubicBezTo>
                        <a:pt x="2634" y="3338"/>
                        <a:pt x="2703" y="3253"/>
                        <a:pt x="2741" y="3164"/>
                      </a:cubicBezTo>
                      <a:cubicBezTo>
                        <a:pt x="2773" y="3085"/>
                        <a:pt x="2730" y="2935"/>
                        <a:pt x="2798" y="2879"/>
                      </a:cubicBezTo>
                      <a:cubicBezTo>
                        <a:pt x="2835" y="2849"/>
                        <a:pt x="2999" y="2873"/>
                        <a:pt x="3060" y="2849"/>
                      </a:cubicBezTo>
                      <a:cubicBezTo>
                        <a:pt x="3386" y="2716"/>
                        <a:pt x="3354" y="1804"/>
                        <a:pt x="2960" y="1765"/>
                      </a:cubicBezTo>
                      <a:cubicBezTo>
                        <a:pt x="3140" y="1540"/>
                        <a:pt x="3185" y="1441"/>
                        <a:pt x="3084" y="1142"/>
                      </a:cubicBezTo>
                      <a:cubicBezTo>
                        <a:pt x="3017" y="945"/>
                        <a:pt x="2784" y="552"/>
                        <a:pt x="2531" y="552"/>
                      </a:cubicBezTo>
                      <a:cubicBezTo>
                        <a:pt x="2508" y="552"/>
                        <a:pt x="2485" y="556"/>
                        <a:pt x="2463" y="562"/>
                      </a:cubicBezTo>
                      <a:cubicBezTo>
                        <a:pt x="2453" y="530"/>
                        <a:pt x="2442" y="499"/>
                        <a:pt x="2428" y="469"/>
                      </a:cubicBezTo>
                      <a:cubicBezTo>
                        <a:pt x="2412" y="432"/>
                        <a:pt x="2397" y="397"/>
                        <a:pt x="2371" y="367"/>
                      </a:cubicBezTo>
                      <a:cubicBezTo>
                        <a:pt x="2350" y="342"/>
                        <a:pt x="2329" y="316"/>
                        <a:pt x="2299" y="298"/>
                      </a:cubicBezTo>
                      <a:cubicBezTo>
                        <a:pt x="2295" y="294"/>
                        <a:pt x="2291" y="293"/>
                        <a:pt x="2289" y="292"/>
                      </a:cubicBezTo>
                      <a:cubicBezTo>
                        <a:pt x="2246" y="181"/>
                        <a:pt x="2179" y="82"/>
                        <a:pt x="2087" y="37"/>
                      </a:cubicBezTo>
                      <a:cubicBezTo>
                        <a:pt x="2036" y="12"/>
                        <a:pt x="1980" y="1"/>
                        <a:pt x="192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6" name="Google Shape;3526;p154"/>
                <p:cNvSpPr/>
                <p:nvPr/>
              </p:nvSpPr>
              <p:spPr>
                <a:xfrm>
                  <a:off x="7768554" y="4198835"/>
                  <a:ext cx="163939" cy="230686"/>
                </a:xfrm>
                <a:custGeom>
                  <a:avLst/>
                  <a:gdLst/>
                  <a:ahLst/>
                  <a:cxnLst/>
                  <a:rect l="l" t="t" r="r" b="b"/>
                  <a:pathLst>
                    <a:path w="3387" h="4766" extrusionOk="0">
                      <a:moveTo>
                        <a:pt x="1925" y="1"/>
                      </a:moveTo>
                      <a:cubicBezTo>
                        <a:pt x="1759" y="1"/>
                        <a:pt x="1593" y="104"/>
                        <a:pt x="1547" y="259"/>
                      </a:cubicBezTo>
                      <a:lnTo>
                        <a:pt x="1541" y="263"/>
                      </a:lnTo>
                      <a:cubicBezTo>
                        <a:pt x="1520" y="272"/>
                        <a:pt x="1501" y="283"/>
                        <a:pt x="1482" y="294"/>
                      </a:cubicBezTo>
                      <a:cubicBezTo>
                        <a:pt x="1442" y="270"/>
                        <a:pt x="1398" y="260"/>
                        <a:pt x="1352" y="260"/>
                      </a:cubicBezTo>
                      <a:cubicBezTo>
                        <a:pt x="1220" y="260"/>
                        <a:pt x="1075" y="343"/>
                        <a:pt x="980" y="412"/>
                      </a:cubicBezTo>
                      <a:cubicBezTo>
                        <a:pt x="749" y="577"/>
                        <a:pt x="658" y="768"/>
                        <a:pt x="800" y="1009"/>
                      </a:cubicBezTo>
                      <a:cubicBezTo>
                        <a:pt x="585" y="1070"/>
                        <a:pt x="374" y="1076"/>
                        <a:pt x="311" y="1339"/>
                      </a:cubicBezTo>
                      <a:cubicBezTo>
                        <a:pt x="274" y="1493"/>
                        <a:pt x="337" y="1678"/>
                        <a:pt x="421" y="1802"/>
                      </a:cubicBezTo>
                      <a:cubicBezTo>
                        <a:pt x="1" y="1858"/>
                        <a:pt x="30" y="2573"/>
                        <a:pt x="423" y="2573"/>
                      </a:cubicBezTo>
                      <a:cubicBezTo>
                        <a:pt x="435" y="2573"/>
                        <a:pt x="447" y="2572"/>
                        <a:pt x="459" y="2571"/>
                      </a:cubicBezTo>
                      <a:lnTo>
                        <a:pt x="459" y="2571"/>
                      </a:lnTo>
                      <a:cubicBezTo>
                        <a:pt x="117" y="2610"/>
                        <a:pt x="377" y="3176"/>
                        <a:pt x="690" y="3176"/>
                      </a:cubicBezTo>
                      <a:cubicBezTo>
                        <a:pt x="759" y="3176"/>
                        <a:pt x="830" y="3149"/>
                        <a:pt x="898" y="3083"/>
                      </a:cubicBezTo>
                      <a:lnTo>
                        <a:pt x="898" y="3083"/>
                      </a:lnTo>
                      <a:cubicBezTo>
                        <a:pt x="896" y="3295"/>
                        <a:pt x="1009" y="3356"/>
                        <a:pt x="1148" y="3356"/>
                      </a:cubicBezTo>
                      <a:cubicBezTo>
                        <a:pt x="1252" y="3356"/>
                        <a:pt x="1370" y="3322"/>
                        <a:pt x="1468" y="3291"/>
                      </a:cubicBezTo>
                      <a:lnTo>
                        <a:pt x="1468" y="3291"/>
                      </a:lnTo>
                      <a:lnTo>
                        <a:pt x="1465" y="3384"/>
                      </a:lnTo>
                      <a:lnTo>
                        <a:pt x="1465" y="3389"/>
                      </a:lnTo>
                      <a:lnTo>
                        <a:pt x="1464" y="3430"/>
                      </a:lnTo>
                      <a:cubicBezTo>
                        <a:pt x="1463" y="3492"/>
                        <a:pt x="1461" y="3555"/>
                        <a:pt x="1461" y="3617"/>
                      </a:cubicBezTo>
                      <a:lnTo>
                        <a:pt x="1461" y="3673"/>
                      </a:lnTo>
                      <a:lnTo>
                        <a:pt x="1461" y="3715"/>
                      </a:lnTo>
                      <a:cubicBezTo>
                        <a:pt x="1461" y="3797"/>
                        <a:pt x="1460" y="3879"/>
                        <a:pt x="1460" y="3962"/>
                      </a:cubicBezTo>
                      <a:cubicBezTo>
                        <a:pt x="1455" y="4036"/>
                        <a:pt x="1451" y="4110"/>
                        <a:pt x="1448" y="4183"/>
                      </a:cubicBezTo>
                      <a:cubicBezTo>
                        <a:pt x="1444" y="4259"/>
                        <a:pt x="1439" y="4336"/>
                        <a:pt x="1435" y="4412"/>
                      </a:cubicBezTo>
                      <a:lnTo>
                        <a:pt x="1433" y="4463"/>
                      </a:lnTo>
                      <a:lnTo>
                        <a:pt x="1431" y="4479"/>
                      </a:lnTo>
                      <a:cubicBezTo>
                        <a:pt x="1429" y="4525"/>
                        <a:pt x="1426" y="4572"/>
                        <a:pt x="1425" y="4619"/>
                      </a:cubicBezTo>
                      <a:cubicBezTo>
                        <a:pt x="1424" y="4667"/>
                        <a:pt x="1422" y="4717"/>
                        <a:pt x="1422" y="4765"/>
                      </a:cubicBezTo>
                      <a:lnTo>
                        <a:pt x="1563" y="4765"/>
                      </a:lnTo>
                      <a:lnTo>
                        <a:pt x="1563" y="4681"/>
                      </a:lnTo>
                      <a:lnTo>
                        <a:pt x="1563" y="4662"/>
                      </a:lnTo>
                      <a:cubicBezTo>
                        <a:pt x="1564" y="4577"/>
                        <a:pt x="1565" y="4491"/>
                        <a:pt x="1568" y="4407"/>
                      </a:cubicBezTo>
                      <a:cubicBezTo>
                        <a:pt x="1572" y="4300"/>
                        <a:pt x="1575" y="4191"/>
                        <a:pt x="1580" y="4084"/>
                      </a:cubicBezTo>
                      <a:lnTo>
                        <a:pt x="1580" y="4077"/>
                      </a:lnTo>
                      <a:cubicBezTo>
                        <a:pt x="1584" y="3996"/>
                        <a:pt x="1587" y="3914"/>
                        <a:pt x="1590" y="3833"/>
                      </a:cubicBezTo>
                      <a:cubicBezTo>
                        <a:pt x="1594" y="3718"/>
                        <a:pt x="1599" y="3600"/>
                        <a:pt x="1603" y="3481"/>
                      </a:cubicBezTo>
                      <a:cubicBezTo>
                        <a:pt x="1654" y="3547"/>
                        <a:pt x="1723" y="3603"/>
                        <a:pt x="1789" y="3603"/>
                      </a:cubicBezTo>
                      <a:cubicBezTo>
                        <a:pt x="1837" y="3603"/>
                        <a:pt x="1883" y="3573"/>
                        <a:pt x="1917" y="3493"/>
                      </a:cubicBezTo>
                      <a:cubicBezTo>
                        <a:pt x="2007" y="3550"/>
                        <a:pt x="2096" y="3576"/>
                        <a:pt x="2184" y="3576"/>
                      </a:cubicBezTo>
                      <a:cubicBezTo>
                        <a:pt x="2317" y="3576"/>
                        <a:pt x="2445" y="3515"/>
                        <a:pt x="2564" y="3404"/>
                      </a:cubicBezTo>
                      <a:cubicBezTo>
                        <a:pt x="2634" y="3338"/>
                        <a:pt x="2703" y="3253"/>
                        <a:pt x="2741" y="3164"/>
                      </a:cubicBezTo>
                      <a:cubicBezTo>
                        <a:pt x="2773" y="3085"/>
                        <a:pt x="2730" y="2935"/>
                        <a:pt x="2798" y="2879"/>
                      </a:cubicBezTo>
                      <a:cubicBezTo>
                        <a:pt x="2835" y="2849"/>
                        <a:pt x="2999" y="2873"/>
                        <a:pt x="3060" y="2849"/>
                      </a:cubicBezTo>
                      <a:cubicBezTo>
                        <a:pt x="3386" y="2716"/>
                        <a:pt x="3354" y="1804"/>
                        <a:pt x="2960" y="1765"/>
                      </a:cubicBezTo>
                      <a:cubicBezTo>
                        <a:pt x="3140" y="1540"/>
                        <a:pt x="3185" y="1441"/>
                        <a:pt x="3084" y="1142"/>
                      </a:cubicBezTo>
                      <a:cubicBezTo>
                        <a:pt x="3017" y="945"/>
                        <a:pt x="2784" y="552"/>
                        <a:pt x="2531" y="552"/>
                      </a:cubicBezTo>
                      <a:cubicBezTo>
                        <a:pt x="2508" y="552"/>
                        <a:pt x="2485" y="556"/>
                        <a:pt x="2463" y="562"/>
                      </a:cubicBezTo>
                      <a:cubicBezTo>
                        <a:pt x="2453" y="530"/>
                        <a:pt x="2442" y="499"/>
                        <a:pt x="2428" y="469"/>
                      </a:cubicBezTo>
                      <a:cubicBezTo>
                        <a:pt x="2412" y="432"/>
                        <a:pt x="2397" y="397"/>
                        <a:pt x="2371" y="367"/>
                      </a:cubicBezTo>
                      <a:cubicBezTo>
                        <a:pt x="2350" y="342"/>
                        <a:pt x="2329" y="316"/>
                        <a:pt x="2299" y="298"/>
                      </a:cubicBezTo>
                      <a:cubicBezTo>
                        <a:pt x="2295" y="294"/>
                        <a:pt x="2291" y="293"/>
                        <a:pt x="2289" y="292"/>
                      </a:cubicBezTo>
                      <a:cubicBezTo>
                        <a:pt x="2246" y="181"/>
                        <a:pt x="2179" y="82"/>
                        <a:pt x="2087" y="37"/>
                      </a:cubicBezTo>
                      <a:cubicBezTo>
                        <a:pt x="2036" y="12"/>
                        <a:pt x="1980" y="1"/>
                        <a:pt x="1925" y="1"/>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527" name="Google Shape;3527;p154"/>
              <p:cNvGrpSpPr/>
              <p:nvPr/>
            </p:nvGrpSpPr>
            <p:grpSpPr>
              <a:xfrm>
                <a:off x="7114711" y="4024513"/>
                <a:ext cx="253290" cy="356291"/>
                <a:chOff x="7113336" y="4023688"/>
                <a:chExt cx="253290" cy="356291"/>
              </a:xfrm>
            </p:grpSpPr>
            <p:sp>
              <p:nvSpPr>
                <p:cNvPr id="3528" name="Google Shape;3528;p154"/>
                <p:cNvSpPr/>
                <p:nvPr/>
              </p:nvSpPr>
              <p:spPr>
                <a:xfrm>
                  <a:off x="7113336" y="4023688"/>
                  <a:ext cx="253290" cy="356291"/>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9" name="Google Shape;3529;p154"/>
                <p:cNvSpPr/>
                <p:nvPr/>
              </p:nvSpPr>
              <p:spPr>
                <a:xfrm>
                  <a:off x="7113336" y="4023688"/>
                  <a:ext cx="253290" cy="356291"/>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530" name="Google Shape;3530;p154"/>
              <p:cNvGrpSpPr/>
              <p:nvPr/>
            </p:nvGrpSpPr>
            <p:grpSpPr>
              <a:xfrm>
                <a:off x="8214795" y="4244412"/>
                <a:ext cx="344916" cy="314858"/>
                <a:chOff x="8213420" y="4243587"/>
                <a:chExt cx="344916" cy="314858"/>
              </a:xfrm>
            </p:grpSpPr>
            <p:sp>
              <p:nvSpPr>
                <p:cNvPr id="3531" name="Google Shape;3531;p154"/>
                <p:cNvSpPr/>
                <p:nvPr/>
              </p:nvSpPr>
              <p:spPr>
                <a:xfrm>
                  <a:off x="8213420" y="4243587"/>
                  <a:ext cx="344916" cy="314858"/>
                </a:xfrm>
                <a:custGeom>
                  <a:avLst/>
                  <a:gdLst/>
                  <a:ahLst/>
                  <a:cxnLst/>
                  <a:rect l="l" t="t" r="r" b="b"/>
                  <a:pathLst>
                    <a:path w="7126" h="6505" extrusionOk="0">
                      <a:moveTo>
                        <a:pt x="5864" y="0"/>
                      </a:moveTo>
                      <a:lnTo>
                        <a:pt x="5851" y="1"/>
                      </a:lnTo>
                      <a:lnTo>
                        <a:pt x="5842" y="1"/>
                      </a:lnTo>
                      <a:cubicBezTo>
                        <a:pt x="5835" y="1"/>
                        <a:pt x="5828" y="2"/>
                        <a:pt x="5822" y="2"/>
                      </a:cubicBezTo>
                      <a:lnTo>
                        <a:pt x="5791" y="6"/>
                      </a:lnTo>
                      <a:lnTo>
                        <a:pt x="5771" y="11"/>
                      </a:lnTo>
                      <a:lnTo>
                        <a:pt x="5766" y="12"/>
                      </a:lnTo>
                      <a:cubicBezTo>
                        <a:pt x="5751" y="16"/>
                        <a:pt x="5737" y="22"/>
                        <a:pt x="5724" y="27"/>
                      </a:cubicBezTo>
                      <a:lnTo>
                        <a:pt x="5697" y="37"/>
                      </a:lnTo>
                      <a:cubicBezTo>
                        <a:pt x="5692" y="39"/>
                        <a:pt x="5688" y="41"/>
                        <a:pt x="5683" y="44"/>
                      </a:cubicBezTo>
                      <a:lnTo>
                        <a:pt x="5677" y="47"/>
                      </a:lnTo>
                      <a:cubicBezTo>
                        <a:pt x="5666" y="52"/>
                        <a:pt x="5655" y="57"/>
                        <a:pt x="5645" y="62"/>
                      </a:cubicBezTo>
                      <a:lnTo>
                        <a:pt x="5630" y="68"/>
                      </a:lnTo>
                      <a:lnTo>
                        <a:pt x="5615" y="75"/>
                      </a:lnTo>
                      <a:lnTo>
                        <a:pt x="5605" y="81"/>
                      </a:lnTo>
                      <a:lnTo>
                        <a:pt x="5594" y="86"/>
                      </a:lnTo>
                      <a:lnTo>
                        <a:pt x="5580" y="94"/>
                      </a:lnTo>
                      <a:lnTo>
                        <a:pt x="5565" y="101"/>
                      </a:lnTo>
                      <a:cubicBezTo>
                        <a:pt x="5559" y="105"/>
                        <a:pt x="5557" y="106"/>
                        <a:pt x="5553" y="108"/>
                      </a:cubicBezTo>
                      <a:cubicBezTo>
                        <a:pt x="5537" y="117"/>
                        <a:pt x="5521" y="127"/>
                        <a:pt x="5504" y="136"/>
                      </a:cubicBezTo>
                      <a:lnTo>
                        <a:pt x="5501" y="139"/>
                      </a:lnTo>
                      <a:cubicBezTo>
                        <a:pt x="5496" y="141"/>
                        <a:pt x="5493" y="142"/>
                        <a:pt x="5492" y="142"/>
                      </a:cubicBezTo>
                      <a:cubicBezTo>
                        <a:pt x="5486" y="148"/>
                        <a:pt x="5478" y="152"/>
                        <a:pt x="5472" y="157"/>
                      </a:cubicBezTo>
                      <a:lnTo>
                        <a:pt x="5426" y="187"/>
                      </a:lnTo>
                      <a:cubicBezTo>
                        <a:pt x="5415" y="194"/>
                        <a:pt x="5405" y="202"/>
                        <a:pt x="5393" y="209"/>
                      </a:cubicBezTo>
                      <a:lnTo>
                        <a:pt x="5383" y="218"/>
                      </a:lnTo>
                      <a:cubicBezTo>
                        <a:pt x="5363" y="232"/>
                        <a:pt x="5343" y="248"/>
                        <a:pt x="5323" y="264"/>
                      </a:cubicBezTo>
                      <a:cubicBezTo>
                        <a:pt x="5310" y="275"/>
                        <a:pt x="5296" y="289"/>
                        <a:pt x="5281" y="301"/>
                      </a:cubicBezTo>
                      <a:cubicBezTo>
                        <a:pt x="5269" y="314"/>
                        <a:pt x="5254" y="328"/>
                        <a:pt x="5238" y="346"/>
                      </a:cubicBezTo>
                      <a:cubicBezTo>
                        <a:pt x="5224" y="362"/>
                        <a:pt x="5210" y="378"/>
                        <a:pt x="5198" y="395"/>
                      </a:cubicBezTo>
                      <a:cubicBezTo>
                        <a:pt x="5192" y="404"/>
                        <a:pt x="5183" y="413"/>
                        <a:pt x="5177" y="423"/>
                      </a:cubicBezTo>
                      <a:lnTo>
                        <a:pt x="5174" y="426"/>
                      </a:lnTo>
                      <a:cubicBezTo>
                        <a:pt x="5168" y="435"/>
                        <a:pt x="5162" y="443"/>
                        <a:pt x="5157" y="451"/>
                      </a:cubicBezTo>
                      <a:lnTo>
                        <a:pt x="5146" y="467"/>
                      </a:lnTo>
                      <a:lnTo>
                        <a:pt x="5130" y="493"/>
                      </a:lnTo>
                      <a:lnTo>
                        <a:pt x="5114" y="517"/>
                      </a:lnTo>
                      <a:lnTo>
                        <a:pt x="5107" y="528"/>
                      </a:lnTo>
                      <a:lnTo>
                        <a:pt x="5076" y="582"/>
                      </a:lnTo>
                      <a:cubicBezTo>
                        <a:pt x="5070" y="593"/>
                        <a:pt x="5064" y="604"/>
                        <a:pt x="5059" y="615"/>
                      </a:cubicBezTo>
                      <a:lnTo>
                        <a:pt x="5038" y="652"/>
                      </a:lnTo>
                      <a:lnTo>
                        <a:pt x="5030" y="667"/>
                      </a:lnTo>
                      <a:cubicBezTo>
                        <a:pt x="5025" y="676"/>
                        <a:pt x="5020" y="685"/>
                        <a:pt x="5017" y="693"/>
                      </a:cubicBezTo>
                      <a:lnTo>
                        <a:pt x="5011" y="703"/>
                      </a:lnTo>
                      <a:lnTo>
                        <a:pt x="4993" y="738"/>
                      </a:lnTo>
                      <a:lnTo>
                        <a:pt x="4984" y="755"/>
                      </a:lnTo>
                      <a:lnTo>
                        <a:pt x="4976" y="773"/>
                      </a:lnTo>
                      <a:lnTo>
                        <a:pt x="4973" y="779"/>
                      </a:lnTo>
                      <a:lnTo>
                        <a:pt x="4970" y="788"/>
                      </a:lnTo>
                      <a:cubicBezTo>
                        <a:pt x="4960" y="811"/>
                        <a:pt x="4950" y="832"/>
                        <a:pt x="4940" y="856"/>
                      </a:cubicBezTo>
                      <a:cubicBezTo>
                        <a:pt x="4930" y="882"/>
                        <a:pt x="4921" y="909"/>
                        <a:pt x="4914" y="934"/>
                      </a:cubicBezTo>
                      <a:cubicBezTo>
                        <a:pt x="4910" y="945"/>
                        <a:pt x="4906" y="955"/>
                        <a:pt x="4904" y="965"/>
                      </a:cubicBezTo>
                      <a:lnTo>
                        <a:pt x="4900" y="981"/>
                      </a:lnTo>
                      <a:lnTo>
                        <a:pt x="4896" y="996"/>
                      </a:lnTo>
                      <a:cubicBezTo>
                        <a:pt x="4894" y="1006"/>
                        <a:pt x="4891" y="1016"/>
                        <a:pt x="4890" y="1026"/>
                      </a:cubicBezTo>
                      <a:lnTo>
                        <a:pt x="4884" y="1053"/>
                      </a:lnTo>
                      <a:lnTo>
                        <a:pt x="4877" y="1085"/>
                      </a:lnTo>
                      <a:cubicBezTo>
                        <a:pt x="4872" y="1107"/>
                        <a:pt x="4868" y="1129"/>
                        <a:pt x="4863" y="1150"/>
                      </a:cubicBezTo>
                      <a:lnTo>
                        <a:pt x="4858" y="1174"/>
                      </a:lnTo>
                      <a:cubicBezTo>
                        <a:pt x="4857" y="1177"/>
                        <a:pt x="4857" y="1180"/>
                        <a:pt x="4857" y="1185"/>
                      </a:cubicBezTo>
                      <a:cubicBezTo>
                        <a:pt x="4854" y="1198"/>
                        <a:pt x="4853" y="1208"/>
                        <a:pt x="4850" y="1219"/>
                      </a:cubicBezTo>
                      <a:cubicBezTo>
                        <a:pt x="4848" y="1236"/>
                        <a:pt x="4844" y="1253"/>
                        <a:pt x="4841" y="1269"/>
                      </a:cubicBezTo>
                      <a:lnTo>
                        <a:pt x="4838" y="1289"/>
                      </a:lnTo>
                      <a:lnTo>
                        <a:pt x="4837" y="1299"/>
                      </a:lnTo>
                      <a:lnTo>
                        <a:pt x="4829" y="1346"/>
                      </a:lnTo>
                      <a:cubicBezTo>
                        <a:pt x="4826" y="1370"/>
                        <a:pt x="4822" y="1394"/>
                        <a:pt x="4818" y="1417"/>
                      </a:cubicBezTo>
                      <a:cubicBezTo>
                        <a:pt x="4816" y="1434"/>
                        <a:pt x="4813" y="1449"/>
                        <a:pt x="4812" y="1466"/>
                      </a:cubicBezTo>
                      <a:lnTo>
                        <a:pt x="4808" y="1484"/>
                      </a:lnTo>
                      <a:cubicBezTo>
                        <a:pt x="4807" y="1495"/>
                        <a:pt x="4806" y="1504"/>
                        <a:pt x="4805" y="1512"/>
                      </a:cubicBezTo>
                      <a:lnTo>
                        <a:pt x="4802" y="1532"/>
                      </a:lnTo>
                      <a:cubicBezTo>
                        <a:pt x="4801" y="1540"/>
                        <a:pt x="4801" y="1547"/>
                        <a:pt x="4800" y="1553"/>
                      </a:cubicBezTo>
                      <a:cubicBezTo>
                        <a:pt x="4798" y="1562"/>
                        <a:pt x="4796" y="1569"/>
                        <a:pt x="4793" y="1576"/>
                      </a:cubicBezTo>
                      <a:lnTo>
                        <a:pt x="4788" y="1587"/>
                      </a:lnTo>
                      <a:cubicBezTo>
                        <a:pt x="4787" y="1589"/>
                        <a:pt x="4786" y="1593"/>
                        <a:pt x="4783" y="1597"/>
                      </a:cubicBezTo>
                      <a:lnTo>
                        <a:pt x="4778" y="1597"/>
                      </a:lnTo>
                      <a:cubicBezTo>
                        <a:pt x="4767" y="1593"/>
                        <a:pt x="4764" y="1591"/>
                        <a:pt x="4761" y="1589"/>
                      </a:cubicBezTo>
                      <a:cubicBezTo>
                        <a:pt x="4759" y="1588"/>
                        <a:pt x="4756" y="1587"/>
                        <a:pt x="4754" y="1584"/>
                      </a:cubicBezTo>
                      <a:lnTo>
                        <a:pt x="4736" y="1574"/>
                      </a:lnTo>
                      <a:lnTo>
                        <a:pt x="4731" y="1571"/>
                      </a:lnTo>
                      <a:cubicBezTo>
                        <a:pt x="4719" y="1563"/>
                        <a:pt x="4706" y="1555"/>
                        <a:pt x="4692" y="1547"/>
                      </a:cubicBezTo>
                      <a:cubicBezTo>
                        <a:pt x="4684" y="1542"/>
                        <a:pt x="4677" y="1538"/>
                        <a:pt x="4667" y="1535"/>
                      </a:cubicBezTo>
                      <a:lnTo>
                        <a:pt x="4657" y="1530"/>
                      </a:lnTo>
                      <a:cubicBezTo>
                        <a:pt x="4651" y="1525"/>
                        <a:pt x="4646" y="1522"/>
                        <a:pt x="4639" y="1520"/>
                      </a:cubicBezTo>
                      <a:cubicBezTo>
                        <a:pt x="4632" y="1516"/>
                        <a:pt x="4626" y="1514"/>
                        <a:pt x="4620" y="1511"/>
                      </a:cubicBezTo>
                      <a:cubicBezTo>
                        <a:pt x="4594" y="1500"/>
                        <a:pt x="4565" y="1486"/>
                        <a:pt x="4538" y="1476"/>
                      </a:cubicBezTo>
                      <a:lnTo>
                        <a:pt x="4533" y="1475"/>
                      </a:lnTo>
                      <a:cubicBezTo>
                        <a:pt x="4527" y="1473"/>
                        <a:pt x="4522" y="1471"/>
                        <a:pt x="4515" y="1470"/>
                      </a:cubicBezTo>
                      <a:lnTo>
                        <a:pt x="4502" y="1466"/>
                      </a:lnTo>
                      <a:lnTo>
                        <a:pt x="4492" y="1464"/>
                      </a:lnTo>
                      <a:cubicBezTo>
                        <a:pt x="4488" y="1463"/>
                        <a:pt x="4483" y="1461"/>
                        <a:pt x="4479" y="1461"/>
                      </a:cubicBezTo>
                      <a:lnTo>
                        <a:pt x="4471" y="1459"/>
                      </a:lnTo>
                      <a:cubicBezTo>
                        <a:pt x="4466" y="1458"/>
                        <a:pt x="4460" y="1455"/>
                        <a:pt x="4455" y="1455"/>
                      </a:cubicBezTo>
                      <a:lnTo>
                        <a:pt x="4446" y="1454"/>
                      </a:lnTo>
                      <a:cubicBezTo>
                        <a:pt x="4436" y="1453"/>
                        <a:pt x="4424" y="1450"/>
                        <a:pt x="4414" y="1449"/>
                      </a:cubicBezTo>
                      <a:lnTo>
                        <a:pt x="4405" y="1448"/>
                      </a:lnTo>
                      <a:cubicBezTo>
                        <a:pt x="4402" y="1448"/>
                        <a:pt x="4400" y="1448"/>
                        <a:pt x="4397" y="1447"/>
                      </a:cubicBezTo>
                      <a:lnTo>
                        <a:pt x="4389" y="1447"/>
                      </a:lnTo>
                      <a:lnTo>
                        <a:pt x="4380" y="1445"/>
                      </a:lnTo>
                      <a:cubicBezTo>
                        <a:pt x="4374" y="1445"/>
                        <a:pt x="4368" y="1444"/>
                        <a:pt x="4361" y="1444"/>
                      </a:cubicBezTo>
                      <a:lnTo>
                        <a:pt x="4343" y="1443"/>
                      </a:lnTo>
                      <a:cubicBezTo>
                        <a:pt x="4334" y="1443"/>
                        <a:pt x="4324" y="1442"/>
                        <a:pt x="4316" y="1442"/>
                      </a:cubicBezTo>
                      <a:lnTo>
                        <a:pt x="4286" y="1442"/>
                      </a:lnTo>
                      <a:cubicBezTo>
                        <a:pt x="4278" y="1442"/>
                        <a:pt x="4271" y="1442"/>
                        <a:pt x="4262" y="1440"/>
                      </a:cubicBezTo>
                      <a:lnTo>
                        <a:pt x="4209" y="1440"/>
                      </a:lnTo>
                      <a:cubicBezTo>
                        <a:pt x="4194" y="1440"/>
                        <a:pt x="4178" y="1442"/>
                        <a:pt x="4163" y="1443"/>
                      </a:cubicBezTo>
                      <a:cubicBezTo>
                        <a:pt x="4155" y="1443"/>
                        <a:pt x="4148" y="1444"/>
                        <a:pt x="4141" y="1444"/>
                      </a:cubicBezTo>
                      <a:cubicBezTo>
                        <a:pt x="4134" y="1444"/>
                        <a:pt x="4129" y="1445"/>
                        <a:pt x="4126" y="1445"/>
                      </a:cubicBezTo>
                      <a:lnTo>
                        <a:pt x="4105" y="1448"/>
                      </a:lnTo>
                      <a:lnTo>
                        <a:pt x="4090" y="1449"/>
                      </a:lnTo>
                      <a:cubicBezTo>
                        <a:pt x="4087" y="1449"/>
                        <a:pt x="4082" y="1450"/>
                        <a:pt x="4080" y="1450"/>
                      </a:cubicBezTo>
                      <a:lnTo>
                        <a:pt x="4075" y="1452"/>
                      </a:lnTo>
                      <a:lnTo>
                        <a:pt x="4070" y="1453"/>
                      </a:lnTo>
                      <a:lnTo>
                        <a:pt x="4061" y="1454"/>
                      </a:lnTo>
                      <a:cubicBezTo>
                        <a:pt x="4048" y="1458"/>
                        <a:pt x="4036" y="1459"/>
                        <a:pt x="4026" y="1461"/>
                      </a:cubicBezTo>
                      <a:lnTo>
                        <a:pt x="4010" y="1465"/>
                      </a:lnTo>
                      <a:lnTo>
                        <a:pt x="3995" y="1468"/>
                      </a:lnTo>
                      <a:lnTo>
                        <a:pt x="3990" y="1469"/>
                      </a:lnTo>
                      <a:cubicBezTo>
                        <a:pt x="3985" y="1470"/>
                        <a:pt x="3982" y="1470"/>
                        <a:pt x="3977" y="1471"/>
                      </a:cubicBezTo>
                      <a:lnTo>
                        <a:pt x="3956" y="1478"/>
                      </a:lnTo>
                      <a:lnTo>
                        <a:pt x="3925" y="1485"/>
                      </a:lnTo>
                      <a:cubicBezTo>
                        <a:pt x="3912" y="1489"/>
                        <a:pt x="3900" y="1494"/>
                        <a:pt x="3887" y="1497"/>
                      </a:cubicBezTo>
                      <a:lnTo>
                        <a:pt x="3854" y="1507"/>
                      </a:lnTo>
                      <a:cubicBezTo>
                        <a:pt x="3848" y="1509"/>
                        <a:pt x="3845" y="1510"/>
                        <a:pt x="3843" y="1511"/>
                      </a:cubicBezTo>
                      <a:lnTo>
                        <a:pt x="3789" y="1531"/>
                      </a:lnTo>
                      <a:lnTo>
                        <a:pt x="3774" y="1537"/>
                      </a:lnTo>
                      <a:lnTo>
                        <a:pt x="3763" y="1541"/>
                      </a:lnTo>
                      <a:cubicBezTo>
                        <a:pt x="3757" y="1543"/>
                        <a:pt x="3751" y="1546"/>
                        <a:pt x="3746" y="1548"/>
                      </a:cubicBezTo>
                      <a:lnTo>
                        <a:pt x="3736" y="1552"/>
                      </a:lnTo>
                      <a:cubicBezTo>
                        <a:pt x="3699" y="1568"/>
                        <a:pt x="3658" y="1587"/>
                        <a:pt x="3613" y="1612"/>
                      </a:cubicBezTo>
                      <a:cubicBezTo>
                        <a:pt x="3577" y="1631"/>
                        <a:pt x="3541" y="1654"/>
                        <a:pt x="3503" y="1681"/>
                      </a:cubicBezTo>
                      <a:cubicBezTo>
                        <a:pt x="3468" y="1706"/>
                        <a:pt x="3432" y="1734"/>
                        <a:pt x="3398" y="1764"/>
                      </a:cubicBezTo>
                      <a:cubicBezTo>
                        <a:pt x="3382" y="1779"/>
                        <a:pt x="3366" y="1794"/>
                        <a:pt x="3350" y="1810"/>
                      </a:cubicBezTo>
                      <a:cubicBezTo>
                        <a:pt x="3334" y="1825"/>
                        <a:pt x="3318" y="1842"/>
                        <a:pt x="3303" y="1859"/>
                      </a:cubicBezTo>
                      <a:cubicBezTo>
                        <a:pt x="3285" y="1877"/>
                        <a:pt x="3269" y="1896"/>
                        <a:pt x="3252" y="1914"/>
                      </a:cubicBezTo>
                      <a:lnTo>
                        <a:pt x="3202" y="1972"/>
                      </a:lnTo>
                      <a:lnTo>
                        <a:pt x="3179" y="1999"/>
                      </a:lnTo>
                      <a:lnTo>
                        <a:pt x="3175" y="2004"/>
                      </a:lnTo>
                      <a:lnTo>
                        <a:pt x="3156" y="2027"/>
                      </a:lnTo>
                      <a:lnTo>
                        <a:pt x="3114" y="2081"/>
                      </a:lnTo>
                      <a:lnTo>
                        <a:pt x="3103" y="2096"/>
                      </a:lnTo>
                      <a:lnTo>
                        <a:pt x="3096" y="2104"/>
                      </a:lnTo>
                      <a:cubicBezTo>
                        <a:pt x="3078" y="2128"/>
                        <a:pt x="3063" y="2149"/>
                        <a:pt x="3051" y="2170"/>
                      </a:cubicBezTo>
                      <a:cubicBezTo>
                        <a:pt x="3042" y="2181"/>
                        <a:pt x="3037" y="2194"/>
                        <a:pt x="3031" y="2205"/>
                      </a:cubicBezTo>
                      <a:lnTo>
                        <a:pt x="3025" y="2217"/>
                      </a:lnTo>
                      <a:lnTo>
                        <a:pt x="3022" y="2222"/>
                      </a:lnTo>
                      <a:lnTo>
                        <a:pt x="3020" y="2230"/>
                      </a:lnTo>
                      <a:lnTo>
                        <a:pt x="3017" y="2236"/>
                      </a:lnTo>
                      <a:cubicBezTo>
                        <a:pt x="3015" y="2241"/>
                        <a:pt x="3011" y="2246"/>
                        <a:pt x="3010" y="2252"/>
                      </a:cubicBezTo>
                      <a:lnTo>
                        <a:pt x="3002" y="2271"/>
                      </a:lnTo>
                      <a:lnTo>
                        <a:pt x="3001" y="2274"/>
                      </a:lnTo>
                      <a:lnTo>
                        <a:pt x="2999" y="2279"/>
                      </a:lnTo>
                      <a:lnTo>
                        <a:pt x="2995" y="2290"/>
                      </a:lnTo>
                      <a:lnTo>
                        <a:pt x="2992" y="2298"/>
                      </a:lnTo>
                      <a:cubicBezTo>
                        <a:pt x="2989" y="2309"/>
                        <a:pt x="2985" y="2319"/>
                        <a:pt x="2982" y="2331"/>
                      </a:cubicBezTo>
                      <a:cubicBezTo>
                        <a:pt x="2980" y="2341"/>
                        <a:pt x="2975" y="2353"/>
                        <a:pt x="2971" y="2364"/>
                      </a:cubicBezTo>
                      <a:cubicBezTo>
                        <a:pt x="2969" y="2370"/>
                        <a:pt x="2968" y="2377"/>
                        <a:pt x="2966" y="2384"/>
                      </a:cubicBezTo>
                      <a:lnTo>
                        <a:pt x="2965" y="2391"/>
                      </a:lnTo>
                      <a:lnTo>
                        <a:pt x="2963" y="2398"/>
                      </a:lnTo>
                      <a:cubicBezTo>
                        <a:pt x="2961" y="2403"/>
                        <a:pt x="2960" y="2408"/>
                        <a:pt x="2959" y="2412"/>
                      </a:cubicBezTo>
                      <a:lnTo>
                        <a:pt x="2951" y="2447"/>
                      </a:lnTo>
                      <a:lnTo>
                        <a:pt x="2950" y="2454"/>
                      </a:lnTo>
                      <a:lnTo>
                        <a:pt x="2949" y="2463"/>
                      </a:lnTo>
                      <a:cubicBezTo>
                        <a:pt x="2927" y="2443"/>
                        <a:pt x="2904" y="2426"/>
                        <a:pt x="2883" y="2406"/>
                      </a:cubicBezTo>
                      <a:cubicBezTo>
                        <a:pt x="2858" y="2386"/>
                        <a:pt x="2834" y="2367"/>
                        <a:pt x="2809" y="2349"/>
                      </a:cubicBezTo>
                      <a:cubicBezTo>
                        <a:pt x="2780" y="2330"/>
                        <a:pt x="2752" y="2312"/>
                        <a:pt x="2729" y="2299"/>
                      </a:cubicBezTo>
                      <a:cubicBezTo>
                        <a:pt x="2677" y="2267"/>
                        <a:pt x="2619" y="2238"/>
                        <a:pt x="2559" y="2212"/>
                      </a:cubicBezTo>
                      <a:cubicBezTo>
                        <a:pt x="2505" y="2190"/>
                        <a:pt x="2446" y="2169"/>
                        <a:pt x="2379" y="2151"/>
                      </a:cubicBezTo>
                      <a:cubicBezTo>
                        <a:pt x="2348" y="2143"/>
                        <a:pt x="2317" y="2135"/>
                        <a:pt x="2286" y="2129"/>
                      </a:cubicBezTo>
                      <a:cubicBezTo>
                        <a:pt x="2248" y="2120"/>
                        <a:pt x="2216" y="2115"/>
                        <a:pt x="2186" y="2109"/>
                      </a:cubicBezTo>
                      <a:cubicBezTo>
                        <a:pt x="2153" y="2104"/>
                        <a:pt x="2122" y="2103"/>
                        <a:pt x="2095" y="2102"/>
                      </a:cubicBezTo>
                      <a:cubicBezTo>
                        <a:pt x="2083" y="2102"/>
                        <a:pt x="2069" y="2101"/>
                        <a:pt x="2057" y="2101"/>
                      </a:cubicBezTo>
                      <a:cubicBezTo>
                        <a:pt x="2034" y="2101"/>
                        <a:pt x="2012" y="2102"/>
                        <a:pt x="1991" y="2102"/>
                      </a:cubicBezTo>
                      <a:cubicBezTo>
                        <a:pt x="1924" y="2106"/>
                        <a:pt x="1857" y="2118"/>
                        <a:pt x="1794" y="2129"/>
                      </a:cubicBezTo>
                      <a:cubicBezTo>
                        <a:pt x="1739" y="2139"/>
                        <a:pt x="1681" y="2155"/>
                        <a:pt x="1606" y="2176"/>
                      </a:cubicBezTo>
                      <a:cubicBezTo>
                        <a:pt x="1601" y="2178"/>
                        <a:pt x="1595" y="2180"/>
                        <a:pt x="1590" y="2181"/>
                      </a:cubicBezTo>
                      <a:lnTo>
                        <a:pt x="1550" y="2196"/>
                      </a:lnTo>
                      <a:lnTo>
                        <a:pt x="1506" y="2211"/>
                      </a:lnTo>
                      <a:lnTo>
                        <a:pt x="1460" y="2227"/>
                      </a:lnTo>
                      <a:lnTo>
                        <a:pt x="1439" y="2235"/>
                      </a:lnTo>
                      <a:cubicBezTo>
                        <a:pt x="1434" y="2236"/>
                        <a:pt x="1430" y="2238"/>
                        <a:pt x="1424" y="2240"/>
                      </a:cubicBezTo>
                      <a:lnTo>
                        <a:pt x="1415" y="2243"/>
                      </a:lnTo>
                      <a:cubicBezTo>
                        <a:pt x="1399" y="2250"/>
                        <a:pt x="1380" y="2258"/>
                        <a:pt x="1364" y="2264"/>
                      </a:cubicBezTo>
                      <a:cubicBezTo>
                        <a:pt x="1307" y="2288"/>
                        <a:pt x="1249" y="2314"/>
                        <a:pt x="1190" y="2345"/>
                      </a:cubicBezTo>
                      <a:cubicBezTo>
                        <a:pt x="1135" y="2374"/>
                        <a:pt x="1078" y="2407"/>
                        <a:pt x="1022" y="2444"/>
                      </a:cubicBezTo>
                      <a:cubicBezTo>
                        <a:pt x="996" y="2462"/>
                        <a:pt x="970" y="2479"/>
                        <a:pt x="945" y="2499"/>
                      </a:cubicBezTo>
                      <a:cubicBezTo>
                        <a:pt x="917" y="2519"/>
                        <a:pt x="890" y="2540"/>
                        <a:pt x="864" y="2561"/>
                      </a:cubicBezTo>
                      <a:lnTo>
                        <a:pt x="828" y="2591"/>
                      </a:lnTo>
                      <a:lnTo>
                        <a:pt x="824" y="2593"/>
                      </a:lnTo>
                      <a:cubicBezTo>
                        <a:pt x="819" y="2598"/>
                        <a:pt x="814" y="2603"/>
                        <a:pt x="809" y="2607"/>
                      </a:cubicBezTo>
                      <a:lnTo>
                        <a:pt x="787" y="2626"/>
                      </a:lnTo>
                      <a:lnTo>
                        <a:pt x="751" y="2658"/>
                      </a:lnTo>
                      <a:lnTo>
                        <a:pt x="715" y="2690"/>
                      </a:lnTo>
                      <a:lnTo>
                        <a:pt x="709" y="2695"/>
                      </a:lnTo>
                      <a:cubicBezTo>
                        <a:pt x="699" y="2704"/>
                        <a:pt x="692" y="2710"/>
                        <a:pt x="683" y="2719"/>
                      </a:cubicBezTo>
                      <a:lnTo>
                        <a:pt x="653" y="2748"/>
                      </a:lnTo>
                      <a:lnTo>
                        <a:pt x="625" y="2778"/>
                      </a:lnTo>
                      <a:lnTo>
                        <a:pt x="597" y="2805"/>
                      </a:lnTo>
                      <a:lnTo>
                        <a:pt x="571" y="2832"/>
                      </a:lnTo>
                      <a:lnTo>
                        <a:pt x="564" y="2840"/>
                      </a:lnTo>
                      <a:lnTo>
                        <a:pt x="548" y="2856"/>
                      </a:lnTo>
                      <a:lnTo>
                        <a:pt x="533" y="2874"/>
                      </a:lnTo>
                      <a:cubicBezTo>
                        <a:pt x="510" y="2897"/>
                        <a:pt x="488" y="2923"/>
                        <a:pt x="467" y="2949"/>
                      </a:cubicBezTo>
                      <a:cubicBezTo>
                        <a:pt x="430" y="2995"/>
                        <a:pt x="392" y="3044"/>
                        <a:pt x="355" y="3101"/>
                      </a:cubicBezTo>
                      <a:cubicBezTo>
                        <a:pt x="325" y="3149"/>
                        <a:pt x="296" y="3200"/>
                        <a:pt x="261" y="3271"/>
                      </a:cubicBezTo>
                      <a:cubicBezTo>
                        <a:pt x="246" y="3299"/>
                        <a:pt x="234" y="3328"/>
                        <a:pt x="221" y="3356"/>
                      </a:cubicBezTo>
                      <a:cubicBezTo>
                        <a:pt x="206" y="3386"/>
                        <a:pt x="194" y="3417"/>
                        <a:pt x="182" y="3448"/>
                      </a:cubicBezTo>
                      <a:cubicBezTo>
                        <a:pt x="175" y="3467"/>
                        <a:pt x="169" y="3483"/>
                        <a:pt x="163" y="3502"/>
                      </a:cubicBezTo>
                      <a:lnTo>
                        <a:pt x="158" y="3515"/>
                      </a:lnTo>
                      <a:lnTo>
                        <a:pt x="142" y="3558"/>
                      </a:lnTo>
                      <a:lnTo>
                        <a:pt x="127" y="3601"/>
                      </a:lnTo>
                      <a:cubicBezTo>
                        <a:pt x="124" y="3608"/>
                        <a:pt x="123" y="3611"/>
                        <a:pt x="122" y="3615"/>
                      </a:cubicBezTo>
                      <a:lnTo>
                        <a:pt x="119" y="3625"/>
                      </a:lnTo>
                      <a:lnTo>
                        <a:pt x="117" y="3636"/>
                      </a:lnTo>
                      <a:lnTo>
                        <a:pt x="95" y="3709"/>
                      </a:lnTo>
                      <a:lnTo>
                        <a:pt x="90" y="3725"/>
                      </a:lnTo>
                      <a:cubicBezTo>
                        <a:pt x="86" y="3737"/>
                        <a:pt x="83" y="3749"/>
                        <a:pt x="79" y="3760"/>
                      </a:cubicBezTo>
                      <a:cubicBezTo>
                        <a:pt x="75" y="3775"/>
                        <a:pt x="71" y="3787"/>
                        <a:pt x="69" y="3801"/>
                      </a:cubicBezTo>
                      <a:cubicBezTo>
                        <a:pt x="61" y="3832"/>
                        <a:pt x="54" y="3864"/>
                        <a:pt x="47" y="3895"/>
                      </a:cubicBezTo>
                      <a:cubicBezTo>
                        <a:pt x="40" y="3929"/>
                        <a:pt x="34" y="3963"/>
                        <a:pt x="29" y="3998"/>
                      </a:cubicBezTo>
                      <a:cubicBezTo>
                        <a:pt x="24" y="4030"/>
                        <a:pt x="21" y="4061"/>
                        <a:pt x="18" y="4094"/>
                      </a:cubicBezTo>
                      <a:cubicBezTo>
                        <a:pt x="16" y="4106"/>
                        <a:pt x="15" y="4120"/>
                        <a:pt x="14" y="4131"/>
                      </a:cubicBezTo>
                      <a:lnTo>
                        <a:pt x="10" y="4176"/>
                      </a:lnTo>
                      <a:lnTo>
                        <a:pt x="7" y="4224"/>
                      </a:lnTo>
                      <a:lnTo>
                        <a:pt x="5" y="4233"/>
                      </a:lnTo>
                      <a:cubicBezTo>
                        <a:pt x="4" y="4245"/>
                        <a:pt x="4" y="4259"/>
                        <a:pt x="3" y="4271"/>
                      </a:cubicBezTo>
                      <a:lnTo>
                        <a:pt x="2" y="4313"/>
                      </a:lnTo>
                      <a:lnTo>
                        <a:pt x="0" y="4357"/>
                      </a:lnTo>
                      <a:lnTo>
                        <a:pt x="0" y="4374"/>
                      </a:lnTo>
                      <a:lnTo>
                        <a:pt x="0" y="4420"/>
                      </a:lnTo>
                      <a:cubicBezTo>
                        <a:pt x="2" y="4436"/>
                        <a:pt x="3" y="4451"/>
                        <a:pt x="5" y="4468"/>
                      </a:cubicBezTo>
                      <a:cubicBezTo>
                        <a:pt x="8" y="4485"/>
                        <a:pt x="13" y="4502"/>
                        <a:pt x="16" y="4518"/>
                      </a:cubicBezTo>
                      <a:cubicBezTo>
                        <a:pt x="23" y="4548"/>
                        <a:pt x="30" y="4578"/>
                        <a:pt x="40" y="4610"/>
                      </a:cubicBezTo>
                      <a:cubicBezTo>
                        <a:pt x="45" y="4625"/>
                        <a:pt x="50" y="4640"/>
                        <a:pt x="55" y="4655"/>
                      </a:cubicBezTo>
                      <a:lnTo>
                        <a:pt x="57" y="4661"/>
                      </a:lnTo>
                      <a:lnTo>
                        <a:pt x="61" y="4673"/>
                      </a:lnTo>
                      <a:cubicBezTo>
                        <a:pt x="70" y="4697"/>
                        <a:pt x="77" y="4722"/>
                        <a:pt x="86" y="4746"/>
                      </a:cubicBezTo>
                      <a:lnTo>
                        <a:pt x="102" y="4794"/>
                      </a:lnTo>
                      <a:lnTo>
                        <a:pt x="112" y="4825"/>
                      </a:lnTo>
                      <a:lnTo>
                        <a:pt x="124" y="4856"/>
                      </a:lnTo>
                      <a:lnTo>
                        <a:pt x="127" y="4861"/>
                      </a:lnTo>
                      <a:lnTo>
                        <a:pt x="147" y="4914"/>
                      </a:lnTo>
                      <a:lnTo>
                        <a:pt x="162" y="4951"/>
                      </a:lnTo>
                      <a:lnTo>
                        <a:pt x="168" y="4967"/>
                      </a:lnTo>
                      <a:lnTo>
                        <a:pt x="174" y="4985"/>
                      </a:lnTo>
                      <a:cubicBezTo>
                        <a:pt x="175" y="4988"/>
                        <a:pt x="177" y="4992"/>
                        <a:pt x="178" y="4995"/>
                      </a:cubicBezTo>
                      <a:lnTo>
                        <a:pt x="200" y="5047"/>
                      </a:lnTo>
                      <a:lnTo>
                        <a:pt x="231" y="5120"/>
                      </a:lnTo>
                      <a:lnTo>
                        <a:pt x="237" y="5135"/>
                      </a:lnTo>
                      <a:cubicBezTo>
                        <a:pt x="240" y="5141"/>
                        <a:pt x="242" y="5147"/>
                        <a:pt x="246" y="5155"/>
                      </a:cubicBezTo>
                      <a:cubicBezTo>
                        <a:pt x="252" y="5168"/>
                        <a:pt x="260" y="5180"/>
                        <a:pt x="265" y="5192"/>
                      </a:cubicBezTo>
                      <a:cubicBezTo>
                        <a:pt x="289" y="5239"/>
                        <a:pt x="313" y="5285"/>
                        <a:pt x="340" y="5328"/>
                      </a:cubicBezTo>
                      <a:cubicBezTo>
                        <a:pt x="365" y="5368"/>
                        <a:pt x="394" y="5408"/>
                        <a:pt x="430" y="5450"/>
                      </a:cubicBezTo>
                      <a:cubicBezTo>
                        <a:pt x="457" y="5485"/>
                        <a:pt x="491" y="5521"/>
                        <a:pt x="535" y="5563"/>
                      </a:cubicBezTo>
                      <a:cubicBezTo>
                        <a:pt x="574" y="5603"/>
                        <a:pt x="615" y="5639"/>
                        <a:pt x="656" y="5672"/>
                      </a:cubicBezTo>
                      <a:cubicBezTo>
                        <a:pt x="675" y="5688"/>
                        <a:pt x="695" y="5704"/>
                        <a:pt x="718" y="5719"/>
                      </a:cubicBezTo>
                      <a:cubicBezTo>
                        <a:pt x="726" y="5726"/>
                        <a:pt x="734" y="5732"/>
                        <a:pt x="744" y="5739"/>
                      </a:cubicBezTo>
                      <a:lnTo>
                        <a:pt x="749" y="5743"/>
                      </a:lnTo>
                      <a:lnTo>
                        <a:pt x="752" y="5745"/>
                      </a:lnTo>
                      <a:cubicBezTo>
                        <a:pt x="759" y="5749"/>
                        <a:pt x="764" y="5754"/>
                        <a:pt x="771" y="5758"/>
                      </a:cubicBezTo>
                      <a:lnTo>
                        <a:pt x="773" y="5759"/>
                      </a:lnTo>
                      <a:lnTo>
                        <a:pt x="775" y="5760"/>
                      </a:lnTo>
                      <a:lnTo>
                        <a:pt x="844" y="5807"/>
                      </a:lnTo>
                      <a:lnTo>
                        <a:pt x="888" y="5836"/>
                      </a:lnTo>
                      <a:cubicBezTo>
                        <a:pt x="888" y="5836"/>
                        <a:pt x="889" y="5837"/>
                        <a:pt x="890" y="5837"/>
                      </a:cubicBezTo>
                      <a:lnTo>
                        <a:pt x="891" y="5839"/>
                      </a:lnTo>
                      <a:cubicBezTo>
                        <a:pt x="894" y="5842"/>
                        <a:pt x="896" y="5843"/>
                        <a:pt x="899" y="5845"/>
                      </a:cubicBezTo>
                      <a:lnTo>
                        <a:pt x="903" y="5847"/>
                      </a:lnTo>
                      <a:cubicBezTo>
                        <a:pt x="916" y="5855"/>
                        <a:pt x="929" y="5862"/>
                        <a:pt x="942" y="5868"/>
                      </a:cubicBezTo>
                      <a:lnTo>
                        <a:pt x="1014" y="5908"/>
                      </a:lnTo>
                      <a:lnTo>
                        <a:pt x="1022" y="5913"/>
                      </a:lnTo>
                      <a:lnTo>
                        <a:pt x="1033" y="5918"/>
                      </a:lnTo>
                      <a:lnTo>
                        <a:pt x="1061" y="5930"/>
                      </a:lnTo>
                      <a:lnTo>
                        <a:pt x="1101" y="5950"/>
                      </a:lnTo>
                      <a:lnTo>
                        <a:pt x="1141" y="5969"/>
                      </a:lnTo>
                      <a:cubicBezTo>
                        <a:pt x="1151" y="5973"/>
                        <a:pt x="1161" y="5976"/>
                        <a:pt x="1169" y="5981"/>
                      </a:cubicBezTo>
                      <a:lnTo>
                        <a:pt x="1182" y="5986"/>
                      </a:lnTo>
                      <a:lnTo>
                        <a:pt x="1243" y="6010"/>
                      </a:lnTo>
                      <a:lnTo>
                        <a:pt x="1267" y="6021"/>
                      </a:lnTo>
                      <a:lnTo>
                        <a:pt x="1272" y="6023"/>
                      </a:lnTo>
                      <a:cubicBezTo>
                        <a:pt x="1276" y="6025"/>
                        <a:pt x="1279" y="6026"/>
                        <a:pt x="1282" y="6027"/>
                      </a:cubicBezTo>
                      <a:lnTo>
                        <a:pt x="1287" y="6028"/>
                      </a:lnTo>
                      <a:cubicBezTo>
                        <a:pt x="1297" y="6035"/>
                        <a:pt x="1307" y="6042"/>
                        <a:pt x="1318" y="6049"/>
                      </a:cubicBezTo>
                      <a:cubicBezTo>
                        <a:pt x="1327" y="6054"/>
                        <a:pt x="1334" y="6059"/>
                        <a:pt x="1343" y="6064"/>
                      </a:cubicBezTo>
                      <a:lnTo>
                        <a:pt x="1354" y="6071"/>
                      </a:lnTo>
                      <a:lnTo>
                        <a:pt x="1367" y="6078"/>
                      </a:lnTo>
                      <a:lnTo>
                        <a:pt x="1385" y="6090"/>
                      </a:lnTo>
                      <a:lnTo>
                        <a:pt x="1400" y="6099"/>
                      </a:lnTo>
                      <a:lnTo>
                        <a:pt x="1423" y="6113"/>
                      </a:lnTo>
                      <a:cubicBezTo>
                        <a:pt x="1442" y="6125"/>
                        <a:pt x="1460" y="6135"/>
                        <a:pt x="1480" y="6146"/>
                      </a:cubicBezTo>
                      <a:cubicBezTo>
                        <a:pt x="1493" y="6155"/>
                        <a:pt x="1507" y="6164"/>
                        <a:pt x="1521" y="6171"/>
                      </a:cubicBezTo>
                      <a:cubicBezTo>
                        <a:pt x="1527" y="6175"/>
                        <a:pt x="1533" y="6177"/>
                        <a:pt x="1539" y="6181"/>
                      </a:cubicBezTo>
                      <a:lnTo>
                        <a:pt x="1544" y="6184"/>
                      </a:lnTo>
                      <a:lnTo>
                        <a:pt x="1553" y="6190"/>
                      </a:lnTo>
                      <a:cubicBezTo>
                        <a:pt x="1560" y="6193"/>
                        <a:pt x="1569" y="6197"/>
                        <a:pt x="1575" y="6201"/>
                      </a:cubicBezTo>
                      <a:lnTo>
                        <a:pt x="1584" y="6206"/>
                      </a:lnTo>
                      <a:cubicBezTo>
                        <a:pt x="1609" y="6218"/>
                        <a:pt x="1635" y="6232"/>
                        <a:pt x="1658" y="6243"/>
                      </a:cubicBezTo>
                      <a:cubicBezTo>
                        <a:pt x="1696" y="6262"/>
                        <a:pt x="1739" y="6278"/>
                        <a:pt x="1790" y="6299"/>
                      </a:cubicBezTo>
                      <a:lnTo>
                        <a:pt x="1796" y="6301"/>
                      </a:lnTo>
                      <a:lnTo>
                        <a:pt x="1801" y="6303"/>
                      </a:lnTo>
                      <a:lnTo>
                        <a:pt x="1818" y="6308"/>
                      </a:lnTo>
                      <a:lnTo>
                        <a:pt x="1835" y="6313"/>
                      </a:lnTo>
                      <a:lnTo>
                        <a:pt x="1869" y="6325"/>
                      </a:lnTo>
                      <a:lnTo>
                        <a:pt x="1904" y="6336"/>
                      </a:lnTo>
                      <a:lnTo>
                        <a:pt x="1928" y="6344"/>
                      </a:lnTo>
                      <a:lnTo>
                        <a:pt x="1931" y="6345"/>
                      </a:lnTo>
                      <a:lnTo>
                        <a:pt x="1936" y="6346"/>
                      </a:lnTo>
                      <a:lnTo>
                        <a:pt x="2037" y="6372"/>
                      </a:lnTo>
                      <a:lnTo>
                        <a:pt x="2058" y="6377"/>
                      </a:lnTo>
                      <a:lnTo>
                        <a:pt x="2064" y="6378"/>
                      </a:lnTo>
                      <a:lnTo>
                        <a:pt x="2069" y="6380"/>
                      </a:lnTo>
                      <a:cubicBezTo>
                        <a:pt x="2072" y="6381"/>
                        <a:pt x="2074" y="6381"/>
                        <a:pt x="2077" y="6381"/>
                      </a:cubicBezTo>
                      <a:lnTo>
                        <a:pt x="2080" y="6382"/>
                      </a:lnTo>
                      <a:cubicBezTo>
                        <a:pt x="2105" y="6387"/>
                        <a:pt x="2129" y="6393"/>
                        <a:pt x="2153" y="6398"/>
                      </a:cubicBezTo>
                      <a:lnTo>
                        <a:pt x="2176" y="6403"/>
                      </a:lnTo>
                      <a:lnTo>
                        <a:pt x="2201" y="6408"/>
                      </a:lnTo>
                      <a:lnTo>
                        <a:pt x="2208" y="6409"/>
                      </a:lnTo>
                      <a:cubicBezTo>
                        <a:pt x="2214" y="6411"/>
                        <a:pt x="2223" y="6412"/>
                        <a:pt x="2229" y="6413"/>
                      </a:cubicBezTo>
                      <a:lnTo>
                        <a:pt x="2237" y="6414"/>
                      </a:lnTo>
                      <a:lnTo>
                        <a:pt x="2304" y="6426"/>
                      </a:lnTo>
                      <a:lnTo>
                        <a:pt x="2371" y="6438"/>
                      </a:lnTo>
                      <a:cubicBezTo>
                        <a:pt x="2377" y="6439"/>
                        <a:pt x="2384" y="6440"/>
                        <a:pt x="2391" y="6442"/>
                      </a:cubicBezTo>
                      <a:lnTo>
                        <a:pt x="2460" y="6452"/>
                      </a:lnTo>
                      <a:lnTo>
                        <a:pt x="2492" y="6457"/>
                      </a:lnTo>
                      <a:lnTo>
                        <a:pt x="2530" y="6464"/>
                      </a:lnTo>
                      <a:lnTo>
                        <a:pt x="2537" y="6465"/>
                      </a:lnTo>
                      <a:cubicBezTo>
                        <a:pt x="2544" y="6466"/>
                        <a:pt x="2551" y="6468"/>
                        <a:pt x="2557" y="6468"/>
                      </a:cubicBezTo>
                      <a:lnTo>
                        <a:pt x="2685" y="6483"/>
                      </a:lnTo>
                      <a:cubicBezTo>
                        <a:pt x="2698" y="6485"/>
                        <a:pt x="2714" y="6486"/>
                        <a:pt x="2728" y="6488"/>
                      </a:cubicBezTo>
                      <a:lnTo>
                        <a:pt x="2733" y="6488"/>
                      </a:lnTo>
                      <a:lnTo>
                        <a:pt x="2747" y="6489"/>
                      </a:lnTo>
                      <a:lnTo>
                        <a:pt x="2758" y="6490"/>
                      </a:lnTo>
                      <a:cubicBezTo>
                        <a:pt x="2805" y="6494"/>
                        <a:pt x="2853" y="6497"/>
                        <a:pt x="2901" y="6501"/>
                      </a:cubicBezTo>
                      <a:cubicBezTo>
                        <a:pt x="2906" y="6501"/>
                        <a:pt x="2912" y="6501"/>
                        <a:pt x="2917" y="6502"/>
                      </a:cubicBezTo>
                      <a:cubicBezTo>
                        <a:pt x="2927" y="6504"/>
                        <a:pt x="2937" y="6504"/>
                        <a:pt x="2948" y="6504"/>
                      </a:cubicBezTo>
                      <a:lnTo>
                        <a:pt x="2958" y="6504"/>
                      </a:lnTo>
                      <a:cubicBezTo>
                        <a:pt x="2984" y="6505"/>
                        <a:pt x="3009" y="6505"/>
                        <a:pt x="3035" y="6505"/>
                      </a:cubicBezTo>
                      <a:cubicBezTo>
                        <a:pt x="3064" y="6505"/>
                        <a:pt x="3093" y="6505"/>
                        <a:pt x="3121" y="6504"/>
                      </a:cubicBezTo>
                      <a:cubicBezTo>
                        <a:pt x="3169" y="6502"/>
                        <a:pt x="3216" y="6500"/>
                        <a:pt x="3267" y="6494"/>
                      </a:cubicBezTo>
                      <a:cubicBezTo>
                        <a:pt x="3291" y="6491"/>
                        <a:pt x="3314" y="6489"/>
                        <a:pt x="3339" y="6486"/>
                      </a:cubicBezTo>
                      <a:cubicBezTo>
                        <a:pt x="3367" y="6483"/>
                        <a:pt x="3396" y="6479"/>
                        <a:pt x="3423" y="6474"/>
                      </a:cubicBezTo>
                      <a:cubicBezTo>
                        <a:pt x="3462" y="6468"/>
                        <a:pt x="3502" y="6459"/>
                        <a:pt x="3541" y="6453"/>
                      </a:cubicBezTo>
                      <a:lnTo>
                        <a:pt x="3572" y="6448"/>
                      </a:lnTo>
                      <a:lnTo>
                        <a:pt x="3607" y="6442"/>
                      </a:lnTo>
                      <a:lnTo>
                        <a:pt x="3641" y="6435"/>
                      </a:lnTo>
                      <a:lnTo>
                        <a:pt x="3654" y="6433"/>
                      </a:lnTo>
                      <a:cubicBezTo>
                        <a:pt x="3660" y="6432"/>
                        <a:pt x="3665" y="6430"/>
                        <a:pt x="3672" y="6429"/>
                      </a:cubicBezTo>
                      <a:lnTo>
                        <a:pt x="3751" y="6412"/>
                      </a:lnTo>
                      <a:lnTo>
                        <a:pt x="3793" y="6403"/>
                      </a:lnTo>
                      <a:lnTo>
                        <a:pt x="3811" y="6399"/>
                      </a:lnTo>
                      <a:cubicBezTo>
                        <a:pt x="3830" y="6396"/>
                        <a:pt x="3849" y="6391"/>
                        <a:pt x="3866" y="6386"/>
                      </a:cubicBezTo>
                      <a:lnTo>
                        <a:pt x="4004" y="6352"/>
                      </a:lnTo>
                      <a:cubicBezTo>
                        <a:pt x="4017" y="6350"/>
                        <a:pt x="4029" y="6346"/>
                        <a:pt x="4040" y="6344"/>
                      </a:cubicBezTo>
                      <a:cubicBezTo>
                        <a:pt x="4041" y="6344"/>
                        <a:pt x="4042" y="6342"/>
                        <a:pt x="4045" y="6342"/>
                      </a:cubicBezTo>
                      <a:lnTo>
                        <a:pt x="4055" y="6340"/>
                      </a:lnTo>
                      <a:lnTo>
                        <a:pt x="4073" y="6335"/>
                      </a:lnTo>
                      <a:lnTo>
                        <a:pt x="4142" y="6315"/>
                      </a:lnTo>
                      <a:lnTo>
                        <a:pt x="4211" y="6295"/>
                      </a:lnTo>
                      <a:lnTo>
                        <a:pt x="4219" y="6293"/>
                      </a:lnTo>
                      <a:cubicBezTo>
                        <a:pt x="4225" y="6291"/>
                        <a:pt x="4230" y="6290"/>
                        <a:pt x="4233" y="6288"/>
                      </a:cubicBezTo>
                      <a:lnTo>
                        <a:pt x="4258" y="6279"/>
                      </a:lnTo>
                      <a:lnTo>
                        <a:pt x="4282" y="6272"/>
                      </a:lnTo>
                      <a:lnTo>
                        <a:pt x="4344" y="6251"/>
                      </a:lnTo>
                      <a:lnTo>
                        <a:pt x="4402" y="6232"/>
                      </a:lnTo>
                      <a:lnTo>
                        <a:pt x="4489" y="6202"/>
                      </a:lnTo>
                      <a:lnTo>
                        <a:pt x="4545" y="6182"/>
                      </a:lnTo>
                      <a:lnTo>
                        <a:pt x="4577" y="6171"/>
                      </a:lnTo>
                      <a:lnTo>
                        <a:pt x="4642" y="6149"/>
                      </a:lnTo>
                      <a:lnTo>
                        <a:pt x="4698" y="6130"/>
                      </a:lnTo>
                      <a:lnTo>
                        <a:pt x="4755" y="6110"/>
                      </a:lnTo>
                      <a:lnTo>
                        <a:pt x="4786" y="6100"/>
                      </a:lnTo>
                      <a:cubicBezTo>
                        <a:pt x="4791" y="6099"/>
                        <a:pt x="4794" y="6097"/>
                        <a:pt x="4799" y="6095"/>
                      </a:cubicBezTo>
                      <a:lnTo>
                        <a:pt x="4806" y="6093"/>
                      </a:lnTo>
                      <a:lnTo>
                        <a:pt x="4916" y="6048"/>
                      </a:lnTo>
                      <a:lnTo>
                        <a:pt x="4928" y="6042"/>
                      </a:lnTo>
                      <a:cubicBezTo>
                        <a:pt x="4941" y="6037"/>
                        <a:pt x="4954" y="6032"/>
                        <a:pt x="4967" y="6026"/>
                      </a:cubicBezTo>
                      <a:lnTo>
                        <a:pt x="5066" y="5979"/>
                      </a:lnTo>
                      <a:cubicBezTo>
                        <a:pt x="5081" y="5970"/>
                        <a:pt x="5097" y="5963"/>
                        <a:pt x="5113" y="5955"/>
                      </a:cubicBezTo>
                      <a:cubicBezTo>
                        <a:pt x="5123" y="5951"/>
                        <a:pt x="5127" y="5949"/>
                        <a:pt x="5132" y="5946"/>
                      </a:cubicBezTo>
                      <a:lnTo>
                        <a:pt x="5200" y="5912"/>
                      </a:lnTo>
                      <a:lnTo>
                        <a:pt x="5307" y="5856"/>
                      </a:lnTo>
                      <a:cubicBezTo>
                        <a:pt x="5321" y="5848"/>
                        <a:pt x="5338" y="5839"/>
                        <a:pt x="5354" y="5831"/>
                      </a:cubicBezTo>
                      <a:lnTo>
                        <a:pt x="5390" y="5812"/>
                      </a:lnTo>
                      <a:cubicBezTo>
                        <a:pt x="5424" y="5794"/>
                        <a:pt x="5457" y="5778"/>
                        <a:pt x="5491" y="5759"/>
                      </a:cubicBezTo>
                      <a:cubicBezTo>
                        <a:pt x="5522" y="5743"/>
                        <a:pt x="5554" y="5727"/>
                        <a:pt x="5585" y="5711"/>
                      </a:cubicBezTo>
                      <a:cubicBezTo>
                        <a:pt x="5605" y="5700"/>
                        <a:pt x="5625" y="5690"/>
                        <a:pt x="5644" y="5680"/>
                      </a:cubicBezTo>
                      <a:lnTo>
                        <a:pt x="5667" y="5667"/>
                      </a:lnTo>
                      <a:cubicBezTo>
                        <a:pt x="5704" y="5647"/>
                        <a:pt x="5742" y="5625"/>
                        <a:pt x="5780" y="5605"/>
                      </a:cubicBezTo>
                      <a:lnTo>
                        <a:pt x="5798" y="5593"/>
                      </a:lnTo>
                      <a:lnTo>
                        <a:pt x="5805" y="5589"/>
                      </a:lnTo>
                      <a:lnTo>
                        <a:pt x="5823" y="5578"/>
                      </a:lnTo>
                      <a:lnTo>
                        <a:pt x="5870" y="5548"/>
                      </a:lnTo>
                      <a:cubicBezTo>
                        <a:pt x="5883" y="5542"/>
                        <a:pt x="5889" y="5538"/>
                        <a:pt x="5896" y="5533"/>
                      </a:cubicBezTo>
                      <a:lnTo>
                        <a:pt x="5956" y="5494"/>
                      </a:lnTo>
                      <a:lnTo>
                        <a:pt x="5968" y="5485"/>
                      </a:lnTo>
                      <a:lnTo>
                        <a:pt x="5981" y="5477"/>
                      </a:lnTo>
                      <a:lnTo>
                        <a:pt x="5991" y="5472"/>
                      </a:lnTo>
                      <a:lnTo>
                        <a:pt x="6014" y="5454"/>
                      </a:lnTo>
                      <a:lnTo>
                        <a:pt x="6039" y="5436"/>
                      </a:lnTo>
                      <a:lnTo>
                        <a:pt x="6061" y="5419"/>
                      </a:lnTo>
                      <a:lnTo>
                        <a:pt x="6081" y="5404"/>
                      </a:lnTo>
                      <a:cubicBezTo>
                        <a:pt x="6090" y="5398"/>
                        <a:pt x="6099" y="5392"/>
                        <a:pt x="6106" y="5384"/>
                      </a:cubicBezTo>
                      <a:lnTo>
                        <a:pt x="6112" y="5379"/>
                      </a:lnTo>
                      <a:lnTo>
                        <a:pt x="6205" y="5306"/>
                      </a:lnTo>
                      <a:cubicBezTo>
                        <a:pt x="6207" y="5305"/>
                        <a:pt x="6209" y="5304"/>
                        <a:pt x="6210" y="5302"/>
                      </a:cubicBezTo>
                      <a:lnTo>
                        <a:pt x="6214" y="5299"/>
                      </a:lnTo>
                      <a:lnTo>
                        <a:pt x="6231" y="5285"/>
                      </a:lnTo>
                      <a:lnTo>
                        <a:pt x="6261" y="5260"/>
                      </a:lnTo>
                      <a:lnTo>
                        <a:pt x="6290" y="5234"/>
                      </a:lnTo>
                      <a:lnTo>
                        <a:pt x="6339" y="5193"/>
                      </a:lnTo>
                      <a:lnTo>
                        <a:pt x="6343" y="5189"/>
                      </a:lnTo>
                      <a:cubicBezTo>
                        <a:pt x="6347" y="5186"/>
                        <a:pt x="6352" y="5181"/>
                        <a:pt x="6356" y="5177"/>
                      </a:cubicBezTo>
                      <a:lnTo>
                        <a:pt x="6404" y="5134"/>
                      </a:lnTo>
                      <a:lnTo>
                        <a:pt x="6451" y="5089"/>
                      </a:lnTo>
                      <a:lnTo>
                        <a:pt x="6470" y="5070"/>
                      </a:lnTo>
                      <a:lnTo>
                        <a:pt x="6487" y="5053"/>
                      </a:lnTo>
                      <a:lnTo>
                        <a:pt x="6495" y="5044"/>
                      </a:lnTo>
                      <a:lnTo>
                        <a:pt x="6501" y="5039"/>
                      </a:lnTo>
                      <a:lnTo>
                        <a:pt x="6506" y="5034"/>
                      </a:lnTo>
                      <a:lnTo>
                        <a:pt x="6553" y="4987"/>
                      </a:lnTo>
                      <a:lnTo>
                        <a:pt x="6600" y="4939"/>
                      </a:lnTo>
                      <a:lnTo>
                        <a:pt x="6615" y="4924"/>
                      </a:lnTo>
                      <a:lnTo>
                        <a:pt x="6665" y="4868"/>
                      </a:lnTo>
                      <a:lnTo>
                        <a:pt x="6703" y="4827"/>
                      </a:lnTo>
                      <a:cubicBezTo>
                        <a:pt x="6710" y="4820"/>
                        <a:pt x="6718" y="4812"/>
                        <a:pt x="6724" y="4804"/>
                      </a:cubicBezTo>
                      <a:lnTo>
                        <a:pt x="6728" y="4799"/>
                      </a:lnTo>
                      <a:cubicBezTo>
                        <a:pt x="6745" y="4780"/>
                        <a:pt x="6760" y="4759"/>
                        <a:pt x="6777" y="4735"/>
                      </a:cubicBezTo>
                      <a:cubicBezTo>
                        <a:pt x="6787" y="4722"/>
                        <a:pt x="6797" y="4707"/>
                        <a:pt x="6807" y="4691"/>
                      </a:cubicBezTo>
                      <a:lnTo>
                        <a:pt x="6812" y="4684"/>
                      </a:lnTo>
                      <a:cubicBezTo>
                        <a:pt x="6821" y="4671"/>
                        <a:pt x="6830" y="4657"/>
                        <a:pt x="6837" y="4643"/>
                      </a:cubicBezTo>
                      <a:lnTo>
                        <a:pt x="6854" y="4616"/>
                      </a:lnTo>
                      <a:lnTo>
                        <a:pt x="6871" y="4589"/>
                      </a:lnTo>
                      <a:lnTo>
                        <a:pt x="6882" y="4573"/>
                      </a:lnTo>
                      <a:lnTo>
                        <a:pt x="6898" y="4544"/>
                      </a:lnTo>
                      <a:lnTo>
                        <a:pt x="6913" y="4517"/>
                      </a:lnTo>
                      <a:lnTo>
                        <a:pt x="6925" y="4498"/>
                      </a:lnTo>
                      <a:lnTo>
                        <a:pt x="6929" y="4491"/>
                      </a:lnTo>
                      <a:cubicBezTo>
                        <a:pt x="6935" y="4480"/>
                        <a:pt x="6943" y="4468"/>
                        <a:pt x="6950" y="4457"/>
                      </a:cubicBezTo>
                      <a:lnTo>
                        <a:pt x="6957" y="4445"/>
                      </a:lnTo>
                      <a:lnTo>
                        <a:pt x="6965" y="4432"/>
                      </a:lnTo>
                      <a:lnTo>
                        <a:pt x="6970" y="4423"/>
                      </a:lnTo>
                      <a:lnTo>
                        <a:pt x="6974" y="4416"/>
                      </a:lnTo>
                      <a:cubicBezTo>
                        <a:pt x="6975" y="4414"/>
                        <a:pt x="6977" y="4411"/>
                        <a:pt x="6979" y="4409"/>
                      </a:cubicBezTo>
                      <a:cubicBezTo>
                        <a:pt x="6985" y="4399"/>
                        <a:pt x="6990" y="4388"/>
                        <a:pt x="6993" y="4378"/>
                      </a:cubicBezTo>
                      <a:lnTo>
                        <a:pt x="6996" y="4373"/>
                      </a:lnTo>
                      <a:lnTo>
                        <a:pt x="7001" y="4363"/>
                      </a:lnTo>
                      <a:lnTo>
                        <a:pt x="7008" y="4343"/>
                      </a:lnTo>
                      <a:lnTo>
                        <a:pt x="7011" y="4337"/>
                      </a:lnTo>
                      <a:cubicBezTo>
                        <a:pt x="7015" y="4329"/>
                        <a:pt x="7017" y="4323"/>
                        <a:pt x="7021" y="4315"/>
                      </a:cubicBezTo>
                      <a:lnTo>
                        <a:pt x="7023" y="4308"/>
                      </a:lnTo>
                      <a:cubicBezTo>
                        <a:pt x="7027" y="4301"/>
                        <a:pt x="7029" y="4292"/>
                        <a:pt x="7032" y="4284"/>
                      </a:cubicBezTo>
                      <a:lnTo>
                        <a:pt x="7034" y="4279"/>
                      </a:lnTo>
                      <a:lnTo>
                        <a:pt x="7038" y="4266"/>
                      </a:lnTo>
                      <a:cubicBezTo>
                        <a:pt x="7039" y="4261"/>
                        <a:pt x="7042" y="4256"/>
                        <a:pt x="7043" y="4251"/>
                      </a:cubicBezTo>
                      <a:lnTo>
                        <a:pt x="7044" y="4246"/>
                      </a:lnTo>
                      <a:lnTo>
                        <a:pt x="7048" y="4233"/>
                      </a:lnTo>
                      <a:lnTo>
                        <a:pt x="7053" y="4219"/>
                      </a:lnTo>
                      <a:cubicBezTo>
                        <a:pt x="7053" y="4215"/>
                        <a:pt x="7054" y="4213"/>
                        <a:pt x="7054" y="4212"/>
                      </a:cubicBezTo>
                      <a:lnTo>
                        <a:pt x="7058" y="4197"/>
                      </a:lnTo>
                      <a:cubicBezTo>
                        <a:pt x="7060" y="4187"/>
                        <a:pt x="7063" y="4176"/>
                        <a:pt x="7065" y="4164"/>
                      </a:cubicBezTo>
                      <a:cubicBezTo>
                        <a:pt x="7065" y="4162"/>
                        <a:pt x="7067" y="4159"/>
                        <a:pt x="7067" y="4157"/>
                      </a:cubicBezTo>
                      <a:lnTo>
                        <a:pt x="7069" y="4142"/>
                      </a:lnTo>
                      <a:lnTo>
                        <a:pt x="7074" y="4114"/>
                      </a:lnTo>
                      <a:lnTo>
                        <a:pt x="7077" y="4100"/>
                      </a:lnTo>
                      <a:lnTo>
                        <a:pt x="7079" y="4086"/>
                      </a:lnTo>
                      <a:lnTo>
                        <a:pt x="7080" y="4078"/>
                      </a:lnTo>
                      <a:lnTo>
                        <a:pt x="7082" y="4073"/>
                      </a:lnTo>
                      <a:cubicBezTo>
                        <a:pt x="7084" y="4060"/>
                        <a:pt x="7085" y="4048"/>
                        <a:pt x="7088" y="4035"/>
                      </a:cubicBezTo>
                      <a:cubicBezTo>
                        <a:pt x="7094" y="3989"/>
                        <a:pt x="7096" y="3939"/>
                        <a:pt x="7098" y="3883"/>
                      </a:cubicBezTo>
                      <a:cubicBezTo>
                        <a:pt x="7098" y="3840"/>
                        <a:pt x="7096" y="3798"/>
                        <a:pt x="7091" y="3759"/>
                      </a:cubicBezTo>
                      <a:cubicBezTo>
                        <a:pt x="7089" y="3740"/>
                        <a:pt x="7084" y="3720"/>
                        <a:pt x="7080" y="3699"/>
                      </a:cubicBezTo>
                      <a:cubicBezTo>
                        <a:pt x="7077" y="3683"/>
                        <a:pt x="7073" y="3668"/>
                        <a:pt x="7068" y="3652"/>
                      </a:cubicBezTo>
                      <a:cubicBezTo>
                        <a:pt x="7063" y="3636"/>
                        <a:pt x="7057" y="3618"/>
                        <a:pt x="7047" y="3601"/>
                      </a:cubicBezTo>
                      <a:cubicBezTo>
                        <a:pt x="7041" y="3587"/>
                        <a:pt x="7033" y="3575"/>
                        <a:pt x="7022" y="3559"/>
                      </a:cubicBezTo>
                      <a:cubicBezTo>
                        <a:pt x="7016" y="3553"/>
                        <a:pt x="7012" y="3548"/>
                        <a:pt x="7007" y="3543"/>
                      </a:cubicBezTo>
                      <a:cubicBezTo>
                        <a:pt x="7002" y="3538"/>
                        <a:pt x="6997" y="3533"/>
                        <a:pt x="6992" y="3529"/>
                      </a:cubicBezTo>
                      <a:cubicBezTo>
                        <a:pt x="6985" y="3522"/>
                        <a:pt x="6979" y="3518"/>
                        <a:pt x="6972" y="3514"/>
                      </a:cubicBezTo>
                      <a:cubicBezTo>
                        <a:pt x="6966" y="3510"/>
                        <a:pt x="6960" y="3507"/>
                        <a:pt x="6954" y="3504"/>
                      </a:cubicBezTo>
                      <a:cubicBezTo>
                        <a:pt x="6940" y="3498"/>
                        <a:pt x="6926" y="3497"/>
                        <a:pt x="6913" y="3494"/>
                      </a:cubicBezTo>
                      <a:cubicBezTo>
                        <a:pt x="6905" y="3492"/>
                        <a:pt x="6902" y="3492"/>
                        <a:pt x="6897" y="3492"/>
                      </a:cubicBezTo>
                      <a:lnTo>
                        <a:pt x="6846" y="3492"/>
                      </a:lnTo>
                      <a:cubicBezTo>
                        <a:pt x="6840" y="3492"/>
                        <a:pt x="6836" y="3492"/>
                        <a:pt x="6831" y="3494"/>
                      </a:cubicBezTo>
                      <a:cubicBezTo>
                        <a:pt x="6818" y="3495"/>
                        <a:pt x="6811" y="3497"/>
                        <a:pt x="6801" y="3498"/>
                      </a:cubicBezTo>
                      <a:cubicBezTo>
                        <a:pt x="6789" y="3499"/>
                        <a:pt x="6775" y="3503"/>
                        <a:pt x="6759" y="3507"/>
                      </a:cubicBezTo>
                      <a:cubicBezTo>
                        <a:pt x="6748" y="3510"/>
                        <a:pt x="6737" y="3514"/>
                        <a:pt x="6725" y="3519"/>
                      </a:cubicBezTo>
                      <a:cubicBezTo>
                        <a:pt x="6732" y="3514"/>
                        <a:pt x="6738" y="3508"/>
                        <a:pt x="6744" y="3502"/>
                      </a:cubicBezTo>
                      <a:cubicBezTo>
                        <a:pt x="6754" y="3489"/>
                        <a:pt x="6763" y="3479"/>
                        <a:pt x="6773" y="3468"/>
                      </a:cubicBezTo>
                      <a:cubicBezTo>
                        <a:pt x="6784" y="3455"/>
                        <a:pt x="6795" y="3442"/>
                        <a:pt x="6805" y="3430"/>
                      </a:cubicBezTo>
                      <a:lnTo>
                        <a:pt x="6820" y="3411"/>
                      </a:lnTo>
                      <a:cubicBezTo>
                        <a:pt x="6823" y="3406"/>
                        <a:pt x="6827" y="3401"/>
                        <a:pt x="6830" y="3397"/>
                      </a:cubicBezTo>
                      <a:lnTo>
                        <a:pt x="6835" y="3389"/>
                      </a:lnTo>
                      <a:cubicBezTo>
                        <a:pt x="6837" y="3385"/>
                        <a:pt x="6840" y="3381"/>
                        <a:pt x="6843" y="3376"/>
                      </a:cubicBezTo>
                      <a:lnTo>
                        <a:pt x="6847" y="3373"/>
                      </a:lnTo>
                      <a:lnTo>
                        <a:pt x="6852" y="3365"/>
                      </a:lnTo>
                      <a:cubicBezTo>
                        <a:pt x="6856" y="3360"/>
                        <a:pt x="6858" y="3354"/>
                        <a:pt x="6862" y="3348"/>
                      </a:cubicBezTo>
                      <a:lnTo>
                        <a:pt x="6867" y="3340"/>
                      </a:lnTo>
                      <a:cubicBezTo>
                        <a:pt x="6869" y="3337"/>
                        <a:pt x="6872" y="3333"/>
                        <a:pt x="6873" y="3330"/>
                      </a:cubicBezTo>
                      <a:cubicBezTo>
                        <a:pt x="6878" y="3319"/>
                        <a:pt x="6885" y="3311"/>
                        <a:pt x="6890" y="3301"/>
                      </a:cubicBezTo>
                      <a:cubicBezTo>
                        <a:pt x="6897" y="3289"/>
                        <a:pt x="6903" y="3276"/>
                        <a:pt x="6909" y="3265"/>
                      </a:cubicBezTo>
                      <a:lnTo>
                        <a:pt x="6913" y="3257"/>
                      </a:lnTo>
                      <a:lnTo>
                        <a:pt x="6916" y="3251"/>
                      </a:lnTo>
                      <a:lnTo>
                        <a:pt x="6920" y="3244"/>
                      </a:lnTo>
                      <a:cubicBezTo>
                        <a:pt x="6925" y="3232"/>
                        <a:pt x="6930" y="3222"/>
                        <a:pt x="6935" y="3210"/>
                      </a:cubicBezTo>
                      <a:lnTo>
                        <a:pt x="6946" y="3188"/>
                      </a:lnTo>
                      <a:cubicBezTo>
                        <a:pt x="6948" y="3185"/>
                        <a:pt x="6950" y="3182"/>
                        <a:pt x="6951" y="3178"/>
                      </a:cubicBezTo>
                      <a:lnTo>
                        <a:pt x="6952" y="3174"/>
                      </a:lnTo>
                      <a:lnTo>
                        <a:pt x="6965" y="3143"/>
                      </a:lnTo>
                      <a:lnTo>
                        <a:pt x="6977" y="3112"/>
                      </a:lnTo>
                      <a:cubicBezTo>
                        <a:pt x="6980" y="3107"/>
                        <a:pt x="6981" y="3103"/>
                        <a:pt x="6985" y="3098"/>
                      </a:cubicBezTo>
                      <a:lnTo>
                        <a:pt x="6988" y="3091"/>
                      </a:lnTo>
                      <a:lnTo>
                        <a:pt x="6993" y="3077"/>
                      </a:lnTo>
                      <a:lnTo>
                        <a:pt x="7019" y="3014"/>
                      </a:lnTo>
                      <a:cubicBezTo>
                        <a:pt x="7023" y="3005"/>
                        <a:pt x="7026" y="2998"/>
                        <a:pt x="7028" y="2990"/>
                      </a:cubicBezTo>
                      <a:lnTo>
                        <a:pt x="7031" y="2982"/>
                      </a:lnTo>
                      <a:lnTo>
                        <a:pt x="7049" y="2926"/>
                      </a:lnTo>
                      <a:lnTo>
                        <a:pt x="7055" y="2912"/>
                      </a:lnTo>
                      <a:cubicBezTo>
                        <a:pt x="7058" y="2904"/>
                        <a:pt x="7060" y="2897"/>
                        <a:pt x="7063" y="2890"/>
                      </a:cubicBezTo>
                      <a:lnTo>
                        <a:pt x="7065" y="2884"/>
                      </a:lnTo>
                      <a:lnTo>
                        <a:pt x="7075" y="2850"/>
                      </a:lnTo>
                      <a:lnTo>
                        <a:pt x="7085" y="2817"/>
                      </a:lnTo>
                      <a:cubicBezTo>
                        <a:pt x="7089" y="2808"/>
                        <a:pt x="7091" y="2797"/>
                        <a:pt x="7094" y="2788"/>
                      </a:cubicBezTo>
                      <a:lnTo>
                        <a:pt x="7096" y="2782"/>
                      </a:lnTo>
                      <a:cubicBezTo>
                        <a:pt x="7101" y="2763"/>
                        <a:pt x="7105" y="2743"/>
                        <a:pt x="7110" y="2719"/>
                      </a:cubicBezTo>
                      <a:cubicBezTo>
                        <a:pt x="7113" y="2704"/>
                        <a:pt x="7115" y="2688"/>
                        <a:pt x="7116" y="2671"/>
                      </a:cubicBezTo>
                      <a:lnTo>
                        <a:pt x="7118" y="2658"/>
                      </a:lnTo>
                      <a:lnTo>
                        <a:pt x="7119" y="2648"/>
                      </a:lnTo>
                      <a:cubicBezTo>
                        <a:pt x="7119" y="2644"/>
                        <a:pt x="7120" y="2639"/>
                        <a:pt x="7120" y="2635"/>
                      </a:cubicBezTo>
                      <a:cubicBezTo>
                        <a:pt x="7122" y="2623"/>
                        <a:pt x="7122" y="2613"/>
                        <a:pt x="7124" y="2602"/>
                      </a:cubicBezTo>
                      <a:cubicBezTo>
                        <a:pt x="7124" y="2593"/>
                        <a:pt x="7125" y="2587"/>
                        <a:pt x="7125" y="2580"/>
                      </a:cubicBezTo>
                      <a:lnTo>
                        <a:pt x="7125" y="2573"/>
                      </a:lnTo>
                      <a:lnTo>
                        <a:pt x="7125" y="2567"/>
                      </a:lnTo>
                      <a:lnTo>
                        <a:pt x="7125" y="2557"/>
                      </a:lnTo>
                      <a:lnTo>
                        <a:pt x="7125" y="2547"/>
                      </a:lnTo>
                      <a:lnTo>
                        <a:pt x="7125" y="2537"/>
                      </a:lnTo>
                      <a:cubicBezTo>
                        <a:pt x="7125" y="2523"/>
                        <a:pt x="7126" y="2510"/>
                        <a:pt x="7126" y="2496"/>
                      </a:cubicBezTo>
                      <a:cubicBezTo>
                        <a:pt x="7114" y="2473"/>
                        <a:pt x="7113" y="2449"/>
                        <a:pt x="7112" y="2428"/>
                      </a:cubicBezTo>
                      <a:cubicBezTo>
                        <a:pt x="7110" y="2416"/>
                        <a:pt x="7109" y="2403"/>
                        <a:pt x="7107" y="2392"/>
                      </a:cubicBezTo>
                      <a:cubicBezTo>
                        <a:pt x="7105" y="2380"/>
                        <a:pt x="7103" y="2371"/>
                        <a:pt x="7100" y="2361"/>
                      </a:cubicBezTo>
                      <a:lnTo>
                        <a:pt x="7098" y="2350"/>
                      </a:lnTo>
                      <a:lnTo>
                        <a:pt x="7097" y="2345"/>
                      </a:lnTo>
                      <a:cubicBezTo>
                        <a:pt x="7094" y="2339"/>
                        <a:pt x="7092" y="2331"/>
                        <a:pt x="7089" y="2325"/>
                      </a:cubicBezTo>
                      <a:cubicBezTo>
                        <a:pt x="7088" y="2321"/>
                        <a:pt x="7084" y="2315"/>
                        <a:pt x="7082" y="2312"/>
                      </a:cubicBezTo>
                      <a:cubicBezTo>
                        <a:pt x="7076" y="2302"/>
                        <a:pt x="7072" y="2298"/>
                        <a:pt x="7067" y="2293"/>
                      </a:cubicBezTo>
                      <a:lnTo>
                        <a:pt x="7062" y="2288"/>
                      </a:lnTo>
                      <a:cubicBezTo>
                        <a:pt x="7054" y="2281"/>
                        <a:pt x="7048" y="2277"/>
                        <a:pt x="7043" y="2273"/>
                      </a:cubicBezTo>
                      <a:cubicBezTo>
                        <a:pt x="7037" y="2269"/>
                        <a:pt x="7032" y="2266"/>
                        <a:pt x="7026" y="2263"/>
                      </a:cubicBezTo>
                      <a:cubicBezTo>
                        <a:pt x="7015" y="2258"/>
                        <a:pt x="7007" y="2256"/>
                        <a:pt x="7001" y="2253"/>
                      </a:cubicBezTo>
                      <a:cubicBezTo>
                        <a:pt x="6991" y="2250"/>
                        <a:pt x="6984" y="2248"/>
                        <a:pt x="6976" y="2247"/>
                      </a:cubicBezTo>
                      <a:cubicBezTo>
                        <a:pt x="6960" y="2245"/>
                        <a:pt x="6950" y="2245"/>
                        <a:pt x="6938" y="2245"/>
                      </a:cubicBezTo>
                      <a:cubicBezTo>
                        <a:pt x="6927" y="2245"/>
                        <a:pt x="6917" y="2246"/>
                        <a:pt x="6904" y="2248"/>
                      </a:cubicBezTo>
                      <a:cubicBezTo>
                        <a:pt x="6898" y="2250"/>
                        <a:pt x="6892" y="2252"/>
                        <a:pt x="6886" y="2254"/>
                      </a:cubicBezTo>
                      <a:lnTo>
                        <a:pt x="6878" y="2256"/>
                      </a:lnTo>
                      <a:cubicBezTo>
                        <a:pt x="6858" y="2261"/>
                        <a:pt x="6837" y="2267"/>
                        <a:pt x="6814" y="2277"/>
                      </a:cubicBezTo>
                      <a:cubicBezTo>
                        <a:pt x="6775" y="2292"/>
                        <a:pt x="6739" y="2310"/>
                        <a:pt x="6693" y="2339"/>
                      </a:cubicBezTo>
                      <a:cubicBezTo>
                        <a:pt x="6677" y="2349"/>
                        <a:pt x="6661" y="2361"/>
                        <a:pt x="6646" y="2371"/>
                      </a:cubicBezTo>
                      <a:lnTo>
                        <a:pt x="6639" y="2377"/>
                      </a:lnTo>
                      <a:lnTo>
                        <a:pt x="6626" y="2385"/>
                      </a:lnTo>
                      <a:lnTo>
                        <a:pt x="6608" y="2398"/>
                      </a:lnTo>
                      <a:lnTo>
                        <a:pt x="6584" y="2415"/>
                      </a:lnTo>
                      <a:lnTo>
                        <a:pt x="6561" y="2432"/>
                      </a:lnTo>
                      <a:lnTo>
                        <a:pt x="6467" y="2500"/>
                      </a:lnTo>
                      <a:cubicBezTo>
                        <a:pt x="6466" y="2501"/>
                        <a:pt x="6464" y="2501"/>
                        <a:pt x="6463" y="2503"/>
                      </a:cubicBezTo>
                      <a:lnTo>
                        <a:pt x="6444" y="2519"/>
                      </a:lnTo>
                      <a:lnTo>
                        <a:pt x="6425" y="2535"/>
                      </a:lnTo>
                      <a:lnTo>
                        <a:pt x="6407" y="2550"/>
                      </a:lnTo>
                      <a:lnTo>
                        <a:pt x="6410" y="2541"/>
                      </a:lnTo>
                      <a:lnTo>
                        <a:pt x="6413" y="2531"/>
                      </a:lnTo>
                      <a:lnTo>
                        <a:pt x="6414" y="2524"/>
                      </a:lnTo>
                      <a:cubicBezTo>
                        <a:pt x="6417" y="2513"/>
                        <a:pt x="6417" y="2506"/>
                        <a:pt x="6418" y="2500"/>
                      </a:cubicBezTo>
                      <a:lnTo>
                        <a:pt x="6419" y="2489"/>
                      </a:lnTo>
                      <a:cubicBezTo>
                        <a:pt x="6420" y="2478"/>
                        <a:pt x="6422" y="2468"/>
                        <a:pt x="6423" y="2457"/>
                      </a:cubicBezTo>
                      <a:lnTo>
                        <a:pt x="6424" y="2449"/>
                      </a:lnTo>
                      <a:cubicBezTo>
                        <a:pt x="6425" y="2437"/>
                        <a:pt x="6427" y="2426"/>
                        <a:pt x="6428" y="2412"/>
                      </a:cubicBezTo>
                      <a:cubicBezTo>
                        <a:pt x="6429" y="2393"/>
                        <a:pt x="6430" y="2374"/>
                        <a:pt x="6433" y="2353"/>
                      </a:cubicBezTo>
                      <a:lnTo>
                        <a:pt x="6433" y="2328"/>
                      </a:lnTo>
                      <a:lnTo>
                        <a:pt x="6433" y="2314"/>
                      </a:lnTo>
                      <a:cubicBezTo>
                        <a:pt x="6433" y="2304"/>
                        <a:pt x="6433" y="2293"/>
                        <a:pt x="6434" y="2282"/>
                      </a:cubicBezTo>
                      <a:lnTo>
                        <a:pt x="6434" y="2248"/>
                      </a:lnTo>
                      <a:cubicBezTo>
                        <a:pt x="6434" y="2227"/>
                        <a:pt x="6430" y="2205"/>
                        <a:pt x="6428" y="2185"/>
                      </a:cubicBezTo>
                      <a:cubicBezTo>
                        <a:pt x="6425" y="2166"/>
                        <a:pt x="6422" y="2150"/>
                        <a:pt x="6418" y="2134"/>
                      </a:cubicBezTo>
                      <a:cubicBezTo>
                        <a:pt x="6415" y="2125"/>
                        <a:pt x="6412" y="2115"/>
                        <a:pt x="6409" y="2106"/>
                      </a:cubicBezTo>
                      <a:cubicBezTo>
                        <a:pt x="6407" y="2099"/>
                        <a:pt x="6404" y="2092"/>
                        <a:pt x="6402" y="2086"/>
                      </a:cubicBezTo>
                      <a:lnTo>
                        <a:pt x="6399" y="2079"/>
                      </a:lnTo>
                      <a:lnTo>
                        <a:pt x="6391" y="2063"/>
                      </a:lnTo>
                      <a:cubicBezTo>
                        <a:pt x="6386" y="2055"/>
                        <a:pt x="6383" y="2050"/>
                        <a:pt x="6379" y="2046"/>
                      </a:cubicBezTo>
                      <a:lnTo>
                        <a:pt x="6372" y="2037"/>
                      </a:lnTo>
                      <a:lnTo>
                        <a:pt x="6368" y="2035"/>
                      </a:lnTo>
                      <a:lnTo>
                        <a:pt x="6364" y="2032"/>
                      </a:lnTo>
                      <a:lnTo>
                        <a:pt x="6353" y="2026"/>
                      </a:lnTo>
                      <a:cubicBezTo>
                        <a:pt x="6348" y="2023"/>
                        <a:pt x="6342" y="2021"/>
                        <a:pt x="6336" y="2019"/>
                      </a:cubicBezTo>
                      <a:lnTo>
                        <a:pt x="6332" y="2017"/>
                      </a:lnTo>
                      <a:lnTo>
                        <a:pt x="6328" y="2016"/>
                      </a:lnTo>
                      <a:cubicBezTo>
                        <a:pt x="6321" y="2015"/>
                        <a:pt x="6315" y="2013"/>
                        <a:pt x="6310" y="2013"/>
                      </a:cubicBezTo>
                      <a:cubicBezTo>
                        <a:pt x="6304" y="2013"/>
                        <a:pt x="6297" y="2012"/>
                        <a:pt x="6291" y="2012"/>
                      </a:cubicBezTo>
                      <a:lnTo>
                        <a:pt x="6286" y="2012"/>
                      </a:lnTo>
                      <a:cubicBezTo>
                        <a:pt x="6276" y="2012"/>
                        <a:pt x="6266" y="2013"/>
                        <a:pt x="6255" y="2015"/>
                      </a:cubicBezTo>
                      <a:lnTo>
                        <a:pt x="6237" y="2018"/>
                      </a:lnTo>
                      <a:cubicBezTo>
                        <a:pt x="6228" y="2021"/>
                        <a:pt x="6219" y="2023"/>
                        <a:pt x="6211" y="2026"/>
                      </a:cubicBezTo>
                      <a:cubicBezTo>
                        <a:pt x="6203" y="2028"/>
                        <a:pt x="6196" y="2032"/>
                        <a:pt x="6187" y="2035"/>
                      </a:cubicBezTo>
                      <a:lnTo>
                        <a:pt x="6183" y="2036"/>
                      </a:lnTo>
                      <a:cubicBezTo>
                        <a:pt x="6170" y="2042"/>
                        <a:pt x="6156" y="2051"/>
                        <a:pt x="6141" y="2058"/>
                      </a:cubicBezTo>
                      <a:cubicBezTo>
                        <a:pt x="6126" y="2067"/>
                        <a:pt x="6109" y="2077"/>
                        <a:pt x="6091" y="2092"/>
                      </a:cubicBezTo>
                      <a:lnTo>
                        <a:pt x="6048" y="2127"/>
                      </a:lnTo>
                      <a:cubicBezTo>
                        <a:pt x="6024" y="2148"/>
                        <a:pt x="6000" y="2169"/>
                        <a:pt x="5976" y="2192"/>
                      </a:cubicBezTo>
                      <a:cubicBezTo>
                        <a:pt x="5954" y="2214"/>
                        <a:pt x="5929" y="2236"/>
                        <a:pt x="5907" y="2258"/>
                      </a:cubicBezTo>
                      <a:lnTo>
                        <a:pt x="5909" y="2254"/>
                      </a:lnTo>
                      <a:cubicBezTo>
                        <a:pt x="5912" y="2247"/>
                        <a:pt x="5916" y="2242"/>
                        <a:pt x="5919" y="2236"/>
                      </a:cubicBezTo>
                      <a:lnTo>
                        <a:pt x="5938" y="2194"/>
                      </a:lnTo>
                      <a:lnTo>
                        <a:pt x="5944" y="2179"/>
                      </a:lnTo>
                      <a:lnTo>
                        <a:pt x="5951" y="2165"/>
                      </a:lnTo>
                      <a:cubicBezTo>
                        <a:pt x="5959" y="2149"/>
                        <a:pt x="5965" y="2133"/>
                        <a:pt x="5972" y="2118"/>
                      </a:cubicBezTo>
                      <a:lnTo>
                        <a:pt x="5977" y="2107"/>
                      </a:lnTo>
                      <a:lnTo>
                        <a:pt x="5983" y="2097"/>
                      </a:lnTo>
                      <a:lnTo>
                        <a:pt x="5992" y="2077"/>
                      </a:lnTo>
                      <a:lnTo>
                        <a:pt x="6003" y="2053"/>
                      </a:lnTo>
                      <a:lnTo>
                        <a:pt x="6015" y="2029"/>
                      </a:lnTo>
                      <a:cubicBezTo>
                        <a:pt x="6029" y="2000"/>
                        <a:pt x="6043" y="1973"/>
                        <a:pt x="6058" y="1947"/>
                      </a:cubicBezTo>
                      <a:lnTo>
                        <a:pt x="6104" y="1860"/>
                      </a:lnTo>
                      <a:lnTo>
                        <a:pt x="6106" y="1856"/>
                      </a:lnTo>
                      <a:lnTo>
                        <a:pt x="6110" y="1847"/>
                      </a:lnTo>
                      <a:lnTo>
                        <a:pt x="6114" y="1840"/>
                      </a:lnTo>
                      <a:lnTo>
                        <a:pt x="6122" y="1820"/>
                      </a:lnTo>
                      <a:cubicBezTo>
                        <a:pt x="6129" y="1805"/>
                        <a:pt x="6135" y="1788"/>
                        <a:pt x="6141" y="1773"/>
                      </a:cubicBezTo>
                      <a:cubicBezTo>
                        <a:pt x="6145" y="1762"/>
                        <a:pt x="6149" y="1753"/>
                        <a:pt x="6152" y="1743"/>
                      </a:cubicBezTo>
                      <a:lnTo>
                        <a:pt x="6158" y="1728"/>
                      </a:lnTo>
                      <a:lnTo>
                        <a:pt x="6166" y="1708"/>
                      </a:lnTo>
                      <a:lnTo>
                        <a:pt x="6170" y="1697"/>
                      </a:lnTo>
                      <a:lnTo>
                        <a:pt x="6176" y="1680"/>
                      </a:lnTo>
                      <a:lnTo>
                        <a:pt x="6196" y="1622"/>
                      </a:lnTo>
                      <a:lnTo>
                        <a:pt x="6197" y="1617"/>
                      </a:lnTo>
                      <a:lnTo>
                        <a:pt x="6204" y="1592"/>
                      </a:lnTo>
                      <a:lnTo>
                        <a:pt x="6211" y="1573"/>
                      </a:lnTo>
                      <a:lnTo>
                        <a:pt x="6214" y="1562"/>
                      </a:lnTo>
                      <a:lnTo>
                        <a:pt x="6225" y="1530"/>
                      </a:lnTo>
                      <a:lnTo>
                        <a:pt x="6235" y="1497"/>
                      </a:lnTo>
                      <a:cubicBezTo>
                        <a:pt x="6243" y="1473"/>
                        <a:pt x="6249" y="1449"/>
                        <a:pt x="6255" y="1425"/>
                      </a:cubicBezTo>
                      <a:lnTo>
                        <a:pt x="6260" y="1411"/>
                      </a:lnTo>
                      <a:lnTo>
                        <a:pt x="6271" y="1368"/>
                      </a:lnTo>
                      <a:lnTo>
                        <a:pt x="6274" y="1360"/>
                      </a:lnTo>
                      <a:lnTo>
                        <a:pt x="6278" y="1340"/>
                      </a:lnTo>
                      <a:lnTo>
                        <a:pt x="6279" y="1334"/>
                      </a:lnTo>
                      <a:lnTo>
                        <a:pt x="6305" y="1217"/>
                      </a:lnTo>
                      <a:cubicBezTo>
                        <a:pt x="6306" y="1212"/>
                        <a:pt x="6306" y="1208"/>
                        <a:pt x="6307" y="1205"/>
                      </a:cubicBezTo>
                      <a:lnTo>
                        <a:pt x="6309" y="1200"/>
                      </a:lnTo>
                      <a:lnTo>
                        <a:pt x="6310" y="1191"/>
                      </a:lnTo>
                      <a:lnTo>
                        <a:pt x="6316" y="1155"/>
                      </a:lnTo>
                      <a:lnTo>
                        <a:pt x="6322" y="1119"/>
                      </a:lnTo>
                      <a:lnTo>
                        <a:pt x="6325" y="1099"/>
                      </a:lnTo>
                      <a:lnTo>
                        <a:pt x="6330" y="1076"/>
                      </a:lnTo>
                      <a:lnTo>
                        <a:pt x="6331" y="1071"/>
                      </a:lnTo>
                      <a:lnTo>
                        <a:pt x="6336" y="1035"/>
                      </a:lnTo>
                      <a:lnTo>
                        <a:pt x="6337" y="1028"/>
                      </a:lnTo>
                      <a:lnTo>
                        <a:pt x="6345" y="971"/>
                      </a:lnTo>
                      <a:cubicBezTo>
                        <a:pt x="6346" y="961"/>
                        <a:pt x="6347" y="953"/>
                        <a:pt x="6348" y="944"/>
                      </a:cubicBezTo>
                      <a:cubicBezTo>
                        <a:pt x="6351" y="922"/>
                        <a:pt x="6353" y="899"/>
                        <a:pt x="6355" y="879"/>
                      </a:cubicBezTo>
                      <a:lnTo>
                        <a:pt x="6356" y="872"/>
                      </a:lnTo>
                      <a:cubicBezTo>
                        <a:pt x="6357" y="862"/>
                        <a:pt x="6357" y="855"/>
                        <a:pt x="6358" y="846"/>
                      </a:cubicBezTo>
                      <a:lnTo>
                        <a:pt x="6360" y="829"/>
                      </a:lnTo>
                      <a:cubicBezTo>
                        <a:pt x="6361" y="814"/>
                        <a:pt x="6361" y="799"/>
                        <a:pt x="6363" y="785"/>
                      </a:cubicBezTo>
                      <a:lnTo>
                        <a:pt x="6364" y="775"/>
                      </a:lnTo>
                      <a:cubicBezTo>
                        <a:pt x="6364" y="765"/>
                        <a:pt x="6366" y="757"/>
                        <a:pt x="6366" y="748"/>
                      </a:cubicBezTo>
                      <a:lnTo>
                        <a:pt x="6367" y="693"/>
                      </a:lnTo>
                      <a:lnTo>
                        <a:pt x="6367" y="677"/>
                      </a:lnTo>
                      <a:lnTo>
                        <a:pt x="6367" y="662"/>
                      </a:lnTo>
                      <a:lnTo>
                        <a:pt x="6367" y="650"/>
                      </a:lnTo>
                      <a:cubicBezTo>
                        <a:pt x="6367" y="631"/>
                        <a:pt x="6367" y="613"/>
                        <a:pt x="6366" y="593"/>
                      </a:cubicBezTo>
                      <a:lnTo>
                        <a:pt x="6366" y="584"/>
                      </a:lnTo>
                      <a:lnTo>
                        <a:pt x="6366" y="577"/>
                      </a:lnTo>
                      <a:lnTo>
                        <a:pt x="6366" y="573"/>
                      </a:lnTo>
                      <a:lnTo>
                        <a:pt x="6364" y="558"/>
                      </a:lnTo>
                      <a:lnTo>
                        <a:pt x="6363" y="548"/>
                      </a:lnTo>
                      <a:lnTo>
                        <a:pt x="6363" y="542"/>
                      </a:lnTo>
                      <a:lnTo>
                        <a:pt x="6363" y="536"/>
                      </a:lnTo>
                      <a:lnTo>
                        <a:pt x="6363" y="529"/>
                      </a:lnTo>
                      <a:lnTo>
                        <a:pt x="6361" y="516"/>
                      </a:lnTo>
                      <a:lnTo>
                        <a:pt x="6360" y="503"/>
                      </a:lnTo>
                      <a:lnTo>
                        <a:pt x="6358" y="496"/>
                      </a:lnTo>
                      <a:lnTo>
                        <a:pt x="6357" y="485"/>
                      </a:lnTo>
                      <a:lnTo>
                        <a:pt x="6352" y="454"/>
                      </a:lnTo>
                      <a:lnTo>
                        <a:pt x="6345" y="412"/>
                      </a:lnTo>
                      <a:lnTo>
                        <a:pt x="6343" y="407"/>
                      </a:lnTo>
                      <a:cubicBezTo>
                        <a:pt x="6342" y="402"/>
                        <a:pt x="6342" y="399"/>
                        <a:pt x="6341" y="397"/>
                      </a:cubicBezTo>
                      <a:cubicBezTo>
                        <a:pt x="6338" y="384"/>
                        <a:pt x="6335" y="374"/>
                        <a:pt x="6332" y="364"/>
                      </a:cubicBezTo>
                      <a:cubicBezTo>
                        <a:pt x="6331" y="359"/>
                        <a:pt x="6330" y="356"/>
                        <a:pt x="6326" y="350"/>
                      </a:cubicBezTo>
                      <a:lnTo>
                        <a:pt x="6325" y="345"/>
                      </a:lnTo>
                      <a:lnTo>
                        <a:pt x="6321" y="336"/>
                      </a:lnTo>
                      <a:lnTo>
                        <a:pt x="6317" y="327"/>
                      </a:lnTo>
                      <a:lnTo>
                        <a:pt x="6309" y="305"/>
                      </a:lnTo>
                      <a:lnTo>
                        <a:pt x="6306" y="299"/>
                      </a:lnTo>
                      <a:cubicBezTo>
                        <a:pt x="6305" y="294"/>
                        <a:pt x="6302" y="289"/>
                        <a:pt x="6300" y="283"/>
                      </a:cubicBezTo>
                      <a:lnTo>
                        <a:pt x="6297" y="276"/>
                      </a:lnTo>
                      <a:lnTo>
                        <a:pt x="6296" y="271"/>
                      </a:lnTo>
                      <a:cubicBezTo>
                        <a:pt x="6295" y="268"/>
                        <a:pt x="6291" y="263"/>
                        <a:pt x="6290" y="259"/>
                      </a:cubicBezTo>
                      <a:lnTo>
                        <a:pt x="6284" y="245"/>
                      </a:lnTo>
                      <a:lnTo>
                        <a:pt x="6278" y="233"/>
                      </a:lnTo>
                      <a:lnTo>
                        <a:pt x="6275" y="227"/>
                      </a:lnTo>
                      <a:cubicBezTo>
                        <a:pt x="6274" y="223"/>
                        <a:pt x="6271" y="219"/>
                        <a:pt x="6269" y="214"/>
                      </a:cubicBezTo>
                      <a:cubicBezTo>
                        <a:pt x="6264" y="206"/>
                        <a:pt x="6259" y="198"/>
                        <a:pt x="6253" y="189"/>
                      </a:cubicBezTo>
                      <a:cubicBezTo>
                        <a:pt x="6247" y="178"/>
                        <a:pt x="6239" y="168"/>
                        <a:pt x="6232" y="158"/>
                      </a:cubicBezTo>
                      <a:lnTo>
                        <a:pt x="6227" y="153"/>
                      </a:lnTo>
                      <a:lnTo>
                        <a:pt x="6223" y="150"/>
                      </a:lnTo>
                      <a:lnTo>
                        <a:pt x="6219" y="145"/>
                      </a:lnTo>
                      <a:lnTo>
                        <a:pt x="6216" y="140"/>
                      </a:lnTo>
                      <a:cubicBezTo>
                        <a:pt x="6212" y="136"/>
                        <a:pt x="6209" y="132"/>
                        <a:pt x="6206" y="129"/>
                      </a:cubicBezTo>
                      <a:lnTo>
                        <a:pt x="6201" y="122"/>
                      </a:lnTo>
                      <a:cubicBezTo>
                        <a:pt x="6198" y="119"/>
                        <a:pt x="6194" y="116"/>
                        <a:pt x="6192" y="114"/>
                      </a:cubicBezTo>
                      <a:lnTo>
                        <a:pt x="6168" y="90"/>
                      </a:lnTo>
                      <a:lnTo>
                        <a:pt x="6163" y="85"/>
                      </a:lnTo>
                      <a:lnTo>
                        <a:pt x="6158" y="80"/>
                      </a:lnTo>
                      <a:cubicBezTo>
                        <a:pt x="6156" y="78"/>
                        <a:pt x="6152" y="74"/>
                        <a:pt x="6149" y="72"/>
                      </a:cubicBezTo>
                      <a:lnTo>
                        <a:pt x="6142" y="67"/>
                      </a:lnTo>
                      <a:cubicBezTo>
                        <a:pt x="6130" y="57"/>
                        <a:pt x="6116" y="48"/>
                        <a:pt x="6104" y="41"/>
                      </a:cubicBezTo>
                      <a:cubicBezTo>
                        <a:pt x="6098" y="37"/>
                        <a:pt x="6093" y="34"/>
                        <a:pt x="6085" y="32"/>
                      </a:cubicBezTo>
                      <a:lnTo>
                        <a:pt x="6079" y="29"/>
                      </a:lnTo>
                      <a:lnTo>
                        <a:pt x="6060" y="22"/>
                      </a:lnTo>
                      <a:cubicBezTo>
                        <a:pt x="6049" y="18"/>
                        <a:pt x="6044" y="17"/>
                        <a:pt x="6039" y="16"/>
                      </a:cubicBezTo>
                      <a:lnTo>
                        <a:pt x="6032" y="13"/>
                      </a:lnTo>
                      <a:cubicBezTo>
                        <a:pt x="6018" y="7"/>
                        <a:pt x="6003" y="5"/>
                        <a:pt x="5991" y="3"/>
                      </a:cubicBezTo>
                      <a:cubicBezTo>
                        <a:pt x="5975" y="1"/>
                        <a:pt x="5960" y="1"/>
                        <a:pt x="594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2" name="Google Shape;3532;p154"/>
                <p:cNvSpPr/>
                <p:nvPr/>
              </p:nvSpPr>
              <p:spPr>
                <a:xfrm>
                  <a:off x="8213420" y="4243587"/>
                  <a:ext cx="344916" cy="314858"/>
                </a:xfrm>
                <a:custGeom>
                  <a:avLst/>
                  <a:gdLst/>
                  <a:ahLst/>
                  <a:cxnLst/>
                  <a:rect l="l" t="t" r="r" b="b"/>
                  <a:pathLst>
                    <a:path w="7126" h="6505" extrusionOk="0">
                      <a:moveTo>
                        <a:pt x="5864" y="0"/>
                      </a:moveTo>
                      <a:lnTo>
                        <a:pt x="5851" y="1"/>
                      </a:lnTo>
                      <a:lnTo>
                        <a:pt x="5842" y="1"/>
                      </a:lnTo>
                      <a:cubicBezTo>
                        <a:pt x="5835" y="1"/>
                        <a:pt x="5828" y="2"/>
                        <a:pt x="5822" y="2"/>
                      </a:cubicBezTo>
                      <a:lnTo>
                        <a:pt x="5791" y="6"/>
                      </a:lnTo>
                      <a:lnTo>
                        <a:pt x="5771" y="11"/>
                      </a:lnTo>
                      <a:lnTo>
                        <a:pt x="5766" y="12"/>
                      </a:lnTo>
                      <a:cubicBezTo>
                        <a:pt x="5751" y="16"/>
                        <a:pt x="5737" y="22"/>
                        <a:pt x="5724" y="27"/>
                      </a:cubicBezTo>
                      <a:lnTo>
                        <a:pt x="5697" y="37"/>
                      </a:lnTo>
                      <a:cubicBezTo>
                        <a:pt x="5692" y="39"/>
                        <a:pt x="5688" y="41"/>
                        <a:pt x="5683" y="44"/>
                      </a:cubicBezTo>
                      <a:lnTo>
                        <a:pt x="5677" y="47"/>
                      </a:lnTo>
                      <a:cubicBezTo>
                        <a:pt x="5666" y="52"/>
                        <a:pt x="5655" y="57"/>
                        <a:pt x="5645" y="62"/>
                      </a:cubicBezTo>
                      <a:lnTo>
                        <a:pt x="5630" y="68"/>
                      </a:lnTo>
                      <a:lnTo>
                        <a:pt x="5615" y="75"/>
                      </a:lnTo>
                      <a:lnTo>
                        <a:pt x="5605" y="81"/>
                      </a:lnTo>
                      <a:lnTo>
                        <a:pt x="5594" y="86"/>
                      </a:lnTo>
                      <a:lnTo>
                        <a:pt x="5580" y="94"/>
                      </a:lnTo>
                      <a:lnTo>
                        <a:pt x="5565" y="101"/>
                      </a:lnTo>
                      <a:cubicBezTo>
                        <a:pt x="5559" y="105"/>
                        <a:pt x="5557" y="106"/>
                        <a:pt x="5553" y="108"/>
                      </a:cubicBezTo>
                      <a:cubicBezTo>
                        <a:pt x="5537" y="117"/>
                        <a:pt x="5521" y="127"/>
                        <a:pt x="5504" y="136"/>
                      </a:cubicBezTo>
                      <a:lnTo>
                        <a:pt x="5501" y="139"/>
                      </a:lnTo>
                      <a:cubicBezTo>
                        <a:pt x="5496" y="141"/>
                        <a:pt x="5493" y="142"/>
                        <a:pt x="5492" y="142"/>
                      </a:cubicBezTo>
                      <a:cubicBezTo>
                        <a:pt x="5486" y="148"/>
                        <a:pt x="5478" y="152"/>
                        <a:pt x="5472" y="157"/>
                      </a:cubicBezTo>
                      <a:lnTo>
                        <a:pt x="5426" y="187"/>
                      </a:lnTo>
                      <a:cubicBezTo>
                        <a:pt x="5415" y="194"/>
                        <a:pt x="5405" y="202"/>
                        <a:pt x="5393" y="209"/>
                      </a:cubicBezTo>
                      <a:lnTo>
                        <a:pt x="5383" y="218"/>
                      </a:lnTo>
                      <a:cubicBezTo>
                        <a:pt x="5363" y="232"/>
                        <a:pt x="5343" y="248"/>
                        <a:pt x="5323" y="264"/>
                      </a:cubicBezTo>
                      <a:cubicBezTo>
                        <a:pt x="5310" y="275"/>
                        <a:pt x="5296" y="289"/>
                        <a:pt x="5281" y="301"/>
                      </a:cubicBezTo>
                      <a:cubicBezTo>
                        <a:pt x="5269" y="314"/>
                        <a:pt x="5254" y="328"/>
                        <a:pt x="5238" y="346"/>
                      </a:cubicBezTo>
                      <a:cubicBezTo>
                        <a:pt x="5224" y="362"/>
                        <a:pt x="5210" y="378"/>
                        <a:pt x="5198" y="395"/>
                      </a:cubicBezTo>
                      <a:cubicBezTo>
                        <a:pt x="5192" y="404"/>
                        <a:pt x="5183" y="413"/>
                        <a:pt x="5177" y="423"/>
                      </a:cubicBezTo>
                      <a:lnTo>
                        <a:pt x="5174" y="426"/>
                      </a:lnTo>
                      <a:cubicBezTo>
                        <a:pt x="5168" y="435"/>
                        <a:pt x="5162" y="443"/>
                        <a:pt x="5157" y="451"/>
                      </a:cubicBezTo>
                      <a:lnTo>
                        <a:pt x="5146" y="467"/>
                      </a:lnTo>
                      <a:lnTo>
                        <a:pt x="5130" y="493"/>
                      </a:lnTo>
                      <a:lnTo>
                        <a:pt x="5114" y="517"/>
                      </a:lnTo>
                      <a:lnTo>
                        <a:pt x="5107" y="528"/>
                      </a:lnTo>
                      <a:lnTo>
                        <a:pt x="5076" y="582"/>
                      </a:lnTo>
                      <a:cubicBezTo>
                        <a:pt x="5070" y="593"/>
                        <a:pt x="5064" y="604"/>
                        <a:pt x="5059" y="615"/>
                      </a:cubicBezTo>
                      <a:lnTo>
                        <a:pt x="5038" y="652"/>
                      </a:lnTo>
                      <a:lnTo>
                        <a:pt x="5030" y="667"/>
                      </a:lnTo>
                      <a:cubicBezTo>
                        <a:pt x="5025" y="676"/>
                        <a:pt x="5020" y="685"/>
                        <a:pt x="5017" y="693"/>
                      </a:cubicBezTo>
                      <a:lnTo>
                        <a:pt x="5011" y="703"/>
                      </a:lnTo>
                      <a:lnTo>
                        <a:pt x="4993" y="738"/>
                      </a:lnTo>
                      <a:lnTo>
                        <a:pt x="4984" y="755"/>
                      </a:lnTo>
                      <a:lnTo>
                        <a:pt x="4976" y="773"/>
                      </a:lnTo>
                      <a:lnTo>
                        <a:pt x="4973" y="779"/>
                      </a:lnTo>
                      <a:lnTo>
                        <a:pt x="4970" y="788"/>
                      </a:lnTo>
                      <a:cubicBezTo>
                        <a:pt x="4960" y="811"/>
                        <a:pt x="4950" y="832"/>
                        <a:pt x="4940" y="856"/>
                      </a:cubicBezTo>
                      <a:cubicBezTo>
                        <a:pt x="4930" y="882"/>
                        <a:pt x="4921" y="909"/>
                        <a:pt x="4914" y="934"/>
                      </a:cubicBezTo>
                      <a:cubicBezTo>
                        <a:pt x="4910" y="945"/>
                        <a:pt x="4906" y="955"/>
                        <a:pt x="4904" y="965"/>
                      </a:cubicBezTo>
                      <a:lnTo>
                        <a:pt x="4900" y="981"/>
                      </a:lnTo>
                      <a:lnTo>
                        <a:pt x="4896" y="996"/>
                      </a:lnTo>
                      <a:cubicBezTo>
                        <a:pt x="4894" y="1006"/>
                        <a:pt x="4891" y="1016"/>
                        <a:pt x="4890" y="1026"/>
                      </a:cubicBezTo>
                      <a:lnTo>
                        <a:pt x="4884" y="1053"/>
                      </a:lnTo>
                      <a:lnTo>
                        <a:pt x="4877" y="1085"/>
                      </a:lnTo>
                      <a:cubicBezTo>
                        <a:pt x="4872" y="1107"/>
                        <a:pt x="4868" y="1129"/>
                        <a:pt x="4863" y="1150"/>
                      </a:cubicBezTo>
                      <a:lnTo>
                        <a:pt x="4858" y="1174"/>
                      </a:lnTo>
                      <a:cubicBezTo>
                        <a:pt x="4857" y="1177"/>
                        <a:pt x="4857" y="1180"/>
                        <a:pt x="4857" y="1185"/>
                      </a:cubicBezTo>
                      <a:cubicBezTo>
                        <a:pt x="4854" y="1198"/>
                        <a:pt x="4853" y="1208"/>
                        <a:pt x="4850" y="1219"/>
                      </a:cubicBezTo>
                      <a:cubicBezTo>
                        <a:pt x="4848" y="1236"/>
                        <a:pt x="4844" y="1253"/>
                        <a:pt x="4841" y="1269"/>
                      </a:cubicBezTo>
                      <a:lnTo>
                        <a:pt x="4838" y="1289"/>
                      </a:lnTo>
                      <a:lnTo>
                        <a:pt x="4837" y="1299"/>
                      </a:lnTo>
                      <a:lnTo>
                        <a:pt x="4829" y="1346"/>
                      </a:lnTo>
                      <a:cubicBezTo>
                        <a:pt x="4826" y="1370"/>
                        <a:pt x="4822" y="1394"/>
                        <a:pt x="4818" y="1417"/>
                      </a:cubicBezTo>
                      <a:cubicBezTo>
                        <a:pt x="4816" y="1434"/>
                        <a:pt x="4813" y="1449"/>
                        <a:pt x="4812" y="1466"/>
                      </a:cubicBezTo>
                      <a:lnTo>
                        <a:pt x="4808" y="1484"/>
                      </a:lnTo>
                      <a:cubicBezTo>
                        <a:pt x="4807" y="1495"/>
                        <a:pt x="4806" y="1504"/>
                        <a:pt x="4805" y="1512"/>
                      </a:cubicBezTo>
                      <a:lnTo>
                        <a:pt x="4802" y="1532"/>
                      </a:lnTo>
                      <a:cubicBezTo>
                        <a:pt x="4801" y="1540"/>
                        <a:pt x="4801" y="1547"/>
                        <a:pt x="4800" y="1553"/>
                      </a:cubicBezTo>
                      <a:cubicBezTo>
                        <a:pt x="4798" y="1562"/>
                        <a:pt x="4796" y="1569"/>
                        <a:pt x="4793" y="1576"/>
                      </a:cubicBezTo>
                      <a:lnTo>
                        <a:pt x="4788" y="1587"/>
                      </a:lnTo>
                      <a:cubicBezTo>
                        <a:pt x="4787" y="1589"/>
                        <a:pt x="4786" y="1593"/>
                        <a:pt x="4783" y="1597"/>
                      </a:cubicBezTo>
                      <a:lnTo>
                        <a:pt x="4778" y="1597"/>
                      </a:lnTo>
                      <a:cubicBezTo>
                        <a:pt x="4767" y="1593"/>
                        <a:pt x="4764" y="1591"/>
                        <a:pt x="4761" y="1589"/>
                      </a:cubicBezTo>
                      <a:cubicBezTo>
                        <a:pt x="4759" y="1588"/>
                        <a:pt x="4756" y="1587"/>
                        <a:pt x="4754" y="1584"/>
                      </a:cubicBezTo>
                      <a:lnTo>
                        <a:pt x="4736" y="1574"/>
                      </a:lnTo>
                      <a:lnTo>
                        <a:pt x="4731" y="1571"/>
                      </a:lnTo>
                      <a:cubicBezTo>
                        <a:pt x="4719" y="1563"/>
                        <a:pt x="4706" y="1555"/>
                        <a:pt x="4692" y="1547"/>
                      </a:cubicBezTo>
                      <a:cubicBezTo>
                        <a:pt x="4684" y="1542"/>
                        <a:pt x="4677" y="1538"/>
                        <a:pt x="4667" y="1535"/>
                      </a:cubicBezTo>
                      <a:lnTo>
                        <a:pt x="4657" y="1530"/>
                      </a:lnTo>
                      <a:cubicBezTo>
                        <a:pt x="4651" y="1525"/>
                        <a:pt x="4646" y="1522"/>
                        <a:pt x="4639" y="1520"/>
                      </a:cubicBezTo>
                      <a:cubicBezTo>
                        <a:pt x="4632" y="1516"/>
                        <a:pt x="4626" y="1514"/>
                        <a:pt x="4620" y="1511"/>
                      </a:cubicBezTo>
                      <a:cubicBezTo>
                        <a:pt x="4594" y="1500"/>
                        <a:pt x="4565" y="1486"/>
                        <a:pt x="4538" y="1476"/>
                      </a:cubicBezTo>
                      <a:lnTo>
                        <a:pt x="4533" y="1475"/>
                      </a:lnTo>
                      <a:cubicBezTo>
                        <a:pt x="4527" y="1473"/>
                        <a:pt x="4522" y="1471"/>
                        <a:pt x="4515" y="1470"/>
                      </a:cubicBezTo>
                      <a:lnTo>
                        <a:pt x="4502" y="1466"/>
                      </a:lnTo>
                      <a:lnTo>
                        <a:pt x="4492" y="1464"/>
                      </a:lnTo>
                      <a:cubicBezTo>
                        <a:pt x="4488" y="1463"/>
                        <a:pt x="4483" y="1461"/>
                        <a:pt x="4479" y="1461"/>
                      </a:cubicBezTo>
                      <a:lnTo>
                        <a:pt x="4471" y="1459"/>
                      </a:lnTo>
                      <a:cubicBezTo>
                        <a:pt x="4466" y="1458"/>
                        <a:pt x="4460" y="1455"/>
                        <a:pt x="4455" y="1455"/>
                      </a:cubicBezTo>
                      <a:lnTo>
                        <a:pt x="4446" y="1454"/>
                      </a:lnTo>
                      <a:cubicBezTo>
                        <a:pt x="4436" y="1453"/>
                        <a:pt x="4424" y="1450"/>
                        <a:pt x="4414" y="1449"/>
                      </a:cubicBezTo>
                      <a:lnTo>
                        <a:pt x="4405" y="1448"/>
                      </a:lnTo>
                      <a:cubicBezTo>
                        <a:pt x="4402" y="1448"/>
                        <a:pt x="4400" y="1448"/>
                        <a:pt x="4397" y="1447"/>
                      </a:cubicBezTo>
                      <a:lnTo>
                        <a:pt x="4389" y="1447"/>
                      </a:lnTo>
                      <a:lnTo>
                        <a:pt x="4380" y="1445"/>
                      </a:lnTo>
                      <a:cubicBezTo>
                        <a:pt x="4374" y="1445"/>
                        <a:pt x="4368" y="1444"/>
                        <a:pt x="4361" y="1444"/>
                      </a:cubicBezTo>
                      <a:lnTo>
                        <a:pt x="4343" y="1443"/>
                      </a:lnTo>
                      <a:cubicBezTo>
                        <a:pt x="4334" y="1443"/>
                        <a:pt x="4324" y="1442"/>
                        <a:pt x="4316" y="1442"/>
                      </a:cubicBezTo>
                      <a:lnTo>
                        <a:pt x="4286" y="1442"/>
                      </a:lnTo>
                      <a:cubicBezTo>
                        <a:pt x="4278" y="1442"/>
                        <a:pt x="4271" y="1442"/>
                        <a:pt x="4262" y="1440"/>
                      </a:cubicBezTo>
                      <a:lnTo>
                        <a:pt x="4209" y="1440"/>
                      </a:lnTo>
                      <a:cubicBezTo>
                        <a:pt x="4194" y="1440"/>
                        <a:pt x="4178" y="1442"/>
                        <a:pt x="4163" y="1443"/>
                      </a:cubicBezTo>
                      <a:cubicBezTo>
                        <a:pt x="4155" y="1443"/>
                        <a:pt x="4148" y="1444"/>
                        <a:pt x="4141" y="1444"/>
                      </a:cubicBezTo>
                      <a:cubicBezTo>
                        <a:pt x="4134" y="1444"/>
                        <a:pt x="4129" y="1445"/>
                        <a:pt x="4126" y="1445"/>
                      </a:cubicBezTo>
                      <a:lnTo>
                        <a:pt x="4105" y="1448"/>
                      </a:lnTo>
                      <a:lnTo>
                        <a:pt x="4090" y="1449"/>
                      </a:lnTo>
                      <a:cubicBezTo>
                        <a:pt x="4087" y="1449"/>
                        <a:pt x="4082" y="1450"/>
                        <a:pt x="4080" y="1450"/>
                      </a:cubicBezTo>
                      <a:lnTo>
                        <a:pt x="4075" y="1452"/>
                      </a:lnTo>
                      <a:lnTo>
                        <a:pt x="4070" y="1453"/>
                      </a:lnTo>
                      <a:lnTo>
                        <a:pt x="4061" y="1454"/>
                      </a:lnTo>
                      <a:cubicBezTo>
                        <a:pt x="4048" y="1458"/>
                        <a:pt x="4036" y="1459"/>
                        <a:pt x="4026" y="1461"/>
                      </a:cubicBezTo>
                      <a:lnTo>
                        <a:pt x="4010" y="1465"/>
                      </a:lnTo>
                      <a:lnTo>
                        <a:pt x="3995" y="1468"/>
                      </a:lnTo>
                      <a:lnTo>
                        <a:pt x="3990" y="1469"/>
                      </a:lnTo>
                      <a:cubicBezTo>
                        <a:pt x="3985" y="1470"/>
                        <a:pt x="3982" y="1470"/>
                        <a:pt x="3977" y="1471"/>
                      </a:cubicBezTo>
                      <a:lnTo>
                        <a:pt x="3956" y="1478"/>
                      </a:lnTo>
                      <a:lnTo>
                        <a:pt x="3925" y="1485"/>
                      </a:lnTo>
                      <a:cubicBezTo>
                        <a:pt x="3912" y="1489"/>
                        <a:pt x="3900" y="1494"/>
                        <a:pt x="3887" y="1497"/>
                      </a:cubicBezTo>
                      <a:lnTo>
                        <a:pt x="3854" y="1507"/>
                      </a:lnTo>
                      <a:cubicBezTo>
                        <a:pt x="3848" y="1509"/>
                        <a:pt x="3845" y="1510"/>
                        <a:pt x="3843" y="1511"/>
                      </a:cubicBezTo>
                      <a:lnTo>
                        <a:pt x="3789" y="1531"/>
                      </a:lnTo>
                      <a:lnTo>
                        <a:pt x="3774" y="1537"/>
                      </a:lnTo>
                      <a:lnTo>
                        <a:pt x="3763" y="1541"/>
                      </a:lnTo>
                      <a:cubicBezTo>
                        <a:pt x="3757" y="1543"/>
                        <a:pt x="3751" y="1546"/>
                        <a:pt x="3746" y="1548"/>
                      </a:cubicBezTo>
                      <a:lnTo>
                        <a:pt x="3736" y="1552"/>
                      </a:lnTo>
                      <a:cubicBezTo>
                        <a:pt x="3699" y="1568"/>
                        <a:pt x="3658" y="1587"/>
                        <a:pt x="3613" y="1612"/>
                      </a:cubicBezTo>
                      <a:cubicBezTo>
                        <a:pt x="3577" y="1631"/>
                        <a:pt x="3541" y="1654"/>
                        <a:pt x="3503" y="1681"/>
                      </a:cubicBezTo>
                      <a:cubicBezTo>
                        <a:pt x="3468" y="1706"/>
                        <a:pt x="3432" y="1734"/>
                        <a:pt x="3398" y="1764"/>
                      </a:cubicBezTo>
                      <a:cubicBezTo>
                        <a:pt x="3382" y="1779"/>
                        <a:pt x="3366" y="1794"/>
                        <a:pt x="3350" y="1810"/>
                      </a:cubicBezTo>
                      <a:cubicBezTo>
                        <a:pt x="3334" y="1825"/>
                        <a:pt x="3318" y="1842"/>
                        <a:pt x="3303" y="1859"/>
                      </a:cubicBezTo>
                      <a:cubicBezTo>
                        <a:pt x="3285" y="1877"/>
                        <a:pt x="3269" y="1896"/>
                        <a:pt x="3252" y="1914"/>
                      </a:cubicBezTo>
                      <a:lnTo>
                        <a:pt x="3202" y="1972"/>
                      </a:lnTo>
                      <a:lnTo>
                        <a:pt x="3179" y="1999"/>
                      </a:lnTo>
                      <a:lnTo>
                        <a:pt x="3175" y="2004"/>
                      </a:lnTo>
                      <a:lnTo>
                        <a:pt x="3156" y="2027"/>
                      </a:lnTo>
                      <a:lnTo>
                        <a:pt x="3114" y="2081"/>
                      </a:lnTo>
                      <a:lnTo>
                        <a:pt x="3103" y="2096"/>
                      </a:lnTo>
                      <a:lnTo>
                        <a:pt x="3096" y="2104"/>
                      </a:lnTo>
                      <a:cubicBezTo>
                        <a:pt x="3078" y="2128"/>
                        <a:pt x="3063" y="2149"/>
                        <a:pt x="3051" y="2170"/>
                      </a:cubicBezTo>
                      <a:cubicBezTo>
                        <a:pt x="3042" y="2181"/>
                        <a:pt x="3037" y="2194"/>
                        <a:pt x="3031" y="2205"/>
                      </a:cubicBezTo>
                      <a:lnTo>
                        <a:pt x="3025" y="2217"/>
                      </a:lnTo>
                      <a:lnTo>
                        <a:pt x="3022" y="2222"/>
                      </a:lnTo>
                      <a:lnTo>
                        <a:pt x="3020" y="2230"/>
                      </a:lnTo>
                      <a:lnTo>
                        <a:pt x="3017" y="2236"/>
                      </a:lnTo>
                      <a:cubicBezTo>
                        <a:pt x="3015" y="2241"/>
                        <a:pt x="3011" y="2246"/>
                        <a:pt x="3010" y="2252"/>
                      </a:cubicBezTo>
                      <a:lnTo>
                        <a:pt x="3002" y="2271"/>
                      </a:lnTo>
                      <a:lnTo>
                        <a:pt x="3001" y="2274"/>
                      </a:lnTo>
                      <a:lnTo>
                        <a:pt x="2999" y="2279"/>
                      </a:lnTo>
                      <a:lnTo>
                        <a:pt x="2995" y="2290"/>
                      </a:lnTo>
                      <a:lnTo>
                        <a:pt x="2992" y="2298"/>
                      </a:lnTo>
                      <a:cubicBezTo>
                        <a:pt x="2989" y="2309"/>
                        <a:pt x="2985" y="2319"/>
                        <a:pt x="2982" y="2331"/>
                      </a:cubicBezTo>
                      <a:cubicBezTo>
                        <a:pt x="2980" y="2341"/>
                        <a:pt x="2975" y="2353"/>
                        <a:pt x="2971" y="2364"/>
                      </a:cubicBezTo>
                      <a:cubicBezTo>
                        <a:pt x="2969" y="2370"/>
                        <a:pt x="2968" y="2377"/>
                        <a:pt x="2966" y="2384"/>
                      </a:cubicBezTo>
                      <a:lnTo>
                        <a:pt x="2965" y="2391"/>
                      </a:lnTo>
                      <a:lnTo>
                        <a:pt x="2963" y="2398"/>
                      </a:lnTo>
                      <a:cubicBezTo>
                        <a:pt x="2961" y="2403"/>
                        <a:pt x="2960" y="2408"/>
                        <a:pt x="2959" y="2412"/>
                      </a:cubicBezTo>
                      <a:lnTo>
                        <a:pt x="2951" y="2447"/>
                      </a:lnTo>
                      <a:lnTo>
                        <a:pt x="2950" y="2454"/>
                      </a:lnTo>
                      <a:lnTo>
                        <a:pt x="2949" y="2463"/>
                      </a:lnTo>
                      <a:cubicBezTo>
                        <a:pt x="2927" y="2443"/>
                        <a:pt x="2904" y="2426"/>
                        <a:pt x="2883" y="2406"/>
                      </a:cubicBezTo>
                      <a:cubicBezTo>
                        <a:pt x="2858" y="2386"/>
                        <a:pt x="2834" y="2367"/>
                        <a:pt x="2809" y="2349"/>
                      </a:cubicBezTo>
                      <a:cubicBezTo>
                        <a:pt x="2780" y="2330"/>
                        <a:pt x="2752" y="2312"/>
                        <a:pt x="2729" y="2299"/>
                      </a:cubicBezTo>
                      <a:cubicBezTo>
                        <a:pt x="2677" y="2267"/>
                        <a:pt x="2619" y="2238"/>
                        <a:pt x="2559" y="2212"/>
                      </a:cubicBezTo>
                      <a:cubicBezTo>
                        <a:pt x="2505" y="2190"/>
                        <a:pt x="2446" y="2169"/>
                        <a:pt x="2379" y="2151"/>
                      </a:cubicBezTo>
                      <a:cubicBezTo>
                        <a:pt x="2348" y="2143"/>
                        <a:pt x="2317" y="2135"/>
                        <a:pt x="2286" y="2129"/>
                      </a:cubicBezTo>
                      <a:cubicBezTo>
                        <a:pt x="2248" y="2120"/>
                        <a:pt x="2216" y="2115"/>
                        <a:pt x="2186" y="2109"/>
                      </a:cubicBezTo>
                      <a:cubicBezTo>
                        <a:pt x="2153" y="2104"/>
                        <a:pt x="2122" y="2103"/>
                        <a:pt x="2095" y="2102"/>
                      </a:cubicBezTo>
                      <a:cubicBezTo>
                        <a:pt x="2083" y="2102"/>
                        <a:pt x="2069" y="2101"/>
                        <a:pt x="2057" y="2101"/>
                      </a:cubicBezTo>
                      <a:cubicBezTo>
                        <a:pt x="2034" y="2101"/>
                        <a:pt x="2012" y="2102"/>
                        <a:pt x="1991" y="2102"/>
                      </a:cubicBezTo>
                      <a:cubicBezTo>
                        <a:pt x="1924" y="2106"/>
                        <a:pt x="1857" y="2118"/>
                        <a:pt x="1794" y="2129"/>
                      </a:cubicBezTo>
                      <a:cubicBezTo>
                        <a:pt x="1739" y="2139"/>
                        <a:pt x="1681" y="2155"/>
                        <a:pt x="1606" y="2176"/>
                      </a:cubicBezTo>
                      <a:cubicBezTo>
                        <a:pt x="1601" y="2178"/>
                        <a:pt x="1595" y="2180"/>
                        <a:pt x="1590" y="2181"/>
                      </a:cubicBezTo>
                      <a:lnTo>
                        <a:pt x="1550" y="2196"/>
                      </a:lnTo>
                      <a:lnTo>
                        <a:pt x="1506" y="2211"/>
                      </a:lnTo>
                      <a:lnTo>
                        <a:pt x="1460" y="2227"/>
                      </a:lnTo>
                      <a:lnTo>
                        <a:pt x="1439" y="2235"/>
                      </a:lnTo>
                      <a:cubicBezTo>
                        <a:pt x="1434" y="2236"/>
                        <a:pt x="1430" y="2238"/>
                        <a:pt x="1424" y="2240"/>
                      </a:cubicBezTo>
                      <a:lnTo>
                        <a:pt x="1415" y="2243"/>
                      </a:lnTo>
                      <a:cubicBezTo>
                        <a:pt x="1399" y="2250"/>
                        <a:pt x="1380" y="2258"/>
                        <a:pt x="1364" y="2264"/>
                      </a:cubicBezTo>
                      <a:cubicBezTo>
                        <a:pt x="1307" y="2288"/>
                        <a:pt x="1249" y="2314"/>
                        <a:pt x="1190" y="2345"/>
                      </a:cubicBezTo>
                      <a:cubicBezTo>
                        <a:pt x="1135" y="2374"/>
                        <a:pt x="1078" y="2407"/>
                        <a:pt x="1022" y="2444"/>
                      </a:cubicBezTo>
                      <a:cubicBezTo>
                        <a:pt x="996" y="2462"/>
                        <a:pt x="970" y="2479"/>
                        <a:pt x="945" y="2499"/>
                      </a:cubicBezTo>
                      <a:cubicBezTo>
                        <a:pt x="917" y="2519"/>
                        <a:pt x="890" y="2540"/>
                        <a:pt x="864" y="2561"/>
                      </a:cubicBezTo>
                      <a:lnTo>
                        <a:pt x="828" y="2591"/>
                      </a:lnTo>
                      <a:lnTo>
                        <a:pt x="824" y="2593"/>
                      </a:lnTo>
                      <a:cubicBezTo>
                        <a:pt x="819" y="2598"/>
                        <a:pt x="814" y="2603"/>
                        <a:pt x="809" y="2607"/>
                      </a:cubicBezTo>
                      <a:lnTo>
                        <a:pt x="787" y="2626"/>
                      </a:lnTo>
                      <a:lnTo>
                        <a:pt x="751" y="2658"/>
                      </a:lnTo>
                      <a:lnTo>
                        <a:pt x="715" y="2690"/>
                      </a:lnTo>
                      <a:lnTo>
                        <a:pt x="709" y="2695"/>
                      </a:lnTo>
                      <a:cubicBezTo>
                        <a:pt x="699" y="2704"/>
                        <a:pt x="692" y="2710"/>
                        <a:pt x="683" y="2719"/>
                      </a:cubicBezTo>
                      <a:lnTo>
                        <a:pt x="653" y="2748"/>
                      </a:lnTo>
                      <a:lnTo>
                        <a:pt x="625" y="2778"/>
                      </a:lnTo>
                      <a:lnTo>
                        <a:pt x="597" y="2805"/>
                      </a:lnTo>
                      <a:lnTo>
                        <a:pt x="571" y="2832"/>
                      </a:lnTo>
                      <a:lnTo>
                        <a:pt x="564" y="2840"/>
                      </a:lnTo>
                      <a:lnTo>
                        <a:pt x="548" y="2856"/>
                      </a:lnTo>
                      <a:lnTo>
                        <a:pt x="533" y="2874"/>
                      </a:lnTo>
                      <a:cubicBezTo>
                        <a:pt x="510" y="2897"/>
                        <a:pt x="488" y="2923"/>
                        <a:pt x="467" y="2949"/>
                      </a:cubicBezTo>
                      <a:cubicBezTo>
                        <a:pt x="430" y="2995"/>
                        <a:pt x="392" y="3044"/>
                        <a:pt x="355" y="3101"/>
                      </a:cubicBezTo>
                      <a:cubicBezTo>
                        <a:pt x="325" y="3149"/>
                        <a:pt x="296" y="3200"/>
                        <a:pt x="261" y="3271"/>
                      </a:cubicBezTo>
                      <a:cubicBezTo>
                        <a:pt x="246" y="3299"/>
                        <a:pt x="234" y="3328"/>
                        <a:pt x="221" y="3356"/>
                      </a:cubicBezTo>
                      <a:cubicBezTo>
                        <a:pt x="206" y="3386"/>
                        <a:pt x="194" y="3417"/>
                        <a:pt x="182" y="3448"/>
                      </a:cubicBezTo>
                      <a:cubicBezTo>
                        <a:pt x="175" y="3467"/>
                        <a:pt x="169" y="3483"/>
                        <a:pt x="163" y="3502"/>
                      </a:cubicBezTo>
                      <a:lnTo>
                        <a:pt x="158" y="3515"/>
                      </a:lnTo>
                      <a:lnTo>
                        <a:pt x="142" y="3558"/>
                      </a:lnTo>
                      <a:lnTo>
                        <a:pt x="127" y="3601"/>
                      </a:lnTo>
                      <a:cubicBezTo>
                        <a:pt x="124" y="3608"/>
                        <a:pt x="123" y="3611"/>
                        <a:pt x="122" y="3615"/>
                      </a:cubicBezTo>
                      <a:lnTo>
                        <a:pt x="119" y="3625"/>
                      </a:lnTo>
                      <a:lnTo>
                        <a:pt x="117" y="3636"/>
                      </a:lnTo>
                      <a:lnTo>
                        <a:pt x="95" y="3709"/>
                      </a:lnTo>
                      <a:lnTo>
                        <a:pt x="90" y="3725"/>
                      </a:lnTo>
                      <a:cubicBezTo>
                        <a:pt x="86" y="3737"/>
                        <a:pt x="83" y="3749"/>
                        <a:pt x="79" y="3760"/>
                      </a:cubicBezTo>
                      <a:cubicBezTo>
                        <a:pt x="75" y="3775"/>
                        <a:pt x="71" y="3787"/>
                        <a:pt x="69" y="3801"/>
                      </a:cubicBezTo>
                      <a:cubicBezTo>
                        <a:pt x="61" y="3832"/>
                        <a:pt x="54" y="3864"/>
                        <a:pt x="47" y="3895"/>
                      </a:cubicBezTo>
                      <a:cubicBezTo>
                        <a:pt x="40" y="3929"/>
                        <a:pt x="34" y="3963"/>
                        <a:pt x="29" y="3998"/>
                      </a:cubicBezTo>
                      <a:cubicBezTo>
                        <a:pt x="24" y="4030"/>
                        <a:pt x="21" y="4061"/>
                        <a:pt x="18" y="4094"/>
                      </a:cubicBezTo>
                      <a:cubicBezTo>
                        <a:pt x="16" y="4106"/>
                        <a:pt x="15" y="4120"/>
                        <a:pt x="14" y="4131"/>
                      </a:cubicBezTo>
                      <a:lnTo>
                        <a:pt x="10" y="4176"/>
                      </a:lnTo>
                      <a:lnTo>
                        <a:pt x="7" y="4224"/>
                      </a:lnTo>
                      <a:lnTo>
                        <a:pt x="5" y="4233"/>
                      </a:lnTo>
                      <a:cubicBezTo>
                        <a:pt x="4" y="4245"/>
                        <a:pt x="4" y="4259"/>
                        <a:pt x="3" y="4271"/>
                      </a:cubicBezTo>
                      <a:lnTo>
                        <a:pt x="2" y="4313"/>
                      </a:lnTo>
                      <a:lnTo>
                        <a:pt x="0" y="4357"/>
                      </a:lnTo>
                      <a:lnTo>
                        <a:pt x="0" y="4374"/>
                      </a:lnTo>
                      <a:lnTo>
                        <a:pt x="0" y="4420"/>
                      </a:lnTo>
                      <a:cubicBezTo>
                        <a:pt x="2" y="4436"/>
                        <a:pt x="3" y="4451"/>
                        <a:pt x="5" y="4468"/>
                      </a:cubicBezTo>
                      <a:cubicBezTo>
                        <a:pt x="8" y="4485"/>
                        <a:pt x="13" y="4502"/>
                        <a:pt x="16" y="4518"/>
                      </a:cubicBezTo>
                      <a:cubicBezTo>
                        <a:pt x="23" y="4548"/>
                        <a:pt x="30" y="4578"/>
                        <a:pt x="40" y="4610"/>
                      </a:cubicBezTo>
                      <a:cubicBezTo>
                        <a:pt x="45" y="4625"/>
                        <a:pt x="50" y="4640"/>
                        <a:pt x="55" y="4655"/>
                      </a:cubicBezTo>
                      <a:lnTo>
                        <a:pt x="57" y="4661"/>
                      </a:lnTo>
                      <a:lnTo>
                        <a:pt x="61" y="4673"/>
                      </a:lnTo>
                      <a:cubicBezTo>
                        <a:pt x="70" y="4697"/>
                        <a:pt x="77" y="4722"/>
                        <a:pt x="86" y="4746"/>
                      </a:cubicBezTo>
                      <a:lnTo>
                        <a:pt x="102" y="4794"/>
                      </a:lnTo>
                      <a:lnTo>
                        <a:pt x="112" y="4825"/>
                      </a:lnTo>
                      <a:lnTo>
                        <a:pt x="124" y="4856"/>
                      </a:lnTo>
                      <a:lnTo>
                        <a:pt x="127" y="4861"/>
                      </a:lnTo>
                      <a:lnTo>
                        <a:pt x="147" y="4914"/>
                      </a:lnTo>
                      <a:lnTo>
                        <a:pt x="162" y="4951"/>
                      </a:lnTo>
                      <a:lnTo>
                        <a:pt x="168" y="4967"/>
                      </a:lnTo>
                      <a:lnTo>
                        <a:pt x="174" y="4985"/>
                      </a:lnTo>
                      <a:cubicBezTo>
                        <a:pt x="175" y="4988"/>
                        <a:pt x="177" y="4992"/>
                        <a:pt x="178" y="4995"/>
                      </a:cubicBezTo>
                      <a:lnTo>
                        <a:pt x="200" y="5047"/>
                      </a:lnTo>
                      <a:lnTo>
                        <a:pt x="231" y="5120"/>
                      </a:lnTo>
                      <a:lnTo>
                        <a:pt x="237" y="5135"/>
                      </a:lnTo>
                      <a:cubicBezTo>
                        <a:pt x="240" y="5141"/>
                        <a:pt x="242" y="5147"/>
                        <a:pt x="246" y="5155"/>
                      </a:cubicBezTo>
                      <a:cubicBezTo>
                        <a:pt x="252" y="5168"/>
                        <a:pt x="260" y="5180"/>
                        <a:pt x="265" y="5192"/>
                      </a:cubicBezTo>
                      <a:cubicBezTo>
                        <a:pt x="289" y="5239"/>
                        <a:pt x="313" y="5285"/>
                        <a:pt x="340" y="5328"/>
                      </a:cubicBezTo>
                      <a:cubicBezTo>
                        <a:pt x="365" y="5368"/>
                        <a:pt x="394" y="5408"/>
                        <a:pt x="430" y="5450"/>
                      </a:cubicBezTo>
                      <a:cubicBezTo>
                        <a:pt x="457" y="5485"/>
                        <a:pt x="491" y="5521"/>
                        <a:pt x="535" y="5563"/>
                      </a:cubicBezTo>
                      <a:cubicBezTo>
                        <a:pt x="574" y="5603"/>
                        <a:pt x="615" y="5639"/>
                        <a:pt x="656" y="5672"/>
                      </a:cubicBezTo>
                      <a:cubicBezTo>
                        <a:pt x="675" y="5688"/>
                        <a:pt x="695" y="5704"/>
                        <a:pt x="718" y="5719"/>
                      </a:cubicBezTo>
                      <a:cubicBezTo>
                        <a:pt x="726" y="5726"/>
                        <a:pt x="734" y="5732"/>
                        <a:pt x="744" y="5739"/>
                      </a:cubicBezTo>
                      <a:lnTo>
                        <a:pt x="749" y="5743"/>
                      </a:lnTo>
                      <a:lnTo>
                        <a:pt x="752" y="5745"/>
                      </a:lnTo>
                      <a:cubicBezTo>
                        <a:pt x="759" y="5749"/>
                        <a:pt x="764" y="5754"/>
                        <a:pt x="771" y="5758"/>
                      </a:cubicBezTo>
                      <a:lnTo>
                        <a:pt x="773" y="5759"/>
                      </a:lnTo>
                      <a:lnTo>
                        <a:pt x="775" y="5760"/>
                      </a:lnTo>
                      <a:lnTo>
                        <a:pt x="844" y="5807"/>
                      </a:lnTo>
                      <a:lnTo>
                        <a:pt x="888" y="5836"/>
                      </a:lnTo>
                      <a:cubicBezTo>
                        <a:pt x="888" y="5836"/>
                        <a:pt x="889" y="5837"/>
                        <a:pt x="890" y="5837"/>
                      </a:cubicBezTo>
                      <a:lnTo>
                        <a:pt x="891" y="5839"/>
                      </a:lnTo>
                      <a:cubicBezTo>
                        <a:pt x="894" y="5842"/>
                        <a:pt x="896" y="5843"/>
                        <a:pt x="899" y="5845"/>
                      </a:cubicBezTo>
                      <a:lnTo>
                        <a:pt x="903" y="5847"/>
                      </a:lnTo>
                      <a:cubicBezTo>
                        <a:pt x="916" y="5855"/>
                        <a:pt x="929" y="5862"/>
                        <a:pt x="942" y="5868"/>
                      </a:cubicBezTo>
                      <a:lnTo>
                        <a:pt x="1014" y="5908"/>
                      </a:lnTo>
                      <a:lnTo>
                        <a:pt x="1022" y="5913"/>
                      </a:lnTo>
                      <a:lnTo>
                        <a:pt x="1033" y="5918"/>
                      </a:lnTo>
                      <a:lnTo>
                        <a:pt x="1061" y="5930"/>
                      </a:lnTo>
                      <a:lnTo>
                        <a:pt x="1101" y="5950"/>
                      </a:lnTo>
                      <a:lnTo>
                        <a:pt x="1141" y="5969"/>
                      </a:lnTo>
                      <a:cubicBezTo>
                        <a:pt x="1151" y="5973"/>
                        <a:pt x="1161" y="5976"/>
                        <a:pt x="1169" y="5981"/>
                      </a:cubicBezTo>
                      <a:lnTo>
                        <a:pt x="1182" y="5986"/>
                      </a:lnTo>
                      <a:lnTo>
                        <a:pt x="1243" y="6010"/>
                      </a:lnTo>
                      <a:lnTo>
                        <a:pt x="1267" y="6021"/>
                      </a:lnTo>
                      <a:lnTo>
                        <a:pt x="1272" y="6023"/>
                      </a:lnTo>
                      <a:cubicBezTo>
                        <a:pt x="1276" y="6025"/>
                        <a:pt x="1279" y="6026"/>
                        <a:pt x="1282" y="6027"/>
                      </a:cubicBezTo>
                      <a:lnTo>
                        <a:pt x="1287" y="6028"/>
                      </a:lnTo>
                      <a:cubicBezTo>
                        <a:pt x="1297" y="6035"/>
                        <a:pt x="1307" y="6042"/>
                        <a:pt x="1318" y="6049"/>
                      </a:cubicBezTo>
                      <a:cubicBezTo>
                        <a:pt x="1327" y="6054"/>
                        <a:pt x="1334" y="6059"/>
                        <a:pt x="1343" y="6064"/>
                      </a:cubicBezTo>
                      <a:lnTo>
                        <a:pt x="1354" y="6071"/>
                      </a:lnTo>
                      <a:lnTo>
                        <a:pt x="1367" y="6078"/>
                      </a:lnTo>
                      <a:lnTo>
                        <a:pt x="1385" y="6090"/>
                      </a:lnTo>
                      <a:lnTo>
                        <a:pt x="1400" y="6099"/>
                      </a:lnTo>
                      <a:lnTo>
                        <a:pt x="1423" y="6113"/>
                      </a:lnTo>
                      <a:cubicBezTo>
                        <a:pt x="1442" y="6125"/>
                        <a:pt x="1460" y="6135"/>
                        <a:pt x="1480" y="6146"/>
                      </a:cubicBezTo>
                      <a:cubicBezTo>
                        <a:pt x="1493" y="6155"/>
                        <a:pt x="1507" y="6164"/>
                        <a:pt x="1521" y="6171"/>
                      </a:cubicBezTo>
                      <a:cubicBezTo>
                        <a:pt x="1527" y="6175"/>
                        <a:pt x="1533" y="6177"/>
                        <a:pt x="1539" y="6181"/>
                      </a:cubicBezTo>
                      <a:lnTo>
                        <a:pt x="1544" y="6184"/>
                      </a:lnTo>
                      <a:lnTo>
                        <a:pt x="1553" y="6190"/>
                      </a:lnTo>
                      <a:cubicBezTo>
                        <a:pt x="1560" y="6193"/>
                        <a:pt x="1569" y="6197"/>
                        <a:pt x="1575" y="6201"/>
                      </a:cubicBezTo>
                      <a:lnTo>
                        <a:pt x="1584" y="6206"/>
                      </a:lnTo>
                      <a:cubicBezTo>
                        <a:pt x="1609" y="6218"/>
                        <a:pt x="1635" y="6232"/>
                        <a:pt x="1658" y="6243"/>
                      </a:cubicBezTo>
                      <a:cubicBezTo>
                        <a:pt x="1696" y="6262"/>
                        <a:pt x="1739" y="6278"/>
                        <a:pt x="1790" y="6299"/>
                      </a:cubicBezTo>
                      <a:lnTo>
                        <a:pt x="1796" y="6301"/>
                      </a:lnTo>
                      <a:lnTo>
                        <a:pt x="1801" y="6303"/>
                      </a:lnTo>
                      <a:lnTo>
                        <a:pt x="1818" y="6308"/>
                      </a:lnTo>
                      <a:lnTo>
                        <a:pt x="1835" y="6313"/>
                      </a:lnTo>
                      <a:lnTo>
                        <a:pt x="1869" y="6325"/>
                      </a:lnTo>
                      <a:lnTo>
                        <a:pt x="1904" y="6336"/>
                      </a:lnTo>
                      <a:lnTo>
                        <a:pt x="1928" y="6344"/>
                      </a:lnTo>
                      <a:lnTo>
                        <a:pt x="1931" y="6345"/>
                      </a:lnTo>
                      <a:lnTo>
                        <a:pt x="1936" y="6346"/>
                      </a:lnTo>
                      <a:lnTo>
                        <a:pt x="2037" y="6372"/>
                      </a:lnTo>
                      <a:lnTo>
                        <a:pt x="2058" y="6377"/>
                      </a:lnTo>
                      <a:lnTo>
                        <a:pt x="2064" y="6378"/>
                      </a:lnTo>
                      <a:lnTo>
                        <a:pt x="2069" y="6380"/>
                      </a:lnTo>
                      <a:cubicBezTo>
                        <a:pt x="2072" y="6381"/>
                        <a:pt x="2074" y="6381"/>
                        <a:pt x="2077" y="6381"/>
                      </a:cubicBezTo>
                      <a:lnTo>
                        <a:pt x="2080" y="6382"/>
                      </a:lnTo>
                      <a:cubicBezTo>
                        <a:pt x="2105" y="6387"/>
                        <a:pt x="2129" y="6393"/>
                        <a:pt x="2153" y="6398"/>
                      </a:cubicBezTo>
                      <a:lnTo>
                        <a:pt x="2176" y="6403"/>
                      </a:lnTo>
                      <a:lnTo>
                        <a:pt x="2201" y="6408"/>
                      </a:lnTo>
                      <a:lnTo>
                        <a:pt x="2208" y="6409"/>
                      </a:lnTo>
                      <a:cubicBezTo>
                        <a:pt x="2214" y="6411"/>
                        <a:pt x="2223" y="6412"/>
                        <a:pt x="2229" y="6413"/>
                      </a:cubicBezTo>
                      <a:lnTo>
                        <a:pt x="2237" y="6414"/>
                      </a:lnTo>
                      <a:lnTo>
                        <a:pt x="2304" y="6426"/>
                      </a:lnTo>
                      <a:lnTo>
                        <a:pt x="2371" y="6438"/>
                      </a:lnTo>
                      <a:cubicBezTo>
                        <a:pt x="2377" y="6439"/>
                        <a:pt x="2384" y="6440"/>
                        <a:pt x="2391" y="6442"/>
                      </a:cubicBezTo>
                      <a:lnTo>
                        <a:pt x="2460" y="6452"/>
                      </a:lnTo>
                      <a:lnTo>
                        <a:pt x="2492" y="6457"/>
                      </a:lnTo>
                      <a:lnTo>
                        <a:pt x="2530" y="6464"/>
                      </a:lnTo>
                      <a:lnTo>
                        <a:pt x="2537" y="6465"/>
                      </a:lnTo>
                      <a:cubicBezTo>
                        <a:pt x="2544" y="6466"/>
                        <a:pt x="2551" y="6468"/>
                        <a:pt x="2557" y="6468"/>
                      </a:cubicBezTo>
                      <a:lnTo>
                        <a:pt x="2685" y="6483"/>
                      </a:lnTo>
                      <a:cubicBezTo>
                        <a:pt x="2698" y="6485"/>
                        <a:pt x="2714" y="6486"/>
                        <a:pt x="2728" y="6488"/>
                      </a:cubicBezTo>
                      <a:lnTo>
                        <a:pt x="2733" y="6488"/>
                      </a:lnTo>
                      <a:lnTo>
                        <a:pt x="2747" y="6489"/>
                      </a:lnTo>
                      <a:lnTo>
                        <a:pt x="2758" y="6490"/>
                      </a:lnTo>
                      <a:cubicBezTo>
                        <a:pt x="2805" y="6494"/>
                        <a:pt x="2853" y="6497"/>
                        <a:pt x="2901" y="6501"/>
                      </a:cubicBezTo>
                      <a:cubicBezTo>
                        <a:pt x="2906" y="6501"/>
                        <a:pt x="2912" y="6501"/>
                        <a:pt x="2917" y="6502"/>
                      </a:cubicBezTo>
                      <a:cubicBezTo>
                        <a:pt x="2927" y="6504"/>
                        <a:pt x="2937" y="6504"/>
                        <a:pt x="2948" y="6504"/>
                      </a:cubicBezTo>
                      <a:lnTo>
                        <a:pt x="2958" y="6504"/>
                      </a:lnTo>
                      <a:cubicBezTo>
                        <a:pt x="2984" y="6505"/>
                        <a:pt x="3009" y="6505"/>
                        <a:pt x="3035" y="6505"/>
                      </a:cubicBezTo>
                      <a:cubicBezTo>
                        <a:pt x="3064" y="6505"/>
                        <a:pt x="3093" y="6505"/>
                        <a:pt x="3121" y="6504"/>
                      </a:cubicBezTo>
                      <a:cubicBezTo>
                        <a:pt x="3169" y="6502"/>
                        <a:pt x="3216" y="6500"/>
                        <a:pt x="3267" y="6494"/>
                      </a:cubicBezTo>
                      <a:cubicBezTo>
                        <a:pt x="3291" y="6491"/>
                        <a:pt x="3314" y="6489"/>
                        <a:pt x="3339" y="6486"/>
                      </a:cubicBezTo>
                      <a:cubicBezTo>
                        <a:pt x="3367" y="6483"/>
                        <a:pt x="3396" y="6479"/>
                        <a:pt x="3423" y="6474"/>
                      </a:cubicBezTo>
                      <a:cubicBezTo>
                        <a:pt x="3462" y="6468"/>
                        <a:pt x="3502" y="6459"/>
                        <a:pt x="3541" y="6453"/>
                      </a:cubicBezTo>
                      <a:lnTo>
                        <a:pt x="3572" y="6448"/>
                      </a:lnTo>
                      <a:lnTo>
                        <a:pt x="3607" y="6442"/>
                      </a:lnTo>
                      <a:lnTo>
                        <a:pt x="3641" y="6435"/>
                      </a:lnTo>
                      <a:lnTo>
                        <a:pt x="3654" y="6433"/>
                      </a:lnTo>
                      <a:cubicBezTo>
                        <a:pt x="3660" y="6432"/>
                        <a:pt x="3665" y="6430"/>
                        <a:pt x="3672" y="6429"/>
                      </a:cubicBezTo>
                      <a:lnTo>
                        <a:pt x="3751" y="6412"/>
                      </a:lnTo>
                      <a:lnTo>
                        <a:pt x="3793" y="6403"/>
                      </a:lnTo>
                      <a:lnTo>
                        <a:pt x="3811" y="6399"/>
                      </a:lnTo>
                      <a:cubicBezTo>
                        <a:pt x="3830" y="6396"/>
                        <a:pt x="3849" y="6391"/>
                        <a:pt x="3866" y="6386"/>
                      </a:cubicBezTo>
                      <a:lnTo>
                        <a:pt x="4004" y="6352"/>
                      </a:lnTo>
                      <a:cubicBezTo>
                        <a:pt x="4017" y="6350"/>
                        <a:pt x="4029" y="6346"/>
                        <a:pt x="4040" y="6344"/>
                      </a:cubicBezTo>
                      <a:cubicBezTo>
                        <a:pt x="4041" y="6344"/>
                        <a:pt x="4042" y="6342"/>
                        <a:pt x="4045" y="6342"/>
                      </a:cubicBezTo>
                      <a:lnTo>
                        <a:pt x="4055" y="6340"/>
                      </a:lnTo>
                      <a:lnTo>
                        <a:pt x="4073" y="6335"/>
                      </a:lnTo>
                      <a:lnTo>
                        <a:pt x="4142" y="6315"/>
                      </a:lnTo>
                      <a:lnTo>
                        <a:pt x="4211" y="6295"/>
                      </a:lnTo>
                      <a:lnTo>
                        <a:pt x="4219" y="6293"/>
                      </a:lnTo>
                      <a:cubicBezTo>
                        <a:pt x="4225" y="6291"/>
                        <a:pt x="4230" y="6290"/>
                        <a:pt x="4233" y="6288"/>
                      </a:cubicBezTo>
                      <a:lnTo>
                        <a:pt x="4258" y="6279"/>
                      </a:lnTo>
                      <a:lnTo>
                        <a:pt x="4282" y="6272"/>
                      </a:lnTo>
                      <a:lnTo>
                        <a:pt x="4344" y="6251"/>
                      </a:lnTo>
                      <a:lnTo>
                        <a:pt x="4402" y="6232"/>
                      </a:lnTo>
                      <a:lnTo>
                        <a:pt x="4489" y="6202"/>
                      </a:lnTo>
                      <a:lnTo>
                        <a:pt x="4545" y="6182"/>
                      </a:lnTo>
                      <a:lnTo>
                        <a:pt x="4577" y="6171"/>
                      </a:lnTo>
                      <a:lnTo>
                        <a:pt x="4642" y="6149"/>
                      </a:lnTo>
                      <a:lnTo>
                        <a:pt x="4698" y="6130"/>
                      </a:lnTo>
                      <a:lnTo>
                        <a:pt x="4755" y="6110"/>
                      </a:lnTo>
                      <a:lnTo>
                        <a:pt x="4786" y="6100"/>
                      </a:lnTo>
                      <a:cubicBezTo>
                        <a:pt x="4791" y="6099"/>
                        <a:pt x="4794" y="6097"/>
                        <a:pt x="4799" y="6095"/>
                      </a:cubicBezTo>
                      <a:lnTo>
                        <a:pt x="4806" y="6093"/>
                      </a:lnTo>
                      <a:lnTo>
                        <a:pt x="4916" y="6048"/>
                      </a:lnTo>
                      <a:lnTo>
                        <a:pt x="4928" y="6042"/>
                      </a:lnTo>
                      <a:cubicBezTo>
                        <a:pt x="4941" y="6037"/>
                        <a:pt x="4954" y="6032"/>
                        <a:pt x="4967" y="6026"/>
                      </a:cubicBezTo>
                      <a:lnTo>
                        <a:pt x="5066" y="5979"/>
                      </a:lnTo>
                      <a:cubicBezTo>
                        <a:pt x="5081" y="5970"/>
                        <a:pt x="5097" y="5963"/>
                        <a:pt x="5113" y="5955"/>
                      </a:cubicBezTo>
                      <a:cubicBezTo>
                        <a:pt x="5123" y="5951"/>
                        <a:pt x="5127" y="5949"/>
                        <a:pt x="5132" y="5946"/>
                      </a:cubicBezTo>
                      <a:lnTo>
                        <a:pt x="5200" y="5912"/>
                      </a:lnTo>
                      <a:lnTo>
                        <a:pt x="5307" y="5856"/>
                      </a:lnTo>
                      <a:cubicBezTo>
                        <a:pt x="5321" y="5848"/>
                        <a:pt x="5338" y="5839"/>
                        <a:pt x="5354" y="5831"/>
                      </a:cubicBezTo>
                      <a:lnTo>
                        <a:pt x="5390" y="5812"/>
                      </a:lnTo>
                      <a:cubicBezTo>
                        <a:pt x="5424" y="5794"/>
                        <a:pt x="5457" y="5778"/>
                        <a:pt x="5491" y="5759"/>
                      </a:cubicBezTo>
                      <a:cubicBezTo>
                        <a:pt x="5522" y="5743"/>
                        <a:pt x="5554" y="5727"/>
                        <a:pt x="5585" y="5711"/>
                      </a:cubicBezTo>
                      <a:cubicBezTo>
                        <a:pt x="5605" y="5700"/>
                        <a:pt x="5625" y="5690"/>
                        <a:pt x="5644" y="5680"/>
                      </a:cubicBezTo>
                      <a:lnTo>
                        <a:pt x="5667" y="5667"/>
                      </a:lnTo>
                      <a:cubicBezTo>
                        <a:pt x="5704" y="5647"/>
                        <a:pt x="5742" y="5625"/>
                        <a:pt x="5780" y="5605"/>
                      </a:cubicBezTo>
                      <a:lnTo>
                        <a:pt x="5798" y="5593"/>
                      </a:lnTo>
                      <a:lnTo>
                        <a:pt x="5805" y="5589"/>
                      </a:lnTo>
                      <a:lnTo>
                        <a:pt x="5823" y="5578"/>
                      </a:lnTo>
                      <a:lnTo>
                        <a:pt x="5870" y="5548"/>
                      </a:lnTo>
                      <a:cubicBezTo>
                        <a:pt x="5883" y="5542"/>
                        <a:pt x="5889" y="5538"/>
                        <a:pt x="5896" y="5533"/>
                      </a:cubicBezTo>
                      <a:lnTo>
                        <a:pt x="5956" y="5494"/>
                      </a:lnTo>
                      <a:lnTo>
                        <a:pt x="5968" y="5485"/>
                      </a:lnTo>
                      <a:lnTo>
                        <a:pt x="5981" y="5477"/>
                      </a:lnTo>
                      <a:lnTo>
                        <a:pt x="5991" y="5472"/>
                      </a:lnTo>
                      <a:lnTo>
                        <a:pt x="6014" y="5454"/>
                      </a:lnTo>
                      <a:lnTo>
                        <a:pt x="6039" y="5436"/>
                      </a:lnTo>
                      <a:lnTo>
                        <a:pt x="6061" y="5419"/>
                      </a:lnTo>
                      <a:lnTo>
                        <a:pt x="6081" y="5404"/>
                      </a:lnTo>
                      <a:cubicBezTo>
                        <a:pt x="6090" y="5398"/>
                        <a:pt x="6099" y="5392"/>
                        <a:pt x="6106" y="5384"/>
                      </a:cubicBezTo>
                      <a:lnTo>
                        <a:pt x="6112" y="5379"/>
                      </a:lnTo>
                      <a:lnTo>
                        <a:pt x="6205" y="5306"/>
                      </a:lnTo>
                      <a:cubicBezTo>
                        <a:pt x="6207" y="5305"/>
                        <a:pt x="6209" y="5304"/>
                        <a:pt x="6210" y="5302"/>
                      </a:cubicBezTo>
                      <a:lnTo>
                        <a:pt x="6214" y="5299"/>
                      </a:lnTo>
                      <a:lnTo>
                        <a:pt x="6231" y="5285"/>
                      </a:lnTo>
                      <a:lnTo>
                        <a:pt x="6261" y="5260"/>
                      </a:lnTo>
                      <a:lnTo>
                        <a:pt x="6290" y="5234"/>
                      </a:lnTo>
                      <a:lnTo>
                        <a:pt x="6339" y="5193"/>
                      </a:lnTo>
                      <a:lnTo>
                        <a:pt x="6343" y="5189"/>
                      </a:lnTo>
                      <a:cubicBezTo>
                        <a:pt x="6347" y="5186"/>
                        <a:pt x="6352" y="5181"/>
                        <a:pt x="6356" y="5177"/>
                      </a:cubicBezTo>
                      <a:lnTo>
                        <a:pt x="6404" y="5134"/>
                      </a:lnTo>
                      <a:lnTo>
                        <a:pt x="6451" y="5089"/>
                      </a:lnTo>
                      <a:lnTo>
                        <a:pt x="6470" y="5070"/>
                      </a:lnTo>
                      <a:lnTo>
                        <a:pt x="6487" y="5053"/>
                      </a:lnTo>
                      <a:lnTo>
                        <a:pt x="6495" y="5044"/>
                      </a:lnTo>
                      <a:lnTo>
                        <a:pt x="6501" y="5039"/>
                      </a:lnTo>
                      <a:lnTo>
                        <a:pt x="6506" y="5034"/>
                      </a:lnTo>
                      <a:lnTo>
                        <a:pt x="6553" y="4987"/>
                      </a:lnTo>
                      <a:lnTo>
                        <a:pt x="6600" y="4939"/>
                      </a:lnTo>
                      <a:lnTo>
                        <a:pt x="6615" y="4924"/>
                      </a:lnTo>
                      <a:lnTo>
                        <a:pt x="6665" y="4868"/>
                      </a:lnTo>
                      <a:lnTo>
                        <a:pt x="6703" y="4827"/>
                      </a:lnTo>
                      <a:cubicBezTo>
                        <a:pt x="6710" y="4820"/>
                        <a:pt x="6718" y="4812"/>
                        <a:pt x="6724" y="4804"/>
                      </a:cubicBezTo>
                      <a:lnTo>
                        <a:pt x="6728" y="4799"/>
                      </a:lnTo>
                      <a:cubicBezTo>
                        <a:pt x="6745" y="4780"/>
                        <a:pt x="6760" y="4759"/>
                        <a:pt x="6777" y="4735"/>
                      </a:cubicBezTo>
                      <a:cubicBezTo>
                        <a:pt x="6787" y="4722"/>
                        <a:pt x="6797" y="4707"/>
                        <a:pt x="6807" y="4691"/>
                      </a:cubicBezTo>
                      <a:lnTo>
                        <a:pt x="6812" y="4684"/>
                      </a:lnTo>
                      <a:cubicBezTo>
                        <a:pt x="6821" y="4671"/>
                        <a:pt x="6830" y="4657"/>
                        <a:pt x="6837" y="4643"/>
                      </a:cubicBezTo>
                      <a:lnTo>
                        <a:pt x="6854" y="4616"/>
                      </a:lnTo>
                      <a:lnTo>
                        <a:pt x="6871" y="4589"/>
                      </a:lnTo>
                      <a:lnTo>
                        <a:pt x="6882" y="4573"/>
                      </a:lnTo>
                      <a:lnTo>
                        <a:pt x="6898" y="4544"/>
                      </a:lnTo>
                      <a:lnTo>
                        <a:pt x="6913" y="4517"/>
                      </a:lnTo>
                      <a:lnTo>
                        <a:pt x="6925" y="4498"/>
                      </a:lnTo>
                      <a:lnTo>
                        <a:pt x="6929" y="4491"/>
                      </a:lnTo>
                      <a:cubicBezTo>
                        <a:pt x="6935" y="4480"/>
                        <a:pt x="6943" y="4468"/>
                        <a:pt x="6950" y="4457"/>
                      </a:cubicBezTo>
                      <a:lnTo>
                        <a:pt x="6957" y="4445"/>
                      </a:lnTo>
                      <a:lnTo>
                        <a:pt x="6965" y="4432"/>
                      </a:lnTo>
                      <a:lnTo>
                        <a:pt x="6970" y="4423"/>
                      </a:lnTo>
                      <a:lnTo>
                        <a:pt x="6974" y="4416"/>
                      </a:lnTo>
                      <a:cubicBezTo>
                        <a:pt x="6975" y="4414"/>
                        <a:pt x="6977" y="4411"/>
                        <a:pt x="6979" y="4409"/>
                      </a:cubicBezTo>
                      <a:cubicBezTo>
                        <a:pt x="6985" y="4399"/>
                        <a:pt x="6990" y="4388"/>
                        <a:pt x="6993" y="4378"/>
                      </a:cubicBezTo>
                      <a:lnTo>
                        <a:pt x="6996" y="4373"/>
                      </a:lnTo>
                      <a:lnTo>
                        <a:pt x="7001" y="4363"/>
                      </a:lnTo>
                      <a:lnTo>
                        <a:pt x="7008" y="4343"/>
                      </a:lnTo>
                      <a:lnTo>
                        <a:pt x="7011" y="4337"/>
                      </a:lnTo>
                      <a:cubicBezTo>
                        <a:pt x="7015" y="4329"/>
                        <a:pt x="7017" y="4323"/>
                        <a:pt x="7021" y="4315"/>
                      </a:cubicBezTo>
                      <a:lnTo>
                        <a:pt x="7023" y="4308"/>
                      </a:lnTo>
                      <a:cubicBezTo>
                        <a:pt x="7027" y="4301"/>
                        <a:pt x="7029" y="4292"/>
                        <a:pt x="7032" y="4284"/>
                      </a:cubicBezTo>
                      <a:lnTo>
                        <a:pt x="7034" y="4279"/>
                      </a:lnTo>
                      <a:lnTo>
                        <a:pt x="7038" y="4266"/>
                      </a:lnTo>
                      <a:cubicBezTo>
                        <a:pt x="7039" y="4261"/>
                        <a:pt x="7042" y="4256"/>
                        <a:pt x="7043" y="4251"/>
                      </a:cubicBezTo>
                      <a:lnTo>
                        <a:pt x="7044" y="4246"/>
                      </a:lnTo>
                      <a:lnTo>
                        <a:pt x="7048" y="4233"/>
                      </a:lnTo>
                      <a:lnTo>
                        <a:pt x="7053" y="4219"/>
                      </a:lnTo>
                      <a:cubicBezTo>
                        <a:pt x="7053" y="4215"/>
                        <a:pt x="7054" y="4213"/>
                        <a:pt x="7054" y="4212"/>
                      </a:cubicBezTo>
                      <a:lnTo>
                        <a:pt x="7058" y="4197"/>
                      </a:lnTo>
                      <a:cubicBezTo>
                        <a:pt x="7060" y="4187"/>
                        <a:pt x="7063" y="4176"/>
                        <a:pt x="7065" y="4164"/>
                      </a:cubicBezTo>
                      <a:cubicBezTo>
                        <a:pt x="7065" y="4162"/>
                        <a:pt x="7067" y="4159"/>
                        <a:pt x="7067" y="4157"/>
                      </a:cubicBezTo>
                      <a:lnTo>
                        <a:pt x="7069" y="4142"/>
                      </a:lnTo>
                      <a:lnTo>
                        <a:pt x="7074" y="4114"/>
                      </a:lnTo>
                      <a:lnTo>
                        <a:pt x="7077" y="4100"/>
                      </a:lnTo>
                      <a:lnTo>
                        <a:pt x="7079" y="4086"/>
                      </a:lnTo>
                      <a:lnTo>
                        <a:pt x="7080" y="4078"/>
                      </a:lnTo>
                      <a:lnTo>
                        <a:pt x="7082" y="4073"/>
                      </a:lnTo>
                      <a:cubicBezTo>
                        <a:pt x="7084" y="4060"/>
                        <a:pt x="7085" y="4048"/>
                        <a:pt x="7088" y="4035"/>
                      </a:cubicBezTo>
                      <a:cubicBezTo>
                        <a:pt x="7094" y="3989"/>
                        <a:pt x="7096" y="3939"/>
                        <a:pt x="7098" y="3883"/>
                      </a:cubicBezTo>
                      <a:cubicBezTo>
                        <a:pt x="7098" y="3840"/>
                        <a:pt x="7096" y="3798"/>
                        <a:pt x="7091" y="3759"/>
                      </a:cubicBezTo>
                      <a:cubicBezTo>
                        <a:pt x="7089" y="3740"/>
                        <a:pt x="7084" y="3720"/>
                        <a:pt x="7080" y="3699"/>
                      </a:cubicBezTo>
                      <a:cubicBezTo>
                        <a:pt x="7077" y="3683"/>
                        <a:pt x="7073" y="3668"/>
                        <a:pt x="7068" y="3652"/>
                      </a:cubicBezTo>
                      <a:cubicBezTo>
                        <a:pt x="7063" y="3636"/>
                        <a:pt x="7057" y="3618"/>
                        <a:pt x="7047" y="3601"/>
                      </a:cubicBezTo>
                      <a:cubicBezTo>
                        <a:pt x="7041" y="3587"/>
                        <a:pt x="7033" y="3575"/>
                        <a:pt x="7022" y="3559"/>
                      </a:cubicBezTo>
                      <a:cubicBezTo>
                        <a:pt x="7016" y="3553"/>
                        <a:pt x="7012" y="3548"/>
                        <a:pt x="7007" y="3543"/>
                      </a:cubicBezTo>
                      <a:cubicBezTo>
                        <a:pt x="7002" y="3538"/>
                        <a:pt x="6997" y="3533"/>
                        <a:pt x="6992" y="3529"/>
                      </a:cubicBezTo>
                      <a:cubicBezTo>
                        <a:pt x="6985" y="3522"/>
                        <a:pt x="6979" y="3518"/>
                        <a:pt x="6972" y="3514"/>
                      </a:cubicBezTo>
                      <a:cubicBezTo>
                        <a:pt x="6966" y="3510"/>
                        <a:pt x="6960" y="3507"/>
                        <a:pt x="6954" y="3504"/>
                      </a:cubicBezTo>
                      <a:cubicBezTo>
                        <a:pt x="6940" y="3498"/>
                        <a:pt x="6926" y="3497"/>
                        <a:pt x="6913" y="3494"/>
                      </a:cubicBezTo>
                      <a:cubicBezTo>
                        <a:pt x="6905" y="3492"/>
                        <a:pt x="6902" y="3492"/>
                        <a:pt x="6897" y="3492"/>
                      </a:cubicBezTo>
                      <a:lnTo>
                        <a:pt x="6846" y="3492"/>
                      </a:lnTo>
                      <a:cubicBezTo>
                        <a:pt x="6840" y="3492"/>
                        <a:pt x="6836" y="3492"/>
                        <a:pt x="6831" y="3494"/>
                      </a:cubicBezTo>
                      <a:cubicBezTo>
                        <a:pt x="6818" y="3495"/>
                        <a:pt x="6811" y="3497"/>
                        <a:pt x="6801" y="3498"/>
                      </a:cubicBezTo>
                      <a:cubicBezTo>
                        <a:pt x="6789" y="3499"/>
                        <a:pt x="6775" y="3503"/>
                        <a:pt x="6759" y="3507"/>
                      </a:cubicBezTo>
                      <a:cubicBezTo>
                        <a:pt x="6748" y="3510"/>
                        <a:pt x="6737" y="3514"/>
                        <a:pt x="6725" y="3519"/>
                      </a:cubicBezTo>
                      <a:cubicBezTo>
                        <a:pt x="6732" y="3514"/>
                        <a:pt x="6738" y="3508"/>
                        <a:pt x="6744" y="3502"/>
                      </a:cubicBezTo>
                      <a:cubicBezTo>
                        <a:pt x="6754" y="3489"/>
                        <a:pt x="6763" y="3479"/>
                        <a:pt x="6773" y="3468"/>
                      </a:cubicBezTo>
                      <a:cubicBezTo>
                        <a:pt x="6784" y="3455"/>
                        <a:pt x="6795" y="3442"/>
                        <a:pt x="6805" y="3430"/>
                      </a:cubicBezTo>
                      <a:lnTo>
                        <a:pt x="6820" y="3411"/>
                      </a:lnTo>
                      <a:cubicBezTo>
                        <a:pt x="6823" y="3406"/>
                        <a:pt x="6827" y="3401"/>
                        <a:pt x="6830" y="3397"/>
                      </a:cubicBezTo>
                      <a:lnTo>
                        <a:pt x="6835" y="3389"/>
                      </a:lnTo>
                      <a:cubicBezTo>
                        <a:pt x="6837" y="3385"/>
                        <a:pt x="6840" y="3381"/>
                        <a:pt x="6843" y="3376"/>
                      </a:cubicBezTo>
                      <a:lnTo>
                        <a:pt x="6847" y="3373"/>
                      </a:lnTo>
                      <a:lnTo>
                        <a:pt x="6852" y="3365"/>
                      </a:lnTo>
                      <a:cubicBezTo>
                        <a:pt x="6856" y="3360"/>
                        <a:pt x="6858" y="3354"/>
                        <a:pt x="6862" y="3348"/>
                      </a:cubicBezTo>
                      <a:lnTo>
                        <a:pt x="6867" y="3340"/>
                      </a:lnTo>
                      <a:cubicBezTo>
                        <a:pt x="6869" y="3337"/>
                        <a:pt x="6872" y="3333"/>
                        <a:pt x="6873" y="3330"/>
                      </a:cubicBezTo>
                      <a:cubicBezTo>
                        <a:pt x="6878" y="3319"/>
                        <a:pt x="6885" y="3311"/>
                        <a:pt x="6890" y="3301"/>
                      </a:cubicBezTo>
                      <a:cubicBezTo>
                        <a:pt x="6897" y="3289"/>
                        <a:pt x="6903" y="3276"/>
                        <a:pt x="6909" y="3265"/>
                      </a:cubicBezTo>
                      <a:lnTo>
                        <a:pt x="6913" y="3257"/>
                      </a:lnTo>
                      <a:lnTo>
                        <a:pt x="6916" y="3251"/>
                      </a:lnTo>
                      <a:lnTo>
                        <a:pt x="6920" y="3244"/>
                      </a:lnTo>
                      <a:cubicBezTo>
                        <a:pt x="6925" y="3232"/>
                        <a:pt x="6930" y="3222"/>
                        <a:pt x="6935" y="3210"/>
                      </a:cubicBezTo>
                      <a:lnTo>
                        <a:pt x="6946" y="3188"/>
                      </a:lnTo>
                      <a:cubicBezTo>
                        <a:pt x="6948" y="3185"/>
                        <a:pt x="6950" y="3182"/>
                        <a:pt x="6951" y="3178"/>
                      </a:cubicBezTo>
                      <a:lnTo>
                        <a:pt x="6952" y="3174"/>
                      </a:lnTo>
                      <a:lnTo>
                        <a:pt x="6965" y="3143"/>
                      </a:lnTo>
                      <a:lnTo>
                        <a:pt x="6977" y="3112"/>
                      </a:lnTo>
                      <a:cubicBezTo>
                        <a:pt x="6980" y="3107"/>
                        <a:pt x="6981" y="3103"/>
                        <a:pt x="6985" y="3098"/>
                      </a:cubicBezTo>
                      <a:lnTo>
                        <a:pt x="6988" y="3091"/>
                      </a:lnTo>
                      <a:lnTo>
                        <a:pt x="6993" y="3077"/>
                      </a:lnTo>
                      <a:lnTo>
                        <a:pt x="7019" y="3014"/>
                      </a:lnTo>
                      <a:cubicBezTo>
                        <a:pt x="7023" y="3005"/>
                        <a:pt x="7026" y="2998"/>
                        <a:pt x="7028" y="2990"/>
                      </a:cubicBezTo>
                      <a:lnTo>
                        <a:pt x="7031" y="2982"/>
                      </a:lnTo>
                      <a:lnTo>
                        <a:pt x="7049" y="2926"/>
                      </a:lnTo>
                      <a:lnTo>
                        <a:pt x="7055" y="2912"/>
                      </a:lnTo>
                      <a:cubicBezTo>
                        <a:pt x="7058" y="2904"/>
                        <a:pt x="7060" y="2897"/>
                        <a:pt x="7063" y="2890"/>
                      </a:cubicBezTo>
                      <a:lnTo>
                        <a:pt x="7065" y="2884"/>
                      </a:lnTo>
                      <a:lnTo>
                        <a:pt x="7075" y="2850"/>
                      </a:lnTo>
                      <a:lnTo>
                        <a:pt x="7085" y="2817"/>
                      </a:lnTo>
                      <a:cubicBezTo>
                        <a:pt x="7089" y="2808"/>
                        <a:pt x="7091" y="2797"/>
                        <a:pt x="7094" y="2788"/>
                      </a:cubicBezTo>
                      <a:lnTo>
                        <a:pt x="7096" y="2782"/>
                      </a:lnTo>
                      <a:cubicBezTo>
                        <a:pt x="7101" y="2763"/>
                        <a:pt x="7105" y="2743"/>
                        <a:pt x="7110" y="2719"/>
                      </a:cubicBezTo>
                      <a:cubicBezTo>
                        <a:pt x="7113" y="2704"/>
                        <a:pt x="7115" y="2688"/>
                        <a:pt x="7116" y="2671"/>
                      </a:cubicBezTo>
                      <a:lnTo>
                        <a:pt x="7118" y="2658"/>
                      </a:lnTo>
                      <a:lnTo>
                        <a:pt x="7119" y="2648"/>
                      </a:lnTo>
                      <a:cubicBezTo>
                        <a:pt x="7119" y="2644"/>
                        <a:pt x="7120" y="2639"/>
                        <a:pt x="7120" y="2635"/>
                      </a:cubicBezTo>
                      <a:cubicBezTo>
                        <a:pt x="7122" y="2623"/>
                        <a:pt x="7122" y="2613"/>
                        <a:pt x="7124" y="2602"/>
                      </a:cubicBezTo>
                      <a:cubicBezTo>
                        <a:pt x="7124" y="2593"/>
                        <a:pt x="7125" y="2587"/>
                        <a:pt x="7125" y="2580"/>
                      </a:cubicBezTo>
                      <a:lnTo>
                        <a:pt x="7125" y="2573"/>
                      </a:lnTo>
                      <a:lnTo>
                        <a:pt x="7125" y="2567"/>
                      </a:lnTo>
                      <a:lnTo>
                        <a:pt x="7125" y="2557"/>
                      </a:lnTo>
                      <a:lnTo>
                        <a:pt x="7125" y="2547"/>
                      </a:lnTo>
                      <a:lnTo>
                        <a:pt x="7125" y="2537"/>
                      </a:lnTo>
                      <a:cubicBezTo>
                        <a:pt x="7125" y="2523"/>
                        <a:pt x="7126" y="2510"/>
                        <a:pt x="7126" y="2496"/>
                      </a:cubicBezTo>
                      <a:cubicBezTo>
                        <a:pt x="7114" y="2473"/>
                        <a:pt x="7113" y="2449"/>
                        <a:pt x="7112" y="2428"/>
                      </a:cubicBezTo>
                      <a:cubicBezTo>
                        <a:pt x="7110" y="2416"/>
                        <a:pt x="7109" y="2403"/>
                        <a:pt x="7107" y="2392"/>
                      </a:cubicBezTo>
                      <a:cubicBezTo>
                        <a:pt x="7105" y="2380"/>
                        <a:pt x="7103" y="2371"/>
                        <a:pt x="7100" y="2361"/>
                      </a:cubicBezTo>
                      <a:lnTo>
                        <a:pt x="7098" y="2350"/>
                      </a:lnTo>
                      <a:lnTo>
                        <a:pt x="7097" y="2345"/>
                      </a:lnTo>
                      <a:cubicBezTo>
                        <a:pt x="7094" y="2339"/>
                        <a:pt x="7092" y="2331"/>
                        <a:pt x="7089" y="2325"/>
                      </a:cubicBezTo>
                      <a:cubicBezTo>
                        <a:pt x="7088" y="2321"/>
                        <a:pt x="7084" y="2315"/>
                        <a:pt x="7082" y="2312"/>
                      </a:cubicBezTo>
                      <a:cubicBezTo>
                        <a:pt x="7076" y="2302"/>
                        <a:pt x="7072" y="2298"/>
                        <a:pt x="7067" y="2293"/>
                      </a:cubicBezTo>
                      <a:lnTo>
                        <a:pt x="7062" y="2288"/>
                      </a:lnTo>
                      <a:cubicBezTo>
                        <a:pt x="7054" y="2281"/>
                        <a:pt x="7048" y="2277"/>
                        <a:pt x="7043" y="2273"/>
                      </a:cubicBezTo>
                      <a:cubicBezTo>
                        <a:pt x="7037" y="2269"/>
                        <a:pt x="7032" y="2266"/>
                        <a:pt x="7026" y="2263"/>
                      </a:cubicBezTo>
                      <a:cubicBezTo>
                        <a:pt x="7015" y="2258"/>
                        <a:pt x="7007" y="2256"/>
                        <a:pt x="7001" y="2253"/>
                      </a:cubicBezTo>
                      <a:cubicBezTo>
                        <a:pt x="6991" y="2250"/>
                        <a:pt x="6984" y="2248"/>
                        <a:pt x="6976" y="2247"/>
                      </a:cubicBezTo>
                      <a:cubicBezTo>
                        <a:pt x="6960" y="2245"/>
                        <a:pt x="6950" y="2245"/>
                        <a:pt x="6938" y="2245"/>
                      </a:cubicBezTo>
                      <a:cubicBezTo>
                        <a:pt x="6927" y="2245"/>
                        <a:pt x="6917" y="2246"/>
                        <a:pt x="6904" y="2248"/>
                      </a:cubicBezTo>
                      <a:cubicBezTo>
                        <a:pt x="6898" y="2250"/>
                        <a:pt x="6892" y="2252"/>
                        <a:pt x="6886" y="2254"/>
                      </a:cubicBezTo>
                      <a:lnTo>
                        <a:pt x="6878" y="2256"/>
                      </a:lnTo>
                      <a:cubicBezTo>
                        <a:pt x="6858" y="2261"/>
                        <a:pt x="6837" y="2267"/>
                        <a:pt x="6814" y="2277"/>
                      </a:cubicBezTo>
                      <a:cubicBezTo>
                        <a:pt x="6775" y="2292"/>
                        <a:pt x="6739" y="2310"/>
                        <a:pt x="6693" y="2339"/>
                      </a:cubicBezTo>
                      <a:cubicBezTo>
                        <a:pt x="6677" y="2349"/>
                        <a:pt x="6661" y="2361"/>
                        <a:pt x="6646" y="2371"/>
                      </a:cubicBezTo>
                      <a:lnTo>
                        <a:pt x="6639" y="2377"/>
                      </a:lnTo>
                      <a:lnTo>
                        <a:pt x="6626" y="2385"/>
                      </a:lnTo>
                      <a:lnTo>
                        <a:pt x="6608" y="2398"/>
                      </a:lnTo>
                      <a:lnTo>
                        <a:pt x="6584" y="2415"/>
                      </a:lnTo>
                      <a:lnTo>
                        <a:pt x="6561" y="2432"/>
                      </a:lnTo>
                      <a:lnTo>
                        <a:pt x="6467" y="2500"/>
                      </a:lnTo>
                      <a:cubicBezTo>
                        <a:pt x="6466" y="2501"/>
                        <a:pt x="6464" y="2501"/>
                        <a:pt x="6463" y="2503"/>
                      </a:cubicBezTo>
                      <a:lnTo>
                        <a:pt x="6444" y="2519"/>
                      </a:lnTo>
                      <a:lnTo>
                        <a:pt x="6425" y="2535"/>
                      </a:lnTo>
                      <a:lnTo>
                        <a:pt x="6407" y="2550"/>
                      </a:lnTo>
                      <a:lnTo>
                        <a:pt x="6410" y="2541"/>
                      </a:lnTo>
                      <a:lnTo>
                        <a:pt x="6413" y="2531"/>
                      </a:lnTo>
                      <a:lnTo>
                        <a:pt x="6414" y="2524"/>
                      </a:lnTo>
                      <a:cubicBezTo>
                        <a:pt x="6417" y="2513"/>
                        <a:pt x="6417" y="2506"/>
                        <a:pt x="6418" y="2500"/>
                      </a:cubicBezTo>
                      <a:lnTo>
                        <a:pt x="6419" y="2489"/>
                      </a:lnTo>
                      <a:cubicBezTo>
                        <a:pt x="6420" y="2478"/>
                        <a:pt x="6422" y="2468"/>
                        <a:pt x="6423" y="2457"/>
                      </a:cubicBezTo>
                      <a:lnTo>
                        <a:pt x="6424" y="2449"/>
                      </a:lnTo>
                      <a:cubicBezTo>
                        <a:pt x="6425" y="2437"/>
                        <a:pt x="6427" y="2426"/>
                        <a:pt x="6428" y="2412"/>
                      </a:cubicBezTo>
                      <a:cubicBezTo>
                        <a:pt x="6429" y="2393"/>
                        <a:pt x="6430" y="2374"/>
                        <a:pt x="6433" y="2353"/>
                      </a:cubicBezTo>
                      <a:lnTo>
                        <a:pt x="6433" y="2328"/>
                      </a:lnTo>
                      <a:lnTo>
                        <a:pt x="6433" y="2314"/>
                      </a:lnTo>
                      <a:cubicBezTo>
                        <a:pt x="6433" y="2304"/>
                        <a:pt x="6433" y="2293"/>
                        <a:pt x="6434" y="2282"/>
                      </a:cubicBezTo>
                      <a:lnTo>
                        <a:pt x="6434" y="2248"/>
                      </a:lnTo>
                      <a:cubicBezTo>
                        <a:pt x="6434" y="2227"/>
                        <a:pt x="6430" y="2205"/>
                        <a:pt x="6428" y="2185"/>
                      </a:cubicBezTo>
                      <a:cubicBezTo>
                        <a:pt x="6425" y="2166"/>
                        <a:pt x="6422" y="2150"/>
                        <a:pt x="6418" y="2134"/>
                      </a:cubicBezTo>
                      <a:cubicBezTo>
                        <a:pt x="6415" y="2125"/>
                        <a:pt x="6412" y="2115"/>
                        <a:pt x="6409" y="2106"/>
                      </a:cubicBezTo>
                      <a:cubicBezTo>
                        <a:pt x="6407" y="2099"/>
                        <a:pt x="6404" y="2092"/>
                        <a:pt x="6402" y="2086"/>
                      </a:cubicBezTo>
                      <a:lnTo>
                        <a:pt x="6399" y="2079"/>
                      </a:lnTo>
                      <a:lnTo>
                        <a:pt x="6391" y="2063"/>
                      </a:lnTo>
                      <a:cubicBezTo>
                        <a:pt x="6386" y="2055"/>
                        <a:pt x="6383" y="2050"/>
                        <a:pt x="6379" y="2046"/>
                      </a:cubicBezTo>
                      <a:lnTo>
                        <a:pt x="6372" y="2037"/>
                      </a:lnTo>
                      <a:lnTo>
                        <a:pt x="6368" y="2035"/>
                      </a:lnTo>
                      <a:lnTo>
                        <a:pt x="6364" y="2032"/>
                      </a:lnTo>
                      <a:lnTo>
                        <a:pt x="6353" y="2026"/>
                      </a:lnTo>
                      <a:cubicBezTo>
                        <a:pt x="6348" y="2023"/>
                        <a:pt x="6342" y="2021"/>
                        <a:pt x="6336" y="2019"/>
                      </a:cubicBezTo>
                      <a:lnTo>
                        <a:pt x="6332" y="2017"/>
                      </a:lnTo>
                      <a:lnTo>
                        <a:pt x="6328" y="2016"/>
                      </a:lnTo>
                      <a:cubicBezTo>
                        <a:pt x="6321" y="2015"/>
                        <a:pt x="6315" y="2013"/>
                        <a:pt x="6310" y="2013"/>
                      </a:cubicBezTo>
                      <a:cubicBezTo>
                        <a:pt x="6304" y="2013"/>
                        <a:pt x="6297" y="2012"/>
                        <a:pt x="6291" y="2012"/>
                      </a:cubicBezTo>
                      <a:lnTo>
                        <a:pt x="6286" y="2012"/>
                      </a:lnTo>
                      <a:cubicBezTo>
                        <a:pt x="6276" y="2012"/>
                        <a:pt x="6266" y="2013"/>
                        <a:pt x="6255" y="2015"/>
                      </a:cubicBezTo>
                      <a:lnTo>
                        <a:pt x="6237" y="2018"/>
                      </a:lnTo>
                      <a:cubicBezTo>
                        <a:pt x="6228" y="2021"/>
                        <a:pt x="6219" y="2023"/>
                        <a:pt x="6211" y="2026"/>
                      </a:cubicBezTo>
                      <a:cubicBezTo>
                        <a:pt x="6203" y="2028"/>
                        <a:pt x="6196" y="2032"/>
                        <a:pt x="6187" y="2035"/>
                      </a:cubicBezTo>
                      <a:lnTo>
                        <a:pt x="6183" y="2036"/>
                      </a:lnTo>
                      <a:cubicBezTo>
                        <a:pt x="6170" y="2042"/>
                        <a:pt x="6156" y="2051"/>
                        <a:pt x="6141" y="2058"/>
                      </a:cubicBezTo>
                      <a:cubicBezTo>
                        <a:pt x="6126" y="2067"/>
                        <a:pt x="6109" y="2077"/>
                        <a:pt x="6091" y="2092"/>
                      </a:cubicBezTo>
                      <a:lnTo>
                        <a:pt x="6048" y="2127"/>
                      </a:lnTo>
                      <a:cubicBezTo>
                        <a:pt x="6024" y="2148"/>
                        <a:pt x="6000" y="2169"/>
                        <a:pt x="5976" y="2192"/>
                      </a:cubicBezTo>
                      <a:cubicBezTo>
                        <a:pt x="5954" y="2214"/>
                        <a:pt x="5929" y="2236"/>
                        <a:pt x="5907" y="2258"/>
                      </a:cubicBezTo>
                      <a:lnTo>
                        <a:pt x="5909" y="2254"/>
                      </a:lnTo>
                      <a:cubicBezTo>
                        <a:pt x="5912" y="2247"/>
                        <a:pt x="5916" y="2242"/>
                        <a:pt x="5919" y="2236"/>
                      </a:cubicBezTo>
                      <a:lnTo>
                        <a:pt x="5938" y="2194"/>
                      </a:lnTo>
                      <a:lnTo>
                        <a:pt x="5944" y="2179"/>
                      </a:lnTo>
                      <a:lnTo>
                        <a:pt x="5951" y="2165"/>
                      </a:lnTo>
                      <a:cubicBezTo>
                        <a:pt x="5959" y="2149"/>
                        <a:pt x="5965" y="2133"/>
                        <a:pt x="5972" y="2118"/>
                      </a:cubicBezTo>
                      <a:lnTo>
                        <a:pt x="5977" y="2107"/>
                      </a:lnTo>
                      <a:lnTo>
                        <a:pt x="5983" y="2097"/>
                      </a:lnTo>
                      <a:lnTo>
                        <a:pt x="5992" y="2077"/>
                      </a:lnTo>
                      <a:lnTo>
                        <a:pt x="6003" y="2053"/>
                      </a:lnTo>
                      <a:lnTo>
                        <a:pt x="6015" y="2029"/>
                      </a:lnTo>
                      <a:cubicBezTo>
                        <a:pt x="6029" y="2000"/>
                        <a:pt x="6043" y="1973"/>
                        <a:pt x="6058" y="1947"/>
                      </a:cubicBezTo>
                      <a:lnTo>
                        <a:pt x="6104" y="1860"/>
                      </a:lnTo>
                      <a:lnTo>
                        <a:pt x="6106" y="1856"/>
                      </a:lnTo>
                      <a:lnTo>
                        <a:pt x="6110" y="1847"/>
                      </a:lnTo>
                      <a:lnTo>
                        <a:pt x="6114" y="1840"/>
                      </a:lnTo>
                      <a:lnTo>
                        <a:pt x="6122" y="1820"/>
                      </a:lnTo>
                      <a:cubicBezTo>
                        <a:pt x="6129" y="1805"/>
                        <a:pt x="6135" y="1788"/>
                        <a:pt x="6141" y="1773"/>
                      </a:cubicBezTo>
                      <a:cubicBezTo>
                        <a:pt x="6145" y="1762"/>
                        <a:pt x="6149" y="1753"/>
                        <a:pt x="6152" y="1743"/>
                      </a:cubicBezTo>
                      <a:lnTo>
                        <a:pt x="6158" y="1728"/>
                      </a:lnTo>
                      <a:lnTo>
                        <a:pt x="6166" y="1708"/>
                      </a:lnTo>
                      <a:lnTo>
                        <a:pt x="6170" y="1697"/>
                      </a:lnTo>
                      <a:lnTo>
                        <a:pt x="6176" y="1680"/>
                      </a:lnTo>
                      <a:lnTo>
                        <a:pt x="6196" y="1622"/>
                      </a:lnTo>
                      <a:lnTo>
                        <a:pt x="6197" y="1617"/>
                      </a:lnTo>
                      <a:lnTo>
                        <a:pt x="6204" y="1592"/>
                      </a:lnTo>
                      <a:lnTo>
                        <a:pt x="6211" y="1573"/>
                      </a:lnTo>
                      <a:lnTo>
                        <a:pt x="6214" y="1562"/>
                      </a:lnTo>
                      <a:lnTo>
                        <a:pt x="6225" y="1530"/>
                      </a:lnTo>
                      <a:lnTo>
                        <a:pt x="6235" y="1497"/>
                      </a:lnTo>
                      <a:cubicBezTo>
                        <a:pt x="6243" y="1473"/>
                        <a:pt x="6249" y="1449"/>
                        <a:pt x="6255" y="1425"/>
                      </a:cubicBezTo>
                      <a:lnTo>
                        <a:pt x="6260" y="1411"/>
                      </a:lnTo>
                      <a:lnTo>
                        <a:pt x="6271" y="1368"/>
                      </a:lnTo>
                      <a:lnTo>
                        <a:pt x="6274" y="1360"/>
                      </a:lnTo>
                      <a:lnTo>
                        <a:pt x="6278" y="1340"/>
                      </a:lnTo>
                      <a:lnTo>
                        <a:pt x="6279" y="1334"/>
                      </a:lnTo>
                      <a:lnTo>
                        <a:pt x="6305" y="1217"/>
                      </a:lnTo>
                      <a:cubicBezTo>
                        <a:pt x="6306" y="1212"/>
                        <a:pt x="6306" y="1208"/>
                        <a:pt x="6307" y="1205"/>
                      </a:cubicBezTo>
                      <a:lnTo>
                        <a:pt x="6309" y="1200"/>
                      </a:lnTo>
                      <a:lnTo>
                        <a:pt x="6310" y="1191"/>
                      </a:lnTo>
                      <a:lnTo>
                        <a:pt x="6316" y="1155"/>
                      </a:lnTo>
                      <a:lnTo>
                        <a:pt x="6322" y="1119"/>
                      </a:lnTo>
                      <a:lnTo>
                        <a:pt x="6325" y="1099"/>
                      </a:lnTo>
                      <a:lnTo>
                        <a:pt x="6330" y="1076"/>
                      </a:lnTo>
                      <a:lnTo>
                        <a:pt x="6331" y="1071"/>
                      </a:lnTo>
                      <a:lnTo>
                        <a:pt x="6336" y="1035"/>
                      </a:lnTo>
                      <a:lnTo>
                        <a:pt x="6337" y="1028"/>
                      </a:lnTo>
                      <a:lnTo>
                        <a:pt x="6345" y="971"/>
                      </a:lnTo>
                      <a:cubicBezTo>
                        <a:pt x="6346" y="961"/>
                        <a:pt x="6347" y="953"/>
                        <a:pt x="6348" y="944"/>
                      </a:cubicBezTo>
                      <a:cubicBezTo>
                        <a:pt x="6351" y="922"/>
                        <a:pt x="6353" y="899"/>
                        <a:pt x="6355" y="879"/>
                      </a:cubicBezTo>
                      <a:lnTo>
                        <a:pt x="6356" y="872"/>
                      </a:lnTo>
                      <a:cubicBezTo>
                        <a:pt x="6357" y="862"/>
                        <a:pt x="6357" y="855"/>
                        <a:pt x="6358" y="846"/>
                      </a:cubicBezTo>
                      <a:lnTo>
                        <a:pt x="6360" y="829"/>
                      </a:lnTo>
                      <a:cubicBezTo>
                        <a:pt x="6361" y="814"/>
                        <a:pt x="6361" y="799"/>
                        <a:pt x="6363" y="785"/>
                      </a:cubicBezTo>
                      <a:lnTo>
                        <a:pt x="6364" y="775"/>
                      </a:lnTo>
                      <a:cubicBezTo>
                        <a:pt x="6364" y="765"/>
                        <a:pt x="6366" y="757"/>
                        <a:pt x="6366" y="748"/>
                      </a:cubicBezTo>
                      <a:lnTo>
                        <a:pt x="6367" y="693"/>
                      </a:lnTo>
                      <a:lnTo>
                        <a:pt x="6367" y="677"/>
                      </a:lnTo>
                      <a:lnTo>
                        <a:pt x="6367" y="662"/>
                      </a:lnTo>
                      <a:lnTo>
                        <a:pt x="6367" y="650"/>
                      </a:lnTo>
                      <a:cubicBezTo>
                        <a:pt x="6367" y="631"/>
                        <a:pt x="6367" y="613"/>
                        <a:pt x="6366" y="593"/>
                      </a:cubicBezTo>
                      <a:lnTo>
                        <a:pt x="6366" y="584"/>
                      </a:lnTo>
                      <a:lnTo>
                        <a:pt x="6366" y="577"/>
                      </a:lnTo>
                      <a:lnTo>
                        <a:pt x="6366" y="573"/>
                      </a:lnTo>
                      <a:lnTo>
                        <a:pt x="6364" y="558"/>
                      </a:lnTo>
                      <a:lnTo>
                        <a:pt x="6363" y="548"/>
                      </a:lnTo>
                      <a:lnTo>
                        <a:pt x="6363" y="542"/>
                      </a:lnTo>
                      <a:lnTo>
                        <a:pt x="6363" y="536"/>
                      </a:lnTo>
                      <a:lnTo>
                        <a:pt x="6363" y="529"/>
                      </a:lnTo>
                      <a:lnTo>
                        <a:pt x="6361" y="516"/>
                      </a:lnTo>
                      <a:lnTo>
                        <a:pt x="6360" y="503"/>
                      </a:lnTo>
                      <a:lnTo>
                        <a:pt x="6358" y="496"/>
                      </a:lnTo>
                      <a:lnTo>
                        <a:pt x="6357" y="485"/>
                      </a:lnTo>
                      <a:lnTo>
                        <a:pt x="6352" y="454"/>
                      </a:lnTo>
                      <a:lnTo>
                        <a:pt x="6345" y="412"/>
                      </a:lnTo>
                      <a:lnTo>
                        <a:pt x="6343" y="407"/>
                      </a:lnTo>
                      <a:cubicBezTo>
                        <a:pt x="6342" y="402"/>
                        <a:pt x="6342" y="399"/>
                        <a:pt x="6341" y="397"/>
                      </a:cubicBezTo>
                      <a:cubicBezTo>
                        <a:pt x="6338" y="384"/>
                        <a:pt x="6335" y="374"/>
                        <a:pt x="6332" y="364"/>
                      </a:cubicBezTo>
                      <a:cubicBezTo>
                        <a:pt x="6331" y="359"/>
                        <a:pt x="6330" y="356"/>
                        <a:pt x="6326" y="350"/>
                      </a:cubicBezTo>
                      <a:lnTo>
                        <a:pt x="6325" y="345"/>
                      </a:lnTo>
                      <a:lnTo>
                        <a:pt x="6321" y="336"/>
                      </a:lnTo>
                      <a:lnTo>
                        <a:pt x="6317" y="327"/>
                      </a:lnTo>
                      <a:lnTo>
                        <a:pt x="6309" y="305"/>
                      </a:lnTo>
                      <a:lnTo>
                        <a:pt x="6306" y="299"/>
                      </a:lnTo>
                      <a:cubicBezTo>
                        <a:pt x="6305" y="294"/>
                        <a:pt x="6302" y="289"/>
                        <a:pt x="6300" y="283"/>
                      </a:cubicBezTo>
                      <a:lnTo>
                        <a:pt x="6297" y="276"/>
                      </a:lnTo>
                      <a:lnTo>
                        <a:pt x="6296" y="271"/>
                      </a:lnTo>
                      <a:cubicBezTo>
                        <a:pt x="6295" y="268"/>
                        <a:pt x="6291" y="263"/>
                        <a:pt x="6290" y="259"/>
                      </a:cubicBezTo>
                      <a:lnTo>
                        <a:pt x="6284" y="245"/>
                      </a:lnTo>
                      <a:lnTo>
                        <a:pt x="6278" y="233"/>
                      </a:lnTo>
                      <a:lnTo>
                        <a:pt x="6275" y="227"/>
                      </a:lnTo>
                      <a:cubicBezTo>
                        <a:pt x="6274" y="223"/>
                        <a:pt x="6271" y="219"/>
                        <a:pt x="6269" y="214"/>
                      </a:cubicBezTo>
                      <a:cubicBezTo>
                        <a:pt x="6264" y="206"/>
                        <a:pt x="6259" y="198"/>
                        <a:pt x="6253" y="189"/>
                      </a:cubicBezTo>
                      <a:cubicBezTo>
                        <a:pt x="6247" y="178"/>
                        <a:pt x="6239" y="168"/>
                        <a:pt x="6232" y="158"/>
                      </a:cubicBezTo>
                      <a:lnTo>
                        <a:pt x="6227" y="153"/>
                      </a:lnTo>
                      <a:lnTo>
                        <a:pt x="6223" y="150"/>
                      </a:lnTo>
                      <a:lnTo>
                        <a:pt x="6219" y="145"/>
                      </a:lnTo>
                      <a:lnTo>
                        <a:pt x="6216" y="140"/>
                      </a:lnTo>
                      <a:cubicBezTo>
                        <a:pt x="6212" y="136"/>
                        <a:pt x="6209" y="132"/>
                        <a:pt x="6206" y="129"/>
                      </a:cubicBezTo>
                      <a:lnTo>
                        <a:pt x="6201" y="122"/>
                      </a:lnTo>
                      <a:cubicBezTo>
                        <a:pt x="6198" y="119"/>
                        <a:pt x="6194" y="116"/>
                        <a:pt x="6192" y="114"/>
                      </a:cubicBezTo>
                      <a:lnTo>
                        <a:pt x="6168" y="90"/>
                      </a:lnTo>
                      <a:lnTo>
                        <a:pt x="6163" y="85"/>
                      </a:lnTo>
                      <a:lnTo>
                        <a:pt x="6158" y="80"/>
                      </a:lnTo>
                      <a:cubicBezTo>
                        <a:pt x="6156" y="78"/>
                        <a:pt x="6152" y="74"/>
                        <a:pt x="6149" y="72"/>
                      </a:cubicBezTo>
                      <a:lnTo>
                        <a:pt x="6142" y="67"/>
                      </a:lnTo>
                      <a:cubicBezTo>
                        <a:pt x="6130" y="57"/>
                        <a:pt x="6116" y="48"/>
                        <a:pt x="6104" y="41"/>
                      </a:cubicBezTo>
                      <a:cubicBezTo>
                        <a:pt x="6098" y="37"/>
                        <a:pt x="6093" y="34"/>
                        <a:pt x="6085" y="32"/>
                      </a:cubicBezTo>
                      <a:lnTo>
                        <a:pt x="6079" y="29"/>
                      </a:lnTo>
                      <a:lnTo>
                        <a:pt x="6060" y="22"/>
                      </a:lnTo>
                      <a:cubicBezTo>
                        <a:pt x="6049" y="18"/>
                        <a:pt x="6044" y="17"/>
                        <a:pt x="6039" y="16"/>
                      </a:cubicBezTo>
                      <a:lnTo>
                        <a:pt x="6032" y="13"/>
                      </a:lnTo>
                      <a:cubicBezTo>
                        <a:pt x="6018" y="7"/>
                        <a:pt x="6003" y="5"/>
                        <a:pt x="5991" y="3"/>
                      </a:cubicBezTo>
                      <a:cubicBezTo>
                        <a:pt x="5975" y="1"/>
                        <a:pt x="5960" y="1"/>
                        <a:pt x="5946" y="0"/>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533" name="Google Shape;3533;p154"/>
              <p:cNvSpPr/>
              <p:nvPr/>
            </p:nvSpPr>
            <p:spPr>
              <a:xfrm>
                <a:off x="4989737" y="4316300"/>
                <a:ext cx="3902210" cy="1007014"/>
              </a:xfrm>
              <a:custGeom>
                <a:avLst/>
                <a:gdLst/>
                <a:ahLst/>
                <a:cxnLst/>
                <a:rect l="l" t="t" r="r" b="b"/>
                <a:pathLst>
                  <a:path w="80620" h="20805" extrusionOk="0">
                    <a:moveTo>
                      <a:pt x="31328" y="0"/>
                    </a:moveTo>
                    <a:lnTo>
                      <a:pt x="31015" y="2"/>
                    </a:lnTo>
                    <a:lnTo>
                      <a:pt x="30644" y="2"/>
                    </a:lnTo>
                    <a:cubicBezTo>
                      <a:pt x="30208" y="2"/>
                      <a:pt x="29768" y="2"/>
                      <a:pt x="29334" y="10"/>
                    </a:cubicBezTo>
                    <a:cubicBezTo>
                      <a:pt x="28579" y="26"/>
                      <a:pt x="27825" y="37"/>
                      <a:pt x="27074" y="53"/>
                    </a:cubicBezTo>
                    <a:cubicBezTo>
                      <a:pt x="26672" y="61"/>
                      <a:pt x="26269" y="79"/>
                      <a:pt x="25875" y="99"/>
                    </a:cubicBezTo>
                    <a:lnTo>
                      <a:pt x="25397" y="121"/>
                    </a:lnTo>
                    <a:cubicBezTo>
                      <a:pt x="25260" y="126"/>
                      <a:pt x="25121" y="131"/>
                      <a:pt x="24983" y="136"/>
                    </a:cubicBezTo>
                    <a:cubicBezTo>
                      <a:pt x="24643" y="149"/>
                      <a:pt x="24287" y="161"/>
                      <a:pt x="23942" y="191"/>
                    </a:cubicBezTo>
                    <a:lnTo>
                      <a:pt x="22655" y="299"/>
                    </a:lnTo>
                    <a:lnTo>
                      <a:pt x="21463" y="398"/>
                    </a:lnTo>
                    <a:cubicBezTo>
                      <a:pt x="21097" y="429"/>
                      <a:pt x="20730" y="476"/>
                      <a:pt x="20371" y="524"/>
                    </a:cubicBezTo>
                    <a:lnTo>
                      <a:pt x="20113" y="556"/>
                    </a:lnTo>
                    <a:cubicBezTo>
                      <a:pt x="19900" y="583"/>
                      <a:pt x="19687" y="608"/>
                      <a:pt x="19473" y="634"/>
                    </a:cubicBezTo>
                    <a:cubicBezTo>
                      <a:pt x="19026" y="689"/>
                      <a:pt x="18583" y="743"/>
                      <a:pt x="18137" y="804"/>
                    </a:cubicBezTo>
                    <a:lnTo>
                      <a:pt x="17745" y="861"/>
                    </a:lnTo>
                    <a:cubicBezTo>
                      <a:pt x="16682" y="1011"/>
                      <a:pt x="15582" y="1168"/>
                      <a:pt x="14503" y="1353"/>
                    </a:cubicBezTo>
                    <a:cubicBezTo>
                      <a:pt x="14313" y="1387"/>
                      <a:pt x="14122" y="1417"/>
                      <a:pt x="13932" y="1449"/>
                    </a:cubicBezTo>
                    <a:cubicBezTo>
                      <a:pt x="13561" y="1509"/>
                      <a:pt x="13180" y="1571"/>
                      <a:pt x="12806" y="1647"/>
                    </a:cubicBezTo>
                    <a:lnTo>
                      <a:pt x="11626" y="1884"/>
                    </a:lnTo>
                    <a:lnTo>
                      <a:pt x="10649" y="2080"/>
                    </a:lnTo>
                    <a:cubicBezTo>
                      <a:pt x="10291" y="2152"/>
                      <a:pt x="9936" y="2231"/>
                      <a:pt x="9581" y="2308"/>
                    </a:cubicBezTo>
                    <a:lnTo>
                      <a:pt x="9077" y="2419"/>
                    </a:lnTo>
                    <a:lnTo>
                      <a:pt x="8742" y="2491"/>
                    </a:lnTo>
                    <a:cubicBezTo>
                      <a:pt x="8327" y="2577"/>
                      <a:pt x="7904" y="2668"/>
                      <a:pt x="7490" y="2781"/>
                    </a:cubicBezTo>
                    <a:lnTo>
                      <a:pt x="6388" y="3074"/>
                    </a:lnTo>
                    <a:lnTo>
                      <a:pt x="5288" y="3368"/>
                    </a:lnTo>
                    <a:cubicBezTo>
                      <a:pt x="4867" y="3481"/>
                      <a:pt x="4445" y="3617"/>
                      <a:pt x="4036" y="3750"/>
                    </a:cubicBezTo>
                    <a:cubicBezTo>
                      <a:pt x="3835" y="3815"/>
                      <a:pt x="3634" y="3882"/>
                      <a:pt x="3434" y="3943"/>
                    </a:cubicBezTo>
                    <a:cubicBezTo>
                      <a:pt x="2990" y="4083"/>
                      <a:pt x="2545" y="4228"/>
                      <a:pt x="2100" y="4371"/>
                    </a:cubicBezTo>
                    <a:cubicBezTo>
                      <a:pt x="1700" y="4501"/>
                      <a:pt x="1306" y="4631"/>
                      <a:pt x="906" y="4760"/>
                    </a:cubicBezTo>
                    <a:cubicBezTo>
                      <a:pt x="835" y="4783"/>
                      <a:pt x="765" y="4805"/>
                      <a:pt x="693" y="4827"/>
                    </a:cubicBezTo>
                    <a:cubicBezTo>
                      <a:pt x="551" y="4872"/>
                      <a:pt x="408" y="4919"/>
                      <a:pt x="269" y="4970"/>
                    </a:cubicBezTo>
                    <a:lnTo>
                      <a:pt x="0" y="5072"/>
                    </a:lnTo>
                    <a:cubicBezTo>
                      <a:pt x="691" y="5292"/>
                      <a:pt x="1384" y="5516"/>
                      <a:pt x="2080" y="5747"/>
                    </a:cubicBezTo>
                    <a:lnTo>
                      <a:pt x="2319" y="5819"/>
                    </a:lnTo>
                    <a:cubicBezTo>
                      <a:pt x="3035" y="6050"/>
                      <a:pt x="3759" y="6313"/>
                      <a:pt x="4457" y="6566"/>
                    </a:cubicBezTo>
                    <a:lnTo>
                      <a:pt x="4499" y="6580"/>
                    </a:lnTo>
                    <a:lnTo>
                      <a:pt x="4671" y="6644"/>
                    </a:lnTo>
                    <a:lnTo>
                      <a:pt x="5290" y="6866"/>
                    </a:lnTo>
                    <a:cubicBezTo>
                      <a:pt x="5440" y="6917"/>
                      <a:pt x="5587" y="6982"/>
                      <a:pt x="5726" y="7044"/>
                    </a:cubicBezTo>
                    <a:lnTo>
                      <a:pt x="5750" y="7057"/>
                    </a:lnTo>
                    <a:lnTo>
                      <a:pt x="5915" y="7129"/>
                    </a:lnTo>
                    <a:lnTo>
                      <a:pt x="6420" y="7344"/>
                    </a:lnTo>
                    <a:lnTo>
                      <a:pt x="6913" y="7556"/>
                    </a:lnTo>
                    <a:cubicBezTo>
                      <a:pt x="7028" y="7605"/>
                      <a:pt x="7145" y="7653"/>
                      <a:pt x="7258" y="7699"/>
                    </a:cubicBezTo>
                    <a:lnTo>
                      <a:pt x="7318" y="7726"/>
                    </a:lnTo>
                    <a:cubicBezTo>
                      <a:pt x="7595" y="7839"/>
                      <a:pt x="7883" y="7956"/>
                      <a:pt x="8157" y="8091"/>
                    </a:cubicBezTo>
                    <a:lnTo>
                      <a:pt x="8862" y="8439"/>
                    </a:lnTo>
                    <a:lnTo>
                      <a:pt x="8906" y="8460"/>
                    </a:lnTo>
                    <a:cubicBezTo>
                      <a:pt x="9525" y="8761"/>
                      <a:pt x="10298" y="9137"/>
                      <a:pt x="11018" y="9517"/>
                    </a:cubicBezTo>
                    <a:cubicBezTo>
                      <a:pt x="12214" y="10144"/>
                      <a:pt x="13212" y="10678"/>
                      <a:pt x="14161" y="11200"/>
                    </a:cubicBezTo>
                    <a:cubicBezTo>
                      <a:pt x="15854" y="12131"/>
                      <a:pt x="17598" y="13171"/>
                      <a:pt x="19490" y="14377"/>
                    </a:cubicBezTo>
                    <a:cubicBezTo>
                      <a:pt x="19658" y="14481"/>
                      <a:pt x="19825" y="14587"/>
                      <a:pt x="19993" y="14691"/>
                    </a:cubicBezTo>
                    <a:lnTo>
                      <a:pt x="20041" y="14723"/>
                    </a:lnTo>
                    <a:lnTo>
                      <a:pt x="20100" y="14760"/>
                    </a:lnTo>
                    <a:cubicBezTo>
                      <a:pt x="20422" y="14957"/>
                      <a:pt x="20787" y="15185"/>
                      <a:pt x="21125" y="15417"/>
                    </a:cubicBezTo>
                    <a:lnTo>
                      <a:pt x="21702" y="15812"/>
                    </a:lnTo>
                    <a:lnTo>
                      <a:pt x="22522" y="16373"/>
                    </a:lnTo>
                    <a:cubicBezTo>
                      <a:pt x="22824" y="16577"/>
                      <a:pt x="23124" y="16806"/>
                      <a:pt x="23418" y="17025"/>
                    </a:cubicBezTo>
                    <a:lnTo>
                      <a:pt x="23436" y="17041"/>
                    </a:lnTo>
                    <a:lnTo>
                      <a:pt x="23568" y="17141"/>
                    </a:lnTo>
                    <a:lnTo>
                      <a:pt x="23802" y="17316"/>
                    </a:lnTo>
                    <a:cubicBezTo>
                      <a:pt x="24065" y="17511"/>
                      <a:pt x="24327" y="17708"/>
                      <a:pt x="24590" y="17906"/>
                    </a:cubicBezTo>
                    <a:lnTo>
                      <a:pt x="24850" y="18104"/>
                    </a:lnTo>
                    <a:cubicBezTo>
                      <a:pt x="25548" y="18588"/>
                      <a:pt x="26234" y="19057"/>
                      <a:pt x="26889" y="19499"/>
                    </a:cubicBezTo>
                    <a:cubicBezTo>
                      <a:pt x="27407" y="19847"/>
                      <a:pt x="27931" y="20222"/>
                      <a:pt x="28403" y="20561"/>
                    </a:cubicBezTo>
                    <a:lnTo>
                      <a:pt x="28743" y="20805"/>
                    </a:lnTo>
                    <a:lnTo>
                      <a:pt x="30252" y="19990"/>
                    </a:lnTo>
                    <a:cubicBezTo>
                      <a:pt x="30506" y="19852"/>
                      <a:pt x="30775" y="19721"/>
                      <a:pt x="31034" y="19598"/>
                    </a:cubicBezTo>
                    <a:cubicBezTo>
                      <a:pt x="31154" y="19541"/>
                      <a:pt x="31270" y="19485"/>
                      <a:pt x="31390" y="19425"/>
                    </a:cubicBezTo>
                    <a:lnTo>
                      <a:pt x="31760" y="19240"/>
                    </a:lnTo>
                    <a:cubicBezTo>
                      <a:pt x="32586" y="18831"/>
                      <a:pt x="33439" y="18407"/>
                      <a:pt x="34288" y="18009"/>
                    </a:cubicBezTo>
                    <a:cubicBezTo>
                      <a:pt x="34910" y="17721"/>
                      <a:pt x="35530" y="17431"/>
                      <a:pt x="36152" y="17143"/>
                    </a:cubicBezTo>
                    <a:cubicBezTo>
                      <a:pt x="37574" y="16482"/>
                      <a:pt x="39046" y="15797"/>
                      <a:pt x="40488" y="15113"/>
                    </a:cubicBezTo>
                    <a:lnTo>
                      <a:pt x="42248" y="14278"/>
                    </a:lnTo>
                    <a:lnTo>
                      <a:pt x="44034" y="13430"/>
                    </a:lnTo>
                    <a:cubicBezTo>
                      <a:pt x="44261" y="13323"/>
                      <a:pt x="44504" y="13215"/>
                      <a:pt x="44801" y="13094"/>
                    </a:cubicBezTo>
                    <a:lnTo>
                      <a:pt x="45302" y="12884"/>
                    </a:lnTo>
                    <a:lnTo>
                      <a:pt x="46899" y="12220"/>
                    </a:lnTo>
                    <a:lnTo>
                      <a:pt x="47867" y="11817"/>
                    </a:lnTo>
                    <a:lnTo>
                      <a:pt x="48431" y="11583"/>
                    </a:lnTo>
                    <a:cubicBezTo>
                      <a:pt x="48756" y="11447"/>
                      <a:pt x="49097" y="11333"/>
                      <a:pt x="49426" y="11225"/>
                    </a:cubicBezTo>
                    <a:lnTo>
                      <a:pt x="49695" y="11134"/>
                    </a:lnTo>
                    <a:lnTo>
                      <a:pt x="51953" y="10367"/>
                    </a:lnTo>
                    <a:lnTo>
                      <a:pt x="52250" y="10263"/>
                    </a:lnTo>
                    <a:cubicBezTo>
                      <a:pt x="52480" y="10185"/>
                      <a:pt x="52707" y="10103"/>
                      <a:pt x="52942" y="10035"/>
                    </a:cubicBezTo>
                    <a:lnTo>
                      <a:pt x="54862" y="9443"/>
                    </a:lnTo>
                    <a:lnTo>
                      <a:pt x="56783" y="8850"/>
                    </a:lnTo>
                    <a:cubicBezTo>
                      <a:pt x="57489" y="8630"/>
                      <a:pt x="58211" y="8420"/>
                      <a:pt x="58911" y="8218"/>
                    </a:cubicBezTo>
                    <a:cubicBezTo>
                      <a:pt x="59214" y="8130"/>
                      <a:pt x="59516" y="8043"/>
                      <a:pt x="59817" y="7955"/>
                    </a:cubicBezTo>
                    <a:lnTo>
                      <a:pt x="60447" y="7769"/>
                    </a:lnTo>
                    <a:lnTo>
                      <a:pt x="61259" y="7532"/>
                    </a:lnTo>
                    <a:cubicBezTo>
                      <a:pt x="61543" y="7448"/>
                      <a:pt x="61838" y="7376"/>
                      <a:pt x="62123" y="7307"/>
                    </a:cubicBezTo>
                    <a:cubicBezTo>
                      <a:pt x="62269" y="7270"/>
                      <a:pt x="62418" y="7235"/>
                      <a:pt x="62562" y="7199"/>
                    </a:cubicBezTo>
                    <a:cubicBezTo>
                      <a:pt x="63321" y="7005"/>
                      <a:pt x="64081" y="6813"/>
                      <a:pt x="64838" y="6618"/>
                    </a:cubicBezTo>
                    <a:lnTo>
                      <a:pt x="64977" y="6583"/>
                    </a:lnTo>
                    <a:cubicBezTo>
                      <a:pt x="65213" y="6521"/>
                      <a:pt x="65457" y="6459"/>
                      <a:pt x="65700" y="6408"/>
                    </a:cubicBezTo>
                    <a:lnTo>
                      <a:pt x="67689" y="5998"/>
                    </a:lnTo>
                    <a:lnTo>
                      <a:pt x="69647" y="5594"/>
                    </a:lnTo>
                    <a:cubicBezTo>
                      <a:pt x="69888" y="5543"/>
                      <a:pt x="70137" y="5509"/>
                      <a:pt x="70378" y="5474"/>
                    </a:cubicBezTo>
                    <a:cubicBezTo>
                      <a:pt x="70472" y="5460"/>
                      <a:pt x="70566" y="5447"/>
                      <a:pt x="70660" y="5433"/>
                    </a:cubicBezTo>
                    <a:lnTo>
                      <a:pt x="70691" y="5428"/>
                    </a:lnTo>
                    <a:cubicBezTo>
                      <a:pt x="71466" y="5310"/>
                      <a:pt x="72239" y="5191"/>
                      <a:pt x="73015" y="5073"/>
                    </a:cubicBezTo>
                    <a:lnTo>
                      <a:pt x="73335" y="5025"/>
                    </a:lnTo>
                    <a:cubicBezTo>
                      <a:pt x="73643" y="4975"/>
                      <a:pt x="73959" y="4925"/>
                      <a:pt x="74272" y="4891"/>
                    </a:cubicBezTo>
                    <a:lnTo>
                      <a:pt x="75173" y="4794"/>
                    </a:lnTo>
                    <a:lnTo>
                      <a:pt x="76183" y="4686"/>
                    </a:lnTo>
                    <a:cubicBezTo>
                      <a:pt x="76824" y="4619"/>
                      <a:pt x="77460" y="4549"/>
                      <a:pt x="78098" y="4484"/>
                    </a:cubicBezTo>
                    <a:cubicBezTo>
                      <a:pt x="78370" y="4454"/>
                      <a:pt x="78649" y="4438"/>
                      <a:pt x="78918" y="4422"/>
                    </a:cubicBezTo>
                    <a:cubicBezTo>
                      <a:pt x="79043" y="4417"/>
                      <a:pt x="79167" y="4409"/>
                      <a:pt x="79292" y="4403"/>
                    </a:cubicBezTo>
                    <a:lnTo>
                      <a:pt x="80409" y="4331"/>
                    </a:lnTo>
                    <a:lnTo>
                      <a:pt x="80620" y="4316"/>
                    </a:lnTo>
                    <a:lnTo>
                      <a:pt x="80574" y="4309"/>
                    </a:lnTo>
                    <a:cubicBezTo>
                      <a:pt x="79273" y="4072"/>
                      <a:pt x="77953" y="3843"/>
                      <a:pt x="76543" y="3615"/>
                    </a:cubicBezTo>
                    <a:cubicBezTo>
                      <a:pt x="75699" y="3478"/>
                      <a:pt x="74842" y="3357"/>
                      <a:pt x="74011" y="3241"/>
                    </a:cubicBezTo>
                    <a:cubicBezTo>
                      <a:pt x="73706" y="3199"/>
                      <a:pt x="73400" y="3158"/>
                      <a:pt x="73094" y="3115"/>
                    </a:cubicBezTo>
                    <a:cubicBezTo>
                      <a:pt x="72633" y="3048"/>
                      <a:pt x="72165" y="2992"/>
                      <a:pt x="71701" y="2935"/>
                    </a:cubicBezTo>
                    <a:cubicBezTo>
                      <a:pt x="71492" y="2908"/>
                      <a:pt x="71281" y="2884"/>
                      <a:pt x="71073" y="2859"/>
                    </a:cubicBezTo>
                    <a:lnTo>
                      <a:pt x="70954" y="2842"/>
                    </a:lnTo>
                    <a:cubicBezTo>
                      <a:pt x="70476" y="2783"/>
                      <a:pt x="69998" y="2721"/>
                      <a:pt x="69518" y="2672"/>
                    </a:cubicBezTo>
                    <a:cubicBezTo>
                      <a:pt x="66928" y="2401"/>
                      <a:pt x="64338" y="2153"/>
                      <a:pt x="61821" y="1933"/>
                    </a:cubicBezTo>
                    <a:lnTo>
                      <a:pt x="60936" y="1855"/>
                    </a:lnTo>
                    <a:cubicBezTo>
                      <a:pt x="58839" y="1672"/>
                      <a:pt x="56738" y="1487"/>
                      <a:pt x="54641" y="1292"/>
                    </a:cubicBezTo>
                    <a:cubicBezTo>
                      <a:pt x="53247" y="1164"/>
                      <a:pt x="52177" y="1070"/>
                      <a:pt x="51177" y="986"/>
                    </a:cubicBezTo>
                    <a:lnTo>
                      <a:pt x="51035" y="973"/>
                    </a:lnTo>
                    <a:cubicBezTo>
                      <a:pt x="50426" y="924"/>
                      <a:pt x="49817" y="874"/>
                      <a:pt x="49207" y="823"/>
                    </a:cubicBezTo>
                    <a:lnTo>
                      <a:pt x="48782" y="788"/>
                    </a:lnTo>
                    <a:cubicBezTo>
                      <a:pt x="48426" y="756"/>
                      <a:pt x="48058" y="723"/>
                      <a:pt x="47697" y="704"/>
                    </a:cubicBezTo>
                    <a:cubicBezTo>
                      <a:pt x="42037" y="390"/>
                      <a:pt x="37283" y="153"/>
                      <a:pt x="32466" y="7"/>
                    </a:cubicBezTo>
                    <a:cubicBezTo>
                      <a:pt x="32225" y="2"/>
                      <a:pt x="31983" y="0"/>
                      <a:pt x="3174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4" name="Google Shape;3534;p154"/>
              <p:cNvSpPr/>
              <p:nvPr/>
            </p:nvSpPr>
            <p:spPr>
              <a:xfrm>
                <a:off x="4989737" y="4316312"/>
                <a:ext cx="3902210" cy="1007014"/>
              </a:xfrm>
              <a:custGeom>
                <a:avLst/>
                <a:gdLst/>
                <a:ahLst/>
                <a:cxnLst/>
                <a:rect l="l" t="t" r="r" b="b"/>
                <a:pathLst>
                  <a:path w="80620" h="20805" extrusionOk="0">
                    <a:moveTo>
                      <a:pt x="31328" y="0"/>
                    </a:moveTo>
                    <a:lnTo>
                      <a:pt x="31015" y="2"/>
                    </a:lnTo>
                    <a:lnTo>
                      <a:pt x="30644" y="2"/>
                    </a:lnTo>
                    <a:cubicBezTo>
                      <a:pt x="30208" y="2"/>
                      <a:pt x="29768" y="2"/>
                      <a:pt x="29334" y="10"/>
                    </a:cubicBezTo>
                    <a:cubicBezTo>
                      <a:pt x="28579" y="26"/>
                      <a:pt x="27825" y="37"/>
                      <a:pt x="27074" y="53"/>
                    </a:cubicBezTo>
                    <a:cubicBezTo>
                      <a:pt x="26672" y="61"/>
                      <a:pt x="26269" y="79"/>
                      <a:pt x="25875" y="99"/>
                    </a:cubicBezTo>
                    <a:lnTo>
                      <a:pt x="25397" y="121"/>
                    </a:lnTo>
                    <a:cubicBezTo>
                      <a:pt x="25260" y="126"/>
                      <a:pt x="25121" y="131"/>
                      <a:pt x="24983" y="136"/>
                    </a:cubicBezTo>
                    <a:cubicBezTo>
                      <a:pt x="24643" y="149"/>
                      <a:pt x="24287" y="161"/>
                      <a:pt x="23942" y="191"/>
                    </a:cubicBezTo>
                    <a:lnTo>
                      <a:pt x="22655" y="299"/>
                    </a:lnTo>
                    <a:lnTo>
                      <a:pt x="21463" y="398"/>
                    </a:lnTo>
                    <a:cubicBezTo>
                      <a:pt x="21097" y="429"/>
                      <a:pt x="20730" y="476"/>
                      <a:pt x="20371" y="524"/>
                    </a:cubicBezTo>
                    <a:lnTo>
                      <a:pt x="20113" y="556"/>
                    </a:lnTo>
                    <a:cubicBezTo>
                      <a:pt x="19900" y="583"/>
                      <a:pt x="19687" y="608"/>
                      <a:pt x="19473" y="634"/>
                    </a:cubicBezTo>
                    <a:cubicBezTo>
                      <a:pt x="19026" y="689"/>
                      <a:pt x="18583" y="743"/>
                      <a:pt x="18137" y="804"/>
                    </a:cubicBezTo>
                    <a:lnTo>
                      <a:pt x="17745" y="861"/>
                    </a:lnTo>
                    <a:cubicBezTo>
                      <a:pt x="16682" y="1011"/>
                      <a:pt x="15582" y="1168"/>
                      <a:pt x="14503" y="1353"/>
                    </a:cubicBezTo>
                    <a:cubicBezTo>
                      <a:pt x="14313" y="1387"/>
                      <a:pt x="14122" y="1417"/>
                      <a:pt x="13932" y="1449"/>
                    </a:cubicBezTo>
                    <a:cubicBezTo>
                      <a:pt x="13561" y="1509"/>
                      <a:pt x="13180" y="1571"/>
                      <a:pt x="12806" y="1647"/>
                    </a:cubicBezTo>
                    <a:lnTo>
                      <a:pt x="11626" y="1884"/>
                    </a:lnTo>
                    <a:lnTo>
                      <a:pt x="10649" y="2080"/>
                    </a:lnTo>
                    <a:cubicBezTo>
                      <a:pt x="10291" y="2152"/>
                      <a:pt x="9936" y="2231"/>
                      <a:pt x="9581" y="2308"/>
                    </a:cubicBezTo>
                    <a:lnTo>
                      <a:pt x="9077" y="2419"/>
                    </a:lnTo>
                    <a:lnTo>
                      <a:pt x="8742" y="2491"/>
                    </a:lnTo>
                    <a:cubicBezTo>
                      <a:pt x="8327" y="2577"/>
                      <a:pt x="7904" y="2668"/>
                      <a:pt x="7490" y="2781"/>
                    </a:cubicBezTo>
                    <a:lnTo>
                      <a:pt x="6388" y="3074"/>
                    </a:lnTo>
                    <a:lnTo>
                      <a:pt x="5288" y="3368"/>
                    </a:lnTo>
                    <a:cubicBezTo>
                      <a:pt x="4867" y="3481"/>
                      <a:pt x="4445" y="3617"/>
                      <a:pt x="4036" y="3750"/>
                    </a:cubicBezTo>
                    <a:cubicBezTo>
                      <a:pt x="3835" y="3815"/>
                      <a:pt x="3634" y="3882"/>
                      <a:pt x="3434" y="3943"/>
                    </a:cubicBezTo>
                    <a:cubicBezTo>
                      <a:pt x="2990" y="4083"/>
                      <a:pt x="2545" y="4228"/>
                      <a:pt x="2100" y="4371"/>
                    </a:cubicBezTo>
                    <a:cubicBezTo>
                      <a:pt x="1700" y="4501"/>
                      <a:pt x="1306" y="4631"/>
                      <a:pt x="906" y="4760"/>
                    </a:cubicBezTo>
                    <a:cubicBezTo>
                      <a:pt x="835" y="4783"/>
                      <a:pt x="765" y="4805"/>
                      <a:pt x="693" y="4827"/>
                    </a:cubicBezTo>
                    <a:cubicBezTo>
                      <a:pt x="551" y="4872"/>
                      <a:pt x="408" y="4919"/>
                      <a:pt x="269" y="4970"/>
                    </a:cubicBezTo>
                    <a:lnTo>
                      <a:pt x="0" y="5072"/>
                    </a:lnTo>
                    <a:cubicBezTo>
                      <a:pt x="691" y="5292"/>
                      <a:pt x="1384" y="5516"/>
                      <a:pt x="2080" y="5747"/>
                    </a:cubicBezTo>
                    <a:lnTo>
                      <a:pt x="2319" y="5819"/>
                    </a:lnTo>
                    <a:cubicBezTo>
                      <a:pt x="3035" y="6050"/>
                      <a:pt x="3759" y="6313"/>
                      <a:pt x="4457" y="6566"/>
                    </a:cubicBezTo>
                    <a:lnTo>
                      <a:pt x="4499" y="6580"/>
                    </a:lnTo>
                    <a:lnTo>
                      <a:pt x="4671" y="6644"/>
                    </a:lnTo>
                    <a:lnTo>
                      <a:pt x="5290" y="6866"/>
                    </a:lnTo>
                    <a:cubicBezTo>
                      <a:pt x="5440" y="6917"/>
                      <a:pt x="5587" y="6982"/>
                      <a:pt x="5726" y="7044"/>
                    </a:cubicBezTo>
                    <a:lnTo>
                      <a:pt x="5750" y="7057"/>
                    </a:lnTo>
                    <a:lnTo>
                      <a:pt x="5915" y="7129"/>
                    </a:lnTo>
                    <a:lnTo>
                      <a:pt x="6420" y="7344"/>
                    </a:lnTo>
                    <a:lnTo>
                      <a:pt x="6913" y="7556"/>
                    </a:lnTo>
                    <a:cubicBezTo>
                      <a:pt x="7028" y="7605"/>
                      <a:pt x="7145" y="7653"/>
                      <a:pt x="7258" y="7699"/>
                    </a:cubicBezTo>
                    <a:lnTo>
                      <a:pt x="7318" y="7726"/>
                    </a:lnTo>
                    <a:cubicBezTo>
                      <a:pt x="7595" y="7839"/>
                      <a:pt x="7883" y="7956"/>
                      <a:pt x="8157" y="8091"/>
                    </a:cubicBezTo>
                    <a:lnTo>
                      <a:pt x="8862" y="8439"/>
                    </a:lnTo>
                    <a:lnTo>
                      <a:pt x="8906" y="8460"/>
                    </a:lnTo>
                    <a:cubicBezTo>
                      <a:pt x="9525" y="8761"/>
                      <a:pt x="10298" y="9137"/>
                      <a:pt x="11018" y="9517"/>
                    </a:cubicBezTo>
                    <a:cubicBezTo>
                      <a:pt x="12214" y="10144"/>
                      <a:pt x="13212" y="10678"/>
                      <a:pt x="14161" y="11200"/>
                    </a:cubicBezTo>
                    <a:cubicBezTo>
                      <a:pt x="15854" y="12131"/>
                      <a:pt x="17598" y="13171"/>
                      <a:pt x="19490" y="14377"/>
                    </a:cubicBezTo>
                    <a:cubicBezTo>
                      <a:pt x="19658" y="14481"/>
                      <a:pt x="19825" y="14587"/>
                      <a:pt x="19993" y="14691"/>
                    </a:cubicBezTo>
                    <a:lnTo>
                      <a:pt x="20041" y="14723"/>
                    </a:lnTo>
                    <a:lnTo>
                      <a:pt x="20100" y="14760"/>
                    </a:lnTo>
                    <a:cubicBezTo>
                      <a:pt x="20422" y="14957"/>
                      <a:pt x="20787" y="15185"/>
                      <a:pt x="21125" y="15417"/>
                    </a:cubicBezTo>
                    <a:lnTo>
                      <a:pt x="21702" y="15812"/>
                    </a:lnTo>
                    <a:lnTo>
                      <a:pt x="22522" y="16373"/>
                    </a:lnTo>
                    <a:cubicBezTo>
                      <a:pt x="22824" y="16577"/>
                      <a:pt x="23124" y="16806"/>
                      <a:pt x="23418" y="17025"/>
                    </a:cubicBezTo>
                    <a:lnTo>
                      <a:pt x="23436" y="17041"/>
                    </a:lnTo>
                    <a:lnTo>
                      <a:pt x="23568" y="17141"/>
                    </a:lnTo>
                    <a:lnTo>
                      <a:pt x="23802" y="17316"/>
                    </a:lnTo>
                    <a:cubicBezTo>
                      <a:pt x="24065" y="17511"/>
                      <a:pt x="24327" y="17708"/>
                      <a:pt x="24590" y="17906"/>
                    </a:cubicBezTo>
                    <a:lnTo>
                      <a:pt x="24850" y="18104"/>
                    </a:lnTo>
                    <a:cubicBezTo>
                      <a:pt x="25548" y="18588"/>
                      <a:pt x="26234" y="19057"/>
                      <a:pt x="26889" y="19499"/>
                    </a:cubicBezTo>
                    <a:cubicBezTo>
                      <a:pt x="27407" y="19847"/>
                      <a:pt x="27931" y="20222"/>
                      <a:pt x="28403" y="20561"/>
                    </a:cubicBezTo>
                    <a:lnTo>
                      <a:pt x="28743" y="20805"/>
                    </a:lnTo>
                    <a:lnTo>
                      <a:pt x="30252" y="19990"/>
                    </a:lnTo>
                    <a:cubicBezTo>
                      <a:pt x="30506" y="19852"/>
                      <a:pt x="30775" y="19721"/>
                      <a:pt x="31034" y="19598"/>
                    </a:cubicBezTo>
                    <a:cubicBezTo>
                      <a:pt x="31154" y="19541"/>
                      <a:pt x="31270" y="19485"/>
                      <a:pt x="31390" y="19425"/>
                    </a:cubicBezTo>
                    <a:lnTo>
                      <a:pt x="31760" y="19240"/>
                    </a:lnTo>
                    <a:cubicBezTo>
                      <a:pt x="32586" y="18831"/>
                      <a:pt x="33439" y="18407"/>
                      <a:pt x="34288" y="18009"/>
                    </a:cubicBezTo>
                    <a:cubicBezTo>
                      <a:pt x="34910" y="17721"/>
                      <a:pt x="35530" y="17431"/>
                      <a:pt x="36152" y="17143"/>
                    </a:cubicBezTo>
                    <a:cubicBezTo>
                      <a:pt x="37574" y="16482"/>
                      <a:pt x="39046" y="15797"/>
                      <a:pt x="40488" y="15113"/>
                    </a:cubicBezTo>
                    <a:lnTo>
                      <a:pt x="42248" y="14278"/>
                    </a:lnTo>
                    <a:lnTo>
                      <a:pt x="44034" y="13430"/>
                    </a:lnTo>
                    <a:cubicBezTo>
                      <a:pt x="44261" y="13323"/>
                      <a:pt x="44504" y="13215"/>
                      <a:pt x="44801" y="13094"/>
                    </a:cubicBezTo>
                    <a:lnTo>
                      <a:pt x="45302" y="12884"/>
                    </a:lnTo>
                    <a:lnTo>
                      <a:pt x="46899" y="12220"/>
                    </a:lnTo>
                    <a:lnTo>
                      <a:pt x="47867" y="11817"/>
                    </a:lnTo>
                    <a:lnTo>
                      <a:pt x="48431" y="11583"/>
                    </a:lnTo>
                    <a:cubicBezTo>
                      <a:pt x="48756" y="11447"/>
                      <a:pt x="49097" y="11333"/>
                      <a:pt x="49426" y="11225"/>
                    </a:cubicBezTo>
                    <a:lnTo>
                      <a:pt x="49695" y="11134"/>
                    </a:lnTo>
                    <a:lnTo>
                      <a:pt x="51953" y="10367"/>
                    </a:lnTo>
                    <a:lnTo>
                      <a:pt x="52250" y="10263"/>
                    </a:lnTo>
                    <a:cubicBezTo>
                      <a:pt x="52480" y="10185"/>
                      <a:pt x="52707" y="10103"/>
                      <a:pt x="52942" y="10035"/>
                    </a:cubicBezTo>
                    <a:lnTo>
                      <a:pt x="54862" y="9443"/>
                    </a:lnTo>
                    <a:lnTo>
                      <a:pt x="56783" y="8850"/>
                    </a:lnTo>
                    <a:cubicBezTo>
                      <a:pt x="57489" y="8630"/>
                      <a:pt x="58211" y="8420"/>
                      <a:pt x="58911" y="8218"/>
                    </a:cubicBezTo>
                    <a:cubicBezTo>
                      <a:pt x="59214" y="8130"/>
                      <a:pt x="59516" y="8043"/>
                      <a:pt x="59817" y="7955"/>
                    </a:cubicBezTo>
                    <a:lnTo>
                      <a:pt x="60447" y="7769"/>
                    </a:lnTo>
                    <a:lnTo>
                      <a:pt x="61259" y="7532"/>
                    </a:lnTo>
                    <a:cubicBezTo>
                      <a:pt x="61543" y="7448"/>
                      <a:pt x="61838" y="7376"/>
                      <a:pt x="62123" y="7307"/>
                    </a:cubicBezTo>
                    <a:cubicBezTo>
                      <a:pt x="62269" y="7270"/>
                      <a:pt x="62418" y="7235"/>
                      <a:pt x="62562" y="7199"/>
                    </a:cubicBezTo>
                    <a:cubicBezTo>
                      <a:pt x="63321" y="7005"/>
                      <a:pt x="64081" y="6813"/>
                      <a:pt x="64838" y="6618"/>
                    </a:cubicBezTo>
                    <a:lnTo>
                      <a:pt x="64977" y="6583"/>
                    </a:lnTo>
                    <a:cubicBezTo>
                      <a:pt x="65213" y="6521"/>
                      <a:pt x="65457" y="6459"/>
                      <a:pt x="65700" y="6408"/>
                    </a:cubicBezTo>
                    <a:lnTo>
                      <a:pt x="67689" y="5998"/>
                    </a:lnTo>
                    <a:lnTo>
                      <a:pt x="69647" y="5594"/>
                    </a:lnTo>
                    <a:cubicBezTo>
                      <a:pt x="69888" y="5543"/>
                      <a:pt x="70137" y="5509"/>
                      <a:pt x="70378" y="5474"/>
                    </a:cubicBezTo>
                    <a:cubicBezTo>
                      <a:pt x="70472" y="5460"/>
                      <a:pt x="70566" y="5447"/>
                      <a:pt x="70660" y="5433"/>
                    </a:cubicBezTo>
                    <a:lnTo>
                      <a:pt x="70691" y="5428"/>
                    </a:lnTo>
                    <a:cubicBezTo>
                      <a:pt x="71466" y="5310"/>
                      <a:pt x="72239" y="5191"/>
                      <a:pt x="73015" y="5073"/>
                    </a:cubicBezTo>
                    <a:lnTo>
                      <a:pt x="73335" y="5025"/>
                    </a:lnTo>
                    <a:cubicBezTo>
                      <a:pt x="73643" y="4975"/>
                      <a:pt x="73959" y="4925"/>
                      <a:pt x="74272" y="4891"/>
                    </a:cubicBezTo>
                    <a:lnTo>
                      <a:pt x="75173" y="4794"/>
                    </a:lnTo>
                    <a:lnTo>
                      <a:pt x="76183" y="4686"/>
                    </a:lnTo>
                    <a:cubicBezTo>
                      <a:pt x="76824" y="4619"/>
                      <a:pt x="77460" y="4549"/>
                      <a:pt x="78098" y="4484"/>
                    </a:cubicBezTo>
                    <a:cubicBezTo>
                      <a:pt x="78370" y="4454"/>
                      <a:pt x="78649" y="4438"/>
                      <a:pt x="78918" y="4422"/>
                    </a:cubicBezTo>
                    <a:cubicBezTo>
                      <a:pt x="79043" y="4417"/>
                      <a:pt x="79167" y="4409"/>
                      <a:pt x="79292" y="4403"/>
                    </a:cubicBezTo>
                    <a:lnTo>
                      <a:pt x="80409" y="4331"/>
                    </a:lnTo>
                    <a:lnTo>
                      <a:pt x="80620" y="4316"/>
                    </a:lnTo>
                    <a:lnTo>
                      <a:pt x="80574" y="4309"/>
                    </a:lnTo>
                    <a:cubicBezTo>
                      <a:pt x="79273" y="4072"/>
                      <a:pt x="77953" y="3843"/>
                      <a:pt x="76543" y="3615"/>
                    </a:cubicBezTo>
                    <a:cubicBezTo>
                      <a:pt x="75699" y="3478"/>
                      <a:pt x="74842" y="3357"/>
                      <a:pt x="74011" y="3241"/>
                    </a:cubicBezTo>
                    <a:cubicBezTo>
                      <a:pt x="73706" y="3199"/>
                      <a:pt x="73400" y="3158"/>
                      <a:pt x="73094" y="3115"/>
                    </a:cubicBezTo>
                    <a:cubicBezTo>
                      <a:pt x="72633" y="3048"/>
                      <a:pt x="72165" y="2992"/>
                      <a:pt x="71701" y="2935"/>
                    </a:cubicBezTo>
                    <a:cubicBezTo>
                      <a:pt x="71492" y="2908"/>
                      <a:pt x="71281" y="2884"/>
                      <a:pt x="71073" y="2859"/>
                    </a:cubicBezTo>
                    <a:lnTo>
                      <a:pt x="70954" y="2842"/>
                    </a:lnTo>
                    <a:cubicBezTo>
                      <a:pt x="70476" y="2783"/>
                      <a:pt x="69998" y="2721"/>
                      <a:pt x="69518" y="2672"/>
                    </a:cubicBezTo>
                    <a:cubicBezTo>
                      <a:pt x="66928" y="2401"/>
                      <a:pt x="64338" y="2153"/>
                      <a:pt x="61821" y="1933"/>
                    </a:cubicBezTo>
                    <a:lnTo>
                      <a:pt x="60936" y="1855"/>
                    </a:lnTo>
                    <a:cubicBezTo>
                      <a:pt x="58839" y="1672"/>
                      <a:pt x="56738" y="1487"/>
                      <a:pt x="54641" y="1292"/>
                    </a:cubicBezTo>
                    <a:cubicBezTo>
                      <a:pt x="53247" y="1164"/>
                      <a:pt x="52177" y="1070"/>
                      <a:pt x="51177" y="986"/>
                    </a:cubicBezTo>
                    <a:lnTo>
                      <a:pt x="51035" y="973"/>
                    </a:lnTo>
                    <a:cubicBezTo>
                      <a:pt x="50426" y="924"/>
                      <a:pt x="49817" y="874"/>
                      <a:pt x="49207" y="823"/>
                    </a:cubicBezTo>
                    <a:lnTo>
                      <a:pt x="48782" y="788"/>
                    </a:lnTo>
                    <a:cubicBezTo>
                      <a:pt x="48426" y="756"/>
                      <a:pt x="48058" y="723"/>
                      <a:pt x="47697" y="704"/>
                    </a:cubicBezTo>
                    <a:cubicBezTo>
                      <a:pt x="42037" y="390"/>
                      <a:pt x="37283" y="153"/>
                      <a:pt x="32466" y="7"/>
                    </a:cubicBezTo>
                    <a:cubicBezTo>
                      <a:pt x="32225" y="2"/>
                      <a:pt x="31983" y="0"/>
                      <a:pt x="31743" y="0"/>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5" name="Google Shape;3535;p154"/>
              <p:cNvSpPr/>
              <p:nvPr/>
            </p:nvSpPr>
            <p:spPr>
              <a:xfrm>
                <a:off x="6380921" y="4519348"/>
                <a:ext cx="2764073" cy="1271727"/>
              </a:xfrm>
              <a:custGeom>
                <a:avLst/>
                <a:gdLst/>
                <a:ahLst/>
                <a:cxnLst/>
                <a:rect l="l" t="t" r="r" b="b"/>
                <a:pathLst>
                  <a:path w="57106" h="26274" extrusionOk="0">
                    <a:moveTo>
                      <a:pt x="54600" y="1"/>
                    </a:moveTo>
                    <a:cubicBezTo>
                      <a:pt x="53964" y="1"/>
                      <a:pt x="53350" y="19"/>
                      <a:pt x="52772" y="57"/>
                    </a:cubicBezTo>
                    <a:lnTo>
                      <a:pt x="51878" y="113"/>
                    </a:lnTo>
                    <a:lnTo>
                      <a:pt x="51667" y="127"/>
                    </a:lnTo>
                    <a:lnTo>
                      <a:pt x="50550" y="199"/>
                    </a:lnTo>
                    <a:cubicBezTo>
                      <a:pt x="50425" y="208"/>
                      <a:pt x="50301" y="215"/>
                      <a:pt x="50177" y="219"/>
                    </a:cubicBezTo>
                    <a:cubicBezTo>
                      <a:pt x="49907" y="234"/>
                      <a:pt x="49628" y="251"/>
                      <a:pt x="49356" y="281"/>
                    </a:cubicBezTo>
                    <a:cubicBezTo>
                      <a:pt x="48719" y="348"/>
                      <a:pt x="48082" y="418"/>
                      <a:pt x="47442" y="483"/>
                    </a:cubicBezTo>
                    <a:lnTo>
                      <a:pt x="46431" y="591"/>
                    </a:lnTo>
                    <a:lnTo>
                      <a:pt x="45530" y="688"/>
                    </a:lnTo>
                    <a:cubicBezTo>
                      <a:pt x="45218" y="723"/>
                      <a:pt x="44901" y="771"/>
                      <a:pt x="44593" y="821"/>
                    </a:cubicBezTo>
                    <a:lnTo>
                      <a:pt x="44273" y="870"/>
                    </a:lnTo>
                    <a:cubicBezTo>
                      <a:pt x="43498" y="988"/>
                      <a:pt x="42724" y="1107"/>
                      <a:pt x="41949" y="1225"/>
                    </a:cubicBezTo>
                    <a:lnTo>
                      <a:pt x="41918" y="1230"/>
                    </a:lnTo>
                    <a:cubicBezTo>
                      <a:pt x="41825" y="1244"/>
                      <a:pt x="41730" y="1258"/>
                      <a:pt x="41636" y="1270"/>
                    </a:cubicBezTo>
                    <a:cubicBezTo>
                      <a:pt x="41395" y="1305"/>
                      <a:pt x="41146" y="1340"/>
                      <a:pt x="40905" y="1392"/>
                    </a:cubicBezTo>
                    <a:lnTo>
                      <a:pt x="38947" y="1795"/>
                    </a:lnTo>
                    <a:lnTo>
                      <a:pt x="36959" y="2205"/>
                    </a:lnTo>
                    <a:cubicBezTo>
                      <a:pt x="36715" y="2257"/>
                      <a:pt x="36471" y="2319"/>
                      <a:pt x="36235" y="2381"/>
                    </a:cubicBezTo>
                    <a:lnTo>
                      <a:pt x="36096" y="2415"/>
                    </a:lnTo>
                    <a:cubicBezTo>
                      <a:pt x="35339" y="2610"/>
                      <a:pt x="34580" y="2803"/>
                      <a:pt x="33820" y="2995"/>
                    </a:cubicBezTo>
                    <a:cubicBezTo>
                      <a:pt x="33676" y="3032"/>
                      <a:pt x="33527" y="3067"/>
                      <a:pt x="33381" y="3104"/>
                    </a:cubicBezTo>
                    <a:cubicBezTo>
                      <a:pt x="33097" y="3174"/>
                      <a:pt x="32801" y="3244"/>
                      <a:pt x="32517" y="3329"/>
                    </a:cubicBezTo>
                    <a:lnTo>
                      <a:pt x="31705" y="3566"/>
                    </a:lnTo>
                    <a:lnTo>
                      <a:pt x="31075" y="3751"/>
                    </a:lnTo>
                    <a:cubicBezTo>
                      <a:pt x="30773" y="3840"/>
                      <a:pt x="30472" y="3926"/>
                      <a:pt x="30169" y="4015"/>
                    </a:cubicBezTo>
                    <a:cubicBezTo>
                      <a:pt x="29469" y="4217"/>
                      <a:pt x="28747" y="4427"/>
                      <a:pt x="28041" y="4647"/>
                    </a:cubicBezTo>
                    <a:lnTo>
                      <a:pt x="26120" y="5239"/>
                    </a:lnTo>
                    <a:lnTo>
                      <a:pt x="24200" y="5832"/>
                    </a:lnTo>
                    <a:cubicBezTo>
                      <a:pt x="23967" y="5901"/>
                      <a:pt x="23738" y="5982"/>
                      <a:pt x="23509" y="6060"/>
                    </a:cubicBezTo>
                    <a:lnTo>
                      <a:pt x="23211" y="6165"/>
                    </a:lnTo>
                    <a:lnTo>
                      <a:pt x="20953" y="6930"/>
                    </a:lnTo>
                    <a:lnTo>
                      <a:pt x="20684" y="7022"/>
                    </a:lnTo>
                    <a:cubicBezTo>
                      <a:pt x="20355" y="7130"/>
                      <a:pt x="20014" y="7245"/>
                      <a:pt x="19689" y="7380"/>
                    </a:cubicBezTo>
                    <a:lnTo>
                      <a:pt x="19125" y="7614"/>
                    </a:lnTo>
                    <a:lnTo>
                      <a:pt x="18157" y="8017"/>
                    </a:lnTo>
                    <a:lnTo>
                      <a:pt x="16560" y="8681"/>
                    </a:lnTo>
                    <a:lnTo>
                      <a:pt x="16059" y="8891"/>
                    </a:lnTo>
                    <a:cubicBezTo>
                      <a:pt x="15762" y="9013"/>
                      <a:pt x="15519" y="9121"/>
                      <a:pt x="15292" y="9227"/>
                    </a:cubicBezTo>
                    <a:lnTo>
                      <a:pt x="13506" y="10075"/>
                    </a:lnTo>
                    <a:lnTo>
                      <a:pt x="11746" y="10910"/>
                    </a:lnTo>
                    <a:cubicBezTo>
                      <a:pt x="10304" y="11594"/>
                      <a:pt x="8831" y="12278"/>
                      <a:pt x="7410" y="12940"/>
                    </a:cubicBezTo>
                    <a:cubicBezTo>
                      <a:pt x="6788" y="13228"/>
                      <a:pt x="6168" y="13518"/>
                      <a:pt x="5546" y="13807"/>
                    </a:cubicBezTo>
                    <a:cubicBezTo>
                      <a:pt x="4697" y="14204"/>
                      <a:pt x="3844" y="14626"/>
                      <a:pt x="3018" y="15037"/>
                    </a:cubicBezTo>
                    <a:lnTo>
                      <a:pt x="2648" y="15223"/>
                    </a:lnTo>
                    <a:cubicBezTo>
                      <a:pt x="2528" y="15281"/>
                      <a:pt x="2413" y="15338"/>
                      <a:pt x="2292" y="15395"/>
                    </a:cubicBezTo>
                    <a:cubicBezTo>
                      <a:pt x="2034" y="15518"/>
                      <a:pt x="1765" y="15650"/>
                      <a:pt x="1510" y="15787"/>
                    </a:cubicBezTo>
                    <a:lnTo>
                      <a:pt x="1" y="16603"/>
                    </a:lnTo>
                    <a:lnTo>
                      <a:pt x="121" y="16688"/>
                    </a:lnTo>
                    <a:cubicBezTo>
                      <a:pt x="1296" y="17527"/>
                      <a:pt x="2572" y="18382"/>
                      <a:pt x="4019" y="19297"/>
                    </a:cubicBezTo>
                    <a:cubicBezTo>
                      <a:pt x="4356" y="19512"/>
                      <a:pt x="4692" y="19726"/>
                      <a:pt x="5040" y="19950"/>
                    </a:cubicBezTo>
                    <a:lnTo>
                      <a:pt x="5106" y="19989"/>
                    </a:lnTo>
                    <a:cubicBezTo>
                      <a:pt x="6173" y="20668"/>
                      <a:pt x="7135" y="21280"/>
                      <a:pt x="8113" y="21858"/>
                    </a:cubicBezTo>
                    <a:cubicBezTo>
                      <a:pt x="8273" y="21953"/>
                      <a:pt x="8433" y="22048"/>
                      <a:pt x="8590" y="22143"/>
                    </a:cubicBezTo>
                    <a:lnTo>
                      <a:pt x="8705" y="22212"/>
                    </a:lnTo>
                    <a:lnTo>
                      <a:pt x="8731" y="22228"/>
                    </a:lnTo>
                    <a:lnTo>
                      <a:pt x="8754" y="22243"/>
                    </a:lnTo>
                    <a:cubicBezTo>
                      <a:pt x="9226" y="22525"/>
                      <a:pt x="9714" y="22819"/>
                      <a:pt x="10206" y="23086"/>
                    </a:cubicBezTo>
                    <a:cubicBezTo>
                      <a:pt x="10469" y="23231"/>
                      <a:pt x="10736" y="23374"/>
                      <a:pt x="11000" y="23518"/>
                    </a:cubicBezTo>
                    <a:lnTo>
                      <a:pt x="11141" y="23593"/>
                    </a:lnTo>
                    <a:cubicBezTo>
                      <a:pt x="11612" y="23849"/>
                      <a:pt x="12085" y="24105"/>
                      <a:pt x="12555" y="24365"/>
                    </a:cubicBezTo>
                    <a:lnTo>
                      <a:pt x="13025" y="24631"/>
                    </a:lnTo>
                    <a:lnTo>
                      <a:pt x="13490" y="24893"/>
                    </a:lnTo>
                    <a:cubicBezTo>
                      <a:pt x="14304" y="25352"/>
                      <a:pt x="15134" y="25821"/>
                      <a:pt x="15978" y="26274"/>
                    </a:cubicBezTo>
                    <a:lnTo>
                      <a:pt x="57105" y="26274"/>
                    </a:lnTo>
                    <a:lnTo>
                      <a:pt x="57105" y="8692"/>
                    </a:lnTo>
                    <a:lnTo>
                      <a:pt x="57105" y="1089"/>
                    </a:lnTo>
                    <a:lnTo>
                      <a:pt x="57105" y="86"/>
                    </a:lnTo>
                    <a:cubicBezTo>
                      <a:pt x="56811" y="68"/>
                      <a:pt x="56502" y="49"/>
                      <a:pt x="56171" y="35"/>
                    </a:cubicBezTo>
                    <a:cubicBezTo>
                      <a:pt x="55628" y="13"/>
                      <a:pt x="55100" y="1"/>
                      <a:pt x="546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6" name="Google Shape;3536;p154"/>
              <p:cNvSpPr/>
              <p:nvPr/>
            </p:nvSpPr>
            <p:spPr>
              <a:xfrm>
                <a:off x="-3387" y="4372737"/>
                <a:ext cx="1937358" cy="1152948"/>
              </a:xfrm>
              <a:custGeom>
                <a:avLst/>
                <a:gdLst/>
                <a:ahLst/>
                <a:cxnLst/>
                <a:rect l="l" t="t" r="r" b="b"/>
                <a:pathLst>
                  <a:path w="40026" h="23820" extrusionOk="0">
                    <a:moveTo>
                      <a:pt x="18680" y="1"/>
                    </a:moveTo>
                    <a:cubicBezTo>
                      <a:pt x="18659" y="1"/>
                      <a:pt x="18643" y="1"/>
                      <a:pt x="18622" y="3"/>
                    </a:cubicBezTo>
                    <a:lnTo>
                      <a:pt x="18594" y="3"/>
                    </a:lnTo>
                    <a:lnTo>
                      <a:pt x="18297" y="16"/>
                    </a:lnTo>
                    <a:lnTo>
                      <a:pt x="17813" y="33"/>
                    </a:lnTo>
                    <a:lnTo>
                      <a:pt x="17341" y="52"/>
                    </a:lnTo>
                    <a:cubicBezTo>
                      <a:pt x="17233" y="57"/>
                      <a:pt x="17125" y="59"/>
                      <a:pt x="17017" y="64"/>
                    </a:cubicBezTo>
                    <a:lnTo>
                      <a:pt x="16974" y="68"/>
                    </a:lnTo>
                    <a:cubicBezTo>
                      <a:pt x="16952" y="68"/>
                      <a:pt x="16929" y="68"/>
                      <a:pt x="16906" y="70"/>
                    </a:cubicBezTo>
                    <a:lnTo>
                      <a:pt x="16612" y="99"/>
                    </a:lnTo>
                    <a:lnTo>
                      <a:pt x="16311" y="129"/>
                    </a:lnTo>
                    <a:lnTo>
                      <a:pt x="15898" y="172"/>
                    </a:lnTo>
                    <a:lnTo>
                      <a:pt x="15440" y="217"/>
                    </a:lnTo>
                    <a:lnTo>
                      <a:pt x="15279" y="233"/>
                    </a:lnTo>
                    <a:lnTo>
                      <a:pt x="15137" y="247"/>
                    </a:lnTo>
                    <a:lnTo>
                      <a:pt x="15103" y="252"/>
                    </a:lnTo>
                    <a:cubicBezTo>
                      <a:pt x="15077" y="254"/>
                      <a:pt x="15053" y="257"/>
                      <a:pt x="15029" y="259"/>
                    </a:cubicBezTo>
                    <a:lnTo>
                      <a:pt x="13528" y="464"/>
                    </a:lnTo>
                    <a:lnTo>
                      <a:pt x="13086" y="523"/>
                    </a:lnTo>
                    <a:lnTo>
                      <a:pt x="13013" y="536"/>
                    </a:lnTo>
                    <a:lnTo>
                      <a:pt x="12938" y="548"/>
                    </a:lnTo>
                    <a:lnTo>
                      <a:pt x="12644" y="595"/>
                    </a:lnTo>
                    <a:cubicBezTo>
                      <a:pt x="12551" y="609"/>
                      <a:pt x="12454" y="625"/>
                      <a:pt x="12362" y="641"/>
                    </a:cubicBezTo>
                    <a:lnTo>
                      <a:pt x="12206" y="666"/>
                    </a:lnTo>
                    <a:cubicBezTo>
                      <a:pt x="11949" y="711"/>
                      <a:pt x="11667" y="763"/>
                      <a:pt x="11316" y="836"/>
                    </a:cubicBezTo>
                    <a:cubicBezTo>
                      <a:pt x="11027" y="896"/>
                      <a:pt x="10727" y="970"/>
                      <a:pt x="10487" y="1031"/>
                    </a:cubicBezTo>
                    <a:cubicBezTo>
                      <a:pt x="10213" y="1102"/>
                      <a:pt x="9941" y="1177"/>
                      <a:pt x="9672" y="1257"/>
                    </a:cubicBezTo>
                    <a:cubicBezTo>
                      <a:pt x="9142" y="1413"/>
                      <a:pt x="8576" y="1607"/>
                      <a:pt x="7891" y="1870"/>
                    </a:cubicBezTo>
                    <a:cubicBezTo>
                      <a:pt x="7755" y="1923"/>
                      <a:pt x="7619" y="1978"/>
                      <a:pt x="7483" y="2034"/>
                    </a:cubicBezTo>
                    <a:lnTo>
                      <a:pt x="7453" y="2046"/>
                    </a:lnTo>
                    <a:lnTo>
                      <a:pt x="7422" y="2059"/>
                    </a:lnTo>
                    <a:lnTo>
                      <a:pt x="7335" y="2096"/>
                    </a:lnTo>
                    <a:lnTo>
                      <a:pt x="7269" y="2123"/>
                    </a:lnTo>
                    <a:lnTo>
                      <a:pt x="7151" y="2178"/>
                    </a:lnTo>
                    <a:lnTo>
                      <a:pt x="6746" y="2360"/>
                    </a:lnTo>
                    <a:lnTo>
                      <a:pt x="6337" y="2543"/>
                    </a:lnTo>
                    <a:lnTo>
                      <a:pt x="5650" y="2854"/>
                    </a:lnTo>
                    <a:cubicBezTo>
                      <a:pt x="5613" y="2871"/>
                      <a:pt x="5574" y="2889"/>
                      <a:pt x="5537" y="2904"/>
                    </a:cubicBezTo>
                    <a:lnTo>
                      <a:pt x="5500" y="2922"/>
                    </a:lnTo>
                    <a:lnTo>
                      <a:pt x="5460" y="2942"/>
                    </a:lnTo>
                    <a:lnTo>
                      <a:pt x="5407" y="2969"/>
                    </a:lnTo>
                    <a:lnTo>
                      <a:pt x="4669" y="3337"/>
                    </a:lnTo>
                    <a:lnTo>
                      <a:pt x="3929" y="3705"/>
                    </a:lnTo>
                    <a:lnTo>
                      <a:pt x="3860" y="3740"/>
                    </a:lnTo>
                    <a:cubicBezTo>
                      <a:pt x="3790" y="3775"/>
                      <a:pt x="3737" y="3802"/>
                      <a:pt x="3687" y="3829"/>
                    </a:cubicBezTo>
                    <a:lnTo>
                      <a:pt x="3078" y="4162"/>
                    </a:lnTo>
                    <a:lnTo>
                      <a:pt x="2462" y="4501"/>
                    </a:lnTo>
                    <a:lnTo>
                      <a:pt x="1842" y="4842"/>
                    </a:lnTo>
                    <a:cubicBezTo>
                      <a:pt x="1821" y="4852"/>
                      <a:pt x="1805" y="4864"/>
                      <a:pt x="1787" y="4877"/>
                    </a:cubicBezTo>
                    <a:lnTo>
                      <a:pt x="1655" y="4960"/>
                    </a:lnTo>
                    <a:lnTo>
                      <a:pt x="1542" y="5036"/>
                    </a:lnTo>
                    <a:lnTo>
                      <a:pt x="776" y="5527"/>
                    </a:lnTo>
                    <a:lnTo>
                      <a:pt x="455" y="5734"/>
                    </a:lnTo>
                    <a:lnTo>
                      <a:pt x="145" y="5934"/>
                    </a:lnTo>
                    <a:lnTo>
                      <a:pt x="16" y="6015"/>
                    </a:lnTo>
                    <a:lnTo>
                      <a:pt x="1" y="6025"/>
                    </a:lnTo>
                    <a:lnTo>
                      <a:pt x="1" y="23820"/>
                    </a:lnTo>
                    <a:lnTo>
                      <a:pt x="481" y="23645"/>
                    </a:lnTo>
                    <a:cubicBezTo>
                      <a:pt x="992" y="23452"/>
                      <a:pt x="1508" y="23255"/>
                      <a:pt x="2025" y="23058"/>
                    </a:cubicBezTo>
                    <a:lnTo>
                      <a:pt x="2113" y="23025"/>
                    </a:lnTo>
                    <a:lnTo>
                      <a:pt x="2306" y="22951"/>
                    </a:lnTo>
                    <a:cubicBezTo>
                      <a:pt x="2573" y="22847"/>
                      <a:pt x="2841" y="22744"/>
                      <a:pt x="3108" y="22642"/>
                    </a:cubicBezTo>
                    <a:lnTo>
                      <a:pt x="3539" y="22464"/>
                    </a:lnTo>
                    <a:cubicBezTo>
                      <a:pt x="4111" y="22227"/>
                      <a:pt x="4668" y="21997"/>
                      <a:pt x="5224" y="21755"/>
                    </a:cubicBezTo>
                    <a:lnTo>
                      <a:pt x="5851" y="21480"/>
                    </a:lnTo>
                    <a:lnTo>
                      <a:pt x="6043" y="21397"/>
                    </a:lnTo>
                    <a:lnTo>
                      <a:pt x="6182" y="21338"/>
                    </a:lnTo>
                    <a:cubicBezTo>
                      <a:pt x="6711" y="21106"/>
                      <a:pt x="7242" y="20872"/>
                      <a:pt x="7774" y="20649"/>
                    </a:cubicBezTo>
                    <a:cubicBezTo>
                      <a:pt x="9854" y="19778"/>
                      <a:pt x="11491" y="19100"/>
                      <a:pt x="12922" y="18522"/>
                    </a:cubicBezTo>
                    <a:lnTo>
                      <a:pt x="12922" y="18522"/>
                    </a:lnTo>
                    <a:cubicBezTo>
                      <a:pt x="12890" y="18533"/>
                      <a:pt x="12856" y="18542"/>
                      <a:pt x="12822" y="18552"/>
                    </a:cubicBezTo>
                    <a:cubicBezTo>
                      <a:pt x="14348" y="17885"/>
                      <a:pt x="15939" y="17178"/>
                      <a:pt x="17832" y="16331"/>
                    </a:cubicBezTo>
                    <a:lnTo>
                      <a:pt x="18751" y="15922"/>
                    </a:lnTo>
                    <a:cubicBezTo>
                      <a:pt x="20036" y="15349"/>
                      <a:pt x="21491" y="14699"/>
                      <a:pt x="22901" y="14018"/>
                    </a:cubicBezTo>
                    <a:lnTo>
                      <a:pt x="23810" y="13578"/>
                    </a:lnTo>
                    <a:cubicBezTo>
                      <a:pt x="24334" y="13323"/>
                      <a:pt x="24858" y="13069"/>
                      <a:pt x="25384" y="12817"/>
                    </a:cubicBezTo>
                    <a:lnTo>
                      <a:pt x="26377" y="12343"/>
                    </a:lnTo>
                    <a:lnTo>
                      <a:pt x="26903" y="12091"/>
                    </a:lnTo>
                    <a:lnTo>
                      <a:pt x="27085" y="12004"/>
                    </a:lnTo>
                    <a:lnTo>
                      <a:pt x="27111" y="11992"/>
                    </a:lnTo>
                    <a:cubicBezTo>
                      <a:pt x="27310" y="11892"/>
                      <a:pt x="27519" y="11792"/>
                      <a:pt x="27725" y="11705"/>
                    </a:cubicBezTo>
                    <a:cubicBezTo>
                      <a:pt x="29249" y="11060"/>
                      <a:pt x="30937" y="10353"/>
                      <a:pt x="32885" y="9548"/>
                    </a:cubicBezTo>
                    <a:lnTo>
                      <a:pt x="33760" y="9172"/>
                    </a:lnTo>
                    <a:cubicBezTo>
                      <a:pt x="34326" y="8925"/>
                      <a:pt x="34889" y="8681"/>
                      <a:pt x="35460" y="8441"/>
                    </a:cubicBezTo>
                    <a:cubicBezTo>
                      <a:pt x="35758" y="8316"/>
                      <a:pt x="36055" y="8189"/>
                      <a:pt x="36352" y="8061"/>
                    </a:cubicBezTo>
                    <a:cubicBezTo>
                      <a:pt x="36997" y="7782"/>
                      <a:pt x="37627" y="7513"/>
                      <a:pt x="38259" y="7263"/>
                    </a:cubicBezTo>
                    <a:cubicBezTo>
                      <a:pt x="38848" y="7031"/>
                      <a:pt x="39438" y="6799"/>
                      <a:pt x="40025" y="6570"/>
                    </a:cubicBezTo>
                    <a:cubicBezTo>
                      <a:pt x="39212" y="6279"/>
                      <a:pt x="38400" y="5986"/>
                      <a:pt x="37597" y="5703"/>
                    </a:cubicBezTo>
                    <a:cubicBezTo>
                      <a:pt x="37106" y="5528"/>
                      <a:pt x="36583" y="5342"/>
                      <a:pt x="36065" y="5138"/>
                    </a:cubicBezTo>
                    <a:cubicBezTo>
                      <a:pt x="35536" y="4934"/>
                      <a:pt x="35012" y="4701"/>
                      <a:pt x="34562" y="4501"/>
                    </a:cubicBezTo>
                    <a:cubicBezTo>
                      <a:pt x="33761" y="4143"/>
                      <a:pt x="32969" y="3728"/>
                      <a:pt x="32207" y="3326"/>
                    </a:cubicBezTo>
                    <a:lnTo>
                      <a:pt x="31885" y="3156"/>
                    </a:lnTo>
                    <a:cubicBezTo>
                      <a:pt x="31593" y="3003"/>
                      <a:pt x="31298" y="2857"/>
                      <a:pt x="31001" y="2711"/>
                    </a:cubicBezTo>
                    <a:cubicBezTo>
                      <a:pt x="30847" y="2636"/>
                      <a:pt x="30693" y="2559"/>
                      <a:pt x="30537" y="2483"/>
                    </a:cubicBezTo>
                    <a:cubicBezTo>
                      <a:pt x="30387" y="2406"/>
                      <a:pt x="30227" y="2337"/>
                      <a:pt x="30074" y="2272"/>
                    </a:cubicBezTo>
                    <a:cubicBezTo>
                      <a:pt x="30001" y="2243"/>
                      <a:pt x="29929" y="2211"/>
                      <a:pt x="29858" y="2181"/>
                    </a:cubicBezTo>
                    <a:lnTo>
                      <a:pt x="29668" y="2095"/>
                    </a:lnTo>
                    <a:cubicBezTo>
                      <a:pt x="29532" y="2034"/>
                      <a:pt x="29397" y="1972"/>
                      <a:pt x="29258" y="1915"/>
                    </a:cubicBezTo>
                    <a:cubicBezTo>
                      <a:pt x="28936" y="1783"/>
                      <a:pt x="28610" y="1656"/>
                      <a:pt x="28288" y="1527"/>
                    </a:cubicBezTo>
                    <a:lnTo>
                      <a:pt x="28168" y="1488"/>
                    </a:lnTo>
                    <a:lnTo>
                      <a:pt x="28127" y="1477"/>
                    </a:lnTo>
                    <a:lnTo>
                      <a:pt x="28075" y="1462"/>
                    </a:lnTo>
                    <a:lnTo>
                      <a:pt x="28019" y="1447"/>
                    </a:lnTo>
                    <a:cubicBezTo>
                      <a:pt x="27875" y="1408"/>
                      <a:pt x="27735" y="1371"/>
                      <a:pt x="27596" y="1333"/>
                    </a:cubicBezTo>
                    <a:cubicBezTo>
                      <a:pt x="27430" y="1288"/>
                      <a:pt x="27263" y="1244"/>
                      <a:pt x="27098" y="1199"/>
                    </a:cubicBezTo>
                    <a:lnTo>
                      <a:pt x="26819" y="1124"/>
                    </a:lnTo>
                    <a:lnTo>
                      <a:pt x="26728" y="1099"/>
                    </a:lnTo>
                    <a:lnTo>
                      <a:pt x="26665" y="1083"/>
                    </a:lnTo>
                    <a:lnTo>
                      <a:pt x="26620" y="1073"/>
                    </a:lnTo>
                    <a:cubicBezTo>
                      <a:pt x="26565" y="1060"/>
                      <a:pt x="26507" y="1046"/>
                      <a:pt x="26452" y="1033"/>
                    </a:cubicBezTo>
                    <a:lnTo>
                      <a:pt x="25611" y="837"/>
                    </a:lnTo>
                    <a:lnTo>
                      <a:pt x="25286" y="763"/>
                    </a:lnTo>
                    <a:lnTo>
                      <a:pt x="25168" y="736"/>
                    </a:lnTo>
                    <a:lnTo>
                      <a:pt x="24473" y="595"/>
                    </a:lnTo>
                    <a:lnTo>
                      <a:pt x="23770" y="450"/>
                    </a:lnTo>
                    <a:cubicBezTo>
                      <a:pt x="23741" y="444"/>
                      <a:pt x="23715" y="439"/>
                      <a:pt x="23687" y="437"/>
                    </a:cubicBezTo>
                    <a:lnTo>
                      <a:pt x="23657" y="432"/>
                    </a:lnTo>
                    <a:cubicBezTo>
                      <a:pt x="23544" y="415"/>
                      <a:pt x="23430" y="394"/>
                      <a:pt x="23317" y="378"/>
                    </a:cubicBezTo>
                    <a:lnTo>
                      <a:pt x="22899" y="311"/>
                    </a:lnTo>
                    <a:lnTo>
                      <a:pt x="22412" y="234"/>
                    </a:lnTo>
                    <a:lnTo>
                      <a:pt x="22228" y="206"/>
                    </a:lnTo>
                    <a:cubicBezTo>
                      <a:pt x="22188" y="200"/>
                      <a:pt x="22163" y="197"/>
                      <a:pt x="22135" y="195"/>
                    </a:cubicBezTo>
                    <a:lnTo>
                      <a:pt x="22109" y="192"/>
                    </a:lnTo>
                    <a:lnTo>
                      <a:pt x="21684" y="152"/>
                    </a:lnTo>
                    <a:lnTo>
                      <a:pt x="21265" y="113"/>
                    </a:lnTo>
                    <a:lnTo>
                      <a:pt x="20886" y="78"/>
                    </a:lnTo>
                    <a:lnTo>
                      <a:pt x="20541" y="46"/>
                    </a:lnTo>
                    <a:cubicBezTo>
                      <a:pt x="20497" y="41"/>
                      <a:pt x="20475" y="38"/>
                      <a:pt x="20452" y="38"/>
                    </a:cubicBezTo>
                    <a:lnTo>
                      <a:pt x="20335" y="36"/>
                    </a:lnTo>
                    <a:lnTo>
                      <a:pt x="20218" y="33"/>
                    </a:lnTo>
                    <a:lnTo>
                      <a:pt x="18680" y="1"/>
                    </a:ln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7" name="Google Shape;3537;p154"/>
              <p:cNvSpPr/>
              <p:nvPr/>
            </p:nvSpPr>
            <p:spPr>
              <a:xfrm>
                <a:off x="6380921" y="4518725"/>
                <a:ext cx="2764073" cy="1271727"/>
              </a:xfrm>
              <a:custGeom>
                <a:avLst/>
                <a:gdLst/>
                <a:ahLst/>
                <a:cxnLst/>
                <a:rect l="l" t="t" r="r" b="b"/>
                <a:pathLst>
                  <a:path w="57106" h="26274" extrusionOk="0">
                    <a:moveTo>
                      <a:pt x="54600" y="1"/>
                    </a:moveTo>
                    <a:cubicBezTo>
                      <a:pt x="53964" y="1"/>
                      <a:pt x="53350" y="19"/>
                      <a:pt x="52772" y="57"/>
                    </a:cubicBezTo>
                    <a:lnTo>
                      <a:pt x="51878" y="113"/>
                    </a:lnTo>
                    <a:lnTo>
                      <a:pt x="51667" y="127"/>
                    </a:lnTo>
                    <a:lnTo>
                      <a:pt x="50550" y="199"/>
                    </a:lnTo>
                    <a:cubicBezTo>
                      <a:pt x="50425" y="208"/>
                      <a:pt x="50301" y="215"/>
                      <a:pt x="50177" y="219"/>
                    </a:cubicBezTo>
                    <a:cubicBezTo>
                      <a:pt x="49907" y="234"/>
                      <a:pt x="49628" y="251"/>
                      <a:pt x="49356" y="281"/>
                    </a:cubicBezTo>
                    <a:cubicBezTo>
                      <a:pt x="48719" y="348"/>
                      <a:pt x="48082" y="418"/>
                      <a:pt x="47442" y="483"/>
                    </a:cubicBezTo>
                    <a:lnTo>
                      <a:pt x="46431" y="591"/>
                    </a:lnTo>
                    <a:lnTo>
                      <a:pt x="45530" y="688"/>
                    </a:lnTo>
                    <a:cubicBezTo>
                      <a:pt x="45218" y="723"/>
                      <a:pt x="44901" y="771"/>
                      <a:pt x="44593" y="821"/>
                    </a:cubicBezTo>
                    <a:lnTo>
                      <a:pt x="44273" y="870"/>
                    </a:lnTo>
                    <a:cubicBezTo>
                      <a:pt x="43498" y="988"/>
                      <a:pt x="42724" y="1107"/>
                      <a:pt x="41949" y="1225"/>
                    </a:cubicBezTo>
                    <a:lnTo>
                      <a:pt x="41918" y="1230"/>
                    </a:lnTo>
                    <a:cubicBezTo>
                      <a:pt x="41825" y="1244"/>
                      <a:pt x="41730" y="1258"/>
                      <a:pt x="41636" y="1270"/>
                    </a:cubicBezTo>
                    <a:cubicBezTo>
                      <a:pt x="41395" y="1305"/>
                      <a:pt x="41146" y="1340"/>
                      <a:pt x="40905" y="1392"/>
                    </a:cubicBezTo>
                    <a:lnTo>
                      <a:pt x="38947" y="1795"/>
                    </a:lnTo>
                    <a:lnTo>
                      <a:pt x="36959" y="2205"/>
                    </a:lnTo>
                    <a:cubicBezTo>
                      <a:pt x="36715" y="2257"/>
                      <a:pt x="36471" y="2319"/>
                      <a:pt x="36235" y="2381"/>
                    </a:cubicBezTo>
                    <a:lnTo>
                      <a:pt x="36096" y="2415"/>
                    </a:lnTo>
                    <a:cubicBezTo>
                      <a:pt x="35339" y="2610"/>
                      <a:pt x="34580" y="2803"/>
                      <a:pt x="33820" y="2995"/>
                    </a:cubicBezTo>
                    <a:cubicBezTo>
                      <a:pt x="33676" y="3032"/>
                      <a:pt x="33527" y="3067"/>
                      <a:pt x="33381" y="3104"/>
                    </a:cubicBezTo>
                    <a:cubicBezTo>
                      <a:pt x="33097" y="3174"/>
                      <a:pt x="32801" y="3244"/>
                      <a:pt x="32517" y="3329"/>
                    </a:cubicBezTo>
                    <a:lnTo>
                      <a:pt x="31705" y="3566"/>
                    </a:lnTo>
                    <a:lnTo>
                      <a:pt x="31075" y="3751"/>
                    </a:lnTo>
                    <a:cubicBezTo>
                      <a:pt x="30773" y="3840"/>
                      <a:pt x="30472" y="3926"/>
                      <a:pt x="30169" y="4015"/>
                    </a:cubicBezTo>
                    <a:cubicBezTo>
                      <a:pt x="29469" y="4217"/>
                      <a:pt x="28747" y="4427"/>
                      <a:pt x="28041" y="4647"/>
                    </a:cubicBezTo>
                    <a:lnTo>
                      <a:pt x="26120" y="5239"/>
                    </a:lnTo>
                    <a:lnTo>
                      <a:pt x="24200" y="5832"/>
                    </a:lnTo>
                    <a:cubicBezTo>
                      <a:pt x="23967" y="5901"/>
                      <a:pt x="23738" y="5982"/>
                      <a:pt x="23509" y="6060"/>
                    </a:cubicBezTo>
                    <a:lnTo>
                      <a:pt x="23211" y="6165"/>
                    </a:lnTo>
                    <a:lnTo>
                      <a:pt x="20953" y="6930"/>
                    </a:lnTo>
                    <a:lnTo>
                      <a:pt x="20684" y="7022"/>
                    </a:lnTo>
                    <a:cubicBezTo>
                      <a:pt x="20355" y="7130"/>
                      <a:pt x="20014" y="7245"/>
                      <a:pt x="19689" y="7380"/>
                    </a:cubicBezTo>
                    <a:lnTo>
                      <a:pt x="19125" y="7614"/>
                    </a:lnTo>
                    <a:lnTo>
                      <a:pt x="18157" y="8017"/>
                    </a:lnTo>
                    <a:lnTo>
                      <a:pt x="16560" y="8681"/>
                    </a:lnTo>
                    <a:lnTo>
                      <a:pt x="16059" y="8891"/>
                    </a:lnTo>
                    <a:cubicBezTo>
                      <a:pt x="15762" y="9013"/>
                      <a:pt x="15519" y="9121"/>
                      <a:pt x="15292" y="9227"/>
                    </a:cubicBezTo>
                    <a:lnTo>
                      <a:pt x="13506" y="10075"/>
                    </a:lnTo>
                    <a:lnTo>
                      <a:pt x="11746" y="10910"/>
                    </a:lnTo>
                    <a:cubicBezTo>
                      <a:pt x="10304" y="11594"/>
                      <a:pt x="8831" y="12278"/>
                      <a:pt x="7410" y="12940"/>
                    </a:cubicBezTo>
                    <a:cubicBezTo>
                      <a:pt x="6788" y="13228"/>
                      <a:pt x="6168" y="13518"/>
                      <a:pt x="5546" y="13807"/>
                    </a:cubicBezTo>
                    <a:cubicBezTo>
                      <a:pt x="4697" y="14204"/>
                      <a:pt x="3844" y="14626"/>
                      <a:pt x="3018" y="15037"/>
                    </a:cubicBezTo>
                    <a:lnTo>
                      <a:pt x="2648" y="15223"/>
                    </a:lnTo>
                    <a:cubicBezTo>
                      <a:pt x="2528" y="15281"/>
                      <a:pt x="2413" y="15338"/>
                      <a:pt x="2292" y="15395"/>
                    </a:cubicBezTo>
                    <a:cubicBezTo>
                      <a:pt x="2034" y="15518"/>
                      <a:pt x="1765" y="15650"/>
                      <a:pt x="1510" y="15787"/>
                    </a:cubicBezTo>
                    <a:lnTo>
                      <a:pt x="1" y="16603"/>
                    </a:lnTo>
                    <a:lnTo>
                      <a:pt x="121" y="16688"/>
                    </a:lnTo>
                    <a:cubicBezTo>
                      <a:pt x="1296" y="17527"/>
                      <a:pt x="2572" y="18382"/>
                      <a:pt x="4019" y="19297"/>
                    </a:cubicBezTo>
                    <a:cubicBezTo>
                      <a:pt x="4356" y="19512"/>
                      <a:pt x="4692" y="19726"/>
                      <a:pt x="5040" y="19950"/>
                    </a:cubicBezTo>
                    <a:lnTo>
                      <a:pt x="5106" y="19989"/>
                    </a:lnTo>
                    <a:cubicBezTo>
                      <a:pt x="6173" y="20668"/>
                      <a:pt x="7135" y="21280"/>
                      <a:pt x="8113" y="21858"/>
                    </a:cubicBezTo>
                    <a:cubicBezTo>
                      <a:pt x="8273" y="21953"/>
                      <a:pt x="8433" y="22048"/>
                      <a:pt x="8590" y="22143"/>
                    </a:cubicBezTo>
                    <a:lnTo>
                      <a:pt x="8705" y="22212"/>
                    </a:lnTo>
                    <a:lnTo>
                      <a:pt x="8731" y="22228"/>
                    </a:lnTo>
                    <a:lnTo>
                      <a:pt x="8754" y="22243"/>
                    </a:lnTo>
                    <a:cubicBezTo>
                      <a:pt x="9226" y="22525"/>
                      <a:pt x="9714" y="22819"/>
                      <a:pt x="10206" y="23086"/>
                    </a:cubicBezTo>
                    <a:cubicBezTo>
                      <a:pt x="10469" y="23231"/>
                      <a:pt x="10736" y="23374"/>
                      <a:pt x="11000" y="23518"/>
                    </a:cubicBezTo>
                    <a:lnTo>
                      <a:pt x="11141" y="23593"/>
                    </a:lnTo>
                    <a:cubicBezTo>
                      <a:pt x="11612" y="23849"/>
                      <a:pt x="12085" y="24105"/>
                      <a:pt x="12555" y="24365"/>
                    </a:cubicBezTo>
                    <a:lnTo>
                      <a:pt x="13025" y="24631"/>
                    </a:lnTo>
                    <a:lnTo>
                      <a:pt x="13490" y="24893"/>
                    </a:lnTo>
                    <a:cubicBezTo>
                      <a:pt x="14304" y="25352"/>
                      <a:pt x="15134" y="25821"/>
                      <a:pt x="15978" y="26274"/>
                    </a:cubicBezTo>
                    <a:lnTo>
                      <a:pt x="57105" y="26274"/>
                    </a:lnTo>
                    <a:lnTo>
                      <a:pt x="57105" y="8692"/>
                    </a:lnTo>
                    <a:lnTo>
                      <a:pt x="57105" y="1089"/>
                    </a:lnTo>
                    <a:lnTo>
                      <a:pt x="57105" y="86"/>
                    </a:lnTo>
                    <a:cubicBezTo>
                      <a:pt x="56811" y="68"/>
                      <a:pt x="56502" y="49"/>
                      <a:pt x="56171" y="35"/>
                    </a:cubicBezTo>
                    <a:cubicBezTo>
                      <a:pt x="55628" y="13"/>
                      <a:pt x="55100" y="1"/>
                      <a:pt x="54600" y="1"/>
                    </a:cubicBez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8" name="Google Shape;3538;p154"/>
              <p:cNvSpPr/>
              <p:nvPr/>
            </p:nvSpPr>
            <p:spPr>
              <a:xfrm>
                <a:off x="1375" y="4311411"/>
                <a:ext cx="7169088" cy="1479471"/>
              </a:xfrm>
              <a:custGeom>
                <a:avLst/>
                <a:gdLst/>
                <a:ahLst/>
                <a:cxnLst/>
                <a:rect l="l" t="t" r="r" b="b"/>
                <a:pathLst>
                  <a:path w="148114" h="30566" extrusionOk="0">
                    <a:moveTo>
                      <a:pt x="72948" y="0"/>
                    </a:moveTo>
                    <a:cubicBezTo>
                      <a:pt x="72794" y="0"/>
                      <a:pt x="72643" y="0"/>
                      <a:pt x="72489" y="5"/>
                    </a:cubicBezTo>
                    <a:lnTo>
                      <a:pt x="71414" y="32"/>
                    </a:lnTo>
                    <a:lnTo>
                      <a:pt x="70285" y="60"/>
                    </a:lnTo>
                    <a:cubicBezTo>
                      <a:pt x="69607" y="76"/>
                      <a:pt x="68934" y="122"/>
                      <a:pt x="68191" y="175"/>
                    </a:cubicBezTo>
                    <a:lnTo>
                      <a:pt x="67964" y="191"/>
                    </a:lnTo>
                    <a:lnTo>
                      <a:pt x="67741" y="207"/>
                    </a:lnTo>
                    <a:cubicBezTo>
                      <a:pt x="67596" y="217"/>
                      <a:pt x="67448" y="225"/>
                      <a:pt x="67303" y="235"/>
                    </a:cubicBezTo>
                    <a:cubicBezTo>
                      <a:pt x="67192" y="242"/>
                      <a:pt x="67079" y="257"/>
                      <a:pt x="66968" y="272"/>
                    </a:cubicBezTo>
                    <a:lnTo>
                      <a:pt x="66923" y="277"/>
                    </a:lnTo>
                    <a:cubicBezTo>
                      <a:pt x="66873" y="287"/>
                      <a:pt x="66820" y="293"/>
                      <a:pt x="66770" y="297"/>
                    </a:cubicBezTo>
                    <a:lnTo>
                      <a:pt x="66636" y="313"/>
                    </a:lnTo>
                    <a:lnTo>
                      <a:pt x="65609" y="432"/>
                    </a:lnTo>
                    <a:lnTo>
                      <a:pt x="65372" y="458"/>
                    </a:lnTo>
                    <a:cubicBezTo>
                      <a:pt x="64996" y="504"/>
                      <a:pt x="64574" y="552"/>
                      <a:pt x="64166" y="614"/>
                    </a:cubicBezTo>
                    <a:lnTo>
                      <a:pt x="63713" y="684"/>
                    </a:lnTo>
                    <a:lnTo>
                      <a:pt x="63637" y="696"/>
                    </a:lnTo>
                    <a:cubicBezTo>
                      <a:pt x="62728" y="839"/>
                      <a:pt x="61790" y="987"/>
                      <a:pt x="60882" y="1157"/>
                    </a:cubicBezTo>
                    <a:cubicBezTo>
                      <a:pt x="59713" y="1376"/>
                      <a:pt x="58541" y="1611"/>
                      <a:pt x="57398" y="1853"/>
                    </a:cubicBezTo>
                    <a:cubicBezTo>
                      <a:pt x="56379" y="2068"/>
                      <a:pt x="55321" y="2320"/>
                      <a:pt x="54410" y="2539"/>
                    </a:cubicBezTo>
                    <a:lnTo>
                      <a:pt x="54036" y="2627"/>
                    </a:lnTo>
                    <a:cubicBezTo>
                      <a:pt x="53333" y="2795"/>
                      <a:pt x="52598" y="2993"/>
                      <a:pt x="52062" y="3139"/>
                    </a:cubicBezTo>
                    <a:lnTo>
                      <a:pt x="51351" y="3326"/>
                    </a:lnTo>
                    <a:cubicBezTo>
                      <a:pt x="50703" y="3496"/>
                      <a:pt x="50061" y="3697"/>
                      <a:pt x="49440" y="3889"/>
                    </a:cubicBezTo>
                    <a:cubicBezTo>
                      <a:pt x="49187" y="3968"/>
                      <a:pt x="48953" y="4040"/>
                      <a:pt x="48721" y="4112"/>
                    </a:cubicBezTo>
                    <a:cubicBezTo>
                      <a:pt x="48457" y="4193"/>
                      <a:pt x="48191" y="4287"/>
                      <a:pt x="47923" y="4386"/>
                    </a:cubicBezTo>
                    <a:cubicBezTo>
                      <a:pt x="47789" y="4435"/>
                      <a:pt x="47656" y="4485"/>
                      <a:pt x="47525" y="4529"/>
                    </a:cubicBezTo>
                    <a:lnTo>
                      <a:pt x="46845" y="4768"/>
                    </a:lnTo>
                    <a:lnTo>
                      <a:pt x="46166" y="5005"/>
                    </a:lnTo>
                    <a:cubicBezTo>
                      <a:pt x="45894" y="5099"/>
                      <a:pt x="45624" y="5205"/>
                      <a:pt x="45326" y="5324"/>
                    </a:cubicBezTo>
                    <a:lnTo>
                      <a:pt x="45231" y="5361"/>
                    </a:lnTo>
                    <a:cubicBezTo>
                      <a:pt x="45078" y="5423"/>
                      <a:pt x="44924" y="5485"/>
                      <a:pt x="44770" y="5545"/>
                    </a:cubicBezTo>
                    <a:lnTo>
                      <a:pt x="44265" y="5740"/>
                    </a:lnTo>
                    <a:lnTo>
                      <a:pt x="43544" y="6017"/>
                    </a:lnTo>
                    <a:cubicBezTo>
                      <a:pt x="42387" y="6461"/>
                      <a:pt x="41211" y="6915"/>
                      <a:pt x="40033" y="7375"/>
                    </a:cubicBezTo>
                    <a:cubicBezTo>
                      <a:pt x="39446" y="7604"/>
                      <a:pt x="38856" y="7837"/>
                      <a:pt x="38267" y="8069"/>
                    </a:cubicBezTo>
                    <a:cubicBezTo>
                      <a:pt x="37635" y="8319"/>
                      <a:pt x="37005" y="8588"/>
                      <a:pt x="36361" y="8867"/>
                    </a:cubicBezTo>
                    <a:cubicBezTo>
                      <a:pt x="36063" y="8996"/>
                      <a:pt x="35765" y="9122"/>
                      <a:pt x="35468" y="9247"/>
                    </a:cubicBezTo>
                    <a:cubicBezTo>
                      <a:pt x="34899" y="9486"/>
                      <a:pt x="34335" y="9731"/>
                      <a:pt x="33768" y="9978"/>
                    </a:cubicBezTo>
                    <a:lnTo>
                      <a:pt x="32893" y="10354"/>
                    </a:lnTo>
                    <a:cubicBezTo>
                      <a:pt x="30945" y="11158"/>
                      <a:pt x="29257" y="11865"/>
                      <a:pt x="27733" y="12511"/>
                    </a:cubicBezTo>
                    <a:cubicBezTo>
                      <a:pt x="27527" y="12596"/>
                      <a:pt x="27317" y="12698"/>
                      <a:pt x="27119" y="12797"/>
                    </a:cubicBezTo>
                    <a:lnTo>
                      <a:pt x="27093" y="12810"/>
                    </a:lnTo>
                    <a:lnTo>
                      <a:pt x="26912" y="12897"/>
                    </a:lnTo>
                    <a:lnTo>
                      <a:pt x="26385" y="13149"/>
                    </a:lnTo>
                    <a:lnTo>
                      <a:pt x="25393" y="13623"/>
                    </a:lnTo>
                    <a:cubicBezTo>
                      <a:pt x="24866" y="13875"/>
                      <a:pt x="24342" y="14128"/>
                      <a:pt x="23818" y="14383"/>
                    </a:cubicBezTo>
                    <a:lnTo>
                      <a:pt x="22909" y="14824"/>
                    </a:lnTo>
                    <a:cubicBezTo>
                      <a:pt x="21498" y="15505"/>
                      <a:pt x="20043" y="16154"/>
                      <a:pt x="18759" y="16728"/>
                    </a:cubicBezTo>
                    <a:lnTo>
                      <a:pt x="17840" y="17137"/>
                    </a:lnTo>
                    <a:cubicBezTo>
                      <a:pt x="15949" y="17984"/>
                      <a:pt x="14356" y="18691"/>
                      <a:pt x="12830" y="19357"/>
                    </a:cubicBezTo>
                    <a:cubicBezTo>
                      <a:pt x="12865" y="19347"/>
                      <a:pt x="12898" y="19338"/>
                      <a:pt x="12930" y="19328"/>
                    </a:cubicBezTo>
                    <a:lnTo>
                      <a:pt x="12930" y="19328"/>
                    </a:lnTo>
                    <a:cubicBezTo>
                      <a:pt x="11500" y="19906"/>
                      <a:pt x="9863" y="20583"/>
                      <a:pt x="7783" y="21455"/>
                    </a:cubicBezTo>
                    <a:cubicBezTo>
                      <a:pt x="7250" y="21679"/>
                      <a:pt x="6719" y="21911"/>
                      <a:pt x="6190" y="22143"/>
                    </a:cubicBezTo>
                    <a:lnTo>
                      <a:pt x="6051" y="22202"/>
                    </a:lnTo>
                    <a:lnTo>
                      <a:pt x="5859" y="22286"/>
                    </a:lnTo>
                    <a:lnTo>
                      <a:pt x="5232" y="22560"/>
                    </a:lnTo>
                    <a:cubicBezTo>
                      <a:pt x="4676" y="22802"/>
                      <a:pt x="4119" y="23031"/>
                      <a:pt x="3547" y="23269"/>
                    </a:cubicBezTo>
                    <a:lnTo>
                      <a:pt x="3115" y="23448"/>
                    </a:lnTo>
                    <a:cubicBezTo>
                      <a:pt x="2850" y="23548"/>
                      <a:pt x="2582" y="23651"/>
                      <a:pt x="2315" y="23756"/>
                    </a:cubicBezTo>
                    <a:lnTo>
                      <a:pt x="2121" y="23831"/>
                    </a:lnTo>
                    <a:lnTo>
                      <a:pt x="2033" y="23863"/>
                    </a:lnTo>
                    <a:cubicBezTo>
                      <a:pt x="1517" y="24060"/>
                      <a:pt x="1001" y="24258"/>
                      <a:pt x="482" y="24449"/>
                    </a:cubicBezTo>
                    <a:lnTo>
                      <a:pt x="0" y="24624"/>
                    </a:lnTo>
                    <a:lnTo>
                      <a:pt x="0" y="28044"/>
                    </a:lnTo>
                    <a:lnTo>
                      <a:pt x="0" y="30561"/>
                    </a:lnTo>
                    <a:lnTo>
                      <a:pt x="5" y="30566"/>
                    </a:lnTo>
                    <a:lnTo>
                      <a:pt x="148114" y="30566"/>
                    </a:lnTo>
                    <a:cubicBezTo>
                      <a:pt x="147276" y="30114"/>
                      <a:pt x="146453" y="29644"/>
                      <a:pt x="145645" y="29185"/>
                    </a:cubicBezTo>
                    <a:lnTo>
                      <a:pt x="145186" y="28930"/>
                    </a:lnTo>
                    <a:lnTo>
                      <a:pt x="144720" y="28664"/>
                    </a:lnTo>
                    <a:cubicBezTo>
                      <a:pt x="144254" y="28404"/>
                      <a:pt x="143785" y="28147"/>
                      <a:pt x="143317" y="27892"/>
                    </a:cubicBezTo>
                    <a:lnTo>
                      <a:pt x="143178" y="27816"/>
                    </a:lnTo>
                    <a:cubicBezTo>
                      <a:pt x="142917" y="27674"/>
                      <a:pt x="142651" y="27530"/>
                      <a:pt x="142390" y="27384"/>
                    </a:cubicBezTo>
                    <a:cubicBezTo>
                      <a:pt x="141901" y="27117"/>
                      <a:pt x="141419" y="26822"/>
                      <a:pt x="140950" y="26542"/>
                    </a:cubicBezTo>
                    <a:lnTo>
                      <a:pt x="140926" y="26527"/>
                    </a:lnTo>
                    <a:lnTo>
                      <a:pt x="140901" y="26511"/>
                    </a:lnTo>
                    <a:lnTo>
                      <a:pt x="140787" y="26441"/>
                    </a:lnTo>
                    <a:cubicBezTo>
                      <a:pt x="140632" y="26348"/>
                      <a:pt x="140472" y="26251"/>
                      <a:pt x="140314" y="26157"/>
                    </a:cubicBezTo>
                    <a:cubicBezTo>
                      <a:pt x="139344" y="25579"/>
                      <a:pt x="138389" y="24967"/>
                      <a:pt x="137331" y="24288"/>
                    </a:cubicBezTo>
                    <a:lnTo>
                      <a:pt x="137265" y="24248"/>
                    </a:lnTo>
                    <a:cubicBezTo>
                      <a:pt x="136920" y="24025"/>
                      <a:pt x="136589" y="23810"/>
                      <a:pt x="136252" y="23595"/>
                    </a:cubicBezTo>
                    <a:cubicBezTo>
                      <a:pt x="134817" y="22681"/>
                      <a:pt x="133553" y="21827"/>
                      <a:pt x="132387" y="20987"/>
                    </a:cubicBezTo>
                    <a:lnTo>
                      <a:pt x="132268" y="20901"/>
                    </a:lnTo>
                    <a:lnTo>
                      <a:pt x="131931" y="20657"/>
                    </a:lnTo>
                    <a:cubicBezTo>
                      <a:pt x="131462" y="20318"/>
                      <a:pt x="130943" y="19942"/>
                      <a:pt x="130429" y="19594"/>
                    </a:cubicBezTo>
                    <a:cubicBezTo>
                      <a:pt x="129779" y="19153"/>
                      <a:pt x="129100" y="18682"/>
                      <a:pt x="128408" y="18198"/>
                    </a:cubicBezTo>
                    <a:lnTo>
                      <a:pt x="128147" y="18002"/>
                    </a:lnTo>
                    <a:cubicBezTo>
                      <a:pt x="127888" y="17804"/>
                      <a:pt x="127628" y="17606"/>
                      <a:pt x="127365" y="17411"/>
                    </a:cubicBezTo>
                    <a:lnTo>
                      <a:pt x="127134" y="17236"/>
                    </a:lnTo>
                    <a:lnTo>
                      <a:pt x="127003" y="17137"/>
                    </a:lnTo>
                    <a:lnTo>
                      <a:pt x="126984" y="17121"/>
                    </a:lnTo>
                    <a:cubicBezTo>
                      <a:pt x="126693" y="16901"/>
                      <a:pt x="126395" y="16674"/>
                      <a:pt x="126096" y="16468"/>
                    </a:cubicBezTo>
                    <a:lnTo>
                      <a:pt x="125282" y="15907"/>
                    </a:lnTo>
                    <a:lnTo>
                      <a:pt x="124710" y="15513"/>
                    </a:lnTo>
                    <a:cubicBezTo>
                      <a:pt x="124376" y="15281"/>
                      <a:pt x="124012" y="15052"/>
                      <a:pt x="123693" y="14856"/>
                    </a:cubicBezTo>
                    <a:lnTo>
                      <a:pt x="123635" y="14818"/>
                    </a:lnTo>
                    <a:lnTo>
                      <a:pt x="123588" y="14787"/>
                    </a:lnTo>
                    <a:cubicBezTo>
                      <a:pt x="123421" y="14682"/>
                      <a:pt x="123255" y="14576"/>
                      <a:pt x="123090" y="14472"/>
                    </a:cubicBezTo>
                    <a:cubicBezTo>
                      <a:pt x="121212" y="13268"/>
                      <a:pt x="119482" y="12227"/>
                      <a:pt x="117805" y="11295"/>
                    </a:cubicBezTo>
                    <a:cubicBezTo>
                      <a:pt x="116863" y="10773"/>
                      <a:pt x="115872" y="10241"/>
                      <a:pt x="114687" y="9613"/>
                    </a:cubicBezTo>
                    <a:cubicBezTo>
                      <a:pt x="113971" y="9233"/>
                      <a:pt x="113207" y="8857"/>
                      <a:pt x="112591" y="8556"/>
                    </a:cubicBezTo>
                    <a:lnTo>
                      <a:pt x="112549" y="8533"/>
                    </a:lnTo>
                    <a:lnTo>
                      <a:pt x="111849" y="8187"/>
                    </a:lnTo>
                    <a:cubicBezTo>
                      <a:pt x="111577" y="8051"/>
                      <a:pt x="111293" y="7935"/>
                      <a:pt x="111017" y="7822"/>
                    </a:cubicBezTo>
                    <a:lnTo>
                      <a:pt x="110957" y="7795"/>
                    </a:lnTo>
                    <a:cubicBezTo>
                      <a:pt x="110844" y="7749"/>
                      <a:pt x="110727" y="7701"/>
                      <a:pt x="110614" y="7652"/>
                    </a:cubicBezTo>
                    <a:lnTo>
                      <a:pt x="110125" y="7440"/>
                    </a:lnTo>
                    <a:lnTo>
                      <a:pt x="109624" y="7224"/>
                    </a:lnTo>
                    <a:lnTo>
                      <a:pt x="109461" y="7152"/>
                    </a:lnTo>
                    <a:lnTo>
                      <a:pt x="109438" y="7140"/>
                    </a:lnTo>
                    <a:cubicBezTo>
                      <a:pt x="109299" y="7078"/>
                      <a:pt x="109153" y="7013"/>
                      <a:pt x="109003" y="6962"/>
                    </a:cubicBezTo>
                    <a:lnTo>
                      <a:pt x="108390" y="6739"/>
                    </a:lnTo>
                    <a:lnTo>
                      <a:pt x="108219" y="6675"/>
                    </a:lnTo>
                    <a:lnTo>
                      <a:pt x="108178" y="6662"/>
                    </a:lnTo>
                    <a:cubicBezTo>
                      <a:pt x="107486" y="6407"/>
                      <a:pt x="106768" y="6146"/>
                      <a:pt x="106058" y="5914"/>
                    </a:cubicBezTo>
                    <a:lnTo>
                      <a:pt x="105821" y="5835"/>
                    </a:lnTo>
                    <a:cubicBezTo>
                      <a:pt x="105131" y="5607"/>
                      <a:pt x="104444" y="5381"/>
                      <a:pt x="103759" y="5161"/>
                    </a:cubicBezTo>
                    <a:cubicBezTo>
                      <a:pt x="103475" y="5067"/>
                      <a:pt x="103188" y="4975"/>
                      <a:pt x="102904" y="4885"/>
                    </a:cubicBezTo>
                    <a:lnTo>
                      <a:pt x="102528" y="4763"/>
                    </a:lnTo>
                    <a:lnTo>
                      <a:pt x="101029" y="4284"/>
                    </a:lnTo>
                    <a:cubicBezTo>
                      <a:pt x="100721" y="4185"/>
                      <a:pt x="100404" y="4097"/>
                      <a:pt x="100077" y="4007"/>
                    </a:cubicBezTo>
                    <a:cubicBezTo>
                      <a:pt x="99931" y="3968"/>
                      <a:pt x="99786" y="3929"/>
                      <a:pt x="99641" y="3887"/>
                    </a:cubicBezTo>
                    <a:lnTo>
                      <a:pt x="98853" y="3659"/>
                    </a:lnTo>
                    <a:lnTo>
                      <a:pt x="98132" y="3454"/>
                    </a:lnTo>
                    <a:cubicBezTo>
                      <a:pt x="97767" y="3347"/>
                      <a:pt x="97390" y="3254"/>
                      <a:pt x="97000" y="3161"/>
                    </a:cubicBezTo>
                    <a:lnTo>
                      <a:pt x="96926" y="3144"/>
                    </a:lnTo>
                    <a:cubicBezTo>
                      <a:pt x="96730" y="3098"/>
                      <a:pt x="96536" y="3047"/>
                      <a:pt x="96339" y="2998"/>
                    </a:cubicBezTo>
                    <a:lnTo>
                      <a:pt x="96015" y="2915"/>
                    </a:lnTo>
                    <a:lnTo>
                      <a:pt x="95937" y="2895"/>
                    </a:lnTo>
                    <a:cubicBezTo>
                      <a:pt x="95681" y="2828"/>
                      <a:pt x="95425" y="2761"/>
                      <a:pt x="95165" y="2704"/>
                    </a:cubicBezTo>
                    <a:lnTo>
                      <a:pt x="94143" y="2482"/>
                    </a:lnTo>
                    <a:lnTo>
                      <a:pt x="93003" y="2235"/>
                    </a:lnTo>
                    <a:cubicBezTo>
                      <a:pt x="92252" y="2074"/>
                      <a:pt x="91486" y="1934"/>
                      <a:pt x="90743" y="1795"/>
                    </a:cubicBezTo>
                    <a:lnTo>
                      <a:pt x="90686" y="1785"/>
                    </a:lnTo>
                    <a:lnTo>
                      <a:pt x="90599" y="1767"/>
                    </a:lnTo>
                    <a:cubicBezTo>
                      <a:pt x="90345" y="1723"/>
                      <a:pt x="90090" y="1677"/>
                      <a:pt x="89836" y="1630"/>
                    </a:cubicBezTo>
                    <a:cubicBezTo>
                      <a:pt x="89572" y="1581"/>
                      <a:pt x="89305" y="1541"/>
                      <a:pt x="89045" y="1507"/>
                    </a:cubicBezTo>
                    <a:lnTo>
                      <a:pt x="89003" y="1499"/>
                    </a:lnTo>
                    <a:lnTo>
                      <a:pt x="88829" y="1474"/>
                    </a:lnTo>
                    <a:lnTo>
                      <a:pt x="88648" y="1447"/>
                    </a:lnTo>
                    <a:lnTo>
                      <a:pt x="87731" y="1313"/>
                    </a:lnTo>
                    <a:lnTo>
                      <a:pt x="86836" y="1179"/>
                    </a:lnTo>
                    <a:cubicBezTo>
                      <a:pt x="86097" y="1071"/>
                      <a:pt x="85341" y="979"/>
                      <a:pt x="84610" y="892"/>
                    </a:cubicBezTo>
                    <a:lnTo>
                      <a:pt x="84557" y="885"/>
                    </a:lnTo>
                    <a:cubicBezTo>
                      <a:pt x="84197" y="843"/>
                      <a:pt x="83833" y="798"/>
                      <a:pt x="83477" y="753"/>
                    </a:cubicBezTo>
                    <a:cubicBezTo>
                      <a:pt x="83118" y="707"/>
                      <a:pt x="82763" y="673"/>
                      <a:pt x="82406" y="634"/>
                    </a:cubicBezTo>
                    <a:lnTo>
                      <a:pt x="82230" y="618"/>
                    </a:lnTo>
                    <a:cubicBezTo>
                      <a:pt x="82118" y="608"/>
                      <a:pt x="82008" y="596"/>
                      <a:pt x="81897" y="583"/>
                    </a:cubicBezTo>
                    <a:lnTo>
                      <a:pt x="81393" y="529"/>
                    </a:lnTo>
                    <a:cubicBezTo>
                      <a:pt x="81074" y="494"/>
                      <a:pt x="80759" y="459"/>
                      <a:pt x="80444" y="431"/>
                    </a:cubicBezTo>
                    <a:cubicBezTo>
                      <a:pt x="80384" y="425"/>
                      <a:pt x="80325" y="418"/>
                      <a:pt x="80265" y="413"/>
                    </a:cubicBezTo>
                    <a:cubicBezTo>
                      <a:pt x="80047" y="392"/>
                      <a:pt x="79830" y="372"/>
                      <a:pt x="79615" y="351"/>
                    </a:cubicBezTo>
                    <a:lnTo>
                      <a:pt x="79562" y="346"/>
                    </a:lnTo>
                    <a:cubicBezTo>
                      <a:pt x="78864" y="282"/>
                      <a:pt x="78074" y="206"/>
                      <a:pt x="77303" y="156"/>
                    </a:cubicBezTo>
                    <a:cubicBezTo>
                      <a:pt x="76618" y="113"/>
                      <a:pt x="75933" y="70"/>
                      <a:pt x="75247" y="27"/>
                    </a:cubicBezTo>
                    <a:cubicBezTo>
                      <a:pt x="74955" y="10"/>
                      <a:pt x="74662" y="5"/>
                      <a:pt x="74388" y="5"/>
                    </a:cubicBezTo>
                    <a:lnTo>
                      <a:pt x="73824" y="5"/>
                    </a:lnTo>
                    <a:lnTo>
                      <a:pt x="73456" y="3"/>
                    </a:lnTo>
                    <a:cubicBezTo>
                      <a:pt x="73288" y="0"/>
                      <a:pt x="73117" y="0"/>
                      <a:pt x="729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539" name="Google Shape;3539;p154"/>
            <p:cNvSpPr/>
            <p:nvPr/>
          </p:nvSpPr>
          <p:spPr>
            <a:xfrm>
              <a:off x="1823854" y="369847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0" name="Google Shape;3540;p154"/>
            <p:cNvSpPr/>
            <p:nvPr/>
          </p:nvSpPr>
          <p:spPr>
            <a:xfrm>
              <a:off x="2388706" y="3936070"/>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1" name="Google Shape;3541;p154"/>
            <p:cNvSpPr/>
            <p:nvPr/>
          </p:nvSpPr>
          <p:spPr>
            <a:xfrm>
              <a:off x="4488979" y="37429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2" name="Google Shape;3542;p154"/>
            <p:cNvSpPr/>
            <p:nvPr/>
          </p:nvSpPr>
          <p:spPr>
            <a:xfrm>
              <a:off x="5171831" y="419574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3" name="Google Shape;3543;p154"/>
            <p:cNvSpPr/>
            <p:nvPr/>
          </p:nvSpPr>
          <p:spPr>
            <a:xfrm>
              <a:off x="6134879" y="460649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544" name="Google Shape;3544;p154"/>
            <p:cNvGrpSpPr/>
            <p:nvPr/>
          </p:nvGrpSpPr>
          <p:grpSpPr>
            <a:xfrm>
              <a:off x="193254" y="3698472"/>
              <a:ext cx="1534800" cy="1017805"/>
              <a:chOff x="193254" y="2026847"/>
              <a:chExt cx="1534800" cy="1017805"/>
            </a:xfrm>
          </p:grpSpPr>
          <p:sp>
            <p:nvSpPr>
              <p:cNvPr id="3545" name="Google Shape;3545;p154"/>
              <p:cNvSpPr/>
              <p:nvPr/>
            </p:nvSpPr>
            <p:spPr>
              <a:xfrm>
                <a:off x="193254" y="20268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6" name="Google Shape;3546;p154"/>
              <p:cNvSpPr/>
              <p:nvPr/>
            </p:nvSpPr>
            <p:spPr>
              <a:xfrm>
                <a:off x="1125981" y="226444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7" name="Google Shape;3547;p154"/>
              <p:cNvSpPr/>
              <p:nvPr/>
            </p:nvSpPr>
            <p:spPr>
              <a:xfrm>
                <a:off x="193254" y="20268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8" name="Google Shape;3548;p154"/>
              <p:cNvSpPr/>
              <p:nvPr/>
            </p:nvSpPr>
            <p:spPr>
              <a:xfrm>
                <a:off x="1125981" y="226444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3549" name="Google Shape;3549;p154"/>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Section header 2">
  <p:cSld name="CUSTOM_14">
    <p:bg>
      <p:bgPr>
        <a:solidFill>
          <a:schemeClr val="dk2"/>
        </a:solidFill>
        <a:effectLst/>
      </p:bgPr>
    </p:bg>
    <p:spTree>
      <p:nvGrpSpPr>
        <p:cNvPr id="1" name="Shape 3550"/>
        <p:cNvGrpSpPr/>
        <p:nvPr/>
      </p:nvGrpSpPr>
      <p:grpSpPr>
        <a:xfrm>
          <a:off x="0" y="0"/>
          <a:ext cx="0" cy="0"/>
          <a:chOff x="0" y="0"/>
          <a:chExt cx="0" cy="0"/>
        </a:xfrm>
      </p:grpSpPr>
      <p:sp>
        <p:nvSpPr>
          <p:cNvPr id="3551" name="Google Shape;3551;p155"/>
          <p:cNvSpPr txBox="1">
            <a:spLocks noGrp="1"/>
          </p:cNvSpPr>
          <p:nvPr>
            <p:ph type="title"/>
          </p:nvPr>
        </p:nvSpPr>
        <p:spPr>
          <a:xfrm>
            <a:off x="3787450" y="1810975"/>
            <a:ext cx="3251400" cy="8121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2pPr>
            <a:lvl3pPr lvl="2"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3pPr>
            <a:lvl4pPr lvl="3"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4pPr>
            <a:lvl5pPr lvl="4"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5pPr>
            <a:lvl6pPr lvl="5"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6pPr>
            <a:lvl7pPr lvl="6"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7pPr>
            <a:lvl8pPr lvl="7"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8pPr>
            <a:lvl9pPr lvl="8"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9pPr>
          </a:lstStyle>
          <a:p>
            <a:endParaRPr/>
          </a:p>
        </p:txBody>
      </p:sp>
      <p:sp>
        <p:nvSpPr>
          <p:cNvPr id="3552" name="Google Shape;3552;p155"/>
          <p:cNvSpPr txBox="1">
            <a:spLocks noGrp="1"/>
          </p:cNvSpPr>
          <p:nvPr>
            <p:ph type="subTitle" idx="1"/>
          </p:nvPr>
        </p:nvSpPr>
        <p:spPr>
          <a:xfrm>
            <a:off x="2105250" y="2761400"/>
            <a:ext cx="4933500" cy="3984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3553" name="Google Shape;3553;p155"/>
          <p:cNvSpPr txBox="1">
            <a:spLocks noGrp="1"/>
          </p:cNvSpPr>
          <p:nvPr>
            <p:ph type="title" idx="2"/>
          </p:nvPr>
        </p:nvSpPr>
        <p:spPr>
          <a:xfrm>
            <a:off x="5959125" y="1143125"/>
            <a:ext cx="1079700" cy="616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5000"/>
              <a:buNone/>
              <a:defRPr sz="5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grpSp>
        <p:nvGrpSpPr>
          <p:cNvPr id="3554" name="Google Shape;3554;p155"/>
          <p:cNvGrpSpPr/>
          <p:nvPr/>
        </p:nvGrpSpPr>
        <p:grpSpPr>
          <a:xfrm>
            <a:off x="-128156" y="4562548"/>
            <a:ext cx="9448682" cy="624901"/>
            <a:chOff x="-128156" y="4562548"/>
            <a:chExt cx="9448682" cy="624901"/>
          </a:xfrm>
        </p:grpSpPr>
        <p:sp>
          <p:nvSpPr>
            <p:cNvPr id="3555" name="Google Shape;3555;p155"/>
            <p:cNvSpPr/>
            <p:nvPr/>
          </p:nvSpPr>
          <p:spPr>
            <a:xfrm>
              <a:off x="-127997" y="4562548"/>
              <a:ext cx="9448364" cy="624901"/>
            </a:xfrm>
            <a:custGeom>
              <a:avLst/>
              <a:gdLst/>
              <a:ahLst/>
              <a:cxnLst/>
              <a:rect l="l" t="t" r="r" b="b"/>
              <a:pathLst>
                <a:path w="113171" h="10267" extrusionOk="0">
                  <a:moveTo>
                    <a:pt x="1930" y="1"/>
                  </a:moveTo>
                  <a:cubicBezTo>
                    <a:pt x="864" y="1"/>
                    <a:pt x="0" y="864"/>
                    <a:pt x="0" y="1930"/>
                  </a:cubicBezTo>
                  <a:lnTo>
                    <a:pt x="0" y="8337"/>
                  </a:lnTo>
                  <a:cubicBezTo>
                    <a:pt x="0" y="9403"/>
                    <a:pt x="865" y="10266"/>
                    <a:pt x="1930" y="10266"/>
                  </a:cubicBezTo>
                  <a:lnTo>
                    <a:pt x="111242" y="10266"/>
                  </a:lnTo>
                  <a:cubicBezTo>
                    <a:pt x="112307" y="10266"/>
                    <a:pt x="113171" y="9403"/>
                    <a:pt x="113171" y="8337"/>
                  </a:cubicBezTo>
                  <a:lnTo>
                    <a:pt x="113171" y="1930"/>
                  </a:lnTo>
                  <a:cubicBezTo>
                    <a:pt x="113171" y="865"/>
                    <a:pt x="112306" y="1"/>
                    <a:pt x="111242" y="1"/>
                  </a:cubicBezTo>
                  <a:close/>
                </a:path>
              </a:pathLst>
            </a:custGeom>
            <a:solidFill>
              <a:schemeClr val="lt1">
                <a:alpha val="8705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6" name="Google Shape;3556;p155"/>
            <p:cNvSpPr/>
            <p:nvPr/>
          </p:nvSpPr>
          <p:spPr>
            <a:xfrm>
              <a:off x="-128156" y="4719236"/>
              <a:ext cx="9448682" cy="304339"/>
            </a:xfrm>
            <a:custGeom>
              <a:avLst/>
              <a:gdLst/>
              <a:ahLst/>
              <a:cxnLst/>
              <a:rect l="l" t="t" r="r" b="b"/>
              <a:pathLst>
                <a:path w="183907" h="7083" extrusionOk="0">
                  <a:moveTo>
                    <a:pt x="0" y="1"/>
                  </a:moveTo>
                  <a:lnTo>
                    <a:pt x="0" y="1928"/>
                  </a:lnTo>
                  <a:lnTo>
                    <a:pt x="0" y="5153"/>
                  </a:lnTo>
                  <a:lnTo>
                    <a:pt x="0" y="7082"/>
                  </a:lnTo>
                  <a:lnTo>
                    <a:pt x="183906" y="7082"/>
                  </a:lnTo>
                  <a:lnTo>
                    <a:pt x="183906" y="5153"/>
                  </a:lnTo>
                  <a:lnTo>
                    <a:pt x="183906" y="1928"/>
                  </a:lnTo>
                  <a:lnTo>
                    <a:pt x="183906"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557" name="Google Shape;3557;p155"/>
            <p:cNvGrpSpPr/>
            <p:nvPr/>
          </p:nvGrpSpPr>
          <p:grpSpPr>
            <a:xfrm>
              <a:off x="210973" y="4857505"/>
              <a:ext cx="8770424" cy="27714"/>
              <a:chOff x="175061" y="4863355"/>
              <a:chExt cx="8770424" cy="27714"/>
            </a:xfrm>
          </p:grpSpPr>
          <p:sp>
            <p:nvSpPr>
              <p:cNvPr id="3558" name="Google Shape;3558;p155"/>
              <p:cNvSpPr/>
              <p:nvPr/>
            </p:nvSpPr>
            <p:spPr>
              <a:xfrm>
                <a:off x="3838202" y="4863355"/>
                <a:ext cx="5107283" cy="27714"/>
              </a:xfrm>
              <a:custGeom>
                <a:avLst/>
                <a:gdLst/>
                <a:ahLst/>
                <a:cxnLst/>
                <a:rect l="l" t="t" r="r" b="b"/>
                <a:pathLst>
                  <a:path w="99407" h="645" extrusionOk="0">
                    <a:moveTo>
                      <a:pt x="321" y="0"/>
                    </a:moveTo>
                    <a:cubicBezTo>
                      <a:pt x="145" y="0"/>
                      <a:pt x="1" y="146"/>
                      <a:pt x="1" y="323"/>
                    </a:cubicBezTo>
                    <a:cubicBezTo>
                      <a:pt x="1" y="500"/>
                      <a:pt x="144" y="644"/>
                      <a:pt x="321" y="644"/>
                    </a:cubicBezTo>
                    <a:lnTo>
                      <a:pt x="4273" y="644"/>
                    </a:lnTo>
                    <a:cubicBezTo>
                      <a:pt x="4451" y="644"/>
                      <a:pt x="4595" y="501"/>
                      <a:pt x="4593" y="323"/>
                    </a:cubicBezTo>
                    <a:cubicBezTo>
                      <a:pt x="4593" y="146"/>
                      <a:pt x="4451" y="0"/>
                      <a:pt x="4273" y="0"/>
                    </a:cubicBezTo>
                    <a:close/>
                    <a:moveTo>
                      <a:pt x="8224" y="0"/>
                    </a:moveTo>
                    <a:cubicBezTo>
                      <a:pt x="8048" y="0"/>
                      <a:pt x="7903" y="146"/>
                      <a:pt x="7903" y="323"/>
                    </a:cubicBezTo>
                    <a:cubicBezTo>
                      <a:pt x="7903" y="500"/>
                      <a:pt x="8047" y="644"/>
                      <a:pt x="8224" y="644"/>
                    </a:cubicBezTo>
                    <a:lnTo>
                      <a:pt x="12174" y="644"/>
                    </a:lnTo>
                    <a:cubicBezTo>
                      <a:pt x="12351" y="644"/>
                      <a:pt x="12496" y="501"/>
                      <a:pt x="12496" y="323"/>
                    </a:cubicBezTo>
                    <a:cubicBezTo>
                      <a:pt x="12496" y="146"/>
                      <a:pt x="12353" y="0"/>
                      <a:pt x="12175" y="0"/>
                    </a:cubicBezTo>
                    <a:close/>
                    <a:moveTo>
                      <a:pt x="16125" y="0"/>
                    </a:moveTo>
                    <a:cubicBezTo>
                      <a:pt x="15949" y="0"/>
                      <a:pt x="15805" y="146"/>
                      <a:pt x="15805" y="323"/>
                    </a:cubicBezTo>
                    <a:cubicBezTo>
                      <a:pt x="15805" y="500"/>
                      <a:pt x="15947" y="644"/>
                      <a:pt x="16125" y="644"/>
                    </a:cubicBezTo>
                    <a:lnTo>
                      <a:pt x="20076" y="644"/>
                    </a:lnTo>
                    <a:cubicBezTo>
                      <a:pt x="20253" y="644"/>
                      <a:pt x="20396" y="501"/>
                      <a:pt x="20396" y="323"/>
                    </a:cubicBezTo>
                    <a:cubicBezTo>
                      <a:pt x="20396" y="146"/>
                      <a:pt x="20253" y="0"/>
                      <a:pt x="20076" y="0"/>
                    </a:cubicBezTo>
                    <a:close/>
                    <a:moveTo>
                      <a:pt x="24025" y="0"/>
                    </a:moveTo>
                    <a:cubicBezTo>
                      <a:pt x="23849" y="0"/>
                      <a:pt x="23704" y="146"/>
                      <a:pt x="23704" y="323"/>
                    </a:cubicBezTo>
                    <a:cubicBezTo>
                      <a:pt x="23704" y="500"/>
                      <a:pt x="23848" y="644"/>
                      <a:pt x="24025" y="644"/>
                    </a:cubicBezTo>
                    <a:lnTo>
                      <a:pt x="27975" y="644"/>
                    </a:lnTo>
                    <a:cubicBezTo>
                      <a:pt x="28153" y="644"/>
                      <a:pt x="28298" y="501"/>
                      <a:pt x="28298" y="323"/>
                    </a:cubicBezTo>
                    <a:cubicBezTo>
                      <a:pt x="28298" y="146"/>
                      <a:pt x="28153" y="0"/>
                      <a:pt x="27975" y="0"/>
                    </a:cubicBezTo>
                    <a:close/>
                    <a:moveTo>
                      <a:pt x="31926" y="0"/>
                    </a:moveTo>
                    <a:cubicBezTo>
                      <a:pt x="31749" y="0"/>
                      <a:pt x="31605" y="146"/>
                      <a:pt x="31605" y="323"/>
                    </a:cubicBezTo>
                    <a:cubicBezTo>
                      <a:pt x="31605" y="500"/>
                      <a:pt x="31749" y="644"/>
                      <a:pt x="31926" y="644"/>
                    </a:cubicBezTo>
                    <a:lnTo>
                      <a:pt x="35877" y="644"/>
                    </a:lnTo>
                    <a:cubicBezTo>
                      <a:pt x="36054" y="644"/>
                      <a:pt x="36198" y="501"/>
                      <a:pt x="36198" y="323"/>
                    </a:cubicBezTo>
                    <a:cubicBezTo>
                      <a:pt x="36198" y="146"/>
                      <a:pt x="36054" y="0"/>
                      <a:pt x="35877" y="0"/>
                    </a:cubicBezTo>
                    <a:close/>
                    <a:moveTo>
                      <a:pt x="39828" y="0"/>
                    </a:moveTo>
                    <a:cubicBezTo>
                      <a:pt x="39650" y="0"/>
                      <a:pt x="39505" y="146"/>
                      <a:pt x="39505" y="323"/>
                    </a:cubicBezTo>
                    <a:cubicBezTo>
                      <a:pt x="39505" y="500"/>
                      <a:pt x="39650" y="644"/>
                      <a:pt x="39828" y="644"/>
                    </a:cubicBezTo>
                    <a:lnTo>
                      <a:pt x="43778" y="644"/>
                    </a:lnTo>
                    <a:cubicBezTo>
                      <a:pt x="43955" y="644"/>
                      <a:pt x="44100" y="501"/>
                      <a:pt x="44100" y="323"/>
                    </a:cubicBezTo>
                    <a:cubicBezTo>
                      <a:pt x="44100" y="146"/>
                      <a:pt x="43955" y="0"/>
                      <a:pt x="43778" y="0"/>
                    </a:cubicBezTo>
                    <a:close/>
                    <a:moveTo>
                      <a:pt x="47729" y="0"/>
                    </a:moveTo>
                    <a:cubicBezTo>
                      <a:pt x="47551" y="0"/>
                      <a:pt x="47407" y="146"/>
                      <a:pt x="47407" y="323"/>
                    </a:cubicBezTo>
                    <a:cubicBezTo>
                      <a:pt x="47407" y="500"/>
                      <a:pt x="47551" y="644"/>
                      <a:pt x="47729" y="644"/>
                    </a:cubicBezTo>
                    <a:lnTo>
                      <a:pt x="51679" y="644"/>
                    </a:lnTo>
                    <a:cubicBezTo>
                      <a:pt x="51857" y="644"/>
                      <a:pt x="52000" y="501"/>
                      <a:pt x="52001" y="323"/>
                    </a:cubicBezTo>
                    <a:cubicBezTo>
                      <a:pt x="52001" y="146"/>
                      <a:pt x="51857" y="0"/>
                      <a:pt x="51679" y="0"/>
                    </a:cubicBezTo>
                    <a:close/>
                    <a:moveTo>
                      <a:pt x="55629" y="0"/>
                    </a:moveTo>
                    <a:cubicBezTo>
                      <a:pt x="55452" y="0"/>
                      <a:pt x="55307" y="146"/>
                      <a:pt x="55307" y="323"/>
                    </a:cubicBezTo>
                    <a:cubicBezTo>
                      <a:pt x="55307" y="500"/>
                      <a:pt x="55452" y="644"/>
                      <a:pt x="55629" y="644"/>
                    </a:cubicBezTo>
                    <a:lnTo>
                      <a:pt x="59580" y="644"/>
                    </a:lnTo>
                    <a:cubicBezTo>
                      <a:pt x="59756" y="644"/>
                      <a:pt x="59901" y="501"/>
                      <a:pt x="59901" y="323"/>
                    </a:cubicBezTo>
                    <a:cubicBezTo>
                      <a:pt x="59901" y="146"/>
                      <a:pt x="59756" y="0"/>
                      <a:pt x="59580" y="0"/>
                    </a:cubicBezTo>
                    <a:close/>
                    <a:moveTo>
                      <a:pt x="63530" y="0"/>
                    </a:moveTo>
                    <a:cubicBezTo>
                      <a:pt x="63352" y="0"/>
                      <a:pt x="63208" y="146"/>
                      <a:pt x="63208" y="323"/>
                    </a:cubicBezTo>
                    <a:cubicBezTo>
                      <a:pt x="63208" y="500"/>
                      <a:pt x="63352" y="644"/>
                      <a:pt x="63530" y="644"/>
                    </a:cubicBezTo>
                    <a:lnTo>
                      <a:pt x="67481" y="644"/>
                    </a:lnTo>
                    <a:cubicBezTo>
                      <a:pt x="67658" y="644"/>
                      <a:pt x="67802" y="501"/>
                      <a:pt x="67802" y="323"/>
                    </a:cubicBezTo>
                    <a:cubicBezTo>
                      <a:pt x="67802" y="146"/>
                      <a:pt x="67658" y="0"/>
                      <a:pt x="67481" y="0"/>
                    </a:cubicBezTo>
                    <a:close/>
                    <a:moveTo>
                      <a:pt x="71430" y="0"/>
                    </a:moveTo>
                    <a:cubicBezTo>
                      <a:pt x="71254" y="0"/>
                      <a:pt x="71109" y="146"/>
                      <a:pt x="71109" y="323"/>
                    </a:cubicBezTo>
                    <a:cubicBezTo>
                      <a:pt x="71109" y="500"/>
                      <a:pt x="71254" y="644"/>
                      <a:pt x="71430" y="644"/>
                    </a:cubicBezTo>
                    <a:lnTo>
                      <a:pt x="75381" y="644"/>
                    </a:lnTo>
                    <a:cubicBezTo>
                      <a:pt x="75559" y="644"/>
                      <a:pt x="75703" y="501"/>
                      <a:pt x="75703" y="323"/>
                    </a:cubicBezTo>
                    <a:cubicBezTo>
                      <a:pt x="75703" y="146"/>
                      <a:pt x="75559" y="0"/>
                      <a:pt x="75381" y="0"/>
                    </a:cubicBezTo>
                    <a:close/>
                    <a:moveTo>
                      <a:pt x="79331" y="0"/>
                    </a:moveTo>
                    <a:cubicBezTo>
                      <a:pt x="79154" y="0"/>
                      <a:pt x="79010" y="146"/>
                      <a:pt x="79010" y="323"/>
                    </a:cubicBezTo>
                    <a:cubicBezTo>
                      <a:pt x="79010" y="500"/>
                      <a:pt x="79154" y="644"/>
                      <a:pt x="79331" y="644"/>
                    </a:cubicBezTo>
                    <a:lnTo>
                      <a:pt x="83282" y="644"/>
                    </a:lnTo>
                    <a:cubicBezTo>
                      <a:pt x="83459" y="644"/>
                      <a:pt x="83603" y="501"/>
                      <a:pt x="83603" y="323"/>
                    </a:cubicBezTo>
                    <a:cubicBezTo>
                      <a:pt x="83603" y="146"/>
                      <a:pt x="83459" y="0"/>
                      <a:pt x="83282" y="0"/>
                    </a:cubicBezTo>
                    <a:close/>
                    <a:moveTo>
                      <a:pt x="87232" y="0"/>
                    </a:moveTo>
                    <a:cubicBezTo>
                      <a:pt x="87055" y="0"/>
                      <a:pt x="86910" y="146"/>
                      <a:pt x="86910" y="323"/>
                    </a:cubicBezTo>
                    <a:cubicBezTo>
                      <a:pt x="86910" y="500"/>
                      <a:pt x="87054" y="644"/>
                      <a:pt x="87232" y="644"/>
                    </a:cubicBezTo>
                    <a:lnTo>
                      <a:pt x="91183" y="644"/>
                    </a:lnTo>
                    <a:cubicBezTo>
                      <a:pt x="91360" y="644"/>
                      <a:pt x="91505" y="501"/>
                      <a:pt x="91504" y="323"/>
                    </a:cubicBezTo>
                    <a:cubicBezTo>
                      <a:pt x="91504" y="146"/>
                      <a:pt x="91360" y="0"/>
                      <a:pt x="91183" y="0"/>
                    </a:cubicBezTo>
                    <a:close/>
                    <a:moveTo>
                      <a:pt x="95132" y="0"/>
                    </a:moveTo>
                    <a:cubicBezTo>
                      <a:pt x="94955" y="0"/>
                      <a:pt x="94811" y="146"/>
                      <a:pt x="94811" y="323"/>
                    </a:cubicBezTo>
                    <a:cubicBezTo>
                      <a:pt x="94811" y="500"/>
                      <a:pt x="94955" y="644"/>
                      <a:pt x="95132" y="644"/>
                    </a:cubicBezTo>
                    <a:lnTo>
                      <a:pt x="99084" y="644"/>
                    </a:lnTo>
                    <a:cubicBezTo>
                      <a:pt x="99261" y="644"/>
                      <a:pt x="99406" y="501"/>
                      <a:pt x="99406" y="323"/>
                    </a:cubicBezTo>
                    <a:cubicBezTo>
                      <a:pt x="99406" y="146"/>
                      <a:pt x="99261" y="0"/>
                      <a:pt x="9908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9" name="Google Shape;3559;p155"/>
              <p:cNvSpPr/>
              <p:nvPr/>
            </p:nvSpPr>
            <p:spPr>
              <a:xfrm>
                <a:off x="175061" y="4863355"/>
                <a:ext cx="5107180" cy="27714"/>
              </a:xfrm>
              <a:custGeom>
                <a:avLst/>
                <a:gdLst/>
                <a:ahLst/>
                <a:cxnLst/>
                <a:rect l="l" t="t" r="r" b="b"/>
                <a:pathLst>
                  <a:path w="99405" h="645" extrusionOk="0">
                    <a:moveTo>
                      <a:pt x="321" y="0"/>
                    </a:moveTo>
                    <a:cubicBezTo>
                      <a:pt x="145" y="0"/>
                      <a:pt x="1" y="146"/>
                      <a:pt x="1" y="323"/>
                    </a:cubicBezTo>
                    <a:cubicBezTo>
                      <a:pt x="1" y="500"/>
                      <a:pt x="143" y="644"/>
                      <a:pt x="321" y="644"/>
                    </a:cubicBezTo>
                    <a:lnTo>
                      <a:pt x="4273" y="644"/>
                    </a:lnTo>
                    <a:cubicBezTo>
                      <a:pt x="4449" y="644"/>
                      <a:pt x="4593" y="501"/>
                      <a:pt x="4593" y="323"/>
                    </a:cubicBezTo>
                    <a:cubicBezTo>
                      <a:pt x="4593" y="146"/>
                      <a:pt x="4450" y="0"/>
                      <a:pt x="4273" y="0"/>
                    </a:cubicBezTo>
                    <a:close/>
                    <a:moveTo>
                      <a:pt x="8221" y="0"/>
                    </a:moveTo>
                    <a:cubicBezTo>
                      <a:pt x="8045" y="0"/>
                      <a:pt x="7900" y="146"/>
                      <a:pt x="7900" y="323"/>
                    </a:cubicBezTo>
                    <a:cubicBezTo>
                      <a:pt x="7900" y="500"/>
                      <a:pt x="8043" y="644"/>
                      <a:pt x="8221" y="644"/>
                    </a:cubicBezTo>
                    <a:lnTo>
                      <a:pt x="12172" y="644"/>
                    </a:lnTo>
                    <a:cubicBezTo>
                      <a:pt x="12350" y="644"/>
                      <a:pt x="12494" y="501"/>
                      <a:pt x="12493" y="323"/>
                    </a:cubicBezTo>
                    <a:cubicBezTo>
                      <a:pt x="12493" y="146"/>
                      <a:pt x="12350" y="0"/>
                      <a:pt x="12172" y="0"/>
                    </a:cubicBezTo>
                    <a:close/>
                    <a:moveTo>
                      <a:pt x="16123" y="0"/>
                    </a:moveTo>
                    <a:cubicBezTo>
                      <a:pt x="15947" y="0"/>
                      <a:pt x="15803" y="146"/>
                      <a:pt x="15803" y="323"/>
                    </a:cubicBezTo>
                    <a:cubicBezTo>
                      <a:pt x="15803" y="500"/>
                      <a:pt x="15946" y="644"/>
                      <a:pt x="16123" y="644"/>
                    </a:cubicBezTo>
                    <a:lnTo>
                      <a:pt x="20074" y="644"/>
                    </a:lnTo>
                    <a:cubicBezTo>
                      <a:pt x="20252" y="644"/>
                      <a:pt x="20396" y="501"/>
                      <a:pt x="20394" y="323"/>
                    </a:cubicBezTo>
                    <a:cubicBezTo>
                      <a:pt x="20394" y="146"/>
                      <a:pt x="20252" y="0"/>
                      <a:pt x="20074" y="0"/>
                    </a:cubicBezTo>
                    <a:close/>
                    <a:moveTo>
                      <a:pt x="24025" y="0"/>
                    </a:moveTo>
                    <a:cubicBezTo>
                      <a:pt x="23849" y="0"/>
                      <a:pt x="23704" y="146"/>
                      <a:pt x="23704" y="323"/>
                    </a:cubicBezTo>
                    <a:cubicBezTo>
                      <a:pt x="23704" y="500"/>
                      <a:pt x="23848" y="644"/>
                      <a:pt x="24025" y="644"/>
                    </a:cubicBezTo>
                    <a:lnTo>
                      <a:pt x="27975" y="644"/>
                    </a:lnTo>
                    <a:cubicBezTo>
                      <a:pt x="28152" y="644"/>
                      <a:pt x="28295" y="501"/>
                      <a:pt x="28296" y="323"/>
                    </a:cubicBezTo>
                    <a:cubicBezTo>
                      <a:pt x="28296" y="146"/>
                      <a:pt x="28152" y="0"/>
                      <a:pt x="27975" y="0"/>
                    </a:cubicBezTo>
                    <a:close/>
                    <a:moveTo>
                      <a:pt x="31925" y="0"/>
                    </a:moveTo>
                    <a:cubicBezTo>
                      <a:pt x="31747" y="0"/>
                      <a:pt x="31603" y="146"/>
                      <a:pt x="31603" y="323"/>
                    </a:cubicBezTo>
                    <a:cubicBezTo>
                      <a:pt x="31603" y="500"/>
                      <a:pt x="31747" y="644"/>
                      <a:pt x="31925" y="644"/>
                    </a:cubicBezTo>
                    <a:lnTo>
                      <a:pt x="35874" y="644"/>
                    </a:lnTo>
                    <a:cubicBezTo>
                      <a:pt x="36053" y="644"/>
                      <a:pt x="36197" y="501"/>
                      <a:pt x="36197" y="323"/>
                    </a:cubicBezTo>
                    <a:cubicBezTo>
                      <a:pt x="36197" y="146"/>
                      <a:pt x="36053" y="0"/>
                      <a:pt x="35874" y="0"/>
                    </a:cubicBezTo>
                    <a:close/>
                    <a:moveTo>
                      <a:pt x="39826" y="0"/>
                    </a:moveTo>
                    <a:cubicBezTo>
                      <a:pt x="39649" y="0"/>
                      <a:pt x="39504" y="146"/>
                      <a:pt x="39504" y="323"/>
                    </a:cubicBezTo>
                    <a:cubicBezTo>
                      <a:pt x="39504" y="500"/>
                      <a:pt x="39649" y="644"/>
                      <a:pt x="39826" y="644"/>
                    </a:cubicBezTo>
                    <a:lnTo>
                      <a:pt x="43776" y="644"/>
                    </a:lnTo>
                    <a:cubicBezTo>
                      <a:pt x="43954" y="644"/>
                      <a:pt x="44099" y="501"/>
                      <a:pt x="44099" y="323"/>
                    </a:cubicBezTo>
                    <a:cubicBezTo>
                      <a:pt x="44099" y="146"/>
                      <a:pt x="43954" y="0"/>
                      <a:pt x="43776" y="0"/>
                    </a:cubicBezTo>
                    <a:close/>
                    <a:moveTo>
                      <a:pt x="47727" y="0"/>
                    </a:moveTo>
                    <a:cubicBezTo>
                      <a:pt x="47550" y="0"/>
                      <a:pt x="47406" y="146"/>
                      <a:pt x="47406" y="323"/>
                    </a:cubicBezTo>
                    <a:cubicBezTo>
                      <a:pt x="47406" y="500"/>
                      <a:pt x="47550" y="644"/>
                      <a:pt x="47727" y="644"/>
                    </a:cubicBezTo>
                    <a:lnTo>
                      <a:pt x="51678" y="644"/>
                    </a:lnTo>
                    <a:cubicBezTo>
                      <a:pt x="51855" y="644"/>
                      <a:pt x="51998" y="501"/>
                      <a:pt x="51999" y="323"/>
                    </a:cubicBezTo>
                    <a:cubicBezTo>
                      <a:pt x="51999" y="146"/>
                      <a:pt x="51855" y="0"/>
                      <a:pt x="51678" y="0"/>
                    </a:cubicBezTo>
                    <a:close/>
                    <a:moveTo>
                      <a:pt x="55628" y="0"/>
                    </a:moveTo>
                    <a:cubicBezTo>
                      <a:pt x="55450" y="0"/>
                      <a:pt x="55305" y="146"/>
                      <a:pt x="55305" y="323"/>
                    </a:cubicBezTo>
                    <a:cubicBezTo>
                      <a:pt x="55305" y="500"/>
                      <a:pt x="55450" y="644"/>
                      <a:pt x="55628" y="644"/>
                    </a:cubicBezTo>
                    <a:lnTo>
                      <a:pt x="59579" y="644"/>
                    </a:lnTo>
                    <a:cubicBezTo>
                      <a:pt x="59755" y="644"/>
                      <a:pt x="59900" y="501"/>
                      <a:pt x="59900" y="323"/>
                    </a:cubicBezTo>
                    <a:cubicBezTo>
                      <a:pt x="59900" y="146"/>
                      <a:pt x="59755" y="0"/>
                      <a:pt x="59579" y="0"/>
                    </a:cubicBezTo>
                    <a:close/>
                    <a:moveTo>
                      <a:pt x="63528" y="0"/>
                    </a:moveTo>
                    <a:cubicBezTo>
                      <a:pt x="63351" y="0"/>
                      <a:pt x="63207" y="146"/>
                      <a:pt x="63207" y="323"/>
                    </a:cubicBezTo>
                    <a:cubicBezTo>
                      <a:pt x="63207" y="500"/>
                      <a:pt x="63351" y="644"/>
                      <a:pt x="63528" y="644"/>
                    </a:cubicBezTo>
                    <a:lnTo>
                      <a:pt x="67479" y="644"/>
                    </a:lnTo>
                    <a:cubicBezTo>
                      <a:pt x="67657" y="644"/>
                      <a:pt x="67801" y="501"/>
                      <a:pt x="67801" y="323"/>
                    </a:cubicBezTo>
                    <a:cubicBezTo>
                      <a:pt x="67801" y="146"/>
                      <a:pt x="67657" y="0"/>
                      <a:pt x="67479" y="0"/>
                    </a:cubicBezTo>
                    <a:close/>
                    <a:moveTo>
                      <a:pt x="71429" y="0"/>
                    </a:moveTo>
                    <a:cubicBezTo>
                      <a:pt x="71253" y="0"/>
                      <a:pt x="71108" y="146"/>
                      <a:pt x="71108" y="323"/>
                    </a:cubicBezTo>
                    <a:cubicBezTo>
                      <a:pt x="71108" y="500"/>
                      <a:pt x="71253" y="644"/>
                      <a:pt x="71429" y="644"/>
                    </a:cubicBezTo>
                    <a:lnTo>
                      <a:pt x="75380" y="644"/>
                    </a:lnTo>
                    <a:cubicBezTo>
                      <a:pt x="75557" y="644"/>
                      <a:pt x="75700" y="501"/>
                      <a:pt x="75700" y="323"/>
                    </a:cubicBezTo>
                    <a:cubicBezTo>
                      <a:pt x="75700" y="146"/>
                      <a:pt x="75557" y="0"/>
                      <a:pt x="75380" y="0"/>
                    </a:cubicBezTo>
                    <a:close/>
                    <a:moveTo>
                      <a:pt x="79331" y="0"/>
                    </a:moveTo>
                    <a:cubicBezTo>
                      <a:pt x="79153" y="0"/>
                      <a:pt x="79009" y="146"/>
                      <a:pt x="79009" y="323"/>
                    </a:cubicBezTo>
                    <a:cubicBezTo>
                      <a:pt x="79009" y="500"/>
                      <a:pt x="79153" y="644"/>
                      <a:pt x="79331" y="644"/>
                    </a:cubicBezTo>
                    <a:lnTo>
                      <a:pt x="83282" y="644"/>
                    </a:lnTo>
                    <a:cubicBezTo>
                      <a:pt x="83459" y="644"/>
                      <a:pt x="83602" y="501"/>
                      <a:pt x="83603" y="323"/>
                    </a:cubicBezTo>
                    <a:cubicBezTo>
                      <a:pt x="83603" y="146"/>
                      <a:pt x="83459" y="0"/>
                      <a:pt x="83282" y="0"/>
                    </a:cubicBezTo>
                    <a:close/>
                    <a:moveTo>
                      <a:pt x="87230" y="0"/>
                    </a:moveTo>
                    <a:cubicBezTo>
                      <a:pt x="87054" y="0"/>
                      <a:pt x="86909" y="146"/>
                      <a:pt x="86909" y="323"/>
                    </a:cubicBezTo>
                    <a:cubicBezTo>
                      <a:pt x="86909" y="500"/>
                      <a:pt x="87053" y="644"/>
                      <a:pt x="87230" y="644"/>
                    </a:cubicBezTo>
                    <a:lnTo>
                      <a:pt x="91181" y="644"/>
                    </a:lnTo>
                    <a:cubicBezTo>
                      <a:pt x="91359" y="644"/>
                      <a:pt x="91504" y="501"/>
                      <a:pt x="91501" y="323"/>
                    </a:cubicBezTo>
                    <a:cubicBezTo>
                      <a:pt x="91501" y="146"/>
                      <a:pt x="91359" y="0"/>
                      <a:pt x="91181" y="0"/>
                    </a:cubicBezTo>
                    <a:close/>
                    <a:moveTo>
                      <a:pt x="95131" y="0"/>
                    </a:moveTo>
                    <a:cubicBezTo>
                      <a:pt x="94953" y="0"/>
                      <a:pt x="94809" y="146"/>
                      <a:pt x="94809" y="323"/>
                    </a:cubicBezTo>
                    <a:cubicBezTo>
                      <a:pt x="94809" y="500"/>
                      <a:pt x="94953" y="644"/>
                      <a:pt x="95131" y="644"/>
                    </a:cubicBezTo>
                    <a:lnTo>
                      <a:pt x="99083" y="644"/>
                    </a:lnTo>
                    <a:cubicBezTo>
                      <a:pt x="99260" y="644"/>
                      <a:pt x="99404" y="501"/>
                      <a:pt x="99404" y="323"/>
                    </a:cubicBezTo>
                    <a:cubicBezTo>
                      <a:pt x="99404" y="146"/>
                      <a:pt x="99259" y="0"/>
                      <a:pt x="9908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3560" name="Google Shape;3560;p155"/>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7"/>
        <p:cNvGrpSpPr/>
        <p:nvPr/>
      </p:nvGrpSpPr>
      <p:grpSpPr>
        <a:xfrm>
          <a:off x="0" y="0"/>
          <a:ext cx="0" cy="0"/>
          <a:chOff x="0" y="0"/>
          <a:chExt cx="0" cy="0"/>
        </a:xfrm>
      </p:grpSpPr>
      <p:sp>
        <p:nvSpPr>
          <p:cNvPr id="48" name="Google Shape;48;p270"/>
          <p:cNvSpPr txBox="1">
            <a:spLocks noGrp="1"/>
          </p:cNvSpPr>
          <p:nvPr>
            <p:ph type="title" hasCustomPrompt="1"/>
          </p:nvPr>
        </p:nvSpPr>
        <p:spPr>
          <a:xfrm>
            <a:off x="311700" y="1106125"/>
            <a:ext cx="8520600" cy="1963500"/>
          </a:xfrm>
          <a:prstGeom prst="rect">
            <a:avLst/>
          </a:prstGeom>
          <a:noFill/>
          <a:ln>
            <a:noFill/>
          </a:ln>
        </p:spPr>
        <p:txBody>
          <a:bodyPr spcFirstLastPara="1" wrap="square" lIns="91425" tIns="91425" rIns="91425" bIns="91425" anchor="b" anchorCtr="0">
            <a:normAutofit/>
          </a:bodyPr>
          <a:lstStyle>
            <a:lvl1pPr lvl="0" algn="ctr" rtl="1">
              <a:lnSpc>
                <a:spcPct val="100000"/>
              </a:lnSpc>
              <a:spcBef>
                <a:spcPts val="0"/>
              </a:spcBef>
              <a:spcAft>
                <a:spcPts val="0"/>
              </a:spcAft>
              <a:buSzPts val="12000"/>
              <a:buNone/>
              <a:defRPr sz="12000"/>
            </a:lvl1pPr>
            <a:lvl2pPr lvl="1" algn="ctr" rtl="1">
              <a:lnSpc>
                <a:spcPct val="100000"/>
              </a:lnSpc>
              <a:spcBef>
                <a:spcPts val="0"/>
              </a:spcBef>
              <a:spcAft>
                <a:spcPts val="0"/>
              </a:spcAft>
              <a:buSzPts val="12000"/>
              <a:buNone/>
              <a:defRPr sz="12000"/>
            </a:lvl2pPr>
            <a:lvl3pPr lvl="2" algn="ctr" rtl="1">
              <a:lnSpc>
                <a:spcPct val="100000"/>
              </a:lnSpc>
              <a:spcBef>
                <a:spcPts val="0"/>
              </a:spcBef>
              <a:spcAft>
                <a:spcPts val="0"/>
              </a:spcAft>
              <a:buSzPts val="12000"/>
              <a:buNone/>
              <a:defRPr sz="12000"/>
            </a:lvl3pPr>
            <a:lvl4pPr lvl="3" algn="ctr" rtl="1">
              <a:lnSpc>
                <a:spcPct val="100000"/>
              </a:lnSpc>
              <a:spcBef>
                <a:spcPts val="0"/>
              </a:spcBef>
              <a:spcAft>
                <a:spcPts val="0"/>
              </a:spcAft>
              <a:buSzPts val="12000"/>
              <a:buNone/>
              <a:defRPr sz="12000"/>
            </a:lvl4pPr>
            <a:lvl5pPr lvl="4" algn="ctr" rtl="1">
              <a:lnSpc>
                <a:spcPct val="100000"/>
              </a:lnSpc>
              <a:spcBef>
                <a:spcPts val="0"/>
              </a:spcBef>
              <a:spcAft>
                <a:spcPts val="0"/>
              </a:spcAft>
              <a:buSzPts val="12000"/>
              <a:buNone/>
              <a:defRPr sz="12000"/>
            </a:lvl5pPr>
            <a:lvl6pPr lvl="5" algn="ctr" rtl="1">
              <a:lnSpc>
                <a:spcPct val="100000"/>
              </a:lnSpc>
              <a:spcBef>
                <a:spcPts val="0"/>
              </a:spcBef>
              <a:spcAft>
                <a:spcPts val="0"/>
              </a:spcAft>
              <a:buSzPts val="12000"/>
              <a:buNone/>
              <a:defRPr sz="12000"/>
            </a:lvl6pPr>
            <a:lvl7pPr lvl="6" algn="ctr" rtl="1">
              <a:lnSpc>
                <a:spcPct val="100000"/>
              </a:lnSpc>
              <a:spcBef>
                <a:spcPts val="0"/>
              </a:spcBef>
              <a:spcAft>
                <a:spcPts val="0"/>
              </a:spcAft>
              <a:buSzPts val="12000"/>
              <a:buNone/>
              <a:defRPr sz="12000"/>
            </a:lvl7pPr>
            <a:lvl8pPr lvl="7" algn="ctr" rtl="1">
              <a:lnSpc>
                <a:spcPct val="100000"/>
              </a:lnSpc>
              <a:spcBef>
                <a:spcPts val="0"/>
              </a:spcBef>
              <a:spcAft>
                <a:spcPts val="0"/>
              </a:spcAft>
              <a:buSzPts val="12000"/>
              <a:buNone/>
              <a:defRPr sz="12000"/>
            </a:lvl8pPr>
            <a:lvl9pPr lvl="8" algn="ctr" rtl="1">
              <a:lnSpc>
                <a:spcPct val="100000"/>
              </a:lnSpc>
              <a:spcBef>
                <a:spcPts val="0"/>
              </a:spcBef>
              <a:spcAft>
                <a:spcPts val="0"/>
              </a:spcAft>
              <a:buSzPts val="12000"/>
              <a:buNone/>
              <a:defRPr sz="12000"/>
            </a:lvl9pPr>
          </a:lstStyle>
          <a:p>
            <a:r>
              <a:t>xx%</a:t>
            </a:r>
          </a:p>
        </p:txBody>
      </p:sp>
      <p:sp>
        <p:nvSpPr>
          <p:cNvPr id="49" name="Google Shape;49;p270"/>
          <p:cNvSpPr txBox="1">
            <a:spLocks noGrp="1"/>
          </p:cNvSpPr>
          <p:nvPr>
            <p:ph type="body" idx="1"/>
          </p:nvPr>
        </p:nvSpPr>
        <p:spPr>
          <a:xfrm>
            <a:off x="311700" y="1674050"/>
            <a:ext cx="8520600" cy="2547300"/>
          </a:xfrm>
          <a:prstGeom prst="rect">
            <a:avLst/>
          </a:prstGeom>
          <a:noFill/>
          <a:ln>
            <a:noFill/>
          </a:ln>
          <a:effectLst>
            <a:reflection dist="38100" dir="5400000" fadeDir="5400012" sy="-100000" algn="bl" rotWithShape="0"/>
          </a:effectLst>
        </p:spPr>
        <p:txBody>
          <a:bodyPr spcFirstLastPara="1" wrap="square" lIns="91425" tIns="91425" rIns="91425" bIns="91425" anchor="t" anchorCtr="0">
            <a:normAutofit/>
          </a:bodyPr>
          <a:lstStyle>
            <a:lvl1pPr marL="457200" lvl="0" indent="-342900" algn="ctr" rtl="1">
              <a:lnSpc>
                <a:spcPct val="115000"/>
              </a:lnSpc>
              <a:spcBef>
                <a:spcPts val="0"/>
              </a:spcBef>
              <a:spcAft>
                <a:spcPts val="0"/>
              </a:spcAft>
              <a:buSzPts val="1800"/>
              <a:buChar char="●"/>
              <a:defRPr/>
            </a:lvl1pPr>
            <a:lvl2pPr marL="914400" lvl="1" indent="-317500" algn="ctr" rtl="1">
              <a:lnSpc>
                <a:spcPct val="115000"/>
              </a:lnSpc>
              <a:spcBef>
                <a:spcPts val="0"/>
              </a:spcBef>
              <a:spcAft>
                <a:spcPts val="0"/>
              </a:spcAft>
              <a:buSzPts val="1400"/>
              <a:buChar char="○"/>
              <a:defRPr/>
            </a:lvl2pPr>
            <a:lvl3pPr marL="1371600" lvl="2" indent="-317500" algn="ctr" rtl="1">
              <a:lnSpc>
                <a:spcPct val="115000"/>
              </a:lnSpc>
              <a:spcBef>
                <a:spcPts val="0"/>
              </a:spcBef>
              <a:spcAft>
                <a:spcPts val="0"/>
              </a:spcAft>
              <a:buSzPts val="1400"/>
              <a:buChar char="■"/>
              <a:defRPr/>
            </a:lvl3pPr>
            <a:lvl4pPr marL="1828800" lvl="3" indent="-317500" algn="ctr" rtl="1">
              <a:lnSpc>
                <a:spcPct val="115000"/>
              </a:lnSpc>
              <a:spcBef>
                <a:spcPts val="0"/>
              </a:spcBef>
              <a:spcAft>
                <a:spcPts val="0"/>
              </a:spcAft>
              <a:buSzPts val="1400"/>
              <a:buChar char="●"/>
              <a:defRPr/>
            </a:lvl4pPr>
            <a:lvl5pPr marL="2286000" lvl="4" indent="-317500" algn="ctr" rtl="1">
              <a:lnSpc>
                <a:spcPct val="115000"/>
              </a:lnSpc>
              <a:spcBef>
                <a:spcPts val="0"/>
              </a:spcBef>
              <a:spcAft>
                <a:spcPts val="0"/>
              </a:spcAft>
              <a:buSzPts val="1400"/>
              <a:buChar char="○"/>
              <a:defRPr/>
            </a:lvl5pPr>
            <a:lvl6pPr marL="2743200" lvl="5" indent="-317500" algn="ctr" rtl="1">
              <a:lnSpc>
                <a:spcPct val="115000"/>
              </a:lnSpc>
              <a:spcBef>
                <a:spcPts val="0"/>
              </a:spcBef>
              <a:spcAft>
                <a:spcPts val="0"/>
              </a:spcAft>
              <a:buSzPts val="1400"/>
              <a:buChar char="■"/>
              <a:defRPr/>
            </a:lvl6pPr>
            <a:lvl7pPr marL="3200400" lvl="6" indent="-317500" algn="ctr" rtl="1">
              <a:lnSpc>
                <a:spcPct val="115000"/>
              </a:lnSpc>
              <a:spcBef>
                <a:spcPts val="0"/>
              </a:spcBef>
              <a:spcAft>
                <a:spcPts val="0"/>
              </a:spcAft>
              <a:buSzPts val="1400"/>
              <a:buChar char="●"/>
              <a:defRPr/>
            </a:lvl7pPr>
            <a:lvl8pPr marL="3657600" lvl="7" indent="-317500" algn="ctr" rtl="1">
              <a:lnSpc>
                <a:spcPct val="115000"/>
              </a:lnSpc>
              <a:spcBef>
                <a:spcPts val="0"/>
              </a:spcBef>
              <a:spcAft>
                <a:spcPts val="0"/>
              </a:spcAft>
              <a:buSzPts val="1400"/>
              <a:buChar char="○"/>
              <a:defRPr/>
            </a:lvl8pPr>
            <a:lvl9pPr marL="4114800" lvl="8" indent="-317500" algn="ctr" rtl="1">
              <a:lnSpc>
                <a:spcPct val="115000"/>
              </a:lnSpc>
              <a:spcBef>
                <a:spcPts val="0"/>
              </a:spcBef>
              <a:spcAft>
                <a:spcPts val="0"/>
              </a:spcAft>
              <a:buSzPts val="1400"/>
              <a:buChar char="■"/>
              <a:defRPr/>
            </a:lvl9pPr>
          </a:lstStyle>
          <a:p>
            <a:endParaRPr/>
          </a:p>
        </p:txBody>
      </p:sp>
      <p:sp>
        <p:nvSpPr>
          <p:cNvPr id="50" name="Google Shape;50;p270"/>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Section header 3">
  <p:cSld name="CUSTOM_14_1">
    <p:bg>
      <p:bgPr>
        <a:solidFill>
          <a:schemeClr val="dk2"/>
        </a:solidFill>
        <a:effectLst/>
      </p:bgPr>
    </p:bg>
    <p:spTree>
      <p:nvGrpSpPr>
        <p:cNvPr id="1" name="Shape 3561"/>
        <p:cNvGrpSpPr/>
        <p:nvPr/>
      </p:nvGrpSpPr>
      <p:grpSpPr>
        <a:xfrm>
          <a:off x="0" y="0"/>
          <a:ext cx="0" cy="0"/>
          <a:chOff x="0" y="0"/>
          <a:chExt cx="0" cy="0"/>
        </a:xfrm>
      </p:grpSpPr>
      <p:sp>
        <p:nvSpPr>
          <p:cNvPr id="3562" name="Google Shape;3562;p156"/>
          <p:cNvSpPr txBox="1">
            <a:spLocks noGrp="1"/>
          </p:cNvSpPr>
          <p:nvPr>
            <p:ph type="title"/>
          </p:nvPr>
        </p:nvSpPr>
        <p:spPr>
          <a:xfrm>
            <a:off x="2124150" y="1833250"/>
            <a:ext cx="4895700" cy="767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2pPr>
            <a:lvl3pPr lvl="2"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3pPr>
            <a:lvl4pPr lvl="3"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4pPr>
            <a:lvl5pPr lvl="4"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5pPr>
            <a:lvl6pPr lvl="5"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6pPr>
            <a:lvl7pPr lvl="6"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7pPr>
            <a:lvl8pPr lvl="7"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8pPr>
            <a:lvl9pPr lvl="8"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9pPr>
          </a:lstStyle>
          <a:p>
            <a:endParaRPr/>
          </a:p>
        </p:txBody>
      </p:sp>
      <p:sp>
        <p:nvSpPr>
          <p:cNvPr id="3563" name="Google Shape;3563;p156"/>
          <p:cNvSpPr txBox="1">
            <a:spLocks noGrp="1"/>
          </p:cNvSpPr>
          <p:nvPr>
            <p:ph type="subTitle" idx="1"/>
          </p:nvPr>
        </p:nvSpPr>
        <p:spPr>
          <a:xfrm>
            <a:off x="2032200" y="2841800"/>
            <a:ext cx="5079600" cy="237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grpSp>
        <p:nvGrpSpPr>
          <p:cNvPr id="3564" name="Google Shape;3564;p156"/>
          <p:cNvGrpSpPr/>
          <p:nvPr/>
        </p:nvGrpSpPr>
        <p:grpSpPr>
          <a:xfrm>
            <a:off x="1178210" y="4088101"/>
            <a:ext cx="6787580" cy="1241003"/>
            <a:chOff x="1223589" y="3902501"/>
            <a:chExt cx="6787580" cy="1241003"/>
          </a:xfrm>
        </p:grpSpPr>
        <p:sp>
          <p:nvSpPr>
            <p:cNvPr id="3565" name="Google Shape;3565;p156"/>
            <p:cNvSpPr/>
            <p:nvPr/>
          </p:nvSpPr>
          <p:spPr>
            <a:xfrm>
              <a:off x="1223589" y="3993408"/>
              <a:ext cx="3662147" cy="1150096"/>
            </a:xfrm>
            <a:custGeom>
              <a:avLst/>
              <a:gdLst/>
              <a:ahLst/>
              <a:cxnLst/>
              <a:rect l="l" t="t" r="r" b="b"/>
              <a:pathLst>
                <a:path w="18997" h="5966" extrusionOk="0">
                  <a:moveTo>
                    <a:pt x="7552" y="0"/>
                  </a:moveTo>
                  <a:cubicBezTo>
                    <a:pt x="6667" y="0"/>
                    <a:pt x="5949" y="717"/>
                    <a:pt x="5949" y="1607"/>
                  </a:cubicBezTo>
                  <a:cubicBezTo>
                    <a:pt x="5949" y="1765"/>
                    <a:pt x="5996" y="1908"/>
                    <a:pt x="6039" y="2052"/>
                  </a:cubicBezTo>
                  <a:cubicBezTo>
                    <a:pt x="5907" y="2010"/>
                    <a:pt x="5771" y="1968"/>
                    <a:pt x="5623" y="1968"/>
                  </a:cubicBezTo>
                  <a:cubicBezTo>
                    <a:pt x="5289" y="1968"/>
                    <a:pt x="4981" y="2091"/>
                    <a:pt x="4746" y="2292"/>
                  </a:cubicBezTo>
                  <a:cubicBezTo>
                    <a:pt x="4511" y="1706"/>
                    <a:pt x="3959" y="1286"/>
                    <a:pt x="3287" y="1286"/>
                  </a:cubicBezTo>
                  <a:cubicBezTo>
                    <a:pt x="2402" y="1286"/>
                    <a:pt x="1683" y="2003"/>
                    <a:pt x="1683" y="2891"/>
                  </a:cubicBezTo>
                  <a:cubicBezTo>
                    <a:pt x="1683" y="3050"/>
                    <a:pt x="1731" y="3193"/>
                    <a:pt x="1773" y="3338"/>
                  </a:cubicBezTo>
                  <a:cubicBezTo>
                    <a:pt x="1641" y="3293"/>
                    <a:pt x="1505" y="3254"/>
                    <a:pt x="1358" y="3254"/>
                  </a:cubicBezTo>
                  <a:cubicBezTo>
                    <a:pt x="609" y="3254"/>
                    <a:pt x="1" y="3863"/>
                    <a:pt x="1" y="4610"/>
                  </a:cubicBezTo>
                  <a:cubicBezTo>
                    <a:pt x="1" y="5358"/>
                    <a:pt x="609" y="5966"/>
                    <a:pt x="1358" y="5966"/>
                  </a:cubicBezTo>
                  <a:lnTo>
                    <a:pt x="7359" y="5966"/>
                  </a:lnTo>
                  <a:cubicBezTo>
                    <a:pt x="7366" y="5966"/>
                    <a:pt x="7373" y="5965"/>
                    <a:pt x="7380" y="5965"/>
                  </a:cubicBezTo>
                  <a:cubicBezTo>
                    <a:pt x="7386" y="5965"/>
                    <a:pt x="7393" y="5966"/>
                    <a:pt x="7401" y="5966"/>
                  </a:cubicBezTo>
                  <a:lnTo>
                    <a:pt x="17821" y="5966"/>
                  </a:lnTo>
                  <a:cubicBezTo>
                    <a:pt x="18467" y="5966"/>
                    <a:pt x="18997" y="5439"/>
                    <a:pt x="18997" y="4791"/>
                  </a:cubicBezTo>
                  <a:cubicBezTo>
                    <a:pt x="18997" y="4145"/>
                    <a:pt x="18467" y="3618"/>
                    <a:pt x="17821" y="3618"/>
                  </a:cubicBezTo>
                  <a:cubicBezTo>
                    <a:pt x="17624" y="3618"/>
                    <a:pt x="17447" y="3678"/>
                    <a:pt x="17286" y="3762"/>
                  </a:cubicBezTo>
                  <a:cubicBezTo>
                    <a:pt x="17291" y="3714"/>
                    <a:pt x="17313" y="3669"/>
                    <a:pt x="17313" y="3618"/>
                  </a:cubicBezTo>
                  <a:cubicBezTo>
                    <a:pt x="17313" y="2869"/>
                    <a:pt x="16705" y="2261"/>
                    <a:pt x="15957" y="2261"/>
                  </a:cubicBezTo>
                  <a:cubicBezTo>
                    <a:pt x="15702" y="2261"/>
                    <a:pt x="15476" y="2350"/>
                    <a:pt x="15270" y="2474"/>
                  </a:cubicBezTo>
                  <a:cubicBezTo>
                    <a:pt x="15084" y="1794"/>
                    <a:pt x="14489" y="1286"/>
                    <a:pt x="13748" y="1286"/>
                  </a:cubicBezTo>
                  <a:cubicBezTo>
                    <a:pt x="13020" y="1286"/>
                    <a:pt x="12405" y="1774"/>
                    <a:pt x="12209" y="2441"/>
                  </a:cubicBezTo>
                  <a:cubicBezTo>
                    <a:pt x="12011" y="2327"/>
                    <a:pt x="11781" y="2261"/>
                    <a:pt x="11535" y="2261"/>
                  </a:cubicBezTo>
                  <a:cubicBezTo>
                    <a:pt x="11385" y="2261"/>
                    <a:pt x="11246" y="2294"/>
                    <a:pt x="11113" y="2345"/>
                  </a:cubicBezTo>
                  <a:cubicBezTo>
                    <a:pt x="11113" y="2342"/>
                    <a:pt x="11116" y="2338"/>
                    <a:pt x="11116" y="2333"/>
                  </a:cubicBezTo>
                  <a:cubicBezTo>
                    <a:pt x="11116" y="1583"/>
                    <a:pt x="10508" y="975"/>
                    <a:pt x="9760" y="975"/>
                  </a:cubicBezTo>
                  <a:cubicBezTo>
                    <a:pt x="9505" y="975"/>
                    <a:pt x="9279" y="1066"/>
                    <a:pt x="9075" y="1189"/>
                  </a:cubicBezTo>
                  <a:cubicBezTo>
                    <a:pt x="8887" y="509"/>
                    <a:pt x="8293" y="0"/>
                    <a:pt x="755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566" name="Google Shape;3566;p156"/>
            <p:cNvSpPr/>
            <p:nvPr/>
          </p:nvSpPr>
          <p:spPr>
            <a:xfrm>
              <a:off x="4059603" y="3902501"/>
              <a:ext cx="3951566" cy="1241003"/>
            </a:xfrm>
            <a:custGeom>
              <a:avLst/>
              <a:gdLst/>
              <a:ahLst/>
              <a:cxnLst/>
              <a:rect l="l" t="t" r="r" b="b"/>
              <a:pathLst>
                <a:path w="18997" h="5966" extrusionOk="0">
                  <a:moveTo>
                    <a:pt x="7552" y="0"/>
                  </a:moveTo>
                  <a:cubicBezTo>
                    <a:pt x="6667" y="0"/>
                    <a:pt x="5949" y="717"/>
                    <a:pt x="5949" y="1607"/>
                  </a:cubicBezTo>
                  <a:cubicBezTo>
                    <a:pt x="5949" y="1765"/>
                    <a:pt x="5996" y="1908"/>
                    <a:pt x="6039" y="2052"/>
                  </a:cubicBezTo>
                  <a:cubicBezTo>
                    <a:pt x="5907" y="2010"/>
                    <a:pt x="5771" y="1968"/>
                    <a:pt x="5623" y="1968"/>
                  </a:cubicBezTo>
                  <a:cubicBezTo>
                    <a:pt x="5289" y="1968"/>
                    <a:pt x="4981" y="2091"/>
                    <a:pt x="4746" y="2292"/>
                  </a:cubicBezTo>
                  <a:cubicBezTo>
                    <a:pt x="4511" y="1706"/>
                    <a:pt x="3959" y="1286"/>
                    <a:pt x="3287" y="1286"/>
                  </a:cubicBezTo>
                  <a:cubicBezTo>
                    <a:pt x="2402" y="1286"/>
                    <a:pt x="1683" y="2003"/>
                    <a:pt x="1683" y="2891"/>
                  </a:cubicBezTo>
                  <a:cubicBezTo>
                    <a:pt x="1683" y="3050"/>
                    <a:pt x="1731" y="3193"/>
                    <a:pt x="1773" y="3338"/>
                  </a:cubicBezTo>
                  <a:cubicBezTo>
                    <a:pt x="1641" y="3293"/>
                    <a:pt x="1505" y="3254"/>
                    <a:pt x="1358" y="3254"/>
                  </a:cubicBezTo>
                  <a:cubicBezTo>
                    <a:pt x="609" y="3254"/>
                    <a:pt x="1" y="3863"/>
                    <a:pt x="1" y="4610"/>
                  </a:cubicBezTo>
                  <a:cubicBezTo>
                    <a:pt x="1" y="5358"/>
                    <a:pt x="609" y="5966"/>
                    <a:pt x="1358" y="5966"/>
                  </a:cubicBezTo>
                  <a:lnTo>
                    <a:pt x="7359" y="5966"/>
                  </a:lnTo>
                  <a:cubicBezTo>
                    <a:pt x="7366" y="5966"/>
                    <a:pt x="7373" y="5965"/>
                    <a:pt x="7380" y="5965"/>
                  </a:cubicBezTo>
                  <a:cubicBezTo>
                    <a:pt x="7386" y="5965"/>
                    <a:pt x="7393" y="5966"/>
                    <a:pt x="7401" y="5966"/>
                  </a:cubicBezTo>
                  <a:lnTo>
                    <a:pt x="17821" y="5966"/>
                  </a:lnTo>
                  <a:cubicBezTo>
                    <a:pt x="18467" y="5966"/>
                    <a:pt x="18997" y="5439"/>
                    <a:pt x="18997" y="4791"/>
                  </a:cubicBezTo>
                  <a:cubicBezTo>
                    <a:pt x="18997" y="4145"/>
                    <a:pt x="18467" y="3618"/>
                    <a:pt x="17821" y="3618"/>
                  </a:cubicBezTo>
                  <a:cubicBezTo>
                    <a:pt x="17624" y="3618"/>
                    <a:pt x="17447" y="3678"/>
                    <a:pt x="17286" y="3762"/>
                  </a:cubicBezTo>
                  <a:cubicBezTo>
                    <a:pt x="17291" y="3714"/>
                    <a:pt x="17313" y="3669"/>
                    <a:pt x="17313" y="3618"/>
                  </a:cubicBezTo>
                  <a:cubicBezTo>
                    <a:pt x="17313" y="2869"/>
                    <a:pt x="16705" y="2261"/>
                    <a:pt x="15957" y="2261"/>
                  </a:cubicBezTo>
                  <a:cubicBezTo>
                    <a:pt x="15702" y="2261"/>
                    <a:pt x="15476" y="2350"/>
                    <a:pt x="15270" y="2474"/>
                  </a:cubicBezTo>
                  <a:cubicBezTo>
                    <a:pt x="15084" y="1794"/>
                    <a:pt x="14489" y="1286"/>
                    <a:pt x="13748" y="1286"/>
                  </a:cubicBezTo>
                  <a:cubicBezTo>
                    <a:pt x="13020" y="1286"/>
                    <a:pt x="12405" y="1774"/>
                    <a:pt x="12209" y="2441"/>
                  </a:cubicBezTo>
                  <a:cubicBezTo>
                    <a:pt x="12011" y="2327"/>
                    <a:pt x="11781" y="2261"/>
                    <a:pt x="11535" y="2261"/>
                  </a:cubicBezTo>
                  <a:cubicBezTo>
                    <a:pt x="11385" y="2261"/>
                    <a:pt x="11246" y="2294"/>
                    <a:pt x="11113" y="2345"/>
                  </a:cubicBezTo>
                  <a:cubicBezTo>
                    <a:pt x="11113" y="2342"/>
                    <a:pt x="11116" y="2338"/>
                    <a:pt x="11116" y="2333"/>
                  </a:cubicBezTo>
                  <a:cubicBezTo>
                    <a:pt x="11116" y="1583"/>
                    <a:pt x="10508" y="975"/>
                    <a:pt x="9760" y="975"/>
                  </a:cubicBezTo>
                  <a:cubicBezTo>
                    <a:pt x="9505" y="975"/>
                    <a:pt x="9279" y="1066"/>
                    <a:pt x="9075" y="1189"/>
                  </a:cubicBezTo>
                  <a:cubicBezTo>
                    <a:pt x="8887" y="509"/>
                    <a:pt x="8293" y="0"/>
                    <a:pt x="755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3567" name="Google Shape;3567;p156"/>
          <p:cNvSpPr txBox="1">
            <a:spLocks noGrp="1"/>
          </p:cNvSpPr>
          <p:nvPr>
            <p:ph type="title" idx="2"/>
          </p:nvPr>
        </p:nvSpPr>
        <p:spPr>
          <a:xfrm>
            <a:off x="3536100" y="1143125"/>
            <a:ext cx="2071800" cy="616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5000"/>
              <a:buNone/>
              <a:defRPr sz="5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sp>
        <p:nvSpPr>
          <p:cNvPr id="3568" name="Google Shape;3568;p156"/>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Section header 4">
  <p:cSld name="CUSTOM_14_1_1">
    <p:bg>
      <p:bgPr>
        <a:solidFill>
          <a:schemeClr val="dk2"/>
        </a:solidFill>
        <a:effectLst/>
      </p:bgPr>
    </p:bg>
    <p:spTree>
      <p:nvGrpSpPr>
        <p:cNvPr id="1" name="Shape 3569"/>
        <p:cNvGrpSpPr/>
        <p:nvPr/>
      </p:nvGrpSpPr>
      <p:grpSpPr>
        <a:xfrm>
          <a:off x="0" y="0"/>
          <a:ext cx="0" cy="0"/>
          <a:chOff x="0" y="0"/>
          <a:chExt cx="0" cy="0"/>
        </a:xfrm>
      </p:grpSpPr>
      <p:grpSp>
        <p:nvGrpSpPr>
          <p:cNvPr id="3570" name="Google Shape;3570;p157"/>
          <p:cNvGrpSpPr/>
          <p:nvPr/>
        </p:nvGrpSpPr>
        <p:grpSpPr>
          <a:xfrm>
            <a:off x="-167155" y="-494305"/>
            <a:ext cx="9480601" cy="6479126"/>
            <a:chOff x="-167155" y="-494305"/>
            <a:chExt cx="9480601" cy="6479126"/>
          </a:xfrm>
        </p:grpSpPr>
        <p:sp>
          <p:nvSpPr>
            <p:cNvPr id="3571" name="Google Shape;3571;p157"/>
            <p:cNvSpPr/>
            <p:nvPr/>
          </p:nvSpPr>
          <p:spPr>
            <a:xfrm>
              <a:off x="4217172" y="-494305"/>
              <a:ext cx="3218270" cy="1134277"/>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572" name="Google Shape;3572;p157"/>
            <p:cNvGrpSpPr/>
            <p:nvPr/>
          </p:nvGrpSpPr>
          <p:grpSpPr>
            <a:xfrm>
              <a:off x="-167155" y="2943075"/>
              <a:ext cx="9480601" cy="3041746"/>
              <a:chOff x="-167155" y="2943075"/>
              <a:chExt cx="9480601" cy="3041746"/>
            </a:xfrm>
          </p:grpSpPr>
          <p:sp>
            <p:nvSpPr>
              <p:cNvPr id="3573" name="Google Shape;3573;p157"/>
              <p:cNvSpPr/>
              <p:nvPr/>
            </p:nvSpPr>
            <p:spPr>
              <a:xfrm>
                <a:off x="-138821" y="324157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4" name="Google Shape;3574;p157"/>
              <p:cNvSpPr/>
              <p:nvPr/>
            </p:nvSpPr>
            <p:spPr>
              <a:xfrm>
                <a:off x="793906" y="3479170"/>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5" name="Google Shape;3575;p157"/>
              <p:cNvSpPr/>
              <p:nvPr/>
            </p:nvSpPr>
            <p:spPr>
              <a:xfrm>
                <a:off x="327541" y="347917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6" name="Google Shape;3576;p157"/>
              <p:cNvSpPr/>
              <p:nvPr/>
            </p:nvSpPr>
            <p:spPr>
              <a:xfrm>
                <a:off x="1260268" y="3716770"/>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577" name="Google Shape;3577;p157"/>
              <p:cNvGrpSpPr/>
              <p:nvPr/>
            </p:nvGrpSpPr>
            <p:grpSpPr>
              <a:xfrm>
                <a:off x="-167155" y="2943075"/>
                <a:ext cx="9480601" cy="3041746"/>
                <a:chOff x="-167155" y="2943075"/>
                <a:chExt cx="9480601" cy="3041746"/>
              </a:xfrm>
            </p:grpSpPr>
            <p:sp>
              <p:nvSpPr>
                <p:cNvPr id="3578" name="Google Shape;3578;p157"/>
                <p:cNvSpPr/>
                <p:nvPr/>
              </p:nvSpPr>
              <p:spPr>
                <a:xfrm>
                  <a:off x="7928887" y="3407419"/>
                  <a:ext cx="43" cy="1030954"/>
                </a:xfrm>
                <a:custGeom>
                  <a:avLst/>
                  <a:gdLst/>
                  <a:ahLst/>
                  <a:cxnLst/>
                  <a:rect l="l" t="t" r="r" b="b"/>
                  <a:pathLst>
                    <a:path w="1" h="24325" extrusionOk="0">
                      <a:moveTo>
                        <a:pt x="0" y="0"/>
                      </a:moveTo>
                      <a:lnTo>
                        <a:pt x="0" y="24325"/>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nvGrpSpPr>
                <p:cNvPr id="3579" name="Google Shape;3579;p157"/>
                <p:cNvGrpSpPr/>
                <p:nvPr/>
              </p:nvGrpSpPr>
              <p:grpSpPr>
                <a:xfrm>
                  <a:off x="-7" y="2943075"/>
                  <a:ext cx="8889889" cy="2486047"/>
                  <a:chOff x="-4769" y="2495525"/>
                  <a:chExt cx="8889889" cy="2486047"/>
                </a:xfrm>
              </p:grpSpPr>
              <p:grpSp>
                <p:nvGrpSpPr>
                  <p:cNvPr id="3580" name="Google Shape;3580;p157"/>
                  <p:cNvGrpSpPr/>
                  <p:nvPr/>
                </p:nvGrpSpPr>
                <p:grpSpPr>
                  <a:xfrm>
                    <a:off x="7653537" y="2495525"/>
                    <a:ext cx="1231583" cy="1612230"/>
                    <a:chOff x="7653537" y="2495525"/>
                    <a:chExt cx="1231583" cy="1612230"/>
                  </a:xfrm>
                </p:grpSpPr>
                <p:sp>
                  <p:nvSpPr>
                    <p:cNvPr id="3581" name="Google Shape;3581;p157"/>
                    <p:cNvSpPr/>
                    <p:nvPr/>
                  </p:nvSpPr>
                  <p:spPr>
                    <a:xfrm>
                      <a:off x="8581234" y="2777581"/>
                      <a:ext cx="43" cy="1320384"/>
                    </a:xfrm>
                    <a:custGeom>
                      <a:avLst/>
                      <a:gdLst/>
                      <a:ahLst/>
                      <a:cxnLst/>
                      <a:rect l="l" t="t" r="r" b="b"/>
                      <a:pathLst>
                        <a:path w="1" h="31154" extrusionOk="0">
                          <a:moveTo>
                            <a:pt x="0" y="0"/>
                          </a:moveTo>
                          <a:lnTo>
                            <a:pt x="0" y="31154"/>
                          </a:lnTo>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582" name="Google Shape;3582;p157"/>
                    <p:cNvSpPr/>
                    <p:nvPr/>
                  </p:nvSpPr>
                  <p:spPr>
                    <a:xfrm>
                      <a:off x="8434730" y="3257817"/>
                      <a:ext cx="146547" cy="119603"/>
                    </a:xfrm>
                    <a:custGeom>
                      <a:avLst/>
                      <a:gdLst/>
                      <a:ahLst/>
                      <a:cxnLst/>
                      <a:rect l="l" t="t" r="r" b="b"/>
                      <a:pathLst>
                        <a:path w="3422" h="2822" extrusionOk="0">
                          <a:moveTo>
                            <a:pt x="3421" y="2822"/>
                          </a:moveTo>
                          <a:lnTo>
                            <a:pt x="0" y="0"/>
                          </a:lnTo>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583" name="Google Shape;3583;p157"/>
                    <p:cNvSpPr/>
                    <p:nvPr/>
                  </p:nvSpPr>
                  <p:spPr>
                    <a:xfrm>
                      <a:off x="8484792" y="2940033"/>
                      <a:ext cx="96485" cy="95106"/>
                    </a:xfrm>
                    <a:custGeom>
                      <a:avLst/>
                      <a:gdLst/>
                      <a:ahLst/>
                      <a:cxnLst/>
                      <a:rect l="l" t="t" r="r" b="b"/>
                      <a:pathLst>
                        <a:path w="2253" h="2244" extrusionOk="0">
                          <a:moveTo>
                            <a:pt x="2252" y="2244"/>
                          </a:moveTo>
                          <a:lnTo>
                            <a:pt x="1" y="1"/>
                          </a:lnTo>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584" name="Google Shape;3584;p157"/>
                    <p:cNvSpPr/>
                    <p:nvPr/>
                  </p:nvSpPr>
                  <p:spPr>
                    <a:xfrm>
                      <a:off x="8581234" y="2820641"/>
                      <a:ext cx="111473" cy="103371"/>
                    </a:xfrm>
                    <a:custGeom>
                      <a:avLst/>
                      <a:gdLst/>
                      <a:ahLst/>
                      <a:cxnLst/>
                      <a:rect l="l" t="t" r="r" b="b"/>
                      <a:pathLst>
                        <a:path w="2603" h="2439" extrusionOk="0">
                          <a:moveTo>
                            <a:pt x="0" y="2439"/>
                          </a:moveTo>
                          <a:lnTo>
                            <a:pt x="2602" y="0"/>
                          </a:lnTo>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585" name="Google Shape;3585;p157"/>
                    <p:cNvSpPr/>
                    <p:nvPr/>
                  </p:nvSpPr>
                  <p:spPr>
                    <a:xfrm>
                      <a:off x="8581234" y="3157455"/>
                      <a:ext cx="136526" cy="100404"/>
                    </a:xfrm>
                    <a:custGeom>
                      <a:avLst/>
                      <a:gdLst/>
                      <a:ahLst/>
                      <a:cxnLst/>
                      <a:rect l="l" t="t" r="r" b="b"/>
                      <a:pathLst>
                        <a:path w="3188" h="2369" extrusionOk="0">
                          <a:moveTo>
                            <a:pt x="0" y="2368"/>
                          </a:moveTo>
                          <a:lnTo>
                            <a:pt x="3187" y="1"/>
                          </a:lnTo>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nvGrpSpPr>
                    <p:cNvPr id="3586" name="Google Shape;3586;p157"/>
                    <p:cNvGrpSpPr/>
                    <p:nvPr/>
                  </p:nvGrpSpPr>
                  <p:grpSpPr>
                    <a:xfrm>
                      <a:off x="7653537" y="2495525"/>
                      <a:ext cx="1231583" cy="1612230"/>
                      <a:chOff x="7653537" y="2495525"/>
                      <a:chExt cx="1231583" cy="1612230"/>
                    </a:xfrm>
                  </p:grpSpPr>
                  <p:sp>
                    <p:nvSpPr>
                      <p:cNvPr id="3587" name="Google Shape;3587;p157"/>
                      <p:cNvSpPr/>
                      <p:nvPr/>
                    </p:nvSpPr>
                    <p:spPr>
                      <a:xfrm>
                        <a:off x="8564575" y="2768638"/>
                        <a:ext cx="34003" cy="1339117"/>
                      </a:xfrm>
                      <a:custGeom>
                        <a:avLst/>
                        <a:gdLst/>
                        <a:ahLst/>
                        <a:cxnLst/>
                        <a:rect l="l" t="t" r="r" b="b"/>
                        <a:pathLst>
                          <a:path w="794" h="31596" extrusionOk="0">
                            <a:moveTo>
                              <a:pt x="390" y="0"/>
                            </a:moveTo>
                            <a:cubicBezTo>
                              <a:pt x="272" y="0"/>
                              <a:pt x="175" y="94"/>
                              <a:pt x="172" y="212"/>
                            </a:cubicBezTo>
                            <a:cubicBezTo>
                              <a:pt x="22" y="6690"/>
                              <a:pt x="1" y="13200"/>
                              <a:pt x="13" y="19682"/>
                            </a:cubicBezTo>
                            <a:cubicBezTo>
                              <a:pt x="29" y="23578"/>
                              <a:pt x="58" y="27471"/>
                              <a:pt x="151" y="31365"/>
                            </a:cubicBezTo>
                            <a:cubicBezTo>
                              <a:pt x="156" y="31490"/>
                              <a:pt x="256" y="31593"/>
                              <a:pt x="382" y="31595"/>
                            </a:cubicBezTo>
                            <a:cubicBezTo>
                              <a:pt x="384" y="31595"/>
                              <a:pt x="386" y="31595"/>
                              <a:pt x="388" y="31595"/>
                            </a:cubicBezTo>
                            <a:cubicBezTo>
                              <a:pt x="516" y="31595"/>
                              <a:pt x="622" y="31494"/>
                              <a:pt x="625" y="31365"/>
                            </a:cubicBezTo>
                            <a:cubicBezTo>
                              <a:pt x="687" y="28768"/>
                              <a:pt x="719" y="26172"/>
                              <a:pt x="740" y="23576"/>
                            </a:cubicBezTo>
                            <a:cubicBezTo>
                              <a:pt x="794" y="15797"/>
                              <a:pt x="779" y="7991"/>
                              <a:pt x="605" y="212"/>
                            </a:cubicBezTo>
                            <a:cubicBezTo>
                              <a:pt x="602" y="97"/>
                              <a:pt x="510" y="3"/>
                              <a:pt x="394" y="0"/>
                            </a:cubicBezTo>
                            <a:cubicBezTo>
                              <a:pt x="393" y="0"/>
                              <a:pt x="392" y="0"/>
                              <a:pt x="390" y="0"/>
                            </a:cubicBezTo>
                            <a:close/>
                          </a:path>
                        </a:pathLst>
                      </a:custGeom>
                      <a:solidFill>
                        <a:schemeClr val="accent6"/>
                      </a:solidFill>
                      <a:ln w="76200"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588" name="Google Shape;3588;p157"/>
                      <p:cNvSpPr/>
                      <p:nvPr/>
                    </p:nvSpPr>
                    <p:spPr>
                      <a:xfrm>
                        <a:off x="7923249" y="2938973"/>
                        <a:ext cx="26637" cy="1046000"/>
                      </a:xfrm>
                      <a:custGeom>
                        <a:avLst/>
                        <a:gdLst/>
                        <a:ahLst/>
                        <a:cxnLst/>
                        <a:rect l="l" t="t" r="r" b="b"/>
                        <a:pathLst>
                          <a:path w="622" h="24680" extrusionOk="0">
                            <a:moveTo>
                              <a:pt x="308" y="0"/>
                            </a:moveTo>
                            <a:cubicBezTo>
                              <a:pt x="214" y="0"/>
                              <a:pt x="137" y="74"/>
                              <a:pt x="134" y="169"/>
                            </a:cubicBezTo>
                            <a:cubicBezTo>
                              <a:pt x="106" y="1183"/>
                              <a:pt x="89" y="2196"/>
                              <a:pt x="73" y="3210"/>
                            </a:cubicBezTo>
                            <a:cubicBezTo>
                              <a:pt x="19" y="6748"/>
                              <a:pt x="1" y="10311"/>
                              <a:pt x="4" y="13852"/>
                            </a:cubicBezTo>
                            <a:cubicBezTo>
                              <a:pt x="10" y="17391"/>
                              <a:pt x="33" y="20957"/>
                              <a:pt x="119" y="24494"/>
                            </a:cubicBezTo>
                            <a:cubicBezTo>
                              <a:pt x="123" y="24595"/>
                              <a:pt x="204" y="24677"/>
                              <a:pt x="304" y="24680"/>
                            </a:cubicBezTo>
                            <a:cubicBezTo>
                              <a:pt x="305" y="24680"/>
                              <a:pt x="307" y="24680"/>
                              <a:pt x="308" y="24680"/>
                            </a:cubicBezTo>
                            <a:cubicBezTo>
                              <a:pt x="412" y="24680"/>
                              <a:pt x="497" y="24598"/>
                              <a:pt x="499" y="24494"/>
                            </a:cubicBezTo>
                            <a:cubicBezTo>
                              <a:pt x="574" y="21452"/>
                              <a:pt x="598" y="18412"/>
                              <a:pt x="610" y="15372"/>
                            </a:cubicBezTo>
                            <a:cubicBezTo>
                              <a:pt x="622" y="10311"/>
                              <a:pt x="604" y="5224"/>
                              <a:pt x="484" y="168"/>
                            </a:cubicBezTo>
                            <a:cubicBezTo>
                              <a:pt x="481" y="76"/>
                              <a:pt x="408" y="1"/>
                              <a:pt x="312" y="0"/>
                            </a:cubicBezTo>
                            <a:cubicBezTo>
                              <a:pt x="311" y="0"/>
                              <a:pt x="310" y="0"/>
                              <a:pt x="308" y="0"/>
                            </a:cubicBezTo>
                            <a:close/>
                          </a:path>
                        </a:pathLst>
                      </a:custGeom>
                      <a:noFill/>
                      <a:ln w="762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589" name="Google Shape;3589;p157"/>
                      <p:cNvSpPr/>
                      <p:nvPr/>
                    </p:nvSpPr>
                    <p:spPr>
                      <a:xfrm>
                        <a:off x="8288739" y="2495525"/>
                        <a:ext cx="596381" cy="994378"/>
                      </a:xfrm>
                      <a:custGeom>
                        <a:avLst/>
                        <a:gdLst/>
                        <a:ahLst/>
                        <a:cxnLst/>
                        <a:rect l="l" t="t" r="r" b="b"/>
                        <a:pathLst>
                          <a:path w="13926" h="23462" extrusionOk="0">
                            <a:moveTo>
                              <a:pt x="6850" y="1"/>
                            </a:moveTo>
                            <a:cubicBezTo>
                              <a:pt x="6205" y="1"/>
                              <a:pt x="5545" y="371"/>
                              <a:pt x="5131" y="891"/>
                            </a:cubicBezTo>
                            <a:cubicBezTo>
                              <a:pt x="4575" y="1587"/>
                              <a:pt x="4356" y="2485"/>
                              <a:pt x="4153" y="3354"/>
                            </a:cubicBezTo>
                            <a:cubicBezTo>
                              <a:pt x="4063" y="3736"/>
                              <a:pt x="4016" y="4138"/>
                              <a:pt x="3926" y="4521"/>
                            </a:cubicBezTo>
                            <a:cubicBezTo>
                              <a:pt x="2788" y="5653"/>
                              <a:pt x="1584" y="6915"/>
                              <a:pt x="1413" y="8511"/>
                            </a:cubicBezTo>
                            <a:cubicBezTo>
                              <a:pt x="1282" y="9719"/>
                              <a:pt x="1778" y="10910"/>
                              <a:pt x="1794" y="12125"/>
                            </a:cubicBezTo>
                            <a:cubicBezTo>
                              <a:pt x="1801" y="12605"/>
                              <a:pt x="1729" y="13094"/>
                              <a:pt x="1519" y="13526"/>
                            </a:cubicBezTo>
                            <a:cubicBezTo>
                              <a:pt x="1306" y="13966"/>
                              <a:pt x="959" y="14327"/>
                              <a:pt x="700" y="14742"/>
                            </a:cubicBezTo>
                            <a:cubicBezTo>
                              <a:pt x="85" y="15726"/>
                              <a:pt x="0" y="16982"/>
                              <a:pt x="305" y="18101"/>
                            </a:cubicBezTo>
                            <a:cubicBezTo>
                              <a:pt x="610" y="19219"/>
                              <a:pt x="1276" y="20213"/>
                              <a:pt x="2066" y="21063"/>
                            </a:cubicBezTo>
                            <a:cubicBezTo>
                              <a:pt x="3186" y="22268"/>
                              <a:pt x="4645" y="23250"/>
                              <a:pt x="6280" y="23430"/>
                            </a:cubicBezTo>
                            <a:cubicBezTo>
                              <a:pt x="6474" y="23451"/>
                              <a:pt x="6669" y="23461"/>
                              <a:pt x="6866" y="23461"/>
                            </a:cubicBezTo>
                            <a:cubicBezTo>
                              <a:pt x="8989" y="23461"/>
                              <a:pt x="11241" y="22260"/>
                              <a:pt x="12454" y="20550"/>
                            </a:cubicBezTo>
                            <a:cubicBezTo>
                              <a:pt x="13784" y="18679"/>
                              <a:pt x="13925" y="15961"/>
                              <a:pt x="12572" y="14108"/>
                            </a:cubicBezTo>
                            <a:cubicBezTo>
                              <a:pt x="12256" y="13675"/>
                              <a:pt x="11861" y="13275"/>
                              <a:pt x="11715" y="12760"/>
                            </a:cubicBezTo>
                            <a:cubicBezTo>
                              <a:pt x="11441" y="11787"/>
                              <a:pt x="12137" y="10837"/>
                              <a:pt x="12418" y="9865"/>
                            </a:cubicBezTo>
                            <a:cubicBezTo>
                              <a:pt x="12753" y="8702"/>
                              <a:pt x="12446" y="7374"/>
                              <a:pt x="11635" y="6474"/>
                            </a:cubicBezTo>
                            <a:cubicBezTo>
                              <a:pt x="11099" y="5881"/>
                              <a:pt x="10371" y="5475"/>
                              <a:pt x="9885" y="4839"/>
                            </a:cubicBezTo>
                            <a:cubicBezTo>
                              <a:pt x="9046" y="3740"/>
                              <a:pt x="9086" y="2187"/>
                              <a:pt x="8378" y="1000"/>
                            </a:cubicBezTo>
                            <a:cubicBezTo>
                              <a:pt x="8163" y="642"/>
                              <a:pt x="7872" y="314"/>
                              <a:pt x="7493" y="139"/>
                            </a:cubicBezTo>
                            <a:cubicBezTo>
                              <a:pt x="7287" y="44"/>
                              <a:pt x="7069" y="1"/>
                              <a:pt x="685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590" name="Google Shape;3590;p157"/>
                      <p:cNvSpPr/>
                      <p:nvPr/>
                    </p:nvSpPr>
                    <p:spPr>
                      <a:xfrm>
                        <a:off x="7653537" y="2770927"/>
                        <a:ext cx="595996" cy="589795"/>
                      </a:xfrm>
                      <a:custGeom>
                        <a:avLst/>
                        <a:gdLst/>
                        <a:ahLst/>
                        <a:cxnLst/>
                        <a:rect l="l" t="t" r="r" b="b"/>
                        <a:pathLst>
                          <a:path w="13917" h="13916" extrusionOk="0">
                            <a:moveTo>
                              <a:pt x="6959" y="1"/>
                            </a:moveTo>
                            <a:cubicBezTo>
                              <a:pt x="5113" y="1"/>
                              <a:pt x="3343" y="734"/>
                              <a:pt x="2039" y="2039"/>
                            </a:cubicBezTo>
                            <a:cubicBezTo>
                              <a:pt x="734" y="3344"/>
                              <a:pt x="1" y="5113"/>
                              <a:pt x="1" y="6958"/>
                            </a:cubicBezTo>
                            <a:cubicBezTo>
                              <a:pt x="1" y="8803"/>
                              <a:pt x="734" y="10573"/>
                              <a:pt x="2039" y="11878"/>
                            </a:cubicBezTo>
                            <a:cubicBezTo>
                              <a:pt x="3343" y="13183"/>
                              <a:pt x="5113" y="13916"/>
                              <a:pt x="6959" y="13916"/>
                            </a:cubicBezTo>
                            <a:cubicBezTo>
                              <a:pt x="8804" y="13916"/>
                              <a:pt x="10574" y="13183"/>
                              <a:pt x="11878" y="11878"/>
                            </a:cubicBezTo>
                            <a:cubicBezTo>
                              <a:pt x="13183" y="10573"/>
                              <a:pt x="13916" y="8803"/>
                              <a:pt x="13916" y="6958"/>
                            </a:cubicBezTo>
                            <a:cubicBezTo>
                              <a:pt x="13916" y="5113"/>
                              <a:pt x="13183" y="3344"/>
                              <a:pt x="11878" y="2039"/>
                            </a:cubicBezTo>
                            <a:cubicBezTo>
                              <a:pt x="10574" y="734"/>
                              <a:pt x="8804" y="1"/>
                              <a:pt x="695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grpSp>
              <p:sp>
                <p:nvSpPr>
                  <p:cNvPr id="3591" name="Google Shape;3591;p157"/>
                  <p:cNvSpPr/>
                  <p:nvPr/>
                </p:nvSpPr>
                <p:spPr>
                  <a:xfrm rot="-658909">
                    <a:off x="54474" y="3444379"/>
                    <a:ext cx="4834222" cy="1086689"/>
                  </a:xfrm>
                  <a:custGeom>
                    <a:avLst/>
                    <a:gdLst/>
                    <a:ahLst/>
                    <a:cxnLst/>
                    <a:rect l="l" t="t" r="r" b="b"/>
                    <a:pathLst>
                      <a:path w="179252" h="41070" extrusionOk="0">
                        <a:moveTo>
                          <a:pt x="1" y="1"/>
                        </a:moveTo>
                        <a:lnTo>
                          <a:pt x="1" y="41069"/>
                        </a:lnTo>
                        <a:lnTo>
                          <a:pt x="179251" y="41069"/>
                        </a:lnTo>
                        <a:cubicBezTo>
                          <a:pt x="123872" y="20535"/>
                          <a:pt x="94370" y="14889"/>
                          <a:pt x="76001" y="9289"/>
                        </a:cubicBezTo>
                        <a:cubicBezTo>
                          <a:pt x="45539" y="1"/>
                          <a:pt x="1" y="1"/>
                          <a:pt x="1"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3592" name="Google Shape;3592;p157"/>
                <p:cNvSpPr/>
                <p:nvPr/>
              </p:nvSpPr>
              <p:spPr>
                <a:xfrm>
                  <a:off x="-167155" y="3952632"/>
                  <a:ext cx="5266812" cy="1612146"/>
                </a:xfrm>
                <a:custGeom>
                  <a:avLst/>
                  <a:gdLst/>
                  <a:ahLst/>
                  <a:cxnLst/>
                  <a:rect l="l" t="t" r="r" b="b"/>
                  <a:pathLst>
                    <a:path w="107816" h="38038" extrusionOk="0">
                      <a:moveTo>
                        <a:pt x="4" y="1"/>
                      </a:moveTo>
                      <a:lnTo>
                        <a:pt x="1" y="38038"/>
                      </a:lnTo>
                      <a:lnTo>
                        <a:pt x="1" y="38038"/>
                      </a:lnTo>
                      <a:lnTo>
                        <a:pt x="107754" y="37845"/>
                      </a:lnTo>
                      <a:lnTo>
                        <a:pt x="107815" y="17877"/>
                      </a:lnTo>
                      <a:lnTo>
                        <a:pt x="107815" y="17877"/>
                      </a:lnTo>
                      <a:cubicBezTo>
                        <a:pt x="96429" y="19237"/>
                        <a:pt x="86119" y="19821"/>
                        <a:pt x="76796" y="19821"/>
                      </a:cubicBezTo>
                      <a:cubicBezTo>
                        <a:pt x="30958" y="19821"/>
                        <a:pt x="8960" y="5685"/>
                        <a:pt x="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593" name="Google Shape;3593;p157"/>
                <p:cNvSpPr/>
                <p:nvPr/>
              </p:nvSpPr>
              <p:spPr>
                <a:xfrm>
                  <a:off x="-149434" y="4143344"/>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nvGrpSpPr>
                <p:cNvPr id="3594" name="Google Shape;3594;p157"/>
                <p:cNvGrpSpPr/>
                <p:nvPr/>
              </p:nvGrpSpPr>
              <p:grpSpPr>
                <a:xfrm>
                  <a:off x="4554637" y="4164489"/>
                  <a:ext cx="1059758" cy="818673"/>
                  <a:chOff x="206924" y="4453733"/>
                  <a:chExt cx="1059758" cy="818673"/>
                </a:xfrm>
              </p:grpSpPr>
              <p:sp>
                <p:nvSpPr>
                  <p:cNvPr id="3595" name="Google Shape;3595;p157"/>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6" name="Google Shape;3596;p157"/>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7" name="Google Shape;3597;p157"/>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8" name="Google Shape;3598;p157"/>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9" name="Google Shape;3599;p157"/>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0" name="Google Shape;3600;p157"/>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1" name="Google Shape;3601;p157"/>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2" name="Google Shape;3602;p157"/>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603" name="Google Shape;3603;p157"/>
                <p:cNvGrpSpPr/>
                <p:nvPr/>
              </p:nvGrpSpPr>
              <p:grpSpPr>
                <a:xfrm>
                  <a:off x="4099510" y="3884548"/>
                  <a:ext cx="546340" cy="1144005"/>
                  <a:chOff x="-190602" y="4255105"/>
                  <a:chExt cx="546340" cy="1144005"/>
                </a:xfrm>
              </p:grpSpPr>
              <p:sp>
                <p:nvSpPr>
                  <p:cNvPr id="3604" name="Google Shape;3604;p157"/>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5" name="Google Shape;3605;p157"/>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6" name="Google Shape;3606;p157"/>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7" name="Google Shape;3607;p157"/>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8" name="Google Shape;3608;p157"/>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609" name="Google Shape;3609;p157"/>
                <p:cNvGrpSpPr/>
                <p:nvPr/>
              </p:nvGrpSpPr>
              <p:grpSpPr>
                <a:xfrm>
                  <a:off x="5579959" y="4102885"/>
                  <a:ext cx="437637" cy="880279"/>
                  <a:chOff x="1173271" y="4610392"/>
                  <a:chExt cx="437637" cy="880279"/>
                </a:xfrm>
              </p:grpSpPr>
              <p:grpSp>
                <p:nvGrpSpPr>
                  <p:cNvPr id="3610" name="Google Shape;3610;p157"/>
                  <p:cNvGrpSpPr/>
                  <p:nvPr/>
                </p:nvGrpSpPr>
                <p:grpSpPr>
                  <a:xfrm>
                    <a:off x="1216042" y="4610930"/>
                    <a:ext cx="309313" cy="333842"/>
                    <a:chOff x="1215415" y="4605413"/>
                    <a:chExt cx="309313" cy="333842"/>
                  </a:xfrm>
                </p:grpSpPr>
                <p:sp>
                  <p:nvSpPr>
                    <p:cNvPr id="3611" name="Google Shape;3611;p157"/>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2" name="Google Shape;3612;p157"/>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613" name="Google Shape;3613;p157"/>
                  <p:cNvGrpSpPr/>
                  <p:nvPr/>
                </p:nvGrpSpPr>
                <p:grpSpPr>
                  <a:xfrm>
                    <a:off x="1173271" y="4610392"/>
                    <a:ext cx="437637" cy="880279"/>
                    <a:chOff x="1128521" y="4507655"/>
                    <a:chExt cx="437637" cy="880279"/>
                  </a:xfrm>
                </p:grpSpPr>
                <p:grpSp>
                  <p:nvGrpSpPr>
                    <p:cNvPr id="3614" name="Google Shape;3614;p157"/>
                    <p:cNvGrpSpPr/>
                    <p:nvPr/>
                  </p:nvGrpSpPr>
                  <p:grpSpPr>
                    <a:xfrm>
                      <a:off x="1170695" y="4507655"/>
                      <a:ext cx="309313" cy="333842"/>
                      <a:chOff x="1170069" y="4502138"/>
                      <a:chExt cx="309313" cy="333842"/>
                    </a:xfrm>
                  </p:grpSpPr>
                  <p:sp>
                    <p:nvSpPr>
                      <p:cNvPr id="3615" name="Google Shape;3615;p157"/>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6" name="Google Shape;3616;p157"/>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617" name="Google Shape;3617;p157"/>
                    <p:cNvGrpSpPr/>
                    <p:nvPr/>
                  </p:nvGrpSpPr>
                  <p:grpSpPr>
                    <a:xfrm>
                      <a:off x="1128521" y="4526541"/>
                      <a:ext cx="395092" cy="348462"/>
                      <a:chOff x="1128521" y="4526541"/>
                      <a:chExt cx="395092" cy="348462"/>
                    </a:xfrm>
                  </p:grpSpPr>
                  <p:sp>
                    <p:nvSpPr>
                      <p:cNvPr id="3618" name="Google Shape;3618;p157"/>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9" name="Google Shape;3619;p157"/>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0" name="Google Shape;3620;p157"/>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621" name="Google Shape;3621;p157"/>
                    <p:cNvGrpSpPr/>
                    <p:nvPr/>
                  </p:nvGrpSpPr>
                  <p:grpSpPr>
                    <a:xfrm>
                      <a:off x="1247462" y="4807734"/>
                      <a:ext cx="318696" cy="580200"/>
                      <a:chOff x="1247462" y="4807734"/>
                      <a:chExt cx="318696" cy="580200"/>
                    </a:xfrm>
                  </p:grpSpPr>
                  <p:sp>
                    <p:nvSpPr>
                      <p:cNvPr id="3622" name="Google Shape;3622;p157"/>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3" name="Google Shape;3623;p157"/>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4" name="Google Shape;3624;p157"/>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5" name="Google Shape;3625;p157"/>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6" name="Google Shape;3626;p157"/>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3627" name="Google Shape;3627;p157"/>
                <p:cNvGrpSpPr/>
                <p:nvPr/>
              </p:nvGrpSpPr>
              <p:grpSpPr>
                <a:xfrm>
                  <a:off x="6551462" y="4164489"/>
                  <a:ext cx="1059758" cy="818673"/>
                  <a:chOff x="206924" y="4453733"/>
                  <a:chExt cx="1059758" cy="818673"/>
                </a:xfrm>
              </p:grpSpPr>
              <p:sp>
                <p:nvSpPr>
                  <p:cNvPr id="3628" name="Google Shape;3628;p157"/>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9" name="Google Shape;3629;p157"/>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0" name="Google Shape;3630;p157"/>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1" name="Google Shape;3631;p157"/>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2" name="Google Shape;3632;p157"/>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3" name="Google Shape;3633;p157"/>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4" name="Google Shape;3634;p157"/>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5" name="Google Shape;3635;p157"/>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636" name="Google Shape;3636;p157"/>
                <p:cNvGrpSpPr/>
                <p:nvPr/>
              </p:nvGrpSpPr>
              <p:grpSpPr>
                <a:xfrm rot="1518874" flipH="1">
                  <a:off x="6014190" y="3822630"/>
                  <a:ext cx="546356" cy="1144038"/>
                  <a:chOff x="-190602" y="4255105"/>
                  <a:chExt cx="546340" cy="1144005"/>
                </a:xfrm>
              </p:grpSpPr>
              <p:sp>
                <p:nvSpPr>
                  <p:cNvPr id="3637" name="Google Shape;3637;p157"/>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8" name="Google Shape;3638;p157"/>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9" name="Google Shape;3639;p157"/>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0" name="Google Shape;3640;p157"/>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1" name="Google Shape;3641;p157"/>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sp>
        <p:nvSpPr>
          <p:cNvPr id="3642" name="Google Shape;3642;p157"/>
          <p:cNvSpPr txBox="1">
            <a:spLocks noGrp="1"/>
          </p:cNvSpPr>
          <p:nvPr>
            <p:ph type="title"/>
          </p:nvPr>
        </p:nvSpPr>
        <p:spPr>
          <a:xfrm>
            <a:off x="3105350" y="1873325"/>
            <a:ext cx="2933400" cy="687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2pPr>
            <a:lvl3pPr lvl="2"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3pPr>
            <a:lvl4pPr lvl="3"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4pPr>
            <a:lvl5pPr lvl="4"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5pPr>
            <a:lvl6pPr lvl="5"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6pPr>
            <a:lvl7pPr lvl="6"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7pPr>
            <a:lvl8pPr lvl="7"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8pPr>
            <a:lvl9pPr lvl="8"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9pPr>
          </a:lstStyle>
          <a:p>
            <a:endParaRPr/>
          </a:p>
        </p:txBody>
      </p:sp>
      <p:sp>
        <p:nvSpPr>
          <p:cNvPr id="3643" name="Google Shape;3643;p157"/>
          <p:cNvSpPr txBox="1">
            <a:spLocks noGrp="1"/>
          </p:cNvSpPr>
          <p:nvPr>
            <p:ph type="subTitle" idx="1"/>
          </p:nvPr>
        </p:nvSpPr>
        <p:spPr>
          <a:xfrm>
            <a:off x="2032200" y="2800000"/>
            <a:ext cx="5079600" cy="321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3644" name="Google Shape;3644;p157"/>
          <p:cNvSpPr txBox="1">
            <a:spLocks noGrp="1"/>
          </p:cNvSpPr>
          <p:nvPr>
            <p:ph type="title" idx="2"/>
          </p:nvPr>
        </p:nvSpPr>
        <p:spPr>
          <a:xfrm>
            <a:off x="3536100" y="1143125"/>
            <a:ext cx="2071800" cy="616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5000"/>
              <a:buNone/>
              <a:defRPr sz="5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sp>
        <p:nvSpPr>
          <p:cNvPr id="3645" name="Google Shape;3645;p157"/>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Section header 5">
  <p:cSld name="CUSTOM_14_1_1_1">
    <p:bg>
      <p:bgPr>
        <a:solidFill>
          <a:schemeClr val="dk2"/>
        </a:solidFill>
        <a:effectLst/>
      </p:bgPr>
    </p:bg>
    <p:spTree>
      <p:nvGrpSpPr>
        <p:cNvPr id="1" name="Shape 3646"/>
        <p:cNvGrpSpPr/>
        <p:nvPr/>
      </p:nvGrpSpPr>
      <p:grpSpPr>
        <a:xfrm>
          <a:off x="0" y="0"/>
          <a:ext cx="0" cy="0"/>
          <a:chOff x="0" y="0"/>
          <a:chExt cx="0" cy="0"/>
        </a:xfrm>
      </p:grpSpPr>
      <p:sp>
        <p:nvSpPr>
          <p:cNvPr id="3647" name="Google Shape;3647;p158"/>
          <p:cNvSpPr txBox="1">
            <a:spLocks noGrp="1"/>
          </p:cNvSpPr>
          <p:nvPr>
            <p:ph type="title"/>
          </p:nvPr>
        </p:nvSpPr>
        <p:spPr>
          <a:xfrm>
            <a:off x="2105250" y="1855525"/>
            <a:ext cx="4895700" cy="7230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2pPr>
            <a:lvl3pPr lvl="2"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3pPr>
            <a:lvl4pPr lvl="3"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4pPr>
            <a:lvl5pPr lvl="4"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5pPr>
            <a:lvl6pPr lvl="5"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6pPr>
            <a:lvl7pPr lvl="6"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7pPr>
            <a:lvl8pPr lvl="7"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8pPr>
            <a:lvl9pPr lvl="8"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9pPr>
          </a:lstStyle>
          <a:p>
            <a:endParaRPr/>
          </a:p>
        </p:txBody>
      </p:sp>
      <p:sp>
        <p:nvSpPr>
          <p:cNvPr id="3648" name="Google Shape;3648;p158"/>
          <p:cNvSpPr txBox="1">
            <a:spLocks noGrp="1"/>
          </p:cNvSpPr>
          <p:nvPr>
            <p:ph type="subTitle" idx="1"/>
          </p:nvPr>
        </p:nvSpPr>
        <p:spPr>
          <a:xfrm>
            <a:off x="2105250" y="2761400"/>
            <a:ext cx="5006700" cy="3984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3649" name="Google Shape;3649;p158"/>
          <p:cNvSpPr txBox="1">
            <a:spLocks noGrp="1"/>
          </p:cNvSpPr>
          <p:nvPr>
            <p:ph type="title" idx="2"/>
          </p:nvPr>
        </p:nvSpPr>
        <p:spPr>
          <a:xfrm>
            <a:off x="2169975" y="1143125"/>
            <a:ext cx="1060500" cy="6162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5000"/>
              <a:buNone/>
              <a:defRPr sz="5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grpSp>
        <p:nvGrpSpPr>
          <p:cNvPr id="3650" name="Google Shape;3650;p158"/>
          <p:cNvGrpSpPr/>
          <p:nvPr/>
        </p:nvGrpSpPr>
        <p:grpSpPr>
          <a:xfrm>
            <a:off x="-3369115" y="2644523"/>
            <a:ext cx="17032403" cy="5191717"/>
            <a:chOff x="-3369115" y="2644523"/>
            <a:chExt cx="17032403" cy="5191717"/>
          </a:xfrm>
        </p:grpSpPr>
        <p:grpSp>
          <p:nvGrpSpPr>
            <p:cNvPr id="3651" name="Google Shape;3651;p158"/>
            <p:cNvGrpSpPr/>
            <p:nvPr/>
          </p:nvGrpSpPr>
          <p:grpSpPr>
            <a:xfrm>
              <a:off x="-3369115" y="2644523"/>
              <a:ext cx="17032403" cy="5191717"/>
              <a:chOff x="-3369115" y="2644523"/>
              <a:chExt cx="17032403" cy="5191717"/>
            </a:xfrm>
          </p:grpSpPr>
          <p:sp>
            <p:nvSpPr>
              <p:cNvPr id="3652" name="Google Shape;3652;p158"/>
              <p:cNvSpPr/>
              <p:nvPr/>
            </p:nvSpPr>
            <p:spPr>
              <a:xfrm>
                <a:off x="7891171" y="2644523"/>
                <a:ext cx="1583719" cy="2052262"/>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3" name="Google Shape;3653;p158"/>
              <p:cNvSpPr/>
              <p:nvPr/>
            </p:nvSpPr>
            <p:spPr>
              <a:xfrm>
                <a:off x="7138002" y="3567848"/>
                <a:ext cx="919301" cy="1191372"/>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654" name="Google Shape;3654;p158"/>
              <p:cNvGrpSpPr/>
              <p:nvPr/>
            </p:nvGrpSpPr>
            <p:grpSpPr>
              <a:xfrm>
                <a:off x="-3369115" y="3295925"/>
                <a:ext cx="17032403" cy="4540315"/>
                <a:chOff x="-3369115" y="3295925"/>
                <a:chExt cx="17032403" cy="4540315"/>
              </a:xfrm>
            </p:grpSpPr>
            <p:sp>
              <p:nvSpPr>
                <p:cNvPr id="3655" name="Google Shape;3655;p158"/>
                <p:cNvSpPr/>
                <p:nvPr/>
              </p:nvSpPr>
              <p:spPr>
                <a:xfrm rot="277051">
                  <a:off x="610636" y="4410171"/>
                  <a:ext cx="7922614" cy="2830697"/>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6" name="Google Shape;3656;p158"/>
                <p:cNvSpPr/>
                <p:nvPr/>
              </p:nvSpPr>
              <p:spPr>
                <a:xfrm rot="-351819">
                  <a:off x="-3245252" y="4608333"/>
                  <a:ext cx="7922753" cy="2830612"/>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657" name="Google Shape;3657;p158"/>
                <p:cNvGrpSpPr/>
                <p:nvPr/>
              </p:nvGrpSpPr>
              <p:grpSpPr>
                <a:xfrm>
                  <a:off x="7834389" y="3295925"/>
                  <a:ext cx="596381" cy="1612230"/>
                  <a:chOff x="8500689" y="2571525"/>
                  <a:chExt cx="596381" cy="1612230"/>
                </a:xfrm>
              </p:grpSpPr>
              <p:sp>
                <p:nvSpPr>
                  <p:cNvPr id="3658" name="Google Shape;3658;p158"/>
                  <p:cNvSpPr/>
                  <p:nvPr/>
                </p:nvSpPr>
                <p:spPr>
                  <a:xfrm>
                    <a:off x="8776525" y="2844638"/>
                    <a:ext cx="34003" cy="1339117"/>
                  </a:xfrm>
                  <a:custGeom>
                    <a:avLst/>
                    <a:gdLst/>
                    <a:ahLst/>
                    <a:cxnLst/>
                    <a:rect l="l" t="t" r="r" b="b"/>
                    <a:pathLst>
                      <a:path w="794" h="31596" extrusionOk="0">
                        <a:moveTo>
                          <a:pt x="390" y="0"/>
                        </a:moveTo>
                        <a:cubicBezTo>
                          <a:pt x="272" y="0"/>
                          <a:pt x="175" y="94"/>
                          <a:pt x="172" y="212"/>
                        </a:cubicBezTo>
                        <a:cubicBezTo>
                          <a:pt x="22" y="6690"/>
                          <a:pt x="1" y="13200"/>
                          <a:pt x="13" y="19682"/>
                        </a:cubicBezTo>
                        <a:cubicBezTo>
                          <a:pt x="29" y="23578"/>
                          <a:pt x="58" y="27471"/>
                          <a:pt x="151" y="31365"/>
                        </a:cubicBezTo>
                        <a:cubicBezTo>
                          <a:pt x="156" y="31490"/>
                          <a:pt x="256" y="31593"/>
                          <a:pt x="382" y="31595"/>
                        </a:cubicBezTo>
                        <a:cubicBezTo>
                          <a:pt x="384" y="31595"/>
                          <a:pt x="386" y="31595"/>
                          <a:pt x="388" y="31595"/>
                        </a:cubicBezTo>
                        <a:cubicBezTo>
                          <a:pt x="516" y="31595"/>
                          <a:pt x="622" y="31494"/>
                          <a:pt x="625" y="31365"/>
                        </a:cubicBezTo>
                        <a:cubicBezTo>
                          <a:pt x="687" y="28768"/>
                          <a:pt x="719" y="26172"/>
                          <a:pt x="740" y="23576"/>
                        </a:cubicBezTo>
                        <a:cubicBezTo>
                          <a:pt x="794" y="15797"/>
                          <a:pt x="779" y="7991"/>
                          <a:pt x="605" y="212"/>
                        </a:cubicBezTo>
                        <a:cubicBezTo>
                          <a:pt x="602" y="97"/>
                          <a:pt x="510" y="3"/>
                          <a:pt x="394" y="0"/>
                        </a:cubicBezTo>
                        <a:cubicBezTo>
                          <a:pt x="393" y="0"/>
                          <a:pt x="392" y="0"/>
                          <a:pt x="390" y="0"/>
                        </a:cubicBezTo>
                        <a:close/>
                      </a:path>
                    </a:pathLst>
                  </a:custGeom>
                  <a:noFill/>
                  <a:ln w="762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659" name="Google Shape;3659;p158"/>
                  <p:cNvSpPr/>
                  <p:nvPr/>
                </p:nvSpPr>
                <p:spPr>
                  <a:xfrm>
                    <a:off x="8500689" y="2571525"/>
                    <a:ext cx="596381" cy="994378"/>
                  </a:xfrm>
                  <a:custGeom>
                    <a:avLst/>
                    <a:gdLst/>
                    <a:ahLst/>
                    <a:cxnLst/>
                    <a:rect l="l" t="t" r="r" b="b"/>
                    <a:pathLst>
                      <a:path w="13926" h="23462" extrusionOk="0">
                        <a:moveTo>
                          <a:pt x="6850" y="1"/>
                        </a:moveTo>
                        <a:cubicBezTo>
                          <a:pt x="6205" y="1"/>
                          <a:pt x="5545" y="371"/>
                          <a:pt x="5131" y="891"/>
                        </a:cubicBezTo>
                        <a:cubicBezTo>
                          <a:pt x="4575" y="1587"/>
                          <a:pt x="4356" y="2485"/>
                          <a:pt x="4153" y="3354"/>
                        </a:cubicBezTo>
                        <a:cubicBezTo>
                          <a:pt x="4063" y="3736"/>
                          <a:pt x="4016" y="4138"/>
                          <a:pt x="3926" y="4521"/>
                        </a:cubicBezTo>
                        <a:cubicBezTo>
                          <a:pt x="2788" y="5653"/>
                          <a:pt x="1584" y="6915"/>
                          <a:pt x="1413" y="8511"/>
                        </a:cubicBezTo>
                        <a:cubicBezTo>
                          <a:pt x="1282" y="9719"/>
                          <a:pt x="1778" y="10910"/>
                          <a:pt x="1794" y="12125"/>
                        </a:cubicBezTo>
                        <a:cubicBezTo>
                          <a:pt x="1801" y="12605"/>
                          <a:pt x="1729" y="13094"/>
                          <a:pt x="1519" y="13526"/>
                        </a:cubicBezTo>
                        <a:cubicBezTo>
                          <a:pt x="1306" y="13966"/>
                          <a:pt x="959" y="14327"/>
                          <a:pt x="700" y="14742"/>
                        </a:cubicBezTo>
                        <a:cubicBezTo>
                          <a:pt x="85" y="15726"/>
                          <a:pt x="0" y="16982"/>
                          <a:pt x="305" y="18101"/>
                        </a:cubicBezTo>
                        <a:cubicBezTo>
                          <a:pt x="610" y="19219"/>
                          <a:pt x="1276" y="20213"/>
                          <a:pt x="2066" y="21063"/>
                        </a:cubicBezTo>
                        <a:cubicBezTo>
                          <a:pt x="3186" y="22268"/>
                          <a:pt x="4645" y="23250"/>
                          <a:pt x="6280" y="23430"/>
                        </a:cubicBezTo>
                        <a:cubicBezTo>
                          <a:pt x="6474" y="23451"/>
                          <a:pt x="6669" y="23461"/>
                          <a:pt x="6866" y="23461"/>
                        </a:cubicBezTo>
                        <a:cubicBezTo>
                          <a:pt x="8989" y="23461"/>
                          <a:pt x="11241" y="22260"/>
                          <a:pt x="12454" y="20550"/>
                        </a:cubicBezTo>
                        <a:cubicBezTo>
                          <a:pt x="13784" y="18679"/>
                          <a:pt x="13925" y="15961"/>
                          <a:pt x="12572" y="14108"/>
                        </a:cubicBezTo>
                        <a:cubicBezTo>
                          <a:pt x="12256" y="13675"/>
                          <a:pt x="11861" y="13275"/>
                          <a:pt x="11715" y="12760"/>
                        </a:cubicBezTo>
                        <a:cubicBezTo>
                          <a:pt x="11441" y="11787"/>
                          <a:pt x="12137" y="10837"/>
                          <a:pt x="12418" y="9865"/>
                        </a:cubicBezTo>
                        <a:cubicBezTo>
                          <a:pt x="12753" y="8702"/>
                          <a:pt x="12446" y="7374"/>
                          <a:pt x="11635" y="6474"/>
                        </a:cubicBezTo>
                        <a:cubicBezTo>
                          <a:pt x="11099" y="5881"/>
                          <a:pt x="10371" y="5475"/>
                          <a:pt x="9885" y="4839"/>
                        </a:cubicBezTo>
                        <a:cubicBezTo>
                          <a:pt x="9046" y="3740"/>
                          <a:pt x="9086" y="2187"/>
                          <a:pt x="8378" y="1000"/>
                        </a:cubicBezTo>
                        <a:cubicBezTo>
                          <a:pt x="8163" y="642"/>
                          <a:pt x="7872" y="314"/>
                          <a:pt x="7493" y="139"/>
                        </a:cubicBezTo>
                        <a:cubicBezTo>
                          <a:pt x="7287" y="44"/>
                          <a:pt x="7069" y="1"/>
                          <a:pt x="685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sp>
              <p:nvSpPr>
                <p:cNvPr id="3660" name="Google Shape;3660;p158"/>
                <p:cNvSpPr/>
                <p:nvPr/>
              </p:nvSpPr>
              <p:spPr>
                <a:xfrm rot="319248">
                  <a:off x="4135318" y="4359896"/>
                  <a:ext cx="9462975" cy="184148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grpSp>
        <p:grpSp>
          <p:nvGrpSpPr>
            <p:cNvPr id="3661" name="Google Shape;3661;p158"/>
            <p:cNvGrpSpPr/>
            <p:nvPr/>
          </p:nvGrpSpPr>
          <p:grpSpPr>
            <a:xfrm>
              <a:off x="1160239" y="3999351"/>
              <a:ext cx="1040762" cy="709666"/>
              <a:chOff x="2595120" y="4251374"/>
              <a:chExt cx="463880" cy="316307"/>
            </a:xfrm>
          </p:grpSpPr>
          <p:sp>
            <p:nvSpPr>
              <p:cNvPr id="3662" name="Google Shape;3662;p158"/>
              <p:cNvSpPr/>
              <p:nvPr/>
            </p:nvSpPr>
            <p:spPr>
              <a:xfrm>
                <a:off x="2659872" y="4413010"/>
                <a:ext cx="49673" cy="133623"/>
              </a:xfrm>
              <a:custGeom>
                <a:avLst/>
                <a:gdLst/>
                <a:ahLst/>
                <a:cxnLst/>
                <a:rect l="l" t="t" r="r" b="b"/>
                <a:pathLst>
                  <a:path w="7389" h="19877" extrusionOk="0">
                    <a:moveTo>
                      <a:pt x="1643" y="1"/>
                    </a:moveTo>
                    <a:cubicBezTo>
                      <a:pt x="1643" y="1"/>
                      <a:pt x="1291" y="6692"/>
                      <a:pt x="611" y="9302"/>
                    </a:cubicBezTo>
                    <a:cubicBezTo>
                      <a:pt x="1" y="11648"/>
                      <a:pt x="398" y="17114"/>
                      <a:pt x="1654" y="19131"/>
                    </a:cubicBezTo>
                    <a:cubicBezTo>
                      <a:pt x="1766" y="19189"/>
                      <a:pt x="1876" y="19248"/>
                      <a:pt x="1989" y="19320"/>
                    </a:cubicBezTo>
                    <a:cubicBezTo>
                      <a:pt x="2683" y="19760"/>
                      <a:pt x="3378" y="19876"/>
                      <a:pt x="4500" y="19876"/>
                    </a:cubicBezTo>
                    <a:cubicBezTo>
                      <a:pt x="4584" y="19876"/>
                      <a:pt x="4670" y="19875"/>
                      <a:pt x="4758" y="19874"/>
                    </a:cubicBezTo>
                    <a:cubicBezTo>
                      <a:pt x="5091" y="19869"/>
                      <a:pt x="5388" y="19859"/>
                      <a:pt x="5667" y="19842"/>
                    </a:cubicBezTo>
                    <a:cubicBezTo>
                      <a:pt x="5685" y="19787"/>
                      <a:pt x="5703" y="19732"/>
                      <a:pt x="5719" y="19675"/>
                    </a:cubicBezTo>
                    <a:cubicBezTo>
                      <a:pt x="6084" y="18360"/>
                      <a:pt x="3481" y="8040"/>
                      <a:pt x="5434" y="4702"/>
                    </a:cubicBezTo>
                    <a:cubicBezTo>
                      <a:pt x="7389" y="1363"/>
                      <a:pt x="1643" y="1"/>
                      <a:pt x="164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3" name="Google Shape;3663;p158"/>
              <p:cNvSpPr/>
              <p:nvPr/>
            </p:nvSpPr>
            <p:spPr>
              <a:xfrm>
                <a:off x="2663650" y="4516637"/>
                <a:ext cx="35414" cy="29996"/>
              </a:xfrm>
              <a:custGeom>
                <a:avLst/>
                <a:gdLst/>
                <a:ahLst/>
                <a:cxnLst/>
                <a:rect l="l" t="t" r="r" b="b"/>
                <a:pathLst>
                  <a:path w="5268" h="4462" extrusionOk="0">
                    <a:moveTo>
                      <a:pt x="0" y="0"/>
                    </a:moveTo>
                    <a:lnTo>
                      <a:pt x="0" y="0"/>
                    </a:lnTo>
                    <a:cubicBezTo>
                      <a:pt x="217" y="1522"/>
                      <a:pt x="590" y="2904"/>
                      <a:pt x="1102" y="3721"/>
                    </a:cubicBezTo>
                    <a:cubicBezTo>
                      <a:pt x="1211" y="3778"/>
                      <a:pt x="1318" y="3836"/>
                      <a:pt x="1427" y="3905"/>
                    </a:cubicBezTo>
                    <a:cubicBezTo>
                      <a:pt x="2121" y="4345"/>
                      <a:pt x="2816" y="4461"/>
                      <a:pt x="3938" y="4461"/>
                    </a:cubicBezTo>
                    <a:cubicBezTo>
                      <a:pt x="4022" y="4461"/>
                      <a:pt x="4108" y="4460"/>
                      <a:pt x="4196" y="4459"/>
                    </a:cubicBezTo>
                    <a:cubicBezTo>
                      <a:pt x="4529" y="4454"/>
                      <a:pt x="4826" y="4444"/>
                      <a:pt x="5105" y="4427"/>
                    </a:cubicBezTo>
                    <a:cubicBezTo>
                      <a:pt x="5123" y="4372"/>
                      <a:pt x="5141" y="4317"/>
                      <a:pt x="5157" y="4260"/>
                    </a:cubicBezTo>
                    <a:cubicBezTo>
                      <a:pt x="5267" y="3857"/>
                      <a:pt x="5102" y="2616"/>
                      <a:pt x="4875" y="989"/>
                    </a:cubicBezTo>
                    <a:cubicBezTo>
                      <a:pt x="3245" y="685"/>
                      <a:pt x="1619" y="358"/>
                      <a:pt x="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4" name="Google Shape;3664;p158"/>
              <p:cNvSpPr/>
              <p:nvPr/>
            </p:nvSpPr>
            <p:spPr>
              <a:xfrm>
                <a:off x="2717988" y="4397871"/>
                <a:ext cx="49733" cy="132837"/>
              </a:xfrm>
              <a:custGeom>
                <a:avLst/>
                <a:gdLst/>
                <a:ahLst/>
                <a:cxnLst/>
                <a:rect l="l" t="t" r="r" b="b"/>
                <a:pathLst>
                  <a:path w="7398" h="19760" extrusionOk="0">
                    <a:moveTo>
                      <a:pt x="1651" y="1"/>
                    </a:moveTo>
                    <a:cubicBezTo>
                      <a:pt x="1651" y="1"/>
                      <a:pt x="1300" y="6693"/>
                      <a:pt x="620" y="9303"/>
                    </a:cubicBezTo>
                    <a:cubicBezTo>
                      <a:pt x="1" y="11682"/>
                      <a:pt x="418" y="17274"/>
                      <a:pt x="1718" y="19218"/>
                    </a:cubicBezTo>
                    <a:cubicBezTo>
                      <a:pt x="2369" y="19391"/>
                      <a:pt x="3025" y="19535"/>
                      <a:pt x="3676" y="19633"/>
                    </a:cubicBezTo>
                    <a:cubicBezTo>
                      <a:pt x="4258" y="19722"/>
                      <a:pt x="4870" y="19759"/>
                      <a:pt x="5472" y="19759"/>
                    </a:cubicBezTo>
                    <a:cubicBezTo>
                      <a:pt x="5549" y="19759"/>
                      <a:pt x="5626" y="19759"/>
                      <a:pt x="5702" y="19757"/>
                    </a:cubicBezTo>
                    <a:cubicBezTo>
                      <a:pt x="5710" y="19730"/>
                      <a:pt x="5719" y="19703"/>
                      <a:pt x="5727" y="19674"/>
                    </a:cubicBezTo>
                    <a:cubicBezTo>
                      <a:pt x="6093" y="18359"/>
                      <a:pt x="3490" y="8040"/>
                      <a:pt x="5443" y="4702"/>
                    </a:cubicBezTo>
                    <a:cubicBezTo>
                      <a:pt x="7398" y="1363"/>
                      <a:pt x="1651" y="1"/>
                      <a:pt x="165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5" name="Google Shape;3665;p158"/>
              <p:cNvSpPr/>
              <p:nvPr/>
            </p:nvSpPr>
            <p:spPr>
              <a:xfrm>
                <a:off x="2722102" y="4503340"/>
                <a:ext cx="35139" cy="27367"/>
              </a:xfrm>
              <a:custGeom>
                <a:avLst/>
                <a:gdLst/>
                <a:ahLst/>
                <a:cxnLst/>
                <a:rect l="l" t="t" r="r" b="b"/>
                <a:pathLst>
                  <a:path w="5227" h="4071" extrusionOk="0">
                    <a:moveTo>
                      <a:pt x="1" y="1"/>
                    </a:moveTo>
                    <a:lnTo>
                      <a:pt x="1" y="1"/>
                    </a:lnTo>
                    <a:cubicBezTo>
                      <a:pt x="231" y="1467"/>
                      <a:pt x="607" y="2775"/>
                      <a:pt x="1117" y="3530"/>
                    </a:cubicBezTo>
                    <a:cubicBezTo>
                      <a:pt x="1764" y="3703"/>
                      <a:pt x="2415" y="3846"/>
                      <a:pt x="3064" y="3944"/>
                    </a:cubicBezTo>
                    <a:cubicBezTo>
                      <a:pt x="3646" y="4033"/>
                      <a:pt x="4258" y="4070"/>
                      <a:pt x="4860" y="4070"/>
                    </a:cubicBezTo>
                    <a:cubicBezTo>
                      <a:pt x="4937" y="4070"/>
                      <a:pt x="5014" y="4070"/>
                      <a:pt x="5090" y="4068"/>
                    </a:cubicBezTo>
                    <a:cubicBezTo>
                      <a:pt x="5098" y="4041"/>
                      <a:pt x="5107" y="4014"/>
                      <a:pt x="5115" y="3985"/>
                    </a:cubicBezTo>
                    <a:cubicBezTo>
                      <a:pt x="5226" y="3587"/>
                      <a:pt x="5064" y="2360"/>
                      <a:pt x="4840" y="752"/>
                    </a:cubicBezTo>
                    <a:cubicBezTo>
                      <a:pt x="3226" y="512"/>
                      <a:pt x="1613" y="262"/>
                      <a:pt x="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6" name="Google Shape;3666;p158"/>
              <p:cNvSpPr/>
              <p:nvPr/>
            </p:nvSpPr>
            <p:spPr>
              <a:xfrm>
                <a:off x="2595120" y="4284832"/>
                <a:ext cx="125536" cy="124958"/>
              </a:xfrm>
              <a:custGeom>
                <a:avLst/>
                <a:gdLst/>
                <a:ahLst/>
                <a:cxnLst/>
                <a:rect l="l" t="t" r="r" b="b"/>
                <a:pathLst>
                  <a:path w="18674" h="18588" extrusionOk="0">
                    <a:moveTo>
                      <a:pt x="9857" y="1"/>
                    </a:moveTo>
                    <a:cubicBezTo>
                      <a:pt x="5961" y="1"/>
                      <a:pt x="5960" y="1605"/>
                      <a:pt x="5960" y="1605"/>
                    </a:cubicBezTo>
                    <a:cubicBezTo>
                      <a:pt x="5960" y="1605"/>
                      <a:pt x="1" y="1834"/>
                      <a:pt x="460" y="5960"/>
                    </a:cubicBezTo>
                    <a:cubicBezTo>
                      <a:pt x="803" y="9055"/>
                      <a:pt x="1920" y="9442"/>
                      <a:pt x="2457" y="9442"/>
                    </a:cubicBezTo>
                    <a:cubicBezTo>
                      <a:pt x="2636" y="9442"/>
                      <a:pt x="2751" y="9399"/>
                      <a:pt x="2751" y="9399"/>
                    </a:cubicBezTo>
                    <a:lnTo>
                      <a:pt x="2751" y="9399"/>
                    </a:lnTo>
                    <a:cubicBezTo>
                      <a:pt x="2751" y="9399"/>
                      <a:pt x="229" y="12853"/>
                      <a:pt x="1834" y="14450"/>
                    </a:cubicBezTo>
                    <a:cubicBezTo>
                      <a:pt x="3080" y="15689"/>
                      <a:pt x="5156" y="15828"/>
                      <a:pt x="6021" y="15828"/>
                    </a:cubicBezTo>
                    <a:cubicBezTo>
                      <a:pt x="6269" y="15828"/>
                      <a:pt x="6418" y="15816"/>
                      <a:pt x="6418" y="15816"/>
                    </a:cubicBezTo>
                    <a:cubicBezTo>
                      <a:pt x="6418" y="15816"/>
                      <a:pt x="7545" y="18588"/>
                      <a:pt x="10242" y="18588"/>
                    </a:cubicBezTo>
                    <a:cubicBezTo>
                      <a:pt x="10984" y="18588"/>
                      <a:pt x="11846" y="18377"/>
                      <a:pt x="12836" y="17841"/>
                    </a:cubicBezTo>
                    <a:cubicBezTo>
                      <a:pt x="17420" y="15357"/>
                      <a:pt x="18674" y="5311"/>
                      <a:pt x="14839" y="4604"/>
                    </a:cubicBezTo>
                    <a:cubicBezTo>
                      <a:pt x="14839" y="4604"/>
                      <a:pt x="13753" y="1"/>
                      <a:pt x="985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7" name="Google Shape;3667;p158"/>
              <p:cNvSpPr/>
              <p:nvPr/>
            </p:nvSpPr>
            <p:spPr>
              <a:xfrm>
                <a:off x="2833883" y="4483374"/>
                <a:ext cx="39864" cy="84307"/>
              </a:xfrm>
              <a:custGeom>
                <a:avLst/>
                <a:gdLst/>
                <a:ahLst/>
                <a:cxnLst/>
                <a:rect l="l" t="t" r="r" b="b"/>
                <a:pathLst>
                  <a:path w="5930" h="12541" extrusionOk="0">
                    <a:moveTo>
                      <a:pt x="4526" y="1"/>
                    </a:moveTo>
                    <a:lnTo>
                      <a:pt x="67" y="584"/>
                    </a:lnTo>
                    <a:lnTo>
                      <a:pt x="67" y="584"/>
                    </a:lnTo>
                    <a:cubicBezTo>
                      <a:pt x="67" y="585"/>
                      <a:pt x="1" y="11681"/>
                      <a:pt x="1482" y="12276"/>
                    </a:cubicBezTo>
                    <a:cubicBezTo>
                      <a:pt x="1614" y="12328"/>
                      <a:pt x="1755" y="12400"/>
                      <a:pt x="1900" y="12482"/>
                    </a:cubicBezTo>
                    <a:cubicBezTo>
                      <a:pt x="2224" y="12522"/>
                      <a:pt x="2544" y="12540"/>
                      <a:pt x="2863" y="12540"/>
                    </a:cubicBezTo>
                    <a:cubicBezTo>
                      <a:pt x="3850" y="12540"/>
                      <a:pt x="4818" y="12366"/>
                      <a:pt x="5826" y="12152"/>
                    </a:cubicBezTo>
                    <a:cubicBezTo>
                      <a:pt x="5929" y="8672"/>
                      <a:pt x="4526" y="1"/>
                      <a:pt x="452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8" name="Google Shape;3668;p158"/>
              <p:cNvSpPr/>
              <p:nvPr/>
            </p:nvSpPr>
            <p:spPr>
              <a:xfrm>
                <a:off x="2835934" y="4533423"/>
                <a:ext cx="37310" cy="34258"/>
              </a:xfrm>
              <a:custGeom>
                <a:avLst/>
                <a:gdLst/>
                <a:ahLst/>
                <a:cxnLst/>
                <a:rect l="l" t="t" r="r" b="b"/>
                <a:pathLst>
                  <a:path w="5550" h="5096" extrusionOk="0">
                    <a:moveTo>
                      <a:pt x="1" y="1"/>
                    </a:moveTo>
                    <a:lnTo>
                      <a:pt x="1" y="1"/>
                    </a:lnTo>
                    <a:cubicBezTo>
                      <a:pt x="194" y="2404"/>
                      <a:pt x="545" y="4576"/>
                      <a:pt x="1177" y="4831"/>
                    </a:cubicBezTo>
                    <a:cubicBezTo>
                      <a:pt x="1309" y="4883"/>
                      <a:pt x="1450" y="4955"/>
                      <a:pt x="1595" y="5037"/>
                    </a:cubicBezTo>
                    <a:cubicBezTo>
                      <a:pt x="1919" y="5077"/>
                      <a:pt x="2239" y="5095"/>
                      <a:pt x="2558" y="5095"/>
                    </a:cubicBezTo>
                    <a:cubicBezTo>
                      <a:pt x="3545" y="5095"/>
                      <a:pt x="4512" y="4921"/>
                      <a:pt x="5519" y="4707"/>
                    </a:cubicBezTo>
                    <a:cubicBezTo>
                      <a:pt x="5550" y="3664"/>
                      <a:pt x="5447" y="2163"/>
                      <a:pt x="5287" y="560"/>
                    </a:cubicBezTo>
                    <a:cubicBezTo>
                      <a:pt x="3517" y="458"/>
                      <a:pt x="1753" y="272"/>
                      <a:pt x="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9" name="Google Shape;3669;p158"/>
              <p:cNvSpPr/>
              <p:nvPr/>
            </p:nvSpPr>
            <p:spPr>
              <a:xfrm>
                <a:off x="2595120" y="4284832"/>
                <a:ext cx="125536" cy="124958"/>
              </a:xfrm>
              <a:custGeom>
                <a:avLst/>
                <a:gdLst/>
                <a:ahLst/>
                <a:cxnLst/>
                <a:rect l="l" t="t" r="r" b="b"/>
                <a:pathLst>
                  <a:path w="18674" h="18588" extrusionOk="0">
                    <a:moveTo>
                      <a:pt x="9857" y="1"/>
                    </a:moveTo>
                    <a:cubicBezTo>
                      <a:pt x="5961" y="1"/>
                      <a:pt x="5960" y="1605"/>
                      <a:pt x="5960" y="1605"/>
                    </a:cubicBezTo>
                    <a:cubicBezTo>
                      <a:pt x="5960" y="1605"/>
                      <a:pt x="1" y="1834"/>
                      <a:pt x="460" y="5960"/>
                    </a:cubicBezTo>
                    <a:cubicBezTo>
                      <a:pt x="803" y="9055"/>
                      <a:pt x="1920" y="9442"/>
                      <a:pt x="2457" y="9442"/>
                    </a:cubicBezTo>
                    <a:cubicBezTo>
                      <a:pt x="2636" y="9442"/>
                      <a:pt x="2751" y="9399"/>
                      <a:pt x="2751" y="9399"/>
                    </a:cubicBezTo>
                    <a:lnTo>
                      <a:pt x="2751" y="9399"/>
                    </a:lnTo>
                    <a:cubicBezTo>
                      <a:pt x="2751" y="9399"/>
                      <a:pt x="229" y="12853"/>
                      <a:pt x="1834" y="14450"/>
                    </a:cubicBezTo>
                    <a:cubicBezTo>
                      <a:pt x="3080" y="15689"/>
                      <a:pt x="5156" y="15828"/>
                      <a:pt x="6021" y="15828"/>
                    </a:cubicBezTo>
                    <a:cubicBezTo>
                      <a:pt x="6269" y="15828"/>
                      <a:pt x="6418" y="15816"/>
                      <a:pt x="6418" y="15816"/>
                    </a:cubicBezTo>
                    <a:cubicBezTo>
                      <a:pt x="6418" y="15816"/>
                      <a:pt x="7545" y="18588"/>
                      <a:pt x="10242" y="18588"/>
                    </a:cubicBezTo>
                    <a:cubicBezTo>
                      <a:pt x="10984" y="18588"/>
                      <a:pt x="11846" y="18377"/>
                      <a:pt x="12836" y="17841"/>
                    </a:cubicBezTo>
                    <a:cubicBezTo>
                      <a:pt x="17420" y="15357"/>
                      <a:pt x="18674" y="5311"/>
                      <a:pt x="14839" y="4604"/>
                    </a:cubicBezTo>
                    <a:cubicBezTo>
                      <a:pt x="14839" y="4604"/>
                      <a:pt x="13753" y="1"/>
                      <a:pt x="9857" y="1"/>
                    </a:cubicBezTo>
                    <a:close/>
                  </a:path>
                </a:pathLst>
              </a:custGeom>
              <a:solidFill>
                <a:schemeClr val="lt1">
                  <a:alpha val="23921"/>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0" name="Google Shape;3670;p158"/>
              <p:cNvSpPr/>
              <p:nvPr/>
            </p:nvSpPr>
            <p:spPr>
              <a:xfrm>
                <a:off x="2902695" y="4468235"/>
                <a:ext cx="40053" cy="84307"/>
              </a:xfrm>
              <a:custGeom>
                <a:avLst/>
                <a:gdLst/>
                <a:ahLst/>
                <a:cxnLst/>
                <a:rect l="l" t="t" r="r" b="b"/>
                <a:pathLst>
                  <a:path w="5958" h="12541" extrusionOk="0">
                    <a:moveTo>
                      <a:pt x="4526" y="0"/>
                    </a:moveTo>
                    <a:lnTo>
                      <a:pt x="67" y="584"/>
                    </a:lnTo>
                    <a:cubicBezTo>
                      <a:pt x="67" y="584"/>
                      <a:pt x="1" y="11682"/>
                      <a:pt x="1481" y="12276"/>
                    </a:cubicBezTo>
                    <a:cubicBezTo>
                      <a:pt x="1548" y="12303"/>
                      <a:pt x="1618" y="12336"/>
                      <a:pt x="1690" y="12372"/>
                    </a:cubicBezTo>
                    <a:cubicBezTo>
                      <a:pt x="2281" y="12487"/>
                      <a:pt x="2868" y="12541"/>
                      <a:pt x="3453" y="12541"/>
                    </a:cubicBezTo>
                    <a:cubicBezTo>
                      <a:pt x="4242" y="12541"/>
                      <a:pt x="5028" y="12443"/>
                      <a:pt x="5821" y="12262"/>
                    </a:cubicBezTo>
                    <a:cubicBezTo>
                      <a:pt x="5957" y="8858"/>
                      <a:pt x="4526" y="0"/>
                      <a:pt x="452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1" name="Google Shape;3671;p158"/>
              <p:cNvSpPr/>
              <p:nvPr/>
            </p:nvSpPr>
            <p:spPr>
              <a:xfrm>
                <a:off x="2905108" y="4522425"/>
                <a:ext cx="36980" cy="30117"/>
              </a:xfrm>
              <a:custGeom>
                <a:avLst/>
                <a:gdLst/>
                <a:ahLst/>
                <a:cxnLst/>
                <a:rect l="l" t="t" r="r" b="b"/>
                <a:pathLst>
                  <a:path w="5501" h="4480" extrusionOk="0">
                    <a:moveTo>
                      <a:pt x="0" y="0"/>
                    </a:moveTo>
                    <a:lnTo>
                      <a:pt x="0" y="0"/>
                    </a:lnTo>
                    <a:cubicBezTo>
                      <a:pt x="203" y="2149"/>
                      <a:pt x="544" y="3983"/>
                      <a:pt x="1122" y="4215"/>
                    </a:cubicBezTo>
                    <a:cubicBezTo>
                      <a:pt x="1189" y="4242"/>
                      <a:pt x="1259" y="4275"/>
                      <a:pt x="1331" y="4311"/>
                    </a:cubicBezTo>
                    <a:cubicBezTo>
                      <a:pt x="1922" y="4426"/>
                      <a:pt x="2508" y="4480"/>
                      <a:pt x="3093" y="4480"/>
                    </a:cubicBezTo>
                    <a:cubicBezTo>
                      <a:pt x="3881" y="4480"/>
                      <a:pt x="4667" y="4382"/>
                      <a:pt x="5460" y="4201"/>
                    </a:cubicBezTo>
                    <a:cubicBezTo>
                      <a:pt x="5500" y="3224"/>
                      <a:pt x="5412" y="1805"/>
                      <a:pt x="5263" y="266"/>
                    </a:cubicBezTo>
                    <a:cubicBezTo>
                      <a:pt x="3509" y="163"/>
                      <a:pt x="1756" y="76"/>
                      <a:pt x="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2" name="Google Shape;3672;p158"/>
              <p:cNvSpPr/>
              <p:nvPr/>
            </p:nvSpPr>
            <p:spPr>
              <a:xfrm>
                <a:off x="2633634" y="4251374"/>
                <a:ext cx="341564" cy="261223"/>
              </a:xfrm>
              <a:custGeom>
                <a:avLst/>
                <a:gdLst/>
                <a:ahLst/>
                <a:cxnLst/>
                <a:rect l="l" t="t" r="r" b="b"/>
                <a:pathLst>
                  <a:path w="50809" h="38858" extrusionOk="0">
                    <a:moveTo>
                      <a:pt x="20976" y="0"/>
                    </a:moveTo>
                    <a:cubicBezTo>
                      <a:pt x="20592" y="0"/>
                      <a:pt x="20172" y="49"/>
                      <a:pt x="19711" y="158"/>
                    </a:cubicBezTo>
                    <a:cubicBezTo>
                      <a:pt x="16297" y="967"/>
                      <a:pt x="16757" y="3006"/>
                      <a:pt x="16922" y="3496"/>
                    </a:cubicBezTo>
                    <a:lnTo>
                      <a:pt x="16922" y="3496"/>
                    </a:lnTo>
                    <a:cubicBezTo>
                      <a:pt x="16605" y="3031"/>
                      <a:pt x="14482" y="2118"/>
                      <a:pt x="12457" y="2118"/>
                    </a:cubicBezTo>
                    <a:cubicBezTo>
                      <a:pt x="10993" y="2118"/>
                      <a:pt x="9582" y="2594"/>
                      <a:pt x="8940" y="4061"/>
                    </a:cubicBezTo>
                    <a:cubicBezTo>
                      <a:pt x="7336" y="7729"/>
                      <a:pt x="8940" y="9333"/>
                      <a:pt x="8940" y="9333"/>
                    </a:cubicBezTo>
                    <a:cubicBezTo>
                      <a:pt x="8940" y="9333"/>
                      <a:pt x="4585" y="9563"/>
                      <a:pt x="3898" y="12771"/>
                    </a:cubicBezTo>
                    <a:cubicBezTo>
                      <a:pt x="3211" y="15981"/>
                      <a:pt x="5272" y="16440"/>
                      <a:pt x="5272" y="16440"/>
                    </a:cubicBezTo>
                    <a:cubicBezTo>
                      <a:pt x="5272" y="16440"/>
                      <a:pt x="1" y="16668"/>
                      <a:pt x="459" y="21024"/>
                    </a:cubicBezTo>
                    <a:cubicBezTo>
                      <a:pt x="782" y="24088"/>
                      <a:pt x="2807" y="24542"/>
                      <a:pt x="3979" y="24542"/>
                    </a:cubicBezTo>
                    <a:cubicBezTo>
                      <a:pt x="4472" y="24542"/>
                      <a:pt x="4814" y="24462"/>
                      <a:pt x="4814" y="24462"/>
                    </a:cubicBezTo>
                    <a:lnTo>
                      <a:pt x="4814" y="24462"/>
                    </a:lnTo>
                    <a:cubicBezTo>
                      <a:pt x="4814" y="24462"/>
                      <a:pt x="3210" y="29734"/>
                      <a:pt x="6189" y="31567"/>
                    </a:cubicBezTo>
                    <a:cubicBezTo>
                      <a:pt x="6851" y="31974"/>
                      <a:pt x="7502" y="32133"/>
                      <a:pt x="8113" y="32133"/>
                    </a:cubicBezTo>
                    <a:cubicBezTo>
                      <a:pt x="10255" y="32133"/>
                      <a:pt x="11919" y="30192"/>
                      <a:pt x="11919" y="30192"/>
                    </a:cubicBezTo>
                    <a:lnTo>
                      <a:pt x="11919" y="30192"/>
                    </a:lnTo>
                    <a:cubicBezTo>
                      <a:pt x="11919" y="30192"/>
                      <a:pt x="11002" y="33401"/>
                      <a:pt x="13523" y="34547"/>
                    </a:cubicBezTo>
                    <a:cubicBezTo>
                      <a:pt x="13957" y="34745"/>
                      <a:pt x="14345" y="34827"/>
                      <a:pt x="14688" y="34827"/>
                    </a:cubicBezTo>
                    <a:cubicBezTo>
                      <a:pt x="16334" y="34827"/>
                      <a:pt x="16962" y="32944"/>
                      <a:pt x="16962" y="32944"/>
                    </a:cubicBezTo>
                    <a:cubicBezTo>
                      <a:pt x="16962" y="32944"/>
                      <a:pt x="18336" y="37985"/>
                      <a:pt x="21775" y="38215"/>
                    </a:cubicBezTo>
                    <a:cubicBezTo>
                      <a:pt x="21925" y="38225"/>
                      <a:pt x="22069" y="38230"/>
                      <a:pt x="22207" y="38230"/>
                    </a:cubicBezTo>
                    <a:cubicBezTo>
                      <a:pt x="25253" y="38230"/>
                      <a:pt x="25672" y="35924"/>
                      <a:pt x="25672" y="35924"/>
                    </a:cubicBezTo>
                    <a:cubicBezTo>
                      <a:pt x="25672" y="35924"/>
                      <a:pt x="26992" y="38857"/>
                      <a:pt x="30922" y="38857"/>
                    </a:cubicBezTo>
                    <a:cubicBezTo>
                      <a:pt x="31906" y="38857"/>
                      <a:pt x="33052" y="38674"/>
                      <a:pt x="34382" y="38215"/>
                    </a:cubicBezTo>
                    <a:cubicBezTo>
                      <a:pt x="41028" y="35924"/>
                      <a:pt x="39654" y="33860"/>
                      <a:pt x="39654" y="33860"/>
                    </a:cubicBezTo>
                    <a:lnTo>
                      <a:pt x="39654" y="33860"/>
                    </a:lnTo>
                    <a:cubicBezTo>
                      <a:pt x="39654" y="33860"/>
                      <a:pt x="40553" y="34209"/>
                      <a:pt x="41790" y="34209"/>
                    </a:cubicBezTo>
                    <a:cubicBezTo>
                      <a:pt x="43205" y="34209"/>
                      <a:pt x="45063" y="33753"/>
                      <a:pt x="46529" y="31798"/>
                    </a:cubicBezTo>
                    <a:cubicBezTo>
                      <a:pt x="49281" y="28130"/>
                      <a:pt x="46529" y="22820"/>
                      <a:pt x="46529" y="22820"/>
                    </a:cubicBezTo>
                    <a:cubicBezTo>
                      <a:pt x="46529" y="22820"/>
                      <a:pt x="50808" y="16897"/>
                      <a:pt x="47752" y="14377"/>
                    </a:cubicBezTo>
                    <a:cubicBezTo>
                      <a:pt x="44696" y="11855"/>
                      <a:pt x="42175" y="11626"/>
                      <a:pt x="42175" y="11626"/>
                    </a:cubicBezTo>
                    <a:cubicBezTo>
                      <a:pt x="42175" y="11626"/>
                      <a:pt x="44925" y="7729"/>
                      <a:pt x="41945" y="5667"/>
                    </a:cubicBezTo>
                    <a:cubicBezTo>
                      <a:pt x="40367" y="4575"/>
                      <a:pt x="38918" y="4318"/>
                      <a:pt x="37904" y="4318"/>
                    </a:cubicBezTo>
                    <a:cubicBezTo>
                      <a:pt x="37003" y="4318"/>
                      <a:pt x="36445" y="4521"/>
                      <a:pt x="36445" y="4521"/>
                    </a:cubicBezTo>
                    <a:cubicBezTo>
                      <a:pt x="36445" y="4521"/>
                      <a:pt x="34481" y="158"/>
                      <a:pt x="29916" y="158"/>
                    </a:cubicBezTo>
                    <a:cubicBezTo>
                      <a:pt x="29802" y="158"/>
                      <a:pt x="29686" y="161"/>
                      <a:pt x="29569" y="166"/>
                    </a:cubicBezTo>
                    <a:cubicBezTo>
                      <a:pt x="24755" y="395"/>
                      <a:pt x="24642" y="2688"/>
                      <a:pt x="24642" y="2688"/>
                    </a:cubicBezTo>
                    <a:cubicBezTo>
                      <a:pt x="24642" y="2688"/>
                      <a:pt x="23838" y="0"/>
                      <a:pt x="2097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3" name="Google Shape;3673;p158"/>
              <p:cNvSpPr/>
              <p:nvPr/>
            </p:nvSpPr>
            <p:spPr>
              <a:xfrm>
                <a:off x="2868941" y="4331641"/>
                <a:ext cx="78922" cy="31327"/>
              </a:xfrm>
              <a:custGeom>
                <a:avLst/>
                <a:gdLst/>
                <a:ahLst/>
                <a:cxnLst/>
                <a:rect l="l" t="t" r="r" b="b"/>
                <a:pathLst>
                  <a:path w="11740" h="4660" extrusionOk="0">
                    <a:moveTo>
                      <a:pt x="4120" y="1"/>
                    </a:moveTo>
                    <a:cubicBezTo>
                      <a:pt x="2043" y="1"/>
                      <a:pt x="327" y="402"/>
                      <a:pt x="220" y="1704"/>
                    </a:cubicBezTo>
                    <a:cubicBezTo>
                      <a:pt x="1" y="4374"/>
                      <a:pt x="7063" y="4659"/>
                      <a:pt x="10093" y="4659"/>
                    </a:cubicBezTo>
                    <a:cubicBezTo>
                      <a:pt x="10917" y="4659"/>
                      <a:pt x="11443" y="4638"/>
                      <a:pt x="11443" y="4638"/>
                    </a:cubicBezTo>
                    <a:lnTo>
                      <a:pt x="11739" y="1041"/>
                    </a:lnTo>
                    <a:cubicBezTo>
                      <a:pt x="11739" y="1041"/>
                      <a:pt x="7463" y="1"/>
                      <a:pt x="4120"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4" name="Google Shape;3674;p158"/>
              <p:cNvSpPr/>
              <p:nvPr/>
            </p:nvSpPr>
            <p:spPr>
              <a:xfrm>
                <a:off x="2878158" y="4340118"/>
                <a:ext cx="59884" cy="12900"/>
              </a:xfrm>
              <a:custGeom>
                <a:avLst/>
                <a:gdLst/>
                <a:ahLst/>
                <a:cxnLst/>
                <a:rect l="l" t="t" r="r" b="b"/>
                <a:pathLst>
                  <a:path w="8908" h="1919" extrusionOk="0">
                    <a:moveTo>
                      <a:pt x="2260" y="1"/>
                    </a:moveTo>
                    <a:cubicBezTo>
                      <a:pt x="285" y="1"/>
                      <a:pt x="1" y="643"/>
                      <a:pt x="1" y="643"/>
                    </a:cubicBezTo>
                    <a:cubicBezTo>
                      <a:pt x="1" y="643"/>
                      <a:pt x="831" y="545"/>
                      <a:pt x="2485" y="407"/>
                    </a:cubicBezTo>
                    <a:cubicBezTo>
                      <a:pt x="2551" y="401"/>
                      <a:pt x="2622" y="399"/>
                      <a:pt x="2696" y="399"/>
                    </a:cubicBezTo>
                    <a:cubicBezTo>
                      <a:pt x="4473" y="399"/>
                      <a:pt x="8384" y="1919"/>
                      <a:pt x="8384" y="1919"/>
                    </a:cubicBezTo>
                    <a:lnTo>
                      <a:pt x="8908" y="1375"/>
                    </a:lnTo>
                    <a:cubicBezTo>
                      <a:pt x="8908" y="1375"/>
                      <a:pt x="7199" y="522"/>
                      <a:pt x="3810" y="106"/>
                    </a:cubicBezTo>
                    <a:cubicBezTo>
                      <a:pt x="3203" y="31"/>
                      <a:pt x="2691" y="1"/>
                      <a:pt x="226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5" name="Google Shape;3675;p158"/>
              <p:cNvSpPr/>
              <p:nvPr/>
            </p:nvSpPr>
            <p:spPr>
              <a:xfrm>
                <a:off x="2976300" y="4325348"/>
                <a:ext cx="82700" cy="39864"/>
              </a:xfrm>
              <a:custGeom>
                <a:avLst/>
                <a:gdLst/>
                <a:ahLst/>
                <a:cxnLst/>
                <a:rect l="l" t="t" r="r" b="b"/>
                <a:pathLst>
                  <a:path w="12302" h="5930" extrusionOk="0">
                    <a:moveTo>
                      <a:pt x="9095" y="1"/>
                    </a:moveTo>
                    <a:cubicBezTo>
                      <a:pt x="5713" y="1"/>
                      <a:pt x="1" y="2430"/>
                      <a:pt x="1" y="2430"/>
                    </a:cubicBezTo>
                    <a:lnTo>
                      <a:pt x="877" y="5929"/>
                    </a:lnTo>
                    <a:cubicBezTo>
                      <a:pt x="877" y="5929"/>
                      <a:pt x="12302" y="4515"/>
                      <a:pt x="11474" y="1209"/>
                    </a:cubicBezTo>
                    <a:cubicBezTo>
                      <a:pt x="11253" y="325"/>
                      <a:pt x="10329" y="1"/>
                      <a:pt x="909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6" name="Google Shape;3676;p158"/>
              <p:cNvSpPr/>
              <p:nvPr/>
            </p:nvSpPr>
            <p:spPr>
              <a:xfrm>
                <a:off x="2987735" y="4333624"/>
                <a:ext cx="58284" cy="20073"/>
              </a:xfrm>
              <a:custGeom>
                <a:avLst/>
                <a:gdLst/>
                <a:ahLst/>
                <a:cxnLst/>
                <a:rect l="l" t="t" r="r" b="b"/>
                <a:pathLst>
                  <a:path w="8670" h="2986" extrusionOk="0">
                    <a:moveTo>
                      <a:pt x="7388" y="1"/>
                    </a:moveTo>
                    <a:cubicBezTo>
                      <a:pt x="6811" y="1"/>
                      <a:pt x="5989" y="111"/>
                      <a:pt x="4824" y="452"/>
                    </a:cubicBezTo>
                    <a:cubicBezTo>
                      <a:pt x="1549" y="1414"/>
                      <a:pt x="0" y="2533"/>
                      <a:pt x="0" y="2533"/>
                    </a:cubicBezTo>
                    <a:lnTo>
                      <a:pt x="606" y="2986"/>
                    </a:lnTo>
                    <a:cubicBezTo>
                      <a:pt x="606" y="2986"/>
                      <a:pt x="4526" y="667"/>
                      <a:pt x="6181" y="534"/>
                    </a:cubicBezTo>
                    <a:cubicBezTo>
                      <a:pt x="7835" y="402"/>
                      <a:pt x="8669" y="362"/>
                      <a:pt x="8669" y="362"/>
                    </a:cubicBezTo>
                    <a:cubicBezTo>
                      <a:pt x="8669" y="362"/>
                      <a:pt x="8433" y="1"/>
                      <a:pt x="738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7" name="Google Shape;3677;p158"/>
              <p:cNvSpPr/>
              <p:nvPr/>
            </p:nvSpPr>
            <p:spPr>
              <a:xfrm>
                <a:off x="2907118" y="4316885"/>
                <a:ext cx="108299" cy="147451"/>
              </a:xfrm>
              <a:custGeom>
                <a:avLst/>
                <a:gdLst/>
                <a:ahLst/>
                <a:cxnLst/>
                <a:rect l="l" t="t" r="r" b="b"/>
                <a:pathLst>
                  <a:path w="16110" h="21934" extrusionOk="0">
                    <a:moveTo>
                      <a:pt x="7970" y="0"/>
                    </a:moveTo>
                    <a:cubicBezTo>
                      <a:pt x="4434" y="0"/>
                      <a:pt x="0" y="3047"/>
                      <a:pt x="2170" y="14444"/>
                    </a:cubicBezTo>
                    <a:cubicBezTo>
                      <a:pt x="3205" y="19881"/>
                      <a:pt x="6004" y="21933"/>
                      <a:pt x="8779" y="21933"/>
                    </a:cubicBezTo>
                    <a:cubicBezTo>
                      <a:pt x="12465" y="21933"/>
                      <a:pt x="16109" y="18315"/>
                      <a:pt x="15528" y="14202"/>
                    </a:cubicBezTo>
                    <a:cubicBezTo>
                      <a:pt x="14511" y="6989"/>
                      <a:pt x="15667" y="1334"/>
                      <a:pt x="9098" y="104"/>
                    </a:cubicBezTo>
                    <a:cubicBezTo>
                      <a:pt x="8740" y="37"/>
                      <a:pt x="8360" y="0"/>
                      <a:pt x="7970"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8" name="Google Shape;3678;p158"/>
              <p:cNvSpPr/>
              <p:nvPr/>
            </p:nvSpPr>
            <p:spPr>
              <a:xfrm>
                <a:off x="2905781" y="4280590"/>
                <a:ext cx="105348" cy="69611"/>
              </a:xfrm>
              <a:custGeom>
                <a:avLst/>
                <a:gdLst/>
                <a:ahLst/>
                <a:cxnLst/>
                <a:rect l="l" t="t" r="r" b="b"/>
                <a:pathLst>
                  <a:path w="15671" h="10355" extrusionOk="0">
                    <a:moveTo>
                      <a:pt x="4613" y="1"/>
                    </a:moveTo>
                    <a:cubicBezTo>
                      <a:pt x="4234" y="1"/>
                      <a:pt x="3852" y="112"/>
                      <a:pt x="3494" y="399"/>
                    </a:cubicBezTo>
                    <a:cubicBezTo>
                      <a:pt x="1902" y="1676"/>
                      <a:pt x="3186" y="2253"/>
                      <a:pt x="3186" y="2253"/>
                    </a:cubicBezTo>
                    <a:cubicBezTo>
                      <a:pt x="3186" y="2253"/>
                      <a:pt x="3172" y="2252"/>
                      <a:pt x="3146" y="2252"/>
                    </a:cubicBezTo>
                    <a:cubicBezTo>
                      <a:pt x="2882" y="2252"/>
                      <a:pt x="1374" y="2308"/>
                      <a:pt x="864" y="3549"/>
                    </a:cubicBezTo>
                    <a:cubicBezTo>
                      <a:pt x="305" y="4912"/>
                      <a:pt x="1615" y="5161"/>
                      <a:pt x="1615" y="5161"/>
                    </a:cubicBezTo>
                    <a:cubicBezTo>
                      <a:pt x="1615" y="5161"/>
                      <a:pt x="1" y="6208"/>
                      <a:pt x="524" y="7686"/>
                    </a:cubicBezTo>
                    <a:cubicBezTo>
                      <a:pt x="826" y="8540"/>
                      <a:pt x="1755" y="8720"/>
                      <a:pt x="2484" y="8720"/>
                    </a:cubicBezTo>
                    <a:cubicBezTo>
                      <a:pt x="3017" y="8720"/>
                      <a:pt x="3443" y="8624"/>
                      <a:pt x="3443" y="8624"/>
                    </a:cubicBezTo>
                    <a:cubicBezTo>
                      <a:pt x="3443" y="8624"/>
                      <a:pt x="4640" y="10354"/>
                      <a:pt x="6138" y="10354"/>
                    </a:cubicBezTo>
                    <a:cubicBezTo>
                      <a:pt x="6338" y="10354"/>
                      <a:pt x="6544" y="10324"/>
                      <a:pt x="6753" y="10253"/>
                    </a:cubicBezTo>
                    <a:cubicBezTo>
                      <a:pt x="8524" y="9658"/>
                      <a:pt x="8165" y="8314"/>
                      <a:pt x="8165" y="8314"/>
                    </a:cubicBezTo>
                    <a:lnTo>
                      <a:pt x="8165" y="8314"/>
                    </a:lnTo>
                    <a:cubicBezTo>
                      <a:pt x="8165" y="8314"/>
                      <a:pt x="9647" y="9911"/>
                      <a:pt x="11351" y="9911"/>
                    </a:cubicBezTo>
                    <a:cubicBezTo>
                      <a:pt x="11367" y="9911"/>
                      <a:pt x="11383" y="9911"/>
                      <a:pt x="11399" y="9910"/>
                    </a:cubicBezTo>
                    <a:cubicBezTo>
                      <a:pt x="13123" y="9880"/>
                      <a:pt x="13550" y="7947"/>
                      <a:pt x="13550" y="7947"/>
                    </a:cubicBezTo>
                    <a:cubicBezTo>
                      <a:pt x="13550" y="7947"/>
                      <a:pt x="13647" y="7960"/>
                      <a:pt x="13796" y="7960"/>
                    </a:cubicBezTo>
                    <a:cubicBezTo>
                      <a:pt x="14360" y="7960"/>
                      <a:pt x="15670" y="7771"/>
                      <a:pt x="15323" y="5967"/>
                    </a:cubicBezTo>
                    <a:cubicBezTo>
                      <a:pt x="15067" y="4638"/>
                      <a:pt x="14459" y="4360"/>
                      <a:pt x="13997" y="4360"/>
                    </a:cubicBezTo>
                    <a:cubicBezTo>
                      <a:pt x="13665" y="4360"/>
                      <a:pt x="13408" y="4503"/>
                      <a:pt x="13408" y="4503"/>
                    </a:cubicBezTo>
                    <a:cubicBezTo>
                      <a:pt x="13408" y="4503"/>
                      <a:pt x="14666" y="2807"/>
                      <a:pt x="12879" y="2034"/>
                    </a:cubicBezTo>
                    <a:cubicBezTo>
                      <a:pt x="12262" y="1766"/>
                      <a:pt x="11785" y="1679"/>
                      <a:pt x="11425" y="1679"/>
                    </a:cubicBezTo>
                    <a:cubicBezTo>
                      <a:pt x="10744" y="1679"/>
                      <a:pt x="10484" y="1993"/>
                      <a:pt x="10484" y="1993"/>
                    </a:cubicBezTo>
                    <a:cubicBezTo>
                      <a:pt x="10484" y="1993"/>
                      <a:pt x="10980" y="727"/>
                      <a:pt x="9286" y="380"/>
                    </a:cubicBezTo>
                    <a:cubicBezTo>
                      <a:pt x="9085" y="338"/>
                      <a:pt x="8903" y="320"/>
                      <a:pt x="8737" y="320"/>
                    </a:cubicBezTo>
                    <a:cubicBezTo>
                      <a:pt x="7501" y="320"/>
                      <a:pt x="7175" y="1328"/>
                      <a:pt x="7175" y="1328"/>
                    </a:cubicBezTo>
                    <a:cubicBezTo>
                      <a:pt x="7175" y="1328"/>
                      <a:pt x="5919" y="1"/>
                      <a:pt x="461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9" name="Google Shape;3679;p158"/>
              <p:cNvSpPr/>
              <p:nvPr/>
            </p:nvSpPr>
            <p:spPr>
              <a:xfrm>
                <a:off x="2907044" y="4317806"/>
                <a:ext cx="53639" cy="32396"/>
              </a:xfrm>
              <a:custGeom>
                <a:avLst/>
                <a:gdLst/>
                <a:ahLst/>
                <a:cxnLst/>
                <a:rect l="l" t="t" r="r" b="b"/>
                <a:pathLst>
                  <a:path w="7979" h="4819" extrusionOk="0">
                    <a:moveTo>
                      <a:pt x="980" y="0"/>
                    </a:moveTo>
                    <a:lnTo>
                      <a:pt x="980" y="0"/>
                    </a:lnTo>
                    <a:cubicBezTo>
                      <a:pt x="546" y="430"/>
                      <a:pt x="0" y="1201"/>
                      <a:pt x="337" y="2150"/>
                    </a:cubicBezTo>
                    <a:cubicBezTo>
                      <a:pt x="639" y="3004"/>
                      <a:pt x="1568" y="3184"/>
                      <a:pt x="2297" y="3184"/>
                    </a:cubicBezTo>
                    <a:cubicBezTo>
                      <a:pt x="2830" y="3184"/>
                      <a:pt x="3256" y="3088"/>
                      <a:pt x="3256" y="3088"/>
                    </a:cubicBezTo>
                    <a:cubicBezTo>
                      <a:pt x="3256" y="3088"/>
                      <a:pt x="4453" y="4819"/>
                      <a:pt x="5951" y="4819"/>
                    </a:cubicBezTo>
                    <a:cubicBezTo>
                      <a:pt x="6152" y="4819"/>
                      <a:pt x="6358" y="4788"/>
                      <a:pt x="6567" y="4717"/>
                    </a:cubicBezTo>
                    <a:cubicBezTo>
                      <a:pt x="7577" y="4378"/>
                      <a:pt x="7893" y="3796"/>
                      <a:pt x="7978" y="3358"/>
                    </a:cubicBezTo>
                    <a:lnTo>
                      <a:pt x="7978" y="3358"/>
                    </a:lnTo>
                    <a:cubicBezTo>
                      <a:pt x="7782" y="3503"/>
                      <a:pt x="7531" y="3637"/>
                      <a:pt x="7208" y="3746"/>
                    </a:cubicBezTo>
                    <a:cubicBezTo>
                      <a:pt x="6999" y="3817"/>
                      <a:pt x="6794" y="3848"/>
                      <a:pt x="6593" y="3848"/>
                    </a:cubicBezTo>
                    <a:cubicBezTo>
                      <a:pt x="5095" y="3848"/>
                      <a:pt x="3897" y="2116"/>
                      <a:pt x="3897" y="2116"/>
                    </a:cubicBezTo>
                    <a:cubicBezTo>
                      <a:pt x="3897" y="2116"/>
                      <a:pt x="3470" y="2212"/>
                      <a:pt x="2937" y="2212"/>
                    </a:cubicBezTo>
                    <a:cubicBezTo>
                      <a:pt x="2208" y="2212"/>
                      <a:pt x="1280" y="2032"/>
                      <a:pt x="978" y="1178"/>
                    </a:cubicBezTo>
                    <a:cubicBezTo>
                      <a:pt x="824" y="742"/>
                      <a:pt x="858" y="344"/>
                      <a:pt x="980" y="0"/>
                    </a:cubicBezTo>
                    <a:close/>
                  </a:path>
                </a:pathLst>
              </a:custGeom>
              <a:solidFill>
                <a:schemeClr val="lt1">
                  <a:alpha val="23921"/>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0" name="Google Shape;3680;p158"/>
              <p:cNvSpPr/>
              <p:nvPr/>
            </p:nvSpPr>
            <p:spPr>
              <a:xfrm>
                <a:off x="2962734" y="4329947"/>
                <a:ext cx="33189" cy="17263"/>
              </a:xfrm>
              <a:custGeom>
                <a:avLst/>
                <a:gdLst/>
                <a:ahLst/>
                <a:cxnLst/>
                <a:rect l="l" t="t" r="r" b="b"/>
                <a:pathLst>
                  <a:path w="4937" h="2568" extrusionOk="0">
                    <a:moveTo>
                      <a:pt x="334" y="1"/>
                    </a:moveTo>
                    <a:cubicBezTo>
                      <a:pt x="334" y="1"/>
                      <a:pt x="508" y="663"/>
                      <a:pt x="0" y="1265"/>
                    </a:cubicBezTo>
                    <a:cubicBezTo>
                      <a:pt x="520" y="1723"/>
                      <a:pt x="1638" y="2568"/>
                      <a:pt x="2877" y="2568"/>
                    </a:cubicBezTo>
                    <a:cubicBezTo>
                      <a:pt x="2894" y="2568"/>
                      <a:pt x="2910" y="2568"/>
                      <a:pt x="2927" y="2567"/>
                    </a:cubicBezTo>
                    <a:cubicBezTo>
                      <a:pt x="4131" y="2546"/>
                      <a:pt x="4701" y="1598"/>
                      <a:pt x="4937" y="1028"/>
                    </a:cubicBezTo>
                    <a:lnTo>
                      <a:pt x="4937" y="1028"/>
                    </a:lnTo>
                    <a:cubicBezTo>
                      <a:pt x="4614" y="1341"/>
                      <a:pt x="4173" y="1585"/>
                      <a:pt x="3570" y="1597"/>
                    </a:cubicBezTo>
                    <a:cubicBezTo>
                      <a:pt x="3554" y="1598"/>
                      <a:pt x="3538" y="1598"/>
                      <a:pt x="3523" y="1598"/>
                    </a:cubicBezTo>
                    <a:cubicBezTo>
                      <a:pt x="1818" y="1598"/>
                      <a:pt x="334" y="1"/>
                      <a:pt x="334" y="1"/>
                    </a:cubicBezTo>
                    <a:close/>
                  </a:path>
                </a:pathLst>
              </a:custGeom>
              <a:solidFill>
                <a:schemeClr val="lt1">
                  <a:alpha val="23921"/>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1" name="Google Shape;3681;p158"/>
              <p:cNvSpPr/>
              <p:nvPr/>
            </p:nvSpPr>
            <p:spPr>
              <a:xfrm>
                <a:off x="2998228" y="4326175"/>
                <a:ext cx="10817" cy="7926"/>
              </a:xfrm>
              <a:custGeom>
                <a:avLst/>
                <a:gdLst/>
                <a:ahLst/>
                <a:cxnLst/>
                <a:rect l="l" t="t" r="r" b="b"/>
                <a:pathLst>
                  <a:path w="1609" h="1179" extrusionOk="0">
                    <a:moveTo>
                      <a:pt x="1609" y="1"/>
                    </a:moveTo>
                    <a:lnTo>
                      <a:pt x="1609" y="1"/>
                    </a:lnTo>
                    <a:cubicBezTo>
                      <a:pt x="1284" y="173"/>
                      <a:pt x="912" y="206"/>
                      <a:pt x="676" y="206"/>
                    </a:cubicBezTo>
                    <a:cubicBezTo>
                      <a:pt x="533" y="206"/>
                      <a:pt x="440" y="194"/>
                      <a:pt x="440" y="194"/>
                    </a:cubicBezTo>
                    <a:cubicBezTo>
                      <a:pt x="440" y="194"/>
                      <a:pt x="332" y="687"/>
                      <a:pt x="1" y="1178"/>
                    </a:cubicBezTo>
                    <a:cubicBezTo>
                      <a:pt x="15" y="1179"/>
                      <a:pt x="30" y="1179"/>
                      <a:pt x="45" y="1179"/>
                    </a:cubicBezTo>
                    <a:cubicBezTo>
                      <a:pt x="509" y="1179"/>
                      <a:pt x="1470" y="1046"/>
                      <a:pt x="1609" y="1"/>
                    </a:cubicBezTo>
                    <a:close/>
                  </a:path>
                </a:pathLst>
              </a:custGeom>
              <a:solidFill>
                <a:srgbClr val="C3E4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2" name="Google Shape;3682;p158"/>
              <p:cNvSpPr/>
              <p:nvPr/>
            </p:nvSpPr>
            <p:spPr>
              <a:xfrm>
                <a:off x="2956085" y="4412015"/>
                <a:ext cx="12605" cy="19771"/>
              </a:xfrm>
              <a:custGeom>
                <a:avLst/>
                <a:gdLst/>
                <a:ahLst/>
                <a:cxnLst/>
                <a:rect l="l" t="t" r="r" b="b"/>
                <a:pathLst>
                  <a:path w="1875" h="2941" extrusionOk="0">
                    <a:moveTo>
                      <a:pt x="573" y="0"/>
                    </a:moveTo>
                    <a:cubicBezTo>
                      <a:pt x="258" y="0"/>
                      <a:pt x="0" y="61"/>
                      <a:pt x="0" y="61"/>
                    </a:cubicBezTo>
                    <a:cubicBezTo>
                      <a:pt x="19" y="57"/>
                      <a:pt x="39" y="55"/>
                      <a:pt x="58" y="55"/>
                    </a:cubicBezTo>
                    <a:cubicBezTo>
                      <a:pt x="813" y="55"/>
                      <a:pt x="1699" y="2941"/>
                      <a:pt x="1699" y="2941"/>
                    </a:cubicBezTo>
                    <a:cubicBezTo>
                      <a:pt x="1699" y="2941"/>
                      <a:pt x="1874" y="1748"/>
                      <a:pt x="1699" y="727"/>
                    </a:cubicBezTo>
                    <a:cubicBezTo>
                      <a:pt x="1595" y="124"/>
                      <a:pt x="1025" y="0"/>
                      <a:pt x="573"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3" name="Google Shape;3683;p158"/>
              <p:cNvSpPr/>
              <p:nvPr/>
            </p:nvSpPr>
            <p:spPr>
              <a:xfrm>
                <a:off x="2977234" y="4412015"/>
                <a:ext cx="12605" cy="19771"/>
              </a:xfrm>
              <a:custGeom>
                <a:avLst/>
                <a:gdLst/>
                <a:ahLst/>
                <a:cxnLst/>
                <a:rect l="l" t="t" r="r" b="b"/>
                <a:pathLst>
                  <a:path w="1875" h="2941" extrusionOk="0">
                    <a:moveTo>
                      <a:pt x="1301" y="0"/>
                    </a:moveTo>
                    <a:cubicBezTo>
                      <a:pt x="850" y="0"/>
                      <a:pt x="279" y="124"/>
                      <a:pt x="176" y="727"/>
                    </a:cubicBezTo>
                    <a:cubicBezTo>
                      <a:pt x="0" y="1748"/>
                      <a:pt x="176" y="2941"/>
                      <a:pt x="176" y="2941"/>
                    </a:cubicBezTo>
                    <a:cubicBezTo>
                      <a:pt x="176" y="2941"/>
                      <a:pt x="1063" y="55"/>
                      <a:pt x="1817" y="55"/>
                    </a:cubicBezTo>
                    <a:cubicBezTo>
                      <a:pt x="1836" y="55"/>
                      <a:pt x="1855" y="57"/>
                      <a:pt x="1874" y="61"/>
                    </a:cubicBezTo>
                    <a:cubicBezTo>
                      <a:pt x="1874" y="61"/>
                      <a:pt x="1617" y="0"/>
                      <a:pt x="130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4" name="Google Shape;3684;p158"/>
              <p:cNvSpPr/>
              <p:nvPr/>
            </p:nvSpPr>
            <p:spPr>
              <a:xfrm>
                <a:off x="2956293" y="4368117"/>
                <a:ext cx="5781" cy="27838"/>
              </a:xfrm>
              <a:custGeom>
                <a:avLst/>
                <a:gdLst/>
                <a:ahLst/>
                <a:cxnLst/>
                <a:rect l="l" t="t" r="r" b="b"/>
                <a:pathLst>
                  <a:path w="860" h="4141" extrusionOk="0">
                    <a:moveTo>
                      <a:pt x="430" y="1"/>
                    </a:moveTo>
                    <a:cubicBezTo>
                      <a:pt x="193" y="1"/>
                      <a:pt x="1" y="192"/>
                      <a:pt x="1" y="429"/>
                    </a:cubicBezTo>
                    <a:lnTo>
                      <a:pt x="1" y="3711"/>
                    </a:lnTo>
                    <a:cubicBezTo>
                      <a:pt x="1" y="3949"/>
                      <a:pt x="193" y="4140"/>
                      <a:pt x="430" y="4140"/>
                    </a:cubicBezTo>
                    <a:cubicBezTo>
                      <a:pt x="666" y="4140"/>
                      <a:pt x="857" y="3949"/>
                      <a:pt x="859" y="3711"/>
                    </a:cubicBezTo>
                    <a:lnTo>
                      <a:pt x="859" y="429"/>
                    </a:lnTo>
                    <a:cubicBezTo>
                      <a:pt x="859" y="192"/>
                      <a:pt x="667" y="1"/>
                      <a:pt x="4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5" name="Google Shape;3685;p158"/>
              <p:cNvSpPr/>
              <p:nvPr/>
            </p:nvSpPr>
            <p:spPr>
              <a:xfrm>
                <a:off x="2978108" y="4368117"/>
                <a:ext cx="5768" cy="27838"/>
              </a:xfrm>
              <a:custGeom>
                <a:avLst/>
                <a:gdLst/>
                <a:ahLst/>
                <a:cxnLst/>
                <a:rect l="l" t="t" r="r" b="b"/>
                <a:pathLst>
                  <a:path w="858" h="4141" extrusionOk="0">
                    <a:moveTo>
                      <a:pt x="428" y="1"/>
                    </a:moveTo>
                    <a:cubicBezTo>
                      <a:pt x="192" y="1"/>
                      <a:pt x="0" y="192"/>
                      <a:pt x="0" y="429"/>
                    </a:cubicBezTo>
                    <a:lnTo>
                      <a:pt x="0" y="3711"/>
                    </a:lnTo>
                    <a:cubicBezTo>
                      <a:pt x="0" y="3949"/>
                      <a:pt x="192" y="4140"/>
                      <a:pt x="428" y="4140"/>
                    </a:cubicBezTo>
                    <a:cubicBezTo>
                      <a:pt x="666" y="4140"/>
                      <a:pt x="858" y="3949"/>
                      <a:pt x="858" y="3711"/>
                    </a:cubicBezTo>
                    <a:lnTo>
                      <a:pt x="858" y="429"/>
                    </a:lnTo>
                    <a:cubicBezTo>
                      <a:pt x="858" y="192"/>
                      <a:pt x="666" y="1"/>
                      <a:pt x="42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3686" name="Google Shape;3686;p158"/>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Title only 1">
  <p:cSld name="TITLE_ONLY_1_2">
    <p:bg>
      <p:bgPr>
        <a:solidFill>
          <a:schemeClr val="dk2"/>
        </a:solidFill>
        <a:effectLst/>
      </p:bgPr>
    </p:bg>
    <p:spTree>
      <p:nvGrpSpPr>
        <p:cNvPr id="1" name="Shape 3687"/>
        <p:cNvGrpSpPr/>
        <p:nvPr/>
      </p:nvGrpSpPr>
      <p:grpSpPr>
        <a:xfrm>
          <a:off x="0" y="0"/>
          <a:ext cx="0" cy="0"/>
          <a:chOff x="0" y="0"/>
          <a:chExt cx="0" cy="0"/>
        </a:xfrm>
      </p:grpSpPr>
      <p:sp>
        <p:nvSpPr>
          <p:cNvPr id="3688" name="Google Shape;3688;p159"/>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3689" name="Google Shape;3689;p159"/>
          <p:cNvGrpSpPr/>
          <p:nvPr/>
        </p:nvGrpSpPr>
        <p:grpSpPr>
          <a:xfrm>
            <a:off x="-3073040" y="3632715"/>
            <a:ext cx="16806808" cy="4045175"/>
            <a:chOff x="-3073040" y="3632715"/>
            <a:chExt cx="16806808" cy="4045175"/>
          </a:xfrm>
        </p:grpSpPr>
        <p:grpSp>
          <p:nvGrpSpPr>
            <p:cNvPr id="3690" name="Google Shape;3690;p159"/>
            <p:cNvGrpSpPr/>
            <p:nvPr/>
          </p:nvGrpSpPr>
          <p:grpSpPr>
            <a:xfrm>
              <a:off x="-3073040" y="3632715"/>
              <a:ext cx="16806808" cy="4045175"/>
              <a:chOff x="-3369115" y="3791065"/>
              <a:chExt cx="16806808" cy="4045175"/>
            </a:xfrm>
          </p:grpSpPr>
          <p:sp>
            <p:nvSpPr>
              <p:cNvPr id="3691" name="Google Shape;3691;p159"/>
              <p:cNvSpPr/>
              <p:nvPr/>
            </p:nvSpPr>
            <p:spPr>
              <a:xfrm rot="277051">
                <a:off x="1067836" y="4105371"/>
                <a:ext cx="7922614" cy="2830697"/>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2" name="Google Shape;3692;p159"/>
              <p:cNvSpPr/>
              <p:nvPr/>
            </p:nvSpPr>
            <p:spPr>
              <a:xfrm rot="-351819">
                <a:off x="-3245252" y="4608333"/>
                <a:ext cx="7922753" cy="2830612"/>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3" name="Google Shape;3693;p159"/>
              <p:cNvSpPr/>
              <p:nvPr/>
            </p:nvSpPr>
            <p:spPr>
              <a:xfrm>
                <a:off x="3974813" y="4095884"/>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grpSp>
          <p:nvGrpSpPr>
            <p:cNvPr id="3694" name="Google Shape;3694;p159"/>
            <p:cNvGrpSpPr/>
            <p:nvPr/>
          </p:nvGrpSpPr>
          <p:grpSpPr>
            <a:xfrm rot="1887306">
              <a:off x="653776" y="4458324"/>
              <a:ext cx="437612" cy="880228"/>
              <a:chOff x="1173271" y="4610392"/>
              <a:chExt cx="437637" cy="880279"/>
            </a:xfrm>
          </p:grpSpPr>
          <p:grpSp>
            <p:nvGrpSpPr>
              <p:cNvPr id="3695" name="Google Shape;3695;p159"/>
              <p:cNvGrpSpPr/>
              <p:nvPr/>
            </p:nvGrpSpPr>
            <p:grpSpPr>
              <a:xfrm>
                <a:off x="1216042" y="4610930"/>
                <a:ext cx="309313" cy="333842"/>
                <a:chOff x="1215415" y="4605413"/>
                <a:chExt cx="309313" cy="333842"/>
              </a:xfrm>
            </p:grpSpPr>
            <p:sp>
              <p:nvSpPr>
                <p:cNvPr id="3696" name="Google Shape;3696;p159"/>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7" name="Google Shape;3697;p159"/>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698" name="Google Shape;3698;p159"/>
              <p:cNvGrpSpPr/>
              <p:nvPr/>
            </p:nvGrpSpPr>
            <p:grpSpPr>
              <a:xfrm>
                <a:off x="1173271" y="4610392"/>
                <a:ext cx="437637" cy="880279"/>
                <a:chOff x="1128521" y="4507655"/>
                <a:chExt cx="437637" cy="880279"/>
              </a:xfrm>
            </p:grpSpPr>
            <p:grpSp>
              <p:nvGrpSpPr>
                <p:cNvPr id="3699" name="Google Shape;3699;p159"/>
                <p:cNvGrpSpPr/>
                <p:nvPr/>
              </p:nvGrpSpPr>
              <p:grpSpPr>
                <a:xfrm>
                  <a:off x="1170695" y="4507655"/>
                  <a:ext cx="309313" cy="333842"/>
                  <a:chOff x="1170069" y="4502138"/>
                  <a:chExt cx="309313" cy="333842"/>
                </a:xfrm>
              </p:grpSpPr>
              <p:sp>
                <p:nvSpPr>
                  <p:cNvPr id="3700" name="Google Shape;3700;p159"/>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1" name="Google Shape;3701;p159"/>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702" name="Google Shape;3702;p159"/>
                <p:cNvGrpSpPr/>
                <p:nvPr/>
              </p:nvGrpSpPr>
              <p:grpSpPr>
                <a:xfrm>
                  <a:off x="1128521" y="4526541"/>
                  <a:ext cx="395092" cy="348462"/>
                  <a:chOff x="1128521" y="4526541"/>
                  <a:chExt cx="395092" cy="348462"/>
                </a:xfrm>
              </p:grpSpPr>
              <p:sp>
                <p:nvSpPr>
                  <p:cNvPr id="3703" name="Google Shape;3703;p159"/>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4" name="Google Shape;3704;p159"/>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5" name="Google Shape;3705;p159"/>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706" name="Google Shape;3706;p159"/>
                <p:cNvGrpSpPr/>
                <p:nvPr/>
              </p:nvGrpSpPr>
              <p:grpSpPr>
                <a:xfrm>
                  <a:off x="1247462" y="4807734"/>
                  <a:ext cx="318696" cy="580200"/>
                  <a:chOff x="1247462" y="4807734"/>
                  <a:chExt cx="318696" cy="580200"/>
                </a:xfrm>
              </p:grpSpPr>
              <p:sp>
                <p:nvSpPr>
                  <p:cNvPr id="3707" name="Google Shape;3707;p159"/>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8" name="Google Shape;3708;p159"/>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9" name="Google Shape;3709;p159"/>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0" name="Google Shape;3710;p159"/>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1" name="Google Shape;3711;p159"/>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3712" name="Google Shape;3712;p159"/>
            <p:cNvGrpSpPr/>
            <p:nvPr/>
          </p:nvGrpSpPr>
          <p:grpSpPr>
            <a:xfrm>
              <a:off x="261123" y="4240243"/>
              <a:ext cx="546340" cy="1144005"/>
              <a:chOff x="-190602" y="4255105"/>
              <a:chExt cx="546340" cy="1144005"/>
            </a:xfrm>
          </p:grpSpPr>
          <p:sp>
            <p:nvSpPr>
              <p:cNvPr id="3713" name="Google Shape;3713;p159"/>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4" name="Google Shape;3714;p159"/>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5" name="Google Shape;3715;p159"/>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6" name="Google Shape;3716;p159"/>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7" name="Google Shape;3717;p159"/>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718" name="Google Shape;3718;p159"/>
            <p:cNvGrpSpPr/>
            <p:nvPr/>
          </p:nvGrpSpPr>
          <p:grpSpPr>
            <a:xfrm>
              <a:off x="1253099" y="3921133"/>
              <a:ext cx="1059758" cy="818673"/>
              <a:chOff x="206924" y="4453733"/>
              <a:chExt cx="1059758" cy="818673"/>
            </a:xfrm>
          </p:grpSpPr>
          <p:sp>
            <p:nvSpPr>
              <p:cNvPr id="3719" name="Google Shape;3719;p159"/>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0" name="Google Shape;3720;p159"/>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1" name="Google Shape;3721;p159"/>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2" name="Google Shape;3722;p159"/>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3" name="Google Shape;3723;p159"/>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4" name="Google Shape;3724;p159"/>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5" name="Google Shape;3725;p159"/>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6" name="Google Shape;3726;p159"/>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727" name="Google Shape;3727;p159"/>
            <p:cNvGrpSpPr/>
            <p:nvPr/>
          </p:nvGrpSpPr>
          <p:grpSpPr>
            <a:xfrm>
              <a:off x="7118174" y="3829483"/>
              <a:ext cx="1059758" cy="818673"/>
              <a:chOff x="206924" y="4453733"/>
              <a:chExt cx="1059758" cy="818673"/>
            </a:xfrm>
          </p:grpSpPr>
          <p:sp>
            <p:nvSpPr>
              <p:cNvPr id="3728" name="Google Shape;3728;p159"/>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9" name="Google Shape;3729;p159"/>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0" name="Google Shape;3730;p159"/>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1" name="Google Shape;3731;p159"/>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2" name="Google Shape;3732;p159"/>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3" name="Google Shape;3733;p159"/>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4" name="Google Shape;3734;p159"/>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5" name="Google Shape;3735;p159"/>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736" name="Google Shape;3736;p159"/>
            <p:cNvGrpSpPr/>
            <p:nvPr/>
          </p:nvGrpSpPr>
          <p:grpSpPr>
            <a:xfrm>
              <a:off x="8177923" y="4240243"/>
              <a:ext cx="546340" cy="1144005"/>
              <a:chOff x="-190602" y="4255105"/>
              <a:chExt cx="546340" cy="1144005"/>
            </a:xfrm>
          </p:grpSpPr>
          <p:sp>
            <p:nvSpPr>
              <p:cNvPr id="3737" name="Google Shape;3737;p159"/>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8" name="Google Shape;3738;p159"/>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9" name="Google Shape;3739;p159"/>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0" name="Google Shape;3740;p159"/>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1" name="Google Shape;3741;p159"/>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742" name="Google Shape;3742;p159"/>
            <p:cNvGrpSpPr/>
            <p:nvPr/>
          </p:nvGrpSpPr>
          <p:grpSpPr>
            <a:xfrm>
              <a:off x="5817691" y="4197931"/>
              <a:ext cx="255142" cy="513203"/>
              <a:chOff x="1173271" y="4610392"/>
              <a:chExt cx="437637" cy="880279"/>
            </a:xfrm>
          </p:grpSpPr>
          <p:grpSp>
            <p:nvGrpSpPr>
              <p:cNvPr id="3743" name="Google Shape;3743;p159"/>
              <p:cNvGrpSpPr/>
              <p:nvPr/>
            </p:nvGrpSpPr>
            <p:grpSpPr>
              <a:xfrm>
                <a:off x="1216042" y="4610930"/>
                <a:ext cx="309313" cy="333842"/>
                <a:chOff x="1215415" y="4605413"/>
                <a:chExt cx="309313" cy="333842"/>
              </a:xfrm>
            </p:grpSpPr>
            <p:sp>
              <p:nvSpPr>
                <p:cNvPr id="3744" name="Google Shape;3744;p159"/>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5" name="Google Shape;3745;p159"/>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746" name="Google Shape;3746;p159"/>
              <p:cNvGrpSpPr/>
              <p:nvPr/>
            </p:nvGrpSpPr>
            <p:grpSpPr>
              <a:xfrm>
                <a:off x="1173271" y="4610392"/>
                <a:ext cx="437637" cy="880279"/>
                <a:chOff x="1128521" y="4507655"/>
                <a:chExt cx="437637" cy="880279"/>
              </a:xfrm>
            </p:grpSpPr>
            <p:grpSp>
              <p:nvGrpSpPr>
                <p:cNvPr id="3747" name="Google Shape;3747;p159"/>
                <p:cNvGrpSpPr/>
                <p:nvPr/>
              </p:nvGrpSpPr>
              <p:grpSpPr>
                <a:xfrm>
                  <a:off x="1170695" y="4507655"/>
                  <a:ext cx="309313" cy="333842"/>
                  <a:chOff x="1170069" y="4502138"/>
                  <a:chExt cx="309313" cy="333842"/>
                </a:xfrm>
              </p:grpSpPr>
              <p:sp>
                <p:nvSpPr>
                  <p:cNvPr id="3748" name="Google Shape;3748;p159"/>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9" name="Google Shape;3749;p159"/>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750" name="Google Shape;3750;p159"/>
                <p:cNvGrpSpPr/>
                <p:nvPr/>
              </p:nvGrpSpPr>
              <p:grpSpPr>
                <a:xfrm>
                  <a:off x="1128521" y="4526541"/>
                  <a:ext cx="395092" cy="348462"/>
                  <a:chOff x="1128521" y="4526541"/>
                  <a:chExt cx="395092" cy="348462"/>
                </a:xfrm>
              </p:grpSpPr>
              <p:sp>
                <p:nvSpPr>
                  <p:cNvPr id="3751" name="Google Shape;3751;p159"/>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2" name="Google Shape;3752;p159"/>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3" name="Google Shape;3753;p159"/>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754" name="Google Shape;3754;p159"/>
                <p:cNvGrpSpPr/>
                <p:nvPr/>
              </p:nvGrpSpPr>
              <p:grpSpPr>
                <a:xfrm>
                  <a:off x="1247462" y="4807734"/>
                  <a:ext cx="318696" cy="580200"/>
                  <a:chOff x="1247462" y="4807734"/>
                  <a:chExt cx="318696" cy="580200"/>
                </a:xfrm>
              </p:grpSpPr>
              <p:sp>
                <p:nvSpPr>
                  <p:cNvPr id="3755" name="Google Shape;3755;p159"/>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6" name="Google Shape;3756;p159"/>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7" name="Google Shape;3757;p159"/>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8" name="Google Shape;3758;p159"/>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9" name="Google Shape;3759;p159"/>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3760" name="Google Shape;3760;p159"/>
            <p:cNvGrpSpPr/>
            <p:nvPr/>
          </p:nvGrpSpPr>
          <p:grpSpPr>
            <a:xfrm rot="1887603">
              <a:off x="6035801" y="4131248"/>
              <a:ext cx="272945" cy="549011"/>
              <a:chOff x="1173271" y="4610392"/>
              <a:chExt cx="437637" cy="880279"/>
            </a:xfrm>
          </p:grpSpPr>
          <p:grpSp>
            <p:nvGrpSpPr>
              <p:cNvPr id="3761" name="Google Shape;3761;p159"/>
              <p:cNvGrpSpPr/>
              <p:nvPr/>
            </p:nvGrpSpPr>
            <p:grpSpPr>
              <a:xfrm>
                <a:off x="1216042" y="4610930"/>
                <a:ext cx="309313" cy="333842"/>
                <a:chOff x="1215415" y="4605413"/>
                <a:chExt cx="309313" cy="333842"/>
              </a:xfrm>
            </p:grpSpPr>
            <p:sp>
              <p:nvSpPr>
                <p:cNvPr id="3762" name="Google Shape;3762;p159"/>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3" name="Google Shape;3763;p159"/>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764" name="Google Shape;3764;p159"/>
              <p:cNvGrpSpPr/>
              <p:nvPr/>
            </p:nvGrpSpPr>
            <p:grpSpPr>
              <a:xfrm>
                <a:off x="1173271" y="4610392"/>
                <a:ext cx="437637" cy="880279"/>
                <a:chOff x="1128521" y="4507655"/>
                <a:chExt cx="437637" cy="880279"/>
              </a:xfrm>
            </p:grpSpPr>
            <p:grpSp>
              <p:nvGrpSpPr>
                <p:cNvPr id="3765" name="Google Shape;3765;p159"/>
                <p:cNvGrpSpPr/>
                <p:nvPr/>
              </p:nvGrpSpPr>
              <p:grpSpPr>
                <a:xfrm>
                  <a:off x="1170695" y="4507655"/>
                  <a:ext cx="309313" cy="333842"/>
                  <a:chOff x="1170069" y="4502138"/>
                  <a:chExt cx="309313" cy="333842"/>
                </a:xfrm>
              </p:grpSpPr>
              <p:sp>
                <p:nvSpPr>
                  <p:cNvPr id="3766" name="Google Shape;3766;p159"/>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7" name="Google Shape;3767;p159"/>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768" name="Google Shape;3768;p159"/>
                <p:cNvGrpSpPr/>
                <p:nvPr/>
              </p:nvGrpSpPr>
              <p:grpSpPr>
                <a:xfrm>
                  <a:off x="1128521" y="4526541"/>
                  <a:ext cx="395092" cy="348462"/>
                  <a:chOff x="1128521" y="4526541"/>
                  <a:chExt cx="395092" cy="348462"/>
                </a:xfrm>
              </p:grpSpPr>
              <p:sp>
                <p:nvSpPr>
                  <p:cNvPr id="3769" name="Google Shape;3769;p159"/>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0" name="Google Shape;3770;p159"/>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1" name="Google Shape;3771;p159"/>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772" name="Google Shape;3772;p159"/>
                <p:cNvGrpSpPr/>
                <p:nvPr/>
              </p:nvGrpSpPr>
              <p:grpSpPr>
                <a:xfrm>
                  <a:off x="1247462" y="4807734"/>
                  <a:ext cx="318696" cy="580200"/>
                  <a:chOff x="1247462" y="4807734"/>
                  <a:chExt cx="318696" cy="580200"/>
                </a:xfrm>
              </p:grpSpPr>
              <p:sp>
                <p:nvSpPr>
                  <p:cNvPr id="3773" name="Google Shape;3773;p159"/>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4" name="Google Shape;3774;p159"/>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5" name="Google Shape;3775;p159"/>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6" name="Google Shape;3776;p159"/>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7" name="Google Shape;3777;p159"/>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sp>
        <p:nvSpPr>
          <p:cNvPr id="3778" name="Google Shape;3778;p15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Title only 2">
  <p:cSld name="TITLE_ONLY_1_3">
    <p:bg>
      <p:bgPr>
        <a:solidFill>
          <a:schemeClr val="dk2"/>
        </a:solidFill>
        <a:effectLst/>
      </p:bgPr>
    </p:bg>
    <p:spTree>
      <p:nvGrpSpPr>
        <p:cNvPr id="1" name="Shape 3779"/>
        <p:cNvGrpSpPr/>
        <p:nvPr/>
      </p:nvGrpSpPr>
      <p:grpSpPr>
        <a:xfrm>
          <a:off x="0" y="0"/>
          <a:ext cx="0" cy="0"/>
          <a:chOff x="0" y="0"/>
          <a:chExt cx="0" cy="0"/>
        </a:xfrm>
      </p:grpSpPr>
      <p:sp>
        <p:nvSpPr>
          <p:cNvPr id="3780" name="Google Shape;3780;p160"/>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3781" name="Google Shape;3781;p16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Title only 4">
  <p:cSld name="TITLE_ONLY_1_1_1_2">
    <p:bg>
      <p:bgPr>
        <a:solidFill>
          <a:schemeClr val="dk2"/>
        </a:solidFill>
        <a:effectLst/>
      </p:bgPr>
    </p:bg>
    <p:spTree>
      <p:nvGrpSpPr>
        <p:cNvPr id="1" name="Shape 3782"/>
        <p:cNvGrpSpPr/>
        <p:nvPr/>
      </p:nvGrpSpPr>
      <p:grpSpPr>
        <a:xfrm>
          <a:off x="0" y="0"/>
          <a:ext cx="0" cy="0"/>
          <a:chOff x="0" y="0"/>
          <a:chExt cx="0" cy="0"/>
        </a:xfrm>
      </p:grpSpPr>
      <p:sp>
        <p:nvSpPr>
          <p:cNvPr id="3783" name="Google Shape;3783;p161"/>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3784" name="Google Shape;3784;p161"/>
          <p:cNvGrpSpPr/>
          <p:nvPr/>
        </p:nvGrpSpPr>
        <p:grpSpPr>
          <a:xfrm>
            <a:off x="-1342123" y="3319276"/>
            <a:ext cx="11395379" cy="3937548"/>
            <a:chOff x="-1342123" y="3319276"/>
            <a:chExt cx="11395379" cy="3937548"/>
          </a:xfrm>
        </p:grpSpPr>
        <p:grpSp>
          <p:nvGrpSpPr>
            <p:cNvPr id="3785" name="Google Shape;3785;p161"/>
            <p:cNvGrpSpPr/>
            <p:nvPr/>
          </p:nvGrpSpPr>
          <p:grpSpPr>
            <a:xfrm>
              <a:off x="-103498" y="3319276"/>
              <a:ext cx="1178772" cy="931021"/>
              <a:chOff x="451802" y="3055501"/>
              <a:chExt cx="1178772" cy="931021"/>
            </a:xfrm>
          </p:grpSpPr>
          <p:sp>
            <p:nvSpPr>
              <p:cNvPr id="3786" name="Google Shape;3786;p161"/>
              <p:cNvSpPr/>
              <p:nvPr/>
            </p:nvSpPr>
            <p:spPr>
              <a:xfrm>
                <a:off x="1105238" y="3305746"/>
                <a:ext cx="525336" cy="680757"/>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7" name="Google Shape;3787;p161"/>
              <p:cNvSpPr/>
              <p:nvPr/>
            </p:nvSpPr>
            <p:spPr>
              <a:xfrm>
                <a:off x="854129" y="3305746"/>
                <a:ext cx="525336" cy="680757"/>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8" name="Google Shape;3788;p161"/>
              <p:cNvSpPr/>
              <p:nvPr/>
            </p:nvSpPr>
            <p:spPr>
              <a:xfrm>
                <a:off x="451802" y="3055501"/>
                <a:ext cx="718390" cy="93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789" name="Google Shape;3789;p161"/>
            <p:cNvGrpSpPr/>
            <p:nvPr/>
          </p:nvGrpSpPr>
          <p:grpSpPr>
            <a:xfrm>
              <a:off x="-1342123" y="3797515"/>
              <a:ext cx="11395379" cy="3459309"/>
              <a:chOff x="-1342123" y="3797515"/>
              <a:chExt cx="11395379" cy="3459309"/>
            </a:xfrm>
          </p:grpSpPr>
          <p:sp>
            <p:nvSpPr>
              <p:cNvPr id="3790" name="Google Shape;3790;p161"/>
              <p:cNvSpPr/>
              <p:nvPr/>
            </p:nvSpPr>
            <p:spPr>
              <a:xfrm rot="277051">
                <a:off x="-1241039" y="4111821"/>
                <a:ext cx="7922614" cy="2830697"/>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1" name="Google Shape;3791;p161"/>
              <p:cNvSpPr/>
              <p:nvPr/>
            </p:nvSpPr>
            <p:spPr>
              <a:xfrm>
                <a:off x="590376" y="4285184"/>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chemeClr val="lt1"/>
                    </a:solidFill>
                    <a:latin typeface="Arial"/>
                    <a:ea typeface="Arial"/>
                    <a:cs typeface="Arial"/>
                    <a:sym typeface="Arial"/>
                  </a:rPr>
                  <a:t>      </a:t>
                </a:r>
                <a:endParaRPr sz="1400" b="0" i="0" u="none" strike="noStrike" cap="none">
                  <a:solidFill>
                    <a:schemeClr val="lt1"/>
                  </a:solidFill>
                  <a:latin typeface="Arial"/>
                  <a:ea typeface="Arial"/>
                  <a:cs typeface="Arial"/>
                  <a:sym typeface="Arial"/>
                </a:endParaRPr>
              </a:p>
            </p:txBody>
          </p:sp>
        </p:grpSp>
      </p:grpSp>
      <p:sp>
        <p:nvSpPr>
          <p:cNvPr id="3792" name="Google Shape;3792;p161"/>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Title only 5">
  <p:cSld name="TITLE_ONLY_1_1_1_1_1">
    <p:bg>
      <p:bgPr>
        <a:solidFill>
          <a:schemeClr val="dk2"/>
        </a:solidFill>
        <a:effectLst/>
      </p:bgPr>
    </p:bg>
    <p:spTree>
      <p:nvGrpSpPr>
        <p:cNvPr id="1" name="Shape 3793"/>
        <p:cNvGrpSpPr/>
        <p:nvPr/>
      </p:nvGrpSpPr>
      <p:grpSpPr>
        <a:xfrm>
          <a:off x="0" y="0"/>
          <a:ext cx="0" cy="0"/>
          <a:chOff x="0" y="0"/>
          <a:chExt cx="0" cy="0"/>
        </a:xfrm>
      </p:grpSpPr>
      <p:sp>
        <p:nvSpPr>
          <p:cNvPr id="3794" name="Google Shape;3794;p162"/>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3795" name="Google Shape;3795;p162"/>
          <p:cNvGrpSpPr/>
          <p:nvPr/>
        </p:nvGrpSpPr>
        <p:grpSpPr>
          <a:xfrm>
            <a:off x="-735500" y="-116575"/>
            <a:ext cx="11862906" cy="6564561"/>
            <a:chOff x="-735500" y="-116575"/>
            <a:chExt cx="11862906" cy="6564561"/>
          </a:xfrm>
        </p:grpSpPr>
        <p:sp>
          <p:nvSpPr>
            <p:cNvPr id="3796" name="Google Shape;3796;p162"/>
            <p:cNvSpPr/>
            <p:nvPr/>
          </p:nvSpPr>
          <p:spPr>
            <a:xfrm>
              <a:off x="1664526" y="4606509"/>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chemeClr val="lt1"/>
                  </a:solidFill>
                  <a:latin typeface="Arial"/>
                  <a:ea typeface="Arial"/>
                  <a:cs typeface="Arial"/>
                  <a:sym typeface="Arial"/>
                </a:rPr>
                <a:t>      </a:t>
              </a:r>
              <a:endParaRPr sz="1400" b="0" i="0" u="none" strike="noStrike" cap="none">
                <a:solidFill>
                  <a:schemeClr val="lt1"/>
                </a:solidFill>
                <a:latin typeface="Arial"/>
                <a:ea typeface="Arial"/>
                <a:cs typeface="Arial"/>
                <a:sym typeface="Arial"/>
              </a:endParaRPr>
            </a:p>
          </p:txBody>
        </p:sp>
        <p:sp>
          <p:nvSpPr>
            <p:cNvPr id="3797" name="Google Shape;3797;p162"/>
            <p:cNvSpPr/>
            <p:nvPr/>
          </p:nvSpPr>
          <p:spPr>
            <a:xfrm>
              <a:off x="5968075" y="-116575"/>
              <a:ext cx="1833250" cy="550700"/>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8" name="Google Shape;3798;p162"/>
            <p:cNvSpPr/>
            <p:nvPr/>
          </p:nvSpPr>
          <p:spPr>
            <a:xfrm>
              <a:off x="-735500" y="4527650"/>
              <a:ext cx="1833250" cy="550700"/>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799" name="Google Shape;3799;p162"/>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Title only 6">
  <p:cSld name="CUSTOM_15">
    <p:bg>
      <p:bgPr>
        <a:solidFill>
          <a:schemeClr val="dk2"/>
        </a:solidFill>
        <a:effectLst/>
      </p:bgPr>
    </p:bg>
    <p:spTree>
      <p:nvGrpSpPr>
        <p:cNvPr id="1" name="Shape 3800"/>
        <p:cNvGrpSpPr/>
        <p:nvPr/>
      </p:nvGrpSpPr>
      <p:grpSpPr>
        <a:xfrm>
          <a:off x="0" y="0"/>
          <a:ext cx="0" cy="0"/>
          <a:chOff x="0" y="0"/>
          <a:chExt cx="0" cy="0"/>
        </a:xfrm>
      </p:grpSpPr>
      <p:grpSp>
        <p:nvGrpSpPr>
          <p:cNvPr id="3801" name="Google Shape;3801;p163"/>
          <p:cNvGrpSpPr/>
          <p:nvPr/>
        </p:nvGrpSpPr>
        <p:grpSpPr>
          <a:xfrm>
            <a:off x="-307625" y="3166648"/>
            <a:ext cx="13352488" cy="2393065"/>
            <a:chOff x="-307625" y="3166648"/>
            <a:chExt cx="13352488" cy="2393065"/>
          </a:xfrm>
        </p:grpSpPr>
        <p:grpSp>
          <p:nvGrpSpPr>
            <p:cNvPr id="3802" name="Google Shape;3802;p163"/>
            <p:cNvGrpSpPr/>
            <p:nvPr/>
          </p:nvGrpSpPr>
          <p:grpSpPr>
            <a:xfrm>
              <a:off x="3946329" y="4461082"/>
              <a:ext cx="610518" cy="764739"/>
              <a:chOff x="2452850" y="4341150"/>
              <a:chExt cx="788375" cy="987525"/>
            </a:xfrm>
          </p:grpSpPr>
          <p:sp>
            <p:nvSpPr>
              <p:cNvPr id="3803" name="Google Shape;3803;p163"/>
              <p:cNvSpPr/>
              <p:nvPr/>
            </p:nvSpPr>
            <p:spPr>
              <a:xfrm>
                <a:off x="3051700" y="4435575"/>
                <a:ext cx="189525" cy="893100"/>
              </a:xfrm>
              <a:custGeom>
                <a:avLst/>
                <a:gdLst/>
                <a:ahLst/>
                <a:cxnLst/>
                <a:rect l="l" t="t" r="r" b="b"/>
                <a:pathLst>
                  <a:path w="7581" h="35724" extrusionOk="0">
                    <a:moveTo>
                      <a:pt x="2583" y="1"/>
                    </a:moveTo>
                    <a:cubicBezTo>
                      <a:pt x="2472" y="1"/>
                      <a:pt x="2355" y="5"/>
                      <a:pt x="2231" y="14"/>
                    </a:cubicBezTo>
                    <a:cubicBezTo>
                      <a:pt x="5575" y="1574"/>
                      <a:pt x="1785" y="2689"/>
                      <a:pt x="1338" y="4473"/>
                    </a:cubicBezTo>
                    <a:cubicBezTo>
                      <a:pt x="892" y="7594"/>
                      <a:pt x="4238" y="7148"/>
                      <a:pt x="4238" y="9823"/>
                    </a:cubicBezTo>
                    <a:cubicBezTo>
                      <a:pt x="4238" y="12051"/>
                      <a:pt x="2008" y="12498"/>
                      <a:pt x="2453" y="14948"/>
                    </a:cubicBezTo>
                    <a:cubicBezTo>
                      <a:pt x="2676" y="16064"/>
                      <a:pt x="4459" y="16064"/>
                      <a:pt x="4238" y="17624"/>
                    </a:cubicBezTo>
                    <a:cubicBezTo>
                      <a:pt x="4013" y="18961"/>
                      <a:pt x="1785" y="18961"/>
                      <a:pt x="1338" y="20076"/>
                    </a:cubicBezTo>
                    <a:cubicBezTo>
                      <a:pt x="224" y="22527"/>
                      <a:pt x="2453" y="22751"/>
                      <a:pt x="2008" y="25203"/>
                    </a:cubicBezTo>
                    <a:cubicBezTo>
                      <a:pt x="1785" y="27433"/>
                      <a:pt x="1" y="26541"/>
                      <a:pt x="447" y="29661"/>
                    </a:cubicBezTo>
                    <a:cubicBezTo>
                      <a:pt x="670" y="30329"/>
                      <a:pt x="1785" y="30776"/>
                      <a:pt x="1785" y="31891"/>
                    </a:cubicBezTo>
                    <a:cubicBezTo>
                      <a:pt x="1785" y="32782"/>
                      <a:pt x="447" y="33005"/>
                      <a:pt x="447" y="33674"/>
                    </a:cubicBezTo>
                    <a:cubicBezTo>
                      <a:pt x="383" y="34448"/>
                      <a:pt x="321" y="35106"/>
                      <a:pt x="348" y="35666"/>
                    </a:cubicBezTo>
                    <a:cubicBezTo>
                      <a:pt x="698" y="35687"/>
                      <a:pt x="1048" y="35707"/>
                      <a:pt x="1399" y="35723"/>
                    </a:cubicBezTo>
                    <a:cubicBezTo>
                      <a:pt x="1745" y="34897"/>
                      <a:pt x="3196" y="35050"/>
                      <a:pt x="3568" y="34120"/>
                    </a:cubicBezTo>
                    <a:cubicBezTo>
                      <a:pt x="3790" y="32783"/>
                      <a:pt x="3568" y="32336"/>
                      <a:pt x="3568" y="31221"/>
                    </a:cubicBezTo>
                    <a:cubicBezTo>
                      <a:pt x="3568" y="30331"/>
                      <a:pt x="2898" y="29439"/>
                      <a:pt x="3123" y="28324"/>
                    </a:cubicBezTo>
                    <a:cubicBezTo>
                      <a:pt x="3345" y="27209"/>
                      <a:pt x="5128" y="26762"/>
                      <a:pt x="5352" y="25426"/>
                    </a:cubicBezTo>
                    <a:cubicBezTo>
                      <a:pt x="5575" y="24312"/>
                      <a:pt x="4014" y="23641"/>
                      <a:pt x="4237" y="22751"/>
                    </a:cubicBezTo>
                    <a:cubicBezTo>
                      <a:pt x="4460" y="21638"/>
                      <a:pt x="5128" y="21413"/>
                      <a:pt x="5352" y="20298"/>
                    </a:cubicBezTo>
                    <a:cubicBezTo>
                      <a:pt x="6020" y="18294"/>
                      <a:pt x="6244" y="18069"/>
                      <a:pt x="6244" y="16064"/>
                    </a:cubicBezTo>
                    <a:cubicBezTo>
                      <a:pt x="6244" y="15173"/>
                      <a:pt x="5799" y="14281"/>
                      <a:pt x="5799" y="13166"/>
                    </a:cubicBezTo>
                    <a:cubicBezTo>
                      <a:pt x="6019" y="11829"/>
                      <a:pt x="7581" y="11159"/>
                      <a:pt x="7357" y="9822"/>
                    </a:cubicBezTo>
                    <a:cubicBezTo>
                      <a:pt x="7133" y="8037"/>
                      <a:pt x="5128" y="6255"/>
                      <a:pt x="4683" y="4249"/>
                    </a:cubicBezTo>
                    <a:cubicBezTo>
                      <a:pt x="4255" y="2537"/>
                      <a:pt x="5266" y="1"/>
                      <a:pt x="2583"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4" name="Google Shape;3804;p163"/>
              <p:cNvSpPr/>
              <p:nvPr/>
            </p:nvSpPr>
            <p:spPr>
              <a:xfrm>
                <a:off x="2452850" y="4557225"/>
                <a:ext cx="343450" cy="739400"/>
              </a:xfrm>
              <a:custGeom>
                <a:avLst/>
                <a:gdLst/>
                <a:ahLst/>
                <a:cxnLst/>
                <a:rect l="l" t="t" r="r" b="b"/>
                <a:pathLst>
                  <a:path w="13738" h="29576" extrusionOk="0">
                    <a:moveTo>
                      <a:pt x="1301" y="0"/>
                    </a:moveTo>
                    <a:cubicBezTo>
                      <a:pt x="948" y="0"/>
                      <a:pt x="523" y="114"/>
                      <a:pt x="1" y="378"/>
                    </a:cubicBezTo>
                    <a:cubicBezTo>
                      <a:pt x="3688" y="524"/>
                      <a:pt x="622" y="3017"/>
                      <a:pt x="901" y="4834"/>
                    </a:cubicBezTo>
                    <a:cubicBezTo>
                      <a:pt x="1695" y="7885"/>
                      <a:pt x="4607" y="6183"/>
                      <a:pt x="5639" y="8649"/>
                    </a:cubicBezTo>
                    <a:cubicBezTo>
                      <a:pt x="6501" y="10706"/>
                      <a:pt x="4617" y="11979"/>
                      <a:pt x="5975" y="14069"/>
                    </a:cubicBezTo>
                    <a:cubicBezTo>
                      <a:pt x="6611" y="15011"/>
                      <a:pt x="8255" y="14321"/>
                      <a:pt x="8653" y="15846"/>
                    </a:cubicBezTo>
                    <a:cubicBezTo>
                      <a:pt x="8964" y="17166"/>
                      <a:pt x="6908" y="18027"/>
                      <a:pt x="6926" y="19228"/>
                    </a:cubicBezTo>
                    <a:cubicBezTo>
                      <a:pt x="6845" y="21921"/>
                      <a:pt x="8988" y="21265"/>
                      <a:pt x="9524" y="23699"/>
                    </a:cubicBezTo>
                    <a:cubicBezTo>
                      <a:pt x="10179" y="25840"/>
                      <a:pt x="8191" y="25709"/>
                      <a:pt x="9808" y="28414"/>
                    </a:cubicBezTo>
                    <a:cubicBezTo>
                      <a:pt x="10055" y="28700"/>
                      <a:pt x="10514" y="28828"/>
                      <a:pt x="10954" y="29042"/>
                    </a:cubicBezTo>
                    <a:cubicBezTo>
                      <a:pt x="11877" y="29233"/>
                      <a:pt x="12804" y="29412"/>
                      <a:pt x="13737" y="29575"/>
                    </a:cubicBezTo>
                    <a:cubicBezTo>
                      <a:pt x="13596" y="29304"/>
                      <a:pt x="13444" y="29023"/>
                      <a:pt x="13289" y="28648"/>
                    </a:cubicBezTo>
                    <a:cubicBezTo>
                      <a:pt x="12947" y="27825"/>
                      <a:pt x="11985" y="27260"/>
                      <a:pt x="11760" y="26145"/>
                    </a:cubicBezTo>
                    <a:cubicBezTo>
                      <a:pt x="11535" y="25030"/>
                      <a:pt x="13008" y="23931"/>
                      <a:pt x="12697" y="22612"/>
                    </a:cubicBezTo>
                    <a:cubicBezTo>
                      <a:pt x="12472" y="21497"/>
                      <a:pt x="10775" y="21483"/>
                      <a:pt x="10635" y="20574"/>
                    </a:cubicBezTo>
                    <a:cubicBezTo>
                      <a:pt x="10410" y="19459"/>
                      <a:pt x="10941" y="18996"/>
                      <a:pt x="10716" y="17883"/>
                    </a:cubicBezTo>
                    <a:cubicBezTo>
                      <a:pt x="10557" y="15774"/>
                      <a:pt x="10676" y="15483"/>
                      <a:pt x="9902" y="13632"/>
                    </a:cubicBezTo>
                    <a:cubicBezTo>
                      <a:pt x="9558" y="12809"/>
                      <a:pt x="8802" y="12160"/>
                      <a:pt x="8371" y="11131"/>
                    </a:cubicBezTo>
                    <a:cubicBezTo>
                      <a:pt x="8060" y="9811"/>
                      <a:pt x="9241" y="8592"/>
                      <a:pt x="8519" y="7444"/>
                    </a:cubicBezTo>
                    <a:cubicBezTo>
                      <a:pt x="7625" y="5884"/>
                      <a:pt x="5085" y="5016"/>
                      <a:pt x="3899" y="3337"/>
                    </a:cubicBezTo>
                    <a:cubicBezTo>
                      <a:pt x="3006" y="2139"/>
                      <a:pt x="2834" y="0"/>
                      <a:pt x="1301"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5" name="Google Shape;3805;p163"/>
              <p:cNvSpPr/>
              <p:nvPr/>
            </p:nvSpPr>
            <p:spPr>
              <a:xfrm>
                <a:off x="2867775" y="4341150"/>
                <a:ext cx="250850" cy="985200"/>
              </a:xfrm>
              <a:custGeom>
                <a:avLst/>
                <a:gdLst/>
                <a:ahLst/>
                <a:cxnLst/>
                <a:rect l="l" t="t" r="r" b="b"/>
                <a:pathLst>
                  <a:path w="10034" h="39408" extrusionOk="0">
                    <a:moveTo>
                      <a:pt x="4236" y="0"/>
                    </a:moveTo>
                    <a:cubicBezTo>
                      <a:pt x="8248" y="3567"/>
                      <a:pt x="1" y="5797"/>
                      <a:pt x="892" y="9809"/>
                    </a:cubicBezTo>
                    <a:cubicBezTo>
                      <a:pt x="1115" y="11592"/>
                      <a:pt x="2898" y="12707"/>
                      <a:pt x="3122" y="14266"/>
                    </a:cubicBezTo>
                    <a:cubicBezTo>
                      <a:pt x="3567" y="16719"/>
                      <a:pt x="1784" y="18503"/>
                      <a:pt x="1784" y="20731"/>
                    </a:cubicBezTo>
                    <a:cubicBezTo>
                      <a:pt x="2007" y="22959"/>
                      <a:pt x="3789" y="23184"/>
                      <a:pt x="4236" y="25414"/>
                    </a:cubicBezTo>
                    <a:cubicBezTo>
                      <a:pt x="4459" y="27418"/>
                      <a:pt x="2231" y="28758"/>
                      <a:pt x="2453" y="30986"/>
                    </a:cubicBezTo>
                    <a:cubicBezTo>
                      <a:pt x="2676" y="32992"/>
                      <a:pt x="4905" y="34553"/>
                      <a:pt x="5574" y="36560"/>
                    </a:cubicBezTo>
                    <a:cubicBezTo>
                      <a:pt x="6092" y="37906"/>
                      <a:pt x="5987" y="38721"/>
                      <a:pt x="6148" y="39345"/>
                    </a:cubicBezTo>
                    <a:cubicBezTo>
                      <a:pt x="6477" y="39369"/>
                      <a:pt x="6810" y="39386"/>
                      <a:pt x="7141" y="39407"/>
                    </a:cubicBezTo>
                    <a:cubicBezTo>
                      <a:pt x="6693" y="38121"/>
                      <a:pt x="8196" y="36643"/>
                      <a:pt x="8026" y="34777"/>
                    </a:cubicBezTo>
                    <a:cubicBezTo>
                      <a:pt x="7803" y="32102"/>
                      <a:pt x="6020" y="31655"/>
                      <a:pt x="6466" y="28758"/>
                    </a:cubicBezTo>
                    <a:cubicBezTo>
                      <a:pt x="6688" y="27643"/>
                      <a:pt x="8026" y="26751"/>
                      <a:pt x="7803" y="25414"/>
                    </a:cubicBezTo>
                    <a:cubicBezTo>
                      <a:pt x="7581" y="24299"/>
                      <a:pt x="6243" y="23853"/>
                      <a:pt x="5796" y="22516"/>
                    </a:cubicBezTo>
                    <a:cubicBezTo>
                      <a:pt x="4681" y="19841"/>
                      <a:pt x="6466" y="19171"/>
                      <a:pt x="7133" y="16496"/>
                    </a:cubicBezTo>
                    <a:cubicBezTo>
                      <a:pt x="7579" y="13599"/>
                      <a:pt x="5796" y="13152"/>
                      <a:pt x="5129" y="10701"/>
                    </a:cubicBezTo>
                    <a:cubicBezTo>
                      <a:pt x="3344" y="6019"/>
                      <a:pt x="10033" y="2899"/>
                      <a:pt x="4236"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6" name="Google Shape;3806;p163"/>
              <p:cNvSpPr/>
              <p:nvPr/>
            </p:nvSpPr>
            <p:spPr>
              <a:xfrm>
                <a:off x="2605875" y="4491675"/>
                <a:ext cx="330175" cy="823950"/>
              </a:xfrm>
              <a:custGeom>
                <a:avLst/>
                <a:gdLst/>
                <a:ahLst/>
                <a:cxnLst/>
                <a:rect l="l" t="t" r="r" b="b"/>
                <a:pathLst>
                  <a:path w="13207" h="32958" extrusionOk="0">
                    <a:moveTo>
                      <a:pt x="7357" y="1"/>
                    </a:moveTo>
                    <a:cubicBezTo>
                      <a:pt x="0" y="225"/>
                      <a:pt x="7134" y="6243"/>
                      <a:pt x="7357" y="9140"/>
                    </a:cubicBezTo>
                    <a:cubicBezTo>
                      <a:pt x="7357" y="10032"/>
                      <a:pt x="6242" y="10925"/>
                      <a:pt x="6466" y="11816"/>
                    </a:cubicBezTo>
                    <a:cubicBezTo>
                      <a:pt x="6689" y="12930"/>
                      <a:pt x="8471" y="13375"/>
                      <a:pt x="8471" y="14268"/>
                    </a:cubicBezTo>
                    <a:cubicBezTo>
                      <a:pt x="8471" y="16497"/>
                      <a:pt x="6243" y="17388"/>
                      <a:pt x="6466" y="19840"/>
                    </a:cubicBezTo>
                    <a:cubicBezTo>
                      <a:pt x="6466" y="20509"/>
                      <a:pt x="8026" y="20731"/>
                      <a:pt x="8249" y="21623"/>
                    </a:cubicBezTo>
                    <a:cubicBezTo>
                      <a:pt x="8249" y="22961"/>
                      <a:pt x="6689" y="23629"/>
                      <a:pt x="6689" y="24743"/>
                    </a:cubicBezTo>
                    <a:cubicBezTo>
                      <a:pt x="6912" y="27196"/>
                      <a:pt x="8695" y="28088"/>
                      <a:pt x="9364" y="30318"/>
                    </a:cubicBezTo>
                    <a:cubicBezTo>
                      <a:pt x="9546" y="31143"/>
                      <a:pt x="9241" y="31818"/>
                      <a:pt x="9049" y="32435"/>
                    </a:cubicBezTo>
                    <a:cubicBezTo>
                      <a:pt x="10307" y="32635"/>
                      <a:pt x="11575" y="32809"/>
                      <a:pt x="12850" y="32957"/>
                    </a:cubicBezTo>
                    <a:cubicBezTo>
                      <a:pt x="12581" y="32022"/>
                      <a:pt x="13207" y="30636"/>
                      <a:pt x="12707" y="28754"/>
                    </a:cubicBezTo>
                    <a:cubicBezTo>
                      <a:pt x="12262" y="26749"/>
                      <a:pt x="10477" y="26526"/>
                      <a:pt x="10477" y="24298"/>
                    </a:cubicBezTo>
                    <a:cubicBezTo>
                      <a:pt x="10700" y="23406"/>
                      <a:pt x="12037" y="22513"/>
                      <a:pt x="12037" y="21176"/>
                    </a:cubicBezTo>
                    <a:cubicBezTo>
                      <a:pt x="12037" y="19840"/>
                      <a:pt x="10700" y="19616"/>
                      <a:pt x="10700" y="18503"/>
                    </a:cubicBezTo>
                    <a:cubicBezTo>
                      <a:pt x="10700" y="16496"/>
                      <a:pt x="11369" y="14936"/>
                      <a:pt x="11369" y="12930"/>
                    </a:cubicBezTo>
                    <a:cubicBezTo>
                      <a:pt x="11147" y="12262"/>
                      <a:pt x="10255" y="11147"/>
                      <a:pt x="10032" y="10255"/>
                    </a:cubicBezTo>
                    <a:cubicBezTo>
                      <a:pt x="10032" y="9586"/>
                      <a:pt x="11592" y="8694"/>
                      <a:pt x="11369" y="7580"/>
                    </a:cubicBezTo>
                    <a:cubicBezTo>
                      <a:pt x="11147" y="5796"/>
                      <a:pt x="2229" y="2230"/>
                      <a:pt x="7357"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807" name="Google Shape;3807;p163"/>
            <p:cNvGrpSpPr/>
            <p:nvPr/>
          </p:nvGrpSpPr>
          <p:grpSpPr>
            <a:xfrm>
              <a:off x="354735" y="4444469"/>
              <a:ext cx="610500" cy="740080"/>
              <a:chOff x="3715825" y="4056300"/>
              <a:chExt cx="858650" cy="1040900"/>
            </a:xfrm>
          </p:grpSpPr>
          <p:sp>
            <p:nvSpPr>
              <p:cNvPr id="3808" name="Google Shape;3808;p163"/>
              <p:cNvSpPr/>
              <p:nvPr/>
            </p:nvSpPr>
            <p:spPr>
              <a:xfrm>
                <a:off x="4129550" y="4416550"/>
                <a:ext cx="444925" cy="679400"/>
              </a:xfrm>
              <a:custGeom>
                <a:avLst/>
                <a:gdLst/>
                <a:ahLst/>
                <a:cxnLst/>
                <a:rect l="l" t="t" r="r" b="b"/>
                <a:pathLst>
                  <a:path w="17797" h="27176" extrusionOk="0">
                    <a:moveTo>
                      <a:pt x="7774" y="0"/>
                    </a:moveTo>
                    <a:cubicBezTo>
                      <a:pt x="2014" y="0"/>
                      <a:pt x="4767" y="10761"/>
                      <a:pt x="3922" y="13927"/>
                    </a:cubicBezTo>
                    <a:cubicBezTo>
                      <a:pt x="2808" y="19124"/>
                      <a:pt x="1" y="23240"/>
                      <a:pt x="3209" y="27175"/>
                    </a:cubicBezTo>
                    <a:cubicBezTo>
                      <a:pt x="3745" y="26911"/>
                      <a:pt x="4279" y="26644"/>
                      <a:pt x="4810" y="26370"/>
                    </a:cubicBezTo>
                    <a:cubicBezTo>
                      <a:pt x="4422" y="18575"/>
                      <a:pt x="17796" y="1666"/>
                      <a:pt x="8827" y="105"/>
                    </a:cubicBezTo>
                    <a:cubicBezTo>
                      <a:pt x="8448" y="34"/>
                      <a:pt x="8097" y="0"/>
                      <a:pt x="777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9" name="Google Shape;3809;p163"/>
              <p:cNvSpPr/>
              <p:nvPr/>
            </p:nvSpPr>
            <p:spPr>
              <a:xfrm>
                <a:off x="3937775" y="4056300"/>
                <a:ext cx="390125" cy="1038850"/>
              </a:xfrm>
              <a:custGeom>
                <a:avLst/>
                <a:gdLst/>
                <a:ahLst/>
                <a:cxnLst/>
                <a:rect l="l" t="t" r="r" b="b"/>
                <a:pathLst>
                  <a:path w="15605" h="41554" extrusionOk="0">
                    <a:moveTo>
                      <a:pt x="5657" y="1"/>
                    </a:moveTo>
                    <a:cubicBezTo>
                      <a:pt x="4025" y="1"/>
                      <a:pt x="2539" y="1018"/>
                      <a:pt x="2007" y="3148"/>
                    </a:cubicBezTo>
                    <a:cubicBezTo>
                      <a:pt x="1115" y="6046"/>
                      <a:pt x="4014" y="7605"/>
                      <a:pt x="4014" y="10504"/>
                    </a:cubicBezTo>
                    <a:cubicBezTo>
                      <a:pt x="4014" y="13848"/>
                      <a:pt x="1339" y="17637"/>
                      <a:pt x="892" y="20980"/>
                    </a:cubicBezTo>
                    <a:cubicBezTo>
                      <a:pt x="1" y="26108"/>
                      <a:pt x="3122" y="26999"/>
                      <a:pt x="6242" y="29897"/>
                    </a:cubicBezTo>
                    <a:cubicBezTo>
                      <a:pt x="8473" y="31904"/>
                      <a:pt x="8473" y="33241"/>
                      <a:pt x="8694" y="36139"/>
                    </a:cubicBezTo>
                    <a:cubicBezTo>
                      <a:pt x="8852" y="39135"/>
                      <a:pt x="9682" y="40126"/>
                      <a:pt x="10941" y="41553"/>
                    </a:cubicBezTo>
                    <a:cubicBezTo>
                      <a:pt x="11322" y="41365"/>
                      <a:pt x="11703" y="41180"/>
                      <a:pt x="12080" y="40987"/>
                    </a:cubicBezTo>
                    <a:cubicBezTo>
                      <a:pt x="12041" y="37644"/>
                      <a:pt x="13826" y="34111"/>
                      <a:pt x="12484" y="31235"/>
                    </a:cubicBezTo>
                    <a:cubicBezTo>
                      <a:pt x="10479" y="26108"/>
                      <a:pt x="1561" y="25217"/>
                      <a:pt x="4014" y="18306"/>
                    </a:cubicBezTo>
                    <a:cubicBezTo>
                      <a:pt x="5796" y="12956"/>
                      <a:pt x="15604" y="7606"/>
                      <a:pt x="8917" y="1363"/>
                    </a:cubicBezTo>
                    <a:cubicBezTo>
                      <a:pt x="7929" y="465"/>
                      <a:pt x="6759" y="1"/>
                      <a:pt x="56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0" name="Google Shape;3810;p163"/>
              <p:cNvSpPr/>
              <p:nvPr/>
            </p:nvSpPr>
            <p:spPr>
              <a:xfrm>
                <a:off x="3715825" y="4363750"/>
                <a:ext cx="513225" cy="733450"/>
              </a:xfrm>
              <a:custGeom>
                <a:avLst/>
                <a:gdLst/>
                <a:ahLst/>
                <a:cxnLst/>
                <a:rect l="l" t="t" r="r" b="b"/>
                <a:pathLst>
                  <a:path w="20529" h="29338" extrusionOk="0">
                    <a:moveTo>
                      <a:pt x="3777" y="0"/>
                    </a:moveTo>
                    <a:cubicBezTo>
                      <a:pt x="2739" y="0"/>
                      <a:pt x="1949" y="2071"/>
                      <a:pt x="1522" y="3778"/>
                    </a:cubicBezTo>
                    <a:cubicBezTo>
                      <a:pt x="855" y="6453"/>
                      <a:pt x="185" y="8905"/>
                      <a:pt x="185" y="11804"/>
                    </a:cubicBezTo>
                    <a:cubicBezTo>
                      <a:pt x="1" y="21809"/>
                      <a:pt x="15357" y="22580"/>
                      <a:pt x="19655" y="29337"/>
                    </a:cubicBezTo>
                    <a:cubicBezTo>
                      <a:pt x="19947" y="29195"/>
                      <a:pt x="20238" y="29051"/>
                      <a:pt x="20529" y="28903"/>
                    </a:cubicBezTo>
                    <a:cubicBezTo>
                      <a:pt x="19845" y="27333"/>
                      <a:pt x="18872" y="25710"/>
                      <a:pt x="18019" y="24286"/>
                    </a:cubicBezTo>
                    <a:cubicBezTo>
                      <a:pt x="16681" y="21835"/>
                      <a:pt x="12446" y="19828"/>
                      <a:pt x="10217" y="18045"/>
                    </a:cubicBezTo>
                    <a:cubicBezTo>
                      <a:pt x="7320" y="16039"/>
                      <a:pt x="5314" y="13810"/>
                      <a:pt x="5089" y="10243"/>
                    </a:cubicBezTo>
                    <a:cubicBezTo>
                      <a:pt x="4867" y="7790"/>
                      <a:pt x="6650" y="4670"/>
                      <a:pt x="5758" y="2440"/>
                    </a:cubicBezTo>
                    <a:cubicBezTo>
                      <a:pt x="5032" y="666"/>
                      <a:pt x="4365" y="0"/>
                      <a:pt x="377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811" name="Google Shape;3811;p163"/>
            <p:cNvSpPr/>
            <p:nvPr/>
          </p:nvSpPr>
          <p:spPr>
            <a:xfrm rot="958424">
              <a:off x="8200433" y="3397030"/>
              <a:ext cx="810510" cy="840136"/>
            </a:xfrm>
            <a:custGeom>
              <a:avLst/>
              <a:gdLst/>
              <a:ahLst/>
              <a:cxnLst/>
              <a:rect l="l" t="t" r="r" b="b"/>
              <a:pathLst>
                <a:path w="32420" h="33605" extrusionOk="0">
                  <a:moveTo>
                    <a:pt x="13043" y="1"/>
                  </a:moveTo>
                  <a:cubicBezTo>
                    <a:pt x="10788" y="1"/>
                    <a:pt x="8611" y="1211"/>
                    <a:pt x="8088" y="5574"/>
                  </a:cubicBezTo>
                  <a:cubicBezTo>
                    <a:pt x="8088" y="5574"/>
                    <a:pt x="7803" y="5529"/>
                    <a:pt x="7357" y="5529"/>
                  </a:cubicBezTo>
                  <a:cubicBezTo>
                    <a:pt x="6083" y="5529"/>
                    <a:pt x="3494" y="5900"/>
                    <a:pt x="2504" y="8766"/>
                  </a:cubicBezTo>
                  <a:cubicBezTo>
                    <a:pt x="1168" y="12632"/>
                    <a:pt x="4900" y="15172"/>
                    <a:pt x="4900" y="15172"/>
                  </a:cubicBezTo>
                  <a:cubicBezTo>
                    <a:pt x="4900" y="15172"/>
                    <a:pt x="1" y="17510"/>
                    <a:pt x="439" y="20947"/>
                  </a:cubicBezTo>
                  <a:cubicBezTo>
                    <a:pt x="876" y="24373"/>
                    <a:pt x="6975" y="24378"/>
                    <a:pt x="7011" y="24378"/>
                  </a:cubicBezTo>
                  <a:cubicBezTo>
                    <a:pt x="7011" y="24378"/>
                    <a:pt x="7011" y="24378"/>
                    <a:pt x="7011" y="24378"/>
                  </a:cubicBezTo>
                  <a:lnTo>
                    <a:pt x="7011" y="24378"/>
                  </a:lnTo>
                  <a:cubicBezTo>
                    <a:pt x="7011" y="24378"/>
                    <a:pt x="3664" y="25796"/>
                    <a:pt x="4210" y="28702"/>
                  </a:cubicBezTo>
                  <a:cubicBezTo>
                    <a:pt x="4581" y="30683"/>
                    <a:pt x="6473" y="31740"/>
                    <a:pt x="8349" y="31740"/>
                  </a:cubicBezTo>
                  <a:cubicBezTo>
                    <a:pt x="9226" y="31740"/>
                    <a:pt x="10100" y="31509"/>
                    <a:pt x="10814" y="31033"/>
                  </a:cubicBezTo>
                  <a:cubicBezTo>
                    <a:pt x="10814" y="31033"/>
                    <a:pt x="11447" y="33605"/>
                    <a:pt x="14281" y="33605"/>
                  </a:cubicBezTo>
                  <a:cubicBezTo>
                    <a:pt x="14904" y="33605"/>
                    <a:pt x="15633" y="33481"/>
                    <a:pt x="16486" y="33177"/>
                  </a:cubicBezTo>
                  <a:cubicBezTo>
                    <a:pt x="21213" y="31496"/>
                    <a:pt x="32419" y="23231"/>
                    <a:pt x="29133" y="11503"/>
                  </a:cubicBezTo>
                  <a:lnTo>
                    <a:pt x="18782" y="1880"/>
                  </a:lnTo>
                  <a:cubicBezTo>
                    <a:pt x="18782" y="1880"/>
                    <a:pt x="15852" y="1"/>
                    <a:pt x="1304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2" name="Google Shape;3812;p163"/>
            <p:cNvSpPr/>
            <p:nvPr/>
          </p:nvSpPr>
          <p:spPr>
            <a:xfrm rot="958424">
              <a:off x="8200433" y="3397030"/>
              <a:ext cx="810510" cy="840136"/>
            </a:xfrm>
            <a:custGeom>
              <a:avLst/>
              <a:gdLst/>
              <a:ahLst/>
              <a:cxnLst/>
              <a:rect l="l" t="t" r="r" b="b"/>
              <a:pathLst>
                <a:path w="32420" h="33605" extrusionOk="0">
                  <a:moveTo>
                    <a:pt x="13043" y="1"/>
                  </a:moveTo>
                  <a:cubicBezTo>
                    <a:pt x="10788" y="1"/>
                    <a:pt x="8611" y="1211"/>
                    <a:pt x="8088" y="5574"/>
                  </a:cubicBezTo>
                  <a:cubicBezTo>
                    <a:pt x="8088" y="5574"/>
                    <a:pt x="7803" y="5529"/>
                    <a:pt x="7357" y="5529"/>
                  </a:cubicBezTo>
                  <a:cubicBezTo>
                    <a:pt x="6083" y="5529"/>
                    <a:pt x="3494" y="5900"/>
                    <a:pt x="2504" y="8766"/>
                  </a:cubicBezTo>
                  <a:cubicBezTo>
                    <a:pt x="1168" y="12632"/>
                    <a:pt x="4900" y="15172"/>
                    <a:pt x="4900" y="15172"/>
                  </a:cubicBezTo>
                  <a:cubicBezTo>
                    <a:pt x="4900" y="15172"/>
                    <a:pt x="1" y="17510"/>
                    <a:pt x="439" y="20947"/>
                  </a:cubicBezTo>
                  <a:cubicBezTo>
                    <a:pt x="876" y="24373"/>
                    <a:pt x="6975" y="24378"/>
                    <a:pt x="7011" y="24378"/>
                  </a:cubicBezTo>
                  <a:cubicBezTo>
                    <a:pt x="7011" y="24378"/>
                    <a:pt x="7011" y="24378"/>
                    <a:pt x="7011" y="24378"/>
                  </a:cubicBezTo>
                  <a:lnTo>
                    <a:pt x="7011" y="24378"/>
                  </a:lnTo>
                  <a:cubicBezTo>
                    <a:pt x="7011" y="24378"/>
                    <a:pt x="3664" y="25796"/>
                    <a:pt x="4210" y="28702"/>
                  </a:cubicBezTo>
                  <a:cubicBezTo>
                    <a:pt x="4581" y="30683"/>
                    <a:pt x="6473" y="31740"/>
                    <a:pt x="8349" y="31740"/>
                  </a:cubicBezTo>
                  <a:cubicBezTo>
                    <a:pt x="9226" y="31740"/>
                    <a:pt x="10100" y="31509"/>
                    <a:pt x="10814" y="31033"/>
                  </a:cubicBezTo>
                  <a:cubicBezTo>
                    <a:pt x="10814" y="31033"/>
                    <a:pt x="11447" y="33605"/>
                    <a:pt x="14281" y="33605"/>
                  </a:cubicBezTo>
                  <a:cubicBezTo>
                    <a:pt x="14904" y="33605"/>
                    <a:pt x="15633" y="33481"/>
                    <a:pt x="16486" y="33177"/>
                  </a:cubicBezTo>
                  <a:cubicBezTo>
                    <a:pt x="21213" y="31496"/>
                    <a:pt x="32419" y="23231"/>
                    <a:pt x="29133" y="11503"/>
                  </a:cubicBezTo>
                  <a:lnTo>
                    <a:pt x="18782" y="1880"/>
                  </a:lnTo>
                  <a:cubicBezTo>
                    <a:pt x="18782" y="1880"/>
                    <a:pt x="15852" y="1"/>
                    <a:pt x="13043"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3" name="Google Shape;3813;p163"/>
            <p:cNvSpPr/>
            <p:nvPr/>
          </p:nvSpPr>
          <p:spPr>
            <a:xfrm rot="958424">
              <a:off x="8451125" y="3272705"/>
              <a:ext cx="902061" cy="935712"/>
            </a:xfrm>
            <a:custGeom>
              <a:avLst/>
              <a:gdLst/>
              <a:ahLst/>
              <a:cxnLst/>
              <a:rect l="l" t="t" r="r" b="b"/>
              <a:pathLst>
                <a:path w="36082" h="37428" extrusionOk="0">
                  <a:moveTo>
                    <a:pt x="22721" y="0"/>
                  </a:moveTo>
                  <a:cubicBezTo>
                    <a:pt x="20923" y="0"/>
                    <a:pt x="18982" y="1026"/>
                    <a:pt x="17113" y="3973"/>
                  </a:cubicBezTo>
                  <a:cubicBezTo>
                    <a:pt x="17113" y="3973"/>
                    <a:pt x="15486" y="2850"/>
                    <a:pt x="13444" y="2850"/>
                  </a:cubicBezTo>
                  <a:cubicBezTo>
                    <a:pt x="12227" y="2850"/>
                    <a:pt x="10862" y="3249"/>
                    <a:pt x="9606" y="4522"/>
                  </a:cubicBezTo>
                  <a:cubicBezTo>
                    <a:pt x="6244" y="7928"/>
                    <a:pt x="8900" y="12495"/>
                    <a:pt x="8900" y="12495"/>
                  </a:cubicBezTo>
                  <a:cubicBezTo>
                    <a:pt x="8900" y="12495"/>
                    <a:pt x="8900" y="12495"/>
                    <a:pt x="8900" y="12495"/>
                  </a:cubicBezTo>
                  <a:cubicBezTo>
                    <a:pt x="8866" y="12495"/>
                    <a:pt x="2544" y="12500"/>
                    <a:pt x="1274" y="16340"/>
                  </a:cubicBezTo>
                  <a:cubicBezTo>
                    <a:pt x="0" y="20189"/>
                    <a:pt x="6480" y="23281"/>
                    <a:pt x="6480" y="23281"/>
                  </a:cubicBezTo>
                  <a:cubicBezTo>
                    <a:pt x="6480" y="23281"/>
                    <a:pt x="6434" y="23278"/>
                    <a:pt x="6351" y="23278"/>
                  </a:cubicBezTo>
                  <a:cubicBezTo>
                    <a:pt x="5634" y="23278"/>
                    <a:pt x="2137" y="23434"/>
                    <a:pt x="1339" y="26431"/>
                  </a:cubicBezTo>
                  <a:cubicBezTo>
                    <a:pt x="509" y="29546"/>
                    <a:pt x="3543" y="32272"/>
                    <a:pt x="6486" y="32272"/>
                  </a:cubicBezTo>
                  <a:cubicBezTo>
                    <a:pt x="6703" y="32272"/>
                    <a:pt x="6920" y="32257"/>
                    <a:pt x="7135" y="32226"/>
                  </a:cubicBezTo>
                  <a:lnTo>
                    <a:pt x="7135" y="32226"/>
                  </a:lnTo>
                  <a:cubicBezTo>
                    <a:pt x="7135" y="32227"/>
                    <a:pt x="6198" y="36741"/>
                    <a:pt x="12039" y="37354"/>
                  </a:cubicBezTo>
                  <a:cubicBezTo>
                    <a:pt x="12492" y="37402"/>
                    <a:pt x="13007" y="37427"/>
                    <a:pt x="13571" y="37427"/>
                  </a:cubicBezTo>
                  <a:cubicBezTo>
                    <a:pt x="20065" y="37427"/>
                    <a:pt x="33188" y="34043"/>
                    <a:pt x="36081" y="22089"/>
                  </a:cubicBezTo>
                  <a:cubicBezTo>
                    <a:pt x="33101" y="14224"/>
                    <a:pt x="29072" y="6877"/>
                    <a:pt x="24164" y="213"/>
                  </a:cubicBezTo>
                  <a:cubicBezTo>
                    <a:pt x="23697" y="77"/>
                    <a:pt x="23214" y="0"/>
                    <a:pt x="227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4" name="Google Shape;3814;p163"/>
            <p:cNvSpPr/>
            <p:nvPr/>
          </p:nvSpPr>
          <p:spPr>
            <a:xfrm>
              <a:off x="5875775" y="3992211"/>
              <a:ext cx="7169088" cy="1479471"/>
            </a:xfrm>
            <a:custGeom>
              <a:avLst/>
              <a:gdLst/>
              <a:ahLst/>
              <a:cxnLst/>
              <a:rect l="l" t="t" r="r" b="b"/>
              <a:pathLst>
                <a:path w="148114" h="30566" extrusionOk="0">
                  <a:moveTo>
                    <a:pt x="72948" y="0"/>
                  </a:moveTo>
                  <a:cubicBezTo>
                    <a:pt x="72794" y="0"/>
                    <a:pt x="72643" y="0"/>
                    <a:pt x="72489" y="5"/>
                  </a:cubicBezTo>
                  <a:lnTo>
                    <a:pt x="71414" y="32"/>
                  </a:lnTo>
                  <a:lnTo>
                    <a:pt x="70285" y="60"/>
                  </a:lnTo>
                  <a:cubicBezTo>
                    <a:pt x="69607" y="76"/>
                    <a:pt x="68934" y="122"/>
                    <a:pt x="68191" y="175"/>
                  </a:cubicBezTo>
                  <a:lnTo>
                    <a:pt x="67964" y="191"/>
                  </a:lnTo>
                  <a:lnTo>
                    <a:pt x="67741" y="207"/>
                  </a:lnTo>
                  <a:cubicBezTo>
                    <a:pt x="67596" y="217"/>
                    <a:pt x="67448" y="225"/>
                    <a:pt x="67303" y="235"/>
                  </a:cubicBezTo>
                  <a:cubicBezTo>
                    <a:pt x="67192" y="242"/>
                    <a:pt x="67079" y="257"/>
                    <a:pt x="66968" y="272"/>
                  </a:cubicBezTo>
                  <a:lnTo>
                    <a:pt x="66923" y="277"/>
                  </a:lnTo>
                  <a:cubicBezTo>
                    <a:pt x="66873" y="287"/>
                    <a:pt x="66820" y="293"/>
                    <a:pt x="66770" y="297"/>
                  </a:cubicBezTo>
                  <a:lnTo>
                    <a:pt x="66636" y="313"/>
                  </a:lnTo>
                  <a:lnTo>
                    <a:pt x="65609" y="432"/>
                  </a:lnTo>
                  <a:lnTo>
                    <a:pt x="65372" y="458"/>
                  </a:lnTo>
                  <a:cubicBezTo>
                    <a:pt x="64996" y="504"/>
                    <a:pt x="64574" y="552"/>
                    <a:pt x="64166" y="614"/>
                  </a:cubicBezTo>
                  <a:lnTo>
                    <a:pt x="63713" y="684"/>
                  </a:lnTo>
                  <a:lnTo>
                    <a:pt x="63637" y="696"/>
                  </a:lnTo>
                  <a:cubicBezTo>
                    <a:pt x="62728" y="839"/>
                    <a:pt x="61790" y="987"/>
                    <a:pt x="60882" y="1157"/>
                  </a:cubicBezTo>
                  <a:cubicBezTo>
                    <a:pt x="59713" y="1376"/>
                    <a:pt x="58541" y="1611"/>
                    <a:pt x="57398" y="1853"/>
                  </a:cubicBezTo>
                  <a:cubicBezTo>
                    <a:pt x="56379" y="2068"/>
                    <a:pt x="55321" y="2320"/>
                    <a:pt x="54410" y="2539"/>
                  </a:cubicBezTo>
                  <a:lnTo>
                    <a:pt x="54036" y="2627"/>
                  </a:lnTo>
                  <a:cubicBezTo>
                    <a:pt x="53333" y="2795"/>
                    <a:pt x="52598" y="2993"/>
                    <a:pt x="52062" y="3139"/>
                  </a:cubicBezTo>
                  <a:lnTo>
                    <a:pt x="51351" y="3326"/>
                  </a:lnTo>
                  <a:cubicBezTo>
                    <a:pt x="50703" y="3496"/>
                    <a:pt x="50061" y="3697"/>
                    <a:pt x="49440" y="3889"/>
                  </a:cubicBezTo>
                  <a:cubicBezTo>
                    <a:pt x="49187" y="3968"/>
                    <a:pt x="48953" y="4040"/>
                    <a:pt x="48721" y="4112"/>
                  </a:cubicBezTo>
                  <a:cubicBezTo>
                    <a:pt x="48457" y="4193"/>
                    <a:pt x="48191" y="4287"/>
                    <a:pt x="47923" y="4386"/>
                  </a:cubicBezTo>
                  <a:cubicBezTo>
                    <a:pt x="47789" y="4435"/>
                    <a:pt x="47656" y="4485"/>
                    <a:pt x="47525" y="4529"/>
                  </a:cubicBezTo>
                  <a:lnTo>
                    <a:pt x="46845" y="4768"/>
                  </a:lnTo>
                  <a:lnTo>
                    <a:pt x="46166" y="5005"/>
                  </a:lnTo>
                  <a:cubicBezTo>
                    <a:pt x="45894" y="5099"/>
                    <a:pt x="45624" y="5205"/>
                    <a:pt x="45326" y="5324"/>
                  </a:cubicBezTo>
                  <a:lnTo>
                    <a:pt x="45231" y="5361"/>
                  </a:lnTo>
                  <a:cubicBezTo>
                    <a:pt x="45078" y="5423"/>
                    <a:pt x="44924" y="5485"/>
                    <a:pt x="44770" y="5545"/>
                  </a:cubicBezTo>
                  <a:lnTo>
                    <a:pt x="44265" y="5740"/>
                  </a:lnTo>
                  <a:lnTo>
                    <a:pt x="43544" y="6017"/>
                  </a:lnTo>
                  <a:cubicBezTo>
                    <a:pt x="42387" y="6461"/>
                    <a:pt x="41211" y="6915"/>
                    <a:pt x="40033" y="7375"/>
                  </a:cubicBezTo>
                  <a:cubicBezTo>
                    <a:pt x="39446" y="7604"/>
                    <a:pt x="38856" y="7837"/>
                    <a:pt x="38267" y="8069"/>
                  </a:cubicBezTo>
                  <a:cubicBezTo>
                    <a:pt x="37635" y="8319"/>
                    <a:pt x="37005" y="8588"/>
                    <a:pt x="36361" y="8867"/>
                  </a:cubicBezTo>
                  <a:cubicBezTo>
                    <a:pt x="36063" y="8996"/>
                    <a:pt x="35765" y="9122"/>
                    <a:pt x="35468" y="9247"/>
                  </a:cubicBezTo>
                  <a:cubicBezTo>
                    <a:pt x="34899" y="9486"/>
                    <a:pt x="34335" y="9731"/>
                    <a:pt x="33768" y="9978"/>
                  </a:cubicBezTo>
                  <a:lnTo>
                    <a:pt x="32893" y="10354"/>
                  </a:lnTo>
                  <a:cubicBezTo>
                    <a:pt x="30945" y="11158"/>
                    <a:pt x="29257" y="11865"/>
                    <a:pt x="27733" y="12511"/>
                  </a:cubicBezTo>
                  <a:cubicBezTo>
                    <a:pt x="27527" y="12596"/>
                    <a:pt x="27317" y="12698"/>
                    <a:pt x="27119" y="12797"/>
                  </a:cubicBezTo>
                  <a:lnTo>
                    <a:pt x="27093" y="12810"/>
                  </a:lnTo>
                  <a:lnTo>
                    <a:pt x="26912" y="12897"/>
                  </a:lnTo>
                  <a:lnTo>
                    <a:pt x="26385" y="13149"/>
                  </a:lnTo>
                  <a:lnTo>
                    <a:pt x="25393" y="13623"/>
                  </a:lnTo>
                  <a:cubicBezTo>
                    <a:pt x="24866" y="13875"/>
                    <a:pt x="24342" y="14128"/>
                    <a:pt x="23818" y="14383"/>
                  </a:cubicBezTo>
                  <a:lnTo>
                    <a:pt x="22909" y="14824"/>
                  </a:lnTo>
                  <a:cubicBezTo>
                    <a:pt x="21498" y="15505"/>
                    <a:pt x="20043" y="16154"/>
                    <a:pt x="18759" y="16728"/>
                  </a:cubicBezTo>
                  <a:lnTo>
                    <a:pt x="17840" y="17137"/>
                  </a:lnTo>
                  <a:cubicBezTo>
                    <a:pt x="15949" y="17984"/>
                    <a:pt x="14356" y="18691"/>
                    <a:pt x="12830" y="19357"/>
                  </a:cubicBezTo>
                  <a:cubicBezTo>
                    <a:pt x="12865" y="19347"/>
                    <a:pt x="12898" y="19338"/>
                    <a:pt x="12930" y="19328"/>
                  </a:cubicBezTo>
                  <a:lnTo>
                    <a:pt x="12930" y="19328"/>
                  </a:lnTo>
                  <a:cubicBezTo>
                    <a:pt x="11500" y="19906"/>
                    <a:pt x="9863" y="20583"/>
                    <a:pt x="7783" y="21455"/>
                  </a:cubicBezTo>
                  <a:cubicBezTo>
                    <a:pt x="7250" y="21679"/>
                    <a:pt x="6719" y="21911"/>
                    <a:pt x="6190" y="22143"/>
                  </a:cubicBezTo>
                  <a:lnTo>
                    <a:pt x="6051" y="22202"/>
                  </a:lnTo>
                  <a:lnTo>
                    <a:pt x="5859" y="22286"/>
                  </a:lnTo>
                  <a:lnTo>
                    <a:pt x="5232" y="22560"/>
                  </a:lnTo>
                  <a:cubicBezTo>
                    <a:pt x="4676" y="22802"/>
                    <a:pt x="4119" y="23031"/>
                    <a:pt x="3547" y="23269"/>
                  </a:cubicBezTo>
                  <a:lnTo>
                    <a:pt x="3115" y="23448"/>
                  </a:lnTo>
                  <a:cubicBezTo>
                    <a:pt x="2850" y="23548"/>
                    <a:pt x="2582" y="23651"/>
                    <a:pt x="2315" y="23756"/>
                  </a:cubicBezTo>
                  <a:lnTo>
                    <a:pt x="2121" y="23831"/>
                  </a:lnTo>
                  <a:lnTo>
                    <a:pt x="2033" y="23863"/>
                  </a:lnTo>
                  <a:cubicBezTo>
                    <a:pt x="1517" y="24060"/>
                    <a:pt x="1001" y="24258"/>
                    <a:pt x="482" y="24449"/>
                  </a:cubicBezTo>
                  <a:lnTo>
                    <a:pt x="0" y="24624"/>
                  </a:lnTo>
                  <a:lnTo>
                    <a:pt x="0" y="28044"/>
                  </a:lnTo>
                  <a:lnTo>
                    <a:pt x="0" y="30561"/>
                  </a:lnTo>
                  <a:lnTo>
                    <a:pt x="5" y="30566"/>
                  </a:lnTo>
                  <a:lnTo>
                    <a:pt x="148114" y="30566"/>
                  </a:lnTo>
                  <a:cubicBezTo>
                    <a:pt x="147276" y="30114"/>
                    <a:pt x="146453" y="29644"/>
                    <a:pt x="145645" y="29185"/>
                  </a:cubicBezTo>
                  <a:lnTo>
                    <a:pt x="145186" y="28930"/>
                  </a:lnTo>
                  <a:lnTo>
                    <a:pt x="144720" y="28664"/>
                  </a:lnTo>
                  <a:cubicBezTo>
                    <a:pt x="144254" y="28404"/>
                    <a:pt x="143785" y="28147"/>
                    <a:pt x="143317" y="27892"/>
                  </a:cubicBezTo>
                  <a:lnTo>
                    <a:pt x="143178" y="27816"/>
                  </a:lnTo>
                  <a:cubicBezTo>
                    <a:pt x="142917" y="27674"/>
                    <a:pt x="142651" y="27530"/>
                    <a:pt x="142390" y="27384"/>
                  </a:cubicBezTo>
                  <a:cubicBezTo>
                    <a:pt x="141901" y="27117"/>
                    <a:pt x="141419" y="26822"/>
                    <a:pt x="140950" y="26542"/>
                  </a:cubicBezTo>
                  <a:lnTo>
                    <a:pt x="140926" y="26527"/>
                  </a:lnTo>
                  <a:lnTo>
                    <a:pt x="140901" y="26511"/>
                  </a:lnTo>
                  <a:lnTo>
                    <a:pt x="140787" y="26441"/>
                  </a:lnTo>
                  <a:cubicBezTo>
                    <a:pt x="140632" y="26348"/>
                    <a:pt x="140472" y="26251"/>
                    <a:pt x="140314" y="26157"/>
                  </a:cubicBezTo>
                  <a:cubicBezTo>
                    <a:pt x="139344" y="25579"/>
                    <a:pt x="138389" y="24967"/>
                    <a:pt x="137331" y="24288"/>
                  </a:cubicBezTo>
                  <a:lnTo>
                    <a:pt x="137265" y="24248"/>
                  </a:lnTo>
                  <a:cubicBezTo>
                    <a:pt x="136920" y="24025"/>
                    <a:pt x="136589" y="23810"/>
                    <a:pt x="136252" y="23595"/>
                  </a:cubicBezTo>
                  <a:cubicBezTo>
                    <a:pt x="134817" y="22681"/>
                    <a:pt x="133553" y="21827"/>
                    <a:pt x="132387" y="20987"/>
                  </a:cubicBezTo>
                  <a:lnTo>
                    <a:pt x="132268" y="20901"/>
                  </a:lnTo>
                  <a:lnTo>
                    <a:pt x="131931" y="20657"/>
                  </a:lnTo>
                  <a:cubicBezTo>
                    <a:pt x="131462" y="20318"/>
                    <a:pt x="130943" y="19942"/>
                    <a:pt x="130429" y="19594"/>
                  </a:cubicBezTo>
                  <a:cubicBezTo>
                    <a:pt x="129779" y="19153"/>
                    <a:pt x="129100" y="18682"/>
                    <a:pt x="128408" y="18198"/>
                  </a:cubicBezTo>
                  <a:lnTo>
                    <a:pt x="128147" y="18002"/>
                  </a:lnTo>
                  <a:cubicBezTo>
                    <a:pt x="127888" y="17804"/>
                    <a:pt x="127628" y="17606"/>
                    <a:pt x="127365" y="17411"/>
                  </a:cubicBezTo>
                  <a:lnTo>
                    <a:pt x="127134" y="17236"/>
                  </a:lnTo>
                  <a:lnTo>
                    <a:pt x="127003" y="17137"/>
                  </a:lnTo>
                  <a:lnTo>
                    <a:pt x="126984" y="17121"/>
                  </a:lnTo>
                  <a:cubicBezTo>
                    <a:pt x="126693" y="16901"/>
                    <a:pt x="126395" y="16674"/>
                    <a:pt x="126096" y="16468"/>
                  </a:cubicBezTo>
                  <a:lnTo>
                    <a:pt x="125282" y="15907"/>
                  </a:lnTo>
                  <a:lnTo>
                    <a:pt x="124710" y="15513"/>
                  </a:lnTo>
                  <a:cubicBezTo>
                    <a:pt x="124376" y="15281"/>
                    <a:pt x="124012" y="15052"/>
                    <a:pt x="123693" y="14856"/>
                  </a:cubicBezTo>
                  <a:lnTo>
                    <a:pt x="123635" y="14818"/>
                  </a:lnTo>
                  <a:lnTo>
                    <a:pt x="123588" y="14787"/>
                  </a:lnTo>
                  <a:cubicBezTo>
                    <a:pt x="123421" y="14682"/>
                    <a:pt x="123255" y="14576"/>
                    <a:pt x="123090" y="14472"/>
                  </a:cubicBezTo>
                  <a:cubicBezTo>
                    <a:pt x="121212" y="13268"/>
                    <a:pt x="119482" y="12227"/>
                    <a:pt x="117805" y="11295"/>
                  </a:cubicBezTo>
                  <a:cubicBezTo>
                    <a:pt x="116863" y="10773"/>
                    <a:pt x="115872" y="10241"/>
                    <a:pt x="114687" y="9613"/>
                  </a:cubicBezTo>
                  <a:cubicBezTo>
                    <a:pt x="113971" y="9233"/>
                    <a:pt x="113207" y="8857"/>
                    <a:pt x="112591" y="8556"/>
                  </a:cubicBezTo>
                  <a:lnTo>
                    <a:pt x="112549" y="8533"/>
                  </a:lnTo>
                  <a:lnTo>
                    <a:pt x="111849" y="8187"/>
                  </a:lnTo>
                  <a:cubicBezTo>
                    <a:pt x="111577" y="8051"/>
                    <a:pt x="111293" y="7935"/>
                    <a:pt x="111017" y="7822"/>
                  </a:cubicBezTo>
                  <a:lnTo>
                    <a:pt x="110957" y="7795"/>
                  </a:lnTo>
                  <a:cubicBezTo>
                    <a:pt x="110844" y="7749"/>
                    <a:pt x="110727" y="7701"/>
                    <a:pt x="110614" y="7652"/>
                  </a:cubicBezTo>
                  <a:lnTo>
                    <a:pt x="110125" y="7440"/>
                  </a:lnTo>
                  <a:lnTo>
                    <a:pt x="109624" y="7224"/>
                  </a:lnTo>
                  <a:lnTo>
                    <a:pt x="109461" y="7152"/>
                  </a:lnTo>
                  <a:lnTo>
                    <a:pt x="109438" y="7140"/>
                  </a:lnTo>
                  <a:cubicBezTo>
                    <a:pt x="109299" y="7078"/>
                    <a:pt x="109153" y="7013"/>
                    <a:pt x="109003" y="6962"/>
                  </a:cubicBezTo>
                  <a:lnTo>
                    <a:pt x="108390" y="6739"/>
                  </a:lnTo>
                  <a:lnTo>
                    <a:pt x="108219" y="6675"/>
                  </a:lnTo>
                  <a:lnTo>
                    <a:pt x="108178" y="6662"/>
                  </a:lnTo>
                  <a:cubicBezTo>
                    <a:pt x="107486" y="6407"/>
                    <a:pt x="106768" y="6146"/>
                    <a:pt x="106058" y="5914"/>
                  </a:cubicBezTo>
                  <a:lnTo>
                    <a:pt x="105821" y="5835"/>
                  </a:lnTo>
                  <a:cubicBezTo>
                    <a:pt x="105131" y="5607"/>
                    <a:pt x="104444" y="5381"/>
                    <a:pt x="103759" y="5161"/>
                  </a:cubicBezTo>
                  <a:cubicBezTo>
                    <a:pt x="103475" y="5067"/>
                    <a:pt x="103188" y="4975"/>
                    <a:pt x="102904" y="4885"/>
                  </a:cubicBezTo>
                  <a:lnTo>
                    <a:pt x="102528" y="4763"/>
                  </a:lnTo>
                  <a:lnTo>
                    <a:pt x="101029" y="4284"/>
                  </a:lnTo>
                  <a:cubicBezTo>
                    <a:pt x="100721" y="4185"/>
                    <a:pt x="100404" y="4097"/>
                    <a:pt x="100077" y="4007"/>
                  </a:cubicBezTo>
                  <a:cubicBezTo>
                    <a:pt x="99931" y="3968"/>
                    <a:pt x="99786" y="3929"/>
                    <a:pt x="99641" y="3887"/>
                  </a:cubicBezTo>
                  <a:lnTo>
                    <a:pt x="98853" y="3659"/>
                  </a:lnTo>
                  <a:lnTo>
                    <a:pt x="98132" y="3454"/>
                  </a:lnTo>
                  <a:cubicBezTo>
                    <a:pt x="97767" y="3347"/>
                    <a:pt x="97390" y="3254"/>
                    <a:pt x="97000" y="3161"/>
                  </a:cubicBezTo>
                  <a:lnTo>
                    <a:pt x="96926" y="3144"/>
                  </a:lnTo>
                  <a:cubicBezTo>
                    <a:pt x="96730" y="3098"/>
                    <a:pt x="96536" y="3047"/>
                    <a:pt x="96339" y="2998"/>
                  </a:cubicBezTo>
                  <a:lnTo>
                    <a:pt x="96015" y="2915"/>
                  </a:lnTo>
                  <a:lnTo>
                    <a:pt x="95937" y="2895"/>
                  </a:lnTo>
                  <a:cubicBezTo>
                    <a:pt x="95681" y="2828"/>
                    <a:pt x="95425" y="2761"/>
                    <a:pt x="95165" y="2704"/>
                  </a:cubicBezTo>
                  <a:lnTo>
                    <a:pt x="94143" y="2482"/>
                  </a:lnTo>
                  <a:lnTo>
                    <a:pt x="93003" y="2235"/>
                  </a:lnTo>
                  <a:cubicBezTo>
                    <a:pt x="92252" y="2074"/>
                    <a:pt x="91486" y="1934"/>
                    <a:pt x="90743" y="1795"/>
                  </a:cubicBezTo>
                  <a:lnTo>
                    <a:pt x="90686" y="1785"/>
                  </a:lnTo>
                  <a:lnTo>
                    <a:pt x="90599" y="1767"/>
                  </a:lnTo>
                  <a:cubicBezTo>
                    <a:pt x="90345" y="1723"/>
                    <a:pt x="90090" y="1677"/>
                    <a:pt x="89836" y="1630"/>
                  </a:cubicBezTo>
                  <a:cubicBezTo>
                    <a:pt x="89572" y="1581"/>
                    <a:pt x="89305" y="1541"/>
                    <a:pt x="89045" y="1507"/>
                  </a:cubicBezTo>
                  <a:lnTo>
                    <a:pt x="89003" y="1499"/>
                  </a:lnTo>
                  <a:lnTo>
                    <a:pt x="88829" y="1474"/>
                  </a:lnTo>
                  <a:lnTo>
                    <a:pt x="88648" y="1447"/>
                  </a:lnTo>
                  <a:lnTo>
                    <a:pt x="87731" y="1313"/>
                  </a:lnTo>
                  <a:lnTo>
                    <a:pt x="86836" y="1179"/>
                  </a:lnTo>
                  <a:cubicBezTo>
                    <a:pt x="86097" y="1071"/>
                    <a:pt x="85341" y="979"/>
                    <a:pt x="84610" y="892"/>
                  </a:cubicBezTo>
                  <a:lnTo>
                    <a:pt x="84557" y="885"/>
                  </a:lnTo>
                  <a:cubicBezTo>
                    <a:pt x="84197" y="843"/>
                    <a:pt x="83833" y="798"/>
                    <a:pt x="83477" y="753"/>
                  </a:cubicBezTo>
                  <a:cubicBezTo>
                    <a:pt x="83118" y="707"/>
                    <a:pt x="82763" y="673"/>
                    <a:pt x="82406" y="634"/>
                  </a:cubicBezTo>
                  <a:lnTo>
                    <a:pt x="82230" y="618"/>
                  </a:lnTo>
                  <a:cubicBezTo>
                    <a:pt x="82118" y="608"/>
                    <a:pt x="82008" y="596"/>
                    <a:pt x="81897" y="583"/>
                  </a:cubicBezTo>
                  <a:lnTo>
                    <a:pt x="81393" y="529"/>
                  </a:lnTo>
                  <a:cubicBezTo>
                    <a:pt x="81074" y="494"/>
                    <a:pt x="80759" y="459"/>
                    <a:pt x="80444" y="431"/>
                  </a:cubicBezTo>
                  <a:cubicBezTo>
                    <a:pt x="80384" y="425"/>
                    <a:pt x="80325" y="418"/>
                    <a:pt x="80265" y="413"/>
                  </a:cubicBezTo>
                  <a:cubicBezTo>
                    <a:pt x="80047" y="392"/>
                    <a:pt x="79830" y="372"/>
                    <a:pt x="79615" y="351"/>
                  </a:cubicBezTo>
                  <a:lnTo>
                    <a:pt x="79562" y="346"/>
                  </a:lnTo>
                  <a:cubicBezTo>
                    <a:pt x="78864" y="282"/>
                    <a:pt x="78074" y="206"/>
                    <a:pt x="77303" y="156"/>
                  </a:cubicBezTo>
                  <a:cubicBezTo>
                    <a:pt x="76618" y="113"/>
                    <a:pt x="75933" y="70"/>
                    <a:pt x="75247" y="27"/>
                  </a:cubicBezTo>
                  <a:cubicBezTo>
                    <a:pt x="74955" y="10"/>
                    <a:pt x="74662" y="5"/>
                    <a:pt x="74388" y="5"/>
                  </a:cubicBezTo>
                  <a:lnTo>
                    <a:pt x="73824" y="5"/>
                  </a:lnTo>
                  <a:lnTo>
                    <a:pt x="73456" y="3"/>
                  </a:lnTo>
                  <a:cubicBezTo>
                    <a:pt x="73288" y="0"/>
                    <a:pt x="73117" y="0"/>
                    <a:pt x="7294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815" name="Google Shape;3815;p163"/>
            <p:cNvGrpSpPr/>
            <p:nvPr/>
          </p:nvGrpSpPr>
          <p:grpSpPr>
            <a:xfrm>
              <a:off x="8289177" y="4143485"/>
              <a:ext cx="854816" cy="267538"/>
              <a:chOff x="8405713" y="4127075"/>
              <a:chExt cx="391740" cy="122600"/>
            </a:xfrm>
          </p:grpSpPr>
          <p:sp>
            <p:nvSpPr>
              <p:cNvPr id="3816" name="Google Shape;3816;p163"/>
              <p:cNvSpPr/>
              <p:nvPr/>
            </p:nvSpPr>
            <p:spPr>
              <a:xfrm>
                <a:off x="8602463" y="4144150"/>
                <a:ext cx="54075" cy="50200"/>
              </a:xfrm>
              <a:custGeom>
                <a:avLst/>
                <a:gdLst/>
                <a:ahLst/>
                <a:cxnLst/>
                <a:rect l="l" t="t" r="r" b="b"/>
                <a:pathLst>
                  <a:path w="2163" h="2008" extrusionOk="0">
                    <a:moveTo>
                      <a:pt x="1081" y="1"/>
                    </a:moveTo>
                    <a:cubicBezTo>
                      <a:pt x="897" y="1"/>
                      <a:pt x="738" y="83"/>
                      <a:pt x="631" y="205"/>
                    </a:cubicBezTo>
                    <a:cubicBezTo>
                      <a:pt x="458" y="212"/>
                      <a:pt x="293" y="280"/>
                      <a:pt x="185" y="415"/>
                    </a:cubicBezTo>
                    <a:cubicBezTo>
                      <a:pt x="57" y="575"/>
                      <a:pt x="51" y="777"/>
                      <a:pt x="135" y="944"/>
                    </a:cubicBezTo>
                    <a:cubicBezTo>
                      <a:pt x="25" y="1100"/>
                      <a:pt x="1" y="1300"/>
                      <a:pt x="103" y="1474"/>
                    </a:cubicBezTo>
                    <a:cubicBezTo>
                      <a:pt x="202" y="1644"/>
                      <a:pt x="391" y="1736"/>
                      <a:pt x="588" y="1746"/>
                    </a:cubicBezTo>
                    <a:cubicBezTo>
                      <a:pt x="691" y="1900"/>
                      <a:pt x="868" y="2007"/>
                      <a:pt x="1081" y="2007"/>
                    </a:cubicBezTo>
                    <a:cubicBezTo>
                      <a:pt x="1266" y="2007"/>
                      <a:pt x="1424" y="1926"/>
                      <a:pt x="1531" y="1804"/>
                    </a:cubicBezTo>
                    <a:cubicBezTo>
                      <a:pt x="1702" y="1797"/>
                      <a:pt x="1869" y="1729"/>
                      <a:pt x="1978" y="1593"/>
                    </a:cubicBezTo>
                    <a:cubicBezTo>
                      <a:pt x="2106" y="1433"/>
                      <a:pt x="2112" y="1233"/>
                      <a:pt x="2028" y="1064"/>
                    </a:cubicBezTo>
                    <a:cubicBezTo>
                      <a:pt x="2136" y="907"/>
                      <a:pt x="2162" y="707"/>
                      <a:pt x="2059" y="533"/>
                    </a:cubicBezTo>
                    <a:cubicBezTo>
                      <a:pt x="1959" y="363"/>
                      <a:pt x="1772" y="272"/>
                      <a:pt x="1573" y="262"/>
                    </a:cubicBezTo>
                    <a:cubicBezTo>
                      <a:pt x="1471" y="108"/>
                      <a:pt x="1293" y="1"/>
                      <a:pt x="108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7" name="Google Shape;3817;p163"/>
              <p:cNvSpPr/>
              <p:nvPr/>
            </p:nvSpPr>
            <p:spPr>
              <a:xfrm>
                <a:off x="8620063" y="4158375"/>
                <a:ext cx="18825" cy="18850"/>
              </a:xfrm>
              <a:custGeom>
                <a:avLst/>
                <a:gdLst/>
                <a:ahLst/>
                <a:cxnLst/>
                <a:rect l="l" t="t" r="r" b="b"/>
                <a:pathLst>
                  <a:path w="753" h="754" extrusionOk="0">
                    <a:moveTo>
                      <a:pt x="377" y="1"/>
                    </a:moveTo>
                    <a:cubicBezTo>
                      <a:pt x="169" y="1"/>
                      <a:pt x="0" y="169"/>
                      <a:pt x="0" y="378"/>
                    </a:cubicBezTo>
                    <a:cubicBezTo>
                      <a:pt x="0" y="585"/>
                      <a:pt x="169" y="753"/>
                      <a:pt x="377" y="753"/>
                    </a:cubicBezTo>
                    <a:cubicBezTo>
                      <a:pt x="584" y="753"/>
                      <a:pt x="753" y="585"/>
                      <a:pt x="753" y="378"/>
                    </a:cubicBezTo>
                    <a:cubicBezTo>
                      <a:pt x="753" y="169"/>
                      <a:pt x="584" y="1"/>
                      <a:pt x="377"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8" name="Google Shape;3818;p163"/>
              <p:cNvSpPr/>
              <p:nvPr/>
            </p:nvSpPr>
            <p:spPr>
              <a:xfrm>
                <a:off x="8729138" y="4147650"/>
                <a:ext cx="53550" cy="51525"/>
              </a:xfrm>
              <a:custGeom>
                <a:avLst/>
                <a:gdLst/>
                <a:ahLst/>
                <a:cxnLst/>
                <a:rect l="l" t="t" r="r" b="b"/>
                <a:pathLst>
                  <a:path w="2142" h="2061" extrusionOk="0">
                    <a:moveTo>
                      <a:pt x="1323" y="0"/>
                    </a:moveTo>
                    <a:cubicBezTo>
                      <a:pt x="1183" y="0"/>
                      <a:pt x="1044" y="58"/>
                      <a:pt x="933" y="151"/>
                    </a:cubicBezTo>
                    <a:cubicBezTo>
                      <a:pt x="887" y="140"/>
                      <a:pt x="841" y="135"/>
                      <a:pt x="793" y="135"/>
                    </a:cubicBezTo>
                    <a:cubicBezTo>
                      <a:pt x="653" y="135"/>
                      <a:pt x="510" y="185"/>
                      <a:pt x="392" y="292"/>
                    </a:cubicBezTo>
                    <a:cubicBezTo>
                      <a:pt x="257" y="418"/>
                      <a:pt x="196" y="583"/>
                      <a:pt x="198" y="746"/>
                    </a:cubicBezTo>
                    <a:cubicBezTo>
                      <a:pt x="78" y="868"/>
                      <a:pt x="1" y="1029"/>
                      <a:pt x="12" y="1203"/>
                    </a:cubicBezTo>
                    <a:cubicBezTo>
                      <a:pt x="26" y="1408"/>
                      <a:pt x="157" y="1560"/>
                      <a:pt x="334" y="1627"/>
                    </a:cubicBezTo>
                    <a:cubicBezTo>
                      <a:pt x="359" y="1815"/>
                      <a:pt x="475" y="1979"/>
                      <a:pt x="668" y="2037"/>
                    </a:cubicBezTo>
                    <a:cubicBezTo>
                      <a:pt x="718" y="2053"/>
                      <a:pt x="769" y="2060"/>
                      <a:pt x="819" y="2060"/>
                    </a:cubicBezTo>
                    <a:cubicBezTo>
                      <a:pt x="959" y="2060"/>
                      <a:pt x="1098" y="2003"/>
                      <a:pt x="1210" y="1909"/>
                    </a:cubicBezTo>
                    <a:cubicBezTo>
                      <a:pt x="1255" y="1921"/>
                      <a:pt x="1302" y="1926"/>
                      <a:pt x="1350" y="1926"/>
                    </a:cubicBezTo>
                    <a:cubicBezTo>
                      <a:pt x="1490" y="1926"/>
                      <a:pt x="1633" y="1876"/>
                      <a:pt x="1750" y="1769"/>
                    </a:cubicBezTo>
                    <a:cubicBezTo>
                      <a:pt x="1886" y="1643"/>
                      <a:pt x="1947" y="1476"/>
                      <a:pt x="1943" y="1315"/>
                    </a:cubicBezTo>
                    <a:cubicBezTo>
                      <a:pt x="2065" y="1193"/>
                      <a:pt x="2142" y="1032"/>
                      <a:pt x="2131" y="858"/>
                    </a:cubicBezTo>
                    <a:cubicBezTo>
                      <a:pt x="2116" y="653"/>
                      <a:pt x="1985" y="502"/>
                      <a:pt x="1809" y="434"/>
                    </a:cubicBezTo>
                    <a:cubicBezTo>
                      <a:pt x="1785" y="245"/>
                      <a:pt x="1667" y="82"/>
                      <a:pt x="1473" y="23"/>
                    </a:cubicBezTo>
                    <a:cubicBezTo>
                      <a:pt x="1424" y="8"/>
                      <a:pt x="1374" y="0"/>
                      <a:pt x="13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19" name="Google Shape;3819;p163"/>
              <p:cNvSpPr/>
              <p:nvPr/>
            </p:nvSpPr>
            <p:spPr>
              <a:xfrm>
                <a:off x="8744463" y="4162950"/>
                <a:ext cx="20925" cy="18825"/>
              </a:xfrm>
              <a:custGeom>
                <a:avLst/>
                <a:gdLst/>
                <a:ahLst/>
                <a:cxnLst/>
                <a:rect l="l" t="t" r="r" b="b"/>
                <a:pathLst>
                  <a:path w="837" h="753" extrusionOk="0">
                    <a:moveTo>
                      <a:pt x="418" y="0"/>
                    </a:moveTo>
                    <a:cubicBezTo>
                      <a:pt x="328" y="0"/>
                      <a:pt x="236" y="33"/>
                      <a:pt x="164" y="98"/>
                    </a:cubicBezTo>
                    <a:cubicBezTo>
                      <a:pt x="10" y="240"/>
                      <a:pt x="0" y="477"/>
                      <a:pt x="141" y="630"/>
                    </a:cubicBezTo>
                    <a:cubicBezTo>
                      <a:pt x="215" y="711"/>
                      <a:pt x="316" y="752"/>
                      <a:pt x="418" y="752"/>
                    </a:cubicBezTo>
                    <a:cubicBezTo>
                      <a:pt x="509" y="752"/>
                      <a:pt x="600" y="719"/>
                      <a:pt x="673" y="652"/>
                    </a:cubicBezTo>
                    <a:cubicBezTo>
                      <a:pt x="826" y="513"/>
                      <a:pt x="837" y="276"/>
                      <a:pt x="695" y="122"/>
                    </a:cubicBezTo>
                    <a:cubicBezTo>
                      <a:pt x="622" y="41"/>
                      <a:pt x="520" y="0"/>
                      <a:pt x="41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0" name="Google Shape;3820;p163"/>
              <p:cNvSpPr/>
              <p:nvPr/>
            </p:nvSpPr>
            <p:spPr>
              <a:xfrm>
                <a:off x="8502738" y="4198175"/>
                <a:ext cx="53550" cy="51500"/>
              </a:xfrm>
              <a:custGeom>
                <a:avLst/>
                <a:gdLst/>
                <a:ahLst/>
                <a:cxnLst/>
                <a:rect l="l" t="t" r="r" b="b"/>
                <a:pathLst>
                  <a:path w="2142" h="2060" extrusionOk="0">
                    <a:moveTo>
                      <a:pt x="1323" y="1"/>
                    </a:moveTo>
                    <a:cubicBezTo>
                      <a:pt x="1183" y="1"/>
                      <a:pt x="1043" y="58"/>
                      <a:pt x="930" y="152"/>
                    </a:cubicBezTo>
                    <a:cubicBezTo>
                      <a:pt x="885" y="140"/>
                      <a:pt x="838" y="135"/>
                      <a:pt x="791" y="135"/>
                    </a:cubicBezTo>
                    <a:cubicBezTo>
                      <a:pt x="652" y="135"/>
                      <a:pt x="509" y="185"/>
                      <a:pt x="392" y="292"/>
                    </a:cubicBezTo>
                    <a:cubicBezTo>
                      <a:pt x="256" y="418"/>
                      <a:pt x="196" y="585"/>
                      <a:pt x="198" y="746"/>
                    </a:cubicBezTo>
                    <a:cubicBezTo>
                      <a:pt x="77" y="868"/>
                      <a:pt x="1" y="1029"/>
                      <a:pt x="12" y="1203"/>
                    </a:cubicBezTo>
                    <a:cubicBezTo>
                      <a:pt x="26" y="1408"/>
                      <a:pt x="157" y="1560"/>
                      <a:pt x="333" y="1627"/>
                    </a:cubicBezTo>
                    <a:cubicBezTo>
                      <a:pt x="357" y="1815"/>
                      <a:pt x="475" y="1979"/>
                      <a:pt x="668" y="2038"/>
                    </a:cubicBezTo>
                    <a:cubicBezTo>
                      <a:pt x="717" y="2053"/>
                      <a:pt x="767" y="2060"/>
                      <a:pt x="817" y="2060"/>
                    </a:cubicBezTo>
                    <a:cubicBezTo>
                      <a:pt x="958" y="2060"/>
                      <a:pt x="1098" y="2003"/>
                      <a:pt x="1210" y="1910"/>
                    </a:cubicBezTo>
                    <a:cubicBezTo>
                      <a:pt x="1255" y="1921"/>
                      <a:pt x="1302" y="1926"/>
                      <a:pt x="1349" y="1926"/>
                    </a:cubicBezTo>
                    <a:cubicBezTo>
                      <a:pt x="1489" y="1926"/>
                      <a:pt x="1632" y="1876"/>
                      <a:pt x="1749" y="1769"/>
                    </a:cubicBezTo>
                    <a:cubicBezTo>
                      <a:pt x="1886" y="1643"/>
                      <a:pt x="1946" y="1475"/>
                      <a:pt x="1943" y="1315"/>
                    </a:cubicBezTo>
                    <a:cubicBezTo>
                      <a:pt x="2065" y="1193"/>
                      <a:pt x="2141" y="1030"/>
                      <a:pt x="2130" y="858"/>
                    </a:cubicBezTo>
                    <a:cubicBezTo>
                      <a:pt x="2116" y="653"/>
                      <a:pt x="1985" y="501"/>
                      <a:pt x="1809" y="434"/>
                    </a:cubicBezTo>
                    <a:cubicBezTo>
                      <a:pt x="1784" y="246"/>
                      <a:pt x="1666" y="82"/>
                      <a:pt x="1473" y="24"/>
                    </a:cubicBezTo>
                    <a:cubicBezTo>
                      <a:pt x="1424" y="8"/>
                      <a:pt x="1373" y="1"/>
                      <a:pt x="132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1" name="Google Shape;3821;p163"/>
              <p:cNvSpPr/>
              <p:nvPr/>
            </p:nvSpPr>
            <p:spPr>
              <a:xfrm>
                <a:off x="8518088" y="4213500"/>
                <a:ext cx="20925" cy="18850"/>
              </a:xfrm>
              <a:custGeom>
                <a:avLst/>
                <a:gdLst/>
                <a:ahLst/>
                <a:cxnLst/>
                <a:rect l="l" t="t" r="r" b="b"/>
                <a:pathLst>
                  <a:path w="837" h="754" extrusionOk="0">
                    <a:moveTo>
                      <a:pt x="418" y="0"/>
                    </a:moveTo>
                    <a:cubicBezTo>
                      <a:pt x="327" y="0"/>
                      <a:pt x="236" y="33"/>
                      <a:pt x="165" y="100"/>
                    </a:cubicBezTo>
                    <a:cubicBezTo>
                      <a:pt x="11" y="241"/>
                      <a:pt x="1" y="479"/>
                      <a:pt x="141" y="631"/>
                    </a:cubicBezTo>
                    <a:cubicBezTo>
                      <a:pt x="216" y="712"/>
                      <a:pt x="317" y="753"/>
                      <a:pt x="419" y="753"/>
                    </a:cubicBezTo>
                    <a:cubicBezTo>
                      <a:pt x="509" y="753"/>
                      <a:pt x="600" y="721"/>
                      <a:pt x="673" y="655"/>
                    </a:cubicBezTo>
                    <a:cubicBezTo>
                      <a:pt x="826" y="513"/>
                      <a:pt x="836" y="276"/>
                      <a:pt x="695" y="122"/>
                    </a:cubicBezTo>
                    <a:cubicBezTo>
                      <a:pt x="621" y="42"/>
                      <a:pt x="519" y="0"/>
                      <a:pt x="41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2" name="Google Shape;3822;p163"/>
              <p:cNvSpPr/>
              <p:nvPr/>
            </p:nvSpPr>
            <p:spPr>
              <a:xfrm>
                <a:off x="8405713" y="4177275"/>
                <a:ext cx="29050" cy="27900"/>
              </a:xfrm>
              <a:custGeom>
                <a:avLst/>
                <a:gdLst/>
                <a:ahLst/>
                <a:cxnLst/>
                <a:rect l="l" t="t" r="r" b="b"/>
                <a:pathLst>
                  <a:path w="1162" h="1116" extrusionOk="0">
                    <a:moveTo>
                      <a:pt x="721" y="1"/>
                    </a:moveTo>
                    <a:cubicBezTo>
                      <a:pt x="644" y="1"/>
                      <a:pt x="568" y="33"/>
                      <a:pt x="506" y="83"/>
                    </a:cubicBezTo>
                    <a:cubicBezTo>
                      <a:pt x="481" y="77"/>
                      <a:pt x="456" y="74"/>
                      <a:pt x="430" y="74"/>
                    </a:cubicBezTo>
                    <a:cubicBezTo>
                      <a:pt x="355" y="74"/>
                      <a:pt x="277" y="102"/>
                      <a:pt x="214" y="159"/>
                    </a:cubicBezTo>
                    <a:cubicBezTo>
                      <a:pt x="140" y="227"/>
                      <a:pt x="108" y="318"/>
                      <a:pt x="109" y="405"/>
                    </a:cubicBezTo>
                    <a:cubicBezTo>
                      <a:pt x="43" y="471"/>
                      <a:pt x="1" y="559"/>
                      <a:pt x="8" y="652"/>
                    </a:cubicBezTo>
                    <a:cubicBezTo>
                      <a:pt x="16" y="763"/>
                      <a:pt x="88" y="845"/>
                      <a:pt x="182" y="881"/>
                    </a:cubicBezTo>
                    <a:cubicBezTo>
                      <a:pt x="195" y="983"/>
                      <a:pt x="259" y="1072"/>
                      <a:pt x="364" y="1103"/>
                    </a:cubicBezTo>
                    <a:cubicBezTo>
                      <a:pt x="391" y="1112"/>
                      <a:pt x="418" y="1115"/>
                      <a:pt x="445" y="1115"/>
                    </a:cubicBezTo>
                    <a:cubicBezTo>
                      <a:pt x="521" y="1115"/>
                      <a:pt x="596" y="1085"/>
                      <a:pt x="657" y="1035"/>
                    </a:cubicBezTo>
                    <a:cubicBezTo>
                      <a:pt x="681" y="1040"/>
                      <a:pt x="706" y="1043"/>
                      <a:pt x="731" y="1043"/>
                    </a:cubicBezTo>
                    <a:cubicBezTo>
                      <a:pt x="807" y="1043"/>
                      <a:pt x="885" y="1016"/>
                      <a:pt x="949" y="958"/>
                    </a:cubicBezTo>
                    <a:cubicBezTo>
                      <a:pt x="1023" y="889"/>
                      <a:pt x="1056" y="799"/>
                      <a:pt x="1054" y="710"/>
                    </a:cubicBezTo>
                    <a:cubicBezTo>
                      <a:pt x="1119" y="646"/>
                      <a:pt x="1161" y="557"/>
                      <a:pt x="1155" y="463"/>
                    </a:cubicBezTo>
                    <a:cubicBezTo>
                      <a:pt x="1148" y="352"/>
                      <a:pt x="1077" y="270"/>
                      <a:pt x="982" y="234"/>
                    </a:cubicBezTo>
                    <a:cubicBezTo>
                      <a:pt x="969" y="134"/>
                      <a:pt x="904" y="46"/>
                      <a:pt x="801" y="13"/>
                    </a:cubicBezTo>
                    <a:cubicBezTo>
                      <a:pt x="774" y="5"/>
                      <a:pt x="747" y="1"/>
                      <a:pt x="7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3" name="Google Shape;3823;p163"/>
              <p:cNvSpPr/>
              <p:nvPr/>
            </p:nvSpPr>
            <p:spPr>
              <a:xfrm>
                <a:off x="8414063" y="4185575"/>
                <a:ext cx="11325" cy="10200"/>
              </a:xfrm>
              <a:custGeom>
                <a:avLst/>
                <a:gdLst/>
                <a:ahLst/>
                <a:cxnLst/>
                <a:rect l="l" t="t" r="r" b="b"/>
                <a:pathLst>
                  <a:path w="453" h="408" extrusionOk="0">
                    <a:moveTo>
                      <a:pt x="225" y="1"/>
                    </a:moveTo>
                    <a:cubicBezTo>
                      <a:pt x="176" y="1"/>
                      <a:pt x="127" y="18"/>
                      <a:pt x="88" y="54"/>
                    </a:cubicBezTo>
                    <a:cubicBezTo>
                      <a:pt x="5" y="130"/>
                      <a:pt x="1" y="259"/>
                      <a:pt x="77" y="341"/>
                    </a:cubicBezTo>
                    <a:cubicBezTo>
                      <a:pt x="117" y="386"/>
                      <a:pt x="172" y="408"/>
                      <a:pt x="227" y="408"/>
                    </a:cubicBezTo>
                    <a:cubicBezTo>
                      <a:pt x="276" y="408"/>
                      <a:pt x="325" y="390"/>
                      <a:pt x="364" y="355"/>
                    </a:cubicBezTo>
                    <a:cubicBezTo>
                      <a:pt x="447" y="279"/>
                      <a:pt x="452" y="150"/>
                      <a:pt x="377" y="67"/>
                    </a:cubicBezTo>
                    <a:cubicBezTo>
                      <a:pt x="337" y="23"/>
                      <a:pt x="281" y="1"/>
                      <a:pt x="22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4" name="Google Shape;3824;p163"/>
              <p:cNvSpPr/>
              <p:nvPr/>
            </p:nvSpPr>
            <p:spPr>
              <a:xfrm>
                <a:off x="8672863" y="4127075"/>
                <a:ext cx="39700" cy="34875"/>
              </a:xfrm>
              <a:custGeom>
                <a:avLst/>
                <a:gdLst/>
                <a:ahLst/>
                <a:cxnLst/>
                <a:rect l="l" t="t" r="r" b="b"/>
                <a:pathLst>
                  <a:path w="1588" h="1395" extrusionOk="0">
                    <a:moveTo>
                      <a:pt x="882" y="1"/>
                    </a:moveTo>
                    <a:cubicBezTo>
                      <a:pt x="803" y="1"/>
                      <a:pt x="728" y="23"/>
                      <a:pt x="663" y="62"/>
                    </a:cubicBezTo>
                    <a:cubicBezTo>
                      <a:pt x="620" y="50"/>
                      <a:pt x="576" y="44"/>
                      <a:pt x="532" y="44"/>
                    </a:cubicBezTo>
                    <a:cubicBezTo>
                      <a:pt x="457" y="44"/>
                      <a:pt x="382" y="63"/>
                      <a:pt x="318" y="106"/>
                    </a:cubicBezTo>
                    <a:cubicBezTo>
                      <a:pt x="195" y="187"/>
                      <a:pt x="149" y="321"/>
                      <a:pt x="167" y="452"/>
                    </a:cubicBezTo>
                    <a:cubicBezTo>
                      <a:pt x="61" y="534"/>
                      <a:pt x="0" y="662"/>
                      <a:pt x="32" y="802"/>
                    </a:cubicBezTo>
                    <a:cubicBezTo>
                      <a:pt x="63" y="939"/>
                      <a:pt x="169" y="1042"/>
                      <a:pt x="299" y="1090"/>
                    </a:cubicBezTo>
                    <a:cubicBezTo>
                      <a:pt x="335" y="1216"/>
                      <a:pt x="432" y="1328"/>
                      <a:pt x="576" y="1374"/>
                    </a:cubicBezTo>
                    <a:cubicBezTo>
                      <a:pt x="620" y="1388"/>
                      <a:pt x="664" y="1394"/>
                      <a:pt x="707" y="1394"/>
                    </a:cubicBezTo>
                    <a:cubicBezTo>
                      <a:pt x="786" y="1394"/>
                      <a:pt x="860" y="1372"/>
                      <a:pt x="924" y="1333"/>
                    </a:cubicBezTo>
                    <a:cubicBezTo>
                      <a:pt x="966" y="1345"/>
                      <a:pt x="1009" y="1351"/>
                      <a:pt x="1052" y="1351"/>
                    </a:cubicBezTo>
                    <a:cubicBezTo>
                      <a:pt x="1129" y="1351"/>
                      <a:pt x="1205" y="1331"/>
                      <a:pt x="1271" y="1287"/>
                    </a:cubicBezTo>
                    <a:cubicBezTo>
                      <a:pt x="1392" y="1207"/>
                      <a:pt x="1440" y="1073"/>
                      <a:pt x="1418" y="941"/>
                    </a:cubicBezTo>
                    <a:cubicBezTo>
                      <a:pt x="1526" y="862"/>
                      <a:pt x="1587" y="733"/>
                      <a:pt x="1554" y="592"/>
                    </a:cubicBezTo>
                    <a:cubicBezTo>
                      <a:pt x="1525" y="456"/>
                      <a:pt x="1417" y="354"/>
                      <a:pt x="1285" y="304"/>
                    </a:cubicBezTo>
                    <a:cubicBezTo>
                      <a:pt x="1251" y="178"/>
                      <a:pt x="1152" y="67"/>
                      <a:pt x="1010" y="21"/>
                    </a:cubicBezTo>
                    <a:cubicBezTo>
                      <a:pt x="967" y="7"/>
                      <a:pt x="924" y="1"/>
                      <a:pt x="8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5" name="Google Shape;3825;p163"/>
              <p:cNvSpPr/>
              <p:nvPr/>
            </p:nvSpPr>
            <p:spPr>
              <a:xfrm>
                <a:off x="8685538" y="4136875"/>
                <a:ext cx="14925" cy="13375"/>
              </a:xfrm>
              <a:custGeom>
                <a:avLst/>
                <a:gdLst/>
                <a:ahLst/>
                <a:cxnLst/>
                <a:rect l="l" t="t" r="r" b="b"/>
                <a:pathLst>
                  <a:path w="597" h="535" extrusionOk="0">
                    <a:moveTo>
                      <a:pt x="297" y="0"/>
                    </a:moveTo>
                    <a:cubicBezTo>
                      <a:pt x="184" y="0"/>
                      <a:pt x="80" y="73"/>
                      <a:pt x="43" y="185"/>
                    </a:cubicBezTo>
                    <a:cubicBezTo>
                      <a:pt x="0" y="326"/>
                      <a:pt x="77" y="476"/>
                      <a:pt x="216" y="521"/>
                    </a:cubicBezTo>
                    <a:cubicBezTo>
                      <a:pt x="243" y="530"/>
                      <a:pt x="271" y="534"/>
                      <a:pt x="298" y="534"/>
                    </a:cubicBezTo>
                    <a:cubicBezTo>
                      <a:pt x="411" y="534"/>
                      <a:pt x="516" y="462"/>
                      <a:pt x="552" y="349"/>
                    </a:cubicBezTo>
                    <a:cubicBezTo>
                      <a:pt x="596" y="209"/>
                      <a:pt x="519" y="59"/>
                      <a:pt x="379" y="13"/>
                    </a:cubicBezTo>
                    <a:cubicBezTo>
                      <a:pt x="352" y="4"/>
                      <a:pt x="324" y="0"/>
                      <a:pt x="297"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6" name="Google Shape;3826;p163"/>
              <p:cNvSpPr/>
              <p:nvPr/>
            </p:nvSpPr>
            <p:spPr>
              <a:xfrm>
                <a:off x="8577363" y="4213125"/>
                <a:ext cx="33625" cy="29050"/>
              </a:xfrm>
              <a:custGeom>
                <a:avLst/>
                <a:gdLst/>
                <a:ahLst/>
                <a:cxnLst/>
                <a:rect l="l" t="t" r="r" b="b"/>
                <a:pathLst>
                  <a:path w="1345" h="1162" extrusionOk="0">
                    <a:moveTo>
                      <a:pt x="553" y="1"/>
                    </a:moveTo>
                    <a:cubicBezTo>
                      <a:pt x="495" y="1"/>
                      <a:pt x="436" y="15"/>
                      <a:pt x="379" y="46"/>
                    </a:cubicBezTo>
                    <a:cubicBezTo>
                      <a:pt x="280" y="99"/>
                      <a:pt x="220" y="189"/>
                      <a:pt x="198" y="287"/>
                    </a:cubicBezTo>
                    <a:cubicBezTo>
                      <a:pt x="110" y="340"/>
                      <a:pt x="39" y="425"/>
                      <a:pt x="23" y="527"/>
                    </a:cubicBezTo>
                    <a:cubicBezTo>
                      <a:pt x="0" y="651"/>
                      <a:pt x="54" y="759"/>
                      <a:pt x="150" y="824"/>
                    </a:cubicBezTo>
                    <a:cubicBezTo>
                      <a:pt x="138" y="938"/>
                      <a:pt x="181" y="1052"/>
                      <a:pt x="288" y="1116"/>
                    </a:cubicBezTo>
                    <a:cubicBezTo>
                      <a:pt x="339" y="1147"/>
                      <a:pt x="396" y="1161"/>
                      <a:pt x="453" y="1161"/>
                    </a:cubicBezTo>
                    <a:cubicBezTo>
                      <a:pt x="512" y="1161"/>
                      <a:pt x="571" y="1146"/>
                      <a:pt x="626" y="1120"/>
                    </a:cubicBezTo>
                    <a:cubicBezTo>
                      <a:pt x="676" y="1146"/>
                      <a:pt x="733" y="1161"/>
                      <a:pt x="791" y="1161"/>
                    </a:cubicBezTo>
                    <a:cubicBezTo>
                      <a:pt x="849" y="1161"/>
                      <a:pt x="908" y="1147"/>
                      <a:pt x="965" y="1116"/>
                    </a:cubicBezTo>
                    <a:cubicBezTo>
                      <a:pt x="1064" y="1062"/>
                      <a:pt x="1124" y="973"/>
                      <a:pt x="1145" y="876"/>
                    </a:cubicBezTo>
                    <a:cubicBezTo>
                      <a:pt x="1235" y="823"/>
                      <a:pt x="1304" y="738"/>
                      <a:pt x="1323" y="634"/>
                    </a:cubicBezTo>
                    <a:cubicBezTo>
                      <a:pt x="1345" y="512"/>
                      <a:pt x="1291" y="403"/>
                      <a:pt x="1196" y="338"/>
                    </a:cubicBezTo>
                    <a:cubicBezTo>
                      <a:pt x="1206" y="222"/>
                      <a:pt x="1162" y="109"/>
                      <a:pt x="1056" y="46"/>
                    </a:cubicBezTo>
                    <a:cubicBezTo>
                      <a:pt x="1005" y="15"/>
                      <a:pt x="948" y="1"/>
                      <a:pt x="890" y="1"/>
                    </a:cubicBezTo>
                    <a:cubicBezTo>
                      <a:pt x="832" y="1"/>
                      <a:pt x="772" y="15"/>
                      <a:pt x="718" y="41"/>
                    </a:cubicBezTo>
                    <a:cubicBezTo>
                      <a:pt x="668" y="15"/>
                      <a:pt x="611" y="1"/>
                      <a:pt x="55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7" name="Google Shape;3827;p163"/>
              <p:cNvSpPr/>
              <p:nvPr/>
            </p:nvSpPr>
            <p:spPr>
              <a:xfrm>
                <a:off x="8587213" y="4221150"/>
                <a:ext cx="13050" cy="11450"/>
              </a:xfrm>
              <a:custGeom>
                <a:avLst/>
                <a:gdLst/>
                <a:ahLst/>
                <a:cxnLst/>
                <a:rect l="l" t="t" r="r" b="b"/>
                <a:pathLst>
                  <a:path w="522" h="458" extrusionOk="0">
                    <a:moveTo>
                      <a:pt x="261" y="1"/>
                    </a:moveTo>
                    <a:cubicBezTo>
                      <a:pt x="224" y="1"/>
                      <a:pt x="186" y="10"/>
                      <a:pt x="151" y="29"/>
                    </a:cubicBezTo>
                    <a:cubicBezTo>
                      <a:pt x="39" y="90"/>
                      <a:pt x="0" y="228"/>
                      <a:pt x="59" y="339"/>
                    </a:cubicBezTo>
                    <a:cubicBezTo>
                      <a:pt x="102" y="415"/>
                      <a:pt x="181" y="458"/>
                      <a:pt x="262" y="458"/>
                    </a:cubicBezTo>
                    <a:cubicBezTo>
                      <a:pt x="298" y="458"/>
                      <a:pt x="336" y="449"/>
                      <a:pt x="370" y="431"/>
                    </a:cubicBezTo>
                    <a:cubicBezTo>
                      <a:pt x="482" y="370"/>
                      <a:pt x="522" y="231"/>
                      <a:pt x="461" y="120"/>
                    </a:cubicBezTo>
                    <a:cubicBezTo>
                      <a:pt x="420" y="44"/>
                      <a:pt x="342" y="1"/>
                      <a:pt x="26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8" name="Google Shape;3828;p163"/>
              <p:cNvSpPr/>
              <p:nvPr/>
            </p:nvSpPr>
            <p:spPr>
              <a:xfrm>
                <a:off x="8669588" y="4177000"/>
                <a:ext cx="37900" cy="36650"/>
              </a:xfrm>
              <a:custGeom>
                <a:avLst/>
                <a:gdLst/>
                <a:ahLst/>
                <a:cxnLst/>
                <a:rect l="l" t="t" r="r" b="b"/>
                <a:pathLst>
                  <a:path w="1516" h="1466" extrusionOk="0">
                    <a:moveTo>
                      <a:pt x="932" y="0"/>
                    </a:moveTo>
                    <a:cubicBezTo>
                      <a:pt x="829" y="0"/>
                      <a:pt x="727" y="43"/>
                      <a:pt x="647" y="113"/>
                    </a:cubicBezTo>
                    <a:cubicBezTo>
                      <a:pt x="617" y="106"/>
                      <a:pt x="586" y="102"/>
                      <a:pt x="555" y="102"/>
                    </a:cubicBezTo>
                    <a:cubicBezTo>
                      <a:pt x="454" y="102"/>
                      <a:pt x="351" y="139"/>
                      <a:pt x="269" y="218"/>
                    </a:cubicBezTo>
                    <a:cubicBezTo>
                      <a:pt x="173" y="308"/>
                      <a:pt x="131" y="428"/>
                      <a:pt x="137" y="543"/>
                    </a:cubicBezTo>
                    <a:cubicBezTo>
                      <a:pt x="54" y="630"/>
                      <a:pt x="0" y="746"/>
                      <a:pt x="11" y="869"/>
                    </a:cubicBezTo>
                    <a:cubicBezTo>
                      <a:pt x="24" y="1015"/>
                      <a:pt x="118" y="1119"/>
                      <a:pt x="244" y="1164"/>
                    </a:cubicBezTo>
                    <a:cubicBezTo>
                      <a:pt x="264" y="1298"/>
                      <a:pt x="347" y="1411"/>
                      <a:pt x="486" y="1451"/>
                    </a:cubicBezTo>
                    <a:cubicBezTo>
                      <a:pt x="519" y="1461"/>
                      <a:pt x="552" y="1465"/>
                      <a:pt x="585" y="1465"/>
                    </a:cubicBezTo>
                    <a:cubicBezTo>
                      <a:pt x="687" y="1465"/>
                      <a:pt x="787" y="1423"/>
                      <a:pt x="869" y="1354"/>
                    </a:cubicBezTo>
                    <a:cubicBezTo>
                      <a:pt x="899" y="1361"/>
                      <a:pt x="930" y="1364"/>
                      <a:pt x="961" y="1364"/>
                    </a:cubicBezTo>
                    <a:cubicBezTo>
                      <a:pt x="1062" y="1364"/>
                      <a:pt x="1165" y="1327"/>
                      <a:pt x="1248" y="1246"/>
                    </a:cubicBezTo>
                    <a:cubicBezTo>
                      <a:pt x="1344" y="1155"/>
                      <a:pt x="1385" y="1036"/>
                      <a:pt x="1379" y="922"/>
                    </a:cubicBezTo>
                    <a:cubicBezTo>
                      <a:pt x="1464" y="835"/>
                      <a:pt x="1516" y="718"/>
                      <a:pt x="1505" y="595"/>
                    </a:cubicBezTo>
                    <a:cubicBezTo>
                      <a:pt x="1493" y="449"/>
                      <a:pt x="1398" y="344"/>
                      <a:pt x="1273" y="299"/>
                    </a:cubicBezTo>
                    <a:cubicBezTo>
                      <a:pt x="1251" y="166"/>
                      <a:pt x="1168" y="53"/>
                      <a:pt x="1029" y="14"/>
                    </a:cubicBezTo>
                    <a:cubicBezTo>
                      <a:pt x="997" y="4"/>
                      <a:pt x="965" y="0"/>
                      <a:pt x="93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29" name="Google Shape;3829;p163"/>
              <p:cNvSpPr/>
              <p:nvPr/>
            </p:nvSpPr>
            <p:spPr>
              <a:xfrm>
                <a:off x="8782678" y="4161140"/>
                <a:ext cx="14775" cy="13325"/>
              </a:xfrm>
              <a:custGeom>
                <a:avLst/>
                <a:gdLst/>
                <a:ahLst/>
                <a:cxnLst/>
                <a:rect l="l" t="t" r="r" b="b"/>
                <a:pathLst>
                  <a:path w="591" h="533" extrusionOk="0">
                    <a:moveTo>
                      <a:pt x="296" y="0"/>
                    </a:moveTo>
                    <a:cubicBezTo>
                      <a:pt x="230" y="0"/>
                      <a:pt x="163" y="25"/>
                      <a:pt x="111" y="73"/>
                    </a:cubicBezTo>
                    <a:cubicBezTo>
                      <a:pt x="5" y="175"/>
                      <a:pt x="0" y="343"/>
                      <a:pt x="102" y="450"/>
                    </a:cubicBezTo>
                    <a:cubicBezTo>
                      <a:pt x="154" y="505"/>
                      <a:pt x="224" y="532"/>
                      <a:pt x="295" y="532"/>
                    </a:cubicBezTo>
                    <a:cubicBezTo>
                      <a:pt x="361" y="532"/>
                      <a:pt x="427" y="507"/>
                      <a:pt x="479" y="458"/>
                    </a:cubicBezTo>
                    <a:cubicBezTo>
                      <a:pt x="585" y="358"/>
                      <a:pt x="590" y="189"/>
                      <a:pt x="488" y="82"/>
                    </a:cubicBezTo>
                    <a:cubicBezTo>
                      <a:pt x="436" y="28"/>
                      <a:pt x="366" y="0"/>
                      <a:pt x="29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0" name="Google Shape;3830;p163"/>
              <p:cNvSpPr/>
              <p:nvPr/>
            </p:nvSpPr>
            <p:spPr>
              <a:xfrm>
                <a:off x="8525513" y="4156600"/>
                <a:ext cx="37875" cy="36700"/>
              </a:xfrm>
              <a:custGeom>
                <a:avLst/>
                <a:gdLst/>
                <a:ahLst/>
                <a:cxnLst/>
                <a:rect l="l" t="t" r="r" b="b"/>
                <a:pathLst>
                  <a:path w="1515" h="1468" extrusionOk="0">
                    <a:moveTo>
                      <a:pt x="931" y="0"/>
                    </a:moveTo>
                    <a:cubicBezTo>
                      <a:pt x="829" y="0"/>
                      <a:pt x="729" y="43"/>
                      <a:pt x="649" y="113"/>
                    </a:cubicBezTo>
                    <a:cubicBezTo>
                      <a:pt x="620" y="106"/>
                      <a:pt x="589" y="103"/>
                      <a:pt x="559" y="103"/>
                    </a:cubicBezTo>
                    <a:cubicBezTo>
                      <a:pt x="457" y="103"/>
                      <a:pt x="351" y="140"/>
                      <a:pt x="268" y="219"/>
                    </a:cubicBezTo>
                    <a:cubicBezTo>
                      <a:pt x="173" y="309"/>
                      <a:pt x="132" y="429"/>
                      <a:pt x="137" y="545"/>
                    </a:cubicBezTo>
                    <a:cubicBezTo>
                      <a:pt x="53" y="632"/>
                      <a:pt x="1" y="748"/>
                      <a:pt x="11" y="871"/>
                    </a:cubicBezTo>
                    <a:cubicBezTo>
                      <a:pt x="23" y="1017"/>
                      <a:pt x="119" y="1121"/>
                      <a:pt x="243" y="1166"/>
                    </a:cubicBezTo>
                    <a:cubicBezTo>
                      <a:pt x="263" y="1300"/>
                      <a:pt x="347" y="1413"/>
                      <a:pt x="485" y="1453"/>
                    </a:cubicBezTo>
                    <a:cubicBezTo>
                      <a:pt x="518" y="1463"/>
                      <a:pt x="552" y="1467"/>
                      <a:pt x="585" y="1467"/>
                    </a:cubicBezTo>
                    <a:cubicBezTo>
                      <a:pt x="687" y="1467"/>
                      <a:pt x="787" y="1425"/>
                      <a:pt x="867" y="1356"/>
                    </a:cubicBezTo>
                    <a:cubicBezTo>
                      <a:pt x="897" y="1363"/>
                      <a:pt x="928" y="1366"/>
                      <a:pt x="959" y="1366"/>
                    </a:cubicBezTo>
                    <a:cubicBezTo>
                      <a:pt x="1060" y="1366"/>
                      <a:pt x="1164" y="1329"/>
                      <a:pt x="1247" y="1249"/>
                    </a:cubicBezTo>
                    <a:cubicBezTo>
                      <a:pt x="1342" y="1158"/>
                      <a:pt x="1383" y="1039"/>
                      <a:pt x="1378" y="925"/>
                    </a:cubicBezTo>
                    <a:cubicBezTo>
                      <a:pt x="1463" y="838"/>
                      <a:pt x="1514" y="721"/>
                      <a:pt x="1504" y="598"/>
                    </a:cubicBezTo>
                    <a:cubicBezTo>
                      <a:pt x="1492" y="454"/>
                      <a:pt x="1398" y="347"/>
                      <a:pt x="1271" y="302"/>
                    </a:cubicBezTo>
                    <a:cubicBezTo>
                      <a:pt x="1252" y="168"/>
                      <a:pt x="1169" y="53"/>
                      <a:pt x="1031" y="15"/>
                    </a:cubicBezTo>
                    <a:cubicBezTo>
                      <a:pt x="998" y="5"/>
                      <a:pt x="964" y="0"/>
                      <a:pt x="9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1" name="Google Shape;3831;p163"/>
              <p:cNvSpPr/>
              <p:nvPr/>
            </p:nvSpPr>
            <p:spPr>
              <a:xfrm>
                <a:off x="8536388" y="4167525"/>
                <a:ext cx="14750" cy="13325"/>
              </a:xfrm>
              <a:custGeom>
                <a:avLst/>
                <a:gdLst/>
                <a:ahLst/>
                <a:cxnLst/>
                <a:rect l="l" t="t" r="r" b="b"/>
                <a:pathLst>
                  <a:path w="590" h="533" extrusionOk="0">
                    <a:moveTo>
                      <a:pt x="295" y="1"/>
                    </a:moveTo>
                    <a:cubicBezTo>
                      <a:pt x="229" y="1"/>
                      <a:pt x="163" y="25"/>
                      <a:pt x="110" y="74"/>
                    </a:cubicBezTo>
                    <a:cubicBezTo>
                      <a:pt x="4" y="176"/>
                      <a:pt x="1" y="344"/>
                      <a:pt x="101" y="451"/>
                    </a:cubicBezTo>
                    <a:cubicBezTo>
                      <a:pt x="154" y="505"/>
                      <a:pt x="224" y="533"/>
                      <a:pt x="295" y="533"/>
                    </a:cubicBezTo>
                    <a:cubicBezTo>
                      <a:pt x="361" y="533"/>
                      <a:pt x="427" y="508"/>
                      <a:pt x="479" y="459"/>
                    </a:cubicBezTo>
                    <a:cubicBezTo>
                      <a:pt x="586" y="359"/>
                      <a:pt x="590" y="190"/>
                      <a:pt x="488" y="83"/>
                    </a:cubicBezTo>
                    <a:cubicBezTo>
                      <a:pt x="436" y="28"/>
                      <a:pt x="366" y="1"/>
                      <a:pt x="29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2" name="Google Shape;3832;p163"/>
              <p:cNvSpPr/>
              <p:nvPr/>
            </p:nvSpPr>
            <p:spPr>
              <a:xfrm>
                <a:off x="8468538" y="4181025"/>
                <a:ext cx="37875" cy="36675"/>
              </a:xfrm>
              <a:custGeom>
                <a:avLst/>
                <a:gdLst/>
                <a:ahLst/>
                <a:cxnLst/>
                <a:rect l="l" t="t" r="r" b="b"/>
                <a:pathLst>
                  <a:path w="1515" h="1467" extrusionOk="0">
                    <a:moveTo>
                      <a:pt x="930" y="1"/>
                    </a:moveTo>
                    <a:cubicBezTo>
                      <a:pt x="828" y="1"/>
                      <a:pt x="729" y="44"/>
                      <a:pt x="649" y="114"/>
                    </a:cubicBezTo>
                    <a:cubicBezTo>
                      <a:pt x="619" y="107"/>
                      <a:pt x="589" y="104"/>
                      <a:pt x="558" y="104"/>
                    </a:cubicBezTo>
                    <a:cubicBezTo>
                      <a:pt x="456" y="104"/>
                      <a:pt x="351" y="141"/>
                      <a:pt x="269" y="220"/>
                    </a:cubicBezTo>
                    <a:cubicBezTo>
                      <a:pt x="174" y="310"/>
                      <a:pt x="133" y="430"/>
                      <a:pt x="138" y="546"/>
                    </a:cubicBezTo>
                    <a:cubicBezTo>
                      <a:pt x="52" y="633"/>
                      <a:pt x="1" y="749"/>
                      <a:pt x="12" y="870"/>
                    </a:cubicBezTo>
                    <a:cubicBezTo>
                      <a:pt x="23" y="1016"/>
                      <a:pt x="119" y="1121"/>
                      <a:pt x="244" y="1166"/>
                    </a:cubicBezTo>
                    <a:cubicBezTo>
                      <a:pt x="264" y="1299"/>
                      <a:pt x="348" y="1413"/>
                      <a:pt x="486" y="1453"/>
                    </a:cubicBezTo>
                    <a:cubicBezTo>
                      <a:pt x="519" y="1462"/>
                      <a:pt x="552" y="1467"/>
                      <a:pt x="585" y="1467"/>
                    </a:cubicBezTo>
                    <a:cubicBezTo>
                      <a:pt x="687" y="1467"/>
                      <a:pt x="787" y="1425"/>
                      <a:pt x="868" y="1356"/>
                    </a:cubicBezTo>
                    <a:cubicBezTo>
                      <a:pt x="897" y="1362"/>
                      <a:pt x="927" y="1365"/>
                      <a:pt x="958" y="1365"/>
                    </a:cubicBezTo>
                    <a:cubicBezTo>
                      <a:pt x="1060" y="1365"/>
                      <a:pt x="1164" y="1329"/>
                      <a:pt x="1248" y="1248"/>
                    </a:cubicBezTo>
                    <a:cubicBezTo>
                      <a:pt x="1343" y="1157"/>
                      <a:pt x="1384" y="1038"/>
                      <a:pt x="1379" y="923"/>
                    </a:cubicBezTo>
                    <a:cubicBezTo>
                      <a:pt x="1463" y="836"/>
                      <a:pt x="1515" y="720"/>
                      <a:pt x="1505" y="597"/>
                    </a:cubicBezTo>
                    <a:cubicBezTo>
                      <a:pt x="1492" y="452"/>
                      <a:pt x="1397" y="346"/>
                      <a:pt x="1272" y="301"/>
                    </a:cubicBezTo>
                    <a:cubicBezTo>
                      <a:pt x="1253" y="169"/>
                      <a:pt x="1169" y="54"/>
                      <a:pt x="1031" y="15"/>
                    </a:cubicBezTo>
                    <a:cubicBezTo>
                      <a:pt x="997" y="6"/>
                      <a:pt x="964" y="1"/>
                      <a:pt x="9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3" name="Google Shape;3833;p163"/>
              <p:cNvSpPr/>
              <p:nvPr/>
            </p:nvSpPr>
            <p:spPr>
              <a:xfrm>
                <a:off x="8479388" y="4191975"/>
                <a:ext cx="14800" cy="13325"/>
              </a:xfrm>
              <a:custGeom>
                <a:avLst/>
                <a:gdLst/>
                <a:ahLst/>
                <a:cxnLst/>
                <a:rect l="l" t="t" r="r" b="b"/>
                <a:pathLst>
                  <a:path w="592" h="533" extrusionOk="0">
                    <a:moveTo>
                      <a:pt x="296" y="1"/>
                    </a:moveTo>
                    <a:cubicBezTo>
                      <a:pt x="230" y="1"/>
                      <a:pt x="163" y="25"/>
                      <a:pt x="111" y="74"/>
                    </a:cubicBezTo>
                    <a:cubicBezTo>
                      <a:pt x="5" y="175"/>
                      <a:pt x="1" y="344"/>
                      <a:pt x="102" y="451"/>
                    </a:cubicBezTo>
                    <a:cubicBezTo>
                      <a:pt x="154" y="505"/>
                      <a:pt x="225" y="533"/>
                      <a:pt x="295" y="533"/>
                    </a:cubicBezTo>
                    <a:cubicBezTo>
                      <a:pt x="362" y="533"/>
                      <a:pt x="428" y="508"/>
                      <a:pt x="480" y="459"/>
                    </a:cubicBezTo>
                    <a:cubicBezTo>
                      <a:pt x="586" y="359"/>
                      <a:pt x="592" y="190"/>
                      <a:pt x="489" y="83"/>
                    </a:cubicBezTo>
                    <a:cubicBezTo>
                      <a:pt x="437" y="28"/>
                      <a:pt x="367" y="1"/>
                      <a:pt x="29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4" name="Google Shape;3834;p163"/>
              <p:cNvSpPr/>
              <p:nvPr/>
            </p:nvSpPr>
            <p:spPr>
              <a:xfrm>
                <a:off x="8717288" y="4214000"/>
                <a:ext cx="28650" cy="27650"/>
              </a:xfrm>
              <a:custGeom>
                <a:avLst/>
                <a:gdLst/>
                <a:ahLst/>
                <a:cxnLst/>
                <a:rect l="l" t="t" r="r" b="b"/>
                <a:pathLst>
                  <a:path w="1146" h="1106" extrusionOk="0">
                    <a:moveTo>
                      <a:pt x="703" y="0"/>
                    </a:moveTo>
                    <a:cubicBezTo>
                      <a:pt x="627" y="0"/>
                      <a:pt x="552" y="32"/>
                      <a:pt x="491" y="85"/>
                    </a:cubicBezTo>
                    <a:cubicBezTo>
                      <a:pt x="469" y="80"/>
                      <a:pt x="446" y="77"/>
                      <a:pt x="424" y="77"/>
                    </a:cubicBezTo>
                    <a:cubicBezTo>
                      <a:pt x="347" y="77"/>
                      <a:pt x="268" y="106"/>
                      <a:pt x="205" y="166"/>
                    </a:cubicBezTo>
                    <a:cubicBezTo>
                      <a:pt x="133" y="233"/>
                      <a:pt x="102" y="323"/>
                      <a:pt x="106" y="410"/>
                    </a:cubicBezTo>
                    <a:cubicBezTo>
                      <a:pt x="42" y="476"/>
                      <a:pt x="1" y="564"/>
                      <a:pt x="10" y="656"/>
                    </a:cubicBezTo>
                    <a:cubicBezTo>
                      <a:pt x="19" y="766"/>
                      <a:pt x="91" y="846"/>
                      <a:pt x="185" y="878"/>
                    </a:cubicBezTo>
                    <a:cubicBezTo>
                      <a:pt x="200" y="980"/>
                      <a:pt x="265" y="1066"/>
                      <a:pt x="368" y="1095"/>
                    </a:cubicBezTo>
                    <a:cubicBezTo>
                      <a:pt x="393" y="1102"/>
                      <a:pt x="418" y="1106"/>
                      <a:pt x="442" y="1106"/>
                    </a:cubicBezTo>
                    <a:cubicBezTo>
                      <a:pt x="519" y="1106"/>
                      <a:pt x="595" y="1073"/>
                      <a:pt x="656" y="1021"/>
                    </a:cubicBezTo>
                    <a:cubicBezTo>
                      <a:pt x="679" y="1026"/>
                      <a:pt x="702" y="1028"/>
                      <a:pt x="726" y="1028"/>
                    </a:cubicBezTo>
                    <a:cubicBezTo>
                      <a:pt x="802" y="1028"/>
                      <a:pt x="880" y="1001"/>
                      <a:pt x="943" y="940"/>
                    </a:cubicBezTo>
                    <a:cubicBezTo>
                      <a:pt x="1014" y="872"/>
                      <a:pt x="1045" y="783"/>
                      <a:pt x="1041" y="694"/>
                    </a:cubicBezTo>
                    <a:cubicBezTo>
                      <a:pt x="1106" y="630"/>
                      <a:pt x="1146" y="540"/>
                      <a:pt x="1137" y="448"/>
                    </a:cubicBezTo>
                    <a:cubicBezTo>
                      <a:pt x="1127" y="340"/>
                      <a:pt x="1056" y="259"/>
                      <a:pt x="962" y="226"/>
                    </a:cubicBezTo>
                    <a:cubicBezTo>
                      <a:pt x="947" y="126"/>
                      <a:pt x="884" y="41"/>
                      <a:pt x="779" y="11"/>
                    </a:cubicBezTo>
                    <a:cubicBezTo>
                      <a:pt x="754" y="4"/>
                      <a:pt x="729" y="0"/>
                      <a:pt x="7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5" name="Google Shape;3835;p163"/>
              <p:cNvSpPr/>
              <p:nvPr/>
            </p:nvSpPr>
            <p:spPr>
              <a:xfrm>
                <a:off x="8725563" y="4222250"/>
                <a:ext cx="11075" cy="10075"/>
              </a:xfrm>
              <a:custGeom>
                <a:avLst/>
                <a:gdLst/>
                <a:ahLst/>
                <a:cxnLst/>
                <a:rect l="l" t="t" r="r" b="b"/>
                <a:pathLst>
                  <a:path w="443" h="403" extrusionOk="0">
                    <a:moveTo>
                      <a:pt x="222" y="0"/>
                    </a:moveTo>
                    <a:cubicBezTo>
                      <a:pt x="173" y="0"/>
                      <a:pt x="123" y="19"/>
                      <a:pt x="83" y="56"/>
                    </a:cubicBezTo>
                    <a:cubicBezTo>
                      <a:pt x="3" y="133"/>
                      <a:pt x="1" y="260"/>
                      <a:pt x="75" y="340"/>
                    </a:cubicBezTo>
                    <a:cubicBezTo>
                      <a:pt x="114" y="382"/>
                      <a:pt x="167" y="402"/>
                      <a:pt x="220" y="402"/>
                    </a:cubicBezTo>
                    <a:cubicBezTo>
                      <a:pt x="270" y="402"/>
                      <a:pt x="321" y="384"/>
                      <a:pt x="360" y="347"/>
                    </a:cubicBezTo>
                    <a:cubicBezTo>
                      <a:pt x="441" y="270"/>
                      <a:pt x="443" y="143"/>
                      <a:pt x="367" y="62"/>
                    </a:cubicBezTo>
                    <a:cubicBezTo>
                      <a:pt x="328" y="21"/>
                      <a:pt x="275" y="0"/>
                      <a:pt x="22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6" name="Google Shape;3836;p163"/>
              <p:cNvSpPr/>
              <p:nvPr/>
            </p:nvSpPr>
            <p:spPr>
              <a:xfrm>
                <a:off x="8433363" y="4220725"/>
                <a:ext cx="28625" cy="27625"/>
              </a:xfrm>
              <a:custGeom>
                <a:avLst/>
                <a:gdLst/>
                <a:ahLst/>
                <a:cxnLst/>
                <a:rect l="l" t="t" r="r" b="b"/>
                <a:pathLst>
                  <a:path w="1145" h="1105" extrusionOk="0">
                    <a:moveTo>
                      <a:pt x="703" y="0"/>
                    </a:moveTo>
                    <a:cubicBezTo>
                      <a:pt x="626" y="0"/>
                      <a:pt x="550" y="32"/>
                      <a:pt x="489" y="85"/>
                    </a:cubicBezTo>
                    <a:cubicBezTo>
                      <a:pt x="467" y="80"/>
                      <a:pt x="444" y="78"/>
                      <a:pt x="421" y="78"/>
                    </a:cubicBezTo>
                    <a:cubicBezTo>
                      <a:pt x="344" y="78"/>
                      <a:pt x="265" y="105"/>
                      <a:pt x="202" y="166"/>
                    </a:cubicBezTo>
                    <a:cubicBezTo>
                      <a:pt x="131" y="234"/>
                      <a:pt x="100" y="325"/>
                      <a:pt x="104" y="410"/>
                    </a:cubicBezTo>
                    <a:cubicBezTo>
                      <a:pt x="40" y="475"/>
                      <a:pt x="1" y="563"/>
                      <a:pt x="9" y="655"/>
                    </a:cubicBezTo>
                    <a:cubicBezTo>
                      <a:pt x="18" y="766"/>
                      <a:pt x="90" y="845"/>
                      <a:pt x="185" y="879"/>
                    </a:cubicBezTo>
                    <a:cubicBezTo>
                      <a:pt x="200" y="978"/>
                      <a:pt x="263" y="1065"/>
                      <a:pt x="367" y="1095"/>
                    </a:cubicBezTo>
                    <a:cubicBezTo>
                      <a:pt x="392" y="1102"/>
                      <a:pt x="417" y="1105"/>
                      <a:pt x="442" y="1105"/>
                    </a:cubicBezTo>
                    <a:cubicBezTo>
                      <a:pt x="520" y="1105"/>
                      <a:pt x="596" y="1073"/>
                      <a:pt x="656" y="1021"/>
                    </a:cubicBezTo>
                    <a:cubicBezTo>
                      <a:pt x="678" y="1026"/>
                      <a:pt x="701" y="1028"/>
                      <a:pt x="724" y="1028"/>
                    </a:cubicBezTo>
                    <a:cubicBezTo>
                      <a:pt x="801" y="1028"/>
                      <a:pt x="880" y="1001"/>
                      <a:pt x="943" y="940"/>
                    </a:cubicBezTo>
                    <a:cubicBezTo>
                      <a:pt x="1014" y="872"/>
                      <a:pt x="1045" y="782"/>
                      <a:pt x="1041" y="695"/>
                    </a:cubicBezTo>
                    <a:cubicBezTo>
                      <a:pt x="1107" y="630"/>
                      <a:pt x="1144" y="542"/>
                      <a:pt x="1137" y="450"/>
                    </a:cubicBezTo>
                    <a:cubicBezTo>
                      <a:pt x="1127" y="339"/>
                      <a:pt x="1056" y="260"/>
                      <a:pt x="961" y="227"/>
                    </a:cubicBezTo>
                    <a:cubicBezTo>
                      <a:pt x="946" y="127"/>
                      <a:pt x="882" y="40"/>
                      <a:pt x="777" y="10"/>
                    </a:cubicBezTo>
                    <a:cubicBezTo>
                      <a:pt x="753" y="3"/>
                      <a:pt x="728" y="0"/>
                      <a:pt x="7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37" name="Google Shape;3837;p163"/>
              <p:cNvSpPr/>
              <p:nvPr/>
            </p:nvSpPr>
            <p:spPr>
              <a:xfrm>
                <a:off x="8441538" y="4228975"/>
                <a:ext cx="11100" cy="10050"/>
              </a:xfrm>
              <a:custGeom>
                <a:avLst/>
                <a:gdLst/>
                <a:ahLst/>
                <a:cxnLst/>
                <a:rect l="l" t="t" r="r" b="b"/>
                <a:pathLst>
                  <a:path w="444" h="402" extrusionOk="0">
                    <a:moveTo>
                      <a:pt x="224" y="0"/>
                    </a:moveTo>
                    <a:cubicBezTo>
                      <a:pt x="174" y="0"/>
                      <a:pt x="124" y="19"/>
                      <a:pt x="84" y="56"/>
                    </a:cubicBezTo>
                    <a:cubicBezTo>
                      <a:pt x="4" y="133"/>
                      <a:pt x="0" y="259"/>
                      <a:pt x="77" y="340"/>
                    </a:cubicBezTo>
                    <a:cubicBezTo>
                      <a:pt x="116" y="381"/>
                      <a:pt x="169" y="402"/>
                      <a:pt x="221" y="402"/>
                    </a:cubicBezTo>
                    <a:cubicBezTo>
                      <a:pt x="272" y="402"/>
                      <a:pt x="322" y="383"/>
                      <a:pt x="361" y="346"/>
                    </a:cubicBezTo>
                    <a:cubicBezTo>
                      <a:pt x="442" y="269"/>
                      <a:pt x="444" y="143"/>
                      <a:pt x="368" y="62"/>
                    </a:cubicBezTo>
                    <a:cubicBezTo>
                      <a:pt x="329" y="21"/>
                      <a:pt x="277" y="0"/>
                      <a:pt x="2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838" name="Google Shape;3838;p163"/>
            <p:cNvSpPr/>
            <p:nvPr/>
          </p:nvSpPr>
          <p:spPr>
            <a:xfrm>
              <a:off x="-307625" y="4382813"/>
              <a:ext cx="10194000" cy="11769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839" name="Google Shape;3839;p163"/>
            <p:cNvGrpSpPr/>
            <p:nvPr/>
          </p:nvGrpSpPr>
          <p:grpSpPr>
            <a:xfrm>
              <a:off x="5469538" y="4546719"/>
              <a:ext cx="822600" cy="370431"/>
              <a:chOff x="2169313" y="5452144"/>
              <a:chExt cx="822600" cy="370431"/>
            </a:xfrm>
          </p:grpSpPr>
          <p:sp>
            <p:nvSpPr>
              <p:cNvPr id="3840" name="Google Shape;3840;p163"/>
              <p:cNvSpPr/>
              <p:nvPr/>
            </p:nvSpPr>
            <p:spPr>
              <a:xfrm>
                <a:off x="2169313" y="5452144"/>
                <a:ext cx="304725" cy="169325"/>
              </a:xfrm>
              <a:custGeom>
                <a:avLst/>
                <a:gdLst/>
                <a:ahLst/>
                <a:cxnLst/>
                <a:rect l="l" t="t" r="r" b="b"/>
                <a:pathLst>
                  <a:path w="12189" h="6773" extrusionOk="0">
                    <a:moveTo>
                      <a:pt x="508" y="0"/>
                    </a:moveTo>
                    <a:cubicBezTo>
                      <a:pt x="508" y="1"/>
                      <a:pt x="1" y="4572"/>
                      <a:pt x="4402" y="6773"/>
                    </a:cubicBezTo>
                    <a:lnTo>
                      <a:pt x="12189" y="6773"/>
                    </a:lnTo>
                    <a:lnTo>
                      <a:pt x="508"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1" name="Google Shape;3841;p163"/>
              <p:cNvSpPr/>
              <p:nvPr/>
            </p:nvSpPr>
            <p:spPr>
              <a:xfrm>
                <a:off x="2171388" y="5619063"/>
                <a:ext cx="304750" cy="169300"/>
              </a:xfrm>
              <a:custGeom>
                <a:avLst/>
                <a:gdLst/>
                <a:ahLst/>
                <a:cxnLst/>
                <a:rect l="l" t="t" r="r" b="b"/>
                <a:pathLst>
                  <a:path w="12190" h="6772" extrusionOk="0">
                    <a:moveTo>
                      <a:pt x="4402" y="1"/>
                    </a:moveTo>
                    <a:cubicBezTo>
                      <a:pt x="0" y="2200"/>
                      <a:pt x="509" y="6772"/>
                      <a:pt x="509" y="6772"/>
                    </a:cubicBezTo>
                    <a:lnTo>
                      <a:pt x="1219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2" name="Google Shape;3842;p163"/>
              <p:cNvSpPr/>
              <p:nvPr/>
            </p:nvSpPr>
            <p:spPr>
              <a:xfrm>
                <a:off x="2377238" y="5457450"/>
                <a:ext cx="579800" cy="322325"/>
              </a:xfrm>
              <a:custGeom>
                <a:avLst/>
                <a:gdLst/>
                <a:ahLst/>
                <a:cxnLst/>
                <a:rect l="l" t="t" r="r" b="b"/>
                <a:pathLst>
                  <a:path w="23192" h="12893" extrusionOk="0">
                    <a:moveTo>
                      <a:pt x="14004" y="1"/>
                    </a:moveTo>
                    <a:cubicBezTo>
                      <a:pt x="13255" y="1"/>
                      <a:pt x="12478" y="60"/>
                      <a:pt x="11680" y="186"/>
                    </a:cubicBezTo>
                    <a:cubicBezTo>
                      <a:pt x="5356" y="1186"/>
                      <a:pt x="1" y="6366"/>
                      <a:pt x="1" y="6366"/>
                    </a:cubicBezTo>
                    <a:cubicBezTo>
                      <a:pt x="1" y="6366"/>
                      <a:pt x="5874" y="11648"/>
                      <a:pt x="12188" y="12714"/>
                    </a:cubicBezTo>
                    <a:cubicBezTo>
                      <a:pt x="12905" y="12835"/>
                      <a:pt x="13608" y="12892"/>
                      <a:pt x="14290" y="12892"/>
                    </a:cubicBezTo>
                    <a:cubicBezTo>
                      <a:pt x="19318" y="12892"/>
                      <a:pt x="23192" y="9782"/>
                      <a:pt x="23192" y="6366"/>
                    </a:cubicBezTo>
                    <a:cubicBezTo>
                      <a:pt x="23192" y="2966"/>
                      <a:pt x="19295" y="1"/>
                      <a:pt x="14004"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843" name="Google Shape;3843;p163"/>
              <p:cNvGrpSpPr/>
              <p:nvPr/>
            </p:nvGrpSpPr>
            <p:grpSpPr>
              <a:xfrm>
                <a:off x="2488163" y="5457650"/>
                <a:ext cx="258000" cy="321800"/>
                <a:chOff x="2488163" y="5457650"/>
                <a:chExt cx="258000" cy="321800"/>
              </a:xfrm>
            </p:grpSpPr>
            <p:sp>
              <p:nvSpPr>
                <p:cNvPr id="3844" name="Google Shape;3844;p163"/>
                <p:cNvSpPr/>
                <p:nvPr/>
              </p:nvSpPr>
              <p:spPr>
                <a:xfrm>
                  <a:off x="2658688" y="5457650"/>
                  <a:ext cx="87475" cy="321800"/>
                </a:xfrm>
                <a:custGeom>
                  <a:avLst/>
                  <a:gdLst/>
                  <a:ahLst/>
                  <a:cxnLst/>
                  <a:rect l="l" t="t" r="r" b="b"/>
                  <a:pathLst>
                    <a:path w="3499" h="12872" extrusionOk="0">
                      <a:moveTo>
                        <a:pt x="2670" y="0"/>
                      </a:moveTo>
                      <a:cubicBezTo>
                        <a:pt x="2354" y="0"/>
                        <a:pt x="2033" y="11"/>
                        <a:pt x="1707" y="34"/>
                      </a:cubicBezTo>
                      <a:cubicBezTo>
                        <a:pt x="280" y="4244"/>
                        <a:pt x="0" y="8482"/>
                        <a:pt x="1036" y="12718"/>
                      </a:cubicBezTo>
                      <a:cubicBezTo>
                        <a:pt x="1641" y="12815"/>
                        <a:pt x="2233" y="12861"/>
                        <a:pt x="2813" y="12872"/>
                      </a:cubicBezTo>
                      <a:cubicBezTo>
                        <a:pt x="1626" y="8574"/>
                        <a:pt x="1935" y="4288"/>
                        <a:pt x="3499" y="24"/>
                      </a:cubicBezTo>
                      <a:cubicBezTo>
                        <a:pt x="3227" y="8"/>
                        <a:pt x="2951" y="0"/>
                        <a:pt x="267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5" name="Google Shape;3845;p163"/>
                <p:cNvSpPr/>
                <p:nvPr/>
              </p:nvSpPr>
              <p:spPr>
                <a:xfrm>
                  <a:off x="2568788" y="5466550"/>
                  <a:ext cx="78200" cy="297250"/>
                </a:xfrm>
                <a:custGeom>
                  <a:avLst/>
                  <a:gdLst/>
                  <a:ahLst/>
                  <a:cxnLst/>
                  <a:rect l="l" t="t" r="r" b="b"/>
                  <a:pathLst>
                    <a:path w="3128" h="11890" extrusionOk="0">
                      <a:moveTo>
                        <a:pt x="3127" y="1"/>
                      </a:moveTo>
                      <a:lnTo>
                        <a:pt x="3127" y="1"/>
                      </a:lnTo>
                      <a:cubicBezTo>
                        <a:pt x="2472" y="145"/>
                        <a:pt x="1831" y="330"/>
                        <a:pt x="1205" y="547"/>
                      </a:cubicBezTo>
                      <a:cubicBezTo>
                        <a:pt x="189" y="4098"/>
                        <a:pt x="0" y="7665"/>
                        <a:pt x="736" y="11232"/>
                      </a:cubicBezTo>
                      <a:cubicBezTo>
                        <a:pt x="1346" y="11481"/>
                        <a:pt x="1970" y="11701"/>
                        <a:pt x="2608" y="11889"/>
                      </a:cubicBezTo>
                      <a:cubicBezTo>
                        <a:pt x="1572" y="7913"/>
                        <a:pt x="1802" y="3947"/>
                        <a:pt x="312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6" name="Google Shape;3846;p163"/>
                <p:cNvSpPr/>
                <p:nvPr/>
              </p:nvSpPr>
              <p:spPr>
                <a:xfrm>
                  <a:off x="2488163" y="5499475"/>
                  <a:ext cx="63100" cy="227500"/>
                </a:xfrm>
                <a:custGeom>
                  <a:avLst/>
                  <a:gdLst/>
                  <a:ahLst/>
                  <a:cxnLst/>
                  <a:rect l="l" t="t" r="r" b="b"/>
                  <a:pathLst>
                    <a:path w="2524" h="9100" extrusionOk="0">
                      <a:moveTo>
                        <a:pt x="2524" y="0"/>
                      </a:moveTo>
                      <a:lnTo>
                        <a:pt x="2524" y="0"/>
                      </a:lnTo>
                      <a:cubicBezTo>
                        <a:pt x="1837" y="319"/>
                        <a:pt x="1183" y="662"/>
                        <a:pt x="570" y="1016"/>
                      </a:cubicBezTo>
                      <a:cubicBezTo>
                        <a:pt x="100" y="3366"/>
                        <a:pt x="0" y="5724"/>
                        <a:pt x="297" y="8081"/>
                      </a:cubicBezTo>
                      <a:cubicBezTo>
                        <a:pt x="881" y="8429"/>
                        <a:pt x="1500" y="8772"/>
                        <a:pt x="2152" y="9100"/>
                      </a:cubicBezTo>
                      <a:cubicBezTo>
                        <a:pt x="1572" y="6059"/>
                        <a:pt x="1722" y="3025"/>
                        <a:pt x="252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847" name="Google Shape;3847;p163"/>
              <p:cNvSpPr/>
              <p:nvPr/>
            </p:nvSpPr>
            <p:spPr>
              <a:xfrm>
                <a:off x="2540238" y="5706600"/>
                <a:ext cx="208750" cy="115975"/>
              </a:xfrm>
              <a:custGeom>
                <a:avLst/>
                <a:gdLst/>
                <a:ahLst/>
                <a:cxnLst/>
                <a:rect l="l" t="t" r="r" b="b"/>
                <a:pathLst>
                  <a:path w="8350" h="4639" extrusionOk="0">
                    <a:moveTo>
                      <a:pt x="3016" y="1"/>
                    </a:moveTo>
                    <a:cubicBezTo>
                      <a:pt x="1" y="1509"/>
                      <a:pt x="349" y="4639"/>
                      <a:pt x="349" y="4639"/>
                    </a:cubicBezTo>
                    <a:lnTo>
                      <a:pt x="835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8" name="Google Shape;3848;p163"/>
              <p:cNvSpPr/>
              <p:nvPr/>
            </p:nvSpPr>
            <p:spPr>
              <a:xfrm>
                <a:off x="2766613" y="5464525"/>
                <a:ext cx="190425" cy="309125"/>
              </a:xfrm>
              <a:custGeom>
                <a:avLst/>
                <a:gdLst/>
                <a:ahLst/>
                <a:cxnLst/>
                <a:rect l="l" t="t" r="r" b="b"/>
                <a:pathLst>
                  <a:path w="7617" h="12365" extrusionOk="0">
                    <a:moveTo>
                      <a:pt x="1121" y="1"/>
                    </a:moveTo>
                    <a:cubicBezTo>
                      <a:pt x="415" y="1801"/>
                      <a:pt x="0" y="3938"/>
                      <a:pt x="0" y="6236"/>
                    </a:cubicBezTo>
                    <a:cubicBezTo>
                      <a:pt x="0" y="8488"/>
                      <a:pt x="400" y="10584"/>
                      <a:pt x="1081" y="12364"/>
                    </a:cubicBezTo>
                    <a:cubicBezTo>
                      <a:pt x="4906" y="11573"/>
                      <a:pt x="7617" y="8938"/>
                      <a:pt x="7617" y="6083"/>
                    </a:cubicBezTo>
                    <a:cubicBezTo>
                      <a:pt x="7617" y="3294"/>
                      <a:pt x="4985" y="807"/>
                      <a:pt x="11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49" name="Google Shape;3849;p163"/>
              <p:cNvSpPr/>
              <p:nvPr/>
            </p:nvSpPr>
            <p:spPr>
              <a:xfrm>
                <a:off x="2927113" y="5586900"/>
                <a:ext cx="64800" cy="64800"/>
              </a:xfrm>
              <a:custGeom>
                <a:avLst/>
                <a:gdLst/>
                <a:ahLst/>
                <a:cxnLst/>
                <a:rect l="l" t="t" r="r" b="b"/>
                <a:pathLst>
                  <a:path w="2592" h="2592" extrusionOk="0">
                    <a:moveTo>
                      <a:pt x="1048" y="1"/>
                    </a:moveTo>
                    <a:cubicBezTo>
                      <a:pt x="1047" y="1"/>
                      <a:pt x="1047" y="1"/>
                      <a:pt x="1046" y="1"/>
                    </a:cubicBezTo>
                    <a:cubicBezTo>
                      <a:pt x="470" y="1"/>
                      <a:pt x="1" y="580"/>
                      <a:pt x="1" y="1296"/>
                    </a:cubicBezTo>
                    <a:cubicBezTo>
                      <a:pt x="1" y="2012"/>
                      <a:pt x="469" y="2591"/>
                      <a:pt x="1046" y="2591"/>
                    </a:cubicBezTo>
                    <a:cubicBezTo>
                      <a:pt x="1623" y="2591"/>
                      <a:pt x="2509" y="2175"/>
                      <a:pt x="2091" y="1296"/>
                    </a:cubicBezTo>
                    <a:cubicBezTo>
                      <a:pt x="2592" y="585"/>
                      <a:pt x="1625" y="1"/>
                      <a:pt x="104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0" name="Google Shape;3850;p163"/>
              <p:cNvSpPr/>
              <p:nvPr/>
            </p:nvSpPr>
            <p:spPr>
              <a:xfrm>
                <a:off x="2849813" y="5574350"/>
                <a:ext cx="27200" cy="27200"/>
              </a:xfrm>
              <a:custGeom>
                <a:avLst/>
                <a:gdLst/>
                <a:ahLst/>
                <a:cxnLst/>
                <a:rect l="l" t="t" r="r" b="b"/>
                <a:pathLst>
                  <a:path w="1088" h="1088" extrusionOk="0">
                    <a:moveTo>
                      <a:pt x="544" y="0"/>
                    </a:moveTo>
                    <a:cubicBezTo>
                      <a:pt x="244" y="0"/>
                      <a:pt x="1" y="243"/>
                      <a:pt x="1" y="544"/>
                    </a:cubicBezTo>
                    <a:cubicBezTo>
                      <a:pt x="1" y="846"/>
                      <a:pt x="244" y="1088"/>
                      <a:pt x="544" y="1088"/>
                    </a:cubicBezTo>
                    <a:cubicBezTo>
                      <a:pt x="844" y="1088"/>
                      <a:pt x="1087" y="845"/>
                      <a:pt x="1087" y="544"/>
                    </a:cubicBezTo>
                    <a:cubicBezTo>
                      <a:pt x="1087" y="243"/>
                      <a:pt x="843" y="0"/>
                      <a:pt x="54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851" name="Google Shape;3851;p163"/>
            <p:cNvGrpSpPr/>
            <p:nvPr/>
          </p:nvGrpSpPr>
          <p:grpSpPr>
            <a:xfrm>
              <a:off x="2918888" y="4868625"/>
              <a:ext cx="463825" cy="205300"/>
              <a:chOff x="2955313" y="5883350"/>
              <a:chExt cx="463825" cy="205300"/>
            </a:xfrm>
          </p:grpSpPr>
          <p:sp>
            <p:nvSpPr>
              <p:cNvPr id="3852" name="Google Shape;3852;p163"/>
              <p:cNvSpPr/>
              <p:nvPr/>
            </p:nvSpPr>
            <p:spPr>
              <a:xfrm>
                <a:off x="3249113" y="5883350"/>
                <a:ext cx="170025" cy="94475"/>
              </a:xfrm>
              <a:custGeom>
                <a:avLst/>
                <a:gdLst/>
                <a:ahLst/>
                <a:cxnLst/>
                <a:rect l="l" t="t" r="r" b="b"/>
                <a:pathLst>
                  <a:path w="6801" h="3779" extrusionOk="0">
                    <a:moveTo>
                      <a:pt x="6518" y="0"/>
                    </a:moveTo>
                    <a:lnTo>
                      <a:pt x="0" y="3779"/>
                    </a:lnTo>
                    <a:lnTo>
                      <a:pt x="4346" y="3779"/>
                    </a:lnTo>
                    <a:cubicBezTo>
                      <a:pt x="6801" y="2551"/>
                      <a:pt x="6518" y="1"/>
                      <a:pt x="651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3" name="Google Shape;3853;p163"/>
              <p:cNvSpPr/>
              <p:nvPr/>
            </p:nvSpPr>
            <p:spPr>
              <a:xfrm>
                <a:off x="3247863" y="5975419"/>
                <a:ext cx="170075" cy="94475"/>
              </a:xfrm>
              <a:custGeom>
                <a:avLst/>
                <a:gdLst/>
                <a:ahLst/>
                <a:cxnLst/>
                <a:rect l="l" t="t" r="r" b="b"/>
                <a:pathLst>
                  <a:path w="6803" h="3779" extrusionOk="0">
                    <a:moveTo>
                      <a:pt x="1" y="1"/>
                    </a:moveTo>
                    <a:lnTo>
                      <a:pt x="6519" y="3779"/>
                    </a:lnTo>
                    <a:cubicBezTo>
                      <a:pt x="6519" y="3779"/>
                      <a:pt x="6803" y="1228"/>
                      <a:pt x="434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4" name="Google Shape;3854;p163"/>
              <p:cNvSpPr/>
              <p:nvPr/>
            </p:nvSpPr>
            <p:spPr>
              <a:xfrm>
                <a:off x="2979588" y="5888400"/>
                <a:ext cx="323550" cy="179850"/>
              </a:xfrm>
              <a:custGeom>
                <a:avLst/>
                <a:gdLst/>
                <a:ahLst/>
                <a:cxnLst/>
                <a:rect l="l" t="t" r="r" b="b"/>
                <a:pathLst>
                  <a:path w="12942" h="7194" extrusionOk="0">
                    <a:moveTo>
                      <a:pt x="5125" y="1"/>
                    </a:moveTo>
                    <a:cubicBezTo>
                      <a:pt x="2173" y="1"/>
                      <a:pt x="0" y="1655"/>
                      <a:pt x="0" y="3552"/>
                    </a:cubicBezTo>
                    <a:cubicBezTo>
                      <a:pt x="0" y="5458"/>
                      <a:pt x="2161" y="7193"/>
                      <a:pt x="4966" y="7193"/>
                    </a:cubicBezTo>
                    <a:cubicBezTo>
                      <a:pt x="5347" y="7193"/>
                      <a:pt x="5739" y="7161"/>
                      <a:pt x="6140" y="7094"/>
                    </a:cubicBezTo>
                    <a:cubicBezTo>
                      <a:pt x="9663" y="6499"/>
                      <a:pt x="12941" y="3552"/>
                      <a:pt x="12941" y="3552"/>
                    </a:cubicBezTo>
                    <a:cubicBezTo>
                      <a:pt x="12941" y="3552"/>
                      <a:pt x="9953" y="661"/>
                      <a:pt x="6422" y="104"/>
                    </a:cubicBezTo>
                    <a:cubicBezTo>
                      <a:pt x="5977" y="34"/>
                      <a:pt x="5543" y="1"/>
                      <a:pt x="5125"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855" name="Google Shape;3855;p163"/>
              <p:cNvGrpSpPr/>
              <p:nvPr/>
            </p:nvGrpSpPr>
            <p:grpSpPr>
              <a:xfrm>
                <a:off x="3097238" y="5888525"/>
                <a:ext cx="143950" cy="179550"/>
                <a:chOff x="3097238" y="5888525"/>
                <a:chExt cx="143950" cy="179550"/>
              </a:xfrm>
            </p:grpSpPr>
            <p:sp>
              <p:nvSpPr>
                <p:cNvPr id="3856" name="Google Shape;3856;p163"/>
                <p:cNvSpPr/>
                <p:nvPr/>
              </p:nvSpPr>
              <p:spPr>
                <a:xfrm>
                  <a:off x="3097238" y="5888525"/>
                  <a:ext cx="48800" cy="179550"/>
                </a:xfrm>
                <a:custGeom>
                  <a:avLst/>
                  <a:gdLst/>
                  <a:ahLst/>
                  <a:cxnLst/>
                  <a:rect l="l" t="t" r="r" b="b"/>
                  <a:pathLst>
                    <a:path w="1952" h="7182" extrusionOk="0">
                      <a:moveTo>
                        <a:pt x="474" y="0"/>
                      </a:moveTo>
                      <a:cubicBezTo>
                        <a:pt x="314" y="0"/>
                        <a:pt x="156" y="5"/>
                        <a:pt x="0" y="13"/>
                      </a:cubicBezTo>
                      <a:cubicBezTo>
                        <a:pt x="874" y="2393"/>
                        <a:pt x="1045" y="4784"/>
                        <a:pt x="383" y="7182"/>
                      </a:cubicBezTo>
                      <a:cubicBezTo>
                        <a:pt x="707" y="7177"/>
                        <a:pt x="1037" y="7150"/>
                        <a:pt x="1375" y="7097"/>
                      </a:cubicBezTo>
                      <a:cubicBezTo>
                        <a:pt x="1952" y="4734"/>
                        <a:pt x="1796" y="2368"/>
                        <a:pt x="1000" y="19"/>
                      </a:cubicBezTo>
                      <a:cubicBezTo>
                        <a:pt x="822" y="6"/>
                        <a:pt x="647" y="0"/>
                        <a:pt x="47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7" name="Google Shape;3857;p163"/>
                <p:cNvSpPr/>
                <p:nvPr/>
              </p:nvSpPr>
              <p:spPr>
                <a:xfrm>
                  <a:off x="3152538" y="5893450"/>
                  <a:ext cx="43675" cy="165875"/>
                </a:xfrm>
                <a:custGeom>
                  <a:avLst/>
                  <a:gdLst/>
                  <a:ahLst/>
                  <a:cxnLst/>
                  <a:rect l="l" t="t" r="r" b="b"/>
                  <a:pathLst>
                    <a:path w="1747" h="6635" extrusionOk="0">
                      <a:moveTo>
                        <a:pt x="1" y="1"/>
                      </a:moveTo>
                      <a:lnTo>
                        <a:pt x="1" y="1"/>
                      </a:lnTo>
                      <a:cubicBezTo>
                        <a:pt x="741" y="2205"/>
                        <a:pt x="870" y="4418"/>
                        <a:pt x="291" y="6635"/>
                      </a:cubicBezTo>
                      <a:cubicBezTo>
                        <a:pt x="646" y="6529"/>
                        <a:pt x="996" y="6406"/>
                        <a:pt x="1336" y="6268"/>
                      </a:cubicBezTo>
                      <a:cubicBezTo>
                        <a:pt x="1747" y="4279"/>
                        <a:pt x="1641" y="2288"/>
                        <a:pt x="1074" y="307"/>
                      </a:cubicBezTo>
                      <a:cubicBezTo>
                        <a:pt x="726" y="186"/>
                        <a:pt x="367" y="83"/>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8" name="Google Shape;3858;p163"/>
                <p:cNvSpPr/>
                <p:nvPr/>
              </p:nvSpPr>
              <p:spPr>
                <a:xfrm>
                  <a:off x="3205963" y="5911850"/>
                  <a:ext cx="35225" cy="127000"/>
                </a:xfrm>
                <a:custGeom>
                  <a:avLst/>
                  <a:gdLst/>
                  <a:ahLst/>
                  <a:cxnLst/>
                  <a:rect l="l" t="t" r="r" b="b"/>
                  <a:pathLst>
                    <a:path w="1409" h="5080" extrusionOk="0">
                      <a:moveTo>
                        <a:pt x="1" y="1"/>
                      </a:moveTo>
                      <a:lnTo>
                        <a:pt x="1" y="1"/>
                      </a:lnTo>
                      <a:cubicBezTo>
                        <a:pt x="449" y="1687"/>
                        <a:pt x="533" y="3381"/>
                        <a:pt x="208" y="5079"/>
                      </a:cubicBezTo>
                      <a:cubicBezTo>
                        <a:pt x="572" y="4896"/>
                        <a:pt x="918" y="4705"/>
                        <a:pt x="1243" y="4511"/>
                      </a:cubicBezTo>
                      <a:cubicBezTo>
                        <a:pt x="1409" y="3194"/>
                        <a:pt x="1353" y="1880"/>
                        <a:pt x="1091" y="568"/>
                      </a:cubicBezTo>
                      <a:cubicBezTo>
                        <a:pt x="749" y="370"/>
                        <a:pt x="385" y="179"/>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859" name="Google Shape;3859;p163"/>
              <p:cNvSpPr/>
              <p:nvPr/>
            </p:nvSpPr>
            <p:spPr>
              <a:xfrm>
                <a:off x="3095663" y="6023950"/>
                <a:ext cx="116500" cy="64700"/>
              </a:xfrm>
              <a:custGeom>
                <a:avLst/>
                <a:gdLst/>
                <a:ahLst/>
                <a:cxnLst/>
                <a:rect l="l" t="t" r="r" b="b"/>
                <a:pathLst>
                  <a:path w="4660" h="2588" extrusionOk="0">
                    <a:moveTo>
                      <a:pt x="1" y="1"/>
                    </a:moveTo>
                    <a:lnTo>
                      <a:pt x="4465" y="2588"/>
                    </a:lnTo>
                    <a:cubicBezTo>
                      <a:pt x="4465" y="2588"/>
                      <a:pt x="4660" y="842"/>
                      <a:pt x="297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0" name="Google Shape;3860;p163"/>
              <p:cNvSpPr/>
              <p:nvPr/>
            </p:nvSpPr>
            <p:spPr>
              <a:xfrm>
                <a:off x="2979588" y="5892325"/>
                <a:ext cx="106275" cy="172525"/>
              </a:xfrm>
              <a:custGeom>
                <a:avLst/>
                <a:gdLst/>
                <a:ahLst/>
                <a:cxnLst/>
                <a:rect l="l" t="t" r="r" b="b"/>
                <a:pathLst>
                  <a:path w="4251" h="6901" extrusionOk="0">
                    <a:moveTo>
                      <a:pt x="3625" y="1"/>
                    </a:moveTo>
                    <a:cubicBezTo>
                      <a:pt x="1469" y="450"/>
                      <a:pt x="0" y="1838"/>
                      <a:pt x="0" y="3395"/>
                    </a:cubicBezTo>
                    <a:cubicBezTo>
                      <a:pt x="0" y="4989"/>
                      <a:pt x="1512" y="6459"/>
                      <a:pt x="3647" y="6901"/>
                    </a:cubicBezTo>
                    <a:cubicBezTo>
                      <a:pt x="4028" y="5908"/>
                      <a:pt x="4251" y="4738"/>
                      <a:pt x="4251" y="3481"/>
                    </a:cubicBezTo>
                    <a:cubicBezTo>
                      <a:pt x="4251" y="2197"/>
                      <a:pt x="4019" y="1005"/>
                      <a:pt x="36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1" name="Google Shape;3861;p163"/>
              <p:cNvSpPr/>
              <p:nvPr/>
            </p:nvSpPr>
            <p:spPr>
              <a:xfrm>
                <a:off x="2955313" y="5957200"/>
                <a:ext cx="50250" cy="50275"/>
              </a:xfrm>
              <a:custGeom>
                <a:avLst/>
                <a:gdLst/>
                <a:ahLst/>
                <a:cxnLst/>
                <a:rect l="l" t="t" r="r" b="b"/>
                <a:pathLst>
                  <a:path w="2010" h="2011" extrusionOk="0">
                    <a:moveTo>
                      <a:pt x="1201" y="0"/>
                    </a:moveTo>
                    <a:cubicBezTo>
                      <a:pt x="752" y="0"/>
                      <a:pt x="1" y="455"/>
                      <a:pt x="390" y="1005"/>
                    </a:cubicBezTo>
                    <a:cubicBezTo>
                      <a:pt x="66" y="1686"/>
                      <a:pt x="752" y="2010"/>
                      <a:pt x="1201" y="2010"/>
                    </a:cubicBezTo>
                    <a:cubicBezTo>
                      <a:pt x="1647" y="2010"/>
                      <a:pt x="2010" y="1559"/>
                      <a:pt x="2010" y="1005"/>
                    </a:cubicBezTo>
                    <a:cubicBezTo>
                      <a:pt x="2010" y="451"/>
                      <a:pt x="1647" y="0"/>
                      <a:pt x="120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2" name="Google Shape;3862;p163"/>
              <p:cNvSpPr/>
              <p:nvPr/>
            </p:nvSpPr>
            <p:spPr>
              <a:xfrm>
                <a:off x="3029163" y="5961400"/>
                <a:ext cx="14700" cy="14650"/>
              </a:xfrm>
              <a:custGeom>
                <a:avLst/>
                <a:gdLst/>
                <a:ahLst/>
                <a:cxnLst/>
                <a:rect l="l" t="t" r="r" b="b"/>
                <a:pathLst>
                  <a:path w="588" h="586" extrusionOk="0">
                    <a:moveTo>
                      <a:pt x="295" y="0"/>
                    </a:moveTo>
                    <a:cubicBezTo>
                      <a:pt x="132" y="0"/>
                      <a:pt x="1" y="132"/>
                      <a:pt x="1" y="293"/>
                    </a:cubicBezTo>
                    <a:cubicBezTo>
                      <a:pt x="1" y="455"/>
                      <a:pt x="132" y="586"/>
                      <a:pt x="295" y="586"/>
                    </a:cubicBezTo>
                    <a:cubicBezTo>
                      <a:pt x="456" y="586"/>
                      <a:pt x="587" y="455"/>
                      <a:pt x="587" y="293"/>
                    </a:cubicBezTo>
                    <a:cubicBezTo>
                      <a:pt x="587" y="132"/>
                      <a:pt x="456" y="0"/>
                      <a:pt x="295"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3863" name="Google Shape;3863;p163"/>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3864" name="Google Shape;3864;p163"/>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Title only 7">
  <p:cSld name="CUSTOM_19">
    <p:bg>
      <p:bgPr>
        <a:solidFill>
          <a:schemeClr val="dk2"/>
        </a:solidFill>
        <a:effectLst/>
      </p:bgPr>
    </p:bg>
    <p:spTree>
      <p:nvGrpSpPr>
        <p:cNvPr id="1" name="Shape 3865"/>
        <p:cNvGrpSpPr/>
        <p:nvPr/>
      </p:nvGrpSpPr>
      <p:grpSpPr>
        <a:xfrm>
          <a:off x="0" y="0"/>
          <a:ext cx="0" cy="0"/>
          <a:chOff x="0" y="0"/>
          <a:chExt cx="0" cy="0"/>
        </a:xfrm>
      </p:grpSpPr>
      <p:sp>
        <p:nvSpPr>
          <p:cNvPr id="3866" name="Google Shape;3866;p164"/>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3867" name="Google Shape;3867;p164"/>
          <p:cNvGrpSpPr/>
          <p:nvPr/>
        </p:nvGrpSpPr>
        <p:grpSpPr>
          <a:xfrm>
            <a:off x="-375662" y="153850"/>
            <a:ext cx="10340125" cy="6374061"/>
            <a:chOff x="-375662" y="153850"/>
            <a:chExt cx="10340125" cy="6374061"/>
          </a:xfrm>
        </p:grpSpPr>
        <p:sp>
          <p:nvSpPr>
            <p:cNvPr id="3868" name="Google Shape;3868;p164"/>
            <p:cNvSpPr/>
            <p:nvPr/>
          </p:nvSpPr>
          <p:spPr>
            <a:xfrm>
              <a:off x="-375662" y="992300"/>
              <a:ext cx="1833250" cy="550700"/>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9" name="Google Shape;3869;p164"/>
            <p:cNvSpPr/>
            <p:nvPr/>
          </p:nvSpPr>
          <p:spPr>
            <a:xfrm>
              <a:off x="8131213" y="153850"/>
              <a:ext cx="1833250" cy="550700"/>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0" name="Google Shape;3870;p164"/>
            <p:cNvSpPr/>
            <p:nvPr/>
          </p:nvSpPr>
          <p:spPr>
            <a:xfrm flipH="1">
              <a:off x="-159437" y="4686434"/>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chemeClr val="lt1"/>
                  </a:solidFill>
                  <a:latin typeface="Arial"/>
                  <a:ea typeface="Arial"/>
                  <a:cs typeface="Arial"/>
                  <a:sym typeface="Arial"/>
                </a:rPr>
                <a:t>      </a:t>
              </a:r>
              <a:endParaRPr sz="1400" b="0" i="0" u="none" strike="noStrike" cap="none">
                <a:solidFill>
                  <a:schemeClr val="lt1"/>
                </a:solidFill>
                <a:latin typeface="Arial"/>
                <a:ea typeface="Arial"/>
                <a:cs typeface="Arial"/>
                <a:sym typeface="Arial"/>
              </a:endParaRPr>
            </a:p>
          </p:txBody>
        </p:sp>
      </p:grpSp>
      <p:sp>
        <p:nvSpPr>
          <p:cNvPr id="3871" name="Google Shape;3871;p164"/>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Title only 8">
  <p:cSld name="CUSTOM_22">
    <p:bg>
      <p:bgPr>
        <a:solidFill>
          <a:schemeClr val="dk2"/>
        </a:solidFill>
        <a:effectLst/>
      </p:bgPr>
    </p:bg>
    <p:spTree>
      <p:nvGrpSpPr>
        <p:cNvPr id="1" name="Shape 3872"/>
        <p:cNvGrpSpPr/>
        <p:nvPr/>
      </p:nvGrpSpPr>
      <p:grpSpPr>
        <a:xfrm>
          <a:off x="0" y="0"/>
          <a:ext cx="0" cy="0"/>
          <a:chOff x="0" y="0"/>
          <a:chExt cx="0" cy="0"/>
        </a:xfrm>
      </p:grpSpPr>
      <p:sp>
        <p:nvSpPr>
          <p:cNvPr id="3873" name="Google Shape;3873;p165"/>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3874" name="Google Shape;3874;p165"/>
          <p:cNvSpPr/>
          <p:nvPr/>
        </p:nvSpPr>
        <p:spPr>
          <a:xfrm>
            <a:off x="-1799989" y="4592250"/>
            <a:ext cx="11066392" cy="789902"/>
          </a:xfrm>
          <a:custGeom>
            <a:avLst/>
            <a:gdLst/>
            <a:ahLst/>
            <a:cxnLst/>
            <a:rect l="l" t="t" r="r" b="b"/>
            <a:pathLst>
              <a:path w="31382" h="2240" extrusionOk="0">
                <a:moveTo>
                  <a:pt x="5306" y="362"/>
                </a:moveTo>
                <a:cubicBezTo>
                  <a:pt x="5306" y="362"/>
                  <a:pt x="5306" y="362"/>
                  <a:pt x="5306" y="362"/>
                </a:cubicBezTo>
                <a:lnTo>
                  <a:pt x="5306" y="362"/>
                </a:lnTo>
                <a:close/>
                <a:moveTo>
                  <a:pt x="21154" y="382"/>
                </a:moveTo>
                <a:lnTo>
                  <a:pt x="21154" y="382"/>
                </a:lnTo>
                <a:lnTo>
                  <a:pt x="21154" y="382"/>
                </a:lnTo>
                <a:close/>
                <a:moveTo>
                  <a:pt x="9922" y="459"/>
                </a:moveTo>
                <a:lnTo>
                  <a:pt x="9922" y="459"/>
                </a:lnTo>
                <a:lnTo>
                  <a:pt x="9922" y="459"/>
                </a:lnTo>
                <a:close/>
                <a:moveTo>
                  <a:pt x="10383" y="459"/>
                </a:moveTo>
                <a:cubicBezTo>
                  <a:pt x="10383" y="459"/>
                  <a:pt x="10383" y="459"/>
                  <a:pt x="10383" y="459"/>
                </a:cubicBezTo>
                <a:lnTo>
                  <a:pt x="10383" y="459"/>
                </a:lnTo>
                <a:close/>
                <a:moveTo>
                  <a:pt x="25736" y="459"/>
                </a:moveTo>
                <a:lnTo>
                  <a:pt x="25736" y="459"/>
                </a:lnTo>
                <a:lnTo>
                  <a:pt x="25736" y="459"/>
                </a:lnTo>
                <a:close/>
                <a:moveTo>
                  <a:pt x="1012" y="462"/>
                </a:moveTo>
                <a:cubicBezTo>
                  <a:pt x="1012" y="462"/>
                  <a:pt x="1012" y="462"/>
                  <a:pt x="1012" y="462"/>
                </a:cubicBezTo>
                <a:lnTo>
                  <a:pt x="1012" y="462"/>
                </a:lnTo>
                <a:close/>
                <a:moveTo>
                  <a:pt x="13473" y="710"/>
                </a:moveTo>
                <a:lnTo>
                  <a:pt x="13471" y="763"/>
                </a:lnTo>
                <a:lnTo>
                  <a:pt x="13471" y="763"/>
                </a:lnTo>
                <a:cubicBezTo>
                  <a:pt x="13470" y="744"/>
                  <a:pt x="13470" y="726"/>
                  <a:pt x="13473" y="710"/>
                </a:cubicBezTo>
                <a:close/>
                <a:moveTo>
                  <a:pt x="27015" y="986"/>
                </a:moveTo>
                <a:lnTo>
                  <a:pt x="27035" y="1048"/>
                </a:lnTo>
                <a:lnTo>
                  <a:pt x="26982" y="1132"/>
                </a:lnTo>
                <a:cubicBezTo>
                  <a:pt x="26999" y="1083"/>
                  <a:pt x="27009" y="1033"/>
                  <a:pt x="27015" y="986"/>
                </a:cubicBezTo>
                <a:close/>
                <a:moveTo>
                  <a:pt x="17719" y="376"/>
                </a:moveTo>
                <a:lnTo>
                  <a:pt x="17926" y="1411"/>
                </a:lnTo>
                <a:lnTo>
                  <a:pt x="17623" y="804"/>
                </a:lnTo>
                <a:cubicBezTo>
                  <a:pt x="17637" y="592"/>
                  <a:pt x="17704" y="417"/>
                  <a:pt x="17719" y="376"/>
                </a:cubicBezTo>
                <a:close/>
                <a:moveTo>
                  <a:pt x="4189" y="429"/>
                </a:moveTo>
                <a:lnTo>
                  <a:pt x="4388" y="1426"/>
                </a:lnTo>
                <a:lnTo>
                  <a:pt x="4096" y="841"/>
                </a:lnTo>
                <a:cubicBezTo>
                  <a:pt x="4110" y="639"/>
                  <a:pt x="4174" y="468"/>
                  <a:pt x="4189" y="429"/>
                </a:cubicBezTo>
                <a:close/>
                <a:moveTo>
                  <a:pt x="27307" y="1417"/>
                </a:moveTo>
                <a:lnTo>
                  <a:pt x="27328" y="1520"/>
                </a:lnTo>
                <a:lnTo>
                  <a:pt x="27277" y="1417"/>
                </a:lnTo>
                <a:close/>
                <a:moveTo>
                  <a:pt x="27520" y="1418"/>
                </a:moveTo>
                <a:lnTo>
                  <a:pt x="27520" y="1520"/>
                </a:lnTo>
                <a:lnTo>
                  <a:pt x="27479" y="1418"/>
                </a:lnTo>
                <a:close/>
                <a:moveTo>
                  <a:pt x="18451" y="1"/>
                </a:moveTo>
                <a:cubicBezTo>
                  <a:pt x="18442" y="1"/>
                  <a:pt x="18447" y="50"/>
                  <a:pt x="18475" y="164"/>
                </a:cubicBezTo>
                <a:lnTo>
                  <a:pt x="18491" y="234"/>
                </a:lnTo>
                <a:cubicBezTo>
                  <a:pt x="18597" y="774"/>
                  <a:pt x="18409" y="1417"/>
                  <a:pt x="18409" y="1417"/>
                </a:cubicBezTo>
                <a:lnTo>
                  <a:pt x="18201" y="304"/>
                </a:lnTo>
                <a:lnTo>
                  <a:pt x="18201" y="1409"/>
                </a:lnTo>
                <a:lnTo>
                  <a:pt x="17648" y="29"/>
                </a:lnTo>
                <a:lnTo>
                  <a:pt x="17648" y="29"/>
                </a:lnTo>
                <a:lnTo>
                  <a:pt x="17716" y="369"/>
                </a:lnTo>
                <a:cubicBezTo>
                  <a:pt x="17632" y="428"/>
                  <a:pt x="17571" y="521"/>
                  <a:pt x="17530" y="622"/>
                </a:cubicBezTo>
                <a:lnTo>
                  <a:pt x="17372" y="305"/>
                </a:lnTo>
                <a:lnTo>
                  <a:pt x="17496" y="720"/>
                </a:lnTo>
                <a:cubicBezTo>
                  <a:pt x="17434" y="926"/>
                  <a:pt x="17434" y="1132"/>
                  <a:pt x="17434" y="1132"/>
                </a:cubicBezTo>
                <a:lnTo>
                  <a:pt x="17428" y="838"/>
                </a:lnTo>
                <a:lnTo>
                  <a:pt x="17243" y="1132"/>
                </a:lnTo>
                <a:cubicBezTo>
                  <a:pt x="17311" y="930"/>
                  <a:pt x="17283" y="728"/>
                  <a:pt x="17261" y="627"/>
                </a:cubicBezTo>
                <a:lnTo>
                  <a:pt x="17261" y="627"/>
                </a:lnTo>
                <a:cubicBezTo>
                  <a:pt x="17279" y="828"/>
                  <a:pt x="17053" y="1132"/>
                  <a:pt x="17053" y="1132"/>
                </a:cubicBezTo>
                <a:cubicBezTo>
                  <a:pt x="17148" y="941"/>
                  <a:pt x="17053" y="558"/>
                  <a:pt x="17053" y="558"/>
                </a:cubicBezTo>
                <a:cubicBezTo>
                  <a:pt x="17053" y="845"/>
                  <a:pt x="16861" y="1132"/>
                  <a:pt x="16861" y="1132"/>
                </a:cubicBezTo>
                <a:cubicBezTo>
                  <a:pt x="16766" y="1132"/>
                  <a:pt x="16766" y="845"/>
                  <a:pt x="16766" y="845"/>
                </a:cubicBezTo>
                <a:lnTo>
                  <a:pt x="16670" y="1132"/>
                </a:lnTo>
                <a:cubicBezTo>
                  <a:pt x="16573" y="941"/>
                  <a:pt x="16766" y="558"/>
                  <a:pt x="16766" y="558"/>
                </a:cubicBezTo>
                <a:lnTo>
                  <a:pt x="16766" y="558"/>
                </a:lnTo>
                <a:cubicBezTo>
                  <a:pt x="16574" y="654"/>
                  <a:pt x="16479" y="1132"/>
                  <a:pt x="16479" y="1132"/>
                </a:cubicBezTo>
                <a:lnTo>
                  <a:pt x="16479" y="463"/>
                </a:lnTo>
                <a:cubicBezTo>
                  <a:pt x="16479" y="750"/>
                  <a:pt x="16287" y="1132"/>
                  <a:pt x="16287" y="1132"/>
                </a:cubicBezTo>
                <a:cubicBezTo>
                  <a:pt x="16364" y="753"/>
                  <a:pt x="16199" y="253"/>
                  <a:pt x="16175" y="253"/>
                </a:cubicBezTo>
                <a:cubicBezTo>
                  <a:pt x="16169" y="253"/>
                  <a:pt x="16172" y="288"/>
                  <a:pt x="16192" y="367"/>
                </a:cubicBezTo>
                <a:cubicBezTo>
                  <a:pt x="16195" y="382"/>
                  <a:pt x="16199" y="399"/>
                  <a:pt x="16202" y="414"/>
                </a:cubicBezTo>
                <a:cubicBezTo>
                  <a:pt x="16275" y="788"/>
                  <a:pt x="16144" y="1233"/>
                  <a:pt x="16144" y="1233"/>
                </a:cubicBezTo>
                <a:lnTo>
                  <a:pt x="15999" y="461"/>
                </a:lnTo>
                <a:lnTo>
                  <a:pt x="15999" y="1227"/>
                </a:lnTo>
                <a:lnTo>
                  <a:pt x="15769" y="461"/>
                </a:lnTo>
                <a:lnTo>
                  <a:pt x="15809" y="1227"/>
                </a:lnTo>
                <a:lnTo>
                  <a:pt x="15809" y="1227"/>
                </a:lnTo>
                <a:lnTo>
                  <a:pt x="15604" y="738"/>
                </a:lnTo>
                <a:lnTo>
                  <a:pt x="15584" y="973"/>
                </a:lnTo>
                <a:cubicBezTo>
                  <a:pt x="15534" y="643"/>
                  <a:pt x="15676" y="311"/>
                  <a:pt x="15676" y="311"/>
                </a:cubicBezTo>
                <a:lnTo>
                  <a:pt x="15676" y="311"/>
                </a:lnTo>
                <a:cubicBezTo>
                  <a:pt x="15390" y="501"/>
                  <a:pt x="15390" y="1075"/>
                  <a:pt x="15390" y="1075"/>
                </a:cubicBezTo>
                <a:lnTo>
                  <a:pt x="15383" y="782"/>
                </a:lnTo>
                <a:lnTo>
                  <a:pt x="15199" y="1075"/>
                </a:lnTo>
                <a:cubicBezTo>
                  <a:pt x="15267" y="873"/>
                  <a:pt x="15239" y="671"/>
                  <a:pt x="15216" y="571"/>
                </a:cubicBezTo>
                <a:lnTo>
                  <a:pt x="15216" y="571"/>
                </a:lnTo>
                <a:cubicBezTo>
                  <a:pt x="15235" y="772"/>
                  <a:pt x="15008" y="1075"/>
                  <a:pt x="15008" y="1075"/>
                </a:cubicBezTo>
                <a:cubicBezTo>
                  <a:pt x="15104" y="885"/>
                  <a:pt x="15008" y="501"/>
                  <a:pt x="15008" y="501"/>
                </a:cubicBezTo>
                <a:cubicBezTo>
                  <a:pt x="15008" y="788"/>
                  <a:pt x="14817" y="1075"/>
                  <a:pt x="14817" y="1075"/>
                </a:cubicBezTo>
                <a:cubicBezTo>
                  <a:pt x="14721" y="1075"/>
                  <a:pt x="14721" y="788"/>
                  <a:pt x="14721" y="788"/>
                </a:cubicBezTo>
                <a:lnTo>
                  <a:pt x="14625" y="1075"/>
                </a:lnTo>
                <a:cubicBezTo>
                  <a:pt x="14529" y="885"/>
                  <a:pt x="14721" y="501"/>
                  <a:pt x="14721" y="501"/>
                </a:cubicBezTo>
                <a:lnTo>
                  <a:pt x="14721" y="501"/>
                </a:lnTo>
                <a:cubicBezTo>
                  <a:pt x="14530" y="598"/>
                  <a:pt x="14434" y="1075"/>
                  <a:pt x="14434" y="1075"/>
                </a:cubicBezTo>
                <a:lnTo>
                  <a:pt x="14434" y="407"/>
                </a:lnTo>
                <a:cubicBezTo>
                  <a:pt x="14434" y="694"/>
                  <a:pt x="14243" y="1075"/>
                  <a:pt x="14243" y="1075"/>
                </a:cubicBezTo>
                <a:cubicBezTo>
                  <a:pt x="14319" y="697"/>
                  <a:pt x="14155" y="197"/>
                  <a:pt x="14131" y="197"/>
                </a:cubicBezTo>
                <a:cubicBezTo>
                  <a:pt x="14124" y="197"/>
                  <a:pt x="14128" y="231"/>
                  <a:pt x="14147" y="311"/>
                </a:cubicBezTo>
                <a:cubicBezTo>
                  <a:pt x="14150" y="326"/>
                  <a:pt x="14155" y="342"/>
                  <a:pt x="14158" y="358"/>
                </a:cubicBezTo>
                <a:cubicBezTo>
                  <a:pt x="14230" y="732"/>
                  <a:pt x="14099" y="1177"/>
                  <a:pt x="14099" y="1177"/>
                </a:cubicBezTo>
                <a:lnTo>
                  <a:pt x="13955" y="405"/>
                </a:lnTo>
                <a:lnTo>
                  <a:pt x="13955" y="1170"/>
                </a:lnTo>
                <a:lnTo>
                  <a:pt x="13571" y="214"/>
                </a:lnTo>
                <a:lnTo>
                  <a:pt x="13571" y="214"/>
                </a:lnTo>
                <a:lnTo>
                  <a:pt x="13763" y="1170"/>
                </a:lnTo>
                <a:lnTo>
                  <a:pt x="13763" y="1170"/>
                </a:lnTo>
                <a:lnTo>
                  <a:pt x="13487" y="620"/>
                </a:lnTo>
                <a:cubicBezTo>
                  <a:pt x="13515" y="500"/>
                  <a:pt x="13550" y="418"/>
                  <a:pt x="13550" y="418"/>
                </a:cubicBezTo>
                <a:lnTo>
                  <a:pt x="13550" y="418"/>
                </a:lnTo>
                <a:cubicBezTo>
                  <a:pt x="13508" y="446"/>
                  <a:pt x="13471" y="484"/>
                  <a:pt x="13441" y="527"/>
                </a:cubicBezTo>
                <a:lnTo>
                  <a:pt x="13380" y="405"/>
                </a:lnTo>
                <a:lnTo>
                  <a:pt x="13380" y="405"/>
                </a:lnTo>
                <a:lnTo>
                  <a:pt x="13425" y="552"/>
                </a:lnTo>
                <a:cubicBezTo>
                  <a:pt x="13274" y="788"/>
                  <a:pt x="13274" y="1155"/>
                  <a:pt x="13274" y="1155"/>
                </a:cubicBezTo>
                <a:lnTo>
                  <a:pt x="13268" y="873"/>
                </a:lnTo>
                <a:lnTo>
                  <a:pt x="13090" y="1155"/>
                </a:lnTo>
                <a:cubicBezTo>
                  <a:pt x="13155" y="960"/>
                  <a:pt x="13129" y="767"/>
                  <a:pt x="13107" y="669"/>
                </a:cubicBezTo>
                <a:lnTo>
                  <a:pt x="13107" y="669"/>
                </a:lnTo>
                <a:cubicBezTo>
                  <a:pt x="13125" y="863"/>
                  <a:pt x="12905" y="1155"/>
                  <a:pt x="12905" y="1155"/>
                </a:cubicBezTo>
                <a:cubicBezTo>
                  <a:pt x="12998" y="971"/>
                  <a:pt x="12905" y="603"/>
                  <a:pt x="12905" y="603"/>
                </a:cubicBezTo>
                <a:cubicBezTo>
                  <a:pt x="12905" y="878"/>
                  <a:pt x="12721" y="1155"/>
                  <a:pt x="12721" y="1155"/>
                </a:cubicBezTo>
                <a:cubicBezTo>
                  <a:pt x="12629" y="1155"/>
                  <a:pt x="12629" y="879"/>
                  <a:pt x="12629" y="879"/>
                </a:cubicBezTo>
                <a:lnTo>
                  <a:pt x="12536" y="1155"/>
                </a:lnTo>
                <a:cubicBezTo>
                  <a:pt x="12444" y="971"/>
                  <a:pt x="12629" y="603"/>
                  <a:pt x="12629" y="603"/>
                </a:cubicBezTo>
                <a:lnTo>
                  <a:pt x="12629" y="603"/>
                </a:lnTo>
                <a:cubicBezTo>
                  <a:pt x="12444" y="695"/>
                  <a:pt x="12354" y="1155"/>
                  <a:pt x="12354" y="1155"/>
                </a:cubicBezTo>
                <a:lnTo>
                  <a:pt x="12354" y="511"/>
                </a:lnTo>
                <a:cubicBezTo>
                  <a:pt x="12354" y="787"/>
                  <a:pt x="12169" y="1155"/>
                  <a:pt x="12169" y="1155"/>
                </a:cubicBezTo>
                <a:cubicBezTo>
                  <a:pt x="12243" y="790"/>
                  <a:pt x="12084" y="310"/>
                  <a:pt x="12061" y="310"/>
                </a:cubicBezTo>
                <a:cubicBezTo>
                  <a:pt x="12055" y="310"/>
                  <a:pt x="12058" y="343"/>
                  <a:pt x="12077" y="419"/>
                </a:cubicBezTo>
                <a:cubicBezTo>
                  <a:pt x="12080" y="435"/>
                  <a:pt x="12084" y="450"/>
                  <a:pt x="12087" y="465"/>
                </a:cubicBezTo>
                <a:cubicBezTo>
                  <a:pt x="12157" y="825"/>
                  <a:pt x="12032" y="1253"/>
                  <a:pt x="12032" y="1253"/>
                </a:cubicBezTo>
                <a:lnTo>
                  <a:pt x="11893" y="511"/>
                </a:lnTo>
                <a:lnTo>
                  <a:pt x="11893" y="1247"/>
                </a:lnTo>
                <a:lnTo>
                  <a:pt x="11670" y="511"/>
                </a:lnTo>
                <a:lnTo>
                  <a:pt x="11708" y="1247"/>
                </a:lnTo>
                <a:lnTo>
                  <a:pt x="11510" y="778"/>
                </a:lnTo>
                <a:lnTo>
                  <a:pt x="11491" y="1003"/>
                </a:lnTo>
                <a:cubicBezTo>
                  <a:pt x="11444" y="686"/>
                  <a:pt x="11580" y="367"/>
                  <a:pt x="11580" y="367"/>
                </a:cubicBezTo>
                <a:lnTo>
                  <a:pt x="11580" y="367"/>
                </a:lnTo>
                <a:cubicBezTo>
                  <a:pt x="11304" y="551"/>
                  <a:pt x="11304" y="1102"/>
                  <a:pt x="11304" y="1102"/>
                </a:cubicBezTo>
                <a:lnTo>
                  <a:pt x="11298" y="820"/>
                </a:lnTo>
                <a:lnTo>
                  <a:pt x="11120" y="1102"/>
                </a:lnTo>
                <a:cubicBezTo>
                  <a:pt x="11184" y="907"/>
                  <a:pt x="11158" y="714"/>
                  <a:pt x="11136" y="617"/>
                </a:cubicBezTo>
                <a:lnTo>
                  <a:pt x="11136" y="617"/>
                </a:lnTo>
                <a:cubicBezTo>
                  <a:pt x="11155" y="810"/>
                  <a:pt x="10936" y="1102"/>
                  <a:pt x="10936" y="1102"/>
                </a:cubicBezTo>
                <a:cubicBezTo>
                  <a:pt x="11028" y="917"/>
                  <a:pt x="10936" y="550"/>
                  <a:pt x="10936" y="550"/>
                </a:cubicBezTo>
                <a:cubicBezTo>
                  <a:pt x="10936" y="825"/>
                  <a:pt x="10751" y="1102"/>
                  <a:pt x="10751" y="1102"/>
                </a:cubicBezTo>
                <a:cubicBezTo>
                  <a:pt x="10659" y="1102"/>
                  <a:pt x="10659" y="827"/>
                  <a:pt x="10659" y="827"/>
                </a:cubicBezTo>
                <a:lnTo>
                  <a:pt x="10567" y="1102"/>
                </a:lnTo>
                <a:cubicBezTo>
                  <a:pt x="10474" y="917"/>
                  <a:pt x="10659" y="550"/>
                  <a:pt x="10659" y="550"/>
                </a:cubicBezTo>
                <a:lnTo>
                  <a:pt x="10659" y="550"/>
                </a:lnTo>
                <a:cubicBezTo>
                  <a:pt x="10474" y="643"/>
                  <a:pt x="10383" y="1102"/>
                  <a:pt x="10383" y="1102"/>
                </a:cubicBezTo>
                <a:lnTo>
                  <a:pt x="10383" y="459"/>
                </a:lnTo>
                <a:cubicBezTo>
                  <a:pt x="10383" y="735"/>
                  <a:pt x="10199" y="1102"/>
                  <a:pt x="10199" y="1102"/>
                </a:cubicBezTo>
                <a:cubicBezTo>
                  <a:pt x="10272" y="738"/>
                  <a:pt x="10113" y="258"/>
                  <a:pt x="10090" y="258"/>
                </a:cubicBezTo>
                <a:cubicBezTo>
                  <a:pt x="10084" y="258"/>
                  <a:pt x="10087" y="291"/>
                  <a:pt x="10106" y="367"/>
                </a:cubicBezTo>
                <a:cubicBezTo>
                  <a:pt x="10111" y="382"/>
                  <a:pt x="10115" y="398"/>
                  <a:pt x="10117" y="413"/>
                </a:cubicBezTo>
                <a:cubicBezTo>
                  <a:pt x="10187" y="773"/>
                  <a:pt x="10061" y="1201"/>
                  <a:pt x="10061" y="1201"/>
                </a:cubicBezTo>
                <a:lnTo>
                  <a:pt x="9922" y="459"/>
                </a:lnTo>
                <a:lnTo>
                  <a:pt x="9922" y="1194"/>
                </a:lnTo>
                <a:lnTo>
                  <a:pt x="9749" y="762"/>
                </a:lnTo>
                <a:cubicBezTo>
                  <a:pt x="9789" y="500"/>
                  <a:pt x="9872" y="306"/>
                  <a:pt x="9872" y="305"/>
                </a:cubicBezTo>
                <a:lnTo>
                  <a:pt x="9872" y="305"/>
                </a:lnTo>
                <a:cubicBezTo>
                  <a:pt x="9784" y="364"/>
                  <a:pt x="9716" y="449"/>
                  <a:pt x="9662" y="545"/>
                </a:cubicBezTo>
                <a:lnTo>
                  <a:pt x="9554" y="276"/>
                </a:lnTo>
                <a:lnTo>
                  <a:pt x="9554" y="276"/>
                </a:lnTo>
                <a:lnTo>
                  <a:pt x="9624" y="622"/>
                </a:lnTo>
                <a:cubicBezTo>
                  <a:pt x="9594" y="688"/>
                  <a:pt x="9571" y="755"/>
                  <a:pt x="9552" y="822"/>
                </a:cubicBezTo>
                <a:lnTo>
                  <a:pt x="9372" y="459"/>
                </a:lnTo>
                <a:lnTo>
                  <a:pt x="9520" y="955"/>
                </a:lnTo>
                <a:cubicBezTo>
                  <a:pt x="9474" y="1180"/>
                  <a:pt x="9474" y="1367"/>
                  <a:pt x="9474" y="1367"/>
                </a:cubicBezTo>
                <a:lnTo>
                  <a:pt x="9465" y="960"/>
                </a:lnTo>
                <a:lnTo>
                  <a:pt x="9209" y="1367"/>
                </a:lnTo>
                <a:cubicBezTo>
                  <a:pt x="9301" y="1091"/>
                  <a:pt x="9265" y="814"/>
                  <a:pt x="9234" y="670"/>
                </a:cubicBezTo>
                <a:lnTo>
                  <a:pt x="9234" y="670"/>
                </a:lnTo>
                <a:cubicBezTo>
                  <a:pt x="9255" y="950"/>
                  <a:pt x="8943" y="1367"/>
                  <a:pt x="8943" y="1367"/>
                </a:cubicBezTo>
                <a:cubicBezTo>
                  <a:pt x="9076" y="1103"/>
                  <a:pt x="8943" y="571"/>
                  <a:pt x="8943" y="571"/>
                </a:cubicBezTo>
                <a:cubicBezTo>
                  <a:pt x="8943" y="970"/>
                  <a:pt x="8678" y="1367"/>
                  <a:pt x="8678" y="1367"/>
                </a:cubicBezTo>
                <a:cubicBezTo>
                  <a:pt x="8545" y="1367"/>
                  <a:pt x="8545" y="970"/>
                  <a:pt x="8545" y="970"/>
                </a:cubicBezTo>
                <a:lnTo>
                  <a:pt x="8411" y="1367"/>
                </a:lnTo>
                <a:cubicBezTo>
                  <a:pt x="8278" y="1103"/>
                  <a:pt x="8545" y="571"/>
                  <a:pt x="8545" y="571"/>
                </a:cubicBezTo>
                <a:lnTo>
                  <a:pt x="8545" y="571"/>
                </a:lnTo>
                <a:cubicBezTo>
                  <a:pt x="8280" y="704"/>
                  <a:pt x="8147" y="1367"/>
                  <a:pt x="8147" y="1367"/>
                </a:cubicBezTo>
                <a:lnTo>
                  <a:pt x="8147" y="438"/>
                </a:lnTo>
                <a:cubicBezTo>
                  <a:pt x="8147" y="836"/>
                  <a:pt x="7882" y="1367"/>
                  <a:pt x="7882" y="1367"/>
                </a:cubicBezTo>
                <a:cubicBezTo>
                  <a:pt x="7987" y="842"/>
                  <a:pt x="7758" y="148"/>
                  <a:pt x="7725" y="148"/>
                </a:cubicBezTo>
                <a:cubicBezTo>
                  <a:pt x="7716" y="148"/>
                  <a:pt x="7721" y="195"/>
                  <a:pt x="7748" y="305"/>
                </a:cubicBezTo>
                <a:cubicBezTo>
                  <a:pt x="7753" y="327"/>
                  <a:pt x="7759" y="350"/>
                  <a:pt x="7763" y="372"/>
                </a:cubicBezTo>
                <a:cubicBezTo>
                  <a:pt x="7865" y="891"/>
                  <a:pt x="7683" y="1510"/>
                  <a:pt x="7683" y="1510"/>
                </a:cubicBezTo>
                <a:lnTo>
                  <a:pt x="7482" y="439"/>
                </a:lnTo>
                <a:lnTo>
                  <a:pt x="7482" y="1500"/>
                </a:lnTo>
                <a:lnTo>
                  <a:pt x="7161" y="439"/>
                </a:lnTo>
                <a:lnTo>
                  <a:pt x="7215" y="1500"/>
                </a:lnTo>
                <a:lnTo>
                  <a:pt x="6930" y="823"/>
                </a:lnTo>
                <a:lnTo>
                  <a:pt x="6904" y="1150"/>
                </a:lnTo>
                <a:cubicBezTo>
                  <a:pt x="6835" y="691"/>
                  <a:pt x="7032" y="230"/>
                  <a:pt x="7032" y="230"/>
                </a:cubicBezTo>
                <a:lnTo>
                  <a:pt x="7032" y="230"/>
                </a:lnTo>
                <a:cubicBezTo>
                  <a:pt x="6633" y="495"/>
                  <a:pt x="6633" y="1292"/>
                  <a:pt x="6633" y="1292"/>
                </a:cubicBezTo>
                <a:lnTo>
                  <a:pt x="6625" y="885"/>
                </a:lnTo>
                <a:lnTo>
                  <a:pt x="6369" y="1292"/>
                </a:lnTo>
                <a:cubicBezTo>
                  <a:pt x="6461" y="1016"/>
                  <a:pt x="6425" y="739"/>
                  <a:pt x="6394" y="596"/>
                </a:cubicBezTo>
                <a:lnTo>
                  <a:pt x="6394" y="596"/>
                </a:lnTo>
                <a:cubicBezTo>
                  <a:pt x="6415" y="874"/>
                  <a:pt x="6103" y="1292"/>
                  <a:pt x="6103" y="1292"/>
                </a:cubicBezTo>
                <a:cubicBezTo>
                  <a:pt x="6237" y="1027"/>
                  <a:pt x="6103" y="495"/>
                  <a:pt x="6103" y="495"/>
                </a:cubicBezTo>
                <a:cubicBezTo>
                  <a:pt x="6103" y="894"/>
                  <a:pt x="5838" y="1292"/>
                  <a:pt x="5838" y="1292"/>
                </a:cubicBezTo>
                <a:cubicBezTo>
                  <a:pt x="5705" y="1292"/>
                  <a:pt x="5705" y="894"/>
                  <a:pt x="5705" y="894"/>
                </a:cubicBezTo>
                <a:lnTo>
                  <a:pt x="5572" y="1292"/>
                </a:lnTo>
                <a:cubicBezTo>
                  <a:pt x="5438" y="1027"/>
                  <a:pt x="5705" y="495"/>
                  <a:pt x="5705" y="495"/>
                </a:cubicBezTo>
                <a:lnTo>
                  <a:pt x="5705" y="495"/>
                </a:lnTo>
                <a:cubicBezTo>
                  <a:pt x="5439" y="628"/>
                  <a:pt x="5306" y="1292"/>
                  <a:pt x="5306" y="1292"/>
                </a:cubicBezTo>
                <a:lnTo>
                  <a:pt x="5306" y="362"/>
                </a:lnTo>
                <a:cubicBezTo>
                  <a:pt x="5306" y="761"/>
                  <a:pt x="5042" y="1292"/>
                  <a:pt x="5042" y="1292"/>
                </a:cubicBezTo>
                <a:cubicBezTo>
                  <a:pt x="5147" y="766"/>
                  <a:pt x="4919" y="72"/>
                  <a:pt x="4885" y="72"/>
                </a:cubicBezTo>
                <a:cubicBezTo>
                  <a:pt x="4876" y="72"/>
                  <a:pt x="4881" y="120"/>
                  <a:pt x="4908" y="230"/>
                </a:cubicBezTo>
                <a:cubicBezTo>
                  <a:pt x="4914" y="252"/>
                  <a:pt x="4919" y="274"/>
                  <a:pt x="4922" y="296"/>
                </a:cubicBezTo>
                <a:cubicBezTo>
                  <a:pt x="5024" y="816"/>
                  <a:pt x="4843" y="1434"/>
                  <a:pt x="4843" y="1434"/>
                </a:cubicBezTo>
                <a:lnTo>
                  <a:pt x="4642" y="363"/>
                </a:lnTo>
                <a:lnTo>
                  <a:pt x="4642" y="1426"/>
                </a:lnTo>
                <a:lnTo>
                  <a:pt x="4110" y="96"/>
                </a:lnTo>
                <a:lnTo>
                  <a:pt x="4176" y="424"/>
                </a:lnTo>
                <a:cubicBezTo>
                  <a:pt x="4094" y="481"/>
                  <a:pt x="4035" y="570"/>
                  <a:pt x="3996" y="667"/>
                </a:cubicBezTo>
                <a:lnTo>
                  <a:pt x="3844" y="362"/>
                </a:lnTo>
                <a:lnTo>
                  <a:pt x="3963" y="761"/>
                </a:lnTo>
                <a:cubicBezTo>
                  <a:pt x="3904" y="959"/>
                  <a:pt x="3904" y="1157"/>
                  <a:pt x="3904" y="1157"/>
                </a:cubicBezTo>
                <a:lnTo>
                  <a:pt x="3897" y="875"/>
                </a:lnTo>
                <a:lnTo>
                  <a:pt x="3720" y="1157"/>
                </a:lnTo>
                <a:cubicBezTo>
                  <a:pt x="3784" y="962"/>
                  <a:pt x="3758" y="770"/>
                  <a:pt x="3736" y="672"/>
                </a:cubicBezTo>
                <a:lnTo>
                  <a:pt x="3736" y="672"/>
                </a:lnTo>
                <a:cubicBezTo>
                  <a:pt x="3753" y="865"/>
                  <a:pt x="3535" y="1157"/>
                  <a:pt x="3535" y="1157"/>
                </a:cubicBezTo>
                <a:cubicBezTo>
                  <a:pt x="3627" y="973"/>
                  <a:pt x="3535" y="606"/>
                  <a:pt x="3535" y="606"/>
                </a:cubicBezTo>
                <a:cubicBezTo>
                  <a:pt x="3535" y="880"/>
                  <a:pt x="3351" y="1157"/>
                  <a:pt x="3351" y="1157"/>
                </a:cubicBezTo>
                <a:cubicBezTo>
                  <a:pt x="3258" y="1157"/>
                  <a:pt x="3258" y="882"/>
                  <a:pt x="3258" y="882"/>
                </a:cubicBezTo>
                <a:lnTo>
                  <a:pt x="3166" y="1157"/>
                </a:lnTo>
                <a:cubicBezTo>
                  <a:pt x="3074" y="973"/>
                  <a:pt x="3258" y="606"/>
                  <a:pt x="3258" y="606"/>
                </a:cubicBezTo>
                <a:lnTo>
                  <a:pt x="3258" y="606"/>
                </a:lnTo>
                <a:cubicBezTo>
                  <a:pt x="3074" y="698"/>
                  <a:pt x="2983" y="1157"/>
                  <a:pt x="2983" y="1157"/>
                </a:cubicBezTo>
                <a:lnTo>
                  <a:pt x="2983" y="515"/>
                </a:lnTo>
                <a:cubicBezTo>
                  <a:pt x="2983" y="790"/>
                  <a:pt x="2798" y="1157"/>
                  <a:pt x="2798" y="1157"/>
                </a:cubicBezTo>
                <a:cubicBezTo>
                  <a:pt x="2871" y="793"/>
                  <a:pt x="2713" y="313"/>
                  <a:pt x="2690" y="313"/>
                </a:cubicBezTo>
                <a:cubicBezTo>
                  <a:pt x="2684" y="313"/>
                  <a:pt x="2687" y="346"/>
                  <a:pt x="2706" y="422"/>
                </a:cubicBezTo>
                <a:cubicBezTo>
                  <a:pt x="2710" y="438"/>
                  <a:pt x="2713" y="453"/>
                  <a:pt x="2716" y="468"/>
                </a:cubicBezTo>
                <a:cubicBezTo>
                  <a:pt x="2787" y="828"/>
                  <a:pt x="2661" y="1257"/>
                  <a:pt x="2661" y="1257"/>
                </a:cubicBezTo>
                <a:lnTo>
                  <a:pt x="2522" y="515"/>
                </a:lnTo>
                <a:lnTo>
                  <a:pt x="2522" y="1249"/>
                </a:lnTo>
                <a:lnTo>
                  <a:pt x="2300" y="515"/>
                </a:lnTo>
                <a:lnTo>
                  <a:pt x="2337" y="1249"/>
                </a:lnTo>
                <a:lnTo>
                  <a:pt x="2139" y="781"/>
                </a:lnTo>
                <a:lnTo>
                  <a:pt x="2121" y="1006"/>
                </a:lnTo>
                <a:cubicBezTo>
                  <a:pt x="2073" y="689"/>
                  <a:pt x="2209" y="370"/>
                  <a:pt x="2209" y="370"/>
                </a:cubicBezTo>
                <a:lnTo>
                  <a:pt x="2209" y="370"/>
                </a:lnTo>
                <a:cubicBezTo>
                  <a:pt x="1933" y="555"/>
                  <a:pt x="1933" y="1105"/>
                  <a:pt x="1933" y="1105"/>
                </a:cubicBezTo>
                <a:lnTo>
                  <a:pt x="1927" y="823"/>
                </a:lnTo>
                <a:lnTo>
                  <a:pt x="1749" y="1105"/>
                </a:lnTo>
                <a:cubicBezTo>
                  <a:pt x="1814" y="910"/>
                  <a:pt x="1788" y="716"/>
                  <a:pt x="1765" y="619"/>
                </a:cubicBezTo>
                <a:lnTo>
                  <a:pt x="1765" y="619"/>
                </a:lnTo>
                <a:cubicBezTo>
                  <a:pt x="1784" y="813"/>
                  <a:pt x="1564" y="1105"/>
                  <a:pt x="1564" y="1105"/>
                </a:cubicBezTo>
                <a:cubicBezTo>
                  <a:pt x="1657" y="920"/>
                  <a:pt x="1564" y="552"/>
                  <a:pt x="1564" y="552"/>
                </a:cubicBezTo>
                <a:cubicBezTo>
                  <a:pt x="1564" y="828"/>
                  <a:pt x="1380" y="1105"/>
                  <a:pt x="1380" y="1105"/>
                </a:cubicBezTo>
                <a:cubicBezTo>
                  <a:pt x="1288" y="1105"/>
                  <a:pt x="1288" y="829"/>
                  <a:pt x="1288" y="829"/>
                </a:cubicBezTo>
                <a:lnTo>
                  <a:pt x="1195" y="1105"/>
                </a:lnTo>
                <a:cubicBezTo>
                  <a:pt x="1103" y="920"/>
                  <a:pt x="1288" y="553"/>
                  <a:pt x="1288" y="552"/>
                </a:cubicBezTo>
                <a:lnTo>
                  <a:pt x="1288" y="552"/>
                </a:lnTo>
                <a:cubicBezTo>
                  <a:pt x="1103" y="645"/>
                  <a:pt x="1012" y="1105"/>
                  <a:pt x="1012" y="1105"/>
                </a:cubicBezTo>
                <a:lnTo>
                  <a:pt x="1012" y="462"/>
                </a:lnTo>
                <a:cubicBezTo>
                  <a:pt x="1012" y="737"/>
                  <a:pt x="828" y="1105"/>
                  <a:pt x="828" y="1105"/>
                </a:cubicBezTo>
                <a:cubicBezTo>
                  <a:pt x="901" y="740"/>
                  <a:pt x="742" y="261"/>
                  <a:pt x="719" y="261"/>
                </a:cubicBezTo>
                <a:cubicBezTo>
                  <a:pt x="713" y="261"/>
                  <a:pt x="716" y="294"/>
                  <a:pt x="735" y="370"/>
                </a:cubicBezTo>
                <a:cubicBezTo>
                  <a:pt x="739" y="385"/>
                  <a:pt x="743" y="401"/>
                  <a:pt x="746" y="416"/>
                </a:cubicBezTo>
                <a:cubicBezTo>
                  <a:pt x="816" y="776"/>
                  <a:pt x="691" y="1203"/>
                  <a:pt x="691" y="1203"/>
                </a:cubicBezTo>
                <a:lnTo>
                  <a:pt x="551" y="462"/>
                </a:lnTo>
                <a:lnTo>
                  <a:pt x="551" y="1197"/>
                </a:lnTo>
                <a:lnTo>
                  <a:pt x="184" y="278"/>
                </a:lnTo>
                <a:lnTo>
                  <a:pt x="368" y="1197"/>
                </a:lnTo>
                <a:lnTo>
                  <a:pt x="0" y="462"/>
                </a:lnTo>
                <a:lnTo>
                  <a:pt x="0" y="462"/>
                </a:lnTo>
                <a:lnTo>
                  <a:pt x="257" y="1931"/>
                </a:lnTo>
                <a:lnTo>
                  <a:pt x="2137" y="1836"/>
                </a:lnTo>
                <a:lnTo>
                  <a:pt x="4234" y="1693"/>
                </a:lnTo>
                <a:lnTo>
                  <a:pt x="6871" y="1693"/>
                </a:lnTo>
                <a:lnTo>
                  <a:pt x="6866" y="1748"/>
                </a:lnTo>
                <a:lnTo>
                  <a:pt x="10015" y="1770"/>
                </a:lnTo>
                <a:cubicBezTo>
                  <a:pt x="10006" y="1761"/>
                  <a:pt x="10004" y="1757"/>
                  <a:pt x="10006" y="1757"/>
                </a:cubicBezTo>
                <a:cubicBezTo>
                  <a:pt x="10034" y="1757"/>
                  <a:pt x="10679" y="2239"/>
                  <a:pt x="10778" y="2239"/>
                </a:cubicBezTo>
                <a:cubicBezTo>
                  <a:pt x="10788" y="2239"/>
                  <a:pt x="10793" y="2234"/>
                  <a:pt x="10789" y="2221"/>
                </a:cubicBezTo>
                <a:lnTo>
                  <a:pt x="14020" y="1690"/>
                </a:lnTo>
                <a:cubicBezTo>
                  <a:pt x="14007" y="1677"/>
                  <a:pt x="13994" y="1663"/>
                  <a:pt x="13980" y="1648"/>
                </a:cubicBezTo>
                <a:lnTo>
                  <a:pt x="13980" y="1648"/>
                </a:lnTo>
                <a:lnTo>
                  <a:pt x="17788" y="1689"/>
                </a:lnTo>
                <a:lnTo>
                  <a:pt x="20508" y="1689"/>
                </a:lnTo>
                <a:lnTo>
                  <a:pt x="20502" y="1746"/>
                </a:lnTo>
                <a:lnTo>
                  <a:pt x="23779" y="1770"/>
                </a:lnTo>
                <a:cubicBezTo>
                  <a:pt x="23721" y="1713"/>
                  <a:pt x="24526" y="1698"/>
                  <a:pt x="25373" y="1698"/>
                </a:cubicBezTo>
                <a:cubicBezTo>
                  <a:pt x="26278" y="1698"/>
                  <a:pt x="27232" y="1715"/>
                  <a:pt x="27232" y="1715"/>
                </a:cubicBezTo>
                <a:lnTo>
                  <a:pt x="31381" y="1767"/>
                </a:lnTo>
                <a:cubicBezTo>
                  <a:pt x="30998" y="1385"/>
                  <a:pt x="31285" y="716"/>
                  <a:pt x="31285" y="715"/>
                </a:cubicBezTo>
                <a:lnTo>
                  <a:pt x="31285" y="715"/>
                </a:lnTo>
                <a:cubicBezTo>
                  <a:pt x="30998" y="906"/>
                  <a:pt x="30998" y="1480"/>
                  <a:pt x="30998" y="1480"/>
                </a:cubicBezTo>
                <a:lnTo>
                  <a:pt x="30992" y="1187"/>
                </a:lnTo>
                <a:lnTo>
                  <a:pt x="30807" y="1480"/>
                </a:lnTo>
                <a:cubicBezTo>
                  <a:pt x="30875" y="1278"/>
                  <a:pt x="30847" y="1077"/>
                  <a:pt x="30825" y="976"/>
                </a:cubicBezTo>
                <a:lnTo>
                  <a:pt x="30825" y="976"/>
                </a:lnTo>
                <a:cubicBezTo>
                  <a:pt x="30843" y="1177"/>
                  <a:pt x="30617" y="1480"/>
                  <a:pt x="30617" y="1480"/>
                </a:cubicBezTo>
                <a:cubicBezTo>
                  <a:pt x="30712" y="1289"/>
                  <a:pt x="30617" y="906"/>
                  <a:pt x="30617" y="906"/>
                </a:cubicBezTo>
                <a:cubicBezTo>
                  <a:pt x="30617" y="1193"/>
                  <a:pt x="30425" y="1480"/>
                  <a:pt x="30425" y="1480"/>
                </a:cubicBezTo>
                <a:cubicBezTo>
                  <a:pt x="30330" y="1480"/>
                  <a:pt x="30330" y="1193"/>
                  <a:pt x="30330" y="1193"/>
                </a:cubicBezTo>
                <a:lnTo>
                  <a:pt x="30233" y="1480"/>
                </a:lnTo>
                <a:cubicBezTo>
                  <a:pt x="30137" y="1289"/>
                  <a:pt x="30330" y="906"/>
                  <a:pt x="30330" y="906"/>
                </a:cubicBezTo>
                <a:lnTo>
                  <a:pt x="30330" y="906"/>
                </a:lnTo>
                <a:cubicBezTo>
                  <a:pt x="30138" y="1002"/>
                  <a:pt x="30043" y="1480"/>
                  <a:pt x="30043" y="1480"/>
                </a:cubicBezTo>
                <a:lnTo>
                  <a:pt x="30043" y="812"/>
                </a:lnTo>
                <a:cubicBezTo>
                  <a:pt x="30043" y="1099"/>
                  <a:pt x="29851" y="1480"/>
                  <a:pt x="29851" y="1480"/>
                </a:cubicBezTo>
                <a:cubicBezTo>
                  <a:pt x="29927" y="1101"/>
                  <a:pt x="29763" y="602"/>
                  <a:pt x="29739" y="602"/>
                </a:cubicBezTo>
                <a:cubicBezTo>
                  <a:pt x="29733" y="602"/>
                  <a:pt x="29736" y="636"/>
                  <a:pt x="29756" y="715"/>
                </a:cubicBezTo>
                <a:cubicBezTo>
                  <a:pt x="29759" y="731"/>
                  <a:pt x="29763" y="747"/>
                  <a:pt x="29766" y="763"/>
                </a:cubicBezTo>
                <a:cubicBezTo>
                  <a:pt x="29839" y="1137"/>
                  <a:pt x="29708" y="1581"/>
                  <a:pt x="29708" y="1581"/>
                </a:cubicBezTo>
                <a:lnTo>
                  <a:pt x="29563" y="811"/>
                </a:lnTo>
                <a:lnTo>
                  <a:pt x="29563" y="1575"/>
                </a:lnTo>
                <a:lnTo>
                  <a:pt x="29333" y="811"/>
                </a:lnTo>
                <a:lnTo>
                  <a:pt x="29373" y="1575"/>
                </a:lnTo>
                <a:lnTo>
                  <a:pt x="29168" y="1087"/>
                </a:lnTo>
                <a:lnTo>
                  <a:pt x="29148" y="1321"/>
                </a:lnTo>
                <a:cubicBezTo>
                  <a:pt x="29098" y="991"/>
                  <a:pt x="29240" y="659"/>
                  <a:pt x="29240" y="659"/>
                </a:cubicBezTo>
                <a:lnTo>
                  <a:pt x="29240" y="659"/>
                </a:lnTo>
                <a:cubicBezTo>
                  <a:pt x="28953" y="850"/>
                  <a:pt x="28953" y="1424"/>
                  <a:pt x="28953" y="1424"/>
                </a:cubicBezTo>
                <a:lnTo>
                  <a:pt x="28947" y="1130"/>
                </a:lnTo>
                <a:lnTo>
                  <a:pt x="28763" y="1424"/>
                </a:lnTo>
                <a:cubicBezTo>
                  <a:pt x="28830" y="1222"/>
                  <a:pt x="28803" y="1021"/>
                  <a:pt x="28780" y="919"/>
                </a:cubicBezTo>
                <a:lnTo>
                  <a:pt x="28780" y="919"/>
                </a:lnTo>
                <a:cubicBezTo>
                  <a:pt x="28799" y="1120"/>
                  <a:pt x="28572" y="1424"/>
                  <a:pt x="28572" y="1424"/>
                </a:cubicBezTo>
                <a:cubicBezTo>
                  <a:pt x="28667" y="1233"/>
                  <a:pt x="28572" y="850"/>
                  <a:pt x="28572" y="850"/>
                </a:cubicBezTo>
                <a:cubicBezTo>
                  <a:pt x="28572" y="1137"/>
                  <a:pt x="28380" y="1424"/>
                  <a:pt x="28380" y="1424"/>
                </a:cubicBezTo>
                <a:cubicBezTo>
                  <a:pt x="28285" y="1424"/>
                  <a:pt x="28285" y="1137"/>
                  <a:pt x="28285" y="1137"/>
                </a:cubicBezTo>
                <a:lnTo>
                  <a:pt x="28189" y="1424"/>
                </a:lnTo>
                <a:cubicBezTo>
                  <a:pt x="28092" y="1233"/>
                  <a:pt x="28285" y="850"/>
                  <a:pt x="28285" y="850"/>
                </a:cubicBezTo>
                <a:lnTo>
                  <a:pt x="28285" y="850"/>
                </a:lnTo>
                <a:cubicBezTo>
                  <a:pt x="28093" y="946"/>
                  <a:pt x="27998" y="1424"/>
                  <a:pt x="27998" y="1424"/>
                </a:cubicBezTo>
                <a:lnTo>
                  <a:pt x="27998" y="755"/>
                </a:lnTo>
                <a:cubicBezTo>
                  <a:pt x="27998" y="1042"/>
                  <a:pt x="27807" y="1424"/>
                  <a:pt x="27807" y="1424"/>
                </a:cubicBezTo>
                <a:cubicBezTo>
                  <a:pt x="27883" y="1045"/>
                  <a:pt x="27718" y="545"/>
                  <a:pt x="27694" y="545"/>
                </a:cubicBezTo>
                <a:cubicBezTo>
                  <a:pt x="27688" y="545"/>
                  <a:pt x="27691" y="580"/>
                  <a:pt x="27711" y="659"/>
                </a:cubicBezTo>
                <a:cubicBezTo>
                  <a:pt x="27714" y="674"/>
                  <a:pt x="27718" y="691"/>
                  <a:pt x="27721" y="706"/>
                </a:cubicBezTo>
                <a:cubicBezTo>
                  <a:pt x="27794" y="1080"/>
                  <a:pt x="27663" y="1525"/>
                  <a:pt x="27663" y="1525"/>
                </a:cubicBezTo>
                <a:lnTo>
                  <a:pt x="27519" y="753"/>
                </a:lnTo>
                <a:lnTo>
                  <a:pt x="27519" y="1377"/>
                </a:lnTo>
                <a:cubicBezTo>
                  <a:pt x="27191" y="991"/>
                  <a:pt x="27458" y="366"/>
                  <a:pt x="27458" y="366"/>
                </a:cubicBezTo>
                <a:lnTo>
                  <a:pt x="27458" y="366"/>
                </a:lnTo>
                <a:cubicBezTo>
                  <a:pt x="27329" y="452"/>
                  <a:pt x="27257" y="617"/>
                  <a:pt x="27219" y="771"/>
                </a:cubicBezTo>
                <a:lnTo>
                  <a:pt x="27135" y="562"/>
                </a:lnTo>
                <a:lnTo>
                  <a:pt x="27197" y="870"/>
                </a:lnTo>
                <a:cubicBezTo>
                  <a:pt x="27171" y="1016"/>
                  <a:pt x="27171" y="1129"/>
                  <a:pt x="27171" y="1129"/>
                </a:cubicBezTo>
                <a:lnTo>
                  <a:pt x="27165" y="836"/>
                </a:lnTo>
                <a:lnTo>
                  <a:pt x="27066" y="995"/>
                </a:lnTo>
                <a:lnTo>
                  <a:pt x="27022" y="906"/>
                </a:lnTo>
                <a:cubicBezTo>
                  <a:pt x="27028" y="790"/>
                  <a:pt x="27012" y="688"/>
                  <a:pt x="26999" y="624"/>
                </a:cubicBezTo>
                <a:lnTo>
                  <a:pt x="26999" y="624"/>
                </a:lnTo>
                <a:cubicBezTo>
                  <a:pt x="27004" y="679"/>
                  <a:pt x="26991" y="740"/>
                  <a:pt x="26969" y="802"/>
                </a:cubicBezTo>
                <a:lnTo>
                  <a:pt x="26945" y="752"/>
                </a:lnTo>
                <a:lnTo>
                  <a:pt x="26964" y="817"/>
                </a:lnTo>
                <a:cubicBezTo>
                  <a:pt x="26904" y="977"/>
                  <a:pt x="26790" y="1129"/>
                  <a:pt x="26790" y="1129"/>
                </a:cubicBezTo>
                <a:cubicBezTo>
                  <a:pt x="26886" y="939"/>
                  <a:pt x="26790" y="556"/>
                  <a:pt x="26790" y="556"/>
                </a:cubicBezTo>
                <a:cubicBezTo>
                  <a:pt x="26790" y="843"/>
                  <a:pt x="26599" y="1129"/>
                  <a:pt x="26599" y="1129"/>
                </a:cubicBezTo>
                <a:cubicBezTo>
                  <a:pt x="26503" y="1129"/>
                  <a:pt x="26503" y="843"/>
                  <a:pt x="26503" y="843"/>
                </a:cubicBezTo>
                <a:lnTo>
                  <a:pt x="26407" y="1129"/>
                </a:lnTo>
                <a:cubicBezTo>
                  <a:pt x="26310" y="939"/>
                  <a:pt x="26503" y="556"/>
                  <a:pt x="26503" y="556"/>
                </a:cubicBezTo>
                <a:lnTo>
                  <a:pt x="26503" y="556"/>
                </a:lnTo>
                <a:cubicBezTo>
                  <a:pt x="26312" y="652"/>
                  <a:pt x="26216" y="1129"/>
                  <a:pt x="26216" y="1129"/>
                </a:cubicBezTo>
                <a:lnTo>
                  <a:pt x="26216" y="460"/>
                </a:lnTo>
                <a:cubicBezTo>
                  <a:pt x="26216" y="747"/>
                  <a:pt x="26025" y="1129"/>
                  <a:pt x="26025" y="1129"/>
                </a:cubicBezTo>
                <a:cubicBezTo>
                  <a:pt x="26101" y="751"/>
                  <a:pt x="25936" y="251"/>
                  <a:pt x="25912" y="251"/>
                </a:cubicBezTo>
                <a:cubicBezTo>
                  <a:pt x="25906" y="251"/>
                  <a:pt x="25909" y="285"/>
                  <a:pt x="25929" y="365"/>
                </a:cubicBezTo>
                <a:cubicBezTo>
                  <a:pt x="25933" y="380"/>
                  <a:pt x="25936" y="397"/>
                  <a:pt x="25939" y="412"/>
                </a:cubicBezTo>
                <a:cubicBezTo>
                  <a:pt x="26012" y="786"/>
                  <a:pt x="25882" y="1231"/>
                  <a:pt x="25882" y="1231"/>
                </a:cubicBezTo>
                <a:lnTo>
                  <a:pt x="25736" y="459"/>
                </a:lnTo>
                <a:lnTo>
                  <a:pt x="25736" y="1224"/>
                </a:lnTo>
                <a:lnTo>
                  <a:pt x="25506" y="459"/>
                </a:lnTo>
                <a:lnTo>
                  <a:pt x="25506" y="459"/>
                </a:lnTo>
                <a:lnTo>
                  <a:pt x="25546" y="1224"/>
                </a:lnTo>
                <a:lnTo>
                  <a:pt x="25341" y="736"/>
                </a:lnTo>
                <a:lnTo>
                  <a:pt x="25321" y="971"/>
                </a:lnTo>
                <a:cubicBezTo>
                  <a:pt x="25272" y="640"/>
                  <a:pt x="25414" y="309"/>
                  <a:pt x="25414" y="309"/>
                </a:cubicBezTo>
                <a:lnTo>
                  <a:pt x="25414" y="309"/>
                </a:lnTo>
                <a:cubicBezTo>
                  <a:pt x="25127" y="499"/>
                  <a:pt x="25127" y="1073"/>
                  <a:pt x="25127" y="1073"/>
                </a:cubicBezTo>
                <a:lnTo>
                  <a:pt x="25120" y="780"/>
                </a:lnTo>
                <a:lnTo>
                  <a:pt x="24936" y="1073"/>
                </a:lnTo>
                <a:cubicBezTo>
                  <a:pt x="25004" y="870"/>
                  <a:pt x="24976" y="669"/>
                  <a:pt x="24954" y="568"/>
                </a:cubicBezTo>
                <a:lnTo>
                  <a:pt x="24954" y="568"/>
                </a:lnTo>
                <a:cubicBezTo>
                  <a:pt x="24972" y="770"/>
                  <a:pt x="24745" y="1073"/>
                  <a:pt x="24745" y="1073"/>
                </a:cubicBezTo>
                <a:cubicBezTo>
                  <a:pt x="24842" y="882"/>
                  <a:pt x="24745" y="499"/>
                  <a:pt x="24745" y="499"/>
                </a:cubicBezTo>
                <a:cubicBezTo>
                  <a:pt x="24745" y="786"/>
                  <a:pt x="24555" y="1073"/>
                  <a:pt x="24555" y="1073"/>
                </a:cubicBezTo>
                <a:cubicBezTo>
                  <a:pt x="24458" y="1073"/>
                  <a:pt x="24458" y="786"/>
                  <a:pt x="24458" y="786"/>
                </a:cubicBezTo>
                <a:lnTo>
                  <a:pt x="24362" y="1073"/>
                </a:lnTo>
                <a:cubicBezTo>
                  <a:pt x="24266" y="882"/>
                  <a:pt x="24458" y="499"/>
                  <a:pt x="24458" y="499"/>
                </a:cubicBezTo>
                <a:lnTo>
                  <a:pt x="24458" y="499"/>
                </a:lnTo>
                <a:cubicBezTo>
                  <a:pt x="24268" y="596"/>
                  <a:pt x="24171" y="1073"/>
                  <a:pt x="24171" y="1073"/>
                </a:cubicBezTo>
                <a:lnTo>
                  <a:pt x="24171" y="404"/>
                </a:lnTo>
                <a:cubicBezTo>
                  <a:pt x="24171" y="691"/>
                  <a:pt x="23981" y="1073"/>
                  <a:pt x="23981" y="1073"/>
                </a:cubicBezTo>
                <a:cubicBezTo>
                  <a:pt x="24056" y="695"/>
                  <a:pt x="23892" y="195"/>
                  <a:pt x="23868" y="195"/>
                </a:cubicBezTo>
                <a:cubicBezTo>
                  <a:pt x="23861" y="195"/>
                  <a:pt x="23865" y="229"/>
                  <a:pt x="23884" y="309"/>
                </a:cubicBezTo>
                <a:cubicBezTo>
                  <a:pt x="23889" y="324"/>
                  <a:pt x="23892" y="340"/>
                  <a:pt x="23895" y="356"/>
                </a:cubicBezTo>
                <a:cubicBezTo>
                  <a:pt x="23967" y="730"/>
                  <a:pt x="23837" y="1175"/>
                  <a:pt x="23837" y="1175"/>
                </a:cubicBezTo>
                <a:lnTo>
                  <a:pt x="23692" y="403"/>
                </a:lnTo>
                <a:lnTo>
                  <a:pt x="23692" y="1167"/>
                </a:lnTo>
                <a:lnTo>
                  <a:pt x="23511" y="716"/>
                </a:lnTo>
                <a:cubicBezTo>
                  <a:pt x="23552" y="445"/>
                  <a:pt x="23640" y="243"/>
                  <a:pt x="23640" y="243"/>
                </a:cubicBezTo>
                <a:lnTo>
                  <a:pt x="23640" y="243"/>
                </a:lnTo>
                <a:cubicBezTo>
                  <a:pt x="23548" y="304"/>
                  <a:pt x="23477" y="392"/>
                  <a:pt x="23422" y="491"/>
                </a:cubicBezTo>
                <a:lnTo>
                  <a:pt x="23311" y="212"/>
                </a:lnTo>
                <a:lnTo>
                  <a:pt x="23382" y="572"/>
                </a:lnTo>
                <a:cubicBezTo>
                  <a:pt x="23352" y="640"/>
                  <a:pt x="23327" y="710"/>
                  <a:pt x="23307" y="781"/>
                </a:cubicBezTo>
                <a:lnTo>
                  <a:pt x="23120" y="404"/>
                </a:lnTo>
                <a:lnTo>
                  <a:pt x="23275" y="919"/>
                </a:lnTo>
                <a:cubicBezTo>
                  <a:pt x="23228" y="1152"/>
                  <a:pt x="23228" y="1349"/>
                  <a:pt x="23228" y="1349"/>
                </a:cubicBezTo>
                <a:lnTo>
                  <a:pt x="23218" y="924"/>
                </a:lnTo>
                <a:lnTo>
                  <a:pt x="22951" y="1349"/>
                </a:lnTo>
                <a:cubicBezTo>
                  <a:pt x="23046" y="1060"/>
                  <a:pt x="23009" y="773"/>
                  <a:pt x="22977" y="624"/>
                </a:cubicBezTo>
                <a:lnTo>
                  <a:pt x="22977" y="624"/>
                </a:lnTo>
                <a:cubicBezTo>
                  <a:pt x="22999" y="915"/>
                  <a:pt x="22674" y="1349"/>
                  <a:pt x="22674" y="1349"/>
                </a:cubicBezTo>
                <a:cubicBezTo>
                  <a:pt x="22812" y="1072"/>
                  <a:pt x="22674" y="520"/>
                  <a:pt x="22674" y="520"/>
                </a:cubicBezTo>
                <a:cubicBezTo>
                  <a:pt x="22674" y="933"/>
                  <a:pt x="22397" y="1349"/>
                  <a:pt x="22397" y="1349"/>
                </a:cubicBezTo>
                <a:cubicBezTo>
                  <a:pt x="22259" y="1349"/>
                  <a:pt x="22259" y="935"/>
                  <a:pt x="22259" y="935"/>
                </a:cubicBezTo>
                <a:lnTo>
                  <a:pt x="22121" y="1349"/>
                </a:lnTo>
                <a:cubicBezTo>
                  <a:pt x="21982" y="1072"/>
                  <a:pt x="22259" y="520"/>
                  <a:pt x="22259" y="520"/>
                </a:cubicBezTo>
                <a:lnTo>
                  <a:pt x="22259" y="520"/>
                </a:lnTo>
                <a:cubicBezTo>
                  <a:pt x="21982" y="658"/>
                  <a:pt x="21845" y="1349"/>
                  <a:pt x="21845" y="1349"/>
                </a:cubicBezTo>
                <a:lnTo>
                  <a:pt x="21845" y="381"/>
                </a:lnTo>
                <a:cubicBezTo>
                  <a:pt x="21845" y="795"/>
                  <a:pt x="21568" y="1349"/>
                  <a:pt x="21568" y="1349"/>
                </a:cubicBezTo>
                <a:cubicBezTo>
                  <a:pt x="21678" y="801"/>
                  <a:pt x="21440" y="79"/>
                  <a:pt x="21405" y="79"/>
                </a:cubicBezTo>
                <a:cubicBezTo>
                  <a:pt x="21396" y="79"/>
                  <a:pt x="21401" y="129"/>
                  <a:pt x="21430" y="243"/>
                </a:cubicBezTo>
                <a:lnTo>
                  <a:pt x="21445" y="312"/>
                </a:lnTo>
                <a:cubicBezTo>
                  <a:pt x="21552" y="853"/>
                  <a:pt x="21363" y="1495"/>
                  <a:pt x="21363" y="1495"/>
                </a:cubicBezTo>
                <a:lnTo>
                  <a:pt x="21154" y="382"/>
                </a:lnTo>
                <a:lnTo>
                  <a:pt x="21154" y="1488"/>
                </a:lnTo>
                <a:lnTo>
                  <a:pt x="20821" y="382"/>
                </a:lnTo>
                <a:lnTo>
                  <a:pt x="20821" y="382"/>
                </a:lnTo>
                <a:lnTo>
                  <a:pt x="20878" y="1488"/>
                </a:lnTo>
                <a:lnTo>
                  <a:pt x="20878" y="1488"/>
                </a:lnTo>
                <a:lnTo>
                  <a:pt x="20581" y="782"/>
                </a:lnTo>
                <a:lnTo>
                  <a:pt x="20554" y="1121"/>
                </a:lnTo>
                <a:cubicBezTo>
                  <a:pt x="20482" y="645"/>
                  <a:pt x="20687" y="164"/>
                  <a:pt x="20687" y="164"/>
                </a:cubicBezTo>
                <a:lnTo>
                  <a:pt x="20687" y="164"/>
                </a:lnTo>
                <a:cubicBezTo>
                  <a:pt x="20273" y="441"/>
                  <a:pt x="20273" y="1270"/>
                  <a:pt x="20273" y="1270"/>
                </a:cubicBezTo>
                <a:lnTo>
                  <a:pt x="20264" y="846"/>
                </a:lnTo>
                <a:lnTo>
                  <a:pt x="19996" y="1270"/>
                </a:lnTo>
                <a:cubicBezTo>
                  <a:pt x="20093" y="982"/>
                  <a:pt x="20056" y="695"/>
                  <a:pt x="20023" y="546"/>
                </a:cubicBezTo>
                <a:lnTo>
                  <a:pt x="20023" y="546"/>
                </a:lnTo>
                <a:cubicBezTo>
                  <a:pt x="20045" y="837"/>
                  <a:pt x="19719" y="1270"/>
                  <a:pt x="19719" y="1270"/>
                </a:cubicBezTo>
                <a:cubicBezTo>
                  <a:pt x="19858" y="993"/>
                  <a:pt x="19719" y="441"/>
                  <a:pt x="19719" y="441"/>
                </a:cubicBezTo>
                <a:cubicBezTo>
                  <a:pt x="19719" y="855"/>
                  <a:pt x="19443" y="1270"/>
                  <a:pt x="19443" y="1270"/>
                </a:cubicBezTo>
                <a:cubicBezTo>
                  <a:pt x="19304" y="1270"/>
                  <a:pt x="19304" y="856"/>
                  <a:pt x="19304" y="856"/>
                </a:cubicBezTo>
                <a:lnTo>
                  <a:pt x="19166" y="1270"/>
                </a:lnTo>
                <a:cubicBezTo>
                  <a:pt x="19028" y="993"/>
                  <a:pt x="19304" y="441"/>
                  <a:pt x="19304" y="441"/>
                </a:cubicBezTo>
                <a:lnTo>
                  <a:pt x="19304" y="441"/>
                </a:lnTo>
                <a:cubicBezTo>
                  <a:pt x="19028" y="579"/>
                  <a:pt x="18890" y="1270"/>
                  <a:pt x="18890" y="1270"/>
                </a:cubicBezTo>
                <a:lnTo>
                  <a:pt x="18890" y="302"/>
                </a:lnTo>
                <a:cubicBezTo>
                  <a:pt x="18890" y="716"/>
                  <a:pt x="18614" y="1270"/>
                  <a:pt x="18614" y="1270"/>
                </a:cubicBezTo>
                <a:cubicBezTo>
                  <a:pt x="18723" y="722"/>
                  <a:pt x="18485" y="1"/>
                  <a:pt x="1845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5" name="Google Shape;3875;p165"/>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1"/>
        <p:cNvGrpSpPr/>
        <p:nvPr/>
      </p:nvGrpSpPr>
      <p:grpSpPr>
        <a:xfrm>
          <a:off x="0" y="0"/>
          <a:ext cx="0" cy="0"/>
          <a:chOff x="0" y="0"/>
          <a:chExt cx="0" cy="0"/>
        </a:xfrm>
      </p:grpSpPr>
      <p:sp>
        <p:nvSpPr>
          <p:cNvPr id="52" name="Google Shape;52;p271"/>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Title only 9">
  <p:cSld name="CUSTOM_23">
    <p:bg>
      <p:bgPr>
        <a:solidFill>
          <a:schemeClr val="dk2"/>
        </a:solidFill>
        <a:effectLst/>
      </p:bgPr>
    </p:bg>
    <p:spTree>
      <p:nvGrpSpPr>
        <p:cNvPr id="1" name="Shape 3876"/>
        <p:cNvGrpSpPr/>
        <p:nvPr/>
      </p:nvGrpSpPr>
      <p:grpSpPr>
        <a:xfrm>
          <a:off x="0" y="0"/>
          <a:ext cx="0" cy="0"/>
          <a:chOff x="0" y="0"/>
          <a:chExt cx="0" cy="0"/>
        </a:xfrm>
      </p:grpSpPr>
      <p:sp>
        <p:nvSpPr>
          <p:cNvPr id="3877" name="Google Shape;3877;p166"/>
          <p:cNvSpPr/>
          <p:nvPr/>
        </p:nvSpPr>
        <p:spPr>
          <a:xfrm>
            <a:off x="1097275" y="4671513"/>
            <a:ext cx="10194000" cy="11769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878" name="Google Shape;3878;p166"/>
          <p:cNvGrpSpPr/>
          <p:nvPr/>
        </p:nvGrpSpPr>
        <p:grpSpPr>
          <a:xfrm>
            <a:off x="-696933" y="4231090"/>
            <a:ext cx="1537969" cy="692502"/>
            <a:chOff x="5182875" y="280000"/>
            <a:chExt cx="1198075" cy="539500"/>
          </a:xfrm>
        </p:grpSpPr>
        <p:sp>
          <p:nvSpPr>
            <p:cNvPr id="3879" name="Google Shape;3879;p166"/>
            <p:cNvSpPr/>
            <p:nvPr/>
          </p:nvSpPr>
          <p:spPr>
            <a:xfrm>
              <a:off x="5182875" y="280000"/>
              <a:ext cx="1198075" cy="518125"/>
            </a:xfrm>
            <a:custGeom>
              <a:avLst/>
              <a:gdLst/>
              <a:ahLst/>
              <a:cxnLst/>
              <a:rect l="l" t="t" r="r" b="b"/>
              <a:pathLst>
                <a:path w="47923" h="20725" extrusionOk="0">
                  <a:moveTo>
                    <a:pt x="25062" y="1"/>
                  </a:moveTo>
                  <a:cubicBezTo>
                    <a:pt x="25062" y="1"/>
                    <a:pt x="20790" y="3099"/>
                    <a:pt x="17371" y="5554"/>
                  </a:cubicBezTo>
                  <a:cubicBezTo>
                    <a:pt x="15963" y="6566"/>
                    <a:pt x="12647" y="9321"/>
                    <a:pt x="9240" y="12208"/>
                  </a:cubicBezTo>
                  <a:cubicBezTo>
                    <a:pt x="7933" y="13317"/>
                    <a:pt x="1257" y="18833"/>
                    <a:pt x="24" y="19891"/>
                  </a:cubicBezTo>
                  <a:cubicBezTo>
                    <a:pt x="0" y="20026"/>
                    <a:pt x="338" y="20059"/>
                    <a:pt x="846" y="20059"/>
                  </a:cubicBezTo>
                  <a:cubicBezTo>
                    <a:pt x="1336" y="20059"/>
                    <a:pt x="1983" y="20028"/>
                    <a:pt x="2617" y="20028"/>
                  </a:cubicBezTo>
                  <a:cubicBezTo>
                    <a:pt x="3780" y="20028"/>
                    <a:pt x="4894" y="20133"/>
                    <a:pt x="4888" y="20724"/>
                  </a:cubicBezTo>
                  <a:lnTo>
                    <a:pt x="47923" y="20724"/>
                  </a:lnTo>
                  <a:cubicBezTo>
                    <a:pt x="47923" y="20724"/>
                    <a:pt x="47106" y="20138"/>
                    <a:pt x="45928" y="19273"/>
                  </a:cubicBezTo>
                  <a:cubicBezTo>
                    <a:pt x="43511" y="17506"/>
                    <a:pt x="39568" y="14573"/>
                    <a:pt x="37988" y="13137"/>
                  </a:cubicBezTo>
                  <a:cubicBezTo>
                    <a:pt x="35639" y="11002"/>
                    <a:pt x="29123" y="2989"/>
                    <a:pt x="29123" y="2989"/>
                  </a:cubicBezTo>
                  <a:lnTo>
                    <a:pt x="27092" y="2778"/>
                  </a:lnTo>
                  <a:lnTo>
                    <a:pt x="26737" y="2292"/>
                  </a:lnTo>
                  <a:lnTo>
                    <a:pt x="25062" y="1"/>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0" name="Google Shape;3880;p166"/>
            <p:cNvSpPr/>
            <p:nvPr/>
          </p:nvSpPr>
          <p:spPr>
            <a:xfrm>
              <a:off x="5821725" y="447825"/>
              <a:ext cx="191075" cy="369950"/>
            </a:xfrm>
            <a:custGeom>
              <a:avLst/>
              <a:gdLst/>
              <a:ahLst/>
              <a:cxnLst/>
              <a:rect l="l" t="t" r="r" b="b"/>
              <a:pathLst>
                <a:path w="7643" h="14798" extrusionOk="0">
                  <a:moveTo>
                    <a:pt x="0" y="0"/>
                  </a:moveTo>
                  <a:lnTo>
                    <a:pt x="2480" y="6742"/>
                  </a:lnTo>
                  <a:lnTo>
                    <a:pt x="2821" y="9493"/>
                  </a:lnTo>
                  <a:lnTo>
                    <a:pt x="5141" y="14797"/>
                  </a:lnTo>
                  <a:lnTo>
                    <a:pt x="7643" y="12922"/>
                  </a:lnTo>
                  <a:lnTo>
                    <a:pt x="4618" y="8490"/>
                  </a:lnTo>
                  <a:lnTo>
                    <a:pt x="4138" y="6185"/>
                  </a:lnTo>
                  <a:lnTo>
                    <a:pt x="0" y="0"/>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1" name="Google Shape;3881;p166"/>
            <p:cNvSpPr/>
            <p:nvPr/>
          </p:nvSpPr>
          <p:spPr>
            <a:xfrm>
              <a:off x="5860100" y="349450"/>
              <a:ext cx="478950" cy="470050"/>
            </a:xfrm>
            <a:custGeom>
              <a:avLst/>
              <a:gdLst/>
              <a:ahLst/>
              <a:cxnLst/>
              <a:rect l="l" t="t" r="r" b="b"/>
              <a:pathLst>
                <a:path w="19158" h="18802" extrusionOk="0">
                  <a:moveTo>
                    <a:pt x="1" y="1"/>
                  </a:moveTo>
                  <a:lnTo>
                    <a:pt x="4769" y="7585"/>
                  </a:lnTo>
                  <a:lnTo>
                    <a:pt x="4769" y="11335"/>
                  </a:lnTo>
                  <a:lnTo>
                    <a:pt x="8557" y="17946"/>
                  </a:lnTo>
                  <a:lnTo>
                    <a:pt x="9047" y="18802"/>
                  </a:lnTo>
                  <a:lnTo>
                    <a:pt x="17393" y="17946"/>
                  </a:lnTo>
                  <a:lnTo>
                    <a:pt x="19158" y="17766"/>
                  </a:lnTo>
                  <a:cubicBezTo>
                    <a:pt x="19158" y="17766"/>
                    <a:pt x="19038" y="17287"/>
                    <a:pt x="18837" y="16496"/>
                  </a:cubicBezTo>
                  <a:cubicBezTo>
                    <a:pt x="16421" y="14730"/>
                    <a:pt x="12477" y="11796"/>
                    <a:pt x="10898" y="10360"/>
                  </a:cubicBezTo>
                  <a:cubicBezTo>
                    <a:pt x="8549" y="8225"/>
                    <a:pt x="2033" y="213"/>
                    <a:pt x="2033" y="213"/>
                  </a:cubicBezTo>
                  <a:lnTo>
                    <a:pt x="1" y="1"/>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2" name="Google Shape;3882;p166"/>
            <p:cNvSpPr/>
            <p:nvPr/>
          </p:nvSpPr>
          <p:spPr>
            <a:xfrm>
              <a:off x="5413850" y="280025"/>
              <a:ext cx="437400" cy="305225"/>
            </a:xfrm>
            <a:custGeom>
              <a:avLst/>
              <a:gdLst/>
              <a:ahLst/>
              <a:cxnLst/>
              <a:rect l="l" t="t" r="r" b="b"/>
              <a:pathLst>
                <a:path w="17496" h="12209" extrusionOk="0">
                  <a:moveTo>
                    <a:pt x="15823" y="1"/>
                  </a:moveTo>
                  <a:cubicBezTo>
                    <a:pt x="15823" y="1"/>
                    <a:pt x="11551" y="3099"/>
                    <a:pt x="8132" y="5554"/>
                  </a:cubicBezTo>
                  <a:cubicBezTo>
                    <a:pt x="6724" y="6567"/>
                    <a:pt x="3408" y="9321"/>
                    <a:pt x="1" y="12209"/>
                  </a:cubicBezTo>
                  <a:lnTo>
                    <a:pt x="15841" y="1203"/>
                  </a:lnTo>
                  <a:lnTo>
                    <a:pt x="17496" y="2291"/>
                  </a:lnTo>
                  <a:lnTo>
                    <a:pt x="15823"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883" name="Google Shape;3883;p166"/>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3884" name="Google Shape;3884;p166"/>
          <p:cNvGrpSpPr/>
          <p:nvPr/>
        </p:nvGrpSpPr>
        <p:grpSpPr>
          <a:xfrm>
            <a:off x="-2456816" y="4262330"/>
            <a:ext cx="5977021" cy="1475295"/>
            <a:chOff x="103839" y="5027764"/>
            <a:chExt cx="3200204" cy="789899"/>
          </a:xfrm>
        </p:grpSpPr>
        <p:sp>
          <p:nvSpPr>
            <p:cNvPr id="3885" name="Google Shape;3885;p166"/>
            <p:cNvSpPr/>
            <p:nvPr/>
          </p:nvSpPr>
          <p:spPr>
            <a:xfrm>
              <a:off x="2084358" y="5262673"/>
              <a:ext cx="655443" cy="185605"/>
            </a:xfrm>
            <a:custGeom>
              <a:avLst/>
              <a:gdLst/>
              <a:ahLst/>
              <a:cxnLst/>
              <a:rect l="l" t="t" r="r" b="b"/>
              <a:pathLst>
                <a:path w="10145" h="2790" extrusionOk="0">
                  <a:moveTo>
                    <a:pt x="1041" y="0"/>
                  </a:moveTo>
                  <a:cubicBezTo>
                    <a:pt x="861" y="0"/>
                    <a:pt x="677" y="63"/>
                    <a:pt x="530" y="168"/>
                  </a:cubicBezTo>
                  <a:cubicBezTo>
                    <a:pt x="291" y="338"/>
                    <a:pt x="102" y="608"/>
                    <a:pt x="1" y="885"/>
                  </a:cubicBezTo>
                  <a:lnTo>
                    <a:pt x="10145" y="2789"/>
                  </a:lnTo>
                  <a:cubicBezTo>
                    <a:pt x="10037" y="2505"/>
                    <a:pt x="9986" y="2184"/>
                    <a:pt x="9794" y="1948"/>
                  </a:cubicBezTo>
                  <a:cubicBezTo>
                    <a:pt x="9605" y="1713"/>
                    <a:pt x="9326" y="1534"/>
                    <a:pt x="9025" y="1534"/>
                  </a:cubicBezTo>
                  <a:cubicBezTo>
                    <a:pt x="9023" y="1534"/>
                    <a:pt x="9020" y="1534"/>
                    <a:pt x="9018" y="1534"/>
                  </a:cubicBezTo>
                  <a:cubicBezTo>
                    <a:pt x="8951" y="1535"/>
                    <a:pt x="8884" y="1544"/>
                    <a:pt x="8818" y="1544"/>
                  </a:cubicBezTo>
                  <a:cubicBezTo>
                    <a:pt x="8786" y="1544"/>
                    <a:pt x="8754" y="1542"/>
                    <a:pt x="8722" y="1536"/>
                  </a:cubicBezTo>
                  <a:cubicBezTo>
                    <a:pt x="8626" y="1515"/>
                    <a:pt x="8543" y="1457"/>
                    <a:pt x="8457" y="1409"/>
                  </a:cubicBezTo>
                  <a:cubicBezTo>
                    <a:pt x="8207" y="1265"/>
                    <a:pt x="7920" y="1194"/>
                    <a:pt x="7632" y="1194"/>
                  </a:cubicBezTo>
                  <a:cubicBezTo>
                    <a:pt x="7261" y="1194"/>
                    <a:pt x="6889" y="1311"/>
                    <a:pt x="6596" y="1539"/>
                  </a:cubicBezTo>
                  <a:lnTo>
                    <a:pt x="6536" y="1529"/>
                  </a:lnTo>
                  <a:cubicBezTo>
                    <a:pt x="6433" y="1419"/>
                    <a:pt x="6274" y="1380"/>
                    <a:pt x="6123" y="1362"/>
                  </a:cubicBezTo>
                  <a:cubicBezTo>
                    <a:pt x="6073" y="1355"/>
                    <a:pt x="6022" y="1350"/>
                    <a:pt x="5972" y="1350"/>
                  </a:cubicBezTo>
                  <a:cubicBezTo>
                    <a:pt x="5927" y="1350"/>
                    <a:pt x="5883" y="1354"/>
                    <a:pt x="5839" y="1364"/>
                  </a:cubicBezTo>
                  <a:cubicBezTo>
                    <a:pt x="5747" y="1385"/>
                    <a:pt x="5652" y="1429"/>
                    <a:pt x="5604" y="1511"/>
                  </a:cubicBezTo>
                  <a:cubicBezTo>
                    <a:pt x="5525" y="1168"/>
                    <a:pt x="5326" y="856"/>
                    <a:pt x="5061" y="624"/>
                  </a:cubicBezTo>
                  <a:cubicBezTo>
                    <a:pt x="4796" y="391"/>
                    <a:pt x="4466" y="235"/>
                    <a:pt x="4123" y="157"/>
                  </a:cubicBezTo>
                  <a:cubicBezTo>
                    <a:pt x="3982" y="125"/>
                    <a:pt x="3837" y="106"/>
                    <a:pt x="3692" y="106"/>
                  </a:cubicBezTo>
                  <a:cubicBezTo>
                    <a:pt x="3597" y="106"/>
                    <a:pt x="3502" y="114"/>
                    <a:pt x="3409" y="133"/>
                  </a:cubicBezTo>
                  <a:cubicBezTo>
                    <a:pt x="3174" y="180"/>
                    <a:pt x="2908" y="314"/>
                    <a:pt x="2757" y="499"/>
                  </a:cubicBezTo>
                  <a:cubicBezTo>
                    <a:pt x="2613" y="364"/>
                    <a:pt x="2440" y="253"/>
                    <a:pt x="2246" y="217"/>
                  </a:cubicBezTo>
                  <a:cubicBezTo>
                    <a:pt x="2208" y="210"/>
                    <a:pt x="2170" y="206"/>
                    <a:pt x="2131" y="206"/>
                  </a:cubicBezTo>
                  <a:cubicBezTo>
                    <a:pt x="1971" y="206"/>
                    <a:pt x="1810" y="266"/>
                    <a:pt x="1703" y="384"/>
                  </a:cubicBezTo>
                  <a:cubicBezTo>
                    <a:pt x="1603" y="268"/>
                    <a:pt x="1498" y="152"/>
                    <a:pt x="1364" y="79"/>
                  </a:cubicBezTo>
                  <a:cubicBezTo>
                    <a:pt x="1264" y="25"/>
                    <a:pt x="1153" y="0"/>
                    <a:pt x="1041"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6" name="Google Shape;3886;p166"/>
            <p:cNvSpPr/>
            <p:nvPr/>
          </p:nvSpPr>
          <p:spPr>
            <a:xfrm>
              <a:off x="1448156" y="5249831"/>
              <a:ext cx="340844" cy="81015"/>
            </a:xfrm>
            <a:custGeom>
              <a:avLst/>
              <a:gdLst/>
              <a:ahLst/>
              <a:cxnLst/>
              <a:rect l="l" t="t" r="r" b="b"/>
              <a:pathLst>
                <a:path w="6580" h="1564" extrusionOk="0">
                  <a:moveTo>
                    <a:pt x="4739" y="0"/>
                  </a:moveTo>
                  <a:cubicBezTo>
                    <a:pt x="4531" y="0"/>
                    <a:pt x="4319" y="81"/>
                    <a:pt x="4161" y="219"/>
                  </a:cubicBezTo>
                  <a:cubicBezTo>
                    <a:pt x="4025" y="338"/>
                    <a:pt x="3932" y="510"/>
                    <a:pt x="3789" y="622"/>
                  </a:cubicBezTo>
                  <a:cubicBezTo>
                    <a:pt x="3730" y="546"/>
                    <a:pt x="3643" y="483"/>
                    <a:pt x="3548" y="483"/>
                  </a:cubicBezTo>
                  <a:cubicBezTo>
                    <a:pt x="3545" y="483"/>
                    <a:pt x="3541" y="483"/>
                    <a:pt x="3537" y="483"/>
                  </a:cubicBezTo>
                  <a:cubicBezTo>
                    <a:pt x="3437" y="487"/>
                    <a:pt x="3341" y="579"/>
                    <a:pt x="3367" y="675"/>
                  </a:cubicBezTo>
                  <a:cubicBezTo>
                    <a:pt x="3300" y="648"/>
                    <a:pt x="3227" y="634"/>
                    <a:pt x="3155" y="634"/>
                  </a:cubicBezTo>
                  <a:cubicBezTo>
                    <a:pt x="3082" y="634"/>
                    <a:pt x="3010" y="649"/>
                    <a:pt x="2945" y="681"/>
                  </a:cubicBezTo>
                  <a:cubicBezTo>
                    <a:pt x="2816" y="747"/>
                    <a:pt x="2729" y="883"/>
                    <a:pt x="2733" y="1028"/>
                  </a:cubicBezTo>
                  <a:cubicBezTo>
                    <a:pt x="2584" y="770"/>
                    <a:pt x="2396" y="534"/>
                    <a:pt x="2181" y="327"/>
                  </a:cubicBezTo>
                  <a:cubicBezTo>
                    <a:pt x="2065" y="214"/>
                    <a:pt x="1924" y="106"/>
                    <a:pt x="1762" y="106"/>
                  </a:cubicBezTo>
                  <a:cubicBezTo>
                    <a:pt x="1760" y="106"/>
                    <a:pt x="1759" y="106"/>
                    <a:pt x="1757" y="106"/>
                  </a:cubicBezTo>
                  <a:cubicBezTo>
                    <a:pt x="1611" y="108"/>
                    <a:pt x="1482" y="200"/>
                    <a:pt x="1381" y="305"/>
                  </a:cubicBezTo>
                  <a:cubicBezTo>
                    <a:pt x="1217" y="474"/>
                    <a:pt x="1109" y="678"/>
                    <a:pt x="1053" y="908"/>
                  </a:cubicBezTo>
                  <a:cubicBezTo>
                    <a:pt x="1000" y="831"/>
                    <a:pt x="946" y="755"/>
                    <a:pt x="894" y="678"/>
                  </a:cubicBezTo>
                  <a:cubicBezTo>
                    <a:pt x="822" y="575"/>
                    <a:pt x="734" y="460"/>
                    <a:pt x="608" y="454"/>
                  </a:cubicBezTo>
                  <a:cubicBezTo>
                    <a:pt x="604" y="453"/>
                    <a:pt x="601" y="453"/>
                    <a:pt x="597" y="453"/>
                  </a:cubicBezTo>
                  <a:cubicBezTo>
                    <a:pt x="487" y="453"/>
                    <a:pt x="394" y="540"/>
                    <a:pt x="324" y="628"/>
                  </a:cubicBezTo>
                  <a:cubicBezTo>
                    <a:pt x="121" y="885"/>
                    <a:pt x="14" y="1236"/>
                    <a:pt x="0" y="1564"/>
                  </a:cubicBezTo>
                  <a:lnTo>
                    <a:pt x="6580" y="1564"/>
                  </a:lnTo>
                  <a:cubicBezTo>
                    <a:pt x="6575" y="1436"/>
                    <a:pt x="6515" y="1268"/>
                    <a:pt x="6461" y="1156"/>
                  </a:cubicBezTo>
                  <a:cubicBezTo>
                    <a:pt x="6388" y="997"/>
                    <a:pt x="6232" y="877"/>
                    <a:pt x="6059" y="849"/>
                  </a:cubicBezTo>
                  <a:cubicBezTo>
                    <a:pt x="6033" y="845"/>
                    <a:pt x="6005" y="843"/>
                    <a:pt x="5978" y="843"/>
                  </a:cubicBezTo>
                  <a:cubicBezTo>
                    <a:pt x="5826" y="843"/>
                    <a:pt x="5670" y="905"/>
                    <a:pt x="5575" y="1018"/>
                  </a:cubicBezTo>
                  <a:cubicBezTo>
                    <a:pt x="5505" y="675"/>
                    <a:pt x="5408" y="295"/>
                    <a:pt x="5113" y="105"/>
                  </a:cubicBezTo>
                  <a:cubicBezTo>
                    <a:pt x="5001" y="33"/>
                    <a:pt x="4871" y="0"/>
                    <a:pt x="473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7" name="Google Shape;3887;p166"/>
            <p:cNvSpPr/>
            <p:nvPr/>
          </p:nvSpPr>
          <p:spPr>
            <a:xfrm>
              <a:off x="103839" y="5300336"/>
              <a:ext cx="3200204" cy="517327"/>
            </a:xfrm>
            <a:custGeom>
              <a:avLst/>
              <a:gdLst/>
              <a:ahLst/>
              <a:cxnLst/>
              <a:rect l="l" t="t" r="r" b="b"/>
              <a:pathLst>
                <a:path w="61780" h="9987" extrusionOk="0">
                  <a:moveTo>
                    <a:pt x="34835" y="0"/>
                  </a:moveTo>
                  <a:cubicBezTo>
                    <a:pt x="27968" y="0"/>
                    <a:pt x="20307" y="907"/>
                    <a:pt x="12519" y="3058"/>
                  </a:cubicBezTo>
                  <a:cubicBezTo>
                    <a:pt x="8716" y="4109"/>
                    <a:pt x="2878" y="7217"/>
                    <a:pt x="0" y="9986"/>
                  </a:cubicBezTo>
                  <a:lnTo>
                    <a:pt x="61553" y="9986"/>
                  </a:lnTo>
                  <a:cubicBezTo>
                    <a:pt x="61779" y="4616"/>
                    <a:pt x="50326" y="0"/>
                    <a:pt x="34835"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8" name="Google Shape;3888;p166"/>
            <p:cNvSpPr/>
            <p:nvPr/>
          </p:nvSpPr>
          <p:spPr>
            <a:xfrm>
              <a:off x="1237692" y="5486713"/>
              <a:ext cx="2054854" cy="330950"/>
            </a:xfrm>
            <a:custGeom>
              <a:avLst/>
              <a:gdLst/>
              <a:ahLst/>
              <a:cxnLst/>
              <a:rect l="l" t="t" r="r" b="b"/>
              <a:pathLst>
                <a:path w="39669" h="6389" extrusionOk="0">
                  <a:moveTo>
                    <a:pt x="27122" y="0"/>
                  </a:moveTo>
                  <a:cubicBezTo>
                    <a:pt x="14556" y="231"/>
                    <a:pt x="1" y="6388"/>
                    <a:pt x="1" y="6388"/>
                  </a:cubicBezTo>
                  <a:lnTo>
                    <a:pt x="39669" y="6388"/>
                  </a:lnTo>
                  <a:lnTo>
                    <a:pt x="35114" y="3115"/>
                  </a:lnTo>
                  <a:cubicBezTo>
                    <a:pt x="32756" y="1420"/>
                    <a:pt x="30005" y="349"/>
                    <a:pt x="2712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9" name="Google Shape;3889;p166"/>
            <p:cNvSpPr/>
            <p:nvPr/>
          </p:nvSpPr>
          <p:spPr>
            <a:xfrm>
              <a:off x="533055" y="5315617"/>
              <a:ext cx="576275" cy="257446"/>
            </a:xfrm>
            <a:custGeom>
              <a:avLst/>
              <a:gdLst/>
              <a:ahLst/>
              <a:cxnLst/>
              <a:rect l="l" t="t" r="r" b="b"/>
              <a:pathLst>
                <a:path w="11125" h="4970" extrusionOk="0">
                  <a:moveTo>
                    <a:pt x="9661" y="0"/>
                  </a:moveTo>
                  <a:cubicBezTo>
                    <a:pt x="9616" y="0"/>
                    <a:pt x="9571" y="7"/>
                    <a:pt x="9527" y="23"/>
                  </a:cubicBezTo>
                  <a:cubicBezTo>
                    <a:pt x="9320" y="99"/>
                    <a:pt x="9229" y="336"/>
                    <a:pt x="9162" y="547"/>
                  </a:cubicBezTo>
                  <a:cubicBezTo>
                    <a:pt x="9114" y="703"/>
                    <a:pt x="9064" y="858"/>
                    <a:pt x="9015" y="1014"/>
                  </a:cubicBezTo>
                  <a:cubicBezTo>
                    <a:pt x="8803" y="657"/>
                    <a:pt x="8517" y="371"/>
                    <a:pt x="8153" y="171"/>
                  </a:cubicBezTo>
                  <a:cubicBezTo>
                    <a:pt x="7984" y="77"/>
                    <a:pt x="7793" y="3"/>
                    <a:pt x="7603" y="3"/>
                  </a:cubicBezTo>
                  <a:cubicBezTo>
                    <a:pt x="7541" y="3"/>
                    <a:pt x="7479" y="11"/>
                    <a:pt x="7418" y="29"/>
                  </a:cubicBezTo>
                  <a:cubicBezTo>
                    <a:pt x="7141" y="109"/>
                    <a:pt x="6958" y="367"/>
                    <a:pt x="6818" y="617"/>
                  </a:cubicBezTo>
                  <a:cubicBezTo>
                    <a:pt x="6562" y="1074"/>
                    <a:pt x="6371" y="1569"/>
                    <a:pt x="6252" y="2080"/>
                  </a:cubicBezTo>
                  <a:cubicBezTo>
                    <a:pt x="6184" y="1834"/>
                    <a:pt x="5966" y="1651"/>
                    <a:pt x="5715" y="1608"/>
                  </a:cubicBezTo>
                  <a:cubicBezTo>
                    <a:pt x="5673" y="1601"/>
                    <a:pt x="5630" y="1598"/>
                    <a:pt x="5588" y="1598"/>
                  </a:cubicBezTo>
                  <a:cubicBezTo>
                    <a:pt x="5377" y="1598"/>
                    <a:pt x="5167" y="1682"/>
                    <a:pt x="5002" y="1816"/>
                  </a:cubicBezTo>
                  <a:cubicBezTo>
                    <a:pt x="4996" y="1668"/>
                    <a:pt x="4848" y="1570"/>
                    <a:pt x="4699" y="1570"/>
                  </a:cubicBezTo>
                  <a:cubicBezTo>
                    <a:pt x="4671" y="1570"/>
                    <a:pt x="4644" y="1574"/>
                    <a:pt x="4617" y="1581"/>
                  </a:cubicBezTo>
                  <a:cubicBezTo>
                    <a:pt x="4447" y="1626"/>
                    <a:pt x="4326" y="1780"/>
                    <a:pt x="4263" y="1945"/>
                  </a:cubicBezTo>
                  <a:cubicBezTo>
                    <a:pt x="3967" y="1829"/>
                    <a:pt x="3720" y="1588"/>
                    <a:pt x="3431" y="1459"/>
                  </a:cubicBezTo>
                  <a:cubicBezTo>
                    <a:pt x="3231" y="1369"/>
                    <a:pt x="3008" y="1324"/>
                    <a:pt x="2787" y="1324"/>
                  </a:cubicBezTo>
                  <a:cubicBezTo>
                    <a:pt x="2400" y="1324"/>
                    <a:pt x="2018" y="1464"/>
                    <a:pt x="1769" y="1757"/>
                  </a:cubicBezTo>
                  <a:cubicBezTo>
                    <a:pt x="1371" y="2228"/>
                    <a:pt x="1407" y="2917"/>
                    <a:pt x="1465" y="3532"/>
                  </a:cubicBezTo>
                  <a:cubicBezTo>
                    <a:pt x="1327" y="3443"/>
                    <a:pt x="1159" y="3400"/>
                    <a:pt x="991" y="3400"/>
                  </a:cubicBezTo>
                  <a:cubicBezTo>
                    <a:pt x="842" y="3400"/>
                    <a:pt x="693" y="3433"/>
                    <a:pt x="563" y="3497"/>
                  </a:cubicBezTo>
                  <a:cubicBezTo>
                    <a:pt x="285" y="3632"/>
                    <a:pt x="86" y="3913"/>
                    <a:pt x="42" y="4220"/>
                  </a:cubicBezTo>
                  <a:cubicBezTo>
                    <a:pt x="11" y="4441"/>
                    <a:pt x="0" y="4754"/>
                    <a:pt x="58" y="4970"/>
                  </a:cubicBezTo>
                  <a:lnTo>
                    <a:pt x="11125" y="1577"/>
                  </a:lnTo>
                  <a:cubicBezTo>
                    <a:pt x="10931" y="1033"/>
                    <a:pt x="10570" y="500"/>
                    <a:pt x="10096" y="171"/>
                  </a:cubicBezTo>
                  <a:cubicBezTo>
                    <a:pt x="9967" y="80"/>
                    <a:pt x="9812" y="0"/>
                    <a:pt x="9661"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0" name="Google Shape;3890;p166"/>
            <p:cNvSpPr/>
            <p:nvPr/>
          </p:nvSpPr>
          <p:spPr>
            <a:xfrm>
              <a:off x="1811430" y="5027764"/>
              <a:ext cx="93758" cy="37400"/>
            </a:xfrm>
            <a:custGeom>
              <a:avLst/>
              <a:gdLst/>
              <a:ahLst/>
              <a:cxnLst/>
              <a:rect l="l" t="t" r="r" b="b"/>
              <a:pathLst>
                <a:path w="1810" h="722" extrusionOk="0">
                  <a:moveTo>
                    <a:pt x="0" y="1"/>
                  </a:moveTo>
                  <a:lnTo>
                    <a:pt x="0" y="721"/>
                  </a:lnTo>
                  <a:lnTo>
                    <a:pt x="1809" y="721"/>
                  </a:lnTo>
                  <a:lnTo>
                    <a:pt x="1809"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1" name="Google Shape;3891;p166"/>
            <p:cNvSpPr/>
            <p:nvPr/>
          </p:nvSpPr>
          <p:spPr>
            <a:xfrm>
              <a:off x="1811430" y="5027764"/>
              <a:ext cx="43771" cy="37400"/>
            </a:xfrm>
            <a:custGeom>
              <a:avLst/>
              <a:gdLst/>
              <a:ahLst/>
              <a:cxnLst/>
              <a:rect l="l" t="t" r="r" b="b"/>
              <a:pathLst>
                <a:path w="845" h="722" extrusionOk="0">
                  <a:moveTo>
                    <a:pt x="0" y="1"/>
                  </a:moveTo>
                  <a:lnTo>
                    <a:pt x="0" y="721"/>
                  </a:lnTo>
                  <a:lnTo>
                    <a:pt x="845" y="721"/>
                  </a:lnTo>
                  <a:lnTo>
                    <a:pt x="845"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2" name="Google Shape;3892;p166"/>
            <p:cNvSpPr/>
            <p:nvPr/>
          </p:nvSpPr>
          <p:spPr>
            <a:xfrm>
              <a:off x="1667529" y="5137269"/>
              <a:ext cx="375343" cy="253613"/>
            </a:xfrm>
            <a:custGeom>
              <a:avLst/>
              <a:gdLst/>
              <a:ahLst/>
              <a:cxnLst/>
              <a:rect l="l" t="t" r="r" b="b"/>
              <a:pathLst>
                <a:path w="7246" h="4896" extrusionOk="0">
                  <a:moveTo>
                    <a:pt x="7246" y="1"/>
                  </a:moveTo>
                  <a:lnTo>
                    <a:pt x="0" y="566"/>
                  </a:lnTo>
                  <a:lnTo>
                    <a:pt x="0" y="4896"/>
                  </a:lnTo>
                  <a:lnTo>
                    <a:pt x="6086" y="4896"/>
                  </a:lnTo>
                  <a:lnTo>
                    <a:pt x="7246" y="1"/>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3" name="Google Shape;3893;p166"/>
            <p:cNvSpPr/>
            <p:nvPr/>
          </p:nvSpPr>
          <p:spPr>
            <a:xfrm>
              <a:off x="1982733" y="5065164"/>
              <a:ext cx="187257" cy="325718"/>
            </a:xfrm>
            <a:custGeom>
              <a:avLst/>
              <a:gdLst/>
              <a:ahLst/>
              <a:cxnLst/>
              <a:rect l="l" t="t" r="r" b="b"/>
              <a:pathLst>
                <a:path w="3615" h="6288" extrusionOk="0">
                  <a:moveTo>
                    <a:pt x="1776" y="0"/>
                  </a:moveTo>
                  <a:lnTo>
                    <a:pt x="1" y="1690"/>
                  </a:lnTo>
                  <a:lnTo>
                    <a:pt x="1" y="6288"/>
                  </a:lnTo>
                  <a:lnTo>
                    <a:pt x="3614" y="6288"/>
                  </a:lnTo>
                  <a:lnTo>
                    <a:pt x="3614" y="2152"/>
                  </a:lnTo>
                  <a:lnTo>
                    <a:pt x="1776"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4" name="Google Shape;3894;p166"/>
            <p:cNvSpPr/>
            <p:nvPr/>
          </p:nvSpPr>
          <p:spPr>
            <a:xfrm>
              <a:off x="1634066" y="5051126"/>
              <a:ext cx="559803" cy="140430"/>
            </a:xfrm>
            <a:custGeom>
              <a:avLst/>
              <a:gdLst/>
              <a:ahLst/>
              <a:cxnLst/>
              <a:rect l="l" t="t" r="r" b="b"/>
              <a:pathLst>
                <a:path w="10807" h="2711" extrusionOk="0">
                  <a:moveTo>
                    <a:pt x="8692" y="1"/>
                  </a:moveTo>
                  <a:lnTo>
                    <a:pt x="8620" y="16"/>
                  </a:lnTo>
                  <a:lnTo>
                    <a:pt x="0" y="2423"/>
                  </a:lnTo>
                  <a:lnTo>
                    <a:pt x="0" y="2710"/>
                  </a:lnTo>
                  <a:lnTo>
                    <a:pt x="6635" y="2710"/>
                  </a:lnTo>
                  <a:lnTo>
                    <a:pt x="8620" y="647"/>
                  </a:lnTo>
                  <a:lnTo>
                    <a:pt x="10345" y="2423"/>
                  </a:lnTo>
                  <a:lnTo>
                    <a:pt x="10806"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5" name="Google Shape;3895;p166"/>
            <p:cNvSpPr/>
            <p:nvPr/>
          </p:nvSpPr>
          <p:spPr>
            <a:xfrm>
              <a:off x="1634066" y="5051126"/>
              <a:ext cx="450297" cy="125563"/>
            </a:xfrm>
            <a:custGeom>
              <a:avLst/>
              <a:gdLst/>
              <a:ahLst/>
              <a:cxnLst/>
              <a:rect l="l" t="t" r="r" b="b"/>
              <a:pathLst>
                <a:path w="8693" h="2424" extrusionOk="0">
                  <a:moveTo>
                    <a:pt x="2279" y="1"/>
                  </a:moveTo>
                  <a:lnTo>
                    <a:pt x="0" y="2423"/>
                  </a:lnTo>
                  <a:lnTo>
                    <a:pt x="6414"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6" name="Google Shape;3896;p166"/>
            <p:cNvSpPr/>
            <p:nvPr/>
          </p:nvSpPr>
          <p:spPr>
            <a:xfrm>
              <a:off x="1641422" y="5054337"/>
              <a:ext cx="357575" cy="119088"/>
            </a:xfrm>
            <a:custGeom>
              <a:avLst/>
              <a:gdLst/>
              <a:ahLst/>
              <a:cxnLst/>
              <a:rect l="l" t="t" r="r" b="b"/>
              <a:pathLst>
                <a:path w="6903" h="2299" extrusionOk="0">
                  <a:moveTo>
                    <a:pt x="2163" y="0"/>
                  </a:moveTo>
                  <a:lnTo>
                    <a:pt x="1" y="2299"/>
                  </a:lnTo>
                  <a:lnTo>
                    <a:pt x="6246" y="2299"/>
                  </a:lnTo>
                  <a:lnTo>
                    <a:pt x="6902" y="1602"/>
                  </a:lnTo>
                  <a:lnTo>
                    <a:pt x="2140" y="1602"/>
                  </a:lnTo>
                  <a:lnTo>
                    <a:pt x="3646"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7" name="Google Shape;3897;p166"/>
            <p:cNvSpPr/>
            <p:nvPr/>
          </p:nvSpPr>
          <p:spPr>
            <a:xfrm>
              <a:off x="1893999" y="5113804"/>
              <a:ext cx="55063" cy="40249"/>
            </a:xfrm>
            <a:custGeom>
              <a:avLst/>
              <a:gdLst/>
              <a:ahLst/>
              <a:cxnLst/>
              <a:rect l="l" t="t" r="r" b="b"/>
              <a:pathLst>
                <a:path w="1063" h="777" extrusionOk="0">
                  <a:moveTo>
                    <a:pt x="617" y="1"/>
                  </a:moveTo>
                  <a:lnTo>
                    <a:pt x="0" y="777"/>
                  </a:lnTo>
                  <a:lnTo>
                    <a:pt x="448" y="777"/>
                  </a:lnTo>
                  <a:lnTo>
                    <a:pt x="1063"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8" name="Google Shape;3898;p166"/>
            <p:cNvSpPr/>
            <p:nvPr/>
          </p:nvSpPr>
          <p:spPr>
            <a:xfrm>
              <a:off x="1838988" y="5113804"/>
              <a:ext cx="55063" cy="40249"/>
            </a:xfrm>
            <a:custGeom>
              <a:avLst/>
              <a:gdLst/>
              <a:ahLst/>
              <a:cxnLst/>
              <a:rect l="l" t="t" r="r" b="b"/>
              <a:pathLst>
                <a:path w="1063" h="777" extrusionOk="0">
                  <a:moveTo>
                    <a:pt x="616" y="1"/>
                  </a:moveTo>
                  <a:lnTo>
                    <a:pt x="0" y="777"/>
                  </a:lnTo>
                  <a:lnTo>
                    <a:pt x="446" y="777"/>
                  </a:lnTo>
                  <a:lnTo>
                    <a:pt x="1062"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99" name="Google Shape;3899;p166"/>
            <p:cNvSpPr/>
            <p:nvPr/>
          </p:nvSpPr>
          <p:spPr>
            <a:xfrm>
              <a:off x="1982733" y="5073711"/>
              <a:ext cx="55063" cy="40145"/>
            </a:xfrm>
            <a:custGeom>
              <a:avLst/>
              <a:gdLst/>
              <a:ahLst/>
              <a:cxnLst/>
              <a:rect l="l" t="t" r="r" b="b"/>
              <a:pathLst>
                <a:path w="1063" h="775" extrusionOk="0">
                  <a:moveTo>
                    <a:pt x="615" y="0"/>
                  </a:moveTo>
                  <a:lnTo>
                    <a:pt x="1" y="775"/>
                  </a:lnTo>
                  <a:lnTo>
                    <a:pt x="446" y="775"/>
                  </a:lnTo>
                  <a:lnTo>
                    <a:pt x="1062"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0" name="Google Shape;3900;p166"/>
            <p:cNvSpPr/>
            <p:nvPr/>
          </p:nvSpPr>
          <p:spPr>
            <a:xfrm>
              <a:off x="1934455" y="5089872"/>
              <a:ext cx="55063" cy="40197"/>
            </a:xfrm>
            <a:custGeom>
              <a:avLst/>
              <a:gdLst/>
              <a:ahLst/>
              <a:cxnLst/>
              <a:rect l="l" t="t" r="r" b="b"/>
              <a:pathLst>
                <a:path w="1063" h="776" extrusionOk="0">
                  <a:moveTo>
                    <a:pt x="616" y="1"/>
                  </a:moveTo>
                  <a:lnTo>
                    <a:pt x="1" y="776"/>
                  </a:lnTo>
                  <a:lnTo>
                    <a:pt x="447" y="776"/>
                  </a:lnTo>
                  <a:lnTo>
                    <a:pt x="1063"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1" name="Google Shape;3901;p166"/>
            <p:cNvSpPr/>
            <p:nvPr/>
          </p:nvSpPr>
          <p:spPr>
            <a:xfrm>
              <a:off x="1805784" y="5085159"/>
              <a:ext cx="34084" cy="24916"/>
            </a:xfrm>
            <a:custGeom>
              <a:avLst/>
              <a:gdLst/>
              <a:ahLst/>
              <a:cxnLst/>
              <a:rect l="l" t="t" r="r" b="b"/>
              <a:pathLst>
                <a:path w="658" h="481" extrusionOk="0">
                  <a:moveTo>
                    <a:pt x="381" y="1"/>
                  </a:moveTo>
                  <a:lnTo>
                    <a:pt x="1" y="480"/>
                  </a:lnTo>
                  <a:lnTo>
                    <a:pt x="277" y="480"/>
                  </a:lnTo>
                  <a:lnTo>
                    <a:pt x="658"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2" name="Google Shape;3902;p166"/>
            <p:cNvSpPr/>
            <p:nvPr/>
          </p:nvSpPr>
          <p:spPr>
            <a:xfrm>
              <a:off x="1885038" y="5065164"/>
              <a:ext cx="34033" cy="24760"/>
            </a:xfrm>
            <a:custGeom>
              <a:avLst/>
              <a:gdLst/>
              <a:ahLst/>
              <a:cxnLst/>
              <a:rect l="l" t="t" r="r" b="b"/>
              <a:pathLst>
                <a:path w="657" h="478" extrusionOk="0">
                  <a:moveTo>
                    <a:pt x="381" y="0"/>
                  </a:moveTo>
                  <a:lnTo>
                    <a:pt x="1" y="478"/>
                  </a:lnTo>
                  <a:lnTo>
                    <a:pt x="276" y="478"/>
                  </a:lnTo>
                  <a:lnTo>
                    <a:pt x="657"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3" name="Google Shape;3903;p166"/>
            <p:cNvSpPr/>
            <p:nvPr/>
          </p:nvSpPr>
          <p:spPr>
            <a:xfrm>
              <a:off x="1915030" y="5057394"/>
              <a:ext cx="34033" cy="24864"/>
            </a:xfrm>
            <a:custGeom>
              <a:avLst/>
              <a:gdLst/>
              <a:ahLst/>
              <a:cxnLst/>
              <a:rect l="l" t="t" r="r" b="b"/>
              <a:pathLst>
                <a:path w="657" h="480" extrusionOk="0">
                  <a:moveTo>
                    <a:pt x="381" y="1"/>
                  </a:moveTo>
                  <a:lnTo>
                    <a:pt x="1" y="479"/>
                  </a:lnTo>
                  <a:lnTo>
                    <a:pt x="276" y="479"/>
                  </a:lnTo>
                  <a:lnTo>
                    <a:pt x="657"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4" name="Google Shape;3904;p166"/>
            <p:cNvSpPr/>
            <p:nvPr/>
          </p:nvSpPr>
          <p:spPr>
            <a:xfrm>
              <a:off x="1783976" y="5113804"/>
              <a:ext cx="55063" cy="40249"/>
            </a:xfrm>
            <a:custGeom>
              <a:avLst/>
              <a:gdLst/>
              <a:ahLst/>
              <a:cxnLst/>
              <a:rect l="l" t="t" r="r" b="b"/>
              <a:pathLst>
                <a:path w="1063" h="777" extrusionOk="0">
                  <a:moveTo>
                    <a:pt x="615" y="1"/>
                  </a:moveTo>
                  <a:lnTo>
                    <a:pt x="1" y="777"/>
                  </a:lnTo>
                  <a:lnTo>
                    <a:pt x="446" y="777"/>
                  </a:lnTo>
                  <a:lnTo>
                    <a:pt x="1062"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5" name="Google Shape;3905;p166"/>
            <p:cNvSpPr/>
            <p:nvPr/>
          </p:nvSpPr>
          <p:spPr>
            <a:xfrm>
              <a:off x="1719329" y="5086764"/>
              <a:ext cx="55167" cy="40145"/>
            </a:xfrm>
            <a:custGeom>
              <a:avLst/>
              <a:gdLst/>
              <a:ahLst/>
              <a:cxnLst/>
              <a:rect l="l" t="t" r="r" b="b"/>
              <a:pathLst>
                <a:path w="1065" h="775" extrusionOk="0">
                  <a:moveTo>
                    <a:pt x="617" y="0"/>
                  </a:moveTo>
                  <a:lnTo>
                    <a:pt x="0" y="774"/>
                  </a:lnTo>
                  <a:lnTo>
                    <a:pt x="448" y="774"/>
                  </a:lnTo>
                  <a:lnTo>
                    <a:pt x="1064"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6" name="Google Shape;3906;p166"/>
            <p:cNvSpPr/>
            <p:nvPr/>
          </p:nvSpPr>
          <p:spPr>
            <a:xfrm>
              <a:off x="1667529" y="5133954"/>
              <a:ext cx="34033" cy="24760"/>
            </a:xfrm>
            <a:custGeom>
              <a:avLst/>
              <a:gdLst/>
              <a:ahLst/>
              <a:cxnLst/>
              <a:rect l="l" t="t" r="r" b="b"/>
              <a:pathLst>
                <a:path w="657" h="478" extrusionOk="0">
                  <a:moveTo>
                    <a:pt x="380" y="0"/>
                  </a:moveTo>
                  <a:lnTo>
                    <a:pt x="0" y="478"/>
                  </a:lnTo>
                  <a:lnTo>
                    <a:pt x="277" y="478"/>
                  </a:lnTo>
                  <a:lnTo>
                    <a:pt x="657"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7" name="Google Shape;3907;p166"/>
            <p:cNvSpPr/>
            <p:nvPr/>
          </p:nvSpPr>
          <p:spPr>
            <a:xfrm>
              <a:off x="1766985" y="5121522"/>
              <a:ext cx="34033" cy="24916"/>
            </a:xfrm>
            <a:custGeom>
              <a:avLst/>
              <a:gdLst/>
              <a:ahLst/>
              <a:cxnLst/>
              <a:rect l="l" t="t" r="r" b="b"/>
              <a:pathLst>
                <a:path w="657" h="481" extrusionOk="0">
                  <a:moveTo>
                    <a:pt x="381" y="1"/>
                  </a:moveTo>
                  <a:lnTo>
                    <a:pt x="1" y="480"/>
                  </a:lnTo>
                  <a:lnTo>
                    <a:pt x="276" y="480"/>
                  </a:lnTo>
                  <a:lnTo>
                    <a:pt x="657"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8" name="Google Shape;3908;p166"/>
            <p:cNvSpPr/>
            <p:nvPr/>
          </p:nvSpPr>
          <p:spPr>
            <a:xfrm>
              <a:off x="1729897" y="5065164"/>
              <a:ext cx="34033" cy="24760"/>
            </a:xfrm>
            <a:custGeom>
              <a:avLst/>
              <a:gdLst/>
              <a:ahLst/>
              <a:cxnLst/>
              <a:rect l="l" t="t" r="r" b="b"/>
              <a:pathLst>
                <a:path w="657" h="478" extrusionOk="0">
                  <a:moveTo>
                    <a:pt x="380" y="0"/>
                  </a:moveTo>
                  <a:lnTo>
                    <a:pt x="0" y="478"/>
                  </a:lnTo>
                  <a:lnTo>
                    <a:pt x="276" y="478"/>
                  </a:lnTo>
                  <a:lnTo>
                    <a:pt x="656"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9" name="Google Shape;3909;p166"/>
            <p:cNvSpPr/>
            <p:nvPr/>
          </p:nvSpPr>
          <p:spPr>
            <a:xfrm>
              <a:off x="2035414" y="5281688"/>
              <a:ext cx="62574" cy="102305"/>
            </a:xfrm>
            <a:custGeom>
              <a:avLst/>
              <a:gdLst/>
              <a:ahLst/>
              <a:cxnLst/>
              <a:rect l="l" t="t" r="r" b="b"/>
              <a:pathLst>
                <a:path w="1208" h="1975" extrusionOk="0">
                  <a:moveTo>
                    <a:pt x="0" y="1"/>
                  </a:moveTo>
                  <a:lnTo>
                    <a:pt x="0" y="1974"/>
                  </a:lnTo>
                  <a:lnTo>
                    <a:pt x="1207" y="1974"/>
                  </a:lnTo>
                  <a:lnTo>
                    <a:pt x="120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0" name="Google Shape;3910;p166"/>
            <p:cNvSpPr/>
            <p:nvPr/>
          </p:nvSpPr>
          <p:spPr>
            <a:xfrm>
              <a:off x="1883484" y="5233928"/>
              <a:ext cx="43408" cy="89510"/>
            </a:xfrm>
            <a:custGeom>
              <a:avLst/>
              <a:gdLst/>
              <a:ahLst/>
              <a:cxnLst/>
              <a:rect l="l" t="t" r="r" b="b"/>
              <a:pathLst>
                <a:path w="838" h="1728" extrusionOk="0">
                  <a:moveTo>
                    <a:pt x="0" y="0"/>
                  </a:moveTo>
                  <a:lnTo>
                    <a:pt x="0" y="1727"/>
                  </a:lnTo>
                  <a:lnTo>
                    <a:pt x="837" y="1727"/>
                  </a:lnTo>
                  <a:lnTo>
                    <a:pt x="83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1" name="Google Shape;3911;p166"/>
            <p:cNvSpPr/>
            <p:nvPr/>
          </p:nvSpPr>
          <p:spPr>
            <a:xfrm>
              <a:off x="1890321" y="5240818"/>
              <a:ext cx="29630" cy="75680"/>
            </a:xfrm>
            <a:custGeom>
              <a:avLst/>
              <a:gdLst/>
              <a:ahLst/>
              <a:cxnLst/>
              <a:rect l="l" t="t" r="r" b="b"/>
              <a:pathLst>
                <a:path w="572" h="1461" extrusionOk="0">
                  <a:moveTo>
                    <a:pt x="0" y="0"/>
                  </a:moveTo>
                  <a:lnTo>
                    <a:pt x="0"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2" name="Google Shape;3912;p166"/>
            <p:cNvSpPr/>
            <p:nvPr/>
          </p:nvSpPr>
          <p:spPr>
            <a:xfrm>
              <a:off x="1833445" y="5233928"/>
              <a:ext cx="43512" cy="8951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3" name="Google Shape;3913;p166"/>
            <p:cNvSpPr/>
            <p:nvPr/>
          </p:nvSpPr>
          <p:spPr>
            <a:xfrm>
              <a:off x="1840334" y="5240818"/>
              <a:ext cx="29630" cy="75680"/>
            </a:xfrm>
            <a:custGeom>
              <a:avLst/>
              <a:gdLst/>
              <a:ahLst/>
              <a:cxnLst/>
              <a:rect l="l" t="t" r="r" b="b"/>
              <a:pathLst>
                <a:path w="572" h="1461" extrusionOk="0">
                  <a:moveTo>
                    <a:pt x="1" y="0"/>
                  </a:moveTo>
                  <a:lnTo>
                    <a:pt x="1" y="1461"/>
                  </a:lnTo>
                  <a:lnTo>
                    <a:pt x="572" y="1461"/>
                  </a:lnTo>
                  <a:lnTo>
                    <a:pt x="572"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4" name="Google Shape;3914;p166"/>
            <p:cNvSpPr/>
            <p:nvPr/>
          </p:nvSpPr>
          <p:spPr>
            <a:xfrm>
              <a:off x="1743934" y="5233928"/>
              <a:ext cx="43512" cy="8951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5" name="Google Shape;3915;p166"/>
            <p:cNvSpPr/>
            <p:nvPr/>
          </p:nvSpPr>
          <p:spPr>
            <a:xfrm>
              <a:off x="1750876" y="5240818"/>
              <a:ext cx="29526" cy="75680"/>
            </a:xfrm>
            <a:custGeom>
              <a:avLst/>
              <a:gdLst/>
              <a:ahLst/>
              <a:cxnLst/>
              <a:rect l="l" t="t" r="r" b="b"/>
              <a:pathLst>
                <a:path w="570" h="1461" extrusionOk="0">
                  <a:moveTo>
                    <a:pt x="0" y="0"/>
                  </a:moveTo>
                  <a:lnTo>
                    <a:pt x="0" y="1461"/>
                  </a:lnTo>
                  <a:lnTo>
                    <a:pt x="570" y="1461"/>
                  </a:lnTo>
                  <a:lnTo>
                    <a:pt x="570"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6" name="Google Shape;3916;p166"/>
            <p:cNvSpPr/>
            <p:nvPr/>
          </p:nvSpPr>
          <p:spPr>
            <a:xfrm>
              <a:off x="1693999" y="5233928"/>
              <a:ext cx="43408" cy="89510"/>
            </a:xfrm>
            <a:custGeom>
              <a:avLst/>
              <a:gdLst/>
              <a:ahLst/>
              <a:cxnLst/>
              <a:rect l="l" t="t" r="r" b="b"/>
              <a:pathLst>
                <a:path w="838" h="1728" extrusionOk="0">
                  <a:moveTo>
                    <a:pt x="0" y="0"/>
                  </a:moveTo>
                  <a:lnTo>
                    <a:pt x="0" y="1727"/>
                  </a:lnTo>
                  <a:lnTo>
                    <a:pt x="838" y="1727"/>
                  </a:lnTo>
                  <a:lnTo>
                    <a:pt x="83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7" name="Google Shape;3917;p166"/>
            <p:cNvSpPr/>
            <p:nvPr/>
          </p:nvSpPr>
          <p:spPr>
            <a:xfrm>
              <a:off x="1700940" y="5240818"/>
              <a:ext cx="29578" cy="75680"/>
            </a:xfrm>
            <a:custGeom>
              <a:avLst/>
              <a:gdLst/>
              <a:ahLst/>
              <a:cxnLst/>
              <a:rect l="l" t="t" r="r" b="b"/>
              <a:pathLst>
                <a:path w="571" h="1461" extrusionOk="0">
                  <a:moveTo>
                    <a:pt x="1" y="0"/>
                  </a:moveTo>
                  <a:lnTo>
                    <a:pt x="1"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8" name="Google Shape;3918;p166"/>
            <p:cNvSpPr/>
            <p:nvPr/>
          </p:nvSpPr>
          <p:spPr>
            <a:xfrm>
              <a:off x="1594491" y="5330950"/>
              <a:ext cx="293188" cy="69775"/>
            </a:xfrm>
            <a:custGeom>
              <a:avLst/>
              <a:gdLst/>
              <a:ahLst/>
              <a:cxnLst/>
              <a:rect l="l" t="t" r="r" b="b"/>
              <a:pathLst>
                <a:path w="5660" h="1347" extrusionOk="0">
                  <a:moveTo>
                    <a:pt x="4076" y="1"/>
                  </a:moveTo>
                  <a:cubicBezTo>
                    <a:pt x="3898" y="1"/>
                    <a:pt x="3715" y="70"/>
                    <a:pt x="3579" y="189"/>
                  </a:cubicBezTo>
                  <a:cubicBezTo>
                    <a:pt x="3461" y="292"/>
                    <a:pt x="3381" y="439"/>
                    <a:pt x="3259" y="536"/>
                  </a:cubicBezTo>
                  <a:cubicBezTo>
                    <a:pt x="3208" y="469"/>
                    <a:pt x="3132" y="416"/>
                    <a:pt x="3050" y="416"/>
                  </a:cubicBezTo>
                  <a:cubicBezTo>
                    <a:pt x="3047" y="416"/>
                    <a:pt x="3045" y="416"/>
                    <a:pt x="3043" y="416"/>
                  </a:cubicBezTo>
                  <a:cubicBezTo>
                    <a:pt x="2957" y="420"/>
                    <a:pt x="2875" y="498"/>
                    <a:pt x="2896" y="582"/>
                  </a:cubicBezTo>
                  <a:cubicBezTo>
                    <a:pt x="2839" y="558"/>
                    <a:pt x="2777" y="545"/>
                    <a:pt x="2715" y="545"/>
                  </a:cubicBezTo>
                  <a:cubicBezTo>
                    <a:pt x="2652" y="545"/>
                    <a:pt x="2590" y="558"/>
                    <a:pt x="2533" y="587"/>
                  </a:cubicBezTo>
                  <a:cubicBezTo>
                    <a:pt x="2423" y="641"/>
                    <a:pt x="2347" y="759"/>
                    <a:pt x="2351" y="884"/>
                  </a:cubicBezTo>
                  <a:cubicBezTo>
                    <a:pt x="2223" y="661"/>
                    <a:pt x="2062" y="457"/>
                    <a:pt x="1876" y="280"/>
                  </a:cubicBezTo>
                  <a:cubicBezTo>
                    <a:pt x="1775" y="185"/>
                    <a:pt x="1656" y="91"/>
                    <a:pt x="1518" y="91"/>
                  </a:cubicBezTo>
                  <a:cubicBezTo>
                    <a:pt x="1516" y="91"/>
                    <a:pt x="1514" y="91"/>
                    <a:pt x="1512" y="91"/>
                  </a:cubicBezTo>
                  <a:cubicBezTo>
                    <a:pt x="1388" y="93"/>
                    <a:pt x="1276" y="173"/>
                    <a:pt x="1189" y="262"/>
                  </a:cubicBezTo>
                  <a:cubicBezTo>
                    <a:pt x="1047" y="410"/>
                    <a:pt x="954" y="584"/>
                    <a:pt x="907" y="781"/>
                  </a:cubicBezTo>
                  <a:cubicBezTo>
                    <a:pt x="862" y="716"/>
                    <a:pt x="816" y="649"/>
                    <a:pt x="771" y="584"/>
                  </a:cubicBezTo>
                  <a:cubicBezTo>
                    <a:pt x="709" y="496"/>
                    <a:pt x="632" y="396"/>
                    <a:pt x="525" y="392"/>
                  </a:cubicBezTo>
                  <a:cubicBezTo>
                    <a:pt x="521" y="392"/>
                    <a:pt x="517" y="392"/>
                    <a:pt x="514" y="392"/>
                  </a:cubicBezTo>
                  <a:cubicBezTo>
                    <a:pt x="420" y="392"/>
                    <a:pt x="339" y="466"/>
                    <a:pt x="281" y="542"/>
                  </a:cubicBezTo>
                  <a:cubicBezTo>
                    <a:pt x="106" y="763"/>
                    <a:pt x="14" y="1064"/>
                    <a:pt x="1" y="1346"/>
                  </a:cubicBezTo>
                  <a:lnTo>
                    <a:pt x="5659" y="1346"/>
                  </a:lnTo>
                  <a:cubicBezTo>
                    <a:pt x="5656" y="1238"/>
                    <a:pt x="5606" y="1092"/>
                    <a:pt x="5557" y="994"/>
                  </a:cubicBezTo>
                  <a:cubicBezTo>
                    <a:pt x="5494" y="856"/>
                    <a:pt x="5360" y="753"/>
                    <a:pt x="5211" y="730"/>
                  </a:cubicBezTo>
                  <a:cubicBezTo>
                    <a:pt x="5188" y="727"/>
                    <a:pt x="5165" y="725"/>
                    <a:pt x="5141" y="725"/>
                  </a:cubicBezTo>
                  <a:cubicBezTo>
                    <a:pt x="5012" y="725"/>
                    <a:pt x="4877" y="779"/>
                    <a:pt x="4795" y="876"/>
                  </a:cubicBezTo>
                  <a:cubicBezTo>
                    <a:pt x="4734" y="580"/>
                    <a:pt x="4651" y="254"/>
                    <a:pt x="4397" y="91"/>
                  </a:cubicBezTo>
                  <a:cubicBezTo>
                    <a:pt x="4301" y="29"/>
                    <a:pt x="4190" y="1"/>
                    <a:pt x="407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9" name="Google Shape;3919;p166"/>
            <p:cNvSpPr/>
            <p:nvPr/>
          </p:nvSpPr>
          <p:spPr>
            <a:xfrm>
              <a:off x="1637123" y="5451385"/>
              <a:ext cx="20565" cy="53406"/>
            </a:xfrm>
            <a:custGeom>
              <a:avLst/>
              <a:gdLst/>
              <a:ahLst/>
              <a:cxnLst/>
              <a:rect l="l" t="t" r="r" b="b"/>
              <a:pathLst>
                <a:path w="397" h="1031" extrusionOk="0">
                  <a:moveTo>
                    <a:pt x="27" y="0"/>
                  </a:moveTo>
                  <a:cubicBezTo>
                    <a:pt x="13" y="0"/>
                    <a:pt x="0" y="14"/>
                    <a:pt x="11" y="28"/>
                  </a:cubicBezTo>
                  <a:cubicBezTo>
                    <a:pt x="105" y="169"/>
                    <a:pt x="146" y="320"/>
                    <a:pt x="180" y="486"/>
                  </a:cubicBezTo>
                  <a:cubicBezTo>
                    <a:pt x="214" y="651"/>
                    <a:pt x="237" y="819"/>
                    <a:pt x="267" y="985"/>
                  </a:cubicBezTo>
                  <a:cubicBezTo>
                    <a:pt x="273" y="1017"/>
                    <a:pt x="295" y="1031"/>
                    <a:pt x="320" y="1031"/>
                  </a:cubicBezTo>
                  <a:cubicBezTo>
                    <a:pt x="356" y="1031"/>
                    <a:pt x="397" y="999"/>
                    <a:pt x="388" y="952"/>
                  </a:cubicBezTo>
                  <a:cubicBezTo>
                    <a:pt x="357" y="779"/>
                    <a:pt x="341" y="601"/>
                    <a:pt x="289" y="432"/>
                  </a:cubicBezTo>
                  <a:cubicBezTo>
                    <a:pt x="242" y="281"/>
                    <a:pt x="171" y="108"/>
                    <a:pt x="40" y="5"/>
                  </a:cubicBezTo>
                  <a:cubicBezTo>
                    <a:pt x="36" y="2"/>
                    <a:pt x="31"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0" name="Google Shape;3920;p166"/>
            <p:cNvSpPr/>
            <p:nvPr/>
          </p:nvSpPr>
          <p:spPr>
            <a:xfrm>
              <a:off x="1677319" y="5469567"/>
              <a:ext cx="8910" cy="44703"/>
            </a:xfrm>
            <a:custGeom>
              <a:avLst/>
              <a:gdLst/>
              <a:ahLst/>
              <a:cxnLst/>
              <a:rect l="l" t="t" r="r" b="b"/>
              <a:pathLst>
                <a:path w="172" h="863" extrusionOk="0">
                  <a:moveTo>
                    <a:pt x="152" y="0"/>
                  </a:moveTo>
                  <a:cubicBezTo>
                    <a:pt x="148" y="0"/>
                    <a:pt x="144" y="1"/>
                    <a:pt x="140" y="5"/>
                  </a:cubicBezTo>
                  <a:cubicBezTo>
                    <a:pt x="37" y="105"/>
                    <a:pt x="9" y="254"/>
                    <a:pt x="5" y="393"/>
                  </a:cubicBezTo>
                  <a:cubicBezTo>
                    <a:pt x="1" y="541"/>
                    <a:pt x="26" y="686"/>
                    <a:pt x="58" y="830"/>
                  </a:cubicBezTo>
                  <a:cubicBezTo>
                    <a:pt x="63" y="853"/>
                    <a:pt x="80" y="863"/>
                    <a:pt x="98" y="863"/>
                  </a:cubicBezTo>
                  <a:cubicBezTo>
                    <a:pt x="125" y="863"/>
                    <a:pt x="155" y="840"/>
                    <a:pt x="147" y="804"/>
                  </a:cubicBezTo>
                  <a:cubicBezTo>
                    <a:pt x="117" y="674"/>
                    <a:pt x="94" y="541"/>
                    <a:pt x="97" y="406"/>
                  </a:cubicBezTo>
                  <a:cubicBezTo>
                    <a:pt x="99" y="273"/>
                    <a:pt x="138" y="148"/>
                    <a:pt x="169" y="22"/>
                  </a:cubicBezTo>
                  <a:cubicBezTo>
                    <a:pt x="172" y="9"/>
                    <a:pt x="162" y="0"/>
                    <a:pt x="15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1" name="Google Shape;3921;p166"/>
            <p:cNvSpPr/>
            <p:nvPr/>
          </p:nvSpPr>
          <p:spPr>
            <a:xfrm>
              <a:off x="1705291" y="5461797"/>
              <a:ext cx="22429" cy="39834"/>
            </a:xfrm>
            <a:custGeom>
              <a:avLst/>
              <a:gdLst/>
              <a:ahLst/>
              <a:cxnLst/>
              <a:rect l="l" t="t" r="r" b="b"/>
              <a:pathLst>
                <a:path w="433" h="769" extrusionOk="0">
                  <a:moveTo>
                    <a:pt x="412" y="0"/>
                  </a:moveTo>
                  <a:cubicBezTo>
                    <a:pt x="408" y="0"/>
                    <a:pt x="404" y="2"/>
                    <a:pt x="399" y="5"/>
                  </a:cubicBezTo>
                  <a:cubicBezTo>
                    <a:pt x="350" y="45"/>
                    <a:pt x="304" y="95"/>
                    <a:pt x="263" y="144"/>
                  </a:cubicBezTo>
                  <a:cubicBezTo>
                    <a:pt x="219" y="199"/>
                    <a:pt x="179" y="250"/>
                    <a:pt x="148" y="311"/>
                  </a:cubicBezTo>
                  <a:cubicBezTo>
                    <a:pt x="87" y="435"/>
                    <a:pt x="44" y="569"/>
                    <a:pt x="10" y="703"/>
                  </a:cubicBezTo>
                  <a:cubicBezTo>
                    <a:pt x="1" y="743"/>
                    <a:pt x="34" y="769"/>
                    <a:pt x="65" y="769"/>
                  </a:cubicBezTo>
                  <a:cubicBezTo>
                    <a:pt x="86" y="769"/>
                    <a:pt x="105" y="757"/>
                    <a:pt x="111" y="732"/>
                  </a:cubicBezTo>
                  <a:cubicBezTo>
                    <a:pt x="141" y="604"/>
                    <a:pt x="182" y="481"/>
                    <a:pt x="235" y="363"/>
                  </a:cubicBezTo>
                  <a:cubicBezTo>
                    <a:pt x="261" y="306"/>
                    <a:pt x="285" y="246"/>
                    <a:pt x="314" y="190"/>
                  </a:cubicBezTo>
                  <a:cubicBezTo>
                    <a:pt x="345" y="132"/>
                    <a:pt x="382" y="81"/>
                    <a:pt x="423" y="29"/>
                  </a:cubicBezTo>
                  <a:cubicBezTo>
                    <a:pt x="432" y="15"/>
                    <a:pt x="424" y="0"/>
                    <a:pt x="4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2" name="Google Shape;3922;p166"/>
            <p:cNvSpPr/>
            <p:nvPr/>
          </p:nvSpPr>
          <p:spPr>
            <a:xfrm>
              <a:off x="2266857" y="5348718"/>
              <a:ext cx="13986" cy="43719"/>
            </a:xfrm>
            <a:custGeom>
              <a:avLst/>
              <a:gdLst/>
              <a:ahLst/>
              <a:cxnLst/>
              <a:rect l="l" t="t" r="r" b="b"/>
              <a:pathLst>
                <a:path w="270" h="844" extrusionOk="0">
                  <a:moveTo>
                    <a:pt x="40" y="1"/>
                  </a:moveTo>
                  <a:cubicBezTo>
                    <a:pt x="32" y="1"/>
                    <a:pt x="24" y="6"/>
                    <a:pt x="21" y="15"/>
                  </a:cubicBezTo>
                  <a:cubicBezTo>
                    <a:pt x="12" y="40"/>
                    <a:pt x="4" y="57"/>
                    <a:pt x="2" y="85"/>
                  </a:cubicBezTo>
                  <a:cubicBezTo>
                    <a:pt x="1" y="116"/>
                    <a:pt x="2" y="146"/>
                    <a:pt x="6" y="177"/>
                  </a:cubicBezTo>
                  <a:cubicBezTo>
                    <a:pt x="14" y="254"/>
                    <a:pt x="27" y="331"/>
                    <a:pt x="43" y="408"/>
                  </a:cubicBezTo>
                  <a:cubicBezTo>
                    <a:pt x="60" y="488"/>
                    <a:pt x="83" y="568"/>
                    <a:pt x="109" y="646"/>
                  </a:cubicBezTo>
                  <a:cubicBezTo>
                    <a:pt x="137" y="718"/>
                    <a:pt x="175" y="778"/>
                    <a:pt x="224" y="836"/>
                  </a:cubicBezTo>
                  <a:cubicBezTo>
                    <a:pt x="228" y="841"/>
                    <a:pt x="233" y="843"/>
                    <a:pt x="239" y="843"/>
                  </a:cubicBezTo>
                  <a:cubicBezTo>
                    <a:pt x="253" y="843"/>
                    <a:pt x="270" y="829"/>
                    <a:pt x="263" y="814"/>
                  </a:cubicBezTo>
                  <a:cubicBezTo>
                    <a:pt x="236" y="748"/>
                    <a:pt x="222" y="675"/>
                    <a:pt x="203" y="608"/>
                  </a:cubicBezTo>
                  <a:cubicBezTo>
                    <a:pt x="181" y="529"/>
                    <a:pt x="166" y="450"/>
                    <a:pt x="150" y="372"/>
                  </a:cubicBezTo>
                  <a:cubicBezTo>
                    <a:pt x="137" y="300"/>
                    <a:pt x="128" y="229"/>
                    <a:pt x="113" y="158"/>
                  </a:cubicBezTo>
                  <a:cubicBezTo>
                    <a:pt x="108" y="129"/>
                    <a:pt x="102" y="100"/>
                    <a:pt x="93" y="72"/>
                  </a:cubicBezTo>
                  <a:cubicBezTo>
                    <a:pt x="86" y="45"/>
                    <a:pt x="71" y="32"/>
                    <a:pt x="57" y="10"/>
                  </a:cubicBezTo>
                  <a:cubicBezTo>
                    <a:pt x="52" y="4"/>
                    <a:pt x="46" y="1"/>
                    <a:pt x="4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3" name="Google Shape;3923;p166"/>
            <p:cNvSpPr/>
            <p:nvPr/>
          </p:nvSpPr>
          <p:spPr>
            <a:xfrm>
              <a:off x="2282656" y="5364413"/>
              <a:ext cx="13261" cy="28645"/>
            </a:xfrm>
            <a:custGeom>
              <a:avLst/>
              <a:gdLst/>
              <a:ahLst/>
              <a:cxnLst/>
              <a:rect l="l" t="t" r="r" b="b"/>
              <a:pathLst>
                <a:path w="256" h="553" extrusionOk="0">
                  <a:moveTo>
                    <a:pt x="235" y="0"/>
                  </a:moveTo>
                  <a:cubicBezTo>
                    <a:pt x="185" y="0"/>
                    <a:pt x="141" y="37"/>
                    <a:pt x="107" y="71"/>
                  </a:cubicBezTo>
                  <a:cubicBezTo>
                    <a:pt x="70" y="107"/>
                    <a:pt x="48" y="149"/>
                    <a:pt x="33" y="198"/>
                  </a:cubicBezTo>
                  <a:cubicBezTo>
                    <a:pt x="1" y="303"/>
                    <a:pt x="19" y="424"/>
                    <a:pt x="49" y="526"/>
                  </a:cubicBezTo>
                  <a:cubicBezTo>
                    <a:pt x="55" y="544"/>
                    <a:pt x="68" y="552"/>
                    <a:pt x="82" y="552"/>
                  </a:cubicBezTo>
                  <a:cubicBezTo>
                    <a:pt x="102" y="552"/>
                    <a:pt x="124" y="534"/>
                    <a:pt x="120" y="507"/>
                  </a:cubicBezTo>
                  <a:cubicBezTo>
                    <a:pt x="107" y="415"/>
                    <a:pt x="101" y="322"/>
                    <a:pt x="120" y="231"/>
                  </a:cubicBezTo>
                  <a:cubicBezTo>
                    <a:pt x="127" y="193"/>
                    <a:pt x="140" y="156"/>
                    <a:pt x="158" y="121"/>
                  </a:cubicBezTo>
                  <a:cubicBezTo>
                    <a:pt x="178" y="81"/>
                    <a:pt x="218" y="62"/>
                    <a:pt x="247" y="28"/>
                  </a:cubicBezTo>
                  <a:cubicBezTo>
                    <a:pt x="255" y="18"/>
                    <a:pt x="250"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4" name="Google Shape;3924;p166"/>
            <p:cNvSpPr/>
            <p:nvPr/>
          </p:nvSpPr>
          <p:spPr>
            <a:xfrm>
              <a:off x="2303583" y="5348873"/>
              <a:ext cx="25952" cy="35949"/>
            </a:xfrm>
            <a:custGeom>
              <a:avLst/>
              <a:gdLst/>
              <a:ahLst/>
              <a:cxnLst/>
              <a:rect l="l" t="t" r="r" b="b"/>
              <a:pathLst>
                <a:path w="501" h="694" extrusionOk="0">
                  <a:moveTo>
                    <a:pt x="481" y="0"/>
                  </a:moveTo>
                  <a:cubicBezTo>
                    <a:pt x="478" y="0"/>
                    <a:pt x="476" y="1"/>
                    <a:pt x="473" y="3"/>
                  </a:cubicBezTo>
                  <a:cubicBezTo>
                    <a:pt x="258" y="165"/>
                    <a:pt x="80" y="401"/>
                    <a:pt x="5" y="659"/>
                  </a:cubicBezTo>
                  <a:cubicBezTo>
                    <a:pt x="0" y="678"/>
                    <a:pt x="18" y="693"/>
                    <a:pt x="34" y="693"/>
                  </a:cubicBezTo>
                  <a:cubicBezTo>
                    <a:pt x="42" y="693"/>
                    <a:pt x="50" y="689"/>
                    <a:pt x="54" y="679"/>
                  </a:cubicBezTo>
                  <a:cubicBezTo>
                    <a:pt x="106" y="555"/>
                    <a:pt x="181" y="446"/>
                    <a:pt x="261" y="339"/>
                  </a:cubicBezTo>
                  <a:cubicBezTo>
                    <a:pt x="340" y="235"/>
                    <a:pt x="429" y="138"/>
                    <a:pt x="495" y="25"/>
                  </a:cubicBezTo>
                  <a:cubicBezTo>
                    <a:pt x="500" y="15"/>
                    <a:pt x="491" y="0"/>
                    <a:pt x="48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5" name="Google Shape;3925;p166"/>
            <p:cNvSpPr/>
            <p:nvPr/>
          </p:nvSpPr>
          <p:spPr>
            <a:xfrm>
              <a:off x="1953569" y="5453147"/>
              <a:ext cx="21497" cy="49987"/>
            </a:xfrm>
            <a:custGeom>
              <a:avLst/>
              <a:gdLst/>
              <a:ahLst/>
              <a:cxnLst/>
              <a:rect l="l" t="t" r="r" b="b"/>
              <a:pathLst>
                <a:path w="415" h="965" extrusionOk="0">
                  <a:moveTo>
                    <a:pt x="71" y="0"/>
                  </a:moveTo>
                  <a:cubicBezTo>
                    <a:pt x="64" y="0"/>
                    <a:pt x="56" y="4"/>
                    <a:pt x="50" y="9"/>
                  </a:cubicBezTo>
                  <a:cubicBezTo>
                    <a:pt x="1" y="54"/>
                    <a:pt x="48" y="165"/>
                    <a:pt x="64" y="217"/>
                  </a:cubicBezTo>
                  <a:cubicBezTo>
                    <a:pt x="90" y="299"/>
                    <a:pt x="119" y="381"/>
                    <a:pt x="151" y="462"/>
                  </a:cubicBezTo>
                  <a:cubicBezTo>
                    <a:pt x="213" y="621"/>
                    <a:pt x="283" y="777"/>
                    <a:pt x="336" y="940"/>
                  </a:cubicBezTo>
                  <a:cubicBezTo>
                    <a:pt x="342" y="957"/>
                    <a:pt x="357" y="964"/>
                    <a:pt x="371" y="964"/>
                  </a:cubicBezTo>
                  <a:cubicBezTo>
                    <a:pt x="393" y="964"/>
                    <a:pt x="415" y="947"/>
                    <a:pt x="407" y="919"/>
                  </a:cubicBezTo>
                  <a:cubicBezTo>
                    <a:pt x="362" y="755"/>
                    <a:pt x="303" y="595"/>
                    <a:pt x="247" y="434"/>
                  </a:cubicBezTo>
                  <a:cubicBezTo>
                    <a:pt x="218" y="356"/>
                    <a:pt x="192" y="278"/>
                    <a:pt x="167" y="198"/>
                  </a:cubicBezTo>
                  <a:cubicBezTo>
                    <a:pt x="156" y="158"/>
                    <a:pt x="146" y="119"/>
                    <a:pt x="134" y="80"/>
                  </a:cubicBezTo>
                  <a:cubicBezTo>
                    <a:pt x="124" y="47"/>
                    <a:pt x="115" y="14"/>
                    <a:pt x="79" y="2"/>
                  </a:cubicBezTo>
                  <a:cubicBezTo>
                    <a:pt x="76" y="1"/>
                    <a:pt x="74"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6" name="Google Shape;3926;p166"/>
            <p:cNvSpPr/>
            <p:nvPr/>
          </p:nvSpPr>
          <p:spPr>
            <a:xfrm>
              <a:off x="1968747" y="5458068"/>
              <a:ext cx="13572" cy="30614"/>
            </a:xfrm>
            <a:custGeom>
              <a:avLst/>
              <a:gdLst/>
              <a:ahLst/>
              <a:cxnLst/>
              <a:rect l="l" t="t" r="r" b="b"/>
              <a:pathLst>
                <a:path w="262" h="591" extrusionOk="0">
                  <a:moveTo>
                    <a:pt x="210" y="0"/>
                  </a:moveTo>
                  <a:cubicBezTo>
                    <a:pt x="192" y="0"/>
                    <a:pt x="176" y="7"/>
                    <a:pt x="158" y="15"/>
                  </a:cubicBezTo>
                  <a:cubicBezTo>
                    <a:pt x="153" y="19"/>
                    <a:pt x="134" y="26"/>
                    <a:pt x="125" y="34"/>
                  </a:cubicBezTo>
                  <a:cubicBezTo>
                    <a:pt x="114" y="42"/>
                    <a:pt x="101" y="51"/>
                    <a:pt x="91" y="63"/>
                  </a:cubicBezTo>
                  <a:cubicBezTo>
                    <a:pt x="55" y="103"/>
                    <a:pt x="32" y="158"/>
                    <a:pt x="22" y="210"/>
                  </a:cubicBezTo>
                  <a:cubicBezTo>
                    <a:pt x="0" y="329"/>
                    <a:pt x="35" y="454"/>
                    <a:pt x="82" y="564"/>
                  </a:cubicBezTo>
                  <a:cubicBezTo>
                    <a:pt x="90" y="582"/>
                    <a:pt x="111" y="591"/>
                    <a:pt x="131" y="591"/>
                  </a:cubicBezTo>
                  <a:cubicBezTo>
                    <a:pt x="138" y="591"/>
                    <a:pt x="145" y="589"/>
                    <a:pt x="151" y="587"/>
                  </a:cubicBezTo>
                  <a:cubicBezTo>
                    <a:pt x="174" y="573"/>
                    <a:pt x="191" y="544"/>
                    <a:pt x="181" y="519"/>
                  </a:cubicBezTo>
                  <a:cubicBezTo>
                    <a:pt x="166" y="475"/>
                    <a:pt x="151" y="418"/>
                    <a:pt x="146" y="376"/>
                  </a:cubicBezTo>
                  <a:cubicBezTo>
                    <a:pt x="143" y="354"/>
                    <a:pt x="142" y="330"/>
                    <a:pt x="142" y="308"/>
                  </a:cubicBezTo>
                  <a:cubicBezTo>
                    <a:pt x="142" y="296"/>
                    <a:pt x="142" y="286"/>
                    <a:pt x="143" y="274"/>
                  </a:cubicBezTo>
                  <a:cubicBezTo>
                    <a:pt x="143" y="274"/>
                    <a:pt x="145" y="261"/>
                    <a:pt x="145" y="261"/>
                  </a:cubicBezTo>
                  <a:lnTo>
                    <a:pt x="145" y="261"/>
                  </a:lnTo>
                  <a:cubicBezTo>
                    <a:pt x="145" y="261"/>
                    <a:pt x="145" y="262"/>
                    <a:pt x="145" y="266"/>
                  </a:cubicBezTo>
                  <a:cubicBezTo>
                    <a:pt x="146" y="260"/>
                    <a:pt x="146" y="255"/>
                    <a:pt x="148" y="250"/>
                  </a:cubicBezTo>
                  <a:cubicBezTo>
                    <a:pt x="151" y="230"/>
                    <a:pt x="155" y="209"/>
                    <a:pt x="163" y="190"/>
                  </a:cubicBezTo>
                  <a:cubicBezTo>
                    <a:pt x="164" y="187"/>
                    <a:pt x="166" y="182"/>
                    <a:pt x="166" y="182"/>
                  </a:cubicBezTo>
                  <a:lnTo>
                    <a:pt x="166" y="182"/>
                  </a:lnTo>
                  <a:cubicBezTo>
                    <a:pt x="166" y="182"/>
                    <a:pt x="165" y="183"/>
                    <a:pt x="164" y="186"/>
                  </a:cubicBezTo>
                  <a:cubicBezTo>
                    <a:pt x="166" y="180"/>
                    <a:pt x="169" y="175"/>
                    <a:pt x="171" y="169"/>
                  </a:cubicBezTo>
                  <a:cubicBezTo>
                    <a:pt x="176" y="160"/>
                    <a:pt x="181" y="153"/>
                    <a:pt x="187" y="144"/>
                  </a:cubicBezTo>
                  <a:cubicBezTo>
                    <a:pt x="192" y="135"/>
                    <a:pt x="197" y="127"/>
                    <a:pt x="204" y="119"/>
                  </a:cubicBezTo>
                  <a:lnTo>
                    <a:pt x="204" y="119"/>
                  </a:lnTo>
                  <a:cubicBezTo>
                    <a:pt x="203" y="121"/>
                    <a:pt x="202" y="122"/>
                    <a:pt x="202" y="122"/>
                  </a:cubicBezTo>
                  <a:cubicBezTo>
                    <a:pt x="202" y="122"/>
                    <a:pt x="206" y="117"/>
                    <a:pt x="207" y="116"/>
                  </a:cubicBezTo>
                  <a:cubicBezTo>
                    <a:pt x="212" y="109"/>
                    <a:pt x="216" y="103"/>
                    <a:pt x="221" y="96"/>
                  </a:cubicBezTo>
                  <a:cubicBezTo>
                    <a:pt x="233" y="83"/>
                    <a:pt x="252" y="66"/>
                    <a:pt x="258" y="42"/>
                  </a:cubicBezTo>
                  <a:cubicBezTo>
                    <a:pt x="261" y="30"/>
                    <a:pt x="257" y="14"/>
                    <a:pt x="245" y="8"/>
                  </a:cubicBezTo>
                  <a:cubicBezTo>
                    <a:pt x="233" y="2"/>
                    <a:pt x="221"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7" name="Google Shape;3927;p166"/>
            <p:cNvSpPr/>
            <p:nvPr/>
          </p:nvSpPr>
          <p:spPr>
            <a:xfrm>
              <a:off x="1985012" y="5458534"/>
              <a:ext cx="25745" cy="29630"/>
            </a:xfrm>
            <a:custGeom>
              <a:avLst/>
              <a:gdLst/>
              <a:ahLst/>
              <a:cxnLst/>
              <a:rect l="l" t="t" r="r" b="b"/>
              <a:pathLst>
                <a:path w="497" h="572" extrusionOk="0">
                  <a:moveTo>
                    <a:pt x="464" y="0"/>
                  </a:moveTo>
                  <a:cubicBezTo>
                    <a:pt x="460" y="0"/>
                    <a:pt x="456" y="1"/>
                    <a:pt x="453" y="3"/>
                  </a:cubicBezTo>
                  <a:cubicBezTo>
                    <a:pt x="358" y="59"/>
                    <a:pt x="280" y="140"/>
                    <a:pt x="212" y="226"/>
                  </a:cubicBezTo>
                  <a:cubicBezTo>
                    <a:pt x="143" y="313"/>
                    <a:pt x="81" y="405"/>
                    <a:pt x="24" y="500"/>
                  </a:cubicBezTo>
                  <a:cubicBezTo>
                    <a:pt x="1" y="537"/>
                    <a:pt x="34" y="572"/>
                    <a:pt x="67" y="572"/>
                  </a:cubicBezTo>
                  <a:cubicBezTo>
                    <a:pt x="82" y="572"/>
                    <a:pt x="97" y="565"/>
                    <a:pt x="107" y="549"/>
                  </a:cubicBezTo>
                  <a:cubicBezTo>
                    <a:pt x="163" y="458"/>
                    <a:pt x="224" y="371"/>
                    <a:pt x="291" y="290"/>
                  </a:cubicBezTo>
                  <a:cubicBezTo>
                    <a:pt x="358" y="209"/>
                    <a:pt x="429" y="126"/>
                    <a:pt x="486" y="37"/>
                  </a:cubicBezTo>
                  <a:cubicBezTo>
                    <a:pt x="497"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8" name="Google Shape;3928;p166"/>
            <p:cNvSpPr/>
            <p:nvPr/>
          </p:nvSpPr>
          <p:spPr>
            <a:xfrm>
              <a:off x="1223654" y="5420513"/>
              <a:ext cx="16783" cy="43201"/>
            </a:xfrm>
            <a:custGeom>
              <a:avLst/>
              <a:gdLst/>
              <a:ahLst/>
              <a:cxnLst/>
              <a:rect l="l" t="t" r="r" b="b"/>
              <a:pathLst>
                <a:path w="324" h="834" extrusionOk="0">
                  <a:moveTo>
                    <a:pt x="78" y="1"/>
                  </a:moveTo>
                  <a:cubicBezTo>
                    <a:pt x="60" y="1"/>
                    <a:pt x="43" y="9"/>
                    <a:pt x="33" y="26"/>
                  </a:cubicBezTo>
                  <a:cubicBezTo>
                    <a:pt x="0" y="83"/>
                    <a:pt x="17" y="172"/>
                    <a:pt x="28" y="233"/>
                  </a:cubicBezTo>
                  <a:cubicBezTo>
                    <a:pt x="41" y="303"/>
                    <a:pt x="62" y="370"/>
                    <a:pt x="86" y="436"/>
                  </a:cubicBezTo>
                  <a:cubicBezTo>
                    <a:pt x="135" y="561"/>
                    <a:pt x="184" y="688"/>
                    <a:pt x="238" y="812"/>
                  </a:cubicBezTo>
                  <a:cubicBezTo>
                    <a:pt x="245" y="827"/>
                    <a:pt x="259" y="833"/>
                    <a:pt x="273" y="833"/>
                  </a:cubicBezTo>
                  <a:cubicBezTo>
                    <a:pt x="298" y="833"/>
                    <a:pt x="324" y="815"/>
                    <a:pt x="323" y="788"/>
                  </a:cubicBezTo>
                  <a:cubicBezTo>
                    <a:pt x="317" y="657"/>
                    <a:pt x="262" y="534"/>
                    <a:pt x="221" y="411"/>
                  </a:cubicBezTo>
                  <a:cubicBezTo>
                    <a:pt x="200" y="349"/>
                    <a:pt x="180" y="285"/>
                    <a:pt x="164" y="222"/>
                  </a:cubicBezTo>
                  <a:cubicBezTo>
                    <a:pt x="156" y="188"/>
                    <a:pt x="149" y="156"/>
                    <a:pt x="144" y="123"/>
                  </a:cubicBezTo>
                  <a:cubicBezTo>
                    <a:pt x="139" y="89"/>
                    <a:pt x="139" y="57"/>
                    <a:pt x="121" y="26"/>
                  </a:cubicBezTo>
                  <a:cubicBezTo>
                    <a:pt x="112" y="9"/>
                    <a:pt x="95" y="1"/>
                    <a:pt x="7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9" name="Google Shape;3929;p166"/>
            <p:cNvSpPr/>
            <p:nvPr/>
          </p:nvSpPr>
          <p:spPr>
            <a:xfrm>
              <a:off x="1250020" y="5421290"/>
              <a:ext cx="12898" cy="32789"/>
            </a:xfrm>
            <a:custGeom>
              <a:avLst/>
              <a:gdLst/>
              <a:ahLst/>
              <a:cxnLst/>
              <a:rect l="l" t="t" r="r" b="b"/>
              <a:pathLst>
                <a:path w="249" h="633" extrusionOk="0">
                  <a:moveTo>
                    <a:pt x="220" y="1"/>
                  </a:moveTo>
                  <a:cubicBezTo>
                    <a:pt x="216" y="1"/>
                    <a:pt x="212" y="2"/>
                    <a:pt x="209" y="4"/>
                  </a:cubicBezTo>
                  <a:cubicBezTo>
                    <a:pt x="164" y="33"/>
                    <a:pt x="118" y="71"/>
                    <a:pt x="90" y="116"/>
                  </a:cubicBezTo>
                  <a:cubicBezTo>
                    <a:pt x="60" y="162"/>
                    <a:pt x="39" y="213"/>
                    <a:pt x="26" y="265"/>
                  </a:cubicBezTo>
                  <a:cubicBezTo>
                    <a:pt x="1" y="380"/>
                    <a:pt x="23" y="499"/>
                    <a:pt x="67" y="603"/>
                  </a:cubicBezTo>
                  <a:cubicBezTo>
                    <a:pt x="76" y="623"/>
                    <a:pt x="99" y="633"/>
                    <a:pt x="120" y="633"/>
                  </a:cubicBezTo>
                  <a:cubicBezTo>
                    <a:pt x="132" y="633"/>
                    <a:pt x="143" y="630"/>
                    <a:pt x="151" y="625"/>
                  </a:cubicBezTo>
                  <a:cubicBezTo>
                    <a:pt x="180" y="608"/>
                    <a:pt x="184" y="573"/>
                    <a:pt x="172" y="542"/>
                  </a:cubicBezTo>
                  <a:cubicBezTo>
                    <a:pt x="96" y="372"/>
                    <a:pt x="147" y="187"/>
                    <a:pt x="239" y="35"/>
                  </a:cubicBezTo>
                  <a:cubicBezTo>
                    <a:pt x="249" y="20"/>
                    <a:pt x="235" y="1"/>
                    <a:pt x="2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0" name="Google Shape;3930;p166"/>
            <p:cNvSpPr/>
            <p:nvPr/>
          </p:nvSpPr>
          <p:spPr>
            <a:xfrm>
              <a:off x="1276801" y="5413105"/>
              <a:ext cx="17612" cy="35172"/>
            </a:xfrm>
            <a:custGeom>
              <a:avLst/>
              <a:gdLst/>
              <a:ahLst/>
              <a:cxnLst/>
              <a:rect l="l" t="t" r="r" b="b"/>
              <a:pathLst>
                <a:path w="340" h="679" extrusionOk="0">
                  <a:moveTo>
                    <a:pt x="301" y="1"/>
                  </a:moveTo>
                  <a:cubicBezTo>
                    <a:pt x="296" y="1"/>
                    <a:pt x="290" y="2"/>
                    <a:pt x="285" y="5"/>
                  </a:cubicBezTo>
                  <a:cubicBezTo>
                    <a:pt x="180" y="63"/>
                    <a:pt x="119" y="179"/>
                    <a:pt x="78" y="288"/>
                  </a:cubicBezTo>
                  <a:cubicBezTo>
                    <a:pt x="37" y="398"/>
                    <a:pt x="16" y="515"/>
                    <a:pt x="3" y="632"/>
                  </a:cubicBezTo>
                  <a:cubicBezTo>
                    <a:pt x="0" y="661"/>
                    <a:pt x="28" y="678"/>
                    <a:pt x="54" y="678"/>
                  </a:cubicBezTo>
                  <a:cubicBezTo>
                    <a:pt x="74" y="678"/>
                    <a:pt x="94" y="668"/>
                    <a:pt x="98" y="644"/>
                  </a:cubicBezTo>
                  <a:cubicBezTo>
                    <a:pt x="113" y="536"/>
                    <a:pt x="138" y="430"/>
                    <a:pt x="177" y="329"/>
                  </a:cubicBezTo>
                  <a:cubicBezTo>
                    <a:pt x="216" y="229"/>
                    <a:pt x="280" y="142"/>
                    <a:pt x="328" y="48"/>
                  </a:cubicBezTo>
                  <a:cubicBezTo>
                    <a:pt x="340" y="26"/>
                    <a:pt x="322" y="1"/>
                    <a:pt x="30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1" name="Google Shape;3931;p166"/>
            <p:cNvSpPr/>
            <p:nvPr/>
          </p:nvSpPr>
          <p:spPr>
            <a:xfrm>
              <a:off x="999826" y="5551515"/>
              <a:ext cx="11500" cy="43149"/>
            </a:xfrm>
            <a:custGeom>
              <a:avLst/>
              <a:gdLst/>
              <a:ahLst/>
              <a:cxnLst/>
              <a:rect l="l" t="t" r="r" b="b"/>
              <a:pathLst>
                <a:path w="222" h="833" extrusionOk="0">
                  <a:moveTo>
                    <a:pt x="56" y="1"/>
                  </a:moveTo>
                  <a:cubicBezTo>
                    <a:pt x="42" y="1"/>
                    <a:pt x="27" y="10"/>
                    <a:pt x="21" y="26"/>
                  </a:cubicBezTo>
                  <a:cubicBezTo>
                    <a:pt x="1" y="88"/>
                    <a:pt x="9" y="162"/>
                    <a:pt x="14" y="224"/>
                  </a:cubicBezTo>
                  <a:cubicBezTo>
                    <a:pt x="18" y="288"/>
                    <a:pt x="24" y="352"/>
                    <a:pt x="33" y="415"/>
                  </a:cubicBezTo>
                  <a:cubicBezTo>
                    <a:pt x="43" y="477"/>
                    <a:pt x="52" y="539"/>
                    <a:pt x="62" y="600"/>
                  </a:cubicBezTo>
                  <a:cubicBezTo>
                    <a:pt x="72" y="667"/>
                    <a:pt x="83" y="736"/>
                    <a:pt x="108" y="798"/>
                  </a:cubicBezTo>
                  <a:cubicBezTo>
                    <a:pt x="117" y="818"/>
                    <a:pt x="142" y="832"/>
                    <a:pt x="164" y="832"/>
                  </a:cubicBezTo>
                  <a:cubicBezTo>
                    <a:pt x="183" y="832"/>
                    <a:pt x="199" y="822"/>
                    <a:pt x="202" y="798"/>
                  </a:cubicBezTo>
                  <a:cubicBezTo>
                    <a:pt x="222" y="666"/>
                    <a:pt x="192" y="529"/>
                    <a:pt x="175" y="398"/>
                  </a:cubicBezTo>
                  <a:cubicBezTo>
                    <a:pt x="166" y="334"/>
                    <a:pt x="154" y="270"/>
                    <a:pt x="141" y="206"/>
                  </a:cubicBezTo>
                  <a:cubicBezTo>
                    <a:pt x="129" y="143"/>
                    <a:pt x="119" y="73"/>
                    <a:pt x="86" y="18"/>
                  </a:cubicBezTo>
                  <a:cubicBezTo>
                    <a:pt x="79" y="6"/>
                    <a:pt x="67" y="1"/>
                    <a:pt x="5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2" name="Google Shape;3932;p166"/>
            <p:cNvSpPr/>
            <p:nvPr/>
          </p:nvSpPr>
          <p:spPr>
            <a:xfrm>
              <a:off x="1019821" y="5561875"/>
              <a:ext cx="10878" cy="28024"/>
            </a:xfrm>
            <a:custGeom>
              <a:avLst/>
              <a:gdLst/>
              <a:ahLst/>
              <a:cxnLst/>
              <a:rect l="l" t="t" r="r" b="b"/>
              <a:pathLst>
                <a:path w="210" h="541" extrusionOk="0">
                  <a:moveTo>
                    <a:pt x="170" y="1"/>
                  </a:moveTo>
                  <a:cubicBezTo>
                    <a:pt x="165" y="1"/>
                    <a:pt x="159" y="2"/>
                    <a:pt x="154" y="6"/>
                  </a:cubicBezTo>
                  <a:cubicBezTo>
                    <a:pt x="134" y="18"/>
                    <a:pt x="115" y="31"/>
                    <a:pt x="99" y="49"/>
                  </a:cubicBezTo>
                  <a:cubicBezTo>
                    <a:pt x="83" y="66"/>
                    <a:pt x="72" y="88"/>
                    <a:pt x="58" y="108"/>
                  </a:cubicBezTo>
                  <a:cubicBezTo>
                    <a:pt x="36" y="147"/>
                    <a:pt x="21" y="187"/>
                    <a:pt x="15" y="231"/>
                  </a:cubicBezTo>
                  <a:cubicBezTo>
                    <a:pt x="1" y="329"/>
                    <a:pt x="30" y="426"/>
                    <a:pt x="72" y="513"/>
                  </a:cubicBezTo>
                  <a:cubicBezTo>
                    <a:pt x="80" y="531"/>
                    <a:pt x="100" y="541"/>
                    <a:pt x="120" y="541"/>
                  </a:cubicBezTo>
                  <a:cubicBezTo>
                    <a:pt x="130" y="541"/>
                    <a:pt x="140" y="538"/>
                    <a:pt x="149" y="534"/>
                  </a:cubicBezTo>
                  <a:cubicBezTo>
                    <a:pt x="175" y="517"/>
                    <a:pt x="180" y="484"/>
                    <a:pt x="168" y="456"/>
                  </a:cubicBezTo>
                  <a:cubicBezTo>
                    <a:pt x="134" y="388"/>
                    <a:pt x="119" y="319"/>
                    <a:pt x="125" y="246"/>
                  </a:cubicBezTo>
                  <a:cubicBezTo>
                    <a:pt x="128" y="218"/>
                    <a:pt x="137" y="180"/>
                    <a:pt x="149" y="149"/>
                  </a:cubicBezTo>
                  <a:cubicBezTo>
                    <a:pt x="155" y="134"/>
                    <a:pt x="164" y="121"/>
                    <a:pt x="173" y="105"/>
                  </a:cubicBezTo>
                  <a:cubicBezTo>
                    <a:pt x="181" y="87"/>
                    <a:pt x="190" y="69"/>
                    <a:pt x="199" y="51"/>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3" name="Google Shape;3933;p166"/>
            <p:cNvSpPr/>
            <p:nvPr/>
          </p:nvSpPr>
          <p:spPr>
            <a:xfrm>
              <a:off x="1538961" y="5585599"/>
              <a:ext cx="8443" cy="27040"/>
            </a:xfrm>
            <a:custGeom>
              <a:avLst/>
              <a:gdLst/>
              <a:ahLst/>
              <a:cxnLst/>
              <a:rect l="l" t="t" r="r" b="b"/>
              <a:pathLst>
                <a:path w="163" h="522" extrusionOk="0">
                  <a:moveTo>
                    <a:pt x="48" y="1"/>
                  </a:moveTo>
                  <a:cubicBezTo>
                    <a:pt x="40" y="1"/>
                    <a:pt x="32" y="6"/>
                    <a:pt x="29" y="17"/>
                  </a:cubicBezTo>
                  <a:cubicBezTo>
                    <a:pt x="18" y="54"/>
                    <a:pt x="16" y="92"/>
                    <a:pt x="8" y="131"/>
                  </a:cubicBezTo>
                  <a:cubicBezTo>
                    <a:pt x="1" y="171"/>
                    <a:pt x="2" y="212"/>
                    <a:pt x="7" y="251"/>
                  </a:cubicBezTo>
                  <a:cubicBezTo>
                    <a:pt x="16" y="331"/>
                    <a:pt x="30" y="410"/>
                    <a:pt x="53" y="487"/>
                  </a:cubicBezTo>
                  <a:cubicBezTo>
                    <a:pt x="60" y="511"/>
                    <a:pt x="79" y="522"/>
                    <a:pt x="99" y="522"/>
                  </a:cubicBezTo>
                  <a:cubicBezTo>
                    <a:pt x="130" y="522"/>
                    <a:pt x="162" y="497"/>
                    <a:pt x="151" y="459"/>
                  </a:cubicBezTo>
                  <a:cubicBezTo>
                    <a:pt x="130" y="390"/>
                    <a:pt x="114" y="318"/>
                    <a:pt x="105" y="246"/>
                  </a:cubicBezTo>
                  <a:cubicBezTo>
                    <a:pt x="102" y="209"/>
                    <a:pt x="98" y="171"/>
                    <a:pt x="90" y="135"/>
                  </a:cubicBezTo>
                  <a:cubicBezTo>
                    <a:pt x="83" y="98"/>
                    <a:pt x="79" y="60"/>
                    <a:pt x="74" y="23"/>
                  </a:cubicBezTo>
                  <a:cubicBezTo>
                    <a:pt x="72"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4" name="Google Shape;3934;p166"/>
            <p:cNvSpPr/>
            <p:nvPr/>
          </p:nvSpPr>
          <p:spPr>
            <a:xfrm>
              <a:off x="1577190" y="5592800"/>
              <a:ext cx="10360" cy="25486"/>
            </a:xfrm>
            <a:custGeom>
              <a:avLst/>
              <a:gdLst/>
              <a:ahLst/>
              <a:cxnLst/>
              <a:rect l="l" t="t" r="r" b="b"/>
              <a:pathLst>
                <a:path w="200" h="492" extrusionOk="0">
                  <a:moveTo>
                    <a:pt x="162" y="0"/>
                  </a:moveTo>
                  <a:cubicBezTo>
                    <a:pt x="155" y="0"/>
                    <a:pt x="147" y="3"/>
                    <a:pt x="140" y="8"/>
                  </a:cubicBezTo>
                  <a:cubicBezTo>
                    <a:pt x="88" y="54"/>
                    <a:pt x="60" y="126"/>
                    <a:pt x="42" y="193"/>
                  </a:cubicBezTo>
                  <a:cubicBezTo>
                    <a:pt x="19" y="272"/>
                    <a:pt x="7" y="351"/>
                    <a:pt x="2" y="432"/>
                  </a:cubicBezTo>
                  <a:cubicBezTo>
                    <a:pt x="1" y="462"/>
                    <a:pt x="30" y="491"/>
                    <a:pt x="59" y="491"/>
                  </a:cubicBezTo>
                  <a:cubicBezTo>
                    <a:pt x="60" y="491"/>
                    <a:pt x="61" y="491"/>
                    <a:pt x="62" y="491"/>
                  </a:cubicBezTo>
                  <a:cubicBezTo>
                    <a:pt x="63" y="491"/>
                    <a:pt x="64" y="491"/>
                    <a:pt x="64" y="491"/>
                  </a:cubicBezTo>
                  <a:cubicBezTo>
                    <a:pt x="98" y="491"/>
                    <a:pt x="124" y="467"/>
                    <a:pt x="124" y="433"/>
                  </a:cubicBezTo>
                  <a:cubicBezTo>
                    <a:pt x="125" y="357"/>
                    <a:pt x="133" y="297"/>
                    <a:pt x="149" y="224"/>
                  </a:cubicBezTo>
                  <a:cubicBezTo>
                    <a:pt x="164" y="162"/>
                    <a:pt x="180" y="103"/>
                    <a:pt x="194" y="41"/>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5" name="Google Shape;3935;p166"/>
            <p:cNvSpPr/>
            <p:nvPr/>
          </p:nvSpPr>
          <p:spPr>
            <a:xfrm>
              <a:off x="1444478" y="5377881"/>
              <a:ext cx="6630" cy="35638"/>
            </a:xfrm>
            <a:custGeom>
              <a:avLst/>
              <a:gdLst/>
              <a:ahLst/>
              <a:cxnLst/>
              <a:rect l="l" t="t" r="r" b="b"/>
              <a:pathLst>
                <a:path w="128" h="688" extrusionOk="0">
                  <a:moveTo>
                    <a:pt x="64" y="0"/>
                  </a:moveTo>
                  <a:cubicBezTo>
                    <a:pt x="52" y="0"/>
                    <a:pt x="41" y="7"/>
                    <a:pt x="37" y="20"/>
                  </a:cubicBezTo>
                  <a:cubicBezTo>
                    <a:pt x="18" y="70"/>
                    <a:pt x="8" y="116"/>
                    <a:pt x="5" y="169"/>
                  </a:cubicBezTo>
                  <a:cubicBezTo>
                    <a:pt x="1" y="220"/>
                    <a:pt x="2" y="271"/>
                    <a:pt x="2" y="321"/>
                  </a:cubicBezTo>
                  <a:lnTo>
                    <a:pt x="2" y="627"/>
                  </a:lnTo>
                  <a:cubicBezTo>
                    <a:pt x="2" y="667"/>
                    <a:pt x="33" y="687"/>
                    <a:pt x="64" y="687"/>
                  </a:cubicBezTo>
                  <a:cubicBezTo>
                    <a:pt x="95" y="687"/>
                    <a:pt x="126" y="667"/>
                    <a:pt x="126" y="627"/>
                  </a:cubicBezTo>
                  <a:lnTo>
                    <a:pt x="126" y="321"/>
                  </a:lnTo>
                  <a:cubicBezTo>
                    <a:pt x="126" y="270"/>
                    <a:pt x="128" y="219"/>
                    <a:pt x="124" y="169"/>
                  </a:cubicBezTo>
                  <a:cubicBezTo>
                    <a:pt x="120" y="116"/>
                    <a:pt x="109" y="70"/>
                    <a:pt x="92" y="20"/>
                  </a:cubicBezTo>
                  <a:cubicBezTo>
                    <a:pt x="87" y="7"/>
                    <a:pt x="75" y="0"/>
                    <a:pt x="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6" name="Google Shape;3936;p166"/>
            <p:cNvSpPr/>
            <p:nvPr/>
          </p:nvSpPr>
          <p:spPr>
            <a:xfrm>
              <a:off x="1483483" y="5401191"/>
              <a:ext cx="12484" cy="22274"/>
            </a:xfrm>
            <a:custGeom>
              <a:avLst/>
              <a:gdLst/>
              <a:ahLst/>
              <a:cxnLst/>
              <a:rect l="l" t="t" r="r" b="b"/>
              <a:pathLst>
                <a:path w="241" h="430" extrusionOk="0">
                  <a:moveTo>
                    <a:pt x="210" y="0"/>
                  </a:moveTo>
                  <a:cubicBezTo>
                    <a:pt x="204" y="0"/>
                    <a:pt x="197" y="2"/>
                    <a:pt x="192" y="7"/>
                  </a:cubicBezTo>
                  <a:cubicBezTo>
                    <a:pt x="140" y="50"/>
                    <a:pt x="105" y="109"/>
                    <a:pt x="79" y="170"/>
                  </a:cubicBezTo>
                  <a:cubicBezTo>
                    <a:pt x="50" y="231"/>
                    <a:pt x="28" y="296"/>
                    <a:pt x="8" y="361"/>
                  </a:cubicBezTo>
                  <a:cubicBezTo>
                    <a:pt x="1" y="388"/>
                    <a:pt x="17" y="422"/>
                    <a:pt x="46" y="427"/>
                  </a:cubicBezTo>
                  <a:cubicBezTo>
                    <a:pt x="51" y="428"/>
                    <a:pt x="57" y="429"/>
                    <a:pt x="62" y="429"/>
                  </a:cubicBezTo>
                  <a:cubicBezTo>
                    <a:pt x="84" y="429"/>
                    <a:pt x="106" y="415"/>
                    <a:pt x="113" y="391"/>
                  </a:cubicBezTo>
                  <a:cubicBezTo>
                    <a:pt x="129" y="329"/>
                    <a:pt x="150" y="269"/>
                    <a:pt x="174" y="211"/>
                  </a:cubicBezTo>
                  <a:cubicBezTo>
                    <a:pt x="197" y="153"/>
                    <a:pt x="223" y="97"/>
                    <a:pt x="237" y="33"/>
                  </a:cubicBezTo>
                  <a:cubicBezTo>
                    <a:pt x="240" y="14"/>
                    <a:pt x="226"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7" name="Google Shape;3937;p166"/>
            <p:cNvSpPr/>
            <p:nvPr/>
          </p:nvSpPr>
          <p:spPr>
            <a:xfrm>
              <a:off x="655251" y="5561357"/>
              <a:ext cx="22688" cy="37659"/>
            </a:xfrm>
            <a:custGeom>
              <a:avLst/>
              <a:gdLst/>
              <a:ahLst/>
              <a:cxnLst/>
              <a:rect l="l" t="t" r="r" b="b"/>
              <a:pathLst>
                <a:path w="438" h="727" extrusionOk="0">
                  <a:moveTo>
                    <a:pt x="28" y="1"/>
                  </a:moveTo>
                  <a:cubicBezTo>
                    <a:pt x="12" y="1"/>
                    <a:pt x="0" y="18"/>
                    <a:pt x="9" y="34"/>
                  </a:cubicBezTo>
                  <a:cubicBezTo>
                    <a:pt x="61" y="143"/>
                    <a:pt x="126" y="244"/>
                    <a:pt x="179" y="354"/>
                  </a:cubicBezTo>
                  <a:cubicBezTo>
                    <a:pt x="233" y="469"/>
                    <a:pt x="278" y="587"/>
                    <a:pt x="330" y="700"/>
                  </a:cubicBezTo>
                  <a:cubicBezTo>
                    <a:pt x="338" y="718"/>
                    <a:pt x="358" y="727"/>
                    <a:pt x="378" y="727"/>
                  </a:cubicBezTo>
                  <a:cubicBezTo>
                    <a:pt x="388" y="727"/>
                    <a:pt x="398" y="724"/>
                    <a:pt x="406" y="720"/>
                  </a:cubicBezTo>
                  <a:cubicBezTo>
                    <a:pt x="433" y="704"/>
                    <a:pt x="438" y="672"/>
                    <a:pt x="425" y="644"/>
                  </a:cubicBezTo>
                  <a:cubicBezTo>
                    <a:pt x="371" y="526"/>
                    <a:pt x="324" y="405"/>
                    <a:pt x="269" y="289"/>
                  </a:cubicBezTo>
                  <a:cubicBezTo>
                    <a:pt x="217" y="182"/>
                    <a:pt x="151" y="59"/>
                    <a:pt x="39" y="4"/>
                  </a:cubicBezTo>
                  <a:cubicBezTo>
                    <a:pt x="35" y="2"/>
                    <a:pt x="32" y="1"/>
                    <a:pt x="2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8" name="Google Shape;3938;p166"/>
            <p:cNvSpPr/>
            <p:nvPr/>
          </p:nvSpPr>
          <p:spPr>
            <a:xfrm>
              <a:off x="669963" y="5569386"/>
              <a:ext cx="8547" cy="21549"/>
            </a:xfrm>
            <a:custGeom>
              <a:avLst/>
              <a:gdLst/>
              <a:ahLst/>
              <a:cxnLst/>
              <a:rect l="l" t="t" r="r" b="b"/>
              <a:pathLst>
                <a:path w="165" h="416" extrusionOk="0">
                  <a:moveTo>
                    <a:pt x="143" y="0"/>
                  </a:moveTo>
                  <a:cubicBezTo>
                    <a:pt x="142" y="0"/>
                    <a:pt x="140" y="1"/>
                    <a:pt x="139" y="1"/>
                  </a:cubicBezTo>
                  <a:cubicBezTo>
                    <a:pt x="108" y="11"/>
                    <a:pt x="79" y="39"/>
                    <a:pt x="61" y="64"/>
                  </a:cubicBezTo>
                  <a:cubicBezTo>
                    <a:pt x="50" y="76"/>
                    <a:pt x="40" y="89"/>
                    <a:pt x="32" y="104"/>
                  </a:cubicBezTo>
                  <a:cubicBezTo>
                    <a:pt x="23" y="120"/>
                    <a:pt x="20" y="141"/>
                    <a:pt x="16" y="158"/>
                  </a:cubicBezTo>
                  <a:cubicBezTo>
                    <a:pt x="0" y="239"/>
                    <a:pt x="20" y="317"/>
                    <a:pt x="51" y="392"/>
                  </a:cubicBezTo>
                  <a:cubicBezTo>
                    <a:pt x="58" y="407"/>
                    <a:pt x="77" y="416"/>
                    <a:pt x="94" y="416"/>
                  </a:cubicBezTo>
                  <a:cubicBezTo>
                    <a:pt x="101" y="416"/>
                    <a:pt x="107" y="415"/>
                    <a:pt x="113" y="412"/>
                  </a:cubicBezTo>
                  <a:cubicBezTo>
                    <a:pt x="132" y="403"/>
                    <a:pt x="150" y="377"/>
                    <a:pt x="141" y="355"/>
                  </a:cubicBezTo>
                  <a:cubicBezTo>
                    <a:pt x="115" y="293"/>
                    <a:pt x="104" y="239"/>
                    <a:pt x="110" y="173"/>
                  </a:cubicBezTo>
                  <a:cubicBezTo>
                    <a:pt x="110" y="173"/>
                    <a:pt x="111" y="168"/>
                    <a:pt x="111" y="167"/>
                  </a:cubicBezTo>
                  <a:lnTo>
                    <a:pt x="111" y="167"/>
                  </a:lnTo>
                  <a:cubicBezTo>
                    <a:pt x="111" y="165"/>
                    <a:pt x="112" y="162"/>
                    <a:pt x="112" y="161"/>
                  </a:cubicBezTo>
                  <a:cubicBezTo>
                    <a:pt x="113" y="153"/>
                    <a:pt x="115" y="147"/>
                    <a:pt x="117" y="140"/>
                  </a:cubicBezTo>
                  <a:cubicBezTo>
                    <a:pt x="120" y="121"/>
                    <a:pt x="118" y="116"/>
                    <a:pt x="124" y="99"/>
                  </a:cubicBezTo>
                  <a:cubicBezTo>
                    <a:pt x="133" y="71"/>
                    <a:pt x="150" y="48"/>
                    <a:pt x="160" y="23"/>
                  </a:cubicBezTo>
                  <a:cubicBezTo>
                    <a:pt x="165"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9" name="Google Shape;3939;p166"/>
            <p:cNvSpPr/>
            <p:nvPr/>
          </p:nvSpPr>
          <p:spPr>
            <a:xfrm>
              <a:off x="1109176" y="5507019"/>
              <a:ext cx="8288" cy="15747"/>
            </a:xfrm>
            <a:custGeom>
              <a:avLst/>
              <a:gdLst/>
              <a:ahLst/>
              <a:cxnLst/>
              <a:rect l="l" t="t" r="r" b="b"/>
              <a:pathLst>
                <a:path w="160" h="304" extrusionOk="0">
                  <a:moveTo>
                    <a:pt x="20" y="1"/>
                  </a:moveTo>
                  <a:cubicBezTo>
                    <a:pt x="10" y="1"/>
                    <a:pt x="0" y="10"/>
                    <a:pt x="3" y="23"/>
                  </a:cubicBezTo>
                  <a:cubicBezTo>
                    <a:pt x="19" y="114"/>
                    <a:pt x="51" y="200"/>
                    <a:pt x="88" y="286"/>
                  </a:cubicBezTo>
                  <a:cubicBezTo>
                    <a:pt x="93" y="298"/>
                    <a:pt x="106" y="304"/>
                    <a:pt x="119" y="304"/>
                  </a:cubicBezTo>
                  <a:cubicBezTo>
                    <a:pt x="125" y="304"/>
                    <a:pt x="132" y="302"/>
                    <a:pt x="137" y="299"/>
                  </a:cubicBezTo>
                  <a:cubicBezTo>
                    <a:pt x="154" y="290"/>
                    <a:pt x="160" y="268"/>
                    <a:pt x="150" y="250"/>
                  </a:cubicBezTo>
                  <a:cubicBezTo>
                    <a:pt x="108" y="172"/>
                    <a:pt x="72" y="90"/>
                    <a:pt x="34" y="9"/>
                  </a:cubicBezTo>
                  <a:cubicBezTo>
                    <a:pt x="30" y="3"/>
                    <a:pt x="25" y="1"/>
                    <a:pt x="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0" name="Google Shape;3940;p166"/>
            <p:cNvSpPr/>
            <p:nvPr/>
          </p:nvSpPr>
          <p:spPr>
            <a:xfrm>
              <a:off x="1127979" y="5496659"/>
              <a:ext cx="12018" cy="29267"/>
            </a:xfrm>
            <a:custGeom>
              <a:avLst/>
              <a:gdLst/>
              <a:ahLst/>
              <a:cxnLst/>
              <a:rect l="l" t="t" r="r" b="b"/>
              <a:pathLst>
                <a:path w="232" h="565" extrusionOk="0">
                  <a:moveTo>
                    <a:pt x="202" y="1"/>
                  </a:moveTo>
                  <a:cubicBezTo>
                    <a:pt x="200" y="1"/>
                    <a:pt x="197" y="1"/>
                    <a:pt x="194" y="2"/>
                  </a:cubicBezTo>
                  <a:cubicBezTo>
                    <a:pt x="103" y="42"/>
                    <a:pt x="41" y="126"/>
                    <a:pt x="21" y="223"/>
                  </a:cubicBezTo>
                  <a:cubicBezTo>
                    <a:pt x="1" y="327"/>
                    <a:pt x="20" y="434"/>
                    <a:pt x="60" y="531"/>
                  </a:cubicBezTo>
                  <a:cubicBezTo>
                    <a:pt x="68" y="550"/>
                    <a:pt x="83" y="565"/>
                    <a:pt x="103" y="565"/>
                  </a:cubicBezTo>
                  <a:cubicBezTo>
                    <a:pt x="107" y="565"/>
                    <a:pt x="112" y="564"/>
                    <a:pt x="116" y="563"/>
                  </a:cubicBezTo>
                  <a:cubicBezTo>
                    <a:pt x="140" y="557"/>
                    <a:pt x="158" y="530"/>
                    <a:pt x="150" y="506"/>
                  </a:cubicBezTo>
                  <a:cubicBezTo>
                    <a:pt x="117" y="426"/>
                    <a:pt x="97" y="335"/>
                    <a:pt x="115" y="248"/>
                  </a:cubicBezTo>
                  <a:cubicBezTo>
                    <a:pt x="133" y="167"/>
                    <a:pt x="177" y="96"/>
                    <a:pt x="222" y="29"/>
                  </a:cubicBezTo>
                  <a:cubicBezTo>
                    <a:pt x="231" y="14"/>
                    <a:pt x="218" y="1"/>
                    <a:pt x="2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1" name="Google Shape;3941;p166"/>
            <p:cNvSpPr/>
            <p:nvPr/>
          </p:nvSpPr>
          <p:spPr>
            <a:xfrm>
              <a:off x="791589" y="5535198"/>
              <a:ext cx="7407" cy="48744"/>
            </a:xfrm>
            <a:custGeom>
              <a:avLst/>
              <a:gdLst/>
              <a:ahLst/>
              <a:cxnLst/>
              <a:rect l="l" t="t" r="r" b="b"/>
              <a:pathLst>
                <a:path w="143" h="941" extrusionOk="0">
                  <a:moveTo>
                    <a:pt x="72" y="1"/>
                  </a:moveTo>
                  <a:cubicBezTo>
                    <a:pt x="62" y="1"/>
                    <a:pt x="51" y="6"/>
                    <a:pt x="47" y="18"/>
                  </a:cubicBezTo>
                  <a:cubicBezTo>
                    <a:pt x="27" y="85"/>
                    <a:pt x="26" y="157"/>
                    <a:pt x="17" y="228"/>
                  </a:cubicBezTo>
                  <a:cubicBezTo>
                    <a:pt x="8" y="298"/>
                    <a:pt x="6" y="370"/>
                    <a:pt x="5" y="441"/>
                  </a:cubicBezTo>
                  <a:cubicBezTo>
                    <a:pt x="0" y="585"/>
                    <a:pt x="3" y="730"/>
                    <a:pt x="1" y="873"/>
                  </a:cubicBezTo>
                  <a:cubicBezTo>
                    <a:pt x="1" y="918"/>
                    <a:pt x="36" y="941"/>
                    <a:pt x="71" y="941"/>
                  </a:cubicBezTo>
                  <a:cubicBezTo>
                    <a:pt x="107" y="941"/>
                    <a:pt x="142" y="918"/>
                    <a:pt x="142" y="873"/>
                  </a:cubicBezTo>
                  <a:cubicBezTo>
                    <a:pt x="139" y="729"/>
                    <a:pt x="143" y="584"/>
                    <a:pt x="137" y="441"/>
                  </a:cubicBezTo>
                  <a:cubicBezTo>
                    <a:pt x="134" y="370"/>
                    <a:pt x="133" y="298"/>
                    <a:pt x="126" y="228"/>
                  </a:cubicBezTo>
                  <a:cubicBezTo>
                    <a:pt x="117" y="157"/>
                    <a:pt x="114" y="85"/>
                    <a:pt x="95" y="18"/>
                  </a:cubicBezTo>
                  <a:cubicBezTo>
                    <a:pt x="92" y="6"/>
                    <a:pt x="82"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2" name="Google Shape;3942;p166"/>
            <p:cNvSpPr/>
            <p:nvPr/>
          </p:nvSpPr>
          <p:spPr>
            <a:xfrm>
              <a:off x="815521" y="5532712"/>
              <a:ext cx="6268" cy="32375"/>
            </a:xfrm>
            <a:custGeom>
              <a:avLst/>
              <a:gdLst/>
              <a:ahLst/>
              <a:cxnLst/>
              <a:rect l="l" t="t" r="r" b="b"/>
              <a:pathLst>
                <a:path w="121" h="625" extrusionOk="0">
                  <a:moveTo>
                    <a:pt x="60" y="0"/>
                  </a:moveTo>
                  <a:cubicBezTo>
                    <a:pt x="51" y="0"/>
                    <a:pt x="42" y="5"/>
                    <a:pt x="39" y="15"/>
                  </a:cubicBezTo>
                  <a:cubicBezTo>
                    <a:pt x="14" y="106"/>
                    <a:pt x="0" y="198"/>
                    <a:pt x="2" y="291"/>
                  </a:cubicBezTo>
                  <a:lnTo>
                    <a:pt x="5" y="572"/>
                  </a:lnTo>
                  <a:cubicBezTo>
                    <a:pt x="5" y="607"/>
                    <a:pt x="32" y="625"/>
                    <a:pt x="59" y="625"/>
                  </a:cubicBezTo>
                  <a:cubicBezTo>
                    <a:pt x="86" y="625"/>
                    <a:pt x="114" y="607"/>
                    <a:pt x="115" y="572"/>
                  </a:cubicBezTo>
                  <a:lnTo>
                    <a:pt x="118" y="291"/>
                  </a:lnTo>
                  <a:cubicBezTo>
                    <a:pt x="120" y="198"/>
                    <a:pt x="107" y="106"/>
                    <a:pt x="81" y="15"/>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3" name="Google Shape;3943;p166"/>
            <p:cNvSpPr/>
            <p:nvPr/>
          </p:nvSpPr>
          <p:spPr>
            <a:xfrm>
              <a:off x="1409720" y="5480393"/>
              <a:ext cx="12380" cy="32479"/>
            </a:xfrm>
            <a:custGeom>
              <a:avLst/>
              <a:gdLst/>
              <a:ahLst/>
              <a:cxnLst/>
              <a:rect l="l" t="t" r="r" b="b"/>
              <a:pathLst>
                <a:path w="239" h="627" extrusionOk="0">
                  <a:moveTo>
                    <a:pt x="209" y="1"/>
                  </a:moveTo>
                  <a:cubicBezTo>
                    <a:pt x="199" y="1"/>
                    <a:pt x="190" y="6"/>
                    <a:pt x="187" y="18"/>
                  </a:cubicBezTo>
                  <a:cubicBezTo>
                    <a:pt x="176" y="64"/>
                    <a:pt x="166" y="110"/>
                    <a:pt x="153" y="154"/>
                  </a:cubicBezTo>
                  <a:cubicBezTo>
                    <a:pt x="145" y="178"/>
                    <a:pt x="135" y="198"/>
                    <a:pt x="127" y="221"/>
                  </a:cubicBezTo>
                  <a:cubicBezTo>
                    <a:pt x="119" y="244"/>
                    <a:pt x="113" y="266"/>
                    <a:pt x="105" y="290"/>
                  </a:cubicBezTo>
                  <a:cubicBezTo>
                    <a:pt x="74" y="380"/>
                    <a:pt x="44" y="470"/>
                    <a:pt x="11" y="559"/>
                  </a:cubicBezTo>
                  <a:cubicBezTo>
                    <a:pt x="0" y="587"/>
                    <a:pt x="22" y="617"/>
                    <a:pt x="48" y="624"/>
                  </a:cubicBezTo>
                  <a:cubicBezTo>
                    <a:pt x="53" y="626"/>
                    <a:pt x="57" y="626"/>
                    <a:pt x="62" y="626"/>
                  </a:cubicBezTo>
                  <a:cubicBezTo>
                    <a:pt x="83" y="626"/>
                    <a:pt x="101" y="610"/>
                    <a:pt x="110" y="589"/>
                  </a:cubicBezTo>
                  <a:cubicBezTo>
                    <a:pt x="145" y="500"/>
                    <a:pt x="185" y="407"/>
                    <a:pt x="206" y="313"/>
                  </a:cubicBezTo>
                  <a:cubicBezTo>
                    <a:pt x="212" y="291"/>
                    <a:pt x="217" y="267"/>
                    <a:pt x="222" y="243"/>
                  </a:cubicBezTo>
                  <a:cubicBezTo>
                    <a:pt x="227" y="219"/>
                    <a:pt x="226" y="194"/>
                    <a:pt x="228" y="170"/>
                  </a:cubicBezTo>
                  <a:cubicBezTo>
                    <a:pt x="233" y="121"/>
                    <a:pt x="238" y="72"/>
                    <a:pt x="235" y="24"/>
                  </a:cubicBezTo>
                  <a:cubicBezTo>
                    <a:pt x="233" y="10"/>
                    <a:pt x="221"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4" name="Google Shape;3944;p166"/>
            <p:cNvSpPr/>
            <p:nvPr/>
          </p:nvSpPr>
          <p:spPr>
            <a:xfrm>
              <a:off x="1433962" y="5483242"/>
              <a:ext cx="7563" cy="23983"/>
            </a:xfrm>
            <a:custGeom>
              <a:avLst/>
              <a:gdLst/>
              <a:ahLst/>
              <a:cxnLst/>
              <a:rect l="l" t="t" r="r" b="b"/>
              <a:pathLst>
                <a:path w="146" h="463" extrusionOk="0">
                  <a:moveTo>
                    <a:pt x="38" y="1"/>
                  </a:moveTo>
                  <a:cubicBezTo>
                    <a:pt x="31" y="1"/>
                    <a:pt x="25" y="5"/>
                    <a:pt x="23" y="14"/>
                  </a:cubicBezTo>
                  <a:cubicBezTo>
                    <a:pt x="15" y="48"/>
                    <a:pt x="11" y="81"/>
                    <a:pt x="9" y="117"/>
                  </a:cubicBezTo>
                  <a:cubicBezTo>
                    <a:pt x="6" y="151"/>
                    <a:pt x="1" y="186"/>
                    <a:pt x="4" y="222"/>
                  </a:cubicBezTo>
                  <a:cubicBezTo>
                    <a:pt x="10" y="293"/>
                    <a:pt x="25" y="364"/>
                    <a:pt x="47" y="431"/>
                  </a:cubicBezTo>
                  <a:cubicBezTo>
                    <a:pt x="54" y="453"/>
                    <a:pt x="72" y="463"/>
                    <a:pt x="90" y="463"/>
                  </a:cubicBezTo>
                  <a:cubicBezTo>
                    <a:pt x="118" y="463"/>
                    <a:pt x="146" y="440"/>
                    <a:pt x="134" y="407"/>
                  </a:cubicBezTo>
                  <a:cubicBezTo>
                    <a:pt x="112" y="344"/>
                    <a:pt x="96" y="281"/>
                    <a:pt x="87" y="215"/>
                  </a:cubicBezTo>
                  <a:cubicBezTo>
                    <a:pt x="82" y="184"/>
                    <a:pt x="76" y="154"/>
                    <a:pt x="69" y="123"/>
                  </a:cubicBezTo>
                  <a:cubicBezTo>
                    <a:pt x="62" y="89"/>
                    <a:pt x="62" y="53"/>
                    <a:pt x="59" y="19"/>
                  </a:cubicBezTo>
                  <a:cubicBezTo>
                    <a:pt x="58" y="8"/>
                    <a:pt x="47" y="1"/>
                    <a:pt x="3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945" name="Google Shape;3945;p166"/>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Title only 10">
  <p:cSld name="CUSTOM_24">
    <p:bg>
      <p:bgPr>
        <a:solidFill>
          <a:schemeClr val="dk2"/>
        </a:solidFill>
        <a:effectLst/>
      </p:bgPr>
    </p:bg>
    <p:spTree>
      <p:nvGrpSpPr>
        <p:cNvPr id="1" name="Shape 3946"/>
        <p:cNvGrpSpPr/>
        <p:nvPr/>
      </p:nvGrpSpPr>
      <p:grpSpPr>
        <a:xfrm>
          <a:off x="0" y="0"/>
          <a:ext cx="0" cy="0"/>
          <a:chOff x="0" y="0"/>
          <a:chExt cx="0" cy="0"/>
        </a:xfrm>
      </p:grpSpPr>
      <p:sp>
        <p:nvSpPr>
          <p:cNvPr id="3947" name="Google Shape;3947;p167"/>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3948" name="Google Shape;3948;p167"/>
          <p:cNvGrpSpPr/>
          <p:nvPr/>
        </p:nvGrpSpPr>
        <p:grpSpPr>
          <a:xfrm>
            <a:off x="7958122" y="71752"/>
            <a:ext cx="1068829" cy="1068865"/>
            <a:chOff x="3858125" y="1328675"/>
            <a:chExt cx="743275" cy="743300"/>
          </a:xfrm>
        </p:grpSpPr>
        <p:sp>
          <p:nvSpPr>
            <p:cNvPr id="3949" name="Google Shape;3949;p167"/>
            <p:cNvSpPr/>
            <p:nvPr/>
          </p:nvSpPr>
          <p:spPr>
            <a:xfrm>
              <a:off x="3858125" y="1328675"/>
              <a:ext cx="743275" cy="743300"/>
            </a:xfrm>
            <a:custGeom>
              <a:avLst/>
              <a:gdLst/>
              <a:ahLst/>
              <a:cxnLst/>
              <a:rect l="l" t="t" r="r" b="b"/>
              <a:pathLst>
                <a:path w="29731" h="29732" extrusionOk="0">
                  <a:moveTo>
                    <a:pt x="14866" y="1"/>
                  </a:moveTo>
                  <a:cubicBezTo>
                    <a:pt x="10923" y="1"/>
                    <a:pt x="7142" y="1568"/>
                    <a:pt x="4355" y="4355"/>
                  </a:cubicBezTo>
                  <a:cubicBezTo>
                    <a:pt x="1566" y="7143"/>
                    <a:pt x="0" y="10923"/>
                    <a:pt x="0" y="14866"/>
                  </a:cubicBezTo>
                  <a:cubicBezTo>
                    <a:pt x="0" y="18808"/>
                    <a:pt x="1566" y="22589"/>
                    <a:pt x="4355" y="25378"/>
                  </a:cubicBezTo>
                  <a:cubicBezTo>
                    <a:pt x="7142" y="28165"/>
                    <a:pt x="10923" y="29731"/>
                    <a:pt x="14866" y="29731"/>
                  </a:cubicBezTo>
                  <a:cubicBezTo>
                    <a:pt x="18808" y="29731"/>
                    <a:pt x="22589" y="28165"/>
                    <a:pt x="25377" y="25378"/>
                  </a:cubicBezTo>
                  <a:cubicBezTo>
                    <a:pt x="28165" y="22589"/>
                    <a:pt x="29731" y="18808"/>
                    <a:pt x="29731" y="14866"/>
                  </a:cubicBezTo>
                  <a:cubicBezTo>
                    <a:pt x="29731" y="10923"/>
                    <a:pt x="28165" y="7143"/>
                    <a:pt x="25377" y="4355"/>
                  </a:cubicBezTo>
                  <a:cubicBezTo>
                    <a:pt x="22589" y="1568"/>
                    <a:pt x="18808" y="1"/>
                    <a:pt x="14866" y="1"/>
                  </a:cubicBezTo>
                  <a:close/>
                </a:path>
              </a:pathLst>
            </a:custGeom>
            <a:solidFill>
              <a:schemeClr val="accent1">
                <a:alpha val="60000"/>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0" name="Google Shape;3950;p167"/>
            <p:cNvSpPr/>
            <p:nvPr/>
          </p:nvSpPr>
          <p:spPr>
            <a:xfrm>
              <a:off x="3912350" y="1382900"/>
              <a:ext cx="634875" cy="634850"/>
            </a:xfrm>
            <a:custGeom>
              <a:avLst/>
              <a:gdLst/>
              <a:ahLst/>
              <a:cxnLst/>
              <a:rect l="l" t="t" r="r" b="b"/>
              <a:pathLst>
                <a:path w="25395" h="25394" extrusionOk="0">
                  <a:moveTo>
                    <a:pt x="12698" y="0"/>
                  </a:moveTo>
                  <a:cubicBezTo>
                    <a:pt x="9330" y="0"/>
                    <a:pt x="6101" y="1338"/>
                    <a:pt x="3720" y="3719"/>
                  </a:cubicBezTo>
                  <a:cubicBezTo>
                    <a:pt x="1338" y="6100"/>
                    <a:pt x="1" y="9329"/>
                    <a:pt x="1" y="12697"/>
                  </a:cubicBezTo>
                  <a:cubicBezTo>
                    <a:pt x="1" y="16065"/>
                    <a:pt x="1338" y="19294"/>
                    <a:pt x="3720" y="21675"/>
                  </a:cubicBezTo>
                  <a:cubicBezTo>
                    <a:pt x="6101" y="24056"/>
                    <a:pt x="9330" y="25394"/>
                    <a:pt x="12698" y="25394"/>
                  </a:cubicBezTo>
                  <a:cubicBezTo>
                    <a:pt x="16065" y="25394"/>
                    <a:pt x="19295" y="24056"/>
                    <a:pt x="21675" y="21675"/>
                  </a:cubicBezTo>
                  <a:cubicBezTo>
                    <a:pt x="24057" y="19294"/>
                    <a:pt x="25394" y="16065"/>
                    <a:pt x="25394" y="12697"/>
                  </a:cubicBezTo>
                  <a:cubicBezTo>
                    <a:pt x="25394" y="9329"/>
                    <a:pt x="24057" y="6100"/>
                    <a:pt x="21675" y="3719"/>
                  </a:cubicBezTo>
                  <a:cubicBezTo>
                    <a:pt x="19295" y="1338"/>
                    <a:pt x="16065" y="0"/>
                    <a:pt x="12698" y="0"/>
                  </a:cubicBezTo>
                  <a:close/>
                </a:path>
              </a:pathLst>
            </a:custGeom>
            <a:solidFill>
              <a:schemeClr val="accent1">
                <a:alpha val="83529"/>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1" name="Google Shape;3951;p167"/>
            <p:cNvSpPr/>
            <p:nvPr/>
          </p:nvSpPr>
          <p:spPr>
            <a:xfrm>
              <a:off x="3992300" y="1442575"/>
              <a:ext cx="554925" cy="575150"/>
            </a:xfrm>
            <a:custGeom>
              <a:avLst/>
              <a:gdLst/>
              <a:ahLst/>
              <a:cxnLst/>
              <a:rect l="l" t="t" r="r" b="b"/>
              <a:pathLst>
                <a:path w="22197" h="23006" extrusionOk="0">
                  <a:moveTo>
                    <a:pt x="16908" y="1"/>
                  </a:moveTo>
                  <a:cubicBezTo>
                    <a:pt x="18896" y="2242"/>
                    <a:pt x="20106" y="5191"/>
                    <a:pt x="20106" y="8422"/>
                  </a:cubicBezTo>
                  <a:cubicBezTo>
                    <a:pt x="20106" y="15433"/>
                    <a:pt x="14421" y="21118"/>
                    <a:pt x="7409" y="21118"/>
                  </a:cubicBezTo>
                  <a:cubicBezTo>
                    <a:pt x="4643" y="21118"/>
                    <a:pt x="2086" y="20231"/>
                    <a:pt x="0" y="18730"/>
                  </a:cubicBezTo>
                  <a:lnTo>
                    <a:pt x="0" y="18730"/>
                  </a:lnTo>
                  <a:cubicBezTo>
                    <a:pt x="2327" y="21352"/>
                    <a:pt x="5719" y="23006"/>
                    <a:pt x="9499" y="23006"/>
                  </a:cubicBezTo>
                  <a:cubicBezTo>
                    <a:pt x="16511" y="23006"/>
                    <a:pt x="22195" y="17321"/>
                    <a:pt x="22195" y="10309"/>
                  </a:cubicBezTo>
                  <a:cubicBezTo>
                    <a:pt x="22196" y="6063"/>
                    <a:pt x="20110" y="2307"/>
                    <a:pt x="16908" y="1"/>
                  </a:cubicBezTo>
                  <a:close/>
                </a:path>
              </a:pathLst>
            </a:custGeom>
            <a:solidFill>
              <a:schemeClr val="accent2">
                <a:alpha val="20000"/>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952" name="Google Shape;3952;p167"/>
          <p:cNvGrpSpPr/>
          <p:nvPr/>
        </p:nvGrpSpPr>
        <p:grpSpPr>
          <a:xfrm>
            <a:off x="-1598818" y="2569483"/>
            <a:ext cx="10908265" cy="2742190"/>
            <a:chOff x="-1598818" y="2569483"/>
            <a:chExt cx="10908265" cy="2742190"/>
          </a:xfrm>
        </p:grpSpPr>
        <p:grpSp>
          <p:nvGrpSpPr>
            <p:cNvPr id="3953" name="Google Shape;3953;p167"/>
            <p:cNvGrpSpPr/>
            <p:nvPr/>
          </p:nvGrpSpPr>
          <p:grpSpPr>
            <a:xfrm>
              <a:off x="-1598818" y="2569483"/>
              <a:ext cx="10908265" cy="2742190"/>
              <a:chOff x="-1598818" y="2569483"/>
              <a:chExt cx="10908265" cy="2742190"/>
            </a:xfrm>
          </p:grpSpPr>
          <p:grpSp>
            <p:nvGrpSpPr>
              <p:cNvPr id="3954" name="Google Shape;3954;p167"/>
              <p:cNvGrpSpPr/>
              <p:nvPr/>
            </p:nvGrpSpPr>
            <p:grpSpPr>
              <a:xfrm>
                <a:off x="-1598818" y="2569483"/>
                <a:ext cx="3992467" cy="1708569"/>
                <a:chOff x="5508375" y="866500"/>
                <a:chExt cx="872575" cy="373425"/>
              </a:xfrm>
            </p:grpSpPr>
            <p:sp>
              <p:nvSpPr>
                <p:cNvPr id="3955" name="Google Shape;3955;p167"/>
                <p:cNvSpPr/>
                <p:nvPr/>
              </p:nvSpPr>
              <p:spPr>
                <a:xfrm>
                  <a:off x="5508375" y="866500"/>
                  <a:ext cx="872575" cy="373425"/>
                </a:xfrm>
                <a:custGeom>
                  <a:avLst/>
                  <a:gdLst/>
                  <a:ahLst/>
                  <a:cxnLst/>
                  <a:rect l="l" t="t" r="r" b="b"/>
                  <a:pathLst>
                    <a:path w="34903" h="14937" extrusionOk="0">
                      <a:moveTo>
                        <a:pt x="18325" y="0"/>
                      </a:moveTo>
                      <a:cubicBezTo>
                        <a:pt x="18325" y="0"/>
                        <a:pt x="15021" y="2746"/>
                        <a:pt x="12252" y="5382"/>
                      </a:cubicBezTo>
                      <a:cubicBezTo>
                        <a:pt x="11447" y="6148"/>
                        <a:pt x="9947" y="7370"/>
                        <a:pt x="8224" y="8720"/>
                      </a:cubicBezTo>
                      <a:lnTo>
                        <a:pt x="8222" y="8720"/>
                      </a:lnTo>
                      <a:cubicBezTo>
                        <a:pt x="5378" y="10944"/>
                        <a:pt x="1929" y="13511"/>
                        <a:pt x="0" y="14936"/>
                      </a:cubicBezTo>
                      <a:lnTo>
                        <a:pt x="34897" y="14936"/>
                      </a:lnTo>
                      <a:cubicBezTo>
                        <a:pt x="34902" y="14753"/>
                        <a:pt x="34903" y="14572"/>
                        <a:pt x="34903" y="14388"/>
                      </a:cubicBezTo>
                      <a:cubicBezTo>
                        <a:pt x="34903" y="13646"/>
                        <a:pt x="34877" y="12912"/>
                        <a:pt x="34825" y="12184"/>
                      </a:cubicBezTo>
                      <a:cubicBezTo>
                        <a:pt x="34799" y="11817"/>
                        <a:pt x="34768" y="11453"/>
                        <a:pt x="34729" y="11092"/>
                      </a:cubicBezTo>
                      <a:lnTo>
                        <a:pt x="22692" y="1429"/>
                      </a:lnTo>
                      <a:lnTo>
                        <a:pt x="20702" y="2212"/>
                      </a:lnTo>
                      <a:lnTo>
                        <a:pt x="20457" y="2309"/>
                      </a:lnTo>
                      <a:lnTo>
                        <a:pt x="19450" y="1218"/>
                      </a:lnTo>
                      <a:lnTo>
                        <a:pt x="18325" y="0"/>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6" name="Google Shape;3956;p167"/>
                <p:cNvSpPr/>
                <p:nvPr/>
              </p:nvSpPr>
              <p:spPr>
                <a:xfrm>
                  <a:off x="6075750" y="902200"/>
                  <a:ext cx="305200" cy="337725"/>
                </a:xfrm>
                <a:custGeom>
                  <a:avLst/>
                  <a:gdLst/>
                  <a:ahLst/>
                  <a:cxnLst/>
                  <a:rect l="l" t="t" r="r" b="b"/>
                  <a:pathLst>
                    <a:path w="12208" h="13509" extrusionOk="0">
                      <a:moveTo>
                        <a:pt x="1" y="1"/>
                      </a:moveTo>
                      <a:lnTo>
                        <a:pt x="3377" y="4919"/>
                      </a:lnTo>
                      <a:lnTo>
                        <a:pt x="605" y="4108"/>
                      </a:lnTo>
                      <a:lnTo>
                        <a:pt x="7397" y="13235"/>
                      </a:lnTo>
                      <a:lnTo>
                        <a:pt x="10235" y="13508"/>
                      </a:lnTo>
                      <a:lnTo>
                        <a:pt x="12202" y="13508"/>
                      </a:lnTo>
                      <a:cubicBezTo>
                        <a:pt x="12207" y="13325"/>
                        <a:pt x="12208" y="13144"/>
                        <a:pt x="12208" y="12960"/>
                      </a:cubicBezTo>
                      <a:cubicBezTo>
                        <a:pt x="12208" y="12218"/>
                        <a:pt x="12182" y="11484"/>
                        <a:pt x="12133" y="10756"/>
                      </a:cubicBezTo>
                      <a:cubicBezTo>
                        <a:pt x="12107" y="10389"/>
                        <a:pt x="12076" y="10025"/>
                        <a:pt x="12038" y="9664"/>
                      </a:cubicBezTo>
                      <a:lnTo>
                        <a:pt x="1" y="1"/>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7" name="Google Shape;3957;p167"/>
                <p:cNvSpPr/>
                <p:nvPr/>
              </p:nvSpPr>
              <p:spPr>
                <a:xfrm>
                  <a:off x="5713950" y="866500"/>
                  <a:ext cx="280725" cy="218000"/>
                </a:xfrm>
                <a:custGeom>
                  <a:avLst/>
                  <a:gdLst/>
                  <a:ahLst/>
                  <a:cxnLst/>
                  <a:rect l="l" t="t" r="r" b="b"/>
                  <a:pathLst>
                    <a:path w="11229" h="8720" extrusionOk="0">
                      <a:moveTo>
                        <a:pt x="10102" y="0"/>
                      </a:moveTo>
                      <a:cubicBezTo>
                        <a:pt x="10102" y="0"/>
                        <a:pt x="6798" y="2746"/>
                        <a:pt x="4029" y="5382"/>
                      </a:cubicBezTo>
                      <a:cubicBezTo>
                        <a:pt x="3224" y="6148"/>
                        <a:pt x="1724" y="7370"/>
                        <a:pt x="1" y="8720"/>
                      </a:cubicBezTo>
                      <a:lnTo>
                        <a:pt x="5207" y="5536"/>
                      </a:lnTo>
                      <a:lnTo>
                        <a:pt x="10142" y="865"/>
                      </a:lnTo>
                      <a:lnTo>
                        <a:pt x="11229" y="1218"/>
                      </a:lnTo>
                      <a:lnTo>
                        <a:pt x="10102"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8" name="Google Shape;3958;p167"/>
                <p:cNvSpPr/>
                <p:nvPr/>
              </p:nvSpPr>
              <p:spPr>
                <a:xfrm>
                  <a:off x="5966500" y="866500"/>
                  <a:ext cx="105300" cy="231825"/>
                </a:xfrm>
                <a:custGeom>
                  <a:avLst/>
                  <a:gdLst/>
                  <a:ahLst/>
                  <a:cxnLst/>
                  <a:rect l="l" t="t" r="r" b="b"/>
                  <a:pathLst>
                    <a:path w="4212" h="9273" extrusionOk="0">
                      <a:moveTo>
                        <a:pt x="1" y="0"/>
                      </a:moveTo>
                      <a:lnTo>
                        <a:pt x="2414" y="6623"/>
                      </a:lnTo>
                      <a:lnTo>
                        <a:pt x="4212" y="9272"/>
                      </a:lnTo>
                      <a:lnTo>
                        <a:pt x="2485" y="2831"/>
                      </a:lnTo>
                      <a:lnTo>
                        <a:pt x="2133" y="2309"/>
                      </a:lnTo>
                      <a:lnTo>
                        <a:pt x="1127" y="1218"/>
                      </a:lnTo>
                      <a:lnTo>
                        <a:pt x="1" y="0"/>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9" name="Google Shape;3959;p167"/>
                <p:cNvSpPr/>
                <p:nvPr/>
              </p:nvSpPr>
              <p:spPr>
                <a:xfrm>
                  <a:off x="6019825" y="902250"/>
                  <a:ext cx="55875" cy="35025"/>
                </a:xfrm>
                <a:custGeom>
                  <a:avLst/>
                  <a:gdLst/>
                  <a:ahLst/>
                  <a:cxnLst/>
                  <a:rect l="l" t="t" r="r" b="b"/>
                  <a:pathLst>
                    <a:path w="2235" h="1401" extrusionOk="0">
                      <a:moveTo>
                        <a:pt x="2235" y="0"/>
                      </a:moveTo>
                      <a:lnTo>
                        <a:pt x="0" y="879"/>
                      </a:lnTo>
                      <a:lnTo>
                        <a:pt x="352" y="1401"/>
                      </a:lnTo>
                      <a:lnTo>
                        <a:pt x="2235"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960" name="Google Shape;3960;p167"/>
              <p:cNvGrpSpPr/>
              <p:nvPr/>
            </p:nvGrpSpPr>
            <p:grpSpPr>
              <a:xfrm rot="485498">
                <a:off x="571727" y="3236871"/>
                <a:ext cx="2675218" cy="1204666"/>
                <a:chOff x="5182875" y="280000"/>
                <a:chExt cx="1198075" cy="539500"/>
              </a:xfrm>
            </p:grpSpPr>
            <p:sp>
              <p:nvSpPr>
                <p:cNvPr id="3961" name="Google Shape;3961;p167"/>
                <p:cNvSpPr/>
                <p:nvPr/>
              </p:nvSpPr>
              <p:spPr>
                <a:xfrm>
                  <a:off x="5182875" y="280000"/>
                  <a:ext cx="1198075" cy="518125"/>
                </a:xfrm>
                <a:custGeom>
                  <a:avLst/>
                  <a:gdLst/>
                  <a:ahLst/>
                  <a:cxnLst/>
                  <a:rect l="l" t="t" r="r" b="b"/>
                  <a:pathLst>
                    <a:path w="47923" h="20725" extrusionOk="0">
                      <a:moveTo>
                        <a:pt x="25062" y="1"/>
                      </a:moveTo>
                      <a:cubicBezTo>
                        <a:pt x="25062" y="1"/>
                        <a:pt x="20790" y="3099"/>
                        <a:pt x="17371" y="5554"/>
                      </a:cubicBezTo>
                      <a:cubicBezTo>
                        <a:pt x="15963" y="6566"/>
                        <a:pt x="12647" y="9321"/>
                        <a:pt x="9240" y="12208"/>
                      </a:cubicBezTo>
                      <a:cubicBezTo>
                        <a:pt x="7933" y="13317"/>
                        <a:pt x="1257" y="18833"/>
                        <a:pt x="24" y="19891"/>
                      </a:cubicBezTo>
                      <a:cubicBezTo>
                        <a:pt x="0" y="20026"/>
                        <a:pt x="338" y="20059"/>
                        <a:pt x="846" y="20059"/>
                      </a:cubicBezTo>
                      <a:cubicBezTo>
                        <a:pt x="1336" y="20059"/>
                        <a:pt x="1983" y="20028"/>
                        <a:pt x="2617" y="20028"/>
                      </a:cubicBezTo>
                      <a:cubicBezTo>
                        <a:pt x="3780" y="20028"/>
                        <a:pt x="4894" y="20133"/>
                        <a:pt x="4888" y="20724"/>
                      </a:cubicBezTo>
                      <a:lnTo>
                        <a:pt x="47923" y="20724"/>
                      </a:lnTo>
                      <a:cubicBezTo>
                        <a:pt x="47923" y="20724"/>
                        <a:pt x="47106" y="20138"/>
                        <a:pt x="45928" y="19273"/>
                      </a:cubicBezTo>
                      <a:cubicBezTo>
                        <a:pt x="43511" y="17506"/>
                        <a:pt x="39568" y="14573"/>
                        <a:pt x="37988" y="13137"/>
                      </a:cubicBezTo>
                      <a:cubicBezTo>
                        <a:pt x="35639" y="11002"/>
                        <a:pt x="29123" y="2989"/>
                        <a:pt x="29123" y="2989"/>
                      </a:cubicBezTo>
                      <a:lnTo>
                        <a:pt x="27092" y="2778"/>
                      </a:lnTo>
                      <a:lnTo>
                        <a:pt x="26737" y="2292"/>
                      </a:lnTo>
                      <a:lnTo>
                        <a:pt x="25062" y="1"/>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2" name="Google Shape;3962;p167"/>
                <p:cNvSpPr/>
                <p:nvPr/>
              </p:nvSpPr>
              <p:spPr>
                <a:xfrm>
                  <a:off x="5821725" y="447825"/>
                  <a:ext cx="191075" cy="369950"/>
                </a:xfrm>
                <a:custGeom>
                  <a:avLst/>
                  <a:gdLst/>
                  <a:ahLst/>
                  <a:cxnLst/>
                  <a:rect l="l" t="t" r="r" b="b"/>
                  <a:pathLst>
                    <a:path w="7643" h="14798" extrusionOk="0">
                      <a:moveTo>
                        <a:pt x="0" y="0"/>
                      </a:moveTo>
                      <a:lnTo>
                        <a:pt x="2480" y="6742"/>
                      </a:lnTo>
                      <a:lnTo>
                        <a:pt x="2821" y="9493"/>
                      </a:lnTo>
                      <a:lnTo>
                        <a:pt x="5141" y="14797"/>
                      </a:lnTo>
                      <a:lnTo>
                        <a:pt x="7643" y="12922"/>
                      </a:lnTo>
                      <a:lnTo>
                        <a:pt x="4618" y="8490"/>
                      </a:lnTo>
                      <a:lnTo>
                        <a:pt x="4138" y="6185"/>
                      </a:lnTo>
                      <a:lnTo>
                        <a:pt x="0" y="0"/>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3" name="Google Shape;3963;p167"/>
                <p:cNvSpPr/>
                <p:nvPr/>
              </p:nvSpPr>
              <p:spPr>
                <a:xfrm>
                  <a:off x="5860100" y="349450"/>
                  <a:ext cx="478950" cy="470050"/>
                </a:xfrm>
                <a:custGeom>
                  <a:avLst/>
                  <a:gdLst/>
                  <a:ahLst/>
                  <a:cxnLst/>
                  <a:rect l="l" t="t" r="r" b="b"/>
                  <a:pathLst>
                    <a:path w="19158" h="18802" extrusionOk="0">
                      <a:moveTo>
                        <a:pt x="1" y="1"/>
                      </a:moveTo>
                      <a:lnTo>
                        <a:pt x="4769" y="7585"/>
                      </a:lnTo>
                      <a:lnTo>
                        <a:pt x="4769" y="11335"/>
                      </a:lnTo>
                      <a:lnTo>
                        <a:pt x="8557" y="17946"/>
                      </a:lnTo>
                      <a:lnTo>
                        <a:pt x="9047" y="18802"/>
                      </a:lnTo>
                      <a:lnTo>
                        <a:pt x="17393" y="17946"/>
                      </a:lnTo>
                      <a:lnTo>
                        <a:pt x="19158" y="17766"/>
                      </a:lnTo>
                      <a:cubicBezTo>
                        <a:pt x="19158" y="17766"/>
                        <a:pt x="19038" y="17287"/>
                        <a:pt x="18837" y="16496"/>
                      </a:cubicBezTo>
                      <a:cubicBezTo>
                        <a:pt x="16421" y="14730"/>
                        <a:pt x="12477" y="11796"/>
                        <a:pt x="10898" y="10360"/>
                      </a:cubicBezTo>
                      <a:cubicBezTo>
                        <a:pt x="8549" y="8225"/>
                        <a:pt x="2033" y="213"/>
                        <a:pt x="2033" y="213"/>
                      </a:cubicBezTo>
                      <a:lnTo>
                        <a:pt x="1" y="1"/>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4" name="Google Shape;3964;p167"/>
                <p:cNvSpPr/>
                <p:nvPr/>
              </p:nvSpPr>
              <p:spPr>
                <a:xfrm>
                  <a:off x="5413850" y="280025"/>
                  <a:ext cx="437400" cy="305225"/>
                </a:xfrm>
                <a:custGeom>
                  <a:avLst/>
                  <a:gdLst/>
                  <a:ahLst/>
                  <a:cxnLst/>
                  <a:rect l="l" t="t" r="r" b="b"/>
                  <a:pathLst>
                    <a:path w="17496" h="12209" extrusionOk="0">
                      <a:moveTo>
                        <a:pt x="15823" y="1"/>
                      </a:moveTo>
                      <a:cubicBezTo>
                        <a:pt x="15823" y="1"/>
                        <a:pt x="11551" y="3099"/>
                        <a:pt x="8132" y="5554"/>
                      </a:cubicBezTo>
                      <a:cubicBezTo>
                        <a:pt x="6724" y="6567"/>
                        <a:pt x="3408" y="9321"/>
                        <a:pt x="1" y="12209"/>
                      </a:cubicBezTo>
                      <a:lnTo>
                        <a:pt x="15841" y="1203"/>
                      </a:lnTo>
                      <a:lnTo>
                        <a:pt x="17496" y="2291"/>
                      </a:lnTo>
                      <a:lnTo>
                        <a:pt x="15823"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965" name="Google Shape;3965;p167"/>
              <p:cNvGrpSpPr/>
              <p:nvPr/>
            </p:nvGrpSpPr>
            <p:grpSpPr>
              <a:xfrm>
                <a:off x="-163738" y="2721618"/>
                <a:ext cx="1486810" cy="1577136"/>
                <a:chOff x="2055825" y="5018400"/>
                <a:chExt cx="202875" cy="215200"/>
              </a:xfrm>
            </p:grpSpPr>
            <p:sp>
              <p:nvSpPr>
                <p:cNvPr id="3966" name="Google Shape;3966;p167"/>
                <p:cNvSpPr/>
                <p:nvPr/>
              </p:nvSpPr>
              <p:spPr>
                <a:xfrm>
                  <a:off x="2055825" y="5051950"/>
                  <a:ext cx="115200" cy="104950"/>
                </a:xfrm>
                <a:custGeom>
                  <a:avLst/>
                  <a:gdLst/>
                  <a:ahLst/>
                  <a:cxnLst/>
                  <a:rect l="l" t="t" r="r" b="b"/>
                  <a:pathLst>
                    <a:path w="4608" h="4198" extrusionOk="0">
                      <a:moveTo>
                        <a:pt x="2303" y="1"/>
                      </a:moveTo>
                      <a:cubicBezTo>
                        <a:pt x="1767" y="1"/>
                        <a:pt x="1230" y="206"/>
                        <a:pt x="820" y="616"/>
                      </a:cubicBezTo>
                      <a:cubicBezTo>
                        <a:pt x="1" y="1435"/>
                        <a:pt x="1" y="2764"/>
                        <a:pt x="820" y="3583"/>
                      </a:cubicBezTo>
                      <a:cubicBezTo>
                        <a:pt x="1230" y="3993"/>
                        <a:pt x="1767" y="4198"/>
                        <a:pt x="2303" y="4198"/>
                      </a:cubicBezTo>
                      <a:cubicBezTo>
                        <a:pt x="2840" y="4198"/>
                        <a:pt x="3377" y="3993"/>
                        <a:pt x="3787" y="3583"/>
                      </a:cubicBezTo>
                      <a:cubicBezTo>
                        <a:pt x="4607" y="2764"/>
                        <a:pt x="4607" y="1435"/>
                        <a:pt x="3787" y="616"/>
                      </a:cubicBezTo>
                      <a:cubicBezTo>
                        <a:pt x="3377" y="206"/>
                        <a:pt x="2840" y="1"/>
                        <a:pt x="23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7" name="Google Shape;3967;p167"/>
                <p:cNvSpPr/>
                <p:nvPr/>
              </p:nvSpPr>
              <p:spPr>
                <a:xfrm>
                  <a:off x="2128425" y="5070825"/>
                  <a:ext cx="115200" cy="104925"/>
                </a:xfrm>
                <a:custGeom>
                  <a:avLst/>
                  <a:gdLst/>
                  <a:ahLst/>
                  <a:cxnLst/>
                  <a:rect l="l" t="t" r="r" b="b"/>
                  <a:pathLst>
                    <a:path w="4608" h="4197" extrusionOk="0">
                      <a:moveTo>
                        <a:pt x="2304" y="0"/>
                      </a:moveTo>
                      <a:cubicBezTo>
                        <a:pt x="1767" y="0"/>
                        <a:pt x="1230" y="205"/>
                        <a:pt x="821" y="615"/>
                      </a:cubicBezTo>
                      <a:cubicBezTo>
                        <a:pt x="1" y="1434"/>
                        <a:pt x="1" y="2762"/>
                        <a:pt x="821" y="3582"/>
                      </a:cubicBezTo>
                      <a:cubicBezTo>
                        <a:pt x="1230" y="3992"/>
                        <a:pt x="1767" y="4197"/>
                        <a:pt x="2304" y="4197"/>
                      </a:cubicBezTo>
                      <a:cubicBezTo>
                        <a:pt x="2841" y="4197"/>
                        <a:pt x="3378" y="3992"/>
                        <a:pt x="3788" y="3582"/>
                      </a:cubicBezTo>
                      <a:cubicBezTo>
                        <a:pt x="4608" y="2762"/>
                        <a:pt x="4608" y="1434"/>
                        <a:pt x="3788" y="615"/>
                      </a:cubicBezTo>
                      <a:cubicBezTo>
                        <a:pt x="3378" y="205"/>
                        <a:pt x="2841" y="0"/>
                        <a:pt x="23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8" name="Google Shape;3968;p167"/>
                <p:cNvSpPr/>
                <p:nvPr/>
              </p:nvSpPr>
              <p:spPr>
                <a:xfrm>
                  <a:off x="2107875" y="5018400"/>
                  <a:ext cx="85350" cy="79400"/>
                </a:xfrm>
                <a:custGeom>
                  <a:avLst/>
                  <a:gdLst/>
                  <a:ahLst/>
                  <a:cxnLst/>
                  <a:rect l="l" t="t" r="r" b="b"/>
                  <a:pathLst>
                    <a:path w="3414" h="3176" extrusionOk="0">
                      <a:moveTo>
                        <a:pt x="1705" y="1"/>
                      </a:moveTo>
                      <a:cubicBezTo>
                        <a:pt x="939" y="1"/>
                        <a:pt x="265" y="556"/>
                        <a:pt x="140" y="1337"/>
                      </a:cubicBezTo>
                      <a:cubicBezTo>
                        <a:pt x="1" y="2202"/>
                        <a:pt x="590" y="3017"/>
                        <a:pt x="1456" y="3155"/>
                      </a:cubicBezTo>
                      <a:cubicBezTo>
                        <a:pt x="1542" y="3169"/>
                        <a:pt x="1626" y="3175"/>
                        <a:pt x="1710" y="3175"/>
                      </a:cubicBezTo>
                      <a:cubicBezTo>
                        <a:pt x="2475" y="3175"/>
                        <a:pt x="3150" y="2620"/>
                        <a:pt x="3274" y="1839"/>
                      </a:cubicBezTo>
                      <a:cubicBezTo>
                        <a:pt x="3414" y="974"/>
                        <a:pt x="2824" y="159"/>
                        <a:pt x="1958" y="21"/>
                      </a:cubicBezTo>
                      <a:cubicBezTo>
                        <a:pt x="1873" y="7"/>
                        <a:pt x="1788" y="1"/>
                        <a:pt x="17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9" name="Google Shape;3969;p167"/>
                <p:cNvSpPr/>
                <p:nvPr/>
              </p:nvSpPr>
              <p:spPr>
                <a:xfrm>
                  <a:off x="2079175" y="5084125"/>
                  <a:ext cx="128600" cy="149300"/>
                </a:xfrm>
                <a:custGeom>
                  <a:avLst/>
                  <a:gdLst/>
                  <a:ahLst/>
                  <a:cxnLst/>
                  <a:rect l="l" t="t" r="r" b="b"/>
                  <a:pathLst>
                    <a:path w="5144" h="5972" extrusionOk="0">
                      <a:moveTo>
                        <a:pt x="0" y="0"/>
                      </a:moveTo>
                      <a:lnTo>
                        <a:pt x="0" y="0"/>
                      </a:lnTo>
                      <a:cubicBezTo>
                        <a:pt x="224" y="506"/>
                        <a:pt x="587" y="928"/>
                        <a:pt x="1055" y="1220"/>
                      </a:cubicBezTo>
                      <a:cubicBezTo>
                        <a:pt x="1444" y="1465"/>
                        <a:pt x="1956" y="1817"/>
                        <a:pt x="2172" y="2115"/>
                      </a:cubicBezTo>
                      <a:lnTo>
                        <a:pt x="2265" y="2245"/>
                      </a:lnTo>
                      <a:cubicBezTo>
                        <a:pt x="2383" y="2393"/>
                        <a:pt x="2437" y="2586"/>
                        <a:pt x="2414" y="2774"/>
                      </a:cubicBezTo>
                      <a:lnTo>
                        <a:pt x="2413" y="2786"/>
                      </a:lnTo>
                      <a:lnTo>
                        <a:pt x="2403" y="2777"/>
                      </a:lnTo>
                      <a:cubicBezTo>
                        <a:pt x="2259" y="2659"/>
                        <a:pt x="2166" y="2575"/>
                        <a:pt x="2065" y="2484"/>
                      </a:cubicBezTo>
                      <a:cubicBezTo>
                        <a:pt x="1890" y="2329"/>
                        <a:pt x="1693" y="2150"/>
                        <a:pt x="1163" y="1726"/>
                      </a:cubicBezTo>
                      <a:lnTo>
                        <a:pt x="1163" y="1726"/>
                      </a:lnTo>
                      <a:cubicBezTo>
                        <a:pt x="1316" y="1919"/>
                        <a:pt x="1924" y="2684"/>
                        <a:pt x="2233" y="3038"/>
                      </a:cubicBezTo>
                      <a:lnTo>
                        <a:pt x="2239" y="3046"/>
                      </a:lnTo>
                      <a:cubicBezTo>
                        <a:pt x="2318" y="3135"/>
                        <a:pt x="2355" y="3254"/>
                        <a:pt x="2341" y="3372"/>
                      </a:cubicBezTo>
                      <a:cubicBezTo>
                        <a:pt x="2267" y="3969"/>
                        <a:pt x="2038" y="5841"/>
                        <a:pt x="2021" y="5972"/>
                      </a:cubicBezTo>
                      <a:lnTo>
                        <a:pt x="3781" y="5972"/>
                      </a:lnTo>
                      <a:lnTo>
                        <a:pt x="3460" y="3329"/>
                      </a:lnTo>
                      <a:cubicBezTo>
                        <a:pt x="3394" y="2780"/>
                        <a:pt x="3657" y="2238"/>
                        <a:pt x="4130" y="1951"/>
                      </a:cubicBezTo>
                      <a:lnTo>
                        <a:pt x="4176" y="1924"/>
                      </a:lnTo>
                      <a:cubicBezTo>
                        <a:pt x="4315" y="1840"/>
                        <a:pt x="4439" y="1736"/>
                        <a:pt x="4545" y="1616"/>
                      </a:cubicBezTo>
                      <a:lnTo>
                        <a:pt x="5144" y="942"/>
                      </a:lnTo>
                      <a:lnTo>
                        <a:pt x="4513" y="1448"/>
                      </a:lnTo>
                      <a:cubicBezTo>
                        <a:pt x="4391" y="1546"/>
                        <a:pt x="4256" y="1624"/>
                        <a:pt x="4113" y="1683"/>
                      </a:cubicBezTo>
                      <a:lnTo>
                        <a:pt x="3847" y="1791"/>
                      </a:lnTo>
                      <a:lnTo>
                        <a:pt x="3867" y="1765"/>
                      </a:lnTo>
                      <a:cubicBezTo>
                        <a:pt x="4155" y="1392"/>
                        <a:pt x="4389" y="981"/>
                        <a:pt x="4563" y="542"/>
                      </a:cubicBezTo>
                      <a:lnTo>
                        <a:pt x="4738" y="100"/>
                      </a:lnTo>
                      <a:lnTo>
                        <a:pt x="3735" y="1396"/>
                      </a:lnTo>
                      <a:lnTo>
                        <a:pt x="3724" y="1389"/>
                      </a:lnTo>
                      <a:cubicBezTo>
                        <a:pt x="3728" y="1382"/>
                        <a:pt x="4078" y="676"/>
                        <a:pt x="3843" y="137"/>
                      </a:cubicBezTo>
                      <a:lnTo>
                        <a:pt x="3843" y="136"/>
                      </a:lnTo>
                      <a:lnTo>
                        <a:pt x="3843" y="133"/>
                      </a:lnTo>
                      <a:lnTo>
                        <a:pt x="3830" y="323"/>
                      </a:lnTo>
                      <a:cubicBezTo>
                        <a:pt x="3809" y="613"/>
                        <a:pt x="3739" y="894"/>
                        <a:pt x="3619" y="1157"/>
                      </a:cubicBezTo>
                      <a:lnTo>
                        <a:pt x="3381" y="1686"/>
                      </a:lnTo>
                      <a:lnTo>
                        <a:pt x="3376" y="1694"/>
                      </a:lnTo>
                      <a:cubicBezTo>
                        <a:pt x="3266" y="1864"/>
                        <a:pt x="3079" y="1967"/>
                        <a:pt x="2875" y="1967"/>
                      </a:cubicBezTo>
                      <a:cubicBezTo>
                        <a:pt x="2669" y="1967"/>
                        <a:pt x="2479" y="1863"/>
                        <a:pt x="2370" y="1686"/>
                      </a:cubicBezTo>
                      <a:lnTo>
                        <a:pt x="1952" y="761"/>
                      </a:lnTo>
                      <a:lnTo>
                        <a:pt x="1908" y="135"/>
                      </a:lnTo>
                      <a:lnTo>
                        <a:pt x="1804" y="758"/>
                      </a:lnTo>
                      <a:lnTo>
                        <a:pt x="2034" y="1411"/>
                      </a:lnTo>
                      <a:lnTo>
                        <a:pt x="2017" y="1397"/>
                      </a:lnTo>
                      <a:cubicBezTo>
                        <a:pt x="1940" y="1332"/>
                        <a:pt x="1869" y="1260"/>
                        <a:pt x="1811" y="1179"/>
                      </a:cubicBezTo>
                      <a:lnTo>
                        <a:pt x="1044" y="142"/>
                      </a:lnTo>
                      <a:lnTo>
                        <a:pt x="1044" y="142"/>
                      </a:lnTo>
                      <a:lnTo>
                        <a:pt x="1617" y="1173"/>
                      </a:lnTo>
                      <a:lnTo>
                        <a:pt x="1617" y="1173"/>
                      </a:lnTo>
                      <a:lnTo>
                        <a:pt x="1602" y="1167"/>
                      </a:lnTo>
                      <a:cubicBezTo>
                        <a:pt x="1115" y="996"/>
                        <a:pt x="671" y="707"/>
                        <a:pt x="317" y="333"/>
                      </a:cubicBezTo>
                      <a:lnTo>
                        <a:pt x="0"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0" name="Google Shape;3970;p167"/>
                <p:cNvSpPr/>
                <p:nvPr/>
              </p:nvSpPr>
              <p:spPr>
                <a:xfrm>
                  <a:off x="2078700" y="5083400"/>
                  <a:ext cx="130500" cy="150200"/>
                </a:xfrm>
                <a:custGeom>
                  <a:avLst/>
                  <a:gdLst/>
                  <a:ahLst/>
                  <a:cxnLst/>
                  <a:rect l="l" t="t" r="r" b="b"/>
                  <a:pathLst>
                    <a:path w="5220" h="6008" extrusionOk="0">
                      <a:moveTo>
                        <a:pt x="42" y="63"/>
                      </a:moveTo>
                      <a:lnTo>
                        <a:pt x="331" y="369"/>
                      </a:lnTo>
                      <a:cubicBezTo>
                        <a:pt x="685" y="743"/>
                        <a:pt x="1131" y="1032"/>
                        <a:pt x="1618" y="1205"/>
                      </a:cubicBezTo>
                      <a:lnTo>
                        <a:pt x="1651" y="1216"/>
                      </a:lnTo>
                      <a:lnTo>
                        <a:pt x="1633" y="1186"/>
                      </a:lnTo>
                      <a:lnTo>
                        <a:pt x="1117" y="257"/>
                      </a:lnTo>
                      <a:lnTo>
                        <a:pt x="1117" y="257"/>
                      </a:lnTo>
                      <a:lnTo>
                        <a:pt x="1826" y="1215"/>
                      </a:lnTo>
                      <a:cubicBezTo>
                        <a:pt x="1885" y="1295"/>
                        <a:pt x="1955" y="1370"/>
                        <a:pt x="2033" y="1433"/>
                      </a:cubicBezTo>
                      <a:lnTo>
                        <a:pt x="2069" y="1463"/>
                      </a:lnTo>
                      <a:lnTo>
                        <a:pt x="2053" y="1420"/>
                      </a:lnTo>
                      <a:lnTo>
                        <a:pt x="1831" y="789"/>
                      </a:lnTo>
                      <a:lnTo>
                        <a:pt x="1925" y="221"/>
                      </a:lnTo>
                      <a:lnTo>
                        <a:pt x="1966" y="791"/>
                      </a:lnTo>
                      <a:lnTo>
                        <a:pt x="1966" y="793"/>
                      </a:lnTo>
                      <a:lnTo>
                        <a:pt x="1967" y="796"/>
                      </a:lnTo>
                      <a:lnTo>
                        <a:pt x="2384" y="1720"/>
                      </a:lnTo>
                      <a:lnTo>
                        <a:pt x="2384" y="1722"/>
                      </a:lnTo>
                      <a:lnTo>
                        <a:pt x="2384" y="1723"/>
                      </a:lnTo>
                      <a:cubicBezTo>
                        <a:pt x="2495" y="1900"/>
                        <a:pt x="2687" y="2006"/>
                        <a:pt x="2895" y="2006"/>
                      </a:cubicBezTo>
                      <a:cubicBezTo>
                        <a:pt x="3100" y="2006"/>
                        <a:pt x="3290" y="1904"/>
                        <a:pt x="3402" y="1730"/>
                      </a:cubicBezTo>
                      <a:lnTo>
                        <a:pt x="3407" y="1723"/>
                      </a:lnTo>
                      <a:lnTo>
                        <a:pt x="3407" y="1722"/>
                      </a:lnTo>
                      <a:lnTo>
                        <a:pt x="3407" y="1720"/>
                      </a:lnTo>
                      <a:lnTo>
                        <a:pt x="3645" y="1192"/>
                      </a:lnTo>
                      <a:cubicBezTo>
                        <a:pt x="3764" y="928"/>
                        <a:pt x="3835" y="647"/>
                        <a:pt x="3856" y="357"/>
                      </a:cubicBezTo>
                      <a:lnTo>
                        <a:pt x="3867" y="196"/>
                      </a:lnTo>
                      <a:cubicBezTo>
                        <a:pt x="3978" y="469"/>
                        <a:pt x="3939" y="781"/>
                        <a:pt x="3887" y="998"/>
                      </a:cubicBezTo>
                      <a:cubicBezTo>
                        <a:pt x="3828" y="1241"/>
                        <a:pt x="3739" y="1417"/>
                        <a:pt x="3738" y="1420"/>
                      </a:cubicBezTo>
                      <a:lnTo>
                        <a:pt x="3760" y="1433"/>
                      </a:lnTo>
                      <a:lnTo>
                        <a:pt x="4734" y="173"/>
                      </a:lnTo>
                      <a:lnTo>
                        <a:pt x="4576" y="574"/>
                      </a:lnTo>
                      <a:cubicBezTo>
                        <a:pt x="4403" y="1011"/>
                        <a:pt x="4169" y="1422"/>
                        <a:pt x="3882" y="1795"/>
                      </a:cubicBezTo>
                      <a:lnTo>
                        <a:pt x="3877" y="1801"/>
                      </a:lnTo>
                      <a:lnTo>
                        <a:pt x="3847" y="1838"/>
                      </a:lnTo>
                      <a:lnTo>
                        <a:pt x="3891" y="1821"/>
                      </a:lnTo>
                      <a:lnTo>
                        <a:pt x="4134" y="1721"/>
                      </a:lnTo>
                      <a:cubicBezTo>
                        <a:pt x="4278" y="1663"/>
                        <a:pt x="4414" y="1583"/>
                        <a:pt x="4535" y="1485"/>
                      </a:cubicBezTo>
                      <a:lnTo>
                        <a:pt x="5107" y="1027"/>
                      </a:lnTo>
                      <a:lnTo>
                        <a:pt x="5107" y="1027"/>
                      </a:lnTo>
                      <a:lnTo>
                        <a:pt x="4559" y="1646"/>
                      </a:lnTo>
                      <a:cubicBezTo>
                        <a:pt x="4453" y="1766"/>
                        <a:pt x="4330" y="1869"/>
                        <a:pt x="4191" y="1952"/>
                      </a:cubicBezTo>
                      <a:lnTo>
                        <a:pt x="4145" y="1980"/>
                      </a:lnTo>
                      <a:cubicBezTo>
                        <a:pt x="3670" y="2268"/>
                        <a:pt x="3405" y="2812"/>
                        <a:pt x="3472" y="3364"/>
                      </a:cubicBezTo>
                      <a:lnTo>
                        <a:pt x="3791" y="5999"/>
                      </a:lnTo>
                      <a:lnTo>
                        <a:pt x="2044" y="5999"/>
                      </a:lnTo>
                      <a:cubicBezTo>
                        <a:pt x="2067" y="5817"/>
                        <a:pt x="2292" y="3991"/>
                        <a:pt x="2364" y="3406"/>
                      </a:cubicBezTo>
                      <a:cubicBezTo>
                        <a:pt x="2379" y="3287"/>
                        <a:pt x="2340" y="3165"/>
                        <a:pt x="2262" y="3075"/>
                      </a:cubicBezTo>
                      <a:lnTo>
                        <a:pt x="2254" y="3067"/>
                      </a:lnTo>
                      <a:cubicBezTo>
                        <a:pt x="1965" y="2737"/>
                        <a:pt x="1416" y="2045"/>
                        <a:pt x="1221" y="1800"/>
                      </a:cubicBezTo>
                      <a:lnTo>
                        <a:pt x="1221" y="1800"/>
                      </a:lnTo>
                      <a:cubicBezTo>
                        <a:pt x="1716" y="2199"/>
                        <a:pt x="1908" y="2370"/>
                        <a:pt x="2078" y="2524"/>
                      </a:cubicBezTo>
                      <a:cubicBezTo>
                        <a:pt x="2178" y="2614"/>
                        <a:pt x="2272" y="2698"/>
                        <a:pt x="2416" y="2819"/>
                      </a:cubicBezTo>
                      <a:lnTo>
                        <a:pt x="2435" y="2834"/>
                      </a:lnTo>
                      <a:lnTo>
                        <a:pt x="2437" y="2811"/>
                      </a:lnTo>
                      <a:cubicBezTo>
                        <a:pt x="2460" y="2621"/>
                        <a:pt x="2406" y="2426"/>
                        <a:pt x="2288" y="2278"/>
                      </a:cubicBezTo>
                      <a:lnTo>
                        <a:pt x="2194" y="2149"/>
                      </a:lnTo>
                      <a:cubicBezTo>
                        <a:pt x="1976" y="1848"/>
                        <a:pt x="1464" y="1495"/>
                        <a:pt x="1075" y="1252"/>
                      </a:cubicBezTo>
                      <a:cubicBezTo>
                        <a:pt x="839" y="1104"/>
                        <a:pt x="627" y="921"/>
                        <a:pt x="447" y="709"/>
                      </a:cubicBezTo>
                      <a:cubicBezTo>
                        <a:pt x="285" y="509"/>
                        <a:pt x="147" y="295"/>
                        <a:pt x="42" y="63"/>
                      </a:cubicBezTo>
                      <a:close/>
                      <a:moveTo>
                        <a:pt x="1" y="0"/>
                      </a:moveTo>
                      <a:cubicBezTo>
                        <a:pt x="221" y="519"/>
                        <a:pt x="593" y="957"/>
                        <a:pt x="1072" y="1256"/>
                      </a:cubicBezTo>
                      <a:cubicBezTo>
                        <a:pt x="1489" y="1517"/>
                        <a:pt x="1975" y="1859"/>
                        <a:pt x="2186" y="2149"/>
                      </a:cubicBezTo>
                      <a:lnTo>
                        <a:pt x="2281" y="2278"/>
                      </a:lnTo>
                      <a:cubicBezTo>
                        <a:pt x="2397" y="2426"/>
                        <a:pt x="2451" y="2615"/>
                        <a:pt x="2428" y="2801"/>
                      </a:cubicBezTo>
                      <a:cubicBezTo>
                        <a:pt x="2023" y="2465"/>
                        <a:pt x="2017" y="2411"/>
                        <a:pt x="1144" y="1714"/>
                      </a:cubicBezTo>
                      <a:lnTo>
                        <a:pt x="1144" y="1714"/>
                      </a:lnTo>
                      <a:cubicBezTo>
                        <a:pt x="1145" y="1714"/>
                        <a:pt x="1892" y="2661"/>
                        <a:pt x="2248" y="3071"/>
                      </a:cubicBezTo>
                      <a:lnTo>
                        <a:pt x="2255" y="3078"/>
                      </a:lnTo>
                      <a:cubicBezTo>
                        <a:pt x="2333" y="3168"/>
                        <a:pt x="2369" y="3285"/>
                        <a:pt x="2355" y="3400"/>
                      </a:cubicBezTo>
                      <a:cubicBezTo>
                        <a:pt x="2278" y="4019"/>
                        <a:pt x="2033" y="6007"/>
                        <a:pt x="2033" y="6007"/>
                      </a:cubicBezTo>
                      <a:lnTo>
                        <a:pt x="3809" y="6007"/>
                      </a:lnTo>
                      <a:lnTo>
                        <a:pt x="3487" y="3358"/>
                      </a:lnTo>
                      <a:cubicBezTo>
                        <a:pt x="3421" y="2810"/>
                        <a:pt x="3682" y="2273"/>
                        <a:pt x="4154" y="1987"/>
                      </a:cubicBezTo>
                      <a:lnTo>
                        <a:pt x="4201" y="1959"/>
                      </a:lnTo>
                      <a:cubicBezTo>
                        <a:pt x="4339" y="1876"/>
                        <a:pt x="4464" y="1771"/>
                        <a:pt x="4572" y="1650"/>
                      </a:cubicBezTo>
                      <a:lnTo>
                        <a:pt x="5219" y="920"/>
                      </a:lnTo>
                      <a:lnTo>
                        <a:pt x="4528" y="1472"/>
                      </a:lnTo>
                      <a:cubicBezTo>
                        <a:pt x="4409" y="1568"/>
                        <a:pt x="4274" y="1647"/>
                        <a:pt x="4131" y="1705"/>
                      </a:cubicBezTo>
                      <a:lnTo>
                        <a:pt x="3887" y="1804"/>
                      </a:lnTo>
                      <a:lnTo>
                        <a:pt x="3892" y="1797"/>
                      </a:lnTo>
                      <a:cubicBezTo>
                        <a:pt x="4180" y="1423"/>
                        <a:pt x="4415" y="1012"/>
                        <a:pt x="4588" y="574"/>
                      </a:cubicBezTo>
                      <a:lnTo>
                        <a:pt x="4780" y="89"/>
                      </a:lnTo>
                      <a:lnTo>
                        <a:pt x="3750" y="1421"/>
                      </a:lnTo>
                      <a:cubicBezTo>
                        <a:pt x="3750" y="1421"/>
                        <a:pt x="4107" y="711"/>
                        <a:pt x="3869" y="164"/>
                      </a:cubicBezTo>
                      <a:lnTo>
                        <a:pt x="3866" y="147"/>
                      </a:lnTo>
                      <a:cubicBezTo>
                        <a:pt x="3866" y="144"/>
                        <a:pt x="3865" y="140"/>
                        <a:pt x="3865" y="136"/>
                      </a:cubicBezTo>
                      <a:lnTo>
                        <a:pt x="3865" y="33"/>
                      </a:lnTo>
                      <a:lnTo>
                        <a:pt x="3842" y="352"/>
                      </a:lnTo>
                      <a:cubicBezTo>
                        <a:pt x="3821" y="639"/>
                        <a:pt x="3752" y="921"/>
                        <a:pt x="3632" y="1184"/>
                      </a:cubicBezTo>
                      <a:lnTo>
                        <a:pt x="3395" y="1712"/>
                      </a:lnTo>
                      <a:lnTo>
                        <a:pt x="3390" y="1719"/>
                      </a:lnTo>
                      <a:cubicBezTo>
                        <a:pt x="3273" y="1900"/>
                        <a:pt x="3083" y="1990"/>
                        <a:pt x="2894" y="1990"/>
                      </a:cubicBezTo>
                      <a:cubicBezTo>
                        <a:pt x="2702" y="1990"/>
                        <a:pt x="2508" y="1897"/>
                        <a:pt x="2394" y="1713"/>
                      </a:cubicBezTo>
                      <a:lnTo>
                        <a:pt x="1977" y="788"/>
                      </a:lnTo>
                      <a:lnTo>
                        <a:pt x="1923" y="34"/>
                      </a:lnTo>
                      <a:lnTo>
                        <a:pt x="1923" y="142"/>
                      </a:lnTo>
                      <a:lnTo>
                        <a:pt x="1816" y="788"/>
                      </a:lnTo>
                      <a:lnTo>
                        <a:pt x="2040" y="1421"/>
                      </a:lnTo>
                      <a:cubicBezTo>
                        <a:pt x="1963" y="1358"/>
                        <a:pt x="1894" y="1285"/>
                        <a:pt x="1835" y="1205"/>
                      </a:cubicBezTo>
                      <a:lnTo>
                        <a:pt x="1010" y="88"/>
                      </a:lnTo>
                      <a:lnTo>
                        <a:pt x="1622" y="1190"/>
                      </a:lnTo>
                      <a:cubicBezTo>
                        <a:pt x="1135" y="1018"/>
                        <a:pt x="696" y="733"/>
                        <a:pt x="340" y="3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1" name="Google Shape;3971;p167"/>
                <p:cNvSpPr/>
                <p:nvPr/>
              </p:nvSpPr>
              <p:spPr>
                <a:xfrm>
                  <a:off x="2168550" y="5043950"/>
                  <a:ext cx="55200" cy="55150"/>
                </a:xfrm>
                <a:custGeom>
                  <a:avLst/>
                  <a:gdLst/>
                  <a:ahLst/>
                  <a:cxnLst/>
                  <a:rect l="l" t="t" r="r" b="b"/>
                  <a:pathLst>
                    <a:path w="2208" h="2206" extrusionOk="0">
                      <a:moveTo>
                        <a:pt x="1104" y="0"/>
                      </a:moveTo>
                      <a:cubicBezTo>
                        <a:pt x="495" y="0"/>
                        <a:pt x="1" y="493"/>
                        <a:pt x="1" y="1103"/>
                      </a:cubicBezTo>
                      <a:cubicBezTo>
                        <a:pt x="1" y="1712"/>
                        <a:pt x="495" y="2206"/>
                        <a:pt x="1104" y="2206"/>
                      </a:cubicBezTo>
                      <a:cubicBezTo>
                        <a:pt x="1713" y="2206"/>
                        <a:pt x="2207" y="1712"/>
                        <a:pt x="2207" y="1103"/>
                      </a:cubicBezTo>
                      <a:cubicBezTo>
                        <a:pt x="2207" y="493"/>
                        <a:pt x="1713" y="0"/>
                        <a:pt x="11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2" name="Google Shape;3972;p167"/>
                <p:cNvSpPr/>
                <p:nvPr/>
              </p:nvSpPr>
              <p:spPr>
                <a:xfrm>
                  <a:off x="2188725" y="5068125"/>
                  <a:ext cx="69975" cy="69975"/>
                </a:xfrm>
                <a:custGeom>
                  <a:avLst/>
                  <a:gdLst/>
                  <a:ahLst/>
                  <a:cxnLst/>
                  <a:rect l="l" t="t" r="r" b="b"/>
                  <a:pathLst>
                    <a:path w="2799" h="2799" extrusionOk="0">
                      <a:moveTo>
                        <a:pt x="1399" y="1"/>
                      </a:moveTo>
                      <a:cubicBezTo>
                        <a:pt x="628" y="1"/>
                        <a:pt x="0" y="628"/>
                        <a:pt x="0" y="1400"/>
                      </a:cubicBezTo>
                      <a:cubicBezTo>
                        <a:pt x="0" y="2172"/>
                        <a:pt x="628" y="2798"/>
                        <a:pt x="1399" y="2798"/>
                      </a:cubicBezTo>
                      <a:cubicBezTo>
                        <a:pt x="2172" y="2798"/>
                        <a:pt x="2798" y="2172"/>
                        <a:pt x="2798" y="1400"/>
                      </a:cubicBezTo>
                      <a:cubicBezTo>
                        <a:pt x="2798" y="628"/>
                        <a:pt x="2172" y="1"/>
                        <a:pt x="139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3" name="Google Shape;3973;p167"/>
                <p:cNvSpPr/>
                <p:nvPr/>
              </p:nvSpPr>
              <p:spPr>
                <a:xfrm>
                  <a:off x="2073100" y="5029125"/>
                  <a:ext cx="75350" cy="75350"/>
                </a:xfrm>
                <a:custGeom>
                  <a:avLst/>
                  <a:gdLst/>
                  <a:ahLst/>
                  <a:cxnLst/>
                  <a:rect l="l" t="t" r="r" b="b"/>
                  <a:pathLst>
                    <a:path w="3014" h="3014" extrusionOk="0">
                      <a:moveTo>
                        <a:pt x="1507" y="1"/>
                      </a:moveTo>
                      <a:cubicBezTo>
                        <a:pt x="675" y="1"/>
                        <a:pt x="0" y="675"/>
                        <a:pt x="0" y="1507"/>
                      </a:cubicBezTo>
                      <a:cubicBezTo>
                        <a:pt x="0" y="2340"/>
                        <a:pt x="675" y="3014"/>
                        <a:pt x="1507" y="3014"/>
                      </a:cubicBezTo>
                      <a:cubicBezTo>
                        <a:pt x="2339" y="3014"/>
                        <a:pt x="3013" y="2340"/>
                        <a:pt x="3013" y="1507"/>
                      </a:cubicBezTo>
                      <a:cubicBezTo>
                        <a:pt x="3013" y="675"/>
                        <a:pt x="2339" y="1"/>
                        <a:pt x="150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4" name="Google Shape;3974;p167"/>
                <p:cNvSpPr/>
                <p:nvPr/>
              </p:nvSpPr>
              <p:spPr>
                <a:xfrm>
                  <a:off x="2097450" y="5123000"/>
                  <a:ext cx="24000" cy="24000"/>
                </a:xfrm>
                <a:custGeom>
                  <a:avLst/>
                  <a:gdLst/>
                  <a:ahLst/>
                  <a:cxnLst/>
                  <a:rect l="l" t="t" r="r" b="b"/>
                  <a:pathLst>
                    <a:path w="960" h="960" extrusionOk="0">
                      <a:moveTo>
                        <a:pt x="479" y="1"/>
                      </a:moveTo>
                      <a:cubicBezTo>
                        <a:pt x="215" y="1"/>
                        <a:pt x="1" y="215"/>
                        <a:pt x="1" y="479"/>
                      </a:cubicBezTo>
                      <a:cubicBezTo>
                        <a:pt x="1" y="744"/>
                        <a:pt x="215" y="959"/>
                        <a:pt x="479" y="959"/>
                      </a:cubicBezTo>
                      <a:cubicBezTo>
                        <a:pt x="745" y="959"/>
                        <a:pt x="959" y="744"/>
                        <a:pt x="959" y="479"/>
                      </a:cubicBezTo>
                      <a:cubicBezTo>
                        <a:pt x="959" y="215"/>
                        <a:pt x="745" y="1"/>
                        <a:pt x="47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975" name="Google Shape;3975;p167"/>
              <p:cNvSpPr/>
              <p:nvPr/>
            </p:nvSpPr>
            <p:spPr>
              <a:xfrm>
                <a:off x="2285072" y="4508623"/>
                <a:ext cx="7024375" cy="803050"/>
              </a:xfrm>
              <a:custGeom>
                <a:avLst/>
                <a:gdLst/>
                <a:ahLst/>
                <a:cxnLst/>
                <a:rect l="l" t="t" r="r" b="b"/>
                <a:pathLst>
                  <a:path w="280975" h="32122" extrusionOk="0">
                    <a:moveTo>
                      <a:pt x="18154" y="3047"/>
                    </a:moveTo>
                    <a:cubicBezTo>
                      <a:pt x="24135" y="-427"/>
                      <a:pt x="28443" y="8801"/>
                      <a:pt x="41308" y="8584"/>
                    </a:cubicBezTo>
                    <a:cubicBezTo>
                      <a:pt x="54173" y="8367"/>
                      <a:pt x="72714" y="2504"/>
                      <a:pt x="95345" y="1744"/>
                    </a:cubicBezTo>
                    <a:cubicBezTo>
                      <a:pt x="117976" y="984"/>
                      <a:pt x="155110" y="4187"/>
                      <a:pt x="177095" y="4024"/>
                    </a:cubicBezTo>
                    <a:cubicBezTo>
                      <a:pt x="199080" y="3861"/>
                      <a:pt x="213465" y="1147"/>
                      <a:pt x="227253" y="767"/>
                    </a:cubicBezTo>
                    <a:cubicBezTo>
                      <a:pt x="241041" y="387"/>
                      <a:pt x="251626" y="1636"/>
                      <a:pt x="259823" y="1744"/>
                    </a:cubicBezTo>
                    <a:cubicBezTo>
                      <a:pt x="268020" y="1853"/>
                      <a:pt x="273561" y="-2002"/>
                      <a:pt x="276433" y="1418"/>
                    </a:cubicBezTo>
                    <a:cubicBezTo>
                      <a:pt x="279305" y="4838"/>
                      <a:pt x="276897" y="17920"/>
                      <a:pt x="277055" y="22263"/>
                    </a:cubicBezTo>
                    <a:cubicBezTo>
                      <a:pt x="277213" y="26606"/>
                      <a:pt x="285578" y="25846"/>
                      <a:pt x="277381" y="27474"/>
                    </a:cubicBezTo>
                    <a:cubicBezTo>
                      <a:pt x="269184" y="29103"/>
                      <a:pt x="255505" y="31546"/>
                      <a:pt x="227875" y="32034"/>
                    </a:cubicBezTo>
                    <a:cubicBezTo>
                      <a:pt x="200245" y="32523"/>
                      <a:pt x="148676" y="30839"/>
                      <a:pt x="111600" y="30405"/>
                    </a:cubicBezTo>
                    <a:cubicBezTo>
                      <a:pt x="74525" y="29971"/>
                      <a:pt x="20996" y="33988"/>
                      <a:pt x="5422" y="29428"/>
                    </a:cubicBezTo>
                    <a:cubicBezTo>
                      <a:pt x="-10152" y="24868"/>
                      <a:pt x="12173" y="6521"/>
                      <a:pt x="18154" y="3047"/>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976" name="Google Shape;3976;p167"/>
              <p:cNvGrpSpPr/>
              <p:nvPr/>
            </p:nvGrpSpPr>
            <p:grpSpPr>
              <a:xfrm flipH="1">
                <a:off x="-24432" y="4077578"/>
                <a:ext cx="4522685" cy="1094561"/>
                <a:chOff x="4679925" y="1420525"/>
                <a:chExt cx="1701025" cy="411675"/>
              </a:xfrm>
            </p:grpSpPr>
            <p:sp>
              <p:nvSpPr>
                <p:cNvPr id="3977" name="Google Shape;3977;p167"/>
                <p:cNvSpPr/>
                <p:nvPr/>
              </p:nvSpPr>
              <p:spPr>
                <a:xfrm>
                  <a:off x="5747450" y="1433950"/>
                  <a:ext cx="144025" cy="44025"/>
                </a:xfrm>
                <a:custGeom>
                  <a:avLst/>
                  <a:gdLst/>
                  <a:ahLst/>
                  <a:cxnLst/>
                  <a:rect l="l" t="t" r="r" b="b"/>
                  <a:pathLst>
                    <a:path w="5761" h="1761" extrusionOk="0">
                      <a:moveTo>
                        <a:pt x="1034" y="0"/>
                      </a:moveTo>
                      <a:cubicBezTo>
                        <a:pt x="909" y="0"/>
                        <a:pt x="781" y="15"/>
                        <a:pt x="673" y="74"/>
                      </a:cubicBezTo>
                      <a:cubicBezTo>
                        <a:pt x="565" y="135"/>
                        <a:pt x="486" y="232"/>
                        <a:pt x="409" y="327"/>
                      </a:cubicBezTo>
                      <a:cubicBezTo>
                        <a:pt x="342" y="412"/>
                        <a:pt x="272" y="497"/>
                        <a:pt x="204" y="581"/>
                      </a:cubicBezTo>
                      <a:lnTo>
                        <a:pt x="0" y="1760"/>
                      </a:lnTo>
                      <a:lnTo>
                        <a:pt x="0" y="1760"/>
                      </a:lnTo>
                      <a:lnTo>
                        <a:pt x="5761" y="1647"/>
                      </a:lnTo>
                      <a:cubicBezTo>
                        <a:pt x="5643" y="1379"/>
                        <a:pt x="5431" y="1076"/>
                        <a:pt x="5279" y="826"/>
                      </a:cubicBezTo>
                      <a:cubicBezTo>
                        <a:pt x="5112" y="548"/>
                        <a:pt x="4902" y="264"/>
                        <a:pt x="4592" y="166"/>
                      </a:cubicBezTo>
                      <a:cubicBezTo>
                        <a:pt x="4498" y="136"/>
                        <a:pt x="4399" y="124"/>
                        <a:pt x="4300" y="124"/>
                      </a:cubicBezTo>
                      <a:cubicBezTo>
                        <a:pt x="4280" y="124"/>
                        <a:pt x="4261" y="125"/>
                        <a:pt x="4241" y="126"/>
                      </a:cubicBezTo>
                      <a:cubicBezTo>
                        <a:pt x="3740" y="148"/>
                        <a:pt x="3320" y="420"/>
                        <a:pt x="3068" y="852"/>
                      </a:cubicBezTo>
                      <a:cubicBezTo>
                        <a:pt x="2935" y="704"/>
                        <a:pt x="2765" y="585"/>
                        <a:pt x="2571" y="543"/>
                      </a:cubicBezTo>
                      <a:cubicBezTo>
                        <a:pt x="2513" y="530"/>
                        <a:pt x="2454" y="523"/>
                        <a:pt x="2394" y="523"/>
                      </a:cubicBezTo>
                      <a:cubicBezTo>
                        <a:pt x="2254" y="523"/>
                        <a:pt x="2115" y="563"/>
                        <a:pt x="2013" y="659"/>
                      </a:cubicBezTo>
                      <a:cubicBezTo>
                        <a:pt x="1859" y="412"/>
                        <a:pt x="1686" y="149"/>
                        <a:pt x="1414" y="52"/>
                      </a:cubicBezTo>
                      <a:cubicBezTo>
                        <a:pt x="1313" y="16"/>
                        <a:pt x="1208" y="6"/>
                        <a:pt x="1101" y="2"/>
                      </a:cubicBezTo>
                      <a:cubicBezTo>
                        <a:pt x="1079" y="1"/>
                        <a:pt x="1057" y="0"/>
                        <a:pt x="1034"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8" name="Google Shape;3978;p167"/>
                <p:cNvSpPr/>
                <p:nvPr/>
              </p:nvSpPr>
              <p:spPr>
                <a:xfrm>
                  <a:off x="5578975" y="1438975"/>
                  <a:ext cx="206950" cy="73825"/>
                </a:xfrm>
                <a:custGeom>
                  <a:avLst/>
                  <a:gdLst/>
                  <a:ahLst/>
                  <a:cxnLst/>
                  <a:rect l="l" t="t" r="r" b="b"/>
                  <a:pathLst>
                    <a:path w="8278" h="2953" extrusionOk="0">
                      <a:moveTo>
                        <a:pt x="5813" y="1"/>
                      </a:moveTo>
                      <a:cubicBezTo>
                        <a:pt x="5499" y="1"/>
                        <a:pt x="5180" y="161"/>
                        <a:pt x="4977" y="408"/>
                      </a:cubicBezTo>
                      <a:cubicBezTo>
                        <a:pt x="4831" y="585"/>
                        <a:pt x="4750" y="819"/>
                        <a:pt x="4595" y="988"/>
                      </a:cubicBezTo>
                      <a:cubicBezTo>
                        <a:pt x="4516" y="916"/>
                        <a:pt x="4413" y="861"/>
                        <a:pt x="4308" y="861"/>
                      </a:cubicBezTo>
                      <a:cubicBezTo>
                        <a:pt x="4289" y="861"/>
                        <a:pt x="4269" y="862"/>
                        <a:pt x="4250" y="866"/>
                      </a:cubicBezTo>
                      <a:cubicBezTo>
                        <a:pt x="4126" y="892"/>
                        <a:pt x="4026" y="1026"/>
                        <a:pt x="4078" y="1142"/>
                      </a:cubicBezTo>
                      <a:cubicBezTo>
                        <a:pt x="4026" y="1130"/>
                        <a:pt x="3972" y="1124"/>
                        <a:pt x="3918" y="1124"/>
                      </a:cubicBezTo>
                      <a:cubicBezTo>
                        <a:pt x="3788" y="1124"/>
                        <a:pt x="3657" y="1160"/>
                        <a:pt x="3552" y="1236"/>
                      </a:cubicBezTo>
                      <a:cubicBezTo>
                        <a:pt x="3403" y="1344"/>
                        <a:pt x="3322" y="1533"/>
                        <a:pt x="3357" y="1713"/>
                      </a:cubicBezTo>
                      <a:cubicBezTo>
                        <a:pt x="3117" y="1421"/>
                        <a:pt x="2836" y="1164"/>
                        <a:pt x="2523" y="952"/>
                      </a:cubicBezTo>
                      <a:cubicBezTo>
                        <a:pt x="2376" y="851"/>
                        <a:pt x="2206" y="757"/>
                        <a:pt x="2031" y="757"/>
                      </a:cubicBezTo>
                      <a:cubicBezTo>
                        <a:pt x="2004" y="757"/>
                        <a:pt x="1976" y="759"/>
                        <a:pt x="1948" y="764"/>
                      </a:cubicBezTo>
                      <a:cubicBezTo>
                        <a:pt x="1766" y="798"/>
                        <a:pt x="1624" y="938"/>
                        <a:pt x="1519" y="1091"/>
                      </a:cubicBezTo>
                      <a:cubicBezTo>
                        <a:pt x="1349" y="1337"/>
                        <a:pt x="1255" y="1614"/>
                        <a:pt x="1234" y="1912"/>
                      </a:cubicBezTo>
                      <a:cubicBezTo>
                        <a:pt x="1151" y="1826"/>
                        <a:pt x="1070" y="1742"/>
                        <a:pt x="988" y="1657"/>
                      </a:cubicBezTo>
                      <a:cubicBezTo>
                        <a:pt x="884" y="1550"/>
                        <a:pt x="760" y="1435"/>
                        <a:pt x="614" y="1435"/>
                      </a:cubicBezTo>
                      <a:cubicBezTo>
                        <a:pt x="604" y="1435"/>
                        <a:pt x="594" y="1435"/>
                        <a:pt x="584" y="1436"/>
                      </a:cubicBezTo>
                      <a:cubicBezTo>
                        <a:pt x="437" y="1454"/>
                        <a:pt x="334" y="1587"/>
                        <a:pt x="263" y="1715"/>
                      </a:cubicBezTo>
                      <a:cubicBezTo>
                        <a:pt x="62" y="2079"/>
                        <a:pt x="1" y="2540"/>
                        <a:pt x="51" y="2952"/>
                      </a:cubicBezTo>
                      <a:lnTo>
                        <a:pt x="8278" y="1590"/>
                      </a:lnTo>
                      <a:cubicBezTo>
                        <a:pt x="8246" y="1433"/>
                        <a:pt x="8138" y="1235"/>
                        <a:pt x="8047" y="1102"/>
                      </a:cubicBezTo>
                      <a:cubicBezTo>
                        <a:pt x="7923" y="919"/>
                        <a:pt x="7706" y="803"/>
                        <a:pt x="7485" y="803"/>
                      </a:cubicBezTo>
                      <a:cubicBezTo>
                        <a:pt x="7483" y="803"/>
                        <a:pt x="7481" y="803"/>
                        <a:pt x="7479" y="803"/>
                      </a:cubicBezTo>
                      <a:cubicBezTo>
                        <a:pt x="7257" y="804"/>
                        <a:pt x="7022" y="922"/>
                        <a:pt x="6909" y="1113"/>
                      </a:cubicBezTo>
                      <a:cubicBezTo>
                        <a:pt x="6750" y="698"/>
                        <a:pt x="6553" y="242"/>
                        <a:pt x="6144" y="67"/>
                      </a:cubicBezTo>
                      <a:cubicBezTo>
                        <a:pt x="6038" y="22"/>
                        <a:pt x="5926" y="1"/>
                        <a:pt x="5813" y="1"/>
                      </a:cubicBezTo>
                      <a:close/>
                    </a:path>
                  </a:pathLst>
                </a:custGeom>
                <a:solidFill>
                  <a:srgbClr val="74A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9" name="Google Shape;3979;p167"/>
                <p:cNvSpPr/>
                <p:nvPr/>
              </p:nvSpPr>
              <p:spPr>
                <a:xfrm>
                  <a:off x="5911325" y="1420525"/>
                  <a:ext cx="258075" cy="36950"/>
                </a:xfrm>
                <a:custGeom>
                  <a:avLst/>
                  <a:gdLst/>
                  <a:ahLst/>
                  <a:cxnLst/>
                  <a:rect l="l" t="t" r="r" b="b"/>
                  <a:pathLst>
                    <a:path w="10323" h="1478" extrusionOk="0">
                      <a:moveTo>
                        <a:pt x="3837" y="0"/>
                      </a:moveTo>
                      <a:cubicBezTo>
                        <a:pt x="3623" y="0"/>
                        <a:pt x="3408" y="30"/>
                        <a:pt x="3211" y="109"/>
                      </a:cubicBezTo>
                      <a:cubicBezTo>
                        <a:pt x="2988" y="199"/>
                        <a:pt x="2754" y="380"/>
                        <a:pt x="2637" y="590"/>
                      </a:cubicBezTo>
                      <a:cubicBezTo>
                        <a:pt x="2471" y="484"/>
                        <a:pt x="2283" y="406"/>
                        <a:pt x="2088" y="406"/>
                      </a:cubicBezTo>
                      <a:cubicBezTo>
                        <a:pt x="2086" y="406"/>
                        <a:pt x="2085" y="406"/>
                        <a:pt x="2084" y="406"/>
                      </a:cubicBezTo>
                      <a:cubicBezTo>
                        <a:pt x="1888" y="406"/>
                        <a:pt x="1685" y="503"/>
                        <a:pt x="1582" y="671"/>
                      </a:cubicBezTo>
                      <a:cubicBezTo>
                        <a:pt x="1461" y="576"/>
                        <a:pt x="1338" y="479"/>
                        <a:pt x="1192" y="434"/>
                      </a:cubicBezTo>
                      <a:cubicBezTo>
                        <a:pt x="1127" y="413"/>
                        <a:pt x="1060" y="404"/>
                        <a:pt x="993" y="404"/>
                      </a:cubicBezTo>
                      <a:cubicBezTo>
                        <a:pt x="770" y="404"/>
                        <a:pt x="545" y="511"/>
                        <a:pt x="389" y="675"/>
                      </a:cubicBezTo>
                      <a:cubicBezTo>
                        <a:pt x="184" y="887"/>
                        <a:pt x="49" y="1187"/>
                        <a:pt x="0" y="1477"/>
                      </a:cubicBezTo>
                      <a:lnTo>
                        <a:pt x="10322" y="1477"/>
                      </a:lnTo>
                      <a:cubicBezTo>
                        <a:pt x="10164" y="1219"/>
                        <a:pt x="10054" y="913"/>
                        <a:pt x="9822" y="716"/>
                      </a:cubicBezTo>
                      <a:cubicBezTo>
                        <a:pt x="9631" y="552"/>
                        <a:pt x="9384" y="438"/>
                        <a:pt x="9135" y="438"/>
                      </a:cubicBezTo>
                      <a:cubicBezTo>
                        <a:pt x="9084" y="438"/>
                        <a:pt x="9033" y="442"/>
                        <a:pt x="8982" y="453"/>
                      </a:cubicBezTo>
                      <a:cubicBezTo>
                        <a:pt x="8887" y="472"/>
                        <a:pt x="8796" y="509"/>
                        <a:pt x="8700" y="509"/>
                      </a:cubicBezTo>
                      <a:cubicBezTo>
                        <a:pt x="8698" y="509"/>
                        <a:pt x="8695" y="509"/>
                        <a:pt x="8693" y="509"/>
                      </a:cubicBezTo>
                      <a:cubicBezTo>
                        <a:pt x="8593" y="507"/>
                        <a:pt x="8501" y="466"/>
                        <a:pt x="8408" y="434"/>
                      </a:cubicBezTo>
                      <a:cubicBezTo>
                        <a:pt x="8237" y="375"/>
                        <a:pt x="8057" y="346"/>
                        <a:pt x="7877" y="346"/>
                      </a:cubicBezTo>
                      <a:cubicBezTo>
                        <a:pt x="7399" y="346"/>
                        <a:pt x="6919" y="547"/>
                        <a:pt x="6602" y="907"/>
                      </a:cubicBezTo>
                      <a:lnTo>
                        <a:pt x="6544" y="907"/>
                      </a:lnTo>
                      <a:cubicBezTo>
                        <a:pt x="6445" y="834"/>
                        <a:pt x="6321" y="815"/>
                        <a:pt x="6198" y="815"/>
                      </a:cubicBezTo>
                      <a:cubicBezTo>
                        <a:pt x="6167" y="815"/>
                        <a:pt x="6136" y="817"/>
                        <a:pt x="6106" y="818"/>
                      </a:cubicBezTo>
                      <a:cubicBezTo>
                        <a:pt x="6011" y="824"/>
                        <a:pt x="5916" y="834"/>
                        <a:pt x="5828" y="872"/>
                      </a:cubicBezTo>
                      <a:cubicBezTo>
                        <a:pt x="5741" y="911"/>
                        <a:pt x="5655" y="970"/>
                        <a:pt x="5623" y="1060"/>
                      </a:cubicBezTo>
                      <a:cubicBezTo>
                        <a:pt x="5481" y="736"/>
                        <a:pt x="5229" y="467"/>
                        <a:pt x="4925" y="288"/>
                      </a:cubicBezTo>
                      <a:cubicBezTo>
                        <a:pt x="4621" y="108"/>
                        <a:pt x="4271" y="16"/>
                        <a:pt x="3918" y="2"/>
                      </a:cubicBezTo>
                      <a:cubicBezTo>
                        <a:pt x="3891" y="1"/>
                        <a:pt x="3864" y="0"/>
                        <a:pt x="383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0" name="Google Shape;3980;p167"/>
                <p:cNvSpPr/>
                <p:nvPr/>
              </p:nvSpPr>
              <p:spPr>
                <a:xfrm>
                  <a:off x="4679925" y="1447975"/>
                  <a:ext cx="1701025" cy="384225"/>
                </a:xfrm>
                <a:custGeom>
                  <a:avLst/>
                  <a:gdLst/>
                  <a:ahLst/>
                  <a:cxnLst/>
                  <a:rect l="l" t="t" r="r" b="b"/>
                  <a:pathLst>
                    <a:path w="68041" h="15369" extrusionOk="0">
                      <a:moveTo>
                        <a:pt x="52653" y="0"/>
                      </a:moveTo>
                      <a:cubicBezTo>
                        <a:pt x="37410" y="0"/>
                        <a:pt x="21711" y="5560"/>
                        <a:pt x="5330" y="12488"/>
                      </a:cubicBezTo>
                      <a:cubicBezTo>
                        <a:pt x="4166" y="12982"/>
                        <a:pt x="99" y="15312"/>
                        <a:pt x="2" y="15368"/>
                      </a:cubicBezTo>
                      <a:lnTo>
                        <a:pt x="68041" y="15368"/>
                      </a:lnTo>
                      <a:lnTo>
                        <a:pt x="68041" y="2090"/>
                      </a:lnTo>
                      <a:cubicBezTo>
                        <a:pt x="62958" y="642"/>
                        <a:pt x="57832" y="0"/>
                        <a:pt x="52653" y="0"/>
                      </a:cubicBezTo>
                      <a:close/>
                      <a:moveTo>
                        <a:pt x="0" y="15368"/>
                      </a:moveTo>
                      <a:lnTo>
                        <a:pt x="0" y="15369"/>
                      </a:lnTo>
                      <a:cubicBezTo>
                        <a:pt x="0" y="15369"/>
                        <a:pt x="1" y="15368"/>
                        <a:pt x="2" y="15368"/>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1" name="Google Shape;3981;p167"/>
                <p:cNvSpPr/>
                <p:nvPr/>
              </p:nvSpPr>
              <p:spPr>
                <a:xfrm>
                  <a:off x="5125825" y="1728225"/>
                  <a:ext cx="1255125" cy="103975"/>
                </a:xfrm>
                <a:custGeom>
                  <a:avLst/>
                  <a:gdLst/>
                  <a:ahLst/>
                  <a:cxnLst/>
                  <a:rect l="l" t="t" r="r" b="b"/>
                  <a:pathLst>
                    <a:path w="50205" h="4159" extrusionOk="0">
                      <a:moveTo>
                        <a:pt x="50205" y="1"/>
                      </a:moveTo>
                      <a:cubicBezTo>
                        <a:pt x="26450" y="292"/>
                        <a:pt x="0" y="4159"/>
                        <a:pt x="0" y="4159"/>
                      </a:cubicBezTo>
                      <a:lnTo>
                        <a:pt x="50205" y="4159"/>
                      </a:lnTo>
                      <a:lnTo>
                        <a:pt x="50205"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2" name="Google Shape;3982;p167"/>
                <p:cNvSpPr/>
                <p:nvPr/>
              </p:nvSpPr>
              <p:spPr>
                <a:xfrm>
                  <a:off x="5150669" y="1514371"/>
                  <a:ext cx="279350" cy="121175"/>
                </a:xfrm>
                <a:custGeom>
                  <a:avLst/>
                  <a:gdLst/>
                  <a:ahLst/>
                  <a:cxnLst/>
                  <a:rect l="l" t="t" r="r" b="b"/>
                  <a:pathLst>
                    <a:path w="11174" h="4847" extrusionOk="0">
                      <a:moveTo>
                        <a:pt x="7663" y="0"/>
                      </a:moveTo>
                      <a:cubicBezTo>
                        <a:pt x="7605" y="0"/>
                        <a:pt x="7546" y="8"/>
                        <a:pt x="7489" y="23"/>
                      </a:cubicBezTo>
                      <a:cubicBezTo>
                        <a:pt x="7211" y="99"/>
                        <a:pt x="7024" y="353"/>
                        <a:pt x="6880" y="602"/>
                      </a:cubicBezTo>
                      <a:cubicBezTo>
                        <a:pt x="6617" y="1055"/>
                        <a:pt x="6418" y="1547"/>
                        <a:pt x="6291" y="2057"/>
                      </a:cubicBezTo>
                      <a:cubicBezTo>
                        <a:pt x="6227" y="1809"/>
                        <a:pt x="6013" y="1622"/>
                        <a:pt x="5762" y="1576"/>
                      </a:cubicBezTo>
                      <a:cubicBezTo>
                        <a:pt x="5716" y="1567"/>
                        <a:pt x="5669" y="1563"/>
                        <a:pt x="5622" y="1563"/>
                      </a:cubicBezTo>
                      <a:cubicBezTo>
                        <a:pt x="5416" y="1563"/>
                        <a:pt x="5211" y="1643"/>
                        <a:pt x="5048" y="1772"/>
                      </a:cubicBezTo>
                      <a:cubicBezTo>
                        <a:pt x="5043" y="1622"/>
                        <a:pt x="4892" y="1521"/>
                        <a:pt x="4741" y="1521"/>
                      </a:cubicBezTo>
                      <a:cubicBezTo>
                        <a:pt x="4716" y="1521"/>
                        <a:pt x="4690" y="1524"/>
                        <a:pt x="4665" y="1530"/>
                      </a:cubicBezTo>
                      <a:cubicBezTo>
                        <a:pt x="4495" y="1571"/>
                        <a:pt x="4372" y="1725"/>
                        <a:pt x="4307" y="1887"/>
                      </a:cubicBezTo>
                      <a:cubicBezTo>
                        <a:pt x="4013" y="1768"/>
                        <a:pt x="3770" y="1524"/>
                        <a:pt x="3482" y="1388"/>
                      </a:cubicBezTo>
                      <a:cubicBezTo>
                        <a:pt x="3276" y="1293"/>
                        <a:pt x="3045" y="1243"/>
                        <a:pt x="2816" y="1243"/>
                      </a:cubicBezTo>
                      <a:cubicBezTo>
                        <a:pt x="2438" y="1243"/>
                        <a:pt x="2064" y="1378"/>
                        <a:pt x="1816" y="1662"/>
                      </a:cubicBezTo>
                      <a:cubicBezTo>
                        <a:pt x="1411" y="2126"/>
                        <a:pt x="1435" y="2815"/>
                        <a:pt x="1483" y="3431"/>
                      </a:cubicBezTo>
                      <a:cubicBezTo>
                        <a:pt x="1343" y="3336"/>
                        <a:pt x="1171" y="3291"/>
                        <a:pt x="998" y="3291"/>
                      </a:cubicBezTo>
                      <a:cubicBezTo>
                        <a:pt x="854" y="3291"/>
                        <a:pt x="709" y="3322"/>
                        <a:pt x="582" y="3382"/>
                      </a:cubicBezTo>
                      <a:cubicBezTo>
                        <a:pt x="304" y="3513"/>
                        <a:pt x="99" y="3792"/>
                        <a:pt x="53" y="4097"/>
                      </a:cubicBezTo>
                      <a:cubicBezTo>
                        <a:pt x="17" y="4317"/>
                        <a:pt x="0" y="4630"/>
                        <a:pt x="54" y="4846"/>
                      </a:cubicBezTo>
                      <a:lnTo>
                        <a:pt x="11173" y="1629"/>
                      </a:lnTo>
                      <a:cubicBezTo>
                        <a:pt x="10989" y="1084"/>
                        <a:pt x="10636" y="543"/>
                        <a:pt x="10168" y="208"/>
                      </a:cubicBezTo>
                      <a:cubicBezTo>
                        <a:pt x="10038" y="115"/>
                        <a:pt x="9882" y="30"/>
                        <a:pt x="9727" y="30"/>
                      </a:cubicBezTo>
                      <a:cubicBezTo>
                        <a:pt x="9684" y="30"/>
                        <a:pt x="9642" y="37"/>
                        <a:pt x="9600" y="51"/>
                      </a:cubicBezTo>
                      <a:cubicBezTo>
                        <a:pt x="9391" y="123"/>
                        <a:pt x="9297" y="360"/>
                        <a:pt x="9226" y="569"/>
                      </a:cubicBezTo>
                      <a:cubicBezTo>
                        <a:pt x="9175" y="724"/>
                        <a:pt x="9123" y="879"/>
                        <a:pt x="9071" y="1034"/>
                      </a:cubicBezTo>
                      <a:cubicBezTo>
                        <a:pt x="8865" y="673"/>
                        <a:pt x="8583" y="383"/>
                        <a:pt x="8222" y="176"/>
                      </a:cubicBezTo>
                      <a:cubicBezTo>
                        <a:pt x="8052" y="78"/>
                        <a:pt x="7857" y="0"/>
                        <a:pt x="766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3" name="Google Shape;3983;p167"/>
                <p:cNvSpPr/>
                <p:nvPr/>
              </p:nvSpPr>
              <p:spPr>
                <a:xfrm>
                  <a:off x="5075300" y="1687400"/>
                  <a:ext cx="3350" cy="19200"/>
                </a:xfrm>
                <a:custGeom>
                  <a:avLst/>
                  <a:gdLst/>
                  <a:ahLst/>
                  <a:cxnLst/>
                  <a:rect l="l" t="t" r="r" b="b"/>
                  <a:pathLst>
                    <a:path w="134" h="768" extrusionOk="0">
                      <a:moveTo>
                        <a:pt x="114" y="0"/>
                      </a:moveTo>
                      <a:cubicBezTo>
                        <a:pt x="109" y="0"/>
                        <a:pt x="105" y="2"/>
                        <a:pt x="101" y="5"/>
                      </a:cubicBezTo>
                      <a:cubicBezTo>
                        <a:pt x="65" y="40"/>
                        <a:pt x="46" y="100"/>
                        <a:pt x="31" y="146"/>
                      </a:cubicBezTo>
                      <a:cubicBezTo>
                        <a:pt x="14" y="204"/>
                        <a:pt x="10" y="270"/>
                        <a:pt x="8" y="331"/>
                      </a:cubicBezTo>
                      <a:cubicBezTo>
                        <a:pt x="0" y="461"/>
                        <a:pt x="11" y="590"/>
                        <a:pt x="13" y="720"/>
                      </a:cubicBezTo>
                      <a:cubicBezTo>
                        <a:pt x="14" y="751"/>
                        <a:pt x="39" y="767"/>
                        <a:pt x="65" y="767"/>
                      </a:cubicBezTo>
                      <a:cubicBezTo>
                        <a:pt x="91" y="767"/>
                        <a:pt x="116" y="751"/>
                        <a:pt x="116" y="718"/>
                      </a:cubicBezTo>
                      <a:cubicBezTo>
                        <a:pt x="117" y="595"/>
                        <a:pt x="113" y="471"/>
                        <a:pt x="115" y="348"/>
                      </a:cubicBezTo>
                      <a:cubicBezTo>
                        <a:pt x="115" y="289"/>
                        <a:pt x="118" y="231"/>
                        <a:pt x="121" y="173"/>
                      </a:cubicBezTo>
                      <a:cubicBezTo>
                        <a:pt x="123" y="122"/>
                        <a:pt x="134" y="69"/>
                        <a:pt x="133" y="19"/>
                      </a:cubicBezTo>
                      <a:cubicBezTo>
                        <a:pt x="133" y="8"/>
                        <a:pt x="123" y="0"/>
                        <a:pt x="1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4" name="Google Shape;3984;p167"/>
                <p:cNvSpPr/>
                <p:nvPr/>
              </p:nvSpPr>
              <p:spPr>
                <a:xfrm>
                  <a:off x="5084350" y="1683400"/>
                  <a:ext cx="10975" cy="19375"/>
                </a:xfrm>
                <a:custGeom>
                  <a:avLst/>
                  <a:gdLst/>
                  <a:ahLst/>
                  <a:cxnLst/>
                  <a:rect l="l" t="t" r="r" b="b"/>
                  <a:pathLst>
                    <a:path w="439" h="775" extrusionOk="0">
                      <a:moveTo>
                        <a:pt x="402" y="0"/>
                      </a:moveTo>
                      <a:cubicBezTo>
                        <a:pt x="395" y="0"/>
                        <a:pt x="388" y="3"/>
                        <a:pt x="382" y="9"/>
                      </a:cubicBezTo>
                      <a:cubicBezTo>
                        <a:pt x="278" y="92"/>
                        <a:pt x="209" y="217"/>
                        <a:pt x="149" y="335"/>
                      </a:cubicBezTo>
                      <a:cubicBezTo>
                        <a:pt x="87" y="457"/>
                        <a:pt x="37" y="585"/>
                        <a:pt x="7" y="717"/>
                      </a:cubicBezTo>
                      <a:cubicBezTo>
                        <a:pt x="0" y="752"/>
                        <a:pt x="30" y="775"/>
                        <a:pt x="57" y="775"/>
                      </a:cubicBezTo>
                      <a:cubicBezTo>
                        <a:pt x="76" y="775"/>
                        <a:pt x="93" y="765"/>
                        <a:pt x="99" y="741"/>
                      </a:cubicBezTo>
                      <a:cubicBezTo>
                        <a:pt x="128" y="614"/>
                        <a:pt x="174" y="492"/>
                        <a:pt x="235" y="378"/>
                      </a:cubicBezTo>
                      <a:cubicBezTo>
                        <a:pt x="293" y="263"/>
                        <a:pt x="374" y="160"/>
                        <a:pt x="428" y="45"/>
                      </a:cubicBezTo>
                      <a:cubicBezTo>
                        <a:pt x="438" y="22"/>
                        <a:pt x="422" y="0"/>
                        <a:pt x="4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5" name="Google Shape;3985;p167"/>
                <p:cNvSpPr/>
                <p:nvPr/>
              </p:nvSpPr>
              <p:spPr>
                <a:xfrm>
                  <a:off x="5598225" y="1559200"/>
                  <a:ext cx="7675" cy="31525"/>
                </a:xfrm>
                <a:custGeom>
                  <a:avLst/>
                  <a:gdLst/>
                  <a:ahLst/>
                  <a:cxnLst/>
                  <a:rect l="l" t="t" r="r" b="b"/>
                  <a:pathLst>
                    <a:path w="307" h="1261" extrusionOk="0">
                      <a:moveTo>
                        <a:pt x="62" y="1"/>
                      </a:moveTo>
                      <a:cubicBezTo>
                        <a:pt x="37" y="1"/>
                        <a:pt x="14" y="14"/>
                        <a:pt x="5" y="49"/>
                      </a:cubicBezTo>
                      <a:cubicBezTo>
                        <a:pt x="0" y="67"/>
                        <a:pt x="14" y="80"/>
                        <a:pt x="29" y="80"/>
                      </a:cubicBezTo>
                      <a:cubicBezTo>
                        <a:pt x="30" y="80"/>
                        <a:pt x="32" y="80"/>
                        <a:pt x="33" y="80"/>
                      </a:cubicBezTo>
                      <a:lnTo>
                        <a:pt x="33" y="80"/>
                      </a:lnTo>
                      <a:cubicBezTo>
                        <a:pt x="41" y="128"/>
                        <a:pt x="71" y="184"/>
                        <a:pt x="83" y="223"/>
                      </a:cubicBezTo>
                      <a:cubicBezTo>
                        <a:pt x="105" y="301"/>
                        <a:pt x="124" y="380"/>
                        <a:pt x="139" y="459"/>
                      </a:cubicBezTo>
                      <a:cubicBezTo>
                        <a:pt x="189" y="701"/>
                        <a:pt x="181" y="950"/>
                        <a:pt x="125" y="1191"/>
                      </a:cubicBezTo>
                      <a:cubicBezTo>
                        <a:pt x="114" y="1232"/>
                        <a:pt x="149" y="1260"/>
                        <a:pt x="183" y="1260"/>
                      </a:cubicBezTo>
                      <a:cubicBezTo>
                        <a:pt x="205" y="1260"/>
                        <a:pt x="226" y="1248"/>
                        <a:pt x="233" y="1221"/>
                      </a:cubicBezTo>
                      <a:cubicBezTo>
                        <a:pt x="307" y="921"/>
                        <a:pt x="303" y="623"/>
                        <a:pt x="236" y="325"/>
                      </a:cubicBezTo>
                      <a:cubicBezTo>
                        <a:pt x="216" y="234"/>
                        <a:pt x="197"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6" name="Google Shape;3986;p167"/>
                <p:cNvSpPr/>
                <p:nvPr/>
              </p:nvSpPr>
              <p:spPr>
                <a:xfrm>
                  <a:off x="5621125" y="1569850"/>
                  <a:ext cx="3100" cy="18425"/>
                </a:xfrm>
                <a:custGeom>
                  <a:avLst/>
                  <a:gdLst/>
                  <a:ahLst/>
                  <a:cxnLst/>
                  <a:rect l="l" t="t" r="r" b="b"/>
                  <a:pathLst>
                    <a:path w="124" h="737" extrusionOk="0">
                      <a:moveTo>
                        <a:pt x="62" y="1"/>
                      </a:moveTo>
                      <a:cubicBezTo>
                        <a:pt x="53" y="1"/>
                        <a:pt x="44" y="5"/>
                        <a:pt x="37" y="14"/>
                      </a:cubicBezTo>
                      <a:cubicBezTo>
                        <a:pt x="3" y="59"/>
                        <a:pt x="7" y="115"/>
                        <a:pt x="5" y="169"/>
                      </a:cubicBezTo>
                      <a:cubicBezTo>
                        <a:pt x="1" y="227"/>
                        <a:pt x="1" y="283"/>
                        <a:pt x="1" y="341"/>
                      </a:cubicBezTo>
                      <a:cubicBezTo>
                        <a:pt x="1" y="453"/>
                        <a:pt x="2" y="566"/>
                        <a:pt x="2" y="679"/>
                      </a:cubicBezTo>
                      <a:cubicBezTo>
                        <a:pt x="2" y="717"/>
                        <a:pt x="32" y="736"/>
                        <a:pt x="62" y="736"/>
                      </a:cubicBezTo>
                      <a:cubicBezTo>
                        <a:pt x="92" y="736"/>
                        <a:pt x="122" y="717"/>
                        <a:pt x="122" y="679"/>
                      </a:cubicBezTo>
                      <a:cubicBezTo>
                        <a:pt x="122" y="566"/>
                        <a:pt x="123" y="453"/>
                        <a:pt x="123" y="341"/>
                      </a:cubicBezTo>
                      <a:cubicBezTo>
                        <a:pt x="123" y="285"/>
                        <a:pt x="124" y="231"/>
                        <a:pt x="120" y="176"/>
                      </a:cubicBezTo>
                      <a:cubicBezTo>
                        <a:pt x="117" y="120"/>
                        <a:pt x="122" y="62"/>
                        <a:pt x="87" y="14"/>
                      </a:cubicBezTo>
                      <a:cubicBezTo>
                        <a:pt x="80" y="5"/>
                        <a:pt x="71"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7" name="Google Shape;3987;p167"/>
                <p:cNvSpPr/>
                <p:nvPr/>
              </p:nvSpPr>
              <p:spPr>
                <a:xfrm>
                  <a:off x="5626950" y="1568525"/>
                  <a:ext cx="9175" cy="20000"/>
                </a:xfrm>
                <a:custGeom>
                  <a:avLst/>
                  <a:gdLst/>
                  <a:ahLst/>
                  <a:cxnLst/>
                  <a:rect l="l" t="t" r="r" b="b"/>
                  <a:pathLst>
                    <a:path w="367" h="800" extrusionOk="0">
                      <a:moveTo>
                        <a:pt x="329" y="1"/>
                      </a:moveTo>
                      <a:cubicBezTo>
                        <a:pt x="322" y="1"/>
                        <a:pt x="314" y="3"/>
                        <a:pt x="307" y="8"/>
                      </a:cubicBezTo>
                      <a:cubicBezTo>
                        <a:pt x="204" y="90"/>
                        <a:pt x="150" y="210"/>
                        <a:pt x="109" y="333"/>
                      </a:cubicBezTo>
                      <a:cubicBezTo>
                        <a:pt x="68" y="456"/>
                        <a:pt x="43" y="586"/>
                        <a:pt x="13" y="711"/>
                      </a:cubicBezTo>
                      <a:cubicBezTo>
                        <a:pt x="0" y="765"/>
                        <a:pt x="44" y="799"/>
                        <a:pt x="85" y="799"/>
                      </a:cubicBezTo>
                      <a:cubicBezTo>
                        <a:pt x="112" y="799"/>
                        <a:pt x="138" y="784"/>
                        <a:pt x="146" y="750"/>
                      </a:cubicBezTo>
                      <a:cubicBezTo>
                        <a:pt x="174" y="628"/>
                        <a:pt x="198" y="506"/>
                        <a:pt x="232" y="386"/>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8" name="Google Shape;3988;p167"/>
                <p:cNvSpPr/>
                <p:nvPr/>
              </p:nvSpPr>
              <p:spPr>
                <a:xfrm>
                  <a:off x="5983125" y="1512600"/>
                  <a:ext cx="9975" cy="25750"/>
                </a:xfrm>
                <a:custGeom>
                  <a:avLst/>
                  <a:gdLst/>
                  <a:ahLst/>
                  <a:cxnLst/>
                  <a:rect l="l" t="t" r="r" b="b"/>
                  <a:pathLst>
                    <a:path w="399" h="1030" extrusionOk="0">
                      <a:moveTo>
                        <a:pt x="27" y="0"/>
                      </a:moveTo>
                      <a:cubicBezTo>
                        <a:pt x="14" y="0"/>
                        <a:pt x="0" y="13"/>
                        <a:pt x="11" y="28"/>
                      </a:cubicBezTo>
                      <a:cubicBezTo>
                        <a:pt x="105" y="169"/>
                        <a:pt x="146" y="320"/>
                        <a:pt x="180" y="485"/>
                      </a:cubicBezTo>
                      <a:cubicBezTo>
                        <a:pt x="215" y="651"/>
                        <a:pt x="237" y="818"/>
                        <a:pt x="267" y="985"/>
                      </a:cubicBezTo>
                      <a:cubicBezTo>
                        <a:pt x="273" y="1016"/>
                        <a:pt x="296" y="1030"/>
                        <a:pt x="321" y="1030"/>
                      </a:cubicBezTo>
                      <a:cubicBezTo>
                        <a:pt x="358" y="1030"/>
                        <a:pt x="398" y="999"/>
                        <a:pt x="389" y="951"/>
                      </a:cubicBezTo>
                      <a:cubicBezTo>
                        <a:pt x="358" y="779"/>
                        <a:pt x="341" y="600"/>
                        <a:pt x="289" y="432"/>
                      </a:cubicBezTo>
                      <a:cubicBezTo>
                        <a:pt x="242" y="280"/>
                        <a:pt x="171" y="107"/>
                        <a:pt x="41" y="5"/>
                      </a:cubicBezTo>
                      <a:cubicBezTo>
                        <a:pt x="37" y="2"/>
                        <a:pt x="32"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9" name="Google Shape;3989;p167"/>
                <p:cNvSpPr/>
                <p:nvPr/>
              </p:nvSpPr>
              <p:spPr>
                <a:xfrm>
                  <a:off x="6002525" y="1521350"/>
                  <a:ext cx="4300" cy="21600"/>
                </a:xfrm>
                <a:custGeom>
                  <a:avLst/>
                  <a:gdLst/>
                  <a:ahLst/>
                  <a:cxnLst/>
                  <a:rect l="l" t="t" r="r" b="b"/>
                  <a:pathLst>
                    <a:path w="172" h="864" extrusionOk="0">
                      <a:moveTo>
                        <a:pt x="152" y="1"/>
                      </a:moveTo>
                      <a:cubicBezTo>
                        <a:pt x="148" y="1"/>
                        <a:pt x="144" y="2"/>
                        <a:pt x="141" y="5"/>
                      </a:cubicBezTo>
                      <a:cubicBezTo>
                        <a:pt x="36" y="106"/>
                        <a:pt x="9" y="255"/>
                        <a:pt x="5" y="394"/>
                      </a:cubicBezTo>
                      <a:cubicBezTo>
                        <a:pt x="1" y="541"/>
                        <a:pt x="26" y="687"/>
                        <a:pt x="59" y="830"/>
                      </a:cubicBezTo>
                      <a:cubicBezTo>
                        <a:pt x="64" y="853"/>
                        <a:pt x="80" y="863"/>
                        <a:pt x="98" y="863"/>
                      </a:cubicBezTo>
                      <a:cubicBezTo>
                        <a:pt x="125" y="863"/>
                        <a:pt x="155" y="841"/>
                        <a:pt x="147" y="805"/>
                      </a:cubicBezTo>
                      <a:cubicBezTo>
                        <a:pt x="117" y="675"/>
                        <a:pt x="95" y="541"/>
                        <a:pt x="97" y="406"/>
                      </a:cubicBezTo>
                      <a:cubicBezTo>
                        <a:pt x="100" y="273"/>
                        <a:pt x="138" y="149"/>
                        <a:pt x="169" y="22"/>
                      </a:cubicBezTo>
                      <a:cubicBezTo>
                        <a:pt x="172" y="10"/>
                        <a:pt x="162" y="1"/>
                        <a:pt x="1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0" name="Google Shape;3990;p167"/>
                <p:cNvSpPr/>
                <p:nvPr/>
              </p:nvSpPr>
              <p:spPr>
                <a:xfrm>
                  <a:off x="6016075" y="1517600"/>
                  <a:ext cx="10825" cy="19250"/>
                </a:xfrm>
                <a:custGeom>
                  <a:avLst/>
                  <a:gdLst/>
                  <a:ahLst/>
                  <a:cxnLst/>
                  <a:rect l="l" t="t" r="r" b="b"/>
                  <a:pathLst>
                    <a:path w="433" h="770" extrusionOk="0">
                      <a:moveTo>
                        <a:pt x="411" y="1"/>
                      </a:moveTo>
                      <a:cubicBezTo>
                        <a:pt x="407" y="1"/>
                        <a:pt x="403" y="2"/>
                        <a:pt x="399" y="6"/>
                      </a:cubicBezTo>
                      <a:cubicBezTo>
                        <a:pt x="349" y="45"/>
                        <a:pt x="303" y="95"/>
                        <a:pt x="262" y="145"/>
                      </a:cubicBezTo>
                      <a:cubicBezTo>
                        <a:pt x="219" y="199"/>
                        <a:pt x="179" y="250"/>
                        <a:pt x="148" y="311"/>
                      </a:cubicBezTo>
                      <a:cubicBezTo>
                        <a:pt x="87" y="436"/>
                        <a:pt x="43" y="570"/>
                        <a:pt x="10" y="704"/>
                      </a:cubicBezTo>
                      <a:cubicBezTo>
                        <a:pt x="0" y="743"/>
                        <a:pt x="34" y="769"/>
                        <a:pt x="65" y="769"/>
                      </a:cubicBezTo>
                      <a:cubicBezTo>
                        <a:pt x="86" y="769"/>
                        <a:pt x="105" y="758"/>
                        <a:pt x="111" y="732"/>
                      </a:cubicBezTo>
                      <a:cubicBezTo>
                        <a:pt x="140" y="605"/>
                        <a:pt x="181" y="482"/>
                        <a:pt x="235" y="362"/>
                      </a:cubicBezTo>
                      <a:cubicBezTo>
                        <a:pt x="261" y="306"/>
                        <a:pt x="284" y="247"/>
                        <a:pt x="313" y="191"/>
                      </a:cubicBezTo>
                      <a:cubicBezTo>
                        <a:pt x="344" y="132"/>
                        <a:pt x="381" y="81"/>
                        <a:pt x="422" y="28"/>
                      </a:cubicBezTo>
                      <a:cubicBezTo>
                        <a:pt x="432" y="16"/>
                        <a:pt x="423" y="1"/>
                        <a:pt x="4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1" name="Google Shape;3991;p167"/>
                <p:cNvSpPr/>
                <p:nvPr/>
              </p:nvSpPr>
              <p:spPr>
                <a:xfrm>
                  <a:off x="6079275" y="1642750"/>
                  <a:ext cx="6750" cy="21100"/>
                </a:xfrm>
                <a:custGeom>
                  <a:avLst/>
                  <a:gdLst/>
                  <a:ahLst/>
                  <a:cxnLst/>
                  <a:rect l="l" t="t" r="r" b="b"/>
                  <a:pathLst>
                    <a:path w="270" h="844" extrusionOk="0">
                      <a:moveTo>
                        <a:pt x="39" y="1"/>
                      </a:moveTo>
                      <a:cubicBezTo>
                        <a:pt x="31" y="1"/>
                        <a:pt x="23" y="6"/>
                        <a:pt x="21" y="15"/>
                      </a:cubicBezTo>
                      <a:cubicBezTo>
                        <a:pt x="12" y="39"/>
                        <a:pt x="3" y="57"/>
                        <a:pt x="2" y="84"/>
                      </a:cubicBezTo>
                      <a:cubicBezTo>
                        <a:pt x="0" y="115"/>
                        <a:pt x="2" y="146"/>
                        <a:pt x="5" y="176"/>
                      </a:cubicBezTo>
                      <a:cubicBezTo>
                        <a:pt x="13" y="253"/>
                        <a:pt x="28" y="330"/>
                        <a:pt x="43" y="407"/>
                      </a:cubicBezTo>
                      <a:cubicBezTo>
                        <a:pt x="59" y="488"/>
                        <a:pt x="82" y="567"/>
                        <a:pt x="110" y="646"/>
                      </a:cubicBezTo>
                      <a:cubicBezTo>
                        <a:pt x="136" y="718"/>
                        <a:pt x="174" y="777"/>
                        <a:pt x="223" y="836"/>
                      </a:cubicBezTo>
                      <a:cubicBezTo>
                        <a:pt x="228" y="841"/>
                        <a:pt x="233" y="843"/>
                        <a:pt x="239" y="843"/>
                      </a:cubicBezTo>
                      <a:cubicBezTo>
                        <a:pt x="254" y="843"/>
                        <a:pt x="269" y="829"/>
                        <a:pt x="263" y="813"/>
                      </a:cubicBezTo>
                      <a:cubicBezTo>
                        <a:pt x="236" y="748"/>
                        <a:pt x="222" y="674"/>
                        <a:pt x="203" y="607"/>
                      </a:cubicBezTo>
                      <a:cubicBezTo>
                        <a:pt x="180" y="529"/>
                        <a:pt x="166" y="449"/>
                        <a:pt x="150" y="371"/>
                      </a:cubicBezTo>
                      <a:cubicBezTo>
                        <a:pt x="136" y="299"/>
                        <a:pt x="127" y="229"/>
                        <a:pt x="113" y="157"/>
                      </a:cubicBezTo>
                      <a:cubicBezTo>
                        <a:pt x="108" y="129"/>
                        <a:pt x="101" y="99"/>
                        <a:pt x="92" y="72"/>
                      </a:cubicBezTo>
                      <a:cubicBezTo>
                        <a:pt x="85" y="44"/>
                        <a:pt x="71" y="32"/>
                        <a:pt x="56" y="10"/>
                      </a:cubicBezTo>
                      <a:cubicBezTo>
                        <a:pt x="52" y="4"/>
                        <a:pt x="45" y="1"/>
                        <a:pt x="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2" name="Google Shape;3992;p167"/>
                <p:cNvSpPr/>
                <p:nvPr/>
              </p:nvSpPr>
              <p:spPr>
                <a:xfrm>
                  <a:off x="6086925" y="1650350"/>
                  <a:ext cx="6400" cy="13825"/>
                </a:xfrm>
                <a:custGeom>
                  <a:avLst/>
                  <a:gdLst/>
                  <a:ahLst/>
                  <a:cxnLst/>
                  <a:rect l="l" t="t" r="r" b="b"/>
                  <a:pathLst>
                    <a:path w="256" h="553" extrusionOk="0">
                      <a:moveTo>
                        <a:pt x="235" y="0"/>
                      </a:moveTo>
                      <a:cubicBezTo>
                        <a:pt x="185" y="0"/>
                        <a:pt x="142" y="37"/>
                        <a:pt x="107" y="71"/>
                      </a:cubicBezTo>
                      <a:cubicBezTo>
                        <a:pt x="70" y="107"/>
                        <a:pt x="48" y="149"/>
                        <a:pt x="32" y="197"/>
                      </a:cubicBezTo>
                      <a:cubicBezTo>
                        <a:pt x="0" y="303"/>
                        <a:pt x="20" y="423"/>
                        <a:pt x="50" y="525"/>
                      </a:cubicBezTo>
                      <a:cubicBezTo>
                        <a:pt x="55" y="544"/>
                        <a:pt x="68" y="552"/>
                        <a:pt x="82" y="552"/>
                      </a:cubicBezTo>
                      <a:cubicBezTo>
                        <a:pt x="102" y="552"/>
                        <a:pt x="124" y="534"/>
                        <a:pt x="119" y="507"/>
                      </a:cubicBezTo>
                      <a:cubicBezTo>
                        <a:pt x="107" y="416"/>
                        <a:pt x="102" y="322"/>
                        <a:pt x="119" y="231"/>
                      </a:cubicBezTo>
                      <a:cubicBezTo>
                        <a:pt x="128" y="193"/>
                        <a:pt x="140" y="155"/>
                        <a:pt x="158" y="121"/>
                      </a:cubicBezTo>
                      <a:cubicBezTo>
                        <a:pt x="179" y="81"/>
                        <a:pt x="219" y="62"/>
                        <a:pt x="246" y="27"/>
                      </a:cubicBezTo>
                      <a:cubicBezTo>
                        <a:pt x="256" y="17"/>
                        <a:pt x="251"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3" name="Google Shape;3993;p167"/>
                <p:cNvSpPr/>
                <p:nvPr/>
              </p:nvSpPr>
              <p:spPr>
                <a:xfrm>
                  <a:off x="6097000" y="1642850"/>
                  <a:ext cx="12550" cy="17325"/>
                </a:xfrm>
                <a:custGeom>
                  <a:avLst/>
                  <a:gdLst/>
                  <a:ahLst/>
                  <a:cxnLst/>
                  <a:rect l="l" t="t" r="r" b="b"/>
                  <a:pathLst>
                    <a:path w="502" h="693" extrusionOk="0">
                      <a:moveTo>
                        <a:pt x="482" y="0"/>
                      </a:moveTo>
                      <a:cubicBezTo>
                        <a:pt x="479" y="0"/>
                        <a:pt x="476" y="1"/>
                        <a:pt x="474" y="3"/>
                      </a:cubicBezTo>
                      <a:cubicBezTo>
                        <a:pt x="258" y="165"/>
                        <a:pt x="80" y="400"/>
                        <a:pt x="6" y="659"/>
                      </a:cubicBezTo>
                      <a:cubicBezTo>
                        <a:pt x="0" y="678"/>
                        <a:pt x="18" y="693"/>
                        <a:pt x="34" y="693"/>
                      </a:cubicBezTo>
                      <a:cubicBezTo>
                        <a:pt x="42" y="693"/>
                        <a:pt x="50" y="689"/>
                        <a:pt x="55" y="680"/>
                      </a:cubicBezTo>
                      <a:cubicBezTo>
                        <a:pt x="108" y="556"/>
                        <a:pt x="182" y="445"/>
                        <a:pt x="263" y="338"/>
                      </a:cubicBezTo>
                      <a:cubicBezTo>
                        <a:pt x="340" y="235"/>
                        <a:pt x="431" y="137"/>
                        <a:pt x="495" y="25"/>
                      </a:cubicBezTo>
                      <a:cubicBezTo>
                        <a:pt x="502" y="15"/>
                        <a:pt x="493" y="0"/>
                        <a:pt x="48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4" name="Google Shape;3994;p167"/>
                <p:cNvSpPr/>
                <p:nvPr/>
              </p:nvSpPr>
              <p:spPr>
                <a:xfrm>
                  <a:off x="6103275" y="1488600"/>
                  <a:ext cx="10350" cy="24125"/>
                </a:xfrm>
                <a:custGeom>
                  <a:avLst/>
                  <a:gdLst/>
                  <a:ahLst/>
                  <a:cxnLst/>
                  <a:rect l="l" t="t" r="r" b="b"/>
                  <a:pathLst>
                    <a:path w="414" h="965" extrusionOk="0">
                      <a:moveTo>
                        <a:pt x="71" y="0"/>
                      </a:moveTo>
                      <a:cubicBezTo>
                        <a:pt x="63" y="0"/>
                        <a:pt x="56" y="4"/>
                        <a:pt x="49" y="9"/>
                      </a:cubicBezTo>
                      <a:cubicBezTo>
                        <a:pt x="0" y="54"/>
                        <a:pt x="47" y="164"/>
                        <a:pt x="64" y="216"/>
                      </a:cubicBezTo>
                      <a:cubicBezTo>
                        <a:pt x="89" y="299"/>
                        <a:pt x="118" y="381"/>
                        <a:pt x="150" y="461"/>
                      </a:cubicBezTo>
                      <a:cubicBezTo>
                        <a:pt x="212" y="620"/>
                        <a:pt x="282" y="776"/>
                        <a:pt x="335" y="939"/>
                      </a:cubicBezTo>
                      <a:cubicBezTo>
                        <a:pt x="341" y="956"/>
                        <a:pt x="355" y="964"/>
                        <a:pt x="370" y="964"/>
                      </a:cubicBezTo>
                      <a:cubicBezTo>
                        <a:pt x="392" y="964"/>
                        <a:pt x="414" y="947"/>
                        <a:pt x="406" y="919"/>
                      </a:cubicBezTo>
                      <a:cubicBezTo>
                        <a:pt x="361" y="754"/>
                        <a:pt x="303" y="594"/>
                        <a:pt x="246" y="434"/>
                      </a:cubicBezTo>
                      <a:cubicBezTo>
                        <a:pt x="218" y="356"/>
                        <a:pt x="191" y="276"/>
                        <a:pt x="166" y="197"/>
                      </a:cubicBezTo>
                      <a:cubicBezTo>
                        <a:pt x="155" y="157"/>
                        <a:pt x="146" y="117"/>
                        <a:pt x="134" y="80"/>
                      </a:cubicBezTo>
                      <a:cubicBezTo>
                        <a:pt x="123" y="46"/>
                        <a:pt x="114" y="14"/>
                        <a:pt x="78" y="2"/>
                      </a:cubicBezTo>
                      <a:cubicBezTo>
                        <a:pt x="76" y="1"/>
                        <a:pt x="73"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5" name="Google Shape;3995;p167"/>
                <p:cNvSpPr/>
                <p:nvPr/>
              </p:nvSpPr>
              <p:spPr>
                <a:xfrm>
                  <a:off x="6110575" y="1490950"/>
                  <a:ext cx="6550" cy="14775"/>
                </a:xfrm>
                <a:custGeom>
                  <a:avLst/>
                  <a:gdLst/>
                  <a:ahLst/>
                  <a:cxnLst/>
                  <a:rect l="l" t="t" r="r" b="b"/>
                  <a:pathLst>
                    <a:path w="262" h="591" extrusionOk="0">
                      <a:moveTo>
                        <a:pt x="211" y="0"/>
                      </a:moveTo>
                      <a:cubicBezTo>
                        <a:pt x="193" y="0"/>
                        <a:pt x="176" y="7"/>
                        <a:pt x="157" y="16"/>
                      </a:cubicBezTo>
                      <a:cubicBezTo>
                        <a:pt x="152" y="18"/>
                        <a:pt x="135" y="27"/>
                        <a:pt x="125" y="34"/>
                      </a:cubicBezTo>
                      <a:cubicBezTo>
                        <a:pt x="114" y="43"/>
                        <a:pt x="101" y="52"/>
                        <a:pt x="91" y="63"/>
                      </a:cubicBezTo>
                      <a:cubicBezTo>
                        <a:pt x="55" y="103"/>
                        <a:pt x="32" y="159"/>
                        <a:pt x="22" y="211"/>
                      </a:cubicBezTo>
                      <a:cubicBezTo>
                        <a:pt x="0" y="330"/>
                        <a:pt x="34" y="454"/>
                        <a:pt x="82" y="565"/>
                      </a:cubicBezTo>
                      <a:cubicBezTo>
                        <a:pt x="90" y="582"/>
                        <a:pt x="110" y="591"/>
                        <a:pt x="130" y="591"/>
                      </a:cubicBezTo>
                      <a:cubicBezTo>
                        <a:pt x="137" y="591"/>
                        <a:pt x="145" y="590"/>
                        <a:pt x="151" y="587"/>
                      </a:cubicBezTo>
                      <a:cubicBezTo>
                        <a:pt x="175" y="575"/>
                        <a:pt x="191" y="546"/>
                        <a:pt x="182" y="519"/>
                      </a:cubicBezTo>
                      <a:cubicBezTo>
                        <a:pt x="166" y="474"/>
                        <a:pt x="151" y="418"/>
                        <a:pt x="146" y="377"/>
                      </a:cubicBezTo>
                      <a:cubicBezTo>
                        <a:pt x="144" y="354"/>
                        <a:pt x="142" y="331"/>
                        <a:pt x="142" y="308"/>
                      </a:cubicBezTo>
                      <a:cubicBezTo>
                        <a:pt x="142" y="297"/>
                        <a:pt x="142" y="287"/>
                        <a:pt x="144" y="275"/>
                      </a:cubicBezTo>
                      <a:cubicBezTo>
                        <a:pt x="144" y="275"/>
                        <a:pt x="145" y="262"/>
                        <a:pt x="145" y="262"/>
                      </a:cubicBezTo>
                      <a:lnTo>
                        <a:pt x="145" y="262"/>
                      </a:lnTo>
                      <a:cubicBezTo>
                        <a:pt x="145" y="262"/>
                        <a:pt x="145" y="263"/>
                        <a:pt x="145" y="266"/>
                      </a:cubicBezTo>
                      <a:cubicBezTo>
                        <a:pt x="146" y="261"/>
                        <a:pt x="146" y="256"/>
                        <a:pt x="147" y="251"/>
                      </a:cubicBezTo>
                      <a:cubicBezTo>
                        <a:pt x="151" y="230"/>
                        <a:pt x="155" y="210"/>
                        <a:pt x="162" y="190"/>
                      </a:cubicBezTo>
                      <a:cubicBezTo>
                        <a:pt x="164" y="188"/>
                        <a:pt x="166" y="182"/>
                        <a:pt x="166" y="182"/>
                      </a:cubicBezTo>
                      <a:lnTo>
                        <a:pt x="166" y="182"/>
                      </a:lnTo>
                      <a:cubicBezTo>
                        <a:pt x="166" y="182"/>
                        <a:pt x="165" y="184"/>
                        <a:pt x="164" y="186"/>
                      </a:cubicBezTo>
                      <a:cubicBezTo>
                        <a:pt x="166" y="181"/>
                        <a:pt x="169" y="176"/>
                        <a:pt x="172" y="170"/>
                      </a:cubicBezTo>
                      <a:cubicBezTo>
                        <a:pt x="177" y="161"/>
                        <a:pt x="182" y="154"/>
                        <a:pt x="187" y="144"/>
                      </a:cubicBezTo>
                      <a:cubicBezTo>
                        <a:pt x="192" y="137"/>
                        <a:pt x="196" y="129"/>
                        <a:pt x="202" y="122"/>
                      </a:cubicBezTo>
                      <a:lnTo>
                        <a:pt x="202" y="122"/>
                      </a:lnTo>
                      <a:cubicBezTo>
                        <a:pt x="202" y="122"/>
                        <a:pt x="202" y="122"/>
                        <a:pt x="202" y="122"/>
                      </a:cubicBezTo>
                      <a:cubicBezTo>
                        <a:pt x="202" y="122"/>
                        <a:pt x="207" y="117"/>
                        <a:pt x="207" y="116"/>
                      </a:cubicBezTo>
                      <a:cubicBezTo>
                        <a:pt x="213" y="110"/>
                        <a:pt x="217" y="103"/>
                        <a:pt x="222" y="97"/>
                      </a:cubicBezTo>
                      <a:cubicBezTo>
                        <a:pt x="233" y="84"/>
                        <a:pt x="252" y="66"/>
                        <a:pt x="259" y="43"/>
                      </a:cubicBezTo>
                      <a:cubicBezTo>
                        <a:pt x="262" y="31"/>
                        <a:pt x="258" y="15"/>
                        <a:pt x="244" y="8"/>
                      </a:cubicBezTo>
                      <a:cubicBezTo>
                        <a:pt x="233" y="2"/>
                        <a:pt x="222" y="0"/>
                        <a:pt x="2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6" name="Google Shape;3996;p167"/>
                <p:cNvSpPr/>
                <p:nvPr/>
              </p:nvSpPr>
              <p:spPr>
                <a:xfrm>
                  <a:off x="6118425" y="1491225"/>
                  <a:ext cx="12400" cy="14300"/>
                </a:xfrm>
                <a:custGeom>
                  <a:avLst/>
                  <a:gdLst/>
                  <a:ahLst/>
                  <a:cxnLst/>
                  <a:rect l="l" t="t" r="r" b="b"/>
                  <a:pathLst>
                    <a:path w="496" h="572" extrusionOk="0">
                      <a:moveTo>
                        <a:pt x="464" y="1"/>
                      </a:moveTo>
                      <a:cubicBezTo>
                        <a:pt x="460" y="1"/>
                        <a:pt x="456" y="2"/>
                        <a:pt x="452" y="4"/>
                      </a:cubicBezTo>
                      <a:cubicBezTo>
                        <a:pt x="357" y="59"/>
                        <a:pt x="279" y="140"/>
                        <a:pt x="211" y="226"/>
                      </a:cubicBezTo>
                      <a:cubicBezTo>
                        <a:pt x="142" y="313"/>
                        <a:pt x="79" y="405"/>
                        <a:pt x="23" y="501"/>
                      </a:cubicBezTo>
                      <a:cubicBezTo>
                        <a:pt x="1" y="537"/>
                        <a:pt x="34" y="571"/>
                        <a:pt x="67" y="571"/>
                      </a:cubicBezTo>
                      <a:cubicBezTo>
                        <a:pt x="82" y="571"/>
                        <a:pt x="96" y="565"/>
                        <a:pt x="107" y="548"/>
                      </a:cubicBezTo>
                      <a:cubicBezTo>
                        <a:pt x="161" y="458"/>
                        <a:pt x="222" y="371"/>
                        <a:pt x="289" y="291"/>
                      </a:cubicBezTo>
                      <a:cubicBezTo>
                        <a:pt x="357" y="209"/>
                        <a:pt x="427" y="127"/>
                        <a:pt x="485" y="37"/>
                      </a:cubicBezTo>
                      <a:cubicBezTo>
                        <a:pt x="496" y="20"/>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7" name="Google Shape;3997;p167"/>
                <p:cNvSpPr/>
                <p:nvPr/>
              </p:nvSpPr>
              <p:spPr>
                <a:xfrm>
                  <a:off x="5549875" y="1722625"/>
                  <a:ext cx="10375" cy="24125"/>
                </a:xfrm>
                <a:custGeom>
                  <a:avLst/>
                  <a:gdLst/>
                  <a:ahLst/>
                  <a:cxnLst/>
                  <a:rect l="l" t="t" r="r" b="b"/>
                  <a:pathLst>
                    <a:path w="415" h="965" extrusionOk="0">
                      <a:moveTo>
                        <a:pt x="72" y="1"/>
                      </a:moveTo>
                      <a:cubicBezTo>
                        <a:pt x="64" y="1"/>
                        <a:pt x="57" y="5"/>
                        <a:pt x="51" y="10"/>
                      </a:cubicBezTo>
                      <a:cubicBezTo>
                        <a:pt x="1" y="55"/>
                        <a:pt x="48" y="165"/>
                        <a:pt x="64" y="218"/>
                      </a:cubicBezTo>
                      <a:cubicBezTo>
                        <a:pt x="90" y="299"/>
                        <a:pt x="119" y="382"/>
                        <a:pt x="150" y="462"/>
                      </a:cubicBezTo>
                      <a:cubicBezTo>
                        <a:pt x="213" y="621"/>
                        <a:pt x="283" y="777"/>
                        <a:pt x="336" y="940"/>
                      </a:cubicBezTo>
                      <a:cubicBezTo>
                        <a:pt x="342" y="957"/>
                        <a:pt x="356" y="965"/>
                        <a:pt x="370" y="965"/>
                      </a:cubicBezTo>
                      <a:cubicBezTo>
                        <a:pt x="392" y="965"/>
                        <a:pt x="415" y="948"/>
                        <a:pt x="407" y="920"/>
                      </a:cubicBezTo>
                      <a:cubicBezTo>
                        <a:pt x="361" y="756"/>
                        <a:pt x="303" y="595"/>
                        <a:pt x="247" y="435"/>
                      </a:cubicBezTo>
                      <a:cubicBezTo>
                        <a:pt x="218" y="357"/>
                        <a:pt x="191" y="277"/>
                        <a:pt x="167" y="198"/>
                      </a:cubicBezTo>
                      <a:cubicBezTo>
                        <a:pt x="155" y="158"/>
                        <a:pt x="146" y="118"/>
                        <a:pt x="134" y="80"/>
                      </a:cubicBezTo>
                      <a:cubicBezTo>
                        <a:pt x="124" y="47"/>
                        <a:pt x="114" y="15"/>
                        <a:pt x="79" y="2"/>
                      </a:cubicBezTo>
                      <a:cubicBezTo>
                        <a:pt x="76" y="1"/>
                        <a:pt x="74"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8" name="Google Shape;3998;p167"/>
                <p:cNvSpPr/>
                <p:nvPr/>
              </p:nvSpPr>
              <p:spPr>
                <a:xfrm>
                  <a:off x="5557175" y="1725000"/>
                  <a:ext cx="6575" cy="14775"/>
                </a:xfrm>
                <a:custGeom>
                  <a:avLst/>
                  <a:gdLst/>
                  <a:ahLst/>
                  <a:cxnLst/>
                  <a:rect l="l" t="t" r="r" b="b"/>
                  <a:pathLst>
                    <a:path w="263" h="591" extrusionOk="0">
                      <a:moveTo>
                        <a:pt x="212" y="0"/>
                      </a:moveTo>
                      <a:cubicBezTo>
                        <a:pt x="194" y="0"/>
                        <a:pt x="177" y="7"/>
                        <a:pt x="159" y="16"/>
                      </a:cubicBezTo>
                      <a:cubicBezTo>
                        <a:pt x="153" y="18"/>
                        <a:pt x="135" y="26"/>
                        <a:pt x="126" y="34"/>
                      </a:cubicBezTo>
                      <a:cubicBezTo>
                        <a:pt x="115" y="43"/>
                        <a:pt x="102" y="52"/>
                        <a:pt x="92" y="63"/>
                      </a:cubicBezTo>
                      <a:cubicBezTo>
                        <a:pt x="56" y="103"/>
                        <a:pt x="33" y="159"/>
                        <a:pt x="22" y="211"/>
                      </a:cubicBezTo>
                      <a:cubicBezTo>
                        <a:pt x="1" y="330"/>
                        <a:pt x="36" y="454"/>
                        <a:pt x="83" y="565"/>
                      </a:cubicBezTo>
                      <a:cubicBezTo>
                        <a:pt x="90" y="582"/>
                        <a:pt x="111" y="591"/>
                        <a:pt x="130" y="591"/>
                      </a:cubicBezTo>
                      <a:cubicBezTo>
                        <a:pt x="138" y="591"/>
                        <a:pt x="145" y="590"/>
                        <a:pt x="151" y="587"/>
                      </a:cubicBezTo>
                      <a:cubicBezTo>
                        <a:pt x="174" y="575"/>
                        <a:pt x="191" y="546"/>
                        <a:pt x="182" y="519"/>
                      </a:cubicBezTo>
                      <a:cubicBezTo>
                        <a:pt x="167" y="474"/>
                        <a:pt x="151" y="418"/>
                        <a:pt x="146" y="377"/>
                      </a:cubicBezTo>
                      <a:cubicBezTo>
                        <a:pt x="144" y="354"/>
                        <a:pt x="143" y="331"/>
                        <a:pt x="143" y="308"/>
                      </a:cubicBezTo>
                      <a:cubicBezTo>
                        <a:pt x="143" y="297"/>
                        <a:pt x="143" y="287"/>
                        <a:pt x="144" y="274"/>
                      </a:cubicBezTo>
                      <a:cubicBezTo>
                        <a:pt x="144" y="274"/>
                        <a:pt x="145" y="261"/>
                        <a:pt x="146" y="261"/>
                      </a:cubicBezTo>
                      <a:lnTo>
                        <a:pt x="146" y="261"/>
                      </a:lnTo>
                      <a:cubicBezTo>
                        <a:pt x="146" y="261"/>
                        <a:pt x="145" y="263"/>
                        <a:pt x="145" y="265"/>
                      </a:cubicBezTo>
                      <a:cubicBezTo>
                        <a:pt x="146" y="261"/>
                        <a:pt x="146" y="255"/>
                        <a:pt x="148" y="251"/>
                      </a:cubicBezTo>
                      <a:cubicBezTo>
                        <a:pt x="151" y="229"/>
                        <a:pt x="156" y="210"/>
                        <a:pt x="164" y="190"/>
                      </a:cubicBezTo>
                      <a:cubicBezTo>
                        <a:pt x="164" y="188"/>
                        <a:pt x="167" y="182"/>
                        <a:pt x="167" y="182"/>
                      </a:cubicBezTo>
                      <a:lnTo>
                        <a:pt x="167" y="182"/>
                      </a:lnTo>
                      <a:cubicBezTo>
                        <a:pt x="167" y="182"/>
                        <a:pt x="166" y="183"/>
                        <a:pt x="165" y="186"/>
                      </a:cubicBezTo>
                      <a:cubicBezTo>
                        <a:pt x="167" y="181"/>
                        <a:pt x="170" y="176"/>
                        <a:pt x="172" y="170"/>
                      </a:cubicBezTo>
                      <a:cubicBezTo>
                        <a:pt x="177" y="161"/>
                        <a:pt x="182" y="153"/>
                        <a:pt x="187" y="144"/>
                      </a:cubicBezTo>
                      <a:cubicBezTo>
                        <a:pt x="192" y="136"/>
                        <a:pt x="198" y="127"/>
                        <a:pt x="205" y="120"/>
                      </a:cubicBezTo>
                      <a:lnTo>
                        <a:pt x="205" y="120"/>
                      </a:lnTo>
                      <a:cubicBezTo>
                        <a:pt x="203" y="121"/>
                        <a:pt x="203" y="122"/>
                        <a:pt x="203" y="122"/>
                      </a:cubicBezTo>
                      <a:cubicBezTo>
                        <a:pt x="203" y="122"/>
                        <a:pt x="207" y="117"/>
                        <a:pt x="208" y="116"/>
                      </a:cubicBezTo>
                      <a:cubicBezTo>
                        <a:pt x="213" y="109"/>
                        <a:pt x="217" y="103"/>
                        <a:pt x="222" y="97"/>
                      </a:cubicBezTo>
                      <a:cubicBezTo>
                        <a:pt x="233" y="84"/>
                        <a:pt x="253" y="66"/>
                        <a:pt x="259" y="43"/>
                      </a:cubicBezTo>
                      <a:cubicBezTo>
                        <a:pt x="262" y="31"/>
                        <a:pt x="258" y="15"/>
                        <a:pt x="246" y="8"/>
                      </a:cubicBezTo>
                      <a:cubicBezTo>
                        <a:pt x="234" y="2"/>
                        <a:pt x="223" y="0"/>
                        <a:pt x="2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9" name="Google Shape;3999;p167"/>
                <p:cNvSpPr/>
                <p:nvPr/>
              </p:nvSpPr>
              <p:spPr>
                <a:xfrm>
                  <a:off x="5565025" y="1725250"/>
                  <a:ext cx="12425" cy="14325"/>
                </a:xfrm>
                <a:custGeom>
                  <a:avLst/>
                  <a:gdLst/>
                  <a:ahLst/>
                  <a:cxnLst/>
                  <a:rect l="l" t="t" r="r" b="b"/>
                  <a:pathLst>
                    <a:path w="497" h="573" extrusionOk="0">
                      <a:moveTo>
                        <a:pt x="464" y="1"/>
                      </a:moveTo>
                      <a:cubicBezTo>
                        <a:pt x="460" y="1"/>
                        <a:pt x="456" y="2"/>
                        <a:pt x="452" y="4"/>
                      </a:cubicBezTo>
                      <a:cubicBezTo>
                        <a:pt x="358" y="60"/>
                        <a:pt x="279" y="140"/>
                        <a:pt x="211" y="227"/>
                      </a:cubicBezTo>
                      <a:cubicBezTo>
                        <a:pt x="143" y="314"/>
                        <a:pt x="80" y="406"/>
                        <a:pt x="23" y="501"/>
                      </a:cubicBezTo>
                      <a:cubicBezTo>
                        <a:pt x="0" y="538"/>
                        <a:pt x="34" y="573"/>
                        <a:pt x="68" y="573"/>
                      </a:cubicBezTo>
                      <a:cubicBezTo>
                        <a:pt x="82" y="573"/>
                        <a:pt x="97" y="566"/>
                        <a:pt x="107" y="549"/>
                      </a:cubicBezTo>
                      <a:cubicBezTo>
                        <a:pt x="162" y="459"/>
                        <a:pt x="224" y="372"/>
                        <a:pt x="290" y="292"/>
                      </a:cubicBezTo>
                      <a:cubicBezTo>
                        <a:pt x="358" y="210"/>
                        <a:pt x="428" y="127"/>
                        <a:pt x="486" y="38"/>
                      </a:cubicBezTo>
                      <a:cubicBezTo>
                        <a:pt x="496" y="21"/>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0" name="Google Shape;4000;p167"/>
                <p:cNvSpPr/>
                <p:nvPr/>
              </p:nvSpPr>
              <p:spPr>
                <a:xfrm>
                  <a:off x="5911050" y="1667000"/>
                  <a:ext cx="5725" cy="21325"/>
                </a:xfrm>
                <a:custGeom>
                  <a:avLst/>
                  <a:gdLst/>
                  <a:ahLst/>
                  <a:cxnLst/>
                  <a:rect l="l" t="t" r="r" b="b"/>
                  <a:pathLst>
                    <a:path w="229" h="853" extrusionOk="0">
                      <a:moveTo>
                        <a:pt x="58" y="1"/>
                      </a:moveTo>
                      <a:cubicBezTo>
                        <a:pt x="46" y="1"/>
                        <a:pt x="34" y="6"/>
                        <a:pt x="29" y="20"/>
                      </a:cubicBezTo>
                      <a:cubicBezTo>
                        <a:pt x="1" y="81"/>
                        <a:pt x="10" y="149"/>
                        <a:pt x="15" y="215"/>
                      </a:cubicBezTo>
                      <a:cubicBezTo>
                        <a:pt x="20" y="281"/>
                        <a:pt x="30" y="347"/>
                        <a:pt x="38" y="414"/>
                      </a:cubicBezTo>
                      <a:cubicBezTo>
                        <a:pt x="56" y="545"/>
                        <a:pt x="78" y="676"/>
                        <a:pt x="101" y="806"/>
                      </a:cubicBezTo>
                      <a:cubicBezTo>
                        <a:pt x="106" y="834"/>
                        <a:pt x="136" y="852"/>
                        <a:pt x="163" y="852"/>
                      </a:cubicBezTo>
                      <a:cubicBezTo>
                        <a:pt x="169" y="852"/>
                        <a:pt x="174" y="852"/>
                        <a:pt x="179" y="850"/>
                      </a:cubicBezTo>
                      <a:cubicBezTo>
                        <a:pt x="215" y="841"/>
                        <a:pt x="228" y="806"/>
                        <a:pt x="223" y="773"/>
                      </a:cubicBezTo>
                      <a:cubicBezTo>
                        <a:pt x="204" y="647"/>
                        <a:pt x="185" y="522"/>
                        <a:pt x="169" y="395"/>
                      </a:cubicBezTo>
                      <a:cubicBezTo>
                        <a:pt x="162" y="331"/>
                        <a:pt x="153" y="268"/>
                        <a:pt x="143" y="205"/>
                      </a:cubicBezTo>
                      <a:cubicBezTo>
                        <a:pt x="134" y="144"/>
                        <a:pt x="132" y="71"/>
                        <a:pt x="96" y="20"/>
                      </a:cubicBezTo>
                      <a:cubicBezTo>
                        <a:pt x="88" y="8"/>
                        <a:pt x="72" y="1"/>
                        <a:pt x="5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1" name="Google Shape;4001;p167"/>
                <p:cNvSpPr/>
                <p:nvPr/>
              </p:nvSpPr>
              <p:spPr>
                <a:xfrm>
                  <a:off x="5920750" y="1672325"/>
                  <a:ext cx="3775" cy="17025"/>
                </a:xfrm>
                <a:custGeom>
                  <a:avLst/>
                  <a:gdLst/>
                  <a:ahLst/>
                  <a:cxnLst/>
                  <a:rect l="l" t="t" r="r" b="b"/>
                  <a:pathLst>
                    <a:path w="151" h="681" extrusionOk="0">
                      <a:moveTo>
                        <a:pt x="125" y="1"/>
                      </a:moveTo>
                      <a:cubicBezTo>
                        <a:pt x="116" y="1"/>
                        <a:pt x="107" y="5"/>
                        <a:pt x="102" y="13"/>
                      </a:cubicBezTo>
                      <a:cubicBezTo>
                        <a:pt x="40" y="98"/>
                        <a:pt x="20" y="209"/>
                        <a:pt x="11" y="310"/>
                      </a:cubicBezTo>
                      <a:cubicBezTo>
                        <a:pt x="0" y="415"/>
                        <a:pt x="11" y="521"/>
                        <a:pt x="20" y="627"/>
                      </a:cubicBezTo>
                      <a:cubicBezTo>
                        <a:pt x="22" y="663"/>
                        <a:pt x="50" y="681"/>
                        <a:pt x="77" y="681"/>
                      </a:cubicBezTo>
                      <a:cubicBezTo>
                        <a:pt x="104" y="681"/>
                        <a:pt x="129" y="663"/>
                        <a:pt x="129" y="627"/>
                      </a:cubicBezTo>
                      <a:cubicBezTo>
                        <a:pt x="130" y="525"/>
                        <a:pt x="130" y="423"/>
                        <a:pt x="135" y="322"/>
                      </a:cubicBezTo>
                      <a:cubicBezTo>
                        <a:pt x="136" y="273"/>
                        <a:pt x="141" y="224"/>
                        <a:pt x="143" y="176"/>
                      </a:cubicBezTo>
                      <a:cubicBezTo>
                        <a:pt x="144" y="126"/>
                        <a:pt x="151" y="78"/>
                        <a:pt x="151" y="27"/>
                      </a:cubicBezTo>
                      <a:cubicBezTo>
                        <a:pt x="151" y="10"/>
                        <a:pt x="138" y="1"/>
                        <a:pt x="1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2" name="Google Shape;4002;p167"/>
                <p:cNvSpPr/>
                <p:nvPr/>
              </p:nvSpPr>
              <p:spPr>
                <a:xfrm>
                  <a:off x="5928600" y="1669650"/>
                  <a:ext cx="9975" cy="13400"/>
                </a:xfrm>
                <a:custGeom>
                  <a:avLst/>
                  <a:gdLst/>
                  <a:ahLst/>
                  <a:cxnLst/>
                  <a:rect l="l" t="t" r="r" b="b"/>
                  <a:pathLst>
                    <a:path w="399" h="536" extrusionOk="0">
                      <a:moveTo>
                        <a:pt x="362" y="0"/>
                      </a:moveTo>
                      <a:cubicBezTo>
                        <a:pt x="358" y="0"/>
                        <a:pt x="355" y="1"/>
                        <a:pt x="351" y="2"/>
                      </a:cubicBezTo>
                      <a:cubicBezTo>
                        <a:pt x="257" y="33"/>
                        <a:pt x="191" y="128"/>
                        <a:pt x="138" y="206"/>
                      </a:cubicBezTo>
                      <a:cubicBezTo>
                        <a:pt x="83" y="288"/>
                        <a:pt x="41" y="376"/>
                        <a:pt x="10" y="470"/>
                      </a:cubicBezTo>
                      <a:cubicBezTo>
                        <a:pt x="1" y="497"/>
                        <a:pt x="20" y="526"/>
                        <a:pt x="46" y="534"/>
                      </a:cubicBezTo>
                      <a:cubicBezTo>
                        <a:pt x="51" y="535"/>
                        <a:pt x="55" y="536"/>
                        <a:pt x="60" y="536"/>
                      </a:cubicBezTo>
                      <a:cubicBezTo>
                        <a:pt x="83" y="536"/>
                        <a:pt x="103" y="521"/>
                        <a:pt x="111" y="498"/>
                      </a:cubicBezTo>
                      <a:cubicBezTo>
                        <a:pt x="138" y="415"/>
                        <a:pt x="178" y="335"/>
                        <a:pt x="226" y="263"/>
                      </a:cubicBezTo>
                      <a:cubicBezTo>
                        <a:pt x="250" y="228"/>
                        <a:pt x="276" y="196"/>
                        <a:pt x="303" y="164"/>
                      </a:cubicBezTo>
                      <a:cubicBezTo>
                        <a:pt x="334" y="129"/>
                        <a:pt x="368" y="93"/>
                        <a:pt x="388" y="51"/>
                      </a:cubicBezTo>
                      <a:cubicBezTo>
                        <a:pt x="398" y="30"/>
                        <a:pt x="384" y="0"/>
                        <a:pt x="3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3" name="Google Shape;4003;p167"/>
                <p:cNvSpPr/>
                <p:nvPr/>
              </p:nvSpPr>
              <p:spPr>
                <a:xfrm>
                  <a:off x="5769450" y="1529600"/>
                  <a:ext cx="8125" cy="20825"/>
                </a:xfrm>
                <a:custGeom>
                  <a:avLst/>
                  <a:gdLst/>
                  <a:ahLst/>
                  <a:cxnLst/>
                  <a:rect l="l" t="t" r="r" b="b"/>
                  <a:pathLst>
                    <a:path w="325" h="833" extrusionOk="0">
                      <a:moveTo>
                        <a:pt x="78" y="0"/>
                      </a:moveTo>
                      <a:cubicBezTo>
                        <a:pt x="61" y="0"/>
                        <a:pt x="43" y="9"/>
                        <a:pt x="33" y="25"/>
                      </a:cubicBezTo>
                      <a:cubicBezTo>
                        <a:pt x="1" y="81"/>
                        <a:pt x="17" y="171"/>
                        <a:pt x="28" y="233"/>
                      </a:cubicBezTo>
                      <a:cubicBezTo>
                        <a:pt x="42" y="302"/>
                        <a:pt x="62" y="369"/>
                        <a:pt x="87" y="435"/>
                      </a:cubicBezTo>
                      <a:cubicBezTo>
                        <a:pt x="135" y="561"/>
                        <a:pt x="184" y="688"/>
                        <a:pt x="238" y="812"/>
                      </a:cubicBezTo>
                      <a:cubicBezTo>
                        <a:pt x="245" y="827"/>
                        <a:pt x="259" y="833"/>
                        <a:pt x="273" y="833"/>
                      </a:cubicBezTo>
                      <a:cubicBezTo>
                        <a:pt x="298" y="833"/>
                        <a:pt x="324" y="814"/>
                        <a:pt x="323" y="787"/>
                      </a:cubicBezTo>
                      <a:cubicBezTo>
                        <a:pt x="317" y="657"/>
                        <a:pt x="262" y="534"/>
                        <a:pt x="221" y="411"/>
                      </a:cubicBezTo>
                      <a:cubicBezTo>
                        <a:pt x="200" y="348"/>
                        <a:pt x="180" y="285"/>
                        <a:pt x="165" y="222"/>
                      </a:cubicBezTo>
                      <a:cubicBezTo>
                        <a:pt x="156" y="188"/>
                        <a:pt x="149" y="156"/>
                        <a:pt x="144" y="122"/>
                      </a:cubicBezTo>
                      <a:cubicBezTo>
                        <a:pt x="139" y="88"/>
                        <a:pt x="139" y="56"/>
                        <a:pt x="123" y="25"/>
                      </a:cubicBezTo>
                      <a:cubicBezTo>
                        <a:pt x="113" y="9"/>
                        <a:pt x="95" y="0"/>
                        <a:pt x="7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4" name="Google Shape;4004;p167"/>
                <p:cNvSpPr/>
                <p:nvPr/>
              </p:nvSpPr>
              <p:spPr>
                <a:xfrm>
                  <a:off x="5782150" y="1529975"/>
                  <a:ext cx="6225" cy="15825"/>
                </a:xfrm>
                <a:custGeom>
                  <a:avLst/>
                  <a:gdLst/>
                  <a:ahLst/>
                  <a:cxnLst/>
                  <a:rect l="l" t="t" r="r" b="b"/>
                  <a:pathLst>
                    <a:path w="249" h="633" extrusionOk="0">
                      <a:moveTo>
                        <a:pt x="220" y="0"/>
                      </a:moveTo>
                      <a:cubicBezTo>
                        <a:pt x="216" y="0"/>
                        <a:pt x="213" y="1"/>
                        <a:pt x="209" y="4"/>
                      </a:cubicBezTo>
                      <a:cubicBezTo>
                        <a:pt x="164" y="32"/>
                        <a:pt x="118" y="70"/>
                        <a:pt x="89" y="116"/>
                      </a:cubicBezTo>
                      <a:cubicBezTo>
                        <a:pt x="60" y="162"/>
                        <a:pt x="38" y="213"/>
                        <a:pt x="27" y="265"/>
                      </a:cubicBezTo>
                      <a:cubicBezTo>
                        <a:pt x="1" y="379"/>
                        <a:pt x="22" y="498"/>
                        <a:pt x="68" y="603"/>
                      </a:cubicBezTo>
                      <a:cubicBezTo>
                        <a:pt x="76" y="623"/>
                        <a:pt x="98" y="633"/>
                        <a:pt x="120" y="633"/>
                      </a:cubicBezTo>
                      <a:cubicBezTo>
                        <a:pt x="131" y="633"/>
                        <a:pt x="142" y="630"/>
                        <a:pt x="151" y="625"/>
                      </a:cubicBezTo>
                      <a:cubicBezTo>
                        <a:pt x="181" y="607"/>
                        <a:pt x="185" y="573"/>
                        <a:pt x="171" y="542"/>
                      </a:cubicBezTo>
                      <a:cubicBezTo>
                        <a:pt x="96" y="372"/>
                        <a:pt x="147" y="187"/>
                        <a:pt x="240" y="35"/>
                      </a:cubicBezTo>
                      <a:cubicBezTo>
                        <a:pt x="249" y="19"/>
                        <a:pt x="235" y="0"/>
                        <a:pt x="22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5" name="Google Shape;4005;p167"/>
                <p:cNvSpPr/>
                <p:nvPr/>
              </p:nvSpPr>
              <p:spPr>
                <a:xfrm>
                  <a:off x="5795075" y="1526000"/>
                  <a:ext cx="8550" cy="17000"/>
                </a:xfrm>
                <a:custGeom>
                  <a:avLst/>
                  <a:gdLst/>
                  <a:ahLst/>
                  <a:cxnLst/>
                  <a:rect l="l" t="t" r="r" b="b"/>
                  <a:pathLst>
                    <a:path w="342" h="680" extrusionOk="0">
                      <a:moveTo>
                        <a:pt x="302" y="1"/>
                      </a:moveTo>
                      <a:cubicBezTo>
                        <a:pt x="297" y="1"/>
                        <a:pt x="291" y="2"/>
                        <a:pt x="286" y="5"/>
                      </a:cubicBezTo>
                      <a:cubicBezTo>
                        <a:pt x="181" y="63"/>
                        <a:pt x="120" y="179"/>
                        <a:pt x="79" y="289"/>
                      </a:cubicBezTo>
                      <a:cubicBezTo>
                        <a:pt x="38" y="399"/>
                        <a:pt x="17" y="515"/>
                        <a:pt x="5" y="633"/>
                      </a:cubicBezTo>
                      <a:cubicBezTo>
                        <a:pt x="1" y="662"/>
                        <a:pt x="28" y="679"/>
                        <a:pt x="54" y="679"/>
                      </a:cubicBezTo>
                      <a:cubicBezTo>
                        <a:pt x="75" y="679"/>
                        <a:pt x="96" y="669"/>
                        <a:pt x="99" y="644"/>
                      </a:cubicBezTo>
                      <a:cubicBezTo>
                        <a:pt x="114" y="537"/>
                        <a:pt x="139" y="430"/>
                        <a:pt x="179" y="330"/>
                      </a:cubicBezTo>
                      <a:cubicBezTo>
                        <a:pt x="218" y="229"/>
                        <a:pt x="281" y="143"/>
                        <a:pt x="329" y="49"/>
                      </a:cubicBezTo>
                      <a:cubicBezTo>
                        <a:pt x="341" y="26"/>
                        <a:pt x="324" y="1"/>
                        <a:pt x="3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6" name="Google Shape;4006;p167"/>
                <p:cNvSpPr/>
                <p:nvPr/>
              </p:nvSpPr>
              <p:spPr>
                <a:xfrm>
                  <a:off x="5415125" y="1599650"/>
                  <a:ext cx="5550" cy="20825"/>
                </a:xfrm>
                <a:custGeom>
                  <a:avLst/>
                  <a:gdLst/>
                  <a:ahLst/>
                  <a:cxnLst/>
                  <a:rect l="l" t="t" r="r" b="b"/>
                  <a:pathLst>
                    <a:path w="222" h="833" extrusionOk="0">
                      <a:moveTo>
                        <a:pt x="56" y="0"/>
                      </a:moveTo>
                      <a:cubicBezTo>
                        <a:pt x="41" y="0"/>
                        <a:pt x="26" y="10"/>
                        <a:pt x="20" y="26"/>
                      </a:cubicBezTo>
                      <a:cubicBezTo>
                        <a:pt x="0" y="87"/>
                        <a:pt x="9" y="161"/>
                        <a:pt x="14" y="224"/>
                      </a:cubicBezTo>
                      <a:cubicBezTo>
                        <a:pt x="17" y="287"/>
                        <a:pt x="24" y="352"/>
                        <a:pt x="33" y="414"/>
                      </a:cubicBezTo>
                      <a:cubicBezTo>
                        <a:pt x="42" y="477"/>
                        <a:pt x="51" y="538"/>
                        <a:pt x="61" y="600"/>
                      </a:cubicBezTo>
                      <a:cubicBezTo>
                        <a:pt x="72" y="666"/>
                        <a:pt x="82" y="734"/>
                        <a:pt x="108" y="798"/>
                      </a:cubicBezTo>
                      <a:cubicBezTo>
                        <a:pt x="116" y="818"/>
                        <a:pt x="141" y="832"/>
                        <a:pt x="163" y="832"/>
                      </a:cubicBezTo>
                      <a:cubicBezTo>
                        <a:pt x="182" y="832"/>
                        <a:pt x="199" y="822"/>
                        <a:pt x="202" y="798"/>
                      </a:cubicBezTo>
                      <a:cubicBezTo>
                        <a:pt x="221" y="665"/>
                        <a:pt x="192" y="528"/>
                        <a:pt x="174" y="398"/>
                      </a:cubicBezTo>
                      <a:cubicBezTo>
                        <a:pt x="165" y="333"/>
                        <a:pt x="154" y="270"/>
                        <a:pt x="140" y="205"/>
                      </a:cubicBezTo>
                      <a:cubicBezTo>
                        <a:pt x="128" y="143"/>
                        <a:pt x="119" y="72"/>
                        <a:pt x="86" y="18"/>
                      </a:cubicBezTo>
                      <a:cubicBezTo>
                        <a:pt x="79" y="6"/>
                        <a:pt x="67" y="0"/>
                        <a:pt x="5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7" name="Google Shape;4007;p167"/>
                <p:cNvSpPr/>
                <p:nvPr/>
              </p:nvSpPr>
              <p:spPr>
                <a:xfrm>
                  <a:off x="5424775" y="1604675"/>
                  <a:ext cx="5250" cy="13525"/>
                </a:xfrm>
                <a:custGeom>
                  <a:avLst/>
                  <a:gdLst/>
                  <a:ahLst/>
                  <a:cxnLst/>
                  <a:rect l="l" t="t" r="r" b="b"/>
                  <a:pathLst>
                    <a:path w="210" h="541" extrusionOk="0">
                      <a:moveTo>
                        <a:pt x="170" y="1"/>
                      </a:moveTo>
                      <a:cubicBezTo>
                        <a:pt x="165" y="1"/>
                        <a:pt x="159" y="2"/>
                        <a:pt x="153" y="6"/>
                      </a:cubicBezTo>
                      <a:cubicBezTo>
                        <a:pt x="134" y="18"/>
                        <a:pt x="115" y="32"/>
                        <a:pt x="99" y="48"/>
                      </a:cubicBezTo>
                      <a:cubicBezTo>
                        <a:pt x="82" y="66"/>
                        <a:pt x="71" y="88"/>
                        <a:pt x="58" y="109"/>
                      </a:cubicBezTo>
                      <a:cubicBezTo>
                        <a:pt x="35" y="147"/>
                        <a:pt x="21" y="187"/>
                        <a:pt x="15" y="232"/>
                      </a:cubicBezTo>
                      <a:cubicBezTo>
                        <a:pt x="0" y="329"/>
                        <a:pt x="29" y="426"/>
                        <a:pt x="71" y="514"/>
                      </a:cubicBezTo>
                      <a:cubicBezTo>
                        <a:pt x="79" y="532"/>
                        <a:pt x="100" y="541"/>
                        <a:pt x="120" y="541"/>
                      </a:cubicBezTo>
                      <a:cubicBezTo>
                        <a:pt x="130" y="541"/>
                        <a:pt x="140" y="538"/>
                        <a:pt x="148" y="534"/>
                      </a:cubicBezTo>
                      <a:cubicBezTo>
                        <a:pt x="175" y="516"/>
                        <a:pt x="180" y="483"/>
                        <a:pt x="167" y="455"/>
                      </a:cubicBezTo>
                      <a:cubicBezTo>
                        <a:pt x="134" y="388"/>
                        <a:pt x="118" y="320"/>
                        <a:pt x="125" y="245"/>
                      </a:cubicBezTo>
                      <a:cubicBezTo>
                        <a:pt x="127" y="217"/>
                        <a:pt x="137" y="181"/>
                        <a:pt x="148" y="150"/>
                      </a:cubicBezTo>
                      <a:cubicBezTo>
                        <a:pt x="154" y="134"/>
                        <a:pt x="163" y="120"/>
                        <a:pt x="173" y="105"/>
                      </a:cubicBezTo>
                      <a:cubicBezTo>
                        <a:pt x="182" y="86"/>
                        <a:pt x="189" y="69"/>
                        <a:pt x="198" y="50"/>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8" name="Google Shape;4008;p167"/>
                <p:cNvSpPr/>
                <p:nvPr/>
              </p:nvSpPr>
              <p:spPr>
                <a:xfrm>
                  <a:off x="5967550" y="1596200"/>
                  <a:ext cx="4050" cy="13075"/>
                </a:xfrm>
                <a:custGeom>
                  <a:avLst/>
                  <a:gdLst/>
                  <a:ahLst/>
                  <a:cxnLst/>
                  <a:rect l="l" t="t" r="r" b="b"/>
                  <a:pathLst>
                    <a:path w="162" h="523" extrusionOk="0">
                      <a:moveTo>
                        <a:pt x="48" y="1"/>
                      </a:moveTo>
                      <a:cubicBezTo>
                        <a:pt x="40" y="1"/>
                        <a:pt x="32" y="6"/>
                        <a:pt x="29" y="17"/>
                      </a:cubicBezTo>
                      <a:cubicBezTo>
                        <a:pt x="19" y="54"/>
                        <a:pt x="16" y="92"/>
                        <a:pt x="9" y="131"/>
                      </a:cubicBezTo>
                      <a:cubicBezTo>
                        <a:pt x="1" y="171"/>
                        <a:pt x="3" y="212"/>
                        <a:pt x="7" y="251"/>
                      </a:cubicBezTo>
                      <a:cubicBezTo>
                        <a:pt x="16" y="331"/>
                        <a:pt x="30" y="410"/>
                        <a:pt x="54" y="487"/>
                      </a:cubicBezTo>
                      <a:cubicBezTo>
                        <a:pt x="61" y="512"/>
                        <a:pt x="80" y="522"/>
                        <a:pt x="100" y="522"/>
                      </a:cubicBezTo>
                      <a:cubicBezTo>
                        <a:pt x="130" y="522"/>
                        <a:pt x="162" y="497"/>
                        <a:pt x="151" y="459"/>
                      </a:cubicBezTo>
                      <a:cubicBezTo>
                        <a:pt x="131" y="389"/>
                        <a:pt x="113" y="318"/>
                        <a:pt x="106" y="246"/>
                      </a:cubicBezTo>
                      <a:cubicBezTo>
                        <a:pt x="102" y="209"/>
                        <a:pt x="98" y="171"/>
                        <a:pt x="91" y="135"/>
                      </a:cubicBezTo>
                      <a:cubicBezTo>
                        <a:pt x="83" y="97"/>
                        <a:pt x="80" y="60"/>
                        <a:pt x="74" y="23"/>
                      </a:cubicBezTo>
                      <a:cubicBezTo>
                        <a:pt x="73"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9" name="Google Shape;4009;p167"/>
                <p:cNvSpPr/>
                <p:nvPr/>
              </p:nvSpPr>
              <p:spPr>
                <a:xfrm>
                  <a:off x="5986000" y="1599700"/>
                  <a:ext cx="5025" cy="12300"/>
                </a:xfrm>
                <a:custGeom>
                  <a:avLst/>
                  <a:gdLst/>
                  <a:ahLst/>
                  <a:cxnLst/>
                  <a:rect l="l" t="t" r="r" b="b"/>
                  <a:pathLst>
                    <a:path w="201" h="492" extrusionOk="0">
                      <a:moveTo>
                        <a:pt x="162" y="0"/>
                      </a:moveTo>
                      <a:cubicBezTo>
                        <a:pt x="155" y="0"/>
                        <a:pt x="147" y="3"/>
                        <a:pt x="140" y="9"/>
                      </a:cubicBezTo>
                      <a:cubicBezTo>
                        <a:pt x="88" y="55"/>
                        <a:pt x="61" y="126"/>
                        <a:pt x="42" y="193"/>
                      </a:cubicBezTo>
                      <a:cubicBezTo>
                        <a:pt x="20" y="271"/>
                        <a:pt x="7" y="351"/>
                        <a:pt x="2" y="432"/>
                      </a:cubicBezTo>
                      <a:cubicBezTo>
                        <a:pt x="1" y="463"/>
                        <a:pt x="29" y="491"/>
                        <a:pt x="59" y="491"/>
                      </a:cubicBezTo>
                      <a:cubicBezTo>
                        <a:pt x="60" y="491"/>
                        <a:pt x="61" y="491"/>
                        <a:pt x="62" y="491"/>
                      </a:cubicBezTo>
                      <a:cubicBezTo>
                        <a:pt x="63" y="491"/>
                        <a:pt x="63" y="491"/>
                        <a:pt x="64" y="491"/>
                      </a:cubicBezTo>
                      <a:cubicBezTo>
                        <a:pt x="97" y="491"/>
                        <a:pt x="124" y="466"/>
                        <a:pt x="124" y="433"/>
                      </a:cubicBezTo>
                      <a:cubicBezTo>
                        <a:pt x="126" y="357"/>
                        <a:pt x="133" y="297"/>
                        <a:pt x="149" y="224"/>
                      </a:cubicBezTo>
                      <a:cubicBezTo>
                        <a:pt x="164" y="162"/>
                        <a:pt x="180" y="102"/>
                        <a:pt x="194" y="40"/>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0" name="Google Shape;4010;p167"/>
                <p:cNvSpPr/>
                <p:nvPr/>
              </p:nvSpPr>
              <p:spPr>
                <a:xfrm>
                  <a:off x="5876000" y="1483600"/>
                  <a:ext cx="3175" cy="17225"/>
                </a:xfrm>
                <a:custGeom>
                  <a:avLst/>
                  <a:gdLst/>
                  <a:ahLst/>
                  <a:cxnLst/>
                  <a:rect l="l" t="t" r="r" b="b"/>
                  <a:pathLst>
                    <a:path w="127" h="689" extrusionOk="0">
                      <a:moveTo>
                        <a:pt x="63" y="0"/>
                      </a:moveTo>
                      <a:cubicBezTo>
                        <a:pt x="52" y="0"/>
                        <a:pt x="41" y="7"/>
                        <a:pt x="37" y="20"/>
                      </a:cubicBezTo>
                      <a:cubicBezTo>
                        <a:pt x="18" y="70"/>
                        <a:pt x="8" y="117"/>
                        <a:pt x="4" y="169"/>
                      </a:cubicBezTo>
                      <a:cubicBezTo>
                        <a:pt x="1" y="220"/>
                        <a:pt x="2" y="271"/>
                        <a:pt x="2" y="322"/>
                      </a:cubicBezTo>
                      <a:lnTo>
                        <a:pt x="2" y="628"/>
                      </a:lnTo>
                      <a:cubicBezTo>
                        <a:pt x="2" y="668"/>
                        <a:pt x="33" y="689"/>
                        <a:pt x="64" y="689"/>
                      </a:cubicBezTo>
                      <a:cubicBezTo>
                        <a:pt x="95" y="689"/>
                        <a:pt x="126" y="668"/>
                        <a:pt x="126" y="628"/>
                      </a:cubicBezTo>
                      <a:lnTo>
                        <a:pt x="126" y="322"/>
                      </a:lnTo>
                      <a:cubicBezTo>
                        <a:pt x="126" y="270"/>
                        <a:pt x="127" y="219"/>
                        <a:pt x="124" y="169"/>
                      </a:cubicBezTo>
                      <a:cubicBezTo>
                        <a:pt x="120" y="117"/>
                        <a:pt x="110" y="70"/>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1" name="Google Shape;4011;p167"/>
                <p:cNvSpPr/>
                <p:nvPr/>
              </p:nvSpPr>
              <p:spPr>
                <a:xfrm>
                  <a:off x="5894875" y="1494875"/>
                  <a:ext cx="6000" cy="10750"/>
                </a:xfrm>
                <a:custGeom>
                  <a:avLst/>
                  <a:gdLst/>
                  <a:ahLst/>
                  <a:cxnLst/>
                  <a:rect l="l" t="t" r="r" b="b"/>
                  <a:pathLst>
                    <a:path w="240" h="430" extrusionOk="0">
                      <a:moveTo>
                        <a:pt x="209" y="1"/>
                      </a:moveTo>
                      <a:cubicBezTo>
                        <a:pt x="203" y="1"/>
                        <a:pt x="197" y="3"/>
                        <a:pt x="191" y="8"/>
                      </a:cubicBezTo>
                      <a:cubicBezTo>
                        <a:pt x="140" y="51"/>
                        <a:pt x="105" y="110"/>
                        <a:pt x="78" y="170"/>
                      </a:cubicBezTo>
                      <a:cubicBezTo>
                        <a:pt x="49" y="232"/>
                        <a:pt x="27" y="297"/>
                        <a:pt x="7" y="362"/>
                      </a:cubicBezTo>
                      <a:cubicBezTo>
                        <a:pt x="0" y="389"/>
                        <a:pt x="17" y="423"/>
                        <a:pt x="44" y="428"/>
                      </a:cubicBezTo>
                      <a:cubicBezTo>
                        <a:pt x="49" y="429"/>
                        <a:pt x="54" y="430"/>
                        <a:pt x="59" y="430"/>
                      </a:cubicBezTo>
                      <a:cubicBezTo>
                        <a:pt x="82" y="430"/>
                        <a:pt x="104" y="415"/>
                        <a:pt x="112" y="392"/>
                      </a:cubicBezTo>
                      <a:cubicBezTo>
                        <a:pt x="128" y="331"/>
                        <a:pt x="149" y="270"/>
                        <a:pt x="172" y="212"/>
                      </a:cubicBezTo>
                      <a:cubicBezTo>
                        <a:pt x="196" y="153"/>
                        <a:pt x="223" y="97"/>
                        <a:pt x="236" y="35"/>
                      </a:cubicBezTo>
                      <a:cubicBezTo>
                        <a:pt x="240" y="15"/>
                        <a:pt x="225"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2" name="Google Shape;4012;p167"/>
                <p:cNvSpPr/>
                <p:nvPr/>
              </p:nvSpPr>
              <p:spPr>
                <a:xfrm>
                  <a:off x="5755400" y="1646950"/>
                  <a:ext cx="4225" cy="11425"/>
                </a:xfrm>
                <a:custGeom>
                  <a:avLst/>
                  <a:gdLst/>
                  <a:ahLst/>
                  <a:cxnLst/>
                  <a:rect l="l" t="t" r="r" b="b"/>
                  <a:pathLst>
                    <a:path w="169" h="457" extrusionOk="0">
                      <a:moveTo>
                        <a:pt x="42" y="1"/>
                      </a:moveTo>
                      <a:cubicBezTo>
                        <a:pt x="21" y="1"/>
                        <a:pt x="0" y="20"/>
                        <a:pt x="1" y="42"/>
                      </a:cubicBezTo>
                      <a:cubicBezTo>
                        <a:pt x="1" y="52"/>
                        <a:pt x="3" y="61"/>
                        <a:pt x="4" y="70"/>
                      </a:cubicBezTo>
                      <a:cubicBezTo>
                        <a:pt x="4" y="72"/>
                        <a:pt x="6" y="85"/>
                        <a:pt x="6" y="85"/>
                      </a:cubicBezTo>
                      <a:cubicBezTo>
                        <a:pt x="6" y="85"/>
                        <a:pt x="6" y="85"/>
                        <a:pt x="6" y="85"/>
                      </a:cubicBezTo>
                      <a:cubicBezTo>
                        <a:pt x="8" y="96"/>
                        <a:pt x="14" y="117"/>
                        <a:pt x="18" y="132"/>
                      </a:cubicBezTo>
                      <a:cubicBezTo>
                        <a:pt x="26" y="159"/>
                        <a:pt x="30" y="188"/>
                        <a:pt x="34" y="214"/>
                      </a:cubicBezTo>
                      <a:cubicBezTo>
                        <a:pt x="33" y="212"/>
                        <a:pt x="33" y="210"/>
                        <a:pt x="33" y="210"/>
                      </a:cubicBezTo>
                      <a:lnTo>
                        <a:pt x="33" y="210"/>
                      </a:lnTo>
                      <a:cubicBezTo>
                        <a:pt x="33" y="210"/>
                        <a:pt x="35" y="223"/>
                        <a:pt x="35" y="225"/>
                      </a:cubicBezTo>
                      <a:cubicBezTo>
                        <a:pt x="36" y="233"/>
                        <a:pt x="36" y="239"/>
                        <a:pt x="36" y="246"/>
                      </a:cubicBezTo>
                      <a:cubicBezTo>
                        <a:pt x="37" y="260"/>
                        <a:pt x="37" y="275"/>
                        <a:pt x="36" y="290"/>
                      </a:cubicBezTo>
                      <a:cubicBezTo>
                        <a:pt x="36" y="305"/>
                        <a:pt x="35" y="320"/>
                        <a:pt x="34" y="333"/>
                      </a:cubicBezTo>
                      <a:cubicBezTo>
                        <a:pt x="34" y="337"/>
                        <a:pt x="32" y="342"/>
                        <a:pt x="32" y="347"/>
                      </a:cubicBezTo>
                      <a:cubicBezTo>
                        <a:pt x="33" y="344"/>
                        <a:pt x="33" y="342"/>
                        <a:pt x="33" y="342"/>
                      </a:cubicBezTo>
                      <a:lnTo>
                        <a:pt x="33" y="342"/>
                      </a:lnTo>
                      <a:cubicBezTo>
                        <a:pt x="33" y="342"/>
                        <a:pt x="33" y="344"/>
                        <a:pt x="32" y="348"/>
                      </a:cubicBezTo>
                      <a:cubicBezTo>
                        <a:pt x="31" y="357"/>
                        <a:pt x="30" y="364"/>
                        <a:pt x="29" y="373"/>
                      </a:cubicBezTo>
                      <a:cubicBezTo>
                        <a:pt x="21" y="407"/>
                        <a:pt x="37" y="446"/>
                        <a:pt x="75" y="454"/>
                      </a:cubicBezTo>
                      <a:cubicBezTo>
                        <a:pt x="80" y="456"/>
                        <a:pt x="86" y="457"/>
                        <a:pt x="92" y="457"/>
                      </a:cubicBezTo>
                      <a:cubicBezTo>
                        <a:pt x="118" y="457"/>
                        <a:pt x="149" y="440"/>
                        <a:pt x="154" y="409"/>
                      </a:cubicBezTo>
                      <a:cubicBezTo>
                        <a:pt x="167" y="335"/>
                        <a:pt x="168" y="264"/>
                        <a:pt x="157" y="189"/>
                      </a:cubicBezTo>
                      <a:cubicBezTo>
                        <a:pt x="152" y="157"/>
                        <a:pt x="141" y="127"/>
                        <a:pt x="129" y="96"/>
                      </a:cubicBezTo>
                      <a:cubicBezTo>
                        <a:pt x="121" y="76"/>
                        <a:pt x="113" y="59"/>
                        <a:pt x="98" y="40"/>
                      </a:cubicBezTo>
                      <a:cubicBezTo>
                        <a:pt x="87" y="28"/>
                        <a:pt x="76" y="18"/>
                        <a:pt x="61" y="7"/>
                      </a:cubicBezTo>
                      <a:cubicBezTo>
                        <a:pt x="56" y="3"/>
                        <a:pt x="49" y="1"/>
                        <a:pt x="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3" name="Google Shape;4013;p167"/>
                <p:cNvSpPr/>
                <p:nvPr/>
              </p:nvSpPr>
              <p:spPr>
                <a:xfrm>
                  <a:off x="5780950" y="1648700"/>
                  <a:ext cx="3925" cy="9525"/>
                </a:xfrm>
                <a:custGeom>
                  <a:avLst/>
                  <a:gdLst/>
                  <a:ahLst/>
                  <a:cxnLst/>
                  <a:rect l="l" t="t" r="r" b="b"/>
                  <a:pathLst>
                    <a:path w="157" h="381" extrusionOk="0">
                      <a:moveTo>
                        <a:pt x="117" y="0"/>
                      </a:moveTo>
                      <a:cubicBezTo>
                        <a:pt x="107" y="0"/>
                        <a:pt x="98" y="5"/>
                        <a:pt x="95" y="16"/>
                      </a:cubicBezTo>
                      <a:cubicBezTo>
                        <a:pt x="88" y="41"/>
                        <a:pt x="85" y="66"/>
                        <a:pt x="78" y="91"/>
                      </a:cubicBezTo>
                      <a:cubicBezTo>
                        <a:pt x="70" y="115"/>
                        <a:pt x="63" y="138"/>
                        <a:pt x="57" y="162"/>
                      </a:cubicBezTo>
                      <a:cubicBezTo>
                        <a:pt x="44" y="210"/>
                        <a:pt x="28" y="260"/>
                        <a:pt x="11" y="307"/>
                      </a:cubicBezTo>
                      <a:cubicBezTo>
                        <a:pt x="1" y="335"/>
                        <a:pt x="22" y="371"/>
                        <a:pt x="52" y="379"/>
                      </a:cubicBezTo>
                      <a:cubicBezTo>
                        <a:pt x="56" y="380"/>
                        <a:pt x="61" y="380"/>
                        <a:pt x="65" y="380"/>
                      </a:cubicBezTo>
                      <a:cubicBezTo>
                        <a:pt x="92" y="380"/>
                        <a:pt x="116" y="364"/>
                        <a:pt x="124" y="338"/>
                      </a:cubicBezTo>
                      <a:cubicBezTo>
                        <a:pt x="140" y="285"/>
                        <a:pt x="150" y="230"/>
                        <a:pt x="154" y="174"/>
                      </a:cubicBezTo>
                      <a:cubicBezTo>
                        <a:pt x="156" y="162"/>
                        <a:pt x="157" y="148"/>
                        <a:pt x="156" y="136"/>
                      </a:cubicBezTo>
                      <a:cubicBezTo>
                        <a:pt x="156" y="123"/>
                        <a:pt x="152" y="111"/>
                        <a:pt x="151" y="97"/>
                      </a:cubicBezTo>
                      <a:cubicBezTo>
                        <a:pt x="149" y="71"/>
                        <a:pt x="146" y="42"/>
                        <a:pt x="139" y="16"/>
                      </a:cubicBezTo>
                      <a:cubicBezTo>
                        <a:pt x="136" y="5"/>
                        <a:pt x="126" y="0"/>
                        <a:pt x="11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4" name="Google Shape;4014;p167"/>
                <p:cNvSpPr/>
                <p:nvPr/>
              </p:nvSpPr>
              <p:spPr>
                <a:xfrm>
                  <a:off x="5676100" y="1694425"/>
                  <a:ext cx="3200" cy="13825"/>
                </a:xfrm>
                <a:custGeom>
                  <a:avLst/>
                  <a:gdLst/>
                  <a:ahLst/>
                  <a:cxnLst/>
                  <a:rect l="l" t="t" r="r" b="b"/>
                  <a:pathLst>
                    <a:path w="128" h="553" extrusionOk="0">
                      <a:moveTo>
                        <a:pt x="64" y="1"/>
                      </a:moveTo>
                      <a:cubicBezTo>
                        <a:pt x="49" y="1"/>
                        <a:pt x="34" y="7"/>
                        <a:pt x="29" y="21"/>
                      </a:cubicBezTo>
                      <a:cubicBezTo>
                        <a:pt x="20" y="41"/>
                        <a:pt x="7" y="62"/>
                        <a:pt x="6" y="86"/>
                      </a:cubicBezTo>
                      <a:cubicBezTo>
                        <a:pt x="5" y="104"/>
                        <a:pt x="4" y="122"/>
                        <a:pt x="3" y="139"/>
                      </a:cubicBezTo>
                      <a:cubicBezTo>
                        <a:pt x="0" y="179"/>
                        <a:pt x="1" y="218"/>
                        <a:pt x="1" y="257"/>
                      </a:cubicBezTo>
                      <a:lnTo>
                        <a:pt x="1" y="491"/>
                      </a:lnTo>
                      <a:cubicBezTo>
                        <a:pt x="1" y="524"/>
                        <a:pt x="30" y="553"/>
                        <a:pt x="63" y="553"/>
                      </a:cubicBezTo>
                      <a:cubicBezTo>
                        <a:pt x="64" y="553"/>
                        <a:pt x="65" y="553"/>
                        <a:pt x="66" y="553"/>
                      </a:cubicBezTo>
                      <a:cubicBezTo>
                        <a:pt x="98" y="553"/>
                        <a:pt x="126" y="526"/>
                        <a:pt x="126" y="492"/>
                      </a:cubicBezTo>
                      <a:lnTo>
                        <a:pt x="126" y="259"/>
                      </a:lnTo>
                      <a:cubicBezTo>
                        <a:pt x="126" y="221"/>
                        <a:pt x="127" y="183"/>
                        <a:pt x="124" y="144"/>
                      </a:cubicBezTo>
                      <a:cubicBezTo>
                        <a:pt x="123" y="124"/>
                        <a:pt x="123" y="106"/>
                        <a:pt x="121" y="86"/>
                      </a:cubicBezTo>
                      <a:cubicBezTo>
                        <a:pt x="118" y="63"/>
                        <a:pt x="108" y="42"/>
                        <a:pt x="98" y="21"/>
                      </a:cubicBezTo>
                      <a:cubicBezTo>
                        <a:pt x="93" y="7"/>
                        <a:pt x="78" y="1"/>
                        <a:pt x="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5" name="Google Shape;4015;p167"/>
                <p:cNvSpPr/>
                <p:nvPr/>
              </p:nvSpPr>
              <p:spPr>
                <a:xfrm>
                  <a:off x="5681025" y="1694725"/>
                  <a:ext cx="3700" cy="11150"/>
                </a:xfrm>
                <a:custGeom>
                  <a:avLst/>
                  <a:gdLst/>
                  <a:ahLst/>
                  <a:cxnLst/>
                  <a:rect l="l" t="t" r="r" b="b"/>
                  <a:pathLst>
                    <a:path w="148" h="446" extrusionOk="0">
                      <a:moveTo>
                        <a:pt x="116" y="1"/>
                      </a:moveTo>
                      <a:cubicBezTo>
                        <a:pt x="106" y="1"/>
                        <a:pt x="96" y="5"/>
                        <a:pt x="89" y="15"/>
                      </a:cubicBezTo>
                      <a:cubicBezTo>
                        <a:pt x="54" y="66"/>
                        <a:pt x="30" y="126"/>
                        <a:pt x="18" y="186"/>
                      </a:cubicBezTo>
                      <a:cubicBezTo>
                        <a:pt x="6" y="250"/>
                        <a:pt x="1" y="315"/>
                        <a:pt x="1" y="381"/>
                      </a:cubicBezTo>
                      <a:cubicBezTo>
                        <a:pt x="1" y="414"/>
                        <a:pt x="30" y="445"/>
                        <a:pt x="62" y="445"/>
                      </a:cubicBezTo>
                      <a:cubicBezTo>
                        <a:pt x="63" y="445"/>
                        <a:pt x="64" y="445"/>
                        <a:pt x="65" y="445"/>
                      </a:cubicBezTo>
                      <a:cubicBezTo>
                        <a:pt x="100" y="444"/>
                        <a:pt x="132" y="418"/>
                        <a:pt x="131" y="381"/>
                      </a:cubicBezTo>
                      <a:cubicBezTo>
                        <a:pt x="130" y="321"/>
                        <a:pt x="132" y="261"/>
                        <a:pt x="139" y="202"/>
                      </a:cubicBezTo>
                      <a:cubicBezTo>
                        <a:pt x="144" y="148"/>
                        <a:pt x="147" y="92"/>
                        <a:pt x="146" y="30"/>
                      </a:cubicBezTo>
                      <a:cubicBezTo>
                        <a:pt x="146" y="11"/>
                        <a:pt x="132"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6" name="Google Shape;4016;p167"/>
                <p:cNvSpPr/>
                <p:nvPr/>
              </p:nvSpPr>
              <p:spPr>
                <a:xfrm>
                  <a:off x="5437650" y="1746700"/>
                  <a:ext cx="5950" cy="12600"/>
                </a:xfrm>
                <a:custGeom>
                  <a:avLst/>
                  <a:gdLst/>
                  <a:ahLst/>
                  <a:cxnLst/>
                  <a:rect l="l" t="t" r="r" b="b"/>
                  <a:pathLst>
                    <a:path w="238" h="504" extrusionOk="0">
                      <a:moveTo>
                        <a:pt x="193" y="0"/>
                      </a:moveTo>
                      <a:cubicBezTo>
                        <a:pt x="182" y="0"/>
                        <a:pt x="171" y="7"/>
                        <a:pt x="167" y="19"/>
                      </a:cubicBezTo>
                      <a:cubicBezTo>
                        <a:pt x="146" y="83"/>
                        <a:pt x="131" y="148"/>
                        <a:pt x="108" y="211"/>
                      </a:cubicBezTo>
                      <a:cubicBezTo>
                        <a:pt x="88" y="269"/>
                        <a:pt x="59" y="329"/>
                        <a:pt x="25" y="387"/>
                      </a:cubicBezTo>
                      <a:cubicBezTo>
                        <a:pt x="1" y="426"/>
                        <a:pt x="20" y="479"/>
                        <a:pt x="62" y="497"/>
                      </a:cubicBezTo>
                      <a:cubicBezTo>
                        <a:pt x="73" y="502"/>
                        <a:pt x="84" y="504"/>
                        <a:pt x="94" y="504"/>
                      </a:cubicBezTo>
                      <a:cubicBezTo>
                        <a:pt x="128" y="504"/>
                        <a:pt x="155" y="480"/>
                        <a:pt x="169" y="447"/>
                      </a:cubicBezTo>
                      <a:cubicBezTo>
                        <a:pt x="196" y="380"/>
                        <a:pt x="215" y="311"/>
                        <a:pt x="223" y="240"/>
                      </a:cubicBezTo>
                      <a:cubicBezTo>
                        <a:pt x="234" y="168"/>
                        <a:pt x="238" y="91"/>
                        <a:pt x="217" y="19"/>
                      </a:cubicBezTo>
                      <a:cubicBezTo>
                        <a:pt x="214" y="7"/>
                        <a:pt x="204" y="0"/>
                        <a:pt x="19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7" name="Google Shape;4017;p167"/>
                <p:cNvSpPr/>
                <p:nvPr/>
              </p:nvSpPr>
              <p:spPr>
                <a:xfrm>
                  <a:off x="5451800" y="1750375"/>
                  <a:ext cx="4050" cy="8825"/>
                </a:xfrm>
                <a:custGeom>
                  <a:avLst/>
                  <a:gdLst/>
                  <a:ahLst/>
                  <a:cxnLst/>
                  <a:rect l="l" t="t" r="r" b="b"/>
                  <a:pathLst>
                    <a:path w="162" h="353" extrusionOk="0">
                      <a:moveTo>
                        <a:pt x="125" y="0"/>
                      </a:moveTo>
                      <a:cubicBezTo>
                        <a:pt x="114" y="0"/>
                        <a:pt x="102" y="7"/>
                        <a:pt x="97" y="22"/>
                      </a:cubicBezTo>
                      <a:cubicBezTo>
                        <a:pt x="66" y="101"/>
                        <a:pt x="41" y="182"/>
                        <a:pt x="8" y="262"/>
                      </a:cubicBezTo>
                      <a:cubicBezTo>
                        <a:pt x="1" y="277"/>
                        <a:pt x="6" y="303"/>
                        <a:pt x="15" y="316"/>
                      </a:cubicBezTo>
                      <a:cubicBezTo>
                        <a:pt x="24" y="331"/>
                        <a:pt x="41" y="346"/>
                        <a:pt x="57" y="350"/>
                      </a:cubicBezTo>
                      <a:cubicBezTo>
                        <a:pt x="64" y="351"/>
                        <a:pt x="71" y="352"/>
                        <a:pt x="78" y="352"/>
                      </a:cubicBezTo>
                      <a:cubicBezTo>
                        <a:pt x="90" y="352"/>
                        <a:pt x="102" y="350"/>
                        <a:pt x="112" y="342"/>
                      </a:cubicBezTo>
                      <a:cubicBezTo>
                        <a:pt x="127" y="332"/>
                        <a:pt x="143" y="317"/>
                        <a:pt x="146" y="299"/>
                      </a:cubicBezTo>
                      <a:cubicBezTo>
                        <a:pt x="152" y="252"/>
                        <a:pt x="158" y="205"/>
                        <a:pt x="159" y="158"/>
                      </a:cubicBezTo>
                      <a:cubicBezTo>
                        <a:pt x="161" y="137"/>
                        <a:pt x="161" y="117"/>
                        <a:pt x="161" y="96"/>
                      </a:cubicBezTo>
                      <a:cubicBezTo>
                        <a:pt x="161" y="74"/>
                        <a:pt x="158" y="53"/>
                        <a:pt x="156" y="30"/>
                      </a:cubicBezTo>
                      <a:cubicBezTo>
                        <a:pt x="154" y="11"/>
                        <a:pt x="140" y="0"/>
                        <a:pt x="12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8" name="Google Shape;4018;p167"/>
                <p:cNvSpPr/>
                <p:nvPr/>
              </p:nvSpPr>
              <p:spPr>
                <a:xfrm>
                  <a:off x="5162975" y="1687925"/>
                  <a:ext cx="10975" cy="18175"/>
                </a:xfrm>
                <a:custGeom>
                  <a:avLst/>
                  <a:gdLst/>
                  <a:ahLst/>
                  <a:cxnLst/>
                  <a:rect l="l" t="t" r="r" b="b"/>
                  <a:pathLst>
                    <a:path w="439" h="727" extrusionOk="0">
                      <a:moveTo>
                        <a:pt x="28" y="0"/>
                      </a:moveTo>
                      <a:cubicBezTo>
                        <a:pt x="12" y="0"/>
                        <a:pt x="0" y="17"/>
                        <a:pt x="9" y="34"/>
                      </a:cubicBezTo>
                      <a:cubicBezTo>
                        <a:pt x="62" y="142"/>
                        <a:pt x="127" y="244"/>
                        <a:pt x="180" y="353"/>
                      </a:cubicBezTo>
                      <a:cubicBezTo>
                        <a:pt x="233" y="467"/>
                        <a:pt x="278" y="586"/>
                        <a:pt x="331" y="700"/>
                      </a:cubicBezTo>
                      <a:cubicBezTo>
                        <a:pt x="339" y="717"/>
                        <a:pt x="358" y="726"/>
                        <a:pt x="378" y="726"/>
                      </a:cubicBezTo>
                      <a:cubicBezTo>
                        <a:pt x="388" y="726"/>
                        <a:pt x="398" y="724"/>
                        <a:pt x="406" y="719"/>
                      </a:cubicBezTo>
                      <a:cubicBezTo>
                        <a:pt x="433" y="702"/>
                        <a:pt x="438" y="670"/>
                        <a:pt x="426" y="643"/>
                      </a:cubicBezTo>
                      <a:cubicBezTo>
                        <a:pt x="371" y="526"/>
                        <a:pt x="324" y="405"/>
                        <a:pt x="269" y="289"/>
                      </a:cubicBezTo>
                      <a:cubicBezTo>
                        <a:pt x="217" y="181"/>
                        <a:pt x="151" y="58"/>
                        <a:pt x="39" y="3"/>
                      </a:cubicBezTo>
                      <a:cubicBezTo>
                        <a:pt x="36"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9" name="Google Shape;4019;p167"/>
                <p:cNvSpPr/>
                <p:nvPr/>
              </p:nvSpPr>
              <p:spPr>
                <a:xfrm>
                  <a:off x="5170075" y="1691750"/>
                  <a:ext cx="4125" cy="10400"/>
                </a:xfrm>
                <a:custGeom>
                  <a:avLst/>
                  <a:gdLst/>
                  <a:ahLst/>
                  <a:cxnLst/>
                  <a:rect l="l" t="t" r="r" b="b"/>
                  <a:pathLst>
                    <a:path w="165" h="416" extrusionOk="0">
                      <a:moveTo>
                        <a:pt x="142" y="0"/>
                      </a:moveTo>
                      <a:cubicBezTo>
                        <a:pt x="141" y="0"/>
                        <a:pt x="140" y="0"/>
                        <a:pt x="139" y="1"/>
                      </a:cubicBezTo>
                      <a:cubicBezTo>
                        <a:pt x="108" y="11"/>
                        <a:pt x="80" y="40"/>
                        <a:pt x="61" y="64"/>
                      </a:cubicBezTo>
                      <a:cubicBezTo>
                        <a:pt x="51" y="76"/>
                        <a:pt x="40" y="90"/>
                        <a:pt x="32" y="103"/>
                      </a:cubicBezTo>
                      <a:cubicBezTo>
                        <a:pt x="23" y="121"/>
                        <a:pt x="20" y="141"/>
                        <a:pt x="16" y="158"/>
                      </a:cubicBezTo>
                      <a:cubicBezTo>
                        <a:pt x="0" y="239"/>
                        <a:pt x="20" y="317"/>
                        <a:pt x="52" y="392"/>
                      </a:cubicBezTo>
                      <a:cubicBezTo>
                        <a:pt x="58" y="408"/>
                        <a:pt x="77" y="416"/>
                        <a:pt x="95" y="416"/>
                      </a:cubicBezTo>
                      <a:cubicBezTo>
                        <a:pt x="101" y="416"/>
                        <a:pt x="108" y="415"/>
                        <a:pt x="113" y="413"/>
                      </a:cubicBezTo>
                      <a:cubicBezTo>
                        <a:pt x="133" y="404"/>
                        <a:pt x="150" y="378"/>
                        <a:pt x="142" y="354"/>
                      </a:cubicBezTo>
                      <a:cubicBezTo>
                        <a:pt x="116" y="293"/>
                        <a:pt x="104" y="239"/>
                        <a:pt x="111" y="174"/>
                      </a:cubicBezTo>
                      <a:cubicBezTo>
                        <a:pt x="111" y="173"/>
                        <a:pt x="112" y="168"/>
                        <a:pt x="112" y="167"/>
                      </a:cubicBezTo>
                      <a:lnTo>
                        <a:pt x="112" y="167"/>
                      </a:lnTo>
                      <a:cubicBezTo>
                        <a:pt x="112" y="165"/>
                        <a:pt x="112" y="162"/>
                        <a:pt x="112" y="160"/>
                      </a:cubicBezTo>
                      <a:cubicBezTo>
                        <a:pt x="113" y="153"/>
                        <a:pt x="116" y="147"/>
                        <a:pt x="117" y="139"/>
                      </a:cubicBezTo>
                      <a:cubicBezTo>
                        <a:pt x="121" y="122"/>
                        <a:pt x="119" y="116"/>
                        <a:pt x="124" y="98"/>
                      </a:cubicBezTo>
                      <a:cubicBezTo>
                        <a:pt x="134" y="71"/>
                        <a:pt x="150" y="49"/>
                        <a:pt x="160" y="23"/>
                      </a:cubicBezTo>
                      <a:cubicBezTo>
                        <a:pt x="165" y="11"/>
                        <a:pt x="153" y="0"/>
                        <a:pt x="1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0" name="Google Shape;4020;p167"/>
                <p:cNvSpPr/>
                <p:nvPr/>
              </p:nvSpPr>
              <p:spPr>
                <a:xfrm>
                  <a:off x="5635875" y="1523450"/>
                  <a:ext cx="3975" cy="7575"/>
                </a:xfrm>
                <a:custGeom>
                  <a:avLst/>
                  <a:gdLst/>
                  <a:ahLst/>
                  <a:cxnLst/>
                  <a:rect l="l" t="t" r="r" b="b"/>
                  <a:pathLst>
                    <a:path w="159" h="303" extrusionOk="0">
                      <a:moveTo>
                        <a:pt x="21" y="0"/>
                      </a:moveTo>
                      <a:cubicBezTo>
                        <a:pt x="11" y="0"/>
                        <a:pt x="0" y="10"/>
                        <a:pt x="3" y="22"/>
                      </a:cubicBezTo>
                      <a:cubicBezTo>
                        <a:pt x="20" y="112"/>
                        <a:pt x="51" y="199"/>
                        <a:pt x="87" y="285"/>
                      </a:cubicBezTo>
                      <a:cubicBezTo>
                        <a:pt x="93" y="297"/>
                        <a:pt x="106" y="303"/>
                        <a:pt x="119" y="303"/>
                      </a:cubicBezTo>
                      <a:cubicBezTo>
                        <a:pt x="126" y="303"/>
                        <a:pt x="132" y="301"/>
                        <a:pt x="137" y="299"/>
                      </a:cubicBezTo>
                      <a:cubicBezTo>
                        <a:pt x="154" y="288"/>
                        <a:pt x="159" y="266"/>
                        <a:pt x="150" y="249"/>
                      </a:cubicBezTo>
                      <a:cubicBezTo>
                        <a:pt x="108" y="172"/>
                        <a:pt x="72" y="90"/>
                        <a:pt x="34" y="9"/>
                      </a:cubicBezTo>
                      <a:cubicBezTo>
                        <a:pt x="31" y="3"/>
                        <a:pt x="26" y="0"/>
                        <a:pt x="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1" name="Google Shape;4021;p167"/>
                <p:cNvSpPr/>
                <p:nvPr/>
              </p:nvSpPr>
              <p:spPr>
                <a:xfrm>
                  <a:off x="5644950" y="1518400"/>
                  <a:ext cx="5775" cy="14125"/>
                </a:xfrm>
                <a:custGeom>
                  <a:avLst/>
                  <a:gdLst/>
                  <a:ahLst/>
                  <a:cxnLst/>
                  <a:rect l="l" t="t" r="r" b="b"/>
                  <a:pathLst>
                    <a:path w="231" h="565" extrusionOk="0">
                      <a:moveTo>
                        <a:pt x="202" y="0"/>
                      </a:moveTo>
                      <a:cubicBezTo>
                        <a:pt x="200" y="0"/>
                        <a:pt x="197" y="1"/>
                        <a:pt x="195" y="2"/>
                      </a:cubicBezTo>
                      <a:cubicBezTo>
                        <a:pt x="103" y="41"/>
                        <a:pt x="41" y="127"/>
                        <a:pt x="21" y="222"/>
                      </a:cubicBezTo>
                      <a:cubicBezTo>
                        <a:pt x="1" y="327"/>
                        <a:pt x="20" y="434"/>
                        <a:pt x="59" y="531"/>
                      </a:cubicBezTo>
                      <a:cubicBezTo>
                        <a:pt x="67" y="550"/>
                        <a:pt x="83" y="565"/>
                        <a:pt x="104" y="565"/>
                      </a:cubicBezTo>
                      <a:cubicBezTo>
                        <a:pt x="107" y="565"/>
                        <a:pt x="112" y="564"/>
                        <a:pt x="116" y="563"/>
                      </a:cubicBezTo>
                      <a:cubicBezTo>
                        <a:pt x="140" y="558"/>
                        <a:pt x="160" y="531"/>
                        <a:pt x="149" y="507"/>
                      </a:cubicBezTo>
                      <a:cubicBezTo>
                        <a:pt x="118" y="426"/>
                        <a:pt x="97" y="335"/>
                        <a:pt x="115" y="247"/>
                      </a:cubicBezTo>
                      <a:cubicBezTo>
                        <a:pt x="133" y="168"/>
                        <a:pt x="176" y="97"/>
                        <a:pt x="221" y="29"/>
                      </a:cubicBezTo>
                      <a:cubicBezTo>
                        <a:pt x="231" y="14"/>
                        <a:pt x="217" y="0"/>
                        <a:pt x="2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2" name="Google Shape;4022;p167"/>
                <p:cNvSpPr/>
                <p:nvPr/>
              </p:nvSpPr>
              <p:spPr>
                <a:xfrm>
                  <a:off x="5317225" y="1598275"/>
                  <a:ext cx="3550" cy="23550"/>
                </a:xfrm>
                <a:custGeom>
                  <a:avLst/>
                  <a:gdLst/>
                  <a:ahLst/>
                  <a:cxnLst/>
                  <a:rect l="l" t="t" r="r" b="b"/>
                  <a:pathLst>
                    <a:path w="142" h="942" extrusionOk="0">
                      <a:moveTo>
                        <a:pt x="71" y="1"/>
                      </a:moveTo>
                      <a:cubicBezTo>
                        <a:pt x="61" y="1"/>
                        <a:pt x="51" y="7"/>
                        <a:pt x="47" y="18"/>
                      </a:cubicBezTo>
                      <a:cubicBezTo>
                        <a:pt x="27" y="86"/>
                        <a:pt x="26" y="158"/>
                        <a:pt x="16" y="228"/>
                      </a:cubicBezTo>
                      <a:cubicBezTo>
                        <a:pt x="7" y="299"/>
                        <a:pt x="6" y="371"/>
                        <a:pt x="5" y="441"/>
                      </a:cubicBezTo>
                      <a:cubicBezTo>
                        <a:pt x="0" y="586"/>
                        <a:pt x="2" y="731"/>
                        <a:pt x="1" y="874"/>
                      </a:cubicBezTo>
                      <a:cubicBezTo>
                        <a:pt x="1" y="919"/>
                        <a:pt x="35" y="942"/>
                        <a:pt x="70" y="942"/>
                      </a:cubicBezTo>
                      <a:cubicBezTo>
                        <a:pt x="105" y="942"/>
                        <a:pt x="140" y="919"/>
                        <a:pt x="140" y="874"/>
                      </a:cubicBezTo>
                      <a:cubicBezTo>
                        <a:pt x="139" y="730"/>
                        <a:pt x="141" y="584"/>
                        <a:pt x="136" y="441"/>
                      </a:cubicBezTo>
                      <a:cubicBezTo>
                        <a:pt x="134" y="371"/>
                        <a:pt x="133" y="299"/>
                        <a:pt x="125" y="228"/>
                      </a:cubicBezTo>
                      <a:cubicBezTo>
                        <a:pt x="116" y="158"/>
                        <a:pt x="114" y="86"/>
                        <a:pt x="94" y="18"/>
                      </a:cubicBezTo>
                      <a:cubicBezTo>
                        <a:pt x="91" y="7"/>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3" name="Google Shape;4023;p167"/>
                <p:cNvSpPr/>
                <p:nvPr/>
              </p:nvSpPr>
              <p:spPr>
                <a:xfrm>
                  <a:off x="5328750" y="1597075"/>
                  <a:ext cx="3000" cy="15625"/>
                </a:xfrm>
                <a:custGeom>
                  <a:avLst/>
                  <a:gdLst/>
                  <a:ahLst/>
                  <a:cxnLst/>
                  <a:rect l="l" t="t" r="r" b="b"/>
                  <a:pathLst>
                    <a:path w="120" h="625" extrusionOk="0">
                      <a:moveTo>
                        <a:pt x="59" y="1"/>
                      </a:moveTo>
                      <a:cubicBezTo>
                        <a:pt x="50" y="1"/>
                        <a:pt x="41" y="6"/>
                        <a:pt x="38" y="16"/>
                      </a:cubicBezTo>
                      <a:cubicBezTo>
                        <a:pt x="13" y="106"/>
                        <a:pt x="0" y="199"/>
                        <a:pt x="1" y="292"/>
                      </a:cubicBezTo>
                      <a:lnTo>
                        <a:pt x="5" y="573"/>
                      </a:lnTo>
                      <a:cubicBezTo>
                        <a:pt x="5" y="607"/>
                        <a:pt x="33" y="625"/>
                        <a:pt x="60" y="625"/>
                      </a:cubicBezTo>
                      <a:cubicBezTo>
                        <a:pt x="87" y="625"/>
                        <a:pt x="114" y="607"/>
                        <a:pt x="114" y="573"/>
                      </a:cubicBezTo>
                      <a:lnTo>
                        <a:pt x="117" y="292"/>
                      </a:lnTo>
                      <a:cubicBezTo>
                        <a:pt x="119" y="199"/>
                        <a:pt x="106" y="106"/>
                        <a:pt x="80" y="16"/>
                      </a:cubicBezTo>
                      <a:cubicBezTo>
                        <a:pt x="77" y="6"/>
                        <a:pt x="68" y="1"/>
                        <a:pt x="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4" name="Google Shape;4024;p167"/>
                <p:cNvSpPr/>
                <p:nvPr/>
              </p:nvSpPr>
              <p:spPr>
                <a:xfrm>
                  <a:off x="5887350" y="1584925"/>
                  <a:ext cx="6000" cy="15650"/>
                </a:xfrm>
                <a:custGeom>
                  <a:avLst/>
                  <a:gdLst/>
                  <a:ahLst/>
                  <a:cxnLst/>
                  <a:rect l="l" t="t" r="r" b="b"/>
                  <a:pathLst>
                    <a:path w="240" h="626" extrusionOk="0">
                      <a:moveTo>
                        <a:pt x="210" y="0"/>
                      </a:moveTo>
                      <a:cubicBezTo>
                        <a:pt x="201" y="0"/>
                        <a:pt x="192" y="5"/>
                        <a:pt x="188" y="17"/>
                      </a:cubicBezTo>
                      <a:cubicBezTo>
                        <a:pt x="177" y="64"/>
                        <a:pt x="168" y="110"/>
                        <a:pt x="154" y="154"/>
                      </a:cubicBezTo>
                      <a:cubicBezTo>
                        <a:pt x="145" y="177"/>
                        <a:pt x="136" y="198"/>
                        <a:pt x="128" y="220"/>
                      </a:cubicBezTo>
                      <a:cubicBezTo>
                        <a:pt x="120" y="244"/>
                        <a:pt x="114" y="265"/>
                        <a:pt x="106" y="289"/>
                      </a:cubicBezTo>
                      <a:cubicBezTo>
                        <a:pt x="76" y="379"/>
                        <a:pt x="46" y="469"/>
                        <a:pt x="11" y="559"/>
                      </a:cubicBezTo>
                      <a:cubicBezTo>
                        <a:pt x="1" y="586"/>
                        <a:pt x="22" y="617"/>
                        <a:pt x="48" y="623"/>
                      </a:cubicBezTo>
                      <a:cubicBezTo>
                        <a:pt x="53" y="625"/>
                        <a:pt x="59" y="626"/>
                        <a:pt x="64" y="626"/>
                      </a:cubicBezTo>
                      <a:cubicBezTo>
                        <a:pt x="85" y="626"/>
                        <a:pt x="103" y="609"/>
                        <a:pt x="112" y="588"/>
                      </a:cubicBezTo>
                      <a:cubicBezTo>
                        <a:pt x="146" y="499"/>
                        <a:pt x="185" y="407"/>
                        <a:pt x="208" y="313"/>
                      </a:cubicBezTo>
                      <a:cubicBezTo>
                        <a:pt x="213" y="290"/>
                        <a:pt x="217" y="266"/>
                        <a:pt x="223" y="243"/>
                      </a:cubicBezTo>
                      <a:cubicBezTo>
                        <a:pt x="228" y="218"/>
                        <a:pt x="226" y="194"/>
                        <a:pt x="229" y="169"/>
                      </a:cubicBezTo>
                      <a:cubicBezTo>
                        <a:pt x="235" y="121"/>
                        <a:pt x="240" y="72"/>
                        <a:pt x="236" y="24"/>
                      </a:cubicBezTo>
                      <a:cubicBezTo>
                        <a:pt x="234" y="9"/>
                        <a:pt x="222"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5" name="Google Shape;4025;p167"/>
                <p:cNvSpPr/>
                <p:nvPr/>
              </p:nvSpPr>
              <p:spPr>
                <a:xfrm>
                  <a:off x="5899100" y="1586300"/>
                  <a:ext cx="3650" cy="11575"/>
                </a:xfrm>
                <a:custGeom>
                  <a:avLst/>
                  <a:gdLst/>
                  <a:ahLst/>
                  <a:cxnLst/>
                  <a:rect l="l" t="t" r="r" b="b"/>
                  <a:pathLst>
                    <a:path w="146" h="463" extrusionOk="0">
                      <a:moveTo>
                        <a:pt x="37" y="0"/>
                      </a:moveTo>
                      <a:cubicBezTo>
                        <a:pt x="30" y="0"/>
                        <a:pt x="24" y="4"/>
                        <a:pt x="22" y="14"/>
                      </a:cubicBezTo>
                      <a:cubicBezTo>
                        <a:pt x="15" y="47"/>
                        <a:pt x="11" y="80"/>
                        <a:pt x="7" y="116"/>
                      </a:cubicBezTo>
                      <a:cubicBezTo>
                        <a:pt x="5" y="150"/>
                        <a:pt x="0" y="186"/>
                        <a:pt x="2" y="222"/>
                      </a:cubicBezTo>
                      <a:cubicBezTo>
                        <a:pt x="10" y="292"/>
                        <a:pt x="25" y="363"/>
                        <a:pt x="46" y="431"/>
                      </a:cubicBezTo>
                      <a:cubicBezTo>
                        <a:pt x="53" y="453"/>
                        <a:pt x="71" y="462"/>
                        <a:pt x="89" y="462"/>
                      </a:cubicBezTo>
                      <a:cubicBezTo>
                        <a:pt x="117" y="462"/>
                        <a:pt x="145" y="440"/>
                        <a:pt x="134" y="406"/>
                      </a:cubicBezTo>
                      <a:cubicBezTo>
                        <a:pt x="112" y="344"/>
                        <a:pt x="95" y="280"/>
                        <a:pt x="86" y="215"/>
                      </a:cubicBezTo>
                      <a:cubicBezTo>
                        <a:pt x="81" y="184"/>
                        <a:pt x="74" y="153"/>
                        <a:pt x="68" y="122"/>
                      </a:cubicBezTo>
                      <a:cubicBezTo>
                        <a:pt x="62" y="88"/>
                        <a:pt x="62" y="53"/>
                        <a:pt x="58" y="19"/>
                      </a:cubicBezTo>
                      <a:cubicBezTo>
                        <a:pt x="57" y="8"/>
                        <a:pt x="47" y="0"/>
                        <a:pt x="3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026" name="Google Shape;4026;p167"/>
              <p:cNvGrpSpPr/>
              <p:nvPr/>
            </p:nvGrpSpPr>
            <p:grpSpPr>
              <a:xfrm>
                <a:off x="536515" y="3441494"/>
                <a:ext cx="1144380" cy="774400"/>
                <a:chOff x="3228325" y="2314286"/>
                <a:chExt cx="270175" cy="182814"/>
              </a:xfrm>
            </p:grpSpPr>
            <p:sp>
              <p:nvSpPr>
                <p:cNvPr id="4027" name="Google Shape;4027;p167"/>
                <p:cNvSpPr/>
                <p:nvPr/>
              </p:nvSpPr>
              <p:spPr>
                <a:xfrm>
                  <a:off x="3313925" y="2318350"/>
                  <a:ext cx="45252" cy="14775"/>
                </a:xfrm>
                <a:custGeom>
                  <a:avLst/>
                  <a:gdLst/>
                  <a:ahLst/>
                  <a:cxnLst/>
                  <a:rect l="l" t="t" r="r" b="b"/>
                  <a:pathLst>
                    <a:path w="2046" h="361" extrusionOk="0">
                      <a:moveTo>
                        <a:pt x="1" y="0"/>
                      </a:moveTo>
                      <a:lnTo>
                        <a:pt x="1" y="361"/>
                      </a:lnTo>
                      <a:lnTo>
                        <a:pt x="2045" y="361"/>
                      </a:lnTo>
                      <a:lnTo>
                        <a:pt x="2045" y="0"/>
                      </a:lnTo>
                      <a:close/>
                    </a:path>
                  </a:pathLst>
                </a:custGeom>
                <a:solidFill>
                  <a:srgbClr val="FF57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8" name="Google Shape;4028;p167"/>
                <p:cNvSpPr/>
                <p:nvPr/>
              </p:nvSpPr>
              <p:spPr>
                <a:xfrm>
                  <a:off x="3313925" y="2321850"/>
                  <a:ext cx="45250" cy="18050"/>
                </a:xfrm>
                <a:custGeom>
                  <a:avLst/>
                  <a:gdLst/>
                  <a:ahLst/>
                  <a:cxnLst/>
                  <a:rect l="l" t="t" r="r" b="b"/>
                  <a:pathLst>
                    <a:path w="1810" h="722" extrusionOk="0">
                      <a:moveTo>
                        <a:pt x="0" y="1"/>
                      </a:moveTo>
                      <a:lnTo>
                        <a:pt x="0" y="721"/>
                      </a:lnTo>
                      <a:lnTo>
                        <a:pt x="1809" y="721"/>
                      </a:lnTo>
                      <a:lnTo>
                        <a:pt x="1809"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9" name="Google Shape;4029;p167"/>
                <p:cNvSpPr/>
                <p:nvPr/>
              </p:nvSpPr>
              <p:spPr>
                <a:xfrm>
                  <a:off x="3313925" y="2321850"/>
                  <a:ext cx="21125" cy="18050"/>
                </a:xfrm>
                <a:custGeom>
                  <a:avLst/>
                  <a:gdLst/>
                  <a:ahLst/>
                  <a:cxnLst/>
                  <a:rect l="l" t="t" r="r" b="b"/>
                  <a:pathLst>
                    <a:path w="845" h="722" extrusionOk="0">
                      <a:moveTo>
                        <a:pt x="0" y="1"/>
                      </a:moveTo>
                      <a:lnTo>
                        <a:pt x="0" y="721"/>
                      </a:lnTo>
                      <a:lnTo>
                        <a:pt x="845" y="721"/>
                      </a:lnTo>
                      <a:lnTo>
                        <a:pt x="845"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0" name="Google Shape;4030;p167"/>
                <p:cNvSpPr/>
                <p:nvPr/>
              </p:nvSpPr>
              <p:spPr>
                <a:xfrm>
                  <a:off x="3244475" y="2374700"/>
                  <a:ext cx="181150" cy="122400"/>
                </a:xfrm>
                <a:custGeom>
                  <a:avLst/>
                  <a:gdLst/>
                  <a:ahLst/>
                  <a:cxnLst/>
                  <a:rect l="l" t="t" r="r" b="b"/>
                  <a:pathLst>
                    <a:path w="7246" h="4896" extrusionOk="0">
                      <a:moveTo>
                        <a:pt x="7246" y="1"/>
                      </a:moveTo>
                      <a:lnTo>
                        <a:pt x="0" y="566"/>
                      </a:lnTo>
                      <a:lnTo>
                        <a:pt x="0" y="4896"/>
                      </a:lnTo>
                      <a:lnTo>
                        <a:pt x="6086" y="4896"/>
                      </a:lnTo>
                      <a:lnTo>
                        <a:pt x="7246" y="1"/>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1" name="Google Shape;4031;p167"/>
                <p:cNvSpPr/>
                <p:nvPr/>
              </p:nvSpPr>
              <p:spPr>
                <a:xfrm>
                  <a:off x="3396600" y="2339900"/>
                  <a:ext cx="90375" cy="157200"/>
                </a:xfrm>
                <a:custGeom>
                  <a:avLst/>
                  <a:gdLst/>
                  <a:ahLst/>
                  <a:cxnLst/>
                  <a:rect l="l" t="t" r="r" b="b"/>
                  <a:pathLst>
                    <a:path w="3615" h="6288" extrusionOk="0">
                      <a:moveTo>
                        <a:pt x="1776" y="0"/>
                      </a:moveTo>
                      <a:lnTo>
                        <a:pt x="1" y="1690"/>
                      </a:lnTo>
                      <a:lnTo>
                        <a:pt x="1" y="6288"/>
                      </a:lnTo>
                      <a:lnTo>
                        <a:pt x="3614" y="6288"/>
                      </a:lnTo>
                      <a:lnTo>
                        <a:pt x="3614" y="2152"/>
                      </a:lnTo>
                      <a:lnTo>
                        <a:pt x="1776"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2" name="Google Shape;4032;p167"/>
                <p:cNvSpPr/>
                <p:nvPr/>
              </p:nvSpPr>
              <p:spPr>
                <a:xfrm>
                  <a:off x="3228325" y="2333125"/>
                  <a:ext cx="270175" cy="67775"/>
                </a:xfrm>
                <a:custGeom>
                  <a:avLst/>
                  <a:gdLst/>
                  <a:ahLst/>
                  <a:cxnLst/>
                  <a:rect l="l" t="t" r="r" b="b"/>
                  <a:pathLst>
                    <a:path w="10807" h="2711" extrusionOk="0">
                      <a:moveTo>
                        <a:pt x="8692" y="1"/>
                      </a:moveTo>
                      <a:lnTo>
                        <a:pt x="8620" y="16"/>
                      </a:lnTo>
                      <a:lnTo>
                        <a:pt x="0" y="2423"/>
                      </a:lnTo>
                      <a:lnTo>
                        <a:pt x="0" y="2710"/>
                      </a:lnTo>
                      <a:lnTo>
                        <a:pt x="6635" y="2710"/>
                      </a:lnTo>
                      <a:lnTo>
                        <a:pt x="8620" y="647"/>
                      </a:lnTo>
                      <a:lnTo>
                        <a:pt x="10345" y="2423"/>
                      </a:lnTo>
                      <a:lnTo>
                        <a:pt x="10806"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3" name="Google Shape;4033;p167"/>
                <p:cNvSpPr/>
                <p:nvPr/>
              </p:nvSpPr>
              <p:spPr>
                <a:xfrm>
                  <a:off x="3228325" y="2333125"/>
                  <a:ext cx="217325" cy="60600"/>
                </a:xfrm>
                <a:custGeom>
                  <a:avLst/>
                  <a:gdLst/>
                  <a:ahLst/>
                  <a:cxnLst/>
                  <a:rect l="l" t="t" r="r" b="b"/>
                  <a:pathLst>
                    <a:path w="8693" h="2424" extrusionOk="0">
                      <a:moveTo>
                        <a:pt x="2279" y="1"/>
                      </a:moveTo>
                      <a:lnTo>
                        <a:pt x="0" y="2423"/>
                      </a:lnTo>
                      <a:lnTo>
                        <a:pt x="6414"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4" name="Google Shape;4034;p167"/>
                <p:cNvSpPr/>
                <p:nvPr/>
              </p:nvSpPr>
              <p:spPr>
                <a:xfrm>
                  <a:off x="3231875" y="2334675"/>
                  <a:ext cx="172575" cy="57475"/>
                </a:xfrm>
                <a:custGeom>
                  <a:avLst/>
                  <a:gdLst/>
                  <a:ahLst/>
                  <a:cxnLst/>
                  <a:rect l="l" t="t" r="r" b="b"/>
                  <a:pathLst>
                    <a:path w="6903" h="2299" extrusionOk="0">
                      <a:moveTo>
                        <a:pt x="2163" y="0"/>
                      </a:moveTo>
                      <a:lnTo>
                        <a:pt x="1" y="2299"/>
                      </a:lnTo>
                      <a:lnTo>
                        <a:pt x="6246" y="2299"/>
                      </a:lnTo>
                      <a:lnTo>
                        <a:pt x="6902" y="1602"/>
                      </a:lnTo>
                      <a:lnTo>
                        <a:pt x="2140" y="1602"/>
                      </a:lnTo>
                      <a:lnTo>
                        <a:pt x="3646"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5" name="Google Shape;4035;p167"/>
                <p:cNvSpPr/>
                <p:nvPr/>
              </p:nvSpPr>
              <p:spPr>
                <a:xfrm>
                  <a:off x="3353775" y="2363375"/>
                  <a:ext cx="26575" cy="19425"/>
                </a:xfrm>
                <a:custGeom>
                  <a:avLst/>
                  <a:gdLst/>
                  <a:ahLst/>
                  <a:cxnLst/>
                  <a:rect l="l" t="t" r="r" b="b"/>
                  <a:pathLst>
                    <a:path w="1063" h="777" extrusionOk="0">
                      <a:moveTo>
                        <a:pt x="617" y="1"/>
                      </a:moveTo>
                      <a:lnTo>
                        <a:pt x="0" y="777"/>
                      </a:lnTo>
                      <a:lnTo>
                        <a:pt x="448" y="777"/>
                      </a:lnTo>
                      <a:lnTo>
                        <a:pt x="1063"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6" name="Google Shape;4036;p167"/>
                <p:cNvSpPr/>
                <p:nvPr/>
              </p:nvSpPr>
              <p:spPr>
                <a:xfrm>
                  <a:off x="3327225" y="2363375"/>
                  <a:ext cx="26575" cy="19425"/>
                </a:xfrm>
                <a:custGeom>
                  <a:avLst/>
                  <a:gdLst/>
                  <a:ahLst/>
                  <a:cxnLst/>
                  <a:rect l="l" t="t" r="r" b="b"/>
                  <a:pathLst>
                    <a:path w="1063" h="777" extrusionOk="0">
                      <a:moveTo>
                        <a:pt x="616" y="1"/>
                      </a:moveTo>
                      <a:lnTo>
                        <a:pt x="0" y="777"/>
                      </a:lnTo>
                      <a:lnTo>
                        <a:pt x="446" y="777"/>
                      </a:lnTo>
                      <a:lnTo>
                        <a:pt x="1062"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7" name="Google Shape;4037;p167"/>
                <p:cNvSpPr/>
                <p:nvPr/>
              </p:nvSpPr>
              <p:spPr>
                <a:xfrm>
                  <a:off x="3396600" y="2344025"/>
                  <a:ext cx="26575" cy="19375"/>
                </a:xfrm>
                <a:custGeom>
                  <a:avLst/>
                  <a:gdLst/>
                  <a:ahLst/>
                  <a:cxnLst/>
                  <a:rect l="l" t="t" r="r" b="b"/>
                  <a:pathLst>
                    <a:path w="1063" h="775" extrusionOk="0">
                      <a:moveTo>
                        <a:pt x="615" y="0"/>
                      </a:moveTo>
                      <a:lnTo>
                        <a:pt x="1" y="775"/>
                      </a:lnTo>
                      <a:lnTo>
                        <a:pt x="446" y="775"/>
                      </a:lnTo>
                      <a:lnTo>
                        <a:pt x="1062"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8" name="Google Shape;4038;p167"/>
                <p:cNvSpPr/>
                <p:nvPr/>
              </p:nvSpPr>
              <p:spPr>
                <a:xfrm>
                  <a:off x="3373300" y="2351825"/>
                  <a:ext cx="26575" cy="19400"/>
                </a:xfrm>
                <a:custGeom>
                  <a:avLst/>
                  <a:gdLst/>
                  <a:ahLst/>
                  <a:cxnLst/>
                  <a:rect l="l" t="t" r="r" b="b"/>
                  <a:pathLst>
                    <a:path w="1063" h="776" extrusionOk="0">
                      <a:moveTo>
                        <a:pt x="616" y="1"/>
                      </a:moveTo>
                      <a:lnTo>
                        <a:pt x="1" y="776"/>
                      </a:lnTo>
                      <a:lnTo>
                        <a:pt x="447" y="776"/>
                      </a:lnTo>
                      <a:lnTo>
                        <a:pt x="1063"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9" name="Google Shape;4039;p167"/>
                <p:cNvSpPr/>
                <p:nvPr/>
              </p:nvSpPr>
              <p:spPr>
                <a:xfrm>
                  <a:off x="3311200" y="2349550"/>
                  <a:ext cx="16450" cy="12025"/>
                </a:xfrm>
                <a:custGeom>
                  <a:avLst/>
                  <a:gdLst/>
                  <a:ahLst/>
                  <a:cxnLst/>
                  <a:rect l="l" t="t" r="r" b="b"/>
                  <a:pathLst>
                    <a:path w="658" h="481" extrusionOk="0">
                      <a:moveTo>
                        <a:pt x="381" y="1"/>
                      </a:moveTo>
                      <a:lnTo>
                        <a:pt x="1" y="480"/>
                      </a:lnTo>
                      <a:lnTo>
                        <a:pt x="277" y="480"/>
                      </a:lnTo>
                      <a:lnTo>
                        <a:pt x="658"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0" name="Google Shape;4040;p167"/>
                <p:cNvSpPr/>
                <p:nvPr/>
              </p:nvSpPr>
              <p:spPr>
                <a:xfrm>
                  <a:off x="3349450" y="2339900"/>
                  <a:ext cx="16425" cy="11950"/>
                </a:xfrm>
                <a:custGeom>
                  <a:avLst/>
                  <a:gdLst/>
                  <a:ahLst/>
                  <a:cxnLst/>
                  <a:rect l="l" t="t" r="r" b="b"/>
                  <a:pathLst>
                    <a:path w="657" h="478" extrusionOk="0">
                      <a:moveTo>
                        <a:pt x="381" y="0"/>
                      </a:moveTo>
                      <a:lnTo>
                        <a:pt x="1" y="478"/>
                      </a:lnTo>
                      <a:lnTo>
                        <a:pt x="276" y="478"/>
                      </a:lnTo>
                      <a:lnTo>
                        <a:pt x="657"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1" name="Google Shape;4041;p167"/>
                <p:cNvSpPr/>
                <p:nvPr/>
              </p:nvSpPr>
              <p:spPr>
                <a:xfrm>
                  <a:off x="3363925" y="2336150"/>
                  <a:ext cx="16425" cy="12000"/>
                </a:xfrm>
                <a:custGeom>
                  <a:avLst/>
                  <a:gdLst/>
                  <a:ahLst/>
                  <a:cxnLst/>
                  <a:rect l="l" t="t" r="r" b="b"/>
                  <a:pathLst>
                    <a:path w="657" h="480" extrusionOk="0">
                      <a:moveTo>
                        <a:pt x="381" y="1"/>
                      </a:moveTo>
                      <a:lnTo>
                        <a:pt x="1" y="479"/>
                      </a:lnTo>
                      <a:lnTo>
                        <a:pt x="276" y="479"/>
                      </a:lnTo>
                      <a:lnTo>
                        <a:pt x="657"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2" name="Google Shape;4042;p167"/>
                <p:cNvSpPr/>
                <p:nvPr/>
              </p:nvSpPr>
              <p:spPr>
                <a:xfrm>
                  <a:off x="3300675" y="2363375"/>
                  <a:ext cx="26575" cy="19425"/>
                </a:xfrm>
                <a:custGeom>
                  <a:avLst/>
                  <a:gdLst/>
                  <a:ahLst/>
                  <a:cxnLst/>
                  <a:rect l="l" t="t" r="r" b="b"/>
                  <a:pathLst>
                    <a:path w="1063" h="777" extrusionOk="0">
                      <a:moveTo>
                        <a:pt x="615" y="1"/>
                      </a:moveTo>
                      <a:lnTo>
                        <a:pt x="1" y="777"/>
                      </a:lnTo>
                      <a:lnTo>
                        <a:pt x="446" y="777"/>
                      </a:lnTo>
                      <a:lnTo>
                        <a:pt x="1062"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3" name="Google Shape;4043;p167"/>
                <p:cNvSpPr/>
                <p:nvPr/>
              </p:nvSpPr>
              <p:spPr>
                <a:xfrm>
                  <a:off x="3269475" y="2350325"/>
                  <a:ext cx="26625" cy="19375"/>
                </a:xfrm>
                <a:custGeom>
                  <a:avLst/>
                  <a:gdLst/>
                  <a:ahLst/>
                  <a:cxnLst/>
                  <a:rect l="l" t="t" r="r" b="b"/>
                  <a:pathLst>
                    <a:path w="1065" h="775" extrusionOk="0">
                      <a:moveTo>
                        <a:pt x="617" y="0"/>
                      </a:moveTo>
                      <a:lnTo>
                        <a:pt x="0" y="774"/>
                      </a:lnTo>
                      <a:lnTo>
                        <a:pt x="448" y="774"/>
                      </a:lnTo>
                      <a:lnTo>
                        <a:pt x="1064"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4" name="Google Shape;4044;p167"/>
                <p:cNvSpPr/>
                <p:nvPr/>
              </p:nvSpPr>
              <p:spPr>
                <a:xfrm>
                  <a:off x="3244475" y="2373100"/>
                  <a:ext cx="16425" cy="11950"/>
                </a:xfrm>
                <a:custGeom>
                  <a:avLst/>
                  <a:gdLst/>
                  <a:ahLst/>
                  <a:cxnLst/>
                  <a:rect l="l" t="t" r="r" b="b"/>
                  <a:pathLst>
                    <a:path w="657" h="478" extrusionOk="0">
                      <a:moveTo>
                        <a:pt x="380" y="0"/>
                      </a:moveTo>
                      <a:lnTo>
                        <a:pt x="0" y="478"/>
                      </a:lnTo>
                      <a:lnTo>
                        <a:pt x="277" y="478"/>
                      </a:lnTo>
                      <a:lnTo>
                        <a:pt x="657"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5" name="Google Shape;4045;p167"/>
                <p:cNvSpPr/>
                <p:nvPr/>
              </p:nvSpPr>
              <p:spPr>
                <a:xfrm>
                  <a:off x="3292475" y="2367100"/>
                  <a:ext cx="16425" cy="12025"/>
                </a:xfrm>
                <a:custGeom>
                  <a:avLst/>
                  <a:gdLst/>
                  <a:ahLst/>
                  <a:cxnLst/>
                  <a:rect l="l" t="t" r="r" b="b"/>
                  <a:pathLst>
                    <a:path w="657" h="481" extrusionOk="0">
                      <a:moveTo>
                        <a:pt x="381" y="1"/>
                      </a:moveTo>
                      <a:lnTo>
                        <a:pt x="1" y="480"/>
                      </a:lnTo>
                      <a:lnTo>
                        <a:pt x="276" y="480"/>
                      </a:lnTo>
                      <a:lnTo>
                        <a:pt x="657"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6" name="Google Shape;4046;p167"/>
                <p:cNvSpPr/>
                <p:nvPr/>
              </p:nvSpPr>
              <p:spPr>
                <a:xfrm>
                  <a:off x="3274575" y="2339900"/>
                  <a:ext cx="16425" cy="11950"/>
                </a:xfrm>
                <a:custGeom>
                  <a:avLst/>
                  <a:gdLst/>
                  <a:ahLst/>
                  <a:cxnLst/>
                  <a:rect l="l" t="t" r="r" b="b"/>
                  <a:pathLst>
                    <a:path w="657" h="478" extrusionOk="0">
                      <a:moveTo>
                        <a:pt x="380" y="0"/>
                      </a:moveTo>
                      <a:lnTo>
                        <a:pt x="0" y="478"/>
                      </a:lnTo>
                      <a:lnTo>
                        <a:pt x="276" y="478"/>
                      </a:lnTo>
                      <a:lnTo>
                        <a:pt x="656"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7" name="Google Shape;4047;p167"/>
                <p:cNvSpPr/>
                <p:nvPr/>
              </p:nvSpPr>
              <p:spPr>
                <a:xfrm>
                  <a:off x="3422025" y="2444400"/>
                  <a:ext cx="30200" cy="49375"/>
                </a:xfrm>
                <a:custGeom>
                  <a:avLst/>
                  <a:gdLst/>
                  <a:ahLst/>
                  <a:cxnLst/>
                  <a:rect l="l" t="t" r="r" b="b"/>
                  <a:pathLst>
                    <a:path w="1208" h="1975" extrusionOk="0">
                      <a:moveTo>
                        <a:pt x="0" y="1"/>
                      </a:moveTo>
                      <a:lnTo>
                        <a:pt x="0" y="1974"/>
                      </a:lnTo>
                      <a:lnTo>
                        <a:pt x="1207" y="1974"/>
                      </a:lnTo>
                      <a:lnTo>
                        <a:pt x="120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8" name="Google Shape;4048;p167"/>
                <p:cNvSpPr/>
                <p:nvPr/>
              </p:nvSpPr>
              <p:spPr>
                <a:xfrm>
                  <a:off x="3348700" y="2421350"/>
                  <a:ext cx="20950" cy="43200"/>
                </a:xfrm>
                <a:custGeom>
                  <a:avLst/>
                  <a:gdLst/>
                  <a:ahLst/>
                  <a:cxnLst/>
                  <a:rect l="l" t="t" r="r" b="b"/>
                  <a:pathLst>
                    <a:path w="838" h="1728" extrusionOk="0">
                      <a:moveTo>
                        <a:pt x="0" y="0"/>
                      </a:moveTo>
                      <a:lnTo>
                        <a:pt x="0" y="1727"/>
                      </a:lnTo>
                      <a:lnTo>
                        <a:pt x="837" y="1727"/>
                      </a:lnTo>
                      <a:lnTo>
                        <a:pt x="83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9" name="Google Shape;4049;p167"/>
                <p:cNvSpPr/>
                <p:nvPr/>
              </p:nvSpPr>
              <p:spPr>
                <a:xfrm>
                  <a:off x="3352000" y="2424675"/>
                  <a:ext cx="14300" cy="36525"/>
                </a:xfrm>
                <a:custGeom>
                  <a:avLst/>
                  <a:gdLst/>
                  <a:ahLst/>
                  <a:cxnLst/>
                  <a:rect l="l" t="t" r="r" b="b"/>
                  <a:pathLst>
                    <a:path w="572" h="1461" extrusionOk="0">
                      <a:moveTo>
                        <a:pt x="0" y="0"/>
                      </a:moveTo>
                      <a:lnTo>
                        <a:pt x="0"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0" name="Google Shape;4050;p167"/>
                <p:cNvSpPr/>
                <p:nvPr/>
              </p:nvSpPr>
              <p:spPr>
                <a:xfrm>
                  <a:off x="3324550" y="2421350"/>
                  <a:ext cx="21000" cy="4320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1" name="Google Shape;4051;p167"/>
                <p:cNvSpPr/>
                <p:nvPr/>
              </p:nvSpPr>
              <p:spPr>
                <a:xfrm>
                  <a:off x="3327875" y="2424675"/>
                  <a:ext cx="14300" cy="36525"/>
                </a:xfrm>
                <a:custGeom>
                  <a:avLst/>
                  <a:gdLst/>
                  <a:ahLst/>
                  <a:cxnLst/>
                  <a:rect l="l" t="t" r="r" b="b"/>
                  <a:pathLst>
                    <a:path w="572" h="1461" extrusionOk="0">
                      <a:moveTo>
                        <a:pt x="1" y="0"/>
                      </a:moveTo>
                      <a:lnTo>
                        <a:pt x="1" y="1461"/>
                      </a:lnTo>
                      <a:lnTo>
                        <a:pt x="572" y="1461"/>
                      </a:lnTo>
                      <a:lnTo>
                        <a:pt x="572"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2" name="Google Shape;4052;p167"/>
                <p:cNvSpPr/>
                <p:nvPr/>
              </p:nvSpPr>
              <p:spPr>
                <a:xfrm>
                  <a:off x="3281350" y="2421350"/>
                  <a:ext cx="21000" cy="4320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3" name="Google Shape;4053;p167"/>
                <p:cNvSpPr/>
                <p:nvPr/>
              </p:nvSpPr>
              <p:spPr>
                <a:xfrm>
                  <a:off x="3284700" y="2424675"/>
                  <a:ext cx="14250" cy="36525"/>
                </a:xfrm>
                <a:custGeom>
                  <a:avLst/>
                  <a:gdLst/>
                  <a:ahLst/>
                  <a:cxnLst/>
                  <a:rect l="l" t="t" r="r" b="b"/>
                  <a:pathLst>
                    <a:path w="570" h="1461" extrusionOk="0">
                      <a:moveTo>
                        <a:pt x="0" y="0"/>
                      </a:moveTo>
                      <a:lnTo>
                        <a:pt x="0" y="1461"/>
                      </a:lnTo>
                      <a:lnTo>
                        <a:pt x="570" y="1461"/>
                      </a:lnTo>
                      <a:lnTo>
                        <a:pt x="570"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4" name="Google Shape;4054;p167"/>
                <p:cNvSpPr/>
                <p:nvPr/>
              </p:nvSpPr>
              <p:spPr>
                <a:xfrm>
                  <a:off x="3257250" y="2421350"/>
                  <a:ext cx="20950" cy="43200"/>
                </a:xfrm>
                <a:custGeom>
                  <a:avLst/>
                  <a:gdLst/>
                  <a:ahLst/>
                  <a:cxnLst/>
                  <a:rect l="l" t="t" r="r" b="b"/>
                  <a:pathLst>
                    <a:path w="838" h="1728" extrusionOk="0">
                      <a:moveTo>
                        <a:pt x="0" y="0"/>
                      </a:moveTo>
                      <a:lnTo>
                        <a:pt x="0" y="1727"/>
                      </a:lnTo>
                      <a:lnTo>
                        <a:pt x="838" y="1727"/>
                      </a:lnTo>
                      <a:lnTo>
                        <a:pt x="83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5" name="Google Shape;4055;p167"/>
                <p:cNvSpPr/>
                <p:nvPr/>
              </p:nvSpPr>
              <p:spPr>
                <a:xfrm>
                  <a:off x="3260600" y="2424675"/>
                  <a:ext cx="14275" cy="36525"/>
                </a:xfrm>
                <a:custGeom>
                  <a:avLst/>
                  <a:gdLst/>
                  <a:ahLst/>
                  <a:cxnLst/>
                  <a:rect l="l" t="t" r="r" b="b"/>
                  <a:pathLst>
                    <a:path w="571" h="1461" extrusionOk="0">
                      <a:moveTo>
                        <a:pt x="1" y="0"/>
                      </a:moveTo>
                      <a:lnTo>
                        <a:pt x="1"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6" name="Google Shape;4056;p167"/>
                <p:cNvSpPr/>
                <p:nvPr/>
              </p:nvSpPr>
              <p:spPr>
                <a:xfrm>
                  <a:off x="3307575" y="2314286"/>
                  <a:ext cx="56352" cy="9025"/>
                </a:xfrm>
                <a:custGeom>
                  <a:avLst/>
                  <a:gdLst/>
                  <a:ahLst/>
                  <a:cxnLst/>
                  <a:rect l="l" t="t" r="r" b="b"/>
                  <a:pathLst>
                    <a:path w="2046" h="361" extrusionOk="0">
                      <a:moveTo>
                        <a:pt x="1" y="0"/>
                      </a:moveTo>
                      <a:lnTo>
                        <a:pt x="1" y="361"/>
                      </a:lnTo>
                      <a:lnTo>
                        <a:pt x="2045" y="361"/>
                      </a:lnTo>
                      <a:lnTo>
                        <a:pt x="2045" y="0"/>
                      </a:lnTo>
                      <a:close/>
                    </a:path>
                  </a:pathLst>
                </a:custGeom>
                <a:solidFill>
                  <a:srgbClr val="FF57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057" name="Google Shape;4057;p167"/>
              <p:cNvGrpSpPr/>
              <p:nvPr/>
            </p:nvGrpSpPr>
            <p:grpSpPr>
              <a:xfrm>
                <a:off x="-56998" y="3942489"/>
                <a:ext cx="1090527" cy="505201"/>
                <a:chOff x="1940100" y="5180525"/>
                <a:chExt cx="74850" cy="34675"/>
              </a:xfrm>
            </p:grpSpPr>
            <p:sp>
              <p:nvSpPr>
                <p:cNvPr id="4058" name="Google Shape;4058;p167"/>
                <p:cNvSpPr/>
                <p:nvPr/>
              </p:nvSpPr>
              <p:spPr>
                <a:xfrm>
                  <a:off x="1940100" y="5180525"/>
                  <a:ext cx="74850" cy="34650"/>
                </a:xfrm>
                <a:custGeom>
                  <a:avLst/>
                  <a:gdLst/>
                  <a:ahLst/>
                  <a:cxnLst/>
                  <a:rect l="l" t="t" r="r" b="b"/>
                  <a:pathLst>
                    <a:path w="2994" h="1386" extrusionOk="0">
                      <a:moveTo>
                        <a:pt x="1107" y="1"/>
                      </a:moveTo>
                      <a:cubicBezTo>
                        <a:pt x="1047" y="1"/>
                        <a:pt x="985" y="9"/>
                        <a:pt x="924" y="27"/>
                      </a:cubicBezTo>
                      <a:cubicBezTo>
                        <a:pt x="704" y="88"/>
                        <a:pt x="540" y="253"/>
                        <a:pt x="471" y="455"/>
                      </a:cubicBezTo>
                      <a:cubicBezTo>
                        <a:pt x="438" y="456"/>
                        <a:pt x="406" y="461"/>
                        <a:pt x="376" y="470"/>
                      </a:cubicBezTo>
                      <a:cubicBezTo>
                        <a:pt x="139" y="537"/>
                        <a:pt x="1" y="784"/>
                        <a:pt x="67" y="1021"/>
                      </a:cubicBezTo>
                      <a:cubicBezTo>
                        <a:pt x="122" y="1217"/>
                        <a:pt x="302" y="1346"/>
                        <a:pt x="497" y="1346"/>
                      </a:cubicBezTo>
                      <a:cubicBezTo>
                        <a:pt x="537" y="1346"/>
                        <a:pt x="577" y="1340"/>
                        <a:pt x="617" y="1329"/>
                      </a:cubicBezTo>
                      <a:cubicBezTo>
                        <a:pt x="672" y="1314"/>
                        <a:pt x="720" y="1288"/>
                        <a:pt x="764" y="1257"/>
                      </a:cubicBezTo>
                      <a:cubicBezTo>
                        <a:pt x="868" y="1319"/>
                        <a:pt x="987" y="1353"/>
                        <a:pt x="1110" y="1353"/>
                      </a:cubicBezTo>
                      <a:cubicBezTo>
                        <a:pt x="1170" y="1353"/>
                        <a:pt x="1231" y="1345"/>
                        <a:pt x="1292" y="1328"/>
                      </a:cubicBezTo>
                      <a:cubicBezTo>
                        <a:pt x="1379" y="1304"/>
                        <a:pt x="1457" y="1263"/>
                        <a:pt x="1524" y="1210"/>
                      </a:cubicBezTo>
                      <a:cubicBezTo>
                        <a:pt x="1627" y="1319"/>
                        <a:pt x="1772" y="1386"/>
                        <a:pt x="1931" y="1386"/>
                      </a:cubicBezTo>
                      <a:cubicBezTo>
                        <a:pt x="1944" y="1386"/>
                        <a:pt x="1956" y="1385"/>
                        <a:pt x="1968" y="1384"/>
                      </a:cubicBezTo>
                      <a:cubicBezTo>
                        <a:pt x="2077" y="1377"/>
                        <a:pt x="2177" y="1338"/>
                        <a:pt x="2260" y="1278"/>
                      </a:cubicBezTo>
                      <a:cubicBezTo>
                        <a:pt x="2331" y="1323"/>
                        <a:pt x="2413" y="1348"/>
                        <a:pt x="2499" y="1348"/>
                      </a:cubicBezTo>
                      <a:cubicBezTo>
                        <a:pt x="2538" y="1348"/>
                        <a:pt x="2579" y="1343"/>
                        <a:pt x="2619" y="1331"/>
                      </a:cubicBezTo>
                      <a:cubicBezTo>
                        <a:pt x="2855" y="1263"/>
                        <a:pt x="2993" y="1017"/>
                        <a:pt x="2925" y="779"/>
                      </a:cubicBezTo>
                      <a:cubicBezTo>
                        <a:pt x="2870" y="582"/>
                        <a:pt x="2690" y="454"/>
                        <a:pt x="2495" y="454"/>
                      </a:cubicBezTo>
                      <a:cubicBezTo>
                        <a:pt x="2455" y="454"/>
                        <a:pt x="2414" y="459"/>
                        <a:pt x="2374" y="470"/>
                      </a:cubicBezTo>
                      <a:cubicBezTo>
                        <a:pt x="2372" y="471"/>
                        <a:pt x="2369" y="471"/>
                        <a:pt x="2367" y="472"/>
                      </a:cubicBezTo>
                      <a:cubicBezTo>
                        <a:pt x="2263" y="343"/>
                        <a:pt x="2103" y="262"/>
                        <a:pt x="1927" y="262"/>
                      </a:cubicBezTo>
                      <a:cubicBezTo>
                        <a:pt x="1916" y="262"/>
                        <a:pt x="1905" y="263"/>
                        <a:pt x="1893" y="263"/>
                      </a:cubicBezTo>
                      <a:cubicBezTo>
                        <a:pt x="1817" y="268"/>
                        <a:pt x="1747" y="289"/>
                        <a:pt x="1681" y="322"/>
                      </a:cubicBezTo>
                      <a:cubicBezTo>
                        <a:pt x="1558" y="123"/>
                        <a:pt x="1340" y="1"/>
                        <a:pt x="110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9" name="Google Shape;4059;p167"/>
                <p:cNvSpPr/>
                <p:nvPr/>
              </p:nvSpPr>
              <p:spPr>
                <a:xfrm>
                  <a:off x="1981100" y="5197975"/>
                  <a:ext cx="10325" cy="6150"/>
                </a:xfrm>
                <a:custGeom>
                  <a:avLst/>
                  <a:gdLst/>
                  <a:ahLst/>
                  <a:cxnLst/>
                  <a:rect l="l" t="t" r="r" b="b"/>
                  <a:pathLst>
                    <a:path w="413" h="246" extrusionOk="0">
                      <a:moveTo>
                        <a:pt x="410" y="1"/>
                      </a:moveTo>
                      <a:cubicBezTo>
                        <a:pt x="394" y="108"/>
                        <a:pt x="300" y="190"/>
                        <a:pt x="187" y="190"/>
                      </a:cubicBezTo>
                      <a:cubicBezTo>
                        <a:pt x="109" y="190"/>
                        <a:pt x="41" y="152"/>
                        <a:pt x="0" y="92"/>
                      </a:cubicBezTo>
                      <a:lnTo>
                        <a:pt x="0" y="92"/>
                      </a:lnTo>
                      <a:cubicBezTo>
                        <a:pt x="25" y="180"/>
                        <a:pt x="107" y="246"/>
                        <a:pt x="202" y="246"/>
                      </a:cubicBezTo>
                      <a:cubicBezTo>
                        <a:pt x="319" y="246"/>
                        <a:pt x="412" y="152"/>
                        <a:pt x="412" y="36"/>
                      </a:cubicBezTo>
                      <a:cubicBezTo>
                        <a:pt x="412" y="24"/>
                        <a:pt x="411" y="13"/>
                        <a:pt x="41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0" name="Google Shape;4060;p167"/>
                <p:cNvSpPr/>
                <p:nvPr/>
              </p:nvSpPr>
              <p:spPr>
                <a:xfrm>
                  <a:off x="1946175" y="5198950"/>
                  <a:ext cx="10350" cy="6150"/>
                </a:xfrm>
                <a:custGeom>
                  <a:avLst/>
                  <a:gdLst/>
                  <a:ahLst/>
                  <a:cxnLst/>
                  <a:rect l="l" t="t" r="r" b="b"/>
                  <a:pathLst>
                    <a:path w="414" h="246" extrusionOk="0">
                      <a:moveTo>
                        <a:pt x="410" y="1"/>
                      </a:moveTo>
                      <a:cubicBezTo>
                        <a:pt x="394" y="108"/>
                        <a:pt x="301" y="190"/>
                        <a:pt x="188" y="190"/>
                      </a:cubicBezTo>
                      <a:cubicBezTo>
                        <a:pt x="110" y="190"/>
                        <a:pt x="41" y="150"/>
                        <a:pt x="0" y="92"/>
                      </a:cubicBezTo>
                      <a:lnTo>
                        <a:pt x="0" y="92"/>
                      </a:lnTo>
                      <a:cubicBezTo>
                        <a:pt x="25" y="180"/>
                        <a:pt x="107" y="246"/>
                        <a:pt x="203" y="246"/>
                      </a:cubicBezTo>
                      <a:cubicBezTo>
                        <a:pt x="320" y="246"/>
                        <a:pt x="413" y="150"/>
                        <a:pt x="413" y="36"/>
                      </a:cubicBezTo>
                      <a:cubicBezTo>
                        <a:pt x="413" y="23"/>
                        <a:pt x="412" y="12"/>
                        <a:pt x="41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1" name="Google Shape;4061;p167"/>
                <p:cNvSpPr/>
                <p:nvPr/>
              </p:nvSpPr>
              <p:spPr>
                <a:xfrm>
                  <a:off x="1984425" y="5190375"/>
                  <a:ext cx="12050" cy="7175"/>
                </a:xfrm>
                <a:custGeom>
                  <a:avLst/>
                  <a:gdLst/>
                  <a:ahLst/>
                  <a:cxnLst/>
                  <a:rect l="l" t="t" r="r" b="b"/>
                  <a:pathLst>
                    <a:path w="482" h="287" extrusionOk="0">
                      <a:moveTo>
                        <a:pt x="477" y="0"/>
                      </a:moveTo>
                      <a:cubicBezTo>
                        <a:pt x="456" y="128"/>
                        <a:pt x="348" y="222"/>
                        <a:pt x="217" y="222"/>
                      </a:cubicBezTo>
                      <a:cubicBezTo>
                        <a:pt x="128" y="222"/>
                        <a:pt x="48" y="177"/>
                        <a:pt x="0" y="107"/>
                      </a:cubicBezTo>
                      <a:lnTo>
                        <a:pt x="0" y="107"/>
                      </a:lnTo>
                      <a:cubicBezTo>
                        <a:pt x="28" y="211"/>
                        <a:pt x="123" y="286"/>
                        <a:pt x="236" y="286"/>
                      </a:cubicBezTo>
                      <a:cubicBezTo>
                        <a:pt x="370" y="286"/>
                        <a:pt x="481" y="177"/>
                        <a:pt x="481" y="41"/>
                      </a:cubicBezTo>
                      <a:cubicBezTo>
                        <a:pt x="481" y="27"/>
                        <a:pt x="479" y="14"/>
                        <a:pt x="47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2" name="Google Shape;4062;p167"/>
                <p:cNvSpPr/>
                <p:nvPr/>
              </p:nvSpPr>
              <p:spPr>
                <a:xfrm>
                  <a:off x="1965525" y="5191775"/>
                  <a:ext cx="12025" cy="7175"/>
                </a:xfrm>
                <a:custGeom>
                  <a:avLst/>
                  <a:gdLst/>
                  <a:ahLst/>
                  <a:cxnLst/>
                  <a:rect l="l" t="t" r="r" b="b"/>
                  <a:pathLst>
                    <a:path w="481" h="287" extrusionOk="0">
                      <a:moveTo>
                        <a:pt x="477" y="1"/>
                      </a:moveTo>
                      <a:cubicBezTo>
                        <a:pt x="456" y="128"/>
                        <a:pt x="348" y="222"/>
                        <a:pt x="217" y="222"/>
                      </a:cubicBezTo>
                      <a:cubicBezTo>
                        <a:pt x="127" y="222"/>
                        <a:pt x="48" y="177"/>
                        <a:pt x="0" y="107"/>
                      </a:cubicBezTo>
                      <a:lnTo>
                        <a:pt x="0" y="107"/>
                      </a:lnTo>
                      <a:cubicBezTo>
                        <a:pt x="29" y="211"/>
                        <a:pt x="123" y="287"/>
                        <a:pt x="236" y="287"/>
                      </a:cubicBezTo>
                      <a:cubicBezTo>
                        <a:pt x="371" y="287"/>
                        <a:pt x="481" y="177"/>
                        <a:pt x="481" y="42"/>
                      </a:cubicBezTo>
                      <a:cubicBezTo>
                        <a:pt x="481" y="27"/>
                        <a:pt x="480" y="15"/>
                        <a:pt x="4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3" name="Google Shape;4063;p167"/>
                <p:cNvSpPr/>
                <p:nvPr/>
              </p:nvSpPr>
              <p:spPr>
                <a:xfrm>
                  <a:off x="1954675" y="5185475"/>
                  <a:ext cx="15800" cy="9400"/>
                </a:xfrm>
                <a:custGeom>
                  <a:avLst/>
                  <a:gdLst/>
                  <a:ahLst/>
                  <a:cxnLst/>
                  <a:rect l="l" t="t" r="r" b="b"/>
                  <a:pathLst>
                    <a:path w="632" h="376" extrusionOk="0">
                      <a:moveTo>
                        <a:pt x="627" y="1"/>
                      </a:moveTo>
                      <a:cubicBezTo>
                        <a:pt x="600" y="166"/>
                        <a:pt x="458" y="291"/>
                        <a:pt x="286" y="291"/>
                      </a:cubicBezTo>
                      <a:cubicBezTo>
                        <a:pt x="167" y="291"/>
                        <a:pt x="63" y="231"/>
                        <a:pt x="1" y="140"/>
                      </a:cubicBezTo>
                      <a:lnTo>
                        <a:pt x="1" y="140"/>
                      </a:lnTo>
                      <a:cubicBezTo>
                        <a:pt x="38" y="275"/>
                        <a:pt x="162" y="376"/>
                        <a:pt x="310" y="376"/>
                      </a:cubicBezTo>
                      <a:cubicBezTo>
                        <a:pt x="487" y="376"/>
                        <a:pt x="632" y="232"/>
                        <a:pt x="632" y="54"/>
                      </a:cubicBezTo>
                      <a:cubicBezTo>
                        <a:pt x="632" y="37"/>
                        <a:pt x="631" y="18"/>
                        <a:pt x="62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4" name="Google Shape;4064;p167"/>
                <p:cNvSpPr/>
                <p:nvPr/>
              </p:nvSpPr>
              <p:spPr>
                <a:xfrm>
                  <a:off x="1942450" y="5190500"/>
                  <a:ext cx="72500" cy="24700"/>
                </a:xfrm>
                <a:custGeom>
                  <a:avLst/>
                  <a:gdLst/>
                  <a:ahLst/>
                  <a:cxnLst/>
                  <a:rect l="l" t="t" r="r" b="b"/>
                  <a:pathLst>
                    <a:path w="2900" h="988" extrusionOk="0">
                      <a:moveTo>
                        <a:pt x="1626" y="1"/>
                      </a:moveTo>
                      <a:cubicBezTo>
                        <a:pt x="1626" y="328"/>
                        <a:pt x="1410" y="627"/>
                        <a:pt x="1081" y="720"/>
                      </a:cubicBezTo>
                      <a:cubicBezTo>
                        <a:pt x="1012" y="740"/>
                        <a:pt x="943" y="749"/>
                        <a:pt x="875" y="749"/>
                      </a:cubicBezTo>
                      <a:cubicBezTo>
                        <a:pt x="842" y="749"/>
                        <a:pt x="808" y="747"/>
                        <a:pt x="776" y="743"/>
                      </a:cubicBezTo>
                      <a:cubicBezTo>
                        <a:pt x="841" y="638"/>
                        <a:pt x="866" y="509"/>
                        <a:pt x="830" y="381"/>
                      </a:cubicBezTo>
                      <a:cubicBezTo>
                        <a:pt x="824" y="359"/>
                        <a:pt x="816" y="339"/>
                        <a:pt x="806" y="318"/>
                      </a:cubicBezTo>
                      <a:cubicBezTo>
                        <a:pt x="806" y="534"/>
                        <a:pt x="665" y="732"/>
                        <a:pt x="446" y="794"/>
                      </a:cubicBezTo>
                      <a:cubicBezTo>
                        <a:pt x="401" y="806"/>
                        <a:pt x="356" y="812"/>
                        <a:pt x="312" y="812"/>
                      </a:cubicBezTo>
                      <a:cubicBezTo>
                        <a:pt x="197" y="812"/>
                        <a:pt x="88" y="773"/>
                        <a:pt x="1" y="703"/>
                      </a:cubicBezTo>
                      <a:lnTo>
                        <a:pt x="1" y="703"/>
                      </a:lnTo>
                      <a:cubicBezTo>
                        <a:pt x="76" y="853"/>
                        <a:pt x="233" y="949"/>
                        <a:pt x="401" y="949"/>
                      </a:cubicBezTo>
                      <a:cubicBezTo>
                        <a:pt x="441" y="949"/>
                        <a:pt x="481" y="943"/>
                        <a:pt x="521" y="932"/>
                      </a:cubicBezTo>
                      <a:cubicBezTo>
                        <a:pt x="575" y="917"/>
                        <a:pt x="624" y="891"/>
                        <a:pt x="667" y="860"/>
                      </a:cubicBezTo>
                      <a:cubicBezTo>
                        <a:pt x="770" y="921"/>
                        <a:pt x="890" y="955"/>
                        <a:pt x="1013" y="955"/>
                      </a:cubicBezTo>
                      <a:cubicBezTo>
                        <a:pt x="1073" y="955"/>
                        <a:pt x="1134" y="947"/>
                        <a:pt x="1195" y="930"/>
                      </a:cubicBezTo>
                      <a:cubicBezTo>
                        <a:pt x="1282" y="907"/>
                        <a:pt x="1360" y="866"/>
                        <a:pt x="1428" y="812"/>
                      </a:cubicBezTo>
                      <a:cubicBezTo>
                        <a:pt x="1530" y="920"/>
                        <a:pt x="1674" y="988"/>
                        <a:pt x="1832" y="988"/>
                      </a:cubicBezTo>
                      <a:cubicBezTo>
                        <a:pt x="1845" y="988"/>
                        <a:pt x="1858" y="987"/>
                        <a:pt x="1871" y="987"/>
                      </a:cubicBezTo>
                      <a:cubicBezTo>
                        <a:pt x="1982" y="979"/>
                        <a:pt x="2080" y="940"/>
                        <a:pt x="2163" y="881"/>
                      </a:cubicBezTo>
                      <a:cubicBezTo>
                        <a:pt x="2233" y="925"/>
                        <a:pt x="2316" y="950"/>
                        <a:pt x="2401" y="950"/>
                      </a:cubicBezTo>
                      <a:cubicBezTo>
                        <a:pt x="2441" y="950"/>
                        <a:pt x="2482" y="945"/>
                        <a:pt x="2522" y="933"/>
                      </a:cubicBezTo>
                      <a:cubicBezTo>
                        <a:pt x="2761" y="864"/>
                        <a:pt x="2899" y="618"/>
                        <a:pt x="2831" y="380"/>
                      </a:cubicBezTo>
                      <a:cubicBezTo>
                        <a:pt x="2824" y="358"/>
                        <a:pt x="2817" y="338"/>
                        <a:pt x="2808" y="317"/>
                      </a:cubicBezTo>
                      <a:cubicBezTo>
                        <a:pt x="2808" y="532"/>
                        <a:pt x="2665" y="730"/>
                        <a:pt x="2447" y="792"/>
                      </a:cubicBezTo>
                      <a:cubicBezTo>
                        <a:pt x="2402" y="805"/>
                        <a:pt x="2357" y="811"/>
                        <a:pt x="2312" y="811"/>
                      </a:cubicBezTo>
                      <a:cubicBezTo>
                        <a:pt x="2289" y="811"/>
                        <a:pt x="2267" y="809"/>
                        <a:pt x="2244" y="806"/>
                      </a:cubicBezTo>
                      <a:cubicBezTo>
                        <a:pt x="2346" y="697"/>
                        <a:pt x="2404" y="549"/>
                        <a:pt x="2394" y="389"/>
                      </a:cubicBezTo>
                      <a:cubicBezTo>
                        <a:pt x="2393" y="360"/>
                        <a:pt x="2388" y="333"/>
                        <a:pt x="2383" y="305"/>
                      </a:cubicBezTo>
                      <a:lnTo>
                        <a:pt x="2383" y="305"/>
                      </a:lnTo>
                      <a:cubicBezTo>
                        <a:pt x="2384" y="672"/>
                        <a:pt x="2100" y="814"/>
                        <a:pt x="1815" y="833"/>
                      </a:cubicBezTo>
                      <a:cubicBezTo>
                        <a:pt x="1804" y="834"/>
                        <a:pt x="1793" y="834"/>
                        <a:pt x="1782" y="834"/>
                      </a:cubicBezTo>
                      <a:cubicBezTo>
                        <a:pt x="1680" y="834"/>
                        <a:pt x="1583" y="800"/>
                        <a:pt x="1497" y="748"/>
                      </a:cubicBezTo>
                      <a:cubicBezTo>
                        <a:pt x="1659" y="580"/>
                        <a:pt x="1729" y="335"/>
                        <a:pt x="1661" y="95"/>
                      </a:cubicBezTo>
                      <a:cubicBezTo>
                        <a:pt x="1652" y="62"/>
                        <a:pt x="1641" y="30"/>
                        <a:pt x="162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065" name="Google Shape;4065;p167"/>
              <p:cNvGrpSpPr/>
              <p:nvPr/>
            </p:nvGrpSpPr>
            <p:grpSpPr>
              <a:xfrm>
                <a:off x="4376600" y="4524910"/>
                <a:ext cx="2947025" cy="623175"/>
                <a:chOff x="1678875" y="1965850"/>
                <a:chExt cx="2947025" cy="623175"/>
              </a:xfrm>
            </p:grpSpPr>
            <p:sp>
              <p:nvSpPr>
                <p:cNvPr id="4066" name="Google Shape;4066;p167"/>
                <p:cNvSpPr/>
                <p:nvPr/>
              </p:nvSpPr>
              <p:spPr>
                <a:xfrm>
                  <a:off x="1921925" y="2124875"/>
                  <a:ext cx="805950" cy="55625"/>
                </a:xfrm>
                <a:custGeom>
                  <a:avLst/>
                  <a:gdLst/>
                  <a:ahLst/>
                  <a:cxnLst/>
                  <a:rect l="l" t="t" r="r" b="b"/>
                  <a:pathLst>
                    <a:path w="32238" h="2225" extrusionOk="0">
                      <a:moveTo>
                        <a:pt x="16118" y="1"/>
                      </a:moveTo>
                      <a:cubicBezTo>
                        <a:pt x="7217" y="1"/>
                        <a:pt x="1" y="498"/>
                        <a:pt x="1" y="1113"/>
                      </a:cubicBezTo>
                      <a:cubicBezTo>
                        <a:pt x="1" y="1726"/>
                        <a:pt x="7217" y="2225"/>
                        <a:pt x="16118" y="2225"/>
                      </a:cubicBezTo>
                      <a:cubicBezTo>
                        <a:pt x="25021" y="2225"/>
                        <a:pt x="32237" y="1727"/>
                        <a:pt x="32237" y="1113"/>
                      </a:cubicBezTo>
                      <a:cubicBezTo>
                        <a:pt x="32237" y="498"/>
                        <a:pt x="25021" y="1"/>
                        <a:pt x="161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7" name="Google Shape;4067;p167"/>
                <p:cNvSpPr/>
                <p:nvPr/>
              </p:nvSpPr>
              <p:spPr>
                <a:xfrm>
                  <a:off x="1786400" y="2072450"/>
                  <a:ext cx="805925" cy="55625"/>
                </a:xfrm>
                <a:custGeom>
                  <a:avLst/>
                  <a:gdLst/>
                  <a:ahLst/>
                  <a:cxnLst/>
                  <a:rect l="l" t="t" r="r" b="b"/>
                  <a:pathLst>
                    <a:path w="32237" h="2225" extrusionOk="0">
                      <a:moveTo>
                        <a:pt x="16118" y="1"/>
                      </a:moveTo>
                      <a:cubicBezTo>
                        <a:pt x="11843" y="1"/>
                        <a:pt x="7744" y="118"/>
                        <a:pt x="4721" y="327"/>
                      </a:cubicBezTo>
                      <a:cubicBezTo>
                        <a:pt x="1698" y="535"/>
                        <a:pt x="0" y="818"/>
                        <a:pt x="0" y="1113"/>
                      </a:cubicBezTo>
                      <a:cubicBezTo>
                        <a:pt x="0" y="1408"/>
                        <a:pt x="1698" y="1691"/>
                        <a:pt x="4721" y="1899"/>
                      </a:cubicBezTo>
                      <a:cubicBezTo>
                        <a:pt x="7744" y="2108"/>
                        <a:pt x="11843" y="2225"/>
                        <a:pt x="16118" y="2225"/>
                      </a:cubicBezTo>
                      <a:cubicBezTo>
                        <a:pt x="20393" y="2225"/>
                        <a:pt x="24493" y="2108"/>
                        <a:pt x="27515" y="1899"/>
                      </a:cubicBezTo>
                      <a:cubicBezTo>
                        <a:pt x="30539" y="1691"/>
                        <a:pt x="32237" y="1408"/>
                        <a:pt x="32237" y="1113"/>
                      </a:cubicBezTo>
                      <a:cubicBezTo>
                        <a:pt x="32237" y="818"/>
                        <a:pt x="30539" y="535"/>
                        <a:pt x="27515" y="327"/>
                      </a:cubicBezTo>
                      <a:cubicBezTo>
                        <a:pt x="24493" y="118"/>
                        <a:pt x="20393" y="1"/>
                        <a:pt x="161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8" name="Google Shape;4068;p167"/>
                <p:cNvSpPr/>
                <p:nvPr/>
              </p:nvSpPr>
              <p:spPr>
                <a:xfrm>
                  <a:off x="1935625" y="2016825"/>
                  <a:ext cx="805950" cy="55625"/>
                </a:xfrm>
                <a:custGeom>
                  <a:avLst/>
                  <a:gdLst/>
                  <a:ahLst/>
                  <a:cxnLst/>
                  <a:rect l="l" t="t" r="r" b="b"/>
                  <a:pathLst>
                    <a:path w="32238" h="2225" extrusionOk="0">
                      <a:moveTo>
                        <a:pt x="16119" y="1"/>
                      </a:moveTo>
                      <a:cubicBezTo>
                        <a:pt x="11844" y="1"/>
                        <a:pt x="7745" y="118"/>
                        <a:pt x="4721" y="327"/>
                      </a:cubicBezTo>
                      <a:cubicBezTo>
                        <a:pt x="1699" y="535"/>
                        <a:pt x="1" y="818"/>
                        <a:pt x="1" y="1113"/>
                      </a:cubicBezTo>
                      <a:cubicBezTo>
                        <a:pt x="1" y="1408"/>
                        <a:pt x="1699" y="1690"/>
                        <a:pt x="4721" y="1899"/>
                      </a:cubicBezTo>
                      <a:cubicBezTo>
                        <a:pt x="7745" y="2107"/>
                        <a:pt x="11844" y="2225"/>
                        <a:pt x="16119" y="2225"/>
                      </a:cubicBezTo>
                      <a:cubicBezTo>
                        <a:pt x="20393" y="2225"/>
                        <a:pt x="24494" y="2107"/>
                        <a:pt x="27516" y="1899"/>
                      </a:cubicBezTo>
                      <a:cubicBezTo>
                        <a:pt x="30539" y="1690"/>
                        <a:pt x="32237" y="1408"/>
                        <a:pt x="32237" y="1113"/>
                      </a:cubicBezTo>
                      <a:cubicBezTo>
                        <a:pt x="32237" y="818"/>
                        <a:pt x="30539" y="535"/>
                        <a:pt x="27516" y="327"/>
                      </a:cubicBezTo>
                      <a:cubicBezTo>
                        <a:pt x="24494" y="118"/>
                        <a:pt x="20393" y="1"/>
                        <a:pt x="1611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9" name="Google Shape;4069;p167"/>
                <p:cNvSpPr/>
                <p:nvPr/>
              </p:nvSpPr>
              <p:spPr>
                <a:xfrm>
                  <a:off x="1846100" y="1965850"/>
                  <a:ext cx="805925" cy="55625"/>
                </a:xfrm>
                <a:custGeom>
                  <a:avLst/>
                  <a:gdLst/>
                  <a:ahLst/>
                  <a:cxnLst/>
                  <a:rect l="l" t="t" r="r" b="b"/>
                  <a:pathLst>
                    <a:path w="32237" h="2225" extrusionOk="0">
                      <a:moveTo>
                        <a:pt x="16118" y="0"/>
                      </a:moveTo>
                      <a:cubicBezTo>
                        <a:pt x="11843" y="0"/>
                        <a:pt x="7744" y="117"/>
                        <a:pt x="4721" y="326"/>
                      </a:cubicBezTo>
                      <a:cubicBezTo>
                        <a:pt x="1698" y="534"/>
                        <a:pt x="0" y="817"/>
                        <a:pt x="0" y="1112"/>
                      </a:cubicBezTo>
                      <a:cubicBezTo>
                        <a:pt x="0" y="1407"/>
                        <a:pt x="1698" y="1689"/>
                        <a:pt x="4721" y="1898"/>
                      </a:cubicBezTo>
                      <a:cubicBezTo>
                        <a:pt x="7744" y="2106"/>
                        <a:pt x="11843" y="2224"/>
                        <a:pt x="16118" y="2224"/>
                      </a:cubicBezTo>
                      <a:cubicBezTo>
                        <a:pt x="20392" y="2224"/>
                        <a:pt x="24493" y="2106"/>
                        <a:pt x="27515" y="1898"/>
                      </a:cubicBezTo>
                      <a:cubicBezTo>
                        <a:pt x="30538" y="1689"/>
                        <a:pt x="32237" y="1407"/>
                        <a:pt x="32237" y="1112"/>
                      </a:cubicBezTo>
                      <a:cubicBezTo>
                        <a:pt x="32237" y="817"/>
                        <a:pt x="30538" y="534"/>
                        <a:pt x="27515" y="326"/>
                      </a:cubicBezTo>
                      <a:cubicBezTo>
                        <a:pt x="24493" y="117"/>
                        <a:pt x="20392" y="0"/>
                        <a:pt x="16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0" name="Google Shape;4070;p167"/>
                <p:cNvSpPr/>
                <p:nvPr/>
              </p:nvSpPr>
              <p:spPr>
                <a:xfrm>
                  <a:off x="1747100" y="2185175"/>
                  <a:ext cx="805925" cy="55600"/>
                </a:xfrm>
                <a:custGeom>
                  <a:avLst/>
                  <a:gdLst/>
                  <a:ahLst/>
                  <a:cxnLst/>
                  <a:rect l="l" t="t" r="r" b="b"/>
                  <a:pathLst>
                    <a:path w="32237" h="2224" extrusionOk="0">
                      <a:moveTo>
                        <a:pt x="16118" y="0"/>
                      </a:moveTo>
                      <a:cubicBezTo>
                        <a:pt x="11843" y="0"/>
                        <a:pt x="7744" y="117"/>
                        <a:pt x="4721" y="326"/>
                      </a:cubicBezTo>
                      <a:cubicBezTo>
                        <a:pt x="1698" y="534"/>
                        <a:pt x="0" y="817"/>
                        <a:pt x="0" y="1112"/>
                      </a:cubicBezTo>
                      <a:cubicBezTo>
                        <a:pt x="0" y="1407"/>
                        <a:pt x="1698" y="1689"/>
                        <a:pt x="4721" y="1898"/>
                      </a:cubicBezTo>
                      <a:cubicBezTo>
                        <a:pt x="7744" y="2106"/>
                        <a:pt x="11843" y="2224"/>
                        <a:pt x="16118" y="2224"/>
                      </a:cubicBezTo>
                      <a:cubicBezTo>
                        <a:pt x="20394" y="2224"/>
                        <a:pt x="24493" y="2106"/>
                        <a:pt x="27516" y="1898"/>
                      </a:cubicBezTo>
                      <a:cubicBezTo>
                        <a:pt x="30538" y="1689"/>
                        <a:pt x="32237" y="1407"/>
                        <a:pt x="32237" y="1112"/>
                      </a:cubicBezTo>
                      <a:cubicBezTo>
                        <a:pt x="32237" y="817"/>
                        <a:pt x="30538" y="534"/>
                        <a:pt x="27516" y="326"/>
                      </a:cubicBezTo>
                      <a:cubicBezTo>
                        <a:pt x="24493" y="117"/>
                        <a:pt x="20394" y="0"/>
                        <a:pt x="16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1" name="Google Shape;4071;p167"/>
                <p:cNvSpPr/>
                <p:nvPr/>
              </p:nvSpPr>
              <p:spPr>
                <a:xfrm>
                  <a:off x="2069025" y="2240750"/>
                  <a:ext cx="537300" cy="37100"/>
                </a:xfrm>
                <a:custGeom>
                  <a:avLst/>
                  <a:gdLst/>
                  <a:ahLst/>
                  <a:cxnLst/>
                  <a:rect l="l" t="t" r="r" b="b"/>
                  <a:pathLst>
                    <a:path w="21492" h="1484" extrusionOk="0">
                      <a:moveTo>
                        <a:pt x="10746" y="1"/>
                      </a:moveTo>
                      <a:cubicBezTo>
                        <a:pt x="4811" y="1"/>
                        <a:pt x="0" y="333"/>
                        <a:pt x="0" y="743"/>
                      </a:cubicBezTo>
                      <a:cubicBezTo>
                        <a:pt x="0" y="1153"/>
                        <a:pt x="4812" y="1484"/>
                        <a:pt x="10746" y="1484"/>
                      </a:cubicBezTo>
                      <a:cubicBezTo>
                        <a:pt x="16681" y="1484"/>
                        <a:pt x="21491" y="1153"/>
                        <a:pt x="21491" y="743"/>
                      </a:cubicBezTo>
                      <a:cubicBezTo>
                        <a:pt x="21491" y="333"/>
                        <a:pt x="16681" y="1"/>
                        <a:pt x="1074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2" name="Google Shape;4072;p167"/>
                <p:cNvSpPr/>
                <p:nvPr/>
              </p:nvSpPr>
              <p:spPr>
                <a:xfrm>
                  <a:off x="3210550" y="2403000"/>
                  <a:ext cx="537300" cy="37125"/>
                </a:xfrm>
                <a:custGeom>
                  <a:avLst/>
                  <a:gdLst/>
                  <a:ahLst/>
                  <a:cxnLst/>
                  <a:rect l="l" t="t" r="r" b="b"/>
                  <a:pathLst>
                    <a:path w="21492" h="1485" extrusionOk="0">
                      <a:moveTo>
                        <a:pt x="10746" y="0"/>
                      </a:moveTo>
                      <a:cubicBezTo>
                        <a:pt x="4811" y="0"/>
                        <a:pt x="0" y="332"/>
                        <a:pt x="0" y="742"/>
                      </a:cubicBezTo>
                      <a:cubicBezTo>
                        <a:pt x="0" y="1152"/>
                        <a:pt x="4812" y="1484"/>
                        <a:pt x="10746" y="1484"/>
                      </a:cubicBezTo>
                      <a:cubicBezTo>
                        <a:pt x="16681" y="1484"/>
                        <a:pt x="21491" y="1152"/>
                        <a:pt x="21491" y="742"/>
                      </a:cubicBezTo>
                      <a:cubicBezTo>
                        <a:pt x="21491" y="332"/>
                        <a:pt x="16681" y="0"/>
                        <a:pt x="10746"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3" name="Google Shape;4073;p167"/>
                <p:cNvSpPr/>
                <p:nvPr/>
              </p:nvSpPr>
              <p:spPr>
                <a:xfrm>
                  <a:off x="1836625" y="2287100"/>
                  <a:ext cx="537300" cy="37100"/>
                </a:xfrm>
                <a:custGeom>
                  <a:avLst/>
                  <a:gdLst/>
                  <a:ahLst/>
                  <a:cxnLst/>
                  <a:rect l="l" t="t" r="r" b="b"/>
                  <a:pathLst>
                    <a:path w="21492" h="1484" extrusionOk="0">
                      <a:moveTo>
                        <a:pt x="10746" y="1"/>
                      </a:moveTo>
                      <a:cubicBezTo>
                        <a:pt x="4812" y="1"/>
                        <a:pt x="1" y="332"/>
                        <a:pt x="1" y="742"/>
                      </a:cubicBezTo>
                      <a:cubicBezTo>
                        <a:pt x="1" y="1152"/>
                        <a:pt x="4812" y="1484"/>
                        <a:pt x="10746" y="1484"/>
                      </a:cubicBezTo>
                      <a:cubicBezTo>
                        <a:pt x="16681" y="1484"/>
                        <a:pt x="21492" y="1152"/>
                        <a:pt x="21492" y="742"/>
                      </a:cubicBezTo>
                      <a:cubicBezTo>
                        <a:pt x="21492" y="334"/>
                        <a:pt x="16681" y="1"/>
                        <a:pt x="1074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4" name="Google Shape;4074;p167"/>
                <p:cNvSpPr/>
                <p:nvPr/>
              </p:nvSpPr>
              <p:spPr>
                <a:xfrm>
                  <a:off x="2570075" y="2287125"/>
                  <a:ext cx="268650" cy="18525"/>
                </a:xfrm>
                <a:custGeom>
                  <a:avLst/>
                  <a:gdLst/>
                  <a:ahLst/>
                  <a:cxnLst/>
                  <a:rect l="l" t="t" r="r" b="b"/>
                  <a:pathLst>
                    <a:path w="10746" h="741" extrusionOk="0">
                      <a:moveTo>
                        <a:pt x="5401" y="1"/>
                      </a:moveTo>
                      <a:cubicBezTo>
                        <a:pt x="5392" y="1"/>
                        <a:pt x="5383" y="1"/>
                        <a:pt x="5373" y="1"/>
                      </a:cubicBezTo>
                      <a:cubicBezTo>
                        <a:pt x="2407" y="1"/>
                        <a:pt x="0" y="166"/>
                        <a:pt x="0" y="371"/>
                      </a:cubicBezTo>
                      <a:cubicBezTo>
                        <a:pt x="0" y="575"/>
                        <a:pt x="2407" y="741"/>
                        <a:pt x="5373" y="741"/>
                      </a:cubicBezTo>
                      <a:cubicBezTo>
                        <a:pt x="8340" y="741"/>
                        <a:pt x="10746" y="576"/>
                        <a:pt x="10746" y="371"/>
                      </a:cubicBezTo>
                      <a:cubicBezTo>
                        <a:pt x="10746" y="167"/>
                        <a:pt x="8355" y="1"/>
                        <a:pt x="5401"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5" name="Google Shape;4075;p167"/>
                <p:cNvSpPr/>
                <p:nvPr/>
              </p:nvSpPr>
              <p:spPr>
                <a:xfrm>
                  <a:off x="4357250" y="2467300"/>
                  <a:ext cx="268650" cy="18550"/>
                </a:xfrm>
                <a:custGeom>
                  <a:avLst/>
                  <a:gdLst/>
                  <a:ahLst/>
                  <a:cxnLst/>
                  <a:rect l="l" t="t" r="r" b="b"/>
                  <a:pathLst>
                    <a:path w="10746" h="742" extrusionOk="0">
                      <a:moveTo>
                        <a:pt x="5401" y="1"/>
                      </a:moveTo>
                      <a:cubicBezTo>
                        <a:pt x="5392" y="1"/>
                        <a:pt x="5383" y="1"/>
                        <a:pt x="5373" y="1"/>
                      </a:cubicBezTo>
                      <a:cubicBezTo>
                        <a:pt x="2406" y="1"/>
                        <a:pt x="0" y="167"/>
                        <a:pt x="0" y="372"/>
                      </a:cubicBezTo>
                      <a:cubicBezTo>
                        <a:pt x="0" y="575"/>
                        <a:pt x="2406" y="742"/>
                        <a:pt x="5373" y="742"/>
                      </a:cubicBezTo>
                      <a:cubicBezTo>
                        <a:pt x="8340" y="742"/>
                        <a:pt x="10746" y="577"/>
                        <a:pt x="10746" y="372"/>
                      </a:cubicBezTo>
                      <a:cubicBezTo>
                        <a:pt x="10746" y="167"/>
                        <a:pt x="8356" y="1"/>
                        <a:pt x="5401"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6" name="Google Shape;4076;p167"/>
                <p:cNvSpPr/>
                <p:nvPr/>
              </p:nvSpPr>
              <p:spPr>
                <a:xfrm>
                  <a:off x="3192350" y="2570500"/>
                  <a:ext cx="268675" cy="18525"/>
                </a:xfrm>
                <a:custGeom>
                  <a:avLst/>
                  <a:gdLst/>
                  <a:ahLst/>
                  <a:cxnLst/>
                  <a:rect l="l" t="t" r="r" b="b"/>
                  <a:pathLst>
                    <a:path w="10747" h="741" extrusionOk="0">
                      <a:moveTo>
                        <a:pt x="5373" y="1"/>
                      </a:moveTo>
                      <a:cubicBezTo>
                        <a:pt x="2406" y="1"/>
                        <a:pt x="1" y="166"/>
                        <a:pt x="1" y="371"/>
                      </a:cubicBezTo>
                      <a:cubicBezTo>
                        <a:pt x="1" y="575"/>
                        <a:pt x="2406" y="741"/>
                        <a:pt x="5373" y="741"/>
                      </a:cubicBezTo>
                      <a:cubicBezTo>
                        <a:pt x="8340" y="741"/>
                        <a:pt x="10746" y="576"/>
                        <a:pt x="10746" y="371"/>
                      </a:cubicBezTo>
                      <a:cubicBezTo>
                        <a:pt x="10746" y="166"/>
                        <a:pt x="8340" y="1"/>
                        <a:pt x="5373"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7" name="Google Shape;4077;p167"/>
                <p:cNvSpPr/>
                <p:nvPr/>
              </p:nvSpPr>
              <p:spPr>
                <a:xfrm>
                  <a:off x="2630700" y="2095650"/>
                  <a:ext cx="196150" cy="13550"/>
                </a:xfrm>
                <a:custGeom>
                  <a:avLst/>
                  <a:gdLst/>
                  <a:ahLst/>
                  <a:cxnLst/>
                  <a:rect l="l" t="t" r="r" b="b"/>
                  <a:pathLst>
                    <a:path w="7846" h="542" extrusionOk="0">
                      <a:moveTo>
                        <a:pt x="3950" y="0"/>
                      </a:moveTo>
                      <a:cubicBezTo>
                        <a:pt x="3941" y="0"/>
                        <a:pt x="3932" y="0"/>
                        <a:pt x="3923" y="0"/>
                      </a:cubicBezTo>
                      <a:cubicBezTo>
                        <a:pt x="1757" y="0"/>
                        <a:pt x="1" y="121"/>
                        <a:pt x="1" y="271"/>
                      </a:cubicBezTo>
                      <a:cubicBezTo>
                        <a:pt x="1" y="419"/>
                        <a:pt x="1757" y="541"/>
                        <a:pt x="3923" y="541"/>
                      </a:cubicBezTo>
                      <a:cubicBezTo>
                        <a:pt x="6090" y="541"/>
                        <a:pt x="7845" y="420"/>
                        <a:pt x="7845" y="271"/>
                      </a:cubicBezTo>
                      <a:cubicBezTo>
                        <a:pt x="7845" y="122"/>
                        <a:pt x="6104" y="0"/>
                        <a:pt x="3950"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8" name="Google Shape;4078;p167"/>
                <p:cNvSpPr/>
                <p:nvPr/>
              </p:nvSpPr>
              <p:spPr>
                <a:xfrm>
                  <a:off x="2463450" y="2319550"/>
                  <a:ext cx="134375" cy="9300"/>
                </a:xfrm>
                <a:custGeom>
                  <a:avLst/>
                  <a:gdLst/>
                  <a:ahLst/>
                  <a:cxnLst/>
                  <a:rect l="l" t="t" r="r" b="b"/>
                  <a:pathLst>
                    <a:path w="5375" h="372" extrusionOk="0">
                      <a:moveTo>
                        <a:pt x="2687" y="0"/>
                      </a:moveTo>
                      <a:cubicBezTo>
                        <a:pt x="1204" y="0"/>
                        <a:pt x="1" y="83"/>
                        <a:pt x="1" y="186"/>
                      </a:cubicBezTo>
                      <a:cubicBezTo>
                        <a:pt x="1" y="288"/>
                        <a:pt x="1204" y="371"/>
                        <a:pt x="2687" y="371"/>
                      </a:cubicBezTo>
                      <a:cubicBezTo>
                        <a:pt x="4171" y="371"/>
                        <a:pt x="5374" y="288"/>
                        <a:pt x="5374" y="186"/>
                      </a:cubicBezTo>
                      <a:cubicBezTo>
                        <a:pt x="5374" y="83"/>
                        <a:pt x="4171" y="1"/>
                        <a:pt x="2687"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9" name="Google Shape;4079;p167"/>
                <p:cNvSpPr/>
                <p:nvPr/>
              </p:nvSpPr>
              <p:spPr>
                <a:xfrm>
                  <a:off x="2284375" y="2328825"/>
                  <a:ext cx="134350" cy="9325"/>
                </a:xfrm>
                <a:custGeom>
                  <a:avLst/>
                  <a:gdLst/>
                  <a:ahLst/>
                  <a:cxnLst/>
                  <a:rect l="l" t="t" r="r" b="b"/>
                  <a:pathLst>
                    <a:path w="5374" h="373" extrusionOk="0">
                      <a:moveTo>
                        <a:pt x="2686" y="0"/>
                      </a:moveTo>
                      <a:cubicBezTo>
                        <a:pt x="1203" y="0"/>
                        <a:pt x="0" y="83"/>
                        <a:pt x="0" y="187"/>
                      </a:cubicBezTo>
                      <a:cubicBezTo>
                        <a:pt x="0" y="289"/>
                        <a:pt x="1203" y="372"/>
                        <a:pt x="2686" y="372"/>
                      </a:cubicBezTo>
                      <a:cubicBezTo>
                        <a:pt x="4170" y="372"/>
                        <a:pt x="5373" y="289"/>
                        <a:pt x="5373" y="187"/>
                      </a:cubicBezTo>
                      <a:cubicBezTo>
                        <a:pt x="5373" y="83"/>
                        <a:pt x="4170" y="0"/>
                        <a:pt x="2686"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0" name="Google Shape;4080;p167"/>
                <p:cNvSpPr/>
                <p:nvPr/>
              </p:nvSpPr>
              <p:spPr>
                <a:xfrm>
                  <a:off x="2689450" y="2338100"/>
                  <a:ext cx="134375" cy="9300"/>
                </a:xfrm>
                <a:custGeom>
                  <a:avLst/>
                  <a:gdLst/>
                  <a:ahLst/>
                  <a:cxnLst/>
                  <a:rect l="l" t="t" r="r" b="b"/>
                  <a:pathLst>
                    <a:path w="5375" h="372" extrusionOk="0">
                      <a:moveTo>
                        <a:pt x="2688" y="0"/>
                      </a:moveTo>
                      <a:cubicBezTo>
                        <a:pt x="1204" y="0"/>
                        <a:pt x="1" y="83"/>
                        <a:pt x="1" y="186"/>
                      </a:cubicBezTo>
                      <a:cubicBezTo>
                        <a:pt x="1" y="288"/>
                        <a:pt x="1204" y="371"/>
                        <a:pt x="2688" y="371"/>
                      </a:cubicBezTo>
                      <a:cubicBezTo>
                        <a:pt x="4171" y="371"/>
                        <a:pt x="5374" y="288"/>
                        <a:pt x="5374" y="186"/>
                      </a:cubicBezTo>
                      <a:cubicBezTo>
                        <a:pt x="5374" y="83"/>
                        <a:pt x="4171" y="0"/>
                        <a:pt x="268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1" name="Google Shape;4081;p167"/>
                <p:cNvSpPr/>
                <p:nvPr/>
              </p:nvSpPr>
              <p:spPr>
                <a:xfrm>
                  <a:off x="3522375" y="2534050"/>
                  <a:ext cx="134325" cy="9325"/>
                </a:xfrm>
                <a:custGeom>
                  <a:avLst/>
                  <a:gdLst/>
                  <a:ahLst/>
                  <a:cxnLst/>
                  <a:rect l="l" t="t" r="r" b="b"/>
                  <a:pathLst>
                    <a:path w="5373" h="373" extrusionOk="0">
                      <a:moveTo>
                        <a:pt x="2687" y="0"/>
                      </a:moveTo>
                      <a:cubicBezTo>
                        <a:pt x="1204" y="0"/>
                        <a:pt x="1" y="83"/>
                        <a:pt x="1" y="186"/>
                      </a:cubicBezTo>
                      <a:cubicBezTo>
                        <a:pt x="1" y="289"/>
                        <a:pt x="1204" y="372"/>
                        <a:pt x="2687" y="372"/>
                      </a:cubicBezTo>
                      <a:cubicBezTo>
                        <a:pt x="4171" y="372"/>
                        <a:pt x="5373" y="289"/>
                        <a:pt x="5373" y="186"/>
                      </a:cubicBezTo>
                      <a:cubicBezTo>
                        <a:pt x="5373" y="83"/>
                        <a:pt x="4171" y="0"/>
                        <a:pt x="2687"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2" name="Google Shape;4082;p167"/>
                <p:cNvSpPr/>
                <p:nvPr/>
              </p:nvSpPr>
              <p:spPr>
                <a:xfrm>
                  <a:off x="2390975" y="2542025"/>
                  <a:ext cx="134350" cy="9325"/>
                </a:xfrm>
                <a:custGeom>
                  <a:avLst/>
                  <a:gdLst/>
                  <a:ahLst/>
                  <a:cxnLst/>
                  <a:rect l="l" t="t" r="r" b="b"/>
                  <a:pathLst>
                    <a:path w="5374" h="373" extrusionOk="0">
                      <a:moveTo>
                        <a:pt x="2687" y="0"/>
                      </a:moveTo>
                      <a:cubicBezTo>
                        <a:pt x="1204" y="0"/>
                        <a:pt x="1" y="84"/>
                        <a:pt x="1" y="187"/>
                      </a:cubicBezTo>
                      <a:cubicBezTo>
                        <a:pt x="1" y="289"/>
                        <a:pt x="1204" y="372"/>
                        <a:pt x="2687" y="372"/>
                      </a:cubicBezTo>
                      <a:cubicBezTo>
                        <a:pt x="4171" y="372"/>
                        <a:pt x="5374" y="289"/>
                        <a:pt x="5374" y="187"/>
                      </a:cubicBezTo>
                      <a:cubicBezTo>
                        <a:pt x="5374" y="84"/>
                        <a:pt x="4171" y="0"/>
                        <a:pt x="2687"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3" name="Google Shape;4083;p167"/>
                <p:cNvSpPr/>
                <p:nvPr/>
              </p:nvSpPr>
              <p:spPr>
                <a:xfrm>
                  <a:off x="2604200" y="2421525"/>
                  <a:ext cx="134325" cy="9300"/>
                </a:xfrm>
                <a:custGeom>
                  <a:avLst/>
                  <a:gdLst/>
                  <a:ahLst/>
                  <a:cxnLst/>
                  <a:rect l="l" t="t" r="r" b="b"/>
                  <a:pathLst>
                    <a:path w="5373" h="372" extrusionOk="0">
                      <a:moveTo>
                        <a:pt x="2686" y="0"/>
                      </a:moveTo>
                      <a:cubicBezTo>
                        <a:pt x="1202" y="0"/>
                        <a:pt x="0" y="83"/>
                        <a:pt x="0" y="186"/>
                      </a:cubicBezTo>
                      <a:cubicBezTo>
                        <a:pt x="0" y="288"/>
                        <a:pt x="1202" y="371"/>
                        <a:pt x="2686" y="371"/>
                      </a:cubicBezTo>
                      <a:cubicBezTo>
                        <a:pt x="4169" y="371"/>
                        <a:pt x="5372" y="288"/>
                        <a:pt x="5372" y="186"/>
                      </a:cubicBezTo>
                      <a:cubicBezTo>
                        <a:pt x="5372" y="83"/>
                        <a:pt x="4169" y="1"/>
                        <a:pt x="2686"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4" name="Google Shape;4084;p167"/>
                <p:cNvSpPr/>
                <p:nvPr/>
              </p:nvSpPr>
              <p:spPr>
                <a:xfrm>
                  <a:off x="3163650" y="2333425"/>
                  <a:ext cx="134325" cy="9325"/>
                </a:xfrm>
                <a:custGeom>
                  <a:avLst/>
                  <a:gdLst/>
                  <a:ahLst/>
                  <a:cxnLst/>
                  <a:rect l="l" t="t" r="r" b="b"/>
                  <a:pathLst>
                    <a:path w="5373" h="373" extrusionOk="0">
                      <a:moveTo>
                        <a:pt x="2687" y="1"/>
                      </a:moveTo>
                      <a:cubicBezTo>
                        <a:pt x="1203" y="1"/>
                        <a:pt x="1" y="84"/>
                        <a:pt x="1" y="187"/>
                      </a:cubicBezTo>
                      <a:cubicBezTo>
                        <a:pt x="1" y="290"/>
                        <a:pt x="1203" y="373"/>
                        <a:pt x="2687" y="373"/>
                      </a:cubicBezTo>
                      <a:cubicBezTo>
                        <a:pt x="4171" y="373"/>
                        <a:pt x="5373" y="290"/>
                        <a:pt x="5373" y="187"/>
                      </a:cubicBezTo>
                      <a:cubicBezTo>
                        <a:pt x="5373" y="84"/>
                        <a:pt x="4171" y="1"/>
                        <a:pt x="2687"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5" name="Google Shape;4085;p167"/>
                <p:cNvSpPr/>
                <p:nvPr/>
              </p:nvSpPr>
              <p:spPr>
                <a:xfrm>
                  <a:off x="1751375" y="2259300"/>
                  <a:ext cx="134350" cy="9300"/>
                </a:xfrm>
                <a:custGeom>
                  <a:avLst/>
                  <a:gdLst/>
                  <a:ahLst/>
                  <a:cxnLst/>
                  <a:rect l="l" t="t" r="r" b="b"/>
                  <a:pathLst>
                    <a:path w="5374" h="372" extrusionOk="0">
                      <a:moveTo>
                        <a:pt x="2687" y="1"/>
                      </a:moveTo>
                      <a:cubicBezTo>
                        <a:pt x="1203" y="1"/>
                        <a:pt x="0" y="84"/>
                        <a:pt x="0" y="186"/>
                      </a:cubicBezTo>
                      <a:cubicBezTo>
                        <a:pt x="0" y="289"/>
                        <a:pt x="1203" y="372"/>
                        <a:pt x="2687" y="372"/>
                      </a:cubicBezTo>
                      <a:cubicBezTo>
                        <a:pt x="4170" y="372"/>
                        <a:pt x="5374" y="289"/>
                        <a:pt x="5374" y="186"/>
                      </a:cubicBezTo>
                      <a:cubicBezTo>
                        <a:pt x="5374" y="84"/>
                        <a:pt x="4170" y="1"/>
                        <a:pt x="2687"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6" name="Google Shape;4086;p167"/>
                <p:cNvSpPr/>
                <p:nvPr/>
              </p:nvSpPr>
              <p:spPr>
                <a:xfrm>
                  <a:off x="1991075" y="2480350"/>
                  <a:ext cx="537300" cy="37125"/>
                </a:xfrm>
                <a:custGeom>
                  <a:avLst/>
                  <a:gdLst/>
                  <a:ahLst/>
                  <a:cxnLst/>
                  <a:rect l="l" t="t" r="r" b="b"/>
                  <a:pathLst>
                    <a:path w="21492" h="1485" extrusionOk="0">
                      <a:moveTo>
                        <a:pt x="10746" y="0"/>
                      </a:moveTo>
                      <a:cubicBezTo>
                        <a:pt x="7896" y="0"/>
                        <a:pt x="5163" y="78"/>
                        <a:pt x="3147" y="218"/>
                      </a:cubicBezTo>
                      <a:cubicBezTo>
                        <a:pt x="1132" y="357"/>
                        <a:pt x="1" y="546"/>
                        <a:pt x="1" y="742"/>
                      </a:cubicBezTo>
                      <a:cubicBezTo>
                        <a:pt x="1" y="939"/>
                        <a:pt x="1132" y="1128"/>
                        <a:pt x="3147" y="1267"/>
                      </a:cubicBezTo>
                      <a:cubicBezTo>
                        <a:pt x="5163" y="1405"/>
                        <a:pt x="7896" y="1484"/>
                        <a:pt x="10746" y="1484"/>
                      </a:cubicBezTo>
                      <a:cubicBezTo>
                        <a:pt x="13595" y="1484"/>
                        <a:pt x="16329" y="1405"/>
                        <a:pt x="18344" y="1267"/>
                      </a:cubicBezTo>
                      <a:cubicBezTo>
                        <a:pt x="20359" y="1128"/>
                        <a:pt x="21492" y="939"/>
                        <a:pt x="21492" y="742"/>
                      </a:cubicBezTo>
                      <a:cubicBezTo>
                        <a:pt x="21492" y="546"/>
                        <a:pt x="20359" y="357"/>
                        <a:pt x="18344" y="218"/>
                      </a:cubicBezTo>
                      <a:cubicBezTo>
                        <a:pt x="16329" y="78"/>
                        <a:pt x="13595" y="0"/>
                        <a:pt x="10746"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7" name="Google Shape;4087;p167"/>
                <p:cNvSpPr/>
                <p:nvPr/>
              </p:nvSpPr>
              <p:spPr>
                <a:xfrm>
                  <a:off x="1678875" y="2347375"/>
                  <a:ext cx="268675" cy="18525"/>
                </a:xfrm>
                <a:custGeom>
                  <a:avLst/>
                  <a:gdLst/>
                  <a:ahLst/>
                  <a:cxnLst/>
                  <a:rect l="l" t="t" r="r" b="b"/>
                  <a:pathLst>
                    <a:path w="10747" h="741" extrusionOk="0">
                      <a:moveTo>
                        <a:pt x="5373" y="0"/>
                      </a:moveTo>
                      <a:cubicBezTo>
                        <a:pt x="2406" y="0"/>
                        <a:pt x="1" y="167"/>
                        <a:pt x="1" y="370"/>
                      </a:cubicBezTo>
                      <a:cubicBezTo>
                        <a:pt x="1" y="574"/>
                        <a:pt x="2406" y="740"/>
                        <a:pt x="5373" y="740"/>
                      </a:cubicBezTo>
                      <a:cubicBezTo>
                        <a:pt x="8340" y="740"/>
                        <a:pt x="10746" y="575"/>
                        <a:pt x="10746" y="370"/>
                      </a:cubicBezTo>
                      <a:cubicBezTo>
                        <a:pt x="10746" y="167"/>
                        <a:pt x="8340" y="0"/>
                        <a:pt x="5373"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8" name="Google Shape;4088;p167"/>
                <p:cNvSpPr/>
                <p:nvPr/>
              </p:nvSpPr>
              <p:spPr>
                <a:xfrm>
                  <a:off x="2148825" y="2563825"/>
                  <a:ext cx="268675" cy="18525"/>
                </a:xfrm>
                <a:custGeom>
                  <a:avLst/>
                  <a:gdLst/>
                  <a:ahLst/>
                  <a:cxnLst/>
                  <a:rect l="l" t="t" r="r" b="b"/>
                  <a:pathLst>
                    <a:path w="10747" h="741" extrusionOk="0">
                      <a:moveTo>
                        <a:pt x="5374" y="0"/>
                      </a:moveTo>
                      <a:cubicBezTo>
                        <a:pt x="2407" y="0"/>
                        <a:pt x="1" y="165"/>
                        <a:pt x="1" y="370"/>
                      </a:cubicBezTo>
                      <a:cubicBezTo>
                        <a:pt x="1" y="574"/>
                        <a:pt x="2407" y="740"/>
                        <a:pt x="5374" y="740"/>
                      </a:cubicBezTo>
                      <a:cubicBezTo>
                        <a:pt x="8340" y="740"/>
                        <a:pt x="10746" y="575"/>
                        <a:pt x="10746" y="370"/>
                      </a:cubicBezTo>
                      <a:cubicBezTo>
                        <a:pt x="10746" y="165"/>
                        <a:pt x="8341" y="0"/>
                        <a:pt x="537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9" name="Google Shape;4089;p167"/>
                <p:cNvSpPr/>
                <p:nvPr/>
              </p:nvSpPr>
              <p:spPr>
                <a:xfrm>
                  <a:off x="1879300" y="2379800"/>
                  <a:ext cx="503175" cy="34750"/>
                </a:xfrm>
                <a:custGeom>
                  <a:avLst/>
                  <a:gdLst/>
                  <a:ahLst/>
                  <a:cxnLst/>
                  <a:rect l="l" t="t" r="r" b="b"/>
                  <a:pathLst>
                    <a:path w="20127" h="1390" extrusionOk="0">
                      <a:moveTo>
                        <a:pt x="10063" y="1"/>
                      </a:moveTo>
                      <a:cubicBezTo>
                        <a:pt x="7395" y="1"/>
                        <a:pt x="4835" y="75"/>
                        <a:pt x="2948" y="205"/>
                      </a:cubicBezTo>
                      <a:cubicBezTo>
                        <a:pt x="1060" y="335"/>
                        <a:pt x="0" y="511"/>
                        <a:pt x="0" y="696"/>
                      </a:cubicBezTo>
                      <a:cubicBezTo>
                        <a:pt x="0" y="879"/>
                        <a:pt x="1060" y="1056"/>
                        <a:pt x="2948" y="1187"/>
                      </a:cubicBezTo>
                      <a:cubicBezTo>
                        <a:pt x="4835" y="1317"/>
                        <a:pt x="7395" y="1389"/>
                        <a:pt x="10063" y="1389"/>
                      </a:cubicBezTo>
                      <a:cubicBezTo>
                        <a:pt x="12732" y="1389"/>
                        <a:pt x="15291" y="1317"/>
                        <a:pt x="17179" y="1187"/>
                      </a:cubicBezTo>
                      <a:cubicBezTo>
                        <a:pt x="19066" y="1056"/>
                        <a:pt x="20126" y="879"/>
                        <a:pt x="20126" y="696"/>
                      </a:cubicBezTo>
                      <a:cubicBezTo>
                        <a:pt x="20126" y="511"/>
                        <a:pt x="19066" y="335"/>
                        <a:pt x="17179" y="205"/>
                      </a:cubicBezTo>
                      <a:cubicBezTo>
                        <a:pt x="15291" y="75"/>
                        <a:pt x="12732" y="1"/>
                        <a:pt x="10063"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4090" name="Google Shape;4090;p167"/>
            <p:cNvGrpSpPr/>
            <p:nvPr/>
          </p:nvGrpSpPr>
          <p:grpSpPr>
            <a:xfrm rot="884238">
              <a:off x="3078110" y="4464028"/>
              <a:ext cx="1090527" cy="505201"/>
              <a:chOff x="1940100" y="5180525"/>
              <a:chExt cx="74850" cy="34675"/>
            </a:xfrm>
          </p:grpSpPr>
          <p:sp>
            <p:nvSpPr>
              <p:cNvPr id="4091" name="Google Shape;4091;p167"/>
              <p:cNvSpPr/>
              <p:nvPr/>
            </p:nvSpPr>
            <p:spPr>
              <a:xfrm>
                <a:off x="1940100" y="5180525"/>
                <a:ext cx="74850" cy="34650"/>
              </a:xfrm>
              <a:custGeom>
                <a:avLst/>
                <a:gdLst/>
                <a:ahLst/>
                <a:cxnLst/>
                <a:rect l="l" t="t" r="r" b="b"/>
                <a:pathLst>
                  <a:path w="2994" h="1386" extrusionOk="0">
                    <a:moveTo>
                      <a:pt x="1107" y="1"/>
                    </a:moveTo>
                    <a:cubicBezTo>
                      <a:pt x="1047" y="1"/>
                      <a:pt x="985" y="9"/>
                      <a:pt x="924" y="27"/>
                    </a:cubicBezTo>
                    <a:cubicBezTo>
                      <a:pt x="704" y="88"/>
                      <a:pt x="540" y="253"/>
                      <a:pt x="471" y="455"/>
                    </a:cubicBezTo>
                    <a:cubicBezTo>
                      <a:pt x="438" y="456"/>
                      <a:pt x="406" y="461"/>
                      <a:pt x="376" y="470"/>
                    </a:cubicBezTo>
                    <a:cubicBezTo>
                      <a:pt x="139" y="537"/>
                      <a:pt x="1" y="784"/>
                      <a:pt x="67" y="1021"/>
                    </a:cubicBezTo>
                    <a:cubicBezTo>
                      <a:pt x="122" y="1217"/>
                      <a:pt x="302" y="1346"/>
                      <a:pt x="497" y="1346"/>
                    </a:cubicBezTo>
                    <a:cubicBezTo>
                      <a:pt x="537" y="1346"/>
                      <a:pt x="577" y="1340"/>
                      <a:pt x="617" y="1329"/>
                    </a:cubicBezTo>
                    <a:cubicBezTo>
                      <a:pt x="672" y="1314"/>
                      <a:pt x="720" y="1288"/>
                      <a:pt x="764" y="1257"/>
                    </a:cubicBezTo>
                    <a:cubicBezTo>
                      <a:pt x="868" y="1319"/>
                      <a:pt x="987" y="1353"/>
                      <a:pt x="1110" y="1353"/>
                    </a:cubicBezTo>
                    <a:cubicBezTo>
                      <a:pt x="1170" y="1353"/>
                      <a:pt x="1231" y="1345"/>
                      <a:pt x="1292" y="1328"/>
                    </a:cubicBezTo>
                    <a:cubicBezTo>
                      <a:pt x="1379" y="1304"/>
                      <a:pt x="1457" y="1263"/>
                      <a:pt x="1524" y="1210"/>
                    </a:cubicBezTo>
                    <a:cubicBezTo>
                      <a:pt x="1627" y="1319"/>
                      <a:pt x="1772" y="1386"/>
                      <a:pt x="1931" y="1386"/>
                    </a:cubicBezTo>
                    <a:cubicBezTo>
                      <a:pt x="1944" y="1386"/>
                      <a:pt x="1956" y="1385"/>
                      <a:pt x="1968" y="1384"/>
                    </a:cubicBezTo>
                    <a:cubicBezTo>
                      <a:pt x="2077" y="1377"/>
                      <a:pt x="2177" y="1338"/>
                      <a:pt x="2260" y="1278"/>
                    </a:cubicBezTo>
                    <a:cubicBezTo>
                      <a:pt x="2331" y="1323"/>
                      <a:pt x="2413" y="1348"/>
                      <a:pt x="2499" y="1348"/>
                    </a:cubicBezTo>
                    <a:cubicBezTo>
                      <a:pt x="2538" y="1348"/>
                      <a:pt x="2579" y="1343"/>
                      <a:pt x="2619" y="1331"/>
                    </a:cubicBezTo>
                    <a:cubicBezTo>
                      <a:pt x="2855" y="1263"/>
                      <a:pt x="2993" y="1017"/>
                      <a:pt x="2925" y="779"/>
                    </a:cubicBezTo>
                    <a:cubicBezTo>
                      <a:pt x="2870" y="582"/>
                      <a:pt x="2690" y="454"/>
                      <a:pt x="2495" y="454"/>
                    </a:cubicBezTo>
                    <a:cubicBezTo>
                      <a:pt x="2455" y="454"/>
                      <a:pt x="2414" y="459"/>
                      <a:pt x="2374" y="470"/>
                    </a:cubicBezTo>
                    <a:cubicBezTo>
                      <a:pt x="2372" y="471"/>
                      <a:pt x="2369" y="471"/>
                      <a:pt x="2367" y="472"/>
                    </a:cubicBezTo>
                    <a:cubicBezTo>
                      <a:pt x="2263" y="343"/>
                      <a:pt x="2103" y="262"/>
                      <a:pt x="1927" y="262"/>
                    </a:cubicBezTo>
                    <a:cubicBezTo>
                      <a:pt x="1916" y="262"/>
                      <a:pt x="1905" y="263"/>
                      <a:pt x="1893" y="263"/>
                    </a:cubicBezTo>
                    <a:cubicBezTo>
                      <a:pt x="1817" y="268"/>
                      <a:pt x="1747" y="289"/>
                      <a:pt x="1681" y="322"/>
                    </a:cubicBezTo>
                    <a:cubicBezTo>
                      <a:pt x="1558" y="123"/>
                      <a:pt x="1340" y="1"/>
                      <a:pt x="110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2" name="Google Shape;4092;p167"/>
              <p:cNvSpPr/>
              <p:nvPr/>
            </p:nvSpPr>
            <p:spPr>
              <a:xfrm>
                <a:off x="1981100" y="5197975"/>
                <a:ext cx="10325" cy="6150"/>
              </a:xfrm>
              <a:custGeom>
                <a:avLst/>
                <a:gdLst/>
                <a:ahLst/>
                <a:cxnLst/>
                <a:rect l="l" t="t" r="r" b="b"/>
                <a:pathLst>
                  <a:path w="413" h="246" extrusionOk="0">
                    <a:moveTo>
                      <a:pt x="410" y="1"/>
                    </a:moveTo>
                    <a:cubicBezTo>
                      <a:pt x="394" y="108"/>
                      <a:pt x="300" y="190"/>
                      <a:pt x="187" y="190"/>
                    </a:cubicBezTo>
                    <a:cubicBezTo>
                      <a:pt x="109" y="190"/>
                      <a:pt x="41" y="152"/>
                      <a:pt x="0" y="92"/>
                    </a:cubicBezTo>
                    <a:lnTo>
                      <a:pt x="0" y="92"/>
                    </a:lnTo>
                    <a:cubicBezTo>
                      <a:pt x="25" y="180"/>
                      <a:pt x="107" y="246"/>
                      <a:pt x="202" y="246"/>
                    </a:cubicBezTo>
                    <a:cubicBezTo>
                      <a:pt x="319" y="246"/>
                      <a:pt x="412" y="152"/>
                      <a:pt x="412" y="36"/>
                    </a:cubicBezTo>
                    <a:cubicBezTo>
                      <a:pt x="412" y="24"/>
                      <a:pt x="411" y="13"/>
                      <a:pt x="41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3" name="Google Shape;4093;p167"/>
              <p:cNvSpPr/>
              <p:nvPr/>
            </p:nvSpPr>
            <p:spPr>
              <a:xfrm>
                <a:off x="1946175" y="5198950"/>
                <a:ext cx="10350" cy="6150"/>
              </a:xfrm>
              <a:custGeom>
                <a:avLst/>
                <a:gdLst/>
                <a:ahLst/>
                <a:cxnLst/>
                <a:rect l="l" t="t" r="r" b="b"/>
                <a:pathLst>
                  <a:path w="414" h="246" extrusionOk="0">
                    <a:moveTo>
                      <a:pt x="410" y="1"/>
                    </a:moveTo>
                    <a:cubicBezTo>
                      <a:pt x="394" y="108"/>
                      <a:pt x="301" y="190"/>
                      <a:pt x="188" y="190"/>
                    </a:cubicBezTo>
                    <a:cubicBezTo>
                      <a:pt x="110" y="190"/>
                      <a:pt x="41" y="150"/>
                      <a:pt x="0" y="92"/>
                    </a:cubicBezTo>
                    <a:lnTo>
                      <a:pt x="0" y="92"/>
                    </a:lnTo>
                    <a:cubicBezTo>
                      <a:pt x="25" y="180"/>
                      <a:pt x="107" y="246"/>
                      <a:pt x="203" y="246"/>
                    </a:cubicBezTo>
                    <a:cubicBezTo>
                      <a:pt x="320" y="246"/>
                      <a:pt x="413" y="150"/>
                      <a:pt x="413" y="36"/>
                    </a:cubicBezTo>
                    <a:cubicBezTo>
                      <a:pt x="413" y="23"/>
                      <a:pt x="412" y="12"/>
                      <a:pt x="41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4" name="Google Shape;4094;p167"/>
              <p:cNvSpPr/>
              <p:nvPr/>
            </p:nvSpPr>
            <p:spPr>
              <a:xfrm>
                <a:off x="1984425" y="5190375"/>
                <a:ext cx="12050" cy="7175"/>
              </a:xfrm>
              <a:custGeom>
                <a:avLst/>
                <a:gdLst/>
                <a:ahLst/>
                <a:cxnLst/>
                <a:rect l="l" t="t" r="r" b="b"/>
                <a:pathLst>
                  <a:path w="482" h="287" extrusionOk="0">
                    <a:moveTo>
                      <a:pt x="477" y="0"/>
                    </a:moveTo>
                    <a:cubicBezTo>
                      <a:pt x="456" y="128"/>
                      <a:pt x="348" y="222"/>
                      <a:pt x="217" y="222"/>
                    </a:cubicBezTo>
                    <a:cubicBezTo>
                      <a:pt x="128" y="222"/>
                      <a:pt x="48" y="177"/>
                      <a:pt x="0" y="107"/>
                    </a:cubicBezTo>
                    <a:lnTo>
                      <a:pt x="0" y="107"/>
                    </a:lnTo>
                    <a:cubicBezTo>
                      <a:pt x="28" y="211"/>
                      <a:pt x="123" y="286"/>
                      <a:pt x="236" y="286"/>
                    </a:cubicBezTo>
                    <a:cubicBezTo>
                      <a:pt x="370" y="286"/>
                      <a:pt x="481" y="177"/>
                      <a:pt x="481" y="41"/>
                    </a:cubicBezTo>
                    <a:cubicBezTo>
                      <a:pt x="481" y="27"/>
                      <a:pt x="479" y="14"/>
                      <a:pt x="47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5" name="Google Shape;4095;p167"/>
              <p:cNvSpPr/>
              <p:nvPr/>
            </p:nvSpPr>
            <p:spPr>
              <a:xfrm>
                <a:off x="1965525" y="5191775"/>
                <a:ext cx="12025" cy="7175"/>
              </a:xfrm>
              <a:custGeom>
                <a:avLst/>
                <a:gdLst/>
                <a:ahLst/>
                <a:cxnLst/>
                <a:rect l="l" t="t" r="r" b="b"/>
                <a:pathLst>
                  <a:path w="481" h="287" extrusionOk="0">
                    <a:moveTo>
                      <a:pt x="477" y="1"/>
                    </a:moveTo>
                    <a:cubicBezTo>
                      <a:pt x="456" y="128"/>
                      <a:pt x="348" y="222"/>
                      <a:pt x="217" y="222"/>
                    </a:cubicBezTo>
                    <a:cubicBezTo>
                      <a:pt x="127" y="222"/>
                      <a:pt x="48" y="177"/>
                      <a:pt x="0" y="107"/>
                    </a:cubicBezTo>
                    <a:lnTo>
                      <a:pt x="0" y="107"/>
                    </a:lnTo>
                    <a:cubicBezTo>
                      <a:pt x="29" y="211"/>
                      <a:pt x="123" y="287"/>
                      <a:pt x="236" y="287"/>
                    </a:cubicBezTo>
                    <a:cubicBezTo>
                      <a:pt x="371" y="287"/>
                      <a:pt x="481" y="177"/>
                      <a:pt x="481" y="42"/>
                    </a:cubicBezTo>
                    <a:cubicBezTo>
                      <a:pt x="481" y="27"/>
                      <a:pt x="480" y="15"/>
                      <a:pt x="4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6" name="Google Shape;4096;p167"/>
              <p:cNvSpPr/>
              <p:nvPr/>
            </p:nvSpPr>
            <p:spPr>
              <a:xfrm>
                <a:off x="1954675" y="5185475"/>
                <a:ext cx="15800" cy="9400"/>
              </a:xfrm>
              <a:custGeom>
                <a:avLst/>
                <a:gdLst/>
                <a:ahLst/>
                <a:cxnLst/>
                <a:rect l="l" t="t" r="r" b="b"/>
                <a:pathLst>
                  <a:path w="632" h="376" extrusionOk="0">
                    <a:moveTo>
                      <a:pt x="627" y="1"/>
                    </a:moveTo>
                    <a:cubicBezTo>
                      <a:pt x="600" y="166"/>
                      <a:pt x="458" y="291"/>
                      <a:pt x="286" y="291"/>
                    </a:cubicBezTo>
                    <a:cubicBezTo>
                      <a:pt x="167" y="291"/>
                      <a:pt x="63" y="231"/>
                      <a:pt x="1" y="140"/>
                    </a:cubicBezTo>
                    <a:lnTo>
                      <a:pt x="1" y="140"/>
                    </a:lnTo>
                    <a:cubicBezTo>
                      <a:pt x="38" y="275"/>
                      <a:pt x="162" y="376"/>
                      <a:pt x="310" y="376"/>
                    </a:cubicBezTo>
                    <a:cubicBezTo>
                      <a:pt x="487" y="376"/>
                      <a:pt x="632" y="232"/>
                      <a:pt x="632" y="54"/>
                    </a:cubicBezTo>
                    <a:cubicBezTo>
                      <a:pt x="632" y="37"/>
                      <a:pt x="631" y="18"/>
                      <a:pt x="62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7" name="Google Shape;4097;p167"/>
              <p:cNvSpPr/>
              <p:nvPr/>
            </p:nvSpPr>
            <p:spPr>
              <a:xfrm>
                <a:off x="1942450" y="5190500"/>
                <a:ext cx="72500" cy="24700"/>
              </a:xfrm>
              <a:custGeom>
                <a:avLst/>
                <a:gdLst/>
                <a:ahLst/>
                <a:cxnLst/>
                <a:rect l="l" t="t" r="r" b="b"/>
                <a:pathLst>
                  <a:path w="2900" h="988" extrusionOk="0">
                    <a:moveTo>
                      <a:pt x="1626" y="1"/>
                    </a:moveTo>
                    <a:cubicBezTo>
                      <a:pt x="1626" y="328"/>
                      <a:pt x="1410" y="627"/>
                      <a:pt x="1081" y="720"/>
                    </a:cubicBezTo>
                    <a:cubicBezTo>
                      <a:pt x="1012" y="740"/>
                      <a:pt x="943" y="749"/>
                      <a:pt x="875" y="749"/>
                    </a:cubicBezTo>
                    <a:cubicBezTo>
                      <a:pt x="842" y="749"/>
                      <a:pt x="808" y="747"/>
                      <a:pt x="776" y="743"/>
                    </a:cubicBezTo>
                    <a:cubicBezTo>
                      <a:pt x="841" y="638"/>
                      <a:pt x="866" y="509"/>
                      <a:pt x="830" y="381"/>
                    </a:cubicBezTo>
                    <a:cubicBezTo>
                      <a:pt x="824" y="359"/>
                      <a:pt x="816" y="339"/>
                      <a:pt x="806" y="318"/>
                    </a:cubicBezTo>
                    <a:cubicBezTo>
                      <a:pt x="806" y="534"/>
                      <a:pt x="665" y="732"/>
                      <a:pt x="446" y="794"/>
                    </a:cubicBezTo>
                    <a:cubicBezTo>
                      <a:pt x="401" y="806"/>
                      <a:pt x="356" y="812"/>
                      <a:pt x="312" y="812"/>
                    </a:cubicBezTo>
                    <a:cubicBezTo>
                      <a:pt x="197" y="812"/>
                      <a:pt x="88" y="773"/>
                      <a:pt x="1" y="703"/>
                    </a:cubicBezTo>
                    <a:lnTo>
                      <a:pt x="1" y="703"/>
                    </a:lnTo>
                    <a:cubicBezTo>
                      <a:pt x="76" y="853"/>
                      <a:pt x="233" y="949"/>
                      <a:pt x="401" y="949"/>
                    </a:cubicBezTo>
                    <a:cubicBezTo>
                      <a:pt x="441" y="949"/>
                      <a:pt x="481" y="943"/>
                      <a:pt x="521" y="932"/>
                    </a:cubicBezTo>
                    <a:cubicBezTo>
                      <a:pt x="575" y="917"/>
                      <a:pt x="624" y="891"/>
                      <a:pt x="667" y="860"/>
                    </a:cubicBezTo>
                    <a:cubicBezTo>
                      <a:pt x="770" y="921"/>
                      <a:pt x="890" y="955"/>
                      <a:pt x="1013" y="955"/>
                    </a:cubicBezTo>
                    <a:cubicBezTo>
                      <a:pt x="1073" y="955"/>
                      <a:pt x="1134" y="947"/>
                      <a:pt x="1195" y="930"/>
                    </a:cubicBezTo>
                    <a:cubicBezTo>
                      <a:pt x="1282" y="907"/>
                      <a:pt x="1360" y="866"/>
                      <a:pt x="1428" y="812"/>
                    </a:cubicBezTo>
                    <a:cubicBezTo>
                      <a:pt x="1530" y="920"/>
                      <a:pt x="1674" y="988"/>
                      <a:pt x="1832" y="988"/>
                    </a:cubicBezTo>
                    <a:cubicBezTo>
                      <a:pt x="1845" y="988"/>
                      <a:pt x="1858" y="987"/>
                      <a:pt x="1871" y="987"/>
                    </a:cubicBezTo>
                    <a:cubicBezTo>
                      <a:pt x="1982" y="979"/>
                      <a:pt x="2080" y="940"/>
                      <a:pt x="2163" y="881"/>
                    </a:cubicBezTo>
                    <a:cubicBezTo>
                      <a:pt x="2233" y="925"/>
                      <a:pt x="2316" y="950"/>
                      <a:pt x="2401" y="950"/>
                    </a:cubicBezTo>
                    <a:cubicBezTo>
                      <a:pt x="2441" y="950"/>
                      <a:pt x="2482" y="945"/>
                      <a:pt x="2522" y="933"/>
                    </a:cubicBezTo>
                    <a:cubicBezTo>
                      <a:pt x="2761" y="864"/>
                      <a:pt x="2899" y="618"/>
                      <a:pt x="2831" y="380"/>
                    </a:cubicBezTo>
                    <a:cubicBezTo>
                      <a:pt x="2824" y="358"/>
                      <a:pt x="2817" y="338"/>
                      <a:pt x="2808" y="317"/>
                    </a:cubicBezTo>
                    <a:cubicBezTo>
                      <a:pt x="2808" y="532"/>
                      <a:pt x="2665" y="730"/>
                      <a:pt x="2447" y="792"/>
                    </a:cubicBezTo>
                    <a:cubicBezTo>
                      <a:pt x="2402" y="805"/>
                      <a:pt x="2357" y="811"/>
                      <a:pt x="2312" y="811"/>
                    </a:cubicBezTo>
                    <a:cubicBezTo>
                      <a:pt x="2289" y="811"/>
                      <a:pt x="2267" y="809"/>
                      <a:pt x="2244" y="806"/>
                    </a:cubicBezTo>
                    <a:cubicBezTo>
                      <a:pt x="2346" y="697"/>
                      <a:pt x="2404" y="549"/>
                      <a:pt x="2394" y="389"/>
                    </a:cubicBezTo>
                    <a:cubicBezTo>
                      <a:pt x="2393" y="360"/>
                      <a:pt x="2388" y="333"/>
                      <a:pt x="2383" y="305"/>
                    </a:cubicBezTo>
                    <a:lnTo>
                      <a:pt x="2383" y="305"/>
                    </a:lnTo>
                    <a:cubicBezTo>
                      <a:pt x="2384" y="672"/>
                      <a:pt x="2100" y="814"/>
                      <a:pt x="1815" y="833"/>
                    </a:cubicBezTo>
                    <a:cubicBezTo>
                      <a:pt x="1804" y="834"/>
                      <a:pt x="1793" y="834"/>
                      <a:pt x="1782" y="834"/>
                    </a:cubicBezTo>
                    <a:cubicBezTo>
                      <a:pt x="1680" y="834"/>
                      <a:pt x="1583" y="800"/>
                      <a:pt x="1497" y="748"/>
                    </a:cubicBezTo>
                    <a:cubicBezTo>
                      <a:pt x="1659" y="580"/>
                      <a:pt x="1729" y="335"/>
                      <a:pt x="1661" y="95"/>
                    </a:cubicBezTo>
                    <a:cubicBezTo>
                      <a:pt x="1652" y="62"/>
                      <a:pt x="1641" y="30"/>
                      <a:pt x="162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4098" name="Google Shape;4098;p167"/>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Title only 12">
  <p:cSld name="CUSTOM_26">
    <p:bg>
      <p:bgPr>
        <a:solidFill>
          <a:schemeClr val="dk2"/>
        </a:solidFill>
        <a:effectLst/>
      </p:bgPr>
    </p:bg>
    <p:spTree>
      <p:nvGrpSpPr>
        <p:cNvPr id="1" name="Shape 4099"/>
        <p:cNvGrpSpPr/>
        <p:nvPr/>
      </p:nvGrpSpPr>
      <p:grpSpPr>
        <a:xfrm>
          <a:off x="0" y="0"/>
          <a:ext cx="0" cy="0"/>
          <a:chOff x="0" y="0"/>
          <a:chExt cx="0" cy="0"/>
        </a:xfrm>
      </p:grpSpPr>
      <p:sp>
        <p:nvSpPr>
          <p:cNvPr id="4100" name="Google Shape;4100;p168"/>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4101" name="Google Shape;4101;p168"/>
          <p:cNvGrpSpPr/>
          <p:nvPr/>
        </p:nvGrpSpPr>
        <p:grpSpPr>
          <a:xfrm flipH="1">
            <a:off x="-501895" y="4015618"/>
            <a:ext cx="6307646" cy="1429770"/>
            <a:chOff x="-4008804" y="2895450"/>
            <a:chExt cx="4715645" cy="1068907"/>
          </a:xfrm>
        </p:grpSpPr>
        <p:sp>
          <p:nvSpPr>
            <p:cNvPr id="4102" name="Google Shape;4102;p168"/>
            <p:cNvSpPr/>
            <p:nvPr/>
          </p:nvSpPr>
          <p:spPr>
            <a:xfrm>
              <a:off x="-4008804" y="3206405"/>
              <a:ext cx="4715645" cy="538498"/>
            </a:xfrm>
            <a:custGeom>
              <a:avLst/>
              <a:gdLst/>
              <a:ahLst/>
              <a:cxnLst/>
              <a:rect l="l" t="t" r="r" b="b"/>
              <a:pathLst>
                <a:path w="67851" h="6612" extrusionOk="0">
                  <a:moveTo>
                    <a:pt x="49138" y="0"/>
                  </a:moveTo>
                  <a:cubicBezTo>
                    <a:pt x="33365" y="0"/>
                    <a:pt x="12334" y="1194"/>
                    <a:pt x="1" y="6612"/>
                  </a:cubicBezTo>
                  <a:lnTo>
                    <a:pt x="67851" y="6612"/>
                  </a:lnTo>
                  <a:lnTo>
                    <a:pt x="67851" y="565"/>
                  </a:lnTo>
                  <a:cubicBezTo>
                    <a:pt x="64579" y="345"/>
                    <a:pt x="57619" y="0"/>
                    <a:pt x="4913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3" name="Google Shape;4103;p168"/>
            <p:cNvSpPr/>
            <p:nvPr/>
          </p:nvSpPr>
          <p:spPr>
            <a:xfrm>
              <a:off x="-376695" y="2895450"/>
              <a:ext cx="346666" cy="1027488"/>
            </a:xfrm>
            <a:custGeom>
              <a:avLst/>
              <a:gdLst/>
              <a:ahLst/>
              <a:cxnLst/>
              <a:rect l="l" t="t" r="r" b="b"/>
              <a:pathLst>
                <a:path w="4988" h="14784" extrusionOk="0">
                  <a:moveTo>
                    <a:pt x="646" y="1"/>
                  </a:moveTo>
                  <a:cubicBezTo>
                    <a:pt x="633" y="1"/>
                    <a:pt x="619" y="12"/>
                    <a:pt x="624" y="30"/>
                  </a:cubicBezTo>
                  <a:cubicBezTo>
                    <a:pt x="669" y="163"/>
                    <a:pt x="675" y="297"/>
                    <a:pt x="688" y="436"/>
                  </a:cubicBezTo>
                  <a:cubicBezTo>
                    <a:pt x="701" y="567"/>
                    <a:pt x="710" y="699"/>
                    <a:pt x="729" y="829"/>
                  </a:cubicBezTo>
                  <a:cubicBezTo>
                    <a:pt x="774" y="1129"/>
                    <a:pt x="845" y="1429"/>
                    <a:pt x="910" y="1725"/>
                  </a:cubicBezTo>
                  <a:cubicBezTo>
                    <a:pt x="1038" y="2309"/>
                    <a:pt x="1160" y="2900"/>
                    <a:pt x="1399" y="3453"/>
                  </a:cubicBezTo>
                  <a:cubicBezTo>
                    <a:pt x="1517" y="3728"/>
                    <a:pt x="1651" y="3997"/>
                    <a:pt x="1799" y="4257"/>
                  </a:cubicBezTo>
                  <a:cubicBezTo>
                    <a:pt x="1863" y="4538"/>
                    <a:pt x="1933" y="4817"/>
                    <a:pt x="2014" y="5093"/>
                  </a:cubicBezTo>
                  <a:cubicBezTo>
                    <a:pt x="2077" y="5311"/>
                    <a:pt x="2149" y="5524"/>
                    <a:pt x="2222" y="5738"/>
                  </a:cubicBezTo>
                  <a:cubicBezTo>
                    <a:pt x="2197" y="5676"/>
                    <a:pt x="2170" y="5613"/>
                    <a:pt x="2137" y="5553"/>
                  </a:cubicBezTo>
                  <a:cubicBezTo>
                    <a:pt x="2026" y="5354"/>
                    <a:pt x="1904" y="5160"/>
                    <a:pt x="1763" y="4983"/>
                  </a:cubicBezTo>
                  <a:cubicBezTo>
                    <a:pt x="1479" y="4620"/>
                    <a:pt x="1111" y="4347"/>
                    <a:pt x="729" y="4097"/>
                  </a:cubicBezTo>
                  <a:cubicBezTo>
                    <a:pt x="510" y="3954"/>
                    <a:pt x="288" y="3814"/>
                    <a:pt x="70" y="3666"/>
                  </a:cubicBezTo>
                  <a:cubicBezTo>
                    <a:pt x="63" y="3661"/>
                    <a:pt x="55" y="3658"/>
                    <a:pt x="49" y="3658"/>
                  </a:cubicBezTo>
                  <a:cubicBezTo>
                    <a:pt x="19" y="3658"/>
                    <a:pt x="0" y="3703"/>
                    <a:pt x="22" y="3729"/>
                  </a:cubicBezTo>
                  <a:cubicBezTo>
                    <a:pt x="383" y="4191"/>
                    <a:pt x="719" y="4672"/>
                    <a:pt x="1103" y="5116"/>
                  </a:cubicBezTo>
                  <a:cubicBezTo>
                    <a:pt x="1290" y="5331"/>
                    <a:pt x="1493" y="5526"/>
                    <a:pt x="1717" y="5702"/>
                  </a:cubicBezTo>
                  <a:cubicBezTo>
                    <a:pt x="1933" y="5872"/>
                    <a:pt x="2160" y="6031"/>
                    <a:pt x="2383" y="6194"/>
                  </a:cubicBezTo>
                  <a:cubicBezTo>
                    <a:pt x="2384" y="6195"/>
                    <a:pt x="2386" y="6195"/>
                    <a:pt x="2389" y="6196"/>
                  </a:cubicBezTo>
                  <a:cubicBezTo>
                    <a:pt x="2399" y="6225"/>
                    <a:pt x="2410" y="6255"/>
                    <a:pt x="2420" y="6282"/>
                  </a:cubicBezTo>
                  <a:cubicBezTo>
                    <a:pt x="2570" y="6683"/>
                    <a:pt x="2720" y="7083"/>
                    <a:pt x="2881" y="7479"/>
                  </a:cubicBezTo>
                  <a:cubicBezTo>
                    <a:pt x="2955" y="7664"/>
                    <a:pt x="3036" y="7845"/>
                    <a:pt x="3118" y="8026"/>
                  </a:cubicBezTo>
                  <a:cubicBezTo>
                    <a:pt x="3031" y="7913"/>
                    <a:pt x="2940" y="7804"/>
                    <a:pt x="2845" y="7700"/>
                  </a:cubicBezTo>
                  <a:cubicBezTo>
                    <a:pt x="2483" y="7302"/>
                    <a:pt x="2077" y="6958"/>
                    <a:pt x="1649" y="6635"/>
                  </a:cubicBezTo>
                  <a:cubicBezTo>
                    <a:pt x="1400" y="6446"/>
                    <a:pt x="1146" y="6262"/>
                    <a:pt x="904" y="6066"/>
                  </a:cubicBezTo>
                  <a:cubicBezTo>
                    <a:pt x="894" y="6059"/>
                    <a:pt x="885" y="6056"/>
                    <a:pt x="876" y="6056"/>
                  </a:cubicBezTo>
                  <a:cubicBezTo>
                    <a:pt x="845" y="6056"/>
                    <a:pt x="821" y="6092"/>
                    <a:pt x="847" y="6122"/>
                  </a:cubicBezTo>
                  <a:cubicBezTo>
                    <a:pt x="1225" y="6559"/>
                    <a:pt x="1540" y="7047"/>
                    <a:pt x="1936" y="7470"/>
                  </a:cubicBezTo>
                  <a:cubicBezTo>
                    <a:pt x="2115" y="7662"/>
                    <a:pt x="2312" y="7841"/>
                    <a:pt x="2529" y="7988"/>
                  </a:cubicBezTo>
                  <a:cubicBezTo>
                    <a:pt x="2722" y="8117"/>
                    <a:pt x="2927" y="8229"/>
                    <a:pt x="3116" y="8362"/>
                  </a:cubicBezTo>
                  <a:cubicBezTo>
                    <a:pt x="3211" y="8429"/>
                    <a:pt x="3302" y="8504"/>
                    <a:pt x="3380" y="8586"/>
                  </a:cubicBezTo>
                  <a:cubicBezTo>
                    <a:pt x="3563" y="8972"/>
                    <a:pt x="3747" y="9356"/>
                    <a:pt x="3910" y="9750"/>
                  </a:cubicBezTo>
                  <a:cubicBezTo>
                    <a:pt x="4224" y="10509"/>
                    <a:pt x="4484" y="11289"/>
                    <a:pt x="4660" y="12091"/>
                  </a:cubicBezTo>
                  <a:cubicBezTo>
                    <a:pt x="4764" y="12565"/>
                    <a:pt x="4836" y="13049"/>
                    <a:pt x="4891" y="13531"/>
                  </a:cubicBezTo>
                  <a:cubicBezTo>
                    <a:pt x="4920" y="13774"/>
                    <a:pt x="4941" y="14019"/>
                    <a:pt x="4957" y="14264"/>
                  </a:cubicBezTo>
                  <a:cubicBezTo>
                    <a:pt x="4968" y="14436"/>
                    <a:pt x="4972" y="14610"/>
                    <a:pt x="4988" y="14783"/>
                  </a:cubicBezTo>
                  <a:lnTo>
                    <a:pt x="4988" y="13226"/>
                  </a:lnTo>
                  <a:cubicBezTo>
                    <a:pt x="4950" y="12939"/>
                    <a:pt x="4906" y="12657"/>
                    <a:pt x="4857" y="12375"/>
                  </a:cubicBezTo>
                  <a:cubicBezTo>
                    <a:pt x="4719" y="11567"/>
                    <a:pt x="4481" y="10778"/>
                    <a:pt x="4182" y="10015"/>
                  </a:cubicBezTo>
                  <a:cubicBezTo>
                    <a:pt x="4043" y="9658"/>
                    <a:pt x="3890" y="9309"/>
                    <a:pt x="3728" y="8962"/>
                  </a:cubicBezTo>
                  <a:cubicBezTo>
                    <a:pt x="3747" y="8844"/>
                    <a:pt x="3756" y="8726"/>
                    <a:pt x="3781" y="8609"/>
                  </a:cubicBezTo>
                  <a:cubicBezTo>
                    <a:pt x="3807" y="8490"/>
                    <a:pt x="3843" y="8372"/>
                    <a:pt x="3881" y="8257"/>
                  </a:cubicBezTo>
                  <a:cubicBezTo>
                    <a:pt x="3958" y="8024"/>
                    <a:pt x="4053" y="7796"/>
                    <a:pt x="4107" y="7556"/>
                  </a:cubicBezTo>
                  <a:cubicBezTo>
                    <a:pt x="4208" y="7121"/>
                    <a:pt x="4284" y="6667"/>
                    <a:pt x="4294" y="6219"/>
                  </a:cubicBezTo>
                  <a:cubicBezTo>
                    <a:pt x="4299" y="5973"/>
                    <a:pt x="4280" y="5724"/>
                    <a:pt x="4207" y="5490"/>
                  </a:cubicBezTo>
                  <a:cubicBezTo>
                    <a:pt x="4200" y="5469"/>
                    <a:pt x="4179" y="5459"/>
                    <a:pt x="4160" y="5459"/>
                  </a:cubicBezTo>
                  <a:cubicBezTo>
                    <a:pt x="4136" y="5459"/>
                    <a:pt x="4114" y="5473"/>
                    <a:pt x="4116" y="5501"/>
                  </a:cubicBezTo>
                  <a:cubicBezTo>
                    <a:pt x="4143" y="5751"/>
                    <a:pt x="4039" y="5985"/>
                    <a:pt x="3945" y="6211"/>
                  </a:cubicBezTo>
                  <a:cubicBezTo>
                    <a:pt x="3850" y="6440"/>
                    <a:pt x="3769" y="6676"/>
                    <a:pt x="3710" y="6916"/>
                  </a:cubicBezTo>
                  <a:cubicBezTo>
                    <a:pt x="3594" y="7377"/>
                    <a:pt x="3589" y="7850"/>
                    <a:pt x="3567" y="8322"/>
                  </a:cubicBezTo>
                  <a:cubicBezTo>
                    <a:pt x="3563" y="8418"/>
                    <a:pt x="3559" y="8519"/>
                    <a:pt x="3566" y="8618"/>
                  </a:cubicBezTo>
                  <a:cubicBezTo>
                    <a:pt x="3424" y="8325"/>
                    <a:pt x="3279" y="8033"/>
                    <a:pt x="3148" y="7733"/>
                  </a:cubicBezTo>
                  <a:cubicBezTo>
                    <a:pt x="3087" y="7594"/>
                    <a:pt x="3030" y="7455"/>
                    <a:pt x="2974" y="7315"/>
                  </a:cubicBezTo>
                  <a:cubicBezTo>
                    <a:pt x="2975" y="7239"/>
                    <a:pt x="2975" y="7160"/>
                    <a:pt x="2975" y="7083"/>
                  </a:cubicBezTo>
                  <a:cubicBezTo>
                    <a:pt x="3004" y="6936"/>
                    <a:pt x="3036" y="6789"/>
                    <a:pt x="3077" y="6643"/>
                  </a:cubicBezTo>
                  <a:cubicBezTo>
                    <a:pt x="3138" y="6425"/>
                    <a:pt x="3215" y="6210"/>
                    <a:pt x="3287" y="5995"/>
                  </a:cubicBezTo>
                  <a:cubicBezTo>
                    <a:pt x="3440" y="5543"/>
                    <a:pt x="3533" y="5080"/>
                    <a:pt x="3609" y="4610"/>
                  </a:cubicBezTo>
                  <a:cubicBezTo>
                    <a:pt x="3651" y="4344"/>
                    <a:pt x="3692" y="4079"/>
                    <a:pt x="3741" y="3816"/>
                  </a:cubicBezTo>
                  <a:cubicBezTo>
                    <a:pt x="3747" y="3783"/>
                    <a:pt x="3723" y="3759"/>
                    <a:pt x="3697" y="3759"/>
                  </a:cubicBezTo>
                  <a:cubicBezTo>
                    <a:pt x="3684" y="3759"/>
                    <a:pt x="3670" y="3766"/>
                    <a:pt x="3659" y="3781"/>
                  </a:cubicBezTo>
                  <a:cubicBezTo>
                    <a:pt x="3400" y="4168"/>
                    <a:pt x="3281" y="4626"/>
                    <a:pt x="3175" y="5073"/>
                  </a:cubicBezTo>
                  <a:cubicBezTo>
                    <a:pt x="3120" y="5307"/>
                    <a:pt x="3057" y="5539"/>
                    <a:pt x="3008" y="5775"/>
                  </a:cubicBezTo>
                  <a:cubicBezTo>
                    <a:pt x="2952" y="6035"/>
                    <a:pt x="2926" y="6301"/>
                    <a:pt x="2915" y="6567"/>
                  </a:cubicBezTo>
                  <a:cubicBezTo>
                    <a:pt x="2908" y="6740"/>
                    <a:pt x="2910" y="6912"/>
                    <a:pt x="2916" y="7084"/>
                  </a:cubicBezTo>
                  <a:cubicBezTo>
                    <a:pt x="2912" y="7105"/>
                    <a:pt x="2910" y="7126"/>
                    <a:pt x="2906" y="7147"/>
                  </a:cubicBezTo>
                  <a:cubicBezTo>
                    <a:pt x="2825" y="6943"/>
                    <a:pt x="2744" y="6740"/>
                    <a:pt x="2665" y="6537"/>
                  </a:cubicBezTo>
                  <a:cubicBezTo>
                    <a:pt x="2552" y="6246"/>
                    <a:pt x="2437" y="5960"/>
                    <a:pt x="2329" y="5670"/>
                  </a:cubicBezTo>
                  <a:cubicBezTo>
                    <a:pt x="2485" y="5203"/>
                    <a:pt x="2604" y="4723"/>
                    <a:pt x="2727" y="4247"/>
                  </a:cubicBezTo>
                  <a:cubicBezTo>
                    <a:pt x="2845" y="3792"/>
                    <a:pt x="2992" y="3345"/>
                    <a:pt x="3077" y="2883"/>
                  </a:cubicBezTo>
                  <a:cubicBezTo>
                    <a:pt x="3125" y="2631"/>
                    <a:pt x="3156" y="2372"/>
                    <a:pt x="3144" y="2114"/>
                  </a:cubicBezTo>
                  <a:cubicBezTo>
                    <a:pt x="3143" y="2094"/>
                    <a:pt x="3123" y="2078"/>
                    <a:pt x="3105" y="2078"/>
                  </a:cubicBezTo>
                  <a:cubicBezTo>
                    <a:pt x="3095" y="2078"/>
                    <a:pt x="3085" y="2084"/>
                    <a:pt x="3079" y="2096"/>
                  </a:cubicBezTo>
                  <a:cubicBezTo>
                    <a:pt x="2887" y="2529"/>
                    <a:pt x="2613" y="2921"/>
                    <a:pt x="2442" y="3366"/>
                  </a:cubicBezTo>
                  <a:cubicBezTo>
                    <a:pt x="2354" y="3599"/>
                    <a:pt x="2302" y="3842"/>
                    <a:pt x="2254" y="4087"/>
                  </a:cubicBezTo>
                  <a:cubicBezTo>
                    <a:pt x="2205" y="4329"/>
                    <a:pt x="2164" y="4574"/>
                    <a:pt x="2149" y="4820"/>
                  </a:cubicBezTo>
                  <a:cubicBezTo>
                    <a:pt x="2143" y="4926"/>
                    <a:pt x="2143" y="5032"/>
                    <a:pt x="2149" y="5138"/>
                  </a:cubicBezTo>
                  <a:cubicBezTo>
                    <a:pt x="2066" y="4875"/>
                    <a:pt x="1989" y="4611"/>
                    <a:pt x="1919" y="4344"/>
                  </a:cubicBezTo>
                  <a:cubicBezTo>
                    <a:pt x="1928" y="4340"/>
                    <a:pt x="1935" y="4332"/>
                    <a:pt x="1938" y="4319"/>
                  </a:cubicBezTo>
                  <a:cubicBezTo>
                    <a:pt x="2003" y="4030"/>
                    <a:pt x="2022" y="3739"/>
                    <a:pt x="1984" y="3444"/>
                  </a:cubicBezTo>
                  <a:cubicBezTo>
                    <a:pt x="1945" y="3148"/>
                    <a:pt x="1867" y="2859"/>
                    <a:pt x="1773" y="2578"/>
                  </a:cubicBezTo>
                  <a:cubicBezTo>
                    <a:pt x="1673" y="2285"/>
                    <a:pt x="1562" y="1997"/>
                    <a:pt x="1447" y="1711"/>
                  </a:cubicBezTo>
                  <a:cubicBezTo>
                    <a:pt x="1340" y="1445"/>
                    <a:pt x="1205" y="1193"/>
                    <a:pt x="1073" y="940"/>
                  </a:cubicBezTo>
                  <a:cubicBezTo>
                    <a:pt x="919" y="644"/>
                    <a:pt x="764" y="338"/>
                    <a:pt x="669" y="17"/>
                  </a:cubicBezTo>
                  <a:cubicBezTo>
                    <a:pt x="665" y="6"/>
                    <a:pt x="656" y="1"/>
                    <a:pt x="6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4" name="Google Shape;4104;p168"/>
            <p:cNvSpPr/>
            <p:nvPr/>
          </p:nvSpPr>
          <p:spPr>
            <a:xfrm>
              <a:off x="-986691" y="3260878"/>
              <a:ext cx="298016" cy="703479"/>
            </a:xfrm>
            <a:custGeom>
              <a:avLst/>
              <a:gdLst/>
              <a:ahLst/>
              <a:cxnLst/>
              <a:rect l="l" t="t" r="r" b="b"/>
              <a:pathLst>
                <a:path w="4288" h="10122" extrusionOk="0">
                  <a:moveTo>
                    <a:pt x="1139" y="1"/>
                  </a:moveTo>
                  <a:cubicBezTo>
                    <a:pt x="1121" y="1"/>
                    <a:pt x="1104" y="18"/>
                    <a:pt x="1117" y="38"/>
                  </a:cubicBezTo>
                  <a:cubicBezTo>
                    <a:pt x="1880" y="1214"/>
                    <a:pt x="2424" y="2516"/>
                    <a:pt x="2876" y="3838"/>
                  </a:cubicBezTo>
                  <a:cubicBezTo>
                    <a:pt x="3037" y="4312"/>
                    <a:pt x="3188" y="4790"/>
                    <a:pt x="3335" y="5270"/>
                  </a:cubicBezTo>
                  <a:cubicBezTo>
                    <a:pt x="3296" y="5240"/>
                    <a:pt x="3255" y="5211"/>
                    <a:pt x="3212" y="5185"/>
                  </a:cubicBezTo>
                  <a:cubicBezTo>
                    <a:pt x="2974" y="4941"/>
                    <a:pt x="2695" y="4738"/>
                    <a:pt x="2409" y="4549"/>
                  </a:cubicBezTo>
                  <a:cubicBezTo>
                    <a:pt x="1984" y="4267"/>
                    <a:pt x="1521" y="4063"/>
                    <a:pt x="1011" y="3998"/>
                  </a:cubicBezTo>
                  <a:cubicBezTo>
                    <a:pt x="695" y="3957"/>
                    <a:pt x="375" y="3960"/>
                    <a:pt x="56" y="3953"/>
                  </a:cubicBezTo>
                  <a:cubicBezTo>
                    <a:pt x="56" y="3953"/>
                    <a:pt x="55" y="3953"/>
                    <a:pt x="55" y="3953"/>
                  </a:cubicBezTo>
                  <a:cubicBezTo>
                    <a:pt x="15" y="3953"/>
                    <a:pt x="0" y="4011"/>
                    <a:pt x="36" y="4030"/>
                  </a:cubicBezTo>
                  <a:cubicBezTo>
                    <a:pt x="283" y="4166"/>
                    <a:pt x="503" y="4342"/>
                    <a:pt x="738" y="4497"/>
                  </a:cubicBezTo>
                  <a:cubicBezTo>
                    <a:pt x="973" y="4652"/>
                    <a:pt x="1231" y="4762"/>
                    <a:pt x="1499" y="4847"/>
                  </a:cubicBezTo>
                  <a:cubicBezTo>
                    <a:pt x="1738" y="4923"/>
                    <a:pt x="1980" y="4994"/>
                    <a:pt x="2226" y="5037"/>
                  </a:cubicBezTo>
                  <a:cubicBezTo>
                    <a:pt x="2436" y="5075"/>
                    <a:pt x="2650" y="5098"/>
                    <a:pt x="2856" y="5154"/>
                  </a:cubicBezTo>
                  <a:cubicBezTo>
                    <a:pt x="3026" y="5201"/>
                    <a:pt x="3183" y="5270"/>
                    <a:pt x="3315" y="5378"/>
                  </a:cubicBezTo>
                  <a:cubicBezTo>
                    <a:pt x="3347" y="5419"/>
                    <a:pt x="3378" y="5462"/>
                    <a:pt x="3405" y="5506"/>
                  </a:cubicBezTo>
                  <a:cubicBezTo>
                    <a:pt x="3436" y="5606"/>
                    <a:pt x="3467" y="5709"/>
                    <a:pt x="3499" y="5810"/>
                  </a:cubicBezTo>
                  <a:cubicBezTo>
                    <a:pt x="3711" y="6524"/>
                    <a:pt x="3892" y="7250"/>
                    <a:pt x="4012" y="7987"/>
                  </a:cubicBezTo>
                  <a:cubicBezTo>
                    <a:pt x="4079" y="8396"/>
                    <a:pt x="4126" y="8811"/>
                    <a:pt x="4145" y="9225"/>
                  </a:cubicBezTo>
                  <a:cubicBezTo>
                    <a:pt x="4160" y="9519"/>
                    <a:pt x="4147" y="9825"/>
                    <a:pt x="4177" y="10122"/>
                  </a:cubicBezTo>
                  <a:lnTo>
                    <a:pt x="4288" y="10122"/>
                  </a:lnTo>
                  <a:cubicBezTo>
                    <a:pt x="4274" y="9856"/>
                    <a:pt x="4279" y="9590"/>
                    <a:pt x="4280" y="9325"/>
                  </a:cubicBezTo>
                  <a:cubicBezTo>
                    <a:pt x="4283" y="8961"/>
                    <a:pt x="4245" y="8597"/>
                    <a:pt x="4197" y="8237"/>
                  </a:cubicBezTo>
                  <a:cubicBezTo>
                    <a:pt x="4095" y="7491"/>
                    <a:pt x="3927" y="6755"/>
                    <a:pt x="3719" y="6033"/>
                  </a:cubicBezTo>
                  <a:cubicBezTo>
                    <a:pt x="3512" y="5315"/>
                    <a:pt x="3294" y="4598"/>
                    <a:pt x="3049" y="3891"/>
                  </a:cubicBezTo>
                  <a:cubicBezTo>
                    <a:pt x="3053" y="3826"/>
                    <a:pt x="3060" y="3764"/>
                    <a:pt x="3071" y="3701"/>
                  </a:cubicBezTo>
                  <a:cubicBezTo>
                    <a:pt x="3095" y="3576"/>
                    <a:pt x="3125" y="3453"/>
                    <a:pt x="3155" y="3330"/>
                  </a:cubicBezTo>
                  <a:cubicBezTo>
                    <a:pt x="3217" y="3091"/>
                    <a:pt x="3285" y="2854"/>
                    <a:pt x="3335" y="2612"/>
                  </a:cubicBezTo>
                  <a:cubicBezTo>
                    <a:pt x="3428" y="2152"/>
                    <a:pt x="3418" y="1679"/>
                    <a:pt x="3356" y="1216"/>
                  </a:cubicBezTo>
                  <a:cubicBezTo>
                    <a:pt x="3321" y="960"/>
                    <a:pt x="3275" y="701"/>
                    <a:pt x="3199" y="454"/>
                  </a:cubicBezTo>
                  <a:cubicBezTo>
                    <a:pt x="3193" y="433"/>
                    <a:pt x="3173" y="421"/>
                    <a:pt x="3154" y="421"/>
                  </a:cubicBezTo>
                  <a:cubicBezTo>
                    <a:pt x="3135" y="421"/>
                    <a:pt x="3117" y="432"/>
                    <a:pt x="3112" y="454"/>
                  </a:cubicBezTo>
                  <a:cubicBezTo>
                    <a:pt x="2987" y="990"/>
                    <a:pt x="2871" y="1520"/>
                    <a:pt x="2848" y="2073"/>
                  </a:cubicBezTo>
                  <a:cubicBezTo>
                    <a:pt x="2828" y="2504"/>
                    <a:pt x="2818" y="2945"/>
                    <a:pt x="2866" y="3375"/>
                  </a:cubicBezTo>
                  <a:cubicBezTo>
                    <a:pt x="2701" y="2929"/>
                    <a:pt x="2526" y="2487"/>
                    <a:pt x="2331" y="2053"/>
                  </a:cubicBezTo>
                  <a:cubicBezTo>
                    <a:pt x="2009" y="1335"/>
                    <a:pt x="1630" y="645"/>
                    <a:pt x="1162" y="12"/>
                  </a:cubicBezTo>
                  <a:cubicBezTo>
                    <a:pt x="1156" y="4"/>
                    <a:pt x="1147" y="1"/>
                    <a:pt x="11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5" name="Google Shape;4105;p168"/>
            <p:cNvSpPr/>
            <p:nvPr/>
          </p:nvSpPr>
          <p:spPr>
            <a:xfrm>
              <a:off x="-1083434" y="3055855"/>
              <a:ext cx="328457" cy="353060"/>
            </a:xfrm>
            <a:custGeom>
              <a:avLst/>
              <a:gdLst/>
              <a:ahLst/>
              <a:cxnLst/>
              <a:rect l="l" t="t" r="r" b="b"/>
              <a:pathLst>
                <a:path w="4726" h="5080" extrusionOk="0">
                  <a:moveTo>
                    <a:pt x="2262" y="2134"/>
                  </a:moveTo>
                  <a:lnTo>
                    <a:pt x="2262" y="2134"/>
                  </a:lnTo>
                  <a:cubicBezTo>
                    <a:pt x="2259" y="2142"/>
                    <a:pt x="2258" y="2149"/>
                    <a:pt x="2255" y="2157"/>
                  </a:cubicBezTo>
                  <a:cubicBezTo>
                    <a:pt x="2252" y="2154"/>
                    <a:pt x="2249" y="2153"/>
                    <a:pt x="2245" y="2150"/>
                  </a:cubicBezTo>
                  <a:cubicBezTo>
                    <a:pt x="2250" y="2145"/>
                    <a:pt x="2255" y="2139"/>
                    <a:pt x="2262" y="2134"/>
                  </a:cubicBezTo>
                  <a:close/>
                  <a:moveTo>
                    <a:pt x="1560" y="1"/>
                  </a:moveTo>
                  <a:cubicBezTo>
                    <a:pt x="1480" y="1"/>
                    <a:pt x="1415" y="63"/>
                    <a:pt x="1400" y="149"/>
                  </a:cubicBezTo>
                  <a:cubicBezTo>
                    <a:pt x="1379" y="273"/>
                    <a:pt x="1425" y="402"/>
                    <a:pt x="1450" y="521"/>
                  </a:cubicBezTo>
                  <a:cubicBezTo>
                    <a:pt x="1492" y="712"/>
                    <a:pt x="1521" y="903"/>
                    <a:pt x="1573" y="1091"/>
                  </a:cubicBezTo>
                  <a:cubicBezTo>
                    <a:pt x="1636" y="1315"/>
                    <a:pt x="1712" y="1542"/>
                    <a:pt x="1820" y="1747"/>
                  </a:cubicBezTo>
                  <a:cubicBezTo>
                    <a:pt x="1866" y="1832"/>
                    <a:pt x="1920" y="1914"/>
                    <a:pt x="1973" y="1995"/>
                  </a:cubicBezTo>
                  <a:cubicBezTo>
                    <a:pt x="1956" y="1983"/>
                    <a:pt x="1937" y="1969"/>
                    <a:pt x="1920" y="1955"/>
                  </a:cubicBezTo>
                  <a:cubicBezTo>
                    <a:pt x="1772" y="1848"/>
                    <a:pt x="1613" y="1756"/>
                    <a:pt x="1456" y="1662"/>
                  </a:cubicBezTo>
                  <a:cubicBezTo>
                    <a:pt x="1189" y="1502"/>
                    <a:pt x="885" y="1341"/>
                    <a:pt x="564" y="1333"/>
                  </a:cubicBezTo>
                  <a:cubicBezTo>
                    <a:pt x="558" y="1333"/>
                    <a:pt x="553" y="1333"/>
                    <a:pt x="548" y="1333"/>
                  </a:cubicBezTo>
                  <a:cubicBezTo>
                    <a:pt x="413" y="1333"/>
                    <a:pt x="262" y="1371"/>
                    <a:pt x="179" y="1484"/>
                  </a:cubicBezTo>
                  <a:cubicBezTo>
                    <a:pt x="106" y="1586"/>
                    <a:pt x="145" y="1706"/>
                    <a:pt x="215" y="1799"/>
                  </a:cubicBezTo>
                  <a:cubicBezTo>
                    <a:pt x="301" y="1912"/>
                    <a:pt x="423" y="1999"/>
                    <a:pt x="542" y="2076"/>
                  </a:cubicBezTo>
                  <a:cubicBezTo>
                    <a:pt x="683" y="2168"/>
                    <a:pt x="829" y="2242"/>
                    <a:pt x="989" y="2294"/>
                  </a:cubicBezTo>
                  <a:cubicBezTo>
                    <a:pt x="1107" y="2333"/>
                    <a:pt x="1230" y="2362"/>
                    <a:pt x="1356" y="2383"/>
                  </a:cubicBezTo>
                  <a:cubicBezTo>
                    <a:pt x="1261" y="2410"/>
                    <a:pt x="1167" y="2441"/>
                    <a:pt x="1074" y="2473"/>
                  </a:cubicBezTo>
                  <a:cubicBezTo>
                    <a:pt x="870" y="2553"/>
                    <a:pt x="663" y="2636"/>
                    <a:pt x="465" y="2738"/>
                  </a:cubicBezTo>
                  <a:cubicBezTo>
                    <a:pt x="333" y="2806"/>
                    <a:pt x="146" y="2890"/>
                    <a:pt x="67" y="3024"/>
                  </a:cubicBezTo>
                  <a:cubicBezTo>
                    <a:pt x="0" y="3141"/>
                    <a:pt x="74" y="3274"/>
                    <a:pt x="195" y="3311"/>
                  </a:cubicBezTo>
                  <a:cubicBezTo>
                    <a:pt x="238" y="3325"/>
                    <a:pt x="284" y="3330"/>
                    <a:pt x="330" y="3330"/>
                  </a:cubicBezTo>
                  <a:cubicBezTo>
                    <a:pt x="424" y="3330"/>
                    <a:pt x="521" y="3308"/>
                    <a:pt x="607" y="3288"/>
                  </a:cubicBezTo>
                  <a:cubicBezTo>
                    <a:pt x="969" y="3201"/>
                    <a:pt x="1279" y="2998"/>
                    <a:pt x="1588" y="2798"/>
                  </a:cubicBezTo>
                  <a:lnTo>
                    <a:pt x="1588" y="2798"/>
                  </a:lnTo>
                  <a:cubicBezTo>
                    <a:pt x="1552" y="2850"/>
                    <a:pt x="1517" y="2903"/>
                    <a:pt x="1484" y="2958"/>
                  </a:cubicBezTo>
                  <a:cubicBezTo>
                    <a:pt x="1266" y="3307"/>
                    <a:pt x="1110" y="3702"/>
                    <a:pt x="1034" y="4108"/>
                  </a:cubicBezTo>
                  <a:cubicBezTo>
                    <a:pt x="1009" y="4243"/>
                    <a:pt x="971" y="4438"/>
                    <a:pt x="1064" y="4554"/>
                  </a:cubicBezTo>
                  <a:cubicBezTo>
                    <a:pt x="1102" y="4603"/>
                    <a:pt x="1147" y="4622"/>
                    <a:pt x="1193" y="4622"/>
                  </a:cubicBezTo>
                  <a:cubicBezTo>
                    <a:pt x="1275" y="4622"/>
                    <a:pt x="1362" y="4562"/>
                    <a:pt x="1426" y="4503"/>
                  </a:cubicBezTo>
                  <a:cubicBezTo>
                    <a:pt x="1716" y="4243"/>
                    <a:pt x="1886" y="3896"/>
                    <a:pt x="1981" y="3522"/>
                  </a:cubicBezTo>
                  <a:cubicBezTo>
                    <a:pt x="2027" y="3339"/>
                    <a:pt x="2075" y="3158"/>
                    <a:pt x="2125" y="2974"/>
                  </a:cubicBezTo>
                  <a:lnTo>
                    <a:pt x="2125" y="2974"/>
                  </a:lnTo>
                  <a:cubicBezTo>
                    <a:pt x="2117" y="3224"/>
                    <a:pt x="2123" y="3472"/>
                    <a:pt x="2157" y="3723"/>
                  </a:cubicBezTo>
                  <a:cubicBezTo>
                    <a:pt x="2209" y="4090"/>
                    <a:pt x="2280" y="4464"/>
                    <a:pt x="2481" y="4780"/>
                  </a:cubicBezTo>
                  <a:cubicBezTo>
                    <a:pt x="2541" y="4874"/>
                    <a:pt x="2686" y="5079"/>
                    <a:pt x="2818" y="5079"/>
                  </a:cubicBezTo>
                  <a:cubicBezTo>
                    <a:pt x="2862" y="5079"/>
                    <a:pt x="2904" y="5056"/>
                    <a:pt x="2941" y="4999"/>
                  </a:cubicBezTo>
                  <a:cubicBezTo>
                    <a:pt x="3040" y="4849"/>
                    <a:pt x="3039" y="4621"/>
                    <a:pt x="3035" y="4450"/>
                  </a:cubicBezTo>
                  <a:cubicBezTo>
                    <a:pt x="3030" y="4219"/>
                    <a:pt x="2992" y="3991"/>
                    <a:pt x="2942" y="3766"/>
                  </a:cubicBezTo>
                  <a:cubicBezTo>
                    <a:pt x="2832" y="3254"/>
                    <a:pt x="2649" y="2773"/>
                    <a:pt x="2326" y="2360"/>
                  </a:cubicBezTo>
                  <a:cubicBezTo>
                    <a:pt x="2330" y="2359"/>
                    <a:pt x="2331" y="2359"/>
                    <a:pt x="2333" y="2358"/>
                  </a:cubicBezTo>
                  <a:cubicBezTo>
                    <a:pt x="2346" y="2362"/>
                    <a:pt x="2358" y="2364"/>
                    <a:pt x="2372" y="2367"/>
                  </a:cubicBezTo>
                  <a:cubicBezTo>
                    <a:pt x="2460" y="2467"/>
                    <a:pt x="2538" y="2581"/>
                    <a:pt x="2614" y="2683"/>
                  </a:cubicBezTo>
                  <a:cubicBezTo>
                    <a:pt x="2757" y="2875"/>
                    <a:pt x="2920" y="3042"/>
                    <a:pt x="3080" y="3218"/>
                  </a:cubicBezTo>
                  <a:cubicBezTo>
                    <a:pt x="3385" y="3551"/>
                    <a:pt x="3704" y="3880"/>
                    <a:pt x="4126" y="4056"/>
                  </a:cubicBezTo>
                  <a:cubicBezTo>
                    <a:pt x="4215" y="4094"/>
                    <a:pt x="4337" y="4145"/>
                    <a:pt x="4448" y="4145"/>
                  </a:cubicBezTo>
                  <a:cubicBezTo>
                    <a:pt x="4499" y="4145"/>
                    <a:pt x="4548" y="4134"/>
                    <a:pt x="4589" y="4106"/>
                  </a:cubicBezTo>
                  <a:cubicBezTo>
                    <a:pt x="4721" y="4015"/>
                    <a:pt x="4656" y="3826"/>
                    <a:pt x="4606" y="3708"/>
                  </a:cubicBezTo>
                  <a:cubicBezTo>
                    <a:pt x="4422" y="3271"/>
                    <a:pt x="4023" y="2959"/>
                    <a:pt x="3634" y="2711"/>
                  </a:cubicBezTo>
                  <a:cubicBezTo>
                    <a:pt x="3447" y="2590"/>
                    <a:pt x="3237" y="2538"/>
                    <a:pt x="3030" y="2466"/>
                  </a:cubicBezTo>
                  <a:lnTo>
                    <a:pt x="3030" y="2466"/>
                  </a:lnTo>
                  <a:cubicBezTo>
                    <a:pt x="3095" y="2469"/>
                    <a:pt x="3159" y="2470"/>
                    <a:pt x="3224" y="2470"/>
                  </a:cubicBezTo>
                  <a:cubicBezTo>
                    <a:pt x="3307" y="2470"/>
                    <a:pt x="3389" y="2468"/>
                    <a:pt x="3470" y="2463"/>
                  </a:cubicBezTo>
                  <a:cubicBezTo>
                    <a:pt x="3668" y="2450"/>
                    <a:pt x="3865" y="2417"/>
                    <a:pt x="4056" y="2368"/>
                  </a:cubicBezTo>
                  <a:cubicBezTo>
                    <a:pt x="4206" y="2329"/>
                    <a:pt x="4357" y="2291"/>
                    <a:pt x="4490" y="2209"/>
                  </a:cubicBezTo>
                  <a:cubicBezTo>
                    <a:pt x="4575" y="2155"/>
                    <a:pt x="4674" y="2081"/>
                    <a:pt x="4699" y="1979"/>
                  </a:cubicBezTo>
                  <a:cubicBezTo>
                    <a:pt x="4726" y="1871"/>
                    <a:pt x="4638" y="1799"/>
                    <a:pt x="4546" y="1763"/>
                  </a:cubicBezTo>
                  <a:cubicBezTo>
                    <a:pt x="4424" y="1713"/>
                    <a:pt x="4284" y="1698"/>
                    <a:pt x="4148" y="1698"/>
                  </a:cubicBezTo>
                  <a:cubicBezTo>
                    <a:pt x="4097" y="1698"/>
                    <a:pt x="4045" y="1700"/>
                    <a:pt x="3996" y="1703"/>
                  </a:cubicBezTo>
                  <a:cubicBezTo>
                    <a:pt x="3810" y="1717"/>
                    <a:pt x="3627" y="1756"/>
                    <a:pt x="3449" y="1810"/>
                  </a:cubicBezTo>
                  <a:cubicBezTo>
                    <a:pt x="3122" y="1909"/>
                    <a:pt x="2813" y="2060"/>
                    <a:pt x="2502" y="2198"/>
                  </a:cubicBezTo>
                  <a:cubicBezTo>
                    <a:pt x="3101" y="1834"/>
                    <a:pt x="3780" y="1491"/>
                    <a:pt x="4089" y="832"/>
                  </a:cubicBezTo>
                  <a:cubicBezTo>
                    <a:pt x="4129" y="746"/>
                    <a:pt x="4161" y="659"/>
                    <a:pt x="4181" y="567"/>
                  </a:cubicBezTo>
                  <a:cubicBezTo>
                    <a:pt x="4201" y="477"/>
                    <a:pt x="4243" y="380"/>
                    <a:pt x="4233" y="287"/>
                  </a:cubicBezTo>
                  <a:cubicBezTo>
                    <a:pt x="4221" y="164"/>
                    <a:pt x="4130" y="127"/>
                    <a:pt x="4030" y="127"/>
                  </a:cubicBezTo>
                  <a:cubicBezTo>
                    <a:pt x="3978" y="127"/>
                    <a:pt x="3924" y="137"/>
                    <a:pt x="3878" y="151"/>
                  </a:cubicBezTo>
                  <a:cubicBezTo>
                    <a:pt x="3693" y="206"/>
                    <a:pt x="3524" y="290"/>
                    <a:pt x="3377" y="418"/>
                  </a:cubicBezTo>
                  <a:cubicBezTo>
                    <a:pt x="3204" y="571"/>
                    <a:pt x="3065" y="760"/>
                    <a:pt x="2936" y="950"/>
                  </a:cubicBezTo>
                  <a:cubicBezTo>
                    <a:pt x="2794" y="1160"/>
                    <a:pt x="2654" y="1374"/>
                    <a:pt x="2516" y="1589"/>
                  </a:cubicBezTo>
                  <a:cubicBezTo>
                    <a:pt x="2445" y="1697"/>
                    <a:pt x="2384" y="1806"/>
                    <a:pt x="2335" y="1920"/>
                  </a:cubicBezTo>
                  <a:cubicBezTo>
                    <a:pt x="2332" y="1722"/>
                    <a:pt x="2294" y="1520"/>
                    <a:pt x="2256" y="1330"/>
                  </a:cubicBezTo>
                  <a:cubicBezTo>
                    <a:pt x="2184" y="964"/>
                    <a:pt x="2109" y="586"/>
                    <a:pt x="1887" y="275"/>
                  </a:cubicBezTo>
                  <a:cubicBezTo>
                    <a:pt x="1819" y="179"/>
                    <a:pt x="1735" y="56"/>
                    <a:pt x="1620" y="12"/>
                  </a:cubicBezTo>
                  <a:cubicBezTo>
                    <a:pt x="1600" y="4"/>
                    <a:pt x="1579" y="1"/>
                    <a:pt x="156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6" name="Google Shape;4106;p168"/>
            <p:cNvSpPr/>
            <p:nvPr/>
          </p:nvSpPr>
          <p:spPr>
            <a:xfrm>
              <a:off x="-977725" y="3189710"/>
              <a:ext cx="80828" cy="67554"/>
            </a:xfrm>
            <a:custGeom>
              <a:avLst/>
              <a:gdLst/>
              <a:ahLst/>
              <a:cxnLst/>
              <a:rect l="l" t="t" r="r" b="b"/>
              <a:pathLst>
                <a:path w="1163" h="972" extrusionOk="0">
                  <a:moveTo>
                    <a:pt x="711" y="1"/>
                  </a:moveTo>
                  <a:cubicBezTo>
                    <a:pt x="282" y="1"/>
                    <a:pt x="0" y="498"/>
                    <a:pt x="295" y="846"/>
                  </a:cubicBezTo>
                  <a:cubicBezTo>
                    <a:pt x="370" y="934"/>
                    <a:pt x="467" y="971"/>
                    <a:pt x="569" y="971"/>
                  </a:cubicBezTo>
                  <a:cubicBezTo>
                    <a:pt x="837" y="971"/>
                    <a:pt x="1137" y="715"/>
                    <a:pt x="1152" y="457"/>
                  </a:cubicBezTo>
                  <a:cubicBezTo>
                    <a:pt x="1162" y="284"/>
                    <a:pt x="1064" y="105"/>
                    <a:pt x="905" y="38"/>
                  </a:cubicBezTo>
                  <a:cubicBezTo>
                    <a:pt x="846" y="12"/>
                    <a:pt x="784" y="2"/>
                    <a:pt x="721" y="1"/>
                  </a:cubicBezTo>
                  <a:cubicBezTo>
                    <a:pt x="718" y="1"/>
                    <a:pt x="714" y="1"/>
                    <a:pt x="71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7" name="Google Shape;4107;p168"/>
            <p:cNvSpPr/>
            <p:nvPr/>
          </p:nvSpPr>
          <p:spPr>
            <a:xfrm>
              <a:off x="-1978238" y="3559308"/>
              <a:ext cx="154081" cy="151371"/>
            </a:xfrm>
            <a:custGeom>
              <a:avLst/>
              <a:gdLst/>
              <a:ahLst/>
              <a:cxnLst/>
              <a:rect l="l" t="t" r="r" b="b"/>
              <a:pathLst>
                <a:path w="2217" h="2178" extrusionOk="0">
                  <a:moveTo>
                    <a:pt x="47" y="0"/>
                  </a:moveTo>
                  <a:cubicBezTo>
                    <a:pt x="19" y="0"/>
                    <a:pt x="1" y="45"/>
                    <a:pt x="31" y="65"/>
                  </a:cubicBezTo>
                  <a:cubicBezTo>
                    <a:pt x="438" y="351"/>
                    <a:pt x="871" y="612"/>
                    <a:pt x="1227" y="964"/>
                  </a:cubicBezTo>
                  <a:cubicBezTo>
                    <a:pt x="1415" y="1151"/>
                    <a:pt x="1563" y="1365"/>
                    <a:pt x="1704" y="1587"/>
                  </a:cubicBezTo>
                  <a:cubicBezTo>
                    <a:pt x="1827" y="1780"/>
                    <a:pt x="1943" y="1976"/>
                    <a:pt x="2048" y="2177"/>
                  </a:cubicBezTo>
                  <a:lnTo>
                    <a:pt x="2217" y="2177"/>
                  </a:lnTo>
                  <a:cubicBezTo>
                    <a:pt x="2118" y="1981"/>
                    <a:pt x="2009" y="1790"/>
                    <a:pt x="1893" y="1603"/>
                  </a:cubicBezTo>
                  <a:cubicBezTo>
                    <a:pt x="1745" y="1369"/>
                    <a:pt x="1594" y="1140"/>
                    <a:pt x="1401" y="941"/>
                  </a:cubicBezTo>
                  <a:cubicBezTo>
                    <a:pt x="1226" y="761"/>
                    <a:pt x="1026" y="608"/>
                    <a:pt x="817" y="470"/>
                  </a:cubicBezTo>
                  <a:cubicBezTo>
                    <a:pt x="572" y="307"/>
                    <a:pt x="313" y="167"/>
                    <a:pt x="65" y="6"/>
                  </a:cubicBezTo>
                  <a:cubicBezTo>
                    <a:pt x="59" y="2"/>
                    <a:pt x="53" y="0"/>
                    <a:pt x="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8" name="Google Shape;4108;p168"/>
            <p:cNvSpPr/>
            <p:nvPr/>
          </p:nvSpPr>
          <p:spPr>
            <a:xfrm>
              <a:off x="-2129468" y="3411205"/>
              <a:ext cx="288147" cy="283560"/>
            </a:xfrm>
            <a:custGeom>
              <a:avLst/>
              <a:gdLst/>
              <a:ahLst/>
              <a:cxnLst/>
              <a:rect l="l" t="t" r="r" b="b"/>
              <a:pathLst>
                <a:path w="4146" h="4080" extrusionOk="0">
                  <a:moveTo>
                    <a:pt x="2488" y="1"/>
                  </a:moveTo>
                  <a:cubicBezTo>
                    <a:pt x="2485" y="1"/>
                    <a:pt x="2482" y="1"/>
                    <a:pt x="2479" y="2"/>
                  </a:cubicBezTo>
                  <a:cubicBezTo>
                    <a:pt x="2238" y="69"/>
                    <a:pt x="2189" y="403"/>
                    <a:pt x="2166" y="609"/>
                  </a:cubicBezTo>
                  <a:cubicBezTo>
                    <a:pt x="2128" y="924"/>
                    <a:pt x="2140" y="1248"/>
                    <a:pt x="2166" y="1564"/>
                  </a:cubicBezTo>
                  <a:cubicBezTo>
                    <a:pt x="2178" y="1718"/>
                    <a:pt x="2196" y="1869"/>
                    <a:pt x="2217" y="2022"/>
                  </a:cubicBezTo>
                  <a:cubicBezTo>
                    <a:pt x="2194" y="1974"/>
                    <a:pt x="2169" y="1928"/>
                    <a:pt x="2143" y="1882"/>
                  </a:cubicBezTo>
                  <a:cubicBezTo>
                    <a:pt x="2087" y="1779"/>
                    <a:pt x="2028" y="1677"/>
                    <a:pt x="1971" y="1574"/>
                  </a:cubicBezTo>
                  <a:cubicBezTo>
                    <a:pt x="1864" y="1386"/>
                    <a:pt x="1773" y="1191"/>
                    <a:pt x="1665" y="1003"/>
                  </a:cubicBezTo>
                  <a:cubicBezTo>
                    <a:pt x="1501" y="719"/>
                    <a:pt x="1287" y="485"/>
                    <a:pt x="1023" y="291"/>
                  </a:cubicBezTo>
                  <a:cubicBezTo>
                    <a:pt x="958" y="245"/>
                    <a:pt x="867" y="172"/>
                    <a:pt x="780" y="172"/>
                  </a:cubicBezTo>
                  <a:cubicBezTo>
                    <a:pt x="774" y="172"/>
                    <a:pt x="768" y="172"/>
                    <a:pt x="762" y="173"/>
                  </a:cubicBezTo>
                  <a:cubicBezTo>
                    <a:pt x="660" y="186"/>
                    <a:pt x="673" y="309"/>
                    <a:pt x="687" y="382"/>
                  </a:cubicBezTo>
                  <a:cubicBezTo>
                    <a:pt x="764" y="756"/>
                    <a:pt x="989" y="1098"/>
                    <a:pt x="1248" y="1369"/>
                  </a:cubicBezTo>
                  <a:cubicBezTo>
                    <a:pt x="1491" y="1623"/>
                    <a:pt x="1771" y="1859"/>
                    <a:pt x="2069" y="2057"/>
                  </a:cubicBezTo>
                  <a:cubicBezTo>
                    <a:pt x="1684" y="1979"/>
                    <a:pt x="1275" y="1837"/>
                    <a:pt x="881" y="1837"/>
                  </a:cubicBezTo>
                  <a:cubicBezTo>
                    <a:pt x="683" y="1837"/>
                    <a:pt x="490" y="1872"/>
                    <a:pt x="304" y="1969"/>
                  </a:cubicBezTo>
                  <a:cubicBezTo>
                    <a:pt x="206" y="2018"/>
                    <a:pt x="49" y="2103"/>
                    <a:pt x="20" y="2221"/>
                  </a:cubicBezTo>
                  <a:cubicBezTo>
                    <a:pt x="0" y="2297"/>
                    <a:pt x="61" y="2346"/>
                    <a:pt x="126" y="2369"/>
                  </a:cubicBezTo>
                  <a:cubicBezTo>
                    <a:pt x="188" y="2391"/>
                    <a:pt x="252" y="2398"/>
                    <a:pt x="318" y="2398"/>
                  </a:cubicBezTo>
                  <a:cubicBezTo>
                    <a:pt x="389" y="2398"/>
                    <a:pt x="461" y="2390"/>
                    <a:pt x="529" y="2384"/>
                  </a:cubicBezTo>
                  <a:cubicBezTo>
                    <a:pt x="734" y="2365"/>
                    <a:pt x="938" y="2343"/>
                    <a:pt x="1143" y="2322"/>
                  </a:cubicBezTo>
                  <a:cubicBezTo>
                    <a:pt x="1348" y="2302"/>
                    <a:pt x="1551" y="2288"/>
                    <a:pt x="1757" y="2287"/>
                  </a:cubicBezTo>
                  <a:cubicBezTo>
                    <a:pt x="1882" y="2286"/>
                    <a:pt x="2008" y="2283"/>
                    <a:pt x="2131" y="2262"/>
                  </a:cubicBezTo>
                  <a:lnTo>
                    <a:pt x="2131" y="2262"/>
                  </a:lnTo>
                  <a:cubicBezTo>
                    <a:pt x="1874" y="2414"/>
                    <a:pt x="1602" y="2545"/>
                    <a:pt x="1388" y="2759"/>
                  </a:cubicBezTo>
                  <a:cubicBezTo>
                    <a:pt x="1164" y="2981"/>
                    <a:pt x="907" y="3250"/>
                    <a:pt x="821" y="3560"/>
                  </a:cubicBezTo>
                  <a:cubicBezTo>
                    <a:pt x="818" y="3576"/>
                    <a:pt x="824" y="3590"/>
                    <a:pt x="837" y="3599"/>
                  </a:cubicBezTo>
                  <a:cubicBezTo>
                    <a:pt x="882" y="3630"/>
                    <a:pt x="932" y="3642"/>
                    <a:pt x="983" y="3642"/>
                  </a:cubicBezTo>
                  <a:cubicBezTo>
                    <a:pt x="1061" y="3642"/>
                    <a:pt x="1142" y="3613"/>
                    <a:pt x="1213" y="3579"/>
                  </a:cubicBezTo>
                  <a:cubicBezTo>
                    <a:pt x="1363" y="3506"/>
                    <a:pt x="1498" y="3398"/>
                    <a:pt x="1623" y="3288"/>
                  </a:cubicBezTo>
                  <a:cubicBezTo>
                    <a:pt x="1753" y="3173"/>
                    <a:pt x="1877" y="3047"/>
                    <a:pt x="1994" y="2918"/>
                  </a:cubicBezTo>
                  <a:cubicBezTo>
                    <a:pt x="2041" y="2863"/>
                    <a:pt x="2089" y="2809"/>
                    <a:pt x="2131" y="2751"/>
                  </a:cubicBezTo>
                  <a:lnTo>
                    <a:pt x="2131" y="2751"/>
                  </a:lnTo>
                  <a:cubicBezTo>
                    <a:pt x="2101" y="2917"/>
                    <a:pt x="2085" y="3086"/>
                    <a:pt x="2060" y="3248"/>
                  </a:cubicBezTo>
                  <a:cubicBezTo>
                    <a:pt x="2040" y="3389"/>
                    <a:pt x="2025" y="3533"/>
                    <a:pt x="2029" y="3676"/>
                  </a:cubicBezTo>
                  <a:cubicBezTo>
                    <a:pt x="2034" y="3793"/>
                    <a:pt x="2043" y="3936"/>
                    <a:pt x="2121" y="4030"/>
                  </a:cubicBezTo>
                  <a:cubicBezTo>
                    <a:pt x="2150" y="4065"/>
                    <a:pt x="2180" y="4080"/>
                    <a:pt x="2209" y="4080"/>
                  </a:cubicBezTo>
                  <a:cubicBezTo>
                    <a:pt x="2319" y="4080"/>
                    <a:pt x="2417" y="3865"/>
                    <a:pt x="2448" y="3779"/>
                  </a:cubicBezTo>
                  <a:cubicBezTo>
                    <a:pt x="2499" y="3630"/>
                    <a:pt x="2495" y="3465"/>
                    <a:pt x="2491" y="3309"/>
                  </a:cubicBezTo>
                  <a:cubicBezTo>
                    <a:pt x="2489" y="3183"/>
                    <a:pt x="2489" y="3057"/>
                    <a:pt x="2490" y="2930"/>
                  </a:cubicBezTo>
                  <a:cubicBezTo>
                    <a:pt x="2490" y="2858"/>
                    <a:pt x="2491" y="2774"/>
                    <a:pt x="2487" y="2687"/>
                  </a:cubicBezTo>
                  <a:lnTo>
                    <a:pt x="2487" y="2687"/>
                  </a:lnTo>
                  <a:cubicBezTo>
                    <a:pt x="2491" y="2692"/>
                    <a:pt x="2494" y="2697"/>
                    <a:pt x="2497" y="2701"/>
                  </a:cubicBezTo>
                  <a:cubicBezTo>
                    <a:pt x="2634" y="2894"/>
                    <a:pt x="2784" y="3087"/>
                    <a:pt x="2963" y="3243"/>
                  </a:cubicBezTo>
                  <a:cubicBezTo>
                    <a:pt x="3042" y="3313"/>
                    <a:pt x="3170" y="3418"/>
                    <a:pt x="3290" y="3418"/>
                  </a:cubicBezTo>
                  <a:cubicBezTo>
                    <a:pt x="3321" y="3418"/>
                    <a:pt x="3353" y="3411"/>
                    <a:pt x="3382" y="3393"/>
                  </a:cubicBezTo>
                  <a:cubicBezTo>
                    <a:pt x="3456" y="3348"/>
                    <a:pt x="3490" y="3250"/>
                    <a:pt x="3496" y="3168"/>
                  </a:cubicBezTo>
                  <a:cubicBezTo>
                    <a:pt x="3509" y="3025"/>
                    <a:pt x="3432" y="2899"/>
                    <a:pt x="3339" y="2800"/>
                  </a:cubicBezTo>
                  <a:cubicBezTo>
                    <a:pt x="3223" y="2678"/>
                    <a:pt x="3080" y="2592"/>
                    <a:pt x="2951" y="2488"/>
                  </a:cubicBezTo>
                  <a:cubicBezTo>
                    <a:pt x="2878" y="2430"/>
                    <a:pt x="2803" y="2366"/>
                    <a:pt x="2725" y="2315"/>
                  </a:cubicBezTo>
                  <a:lnTo>
                    <a:pt x="2725" y="2315"/>
                  </a:lnTo>
                  <a:cubicBezTo>
                    <a:pt x="2754" y="2316"/>
                    <a:pt x="2783" y="2316"/>
                    <a:pt x="2811" y="2316"/>
                  </a:cubicBezTo>
                  <a:cubicBezTo>
                    <a:pt x="3228" y="2316"/>
                    <a:pt x="3654" y="2243"/>
                    <a:pt x="3987" y="1986"/>
                  </a:cubicBezTo>
                  <a:cubicBezTo>
                    <a:pt x="4058" y="1933"/>
                    <a:pt x="4146" y="1851"/>
                    <a:pt x="4125" y="1753"/>
                  </a:cubicBezTo>
                  <a:cubicBezTo>
                    <a:pt x="4109" y="1674"/>
                    <a:pt x="4027" y="1630"/>
                    <a:pt x="3955" y="1611"/>
                  </a:cubicBezTo>
                  <a:cubicBezTo>
                    <a:pt x="3897" y="1595"/>
                    <a:pt x="3838" y="1589"/>
                    <a:pt x="3778" y="1589"/>
                  </a:cubicBezTo>
                  <a:cubicBezTo>
                    <a:pt x="3706" y="1589"/>
                    <a:pt x="3634" y="1598"/>
                    <a:pt x="3565" y="1608"/>
                  </a:cubicBezTo>
                  <a:cubicBezTo>
                    <a:pt x="3407" y="1632"/>
                    <a:pt x="3253" y="1677"/>
                    <a:pt x="3104" y="1730"/>
                  </a:cubicBezTo>
                  <a:cubicBezTo>
                    <a:pt x="2857" y="1820"/>
                    <a:pt x="2598" y="1934"/>
                    <a:pt x="2397" y="2109"/>
                  </a:cubicBezTo>
                  <a:cubicBezTo>
                    <a:pt x="2448" y="1967"/>
                    <a:pt x="2484" y="1818"/>
                    <a:pt x="2519" y="1674"/>
                  </a:cubicBezTo>
                  <a:cubicBezTo>
                    <a:pt x="2563" y="1490"/>
                    <a:pt x="2602" y="1306"/>
                    <a:pt x="2627" y="1120"/>
                  </a:cubicBezTo>
                  <a:cubicBezTo>
                    <a:pt x="2674" y="751"/>
                    <a:pt x="2661" y="370"/>
                    <a:pt x="2516" y="23"/>
                  </a:cubicBezTo>
                  <a:cubicBezTo>
                    <a:pt x="2511" y="10"/>
                    <a:pt x="2501" y="1"/>
                    <a:pt x="248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9" name="Google Shape;4109;p168"/>
            <p:cNvSpPr/>
            <p:nvPr/>
          </p:nvSpPr>
          <p:spPr>
            <a:xfrm>
              <a:off x="-1999226" y="3537624"/>
              <a:ext cx="64983" cy="51361"/>
            </a:xfrm>
            <a:custGeom>
              <a:avLst/>
              <a:gdLst/>
              <a:ahLst/>
              <a:cxnLst/>
              <a:rect l="l" t="t" r="r" b="b"/>
              <a:pathLst>
                <a:path w="935" h="739" extrusionOk="0">
                  <a:moveTo>
                    <a:pt x="414" y="0"/>
                  </a:moveTo>
                  <a:cubicBezTo>
                    <a:pt x="378" y="0"/>
                    <a:pt x="341" y="5"/>
                    <a:pt x="305" y="14"/>
                  </a:cubicBezTo>
                  <a:cubicBezTo>
                    <a:pt x="153" y="55"/>
                    <a:pt x="28" y="196"/>
                    <a:pt x="14" y="353"/>
                  </a:cubicBezTo>
                  <a:cubicBezTo>
                    <a:pt x="1" y="510"/>
                    <a:pt x="103" y="673"/>
                    <a:pt x="254" y="722"/>
                  </a:cubicBezTo>
                  <a:cubicBezTo>
                    <a:pt x="292" y="733"/>
                    <a:pt x="331" y="738"/>
                    <a:pt x="371" y="738"/>
                  </a:cubicBezTo>
                  <a:cubicBezTo>
                    <a:pt x="383" y="738"/>
                    <a:pt x="395" y="738"/>
                    <a:pt x="408" y="737"/>
                  </a:cubicBezTo>
                  <a:cubicBezTo>
                    <a:pt x="540" y="727"/>
                    <a:pt x="671" y="663"/>
                    <a:pt x="745" y="552"/>
                  </a:cubicBezTo>
                  <a:cubicBezTo>
                    <a:pt x="935" y="278"/>
                    <a:pt x="694" y="0"/>
                    <a:pt x="414"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0" name="Google Shape;4110;p168"/>
            <p:cNvSpPr/>
            <p:nvPr/>
          </p:nvSpPr>
          <p:spPr>
            <a:xfrm>
              <a:off x="-1741940" y="3428302"/>
              <a:ext cx="62619" cy="282378"/>
            </a:xfrm>
            <a:custGeom>
              <a:avLst/>
              <a:gdLst/>
              <a:ahLst/>
              <a:cxnLst/>
              <a:rect l="l" t="t" r="r" b="b"/>
              <a:pathLst>
                <a:path w="901" h="4063" extrusionOk="0">
                  <a:moveTo>
                    <a:pt x="48" y="0"/>
                  </a:moveTo>
                  <a:cubicBezTo>
                    <a:pt x="25" y="0"/>
                    <a:pt x="1" y="20"/>
                    <a:pt x="10" y="48"/>
                  </a:cubicBezTo>
                  <a:cubicBezTo>
                    <a:pt x="198" y="689"/>
                    <a:pt x="362" y="1343"/>
                    <a:pt x="489" y="1999"/>
                  </a:cubicBezTo>
                  <a:cubicBezTo>
                    <a:pt x="552" y="2323"/>
                    <a:pt x="594" y="2647"/>
                    <a:pt x="636" y="2974"/>
                  </a:cubicBezTo>
                  <a:cubicBezTo>
                    <a:pt x="676" y="3273"/>
                    <a:pt x="727" y="3570"/>
                    <a:pt x="768" y="3870"/>
                  </a:cubicBezTo>
                  <a:cubicBezTo>
                    <a:pt x="777" y="3933"/>
                    <a:pt x="784" y="3999"/>
                    <a:pt x="793" y="4062"/>
                  </a:cubicBezTo>
                  <a:lnTo>
                    <a:pt x="900" y="4062"/>
                  </a:lnTo>
                  <a:cubicBezTo>
                    <a:pt x="899" y="4046"/>
                    <a:pt x="896" y="4029"/>
                    <a:pt x="894" y="4010"/>
                  </a:cubicBezTo>
                  <a:cubicBezTo>
                    <a:pt x="858" y="3703"/>
                    <a:pt x="804" y="3398"/>
                    <a:pt x="761" y="3093"/>
                  </a:cubicBezTo>
                  <a:cubicBezTo>
                    <a:pt x="715" y="2774"/>
                    <a:pt x="680" y="2455"/>
                    <a:pt x="622" y="2138"/>
                  </a:cubicBezTo>
                  <a:cubicBezTo>
                    <a:pt x="562" y="1802"/>
                    <a:pt x="489" y="1468"/>
                    <a:pt x="403" y="1136"/>
                  </a:cubicBezTo>
                  <a:cubicBezTo>
                    <a:pt x="306" y="763"/>
                    <a:pt x="193" y="397"/>
                    <a:pt x="84" y="28"/>
                  </a:cubicBezTo>
                  <a:cubicBezTo>
                    <a:pt x="79" y="9"/>
                    <a:pt x="64" y="0"/>
                    <a:pt x="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1" name="Google Shape;4111;p168"/>
            <p:cNvSpPr/>
            <p:nvPr/>
          </p:nvSpPr>
          <p:spPr>
            <a:xfrm>
              <a:off x="-1687591" y="3673009"/>
              <a:ext cx="1599" cy="4865"/>
            </a:xfrm>
            <a:custGeom>
              <a:avLst/>
              <a:gdLst/>
              <a:ahLst/>
              <a:cxnLst/>
              <a:rect l="l" t="t" r="r" b="b"/>
              <a:pathLst>
                <a:path w="23" h="70" extrusionOk="0">
                  <a:moveTo>
                    <a:pt x="17" y="0"/>
                  </a:moveTo>
                  <a:cubicBezTo>
                    <a:pt x="12" y="8"/>
                    <a:pt x="5" y="17"/>
                    <a:pt x="0" y="26"/>
                  </a:cubicBezTo>
                  <a:lnTo>
                    <a:pt x="23" y="70"/>
                  </a:lnTo>
                  <a:cubicBezTo>
                    <a:pt x="21" y="47"/>
                    <a:pt x="20" y="24"/>
                    <a:pt x="17"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2" name="Google Shape;4112;p168"/>
            <p:cNvSpPr/>
            <p:nvPr/>
          </p:nvSpPr>
          <p:spPr>
            <a:xfrm>
              <a:off x="-1688217" y="3489044"/>
              <a:ext cx="86527" cy="184106"/>
            </a:xfrm>
            <a:custGeom>
              <a:avLst/>
              <a:gdLst/>
              <a:ahLst/>
              <a:cxnLst/>
              <a:rect l="l" t="t" r="r" b="b"/>
              <a:pathLst>
                <a:path w="1245" h="2649" extrusionOk="0">
                  <a:moveTo>
                    <a:pt x="1244" y="0"/>
                  </a:moveTo>
                  <a:cubicBezTo>
                    <a:pt x="1173" y="251"/>
                    <a:pt x="850" y="498"/>
                    <a:pt x="693" y="711"/>
                  </a:cubicBezTo>
                  <a:cubicBezTo>
                    <a:pt x="539" y="920"/>
                    <a:pt x="415" y="1144"/>
                    <a:pt x="314" y="1382"/>
                  </a:cubicBezTo>
                  <a:cubicBezTo>
                    <a:pt x="150" y="1762"/>
                    <a:pt x="0" y="2219"/>
                    <a:pt x="27" y="2648"/>
                  </a:cubicBezTo>
                  <a:cubicBezTo>
                    <a:pt x="245" y="2266"/>
                    <a:pt x="636" y="2025"/>
                    <a:pt x="864" y="1639"/>
                  </a:cubicBezTo>
                  <a:cubicBezTo>
                    <a:pt x="1142" y="1166"/>
                    <a:pt x="1234" y="548"/>
                    <a:pt x="124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3" name="Google Shape;4113;p168"/>
            <p:cNvSpPr/>
            <p:nvPr/>
          </p:nvSpPr>
          <p:spPr>
            <a:xfrm>
              <a:off x="-1890877" y="3287357"/>
              <a:ext cx="301213" cy="290579"/>
            </a:xfrm>
            <a:custGeom>
              <a:avLst/>
              <a:gdLst/>
              <a:ahLst/>
              <a:cxnLst/>
              <a:rect l="l" t="t" r="r" b="b"/>
              <a:pathLst>
                <a:path w="4334" h="4181" extrusionOk="0">
                  <a:moveTo>
                    <a:pt x="2735" y="0"/>
                  </a:moveTo>
                  <a:cubicBezTo>
                    <a:pt x="2716" y="0"/>
                    <a:pt x="2694" y="7"/>
                    <a:pt x="2669" y="23"/>
                  </a:cubicBezTo>
                  <a:cubicBezTo>
                    <a:pt x="2627" y="51"/>
                    <a:pt x="2593" y="94"/>
                    <a:pt x="2564" y="134"/>
                  </a:cubicBezTo>
                  <a:cubicBezTo>
                    <a:pt x="2510" y="207"/>
                    <a:pt x="2458" y="284"/>
                    <a:pt x="2422" y="369"/>
                  </a:cubicBezTo>
                  <a:cubicBezTo>
                    <a:pt x="2351" y="530"/>
                    <a:pt x="2320" y="707"/>
                    <a:pt x="2295" y="879"/>
                  </a:cubicBezTo>
                  <a:cubicBezTo>
                    <a:pt x="2268" y="1077"/>
                    <a:pt x="2239" y="1274"/>
                    <a:pt x="2212" y="1472"/>
                  </a:cubicBezTo>
                  <a:cubicBezTo>
                    <a:pt x="2205" y="1518"/>
                    <a:pt x="2202" y="1563"/>
                    <a:pt x="2198" y="1607"/>
                  </a:cubicBezTo>
                  <a:cubicBezTo>
                    <a:pt x="2184" y="1575"/>
                    <a:pt x="2173" y="1543"/>
                    <a:pt x="2162" y="1511"/>
                  </a:cubicBezTo>
                  <a:cubicBezTo>
                    <a:pt x="2095" y="1327"/>
                    <a:pt x="2050" y="1134"/>
                    <a:pt x="1985" y="950"/>
                  </a:cubicBezTo>
                  <a:cubicBezTo>
                    <a:pt x="1902" y="714"/>
                    <a:pt x="1797" y="512"/>
                    <a:pt x="1619" y="334"/>
                  </a:cubicBezTo>
                  <a:cubicBezTo>
                    <a:pt x="1564" y="280"/>
                    <a:pt x="1495" y="212"/>
                    <a:pt x="1416" y="201"/>
                  </a:cubicBezTo>
                  <a:cubicBezTo>
                    <a:pt x="1409" y="200"/>
                    <a:pt x="1403" y="199"/>
                    <a:pt x="1397" y="199"/>
                  </a:cubicBezTo>
                  <a:cubicBezTo>
                    <a:pt x="1329" y="199"/>
                    <a:pt x="1291" y="256"/>
                    <a:pt x="1282" y="324"/>
                  </a:cubicBezTo>
                  <a:cubicBezTo>
                    <a:pt x="1260" y="472"/>
                    <a:pt x="1308" y="636"/>
                    <a:pt x="1358" y="775"/>
                  </a:cubicBezTo>
                  <a:cubicBezTo>
                    <a:pt x="1420" y="946"/>
                    <a:pt x="1506" y="1109"/>
                    <a:pt x="1585" y="1273"/>
                  </a:cubicBezTo>
                  <a:cubicBezTo>
                    <a:pt x="1672" y="1451"/>
                    <a:pt x="1768" y="1647"/>
                    <a:pt x="1896" y="1811"/>
                  </a:cubicBezTo>
                  <a:cubicBezTo>
                    <a:pt x="1721" y="1712"/>
                    <a:pt x="1543" y="1617"/>
                    <a:pt x="1356" y="1542"/>
                  </a:cubicBezTo>
                  <a:cubicBezTo>
                    <a:pt x="1103" y="1439"/>
                    <a:pt x="816" y="1355"/>
                    <a:pt x="538" y="1355"/>
                  </a:cubicBezTo>
                  <a:cubicBezTo>
                    <a:pt x="503" y="1355"/>
                    <a:pt x="469" y="1356"/>
                    <a:pt x="435" y="1359"/>
                  </a:cubicBezTo>
                  <a:cubicBezTo>
                    <a:pt x="365" y="1364"/>
                    <a:pt x="297" y="1374"/>
                    <a:pt x="227" y="1385"/>
                  </a:cubicBezTo>
                  <a:cubicBezTo>
                    <a:pt x="173" y="1395"/>
                    <a:pt x="108" y="1405"/>
                    <a:pt x="62" y="1440"/>
                  </a:cubicBezTo>
                  <a:cubicBezTo>
                    <a:pt x="0" y="1484"/>
                    <a:pt x="24" y="1544"/>
                    <a:pt x="76" y="1585"/>
                  </a:cubicBezTo>
                  <a:cubicBezTo>
                    <a:pt x="190" y="1672"/>
                    <a:pt x="348" y="1693"/>
                    <a:pt x="485" y="1723"/>
                  </a:cubicBezTo>
                  <a:cubicBezTo>
                    <a:pt x="654" y="1758"/>
                    <a:pt x="820" y="1806"/>
                    <a:pt x="988" y="1846"/>
                  </a:cubicBezTo>
                  <a:cubicBezTo>
                    <a:pt x="1185" y="1893"/>
                    <a:pt x="1383" y="1938"/>
                    <a:pt x="1580" y="1979"/>
                  </a:cubicBezTo>
                  <a:cubicBezTo>
                    <a:pt x="1674" y="1997"/>
                    <a:pt x="1767" y="2017"/>
                    <a:pt x="1861" y="2032"/>
                  </a:cubicBezTo>
                  <a:cubicBezTo>
                    <a:pt x="1905" y="2040"/>
                    <a:pt x="1951" y="2048"/>
                    <a:pt x="1997" y="2056"/>
                  </a:cubicBezTo>
                  <a:cubicBezTo>
                    <a:pt x="1955" y="2059"/>
                    <a:pt x="1914" y="2060"/>
                    <a:pt x="1872" y="2060"/>
                  </a:cubicBezTo>
                  <a:cubicBezTo>
                    <a:pt x="1802" y="2060"/>
                    <a:pt x="1732" y="2056"/>
                    <a:pt x="1662" y="2053"/>
                  </a:cubicBezTo>
                  <a:cubicBezTo>
                    <a:pt x="1567" y="2047"/>
                    <a:pt x="1474" y="2043"/>
                    <a:pt x="1380" y="2043"/>
                  </a:cubicBezTo>
                  <a:cubicBezTo>
                    <a:pt x="1307" y="2043"/>
                    <a:pt x="1233" y="2046"/>
                    <a:pt x="1159" y="2053"/>
                  </a:cubicBezTo>
                  <a:cubicBezTo>
                    <a:pt x="852" y="2081"/>
                    <a:pt x="540" y="2163"/>
                    <a:pt x="280" y="2332"/>
                  </a:cubicBezTo>
                  <a:cubicBezTo>
                    <a:pt x="215" y="2374"/>
                    <a:pt x="106" y="2445"/>
                    <a:pt x="108" y="2534"/>
                  </a:cubicBezTo>
                  <a:cubicBezTo>
                    <a:pt x="111" y="2615"/>
                    <a:pt x="205" y="2631"/>
                    <a:pt x="268" y="2641"/>
                  </a:cubicBezTo>
                  <a:cubicBezTo>
                    <a:pt x="336" y="2651"/>
                    <a:pt x="405" y="2656"/>
                    <a:pt x="473" y="2656"/>
                  </a:cubicBezTo>
                  <a:cubicBezTo>
                    <a:pt x="663" y="2656"/>
                    <a:pt x="853" y="2621"/>
                    <a:pt x="1035" y="2578"/>
                  </a:cubicBezTo>
                  <a:cubicBezTo>
                    <a:pt x="1230" y="2532"/>
                    <a:pt x="1430" y="2478"/>
                    <a:pt x="1618" y="2403"/>
                  </a:cubicBezTo>
                  <a:cubicBezTo>
                    <a:pt x="1705" y="2368"/>
                    <a:pt x="1789" y="2328"/>
                    <a:pt x="1872" y="2286"/>
                  </a:cubicBezTo>
                  <a:lnTo>
                    <a:pt x="1961" y="2240"/>
                  </a:lnTo>
                  <a:lnTo>
                    <a:pt x="1961" y="2240"/>
                  </a:lnTo>
                  <a:cubicBezTo>
                    <a:pt x="1582" y="2539"/>
                    <a:pt x="1228" y="2902"/>
                    <a:pt x="1126" y="3387"/>
                  </a:cubicBezTo>
                  <a:cubicBezTo>
                    <a:pt x="1099" y="3514"/>
                    <a:pt x="1095" y="3762"/>
                    <a:pt x="1250" y="3762"/>
                  </a:cubicBezTo>
                  <a:cubicBezTo>
                    <a:pt x="1272" y="3762"/>
                    <a:pt x="1297" y="3757"/>
                    <a:pt x="1326" y="3747"/>
                  </a:cubicBezTo>
                  <a:cubicBezTo>
                    <a:pt x="1439" y="3703"/>
                    <a:pt x="1538" y="3590"/>
                    <a:pt x="1616" y="3502"/>
                  </a:cubicBezTo>
                  <a:cubicBezTo>
                    <a:pt x="1713" y="3390"/>
                    <a:pt x="1799" y="3267"/>
                    <a:pt x="1874" y="3139"/>
                  </a:cubicBezTo>
                  <a:cubicBezTo>
                    <a:pt x="1954" y="2996"/>
                    <a:pt x="2024" y="2847"/>
                    <a:pt x="2101" y="2703"/>
                  </a:cubicBezTo>
                  <a:lnTo>
                    <a:pt x="2101" y="2703"/>
                  </a:lnTo>
                  <a:cubicBezTo>
                    <a:pt x="2089" y="2947"/>
                    <a:pt x="2102" y="3193"/>
                    <a:pt x="2095" y="3436"/>
                  </a:cubicBezTo>
                  <a:cubicBezTo>
                    <a:pt x="2091" y="3575"/>
                    <a:pt x="2085" y="3717"/>
                    <a:pt x="2102" y="3855"/>
                  </a:cubicBezTo>
                  <a:cubicBezTo>
                    <a:pt x="2118" y="3974"/>
                    <a:pt x="2148" y="4101"/>
                    <a:pt x="2250" y="4174"/>
                  </a:cubicBezTo>
                  <a:cubicBezTo>
                    <a:pt x="2256" y="4179"/>
                    <a:pt x="2263" y="4181"/>
                    <a:pt x="2270" y="4181"/>
                  </a:cubicBezTo>
                  <a:cubicBezTo>
                    <a:pt x="2283" y="4181"/>
                    <a:pt x="2296" y="4175"/>
                    <a:pt x="2305" y="4167"/>
                  </a:cubicBezTo>
                  <a:cubicBezTo>
                    <a:pt x="2408" y="4075"/>
                    <a:pt x="2443" y="3912"/>
                    <a:pt x="2461" y="3782"/>
                  </a:cubicBezTo>
                  <a:cubicBezTo>
                    <a:pt x="2485" y="3620"/>
                    <a:pt x="2485" y="3455"/>
                    <a:pt x="2484" y="3288"/>
                  </a:cubicBezTo>
                  <a:cubicBezTo>
                    <a:pt x="2481" y="3116"/>
                    <a:pt x="2484" y="2944"/>
                    <a:pt x="2448" y="2774"/>
                  </a:cubicBezTo>
                  <a:cubicBezTo>
                    <a:pt x="2427" y="2677"/>
                    <a:pt x="2400" y="2580"/>
                    <a:pt x="2373" y="2486"/>
                  </a:cubicBezTo>
                  <a:lnTo>
                    <a:pt x="2373" y="2486"/>
                  </a:lnTo>
                  <a:cubicBezTo>
                    <a:pt x="2512" y="2625"/>
                    <a:pt x="2680" y="2739"/>
                    <a:pt x="2856" y="2834"/>
                  </a:cubicBezTo>
                  <a:cubicBezTo>
                    <a:pt x="3099" y="2965"/>
                    <a:pt x="3383" y="3135"/>
                    <a:pt x="3669" y="3135"/>
                  </a:cubicBezTo>
                  <a:cubicBezTo>
                    <a:pt x="3681" y="3135"/>
                    <a:pt x="3692" y="3134"/>
                    <a:pt x="3703" y="3134"/>
                  </a:cubicBezTo>
                  <a:cubicBezTo>
                    <a:pt x="3783" y="3130"/>
                    <a:pt x="3891" y="3109"/>
                    <a:pt x="3913" y="3017"/>
                  </a:cubicBezTo>
                  <a:cubicBezTo>
                    <a:pt x="3932" y="2937"/>
                    <a:pt x="3874" y="2856"/>
                    <a:pt x="3827" y="2797"/>
                  </a:cubicBezTo>
                  <a:cubicBezTo>
                    <a:pt x="3760" y="2713"/>
                    <a:pt x="3674" y="2647"/>
                    <a:pt x="3585" y="2585"/>
                  </a:cubicBezTo>
                  <a:cubicBezTo>
                    <a:pt x="3460" y="2497"/>
                    <a:pt x="2617" y="2236"/>
                    <a:pt x="2632" y="2236"/>
                  </a:cubicBezTo>
                  <a:cubicBezTo>
                    <a:pt x="2639" y="2236"/>
                    <a:pt x="2647" y="2236"/>
                    <a:pt x="2654" y="2236"/>
                  </a:cubicBezTo>
                  <a:cubicBezTo>
                    <a:pt x="2855" y="2236"/>
                    <a:pt x="3288" y="2271"/>
                    <a:pt x="3614" y="2271"/>
                  </a:cubicBezTo>
                  <a:cubicBezTo>
                    <a:pt x="3752" y="2271"/>
                    <a:pt x="3870" y="2265"/>
                    <a:pt x="3945" y="2247"/>
                  </a:cubicBezTo>
                  <a:cubicBezTo>
                    <a:pt x="4053" y="2216"/>
                    <a:pt x="4334" y="2144"/>
                    <a:pt x="4221" y="1978"/>
                  </a:cubicBezTo>
                  <a:cubicBezTo>
                    <a:pt x="4160" y="1889"/>
                    <a:pt x="4047" y="1848"/>
                    <a:pt x="3947" y="1826"/>
                  </a:cubicBezTo>
                  <a:cubicBezTo>
                    <a:pt x="3807" y="1795"/>
                    <a:pt x="3660" y="1790"/>
                    <a:pt x="3517" y="1790"/>
                  </a:cubicBezTo>
                  <a:cubicBezTo>
                    <a:pt x="3334" y="1790"/>
                    <a:pt x="3148" y="1795"/>
                    <a:pt x="2965" y="1815"/>
                  </a:cubicBezTo>
                  <a:cubicBezTo>
                    <a:pt x="2868" y="1825"/>
                    <a:pt x="2772" y="1842"/>
                    <a:pt x="2678" y="1868"/>
                  </a:cubicBezTo>
                  <a:cubicBezTo>
                    <a:pt x="2858" y="1799"/>
                    <a:pt x="3038" y="1734"/>
                    <a:pt x="3209" y="1647"/>
                  </a:cubicBezTo>
                  <a:cubicBezTo>
                    <a:pt x="3352" y="1575"/>
                    <a:pt x="3481" y="1489"/>
                    <a:pt x="3616" y="1405"/>
                  </a:cubicBezTo>
                  <a:cubicBezTo>
                    <a:pt x="3706" y="1347"/>
                    <a:pt x="3845" y="1278"/>
                    <a:pt x="3888" y="1170"/>
                  </a:cubicBezTo>
                  <a:cubicBezTo>
                    <a:pt x="3933" y="1057"/>
                    <a:pt x="3827" y="1027"/>
                    <a:pt x="3722" y="1027"/>
                  </a:cubicBezTo>
                  <a:cubicBezTo>
                    <a:pt x="3661" y="1027"/>
                    <a:pt x="3600" y="1037"/>
                    <a:pt x="3568" y="1046"/>
                  </a:cubicBezTo>
                  <a:cubicBezTo>
                    <a:pt x="3315" y="1118"/>
                    <a:pt x="3071" y="1257"/>
                    <a:pt x="2860" y="1411"/>
                  </a:cubicBezTo>
                  <a:cubicBezTo>
                    <a:pt x="2736" y="1502"/>
                    <a:pt x="2620" y="1602"/>
                    <a:pt x="2514" y="1712"/>
                  </a:cubicBezTo>
                  <a:cubicBezTo>
                    <a:pt x="2576" y="1563"/>
                    <a:pt x="2629" y="1407"/>
                    <a:pt x="2679" y="1253"/>
                  </a:cubicBezTo>
                  <a:cubicBezTo>
                    <a:pt x="2776" y="957"/>
                    <a:pt x="2860" y="632"/>
                    <a:pt x="2858" y="318"/>
                  </a:cubicBezTo>
                  <a:cubicBezTo>
                    <a:pt x="2858" y="236"/>
                    <a:pt x="2845" y="0"/>
                    <a:pt x="27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4" name="Google Shape;4114;p168"/>
            <p:cNvSpPr/>
            <p:nvPr/>
          </p:nvSpPr>
          <p:spPr>
            <a:xfrm>
              <a:off x="-1760566" y="3406826"/>
              <a:ext cx="54905" cy="50457"/>
            </a:xfrm>
            <a:custGeom>
              <a:avLst/>
              <a:gdLst/>
              <a:ahLst/>
              <a:cxnLst/>
              <a:rect l="l" t="t" r="r" b="b"/>
              <a:pathLst>
                <a:path w="790" h="726" extrusionOk="0">
                  <a:moveTo>
                    <a:pt x="453" y="1"/>
                  </a:moveTo>
                  <a:cubicBezTo>
                    <a:pt x="422" y="1"/>
                    <a:pt x="391" y="3"/>
                    <a:pt x="363" y="9"/>
                  </a:cubicBezTo>
                  <a:cubicBezTo>
                    <a:pt x="250" y="28"/>
                    <a:pt x="144" y="96"/>
                    <a:pt x="88" y="194"/>
                  </a:cubicBezTo>
                  <a:cubicBezTo>
                    <a:pt x="1" y="347"/>
                    <a:pt x="50" y="563"/>
                    <a:pt x="195" y="664"/>
                  </a:cubicBezTo>
                  <a:cubicBezTo>
                    <a:pt x="254" y="705"/>
                    <a:pt x="326" y="725"/>
                    <a:pt x="399" y="725"/>
                  </a:cubicBezTo>
                  <a:cubicBezTo>
                    <a:pt x="502" y="725"/>
                    <a:pt x="605" y="685"/>
                    <a:pt x="675" y="609"/>
                  </a:cubicBezTo>
                  <a:cubicBezTo>
                    <a:pt x="789" y="484"/>
                    <a:pt x="787" y="297"/>
                    <a:pt x="729" y="147"/>
                  </a:cubicBezTo>
                  <a:cubicBezTo>
                    <a:pt x="685" y="38"/>
                    <a:pt x="565" y="1"/>
                    <a:pt x="453"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5" name="Google Shape;4115;p168"/>
            <p:cNvSpPr/>
            <p:nvPr/>
          </p:nvSpPr>
          <p:spPr>
            <a:xfrm>
              <a:off x="-568652" y="3495972"/>
              <a:ext cx="855614" cy="264308"/>
            </a:xfrm>
            <a:custGeom>
              <a:avLst/>
              <a:gdLst/>
              <a:ahLst/>
              <a:cxnLst/>
              <a:rect l="l" t="t" r="r" b="b"/>
              <a:pathLst>
                <a:path w="12311" h="3803" extrusionOk="0">
                  <a:moveTo>
                    <a:pt x="2222" y="1"/>
                  </a:moveTo>
                  <a:cubicBezTo>
                    <a:pt x="1984" y="1"/>
                    <a:pt x="1745" y="32"/>
                    <a:pt x="1535" y="140"/>
                  </a:cubicBezTo>
                  <a:cubicBezTo>
                    <a:pt x="1302" y="259"/>
                    <a:pt x="1127" y="463"/>
                    <a:pt x="956" y="662"/>
                  </a:cubicBezTo>
                  <a:cubicBezTo>
                    <a:pt x="805" y="837"/>
                    <a:pt x="654" y="1013"/>
                    <a:pt x="503" y="1191"/>
                  </a:cubicBezTo>
                  <a:lnTo>
                    <a:pt x="1" y="3703"/>
                  </a:lnTo>
                  <a:lnTo>
                    <a:pt x="12310" y="3803"/>
                  </a:lnTo>
                  <a:cubicBezTo>
                    <a:pt x="12075" y="3225"/>
                    <a:pt x="11638" y="2563"/>
                    <a:pt x="11330" y="2020"/>
                  </a:cubicBezTo>
                  <a:cubicBezTo>
                    <a:pt x="10987" y="1415"/>
                    <a:pt x="10556" y="797"/>
                    <a:pt x="9900" y="567"/>
                  </a:cubicBezTo>
                  <a:cubicBezTo>
                    <a:pt x="9676" y="490"/>
                    <a:pt x="9438" y="461"/>
                    <a:pt x="9202" y="461"/>
                  </a:cubicBezTo>
                  <a:cubicBezTo>
                    <a:pt x="9185" y="461"/>
                    <a:pt x="9169" y="462"/>
                    <a:pt x="9153" y="462"/>
                  </a:cubicBezTo>
                  <a:cubicBezTo>
                    <a:pt x="8083" y="479"/>
                    <a:pt x="7168" y="1036"/>
                    <a:pt x="6603" y="1944"/>
                  </a:cubicBezTo>
                  <a:cubicBezTo>
                    <a:pt x="6331" y="1618"/>
                    <a:pt x="5972" y="1353"/>
                    <a:pt x="5560" y="1252"/>
                  </a:cubicBezTo>
                  <a:cubicBezTo>
                    <a:pt x="5424" y="1219"/>
                    <a:pt x="5282" y="1200"/>
                    <a:pt x="5142" y="1200"/>
                  </a:cubicBezTo>
                  <a:cubicBezTo>
                    <a:pt x="4855" y="1200"/>
                    <a:pt x="4575" y="1278"/>
                    <a:pt x="4362" y="1467"/>
                  </a:cubicBezTo>
                  <a:cubicBezTo>
                    <a:pt x="4050" y="931"/>
                    <a:pt x="3695" y="359"/>
                    <a:pt x="3117" y="135"/>
                  </a:cubicBezTo>
                  <a:cubicBezTo>
                    <a:pt x="2907" y="53"/>
                    <a:pt x="2680" y="24"/>
                    <a:pt x="2454" y="9"/>
                  </a:cubicBezTo>
                  <a:cubicBezTo>
                    <a:pt x="2377" y="4"/>
                    <a:pt x="2300" y="1"/>
                    <a:pt x="22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6" name="Google Shape;4116;p168"/>
            <p:cNvSpPr/>
            <p:nvPr/>
          </p:nvSpPr>
          <p:spPr>
            <a:xfrm>
              <a:off x="-3152777" y="3270677"/>
              <a:ext cx="802586" cy="224833"/>
            </a:xfrm>
            <a:custGeom>
              <a:avLst/>
              <a:gdLst/>
              <a:ahLst/>
              <a:cxnLst/>
              <a:rect l="l" t="t" r="r" b="b"/>
              <a:pathLst>
                <a:path w="11548" h="3235" extrusionOk="0">
                  <a:moveTo>
                    <a:pt x="8299" y="1"/>
                  </a:moveTo>
                  <a:cubicBezTo>
                    <a:pt x="8285" y="1"/>
                    <a:pt x="8272" y="1"/>
                    <a:pt x="8258" y="2"/>
                  </a:cubicBezTo>
                  <a:cubicBezTo>
                    <a:pt x="7972" y="20"/>
                    <a:pt x="7737" y="233"/>
                    <a:pt x="7546" y="447"/>
                  </a:cubicBezTo>
                  <a:cubicBezTo>
                    <a:pt x="7197" y="839"/>
                    <a:pt x="6904" y="1280"/>
                    <a:pt x="6678" y="1753"/>
                  </a:cubicBezTo>
                  <a:cubicBezTo>
                    <a:pt x="6665" y="1498"/>
                    <a:pt x="6492" y="1272"/>
                    <a:pt x="6257" y="1177"/>
                  </a:cubicBezTo>
                  <a:cubicBezTo>
                    <a:pt x="6160" y="1138"/>
                    <a:pt x="6057" y="1120"/>
                    <a:pt x="5953" y="1120"/>
                  </a:cubicBezTo>
                  <a:cubicBezTo>
                    <a:pt x="5803" y="1120"/>
                    <a:pt x="5651" y="1158"/>
                    <a:pt x="5516" y="1226"/>
                  </a:cubicBezTo>
                  <a:cubicBezTo>
                    <a:pt x="5546" y="1056"/>
                    <a:pt x="5374" y="912"/>
                    <a:pt x="5202" y="912"/>
                  </a:cubicBezTo>
                  <a:cubicBezTo>
                    <a:pt x="5198" y="912"/>
                    <a:pt x="5195" y="912"/>
                    <a:pt x="5191" y="912"/>
                  </a:cubicBezTo>
                  <a:cubicBezTo>
                    <a:pt x="5015" y="918"/>
                    <a:pt x="4864" y="1044"/>
                    <a:pt x="4768" y="1190"/>
                  </a:cubicBezTo>
                  <a:cubicBezTo>
                    <a:pt x="4502" y="1014"/>
                    <a:pt x="4315" y="725"/>
                    <a:pt x="4060" y="537"/>
                  </a:cubicBezTo>
                  <a:cubicBezTo>
                    <a:pt x="3794" y="339"/>
                    <a:pt x="3457" y="228"/>
                    <a:pt x="3128" y="228"/>
                  </a:cubicBezTo>
                  <a:cubicBezTo>
                    <a:pt x="2856" y="228"/>
                    <a:pt x="2590" y="304"/>
                    <a:pt x="2373" y="470"/>
                  </a:cubicBezTo>
                  <a:cubicBezTo>
                    <a:pt x="1882" y="844"/>
                    <a:pt x="1768" y="1524"/>
                    <a:pt x="1691" y="2137"/>
                  </a:cubicBezTo>
                  <a:cubicBezTo>
                    <a:pt x="1526" y="1969"/>
                    <a:pt x="1279" y="1882"/>
                    <a:pt x="1039" y="1882"/>
                  </a:cubicBezTo>
                  <a:cubicBezTo>
                    <a:pt x="964" y="1882"/>
                    <a:pt x="889" y="1890"/>
                    <a:pt x="818" y="1907"/>
                  </a:cubicBezTo>
                  <a:cubicBezTo>
                    <a:pt x="518" y="1979"/>
                    <a:pt x="263" y="2211"/>
                    <a:pt x="155" y="2501"/>
                  </a:cubicBezTo>
                  <a:cubicBezTo>
                    <a:pt x="79" y="2710"/>
                    <a:pt x="0" y="3012"/>
                    <a:pt x="8" y="3234"/>
                  </a:cubicBezTo>
                  <a:lnTo>
                    <a:pt x="11547" y="2312"/>
                  </a:lnTo>
                  <a:cubicBezTo>
                    <a:pt x="11475" y="1739"/>
                    <a:pt x="11239" y="1140"/>
                    <a:pt x="10846" y="717"/>
                  </a:cubicBezTo>
                  <a:cubicBezTo>
                    <a:pt x="10719" y="580"/>
                    <a:pt x="10555" y="448"/>
                    <a:pt x="10372" y="448"/>
                  </a:cubicBezTo>
                  <a:cubicBezTo>
                    <a:pt x="10355" y="448"/>
                    <a:pt x="10339" y="449"/>
                    <a:pt x="10323" y="451"/>
                  </a:cubicBezTo>
                  <a:cubicBezTo>
                    <a:pt x="10103" y="481"/>
                    <a:pt x="9963" y="692"/>
                    <a:pt x="9852" y="883"/>
                  </a:cubicBezTo>
                  <a:cubicBezTo>
                    <a:pt x="9770" y="1026"/>
                    <a:pt x="9688" y="1167"/>
                    <a:pt x="9606" y="1309"/>
                  </a:cubicBezTo>
                  <a:cubicBezTo>
                    <a:pt x="9477" y="914"/>
                    <a:pt x="9258" y="574"/>
                    <a:pt x="8947" y="298"/>
                  </a:cubicBezTo>
                  <a:cubicBezTo>
                    <a:pt x="8765" y="138"/>
                    <a:pt x="8540" y="1"/>
                    <a:pt x="8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7" name="Google Shape;4117;p168"/>
            <p:cNvSpPr/>
            <p:nvPr/>
          </p:nvSpPr>
          <p:spPr>
            <a:xfrm>
              <a:off x="9293" y="3013177"/>
              <a:ext cx="527644" cy="723634"/>
            </a:xfrm>
            <a:custGeom>
              <a:avLst/>
              <a:gdLst/>
              <a:ahLst/>
              <a:cxnLst/>
              <a:rect l="l" t="t" r="r" b="b"/>
              <a:pathLst>
                <a:path w="7592" h="10412" extrusionOk="0">
                  <a:moveTo>
                    <a:pt x="2910" y="1"/>
                  </a:moveTo>
                  <a:cubicBezTo>
                    <a:pt x="2890" y="1"/>
                    <a:pt x="2871" y="5"/>
                    <a:pt x="2856" y="14"/>
                  </a:cubicBezTo>
                  <a:cubicBezTo>
                    <a:pt x="2606" y="160"/>
                    <a:pt x="2685" y="977"/>
                    <a:pt x="2698" y="1225"/>
                  </a:cubicBezTo>
                  <a:cubicBezTo>
                    <a:pt x="2804" y="3328"/>
                    <a:pt x="3764" y="6204"/>
                    <a:pt x="5096" y="7863"/>
                  </a:cubicBezTo>
                  <a:cubicBezTo>
                    <a:pt x="4609" y="7630"/>
                    <a:pt x="2039" y="6578"/>
                    <a:pt x="751" y="6578"/>
                  </a:cubicBezTo>
                  <a:cubicBezTo>
                    <a:pt x="310" y="6578"/>
                    <a:pt x="19" y="6702"/>
                    <a:pt x="14" y="7024"/>
                  </a:cubicBezTo>
                  <a:cubicBezTo>
                    <a:pt x="0" y="7865"/>
                    <a:pt x="1871" y="8956"/>
                    <a:pt x="2470" y="9315"/>
                  </a:cubicBezTo>
                  <a:cubicBezTo>
                    <a:pt x="3090" y="9687"/>
                    <a:pt x="3789" y="10072"/>
                    <a:pt x="4499" y="10412"/>
                  </a:cubicBezTo>
                  <a:lnTo>
                    <a:pt x="7591" y="10412"/>
                  </a:lnTo>
                  <a:lnTo>
                    <a:pt x="7591" y="1721"/>
                  </a:lnTo>
                  <a:cubicBezTo>
                    <a:pt x="7165" y="1801"/>
                    <a:pt x="6812" y="2211"/>
                    <a:pt x="6576" y="2843"/>
                  </a:cubicBezTo>
                  <a:cubicBezTo>
                    <a:pt x="6212" y="3802"/>
                    <a:pt x="6155" y="4436"/>
                    <a:pt x="6085" y="4979"/>
                  </a:cubicBezTo>
                  <a:cubicBezTo>
                    <a:pt x="5313" y="2214"/>
                    <a:pt x="3383" y="1"/>
                    <a:pt x="291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8" name="Google Shape;4118;p168"/>
            <p:cNvSpPr/>
            <p:nvPr/>
          </p:nvSpPr>
          <p:spPr>
            <a:xfrm>
              <a:off x="168597" y="3510241"/>
              <a:ext cx="255273" cy="171457"/>
            </a:xfrm>
            <a:custGeom>
              <a:avLst/>
              <a:gdLst/>
              <a:ahLst/>
              <a:cxnLst/>
              <a:rect l="l" t="t" r="r" b="b"/>
              <a:pathLst>
                <a:path w="3673" h="2467" extrusionOk="0">
                  <a:moveTo>
                    <a:pt x="57" y="1"/>
                  </a:moveTo>
                  <a:cubicBezTo>
                    <a:pt x="22" y="1"/>
                    <a:pt x="0" y="51"/>
                    <a:pt x="37" y="69"/>
                  </a:cubicBezTo>
                  <a:cubicBezTo>
                    <a:pt x="549" y="321"/>
                    <a:pt x="1071" y="560"/>
                    <a:pt x="1552" y="870"/>
                  </a:cubicBezTo>
                  <a:cubicBezTo>
                    <a:pt x="2034" y="1180"/>
                    <a:pt x="2443" y="1584"/>
                    <a:pt x="2886" y="1944"/>
                  </a:cubicBezTo>
                  <a:cubicBezTo>
                    <a:pt x="3123" y="2135"/>
                    <a:pt x="3372" y="2328"/>
                    <a:pt x="3644" y="2465"/>
                  </a:cubicBezTo>
                  <a:cubicBezTo>
                    <a:pt x="3647" y="2466"/>
                    <a:pt x="3649" y="2467"/>
                    <a:pt x="3651" y="2467"/>
                  </a:cubicBezTo>
                  <a:cubicBezTo>
                    <a:pt x="3664" y="2467"/>
                    <a:pt x="3673" y="2448"/>
                    <a:pt x="3660" y="2440"/>
                  </a:cubicBezTo>
                  <a:cubicBezTo>
                    <a:pt x="3191" y="2120"/>
                    <a:pt x="2778" y="1741"/>
                    <a:pt x="2351" y="1371"/>
                  </a:cubicBezTo>
                  <a:cubicBezTo>
                    <a:pt x="1922" y="1001"/>
                    <a:pt x="1465" y="694"/>
                    <a:pt x="959" y="442"/>
                  </a:cubicBezTo>
                  <a:cubicBezTo>
                    <a:pt x="666" y="296"/>
                    <a:pt x="369" y="155"/>
                    <a:pt x="77" y="6"/>
                  </a:cubicBezTo>
                  <a:cubicBezTo>
                    <a:pt x="70" y="2"/>
                    <a:pt x="63"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9" name="Google Shape;4119;p168"/>
            <p:cNvSpPr/>
            <p:nvPr/>
          </p:nvSpPr>
          <p:spPr>
            <a:xfrm>
              <a:off x="331295" y="3384934"/>
              <a:ext cx="100080" cy="158946"/>
            </a:xfrm>
            <a:custGeom>
              <a:avLst/>
              <a:gdLst/>
              <a:ahLst/>
              <a:cxnLst/>
              <a:rect l="l" t="t" r="r" b="b"/>
              <a:pathLst>
                <a:path w="1440" h="2287" extrusionOk="0">
                  <a:moveTo>
                    <a:pt x="22" y="0"/>
                  </a:moveTo>
                  <a:cubicBezTo>
                    <a:pt x="10" y="0"/>
                    <a:pt x="1" y="15"/>
                    <a:pt x="11" y="26"/>
                  </a:cubicBezTo>
                  <a:cubicBezTo>
                    <a:pt x="611" y="683"/>
                    <a:pt x="959" y="1517"/>
                    <a:pt x="1402" y="2278"/>
                  </a:cubicBezTo>
                  <a:cubicBezTo>
                    <a:pt x="1405" y="2284"/>
                    <a:pt x="1411" y="2286"/>
                    <a:pt x="1416" y="2286"/>
                  </a:cubicBezTo>
                  <a:cubicBezTo>
                    <a:pt x="1428" y="2286"/>
                    <a:pt x="1439" y="2277"/>
                    <a:pt x="1434" y="2265"/>
                  </a:cubicBezTo>
                  <a:cubicBezTo>
                    <a:pt x="1261" y="1852"/>
                    <a:pt x="1057" y="1453"/>
                    <a:pt x="830" y="1068"/>
                  </a:cubicBezTo>
                  <a:cubicBezTo>
                    <a:pt x="605" y="690"/>
                    <a:pt x="354" y="308"/>
                    <a:pt x="32" y="5"/>
                  </a:cubicBezTo>
                  <a:cubicBezTo>
                    <a:pt x="29" y="2"/>
                    <a:pt x="25" y="0"/>
                    <a:pt x="2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0" name="Google Shape;4120;p168"/>
            <p:cNvSpPr/>
            <p:nvPr/>
          </p:nvSpPr>
          <p:spPr>
            <a:xfrm>
              <a:off x="457089" y="3276932"/>
              <a:ext cx="30510" cy="282100"/>
            </a:xfrm>
            <a:custGeom>
              <a:avLst/>
              <a:gdLst/>
              <a:ahLst/>
              <a:cxnLst/>
              <a:rect l="l" t="t" r="r" b="b"/>
              <a:pathLst>
                <a:path w="439" h="4059" extrusionOk="0">
                  <a:moveTo>
                    <a:pt x="35" y="1"/>
                  </a:moveTo>
                  <a:cubicBezTo>
                    <a:pt x="30" y="1"/>
                    <a:pt x="24" y="5"/>
                    <a:pt x="24" y="13"/>
                  </a:cubicBezTo>
                  <a:cubicBezTo>
                    <a:pt x="15" y="695"/>
                    <a:pt x="0" y="1381"/>
                    <a:pt x="24" y="2062"/>
                  </a:cubicBezTo>
                  <a:cubicBezTo>
                    <a:pt x="47" y="2739"/>
                    <a:pt x="139" y="3412"/>
                    <a:pt x="391" y="4044"/>
                  </a:cubicBezTo>
                  <a:cubicBezTo>
                    <a:pt x="395" y="4054"/>
                    <a:pt x="403" y="4058"/>
                    <a:pt x="412" y="4058"/>
                  </a:cubicBezTo>
                  <a:cubicBezTo>
                    <a:pt x="425" y="4058"/>
                    <a:pt x="438" y="4048"/>
                    <a:pt x="432" y="4032"/>
                  </a:cubicBezTo>
                  <a:cubicBezTo>
                    <a:pt x="185" y="3393"/>
                    <a:pt x="113" y="2709"/>
                    <a:pt x="98" y="2028"/>
                  </a:cubicBezTo>
                  <a:cubicBezTo>
                    <a:pt x="81" y="1360"/>
                    <a:pt x="134" y="680"/>
                    <a:pt x="50" y="13"/>
                  </a:cubicBezTo>
                  <a:cubicBezTo>
                    <a:pt x="48" y="5"/>
                    <a:pt x="42" y="1"/>
                    <a:pt x="3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1" name="Google Shape;4121;p168"/>
            <p:cNvSpPr/>
            <p:nvPr/>
          </p:nvSpPr>
          <p:spPr>
            <a:xfrm>
              <a:off x="-1488406" y="3469332"/>
              <a:ext cx="1208466" cy="287382"/>
            </a:xfrm>
            <a:custGeom>
              <a:avLst/>
              <a:gdLst/>
              <a:ahLst/>
              <a:cxnLst/>
              <a:rect l="l" t="t" r="r" b="b"/>
              <a:pathLst>
                <a:path w="17388" h="4135" extrusionOk="0">
                  <a:moveTo>
                    <a:pt x="12528" y="1"/>
                  </a:moveTo>
                  <a:cubicBezTo>
                    <a:pt x="11980" y="1"/>
                    <a:pt x="11418" y="215"/>
                    <a:pt x="11001" y="581"/>
                  </a:cubicBezTo>
                  <a:cubicBezTo>
                    <a:pt x="10641" y="894"/>
                    <a:pt x="10393" y="1348"/>
                    <a:pt x="10018" y="1643"/>
                  </a:cubicBezTo>
                  <a:cubicBezTo>
                    <a:pt x="9860" y="1442"/>
                    <a:pt x="9629" y="1277"/>
                    <a:pt x="9375" y="1277"/>
                  </a:cubicBezTo>
                  <a:cubicBezTo>
                    <a:pt x="9367" y="1277"/>
                    <a:pt x="9359" y="1277"/>
                    <a:pt x="9351" y="1277"/>
                  </a:cubicBezTo>
                  <a:cubicBezTo>
                    <a:pt x="9086" y="1289"/>
                    <a:pt x="8834" y="1531"/>
                    <a:pt x="8901" y="1786"/>
                  </a:cubicBezTo>
                  <a:cubicBezTo>
                    <a:pt x="8725" y="1714"/>
                    <a:pt x="8534" y="1675"/>
                    <a:pt x="8344" y="1675"/>
                  </a:cubicBezTo>
                  <a:cubicBezTo>
                    <a:pt x="8151" y="1675"/>
                    <a:pt x="7960" y="1715"/>
                    <a:pt x="7788" y="1801"/>
                  </a:cubicBezTo>
                  <a:cubicBezTo>
                    <a:pt x="7445" y="1971"/>
                    <a:pt x="7214" y="2332"/>
                    <a:pt x="7225" y="2714"/>
                  </a:cubicBezTo>
                  <a:cubicBezTo>
                    <a:pt x="6829" y="2032"/>
                    <a:pt x="6337" y="1407"/>
                    <a:pt x="5768" y="862"/>
                  </a:cubicBezTo>
                  <a:cubicBezTo>
                    <a:pt x="5458" y="567"/>
                    <a:pt x="5086" y="280"/>
                    <a:pt x="4660" y="280"/>
                  </a:cubicBezTo>
                  <a:cubicBezTo>
                    <a:pt x="4655" y="280"/>
                    <a:pt x="4651" y="280"/>
                    <a:pt x="4646" y="280"/>
                  </a:cubicBezTo>
                  <a:cubicBezTo>
                    <a:pt x="4261" y="287"/>
                    <a:pt x="3920" y="530"/>
                    <a:pt x="3652" y="807"/>
                  </a:cubicBezTo>
                  <a:cubicBezTo>
                    <a:pt x="3219" y="1257"/>
                    <a:pt x="2934" y="1793"/>
                    <a:pt x="2786" y="2400"/>
                  </a:cubicBezTo>
                  <a:lnTo>
                    <a:pt x="2367" y="1793"/>
                  </a:lnTo>
                  <a:cubicBezTo>
                    <a:pt x="2179" y="1518"/>
                    <a:pt x="1943" y="1217"/>
                    <a:pt x="1611" y="1201"/>
                  </a:cubicBezTo>
                  <a:cubicBezTo>
                    <a:pt x="1601" y="1200"/>
                    <a:pt x="1591" y="1200"/>
                    <a:pt x="1581" y="1200"/>
                  </a:cubicBezTo>
                  <a:cubicBezTo>
                    <a:pt x="1289" y="1200"/>
                    <a:pt x="1041" y="1429"/>
                    <a:pt x="859" y="1662"/>
                  </a:cubicBezTo>
                  <a:cubicBezTo>
                    <a:pt x="323" y="2342"/>
                    <a:pt x="40" y="3270"/>
                    <a:pt x="1" y="4135"/>
                  </a:cubicBezTo>
                  <a:lnTo>
                    <a:pt x="17387" y="4135"/>
                  </a:lnTo>
                  <a:cubicBezTo>
                    <a:pt x="17374" y="3799"/>
                    <a:pt x="17220" y="3356"/>
                    <a:pt x="17082" y="3055"/>
                  </a:cubicBezTo>
                  <a:cubicBezTo>
                    <a:pt x="16885" y="2632"/>
                    <a:pt x="16475" y="2317"/>
                    <a:pt x="16017" y="2245"/>
                  </a:cubicBezTo>
                  <a:cubicBezTo>
                    <a:pt x="15946" y="2234"/>
                    <a:pt x="15873" y="2228"/>
                    <a:pt x="15799" y="2228"/>
                  </a:cubicBezTo>
                  <a:cubicBezTo>
                    <a:pt x="15401" y="2228"/>
                    <a:pt x="14989" y="2391"/>
                    <a:pt x="14737" y="2692"/>
                  </a:cubicBezTo>
                  <a:cubicBezTo>
                    <a:pt x="14549" y="1784"/>
                    <a:pt x="14297" y="779"/>
                    <a:pt x="13518" y="278"/>
                  </a:cubicBezTo>
                  <a:cubicBezTo>
                    <a:pt x="13221" y="88"/>
                    <a:pt x="12877" y="1"/>
                    <a:pt x="12528"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2" name="Google Shape;4122;p168"/>
            <p:cNvSpPr/>
            <p:nvPr/>
          </p:nvSpPr>
          <p:spPr>
            <a:xfrm>
              <a:off x="-3058952" y="3513925"/>
              <a:ext cx="30024" cy="85276"/>
            </a:xfrm>
            <a:custGeom>
              <a:avLst/>
              <a:gdLst/>
              <a:ahLst/>
              <a:cxnLst/>
              <a:rect l="l" t="t" r="r" b="b"/>
              <a:pathLst>
                <a:path w="432" h="1227" extrusionOk="0">
                  <a:moveTo>
                    <a:pt x="71" y="1"/>
                  </a:moveTo>
                  <a:cubicBezTo>
                    <a:pt x="62" y="1"/>
                    <a:pt x="52" y="6"/>
                    <a:pt x="48" y="17"/>
                  </a:cubicBezTo>
                  <a:cubicBezTo>
                    <a:pt x="0" y="212"/>
                    <a:pt x="71" y="417"/>
                    <a:pt x="134" y="600"/>
                  </a:cubicBezTo>
                  <a:cubicBezTo>
                    <a:pt x="202" y="795"/>
                    <a:pt x="278" y="986"/>
                    <a:pt x="319" y="1189"/>
                  </a:cubicBezTo>
                  <a:cubicBezTo>
                    <a:pt x="324" y="1215"/>
                    <a:pt x="343" y="1227"/>
                    <a:pt x="364" y="1227"/>
                  </a:cubicBezTo>
                  <a:cubicBezTo>
                    <a:pt x="396" y="1227"/>
                    <a:pt x="432" y="1200"/>
                    <a:pt x="424" y="1159"/>
                  </a:cubicBezTo>
                  <a:cubicBezTo>
                    <a:pt x="387" y="963"/>
                    <a:pt x="316" y="776"/>
                    <a:pt x="251" y="588"/>
                  </a:cubicBezTo>
                  <a:cubicBezTo>
                    <a:pt x="188" y="399"/>
                    <a:pt x="153" y="206"/>
                    <a:pt x="94" y="17"/>
                  </a:cubicBezTo>
                  <a:cubicBezTo>
                    <a:pt x="91" y="6"/>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3" name="Google Shape;4123;p168"/>
            <p:cNvSpPr/>
            <p:nvPr/>
          </p:nvSpPr>
          <p:spPr>
            <a:xfrm>
              <a:off x="-3016905" y="3517747"/>
              <a:ext cx="9313" cy="53376"/>
            </a:xfrm>
            <a:custGeom>
              <a:avLst/>
              <a:gdLst/>
              <a:ahLst/>
              <a:cxnLst/>
              <a:rect l="l" t="t" r="r" b="b"/>
              <a:pathLst>
                <a:path w="134" h="768" extrusionOk="0">
                  <a:moveTo>
                    <a:pt x="114" y="1"/>
                  </a:moveTo>
                  <a:cubicBezTo>
                    <a:pt x="110" y="1"/>
                    <a:pt x="105" y="3"/>
                    <a:pt x="101" y="6"/>
                  </a:cubicBezTo>
                  <a:cubicBezTo>
                    <a:pt x="65" y="41"/>
                    <a:pt x="46" y="100"/>
                    <a:pt x="31" y="146"/>
                  </a:cubicBezTo>
                  <a:cubicBezTo>
                    <a:pt x="14" y="205"/>
                    <a:pt x="10" y="270"/>
                    <a:pt x="8" y="331"/>
                  </a:cubicBezTo>
                  <a:cubicBezTo>
                    <a:pt x="1" y="461"/>
                    <a:pt x="11" y="590"/>
                    <a:pt x="13" y="720"/>
                  </a:cubicBezTo>
                  <a:cubicBezTo>
                    <a:pt x="14" y="752"/>
                    <a:pt x="40" y="768"/>
                    <a:pt x="65" y="768"/>
                  </a:cubicBezTo>
                  <a:cubicBezTo>
                    <a:pt x="91" y="768"/>
                    <a:pt x="117" y="751"/>
                    <a:pt x="117" y="719"/>
                  </a:cubicBezTo>
                  <a:cubicBezTo>
                    <a:pt x="118" y="596"/>
                    <a:pt x="113" y="472"/>
                    <a:pt x="115" y="349"/>
                  </a:cubicBezTo>
                  <a:cubicBezTo>
                    <a:pt x="115" y="289"/>
                    <a:pt x="119" y="232"/>
                    <a:pt x="122" y="172"/>
                  </a:cubicBezTo>
                  <a:cubicBezTo>
                    <a:pt x="124" y="123"/>
                    <a:pt x="134" y="69"/>
                    <a:pt x="133" y="19"/>
                  </a:cubicBezTo>
                  <a:cubicBezTo>
                    <a:pt x="133" y="8"/>
                    <a:pt x="124" y="1"/>
                    <a:pt x="11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4" name="Google Shape;4124;p168"/>
            <p:cNvSpPr/>
            <p:nvPr/>
          </p:nvSpPr>
          <p:spPr>
            <a:xfrm>
              <a:off x="-2991747" y="3506627"/>
              <a:ext cx="30510" cy="53932"/>
            </a:xfrm>
            <a:custGeom>
              <a:avLst/>
              <a:gdLst/>
              <a:ahLst/>
              <a:cxnLst/>
              <a:rect l="l" t="t" r="r" b="b"/>
              <a:pathLst>
                <a:path w="439" h="776" extrusionOk="0">
                  <a:moveTo>
                    <a:pt x="402" y="1"/>
                  </a:moveTo>
                  <a:cubicBezTo>
                    <a:pt x="395" y="1"/>
                    <a:pt x="388" y="3"/>
                    <a:pt x="382" y="8"/>
                  </a:cubicBezTo>
                  <a:cubicBezTo>
                    <a:pt x="278" y="91"/>
                    <a:pt x="210" y="218"/>
                    <a:pt x="149" y="335"/>
                  </a:cubicBezTo>
                  <a:cubicBezTo>
                    <a:pt x="88" y="457"/>
                    <a:pt x="37" y="585"/>
                    <a:pt x="8" y="717"/>
                  </a:cubicBezTo>
                  <a:cubicBezTo>
                    <a:pt x="0" y="752"/>
                    <a:pt x="30" y="775"/>
                    <a:pt x="58" y="775"/>
                  </a:cubicBezTo>
                  <a:cubicBezTo>
                    <a:pt x="77" y="775"/>
                    <a:pt x="94" y="765"/>
                    <a:pt x="99" y="741"/>
                  </a:cubicBezTo>
                  <a:cubicBezTo>
                    <a:pt x="129" y="614"/>
                    <a:pt x="175" y="493"/>
                    <a:pt x="235" y="377"/>
                  </a:cubicBezTo>
                  <a:cubicBezTo>
                    <a:pt x="294" y="264"/>
                    <a:pt x="375" y="161"/>
                    <a:pt x="428" y="44"/>
                  </a:cubicBezTo>
                  <a:cubicBezTo>
                    <a:pt x="439" y="21"/>
                    <a:pt x="422" y="1"/>
                    <a:pt x="4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5" name="Google Shape;4125;p168"/>
            <p:cNvSpPr/>
            <p:nvPr/>
          </p:nvSpPr>
          <p:spPr>
            <a:xfrm>
              <a:off x="-2307873" y="3573833"/>
              <a:ext cx="21406" cy="87570"/>
            </a:xfrm>
            <a:custGeom>
              <a:avLst/>
              <a:gdLst/>
              <a:ahLst/>
              <a:cxnLst/>
              <a:rect l="l" t="t" r="r" b="b"/>
              <a:pathLst>
                <a:path w="308" h="1260" extrusionOk="0">
                  <a:moveTo>
                    <a:pt x="63" y="0"/>
                  </a:moveTo>
                  <a:cubicBezTo>
                    <a:pt x="37" y="0"/>
                    <a:pt x="14" y="14"/>
                    <a:pt x="5" y="49"/>
                  </a:cubicBezTo>
                  <a:cubicBezTo>
                    <a:pt x="1" y="66"/>
                    <a:pt x="14" y="79"/>
                    <a:pt x="29" y="79"/>
                  </a:cubicBezTo>
                  <a:cubicBezTo>
                    <a:pt x="31" y="79"/>
                    <a:pt x="32" y="79"/>
                    <a:pt x="33" y="78"/>
                  </a:cubicBezTo>
                  <a:lnTo>
                    <a:pt x="33" y="78"/>
                  </a:lnTo>
                  <a:cubicBezTo>
                    <a:pt x="41" y="126"/>
                    <a:pt x="72" y="182"/>
                    <a:pt x="83" y="223"/>
                  </a:cubicBezTo>
                  <a:cubicBezTo>
                    <a:pt x="106" y="301"/>
                    <a:pt x="124" y="379"/>
                    <a:pt x="139" y="459"/>
                  </a:cubicBezTo>
                  <a:cubicBezTo>
                    <a:pt x="190" y="701"/>
                    <a:pt x="181" y="949"/>
                    <a:pt x="125" y="1190"/>
                  </a:cubicBezTo>
                  <a:cubicBezTo>
                    <a:pt x="115" y="1232"/>
                    <a:pt x="150" y="1260"/>
                    <a:pt x="183" y="1260"/>
                  </a:cubicBezTo>
                  <a:cubicBezTo>
                    <a:pt x="205" y="1260"/>
                    <a:pt x="227" y="1247"/>
                    <a:pt x="234" y="1219"/>
                  </a:cubicBezTo>
                  <a:cubicBezTo>
                    <a:pt x="307" y="921"/>
                    <a:pt x="303" y="623"/>
                    <a:pt x="237" y="324"/>
                  </a:cubicBezTo>
                  <a:cubicBezTo>
                    <a:pt x="216" y="233"/>
                    <a:pt x="198" y="122"/>
                    <a:pt x="142" y="44"/>
                  </a:cubicBezTo>
                  <a:cubicBezTo>
                    <a:pt x="125" y="19"/>
                    <a:pt x="92"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6" name="Google Shape;4126;p168"/>
            <p:cNvSpPr/>
            <p:nvPr/>
          </p:nvSpPr>
          <p:spPr>
            <a:xfrm>
              <a:off x="-2244073" y="3603370"/>
              <a:ext cx="8618" cy="51291"/>
            </a:xfrm>
            <a:custGeom>
              <a:avLst/>
              <a:gdLst/>
              <a:ahLst/>
              <a:cxnLst/>
              <a:rect l="l" t="t" r="r" b="b"/>
              <a:pathLst>
                <a:path w="124" h="738" extrusionOk="0">
                  <a:moveTo>
                    <a:pt x="61" y="1"/>
                  </a:moveTo>
                  <a:cubicBezTo>
                    <a:pt x="52" y="1"/>
                    <a:pt x="43" y="5"/>
                    <a:pt x="36" y="14"/>
                  </a:cubicBezTo>
                  <a:cubicBezTo>
                    <a:pt x="3" y="59"/>
                    <a:pt x="7" y="116"/>
                    <a:pt x="4" y="169"/>
                  </a:cubicBezTo>
                  <a:cubicBezTo>
                    <a:pt x="0" y="226"/>
                    <a:pt x="0" y="283"/>
                    <a:pt x="0" y="341"/>
                  </a:cubicBezTo>
                  <a:cubicBezTo>
                    <a:pt x="0" y="454"/>
                    <a:pt x="2" y="567"/>
                    <a:pt x="2" y="679"/>
                  </a:cubicBezTo>
                  <a:cubicBezTo>
                    <a:pt x="2" y="718"/>
                    <a:pt x="32" y="737"/>
                    <a:pt x="62" y="737"/>
                  </a:cubicBezTo>
                  <a:cubicBezTo>
                    <a:pt x="91" y="737"/>
                    <a:pt x="121" y="718"/>
                    <a:pt x="121" y="679"/>
                  </a:cubicBezTo>
                  <a:cubicBezTo>
                    <a:pt x="121" y="567"/>
                    <a:pt x="122" y="454"/>
                    <a:pt x="122" y="341"/>
                  </a:cubicBezTo>
                  <a:cubicBezTo>
                    <a:pt x="122" y="286"/>
                    <a:pt x="123" y="231"/>
                    <a:pt x="120" y="175"/>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7" name="Google Shape;4127;p168"/>
            <p:cNvSpPr/>
            <p:nvPr/>
          </p:nvSpPr>
          <p:spPr>
            <a:xfrm>
              <a:off x="-2228018" y="3599756"/>
              <a:ext cx="25576" cy="55600"/>
            </a:xfrm>
            <a:custGeom>
              <a:avLst/>
              <a:gdLst/>
              <a:ahLst/>
              <a:cxnLst/>
              <a:rect l="l" t="t" r="r" b="b"/>
              <a:pathLst>
                <a:path w="368" h="800" extrusionOk="0">
                  <a:moveTo>
                    <a:pt x="329" y="1"/>
                  </a:moveTo>
                  <a:cubicBezTo>
                    <a:pt x="322" y="1"/>
                    <a:pt x="315" y="3"/>
                    <a:pt x="307" y="9"/>
                  </a:cubicBezTo>
                  <a:cubicBezTo>
                    <a:pt x="205" y="91"/>
                    <a:pt x="150" y="211"/>
                    <a:pt x="110" y="334"/>
                  </a:cubicBezTo>
                  <a:cubicBezTo>
                    <a:pt x="69" y="457"/>
                    <a:pt x="44" y="586"/>
                    <a:pt x="13" y="712"/>
                  </a:cubicBezTo>
                  <a:cubicBezTo>
                    <a:pt x="1" y="765"/>
                    <a:pt x="45" y="799"/>
                    <a:pt x="86" y="799"/>
                  </a:cubicBezTo>
                  <a:cubicBezTo>
                    <a:pt x="113" y="799"/>
                    <a:pt x="139" y="784"/>
                    <a:pt x="146" y="750"/>
                  </a:cubicBezTo>
                  <a:cubicBezTo>
                    <a:pt x="174" y="629"/>
                    <a:pt x="199" y="507"/>
                    <a:pt x="232" y="386"/>
                  </a:cubicBezTo>
                  <a:cubicBezTo>
                    <a:pt x="265" y="270"/>
                    <a:pt x="309" y="159"/>
                    <a:pt x="356" y="47"/>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8" name="Google Shape;4128;p168"/>
            <p:cNvSpPr/>
            <p:nvPr/>
          </p:nvSpPr>
          <p:spPr>
            <a:xfrm>
              <a:off x="16950" y="3283187"/>
              <a:ext cx="21406" cy="87639"/>
            </a:xfrm>
            <a:custGeom>
              <a:avLst/>
              <a:gdLst/>
              <a:ahLst/>
              <a:cxnLst/>
              <a:rect l="l" t="t" r="r" b="b"/>
              <a:pathLst>
                <a:path w="308" h="1261" extrusionOk="0">
                  <a:moveTo>
                    <a:pt x="63" y="1"/>
                  </a:moveTo>
                  <a:cubicBezTo>
                    <a:pt x="37" y="1"/>
                    <a:pt x="14" y="15"/>
                    <a:pt x="5" y="50"/>
                  </a:cubicBezTo>
                  <a:cubicBezTo>
                    <a:pt x="1" y="67"/>
                    <a:pt x="15" y="79"/>
                    <a:pt x="30" y="79"/>
                  </a:cubicBezTo>
                  <a:cubicBezTo>
                    <a:pt x="31" y="79"/>
                    <a:pt x="32" y="79"/>
                    <a:pt x="33" y="79"/>
                  </a:cubicBezTo>
                  <a:lnTo>
                    <a:pt x="33" y="79"/>
                  </a:lnTo>
                  <a:cubicBezTo>
                    <a:pt x="41" y="127"/>
                    <a:pt x="71" y="183"/>
                    <a:pt x="83" y="224"/>
                  </a:cubicBezTo>
                  <a:cubicBezTo>
                    <a:pt x="105" y="302"/>
                    <a:pt x="124" y="380"/>
                    <a:pt x="139" y="459"/>
                  </a:cubicBezTo>
                  <a:cubicBezTo>
                    <a:pt x="190" y="701"/>
                    <a:pt x="182" y="949"/>
                    <a:pt x="126" y="1190"/>
                  </a:cubicBezTo>
                  <a:cubicBezTo>
                    <a:pt x="115" y="1233"/>
                    <a:pt x="149" y="1260"/>
                    <a:pt x="183" y="1260"/>
                  </a:cubicBezTo>
                  <a:cubicBezTo>
                    <a:pt x="205" y="1260"/>
                    <a:pt x="226" y="1248"/>
                    <a:pt x="234" y="1220"/>
                  </a:cubicBezTo>
                  <a:cubicBezTo>
                    <a:pt x="307" y="922"/>
                    <a:pt x="303" y="623"/>
                    <a:pt x="237" y="324"/>
                  </a:cubicBezTo>
                  <a:cubicBezTo>
                    <a:pt x="216" y="234"/>
                    <a:pt x="198" y="122"/>
                    <a:pt x="142" y="44"/>
                  </a:cubicBezTo>
                  <a:cubicBezTo>
                    <a:pt x="125" y="20"/>
                    <a:pt x="92" y="1"/>
                    <a:pt x="6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9" name="Google Shape;4129;p168"/>
            <p:cNvSpPr/>
            <p:nvPr/>
          </p:nvSpPr>
          <p:spPr>
            <a:xfrm>
              <a:off x="80680" y="3312863"/>
              <a:ext cx="8618" cy="51152"/>
            </a:xfrm>
            <a:custGeom>
              <a:avLst/>
              <a:gdLst/>
              <a:ahLst/>
              <a:cxnLst/>
              <a:rect l="l" t="t" r="r" b="b"/>
              <a:pathLst>
                <a:path w="124" h="736" extrusionOk="0">
                  <a:moveTo>
                    <a:pt x="61" y="1"/>
                  </a:moveTo>
                  <a:cubicBezTo>
                    <a:pt x="52" y="1"/>
                    <a:pt x="43" y="5"/>
                    <a:pt x="36" y="14"/>
                  </a:cubicBezTo>
                  <a:cubicBezTo>
                    <a:pt x="3" y="59"/>
                    <a:pt x="6" y="115"/>
                    <a:pt x="4" y="169"/>
                  </a:cubicBezTo>
                  <a:cubicBezTo>
                    <a:pt x="0" y="227"/>
                    <a:pt x="0" y="284"/>
                    <a:pt x="0" y="341"/>
                  </a:cubicBezTo>
                  <a:cubicBezTo>
                    <a:pt x="0" y="454"/>
                    <a:pt x="1" y="566"/>
                    <a:pt x="1" y="679"/>
                  </a:cubicBezTo>
                  <a:cubicBezTo>
                    <a:pt x="2" y="717"/>
                    <a:pt x="32" y="736"/>
                    <a:pt x="62" y="736"/>
                  </a:cubicBezTo>
                  <a:cubicBezTo>
                    <a:pt x="92" y="736"/>
                    <a:pt x="121" y="717"/>
                    <a:pt x="121" y="679"/>
                  </a:cubicBezTo>
                  <a:cubicBezTo>
                    <a:pt x="121" y="566"/>
                    <a:pt x="122" y="454"/>
                    <a:pt x="122" y="341"/>
                  </a:cubicBezTo>
                  <a:cubicBezTo>
                    <a:pt x="122" y="286"/>
                    <a:pt x="123" y="230"/>
                    <a:pt x="119" y="176"/>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0" name="Google Shape;4130;p168"/>
            <p:cNvSpPr/>
            <p:nvPr/>
          </p:nvSpPr>
          <p:spPr>
            <a:xfrm>
              <a:off x="96804" y="3309180"/>
              <a:ext cx="25576" cy="55531"/>
            </a:xfrm>
            <a:custGeom>
              <a:avLst/>
              <a:gdLst/>
              <a:ahLst/>
              <a:cxnLst/>
              <a:rect l="l" t="t" r="r" b="b"/>
              <a:pathLst>
                <a:path w="368" h="799" extrusionOk="0">
                  <a:moveTo>
                    <a:pt x="329" y="0"/>
                  </a:moveTo>
                  <a:cubicBezTo>
                    <a:pt x="322" y="0"/>
                    <a:pt x="315" y="3"/>
                    <a:pt x="307" y="9"/>
                  </a:cubicBezTo>
                  <a:cubicBezTo>
                    <a:pt x="205" y="91"/>
                    <a:pt x="150" y="210"/>
                    <a:pt x="109" y="333"/>
                  </a:cubicBezTo>
                  <a:cubicBezTo>
                    <a:pt x="68" y="456"/>
                    <a:pt x="44" y="586"/>
                    <a:pt x="13" y="712"/>
                  </a:cubicBezTo>
                  <a:cubicBezTo>
                    <a:pt x="1" y="765"/>
                    <a:pt x="44" y="799"/>
                    <a:pt x="85" y="799"/>
                  </a:cubicBezTo>
                  <a:cubicBezTo>
                    <a:pt x="112" y="799"/>
                    <a:pt x="138" y="784"/>
                    <a:pt x="146" y="750"/>
                  </a:cubicBezTo>
                  <a:cubicBezTo>
                    <a:pt x="174" y="629"/>
                    <a:pt x="199" y="507"/>
                    <a:pt x="232" y="386"/>
                  </a:cubicBezTo>
                  <a:cubicBezTo>
                    <a:pt x="265" y="270"/>
                    <a:pt x="309" y="158"/>
                    <a:pt x="356" y="47"/>
                  </a:cubicBezTo>
                  <a:cubicBezTo>
                    <a:pt x="367" y="22"/>
                    <a:pt x="350" y="0"/>
                    <a:pt x="32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1" name="Google Shape;4131;p168"/>
            <p:cNvSpPr/>
            <p:nvPr/>
          </p:nvSpPr>
          <p:spPr>
            <a:xfrm>
              <a:off x="-455021" y="3320578"/>
              <a:ext cx="18765" cy="58519"/>
            </a:xfrm>
            <a:custGeom>
              <a:avLst/>
              <a:gdLst/>
              <a:ahLst/>
              <a:cxnLst/>
              <a:rect l="l" t="t" r="r" b="b"/>
              <a:pathLst>
                <a:path w="270" h="842" extrusionOk="0">
                  <a:moveTo>
                    <a:pt x="40" y="0"/>
                  </a:moveTo>
                  <a:cubicBezTo>
                    <a:pt x="32" y="0"/>
                    <a:pt x="24" y="5"/>
                    <a:pt x="21" y="15"/>
                  </a:cubicBezTo>
                  <a:cubicBezTo>
                    <a:pt x="12" y="39"/>
                    <a:pt x="2" y="57"/>
                    <a:pt x="1" y="83"/>
                  </a:cubicBezTo>
                  <a:cubicBezTo>
                    <a:pt x="0" y="114"/>
                    <a:pt x="1" y="145"/>
                    <a:pt x="5" y="176"/>
                  </a:cubicBezTo>
                  <a:cubicBezTo>
                    <a:pt x="13" y="252"/>
                    <a:pt x="27" y="329"/>
                    <a:pt x="42" y="406"/>
                  </a:cubicBezTo>
                  <a:cubicBezTo>
                    <a:pt x="59" y="487"/>
                    <a:pt x="82" y="566"/>
                    <a:pt x="109" y="645"/>
                  </a:cubicBezTo>
                  <a:cubicBezTo>
                    <a:pt x="136" y="718"/>
                    <a:pt x="175" y="777"/>
                    <a:pt x="223" y="836"/>
                  </a:cubicBezTo>
                  <a:cubicBezTo>
                    <a:pt x="227" y="840"/>
                    <a:pt x="232" y="842"/>
                    <a:pt x="238" y="842"/>
                  </a:cubicBezTo>
                  <a:cubicBezTo>
                    <a:pt x="253" y="842"/>
                    <a:pt x="269" y="828"/>
                    <a:pt x="263" y="813"/>
                  </a:cubicBezTo>
                  <a:cubicBezTo>
                    <a:pt x="236" y="747"/>
                    <a:pt x="222" y="675"/>
                    <a:pt x="202" y="606"/>
                  </a:cubicBezTo>
                  <a:cubicBezTo>
                    <a:pt x="181" y="528"/>
                    <a:pt x="165" y="449"/>
                    <a:pt x="150" y="370"/>
                  </a:cubicBezTo>
                  <a:cubicBezTo>
                    <a:pt x="136" y="299"/>
                    <a:pt x="127" y="229"/>
                    <a:pt x="113" y="157"/>
                  </a:cubicBezTo>
                  <a:cubicBezTo>
                    <a:pt x="108" y="128"/>
                    <a:pt x="102" y="99"/>
                    <a:pt x="93" y="71"/>
                  </a:cubicBezTo>
                  <a:cubicBezTo>
                    <a:pt x="84" y="44"/>
                    <a:pt x="70" y="31"/>
                    <a:pt x="57" y="10"/>
                  </a:cubicBezTo>
                  <a:cubicBezTo>
                    <a:pt x="52" y="3"/>
                    <a:pt x="46" y="0"/>
                    <a:pt x="4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2" name="Google Shape;4132;p168"/>
            <p:cNvSpPr/>
            <p:nvPr/>
          </p:nvSpPr>
          <p:spPr>
            <a:xfrm>
              <a:off x="-433754" y="3341566"/>
              <a:ext cx="17723" cy="38433"/>
            </a:xfrm>
            <a:custGeom>
              <a:avLst/>
              <a:gdLst/>
              <a:ahLst/>
              <a:cxnLst/>
              <a:rect l="l" t="t" r="r" b="b"/>
              <a:pathLst>
                <a:path w="255" h="553" extrusionOk="0">
                  <a:moveTo>
                    <a:pt x="234" y="1"/>
                  </a:moveTo>
                  <a:cubicBezTo>
                    <a:pt x="185" y="1"/>
                    <a:pt x="141" y="38"/>
                    <a:pt x="106" y="71"/>
                  </a:cubicBezTo>
                  <a:cubicBezTo>
                    <a:pt x="69" y="107"/>
                    <a:pt x="48" y="149"/>
                    <a:pt x="33" y="197"/>
                  </a:cubicBezTo>
                  <a:cubicBezTo>
                    <a:pt x="1" y="303"/>
                    <a:pt x="19" y="423"/>
                    <a:pt x="49" y="525"/>
                  </a:cubicBezTo>
                  <a:cubicBezTo>
                    <a:pt x="55" y="544"/>
                    <a:pt x="68" y="552"/>
                    <a:pt x="82" y="552"/>
                  </a:cubicBezTo>
                  <a:cubicBezTo>
                    <a:pt x="102" y="552"/>
                    <a:pt x="123" y="534"/>
                    <a:pt x="120" y="507"/>
                  </a:cubicBezTo>
                  <a:cubicBezTo>
                    <a:pt x="106" y="416"/>
                    <a:pt x="101" y="322"/>
                    <a:pt x="120" y="231"/>
                  </a:cubicBezTo>
                  <a:cubicBezTo>
                    <a:pt x="127" y="193"/>
                    <a:pt x="140" y="155"/>
                    <a:pt x="158" y="122"/>
                  </a:cubicBezTo>
                  <a:cubicBezTo>
                    <a:pt x="178" y="82"/>
                    <a:pt x="218" y="62"/>
                    <a:pt x="247" y="27"/>
                  </a:cubicBezTo>
                  <a:cubicBezTo>
                    <a:pt x="255" y="17"/>
                    <a:pt x="250" y="1"/>
                    <a:pt x="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3" name="Google Shape;4133;p168"/>
            <p:cNvSpPr/>
            <p:nvPr/>
          </p:nvSpPr>
          <p:spPr>
            <a:xfrm>
              <a:off x="-405745" y="3320717"/>
              <a:ext cx="34889" cy="48233"/>
            </a:xfrm>
            <a:custGeom>
              <a:avLst/>
              <a:gdLst/>
              <a:ahLst/>
              <a:cxnLst/>
              <a:rect l="l" t="t" r="r" b="b"/>
              <a:pathLst>
                <a:path w="502" h="694" extrusionOk="0">
                  <a:moveTo>
                    <a:pt x="481" y="1"/>
                  </a:moveTo>
                  <a:cubicBezTo>
                    <a:pt x="479" y="1"/>
                    <a:pt x="476" y="1"/>
                    <a:pt x="474" y="3"/>
                  </a:cubicBezTo>
                  <a:cubicBezTo>
                    <a:pt x="259" y="165"/>
                    <a:pt x="80" y="401"/>
                    <a:pt x="6" y="659"/>
                  </a:cubicBezTo>
                  <a:cubicBezTo>
                    <a:pt x="1" y="678"/>
                    <a:pt x="18" y="694"/>
                    <a:pt x="34" y="694"/>
                  </a:cubicBezTo>
                  <a:cubicBezTo>
                    <a:pt x="42" y="694"/>
                    <a:pt x="50" y="690"/>
                    <a:pt x="55" y="680"/>
                  </a:cubicBezTo>
                  <a:cubicBezTo>
                    <a:pt x="107" y="556"/>
                    <a:pt x="182" y="445"/>
                    <a:pt x="262" y="340"/>
                  </a:cubicBezTo>
                  <a:cubicBezTo>
                    <a:pt x="341" y="235"/>
                    <a:pt x="430" y="138"/>
                    <a:pt x="495" y="25"/>
                  </a:cubicBezTo>
                  <a:cubicBezTo>
                    <a:pt x="501" y="15"/>
                    <a:pt x="492" y="1"/>
                    <a:pt x="48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4" name="Google Shape;4134;p168"/>
            <p:cNvSpPr/>
            <p:nvPr/>
          </p:nvSpPr>
          <p:spPr>
            <a:xfrm>
              <a:off x="-1344265" y="3343582"/>
              <a:ext cx="28773" cy="67137"/>
            </a:xfrm>
            <a:custGeom>
              <a:avLst/>
              <a:gdLst/>
              <a:ahLst/>
              <a:cxnLst/>
              <a:rect l="l" t="t" r="r" b="b"/>
              <a:pathLst>
                <a:path w="414" h="966" extrusionOk="0">
                  <a:moveTo>
                    <a:pt x="70" y="1"/>
                  </a:moveTo>
                  <a:cubicBezTo>
                    <a:pt x="63" y="1"/>
                    <a:pt x="55" y="5"/>
                    <a:pt x="49" y="11"/>
                  </a:cubicBezTo>
                  <a:cubicBezTo>
                    <a:pt x="0" y="55"/>
                    <a:pt x="47" y="165"/>
                    <a:pt x="64" y="218"/>
                  </a:cubicBezTo>
                  <a:cubicBezTo>
                    <a:pt x="89" y="300"/>
                    <a:pt x="118" y="382"/>
                    <a:pt x="150" y="463"/>
                  </a:cubicBezTo>
                  <a:cubicBezTo>
                    <a:pt x="212" y="621"/>
                    <a:pt x="282" y="777"/>
                    <a:pt x="335" y="940"/>
                  </a:cubicBezTo>
                  <a:cubicBezTo>
                    <a:pt x="341" y="958"/>
                    <a:pt x="355" y="965"/>
                    <a:pt x="370" y="965"/>
                  </a:cubicBezTo>
                  <a:cubicBezTo>
                    <a:pt x="392" y="965"/>
                    <a:pt x="414" y="948"/>
                    <a:pt x="406" y="920"/>
                  </a:cubicBezTo>
                  <a:cubicBezTo>
                    <a:pt x="361" y="756"/>
                    <a:pt x="302" y="596"/>
                    <a:pt x="246" y="436"/>
                  </a:cubicBezTo>
                  <a:cubicBezTo>
                    <a:pt x="217" y="357"/>
                    <a:pt x="191" y="278"/>
                    <a:pt x="166" y="198"/>
                  </a:cubicBezTo>
                  <a:cubicBezTo>
                    <a:pt x="155" y="158"/>
                    <a:pt x="146" y="119"/>
                    <a:pt x="133" y="80"/>
                  </a:cubicBezTo>
                  <a:cubicBezTo>
                    <a:pt x="123" y="48"/>
                    <a:pt x="114" y="16"/>
                    <a:pt x="78" y="2"/>
                  </a:cubicBezTo>
                  <a:cubicBezTo>
                    <a:pt x="75" y="1"/>
                    <a:pt x="73" y="1"/>
                    <a:pt x="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5" name="Google Shape;4135;p168"/>
            <p:cNvSpPr/>
            <p:nvPr/>
          </p:nvSpPr>
          <p:spPr>
            <a:xfrm>
              <a:off x="-1323971" y="3350184"/>
              <a:ext cx="18209" cy="41144"/>
            </a:xfrm>
            <a:custGeom>
              <a:avLst/>
              <a:gdLst/>
              <a:ahLst/>
              <a:cxnLst/>
              <a:rect l="l" t="t" r="r" b="b"/>
              <a:pathLst>
                <a:path w="262" h="592" extrusionOk="0">
                  <a:moveTo>
                    <a:pt x="211" y="1"/>
                  </a:moveTo>
                  <a:cubicBezTo>
                    <a:pt x="193" y="1"/>
                    <a:pt x="176" y="8"/>
                    <a:pt x="158" y="16"/>
                  </a:cubicBezTo>
                  <a:cubicBezTo>
                    <a:pt x="153" y="19"/>
                    <a:pt x="134" y="26"/>
                    <a:pt x="125" y="35"/>
                  </a:cubicBezTo>
                  <a:cubicBezTo>
                    <a:pt x="114" y="44"/>
                    <a:pt x="102" y="52"/>
                    <a:pt x="91" y="64"/>
                  </a:cubicBezTo>
                  <a:cubicBezTo>
                    <a:pt x="56" y="103"/>
                    <a:pt x="32" y="159"/>
                    <a:pt x="22" y="211"/>
                  </a:cubicBezTo>
                  <a:cubicBezTo>
                    <a:pt x="0" y="331"/>
                    <a:pt x="35" y="455"/>
                    <a:pt x="82" y="564"/>
                  </a:cubicBezTo>
                  <a:cubicBezTo>
                    <a:pt x="90" y="582"/>
                    <a:pt x="111" y="592"/>
                    <a:pt x="131" y="592"/>
                  </a:cubicBezTo>
                  <a:cubicBezTo>
                    <a:pt x="138" y="592"/>
                    <a:pt x="145" y="590"/>
                    <a:pt x="151" y="588"/>
                  </a:cubicBezTo>
                  <a:cubicBezTo>
                    <a:pt x="174" y="575"/>
                    <a:pt x="191" y="547"/>
                    <a:pt x="182" y="520"/>
                  </a:cubicBezTo>
                  <a:cubicBezTo>
                    <a:pt x="166" y="475"/>
                    <a:pt x="151" y="419"/>
                    <a:pt x="146" y="378"/>
                  </a:cubicBezTo>
                  <a:cubicBezTo>
                    <a:pt x="144" y="354"/>
                    <a:pt x="143" y="332"/>
                    <a:pt x="143" y="308"/>
                  </a:cubicBezTo>
                  <a:cubicBezTo>
                    <a:pt x="143" y="297"/>
                    <a:pt x="143" y="287"/>
                    <a:pt x="144" y="275"/>
                  </a:cubicBezTo>
                  <a:cubicBezTo>
                    <a:pt x="144" y="275"/>
                    <a:pt x="145" y="262"/>
                    <a:pt x="145" y="262"/>
                  </a:cubicBezTo>
                  <a:lnTo>
                    <a:pt x="145" y="262"/>
                  </a:lnTo>
                  <a:cubicBezTo>
                    <a:pt x="145" y="262"/>
                    <a:pt x="145" y="263"/>
                    <a:pt x="145" y="266"/>
                  </a:cubicBezTo>
                  <a:cubicBezTo>
                    <a:pt x="146" y="261"/>
                    <a:pt x="146" y="256"/>
                    <a:pt x="148" y="251"/>
                  </a:cubicBezTo>
                  <a:cubicBezTo>
                    <a:pt x="151" y="230"/>
                    <a:pt x="155" y="210"/>
                    <a:pt x="163" y="190"/>
                  </a:cubicBezTo>
                  <a:cubicBezTo>
                    <a:pt x="164" y="188"/>
                    <a:pt x="166" y="183"/>
                    <a:pt x="166" y="183"/>
                  </a:cubicBezTo>
                  <a:lnTo>
                    <a:pt x="166" y="183"/>
                  </a:lnTo>
                  <a:cubicBezTo>
                    <a:pt x="166" y="183"/>
                    <a:pt x="165" y="184"/>
                    <a:pt x="164" y="187"/>
                  </a:cubicBezTo>
                  <a:cubicBezTo>
                    <a:pt x="166" y="182"/>
                    <a:pt x="169" y="177"/>
                    <a:pt x="171" y="170"/>
                  </a:cubicBezTo>
                  <a:cubicBezTo>
                    <a:pt x="176" y="162"/>
                    <a:pt x="182" y="153"/>
                    <a:pt x="187" y="144"/>
                  </a:cubicBezTo>
                  <a:cubicBezTo>
                    <a:pt x="192" y="137"/>
                    <a:pt x="196" y="129"/>
                    <a:pt x="203" y="122"/>
                  </a:cubicBezTo>
                  <a:lnTo>
                    <a:pt x="203" y="122"/>
                  </a:lnTo>
                  <a:cubicBezTo>
                    <a:pt x="202" y="122"/>
                    <a:pt x="202" y="123"/>
                    <a:pt x="202" y="123"/>
                  </a:cubicBezTo>
                  <a:cubicBezTo>
                    <a:pt x="202" y="123"/>
                    <a:pt x="203" y="122"/>
                    <a:pt x="204" y="121"/>
                  </a:cubicBezTo>
                  <a:lnTo>
                    <a:pt x="204" y="121"/>
                  </a:lnTo>
                  <a:cubicBezTo>
                    <a:pt x="204" y="121"/>
                    <a:pt x="203" y="122"/>
                    <a:pt x="203" y="122"/>
                  </a:cubicBezTo>
                  <a:lnTo>
                    <a:pt x="203" y="122"/>
                  </a:lnTo>
                  <a:cubicBezTo>
                    <a:pt x="204" y="120"/>
                    <a:pt x="207" y="117"/>
                    <a:pt x="207" y="117"/>
                  </a:cubicBezTo>
                  <a:cubicBezTo>
                    <a:pt x="212" y="110"/>
                    <a:pt x="216" y="103"/>
                    <a:pt x="222" y="97"/>
                  </a:cubicBezTo>
                  <a:cubicBezTo>
                    <a:pt x="233" y="85"/>
                    <a:pt x="252" y="66"/>
                    <a:pt x="258" y="44"/>
                  </a:cubicBezTo>
                  <a:cubicBezTo>
                    <a:pt x="262" y="30"/>
                    <a:pt x="257" y="15"/>
                    <a:pt x="245" y="9"/>
                  </a:cubicBezTo>
                  <a:cubicBezTo>
                    <a:pt x="233" y="3"/>
                    <a:pt x="222" y="1"/>
                    <a:pt x="2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6" name="Google Shape;4136;p168"/>
            <p:cNvSpPr/>
            <p:nvPr/>
          </p:nvSpPr>
          <p:spPr>
            <a:xfrm>
              <a:off x="-1302148" y="3350949"/>
              <a:ext cx="34472" cy="39754"/>
            </a:xfrm>
            <a:custGeom>
              <a:avLst/>
              <a:gdLst/>
              <a:ahLst/>
              <a:cxnLst/>
              <a:rect l="l" t="t" r="r" b="b"/>
              <a:pathLst>
                <a:path w="496" h="572" extrusionOk="0">
                  <a:moveTo>
                    <a:pt x="464" y="0"/>
                  </a:moveTo>
                  <a:cubicBezTo>
                    <a:pt x="460" y="0"/>
                    <a:pt x="456" y="1"/>
                    <a:pt x="452" y="4"/>
                  </a:cubicBezTo>
                  <a:cubicBezTo>
                    <a:pt x="357" y="59"/>
                    <a:pt x="280" y="140"/>
                    <a:pt x="211" y="225"/>
                  </a:cubicBezTo>
                  <a:cubicBezTo>
                    <a:pt x="142" y="313"/>
                    <a:pt x="80" y="405"/>
                    <a:pt x="23" y="501"/>
                  </a:cubicBezTo>
                  <a:cubicBezTo>
                    <a:pt x="1" y="537"/>
                    <a:pt x="34" y="572"/>
                    <a:pt x="67" y="572"/>
                  </a:cubicBezTo>
                  <a:cubicBezTo>
                    <a:pt x="82" y="572"/>
                    <a:pt x="97" y="565"/>
                    <a:pt x="106" y="548"/>
                  </a:cubicBezTo>
                  <a:cubicBezTo>
                    <a:pt x="162" y="459"/>
                    <a:pt x="223" y="372"/>
                    <a:pt x="290" y="291"/>
                  </a:cubicBezTo>
                  <a:cubicBezTo>
                    <a:pt x="357" y="209"/>
                    <a:pt x="428" y="127"/>
                    <a:pt x="486" y="38"/>
                  </a:cubicBezTo>
                  <a:cubicBezTo>
                    <a:pt x="496"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7" name="Google Shape;4137;p168"/>
            <p:cNvSpPr/>
            <p:nvPr/>
          </p:nvSpPr>
          <p:spPr>
            <a:xfrm>
              <a:off x="-2332754" y="3414402"/>
              <a:ext cx="15499" cy="57963"/>
            </a:xfrm>
            <a:custGeom>
              <a:avLst/>
              <a:gdLst/>
              <a:ahLst/>
              <a:cxnLst/>
              <a:rect l="l" t="t" r="r" b="b"/>
              <a:pathLst>
                <a:path w="223" h="834" extrusionOk="0">
                  <a:moveTo>
                    <a:pt x="57" y="1"/>
                  </a:moveTo>
                  <a:cubicBezTo>
                    <a:pt x="42" y="1"/>
                    <a:pt x="27" y="10"/>
                    <a:pt x="21" y="27"/>
                  </a:cubicBezTo>
                  <a:cubicBezTo>
                    <a:pt x="0" y="88"/>
                    <a:pt x="10" y="161"/>
                    <a:pt x="15" y="223"/>
                  </a:cubicBezTo>
                  <a:cubicBezTo>
                    <a:pt x="19" y="288"/>
                    <a:pt x="25" y="352"/>
                    <a:pt x="34" y="414"/>
                  </a:cubicBezTo>
                  <a:cubicBezTo>
                    <a:pt x="43" y="477"/>
                    <a:pt x="52" y="538"/>
                    <a:pt x="62" y="600"/>
                  </a:cubicBezTo>
                  <a:cubicBezTo>
                    <a:pt x="72" y="666"/>
                    <a:pt x="82" y="735"/>
                    <a:pt x="108" y="797"/>
                  </a:cubicBezTo>
                  <a:cubicBezTo>
                    <a:pt x="117" y="819"/>
                    <a:pt x="142" y="833"/>
                    <a:pt x="164" y="833"/>
                  </a:cubicBezTo>
                  <a:cubicBezTo>
                    <a:pt x="183" y="833"/>
                    <a:pt x="199" y="823"/>
                    <a:pt x="203" y="797"/>
                  </a:cubicBezTo>
                  <a:cubicBezTo>
                    <a:pt x="223" y="665"/>
                    <a:pt x="193" y="529"/>
                    <a:pt x="175" y="398"/>
                  </a:cubicBezTo>
                  <a:cubicBezTo>
                    <a:pt x="166" y="334"/>
                    <a:pt x="154" y="270"/>
                    <a:pt x="142" y="206"/>
                  </a:cubicBezTo>
                  <a:cubicBezTo>
                    <a:pt x="128" y="143"/>
                    <a:pt x="120" y="73"/>
                    <a:pt x="86" y="18"/>
                  </a:cubicBezTo>
                  <a:cubicBezTo>
                    <a:pt x="79" y="6"/>
                    <a:pt x="68"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8" name="Google Shape;4138;p168"/>
            <p:cNvSpPr/>
            <p:nvPr/>
          </p:nvSpPr>
          <p:spPr>
            <a:xfrm>
              <a:off x="-2305788" y="3428371"/>
              <a:ext cx="14595" cy="37600"/>
            </a:xfrm>
            <a:custGeom>
              <a:avLst/>
              <a:gdLst/>
              <a:ahLst/>
              <a:cxnLst/>
              <a:rect l="l" t="t" r="r" b="b"/>
              <a:pathLst>
                <a:path w="210" h="541" extrusionOk="0">
                  <a:moveTo>
                    <a:pt x="171" y="1"/>
                  </a:moveTo>
                  <a:cubicBezTo>
                    <a:pt x="165" y="1"/>
                    <a:pt x="159" y="2"/>
                    <a:pt x="153" y="6"/>
                  </a:cubicBezTo>
                  <a:cubicBezTo>
                    <a:pt x="134" y="17"/>
                    <a:pt x="114" y="32"/>
                    <a:pt x="99" y="48"/>
                  </a:cubicBezTo>
                  <a:cubicBezTo>
                    <a:pt x="83" y="67"/>
                    <a:pt x="71" y="88"/>
                    <a:pt x="58" y="109"/>
                  </a:cubicBezTo>
                  <a:cubicBezTo>
                    <a:pt x="36" y="147"/>
                    <a:pt x="21" y="186"/>
                    <a:pt x="15" y="232"/>
                  </a:cubicBezTo>
                  <a:cubicBezTo>
                    <a:pt x="1" y="329"/>
                    <a:pt x="29" y="426"/>
                    <a:pt x="71" y="513"/>
                  </a:cubicBezTo>
                  <a:cubicBezTo>
                    <a:pt x="80" y="531"/>
                    <a:pt x="100" y="541"/>
                    <a:pt x="121" y="541"/>
                  </a:cubicBezTo>
                  <a:cubicBezTo>
                    <a:pt x="131" y="541"/>
                    <a:pt x="140" y="539"/>
                    <a:pt x="148" y="534"/>
                  </a:cubicBezTo>
                  <a:cubicBezTo>
                    <a:pt x="175" y="515"/>
                    <a:pt x="180" y="484"/>
                    <a:pt x="168" y="456"/>
                  </a:cubicBezTo>
                  <a:cubicBezTo>
                    <a:pt x="134" y="387"/>
                    <a:pt x="119" y="320"/>
                    <a:pt x="125" y="246"/>
                  </a:cubicBezTo>
                  <a:cubicBezTo>
                    <a:pt x="128" y="217"/>
                    <a:pt x="137" y="180"/>
                    <a:pt x="148" y="150"/>
                  </a:cubicBezTo>
                  <a:cubicBezTo>
                    <a:pt x="154" y="134"/>
                    <a:pt x="164" y="120"/>
                    <a:pt x="173" y="104"/>
                  </a:cubicBezTo>
                  <a:cubicBezTo>
                    <a:pt x="181" y="87"/>
                    <a:pt x="189" y="69"/>
                    <a:pt x="199" y="51"/>
                  </a:cubicBezTo>
                  <a:cubicBezTo>
                    <a:pt x="209" y="28"/>
                    <a:pt x="193" y="1"/>
                    <a:pt x="1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9" name="Google Shape;4139;p168"/>
            <p:cNvSpPr/>
            <p:nvPr/>
          </p:nvSpPr>
          <p:spPr>
            <a:xfrm>
              <a:off x="-1522808" y="3330863"/>
              <a:ext cx="8826" cy="47816"/>
            </a:xfrm>
            <a:custGeom>
              <a:avLst/>
              <a:gdLst/>
              <a:ahLst/>
              <a:cxnLst/>
              <a:rect l="l" t="t" r="r" b="b"/>
              <a:pathLst>
                <a:path w="127" h="688" extrusionOk="0">
                  <a:moveTo>
                    <a:pt x="63" y="0"/>
                  </a:moveTo>
                  <a:cubicBezTo>
                    <a:pt x="52" y="0"/>
                    <a:pt x="41" y="7"/>
                    <a:pt x="37" y="20"/>
                  </a:cubicBezTo>
                  <a:cubicBezTo>
                    <a:pt x="18" y="71"/>
                    <a:pt x="8" y="117"/>
                    <a:pt x="4" y="169"/>
                  </a:cubicBezTo>
                  <a:cubicBezTo>
                    <a:pt x="1" y="220"/>
                    <a:pt x="2" y="272"/>
                    <a:pt x="2" y="322"/>
                  </a:cubicBezTo>
                  <a:lnTo>
                    <a:pt x="2" y="627"/>
                  </a:lnTo>
                  <a:cubicBezTo>
                    <a:pt x="2" y="668"/>
                    <a:pt x="33" y="688"/>
                    <a:pt x="64" y="688"/>
                  </a:cubicBezTo>
                  <a:cubicBezTo>
                    <a:pt x="95" y="688"/>
                    <a:pt x="126" y="668"/>
                    <a:pt x="126" y="627"/>
                  </a:cubicBezTo>
                  <a:lnTo>
                    <a:pt x="126" y="322"/>
                  </a:lnTo>
                  <a:cubicBezTo>
                    <a:pt x="126" y="270"/>
                    <a:pt x="127" y="219"/>
                    <a:pt x="124" y="169"/>
                  </a:cubicBezTo>
                  <a:cubicBezTo>
                    <a:pt x="120" y="117"/>
                    <a:pt x="109" y="71"/>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0" name="Google Shape;4140;p168"/>
            <p:cNvSpPr/>
            <p:nvPr/>
          </p:nvSpPr>
          <p:spPr>
            <a:xfrm>
              <a:off x="-1470406" y="3362138"/>
              <a:ext cx="16680" cy="29885"/>
            </a:xfrm>
            <a:custGeom>
              <a:avLst/>
              <a:gdLst/>
              <a:ahLst/>
              <a:cxnLst/>
              <a:rect l="l" t="t" r="r" b="b"/>
              <a:pathLst>
                <a:path w="240" h="430" extrusionOk="0">
                  <a:moveTo>
                    <a:pt x="209" y="0"/>
                  </a:moveTo>
                  <a:cubicBezTo>
                    <a:pt x="203" y="0"/>
                    <a:pt x="196" y="2"/>
                    <a:pt x="191" y="7"/>
                  </a:cubicBezTo>
                  <a:cubicBezTo>
                    <a:pt x="139" y="50"/>
                    <a:pt x="105" y="110"/>
                    <a:pt x="78" y="170"/>
                  </a:cubicBezTo>
                  <a:cubicBezTo>
                    <a:pt x="49" y="231"/>
                    <a:pt x="27" y="296"/>
                    <a:pt x="7" y="362"/>
                  </a:cubicBezTo>
                  <a:cubicBezTo>
                    <a:pt x="0" y="389"/>
                    <a:pt x="17" y="422"/>
                    <a:pt x="44" y="427"/>
                  </a:cubicBezTo>
                  <a:cubicBezTo>
                    <a:pt x="50" y="429"/>
                    <a:pt x="56" y="430"/>
                    <a:pt x="61" y="430"/>
                  </a:cubicBezTo>
                  <a:cubicBezTo>
                    <a:pt x="85" y="430"/>
                    <a:pt x="105" y="415"/>
                    <a:pt x="111" y="391"/>
                  </a:cubicBezTo>
                  <a:cubicBezTo>
                    <a:pt x="128" y="330"/>
                    <a:pt x="149" y="269"/>
                    <a:pt x="172" y="211"/>
                  </a:cubicBezTo>
                  <a:cubicBezTo>
                    <a:pt x="196" y="154"/>
                    <a:pt x="223" y="97"/>
                    <a:pt x="236" y="34"/>
                  </a:cubicBezTo>
                  <a:cubicBezTo>
                    <a:pt x="240" y="14"/>
                    <a:pt x="225" y="0"/>
                    <a:pt x="20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1" name="Google Shape;4141;p168"/>
            <p:cNvSpPr/>
            <p:nvPr/>
          </p:nvSpPr>
          <p:spPr>
            <a:xfrm>
              <a:off x="-2026331" y="3356926"/>
              <a:ext cx="11676" cy="31692"/>
            </a:xfrm>
            <a:custGeom>
              <a:avLst/>
              <a:gdLst/>
              <a:ahLst/>
              <a:cxnLst/>
              <a:rect l="l" t="t" r="r" b="b"/>
              <a:pathLst>
                <a:path w="168" h="456" extrusionOk="0">
                  <a:moveTo>
                    <a:pt x="43" y="0"/>
                  </a:moveTo>
                  <a:cubicBezTo>
                    <a:pt x="22" y="0"/>
                    <a:pt x="0" y="20"/>
                    <a:pt x="1" y="41"/>
                  </a:cubicBezTo>
                  <a:cubicBezTo>
                    <a:pt x="1" y="51"/>
                    <a:pt x="1" y="60"/>
                    <a:pt x="3" y="70"/>
                  </a:cubicBezTo>
                  <a:cubicBezTo>
                    <a:pt x="3" y="72"/>
                    <a:pt x="6" y="85"/>
                    <a:pt x="6" y="85"/>
                  </a:cubicBezTo>
                  <a:cubicBezTo>
                    <a:pt x="6" y="85"/>
                    <a:pt x="6" y="85"/>
                    <a:pt x="6" y="85"/>
                  </a:cubicBezTo>
                  <a:cubicBezTo>
                    <a:pt x="7" y="96"/>
                    <a:pt x="14" y="117"/>
                    <a:pt x="18" y="132"/>
                  </a:cubicBezTo>
                  <a:cubicBezTo>
                    <a:pt x="26" y="159"/>
                    <a:pt x="29" y="188"/>
                    <a:pt x="34" y="214"/>
                  </a:cubicBezTo>
                  <a:cubicBezTo>
                    <a:pt x="34" y="211"/>
                    <a:pt x="33" y="210"/>
                    <a:pt x="33" y="210"/>
                  </a:cubicBezTo>
                  <a:lnTo>
                    <a:pt x="33" y="210"/>
                  </a:lnTo>
                  <a:cubicBezTo>
                    <a:pt x="34" y="210"/>
                    <a:pt x="36" y="222"/>
                    <a:pt x="36" y="224"/>
                  </a:cubicBezTo>
                  <a:cubicBezTo>
                    <a:pt x="37" y="232"/>
                    <a:pt x="37" y="239"/>
                    <a:pt x="37" y="246"/>
                  </a:cubicBezTo>
                  <a:cubicBezTo>
                    <a:pt x="38" y="260"/>
                    <a:pt x="38" y="274"/>
                    <a:pt x="37" y="289"/>
                  </a:cubicBezTo>
                  <a:cubicBezTo>
                    <a:pt x="37" y="303"/>
                    <a:pt x="36" y="319"/>
                    <a:pt x="34" y="333"/>
                  </a:cubicBezTo>
                  <a:cubicBezTo>
                    <a:pt x="34" y="337"/>
                    <a:pt x="33" y="342"/>
                    <a:pt x="33" y="345"/>
                  </a:cubicBezTo>
                  <a:cubicBezTo>
                    <a:pt x="33" y="343"/>
                    <a:pt x="34" y="341"/>
                    <a:pt x="34" y="341"/>
                  </a:cubicBezTo>
                  <a:lnTo>
                    <a:pt x="34" y="341"/>
                  </a:lnTo>
                  <a:cubicBezTo>
                    <a:pt x="34" y="341"/>
                    <a:pt x="34" y="343"/>
                    <a:pt x="33" y="347"/>
                  </a:cubicBezTo>
                  <a:cubicBezTo>
                    <a:pt x="32" y="356"/>
                    <a:pt x="31" y="364"/>
                    <a:pt x="29" y="373"/>
                  </a:cubicBezTo>
                  <a:cubicBezTo>
                    <a:pt x="23" y="406"/>
                    <a:pt x="38" y="446"/>
                    <a:pt x="75" y="453"/>
                  </a:cubicBezTo>
                  <a:cubicBezTo>
                    <a:pt x="80" y="455"/>
                    <a:pt x="86" y="456"/>
                    <a:pt x="92" y="456"/>
                  </a:cubicBezTo>
                  <a:cubicBezTo>
                    <a:pt x="118" y="456"/>
                    <a:pt x="148" y="439"/>
                    <a:pt x="154" y="409"/>
                  </a:cubicBezTo>
                  <a:cubicBezTo>
                    <a:pt x="166" y="334"/>
                    <a:pt x="167" y="262"/>
                    <a:pt x="156" y="189"/>
                  </a:cubicBezTo>
                  <a:cubicBezTo>
                    <a:pt x="151" y="157"/>
                    <a:pt x="141" y="127"/>
                    <a:pt x="129" y="96"/>
                  </a:cubicBezTo>
                  <a:cubicBezTo>
                    <a:pt x="120" y="76"/>
                    <a:pt x="113" y="57"/>
                    <a:pt x="99" y="40"/>
                  </a:cubicBezTo>
                  <a:cubicBezTo>
                    <a:pt x="87" y="27"/>
                    <a:pt x="75" y="16"/>
                    <a:pt x="62" y="6"/>
                  </a:cubicBezTo>
                  <a:cubicBezTo>
                    <a:pt x="56" y="2"/>
                    <a:pt x="50" y="0"/>
                    <a:pt x="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2" name="Google Shape;4142;p168"/>
            <p:cNvSpPr/>
            <p:nvPr/>
          </p:nvSpPr>
          <p:spPr>
            <a:xfrm>
              <a:off x="-1955372" y="3361721"/>
              <a:ext cx="10981" cy="26549"/>
            </a:xfrm>
            <a:custGeom>
              <a:avLst/>
              <a:gdLst/>
              <a:ahLst/>
              <a:cxnLst/>
              <a:rect l="l" t="t" r="r" b="b"/>
              <a:pathLst>
                <a:path w="158" h="382" extrusionOk="0">
                  <a:moveTo>
                    <a:pt x="118" y="1"/>
                  </a:moveTo>
                  <a:cubicBezTo>
                    <a:pt x="109" y="1"/>
                    <a:pt x="99" y="6"/>
                    <a:pt x="96" y="17"/>
                  </a:cubicBezTo>
                  <a:cubicBezTo>
                    <a:pt x="88" y="41"/>
                    <a:pt x="86" y="66"/>
                    <a:pt x="78" y="91"/>
                  </a:cubicBezTo>
                  <a:cubicBezTo>
                    <a:pt x="72" y="116"/>
                    <a:pt x="63" y="139"/>
                    <a:pt x="57" y="162"/>
                  </a:cubicBezTo>
                  <a:cubicBezTo>
                    <a:pt x="45" y="211"/>
                    <a:pt x="30" y="260"/>
                    <a:pt x="11" y="307"/>
                  </a:cubicBezTo>
                  <a:cubicBezTo>
                    <a:pt x="1" y="336"/>
                    <a:pt x="22" y="372"/>
                    <a:pt x="52" y="380"/>
                  </a:cubicBezTo>
                  <a:cubicBezTo>
                    <a:pt x="57" y="381"/>
                    <a:pt x="61" y="381"/>
                    <a:pt x="65" y="381"/>
                  </a:cubicBezTo>
                  <a:cubicBezTo>
                    <a:pt x="92" y="381"/>
                    <a:pt x="116" y="365"/>
                    <a:pt x="124" y="339"/>
                  </a:cubicBezTo>
                  <a:cubicBezTo>
                    <a:pt x="140" y="285"/>
                    <a:pt x="151" y="231"/>
                    <a:pt x="155" y="175"/>
                  </a:cubicBezTo>
                  <a:cubicBezTo>
                    <a:pt x="156" y="162"/>
                    <a:pt x="158" y="149"/>
                    <a:pt x="156" y="136"/>
                  </a:cubicBezTo>
                  <a:cubicBezTo>
                    <a:pt x="156" y="124"/>
                    <a:pt x="154" y="110"/>
                    <a:pt x="153" y="98"/>
                  </a:cubicBezTo>
                  <a:cubicBezTo>
                    <a:pt x="150" y="70"/>
                    <a:pt x="148" y="43"/>
                    <a:pt x="139" y="17"/>
                  </a:cubicBezTo>
                  <a:cubicBezTo>
                    <a:pt x="136" y="6"/>
                    <a:pt x="127" y="1"/>
                    <a:pt x="11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3" name="Google Shape;4143;p168"/>
            <p:cNvSpPr/>
            <p:nvPr/>
          </p:nvSpPr>
          <p:spPr>
            <a:xfrm>
              <a:off x="-2714166" y="3488696"/>
              <a:ext cx="30441" cy="50457"/>
            </a:xfrm>
            <a:custGeom>
              <a:avLst/>
              <a:gdLst/>
              <a:ahLst/>
              <a:cxnLst/>
              <a:rect l="l" t="t" r="r" b="b"/>
              <a:pathLst>
                <a:path w="438" h="726" extrusionOk="0">
                  <a:moveTo>
                    <a:pt x="28" y="0"/>
                  </a:moveTo>
                  <a:cubicBezTo>
                    <a:pt x="12" y="0"/>
                    <a:pt x="0" y="17"/>
                    <a:pt x="8" y="34"/>
                  </a:cubicBezTo>
                  <a:cubicBezTo>
                    <a:pt x="61" y="142"/>
                    <a:pt x="126" y="244"/>
                    <a:pt x="179" y="354"/>
                  </a:cubicBezTo>
                  <a:cubicBezTo>
                    <a:pt x="233" y="467"/>
                    <a:pt x="277" y="585"/>
                    <a:pt x="330" y="700"/>
                  </a:cubicBezTo>
                  <a:cubicBezTo>
                    <a:pt x="338" y="717"/>
                    <a:pt x="358" y="726"/>
                    <a:pt x="376" y="726"/>
                  </a:cubicBezTo>
                  <a:cubicBezTo>
                    <a:pt x="387" y="726"/>
                    <a:pt x="397" y="723"/>
                    <a:pt x="405" y="718"/>
                  </a:cubicBezTo>
                  <a:cubicBezTo>
                    <a:pt x="433" y="703"/>
                    <a:pt x="438" y="671"/>
                    <a:pt x="425" y="644"/>
                  </a:cubicBezTo>
                  <a:cubicBezTo>
                    <a:pt x="371" y="526"/>
                    <a:pt x="323" y="405"/>
                    <a:pt x="269" y="288"/>
                  </a:cubicBezTo>
                  <a:cubicBezTo>
                    <a:pt x="216" y="180"/>
                    <a:pt x="151" y="57"/>
                    <a:pt x="39" y="3"/>
                  </a:cubicBezTo>
                  <a:cubicBezTo>
                    <a:pt x="35"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4" name="Google Shape;4144;p168"/>
            <p:cNvSpPr/>
            <p:nvPr/>
          </p:nvSpPr>
          <p:spPr>
            <a:xfrm>
              <a:off x="-2694498" y="3499399"/>
              <a:ext cx="11537" cy="28982"/>
            </a:xfrm>
            <a:custGeom>
              <a:avLst/>
              <a:gdLst/>
              <a:ahLst/>
              <a:cxnLst/>
              <a:rect l="l" t="t" r="r" b="b"/>
              <a:pathLst>
                <a:path w="166" h="417" extrusionOk="0">
                  <a:moveTo>
                    <a:pt x="143" y="0"/>
                  </a:moveTo>
                  <a:cubicBezTo>
                    <a:pt x="142" y="0"/>
                    <a:pt x="141" y="0"/>
                    <a:pt x="140" y="1"/>
                  </a:cubicBezTo>
                  <a:cubicBezTo>
                    <a:pt x="109" y="11"/>
                    <a:pt x="80" y="40"/>
                    <a:pt x="61" y="64"/>
                  </a:cubicBezTo>
                  <a:cubicBezTo>
                    <a:pt x="50" y="77"/>
                    <a:pt x="40" y="90"/>
                    <a:pt x="33" y="103"/>
                  </a:cubicBezTo>
                  <a:cubicBezTo>
                    <a:pt x="24" y="121"/>
                    <a:pt x="20" y="141"/>
                    <a:pt x="17" y="159"/>
                  </a:cubicBezTo>
                  <a:cubicBezTo>
                    <a:pt x="0" y="240"/>
                    <a:pt x="20" y="317"/>
                    <a:pt x="51" y="392"/>
                  </a:cubicBezTo>
                  <a:cubicBezTo>
                    <a:pt x="58" y="408"/>
                    <a:pt x="77" y="416"/>
                    <a:pt x="95" y="416"/>
                  </a:cubicBezTo>
                  <a:cubicBezTo>
                    <a:pt x="101" y="416"/>
                    <a:pt x="108" y="415"/>
                    <a:pt x="113" y="413"/>
                  </a:cubicBezTo>
                  <a:cubicBezTo>
                    <a:pt x="132" y="404"/>
                    <a:pt x="151" y="378"/>
                    <a:pt x="142" y="354"/>
                  </a:cubicBezTo>
                  <a:cubicBezTo>
                    <a:pt x="116" y="293"/>
                    <a:pt x="105" y="240"/>
                    <a:pt x="111" y="174"/>
                  </a:cubicBezTo>
                  <a:cubicBezTo>
                    <a:pt x="111" y="173"/>
                    <a:pt x="111" y="168"/>
                    <a:pt x="111" y="167"/>
                  </a:cubicBezTo>
                  <a:lnTo>
                    <a:pt x="111" y="167"/>
                  </a:lnTo>
                  <a:cubicBezTo>
                    <a:pt x="112" y="165"/>
                    <a:pt x="112" y="162"/>
                    <a:pt x="112" y="162"/>
                  </a:cubicBezTo>
                  <a:cubicBezTo>
                    <a:pt x="114" y="153"/>
                    <a:pt x="116" y="147"/>
                    <a:pt x="117" y="139"/>
                  </a:cubicBezTo>
                  <a:cubicBezTo>
                    <a:pt x="121" y="122"/>
                    <a:pt x="119" y="117"/>
                    <a:pt x="125" y="98"/>
                  </a:cubicBezTo>
                  <a:cubicBezTo>
                    <a:pt x="134" y="71"/>
                    <a:pt x="151" y="49"/>
                    <a:pt x="161" y="23"/>
                  </a:cubicBezTo>
                  <a:cubicBezTo>
                    <a:pt x="166"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5" name="Google Shape;4145;p168"/>
            <p:cNvSpPr/>
            <p:nvPr/>
          </p:nvSpPr>
          <p:spPr>
            <a:xfrm>
              <a:off x="-2504070" y="3595795"/>
              <a:ext cx="10008" cy="65469"/>
            </a:xfrm>
            <a:custGeom>
              <a:avLst/>
              <a:gdLst/>
              <a:ahLst/>
              <a:cxnLst/>
              <a:rect l="l" t="t" r="r" b="b"/>
              <a:pathLst>
                <a:path w="144" h="942" extrusionOk="0">
                  <a:moveTo>
                    <a:pt x="73" y="1"/>
                  </a:moveTo>
                  <a:cubicBezTo>
                    <a:pt x="63" y="1"/>
                    <a:pt x="52" y="7"/>
                    <a:pt x="49" y="18"/>
                  </a:cubicBezTo>
                  <a:cubicBezTo>
                    <a:pt x="28" y="86"/>
                    <a:pt x="26" y="157"/>
                    <a:pt x="18" y="228"/>
                  </a:cubicBezTo>
                  <a:cubicBezTo>
                    <a:pt x="9" y="299"/>
                    <a:pt x="8" y="370"/>
                    <a:pt x="6" y="441"/>
                  </a:cubicBezTo>
                  <a:cubicBezTo>
                    <a:pt x="1" y="586"/>
                    <a:pt x="4" y="730"/>
                    <a:pt x="3" y="874"/>
                  </a:cubicBezTo>
                  <a:cubicBezTo>
                    <a:pt x="3" y="919"/>
                    <a:pt x="38" y="942"/>
                    <a:pt x="73" y="942"/>
                  </a:cubicBezTo>
                  <a:cubicBezTo>
                    <a:pt x="108" y="942"/>
                    <a:pt x="143" y="919"/>
                    <a:pt x="142" y="874"/>
                  </a:cubicBezTo>
                  <a:cubicBezTo>
                    <a:pt x="141" y="729"/>
                    <a:pt x="143" y="585"/>
                    <a:pt x="138" y="441"/>
                  </a:cubicBezTo>
                  <a:cubicBezTo>
                    <a:pt x="136" y="370"/>
                    <a:pt x="134" y="299"/>
                    <a:pt x="127" y="228"/>
                  </a:cubicBezTo>
                  <a:cubicBezTo>
                    <a:pt x="117" y="157"/>
                    <a:pt x="115" y="85"/>
                    <a:pt x="96" y="18"/>
                  </a:cubicBezTo>
                  <a:cubicBezTo>
                    <a:pt x="93" y="7"/>
                    <a:pt x="83" y="1"/>
                    <a:pt x="7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6" name="Google Shape;4146;p168"/>
            <p:cNvSpPr/>
            <p:nvPr/>
          </p:nvSpPr>
          <p:spPr>
            <a:xfrm>
              <a:off x="-2471892" y="3592528"/>
              <a:ext cx="8340" cy="43438"/>
            </a:xfrm>
            <a:custGeom>
              <a:avLst/>
              <a:gdLst/>
              <a:ahLst/>
              <a:cxnLst/>
              <a:rect l="l" t="t" r="r" b="b"/>
              <a:pathLst>
                <a:path w="120" h="625" extrusionOk="0">
                  <a:moveTo>
                    <a:pt x="60" y="0"/>
                  </a:moveTo>
                  <a:cubicBezTo>
                    <a:pt x="51" y="0"/>
                    <a:pt x="42" y="5"/>
                    <a:pt x="39" y="16"/>
                  </a:cubicBezTo>
                  <a:cubicBezTo>
                    <a:pt x="13" y="105"/>
                    <a:pt x="1" y="197"/>
                    <a:pt x="2" y="290"/>
                  </a:cubicBezTo>
                  <a:lnTo>
                    <a:pt x="6" y="571"/>
                  </a:lnTo>
                  <a:cubicBezTo>
                    <a:pt x="5" y="607"/>
                    <a:pt x="32" y="625"/>
                    <a:pt x="59" y="625"/>
                  </a:cubicBezTo>
                  <a:cubicBezTo>
                    <a:pt x="86" y="625"/>
                    <a:pt x="114" y="607"/>
                    <a:pt x="115" y="571"/>
                  </a:cubicBezTo>
                  <a:lnTo>
                    <a:pt x="119" y="290"/>
                  </a:lnTo>
                  <a:cubicBezTo>
                    <a:pt x="120" y="197"/>
                    <a:pt x="106" y="105"/>
                    <a:pt x="81" y="16"/>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7" name="Google Shape;4147;p168"/>
            <p:cNvSpPr/>
            <p:nvPr/>
          </p:nvSpPr>
          <p:spPr>
            <a:xfrm>
              <a:off x="-3722046" y="3867259"/>
              <a:ext cx="5629" cy="5560"/>
            </a:xfrm>
            <a:custGeom>
              <a:avLst/>
              <a:gdLst/>
              <a:ahLst/>
              <a:cxnLst/>
              <a:rect l="l" t="t" r="r" b="b"/>
              <a:pathLst>
                <a:path w="81" h="80" extrusionOk="0">
                  <a:moveTo>
                    <a:pt x="41" y="0"/>
                  </a:moveTo>
                  <a:cubicBezTo>
                    <a:pt x="20" y="0"/>
                    <a:pt x="1" y="17"/>
                    <a:pt x="1" y="40"/>
                  </a:cubicBezTo>
                  <a:cubicBezTo>
                    <a:pt x="3" y="62"/>
                    <a:pt x="19" y="80"/>
                    <a:pt x="41" y="80"/>
                  </a:cubicBezTo>
                  <a:cubicBezTo>
                    <a:pt x="61" y="80"/>
                    <a:pt x="81" y="62"/>
                    <a:pt x="81" y="40"/>
                  </a:cubicBezTo>
                  <a:cubicBezTo>
                    <a:pt x="80" y="18"/>
                    <a:pt x="64" y="0"/>
                    <a:pt x="4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148" name="Google Shape;4148;p168"/>
          <p:cNvGrpSpPr/>
          <p:nvPr/>
        </p:nvGrpSpPr>
        <p:grpSpPr>
          <a:xfrm>
            <a:off x="4711123" y="4061293"/>
            <a:ext cx="4522685" cy="1094561"/>
            <a:chOff x="4679925" y="1420525"/>
            <a:chExt cx="1701025" cy="411675"/>
          </a:xfrm>
        </p:grpSpPr>
        <p:sp>
          <p:nvSpPr>
            <p:cNvPr id="4149" name="Google Shape;4149;p168"/>
            <p:cNvSpPr/>
            <p:nvPr/>
          </p:nvSpPr>
          <p:spPr>
            <a:xfrm>
              <a:off x="5747450" y="1433950"/>
              <a:ext cx="144025" cy="44025"/>
            </a:xfrm>
            <a:custGeom>
              <a:avLst/>
              <a:gdLst/>
              <a:ahLst/>
              <a:cxnLst/>
              <a:rect l="l" t="t" r="r" b="b"/>
              <a:pathLst>
                <a:path w="5761" h="1761" extrusionOk="0">
                  <a:moveTo>
                    <a:pt x="1034" y="0"/>
                  </a:moveTo>
                  <a:cubicBezTo>
                    <a:pt x="909" y="0"/>
                    <a:pt x="781" y="15"/>
                    <a:pt x="673" y="74"/>
                  </a:cubicBezTo>
                  <a:cubicBezTo>
                    <a:pt x="565" y="135"/>
                    <a:pt x="486" y="232"/>
                    <a:pt x="409" y="327"/>
                  </a:cubicBezTo>
                  <a:cubicBezTo>
                    <a:pt x="342" y="412"/>
                    <a:pt x="272" y="497"/>
                    <a:pt x="204" y="581"/>
                  </a:cubicBezTo>
                  <a:lnTo>
                    <a:pt x="0" y="1760"/>
                  </a:lnTo>
                  <a:lnTo>
                    <a:pt x="0" y="1760"/>
                  </a:lnTo>
                  <a:lnTo>
                    <a:pt x="5761" y="1647"/>
                  </a:lnTo>
                  <a:cubicBezTo>
                    <a:pt x="5643" y="1379"/>
                    <a:pt x="5431" y="1076"/>
                    <a:pt x="5279" y="826"/>
                  </a:cubicBezTo>
                  <a:cubicBezTo>
                    <a:pt x="5112" y="548"/>
                    <a:pt x="4902" y="264"/>
                    <a:pt x="4592" y="166"/>
                  </a:cubicBezTo>
                  <a:cubicBezTo>
                    <a:pt x="4498" y="136"/>
                    <a:pt x="4399" y="124"/>
                    <a:pt x="4300" y="124"/>
                  </a:cubicBezTo>
                  <a:cubicBezTo>
                    <a:pt x="4280" y="124"/>
                    <a:pt x="4261" y="125"/>
                    <a:pt x="4241" y="126"/>
                  </a:cubicBezTo>
                  <a:cubicBezTo>
                    <a:pt x="3740" y="148"/>
                    <a:pt x="3320" y="420"/>
                    <a:pt x="3068" y="852"/>
                  </a:cubicBezTo>
                  <a:cubicBezTo>
                    <a:pt x="2935" y="704"/>
                    <a:pt x="2765" y="585"/>
                    <a:pt x="2571" y="543"/>
                  </a:cubicBezTo>
                  <a:cubicBezTo>
                    <a:pt x="2513" y="530"/>
                    <a:pt x="2454" y="523"/>
                    <a:pt x="2394" y="523"/>
                  </a:cubicBezTo>
                  <a:cubicBezTo>
                    <a:pt x="2254" y="523"/>
                    <a:pt x="2115" y="563"/>
                    <a:pt x="2013" y="659"/>
                  </a:cubicBezTo>
                  <a:cubicBezTo>
                    <a:pt x="1859" y="412"/>
                    <a:pt x="1686" y="149"/>
                    <a:pt x="1414" y="52"/>
                  </a:cubicBezTo>
                  <a:cubicBezTo>
                    <a:pt x="1313" y="16"/>
                    <a:pt x="1208" y="6"/>
                    <a:pt x="1101" y="2"/>
                  </a:cubicBezTo>
                  <a:cubicBezTo>
                    <a:pt x="1079" y="1"/>
                    <a:pt x="1057" y="0"/>
                    <a:pt x="1034"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0" name="Google Shape;4150;p168"/>
            <p:cNvSpPr/>
            <p:nvPr/>
          </p:nvSpPr>
          <p:spPr>
            <a:xfrm>
              <a:off x="5578975" y="1438975"/>
              <a:ext cx="206950" cy="73825"/>
            </a:xfrm>
            <a:custGeom>
              <a:avLst/>
              <a:gdLst/>
              <a:ahLst/>
              <a:cxnLst/>
              <a:rect l="l" t="t" r="r" b="b"/>
              <a:pathLst>
                <a:path w="8278" h="2953" extrusionOk="0">
                  <a:moveTo>
                    <a:pt x="5813" y="1"/>
                  </a:moveTo>
                  <a:cubicBezTo>
                    <a:pt x="5499" y="1"/>
                    <a:pt x="5180" y="161"/>
                    <a:pt x="4977" y="408"/>
                  </a:cubicBezTo>
                  <a:cubicBezTo>
                    <a:pt x="4831" y="585"/>
                    <a:pt x="4750" y="819"/>
                    <a:pt x="4595" y="988"/>
                  </a:cubicBezTo>
                  <a:cubicBezTo>
                    <a:pt x="4516" y="916"/>
                    <a:pt x="4413" y="861"/>
                    <a:pt x="4308" y="861"/>
                  </a:cubicBezTo>
                  <a:cubicBezTo>
                    <a:pt x="4289" y="861"/>
                    <a:pt x="4269" y="862"/>
                    <a:pt x="4250" y="866"/>
                  </a:cubicBezTo>
                  <a:cubicBezTo>
                    <a:pt x="4126" y="892"/>
                    <a:pt x="4026" y="1026"/>
                    <a:pt x="4078" y="1142"/>
                  </a:cubicBezTo>
                  <a:cubicBezTo>
                    <a:pt x="4026" y="1130"/>
                    <a:pt x="3972" y="1124"/>
                    <a:pt x="3918" y="1124"/>
                  </a:cubicBezTo>
                  <a:cubicBezTo>
                    <a:pt x="3788" y="1124"/>
                    <a:pt x="3657" y="1160"/>
                    <a:pt x="3552" y="1236"/>
                  </a:cubicBezTo>
                  <a:cubicBezTo>
                    <a:pt x="3403" y="1344"/>
                    <a:pt x="3322" y="1533"/>
                    <a:pt x="3357" y="1713"/>
                  </a:cubicBezTo>
                  <a:cubicBezTo>
                    <a:pt x="3117" y="1421"/>
                    <a:pt x="2836" y="1164"/>
                    <a:pt x="2523" y="952"/>
                  </a:cubicBezTo>
                  <a:cubicBezTo>
                    <a:pt x="2376" y="851"/>
                    <a:pt x="2206" y="757"/>
                    <a:pt x="2031" y="757"/>
                  </a:cubicBezTo>
                  <a:cubicBezTo>
                    <a:pt x="2004" y="757"/>
                    <a:pt x="1976" y="759"/>
                    <a:pt x="1948" y="764"/>
                  </a:cubicBezTo>
                  <a:cubicBezTo>
                    <a:pt x="1766" y="798"/>
                    <a:pt x="1624" y="938"/>
                    <a:pt x="1519" y="1091"/>
                  </a:cubicBezTo>
                  <a:cubicBezTo>
                    <a:pt x="1349" y="1337"/>
                    <a:pt x="1255" y="1614"/>
                    <a:pt x="1234" y="1912"/>
                  </a:cubicBezTo>
                  <a:cubicBezTo>
                    <a:pt x="1151" y="1826"/>
                    <a:pt x="1070" y="1742"/>
                    <a:pt x="988" y="1657"/>
                  </a:cubicBezTo>
                  <a:cubicBezTo>
                    <a:pt x="884" y="1550"/>
                    <a:pt x="760" y="1435"/>
                    <a:pt x="614" y="1435"/>
                  </a:cubicBezTo>
                  <a:cubicBezTo>
                    <a:pt x="604" y="1435"/>
                    <a:pt x="594" y="1435"/>
                    <a:pt x="584" y="1436"/>
                  </a:cubicBezTo>
                  <a:cubicBezTo>
                    <a:pt x="437" y="1454"/>
                    <a:pt x="334" y="1587"/>
                    <a:pt x="263" y="1715"/>
                  </a:cubicBezTo>
                  <a:cubicBezTo>
                    <a:pt x="62" y="2079"/>
                    <a:pt x="1" y="2540"/>
                    <a:pt x="51" y="2952"/>
                  </a:cubicBezTo>
                  <a:lnTo>
                    <a:pt x="8278" y="1590"/>
                  </a:lnTo>
                  <a:cubicBezTo>
                    <a:pt x="8246" y="1433"/>
                    <a:pt x="8138" y="1235"/>
                    <a:pt x="8047" y="1102"/>
                  </a:cubicBezTo>
                  <a:cubicBezTo>
                    <a:pt x="7923" y="919"/>
                    <a:pt x="7706" y="803"/>
                    <a:pt x="7485" y="803"/>
                  </a:cubicBezTo>
                  <a:cubicBezTo>
                    <a:pt x="7483" y="803"/>
                    <a:pt x="7481" y="803"/>
                    <a:pt x="7479" y="803"/>
                  </a:cubicBezTo>
                  <a:cubicBezTo>
                    <a:pt x="7257" y="804"/>
                    <a:pt x="7022" y="922"/>
                    <a:pt x="6909" y="1113"/>
                  </a:cubicBezTo>
                  <a:cubicBezTo>
                    <a:pt x="6750" y="698"/>
                    <a:pt x="6553" y="242"/>
                    <a:pt x="6144" y="67"/>
                  </a:cubicBezTo>
                  <a:cubicBezTo>
                    <a:pt x="6038" y="22"/>
                    <a:pt x="5926" y="1"/>
                    <a:pt x="5813" y="1"/>
                  </a:cubicBezTo>
                  <a:close/>
                </a:path>
              </a:pathLst>
            </a:custGeom>
            <a:solidFill>
              <a:srgbClr val="74A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1" name="Google Shape;4151;p168"/>
            <p:cNvSpPr/>
            <p:nvPr/>
          </p:nvSpPr>
          <p:spPr>
            <a:xfrm>
              <a:off x="5911325" y="1420525"/>
              <a:ext cx="258075" cy="36950"/>
            </a:xfrm>
            <a:custGeom>
              <a:avLst/>
              <a:gdLst/>
              <a:ahLst/>
              <a:cxnLst/>
              <a:rect l="l" t="t" r="r" b="b"/>
              <a:pathLst>
                <a:path w="10323" h="1478" extrusionOk="0">
                  <a:moveTo>
                    <a:pt x="3837" y="0"/>
                  </a:moveTo>
                  <a:cubicBezTo>
                    <a:pt x="3623" y="0"/>
                    <a:pt x="3408" y="30"/>
                    <a:pt x="3211" y="109"/>
                  </a:cubicBezTo>
                  <a:cubicBezTo>
                    <a:pt x="2988" y="199"/>
                    <a:pt x="2754" y="380"/>
                    <a:pt x="2637" y="590"/>
                  </a:cubicBezTo>
                  <a:cubicBezTo>
                    <a:pt x="2471" y="484"/>
                    <a:pt x="2283" y="406"/>
                    <a:pt x="2088" y="406"/>
                  </a:cubicBezTo>
                  <a:cubicBezTo>
                    <a:pt x="2086" y="406"/>
                    <a:pt x="2085" y="406"/>
                    <a:pt x="2084" y="406"/>
                  </a:cubicBezTo>
                  <a:cubicBezTo>
                    <a:pt x="1888" y="406"/>
                    <a:pt x="1685" y="503"/>
                    <a:pt x="1582" y="671"/>
                  </a:cubicBezTo>
                  <a:cubicBezTo>
                    <a:pt x="1461" y="576"/>
                    <a:pt x="1338" y="479"/>
                    <a:pt x="1192" y="434"/>
                  </a:cubicBezTo>
                  <a:cubicBezTo>
                    <a:pt x="1127" y="413"/>
                    <a:pt x="1060" y="404"/>
                    <a:pt x="993" y="404"/>
                  </a:cubicBezTo>
                  <a:cubicBezTo>
                    <a:pt x="770" y="404"/>
                    <a:pt x="545" y="511"/>
                    <a:pt x="389" y="675"/>
                  </a:cubicBezTo>
                  <a:cubicBezTo>
                    <a:pt x="184" y="887"/>
                    <a:pt x="49" y="1187"/>
                    <a:pt x="0" y="1477"/>
                  </a:cubicBezTo>
                  <a:lnTo>
                    <a:pt x="10322" y="1477"/>
                  </a:lnTo>
                  <a:cubicBezTo>
                    <a:pt x="10164" y="1219"/>
                    <a:pt x="10054" y="913"/>
                    <a:pt x="9822" y="716"/>
                  </a:cubicBezTo>
                  <a:cubicBezTo>
                    <a:pt x="9631" y="552"/>
                    <a:pt x="9384" y="438"/>
                    <a:pt x="9135" y="438"/>
                  </a:cubicBezTo>
                  <a:cubicBezTo>
                    <a:pt x="9084" y="438"/>
                    <a:pt x="9033" y="442"/>
                    <a:pt x="8982" y="453"/>
                  </a:cubicBezTo>
                  <a:cubicBezTo>
                    <a:pt x="8887" y="472"/>
                    <a:pt x="8796" y="509"/>
                    <a:pt x="8700" y="509"/>
                  </a:cubicBezTo>
                  <a:cubicBezTo>
                    <a:pt x="8698" y="509"/>
                    <a:pt x="8695" y="509"/>
                    <a:pt x="8693" y="509"/>
                  </a:cubicBezTo>
                  <a:cubicBezTo>
                    <a:pt x="8593" y="507"/>
                    <a:pt x="8501" y="466"/>
                    <a:pt x="8408" y="434"/>
                  </a:cubicBezTo>
                  <a:cubicBezTo>
                    <a:pt x="8237" y="375"/>
                    <a:pt x="8057" y="346"/>
                    <a:pt x="7877" y="346"/>
                  </a:cubicBezTo>
                  <a:cubicBezTo>
                    <a:pt x="7399" y="346"/>
                    <a:pt x="6919" y="547"/>
                    <a:pt x="6602" y="907"/>
                  </a:cubicBezTo>
                  <a:lnTo>
                    <a:pt x="6544" y="907"/>
                  </a:lnTo>
                  <a:cubicBezTo>
                    <a:pt x="6445" y="834"/>
                    <a:pt x="6321" y="815"/>
                    <a:pt x="6198" y="815"/>
                  </a:cubicBezTo>
                  <a:cubicBezTo>
                    <a:pt x="6167" y="815"/>
                    <a:pt x="6136" y="817"/>
                    <a:pt x="6106" y="818"/>
                  </a:cubicBezTo>
                  <a:cubicBezTo>
                    <a:pt x="6011" y="824"/>
                    <a:pt x="5916" y="834"/>
                    <a:pt x="5828" y="872"/>
                  </a:cubicBezTo>
                  <a:cubicBezTo>
                    <a:pt x="5741" y="911"/>
                    <a:pt x="5655" y="970"/>
                    <a:pt x="5623" y="1060"/>
                  </a:cubicBezTo>
                  <a:cubicBezTo>
                    <a:pt x="5481" y="736"/>
                    <a:pt x="5229" y="467"/>
                    <a:pt x="4925" y="288"/>
                  </a:cubicBezTo>
                  <a:cubicBezTo>
                    <a:pt x="4621" y="108"/>
                    <a:pt x="4271" y="16"/>
                    <a:pt x="3918" y="2"/>
                  </a:cubicBezTo>
                  <a:cubicBezTo>
                    <a:pt x="3891" y="1"/>
                    <a:pt x="3864" y="0"/>
                    <a:pt x="383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2" name="Google Shape;4152;p168"/>
            <p:cNvSpPr/>
            <p:nvPr/>
          </p:nvSpPr>
          <p:spPr>
            <a:xfrm>
              <a:off x="4679925" y="1447975"/>
              <a:ext cx="1701025" cy="384225"/>
            </a:xfrm>
            <a:custGeom>
              <a:avLst/>
              <a:gdLst/>
              <a:ahLst/>
              <a:cxnLst/>
              <a:rect l="l" t="t" r="r" b="b"/>
              <a:pathLst>
                <a:path w="68041" h="15369" extrusionOk="0">
                  <a:moveTo>
                    <a:pt x="52653" y="0"/>
                  </a:moveTo>
                  <a:cubicBezTo>
                    <a:pt x="37410" y="0"/>
                    <a:pt x="21711" y="5560"/>
                    <a:pt x="5330" y="12488"/>
                  </a:cubicBezTo>
                  <a:cubicBezTo>
                    <a:pt x="4166" y="12982"/>
                    <a:pt x="99" y="15312"/>
                    <a:pt x="2" y="15368"/>
                  </a:cubicBezTo>
                  <a:lnTo>
                    <a:pt x="68041" y="15368"/>
                  </a:lnTo>
                  <a:lnTo>
                    <a:pt x="68041" y="2090"/>
                  </a:lnTo>
                  <a:cubicBezTo>
                    <a:pt x="62958" y="642"/>
                    <a:pt x="57832" y="0"/>
                    <a:pt x="52653" y="0"/>
                  </a:cubicBezTo>
                  <a:close/>
                  <a:moveTo>
                    <a:pt x="0" y="15368"/>
                  </a:moveTo>
                  <a:lnTo>
                    <a:pt x="0" y="15369"/>
                  </a:lnTo>
                  <a:cubicBezTo>
                    <a:pt x="0" y="15369"/>
                    <a:pt x="1" y="15368"/>
                    <a:pt x="2" y="15368"/>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3" name="Google Shape;4153;p168"/>
            <p:cNvSpPr/>
            <p:nvPr/>
          </p:nvSpPr>
          <p:spPr>
            <a:xfrm>
              <a:off x="5125825" y="1728225"/>
              <a:ext cx="1255125" cy="103975"/>
            </a:xfrm>
            <a:custGeom>
              <a:avLst/>
              <a:gdLst/>
              <a:ahLst/>
              <a:cxnLst/>
              <a:rect l="l" t="t" r="r" b="b"/>
              <a:pathLst>
                <a:path w="50205" h="4159" extrusionOk="0">
                  <a:moveTo>
                    <a:pt x="50205" y="1"/>
                  </a:moveTo>
                  <a:cubicBezTo>
                    <a:pt x="26450" y="292"/>
                    <a:pt x="0" y="4159"/>
                    <a:pt x="0" y="4159"/>
                  </a:cubicBezTo>
                  <a:lnTo>
                    <a:pt x="50205" y="4159"/>
                  </a:lnTo>
                  <a:lnTo>
                    <a:pt x="50205"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4" name="Google Shape;4154;p168"/>
            <p:cNvSpPr/>
            <p:nvPr/>
          </p:nvSpPr>
          <p:spPr>
            <a:xfrm>
              <a:off x="5184500" y="1505250"/>
              <a:ext cx="279350" cy="121175"/>
            </a:xfrm>
            <a:custGeom>
              <a:avLst/>
              <a:gdLst/>
              <a:ahLst/>
              <a:cxnLst/>
              <a:rect l="l" t="t" r="r" b="b"/>
              <a:pathLst>
                <a:path w="11174" h="4847" extrusionOk="0">
                  <a:moveTo>
                    <a:pt x="7663" y="0"/>
                  </a:moveTo>
                  <a:cubicBezTo>
                    <a:pt x="7605" y="0"/>
                    <a:pt x="7546" y="8"/>
                    <a:pt x="7489" y="23"/>
                  </a:cubicBezTo>
                  <a:cubicBezTo>
                    <a:pt x="7211" y="99"/>
                    <a:pt x="7024" y="353"/>
                    <a:pt x="6880" y="602"/>
                  </a:cubicBezTo>
                  <a:cubicBezTo>
                    <a:pt x="6617" y="1055"/>
                    <a:pt x="6418" y="1547"/>
                    <a:pt x="6291" y="2057"/>
                  </a:cubicBezTo>
                  <a:cubicBezTo>
                    <a:pt x="6227" y="1809"/>
                    <a:pt x="6013" y="1622"/>
                    <a:pt x="5762" y="1576"/>
                  </a:cubicBezTo>
                  <a:cubicBezTo>
                    <a:pt x="5716" y="1567"/>
                    <a:pt x="5669" y="1563"/>
                    <a:pt x="5622" y="1563"/>
                  </a:cubicBezTo>
                  <a:cubicBezTo>
                    <a:pt x="5416" y="1563"/>
                    <a:pt x="5211" y="1643"/>
                    <a:pt x="5048" y="1772"/>
                  </a:cubicBezTo>
                  <a:cubicBezTo>
                    <a:pt x="5043" y="1622"/>
                    <a:pt x="4892" y="1521"/>
                    <a:pt x="4741" y="1521"/>
                  </a:cubicBezTo>
                  <a:cubicBezTo>
                    <a:pt x="4716" y="1521"/>
                    <a:pt x="4690" y="1524"/>
                    <a:pt x="4665" y="1530"/>
                  </a:cubicBezTo>
                  <a:cubicBezTo>
                    <a:pt x="4495" y="1571"/>
                    <a:pt x="4372" y="1725"/>
                    <a:pt x="4307" y="1887"/>
                  </a:cubicBezTo>
                  <a:cubicBezTo>
                    <a:pt x="4013" y="1768"/>
                    <a:pt x="3770" y="1524"/>
                    <a:pt x="3482" y="1388"/>
                  </a:cubicBezTo>
                  <a:cubicBezTo>
                    <a:pt x="3276" y="1293"/>
                    <a:pt x="3045" y="1243"/>
                    <a:pt x="2816" y="1243"/>
                  </a:cubicBezTo>
                  <a:cubicBezTo>
                    <a:pt x="2438" y="1243"/>
                    <a:pt x="2064" y="1378"/>
                    <a:pt x="1816" y="1662"/>
                  </a:cubicBezTo>
                  <a:cubicBezTo>
                    <a:pt x="1411" y="2126"/>
                    <a:pt x="1435" y="2815"/>
                    <a:pt x="1483" y="3431"/>
                  </a:cubicBezTo>
                  <a:cubicBezTo>
                    <a:pt x="1343" y="3336"/>
                    <a:pt x="1171" y="3291"/>
                    <a:pt x="998" y="3291"/>
                  </a:cubicBezTo>
                  <a:cubicBezTo>
                    <a:pt x="854" y="3291"/>
                    <a:pt x="709" y="3322"/>
                    <a:pt x="582" y="3382"/>
                  </a:cubicBezTo>
                  <a:cubicBezTo>
                    <a:pt x="304" y="3513"/>
                    <a:pt x="99" y="3792"/>
                    <a:pt x="53" y="4097"/>
                  </a:cubicBezTo>
                  <a:cubicBezTo>
                    <a:pt x="17" y="4317"/>
                    <a:pt x="0" y="4630"/>
                    <a:pt x="54" y="4846"/>
                  </a:cubicBezTo>
                  <a:lnTo>
                    <a:pt x="11173" y="1629"/>
                  </a:lnTo>
                  <a:cubicBezTo>
                    <a:pt x="10989" y="1084"/>
                    <a:pt x="10636" y="543"/>
                    <a:pt x="10168" y="208"/>
                  </a:cubicBezTo>
                  <a:cubicBezTo>
                    <a:pt x="10038" y="115"/>
                    <a:pt x="9882" y="30"/>
                    <a:pt x="9727" y="30"/>
                  </a:cubicBezTo>
                  <a:cubicBezTo>
                    <a:pt x="9684" y="30"/>
                    <a:pt x="9642" y="37"/>
                    <a:pt x="9600" y="51"/>
                  </a:cubicBezTo>
                  <a:cubicBezTo>
                    <a:pt x="9391" y="123"/>
                    <a:pt x="9297" y="360"/>
                    <a:pt x="9226" y="569"/>
                  </a:cubicBezTo>
                  <a:cubicBezTo>
                    <a:pt x="9175" y="724"/>
                    <a:pt x="9123" y="879"/>
                    <a:pt x="9071" y="1034"/>
                  </a:cubicBezTo>
                  <a:cubicBezTo>
                    <a:pt x="8865" y="673"/>
                    <a:pt x="8583" y="383"/>
                    <a:pt x="8222" y="176"/>
                  </a:cubicBezTo>
                  <a:cubicBezTo>
                    <a:pt x="8052" y="78"/>
                    <a:pt x="7857" y="0"/>
                    <a:pt x="766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5" name="Google Shape;4155;p168"/>
            <p:cNvSpPr/>
            <p:nvPr/>
          </p:nvSpPr>
          <p:spPr>
            <a:xfrm>
              <a:off x="5075300" y="1687400"/>
              <a:ext cx="3350" cy="19200"/>
            </a:xfrm>
            <a:custGeom>
              <a:avLst/>
              <a:gdLst/>
              <a:ahLst/>
              <a:cxnLst/>
              <a:rect l="l" t="t" r="r" b="b"/>
              <a:pathLst>
                <a:path w="134" h="768" extrusionOk="0">
                  <a:moveTo>
                    <a:pt x="114" y="0"/>
                  </a:moveTo>
                  <a:cubicBezTo>
                    <a:pt x="109" y="0"/>
                    <a:pt x="105" y="2"/>
                    <a:pt x="101" y="5"/>
                  </a:cubicBezTo>
                  <a:cubicBezTo>
                    <a:pt x="65" y="40"/>
                    <a:pt x="46" y="100"/>
                    <a:pt x="31" y="146"/>
                  </a:cubicBezTo>
                  <a:cubicBezTo>
                    <a:pt x="14" y="204"/>
                    <a:pt x="10" y="270"/>
                    <a:pt x="8" y="331"/>
                  </a:cubicBezTo>
                  <a:cubicBezTo>
                    <a:pt x="0" y="461"/>
                    <a:pt x="11" y="590"/>
                    <a:pt x="13" y="720"/>
                  </a:cubicBezTo>
                  <a:cubicBezTo>
                    <a:pt x="14" y="751"/>
                    <a:pt x="39" y="767"/>
                    <a:pt x="65" y="767"/>
                  </a:cubicBezTo>
                  <a:cubicBezTo>
                    <a:pt x="91" y="767"/>
                    <a:pt x="116" y="751"/>
                    <a:pt x="116" y="718"/>
                  </a:cubicBezTo>
                  <a:cubicBezTo>
                    <a:pt x="117" y="595"/>
                    <a:pt x="113" y="471"/>
                    <a:pt x="115" y="348"/>
                  </a:cubicBezTo>
                  <a:cubicBezTo>
                    <a:pt x="115" y="289"/>
                    <a:pt x="118" y="231"/>
                    <a:pt x="121" y="173"/>
                  </a:cubicBezTo>
                  <a:cubicBezTo>
                    <a:pt x="123" y="122"/>
                    <a:pt x="134" y="69"/>
                    <a:pt x="133" y="19"/>
                  </a:cubicBezTo>
                  <a:cubicBezTo>
                    <a:pt x="133" y="8"/>
                    <a:pt x="123" y="0"/>
                    <a:pt x="1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6" name="Google Shape;4156;p168"/>
            <p:cNvSpPr/>
            <p:nvPr/>
          </p:nvSpPr>
          <p:spPr>
            <a:xfrm>
              <a:off x="5084350" y="1683400"/>
              <a:ext cx="10975" cy="19375"/>
            </a:xfrm>
            <a:custGeom>
              <a:avLst/>
              <a:gdLst/>
              <a:ahLst/>
              <a:cxnLst/>
              <a:rect l="l" t="t" r="r" b="b"/>
              <a:pathLst>
                <a:path w="439" h="775" extrusionOk="0">
                  <a:moveTo>
                    <a:pt x="402" y="0"/>
                  </a:moveTo>
                  <a:cubicBezTo>
                    <a:pt x="395" y="0"/>
                    <a:pt x="388" y="3"/>
                    <a:pt x="382" y="9"/>
                  </a:cubicBezTo>
                  <a:cubicBezTo>
                    <a:pt x="278" y="92"/>
                    <a:pt x="209" y="217"/>
                    <a:pt x="149" y="335"/>
                  </a:cubicBezTo>
                  <a:cubicBezTo>
                    <a:pt x="87" y="457"/>
                    <a:pt x="37" y="585"/>
                    <a:pt x="7" y="717"/>
                  </a:cubicBezTo>
                  <a:cubicBezTo>
                    <a:pt x="0" y="752"/>
                    <a:pt x="30" y="775"/>
                    <a:pt x="57" y="775"/>
                  </a:cubicBezTo>
                  <a:cubicBezTo>
                    <a:pt x="76" y="775"/>
                    <a:pt x="93" y="765"/>
                    <a:pt x="99" y="741"/>
                  </a:cubicBezTo>
                  <a:cubicBezTo>
                    <a:pt x="128" y="614"/>
                    <a:pt x="174" y="492"/>
                    <a:pt x="235" y="378"/>
                  </a:cubicBezTo>
                  <a:cubicBezTo>
                    <a:pt x="293" y="263"/>
                    <a:pt x="374" y="160"/>
                    <a:pt x="428" y="45"/>
                  </a:cubicBezTo>
                  <a:cubicBezTo>
                    <a:pt x="438" y="22"/>
                    <a:pt x="422" y="0"/>
                    <a:pt x="4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7" name="Google Shape;4157;p168"/>
            <p:cNvSpPr/>
            <p:nvPr/>
          </p:nvSpPr>
          <p:spPr>
            <a:xfrm>
              <a:off x="5598225" y="1559200"/>
              <a:ext cx="7675" cy="31525"/>
            </a:xfrm>
            <a:custGeom>
              <a:avLst/>
              <a:gdLst/>
              <a:ahLst/>
              <a:cxnLst/>
              <a:rect l="l" t="t" r="r" b="b"/>
              <a:pathLst>
                <a:path w="307" h="1261" extrusionOk="0">
                  <a:moveTo>
                    <a:pt x="62" y="1"/>
                  </a:moveTo>
                  <a:cubicBezTo>
                    <a:pt x="37" y="1"/>
                    <a:pt x="14" y="14"/>
                    <a:pt x="5" y="49"/>
                  </a:cubicBezTo>
                  <a:cubicBezTo>
                    <a:pt x="0" y="67"/>
                    <a:pt x="14" y="80"/>
                    <a:pt x="29" y="80"/>
                  </a:cubicBezTo>
                  <a:cubicBezTo>
                    <a:pt x="30" y="80"/>
                    <a:pt x="32" y="80"/>
                    <a:pt x="33" y="80"/>
                  </a:cubicBezTo>
                  <a:lnTo>
                    <a:pt x="33" y="80"/>
                  </a:lnTo>
                  <a:cubicBezTo>
                    <a:pt x="41" y="128"/>
                    <a:pt x="71" y="184"/>
                    <a:pt x="83" y="223"/>
                  </a:cubicBezTo>
                  <a:cubicBezTo>
                    <a:pt x="105" y="301"/>
                    <a:pt x="124" y="380"/>
                    <a:pt x="139" y="459"/>
                  </a:cubicBezTo>
                  <a:cubicBezTo>
                    <a:pt x="189" y="701"/>
                    <a:pt x="181" y="950"/>
                    <a:pt x="125" y="1191"/>
                  </a:cubicBezTo>
                  <a:cubicBezTo>
                    <a:pt x="114" y="1232"/>
                    <a:pt x="149" y="1260"/>
                    <a:pt x="183" y="1260"/>
                  </a:cubicBezTo>
                  <a:cubicBezTo>
                    <a:pt x="205" y="1260"/>
                    <a:pt x="226" y="1248"/>
                    <a:pt x="233" y="1221"/>
                  </a:cubicBezTo>
                  <a:cubicBezTo>
                    <a:pt x="307" y="921"/>
                    <a:pt x="303" y="623"/>
                    <a:pt x="236" y="325"/>
                  </a:cubicBezTo>
                  <a:cubicBezTo>
                    <a:pt x="216" y="234"/>
                    <a:pt x="197"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8" name="Google Shape;4158;p168"/>
            <p:cNvSpPr/>
            <p:nvPr/>
          </p:nvSpPr>
          <p:spPr>
            <a:xfrm>
              <a:off x="5621125" y="1569850"/>
              <a:ext cx="3100" cy="18425"/>
            </a:xfrm>
            <a:custGeom>
              <a:avLst/>
              <a:gdLst/>
              <a:ahLst/>
              <a:cxnLst/>
              <a:rect l="l" t="t" r="r" b="b"/>
              <a:pathLst>
                <a:path w="124" h="737" extrusionOk="0">
                  <a:moveTo>
                    <a:pt x="62" y="1"/>
                  </a:moveTo>
                  <a:cubicBezTo>
                    <a:pt x="53" y="1"/>
                    <a:pt x="44" y="5"/>
                    <a:pt x="37" y="14"/>
                  </a:cubicBezTo>
                  <a:cubicBezTo>
                    <a:pt x="3" y="59"/>
                    <a:pt x="7" y="115"/>
                    <a:pt x="5" y="169"/>
                  </a:cubicBezTo>
                  <a:cubicBezTo>
                    <a:pt x="1" y="227"/>
                    <a:pt x="1" y="283"/>
                    <a:pt x="1" y="341"/>
                  </a:cubicBezTo>
                  <a:cubicBezTo>
                    <a:pt x="1" y="453"/>
                    <a:pt x="2" y="566"/>
                    <a:pt x="2" y="679"/>
                  </a:cubicBezTo>
                  <a:cubicBezTo>
                    <a:pt x="2" y="717"/>
                    <a:pt x="32" y="736"/>
                    <a:pt x="62" y="736"/>
                  </a:cubicBezTo>
                  <a:cubicBezTo>
                    <a:pt x="92" y="736"/>
                    <a:pt x="122" y="717"/>
                    <a:pt x="122" y="679"/>
                  </a:cubicBezTo>
                  <a:cubicBezTo>
                    <a:pt x="122" y="566"/>
                    <a:pt x="123" y="453"/>
                    <a:pt x="123" y="341"/>
                  </a:cubicBezTo>
                  <a:cubicBezTo>
                    <a:pt x="123" y="285"/>
                    <a:pt x="124" y="231"/>
                    <a:pt x="120" y="176"/>
                  </a:cubicBezTo>
                  <a:cubicBezTo>
                    <a:pt x="117" y="120"/>
                    <a:pt x="122" y="62"/>
                    <a:pt x="87" y="14"/>
                  </a:cubicBezTo>
                  <a:cubicBezTo>
                    <a:pt x="80" y="5"/>
                    <a:pt x="71"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9" name="Google Shape;4159;p168"/>
            <p:cNvSpPr/>
            <p:nvPr/>
          </p:nvSpPr>
          <p:spPr>
            <a:xfrm>
              <a:off x="5626950" y="1568525"/>
              <a:ext cx="9175" cy="20000"/>
            </a:xfrm>
            <a:custGeom>
              <a:avLst/>
              <a:gdLst/>
              <a:ahLst/>
              <a:cxnLst/>
              <a:rect l="l" t="t" r="r" b="b"/>
              <a:pathLst>
                <a:path w="367" h="800" extrusionOk="0">
                  <a:moveTo>
                    <a:pt x="329" y="1"/>
                  </a:moveTo>
                  <a:cubicBezTo>
                    <a:pt x="322" y="1"/>
                    <a:pt x="314" y="3"/>
                    <a:pt x="307" y="8"/>
                  </a:cubicBezTo>
                  <a:cubicBezTo>
                    <a:pt x="204" y="90"/>
                    <a:pt x="150" y="210"/>
                    <a:pt x="109" y="333"/>
                  </a:cubicBezTo>
                  <a:cubicBezTo>
                    <a:pt x="68" y="456"/>
                    <a:pt x="43" y="586"/>
                    <a:pt x="13" y="711"/>
                  </a:cubicBezTo>
                  <a:cubicBezTo>
                    <a:pt x="0" y="765"/>
                    <a:pt x="44" y="799"/>
                    <a:pt x="85" y="799"/>
                  </a:cubicBezTo>
                  <a:cubicBezTo>
                    <a:pt x="112" y="799"/>
                    <a:pt x="138" y="784"/>
                    <a:pt x="146" y="750"/>
                  </a:cubicBezTo>
                  <a:cubicBezTo>
                    <a:pt x="174" y="628"/>
                    <a:pt x="198" y="506"/>
                    <a:pt x="232" y="386"/>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0" name="Google Shape;4160;p168"/>
            <p:cNvSpPr/>
            <p:nvPr/>
          </p:nvSpPr>
          <p:spPr>
            <a:xfrm>
              <a:off x="5983125" y="1512600"/>
              <a:ext cx="9975" cy="25750"/>
            </a:xfrm>
            <a:custGeom>
              <a:avLst/>
              <a:gdLst/>
              <a:ahLst/>
              <a:cxnLst/>
              <a:rect l="l" t="t" r="r" b="b"/>
              <a:pathLst>
                <a:path w="399" h="1030" extrusionOk="0">
                  <a:moveTo>
                    <a:pt x="27" y="0"/>
                  </a:moveTo>
                  <a:cubicBezTo>
                    <a:pt x="14" y="0"/>
                    <a:pt x="0" y="13"/>
                    <a:pt x="11" y="28"/>
                  </a:cubicBezTo>
                  <a:cubicBezTo>
                    <a:pt x="105" y="169"/>
                    <a:pt x="146" y="320"/>
                    <a:pt x="180" y="485"/>
                  </a:cubicBezTo>
                  <a:cubicBezTo>
                    <a:pt x="215" y="651"/>
                    <a:pt x="237" y="818"/>
                    <a:pt x="267" y="985"/>
                  </a:cubicBezTo>
                  <a:cubicBezTo>
                    <a:pt x="273" y="1016"/>
                    <a:pt x="296" y="1030"/>
                    <a:pt x="321" y="1030"/>
                  </a:cubicBezTo>
                  <a:cubicBezTo>
                    <a:pt x="358" y="1030"/>
                    <a:pt x="398" y="999"/>
                    <a:pt x="389" y="951"/>
                  </a:cubicBezTo>
                  <a:cubicBezTo>
                    <a:pt x="358" y="779"/>
                    <a:pt x="341" y="600"/>
                    <a:pt x="289" y="432"/>
                  </a:cubicBezTo>
                  <a:cubicBezTo>
                    <a:pt x="242" y="280"/>
                    <a:pt x="171" y="107"/>
                    <a:pt x="41" y="5"/>
                  </a:cubicBezTo>
                  <a:cubicBezTo>
                    <a:pt x="37" y="2"/>
                    <a:pt x="32"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1" name="Google Shape;4161;p168"/>
            <p:cNvSpPr/>
            <p:nvPr/>
          </p:nvSpPr>
          <p:spPr>
            <a:xfrm>
              <a:off x="6002525" y="1521350"/>
              <a:ext cx="4300" cy="21600"/>
            </a:xfrm>
            <a:custGeom>
              <a:avLst/>
              <a:gdLst/>
              <a:ahLst/>
              <a:cxnLst/>
              <a:rect l="l" t="t" r="r" b="b"/>
              <a:pathLst>
                <a:path w="172" h="864" extrusionOk="0">
                  <a:moveTo>
                    <a:pt x="152" y="1"/>
                  </a:moveTo>
                  <a:cubicBezTo>
                    <a:pt x="148" y="1"/>
                    <a:pt x="144" y="2"/>
                    <a:pt x="141" y="5"/>
                  </a:cubicBezTo>
                  <a:cubicBezTo>
                    <a:pt x="36" y="106"/>
                    <a:pt x="9" y="255"/>
                    <a:pt x="5" y="394"/>
                  </a:cubicBezTo>
                  <a:cubicBezTo>
                    <a:pt x="1" y="541"/>
                    <a:pt x="26" y="687"/>
                    <a:pt x="59" y="830"/>
                  </a:cubicBezTo>
                  <a:cubicBezTo>
                    <a:pt x="64" y="853"/>
                    <a:pt x="80" y="863"/>
                    <a:pt x="98" y="863"/>
                  </a:cubicBezTo>
                  <a:cubicBezTo>
                    <a:pt x="125" y="863"/>
                    <a:pt x="155" y="841"/>
                    <a:pt x="147" y="805"/>
                  </a:cubicBezTo>
                  <a:cubicBezTo>
                    <a:pt x="117" y="675"/>
                    <a:pt x="95" y="541"/>
                    <a:pt x="97" y="406"/>
                  </a:cubicBezTo>
                  <a:cubicBezTo>
                    <a:pt x="100" y="273"/>
                    <a:pt x="138" y="149"/>
                    <a:pt x="169" y="22"/>
                  </a:cubicBezTo>
                  <a:cubicBezTo>
                    <a:pt x="172" y="10"/>
                    <a:pt x="162" y="1"/>
                    <a:pt x="1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2" name="Google Shape;4162;p168"/>
            <p:cNvSpPr/>
            <p:nvPr/>
          </p:nvSpPr>
          <p:spPr>
            <a:xfrm>
              <a:off x="6016075" y="1517600"/>
              <a:ext cx="10825" cy="19250"/>
            </a:xfrm>
            <a:custGeom>
              <a:avLst/>
              <a:gdLst/>
              <a:ahLst/>
              <a:cxnLst/>
              <a:rect l="l" t="t" r="r" b="b"/>
              <a:pathLst>
                <a:path w="433" h="770" extrusionOk="0">
                  <a:moveTo>
                    <a:pt x="411" y="1"/>
                  </a:moveTo>
                  <a:cubicBezTo>
                    <a:pt x="407" y="1"/>
                    <a:pt x="403" y="2"/>
                    <a:pt x="399" y="6"/>
                  </a:cubicBezTo>
                  <a:cubicBezTo>
                    <a:pt x="349" y="45"/>
                    <a:pt x="303" y="95"/>
                    <a:pt x="262" y="145"/>
                  </a:cubicBezTo>
                  <a:cubicBezTo>
                    <a:pt x="219" y="199"/>
                    <a:pt x="179" y="250"/>
                    <a:pt x="148" y="311"/>
                  </a:cubicBezTo>
                  <a:cubicBezTo>
                    <a:pt x="87" y="436"/>
                    <a:pt x="43" y="570"/>
                    <a:pt x="10" y="704"/>
                  </a:cubicBezTo>
                  <a:cubicBezTo>
                    <a:pt x="0" y="743"/>
                    <a:pt x="34" y="769"/>
                    <a:pt x="65" y="769"/>
                  </a:cubicBezTo>
                  <a:cubicBezTo>
                    <a:pt x="86" y="769"/>
                    <a:pt x="105" y="758"/>
                    <a:pt x="111" y="732"/>
                  </a:cubicBezTo>
                  <a:cubicBezTo>
                    <a:pt x="140" y="605"/>
                    <a:pt x="181" y="482"/>
                    <a:pt x="235" y="362"/>
                  </a:cubicBezTo>
                  <a:cubicBezTo>
                    <a:pt x="261" y="306"/>
                    <a:pt x="284" y="247"/>
                    <a:pt x="313" y="191"/>
                  </a:cubicBezTo>
                  <a:cubicBezTo>
                    <a:pt x="344" y="132"/>
                    <a:pt x="381" y="81"/>
                    <a:pt x="422" y="28"/>
                  </a:cubicBezTo>
                  <a:cubicBezTo>
                    <a:pt x="432" y="16"/>
                    <a:pt x="423" y="1"/>
                    <a:pt x="4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3" name="Google Shape;4163;p168"/>
            <p:cNvSpPr/>
            <p:nvPr/>
          </p:nvSpPr>
          <p:spPr>
            <a:xfrm>
              <a:off x="6079275" y="1642750"/>
              <a:ext cx="6750" cy="21100"/>
            </a:xfrm>
            <a:custGeom>
              <a:avLst/>
              <a:gdLst/>
              <a:ahLst/>
              <a:cxnLst/>
              <a:rect l="l" t="t" r="r" b="b"/>
              <a:pathLst>
                <a:path w="270" h="844" extrusionOk="0">
                  <a:moveTo>
                    <a:pt x="39" y="1"/>
                  </a:moveTo>
                  <a:cubicBezTo>
                    <a:pt x="31" y="1"/>
                    <a:pt x="23" y="6"/>
                    <a:pt x="21" y="15"/>
                  </a:cubicBezTo>
                  <a:cubicBezTo>
                    <a:pt x="12" y="39"/>
                    <a:pt x="3" y="57"/>
                    <a:pt x="2" y="84"/>
                  </a:cubicBezTo>
                  <a:cubicBezTo>
                    <a:pt x="0" y="115"/>
                    <a:pt x="2" y="146"/>
                    <a:pt x="5" y="176"/>
                  </a:cubicBezTo>
                  <a:cubicBezTo>
                    <a:pt x="13" y="253"/>
                    <a:pt x="28" y="330"/>
                    <a:pt x="43" y="407"/>
                  </a:cubicBezTo>
                  <a:cubicBezTo>
                    <a:pt x="59" y="488"/>
                    <a:pt x="82" y="567"/>
                    <a:pt x="110" y="646"/>
                  </a:cubicBezTo>
                  <a:cubicBezTo>
                    <a:pt x="136" y="718"/>
                    <a:pt x="174" y="777"/>
                    <a:pt x="223" y="836"/>
                  </a:cubicBezTo>
                  <a:cubicBezTo>
                    <a:pt x="228" y="841"/>
                    <a:pt x="233" y="843"/>
                    <a:pt x="239" y="843"/>
                  </a:cubicBezTo>
                  <a:cubicBezTo>
                    <a:pt x="254" y="843"/>
                    <a:pt x="269" y="829"/>
                    <a:pt x="263" y="813"/>
                  </a:cubicBezTo>
                  <a:cubicBezTo>
                    <a:pt x="236" y="748"/>
                    <a:pt x="222" y="674"/>
                    <a:pt x="203" y="607"/>
                  </a:cubicBezTo>
                  <a:cubicBezTo>
                    <a:pt x="180" y="529"/>
                    <a:pt x="166" y="449"/>
                    <a:pt x="150" y="371"/>
                  </a:cubicBezTo>
                  <a:cubicBezTo>
                    <a:pt x="136" y="299"/>
                    <a:pt x="127" y="229"/>
                    <a:pt x="113" y="157"/>
                  </a:cubicBezTo>
                  <a:cubicBezTo>
                    <a:pt x="108" y="129"/>
                    <a:pt x="101" y="99"/>
                    <a:pt x="92" y="72"/>
                  </a:cubicBezTo>
                  <a:cubicBezTo>
                    <a:pt x="85" y="44"/>
                    <a:pt x="71" y="32"/>
                    <a:pt x="56" y="10"/>
                  </a:cubicBezTo>
                  <a:cubicBezTo>
                    <a:pt x="52" y="4"/>
                    <a:pt x="45" y="1"/>
                    <a:pt x="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4" name="Google Shape;4164;p168"/>
            <p:cNvSpPr/>
            <p:nvPr/>
          </p:nvSpPr>
          <p:spPr>
            <a:xfrm>
              <a:off x="6086925" y="1650350"/>
              <a:ext cx="6400" cy="13825"/>
            </a:xfrm>
            <a:custGeom>
              <a:avLst/>
              <a:gdLst/>
              <a:ahLst/>
              <a:cxnLst/>
              <a:rect l="l" t="t" r="r" b="b"/>
              <a:pathLst>
                <a:path w="256" h="553" extrusionOk="0">
                  <a:moveTo>
                    <a:pt x="235" y="0"/>
                  </a:moveTo>
                  <a:cubicBezTo>
                    <a:pt x="185" y="0"/>
                    <a:pt x="142" y="37"/>
                    <a:pt x="107" y="71"/>
                  </a:cubicBezTo>
                  <a:cubicBezTo>
                    <a:pt x="70" y="107"/>
                    <a:pt x="48" y="149"/>
                    <a:pt x="32" y="197"/>
                  </a:cubicBezTo>
                  <a:cubicBezTo>
                    <a:pt x="0" y="303"/>
                    <a:pt x="20" y="423"/>
                    <a:pt x="50" y="525"/>
                  </a:cubicBezTo>
                  <a:cubicBezTo>
                    <a:pt x="55" y="544"/>
                    <a:pt x="68" y="552"/>
                    <a:pt x="82" y="552"/>
                  </a:cubicBezTo>
                  <a:cubicBezTo>
                    <a:pt x="102" y="552"/>
                    <a:pt x="124" y="534"/>
                    <a:pt x="119" y="507"/>
                  </a:cubicBezTo>
                  <a:cubicBezTo>
                    <a:pt x="107" y="416"/>
                    <a:pt x="102" y="322"/>
                    <a:pt x="119" y="231"/>
                  </a:cubicBezTo>
                  <a:cubicBezTo>
                    <a:pt x="128" y="193"/>
                    <a:pt x="140" y="155"/>
                    <a:pt x="158" y="121"/>
                  </a:cubicBezTo>
                  <a:cubicBezTo>
                    <a:pt x="179" y="81"/>
                    <a:pt x="219" y="62"/>
                    <a:pt x="246" y="27"/>
                  </a:cubicBezTo>
                  <a:cubicBezTo>
                    <a:pt x="256" y="17"/>
                    <a:pt x="251"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5" name="Google Shape;4165;p168"/>
            <p:cNvSpPr/>
            <p:nvPr/>
          </p:nvSpPr>
          <p:spPr>
            <a:xfrm>
              <a:off x="6097000" y="1642850"/>
              <a:ext cx="12550" cy="17325"/>
            </a:xfrm>
            <a:custGeom>
              <a:avLst/>
              <a:gdLst/>
              <a:ahLst/>
              <a:cxnLst/>
              <a:rect l="l" t="t" r="r" b="b"/>
              <a:pathLst>
                <a:path w="502" h="693" extrusionOk="0">
                  <a:moveTo>
                    <a:pt x="482" y="0"/>
                  </a:moveTo>
                  <a:cubicBezTo>
                    <a:pt x="479" y="0"/>
                    <a:pt x="476" y="1"/>
                    <a:pt x="474" y="3"/>
                  </a:cubicBezTo>
                  <a:cubicBezTo>
                    <a:pt x="258" y="165"/>
                    <a:pt x="80" y="400"/>
                    <a:pt x="6" y="659"/>
                  </a:cubicBezTo>
                  <a:cubicBezTo>
                    <a:pt x="0" y="678"/>
                    <a:pt x="18" y="693"/>
                    <a:pt x="34" y="693"/>
                  </a:cubicBezTo>
                  <a:cubicBezTo>
                    <a:pt x="42" y="693"/>
                    <a:pt x="50" y="689"/>
                    <a:pt x="55" y="680"/>
                  </a:cubicBezTo>
                  <a:cubicBezTo>
                    <a:pt x="108" y="556"/>
                    <a:pt x="182" y="445"/>
                    <a:pt x="263" y="338"/>
                  </a:cubicBezTo>
                  <a:cubicBezTo>
                    <a:pt x="340" y="235"/>
                    <a:pt x="431" y="137"/>
                    <a:pt x="495" y="25"/>
                  </a:cubicBezTo>
                  <a:cubicBezTo>
                    <a:pt x="502" y="15"/>
                    <a:pt x="493" y="0"/>
                    <a:pt x="48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6" name="Google Shape;4166;p168"/>
            <p:cNvSpPr/>
            <p:nvPr/>
          </p:nvSpPr>
          <p:spPr>
            <a:xfrm>
              <a:off x="6103275" y="1488600"/>
              <a:ext cx="10350" cy="24125"/>
            </a:xfrm>
            <a:custGeom>
              <a:avLst/>
              <a:gdLst/>
              <a:ahLst/>
              <a:cxnLst/>
              <a:rect l="l" t="t" r="r" b="b"/>
              <a:pathLst>
                <a:path w="414" h="965" extrusionOk="0">
                  <a:moveTo>
                    <a:pt x="71" y="0"/>
                  </a:moveTo>
                  <a:cubicBezTo>
                    <a:pt x="63" y="0"/>
                    <a:pt x="56" y="4"/>
                    <a:pt x="49" y="9"/>
                  </a:cubicBezTo>
                  <a:cubicBezTo>
                    <a:pt x="0" y="54"/>
                    <a:pt x="47" y="164"/>
                    <a:pt x="64" y="216"/>
                  </a:cubicBezTo>
                  <a:cubicBezTo>
                    <a:pt x="89" y="299"/>
                    <a:pt x="118" y="381"/>
                    <a:pt x="150" y="461"/>
                  </a:cubicBezTo>
                  <a:cubicBezTo>
                    <a:pt x="212" y="620"/>
                    <a:pt x="282" y="776"/>
                    <a:pt x="335" y="939"/>
                  </a:cubicBezTo>
                  <a:cubicBezTo>
                    <a:pt x="341" y="956"/>
                    <a:pt x="355" y="964"/>
                    <a:pt x="370" y="964"/>
                  </a:cubicBezTo>
                  <a:cubicBezTo>
                    <a:pt x="392" y="964"/>
                    <a:pt x="414" y="947"/>
                    <a:pt x="406" y="919"/>
                  </a:cubicBezTo>
                  <a:cubicBezTo>
                    <a:pt x="361" y="754"/>
                    <a:pt x="303" y="594"/>
                    <a:pt x="246" y="434"/>
                  </a:cubicBezTo>
                  <a:cubicBezTo>
                    <a:pt x="218" y="356"/>
                    <a:pt x="191" y="276"/>
                    <a:pt x="166" y="197"/>
                  </a:cubicBezTo>
                  <a:cubicBezTo>
                    <a:pt x="155" y="157"/>
                    <a:pt x="146" y="117"/>
                    <a:pt x="134" y="80"/>
                  </a:cubicBezTo>
                  <a:cubicBezTo>
                    <a:pt x="123" y="46"/>
                    <a:pt x="114" y="14"/>
                    <a:pt x="78" y="2"/>
                  </a:cubicBezTo>
                  <a:cubicBezTo>
                    <a:pt x="76" y="1"/>
                    <a:pt x="73"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7" name="Google Shape;4167;p168"/>
            <p:cNvSpPr/>
            <p:nvPr/>
          </p:nvSpPr>
          <p:spPr>
            <a:xfrm>
              <a:off x="6110575" y="1490950"/>
              <a:ext cx="6550" cy="14775"/>
            </a:xfrm>
            <a:custGeom>
              <a:avLst/>
              <a:gdLst/>
              <a:ahLst/>
              <a:cxnLst/>
              <a:rect l="l" t="t" r="r" b="b"/>
              <a:pathLst>
                <a:path w="262" h="591" extrusionOk="0">
                  <a:moveTo>
                    <a:pt x="211" y="0"/>
                  </a:moveTo>
                  <a:cubicBezTo>
                    <a:pt x="193" y="0"/>
                    <a:pt x="176" y="7"/>
                    <a:pt x="157" y="16"/>
                  </a:cubicBezTo>
                  <a:cubicBezTo>
                    <a:pt x="152" y="18"/>
                    <a:pt x="135" y="27"/>
                    <a:pt x="125" y="34"/>
                  </a:cubicBezTo>
                  <a:cubicBezTo>
                    <a:pt x="114" y="43"/>
                    <a:pt x="101" y="52"/>
                    <a:pt x="91" y="63"/>
                  </a:cubicBezTo>
                  <a:cubicBezTo>
                    <a:pt x="55" y="103"/>
                    <a:pt x="32" y="159"/>
                    <a:pt x="22" y="211"/>
                  </a:cubicBezTo>
                  <a:cubicBezTo>
                    <a:pt x="0" y="330"/>
                    <a:pt x="34" y="454"/>
                    <a:pt x="82" y="565"/>
                  </a:cubicBezTo>
                  <a:cubicBezTo>
                    <a:pt x="90" y="582"/>
                    <a:pt x="110" y="591"/>
                    <a:pt x="130" y="591"/>
                  </a:cubicBezTo>
                  <a:cubicBezTo>
                    <a:pt x="137" y="591"/>
                    <a:pt x="145" y="590"/>
                    <a:pt x="151" y="587"/>
                  </a:cubicBezTo>
                  <a:cubicBezTo>
                    <a:pt x="175" y="575"/>
                    <a:pt x="191" y="546"/>
                    <a:pt x="182" y="519"/>
                  </a:cubicBezTo>
                  <a:cubicBezTo>
                    <a:pt x="166" y="474"/>
                    <a:pt x="151" y="418"/>
                    <a:pt x="146" y="377"/>
                  </a:cubicBezTo>
                  <a:cubicBezTo>
                    <a:pt x="144" y="354"/>
                    <a:pt x="142" y="331"/>
                    <a:pt x="142" y="308"/>
                  </a:cubicBezTo>
                  <a:cubicBezTo>
                    <a:pt x="142" y="297"/>
                    <a:pt x="142" y="287"/>
                    <a:pt x="144" y="275"/>
                  </a:cubicBezTo>
                  <a:cubicBezTo>
                    <a:pt x="144" y="275"/>
                    <a:pt x="145" y="262"/>
                    <a:pt x="145" y="262"/>
                  </a:cubicBezTo>
                  <a:lnTo>
                    <a:pt x="145" y="262"/>
                  </a:lnTo>
                  <a:cubicBezTo>
                    <a:pt x="145" y="262"/>
                    <a:pt x="145" y="263"/>
                    <a:pt x="145" y="266"/>
                  </a:cubicBezTo>
                  <a:cubicBezTo>
                    <a:pt x="146" y="261"/>
                    <a:pt x="146" y="256"/>
                    <a:pt x="147" y="251"/>
                  </a:cubicBezTo>
                  <a:cubicBezTo>
                    <a:pt x="151" y="230"/>
                    <a:pt x="155" y="210"/>
                    <a:pt x="162" y="190"/>
                  </a:cubicBezTo>
                  <a:cubicBezTo>
                    <a:pt x="164" y="188"/>
                    <a:pt x="166" y="182"/>
                    <a:pt x="166" y="182"/>
                  </a:cubicBezTo>
                  <a:lnTo>
                    <a:pt x="166" y="182"/>
                  </a:lnTo>
                  <a:cubicBezTo>
                    <a:pt x="166" y="182"/>
                    <a:pt x="165" y="184"/>
                    <a:pt x="164" y="186"/>
                  </a:cubicBezTo>
                  <a:cubicBezTo>
                    <a:pt x="166" y="181"/>
                    <a:pt x="169" y="176"/>
                    <a:pt x="172" y="170"/>
                  </a:cubicBezTo>
                  <a:cubicBezTo>
                    <a:pt x="177" y="161"/>
                    <a:pt x="182" y="154"/>
                    <a:pt x="187" y="144"/>
                  </a:cubicBezTo>
                  <a:cubicBezTo>
                    <a:pt x="192" y="137"/>
                    <a:pt x="196" y="129"/>
                    <a:pt x="202" y="122"/>
                  </a:cubicBezTo>
                  <a:lnTo>
                    <a:pt x="202" y="122"/>
                  </a:lnTo>
                  <a:cubicBezTo>
                    <a:pt x="202" y="122"/>
                    <a:pt x="202" y="122"/>
                    <a:pt x="202" y="122"/>
                  </a:cubicBezTo>
                  <a:cubicBezTo>
                    <a:pt x="202" y="122"/>
                    <a:pt x="207" y="117"/>
                    <a:pt x="207" y="116"/>
                  </a:cubicBezTo>
                  <a:cubicBezTo>
                    <a:pt x="213" y="110"/>
                    <a:pt x="217" y="103"/>
                    <a:pt x="222" y="97"/>
                  </a:cubicBezTo>
                  <a:cubicBezTo>
                    <a:pt x="233" y="84"/>
                    <a:pt x="252" y="66"/>
                    <a:pt x="259" y="43"/>
                  </a:cubicBezTo>
                  <a:cubicBezTo>
                    <a:pt x="262" y="31"/>
                    <a:pt x="258" y="15"/>
                    <a:pt x="244" y="8"/>
                  </a:cubicBezTo>
                  <a:cubicBezTo>
                    <a:pt x="233" y="2"/>
                    <a:pt x="222" y="0"/>
                    <a:pt x="2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8" name="Google Shape;4168;p168"/>
            <p:cNvSpPr/>
            <p:nvPr/>
          </p:nvSpPr>
          <p:spPr>
            <a:xfrm>
              <a:off x="6118425" y="1491225"/>
              <a:ext cx="12400" cy="14300"/>
            </a:xfrm>
            <a:custGeom>
              <a:avLst/>
              <a:gdLst/>
              <a:ahLst/>
              <a:cxnLst/>
              <a:rect l="l" t="t" r="r" b="b"/>
              <a:pathLst>
                <a:path w="496" h="572" extrusionOk="0">
                  <a:moveTo>
                    <a:pt x="464" y="1"/>
                  </a:moveTo>
                  <a:cubicBezTo>
                    <a:pt x="460" y="1"/>
                    <a:pt x="456" y="2"/>
                    <a:pt x="452" y="4"/>
                  </a:cubicBezTo>
                  <a:cubicBezTo>
                    <a:pt x="357" y="59"/>
                    <a:pt x="279" y="140"/>
                    <a:pt x="211" y="226"/>
                  </a:cubicBezTo>
                  <a:cubicBezTo>
                    <a:pt x="142" y="313"/>
                    <a:pt x="79" y="405"/>
                    <a:pt x="23" y="501"/>
                  </a:cubicBezTo>
                  <a:cubicBezTo>
                    <a:pt x="1" y="537"/>
                    <a:pt x="34" y="571"/>
                    <a:pt x="67" y="571"/>
                  </a:cubicBezTo>
                  <a:cubicBezTo>
                    <a:pt x="82" y="571"/>
                    <a:pt x="96" y="565"/>
                    <a:pt x="107" y="548"/>
                  </a:cubicBezTo>
                  <a:cubicBezTo>
                    <a:pt x="161" y="458"/>
                    <a:pt x="222" y="371"/>
                    <a:pt x="289" y="291"/>
                  </a:cubicBezTo>
                  <a:cubicBezTo>
                    <a:pt x="357" y="209"/>
                    <a:pt x="427" y="127"/>
                    <a:pt x="485" y="37"/>
                  </a:cubicBezTo>
                  <a:cubicBezTo>
                    <a:pt x="496" y="20"/>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9" name="Google Shape;4169;p168"/>
            <p:cNvSpPr/>
            <p:nvPr/>
          </p:nvSpPr>
          <p:spPr>
            <a:xfrm>
              <a:off x="5549875" y="1722625"/>
              <a:ext cx="10375" cy="24125"/>
            </a:xfrm>
            <a:custGeom>
              <a:avLst/>
              <a:gdLst/>
              <a:ahLst/>
              <a:cxnLst/>
              <a:rect l="l" t="t" r="r" b="b"/>
              <a:pathLst>
                <a:path w="415" h="965" extrusionOk="0">
                  <a:moveTo>
                    <a:pt x="72" y="1"/>
                  </a:moveTo>
                  <a:cubicBezTo>
                    <a:pt x="64" y="1"/>
                    <a:pt x="57" y="5"/>
                    <a:pt x="51" y="10"/>
                  </a:cubicBezTo>
                  <a:cubicBezTo>
                    <a:pt x="1" y="55"/>
                    <a:pt x="48" y="165"/>
                    <a:pt x="64" y="218"/>
                  </a:cubicBezTo>
                  <a:cubicBezTo>
                    <a:pt x="90" y="299"/>
                    <a:pt x="119" y="382"/>
                    <a:pt x="150" y="462"/>
                  </a:cubicBezTo>
                  <a:cubicBezTo>
                    <a:pt x="213" y="621"/>
                    <a:pt x="283" y="777"/>
                    <a:pt x="336" y="940"/>
                  </a:cubicBezTo>
                  <a:cubicBezTo>
                    <a:pt x="342" y="957"/>
                    <a:pt x="356" y="965"/>
                    <a:pt x="370" y="965"/>
                  </a:cubicBezTo>
                  <a:cubicBezTo>
                    <a:pt x="392" y="965"/>
                    <a:pt x="415" y="948"/>
                    <a:pt x="407" y="920"/>
                  </a:cubicBezTo>
                  <a:cubicBezTo>
                    <a:pt x="361" y="756"/>
                    <a:pt x="303" y="595"/>
                    <a:pt x="247" y="435"/>
                  </a:cubicBezTo>
                  <a:cubicBezTo>
                    <a:pt x="218" y="357"/>
                    <a:pt x="191" y="277"/>
                    <a:pt x="167" y="198"/>
                  </a:cubicBezTo>
                  <a:cubicBezTo>
                    <a:pt x="155" y="158"/>
                    <a:pt x="146" y="118"/>
                    <a:pt x="134" y="80"/>
                  </a:cubicBezTo>
                  <a:cubicBezTo>
                    <a:pt x="124" y="47"/>
                    <a:pt x="114" y="15"/>
                    <a:pt x="79" y="2"/>
                  </a:cubicBezTo>
                  <a:cubicBezTo>
                    <a:pt x="76" y="1"/>
                    <a:pt x="74"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0" name="Google Shape;4170;p168"/>
            <p:cNvSpPr/>
            <p:nvPr/>
          </p:nvSpPr>
          <p:spPr>
            <a:xfrm>
              <a:off x="5557175" y="1725000"/>
              <a:ext cx="6575" cy="14775"/>
            </a:xfrm>
            <a:custGeom>
              <a:avLst/>
              <a:gdLst/>
              <a:ahLst/>
              <a:cxnLst/>
              <a:rect l="l" t="t" r="r" b="b"/>
              <a:pathLst>
                <a:path w="263" h="591" extrusionOk="0">
                  <a:moveTo>
                    <a:pt x="212" y="0"/>
                  </a:moveTo>
                  <a:cubicBezTo>
                    <a:pt x="194" y="0"/>
                    <a:pt x="177" y="7"/>
                    <a:pt x="159" y="16"/>
                  </a:cubicBezTo>
                  <a:cubicBezTo>
                    <a:pt x="153" y="18"/>
                    <a:pt x="135" y="26"/>
                    <a:pt x="126" y="34"/>
                  </a:cubicBezTo>
                  <a:cubicBezTo>
                    <a:pt x="115" y="43"/>
                    <a:pt x="102" y="52"/>
                    <a:pt x="92" y="63"/>
                  </a:cubicBezTo>
                  <a:cubicBezTo>
                    <a:pt x="56" y="103"/>
                    <a:pt x="33" y="159"/>
                    <a:pt x="22" y="211"/>
                  </a:cubicBezTo>
                  <a:cubicBezTo>
                    <a:pt x="1" y="330"/>
                    <a:pt x="36" y="454"/>
                    <a:pt x="83" y="565"/>
                  </a:cubicBezTo>
                  <a:cubicBezTo>
                    <a:pt x="90" y="582"/>
                    <a:pt x="111" y="591"/>
                    <a:pt x="130" y="591"/>
                  </a:cubicBezTo>
                  <a:cubicBezTo>
                    <a:pt x="138" y="591"/>
                    <a:pt x="145" y="590"/>
                    <a:pt x="151" y="587"/>
                  </a:cubicBezTo>
                  <a:cubicBezTo>
                    <a:pt x="174" y="575"/>
                    <a:pt x="191" y="546"/>
                    <a:pt x="182" y="519"/>
                  </a:cubicBezTo>
                  <a:cubicBezTo>
                    <a:pt x="167" y="474"/>
                    <a:pt x="151" y="418"/>
                    <a:pt x="146" y="377"/>
                  </a:cubicBezTo>
                  <a:cubicBezTo>
                    <a:pt x="144" y="354"/>
                    <a:pt x="143" y="331"/>
                    <a:pt x="143" y="308"/>
                  </a:cubicBezTo>
                  <a:cubicBezTo>
                    <a:pt x="143" y="297"/>
                    <a:pt x="143" y="287"/>
                    <a:pt x="144" y="274"/>
                  </a:cubicBezTo>
                  <a:cubicBezTo>
                    <a:pt x="144" y="274"/>
                    <a:pt x="145" y="261"/>
                    <a:pt x="146" y="261"/>
                  </a:cubicBezTo>
                  <a:lnTo>
                    <a:pt x="146" y="261"/>
                  </a:lnTo>
                  <a:cubicBezTo>
                    <a:pt x="146" y="261"/>
                    <a:pt x="145" y="263"/>
                    <a:pt x="145" y="265"/>
                  </a:cubicBezTo>
                  <a:cubicBezTo>
                    <a:pt x="146" y="261"/>
                    <a:pt x="146" y="255"/>
                    <a:pt x="148" y="251"/>
                  </a:cubicBezTo>
                  <a:cubicBezTo>
                    <a:pt x="151" y="229"/>
                    <a:pt x="156" y="210"/>
                    <a:pt x="164" y="190"/>
                  </a:cubicBezTo>
                  <a:cubicBezTo>
                    <a:pt x="164" y="188"/>
                    <a:pt x="167" y="182"/>
                    <a:pt x="167" y="182"/>
                  </a:cubicBezTo>
                  <a:lnTo>
                    <a:pt x="167" y="182"/>
                  </a:lnTo>
                  <a:cubicBezTo>
                    <a:pt x="167" y="182"/>
                    <a:pt x="166" y="183"/>
                    <a:pt x="165" y="186"/>
                  </a:cubicBezTo>
                  <a:cubicBezTo>
                    <a:pt x="167" y="181"/>
                    <a:pt x="170" y="176"/>
                    <a:pt x="172" y="170"/>
                  </a:cubicBezTo>
                  <a:cubicBezTo>
                    <a:pt x="177" y="161"/>
                    <a:pt x="182" y="153"/>
                    <a:pt x="187" y="144"/>
                  </a:cubicBezTo>
                  <a:cubicBezTo>
                    <a:pt x="192" y="136"/>
                    <a:pt x="198" y="127"/>
                    <a:pt x="205" y="120"/>
                  </a:cubicBezTo>
                  <a:lnTo>
                    <a:pt x="205" y="120"/>
                  </a:lnTo>
                  <a:cubicBezTo>
                    <a:pt x="203" y="121"/>
                    <a:pt x="203" y="122"/>
                    <a:pt x="203" y="122"/>
                  </a:cubicBezTo>
                  <a:cubicBezTo>
                    <a:pt x="203" y="122"/>
                    <a:pt x="207" y="117"/>
                    <a:pt x="208" y="116"/>
                  </a:cubicBezTo>
                  <a:cubicBezTo>
                    <a:pt x="213" y="109"/>
                    <a:pt x="217" y="103"/>
                    <a:pt x="222" y="97"/>
                  </a:cubicBezTo>
                  <a:cubicBezTo>
                    <a:pt x="233" y="84"/>
                    <a:pt x="253" y="66"/>
                    <a:pt x="259" y="43"/>
                  </a:cubicBezTo>
                  <a:cubicBezTo>
                    <a:pt x="262" y="31"/>
                    <a:pt x="258" y="15"/>
                    <a:pt x="246" y="8"/>
                  </a:cubicBezTo>
                  <a:cubicBezTo>
                    <a:pt x="234" y="2"/>
                    <a:pt x="223" y="0"/>
                    <a:pt x="2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1" name="Google Shape;4171;p168"/>
            <p:cNvSpPr/>
            <p:nvPr/>
          </p:nvSpPr>
          <p:spPr>
            <a:xfrm>
              <a:off x="5565025" y="1725250"/>
              <a:ext cx="12425" cy="14325"/>
            </a:xfrm>
            <a:custGeom>
              <a:avLst/>
              <a:gdLst/>
              <a:ahLst/>
              <a:cxnLst/>
              <a:rect l="l" t="t" r="r" b="b"/>
              <a:pathLst>
                <a:path w="497" h="573" extrusionOk="0">
                  <a:moveTo>
                    <a:pt x="464" y="1"/>
                  </a:moveTo>
                  <a:cubicBezTo>
                    <a:pt x="460" y="1"/>
                    <a:pt x="456" y="2"/>
                    <a:pt x="452" y="4"/>
                  </a:cubicBezTo>
                  <a:cubicBezTo>
                    <a:pt x="358" y="60"/>
                    <a:pt x="279" y="140"/>
                    <a:pt x="211" y="227"/>
                  </a:cubicBezTo>
                  <a:cubicBezTo>
                    <a:pt x="143" y="314"/>
                    <a:pt x="80" y="406"/>
                    <a:pt x="23" y="501"/>
                  </a:cubicBezTo>
                  <a:cubicBezTo>
                    <a:pt x="0" y="538"/>
                    <a:pt x="34" y="573"/>
                    <a:pt x="68" y="573"/>
                  </a:cubicBezTo>
                  <a:cubicBezTo>
                    <a:pt x="82" y="573"/>
                    <a:pt x="97" y="566"/>
                    <a:pt x="107" y="549"/>
                  </a:cubicBezTo>
                  <a:cubicBezTo>
                    <a:pt x="162" y="459"/>
                    <a:pt x="224" y="372"/>
                    <a:pt x="290" y="292"/>
                  </a:cubicBezTo>
                  <a:cubicBezTo>
                    <a:pt x="358" y="210"/>
                    <a:pt x="428" y="127"/>
                    <a:pt x="486" y="38"/>
                  </a:cubicBezTo>
                  <a:cubicBezTo>
                    <a:pt x="496" y="21"/>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2" name="Google Shape;4172;p168"/>
            <p:cNvSpPr/>
            <p:nvPr/>
          </p:nvSpPr>
          <p:spPr>
            <a:xfrm>
              <a:off x="5911050" y="1667000"/>
              <a:ext cx="5725" cy="21325"/>
            </a:xfrm>
            <a:custGeom>
              <a:avLst/>
              <a:gdLst/>
              <a:ahLst/>
              <a:cxnLst/>
              <a:rect l="l" t="t" r="r" b="b"/>
              <a:pathLst>
                <a:path w="229" h="853" extrusionOk="0">
                  <a:moveTo>
                    <a:pt x="58" y="1"/>
                  </a:moveTo>
                  <a:cubicBezTo>
                    <a:pt x="46" y="1"/>
                    <a:pt x="34" y="6"/>
                    <a:pt x="29" y="20"/>
                  </a:cubicBezTo>
                  <a:cubicBezTo>
                    <a:pt x="1" y="81"/>
                    <a:pt x="10" y="149"/>
                    <a:pt x="15" y="215"/>
                  </a:cubicBezTo>
                  <a:cubicBezTo>
                    <a:pt x="20" y="281"/>
                    <a:pt x="30" y="347"/>
                    <a:pt x="38" y="414"/>
                  </a:cubicBezTo>
                  <a:cubicBezTo>
                    <a:pt x="56" y="545"/>
                    <a:pt x="78" y="676"/>
                    <a:pt x="101" y="806"/>
                  </a:cubicBezTo>
                  <a:cubicBezTo>
                    <a:pt x="106" y="834"/>
                    <a:pt x="136" y="852"/>
                    <a:pt x="163" y="852"/>
                  </a:cubicBezTo>
                  <a:cubicBezTo>
                    <a:pt x="169" y="852"/>
                    <a:pt x="174" y="852"/>
                    <a:pt x="179" y="850"/>
                  </a:cubicBezTo>
                  <a:cubicBezTo>
                    <a:pt x="215" y="841"/>
                    <a:pt x="228" y="806"/>
                    <a:pt x="223" y="773"/>
                  </a:cubicBezTo>
                  <a:cubicBezTo>
                    <a:pt x="204" y="647"/>
                    <a:pt x="185" y="522"/>
                    <a:pt x="169" y="395"/>
                  </a:cubicBezTo>
                  <a:cubicBezTo>
                    <a:pt x="162" y="331"/>
                    <a:pt x="153" y="268"/>
                    <a:pt x="143" y="205"/>
                  </a:cubicBezTo>
                  <a:cubicBezTo>
                    <a:pt x="134" y="144"/>
                    <a:pt x="132" y="71"/>
                    <a:pt x="96" y="20"/>
                  </a:cubicBezTo>
                  <a:cubicBezTo>
                    <a:pt x="88" y="8"/>
                    <a:pt x="72" y="1"/>
                    <a:pt x="5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3" name="Google Shape;4173;p168"/>
            <p:cNvSpPr/>
            <p:nvPr/>
          </p:nvSpPr>
          <p:spPr>
            <a:xfrm>
              <a:off x="5920750" y="1672325"/>
              <a:ext cx="3775" cy="17025"/>
            </a:xfrm>
            <a:custGeom>
              <a:avLst/>
              <a:gdLst/>
              <a:ahLst/>
              <a:cxnLst/>
              <a:rect l="l" t="t" r="r" b="b"/>
              <a:pathLst>
                <a:path w="151" h="681" extrusionOk="0">
                  <a:moveTo>
                    <a:pt x="125" y="1"/>
                  </a:moveTo>
                  <a:cubicBezTo>
                    <a:pt x="116" y="1"/>
                    <a:pt x="107" y="5"/>
                    <a:pt x="102" y="13"/>
                  </a:cubicBezTo>
                  <a:cubicBezTo>
                    <a:pt x="40" y="98"/>
                    <a:pt x="20" y="209"/>
                    <a:pt x="11" y="310"/>
                  </a:cubicBezTo>
                  <a:cubicBezTo>
                    <a:pt x="0" y="415"/>
                    <a:pt x="11" y="521"/>
                    <a:pt x="20" y="627"/>
                  </a:cubicBezTo>
                  <a:cubicBezTo>
                    <a:pt x="22" y="663"/>
                    <a:pt x="50" y="681"/>
                    <a:pt x="77" y="681"/>
                  </a:cubicBezTo>
                  <a:cubicBezTo>
                    <a:pt x="104" y="681"/>
                    <a:pt x="129" y="663"/>
                    <a:pt x="129" y="627"/>
                  </a:cubicBezTo>
                  <a:cubicBezTo>
                    <a:pt x="130" y="525"/>
                    <a:pt x="130" y="423"/>
                    <a:pt x="135" y="322"/>
                  </a:cubicBezTo>
                  <a:cubicBezTo>
                    <a:pt x="136" y="273"/>
                    <a:pt x="141" y="224"/>
                    <a:pt x="143" y="176"/>
                  </a:cubicBezTo>
                  <a:cubicBezTo>
                    <a:pt x="144" y="126"/>
                    <a:pt x="151" y="78"/>
                    <a:pt x="151" y="27"/>
                  </a:cubicBezTo>
                  <a:cubicBezTo>
                    <a:pt x="151" y="10"/>
                    <a:pt x="138" y="1"/>
                    <a:pt x="1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4" name="Google Shape;4174;p168"/>
            <p:cNvSpPr/>
            <p:nvPr/>
          </p:nvSpPr>
          <p:spPr>
            <a:xfrm>
              <a:off x="5928600" y="1669650"/>
              <a:ext cx="9975" cy="13400"/>
            </a:xfrm>
            <a:custGeom>
              <a:avLst/>
              <a:gdLst/>
              <a:ahLst/>
              <a:cxnLst/>
              <a:rect l="l" t="t" r="r" b="b"/>
              <a:pathLst>
                <a:path w="399" h="536" extrusionOk="0">
                  <a:moveTo>
                    <a:pt x="362" y="0"/>
                  </a:moveTo>
                  <a:cubicBezTo>
                    <a:pt x="358" y="0"/>
                    <a:pt x="355" y="1"/>
                    <a:pt x="351" y="2"/>
                  </a:cubicBezTo>
                  <a:cubicBezTo>
                    <a:pt x="257" y="33"/>
                    <a:pt x="191" y="128"/>
                    <a:pt x="138" y="206"/>
                  </a:cubicBezTo>
                  <a:cubicBezTo>
                    <a:pt x="83" y="288"/>
                    <a:pt x="41" y="376"/>
                    <a:pt x="10" y="470"/>
                  </a:cubicBezTo>
                  <a:cubicBezTo>
                    <a:pt x="1" y="497"/>
                    <a:pt x="20" y="526"/>
                    <a:pt x="46" y="534"/>
                  </a:cubicBezTo>
                  <a:cubicBezTo>
                    <a:pt x="51" y="535"/>
                    <a:pt x="55" y="536"/>
                    <a:pt x="60" y="536"/>
                  </a:cubicBezTo>
                  <a:cubicBezTo>
                    <a:pt x="83" y="536"/>
                    <a:pt x="103" y="521"/>
                    <a:pt x="111" y="498"/>
                  </a:cubicBezTo>
                  <a:cubicBezTo>
                    <a:pt x="138" y="415"/>
                    <a:pt x="178" y="335"/>
                    <a:pt x="226" y="263"/>
                  </a:cubicBezTo>
                  <a:cubicBezTo>
                    <a:pt x="250" y="228"/>
                    <a:pt x="276" y="196"/>
                    <a:pt x="303" y="164"/>
                  </a:cubicBezTo>
                  <a:cubicBezTo>
                    <a:pt x="334" y="129"/>
                    <a:pt x="368" y="93"/>
                    <a:pt x="388" y="51"/>
                  </a:cubicBezTo>
                  <a:cubicBezTo>
                    <a:pt x="398" y="30"/>
                    <a:pt x="384" y="0"/>
                    <a:pt x="3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5" name="Google Shape;4175;p168"/>
            <p:cNvSpPr/>
            <p:nvPr/>
          </p:nvSpPr>
          <p:spPr>
            <a:xfrm>
              <a:off x="5769450" y="1529600"/>
              <a:ext cx="8125" cy="20825"/>
            </a:xfrm>
            <a:custGeom>
              <a:avLst/>
              <a:gdLst/>
              <a:ahLst/>
              <a:cxnLst/>
              <a:rect l="l" t="t" r="r" b="b"/>
              <a:pathLst>
                <a:path w="325" h="833" extrusionOk="0">
                  <a:moveTo>
                    <a:pt x="78" y="0"/>
                  </a:moveTo>
                  <a:cubicBezTo>
                    <a:pt x="61" y="0"/>
                    <a:pt x="43" y="9"/>
                    <a:pt x="33" y="25"/>
                  </a:cubicBezTo>
                  <a:cubicBezTo>
                    <a:pt x="1" y="81"/>
                    <a:pt x="17" y="171"/>
                    <a:pt x="28" y="233"/>
                  </a:cubicBezTo>
                  <a:cubicBezTo>
                    <a:pt x="42" y="302"/>
                    <a:pt x="62" y="369"/>
                    <a:pt x="87" y="435"/>
                  </a:cubicBezTo>
                  <a:cubicBezTo>
                    <a:pt x="135" y="561"/>
                    <a:pt x="184" y="688"/>
                    <a:pt x="238" y="812"/>
                  </a:cubicBezTo>
                  <a:cubicBezTo>
                    <a:pt x="245" y="827"/>
                    <a:pt x="259" y="833"/>
                    <a:pt x="273" y="833"/>
                  </a:cubicBezTo>
                  <a:cubicBezTo>
                    <a:pt x="298" y="833"/>
                    <a:pt x="324" y="814"/>
                    <a:pt x="323" y="787"/>
                  </a:cubicBezTo>
                  <a:cubicBezTo>
                    <a:pt x="317" y="657"/>
                    <a:pt x="262" y="534"/>
                    <a:pt x="221" y="411"/>
                  </a:cubicBezTo>
                  <a:cubicBezTo>
                    <a:pt x="200" y="348"/>
                    <a:pt x="180" y="285"/>
                    <a:pt x="165" y="222"/>
                  </a:cubicBezTo>
                  <a:cubicBezTo>
                    <a:pt x="156" y="188"/>
                    <a:pt x="149" y="156"/>
                    <a:pt x="144" y="122"/>
                  </a:cubicBezTo>
                  <a:cubicBezTo>
                    <a:pt x="139" y="88"/>
                    <a:pt x="139" y="56"/>
                    <a:pt x="123" y="25"/>
                  </a:cubicBezTo>
                  <a:cubicBezTo>
                    <a:pt x="113" y="9"/>
                    <a:pt x="95" y="0"/>
                    <a:pt x="7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6" name="Google Shape;4176;p168"/>
            <p:cNvSpPr/>
            <p:nvPr/>
          </p:nvSpPr>
          <p:spPr>
            <a:xfrm>
              <a:off x="5782150" y="1529975"/>
              <a:ext cx="6225" cy="15825"/>
            </a:xfrm>
            <a:custGeom>
              <a:avLst/>
              <a:gdLst/>
              <a:ahLst/>
              <a:cxnLst/>
              <a:rect l="l" t="t" r="r" b="b"/>
              <a:pathLst>
                <a:path w="249" h="633" extrusionOk="0">
                  <a:moveTo>
                    <a:pt x="220" y="0"/>
                  </a:moveTo>
                  <a:cubicBezTo>
                    <a:pt x="216" y="0"/>
                    <a:pt x="213" y="1"/>
                    <a:pt x="209" y="4"/>
                  </a:cubicBezTo>
                  <a:cubicBezTo>
                    <a:pt x="164" y="32"/>
                    <a:pt x="118" y="70"/>
                    <a:pt x="89" y="116"/>
                  </a:cubicBezTo>
                  <a:cubicBezTo>
                    <a:pt x="60" y="162"/>
                    <a:pt x="38" y="213"/>
                    <a:pt x="27" y="265"/>
                  </a:cubicBezTo>
                  <a:cubicBezTo>
                    <a:pt x="1" y="379"/>
                    <a:pt x="22" y="498"/>
                    <a:pt x="68" y="603"/>
                  </a:cubicBezTo>
                  <a:cubicBezTo>
                    <a:pt x="76" y="623"/>
                    <a:pt x="98" y="633"/>
                    <a:pt x="120" y="633"/>
                  </a:cubicBezTo>
                  <a:cubicBezTo>
                    <a:pt x="131" y="633"/>
                    <a:pt x="142" y="630"/>
                    <a:pt x="151" y="625"/>
                  </a:cubicBezTo>
                  <a:cubicBezTo>
                    <a:pt x="181" y="607"/>
                    <a:pt x="185" y="573"/>
                    <a:pt x="171" y="542"/>
                  </a:cubicBezTo>
                  <a:cubicBezTo>
                    <a:pt x="96" y="372"/>
                    <a:pt x="147" y="187"/>
                    <a:pt x="240" y="35"/>
                  </a:cubicBezTo>
                  <a:cubicBezTo>
                    <a:pt x="249" y="19"/>
                    <a:pt x="235" y="0"/>
                    <a:pt x="22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7" name="Google Shape;4177;p168"/>
            <p:cNvSpPr/>
            <p:nvPr/>
          </p:nvSpPr>
          <p:spPr>
            <a:xfrm>
              <a:off x="5795075" y="1526000"/>
              <a:ext cx="8550" cy="17000"/>
            </a:xfrm>
            <a:custGeom>
              <a:avLst/>
              <a:gdLst/>
              <a:ahLst/>
              <a:cxnLst/>
              <a:rect l="l" t="t" r="r" b="b"/>
              <a:pathLst>
                <a:path w="342" h="680" extrusionOk="0">
                  <a:moveTo>
                    <a:pt x="302" y="1"/>
                  </a:moveTo>
                  <a:cubicBezTo>
                    <a:pt x="297" y="1"/>
                    <a:pt x="291" y="2"/>
                    <a:pt x="286" y="5"/>
                  </a:cubicBezTo>
                  <a:cubicBezTo>
                    <a:pt x="181" y="63"/>
                    <a:pt x="120" y="179"/>
                    <a:pt x="79" y="289"/>
                  </a:cubicBezTo>
                  <a:cubicBezTo>
                    <a:pt x="38" y="399"/>
                    <a:pt x="17" y="515"/>
                    <a:pt x="5" y="633"/>
                  </a:cubicBezTo>
                  <a:cubicBezTo>
                    <a:pt x="1" y="662"/>
                    <a:pt x="28" y="679"/>
                    <a:pt x="54" y="679"/>
                  </a:cubicBezTo>
                  <a:cubicBezTo>
                    <a:pt x="75" y="679"/>
                    <a:pt x="96" y="669"/>
                    <a:pt x="99" y="644"/>
                  </a:cubicBezTo>
                  <a:cubicBezTo>
                    <a:pt x="114" y="537"/>
                    <a:pt x="139" y="430"/>
                    <a:pt x="179" y="330"/>
                  </a:cubicBezTo>
                  <a:cubicBezTo>
                    <a:pt x="218" y="229"/>
                    <a:pt x="281" y="143"/>
                    <a:pt x="329" y="49"/>
                  </a:cubicBezTo>
                  <a:cubicBezTo>
                    <a:pt x="341" y="26"/>
                    <a:pt x="324" y="1"/>
                    <a:pt x="3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8" name="Google Shape;4178;p168"/>
            <p:cNvSpPr/>
            <p:nvPr/>
          </p:nvSpPr>
          <p:spPr>
            <a:xfrm>
              <a:off x="5415125" y="1599650"/>
              <a:ext cx="5550" cy="20825"/>
            </a:xfrm>
            <a:custGeom>
              <a:avLst/>
              <a:gdLst/>
              <a:ahLst/>
              <a:cxnLst/>
              <a:rect l="l" t="t" r="r" b="b"/>
              <a:pathLst>
                <a:path w="222" h="833" extrusionOk="0">
                  <a:moveTo>
                    <a:pt x="56" y="0"/>
                  </a:moveTo>
                  <a:cubicBezTo>
                    <a:pt x="41" y="0"/>
                    <a:pt x="26" y="10"/>
                    <a:pt x="20" y="26"/>
                  </a:cubicBezTo>
                  <a:cubicBezTo>
                    <a:pt x="0" y="87"/>
                    <a:pt x="9" y="161"/>
                    <a:pt x="14" y="224"/>
                  </a:cubicBezTo>
                  <a:cubicBezTo>
                    <a:pt x="17" y="287"/>
                    <a:pt x="24" y="352"/>
                    <a:pt x="33" y="414"/>
                  </a:cubicBezTo>
                  <a:cubicBezTo>
                    <a:pt x="42" y="477"/>
                    <a:pt x="51" y="538"/>
                    <a:pt x="61" y="600"/>
                  </a:cubicBezTo>
                  <a:cubicBezTo>
                    <a:pt x="72" y="666"/>
                    <a:pt x="82" y="734"/>
                    <a:pt x="108" y="798"/>
                  </a:cubicBezTo>
                  <a:cubicBezTo>
                    <a:pt x="116" y="818"/>
                    <a:pt x="141" y="832"/>
                    <a:pt x="163" y="832"/>
                  </a:cubicBezTo>
                  <a:cubicBezTo>
                    <a:pt x="182" y="832"/>
                    <a:pt x="199" y="822"/>
                    <a:pt x="202" y="798"/>
                  </a:cubicBezTo>
                  <a:cubicBezTo>
                    <a:pt x="221" y="665"/>
                    <a:pt x="192" y="528"/>
                    <a:pt x="174" y="398"/>
                  </a:cubicBezTo>
                  <a:cubicBezTo>
                    <a:pt x="165" y="333"/>
                    <a:pt x="154" y="270"/>
                    <a:pt x="140" y="205"/>
                  </a:cubicBezTo>
                  <a:cubicBezTo>
                    <a:pt x="128" y="143"/>
                    <a:pt x="119" y="72"/>
                    <a:pt x="86" y="18"/>
                  </a:cubicBezTo>
                  <a:cubicBezTo>
                    <a:pt x="79" y="6"/>
                    <a:pt x="67" y="0"/>
                    <a:pt x="5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9" name="Google Shape;4179;p168"/>
            <p:cNvSpPr/>
            <p:nvPr/>
          </p:nvSpPr>
          <p:spPr>
            <a:xfrm>
              <a:off x="5424775" y="1604675"/>
              <a:ext cx="5250" cy="13525"/>
            </a:xfrm>
            <a:custGeom>
              <a:avLst/>
              <a:gdLst/>
              <a:ahLst/>
              <a:cxnLst/>
              <a:rect l="l" t="t" r="r" b="b"/>
              <a:pathLst>
                <a:path w="210" h="541" extrusionOk="0">
                  <a:moveTo>
                    <a:pt x="170" y="1"/>
                  </a:moveTo>
                  <a:cubicBezTo>
                    <a:pt x="165" y="1"/>
                    <a:pt x="159" y="2"/>
                    <a:pt x="153" y="6"/>
                  </a:cubicBezTo>
                  <a:cubicBezTo>
                    <a:pt x="134" y="18"/>
                    <a:pt x="115" y="32"/>
                    <a:pt x="99" y="48"/>
                  </a:cubicBezTo>
                  <a:cubicBezTo>
                    <a:pt x="82" y="66"/>
                    <a:pt x="71" y="88"/>
                    <a:pt x="58" y="109"/>
                  </a:cubicBezTo>
                  <a:cubicBezTo>
                    <a:pt x="35" y="147"/>
                    <a:pt x="21" y="187"/>
                    <a:pt x="15" y="232"/>
                  </a:cubicBezTo>
                  <a:cubicBezTo>
                    <a:pt x="0" y="329"/>
                    <a:pt x="29" y="426"/>
                    <a:pt x="71" y="514"/>
                  </a:cubicBezTo>
                  <a:cubicBezTo>
                    <a:pt x="79" y="532"/>
                    <a:pt x="100" y="541"/>
                    <a:pt x="120" y="541"/>
                  </a:cubicBezTo>
                  <a:cubicBezTo>
                    <a:pt x="130" y="541"/>
                    <a:pt x="140" y="538"/>
                    <a:pt x="148" y="534"/>
                  </a:cubicBezTo>
                  <a:cubicBezTo>
                    <a:pt x="175" y="516"/>
                    <a:pt x="180" y="483"/>
                    <a:pt x="167" y="455"/>
                  </a:cubicBezTo>
                  <a:cubicBezTo>
                    <a:pt x="134" y="388"/>
                    <a:pt x="118" y="320"/>
                    <a:pt x="125" y="245"/>
                  </a:cubicBezTo>
                  <a:cubicBezTo>
                    <a:pt x="127" y="217"/>
                    <a:pt x="137" y="181"/>
                    <a:pt x="148" y="150"/>
                  </a:cubicBezTo>
                  <a:cubicBezTo>
                    <a:pt x="154" y="134"/>
                    <a:pt x="163" y="120"/>
                    <a:pt x="173" y="105"/>
                  </a:cubicBezTo>
                  <a:cubicBezTo>
                    <a:pt x="182" y="86"/>
                    <a:pt x="189" y="69"/>
                    <a:pt x="198" y="50"/>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0" name="Google Shape;4180;p168"/>
            <p:cNvSpPr/>
            <p:nvPr/>
          </p:nvSpPr>
          <p:spPr>
            <a:xfrm>
              <a:off x="5967550" y="1596200"/>
              <a:ext cx="4050" cy="13075"/>
            </a:xfrm>
            <a:custGeom>
              <a:avLst/>
              <a:gdLst/>
              <a:ahLst/>
              <a:cxnLst/>
              <a:rect l="l" t="t" r="r" b="b"/>
              <a:pathLst>
                <a:path w="162" h="523" extrusionOk="0">
                  <a:moveTo>
                    <a:pt x="48" y="1"/>
                  </a:moveTo>
                  <a:cubicBezTo>
                    <a:pt x="40" y="1"/>
                    <a:pt x="32" y="6"/>
                    <a:pt x="29" y="17"/>
                  </a:cubicBezTo>
                  <a:cubicBezTo>
                    <a:pt x="19" y="54"/>
                    <a:pt x="16" y="92"/>
                    <a:pt x="9" y="131"/>
                  </a:cubicBezTo>
                  <a:cubicBezTo>
                    <a:pt x="1" y="171"/>
                    <a:pt x="3" y="212"/>
                    <a:pt x="7" y="251"/>
                  </a:cubicBezTo>
                  <a:cubicBezTo>
                    <a:pt x="16" y="331"/>
                    <a:pt x="30" y="410"/>
                    <a:pt x="54" y="487"/>
                  </a:cubicBezTo>
                  <a:cubicBezTo>
                    <a:pt x="61" y="512"/>
                    <a:pt x="80" y="522"/>
                    <a:pt x="100" y="522"/>
                  </a:cubicBezTo>
                  <a:cubicBezTo>
                    <a:pt x="130" y="522"/>
                    <a:pt x="162" y="497"/>
                    <a:pt x="151" y="459"/>
                  </a:cubicBezTo>
                  <a:cubicBezTo>
                    <a:pt x="131" y="389"/>
                    <a:pt x="113" y="318"/>
                    <a:pt x="106" y="246"/>
                  </a:cubicBezTo>
                  <a:cubicBezTo>
                    <a:pt x="102" y="209"/>
                    <a:pt x="98" y="171"/>
                    <a:pt x="91" y="135"/>
                  </a:cubicBezTo>
                  <a:cubicBezTo>
                    <a:pt x="83" y="97"/>
                    <a:pt x="80" y="60"/>
                    <a:pt x="74" y="23"/>
                  </a:cubicBezTo>
                  <a:cubicBezTo>
                    <a:pt x="73"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1" name="Google Shape;4181;p168"/>
            <p:cNvSpPr/>
            <p:nvPr/>
          </p:nvSpPr>
          <p:spPr>
            <a:xfrm>
              <a:off x="5986000" y="1599700"/>
              <a:ext cx="5025" cy="12300"/>
            </a:xfrm>
            <a:custGeom>
              <a:avLst/>
              <a:gdLst/>
              <a:ahLst/>
              <a:cxnLst/>
              <a:rect l="l" t="t" r="r" b="b"/>
              <a:pathLst>
                <a:path w="201" h="492" extrusionOk="0">
                  <a:moveTo>
                    <a:pt x="162" y="0"/>
                  </a:moveTo>
                  <a:cubicBezTo>
                    <a:pt x="155" y="0"/>
                    <a:pt x="147" y="3"/>
                    <a:pt x="140" y="9"/>
                  </a:cubicBezTo>
                  <a:cubicBezTo>
                    <a:pt x="88" y="55"/>
                    <a:pt x="61" y="126"/>
                    <a:pt x="42" y="193"/>
                  </a:cubicBezTo>
                  <a:cubicBezTo>
                    <a:pt x="20" y="271"/>
                    <a:pt x="7" y="351"/>
                    <a:pt x="2" y="432"/>
                  </a:cubicBezTo>
                  <a:cubicBezTo>
                    <a:pt x="1" y="463"/>
                    <a:pt x="29" y="491"/>
                    <a:pt x="59" y="491"/>
                  </a:cubicBezTo>
                  <a:cubicBezTo>
                    <a:pt x="60" y="491"/>
                    <a:pt x="61" y="491"/>
                    <a:pt x="62" y="491"/>
                  </a:cubicBezTo>
                  <a:cubicBezTo>
                    <a:pt x="63" y="491"/>
                    <a:pt x="63" y="491"/>
                    <a:pt x="64" y="491"/>
                  </a:cubicBezTo>
                  <a:cubicBezTo>
                    <a:pt x="97" y="491"/>
                    <a:pt x="124" y="466"/>
                    <a:pt x="124" y="433"/>
                  </a:cubicBezTo>
                  <a:cubicBezTo>
                    <a:pt x="126" y="357"/>
                    <a:pt x="133" y="297"/>
                    <a:pt x="149" y="224"/>
                  </a:cubicBezTo>
                  <a:cubicBezTo>
                    <a:pt x="164" y="162"/>
                    <a:pt x="180" y="102"/>
                    <a:pt x="194" y="40"/>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2" name="Google Shape;4182;p168"/>
            <p:cNvSpPr/>
            <p:nvPr/>
          </p:nvSpPr>
          <p:spPr>
            <a:xfrm>
              <a:off x="5876000" y="1483600"/>
              <a:ext cx="3175" cy="17225"/>
            </a:xfrm>
            <a:custGeom>
              <a:avLst/>
              <a:gdLst/>
              <a:ahLst/>
              <a:cxnLst/>
              <a:rect l="l" t="t" r="r" b="b"/>
              <a:pathLst>
                <a:path w="127" h="689" extrusionOk="0">
                  <a:moveTo>
                    <a:pt x="63" y="0"/>
                  </a:moveTo>
                  <a:cubicBezTo>
                    <a:pt x="52" y="0"/>
                    <a:pt x="41" y="7"/>
                    <a:pt x="37" y="20"/>
                  </a:cubicBezTo>
                  <a:cubicBezTo>
                    <a:pt x="18" y="70"/>
                    <a:pt x="8" y="117"/>
                    <a:pt x="4" y="169"/>
                  </a:cubicBezTo>
                  <a:cubicBezTo>
                    <a:pt x="1" y="220"/>
                    <a:pt x="2" y="271"/>
                    <a:pt x="2" y="322"/>
                  </a:cubicBezTo>
                  <a:lnTo>
                    <a:pt x="2" y="628"/>
                  </a:lnTo>
                  <a:cubicBezTo>
                    <a:pt x="2" y="668"/>
                    <a:pt x="33" y="689"/>
                    <a:pt x="64" y="689"/>
                  </a:cubicBezTo>
                  <a:cubicBezTo>
                    <a:pt x="95" y="689"/>
                    <a:pt x="126" y="668"/>
                    <a:pt x="126" y="628"/>
                  </a:cubicBezTo>
                  <a:lnTo>
                    <a:pt x="126" y="322"/>
                  </a:lnTo>
                  <a:cubicBezTo>
                    <a:pt x="126" y="270"/>
                    <a:pt x="127" y="219"/>
                    <a:pt x="124" y="169"/>
                  </a:cubicBezTo>
                  <a:cubicBezTo>
                    <a:pt x="120" y="117"/>
                    <a:pt x="110" y="70"/>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3" name="Google Shape;4183;p168"/>
            <p:cNvSpPr/>
            <p:nvPr/>
          </p:nvSpPr>
          <p:spPr>
            <a:xfrm>
              <a:off x="5894875" y="1494875"/>
              <a:ext cx="6000" cy="10750"/>
            </a:xfrm>
            <a:custGeom>
              <a:avLst/>
              <a:gdLst/>
              <a:ahLst/>
              <a:cxnLst/>
              <a:rect l="l" t="t" r="r" b="b"/>
              <a:pathLst>
                <a:path w="240" h="430" extrusionOk="0">
                  <a:moveTo>
                    <a:pt x="209" y="1"/>
                  </a:moveTo>
                  <a:cubicBezTo>
                    <a:pt x="203" y="1"/>
                    <a:pt x="197" y="3"/>
                    <a:pt x="191" y="8"/>
                  </a:cubicBezTo>
                  <a:cubicBezTo>
                    <a:pt x="140" y="51"/>
                    <a:pt x="105" y="110"/>
                    <a:pt x="78" y="170"/>
                  </a:cubicBezTo>
                  <a:cubicBezTo>
                    <a:pt x="49" y="232"/>
                    <a:pt x="27" y="297"/>
                    <a:pt x="7" y="362"/>
                  </a:cubicBezTo>
                  <a:cubicBezTo>
                    <a:pt x="0" y="389"/>
                    <a:pt x="17" y="423"/>
                    <a:pt x="44" y="428"/>
                  </a:cubicBezTo>
                  <a:cubicBezTo>
                    <a:pt x="49" y="429"/>
                    <a:pt x="54" y="430"/>
                    <a:pt x="59" y="430"/>
                  </a:cubicBezTo>
                  <a:cubicBezTo>
                    <a:pt x="82" y="430"/>
                    <a:pt x="104" y="415"/>
                    <a:pt x="112" y="392"/>
                  </a:cubicBezTo>
                  <a:cubicBezTo>
                    <a:pt x="128" y="331"/>
                    <a:pt x="149" y="270"/>
                    <a:pt x="172" y="212"/>
                  </a:cubicBezTo>
                  <a:cubicBezTo>
                    <a:pt x="196" y="153"/>
                    <a:pt x="223" y="97"/>
                    <a:pt x="236" y="35"/>
                  </a:cubicBezTo>
                  <a:cubicBezTo>
                    <a:pt x="240" y="15"/>
                    <a:pt x="225"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4" name="Google Shape;4184;p168"/>
            <p:cNvSpPr/>
            <p:nvPr/>
          </p:nvSpPr>
          <p:spPr>
            <a:xfrm>
              <a:off x="5755400" y="1646950"/>
              <a:ext cx="4225" cy="11425"/>
            </a:xfrm>
            <a:custGeom>
              <a:avLst/>
              <a:gdLst/>
              <a:ahLst/>
              <a:cxnLst/>
              <a:rect l="l" t="t" r="r" b="b"/>
              <a:pathLst>
                <a:path w="169" h="457" extrusionOk="0">
                  <a:moveTo>
                    <a:pt x="42" y="1"/>
                  </a:moveTo>
                  <a:cubicBezTo>
                    <a:pt x="21" y="1"/>
                    <a:pt x="0" y="20"/>
                    <a:pt x="1" y="42"/>
                  </a:cubicBezTo>
                  <a:cubicBezTo>
                    <a:pt x="1" y="52"/>
                    <a:pt x="3" y="61"/>
                    <a:pt x="4" y="70"/>
                  </a:cubicBezTo>
                  <a:cubicBezTo>
                    <a:pt x="4" y="72"/>
                    <a:pt x="6" y="85"/>
                    <a:pt x="6" y="85"/>
                  </a:cubicBezTo>
                  <a:cubicBezTo>
                    <a:pt x="6" y="85"/>
                    <a:pt x="6" y="85"/>
                    <a:pt x="6" y="85"/>
                  </a:cubicBezTo>
                  <a:cubicBezTo>
                    <a:pt x="8" y="96"/>
                    <a:pt x="14" y="117"/>
                    <a:pt x="18" y="132"/>
                  </a:cubicBezTo>
                  <a:cubicBezTo>
                    <a:pt x="26" y="159"/>
                    <a:pt x="30" y="188"/>
                    <a:pt x="34" y="214"/>
                  </a:cubicBezTo>
                  <a:cubicBezTo>
                    <a:pt x="33" y="212"/>
                    <a:pt x="33" y="210"/>
                    <a:pt x="33" y="210"/>
                  </a:cubicBezTo>
                  <a:lnTo>
                    <a:pt x="33" y="210"/>
                  </a:lnTo>
                  <a:cubicBezTo>
                    <a:pt x="33" y="210"/>
                    <a:pt x="35" y="223"/>
                    <a:pt x="35" y="225"/>
                  </a:cubicBezTo>
                  <a:cubicBezTo>
                    <a:pt x="36" y="233"/>
                    <a:pt x="36" y="239"/>
                    <a:pt x="36" y="246"/>
                  </a:cubicBezTo>
                  <a:cubicBezTo>
                    <a:pt x="37" y="260"/>
                    <a:pt x="37" y="275"/>
                    <a:pt x="36" y="290"/>
                  </a:cubicBezTo>
                  <a:cubicBezTo>
                    <a:pt x="36" y="305"/>
                    <a:pt x="35" y="320"/>
                    <a:pt x="34" y="333"/>
                  </a:cubicBezTo>
                  <a:cubicBezTo>
                    <a:pt x="34" y="337"/>
                    <a:pt x="32" y="342"/>
                    <a:pt x="32" y="347"/>
                  </a:cubicBezTo>
                  <a:cubicBezTo>
                    <a:pt x="33" y="344"/>
                    <a:pt x="33" y="342"/>
                    <a:pt x="33" y="342"/>
                  </a:cubicBezTo>
                  <a:lnTo>
                    <a:pt x="33" y="342"/>
                  </a:lnTo>
                  <a:cubicBezTo>
                    <a:pt x="33" y="342"/>
                    <a:pt x="33" y="344"/>
                    <a:pt x="32" y="348"/>
                  </a:cubicBezTo>
                  <a:cubicBezTo>
                    <a:pt x="31" y="357"/>
                    <a:pt x="30" y="364"/>
                    <a:pt x="29" y="373"/>
                  </a:cubicBezTo>
                  <a:cubicBezTo>
                    <a:pt x="21" y="407"/>
                    <a:pt x="37" y="446"/>
                    <a:pt x="75" y="454"/>
                  </a:cubicBezTo>
                  <a:cubicBezTo>
                    <a:pt x="80" y="456"/>
                    <a:pt x="86" y="457"/>
                    <a:pt x="92" y="457"/>
                  </a:cubicBezTo>
                  <a:cubicBezTo>
                    <a:pt x="118" y="457"/>
                    <a:pt x="149" y="440"/>
                    <a:pt x="154" y="409"/>
                  </a:cubicBezTo>
                  <a:cubicBezTo>
                    <a:pt x="167" y="335"/>
                    <a:pt x="168" y="264"/>
                    <a:pt x="157" y="189"/>
                  </a:cubicBezTo>
                  <a:cubicBezTo>
                    <a:pt x="152" y="157"/>
                    <a:pt x="141" y="127"/>
                    <a:pt x="129" y="96"/>
                  </a:cubicBezTo>
                  <a:cubicBezTo>
                    <a:pt x="121" y="76"/>
                    <a:pt x="113" y="59"/>
                    <a:pt x="98" y="40"/>
                  </a:cubicBezTo>
                  <a:cubicBezTo>
                    <a:pt x="87" y="28"/>
                    <a:pt x="76" y="18"/>
                    <a:pt x="61" y="7"/>
                  </a:cubicBezTo>
                  <a:cubicBezTo>
                    <a:pt x="56" y="3"/>
                    <a:pt x="49" y="1"/>
                    <a:pt x="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5" name="Google Shape;4185;p168"/>
            <p:cNvSpPr/>
            <p:nvPr/>
          </p:nvSpPr>
          <p:spPr>
            <a:xfrm>
              <a:off x="5780950" y="1648700"/>
              <a:ext cx="3925" cy="9525"/>
            </a:xfrm>
            <a:custGeom>
              <a:avLst/>
              <a:gdLst/>
              <a:ahLst/>
              <a:cxnLst/>
              <a:rect l="l" t="t" r="r" b="b"/>
              <a:pathLst>
                <a:path w="157" h="381" extrusionOk="0">
                  <a:moveTo>
                    <a:pt x="117" y="0"/>
                  </a:moveTo>
                  <a:cubicBezTo>
                    <a:pt x="107" y="0"/>
                    <a:pt x="98" y="5"/>
                    <a:pt x="95" y="16"/>
                  </a:cubicBezTo>
                  <a:cubicBezTo>
                    <a:pt x="88" y="41"/>
                    <a:pt x="85" y="66"/>
                    <a:pt x="78" y="91"/>
                  </a:cubicBezTo>
                  <a:cubicBezTo>
                    <a:pt x="70" y="115"/>
                    <a:pt x="63" y="138"/>
                    <a:pt x="57" y="162"/>
                  </a:cubicBezTo>
                  <a:cubicBezTo>
                    <a:pt x="44" y="210"/>
                    <a:pt x="28" y="260"/>
                    <a:pt x="11" y="307"/>
                  </a:cubicBezTo>
                  <a:cubicBezTo>
                    <a:pt x="1" y="335"/>
                    <a:pt x="22" y="371"/>
                    <a:pt x="52" y="379"/>
                  </a:cubicBezTo>
                  <a:cubicBezTo>
                    <a:pt x="56" y="380"/>
                    <a:pt x="61" y="380"/>
                    <a:pt x="65" y="380"/>
                  </a:cubicBezTo>
                  <a:cubicBezTo>
                    <a:pt x="92" y="380"/>
                    <a:pt x="116" y="364"/>
                    <a:pt x="124" y="338"/>
                  </a:cubicBezTo>
                  <a:cubicBezTo>
                    <a:pt x="140" y="285"/>
                    <a:pt x="150" y="230"/>
                    <a:pt x="154" y="174"/>
                  </a:cubicBezTo>
                  <a:cubicBezTo>
                    <a:pt x="156" y="162"/>
                    <a:pt x="157" y="148"/>
                    <a:pt x="156" y="136"/>
                  </a:cubicBezTo>
                  <a:cubicBezTo>
                    <a:pt x="156" y="123"/>
                    <a:pt x="152" y="111"/>
                    <a:pt x="151" y="97"/>
                  </a:cubicBezTo>
                  <a:cubicBezTo>
                    <a:pt x="149" y="71"/>
                    <a:pt x="146" y="42"/>
                    <a:pt x="139" y="16"/>
                  </a:cubicBezTo>
                  <a:cubicBezTo>
                    <a:pt x="136" y="5"/>
                    <a:pt x="126" y="0"/>
                    <a:pt x="11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6" name="Google Shape;4186;p168"/>
            <p:cNvSpPr/>
            <p:nvPr/>
          </p:nvSpPr>
          <p:spPr>
            <a:xfrm>
              <a:off x="5676100" y="1694425"/>
              <a:ext cx="3200" cy="13825"/>
            </a:xfrm>
            <a:custGeom>
              <a:avLst/>
              <a:gdLst/>
              <a:ahLst/>
              <a:cxnLst/>
              <a:rect l="l" t="t" r="r" b="b"/>
              <a:pathLst>
                <a:path w="128" h="553" extrusionOk="0">
                  <a:moveTo>
                    <a:pt x="64" y="1"/>
                  </a:moveTo>
                  <a:cubicBezTo>
                    <a:pt x="49" y="1"/>
                    <a:pt x="34" y="7"/>
                    <a:pt x="29" y="21"/>
                  </a:cubicBezTo>
                  <a:cubicBezTo>
                    <a:pt x="20" y="41"/>
                    <a:pt x="7" y="62"/>
                    <a:pt x="6" y="86"/>
                  </a:cubicBezTo>
                  <a:cubicBezTo>
                    <a:pt x="5" y="104"/>
                    <a:pt x="4" y="122"/>
                    <a:pt x="3" y="139"/>
                  </a:cubicBezTo>
                  <a:cubicBezTo>
                    <a:pt x="0" y="179"/>
                    <a:pt x="1" y="218"/>
                    <a:pt x="1" y="257"/>
                  </a:cubicBezTo>
                  <a:lnTo>
                    <a:pt x="1" y="491"/>
                  </a:lnTo>
                  <a:cubicBezTo>
                    <a:pt x="1" y="524"/>
                    <a:pt x="30" y="553"/>
                    <a:pt x="63" y="553"/>
                  </a:cubicBezTo>
                  <a:cubicBezTo>
                    <a:pt x="64" y="553"/>
                    <a:pt x="65" y="553"/>
                    <a:pt x="66" y="553"/>
                  </a:cubicBezTo>
                  <a:cubicBezTo>
                    <a:pt x="98" y="553"/>
                    <a:pt x="126" y="526"/>
                    <a:pt x="126" y="492"/>
                  </a:cubicBezTo>
                  <a:lnTo>
                    <a:pt x="126" y="259"/>
                  </a:lnTo>
                  <a:cubicBezTo>
                    <a:pt x="126" y="221"/>
                    <a:pt x="127" y="183"/>
                    <a:pt x="124" y="144"/>
                  </a:cubicBezTo>
                  <a:cubicBezTo>
                    <a:pt x="123" y="124"/>
                    <a:pt x="123" y="106"/>
                    <a:pt x="121" y="86"/>
                  </a:cubicBezTo>
                  <a:cubicBezTo>
                    <a:pt x="118" y="63"/>
                    <a:pt x="108" y="42"/>
                    <a:pt x="98" y="21"/>
                  </a:cubicBezTo>
                  <a:cubicBezTo>
                    <a:pt x="93" y="7"/>
                    <a:pt x="78" y="1"/>
                    <a:pt x="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7" name="Google Shape;4187;p168"/>
            <p:cNvSpPr/>
            <p:nvPr/>
          </p:nvSpPr>
          <p:spPr>
            <a:xfrm>
              <a:off x="5681025" y="1694725"/>
              <a:ext cx="3700" cy="11150"/>
            </a:xfrm>
            <a:custGeom>
              <a:avLst/>
              <a:gdLst/>
              <a:ahLst/>
              <a:cxnLst/>
              <a:rect l="l" t="t" r="r" b="b"/>
              <a:pathLst>
                <a:path w="148" h="446" extrusionOk="0">
                  <a:moveTo>
                    <a:pt x="116" y="1"/>
                  </a:moveTo>
                  <a:cubicBezTo>
                    <a:pt x="106" y="1"/>
                    <a:pt x="96" y="5"/>
                    <a:pt x="89" y="15"/>
                  </a:cubicBezTo>
                  <a:cubicBezTo>
                    <a:pt x="54" y="66"/>
                    <a:pt x="30" y="126"/>
                    <a:pt x="18" y="186"/>
                  </a:cubicBezTo>
                  <a:cubicBezTo>
                    <a:pt x="6" y="250"/>
                    <a:pt x="1" y="315"/>
                    <a:pt x="1" y="381"/>
                  </a:cubicBezTo>
                  <a:cubicBezTo>
                    <a:pt x="1" y="414"/>
                    <a:pt x="30" y="445"/>
                    <a:pt x="62" y="445"/>
                  </a:cubicBezTo>
                  <a:cubicBezTo>
                    <a:pt x="63" y="445"/>
                    <a:pt x="64" y="445"/>
                    <a:pt x="65" y="445"/>
                  </a:cubicBezTo>
                  <a:cubicBezTo>
                    <a:pt x="100" y="444"/>
                    <a:pt x="132" y="418"/>
                    <a:pt x="131" y="381"/>
                  </a:cubicBezTo>
                  <a:cubicBezTo>
                    <a:pt x="130" y="321"/>
                    <a:pt x="132" y="261"/>
                    <a:pt x="139" y="202"/>
                  </a:cubicBezTo>
                  <a:cubicBezTo>
                    <a:pt x="144" y="148"/>
                    <a:pt x="147" y="92"/>
                    <a:pt x="146" y="30"/>
                  </a:cubicBezTo>
                  <a:cubicBezTo>
                    <a:pt x="146" y="11"/>
                    <a:pt x="132"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8" name="Google Shape;4188;p168"/>
            <p:cNvSpPr/>
            <p:nvPr/>
          </p:nvSpPr>
          <p:spPr>
            <a:xfrm>
              <a:off x="5437650" y="1746700"/>
              <a:ext cx="5950" cy="12600"/>
            </a:xfrm>
            <a:custGeom>
              <a:avLst/>
              <a:gdLst/>
              <a:ahLst/>
              <a:cxnLst/>
              <a:rect l="l" t="t" r="r" b="b"/>
              <a:pathLst>
                <a:path w="238" h="504" extrusionOk="0">
                  <a:moveTo>
                    <a:pt x="193" y="0"/>
                  </a:moveTo>
                  <a:cubicBezTo>
                    <a:pt x="182" y="0"/>
                    <a:pt x="171" y="7"/>
                    <a:pt x="167" y="19"/>
                  </a:cubicBezTo>
                  <a:cubicBezTo>
                    <a:pt x="146" y="83"/>
                    <a:pt x="131" y="148"/>
                    <a:pt x="108" y="211"/>
                  </a:cubicBezTo>
                  <a:cubicBezTo>
                    <a:pt x="88" y="269"/>
                    <a:pt x="59" y="329"/>
                    <a:pt x="25" y="387"/>
                  </a:cubicBezTo>
                  <a:cubicBezTo>
                    <a:pt x="1" y="426"/>
                    <a:pt x="20" y="479"/>
                    <a:pt x="62" y="497"/>
                  </a:cubicBezTo>
                  <a:cubicBezTo>
                    <a:pt x="73" y="502"/>
                    <a:pt x="84" y="504"/>
                    <a:pt x="94" y="504"/>
                  </a:cubicBezTo>
                  <a:cubicBezTo>
                    <a:pt x="128" y="504"/>
                    <a:pt x="155" y="480"/>
                    <a:pt x="169" y="447"/>
                  </a:cubicBezTo>
                  <a:cubicBezTo>
                    <a:pt x="196" y="380"/>
                    <a:pt x="215" y="311"/>
                    <a:pt x="223" y="240"/>
                  </a:cubicBezTo>
                  <a:cubicBezTo>
                    <a:pt x="234" y="168"/>
                    <a:pt x="238" y="91"/>
                    <a:pt x="217" y="19"/>
                  </a:cubicBezTo>
                  <a:cubicBezTo>
                    <a:pt x="214" y="7"/>
                    <a:pt x="204" y="0"/>
                    <a:pt x="19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9" name="Google Shape;4189;p168"/>
            <p:cNvSpPr/>
            <p:nvPr/>
          </p:nvSpPr>
          <p:spPr>
            <a:xfrm>
              <a:off x="5451800" y="1750375"/>
              <a:ext cx="4050" cy="8825"/>
            </a:xfrm>
            <a:custGeom>
              <a:avLst/>
              <a:gdLst/>
              <a:ahLst/>
              <a:cxnLst/>
              <a:rect l="l" t="t" r="r" b="b"/>
              <a:pathLst>
                <a:path w="162" h="353" extrusionOk="0">
                  <a:moveTo>
                    <a:pt x="125" y="0"/>
                  </a:moveTo>
                  <a:cubicBezTo>
                    <a:pt x="114" y="0"/>
                    <a:pt x="102" y="7"/>
                    <a:pt x="97" y="22"/>
                  </a:cubicBezTo>
                  <a:cubicBezTo>
                    <a:pt x="66" y="101"/>
                    <a:pt x="41" y="182"/>
                    <a:pt x="8" y="262"/>
                  </a:cubicBezTo>
                  <a:cubicBezTo>
                    <a:pt x="1" y="277"/>
                    <a:pt x="6" y="303"/>
                    <a:pt x="15" y="316"/>
                  </a:cubicBezTo>
                  <a:cubicBezTo>
                    <a:pt x="24" y="331"/>
                    <a:pt x="41" y="346"/>
                    <a:pt x="57" y="350"/>
                  </a:cubicBezTo>
                  <a:cubicBezTo>
                    <a:pt x="64" y="351"/>
                    <a:pt x="71" y="352"/>
                    <a:pt x="78" y="352"/>
                  </a:cubicBezTo>
                  <a:cubicBezTo>
                    <a:pt x="90" y="352"/>
                    <a:pt x="102" y="350"/>
                    <a:pt x="112" y="342"/>
                  </a:cubicBezTo>
                  <a:cubicBezTo>
                    <a:pt x="127" y="332"/>
                    <a:pt x="143" y="317"/>
                    <a:pt x="146" y="299"/>
                  </a:cubicBezTo>
                  <a:cubicBezTo>
                    <a:pt x="152" y="252"/>
                    <a:pt x="158" y="205"/>
                    <a:pt x="159" y="158"/>
                  </a:cubicBezTo>
                  <a:cubicBezTo>
                    <a:pt x="161" y="137"/>
                    <a:pt x="161" y="117"/>
                    <a:pt x="161" y="96"/>
                  </a:cubicBezTo>
                  <a:cubicBezTo>
                    <a:pt x="161" y="74"/>
                    <a:pt x="158" y="53"/>
                    <a:pt x="156" y="30"/>
                  </a:cubicBezTo>
                  <a:cubicBezTo>
                    <a:pt x="154" y="11"/>
                    <a:pt x="140" y="0"/>
                    <a:pt x="12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0" name="Google Shape;4190;p168"/>
            <p:cNvSpPr/>
            <p:nvPr/>
          </p:nvSpPr>
          <p:spPr>
            <a:xfrm>
              <a:off x="5162975" y="1687925"/>
              <a:ext cx="10975" cy="18175"/>
            </a:xfrm>
            <a:custGeom>
              <a:avLst/>
              <a:gdLst/>
              <a:ahLst/>
              <a:cxnLst/>
              <a:rect l="l" t="t" r="r" b="b"/>
              <a:pathLst>
                <a:path w="439" h="727" extrusionOk="0">
                  <a:moveTo>
                    <a:pt x="28" y="0"/>
                  </a:moveTo>
                  <a:cubicBezTo>
                    <a:pt x="12" y="0"/>
                    <a:pt x="0" y="17"/>
                    <a:pt x="9" y="34"/>
                  </a:cubicBezTo>
                  <a:cubicBezTo>
                    <a:pt x="62" y="142"/>
                    <a:pt x="127" y="244"/>
                    <a:pt x="180" y="353"/>
                  </a:cubicBezTo>
                  <a:cubicBezTo>
                    <a:pt x="233" y="467"/>
                    <a:pt x="278" y="586"/>
                    <a:pt x="331" y="700"/>
                  </a:cubicBezTo>
                  <a:cubicBezTo>
                    <a:pt x="339" y="717"/>
                    <a:pt x="358" y="726"/>
                    <a:pt x="378" y="726"/>
                  </a:cubicBezTo>
                  <a:cubicBezTo>
                    <a:pt x="388" y="726"/>
                    <a:pt x="398" y="724"/>
                    <a:pt x="406" y="719"/>
                  </a:cubicBezTo>
                  <a:cubicBezTo>
                    <a:pt x="433" y="702"/>
                    <a:pt x="438" y="670"/>
                    <a:pt x="426" y="643"/>
                  </a:cubicBezTo>
                  <a:cubicBezTo>
                    <a:pt x="371" y="526"/>
                    <a:pt x="324" y="405"/>
                    <a:pt x="269" y="289"/>
                  </a:cubicBezTo>
                  <a:cubicBezTo>
                    <a:pt x="217" y="181"/>
                    <a:pt x="151" y="58"/>
                    <a:pt x="39" y="3"/>
                  </a:cubicBezTo>
                  <a:cubicBezTo>
                    <a:pt x="36"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1" name="Google Shape;4191;p168"/>
            <p:cNvSpPr/>
            <p:nvPr/>
          </p:nvSpPr>
          <p:spPr>
            <a:xfrm>
              <a:off x="5170075" y="1691750"/>
              <a:ext cx="4125" cy="10400"/>
            </a:xfrm>
            <a:custGeom>
              <a:avLst/>
              <a:gdLst/>
              <a:ahLst/>
              <a:cxnLst/>
              <a:rect l="l" t="t" r="r" b="b"/>
              <a:pathLst>
                <a:path w="165" h="416" extrusionOk="0">
                  <a:moveTo>
                    <a:pt x="142" y="0"/>
                  </a:moveTo>
                  <a:cubicBezTo>
                    <a:pt x="141" y="0"/>
                    <a:pt x="140" y="0"/>
                    <a:pt x="139" y="1"/>
                  </a:cubicBezTo>
                  <a:cubicBezTo>
                    <a:pt x="108" y="11"/>
                    <a:pt x="80" y="40"/>
                    <a:pt x="61" y="64"/>
                  </a:cubicBezTo>
                  <a:cubicBezTo>
                    <a:pt x="51" y="76"/>
                    <a:pt x="40" y="90"/>
                    <a:pt x="32" y="103"/>
                  </a:cubicBezTo>
                  <a:cubicBezTo>
                    <a:pt x="23" y="121"/>
                    <a:pt x="20" y="141"/>
                    <a:pt x="16" y="158"/>
                  </a:cubicBezTo>
                  <a:cubicBezTo>
                    <a:pt x="0" y="239"/>
                    <a:pt x="20" y="317"/>
                    <a:pt x="52" y="392"/>
                  </a:cubicBezTo>
                  <a:cubicBezTo>
                    <a:pt x="58" y="408"/>
                    <a:pt x="77" y="416"/>
                    <a:pt x="95" y="416"/>
                  </a:cubicBezTo>
                  <a:cubicBezTo>
                    <a:pt x="101" y="416"/>
                    <a:pt x="108" y="415"/>
                    <a:pt x="113" y="413"/>
                  </a:cubicBezTo>
                  <a:cubicBezTo>
                    <a:pt x="133" y="404"/>
                    <a:pt x="150" y="378"/>
                    <a:pt x="142" y="354"/>
                  </a:cubicBezTo>
                  <a:cubicBezTo>
                    <a:pt x="116" y="293"/>
                    <a:pt x="104" y="239"/>
                    <a:pt x="111" y="174"/>
                  </a:cubicBezTo>
                  <a:cubicBezTo>
                    <a:pt x="111" y="173"/>
                    <a:pt x="112" y="168"/>
                    <a:pt x="112" y="167"/>
                  </a:cubicBezTo>
                  <a:lnTo>
                    <a:pt x="112" y="167"/>
                  </a:lnTo>
                  <a:cubicBezTo>
                    <a:pt x="112" y="165"/>
                    <a:pt x="112" y="162"/>
                    <a:pt x="112" y="160"/>
                  </a:cubicBezTo>
                  <a:cubicBezTo>
                    <a:pt x="113" y="153"/>
                    <a:pt x="116" y="147"/>
                    <a:pt x="117" y="139"/>
                  </a:cubicBezTo>
                  <a:cubicBezTo>
                    <a:pt x="121" y="122"/>
                    <a:pt x="119" y="116"/>
                    <a:pt x="124" y="98"/>
                  </a:cubicBezTo>
                  <a:cubicBezTo>
                    <a:pt x="134" y="71"/>
                    <a:pt x="150" y="49"/>
                    <a:pt x="160" y="23"/>
                  </a:cubicBezTo>
                  <a:cubicBezTo>
                    <a:pt x="165" y="11"/>
                    <a:pt x="153" y="0"/>
                    <a:pt x="1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2" name="Google Shape;4192;p168"/>
            <p:cNvSpPr/>
            <p:nvPr/>
          </p:nvSpPr>
          <p:spPr>
            <a:xfrm>
              <a:off x="5635875" y="1523450"/>
              <a:ext cx="3975" cy="7575"/>
            </a:xfrm>
            <a:custGeom>
              <a:avLst/>
              <a:gdLst/>
              <a:ahLst/>
              <a:cxnLst/>
              <a:rect l="l" t="t" r="r" b="b"/>
              <a:pathLst>
                <a:path w="159" h="303" extrusionOk="0">
                  <a:moveTo>
                    <a:pt x="21" y="0"/>
                  </a:moveTo>
                  <a:cubicBezTo>
                    <a:pt x="11" y="0"/>
                    <a:pt x="0" y="10"/>
                    <a:pt x="3" y="22"/>
                  </a:cubicBezTo>
                  <a:cubicBezTo>
                    <a:pt x="20" y="112"/>
                    <a:pt x="51" y="199"/>
                    <a:pt x="87" y="285"/>
                  </a:cubicBezTo>
                  <a:cubicBezTo>
                    <a:pt x="93" y="297"/>
                    <a:pt x="106" y="303"/>
                    <a:pt x="119" y="303"/>
                  </a:cubicBezTo>
                  <a:cubicBezTo>
                    <a:pt x="126" y="303"/>
                    <a:pt x="132" y="301"/>
                    <a:pt x="137" y="299"/>
                  </a:cubicBezTo>
                  <a:cubicBezTo>
                    <a:pt x="154" y="288"/>
                    <a:pt x="159" y="266"/>
                    <a:pt x="150" y="249"/>
                  </a:cubicBezTo>
                  <a:cubicBezTo>
                    <a:pt x="108" y="172"/>
                    <a:pt x="72" y="90"/>
                    <a:pt x="34" y="9"/>
                  </a:cubicBezTo>
                  <a:cubicBezTo>
                    <a:pt x="31" y="3"/>
                    <a:pt x="26" y="0"/>
                    <a:pt x="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3" name="Google Shape;4193;p168"/>
            <p:cNvSpPr/>
            <p:nvPr/>
          </p:nvSpPr>
          <p:spPr>
            <a:xfrm>
              <a:off x="5644950" y="1518400"/>
              <a:ext cx="5775" cy="14125"/>
            </a:xfrm>
            <a:custGeom>
              <a:avLst/>
              <a:gdLst/>
              <a:ahLst/>
              <a:cxnLst/>
              <a:rect l="l" t="t" r="r" b="b"/>
              <a:pathLst>
                <a:path w="231" h="565" extrusionOk="0">
                  <a:moveTo>
                    <a:pt x="202" y="0"/>
                  </a:moveTo>
                  <a:cubicBezTo>
                    <a:pt x="200" y="0"/>
                    <a:pt x="197" y="1"/>
                    <a:pt x="195" y="2"/>
                  </a:cubicBezTo>
                  <a:cubicBezTo>
                    <a:pt x="103" y="41"/>
                    <a:pt x="41" y="127"/>
                    <a:pt x="21" y="222"/>
                  </a:cubicBezTo>
                  <a:cubicBezTo>
                    <a:pt x="1" y="327"/>
                    <a:pt x="20" y="434"/>
                    <a:pt x="59" y="531"/>
                  </a:cubicBezTo>
                  <a:cubicBezTo>
                    <a:pt x="67" y="550"/>
                    <a:pt x="83" y="565"/>
                    <a:pt x="104" y="565"/>
                  </a:cubicBezTo>
                  <a:cubicBezTo>
                    <a:pt x="107" y="565"/>
                    <a:pt x="112" y="564"/>
                    <a:pt x="116" y="563"/>
                  </a:cubicBezTo>
                  <a:cubicBezTo>
                    <a:pt x="140" y="558"/>
                    <a:pt x="160" y="531"/>
                    <a:pt x="149" y="507"/>
                  </a:cubicBezTo>
                  <a:cubicBezTo>
                    <a:pt x="118" y="426"/>
                    <a:pt x="97" y="335"/>
                    <a:pt x="115" y="247"/>
                  </a:cubicBezTo>
                  <a:cubicBezTo>
                    <a:pt x="133" y="168"/>
                    <a:pt x="176" y="97"/>
                    <a:pt x="221" y="29"/>
                  </a:cubicBezTo>
                  <a:cubicBezTo>
                    <a:pt x="231" y="14"/>
                    <a:pt x="217" y="0"/>
                    <a:pt x="2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4" name="Google Shape;4194;p168"/>
            <p:cNvSpPr/>
            <p:nvPr/>
          </p:nvSpPr>
          <p:spPr>
            <a:xfrm>
              <a:off x="5317225" y="1598275"/>
              <a:ext cx="3550" cy="23550"/>
            </a:xfrm>
            <a:custGeom>
              <a:avLst/>
              <a:gdLst/>
              <a:ahLst/>
              <a:cxnLst/>
              <a:rect l="l" t="t" r="r" b="b"/>
              <a:pathLst>
                <a:path w="142" h="942" extrusionOk="0">
                  <a:moveTo>
                    <a:pt x="71" y="1"/>
                  </a:moveTo>
                  <a:cubicBezTo>
                    <a:pt x="61" y="1"/>
                    <a:pt x="51" y="7"/>
                    <a:pt x="47" y="18"/>
                  </a:cubicBezTo>
                  <a:cubicBezTo>
                    <a:pt x="27" y="86"/>
                    <a:pt x="26" y="158"/>
                    <a:pt x="16" y="228"/>
                  </a:cubicBezTo>
                  <a:cubicBezTo>
                    <a:pt x="7" y="299"/>
                    <a:pt x="6" y="371"/>
                    <a:pt x="5" y="441"/>
                  </a:cubicBezTo>
                  <a:cubicBezTo>
                    <a:pt x="0" y="586"/>
                    <a:pt x="2" y="731"/>
                    <a:pt x="1" y="874"/>
                  </a:cubicBezTo>
                  <a:cubicBezTo>
                    <a:pt x="1" y="919"/>
                    <a:pt x="35" y="942"/>
                    <a:pt x="70" y="942"/>
                  </a:cubicBezTo>
                  <a:cubicBezTo>
                    <a:pt x="105" y="942"/>
                    <a:pt x="140" y="919"/>
                    <a:pt x="140" y="874"/>
                  </a:cubicBezTo>
                  <a:cubicBezTo>
                    <a:pt x="139" y="730"/>
                    <a:pt x="141" y="584"/>
                    <a:pt x="136" y="441"/>
                  </a:cubicBezTo>
                  <a:cubicBezTo>
                    <a:pt x="134" y="371"/>
                    <a:pt x="133" y="299"/>
                    <a:pt x="125" y="228"/>
                  </a:cubicBezTo>
                  <a:cubicBezTo>
                    <a:pt x="116" y="158"/>
                    <a:pt x="114" y="86"/>
                    <a:pt x="94" y="18"/>
                  </a:cubicBezTo>
                  <a:cubicBezTo>
                    <a:pt x="91" y="7"/>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5" name="Google Shape;4195;p168"/>
            <p:cNvSpPr/>
            <p:nvPr/>
          </p:nvSpPr>
          <p:spPr>
            <a:xfrm>
              <a:off x="5328750" y="1597075"/>
              <a:ext cx="3000" cy="15625"/>
            </a:xfrm>
            <a:custGeom>
              <a:avLst/>
              <a:gdLst/>
              <a:ahLst/>
              <a:cxnLst/>
              <a:rect l="l" t="t" r="r" b="b"/>
              <a:pathLst>
                <a:path w="120" h="625" extrusionOk="0">
                  <a:moveTo>
                    <a:pt x="59" y="1"/>
                  </a:moveTo>
                  <a:cubicBezTo>
                    <a:pt x="50" y="1"/>
                    <a:pt x="41" y="6"/>
                    <a:pt x="38" y="16"/>
                  </a:cubicBezTo>
                  <a:cubicBezTo>
                    <a:pt x="13" y="106"/>
                    <a:pt x="0" y="199"/>
                    <a:pt x="1" y="292"/>
                  </a:cubicBezTo>
                  <a:lnTo>
                    <a:pt x="5" y="573"/>
                  </a:lnTo>
                  <a:cubicBezTo>
                    <a:pt x="5" y="607"/>
                    <a:pt x="33" y="625"/>
                    <a:pt x="60" y="625"/>
                  </a:cubicBezTo>
                  <a:cubicBezTo>
                    <a:pt x="87" y="625"/>
                    <a:pt x="114" y="607"/>
                    <a:pt x="114" y="573"/>
                  </a:cubicBezTo>
                  <a:lnTo>
                    <a:pt x="117" y="292"/>
                  </a:lnTo>
                  <a:cubicBezTo>
                    <a:pt x="119" y="199"/>
                    <a:pt x="106" y="106"/>
                    <a:pt x="80" y="16"/>
                  </a:cubicBezTo>
                  <a:cubicBezTo>
                    <a:pt x="77" y="6"/>
                    <a:pt x="68" y="1"/>
                    <a:pt x="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6" name="Google Shape;4196;p168"/>
            <p:cNvSpPr/>
            <p:nvPr/>
          </p:nvSpPr>
          <p:spPr>
            <a:xfrm>
              <a:off x="5887350" y="1584925"/>
              <a:ext cx="6000" cy="15650"/>
            </a:xfrm>
            <a:custGeom>
              <a:avLst/>
              <a:gdLst/>
              <a:ahLst/>
              <a:cxnLst/>
              <a:rect l="l" t="t" r="r" b="b"/>
              <a:pathLst>
                <a:path w="240" h="626" extrusionOk="0">
                  <a:moveTo>
                    <a:pt x="210" y="0"/>
                  </a:moveTo>
                  <a:cubicBezTo>
                    <a:pt x="201" y="0"/>
                    <a:pt x="192" y="5"/>
                    <a:pt x="188" y="17"/>
                  </a:cubicBezTo>
                  <a:cubicBezTo>
                    <a:pt x="177" y="64"/>
                    <a:pt x="168" y="110"/>
                    <a:pt x="154" y="154"/>
                  </a:cubicBezTo>
                  <a:cubicBezTo>
                    <a:pt x="145" y="177"/>
                    <a:pt x="136" y="198"/>
                    <a:pt x="128" y="220"/>
                  </a:cubicBezTo>
                  <a:cubicBezTo>
                    <a:pt x="120" y="244"/>
                    <a:pt x="114" y="265"/>
                    <a:pt x="106" y="289"/>
                  </a:cubicBezTo>
                  <a:cubicBezTo>
                    <a:pt x="76" y="379"/>
                    <a:pt x="46" y="469"/>
                    <a:pt x="11" y="559"/>
                  </a:cubicBezTo>
                  <a:cubicBezTo>
                    <a:pt x="1" y="586"/>
                    <a:pt x="22" y="617"/>
                    <a:pt x="48" y="623"/>
                  </a:cubicBezTo>
                  <a:cubicBezTo>
                    <a:pt x="53" y="625"/>
                    <a:pt x="59" y="626"/>
                    <a:pt x="64" y="626"/>
                  </a:cubicBezTo>
                  <a:cubicBezTo>
                    <a:pt x="85" y="626"/>
                    <a:pt x="103" y="609"/>
                    <a:pt x="112" y="588"/>
                  </a:cubicBezTo>
                  <a:cubicBezTo>
                    <a:pt x="146" y="499"/>
                    <a:pt x="185" y="407"/>
                    <a:pt x="208" y="313"/>
                  </a:cubicBezTo>
                  <a:cubicBezTo>
                    <a:pt x="213" y="290"/>
                    <a:pt x="217" y="266"/>
                    <a:pt x="223" y="243"/>
                  </a:cubicBezTo>
                  <a:cubicBezTo>
                    <a:pt x="228" y="218"/>
                    <a:pt x="226" y="194"/>
                    <a:pt x="229" y="169"/>
                  </a:cubicBezTo>
                  <a:cubicBezTo>
                    <a:pt x="235" y="121"/>
                    <a:pt x="240" y="72"/>
                    <a:pt x="236" y="24"/>
                  </a:cubicBezTo>
                  <a:cubicBezTo>
                    <a:pt x="234" y="9"/>
                    <a:pt x="222"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7" name="Google Shape;4197;p168"/>
            <p:cNvSpPr/>
            <p:nvPr/>
          </p:nvSpPr>
          <p:spPr>
            <a:xfrm>
              <a:off x="5899100" y="1586300"/>
              <a:ext cx="3650" cy="11575"/>
            </a:xfrm>
            <a:custGeom>
              <a:avLst/>
              <a:gdLst/>
              <a:ahLst/>
              <a:cxnLst/>
              <a:rect l="l" t="t" r="r" b="b"/>
              <a:pathLst>
                <a:path w="146" h="463" extrusionOk="0">
                  <a:moveTo>
                    <a:pt x="37" y="0"/>
                  </a:moveTo>
                  <a:cubicBezTo>
                    <a:pt x="30" y="0"/>
                    <a:pt x="24" y="4"/>
                    <a:pt x="22" y="14"/>
                  </a:cubicBezTo>
                  <a:cubicBezTo>
                    <a:pt x="15" y="47"/>
                    <a:pt x="11" y="80"/>
                    <a:pt x="7" y="116"/>
                  </a:cubicBezTo>
                  <a:cubicBezTo>
                    <a:pt x="5" y="150"/>
                    <a:pt x="0" y="186"/>
                    <a:pt x="2" y="222"/>
                  </a:cubicBezTo>
                  <a:cubicBezTo>
                    <a:pt x="10" y="292"/>
                    <a:pt x="25" y="363"/>
                    <a:pt x="46" y="431"/>
                  </a:cubicBezTo>
                  <a:cubicBezTo>
                    <a:pt x="53" y="453"/>
                    <a:pt x="71" y="462"/>
                    <a:pt x="89" y="462"/>
                  </a:cubicBezTo>
                  <a:cubicBezTo>
                    <a:pt x="117" y="462"/>
                    <a:pt x="145" y="440"/>
                    <a:pt x="134" y="406"/>
                  </a:cubicBezTo>
                  <a:cubicBezTo>
                    <a:pt x="112" y="344"/>
                    <a:pt x="95" y="280"/>
                    <a:pt x="86" y="215"/>
                  </a:cubicBezTo>
                  <a:cubicBezTo>
                    <a:pt x="81" y="184"/>
                    <a:pt x="74" y="153"/>
                    <a:pt x="68" y="122"/>
                  </a:cubicBezTo>
                  <a:cubicBezTo>
                    <a:pt x="62" y="88"/>
                    <a:pt x="62" y="53"/>
                    <a:pt x="58" y="19"/>
                  </a:cubicBezTo>
                  <a:cubicBezTo>
                    <a:pt x="57" y="8"/>
                    <a:pt x="47" y="0"/>
                    <a:pt x="3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198" name="Google Shape;4198;p168"/>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Title only 13">
  <p:cSld name="CUSTOM_29">
    <p:bg>
      <p:bgPr>
        <a:solidFill>
          <a:schemeClr val="dk2"/>
        </a:solidFill>
        <a:effectLst/>
      </p:bgPr>
    </p:bg>
    <p:spTree>
      <p:nvGrpSpPr>
        <p:cNvPr id="1" name="Shape 4199"/>
        <p:cNvGrpSpPr/>
        <p:nvPr/>
      </p:nvGrpSpPr>
      <p:grpSpPr>
        <a:xfrm>
          <a:off x="0" y="0"/>
          <a:ext cx="0" cy="0"/>
          <a:chOff x="0" y="0"/>
          <a:chExt cx="0" cy="0"/>
        </a:xfrm>
      </p:grpSpPr>
      <p:sp>
        <p:nvSpPr>
          <p:cNvPr id="4200" name="Google Shape;4200;p169"/>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4201" name="Google Shape;4201;p169"/>
          <p:cNvGrpSpPr/>
          <p:nvPr/>
        </p:nvGrpSpPr>
        <p:grpSpPr>
          <a:xfrm flipH="1">
            <a:off x="187900" y="866913"/>
            <a:ext cx="1235225" cy="283075"/>
            <a:chOff x="3763450" y="967075"/>
            <a:chExt cx="1235225" cy="283075"/>
          </a:xfrm>
        </p:grpSpPr>
        <p:sp>
          <p:nvSpPr>
            <p:cNvPr id="4202" name="Google Shape;4202;p169"/>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3" name="Google Shape;4203;p169"/>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4" name="Google Shape;4204;p169"/>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5" name="Google Shape;4205;p169"/>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206" name="Google Shape;4206;p169"/>
          <p:cNvGrpSpPr/>
          <p:nvPr/>
        </p:nvGrpSpPr>
        <p:grpSpPr>
          <a:xfrm>
            <a:off x="2004775" y="157325"/>
            <a:ext cx="1235225" cy="283075"/>
            <a:chOff x="3763450" y="967075"/>
            <a:chExt cx="1235225" cy="283075"/>
          </a:xfrm>
        </p:grpSpPr>
        <p:sp>
          <p:nvSpPr>
            <p:cNvPr id="4207" name="Google Shape;4207;p169"/>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8" name="Google Shape;4208;p169"/>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9" name="Google Shape;4209;p169"/>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0" name="Google Shape;4210;p169"/>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211" name="Google Shape;4211;p169"/>
          <p:cNvGrpSpPr/>
          <p:nvPr/>
        </p:nvGrpSpPr>
        <p:grpSpPr>
          <a:xfrm>
            <a:off x="7908775" y="4666975"/>
            <a:ext cx="1235225" cy="283075"/>
            <a:chOff x="3763450" y="967075"/>
            <a:chExt cx="1235225" cy="283075"/>
          </a:xfrm>
        </p:grpSpPr>
        <p:sp>
          <p:nvSpPr>
            <p:cNvPr id="4212" name="Google Shape;4212;p169"/>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3" name="Google Shape;4213;p169"/>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4" name="Google Shape;4214;p169"/>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5" name="Google Shape;4215;p169"/>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216" name="Google Shape;4216;p169"/>
          <p:cNvGrpSpPr/>
          <p:nvPr/>
        </p:nvGrpSpPr>
        <p:grpSpPr>
          <a:xfrm>
            <a:off x="218925" y="4750525"/>
            <a:ext cx="1235225" cy="283075"/>
            <a:chOff x="3763450" y="967075"/>
            <a:chExt cx="1235225" cy="283075"/>
          </a:xfrm>
        </p:grpSpPr>
        <p:sp>
          <p:nvSpPr>
            <p:cNvPr id="4217" name="Google Shape;4217;p169"/>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8" name="Google Shape;4218;p169"/>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9" name="Google Shape;4219;p169"/>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0" name="Google Shape;4220;p169"/>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221" name="Google Shape;4221;p16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Title only 14">
  <p:cSld name="CUSTOM_33">
    <p:bg>
      <p:bgPr>
        <a:solidFill>
          <a:schemeClr val="dk2"/>
        </a:solidFill>
        <a:effectLst/>
      </p:bgPr>
    </p:bg>
    <p:spTree>
      <p:nvGrpSpPr>
        <p:cNvPr id="1" name="Shape 4222"/>
        <p:cNvGrpSpPr/>
        <p:nvPr/>
      </p:nvGrpSpPr>
      <p:grpSpPr>
        <a:xfrm>
          <a:off x="0" y="0"/>
          <a:ext cx="0" cy="0"/>
          <a:chOff x="0" y="0"/>
          <a:chExt cx="0" cy="0"/>
        </a:xfrm>
      </p:grpSpPr>
      <p:grpSp>
        <p:nvGrpSpPr>
          <p:cNvPr id="4223" name="Google Shape;4223;p170"/>
          <p:cNvGrpSpPr/>
          <p:nvPr/>
        </p:nvGrpSpPr>
        <p:grpSpPr>
          <a:xfrm>
            <a:off x="7881075" y="3706843"/>
            <a:ext cx="1486810" cy="1577136"/>
            <a:chOff x="2055825" y="5018400"/>
            <a:chExt cx="202875" cy="215200"/>
          </a:xfrm>
        </p:grpSpPr>
        <p:sp>
          <p:nvSpPr>
            <p:cNvPr id="4224" name="Google Shape;4224;p170"/>
            <p:cNvSpPr/>
            <p:nvPr/>
          </p:nvSpPr>
          <p:spPr>
            <a:xfrm>
              <a:off x="2055825" y="5051950"/>
              <a:ext cx="115200" cy="104950"/>
            </a:xfrm>
            <a:custGeom>
              <a:avLst/>
              <a:gdLst/>
              <a:ahLst/>
              <a:cxnLst/>
              <a:rect l="l" t="t" r="r" b="b"/>
              <a:pathLst>
                <a:path w="4608" h="4198" extrusionOk="0">
                  <a:moveTo>
                    <a:pt x="2303" y="1"/>
                  </a:moveTo>
                  <a:cubicBezTo>
                    <a:pt x="1767" y="1"/>
                    <a:pt x="1230" y="206"/>
                    <a:pt x="820" y="616"/>
                  </a:cubicBezTo>
                  <a:cubicBezTo>
                    <a:pt x="1" y="1435"/>
                    <a:pt x="1" y="2764"/>
                    <a:pt x="820" y="3583"/>
                  </a:cubicBezTo>
                  <a:cubicBezTo>
                    <a:pt x="1230" y="3993"/>
                    <a:pt x="1767" y="4198"/>
                    <a:pt x="2303" y="4198"/>
                  </a:cubicBezTo>
                  <a:cubicBezTo>
                    <a:pt x="2840" y="4198"/>
                    <a:pt x="3377" y="3993"/>
                    <a:pt x="3787" y="3583"/>
                  </a:cubicBezTo>
                  <a:cubicBezTo>
                    <a:pt x="4607" y="2764"/>
                    <a:pt x="4607" y="1435"/>
                    <a:pt x="3787" y="616"/>
                  </a:cubicBezTo>
                  <a:cubicBezTo>
                    <a:pt x="3377" y="206"/>
                    <a:pt x="2840" y="1"/>
                    <a:pt x="23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5" name="Google Shape;4225;p170"/>
            <p:cNvSpPr/>
            <p:nvPr/>
          </p:nvSpPr>
          <p:spPr>
            <a:xfrm>
              <a:off x="2128425" y="5070825"/>
              <a:ext cx="115200" cy="104925"/>
            </a:xfrm>
            <a:custGeom>
              <a:avLst/>
              <a:gdLst/>
              <a:ahLst/>
              <a:cxnLst/>
              <a:rect l="l" t="t" r="r" b="b"/>
              <a:pathLst>
                <a:path w="4608" h="4197" extrusionOk="0">
                  <a:moveTo>
                    <a:pt x="2304" y="0"/>
                  </a:moveTo>
                  <a:cubicBezTo>
                    <a:pt x="1767" y="0"/>
                    <a:pt x="1230" y="205"/>
                    <a:pt x="821" y="615"/>
                  </a:cubicBezTo>
                  <a:cubicBezTo>
                    <a:pt x="1" y="1434"/>
                    <a:pt x="1" y="2762"/>
                    <a:pt x="821" y="3582"/>
                  </a:cubicBezTo>
                  <a:cubicBezTo>
                    <a:pt x="1230" y="3992"/>
                    <a:pt x="1767" y="4197"/>
                    <a:pt x="2304" y="4197"/>
                  </a:cubicBezTo>
                  <a:cubicBezTo>
                    <a:pt x="2841" y="4197"/>
                    <a:pt x="3378" y="3992"/>
                    <a:pt x="3788" y="3582"/>
                  </a:cubicBezTo>
                  <a:cubicBezTo>
                    <a:pt x="4608" y="2762"/>
                    <a:pt x="4608" y="1434"/>
                    <a:pt x="3788" y="615"/>
                  </a:cubicBezTo>
                  <a:cubicBezTo>
                    <a:pt x="3378" y="205"/>
                    <a:pt x="2841" y="0"/>
                    <a:pt x="23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6" name="Google Shape;4226;p170"/>
            <p:cNvSpPr/>
            <p:nvPr/>
          </p:nvSpPr>
          <p:spPr>
            <a:xfrm>
              <a:off x="2107875" y="5018400"/>
              <a:ext cx="85350" cy="79400"/>
            </a:xfrm>
            <a:custGeom>
              <a:avLst/>
              <a:gdLst/>
              <a:ahLst/>
              <a:cxnLst/>
              <a:rect l="l" t="t" r="r" b="b"/>
              <a:pathLst>
                <a:path w="3414" h="3176" extrusionOk="0">
                  <a:moveTo>
                    <a:pt x="1705" y="1"/>
                  </a:moveTo>
                  <a:cubicBezTo>
                    <a:pt x="939" y="1"/>
                    <a:pt x="265" y="556"/>
                    <a:pt x="140" y="1337"/>
                  </a:cubicBezTo>
                  <a:cubicBezTo>
                    <a:pt x="1" y="2202"/>
                    <a:pt x="590" y="3017"/>
                    <a:pt x="1456" y="3155"/>
                  </a:cubicBezTo>
                  <a:cubicBezTo>
                    <a:pt x="1542" y="3169"/>
                    <a:pt x="1626" y="3175"/>
                    <a:pt x="1710" y="3175"/>
                  </a:cubicBezTo>
                  <a:cubicBezTo>
                    <a:pt x="2475" y="3175"/>
                    <a:pt x="3150" y="2620"/>
                    <a:pt x="3274" y="1839"/>
                  </a:cubicBezTo>
                  <a:cubicBezTo>
                    <a:pt x="3414" y="974"/>
                    <a:pt x="2824" y="159"/>
                    <a:pt x="1958" y="21"/>
                  </a:cubicBezTo>
                  <a:cubicBezTo>
                    <a:pt x="1873" y="7"/>
                    <a:pt x="1788" y="1"/>
                    <a:pt x="17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7" name="Google Shape;4227;p170"/>
            <p:cNvSpPr/>
            <p:nvPr/>
          </p:nvSpPr>
          <p:spPr>
            <a:xfrm>
              <a:off x="2079175" y="5084125"/>
              <a:ext cx="128600" cy="149300"/>
            </a:xfrm>
            <a:custGeom>
              <a:avLst/>
              <a:gdLst/>
              <a:ahLst/>
              <a:cxnLst/>
              <a:rect l="l" t="t" r="r" b="b"/>
              <a:pathLst>
                <a:path w="5144" h="5972" extrusionOk="0">
                  <a:moveTo>
                    <a:pt x="0" y="0"/>
                  </a:moveTo>
                  <a:lnTo>
                    <a:pt x="0" y="0"/>
                  </a:lnTo>
                  <a:cubicBezTo>
                    <a:pt x="224" y="506"/>
                    <a:pt x="587" y="928"/>
                    <a:pt x="1055" y="1220"/>
                  </a:cubicBezTo>
                  <a:cubicBezTo>
                    <a:pt x="1444" y="1465"/>
                    <a:pt x="1956" y="1817"/>
                    <a:pt x="2172" y="2115"/>
                  </a:cubicBezTo>
                  <a:lnTo>
                    <a:pt x="2265" y="2245"/>
                  </a:lnTo>
                  <a:cubicBezTo>
                    <a:pt x="2383" y="2393"/>
                    <a:pt x="2437" y="2586"/>
                    <a:pt x="2414" y="2774"/>
                  </a:cubicBezTo>
                  <a:lnTo>
                    <a:pt x="2413" y="2786"/>
                  </a:lnTo>
                  <a:lnTo>
                    <a:pt x="2403" y="2777"/>
                  </a:lnTo>
                  <a:cubicBezTo>
                    <a:pt x="2259" y="2659"/>
                    <a:pt x="2166" y="2575"/>
                    <a:pt x="2065" y="2484"/>
                  </a:cubicBezTo>
                  <a:cubicBezTo>
                    <a:pt x="1890" y="2329"/>
                    <a:pt x="1693" y="2150"/>
                    <a:pt x="1163" y="1726"/>
                  </a:cubicBezTo>
                  <a:lnTo>
                    <a:pt x="1163" y="1726"/>
                  </a:lnTo>
                  <a:cubicBezTo>
                    <a:pt x="1316" y="1919"/>
                    <a:pt x="1924" y="2684"/>
                    <a:pt x="2233" y="3038"/>
                  </a:cubicBezTo>
                  <a:lnTo>
                    <a:pt x="2239" y="3046"/>
                  </a:lnTo>
                  <a:cubicBezTo>
                    <a:pt x="2318" y="3135"/>
                    <a:pt x="2355" y="3254"/>
                    <a:pt x="2341" y="3372"/>
                  </a:cubicBezTo>
                  <a:cubicBezTo>
                    <a:pt x="2267" y="3969"/>
                    <a:pt x="2038" y="5841"/>
                    <a:pt x="2021" y="5972"/>
                  </a:cubicBezTo>
                  <a:lnTo>
                    <a:pt x="3781" y="5972"/>
                  </a:lnTo>
                  <a:lnTo>
                    <a:pt x="3460" y="3329"/>
                  </a:lnTo>
                  <a:cubicBezTo>
                    <a:pt x="3394" y="2780"/>
                    <a:pt x="3657" y="2238"/>
                    <a:pt x="4130" y="1951"/>
                  </a:cubicBezTo>
                  <a:lnTo>
                    <a:pt x="4176" y="1924"/>
                  </a:lnTo>
                  <a:cubicBezTo>
                    <a:pt x="4315" y="1840"/>
                    <a:pt x="4439" y="1736"/>
                    <a:pt x="4545" y="1616"/>
                  </a:cubicBezTo>
                  <a:lnTo>
                    <a:pt x="5144" y="942"/>
                  </a:lnTo>
                  <a:lnTo>
                    <a:pt x="4513" y="1448"/>
                  </a:lnTo>
                  <a:cubicBezTo>
                    <a:pt x="4391" y="1546"/>
                    <a:pt x="4256" y="1624"/>
                    <a:pt x="4113" y="1683"/>
                  </a:cubicBezTo>
                  <a:lnTo>
                    <a:pt x="3847" y="1791"/>
                  </a:lnTo>
                  <a:lnTo>
                    <a:pt x="3867" y="1765"/>
                  </a:lnTo>
                  <a:cubicBezTo>
                    <a:pt x="4155" y="1392"/>
                    <a:pt x="4389" y="981"/>
                    <a:pt x="4563" y="542"/>
                  </a:cubicBezTo>
                  <a:lnTo>
                    <a:pt x="4738" y="100"/>
                  </a:lnTo>
                  <a:lnTo>
                    <a:pt x="3735" y="1396"/>
                  </a:lnTo>
                  <a:lnTo>
                    <a:pt x="3724" y="1389"/>
                  </a:lnTo>
                  <a:cubicBezTo>
                    <a:pt x="3728" y="1382"/>
                    <a:pt x="4078" y="676"/>
                    <a:pt x="3843" y="137"/>
                  </a:cubicBezTo>
                  <a:lnTo>
                    <a:pt x="3843" y="136"/>
                  </a:lnTo>
                  <a:lnTo>
                    <a:pt x="3843" y="133"/>
                  </a:lnTo>
                  <a:lnTo>
                    <a:pt x="3830" y="323"/>
                  </a:lnTo>
                  <a:cubicBezTo>
                    <a:pt x="3809" y="613"/>
                    <a:pt x="3739" y="894"/>
                    <a:pt x="3619" y="1157"/>
                  </a:cubicBezTo>
                  <a:lnTo>
                    <a:pt x="3381" y="1686"/>
                  </a:lnTo>
                  <a:lnTo>
                    <a:pt x="3376" y="1694"/>
                  </a:lnTo>
                  <a:cubicBezTo>
                    <a:pt x="3266" y="1864"/>
                    <a:pt x="3079" y="1967"/>
                    <a:pt x="2875" y="1967"/>
                  </a:cubicBezTo>
                  <a:cubicBezTo>
                    <a:pt x="2669" y="1967"/>
                    <a:pt x="2479" y="1863"/>
                    <a:pt x="2370" y="1686"/>
                  </a:cubicBezTo>
                  <a:lnTo>
                    <a:pt x="1952" y="761"/>
                  </a:lnTo>
                  <a:lnTo>
                    <a:pt x="1908" y="135"/>
                  </a:lnTo>
                  <a:lnTo>
                    <a:pt x="1804" y="758"/>
                  </a:lnTo>
                  <a:lnTo>
                    <a:pt x="2034" y="1411"/>
                  </a:lnTo>
                  <a:lnTo>
                    <a:pt x="2017" y="1397"/>
                  </a:lnTo>
                  <a:cubicBezTo>
                    <a:pt x="1940" y="1332"/>
                    <a:pt x="1869" y="1260"/>
                    <a:pt x="1811" y="1179"/>
                  </a:cubicBezTo>
                  <a:lnTo>
                    <a:pt x="1044" y="142"/>
                  </a:lnTo>
                  <a:lnTo>
                    <a:pt x="1044" y="142"/>
                  </a:lnTo>
                  <a:lnTo>
                    <a:pt x="1617" y="1173"/>
                  </a:lnTo>
                  <a:lnTo>
                    <a:pt x="1617" y="1173"/>
                  </a:lnTo>
                  <a:lnTo>
                    <a:pt x="1602" y="1167"/>
                  </a:lnTo>
                  <a:cubicBezTo>
                    <a:pt x="1115" y="996"/>
                    <a:pt x="671" y="707"/>
                    <a:pt x="317" y="333"/>
                  </a:cubicBezTo>
                  <a:lnTo>
                    <a:pt x="0"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8" name="Google Shape;4228;p170"/>
            <p:cNvSpPr/>
            <p:nvPr/>
          </p:nvSpPr>
          <p:spPr>
            <a:xfrm>
              <a:off x="2078700" y="5083400"/>
              <a:ext cx="130500" cy="150200"/>
            </a:xfrm>
            <a:custGeom>
              <a:avLst/>
              <a:gdLst/>
              <a:ahLst/>
              <a:cxnLst/>
              <a:rect l="l" t="t" r="r" b="b"/>
              <a:pathLst>
                <a:path w="5220" h="6008" extrusionOk="0">
                  <a:moveTo>
                    <a:pt x="42" y="63"/>
                  </a:moveTo>
                  <a:lnTo>
                    <a:pt x="331" y="369"/>
                  </a:lnTo>
                  <a:cubicBezTo>
                    <a:pt x="685" y="743"/>
                    <a:pt x="1131" y="1032"/>
                    <a:pt x="1618" y="1205"/>
                  </a:cubicBezTo>
                  <a:lnTo>
                    <a:pt x="1651" y="1216"/>
                  </a:lnTo>
                  <a:lnTo>
                    <a:pt x="1633" y="1186"/>
                  </a:lnTo>
                  <a:lnTo>
                    <a:pt x="1117" y="257"/>
                  </a:lnTo>
                  <a:lnTo>
                    <a:pt x="1117" y="257"/>
                  </a:lnTo>
                  <a:lnTo>
                    <a:pt x="1826" y="1215"/>
                  </a:lnTo>
                  <a:cubicBezTo>
                    <a:pt x="1885" y="1295"/>
                    <a:pt x="1955" y="1370"/>
                    <a:pt x="2033" y="1433"/>
                  </a:cubicBezTo>
                  <a:lnTo>
                    <a:pt x="2069" y="1463"/>
                  </a:lnTo>
                  <a:lnTo>
                    <a:pt x="2053" y="1420"/>
                  </a:lnTo>
                  <a:lnTo>
                    <a:pt x="1831" y="789"/>
                  </a:lnTo>
                  <a:lnTo>
                    <a:pt x="1925" y="221"/>
                  </a:lnTo>
                  <a:lnTo>
                    <a:pt x="1966" y="791"/>
                  </a:lnTo>
                  <a:lnTo>
                    <a:pt x="1966" y="793"/>
                  </a:lnTo>
                  <a:lnTo>
                    <a:pt x="1967" y="796"/>
                  </a:lnTo>
                  <a:lnTo>
                    <a:pt x="2384" y="1720"/>
                  </a:lnTo>
                  <a:lnTo>
                    <a:pt x="2384" y="1722"/>
                  </a:lnTo>
                  <a:lnTo>
                    <a:pt x="2384" y="1723"/>
                  </a:lnTo>
                  <a:cubicBezTo>
                    <a:pt x="2495" y="1900"/>
                    <a:pt x="2687" y="2006"/>
                    <a:pt x="2895" y="2006"/>
                  </a:cubicBezTo>
                  <a:cubicBezTo>
                    <a:pt x="3100" y="2006"/>
                    <a:pt x="3290" y="1904"/>
                    <a:pt x="3402" y="1730"/>
                  </a:cubicBezTo>
                  <a:lnTo>
                    <a:pt x="3407" y="1723"/>
                  </a:lnTo>
                  <a:lnTo>
                    <a:pt x="3407" y="1722"/>
                  </a:lnTo>
                  <a:lnTo>
                    <a:pt x="3407" y="1720"/>
                  </a:lnTo>
                  <a:lnTo>
                    <a:pt x="3645" y="1192"/>
                  </a:lnTo>
                  <a:cubicBezTo>
                    <a:pt x="3764" y="928"/>
                    <a:pt x="3835" y="647"/>
                    <a:pt x="3856" y="357"/>
                  </a:cubicBezTo>
                  <a:lnTo>
                    <a:pt x="3867" y="196"/>
                  </a:lnTo>
                  <a:cubicBezTo>
                    <a:pt x="3978" y="469"/>
                    <a:pt x="3939" y="781"/>
                    <a:pt x="3887" y="998"/>
                  </a:cubicBezTo>
                  <a:cubicBezTo>
                    <a:pt x="3828" y="1241"/>
                    <a:pt x="3739" y="1417"/>
                    <a:pt x="3738" y="1420"/>
                  </a:cubicBezTo>
                  <a:lnTo>
                    <a:pt x="3760" y="1433"/>
                  </a:lnTo>
                  <a:lnTo>
                    <a:pt x="4734" y="173"/>
                  </a:lnTo>
                  <a:lnTo>
                    <a:pt x="4576" y="574"/>
                  </a:lnTo>
                  <a:cubicBezTo>
                    <a:pt x="4403" y="1011"/>
                    <a:pt x="4169" y="1422"/>
                    <a:pt x="3882" y="1795"/>
                  </a:cubicBezTo>
                  <a:lnTo>
                    <a:pt x="3877" y="1801"/>
                  </a:lnTo>
                  <a:lnTo>
                    <a:pt x="3847" y="1838"/>
                  </a:lnTo>
                  <a:lnTo>
                    <a:pt x="3891" y="1821"/>
                  </a:lnTo>
                  <a:lnTo>
                    <a:pt x="4134" y="1721"/>
                  </a:lnTo>
                  <a:cubicBezTo>
                    <a:pt x="4278" y="1663"/>
                    <a:pt x="4414" y="1583"/>
                    <a:pt x="4535" y="1485"/>
                  </a:cubicBezTo>
                  <a:lnTo>
                    <a:pt x="5107" y="1027"/>
                  </a:lnTo>
                  <a:lnTo>
                    <a:pt x="5107" y="1027"/>
                  </a:lnTo>
                  <a:lnTo>
                    <a:pt x="4559" y="1646"/>
                  </a:lnTo>
                  <a:cubicBezTo>
                    <a:pt x="4453" y="1766"/>
                    <a:pt x="4330" y="1869"/>
                    <a:pt x="4191" y="1952"/>
                  </a:cubicBezTo>
                  <a:lnTo>
                    <a:pt x="4145" y="1980"/>
                  </a:lnTo>
                  <a:cubicBezTo>
                    <a:pt x="3670" y="2268"/>
                    <a:pt x="3405" y="2812"/>
                    <a:pt x="3472" y="3364"/>
                  </a:cubicBezTo>
                  <a:lnTo>
                    <a:pt x="3791" y="5999"/>
                  </a:lnTo>
                  <a:lnTo>
                    <a:pt x="2044" y="5999"/>
                  </a:lnTo>
                  <a:cubicBezTo>
                    <a:pt x="2067" y="5817"/>
                    <a:pt x="2292" y="3991"/>
                    <a:pt x="2364" y="3406"/>
                  </a:cubicBezTo>
                  <a:cubicBezTo>
                    <a:pt x="2379" y="3287"/>
                    <a:pt x="2340" y="3165"/>
                    <a:pt x="2262" y="3075"/>
                  </a:cubicBezTo>
                  <a:lnTo>
                    <a:pt x="2254" y="3067"/>
                  </a:lnTo>
                  <a:cubicBezTo>
                    <a:pt x="1965" y="2737"/>
                    <a:pt x="1416" y="2045"/>
                    <a:pt x="1221" y="1800"/>
                  </a:cubicBezTo>
                  <a:lnTo>
                    <a:pt x="1221" y="1800"/>
                  </a:lnTo>
                  <a:cubicBezTo>
                    <a:pt x="1716" y="2199"/>
                    <a:pt x="1908" y="2370"/>
                    <a:pt x="2078" y="2524"/>
                  </a:cubicBezTo>
                  <a:cubicBezTo>
                    <a:pt x="2178" y="2614"/>
                    <a:pt x="2272" y="2698"/>
                    <a:pt x="2416" y="2819"/>
                  </a:cubicBezTo>
                  <a:lnTo>
                    <a:pt x="2435" y="2834"/>
                  </a:lnTo>
                  <a:lnTo>
                    <a:pt x="2437" y="2811"/>
                  </a:lnTo>
                  <a:cubicBezTo>
                    <a:pt x="2460" y="2621"/>
                    <a:pt x="2406" y="2426"/>
                    <a:pt x="2288" y="2278"/>
                  </a:cubicBezTo>
                  <a:lnTo>
                    <a:pt x="2194" y="2149"/>
                  </a:lnTo>
                  <a:cubicBezTo>
                    <a:pt x="1976" y="1848"/>
                    <a:pt x="1464" y="1495"/>
                    <a:pt x="1075" y="1252"/>
                  </a:cubicBezTo>
                  <a:cubicBezTo>
                    <a:pt x="839" y="1104"/>
                    <a:pt x="627" y="921"/>
                    <a:pt x="447" y="709"/>
                  </a:cubicBezTo>
                  <a:cubicBezTo>
                    <a:pt x="285" y="509"/>
                    <a:pt x="147" y="295"/>
                    <a:pt x="42" y="63"/>
                  </a:cubicBezTo>
                  <a:close/>
                  <a:moveTo>
                    <a:pt x="1" y="0"/>
                  </a:moveTo>
                  <a:cubicBezTo>
                    <a:pt x="221" y="519"/>
                    <a:pt x="593" y="957"/>
                    <a:pt x="1072" y="1256"/>
                  </a:cubicBezTo>
                  <a:cubicBezTo>
                    <a:pt x="1489" y="1517"/>
                    <a:pt x="1975" y="1859"/>
                    <a:pt x="2186" y="2149"/>
                  </a:cubicBezTo>
                  <a:lnTo>
                    <a:pt x="2281" y="2278"/>
                  </a:lnTo>
                  <a:cubicBezTo>
                    <a:pt x="2397" y="2426"/>
                    <a:pt x="2451" y="2615"/>
                    <a:pt x="2428" y="2801"/>
                  </a:cubicBezTo>
                  <a:cubicBezTo>
                    <a:pt x="2023" y="2465"/>
                    <a:pt x="2017" y="2411"/>
                    <a:pt x="1144" y="1714"/>
                  </a:cubicBezTo>
                  <a:lnTo>
                    <a:pt x="1144" y="1714"/>
                  </a:lnTo>
                  <a:cubicBezTo>
                    <a:pt x="1145" y="1714"/>
                    <a:pt x="1892" y="2661"/>
                    <a:pt x="2248" y="3071"/>
                  </a:cubicBezTo>
                  <a:lnTo>
                    <a:pt x="2255" y="3078"/>
                  </a:lnTo>
                  <a:cubicBezTo>
                    <a:pt x="2333" y="3168"/>
                    <a:pt x="2369" y="3285"/>
                    <a:pt x="2355" y="3400"/>
                  </a:cubicBezTo>
                  <a:cubicBezTo>
                    <a:pt x="2278" y="4019"/>
                    <a:pt x="2033" y="6007"/>
                    <a:pt x="2033" y="6007"/>
                  </a:cubicBezTo>
                  <a:lnTo>
                    <a:pt x="3809" y="6007"/>
                  </a:lnTo>
                  <a:lnTo>
                    <a:pt x="3487" y="3358"/>
                  </a:lnTo>
                  <a:cubicBezTo>
                    <a:pt x="3421" y="2810"/>
                    <a:pt x="3682" y="2273"/>
                    <a:pt x="4154" y="1987"/>
                  </a:cubicBezTo>
                  <a:lnTo>
                    <a:pt x="4201" y="1959"/>
                  </a:lnTo>
                  <a:cubicBezTo>
                    <a:pt x="4339" y="1876"/>
                    <a:pt x="4464" y="1771"/>
                    <a:pt x="4572" y="1650"/>
                  </a:cubicBezTo>
                  <a:lnTo>
                    <a:pt x="5219" y="920"/>
                  </a:lnTo>
                  <a:lnTo>
                    <a:pt x="4528" y="1472"/>
                  </a:lnTo>
                  <a:cubicBezTo>
                    <a:pt x="4409" y="1568"/>
                    <a:pt x="4274" y="1647"/>
                    <a:pt x="4131" y="1705"/>
                  </a:cubicBezTo>
                  <a:lnTo>
                    <a:pt x="3887" y="1804"/>
                  </a:lnTo>
                  <a:lnTo>
                    <a:pt x="3892" y="1797"/>
                  </a:lnTo>
                  <a:cubicBezTo>
                    <a:pt x="4180" y="1423"/>
                    <a:pt x="4415" y="1012"/>
                    <a:pt x="4588" y="574"/>
                  </a:cubicBezTo>
                  <a:lnTo>
                    <a:pt x="4780" y="89"/>
                  </a:lnTo>
                  <a:lnTo>
                    <a:pt x="3750" y="1421"/>
                  </a:lnTo>
                  <a:cubicBezTo>
                    <a:pt x="3750" y="1421"/>
                    <a:pt x="4107" y="711"/>
                    <a:pt x="3869" y="164"/>
                  </a:cubicBezTo>
                  <a:lnTo>
                    <a:pt x="3866" y="147"/>
                  </a:lnTo>
                  <a:cubicBezTo>
                    <a:pt x="3866" y="144"/>
                    <a:pt x="3865" y="140"/>
                    <a:pt x="3865" y="136"/>
                  </a:cubicBezTo>
                  <a:lnTo>
                    <a:pt x="3865" y="33"/>
                  </a:lnTo>
                  <a:lnTo>
                    <a:pt x="3842" y="352"/>
                  </a:lnTo>
                  <a:cubicBezTo>
                    <a:pt x="3821" y="639"/>
                    <a:pt x="3752" y="921"/>
                    <a:pt x="3632" y="1184"/>
                  </a:cubicBezTo>
                  <a:lnTo>
                    <a:pt x="3395" y="1712"/>
                  </a:lnTo>
                  <a:lnTo>
                    <a:pt x="3390" y="1719"/>
                  </a:lnTo>
                  <a:cubicBezTo>
                    <a:pt x="3273" y="1900"/>
                    <a:pt x="3083" y="1990"/>
                    <a:pt x="2894" y="1990"/>
                  </a:cubicBezTo>
                  <a:cubicBezTo>
                    <a:pt x="2702" y="1990"/>
                    <a:pt x="2508" y="1897"/>
                    <a:pt x="2394" y="1713"/>
                  </a:cubicBezTo>
                  <a:lnTo>
                    <a:pt x="1977" y="788"/>
                  </a:lnTo>
                  <a:lnTo>
                    <a:pt x="1923" y="34"/>
                  </a:lnTo>
                  <a:lnTo>
                    <a:pt x="1923" y="142"/>
                  </a:lnTo>
                  <a:lnTo>
                    <a:pt x="1816" y="788"/>
                  </a:lnTo>
                  <a:lnTo>
                    <a:pt x="2040" y="1421"/>
                  </a:lnTo>
                  <a:cubicBezTo>
                    <a:pt x="1963" y="1358"/>
                    <a:pt x="1894" y="1285"/>
                    <a:pt x="1835" y="1205"/>
                  </a:cubicBezTo>
                  <a:lnTo>
                    <a:pt x="1010" y="88"/>
                  </a:lnTo>
                  <a:lnTo>
                    <a:pt x="1622" y="1190"/>
                  </a:lnTo>
                  <a:cubicBezTo>
                    <a:pt x="1135" y="1018"/>
                    <a:pt x="696" y="733"/>
                    <a:pt x="340" y="3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9" name="Google Shape;4229;p170"/>
            <p:cNvSpPr/>
            <p:nvPr/>
          </p:nvSpPr>
          <p:spPr>
            <a:xfrm>
              <a:off x="2168550" y="5043950"/>
              <a:ext cx="55200" cy="55150"/>
            </a:xfrm>
            <a:custGeom>
              <a:avLst/>
              <a:gdLst/>
              <a:ahLst/>
              <a:cxnLst/>
              <a:rect l="l" t="t" r="r" b="b"/>
              <a:pathLst>
                <a:path w="2208" h="2206" extrusionOk="0">
                  <a:moveTo>
                    <a:pt x="1104" y="0"/>
                  </a:moveTo>
                  <a:cubicBezTo>
                    <a:pt x="495" y="0"/>
                    <a:pt x="1" y="493"/>
                    <a:pt x="1" y="1103"/>
                  </a:cubicBezTo>
                  <a:cubicBezTo>
                    <a:pt x="1" y="1712"/>
                    <a:pt x="495" y="2206"/>
                    <a:pt x="1104" y="2206"/>
                  </a:cubicBezTo>
                  <a:cubicBezTo>
                    <a:pt x="1713" y="2206"/>
                    <a:pt x="2207" y="1712"/>
                    <a:pt x="2207" y="1103"/>
                  </a:cubicBezTo>
                  <a:cubicBezTo>
                    <a:pt x="2207" y="493"/>
                    <a:pt x="1713" y="0"/>
                    <a:pt x="11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0" name="Google Shape;4230;p170"/>
            <p:cNvSpPr/>
            <p:nvPr/>
          </p:nvSpPr>
          <p:spPr>
            <a:xfrm>
              <a:off x="2188725" y="5068125"/>
              <a:ext cx="69975" cy="69975"/>
            </a:xfrm>
            <a:custGeom>
              <a:avLst/>
              <a:gdLst/>
              <a:ahLst/>
              <a:cxnLst/>
              <a:rect l="l" t="t" r="r" b="b"/>
              <a:pathLst>
                <a:path w="2799" h="2799" extrusionOk="0">
                  <a:moveTo>
                    <a:pt x="1399" y="1"/>
                  </a:moveTo>
                  <a:cubicBezTo>
                    <a:pt x="628" y="1"/>
                    <a:pt x="0" y="628"/>
                    <a:pt x="0" y="1400"/>
                  </a:cubicBezTo>
                  <a:cubicBezTo>
                    <a:pt x="0" y="2172"/>
                    <a:pt x="628" y="2798"/>
                    <a:pt x="1399" y="2798"/>
                  </a:cubicBezTo>
                  <a:cubicBezTo>
                    <a:pt x="2172" y="2798"/>
                    <a:pt x="2798" y="2172"/>
                    <a:pt x="2798" y="1400"/>
                  </a:cubicBezTo>
                  <a:cubicBezTo>
                    <a:pt x="2798" y="628"/>
                    <a:pt x="2172" y="1"/>
                    <a:pt x="139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1" name="Google Shape;4231;p170"/>
            <p:cNvSpPr/>
            <p:nvPr/>
          </p:nvSpPr>
          <p:spPr>
            <a:xfrm>
              <a:off x="2073100" y="5029125"/>
              <a:ext cx="75350" cy="75350"/>
            </a:xfrm>
            <a:custGeom>
              <a:avLst/>
              <a:gdLst/>
              <a:ahLst/>
              <a:cxnLst/>
              <a:rect l="l" t="t" r="r" b="b"/>
              <a:pathLst>
                <a:path w="3014" h="3014" extrusionOk="0">
                  <a:moveTo>
                    <a:pt x="1507" y="1"/>
                  </a:moveTo>
                  <a:cubicBezTo>
                    <a:pt x="675" y="1"/>
                    <a:pt x="0" y="675"/>
                    <a:pt x="0" y="1507"/>
                  </a:cubicBezTo>
                  <a:cubicBezTo>
                    <a:pt x="0" y="2340"/>
                    <a:pt x="675" y="3014"/>
                    <a:pt x="1507" y="3014"/>
                  </a:cubicBezTo>
                  <a:cubicBezTo>
                    <a:pt x="2339" y="3014"/>
                    <a:pt x="3013" y="2340"/>
                    <a:pt x="3013" y="1507"/>
                  </a:cubicBezTo>
                  <a:cubicBezTo>
                    <a:pt x="3013" y="675"/>
                    <a:pt x="2339" y="1"/>
                    <a:pt x="150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2" name="Google Shape;4232;p170"/>
            <p:cNvSpPr/>
            <p:nvPr/>
          </p:nvSpPr>
          <p:spPr>
            <a:xfrm>
              <a:off x="2097450" y="5123000"/>
              <a:ext cx="24000" cy="24000"/>
            </a:xfrm>
            <a:custGeom>
              <a:avLst/>
              <a:gdLst/>
              <a:ahLst/>
              <a:cxnLst/>
              <a:rect l="l" t="t" r="r" b="b"/>
              <a:pathLst>
                <a:path w="960" h="960" extrusionOk="0">
                  <a:moveTo>
                    <a:pt x="479" y="1"/>
                  </a:moveTo>
                  <a:cubicBezTo>
                    <a:pt x="215" y="1"/>
                    <a:pt x="1" y="215"/>
                    <a:pt x="1" y="479"/>
                  </a:cubicBezTo>
                  <a:cubicBezTo>
                    <a:pt x="1" y="744"/>
                    <a:pt x="215" y="959"/>
                    <a:pt x="479" y="959"/>
                  </a:cubicBezTo>
                  <a:cubicBezTo>
                    <a:pt x="745" y="959"/>
                    <a:pt x="959" y="744"/>
                    <a:pt x="959" y="479"/>
                  </a:cubicBezTo>
                  <a:cubicBezTo>
                    <a:pt x="959" y="215"/>
                    <a:pt x="745" y="1"/>
                    <a:pt x="47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233" name="Google Shape;4233;p170"/>
          <p:cNvGrpSpPr/>
          <p:nvPr/>
        </p:nvGrpSpPr>
        <p:grpSpPr>
          <a:xfrm>
            <a:off x="-355883" y="4387465"/>
            <a:ext cx="1691836" cy="724034"/>
            <a:chOff x="5508375" y="866500"/>
            <a:chExt cx="872575" cy="373425"/>
          </a:xfrm>
        </p:grpSpPr>
        <p:sp>
          <p:nvSpPr>
            <p:cNvPr id="4234" name="Google Shape;4234;p170"/>
            <p:cNvSpPr/>
            <p:nvPr/>
          </p:nvSpPr>
          <p:spPr>
            <a:xfrm>
              <a:off x="5508375" y="866500"/>
              <a:ext cx="872575" cy="373425"/>
            </a:xfrm>
            <a:custGeom>
              <a:avLst/>
              <a:gdLst/>
              <a:ahLst/>
              <a:cxnLst/>
              <a:rect l="l" t="t" r="r" b="b"/>
              <a:pathLst>
                <a:path w="34903" h="14937" extrusionOk="0">
                  <a:moveTo>
                    <a:pt x="18325" y="0"/>
                  </a:moveTo>
                  <a:cubicBezTo>
                    <a:pt x="18325" y="0"/>
                    <a:pt x="15021" y="2746"/>
                    <a:pt x="12252" y="5382"/>
                  </a:cubicBezTo>
                  <a:cubicBezTo>
                    <a:pt x="11447" y="6148"/>
                    <a:pt x="9947" y="7370"/>
                    <a:pt x="8224" y="8720"/>
                  </a:cubicBezTo>
                  <a:lnTo>
                    <a:pt x="8222" y="8720"/>
                  </a:lnTo>
                  <a:cubicBezTo>
                    <a:pt x="5378" y="10944"/>
                    <a:pt x="1929" y="13511"/>
                    <a:pt x="0" y="14936"/>
                  </a:cubicBezTo>
                  <a:lnTo>
                    <a:pt x="34897" y="14936"/>
                  </a:lnTo>
                  <a:cubicBezTo>
                    <a:pt x="34902" y="14753"/>
                    <a:pt x="34903" y="14572"/>
                    <a:pt x="34903" y="14388"/>
                  </a:cubicBezTo>
                  <a:cubicBezTo>
                    <a:pt x="34903" y="13646"/>
                    <a:pt x="34877" y="12912"/>
                    <a:pt x="34825" y="12184"/>
                  </a:cubicBezTo>
                  <a:cubicBezTo>
                    <a:pt x="34799" y="11817"/>
                    <a:pt x="34768" y="11453"/>
                    <a:pt x="34729" y="11092"/>
                  </a:cubicBezTo>
                  <a:lnTo>
                    <a:pt x="22692" y="1429"/>
                  </a:lnTo>
                  <a:lnTo>
                    <a:pt x="20702" y="2212"/>
                  </a:lnTo>
                  <a:lnTo>
                    <a:pt x="20457" y="2309"/>
                  </a:lnTo>
                  <a:lnTo>
                    <a:pt x="19450" y="1218"/>
                  </a:lnTo>
                  <a:lnTo>
                    <a:pt x="18325" y="0"/>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5" name="Google Shape;4235;p170"/>
            <p:cNvSpPr/>
            <p:nvPr/>
          </p:nvSpPr>
          <p:spPr>
            <a:xfrm>
              <a:off x="6075750" y="902200"/>
              <a:ext cx="305200" cy="337725"/>
            </a:xfrm>
            <a:custGeom>
              <a:avLst/>
              <a:gdLst/>
              <a:ahLst/>
              <a:cxnLst/>
              <a:rect l="l" t="t" r="r" b="b"/>
              <a:pathLst>
                <a:path w="12208" h="13509" extrusionOk="0">
                  <a:moveTo>
                    <a:pt x="1" y="1"/>
                  </a:moveTo>
                  <a:lnTo>
                    <a:pt x="3377" y="4919"/>
                  </a:lnTo>
                  <a:lnTo>
                    <a:pt x="605" y="4108"/>
                  </a:lnTo>
                  <a:lnTo>
                    <a:pt x="7397" y="13235"/>
                  </a:lnTo>
                  <a:lnTo>
                    <a:pt x="10235" y="13508"/>
                  </a:lnTo>
                  <a:lnTo>
                    <a:pt x="12202" y="13508"/>
                  </a:lnTo>
                  <a:cubicBezTo>
                    <a:pt x="12207" y="13325"/>
                    <a:pt x="12208" y="13144"/>
                    <a:pt x="12208" y="12960"/>
                  </a:cubicBezTo>
                  <a:cubicBezTo>
                    <a:pt x="12208" y="12218"/>
                    <a:pt x="12182" y="11484"/>
                    <a:pt x="12133" y="10756"/>
                  </a:cubicBezTo>
                  <a:cubicBezTo>
                    <a:pt x="12107" y="10389"/>
                    <a:pt x="12076" y="10025"/>
                    <a:pt x="12038" y="9664"/>
                  </a:cubicBezTo>
                  <a:lnTo>
                    <a:pt x="1" y="1"/>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6" name="Google Shape;4236;p170"/>
            <p:cNvSpPr/>
            <p:nvPr/>
          </p:nvSpPr>
          <p:spPr>
            <a:xfrm>
              <a:off x="5713950" y="866500"/>
              <a:ext cx="280725" cy="218000"/>
            </a:xfrm>
            <a:custGeom>
              <a:avLst/>
              <a:gdLst/>
              <a:ahLst/>
              <a:cxnLst/>
              <a:rect l="l" t="t" r="r" b="b"/>
              <a:pathLst>
                <a:path w="11229" h="8720" extrusionOk="0">
                  <a:moveTo>
                    <a:pt x="10102" y="0"/>
                  </a:moveTo>
                  <a:cubicBezTo>
                    <a:pt x="10102" y="0"/>
                    <a:pt x="6798" y="2746"/>
                    <a:pt x="4029" y="5382"/>
                  </a:cubicBezTo>
                  <a:cubicBezTo>
                    <a:pt x="3224" y="6148"/>
                    <a:pt x="1724" y="7370"/>
                    <a:pt x="1" y="8720"/>
                  </a:cubicBezTo>
                  <a:lnTo>
                    <a:pt x="5207" y="5536"/>
                  </a:lnTo>
                  <a:lnTo>
                    <a:pt x="10142" y="865"/>
                  </a:lnTo>
                  <a:lnTo>
                    <a:pt x="11229" y="1218"/>
                  </a:lnTo>
                  <a:lnTo>
                    <a:pt x="10102"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7" name="Google Shape;4237;p170"/>
            <p:cNvSpPr/>
            <p:nvPr/>
          </p:nvSpPr>
          <p:spPr>
            <a:xfrm>
              <a:off x="5966500" y="866500"/>
              <a:ext cx="105300" cy="231825"/>
            </a:xfrm>
            <a:custGeom>
              <a:avLst/>
              <a:gdLst/>
              <a:ahLst/>
              <a:cxnLst/>
              <a:rect l="l" t="t" r="r" b="b"/>
              <a:pathLst>
                <a:path w="4212" h="9273" extrusionOk="0">
                  <a:moveTo>
                    <a:pt x="1" y="0"/>
                  </a:moveTo>
                  <a:lnTo>
                    <a:pt x="2414" y="6623"/>
                  </a:lnTo>
                  <a:lnTo>
                    <a:pt x="4212" y="9272"/>
                  </a:lnTo>
                  <a:lnTo>
                    <a:pt x="2485" y="2831"/>
                  </a:lnTo>
                  <a:lnTo>
                    <a:pt x="2133" y="2309"/>
                  </a:lnTo>
                  <a:lnTo>
                    <a:pt x="1127" y="1218"/>
                  </a:lnTo>
                  <a:lnTo>
                    <a:pt x="1" y="0"/>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8" name="Google Shape;4238;p170"/>
            <p:cNvSpPr/>
            <p:nvPr/>
          </p:nvSpPr>
          <p:spPr>
            <a:xfrm>
              <a:off x="6019825" y="902250"/>
              <a:ext cx="55875" cy="35025"/>
            </a:xfrm>
            <a:custGeom>
              <a:avLst/>
              <a:gdLst/>
              <a:ahLst/>
              <a:cxnLst/>
              <a:rect l="l" t="t" r="r" b="b"/>
              <a:pathLst>
                <a:path w="2235" h="1401" extrusionOk="0">
                  <a:moveTo>
                    <a:pt x="2235" y="0"/>
                  </a:moveTo>
                  <a:lnTo>
                    <a:pt x="0" y="879"/>
                  </a:lnTo>
                  <a:lnTo>
                    <a:pt x="352" y="1401"/>
                  </a:lnTo>
                  <a:lnTo>
                    <a:pt x="2235"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239" name="Google Shape;4239;p170"/>
          <p:cNvGrpSpPr/>
          <p:nvPr/>
        </p:nvGrpSpPr>
        <p:grpSpPr>
          <a:xfrm>
            <a:off x="708343" y="4128708"/>
            <a:ext cx="2322948" cy="1046037"/>
            <a:chOff x="5182875" y="280000"/>
            <a:chExt cx="1198075" cy="539500"/>
          </a:xfrm>
        </p:grpSpPr>
        <p:sp>
          <p:nvSpPr>
            <p:cNvPr id="4240" name="Google Shape;4240;p170"/>
            <p:cNvSpPr/>
            <p:nvPr/>
          </p:nvSpPr>
          <p:spPr>
            <a:xfrm>
              <a:off x="5182875" y="280000"/>
              <a:ext cx="1198075" cy="518125"/>
            </a:xfrm>
            <a:custGeom>
              <a:avLst/>
              <a:gdLst/>
              <a:ahLst/>
              <a:cxnLst/>
              <a:rect l="l" t="t" r="r" b="b"/>
              <a:pathLst>
                <a:path w="47923" h="20725" extrusionOk="0">
                  <a:moveTo>
                    <a:pt x="25062" y="1"/>
                  </a:moveTo>
                  <a:cubicBezTo>
                    <a:pt x="25062" y="1"/>
                    <a:pt x="20790" y="3099"/>
                    <a:pt x="17371" y="5554"/>
                  </a:cubicBezTo>
                  <a:cubicBezTo>
                    <a:pt x="15963" y="6566"/>
                    <a:pt x="12647" y="9321"/>
                    <a:pt x="9240" y="12208"/>
                  </a:cubicBezTo>
                  <a:cubicBezTo>
                    <a:pt x="7933" y="13317"/>
                    <a:pt x="1257" y="18833"/>
                    <a:pt x="24" y="19891"/>
                  </a:cubicBezTo>
                  <a:cubicBezTo>
                    <a:pt x="0" y="20026"/>
                    <a:pt x="338" y="20059"/>
                    <a:pt x="846" y="20059"/>
                  </a:cubicBezTo>
                  <a:cubicBezTo>
                    <a:pt x="1336" y="20059"/>
                    <a:pt x="1983" y="20028"/>
                    <a:pt x="2617" y="20028"/>
                  </a:cubicBezTo>
                  <a:cubicBezTo>
                    <a:pt x="3780" y="20028"/>
                    <a:pt x="4894" y="20133"/>
                    <a:pt x="4888" y="20724"/>
                  </a:cubicBezTo>
                  <a:lnTo>
                    <a:pt x="47923" y="20724"/>
                  </a:lnTo>
                  <a:cubicBezTo>
                    <a:pt x="47923" y="20724"/>
                    <a:pt x="47106" y="20138"/>
                    <a:pt x="45928" y="19273"/>
                  </a:cubicBezTo>
                  <a:cubicBezTo>
                    <a:pt x="43511" y="17506"/>
                    <a:pt x="39568" y="14573"/>
                    <a:pt x="37988" y="13137"/>
                  </a:cubicBezTo>
                  <a:cubicBezTo>
                    <a:pt x="35639" y="11002"/>
                    <a:pt x="29123" y="2989"/>
                    <a:pt x="29123" y="2989"/>
                  </a:cubicBezTo>
                  <a:lnTo>
                    <a:pt x="27092" y="2778"/>
                  </a:lnTo>
                  <a:lnTo>
                    <a:pt x="26737" y="2292"/>
                  </a:lnTo>
                  <a:lnTo>
                    <a:pt x="25062" y="1"/>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1" name="Google Shape;4241;p170"/>
            <p:cNvSpPr/>
            <p:nvPr/>
          </p:nvSpPr>
          <p:spPr>
            <a:xfrm>
              <a:off x="5821725" y="447825"/>
              <a:ext cx="191075" cy="369950"/>
            </a:xfrm>
            <a:custGeom>
              <a:avLst/>
              <a:gdLst/>
              <a:ahLst/>
              <a:cxnLst/>
              <a:rect l="l" t="t" r="r" b="b"/>
              <a:pathLst>
                <a:path w="7643" h="14798" extrusionOk="0">
                  <a:moveTo>
                    <a:pt x="0" y="0"/>
                  </a:moveTo>
                  <a:lnTo>
                    <a:pt x="2480" y="6742"/>
                  </a:lnTo>
                  <a:lnTo>
                    <a:pt x="2821" y="9493"/>
                  </a:lnTo>
                  <a:lnTo>
                    <a:pt x="5141" y="14797"/>
                  </a:lnTo>
                  <a:lnTo>
                    <a:pt x="7643" y="12922"/>
                  </a:lnTo>
                  <a:lnTo>
                    <a:pt x="4618" y="8490"/>
                  </a:lnTo>
                  <a:lnTo>
                    <a:pt x="4138" y="6185"/>
                  </a:lnTo>
                  <a:lnTo>
                    <a:pt x="0" y="0"/>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2" name="Google Shape;4242;p170"/>
            <p:cNvSpPr/>
            <p:nvPr/>
          </p:nvSpPr>
          <p:spPr>
            <a:xfrm>
              <a:off x="5860100" y="349450"/>
              <a:ext cx="478950" cy="470050"/>
            </a:xfrm>
            <a:custGeom>
              <a:avLst/>
              <a:gdLst/>
              <a:ahLst/>
              <a:cxnLst/>
              <a:rect l="l" t="t" r="r" b="b"/>
              <a:pathLst>
                <a:path w="19158" h="18802" extrusionOk="0">
                  <a:moveTo>
                    <a:pt x="1" y="1"/>
                  </a:moveTo>
                  <a:lnTo>
                    <a:pt x="4769" y="7585"/>
                  </a:lnTo>
                  <a:lnTo>
                    <a:pt x="4769" y="11335"/>
                  </a:lnTo>
                  <a:lnTo>
                    <a:pt x="8557" y="17946"/>
                  </a:lnTo>
                  <a:lnTo>
                    <a:pt x="9047" y="18802"/>
                  </a:lnTo>
                  <a:lnTo>
                    <a:pt x="17393" y="17946"/>
                  </a:lnTo>
                  <a:lnTo>
                    <a:pt x="19158" y="17766"/>
                  </a:lnTo>
                  <a:cubicBezTo>
                    <a:pt x="19158" y="17766"/>
                    <a:pt x="19038" y="17287"/>
                    <a:pt x="18837" y="16496"/>
                  </a:cubicBezTo>
                  <a:cubicBezTo>
                    <a:pt x="16421" y="14730"/>
                    <a:pt x="12477" y="11796"/>
                    <a:pt x="10898" y="10360"/>
                  </a:cubicBezTo>
                  <a:cubicBezTo>
                    <a:pt x="8549" y="8225"/>
                    <a:pt x="2033" y="213"/>
                    <a:pt x="2033" y="213"/>
                  </a:cubicBezTo>
                  <a:lnTo>
                    <a:pt x="1" y="1"/>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3" name="Google Shape;4243;p170"/>
            <p:cNvSpPr/>
            <p:nvPr/>
          </p:nvSpPr>
          <p:spPr>
            <a:xfrm>
              <a:off x="5413850" y="280025"/>
              <a:ext cx="437400" cy="305225"/>
            </a:xfrm>
            <a:custGeom>
              <a:avLst/>
              <a:gdLst/>
              <a:ahLst/>
              <a:cxnLst/>
              <a:rect l="l" t="t" r="r" b="b"/>
              <a:pathLst>
                <a:path w="17496" h="12209" extrusionOk="0">
                  <a:moveTo>
                    <a:pt x="15823" y="1"/>
                  </a:moveTo>
                  <a:cubicBezTo>
                    <a:pt x="15823" y="1"/>
                    <a:pt x="11551" y="3099"/>
                    <a:pt x="8132" y="5554"/>
                  </a:cubicBezTo>
                  <a:cubicBezTo>
                    <a:pt x="6724" y="6567"/>
                    <a:pt x="3408" y="9321"/>
                    <a:pt x="1" y="12209"/>
                  </a:cubicBezTo>
                  <a:lnTo>
                    <a:pt x="15841" y="1203"/>
                  </a:lnTo>
                  <a:lnTo>
                    <a:pt x="17496" y="2291"/>
                  </a:lnTo>
                  <a:lnTo>
                    <a:pt x="15823"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244" name="Google Shape;4244;p170"/>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4245" name="Google Shape;4245;p170"/>
          <p:cNvSpPr/>
          <p:nvPr/>
        </p:nvSpPr>
        <p:spPr>
          <a:xfrm>
            <a:off x="-1799989" y="4592250"/>
            <a:ext cx="11066392" cy="789902"/>
          </a:xfrm>
          <a:custGeom>
            <a:avLst/>
            <a:gdLst/>
            <a:ahLst/>
            <a:cxnLst/>
            <a:rect l="l" t="t" r="r" b="b"/>
            <a:pathLst>
              <a:path w="31382" h="2240" extrusionOk="0">
                <a:moveTo>
                  <a:pt x="5306" y="362"/>
                </a:moveTo>
                <a:cubicBezTo>
                  <a:pt x="5306" y="362"/>
                  <a:pt x="5306" y="362"/>
                  <a:pt x="5306" y="362"/>
                </a:cubicBezTo>
                <a:lnTo>
                  <a:pt x="5306" y="362"/>
                </a:lnTo>
                <a:close/>
                <a:moveTo>
                  <a:pt x="21154" y="382"/>
                </a:moveTo>
                <a:lnTo>
                  <a:pt x="21154" y="382"/>
                </a:lnTo>
                <a:lnTo>
                  <a:pt x="21154" y="382"/>
                </a:lnTo>
                <a:close/>
                <a:moveTo>
                  <a:pt x="9922" y="459"/>
                </a:moveTo>
                <a:lnTo>
                  <a:pt x="9922" y="459"/>
                </a:lnTo>
                <a:lnTo>
                  <a:pt x="9922" y="459"/>
                </a:lnTo>
                <a:close/>
                <a:moveTo>
                  <a:pt x="10383" y="459"/>
                </a:moveTo>
                <a:cubicBezTo>
                  <a:pt x="10383" y="459"/>
                  <a:pt x="10383" y="459"/>
                  <a:pt x="10383" y="459"/>
                </a:cubicBezTo>
                <a:lnTo>
                  <a:pt x="10383" y="459"/>
                </a:lnTo>
                <a:close/>
                <a:moveTo>
                  <a:pt x="25736" y="459"/>
                </a:moveTo>
                <a:lnTo>
                  <a:pt x="25736" y="459"/>
                </a:lnTo>
                <a:lnTo>
                  <a:pt x="25736" y="459"/>
                </a:lnTo>
                <a:close/>
                <a:moveTo>
                  <a:pt x="1012" y="462"/>
                </a:moveTo>
                <a:cubicBezTo>
                  <a:pt x="1012" y="462"/>
                  <a:pt x="1012" y="462"/>
                  <a:pt x="1012" y="462"/>
                </a:cubicBezTo>
                <a:lnTo>
                  <a:pt x="1012" y="462"/>
                </a:lnTo>
                <a:close/>
                <a:moveTo>
                  <a:pt x="13473" y="710"/>
                </a:moveTo>
                <a:lnTo>
                  <a:pt x="13471" y="763"/>
                </a:lnTo>
                <a:lnTo>
                  <a:pt x="13471" y="763"/>
                </a:lnTo>
                <a:cubicBezTo>
                  <a:pt x="13470" y="744"/>
                  <a:pt x="13470" y="726"/>
                  <a:pt x="13473" y="710"/>
                </a:cubicBezTo>
                <a:close/>
                <a:moveTo>
                  <a:pt x="27015" y="986"/>
                </a:moveTo>
                <a:lnTo>
                  <a:pt x="27035" y="1048"/>
                </a:lnTo>
                <a:lnTo>
                  <a:pt x="26982" y="1132"/>
                </a:lnTo>
                <a:cubicBezTo>
                  <a:pt x="26999" y="1083"/>
                  <a:pt x="27009" y="1033"/>
                  <a:pt x="27015" y="986"/>
                </a:cubicBezTo>
                <a:close/>
                <a:moveTo>
                  <a:pt x="17719" y="376"/>
                </a:moveTo>
                <a:lnTo>
                  <a:pt x="17926" y="1411"/>
                </a:lnTo>
                <a:lnTo>
                  <a:pt x="17623" y="804"/>
                </a:lnTo>
                <a:cubicBezTo>
                  <a:pt x="17637" y="592"/>
                  <a:pt x="17704" y="417"/>
                  <a:pt x="17719" y="376"/>
                </a:cubicBezTo>
                <a:close/>
                <a:moveTo>
                  <a:pt x="4189" y="429"/>
                </a:moveTo>
                <a:lnTo>
                  <a:pt x="4388" y="1426"/>
                </a:lnTo>
                <a:lnTo>
                  <a:pt x="4096" y="841"/>
                </a:lnTo>
                <a:cubicBezTo>
                  <a:pt x="4110" y="639"/>
                  <a:pt x="4174" y="468"/>
                  <a:pt x="4189" y="429"/>
                </a:cubicBezTo>
                <a:close/>
                <a:moveTo>
                  <a:pt x="27307" y="1417"/>
                </a:moveTo>
                <a:lnTo>
                  <a:pt x="27328" y="1520"/>
                </a:lnTo>
                <a:lnTo>
                  <a:pt x="27277" y="1417"/>
                </a:lnTo>
                <a:close/>
                <a:moveTo>
                  <a:pt x="27520" y="1418"/>
                </a:moveTo>
                <a:lnTo>
                  <a:pt x="27520" y="1520"/>
                </a:lnTo>
                <a:lnTo>
                  <a:pt x="27479" y="1418"/>
                </a:lnTo>
                <a:close/>
                <a:moveTo>
                  <a:pt x="18451" y="1"/>
                </a:moveTo>
                <a:cubicBezTo>
                  <a:pt x="18442" y="1"/>
                  <a:pt x="18447" y="50"/>
                  <a:pt x="18475" y="164"/>
                </a:cubicBezTo>
                <a:lnTo>
                  <a:pt x="18491" y="234"/>
                </a:lnTo>
                <a:cubicBezTo>
                  <a:pt x="18597" y="774"/>
                  <a:pt x="18409" y="1417"/>
                  <a:pt x="18409" y="1417"/>
                </a:cubicBezTo>
                <a:lnTo>
                  <a:pt x="18201" y="304"/>
                </a:lnTo>
                <a:lnTo>
                  <a:pt x="18201" y="1409"/>
                </a:lnTo>
                <a:lnTo>
                  <a:pt x="17648" y="29"/>
                </a:lnTo>
                <a:lnTo>
                  <a:pt x="17648" y="29"/>
                </a:lnTo>
                <a:lnTo>
                  <a:pt x="17716" y="369"/>
                </a:lnTo>
                <a:cubicBezTo>
                  <a:pt x="17632" y="428"/>
                  <a:pt x="17571" y="521"/>
                  <a:pt x="17530" y="622"/>
                </a:cubicBezTo>
                <a:lnTo>
                  <a:pt x="17372" y="305"/>
                </a:lnTo>
                <a:lnTo>
                  <a:pt x="17496" y="720"/>
                </a:lnTo>
                <a:cubicBezTo>
                  <a:pt x="17434" y="926"/>
                  <a:pt x="17434" y="1132"/>
                  <a:pt x="17434" y="1132"/>
                </a:cubicBezTo>
                <a:lnTo>
                  <a:pt x="17428" y="838"/>
                </a:lnTo>
                <a:lnTo>
                  <a:pt x="17243" y="1132"/>
                </a:lnTo>
                <a:cubicBezTo>
                  <a:pt x="17311" y="930"/>
                  <a:pt x="17283" y="728"/>
                  <a:pt x="17261" y="627"/>
                </a:cubicBezTo>
                <a:lnTo>
                  <a:pt x="17261" y="627"/>
                </a:lnTo>
                <a:cubicBezTo>
                  <a:pt x="17279" y="828"/>
                  <a:pt x="17053" y="1132"/>
                  <a:pt x="17053" y="1132"/>
                </a:cubicBezTo>
                <a:cubicBezTo>
                  <a:pt x="17148" y="941"/>
                  <a:pt x="17053" y="558"/>
                  <a:pt x="17053" y="558"/>
                </a:cubicBezTo>
                <a:cubicBezTo>
                  <a:pt x="17053" y="845"/>
                  <a:pt x="16861" y="1132"/>
                  <a:pt x="16861" y="1132"/>
                </a:cubicBezTo>
                <a:cubicBezTo>
                  <a:pt x="16766" y="1132"/>
                  <a:pt x="16766" y="845"/>
                  <a:pt x="16766" y="845"/>
                </a:cubicBezTo>
                <a:lnTo>
                  <a:pt x="16670" y="1132"/>
                </a:lnTo>
                <a:cubicBezTo>
                  <a:pt x="16573" y="941"/>
                  <a:pt x="16766" y="558"/>
                  <a:pt x="16766" y="558"/>
                </a:cubicBezTo>
                <a:lnTo>
                  <a:pt x="16766" y="558"/>
                </a:lnTo>
                <a:cubicBezTo>
                  <a:pt x="16574" y="654"/>
                  <a:pt x="16479" y="1132"/>
                  <a:pt x="16479" y="1132"/>
                </a:cubicBezTo>
                <a:lnTo>
                  <a:pt x="16479" y="463"/>
                </a:lnTo>
                <a:cubicBezTo>
                  <a:pt x="16479" y="750"/>
                  <a:pt x="16287" y="1132"/>
                  <a:pt x="16287" y="1132"/>
                </a:cubicBezTo>
                <a:cubicBezTo>
                  <a:pt x="16364" y="753"/>
                  <a:pt x="16199" y="253"/>
                  <a:pt x="16175" y="253"/>
                </a:cubicBezTo>
                <a:cubicBezTo>
                  <a:pt x="16169" y="253"/>
                  <a:pt x="16172" y="288"/>
                  <a:pt x="16192" y="367"/>
                </a:cubicBezTo>
                <a:cubicBezTo>
                  <a:pt x="16195" y="382"/>
                  <a:pt x="16199" y="399"/>
                  <a:pt x="16202" y="414"/>
                </a:cubicBezTo>
                <a:cubicBezTo>
                  <a:pt x="16275" y="788"/>
                  <a:pt x="16144" y="1233"/>
                  <a:pt x="16144" y="1233"/>
                </a:cubicBezTo>
                <a:lnTo>
                  <a:pt x="15999" y="461"/>
                </a:lnTo>
                <a:lnTo>
                  <a:pt x="15999" y="1227"/>
                </a:lnTo>
                <a:lnTo>
                  <a:pt x="15769" y="461"/>
                </a:lnTo>
                <a:lnTo>
                  <a:pt x="15809" y="1227"/>
                </a:lnTo>
                <a:lnTo>
                  <a:pt x="15809" y="1227"/>
                </a:lnTo>
                <a:lnTo>
                  <a:pt x="15604" y="738"/>
                </a:lnTo>
                <a:lnTo>
                  <a:pt x="15584" y="973"/>
                </a:lnTo>
                <a:cubicBezTo>
                  <a:pt x="15534" y="643"/>
                  <a:pt x="15676" y="311"/>
                  <a:pt x="15676" y="311"/>
                </a:cubicBezTo>
                <a:lnTo>
                  <a:pt x="15676" y="311"/>
                </a:lnTo>
                <a:cubicBezTo>
                  <a:pt x="15390" y="501"/>
                  <a:pt x="15390" y="1075"/>
                  <a:pt x="15390" y="1075"/>
                </a:cubicBezTo>
                <a:lnTo>
                  <a:pt x="15383" y="782"/>
                </a:lnTo>
                <a:lnTo>
                  <a:pt x="15199" y="1075"/>
                </a:lnTo>
                <a:cubicBezTo>
                  <a:pt x="15267" y="873"/>
                  <a:pt x="15239" y="671"/>
                  <a:pt x="15216" y="571"/>
                </a:cubicBezTo>
                <a:lnTo>
                  <a:pt x="15216" y="571"/>
                </a:lnTo>
                <a:cubicBezTo>
                  <a:pt x="15235" y="772"/>
                  <a:pt x="15008" y="1075"/>
                  <a:pt x="15008" y="1075"/>
                </a:cubicBezTo>
                <a:cubicBezTo>
                  <a:pt x="15104" y="885"/>
                  <a:pt x="15008" y="501"/>
                  <a:pt x="15008" y="501"/>
                </a:cubicBezTo>
                <a:cubicBezTo>
                  <a:pt x="15008" y="788"/>
                  <a:pt x="14817" y="1075"/>
                  <a:pt x="14817" y="1075"/>
                </a:cubicBezTo>
                <a:cubicBezTo>
                  <a:pt x="14721" y="1075"/>
                  <a:pt x="14721" y="788"/>
                  <a:pt x="14721" y="788"/>
                </a:cubicBezTo>
                <a:lnTo>
                  <a:pt x="14625" y="1075"/>
                </a:lnTo>
                <a:cubicBezTo>
                  <a:pt x="14529" y="885"/>
                  <a:pt x="14721" y="501"/>
                  <a:pt x="14721" y="501"/>
                </a:cubicBezTo>
                <a:lnTo>
                  <a:pt x="14721" y="501"/>
                </a:lnTo>
                <a:cubicBezTo>
                  <a:pt x="14530" y="598"/>
                  <a:pt x="14434" y="1075"/>
                  <a:pt x="14434" y="1075"/>
                </a:cubicBezTo>
                <a:lnTo>
                  <a:pt x="14434" y="407"/>
                </a:lnTo>
                <a:cubicBezTo>
                  <a:pt x="14434" y="694"/>
                  <a:pt x="14243" y="1075"/>
                  <a:pt x="14243" y="1075"/>
                </a:cubicBezTo>
                <a:cubicBezTo>
                  <a:pt x="14319" y="697"/>
                  <a:pt x="14155" y="197"/>
                  <a:pt x="14131" y="197"/>
                </a:cubicBezTo>
                <a:cubicBezTo>
                  <a:pt x="14124" y="197"/>
                  <a:pt x="14128" y="231"/>
                  <a:pt x="14147" y="311"/>
                </a:cubicBezTo>
                <a:cubicBezTo>
                  <a:pt x="14150" y="326"/>
                  <a:pt x="14155" y="342"/>
                  <a:pt x="14158" y="358"/>
                </a:cubicBezTo>
                <a:cubicBezTo>
                  <a:pt x="14230" y="732"/>
                  <a:pt x="14099" y="1177"/>
                  <a:pt x="14099" y="1177"/>
                </a:cubicBezTo>
                <a:lnTo>
                  <a:pt x="13955" y="405"/>
                </a:lnTo>
                <a:lnTo>
                  <a:pt x="13955" y="1170"/>
                </a:lnTo>
                <a:lnTo>
                  <a:pt x="13571" y="214"/>
                </a:lnTo>
                <a:lnTo>
                  <a:pt x="13571" y="214"/>
                </a:lnTo>
                <a:lnTo>
                  <a:pt x="13763" y="1170"/>
                </a:lnTo>
                <a:lnTo>
                  <a:pt x="13763" y="1170"/>
                </a:lnTo>
                <a:lnTo>
                  <a:pt x="13487" y="620"/>
                </a:lnTo>
                <a:cubicBezTo>
                  <a:pt x="13515" y="500"/>
                  <a:pt x="13550" y="418"/>
                  <a:pt x="13550" y="418"/>
                </a:cubicBezTo>
                <a:lnTo>
                  <a:pt x="13550" y="418"/>
                </a:lnTo>
                <a:cubicBezTo>
                  <a:pt x="13508" y="446"/>
                  <a:pt x="13471" y="484"/>
                  <a:pt x="13441" y="527"/>
                </a:cubicBezTo>
                <a:lnTo>
                  <a:pt x="13380" y="405"/>
                </a:lnTo>
                <a:lnTo>
                  <a:pt x="13380" y="405"/>
                </a:lnTo>
                <a:lnTo>
                  <a:pt x="13425" y="552"/>
                </a:lnTo>
                <a:cubicBezTo>
                  <a:pt x="13274" y="788"/>
                  <a:pt x="13274" y="1155"/>
                  <a:pt x="13274" y="1155"/>
                </a:cubicBezTo>
                <a:lnTo>
                  <a:pt x="13268" y="873"/>
                </a:lnTo>
                <a:lnTo>
                  <a:pt x="13090" y="1155"/>
                </a:lnTo>
                <a:cubicBezTo>
                  <a:pt x="13155" y="960"/>
                  <a:pt x="13129" y="767"/>
                  <a:pt x="13107" y="669"/>
                </a:cubicBezTo>
                <a:lnTo>
                  <a:pt x="13107" y="669"/>
                </a:lnTo>
                <a:cubicBezTo>
                  <a:pt x="13125" y="863"/>
                  <a:pt x="12905" y="1155"/>
                  <a:pt x="12905" y="1155"/>
                </a:cubicBezTo>
                <a:cubicBezTo>
                  <a:pt x="12998" y="971"/>
                  <a:pt x="12905" y="603"/>
                  <a:pt x="12905" y="603"/>
                </a:cubicBezTo>
                <a:cubicBezTo>
                  <a:pt x="12905" y="878"/>
                  <a:pt x="12721" y="1155"/>
                  <a:pt x="12721" y="1155"/>
                </a:cubicBezTo>
                <a:cubicBezTo>
                  <a:pt x="12629" y="1155"/>
                  <a:pt x="12629" y="879"/>
                  <a:pt x="12629" y="879"/>
                </a:cubicBezTo>
                <a:lnTo>
                  <a:pt x="12536" y="1155"/>
                </a:lnTo>
                <a:cubicBezTo>
                  <a:pt x="12444" y="971"/>
                  <a:pt x="12629" y="603"/>
                  <a:pt x="12629" y="603"/>
                </a:cubicBezTo>
                <a:lnTo>
                  <a:pt x="12629" y="603"/>
                </a:lnTo>
                <a:cubicBezTo>
                  <a:pt x="12444" y="695"/>
                  <a:pt x="12354" y="1155"/>
                  <a:pt x="12354" y="1155"/>
                </a:cubicBezTo>
                <a:lnTo>
                  <a:pt x="12354" y="511"/>
                </a:lnTo>
                <a:cubicBezTo>
                  <a:pt x="12354" y="787"/>
                  <a:pt x="12169" y="1155"/>
                  <a:pt x="12169" y="1155"/>
                </a:cubicBezTo>
                <a:cubicBezTo>
                  <a:pt x="12243" y="790"/>
                  <a:pt x="12084" y="310"/>
                  <a:pt x="12061" y="310"/>
                </a:cubicBezTo>
                <a:cubicBezTo>
                  <a:pt x="12055" y="310"/>
                  <a:pt x="12058" y="343"/>
                  <a:pt x="12077" y="419"/>
                </a:cubicBezTo>
                <a:cubicBezTo>
                  <a:pt x="12080" y="435"/>
                  <a:pt x="12084" y="450"/>
                  <a:pt x="12087" y="465"/>
                </a:cubicBezTo>
                <a:cubicBezTo>
                  <a:pt x="12157" y="825"/>
                  <a:pt x="12032" y="1253"/>
                  <a:pt x="12032" y="1253"/>
                </a:cubicBezTo>
                <a:lnTo>
                  <a:pt x="11893" y="511"/>
                </a:lnTo>
                <a:lnTo>
                  <a:pt x="11893" y="1247"/>
                </a:lnTo>
                <a:lnTo>
                  <a:pt x="11670" y="511"/>
                </a:lnTo>
                <a:lnTo>
                  <a:pt x="11708" y="1247"/>
                </a:lnTo>
                <a:lnTo>
                  <a:pt x="11510" y="778"/>
                </a:lnTo>
                <a:lnTo>
                  <a:pt x="11491" y="1003"/>
                </a:lnTo>
                <a:cubicBezTo>
                  <a:pt x="11444" y="686"/>
                  <a:pt x="11580" y="367"/>
                  <a:pt x="11580" y="367"/>
                </a:cubicBezTo>
                <a:lnTo>
                  <a:pt x="11580" y="367"/>
                </a:lnTo>
                <a:cubicBezTo>
                  <a:pt x="11304" y="551"/>
                  <a:pt x="11304" y="1102"/>
                  <a:pt x="11304" y="1102"/>
                </a:cubicBezTo>
                <a:lnTo>
                  <a:pt x="11298" y="820"/>
                </a:lnTo>
                <a:lnTo>
                  <a:pt x="11120" y="1102"/>
                </a:lnTo>
                <a:cubicBezTo>
                  <a:pt x="11184" y="907"/>
                  <a:pt x="11158" y="714"/>
                  <a:pt x="11136" y="617"/>
                </a:cubicBezTo>
                <a:lnTo>
                  <a:pt x="11136" y="617"/>
                </a:lnTo>
                <a:cubicBezTo>
                  <a:pt x="11155" y="810"/>
                  <a:pt x="10936" y="1102"/>
                  <a:pt x="10936" y="1102"/>
                </a:cubicBezTo>
                <a:cubicBezTo>
                  <a:pt x="11028" y="917"/>
                  <a:pt x="10936" y="550"/>
                  <a:pt x="10936" y="550"/>
                </a:cubicBezTo>
                <a:cubicBezTo>
                  <a:pt x="10936" y="825"/>
                  <a:pt x="10751" y="1102"/>
                  <a:pt x="10751" y="1102"/>
                </a:cubicBezTo>
                <a:cubicBezTo>
                  <a:pt x="10659" y="1102"/>
                  <a:pt x="10659" y="827"/>
                  <a:pt x="10659" y="827"/>
                </a:cubicBezTo>
                <a:lnTo>
                  <a:pt x="10567" y="1102"/>
                </a:lnTo>
                <a:cubicBezTo>
                  <a:pt x="10474" y="917"/>
                  <a:pt x="10659" y="550"/>
                  <a:pt x="10659" y="550"/>
                </a:cubicBezTo>
                <a:lnTo>
                  <a:pt x="10659" y="550"/>
                </a:lnTo>
                <a:cubicBezTo>
                  <a:pt x="10474" y="643"/>
                  <a:pt x="10383" y="1102"/>
                  <a:pt x="10383" y="1102"/>
                </a:cubicBezTo>
                <a:lnTo>
                  <a:pt x="10383" y="459"/>
                </a:lnTo>
                <a:cubicBezTo>
                  <a:pt x="10383" y="735"/>
                  <a:pt x="10199" y="1102"/>
                  <a:pt x="10199" y="1102"/>
                </a:cubicBezTo>
                <a:cubicBezTo>
                  <a:pt x="10272" y="738"/>
                  <a:pt x="10113" y="258"/>
                  <a:pt x="10090" y="258"/>
                </a:cubicBezTo>
                <a:cubicBezTo>
                  <a:pt x="10084" y="258"/>
                  <a:pt x="10087" y="291"/>
                  <a:pt x="10106" y="367"/>
                </a:cubicBezTo>
                <a:cubicBezTo>
                  <a:pt x="10111" y="382"/>
                  <a:pt x="10115" y="398"/>
                  <a:pt x="10117" y="413"/>
                </a:cubicBezTo>
                <a:cubicBezTo>
                  <a:pt x="10187" y="773"/>
                  <a:pt x="10061" y="1201"/>
                  <a:pt x="10061" y="1201"/>
                </a:cubicBezTo>
                <a:lnTo>
                  <a:pt x="9922" y="459"/>
                </a:lnTo>
                <a:lnTo>
                  <a:pt x="9922" y="1194"/>
                </a:lnTo>
                <a:lnTo>
                  <a:pt x="9749" y="762"/>
                </a:lnTo>
                <a:cubicBezTo>
                  <a:pt x="9789" y="500"/>
                  <a:pt x="9872" y="306"/>
                  <a:pt x="9872" y="305"/>
                </a:cubicBezTo>
                <a:lnTo>
                  <a:pt x="9872" y="305"/>
                </a:lnTo>
                <a:cubicBezTo>
                  <a:pt x="9784" y="364"/>
                  <a:pt x="9716" y="449"/>
                  <a:pt x="9662" y="545"/>
                </a:cubicBezTo>
                <a:lnTo>
                  <a:pt x="9554" y="276"/>
                </a:lnTo>
                <a:lnTo>
                  <a:pt x="9554" y="276"/>
                </a:lnTo>
                <a:lnTo>
                  <a:pt x="9624" y="622"/>
                </a:lnTo>
                <a:cubicBezTo>
                  <a:pt x="9594" y="688"/>
                  <a:pt x="9571" y="755"/>
                  <a:pt x="9552" y="822"/>
                </a:cubicBezTo>
                <a:lnTo>
                  <a:pt x="9372" y="459"/>
                </a:lnTo>
                <a:lnTo>
                  <a:pt x="9520" y="955"/>
                </a:lnTo>
                <a:cubicBezTo>
                  <a:pt x="9474" y="1180"/>
                  <a:pt x="9474" y="1367"/>
                  <a:pt x="9474" y="1367"/>
                </a:cubicBezTo>
                <a:lnTo>
                  <a:pt x="9465" y="960"/>
                </a:lnTo>
                <a:lnTo>
                  <a:pt x="9209" y="1367"/>
                </a:lnTo>
                <a:cubicBezTo>
                  <a:pt x="9301" y="1091"/>
                  <a:pt x="9265" y="814"/>
                  <a:pt x="9234" y="670"/>
                </a:cubicBezTo>
                <a:lnTo>
                  <a:pt x="9234" y="670"/>
                </a:lnTo>
                <a:cubicBezTo>
                  <a:pt x="9255" y="950"/>
                  <a:pt x="8943" y="1367"/>
                  <a:pt x="8943" y="1367"/>
                </a:cubicBezTo>
                <a:cubicBezTo>
                  <a:pt x="9076" y="1103"/>
                  <a:pt x="8943" y="571"/>
                  <a:pt x="8943" y="571"/>
                </a:cubicBezTo>
                <a:cubicBezTo>
                  <a:pt x="8943" y="970"/>
                  <a:pt x="8678" y="1367"/>
                  <a:pt x="8678" y="1367"/>
                </a:cubicBezTo>
                <a:cubicBezTo>
                  <a:pt x="8545" y="1367"/>
                  <a:pt x="8545" y="970"/>
                  <a:pt x="8545" y="970"/>
                </a:cubicBezTo>
                <a:lnTo>
                  <a:pt x="8411" y="1367"/>
                </a:lnTo>
                <a:cubicBezTo>
                  <a:pt x="8278" y="1103"/>
                  <a:pt x="8545" y="571"/>
                  <a:pt x="8545" y="571"/>
                </a:cubicBezTo>
                <a:lnTo>
                  <a:pt x="8545" y="571"/>
                </a:lnTo>
                <a:cubicBezTo>
                  <a:pt x="8280" y="704"/>
                  <a:pt x="8147" y="1367"/>
                  <a:pt x="8147" y="1367"/>
                </a:cubicBezTo>
                <a:lnTo>
                  <a:pt x="8147" y="438"/>
                </a:lnTo>
                <a:cubicBezTo>
                  <a:pt x="8147" y="836"/>
                  <a:pt x="7882" y="1367"/>
                  <a:pt x="7882" y="1367"/>
                </a:cubicBezTo>
                <a:cubicBezTo>
                  <a:pt x="7987" y="842"/>
                  <a:pt x="7758" y="148"/>
                  <a:pt x="7725" y="148"/>
                </a:cubicBezTo>
                <a:cubicBezTo>
                  <a:pt x="7716" y="148"/>
                  <a:pt x="7721" y="195"/>
                  <a:pt x="7748" y="305"/>
                </a:cubicBezTo>
                <a:cubicBezTo>
                  <a:pt x="7753" y="327"/>
                  <a:pt x="7759" y="350"/>
                  <a:pt x="7763" y="372"/>
                </a:cubicBezTo>
                <a:cubicBezTo>
                  <a:pt x="7865" y="891"/>
                  <a:pt x="7683" y="1510"/>
                  <a:pt x="7683" y="1510"/>
                </a:cubicBezTo>
                <a:lnTo>
                  <a:pt x="7482" y="439"/>
                </a:lnTo>
                <a:lnTo>
                  <a:pt x="7482" y="1500"/>
                </a:lnTo>
                <a:lnTo>
                  <a:pt x="7161" y="439"/>
                </a:lnTo>
                <a:lnTo>
                  <a:pt x="7215" y="1500"/>
                </a:lnTo>
                <a:lnTo>
                  <a:pt x="6930" y="823"/>
                </a:lnTo>
                <a:lnTo>
                  <a:pt x="6904" y="1150"/>
                </a:lnTo>
                <a:cubicBezTo>
                  <a:pt x="6835" y="691"/>
                  <a:pt x="7032" y="230"/>
                  <a:pt x="7032" y="230"/>
                </a:cubicBezTo>
                <a:lnTo>
                  <a:pt x="7032" y="230"/>
                </a:lnTo>
                <a:cubicBezTo>
                  <a:pt x="6633" y="495"/>
                  <a:pt x="6633" y="1292"/>
                  <a:pt x="6633" y="1292"/>
                </a:cubicBezTo>
                <a:lnTo>
                  <a:pt x="6625" y="885"/>
                </a:lnTo>
                <a:lnTo>
                  <a:pt x="6369" y="1292"/>
                </a:lnTo>
                <a:cubicBezTo>
                  <a:pt x="6461" y="1016"/>
                  <a:pt x="6425" y="739"/>
                  <a:pt x="6394" y="596"/>
                </a:cubicBezTo>
                <a:lnTo>
                  <a:pt x="6394" y="596"/>
                </a:lnTo>
                <a:cubicBezTo>
                  <a:pt x="6415" y="874"/>
                  <a:pt x="6103" y="1292"/>
                  <a:pt x="6103" y="1292"/>
                </a:cubicBezTo>
                <a:cubicBezTo>
                  <a:pt x="6237" y="1027"/>
                  <a:pt x="6103" y="495"/>
                  <a:pt x="6103" y="495"/>
                </a:cubicBezTo>
                <a:cubicBezTo>
                  <a:pt x="6103" y="894"/>
                  <a:pt x="5838" y="1292"/>
                  <a:pt x="5838" y="1292"/>
                </a:cubicBezTo>
                <a:cubicBezTo>
                  <a:pt x="5705" y="1292"/>
                  <a:pt x="5705" y="894"/>
                  <a:pt x="5705" y="894"/>
                </a:cubicBezTo>
                <a:lnTo>
                  <a:pt x="5572" y="1292"/>
                </a:lnTo>
                <a:cubicBezTo>
                  <a:pt x="5438" y="1027"/>
                  <a:pt x="5705" y="495"/>
                  <a:pt x="5705" y="495"/>
                </a:cubicBezTo>
                <a:lnTo>
                  <a:pt x="5705" y="495"/>
                </a:lnTo>
                <a:cubicBezTo>
                  <a:pt x="5439" y="628"/>
                  <a:pt x="5306" y="1292"/>
                  <a:pt x="5306" y="1292"/>
                </a:cubicBezTo>
                <a:lnTo>
                  <a:pt x="5306" y="362"/>
                </a:lnTo>
                <a:cubicBezTo>
                  <a:pt x="5306" y="761"/>
                  <a:pt x="5042" y="1292"/>
                  <a:pt x="5042" y="1292"/>
                </a:cubicBezTo>
                <a:cubicBezTo>
                  <a:pt x="5147" y="766"/>
                  <a:pt x="4919" y="72"/>
                  <a:pt x="4885" y="72"/>
                </a:cubicBezTo>
                <a:cubicBezTo>
                  <a:pt x="4876" y="72"/>
                  <a:pt x="4881" y="120"/>
                  <a:pt x="4908" y="230"/>
                </a:cubicBezTo>
                <a:cubicBezTo>
                  <a:pt x="4914" y="252"/>
                  <a:pt x="4919" y="274"/>
                  <a:pt x="4922" y="296"/>
                </a:cubicBezTo>
                <a:cubicBezTo>
                  <a:pt x="5024" y="816"/>
                  <a:pt x="4843" y="1434"/>
                  <a:pt x="4843" y="1434"/>
                </a:cubicBezTo>
                <a:lnTo>
                  <a:pt x="4642" y="363"/>
                </a:lnTo>
                <a:lnTo>
                  <a:pt x="4642" y="1426"/>
                </a:lnTo>
                <a:lnTo>
                  <a:pt x="4110" y="96"/>
                </a:lnTo>
                <a:lnTo>
                  <a:pt x="4176" y="424"/>
                </a:lnTo>
                <a:cubicBezTo>
                  <a:pt x="4094" y="481"/>
                  <a:pt x="4035" y="570"/>
                  <a:pt x="3996" y="667"/>
                </a:cubicBezTo>
                <a:lnTo>
                  <a:pt x="3844" y="362"/>
                </a:lnTo>
                <a:lnTo>
                  <a:pt x="3963" y="761"/>
                </a:lnTo>
                <a:cubicBezTo>
                  <a:pt x="3904" y="959"/>
                  <a:pt x="3904" y="1157"/>
                  <a:pt x="3904" y="1157"/>
                </a:cubicBezTo>
                <a:lnTo>
                  <a:pt x="3897" y="875"/>
                </a:lnTo>
                <a:lnTo>
                  <a:pt x="3720" y="1157"/>
                </a:lnTo>
                <a:cubicBezTo>
                  <a:pt x="3784" y="962"/>
                  <a:pt x="3758" y="770"/>
                  <a:pt x="3736" y="672"/>
                </a:cubicBezTo>
                <a:lnTo>
                  <a:pt x="3736" y="672"/>
                </a:lnTo>
                <a:cubicBezTo>
                  <a:pt x="3753" y="865"/>
                  <a:pt x="3535" y="1157"/>
                  <a:pt x="3535" y="1157"/>
                </a:cubicBezTo>
                <a:cubicBezTo>
                  <a:pt x="3627" y="973"/>
                  <a:pt x="3535" y="606"/>
                  <a:pt x="3535" y="606"/>
                </a:cubicBezTo>
                <a:cubicBezTo>
                  <a:pt x="3535" y="880"/>
                  <a:pt x="3351" y="1157"/>
                  <a:pt x="3351" y="1157"/>
                </a:cubicBezTo>
                <a:cubicBezTo>
                  <a:pt x="3258" y="1157"/>
                  <a:pt x="3258" y="882"/>
                  <a:pt x="3258" y="882"/>
                </a:cubicBezTo>
                <a:lnTo>
                  <a:pt x="3166" y="1157"/>
                </a:lnTo>
                <a:cubicBezTo>
                  <a:pt x="3074" y="973"/>
                  <a:pt x="3258" y="606"/>
                  <a:pt x="3258" y="606"/>
                </a:cubicBezTo>
                <a:lnTo>
                  <a:pt x="3258" y="606"/>
                </a:lnTo>
                <a:cubicBezTo>
                  <a:pt x="3074" y="698"/>
                  <a:pt x="2983" y="1157"/>
                  <a:pt x="2983" y="1157"/>
                </a:cubicBezTo>
                <a:lnTo>
                  <a:pt x="2983" y="515"/>
                </a:lnTo>
                <a:cubicBezTo>
                  <a:pt x="2983" y="790"/>
                  <a:pt x="2798" y="1157"/>
                  <a:pt x="2798" y="1157"/>
                </a:cubicBezTo>
                <a:cubicBezTo>
                  <a:pt x="2871" y="793"/>
                  <a:pt x="2713" y="313"/>
                  <a:pt x="2690" y="313"/>
                </a:cubicBezTo>
                <a:cubicBezTo>
                  <a:pt x="2684" y="313"/>
                  <a:pt x="2687" y="346"/>
                  <a:pt x="2706" y="422"/>
                </a:cubicBezTo>
                <a:cubicBezTo>
                  <a:pt x="2710" y="438"/>
                  <a:pt x="2713" y="453"/>
                  <a:pt x="2716" y="468"/>
                </a:cubicBezTo>
                <a:cubicBezTo>
                  <a:pt x="2787" y="828"/>
                  <a:pt x="2661" y="1257"/>
                  <a:pt x="2661" y="1257"/>
                </a:cubicBezTo>
                <a:lnTo>
                  <a:pt x="2522" y="515"/>
                </a:lnTo>
                <a:lnTo>
                  <a:pt x="2522" y="1249"/>
                </a:lnTo>
                <a:lnTo>
                  <a:pt x="2300" y="515"/>
                </a:lnTo>
                <a:lnTo>
                  <a:pt x="2337" y="1249"/>
                </a:lnTo>
                <a:lnTo>
                  <a:pt x="2139" y="781"/>
                </a:lnTo>
                <a:lnTo>
                  <a:pt x="2121" y="1006"/>
                </a:lnTo>
                <a:cubicBezTo>
                  <a:pt x="2073" y="689"/>
                  <a:pt x="2209" y="370"/>
                  <a:pt x="2209" y="370"/>
                </a:cubicBezTo>
                <a:lnTo>
                  <a:pt x="2209" y="370"/>
                </a:lnTo>
                <a:cubicBezTo>
                  <a:pt x="1933" y="555"/>
                  <a:pt x="1933" y="1105"/>
                  <a:pt x="1933" y="1105"/>
                </a:cubicBezTo>
                <a:lnTo>
                  <a:pt x="1927" y="823"/>
                </a:lnTo>
                <a:lnTo>
                  <a:pt x="1749" y="1105"/>
                </a:lnTo>
                <a:cubicBezTo>
                  <a:pt x="1814" y="910"/>
                  <a:pt x="1788" y="716"/>
                  <a:pt x="1765" y="619"/>
                </a:cubicBezTo>
                <a:lnTo>
                  <a:pt x="1765" y="619"/>
                </a:lnTo>
                <a:cubicBezTo>
                  <a:pt x="1784" y="813"/>
                  <a:pt x="1564" y="1105"/>
                  <a:pt x="1564" y="1105"/>
                </a:cubicBezTo>
                <a:cubicBezTo>
                  <a:pt x="1657" y="920"/>
                  <a:pt x="1564" y="552"/>
                  <a:pt x="1564" y="552"/>
                </a:cubicBezTo>
                <a:cubicBezTo>
                  <a:pt x="1564" y="828"/>
                  <a:pt x="1380" y="1105"/>
                  <a:pt x="1380" y="1105"/>
                </a:cubicBezTo>
                <a:cubicBezTo>
                  <a:pt x="1288" y="1105"/>
                  <a:pt x="1288" y="829"/>
                  <a:pt x="1288" y="829"/>
                </a:cubicBezTo>
                <a:lnTo>
                  <a:pt x="1195" y="1105"/>
                </a:lnTo>
                <a:cubicBezTo>
                  <a:pt x="1103" y="920"/>
                  <a:pt x="1288" y="553"/>
                  <a:pt x="1288" y="552"/>
                </a:cubicBezTo>
                <a:lnTo>
                  <a:pt x="1288" y="552"/>
                </a:lnTo>
                <a:cubicBezTo>
                  <a:pt x="1103" y="645"/>
                  <a:pt x="1012" y="1105"/>
                  <a:pt x="1012" y="1105"/>
                </a:cubicBezTo>
                <a:lnTo>
                  <a:pt x="1012" y="462"/>
                </a:lnTo>
                <a:cubicBezTo>
                  <a:pt x="1012" y="737"/>
                  <a:pt x="828" y="1105"/>
                  <a:pt x="828" y="1105"/>
                </a:cubicBezTo>
                <a:cubicBezTo>
                  <a:pt x="901" y="740"/>
                  <a:pt x="742" y="261"/>
                  <a:pt x="719" y="261"/>
                </a:cubicBezTo>
                <a:cubicBezTo>
                  <a:pt x="713" y="261"/>
                  <a:pt x="716" y="294"/>
                  <a:pt x="735" y="370"/>
                </a:cubicBezTo>
                <a:cubicBezTo>
                  <a:pt x="739" y="385"/>
                  <a:pt x="743" y="401"/>
                  <a:pt x="746" y="416"/>
                </a:cubicBezTo>
                <a:cubicBezTo>
                  <a:pt x="816" y="776"/>
                  <a:pt x="691" y="1203"/>
                  <a:pt x="691" y="1203"/>
                </a:cubicBezTo>
                <a:lnTo>
                  <a:pt x="551" y="462"/>
                </a:lnTo>
                <a:lnTo>
                  <a:pt x="551" y="1197"/>
                </a:lnTo>
                <a:lnTo>
                  <a:pt x="184" y="278"/>
                </a:lnTo>
                <a:lnTo>
                  <a:pt x="368" y="1197"/>
                </a:lnTo>
                <a:lnTo>
                  <a:pt x="0" y="462"/>
                </a:lnTo>
                <a:lnTo>
                  <a:pt x="0" y="462"/>
                </a:lnTo>
                <a:lnTo>
                  <a:pt x="257" y="1931"/>
                </a:lnTo>
                <a:lnTo>
                  <a:pt x="2137" y="1836"/>
                </a:lnTo>
                <a:lnTo>
                  <a:pt x="4234" y="1693"/>
                </a:lnTo>
                <a:lnTo>
                  <a:pt x="6871" y="1693"/>
                </a:lnTo>
                <a:lnTo>
                  <a:pt x="6866" y="1748"/>
                </a:lnTo>
                <a:lnTo>
                  <a:pt x="10015" y="1770"/>
                </a:lnTo>
                <a:cubicBezTo>
                  <a:pt x="10006" y="1761"/>
                  <a:pt x="10004" y="1757"/>
                  <a:pt x="10006" y="1757"/>
                </a:cubicBezTo>
                <a:cubicBezTo>
                  <a:pt x="10034" y="1757"/>
                  <a:pt x="10679" y="2239"/>
                  <a:pt x="10778" y="2239"/>
                </a:cubicBezTo>
                <a:cubicBezTo>
                  <a:pt x="10788" y="2239"/>
                  <a:pt x="10793" y="2234"/>
                  <a:pt x="10789" y="2221"/>
                </a:cubicBezTo>
                <a:lnTo>
                  <a:pt x="14020" y="1690"/>
                </a:lnTo>
                <a:cubicBezTo>
                  <a:pt x="14007" y="1677"/>
                  <a:pt x="13994" y="1663"/>
                  <a:pt x="13980" y="1648"/>
                </a:cubicBezTo>
                <a:lnTo>
                  <a:pt x="13980" y="1648"/>
                </a:lnTo>
                <a:lnTo>
                  <a:pt x="17788" y="1689"/>
                </a:lnTo>
                <a:lnTo>
                  <a:pt x="20508" y="1689"/>
                </a:lnTo>
                <a:lnTo>
                  <a:pt x="20502" y="1746"/>
                </a:lnTo>
                <a:lnTo>
                  <a:pt x="23779" y="1770"/>
                </a:lnTo>
                <a:cubicBezTo>
                  <a:pt x="23721" y="1713"/>
                  <a:pt x="24526" y="1698"/>
                  <a:pt x="25373" y="1698"/>
                </a:cubicBezTo>
                <a:cubicBezTo>
                  <a:pt x="26278" y="1698"/>
                  <a:pt x="27232" y="1715"/>
                  <a:pt x="27232" y="1715"/>
                </a:cubicBezTo>
                <a:lnTo>
                  <a:pt x="31381" y="1767"/>
                </a:lnTo>
                <a:cubicBezTo>
                  <a:pt x="30998" y="1385"/>
                  <a:pt x="31285" y="716"/>
                  <a:pt x="31285" y="715"/>
                </a:cubicBezTo>
                <a:lnTo>
                  <a:pt x="31285" y="715"/>
                </a:lnTo>
                <a:cubicBezTo>
                  <a:pt x="30998" y="906"/>
                  <a:pt x="30998" y="1480"/>
                  <a:pt x="30998" y="1480"/>
                </a:cubicBezTo>
                <a:lnTo>
                  <a:pt x="30992" y="1187"/>
                </a:lnTo>
                <a:lnTo>
                  <a:pt x="30807" y="1480"/>
                </a:lnTo>
                <a:cubicBezTo>
                  <a:pt x="30875" y="1278"/>
                  <a:pt x="30847" y="1077"/>
                  <a:pt x="30825" y="976"/>
                </a:cubicBezTo>
                <a:lnTo>
                  <a:pt x="30825" y="976"/>
                </a:lnTo>
                <a:cubicBezTo>
                  <a:pt x="30843" y="1177"/>
                  <a:pt x="30617" y="1480"/>
                  <a:pt x="30617" y="1480"/>
                </a:cubicBezTo>
                <a:cubicBezTo>
                  <a:pt x="30712" y="1289"/>
                  <a:pt x="30617" y="906"/>
                  <a:pt x="30617" y="906"/>
                </a:cubicBezTo>
                <a:cubicBezTo>
                  <a:pt x="30617" y="1193"/>
                  <a:pt x="30425" y="1480"/>
                  <a:pt x="30425" y="1480"/>
                </a:cubicBezTo>
                <a:cubicBezTo>
                  <a:pt x="30330" y="1480"/>
                  <a:pt x="30330" y="1193"/>
                  <a:pt x="30330" y="1193"/>
                </a:cubicBezTo>
                <a:lnTo>
                  <a:pt x="30233" y="1480"/>
                </a:lnTo>
                <a:cubicBezTo>
                  <a:pt x="30137" y="1289"/>
                  <a:pt x="30330" y="906"/>
                  <a:pt x="30330" y="906"/>
                </a:cubicBezTo>
                <a:lnTo>
                  <a:pt x="30330" y="906"/>
                </a:lnTo>
                <a:cubicBezTo>
                  <a:pt x="30138" y="1002"/>
                  <a:pt x="30043" y="1480"/>
                  <a:pt x="30043" y="1480"/>
                </a:cubicBezTo>
                <a:lnTo>
                  <a:pt x="30043" y="812"/>
                </a:lnTo>
                <a:cubicBezTo>
                  <a:pt x="30043" y="1099"/>
                  <a:pt x="29851" y="1480"/>
                  <a:pt x="29851" y="1480"/>
                </a:cubicBezTo>
                <a:cubicBezTo>
                  <a:pt x="29927" y="1101"/>
                  <a:pt x="29763" y="602"/>
                  <a:pt x="29739" y="602"/>
                </a:cubicBezTo>
                <a:cubicBezTo>
                  <a:pt x="29733" y="602"/>
                  <a:pt x="29736" y="636"/>
                  <a:pt x="29756" y="715"/>
                </a:cubicBezTo>
                <a:cubicBezTo>
                  <a:pt x="29759" y="731"/>
                  <a:pt x="29763" y="747"/>
                  <a:pt x="29766" y="763"/>
                </a:cubicBezTo>
                <a:cubicBezTo>
                  <a:pt x="29839" y="1137"/>
                  <a:pt x="29708" y="1581"/>
                  <a:pt x="29708" y="1581"/>
                </a:cubicBezTo>
                <a:lnTo>
                  <a:pt x="29563" y="811"/>
                </a:lnTo>
                <a:lnTo>
                  <a:pt x="29563" y="1575"/>
                </a:lnTo>
                <a:lnTo>
                  <a:pt x="29333" y="811"/>
                </a:lnTo>
                <a:lnTo>
                  <a:pt x="29373" y="1575"/>
                </a:lnTo>
                <a:lnTo>
                  <a:pt x="29168" y="1087"/>
                </a:lnTo>
                <a:lnTo>
                  <a:pt x="29148" y="1321"/>
                </a:lnTo>
                <a:cubicBezTo>
                  <a:pt x="29098" y="991"/>
                  <a:pt x="29240" y="659"/>
                  <a:pt x="29240" y="659"/>
                </a:cubicBezTo>
                <a:lnTo>
                  <a:pt x="29240" y="659"/>
                </a:lnTo>
                <a:cubicBezTo>
                  <a:pt x="28953" y="850"/>
                  <a:pt x="28953" y="1424"/>
                  <a:pt x="28953" y="1424"/>
                </a:cubicBezTo>
                <a:lnTo>
                  <a:pt x="28947" y="1130"/>
                </a:lnTo>
                <a:lnTo>
                  <a:pt x="28763" y="1424"/>
                </a:lnTo>
                <a:cubicBezTo>
                  <a:pt x="28830" y="1222"/>
                  <a:pt x="28803" y="1021"/>
                  <a:pt x="28780" y="919"/>
                </a:cubicBezTo>
                <a:lnTo>
                  <a:pt x="28780" y="919"/>
                </a:lnTo>
                <a:cubicBezTo>
                  <a:pt x="28799" y="1120"/>
                  <a:pt x="28572" y="1424"/>
                  <a:pt x="28572" y="1424"/>
                </a:cubicBezTo>
                <a:cubicBezTo>
                  <a:pt x="28667" y="1233"/>
                  <a:pt x="28572" y="850"/>
                  <a:pt x="28572" y="850"/>
                </a:cubicBezTo>
                <a:cubicBezTo>
                  <a:pt x="28572" y="1137"/>
                  <a:pt x="28380" y="1424"/>
                  <a:pt x="28380" y="1424"/>
                </a:cubicBezTo>
                <a:cubicBezTo>
                  <a:pt x="28285" y="1424"/>
                  <a:pt x="28285" y="1137"/>
                  <a:pt x="28285" y="1137"/>
                </a:cubicBezTo>
                <a:lnTo>
                  <a:pt x="28189" y="1424"/>
                </a:lnTo>
                <a:cubicBezTo>
                  <a:pt x="28092" y="1233"/>
                  <a:pt x="28285" y="850"/>
                  <a:pt x="28285" y="850"/>
                </a:cubicBezTo>
                <a:lnTo>
                  <a:pt x="28285" y="850"/>
                </a:lnTo>
                <a:cubicBezTo>
                  <a:pt x="28093" y="946"/>
                  <a:pt x="27998" y="1424"/>
                  <a:pt x="27998" y="1424"/>
                </a:cubicBezTo>
                <a:lnTo>
                  <a:pt x="27998" y="755"/>
                </a:lnTo>
                <a:cubicBezTo>
                  <a:pt x="27998" y="1042"/>
                  <a:pt x="27807" y="1424"/>
                  <a:pt x="27807" y="1424"/>
                </a:cubicBezTo>
                <a:cubicBezTo>
                  <a:pt x="27883" y="1045"/>
                  <a:pt x="27718" y="545"/>
                  <a:pt x="27694" y="545"/>
                </a:cubicBezTo>
                <a:cubicBezTo>
                  <a:pt x="27688" y="545"/>
                  <a:pt x="27691" y="580"/>
                  <a:pt x="27711" y="659"/>
                </a:cubicBezTo>
                <a:cubicBezTo>
                  <a:pt x="27714" y="674"/>
                  <a:pt x="27718" y="691"/>
                  <a:pt x="27721" y="706"/>
                </a:cubicBezTo>
                <a:cubicBezTo>
                  <a:pt x="27794" y="1080"/>
                  <a:pt x="27663" y="1525"/>
                  <a:pt x="27663" y="1525"/>
                </a:cubicBezTo>
                <a:lnTo>
                  <a:pt x="27519" y="753"/>
                </a:lnTo>
                <a:lnTo>
                  <a:pt x="27519" y="1377"/>
                </a:lnTo>
                <a:cubicBezTo>
                  <a:pt x="27191" y="991"/>
                  <a:pt x="27458" y="366"/>
                  <a:pt x="27458" y="366"/>
                </a:cubicBezTo>
                <a:lnTo>
                  <a:pt x="27458" y="366"/>
                </a:lnTo>
                <a:cubicBezTo>
                  <a:pt x="27329" y="452"/>
                  <a:pt x="27257" y="617"/>
                  <a:pt x="27219" y="771"/>
                </a:cubicBezTo>
                <a:lnTo>
                  <a:pt x="27135" y="562"/>
                </a:lnTo>
                <a:lnTo>
                  <a:pt x="27197" y="870"/>
                </a:lnTo>
                <a:cubicBezTo>
                  <a:pt x="27171" y="1016"/>
                  <a:pt x="27171" y="1129"/>
                  <a:pt x="27171" y="1129"/>
                </a:cubicBezTo>
                <a:lnTo>
                  <a:pt x="27165" y="836"/>
                </a:lnTo>
                <a:lnTo>
                  <a:pt x="27066" y="995"/>
                </a:lnTo>
                <a:lnTo>
                  <a:pt x="27022" y="906"/>
                </a:lnTo>
                <a:cubicBezTo>
                  <a:pt x="27028" y="790"/>
                  <a:pt x="27012" y="688"/>
                  <a:pt x="26999" y="624"/>
                </a:cubicBezTo>
                <a:lnTo>
                  <a:pt x="26999" y="624"/>
                </a:lnTo>
                <a:cubicBezTo>
                  <a:pt x="27004" y="679"/>
                  <a:pt x="26991" y="740"/>
                  <a:pt x="26969" y="802"/>
                </a:cubicBezTo>
                <a:lnTo>
                  <a:pt x="26945" y="752"/>
                </a:lnTo>
                <a:lnTo>
                  <a:pt x="26964" y="817"/>
                </a:lnTo>
                <a:cubicBezTo>
                  <a:pt x="26904" y="977"/>
                  <a:pt x="26790" y="1129"/>
                  <a:pt x="26790" y="1129"/>
                </a:cubicBezTo>
                <a:cubicBezTo>
                  <a:pt x="26886" y="939"/>
                  <a:pt x="26790" y="556"/>
                  <a:pt x="26790" y="556"/>
                </a:cubicBezTo>
                <a:cubicBezTo>
                  <a:pt x="26790" y="843"/>
                  <a:pt x="26599" y="1129"/>
                  <a:pt x="26599" y="1129"/>
                </a:cubicBezTo>
                <a:cubicBezTo>
                  <a:pt x="26503" y="1129"/>
                  <a:pt x="26503" y="843"/>
                  <a:pt x="26503" y="843"/>
                </a:cubicBezTo>
                <a:lnTo>
                  <a:pt x="26407" y="1129"/>
                </a:lnTo>
                <a:cubicBezTo>
                  <a:pt x="26310" y="939"/>
                  <a:pt x="26503" y="556"/>
                  <a:pt x="26503" y="556"/>
                </a:cubicBezTo>
                <a:lnTo>
                  <a:pt x="26503" y="556"/>
                </a:lnTo>
                <a:cubicBezTo>
                  <a:pt x="26312" y="652"/>
                  <a:pt x="26216" y="1129"/>
                  <a:pt x="26216" y="1129"/>
                </a:cubicBezTo>
                <a:lnTo>
                  <a:pt x="26216" y="460"/>
                </a:lnTo>
                <a:cubicBezTo>
                  <a:pt x="26216" y="747"/>
                  <a:pt x="26025" y="1129"/>
                  <a:pt x="26025" y="1129"/>
                </a:cubicBezTo>
                <a:cubicBezTo>
                  <a:pt x="26101" y="751"/>
                  <a:pt x="25936" y="251"/>
                  <a:pt x="25912" y="251"/>
                </a:cubicBezTo>
                <a:cubicBezTo>
                  <a:pt x="25906" y="251"/>
                  <a:pt x="25909" y="285"/>
                  <a:pt x="25929" y="365"/>
                </a:cubicBezTo>
                <a:cubicBezTo>
                  <a:pt x="25933" y="380"/>
                  <a:pt x="25936" y="397"/>
                  <a:pt x="25939" y="412"/>
                </a:cubicBezTo>
                <a:cubicBezTo>
                  <a:pt x="26012" y="786"/>
                  <a:pt x="25882" y="1231"/>
                  <a:pt x="25882" y="1231"/>
                </a:cubicBezTo>
                <a:lnTo>
                  <a:pt x="25736" y="459"/>
                </a:lnTo>
                <a:lnTo>
                  <a:pt x="25736" y="1224"/>
                </a:lnTo>
                <a:lnTo>
                  <a:pt x="25506" y="459"/>
                </a:lnTo>
                <a:lnTo>
                  <a:pt x="25506" y="459"/>
                </a:lnTo>
                <a:lnTo>
                  <a:pt x="25546" y="1224"/>
                </a:lnTo>
                <a:lnTo>
                  <a:pt x="25341" y="736"/>
                </a:lnTo>
                <a:lnTo>
                  <a:pt x="25321" y="971"/>
                </a:lnTo>
                <a:cubicBezTo>
                  <a:pt x="25272" y="640"/>
                  <a:pt x="25414" y="309"/>
                  <a:pt x="25414" y="309"/>
                </a:cubicBezTo>
                <a:lnTo>
                  <a:pt x="25414" y="309"/>
                </a:lnTo>
                <a:cubicBezTo>
                  <a:pt x="25127" y="499"/>
                  <a:pt x="25127" y="1073"/>
                  <a:pt x="25127" y="1073"/>
                </a:cubicBezTo>
                <a:lnTo>
                  <a:pt x="25120" y="780"/>
                </a:lnTo>
                <a:lnTo>
                  <a:pt x="24936" y="1073"/>
                </a:lnTo>
                <a:cubicBezTo>
                  <a:pt x="25004" y="870"/>
                  <a:pt x="24976" y="669"/>
                  <a:pt x="24954" y="568"/>
                </a:cubicBezTo>
                <a:lnTo>
                  <a:pt x="24954" y="568"/>
                </a:lnTo>
                <a:cubicBezTo>
                  <a:pt x="24972" y="770"/>
                  <a:pt x="24745" y="1073"/>
                  <a:pt x="24745" y="1073"/>
                </a:cubicBezTo>
                <a:cubicBezTo>
                  <a:pt x="24842" y="882"/>
                  <a:pt x="24745" y="499"/>
                  <a:pt x="24745" y="499"/>
                </a:cubicBezTo>
                <a:cubicBezTo>
                  <a:pt x="24745" y="786"/>
                  <a:pt x="24555" y="1073"/>
                  <a:pt x="24555" y="1073"/>
                </a:cubicBezTo>
                <a:cubicBezTo>
                  <a:pt x="24458" y="1073"/>
                  <a:pt x="24458" y="786"/>
                  <a:pt x="24458" y="786"/>
                </a:cubicBezTo>
                <a:lnTo>
                  <a:pt x="24362" y="1073"/>
                </a:lnTo>
                <a:cubicBezTo>
                  <a:pt x="24266" y="882"/>
                  <a:pt x="24458" y="499"/>
                  <a:pt x="24458" y="499"/>
                </a:cubicBezTo>
                <a:lnTo>
                  <a:pt x="24458" y="499"/>
                </a:lnTo>
                <a:cubicBezTo>
                  <a:pt x="24268" y="596"/>
                  <a:pt x="24171" y="1073"/>
                  <a:pt x="24171" y="1073"/>
                </a:cubicBezTo>
                <a:lnTo>
                  <a:pt x="24171" y="404"/>
                </a:lnTo>
                <a:cubicBezTo>
                  <a:pt x="24171" y="691"/>
                  <a:pt x="23981" y="1073"/>
                  <a:pt x="23981" y="1073"/>
                </a:cubicBezTo>
                <a:cubicBezTo>
                  <a:pt x="24056" y="695"/>
                  <a:pt x="23892" y="195"/>
                  <a:pt x="23868" y="195"/>
                </a:cubicBezTo>
                <a:cubicBezTo>
                  <a:pt x="23861" y="195"/>
                  <a:pt x="23865" y="229"/>
                  <a:pt x="23884" y="309"/>
                </a:cubicBezTo>
                <a:cubicBezTo>
                  <a:pt x="23889" y="324"/>
                  <a:pt x="23892" y="340"/>
                  <a:pt x="23895" y="356"/>
                </a:cubicBezTo>
                <a:cubicBezTo>
                  <a:pt x="23967" y="730"/>
                  <a:pt x="23837" y="1175"/>
                  <a:pt x="23837" y="1175"/>
                </a:cubicBezTo>
                <a:lnTo>
                  <a:pt x="23692" y="403"/>
                </a:lnTo>
                <a:lnTo>
                  <a:pt x="23692" y="1167"/>
                </a:lnTo>
                <a:lnTo>
                  <a:pt x="23511" y="716"/>
                </a:lnTo>
                <a:cubicBezTo>
                  <a:pt x="23552" y="445"/>
                  <a:pt x="23640" y="243"/>
                  <a:pt x="23640" y="243"/>
                </a:cubicBezTo>
                <a:lnTo>
                  <a:pt x="23640" y="243"/>
                </a:lnTo>
                <a:cubicBezTo>
                  <a:pt x="23548" y="304"/>
                  <a:pt x="23477" y="392"/>
                  <a:pt x="23422" y="491"/>
                </a:cubicBezTo>
                <a:lnTo>
                  <a:pt x="23311" y="212"/>
                </a:lnTo>
                <a:lnTo>
                  <a:pt x="23382" y="572"/>
                </a:lnTo>
                <a:cubicBezTo>
                  <a:pt x="23352" y="640"/>
                  <a:pt x="23327" y="710"/>
                  <a:pt x="23307" y="781"/>
                </a:cubicBezTo>
                <a:lnTo>
                  <a:pt x="23120" y="404"/>
                </a:lnTo>
                <a:lnTo>
                  <a:pt x="23275" y="919"/>
                </a:lnTo>
                <a:cubicBezTo>
                  <a:pt x="23228" y="1152"/>
                  <a:pt x="23228" y="1349"/>
                  <a:pt x="23228" y="1349"/>
                </a:cubicBezTo>
                <a:lnTo>
                  <a:pt x="23218" y="924"/>
                </a:lnTo>
                <a:lnTo>
                  <a:pt x="22951" y="1349"/>
                </a:lnTo>
                <a:cubicBezTo>
                  <a:pt x="23046" y="1060"/>
                  <a:pt x="23009" y="773"/>
                  <a:pt x="22977" y="624"/>
                </a:cubicBezTo>
                <a:lnTo>
                  <a:pt x="22977" y="624"/>
                </a:lnTo>
                <a:cubicBezTo>
                  <a:pt x="22999" y="915"/>
                  <a:pt x="22674" y="1349"/>
                  <a:pt x="22674" y="1349"/>
                </a:cubicBezTo>
                <a:cubicBezTo>
                  <a:pt x="22812" y="1072"/>
                  <a:pt x="22674" y="520"/>
                  <a:pt x="22674" y="520"/>
                </a:cubicBezTo>
                <a:cubicBezTo>
                  <a:pt x="22674" y="933"/>
                  <a:pt x="22397" y="1349"/>
                  <a:pt x="22397" y="1349"/>
                </a:cubicBezTo>
                <a:cubicBezTo>
                  <a:pt x="22259" y="1349"/>
                  <a:pt x="22259" y="935"/>
                  <a:pt x="22259" y="935"/>
                </a:cubicBezTo>
                <a:lnTo>
                  <a:pt x="22121" y="1349"/>
                </a:lnTo>
                <a:cubicBezTo>
                  <a:pt x="21982" y="1072"/>
                  <a:pt x="22259" y="520"/>
                  <a:pt x="22259" y="520"/>
                </a:cubicBezTo>
                <a:lnTo>
                  <a:pt x="22259" y="520"/>
                </a:lnTo>
                <a:cubicBezTo>
                  <a:pt x="21982" y="658"/>
                  <a:pt x="21845" y="1349"/>
                  <a:pt x="21845" y="1349"/>
                </a:cubicBezTo>
                <a:lnTo>
                  <a:pt x="21845" y="381"/>
                </a:lnTo>
                <a:cubicBezTo>
                  <a:pt x="21845" y="795"/>
                  <a:pt x="21568" y="1349"/>
                  <a:pt x="21568" y="1349"/>
                </a:cubicBezTo>
                <a:cubicBezTo>
                  <a:pt x="21678" y="801"/>
                  <a:pt x="21440" y="79"/>
                  <a:pt x="21405" y="79"/>
                </a:cubicBezTo>
                <a:cubicBezTo>
                  <a:pt x="21396" y="79"/>
                  <a:pt x="21401" y="129"/>
                  <a:pt x="21430" y="243"/>
                </a:cubicBezTo>
                <a:lnTo>
                  <a:pt x="21445" y="312"/>
                </a:lnTo>
                <a:cubicBezTo>
                  <a:pt x="21552" y="853"/>
                  <a:pt x="21363" y="1495"/>
                  <a:pt x="21363" y="1495"/>
                </a:cubicBezTo>
                <a:lnTo>
                  <a:pt x="21154" y="382"/>
                </a:lnTo>
                <a:lnTo>
                  <a:pt x="21154" y="1488"/>
                </a:lnTo>
                <a:lnTo>
                  <a:pt x="20821" y="382"/>
                </a:lnTo>
                <a:lnTo>
                  <a:pt x="20821" y="382"/>
                </a:lnTo>
                <a:lnTo>
                  <a:pt x="20878" y="1488"/>
                </a:lnTo>
                <a:lnTo>
                  <a:pt x="20878" y="1488"/>
                </a:lnTo>
                <a:lnTo>
                  <a:pt x="20581" y="782"/>
                </a:lnTo>
                <a:lnTo>
                  <a:pt x="20554" y="1121"/>
                </a:lnTo>
                <a:cubicBezTo>
                  <a:pt x="20482" y="645"/>
                  <a:pt x="20687" y="164"/>
                  <a:pt x="20687" y="164"/>
                </a:cubicBezTo>
                <a:lnTo>
                  <a:pt x="20687" y="164"/>
                </a:lnTo>
                <a:cubicBezTo>
                  <a:pt x="20273" y="441"/>
                  <a:pt x="20273" y="1270"/>
                  <a:pt x="20273" y="1270"/>
                </a:cubicBezTo>
                <a:lnTo>
                  <a:pt x="20264" y="846"/>
                </a:lnTo>
                <a:lnTo>
                  <a:pt x="19996" y="1270"/>
                </a:lnTo>
                <a:cubicBezTo>
                  <a:pt x="20093" y="982"/>
                  <a:pt x="20056" y="695"/>
                  <a:pt x="20023" y="546"/>
                </a:cubicBezTo>
                <a:lnTo>
                  <a:pt x="20023" y="546"/>
                </a:lnTo>
                <a:cubicBezTo>
                  <a:pt x="20045" y="837"/>
                  <a:pt x="19719" y="1270"/>
                  <a:pt x="19719" y="1270"/>
                </a:cubicBezTo>
                <a:cubicBezTo>
                  <a:pt x="19858" y="993"/>
                  <a:pt x="19719" y="441"/>
                  <a:pt x="19719" y="441"/>
                </a:cubicBezTo>
                <a:cubicBezTo>
                  <a:pt x="19719" y="855"/>
                  <a:pt x="19443" y="1270"/>
                  <a:pt x="19443" y="1270"/>
                </a:cubicBezTo>
                <a:cubicBezTo>
                  <a:pt x="19304" y="1270"/>
                  <a:pt x="19304" y="856"/>
                  <a:pt x="19304" y="856"/>
                </a:cubicBezTo>
                <a:lnTo>
                  <a:pt x="19166" y="1270"/>
                </a:lnTo>
                <a:cubicBezTo>
                  <a:pt x="19028" y="993"/>
                  <a:pt x="19304" y="441"/>
                  <a:pt x="19304" y="441"/>
                </a:cubicBezTo>
                <a:lnTo>
                  <a:pt x="19304" y="441"/>
                </a:lnTo>
                <a:cubicBezTo>
                  <a:pt x="19028" y="579"/>
                  <a:pt x="18890" y="1270"/>
                  <a:pt x="18890" y="1270"/>
                </a:cubicBezTo>
                <a:lnTo>
                  <a:pt x="18890" y="302"/>
                </a:lnTo>
                <a:cubicBezTo>
                  <a:pt x="18890" y="716"/>
                  <a:pt x="18614" y="1270"/>
                  <a:pt x="18614" y="1270"/>
                </a:cubicBezTo>
                <a:cubicBezTo>
                  <a:pt x="18723" y="722"/>
                  <a:pt x="18485" y="1"/>
                  <a:pt x="1845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246" name="Google Shape;4246;p170"/>
          <p:cNvGrpSpPr/>
          <p:nvPr/>
        </p:nvGrpSpPr>
        <p:grpSpPr>
          <a:xfrm>
            <a:off x="7276640" y="4432532"/>
            <a:ext cx="1144380" cy="774400"/>
            <a:chOff x="3228325" y="2314286"/>
            <a:chExt cx="270175" cy="182814"/>
          </a:xfrm>
        </p:grpSpPr>
        <p:sp>
          <p:nvSpPr>
            <p:cNvPr id="4247" name="Google Shape;4247;p170"/>
            <p:cNvSpPr/>
            <p:nvPr/>
          </p:nvSpPr>
          <p:spPr>
            <a:xfrm>
              <a:off x="3313925" y="2318350"/>
              <a:ext cx="45252" cy="14775"/>
            </a:xfrm>
            <a:custGeom>
              <a:avLst/>
              <a:gdLst/>
              <a:ahLst/>
              <a:cxnLst/>
              <a:rect l="l" t="t" r="r" b="b"/>
              <a:pathLst>
                <a:path w="2046" h="361" extrusionOk="0">
                  <a:moveTo>
                    <a:pt x="1" y="0"/>
                  </a:moveTo>
                  <a:lnTo>
                    <a:pt x="1" y="361"/>
                  </a:lnTo>
                  <a:lnTo>
                    <a:pt x="2045" y="361"/>
                  </a:lnTo>
                  <a:lnTo>
                    <a:pt x="2045" y="0"/>
                  </a:lnTo>
                  <a:close/>
                </a:path>
              </a:pathLst>
            </a:custGeom>
            <a:solidFill>
              <a:srgbClr val="FF57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8" name="Google Shape;4248;p170"/>
            <p:cNvSpPr/>
            <p:nvPr/>
          </p:nvSpPr>
          <p:spPr>
            <a:xfrm>
              <a:off x="3313925" y="2321850"/>
              <a:ext cx="45250" cy="18050"/>
            </a:xfrm>
            <a:custGeom>
              <a:avLst/>
              <a:gdLst/>
              <a:ahLst/>
              <a:cxnLst/>
              <a:rect l="l" t="t" r="r" b="b"/>
              <a:pathLst>
                <a:path w="1810" h="722" extrusionOk="0">
                  <a:moveTo>
                    <a:pt x="0" y="1"/>
                  </a:moveTo>
                  <a:lnTo>
                    <a:pt x="0" y="721"/>
                  </a:lnTo>
                  <a:lnTo>
                    <a:pt x="1809" y="721"/>
                  </a:lnTo>
                  <a:lnTo>
                    <a:pt x="1809"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9" name="Google Shape;4249;p170"/>
            <p:cNvSpPr/>
            <p:nvPr/>
          </p:nvSpPr>
          <p:spPr>
            <a:xfrm>
              <a:off x="3313925" y="2321850"/>
              <a:ext cx="21125" cy="18050"/>
            </a:xfrm>
            <a:custGeom>
              <a:avLst/>
              <a:gdLst/>
              <a:ahLst/>
              <a:cxnLst/>
              <a:rect l="l" t="t" r="r" b="b"/>
              <a:pathLst>
                <a:path w="845" h="722" extrusionOk="0">
                  <a:moveTo>
                    <a:pt x="0" y="1"/>
                  </a:moveTo>
                  <a:lnTo>
                    <a:pt x="0" y="721"/>
                  </a:lnTo>
                  <a:lnTo>
                    <a:pt x="845" y="721"/>
                  </a:lnTo>
                  <a:lnTo>
                    <a:pt x="845"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0" name="Google Shape;4250;p170"/>
            <p:cNvSpPr/>
            <p:nvPr/>
          </p:nvSpPr>
          <p:spPr>
            <a:xfrm>
              <a:off x="3244475" y="2374700"/>
              <a:ext cx="181150" cy="122400"/>
            </a:xfrm>
            <a:custGeom>
              <a:avLst/>
              <a:gdLst/>
              <a:ahLst/>
              <a:cxnLst/>
              <a:rect l="l" t="t" r="r" b="b"/>
              <a:pathLst>
                <a:path w="7246" h="4896" extrusionOk="0">
                  <a:moveTo>
                    <a:pt x="7246" y="1"/>
                  </a:moveTo>
                  <a:lnTo>
                    <a:pt x="0" y="566"/>
                  </a:lnTo>
                  <a:lnTo>
                    <a:pt x="0" y="4896"/>
                  </a:lnTo>
                  <a:lnTo>
                    <a:pt x="6086" y="4896"/>
                  </a:lnTo>
                  <a:lnTo>
                    <a:pt x="7246" y="1"/>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1" name="Google Shape;4251;p170"/>
            <p:cNvSpPr/>
            <p:nvPr/>
          </p:nvSpPr>
          <p:spPr>
            <a:xfrm>
              <a:off x="3396600" y="2339900"/>
              <a:ext cx="90375" cy="157200"/>
            </a:xfrm>
            <a:custGeom>
              <a:avLst/>
              <a:gdLst/>
              <a:ahLst/>
              <a:cxnLst/>
              <a:rect l="l" t="t" r="r" b="b"/>
              <a:pathLst>
                <a:path w="3615" h="6288" extrusionOk="0">
                  <a:moveTo>
                    <a:pt x="1776" y="0"/>
                  </a:moveTo>
                  <a:lnTo>
                    <a:pt x="1" y="1690"/>
                  </a:lnTo>
                  <a:lnTo>
                    <a:pt x="1" y="6288"/>
                  </a:lnTo>
                  <a:lnTo>
                    <a:pt x="3614" y="6288"/>
                  </a:lnTo>
                  <a:lnTo>
                    <a:pt x="3614" y="2152"/>
                  </a:lnTo>
                  <a:lnTo>
                    <a:pt x="1776"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2" name="Google Shape;4252;p170"/>
            <p:cNvSpPr/>
            <p:nvPr/>
          </p:nvSpPr>
          <p:spPr>
            <a:xfrm>
              <a:off x="3228325" y="2333125"/>
              <a:ext cx="270175" cy="67775"/>
            </a:xfrm>
            <a:custGeom>
              <a:avLst/>
              <a:gdLst/>
              <a:ahLst/>
              <a:cxnLst/>
              <a:rect l="l" t="t" r="r" b="b"/>
              <a:pathLst>
                <a:path w="10807" h="2711" extrusionOk="0">
                  <a:moveTo>
                    <a:pt x="8692" y="1"/>
                  </a:moveTo>
                  <a:lnTo>
                    <a:pt x="8620" y="16"/>
                  </a:lnTo>
                  <a:lnTo>
                    <a:pt x="0" y="2423"/>
                  </a:lnTo>
                  <a:lnTo>
                    <a:pt x="0" y="2710"/>
                  </a:lnTo>
                  <a:lnTo>
                    <a:pt x="6635" y="2710"/>
                  </a:lnTo>
                  <a:lnTo>
                    <a:pt x="8620" y="647"/>
                  </a:lnTo>
                  <a:lnTo>
                    <a:pt x="10345" y="2423"/>
                  </a:lnTo>
                  <a:lnTo>
                    <a:pt x="10806"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3" name="Google Shape;4253;p170"/>
            <p:cNvSpPr/>
            <p:nvPr/>
          </p:nvSpPr>
          <p:spPr>
            <a:xfrm>
              <a:off x="3228325" y="2333125"/>
              <a:ext cx="217325" cy="60600"/>
            </a:xfrm>
            <a:custGeom>
              <a:avLst/>
              <a:gdLst/>
              <a:ahLst/>
              <a:cxnLst/>
              <a:rect l="l" t="t" r="r" b="b"/>
              <a:pathLst>
                <a:path w="8693" h="2424" extrusionOk="0">
                  <a:moveTo>
                    <a:pt x="2279" y="1"/>
                  </a:moveTo>
                  <a:lnTo>
                    <a:pt x="0" y="2423"/>
                  </a:lnTo>
                  <a:lnTo>
                    <a:pt x="6414"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4" name="Google Shape;4254;p170"/>
            <p:cNvSpPr/>
            <p:nvPr/>
          </p:nvSpPr>
          <p:spPr>
            <a:xfrm>
              <a:off x="3231875" y="2334675"/>
              <a:ext cx="172575" cy="57475"/>
            </a:xfrm>
            <a:custGeom>
              <a:avLst/>
              <a:gdLst/>
              <a:ahLst/>
              <a:cxnLst/>
              <a:rect l="l" t="t" r="r" b="b"/>
              <a:pathLst>
                <a:path w="6903" h="2299" extrusionOk="0">
                  <a:moveTo>
                    <a:pt x="2163" y="0"/>
                  </a:moveTo>
                  <a:lnTo>
                    <a:pt x="1" y="2299"/>
                  </a:lnTo>
                  <a:lnTo>
                    <a:pt x="6246" y="2299"/>
                  </a:lnTo>
                  <a:lnTo>
                    <a:pt x="6902" y="1602"/>
                  </a:lnTo>
                  <a:lnTo>
                    <a:pt x="2140" y="1602"/>
                  </a:lnTo>
                  <a:lnTo>
                    <a:pt x="3646"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5" name="Google Shape;4255;p170"/>
            <p:cNvSpPr/>
            <p:nvPr/>
          </p:nvSpPr>
          <p:spPr>
            <a:xfrm>
              <a:off x="3353775" y="2363375"/>
              <a:ext cx="26575" cy="19425"/>
            </a:xfrm>
            <a:custGeom>
              <a:avLst/>
              <a:gdLst/>
              <a:ahLst/>
              <a:cxnLst/>
              <a:rect l="l" t="t" r="r" b="b"/>
              <a:pathLst>
                <a:path w="1063" h="777" extrusionOk="0">
                  <a:moveTo>
                    <a:pt x="617" y="1"/>
                  </a:moveTo>
                  <a:lnTo>
                    <a:pt x="0" y="777"/>
                  </a:lnTo>
                  <a:lnTo>
                    <a:pt x="448" y="777"/>
                  </a:lnTo>
                  <a:lnTo>
                    <a:pt x="1063"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6" name="Google Shape;4256;p170"/>
            <p:cNvSpPr/>
            <p:nvPr/>
          </p:nvSpPr>
          <p:spPr>
            <a:xfrm>
              <a:off x="3327225" y="2363375"/>
              <a:ext cx="26575" cy="19425"/>
            </a:xfrm>
            <a:custGeom>
              <a:avLst/>
              <a:gdLst/>
              <a:ahLst/>
              <a:cxnLst/>
              <a:rect l="l" t="t" r="r" b="b"/>
              <a:pathLst>
                <a:path w="1063" h="777" extrusionOk="0">
                  <a:moveTo>
                    <a:pt x="616" y="1"/>
                  </a:moveTo>
                  <a:lnTo>
                    <a:pt x="0" y="777"/>
                  </a:lnTo>
                  <a:lnTo>
                    <a:pt x="446" y="777"/>
                  </a:lnTo>
                  <a:lnTo>
                    <a:pt x="1062"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7" name="Google Shape;4257;p170"/>
            <p:cNvSpPr/>
            <p:nvPr/>
          </p:nvSpPr>
          <p:spPr>
            <a:xfrm>
              <a:off x="3396600" y="2344025"/>
              <a:ext cx="26575" cy="19375"/>
            </a:xfrm>
            <a:custGeom>
              <a:avLst/>
              <a:gdLst/>
              <a:ahLst/>
              <a:cxnLst/>
              <a:rect l="l" t="t" r="r" b="b"/>
              <a:pathLst>
                <a:path w="1063" h="775" extrusionOk="0">
                  <a:moveTo>
                    <a:pt x="615" y="0"/>
                  </a:moveTo>
                  <a:lnTo>
                    <a:pt x="1" y="775"/>
                  </a:lnTo>
                  <a:lnTo>
                    <a:pt x="446" y="775"/>
                  </a:lnTo>
                  <a:lnTo>
                    <a:pt x="1062"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8" name="Google Shape;4258;p170"/>
            <p:cNvSpPr/>
            <p:nvPr/>
          </p:nvSpPr>
          <p:spPr>
            <a:xfrm>
              <a:off x="3373300" y="2351825"/>
              <a:ext cx="26575" cy="19400"/>
            </a:xfrm>
            <a:custGeom>
              <a:avLst/>
              <a:gdLst/>
              <a:ahLst/>
              <a:cxnLst/>
              <a:rect l="l" t="t" r="r" b="b"/>
              <a:pathLst>
                <a:path w="1063" h="776" extrusionOk="0">
                  <a:moveTo>
                    <a:pt x="616" y="1"/>
                  </a:moveTo>
                  <a:lnTo>
                    <a:pt x="1" y="776"/>
                  </a:lnTo>
                  <a:lnTo>
                    <a:pt x="447" y="776"/>
                  </a:lnTo>
                  <a:lnTo>
                    <a:pt x="1063"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9" name="Google Shape;4259;p170"/>
            <p:cNvSpPr/>
            <p:nvPr/>
          </p:nvSpPr>
          <p:spPr>
            <a:xfrm>
              <a:off x="3311200" y="2349550"/>
              <a:ext cx="16450" cy="12025"/>
            </a:xfrm>
            <a:custGeom>
              <a:avLst/>
              <a:gdLst/>
              <a:ahLst/>
              <a:cxnLst/>
              <a:rect l="l" t="t" r="r" b="b"/>
              <a:pathLst>
                <a:path w="658" h="481" extrusionOk="0">
                  <a:moveTo>
                    <a:pt x="381" y="1"/>
                  </a:moveTo>
                  <a:lnTo>
                    <a:pt x="1" y="480"/>
                  </a:lnTo>
                  <a:lnTo>
                    <a:pt x="277" y="480"/>
                  </a:lnTo>
                  <a:lnTo>
                    <a:pt x="658"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0" name="Google Shape;4260;p170"/>
            <p:cNvSpPr/>
            <p:nvPr/>
          </p:nvSpPr>
          <p:spPr>
            <a:xfrm>
              <a:off x="3349450" y="2339900"/>
              <a:ext cx="16425" cy="11950"/>
            </a:xfrm>
            <a:custGeom>
              <a:avLst/>
              <a:gdLst/>
              <a:ahLst/>
              <a:cxnLst/>
              <a:rect l="l" t="t" r="r" b="b"/>
              <a:pathLst>
                <a:path w="657" h="478" extrusionOk="0">
                  <a:moveTo>
                    <a:pt x="381" y="0"/>
                  </a:moveTo>
                  <a:lnTo>
                    <a:pt x="1" y="478"/>
                  </a:lnTo>
                  <a:lnTo>
                    <a:pt x="276" y="478"/>
                  </a:lnTo>
                  <a:lnTo>
                    <a:pt x="657"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1" name="Google Shape;4261;p170"/>
            <p:cNvSpPr/>
            <p:nvPr/>
          </p:nvSpPr>
          <p:spPr>
            <a:xfrm>
              <a:off x="3363925" y="2336150"/>
              <a:ext cx="16425" cy="12000"/>
            </a:xfrm>
            <a:custGeom>
              <a:avLst/>
              <a:gdLst/>
              <a:ahLst/>
              <a:cxnLst/>
              <a:rect l="l" t="t" r="r" b="b"/>
              <a:pathLst>
                <a:path w="657" h="480" extrusionOk="0">
                  <a:moveTo>
                    <a:pt x="381" y="1"/>
                  </a:moveTo>
                  <a:lnTo>
                    <a:pt x="1" y="479"/>
                  </a:lnTo>
                  <a:lnTo>
                    <a:pt x="276" y="479"/>
                  </a:lnTo>
                  <a:lnTo>
                    <a:pt x="657"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2" name="Google Shape;4262;p170"/>
            <p:cNvSpPr/>
            <p:nvPr/>
          </p:nvSpPr>
          <p:spPr>
            <a:xfrm>
              <a:off x="3300675" y="2363375"/>
              <a:ext cx="26575" cy="19425"/>
            </a:xfrm>
            <a:custGeom>
              <a:avLst/>
              <a:gdLst/>
              <a:ahLst/>
              <a:cxnLst/>
              <a:rect l="l" t="t" r="r" b="b"/>
              <a:pathLst>
                <a:path w="1063" h="777" extrusionOk="0">
                  <a:moveTo>
                    <a:pt x="615" y="1"/>
                  </a:moveTo>
                  <a:lnTo>
                    <a:pt x="1" y="777"/>
                  </a:lnTo>
                  <a:lnTo>
                    <a:pt x="446" y="777"/>
                  </a:lnTo>
                  <a:lnTo>
                    <a:pt x="1062"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3" name="Google Shape;4263;p170"/>
            <p:cNvSpPr/>
            <p:nvPr/>
          </p:nvSpPr>
          <p:spPr>
            <a:xfrm>
              <a:off x="3269475" y="2350325"/>
              <a:ext cx="26625" cy="19375"/>
            </a:xfrm>
            <a:custGeom>
              <a:avLst/>
              <a:gdLst/>
              <a:ahLst/>
              <a:cxnLst/>
              <a:rect l="l" t="t" r="r" b="b"/>
              <a:pathLst>
                <a:path w="1065" h="775" extrusionOk="0">
                  <a:moveTo>
                    <a:pt x="617" y="0"/>
                  </a:moveTo>
                  <a:lnTo>
                    <a:pt x="0" y="774"/>
                  </a:lnTo>
                  <a:lnTo>
                    <a:pt x="448" y="774"/>
                  </a:lnTo>
                  <a:lnTo>
                    <a:pt x="1064"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4" name="Google Shape;4264;p170"/>
            <p:cNvSpPr/>
            <p:nvPr/>
          </p:nvSpPr>
          <p:spPr>
            <a:xfrm>
              <a:off x="3244475" y="2373100"/>
              <a:ext cx="16425" cy="11950"/>
            </a:xfrm>
            <a:custGeom>
              <a:avLst/>
              <a:gdLst/>
              <a:ahLst/>
              <a:cxnLst/>
              <a:rect l="l" t="t" r="r" b="b"/>
              <a:pathLst>
                <a:path w="657" h="478" extrusionOk="0">
                  <a:moveTo>
                    <a:pt x="380" y="0"/>
                  </a:moveTo>
                  <a:lnTo>
                    <a:pt x="0" y="478"/>
                  </a:lnTo>
                  <a:lnTo>
                    <a:pt x="277" y="478"/>
                  </a:lnTo>
                  <a:lnTo>
                    <a:pt x="657"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5" name="Google Shape;4265;p170"/>
            <p:cNvSpPr/>
            <p:nvPr/>
          </p:nvSpPr>
          <p:spPr>
            <a:xfrm>
              <a:off x="3292475" y="2367100"/>
              <a:ext cx="16425" cy="12025"/>
            </a:xfrm>
            <a:custGeom>
              <a:avLst/>
              <a:gdLst/>
              <a:ahLst/>
              <a:cxnLst/>
              <a:rect l="l" t="t" r="r" b="b"/>
              <a:pathLst>
                <a:path w="657" h="481" extrusionOk="0">
                  <a:moveTo>
                    <a:pt x="381" y="1"/>
                  </a:moveTo>
                  <a:lnTo>
                    <a:pt x="1" y="480"/>
                  </a:lnTo>
                  <a:lnTo>
                    <a:pt x="276" y="480"/>
                  </a:lnTo>
                  <a:lnTo>
                    <a:pt x="657"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6" name="Google Shape;4266;p170"/>
            <p:cNvSpPr/>
            <p:nvPr/>
          </p:nvSpPr>
          <p:spPr>
            <a:xfrm>
              <a:off x="3274575" y="2339900"/>
              <a:ext cx="16425" cy="11950"/>
            </a:xfrm>
            <a:custGeom>
              <a:avLst/>
              <a:gdLst/>
              <a:ahLst/>
              <a:cxnLst/>
              <a:rect l="l" t="t" r="r" b="b"/>
              <a:pathLst>
                <a:path w="657" h="478" extrusionOk="0">
                  <a:moveTo>
                    <a:pt x="380" y="0"/>
                  </a:moveTo>
                  <a:lnTo>
                    <a:pt x="0" y="478"/>
                  </a:lnTo>
                  <a:lnTo>
                    <a:pt x="276" y="478"/>
                  </a:lnTo>
                  <a:lnTo>
                    <a:pt x="656"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7" name="Google Shape;4267;p170"/>
            <p:cNvSpPr/>
            <p:nvPr/>
          </p:nvSpPr>
          <p:spPr>
            <a:xfrm>
              <a:off x="3422025" y="2444400"/>
              <a:ext cx="30200" cy="49375"/>
            </a:xfrm>
            <a:custGeom>
              <a:avLst/>
              <a:gdLst/>
              <a:ahLst/>
              <a:cxnLst/>
              <a:rect l="l" t="t" r="r" b="b"/>
              <a:pathLst>
                <a:path w="1208" h="1975" extrusionOk="0">
                  <a:moveTo>
                    <a:pt x="0" y="1"/>
                  </a:moveTo>
                  <a:lnTo>
                    <a:pt x="0" y="1974"/>
                  </a:lnTo>
                  <a:lnTo>
                    <a:pt x="1207" y="1974"/>
                  </a:lnTo>
                  <a:lnTo>
                    <a:pt x="120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8" name="Google Shape;4268;p170"/>
            <p:cNvSpPr/>
            <p:nvPr/>
          </p:nvSpPr>
          <p:spPr>
            <a:xfrm>
              <a:off x="3348700" y="2421350"/>
              <a:ext cx="20950" cy="43200"/>
            </a:xfrm>
            <a:custGeom>
              <a:avLst/>
              <a:gdLst/>
              <a:ahLst/>
              <a:cxnLst/>
              <a:rect l="l" t="t" r="r" b="b"/>
              <a:pathLst>
                <a:path w="838" h="1728" extrusionOk="0">
                  <a:moveTo>
                    <a:pt x="0" y="0"/>
                  </a:moveTo>
                  <a:lnTo>
                    <a:pt x="0" y="1727"/>
                  </a:lnTo>
                  <a:lnTo>
                    <a:pt x="837" y="1727"/>
                  </a:lnTo>
                  <a:lnTo>
                    <a:pt x="83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9" name="Google Shape;4269;p170"/>
            <p:cNvSpPr/>
            <p:nvPr/>
          </p:nvSpPr>
          <p:spPr>
            <a:xfrm>
              <a:off x="3352000" y="2424675"/>
              <a:ext cx="14300" cy="36525"/>
            </a:xfrm>
            <a:custGeom>
              <a:avLst/>
              <a:gdLst/>
              <a:ahLst/>
              <a:cxnLst/>
              <a:rect l="l" t="t" r="r" b="b"/>
              <a:pathLst>
                <a:path w="572" h="1461" extrusionOk="0">
                  <a:moveTo>
                    <a:pt x="0" y="0"/>
                  </a:moveTo>
                  <a:lnTo>
                    <a:pt x="0"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0" name="Google Shape;4270;p170"/>
            <p:cNvSpPr/>
            <p:nvPr/>
          </p:nvSpPr>
          <p:spPr>
            <a:xfrm>
              <a:off x="3324550" y="2421350"/>
              <a:ext cx="21000" cy="4320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1" name="Google Shape;4271;p170"/>
            <p:cNvSpPr/>
            <p:nvPr/>
          </p:nvSpPr>
          <p:spPr>
            <a:xfrm>
              <a:off x="3327875" y="2424675"/>
              <a:ext cx="14300" cy="36525"/>
            </a:xfrm>
            <a:custGeom>
              <a:avLst/>
              <a:gdLst/>
              <a:ahLst/>
              <a:cxnLst/>
              <a:rect l="l" t="t" r="r" b="b"/>
              <a:pathLst>
                <a:path w="572" h="1461" extrusionOk="0">
                  <a:moveTo>
                    <a:pt x="1" y="0"/>
                  </a:moveTo>
                  <a:lnTo>
                    <a:pt x="1" y="1461"/>
                  </a:lnTo>
                  <a:lnTo>
                    <a:pt x="572" y="1461"/>
                  </a:lnTo>
                  <a:lnTo>
                    <a:pt x="572"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2" name="Google Shape;4272;p170"/>
            <p:cNvSpPr/>
            <p:nvPr/>
          </p:nvSpPr>
          <p:spPr>
            <a:xfrm>
              <a:off x="3281350" y="2421350"/>
              <a:ext cx="21000" cy="4320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3" name="Google Shape;4273;p170"/>
            <p:cNvSpPr/>
            <p:nvPr/>
          </p:nvSpPr>
          <p:spPr>
            <a:xfrm>
              <a:off x="3284700" y="2424675"/>
              <a:ext cx="14250" cy="36525"/>
            </a:xfrm>
            <a:custGeom>
              <a:avLst/>
              <a:gdLst/>
              <a:ahLst/>
              <a:cxnLst/>
              <a:rect l="l" t="t" r="r" b="b"/>
              <a:pathLst>
                <a:path w="570" h="1461" extrusionOk="0">
                  <a:moveTo>
                    <a:pt x="0" y="0"/>
                  </a:moveTo>
                  <a:lnTo>
                    <a:pt x="0" y="1461"/>
                  </a:lnTo>
                  <a:lnTo>
                    <a:pt x="570" y="1461"/>
                  </a:lnTo>
                  <a:lnTo>
                    <a:pt x="570"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4" name="Google Shape;4274;p170"/>
            <p:cNvSpPr/>
            <p:nvPr/>
          </p:nvSpPr>
          <p:spPr>
            <a:xfrm>
              <a:off x="3257250" y="2421350"/>
              <a:ext cx="20950" cy="43200"/>
            </a:xfrm>
            <a:custGeom>
              <a:avLst/>
              <a:gdLst/>
              <a:ahLst/>
              <a:cxnLst/>
              <a:rect l="l" t="t" r="r" b="b"/>
              <a:pathLst>
                <a:path w="838" h="1728" extrusionOk="0">
                  <a:moveTo>
                    <a:pt x="0" y="0"/>
                  </a:moveTo>
                  <a:lnTo>
                    <a:pt x="0" y="1727"/>
                  </a:lnTo>
                  <a:lnTo>
                    <a:pt x="838" y="1727"/>
                  </a:lnTo>
                  <a:lnTo>
                    <a:pt x="83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5" name="Google Shape;4275;p170"/>
            <p:cNvSpPr/>
            <p:nvPr/>
          </p:nvSpPr>
          <p:spPr>
            <a:xfrm>
              <a:off x="3260600" y="2424675"/>
              <a:ext cx="14275" cy="36525"/>
            </a:xfrm>
            <a:custGeom>
              <a:avLst/>
              <a:gdLst/>
              <a:ahLst/>
              <a:cxnLst/>
              <a:rect l="l" t="t" r="r" b="b"/>
              <a:pathLst>
                <a:path w="571" h="1461" extrusionOk="0">
                  <a:moveTo>
                    <a:pt x="1" y="0"/>
                  </a:moveTo>
                  <a:lnTo>
                    <a:pt x="1"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6" name="Google Shape;4276;p170"/>
            <p:cNvSpPr/>
            <p:nvPr/>
          </p:nvSpPr>
          <p:spPr>
            <a:xfrm>
              <a:off x="3307575" y="2314286"/>
              <a:ext cx="56352" cy="9025"/>
            </a:xfrm>
            <a:custGeom>
              <a:avLst/>
              <a:gdLst/>
              <a:ahLst/>
              <a:cxnLst/>
              <a:rect l="l" t="t" r="r" b="b"/>
              <a:pathLst>
                <a:path w="2046" h="361" extrusionOk="0">
                  <a:moveTo>
                    <a:pt x="1" y="0"/>
                  </a:moveTo>
                  <a:lnTo>
                    <a:pt x="1" y="361"/>
                  </a:lnTo>
                  <a:lnTo>
                    <a:pt x="2045" y="361"/>
                  </a:lnTo>
                  <a:lnTo>
                    <a:pt x="2045" y="0"/>
                  </a:lnTo>
                  <a:close/>
                </a:path>
              </a:pathLst>
            </a:custGeom>
            <a:solidFill>
              <a:srgbClr val="FF57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277" name="Google Shape;4277;p170"/>
          <p:cNvGrpSpPr/>
          <p:nvPr/>
        </p:nvGrpSpPr>
        <p:grpSpPr>
          <a:xfrm>
            <a:off x="95613" y="203725"/>
            <a:ext cx="1235225" cy="283075"/>
            <a:chOff x="3763450" y="967075"/>
            <a:chExt cx="1235225" cy="283075"/>
          </a:xfrm>
        </p:grpSpPr>
        <p:sp>
          <p:nvSpPr>
            <p:cNvPr id="4278" name="Google Shape;4278;p170"/>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9" name="Google Shape;4279;p170"/>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0" name="Google Shape;4280;p170"/>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1" name="Google Shape;4281;p170"/>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282" name="Google Shape;4282;p17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Title only 15">
  <p:cSld name="CUSTOM_34">
    <p:bg>
      <p:bgPr>
        <a:solidFill>
          <a:schemeClr val="dk2"/>
        </a:solidFill>
        <a:effectLst/>
      </p:bgPr>
    </p:bg>
    <p:spTree>
      <p:nvGrpSpPr>
        <p:cNvPr id="1" name="Shape 4283"/>
        <p:cNvGrpSpPr/>
        <p:nvPr/>
      </p:nvGrpSpPr>
      <p:grpSpPr>
        <a:xfrm>
          <a:off x="0" y="0"/>
          <a:ext cx="0" cy="0"/>
          <a:chOff x="0" y="0"/>
          <a:chExt cx="0" cy="0"/>
        </a:xfrm>
      </p:grpSpPr>
      <p:sp>
        <p:nvSpPr>
          <p:cNvPr id="4284" name="Google Shape;4284;p171"/>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4285" name="Google Shape;4285;p171"/>
          <p:cNvSpPr/>
          <p:nvPr/>
        </p:nvSpPr>
        <p:spPr>
          <a:xfrm>
            <a:off x="-4936975" y="3915113"/>
            <a:ext cx="10194000" cy="11769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286" name="Google Shape;4286;p171"/>
          <p:cNvGrpSpPr/>
          <p:nvPr/>
        </p:nvGrpSpPr>
        <p:grpSpPr>
          <a:xfrm>
            <a:off x="3807202" y="3316989"/>
            <a:ext cx="5336796" cy="1291589"/>
            <a:chOff x="4679925" y="1420525"/>
            <a:chExt cx="1701025" cy="411675"/>
          </a:xfrm>
        </p:grpSpPr>
        <p:sp>
          <p:nvSpPr>
            <p:cNvPr id="4287" name="Google Shape;4287;p171"/>
            <p:cNvSpPr/>
            <p:nvPr/>
          </p:nvSpPr>
          <p:spPr>
            <a:xfrm>
              <a:off x="5747450" y="1433950"/>
              <a:ext cx="144025" cy="44025"/>
            </a:xfrm>
            <a:custGeom>
              <a:avLst/>
              <a:gdLst/>
              <a:ahLst/>
              <a:cxnLst/>
              <a:rect l="l" t="t" r="r" b="b"/>
              <a:pathLst>
                <a:path w="5761" h="1761" extrusionOk="0">
                  <a:moveTo>
                    <a:pt x="1034" y="0"/>
                  </a:moveTo>
                  <a:cubicBezTo>
                    <a:pt x="909" y="0"/>
                    <a:pt x="781" y="15"/>
                    <a:pt x="673" y="74"/>
                  </a:cubicBezTo>
                  <a:cubicBezTo>
                    <a:pt x="565" y="135"/>
                    <a:pt x="486" y="232"/>
                    <a:pt x="409" y="327"/>
                  </a:cubicBezTo>
                  <a:cubicBezTo>
                    <a:pt x="342" y="412"/>
                    <a:pt x="272" y="497"/>
                    <a:pt x="204" y="581"/>
                  </a:cubicBezTo>
                  <a:lnTo>
                    <a:pt x="0" y="1760"/>
                  </a:lnTo>
                  <a:lnTo>
                    <a:pt x="0" y="1760"/>
                  </a:lnTo>
                  <a:lnTo>
                    <a:pt x="5761" y="1647"/>
                  </a:lnTo>
                  <a:cubicBezTo>
                    <a:pt x="5643" y="1379"/>
                    <a:pt x="5431" y="1076"/>
                    <a:pt x="5279" y="826"/>
                  </a:cubicBezTo>
                  <a:cubicBezTo>
                    <a:pt x="5112" y="548"/>
                    <a:pt x="4902" y="264"/>
                    <a:pt x="4592" y="166"/>
                  </a:cubicBezTo>
                  <a:cubicBezTo>
                    <a:pt x="4498" y="136"/>
                    <a:pt x="4399" y="124"/>
                    <a:pt x="4300" y="124"/>
                  </a:cubicBezTo>
                  <a:cubicBezTo>
                    <a:pt x="4280" y="124"/>
                    <a:pt x="4261" y="125"/>
                    <a:pt x="4241" y="126"/>
                  </a:cubicBezTo>
                  <a:cubicBezTo>
                    <a:pt x="3740" y="148"/>
                    <a:pt x="3320" y="420"/>
                    <a:pt x="3068" y="852"/>
                  </a:cubicBezTo>
                  <a:cubicBezTo>
                    <a:pt x="2935" y="704"/>
                    <a:pt x="2765" y="585"/>
                    <a:pt x="2571" y="543"/>
                  </a:cubicBezTo>
                  <a:cubicBezTo>
                    <a:pt x="2513" y="530"/>
                    <a:pt x="2454" y="523"/>
                    <a:pt x="2394" y="523"/>
                  </a:cubicBezTo>
                  <a:cubicBezTo>
                    <a:pt x="2254" y="523"/>
                    <a:pt x="2115" y="563"/>
                    <a:pt x="2013" y="659"/>
                  </a:cubicBezTo>
                  <a:cubicBezTo>
                    <a:pt x="1859" y="412"/>
                    <a:pt x="1686" y="149"/>
                    <a:pt x="1414" y="52"/>
                  </a:cubicBezTo>
                  <a:cubicBezTo>
                    <a:pt x="1313" y="16"/>
                    <a:pt x="1208" y="6"/>
                    <a:pt x="1101" y="2"/>
                  </a:cubicBezTo>
                  <a:cubicBezTo>
                    <a:pt x="1079" y="1"/>
                    <a:pt x="1057" y="0"/>
                    <a:pt x="1034"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8" name="Google Shape;4288;p171"/>
            <p:cNvSpPr/>
            <p:nvPr/>
          </p:nvSpPr>
          <p:spPr>
            <a:xfrm>
              <a:off x="5578975" y="1438975"/>
              <a:ext cx="206950" cy="73825"/>
            </a:xfrm>
            <a:custGeom>
              <a:avLst/>
              <a:gdLst/>
              <a:ahLst/>
              <a:cxnLst/>
              <a:rect l="l" t="t" r="r" b="b"/>
              <a:pathLst>
                <a:path w="8278" h="2953" extrusionOk="0">
                  <a:moveTo>
                    <a:pt x="5813" y="1"/>
                  </a:moveTo>
                  <a:cubicBezTo>
                    <a:pt x="5499" y="1"/>
                    <a:pt x="5180" y="161"/>
                    <a:pt x="4977" y="408"/>
                  </a:cubicBezTo>
                  <a:cubicBezTo>
                    <a:pt x="4831" y="585"/>
                    <a:pt x="4750" y="819"/>
                    <a:pt x="4595" y="988"/>
                  </a:cubicBezTo>
                  <a:cubicBezTo>
                    <a:pt x="4516" y="916"/>
                    <a:pt x="4413" y="861"/>
                    <a:pt x="4308" y="861"/>
                  </a:cubicBezTo>
                  <a:cubicBezTo>
                    <a:pt x="4289" y="861"/>
                    <a:pt x="4269" y="862"/>
                    <a:pt x="4250" y="866"/>
                  </a:cubicBezTo>
                  <a:cubicBezTo>
                    <a:pt x="4126" y="892"/>
                    <a:pt x="4026" y="1026"/>
                    <a:pt x="4078" y="1142"/>
                  </a:cubicBezTo>
                  <a:cubicBezTo>
                    <a:pt x="4026" y="1130"/>
                    <a:pt x="3972" y="1124"/>
                    <a:pt x="3918" y="1124"/>
                  </a:cubicBezTo>
                  <a:cubicBezTo>
                    <a:pt x="3788" y="1124"/>
                    <a:pt x="3657" y="1160"/>
                    <a:pt x="3552" y="1236"/>
                  </a:cubicBezTo>
                  <a:cubicBezTo>
                    <a:pt x="3403" y="1344"/>
                    <a:pt x="3322" y="1533"/>
                    <a:pt x="3357" y="1713"/>
                  </a:cubicBezTo>
                  <a:cubicBezTo>
                    <a:pt x="3117" y="1421"/>
                    <a:pt x="2836" y="1164"/>
                    <a:pt x="2523" y="952"/>
                  </a:cubicBezTo>
                  <a:cubicBezTo>
                    <a:pt x="2376" y="851"/>
                    <a:pt x="2206" y="757"/>
                    <a:pt x="2031" y="757"/>
                  </a:cubicBezTo>
                  <a:cubicBezTo>
                    <a:pt x="2004" y="757"/>
                    <a:pt x="1976" y="759"/>
                    <a:pt x="1948" y="764"/>
                  </a:cubicBezTo>
                  <a:cubicBezTo>
                    <a:pt x="1766" y="798"/>
                    <a:pt x="1624" y="938"/>
                    <a:pt x="1519" y="1091"/>
                  </a:cubicBezTo>
                  <a:cubicBezTo>
                    <a:pt x="1349" y="1337"/>
                    <a:pt x="1255" y="1614"/>
                    <a:pt x="1234" y="1912"/>
                  </a:cubicBezTo>
                  <a:cubicBezTo>
                    <a:pt x="1151" y="1826"/>
                    <a:pt x="1070" y="1742"/>
                    <a:pt x="988" y="1657"/>
                  </a:cubicBezTo>
                  <a:cubicBezTo>
                    <a:pt x="884" y="1550"/>
                    <a:pt x="760" y="1435"/>
                    <a:pt x="614" y="1435"/>
                  </a:cubicBezTo>
                  <a:cubicBezTo>
                    <a:pt x="604" y="1435"/>
                    <a:pt x="594" y="1435"/>
                    <a:pt x="584" y="1436"/>
                  </a:cubicBezTo>
                  <a:cubicBezTo>
                    <a:pt x="437" y="1454"/>
                    <a:pt x="334" y="1587"/>
                    <a:pt x="263" y="1715"/>
                  </a:cubicBezTo>
                  <a:cubicBezTo>
                    <a:pt x="62" y="2079"/>
                    <a:pt x="1" y="2540"/>
                    <a:pt x="51" y="2952"/>
                  </a:cubicBezTo>
                  <a:lnTo>
                    <a:pt x="8278" y="1590"/>
                  </a:lnTo>
                  <a:cubicBezTo>
                    <a:pt x="8246" y="1433"/>
                    <a:pt x="8138" y="1235"/>
                    <a:pt x="8047" y="1102"/>
                  </a:cubicBezTo>
                  <a:cubicBezTo>
                    <a:pt x="7923" y="919"/>
                    <a:pt x="7706" y="803"/>
                    <a:pt x="7485" y="803"/>
                  </a:cubicBezTo>
                  <a:cubicBezTo>
                    <a:pt x="7483" y="803"/>
                    <a:pt x="7481" y="803"/>
                    <a:pt x="7479" y="803"/>
                  </a:cubicBezTo>
                  <a:cubicBezTo>
                    <a:pt x="7257" y="804"/>
                    <a:pt x="7022" y="922"/>
                    <a:pt x="6909" y="1113"/>
                  </a:cubicBezTo>
                  <a:cubicBezTo>
                    <a:pt x="6750" y="698"/>
                    <a:pt x="6553" y="242"/>
                    <a:pt x="6144" y="67"/>
                  </a:cubicBezTo>
                  <a:cubicBezTo>
                    <a:pt x="6038" y="22"/>
                    <a:pt x="5926" y="1"/>
                    <a:pt x="5813" y="1"/>
                  </a:cubicBezTo>
                  <a:close/>
                </a:path>
              </a:pathLst>
            </a:custGeom>
            <a:solidFill>
              <a:srgbClr val="74A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9" name="Google Shape;4289;p171"/>
            <p:cNvSpPr/>
            <p:nvPr/>
          </p:nvSpPr>
          <p:spPr>
            <a:xfrm>
              <a:off x="5911325" y="1420525"/>
              <a:ext cx="258075" cy="36950"/>
            </a:xfrm>
            <a:custGeom>
              <a:avLst/>
              <a:gdLst/>
              <a:ahLst/>
              <a:cxnLst/>
              <a:rect l="l" t="t" r="r" b="b"/>
              <a:pathLst>
                <a:path w="10323" h="1478" extrusionOk="0">
                  <a:moveTo>
                    <a:pt x="3837" y="0"/>
                  </a:moveTo>
                  <a:cubicBezTo>
                    <a:pt x="3623" y="0"/>
                    <a:pt x="3408" y="30"/>
                    <a:pt x="3211" y="109"/>
                  </a:cubicBezTo>
                  <a:cubicBezTo>
                    <a:pt x="2988" y="199"/>
                    <a:pt x="2754" y="380"/>
                    <a:pt x="2637" y="590"/>
                  </a:cubicBezTo>
                  <a:cubicBezTo>
                    <a:pt x="2471" y="484"/>
                    <a:pt x="2283" y="406"/>
                    <a:pt x="2088" y="406"/>
                  </a:cubicBezTo>
                  <a:cubicBezTo>
                    <a:pt x="2086" y="406"/>
                    <a:pt x="2085" y="406"/>
                    <a:pt x="2084" y="406"/>
                  </a:cubicBezTo>
                  <a:cubicBezTo>
                    <a:pt x="1888" y="406"/>
                    <a:pt x="1685" y="503"/>
                    <a:pt x="1582" y="671"/>
                  </a:cubicBezTo>
                  <a:cubicBezTo>
                    <a:pt x="1461" y="576"/>
                    <a:pt x="1338" y="479"/>
                    <a:pt x="1192" y="434"/>
                  </a:cubicBezTo>
                  <a:cubicBezTo>
                    <a:pt x="1127" y="413"/>
                    <a:pt x="1060" y="404"/>
                    <a:pt x="993" y="404"/>
                  </a:cubicBezTo>
                  <a:cubicBezTo>
                    <a:pt x="770" y="404"/>
                    <a:pt x="545" y="511"/>
                    <a:pt x="389" y="675"/>
                  </a:cubicBezTo>
                  <a:cubicBezTo>
                    <a:pt x="184" y="887"/>
                    <a:pt x="49" y="1187"/>
                    <a:pt x="0" y="1477"/>
                  </a:cubicBezTo>
                  <a:lnTo>
                    <a:pt x="10322" y="1477"/>
                  </a:lnTo>
                  <a:cubicBezTo>
                    <a:pt x="10164" y="1219"/>
                    <a:pt x="10054" y="913"/>
                    <a:pt x="9822" y="716"/>
                  </a:cubicBezTo>
                  <a:cubicBezTo>
                    <a:pt x="9631" y="552"/>
                    <a:pt x="9384" y="438"/>
                    <a:pt x="9135" y="438"/>
                  </a:cubicBezTo>
                  <a:cubicBezTo>
                    <a:pt x="9084" y="438"/>
                    <a:pt x="9033" y="442"/>
                    <a:pt x="8982" y="453"/>
                  </a:cubicBezTo>
                  <a:cubicBezTo>
                    <a:pt x="8887" y="472"/>
                    <a:pt x="8796" y="509"/>
                    <a:pt x="8700" y="509"/>
                  </a:cubicBezTo>
                  <a:cubicBezTo>
                    <a:pt x="8698" y="509"/>
                    <a:pt x="8695" y="509"/>
                    <a:pt x="8693" y="509"/>
                  </a:cubicBezTo>
                  <a:cubicBezTo>
                    <a:pt x="8593" y="507"/>
                    <a:pt x="8501" y="466"/>
                    <a:pt x="8408" y="434"/>
                  </a:cubicBezTo>
                  <a:cubicBezTo>
                    <a:pt x="8237" y="375"/>
                    <a:pt x="8057" y="346"/>
                    <a:pt x="7877" y="346"/>
                  </a:cubicBezTo>
                  <a:cubicBezTo>
                    <a:pt x="7399" y="346"/>
                    <a:pt x="6919" y="547"/>
                    <a:pt x="6602" y="907"/>
                  </a:cubicBezTo>
                  <a:lnTo>
                    <a:pt x="6544" y="907"/>
                  </a:lnTo>
                  <a:cubicBezTo>
                    <a:pt x="6445" y="834"/>
                    <a:pt x="6321" y="815"/>
                    <a:pt x="6198" y="815"/>
                  </a:cubicBezTo>
                  <a:cubicBezTo>
                    <a:pt x="6167" y="815"/>
                    <a:pt x="6136" y="817"/>
                    <a:pt x="6106" y="818"/>
                  </a:cubicBezTo>
                  <a:cubicBezTo>
                    <a:pt x="6011" y="824"/>
                    <a:pt x="5916" y="834"/>
                    <a:pt x="5828" y="872"/>
                  </a:cubicBezTo>
                  <a:cubicBezTo>
                    <a:pt x="5741" y="911"/>
                    <a:pt x="5655" y="970"/>
                    <a:pt x="5623" y="1060"/>
                  </a:cubicBezTo>
                  <a:cubicBezTo>
                    <a:pt x="5481" y="736"/>
                    <a:pt x="5229" y="467"/>
                    <a:pt x="4925" y="288"/>
                  </a:cubicBezTo>
                  <a:cubicBezTo>
                    <a:pt x="4621" y="108"/>
                    <a:pt x="4271" y="16"/>
                    <a:pt x="3918" y="2"/>
                  </a:cubicBezTo>
                  <a:cubicBezTo>
                    <a:pt x="3891" y="1"/>
                    <a:pt x="3864" y="0"/>
                    <a:pt x="383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0" name="Google Shape;4290;p171"/>
            <p:cNvSpPr/>
            <p:nvPr/>
          </p:nvSpPr>
          <p:spPr>
            <a:xfrm>
              <a:off x="4679925" y="1447975"/>
              <a:ext cx="1701025" cy="384225"/>
            </a:xfrm>
            <a:custGeom>
              <a:avLst/>
              <a:gdLst/>
              <a:ahLst/>
              <a:cxnLst/>
              <a:rect l="l" t="t" r="r" b="b"/>
              <a:pathLst>
                <a:path w="68041" h="15369" extrusionOk="0">
                  <a:moveTo>
                    <a:pt x="52653" y="0"/>
                  </a:moveTo>
                  <a:cubicBezTo>
                    <a:pt x="37410" y="0"/>
                    <a:pt x="21711" y="5560"/>
                    <a:pt x="5330" y="12488"/>
                  </a:cubicBezTo>
                  <a:cubicBezTo>
                    <a:pt x="4166" y="12982"/>
                    <a:pt x="99" y="15312"/>
                    <a:pt x="2" y="15368"/>
                  </a:cubicBezTo>
                  <a:lnTo>
                    <a:pt x="68041" y="15368"/>
                  </a:lnTo>
                  <a:lnTo>
                    <a:pt x="68041" y="2090"/>
                  </a:lnTo>
                  <a:cubicBezTo>
                    <a:pt x="62958" y="642"/>
                    <a:pt x="57832" y="0"/>
                    <a:pt x="52653" y="0"/>
                  </a:cubicBezTo>
                  <a:close/>
                  <a:moveTo>
                    <a:pt x="0" y="15368"/>
                  </a:moveTo>
                  <a:lnTo>
                    <a:pt x="0" y="15369"/>
                  </a:lnTo>
                  <a:cubicBezTo>
                    <a:pt x="0" y="15369"/>
                    <a:pt x="1" y="15368"/>
                    <a:pt x="2" y="15368"/>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1" name="Google Shape;4291;p171"/>
            <p:cNvSpPr/>
            <p:nvPr/>
          </p:nvSpPr>
          <p:spPr>
            <a:xfrm>
              <a:off x="5125825" y="1728225"/>
              <a:ext cx="1255125" cy="103975"/>
            </a:xfrm>
            <a:custGeom>
              <a:avLst/>
              <a:gdLst/>
              <a:ahLst/>
              <a:cxnLst/>
              <a:rect l="l" t="t" r="r" b="b"/>
              <a:pathLst>
                <a:path w="50205" h="4159" extrusionOk="0">
                  <a:moveTo>
                    <a:pt x="50205" y="1"/>
                  </a:moveTo>
                  <a:cubicBezTo>
                    <a:pt x="26450" y="292"/>
                    <a:pt x="0" y="4159"/>
                    <a:pt x="0" y="4159"/>
                  </a:cubicBezTo>
                  <a:lnTo>
                    <a:pt x="50205" y="4159"/>
                  </a:lnTo>
                  <a:lnTo>
                    <a:pt x="50205"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2" name="Google Shape;4292;p171"/>
            <p:cNvSpPr/>
            <p:nvPr/>
          </p:nvSpPr>
          <p:spPr>
            <a:xfrm>
              <a:off x="5184500" y="1505250"/>
              <a:ext cx="279350" cy="121175"/>
            </a:xfrm>
            <a:custGeom>
              <a:avLst/>
              <a:gdLst/>
              <a:ahLst/>
              <a:cxnLst/>
              <a:rect l="l" t="t" r="r" b="b"/>
              <a:pathLst>
                <a:path w="11174" h="4847" extrusionOk="0">
                  <a:moveTo>
                    <a:pt x="7663" y="0"/>
                  </a:moveTo>
                  <a:cubicBezTo>
                    <a:pt x="7605" y="0"/>
                    <a:pt x="7546" y="8"/>
                    <a:pt x="7489" y="23"/>
                  </a:cubicBezTo>
                  <a:cubicBezTo>
                    <a:pt x="7211" y="99"/>
                    <a:pt x="7024" y="353"/>
                    <a:pt x="6880" y="602"/>
                  </a:cubicBezTo>
                  <a:cubicBezTo>
                    <a:pt x="6617" y="1055"/>
                    <a:pt x="6418" y="1547"/>
                    <a:pt x="6291" y="2057"/>
                  </a:cubicBezTo>
                  <a:cubicBezTo>
                    <a:pt x="6227" y="1809"/>
                    <a:pt x="6013" y="1622"/>
                    <a:pt x="5762" y="1576"/>
                  </a:cubicBezTo>
                  <a:cubicBezTo>
                    <a:pt x="5716" y="1567"/>
                    <a:pt x="5669" y="1563"/>
                    <a:pt x="5622" y="1563"/>
                  </a:cubicBezTo>
                  <a:cubicBezTo>
                    <a:pt x="5416" y="1563"/>
                    <a:pt x="5211" y="1643"/>
                    <a:pt x="5048" y="1772"/>
                  </a:cubicBezTo>
                  <a:cubicBezTo>
                    <a:pt x="5043" y="1622"/>
                    <a:pt x="4892" y="1521"/>
                    <a:pt x="4741" y="1521"/>
                  </a:cubicBezTo>
                  <a:cubicBezTo>
                    <a:pt x="4716" y="1521"/>
                    <a:pt x="4690" y="1524"/>
                    <a:pt x="4665" y="1530"/>
                  </a:cubicBezTo>
                  <a:cubicBezTo>
                    <a:pt x="4495" y="1571"/>
                    <a:pt x="4372" y="1725"/>
                    <a:pt x="4307" y="1887"/>
                  </a:cubicBezTo>
                  <a:cubicBezTo>
                    <a:pt x="4013" y="1768"/>
                    <a:pt x="3770" y="1524"/>
                    <a:pt x="3482" y="1388"/>
                  </a:cubicBezTo>
                  <a:cubicBezTo>
                    <a:pt x="3276" y="1293"/>
                    <a:pt x="3045" y="1243"/>
                    <a:pt x="2816" y="1243"/>
                  </a:cubicBezTo>
                  <a:cubicBezTo>
                    <a:pt x="2438" y="1243"/>
                    <a:pt x="2064" y="1378"/>
                    <a:pt x="1816" y="1662"/>
                  </a:cubicBezTo>
                  <a:cubicBezTo>
                    <a:pt x="1411" y="2126"/>
                    <a:pt x="1435" y="2815"/>
                    <a:pt x="1483" y="3431"/>
                  </a:cubicBezTo>
                  <a:cubicBezTo>
                    <a:pt x="1343" y="3336"/>
                    <a:pt x="1171" y="3291"/>
                    <a:pt x="998" y="3291"/>
                  </a:cubicBezTo>
                  <a:cubicBezTo>
                    <a:pt x="854" y="3291"/>
                    <a:pt x="709" y="3322"/>
                    <a:pt x="582" y="3382"/>
                  </a:cubicBezTo>
                  <a:cubicBezTo>
                    <a:pt x="304" y="3513"/>
                    <a:pt x="99" y="3792"/>
                    <a:pt x="53" y="4097"/>
                  </a:cubicBezTo>
                  <a:cubicBezTo>
                    <a:pt x="17" y="4317"/>
                    <a:pt x="0" y="4630"/>
                    <a:pt x="54" y="4846"/>
                  </a:cubicBezTo>
                  <a:lnTo>
                    <a:pt x="11173" y="1629"/>
                  </a:lnTo>
                  <a:cubicBezTo>
                    <a:pt x="10989" y="1084"/>
                    <a:pt x="10636" y="543"/>
                    <a:pt x="10168" y="208"/>
                  </a:cubicBezTo>
                  <a:cubicBezTo>
                    <a:pt x="10038" y="115"/>
                    <a:pt x="9882" y="30"/>
                    <a:pt x="9727" y="30"/>
                  </a:cubicBezTo>
                  <a:cubicBezTo>
                    <a:pt x="9684" y="30"/>
                    <a:pt x="9642" y="37"/>
                    <a:pt x="9600" y="51"/>
                  </a:cubicBezTo>
                  <a:cubicBezTo>
                    <a:pt x="9391" y="123"/>
                    <a:pt x="9297" y="360"/>
                    <a:pt x="9226" y="569"/>
                  </a:cubicBezTo>
                  <a:cubicBezTo>
                    <a:pt x="9175" y="724"/>
                    <a:pt x="9123" y="879"/>
                    <a:pt x="9071" y="1034"/>
                  </a:cubicBezTo>
                  <a:cubicBezTo>
                    <a:pt x="8865" y="673"/>
                    <a:pt x="8583" y="383"/>
                    <a:pt x="8222" y="176"/>
                  </a:cubicBezTo>
                  <a:cubicBezTo>
                    <a:pt x="8052" y="78"/>
                    <a:pt x="7857" y="0"/>
                    <a:pt x="766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3" name="Google Shape;4293;p171"/>
            <p:cNvSpPr/>
            <p:nvPr/>
          </p:nvSpPr>
          <p:spPr>
            <a:xfrm>
              <a:off x="5075300" y="1687400"/>
              <a:ext cx="3350" cy="19200"/>
            </a:xfrm>
            <a:custGeom>
              <a:avLst/>
              <a:gdLst/>
              <a:ahLst/>
              <a:cxnLst/>
              <a:rect l="l" t="t" r="r" b="b"/>
              <a:pathLst>
                <a:path w="134" h="768" extrusionOk="0">
                  <a:moveTo>
                    <a:pt x="114" y="0"/>
                  </a:moveTo>
                  <a:cubicBezTo>
                    <a:pt x="109" y="0"/>
                    <a:pt x="105" y="2"/>
                    <a:pt x="101" y="5"/>
                  </a:cubicBezTo>
                  <a:cubicBezTo>
                    <a:pt x="65" y="40"/>
                    <a:pt x="46" y="100"/>
                    <a:pt x="31" y="146"/>
                  </a:cubicBezTo>
                  <a:cubicBezTo>
                    <a:pt x="14" y="204"/>
                    <a:pt x="10" y="270"/>
                    <a:pt x="8" y="331"/>
                  </a:cubicBezTo>
                  <a:cubicBezTo>
                    <a:pt x="0" y="461"/>
                    <a:pt x="11" y="590"/>
                    <a:pt x="13" y="720"/>
                  </a:cubicBezTo>
                  <a:cubicBezTo>
                    <a:pt x="14" y="751"/>
                    <a:pt x="39" y="767"/>
                    <a:pt x="65" y="767"/>
                  </a:cubicBezTo>
                  <a:cubicBezTo>
                    <a:pt x="91" y="767"/>
                    <a:pt x="116" y="751"/>
                    <a:pt x="116" y="718"/>
                  </a:cubicBezTo>
                  <a:cubicBezTo>
                    <a:pt x="117" y="595"/>
                    <a:pt x="113" y="471"/>
                    <a:pt x="115" y="348"/>
                  </a:cubicBezTo>
                  <a:cubicBezTo>
                    <a:pt x="115" y="289"/>
                    <a:pt x="118" y="231"/>
                    <a:pt x="121" y="173"/>
                  </a:cubicBezTo>
                  <a:cubicBezTo>
                    <a:pt x="123" y="122"/>
                    <a:pt x="134" y="69"/>
                    <a:pt x="133" y="19"/>
                  </a:cubicBezTo>
                  <a:cubicBezTo>
                    <a:pt x="133" y="8"/>
                    <a:pt x="123" y="0"/>
                    <a:pt x="1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4" name="Google Shape;4294;p171"/>
            <p:cNvSpPr/>
            <p:nvPr/>
          </p:nvSpPr>
          <p:spPr>
            <a:xfrm>
              <a:off x="5084350" y="1683400"/>
              <a:ext cx="10975" cy="19375"/>
            </a:xfrm>
            <a:custGeom>
              <a:avLst/>
              <a:gdLst/>
              <a:ahLst/>
              <a:cxnLst/>
              <a:rect l="l" t="t" r="r" b="b"/>
              <a:pathLst>
                <a:path w="439" h="775" extrusionOk="0">
                  <a:moveTo>
                    <a:pt x="402" y="0"/>
                  </a:moveTo>
                  <a:cubicBezTo>
                    <a:pt x="395" y="0"/>
                    <a:pt x="388" y="3"/>
                    <a:pt x="382" y="9"/>
                  </a:cubicBezTo>
                  <a:cubicBezTo>
                    <a:pt x="278" y="92"/>
                    <a:pt x="209" y="217"/>
                    <a:pt x="149" y="335"/>
                  </a:cubicBezTo>
                  <a:cubicBezTo>
                    <a:pt x="87" y="457"/>
                    <a:pt x="37" y="585"/>
                    <a:pt x="7" y="717"/>
                  </a:cubicBezTo>
                  <a:cubicBezTo>
                    <a:pt x="0" y="752"/>
                    <a:pt x="30" y="775"/>
                    <a:pt x="57" y="775"/>
                  </a:cubicBezTo>
                  <a:cubicBezTo>
                    <a:pt x="76" y="775"/>
                    <a:pt x="93" y="765"/>
                    <a:pt x="99" y="741"/>
                  </a:cubicBezTo>
                  <a:cubicBezTo>
                    <a:pt x="128" y="614"/>
                    <a:pt x="174" y="492"/>
                    <a:pt x="235" y="378"/>
                  </a:cubicBezTo>
                  <a:cubicBezTo>
                    <a:pt x="293" y="263"/>
                    <a:pt x="374" y="160"/>
                    <a:pt x="428" y="45"/>
                  </a:cubicBezTo>
                  <a:cubicBezTo>
                    <a:pt x="438" y="22"/>
                    <a:pt x="422" y="0"/>
                    <a:pt x="4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5" name="Google Shape;4295;p171"/>
            <p:cNvSpPr/>
            <p:nvPr/>
          </p:nvSpPr>
          <p:spPr>
            <a:xfrm>
              <a:off x="5598225" y="1559200"/>
              <a:ext cx="7675" cy="31525"/>
            </a:xfrm>
            <a:custGeom>
              <a:avLst/>
              <a:gdLst/>
              <a:ahLst/>
              <a:cxnLst/>
              <a:rect l="l" t="t" r="r" b="b"/>
              <a:pathLst>
                <a:path w="307" h="1261" extrusionOk="0">
                  <a:moveTo>
                    <a:pt x="62" y="1"/>
                  </a:moveTo>
                  <a:cubicBezTo>
                    <a:pt x="37" y="1"/>
                    <a:pt x="14" y="14"/>
                    <a:pt x="5" y="49"/>
                  </a:cubicBezTo>
                  <a:cubicBezTo>
                    <a:pt x="0" y="67"/>
                    <a:pt x="14" y="80"/>
                    <a:pt x="29" y="80"/>
                  </a:cubicBezTo>
                  <a:cubicBezTo>
                    <a:pt x="30" y="80"/>
                    <a:pt x="32" y="80"/>
                    <a:pt x="33" y="80"/>
                  </a:cubicBezTo>
                  <a:lnTo>
                    <a:pt x="33" y="80"/>
                  </a:lnTo>
                  <a:cubicBezTo>
                    <a:pt x="41" y="128"/>
                    <a:pt x="71" y="184"/>
                    <a:pt x="83" y="223"/>
                  </a:cubicBezTo>
                  <a:cubicBezTo>
                    <a:pt x="105" y="301"/>
                    <a:pt x="124" y="380"/>
                    <a:pt x="139" y="459"/>
                  </a:cubicBezTo>
                  <a:cubicBezTo>
                    <a:pt x="189" y="701"/>
                    <a:pt x="181" y="950"/>
                    <a:pt x="125" y="1191"/>
                  </a:cubicBezTo>
                  <a:cubicBezTo>
                    <a:pt x="114" y="1232"/>
                    <a:pt x="149" y="1260"/>
                    <a:pt x="183" y="1260"/>
                  </a:cubicBezTo>
                  <a:cubicBezTo>
                    <a:pt x="205" y="1260"/>
                    <a:pt x="226" y="1248"/>
                    <a:pt x="233" y="1221"/>
                  </a:cubicBezTo>
                  <a:cubicBezTo>
                    <a:pt x="307" y="921"/>
                    <a:pt x="303" y="623"/>
                    <a:pt x="236" y="325"/>
                  </a:cubicBezTo>
                  <a:cubicBezTo>
                    <a:pt x="216" y="234"/>
                    <a:pt x="197"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6" name="Google Shape;4296;p171"/>
            <p:cNvSpPr/>
            <p:nvPr/>
          </p:nvSpPr>
          <p:spPr>
            <a:xfrm>
              <a:off x="5621125" y="1569850"/>
              <a:ext cx="3100" cy="18425"/>
            </a:xfrm>
            <a:custGeom>
              <a:avLst/>
              <a:gdLst/>
              <a:ahLst/>
              <a:cxnLst/>
              <a:rect l="l" t="t" r="r" b="b"/>
              <a:pathLst>
                <a:path w="124" h="737" extrusionOk="0">
                  <a:moveTo>
                    <a:pt x="62" y="1"/>
                  </a:moveTo>
                  <a:cubicBezTo>
                    <a:pt x="53" y="1"/>
                    <a:pt x="44" y="5"/>
                    <a:pt x="37" y="14"/>
                  </a:cubicBezTo>
                  <a:cubicBezTo>
                    <a:pt x="3" y="59"/>
                    <a:pt x="7" y="115"/>
                    <a:pt x="5" y="169"/>
                  </a:cubicBezTo>
                  <a:cubicBezTo>
                    <a:pt x="1" y="227"/>
                    <a:pt x="1" y="283"/>
                    <a:pt x="1" y="341"/>
                  </a:cubicBezTo>
                  <a:cubicBezTo>
                    <a:pt x="1" y="453"/>
                    <a:pt x="2" y="566"/>
                    <a:pt x="2" y="679"/>
                  </a:cubicBezTo>
                  <a:cubicBezTo>
                    <a:pt x="2" y="717"/>
                    <a:pt x="32" y="736"/>
                    <a:pt x="62" y="736"/>
                  </a:cubicBezTo>
                  <a:cubicBezTo>
                    <a:pt x="92" y="736"/>
                    <a:pt x="122" y="717"/>
                    <a:pt x="122" y="679"/>
                  </a:cubicBezTo>
                  <a:cubicBezTo>
                    <a:pt x="122" y="566"/>
                    <a:pt x="123" y="453"/>
                    <a:pt x="123" y="341"/>
                  </a:cubicBezTo>
                  <a:cubicBezTo>
                    <a:pt x="123" y="285"/>
                    <a:pt x="124" y="231"/>
                    <a:pt x="120" y="176"/>
                  </a:cubicBezTo>
                  <a:cubicBezTo>
                    <a:pt x="117" y="120"/>
                    <a:pt x="122" y="62"/>
                    <a:pt x="87" y="14"/>
                  </a:cubicBezTo>
                  <a:cubicBezTo>
                    <a:pt x="80" y="5"/>
                    <a:pt x="71"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7" name="Google Shape;4297;p171"/>
            <p:cNvSpPr/>
            <p:nvPr/>
          </p:nvSpPr>
          <p:spPr>
            <a:xfrm>
              <a:off x="5626950" y="1568525"/>
              <a:ext cx="9175" cy="20000"/>
            </a:xfrm>
            <a:custGeom>
              <a:avLst/>
              <a:gdLst/>
              <a:ahLst/>
              <a:cxnLst/>
              <a:rect l="l" t="t" r="r" b="b"/>
              <a:pathLst>
                <a:path w="367" h="800" extrusionOk="0">
                  <a:moveTo>
                    <a:pt x="329" y="1"/>
                  </a:moveTo>
                  <a:cubicBezTo>
                    <a:pt x="322" y="1"/>
                    <a:pt x="314" y="3"/>
                    <a:pt x="307" y="8"/>
                  </a:cubicBezTo>
                  <a:cubicBezTo>
                    <a:pt x="204" y="90"/>
                    <a:pt x="150" y="210"/>
                    <a:pt x="109" y="333"/>
                  </a:cubicBezTo>
                  <a:cubicBezTo>
                    <a:pt x="68" y="456"/>
                    <a:pt x="43" y="586"/>
                    <a:pt x="13" y="711"/>
                  </a:cubicBezTo>
                  <a:cubicBezTo>
                    <a:pt x="0" y="765"/>
                    <a:pt x="44" y="799"/>
                    <a:pt x="85" y="799"/>
                  </a:cubicBezTo>
                  <a:cubicBezTo>
                    <a:pt x="112" y="799"/>
                    <a:pt x="138" y="784"/>
                    <a:pt x="146" y="750"/>
                  </a:cubicBezTo>
                  <a:cubicBezTo>
                    <a:pt x="174" y="628"/>
                    <a:pt x="198" y="506"/>
                    <a:pt x="232" y="386"/>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8" name="Google Shape;4298;p171"/>
            <p:cNvSpPr/>
            <p:nvPr/>
          </p:nvSpPr>
          <p:spPr>
            <a:xfrm>
              <a:off x="5983125" y="1512600"/>
              <a:ext cx="9975" cy="25750"/>
            </a:xfrm>
            <a:custGeom>
              <a:avLst/>
              <a:gdLst/>
              <a:ahLst/>
              <a:cxnLst/>
              <a:rect l="l" t="t" r="r" b="b"/>
              <a:pathLst>
                <a:path w="399" h="1030" extrusionOk="0">
                  <a:moveTo>
                    <a:pt x="27" y="0"/>
                  </a:moveTo>
                  <a:cubicBezTo>
                    <a:pt x="14" y="0"/>
                    <a:pt x="0" y="13"/>
                    <a:pt x="11" y="28"/>
                  </a:cubicBezTo>
                  <a:cubicBezTo>
                    <a:pt x="105" y="169"/>
                    <a:pt x="146" y="320"/>
                    <a:pt x="180" y="485"/>
                  </a:cubicBezTo>
                  <a:cubicBezTo>
                    <a:pt x="215" y="651"/>
                    <a:pt x="237" y="818"/>
                    <a:pt x="267" y="985"/>
                  </a:cubicBezTo>
                  <a:cubicBezTo>
                    <a:pt x="273" y="1016"/>
                    <a:pt x="296" y="1030"/>
                    <a:pt x="321" y="1030"/>
                  </a:cubicBezTo>
                  <a:cubicBezTo>
                    <a:pt x="358" y="1030"/>
                    <a:pt x="398" y="999"/>
                    <a:pt x="389" y="951"/>
                  </a:cubicBezTo>
                  <a:cubicBezTo>
                    <a:pt x="358" y="779"/>
                    <a:pt x="341" y="600"/>
                    <a:pt x="289" y="432"/>
                  </a:cubicBezTo>
                  <a:cubicBezTo>
                    <a:pt x="242" y="280"/>
                    <a:pt x="171" y="107"/>
                    <a:pt x="41" y="5"/>
                  </a:cubicBezTo>
                  <a:cubicBezTo>
                    <a:pt x="37" y="2"/>
                    <a:pt x="32"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9" name="Google Shape;4299;p171"/>
            <p:cNvSpPr/>
            <p:nvPr/>
          </p:nvSpPr>
          <p:spPr>
            <a:xfrm>
              <a:off x="6002525" y="1521350"/>
              <a:ext cx="4300" cy="21600"/>
            </a:xfrm>
            <a:custGeom>
              <a:avLst/>
              <a:gdLst/>
              <a:ahLst/>
              <a:cxnLst/>
              <a:rect l="l" t="t" r="r" b="b"/>
              <a:pathLst>
                <a:path w="172" h="864" extrusionOk="0">
                  <a:moveTo>
                    <a:pt x="152" y="1"/>
                  </a:moveTo>
                  <a:cubicBezTo>
                    <a:pt x="148" y="1"/>
                    <a:pt x="144" y="2"/>
                    <a:pt x="141" y="5"/>
                  </a:cubicBezTo>
                  <a:cubicBezTo>
                    <a:pt x="36" y="106"/>
                    <a:pt x="9" y="255"/>
                    <a:pt x="5" y="394"/>
                  </a:cubicBezTo>
                  <a:cubicBezTo>
                    <a:pt x="1" y="541"/>
                    <a:pt x="26" y="687"/>
                    <a:pt x="59" y="830"/>
                  </a:cubicBezTo>
                  <a:cubicBezTo>
                    <a:pt x="64" y="853"/>
                    <a:pt x="80" y="863"/>
                    <a:pt x="98" y="863"/>
                  </a:cubicBezTo>
                  <a:cubicBezTo>
                    <a:pt x="125" y="863"/>
                    <a:pt x="155" y="841"/>
                    <a:pt x="147" y="805"/>
                  </a:cubicBezTo>
                  <a:cubicBezTo>
                    <a:pt x="117" y="675"/>
                    <a:pt x="95" y="541"/>
                    <a:pt x="97" y="406"/>
                  </a:cubicBezTo>
                  <a:cubicBezTo>
                    <a:pt x="100" y="273"/>
                    <a:pt x="138" y="149"/>
                    <a:pt x="169" y="22"/>
                  </a:cubicBezTo>
                  <a:cubicBezTo>
                    <a:pt x="172" y="10"/>
                    <a:pt x="162" y="1"/>
                    <a:pt x="1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0" name="Google Shape;4300;p171"/>
            <p:cNvSpPr/>
            <p:nvPr/>
          </p:nvSpPr>
          <p:spPr>
            <a:xfrm>
              <a:off x="6016075" y="1517600"/>
              <a:ext cx="10825" cy="19250"/>
            </a:xfrm>
            <a:custGeom>
              <a:avLst/>
              <a:gdLst/>
              <a:ahLst/>
              <a:cxnLst/>
              <a:rect l="l" t="t" r="r" b="b"/>
              <a:pathLst>
                <a:path w="433" h="770" extrusionOk="0">
                  <a:moveTo>
                    <a:pt x="411" y="1"/>
                  </a:moveTo>
                  <a:cubicBezTo>
                    <a:pt x="407" y="1"/>
                    <a:pt x="403" y="2"/>
                    <a:pt x="399" y="6"/>
                  </a:cubicBezTo>
                  <a:cubicBezTo>
                    <a:pt x="349" y="45"/>
                    <a:pt x="303" y="95"/>
                    <a:pt x="262" y="145"/>
                  </a:cubicBezTo>
                  <a:cubicBezTo>
                    <a:pt x="219" y="199"/>
                    <a:pt x="179" y="250"/>
                    <a:pt x="148" y="311"/>
                  </a:cubicBezTo>
                  <a:cubicBezTo>
                    <a:pt x="87" y="436"/>
                    <a:pt x="43" y="570"/>
                    <a:pt x="10" y="704"/>
                  </a:cubicBezTo>
                  <a:cubicBezTo>
                    <a:pt x="0" y="743"/>
                    <a:pt x="34" y="769"/>
                    <a:pt x="65" y="769"/>
                  </a:cubicBezTo>
                  <a:cubicBezTo>
                    <a:pt x="86" y="769"/>
                    <a:pt x="105" y="758"/>
                    <a:pt x="111" y="732"/>
                  </a:cubicBezTo>
                  <a:cubicBezTo>
                    <a:pt x="140" y="605"/>
                    <a:pt x="181" y="482"/>
                    <a:pt x="235" y="362"/>
                  </a:cubicBezTo>
                  <a:cubicBezTo>
                    <a:pt x="261" y="306"/>
                    <a:pt x="284" y="247"/>
                    <a:pt x="313" y="191"/>
                  </a:cubicBezTo>
                  <a:cubicBezTo>
                    <a:pt x="344" y="132"/>
                    <a:pt x="381" y="81"/>
                    <a:pt x="422" y="28"/>
                  </a:cubicBezTo>
                  <a:cubicBezTo>
                    <a:pt x="432" y="16"/>
                    <a:pt x="423" y="1"/>
                    <a:pt x="4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1" name="Google Shape;4301;p171"/>
            <p:cNvSpPr/>
            <p:nvPr/>
          </p:nvSpPr>
          <p:spPr>
            <a:xfrm>
              <a:off x="6079275" y="1642750"/>
              <a:ext cx="6750" cy="21100"/>
            </a:xfrm>
            <a:custGeom>
              <a:avLst/>
              <a:gdLst/>
              <a:ahLst/>
              <a:cxnLst/>
              <a:rect l="l" t="t" r="r" b="b"/>
              <a:pathLst>
                <a:path w="270" h="844" extrusionOk="0">
                  <a:moveTo>
                    <a:pt x="39" y="1"/>
                  </a:moveTo>
                  <a:cubicBezTo>
                    <a:pt x="31" y="1"/>
                    <a:pt x="23" y="6"/>
                    <a:pt x="21" y="15"/>
                  </a:cubicBezTo>
                  <a:cubicBezTo>
                    <a:pt x="12" y="39"/>
                    <a:pt x="3" y="57"/>
                    <a:pt x="2" y="84"/>
                  </a:cubicBezTo>
                  <a:cubicBezTo>
                    <a:pt x="0" y="115"/>
                    <a:pt x="2" y="146"/>
                    <a:pt x="5" y="176"/>
                  </a:cubicBezTo>
                  <a:cubicBezTo>
                    <a:pt x="13" y="253"/>
                    <a:pt x="28" y="330"/>
                    <a:pt x="43" y="407"/>
                  </a:cubicBezTo>
                  <a:cubicBezTo>
                    <a:pt x="59" y="488"/>
                    <a:pt x="82" y="567"/>
                    <a:pt x="110" y="646"/>
                  </a:cubicBezTo>
                  <a:cubicBezTo>
                    <a:pt x="136" y="718"/>
                    <a:pt x="174" y="777"/>
                    <a:pt x="223" y="836"/>
                  </a:cubicBezTo>
                  <a:cubicBezTo>
                    <a:pt x="228" y="841"/>
                    <a:pt x="233" y="843"/>
                    <a:pt x="239" y="843"/>
                  </a:cubicBezTo>
                  <a:cubicBezTo>
                    <a:pt x="254" y="843"/>
                    <a:pt x="269" y="829"/>
                    <a:pt x="263" y="813"/>
                  </a:cubicBezTo>
                  <a:cubicBezTo>
                    <a:pt x="236" y="748"/>
                    <a:pt x="222" y="674"/>
                    <a:pt x="203" y="607"/>
                  </a:cubicBezTo>
                  <a:cubicBezTo>
                    <a:pt x="180" y="529"/>
                    <a:pt x="166" y="449"/>
                    <a:pt x="150" y="371"/>
                  </a:cubicBezTo>
                  <a:cubicBezTo>
                    <a:pt x="136" y="299"/>
                    <a:pt x="127" y="229"/>
                    <a:pt x="113" y="157"/>
                  </a:cubicBezTo>
                  <a:cubicBezTo>
                    <a:pt x="108" y="129"/>
                    <a:pt x="101" y="99"/>
                    <a:pt x="92" y="72"/>
                  </a:cubicBezTo>
                  <a:cubicBezTo>
                    <a:pt x="85" y="44"/>
                    <a:pt x="71" y="32"/>
                    <a:pt x="56" y="10"/>
                  </a:cubicBezTo>
                  <a:cubicBezTo>
                    <a:pt x="52" y="4"/>
                    <a:pt x="45" y="1"/>
                    <a:pt x="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2" name="Google Shape;4302;p171"/>
            <p:cNvSpPr/>
            <p:nvPr/>
          </p:nvSpPr>
          <p:spPr>
            <a:xfrm>
              <a:off x="6086925" y="1650350"/>
              <a:ext cx="6400" cy="13825"/>
            </a:xfrm>
            <a:custGeom>
              <a:avLst/>
              <a:gdLst/>
              <a:ahLst/>
              <a:cxnLst/>
              <a:rect l="l" t="t" r="r" b="b"/>
              <a:pathLst>
                <a:path w="256" h="553" extrusionOk="0">
                  <a:moveTo>
                    <a:pt x="235" y="0"/>
                  </a:moveTo>
                  <a:cubicBezTo>
                    <a:pt x="185" y="0"/>
                    <a:pt x="142" y="37"/>
                    <a:pt x="107" y="71"/>
                  </a:cubicBezTo>
                  <a:cubicBezTo>
                    <a:pt x="70" y="107"/>
                    <a:pt x="48" y="149"/>
                    <a:pt x="32" y="197"/>
                  </a:cubicBezTo>
                  <a:cubicBezTo>
                    <a:pt x="0" y="303"/>
                    <a:pt x="20" y="423"/>
                    <a:pt x="50" y="525"/>
                  </a:cubicBezTo>
                  <a:cubicBezTo>
                    <a:pt x="55" y="544"/>
                    <a:pt x="68" y="552"/>
                    <a:pt x="82" y="552"/>
                  </a:cubicBezTo>
                  <a:cubicBezTo>
                    <a:pt x="102" y="552"/>
                    <a:pt x="124" y="534"/>
                    <a:pt x="119" y="507"/>
                  </a:cubicBezTo>
                  <a:cubicBezTo>
                    <a:pt x="107" y="416"/>
                    <a:pt x="102" y="322"/>
                    <a:pt x="119" y="231"/>
                  </a:cubicBezTo>
                  <a:cubicBezTo>
                    <a:pt x="128" y="193"/>
                    <a:pt x="140" y="155"/>
                    <a:pt x="158" y="121"/>
                  </a:cubicBezTo>
                  <a:cubicBezTo>
                    <a:pt x="179" y="81"/>
                    <a:pt x="219" y="62"/>
                    <a:pt x="246" y="27"/>
                  </a:cubicBezTo>
                  <a:cubicBezTo>
                    <a:pt x="256" y="17"/>
                    <a:pt x="251"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3" name="Google Shape;4303;p171"/>
            <p:cNvSpPr/>
            <p:nvPr/>
          </p:nvSpPr>
          <p:spPr>
            <a:xfrm>
              <a:off x="6097000" y="1642850"/>
              <a:ext cx="12550" cy="17325"/>
            </a:xfrm>
            <a:custGeom>
              <a:avLst/>
              <a:gdLst/>
              <a:ahLst/>
              <a:cxnLst/>
              <a:rect l="l" t="t" r="r" b="b"/>
              <a:pathLst>
                <a:path w="502" h="693" extrusionOk="0">
                  <a:moveTo>
                    <a:pt x="482" y="0"/>
                  </a:moveTo>
                  <a:cubicBezTo>
                    <a:pt x="479" y="0"/>
                    <a:pt x="476" y="1"/>
                    <a:pt x="474" y="3"/>
                  </a:cubicBezTo>
                  <a:cubicBezTo>
                    <a:pt x="258" y="165"/>
                    <a:pt x="80" y="400"/>
                    <a:pt x="6" y="659"/>
                  </a:cubicBezTo>
                  <a:cubicBezTo>
                    <a:pt x="0" y="678"/>
                    <a:pt x="18" y="693"/>
                    <a:pt x="34" y="693"/>
                  </a:cubicBezTo>
                  <a:cubicBezTo>
                    <a:pt x="42" y="693"/>
                    <a:pt x="50" y="689"/>
                    <a:pt x="55" y="680"/>
                  </a:cubicBezTo>
                  <a:cubicBezTo>
                    <a:pt x="108" y="556"/>
                    <a:pt x="182" y="445"/>
                    <a:pt x="263" y="338"/>
                  </a:cubicBezTo>
                  <a:cubicBezTo>
                    <a:pt x="340" y="235"/>
                    <a:pt x="431" y="137"/>
                    <a:pt x="495" y="25"/>
                  </a:cubicBezTo>
                  <a:cubicBezTo>
                    <a:pt x="502" y="15"/>
                    <a:pt x="493" y="0"/>
                    <a:pt x="48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4" name="Google Shape;4304;p171"/>
            <p:cNvSpPr/>
            <p:nvPr/>
          </p:nvSpPr>
          <p:spPr>
            <a:xfrm>
              <a:off x="6103275" y="1488600"/>
              <a:ext cx="10350" cy="24125"/>
            </a:xfrm>
            <a:custGeom>
              <a:avLst/>
              <a:gdLst/>
              <a:ahLst/>
              <a:cxnLst/>
              <a:rect l="l" t="t" r="r" b="b"/>
              <a:pathLst>
                <a:path w="414" h="965" extrusionOk="0">
                  <a:moveTo>
                    <a:pt x="71" y="0"/>
                  </a:moveTo>
                  <a:cubicBezTo>
                    <a:pt x="63" y="0"/>
                    <a:pt x="56" y="4"/>
                    <a:pt x="49" y="9"/>
                  </a:cubicBezTo>
                  <a:cubicBezTo>
                    <a:pt x="0" y="54"/>
                    <a:pt x="47" y="164"/>
                    <a:pt x="64" y="216"/>
                  </a:cubicBezTo>
                  <a:cubicBezTo>
                    <a:pt x="89" y="299"/>
                    <a:pt x="118" y="381"/>
                    <a:pt x="150" y="461"/>
                  </a:cubicBezTo>
                  <a:cubicBezTo>
                    <a:pt x="212" y="620"/>
                    <a:pt x="282" y="776"/>
                    <a:pt x="335" y="939"/>
                  </a:cubicBezTo>
                  <a:cubicBezTo>
                    <a:pt x="341" y="956"/>
                    <a:pt x="355" y="964"/>
                    <a:pt x="370" y="964"/>
                  </a:cubicBezTo>
                  <a:cubicBezTo>
                    <a:pt x="392" y="964"/>
                    <a:pt x="414" y="947"/>
                    <a:pt x="406" y="919"/>
                  </a:cubicBezTo>
                  <a:cubicBezTo>
                    <a:pt x="361" y="754"/>
                    <a:pt x="303" y="594"/>
                    <a:pt x="246" y="434"/>
                  </a:cubicBezTo>
                  <a:cubicBezTo>
                    <a:pt x="218" y="356"/>
                    <a:pt x="191" y="276"/>
                    <a:pt x="166" y="197"/>
                  </a:cubicBezTo>
                  <a:cubicBezTo>
                    <a:pt x="155" y="157"/>
                    <a:pt x="146" y="117"/>
                    <a:pt x="134" y="80"/>
                  </a:cubicBezTo>
                  <a:cubicBezTo>
                    <a:pt x="123" y="46"/>
                    <a:pt x="114" y="14"/>
                    <a:pt x="78" y="2"/>
                  </a:cubicBezTo>
                  <a:cubicBezTo>
                    <a:pt x="76" y="1"/>
                    <a:pt x="73"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5" name="Google Shape;4305;p171"/>
            <p:cNvSpPr/>
            <p:nvPr/>
          </p:nvSpPr>
          <p:spPr>
            <a:xfrm>
              <a:off x="6110575" y="1490950"/>
              <a:ext cx="6550" cy="14775"/>
            </a:xfrm>
            <a:custGeom>
              <a:avLst/>
              <a:gdLst/>
              <a:ahLst/>
              <a:cxnLst/>
              <a:rect l="l" t="t" r="r" b="b"/>
              <a:pathLst>
                <a:path w="262" h="591" extrusionOk="0">
                  <a:moveTo>
                    <a:pt x="211" y="0"/>
                  </a:moveTo>
                  <a:cubicBezTo>
                    <a:pt x="193" y="0"/>
                    <a:pt x="176" y="7"/>
                    <a:pt x="157" y="16"/>
                  </a:cubicBezTo>
                  <a:cubicBezTo>
                    <a:pt x="152" y="18"/>
                    <a:pt x="135" y="27"/>
                    <a:pt x="125" y="34"/>
                  </a:cubicBezTo>
                  <a:cubicBezTo>
                    <a:pt x="114" y="43"/>
                    <a:pt x="101" y="52"/>
                    <a:pt x="91" y="63"/>
                  </a:cubicBezTo>
                  <a:cubicBezTo>
                    <a:pt x="55" y="103"/>
                    <a:pt x="32" y="159"/>
                    <a:pt x="22" y="211"/>
                  </a:cubicBezTo>
                  <a:cubicBezTo>
                    <a:pt x="0" y="330"/>
                    <a:pt x="34" y="454"/>
                    <a:pt x="82" y="565"/>
                  </a:cubicBezTo>
                  <a:cubicBezTo>
                    <a:pt x="90" y="582"/>
                    <a:pt x="110" y="591"/>
                    <a:pt x="130" y="591"/>
                  </a:cubicBezTo>
                  <a:cubicBezTo>
                    <a:pt x="137" y="591"/>
                    <a:pt x="145" y="590"/>
                    <a:pt x="151" y="587"/>
                  </a:cubicBezTo>
                  <a:cubicBezTo>
                    <a:pt x="175" y="575"/>
                    <a:pt x="191" y="546"/>
                    <a:pt x="182" y="519"/>
                  </a:cubicBezTo>
                  <a:cubicBezTo>
                    <a:pt x="166" y="474"/>
                    <a:pt x="151" y="418"/>
                    <a:pt x="146" y="377"/>
                  </a:cubicBezTo>
                  <a:cubicBezTo>
                    <a:pt x="144" y="354"/>
                    <a:pt x="142" y="331"/>
                    <a:pt x="142" y="308"/>
                  </a:cubicBezTo>
                  <a:cubicBezTo>
                    <a:pt x="142" y="297"/>
                    <a:pt x="142" y="287"/>
                    <a:pt x="144" y="275"/>
                  </a:cubicBezTo>
                  <a:cubicBezTo>
                    <a:pt x="144" y="275"/>
                    <a:pt x="145" y="262"/>
                    <a:pt x="145" y="262"/>
                  </a:cubicBezTo>
                  <a:lnTo>
                    <a:pt x="145" y="262"/>
                  </a:lnTo>
                  <a:cubicBezTo>
                    <a:pt x="145" y="262"/>
                    <a:pt x="145" y="263"/>
                    <a:pt x="145" y="266"/>
                  </a:cubicBezTo>
                  <a:cubicBezTo>
                    <a:pt x="146" y="261"/>
                    <a:pt x="146" y="256"/>
                    <a:pt x="147" y="251"/>
                  </a:cubicBezTo>
                  <a:cubicBezTo>
                    <a:pt x="151" y="230"/>
                    <a:pt x="155" y="210"/>
                    <a:pt x="162" y="190"/>
                  </a:cubicBezTo>
                  <a:cubicBezTo>
                    <a:pt x="164" y="188"/>
                    <a:pt x="166" y="182"/>
                    <a:pt x="166" y="182"/>
                  </a:cubicBezTo>
                  <a:lnTo>
                    <a:pt x="166" y="182"/>
                  </a:lnTo>
                  <a:cubicBezTo>
                    <a:pt x="166" y="182"/>
                    <a:pt x="165" y="184"/>
                    <a:pt x="164" y="186"/>
                  </a:cubicBezTo>
                  <a:cubicBezTo>
                    <a:pt x="166" y="181"/>
                    <a:pt x="169" y="176"/>
                    <a:pt x="172" y="170"/>
                  </a:cubicBezTo>
                  <a:cubicBezTo>
                    <a:pt x="177" y="161"/>
                    <a:pt x="182" y="154"/>
                    <a:pt x="187" y="144"/>
                  </a:cubicBezTo>
                  <a:cubicBezTo>
                    <a:pt x="192" y="137"/>
                    <a:pt x="196" y="129"/>
                    <a:pt x="202" y="122"/>
                  </a:cubicBezTo>
                  <a:lnTo>
                    <a:pt x="202" y="122"/>
                  </a:lnTo>
                  <a:cubicBezTo>
                    <a:pt x="202" y="122"/>
                    <a:pt x="202" y="122"/>
                    <a:pt x="202" y="122"/>
                  </a:cubicBezTo>
                  <a:cubicBezTo>
                    <a:pt x="202" y="122"/>
                    <a:pt x="207" y="117"/>
                    <a:pt x="207" y="116"/>
                  </a:cubicBezTo>
                  <a:cubicBezTo>
                    <a:pt x="213" y="110"/>
                    <a:pt x="217" y="103"/>
                    <a:pt x="222" y="97"/>
                  </a:cubicBezTo>
                  <a:cubicBezTo>
                    <a:pt x="233" y="84"/>
                    <a:pt x="252" y="66"/>
                    <a:pt x="259" y="43"/>
                  </a:cubicBezTo>
                  <a:cubicBezTo>
                    <a:pt x="262" y="31"/>
                    <a:pt x="258" y="15"/>
                    <a:pt x="244" y="8"/>
                  </a:cubicBezTo>
                  <a:cubicBezTo>
                    <a:pt x="233" y="2"/>
                    <a:pt x="222" y="0"/>
                    <a:pt x="2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6" name="Google Shape;4306;p171"/>
            <p:cNvSpPr/>
            <p:nvPr/>
          </p:nvSpPr>
          <p:spPr>
            <a:xfrm>
              <a:off x="6118425" y="1491225"/>
              <a:ext cx="12400" cy="14300"/>
            </a:xfrm>
            <a:custGeom>
              <a:avLst/>
              <a:gdLst/>
              <a:ahLst/>
              <a:cxnLst/>
              <a:rect l="l" t="t" r="r" b="b"/>
              <a:pathLst>
                <a:path w="496" h="572" extrusionOk="0">
                  <a:moveTo>
                    <a:pt x="464" y="1"/>
                  </a:moveTo>
                  <a:cubicBezTo>
                    <a:pt x="460" y="1"/>
                    <a:pt x="456" y="2"/>
                    <a:pt x="452" y="4"/>
                  </a:cubicBezTo>
                  <a:cubicBezTo>
                    <a:pt x="357" y="59"/>
                    <a:pt x="279" y="140"/>
                    <a:pt x="211" y="226"/>
                  </a:cubicBezTo>
                  <a:cubicBezTo>
                    <a:pt x="142" y="313"/>
                    <a:pt x="79" y="405"/>
                    <a:pt x="23" y="501"/>
                  </a:cubicBezTo>
                  <a:cubicBezTo>
                    <a:pt x="1" y="537"/>
                    <a:pt x="34" y="571"/>
                    <a:pt x="67" y="571"/>
                  </a:cubicBezTo>
                  <a:cubicBezTo>
                    <a:pt x="82" y="571"/>
                    <a:pt x="96" y="565"/>
                    <a:pt x="107" y="548"/>
                  </a:cubicBezTo>
                  <a:cubicBezTo>
                    <a:pt x="161" y="458"/>
                    <a:pt x="222" y="371"/>
                    <a:pt x="289" y="291"/>
                  </a:cubicBezTo>
                  <a:cubicBezTo>
                    <a:pt x="357" y="209"/>
                    <a:pt x="427" y="127"/>
                    <a:pt x="485" y="37"/>
                  </a:cubicBezTo>
                  <a:cubicBezTo>
                    <a:pt x="496" y="20"/>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7" name="Google Shape;4307;p171"/>
            <p:cNvSpPr/>
            <p:nvPr/>
          </p:nvSpPr>
          <p:spPr>
            <a:xfrm>
              <a:off x="5549875" y="1722625"/>
              <a:ext cx="10375" cy="24125"/>
            </a:xfrm>
            <a:custGeom>
              <a:avLst/>
              <a:gdLst/>
              <a:ahLst/>
              <a:cxnLst/>
              <a:rect l="l" t="t" r="r" b="b"/>
              <a:pathLst>
                <a:path w="415" h="965" extrusionOk="0">
                  <a:moveTo>
                    <a:pt x="72" y="1"/>
                  </a:moveTo>
                  <a:cubicBezTo>
                    <a:pt x="64" y="1"/>
                    <a:pt x="57" y="5"/>
                    <a:pt x="51" y="10"/>
                  </a:cubicBezTo>
                  <a:cubicBezTo>
                    <a:pt x="1" y="55"/>
                    <a:pt x="48" y="165"/>
                    <a:pt x="64" y="218"/>
                  </a:cubicBezTo>
                  <a:cubicBezTo>
                    <a:pt x="90" y="299"/>
                    <a:pt x="119" y="382"/>
                    <a:pt x="150" y="462"/>
                  </a:cubicBezTo>
                  <a:cubicBezTo>
                    <a:pt x="213" y="621"/>
                    <a:pt x="283" y="777"/>
                    <a:pt x="336" y="940"/>
                  </a:cubicBezTo>
                  <a:cubicBezTo>
                    <a:pt x="342" y="957"/>
                    <a:pt x="356" y="965"/>
                    <a:pt x="370" y="965"/>
                  </a:cubicBezTo>
                  <a:cubicBezTo>
                    <a:pt x="392" y="965"/>
                    <a:pt x="415" y="948"/>
                    <a:pt x="407" y="920"/>
                  </a:cubicBezTo>
                  <a:cubicBezTo>
                    <a:pt x="361" y="756"/>
                    <a:pt x="303" y="595"/>
                    <a:pt x="247" y="435"/>
                  </a:cubicBezTo>
                  <a:cubicBezTo>
                    <a:pt x="218" y="357"/>
                    <a:pt x="191" y="277"/>
                    <a:pt x="167" y="198"/>
                  </a:cubicBezTo>
                  <a:cubicBezTo>
                    <a:pt x="155" y="158"/>
                    <a:pt x="146" y="118"/>
                    <a:pt x="134" y="80"/>
                  </a:cubicBezTo>
                  <a:cubicBezTo>
                    <a:pt x="124" y="47"/>
                    <a:pt x="114" y="15"/>
                    <a:pt x="79" y="2"/>
                  </a:cubicBezTo>
                  <a:cubicBezTo>
                    <a:pt x="76" y="1"/>
                    <a:pt x="74"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8" name="Google Shape;4308;p171"/>
            <p:cNvSpPr/>
            <p:nvPr/>
          </p:nvSpPr>
          <p:spPr>
            <a:xfrm>
              <a:off x="5557175" y="1725000"/>
              <a:ext cx="6575" cy="14775"/>
            </a:xfrm>
            <a:custGeom>
              <a:avLst/>
              <a:gdLst/>
              <a:ahLst/>
              <a:cxnLst/>
              <a:rect l="l" t="t" r="r" b="b"/>
              <a:pathLst>
                <a:path w="263" h="591" extrusionOk="0">
                  <a:moveTo>
                    <a:pt x="212" y="0"/>
                  </a:moveTo>
                  <a:cubicBezTo>
                    <a:pt x="194" y="0"/>
                    <a:pt x="177" y="7"/>
                    <a:pt x="159" y="16"/>
                  </a:cubicBezTo>
                  <a:cubicBezTo>
                    <a:pt x="153" y="18"/>
                    <a:pt x="135" y="26"/>
                    <a:pt x="126" y="34"/>
                  </a:cubicBezTo>
                  <a:cubicBezTo>
                    <a:pt x="115" y="43"/>
                    <a:pt x="102" y="52"/>
                    <a:pt x="92" y="63"/>
                  </a:cubicBezTo>
                  <a:cubicBezTo>
                    <a:pt x="56" y="103"/>
                    <a:pt x="33" y="159"/>
                    <a:pt x="22" y="211"/>
                  </a:cubicBezTo>
                  <a:cubicBezTo>
                    <a:pt x="1" y="330"/>
                    <a:pt x="36" y="454"/>
                    <a:pt x="83" y="565"/>
                  </a:cubicBezTo>
                  <a:cubicBezTo>
                    <a:pt x="90" y="582"/>
                    <a:pt x="111" y="591"/>
                    <a:pt x="130" y="591"/>
                  </a:cubicBezTo>
                  <a:cubicBezTo>
                    <a:pt x="138" y="591"/>
                    <a:pt x="145" y="590"/>
                    <a:pt x="151" y="587"/>
                  </a:cubicBezTo>
                  <a:cubicBezTo>
                    <a:pt x="174" y="575"/>
                    <a:pt x="191" y="546"/>
                    <a:pt x="182" y="519"/>
                  </a:cubicBezTo>
                  <a:cubicBezTo>
                    <a:pt x="167" y="474"/>
                    <a:pt x="151" y="418"/>
                    <a:pt x="146" y="377"/>
                  </a:cubicBezTo>
                  <a:cubicBezTo>
                    <a:pt x="144" y="354"/>
                    <a:pt x="143" y="331"/>
                    <a:pt x="143" y="308"/>
                  </a:cubicBezTo>
                  <a:cubicBezTo>
                    <a:pt x="143" y="297"/>
                    <a:pt x="143" y="287"/>
                    <a:pt x="144" y="274"/>
                  </a:cubicBezTo>
                  <a:cubicBezTo>
                    <a:pt x="144" y="274"/>
                    <a:pt x="145" y="261"/>
                    <a:pt x="146" y="261"/>
                  </a:cubicBezTo>
                  <a:lnTo>
                    <a:pt x="146" y="261"/>
                  </a:lnTo>
                  <a:cubicBezTo>
                    <a:pt x="146" y="261"/>
                    <a:pt x="145" y="263"/>
                    <a:pt x="145" y="265"/>
                  </a:cubicBezTo>
                  <a:cubicBezTo>
                    <a:pt x="146" y="261"/>
                    <a:pt x="146" y="255"/>
                    <a:pt x="148" y="251"/>
                  </a:cubicBezTo>
                  <a:cubicBezTo>
                    <a:pt x="151" y="229"/>
                    <a:pt x="156" y="210"/>
                    <a:pt x="164" y="190"/>
                  </a:cubicBezTo>
                  <a:cubicBezTo>
                    <a:pt x="164" y="188"/>
                    <a:pt x="167" y="182"/>
                    <a:pt x="167" y="182"/>
                  </a:cubicBezTo>
                  <a:lnTo>
                    <a:pt x="167" y="182"/>
                  </a:lnTo>
                  <a:cubicBezTo>
                    <a:pt x="167" y="182"/>
                    <a:pt x="166" y="183"/>
                    <a:pt x="165" y="186"/>
                  </a:cubicBezTo>
                  <a:cubicBezTo>
                    <a:pt x="167" y="181"/>
                    <a:pt x="170" y="176"/>
                    <a:pt x="172" y="170"/>
                  </a:cubicBezTo>
                  <a:cubicBezTo>
                    <a:pt x="177" y="161"/>
                    <a:pt x="182" y="153"/>
                    <a:pt x="187" y="144"/>
                  </a:cubicBezTo>
                  <a:cubicBezTo>
                    <a:pt x="192" y="136"/>
                    <a:pt x="198" y="127"/>
                    <a:pt x="205" y="120"/>
                  </a:cubicBezTo>
                  <a:lnTo>
                    <a:pt x="205" y="120"/>
                  </a:lnTo>
                  <a:cubicBezTo>
                    <a:pt x="203" y="121"/>
                    <a:pt x="203" y="122"/>
                    <a:pt x="203" y="122"/>
                  </a:cubicBezTo>
                  <a:cubicBezTo>
                    <a:pt x="203" y="122"/>
                    <a:pt x="207" y="117"/>
                    <a:pt x="208" y="116"/>
                  </a:cubicBezTo>
                  <a:cubicBezTo>
                    <a:pt x="213" y="109"/>
                    <a:pt x="217" y="103"/>
                    <a:pt x="222" y="97"/>
                  </a:cubicBezTo>
                  <a:cubicBezTo>
                    <a:pt x="233" y="84"/>
                    <a:pt x="253" y="66"/>
                    <a:pt x="259" y="43"/>
                  </a:cubicBezTo>
                  <a:cubicBezTo>
                    <a:pt x="262" y="31"/>
                    <a:pt x="258" y="15"/>
                    <a:pt x="246" y="8"/>
                  </a:cubicBezTo>
                  <a:cubicBezTo>
                    <a:pt x="234" y="2"/>
                    <a:pt x="223" y="0"/>
                    <a:pt x="2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9" name="Google Shape;4309;p171"/>
            <p:cNvSpPr/>
            <p:nvPr/>
          </p:nvSpPr>
          <p:spPr>
            <a:xfrm>
              <a:off x="5565025" y="1725250"/>
              <a:ext cx="12425" cy="14325"/>
            </a:xfrm>
            <a:custGeom>
              <a:avLst/>
              <a:gdLst/>
              <a:ahLst/>
              <a:cxnLst/>
              <a:rect l="l" t="t" r="r" b="b"/>
              <a:pathLst>
                <a:path w="497" h="573" extrusionOk="0">
                  <a:moveTo>
                    <a:pt x="464" y="1"/>
                  </a:moveTo>
                  <a:cubicBezTo>
                    <a:pt x="460" y="1"/>
                    <a:pt x="456" y="2"/>
                    <a:pt x="452" y="4"/>
                  </a:cubicBezTo>
                  <a:cubicBezTo>
                    <a:pt x="358" y="60"/>
                    <a:pt x="279" y="140"/>
                    <a:pt x="211" y="227"/>
                  </a:cubicBezTo>
                  <a:cubicBezTo>
                    <a:pt x="143" y="314"/>
                    <a:pt x="80" y="406"/>
                    <a:pt x="23" y="501"/>
                  </a:cubicBezTo>
                  <a:cubicBezTo>
                    <a:pt x="0" y="538"/>
                    <a:pt x="34" y="573"/>
                    <a:pt x="68" y="573"/>
                  </a:cubicBezTo>
                  <a:cubicBezTo>
                    <a:pt x="82" y="573"/>
                    <a:pt x="97" y="566"/>
                    <a:pt x="107" y="549"/>
                  </a:cubicBezTo>
                  <a:cubicBezTo>
                    <a:pt x="162" y="459"/>
                    <a:pt x="224" y="372"/>
                    <a:pt x="290" y="292"/>
                  </a:cubicBezTo>
                  <a:cubicBezTo>
                    <a:pt x="358" y="210"/>
                    <a:pt x="428" y="127"/>
                    <a:pt x="486" y="38"/>
                  </a:cubicBezTo>
                  <a:cubicBezTo>
                    <a:pt x="496" y="21"/>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0" name="Google Shape;4310;p171"/>
            <p:cNvSpPr/>
            <p:nvPr/>
          </p:nvSpPr>
          <p:spPr>
            <a:xfrm>
              <a:off x="5911050" y="1667000"/>
              <a:ext cx="5725" cy="21325"/>
            </a:xfrm>
            <a:custGeom>
              <a:avLst/>
              <a:gdLst/>
              <a:ahLst/>
              <a:cxnLst/>
              <a:rect l="l" t="t" r="r" b="b"/>
              <a:pathLst>
                <a:path w="229" h="853" extrusionOk="0">
                  <a:moveTo>
                    <a:pt x="58" y="1"/>
                  </a:moveTo>
                  <a:cubicBezTo>
                    <a:pt x="46" y="1"/>
                    <a:pt x="34" y="6"/>
                    <a:pt x="29" y="20"/>
                  </a:cubicBezTo>
                  <a:cubicBezTo>
                    <a:pt x="1" y="81"/>
                    <a:pt x="10" y="149"/>
                    <a:pt x="15" y="215"/>
                  </a:cubicBezTo>
                  <a:cubicBezTo>
                    <a:pt x="20" y="281"/>
                    <a:pt x="30" y="347"/>
                    <a:pt x="38" y="414"/>
                  </a:cubicBezTo>
                  <a:cubicBezTo>
                    <a:pt x="56" y="545"/>
                    <a:pt x="78" y="676"/>
                    <a:pt x="101" y="806"/>
                  </a:cubicBezTo>
                  <a:cubicBezTo>
                    <a:pt x="106" y="834"/>
                    <a:pt x="136" y="852"/>
                    <a:pt x="163" y="852"/>
                  </a:cubicBezTo>
                  <a:cubicBezTo>
                    <a:pt x="169" y="852"/>
                    <a:pt x="174" y="852"/>
                    <a:pt x="179" y="850"/>
                  </a:cubicBezTo>
                  <a:cubicBezTo>
                    <a:pt x="215" y="841"/>
                    <a:pt x="228" y="806"/>
                    <a:pt x="223" y="773"/>
                  </a:cubicBezTo>
                  <a:cubicBezTo>
                    <a:pt x="204" y="647"/>
                    <a:pt x="185" y="522"/>
                    <a:pt x="169" y="395"/>
                  </a:cubicBezTo>
                  <a:cubicBezTo>
                    <a:pt x="162" y="331"/>
                    <a:pt x="153" y="268"/>
                    <a:pt x="143" y="205"/>
                  </a:cubicBezTo>
                  <a:cubicBezTo>
                    <a:pt x="134" y="144"/>
                    <a:pt x="132" y="71"/>
                    <a:pt x="96" y="20"/>
                  </a:cubicBezTo>
                  <a:cubicBezTo>
                    <a:pt x="88" y="8"/>
                    <a:pt x="72" y="1"/>
                    <a:pt x="5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1" name="Google Shape;4311;p171"/>
            <p:cNvSpPr/>
            <p:nvPr/>
          </p:nvSpPr>
          <p:spPr>
            <a:xfrm>
              <a:off x="5920750" y="1672325"/>
              <a:ext cx="3775" cy="17025"/>
            </a:xfrm>
            <a:custGeom>
              <a:avLst/>
              <a:gdLst/>
              <a:ahLst/>
              <a:cxnLst/>
              <a:rect l="l" t="t" r="r" b="b"/>
              <a:pathLst>
                <a:path w="151" h="681" extrusionOk="0">
                  <a:moveTo>
                    <a:pt x="125" y="1"/>
                  </a:moveTo>
                  <a:cubicBezTo>
                    <a:pt x="116" y="1"/>
                    <a:pt x="107" y="5"/>
                    <a:pt x="102" y="13"/>
                  </a:cubicBezTo>
                  <a:cubicBezTo>
                    <a:pt x="40" y="98"/>
                    <a:pt x="20" y="209"/>
                    <a:pt x="11" y="310"/>
                  </a:cubicBezTo>
                  <a:cubicBezTo>
                    <a:pt x="0" y="415"/>
                    <a:pt x="11" y="521"/>
                    <a:pt x="20" y="627"/>
                  </a:cubicBezTo>
                  <a:cubicBezTo>
                    <a:pt x="22" y="663"/>
                    <a:pt x="50" y="681"/>
                    <a:pt x="77" y="681"/>
                  </a:cubicBezTo>
                  <a:cubicBezTo>
                    <a:pt x="104" y="681"/>
                    <a:pt x="129" y="663"/>
                    <a:pt x="129" y="627"/>
                  </a:cubicBezTo>
                  <a:cubicBezTo>
                    <a:pt x="130" y="525"/>
                    <a:pt x="130" y="423"/>
                    <a:pt x="135" y="322"/>
                  </a:cubicBezTo>
                  <a:cubicBezTo>
                    <a:pt x="136" y="273"/>
                    <a:pt x="141" y="224"/>
                    <a:pt x="143" y="176"/>
                  </a:cubicBezTo>
                  <a:cubicBezTo>
                    <a:pt x="144" y="126"/>
                    <a:pt x="151" y="78"/>
                    <a:pt x="151" y="27"/>
                  </a:cubicBezTo>
                  <a:cubicBezTo>
                    <a:pt x="151" y="10"/>
                    <a:pt x="138" y="1"/>
                    <a:pt x="1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2" name="Google Shape;4312;p171"/>
            <p:cNvSpPr/>
            <p:nvPr/>
          </p:nvSpPr>
          <p:spPr>
            <a:xfrm>
              <a:off x="5928600" y="1669650"/>
              <a:ext cx="9975" cy="13400"/>
            </a:xfrm>
            <a:custGeom>
              <a:avLst/>
              <a:gdLst/>
              <a:ahLst/>
              <a:cxnLst/>
              <a:rect l="l" t="t" r="r" b="b"/>
              <a:pathLst>
                <a:path w="399" h="536" extrusionOk="0">
                  <a:moveTo>
                    <a:pt x="362" y="0"/>
                  </a:moveTo>
                  <a:cubicBezTo>
                    <a:pt x="358" y="0"/>
                    <a:pt x="355" y="1"/>
                    <a:pt x="351" y="2"/>
                  </a:cubicBezTo>
                  <a:cubicBezTo>
                    <a:pt x="257" y="33"/>
                    <a:pt x="191" y="128"/>
                    <a:pt x="138" y="206"/>
                  </a:cubicBezTo>
                  <a:cubicBezTo>
                    <a:pt x="83" y="288"/>
                    <a:pt x="41" y="376"/>
                    <a:pt x="10" y="470"/>
                  </a:cubicBezTo>
                  <a:cubicBezTo>
                    <a:pt x="1" y="497"/>
                    <a:pt x="20" y="526"/>
                    <a:pt x="46" y="534"/>
                  </a:cubicBezTo>
                  <a:cubicBezTo>
                    <a:pt x="51" y="535"/>
                    <a:pt x="55" y="536"/>
                    <a:pt x="60" y="536"/>
                  </a:cubicBezTo>
                  <a:cubicBezTo>
                    <a:pt x="83" y="536"/>
                    <a:pt x="103" y="521"/>
                    <a:pt x="111" y="498"/>
                  </a:cubicBezTo>
                  <a:cubicBezTo>
                    <a:pt x="138" y="415"/>
                    <a:pt x="178" y="335"/>
                    <a:pt x="226" y="263"/>
                  </a:cubicBezTo>
                  <a:cubicBezTo>
                    <a:pt x="250" y="228"/>
                    <a:pt x="276" y="196"/>
                    <a:pt x="303" y="164"/>
                  </a:cubicBezTo>
                  <a:cubicBezTo>
                    <a:pt x="334" y="129"/>
                    <a:pt x="368" y="93"/>
                    <a:pt x="388" y="51"/>
                  </a:cubicBezTo>
                  <a:cubicBezTo>
                    <a:pt x="398" y="30"/>
                    <a:pt x="384" y="0"/>
                    <a:pt x="3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3" name="Google Shape;4313;p171"/>
            <p:cNvSpPr/>
            <p:nvPr/>
          </p:nvSpPr>
          <p:spPr>
            <a:xfrm>
              <a:off x="5769450" y="1529600"/>
              <a:ext cx="8125" cy="20825"/>
            </a:xfrm>
            <a:custGeom>
              <a:avLst/>
              <a:gdLst/>
              <a:ahLst/>
              <a:cxnLst/>
              <a:rect l="l" t="t" r="r" b="b"/>
              <a:pathLst>
                <a:path w="325" h="833" extrusionOk="0">
                  <a:moveTo>
                    <a:pt x="78" y="0"/>
                  </a:moveTo>
                  <a:cubicBezTo>
                    <a:pt x="61" y="0"/>
                    <a:pt x="43" y="9"/>
                    <a:pt x="33" y="25"/>
                  </a:cubicBezTo>
                  <a:cubicBezTo>
                    <a:pt x="1" y="81"/>
                    <a:pt x="17" y="171"/>
                    <a:pt x="28" y="233"/>
                  </a:cubicBezTo>
                  <a:cubicBezTo>
                    <a:pt x="42" y="302"/>
                    <a:pt x="62" y="369"/>
                    <a:pt x="87" y="435"/>
                  </a:cubicBezTo>
                  <a:cubicBezTo>
                    <a:pt x="135" y="561"/>
                    <a:pt x="184" y="688"/>
                    <a:pt x="238" y="812"/>
                  </a:cubicBezTo>
                  <a:cubicBezTo>
                    <a:pt x="245" y="827"/>
                    <a:pt x="259" y="833"/>
                    <a:pt x="273" y="833"/>
                  </a:cubicBezTo>
                  <a:cubicBezTo>
                    <a:pt x="298" y="833"/>
                    <a:pt x="324" y="814"/>
                    <a:pt x="323" y="787"/>
                  </a:cubicBezTo>
                  <a:cubicBezTo>
                    <a:pt x="317" y="657"/>
                    <a:pt x="262" y="534"/>
                    <a:pt x="221" y="411"/>
                  </a:cubicBezTo>
                  <a:cubicBezTo>
                    <a:pt x="200" y="348"/>
                    <a:pt x="180" y="285"/>
                    <a:pt x="165" y="222"/>
                  </a:cubicBezTo>
                  <a:cubicBezTo>
                    <a:pt x="156" y="188"/>
                    <a:pt x="149" y="156"/>
                    <a:pt x="144" y="122"/>
                  </a:cubicBezTo>
                  <a:cubicBezTo>
                    <a:pt x="139" y="88"/>
                    <a:pt x="139" y="56"/>
                    <a:pt x="123" y="25"/>
                  </a:cubicBezTo>
                  <a:cubicBezTo>
                    <a:pt x="113" y="9"/>
                    <a:pt x="95" y="0"/>
                    <a:pt x="7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4" name="Google Shape;4314;p171"/>
            <p:cNvSpPr/>
            <p:nvPr/>
          </p:nvSpPr>
          <p:spPr>
            <a:xfrm>
              <a:off x="5782150" y="1529975"/>
              <a:ext cx="6225" cy="15825"/>
            </a:xfrm>
            <a:custGeom>
              <a:avLst/>
              <a:gdLst/>
              <a:ahLst/>
              <a:cxnLst/>
              <a:rect l="l" t="t" r="r" b="b"/>
              <a:pathLst>
                <a:path w="249" h="633" extrusionOk="0">
                  <a:moveTo>
                    <a:pt x="220" y="0"/>
                  </a:moveTo>
                  <a:cubicBezTo>
                    <a:pt x="216" y="0"/>
                    <a:pt x="213" y="1"/>
                    <a:pt x="209" y="4"/>
                  </a:cubicBezTo>
                  <a:cubicBezTo>
                    <a:pt x="164" y="32"/>
                    <a:pt x="118" y="70"/>
                    <a:pt x="89" y="116"/>
                  </a:cubicBezTo>
                  <a:cubicBezTo>
                    <a:pt x="60" y="162"/>
                    <a:pt x="38" y="213"/>
                    <a:pt x="27" y="265"/>
                  </a:cubicBezTo>
                  <a:cubicBezTo>
                    <a:pt x="1" y="379"/>
                    <a:pt x="22" y="498"/>
                    <a:pt x="68" y="603"/>
                  </a:cubicBezTo>
                  <a:cubicBezTo>
                    <a:pt x="76" y="623"/>
                    <a:pt x="98" y="633"/>
                    <a:pt x="120" y="633"/>
                  </a:cubicBezTo>
                  <a:cubicBezTo>
                    <a:pt x="131" y="633"/>
                    <a:pt x="142" y="630"/>
                    <a:pt x="151" y="625"/>
                  </a:cubicBezTo>
                  <a:cubicBezTo>
                    <a:pt x="181" y="607"/>
                    <a:pt x="185" y="573"/>
                    <a:pt x="171" y="542"/>
                  </a:cubicBezTo>
                  <a:cubicBezTo>
                    <a:pt x="96" y="372"/>
                    <a:pt x="147" y="187"/>
                    <a:pt x="240" y="35"/>
                  </a:cubicBezTo>
                  <a:cubicBezTo>
                    <a:pt x="249" y="19"/>
                    <a:pt x="235" y="0"/>
                    <a:pt x="22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5" name="Google Shape;4315;p171"/>
            <p:cNvSpPr/>
            <p:nvPr/>
          </p:nvSpPr>
          <p:spPr>
            <a:xfrm>
              <a:off x="5795075" y="1526000"/>
              <a:ext cx="8550" cy="17000"/>
            </a:xfrm>
            <a:custGeom>
              <a:avLst/>
              <a:gdLst/>
              <a:ahLst/>
              <a:cxnLst/>
              <a:rect l="l" t="t" r="r" b="b"/>
              <a:pathLst>
                <a:path w="342" h="680" extrusionOk="0">
                  <a:moveTo>
                    <a:pt x="302" y="1"/>
                  </a:moveTo>
                  <a:cubicBezTo>
                    <a:pt x="297" y="1"/>
                    <a:pt x="291" y="2"/>
                    <a:pt x="286" y="5"/>
                  </a:cubicBezTo>
                  <a:cubicBezTo>
                    <a:pt x="181" y="63"/>
                    <a:pt x="120" y="179"/>
                    <a:pt x="79" y="289"/>
                  </a:cubicBezTo>
                  <a:cubicBezTo>
                    <a:pt x="38" y="399"/>
                    <a:pt x="17" y="515"/>
                    <a:pt x="5" y="633"/>
                  </a:cubicBezTo>
                  <a:cubicBezTo>
                    <a:pt x="1" y="662"/>
                    <a:pt x="28" y="679"/>
                    <a:pt x="54" y="679"/>
                  </a:cubicBezTo>
                  <a:cubicBezTo>
                    <a:pt x="75" y="679"/>
                    <a:pt x="96" y="669"/>
                    <a:pt x="99" y="644"/>
                  </a:cubicBezTo>
                  <a:cubicBezTo>
                    <a:pt x="114" y="537"/>
                    <a:pt x="139" y="430"/>
                    <a:pt x="179" y="330"/>
                  </a:cubicBezTo>
                  <a:cubicBezTo>
                    <a:pt x="218" y="229"/>
                    <a:pt x="281" y="143"/>
                    <a:pt x="329" y="49"/>
                  </a:cubicBezTo>
                  <a:cubicBezTo>
                    <a:pt x="341" y="26"/>
                    <a:pt x="324" y="1"/>
                    <a:pt x="3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6" name="Google Shape;4316;p171"/>
            <p:cNvSpPr/>
            <p:nvPr/>
          </p:nvSpPr>
          <p:spPr>
            <a:xfrm>
              <a:off x="5415125" y="1599650"/>
              <a:ext cx="5550" cy="20825"/>
            </a:xfrm>
            <a:custGeom>
              <a:avLst/>
              <a:gdLst/>
              <a:ahLst/>
              <a:cxnLst/>
              <a:rect l="l" t="t" r="r" b="b"/>
              <a:pathLst>
                <a:path w="222" h="833" extrusionOk="0">
                  <a:moveTo>
                    <a:pt x="56" y="0"/>
                  </a:moveTo>
                  <a:cubicBezTo>
                    <a:pt x="41" y="0"/>
                    <a:pt x="26" y="10"/>
                    <a:pt x="20" y="26"/>
                  </a:cubicBezTo>
                  <a:cubicBezTo>
                    <a:pt x="0" y="87"/>
                    <a:pt x="9" y="161"/>
                    <a:pt x="14" y="224"/>
                  </a:cubicBezTo>
                  <a:cubicBezTo>
                    <a:pt x="17" y="287"/>
                    <a:pt x="24" y="352"/>
                    <a:pt x="33" y="414"/>
                  </a:cubicBezTo>
                  <a:cubicBezTo>
                    <a:pt x="42" y="477"/>
                    <a:pt x="51" y="538"/>
                    <a:pt x="61" y="600"/>
                  </a:cubicBezTo>
                  <a:cubicBezTo>
                    <a:pt x="72" y="666"/>
                    <a:pt x="82" y="734"/>
                    <a:pt x="108" y="798"/>
                  </a:cubicBezTo>
                  <a:cubicBezTo>
                    <a:pt x="116" y="818"/>
                    <a:pt x="141" y="832"/>
                    <a:pt x="163" y="832"/>
                  </a:cubicBezTo>
                  <a:cubicBezTo>
                    <a:pt x="182" y="832"/>
                    <a:pt x="199" y="822"/>
                    <a:pt x="202" y="798"/>
                  </a:cubicBezTo>
                  <a:cubicBezTo>
                    <a:pt x="221" y="665"/>
                    <a:pt x="192" y="528"/>
                    <a:pt x="174" y="398"/>
                  </a:cubicBezTo>
                  <a:cubicBezTo>
                    <a:pt x="165" y="333"/>
                    <a:pt x="154" y="270"/>
                    <a:pt x="140" y="205"/>
                  </a:cubicBezTo>
                  <a:cubicBezTo>
                    <a:pt x="128" y="143"/>
                    <a:pt x="119" y="72"/>
                    <a:pt x="86" y="18"/>
                  </a:cubicBezTo>
                  <a:cubicBezTo>
                    <a:pt x="79" y="6"/>
                    <a:pt x="67" y="0"/>
                    <a:pt x="5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7" name="Google Shape;4317;p171"/>
            <p:cNvSpPr/>
            <p:nvPr/>
          </p:nvSpPr>
          <p:spPr>
            <a:xfrm>
              <a:off x="5424775" y="1604675"/>
              <a:ext cx="5250" cy="13525"/>
            </a:xfrm>
            <a:custGeom>
              <a:avLst/>
              <a:gdLst/>
              <a:ahLst/>
              <a:cxnLst/>
              <a:rect l="l" t="t" r="r" b="b"/>
              <a:pathLst>
                <a:path w="210" h="541" extrusionOk="0">
                  <a:moveTo>
                    <a:pt x="170" y="1"/>
                  </a:moveTo>
                  <a:cubicBezTo>
                    <a:pt x="165" y="1"/>
                    <a:pt x="159" y="2"/>
                    <a:pt x="153" y="6"/>
                  </a:cubicBezTo>
                  <a:cubicBezTo>
                    <a:pt x="134" y="18"/>
                    <a:pt x="115" y="32"/>
                    <a:pt x="99" y="48"/>
                  </a:cubicBezTo>
                  <a:cubicBezTo>
                    <a:pt x="82" y="66"/>
                    <a:pt x="71" y="88"/>
                    <a:pt x="58" y="109"/>
                  </a:cubicBezTo>
                  <a:cubicBezTo>
                    <a:pt x="35" y="147"/>
                    <a:pt x="21" y="187"/>
                    <a:pt x="15" y="232"/>
                  </a:cubicBezTo>
                  <a:cubicBezTo>
                    <a:pt x="0" y="329"/>
                    <a:pt x="29" y="426"/>
                    <a:pt x="71" y="514"/>
                  </a:cubicBezTo>
                  <a:cubicBezTo>
                    <a:pt x="79" y="532"/>
                    <a:pt x="100" y="541"/>
                    <a:pt x="120" y="541"/>
                  </a:cubicBezTo>
                  <a:cubicBezTo>
                    <a:pt x="130" y="541"/>
                    <a:pt x="140" y="538"/>
                    <a:pt x="148" y="534"/>
                  </a:cubicBezTo>
                  <a:cubicBezTo>
                    <a:pt x="175" y="516"/>
                    <a:pt x="180" y="483"/>
                    <a:pt x="167" y="455"/>
                  </a:cubicBezTo>
                  <a:cubicBezTo>
                    <a:pt x="134" y="388"/>
                    <a:pt x="118" y="320"/>
                    <a:pt x="125" y="245"/>
                  </a:cubicBezTo>
                  <a:cubicBezTo>
                    <a:pt x="127" y="217"/>
                    <a:pt x="137" y="181"/>
                    <a:pt x="148" y="150"/>
                  </a:cubicBezTo>
                  <a:cubicBezTo>
                    <a:pt x="154" y="134"/>
                    <a:pt x="163" y="120"/>
                    <a:pt x="173" y="105"/>
                  </a:cubicBezTo>
                  <a:cubicBezTo>
                    <a:pt x="182" y="86"/>
                    <a:pt x="189" y="69"/>
                    <a:pt x="198" y="50"/>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8" name="Google Shape;4318;p171"/>
            <p:cNvSpPr/>
            <p:nvPr/>
          </p:nvSpPr>
          <p:spPr>
            <a:xfrm>
              <a:off x="5967550" y="1596200"/>
              <a:ext cx="4050" cy="13075"/>
            </a:xfrm>
            <a:custGeom>
              <a:avLst/>
              <a:gdLst/>
              <a:ahLst/>
              <a:cxnLst/>
              <a:rect l="l" t="t" r="r" b="b"/>
              <a:pathLst>
                <a:path w="162" h="523" extrusionOk="0">
                  <a:moveTo>
                    <a:pt x="48" y="1"/>
                  </a:moveTo>
                  <a:cubicBezTo>
                    <a:pt x="40" y="1"/>
                    <a:pt x="32" y="6"/>
                    <a:pt x="29" y="17"/>
                  </a:cubicBezTo>
                  <a:cubicBezTo>
                    <a:pt x="19" y="54"/>
                    <a:pt x="16" y="92"/>
                    <a:pt x="9" y="131"/>
                  </a:cubicBezTo>
                  <a:cubicBezTo>
                    <a:pt x="1" y="171"/>
                    <a:pt x="3" y="212"/>
                    <a:pt x="7" y="251"/>
                  </a:cubicBezTo>
                  <a:cubicBezTo>
                    <a:pt x="16" y="331"/>
                    <a:pt x="30" y="410"/>
                    <a:pt x="54" y="487"/>
                  </a:cubicBezTo>
                  <a:cubicBezTo>
                    <a:pt x="61" y="512"/>
                    <a:pt x="80" y="522"/>
                    <a:pt x="100" y="522"/>
                  </a:cubicBezTo>
                  <a:cubicBezTo>
                    <a:pt x="130" y="522"/>
                    <a:pt x="162" y="497"/>
                    <a:pt x="151" y="459"/>
                  </a:cubicBezTo>
                  <a:cubicBezTo>
                    <a:pt x="131" y="389"/>
                    <a:pt x="113" y="318"/>
                    <a:pt x="106" y="246"/>
                  </a:cubicBezTo>
                  <a:cubicBezTo>
                    <a:pt x="102" y="209"/>
                    <a:pt x="98" y="171"/>
                    <a:pt x="91" y="135"/>
                  </a:cubicBezTo>
                  <a:cubicBezTo>
                    <a:pt x="83" y="97"/>
                    <a:pt x="80" y="60"/>
                    <a:pt x="74" y="23"/>
                  </a:cubicBezTo>
                  <a:cubicBezTo>
                    <a:pt x="73"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9" name="Google Shape;4319;p171"/>
            <p:cNvSpPr/>
            <p:nvPr/>
          </p:nvSpPr>
          <p:spPr>
            <a:xfrm>
              <a:off x="5986000" y="1599700"/>
              <a:ext cx="5025" cy="12300"/>
            </a:xfrm>
            <a:custGeom>
              <a:avLst/>
              <a:gdLst/>
              <a:ahLst/>
              <a:cxnLst/>
              <a:rect l="l" t="t" r="r" b="b"/>
              <a:pathLst>
                <a:path w="201" h="492" extrusionOk="0">
                  <a:moveTo>
                    <a:pt x="162" y="0"/>
                  </a:moveTo>
                  <a:cubicBezTo>
                    <a:pt x="155" y="0"/>
                    <a:pt x="147" y="3"/>
                    <a:pt x="140" y="9"/>
                  </a:cubicBezTo>
                  <a:cubicBezTo>
                    <a:pt x="88" y="55"/>
                    <a:pt x="61" y="126"/>
                    <a:pt x="42" y="193"/>
                  </a:cubicBezTo>
                  <a:cubicBezTo>
                    <a:pt x="20" y="271"/>
                    <a:pt x="7" y="351"/>
                    <a:pt x="2" y="432"/>
                  </a:cubicBezTo>
                  <a:cubicBezTo>
                    <a:pt x="1" y="463"/>
                    <a:pt x="29" y="491"/>
                    <a:pt x="59" y="491"/>
                  </a:cubicBezTo>
                  <a:cubicBezTo>
                    <a:pt x="60" y="491"/>
                    <a:pt x="61" y="491"/>
                    <a:pt x="62" y="491"/>
                  </a:cubicBezTo>
                  <a:cubicBezTo>
                    <a:pt x="63" y="491"/>
                    <a:pt x="63" y="491"/>
                    <a:pt x="64" y="491"/>
                  </a:cubicBezTo>
                  <a:cubicBezTo>
                    <a:pt x="97" y="491"/>
                    <a:pt x="124" y="466"/>
                    <a:pt x="124" y="433"/>
                  </a:cubicBezTo>
                  <a:cubicBezTo>
                    <a:pt x="126" y="357"/>
                    <a:pt x="133" y="297"/>
                    <a:pt x="149" y="224"/>
                  </a:cubicBezTo>
                  <a:cubicBezTo>
                    <a:pt x="164" y="162"/>
                    <a:pt x="180" y="102"/>
                    <a:pt x="194" y="40"/>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0" name="Google Shape;4320;p171"/>
            <p:cNvSpPr/>
            <p:nvPr/>
          </p:nvSpPr>
          <p:spPr>
            <a:xfrm>
              <a:off x="5876000" y="1483600"/>
              <a:ext cx="3175" cy="17225"/>
            </a:xfrm>
            <a:custGeom>
              <a:avLst/>
              <a:gdLst/>
              <a:ahLst/>
              <a:cxnLst/>
              <a:rect l="l" t="t" r="r" b="b"/>
              <a:pathLst>
                <a:path w="127" h="689" extrusionOk="0">
                  <a:moveTo>
                    <a:pt x="63" y="0"/>
                  </a:moveTo>
                  <a:cubicBezTo>
                    <a:pt x="52" y="0"/>
                    <a:pt x="41" y="7"/>
                    <a:pt x="37" y="20"/>
                  </a:cubicBezTo>
                  <a:cubicBezTo>
                    <a:pt x="18" y="70"/>
                    <a:pt x="8" y="117"/>
                    <a:pt x="4" y="169"/>
                  </a:cubicBezTo>
                  <a:cubicBezTo>
                    <a:pt x="1" y="220"/>
                    <a:pt x="2" y="271"/>
                    <a:pt x="2" y="322"/>
                  </a:cubicBezTo>
                  <a:lnTo>
                    <a:pt x="2" y="628"/>
                  </a:lnTo>
                  <a:cubicBezTo>
                    <a:pt x="2" y="668"/>
                    <a:pt x="33" y="689"/>
                    <a:pt x="64" y="689"/>
                  </a:cubicBezTo>
                  <a:cubicBezTo>
                    <a:pt x="95" y="689"/>
                    <a:pt x="126" y="668"/>
                    <a:pt x="126" y="628"/>
                  </a:cubicBezTo>
                  <a:lnTo>
                    <a:pt x="126" y="322"/>
                  </a:lnTo>
                  <a:cubicBezTo>
                    <a:pt x="126" y="270"/>
                    <a:pt x="127" y="219"/>
                    <a:pt x="124" y="169"/>
                  </a:cubicBezTo>
                  <a:cubicBezTo>
                    <a:pt x="120" y="117"/>
                    <a:pt x="110" y="70"/>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1" name="Google Shape;4321;p171"/>
            <p:cNvSpPr/>
            <p:nvPr/>
          </p:nvSpPr>
          <p:spPr>
            <a:xfrm>
              <a:off x="5894875" y="1494875"/>
              <a:ext cx="6000" cy="10750"/>
            </a:xfrm>
            <a:custGeom>
              <a:avLst/>
              <a:gdLst/>
              <a:ahLst/>
              <a:cxnLst/>
              <a:rect l="l" t="t" r="r" b="b"/>
              <a:pathLst>
                <a:path w="240" h="430" extrusionOk="0">
                  <a:moveTo>
                    <a:pt x="209" y="1"/>
                  </a:moveTo>
                  <a:cubicBezTo>
                    <a:pt x="203" y="1"/>
                    <a:pt x="197" y="3"/>
                    <a:pt x="191" y="8"/>
                  </a:cubicBezTo>
                  <a:cubicBezTo>
                    <a:pt x="140" y="51"/>
                    <a:pt x="105" y="110"/>
                    <a:pt x="78" y="170"/>
                  </a:cubicBezTo>
                  <a:cubicBezTo>
                    <a:pt x="49" y="232"/>
                    <a:pt x="27" y="297"/>
                    <a:pt x="7" y="362"/>
                  </a:cubicBezTo>
                  <a:cubicBezTo>
                    <a:pt x="0" y="389"/>
                    <a:pt x="17" y="423"/>
                    <a:pt x="44" y="428"/>
                  </a:cubicBezTo>
                  <a:cubicBezTo>
                    <a:pt x="49" y="429"/>
                    <a:pt x="54" y="430"/>
                    <a:pt x="59" y="430"/>
                  </a:cubicBezTo>
                  <a:cubicBezTo>
                    <a:pt x="82" y="430"/>
                    <a:pt x="104" y="415"/>
                    <a:pt x="112" y="392"/>
                  </a:cubicBezTo>
                  <a:cubicBezTo>
                    <a:pt x="128" y="331"/>
                    <a:pt x="149" y="270"/>
                    <a:pt x="172" y="212"/>
                  </a:cubicBezTo>
                  <a:cubicBezTo>
                    <a:pt x="196" y="153"/>
                    <a:pt x="223" y="97"/>
                    <a:pt x="236" y="35"/>
                  </a:cubicBezTo>
                  <a:cubicBezTo>
                    <a:pt x="240" y="15"/>
                    <a:pt x="225"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2" name="Google Shape;4322;p171"/>
            <p:cNvSpPr/>
            <p:nvPr/>
          </p:nvSpPr>
          <p:spPr>
            <a:xfrm>
              <a:off x="5755400" y="1646950"/>
              <a:ext cx="4225" cy="11425"/>
            </a:xfrm>
            <a:custGeom>
              <a:avLst/>
              <a:gdLst/>
              <a:ahLst/>
              <a:cxnLst/>
              <a:rect l="l" t="t" r="r" b="b"/>
              <a:pathLst>
                <a:path w="169" h="457" extrusionOk="0">
                  <a:moveTo>
                    <a:pt x="42" y="1"/>
                  </a:moveTo>
                  <a:cubicBezTo>
                    <a:pt x="21" y="1"/>
                    <a:pt x="0" y="20"/>
                    <a:pt x="1" y="42"/>
                  </a:cubicBezTo>
                  <a:cubicBezTo>
                    <a:pt x="1" y="52"/>
                    <a:pt x="3" y="61"/>
                    <a:pt x="4" y="70"/>
                  </a:cubicBezTo>
                  <a:cubicBezTo>
                    <a:pt x="4" y="72"/>
                    <a:pt x="6" y="85"/>
                    <a:pt x="6" y="85"/>
                  </a:cubicBezTo>
                  <a:cubicBezTo>
                    <a:pt x="6" y="85"/>
                    <a:pt x="6" y="85"/>
                    <a:pt x="6" y="85"/>
                  </a:cubicBezTo>
                  <a:cubicBezTo>
                    <a:pt x="8" y="96"/>
                    <a:pt x="14" y="117"/>
                    <a:pt x="18" y="132"/>
                  </a:cubicBezTo>
                  <a:cubicBezTo>
                    <a:pt x="26" y="159"/>
                    <a:pt x="30" y="188"/>
                    <a:pt x="34" y="214"/>
                  </a:cubicBezTo>
                  <a:cubicBezTo>
                    <a:pt x="33" y="212"/>
                    <a:pt x="33" y="210"/>
                    <a:pt x="33" y="210"/>
                  </a:cubicBezTo>
                  <a:lnTo>
                    <a:pt x="33" y="210"/>
                  </a:lnTo>
                  <a:cubicBezTo>
                    <a:pt x="33" y="210"/>
                    <a:pt x="35" y="223"/>
                    <a:pt x="35" y="225"/>
                  </a:cubicBezTo>
                  <a:cubicBezTo>
                    <a:pt x="36" y="233"/>
                    <a:pt x="36" y="239"/>
                    <a:pt x="36" y="246"/>
                  </a:cubicBezTo>
                  <a:cubicBezTo>
                    <a:pt x="37" y="260"/>
                    <a:pt x="37" y="275"/>
                    <a:pt x="36" y="290"/>
                  </a:cubicBezTo>
                  <a:cubicBezTo>
                    <a:pt x="36" y="305"/>
                    <a:pt x="35" y="320"/>
                    <a:pt x="34" y="333"/>
                  </a:cubicBezTo>
                  <a:cubicBezTo>
                    <a:pt x="34" y="337"/>
                    <a:pt x="32" y="342"/>
                    <a:pt x="32" y="347"/>
                  </a:cubicBezTo>
                  <a:cubicBezTo>
                    <a:pt x="33" y="344"/>
                    <a:pt x="33" y="342"/>
                    <a:pt x="33" y="342"/>
                  </a:cubicBezTo>
                  <a:lnTo>
                    <a:pt x="33" y="342"/>
                  </a:lnTo>
                  <a:cubicBezTo>
                    <a:pt x="33" y="342"/>
                    <a:pt x="33" y="344"/>
                    <a:pt x="32" y="348"/>
                  </a:cubicBezTo>
                  <a:cubicBezTo>
                    <a:pt x="31" y="357"/>
                    <a:pt x="30" y="364"/>
                    <a:pt x="29" y="373"/>
                  </a:cubicBezTo>
                  <a:cubicBezTo>
                    <a:pt x="21" y="407"/>
                    <a:pt x="37" y="446"/>
                    <a:pt x="75" y="454"/>
                  </a:cubicBezTo>
                  <a:cubicBezTo>
                    <a:pt x="80" y="456"/>
                    <a:pt x="86" y="457"/>
                    <a:pt x="92" y="457"/>
                  </a:cubicBezTo>
                  <a:cubicBezTo>
                    <a:pt x="118" y="457"/>
                    <a:pt x="149" y="440"/>
                    <a:pt x="154" y="409"/>
                  </a:cubicBezTo>
                  <a:cubicBezTo>
                    <a:pt x="167" y="335"/>
                    <a:pt x="168" y="264"/>
                    <a:pt x="157" y="189"/>
                  </a:cubicBezTo>
                  <a:cubicBezTo>
                    <a:pt x="152" y="157"/>
                    <a:pt x="141" y="127"/>
                    <a:pt x="129" y="96"/>
                  </a:cubicBezTo>
                  <a:cubicBezTo>
                    <a:pt x="121" y="76"/>
                    <a:pt x="113" y="59"/>
                    <a:pt x="98" y="40"/>
                  </a:cubicBezTo>
                  <a:cubicBezTo>
                    <a:pt x="87" y="28"/>
                    <a:pt x="76" y="18"/>
                    <a:pt x="61" y="7"/>
                  </a:cubicBezTo>
                  <a:cubicBezTo>
                    <a:pt x="56" y="3"/>
                    <a:pt x="49" y="1"/>
                    <a:pt x="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3" name="Google Shape;4323;p171"/>
            <p:cNvSpPr/>
            <p:nvPr/>
          </p:nvSpPr>
          <p:spPr>
            <a:xfrm>
              <a:off x="5780950" y="1648700"/>
              <a:ext cx="3925" cy="9525"/>
            </a:xfrm>
            <a:custGeom>
              <a:avLst/>
              <a:gdLst/>
              <a:ahLst/>
              <a:cxnLst/>
              <a:rect l="l" t="t" r="r" b="b"/>
              <a:pathLst>
                <a:path w="157" h="381" extrusionOk="0">
                  <a:moveTo>
                    <a:pt x="117" y="0"/>
                  </a:moveTo>
                  <a:cubicBezTo>
                    <a:pt x="107" y="0"/>
                    <a:pt x="98" y="5"/>
                    <a:pt x="95" y="16"/>
                  </a:cubicBezTo>
                  <a:cubicBezTo>
                    <a:pt x="88" y="41"/>
                    <a:pt x="85" y="66"/>
                    <a:pt x="78" y="91"/>
                  </a:cubicBezTo>
                  <a:cubicBezTo>
                    <a:pt x="70" y="115"/>
                    <a:pt x="63" y="138"/>
                    <a:pt x="57" y="162"/>
                  </a:cubicBezTo>
                  <a:cubicBezTo>
                    <a:pt x="44" y="210"/>
                    <a:pt x="28" y="260"/>
                    <a:pt x="11" y="307"/>
                  </a:cubicBezTo>
                  <a:cubicBezTo>
                    <a:pt x="1" y="335"/>
                    <a:pt x="22" y="371"/>
                    <a:pt x="52" y="379"/>
                  </a:cubicBezTo>
                  <a:cubicBezTo>
                    <a:pt x="56" y="380"/>
                    <a:pt x="61" y="380"/>
                    <a:pt x="65" y="380"/>
                  </a:cubicBezTo>
                  <a:cubicBezTo>
                    <a:pt x="92" y="380"/>
                    <a:pt x="116" y="364"/>
                    <a:pt x="124" y="338"/>
                  </a:cubicBezTo>
                  <a:cubicBezTo>
                    <a:pt x="140" y="285"/>
                    <a:pt x="150" y="230"/>
                    <a:pt x="154" y="174"/>
                  </a:cubicBezTo>
                  <a:cubicBezTo>
                    <a:pt x="156" y="162"/>
                    <a:pt x="157" y="148"/>
                    <a:pt x="156" y="136"/>
                  </a:cubicBezTo>
                  <a:cubicBezTo>
                    <a:pt x="156" y="123"/>
                    <a:pt x="152" y="111"/>
                    <a:pt x="151" y="97"/>
                  </a:cubicBezTo>
                  <a:cubicBezTo>
                    <a:pt x="149" y="71"/>
                    <a:pt x="146" y="42"/>
                    <a:pt x="139" y="16"/>
                  </a:cubicBezTo>
                  <a:cubicBezTo>
                    <a:pt x="136" y="5"/>
                    <a:pt x="126" y="0"/>
                    <a:pt x="11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4" name="Google Shape;4324;p171"/>
            <p:cNvSpPr/>
            <p:nvPr/>
          </p:nvSpPr>
          <p:spPr>
            <a:xfrm>
              <a:off x="5676100" y="1694425"/>
              <a:ext cx="3200" cy="13825"/>
            </a:xfrm>
            <a:custGeom>
              <a:avLst/>
              <a:gdLst/>
              <a:ahLst/>
              <a:cxnLst/>
              <a:rect l="l" t="t" r="r" b="b"/>
              <a:pathLst>
                <a:path w="128" h="553" extrusionOk="0">
                  <a:moveTo>
                    <a:pt x="64" y="1"/>
                  </a:moveTo>
                  <a:cubicBezTo>
                    <a:pt x="49" y="1"/>
                    <a:pt x="34" y="7"/>
                    <a:pt x="29" y="21"/>
                  </a:cubicBezTo>
                  <a:cubicBezTo>
                    <a:pt x="20" y="41"/>
                    <a:pt x="7" y="62"/>
                    <a:pt x="6" y="86"/>
                  </a:cubicBezTo>
                  <a:cubicBezTo>
                    <a:pt x="5" y="104"/>
                    <a:pt x="4" y="122"/>
                    <a:pt x="3" y="139"/>
                  </a:cubicBezTo>
                  <a:cubicBezTo>
                    <a:pt x="0" y="179"/>
                    <a:pt x="1" y="218"/>
                    <a:pt x="1" y="257"/>
                  </a:cubicBezTo>
                  <a:lnTo>
                    <a:pt x="1" y="491"/>
                  </a:lnTo>
                  <a:cubicBezTo>
                    <a:pt x="1" y="524"/>
                    <a:pt x="30" y="553"/>
                    <a:pt x="63" y="553"/>
                  </a:cubicBezTo>
                  <a:cubicBezTo>
                    <a:pt x="64" y="553"/>
                    <a:pt x="65" y="553"/>
                    <a:pt x="66" y="553"/>
                  </a:cubicBezTo>
                  <a:cubicBezTo>
                    <a:pt x="98" y="553"/>
                    <a:pt x="126" y="526"/>
                    <a:pt x="126" y="492"/>
                  </a:cubicBezTo>
                  <a:lnTo>
                    <a:pt x="126" y="259"/>
                  </a:lnTo>
                  <a:cubicBezTo>
                    <a:pt x="126" y="221"/>
                    <a:pt x="127" y="183"/>
                    <a:pt x="124" y="144"/>
                  </a:cubicBezTo>
                  <a:cubicBezTo>
                    <a:pt x="123" y="124"/>
                    <a:pt x="123" y="106"/>
                    <a:pt x="121" y="86"/>
                  </a:cubicBezTo>
                  <a:cubicBezTo>
                    <a:pt x="118" y="63"/>
                    <a:pt x="108" y="42"/>
                    <a:pt x="98" y="21"/>
                  </a:cubicBezTo>
                  <a:cubicBezTo>
                    <a:pt x="93" y="7"/>
                    <a:pt x="78" y="1"/>
                    <a:pt x="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5" name="Google Shape;4325;p171"/>
            <p:cNvSpPr/>
            <p:nvPr/>
          </p:nvSpPr>
          <p:spPr>
            <a:xfrm>
              <a:off x="5681025" y="1694725"/>
              <a:ext cx="3700" cy="11150"/>
            </a:xfrm>
            <a:custGeom>
              <a:avLst/>
              <a:gdLst/>
              <a:ahLst/>
              <a:cxnLst/>
              <a:rect l="l" t="t" r="r" b="b"/>
              <a:pathLst>
                <a:path w="148" h="446" extrusionOk="0">
                  <a:moveTo>
                    <a:pt x="116" y="1"/>
                  </a:moveTo>
                  <a:cubicBezTo>
                    <a:pt x="106" y="1"/>
                    <a:pt x="96" y="5"/>
                    <a:pt x="89" y="15"/>
                  </a:cubicBezTo>
                  <a:cubicBezTo>
                    <a:pt x="54" y="66"/>
                    <a:pt x="30" y="126"/>
                    <a:pt x="18" y="186"/>
                  </a:cubicBezTo>
                  <a:cubicBezTo>
                    <a:pt x="6" y="250"/>
                    <a:pt x="1" y="315"/>
                    <a:pt x="1" y="381"/>
                  </a:cubicBezTo>
                  <a:cubicBezTo>
                    <a:pt x="1" y="414"/>
                    <a:pt x="30" y="445"/>
                    <a:pt x="62" y="445"/>
                  </a:cubicBezTo>
                  <a:cubicBezTo>
                    <a:pt x="63" y="445"/>
                    <a:pt x="64" y="445"/>
                    <a:pt x="65" y="445"/>
                  </a:cubicBezTo>
                  <a:cubicBezTo>
                    <a:pt x="100" y="444"/>
                    <a:pt x="132" y="418"/>
                    <a:pt x="131" y="381"/>
                  </a:cubicBezTo>
                  <a:cubicBezTo>
                    <a:pt x="130" y="321"/>
                    <a:pt x="132" y="261"/>
                    <a:pt x="139" y="202"/>
                  </a:cubicBezTo>
                  <a:cubicBezTo>
                    <a:pt x="144" y="148"/>
                    <a:pt x="147" y="92"/>
                    <a:pt x="146" y="30"/>
                  </a:cubicBezTo>
                  <a:cubicBezTo>
                    <a:pt x="146" y="11"/>
                    <a:pt x="132"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6" name="Google Shape;4326;p171"/>
            <p:cNvSpPr/>
            <p:nvPr/>
          </p:nvSpPr>
          <p:spPr>
            <a:xfrm>
              <a:off x="5437650" y="1746700"/>
              <a:ext cx="5950" cy="12600"/>
            </a:xfrm>
            <a:custGeom>
              <a:avLst/>
              <a:gdLst/>
              <a:ahLst/>
              <a:cxnLst/>
              <a:rect l="l" t="t" r="r" b="b"/>
              <a:pathLst>
                <a:path w="238" h="504" extrusionOk="0">
                  <a:moveTo>
                    <a:pt x="193" y="0"/>
                  </a:moveTo>
                  <a:cubicBezTo>
                    <a:pt x="182" y="0"/>
                    <a:pt x="171" y="7"/>
                    <a:pt x="167" y="19"/>
                  </a:cubicBezTo>
                  <a:cubicBezTo>
                    <a:pt x="146" y="83"/>
                    <a:pt x="131" y="148"/>
                    <a:pt x="108" y="211"/>
                  </a:cubicBezTo>
                  <a:cubicBezTo>
                    <a:pt x="88" y="269"/>
                    <a:pt x="59" y="329"/>
                    <a:pt x="25" y="387"/>
                  </a:cubicBezTo>
                  <a:cubicBezTo>
                    <a:pt x="1" y="426"/>
                    <a:pt x="20" y="479"/>
                    <a:pt x="62" y="497"/>
                  </a:cubicBezTo>
                  <a:cubicBezTo>
                    <a:pt x="73" y="502"/>
                    <a:pt x="84" y="504"/>
                    <a:pt x="94" y="504"/>
                  </a:cubicBezTo>
                  <a:cubicBezTo>
                    <a:pt x="128" y="504"/>
                    <a:pt x="155" y="480"/>
                    <a:pt x="169" y="447"/>
                  </a:cubicBezTo>
                  <a:cubicBezTo>
                    <a:pt x="196" y="380"/>
                    <a:pt x="215" y="311"/>
                    <a:pt x="223" y="240"/>
                  </a:cubicBezTo>
                  <a:cubicBezTo>
                    <a:pt x="234" y="168"/>
                    <a:pt x="238" y="91"/>
                    <a:pt x="217" y="19"/>
                  </a:cubicBezTo>
                  <a:cubicBezTo>
                    <a:pt x="214" y="7"/>
                    <a:pt x="204" y="0"/>
                    <a:pt x="19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7" name="Google Shape;4327;p171"/>
            <p:cNvSpPr/>
            <p:nvPr/>
          </p:nvSpPr>
          <p:spPr>
            <a:xfrm>
              <a:off x="5451800" y="1750375"/>
              <a:ext cx="4050" cy="8825"/>
            </a:xfrm>
            <a:custGeom>
              <a:avLst/>
              <a:gdLst/>
              <a:ahLst/>
              <a:cxnLst/>
              <a:rect l="l" t="t" r="r" b="b"/>
              <a:pathLst>
                <a:path w="162" h="353" extrusionOk="0">
                  <a:moveTo>
                    <a:pt x="125" y="0"/>
                  </a:moveTo>
                  <a:cubicBezTo>
                    <a:pt x="114" y="0"/>
                    <a:pt x="102" y="7"/>
                    <a:pt x="97" y="22"/>
                  </a:cubicBezTo>
                  <a:cubicBezTo>
                    <a:pt x="66" y="101"/>
                    <a:pt x="41" y="182"/>
                    <a:pt x="8" y="262"/>
                  </a:cubicBezTo>
                  <a:cubicBezTo>
                    <a:pt x="1" y="277"/>
                    <a:pt x="6" y="303"/>
                    <a:pt x="15" y="316"/>
                  </a:cubicBezTo>
                  <a:cubicBezTo>
                    <a:pt x="24" y="331"/>
                    <a:pt x="41" y="346"/>
                    <a:pt x="57" y="350"/>
                  </a:cubicBezTo>
                  <a:cubicBezTo>
                    <a:pt x="64" y="351"/>
                    <a:pt x="71" y="352"/>
                    <a:pt x="78" y="352"/>
                  </a:cubicBezTo>
                  <a:cubicBezTo>
                    <a:pt x="90" y="352"/>
                    <a:pt x="102" y="350"/>
                    <a:pt x="112" y="342"/>
                  </a:cubicBezTo>
                  <a:cubicBezTo>
                    <a:pt x="127" y="332"/>
                    <a:pt x="143" y="317"/>
                    <a:pt x="146" y="299"/>
                  </a:cubicBezTo>
                  <a:cubicBezTo>
                    <a:pt x="152" y="252"/>
                    <a:pt x="158" y="205"/>
                    <a:pt x="159" y="158"/>
                  </a:cubicBezTo>
                  <a:cubicBezTo>
                    <a:pt x="161" y="137"/>
                    <a:pt x="161" y="117"/>
                    <a:pt x="161" y="96"/>
                  </a:cubicBezTo>
                  <a:cubicBezTo>
                    <a:pt x="161" y="74"/>
                    <a:pt x="158" y="53"/>
                    <a:pt x="156" y="30"/>
                  </a:cubicBezTo>
                  <a:cubicBezTo>
                    <a:pt x="154" y="11"/>
                    <a:pt x="140" y="0"/>
                    <a:pt x="12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8" name="Google Shape;4328;p171"/>
            <p:cNvSpPr/>
            <p:nvPr/>
          </p:nvSpPr>
          <p:spPr>
            <a:xfrm>
              <a:off x="5162975" y="1687925"/>
              <a:ext cx="10975" cy="18175"/>
            </a:xfrm>
            <a:custGeom>
              <a:avLst/>
              <a:gdLst/>
              <a:ahLst/>
              <a:cxnLst/>
              <a:rect l="l" t="t" r="r" b="b"/>
              <a:pathLst>
                <a:path w="439" h="727" extrusionOk="0">
                  <a:moveTo>
                    <a:pt x="28" y="0"/>
                  </a:moveTo>
                  <a:cubicBezTo>
                    <a:pt x="12" y="0"/>
                    <a:pt x="0" y="17"/>
                    <a:pt x="9" y="34"/>
                  </a:cubicBezTo>
                  <a:cubicBezTo>
                    <a:pt x="62" y="142"/>
                    <a:pt x="127" y="244"/>
                    <a:pt x="180" y="353"/>
                  </a:cubicBezTo>
                  <a:cubicBezTo>
                    <a:pt x="233" y="467"/>
                    <a:pt x="278" y="586"/>
                    <a:pt x="331" y="700"/>
                  </a:cubicBezTo>
                  <a:cubicBezTo>
                    <a:pt x="339" y="717"/>
                    <a:pt x="358" y="726"/>
                    <a:pt x="378" y="726"/>
                  </a:cubicBezTo>
                  <a:cubicBezTo>
                    <a:pt x="388" y="726"/>
                    <a:pt x="398" y="724"/>
                    <a:pt x="406" y="719"/>
                  </a:cubicBezTo>
                  <a:cubicBezTo>
                    <a:pt x="433" y="702"/>
                    <a:pt x="438" y="670"/>
                    <a:pt x="426" y="643"/>
                  </a:cubicBezTo>
                  <a:cubicBezTo>
                    <a:pt x="371" y="526"/>
                    <a:pt x="324" y="405"/>
                    <a:pt x="269" y="289"/>
                  </a:cubicBezTo>
                  <a:cubicBezTo>
                    <a:pt x="217" y="181"/>
                    <a:pt x="151" y="58"/>
                    <a:pt x="39" y="3"/>
                  </a:cubicBezTo>
                  <a:cubicBezTo>
                    <a:pt x="36"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9" name="Google Shape;4329;p171"/>
            <p:cNvSpPr/>
            <p:nvPr/>
          </p:nvSpPr>
          <p:spPr>
            <a:xfrm>
              <a:off x="5170075" y="1691750"/>
              <a:ext cx="4125" cy="10400"/>
            </a:xfrm>
            <a:custGeom>
              <a:avLst/>
              <a:gdLst/>
              <a:ahLst/>
              <a:cxnLst/>
              <a:rect l="l" t="t" r="r" b="b"/>
              <a:pathLst>
                <a:path w="165" h="416" extrusionOk="0">
                  <a:moveTo>
                    <a:pt x="142" y="0"/>
                  </a:moveTo>
                  <a:cubicBezTo>
                    <a:pt x="141" y="0"/>
                    <a:pt x="140" y="0"/>
                    <a:pt x="139" y="1"/>
                  </a:cubicBezTo>
                  <a:cubicBezTo>
                    <a:pt x="108" y="11"/>
                    <a:pt x="80" y="40"/>
                    <a:pt x="61" y="64"/>
                  </a:cubicBezTo>
                  <a:cubicBezTo>
                    <a:pt x="51" y="76"/>
                    <a:pt x="40" y="90"/>
                    <a:pt x="32" y="103"/>
                  </a:cubicBezTo>
                  <a:cubicBezTo>
                    <a:pt x="23" y="121"/>
                    <a:pt x="20" y="141"/>
                    <a:pt x="16" y="158"/>
                  </a:cubicBezTo>
                  <a:cubicBezTo>
                    <a:pt x="0" y="239"/>
                    <a:pt x="20" y="317"/>
                    <a:pt x="52" y="392"/>
                  </a:cubicBezTo>
                  <a:cubicBezTo>
                    <a:pt x="58" y="408"/>
                    <a:pt x="77" y="416"/>
                    <a:pt x="95" y="416"/>
                  </a:cubicBezTo>
                  <a:cubicBezTo>
                    <a:pt x="101" y="416"/>
                    <a:pt x="108" y="415"/>
                    <a:pt x="113" y="413"/>
                  </a:cubicBezTo>
                  <a:cubicBezTo>
                    <a:pt x="133" y="404"/>
                    <a:pt x="150" y="378"/>
                    <a:pt x="142" y="354"/>
                  </a:cubicBezTo>
                  <a:cubicBezTo>
                    <a:pt x="116" y="293"/>
                    <a:pt x="104" y="239"/>
                    <a:pt x="111" y="174"/>
                  </a:cubicBezTo>
                  <a:cubicBezTo>
                    <a:pt x="111" y="173"/>
                    <a:pt x="112" y="168"/>
                    <a:pt x="112" y="167"/>
                  </a:cubicBezTo>
                  <a:lnTo>
                    <a:pt x="112" y="167"/>
                  </a:lnTo>
                  <a:cubicBezTo>
                    <a:pt x="112" y="165"/>
                    <a:pt x="112" y="162"/>
                    <a:pt x="112" y="160"/>
                  </a:cubicBezTo>
                  <a:cubicBezTo>
                    <a:pt x="113" y="153"/>
                    <a:pt x="116" y="147"/>
                    <a:pt x="117" y="139"/>
                  </a:cubicBezTo>
                  <a:cubicBezTo>
                    <a:pt x="121" y="122"/>
                    <a:pt x="119" y="116"/>
                    <a:pt x="124" y="98"/>
                  </a:cubicBezTo>
                  <a:cubicBezTo>
                    <a:pt x="134" y="71"/>
                    <a:pt x="150" y="49"/>
                    <a:pt x="160" y="23"/>
                  </a:cubicBezTo>
                  <a:cubicBezTo>
                    <a:pt x="165" y="11"/>
                    <a:pt x="153" y="0"/>
                    <a:pt x="1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0" name="Google Shape;4330;p171"/>
            <p:cNvSpPr/>
            <p:nvPr/>
          </p:nvSpPr>
          <p:spPr>
            <a:xfrm>
              <a:off x="5635875" y="1523450"/>
              <a:ext cx="3975" cy="7575"/>
            </a:xfrm>
            <a:custGeom>
              <a:avLst/>
              <a:gdLst/>
              <a:ahLst/>
              <a:cxnLst/>
              <a:rect l="l" t="t" r="r" b="b"/>
              <a:pathLst>
                <a:path w="159" h="303" extrusionOk="0">
                  <a:moveTo>
                    <a:pt x="21" y="0"/>
                  </a:moveTo>
                  <a:cubicBezTo>
                    <a:pt x="11" y="0"/>
                    <a:pt x="0" y="10"/>
                    <a:pt x="3" y="22"/>
                  </a:cubicBezTo>
                  <a:cubicBezTo>
                    <a:pt x="20" y="112"/>
                    <a:pt x="51" y="199"/>
                    <a:pt x="87" y="285"/>
                  </a:cubicBezTo>
                  <a:cubicBezTo>
                    <a:pt x="93" y="297"/>
                    <a:pt x="106" y="303"/>
                    <a:pt x="119" y="303"/>
                  </a:cubicBezTo>
                  <a:cubicBezTo>
                    <a:pt x="126" y="303"/>
                    <a:pt x="132" y="301"/>
                    <a:pt x="137" y="299"/>
                  </a:cubicBezTo>
                  <a:cubicBezTo>
                    <a:pt x="154" y="288"/>
                    <a:pt x="159" y="266"/>
                    <a:pt x="150" y="249"/>
                  </a:cubicBezTo>
                  <a:cubicBezTo>
                    <a:pt x="108" y="172"/>
                    <a:pt x="72" y="90"/>
                    <a:pt x="34" y="9"/>
                  </a:cubicBezTo>
                  <a:cubicBezTo>
                    <a:pt x="31" y="3"/>
                    <a:pt x="26" y="0"/>
                    <a:pt x="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1" name="Google Shape;4331;p171"/>
            <p:cNvSpPr/>
            <p:nvPr/>
          </p:nvSpPr>
          <p:spPr>
            <a:xfrm>
              <a:off x="5644950" y="1518400"/>
              <a:ext cx="5775" cy="14125"/>
            </a:xfrm>
            <a:custGeom>
              <a:avLst/>
              <a:gdLst/>
              <a:ahLst/>
              <a:cxnLst/>
              <a:rect l="l" t="t" r="r" b="b"/>
              <a:pathLst>
                <a:path w="231" h="565" extrusionOk="0">
                  <a:moveTo>
                    <a:pt x="202" y="0"/>
                  </a:moveTo>
                  <a:cubicBezTo>
                    <a:pt x="200" y="0"/>
                    <a:pt x="197" y="1"/>
                    <a:pt x="195" y="2"/>
                  </a:cubicBezTo>
                  <a:cubicBezTo>
                    <a:pt x="103" y="41"/>
                    <a:pt x="41" y="127"/>
                    <a:pt x="21" y="222"/>
                  </a:cubicBezTo>
                  <a:cubicBezTo>
                    <a:pt x="1" y="327"/>
                    <a:pt x="20" y="434"/>
                    <a:pt x="59" y="531"/>
                  </a:cubicBezTo>
                  <a:cubicBezTo>
                    <a:pt x="67" y="550"/>
                    <a:pt x="83" y="565"/>
                    <a:pt x="104" y="565"/>
                  </a:cubicBezTo>
                  <a:cubicBezTo>
                    <a:pt x="107" y="565"/>
                    <a:pt x="112" y="564"/>
                    <a:pt x="116" y="563"/>
                  </a:cubicBezTo>
                  <a:cubicBezTo>
                    <a:pt x="140" y="558"/>
                    <a:pt x="160" y="531"/>
                    <a:pt x="149" y="507"/>
                  </a:cubicBezTo>
                  <a:cubicBezTo>
                    <a:pt x="118" y="426"/>
                    <a:pt x="97" y="335"/>
                    <a:pt x="115" y="247"/>
                  </a:cubicBezTo>
                  <a:cubicBezTo>
                    <a:pt x="133" y="168"/>
                    <a:pt x="176" y="97"/>
                    <a:pt x="221" y="29"/>
                  </a:cubicBezTo>
                  <a:cubicBezTo>
                    <a:pt x="231" y="14"/>
                    <a:pt x="217" y="0"/>
                    <a:pt x="2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2" name="Google Shape;4332;p171"/>
            <p:cNvSpPr/>
            <p:nvPr/>
          </p:nvSpPr>
          <p:spPr>
            <a:xfrm>
              <a:off x="5317225" y="1598275"/>
              <a:ext cx="3550" cy="23550"/>
            </a:xfrm>
            <a:custGeom>
              <a:avLst/>
              <a:gdLst/>
              <a:ahLst/>
              <a:cxnLst/>
              <a:rect l="l" t="t" r="r" b="b"/>
              <a:pathLst>
                <a:path w="142" h="942" extrusionOk="0">
                  <a:moveTo>
                    <a:pt x="71" y="1"/>
                  </a:moveTo>
                  <a:cubicBezTo>
                    <a:pt x="61" y="1"/>
                    <a:pt x="51" y="7"/>
                    <a:pt x="47" y="18"/>
                  </a:cubicBezTo>
                  <a:cubicBezTo>
                    <a:pt x="27" y="86"/>
                    <a:pt x="26" y="158"/>
                    <a:pt x="16" y="228"/>
                  </a:cubicBezTo>
                  <a:cubicBezTo>
                    <a:pt x="7" y="299"/>
                    <a:pt x="6" y="371"/>
                    <a:pt x="5" y="441"/>
                  </a:cubicBezTo>
                  <a:cubicBezTo>
                    <a:pt x="0" y="586"/>
                    <a:pt x="2" y="731"/>
                    <a:pt x="1" y="874"/>
                  </a:cubicBezTo>
                  <a:cubicBezTo>
                    <a:pt x="1" y="919"/>
                    <a:pt x="35" y="942"/>
                    <a:pt x="70" y="942"/>
                  </a:cubicBezTo>
                  <a:cubicBezTo>
                    <a:pt x="105" y="942"/>
                    <a:pt x="140" y="919"/>
                    <a:pt x="140" y="874"/>
                  </a:cubicBezTo>
                  <a:cubicBezTo>
                    <a:pt x="139" y="730"/>
                    <a:pt x="141" y="584"/>
                    <a:pt x="136" y="441"/>
                  </a:cubicBezTo>
                  <a:cubicBezTo>
                    <a:pt x="134" y="371"/>
                    <a:pt x="133" y="299"/>
                    <a:pt x="125" y="228"/>
                  </a:cubicBezTo>
                  <a:cubicBezTo>
                    <a:pt x="116" y="158"/>
                    <a:pt x="114" y="86"/>
                    <a:pt x="94" y="18"/>
                  </a:cubicBezTo>
                  <a:cubicBezTo>
                    <a:pt x="91" y="7"/>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3" name="Google Shape;4333;p171"/>
            <p:cNvSpPr/>
            <p:nvPr/>
          </p:nvSpPr>
          <p:spPr>
            <a:xfrm>
              <a:off x="5328750" y="1597075"/>
              <a:ext cx="3000" cy="15625"/>
            </a:xfrm>
            <a:custGeom>
              <a:avLst/>
              <a:gdLst/>
              <a:ahLst/>
              <a:cxnLst/>
              <a:rect l="l" t="t" r="r" b="b"/>
              <a:pathLst>
                <a:path w="120" h="625" extrusionOk="0">
                  <a:moveTo>
                    <a:pt x="59" y="1"/>
                  </a:moveTo>
                  <a:cubicBezTo>
                    <a:pt x="50" y="1"/>
                    <a:pt x="41" y="6"/>
                    <a:pt x="38" y="16"/>
                  </a:cubicBezTo>
                  <a:cubicBezTo>
                    <a:pt x="13" y="106"/>
                    <a:pt x="0" y="199"/>
                    <a:pt x="1" y="292"/>
                  </a:cubicBezTo>
                  <a:lnTo>
                    <a:pt x="5" y="573"/>
                  </a:lnTo>
                  <a:cubicBezTo>
                    <a:pt x="5" y="607"/>
                    <a:pt x="33" y="625"/>
                    <a:pt x="60" y="625"/>
                  </a:cubicBezTo>
                  <a:cubicBezTo>
                    <a:pt x="87" y="625"/>
                    <a:pt x="114" y="607"/>
                    <a:pt x="114" y="573"/>
                  </a:cubicBezTo>
                  <a:lnTo>
                    <a:pt x="117" y="292"/>
                  </a:lnTo>
                  <a:cubicBezTo>
                    <a:pt x="119" y="199"/>
                    <a:pt x="106" y="106"/>
                    <a:pt x="80" y="16"/>
                  </a:cubicBezTo>
                  <a:cubicBezTo>
                    <a:pt x="77" y="6"/>
                    <a:pt x="68" y="1"/>
                    <a:pt x="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4" name="Google Shape;4334;p171"/>
            <p:cNvSpPr/>
            <p:nvPr/>
          </p:nvSpPr>
          <p:spPr>
            <a:xfrm>
              <a:off x="5887350" y="1584925"/>
              <a:ext cx="6000" cy="15650"/>
            </a:xfrm>
            <a:custGeom>
              <a:avLst/>
              <a:gdLst/>
              <a:ahLst/>
              <a:cxnLst/>
              <a:rect l="l" t="t" r="r" b="b"/>
              <a:pathLst>
                <a:path w="240" h="626" extrusionOk="0">
                  <a:moveTo>
                    <a:pt x="210" y="0"/>
                  </a:moveTo>
                  <a:cubicBezTo>
                    <a:pt x="201" y="0"/>
                    <a:pt x="192" y="5"/>
                    <a:pt x="188" y="17"/>
                  </a:cubicBezTo>
                  <a:cubicBezTo>
                    <a:pt x="177" y="64"/>
                    <a:pt x="168" y="110"/>
                    <a:pt x="154" y="154"/>
                  </a:cubicBezTo>
                  <a:cubicBezTo>
                    <a:pt x="145" y="177"/>
                    <a:pt x="136" y="198"/>
                    <a:pt x="128" y="220"/>
                  </a:cubicBezTo>
                  <a:cubicBezTo>
                    <a:pt x="120" y="244"/>
                    <a:pt x="114" y="265"/>
                    <a:pt x="106" y="289"/>
                  </a:cubicBezTo>
                  <a:cubicBezTo>
                    <a:pt x="76" y="379"/>
                    <a:pt x="46" y="469"/>
                    <a:pt x="11" y="559"/>
                  </a:cubicBezTo>
                  <a:cubicBezTo>
                    <a:pt x="1" y="586"/>
                    <a:pt x="22" y="617"/>
                    <a:pt x="48" y="623"/>
                  </a:cubicBezTo>
                  <a:cubicBezTo>
                    <a:pt x="53" y="625"/>
                    <a:pt x="59" y="626"/>
                    <a:pt x="64" y="626"/>
                  </a:cubicBezTo>
                  <a:cubicBezTo>
                    <a:pt x="85" y="626"/>
                    <a:pt x="103" y="609"/>
                    <a:pt x="112" y="588"/>
                  </a:cubicBezTo>
                  <a:cubicBezTo>
                    <a:pt x="146" y="499"/>
                    <a:pt x="185" y="407"/>
                    <a:pt x="208" y="313"/>
                  </a:cubicBezTo>
                  <a:cubicBezTo>
                    <a:pt x="213" y="290"/>
                    <a:pt x="217" y="266"/>
                    <a:pt x="223" y="243"/>
                  </a:cubicBezTo>
                  <a:cubicBezTo>
                    <a:pt x="228" y="218"/>
                    <a:pt x="226" y="194"/>
                    <a:pt x="229" y="169"/>
                  </a:cubicBezTo>
                  <a:cubicBezTo>
                    <a:pt x="235" y="121"/>
                    <a:pt x="240" y="72"/>
                    <a:pt x="236" y="24"/>
                  </a:cubicBezTo>
                  <a:cubicBezTo>
                    <a:pt x="234" y="9"/>
                    <a:pt x="222"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5" name="Google Shape;4335;p171"/>
            <p:cNvSpPr/>
            <p:nvPr/>
          </p:nvSpPr>
          <p:spPr>
            <a:xfrm>
              <a:off x="5899100" y="1586300"/>
              <a:ext cx="3650" cy="11575"/>
            </a:xfrm>
            <a:custGeom>
              <a:avLst/>
              <a:gdLst/>
              <a:ahLst/>
              <a:cxnLst/>
              <a:rect l="l" t="t" r="r" b="b"/>
              <a:pathLst>
                <a:path w="146" h="463" extrusionOk="0">
                  <a:moveTo>
                    <a:pt x="37" y="0"/>
                  </a:moveTo>
                  <a:cubicBezTo>
                    <a:pt x="30" y="0"/>
                    <a:pt x="24" y="4"/>
                    <a:pt x="22" y="14"/>
                  </a:cubicBezTo>
                  <a:cubicBezTo>
                    <a:pt x="15" y="47"/>
                    <a:pt x="11" y="80"/>
                    <a:pt x="7" y="116"/>
                  </a:cubicBezTo>
                  <a:cubicBezTo>
                    <a:pt x="5" y="150"/>
                    <a:pt x="0" y="186"/>
                    <a:pt x="2" y="222"/>
                  </a:cubicBezTo>
                  <a:cubicBezTo>
                    <a:pt x="10" y="292"/>
                    <a:pt x="25" y="363"/>
                    <a:pt x="46" y="431"/>
                  </a:cubicBezTo>
                  <a:cubicBezTo>
                    <a:pt x="53" y="453"/>
                    <a:pt x="71" y="462"/>
                    <a:pt x="89" y="462"/>
                  </a:cubicBezTo>
                  <a:cubicBezTo>
                    <a:pt x="117" y="462"/>
                    <a:pt x="145" y="440"/>
                    <a:pt x="134" y="406"/>
                  </a:cubicBezTo>
                  <a:cubicBezTo>
                    <a:pt x="112" y="344"/>
                    <a:pt x="95" y="280"/>
                    <a:pt x="86" y="215"/>
                  </a:cubicBezTo>
                  <a:cubicBezTo>
                    <a:pt x="81" y="184"/>
                    <a:pt x="74" y="153"/>
                    <a:pt x="68" y="122"/>
                  </a:cubicBezTo>
                  <a:cubicBezTo>
                    <a:pt x="62" y="88"/>
                    <a:pt x="62" y="53"/>
                    <a:pt x="58" y="19"/>
                  </a:cubicBezTo>
                  <a:cubicBezTo>
                    <a:pt x="57" y="8"/>
                    <a:pt x="47" y="0"/>
                    <a:pt x="3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336" name="Google Shape;4336;p171"/>
          <p:cNvSpPr/>
          <p:nvPr/>
        </p:nvSpPr>
        <p:spPr>
          <a:xfrm>
            <a:off x="-707038" y="4287051"/>
            <a:ext cx="10598650" cy="959150"/>
          </a:xfrm>
          <a:custGeom>
            <a:avLst/>
            <a:gdLst/>
            <a:ahLst/>
            <a:cxnLst/>
            <a:rect l="l" t="t" r="r" b="b"/>
            <a:pathLst>
              <a:path w="423946" h="38366" extrusionOk="0">
                <a:moveTo>
                  <a:pt x="237630" y="12652"/>
                </a:moveTo>
                <a:cubicBezTo>
                  <a:pt x="198484" y="14454"/>
                  <a:pt x="203190" y="11201"/>
                  <a:pt x="173656" y="11451"/>
                </a:cubicBezTo>
                <a:cubicBezTo>
                  <a:pt x="144122" y="11701"/>
                  <a:pt x="88507" y="15005"/>
                  <a:pt x="60424" y="14154"/>
                </a:cubicBezTo>
                <a:cubicBezTo>
                  <a:pt x="32341" y="13303"/>
                  <a:pt x="13919" y="2741"/>
                  <a:pt x="5159" y="6345"/>
                </a:cubicBezTo>
                <a:cubicBezTo>
                  <a:pt x="-3601" y="9949"/>
                  <a:pt x="-197" y="30673"/>
                  <a:pt x="7862" y="35779"/>
                </a:cubicBezTo>
                <a:cubicBezTo>
                  <a:pt x="15922" y="40885"/>
                  <a:pt x="27235" y="36831"/>
                  <a:pt x="53516" y="36981"/>
                </a:cubicBezTo>
                <a:cubicBezTo>
                  <a:pt x="79797" y="37131"/>
                  <a:pt x="124698" y="36930"/>
                  <a:pt x="165546" y="36680"/>
                </a:cubicBezTo>
                <a:cubicBezTo>
                  <a:pt x="206394" y="36430"/>
                  <a:pt x="258956" y="35729"/>
                  <a:pt x="298602" y="35479"/>
                </a:cubicBezTo>
                <a:cubicBezTo>
                  <a:pt x="338248" y="35229"/>
                  <a:pt x="385103" y="40986"/>
                  <a:pt x="403424" y="35179"/>
                </a:cubicBezTo>
                <a:cubicBezTo>
                  <a:pt x="421745" y="29372"/>
                  <a:pt x="436162" y="4393"/>
                  <a:pt x="408530" y="638"/>
                </a:cubicBezTo>
                <a:cubicBezTo>
                  <a:pt x="380898" y="-3116"/>
                  <a:pt x="276776" y="10850"/>
                  <a:pt x="237630" y="12652"/>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337" name="Google Shape;4337;p171"/>
          <p:cNvGrpSpPr/>
          <p:nvPr/>
        </p:nvGrpSpPr>
        <p:grpSpPr>
          <a:xfrm>
            <a:off x="5945710" y="3258314"/>
            <a:ext cx="633681" cy="540431"/>
            <a:chOff x="1271675" y="468375"/>
            <a:chExt cx="2452325" cy="2091450"/>
          </a:xfrm>
        </p:grpSpPr>
        <p:sp>
          <p:nvSpPr>
            <p:cNvPr id="4338" name="Google Shape;4338;p171"/>
            <p:cNvSpPr/>
            <p:nvPr/>
          </p:nvSpPr>
          <p:spPr>
            <a:xfrm>
              <a:off x="2023425" y="1898850"/>
              <a:ext cx="283800" cy="621100"/>
            </a:xfrm>
            <a:custGeom>
              <a:avLst/>
              <a:gdLst/>
              <a:ahLst/>
              <a:cxnLst/>
              <a:rect l="l" t="t" r="r" b="b"/>
              <a:pathLst>
                <a:path w="11352" h="24844" extrusionOk="0">
                  <a:moveTo>
                    <a:pt x="11351" y="752"/>
                  </a:moveTo>
                  <a:cubicBezTo>
                    <a:pt x="10205" y="2754"/>
                    <a:pt x="9190" y="6835"/>
                    <a:pt x="8568" y="10901"/>
                  </a:cubicBezTo>
                  <a:cubicBezTo>
                    <a:pt x="7935" y="15031"/>
                    <a:pt x="7710" y="19091"/>
                    <a:pt x="8167" y="20881"/>
                  </a:cubicBezTo>
                  <a:cubicBezTo>
                    <a:pt x="9243" y="21086"/>
                    <a:pt x="10795" y="21407"/>
                    <a:pt x="10817" y="21546"/>
                  </a:cubicBezTo>
                  <a:cubicBezTo>
                    <a:pt x="10853" y="21760"/>
                    <a:pt x="9520" y="21866"/>
                    <a:pt x="8702" y="22097"/>
                  </a:cubicBezTo>
                  <a:cubicBezTo>
                    <a:pt x="7885" y="22329"/>
                    <a:pt x="2418" y="24844"/>
                    <a:pt x="1984" y="24674"/>
                  </a:cubicBezTo>
                  <a:cubicBezTo>
                    <a:pt x="1548" y="24507"/>
                    <a:pt x="5725" y="22701"/>
                    <a:pt x="5632" y="22545"/>
                  </a:cubicBezTo>
                  <a:cubicBezTo>
                    <a:pt x="5538" y="22390"/>
                    <a:pt x="695" y="23341"/>
                    <a:pt x="349" y="23146"/>
                  </a:cubicBezTo>
                  <a:cubicBezTo>
                    <a:pt x="1" y="22950"/>
                    <a:pt x="5040" y="21992"/>
                    <a:pt x="5005" y="21794"/>
                  </a:cubicBezTo>
                  <a:cubicBezTo>
                    <a:pt x="4969" y="21599"/>
                    <a:pt x="330" y="22060"/>
                    <a:pt x="242" y="21742"/>
                  </a:cubicBezTo>
                  <a:cubicBezTo>
                    <a:pt x="161" y="21456"/>
                    <a:pt x="4728" y="21170"/>
                    <a:pt x="6611" y="20820"/>
                  </a:cubicBezTo>
                  <a:cubicBezTo>
                    <a:pt x="6229" y="18660"/>
                    <a:pt x="6456" y="14669"/>
                    <a:pt x="7068" y="10676"/>
                  </a:cubicBezTo>
                  <a:cubicBezTo>
                    <a:pt x="7715" y="6451"/>
                    <a:pt x="8794" y="2168"/>
                    <a:pt x="1003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9" name="Google Shape;4339;p171"/>
            <p:cNvSpPr/>
            <p:nvPr/>
          </p:nvSpPr>
          <p:spPr>
            <a:xfrm>
              <a:off x="1338450" y="468375"/>
              <a:ext cx="2385550" cy="1863525"/>
            </a:xfrm>
            <a:custGeom>
              <a:avLst/>
              <a:gdLst/>
              <a:ahLst/>
              <a:cxnLst/>
              <a:rect l="l" t="t" r="r" b="b"/>
              <a:pathLst>
                <a:path w="95422" h="74541" extrusionOk="0">
                  <a:moveTo>
                    <a:pt x="95421" y="25805"/>
                  </a:moveTo>
                  <a:cubicBezTo>
                    <a:pt x="93765" y="26763"/>
                    <a:pt x="90023" y="29208"/>
                    <a:pt x="87454" y="30579"/>
                  </a:cubicBezTo>
                  <a:cubicBezTo>
                    <a:pt x="88386" y="28526"/>
                    <a:pt x="89170" y="26755"/>
                    <a:pt x="89206" y="26529"/>
                  </a:cubicBezTo>
                  <a:cubicBezTo>
                    <a:pt x="89275" y="26094"/>
                    <a:pt x="84195" y="31005"/>
                    <a:pt x="77809" y="32923"/>
                  </a:cubicBezTo>
                  <a:cubicBezTo>
                    <a:pt x="37625" y="38603"/>
                    <a:pt x="52811" y="2674"/>
                    <a:pt x="31107" y="1575"/>
                  </a:cubicBezTo>
                  <a:cubicBezTo>
                    <a:pt x="1" y="1"/>
                    <a:pt x="542" y="39163"/>
                    <a:pt x="24138" y="59034"/>
                  </a:cubicBezTo>
                  <a:cubicBezTo>
                    <a:pt x="42552" y="74540"/>
                    <a:pt x="68942" y="62137"/>
                    <a:pt x="82431" y="47080"/>
                  </a:cubicBezTo>
                  <a:cubicBezTo>
                    <a:pt x="86801" y="42882"/>
                    <a:pt x="91536" y="37629"/>
                    <a:pt x="92862" y="34158"/>
                  </a:cubicBezTo>
                  <a:lnTo>
                    <a:pt x="90155" y="35197"/>
                  </a:lnTo>
                  <a:cubicBezTo>
                    <a:pt x="91730" y="32342"/>
                    <a:pt x="94707" y="27719"/>
                    <a:pt x="95421" y="25805"/>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0" name="Google Shape;4340;p171"/>
            <p:cNvSpPr/>
            <p:nvPr/>
          </p:nvSpPr>
          <p:spPr>
            <a:xfrm>
              <a:off x="1550150" y="1253125"/>
              <a:ext cx="1574575" cy="974450"/>
            </a:xfrm>
            <a:custGeom>
              <a:avLst/>
              <a:gdLst/>
              <a:ahLst/>
              <a:cxnLst/>
              <a:rect l="l" t="t" r="r" b="b"/>
              <a:pathLst>
                <a:path w="62983" h="38978" extrusionOk="0">
                  <a:moveTo>
                    <a:pt x="15670" y="27644"/>
                  </a:moveTo>
                  <a:cubicBezTo>
                    <a:pt x="29130" y="38977"/>
                    <a:pt x="49123" y="36081"/>
                    <a:pt x="62983" y="25269"/>
                  </a:cubicBezTo>
                  <a:cubicBezTo>
                    <a:pt x="51366" y="26143"/>
                    <a:pt x="19234" y="30116"/>
                    <a:pt x="10233" y="6440"/>
                  </a:cubicBezTo>
                  <a:cubicBezTo>
                    <a:pt x="8516" y="1925"/>
                    <a:pt x="1317" y="1"/>
                    <a:pt x="1" y="3288"/>
                  </a:cubicBezTo>
                  <a:cubicBezTo>
                    <a:pt x="2535" y="12888"/>
                    <a:pt x="8413" y="21533"/>
                    <a:pt x="15670" y="27644"/>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1" name="Google Shape;4341;p171"/>
            <p:cNvSpPr/>
            <p:nvPr/>
          </p:nvSpPr>
          <p:spPr>
            <a:xfrm>
              <a:off x="1271675" y="846675"/>
              <a:ext cx="315225" cy="140325"/>
            </a:xfrm>
            <a:custGeom>
              <a:avLst/>
              <a:gdLst/>
              <a:ahLst/>
              <a:cxnLst/>
              <a:rect l="l" t="t" r="r" b="b"/>
              <a:pathLst>
                <a:path w="12609" h="5613" extrusionOk="0">
                  <a:moveTo>
                    <a:pt x="12501" y="1"/>
                  </a:moveTo>
                  <a:cubicBezTo>
                    <a:pt x="10038" y="462"/>
                    <a:pt x="2442" y="665"/>
                    <a:pt x="1" y="1"/>
                  </a:cubicBezTo>
                  <a:cubicBezTo>
                    <a:pt x="2904" y="3825"/>
                    <a:pt x="7254" y="4573"/>
                    <a:pt x="11142" y="5612"/>
                  </a:cubicBezTo>
                  <a:cubicBezTo>
                    <a:pt x="11142" y="5612"/>
                    <a:pt x="11739" y="4405"/>
                    <a:pt x="12175" y="3162"/>
                  </a:cubicBezTo>
                  <a:cubicBezTo>
                    <a:pt x="12609" y="1919"/>
                    <a:pt x="12501" y="1"/>
                    <a:pt x="1250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2" name="Google Shape;4342;p171"/>
            <p:cNvSpPr/>
            <p:nvPr/>
          </p:nvSpPr>
          <p:spPr>
            <a:xfrm>
              <a:off x="2300225" y="1930750"/>
              <a:ext cx="259675" cy="629075"/>
            </a:xfrm>
            <a:custGeom>
              <a:avLst/>
              <a:gdLst/>
              <a:ahLst/>
              <a:cxnLst/>
              <a:rect l="l" t="t" r="r" b="b"/>
              <a:pathLst>
                <a:path w="10387" h="25163" extrusionOk="0">
                  <a:moveTo>
                    <a:pt x="9296" y="1238"/>
                  </a:moveTo>
                  <a:cubicBezTo>
                    <a:pt x="8340" y="3255"/>
                    <a:pt x="7664" y="7272"/>
                    <a:pt x="7367" y="11243"/>
                  </a:cubicBezTo>
                  <a:cubicBezTo>
                    <a:pt x="7065" y="15277"/>
                    <a:pt x="7151" y="19212"/>
                    <a:pt x="7727" y="20907"/>
                  </a:cubicBezTo>
                  <a:cubicBezTo>
                    <a:pt x="8782" y="21025"/>
                    <a:pt x="10303" y="21220"/>
                    <a:pt x="10336" y="21351"/>
                  </a:cubicBezTo>
                  <a:cubicBezTo>
                    <a:pt x="10387" y="21555"/>
                    <a:pt x="9109" y="21758"/>
                    <a:pt x="8335" y="22042"/>
                  </a:cubicBezTo>
                  <a:cubicBezTo>
                    <a:pt x="7564" y="22326"/>
                    <a:pt x="2475" y="25162"/>
                    <a:pt x="2042" y="25032"/>
                  </a:cubicBezTo>
                  <a:cubicBezTo>
                    <a:pt x="1608" y="24902"/>
                    <a:pt x="5506" y="22847"/>
                    <a:pt x="5404" y="22703"/>
                  </a:cubicBezTo>
                  <a:cubicBezTo>
                    <a:pt x="5303" y="22560"/>
                    <a:pt x="698" y="23841"/>
                    <a:pt x="348" y="23678"/>
                  </a:cubicBezTo>
                  <a:cubicBezTo>
                    <a:pt x="0" y="23514"/>
                    <a:pt x="4792" y="22212"/>
                    <a:pt x="4743" y="22025"/>
                  </a:cubicBezTo>
                  <a:cubicBezTo>
                    <a:pt x="4694" y="21839"/>
                    <a:pt x="250" y="22632"/>
                    <a:pt x="141" y="22331"/>
                  </a:cubicBezTo>
                  <a:cubicBezTo>
                    <a:pt x="43" y="22060"/>
                    <a:pt x="4430" y="21443"/>
                    <a:pt x="6223" y="20964"/>
                  </a:cubicBezTo>
                  <a:cubicBezTo>
                    <a:pt x="5693" y="18907"/>
                    <a:pt x="5613" y="15037"/>
                    <a:pt x="5905" y="11137"/>
                  </a:cubicBezTo>
                  <a:cubicBezTo>
                    <a:pt x="6213" y="7010"/>
                    <a:pt x="6934" y="2796"/>
                    <a:pt x="7972" y="609"/>
                  </a:cubicBezTo>
                  <a:cubicBezTo>
                    <a:pt x="8261" y="1"/>
                    <a:pt x="9629" y="387"/>
                    <a:pt x="9296" y="1238"/>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3" name="Google Shape;4343;p171"/>
            <p:cNvSpPr/>
            <p:nvPr/>
          </p:nvSpPr>
          <p:spPr>
            <a:xfrm>
              <a:off x="1720575" y="983850"/>
              <a:ext cx="192000" cy="195525"/>
            </a:xfrm>
            <a:custGeom>
              <a:avLst/>
              <a:gdLst/>
              <a:ahLst/>
              <a:cxnLst/>
              <a:rect l="l" t="t" r="r" b="b"/>
              <a:pathLst>
                <a:path w="7680" h="7821" extrusionOk="0">
                  <a:moveTo>
                    <a:pt x="3840" y="7821"/>
                  </a:moveTo>
                  <a:cubicBezTo>
                    <a:pt x="5955" y="7821"/>
                    <a:pt x="7679" y="6065"/>
                    <a:pt x="7679" y="3911"/>
                  </a:cubicBezTo>
                  <a:cubicBezTo>
                    <a:pt x="7679" y="1757"/>
                    <a:pt x="5955" y="1"/>
                    <a:pt x="3840" y="1"/>
                  </a:cubicBezTo>
                  <a:cubicBezTo>
                    <a:pt x="1725" y="1"/>
                    <a:pt x="1" y="1757"/>
                    <a:pt x="1" y="3911"/>
                  </a:cubicBezTo>
                  <a:cubicBezTo>
                    <a:pt x="1" y="6065"/>
                    <a:pt x="1725" y="7821"/>
                    <a:pt x="3840" y="782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4" name="Google Shape;4344;p171"/>
            <p:cNvSpPr/>
            <p:nvPr/>
          </p:nvSpPr>
          <p:spPr>
            <a:xfrm>
              <a:off x="2076150" y="999650"/>
              <a:ext cx="1144375" cy="997425"/>
            </a:xfrm>
            <a:custGeom>
              <a:avLst/>
              <a:gdLst/>
              <a:ahLst/>
              <a:cxnLst/>
              <a:rect l="l" t="t" r="r" b="b"/>
              <a:pathLst>
                <a:path w="45775" h="39897" extrusionOk="0">
                  <a:moveTo>
                    <a:pt x="42189" y="21419"/>
                  </a:moveTo>
                  <a:cubicBezTo>
                    <a:pt x="45774" y="17854"/>
                    <a:pt x="38537" y="19139"/>
                    <a:pt x="38291" y="18336"/>
                  </a:cubicBezTo>
                  <a:cubicBezTo>
                    <a:pt x="38045" y="17532"/>
                    <a:pt x="42174" y="14345"/>
                    <a:pt x="41162" y="12449"/>
                  </a:cubicBezTo>
                  <a:cubicBezTo>
                    <a:pt x="40151" y="10554"/>
                    <a:pt x="36767" y="12361"/>
                    <a:pt x="36294" y="11202"/>
                  </a:cubicBezTo>
                  <a:cubicBezTo>
                    <a:pt x="35822" y="10043"/>
                    <a:pt x="40913" y="7525"/>
                    <a:pt x="39806" y="5978"/>
                  </a:cubicBezTo>
                  <a:cubicBezTo>
                    <a:pt x="38700" y="4431"/>
                    <a:pt x="34330" y="6585"/>
                    <a:pt x="33973" y="5875"/>
                  </a:cubicBezTo>
                  <a:cubicBezTo>
                    <a:pt x="33616" y="5165"/>
                    <a:pt x="36750" y="452"/>
                    <a:pt x="35327" y="2"/>
                  </a:cubicBezTo>
                  <a:cubicBezTo>
                    <a:pt x="35317" y="0"/>
                    <a:pt x="7416" y="2348"/>
                    <a:pt x="3904" y="12495"/>
                  </a:cubicBezTo>
                  <a:cubicBezTo>
                    <a:pt x="1" y="23779"/>
                    <a:pt x="16582" y="39896"/>
                    <a:pt x="42189" y="21419"/>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5" name="Google Shape;4345;p171"/>
            <p:cNvSpPr/>
            <p:nvPr/>
          </p:nvSpPr>
          <p:spPr>
            <a:xfrm>
              <a:off x="1730450" y="808850"/>
              <a:ext cx="210125" cy="163750"/>
            </a:xfrm>
            <a:custGeom>
              <a:avLst/>
              <a:gdLst/>
              <a:ahLst/>
              <a:cxnLst/>
              <a:rect l="l" t="t" r="r" b="b"/>
              <a:pathLst>
                <a:path w="8405" h="6550" extrusionOk="0">
                  <a:moveTo>
                    <a:pt x="8303" y="4521"/>
                  </a:moveTo>
                  <a:lnTo>
                    <a:pt x="7404" y="3764"/>
                  </a:lnTo>
                  <a:cubicBezTo>
                    <a:pt x="7782" y="3099"/>
                    <a:pt x="7958" y="2202"/>
                    <a:pt x="7794" y="1032"/>
                  </a:cubicBezTo>
                  <a:cubicBezTo>
                    <a:pt x="5409" y="5184"/>
                    <a:pt x="2323" y="4730"/>
                    <a:pt x="1786" y="1"/>
                  </a:cubicBezTo>
                  <a:cubicBezTo>
                    <a:pt x="969" y="1288"/>
                    <a:pt x="907" y="2398"/>
                    <a:pt x="1274" y="3264"/>
                  </a:cubicBezTo>
                  <a:lnTo>
                    <a:pt x="94" y="4329"/>
                  </a:lnTo>
                  <a:cubicBezTo>
                    <a:pt x="7" y="4409"/>
                    <a:pt x="1" y="4544"/>
                    <a:pt x="79" y="4632"/>
                  </a:cubicBezTo>
                  <a:cubicBezTo>
                    <a:pt x="158" y="4719"/>
                    <a:pt x="294" y="4726"/>
                    <a:pt x="381" y="4647"/>
                  </a:cubicBezTo>
                  <a:lnTo>
                    <a:pt x="1479" y="3655"/>
                  </a:lnTo>
                  <a:cubicBezTo>
                    <a:pt x="1767" y="4110"/>
                    <a:pt x="2179" y="4481"/>
                    <a:pt x="2665" y="4748"/>
                  </a:cubicBezTo>
                  <a:lnTo>
                    <a:pt x="2243" y="5738"/>
                  </a:lnTo>
                  <a:cubicBezTo>
                    <a:pt x="2197" y="5847"/>
                    <a:pt x="2248" y="5973"/>
                    <a:pt x="2356" y="6019"/>
                  </a:cubicBezTo>
                  <a:cubicBezTo>
                    <a:pt x="2465" y="6066"/>
                    <a:pt x="2591" y="6015"/>
                    <a:pt x="2637" y="5906"/>
                  </a:cubicBezTo>
                  <a:lnTo>
                    <a:pt x="3051" y="4936"/>
                  </a:lnTo>
                  <a:cubicBezTo>
                    <a:pt x="3657" y="5190"/>
                    <a:pt x="4336" y="5299"/>
                    <a:pt x="4987" y="5240"/>
                  </a:cubicBezTo>
                  <a:lnTo>
                    <a:pt x="5161" y="6353"/>
                  </a:lnTo>
                  <a:cubicBezTo>
                    <a:pt x="5180" y="6469"/>
                    <a:pt x="5289" y="6549"/>
                    <a:pt x="5406" y="6531"/>
                  </a:cubicBezTo>
                  <a:cubicBezTo>
                    <a:pt x="5522" y="6513"/>
                    <a:pt x="5603" y="6404"/>
                    <a:pt x="5584" y="6287"/>
                  </a:cubicBezTo>
                  <a:lnTo>
                    <a:pt x="5411" y="5176"/>
                  </a:lnTo>
                  <a:cubicBezTo>
                    <a:pt x="6093" y="5033"/>
                    <a:pt x="6715" y="4688"/>
                    <a:pt x="7162" y="4122"/>
                  </a:cubicBezTo>
                  <a:lnTo>
                    <a:pt x="8025" y="4848"/>
                  </a:lnTo>
                  <a:cubicBezTo>
                    <a:pt x="8115" y="4924"/>
                    <a:pt x="8250" y="4913"/>
                    <a:pt x="8327" y="4822"/>
                  </a:cubicBezTo>
                  <a:cubicBezTo>
                    <a:pt x="8405" y="4732"/>
                    <a:pt x="8392" y="4596"/>
                    <a:pt x="8303" y="4521"/>
                  </a:cubicBezTo>
                  <a:close/>
                </a:path>
              </a:pathLst>
            </a:custGeom>
            <a:solidFill>
              <a:srgbClr val="33333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346" name="Google Shape;4346;p171"/>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Quote">
  <p:cSld name="CUSTOM_10">
    <p:bg>
      <p:bgPr>
        <a:solidFill>
          <a:schemeClr val="dk2"/>
        </a:solidFill>
        <a:effectLst/>
      </p:bgPr>
    </p:bg>
    <p:spTree>
      <p:nvGrpSpPr>
        <p:cNvPr id="1" name="Shape 4347"/>
        <p:cNvGrpSpPr/>
        <p:nvPr/>
      </p:nvGrpSpPr>
      <p:grpSpPr>
        <a:xfrm>
          <a:off x="0" y="0"/>
          <a:ext cx="0" cy="0"/>
          <a:chOff x="0" y="0"/>
          <a:chExt cx="0" cy="0"/>
        </a:xfrm>
      </p:grpSpPr>
      <p:sp>
        <p:nvSpPr>
          <p:cNvPr id="4348" name="Google Shape;4348;p172"/>
          <p:cNvSpPr txBox="1">
            <a:spLocks noGrp="1"/>
          </p:cNvSpPr>
          <p:nvPr>
            <p:ph type="subTitle" idx="1"/>
          </p:nvPr>
        </p:nvSpPr>
        <p:spPr>
          <a:xfrm>
            <a:off x="2038325" y="1450600"/>
            <a:ext cx="5067300" cy="1478400"/>
          </a:xfrm>
          <a:prstGeom prst="rect">
            <a:avLst/>
          </a:prstGeom>
          <a:noFill/>
          <a:ln>
            <a:noFill/>
          </a:ln>
        </p:spPr>
        <p:txBody>
          <a:bodyPr spcFirstLastPara="1" wrap="square" lIns="91425" tIns="91425" rIns="91425" bIns="91425" anchor="ctr" anchorCtr="0">
            <a:noAutofit/>
          </a:bodyPr>
          <a:lstStyle>
            <a:lvl1pPr marR="91440" lvl="0" algn="ctr">
              <a:lnSpc>
                <a:spcPct val="100000"/>
              </a:lnSpc>
              <a:spcBef>
                <a:spcPts val="0"/>
              </a:spcBef>
              <a:spcAft>
                <a:spcPts val="0"/>
              </a:spcAft>
              <a:buSzPts val="1700"/>
              <a:buNone/>
              <a:defRPr sz="2200"/>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a:endParaRPr/>
          </a:p>
        </p:txBody>
      </p:sp>
      <p:sp>
        <p:nvSpPr>
          <p:cNvPr id="4349" name="Google Shape;4349;p172"/>
          <p:cNvSpPr txBox="1">
            <a:spLocks noGrp="1"/>
          </p:cNvSpPr>
          <p:nvPr>
            <p:ph type="title"/>
          </p:nvPr>
        </p:nvSpPr>
        <p:spPr>
          <a:xfrm>
            <a:off x="2975850" y="3225443"/>
            <a:ext cx="3192300" cy="315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4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grpSp>
        <p:nvGrpSpPr>
          <p:cNvPr id="4350" name="Google Shape;4350;p172"/>
          <p:cNvGrpSpPr/>
          <p:nvPr/>
        </p:nvGrpSpPr>
        <p:grpSpPr>
          <a:xfrm>
            <a:off x="-3369115" y="3925103"/>
            <a:ext cx="17032403" cy="3911137"/>
            <a:chOff x="-3369115" y="3925103"/>
            <a:chExt cx="17032403" cy="3911137"/>
          </a:xfrm>
        </p:grpSpPr>
        <p:sp>
          <p:nvSpPr>
            <p:cNvPr id="4351" name="Google Shape;4351;p172"/>
            <p:cNvSpPr/>
            <p:nvPr/>
          </p:nvSpPr>
          <p:spPr>
            <a:xfrm rot="277051">
              <a:off x="610636" y="4410171"/>
              <a:ext cx="7922614" cy="2830697"/>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2" name="Google Shape;4352;p172"/>
            <p:cNvSpPr/>
            <p:nvPr/>
          </p:nvSpPr>
          <p:spPr>
            <a:xfrm rot="-351819">
              <a:off x="-3245252" y="4608333"/>
              <a:ext cx="7922753" cy="2830612"/>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3" name="Google Shape;4353;p172"/>
            <p:cNvSpPr/>
            <p:nvPr/>
          </p:nvSpPr>
          <p:spPr>
            <a:xfrm rot="319248">
              <a:off x="4135318" y="4359896"/>
              <a:ext cx="9462975" cy="184148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nvGrpSpPr>
            <p:cNvPr id="4354" name="Google Shape;4354;p172"/>
            <p:cNvGrpSpPr/>
            <p:nvPr/>
          </p:nvGrpSpPr>
          <p:grpSpPr>
            <a:xfrm>
              <a:off x="1719322" y="4553505"/>
              <a:ext cx="216805" cy="436090"/>
              <a:chOff x="1173271" y="4610392"/>
              <a:chExt cx="437637" cy="880279"/>
            </a:xfrm>
          </p:grpSpPr>
          <p:grpSp>
            <p:nvGrpSpPr>
              <p:cNvPr id="4355" name="Google Shape;4355;p172"/>
              <p:cNvGrpSpPr/>
              <p:nvPr/>
            </p:nvGrpSpPr>
            <p:grpSpPr>
              <a:xfrm>
                <a:off x="1216042" y="4610930"/>
                <a:ext cx="309313" cy="333842"/>
                <a:chOff x="1215415" y="4605413"/>
                <a:chExt cx="309313" cy="333842"/>
              </a:xfrm>
            </p:grpSpPr>
            <p:sp>
              <p:nvSpPr>
                <p:cNvPr id="4356" name="Google Shape;4356;p172"/>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7" name="Google Shape;4357;p172"/>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358" name="Google Shape;4358;p172"/>
              <p:cNvGrpSpPr/>
              <p:nvPr/>
            </p:nvGrpSpPr>
            <p:grpSpPr>
              <a:xfrm>
                <a:off x="1173271" y="4610392"/>
                <a:ext cx="437637" cy="880279"/>
                <a:chOff x="1128521" y="4507655"/>
                <a:chExt cx="437637" cy="880279"/>
              </a:xfrm>
            </p:grpSpPr>
            <p:grpSp>
              <p:nvGrpSpPr>
                <p:cNvPr id="4359" name="Google Shape;4359;p172"/>
                <p:cNvGrpSpPr/>
                <p:nvPr/>
              </p:nvGrpSpPr>
              <p:grpSpPr>
                <a:xfrm>
                  <a:off x="1170695" y="4507655"/>
                  <a:ext cx="309313" cy="333842"/>
                  <a:chOff x="1170069" y="4502138"/>
                  <a:chExt cx="309313" cy="333842"/>
                </a:xfrm>
              </p:grpSpPr>
              <p:sp>
                <p:nvSpPr>
                  <p:cNvPr id="4360" name="Google Shape;4360;p172"/>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1" name="Google Shape;4361;p172"/>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362" name="Google Shape;4362;p172"/>
                <p:cNvGrpSpPr/>
                <p:nvPr/>
              </p:nvGrpSpPr>
              <p:grpSpPr>
                <a:xfrm>
                  <a:off x="1128521" y="4526541"/>
                  <a:ext cx="395092" cy="348462"/>
                  <a:chOff x="1128521" y="4526541"/>
                  <a:chExt cx="395092" cy="348462"/>
                </a:xfrm>
              </p:grpSpPr>
              <p:sp>
                <p:nvSpPr>
                  <p:cNvPr id="4363" name="Google Shape;4363;p172"/>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4" name="Google Shape;4364;p172"/>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5" name="Google Shape;4365;p172"/>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366" name="Google Shape;4366;p172"/>
                <p:cNvGrpSpPr/>
                <p:nvPr/>
              </p:nvGrpSpPr>
              <p:grpSpPr>
                <a:xfrm>
                  <a:off x="1247462" y="4807734"/>
                  <a:ext cx="318696" cy="580200"/>
                  <a:chOff x="1247462" y="4807734"/>
                  <a:chExt cx="318696" cy="580200"/>
                </a:xfrm>
              </p:grpSpPr>
              <p:sp>
                <p:nvSpPr>
                  <p:cNvPr id="4367" name="Google Shape;4367;p172"/>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8" name="Google Shape;4368;p172"/>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9" name="Google Shape;4369;p172"/>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0" name="Google Shape;4370;p172"/>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1" name="Google Shape;4371;p172"/>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4372" name="Google Shape;4372;p172"/>
            <p:cNvGrpSpPr/>
            <p:nvPr/>
          </p:nvGrpSpPr>
          <p:grpSpPr>
            <a:xfrm>
              <a:off x="4410322" y="4147925"/>
              <a:ext cx="525004" cy="405571"/>
              <a:chOff x="206924" y="4453733"/>
              <a:chExt cx="1059758" cy="818673"/>
            </a:xfrm>
          </p:grpSpPr>
          <p:sp>
            <p:nvSpPr>
              <p:cNvPr id="4373" name="Google Shape;4373;p172"/>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4" name="Google Shape;4374;p172"/>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5" name="Google Shape;4375;p172"/>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6" name="Google Shape;4376;p172"/>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7" name="Google Shape;4377;p172"/>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8" name="Google Shape;4378;p172"/>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9" name="Google Shape;4379;p172"/>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0" name="Google Shape;4380;p172"/>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381" name="Google Shape;4381;p172"/>
            <p:cNvGrpSpPr/>
            <p:nvPr/>
          </p:nvGrpSpPr>
          <p:grpSpPr>
            <a:xfrm>
              <a:off x="3846705" y="4039748"/>
              <a:ext cx="270657" cy="566740"/>
              <a:chOff x="-190602" y="4255105"/>
              <a:chExt cx="546340" cy="1144005"/>
            </a:xfrm>
          </p:grpSpPr>
          <p:sp>
            <p:nvSpPr>
              <p:cNvPr id="4382" name="Google Shape;4382;p172"/>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3" name="Google Shape;4383;p172"/>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4" name="Google Shape;4384;p172"/>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5" name="Google Shape;4385;p172"/>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6" name="Google Shape;4386;p172"/>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387" name="Google Shape;4387;p172"/>
            <p:cNvGrpSpPr/>
            <p:nvPr/>
          </p:nvGrpSpPr>
          <p:grpSpPr>
            <a:xfrm>
              <a:off x="2862492" y="4286028"/>
              <a:ext cx="427612" cy="330335"/>
              <a:chOff x="206924" y="4453733"/>
              <a:chExt cx="1059758" cy="818673"/>
            </a:xfrm>
          </p:grpSpPr>
          <p:sp>
            <p:nvSpPr>
              <p:cNvPr id="4388" name="Google Shape;4388;p172"/>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9" name="Google Shape;4389;p172"/>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0" name="Google Shape;4390;p172"/>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1" name="Google Shape;4391;p172"/>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2" name="Google Shape;4392;p172"/>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3" name="Google Shape;4393;p172"/>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4" name="Google Shape;4394;p172"/>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5" name="Google Shape;4395;p172"/>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396" name="Google Shape;4396;p172"/>
            <p:cNvGrpSpPr/>
            <p:nvPr/>
          </p:nvGrpSpPr>
          <p:grpSpPr>
            <a:xfrm>
              <a:off x="6504180" y="4396323"/>
              <a:ext cx="270657" cy="566740"/>
              <a:chOff x="-190602" y="4255105"/>
              <a:chExt cx="546340" cy="1144005"/>
            </a:xfrm>
          </p:grpSpPr>
          <p:sp>
            <p:nvSpPr>
              <p:cNvPr id="4397" name="Google Shape;4397;p172"/>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8" name="Google Shape;4398;p172"/>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9" name="Google Shape;4399;p172"/>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0" name="Google Shape;4400;p172"/>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1" name="Google Shape;4401;p172"/>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02" name="Google Shape;4402;p172"/>
            <p:cNvGrpSpPr/>
            <p:nvPr/>
          </p:nvGrpSpPr>
          <p:grpSpPr>
            <a:xfrm>
              <a:off x="890647" y="4343955"/>
              <a:ext cx="216805" cy="436090"/>
              <a:chOff x="1173271" y="4610392"/>
              <a:chExt cx="437637" cy="880279"/>
            </a:xfrm>
          </p:grpSpPr>
          <p:grpSp>
            <p:nvGrpSpPr>
              <p:cNvPr id="4403" name="Google Shape;4403;p172"/>
              <p:cNvGrpSpPr/>
              <p:nvPr/>
            </p:nvGrpSpPr>
            <p:grpSpPr>
              <a:xfrm>
                <a:off x="1216042" y="4610930"/>
                <a:ext cx="309313" cy="333842"/>
                <a:chOff x="1215415" y="4605413"/>
                <a:chExt cx="309313" cy="333842"/>
              </a:xfrm>
            </p:grpSpPr>
            <p:sp>
              <p:nvSpPr>
                <p:cNvPr id="4404" name="Google Shape;4404;p172"/>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5" name="Google Shape;4405;p172"/>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06" name="Google Shape;4406;p172"/>
              <p:cNvGrpSpPr/>
              <p:nvPr/>
            </p:nvGrpSpPr>
            <p:grpSpPr>
              <a:xfrm>
                <a:off x="1173271" y="4610392"/>
                <a:ext cx="437637" cy="880279"/>
                <a:chOff x="1128521" y="4507655"/>
                <a:chExt cx="437637" cy="880279"/>
              </a:xfrm>
            </p:grpSpPr>
            <p:grpSp>
              <p:nvGrpSpPr>
                <p:cNvPr id="4407" name="Google Shape;4407;p172"/>
                <p:cNvGrpSpPr/>
                <p:nvPr/>
              </p:nvGrpSpPr>
              <p:grpSpPr>
                <a:xfrm>
                  <a:off x="1170695" y="4507655"/>
                  <a:ext cx="309313" cy="333842"/>
                  <a:chOff x="1170069" y="4502138"/>
                  <a:chExt cx="309313" cy="333842"/>
                </a:xfrm>
              </p:grpSpPr>
              <p:sp>
                <p:nvSpPr>
                  <p:cNvPr id="4408" name="Google Shape;4408;p172"/>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9" name="Google Shape;4409;p172"/>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10" name="Google Shape;4410;p172"/>
                <p:cNvGrpSpPr/>
                <p:nvPr/>
              </p:nvGrpSpPr>
              <p:grpSpPr>
                <a:xfrm>
                  <a:off x="1128521" y="4526541"/>
                  <a:ext cx="395092" cy="348462"/>
                  <a:chOff x="1128521" y="4526541"/>
                  <a:chExt cx="395092" cy="348462"/>
                </a:xfrm>
              </p:grpSpPr>
              <p:sp>
                <p:nvSpPr>
                  <p:cNvPr id="4411" name="Google Shape;4411;p172"/>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2" name="Google Shape;4412;p172"/>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3" name="Google Shape;4413;p172"/>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14" name="Google Shape;4414;p172"/>
                <p:cNvGrpSpPr/>
                <p:nvPr/>
              </p:nvGrpSpPr>
              <p:grpSpPr>
                <a:xfrm>
                  <a:off x="1247462" y="4807734"/>
                  <a:ext cx="318696" cy="580200"/>
                  <a:chOff x="1247462" y="4807734"/>
                  <a:chExt cx="318696" cy="580200"/>
                </a:xfrm>
              </p:grpSpPr>
              <p:sp>
                <p:nvSpPr>
                  <p:cNvPr id="4415" name="Google Shape;4415;p172"/>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6" name="Google Shape;4416;p172"/>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7" name="Google Shape;4417;p172"/>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8" name="Google Shape;4418;p172"/>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9" name="Google Shape;4419;p172"/>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4420" name="Google Shape;4420;p172"/>
            <p:cNvGrpSpPr/>
            <p:nvPr/>
          </p:nvGrpSpPr>
          <p:grpSpPr>
            <a:xfrm rot="1498624">
              <a:off x="5310251" y="4501582"/>
              <a:ext cx="216821" cy="436121"/>
              <a:chOff x="1173271" y="4610392"/>
              <a:chExt cx="437637" cy="880279"/>
            </a:xfrm>
          </p:grpSpPr>
          <p:grpSp>
            <p:nvGrpSpPr>
              <p:cNvPr id="4421" name="Google Shape;4421;p172"/>
              <p:cNvGrpSpPr/>
              <p:nvPr/>
            </p:nvGrpSpPr>
            <p:grpSpPr>
              <a:xfrm>
                <a:off x="1216042" y="4610930"/>
                <a:ext cx="309313" cy="333842"/>
                <a:chOff x="1215415" y="4605413"/>
                <a:chExt cx="309313" cy="333842"/>
              </a:xfrm>
            </p:grpSpPr>
            <p:sp>
              <p:nvSpPr>
                <p:cNvPr id="4422" name="Google Shape;4422;p172"/>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3" name="Google Shape;4423;p172"/>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24" name="Google Shape;4424;p172"/>
              <p:cNvGrpSpPr/>
              <p:nvPr/>
            </p:nvGrpSpPr>
            <p:grpSpPr>
              <a:xfrm>
                <a:off x="1173271" y="4610392"/>
                <a:ext cx="437637" cy="880279"/>
                <a:chOff x="1128521" y="4507655"/>
                <a:chExt cx="437637" cy="880279"/>
              </a:xfrm>
            </p:grpSpPr>
            <p:grpSp>
              <p:nvGrpSpPr>
                <p:cNvPr id="4425" name="Google Shape;4425;p172"/>
                <p:cNvGrpSpPr/>
                <p:nvPr/>
              </p:nvGrpSpPr>
              <p:grpSpPr>
                <a:xfrm>
                  <a:off x="1170695" y="4507655"/>
                  <a:ext cx="309313" cy="333842"/>
                  <a:chOff x="1170069" y="4502138"/>
                  <a:chExt cx="309313" cy="333842"/>
                </a:xfrm>
              </p:grpSpPr>
              <p:sp>
                <p:nvSpPr>
                  <p:cNvPr id="4426" name="Google Shape;4426;p172"/>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7" name="Google Shape;4427;p172"/>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28" name="Google Shape;4428;p172"/>
                <p:cNvGrpSpPr/>
                <p:nvPr/>
              </p:nvGrpSpPr>
              <p:grpSpPr>
                <a:xfrm>
                  <a:off x="1128521" y="4526541"/>
                  <a:ext cx="395092" cy="348462"/>
                  <a:chOff x="1128521" y="4526541"/>
                  <a:chExt cx="395092" cy="348462"/>
                </a:xfrm>
              </p:grpSpPr>
              <p:sp>
                <p:nvSpPr>
                  <p:cNvPr id="4429" name="Google Shape;4429;p172"/>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0" name="Google Shape;4430;p172"/>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1" name="Google Shape;4431;p172"/>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32" name="Google Shape;4432;p172"/>
                <p:cNvGrpSpPr/>
                <p:nvPr/>
              </p:nvGrpSpPr>
              <p:grpSpPr>
                <a:xfrm>
                  <a:off x="1247462" y="4807734"/>
                  <a:ext cx="318696" cy="580200"/>
                  <a:chOff x="1247462" y="4807734"/>
                  <a:chExt cx="318696" cy="580200"/>
                </a:xfrm>
              </p:grpSpPr>
              <p:sp>
                <p:nvSpPr>
                  <p:cNvPr id="4433" name="Google Shape;4433;p172"/>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4" name="Google Shape;4434;p172"/>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5" name="Google Shape;4435;p172"/>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6" name="Google Shape;4436;p172"/>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7" name="Google Shape;4437;p172"/>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sp>
        <p:nvSpPr>
          <p:cNvPr id="4438" name="Google Shape;4438;p172"/>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Number and text">
  <p:cSld name="CUSTOM_11">
    <p:bg>
      <p:bgPr>
        <a:solidFill>
          <a:schemeClr val="dk2"/>
        </a:solidFill>
        <a:effectLst/>
      </p:bgPr>
    </p:bg>
    <p:spTree>
      <p:nvGrpSpPr>
        <p:cNvPr id="1" name="Shape 4439"/>
        <p:cNvGrpSpPr/>
        <p:nvPr/>
      </p:nvGrpSpPr>
      <p:grpSpPr>
        <a:xfrm>
          <a:off x="0" y="0"/>
          <a:ext cx="0" cy="0"/>
          <a:chOff x="0" y="0"/>
          <a:chExt cx="0" cy="0"/>
        </a:xfrm>
      </p:grpSpPr>
      <p:sp>
        <p:nvSpPr>
          <p:cNvPr id="4440" name="Google Shape;4440;p173"/>
          <p:cNvSpPr txBox="1">
            <a:spLocks noGrp="1"/>
          </p:cNvSpPr>
          <p:nvPr>
            <p:ph type="subTitle" idx="1"/>
          </p:nvPr>
        </p:nvSpPr>
        <p:spPr>
          <a:xfrm>
            <a:off x="2110195" y="1921225"/>
            <a:ext cx="4923600" cy="31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4441" name="Google Shape;4441;p173"/>
          <p:cNvSpPr txBox="1">
            <a:spLocks noGrp="1"/>
          </p:cNvSpPr>
          <p:nvPr>
            <p:ph type="title"/>
          </p:nvPr>
        </p:nvSpPr>
        <p:spPr>
          <a:xfrm>
            <a:off x="2827231" y="958925"/>
            <a:ext cx="34896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5000"/>
              <a:buFont typeface="Fredoka"/>
              <a:buNone/>
              <a:defRPr sz="5000" b="0">
                <a:latin typeface="Fredoka"/>
                <a:ea typeface="Fredoka"/>
                <a:cs typeface="Fredoka"/>
                <a:sym typeface="Fredoka"/>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grpSp>
        <p:nvGrpSpPr>
          <p:cNvPr id="4442" name="Google Shape;4442;p173"/>
          <p:cNvGrpSpPr/>
          <p:nvPr/>
        </p:nvGrpSpPr>
        <p:grpSpPr>
          <a:xfrm>
            <a:off x="-62430" y="3070322"/>
            <a:ext cx="10380565" cy="3226089"/>
            <a:chOff x="-62430" y="3070322"/>
            <a:chExt cx="10380565" cy="3226089"/>
          </a:xfrm>
        </p:grpSpPr>
        <p:sp>
          <p:nvSpPr>
            <p:cNvPr id="4443" name="Google Shape;4443;p173"/>
            <p:cNvSpPr/>
            <p:nvPr/>
          </p:nvSpPr>
          <p:spPr>
            <a:xfrm>
              <a:off x="6415925" y="4652400"/>
              <a:ext cx="3902210" cy="1644011"/>
            </a:xfrm>
            <a:custGeom>
              <a:avLst/>
              <a:gdLst/>
              <a:ahLst/>
              <a:cxnLst/>
              <a:rect l="l" t="t" r="r" b="b"/>
              <a:pathLst>
                <a:path w="80620" h="20805" extrusionOk="0">
                  <a:moveTo>
                    <a:pt x="31328" y="0"/>
                  </a:moveTo>
                  <a:lnTo>
                    <a:pt x="31015" y="2"/>
                  </a:lnTo>
                  <a:lnTo>
                    <a:pt x="30644" y="2"/>
                  </a:lnTo>
                  <a:cubicBezTo>
                    <a:pt x="30208" y="2"/>
                    <a:pt x="29768" y="2"/>
                    <a:pt x="29334" y="10"/>
                  </a:cubicBezTo>
                  <a:cubicBezTo>
                    <a:pt x="28579" y="26"/>
                    <a:pt x="27825" y="37"/>
                    <a:pt x="27074" y="53"/>
                  </a:cubicBezTo>
                  <a:cubicBezTo>
                    <a:pt x="26672" y="61"/>
                    <a:pt x="26269" y="79"/>
                    <a:pt x="25875" y="99"/>
                  </a:cubicBezTo>
                  <a:lnTo>
                    <a:pt x="25397" y="121"/>
                  </a:lnTo>
                  <a:cubicBezTo>
                    <a:pt x="25260" y="126"/>
                    <a:pt x="25121" y="131"/>
                    <a:pt x="24983" y="136"/>
                  </a:cubicBezTo>
                  <a:cubicBezTo>
                    <a:pt x="24643" y="149"/>
                    <a:pt x="24287" y="161"/>
                    <a:pt x="23942" y="191"/>
                  </a:cubicBezTo>
                  <a:lnTo>
                    <a:pt x="22655" y="299"/>
                  </a:lnTo>
                  <a:lnTo>
                    <a:pt x="21463" y="398"/>
                  </a:lnTo>
                  <a:cubicBezTo>
                    <a:pt x="21097" y="429"/>
                    <a:pt x="20730" y="476"/>
                    <a:pt x="20371" y="524"/>
                  </a:cubicBezTo>
                  <a:lnTo>
                    <a:pt x="20113" y="556"/>
                  </a:lnTo>
                  <a:cubicBezTo>
                    <a:pt x="19900" y="583"/>
                    <a:pt x="19687" y="608"/>
                    <a:pt x="19473" y="634"/>
                  </a:cubicBezTo>
                  <a:cubicBezTo>
                    <a:pt x="19026" y="689"/>
                    <a:pt x="18583" y="743"/>
                    <a:pt x="18137" y="804"/>
                  </a:cubicBezTo>
                  <a:lnTo>
                    <a:pt x="17745" y="861"/>
                  </a:lnTo>
                  <a:cubicBezTo>
                    <a:pt x="16682" y="1011"/>
                    <a:pt x="15582" y="1168"/>
                    <a:pt x="14503" y="1353"/>
                  </a:cubicBezTo>
                  <a:cubicBezTo>
                    <a:pt x="14313" y="1387"/>
                    <a:pt x="14122" y="1417"/>
                    <a:pt x="13932" y="1449"/>
                  </a:cubicBezTo>
                  <a:cubicBezTo>
                    <a:pt x="13561" y="1509"/>
                    <a:pt x="13180" y="1571"/>
                    <a:pt x="12806" y="1647"/>
                  </a:cubicBezTo>
                  <a:lnTo>
                    <a:pt x="11626" y="1884"/>
                  </a:lnTo>
                  <a:lnTo>
                    <a:pt x="10649" y="2080"/>
                  </a:lnTo>
                  <a:cubicBezTo>
                    <a:pt x="10291" y="2152"/>
                    <a:pt x="9936" y="2231"/>
                    <a:pt x="9581" y="2308"/>
                  </a:cubicBezTo>
                  <a:lnTo>
                    <a:pt x="9077" y="2419"/>
                  </a:lnTo>
                  <a:lnTo>
                    <a:pt x="8742" y="2491"/>
                  </a:lnTo>
                  <a:cubicBezTo>
                    <a:pt x="8327" y="2577"/>
                    <a:pt x="7904" y="2668"/>
                    <a:pt x="7490" y="2781"/>
                  </a:cubicBezTo>
                  <a:lnTo>
                    <a:pt x="6388" y="3074"/>
                  </a:lnTo>
                  <a:lnTo>
                    <a:pt x="5288" y="3368"/>
                  </a:lnTo>
                  <a:cubicBezTo>
                    <a:pt x="4867" y="3481"/>
                    <a:pt x="4445" y="3617"/>
                    <a:pt x="4036" y="3750"/>
                  </a:cubicBezTo>
                  <a:cubicBezTo>
                    <a:pt x="3835" y="3815"/>
                    <a:pt x="3634" y="3882"/>
                    <a:pt x="3434" y="3943"/>
                  </a:cubicBezTo>
                  <a:cubicBezTo>
                    <a:pt x="2990" y="4083"/>
                    <a:pt x="2545" y="4228"/>
                    <a:pt x="2100" y="4371"/>
                  </a:cubicBezTo>
                  <a:cubicBezTo>
                    <a:pt x="1700" y="4501"/>
                    <a:pt x="1306" y="4631"/>
                    <a:pt x="906" y="4760"/>
                  </a:cubicBezTo>
                  <a:cubicBezTo>
                    <a:pt x="835" y="4783"/>
                    <a:pt x="765" y="4805"/>
                    <a:pt x="693" y="4827"/>
                  </a:cubicBezTo>
                  <a:cubicBezTo>
                    <a:pt x="551" y="4872"/>
                    <a:pt x="408" y="4919"/>
                    <a:pt x="269" y="4970"/>
                  </a:cubicBezTo>
                  <a:lnTo>
                    <a:pt x="0" y="5072"/>
                  </a:lnTo>
                  <a:cubicBezTo>
                    <a:pt x="691" y="5292"/>
                    <a:pt x="1384" y="5516"/>
                    <a:pt x="2080" y="5747"/>
                  </a:cubicBezTo>
                  <a:lnTo>
                    <a:pt x="2319" y="5819"/>
                  </a:lnTo>
                  <a:cubicBezTo>
                    <a:pt x="3035" y="6050"/>
                    <a:pt x="3759" y="6313"/>
                    <a:pt x="4457" y="6566"/>
                  </a:cubicBezTo>
                  <a:lnTo>
                    <a:pt x="4499" y="6580"/>
                  </a:lnTo>
                  <a:lnTo>
                    <a:pt x="4671" y="6644"/>
                  </a:lnTo>
                  <a:lnTo>
                    <a:pt x="5290" y="6866"/>
                  </a:lnTo>
                  <a:cubicBezTo>
                    <a:pt x="5440" y="6917"/>
                    <a:pt x="5587" y="6982"/>
                    <a:pt x="5726" y="7044"/>
                  </a:cubicBezTo>
                  <a:lnTo>
                    <a:pt x="5750" y="7057"/>
                  </a:lnTo>
                  <a:lnTo>
                    <a:pt x="5915" y="7129"/>
                  </a:lnTo>
                  <a:lnTo>
                    <a:pt x="6420" y="7344"/>
                  </a:lnTo>
                  <a:lnTo>
                    <a:pt x="6913" y="7556"/>
                  </a:lnTo>
                  <a:cubicBezTo>
                    <a:pt x="7028" y="7605"/>
                    <a:pt x="7145" y="7653"/>
                    <a:pt x="7258" y="7699"/>
                  </a:cubicBezTo>
                  <a:lnTo>
                    <a:pt x="7318" y="7726"/>
                  </a:lnTo>
                  <a:cubicBezTo>
                    <a:pt x="7595" y="7839"/>
                    <a:pt x="7883" y="7956"/>
                    <a:pt x="8157" y="8091"/>
                  </a:cubicBezTo>
                  <a:lnTo>
                    <a:pt x="8862" y="8439"/>
                  </a:lnTo>
                  <a:lnTo>
                    <a:pt x="8906" y="8460"/>
                  </a:lnTo>
                  <a:cubicBezTo>
                    <a:pt x="9525" y="8761"/>
                    <a:pt x="10298" y="9137"/>
                    <a:pt x="11018" y="9517"/>
                  </a:cubicBezTo>
                  <a:cubicBezTo>
                    <a:pt x="12214" y="10144"/>
                    <a:pt x="13212" y="10678"/>
                    <a:pt x="14161" y="11200"/>
                  </a:cubicBezTo>
                  <a:cubicBezTo>
                    <a:pt x="15854" y="12131"/>
                    <a:pt x="17598" y="13171"/>
                    <a:pt x="19490" y="14377"/>
                  </a:cubicBezTo>
                  <a:cubicBezTo>
                    <a:pt x="19658" y="14481"/>
                    <a:pt x="19825" y="14587"/>
                    <a:pt x="19993" y="14691"/>
                  </a:cubicBezTo>
                  <a:lnTo>
                    <a:pt x="20041" y="14723"/>
                  </a:lnTo>
                  <a:lnTo>
                    <a:pt x="20100" y="14760"/>
                  </a:lnTo>
                  <a:cubicBezTo>
                    <a:pt x="20422" y="14957"/>
                    <a:pt x="20787" y="15185"/>
                    <a:pt x="21125" y="15417"/>
                  </a:cubicBezTo>
                  <a:lnTo>
                    <a:pt x="21702" y="15812"/>
                  </a:lnTo>
                  <a:lnTo>
                    <a:pt x="22522" y="16373"/>
                  </a:lnTo>
                  <a:cubicBezTo>
                    <a:pt x="22824" y="16577"/>
                    <a:pt x="23124" y="16806"/>
                    <a:pt x="23418" y="17025"/>
                  </a:cubicBezTo>
                  <a:lnTo>
                    <a:pt x="23436" y="17041"/>
                  </a:lnTo>
                  <a:lnTo>
                    <a:pt x="23568" y="17141"/>
                  </a:lnTo>
                  <a:lnTo>
                    <a:pt x="23802" y="17316"/>
                  </a:lnTo>
                  <a:cubicBezTo>
                    <a:pt x="24065" y="17511"/>
                    <a:pt x="24327" y="17708"/>
                    <a:pt x="24590" y="17906"/>
                  </a:cubicBezTo>
                  <a:lnTo>
                    <a:pt x="24850" y="18104"/>
                  </a:lnTo>
                  <a:cubicBezTo>
                    <a:pt x="25548" y="18588"/>
                    <a:pt x="26234" y="19057"/>
                    <a:pt x="26889" y="19499"/>
                  </a:cubicBezTo>
                  <a:cubicBezTo>
                    <a:pt x="27407" y="19847"/>
                    <a:pt x="27931" y="20222"/>
                    <a:pt x="28403" y="20561"/>
                  </a:cubicBezTo>
                  <a:lnTo>
                    <a:pt x="28743" y="20805"/>
                  </a:lnTo>
                  <a:lnTo>
                    <a:pt x="30252" y="19990"/>
                  </a:lnTo>
                  <a:cubicBezTo>
                    <a:pt x="30506" y="19852"/>
                    <a:pt x="30775" y="19721"/>
                    <a:pt x="31034" y="19598"/>
                  </a:cubicBezTo>
                  <a:cubicBezTo>
                    <a:pt x="31154" y="19541"/>
                    <a:pt x="31270" y="19485"/>
                    <a:pt x="31390" y="19425"/>
                  </a:cubicBezTo>
                  <a:lnTo>
                    <a:pt x="31760" y="19240"/>
                  </a:lnTo>
                  <a:cubicBezTo>
                    <a:pt x="32586" y="18831"/>
                    <a:pt x="33439" y="18407"/>
                    <a:pt x="34288" y="18009"/>
                  </a:cubicBezTo>
                  <a:cubicBezTo>
                    <a:pt x="34910" y="17721"/>
                    <a:pt x="35530" y="17431"/>
                    <a:pt x="36152" y="17143"/>
                  </a:cubicBezTo>
                  <a:cubicBezTo>
                    <a:pt x="37574" y="16482"/>
                    <a:pt x="39046" y="15797"/>
                    <a:pt x="40488" y="15113"/>
                  </a:cubicBezTo>
                  <a:lnTo>
                    <a:pt x="42248" y="14278"/>
                  </a:lnTo>
                  <a:lnTo>
                    <a:pt x="44034" y="13430"/>
                  </a:lnTo>
                  <a:cubicBezTo>
                    <a:pt x="44261" y="13323"/>
                    <a:pt x="44504" y="13215"/>
                    <a:pt x="44801" y="13094"/>
                  </a:cubicBezTo>
                  <a:lnTo>
                    <a:pt x="45302" y="12884"/>
                  </a:lnTo>
                  <a:lnTo>
                    <a:pt x="46899" y="12220"/>
                  </a:lnTo>
                  <a:lnTo>
                    <a:pt x="47867" y="11817"/>
                  </a:lnTo>
                  <a:lnTo>
                    <a:pt x="48431" y="11583"/>
                  </a:lnTo>
                  <a:cubicBezTo>
                    <a:pt x="48756" y="11447"/>
                    <a:pt x="49097" y="11333"/>
                    <a:pt x="49426" y="11225"/>
                  </a:cubicBezTo>
                  <a:lnTo>
                    <a:pt x="49695" y="11134"/>
                  </a:lnTo>
                  <a:lnTo>
                    <a:pt x="51953" y="10367"/>
                  </a:lnTo>
                  <a:lnTo>
                    <a:pt x="52250" y="10263"/>
                  </a:lnTo>
                  <a:cubicBezTo>
                    <a:pt x="52480" y="10185"/>
                    <a:pt x="52707" y="10103"/>
                    <a:pt x="52942" y="10035"/>
                  </a:cubicBezTo>
                  <a:lnTo>
                    <a:pt x="54862" y="9443"/>
                  </a:lnTo>
                  <a:lnTo>
                    <a:pt x="56783" y="8850"/>
                  </a:lnTo>
                  <a:cubicBezTo>
                    <a:pt x="57489" y="8630"/>
                    <a:pt x="58211" y="8420"/>
                    <a:pt x="58911" y="8218"/>
                  </a:cubicBezTo>
                  <a:cubicBezTo>
                    <a:pt x="59214" y="8130"/>
                    <a:pt x="59516" y="8043"/>
                    <a:pt x="59817" y="7955"/>
                  </a:cubicBezTo>
                  <a:lnTo>
                    <a:pt x="60447" y="7769"/>
                  </a:lnTo>
                  <a:lnTo>
                    <a:pt x="61259" y="7532"/>
                  </a:lnTo>
                  <a:cubicBezTo>
                    <a:pt x="61543" y="7448"/>
                    <a:pt x="61838" y="7376"/>
                    <a:pt x="62123" y="7307"/>
                  </a:cubicBezTo>
                  <a:cubicBezTo>
                    <a:pt x="62269" y="7270"/>
                    <a:pt x="62418" y="7235"/>
                    <a:pt x="62562" y="7199"/>
                  </a:cubicBezTo>
                  <a:cubicBezTo>
                    <a:pt x="63321" y="7005"/>
                    <a:pt x="64081" y="6813"/>
                    <a:pt x="64838" y="6618"/>
                  </a:cubicBezTo>
                  <a:lnTo>
                    <a:pt x="64977" y="6583"/>
                  </a:lnTo>
                  <a:cubicBezTo>
                    <a:pt x="65213" y="6521"/>
                    <a:pt x="65457" y="6459"/>
                    <a:pt x="65700" y="6408"/>
                  </a:cubicBezTo>
                  <a:lnTo>
                    <a:pt x="67689" y="5998"/>
                  </a:lnTo>
                  <a:lnTo>
                    <a:pt x="69647" y="5594"/>
                  </a:lnTo>
                  <a:cubicBezTo>
                    <a:pt x="69888" y="5543"/>
                    <a:pt x="70137" y="5509"/>
                    <a:pt x="70378" y="5474"/>
                  </a:cubicBezTo>
                  <a:cubicBezTo>
                    <a:pt x="70472" y="5460"/>
                    <a:pt x="70566" y="5447"/>
                    <a:pt x="70660" y="5433"/>
                  </a:cubicBezTo>
                  <a:lnTo>
                    <a:pt x="70691" y="5428"/>
                  </a:lnTo>
                  <a:cubicBezTo>
                    <a:pt x="71466" y="5310"/>
                    <a:pt x="72239" y="5191"/>
                    <a:pt x="73015" y="5073"/>
                  </a:cubicBezTo>
                  <a:lnTo>
                    <a:pt x="73335" y="5025"/>
                  </a:lnTo>
                  <a:cubicBezTo>
                    <a:pt x="73643" y="4975"/>
                    <a:pt x="73959" y="4925"/>
                    <a:pt x="74272" y="4891"/>
                  </a:cubicBezTo>
                  <a:lnTo>
                    <a:pt x="75173" y="4794"/>
                  </a:lnTo>
                  <a:lnTo>
                    <a:pt x="76183" y="4686"/>
                  </a:lnTo>
                  <a:cubicBezTo>
                    <a:pt x="76824" y="4619"/>
                    <a:pt x="77460" y="4549"/>
                    <a:pt x="78098" y="4484"/>
                  </a:cubicBezTo>
                  <a:cubicBezTo>
                    <a:pt x="78370" y="4454"/>
                    <a:pt x="78649" y="4438"/>
                    <a:pt x="78918" y="4422"/>
                  </a:cubicBezTo>
                  <a:cubicBezTo>
                    <a:pt x="79043" y="4417"/>
                    <a:pt x="79167" y="4409"/>
                    <a:pt x="79292" y="4403"/>
                  </a:cubicBezTo>
                  <a:lnTo>
                    <a:pt x="80409" y="4331"/>
                  </a:lnTo>
                  <a:lnTo>
                    <a:pt x="80620" y="4316"/>
                  </a:lnTo>
                  <a:lnTo>
                    <a:pt x="80574" y="4309"/>
                  </a:lnTo>
                  <a:cubicBezTo>
                    <a:pt x="79273" y="4072"/>
                    <a:pt x="77953" y="3843"/>
                    <a:pt x="76543" y="3615"/>
                  </a:cubicBezTo>
                  <a:cubicBezTo>
                    <a:pt x="75699" y="3478"/>
                    <a:pt x="74842" y="3357"/>
                    <a:pt x="74011" y="3241"/>
                  </a:cubicBezTo>
                  <a:cubicBezTo>
                    <a:pt x="73706" y="3199"/>
                    <a:pt x="73400" y="3158"/>
                    <a:pt x="73094" y="3115"/>
                  </a:cubicBezTo>
                  <a:cubicBezTo>
                    <a:pt x="72633" y="3048"/>
                    <a:pt x="72165" y="2992"/>
                    <a:pt x="71701" y="2935"/>
                  </a:cubicBezTo>
                  <a:cubicBezTo>
                    <a:pt x="71492" y="2908"/>
                    <a:pt x="71281" y="2884"/>
                    <a:pt x="71073" y="2859"/>
                  </a:cubicBezTo>
                  <a:lnTo>
                    <a:pt x="70954" y="2842"/>
                  </a:lnTo>
                  <a:cubicBezTo>
                    <a:pt x="70476" y="2783"/>
                    <a:pt x="69998" y="2721"/>
                    <a:pt x="69518" y="2672"/>
                  </a:cubicBezTo>
                  <a:cubicBezTo>
                    <a:pt x="66928" y="2401"/>
                    <a:pt x="64338" y="2153"/>
                    <a:pt x="61821" y="1933"/>
                  </a:cubicBezTo>
                  <a:lnTo>
                    <a:pt x="60936" y="1855"/>
                  </a:lnTo>
                  <a:cubicBezTo>
                    <a:pt x="58839" y="1672"/>
                    <a:pt x="56738" y="1487"/>
                    <a:pt x="54641" y="1292"/>
                  </a:cubicBezTo>
                  <a:cubicBezTo>
                    <a:pt x="53247" y="1164"/>
                    <a:pt x="52177" y="1070"/>
                    <a:pt x="51177" y="986"/>
                  </a:cubicBezTo>
                  <a:lnTo>
                    <a:pt x="51035" y="973"/>
                  </a:lnTo>
                  <a:cubicBezTo>
                    <a:pt x="50426" y="924"/>
                    <a:pt x="49817" y="874"/>
                    <a:pt x="49207" y="823"/>
                  </a:cubicBezTo>
                  <a:lnTo>
                    <a:pt x="48782" y="788"/>
                  </a:lnTo>
                  <a:cubicBezTo>
                    <a:pt x="48426" y="756"/>
                    <a:pt x="48058" y="723"/>
                    <a:pt x="47697" y="704"/>
                  </a:cubicBezTo>
                  <a:cubicBezTo>
                    <a:pt x="42037" y="390"/>
                    <a:pt x="37283" y="153"/>
                    <a:pt x="32466" y="7"/>
                  </a:cubicBezTo>
                  <a:cubicBezTo>
                    <a:pt x="32225" y="2"/>
                    <a:pt x="31983" y="0"/>
                    <a:pt x="317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4" name="Google Shape;4444;p173"/>
            <p:cNvSpPr/>
            <p:nvPr/>
          </p:nvSpPr>
          <p:spPr>
            <a:xfrm>
              <a:off x="1024963" y="4372736"/>
              <a:ext cx="7169088" cy="1479471"/>
            </a:xfrm>
            <a:custGeom>
              <a:avLst/>
              <a:gdLst/>
              <a:ahLst/>
              <a:cxnLst/>
              <a:rect l="l" t="t" r="r" b="b"/>
              <a:pathLst>
                <a:path w="148114" h="30566" extrusionOk="0">
                  <a:moveTo>
                    <a:pt x="72948" y="0"/>
                  </a:moveTo>
                  <a:cubicBezTo>
                    <a:pt x="72794" y="0"/>
                    <a:pt x="72643" y="0"/>
                    <a:pt x="72489" y="5"/>
                  </a:cubicBezTo>
                  <a:lnTo>
                    <a:pt x="71414" y="32"/>
                  </a:lnTo>
                  <a:lnTo>
                    <a:pt x="70285" y="60"/>
                  </a:lnTo>
                  <a:cubicBezTo>
                    <a:pt x="69607" y="76"/>
                    <a:pt x="68934" y="122"/>
                    <a:pt x="68191" y="175"/>
                  </a:cubicBezTo>
                  <a:lnTo>
                    <a:pt x="67964" y="191"/>
                  </a:lnTo>
                  <a:lnTo>
                    <a:pt x="67741" y="207"/>
                  </a:lnTo>
                  <a:cubicBezTo>
                    <a:pt x="67596" y="217"/>
                    <a:pt x="67448" y="225"/>
                    <a:pt x="67303" y="235"/>
                  </a:cubicBezTo>
                  <a:cubicBezTo>
                    <a:pt x="67192" y="242"/>
                    <a:pt x="67079" y="257"/>
                    <a:pt x="66968" y="272"/>
                  </a:cubicBezTo>
                  <a:lnTo>
                    <a:pt x="66923" y="277"/>
                  </a:lnTo>
                  <a:cubicBezTo>
                    <a:pt x="66873" y="287"/>
                    <a:pt x="66820" y="293"/>
                    <a:pt x="66770" y="297"/>
                  </a:cubicBezTo>
                  <a:lnTo>
                    <a:pt x="66636" y="313"/>
                  </a:lnTo>
                  <a:lnTo>
                    <a:pt x="65609" y="432"/>
                  </a:lnTo>
                  <a:lnTo>
                    <a:pt x="65372" y="458"/>
                  </a:lnTo>
                  <a:cubicBezTo>
                    <a:pt x="64996" y="504"/>
                    <a:pt x="64574" y="552"/>
                    <a:pt x="64166" y="614"/>
                  </a:cubicBezTo>
                  <a:lnTo>
                    <a:pt x="63713" y="684"/>
                  </a:lnTo>
                  <a:lnTo>
                    <a:pt x="63637" y="696"/>
                  </a:lnTo>
                  <a:cubicBezTo>
                    <a:pt x="62728" y="839"/>
                    <a:pt x="61790" y="987"/>
                    <a:pt x="60882" y="1157"/>
                  </a:cubicBezTo>
                  <a:cubicBezTo>
                    <a:pt x="59713" y="1376"/>
                    <a:pt x="58541" y="1611"/>
                    <a:pt x="57398" y="1853"/>
                  </a:cubicBezTo>
                  <a:cubicBezTo>
                    <a:pt x="56379" y="2068"/>
                    <a:pt x="55321" y="2320"/>
                    <a:pt x="54410" y="2539"/>
                  </a:cubicBezTo>
                  <a:lnTo>
                    <a:pt x="54036" y="2627"/>
                  </a:lnTo>
                  <a:cubicBezTo>
                    <a:pt x="53333" y="2795"/>
                    <a:pt x="52598" y="2993"/>
                    <a:pt x="52062" y="3139"/>
                  </a:cubicBezTo>
                  <a:lnTo>
                    <a:pt x="51351" y="3326"/>
                  </a:lnTo>
                  <a:cubicBezTo>
                    <a:pt x="50703" y="3496"/>
                    <a:pt x="50061" y="3697"/>
                    <a:pt x="49440" y="3889"/>
                  </a:cubicBezTo>
                  <a:cubicBezTo>
                    <a:pt x="49187" y="3968"/>
                    <a:pt x="48953" y="4040"/>
                    <a:pt x="48721" y="4112"/>
                  </a:cubicBezTo>
                  <a:cubicBezTo>
                    <a:pt x="48457" y="4193"/>
                    <a:pt x="48191" y="4287"/>
                    <a:pt x="47923" y="4386"/>
                  </a:cubicBezTo>
                  <a:cubicBezTo>
                    <a:pt x="47789" y="4435"/>
                    <a:pt x="47656" y="4485"/>
                    <a:pt x="47525" y="4529"/>
                  </a:cubicBezTo>
                  <a:lnTo>
                    <a:pt x="46845" y="4768"/>
                  </a:lnTo>
                  <a:lnTo>
                    <a:pt x="46166" y="5005"/>
                  </a:lnTo>
                  <a:cubicBezTo>
                    <a:pt x="45894" y="5099"/>
                    <a:pt x="45624" y="5205"/>
                    <a:pt x="45326" y="5324"/>
                  </a:cubicBezTo>
                  <a:lnTo>
                    <a:pt x="45231" y="5361"/>
                  </a:lnTo>
                  <a:cubicBezTo>
                    <a:pt x="45078" y="5423"/>
                    <a:pt x="44924" y="5485"/>
                    <a:pt x="44770" y="5545"/>
                  </a:cubicBezTo>
                  <a:lnTo>
                    <a:pt x="44265" y="5740"/>
                  </a:lnTo>
                  <a:lnTo>
                    <a:pt x="43544" y="6017"/>
                  </a:lnTo>
                  <a:cubicBezTo>
                    <a:pt x="42387" y="6461"/>
                    <a:pt x="41211" y="6915"/>
                    <a:pt x="40033" y="7375"/>
                  </a:cubicBezTo>
                  <a:cubicBezTo>
                    <a:pt x="39446" y="7604"/>
                    <a:pt x="38856" y="7837"/>
                    <a:pt x="38267" y="8069"/>
                  </a:cubicBezTo>
                  <a:cubicBezTo>
                    <a:pt x="37635" y="8319"/>
                    <a:pt x="37005" y="8588"/>
                    <a:pt x="36361" y="8867"/>
                  </a:cubicBezTo>
                  <a:cubicBezTo>
                    <a:pt x="36063" y="8996"/>
                    <a:pt x="35765" y="9122"/>
                    <a:pt x="35468" y="9247"/>
                  </a:cubicBezTo>
                  <a:cubicBezTo>
                    <a:pt x="34899" y="9486"/>
                    <a:pt x="34335" y="9731"/>
                    <a:pt x="33768" y="9978"/>
                  </a:cubicBezTo>
                  <a:lnTo>
                    <a:pt x="32893" y="10354"/>
                  </a:lnTo>
                  <a:cubicBezTo>
                    <a:pt x="30945" y="11158"/>
                    <a:pt x="29257" y="11865"/>
                    <a:pt x="27733" y="12511"/>
                  </a:cubicBezTo>
                  <a:cubicBezTo>
                    <a:pt x="27527" y="12596"/>
                    <a:pt x="27317" y="12698"/>
                    <a:pt x="27119" y="12797"/>
                  </a:cubicBezTo>
                  <a:lnTo>
                    <a:pt x="27093" y="12810"/>
                  </a:lnTo>
                  <a:lnTo>
                    <a:pt x="26912" y="12897"/>
                  </a:lnTo>
                  <a:lnTo>
                    <a:pt x="26385" y="13149"/>
                  </a:lnTo>
                  <a:lnTo>
                    <a:pt x="25393" y="13623"/>
                  </a:lnTo>
                  <a:cubicBezTo>
                    <a:pt x="24866" y="13875"/>
                    <a:pt x="24342" y="14128"/>
                    <a:pt x="23818" y="14383"/>
                  </a:cubicBezTo>
                  <a:lnTo>
                    <a:pt x="22909" y="14824"/>
                  </a:lnTo>
                  <a:cubicBezTo>
                    <a:pt x="21498" y="15505"/>
                    <a:pt x="20043" y="16154"/>
                    <a:pt x="18759" y="16728"/>
                  </a:cubicBezTo>
                  <a:lnTo>
                    <a:pt x="17840" y="17137"/>
                  </a:lnTo>
                  <a:cubicBezTo>
                    <a:pt x="15949" y="17984"/>
                    <a:pt x="14356" y="18691"/>
                    <a:pt x="12830" y="19357"/>
                  </a:cubicBezTo>
                  <a:cubicBezTo>
                    <a:pt x="12865" y="19347"/>
                    <a:pt x="12898" y="19338"/>
                    <a:pt x="12930" y="19328"/>
                  </a:cubicBezTo>
                  <a:lnTo>
                    <a:pt x="12930" y="19328"/>
                  </a:lnTo>
                  <a:cubicBezTo>
                    <a:pt x="11500" y="19906"/>
                    <a:pt x="9863" y="20583"/>
                    <a:pt x="7783" y="21455"/>
                  </a:cubicBezTo>
                  <a:cubicBezTo>
                    <a:pt x="7250" y="21679"/>
                    <a:pt x="6719" y="21911"/>
                    <a:pt x="6190" y="22143"/>
                  </a:cubicBezTo>
                  <a:lnTo>
                    <a:pt x="6051" y="22202"/>
                  </a:lnTo>
                  <a:lnTo>
                    <a:pt x="5859" y="22286"/>
                  </a:lnTo>
                  <a:lnTo>
                    <a:pt x="5232" y="22560"/>
                  </a:lnTo>
                  <a:cubicBezTo>
                    <a:pt x="4676" y="22802"/>
                    <a:pt x="4119" y="23031"/>
                    <a:pt x="3547" y="23269"/>
                  </a:cubicBezTo>
                  <a:lnTo>
                    <a:pt x="3115" y="23448"/>
                  </a:lnTo>
                  <a:cubicBezTo>
                    <a:pt x="2850" y="23548"/>
                    <a:pt x="2582" y="23651"/>
                    <a:pt x="2315" y="23756"/>
                  </a:cubicBezTo>
                  <a:lnTo>
                    <a:pt x="2121" y="23831"/>
                  </a:lnTo>
                  <a:lnTo>
                    <a:pt x="2033" y="23863"/>
                  </a:lnTo>
                  <a:cubicBezTo>
                    <a:pt x="1517" y="24060"/>
                    <a:pt x="1001" y="24258"/>
                    <a:pt x="482" y="24449"/>
                  </a:cubicBezTo>
                  <a:lnTo>
                    <a:pt x="0" y="24624"/>
                  </a:lnTo>
                  <a:lnTo>
                    <a:pt x="0" y="28044"/>
                  </a:lnTo>
                  <a:lnTo>
                    <a:pt x="0" y="30561"/>
                  </a:lnTo>
                  <a:lnTo>
                    <a:pt x="5" y="30566"/>
                  </a:lnTo>
                  <a:lnTo>
                    <a:pt x="148114" y="30566"/>
                  </a:lnTo>
                  <a:cubicBezTo>
                    <a:pt x="147276" y="30114"/>
                    <a:pt x="146453" y="29644"/>
                    <a:pt x="145645" y="29185"/>
                  </a:cubicBezTo>
                  <a:lnTo>
                    <a:pt x="145186" y="28930"/>
                  </a:lnTo>
                  <a:lnTo>
                    <a:pt x="144720" y="28664"/>
                  </a:lnTo>
                  <a:cubicBezTo>
                    <a:pt x="144254" y="28404"/>
                    <a:pt x="143785" y="28147"/>
                    <a:pt x="143317" y="27892"/>
                  </a:cubicBezTo>
                  <a:lnTo>
                    <a:pt x="143178" y="27816"/>
                  </a:lnTo>
                  <a:cubicBezTo>
                    <a:pt x="142917" y="27674"/>
                    <a:pt x="142651" y="27530"/>
                    <a:pt x="142390" y="27384"/>
                  </a:cubicBezTo>
                  <a:cubicBezTo>
                    <a:pt x="141901" y="27117"/>
                    <a:pt x="141419" y="26822"/>
                    <a:pt x="140950" y="26542"/>
                  </a:cubicBezTo>
                  <a:lnTo>
                    <a:pt x="140926" y="26527"/>
                  </a:lnTo>
                  <a:lnTo>
                    <a:pt x="140901" y="26511"/>
                  </a:lnTo>
                  <a:lnTo>
                    <a:pt x="140787" y="26441"/>
                  </a:lnTo>
                  <a:cubicBezTo>
                    <a:pt x="140632" y="26348"/>
                    <a:pt x="140472" y="26251"/>
                    <a:pt x="140314" y="26157"/>
                  </a:cubicBezTo>
                  <a:cubicBezTo>
                    <a:pt x="139344" y="25579"/>
                    <a:pt x="138389" y="24967"/>
                    <a:pt x="137331" y="24288"/>
                  </a:cubicBezTo>
                  <a:lnTo>
                    <a:pt x="137265" y="24248"/>
                  </a:lnTo>
                  <a:cubicBezTo>
                    <a:pt x="136920" y="24025"/>
                    <a:pt x="136589" y="23810"/>
                    <a:pt x="136252" y="23595"/>
                  </a:cubicBezTo>
                  <a:cubicBezTo>
                    <a:pt x="134817" y="22681"/>
                    <a:pt x="133553" y="21827"/>
                    <a:pt x="132387" y="20987"/>
                  </a:cubicBezTo>
                  <a:lnTo>
                    <a:pt x="132268" y="20901"/>
                  </a:lnTo>
                  <a:lnTo>
                    <a:pt x="131931" y="20657"/>
                  </a:lnTo>
                  <a:cubicBezTo>
                    <a:pt x="131462" y="20318"/>
                    <a:pt x="130943" y="19942"/>
                    <a:pt x="130429" y="19594"/>
                  </a:cubicBezTo>
                  <a:cubicBezTo>
                    <a:pt x="129779" y="19153"/>
                    <a:pt x="129100" y="18682"/>
                    <a:pt x="128408" y="18198"/>
                  </a:cubicBezTo>
                  <a:lnTo>
                    <a:pt x="128147" y="18002"/>
                  </a:lnTo>
                  <a:cubicBezTo>
                    <a:pt x="127888" y="17804"/>
                    <a:pt x="127628" y="17606"/>
                    <a:pt x="127365" y="17411"/>
                  </a:cubicBezTo>
                  <a:lnTo>
                    <a:pt x="127134" y="17236"/>
                  </a:lnTo>
                  <a:lnTo>
                    <a:pt x="127003" y="17137"/>
                  </a:lnTo>
                  <a:lnTo>
                    <a:pt x="126984" y="17121"/>
                  </a:lnTo>
                  <a:cubicBezTo>
                    <a:pt x="126693" y="16901"/>
                    <a:pt x="126395" y="16674"/>
                    <a:pt x="126096" y="16468"/>
                  </a:cubicBezTo>
                  <a:lnTo>
                    <a:pt x="125282" y="15907"/>
                  </a:lnTo>
                  <a:lnTo>
                    <a:pt x="124710" y="15513"/>
                  </a:lnTo>
                  <a:cubicBezTo>
                    <a:pt x="124376" y="15281"/>
                    <a:pt x="124012" y="15052"/>
                    <a:pt x="123693" y="14856"/>
                  </a:cubicBezTo>
                  <a:lnTo>
                    <a:pt x="123635" y="14818"/>
                  </a:lnTo>
                  <a:lnTo>
                    <a:pt x="123588" y="14787"/>
                  </a:lnTo>
                  <a:cubicBezTo>
                    <a:pt x="123421" y="14682"/>
                    <a:pt x="123255" y="14576"/>
                    <a:pt x="123090" y="14472"/>
                  </a:cubicBezTo>
                  <a:cubicBezTo>
                    <a:pt x="121212" y="13268"/>
                    <a:pt x="119482" y="12227"/>
                    <a:pt x="117805" y="11295"/>
                  </a:cubicBezTo>
                  <a:cubicBezTo>
                    <a:pt x="116863" y="10773"/>
                    <a:pt x="115872" y="10241"/>
                    <a:pt x="114687" y="9613"/>
                  </a:cubicBezTo>
                  <a:cubicBezTo>
                    <a:pt x="113971" y="9233"/>
                    <a:pt x="113207" y="8857"/>
                    <a:pt x="112591" y="8556"/>
                  </a:cubicBezTo>
                  <a:lnTo>
                    <a:pt x="112549" y="8533"/>
                  </a:lnTo>
                  <a:lnTo>
                    <a:pt x="111849" y="8187"/>
                  </a:lnTo>
                  <a:cubicBezTo>
                    <a:pt x="111577" y="8051"/>
                    <a:pt x="111293" y="7935"/>
                    <a:pt x="111017" y="7822"/>
                  </a:cubicBezTo>
                  <a:lnTo>
                    <a:pt x="110957" y="7795"/>
                  </a:lnTo>
                  <a:cubicBezTo>
                    <a:pt x="110844" y="7749"/>
                    <a:pt x="110727" y="7701"/>
                    <a:pt x="110614" y="7652"/>
                  </a:cubicBezTo>
                  <a:lnTo>
                    <a:pt x="110125" y="7440"/>
                  </a:lnTo>
                  <a:lnTo>
                    <a:pt x="109624" y="7224"/>
                  </a:lnTo>
                  <a:lnTo>
                    <a:pt x="109461" y="7152"/>
                  </a:lnTo>
                  <a:lnTo>
                    <a:pt x="109438" y="7140"/>
                  </a:lnTo>
                  <a:cubicBezTo>
                    <a:pt x="109299" y="7078"/>
                    <a:pt x="109153" y="7013"/>
                    <a:pt x="109003" y="6962"/>
                  </a:cubicBezTo>
                  <a:lnTo>
                    <a:pt x="108390" y="6739"/>
                  </a:lnTo>
                  <a:lnTo>
                    <a:pt x="108219" y="6675"/>
                  </a:lnTo>
                  <a:lnTo>
                    <a:pt x="108178" y="6662"/>
                  </a:lnTo>
                  <a:cubicBezTo>
                    <a:pt x="107486" y="6407"/>
                    <a:pt x="106768" y="6146"/>
                    <a:pt x="106058" y="5914"/>
                  </a:cubicBezTo>
                  <a:lnTo>
                    <a:pt x="105821" y="5835"/>
                  </a:lnTo>
                  <a:cubicBezTo>
                    <a:pt x="105131" y="5607"/>
                    <a:pt x="104444" y="5381"/>
                    <a:pt x="103759" y="5161"/>
                  </a:cubicBezTo>
                  <a:cubicBezTo>
                    <a:pt x="103475" y="5067"/>
                    <a:pt x="103188" y="4975"/>
                    <a:pt x="102904" y="4885"/>
                  </a:cubicBezTo>
                  <a:lnTo>
                    <a:pt x="102528" y="4763"/>
                  </a:lnTo>
                  <a:lnTo>
                    <a:pt x="101029" y="4284"/>
                  </a:lnTo>
                  <a:cubicBezTo>
                    <a:pt x="100721" y="4185"/>
                    <a:pt x="100404" y="4097"/>
                    <a:pt x="100077" y="4007"/>
                  </a:cubicBezTo>
                  <a:cubicBezTo>
                    <a:pt x="99931" y="3968"/>
                    <a:pt x="99786" y="3929"/>
                    <a:pt x="99641" y="3887"/>
                  </a:cubicBezTo>
                  <a:lnTo>
                    <a:pt x="98853" y="3659"/>
                  </a:lnTo>
                  <a:lnTo>
                    <a:pt x="98132" y="3454"/>
                  </a:lnTo>
                  <a:cubicBezTo>
                    <a:pt x="97767" y="3347"/>
                    <a:pt x="97390" y="3254"/>
                    <a:pt x="97000" y="3161"/>
                  </a:cubicBezTo>
                  <a:lnTo>
                    <a:pt x="96926" y="3144"/>
                  </a:lnTo>
                  <a:cubicBezTo>
                    <a:pt x="96730" y="3098"/>
                    <a:pt x="96536" y="3047"/>
                    <a:pt x="96339" y="2998"/>
                  </a:cubicBezTo>
                  <a:lnTo>
                    <a:pt x="96015" y="2915"/>
                  </a:lnTo>
                  <a:lnTo>
                    <a:pt x="95937" y="2895"/>
                  </a:lnTo>
                  <a:cubicBezTo>
                    <a:pt x="95681" y="2828"/>
                    <a:pt x="95425" y="2761"/>
                    <a:pt x="95165" y="2704"/>
                  </a:cubicBezTo>
                  <a:lnTo>
                    <a:pt x="94143" y="2482"/>
                  </a:lnTo>
                  <a:lnTo>
                    <a:pt x="93003" y="2235"/>
                  </a:lnTo>
                  <a:cubicBezTo>
                    <a:pt x="92252" y="2074"/>
                    <a:pt x="91486" y="1934"/>
                    <a:pt x="90743" y="1795"/>
                  </a:cubicBezTo>
                  <a:lnTo>
                    <a:pt x="90686" y="1785"/>
                  </a:lnTo>
                  <a:lnTo>
                    <a:pt x="90599" y="1767"/>
                  </a:lnTo>
                  <a:cubicBezTo>
                    <a:pt x="90345" y="1723"/>
                    <a:pt x="90090" y="1677"/>
                    <a:pt x="89836" y="1630"/>
                  </a:cubicBezTo>
                  <a:cubicBezTo>
                    <a:pt x="89572" y="1581"/>
                    <a:pt x="89305" y="1541"/>
                    <a:pt x="89045" y="1507"/>
                  </a:cubicBezTo>
                  <a:lnTo>
                    <a:pt x="89003" y="1499"/>
                  </a:lnTo>
                  <a:lnTo>
                    <a:pt x="88829" y="1474"/>
                  </a:lnTo>
                  <a:lnTo>
                    <a:pt x="88648" y="1447"/>
                  </a:lnTo>
                  <a:lnTo>
                    <a:pt x="87731" y="1313"/>
                  </a:lnTo>
                  <a:lnTo>
                    <a:pt x="86836" y="1179"/>
                  </a:lnTo>
                  <a:cubicBezTo>
                    <a:pt x="86097" y="1071"/>
                    <a:pt x="85341" y="979"/>
                    <a:pt x="84610" y="892"/>
                  </a:cubicBezTo>
                  <a:lnTo>
                    <a:pt x="84557" y="885"/>
                  </a:lnTo>
                  <a:cubicBezTo>
                    <a:pt x="84197" y="843"/>
                    <a:pt x="83833" y="798"/>
                    <a:pt x="83477" y="753"/>
                  </a:cubicBezTo>
                  <a:cubicBezTo>
                    <a:pt x="83118" y="707"/>
                    <a:pt x="82763" y="673"/>
                    <a:pt x="82406" y="634"/>
                  </a:cubicBezTo>
                  <a:lnTo>
                    <a:pt x="82230" y="618"/>
                  </a:lnTo>
                  <a:cubicBezTo>
                    <a:pt x="82118" y="608"/>
                    <a:pt x="82008" y="596"/>
                    <a:pt x="81897" y="583"/>
                  </a:cubicBezTo>
                  <a:lnTo>
                    <a:pt x="81393" y="529"/>
                  </a:lnTo>
                  <a:cubicBezTo>
                    <a:pt x="81074" y="494"/>
                    <a:pt x="80759" y="459"/>
                    <a:pt x="80444" y="431"/>
                  </a:cubicBezTo>
                  <a:cubicBezTo>
                    <a:pt x="80384" y="425"/>
                    <a:pt x="80325" y="418"/>
                    <a:pt x="80265" y="413"/>
                  </a:cubicBezTo>
                  <a:cubicBezTo>
                    <a:pt x="80047" y="392"/>
                    <a:pt x="79830" y="372"/>
                    <a:pt x="79615" y="351"/>
                  </a:cubicBezTo>
                  <a:lnTo>
                    <a:pt x="79562" y="346"/>
                  </a:lnTo>
                  <a:cubicBezTo>
                    <a:pt x="78864" y="282"/>
                    <a:pt x="78074" y="206"/>
                    <a:pt x="77303" y="156"/>
                  </a:cubicBezTo>
                  <a:cubicBezTo>
                    <a:pt x="76618" y="113"/>
                    <a:pt x="75933" y="70"/>
                    <a:pt x="75247" y="27"/>
                  </a:cubicBezTo>
                  <a:cubicBezTo>
                    <a:pt x="74955" y="10"/>
                    <a:pt x="74662" y="5"/>
                    <a:pt x="74388" y="5"/>
                  </a:cubicBezTo>
                  <a:lnTo>
                    <a:pt x="73824" y="5"/>
                  </a:lnTo>
                  <a:lnTo>
                    <a:pt x="73456" y="3"/>
                  </a:lnTo>
                  <a:cubicBezTo>
                    <a:pt x="73288" y="0"/>
                    <a:pt x="73117" y="0"/>
                    <a:pt x="72948"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5" name="Google Shape;4445;p173"/>
            <p:cNvSpPr/>
            <p:nvPr/>
          </p:nvSpPr>
          <p:spPr>
            <a:xfrm>
              <a:off x="-62430" y="3282284"/>
              <a:ext cx="4528538" cy="2232081"/>
            </a:xfrm>
            <a:custGeom>
              <a:avLst/>
              <a:gdLst/>
              <a:ahLst/>
              <a:cxnLst/>
              <a:rect l="l" t="t" r="r" b="b"/>
              <a:pathLst>
                <a:path w="93560" h="46115" extrusionOk="0">
                  <a:moveTo>
                    <a:pt x="5397" y="0"/>
                  </a:moveTo>
                  <a:cubicBezTo>
                    <a:pt x="3632" y="0"/>
                    <a:pt x="1776" y="208"/>
                    <a:pt x="3" y="589"/>
                  </a:cubicBezTo>
                  <a:lnTo>
                    <a:pt x="0" y="31682"/>
                  </a:lnTo>
                  <a:lnTo>
                    <a:pt x="0" y="46111"/>
                  </a:lnTo>
                  <a:lnTo>
                    <a:pt x="5" y="46114"/>
                  </a:lnTo>
                  <a:lnTo>
                    <a:pt x="93559" y="46114"/>
                  </a:lnTo>
                  <a:cubicBezTo>
                    <a:pt x="91568" y="43925"/>
                    <a:pt x="89148" y="41873"/>
                    <a:pt x="88038" y="40895"/>
                  </a:cubicBezTo>
                  <a:cubicBezTo>
                    <a:pt x="83825" y="37175"/>
                    <a:pt x="79172" y="33794"/>
                    <a:pt x="74579" y="30251"/>
                  </a:cubicBezTo>
                  <a:cubicBezTo>
                    <a:pt x="71048" y="27525"/>
                    <a:pt x="67206" y="25019"/>
                    <a:pt x="63396" y="22425"/>
                  </a:cubicBezTo>
                  <a:cubicBezTo>
                    <a:pt x="61591" y="21197"/>
                    <a:pt x="60122" y="20138"/>
                    <a:pt x="57289" y="19760"/>
                  </a:cubicBezTo>
                  <a:cubicBezTo>
                    <a:pt x="56755" y="19688"/>
                    <a:pt x="56224" y="19656"/>
                    <a:pt x="55698" y="19656"/>
                  </a:cubicBezTo>
                  <a:cubicBezTo>
                    <a:pt x="51558" y="19656"/>
                    <a:pt x="47653" y="21654"/>
                    <a:pt x="43736" y="22377"/>
                  </a:cubicBezTo>
                  <a:cubicBezTo>
                    <a:pt x="42167" y="22668"/>
                    <a:pt x="40127" y="23132"/>
                    <a:pt x="38285" y="23132"/>
                  </a:cubicBezTo>
                  <a:cubicBezTo>
                    <a:pt x="37624" y="23132"/>
                    <a:pt x="36988" y="23072"/>
                    <a:pt x="36409" y="22923"/>
                  </a:cubicBezTo>
                  <a:cubicBezTo>
                    <a:pt x="33862" y="22268"/>
                    <a:pt x="31923" y="20086"/>
                    <a:pt x="30618" y="18717"/>
                  </a:cubicBezTo>
                  <a:cubicBezTo>
                    <a:pt x="27102" y="15022"/>
                    <a:pt x="23218" y="11513"/>
                    <a:pt x="19531" y="7875"/>
                  </a:cubicBezTo>
                  <a:cubicBezTo>
                    <a:pt x="16858" y="5237"/>
                    <a:pt x="14850" y="1855"/>
                    <a:pt x="9692" y="497"/>
                  </a:cubicBezTo>
                  <a:cubicBezTo>
                    <a:pt x="8405" y="158"/>
                    <a:pt x="6935" y="0"/>
                    <a:pt x="5397"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6" name="Google Shape;4446;p173"/>
            <p:cNvSpPr/>
            <p:nvPr/>
          </p:nvSpPr>
          <p:spPr>
            <a:xfrm>
              <a:off x="39279" y="307032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7" name="Google Shape;4447;p173"/>
            <p:cNvSpPr/>
            <p:nvPr/>
          </p:nvSpPr>
          <p:spPr>
            <a:xfrm>
              <a:off x="1421576" y="3891575"/>
              <a:ext cx="551772" cy="714918"/>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8" name="Google Shape;4448;p173"/>
            <p:cNvSpPr/>
            <p:nvPr/>
          </p:nvSpPr>
          <p:spPr>
            <a:xfrm>
              <a:off x="6248354" y="409759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9" name="Google Shape;4449;p173"/>
            <p:cNvSpPr/>
            <p:nvPr/>
          </p:nvSpPr>
          <p:spPr>
            <a:xfrm>
              <a:off x="8319279" y="37959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450" name="Google Shape;4450;p173"/>
          <p:cNvSpPr txBox="1">
            <a:spLocks noGrp="1"/>
          </p:cNvSpPr>
          <p:nvPr>
            <p:ph type="subTitle" idx="2"/>
          </p:nvPr>
        </p:nvSpPr>
        <p:spPr>
          <a:xfrm>
            <a:off x="2110195" y="3585500"/>
            <a:ext cx="4923600" cy="31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4451" name="Google Shape;4451;p173"/>
          <p:cNvSpPr txBox="1">
            <a:spLocks noGrp="1"/>
          </p:cNvSpPr>
          <p:nvPr>
            <p:ph type="title" idx="3"/>
          </p:nvPr>
        </p:nvSpPr>
        <p:spPr>
          <a:xfrm>
            <a:off x="2827188" y="2619775"/>
            <a:ext cx="34896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2pPr>
            <a:lvl3pPr lvl="2"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3pPr>
            <a:lvl4pPr lvl="3"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4pPr>
            <a:lvl5pPr lvl="4"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5pPr>
            <a:lvl6pPr lvl="5"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6pPr>
            <a:lvl7pPr lvl="6"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7pPr>
            <a:lvl8pPr lvl="7"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8pPr>
            <a:lvl9pPr lvl="8"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9pPr>
          </a:lstStyle>
          <a:p>
            <a:endParaRPr/>
          </a:p>
        </p:txBody>
      </p:sp>
      <p:sp>
        <p:nvSpPr>
          <p:cNvPr id="4452" name="Google Shape;4452;p173"/>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Number and text 1">
  <p:cSld name="CUSTOM_18">
    <p:bg>
      <p:bgPr>
        <a:solidFill>
          <a:schemeClr val="dk2"/>
        </a:solidFill>
        <a:effectLst/>
      </p:bgPr>
    </p:bg>
    <p:spTree>
      <p:nvGrpSpPr>
        <p:cNvPr id="1" name="Shape 4453"/>
        <p:cNvGrpSpPr/>
        <p:nvPr/>
      </p:nvGrpSpPr>
      <p:grpSpPr>
        <a:xfrm>
          <a:off x="0" y="0"/>
          <a:ext cx="0" cy="0"/>
          <a:chOff x="0" y="0"/>
          <a:chExt cx="0" cy="0"/>
        </a:xfrm>
      </p:grpSpPr>
      <p:sp>
        <p:nvSpPr>
          <p:cNvPr id="4454" name="Google Shape;4454;p174"/>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4455" name="Google Shape;4455;p174"/>
          <p:cNvGrpSpPr/>
          <p:nvPr/>
        </p:nvGrpSpPr>
        <p:grpSpPr>
          <a:xfrm>
            <a:off x="-1494523" y="3641449"/>
            <a:ext cx="13489010" cy="4210900"/>
            <a:chOff x="-1494523" y="3641449"/>
            <a:chExt cx="13489010" cy="4210900"/>
          </a:xfrm>
        </p:grpSpPr>
        <p:grpSp>
          <p:nvGrpSpPr>
            <p:cNvPr id="4456" name="Google Shape;4456;p174"/>
            <p:cNvGrpSpPr/>
            <p:nvPr/>
          </p:nvGrpSpPr>
          <p:grpSpPr>
            <a:xfrm>
              <a:off x="-1494523" y="4184178"/>
              <a:ext cx="13489010" cy="3668171"/>
              <a:chOff x="-1494523" y="4184178"/>
              <a:chExt cx="13489010" cy="3668171"/>
            </a:xfrm>
          </p:grpSpPr>
          <p:sp>
            <p:nvSpPr>
              <p:cNvPr id="4457" name="Google Shape;4457;p174"/>
              <p:cNvSpPr/>
              <p:nvPr/>
            </p:nvSpPr>
            <p:spPr>
              <a:xfrm rot="277051">
                <a:off x="-1393439" y="4707346"/>
                <a:ext cx="7922614" cy="2830697"/>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58" name="Google Shape;4458;p174"/>
              <p:cNvSpPr/>
              <p:nvPr/>
            </p:nvSpPr>
            <p:spPr>
              <a:xfrm rot="319248">
                <a:off x="2466518" y="4618971"/>
                <a:ext cx="9462975" cy="184148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4459" name="Google Shape;4459;p174"/>
            <p:cNvSpPr/>
            <p:nvPr/>
          </p:nvSpPr>
          <p:spPr>
            <a:xfrm>
              <a:off x="8389779" y="388357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60" name="Google Shape;4460;p174"/>
            <p:cNvSpPr/>
            <p:nvPr/>
          </p:nvSpPr>
          <p:spPr>
            <a:xfrm>
              <a:off x="-224977" y="3641449"/>
              <a:ext cx="1159205" cy="150206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461" name="Google Shape;4461;p174"/>
          <p:cNvSpPr txBox="1">
            <a:spLocks noGrp="1"/>
          </p:cNvSpPr>
          <p:nvPr>
            <p:ph type="title" idx="2"/>
          </p:nvPr>
        </p:nvSpPr>
        <p:spPr>
          <a:xfrm>
            <a:off x="6381333" y="1944437"/>
            <a:ext cx="1828800" cy="713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Char char="●"/>
              <a:defRPr sz="3500" b="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4462" name="Google Shape;4462;p174"/>
          <p:cNvSpPr txBox="1">
            <a:spLocks noGrp="1"/>
          </p:cNvSpPr>
          <p:nvPr>
            <p:ph type="title" idx="3"/>
          </p:nvPr>
        </p:nvSpPr>
        <p:spPr>
          <a:xfrm>
            <a:off x="925329" y="3400855"/>
            <a:ext cx="18288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1"/>
              </a:buClr>
              <a:buSzPts val="2200"/>
              <a:buFont typeface="Fredoka"/>
              <a:buNone/>
              <a:defRPr sz="2200">
                <a:solidFill>
                  <a:schemeClr val="dk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4463" name="Google Shape;4463;p174"/>
          <p:cNvSpPr txBox="1">
            <a:spLocks noGrp="1"/>
          </p:cNvSpPr>
          <p:nvPr>
            <p:ph type="title" idx="4"/>
          </p:nvPr>
        </p:nvSpPr>
        <p:spPr>
          <a:xfrm>
            <a:off x="3633813" y="3400855"/>
            <a:ext cx="18288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4464" name="Google Shape;4464;p174"/>
          <p:cNvSpPr txBox="1">
            <a:spLocks noGrp="1"/>
          </p:cNvSpPr>
          <p:nvPr>
            <p:ph type="title" idx="5"/>
          </p:nvPr>
        </p:nvSpPr>
        <p:spPr>
          <a:xfrm>
            <a:off x="6381333" y="3400855"/>
            <a:ext cx="18288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2pPr>
            <a:lvl3pPr lvl="2"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3pPr>
            <a:lvl4pPr lvl="3"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4pPr>
            <a:lvl5pPr lvl="4"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5pPr>
            <a:lvl6pPr lvl="5"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6pPr>
            <a:lvl7pPr lvl="6"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7pPr>
            <a:lvl8pPr lvl="7"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8pPr>
            <a:lvl9pPr lvl="8"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9pPr>
          </a:lstStyle>
          <a:p>
            <a:endParaRPr/>
          </a:p>
        </p:txBody>
      </p:sp>
      <p:sp>
        <p:nvSpPr>
          <p:cNvPr id="4465" name="Google Shape;4465;p174"/>
          <p:cNvSpPr txBox="1">
            <a:spLocks noGrp="1"/>
          </p:cNvSpPr>
          <p:nvPr>
            <p:ph type="subTitle" idx="1"/>
          </p:nvPr>
        </p:nvSpPr>
        <p:spPr>
          <a:xfrm>
            <a:off x="925329" y="3824588"/>
            <a:ext cx="18288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66" name="Google Shape;4466;p174"/>
          <p:cNvSpPr txBox="1">
            <a:spLocks noGrp="1"/>
          </p:cNvSpPr>
          <p:nvPr>
            <p:ph type="subTitle" idx="6"/>
          </p:nvPr>
        </p:nvSpPr>
        <p:spPr>
          <a:xfrm>
            <a:off x="6381333" y="3832974"/>
            <a:ext cx="1828800" cy="713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67" name="Google Shape;4467;p174"/>
          <p:cNvSpPr txBox="1">
            <a:spLocks noGrp="1"/>
          </p:cNvSpPr>
          <p:nvPr>
            <p:ph type="subTitle" idx="7"/>
          </p:nvPr>
        </p:nvSpPr>
        <p:spPr>
          <a:xfrm>
            <a:off x="3633813" y="3824588"/>
            <a:ext cx="18288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68" name="Google Shape;4468;p174"/>
          <p:cNvSpPr txBox="1">
            <a:spLocks noGrp="1"/>
          </p:cNvSpPr>
          <p:nvPr>
            <p:ph type="title" idx="8"/>
          </p:nvPr>
        </p:nvSpPr>
        <p:spPr>
          <a:xfrm>
            <a:off x="3633813" y="1944437"/>
            <a:ext cx="1828800" cy="713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5"/>
              </a:buClr>
              <a:buSzPts val="5000"/>
              <a:buFont typeface="Fredoka"/>
              <a:buChar char="●"/>
              <a:defRPr sz="3500" b="0">
                <a:solidFill>
                  <a:schemeClr val="accent5"/>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4469" name="Google Shape;4469;p174"/>
          <p:cNvSpPr txBox="1">
            <a:spLocks noGrp="1"/>
          </p:cNvSpPr>
          <p:nvPr>
            <p:ph type="title" idx="9"/>
          </p:nvPr>
        </p:nvSpPr>
        <p:spPr>
          <a:xfrm>
            <a:off x="925329" y="1944437"/>
            <a:ext cx="1828800" cy="713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6"/>
              </a:buClr>
              <a:buSzPts val="5000"/>
              <a:buFont typeface="Fredoka"/>
              <a:buChar char="●"/>
              <a:defRPr sz="3500" b="0">
                <a:solidFill>
                  <a:schemeClr val="accent6"/>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4470" name="Google Shape;4470;p174"/>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Number and text 2">
  <p:cSld name="CUSTOM_27">
    <p:bg>
      <p:bgPr>
        <a:solidFill>
          <a:schemeClr val="dk2"/>
        </a:solidFill>
        <a:effectLst/>
      </p:bgPr>
    </p:bg>
    <p:spTree>
      <p:nvGrpSpPr>
        <p:cNvPr id="1" name="Shape 4471"/>
        <p:cNvGrpSpPr/>
        <p:nvPr/>
      </p:nvGrpSpPr>
      <p:grpSpPr>
        <a:xfrm>
          <a:off x="0" y="0"/>
          <a:ext cx="0" cy="0"/>
          <a:chOff x="0" y="0"/>
          <a:chExt cx="0" cy="0"/>
        </a:xfrm>
      </p:grpSpPr>
      <p:sp>
        <p:nvSpPr>
          <p:cNvPr id="4472" name="Google Shape;4472;p175"/>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4473" name="Google Shape;4473;p175"/>
          <p:cNvSpPr txBox="1">
            <a:spLocks noGrp="1"/>
          </p:cNvSpPr>
          <p:nvPr>
            <p:ph type="title" idx="2"/>
          </p:nvPr>
        </p:nvSpPr>
        <p:spPr>
          <a:xfrm>
            <a:off x="1179342" y="3513500"/>
            <a:ext cx="1379700" cy="585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Char char="●"/>
              <a:defRPr sz="3500" b="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4474" name="Google Shape;4474;p175"/>
          <p:cNvSpPr txBox="1">
            <a:spLocks noGrp="1"/>
          </p:cNvSpPr>
          <p:nvPr>
            <p:ph type="title" idx="3"/>
          </p:nvPr>
        </p:nvSpPr>
        <p:spPr>
          <a:xfrm>
            <a:off x="5315054" y="1628525"/>
            <a:ext cx="26496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1"/>
              </a:buClr>
              <a:buSzPts val="2200"/>
              <a:buFont typeface="Fredoka"/>
              <a:buNone/>
              <a:defRPr sz="2200">
                <a:solidFill>
                  <a:schemeClr val="dk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4475" name="Google Shape;4475;p175"/>
          <p:cNvSpPr txBox="1">
            <a:spLocks noGrp="1"/>
          </p:cNvSpPr>
          <p:nvPr>
            <p:ph type="title" idx="4"/>
          </p:nvPr>
        </p:nvSpPr>
        <p:spPr>
          <a:xfrm>
            <a:off x="5315054" y="2664425"/>
            <a:ext cx="26496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4476" name="Google Shape;4476;p175"/>
          <p:cNvSpPr txBox="1">
            <a:spLocks noGrp="1"/>
          </p:cNvSpPr>
          <p:nvPr>
            <p:ph type="title" idx="5"/>
          </p:nvPr>
        </p:nvSpPr>
        <p:spPr>
          <a:xfrm>
            <a:off x="5315054" y="3700325"/>
            <a:ext cx="26496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2pPr>
            <a:lvl3pPr lvl="2"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3pPr>
            <a:lvl4pPr lvl="3"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4pPr>
            <a:lvl5pPr lvl="4"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5pPr>
            <a:lvl6pPr lvl="5"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6pPr>
            <a:lvl7pPr lvl="6"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7pPr>
            <a:lvl8pPr lvl="7"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8pPr>
            <a:lvl9pPr lvl="8"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9pPr>
          </a:lstStyle>
          <a:p>
            <a:endParaRPr/>
          </a:p>
        </p:txBody>
      </p:sp>
      <p:sp>
        <p:nvSpPr>
          <p:cNvPr id="4477" name="Google Shape;4477;p175"/>
          <p:cNvSpPr txBox="1">
            <a:spLocks noGrp="1"/>
          </p:cNvSpPr>
          <p:nvPr>
            <p:ph type="subTitle" idx="1"/>
          </p:nvPr>
        </p:nvSpPr>
        <p:spPr>
          <a:xfrm>
            <a:off x="5315058" y="2970725"/>
            <a:ext cx="2649600" cy="560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78" name="Google Shape;4478;p175"/>
          <p:cNvSpPr txBox="1">
            <a:spLocks noGrp="1"/>
          </p:cNvSpPr>
          <p:nvPr>
            <p:ph type="subTitle" idx="6"/>
          </p:nvPr>
        </p:nvSpPr>
        <p:spPr>
          <a:xfrm>
            <a:off x="5315058" y="1935425"/>
            <a:ext cx="2649600" cy="5595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79" name="Google Shape;4479;p175"/>
          <p:cNvSpPr txBox="1">
            <a:spLocks noGrp="1"/>
          </p:cNvSpPr>
          <p:nvPr>
            <p:ph type="subTitle" idx="7"/>
          </p:nvPr>
        </p:nvSpPr>
        <p:spPr>
          <a:xfrm>
            <a:off x="5315058" y="4007224"/>
            <a:ext cx="2649600" cy="560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80" name="Google Shape;4480;p175"/>
          <p:cNvSpPr txBox="1">
            <a:spLocks noGrp="1"/>
          </p:cNvSpPr>
          <p:nvPr>
            <p:ph type="title" idx="8"/>
          </p:nvPr>
        </p:nvSpPr>
        <p:spPr>
          <a:xfrm>
            <a:off x="1179342" y="2486600"/>
            <a:ext cx="1379700" cy="585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5"/>
              </a:buClr>
              <a:buSzPts val="5000"/>
              <a:buFont typeface="Fredoka"/>
              <a:buChar char="●"/>
              <a:defRPr sz="3500" b="0">
                <a:solidFill>
                  <a:schemeClr val="accent5"/>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4481" name="Google Shape;4481;p175"/>
          <p:cNvSpPr txBox="1">
            <a:spLocks noGrp="1"/>
          </p:cNvSpPr>
          <p:nvPr>
            <p:ph type="title" idx="9"/>
          </p:nvPr>
        </p:nvSpPr>
        <p:spPr>
          <a:xfrm>
            <a:off x="1179342" y="1447425"/>
            <a:ext cx="1379700" cy="587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6"/>
              </a:buClr>
              <a:buSzPts val="5000"/>
              <a:buFont typeface="Fredoka"/>
              <a:buChar char="●"/>
              <a:defRPr sz="3500" b="0">
                <a:solidFill>
                  <a:schemeClr val="accent6"/>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grpSp>
        <p:nvGrpSpPr>
          <p:cNvPr id="4482" name="Google Shape;4482;p175"/>
          <p:cNvGrpSpPr/>
          <p:nvPr/>
        </p:nvGrpSpPr>
        <p:grpSpPr>
          <a:xfrm>
            <a:off x="-359075" y="3021418"/>
            <a:ext cx="1486810" cy="1577136"/>
            <a:chOff x="2055825" y="5018400"/>
            <a:chExt cx="202875" cy="215200"/>
          </a:xfrm>
        </p:grpSpPr>
        <p:sp>
          <p:nvSpPr>
            <p:cNvPr id="4483" name="Google Shape;4483;p175"/>
            <p:cNvSpPr/>
            <p:nvPr/>
          </p:nvSpPr>
          <p:spPr>
            <a:xfrm>
              <a:off x="2055825" y="5051950"/>
              <a:ext cx="115200" cy="104950"/>
            </a:xfrm>
            <a:custGeom>
              <a:avLst/>
              <a:gdLst/>
              <a:ahLst/>
              <a:cxnLst/>
              <a:rect l="l" t="t" r="r" b="b"/>
              <a:pathLst>
                <a:path w="4608" h="4198" extrusionOk="0">
                  <a:moveTo>
                    <a:pt x="2303" y="1"/>
                  </a:moveTo>
                  <a:cubicBezTo>
                    <a:pt x="1767" y="1"/>
                    <a:pt x="1230" y="206"/>
                    <a:pt x="820" y="616"/>
                  </a:cubicBezTo>
                  <a:cubicBezTo>
                    <a:pt x="1" y="1435"/>
                    <a:pt x="1" y="2764"/>
                    <a:pt x="820" y="3583"/>
                  </a:cubicBezTo>
                  <a:cubicBezTo>
                    <a:pt x="1230" y="3993"/>
                    <a:pt x="1767" y="4198"/>
                    <a:pt x="2303" y="4198"/>
                  </a:cubicBezTo>
                  <a:cubicBezTo>
                    <a:pt x="2840" y="4198"/>
                    <a:pt x="3377" y="3993"/>
                    <a:pt x="3787" y="3583"/>
                  </a:cubicBezTo>
                  <a:cubicBezTo>
                    <a:pt x="4607" y="2764"/>
                    <a:pt x="4607" y="1435"/>
                    <a:pt x="3787" y="616"/>
                  </a:cubicBezTo>
                  <a:cubicBezTo>
                    <a:pt x="3377" y="206"/>
                    <a:pt x="2840" y="1"/>
                    <a:pt x="23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4" name="Google Shape;4484;p175"/>
            <p:cNvSpPr/>
            <p:nvPr/>
          </p:nvSpPr>
          <p:spPr>
            <a:xfrm>
              <a:off x="2128425" y="5070825"/>
              <a:ext cx="115200" cy="104925"/>
            </a:xfrm>
            <a:custGeom>
              <a:avLst/>
              <a:gdLst/>
              <a:ahLst/>
              <a:cxnLst/>
              <a:rect l="l" t="t" r="r" b="b"/>
              <a:pathLst>
                <a:path w="4608" h="4197" extrusionOk="0">
                  <a:moveTo>
                    <a:pt x="2304" y="0"/>
                  </a:moveTo>
                  <a:cubicBezTo>
                    <a:pt x="1767" y="0"/>
                    <a:pt x="1230" y="205"/>
                    <a:pt x="821" y="615"/>
                  </a:cubicBezTo>
                  <a:cubicBezTo>
                    <a:pt x="1" y="1434"/>
                    <a:pt x="1" y="2762"/>
                    <a:pt x="821" y="3582"/>
                  </a:cubicBezTo>
                  <a:cubicBezTo>
                    <a:pt x="1230" y="3992"/>
                    <a:pt x="1767" y="4197"/>
                    <a:pt x="2304" y="4197"/>
                  </a:cubicBezTo>
                  <a:cubicBezTo>
                    <a:pt x="2841" y="4197"/>
                    <a:pt x="3378" y="3992"/>
                    <a:pt x="3788" y="3582"/>
                  </a:cubicBezTo>
                  <a:cubicBezTo>
                    <a:pt x="4608" y="2762"/>
                    <a:pt x="4608" y="1434"/>
                    <a:pt x="3788" y="615"/>
                  </a:cubicBezTo>
                  <a:cubicBezTo>
                    <a:pt x="3378" y="205"/>
                    <a:pt x="2841" y="0"/>
                    <a:pt x="23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5" name="Google Shape;4485;p175"/>
            <p:cNvSpPr/>
            <p:nvPr/>
          </p:nvSpPr>
          <p:spPr>
            <a:xfrm>
              <a:off x="2107875" y="5018400"/>
              <a:ext cx="85350" cy="79400"/>
            </a:xfrm>
            <a:custGeom>
              <a:avLst/>
              <a:gdLst/>
              <a:ahLst/>
              <a:cxnLst/>
              <a:rect l="l" t="t" r="r" b="b"/>
              <a:pathLst>
                <a:path w="3414" h="3176" extrusionOk="0">
                  <a:moveTo>
                    <a:pt x="1705" y="1"/>
                  </a:moveTo>
                  <a:cubicBezTo>
                    <a:pt x="939" y="1"/>
                    <a:pt x="265" y="556"/>
                    <a:pt x="140" y="1337"/>
                  </a:cubicBezTo>
                  <a:cubicBezTo>
                    <a:pt x="1" y="2202"/>
                    <a:pt x="590" y="3017"/>
                    <a:pt x="1456" y="3155"/>
                  </a:cubicBezTo>
                  <a:cubicBezTo>
                    <a:pt x="1542" y="3169"/>
                    <a:pt x="1626" y="3175"/>
                    <a:pt x="1710" y="3175"/>
                  </a:cubicBezTo>
                  <a:cubicBezTo>
                    <a:pt x="2475" y="3175"/>
                    <a:pt x="3150" y="2620"/>
                    <a:pt x="3274" y="1839"/>
                  </a:cubicBezTo>
                  <a:cubicBezTo>
                    <a:pt x="3414" y="974"/>
                    <a:pt x="2824" y="159"/>
                    <a:pt x="1958" y="21"/>
                  </a:cubicBezTo>
                  <a:cubicBezTo>
                    <a:pt x="1873" y="7"/>
                    <a:pt x="1788" y="1"/>
                    <a:pt x="17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6" name="Google Shape;4486;p175"/>
            <p:cNvSpPr/>
            <p:nvPr/>
          </p:nvSpPr>
          <p:spPr>
            <a:xfrm>
              <a:off x="2079175" y="5084125"/>
              <a:ext cx="128600" cy="149300"/>
            </a:xfrm>
            <a:custGeom>
              <a:avLst/>
              <a:gdLst/>
              <a:ahLst/>
              <a:cxnLst/>
              <a:rect l="l" t="t" r="r" b="b"/>
              <a:pathLst>
                <a:path w="5144" h="5972" extrusionOk="0">
                  <a:moveTo>
                    <a:pt x="0" y="0"/>
                  </a:moveTo>
                  <a:lnTo>
                    <a:pt x="0" y="0"/>
                  </a:lnTo>
                  <a:cubicBezTo>
                    <a:pt x="224" y="506"/>
                    <a:pt x="587" y="928"/>
                    <a:pt x="1055" y="1220"/>
                  </a:cubicBezTo>
                  <a:cubicBezTo>
                    <a:pt x="1444" y="1465"/>
                    <a:pt x="1956" y="1817"/>
                    <a:pt x="2172" y="2115"/>
                  </a:cubicBezTo>
                  <a:lnTo>
                    <a:pt x="2265" y="2245"/>
                  </a:lnTo>
                  <a:cubicBezTo>
                    <a:pt x="2383" y="2393"/>
                    <a:pt x="2437" y="2586"/>
                    <a:pt x="2414" y="2774"/>
                  </a:cubicBezTo>
                  <a:lnTo>
                    <a:pt x="2413" y="2786"/>
                  </a:lnTo>
                  <a:lnTo>
                    <a:pt x="2403" y="2777"/>
                  </a:lnTo>
                  <a:cubicBezTo>
                    <a:pt x="2259" y="2659"/>
                    <a:pt x="2166" y="2575"/>
                    <a:pt x="2065" y="2484"/>
                  </a:cubicBezTo>
                  <a:cubicBezTo>
                    <a:pt x="1890" y="2329"/>
                    <a:pt x="1693" y="2150"/>
                    <a:pt x="1163" y="1726"/>
                  </a:cubicBezTo>
                  <a:lnTo>
                    <a:pt x="1163" y="1726"/>
                  </a:lnTo>
                  <a:cubicBezTo>
                    <a:pt x="1316" y="1919"/>
                    <a:pt x="1924" y="2684"/>
                    <a:pt x="2233" y="3038"/>
                  </a:cubicBezTo>
                  <a:lnTo>
                    <a:pt x="2239" y="3046"/>
                  </a:lnTo>
                  <a:cubicBezTo>
                    <a:pt x="2318" y="3135"/>
                    <a:pt x="2355" y="3254"/>
                    <a:pt x="2341" y="3372"/>
                  </a:cubicBezTo>
                  <a:cubicBezTo>
                    <a:pt x="2267" y="3969"/>
                    <a:pt x="2038" y="5841"/>
                    <a:pt x="2021" y="5972"/>
                  </a:cubicBezTo>
                  <a:lnTo>
                    <a:pt x="3781" y="5972"/>
                  </a:lnTo>
                  <a:lnTo>
                    <a:pt x="3460" y="3329"/>
                  </a:lnTo>
                  <a:cubicBezTo>
                    <a:pt x="3394" y="2780"/>
                    <a:pt x="3657" y="2238"/>
                    <a:pt x="4130" y="1951"/>
                  </a:cubicBezTo>
                  <a:lnTo>
                    <a:pt x="4176" y="1924"/>
                  </a:lnTo>
                  <a:cubicBezTo>
                    <a:pt x="4315" y="1840"/>
                    <a:pt x="4439" y="1736"/>
                    <a:pt x="4545" y="1616"/>
                  </a:cubicBezTo>
                  <a:lnTo>
                    <a:pt x="5144" y="942"/>
                  </a:lnTo>
                  <a:lnTo>
                    <a:pt x="4513" y="1448"/>
                  </a:lnTo>
                  <a:cubicBezTo>
                    <a:pt x="4391" y="1546"/>
                    <a:pt x="4256" y="1624"/>
                    <a:pt x="4113" y="1683"/>
                  </a:cubicBezTo>
                  <a:lnTo>
                    <a:pt x="3847" y="1791"/>
                  </a:lnTo>
                  <a:lnTo>
                    <a:pt x="3867" y="1765"/>
                  </a:lnTo>
                  <a:cubicBezTo>
                    <a:pt x="4155" y="1392"/>
                    <a:pt x="4389" y="981"/>
                    <a:pt x="4563" y="542"/>
                  </a:cubicBezTo>
                  <a:lnTo>
                    <a:pt x="4738" y="100"/>
                  </a:lnTo>
                  <a:lnTo>
                    <a:pt x="3735" y="1396"/>
                  </a:lnTo>
                  <a:lnTo>
                    <a:pt x="3724" y="1389"/>
                  </a:lnTo>
                  <a:cubicBezTo>
                    <a:pt x="3728" y="1382"/>
                    <a:pt x="4078" y="676"/>
                    <a:pt x="3843" y="137"/>
                  </a:cubicBezTo>
                  <a:lnTo>
                    <a:pt x="3843" y="136"/>
                  </a:lnTo>
                  <a:lnTo>
                    <a:pt x="3843" y="133"/>
                  </a:lnTo>
                  <a:lnTo>
                    <a:pt x="3830" y="323"/>
                  </a:lnTo>
                  <a:cubicBezTo>
                    <a:pt x="3809" y="613"/>
                    <a:pt x="3739" y="894"/>
                    <a:pt x="3619" y="1157"/>
                  </a:cubicBezTo>
                  <a:lnTo>
                    <a:pt x="3381" y="1686"/>
                  </a:lnTo>
                  <a:lnTo>
                    <a:pt x="3376" y="1694"/>
                  </a:lnTo>
                  <a:cubicBezTo>
                    <a:pt x="3266" y="1864"/>
                    <a:pt x="3079" y="1967"/>
                    <a:pt x="2875" y="1967"/>
                  </a:cubicBezTo>
                  <a:cubicBezTo>
                    <a:pt x="2669" y="1967"/>
                    <a:pt x="2479" y="1863"/>
                    <a:pt x="2370" y="1686"/>
                  </a:cubicBezTo>
                  <a:lnTo>
                    <a:pt x="1952" y="761"/>
                  </a:lnTo>
                  <a:lnTo>
                    <a:pt x="1908" y="135"/>
                  </a:lnTo>
                  <a:lnTo>
                    <a:pt x="1804" y="758"/>
                  </a:lnTo>
                  <a:lnTo>
                    <a:pt x="2034" y="1411"/>
                  </a:lnTo>
                  <a:lnTo>
                    <a:pt x="2017" y="1397"/>
                  </a:lnTo>
                  <a:cubicBezTo>
                    <a:pt x="1940" y="1332"/>
                    <a:pt x="1869" y="1260"/>
                    <a:pt x="1811" y="1179"/>
                  </a:cubicBezTo>
                  <a:lnTo>
                    <a:pt x="1044" y="142"/>
                  </a:lnTo>
                  <a:lnTo>
                    <a:pt x="1044" y="142"/>
                  </a:lnTo>
                  <a:lnTo>
                    <a:pt x="1617" y="1173"/>
                  </a:lnTo>
                  <a:lnTo>
                    <a:pt x="1617" y="1173"/>
                  </a:lnTo>
                  <a:lnTo>
                    <a:pt x="1602" y="1167"/>
                  </a:lnTo>
                  <a:cubicBezTo>
                    <a:pt x="1115" y="996"/>
                    <a:pt x="671" y="707"/>
                    <a:pt x="317" y="333"/>
                  </a:cubicBezTo>
                  <a:lnTo>
                    <a:pt x="0"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7" name="Google Shape;4487;p175"/>
            <p:cNvSpPr/>
            <p:nvPr/>
          </p:nvSpPr>
          <p:spPr>
            <a:xfrm>
              <a:off x="2078700" y="5083400"/>
              <a:ext cx="130500" cy="150200"/>
            </a:xfrm>
            <a:custGeom>
              <a:avLst/>
              <a:gdLst/>
              <a:ahLst/>
              <a:cxnLst/>
              <a:rect l="l" t="t" r="r" b="b"/>
              <a:pathLst>
                <a:path w="5220" h="6008" extrusionOk="0">
                  <a:moveTo>
                    <a:pt x="42" y="63"/>
                  </a:moveTo>
                  <a:lnTo>
                    <a:pt x="331" y="369"/>
                  </a:lnTo>
                  <a:cubicBezTo>
                    <a:pt x="685" y="743"/>
                    <a:pt x="1131" y="1032"/>
                    <a:pt x="1618" y="1205"/>
                  </a:cubicBezTo>
                  <a:lnTo>
                    <a:pt x="1651" y="1216"/>
                  </a:lnTo>
                  <a:lnTo>
                    <a:pt x="1633" y="1186"/>
                  </a:lnTo>
                  <a:lnTo>
                    <a:pt x="1117" y="257"/>
                  </a:lnTo>
                  <a:lnTo>
                    <a:pt x="1117" y="257"/>
                  </a:lnTo>
                  <a:lnTo>
                    <a:pt x="1826" y="1215"/>
                  </a:lnTo>
                  <a:cubicBezTo>
                    <a:pt x="1885" y="1295"/>
                    <a:pt x="1955" y="1370"/>
                    <a:pt x="2033" y="1433"/>
                  </a:cubicBezTo>
                  <a:lnTo>
                    <a:pt x="2069" y="1463"/>
                  </a:lnTo>
                  <a:lnTo>
                    <a:pt x="2053" y="1420"/>
                  </a:lnTo>
                  <a:lnTo>
                    <a:pt x="1831" y="789"/>
                  </a:lnTo>
                  <a:lnTo>
                    <a:pt x="1925" y="221"/>
                  </a:lnTo>
                  <a:lnTo>
                    <a:pt x="1966" y="791"/>
                  </a:lnTo>
                  <a:lnTo>
                    <a:pt x="1966" y="793"/>
                  </a:lnTo>
                  <a:lnTo>
                    <a:pt x="1967" y="796"/>
                  </a:lnTo>
                  <a:lnTo>
                    <a:pt x="2384" y="1720"/>
                  </a:lnTo>
                  <a:lnTo>
                    <a:pt x="2384" y="1722"/>
                  </a:lnTo>
                  <a:lnTo>
                    <a:pt x="2384" y="1723"/>
                  </a:lnTo>
                  <a:cubicBezTo>
                    <a:pt x="2495" y="1900"/>
                    <a:pt x="2687" y="2006"/>
                    <a:pt x="2895" y="2006"/>
                  </a:cubicBezTo>
                  <a:cubicBezTo>
                    <a:pt x="3100" y="2006"/>
                    <a:pt x="3290" y="1904"/>
                    <a:pt x="3402" y="1730"/>
                  </a:cubicBezTo>
                  <a:lnTo>
                    <a:pt x="3407" y="1723"/>
                  </a:lnTo>
                  <a:lnTo>
                    <a:pt x="3407" y="1722"/>
                  </a:lnTo>
                  <a:lnTo>
                    <a:pt x="3407" y="1720"/>
                  </a:lnTo>
                  <a:lnTo>
                    <a:pt x="3645" y="1192"/>
                  </a:lnTo>
                  <a:cubicBezTo>
                    <a:pt x="3764" y="928"/>
                    <a:pt x="3835" y="647"/>
                    <a:pt x="3856" y="357"/>
                  </a:cubicBezTo>
                  <a:lnTo>
                    <a:pt x="3867" y="196"/>
                  </a:lnTo>
                  <a:cubicBezTo>
                    <a:pt x="3978" y="469"/>
                    <a:pt x="3939" y="781"/>
                    <a:pt x="3887" y="998"/>
                  </a:cubicBezTo>
                  <a:cubicBezTo>
                    <a:pt x="3828" y="1241"/>
                    <a:pt x="3739" y="1417"/>
                    <a:pt x="3738" y="1420"/>
                  </a:cubicBezTo>
                  <a:lnTo>
                    <a:pt x="3760" y="1433"/>
                  </a:lnTo>
                  <a:lnTo>
                    <a:pt x="4734" y="173"/>
                  </a:lnTo>
                  <a:lnTo>
                    <a:pt x="4576" y="574"/>
                  </a:lnTo>
                  <a:cubicBezTo>
                    <a:pt x="4403" y="1011"/>
                    <a:pt x="4169" y="1422"/>
                    <a:pt x="3882" y="1795"/>
                  </a:cubicBezTo>
                  <a:lnTo>
                    <a:pt x="3877" y="1801"/>
                  </a:lnTo>
                  <a:lnTo>
                    <a:pt x="3847" y="1838"/>
                  </a:lnTo>
                  <a:lnTo>
                    <a:pt x="3891" y="1821"/>
                  </a:lnTo>
                  <a:lnTo>
                    <a:pt x="4134" y="1721"/>
                  </a:lnTo>
                  <a:cubicBezTo>
                    <a:pt x="4278" y="1663"/>
                    <a:pt x="4414" y="1583"/>
                    <a:pt x="4535" y="1485"/>
                  </a:cubicBezTo>
                  <a:lnTo>
                    <a:pt x="5107" y="1027"/>
                  </a:lnTo>
                  <a:lnTo>
                    <a:pt x="5107" y="1027"/>
                  </a:lnTo>
                  <a:lnTo>
                    <a:pt x="4559" y="1646"/>
                  </a:lnTo>
                  <a:cubicBezTo>
                    <a:pt x="4453" y="1766"/>
                    <a:pt x="4330" y="1869"/>
                    <a:pt x="4191" y="1952"/>
                  </a:cubicBezTo>
                  <a:lnTo>
                    <a:pt x="4145" y="1980"/>
                  </a:lnTo>
                  <a:cubicBezTo>
                    <a:pt x="3670" y="2268"/>
                    <a:pt x="3405" y="2812"/>
                    <a:pt x="3472" y="3364"/>
                  </a:cubicBezTo>
                  <a:lnTo>
                    <a:pt x="3791" y="5999"/>
                  </a:lnTo>
                  <a:lnTo>
                    <a:pt x="2044" y="5999"/>
                  </a:lnTo>
                  <a:cubicBezTo>
                    <a:pt x="2067" y="5817"/>
                    <a:pt x="2292" y="3991"/>
                    <a:pt x="2364" y="3406"/>
                  </a:cubicBezTo>
                  <a:cubicBezTo>
                    <a:pt x="2379" y="3287"/>
                    <a:pt x="2340" y="3165"/>
                    <a:pt x="2262" y="3075"/>
                  </a:cubicBezTo>
                  <a:lnTo>
                    <a:pt x="2254" y="3067"/>
                  </a:lnTo>
                  <a:cubicBezTo>
                    <a:pt x="1965" y="2737"/>
                    <a:pt x="1416" y="2045"/>
                    <a:pt x="1221" y="1800"/>
                  </a:cubicBezTo>
                  <a:lnTo>
                    <a:pt x="1221" y="1800"/>
                  </a:lnTo>
                  <a:cubicBezTo>
                    <a:pt x="1716" y="2199"/>
                    <a:pt x="1908" y="2370"/>
                    <a:pt x="2078" y="2524"/>
                  </a:cubicBezTo>
                  <a:cubicBezTo>
                    <a:pt x="2178" y="2614"/>
                    <a:pt x="2272" y="2698"/>
                    <a:pt x="2416" y="2819"/>
                  </a:cubicBezTo>
                  <a:lnTo>
                    <a:pt x="2435" y="2834"/>
                  </a:lnTo>
                  <a:lnTo>
                    <a:pt x="2437" y="2811"/>
                  </a:lnTo>
                  <a:cubicBezTo>
                    <a:pt x="2460" y="2621"/>
                    <a:pt x="2406" y="2426"/>
                    <a:pt x="2288" y="2278"/>
                  </a:cubicBezTo>
                  <a:lnTo>
                    <a:pt x="2194" y="2149"/>
                  </a:lnTo>
                  <a:cubicBezTo>
                    <a:pt x="1976" y="1848"/>
                    <a:pt x="1464" y="1495"/>
                    <a:pt x="1075" y="1252"/>
                  </a:cubicBezTo>
                  <a:cubicBezTo>
                    <a:pt x="839" y="1104"/>
                    <a:pt x="627" y="921"/>
                    <a:pt x="447" y="709"/>
                  </a:cubicBezTo>
                  <a:cubicBezTo>
                    <a:pt x="285" y="509"/>
                    <a:pt x="147" y="295"/>
                    <a:pt x="42" y="63"/>
                  </a:cubicBezTo>
                  <a:close/>
                  <a:moveTo>
                    <a:pt x="1" y="0"/>
                  </a:moveTo>
                  <a:cubicBezTo>
                    <a:pt x="221" y="519"/>
                    <a:pt x="593" y="957"/>
                    <a:pt x="1072" y="1256"/>
                  </a:cubicBezTo>
                  <a:cubicBezTo>
                    <a:pt x="1489" y="1517"/>
                    <a:pt x="1975" y="1859"/>
                    <a:pt x="2186" y="2149"/>
                  </a:cubicBezTo>
                  <a:lnTo>
                    <a:pt x="2281" y="2278"/>
                  </a:lnTo>
                  <a:cubicBezTo>
                    <a:pt x="2397" y="2426"/>
                    <a:pt x="2451" y="2615"/>
                    <a:pt x="2428" y="2801"/>
                  </a:cubicBezTo>
                  <a:cubicBezTo>
                    <a:pt x="2023" y="2465"/>
                    <a:pt x="2017" y="2411"/>
                    <a:pt x="1144" y="1714"/>
                  </a:cubicBezTo>
                  <a:lnTo>
                    <a:pt x="1144" y="1714"/>
                  </a:lnTo>
                  <a:cubicBezTo>
                    <a:pt x="1145" y="1714"/>
                    <a:pt x="1892" y="2661"/>
                    <a:pt x="2248" y="3071"/>
                  </a:cubicBezTo>
                  <a:lnTo>
                    <a:pt x="2255" y="3078"/>
                  </a:lnTo>
                  <a:cubicBezTo>
                    <a:pt x="2333" y="3168"/>
                    <a:pt x="2369" y="3285"/>
                    <a:pt x="2355" y="3400"/>
                  </a:cubicBezTo>
                  <a:cubicBezTo>
                    <a:pt x="2278" y="4019"/>
                    <a:pt x="2033" y="6007"/>
                    <a:pt x="2033" y="6007"/>
                  </a:cubicBezTo>
                  <a:lnTo>
                    <a:pt x="3809" y="6007"/>
                  </a:lnTo>
                  <a:lnTo>
                    <a:pt x="3487" y="3358"/>
                  </a:lnTo>
                  <a:cubicBezTo>
                    <a:pt x="3421" y="2810"/>
                    <a:pt x="3682" y="2273"/>
                    <a:pt x="4154" y="1987"/>
                  </a:cubicBezTo>
                  <a:lnTo>
                    <a:pt x="4201" y="1959"/>
                  </a:lnTo>
                  <a:cubicBezTo>
                    <a:pt x="4339" y="1876"/>
                    <a:pt x="4464" y="1771"/>
                    <a:pt x="4572" y="1650"/>
                  </a:cubicBezTo>
                  <a:lnTo>
                    <a:pt x="5219" y="920"/>
                  </a:lnTo>
                  <a:lnTo>
                    <a:pt x="4528" y="1472"/>
                  </a:lnTo>
                  <a:cubicBezTo>
                    <a:pt x="4409" y="1568"/>
                    <a:pt x="4274" y="1647"/>
                    <a:pt x="4131" y="1705"/>
                  </a:cubicBezTo>
                  <a:lnTo>
                    <a:pt x="3887" y="1804"/>
                  </a:lnTo>
                  <a:lnTo>
                    <a:pt x="3892" y="1797"/>
                  </a:lnTo>
                  <a:cubicBezTo>
                    <a:pt x="4180" y="1423"/>
                    <a:pt x="4415" y="1012"/>
                    <a:pt x="4588" y="574"/>
                  </a:cubicBezTo>
                  <a:lnTo>
                    <a:pt x="4780" y="89"/>
                  </a:lnTo>
                  <a:lnTo>
                    <a:pt x="3750" y="1421"/>
                  </a:lnTo>
                  <a:cubicBezTo>
                    <a:pt x="3750" y="1421"/>
                    <a:pt x="4107" y="711"/>
                    <a:pt x="3869" y="164"/>
                  </a:cubicBezTo>
                  <a:lnTo>
                    <a:pt x="3866" y="147"/>
                  </a:lnTo>
                  <a:cubicBezTo>
                    <a:pt x="3866" y="144"/>
                    <a:pt x="3865" y="140"/>
                    <a:pt x="3865" y="136"/>
                  </a:cubicBezTo>
                  <a:lnTo>
                    <a:pt x="3865" y="33"/>
                  </a:lnTo>
                  <a:lnTo>
                    <a:pt x="3842" y="352"/>
                  </a:lnTo>
                  <a:cubicBezTo>
                    <a:pt x="3821" y="639"/>
                    <a:pt x="3752" y="921"/>
                    <a:pt x="3632" y="1184"/>
                  </a:cubicBezTo>
                  <a:lnTo>
                    <a:pt x="3395" y="1712"/>
                  </a:lnTo>
                  <a:lnTo>
                    <a:pt x="3390" y="1719"/>
                  </a:lnTo>
                  <a:cubicBezTo>
                    <a:pt x="3273" y="1900"/>
                    <a:pt x="3083" y="1990"/>
                    <a:pt x="2894" y="1990"/>
                  </a:cubicBezTo>
                  <a:cubicBezTo>
                    <a:pt x="2702" y="1990"/>
                    <a:pt x="2508" y="1897"/>
                    <a:pt x="2394" y="1713"/>
                  </a:cubicBezTo>
                  <a:lnTo>
                    <a:pt x="1977" y="788"/>
                  </a:lnTo>
                  <a:lnTo>
                    <a:pt x="1923" y="34"/>
                  </a:lnTo>
                  <a:lnTo>
                    <a:pt x="1923" y="142"/>
                  </a:lnTo>
                  <a:lnTo>
                    <a:pt x="1816" y="788"/>
                  </a:lnTo>
                  <a:lnTo>
                    <a:pt x="2040" y="1421"/>
                  </a:lnTo>
                  <a:cubicBezTo>
                    <a:pt x="1963" y="1358"/>
                    <a:pt x="1894" y="1285"/>
                    <a:pt x="1835" y="1205"/>
                  </a:cubicBezTo>
                  <a:lnTo>
                    <a:pt x="1010" y="88"/>
                  </a:lnTo>
                  <a:lnTo>
                    <a:pt x="1622" y="1190"/>
                  </a:lnTo>
                  <a:cubicBezTo>
                    <a:pt x="1135" y="1018"/>
                    <a:pt x="696" y="733"/>
                    <a:pt x="340" y="3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8" name="Google Shape;4488;p175"/>
            <p:cNvSpPr/>
            <p:nvPr/>
          </p:nvSpPr>
          <p:spPr>
            <a:xfrm>
              <a:off x="2168550" y="5043950"/>
              <a:ext cx="55200" cy="55150"/>
            </a:xfrm>
            <a:custGeom>
              <a:avLst/>
              <a:gdLst/>
              <a:ahLst/>
              <a:cxnLst/>
              <a:rect l="l" t="t" r="r" b="b"/>
              <a:pathLst>
                <a:path w="2208" h="2206" extrusionOk="0">
                  <a:moveTo>
                    <a:pt x="1104" y="0"/>
                  </a:moveTo>
                  <a:cubicBezTo>
                    <a:pt x="495" y="0"/>
                    <a:pt x="1" y="493"/>
                    <a:pt x="1" y="1103"/>
                  </a:cubicBezTo>
                  <a:cubicBezTo>
                    <a:pt x="1" y="1712"/>
                    <a:pt x="495" y="2206"/>
                    <a:pt x="1104" y="2206"/>
                  </a:cubicBezTo>
                  <a:cubicBezTo>
                    <a:pt x="1713" y="2206"/>
                    <a:pt x="2207" y="1712"/>
                    <a:pt x="2207" y="1103"/>
                  </a:cubicBezTo>
                  <a:cubicBezTo>
                    <a:pt x="2207" y="493"/>
                    <a:pt x="1713" y="0"/>
                    <a:pt x="11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89" name="Google Shape;4489;p175"/>
            <p:cNvSpPr/>
            <p:nvPr/>
          </p:nvSpPr>
          <p:spPr>
            <a:xfrm>
              <a:off x="2188725" y="5068125"/>
              <a:ext cx="69975" cy="69975"/>
            </a:xfrm>
            <a:custGeom>
              <a:avLst/>
              <a:gdLst/>
              <a:ahLst/>
              <a:cxnLst/>
              <a:rect l="l" t="t" r="r" b="b"/>
              <a:pathLst>
                <a:path w="2799" h="2799" extrusionOk="0">
                  <a:moveTo>
                    <a:pt x="1399" y="1"/>
                  </a:moveTo>
                  <a:cubicBezTo>
                    <a:pt x="628" y="1"/>
                    <a:pt x="0" y="628"/>
                    <a:pt x="0" y="1400"/>
                  </a:cubicBezTo>
                  <a:cubicBezTo>
                    <a:pt x="0" y="2172"/>
                    <a:pt x="628" y="2798"/>
                    <a:pt x="1399" y="2798"/>
                  </a:cubicBezTo>
                  <a:cubicBezTo>
                    <a:pt x="2172" y="2798"/>
                    <a:pt x="2798" y="2172"/>
                    <a:pt x="2798" y="1400"/>
                  </a:cubicBezTo>
                  <a:cubicBezTo>
                    <a:pt x="2798" y="628"/>
                    <a:pt x="2172" y="1"/>
                    <a:pt x="139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0" name="Google Shape;4490;p175"/>
            <p:cNvSpPr/>
            <p:nvPr/>
          </p:nvSpPr>
          <p:spPr>
            <a:xfrm>
              <a:off x="2073100" y="5029125"/>
              <a:ext cx="75350" cy="75350"/>
            </a:xfrm>
            <a:custGeom>
              <a:avLst/>
              <a:gdLst/>
              <a:ahLst/>
              <a:cxnLst/>
              <a:rect l="l" t="t" r="r" b="b"/>
              <a:pathLst>
                <a:path w="3014" h="3014" extrusionOk="0">
                  <a:moveTo>
                    <a:pt x="1507" y="1"/>
                  </a:moveTo>
                  <a:cubicBezTo>
                    <a:pt x="675" y="1"/>
                    <a:pt x="0" y="675"/>
                    <a:pt x="0" y="1507"/>
                  </a:cubicBezTo>
                  <a:cubicBezTo>
                    <a:pt x="0" y="2340"/>
                    <a:pt x="675" y="3014"/>
                    <a:pt x="1507" y="3014"/>
                  </a:cubicBezTo>
                  <a:cubicBezTo>
                    <a:pt x="2339" y="3014"/>
                    <a:pt x="3013" y="2340"/>
                    <a:pt x="3013" y="1507"/>
                  </a:cubicBezTo>
                  <a:cubicBezTo>
                    <a:pt x="3013" y="675"/>
                    <a:pt x="2339" y="1"/>
                    <a:pt x="150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1" name="Google Shape;4491;p175"/>
            <p:cNvSpPr/>
            <p:nvPr/>
          </p:nvSpPr>
          <p:spPr>
            <a:xfrm>
              <a:off x="2097450" y="5123000"/>
              <a:ext cx="24000" cy="24000"/>
            </a:xfrm>
            <a:custGeom>
              <a:avLst/>
              <a:gdLst/>
              <a:ahLst/>
              <a:cxnLst/>
              <a:rect l="l" t="t" r="r" b="b"/>
              <a:pathLst>
                <a:path w="960" h="960" extrusionOk="0">
                  <a:moveTo>
                    <a:pt x="479" y="1"/>
                  </a:moveTo>
                  <a:cubicBezTo>
                    <a:pt x="215" y="1"/>
                    <a:pt x="1" y="215"/>
                    <a:pt x="1" y="479"/>
                  </a:cubicBezTo>
                  <a:cubicBezTo>
                    <a:pt x="1" y="744"/>
                    <a:pt x="215" y="959"/>
                    <a:pt x="479" y="959"/>
                  </a:cubicBezTo>
                  <a:cubicBezTo>
                    <a:pt x="745" y="959"/>
                    <a:pt x="959" y="744"/>
                    <a:pt x="959" y="479"/>
                  </a:cubicBezTo>
                  <a:cubicBezTo>
                    <a:pt x="959" y="215"/>
                    <a:pt x="745" y="1"/>
                    <a:pt x="47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492" name="Google Shape;4492;p175"/>
          <p:cNvGrpSpPr/>
          <p:nvPr/>
        </p:nvGrpSpPr>
        <p:grpSpPr>
          <a:xfrm>
            <a:off x="8328925" y="3700343"/>
            <a:ext cx="1486810" cy="1577136"/>
            <a:chOff x="2055825" y="5018400"/>
            <a:chExt cx="202875" cy="215200"/>
          </a:xfrm>
        </p:grpSpPr>
        <p:sp>
          <p:nvSpPr>
            <p:cNvPr id="4493" name="Google Shape;4493;p175"/>
            <p:cNvSpPr/>
            <p:nvPr/>
          </p:nvSpPr>
          <p:spPr>
            <a:xfrm>
              <a:off x="2055825" y="5051950"/>
              <a:ext cx="115200" cy="104950"/>
            </a:xfrm>
            <a:custGeom>
              <a:avLst/>
              <a:gdLst/>
              <a:ahLst/>
              <a:cxnLst/>
              <a:rect l="l" t="t" r="r" b="b"/>
              <a:pathLst>
                <a:path w="4608" h="4198" extrusionOk="0">
                  <a:moveTo>
                    <a:pt x="2303" y="1"/>
                  </a:moveTo>
                  <a:cubicBezTo>
                    <a:pt x="1767" y="1"/>
                    <a:pt x="1230" y="206"/>
                    <a:pt x="820" y="616"/>
                  </a:cubicBezTo>
                  <a:cubicBezTo>
                    <a:pt x="1" y="1435"/>
                    <a:pt x="1" y="2764"/>
                    <a:pt x="820" y="3583"/>
                  </a:cubicBezTo>
                  <a:cubicBezTo>
                    <a:pt x="1230" y="3993"/>
                    <a:pt x="1767" y="4198"/>
                    <a:pt x="2303" y="4198"/>
                  </a:cubicBezTo>
                  <a:cubicBezTo>
                    <a:pt x="2840" y="4198"/>
                    <a:pt x="3377" y="3993"/>
                    <a:pt x="3787" y="3583"/>
                  </a:cubicBezTo>
                  <a:cubicBezTo>
                    <a:pt x="4607" y="2764"/>
                    <a:pt x="4607" y="1435"/>
                    <a:pt x="3787" y="616"/>
                  </a:cubicBezTo>
                  <a:cubicBezTo>
                    <a:pt x="3377" y="206"/>
                    <a:pt x="2840" y="1"/>
                    <a:pt x="23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4" name="Google Shape;4494;p175"/>
            <p:cNvSpPr/>
            <p:nvPr/>
          </p:nvSpPr>
          <p:spPr>
            <a:xfrm>
              <a:off x="2128425" y="5070825"/>
              <a:ext cx="115200" cy="104925"/>
            </a:xfrm>
            <a:custGeom>
              <a:avLst/>
              <a:gdLst/>
              <a:ahLst/>
              <a:cxnLst/>
              <a:rect l="l" t="t" r="r" b="b"/>
              <a:pathLst>
                <a:path w="4608" h="4197" extrusionOk="0">
                  <a:moveTo>
                    <a:pt x="2304" y="0"/>
                  </a:moveTo>
                  <a:cubicBezTo>
                    <a:pt x="1767" y="0"/>
                    <a:pt x="1230" y="205"/>
                    <a:pt x="821" y="615"/>
                  </a:cubicBezTo>
                  <a:cubicBezTo>
                    <a:pt x="1" y="1434"/>
                    <a:pt x="1" y="2762"/>
                    <a:pt x="821" y="3582"/>
                  </a:cubicBezTo>
                  <a:cubicBezTo>
                    <a:pt x="1230" y="3992"/>
                    <a:pt x="1767" y="4197"/>
                    <a:pt x="2304" y="4197"/>
                  </a:cubicBezTo>
                  <a:cubicBezTo>
                    <a:pt x="2841" y="4197"/>
                    <a:pt x="3378" y="3992"/>
                    <a:pt x="3788" y="3582"/>
                  </a:cubicBezTo>
                  <a:cubicBezTo>
                    <a:pt x="4608" y="2762"/>
                    <a:pt x="4608" y="1434"/>
                    <a:pt x="3788" y="615"/>
                  </a:cubicBezTo>
                  <a:cubicBezTo>
                    <a:pt x="3378" y="205"/>
                    <a:pt x="2841" y="0"/>
                    <a:pt x="23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5" name="Google Shape;4495;p175"/>
            <p:cNvSpPr/>
            <p:nvPr/>
          </p:nvSpPr>
          <p:spPr>
            <a:xfrm>
              <a:off x="2107875" y="5018400"/>
              <a:ext cx="85350" cy="79400"/>
            </a:xfrm>
            <a:custGeom>
              <a:avLst/>
              <a:gdLst/>
              <a:ahLst/>
              <a:cxnLst/>
              <a:rect l="l" t="t" r="r" b="b"/>
              <a:pathLst>
                <a:path w="3414" h="3176" extrusionOk="0">
                  <a:moveTo>
                    <a:pt x="1705" y="1"/>
                  </a:moveTo>
                  <a:cubicBezTo>
                    <a:pt x="939" y="1"/>
                    <a:pt x="265" y="556"/>
                    <a:pt x="140" y="1337"/>
                  </a:cubicBezTo>
                  <a:cubicBezTo>
                    <a:pt x="1" y="2202"/>
                    <a:pt x="590" y="3017"/>
                    <a:pt x="1456" y="3155"/>
                  </a:cubicBezTo>
                  <a:cubicBezTo>
                    <a:pt x="1542" y="3169"/>
                    <a:pt x="1626" y="3175"/>
                    <a:pt x="1710" y="3175"/>
                  </a:cubicBezTo>
                  <a:cubicBezTo>
                    <a:pt x="2475" y="3175"/>
                    <a:pt x="3150" y="2620"/>
                    <a:pt x="3274" y="1839"/>
                  </a:cubicBezTo>
                  <a:cubicBezTo>
                    <a:pt x="3414" y="974"/>
                    <a:pt x="2824" y="159"/>
                    <a:pt x="1958" y="21"/>
                  </a:cubicBezTo>
                  <a:cubicBezTo>
                    <a:pt x="1873" y="7"/>
                    <a:pt x="1788" y="1"/>
                    <a:pt x="17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6" name="Google Shape;4496;p175"/>
            <p:cNvSpPr/>
            <p:nvPr/>
          </p:nvSpPr>
          <p:spPr>
            <a:xfrm>
              <a:off x="2079175" y="5084125"/>
              <a:ext cx="128600" cy="149300"/>
            </a:xfrm>
            <a:custGeom>
              <a:avLst/>
              <a:gdLst/>
              <a:ahLst/>
              <a:cxnLst/>
              <a:rect l="l" t="t" r="r" b="b"/>
              <a:pathLst>
                <a:path w="5144" h="5972" extrusionOk="0">
                  <a:moveTo>
                    <a:pt x="0" y="0"/>
                  </a:moveTo>
                  <a:lnTo>
                    <a:pt x="0" y="0"/>
                  </a:lnTo>
                  <a:cubicBezTo>
                    <a:pt x="224" y="506"/>
                    <a:pt x="587" y="928"/>
                    <a:pt x="1055" y="1220"/>
                  </a:cubicBezTo>
                  <a:cubicBezTo>
                    <a:pt x="1444" y="1465"/>
                    <a:pt x="1956" y="1817"/>
                    <a:pt x="2172" y="2115"/>
                  </a:cubicBezTo>
                  <a:lnTo>
                    <a:pt x="2265" y="2245"/>
                  </a:lnTo>
                  <a:cubicBezTo>
                    <a:pt x="2383" y="2393"/>
                    <a:pt x="2437" y="2586"/>
                    <a:pt x="2414" y="2774"/>
                  </a:cubicBezTo>
                  <a:lnTo>
                    <a:pt x="2413" y="2786"/>
                  </a:lnTo>
                  <a:lnTo>
                    <a:pt x="2403" y="2777"/>
                  </a:lnTo>
                  <a:cubicBezTo>
                    <a:pt x="2259" y="2659"/>
                    <a:pt x="2166" y="2575"/>
                    <a:pt x="2065" y="2484"/>
                  </a:cubicBezTo>
                  <a:cubicBezTo>
                    <a:pt x="1890" y="2329"/>
                    <a:pt x="1693" y="2150"/>
                    <a:pt x="1163" y="1726"/>
                  </a:cubicBezTo>
                  <a:lnTo>
                    <a:pt x="1163" y="1726"/>
                  </a:lnTo>
                  <a:cubicBezTo>
                    <a:pt x="1316" y="1919"/>
                    <a:pt x="1924" y="2684"/>
                    <a:pt x="2233" y="3038"/>
                  </a:cubicBezTo>
                  <a:lnTo>
                    <a:pt x="2239" y="3046"/>
                  </a:lnTo>
                  <a:cubicBezTo>
                    <a:pt x="2318" y="3135"/>
                    <a:pt x="2355" y="3254"/>
                    <a:pt x="2341" y="3372"/>
                  </a:cubicBezTo>
                  <a:cubicBezTo>
                    <a:pt x="2267" y="3969"/>
                    <a:pt x="2038" y="5841"/>
                    <a:pt x="2021" y="5972"/>
                  </a:cubicBezTo>
                  <a:lnTo>
                    <a:pt x="3781" y="5972"/>
                  </a:lnTo>
                  <a:lnTo>
                    <a:pt x="3460" y="3329"/>
                  </a:lnTo>
                  <a:cubicBezTo>
                    <a:pt x="3394" y="2780"/>
                    <a:pt x="3657" y="2238"/>
                    <a:pt x="4130" y="1951"/>
                  </a:cubicBezTo>
                  <a:lnTo>
                    <a:pt x="4176" y="1924"/>
                  </a:lnTo>
                  <a:cubicBezTo>
                    <a:pt x="4315" y="1840"/>
                    <a:pt x="4439" y="1736"/>
                    <a:pt x="4545" y="1616"/>
                  </a:cubicBezTo>
                  <a:lnTo>
                    <a:pt x="5144" y="942"/>
                  </a:lnTo>
                  <a:lnTo>
                    <a:pt x="4513" y="1448"/>
                  </a:lnTo>
                  <a:cubicBezTo>
                    <a:pt x="4391" y="1546"/>
                    <a:pt x="4256" y="1624"/>
                    <a:pt x="4113" y="1683"/>
                  </a:cubicBezTo>
                  <a:lnTo>
                    <a:pt x="3847" y="1791"/>
                  </a:lnTo>
                  <a:lnTo>
                    <a:pt x="3867" y="1765"/>
                  </a:lnTo>
                  <a:cubicBezTo>
                    <a:pt x="4155" y="1392"/>
                    <a:pt x="4389" y="981"/>
                    <a:pt x="4563" y="542"/>
                  </a:cubicBezTo>
                  <a:lnTo>
                    <a:pt x="4738" y="100"/>
                  </a:lnTo>
                  <a:lnTo>
                    <a:pt x="3735" y="1396"/>
                  </a:lnTo>
                  <a:lnTo>
                    <a:pt x="3724" y="1389"/>
                  </a:lnTo>
                  <a:cubicBezTo>
                    <a:pt x="3728" y="1382"/>
                    <a:pt x="4078" y="676"/>
                    <a:pt x="3843" y="137"/>
                  </a:cubicBezTo>
                  <a:lnTo>
                    <a:pt x="3843" y="136"/>
                  </a:lnTo>
                  <a:lnTo>
                    <a:pt x="3843" y="133"/>
                  </a:lnTo>
                  <a:lnTo>
                    <a:pt x="3830" y="323"/>
                  </a:lnTo>
                  <a:cubicBezTo>
                    <a:pt x="3809" y="613"/>
                    <a:pt x="3739" y="894"/>
                    <a:pt x="3619" y="1157"/>
                  </a:cubicBezTo>
                  <a:lnTo>
                    <a:pt x="3381" y="1686"/>
                  </a:lnTo>
                  <a:lnTo>
                    <a:pt x="3376" y="1694"/>
                  </a:lnTo>
                  <a:cubicBezTo>
                    <a:pt x="3266" y="1864"/>
                    <a:pt x="3079" y="1967"/>
                    <a:pt x="2875" y="1967"/>
                  </a:cubicBezTo>
                  <a:cubicBezTo>
                    <a:pt x="2669" y="1967"/>
                    <a:pt x="2479" y="1863"/>
                    <a:pt x="2370" y="1686"/>
                  </a:cubicBezTo>
                  <a:lnTo>
                    <a:pt x="1952" y="761"/>
                  </a:lnTo>
                  <a:lnTo>
                    <a:pt x="1908" y="135"/>
                  </a:lnTo>
                  <a:lnTo>
                    <a:pt x="1804" y="758"/>
                  </a:lnTo>
                  <a:lnTo>
                    <a:pt x="2034" y="1411"/>
                  </a:lnTo>
                  <a:lnTo>
                    <a:pt x="2017" y="1397"/>
                  </a:lnTo>
                  <a:cubicBezTo>
                    <a:pt x="1940" y="1332"/>
                    <a:pt x="1869" y="1260"/>
                    <a:pt x="1811" y="1179"/>
                  </a:cubicBezTo>
                  <a:lnTo>
                    <a:pt x="1044" y="142"/>
                  </a:lnTo>
                  <a:lnTo>
                    <a:pt x="1044" y="142"/>
                  </a:lnTo>
                  <a:lnTo>
                    <a:pt x="1617" y="1173"/>
                  </a:lnTo>
                  <a:lnTo>
                    <a:pt x="1617" y="1173"/>
                  </a:lnTo>
                  <a:lnTo>
                    <a:pt x="1602" y="1167"/>
                  </a:lnTo>
                  <a:cubicBezTo>
                    <a:pt x="1115" y="996"/>
                    <a:pt x="671" y="707"/>
                    <a:pt x="317" y="333"/>
                  </a:cubicBezTo>
                  <a:lnTo>
                    <a:pt x="0"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7" name="Google Shape;4497;p175"/>
            <p:cNvSpPr/>
            <p:nvPr/>
          </p:nvSpPr>
          <p:spPr>
            <a:xfrm>
              <a:off x="2078700" y="5083400"/>
              <a:ext cx="130500" cy="150200"/>
            </a:xfrm>
            <a:custGeom>
              <a:avLst/>
              <a:gdLst/>
              <a:ahLst/>
              <a:cxnLst/>
              <a:rect l="l" t="t" r="r" b="b"/>
              <a:pathLst>
                <a:path w="5220" h="6008" extrusionOk="0">
                  <a:moveTo>
                    <a:pt x="42" y="63"/>
                  </a:moveTo>
                  <a:lnTo>
                    <a:pt x="331" y="369"/>
                  </a:lnTo>
                  <a:cubicBezTo>
                    <a:pt x="685" y="743"/>
                    <a:pt x="1131" y="1032"/>
                    <a:pt x="1618" y="1205"/>
                  </a:cubicBezTo>
                  <a:lnTo>
                    <a:pt x="1651" y="1216"/>
                  </a:lnTo>
                  <a:lnTo>
                    <a:pt x="1633" y="1186"/>
                  </a:lnTo>
                  <a:lnTo>
                    <a:pt x="1117" y="257"/>
                  </a:lnTo>
                  <a:lnTo>
                    <a:pt x="1117" y="257"/>
                  </a:lnTo>
                  <a:lnTo>
                    <a:pt x="1826" y="1215"/>
                  </a:lnTo>
                  <a:cubicBezTo>
                    <a:pt x="1885" y="1295"/>
                    <a:pt x="1955" y="1370"/>
                    <a:pt x="2033" y="1433"/>
                  </a:cubicBezTo>
                  <a:lnTo>
                    <a:pt x="2069" y="1463"/>
                  </a:lnTo>
                  <a:lnTo>
                    <a:pt x="2053" y="1420"/>
                  </a:lnTo>
                  <a:lnTo>
                    <a:pt x="1831" y="789"/>
                  </a:lnTo>
                  <a:lnTo>
                    <a:pt x="1925" y="221"/>
                  </a:lnTo>
                  <a:lnTo>
                    <a:pt x="1966" y="791"/>
                  </a:lnTo>
                  <a:lnTo>
                    <a:pt x="1966" y="793"/>
                  </a:lnTo>
                  <a:lnTo>
                    <a:pt x="1967" y="796"/>
                  </a:lnTo>
                  <a:lnTo>
                    <a:pt x="2384" y="1720"/>
                  </a:lnTo>
                  <a:lnTo>
                    <a:pt x="2384" y="1722"/>
                  </a:lnTo>
                  <a:lnTo>
                    <a:pt x="2384" y="1723"/>
                  </a:lnTo>
                  <a:cubicBezTo>
                    <a:pt x="2495" y="1900"/>
                    <a:pt x="2687" y="2006"/>
                    <a:pt x="2895" y="2006"/>
                  </a:cubicBezTo>
                  <a:cubicBezTo>
                    <a:pt x="3100" y="2006"/>
                    <a:pt x="3290" y="1904"/>
                    <a:pt x="3402" y="1730"/>
                  </a:cubicBezTo>
                  <a:lnTo>
                    <a:pt x="3407" y="1723"/>
                  </a:lnTo>
                  <a:lnTo>
                    <a:pt x="3407" y="1722"/>
                  </a:lnTo>
                  <a:lnTo>
                    <a:pt x="3407" y="1720"/>
                  </a:lnTo>
                  <a:lnTo>
                    <a:pt x="3645" y="1192"/>
                  </a:lnTo>
                  <a:cubicBezTo>
                    <a:pt x="3764" y="928"/>
                    <a:pt x="3835" y="647"/>
                    <a:pt x="3856" y="357"/>
                  </a:cubicBezTo>
                  <a:lnTo>
                    <a:pt x="3867" y="196"/>
                  </a:lnTo>
                  <a:cubicBezTo>
                    <a:pt x="3978" y="469"/>
                    <a:pt x="3939" y="781"/>
                    <a:pt x="3887" y="998"/>
                  </a:cubicBezTo>
                  <a:cubicBezTo>
                    <a:pt x="3828" y="1241"/>
                    <a:pt x="3739" y="1417"/>
                    <a:pt x="3738" y="1420"/>
                  </a:cubicBezTo>
                  <a:lnTo>
                    <a:pt x="3760" y="1433"/>
                  </a:lnTo>
                  <a:lnTo>
                    <a:pt x="4734" y="173"/>
                  </a:lnTo>
                  <a:lnTo>
                    <a:pt x="4576" y="574"/>
                  </a:lnTo>
                  <a:cubicBezTo>
                    <a:pt x="4403" y="1011"/>
                    <a:pt x="4169" y="1422"/>
                    <a:pt x="3882" y="1795"/>
                  </a:cubicBezTo>
                  <a:lnTo>
                    <a:pt x="3877" y="1801"/>
                  </a:lnTo>
                  <a:lnTo>
                    <a:pt x="3847" y="1838"/>
                  </a:lnTo>
                  <a:lnTo>
                    <a:pt x="3891" y="1821"/>
                  </a:lnTo>
                  <a:lnTo>
                    <a:pt x="4134" y="1721"/>
                  </a:lnTo>
                  <a:cubicBezTo>
                    <a:pt x="4278" y="1663"/>
                    <a:pt x="4414" y="1583"/>
                    <a:pt x="4535" y="1485"/>
                  </a:cubicBezTo>
                  <a:lnTo>
                    <a:pt x="5107" y="1027"/>
                  </a:lnTo>
                  <a:lnTo>
                    <a:pt x="5107" y="1027"/>
                  </a:lnTo>
                  <a:lnTo>
                    <a:pt x="4559" y="1646"/>
                  </a:lnTo>
                  <a:cubicBezTo>
                    <a:pt x="4453" y="1766"/>
                    <a:pt x="4330" y="1869"/>
                    <a:pt x="4191" y="1952"/>
                  </a:cubicBezTo>
                  <a:lnTo>
                    <a:pt x="4145" y="1980"/>
                  </a:lnTo>
                  <a:cubicBezTo>
                    <a:pt x="3670" y="2268"/>
                    <a:pt x="3405" y="2812"/>
                    <a:pt x="3472" y="3364"/>
                  </a:cubicBezTo>
                  <a:lnTo>
                    <a:pt x="3791" y="5999"/>
                  </a:lnTo>
                  <a:lnTo>
                    <a:pt x="2044" y="5999"/>
                  </a:lnTo>
                  <a:cubicBezTo>
                    <a:pt x="2067" y="5817"/>
                    <a:pt x="2292" y="3991"/>
                    <a:pt x="2364" y="3406"/>
                  </a:cubicBezTo>
                  <a:cubicBezTo>
                    <a:pt x="2379" y="3287"/>
                    <a:pt x="2340" y="3165"/>
                    <a:pt x="2262" y="3075"/>
                  </a:cubicBezTo>
                  <a:lnTo>
                    <a:pt x="2254" y="3067"/>
                  </a:lnTo>
                  <a:cubicBezTo>
                    <a:pt x="1965" y="2737"/>
                    <a:pt x="1416" y="2045"/>
                    <a:pt x="1221" y="1800"/>
                  </a:cubicBezTo>
                  <a:lnTo>
                    <a:pt x="1221" y="1800"/>
                  </a:lnTo>
                  <a:cubicBezTo>
                    <a:pt x="1716" y="2199"/>
                    <a:pt x="1908" y="2370"/>
                    <a:pt x="2078" y="2524"/>
                  </a:cubicBezTo>
                  <a:cubicBezTo>
                    <a:pt x="2178" y="2614"/>
                    <a:pt x="2272" y="2698"/>
                    <a:pt x="2416" y="2819"/>
                  </a:cubicBezTo>
                  <a:lnTo>
                    <a:pt x="2435" y="2834"/>
                  </a:lnTo>
                  <a:lnTo>
                    <a:pt x="2437" y="2811"/>
                  </a:lnTo>
                  <a:cubicBezTo>
                    <a:pt x="2460" y="2621"/>
                    <a:pt x="2406" y="2426"/>
                    <a:pt x="2288" y="2278"/>
                  </a:cubicBezTo>
                  <a:lnTo>
                    <a:pt x="2194" y="2149"/>
                  </a:lnTo>
                  <a:cubicBezTo>
                    <a:pt x="1976" y="1848"/>
                    <a:pt x="1464" y="1495"/>
                    <a:pt x="1075" y="1252"/>
                  </a:cubicBezTo>
                  <a:cubicBezTo>
                    <a:pt x="839" y="1104"/>
                    <a:pt x="627" y="921"/>
                    <a:pt x="447" y="709"/>
                  </a:cubicBezTo>
                  <a:cubicBezTo>
                    <a:pt x="285" y="509"/>
                    <a:pt x="147" y="295"/>
                    <a:pt x="42" y="63"/>
                  </a:cubicBezTo>
                  <a:close/>
                  <a:moveTo>
                    <a:pt x="1" y="0"/>
                  </a:moveTo>
                  <a:cubicBezTo>
                    <a:pt x="221" y="519"/>
                    <a:pt x="593" y="957"/>
                    <a:pt x="1072" y="1256"/>
                  </a:cubicBezTo>
                  <a:cubicBezTo>
                    <a:pt x="1489" y="1517"/>
                    <a:pt x="1975" y="1859"/>
                    <a:pt x="2186" y="2149"/>
                  </a:cubicBezTo>
                  <a:lnTo>
                    <a:pt x="2281" y="2278"/>
                  </a:lnTo>
                  <a:cubicBezTo>
                    <a:pt x="2397" y="2426"/>
                    <a:pt x="2451" y="2615"/>
                    <a:pt x="2428" y="2801"/>
                  </a:cubicBezTo>
                  <a:cubicBezTo>
                    <a:pt x="2023" y="2465"/>
                    <a:pt x="2017" y="2411"/>
                    <a:pt x="1144" y="1714"/>
                  </a:cubicBezTo>
                  <a:lnTo>
                    <a:pt x="1144" y="1714"/>
                  </a:lnTo>
                  <a:cubicBezTo>
                    <a:pt x="1145" y="1714"/>
                    <a:pt x="1892" y="2661"/>
                    <a:pt x="2248" y="3071"/>
                  </a:cubicBezTo>
                  <a:lnTo>
                    <a:pt x="2255" y="3078"/>
                  </a:lnTo>
                  <a:cubicBezTo>
                    <a:pt x="2333" y="3168"/>
                    <a:pt x="2369" y="3285"/>
                    <a:pt x="2355" y="3400"/>
                  </a:cubicBezTo>
                  <a:cubicBezTo>
                    <a:pt x="2278" y="4019"/>
                    <a:pt x="2033" y="6007"/>
                    <a:pt x="2033" y="6007"/>
                  </a:cubicBezTo>
                  <a:lnTo>
                    <a:pt x="3809" y="6007"/>
                  </a:lnTo>
                  <a:lnTo>
                    <a:pt x="3487" y="3358"/>
                  </a:lnTo>
                  <a:cubicBezTo>
                    <a:pt x="3421" y="2810"/>
                    <a:pt x="3682" y="2273"/>
                    <a:pt x="4154" y="1987"/>
                  </a:cubicBezTo>
                  <a:lnTo>
                    <a:pt x="4201" y="1959"/>
                  </a:lnTo>
                  <a:cubicBezTo>
                    <a:pt x="4339" y="1876"/>
                    <a:pt x="4464" y="1771"/>
                    <a:pt x="4572" y="1650"/>
                  </a:cubicBezTo>
                  <a:lnTo>
                    <a:pt x="5219" y="920"/>
                  </a:lnTo>
                  <a:lnTo>
                    <a:pt x="4528" y="1472"/>
                  </a:lnTo>
                  <a:cubicBezTo>
                    <a:pt x="4409" y="1568"/>
                    <a:pt x="4274" y="1647"/>
                    <a:pt x="4131" y="1705"/>
                  </a:cubicBezTo>
                  <a:lnTo>
                    <a:pt x="3887" y="1804"/>
                  </a:lnTo>
                  <a:lnTo>
                    <a:pt x="3892" y="1797"/>
                  </a:lnTo>
                  <a:cubicBezTo>
                    <a:pt x="4180" y="1423"/>
                    <a:pt x="4415" y="1012"/>
                    <a:pt x="4588" y="574"/>
                  </a:cubicBezTo>
                  <a:lnTo>
                    <a:pt x="4780" y="89"/>
                  </a:lnTo>
                  <a:lnTo>
                    <a:pt x="3750" y="1421"/>
                  </a:lnTo>
                  <a:cubicBezTo>
                    <a:pt x="3750" y="1421"/>
                    <a:pt x="4107" y="711"/>
                    <a:pt x="3869" y="164"/>
                  </a:cubicBezTo>
                  <a:lnTo>
                    <a:pt x="3866" y="147"/>
                  </a:lnTo>
                  <a:cubicBezTo>
                    <a:pt x="3866" y="144"/>
                    <a:pt x="3865" y="140"/>
                    <a:pt x="3865" y="136"/>
                  </a:cubicBezTo>
                  <a:lnTo>
                    <a:pt x="3865" y="33"/>
                  </a:lnTo>
                  <a:lnTo>
                    <a:pt x="3842" y="352"/>
                  </a:lnTo>
                  <a:cubicBezTo>
                    <a:pt x="3821" y="639"/>
                    <a:pt x="3752" y="921"/>
                    <a:pt x="3632" y="1184"/>
                  </a:cubicBezTo>
                  <a:lnTo>
                    <a:pt x="3395" y="1712"/>
                  </a:lnTo>
                  <a:lnTo>
                    <a:pt x="3390" y="1719"/>
                  </a:lnTo>
                  <a:cubicBezTo>
                    <a:pt x="3273" y="1900"/>
                    <a:pt x="3083" y="1990"/>
                    <a:pt x="2894" y="1990"/>
                  </a:cubicBezTo>
                  <a:cubicBezTo>
                    <a:pt x="2702" y="1990"/>
                    <a:pt x="2508" y="1897"/>
                    <a:pt x="2394" y="1713"/>
                  </a:cubicBezTo>
                  <a:lnTo>
                    <a:pt x="1977" y="788"/>
                  </a:lnTo>
                  <a:lnTo>
                    <a:pt x="1923" y="34"/>
                  </a:lnTo>
                  <a:lnTo>
                    <a:pt x="1923" y="142"/>
                  </a:lnTo>
                  <a:lnTo>
                    <a:pt x="1816" y="788"/>
                  </a:lnTo>
                  <a:lnTo>
                    <a:pt x="2040" y="1421"/>
                  </a:lnTo>
                  <a:cubicBezTo>
                    <a:pt x="1963" y="1358"/>
                    <a:pt x="1894" y="1285"/>
                    <a:pt x="1835" y="1205"/>
                  </a:cubicBezTo>
                  <a:lnTo>
                    <a:pt x="1010" y="88"/>
                  </a:lnTo>
                  <a:lnTo>
                    <a:pt x="1622" y="1190"/>
                  </a:lnTo>
                  <a:cubicBezTo>
                    <a:pt x="1135" y="1018"/>
                    <a:pt x="696" y="733"/>
                    <a:pt x="340" y="3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8" name="Google Shape;4498;p175"/>
            <p:cNvSpPr/>
            <p:nvPr/>
          </p:nvSpPr>
          <p:spPr>
            <a:xfrm>
              <a:off x="2168550" y="5043950"/>
              <a:ext cx="55200" cy="55150"/>
            </a:xfrm>
            <a:custGeom>
              <a:avLst/>
              <a:gdLst/>
              <a:ahLst/>
              <a:cxnLst/>
              <a:rect l="l" t="t" r="r" b="b"/>
              <a:pathLst>
                <a:path w="2208" h="2206" extrusionOk="0">
                  <a:moveTo>
                    <a:pt x="1104" y="0"/>
                  </a:moveTo>
                  <a:cubicBezTo>
                    <a:pt x="495" y="0"/>
                    <a:pt x="1" y="493"/>
                    <a:pt x="1" y="1103"/>
                  </a:cubicBezTo>
                  <a:cubicBezTo>
                    <a:pt x="1" y="1712"/>
                    <a:pt x="495" y="2206"/>
                    <a:pt x="1104" y="2206"/>
                  </a:cubicBezTo>
                  <a:cubicBezTo>
                    <a:pt x="1713" y="2206"/>
                    <a:pt x="2207" y="1712"/>
                    <a:pt x="2207" y="1103"/>
                  </a:cubicBezTo>
                  <a:cubicBezTo>
                    <a:pt x="2207" y="493"/>
                    <a:pt x="1713" y="0"/>
                    <a:pt x="11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99" name="Google Shape;4499;p175"/>
            <p:cNvSpPr/>
            <p:nvPr/>
          </p:nvSpPr>
          <p:spPr>
            <a:xfrm>
              <a:off x="2188725" y="5068125"/>
              <a:ext cx="69975" cy="69975"/>
            </a:xfrm>
            <a:custGeom>
              <a:avLst/>
              <a:gdLst/>
              <a:ahLst/>
              <a:cxnLst/>
              <a:rect l="l" t="t" r="r" b="b"/>
              <a:pathLst>
                <a:path w="2799" h="2799" extrusionOk="0">
                  <a:moveTo>
                    <a:pt x="1399" y="1"/>
                  </a:moveTo>
                  <a:cubicBezTo>
                    <a:pt x="628" y="1"/>
                    <a:pt x="0" y="628"/>
                    <a:pt x="0" y="1400"/>
                  </a:cubicBezTo>
                  <a:cubicBezTo>
                    <a:pt x="0" y="2172"/>
                    <a:pt x="628" y="2798"/>
                    <a:pt x="1399" y="2798"/>
                  </a:cubicBezTo>
                  <a:cubicBezTo>
                    <a:pt x="2172" y="2798"/>
                    <a:pt x="2798" y="2172"/>
                    <a:pt x="2798" y="1400"/>
                  </a:cubicBezTo>
                  <a:cubicBezTo>
                    <a:pt x="2798" y="628"/>
                    <a:pt x="2172" y="1"/>
                    <a:pt x="139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0" name="Google Shape;4500;p175"/>
            <p:cNvSpPr/>
            <p:nvPr/>
          </p:nvSpPr>
          <p:spPr>
            <a:xfrm>
              <a:off x="2073100" y="5029125"/>
              <a:ext cx="75350" cy="75350"/>
            </a:xfrm>
            <a:custGeom>
              <a:avLst/>
              <a:gdLst/>
              <a:ahLst/>
              <a:cxnLst/>
              <a:rect l="l" t="t" r="r" b="b"/>
              <a:pathLst>
                <a:path w="3014" h="3014" extrusionOk="0">
                  <a:moveTo>
                    <a:pt x="1507" y="1"/>
                  </a:moveTo>
                  <a:cubicBezTo>
                    <a:pt x="675" y="1"/>
                    <a:pt x="0" y="675"/>
                    <a:pt x="0" y="1507"/>
                  </a:cubicBezTo>
                  <a:cubicBezTo>
                    <a:pt x="0" y="2340"/>
                    <a:pt x="675" y="3014"/>
                    <a:pt x="1507" y="3014"/>
                  </a:cubicBezTo>
                  <a:cubicBezTo>
                    <a:pt x="2339" y="3014"/>
                    <a:pt x="3013" y="2340"/>
                    <a:pt x="3013" y="1507"/>
                  </a:cubicBezTo>
                  <a:cubicBezTo>
                    <a:pt x="3013" y="675"/>
                    <a:pt x="2339" y="1"/>
                    <a:pt x="150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1" name="Google Shape;4501;p175"/>
            <p:cNvSpPr/>
            <p:nvPr/>
          </p:nvSpPr>
          <p:spPr>
            <a:xfrm>
              <a:off x="2097450" y="5123000"/>
              <a:ext cx="24000" cy="24000"/>
            </a:xfrm>
            <a:custGeom>
              <a:avLst/>
              <a:gdLst/>
              <a:ahLst/>
              <a:cxnLst/>
              <a:rect l="l" t="t" r="r" b="b"/>
              <a:pathLst>
                <a:path w="960" h="960" extrusionOk="0">
                  <a:moveTo>
                    <a:pt x="479" y="1"/>
                  </a:moveTo>
                  <a:cubicBezTo>
                    <a:pt x="215" y="1"/>
                    <a:pt x="1" y="215"/>
                    <a:pt x="1" y="479"/>
                  </a:cubicBezTo>
                  <a:cubicBezTo>
                    <a:pt x="1" y="744"/>
                    <a:pt x="215" y="959"/>
                    <a:pt x="479" y="959"/>
                  </a:cubicBezTo>
                  <a:cubicBezTo>
                    <a:pt x="745" y="959"/>
                    <a:pt x="959" y="744"/>
                    <a:pt x="959" y="479"/>
                  </a:cubicBezTo>
                  <a:cubicBezTo>
                    <a:pt x="959" y="215"/>
                    <a:pt x="745" y="1"/>
                    <a:pt x="47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02" name="Google Shape;4502;p175"/>
          <p:cNvGrpSpPr/>
          <p:nvPr/>
        </p:nvGrpSpPr>
        <p:grpSpPr>
          <a:xfrm flipH="1">
            <a:off x="-418654" y="4326418"/>
            <a:ext cx="4522685" cy="1094561"/>
            <a:chOff x="4679925" y="1420525"/>
            <a:chExt cx="1701025" cy="411675"/>
          </a:xfrm>
        </p:grpSpPr>
        <p:sp>
          <p:nvSpPr>
            <p:cNvPr id="4503" name="Google Shape;4503;p175"/>
            <p:cNvSpPr/>
            <p:nvPr/>
          </p:nvSpPr>
          <p:spPr>
            <a:xfrm>
              <a:off x="5747450" y="1433950"/>
              <a:ext cx="144025" cy="44025"/>
            </a:xfrm>
            <a:custGeom>
              <a:avLst/>
              <a:gdLst/>
              <a:ahLst/>
              <a:cxnLst/>
              <a:rect l="l" t="t" r="r" b="b"/>
              <a:pathLst>
                <a:path w="5761" h="1761" extrusionOk="0">
                  <a:moveTo>
                    <a:pt x="1034" y="0"/>
                  </a:moveTo>
                  <a:cubicBezTo>
                    <a:pt x="909" y="0"/>
                    <a:pt x="781" y="15"/>
                    <a:pt x="673" y="74"/>
                  </a:cubicBezTo>
                  <a:cubicBezTo>
                    <a:pt x="565" y="135"/>
                    <a:pt x="486" y="232"/>
                    <a:pt x="409" y="327"/>
                  </a:cubicBezTo>
                  <a:cubicBezTo>
                    <a:pt x="342" y="412"/>
                    <a:pt x="272" y="497"/>
                    <a:pt x="204" y="581"/>
                  </a:cubicBezTo>
                  <a:lnTo>
                    <a:pt x="0" y="1760"/>
                  </a:lnTo>
                  <a:lnTo>
                    <a:pt x="0" y="1760"/>
                  </a:lnTo>
                  <a:lnTo>
                    <a:pt x="5761" y="1647"/>
                  </a:lnTo>
                  <a:cubicBezTo>
                    <a:pt x="5643" y="1379"/>
                    <a:pt x="5431" y="1076"/>
                    <a:pt x="5279" y="826"/>
                  </a:cubicBezTo>
                  <a:cubicBezTo>
                    <a:pt x="5112" y="548"/>
                    <a:pt x="4902" y="264"/>
                    <a:pt x="4592" y="166"/>
                  </a:cubicBezTo>
                  <a:cubicBezTo>
                    <a:pt x="4498" y="136"/>
                    <a:pt x="4399" y="124"/>
                    <a:pt x="4300" y="124"/>
                  </a:cubicBezTo>
                  <a:cubicBezTo>
                    <a:pt x="4280" y="124"/>
                    <a:pt x="4261" y="125"/>
                    <a:pt x="4241" y="126"/>
                  </a:cubicBezTo>
                  <a:cubicBezTo>
                    <a:pt x="3740" y="148"/>
                    <a:pt x="3320" y="420"/>
                    <a:pt x="3068" y="852"/>
                  </a:cubicBezTo>
                  <a:cubicBezTo>
                    <a:pt x="2935" y="704"/>
                    <a:pt x="2765" y="585"/>
                    <a:pt x="2571" y="543"/>
                  </a:cubicBezTo>
                  <a:cubicBezTo>
                    <a:pt x="2513" y="530"/>
                    <a:pt x="2454" y="523"/>
                    <a:pt x="2394" y="523"/>
                  </a:cubicBezTo>
                  <a:cubicBezTo>
                    <a:pt x="2254" y="523"/>
                    <a:pt x="2115" y="563"/>
                    <a:pt x="2013" y="659"/>
                  </a:cubicBezTo>
                  <a:cubicBezTo>
                    <a:pt x="1859" y="412"/>
                    <a:pt x="1686" y="149"/>
                    <a:pt x="1414" y="52"/>
                  </a:cubicBezTo>
                  <a:cubicBezTo>
                    <a:pt x="1313" y="16"/>
                    <a:pt x="1208" y="6"/>
                    <a:pt x="1101" y="2"/>
                  </a:cubicBezTo>
                  <a:cubicBezTo>
                    <a:pt x="1079" y="1"/>
                    <a:pt x="1057" y="0"/>
                    <a:pt x="1034"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4" name="Google Shape;4504;p175"/>
            <p:cNvSpPr/>
            <p:nvPr/>
          </p:nvSpPr>
          <p:spPr>
            <a:xfrm>
              <a:off x="5578975" y="1438975"/>
              <a:ext cx="206950" cy="73825"/>
            </a:xfrm>
            <a:custGeom>
              <a:avLst/>
              <a:gdLst/>
              <a:ahLst/>
              <a:cxnLst/>
              <a:rect l="l" t="t" r="r" b="b"/>
              <a:pathLst>
                <a:path w="8278" h="2953" extrusionOk="0">
                  <a:moveTo>
                    <a:pt x="5813" y="1"/>
                  </a:moveTo>
                  <a:cubicBezTo>
                    <a:pt x="5499" y="1"/>
                    <a:pt x="5180" y="161"/>
                    <a:pt x="4977" y="408"/>
                  </a:cubicBezTo>
                  <a:cubicBezTo>
                    <a:pt x="4831" y="585"/>
                    <a:pt x="4750" y="819"/>
                    <a:pt x="4595" y="988"/>
                  </a:cubicBezTo>
                  <a:cubicBezTo>
                    <a:pt x="4516" y="916"/>
                    <a:pt x="4413" y="861"/>
                    <a:pt x="4308" y="861"/>
                  </a:cubicBezTo>
                  <a:cubicBezTo>
                    <a:pt x="4289" y="861"/>
                    <a:pt x="4269" y="862"/>
                    <a:pt x="4250" y="866"/>
                  </a:cubicBezTo>
                  <a:cubicBezTo>
                    <a:pt x="4126" y="892"/>
                    <a:pt x="4026" y="1026"/>
                    <a:pt x="4078" y="1142"/>
                  </a:cubicBezTo>
                  <a:cubicBezTo>
                    <a:pt x="4026" y="1130"/>
                    <a:pt x="3972" y="1124"/>
                    <a:pt x="3918" y="1124"/>
                  </a:cubicBezTo>
                  <a:cubicBezTo>
                    <a:pt x="3788" y="1124"/>
                    <a:pt x="3657" y="1160"/>
                    <a:pt x="3552" y="1236"/>
                  </a:cubicBezTo>
                  <a:cubicBezTo>
                    <a:pt x="3403" y="1344"/>
                    <a:pt x="3322" y="1533"/>
                    <a:pt x="3357" y="1713"/>
                  </a:cubicBezTo>
                  <a:cubicBezTo>
                    <a:pt x="3117" y="1421"/>
                    <a:pt x="2836" y="1164"/>
                    <a:pt x="2523" y="952"/>
                  </a:cubicBezTo>
                  <a:cubicBezTo>
                    <a:pt x="2376" y="851"/>
                    <a:pt x="2206" y="757"/>
                    <a:pt x="2031" y="757"/>
                  </a:cubicBezTo>
                  <a:cubicBezTo>
                    <a:pt x="2004" y="757"/>
                    <a:pt x="1976" y="759"/>
                    <a:pt x="1948" y="764"/>
                  </a:cubicBezTo>
                  <a:cubicBezTo>
                    <a:pt x="1766" y="798"/>
                    <a:pt x="1624" y="938"/>
                    <a:pt x="1519" y="1091"/>
                  </a:cubicBezTo>
                  <a:cubicBezTo>
                    <a:pt x="1349" y="1337"/>
                    <a:pt x="1255" y="1614"/>
                    <a:pt x="1234" y="1912"/>
                  </a:cubicBezTo>
                  <a:cubicBezTo>
                    <a:pt x="1151" y="1826"/>
                    <a:pt x="1070" y="1742"/>
                    <a:pt x="988" y="1657"/>
                  </a:cubicBezTo>
                  <a:cubicBezTo>
                    <a:pt x="884" y="1550"/>
                    <a:pt x="760" y="1435"/>
                    <a:pt x="614" y="1435"/>
                  </a:cubicBezTo>
                  <a:cubicBezTo>
                    <a:pt x="604" y="1435"/>
                    <a:pt x="594" y="1435"/>
                    <a:pt x="584" y="1436"/>
                  </a:cubicBezTo>
                  <a:cubicBezTo>
                    <a:pt x="437" y="1454"/>
                    <a:pt x="334" y="1587"/>
                    <a:pt x="263" y="1715"/>
                  </a:cubicBezTo>
                  <a:cubicBezTo>
                    <a:pt x="62" y="2079"/>
                    <a:pt x="1" y="2540"/>
                    <a:pt x="51" y="2952"/>
                  </a:cubicBezTo>
                  <a:lnTo>
                    <a:pt x="8278" y="1590"/>
                  </a:lnTo>
                  <a:cubicBezTo>
                    <a:pt x="8246" y="1433"/>
                    <a:pt x="8138" y="1235"/>
                    <a:pt x="8047" y="1102"/>
                  </a:cubicBezTo>
                  <a:cubicBezTo>
                    <a:pt x="7923" y="919"/>
                    <a:pt x="7706" y="803"/>
                    <a:pt x="7485" y="803"/>
                  </a:cubicBezTo>
                  <a:cubicBezTo>
                    <a:pt x="7483" y="803"/>
                    <a:pt x="7481" y="803"/>
                    <a:pt x="7479" y="803"/>
                  </a:cubicBezTo>
                  <a:cubicBezTo>
                    <a:pt x="7257" y="804"/>
                    <a:pt x="7022" y="922"/>
                    <a:pt x="6909" y="1113"/>
                  </a:cubicBezTo>
                  <a:cubicBezTo>
                    <a:pt x="6750" y="698"/>
                    <a:pt x="6553" y="242"/>
                    <a:pt x="6144" y="67"/>
                  </a:cubicBezTo>
                  <a:cubicBezTo>
                    <a:pt x="6038" y="22"/>
                    <a:pt x="5926" y="1"/>
                    <a:pt x="5813" y="1"/>
                  </a:cubicBezTo>
                  <a:close/>
                </a:path>
              </a:pathLst>
            </a:custGeom>
            <a:solidFill>
              <a:srgbClr val="74A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5" name="Google Shape;4505;p175"/>
            <p:cNvSpPr/>
            <p:nvPr/>
          </p:nvSpPr>
          <p:spPr>
            <a:xfrm>
              <a:off x="5911325" y="1420525"/>
              <a:ext cx="258075" cy="36950"/>
            </a:xfrm>
            <a:custGeom>
              <a:avLst/>
              <a:gdLst/>
              <a:ahLst/>
              <a:cxnLst/>
              <a:rect l="l" t="t" r="r" b="b"/>
              <a:pathLst>
                <a:path w="10323" h="1478" extrusionOk="0">
                  <a:moveTo>
                    <a:pt x="3837" y="0"/>
                  </a:moveTo>
                  <a:cubicBezTo>
                    <a:pt x="3623" y="0"/>
                    <a:pt x="3408" y="30"/>
                    <a:pt x="3211" y="109"/>
                  </a:cubicBezTo>
                  <a:cubicBezTo>
                    <a:pt x="2988" y="199"/>
                    <a:pt x="2754" y="380"/>
                    <a:pt x="2637" y="590"/>
                  </a:cubicBezTo>
                  <a:cubicBezTo>
                    <a:pt x="2471" y="484"/>
                    <a:pt x="2283" y="406"/>
                    <a:pt x="2088" y="406"/>
                  </a:cubicBezTo>
                  <a:cubicBezTo>
                    <a:pt x="2086" y="406"/>
                    <a:pt x="2085" y="406"/>
                    <a:pt x="2084" y="406"/>
                  </a:cubicBezTo>
                  <a:cubicBezTo>
                    <a:pt x="1888" y="406"/>
                    <a:pt x="1685" y="503"/>
                    <a:pt x="1582" y="671"/>
                  </a:cubicBezTo>
                  <a:cubicBezTo>
                    <a:pt x="1461" y="576"/>
                    <a:pt x="1338" y="479"/>
                    <a:pt x="1192" y="434"/>
                  </a:cubicBezTo>
                  <a:cubicBezTo>
                    <a:pt x="1127" y="413"/>
                    <a:pt x="1060" y="404"/>
                    <a:pt x="993" y="404"/>
                  </a:cubicBezTo>
                  <a:cubicBezTo>
                    <a:pt x="770" y="404"/>
                    <a:pt x="545" y="511"/>
                    <a:pt x="389" y="675"/>
                  </a:cubicBezTo>
                  <a:cubicBezTo>
                    <a:pt x="184" y="887"/>
                    <a:pt x="49" y="1187"/>
                    <a:pt x="0" y="1477"/>
                  </a:cubicBezTo>
                  <a:lnTo>
                    <a:pt x="10322" y="1477"/>
                  </a:lnTo>
                  <a:cubicBezTo>
                    <a:pt x="10164" y="1219"/>
                    <a:pt x="10054" y="913"/>
                    <a:pt x="9822" y="716"/>
                  </a:cubicBezTo>
                  <a:cubicBezTo>
                    <a:pt x="9631" y="552"/>
                    <a:pt x="9384" y="438"/>
                    <a:pt x="9135" y="438"/>
                  </a:cubicBezTo>
                  <a:cubicBezTo>
                    <a:pt x="9084" y="438"/>
                    <a:pt x="9033" y="442"/>
                    <a:pt x="8982" y="453"/>
                  </a:cubicBezTo>
                  <a:cubicBezTo>
                    <a:pt x="8887" y="472"/>
                    <a:pt x="8796" y="509"/>
                    <a:pt x="8700" y="509"/>
                  </a:cubicBezTo>
                  <a:cubicBezTo>
                    <a:pt x="8698" y="509"/>
                    <a:pt x="8695" y="509"/>
                    <a:pt x="8693" y="509"/>
                  </a:cubicBezTo>
                  <a:cubicBezTo>
                    <a:pt x="8593" y="507"/>
                    <a:pt x="8501" y="466"/>
                    <a:pt x="8408" y="434"/>
                  </a:cubicBezTo>
                  <a:cubicBezTo>
                    <a:pt x="8237" y="375"/>
                    <a:pt x="8057" y="346"/>
                    <a:pt x="7877" y="346"/>
                  </a:cubicBezTo>
                  <a:cubicBezTo>
                    <a:pt x="7399" y="346"/>
                    <a:pt x="6919" y="547"/>
                    <a:pt x="6602" y="907"/>
                  </a:cubicBezTo>
                  <a:lnTo>
                    <a:pt x="6544" y="907"/>
                  </a:lnTo>
                  <a:cubicBezTo>
                    <a:pt x="6445" y="834"/>
                    <a:pt x="6321" y="815"/>
                    <a:pt x="6198" y="815"/>
                  </a:cubicBezTo>
                  <a:cubicBezTo>
                    <a:pt x="6167" y="815"/>
                    <a:pt x="6136" y="817"/>
                    <a:pt x="6106" y="818"/>
                  </a:cubicBezTo>
                  <a:cubicBezTo>
                    <a:pt x="6011" y="824"/>
                    <a:pt x="5916" y="834"/>
                    <a:pt x="5828" y="872"/>
                  </a:cubicBezTo>
                  <a:cubicBezTo>
                    <a:pt x="5741" y="911"/>
                    <a:pt x="5655" y="970"/>
                    <a:pt x="5623" y="1060"/>
                  </a:cubicBezTo>
                  <a:cubicBezTo>
                    <a:pt x="5481" y="736"/>
                    <a:pt x="5229" y="467"/>
                    <a:pt x="4925" y="288"/>
                  </a:cubicBezTo>
                  <a:cubicBezTo>
                    <a:pt x="4621" y="108"/>
                    <a:pt x="4271" y="16"/>
                    <a:pt x="3918" y="2"/>
                  </a:cubicBezTo>
                  <a:cubicBezTo>
                    <a:pt x="3891" y="1"/>
                    <a:pt x="3864" y="0"/>
                    <a:pt x="383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6" name="Google Shape;4506;p175"/>
            <p:cNvSpPr/>
            <p:nvPr/>
          </p:nvSpPr>
          <p:spPr>
            <a:xfrm>
              <a:off x="4679925" y="1447975"/>
              <a:ext cx="1701025" cy="384225"/>
            </a:xfrm>
            <a:custGeom>
              <a:avLst/>
              <a:gdLst/>
              <a:ahLst/>
              <a:cxnLst/>
              <a:rect l="l" t="t" r="r" b="b"/>
              <a:pathLst>
                <a:path w="68041" h="15369" extrusionOk="0">
                  <a:moveTo>
                    <a:pt x="52653" y="0"/>
                  </a:moveTo>
                  <a:cubicBezTo>
                    <a:pt x="37410" y="0"/>
                    <a:pt x="21711" y="5560"/>
                    <a:pt x="5330" y="12488"/>
                  </a:cubicBezTo>
                  <a:cubicBezTo>
                    <a:pt x="4166" y="12982"/>
                    <a:pt x="99" y="15312"/>
                    <a:pt x="2" y="15368"/>
                  </a:cubicBezTo>
                  <a:lnTo>
                    <a:pt x="68041" y="15368"/>
                  </a:lnTo>
                  <a:lnTo>
                    <a:pt x="68041" y="2090"/>
                  </a:lnTo>
                  <a:cubicBezTo>
                    <a:pt x="62958" y="642"/>
                    <a:pt x="57832" y="0"/>
                    <a:pt x="52653" y="0"/>
                  </a:cubicBezTo>
                  <a:close/>
                  <a:moveTo>
                    <a:pt x="0" y="15368"/>
                  </a:moveTo>
                  <a:lnTo>
                    <a:pt x="0" y="15369"/>
                  </a:lnTo>
                  <a:cubicBezTo>
                    <a:pt x="0" y="15369"/>
                    <a:pt x="1" y="15368"/>
                    <a:pt x="2" y="15368"/>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7" name="Google Shape;4507;p175"/>
            <p:cNvSpPr/>
            <p:nvPr/>
          </p:nvSpPr>
          <p:spPr>
            <a:xfrm>
              <a:off x="5125825" y="1728225"/>
              <a:ext cx="1255125" cy="103975"/>
            </a:xfrm>
            <a:custGeom>
              <a:avLst/>
              <a:gdLst/>
              <a:ahLst/>
              <a:cxnLst/>
              <a:rect l="l" t="t" r="r" b="b"/>
              <a:pathLst>
                <a:path w="50205" h="4159" extrusionOk="0">
                  <a:moveTo>
                    <a:pt x="50205" y="1"/>
                  </a:moveTo>
                  <a:cubicBezTo>
                    <a:pt x="26450" y="292"/>
                    <a:pt x="0" y="4159"/>
                    <a:pt x="0" y="4159"/>
                  </a:cubicBezTo>
                  <a:lnTo>
                    <a:pt x="50205" y="4159"/>
                  </a:lnTo>
                  <a:lnTo>
                    <a:pt x="50205"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8" name="Google Shape;4508;p175"/>
            <p:cNvSpPr/>
            <p:nvPr/>
          </p:nvSpPr>
          <p:spPr>
            <a:xfrm>
              <a:off x="5184500" y="1505250"/>
              <a:ext cx="279350" cy="121175"/>
            </a:xfrm>
            <a:custGeom>
              <a:avLst/>
              <a:gdLst/>
              <a:ahLst/>
              <a:cxnLst/>
              <a:rect l="l" t="t" r="r" b="b"/>
              <a:pathLst>
                <a:path w="11174" h="4847" extrusionOk="0">
                  <a:moveTo>
                    <a:pt x="7663" y="0"/>
                  </a:moveTo>
                  <a:cubicBezTo>
                    <a:pt x="7605" y="0"/>
                    <a:pt x="7546" y="8"/>
                    <a:pt x="7489" y="23"/>
                  </a:cubicBezTo>
                  <a:cubicBezTo>
                    <a:pt x="7211" y="99"/>
                    <a:pt x="7024" y="353"/>
                    <a:pt x="6880" y="602"/>
                  </a:cubicBezTo>
                  <a:cubicBezTo>
                    <a:pt x="6617" y="1055"/>
                    <a:pt x="6418" y="1547"/>
                    <a:pt x="6291" y="2057"/>
                  </a:cubicBezTo>
                  <a:cubicBezTo>
                    <a:pt x="6227" y="1809"/>
                    <a:pt x="6013" y="1622"/>
                    <a:pt x="5762" y="1576"/>
                  </a:cubicBezTo>
                  <a:cubicBezTo>
                    <a:pt x="5716" y="1567"/>
                    <a:pt x="5669" y="1563"/>
                    <a:pt x="5622" y="1563"/>
                  </a:cubicBezTo>
                  <a:cubicBezTo>
                    <a:pt x="5416" y="1563"/>
                    <a:pt x="5211" y="1643"/>
                    <a:pt x="5048" y="1772"/>
                  </a:cubicBezTo>
                  <a:cubicBezTo>
                    <a:pt x="5043" y="1622"/>
                    <a:pt x="4892" y="1521"/>
                    <a:pt x="4741" y="1521"/>
                  </a:cubicBezTo>
                  <a:cubicBezTo>
                    <a:pt x="4716" y="1521"/>
                    <a:pt x="4690" y="1524"/>
                    <a:pt x="4665" y="1530"/>
                  </a:cubicBezTo>
                  <a:cubicBezTo>
                    <a:pt x="4495" y="1571"/>
                    <a:pt x="4372" y="1725"/>
                    <a:pt x="4307" y="1887"/>
                  </a:cubicBezTo>
                  <a:cubicBezTo>
                    <a:pt x="4013" y="1768"/>
                    <a:pt x="3770" y="1524"/>
                    <a:pt x="3482" y="1388"/>
                  </a:cubicBezTo>
                  <a:cubicBezTo>
                    <a:pt x="3276" y="1293"/>
                    <a:pt x="3045" y="1243"/>
                    <a:pt x="2816" y="1243"/>
                  </a:cubicBezTo>
                  <a:cubicBezTo>
                    <a:pt x="2438" y="1243"/>
                    <a:pt x="2064" y="1378"/>
                    <a:pt x="1816" y="1662"/>
                  </a:cubicBezTo>
                  <a:cubicBezTo>
                    <a:pt x="1411" y="2126"/>
                    <a:pt x="1435" y="2815"/>
                    <a:pt x="1483" y="3431"/>
                  </a:cubicBezTo>
                  <a:cubicBezTo>
                    <a:pt x="1343" y="3336"/>
                    <a:pt x="1171" y="3291"/>
                    <a:pt x="998" y="3291"/>
                  </a:cubicBezTo>
                  <a:cubicBezTo>
                    <a:pt x="854" y="3291"/>
                    <a:pt x="709" y="3322"/>
                    <a:pt x="582" y="3382"/>
                  </a:cubicBezTo>
                  <a:cubicBezTo>
                    <a:pt x="304" y="3513"/>
                    <a:pt x="99" y="3792"/>
                    <a:pt x="53" y="4097"/>
                  </a:cubicBezTo>
                  <a:cubicBezTo>
                    <a:pt x="17" y="4317"/>
                    <a:pt x="0" y="4630"/>
                    <a:pt x="54" y="4846"/>
                  </a:cubicBezTo>
                  <a:lnTo>
                    <a:pt x="11173" y="1629"/>
                  </a:lnTo>
                  <a:cubicBezTo>
                    <a:pt x="10989" y="1084"/>
                    <a:pt x="10636" y="543"/>
                    <a:pt x="10168" y="208"/>
                  </a:cubicBezTo>
                  <a:cubicBezTo>
                    <a:pt x="10038" y="115"/>
                    <a:pt x="9882" y="30"/>
                    <a:pt x="9727" y="30"/>
                  </a:cubicBezTo>
                  <a:cubicBezTo>
                    <a:pt x="9684" y="30"/>
                    <a:pt x="9642" y="37"/>
                    <a:pt x="9600" y="51"/>
                  </a:cubicBezTo>
                  <a:cubicBezTo>
                    <a:pt x="9391" y="123"/>
                    <a:pt x="9297" y="360"/>
                    <a:pt x="9226" y="569"/>
                  </a:cubicBezTo>
                  <a:cubicBezTo>
                    <a:pt x="9175" y="724"/>
                    <a:pt x="9123" y="879"/>
                    <a:pt x="9071" y="1034"/>
                  </a:cubicBezTo>
                  <a:cubicBezTo>
                    <a:pt x="8865" y="673"/>
                    <a:pt x="8583" y="383"/>
                    <a:pt x="8222" y="176"/>
                  </a:cubicBezTo>
                  <a:cubicBezTo>
                    <a:pt x="8052" y="78"/>
                    <a:pt x="7857" y="0"/>
                    <a:pt x="766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09" name="Google Shape;4509;p175"/>
            <p:cNvSpPr/>
            <p:nvPr/>
          </p:nvSpPr>
          <p:spPr>
            <a:xfrm>
              <a:off x="5075300" y="1687400"/>
              <a:ext cx="3350" cy="19200"/>
            </a:xfrm>
            <a:custGeom>
              <a:avLst/>
              <a:gdLst/>
              <a:ahLst/>
              <a:cxnLst/>
              <a:rect l="l" t="t" r="r" b="b"/>
              <a:pathLst>
                <a:path w="134" h="768" extrusionOk="0">
                  <a:moveTo>
                    <a:pt x="114" y="0"/>
                  </a:moveTo>
                  <a:cubicBezTo>
                    <a:pt x="109" y="0"/>
                    <a:pt x="105" y="2"/>
                    <a:pt x="101" y="5"/>
                  </a:cubicBezTo>
                  <a:cubicBezTo>
                    <a:pt x="65" y="40"/>
                    <a:pt x="46" y="100"/>
                    <a:pt x="31" y="146"/>
                  </a:cubicBezTo>
                  <a:cubicBezTo>
                    <a:pt x="14" y="204"/>
                    <a:pt x="10" y="270"/>
                    <a:pt x="8" y="331"/>
                  </a:cubicBezTo>
                  <a:cubicBezTo>
                    <a:pt x="0" y="461"/>
                    <a:pt x="11" y="590"/>
                    <a:pt x="13" y="720"/>
                  </a:cubicBezTo>
                  <a:cubicBezTo>
                    <a:pt x="14" y="751"/>
                    <a:pt x="39" y="767"/>
                    <a:pt x="65" y="767"/>
                  </a:cubicBezTo>
                  <a:cubicBezTo>
                    <a:pt x="91" y="767"/>
                    <a:pt x="116" y="751"/>
                    <a:pt x="116" y="718"/>
                  </a:cubicBezTo>
                  <a:cubicBezTo>
                    <a:pt x="117" y="595"/>
                    <a:pt x="113" y="471"/>
                    <a:pt x="115" y="348"/>
                  </a:cubicBezTo>
                  <a:cubicBezTo>
                    <a:pt x="115" y="289"/>
                    <a:pt x="118" y="231"/>
                    <a:pt x="121" y="173"/>
                  </a:cubicBezTo>
                  <a:cubicBezTo>
                    <a:pt x="123" y="122"/>
                    <a:pt x="134" y="69"/>
                    <a:pt x="133" y="19"/>
                  </a:cubicBezTo>
                  <a:cubicBezTo>
                    <a:pt x="133" y="8"/>
                    <a:pt x="123" y="0"/>
                    <a:pt x="1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0" name="Google Shape;4510;p175"/>
            <p:cNvSpPr/>
            <p:nvPr/>
          </p:nvSpPr>
          <p:spPr>
            <a:xfrm>
              <a:off x="5084350" y="1683400"/>
              <a:ext cx="10975" cy="19375"/>
            </a:xfrm>
            <a:custGeom>
              <a:avLst/>
              <a:gdLst/>
              <a:ahLst/>
              <a:cxnLst/>
              <a:rect l="l" t="t" r="r" b="b"/>
              <a:pathLst>
                <a:path w="439" h="775" extrusionOk="0">
                  <a:moveTo>
                    <a:pt x="402" y="0"/>
                  </a:moveTo>
                  <a:cubicBezTo>
                    <a:pt x="395" y="0"/>
                    <a:pt x="388" y="3"/>
                    <a:pt x="382" y="9"/>
                  </a:cubicBezTo>
                  <a:cubicBezTo>
                    <a:pt x="278" y="92"/>
                    <a:pt x="209" y="217"/>
                    <a:pt x="149" y="335"/>
                  </a:cubicBezTo>
                  <a:cubicBezTo>
                    <a:pt x="87" y="457"/>
                    <a:pt x="37" y="585"/>
                    <a:pt x="7" y="717"/>
                  </a:cubicBezTo>
                  <a:cubicBezTo>
                    <a:pt x="0" y="752"/>
                    <a:pt x="30" y="775"/>
                    <a:pt x="57" y="775"/>
                  </a:cubicBezTo>
                  <a:cubicBezTo>
                    <a:pt x="76" y="775"/>
                    <a:pt x="93" y="765"/>
                    <a:pt x="99" y="741"/>
                  </a:cubicBezTo>
                  <a:cubicBezTo>
                    <a:pt x="128" y="614"/>
                    <a:pt x="174" y="492"/>
                    <a:pt x="235" y="378"/>
                  </a:cubicBezTo>
                  <a:cubicBezTo>
                    <a:pt x="293" y="263"/>
                    <a:pt x="374" y="160"/>
                    <a:pt x="428" y="45"/>
                  </a:cubicBezTo>
                  <a:cubicBezTo>
                    <a:pt x="438" y="22"/>
                    <a:pt x="422" y="0"/>
                    <a:pt x="4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1" name="Google Shape;4511;p175"/>
            <p:cNvSpPr/>
            <p:nvPr/>
          </p:nvSpPr>
          <p:spPr>
            <a:xfrm>
              <a:off x="5598225" y="1559200"/>
              <a:ext cx="7675" cy="31525"/>
            </a:xfrm>
            <a:custGeom>
              <a:avLst/>
              <a:gdLst/>
              <a:ahLst/>
              <a:cxnLst/>
              <a:rect l="l" t="t" r="r" b="b"/>
              <a:pathLst>
                <a:path w="307" h="1261" extrusionOk="0">
                  <a:moveTo>
                    <a:pt x="62" y="1"/>
                  </a:moveTo>
                  <a:cubicBezTo>
                    <a:pt x="37" y="1"/>
                    <a:pt x="14" y="14"/>
                    <a:pt x="5" y="49"/>
                  </a:cubicBezTo>
                  <a:cubicBezTo>
                    <a:pt x="0" y="67"/>
                    <a:pt x="14" y="80"/>
                    <a:pt x="29" y="80"/>
                  </a:cubicBezTo>
                  <a:cubicBezTo>
                    <a:pt x="30" y="80"/>
                    <a:pt x="32" y="80"/>
                    <a:pt x="33" y="80"/>
                  </a:cubicBezTo>
                  <a:lnTo>
                    <a:pt x="33" y="80"/>
                  </a:lnTo>
                  <a:cubicBezTo>
                    <a:pt x="41" y="128"/>
                    <a:pt x="71" y="184"/>
                    <a:pt x="83" y="223"/>
                  </a:cubicBezTo>
                  <a:cubicBezTo>
                    <a:pt x="105" y="301"/>
                    <a:pt x="124" y="380"/>
                    <a:pt x="139" y="459"/>
                  </a:cubicBezTo>
                  <a:cubicBezTo>
                    <a:pt x="189" y="701"/>
                    <a:pt x="181" y="950"/>
                    <a:pt x="125" y="1191"/>
                  </a:cubicBezTo>
                  <a:cubicBezTo>
                    <a:pt x="114" y="1232"/>
                    <a:pt x="149" y="1260"/>
                    <a:pt x="183" y="1260"/>
                  </a:cubicBezTo>
                  <a:cubicBezTo>
                    <a:pt x="205" y="1260"/>
                    <a:pt x="226" y="1248"/>
                    <a:pt x="233" y="1221"/>
                  </a:cubicBezTo>
                  <a:cubicBezTo>
                    <a:pt x="307" y="921"/>
                    <a:pt x="303" y="623"/>
                    <a:pt x="236" y="325"/>
                  </a:cubicBezTo>
                  <a:cubicBezTo>
                    <a:pt x="216" y="234"/>
                    <a:pt x="197"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2" name="Google Shape;4512;p175"/>
            <p:cNvSpPr/>
            <p:nvPr/>
          </p:nvSpPr>
          <p:spPr>
            <a:xfrm>
              <a:off x="5621125" y="1569850"/>
              <a:ext cx="3100" cy="18425"/>
            </a:xfrm>
            <a:custGeom>
              <a:avLst/>
              <a:gdLst/>
              <a:ahLst/>
              <a:cxnLst/>
              <a:rect l="l" t="t" r="r" b="b"/>
              <a:pathLst>
                <a:path w="124" h="737" extrusionOk="0">
                  <a:moveTo>
                    <a:pt x="62" y="1"/>
                  </a:moveTo>
                  <a:cubicBezTo>
                    <a:pt x="53" y="1"/>
                    <a:pt x="44" y="5"/>
                    <a:pt x="37" y="14"/>
                  </a:cubicBezTo>
                  <a:cubicBezTo>
                    <a:pt x="3" y="59"/>
                    <a:pt x="7" y="115"/>
                    <a:pt x="5" y="169"/>
                  </a:cubicBezTo>
                  <a:cubicBezTo>
                    <a:pt x="1" y="227"/>
                    <a:pt x="1" y="283"/>
                    <a:pt x="1" y="341"/>
                  </a:cubicBezTo>
                  <a:cubicBezTo>
                    <a:pt x="1" y="453"/>
                    <a:pt x="2" y="566"/>
                    <a:pt x="2" y="679"/>
                  </a:cubicBezTo>
                  <a:cubicBezTo>
                    <a:pt x="2" y="717"/>
                    <a:pt x="32" y="736"/>
                    <a:pt x="62" y="736"/>
                  </a:cubicBezTo>
                  <a:cubicBezTo>
                    <a:pt x="92" y="736"/>
                    <a:pt x="122" y="717"/>
                    <a:pt x="122" y="679"/>
                  </a:cubicBezTo>
                  <a:cubicBezTo>
                    <a:pt x="122" y="566"/>
                    <a:pt x="123" y="453"/>
                    <a:pt x="123" y="341"/>
                  </a:cubicBezTo>
                  <a:cubicBezTo>
                    <a:pt x="123" y="285"/>
                    <a:pt x="124" y="231"/>
                    <a:pt x="120" y="176"/>
                  </a:cubicBezTo>
                  <a:cubicBezTo>
                    <a:pt x="117" y="120"/>
                    <a:pt x="122" y="62"/>
                    <a:pt x="87" y="14"/>
                  </a:cubicBezTo>
                  <a:cubicBezTo>
                    <a:pt x="80" y="5"/>
                    <a:pt x="71"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3" name="Google Shape;4513;p175"/>
            <p:cNvSpPr/>
            <p:nvPr/>
          </p:nvSpPr>
          <p:spPr>
            <a:xfrm>
              <a:off x="5626950" y="1568525"/>
              <a:ext cx="9175" cy="20000"/>
            </a:xfrm>
            <a:custGeom>
              <a:avLst/>
              <a:gdLst/>
              <a:ahLst/>
              <a:cxnLst/>
              <a:rect l="l" t="t" r="r" b="b"/>
              <a:pathLst>
                <a:path w="367" h="800" extrusionOk="0">
                  <a:moveTo>
                    <a:pt x="329" y="1"/>
                  </a:moveTo>
                  <a:cubicBezTo>
                    <a:pt x="322" y="1"/>
                    <a:pt x="314" y="3"/>
                    <a:pt x="307" y="8"/>
                  </a:cubicBezTo>
                  <a:cubicBezTo>
                    <a:pt x="204" y="90"/>
                    <a:pt x="150" y="210"/>
                    <a:pt x="109" y="333"/>
                  </a:cubicBezTo>
                  <a:cubicBezTo>
                    <a:pt x="68" y="456"/>
                    <a:pt x="43" y="586"/>
                    <a:pt x="13" y="711"/>
                  </a:cubicBezTo>
                  <a:cubicBezTo>
                    <a:pt x="0" y="765"/>
                    <a:pt x="44" y="799"/>
                    <a:pt x="85" y="799"/>
                  </a:cubicBezTo>
                  <a:cubicBezTo>
                    <a:pt x="112" y="799"/>
                    <a:pt x="138" y="784"/>
                    <a:pt x="146" y="750"/>
                  </a:cubicBezTo>
                  <a:cubicBezTo>
                    <a:pt x="174" y="628"/>
                    <a:pt x="198" y="506"/>
                    <a:pt x="232" y="386"/>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4" name="Google Shape;4514;p175"/>
            <p:cNvSpPr/>
            <p:nvPr/>
          </p:nvSpPr>
          <p:spPr>
            <a:xfrm>
              <a:off x="5983125" y="1512600"/>
              <a:ext cx="9975" cy="25750"/>
            </a:xfrm>
            <a:custGeom>
              <a:avLst/>
              <a:gdLst/>
              <a:ahLst/>
              <a:cxnLst/>
              <a:rect l="l" t="t" r="r" b="b"/>
              <a:pathLst>
                <a:path w="399" h="1030" extrusionOk="0">
                  <a:moveTo>
                    <a:pt x="27" y="0"/>
                  </a:moveTo>
                  <a:cubicBezTo>
                    <a:pt x="14" y="0"/>
                    <a:pt x="0" y="13"/>
                    <a:pt x="11" y="28"/>
                  </a:cubicBezTo>
                  <a:cubicBezTo>
                    <a:pt x="105" y="169"/>
                    <a:pt x="146" y="320"/>
                    <a:pt x="180" y="485"/>
                  </a:cubicBezTo>
                  <a:cubicBezTo>
                    <a:pt x="215" y="651"/>
                    <a:pt x="237" y="818"/>
                    <a:pt x="267" y="985"/>
                  </a:cubicBezTo>
                  <a:cubicBezTo>
                    <a:pt x="273" y="1016"/>
                    <a:pt x="296" y="1030"/>
                    <a:pt x="321" y="1030"/>
                  </a:cubicBezTo>
                  <a:cubicBezTo>
                    <a:pt x="358" y="1030"/>
                    <a:pt x="398" y="999"/>
                    <a:pt x="389" y="951"/>
                  </a:cubicBezTo>
                  <a:cubicBezTo>
                    <a:pt x="358" y="779"/>
                    <a:pt x="341" y="600"/>
                    <a:pt x="289" y="432"/>
                  </a:cubicBezTo>
                  <a:cubicBezTo>
                    <a:pt x="242" y="280"/>
                    <a:pt x="171" y="107"/>
                    <a:pt x="41" y="5"/>
                  </a:cubicBezTo>
                  <a:cubicBezTo>
                    <a:pt x="37" y="2"/>
                    <a:pt x="32"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5" name="Google Shape;4515;p175"/>
            <p:cNvSpPr/>
            <p:nvPr/>
          </p:nvSpPr>
          <p:spPr>
            <a:xfrm>
              <a:off x="6002525" y="1521350"/>
              <a:ext cx="4300" cy="21600"/>
            </a:xfrm>
            <a:custGeom>
              <a:avLst/>
              <a:gdLst/>
              <a:ahLst/>
              <a:cxnLst/>
              <a:rect l="l" t="t" r="r" b="b"/>
              <a:pathLst>
                <a:path w="172" h="864" extrusionOk="0">
                  <a:moveTo>
                    <a:pt x="152" y="1"/>
                  </a:moveTo>
                  <a:cubicBezTo>
                    <a:pt x="148" y="1"/>
                    <a:pt x="144" y="2"/>
                    <a:pt x="141" y="5"/>
                  </a:cubicBezTo>
                  <a:cubicBezTo>
                    <a:pt x="36" y="106"/>
                    <a:pt x="9" y="255"/>
                    <a:pt x="5" y="394"/>
                  </a:cubicBezTo>
                  <a:cubicBezTo>
                    <a:pt x="1" y="541"/>
                    <a:pt x="26" y="687"/>
                    <a:pt x="59" y="830"/>
                  </a:cubicBezTo>
                  <a:cubicBezTo>
                    <a:pt x="64" y="853"/>
                    <a:pt x="80" y="863"/>
                    <a:pt x="98" y="863"/>
                  </a:cubicBezTo>
                  <a:cubicBezTo>
                    <a:pt x="125" y="863"/>
                    <a:pt x="155" y="841"/>
                    <a:pt x="147" y="805"/>
                  </a:cubicBezTo>
                  <a:cubicBezTo>
                    <a:pt x="117" y="675"/>
                    <a:pt x="95" y="541"/>
                    <a:pt x="97" y="406"/>
                  </a:cubicBezTo>
                  <a:cubicBezTo>
                    <a:pt x="100" y="273"/>
                    <a:pt x="138" y="149"/>
                    <a:pt x="169" y="22"/>
                  </a:cubicBezTo>
                  <a:cubicBezTo>
                    <a:pt x="172" y="10"/>
                    <a:pt x="162" y="1"/>
                    <a:pt x="1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6" name="Google Shape;4516;p175"/>
            <p:cNvSpPr/>
            <p:nvPr/>
          </p:nvSpPr>
          <p:spPr>
            <a:xfrm>
              <a:off x="6016075" y="1517600"/>
              <a:ext cx="10825" cy="19250"/>
            </a:xfrm>
            <a:custGeom>
              <a:avLst/>
              <a:gdLst/>
              <a:ahLst/>
              <a:cxnLst/>
              <a:rect l="l" t="t" r="r" b="b"/>
              <a:pathLst>
                <a:path w="433" h="770" extrusionOk="0">
                  <a:moveTo>
                    <a:pt x="411" y="1"/>
                  </a:moveTo>
                  <a:cubicBezTo>
                    <a:pt x="407" y="1"/>
                    <a:pt x="403" y="2"/>
                    <a:pt x="399" y="6"/>
                  </a:cubicBezTo>
                  <a:cubicBezTo>
                    <a:pt x="349" y="45"/>
                    <a:pt x="303" y="95"/>
                    <a:pt x="262" y="145"/>
                  </a:cubicBezTo>
                  <a:cubicBezTo>
                    <a:pt x="219" y="199"/>
                    <a:pt x="179" y="250"/>
                    <a:pt x="148" y="311"/>
                  </a:cubicBezTo>
                  <a:cubicBezTo>
                    <a:pt x="87" y="436"/>
                    <a:pt x="43" y="570"/>
                    <a:pt x="10" y="704"/>
                  </a:cubicBezTo>
                  <a:cubicBezTo>
                    <a:pt x="0" y="743"/>
                    <a:pt x="34" y="769"/>
                    <a:pt x="65" y="769"/>
                  </a:cubicBezTo>
                  <a:cubicBezTo>
                    <a:pt x="86" y="769"/>
                    <a:pt x="105" y="758"/>
                    <a:pt x="111" y="732"/>
                  </a:cubicBezTo>
                  <a:cubicBezTo>
                    <a:pt x="140" y="605"/>
                    <a:pt x="181" y="482"/>
                    <a:pt x="235" y="362"/>
                  </a:cubicBezTo>
                  <a:cubicBezTo>
                    <a:pt x="261" y="306"/>
                    <a:pt x="284" y="247"/>
                    <a:pt x="313" y="191"/>
                  </a:cubicBezTo>
                  <a:cubicBezTo>
                    <a:pt x="344" y="132"/>
                    <a:pt x="381" y="81"/>
                    <a:pt x="422" y="28"/>
                  </a:cubicBezTo>
                  <a:cubicBezTo>
                    <a:pt x="432" y="16"/>
                    <a:pt x="423" y="1"/>
                    <a:pt x="4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7" name="Google Shape;4517;p175"/>
            <p:cNvSpPr/>
            <p:nvPr/>
          </p:nvSpPr>
          <p:spPr>
            <a:xfrm>
              <a:off x="6079275" y="1642750"/>
              <a:ext cx="6750" cy="21100"/>
            </a:xfrm>
            <a:custGeom>
              <a:avLst/>
              <a:gdLst/>
              <a:ahLst/>
              <a:cxnLst/>
              <a:rect l="l" t="t" r="r" b="b"/>
              <a:pathLst>
                <a:path w="270" h="844" extrusionOk="0">
                  <a:moveTo>
                    <a:pt x="39" y="1"/>
                  </a:moveTo>
                  <a:cubicBezTo>
                    <a:pt x="31" y="1"/>
                    <a:pt x="23" y="6"/>
                    <a:pt x="21" y="15"/>
                  </a:cubicBezTo>
                  <a:cubicBezTo>
                    <a:pt x="12" y="39"/>
                    <a:pt x="3" y="57"/>
                    <a:pt x="2" y="84"/>
                  </a:cubicBezTo>
                  <a:cubicBezTo>
                    <a:pt x="0" y="115"/>
                    <a:pt x="2" y="146"/>
                    <a:pt x="5" y="176"/>
                  </a:cubicBezTo>
                  <a:cubicBezTo>
                    <a:pt x="13" y="253"/>
                    <a:pt x="28" y="330"/>
                    <a:pt x="43" y="407"/>
                  </a:cubicBezTo>
                  <a:cubicBezTo>
                    <a:pt x="59" y="488"/>
                    <a:pt x="82" y="567"/>
                    <a:pt x="110" y="646"/>
                  </a:cubicBezTo>
                  <a:cubicBezTo>
                    <a:pt x="136" y="718"/>
                    <a:pt x="174" y="777"/>
                    <a:pt x="223" y="836"/>
                  </a:cubicBezTo>
                  <a:cubicBezTo>
                    <a:pt x="228" y="841"/>
                    <a:pt x="233" y="843"/>
                    <a:pt x="239" y="843"/>
                  </a:cubicBezTo>
                  <a:cubicBezTo>
                    <a:pt x="254" y="843"/>
                    <a:pt x="269" y="829"/>
                    <a:pt x="263" y="813"/>
                  </a:cubicBezTo>
                  <a:cubicBezTo>
                    <a:pt x="236" y="748"/>
                    <a:pt x="222" y="674"/>
                    <a:pt x="203" y="607"/>
                  </a:cubicBezTo>
                  <a:cubicBezTo>
                    <a:pt x="180" y="529"/>
                    <a:pt x="166" y="449"/>
                    <a:pt x="150" y="371"/>
                  </a:cubicBezTo>
                  <a:cubicBezTo>
                    <a:pt x="136" y="299"/>
                    <a:pt x="127" y="229"/>
                    <a:pt x="113" y="157"/>
                  </a:cubicBezTo>
                  <a:cubicBezTo>
                    <a:pt x="108" y="129"/>
                    <a:pt x="101" y="99"/>
                    <a:pt x="92" y="72"/>
                  </a:cubicBezTo>
                  <a:cubicBezTo>
                    <a:pt x="85" y="44"/>
                    <a:pt x="71" y="32"/>
                    <a:pt x="56" y="10"/>
                  </a:cubicBezTo>
                  <a:cubicBezTo>
                    <a:pt x="52" y="4"/>
                    <a:pt x="45" y="1"/>
                    <a:pt x="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8" name="Google Shape;4518;p175"/>
            <p:cNvSpPr/>
            <p:nvPr/>
          </p:nvSpPr>
          <p:spPr>
            <a:xfrm>
              <a:off x="6086925" y="1650350"/>
              <a:ext cx="6400" cy="13825"/>
            </a:xfrm>
            <a:custGeom>
              <a:avLst/>
              <a:gdLst/>
              <a:ahLst/>
              <a:cxnLst/>
              <a:rect l="l" t="t" r="r" b="b"/>
              <a:pathLst>
                <a:path w="256" h="553" extrusionOk="0">
                  <a:moveTo>
                    <a:pt x="235" y="0"/>
                  </a:moveTo>
                  <a:cubicBezTo>
                    <a:pt x="185" y="0"/>
                    <a:pt x="142" y="37"/>
                    <a:pt x="107" y="71"/>
                  </a:cubicBezTo>
                  <a:cubicBezTo>
                    <a:pt x="70" y="107"/>
                    <a:pt x="48" y="149"/>
                    <a:pt x="32" y="197"/>
                  </a:cubicBezTo>
                  <a:cubicBezTo>
                    <a:pt x="0" y="303"/>
                    <a:pt x="20" y="423"/>
                    <a:pt x="50" y="525"/>
                  </a:cubicBezTo>
                  <a:cubicBezTo>
                    <a:pt x="55" y="544"/>
                    <a:pt x="68" y="552"/>
                    <a:pt x="82" y="552"/>
                  </a:cubicBezTo>
                  <a:cubicBezTo>
                    <a:pt x="102" y="552"/>
                    <a:pt x="124" y="534"/>
                    <a:pt x="119" y="507"/>
                  </a:cubicBezTo>
                  <a:cubicBezTo>
                    <a:pt x="107" y="416"/>
                    <a:pt x="102" y="322"/>
                    <a:pt x="119" y="231"/>
                  </a:cubicBezTo>
                  <a:cubicBezTo>
                    <a:pt x="128" y="193"/>
                    <a:pt x="140" y="155"/>
                    <a:pt x="158" y="121"/>
                  </a:cubicBezTo>
                  <a:cubicBezTo>
                    <a:pt x="179" y="81"/>
                    <a:pt x="219" y="62"/>
                    <a:pt x="246" y="27"/>
                  </a:cubicBezTo>
                  <a:cubicBezTo>
                    <a:pt x="256" y="17"/>
                    <a:pt x="251"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19" name="Google Shape;4519;p175"/>
            <p:cNvSpPr/>
            <p:nvPr/>
          </p:nvSpPr>
          <p:spPr>
            <a:xfrm>
              <a:off x="6097000" y="1642850"/>
              <a:ext cx="12550" cy="17325"/>
            </a:xfrm>
            <a:custGeom>
              <a:avLst/>
              <a:gdLst/>
              <a:ahLst/>
              <a:cxnLst/>
              <a:rect l="l" t="t" r="r" b="b"/>
              <a:pathLst>
                <a:path w="502" h="693" extrusionOk="0">
                  <a:moveTo>
                    <a:pt x="482" y="0"/>
                  </a:moveTo>
                  <a:cubicBezTo>
                    <a:pt x="479" y="0"/>
                    <a:pt x="476" y="1"/>
                    <a:pt x="474" y="3"/>
                  </a:cubicBezTo>
                  <a:cubicBezTo>
                    <a:pt x="258" y="165"/>
                    <a:pt x="80" y="400"/>
                    <a:pt x="6" y="659"/>
                  </a:cubicBezTo>
                  <a:cubicBezTo>
                    <a:pt x="0" y="678"/>
                    <a:pt x="18" y="693"/>
                    <a:pt x="34" y="693"/>
                  </a:cubicBezTo>
                  <a:cubicBezTo>
                    <a:pt x="42" y="693"/>
                    <a:pt x="50" y="689"/>
                    <a:pt x="55" y="680"/>
                  </a:cubicBezTo>
                  <a:cubicBezTo>
                    <a:pt x="108" y="556"/>
                    <a:pt x="182" y="445"/>
                    <a:pt x="263" y="338"/>
                  </a:cubicBezTo>
                  <a:cubicBezTo>
                    <a:pt x="340" y="235"/>
                    <a:pt x="431" y="137"/>
                    <a:pt x="495" y="25"/>
                  </a:cubicBezTo>
                  <a:cubicBezTo>
                    <a:pt x="502" y="15"/>
                    <a:pt x="493" y="0"/>
                    <a:pt x="48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0" name="Google Shape;4520;p175"/>
            <p:cNvSpPr/>
            <p:nvPr/>
          </p:nvSpPr>
          <p:spPr>
            <a:xfrm>
              <a:off x="6103275" y="1488600"/>
              <a:ext cx="10350" cy="24125"/>
            </a:xfrm>
            <a:custGeom>
              <a:avLst/>
              <a:gdLst/>
              <a:ahLst/>
              <a:cxnLst/>
              <a:rect l="l" t="t" r="r" b="b"/>
              <a:pathLst>
                <a:path w="414" h="965" extrusionOk="0">
                  <a:moveTo>
                    <a:pt x="71" y="0"/>
                  </a:moveTo>
                  <a:cubicBezTo>
                    <a:pt x="63" y="0"/>
                    <a:pt x="56" y="4"/>
                    <a:pt x="49" y="9"/>
                  </a:cubicBezTo>
                  <a:cubicBezTo>
                    <a:pt x="0" y="54"/>
                    <a:pt x="47" y="164"/>
                    <a:pt x="64" y="216"/>
                  </a:cubicBezTo>
                  <a:cubicBezTo>
                    <a:pt x="89" y="299"/>
                    <a:pt x="118" y="381"/>
                    <a:pt x="150" y="461"/>
                  </a:cubicBezTo>
                  <a:cubicBezTo>
                    <a:pt x="212" y="620"/>
                    <a:pt x="282" y="776"/>
                    <a:pt x="335" y="939"/>
                  </a:cubicBezTo>
                  <a:cubicBezTo>
                    <a:pt x="341" y="956"/>
                    <a:pt x="355" y="964"/>
                    <a:pt x="370" y="964"/>
                  </a:cubicBezTo>
                  <a:cubicBezTo>
                    <a:pt x="392" y="964"/>
                    <a:pt x="414" y="947"/>
                    <a:pt x="406" y="919"/>
                  </a:cubicBezTo>
                  <a:cubicBezTo>
                    <a:pt x="361" y="754"/>
                    <a:pt x="303" y="594"/>
                    <a:pt x="246" y="434"/>
                  </a:cubicBezTo>
                  <a:cubicBezTo>
                    <a:pt x="218" y="356"/>
                    <a:pt x="191" y="276"/>
                    <a:pt x="166" y="197"/>
                  </a:cubicBezTo>
                  <a:cubicBezTo>
                    <a:pt x="155" y="157"/>
                    <a:pt x="146" y="117"/>
                    <a:pt x="134" y="80"/>
                  </a:cubicBezTo>
                  <a:cubicBezTo>
                    <a:pt x="123" y="46"/>
                    <a:pt x="114" y="14"/>
                    <a:pt x="78" y="2"/>
                  </a:cubicBezTo>
                  <a:cubicBezTo>
                    <a:pt x="76" y="1"/>
                    <a:pt x="73"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1" name="Google Shape;4521;p175"/>
            <p:cNvSpPr/>
            <p:nvPr/>
          </p:nvSpPr>
          <p:spPr>
            <a:xfrm>
              <a:off x="6110575" y="1490950"/>
              <a:ext cx="6550" cy="14775"/>
            </a:xfrm>
            <a:custGeom>
              <a:avLst/>
              <a:gdLst/>
              <a:ahLst/>
              <a:cxnLst/>
              <a:rect l="l" t="t" r="r" b="b"/>
              <a:pathLst>
                <a:path w="262" h="591" extrusionOk="0">
                  <a:moveTo>
                    <a:pt x="211" y="0"/>
                  </a:moveTo>
                  <a:cubicBezTo>
                    <a:pt x="193" y="0"/>
                    <a:pt x="176" y="7"/>
                    <a:pt x="157" y="16"/>
                  </a:cubicBezTo>
                  <a:cubicBezTo>
                    <a:pt x="152" y="18"/>
                    <a:pt x="135" y="27"/>
                    <a:pt x="125" y="34"/>
                  </a:cubicBezTo>
                  <a:cubicBezTo>
                    <a:pt x="114" y="43"/>
                    <a:pt x="101" y="52"/>
                    <a:pt x="91" y="63"/>
                  </a:cubicBezTo>
                  <a:cubicBezTo>
                    <a:pt x="55" y="103"/>
                    <a:pt x="32" y="159"/>
                    <a:pt x="22" y="211"/>
                  </a:cubicBezTo>
                  <a:cubicBezTo>
                    <a:pt x="0" y="330"/>
                    <a:pt x="34" y="454"/>
                    <a:pt x="82" y="565"/>
                  </a:cubicBezTo>
                  <a:cubicBezTo>
                    <a:pt x="90" y="582"/>
                    <a:pt x="110" y="591"/>
                    <a:pt x="130" y="591"/>
                  </a:cubicBezTo>
                  <a:cubicBezTo>
                    <a:pt x="137" y="591"/>
                    <a:pt x="145" y="590"/>
                    <a:pt x="151" y="587"/>
                  </a:cubicBezTo>
                  <a:cubicBezTo>
                    <a:pt x="175" y="575"/>
                    <a:pt x="191" y="546"/>
                    <a:pt x="182" y="519"/>
                  </a:cubicBezTo>
                  <a:cubicBezTo>
                    <a:pt x="166" y="474"/>
                    <a:pt x="151" y="418"/>
                    <a:pt x="146" y="377"/>
                  </a:cubicBezTo>
                  <a:cubicBezTo>
                    <a:pt x="144" y="354"/>
                    <a:pt x="142" y="331"/>
                    <a:pt x="142" y="308"/>
                  </a:cubicBezTo>
                  <a:cubicBezTo>
                    <a:pt x="142" y="297"/>
                    <a:pt x="142" y="287"/>
                    <a:pt x="144" y="275"/>
                  </a:cubicBezTo>
                  <a:cubicBezTo>
                    <a:pt x="144" y="275"/>
                    <a:pt x="145" y="262"/>
                    <a:pt x="145" y="262"/>
                  </a:cubicBezTo>
                  <a:lnTo>
                    <a:pt x="145" y="262"/>
                  </a:lnTo>
                  <a:cubicBezTo>
                    <a:pt x="145" y="262"/>
                    <a:pt x="145" y="263"/>
                    <a:pt x="145" y="266"/>
                  </a:cubicBezTo>
                  <a:cubicBezTo>
                    <a:pt x="146" y="261"/>
                    <a:pt x="146" y="256"/>
                    <a:pt x="147" y="251"/>
                  </a:cubicBezTo>
                  <a:cubicBezTo>
                    <a:pt x="151" y="230"/>
                    <a:pt x="155" y="210"/>
                    <a:pt x="162" y="190"/>
                  </a:cubicBezTo>
                  <a:cubicBezTo>
                    <a:pt x="164" y="188"/>
                    <a:pt x="166" y="182"/>
                    <a:pt x="166" y="182"/>
                  </a:cubicBezTo>
                  <a:lnTo>
                    <a:pt x="166" y="182"/>
                  </a:lnTo>
                  <a:cubicBezTo>
                    <a:pt x="166" y="182"/>
                    <a:pt x="165" y="184"/>
                    <a:pt x="164" y="186"/>
                  </a:cubicBezTo>
                  <a:cubicBezTo>
                    <a:pt x="166" y="181"/>
                    <a:pt x="169" y="176"/>
                    <a:pt x="172" y="170"/>
                  </a:cubicBezTo>
                  <a:cubicBezTo>
                    <a:pt x="177" y="161"/>
                    <a:pt x="182" y="154"/>
                    <a:pt x="187" y="144"/>
                  </a:cubicBezTo>
                  <a:cubicBezTo>
                    <a:pt x="192" y="137"/>
                    <a:pt x="196" y="129"/>
                    <a:pt x="202" y="122"/>
                  </a:cubicBezTo>
                  <a:lnTo>
                    <a:pt x="202" y="122"/>
                  </a:lnTo>
                  <a:cubicBezTo>
                    <a:pt x="202" y="122"/>
                    <a:pt x="202" y="122"/>
                    <a:pt x="202" y="122"/>
                  </a:cubicBezTo>
                  <a:cubicBezTo>
                    <a:pt x="202" y="122"/>
                    <a:pt x="207" y="117"/>
                    <a:pt x="207" y="116"/>
                  </a:cubicBezTo>
                  <a:cubicBezTo>
                    <a:pt x="213" y="110"/>
                    <a:pt x="217" y="103"/>
                    <a:pt x="222" y="97"/>
                  </a:cubicBezTo>
                  <a:cubicBezTo>
                    <a:pt x="233" y="84"/>
                    <a:pt x="252" y="66"/>
                    <a:pt x="259" y="43"/>
                  </a:cubicBezTo>
                  <a:cubicBezTo>
                    <a:pt x="262" y="31"/>
                    <a:pt x="258" y="15"/>
                    <a:pt x="244" y="8"/>
                  </a:cubicBezTo>
                  <a:cubicBezTo>
                    <a:pt x="233" y="2"/>
                    <a:pt x="222" y="0"/>
                    <a:pt x="2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2" name="Google Shape;4522;p175"/>
            <p:cNvSpPr/>
            <p:nvPr/>
          </p:nvSpPr>
          <p:spPr>
            <a:xfrm>
              <a:off x="6118425" y="1491225"/>
              <a:ext cx="12400" cy="14300"/>
            </a:xfrm>
            <a:custGeom>
              <a:avLst/>
              <a:gdLst/>
              <a:ahLst/>
              <a:cxnLst/>
              <a:rect l="l" t="t" r="r" b="b"/>
              <a:pathLst>
                <a:path w="496" h="572" extrusionOk="0">
                  <a:moveTo>
                    <a:pt x="464" y="1"/>
                  </a:moveTo>
                  <a:cubicBezTo>
                    <a:pt x="460" y="1"/>
                    <a:pt x="456" y="2"/>
                    <a:pt x="452" y="4"/>
                  </a:cubicBezTo>
                  <a:cubicBezTo>
                    <a:pt x="357" y="59"/>
                    <a:pt x="279" y="140"/>
                    <a:pt x="211" y="226"/>
                  </a:cubicBezTo>
                  <a:cubicBezTo>
                    <a:pt x="142" y="313"/>
                    <a:pt x="79" y="405"/>
                    <a:pt x="23" y="501"/>
                  </a:cubicBezTo>
                  <a:cubicBezTo>
                    <a:pt x="1" y="537"/>
                    <a:pt x="34" y="571"/>
                    <a:pt x="67" y="571"/>
                  </a:cubicBezTo>
                  <a:cubicBezTo>
                    <a:pt x="82" y="571"/>
                    <a:pt x="96" y="565"/>
                    <a:pt x="107" y="548"/>
                  </a:cubicBezTo>
                  <a:cubicBezTo>
                    <a:pt x="161" y="458"/>
                    <a:pt x="222" y="371"/>
                    <a:pt x="289" y="291"/>
                  </a:cubicBezTo>
                  <a:cubicBezTo>
                    <a:pt x="357" y="209"/>
                    <a:pt x="427" y="127"/>
                    <a:pt x="485" y="37"/>
                  </a:cubicBezTo>
                  <a:cubicBezTo>
                    <a:pt x="496" y="20"/>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3" name="Google Shape;4523;p175"/>
            <p:cNvSpPr/>
            <p:nvPr/>
          </p:nvSpPr>
          <p:spPr>
            <a:xfrm>
              <a:off x="5549875" y="1722625"/>
              <a:ext cx="10375" cy="24125"/>
            </a:xfrm>
            <a:custGeom>
              <a:avLst/>
              <a:gdLst/>
              <a:ahLst/>
              <a:cxnLst/>
              <a:rect l="l" t="t" r="r" b="b"/>
              <a:pathLst>
                <a:path w="415" h="965" extrusionOk="0">
                  <a:moveTo>
                    <a:pt x="72" y="1"/>
                  </a:moveTo>
                  <a:cubicBezTo>
                    <a:pt x="64" y="1"/>
                    <a:pt x="57" y="5"/>
                    <a:pt x="51" y="10"/>
                  </a:cubicBezTo>
                  <a:cubicBezTo>
                    <a:pt x="1" y="55"/>
                    <a:pt x="48" y="165"/>
                    <a:pt x="64" y="218"/>
                  </a:cubicBezTo>
                  <a:cubicBezTo>
                    <a:pt x="90" y="299"/>
                    <a:pt x="119" y="382"/>
                    <a:pt x="150" y="462"/>
                  </a:cubicBezTo>
                  <a:cubicBezTo>
                    <a:pt x="213" y="621"/>
                    <a:pt x="283" y="777"/>
                    <a:pt x="336" y="940"/>
                  </a:cubicBezTo>
                  <a:cubicBezTo>
                    <a:pt x="342" y="957"/>
                    <a:pt x="356" y="965"/>
                    <a:pt x="370" y="965"/>
                  </a:cubicBezTo>
                  <a:cubicBezTo>
                    <a:pt x="392" y="965"/>
                    <a:pt x="415" y="948"/>
                    <a:pt x="407" y="920"/>
                  </a:cubicBezTo>
                  <a:cubicBezTo>
                    <a:pt x="361" y="756"/>
                    <a:pt x="303" y="595"/>
                    <a:pt x="247" y="435"/>
                  </a:cubicBezTo>
                  <a:cubicBezTo>
                    <a:pt x="218" y="357"/>
                    <a:pt x="191" y="277"/>
                    <a:pt x="167" y="198"/>
                  </a:cubicBezTo>
                  <a:cubicBezTo>
                    <a:pt x="155" y="158"/>
                    <a:pt x="146" y="118"/>
                    <a:pt x="134" y="80"/>
                  </a:cubicBezTo>
                  <a:cubicBezTo>
                    <a:pt x="124" y="47"/>
                    <a:pt x="114" y="15"/>
                    <a:pt x="79" y="2"/>
                  </a:cubicBezTo>
                  <a:cubicBezTo>
                    <a:pt x="76" y="1"/>
                    <a:pt x="74"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4" name="Google Shape;4524;p175"/>
            <p:cNvSpPr/>
            <p:nvPr/>
          </p:nvSpPr>
          <p:spPr>
            <a:xfrm>
              <a:off x="5557175" y="1725000"/>
              <a:ext cx="6575" cy="14775"/>
            </a:xfrm>
            <a:custGeom>
              <a:avLst/>
              <a:gdLst/>
              <a:ahLst/>
              <a:cxnLst/>
              <a:rect l="l" t="t" r="r" b="b"/>
              <a:pathLst>
                <a:path w="263" h="591" extrusionOk="0">
                  <a:moveTo>
                    <a:pt x="212" y="0"/>
                  </a:moveTo>
                  <a:cubicBezTo>
                    <a:pt x="194" y="0"/>
                    <a:pt x="177" y="7"/>
                    <a:pt x="159" y="16"/>
                  </a:cubicBezTo>
                  <a:cubicBezTo>
                    <a:pt x="153" y="18"/>
                    <a:pt x="135" y="26"/>
                    <a:pt x="126" y="34"/>
                  </a:cubicBezTo>
                  <a:cubicBezTo>
                    <a:pt x="115" y="43"/>
                    <a:pt x="102" y="52"/>
                    <a:pt x="92" y="63"/>
                  </a:cubicBezTo>
                  <a:cubicBezTo>
                    <a:pt x="56" y="103"/>
                    <a:pt x="33" y="159"/>
                    <a:pt x="22" y="211"/>
                  </a:cubicBezTo>
                  <a:cubicBezTo>
                    <a:pt x="1" y="330"/>
                    <a:pt x="36" y="454"/>
                    <a:pt x="83" y="565"/>
                  </a:cubicBezTo>
                  <a:cubicBezTo>
                    <a:pt x="90" y="582"/>
                    <a:pt x="111" y="591"/>
                    <a:pt x="130" y="591"/>
                  </a:cubicBezTo>
                  <a:cubicBezTo>
                    <a:pt x="138" y="591"/>
                    <a:pt x="145" y="590"/>
                    <a:pt x="151" y="587"/>
                  </a:cubicBezTo>
                  <a:cubicBezTo>
                    <a:pt x="174" y="575"/>
                    <a:pt x="191" y="546"/>
                    <a:pt x="182" y="519"/>
                  </a:cubicBezTo>
                  <a:cubicBezTo>
                    <a:pt x="167" y="474"/>
                    <a:pt x="151" y="418"/>
                    <a:pt x="146" y="377"/>
                  </a:cubicBezTo>
                  <a:cubicBezTo>
                    <a:pt x="144" y="354"/>
                    <a:pt x="143" y="331"/>
                    <a:pt x="143" y="308"/>
                  </a:cubicBezTo>
                  <a:cubicBezTo>
                    <a:pt x="143" y="297"/>
                    <a:pt x="143" y="287"/>
                    <a:pt x="144" y="274"/>
                  </a:cubicBezTo>
                  <a:cubicBezTo>
                    <a:pt x="144" y="274"/>
                    <a:pt x="145" y="261"/>
                    <a:pt x="146" y="261"/>
                  </a:cubicBezTo>
                  <a:lnTo>
                    <a:pt x="146" y="261"/>
                  </a:lnTo>
                  <a:cubicBezTo>
                    <a:pt x="146" y="261"/>
                    <a:pt x="145" y="263"/>
                    <a:pt x="145" y="265"/>
                  </a:cubicBezTo>
                  <a:cubicBezTo>
                    <a:pt x="146" y="261"/>
                    <a:pt x="146" y="255"/>
                    <a:pt x="148" y="251"/>
                  </a:cubicBezTo>
                  <a:cubicBezTo>
                    <a:pt x="151" y="229"/>
                    <a:pt x="156" y="210"/>
                    <a:pt x="164" y="190"/>
                  </a:cubicBezTo>
                  <a:cubicBezTo>
                    <a:pt x="164" y="188"/>
                    <a:pt x="167" y="182"/>
                    <a:pt x="167" y="182"/>
                  </a:cubicBezTo>
                  <a:lnTo>
                    <a:pt x="167" y="182"/>
                  </a:lnTo>
                  <a:cubicBezTo>
                    <a:pt x="167" y="182"/>
                    <a:pt x="166" y="183"/>
                    <a:pt x="165" y="186"/>
                  </a:cubicBezTo>
                  <a:cubicBezTo>
                    <a:pt x="167" y="181"/>
                    <a:pt x="170" y="176"/>
                    <a:pt x="172" y="170"/>
                  </a:cubicBezTo>
                  <a:cubicBezTo>
                    <a:pt x="177" y="161"/>
                    <a:pt x="182" y="153"/>
                    <a:pt x="187" y="144"/>
                  </a:cubicBezTo>
                  <a:cubicBezTo>
                    <a:pt x="192" y="136"/>
                    <a:pt x="198" y="127"/>
                    <a:pt x="205" y="120"/>
                  </a:cubicBezTo>
                  <a:lnTo>
                    <a:pt x="205" y="120"/>
                  </a:lnTo>
                  <a:cubicBezTo>
                    <a:pt x="203" y="121"/>
                    <a:pt x="203" y="122"/>
                    <a:pt x="203" y="122"/>
                  </a:cubicBezTo>
                  <a:cubicBezTo>
                    <a:pt x="203" y="122"/>
                    <a:pt x="207" y="117"/>
                    <a:pt x="208" y="116"/>
                  </a:cubicBezTo>
                  <a:cubicBezTo>
                    <a:pt x="213" y="109"/>
                    <a:pt x="217" y="103"/>
                    <a:pt x="222" y="97"/>
                  </a:cubicBezTo>
                  <a:cubicBezTo>
                    <a:pt x="233" y="84"/>
                    <a:pt x="253" y="66"/>
                    <a:pt x="259" y="43"/>
                  </a:cubicBezTo>
                  <a:cubicBezTo>
                    <a:pt x="262" y="31"/>
                    <a:pt x="258" y="15"/>
                    <a:pt x="246" y="8"/>
                  </a:cubicBezTo>
                  <a:cubicBezTo>
                    <a:pt x="234" y="2"/>
                    <a:pt x="223" y="0"/>
                    <a:pt x="2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5" name="Google Shape;4525;p175"/>
            <p:cNvSpPr/>
            <p:nvPr/>
          </p:nvSpPr>
          <p:spPr>
            <a:xfrm>
              <a:off x="5565025" y="1725250"/>
              <a:ext cx="12425" cy="14325"/>
            </a:xfrm>
            <a:custGeom>
              <a:avLst/>
              <a:gdLst/>
              <a:ahLst/>
              <a:cxnLst/>
              <a:rect l="l" t="t" r="r" b="b"/>
              <a:pathLst>
                <a:path w="497" h="573" extrusionOk="0">
                  <a:moveTo>
                    <a:pt x="464" y="1"/>
                  </a:moveTo>
                  <a:cubicBezTo>
                    <a:pt x="460" y="1"/>
                    <a:pt x="456" y="2"/>
                    <a:pt x="452" y="4"/>
                  </a:cubicBezTo>
                  <a:cubicBezTo>
                    <a:pt x="358" y="60"/>
                    <a:pt x="279" y="140"/>
                    <a:pt x="211" y="227"/>
                  </a:cubicBezTo>
                  <a:cubicBezTo>
                    <a:pt x="143" y="314"/>
                    <a:pt x="80" y="406"/>
                    <a:pt x="23" y="501"/>
                  </a:cubicBezTo>
                  <a:cubicBezTo>
                    <a:pt x="0" y="538"/>
                    <a:pt x="34" y="573"/>
                    <a:pt x="68" y="573"/>
                  </a:cubicBezTo>
                  <a:cubicBezTo>
                    <a:pt x="82" y="573"/>
                    <a:pt x="97" y="566"/>
                    <a:pt x="107" y="549"/>
                  </a:cubicBezTo>
                  <a:cubicBezTo>
                    <a:pt x="162" y="459"/>
                    <a:pt x="224" y="372"/>
                    <a:pt x="290" y="292"/>
                  </a:cubicBezTo>
                  <a:cubicBezTo>
                    <a:pt x="358" y="210"/>
                    <a:pt x="428" y="127"/>
                    <a:pt x="486" y="38"/>
                  </a:cubicBezTo>
                  <a:cubicBezTo>
                    <a:pt x="496" y="21"/>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6" name="Google Shape;4526;p175"/>
            <p:cNvSpPr/>
            <p:nvPr/>
          </p:nvSpPr>
          <p:spPr>
            <a:xfrm>
              <a:off x="5911050" y="1667000"/>
              <a:ext cx="5725" cy="21325"/>
            </a:xfrm>
            <a:custGeom>
              <a:avLst/>
              <a:gdLst/>
              <a:ahLst/>
              <a:cxnLst/>
              <a:rect l="l" t="t" r="r" b="b"/>
              <a:pathLst>
                <a:path w="229" h="853" extrusionOk="0">
                  <a:moveTo>
                    <a:pt x="58" y="1"/>
                  </a:moveTo>
                  <a:cubicBezTo>
                    <a:pt x="46" y="1"/>
                    <a:pt x="34" y="6"/>
                    <a:pt x="29" y="20"/>
                  </a:cubicBezTo>
                  <a:cubicBezTo>
                    <a:pt x="1" y="81"/>
                    <a:pt x="10" y="149"/>
                    <a:pt x="15" y="215"/>
                  </a:cubicBezTo>
                  <a:cubicBezTo>
                    <a:pt x="20" y="281"/>
                    <a:pt x="30" y="347"/>
                    <a:pt x="38" y="414"/>
                  </a:cubicBezTo>
                  <a:cubicBezTo>
                    <a:pt x="56" y="545"/>
                    <a:pt x="78" y="676"/>
                    <a:pt x="101" y="806"/>
                  </a:cubicBezTo>
                  <a:cubicBezTo>
                    <a:pt x="106" y="834"/>
                    <a:pt x="136" y="852"/>
                    <a:pt x="163" y="852"/>
                  </a:cubicBezTo>
                  <a:cubicBezTo>
                    <a:pt x="169" y="852"/>
                    <a:pt x="174" y="852"/>
                    <a:pt x="179" y="850"/>
                  </a:cubicBezTo>
                  <a:cubicBezTo>
                    <a:pt x="215" y="841"/>
                    <a:pt x="228" y="806"/>
                    <a:pt x="223" y="773"/>
                  </a:cubicBezTo>
                  <a:cubicBezTo>
                    <a:pt x="204" y="647"/>
                    <a:pt x="185" y="522"/>
                    <a:pt x="169" y="395"/>
                  </a:cubicBezTo>
                  <a:cubicBezTo>
                    <a:pt x="162" y="331"/>
                    <a:pt x="153" y="268"/>
                    <a:pt x="143" y="205"/>
                  </a:cubicBezTo>
                  <a:cubicBezTo>
                    <a:pt x="134" y="144"/>
                    <a:pt x="132" y="71"/>
                    <a:pt x="96" y="20"/>
                  </a:cubicBezTo>
                  <a:cubicBezTo>
                    <a:pt x="88" y="8"/>
                    <a:pt x="72" y="1"/>
                    <a:pt x="5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7" name="Google Shape;4527;p175"/>
            <p:cNvSpPr/>
            <p:nvPr/>
          </p:nvSpPr>
          <p:spPr>
            <a:xfrm>
              <a:off x="5920750" y="1672325"/>
              <a:ext cx="3775" cy="17025"/>
            </a:xfrm>
            <a:custGeom>
              <a:avLst/>
              <a:gdLst/>
              <a:ahLst/>
              <a:cxnLst/>
              <a:rect l="l" t="t" r="r" b="b"/>
              <a:pathLst>
                <a:path w="151" h="681" extrusionOk="0">
                  <a:moveTo>
                    <a:pt x="125" y="1"/>
                  </a:moveTo>
                  <a:cubicBezTo>
                    <a:pt x="116" y="1"/>
                    <a:pt x="107" y="5"/>
                    <a:pt x="102" y="13"/>
                  </a:cubicBezTo>
                  <a:cubicBezTo>
                    <a:pt x="40" y="98"/>
                    <a:pt x="20" y="209"/>
                    <a:pt x="11" y="310"/>
                  </a:cubicBezTo>
                  <a:cubicBezTo>
                    <a:pt x="0" y="415"/>
                    <a:pt x="11" y="521"/>
                    <a:pt x="20" y="627"/>
                  </a:cubicBezTo>
                  <a:cubicBezTo>
                    <a:pt x="22" y="663"/>
                    <a:pt x="50" y="681"/>
                    <a:pt x="77" y="681"/>
                  </a:cubicBezTo>
                  <a:cubicBezTo>
                    <a:pt x="104" y="681"/>
                    <a:pt x="129" y="663"/>
                    <a:pt x="129" y="627"/>
                  </a:cubicBezTo>
                  <a:cubicBezTo>
                    <a:pt x="130" y="525"/>
                    <a:pt x="130" y="423"/>
                    <a:pt x="135" y="322"/>
                  </a:cubicBezTo>
                  <a:cubicBezTo>
                    <a:pt x="136" y="273"/>
                    <a:pt x="141" y="224"/>
                    <a:pt x="143" y="176"/>
                  </a:cubicBezTo>
                  <a:cubicBezTo>
                    <a:pt x="144" y="126"/>
                    <a:pt x="151" y="78"/>
                    <a:pt x="151" y="27"/>
                  </a:cubicBezTo>
                  <a:cubicBezTo>
                    <a:pt x="151" y="10"/>
                    <a:pt x="138" y="1"/>
                    <a:pt x="1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8" name="Google Shape;4528;p175"/>
            <p:cNvSpPr/>
            <p:nvPr/>
          </p:nvSpPr>
          <p:spPr>
            <a:xfrm>
              <a:off x="5928600" y="1669650"/>
              <a:ext cx="9975" cy="13400"/>
            </a:xfrm>
            <a:custGeom>
              <a:avLst/>
              <a:gdLst/>
              <a:ahLst/>
              <a:cxnLst/>
              <a:rect l="l" t="t" r="r" b="b"/>
              <a:pathLst>
                <a:path w="399" h="536" extrusionOk="0">
                  <a:moveTo>
                    <a:pt x="362" y="0"/>
                  </a:moveTo>
                  <a:cubicBezTo>
                    <a:pt x="358" y="0"/>
                    <a:pt x="355" y="1"/>
                    <a:pt x="351" y="2"/>
                  </a:cubicBezTo>
                  <a:cubicBezTo>
                    <a:pt x="257" y="33"/>
                    <a:pt x="191" y="128"/>
                    <a:pt x="138" y="206"/>
                  </a:cubicBezTo>
                  <a:cubicBezTo>
                    <a:pt x="83" y="288"/>
                    <a:pt x="41" y="376"/>
                    <a:pt x="10" y="470"/>
                  </a:cubicBezTo>
                  <a:cubicBezTo>
                    <a:pt x="1" y="497"/>
                    <a:pt x="20" y="526"/>
                    <a:pt x="46" y="534"/>
                  </a:cubicBezTo>
                  <a:cubicBezTo>
                    <a:pt x="51" y="535"/>
                    <a:pt x="55" y="536"/>
                    <a:pt x="60" y="536"/>
                  </a:cubicBezTo>
                  <a:cubicBezTo>
                    <a:pt x="83" y="536"/>
                    <a:pt x="103" y="521"/>
                    <a:pt x="111" y="498"/>
                  </a:cubicBezTo>
                  <a:cubicBezTo>
                    <a:pt x="138" y="415"/>
                    <a:pt x="178" y="335"/>
                    <a:pt x="226" y="263"/>
                  </a:cubicBezTo>
                  <a:cubicBezTo>
                    <a:pt x="250" y="228"/>
                    <a:pt x="276" y="196"/>
                    <a:pt x="303" y="164"/>
                  </a:cubicBezTo>
                  <a:cubicBezTo>
                    <a:pt x="334" y="129"/>
                    <a:pt x="368" y="93"/>
                    <a:pt x="388" y="51"/>
                  </a:cubicBezTo>
                  <a:cubicBezTo>
                    <a:pt x="398" y="30"/>
                    <a:pt x="384" y="0"/>
                    <a:pt x="3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29" name="Google Shape;4529;p175"/>
            <p:cNvSpPr/>
            <p:nvPr/>
          </p:nvSpPr>
          <p:spPr>
            <a:xfrm>
              <a:off x="5769450" y="1529600"/>
              <a:ext cx="8125" cy="20825"/>
            </a:xfrm>
            <a:custGeom>
              <a:avLst/>
              <a:gdLst/>
              <a:ahLst/>
              <a:cxnLst/>
              <a:rect l="l" t="t" r="r" b="b"/>
              <a:pathLst>
                <a:path w="325" h="833" extrusionOk="0">
                  <a:moveTo>
                    <a:pt x="78" y="0"/>
                  </a:moveTo>
                  <a:cubicBezTo>
                    <a:pt x="61" y="0"/>
                    <a:pt x="43" y="9"/>
                    <a:pt x="33" y="25"/>
                  </a:cubicBezTo>
                  <a:cubicBezTo>
                    <a:pt x="1" y="81"/>
                    <a:pt x="17" y="171"/>
                    <a:pt x="28" y="233"/>
                  </a:cubicBezTo>
                  <a:cubicBezTo>
                    <a:pt x="42" y="302"/>
                    <a:pt x="62" y="369"/>
                    <a:pt x="87" y="435"/>
                  </a:cubicBezTo>
                  <a:cubicBezTo>
                    <a:pt x="135" y="561"/>
                    <a:pt x="184" y="688"/>
                    <a:pt x="238" y="812"/>
                  </a:cubicBezTo>
                  <a:cubicBezTo>
                    <a:pt x="245" y="827"/>
                    <a:pt x="259" y="833"/>
                    <a:pt x="273" y="833"/>
                  </a:cubicBezTo>
                  <a:cubicBezTo>
                    <a:pt x="298" y="833"/>
                    <a:pt x="324" y="814"/>
                    <a:pt x="323" y="787"/>
                  </a:cubicBezTo>
                  <a:cubicBezTo>
                    <a:pt x="317" y="657"/>
                    <a:pt x="262" y="534"/>
                    <a:pt x="221" y="411"/>
                  </a:cubicBezTo>
                  <a:cubicBezTo>
                    <a:pt x="200" y="348"/>
                    <a:pt x="180" y="285"/>
                    <a:pt x="165" y="222"/>
                  </a:cubicBezTo>
                  <a:cubicBezTo>
                    <a:pt x="156" y="188"/>
                    <a:pt x="149" y="156"/>
                    <a:pt x="144" y="122"/>
                  </a:cubicBezTo>
                  <a:cubicBezTo>
                    <a:pt x="139" y="88"/>
                    <a:pt x="139" y="56"/>
                    <a:pt x="123" y="25"/>
                  </a:cubicBezTo>
                  <a:cubicBezTo>
                    <a:pt x="113" y="9"/>
                    <a:pt x="95" y="0"/>
                    <a:pt x="7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0" name="Google Shape;4530;p175"/>
            <p:cNvSpPr/>
            <p:nvPr/>
          </p:nvSpPr>
          <p:spPr>
            <a:xfrm>
              <a:off x="5782150" y="1529975"/>
              <a:ext cx="6225" cy="15825"/>
            </a:xfrm>
            <a:custGeom>
              <a:avLst/>
              <a:gdLst/>
              <a:ahLst/>
              <a:cxnLst/>
              <a:rect l="l" t="t" r="r" b="b"/>
              <a:pathLst>
                <a:path w="249" h="633" extrusionOk="0">
                  <a:moveTo>
                    <a:pt x="220" y="0"/>
                  </a:moveTo>
                  <a:cubicBezTo>
                    <a:pt x="216" y="0"/>
                    <a:pt x="213" y="1"/>
                    <a:pt x="209" y="4"/>
                  </a:cubicBezTo>
                  <a:cubicBezTo>
                    <a:pt x="164" y="32"/>
                    <a:pt x="118" y="70"/>
                    <a:pt x="89" y="116"/>
                  </a:cubicBezTo>
                  <a:cubicBezTo>
                    <a:pt x="60" y="162"/>
                    <a:pt x="38" y="213"/>
                    <a:pt x="27" y="265"/>
                  </a:cubicBezTo>
                  <a:cubicBezTo>
                    <a:pt x="1" y="379"/>
                    <a:pt x="22" y="498"/>
                    <a:pt x="68" y="603"/>
                  </a:cubicBezTo>
                  <a:cubicBezTo>
                    <a:pt x="76" y="623"/>
                    <a:pt x="98" y="633"/>
                    <a:pt x="120" y="633"/>
                  </a:cubicBezTo>
                  <a:cubicBezTo>
                    <a:pt x="131" y="633"/>
                    <a:pt x="142" y="630"/>
                    <a:pt x="151" y="625"/>
                  </a:cubicBezTo>
                  <a:cubicBezTo>
                    <a:pt x="181" y="607"/>
                    <a:pt x="185" y="573"/>
                    <a:pt x="171" y="542"/>
                  </a:cubicBezTo>
                  <a:cubicBezTo>
                    <a:pt x="96" y="372"/>
                    <a:pt x="147" y="187"/>
                    <a:pt x="240" y="35"/>
                  </a:cubicBezTo>
                  <a:cubicBezTo>
                    <a:pt x="249" y="19"/>
                    <a:pt x="235" y="0"/>
                    <a:pt x="22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1" name="Google Shape;4531;p175"/>
            <p:cNvSpPr/>
            <p:nvPr/>
          </p:nvSpPr>
          <p:spPr>
            <a:xfrm>
              <a:off x="5795075" y="1526000"/>
              <a:ext cx="8550" cy="17000"/>
            </a:xfrm>
            <a:custGeom>
              <a:avLst/>
              <a:gdLst/>
              <a:ahLst/>
              <a:cxnLst/>
              <a:rect l="l" t="t" r="r" b="b"/>
              <a:pathLst>
                <a:path w="342" h="680" extrusionOk="0">
                  <a:moveTo>
                    <a:pt x="302" y="1"/>
                  </a:moveTo>
                  <a:cubicBezTo>
                    <a:pt x="297" y="1"/>
                    <a:pt x="291" y="2"/>
                    <a:pt x="286" y="5"/>
                  </a:cubicBezTo>
                  <a:cubicBezTo>
                    <a:pt x="181" y="63"/>
                    <a:pt x="120" y="179"/>
                    <a:pt x="79" y="289"/>
                  </a:cubicBezTo>
                  <a:cubicBezTo>
                    <a:pt x="38" y="399"/>
                    <a:pt x="17" y="515"/>
                    <a:pt x="5" y="633"/>
                  </a:cubicBezTo>
                  <a:cubicBezTo>
                    <a:pt x="1" y="662"/>
                    <a:pt x="28" y="679"/>
                    <a:pt x="54" y="679"/>
                  </a:cubicBezTo>
                  <a:cubicBezTo>
                    <a:pt x="75" y="679"/>
                    <a:pt x="96" y="669"/>
                    <a:pt x="99" y="644"/>
                  </a:cubicBezTo>
                  <a:cubicBezTo>
                    <a:pt x="114" y="537"/>
                    <a:pt x="139" y="430"/>
                    <a:pt x="179" y="330"/>
                  </a:cubicBezTo>
                  <a:cubicBezTo>
                    <a:pt x="218" y="229"/>
                    <a:pt x="281" y="143"/>
                    <a:pt x="329" y="49"/>
                  </a:cubicBezTo>
                  <a:cubicBezTo>
                    <a:pt x="341" y="26"/>
                    <a:pt x="324" y="1"/>
                    <a:pt x="3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2" name="Google Shape;4532;p175"/>
            <p:cNvSpPr/>
            <p:nvPr/>
          </p:nvSpPr>
          <p:spPr>
            <a:xfrm>
              <a:off x="5415125" y="1599650"/>
              <a:ext cx="5550" cy="20825"/>
            </a:xfrm>
            <a:custGeom>
              <a:avLst/>
              <a:gdLst/>
              <a:ahLst/>
              <a:cxnLst/>
              <a:rect l="l" t="t" r="r" b="b"/>
              <a:pathLst>
                <a:path w="222" h="833" extrusionOk="0">
                  <a:moveTo>
                    <a:pt x="56" y="0"/>
                  </a:moveTo>
                  <a:cubicBezTo>
                    <a:pt x="41" y="0"/>
                    <a:pt x="26" y="10"/>
                    <a:pt x="20" y="26"/>
                  </a:cubicBezTo>
                  <a:cubicBezTo>
                    <a:pt x="0" y="87"/>
                    <a:pt x="9" y="161"/>
                    <a:pt x="14" y="224"/>
                  </a:cubicBezTo>
                  <a:cubicBezTo>
                    <a:pt x="17" y="287"/>
                    <a:pt x="24" y="352"/>
                    <a:pt x="33" y="414"/>
                  </a:cubicBezTo>
                  <a:cubicBezTo>
                    <a:pt x="42" y="477"/>
                    <a:pt x="51" y="538"/>
                    <a:pt x="61" y="600"/>
                  </a:cubicBezTo>
                  <a:cubicBezTo>
                    <a:pt x="72" y="666"/>
                    <a:pt x="82" y="734"/>
                    <a:pt x="108" y="798"/>
                  </a:cubicBezTo>
                  <a:cubicBezTo>
                    <a:pt x="116" y="818"/>
                    <a:pt x="141" y="832"/>
                    <a:pt x="163" y="832"/>
                  </a:cubicBezTo>
                  <a:cubicBezTo>
                    <a:pt x="182" y="832"/>
                    <a:pt x="199" y="822"/>
                    <a:pt x="202" y="798"/>
                  </a:cubicBezTo>
                  <a:cubicBezTo>
                    <a:pt x="221" y="665"/>
                    <a:pt x="192" y="528"/>
                    <a:pt x="174" y="398"/>
                  </a:cubicBezTo>
                  <a:cubicBezTo>
                    <a:pt x="165" y="333"/>
                    <a:pt x="154" y="270"/>
                    <a:pt x="140" y="205"/>
                  </a:cubicBezTo>
                  <a:cubicBezTo>
                    <a:pt x="128" y="143"/>
                    <a:pt x="119" y="72"/>
                    <a:pt x="86" y="18"/>
                  </a:cubicBezTo>
                  <a:cubicBezTo>
                    <a:pt x="79" y="6"/>
                    <a:pt x="67" y="0"/>
                    <a:pt x="5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3" name="Google Shape;4533;p175"/>
            <p:cNvSpPr/>
            <p:nvPr/>
          </p:nvSpPr>
          <p:spPr>
            <a:xfrm>
              <a:off x="5424775" y="1604675"/>
              <a:ext cx="5250" cy="13525"/>
            </a:xfrm>
            <a:custGeom>
              <a:avLst/>
              <a:gdLst/>
              <a:ahLst/>
              <a:cxnLst/>
              <a:rect l="l" t="t" r="r" b="b"/>
              <a:pathLst>
                <a:path w="210" h="541" extrusionOk="0">
                  <a:moveTo>
                    <a:pt x="170" y="1"/>
                  </a:moveTo>
                  <a:cubicBezTo>
                    <a:pt x="165" y="1"/>
                    <a:pt x="159" y="2"/>
                    <a:pt x="153" y="6"/>
                  </a:cubicBezTo>
                  <a:cubicBezTo>
                    <a:pt x="134" y="18"/>
                    <a:pt x="115" y="32"/>
                    <a:pt x="99" y="48"/>
                  </a:cubicBezTo>
                  <a:cubicBezTo>
                    <a:pt x="82" y="66"/>
                    <a:pt x="71" y="88"/>
                    <a:pt x="58" y="109"/>
                  </a:cubicBezTo>
                  <a:cubicBezTo>
                    <a:pt x="35" y="147"/>
                    <a:pt x="21" y="187"/>
                    <a:pt x="15" y="232"/>
                  </a:cubicBezTo>
                  <a:cubicBezTo>
                    <a:pt x="0" y="329"/>
                    <a:pt x="29" y="426"/>
                    <a:pt x="71" y="514"/>
                  </a:cubicBezTo>
                  <a:cubicBezTo>
                    <a:pt x="79" y="532"/>
                    <a:pt x="100" y="541"/>
                    <a:pt x="120" y="541"/>
                  </a:cubicBezTo>
                  <a:cubicBezTo>
                    <a:pt x="130" y="541"/>
                    <a:pt x="140" y="538"/>
                    <a:pt x="148" y="534"/>
                  </a:cubicBezTo>
                  <a:cubicBezTo>
                    <a:pt x="175" y="516"/>
                    <a:pt x="180" y="483"/>
                    <a:pt x="167" y="455"/>
                  </a:cubicBezTo>
                  <a:cubicBezTo>
                    <a:pt x="134" y="388"/>
                    <a:pt x="118" y="320"/>
                    <a:pt x="125" y="245"/>
                  </a:cubicBezTo>
                  <a:cubicBezTo>
                    <a:pt x="127" y="217"/>
                    <a:pt x="137" y="181"/>
                    <a:pt x="148" y="150"/>
                  </a:cubicBezTo>
                  <a:cubicBezTo>
                    <a:pt x="154" y="134"/>
                    <a:pt x="163" y="120"/>
                    <a:pt x="173" y="105"/>
                  </a:cubicBezTo>
                  <a:cubicBezTo>
                    <a:pt x="182" y="86"/>
                    <a:pt x="189" y="69"/>
                    <a:pt x="198" y="50"/>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4" name="Google Shape;4534;p175"/>
            <p:cNvSpPr/>
            <p:nvPr/>
          </p:nvSpPr>
          <p:spPr>
            <a:xfrm>
              <a:off x="5967550" y="1596200"/>
              <a:ext cx="4050" cy="13075"/>
            </a:xfrm>
            <a:custGeom>
              <a:avLst/>
              <a:gdLst/>
              <a:ahLst/>
              <a:cxnLst/>
              <a:rect l="l" t="t" r="r" b="b"/>
              <a:pathLst>
                <a:path w="162" h="523" extrusionOk="0">
                  <a:moveTo>
                    <a:pt x="48" y="1"/>
                  </a:moveTo>
                  <a:cubicBezTo>
                    <a:pt x="40" y="1"/>
                    <a:pt x="32" y="6"/>
                    <a:pt x="29" y="17"/>
                  </a:cubicBezTo>
                  <a:cubicBezTo>
                    <a:pt x="19" y="54"/>
                    <a:pt x="16" y="92"/>
                    <a:pt x="9" y="131"/>
                  </a:cubicBezTo>
                  <a:cubicBezTo>
                    <a:pt x="1" y="171"/>
                    <a:pt x="3" y="212"/>
                    <a:pt x="7" y="251"/>
                  </a:cubicBezTo>
                  <a:cubicBezTo>
                    <a:pt x="16" y="331"/>
                    <a:pt x="30" y="410"/>
                    <a:pt x="54" y="487"/>
                  </a:cubicBezTo>
                  <a:cubicBezTo>
                    <a:pt x="61" y="512"/>
                    <a:pt x="80" y="522"/>
                    <a:pt x="100" y="522"/>
                  </a:cubicBezTo>
                  <a:cubicBezTo>
                    <a:pt x="130" y="522"/>
                    <a:pt x="162" y="497"/>
                    <a:pt x="151" y="459"/>
                  </a:cubicBezTo>
                  <a:cubicBezTo>
                    <a:pt x="131" y="389"/>
                    <a:pt x="113" y="318"/>
                    <a:pt x="106" y="246"/>
                  </a:cubicBezTo>
                  <a:cubicBezTo>
                    <a:pt x="102" y="209"/>
                    <a:pt x="98" y="171"/>
                    <a:pt x="91" y="135"/>
                  </a:cubicBezTo>
                  <a:cubicBezTo>
                    <a:pt x="83" y="97"/>
                    <a:pt x="80" y="60"/>
                    <a:pt x="74" y="23"/>
                  </a:cubicBezTo>
                  <a:cubicBezTo>
                    <a:pt x="73"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5" name="Google Shape;4535;p175"/>
            <p:cNvSpPr/>
            <p:nvPr/>
          </p:nvSpPr>
          <p:spPr>
            <a:xfrm>
              <a:off x="5986000" y="1599700"/>
              <a:ext cx="5025" cy="12300"/>
            </a:xfrm>
            <a:custGeom>
              <a:avLst/>
              <a:gdLst/>
              <a:ahLst/>
              <a:cxnLst/>
              <a:rect l="l" t="t" r="r" b="b"/>
              <a:pathLst>
                <a:path w="201" h="492" extrusionOk="0">
                  <a:moveTo>
                    <a:pt x="162" y="0"/>
                  </a:moveTo>
                  <a:cubicBezTo>
                    <a:pt x="155" y="0"/>
                    <a:pt x="147" y="3"/>
                    <a:pt x="140" y="9"/>
                  </a:cubicBezTo>
                  <a:cubicBezTo>
                    <a:pt x="88" y="55"/>
                    <a:pt x="61" y="126"/>
                    <a:pt x="42" y="193"/>
                  </a:cubicBezTo>
                  <a:cubicBezTo>
                    <a:pt x="20" y="271"/>
                    <a:pt x="7" y="351"/>
                    <a:pt x="2" y="432"/>
                  </a:cubicBezTo>
                  <a:cubicBezTo>
                    <a:pt x="1" y="463"/>
                    <a:pt x="29" y="491"/>
                    <a:pt x="59" y="491"/>
                  </a:cubicBezTo>
                  <a:cubicBezTo>
                    <a:pt x="60" y="491"/>
                    <a:pt x="61" y="491"/>
                    <a:pt x="62" y="491"/>
                  </a:cubicBezTo>
                  <a:cubicBezTo>
                    <a:pt x="63" y="491"/>
                    <a:pt x="63" y="491"/>
                    <a:pt x="64" y="491"/>
                  </a:cubicBezTo>
                  <a:cubicBezTo>
                    <a:pt x="97" y="491"/>
                    <a:pt x="124" y="466"/>
                    <a:pt x="124" y="433"/>
                  </a:cubicBezTo>
                  <a:cubicBezTo>
                    <a:pt x="126" y="357"/>
                    <a:pt x="133" y="297"/>
                    <a:pt x="149" y="224"/>
                  </a:cubicBezTo>
                  <a:cubicBezTo>
                    <a:pt x="164" y="162"/>
                    <a:pt x="180" y="102"/>
                    <a:pt x="194" y="40"/>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6" name="Google Shape;4536;p175"/>
            <p:cNvSpPr/>
            <p:nvPr/>
          </p:nvSpPr>
          <p:spPr>
            <a:xfrm>
              <a:off x="5876000" y="1483600"/>
              <a:ext cx="3175" cy="17225"/>
            </a:xfrm>
            <a:custGeom>
              <a:avLst/>
              <a:gdLst/>
              <a:ahLst/>
              <a:cxnLst/>
              <a:rect l="l" t="t" r="r" b="b"/>
              <a:pathLst>
                <a:path w="127" h="689" extrusionOk="0">
                  <a:moveTo>
                    <a:pt x="63" y="0"/>
                  </a:moveTo>
                  <a:cubicBezTo>
                    <a:pt x="52" y="0"/>
                    <a:pt x="41" y="7"/>
                    <a:pt x="37" y="20"/>
                  </a:cubicBezTo>
                  <a:cubicBezTo>
                    <a:pt x="18" y="70"/>
                    <a:pt x="8" y="117"/>
                    <a:pt x="4" y="169"/>
                  </a:cubicBezTo>
                  <a:cubicBezTo>
                    <a:pt x="1" y="220"/>
                    <a:pt x="2" y="271"/>
                    <a:pt x="2" y="322"/>
                  </a:cubicBezTo>
                  <a:lnTo>
                    <a:pt x="2" y="628"/>
                  </a:lnTo>
                  <a:cubicBezTo>
                    <a:pt x="2" y="668"/>
                    <a:pt x="33" y="689"/>
                    <a:pt x="64" y="689"/>
                  </a:cubicBezTo>
                  <a:cubicBezTo>
                    <a:pt x="95" y="689"/>
                    <a:pt x="126" y="668"/>
                    <a:pt x="126" y="628"/>
                  </a:cubicBezTo>
                  <a:lnTo>
                    <a:pt x="126" y="322"/>
                  </a:lnTo>
                  <a:cubicBezTo>
                    <a:pt x="126" y="270"/>
                    <a:pt x="127" y="219"/>
                    <a:pt x="124" y="169"/>
                  </a:cubicBezTo>
                  <a:cubicBezTo>
                    <a:pt x="120" y="117"/>
                    <a:pt x="110" y="70"/>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7" name="Google Shape;4537;p175"/>
            <p:cNvSpPr/>
            <p:nvPr/>
          </p:nvSpPr>
          <p:spPr>
            <a:xfrm>
              <a:off x="5894875" y="1494875"/>
              <a:ext cx="6000" cy="10750"/>
            </a:xfrm>
            <a:custGeom>
              <a:avLst/>
              <a:gdLst/>
              <a:ahLst/>
              <a:cxnLst/>
              <a:rect l="l" t="t" r="r" b="b"/>
              <a:pathLst>
                <a:path w="240" h="430" extrusionOk="0">
                  <a:moveTo>
                    <a:pt x="209" y="1"/>
                  </a:moveTo>
                  <a:cubicBezTo>
                    <a:pt x="203" y="1"/>
                    <a:pt x="197" y="3"/>
                    <a:pt x="191" y="8"/>
                  </a:cubicBezTo>
                  <a:cubicBezTo>
                    <a:pt x="140" y="51"/>
                    <a:pt x="105" y="110"/>
                    <a:pt x="78" y="170"/>
                  </a:cubicBezTo>
                  <a:cubicBezTo>
                    <a:pt x="49" y="232"/>
                    <a:pt x="27" y="297"/>
                    <a:pt x="7" y="362"/>
                  </a:cubicBezTo>
                  <a:cubicBezTo>
                    <a:pt x="0" y="389"/>
                    <a:pt x="17" y="423"/>
                    <a:pt x="44" y="428"/>
                  </a:cubicBezTo>
                  <a:cubicBezTo>
                    <a:pt x="49" y="429"/>
                    <a:pt x="54" y="430"/>
                    <a:pt x="59" y="430"/>
                  </a:cubicBezTo>
                  <a:cubicBezTo>
                    <a:pt x="82" y="430"/>
                    <a:pt x="104" y="415"/>
                    <a:pt x="112" y="392"/>
                  </a:cubicBezTo>
                  <a:cubicBezTo>
                    <a:pt x="128" y="331"/>
                    <a:pt x="149" y="270"/>
                    <a:pt x="172" y="212"/>
                  </a:cubicBezTo>
                  <a:cubicBezTo>
                    <a:pt x="196" y="153"/>
                    <a:pt x="223" y="97"/>
                    <a:pt x="236" y="35"/>
                  </a:cubicBezTo>
                  <a:cubicBezTo>
                    <a:pt x="240" y="15"/>
                    <a:pt x="225"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8" name="Google Shape;4538;p175"/>
            <p:cNvSpPr/>
            <p:nvPr/>
          </p:nvSpPr>
          <p:spPr>
            <a:xfrm>
              <a:off x="5755400" y="1646950"/>
              <a:ext cx="4225" cy="11425"/>
            </a:xfrm>
            <a:custGeom>
              <a:avLst/>
              <a:gdLst/>
              <a:ahLst/>
              <a:cxnLst/>
              <a:rect l="l" t="t" r="r" b="b"/>
              <a:pathLst>
                <a:path w="169" h="457" extrusionOk="0">
                  <a:moveTo>
                    <a:pt x="42" y="1"/>
                  </a:moveTo>
                  <a:cubicBezTo>
                    <a:pt x="21" y="1"/>
                    <a:pt x="0" y="20"/>
                    <a:pt x="1" y="42"/>
                  </a:cubicBezTo>
                  <a:cubicBezTo>
                    <a:pt x="1" y="52"/>
                    <a:pt x="3" y="61"/>
                    <a:pt x="4" y="70"/>
                  </a:cubicBezTo>
                  <a:cubicBezTo>
                    <a:pt x="4" y="72"/>
                    <a:pt x="6" y="85"/>
                    <a:pt x="6" y="85"/>
                  </a:cubicBezTo>
                  <a:cubicBezTo>
                    <a:pt x="6" y="85"/>
                    <a:pt x="6" y="85"/>
                    <a:pt x="6" y="85"/>
                  </a:cubicBezTo>
                  <a:cubicBezTo>
                    <a:pt x="8" y="96"/>
                    <a:pt x="14" y="117"/>
                    <a:pt x="18" y="132"/>
                  </a:cubicBezTo>
                  <a:cubicBezTo>
                    <a:pt x="26" y="159"/>
                    <a:pt x="30" y="188"/>
                    <a:pt x="34" y="214"/>
                  </a:cubicBezTo>
                  <a:cubicBezTo>
                    <a:pt x="33" y="212"/>
                    <a:pt x="33" y="210"/>
                    <a:pt x="33" y="210"/>
                  </a:cubicBezTo>
                  <a:lnTo>
                    <a:pt x="33" y="210"/>
                  </a:lnTo>
                  <a:cubicBezTo>
                    <a:pt x="33" y="210"/>
                    <a:pt x="35" y="223"/>
                    <a:pt x="35" y="225"/>
                  </a:cubicBezTo>
                  <a:cubicBezTo>
                    <a:pt x="36" y="233"/>
                    <a:pt x="36" y="239"/>
                    <a:pt x="36" y="246"/>
                  </a:cubicBezTo>
                  <a:cubicBezTo>
                    <a:pt x="37" y="260"/>
                    <a:pt x="37" y="275"/>
                    <a:pt x="36" y="290"/>
                  </a:cubicBezTo>
                  <a:cubicBezTo>
                    <a:pt x="36" y="305"/>
                    <a:pt x="35" y="320"/>
                    <a:pt x="34" y="333"/>
                  </a:cubicBezTo>
                  <a:cubicBezTo>
                    <a:pt x="34" y="337"/>
                    <a:pt x="32" y="342"/>
                    <a:pt x="32" y="347"/>
                  </a:cubicBezTo>
                  <a:cubicBezTo>
                    <a:pt x="33" y="344"/>
                    <a:pt x="33" y="342"/>
                    <a:pt x="33" y="342"/>
                  </a:cubicBezTo>
                  <a:lnTo>
                    <a:pt x="33" y="342"/>
                  </a:lnTo>
                  <a:cubicBezTo>
                    <a:pt x="33" y="342"/>
                    <a:pt x="33" y="344"/>
                    <a:pt x="32" y="348"/>
                  </a:cubicBezTo>
                  <a:cubicBezTo>
                    <a:pt x="31" y="357"/>
                    <a:pt x="30" y="364"/>
                    <a:pt x="29" y="373"/>
                  </a:cubicBezTo>
                  <a:cubicBezTo>
                    <a:pt x="21" y="407"/>
                    <a:pt x="37" y="446"/>
                    <a:pt x="75" y="454"/>
                  </a:cubicBezTo>
                  <a:cubicBezTo>
                    <a:pt x="80" y="456"/>
                    <a:pt x="86" y="457"/>
                    <a:pt x="92" y="457"/>
                  </a:cubicBezTo>
                  <a:cubicBezTo>
                    <a:pt x="118" y="457"/>
                    <a:pt x="149" y="440"/>
                    <a:pt x="154" y="409"/>
                  </a:cubicBezTo>
                  <a:cubicBezTo>
                    <a:pt x="167" y="335"/>
                    <a:pt x="168" y="264"/>
                    <a:pt x="157" y="189"/>
                  </a:cubicBezTo>
                  <a:cubicBezTo>
                    <a:pt x="152" y="157"/>
                    <a:pt x="141" y="127"/>
                    <a:pt x="129" y="96"/>
                  </a:cubicBezTo>
                  <a:cubicBezTo>
                    <a:pt x="121" y="76"/>
                    <a:pt x="113" y="59"/>
                    <a:pt x="98" y="40"/>
                  </a:cubicBezTo>
                  <a:cubicBezTo>
                    <a:pt x="87" y="28"/>
                    <a:pt x="76" y="18"/>
                    <a:pt x="61" y="7"/>
                  </a:cubicBezTo>
                  <a:cubicBezTo>
                    <a:pt x="56" y="3"/>
                    <a:pt x="49" y="1"/>
                    <a:pt x="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9" name="Google Shape;4539;p175"/>
            <p:cNvSpPr/>
            <p:nvPr/>
          </p:nvSpPr>
          <p:spPr>
            <a:xfrm>
              <a:off x="5780950" y="1648700"/>
              <a:ext cx="3925" cy="9525"/>
            </a:xfrm>
            <a:custGeom>
              <a:avLst/>
              <a:gdLst/>
              <a:ahLst/>
              <a:cxnLst/>
              <a:rect l="l" t="t" r="r" b="b"/>
              <a:pathLst>
                <a:path w="157" h="381" extrusionOk="0">
                  <a:moveTo>
                    <a:pt x="117" y="0"/>
                  </a:moveTo>
                  <a:cubicBezTo>
                    <a:pt x="107" y="0"/>
                    <a:pt x="98" y="5"/>
                    <a:pt x="95" y="16"/>
                  </a:cubicBezTo>
                  <a:cubicBezTo>
                    <a:pt x="88" y="41"/>
                    <a:pt x="85" y="66"/>
                    <a:pt x="78" y="91"/>
                  </a:cubicBezTo>
                  <a:cubicBezTo>
                    <a:pt x="70" y="115"/>
                    <a:pt x="63" y="138"/>
                    <a:pt x="57" y="162"/>
                  </a:cubicBezTo>
                  <a:cubicBezTo>
                    <a:pt x="44" y="210"/>
                    <a:pt x="28" y="260"/>
                    <a:pt x="11" y="307"/>
                  </a:cubicBezTo>
                  <a:cubicBezTo>
                    <a:pt x="1" y="335"/>
                    <a:pt x="22" y="371"/>
                    <a:pt x="52" y="379"/>
                  </a:cubicBezTo>
                  <a:cubicBezTo>
                    <a:pt x="56" y="380"/>
                    <a:pt x="61" y="380"/>
                    <a:pt x="65" y="380"/>
                  </a:cubicBezTo>
                  <a:cubicBezTo>
                    <a:pt x="92" y="380"/>
                    <a:pt x="116" y="364"/>
                    <a:pt x="124" y="338"/>
                  </a:cubicBezTo>
                  <a:cubicBezTo>
                    <a:pt x="140" y="285"/>
                    <a:pt x="150" y="230"/>
                    <a:pt x="154" y="174"/>
                  </a:cubicBezTo>
                  <a:cubicBezTo>
                    <a:pt x="156" y="162"/>
                    <a:pt x="157" y="148"/>
                    <a:pt x="156" y="136"/>
                  </a:cubicBezTo>
                  <a:cubicBezTo>
                    <a:pt x="156" y="123"/>
                    <a:pt x="152" y="111"/>
                    <a:pt x="151" y="97"/>
                  </a:cubicBezTo>
                  <a:cubicBezTo>
                    <a:pt x="149" y="71"/>
                    <a:pt x="146" y="42"/>
                    <a:pt x="139" y="16"/>
                  </a:cubicBezTo>
                  <a:cubicBezTo>
                    <a:pt x="136" y="5"/>
                    <a:pt x="126" y="0"/>
                    <a:pt x="11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0" name="Google Shape;4540;p175"/>
            <p:cNvSpPr/>
            <p:nvPr/>
          </p:nvSpPr>
          <p:spPr>
            <a:xfrm>
              <a:off x="5676100" y="1694425"/>
              <a:ext cx="3200" cy="13825"/>
            </a:xfrm>
            <a:custGeom>
              <a:avLst/>
              <a:gdLst/>
              <a:ahLst/>
              <a:cxnLst/>
              <a:rect l="l" t="t" r="r" b="b"/>
              <a:pathLst>
                <a:path w="128" h="553" extrusionOk="0">
                  <a:moveTo>
                    <a:pt x="64" y="1"/>
                  </a:moveTo>
                  <a:cubicBezTo>
                    <a:pt x="49" y="1"/>
                    <a:pt x="34" y="7"/>
                    <a:pt x="29" y="21"/>
                  </a:cubicBezTo>
                  <a:cubicBezTo>
                    <a:pt x="20" y="41"/>
                    <a:pt x="7" y="62"/>
                    <a:pt x="6" y="86"/>
                  </a:cubicBezTo>
                  <a:cubicBezTo>
                    <a:pt x="5" y="104"/>
                    <a:pt x="4" y="122"/>
                    <a:pt x="3" y="139"/>
                  </a:cubicBezTo>
                  <a:cubicBezTo>
                    <a:pt x="0" y="179"/>
                    <a:pt x="1" y="218"/>
                    <a:pt x="1" y="257"/>
                  </a:cubicBezTo>
                  <a:lnTo>
                    <a:pt x="1" y="491"/>
                  </a:lnTo>
                  <a:cubicBezTo>
                    <a:pt x="1" y="524"/>
                    <a:pt x="30" y="553"/>
                    <a:pt x="63" y="553"/>
                  </a:cubicBezTo>
                  <a:cubicBezTo>
                    <a:pt x="64" y="553"/>
                    <a:pt x="65" y="553"/>
                    <a:pt x="66" y="553"/>
                  </a:cubicBezTo>
                  <a:cubicBezTo>
                    <a:pt x="98" y="553"/>
                    <a:pt x="126" y="526"/>
                    <a:pt x="126" y="492"/>
                  </a:cubicBezTo>
                  <a:lnTo>
                    <a:pt x="126" y="259"/>
                  </a:lnTo>
                  <a:cubicBezTo>
                    <a:pt x="126" y="221"/>
                    <a:pt x="127" y="183"/>
                    <a:pt x="124" y="144"/>
                  </a:cubicBezTo>
                  <a:cubicBezTo>
                    <a:pt x="123" y="124"/>
                    <a:pt x="123" y="106"/>
                    <a:pt x="121" y="86"/>
                  </a:cubicBezTo>
                  <a:cubicBezTo>
                    <a:pt x="118" y="63"/>
                    <a:pt x="108" y="42"/>
                    <a:pt x="98" y="21"/>
                  </a:cubicBezTo>
                  <a:cubicBezTo>
                    <a:pt x="93" y="7"/>
                    <a:pt x="78" y="1"/>
                    <a:pt x="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1" name="Google Shape;4541;p175"/>
            <p:cNvSpPr/>
            <p:nvPr/>
          </p:nvSpPr>
          <p:spPr>
            <a:xfrm>
              <a:off x="5681025" y="1694725"/>
              <a:ext cx="3700" cy="11150"/>
            </a:xfrm>
            <a:custGeom>
              <a:avLst/>
              <a:gdLst/>
              <a:ahLst/>
              <a:cxnLst/>
              <a:rect l="l" t="t" r="r" b="b"/>
              <a:pathLst>
                <a:path w="148" h="446" extrusionOk="0">
                  <a:moveTo>
                    <a:pt x="116" y="1"/>
                  </a:moveTo>
                  <a:cubicBezTo>
                    <a:pt x="106" y="1"/>
                    <a:pt x="96" y="5"/>
                    <a:pt x="89" y="15"/>
                  </a:cubicBezTo>
                  <a:cubicBezTo>
                    <a:pt x="54" y="66"/>
                    <a:pt x="30" y="126"/>
                    <a:pt x="18" y="186"/>
                  </a:cubicBezTo>
                  <a:cubicBezTo>
                    <a:pt x="6" y="250"/>
                    <a:pt x="1" y="315"/>
                    <a:pt x="1" y="381"/>
                  </a:cubicBezTo>
                  <a:cubicBezTo>
                    <a:pt x="1" y="414"/>
                    <a:pt x="30" y="445"/>
                    <a:pt x="62" y="445"/>
                  </a:cubicBezTo>
                  <a:cubicBezTo>
                    <a:pt x="63" y="445"/>
                    <a:pt x="64" y="445"/>
                    <a:pt x="65" y="445"/>
                  </a:cubicBezTo>
                  <a:cubicBezTo>
                    <a:pt x="100" y="444"/>
                    <a:pt x="132" y="418"/>
                    <a:pt x="131" y="381"/>
                  </a:cubicBezTo>
                  <a:cubicBezTo>
                    <a:pt x="130" y="321"/>
                    <a:pt x="132" y="261"/>
                    <a:pt x="139" y="202"/>
                  </a:cubicBezTo>
                  <a:cubicBezTo>
                    <a:pt x="144" y="148"/>
                    <a:pt x="147" y="92"/>
                    <a:pt x="146" y="30"/>
                  </a:cubicBezTo>
                  <a:cubicBezTo>
                    <a:pt x="146" y="11"/>
                    <a:pt x="132"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2" name="Google Shape;4542;p175"/>
            <p:cNvSpPr/>
            <p:nvPr/>
          </p:nvSpPr>
          <p:spPr>
            <a:xfrm>
              <a:off x="5437650" y="1746700"/>
              <a:ext cx="5950" cy="12600"/>
            </a:xfrm>
            <a:custGeom>
              <a:avLst/>
              <a:gdLst/>
              <a:ahLst/>
              <a:cxnLst/>
              <a:rect l="l" t="t" r="r" b="b"/>
              <a:pathLst>
                <a:path w="238" h="504" extrusionOk="0">
                  <a:moveTo>
                    <a:pt x="193" y="0"/>
                  </a:moveTo>
                  <a:cubicBezTo>
                    <a:pt x="182" y="0"/>
                    <a:pt x="171" y="7"/>
                    <a:pt x="167" y="19"/>
                  </a:cubicBezTo>
                  <a:cubicBezTo>
                    <a:pt x="146" y="83"/>
                    <a:pt x="131" y="148"/>
                    <a:pt x="108" y="211"/>
                  </a:cubicBezTo>
                  <a:cubicBezTo>
                    <a:pt x="88" y="269"/>
                    <a:pt x="59" y="329"/>
                    <a:pt x="25" y="387"/>
                  </a:cubicBezTo>
                  <a:cubicBezTo>
                    <a:pt x="1" y="426"/>
                    <a:pt x="20" y="479"/>
                    <a:pt x="62" y="497"/>
                  </a:cubicBezTo>
                  <a:cubicBezTo>
                    <a:pt x="73" y="502"/>
                    <a:pt x="84" y="504"/>
                    <a:pt x="94" y="504"/>
                  </a:cubicBezTo>
                  <a:cubicBezTo>
                    <a:pt x="128" y="504"/>
                    <a:pt x="155" y="480"/>
                    <a:pt x="169" y="447"/>
                  </a:cubicBezTo>
                  <a:cubicBezTo>
                    <a:pt x="196" y="380"/>
                    <a:pt x="215" y="311"/>
                    <a:pt x="223" y="240"/>
                  </a:cubicBezTo>
                  <a:cubicBezTo>
                    <a:pt x="234" y="168"/>
                    <a:pt x="238" y="91"/>
                    <a:pt x="217" y="19"/>
                  </a:cubicBezTo>
                  <a:cubicBezTo>
                    <a:pt x="214" y="7"/>
                    <a:pt x="204" y="0"/>
                    <a:pt x="19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3" name="Google Shape;4543;p175"/>
            <p:cNvSpPr/>
            <p:nvPr/>
          </p:nvSpPr>
          <p:spPr>
            <a:xfrm>
              <a:off x="5451800" y="1750375"/>
              <a:ext cx="4050" cy="8825"/>
            </a:xfrm>
            <a:custGeom>
              <a:avLst/>
              <a:gdLst/>
              <a:ahLst/>
              <a:cxnLst/>
              <a:rect l="l" t="t" r="r" b="b"/>
              <a:pathLst>
                <a:path w="162" h="353" extrusionOk="0">
                  <a:moveTo>
                    <a:pt x="125" y="0"/>
                  </a:moveTo>
                  <a:cubicBezTo>
                    <a:pt x="114" y="0"/>
                    <a:pt x="102" y="7"/>
                    <a:pt x="97" y="22"/>
                  </a:cubicBezTo>
                  <a:cubicBezTo>
                    <a:pt x="66" y="101"/>
                    <a:pt x="41" y="182"/>
                    <a:pt x="8" y="262"/>
                  </a:cubicBezTo>
                  <a:cubicBezTo>
                    <a:pt x="1" y="277"/>
                    <a:pt x="6" y="303"/>
                    <a:pt x="15" y="316"/>
                  </a:cubicBezTo>
                  <a:cubicBezTo>
                    <a:pt x="24" y="331"/>
                    <a:pt x="41" y="346"/>
                    <a:pt x="57" y="350"/>
                  </a:cubicBezTo>
                  <a:cubicBezTo>
                    <a:pt x="64" y="351"/>
                    <a:pt x="71" y="352"/>
                    <a:pt x="78" y="352"/>
                  </a:cubicBezTo>
                  <a:cubicBezTo>
                    <a:pt x="90" y="352"/>
                    <a:pt x="102" y="350"/>
                    <a:pt x="112" y="342"/>
                  </a:cubicBezTo>
                  <a:cubicBezTo>
                    <a:pt x="127" y="332"/>
                    <a:pt x="143" y="317"/>
                    <a:pt x="146" y="299"/>
                  </a:cubicBezTo>
                  <a:cubicBezTo>
                    <a:pt x="152" y="252"/>
                    <a:pt x="158" y="205"/>
                    <a:pt x="159" y="158"/>
                  </a:cubicBezTo>
                  <a:cubicBezTo>
                    <a:pt x="161" y="137"/>
                    <a:pt x="161" y="117"/>
                    <a:pt x="161" y="96"/>
                  </a:cubicBezTo>
                  <a:cubicBezTo>
                    <a:pt x="161" y="74"/>
                    <a:pt x="158" y="53"/>
                    <a:pt x="156" y="30"/>
                  </a:cubicBezTo>
                  <a:cubicBezTo>
                    <a:pt x="154" y="11"/>
                    <a:pt x="140" y="0"/>
                    <a:pt x="12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4" name="Google Shape;4544;p175"/>
            <p:cNvSpPr/>
            <p:nvPr/>
          </p:nvSpPr>
          <p:spPr>
            <a:xfrm>
              <a:off x="5162975" y="1687925"/>
              <a:ext cx="10975" cy="18175"/>
            </a:xfrm>
            <a:custGeom>
              <a:avLst/>
              <a:gdLst/>
              <a:ahLst/>
              <a:cxnLst/>
              <a:rect l="l" t="t" r="r" b="b"/>
              <a:pathLst>
                <a:path w="439" h="727" extrusionOk="0">
                  <a:moveTo>
                    <a:pt x="28" y="0"/>
                  </a:moveTo>
                  <a:cubicBezTo>
                    <a:pt x="12" y="0"/>
                    <a:pt x="0" y="17"/>
                    <a:pt x="9" y="34"/>
                  </a:cubicBezTo>
                  <a:cubicBezTo>
                    <a:pt x="62" y="142"/>
                    <a:pt x="127" y="244"/>
                    <a:pt x="180" y="353"/>
                  </a:cubicBezTo>
                  <a:cubicBezTo>
                    <a:pt x="233" y="467"/>
                    <a:pt x="278" y="586"/>
                    <a:pt x="331" y="700"/>
                  </a:cubicBezTo>
                  <a:cubicBezTo>
                    <a:pt x="339" y="717"/>
                    <a:pt x="358" y="726"/>
                    <a:pt x="378" y="726"/>
                  </a:cubicBezTo>
                  <a:cubicBezTo>
                    <a:pt x="388" y="726"/>
                    <a:pt x="398" y="724"/>
                    <a:pt x="406" y="719"/>
                  </a:cubicBezTo>
                  <a:cubicBezTo>
                    <a:pt x="433" y="702"/>
                    <a:pt x="438" y="670"/>
                    <a:pt x="426" y="643"/>
                  </a:cubicBezTo>
                  <a:cubicBezTo>
                    <a:pt x="371" y="526"/>
                    <a:pt x="324" y="405"/>
                    <a:pt x="269" y="289"/>
                  </a:cubicBezTo>
                  <a:cubicBezTo>
                    <a:pt x="217" y="181"/>
                    <a:pt x="151" y="58"/>
                    <a:pt x="39" y="3"/>
                  </a:cubicBezTo>
                  <a:cubicBezTo>
                    <a:pt x="36"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5" name="Google Shape;4545;p175"/>
            <p:cNvSpPr/>
            <p:nvPr/>
          </p:nvSpPr>
          <p:spPr>
            <a:xfrm>
              <a:off x="5170075" y="1691750"/>
              <a:ext cx="4125" cy="10400"/>
            </a:xfrm>
            <a:custGeom>
              <a:avLst/>
              <a:gdLst/>
              <a:ahLst/>
              <a:cxnLst/>
              <a:rect l="l" t="t" r="r" b="b"/>
              <a:pathLst>
                <a:path w="165" h="416" extrusionOk="0">
                  <a:moveTo>
                    <a:pt x="142" y="0"/>
                  </a:moveTo>
                  <a:cubicBezTo>
                    <a:pt x="141" y="0"/>
                    <a:pt x="140" y="0"/>
                    <a:pt x="139" y="1"/>
                  </a:cubicBezTo>
                  <a:cubicBezTo>
                    <a:pt x="108" y="11"/>
                    <a:pt x="80" y="40"/>
                    <a:pt x="61" y="64"/>
                  </a:cubicBezTo>
                  <a:cubicBezTo>
                    <a:pt x="51" y="76"/>
                    <a:pt x="40" y="90"/>
                    <a:pt x="32" y="103"/>
                  </a:cubicBezTo>
                  <a:cubicBezTo>
                    <a:pt x="23" y="121"/>
                    <a:pt x="20" y="141"/>
                    <a:pt x="16" y="158"/>
                  </a:cubicBezTo>
                  <a:cubicBezTo>
                    <a:pt x="0" y="239"/>
                    <a:pt x="20" y="317"/>
                    <a:pt x="52" y="392"/>
                  </a:cubicBezTo>
                  <a:cubicBezTo>
                    <a:pt x="58" y="408"/>
                    <a:pt x="77" y="416"/>
                    <a:pt x="95" y="416"/>
                  </a:cubicBezTo>
                  <a:cubicBezTo>
                    <a:pt x="101" y="416"/>
                    <a:pt x="108" y="415"/>
                    <a:pt x="113" y="413"/>
                  </a:cubicBezTo>
                  <a:cubicBezTo>
                    <a:pt x="133" y="404"/>
                    <a:pt x="150" y="378"/>
                    <a:pt x="142" y="354"/>
                  </a:cubicBezTo>
                  <a:cubicBezTo>
                    <a:pt x="116" y="293"/>
                    <a:pt x="104" y="239"/>
                    <a:pt x="111" y="174"/>
                  </a:cubicBezTo>
                  <a:cubicBezTo>
                    <a:pt x="111" y="173"/>
                    <a:pt x="112" y="168"/>
                    <a:pt x="112" y="167"/>
                  </a:cubicBezTo>
                  <a:lnTo>
                    <a:pt x="112" y="167"/>
                  </a:lnTo>
                  <a:cubicBezTo>
                    <a:pt x="112" y="165"/>
                    <a:pt x="112" y="162"/>
                    <a:pt x="112" y="160"/>
                  </a:cubicBezTo>
                  <a:cubicBezTo>
                    <a:pt x="113" y="153"/>
                    <a:pt x="116" y="147"/>
                    <a:pt x="117" y="139"/>
                  </a:cubicBezTo>
                  <a:cubicBezTo>
                    <a:pt x="121" y="122"/>
                    <a:pt x="119" y="116"/>
                    <a:pt x="124" y="98"/>
                  </a:cubicBezTo>
                  <a:cubicBezTo>
                    <a:pt x="134" y="71"/>
                    <a:pt x="150" y="49"/>
                    <a:pt x="160" y="23"/>
                  </a:cubicBezTo>
                  <a:cubicBezTo>
                    <a:pt x="165" y="11"/>
                    <a:pt x="153" y="0"/>
                    <a:pt x="1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6" name="Google Shape;4546;p175"/>
            <p:cNvSpPr/>
            <p:nvPr/>
          </p:nvSpPr>
          <p:spPr>
            <a:xfrm>
              <a:off x="5635875" y="1523450"/>
              <a:ext cx="3975" cy="7575"/>
            </a:xfrm>
            <a:custGeom>
              <a:avLst/>
              <a:gdLst/>
              <a:ahLst/>
              <a:cxnLst/>
              <a:rect l="l" t="t" r="r" b="b"/>
              <a:pathLst>
                <a:path w="159" h="303" extrusionOk="0">
                  <a:moveTo>
                    <a:pt x="21" y="0"/>
                  </a:moveTo>
                  <a:cubicBezTo>
                    <a:pt x="11" y="0"/>
                    <a:pt x="0" y="10"/>
                    <a:pt x="3" y="22"/>
                  </a:cubicBezTo>
                  <a:cubicBezTo>
                    <a:pt x="20" y="112"/>
                    <a:pt x="51" y="199"/>
                    <a:pt x="87" y="285"/>
                  </a:cubicBezTo>
                  <a:cubicBezTo>
                    <a:pt x="93" y="297"/>
                    <a:pt x="106" y="303"/>
                    <a:pt x="119" y="303"/>
                  </a:cubicBezTo>
                  <a:cubicBezTo>
                    <a:pt x="126" y="303"/>
                    <a:pt x="132" y="301"/>
                    <a:pt x="137" y="299"/>
                  </a:cubicBezTo>
                  <a:cubicBezTo>
                    <a:pt x="154" y="288"/>
                    <a:pt x="159" y="266"/>
                    <a:pt x="150" y="249"/>
                  </a:cubicBezTo>
                  <a:cubicBezTo>
                    <a:pt x="108" y="172"/>
                    <a:pt x="72" y="90"/>
                    <a:pt x="34" y="9"/>
                  </a:cubicBezTo>
                  <a:cubicBezTo>
                    <a:pt x="31" y="3"/>
                    <a:pt x="26" y="0"/>
                    <a:pt x="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7" name="Google Shape;4547;p175"/>
            <p:cNvSpPr/>
            <p:nvPr/>
          </p:nvSpPr>
          <p:spPr>
            <a:xfrm>
              <a:off x="5644950" y="1518400"/>
              <a:ext cx="5775" cy="14125"/>
            </a:xfrm>
            <a:custGeom>
              <a:avLst/>
              <a:gdLst/>
              <a:ahLst/>
              <a:cxnLst/>
              <a:rect l="l" t="t" r="r" b="b"/>
              <a:pathLst>
                <a:path w="231" h="565" extrusionOk="0">
                  <a:moveTo>
                    <a:pt x="202" y="0"/>
                  </a:moveTo>
                  <a:cubicBezTo>
                    <a:pt x="200" y="0"/>
                    <a:pt x="197" y="1"/>
                    <a:pt x="195" y="2"/>
                  </a:cubicBezTo>
                  <a:cubicBezTo>
                    <a:pt x="103" y="41"/>
                    <a:pt x="41" y="127"/>
                    <a:pt x="21" y="222"/>
                  </a:cubicBezTo>
                  <a:cubicBezTo>
                    <a:pt x="1" y="327"/>
                    <a:pt x="20" y="434"/>
                    <a:pt x="59" y="531"/>
                  </a:cubicBezTo>
                  <a:cubicBezTo>
                    <a:pt x="67" y="550"/>
                    <a:pt x="83" y="565"/>
                    <a:pt x="104" y="565"/>
                  </a:cubicBezTo>
                  <a:cubicBezTo>
                    <a:pt x="107" y="565"/>
                    <a:pt x="112" y="564"/>
                    <a:pt x="116" y="563"/>
                  </a:cubicBezTo>
                  <a:cubicBezTo>
                    <a:pt x="140" y="558"/>
                    <a:pt x="160" y="531"/>
                    <a:pt x="149" y="507"/>
                  </a:cubicBezTo>
                  <a:cubicBezTo>
                    <a:pt x="118" y="426"/>
                    <a:pt x="97" y="335"/>
                    <a:pt x="115" y="247"/>
                  </a:cubicBezTo>
                  <a:cubicBezTo>
                    <a:pt x="133" y="168"/>
                    <a:pt x="176" y="97"/>
                    <a:pt x="221" y="29"/>
                  </a:cubicBezTo>
                  <a:cubicBezTo>
                    <a:pt x="231" y="14"/>
                    <a:pt x="217" y="0"/>
                    <a:pt x="2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8" name="Google Shape;4548;p175"/>
            <p:cNvSpPr/>
            <p:nvPr/>
          </p:nvSpPr>
          <p:spPr>
            <a:xfrm>
              <a:off x="5317225" y="1598275"/>
              <a:ext cx="3550" cy="23550"/>
            </a:xfrm>
            <a:custGeom>
              <a:avLst/>
              <a:gdLst/>
              <a:ahLst/>
              <a:cxnLst/>
              <a:rect l="l" t="t" r="r" b="b"/>
              <a:pathLst>
                <a:path w="142" h="942" extrusionOk="0">
                  <a:moveTo>
                    <a:pt x="71" y="1"/>
                  </a:moveTo>
                  <a:cubicBezTo>
                    <a:pt x="61" y="1"/>
                    <a:pt x="51" y="7"/>
                    <a:pt x="47" y="18"/>
                  </a:cubicBezTo>
                  <a:cubicBezTo>
                    <a:pt x="27" y="86"/>
                    <a:pt x="26" y="158"/>
                    <a:pt x="16" y="228"/>
                  </a:cubicBezTo>
                  <a:cubicBezTo>
                    <a:pt x="7" y="299"/>
                    <a:pt x="6" y="371"/>
                    <a:pt x="5" y="441"/>
                  </a:cubicBezTo>
                  <a:cubicBezTo>
                    <a:pt x="0" y="586"/>
                    <a:pt x="2" y="731"/>
                    <a:pt x="1" y="874"/>
                  </a:cubicBezTo>
                  <a:cubicBezTo>
                    <a:pt x="1" y="919"/>
                    <a:pt x="35" y="942"/>
                    <a:pt x="70" y="942"/>
                  </a:cubicBezTo>
                  <a:cubicBezTo>
                    <a:pt x="105" y="942"/>
                    <a:pt x="140" y="919"/>
                    <a:pt x="140" y="874"/>
                  </a:cubicBezTo>
                  <a:cubicBezTo>
                    <a:pt x="139" y="730"/>
                    <a:pt x="141" y="584"/>
                    <a:pt x="136" y="441"/>
                  </a:cubicBezTo>
                  <a:cubicBezTo>
                    <a:pt x="134" y="371"/>
                    <a:pt x="133" y="299"/>
                    <a:pt x="125" y="228"/>
                  </a:cubicBezTo>
                  <a:cubicBezTo>
                    <a:pt x="116" y="158"/>
                    <a:pt x="114" y="86"/>
                    <a:pt x="94" y="18"/>
                  </a:cubicBezTo>
                  <a:cubicBezTo>
                    <a:pt x="91" y="7"/>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9" name="Google Shape;4549;p175"/>
            <p:cNvSpPr/>
            <p:nvPr/>
          </p:nvSpPr>
          <p:spPr>
            <a:xfrm>
              <a:off x="5328750" y="1597075"/>
              <a:ext cx="3000" cy="15625"/>
            </a:xfrm>
            <a:custGeom>
              <a:avLst/>
              <a:gdLst/>
              <a:ahLst/>
              <a:cxnLst/>
              <a:rect l="l" t="t" r="r" b="b"/>
              <a:pathLst>
                <a:path w="120" h="625" extrusionOk="0">
                  <a:moveTo>
                    <a:pt x="59" y="1"/>
                  </a:moveTo>
                  <a:cubicBezTo>
                    <a:pt x="50" y="1"/>
                    <a:pt x="41" y="6"/>
                    <a:pt x="38" y="16"/>
                  </a:cubicBezTo>
                  <a:cubicBezTo>
                    <a:pt x="13" y="106"/>
                    <a:pt x="0" y="199"/>
                    <a:pt x="1" y="292"/>
                  </a:cubicBezTo>
                  <a:lnTo>
                    <a:pt x="5" y="573"/>
                  </a:lnTo>
                  <a:cubicBezTo>
                    <a:pt x="5" y="607"/>
                    <a:pt x="33" y="625"/>
                    <a:pt x="60" y="625"/>
                  </a:cubicBezTo>
                  <a:cubicBezTo>
                    <a:pt x="87" y="625"/>
                    <a:pt x="114" y="607"/>
                    <a:pt x="114" y="573"/>
                  </a:cubicBezTo>
                  <a:lnTo>
                    <a:pt x="117" y="292"/>
                  </a:lnTo>
                  <a:cubicBezTo>
                    <a:pt x="119" y="199"/>
                    <a:pt x="106" y="106"/>
                    <a:pt x="80" y="16"/>
                  </a:cubicBezTo>
                  <a:cubicBezTo>
                    <a:pt x="77" y="6"/>
                    <a:pt x="68" y="1"/>
                    <a:pt x="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0" name="Google Shape;4550;p175"/>
            <p:cNvSpPr/>
            <p:nvPr/>
          </p:nvSpPr>
          <p:spPr>
            <a:xfrm>
              <a:off x="5887350" y="1584925"/>
              <a:ext cx="6000" cy="15650"/>
            </a:xfrm>
            <a:custGeom>
              <a:avLst/>
              <a:gdLst/>
              <a:ahLst/>
              <a:cxnLst/>
              <a:rect l="l" t="t" r="r" b="b"/>
              <a:pathLst>
                <a:path w="240" h="626" extrusionOk="0">
                  <a:moveTo>
                    <a:pt x="210" y="0"/>
                  </a:moveTo>
                  <a:cubicBezTo>
                    <a:pt x="201" y="0"/>
                    <a:pt x="192" y="5"/>
                    <a:pt x="188" y="17"/>
                  </a:cubicBezTo>
                  <a:cubicBezTo>
                    <a:pt x="177" y="64"/>
                    <a:pt x="168" y="110"/>
                    <a:pt x="154" y="154"/>
                  </a:cubicBezTo>
                  <a:cubicBezTo>
                    <a:pt x="145" y="177"/>
                    <a:pt x="136" y="198"/>
                    <a:pt x="128" y="220"/>
                  </a:cubicBezTo>
                  <a:cubicBezTo>
                    <a:pt x="120" y="244"/>
                    <a:pt x="114" y="265"/>
                    <a:pt x="106" y="289"/>
                  </a:cubicBezTo>
                  <a:cubicBezTo>
                    <a:pt x="76" y="379"/>
                    <a:pt x="46" y="469"/>
                    <a:pt x="11" y="559"/>
                  </a:cubicBezTo>
                  <a:cubicBezTo>
                    <a:pt x="1" y="586"/>
                    <a:pt x="22" y="617"/>
                    <a:pt x="48" y="623"/>
                  </a:cubicBezTo>
                  <a:cubicBezTo>
                    <a:pt x="53" y="625"/>
                    <a:pt x="59" y="626"/>
                    <a:pt x="64" y="626"/>
                  </a:cubicBezTo>
                  <a:cubicBezTo>
                    <a:pt x="85" y="626"/>
                    <a:pt x="103" y="609"/>
                    <a:pt x="112" y="588"/>
                  </a:cubicBezTo>
                  <a:cubicBezTo>
                    <a:pt x="146" y="499"/>
                    <a:pt x="185" y="407"/>
                    <a:pt x="208" y="313"/>
                  </a:cubicBezTo>
                  <a:cubicBezTo>
                    <a:pt x="213" y="290"/>
                    <a:pt x="217" y="266"/>
                    <a:pt x="223" y="243"/>
                  </a:cubicBezTo>
                  <a:cubicBezTo>
                    <a:pt x="228" y="218"/>
                    <a:pt x="226" y="194"/>
                    <a:pt x="229" y="169"/>
                  </a:cubicBezTo>
                  <a:cubicBezTo>
                    <a:pt x="235" y="121"/>
                    <a:pt x="240" y="72"/>
                    <a:pt x="236" y="24"/>
                  </a:cubicBezTo>
                  <a:cubicBezTo>
                    <a:pt x="234" y="9"/>
                    <a:pt x="222"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1" name="Google Shape;4551;p175"/>
            <p:cNvSpPr/>
            <p:nvPr/>
          </p:nvSpPr>
          <p:spPr>
            <a:xfrm>
              <a:off x="5899100" y="1586300"/>
              <a:ext cx="3650" cy="11575"/>
            </a:xfrm>
            <a:custGeom>
              <a:avLst/>
              <a:gdLst/>
              <a:ahLst/>
              <a:cxnLst/>
              <a:rect l="l" t="t" r="r" b="b"/>
              <a:pathLst>
                <a:path w="146" h="463" extrusionOk="0">
                  <a:moveTo>
                    <a:pt x="37" y="0"/>
                  </a:moveTo>
                  <a:cubicBezTo>
                    <a:pt x="30" y="0"/>
                    <a:pt x="24" y="4"/>
                    <a:pt x="22" y="14"/>
                  </a:cubicBezTo>
                  <a:cubicBezTo>
                    <a:pt x="15" y="47"/>
                    <a:pt x="11" y="80"/>
                    <a:pt x="7" y="116"/>
                  </a:cubicBezTo>
                  <a:cubicBezTo>
                    <a:pt x="5" y="150"/>
                    <a:pt x="0" y="186"/>
                    <a:pt x="2" y="222"/>
                  </a:cubicBezTo>
                  <a:cubicBezTo>
                    <a:pt x="10" y="292"/>
                    <a:pt x="25" y="363"/>
                    <a:pt x="46" y="431"/>
                  </a:cubicBezTo>
                  <a:cubicBezTo>
                    <a:pt x="53" y="453"/>
                    <a:pt x="71" y="462"/>
                    <a:pt x="89" y="462"/>
                  </a:cubicBezTo>
                  <a:cubicBezTo>
                    <a:pt x="117" y="462"/>
                    <a:pt x="145" y="440"/>
                    <a:pt x="134" y="406"/>
                  </a:cubicBezTo>
                  <a:cubicBezTo>
                    <a:pt x="112" y="344"/>
                    <a:pt x="95" y="280"/>
                    <a:pt x="86" y="215"/>
                  </a:cubicBezTo>
                  <a:cubicBezTo>
                    <a:pt x="81" y="184"/>
                    <a:pt x="74" y="153"/>
                    <a:pt x="68" y="122"/>
                  </a:cubicBezTo>
                  <a:cubicBezTo>
                    <a:pt x="62" y="88"/>
                    <a:pt x="62" y="53"/>
                    <a:pt x="58" y="19"/>
                  </a:cubicBezTo>
                  <a:cubicBezTo>
                    <a:pt x="57" y="8"/>
                    <a:pt x="47" y="0"/>
                    <a:pt x="3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552" name="Google Shape;4552;p175"/>
          <p:cNvGrpSpPr/>
          <p:nvPr/>
        </p:nvGrpSpPr>
        <p:grpSpPr>
          <a:xfrm>
            <a:off x="4747385" y="4844718"/>
            <a:ext cx="4522685" cy="1094561"/>
            <a:chOff x="4679925" y="1420525"/>
            <a:chExt cx="1701025" cy="411675"/>
          </a:xfrm>
        </p:grpSpPr>
        <p:sp>
          <p:nvSpPr>
            <p:cNvPr id="4553" name="Google Shape;4553;p175"/>
            <p:cNvSpPr/>
            <p:nvPr/>
          </p:nvSpPr>
          <p:spPr>
            <a:xfrm>
              <a:off x="5747450" y="1433950"/>
              <a:ext cx="144025" cy="44025"/>
            </a:xfrm>
            <a:custGeom>
              <a:avLst/>
              <a:gdLst/>
              <a:ahLst/>
              <a:cxnLst/>
              <a:rect l="l" t="t" r="r" b="b"/>
              <a:pathLst>
                <a:path w="5761" h="1761" extrusionOk="0">
                  <a:moveTo>
                    <a:pt x="1034" y="0"/>
                  </a:moveTo>
                  <a:cubicBezTo>
                    <a:pt x="909" y="0"/>
                    <a:pt x="781" y="15"/>
                    <a:pt x="673" y="74"/>
                  </a:cubicBezTo>
                  <a:cubicBezTo>
                    <a:pt x="565" y="135"/>
                    <a:pt x="486" y="232"/>
                    <a:pt x="409" y="327"/>
                  </a:cubicBezTo>
                  <a:cubicBezTo>
                    <a:pt x="342" y="412"/>
                    <a:pt x="272" y="497"/>
                    <a:pt x="204" y="581"/>
                  </a:cubicBezTo>
                  <a:lnTo>
                    <a:pt x="0" y="1760"/>
                  </a:lnTo>
                  <a:lnTo>
                    <a:pt x="0" y="1760"/>
                  </a:lnTo>
                  <a:lnTo>
                    <a:pt x="5761" y="1647"/>
                  </a:lnTo>
                  <a:cubicBezTo>
                    <a:pt x="5643" y="1379"/>
                    <a:pt x="5431" y="1076"/>
                    <a:pt x="5279" y="826"/>
                  </a:cubicBezTo>
                  <a:cubicBezTo>
                    <a:pt x="5112" y="548"/>
                    <a:pt x="4902" y="264"/>
                    <a:pt x="4592" y="166"/>
                  </a:cubicBezTo>
                  <a:cubicBezTo>
                    <a:pt x="4498" y="136"/>
                    <a:pt x="4399" y="124"/>
                    <a:pt x="4300" y="124"/>
                  </a:cubicBezTo>
                  <a:cubicBezTo>
                    <a:pt x="4280" y="124"/>
                    <a:pt x="4261" y="125"/>
                    <a:pt x="4241" y="126"/>
                  </a:cubicBezTo>
                  <a:cubicBezTo>
                    <a:pt x="3740" y="148"/>
                    <a:pt x="3320" y="420"/>
                    <a:pt x="3068" y="852"/>
                  </a:cubicBezTo>
                  <a:cubicBezTo>
                    <a:pt x="2935" y="704"/>
                    <a:pt x="2765" y="585"/>
                    <a:pt x="2571" y="543"/>
                  </a:cubicBezTo>
                  <a:cubicBezTo>
                    <a:pt x="2513" y="530"/>
                    <a:pt x="2454" y="523"/>
                    <a:pt x="2394" y="523"/>
                  </a:cubicBezTo>
                  <a:cubicBezTo>
                    <a:pt x="2254" y="523"/>
                    <a:pt x="2115" y="563"/>
                    <a:pt x="2013" y="659"/>
                  </a:cubicBezTo>
                  <a:cubicBezTo>
                    <a:pt x="1859" y="412"/>
                    <a:pt x="1686" y="149"/>
                    <a:pt x="1414" y="52"/>
                  </a:cubicBezTo>
                  <a:cubicBezTo>
                    <a:pt x="1313" y="16"/>
                    <a:pt x="1208" y="6"/>
                    <a:pt x="1101" y="2"/>
                  </a:cubicBezTo>
                  <a:cubicBezTo>
                    <a:pt x="1079" y="1"/>
                    <a:pt x="1057" y="0"/>
                    <a:pt x="1034"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4" name="Google Shape;4554;p175"/>
            <p:cNvSpPr/>
            <p:nvPr/>
          </p:nvSpPr>
          <p:spPr>
            <a:xfrm>
              <a:off x="5578975" y="1438975"/>
              <a:ext cx="206950" cy="73825"/>
            </a:xfrm>
            <a:custGeom>
              <a:avLst/>
              <a:gdLst/>
              <a:ahLst/>
              <a:cxnLst/>
              <a:rect l="l" t="t" r="r" b="b"/>
              <a:pathLst>
                <a:path w="8278" h="2953" extrusionOk="0">
                  <a:moveTo>
                    <a:pt x="5813" y="1"/>
                  </a:moveTo>
                  <a:cubicBezTo>
                    <a:pt x="5499" y="1"/>
                    <a:pt x="5180" y="161"/>
                    <a:pt x="4977" y="408"/>
                  </a:cubicBezTo>
                  <a:cubicBezTo>
                    <a:pt x="4831" y="585"/>
                    <a:pt x="4750" y="819"/>
                    <a:pt x="4595" y="988"/>
                  </a:cubicBezTo>
                  <a:cubicBezTo>
                    <a:pt x="4516" y="916"/>
                    <a:pt x="4413" y="861"/>
                    <a:pt x="4308" y="861"/>
                  </a:cubicBezTo>
                  <a:cubicBezTo>
                    <a:pt x="4289" y="861"/>
                    <a:pt x="4269" y="862"/>
                    <a:pt x="4250" y="866"/>
                  </a:cubicBezTo>
                  <a:cubicBezTo>
                    <a:pt x="4126" y="892"/>
                    <a:pt x="4026" y="1026"/>
                    <a:pt x="4078" y="1142"/>
                  </a:cubicBezTo>
                  <a:cubicBezTo>
                    <a:pt x="4026" y="1130"/>
                    <a:pt x="3972" y="1124"/>
                    <a:pt x="3918" y="1124"/>
                  </a:cubicBezTo>
                  <a:cubicBezTo>
                    <a:pt x="3788" y="1124"/>
                    <a:pt x="3657" y="1160"/>
                    <a:pt x="3552" y="1236"/>
                  </a:cubicBezTo>
                  <a:cubicBezTo>
                    <a:pt x="3403" y="1344"/>
                    <a:pt x="3322" y="1533"/>
                    <a:pt x="3357" y="1713"/>
                  </a:cubicBezTo>
                  <a:cubicBezTo>
                    <a:pt x="3117" y="1421"/>
                    <a:pt x="2836" y="1164"/>
                    <a:pt x="2523" y="952"/>
                  </a:cubicBezTo>
                  <a:cubicBezTo>
                    <a:pt x="2376" y="851"/>
                    <a:pt x="2206" y="757"/>
                    <a:pt x="2031" y="757"/>
                  </a:cubicBezTo>
                  <a:cubicBezTo>
                    <a:pt x="2004" y="757"/>
                    <a:pt x="1976" y="759"/>
                    <a:pt x="1948" y="764"/>
                  </a:cubicBezTo>
                  <a:cubicBezTo>
                    <a:pt x="1766" y="798"/>
                    <a:pt x="1624" y="938"/>
                    <a:pt x="1519" y="1091"/>
                  </a:cubicBezTo>
                  <a:cubicBezTo>
                    <a:pt x="1349" y="1337"/>
                    <a:pt x="1255" y="1614"/>
                    <a:pt x="1234" y="1912"/>
                  </a:cubicBezTo>
                  <a:cubicBezTo>
                    <a:pt x="1151" y="1826"/>
                    <a:pt x="1070" y="1742"/>
                    <a:pt x="988" y="1657"/>
                  </a:cubicBezTo>
                  <a:cubicBezTo>
                    <a:pt x="884" y="1550"/>
                    <a:pt x="760" y="1435"/>
                    <a:pt x="614" y="1435"/>
                  </a:cubicBezTo>
                  <a:cubicBezTo>
                    <a:pt x="604" y="1435"/>
                    <a:pt x="594" y="1435"/>
                    <a:pt x="584" y="1436"/>
                  </a:cubicBezTo>
                  <a:cubicBezTo>
                    <a:pt x="437" y="1454"/>
                    <a:pt x="334" y="1587"/>
                    <a:pt x="263" y="1715"/>
                  </a:cubicBezTo>
                  <a:cubicBezTo>
                    <a:pt x="62" y="2079"/>
                    <a:pt x="1" y="2540"/>
                    <a:pt x="51" y="2952"/>
                  </a:cubicBezTo>
                  <a:lnTo>
                    <a:pt x="8278" y="1590"/>
                  </a:lnTo>
                  <a:cubicBezTo>
                    <a:pt x="8246" y="1433"/>
                    <a:pt x="8138" y="1235"/>
                    <a:pt x="8047" y="1102"/>
                  </a:cubicBezTo>
                  <a:cubicBezTo>
                    <a:pt x="7923" y="919"/>
                    <a:pt x="7706" y="803"/>
                    <a:pt x="7485" y="803"/>
                  </a:cubicBezTo>
                  <a:cubicBezTo>
                    <a:pt x="7483" y="803"/>
                    <a:pt x="7481" y="803"/>
                    <a:pt x="7479" y="803"/>
                  </a:cubicBezTo>
                  <a:cubicBezTo>
                    <a:pt x="7257" y="804"/>
                    <a:pt x="7022" y="922"/>
                    <a:pt x="6909" y="1113"/>
                  </a:cubicBezTo>
                  <a:cubicBezTo>
                    <a:pt x="6750" y="698"/>
                    <a:pt x="6553" y="242"/>
                    <a:pt x="6144" y="67"/>
                  </a:cubicBezTo>
                  <a:cubicBezTo>
                    <a:pt x="6038" y="22"/>
                    <a:pt x="5926" y="1"/>
                    <a:pt x="5813" y="1"/>
                  </a:cubicBezTo>
                  <a:close/>
                </a:path>
              </a:pathLst>
            </a:custGeom>
            <a:solidFill>
              <a:srgbClr val="74A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5" name="Google Shape;4555;p175"/>
            <p:cNvSpPr/>
            <p:nvPr/>
          </p:nvSpPr>
          <p:spPr>
            <a:xfrm>
              <a:off x="5911325" y="1420525"/>
              <a:ext cx="258075" cy="36950"/>
            </a:xfrm>
            <a:custGeom>
              <a:avLst/>
              <a:gdLst/>
              <a:ahLst/>
              <a:cxnLst/>
              <a:rect l="l" t="t" r="r" b="b"/>
              <a:pathLst>
                <a:path w="10323" h="1478" extrusionOk="0">
                  <a:moveTo>
                    <a:pt x="3837" y="0"/>
                  </a:moveTo>
                  <a:cubicBezTo>
                    <a:pt x="3623" y="0"/>
                    <a:pt x="3408" y="30"/>
                    <a:pt x="3211" y="109"/>
                  </a:cubicBezTo>
                  <a:cubicBezTo>
                    <a:pt x="2988" y="199"/>
                    <a:pt x="2754" y="380"/>
                    <a:pt x="2637" y="590"/>
                  </a:cubicBezTo>
                  <a:cubicBezTo>
                    <a:pt x="2471" y="484"/>
                    <a:pt x="2283" y="406"/>
                    <a:pt x="2088" y="406"/>
                  </a:cubicBezTo>
                  <a:cubicBezTo>
                    <a:pt x="2086" y="406"/>
                    <a:pt x="2085" y="406"/>
                    <a:pt x="2084" y="406"/>
                  </a:cubicBezTo>
                  <a:cubicBezTo>
                    <a:pt x="1888" y="406"/>
                    <a:pt x="1685" y="503"/>
                    <a:pt x="1582" y="671"/>
                  </a:cubicBezTo>
                  <a:cubicBezTo>
                    <a:pt x="1461" y="576"/>
                    <a:pt x="1338" y="479"/>
                    <a:pt x="1192" y="434"/>
                  </a:cubicBezTo>
                  <a:cubicBezTo>
                    <a:pt x="1127" y="413"/>
                    <a:pt x="1060" y="404"/>
                    <a:pt x="993" y="404"/>
                  </a:cubicBezTo>
                  <a:cubicBezTo>
                    <a:pt x="770" y="404"/>
                    <a:pt x="545" y="511"/>
                    <a:pt x="389" y="675"/>
                  </a:cubicBezTo>
                  <a:cubicBezTo>
                    <a:pt x="184" y="887"/>
                    <a:pt x="49" y="1187"/>
                    <a:pt x="0" y="1477"/>
                  </a:cubicBezTo>
                  <a:lnTo>
                    <a:pt x="10322" y="1477"/>
                  </a:lnTo>
                  <a:cubicBezTo>
                    <a:pt x="10164" y="1219"/>
                    <a:pt x="10054" y="913"/>
                    <a:pt x="9822" y="716"/>
                  </a:cubicBezTo>
                  <a:cubicBezTo>
                    <a:pt x="9631" y="552"/>
                    <a:pt x="9384" y="438"/>
                    <a:pt x="9135" y="438"/>
                  </a:cubicBezTo>
                  <a:cubicBezTo>
                    <a:pt x="9084" y="438"/>
                    <a:pt x="9033" y="442"/>
                    <a:pt x="8982" y="453"/>
                  </a:cubicBezTo>
                  <a:cubicBezTo>
                    <a:pt x="8887" y="472"/>
                    <a:pt x="8796" y="509"/>
                    <a:pt x="8700" y="509"/>
                  </a:cubicBezTo>
                  <a:cubicBezTo>
                    <a:pt x="8698" y="509"/>
                    <a:pt x="8695" y="509"/>
                    <a:pt x="8693" y="509"/>
                  </a:cubicBezTo>
                  <a:cubicBezTo>
                    <a:pt x="8593" y="507"/>
                    <a:pt x="8501" y="466"/>
                    <a:pt x="8408" y="434"/>
                  </a:cubicBezTo>
                  <a:cubicBezTo>
                    <a:pt x="8237" y="375"/>
                    <a:pt x="8057" y="346"/>
                    <a:pt x="7877" y="346"/>
                  </a:cubicBezTo>
                  <a:cubicBezTo>
                    <a:pt x="7399" y="346"/>
                    <a:pt x="6919" y="547"/>
                    <a:pt x="6602" y="907"/>
                  </a:cubicBezTo>
                  <a:lnTo>
                    <a:pt x="6544" y="907"/>
                  </a:lnTo>
                  <a:cubicBezTo>
                    <a:pt x="6445" y="834"/>
                    <a:pt x="6321" y="815"/>
                    <a:pt x="6198" y="815"/>
                  </a:cubicBezTo>
                  <a:cubicBezTo>
                    <a:pt x="6167" y="815"/>
                    <a:pt x="6136" y="817"/>
                    <a:pt x="6106" y="818"/>
                  </a:cubicBezTo>
                  <a:cubicBezTo>
                    <a:pt x="6011" y="824"/>
                    <a:pt x="5916" y="834"/>
                    <a:pt x="5828" y="872"/>
                  </a:cubicBezTo>
                  <a:cubicBezTo>
                    <a:pt x="5741" y="911"/>
                    <a:pt x="5655" y="970"/>
                    <a:pt x="5623" y="1060"/>
                  </a:cubicBezTo>
                  <a:cubicBezTo>
                    <a:pt x="5481" y="736"/>
                    <a:pt x="5229" y="467"/>
                    <a:pt x="4925" y="288"/>
                  </a:cubicBezTo>
                  <a:cubicBezTo>
                    <a:pt x="4621" y="108"/>
                    <a:pt x="4271" y="16"/>
                    <a:pt x="3918" y="2"/>
                  </a:cubicBezTo>
                  <a:cubicBezTo>
                    <a:pt x="3891" y="1"/>
                    <a:pt x="3864" y="0"/>
                    <a:pt x="383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6" name="Google Shape;4556;p175"/>
            <p:cNvSpPr/>
            <p:nvPr/>
          </p:nvSpPr>
          <p:spPr>
            <a:xfrm>
              <a:off x="4679925" y="1447975"/>
              <a:ext cx="1701025" cy="384225"/>
            </a:xfrm>
            <a:custGeom>
              <a:avLst/>
              <a:gdLst/>
              <a:ahLst/>
              <a:cxnLst/>
              <a:rect l="l" t="t" r="r" b="b"/>
              <a:pathLst>
                <a:path w="68041" h="15369" extrusionOk="0">
                  <a:moveTo>
                    <a:pt x="52653" y="0"/>
                  </a:moveTo>
                  <a:cubicBezTo>
                    <a:pt x="37410" y="0"/>
                    <a:pt x="21711" y="5560"/>
                    <a:pt x="5330" y="12488"/>
                  </a:cubicBezTo>
                  <a:cubicBezTo>
                    <a:pt x="4166" y="12982"/>
                    <a:pt x="99" y="15312"/>
                    <a:pt x="2" y="15368"/>
                  </a:cubicBezTo>
                  <a:lnTo>
                    <a:pt x="68041" y="15368"/>
                  </a:lnTo>
                  <a:lnTo>
                    <a:pt x="68041" y="2090"/>
                  </a:lnTo>
                  <a:cubicBezTo>
                    <a:pt x="62958" y="642"/>
                    <a:pt x="57832" y="0"/>
                    <a:pt x="52653" y="0"/>
                  </a:cubicBezTo>
                  <a:close/>
                  <a:moveTo>
                    <a:pt x="0" y="15368"/>
                  </a:moveTo>
                  <a:lnTo>
                    <a:pt x="0" y="15369"/>
                  </a:lnTo>
                  <a:cubicBezTo>
                    <a:pt x="0" y="15369"/>
                    <a:pt x="1" y="15368"/>
                    <a:pt x="2" y="15368"/>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7" name="Google Shape;4557;p175"/>
            <p:cNvSpPr/>
            <p:nvPr/>
          </p:nvSpPr>
          <p:spPr>
            <a:xfrm>
              <a:off x="5125825" y="1728225"/>
              <a:ext cx="1255125" cy="103975"/>
            </a:xfrm>
            <a:custGeom>
              <a:avLst/>
              <a:gdLst/>
              <a:ahLst/>
              <a:cxnLst/>
              <a:rect l="l" t="t" r="r" b="b"/>
              <a:pathLst>
                <a:path w="50205" h="4159" extrusionOk="0">
                  <a:moveTo>
                    <a:pt x="50205" y="1"/>
                  </a:moveTo>
                  <a:cubicBezTo>
                    <a:pt x="26450" y="292"/>
                    <a:pt x="0" y="4159"/>
                    <a:pt x="0" y="4159"/>
                  </a:cubicBezTo>
                  <a:lnTo>
                    <a:pt x="50205" y="4159"/>
                  </a:lnTo>
                  <a:lnTo>
                    <a:pt x="50205"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8" name="Google Shape;4558;p175"/>
            <p:cNvSpPr/>
            <p:nvPr/>
          </p:nvSpPr>
          <p:spPr>
            <a:xfrm>
              <a:off x="5184500" y="1505250"/>
              <a:ext cx="279350" cy="121175"/>
            </a:xfrm>
            <a:custGeom>
              <a:avLst/>
              <a:gdLst/>
              <a:ahLst/>
              <a:cxnLst/>
              <a:rect l="l" t="t" r="r" b="b"/>
              <a:pathLst>
                <a:path w="11174" h="4847" extrusionOk="0">
                  <a:moveTo>
                    <a:pt x="7663" y="0"/>
                  </a:moveTo>
                  <a:cubicBezTo>
                    <a:pt x="7605" y="0"/>
                    <a:pt x="7546" y="8"/>
                    <a:pt x="7489" y="23"/>
                  </a:cubicBezTo>
                  <a:cubicBezTo>
                    <a:pt x="7211" y="99"/>
                    <a:pt x="7024" y="353"/>
                    <a:pt x="6880" y="602"/>
                  </a:cubicBezTo>
                  <a:cubicBezTo>
                    <a:pt x="6617" y="1055"/>
                    <a:pt x="6418" y="1547"/>
                    <a:pt x="6291" y="2057"/>
                  </a:cubicBezTo>
                  <a:cubicBezTo>
                    <a:pt x="6227" y="1809"/>
                    <a:pt x="6013" y="1622"/>
                    <a:pt x="5762" y="1576"/>
                  </a:cubicBezTo>
                  <a:cubicBezTo>
                    <a:pt x="5716" y="1567"/>
                    <a:pt x="5669" y="1563"/>
                    <a:pt x="5622" y="1563"/>
                  </a:cubicBezTo>
                  <a:cubicBezTo>
                    <a:pt x="5416" y="1563"/>
                    <a:pt x="5211" y="1643"/>
                    <a:pt x="5048" y="1772"/>
                  </a:cubicBezTo>
                  <a:cubicBezTo>
                    <a:pt x="5043" y="1622"/>
                    <a:pt x="4892" y="1521"/>
                    <a:pt x="4741" y="1521"/>
                  </a:cubicBezTo>
                  <a:cubicBezTo>
                    <a:pt x="4716" y="1521"/>
                    <a:pt x="4690" y="1524"/>
                    <a:pt x="4665" y="1530"/>
                  </a:cubicBezTo>
                  <a:cubicBezTo>
                    <a:pt x="4495" y="1571"/>
                    <a:pt x="4372" y="1725"/>
                    <a:pt x="4307" y="1887"/>
                  </a:cubicBezTo>
                  <a:cubicBezTo>
                    <a:pt x="4013" y="1768"/>
                    <a:pt x="3770" y="1524"/>
                    <a:pt x="3482" y="1388"/>
                  </a:cubicBezTo>
                  <a:cubicBezTo>
                    <a:pt x="3276" y="1293"/>
                    <a:pt x="3045" y="1243"/>
                    <a:pt x="2816" y="1243"/>
                  </a:cubicBezTo>
                  <a:cubicBezTo>
                    <a:pt x="2438" y="1243"/>
                    <a:pt x="2064" y="1378"/>
                    <a:pt x="1816" y="1662"/>
                  </a:cubicBezTo>
                  <a:cubicBezTo>
                    <a:pt x="1411" y="2126"/>
                    <a:pt x="1435" y="2815"/>
                    <a:pt x="1483" y="3431"/>
                  </a:cubicBezTo>
                  <a:cubicBezTo>
                    <a:pt x="1343" y="3336"/>
                    <a:pt x="1171" y="3291"/>
                    <a:pt x="998" y="3291"/>
                  </a:cubicBezTo>
                  <a:cubicBezTo>
                    <a:pt x="854" y="3291"/>
                    <a:pt x="709" y="3322"/>
                    <a:pt x="582" y="3382"/>
                  </a:cubicBezTo>
                  <a:cubicBezTo>
                    <a:pt x="304" y="3513"/>
                    <a:pt x="99" y="3792"/>
                    <a:pt x="53" y="4097"/>
                  </a:cubicBezTo>
                  <a:cubicBezTo>
                    <a:pt x="17" y="4317"/>
                    <a:pt x="0" y="4630"/>
                    <a:pt x="54" y="4846"/>
                  </a:cubicBezTo>
                  <a:lnTo>
                    <a:pt x="11173" y="1629"/>
                  </a:lnTo>
                  <a:cubicBezTo>
                    <a:pt x="10989" y="1084"/>
                    <a:pt x="10636" y="543"/>
                    <a:pt x="10168" y="208"/>
                  </a:cubicBezTo>
                  <a:cubicBezTo>
                    <a:pt x="10038" y="115"/>
                    <a:pt x="9882" y="30"/>
                    <a:pt x="9727" y="30"/>
                  </a:cubicBezTo>
                  <a:cubicBezTo>
                    <a:pt x="9684" y="30"/>
                    <a:pt x="9642" y="37"/>
                    <a:pt x="9600" y="51"/>
                  </a:cubicBezTo>
                  <a:cubicBezTo>
                    <a:pt x="9391" y="123"/>
                    <a:pt x="9297" y="360"/>
                    <a:pt x="9226" y="569"/>
                  </a:cubicBezTo>
                  <a:cubicBezTo>
                    <a:pt x="9175" y="724"/>
                    <a:pt x="9123" y="879"/>
                    <a:pt x="9071" y="1034"/>
                  </a:cubicBezTo>
                  <a:cubicBezTo>
                    <a:pt x="8865" y="673"/>
                    <a:pt x="8583" y="383"/>
                    <a:pt x="8222" y="176"/>
                  </a:cubicBezTo>
                  <a:cubicBezTo>
                    <a:pt x="8052" y="78"/>
                    <a:pt x="7857" y="0"/>
                    <a:pt x="766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59" name="Google Shape;4559;p175"/>
            <p:cNvSpPr/>
            <p:nvPr/>
          </p:nvSpPr>
          <p:spPr>
            <a:xfrm>
              <a:off x="5075300" y="1687400"/>
              <a:ext cx="3350" cy="19200"/>
            </a:xfrm>
            <a:custGeom>
              <a:avLst/>
              <a:gdLst/>
              <a:ahLst/>
              <a:cxnLst/>
              <a:rect l="l" t="t" r="r" b="b"/>
              <a:pathLst>
                <a:path w="134" h="768" extrusionOk="0">
                  <a:moveTo>
                    <a:pt x="114" y="0"/>
                  </a:moveTo>
                  <a:cubicBezTo>
                    <a:pt x="109" y="0"/>
                    <a:pt x="105" y="2"/>
                    <a:pt x="101" y="5"/>
                  </a:cubicBezTo>
                  <a:cubicBezTo>
                    <a:pt x="65" y="40"/>
                    <a:pt x="46" y="100"/>
                    <a:pt x="31" y="146"/>
                  </a:cubicBezTo>
                  <a:cubicBezTo>
                    <a:pt x="14" y="204"/>
                    <a:pt x="10" y="270"/>
                    <a:pt x="8" y="331"/>
                  </a:cubicBezTo>
                  <a:cubicBezTo>
                    <a:pt x="0" y="461"/>
                    <a:pt x="11" y="590"/>
                    <a:pt x="13" y="720"/>
                  </a:cubicBezTo>
                  <a:cubicBezTo>
                    <a:pt x="14" y="751"/>
                    <a:pt x="39" y="767"/>
                    <a:pt x="65" y="767"/>
                  </a:cubicBezTo>
                  <a:cubicBezTo>
                    <a:pt x="91" y="767"/>
                    <a:pt x="116" y="751"/>
                    <a:pt x="116" y="718"/>
                  </a:cubicBezTo>
                  <a:cubicBezTo>
                    <a:pt x="117" y="595"/>
                    <a:pt x="113" y="471"/>
                    <a:pt x="115" y="348"/>
                  </a:cubicBezTo>
                  <a:cubicBezTo>
                    <a:pt x="115" y="289"/>
                    <a:pt x="118" y="231"/>
                    <a:pt x="121" y="173"/>
                  </a:cubicBezTo>
                  <a:cubicBezTo>
                    <a:pt x="123" y="122"/>
                    <a:pt x="134" y="69"/>
                    <a:pt x="133" y="19"/>
                  </a:cubicBezTo>
                  <a:cubicBezTo>
                    <a:pt x="133" y="8"/>
                    <a:pt x="123" y="0"/>
                    <a:pt x="1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0" name="Google Shape;4560;p175"/>
            <p:cNvSpPr/>
            <p:nvPr/>
          </p:nvSpPr>
          <p:spPr>
            <a:xfrm>
              <a:off x="5084350" y="1683400"/>
              <a:ext cx="10975" cy="19375"/>
            </a:xfrm>
            <a:custGeom>
              <a:avLst/>
              <a:gdLst/>
              <a:ahLst/>
              <a:cxnLst/>
              <a:rect l="l" t="t" r="r" b="b"/>
              <a:pathLst>
                <a:path w="439" h="775" extrusionOk="0">
                  <a:moveTo>
                    <a:pt x="402" y="0"/>
                  </a:moveTo>
                  <a:cubicBezTo>
                    <a:pt x="395" y="0"/>
                    <a:pt x="388" y="3"/>
                    <a:pt x="382" y="9"/>
                  </a:cubicBezTo>
                  <a:cubicBezTo>
                    <a:pt x="278" y="92"/>
                    <a:pt x="209" y="217"/>
                    <a:pt x="149" y="335"/>
                  </a:cubicBezTo>
                  <a:cubicBezTo>
                    <a:pt x="87" y="457"/>
                    <a:pt x="37" y="585"/>
                    <a:pt x="7" y="717"/>
                  </a:cubicBezTo>
                  <a:cubicBezTo>
                    <a:pt x="0" y="752"/>
                    <a:pt x="30" y="775"/>
                    <a:pt x="57" y="775"/>
                  </a:cubicBezTo>
                  <a:cubicBezTo>
                    <a:pt x="76" y="775"/>
                    <a:pt x="93" y="765"/>
                    <a:pt x="99" y="741"/>
                  </a:cubicBezTo>
                  <a:cubicBezTo>
                    <a:pt x="128" y="614"/>
                    <a:pt x="174" y="492"/>
                    <a:pt x="235" y="378"/>
                  </a:cubicBezTo>
                  <a:cubicBezTo>
                    <a:pt x="293" y="263"/>
                    <a:pt x="374" y="160"/>
                    <a:pt x="428" y="45"/>
                  </a:cubicBezTo>
                  <a:cubicBezTo>
                    <a:pt x="438" y="22"/>
                    <a:pt x="422" y="0"/>
                    <a:pt x="4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1" name="Google Shape;4561;p175"/>
            <p:cNvSpPr/>
            <p:nvPr/>
          </p:nvSpPr>
          <p:spPr>
            <a:xfrm>
              <a:off x="5598225" y="1559200"/>
              <a:ext cx="7675" cy="31525"/>
            </a:xfrm>
            <a:custGeom>
              <a:avLst/>
              <a:gdLst/>
              <a:ahLst/>
              <a:cxnLst/>
              <a:rect l="l" t="t" r="r" b="b"/>
              <a:pathLst>
                <a:path w="307" h="1261" extrusionOk="0">
                  <a:moveTo>
                    <a:pt x="62" y="1"/>
                  </a:moveTo>
                  <a:cubicBezTo>
                    <a:pt x="37" y="1"/>
                    <a:pt x="14" y="14"/>
                    <a:pt x="5" y="49"/>
                  </a:cubicBezTo>
                  <a:cubicBezTo>
                    <a:pt x="0" y="67"/>
                    <a:pt x="14" y="80"/>
                    <a:pt x="29" y="80"/>
                  </a:cubicBezTo>
                  <a:cubicBezTo>
                    <a:pt x="30" y="80"/>
                    <a:pt x="32" y="80"/>
                    <a:pt x="33" y="80"/>
                  </a:cubicBezTo>
                  <a:lnTo>
                    <a:pt x="33" y="80"/>
                  </a:lnTo>
                  <a:cubicBezTo>
                    <a:pt x="41" y="128"/>
                    <a:pt x="71" y="184"/>
                    <a:pt x="83" y="223"/>
                  </a:cubicBezTo>
                  <a:cubicBezTo>
                    <a:pt x="105" y="301"/>
                    <a:pt x="124" y="380"/>
                    <a:pt x="139" y="459"/>
                  </a:cubicBezTo>
                  <a:cubicBezTo>
                    <a:pt x="189" y="701"/>
                    <a:pt x="181" y="950"/>
                    <a:pt x="125" y="1191"/>
                  </a:cubicBezTo>
                  <a:cubicBezTo>
                    <a:pt x="114" y="1232"/>
                    <a:pt x="149" y="1260"/>
                    <a:pt x="183" y="1260"/>
                  </a:cubicBezTo>
                  <a:cubicBezTo>
                    <a:pt x="205" y="1260"/>
                    <a:pt x="226" y="1248"/>
                    <a:pt x="233" y="1221"/>
                  </a:cubicBezTo>
                  <a:cubicBezTo>
                    <a:pt x="307" y="921"/>
                    <a:pt x="303" y="623"/>
                    <a:pt x="236" y="325"/>
                  </a:cubicBezTo>
                  <a:cubicBezTo>
                    <a:pt x="216" y="234"/>
                    <a:pt x="197"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2" name="Google Shape;4562;p175"/>
            <p:cNvSpPr/>
            <p:nvPr/>
          </p:nvSpPr>
          <p:spPr>
            <a:xfrm>
              <a:off x="5621125" y="1569850"/>
              <a:ext cx="3100" cy="18425"/>
            </a:xfrm>
            <a:custGeom>
              <a:avLst/>
              <a:gdLst/>
              <a:ahLst/>
              <a:cxnLst/>
              <a:rect l="l" t="t" r="r" b="b"/>
              <a:pathLst>
                <a:path w="124" h="737" extrusionOk="0">
                  <a:moveTo>
                    <a:pt x="62" y="1"/>
                  </a:moveTo>
                  <a:cubicBezTo>
                    <a:pt x="53" y="1"/>
                    <a:pt x="44" y="5"/>
                    <a:pt x="37" y="14"/>
                  </a:cubicBezTo>
                  <a:cubicBezTo>
                    <a:pt x="3" y="59"/>
                    <a:pt x="7" y="115"/>
                    <a:pt x="5" y="169"/>
                  </a:cubicBezTo>
                  <a:cubicBezTo>
                    <a:pt x="1" y="227"/>
                    <a:pt x="1" y="283"/>
                    <a:pt x="1" y="341"/>
                  </a:cubicBezTo>
                  <a:cubicBezTo>
                    <a:pt x="1" y="453"/>
                    <a:pt x="2" y="566"/>
                    <a:pt x="2" y="679"/>
                  </a:cubicBezTo>
                  <a:cubicBezTo>
                    <a:pt x="2" y="717"/>
                    <a:pt x="32" y="736"/>
                    <a:pt x="62" y="736"/>
                  </a:cubicBezTo>
                  <a:cubicBezTo>
                    <a:pt x="92" y="736"/>
                    <a:pt x="122" y="717"/>
                    <a:pt x="122" y="679"/>
                  </a:cubicBezTo>
                  <a:cubicBezTo>
                    <a:pt x="122" y="566"/>
                    <a:pt x="123" y="453"/>
                    <a:pt x="123" y="341"/>
                  </a:cubicBezTo>
                  <a:cubicBezTo>
                    <a:pt x="123" y="285"/>
                    <a:pt x="124" y="231"/>
                    <a:pt x="120" y="176"/>
                  </a:cubicBezTo>
                  <a:cubicBezTo>
                    <a:pt x="117" y="120"/>
                    <a:pt x="122" y="62"/>
                    <a:pt x="87" y="14"/>
                  </a:cubicBezTo>
                  <a:cubicBezTo>
                    <a:pt x="80" y="5"/>
                    <a:pt x="71"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3" name="Google Shape;4563;p175"/>
            <p:cNvSpPr/>
            <p:nvPr/>
          </p:nvSpPr>
          <p:spPr>
            <a:xfrm>
              <a:off x="5626950" y="1568525"/>
              <a:ext cx="9175" cy="20000"/>
            </a:xfrm>
            <a:custGeom>
              <a:avLst/>
              <a:gdLst/>
              <a:ahLst/>
              <a:cxnLst/>
              <a:rect l="l" t="t" r="r" b="b"/>
              <a:pathLst>
                <a:path w="367" h="800" extrusionOk="0">
                  <a:moveTo>
                    <a:pt x="329" y="1"/>
                  </a:moveTo>
                  <a:cubicBezTo>
                    <a:pt x="322" y="1"/>
                    <a:pt x="314" y="3"/>
                    <a:pt x="307" y="8"/>
                  </a:cubicBezTo>
                  <a:cubicBezTo>
                    <a:pt x="204" y="90"/>
                    <a:pt x="150" y="210"/>
                    <a:pt x="109" y="333"/>
                  </a:cubicBezTo>
                  <a:cubicBezTo>
                    <a:pt x="68" y="456"/>
                    <a:pt x="43" y="586"/>
                    <a:pt x="13" y="711"/>
                  </a:cubicBezTo>
                  <a:cubicBezTo>
                    <a:pt x="0" y="765"/>
                    <a:pt x="44" y="799"/>
                    <a:pt x="85" y="799"/>
                  </a:cubicBezTo>
                  <a:cubicBezTo>
                    <a:pt x="112" y="799"/>
                    <a:pt x="138" y="784"/>
                    <a:pt x="146" y="750"/>
                  </a:cubicBezTo>
                  <a:cubicBezTo>
                    <a:pt x="174" y="628"/>
                    <a:pt x="198" y="506"/>
                    <a:pt x="232" y="386"/>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4" name="Google Shape;4564;p175"/>
            <p:cNvSpPr/>
            <p:nvPr/>
          </p:nvSpPr>
          <p:spPr>
            <a:xfrm>
              <a:off x="5983125" y="1512600"/>
              <a:ext cx="9975" cy="25750"/>
            </a:xfrm>
            <a:custGeom>
              <a:avLst/>
              <a:gdLst/>
              <a:ahLst/>
              <a:cxnLst/>
              <a:rect l="l" t="t" r="r" b="b"/>
              <a:pathLst>
                <a:path w="399" h="1030" extrusionOk="0">
                  <a:moveTo>
                    <a:pt x="27" y="0"/>
                  </a:moveTo>
                  <a:cubicBezTo>
                    <a:pt x="14" y="0"/>
                    <a:pt x="0" y="13"/>
                    <a:pt x="11" y="28"/>
                  </a:cubicBezTo>
                  <a:cubicBezTo>
                    <a:pt x="105" y="169"/>
                    <a:pt x="146" y="320"/>
                    <a:pt x="180" y="485"/>
                  </a:cubicBezTo>
                  <a:cubicBezTo>
                    <a:pt x="215" y="651"/>
                    <a:pt x="237" y="818"/>
                    <a:pt x="267" y="985"/>
                  </a:cubicBezTo>
                  <a:cubicBezTo>
                    <a:pt x="273" y="1016"/>
                    <a:pt x="296" y="1030"/>
                    <a:pt x="321" y="1030"/>
                  </a:cubicBezTo>
                  <a:cubicBezTo>
                    <a:pt x="358" y="1030"/>
                    <a:pt x="398" y="999"/>
                    <a:pt x="389" y="951"/>
                  </a:cubicBezTo>
                  <a:cubicBezTo>
                    <a:pt x="358" y="779"/>
                    <a:pt x="341" y="600"/>
                    <a:pt x="289" y="432"/>
                  </a:cubicBezTo>
                  <a:cubicBezTo>
                    <a:pt x="242" y="280"/>
                    <a:pt x="171" y="107"/>
                    <a:pt x="41" y="5"/>
                  </a:cubicBezTo>
                  <a:cubicBezTo>
                    <a:pt x="37" y="2"/>
                    <a:pt x="32"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5" name="Google Shape;4565;p175"/>
            <p:cNvSpPr/>
            <p:nvPr/>
          </p:nvSpPr>
          <p:spPr>
            <a:xfrm>
              <a:off x="6002525" y="1521350"/>
              <a:ext cx="4300" cy="21600"/>
            </a:xfrm>
            <a:custGeom>
              <a:avLst/>
              <a:gdLst/>
              <a:ahLst/>
              <a:cxnLst/>
              <a:rect l="l" t="t" r="r" b="b"/>
              <a:pathLst>
                <a:path w="172" h="864" extrusionOk="0">
                  <a:moveTo>
                    <a:pt x="152" y="1"/>
                  </a:moveTo>
                  <a:cubicBezTo>
                    <a:pt x="148" y="1"/>
                    <a:pt x="144" y="2"/>
                    <a:pt x="141" y="5"/>
                  </a:cubicBezTo>
                  <a:cubicBezTo>
                    <a:pt x="36" y="106"/>
                    <a:pt x="9" y="255"/>
                    <a:pt x="5" y="394"/>
                  </a:cubicBezTo>
                  <a:cubicBezTo>
                    <a:pt x="1" y="541"/>
                    <a:pt x="26" y="687"/>
                    <a:pt x="59" y="830"/>
                  </a:cubicBezTo>
                  <a:cubicBezTo>
                    <a:pt x="64" y="853"/>
                    <a:pt x="80" y="863"/>
                    <a:pt x="98" y="863"/>
                  </a:cubicBezTo>
                  <a:cubicBezTo>
                    <a:pt x="125" y="863"/>
                    <a:pt x="155" y="841"/>
                    <a:pt x="147" y="805"/>
                  </a:cubicBezTo>
                  <a:cubicBezTo>
                    <a:pt x="117" y="675"/>
                    <a:pt x="95" y="541"/>
                    <a:pt x="97" y="406"/>
                  </a:cubicBezTo>
                  <a:cubicBezTo>
                    <a:pt x="100" y="273"/>
                    <a:pt x="138" y="149"/>
                    <a:pt x="169" y="22"/>
                  </a:cubicBezTo>
                  <a:cubicBezTo>
                    <a:pt x="172" y="10"/>
                    <a:pt x="162" y="1"/>
                    <a:pt x="1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6" name="Google Shape;4566;p175"/>
            <p:cNvSpPr/>
            <p:nvPr/>
          </p:nvSpPr>
          <p:spPr>
            <a:xfrm>
              <a:off x="6016075" y="1517600"/>
              <a:ext cx="10825" cy="19250"/>
            </a:xfrm>
            <a:custGeom>
              <a:avLst/>
              <a:gdLst/>
              <a:ahLst/>
              <a:cxnLst/>
              <a:rect l="l" t="t" r="r" b="b"/>
              <a:pathLst>
                <a:path w="433" h="770" extrusionOk="0">
                  <a:moveTo>
                    <a:pt x="411" y="1"/>
                  </a:moveTo>
                  <a:cubicBezTo>
                    <a:pt x="407" y="1"/>
                    <a:pt x="403" y="2"/>
                    <a:pt x="399" y="6"/>
                  </a:cubicBezTo>
                  <a:cubicBezTo>
                    <a:pt x="349" y="45"/>
                    <a:pt x="303" y="95"/>
                    <a:pt x="262" y="145"/>
                  </a:cubicBezTo>
                  <a:cubicBezTo>
                    <a:pt x="219" y="199"/>
                    <a:pt x="179" y="250"/>
                    <a:pt x="148" y="311"/>
                  </a:cubicBezTo>
                  <a:cubicBezTo>
                    <a:pt x="87" y="436"/>
                    <a:pt x="43" y="570"/>
                    <a:pt x="10" y="704"/>
                  </a:cubicBezTo>
                  <a:cubicBezTo>
                    <a:pt x="0" y="743"/>
                    <a:pt x="34" y="769"/>
                    <a:pt x="65" y="769"/>
                  </a:cubicBezTo>
                  <a:cubicBezTo>
                    <a:pt x="86" y="769"/>
                    <a:pt x="105" y="758"/>
                    <a:pt x="111" y="732"/>
                  </a:cubicBezTo>
                  <a:cubicBezTo>
                    <a:pt x="140" y="605"/>
                    <a:pt x="181" y="482"/>
                    <a:pt x="235" y="362"/>
                  </a:cubicBezTo>
                  <a:cubicBezTo>
                    <a:pt x="261" y="306"/>
                    <a:pt x="284" y="247"/>
                    <a:pt x="313" y="191"/>
                  </a:cubicBezTo>
                  <a:cubicBezTo>
                    <a:pt x="344" y="132"/>
                    <a:pt x="381" y="81"/>
                    <a:pt x="422" y="28"/>
                  </a:cubicBezTo>
                  <a:cubicBezTo>
                    <a:pt x="432" y="16"/>
                    <a:pt x="423" y="1"/>
                    <a:pt x="4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7" name="Google Shape;4567;p175"/>
            <p:cNvSpPr/>
            <p:nvPr/>
          </p:nvSpPr>
          <p:spPr>
            <a:xfrm>
              <a:off x="6079275" y="1642750"/>
              <a:ext cx="6750" cy="21100"/>
            </a:xfrm>
            <a:custGeom>
              <a:avLst/>
              <a:gdLst/>
              <a:ahLst/>
              <a:cxnLst/>
              <a:rect l="l" t="t" r="r" b="b"/>
              <a:pathLst>
                <a:path w="270" h="844" extrusionOk="0">
                  <a:moveTo>
                    <a:pt x="39" y="1"/>
                  </a:moveTo>
                  <a:cubicBezTo>
                    <a:pt x="31" y="1"/>
                    <a:pt x="23" y="6"/>
                    <a:pt x="21" y="15"/>
                  </a:cubicBezTo>
                  <a:cubicBezTo>
                    <a:pt x="12" y="39"/>
                    <a:pt x="3" y="57"/>
                    <a:pt x="2" y="84"/>
                  </a:cubicBezTo>
                  <a:cubicBezTo>
                    <a:pt x="0" y="115"/>
                    <a:pt x="2" y="146"/>
                    <a:pt x="5" y="176"/>
                  </a:cubicBezTo>
                  <a:cubicBezTo>
                    <a:pt x="13" y="253"/>
                    <a:pt x="28" y="330"/>
                    <a:pt x="43" y="407"/>
                  </a:cubicBezTo>
                  <a:cubicBezTo>
                    <a:pt x="59" y="488"/>
                    <a:pt x="82" y="567"/>
                    <a:pt x="110" y="646"/>
                  </a:cubicBezTo>
                  <a:cubicBezTo>
                    <a:pt x="136" y="718"/>
                    <a:pt x="174" y="777"/>
                    <a:pt x="223" y="836"/>
                  </a:cubicBezTo>
                  <a:cubicBezTo>
                    <a:pt x="228" y="841"/>
                    <a:pt x="233" y="843"/>
                    <a:pt x="239" y="843"/>
                  </a:cubicBezTo>
                  <a:cubicBezTo>
                    <a:pt x="254" y="843"/>
                    <a:pt x="269" y="829"/>
                    <a:pt x="263" y="813"/>
                  </a:cubicBezTo>
                  <a:cubicBezTo>
                    <a:pt x="236" y="748"/>
                    <a:pt x="222" y="674"/>
                    <a:pt x="203" y="607"/>
                  </a:cubicBezTo>
                  <a:cubicBezTo>
                    <a:pt x="180" y="529"/>
                    <a:pt x="166" y="449"/>
                    <a:pt x="150" y="371"/>
                  </a:cubicBezTo>
                  <a:cubicBezTo>
                    <a:pt x="136" y="299"/>
                    <a:pt x="127" y="229"/>
                    <a:pt x="113" y="157"/>
                  </a:cubicBezTo>
                  <a:cubicBezTo>
                    <a:pt x="108" y="129"/>
                    <a:pt x="101" y="99"/>
                    <a:pt x="92" y="72"/>
                  </a:cubicBezTo>
                  <a:cubicBezTo>
                    <a:pt x="85" y="44"/>
                    <a:pt x="71" y="32"/>
                    <a:pt x="56" y="10"/>
                  </a:cubicBezTo>
                  <a:cubicBezTo>
                    <a:pt x="52" y="4"/>
                    <a:pt x="45" y="1"/>
                    <a:pt x="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8" name="Google Shape;4568;p175"/>
            <p:cNvSpPr/>
            <p:nvPr/>
          </p:nvSpPr>
          <p:spPr>
            <a:xfrm>
              <a:off x="6086925" y="1650350"/>
              <a:ext cx="6400" cy="13825"/>
            </a:xfrm>
            <a:custGeom>
              <a:avLst/>
              <a:gdLst/>
              <a:ahLst/>
              <a:cxnLst/>
              <a:rect l="l" t="t" r="r" b="b"/>
              <a:pathLst>
                <a:path w="256" h="553" extrusionOk="0">
                  <a:moveTo>
                    <a:pt x="235" y="0"/>
                  </a:moveTo>
                  <a:cubicBezTo>
                    <a:pt x="185" y="0"/>
                    <a:pt x="142" y="37"/>
                    <a:pt x="107" y="71"/>
                  </a:cubicBezTo>
                  <a:cubicBezTo>
                    <a:pt x="70" y="107"/>
                    <a:pt x="48" y="149"/>
                    <a:pt x="32" y="197"/>
                  </a:cubicBezTo>
                  <a:cubicBezTo>
                    <a:pt x="0" y="303"/>
                    <a:pt x="20" y="423"/>
                    <a:pt x="50" y="525"/>
                  </a:cubicBezTo>
                  <a:cubicBezTo>
                    <a:pt x="55" y="544"/>
                    <a:pt x="68" y="552"/>
                    <a:pt x="82" y="552"/>
                  </a:cubicBezTo>
                  <a:cubicBezTo>
                    <a:pt x="102" y="552"/>
                    <a:pt x="124" y="534"/>
                    <a:pt x="119" y="507"/>
                  </a:cubicBezTo>
                  <a:cubicBezTo>
                    <a:pt x="107" y="416"/>
                    <a:pt x="102" y="322"/>
                    <a:pt x="119" y="231"/>
                  </a:cubicBezTo>
                  <a:cubicBezTo>
                    <a:pt x="128" y="193"/>
                    <a:pt x="140" y="155"/>
                    <a:pt x="158" y="121"/>
                  </a:cubicBezTo>
                  <a:cubicBezTo>
                    <a:pt x="179" y="81"/>
                    <a:pt x="219" y="62"/>
                    <a:pt x="246" y="27"/>
                  </a:cubicBezTo>
                  <a:cubicBezTo>
                    <a:pt x="256" y="17"/>
                    <a:pt x="251"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9" name="Google Shape;4569;p175"/>
            <p:cNvSpPr/>
            <p:nvPr/>
          </p:nvSpPr>
          <p:spPr>
            <a:xfrm>
              <a:off x="6097000" y="1642850"/>
              <a:ext cx="12550" cy="17325"/>
            </a:xfrm>
            <a:custGeom>
              <a:avLst/>
              <a:gdLst/>
              <a:ahLst/>
              <a:cxnLst/>
              <a:rect l="l" t="t" r="r" b="b"/>
              <a:pathLst>
                <a:path w="502" h="693" extrusionOk="0">
                  <a:moveTo>
                    <a:pt x="482" y="0"/>
                  </a:moveTo>
                  <a:cubicBezTo>
                    <a:pt x="479" y="0"/>
                    <a:pt x="476" y="1"/>
                    <a:pt x="474" y="3"/>
                  </a:cubicBezTo>
                  <a:cubicBezTo>
                    <a:pt x="258" y="165"/>
                    <a:pt x="80" y="400"/>
                    <a:pt x="6" y="659"/>
                  </a:cubicBezTo>
                  <a:cubicBezTo>
                    <a:pt x="0" y="678"/>
                    <a:pt x="18" y="693"/>
                    <a:pt x="34" y="693"/>
                  </a:cubicBezTo>
                  <a:cubicBezTo>
                    <a:pt x="42" y="693"/>
                    <a:pt x="50" y="689"/>
                    <a:pt x="55" y="680"/>
                  </a:cubicBezTo>
                  <a:cubicBezTo>
                    <a:pt x="108" y="556"/>
                    <a:pt x="182" y="445"/>
                    <a:pt x="263" y="338"/>
                  </a:cubicBezTo>
                  <a:cubicBezTo>
                    <a:pt x="340" y="235"/>
                    <a:pt x="431" y="137"/>
                    <a:pt x="495" y="25"/>
                  </a:cubicBezTo>
                  <a:cubicBezTo>
                    <a:pt x="502" y="15"/>
                    <a:pt x="493" y="0"/>
                    <a:pt x="48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0" name="Google Shape;4570;p175"/>
            <p:cNvSpPr/>
            <p:nvPr/>
          </p:nvSpPr>
          <p:spPr>
            <a:xfrm>
              <a:off x="6103275" y="1488600"/>
              <a:ext cx="10350" cy="24125"/>
            </a:xfrm>
            <a:custGeom>
              <a:avLst/>
              <a:gdLst/>
              <a:ahLst/>
              <a:cxnLst/>
              <a:rect l="l" t="t" r="r" b="b"/>
              <a:pathLst>
                <a:path w="414" h="965" extrusionOk="0">
                  <a:moveTo>
                    <a:pt x="71" y="0"/>
                  </a:moveTo>
                  <a:cubicBezTo>
                    <a:pt x="63" y="0"/>
                    <a:pt x="56" y="4"/>
                    <a:pt x="49" y="9"/>
                  </a:cubicBezTo>
                  <a:cubicBezTo>
                    <a:pt x="0" y="54"/>
                    <a:pt x="47" y="164"/>
                    <a:pt x="64" y="216"/>
                  </a:cubicBezTo>
                  <a:cubicBezTo>
                    <a:pt x="89" y="299"/>
                    <a:pt x="118" y="381"/>
                    <a:pt x="150" y="461"/>
                  </a:cubicBezTo>
                  <a:cubicBezTo>
                    <a:pt x="212" y="620"/>
                    <a:pt x="282" y="776"/>
                    <a:pt x="335" y="939"/>
                  </a:cubicBezTo>
                  <a:cubicBezTo>
                    <a:pt x="341" y="956"/>
                    <a:pt x="355" y="964"/>
                    <a:pt x="370" y="964"/>
                  </a:cubicBezTo>
                  <a:cubicBezTo>
                    <a:pt x="392" y="964"/>
                    <a:pt x="414" y="947"/>
                    <a:pt x="406" y="919"/>
                  </a:cubicBezTo>
                  <a:cubicBezTo>
                    <a:pt x="361" y="754"/>
                    <a:pt x="303" y="594"/>
                    <a:pt x="246" y="434"/>
                  </a:cubicBezTo>
                  <a:cubicBezTo>
                    <a:pt x="218" y="356"/>
                    <a:pt x="191" y="276"/>
                    <a:pt x="166" y="197"/>
                  </a:cubicBezTo>
                  <a:cubicBezTo>
                    <a:pt x="155" y="157"/>
                    <a:pt x="146" y="117"/>
                    <a:pt x="134" y="80"/>
                  </a:cubicBezTo>
                  <a:cubicBezTo>
                    <a:pt x="123" y="46"/>
                    <a:pt x="114" y="14"/>
                    <a:pt x="78" y="2"/>
                  </a:cubicBezTo>
                  <a:cubicBezTo>
                    <a:pt x="76" y="1"/>
                    <a:pt x="73"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1" name="Google Shape;4571;p175"/>
            <p:cNvSpPr/>
            <p:nvPr/>
          </p:nvSpPr>
          <p:spPr>
            <a:xfrm>
              <a:off x="6110575" y="1490950"/>
              <a:ext cx="6550" cy="14775"/>
            </a:xfrm>
            <a:custGeom>
              <a:avLst/>
              <a:gdLst/>
              <a:ahLst/>
              <a:cxnLst/>
              <a:rect l="l" t="t" r="r" b="b"/>
              <a:pathLst>
                <a:path w="262" h="591" extrusionOk="0">
                  <a:moveTo>
                    <a:pt x="211" y="0"/>
                  </a:moveTo>
                  <a:cubicBezTo>
                    <a:pt x="193" y="0"/>
                    <a:pt x="176" y="7"/>
                    <a:pt x="157" y="16"/>
                  </a:cubicBezTo>
                  <a:cubicBezTo>
                    <a:pt x="152" y="18"/>
                    <a:pt x="135" y="27"/>
                    <a:pt x="125" y="34"/>
                  </a:cubicBezTo>
                  <a:cubicBezTo>
                    <a:pt x="114" y="43"/>
                    <a:pt x="101" y="52"/>
                    <a:pt x="91" y="63"/>
                  </a:cubicBezTo>
                  <a:cubicBezTo>
                    <a:pt x="55" y="103"/>
                    <a:pt x="32" y="159"/>
                    <a:pt x="22" y="211"/>
                  </a:cubicBezTo>
                  <a:cubicBezTo>
                    <a:pt x="0" y="330"/>
                    <a:pt x="34" y="454"/>
                    <a:pt x="82" y="565"/>
                  </a:cubicBezTo>
                  <a:cubicBezTo>
                    <a:pt x="90" y="582"/>
                    <a:pt x="110" y="591"/>
                    <a:pt x="130" y="591"/>
                  </a:cubicBezTo>
                  <a:cubicBezTo>
                    <a:pt x="137" y="591"/>
                    <a:pt x="145" y="590"/>
                    <a:pt x="151" y="587"/>
                  </a:cubicBezTo>
                  <a:cubicBezTo>
                    <a:pt x="175" y="575"/>
                    <a:pt x="191" y="546"/>
                    <a:pt x="182" y="519"/>
                  </a:cubicBezTo>
                  <a:cubicBezTo>
                    <a:pt x="166" y="474"/>
                    <a:pt x="151" y="418"/>
                    <a:pt x="146" y="377"/>
                  </a:cubicBezTo>
                  <a:cubicBezTo>
                    <a:pt x="144" y="354"/>
                    <a:pt x="142" y="331"/>
                    <a:pt x="142" y="308"/>
                  </a:cubicBezTo>
                  <a:cubicBezTo>
                    <a:pt x="142" y="297"/>
                    <a:pt x="142" y="287"/>
                    <a:pt x="144" y="275"/>
                  </a:cubicBezTo>
                  <a:cubicBezTo>
                    <a:pt x="144" y="275"/>
                    <a:pt x="145" y="262"/>
                    <a:pt x="145" y="262"/>
                  </a:cubicBezTo>
                  <a:lnTo>
                    <a:pt x="145" y="262"/>
                  </a:lnTo>
                  <a:cubicBezTo>
                    <a:pt x="145" y="262"/>
                    <a:pt x="145" y="263"/>
                    <a:pt x="145" y="266"/>
                  </a:cubicBezTo>
                  <a:cubicBezTo>
                    <a:pt x="146" y="261"/>
                    <a:pt x="146" y="256"/>
                    <a:pt x="147" y="251"/>
                  </a:cubicBezTo>
                  <a:cubicBezTo>
                    <a:pt x="151" y="230"/>
                    <a:pt x="155" y="210"/>
                    <a:pt x="162" y="190"/>
                  </a:cubicBezTo>
                  <a:cubicBezTo>
                    <a:pt x="164" y="188"/>
                    <a:pt x="166" y="182"/>
                    <a:pt x="166" y="182"/>
                  </a:cubicBezTo>
                  <a:lnTo>
                    <a:pt x="166" y="182"/>
                  </a:lnTo>
                  <a:cubicBezTo>
                    <a:pt x="166" y="182"/>
                    <a:pt x="165" y="184"/>
                    <a:pt x="164" y="186"/>
                  </a:cubicBezTo>
                  <a:cubicBezTo>
                    <a:pt x="166" y="181"/>
                    <a:pt x="169" y="176"/>
                    <a:pt x="172" y="170"/>
                  </a:cubicBezTo>
                  <a:cubicBezTo>
                    <a:pt x="177" y="161"/>
                    <a:pt x="182" y="154"/>
                    <a:pt x="187" y="144"/>
                  </a:cubicBezTo>
                  <a:cubicBezTo>
                    <a:pt x="192" y="137"/>
                    <a:pt x="196" y="129"/>
                    <a:pt x="202" y="122"/>
                  </a:cubicBezTo>
                  <a:lnTo>
                    <a:pt x="202" y="122"/>
                  </a:lnTo>
                  <a:cubicBezTo>
                    <a:pt x="202" y="122"/>
                    <a:pt x="202" y="122"/>
                    <a:pt x="202" y="122"/>
                  </a:cubicBezTo>
                  <a:cubicBezTo>
                    <a:pt x="202" y="122"/>
                    <a:pt x="207" y="117"/>
                    <a:pt x="207" y="116"/>
                  </a:cubicBezTo>
                  <a:cubicBezTo>
                    <a:pt x="213" y="110"/>
                    <a:pt x="217" y="103"/>
                    <a:pt x="222" y="97"/>
                  </a:cubicBezTo>
                  <a:cubicBezTo>
                    <a:pt x="233" y="84"/>
                    <a:pt x="252" y="66"/>
                    <a:pt x="259" y="43"/>
                  </a:cubicBezTo>
                  <a:cubicBezTo>
                    <a:pt x="262" y="31"/>
                    <a:pt x="258" y="15"/>
                    <a:pt x="244" y="8"/>
                  </a:cubicBezTo>
                  <a:cubicBezTo>
                    <a:pt x="233" y="2"/>
                    <a:pt x="222" y="0"/>
                    <a:pt x="2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2" name="Google Shape;4572;p175"/>
            <p:cNvSpPr/>
            <p:nvPr/>
          </p:nvSpPr>
          <p:spPr>
            <a:xfrm>
              <a:off x="6118425" y="1491225"/>
              <a:ext cx="12400" cy="14300"/>
            </a:xfrm>
            <a:custGeom>
              <a:avLst/>
              <a:gdLst/>
              <a:ahLst/>
              <a:cxnLst/>
              <a:rect l="l" t="t" r="r" b="b"/>
              <a:pathLst>
                <a:path w="496" h="572" extrusionOk="0">
                  <a:moveTo>
                    <a:pt x="464" y="1"/>
                  </a:moveTo>
                  <a:cubicBezTo>
                    <a:pt x="460" y="1"/>
                    <a:pt x="456" y="2"/>
                    <a:pt x="452" y="4"/>
                  </a:cubicBezTo>
                  <a:cubicBezTo>
                    <a:pt x="357" y="59"/>
                    <a:pt x="279" y="140"/>
                    <a:pt x="211" y="226"/>
                  </a:cubicBezTo>
                  <a:cubicBezTo>
                    <a:pt x="142" y="313"/>
                    <a:pt x="79" y="405"/>
                    <a:pt x="23" y="501"/>
                  </a:cubicBezTo>
                  <a:cubicBezTo>
                    <a:pt x="1" y="537"/>
                    <a:pt x="34" y="571"/>
                    <a:pt x="67" y="571"/>
                  </a:cubicBezTo>
                  <a:cubicBezTo>
                    <a:pt x="82" y="571"/>
                    <a:pt x="96" y="565"/>
                    <a:pt x="107" y="548"/>
                  </a:cubicBezTo>
                  <a:cubicBezTo>
                    <a:pt x="161" y="458"/>
                    <a:pt x="222" y="371"/>
                    <a:pt x="289" y="291"/>
                  </a:cubicBezTo>
                  <a:cubicBezTo>
                    <a:pt x="357" y="209"/>
                    <a:pt x="427" y="127"/>
                    <a:pt x="485" y="37"/>
                  </a:cubicBezTo>
                  <a:cubicBezTo>
                    <a:pt x="496" y="20"/>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3" name="Google Shape;4573;p175"/>
            <p:cNvSpPr/>
            <p:nvPr/>
          </p:nvSpPr>
          <p:spPr>
            <a:xfrm>
              <a:off x="5549875" y="1722625"/>
              <a:ext cx="10375" cy="24125"/>
            </a:xfrm>
            <a:custGeom>
              <a:avLst/>
              <a:gdLst/>
              <a:ahLst/>
              <a:cxnLst/>
              <a:rect l="l" t="t" r="r" b="b"/>
              <a:pathLst>
                <a:path w="415" h="965" extrusionOk="0">
                  <a:moveTo>
                    <a:pt x="72" y="1"/>
                  </a:moveTo>
                  <a:cubicBezTo>
                    <a:pt x="64" y="1"/>
                    <a:pt x="57" y="5"/>
                    <a:pt x="51" y="10"/>
                  </a:cubicBezTo>
                  <a:cubicBezTo>
                    <a:pt x="1" y="55"/>
                    <a:pt x="48" y="165"/>
                    <a:pt x="64" y="218"/>
                  </a:cubicBezTo>
                  <a:cubicBezTo>
                    <a:pt x="90" y="299"/>
                    <a:pt x="119" y="382"/>
                    <a:pt x="150" y="462"/>
                  </a:cubicBezTo>
                  <a:cubicBezTo>
                    <a:pt x="213" y="621"/>
                    <a:pt x="283" y="777"/>
                    <a:pt x="336" y="940"/>
                  </a:cubicBezTo>
                  <a:cubicBezTo>
                    <a:pt x="342" y="957"/>
                    <a:pt x="356" y="965"/>
                    <a:pt x="370" y="965"/>
                  </a:cubicBezTo>
                  <a:cubicBezTo>
                    <a:pt x="392" y="965"/>
                    <a:pt x="415" y="948"/>
                    <a:pt x="407" y="920"/>
                  </a:cubicBezTo>
                  <a:cubicBezTo>
                    <a:pt x="361" y="756"/>
                    <a:pt x="303" y="595"/>
                    <a:pt x="247" y="435"/>
                  </a:cubicBezTo>
                  <a:cubicBezTo>
                    <a:pt x="218" y="357"/>
                    <a:pt x="191" y="277"/>
                    <a:pt x="167" y="198"/>
                  </a:cubicBezTo>
                  <a:cubicBezTo>
                    <a:pt x="155" y="158"/>
                    <a:pt x="146" y="118"/>
                    <a:pt x="134" y="80"/>
                  </a:cubicBezTo>
                  <a:cubicBezTo>
                    <a:pt x="124" y="47"/>
                    <a:pt x="114" y="15"/>
                    <a:pt x="79" y="2"/>
                  </a:cubicBezTo>
                  <a:cubicBezTo>
                    <a:pt x="76" y="1"/>
                    <a:pt x="74"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4" name="Google Shape;4574;p175"/>
            <p:cNvSpPr/>
            <p:nvPr/>
          </p:nvSpPr>
          <p:spPr>
            <a:xfrm>
              <a:off x="5557175" y="1725000"/>
              <a:ext cx="6575" cy="14775"/>
            </a:xfrm>
            <a:custGeom>
              <a:avLst/>
              <a:gdLst/>
              <a:ahLst/>
              <a:cxnLst/>
              <a:rect l="l" t="t" r="r" b="b"/>
              <a:pathLst>
                <a:path w="263" h="591" extrusionOk="0">
                  <a:moveTo>
                    <a:pt x="212" y="0"/>
                  </a:moveTo>
                  <a:cubicBezTo>
                    <a:pt x="194" y="0"/>
                    <a:pt x="177" y="7"/>
                    <a:pt x="159" y="16"/>
                  </a:cubicBezTo>
                  <a:cubicBezTo>
                    <a:pt x="153" y="18"/>
                    <a:pt x="135" y="26"/>
                    <a:pt x="126" y="34"/>
                  </a:cubicBezTo>
                  <a:cubicBezTo>
                    <a:pt x="115" y="43"/>
                    <a:pt x="102" y="52"/>
                    <a:pt x="92" y="63"/>
                  </a:cubicBezTo>
                  <a:cubicBezTo>
                    <a:pt x="56" y="103"/>
                    <a:pt x="33" y="159"/>
                    <a:pt x="22" y="211"/>
                  </a:cubicBezTo>
                  <a:cubicBezTo>
                    <a:pt x="1" y="330"/>
                    <a:pt x="36" y="454"/>
                    <a:pt x="83" y="565"/>
                  </a:cubicBezTo>
                  <a:cubicBezTo>
                    <a:pt x="90" y="582"/>
                    <a:pt x="111" y="591"/>
                    <a:pt x="130" y="591"/>
                  </a:cubicBezTo>
                  <a:cubicBezTo>
                    <a:pt x="138" y="591"/>
                    <a:pt x="145" y="590"/>
                    <a:pt x="151" y="587"/>
                  </a:cubicBezTo>
                  <a:cubicBezTo>
                    <a:pt x="174" y="575"/>
                    <a:pt x="191" y="546"/>
                    <a:pt x="182" y="519"/>
                  </a:cubicBezTo>
                  <a:cubicBezTo>
                    <a:pt x="167" y="474"/>
                    <a:pt x="151" y="418"/>
                    <a:pt x="146" y="377"/>
                  </a:cubicBezTo>
                  <a:cubicBezTo>
                    <a:pt x="144" y="354"/>
                    <a:pt x="143" y="331"/>
                    <a:pt x="143" y="308"/>
                  </a:cubicBezTo>
                  <a:cubicBezTo>
                    <a:pt x="143" y="297"/>
                    <a:pt x="143" y="287"/>
                    <a:pt x="144" y="274"/>
                  </a:cubicBezTo>
                  <a:cubicBezTo>
                    <a:pt x="144" y="274"/>
                    <a:pt x="145" y="261"/>
                    <a:pt x="146" y="261"/>
                  </a:cubicBezTo>
                  <a:lnTo>
                    <a:pt x="146" y="261"/>
                  </a:lnTo>
                  <a:cubicBezTo>
                    <a:pt x="146" y="261"/>
                    <a:pt x="145" y="263"/>
                    <a:pt x="145" y="265"/>
                  </a:cubicBezTo>
                  <a:cubicBezTo>
                    <a:pt x="146" y="261"/>
                    <a:pt x="146" y="255"/>
                    <a:pt x="148" y="251"/>
                  </a:cubicBezTo>
                  <a:cubicBezTo>
                    <a:pt x="151" y="229"/>
                    <a:pt x="156" y="210"/>
                    <a:pt x="164" y="190"/>
                  </a:cubicBezTo>
                  <a:cubicBezTo>
                    <a:pt x="164" y="188"/>
                    <a:pt x="167" y="182"/>
                    <a:pt x="167" y="182"/>
                  </a:cubicBezTo>
                  <a:lnTo>
                    <a:pt x="167" y="182"/>
                  </a:lnTo>
                  <a:cubicBezTo>
                    <a:pt x="167" y="182"/>
                    <a:pt x="166" y="183"/>
                    <a:pt x="165" y="186"/>
                  </a:cubicBezTo>
                  <a:cubicBezTo>
                    <a:pt x="167" y="181"/>
                    <a:pt x="170" y="176"/>
                    <a:pt x="172" y="170"/>
                  </a:cubicBezTo>
                  <a:cubicBezTo>
                    <a:pt x="177" y="161"/>
                    <a:pt x="182" y="153"/>
                    <a:pt x="187" y="144"/>
                  </a:cubicBezTo>
                  <a:cubicBezTo>
                    <a:pt x="192" y="136"/>
                    <a:pt x="198" y="127"/>
                    <a:pt x="205" y="120"/>
                  </a:cubicBezTo>
                  <a:lnTo>
                    <a:pt x="205" y="120"/>
                  </a:lnTo>
                  <a:cubicBezTo>
                    <a:pt x="203" y="121"/>
                    <a:pt x="203" y="122"/>
                    <a:pt x="203" y="122"/>
                  </a:cubicBezTo>
                  <a:cubicBezTo>
                    <a:pt x="203" y="122"/>
                    <a:pt x="207" y="117"/>
                    <a:pt x="208" y="116"/>
                  </a:cubicBezTo>
                  <a:cubicBezTo>
                    <a:pt x="213" y="109"/>
                    <a:pt x="217" y="103"/>
                    <a:pt x="222" y="97"/>
                  </a:cubicBezTo>
                  <a:cubicBezTo>
                    <a:pt x="233" y="84"/>
                    <a:pt x="253" y="66"/>
                    <a:pt x="259" y="43"/>
                  </a:cubicBezTo>
                  <a:cubicBezTo>
                    <a:pt x="262" y="31"/>
                    <a:pt x="258" y="15"/>
                    <a:pt x="246" y="8"/>
                  </a:cubicBezTo>
                  <a:cubicBezTo>
                    <a:pt x="234" y="2"/>
                    <a:pt x="223" y="0"/>
                    <a:pt x="2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5" name="Google Shape;4575;p175"/>
            <p:cNvSpPr/>
            <p:nvPr/>
          </p:nvSpPr>
          <p:spPr>
            <a:xfrm>
              <a:off x="5565025" y="1725250"/>
              <a:ext cx="12425" cy="14325"/>
            </a:xfrm>
            <a:custGeom>
              <a:avLst/>
              <a:gdLst/>
              <a:ahLst/>
              <a:cxnLst/>
              <a:rect l="l" t="t" r="r" b="b"/>
              <a:pathLst>
                <a:path w="497" h="573" extrusionOk="0">
                  <a:moveTo>
                    <a:pt x="464" y="1"/>
                  </a:moveTo>
                  <a:cubicBezTo>
                    <a:pt x="460" y="1"/>
                    <a:pt x="456" y="2"/>
                    <a:pt x="452" y="4"/>
                  </a:cubicBezTo>
                  <a:cubicBezTo>
                    <a:pt x="358" y="60"/>
                    <a:pt x="279" y="140"/>
                    <a:pt x="211" y="227"/>
                  </a:cubicBezTo>
                  <a:cubicBezTo>
                    <a:pt x="143" y="314"/>
                    <a:pt x="80" y="406"/>
                    <a:pt x="23" y="501"/>
                  </a:cubicBezTo>
                  <a:cubicBezTo>
                    <a:pt x="0" y="538"/>
                    <a:pt x="34" y="573"/>
                    <a:pt x="68" y="573"/>
                  </a:cubicBezTo>
                  <a:cubicBezTo>
                    <a:pt x="82" y="573"/>
                    <a:pt x="97" y="566"/>
                    <a:pt x="107" y="549"/>
                  </a:cubicBezTo>
                  <a:cubicBezTo>
                    <a:pt x="162" y="459"/>
                    <a:pt x="224" y="372"/>
                    <a:pt x="290" y="292"/>
                  </a:cubicBezTo>
                  <a:cubicBezTo>
                    <a:pt x="358" y="210"/>
                    <a:pt x="428" y="127"/>
                    <a:pt x="486" y="38"/>
                  </a:cubicBezTo>
                  <a:cubicBezTo>
                    <a:pt x="496" y="21"/>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6" name="Google Shape;4576;p175"/>
            <p:cNvSpPr/>
            <p:nvPr/>
          </p:nvSpPr>
          <p:spPr>
            <a:xfrm>
              <a:off x="5911050" y="1667000"/>
              <a:ext cx="5725" cy="21325"/>
            </a:xfrm>
            <a:custGeom>
              <a:avLst/>
              <a:gdLst/>
              <a:ahLst/>
              <a:cxnLst/>
              <a:rect l="l" t="t" r="r" b="b"/>
              <a:pathLst>
                <a:path w="229" h="853" extrusionOk="0">
                  <a:moveTo>
                    <a:pt x="58" y="1"/>
                  </a:moveTo>
                  <a:cubicBezTo>
                    <a:pt x="46" y="1"/>
                    <a:pt x="34" y="6"/>
                    <a:pt x="29" y="20"/>
                  </a:cubicBezTo>
                  <a:cubicBezTo>
                    <a:pt x="1" y="81"/>
                    <a:pt x="10" y="149"/>
                    <a:pt x="15" y="215"/>
                  </a:cubicBezTo>
                  <a:cubicBezTo>
                    <a:pt x="20" y="281"/>
                    <a:pt x="30" y="347"/>
                    <a:pt x="38" y="414"/>
                  </a:cubicBezTo>
                  <a:cubicBezTo>
                    <a:pt x="56" y="545"/>
                    <a:pt x="78" y="676"/>
                    <a:pt x="101" y="806"/>
                  </a:cubicBezTo>
                  <a:cubicBezTo>
                    <a:pt x="106" y="834"/>
                    <a:pt x="136" y="852"/>
                    <a:pt x="163" y="852"/>
                  </a:cubicBezTo>
                  <a:cubicBezTo>
                    <a:pt x="169" y="852"/>
                    <a:pt x="174" y="852"/>
                    <a:pt x="179" y="850"/>
                  </a:cubicBezTo>
                  <a:cubicBezTo>
                    <a:pt x="215" y="841"/>
                    <a:pt x="228" y="806"/>
                    <a:pt x="223" y="773"/>
                  </a:cubicBezTo>
                  <a:cubicBezTo>
                    <a:pt x="204" y="647"/>
                    <a:pt x="185" y="522"/>
                    <a:pt x="169" y="395"/>
                  </a:cubicBezTo>
                  <a:cubicBezTo>
                    <a:pt x="162" y="331"/>
                    <a:pt x="153" y="268"/>
                    <a:pt x="143" y="205"/>
                  </a:cubicBezTo>
                  <a:cubicBezTo>
                    <a:pt x="134" y="144"/>
                    <a:pt x="132" y="71"/>
                    <a:pt x="96" y="20"/>
                  </a:cubicBezTo>
                  <a:cubicBezTo>
                    <a:pt x="88" y="8"/>
                    <a:pt x="72" y="1"/>
                    <a:pt x="5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7" name="Google Shape;4577;p175"/>
            <p:cNvSpPr/>
            <p:nvPr/>
          </p:nvSpPr>
          <p:spPr>
            <a:xfrm>
              <a:off x="5920750" y="1672325"/>
              <a:ext cx="3775" cy="17025"/>
            </a:xfrm>
            <a:custGeom>
              <a:avLst/>
              <a:gdLst/>
              <a:ahLst/>
              <a:cxnLst/>
              <a:rect l="l" t="t" r="r" b="b"/>
              <a:pathLst>
                <a:path w="151" h="681" extrusionOk="0">
                  <a:moveTo>
                    <a:pt x="125" y="1"/>
                  </a:moveTo>
                  <a:cubicBezTo>
                    <a:pt x="116" y="1"/>
                    <a:pt x="107" y="5"/>
                    <a:pt x="102" y="13"/>
                  </a:cubicBezTo>
                  <a:cubicBezTo>
                    <a:pt x="40" y="98"/>
                    <a:pt x="20" y="209"/>
                    <a:pt x="11" y="310"/>
                  </a:cubicBezTo>
                  <a:cubicBezTo>
                    <a:pt x="0" y="415"/>
                    <a:pt x="11" y="521"/>
                    <a:pt x="20" y="627"/>
                  </a:cubicBezTo>
                  <a:cubicBezTo>
                    <a:pt x="22" y="663"/>
                    <a:pt x="50" y="681"/>
                    <a:pt x="77" y="681"/>
                  </a:cubicBezTo>
                  <a:cubicBezTo>
                    <a:pt x="104" y="681"/>
                    <a:pt x="129" y="663"/>
                    <a:pt x="129" y="627"/>
                  </a:cubicBezTo>
                  <a:cubicBezTo>
                    <a:pt x="130" y="525"/>
                    <a:pt x="130" y="423"/>
                    <a:pt x="135" y="322"/>
                  </a:cubicBezTo>
                  <a:cubicBezTo>
                    <a:pt x="136" y="273"/>
                    <a:pt x="141" y="224"/>
                    <a:pt x="143" y="176"/>
                  </a:cubicBezTo>
                  <a:cubicBezTo>
                    <a:pt x="144" y="126"/>
                    <a:pt x="151" y="78"/>
                    <a:pt x="151" y="27"/>
                  </a:cubicBezTo>
                  <a:cubicBezTo>
                    <a:pt x="151" y="10"/>
                    <a:pt x="138" y="1"/>
                    <a:pt x="1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8" name="Google Shape;4578;p175"/>
            <p:cNvSpPr/>
            <p:nvPr/>
          </p:nvSpPr>
          <p:spPr>
            <a:xfrm>
              <a:off x="5928600" y="1669650"/>
              <a:ext cx="9975" cy="13400"/>
            </a:xfrm>
            <a:custGeom>
              <a:avLst/>
              <a:gdLst/>
              <a:ahLst/>
              <a:cxnLst/>
              <a:rect l="l" t="t" r="r" b="b"/>
              <a:pathLst>
                <a:path w="399" h="536" extrusionOk="0">
                  <a:moveTo>
                    <a:pt x="362" y="0"/>
                  </a:moveTo>
                  <a:cubicBezTo>
                    <a:pt x="358" y="0"/>
                    <a:pt x="355" y="1"/>
                    <a:pt x="351" y="2"/>
                  </a:cubicBezTo>
                  <a:cubicBezTo>
                    <a:pt x="257" y="33"/>
                    <a:pt x="191" y="128"/>
                    <a:pt x="138" y="206"/>
                  </a:cubicBezTo>
                  <a:cubicBezTo>
                    <a:pt x="83" y="288"/>
                    <a:pt x="41" y="376"/>
                    <a:pt x="10" y="470"/>
                  </a:cubicBezTo>
                  <a:cubicBezTo>
                    <a:pt x="1" y="497"/>
                    <a:pt x="20" y="526"/>
                    <a:pt x="46" y="534"/>
                  </a:cubicBezTo>
                  <a:cubicBezTo>
                    <a:pt x="51" y="535"/>
                    <a:pt x="55" y="536"/>
                    <a:pt x="60" y="536"/>
                  </a:cubicBezTo>
                  <a:cubicBezTo>
                    <a:pt x="83" y="536"/>
                    <a:pt x="103" y="521"/>
                    <a:pt x="111" y="498"/>
                  </a:cubicBezTo>
                  <a:cubicBezTo>
                    <a:pt x="138" y="415"/>
                    <a:pt x="178" y="335"/>
                    <a:pt x="226" y="263"/>
                  </a:cubicBezTo>
                  <a:cubicBezTo>
                    <a:pt x="250" y="228"/>
                    <a:pt x="276" y="196"/>
                    <a:pt x="303" y="164"/>
                  </a:cubicBezTo>
                  <a:cubicBezTo>
                    <a:pt x="334" y="129"/>
                    <a:pt x="368" y="93"/>
                    <a:pt x="388" y="51"/>
                  </a:cubicBezTo>
                  <a:cubicBezTo>
                    <a:pt x="398" y="30"/>
                    <a:pt x="384" y="0"/>
                    <a:pt x="3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79" name="Google Shape;4579;p175"/>
            <p:cNvSpPr/>
            <p:nvPr/>
          </p:nvSpPr>
          <p:spPr>
            <a:xfrm>
              <a:off x="5769450" y="1529600"/>
              <a:ext cx="8125" cy="20825"/>
            </a:xfrm>
            <a:custGeom>
              <a:avLst/>
              <a:gdLst/>
              <a:ahLst/>
              <a:cxnLst/>
              <a:rect l="l" t="t" r="r" b="b"/>
              <a:pathLst>
                <a:path w="325" h="833" extrusionOk="0">
                  <a:moveTo>
                    <a:pt x="78" y="0"/>
                  </a:moveTo>
                  <a:cubicBezTo>
                    <a:pt x="61" y="0"/>
                    <a:pt x="43" y="9"/>
                    <a:pt x="33" y="25"/>
                  </a:cubicBezTo>
                  <a:cubicBezTo>
                    <a:pt x="1" y="81"/>
                    <a:pt x="17" y="171"/>
                    <a:pt x="28" y="233"/>
                  </a:cubicBezTo>
                  <a:cubicBezTo>
                    <a:pt x="42" y="302"/>
                    <a:pt x="62" y="369"/>
                    <a:pt x="87" y="435"/>
                  </a:cubicBezTo>
                  <a:cubicBezTo>
                    <a:pt x="135" y="561"/>
                    <a:pt x="184" y="688"/>
                    <a:pt x="238" y="812"/>
                  </a:cubicBezTo>
                  <a:cubicBezTo>
                    <a:pt x="245" y="827"/>
                    <a:pt x="259" y="833"/>
                    <a:pt x="273" y="833"/>
                  </a:cubicBezTo>
                  <a:cubicBezTo>
                    <a:pt x="298" y="833"/>
                    <a:pt x="324" y="814"/>
                    <a:pt x="323" y="787"/>
                  </a:cubicBezTo>
                  <a:cubicBezTo>
                    <a:pt x="317" y="657"/>
                    <a:pt x="262" y="534"/>
                    <a:pt x="221" y="411"/>
                  </a:cubicBezTo>
                  <a:cubicBezTo>
                    <a:pt x="200" y="348"/>
                    <a:pt x="180" y="285"/>
                    <a:pt x="165" y="222"/>
                  </a:cubicBezTo>
                  <a:cubicBezTo>
                    <a:pt x="156" y="188"/>
                    <a:pt x="149" y="156"/>
                    <a:pt x="144" y="122"/>
                  </a:cubicBezTo>
                  <a:cubicBezTo>
                    <a:pt x="139" y="88"/>
                    <a:pt x="139" y="56"/>
                    <a:pt x="123" y="25"/>
                  </a:cubicBezTo>
                  <a:cubicBezTo>
                    <a:pt x="113" y="9"/>
                    <a:pt x="95" y="0"/>
                    <a:pt x="7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0" name="Google Shape;4580;p175"/>
            <p:cNvSpPr/>
            <p:nvPr/>
          </p:nvSpPr>
          <p:spPr>
            <a:xfrm>
              <a:off x="5782150" y="1529975"/>
              <a:ext cx="6225" cy="15825"/>
            </a:xfrm>
            <a:custGeom>
              <a:avLst/>
              <a:gdLst/>
              <a:ahLst/>
              <a:cxnLst/>
              <a:rect l="l" t="t" r="r" b="b"/>
              <a:pathLst>
                <a:path w="249" h="633" extrusionOk="0">
                  <a:moveTo>
                    <a:pt x="220" y="0"/>
                  </a:moveTo>
                  <a:cubicBezTo>
                    <a:pt x="216" y="0"/>
                    <a:pt x="213" y="1"/>
                    <a:pt x="209" y="4"/>
                  </a:cubicBezTo>
                  <a:cubicBezTo>
                    <a:pt x="164" y="32"/>
                    <a:pt x="118" y="70"/>
                    <a:pt x="89" y="116"/>
                  </a:cubicBezTo>
                  <a:cubicBezTo>
                    <a:pt x="60" y="162"/>
                    <a:pt x="38" y="213"/>
                    <a:pt x="27" y="265"/>
                  </a:cubicBezTo>
                  <a:cubicBezTo>
                    <a:pt x="1" y="379"/>
                    <a:pt x="22" y="498"/>
                    <a:pt x="68" y="603"/>
                  </a:cubicBezTo>
                  <a:cubicBezTo>
                    <a:pt x="76" y="623"/>
                    <a:pt x="98" y="633"/>
                    <a:pt x="120" y="633"/>
                  </a:cubicBezTo>
                  <a:cubicBezTo>
                    <a:pt x="131" y="633"/>
                    <a:pt x="142" y="630"/>
                    <a:pt x="151" y="625"/>
                  </a:cubicBezTo>
                  <a:cubicBezTo>
                    <a:pt x="181" y="607"/>
                    <a:pt x="185" y="573"/>
                    <a:pt x="171" y="542"/>
                  </a:cubicBezTo>
                  <a:cubicBezTo>
                    <a:pt x="96" y="372"/>
                    <a:pt x="147" y="187"/>
                    <a:pt x="240" y="35"/>
                  </a:cubicBezTo>
                  <a:cubicBezTo>
                    <a:pt x="249" y="19"/>
                    <a:pt x="235" y="0"/>
                    <a:pt x="22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1" name="Google Shape;4581;p175"/>
            <p:cNvSpPr/>
            <p:nvPr/>
          </p:nvSpPr>
          <p:spPr>
            <a:xfrm>
              <a:off x="5795075" y="1526000"/>
              <a:ext cx="8550" cy="17000"/>
            </a:xfrm>
            <a:custGeom>
              <a:avLst/>
              <a:gdLst/>
              <a:ahLst/>
              <a:cxnLst/>
              <a:rect l="l" t="t" r="r" b="b"/>
              <a:pathLst>
                <a:path w="342" h="680" extrusionOk="0">
                  <a:moveTo>
                    <a:pt x="302" y="1"/>
                  </a:moveTo>
                  <a:cubicBezTo>
                    <a:pt x="297" y="1"/>
                    <a:pt x="291" y="2"/>
                    <a:pt x="286" y="5"/>
                  </a:cubicBezTo>
                  <a:cubicBezTo>
                    <a:pt x="181" y="63"/>
                    <a:pt x="120" y="179"/>
                    <a:pt x="79" y="289"/>
                  </a:cubicBezTo>
                  <a:cubicBezTo>
                    <a:pt x="38" y="399"/>
                    <a:pt x="17" y="515"/>
                    <a:pt x="5" y="633"/>
                  </a:cubicBezTo>
                  <a:cubicBezTo>
                    <a:pt x="1" y="662"/>
                    <a:pt x="28" y="679"/>
                    <a:pt x="54" y="679"/>
                  </a:cubicBezTo>
                  <a:cubicBezTo>
                    <a:pt x="75" y="679"/>
                    <a:pt x="96" y="669"/>
                    <a:pt x="99" y="644"/>
                  </a:cubicBezTo>
                  <a:cubicBezTo>
                    <a:pt x="114" y="537"/>
                    <a:pt x="139" y="430"/>
                    <a:pt x="179" y="330"/>
                  </a:cubicBezTo>
                  <a:cubicBezTo>
                    <a:pt x="218" y="229"/>
                    <a:pt x="281" y="143"/>
                    <a:pt x="329" y="49"/>
                  </a:cubicBezTo>
                  <a:cubicBezTo>
                    <a:pt x="341" y="26"/>
                    <a:pt x="324" y="1"/>
                    <a:pt x="3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2" name="Google Shape;4582;p175"/>
            <p:cNvSpPr/>
            <p:nvPr/>
          </p:nvSpPr>
          <p:spPr>
            <a:xfrm>
              <a:off x="5415125" y="1599650"/>
              <a:ext cx="5550" cy="20825"/>
            </a:xfrm>
            <a:custGeom>
              <a:avLst/>
              <a:gdLst/>
              <a:ahLst/>
              <a:cxnLst/>
              <a:rect l="l" t="t" r="r" b="b"/>
              <a:pathLst>
                <a:path w="222" h="833" extrusionOk="0">
                  <a:moveTo>
                    <a:pt x="56" y="0"/>
                  </a:moveTo>
                  <a:cubicBezTo>
                    <a:pt x="41" y="0"/>
                    <a:pt x="26" y="10"/>
                    <a:pt x="20" y="26"/>
                  </a:cubicBezTo>
                  <a:cubicBezTo>
                    <a:pt x="0" y="87"/>
                    <a:pt x="9" y="161"/>
                    <a:pt x="14" y="224"/>
                  </a:cubicBezTo>
                  <a:cubicBezTo>
                    <a:pt x="17" y="287"/>
                    <a:pt x="24" y="352"/>
                    <a:pt x="33" y="414"/>
                  </a:cubicBezTo>
                  <a:cubicBezTo>
                    <a:pt x="42" y="477"/>
                    <a:pt x="51" y="538"/>
                    <a:pt x="61" y="600"/>
                  </a:cubicBezTo>
                  <a:cubicBezTo>
                    <a:pt x="72" y="666"/>
                    <a:pt x="82" y="734"/>
                    <a:pt x="108" y="798"/>
                  </a:cubicBezTo>
                  <a:cubicBezTo>
                    <a:pt x="116" y="818"/>
                    <a:pt x="141" y="832"/>
                    <a:pt x="163" y="832"/>
                  </a:cubicBezTo>
                  <a:cubicBezTo>
                    <a:pt x="182" y="832"/>
                    <a:pt x="199" y="822"/>
                    <a:pt x="202" y="798"/>
                  </a:cubicBezTo>
                  <a:cubicBezTo>
                    <a:pt x="221" y="665"/>
                    <a:pt x="192" y="528"/>
                    <a:pt x="174" y="398"/>
                  </a:cubicBezTo>
                  <a:cubicBezTo>
                    <a:pt x="165" y="333"/>
                    <a:pt x="154" y="270"/>
                    <a:pt x="140" y="205"/>
                  </a:cubicBezTo>
                  <a:cubicBezTo>
                    <a:pt x="128" y="143"/>
                    <a:pt x="119" y="72"/>
                    <a:pt x="86" y="18"/>
                  </a:cubicBezTo>
                  <a:cubicBezTo>
                    <a:pt x="79" y="6"/>
                    <a:pt x="67" y="0"/>
                    <a:pt x="5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3" name="Google Shape;4583;p175"/>
            <p:cNvSpPr/>
            <p:nvPr/>
          </p:nvSpPr>
          <p:spPr>
            <a:xfrm>
              <a:off x="5424775" y="1604675"/>
              <a:ext cx="5250" cy="13525"/>
            </a:xfrm>
            <a:custGeom>
              <a:avLst/>
              <a:gdLst/>
              <a:ahLst/>
              <a:cxnLst/>
              <a:rect l="l" t="t" r="r" b="b"/>
              <a:pathLst>
                <a:path w="210" h="541" extrusionOk="0">
                  <a:moveTo>
                    <a:pt x="170" y="1"/>
                  </a:moveTo>
                  <a:cubicBezTo>
                    <a:pt x="165" y="1"/>
                    <a:pt x="159" y="2"/>
                    <a:pt x="153" y="6"/>
                  </a:cubicBezTo>
                  <a:cubicBezTo>
                    <a:pt x="134" y="18"/>
                    <a:pt x="115" y="32"/>
                    <a:pt x="99" y="48"/>
                  </a:cubicBezTo>
                  <a:cubicBezTo>
                    <a:pt x="82" y="66"/>
                    <a:pt x="71" y="88"/>
                    <a:pt x="58" y="109"/>
                  </a:cubicBezTo>
                  <a:cubicBezTo>
                    <a:pt x="35" y="147"/>
                    <a:pt x="21" y="187"/>
                    <a:pt x="15" y="232"/>
                  </a:cubicBezTo>
                  <a:cubicBezTo>
                    <a:pt x="0" y="329"/>
                    <a:pt x="29" y="426"/>
                    <a:pt x="71" y="514"/>
                  </a:cubicBezTo>
                  <a:cubicBezTo>
                    <a:pt x="79" y="532"/>
                    <a:pt x="100" y="541"/>
                    <a:pt x="120" y="541"/>
                  </a:cubicBezTo>
                  <a:cubicBezTo>
                    <a:pt x="130" y="541"/>
                    <a:pt x="140" y="538"/>
                    <a:pt x="148" y="534"/>
                  </a:cubicBezTo>
                  <a:cubicBezTo>
                    <a:pt x="175" y="516"/>
                    <a:pt x="180" y="483"/>
                    <a:pt x="167" y="455"/>
                  </a:cubicBezTo>
                  <a:cubicBezTo>
                    <a:pt x="134" y="388"/>
                    <a:pt x="118" y="320"/>
                    <a:pt x="125" y="245"/>
                  </a:cubicBezTo>
                  <a:cubicBezTo>
                    <a:pt x="127" y="217"/>
                    <a:pt x="137" y="181"/>
                    <a:pt x="148" y="150"/>
                  </a:cubicBezTo>
                  <a:cubicBezTo>
                    <a:pt x="154" y="134"/>
                    <a:pt x="163" y="120"/>
                    <a:pt x="173" y="105"/>
                  </a:cubicBezTo>
                  <a:cubicBezTo>
                    <a:pt x="182" y="86"/>
                    <a:pt x="189" y="69"/>
                    <a:pt x="198" y="50"/>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4" name="Google Shape;4584;p175"/>
            <p:cNvSpPr/>
            <p:nvPr/>
          </p:nvSpPr>
          <p:spPr>
            <a:xfrm>
              <a:off x="5967550" y="1596200"/>
              <a:ext cx="4050" cy="13075"/>
            </a:xfrm>
            <a:custGeom>
              <a:avLst/>
              <a:gdLst/>
              <a:ahLst/>
              <a:cxnLst/>
              <a:rect l="l" t="t" r="r" b="b"/>
              <a:pathLst>
                <a:path w="162" h="523" extrusionOk="0">
                  <a:moveTo>
                    <a:pt x="48" y="1"/>
                  </a:moveTo>
                  <a:cubicBezTo>
                    <a:pt x="40" y="1"/>
                    <a:pt x="32" y="6"/>
                    <a:pt x="29" y="17"/>
                  </a:cubicBezTo>
                  <a:cubicBezTo>
                    <a:pt x="19" y="54"/>
                    <a:pt x="16" y="92"/>
                    <a:pt x="9" y="131"/>
                  </a:cubicBezTo>
                  <a:cubicBezTo>
                    <a:pt x="1" y="171"/>
                    <a:pt x="3" y="212"/>
                    <a:pt x="7" y="251"/>
                  </a:cubicBezTo>
                  <a:cubicBezTo>
                    <a:pt x="16" y="331"/>
                    <a:pt x="30" y="410"/>
                    <a:pt x="54" y="487"/>
                  </a:cubicBezTo>
                  <a:cubicBezTo>
                    <a:pt x="61" y="512"/>
                    <a:pt x="80" y="522"/>
                    <a:pt x="100" y="522"/>
                  </a:cubicBezTo>
                  <a:cubicBezTo>
                    <a:pt x="130" y="522"/>
                    <a:pt x="162" y="497"/>
                    <a:pt x="151" y="459"/>
                  </a:cubicBezTo>
                  <a:cubicBezTo>
                    <a:pt x="131" y="389"/>
                    <a:pt x="113" y="318"/>
                    <a:pt x="106" y="246"/>
                  </a:cubicBezTo>
                  <a:cubicBezTo>
                    <a:pt x="102" y="209"/>
                    <a:pt x="98" y="171"/>
                    <a:pt x="91" y="135"/>
                  </a:cubicBezTo>
                  <a:cubicBezTo>
                    <a:pt x="83" y="97"/>
                    <a:pt x="80" y="60"/>
                    <a:pt x="74" y="23"/>
                  </a:cubicBezTo>
                  <a:cubicBezTo>
                    <a:pt x="73"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5" name="Google Shape;4585;p175"/>
            <p:cNvSpPr/>
            <p:nvPr/>
          </p:nvSpPr>
          <p:spPr>
            <a:xfrm>
              <a:off x="5986000" y="1599700"/>
              <a:ext cx="5025" cy="12300"/>
            </a:xfrm>
            <a:custGeom>
              <a:avLst/>
              <a:gdLst/>
              <a:ahLst/>
              <a:cxnLst/>
              <a:rect l="l" t="t" r="r" b="b"/>
              <a:pathLst>
                <a:path w="201" h="492" extrusionOk="0">
                  <a:moveTo>
                    <a:pt x="162" y="0"/>
                  </a:moveTo>
                  <a:cubicBezTo>
                    <a:pt x="155" y="0"/>
                    <a:pt x="147" y="3"/>
                    <a:pt x="140" y="9"/>
                  </a:cubicBezTo>
                  <a:cubicBezTo>
                    <a:pt x="88" y="55"/>
                    <a:pt x="61" y="126"/>
                    <a:pt x="42" y="193"/>
                  </a:cubicBezTo>
                  <a:cubicBezTo>
                    <a:pt x="20" y="271"/>
                    <a:pt x="7" y="351"/>
                    <a:pt x="2" y="432"/>
                  </a:cubicBezTo>
                  <a:cubicBezTo>
                    <a:pt x="1" y="463"/>
                    <a:pt x="29" y="491"/>
                    <a:pt x="59" y="491"/>
                  </a:cubicBezTo>
                  <a:cubicBezTo>
                    <a:pt x="60" y="491"/>
                    <a:pt x="61" y="491"/>
                    <a:pt x="62" y="491"/>
                  </a:cubicBezTo>
                  <a:cubicBezTo>
                    <a:pt x="63" y="491"/>
                    <a:pt x="63" y="491"/>
                    <a:pt x="64" y="491"/>
                  </a:cubicBezTo>
                  <a:cubicBezTo>
                    <a:pt x="97" y="491"/>
                    <a:pt x="124" y="466"/>
                    <a:pt x="124" y="433"/>
                  </a:cubicBezTo>
                  <a:cubicBezTo>
                    <a:pt x="126" y="357"/>
                    <a:pt x="133" y="297"/>
                    <a:pt x="149" y="224"/>
                  </a:cubicBezTo>
                  <a:cubicBezTo>
                    <a:pt x="164" y="162"/>
                    <a:pt x="180" y="102"/>
                    <a:pt x="194" y="40"/>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6" name="Google Shape;4586;p175"/>
            <p:cNvSpPr/>
            <p:nvPr/>
          </p:nvSpPr>
          <p:spPr>
            <a:xfrm>
              <a:off x="5876000" y="1483600"/>
              <a:ext cx="3175" cy="17225"/>
            </a:xfrm>
            <a:custGeom>
              <a:avLst/>
              <a:gdLst/>
              <a:ahLst/>
              <a:cxnLst/>
              <a:rect l="l" t="t" r="r" b="b"/>
              <a:pathLst>
                <a:path w="127" h="689" extrusionOk="0">
                  <a:moveTo>
                    <a:pt x="63" y="0"/>
                  </a:moveTo>
                  <a:cubicBezTo>
                    <a:pt x="52" y="0"/>
                    <a:pt x="41" y="7"/>
                    <a:pt x="37" y="20"/>
                  </a:cubicBezTo>
                  <a:cubicBezTo>
                    <a:pt x="18" y="70"/>
                    <a:pt x="8" y="117"/>
                    <a:pt x="4" y="169"/>
                  </a:cubicBezTo>
                  <a:cubicBezTo>
                    <a:pt x="1" y="220"/>
                    <a:pt x="2" y="271"/>
                    <a:pt x="2" y="322"/>
                  </a:cubicBezTo>
                  <a:lnTo>
                    <a:pt x="2" y="628"/>
                  </a:lnTo>
                  <a:cubicBezTo>
                    <a:pt x="2" y="668"/>
                    <a:pt x="33" y="689"/>
                    <a:pt x="64" y="689"/>
                  </a:cubicBezTo>
                  <a:cubicBezTo>
                    <a:pt x="95" y="689"/>
                    <a:pt x="126" y="668"/>
                    <a:pt x="126" y="628"/>
                  </a:cubicBezTo>
                  <a:lnTo>
                    <a:pt x="126" y="322"/>
                  </a:lnTo>
                  <a:cubicBezTo>
                    <a:pt x="126" y="270"/>
                    <a:pt x="127" y="219"/>
                    <a:pt x="124" y="169"/>
                  </a:cubicBezTo>
                  <a:cubicBezTo>
                    <a:pt x="120" y="117"/>
                    <a:pt x="110" y="70"/>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7" name="Google Shape;4587;p175"/>
            <p:cNvSpPr/>
            <p:nvPr/>
          </p:nvSpPr>
          <p:spPr>
            <a:xfrm>
              <a:off x="5894875" y="1494875"/>
              <a:ext cx="6000" cy="10750"/>
            </a:xfrm>
            <a:custGeom>
              <a:avLst/>
              <a:gdLst/>
              <a:ahLst/>
              <a:cxnLst/>
              <a:rect l="l" t="t" r="r" b="b"/>
              <a:pathLst>
                <a:path w="240" h="430" extrusionOk="0">
                  <a:moveTo>
                    <a:pt x="209" y="1"/>
                  </a:moveTo>
                  <a:cubicBezTo>
                    <a:pt x="203" y="1"/>
                    <a:pt x="197" y="3"/>
                    <a:pt x="191" y="8"/>
                  </a:cubicBezTo>
                  <a:cubicBezTo>
                    <a:pt x="140" y="51"/>
                    <a:pt x="105" y="110"/>
                    <a:pt x="78" y="170"/>
                  </a:cubicBezTo>
                  <a:cubicBezTo>
                    <a:pt x="49" y="232"/>
                    <a:pt x="27" y="297"/>
                    <a:pt x="7" y="362"/>
                  </a:cubicBezTo>
                  <a:cubicBezTo>
                    <a:pt x="0" y="389"/>
                    <a:pt x="17" y="423"/>
                    <a:pt x="44" y="428"/>
                  </a:cubicBezTo>
                  <a:cubicBezTo>
                    <a:pt x="49" y="429"/>
                    <a:pt x="54" y="430"/>
                    <a:pt x="59" y="430"/>
                  </a:cubicBezTo>
                  <a:cubicBezTo>
                    <a:pt x="82" y="430"/>
                    <a:pt x="104" y="415"/>
                    <a:pt x="112" y="392"/>
                  </a:cubicBezTo>
                  <a:cubicBezTo>
                    <a:pt x="128" y="331"/>
                    <a:pt x="149" y="270"/>
                    <a:pt x="172" y="212"/>
                  </a:cubicBezTo>
                  <a:cubicBezTo>
                    <a:pt x="196" y="153"/>
                    <a:pt x="223" y="97"/>
                    <a:pt x="236" y="35"/>
                  </a:cubicBezTo>
                  <a:cubicBezTo>
                    <a:pt x="240" y="15"/>
                    <a:pt x="225"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8" name="Google Shape;4588;p175"/>
            <p:cNvSpPr/>
            <p:nvPr/>
          </p:nvSpPr>
          <p:spPr>
            <a:xfrm>
              <a:off x="5755400" y="1646950"/>
              <a:ext cx="4225" cy="11425"/>
            </a:xfrm>
            <a:custGeom>
              <a:avLst/>
              <a:gdLst/>
              <a:ahLst/>
              <a:cxnLst/>
              <a:rect l="l" t="t" r="r" b="b"/>
              <a:pathLst>
                <a:path w="169" h="457" extrusionOk="0">
                  <a:moveTo>
                    <a:pt x="42" y="1"/>
                  </a:moveTo>
                  <a:cubicBezTo>
                    <a:pt x="21" y="1"/>
                    <a:pt x="0" y="20"/>
                    <a:pt x="1" y="42"/>
                  </a:cubicBezTo>
                  <a:cubicBezTo>
                    <a:pt x="1" y="52"/>
                    <a:pt x="3" y="61"/>
                    <a:pt x="4" y="70"/>
                  </a:cubicBezTo>
                  <a:cubicBezTo>
                    <a:pt x="4" y="72"/>
                    <a:pt x="6" y="85"/>
                    <a:pt x="6" y="85"/>
                  </a:cubicBezTo>
                  <a:cubicBezTo>
                    <a:pt x="6" y="85"/>
                    <a:pt x="6" y="85"/>
                    <a:pt x="6" y="85"/>
                  </a:cubicBezTo>
                  <a:cubicBezTo>
                    <a:pt x="8" y="96"/>
                    <a:pt x="14" y="117"/>
                    <a:pt x="18" y="132"/>
                  </a:cubicBezTo>
                  <a:cubicBezTo>
                    <a:pt x="26" y="159"/>
                    <a:pt x="30" y="188"/>
                    <a:pt x="34" y="214"/>
                  </a:cubicBezTo>
                  <a:cubicBezTo>
                    <a:pt x="33" y="212"/>
                    <a:pt x="33" y="210"/>
                    <a:pt x="33" y="210"/>
                  </a:cubicBezTo>
                  <a:lnTo>
                    <a:pt x="33" y="210"/>
                  </a:lnTo>
                  <a:cubicBezTo>
                    <a:pt x="33" y="210"/>
                    <a:pt x="35" y="223"/>
                    <a:pt x="35" y="225"/>
                  </a:cubicBezTo>
                  <a:cubicBezTo>
                    <a:pt x="36" y="233"/>
                    <a:pt x="36" y="239"/>
                    <a:pt x="36" y="246"/>
                  </a:cubicBezTo>
                  <a:cubicBezTo>
                    <a:pt x="37" y="260"/>
                    <a:pt x="37" y="275"/>
                    <a:pt x="36" y="290"/>
                  </a:cubicBezTo>
                  <a:cubicBezTo>
                    <a:pt x="36" y="305"/>
                    <a:pt x="35" y="320"/>
                    <a:pt x="34" y="333"/>
                  </a:cubicBezTo>
                  <a:cubicBezTo>
                    <a:pt x="34" y="337"/>
                    <a:pt x="32" y="342"/>
                    <a:pt x="32" y="347"/>
                  </a:cubicBezTo>
                  <a:cubicBezTo>
                    <a:pt x="33" y="344"/>
                    <a:pt x="33" y="342"/>
                    <a:pt x="33" y="342"/>
                  </a:cubicBezTo>
                  <a:lnTo>
                    <a:pt x="33" y="342"/>
                  </a:lnTo>
                  <a:cubicBezTo>
                    <a:pt x="33" y="342"/>
                    <a:pt x="33" y="344"/>
                    <a:pt x="32" y="348"/>
                  </a:cubicBezTo>
                  <a:cubicBezTo>
                    <a:pt x="31" y="357"/>
                    <a:pt x="30" y="364"/>
                    <a:pt x="29" y="373"/>
                  </a:cubicBezTo>
                  <a:cubicBezTo>
                    <a:pt x="21" y="407"/>
                    <a:pt x="37" y="446"/>
                    <a:pt x="75" y="454"/>
                  </a:cubicBezTo>
                  <a:cubicBezTo>
                    <a:pt x="80" y="456"/>
                    <a:pt x="86" y="457"/>
                    <a:pt x="92" y="457"/>
                  </a:cubicBezTo>
                  <a:cubicBezTo>
                    <a:pt x="118" y="457"/>
                    <a:pt x="149" y="440"/>
                    <a:pt x="154" y="409"/>
                  </a:cubicBezTo>
                  <a:cubicBezTo>
                    <a:pt x="167" y="335"/>
                    <a:pt x="168" y="264"/>
                    <a:pt x="157" y="189"/>
                  </a:cubicBezTo>
                  <a:cubicBezTo>
                    <a:pt x="152" y="157"/>
                    <a:pt x="141" y="127"/>
                    <a:pt x="129" y="96"/>
                  </a:cubicBezTo>
                  <a:cubicBezTo>
                    <a:pt x="121" y="76"/>
                    <a:pt x="113" y="59"/>
                    <a:pt x="98" y="40"/>
                  </a:cubicBezTo>
                  <a:cubicBezTo>
                    <a:pt x="87" y="28"/>
                    <a:pt x="76" y="18"/>
                    <a:pt x="61" y="7"/>
                  </a:cubicBezTo>
                  <a:cubicBezTo>
                    <a:pt x="56" y="3"/>
                    <a:pt x="49" y="1"/>
                    <a:pt x="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9" name="Google Shape;4589;p175"/>
            <p:cNvSpPr/>
            <p:nvPr/>
          </p:nvSpPr>
          <p:spPr>
            <a:xfrm>
              <a:off x="5780950" y="1648700"/>
              <a:ext cx="3925" cy="9525"/>
            </a:xfrm>
            <a:custGeom>
              <a:avLst/>
              <a:gdLst/>
              <a:ahLst/>
              <a:cxnLst/>
              <a:rect l="l" t="t" r="r" b="b"/>
              <a:pathLst>
                <a:path w="157" h="381" extrusionOk="0">
                  <a:moveTo>
                    <a:pt x="117" y="0"/>
                  </a:moveTo>
                  <a:cubicBezTo>
                    <a:pt x="107" y="0"/>
                    <a:pt x="98" y="5"/>
                    <a:pt x="95" y="16"/>
                  </a:cubicBezTo>
                  <a:cubicBezTo>
                    <a:pt x="88" y="41"/>
                    <a:pt x="85" y="66"/>
                    <a:pt x="78" y="91"/>
                  </a:cubicBezTo>
                  <a:cubicBezTo>
                    <a:pt x="70" y="115"/>
                    <a:pt x="63" y="138"/>
                    <a:pt x="57" y="162"/>
                  </a:cubicBezTo>
                  <a:cubicBezTo>
                    <a:pt x="44" y="210"/>
                    <a:pt x="28" y="260"/>
                    <a:pt x="11" y="307"/>
                  </a:cubicBezTo>
                  <a:cubicBezTo>
                    <a:pt x="1" y="335"/>
                    <a:pt x="22" y="371"/>
                    <a:pt x="52" y="379"/>
                  </a:cubicBezTo>
                  <a:cubicBezTo>
                    <a:pt x="56" y="380"/>
                    <a:pt x="61" y="380"/>
                    <a:pt x="65" y="380"/>
                  </a:cubicBezTo>
                  <a:cubicBezTo>
                    <a:pt x="92" y="380"/>
                    <a:pt x="116" y="364"/>
                    <a:pt x="124" y="338"/>
                  </a:cubicBezTo>
                  <a:cubicBezTo>
                    <a:pt x="140" y="285"/>
                    <a:pt x="150" y="230"/>
                    <a:pt x="154" y="174"/>
                  </a:cubicBezTo>
                  <a:cubicBezTo>
                    <a:pt x="156" y="162"/>
                    <a:pt x="157" y="148"/>
                    <a:pt x="156" y="136"/>
                  </a:cubicBezTo>
                  <a:cubicBezTo>
                    <a:pt x="156" y="123"/>
                    <a:pt x="152" y="111"/>
                    <a:pt x="151" y="97"/>
                  </a:cubicBezTo>
                  <a:cubicBezTo>
                    <a:pt x="149" y="71"/>
                    <a:pt x="146" y="42"/>
                    <a:pt x="139" y="16"/>
                  </a:cubicBezTo>
                  <a:cubicBezTo>
                    <a:pt x="136" y="5"/>
                    <a:pt x="126" y="0"/>
                    <a:pt x="11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0" name="Google Shape;4590;p175"/>
            <p:cNvSpPr/>
            <p:nvPr/>
          </p:nvSpPr>
          <p:spPr>
            <a:xfrm>
              <a:off x="5676100" y="1694425"/>
              <a:ext cx="3200" cy="13825"/>
            </a:xfrm>
            <a:custGeom>
              <a:avLst/>
              <a:gdLst/>
              <a:ahLst/>
              <a:cxnLst/>
              <a:rect l="l" t="t" r="r" b="b"/>
              <a:pathLst>
                <a:path w="128" h="553" extrusionOk="0">
                  <a:moveTo>
                    <a:pt x="64" y="1"/>
                  </a:moveTo>
                  <a:cubicBezTo>
                    <a:pt x="49" y="1"/>
                    <a:pt x="34" y="7"/>
                    <a:pt x="29" y="21"/>
                  </a:cubicBezTo>
                  <a:cubicBezTo>
                    <a:pt x="20" y="41"/>
                    <a:pt x="7" y="62"/>
                    <a:pt x="6" y="86"/>
                  </a:cubicBezTo>
                  <a:cubicBezTo>
                    <a:pt x="5" y="104"/>
                    <a:pt x="4" y="122"/>
                    <a:pt x="3" y="139"/>
                  </a:cubicBezTo>
                  <a:cubicBezTo>
                    <a:pt x="0" y="179"/>
                    <a:pt x="1" y="218"/>
                    <a:pt x="1" y="257"/>
                  </a:cubicBezTo>
                  <a:lnTo>
                    <a:pt x="1" y="491"/>
                  </a:lnTo>
                  <a:cubicBezTo>
                    <a:pt x="1" y="524"/>
                    <a:pt x="30" y="553"/>
                    <a:pt x="63" y="553"/>
                  </a:cubicBezTo>
                  <a:cubicBezTo>
                    <a:pt x="64" y="553"/>
                    <a:pt x="65" y="553"/>
                    <a:pt x="66" y="553"/>
                  </a:cubicBezTo>
                  <a:cubicBezTo>
                    <a:pt x="98" y="553"/>
                    <a:pt x="126" y="526"/>
                    <a:pt x="126" y="492"/>
                  </a:cubicBezTo>
                  <a:lnTo>
                    <a:pt x="126" y="259"/>
                  </a:lnTo>
                  <a:cubicBezTo>
                    <a:pt x="126" y="221"/>
                    <a:pt x="127" y="183"/>
                    <a:pt x="124" y="144"/>
                  </a:cubicBezTo>
                  <a:cubicBezTo>
                    <a:pt x="123" y="124"/>
                    <a:pt x="123" y="106"/>
                    <a:pt x="121" y="86"/>
                  </a:cubicBezTo>
                  <a:cubicBezTo>
                    <a:pt x="118" y="63"/>
                    <a:pt x="108" y="42"/>
                    <a:pt x="98" y="21"/>
                  </a:cubicBezTo>
                  <a:cubicBezTo>
                    <a:pt x="93" y="7"/>
                    <a:pt x="78" y="1"/>
                    <a:pt x="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1" name="Google Shape;4591;p175"/>
            <p:cNvSpPr/>
            <p:nvPr/>
          </p:nvSpPr>
          <p:spPr>
            <a:xfrm>
              <a:off x="5681025" y="1694725"/>
              <a:ext cx="3700" cy="11150"/>
            </a:xfrm>
            <a:custGeom>
              <a:avLst/>
              <a:gdLst/>
              <a:ahLst/>
              <a:cxnLst/>
              <a:rect l="l" t="t" r="r" b="b"/>
              <a:pathLst>
                <a:path w="148" h="446" extrusionOk="0">
                  <a:moveTo>
                    <a:pt x="116" y="1"/>
                  </a:moveTo>
                  <a:cubicBezTo>
                    <a:pt x="106" y="1"/>
                    <a:pt x="96" y="5"/>
                    <a:pt x="89" y="15"/>
                  </a:cubicBezTo>
                  <a:cubicBezTo>
                    <a:pt x="54" y="66"/>
                    <a:pt x="30" y="126"/>
                    <a:pt x="18" y="186"/>
                  </a:cubicBezTo>
                  <a:cubicBezTo>
                    <a:pt x="6" y="250"/>
                    <a:pt x="1" y="315"/>
                    <a:pt x="1" y="381"/>
                  </a:cubicBezTo>
                  <a:cubicBezTo>
                    <a:pt x="1" y="414"/>
                    <a:pt x="30" y="445"/>
                    <a:pt x="62" y="445"/>
                  </a:cubicBezTo>
                  <a:cubicBezTo>
                    <a:pt x="63" y="445"/>
                    <a:pt x="64" y="445"/>
                    <a:pt x="65" y="445"/>
                  </a:cubicBezTo>
                  <a:cubicBezTo>
                    <a:pt x="100" y="444"/>
                    <a:pt x="132" y="418"/>
                    <a:pt x="131" y="381"/>
                  </a:cubicBezTo>
                  <a:cubicBezTo>
                    <a:pt x="130" y="321"/>
                    <a:pt x="132" y="261"/>
                    <a:pt x="139" y="202"/>
                  </a:cubicBezTo>
                  <a:cubicBezTo>
                    <a:pt x="144" y="148"/>
                    <a:pt x="147" y="92"/>
                    <a:pt x="146" y="30"/>
                  </a:cubicBezTo>
                  <a:cubicBezTo>
                    <a:pt x="146" y="11"/>
                    <a:pt x="132"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2" name="Google Shape;4592;p175"/>
            <p:cNvSpPr/>
            <p:nvPr/>
          </p:nvSpPr>
          <p:spPr>
            <a:xfrm>
              <a:off x="5437650" y="1746700"/>
              <a:ext cx="5950" cy="12600"/>
            </a:xfrm>
            <a:custGeom>
              <a:avLst/>
              <a:gdLst/>
              <a:ahLst/>
              <a:cxnLst/>
              <a:rect l="l" t="t" r="r" b="b"/>
              <a:pathLst>
                <a:path w="238" h="504" extrusionOk="0">
                  <a:moveTo>
                    <a:pt x="193" y="0"/>
                  </a:moveTo>
                  <a:cubicBezTo>
                    <a:pt x="182" y="0"/>
                    <a:pt x="171" y="7"/>
                    <a:pt x="167" y="19"/>
                  </a:cubicBezTo>
                  <a:cubicBezTo>
                    <a:pt x="146" y="83"/>
                    <a:pt x="131" y="148"/>
                    <a:pt x="108" y="211"/>
                  </a:cubicBezTo>
                  <a:cubicBezTo>
                    <a:pt x="88" y="269"/>
                    <a:pt x="59" y="329"/>
                    <a:pt x="25" y="387"/>
                  </a:cubicBezTo>
                  <a:cubicBezTo>
                    <a:pt x="1" y="426"/>
                    <a:pt x="20" y="479"/>
                    <a:pt x="62" y="497"/>
                  </a:cubicBezTo>
                  <a:cubicBezTo>
                    <a:pt x="73" y="502"/>
                    <a:pt x="84" y="504"/>
                    <a:pt x="94" y="504"/>
                  </a:cubicBezTo>
                  <a:cubicBezTo>
                    <a:pt x="128" y="504"/>
                    <a:pt x="155" y="480"/>
                    <a:pt x="169" y="447"/>
                  </a:cubicBezTo>
                  <a:cubicBezTo>
                    <a:pt x="196" y="380"/>
                    <a:pt x="215" y="311"/>
                    <a:pt x="223" y="240"/>
                  </a:cubicBezTo>
                  <a:cubicBezTo>
                    <a:pt x="234" y="168"/>
                    <a:pt x="238" y="91"/>
                    <a:pt x="217" y="19"/>
                  </a:cubicBezTo>
                  <a:cubicBezTo>
                    <a:pt x="214" y="7"/>
                    <a:pt x="204" y="0"/>
                    <a:pt x="19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3" name="Google Shape;4593;p175"/>
            <p:cNvSpPr/>
            <p:nvPr/>
          </p:nvSpPr>
          <p:spPr>
            <a:xfrm>
              <a:off x="5451800" y="1750375"/>
              <a:ext cx="4050" cy="8825"/>
            </a:xfrm>
            <a:custGeom>
              <a:avLst/>
              <a:gdLst/>
              <a:ahLst/>
              <a:cxnLst/>
              <a:rect l="l" t="t" r="r" b="b"/>
              <a:pathLst>
                <a:path w="162" h="353" extrusionOk="0">
                  <a:moveTo>
                    <a:pt x="125" y="0"/>
                  </a:moveTo>
                  <a:cubicBezTo>
                    <a:pt x="114" y="0"/>
                    <a:pt x="102" y="7"/>
                    <a:pt x="97" y="22"/>
                  </a:cubicBezTo>
                  <a:cubicBezTo>
                    <a:pt x="66" y="101"/>
                    <a:pt x="41" y="182"/>
                    <a:pt x="8" y="262"/>
                  </a:cubicBezTo>
                  <a:cubicBezTo>
                    <a:pt x="1" y="277"/>
                    <a:pt x="6" y="303"/>
                    <a:pt x="15" y="316"/>
                  </a:cubicBezTo>
                  <a:cubicBezTo>
                    <a:pt x="24" y="331"/>
                    <a:pt x="41" y="346"/>
                    <a:pt x="57" y="350"/>
                  </a:cubicBezTo>
                  <a:cubicBezTo>
                    <a:pt x="64" y="351"/>
                    <a:pt x="71" y="352"/>
                    <a:pt x="78" y="352"/>
                  </a:cubicBezTo>
                  <a:cubicBezTo>
                    <a:pt x="90" y="352"/>
                    <a:pt x="102" y="350"/>
                    <a:pt x="112" y="342"/>
                  </a:cubicBezTo>
                  <a:cubicBezTo>
                    <a:pt x="127" y="332"/>
                    <a:pt x="143" y="317"/>
                    <a:pt x="146" y="299"/>
                  </a:cubicBezTo>
                  <a:cubicBezTo>
                    <a:pt x="152" y="252"/>
                    <a:pt x="158" y="205"/>
                    <a:pt x="159" y="158"/>
                  </a:cubicBezTo>
                  <a:cubicBezTo>
                    <a:pt x="161" y="137"/>
                    <a:pt x="161" y="117"/>
                    <a:pt x="161" y="96"/>
                  </a:cubicBezTo>
                  <a:cubicBezTo>
                    <a:pt x="161" y="74"/>
                    <a:pt x="158" y="53"/>
                    <a:pt x="156" y="30"/>
                  </a:cubicBezTo>
                  <a:cubicBezTo>
                    <a:pt x="154" y="11"/>
                    <a:pt x="140" y="0"/>
                    <a:pt x="12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4" name="Google Shape;4594;p175"/>
            <p:cNvSpPr/>
            <p:nvPr/>
          </p:nvSpPr>
          <p:spPr>
            <a:xfrm>
              <a:off x="5162975" y="1687925"/>
              <a:ext cx="10975" cy="18175"/>
            </a:xfrm>
            <a:custGeom>
              <a:avLst/>
              <a:gdLst/>
              <a:ahLst/>
              <a:cxnLst/>
              <a:rect l="l" t="t" r="r" b="b"/>
              <a:pathLst>
                <a:path w="439" h="727" extrusionOk="0">
                  <a:moveTo>
                    <a:pt x="28" y="0"/>
                  </a:moveTo>
                  <a:cubicBezTo>
                    <a:pt x="12" y="0"/>
                    <a:pt x="0" y="17"/>
                    <a:pt x="9" y="34"/>
                  </a:cubicBezTo>
                  <a:cubicBezTo>
                    <a:pt x="62" y="142"/>
                    <a:pt x="127" y="244"/>
                    <a:pt x="180" y="353"/>
                  </a:cubicBezTo>
                  <a:cubicBezTo>
                    <a:pt x="233" y="467"/>
                    <a:pt x="278" y="586"/>
                    <a:pt x="331" y="700"/>
                  </a:cubicBezTo>
                  <a:cubicBezTo>
                    <a:pt x="339" y="717"/>
                    <a:pt x="358" y="726"/>
                    <a:pt x="378" y="726"/>
                  </a:cubicBezTo>
                  <a:cubicBezTo>
                    <a:pt x="388" y="726"/>
                    <a:pt x="398" y="724"/>
                    <a:pt x="406" y="719"/>
                  </a:cubicBezTo>
                  <a:cubicBezTo>
                    <a:pt x="433" y="702"/>
                    <a:pt x="438" y="670"/>
                    <a:pt x="426" y="643"/>
                  </a:cubicBezTo>
                  <a:cubicBezTo>
                    <a:pt x="371" y="526"/>
                    <a:pt x="324" y="405"/>
                    <a:pt x="269" y="289"/>
                  </a:cubicBezTo>
                  <a:cubicBezTo>
                    <a:pt x="217" y="181"/>
                    <a:pt x="151" y="58"/>
                    <a:pt x="39" y="3"/>
                  </a:cubicBezTo>
                  <a:cubicBezTo>
                    <a:pt x="36"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5" name="Google Shape;4595;p175"/>
            <p:cNvSpPr/>
            <p:nvPr/>
          </p:nvSpPr>
          <p:spPr>
            <a:xfrm>
              <a:off x="5170075" y="1691750"/>
              <a:ext cx="4125" cy="10400"/>
            </a:xfrm>
            <a:custGeom>
              <a:avLst/>
              <a:gdLst/>
              <a:ahLst/>
              <a:cxnLst/>
              <a:rect l="l" t="t" r="r" b="b"/>
              <a:pathLst>
                <a:path w="165" h="416" extrusionOk="0">
                  <a:moveTo>
                    <a:pt x="142" y="0"/>
                  </a:moveTo>
                  <a:cubicBezTo>
                    <a:pt x="141" y="0"/>
                    <a:pt x="140" y="0"/>
                    <a:pt x="139" y="1"/>
                  </a:cubicBezTo>
                  <a:cubicBezTo>
                    <a:pt x="108" y="11"/>
                    <a:pt x="80" y="40"/>
                    <a:pt x="61" y="64"/>
                  </a:cubicBezTo>
                  <a:cubicBezTo>
                    <a:pt x="51" y="76"/>
                    <a:pt x="40" y="90"/>
                    <a:pt x="32" y="103"/>
                  </a:cubicBezTo>
                  <a:cubicBezTo>
                    <a:pt x="23" y="121"/>
                    <a:pt x="20" y="141"/>
                    <a:pt x="16" y="158"/>
                  </a:cubicBezTo>
                  <a:cubicBezTo>
                    <a:pt x="0" y="239"/>
                    <a:pt x="20" y="317"/>
                    <a:pt x="52" y="392"/>
                  </a:cubicBezTo>
                  <a:cubicBezTo>
                    <a:pt x="58" y="408"/>
                    <a:pt x="77" y="416"/>
                    <a:pt x="95" y="416"/>
                  </a:cubicBezTo>
                  <a:cubicBezTo>
                    <a:pt x="101" y="416"/>
                    <a:pt x="108" y="415"/>
                    <a:pt x="113" y="413"/>
                  </a:cubicBezTo>
                  <a:cubicBezTo>
                    <a:pt x="133" y="404"/>
                    <a:pt x="150" y="378"/>
                    <a:pt x="142" y="354"/>
                  </a:cubicBezTo>
                  <a:cubicBezTo>
                    <a:pt x="116" y="293"/>
                    <a:pt x="104" y="239"/>
                    <a:pt x="111" y="174"/>
                  </a:cubicBezTo>
                  <a:cubicBezTo>
                    <a:pt x="111" y="173"/>
                    <a:pt x="112" y="168"/>
                    <a:pt x="112" y="167"/>
                  </a:cubicBezTo>
                  <a:lnTo>
                    <a:pt x="112" y="167"/>
                  </a:lnTo>
                  <a:cubicBezTo>
                    <a:pt x="112" y="165"/>
                    <a:pt x="112" y="162"/>
                    <a:pt x="112" y="160"/>
                  </a:cubicBezTo>
                  <a:cubicBezTo>
                    <a:pt x="113" y="153"/>
                    <a:pt x="116" y="147"/>
                    <a:pt x="117" y="139"/>
                  </a:cubicBezTo>
                  <a:cubicBezTo>
                    <a:pt x="121" y="122"/>
                    <a:pt x="119" y="116"/>
                    <a:pt x="124" y="98"/>
                  </a:cubicBezTo>
                  <a:cubicBezTo>
                    <a:pt x="134" y="71"/>
                    <a:pt x="150" y="49"/>
                    <a:pt x="160" y="23"/>
                  </a:cubicBezTo>
                  <a:cubicBezTo>
                    <a:pt x="165" y="11"/>
                    <a:pt x="153" y="0"/>
                    <a:pt x="1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6" name="Google Shape;4596;p175"/>
            <p:cNvSpPr/>
            <p:nvPr/>
          </p:nvSpPr>
          <p:spPr>
            <a:xfrm>
              <a:off x="5635875" y="1523450"/>
              <a:ext cx="3975" cy="7575"/>
            </a:xfrm>
            <a:custGeom>
              <a:avLst/>
              <a:gdLst/>
              <a:ahLst/>
              <a:cxnLst/>
              <a:rect l="l" t="t" r="r" b="b"/>
              <a:pathLst>
                <a:path w="159" h="303" extrusionOk="0">
                  <a:moveTo>
                    <a:pt x="21" y="0"/>
                  </a:moveTo>
                  <a:cubicBezTo>
                    <a:pt x="11" y="0"/>
                    <a:pt x="0" y="10"/>
                    <a:pt x="3" y="22"/>
                  </a:cubicBezTo>
                  <a:cubicBezTo>
                    <a:pt x="20" y="112"/>
                    <a:pt x="51" y="199"/>
                    <a:pt x="87" y="285"/>
                  </a:cubicBezTo>
                  <a:cubicBezTo>
                    <a:pt x="93" y="297"/>
                    <a:pt x="106" y="303"/>
                    <a:pt x="119" y="303"/>
                  </a:cubicBezTo>
                  <a:cubicBezTo>
                    <a:pt x="126" y="303"/>
                    <a:pt x="132" y="301"/>
                    <a:pt x="137" y="299"/>
                  </a:cubicBezTo>
                  <a:cubicBezTo>
                    <a:pt x="154" y="288"/>
                    <a:pt x="159" y="266"/>
                    <a:pt x="150" y="249"/>
                  </a:cubicBezTo>
                  <a:cubicBezTo>
                    <a:pt x="108" y="172"/>
                    <a:pt x="72" y="90"/>
                    <a:pt x="34" y="9"/>
                  </a:cubicBezTo>
                  <a:cubicBezTo>
                    <a:pt x="31" y="3"/>
                    <a:pt x="26" y="0"/>
                    <a:pt x="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7" name="Google Shape;4597;p175"/>
            <p:cNvSpPr/>
            <p:nvPr/>
          </p:nvSpPr>
          <p:spPr>
            <a:xfrm>
              <a:off x="5644950" y="1518400"/>
              <a:ext cx="5775" cy="14125"/>
            </a:xfrm>
            <a:custGeom>
              <a:avLst/>
              <a:gdLst/>
              <a:ahLst/>
              <a:cxnLst/>
              <a:rect l="l" t="t" r="r" b="b"/>
              <a:pathLst>
                <a:path w="231" h="565" extrusionOk="0">
                  <a:moveTo>
                    <a:pt x="202" y="0"/>
                  </a:moveTo>
                  <a:cubicBezTo>
                    <a:pt x="200" y="0"/>
                    <a:pt x="197" y="1"/>
                    <a:pt x="195" y="2"/>
                  </a:cubicBezTo>
                  <a:cubicBezTo>
                    <a:pt x="103" y="41"/>
                    <a:pt x="41" y="127"/>
                    <a:pt x="21" y="222"/>
                  </a:cubicBezTo>
                  <a:cubicBezTo>
                    <a:pt x="1" y="327"/>
                    <a:pt x="20" y="434"/>
                    <a:pt x="59" y="531"/>
                  </a:cubicBezTo>
                  <a:cubicBezTo>
                    <a:pt x="67" y="550"/>
                    <a:pt x="83" y="565"/>
                    <a:pt x="104" y="565"/>
                  </a:cubicBezTo>
                  <a:cubicBezTo>
                    <a:pt x="107" y="565"/>
                    <a:pt x="112" y="564"/>
                    <a:pt x="116" y="563"/>
                  </a:cubicBezTo>
                  <a:cubicBezTo>
                    <a:pt x="140" y="558"/>
                    <a:pt x="160" y="531"/>
                    <a:pt x="149" y="507"/>
                  </a:cubicBezTo>
                  <a:cubicBezTo>
                    <a:pt x="118" y="426"/>
                    <a:pt x="97" y="335"/>
                    <a:pt x="115" y="247"/>
                  </a:cubicBezTo>
                  <a:cubicBezTo>
                    <a:pt x="133" y="168"/>
                    <a:pt x="176" y="97"/>
                    <a:pt x="221" y="29"/>
                  </a:cubicBezTo>
                  <a:cubicBezTo>
                    <a:pt x="231" y="14"/>
                    <a:pt x="217" y="0"/>
                    <a:pt x="2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8" name="Google Shape;4598;p175"/>
            <p:cNvSpPr/>
            <p:nvPr/>
          </p:nvSpPr>
          <p:spPr>
            <a:xfrm>
              <a:off x="5317225" y="1598275"/>
              <a:ext cx="3550" cy="23550"/>
            </a:xfrm>
            <a:custGeom>
              <a:avLst/>
              <a:gdLst/>
              <a:ahLst/>
              <a:cxnLst/>
              <a:rect l="l" t="t" r="r" b="b"/>
              <a:pathLst>
                <a:path w="142" h="942" extrusionOk="0">
                  <a:moveTo>
                    <a:pt x="71" y="1"/>
                  </a:moveTo>
                  <a:cubicBezTo>
                    <a:pt x="61" y="1"/>
                    <a:pt x="51" y="7"/>
                    <a:pt x="47" y="18"/>
                  </a:cubicBezTo>
                  <a:cubicBezTo>
                    <a:pt x="27" y="86"/>
                    <a:pt x="26" y="158"/>
                    <a:pt x="16" y="228"/>
                  </a:cubicBezTo>
                  <a:cubicBezTo>
                    <a:pt x="7" y="299"/>
                    <a:pt x="6" y="371"/>
                    <a:pt x="5" y="441"/>
                  </a:cubicBezTo>
                  <a:cubicBezTo>
                    <a:pt x="0" y="586"/>
                    <a:pt x="2" y="731"/>
                    <a:pt x="1" y="874"/>
                  </a:cubicBezTo>
                  <a:cubicBezTo>
                    <a:pt x="1" y="919"/>
                    <a:pt x="35" y="942"/>
                    <a:pt x="70" y="942"/>
                  </a:cubicBezTo>
                  <a:cubicBezTo>
                    <a:pt x="105" y="942"/>
                    <a:pt x="140" y="919"/>
                    <a:pt x="140" y="874"/>
                  </a:cubicBezTo>
                  <a:cubicBezTo>
                    <a:pt x="139" y="730"/>
                    <a:pt x="141" y="584"/>
                    <a:pt x="136" y="441"/>
                  </a:cubicBezTo>
                  <a:cubicBezTo>
                    <a:pt x="134" y="371"/>
                    <a:pt x="133" y="299"/>
                    <a:pt x="125" y="228"/>
                  </a:cubicBezTo>
                  <a:cubicBezTo>
                    <a:pt x="116" y="158"/>
                    <a:pt x="114" y="86"/>
                    <a:pt x="94" y="18"/>
                  </a:cubicBezTo>
                  <a:cubicBezTo>
                    <a:pt x="91" y="7"/>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9" name="Google Shape;4599;p175"/>
            <p:cNvSpPr/>
            <p:nvPr/>
          </p:nvSpPr>
          <p:spPr>
            <a:xfrm>
              <a:off x="5328750" y="1597075"/>
              <a:ext cx="3000" cy="15625"/>
            </a:xfrm>
            <a:custGeom>
              <a:avLst/>
              <a:gdLst/>
              <a:ahLst/>
              <a:cxnLst/>
              <a:rect l="l" t="t" r="r" b="b"/>
              <a:pathLst>
                <a:path w="120" h="625" extrusionOk="0">
                  <a:moveTo>
                    <a:pt x="59" y="1"/>
                  </a:moveTo>
                  <a:cubicBezTo>
                    <a:pt x="50" y="1"/>
                    <a:pt x="41" y="6"/>
                    <a:pt x="38" y="16"/>
                  </a:cubicBezTo>
                  <a:cubicBezTo>
                    <a:pt x="13" y="106"/>
                    <a:pt x="0" y="199"/>
                    <a:pt x="1" y="292"/>
                  </a:cubicBezTo>
                  <a:lnTo>
                    <a:pt x="5" y="573"/>
                  </a:lnTo>
                  <a:cubicBezTo>
                    <a:pt x="5" y="607"/>
                    <a:pt x="33" y="625"/>
                    <a:pt x="60" y="625"/>
                  </a:cubicBezTo>
                  <a:cubicBezTo>
                    <a:pt x="87" y="625"/>
                    <a:pt x="114" y="607"/>
                    <a:pt x="114" y="573"/>
                  </a:cubicBezTo>
                  <a:lnTo>
                    <a:pt x="117" y="292"/>
                  </a:lnTo>
                  <a:cubicBezTo>
                    <a:pt x="119" y="199"/>
                    <a:pt x="106" y="106"/>
                    <a:pt x="80" y="16"/>
                  </a:cubicBezTo>
                  <a:cubicBezTo>
                    <a:pt x="77" y="6"/>
                    <a:pt x="68" y="1"/>
                    <a:pt x="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0" name="Google Shape;4600;p175"/>
            <p:cNvSpPr/>
            <p:nvPr/>
          </p:nvSpPr>
          <p:spPr>
            <a:xfrm>
              <a:off x="5887350" y="1584925"/>
              <a:ext cx="6000" cy="15650"/>
            </a:xfrm>
            <a:custGeom>
              <a:avLst/>
              <a:gdLst/>
              <a:ahLst/>
              <a:cxnLst/>
              <a:rect l="l" t="t" r="r" b="b"/>
              <a:pathLst>
                <a:path w="240" h="626" extrusionOk="0">
                  <a:moveTo>
                    <a:pt x="210" y="0"/>
                  </a:moveTo>
                  <a:cubicBezTo>
                    <a:pt x="201" y="0"/>
                    <a:pt x="192" y="5"/>
                    <a:pt x="188" y="17"/>
                  </a:cubicBezTo>
                  <a:cubicBezTo>
                    <a:pt x="177" y="64"/>
                    <a:pt x="168" y="110"/>
                    <a:pt x="154" y="154"/>
                  </a:cubicBezTo>
                  <a:cubicBezTo>
                    <a:pt x="145" y="177"/>
                    <a:pt x="136" y="198"/>
                    <a:pt x="128" y="220"/>
                  </a:cubicBezTo>
                  <a:cubicBezTo>
                    <a:pt x="120" y="244"/>
                    <a:pt x="114" y="265"/>
                    <a:pt x="106" y="289"/>
                  </a:cubicBezTo>
                  <a:cubicBezTo>
                    <a:pt x="76" y="379"/>
                    <a:pt x="46" y="469"/>
                    <a:pt x="11" y="559"/>
                  </a:cubicBezTo>
                  <a:cubicBezTo>
                    <a:pt x="1" y="586"/>
                    <a:pt x="22" y="617"/>
                    <a:pt x="48" y="623"/>
                  </a:cubicBezTo>
                  <a:cubicBezTo>
                    <a:pt x="53" y="625"/>
                    <a:pt x="59" y="626"/>
                    <a:pt x="64" y="626"/>
                  </a:cubicBezTo>
                  <a:cubicBezTo>
                    <a:pt x="85" y="626"/>
                    <a:pt x="103" y="609"/>
                    <a:pt x="112" y="588"/>
                  </a:cubicBezTo>
                  <a:cubicBezTo>
                    <a:pt x="146" y="499"/>
                    <a:pt x="185" y="407"/>
                    <a:pt x="208" y="313"/>
                  </a:cubicBezTo>
                  <a:cubicBezTo>
                    <a:pt x="213" y="290"/>
                    <a:pt x="217" y="266"/>
                    <a:pt x="223" y="243"/>
                  </a:cubicBezTo>
                  <a:cubicBezTo>
                    <a:pt x="228" y="218"/>
                    <a:pt x="226" y="194"/>
                    <a:pt x="229" y="169"/>
                  </a:cubicBezTo>
                  <a:cubicBezTo>
                    <a:pt x="235" y="121"/>
                    <a:pt x="240" y="72"/>
                    <a:pt x="236" y="24"/>
                  </a:cubicBezTo>
                  <a:cubicBezTo>
                    <a:pt x="234" y="9"/>
                    <a:pt x="222"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1" name="Google Shape;4601;p175"/>
            <p:cNvSpPr/>
            <p:nvPr/>
          </p:nvSpPr>
          <p:spPr>
            <a:xfrm>
              <a:off x="5899100" y="1586300"/>
              <a:ext cx="3650" cy="11575"/>
            </a:xfrm>
            <a:custGeom>
              <a:avLst/>
              <a:gdLst/>
              <a:ahLst/>
              <a:cxnLst/>
              <a:rect l="l" t="t" r="r" b="b"/>
              <a:pathLst>
                <a:path w="146" h="463" extrusionOk="0">
                  <a:moveTo>
                    <a:pt x="37" y="0"/>
                  </a:moveTo>
                  <a:cubicBezTo>
                    <a:pt x="30" y="0"/>
                    <a:pt x="24" y="4"/>
                    <a:pt x="22" y="14"/>
                  </a:cubicBezTo>
                  <a:cubicBezTo>
                    <a:pt x="15" y="47"/>
                    <a:pt x="11" y="80"/>
                    <a:pt x="7" y="116"/>
                  </a:cubicBezTo>
                  <a:cubicBezTo>
                    <a:pt x="5" y="150"/>
                    <a:pt x="0" y="186"/>
                    <a:pt x="2" y="222"/>
                  </a:cubicBezTo>
                  <a:cubicBezTo>
                    <a:pt x="10" y="292"/>
                    <a:pt x="25" y="363"/>
                    <a:pt x="46" y="431"/>
                  </a:cubicBezTo>
                  <a:cubicBezTo>
                    <a:pt x="53" y="453"/>
                    <a:pt x="71" y="462"/>
                    <a:pt x="89" y="462"/>
                  </a:cubicBezTo>
                  <a:cubicBezTo>
                    <a:pt x="117" y="462"/>
                    <a:pt x="145" y="440"/>
                    <a:pt x="134" y="406"/>
                  </a:cubicBezTo>
                  <a:cubicBezTo>
                    <a:pt x="112" y="344"/>
                    <a:pt x="95" y="280"/>
                    <a:pt x="86" y="215"/>
                  </a:cubicBezTo>
                  <a:cubicBezTo>
                    <a:pt x="81" y="184"/>
                    <a:pt x="74" y="153"/>
                    <a:pt x="68" y="122"/>
                  </a:cubicBezTo>
                  <a:cubicBezTo>
                    <a:pt x="62" y="88"/>
                    <a:pt x="62" y="53"/>
                    <a:pt x="58" y="19"/>
                  </a:cubicBezTo>
                  <a:cubicBezTo>
                    <a:pt x="57" y="8"/>
                    <a:pt x="47" y="0"/>
                    <a:pt x="3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602" name="Google Shape;4602;p175"/>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slide">
  <p:cSld name="TITLE_1">
    <p:spTree>
      <p:nvGrpSpPr>
        <p:cNvPr id="1" name="Shape 53"/>
        <p:cNvGrpSpPr/>
        <p:nvPr/>
      </p:nvGrpSpPr>
      <p:grpSpPr>
        <a:xfrm>
          <a:off x="0" y="0"/>
          <a:ext cx="0" cy="0"/>
          <a:chOff x="0" y="0"/>
          <a:chExt cx="0" cy="0"/>
        </a:xfrm>
      </p:grpSpPr>
      <p:sp>
        <p:nvSpPr>
          <p:cNvPr id="54" name="Google Shape;54;p272"/>
          <p:cNvSpPr txBox="1">
            <a:spLocks noGrp="1"/>
          </p:cNvSpPr>
          <p:nvPr>
            <p:ph type="ctrTitle"/>
          </p:nvPr>
        </p:nvSpPr>
        <p:spPr>
          <a:xfrm>
            <a:off x="311708" y="744575"/>
            <a:ext cx="8520600" cy="2052600"/>
          </a:xfrm>
          <a:prstGeom prst="rect">
            <a:avLst/>
          </a:prstGeom>
          <a:noFill/>
          <a:ln>
            <a:noFill/>
          </a:ln>
        </p:spPr>
        <p:txBody>
          <a:bodyPr spcFirstLastPara="1" wrap="square" lIns="91425" tIns="91425" rIns="91425" bIns="91425" anchor="b" anchorCtr="0">
            <a:normAutofit/>
          </a:bodyPr>
          <a:lstStyle>
            <a:lvl1pPr lvl="0" algn="ctr" rtl="1">
              <a:lnSpc>
                <a:spcPct val="100000"/>
              </a:lnSpc>
              <a:spcBef>
                <a:spcPts val="0"/>
              </a:spcBef>
              <a:spcAft>
                <a:spcPts val="0"/>
              </a:spcAft>
              <a:buSzPts val="5200"/>
              <a:buNone/>
              <a:defRPr sz="5200"/>
            </a:lvl1pPr>
            <a:lvl2pPr lvl="1" algn="ctr" rtl="1">
              <a:lnSpc>
                <a:spcPct val="100000"/>
              </a:lnSpc>
              <a:spcBef>
                <a:spcPts val="0"/>
              </a:spcBef>
              <a:spcAft>
                <a:spcPts val="0"/>
              </a:spcAft>
              <a:buSzPts val="5200"/>
              <a:buNone/>
              <a:defRPr sz="5200"/>
            </a:lvl2pPr>
            <a:lvl3pPr lvl="2" algn="ctr" rtl="1">
              <a:lnSpc>
                <a:spcPct val="100000"/>
              </a:lnSpc>
              <a:spcBef>
                <a:spcPts val="0"/>
              </a:spcBef>
              <a:spcAft>
                <a:spcPts val="0"/>
              </a:spcAft>
              <a:buSzPts val="5200"/>
              <a:buNone/>
              <a:defRPr sz="5200"/>
            </a:lvl3pPr>
            <a:lvl4pPr lvl="3" algn="ctr" rtl="1">
              <a:lnSpc>
                <a:spcPct val="100000"/>
              </a:lnSpc>
              <a:spcBef>
                <a:spcPts val="0"/>
              </a:spcBef>
              <a:spcAft>
                <a:spcPts val="0"/>
              </a:spcAft>
              <a:buSzPts val="5200"/>
              <a:buNone/>
              <a:defRPr sz="5200"/>
            </a:lvl4pPr>
            <a:lvl5pPr lvl="4" algn="ctr" rtl="1">
              <a:lnSpc>
                <a:spcPct val="100000"/>
              </a:lnSpc>
              <a:spcBef>
                <a:spcPts val="0"/>
              </a:spcBef>
              <a:spcAft>
                <a:spcPts val="0"/>
              </a:spcAft>
              <a:buSzPts val="5200"/>
              <a:buNone/>
              <a:defRPr sz="5200"/>
            </a:lvl5pPr>
            <a:lvl6pPr lvl="5" algn="ctr" rtl="1">
              <a:lnSpc>
                <a:spcPct val="100000"/>
              </a:lnSpc>
              <a:spcBef>
                <a:spcPts val="0"/>
              </a:spcBef>
              <a:spcAft>
                <a:spcPts val="0"/>
              </a:spcAft>
              <a:buSzPts val="5200"/>
              <a:buNone/>
              <a:defRPr sz="5200"/>
            </a:lvl6pPr>
            <a:lvl7pPr lvl="6" algn="ctr" rtl="1">
              <a:lnSpc>
                <a:spcPct val="100000"/>
              </a:lnSpc>
              <a:spcBef>
                <a:spcPts val="0"/>
              </a:spcBef>
              <a:spcAft>
                <a:spcPts val="0"/>
              </a:spcAft>
              <a:buSzPts val="5200"/>
              <a:buNone/>
              <a:defRPr sz="5200"/>
            </a:lvl7pPr>
            <a:lvl8pPr lvl="7" algn="ctr" rtl="1">
              <a:lnSpc>
                <a:spcPct val="100000"/>
              </a:lnSpc>
              <a:spcBef>
                <a:spcPts val="0"/>
              </a:spcBef>
              <a:spcAft>
                <a:spcPts val="0"/>
              </a:spcAft>
              <a:buSzPts val="5200"/>
              <a:buNone/>
              <a:defRPr sz="5200"/>
            </a:lvl8pPr>
            <a:lvl9pPr lvl="8" algn="ctr" rtl="1">
              <a:lnSpc>
                <a:spcPct val="100000"/>
              </a:lnSpc>
              <a:spcBef>
                <a:spcPts val="0"/>
              </a:spcBef>
              <a:spcAft>
                <a:spcPts val="0"/>
              </a:spcAft>
              <a:buSzPts val="5200"/>
              <a:buNone/>
              <a:defRPr sz="5200"/>
            </a:lvl9pPr>
          </a:lstStyle>
          <a:p>
            <a:endParaRPr/>
          </a:p>
        </p:txBody>
      </p:sp>
      <p:sp>
        <p:nvSpPr>
          <p:cNvPr id="55" name="Google Shape;55;p272"/>
          <p:cNvSpPr txBox="1">
            <a:spLocks noGrp="1"/>
          </p:cNvSpPr>
          <p:nvPr>
            <p:ph type="subTitle" idx="1"/>
          </p:nvPr>
        </p:nvSpPr>
        <p:spPr>
          <a:xfrm>
            <a:off x="920425" y="30750"/>
            <a:ext cx="8140500" cy="600000"/>
          </a:xfrm>
          <a:prstGeom prst="rect">
            <a:avLst/>
          </a:prstGeom>
          <a:noFill/>
          <a:ln>
            <a:noFill/>
          </a:ln>
          <a:effectLst>
            <a:reflection dist="38100" dir="5400000" fadeDir="5400012" sy="-100000" algn="bl" rotWithShape="0"/>
          </a:effectLst>
        </p:spPr>
        <p:txBody>
          <a:bodyPr spcFirstLastPara="1" wrap="square" lIns="91425" tIns="91425" rIns="91425" bIns="91425" anchor="ctr" anchorCtr="0">
            <a:normAutofit/>
          </a:bodyPr>
          <a:lstStyle>
            <a:lvl1pPr lvl="0" algn="l" rtl="1">
              <a:lnSpc>
                <a:spcPct val="100000"/>
              </a:lnSpc>
              <a:spcBef>
                <a:spcPts val="0"/>
              </a:spcBef>
              <a:spcAft>
                <a:spcPts val="0"/>
              </a:spcAft>
              <a:buClr>
                <a:schemeClr val="lt1"/>
              </a:buClr>
              <a:buSzPts val="2800"/>
              <a:buNone/>
              <a:defRPr sz="2800">
                <a:solidFill>
                  <a:schemeClr val="lt1"/>
                </a:solidFill>
              </a:defRPr>
            </a:lvl1pPr>
            <a:lvl2pPr lvl="1" algn="l" rtl="1">
              <a:lnSpc>
                <a:spcPct val="100000"/>
              </a:lnSpc>
              <a:spcBef>
                <a:spcPts val="0"/>
              </a:spcBef>
              <a:spcAft>
                <a:spcPts val="0"/>
              </a:spcAft>
              <a:buClr>
                <a:schemeClr val="lt1"/>
              </a:buClr>
              <a:buSzPts val="2800"/>
              <a:buNone/>
              <a:defRPr sz="2800">
                <a:solidFill>
                  <a:schemeClr val="lt1"/>
                </a:solidFill>
              </a:defRPr>
            </a:lvl2pPr>
            <a:lvl3pPr lvl="2" algn="l" rtl="1">
              <a:lnSpc>
                <a:spcPct val="100000"/>
              </a:lnSpc>
              <a:spcBef>
                <a:spcPts val="0"/>
              </a:spcBef>
              <a:spcAft>
                <a:spcPts val="0"/>
              </a:spcAft>
              <a:buClr>
                <a:schemeClr val="lt1"/>
              </a:buClr>
              <a:buSzPts val="2800"/>
              <a:buNone/>
              <a:defRPr sz="2800">
                <a:solidFill>
                  <a:schemeClr val="lt1"/>
                </a:solidFill>
              </a:defRPr>
            </a:lvl3pPr>
            <a:lvl4pPr lvl="3" algn="l" rtl="1">
              <a:lnSpc>
                <a:spcPct val="100000"/>
              </a:lnSpc>
              <a:spcBef>
                <a:spcPts val="0"/>
              </a:spcBef>
              <a:spcAft>
                <a:spcPts val="0"/>
              </a:spcAft>
              <a:buClr>
                <a:schemeClr val="lt1"/>
              </a:buClr>
              <a:buSzPts val="2800"/>
              <a:buNone/>
              <a:defRPr sz="2800">
                <a:solidFill>
                  <a:schemeClr val="lt1"/>
                </a:solidFill>
              </a:defRPr>
            </a:lvl4pPr>
            <a:lvl5pPr lvl="4" algn="l" rtl="1">
              <a:lnSpc>
                <a:spcPct val="100000"/>
              </a:lnSpc>
              <a:spcBef>
                <a:spcPts val="0"/>
              </a:spcBef>
              <a:spcAft>
                <a:spcPts val="0"/>
              </a:spcAft>
              <a:buClr>
                <a:schemeClr val="lt1"/>
              </a:buClr>
              <a:buSzPts val="2800"/>
              <a:buNone/>
              <a:defRPr sz="2800">
                <a:solidFill>
                  <a:schemeClr val="lt1"/>
                </a:solidFill>
              </a:defRPr>
            </a:lvl5pPr>
            <a:lvl6pPr lvl="5" algn="l" rtl="1">
              <a:lnSpc>
                <a:spcPct val="100000"/>
              </a:lnSpc>
              <a:spcBef>
                <a:spcPts val="0"/>
              </a:spcBef>
              <a:spcAft>
                <a:spcPts val="0"/>
              </a:spcAft>
              <a:buClr>
                <a:schemeClr val="lt1"/>
              </a:buClr>
              <a:buSzPts val="2800"/>
              <a:buNone/>
              <a:defRPr sz="2800">
                <a:solidFill>
                  <a:schemeClr val="lt1"/>
                </a:solidFill>
              </a:defRPr>
            </a:lvl6pPr>
            <a:lvl7pPr lvl="6" algn="l" rtl="1">
              <a:lnSpc>
                <a:spcPct val="100000"/>
              </a:lnSpc>
              <a:spcBef>
                <a:spcPts val="0"/>
              </a:spcBef>
              <a:spcAft>
                <a:spcPts val="0"/>
              </a:spcAft>
              <a:buClr>
                <a:schemeClr val="lt1"/>
              </a:buClr>
              <a:buSzPts val="2800"/>
              <a:buNone/>
              <a:defRPr sz="2800">
                <a:solidFill>
                  <a:schemeClr val="lt1"/>
                </a:solidFill>
              </a:defRPr>
            </a:lvl7pPr>
            <a:lvl8pPr lvl="7" algn="l" rtl="1">
              <a:lnSpc>
                <a:spcPct val="100000"/>
              </a:lnSpc>
              <a:spcBef>
                <a:spcPts val="0"/>
              </a:spcBef>
              <a:spcAft>
                <a:spcPts val="0"/>
              </a:spcAft>
              <a:buClr>
                <a:schemeClr val="lt1"/>
              </a:buClr>
              <a:buSzPts val="2800"/>
              <a:buNone/>
              <a:defRPr sz="2800">
                <a:solidFill>
                  <a:schemeClr val="lt1"/>
                </a:solidFill>
              </a:defRPr>
            </a:lvl8pPr>
            <a:lvl9pPr lvl="8" algn="l" rtl="1">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56" name="Google Shape;56;p272"/>
          <p:cNvSpPr txBox="1">
            <a:spLocks noGrp="1"/>
          </p:cNvSpPr>
          <p:nvPr>
            <p:ph type="sldNum" idx="12"/>
          </p:nvPr>
        </p:nvSpPr>
        <p:spPr>
          <a:xfrm>
            <a:off x="8477450" y="4877448"/>
            <a:ext cx="548700" cy="274500"/>
          </a:xfrm>
          <a:prstGeom prst="rect">
            <a:avLst/>
          </a:prstGeom>
          <a:noFill/>
          <a:ln>
            <a:noFill/>
          </a:ln>
        </p:spPr>
        <p:txBody>
          <a:bodyPr spcFirstLastPara="1" wrap="square" lIns="91425" tIns="91425" rIns="91425" bIns="91425" anchor="ctr" anchorCtr="0">
            <a:noAutofit/>
          </a:bodyPr>
          <a:lstStyle>
            <a:lvl1pPr marL="0" marR="0" lvl="0" indent="0" algn="r">
              <a:lnSpc>
                <a:spcPct val="80000"/>
              </a:lnSpc>
              <a:spcBef>
                <a:spcPts val="0"/>
              </a:spcBef>
              <a:spcAft>
                <a:spcPts val="0"/>
              </a:spcAft>
              <a:buClr>
                <a:srgbClr val="000000"/>
              </a:buClr>
              <a:buSzPts val="770"/>
              <a:buFont typeface="Arial"/>
              <a:buNone/>
              <a:defRPr sz="1100" b="0" i="0" u="none" strike="noStrike" cap="none">
                <a:solidFill>
                  <a:schemeClr val="lt1"/>
                </a:solidFill>
                <a:latin typeface="Calibri"/>
                <a:ea typeface="Calibri"/>
                <a:cs typeface="Calibri"/>
                <a:sym typeface="Calibri"/>
              </a:defRPr>
            </a:lvl1pPr>
            <a:lvl2pPr marL="0" marR="0" lvl="1" indent="0" algn="r">
              <a:lnSpc>
                <a:spcPct val="80000"/>
              </a:lnSpc>
              <a:spcBef>
                <a:spcPts val="0"/>
              </a:spcBef>
              <a:spcAft>
                <a:spcPts val="0"/>
              </a:spcAft>
              <a:buClr>
                <a:srgbClr val="000000"/>
              </a:buClr>
              <a:buSzPts val="770"/>
              <a:buFont typeface="Arial"/>
              <a:buNone/>
              <a:defRPr sz="1100" b="0" i="0" u="none" strike="noStrike" cap="none">
                <a:solidFill>
                  <a:schemeClr val="lt1"/>
                </a:solidFill>
                <a:latin typeface="Calibri"/>
                <a:ea typeface="Calibri"/>
                <a:cs typeface="Calibri"/>
                <a:sym typeface="Calibri"/>
              </a:defRPr>
            </a:lvl2pPr>
            <a:lvl3pPr marL="0" marR="0" lvl="2" indent="0" algn="r">
              <a:lnSpc>
                <a:spcPct val="80000"/>
              </a:lnSpc>
              <a:spcBef>
                <a:spcPts val="0"/>
              </a:spcBef>
              <a:spcAft>
                <a:spcPts val="0"/>
              </a:spcAft>
              <a:buClr>
                <a:srgbClr val="000000"/>
              </a:buClr>
              <a:buSzPts val="770"/>
              <a:buFont typeface="Arial"/>
              <a:buNone/>
              <a:defRPr sz="1100" b="0" i="0" u="none" strike="noStrike" cap="none">
                <a:solidFill>
                  <a:schemeClr val="lt1"/>
                </a:solidFill>
                <a:latin typeface="Calibri"/>
                <a:ea typeface="Calibri"/>
                <a:cs typeface="Calibri"/>
                <a:sym typeface="Calibri"/>
              </a:defRPr>
            </a:lvl3pPr>
            <a:lvl4pPr marL="0" marR="0" lvl="3" indent="0" algn="r">
              <a:lnSpc>
                <a:spcPct val="80000"/>
              </a:lnSpc>
              <a:spcBef>
                <a:spcPts val="0"/>
              </a:spcBef>
              <a:spcAft>
                <a:spcPts val="0"/>
              </a:spcAft>
              <a:buClr>
                <a:srgbClr val="000000"/>
              </a:buClr>
              <a:buSzPts val="770"/>
              <a:buFont typeface="Arial"/>
              <a:buNone/>
              <a:defRPr sz="1100" b="0" i="0" u="none" strike="noStrike" cap="none">
                <a:solidFill>
                  <a:schemeClr val="lt1"/>
                </a:solidFill>
                <a:latin typeface="Calibri"/>
                <a:ea typeface="Calibri"/>
                <a:cs typeface="Calibri"/>
                <a:sym typeface="Calibri"/>
              </a:defRPr>
            </a:lvl4pPr>
            <a:lvl5pPr marL="0" marR="0" lvl="4" indent="0" algn="r">
              <a:lnSpc>
                <a:spcPct val="80000"/>
              </a:lnSpc>
              <a:spcBef>
                <a:spcPts val="0"/>
              </a:spcBef>
              <a:spcAft>
                <a:spcPts val="0"/>
              </a:spcAft>
              <a:buClr>
                <a:srgbClr val="000000"/>
              </a:buClr>
              <a:buSzPts val="770"/>
              <a:buFont typeface="Arial"/>
              <a:buNone/>
              <a:defRPr sz="1100" b="0" i="0" u="none" strike="noStrike" cap="none">
                <a:solidFill>
                  <a:schemeClr val="lt1"/>
                </a:solidFill>
                <a:latin typeface="Calibri"/>
                <a:ea typeface="Calibri"/>
                <a:cs typeface="Calibri"/>
                <a:sym typeface="Calibri"/>
              </a:defRPr>
            </a:lvl5pPr>
            <a:lvl6pPr marL="0" marR="0" lvl="5" indent="0" algn="r">
              <a:lnSpc>
                <a:spcPct val="80000"/>
              </a:lnSpc>
              <a:spcBef>
                <a:spcPts val="0"/>
              </a:spcBef>
              <a:spcAft>
                <a:spcPts val="0"/>
              </a:spcAft>
              <a:buClr>
                <a:srgbClr val="000000"/>
              </a:buClr>
              <a:buSzPts val="770"/>
              <a:buFont typeface="Arial"/>
              <a:buNone/>
              <a:defRPr sz="1100" b="0" i="0" u="none" strike="noStrike" cap="none">
                <a:solidFill>
                  <a:schemeClr val="lt1"/>
                </a:solidFill>
                <a:latin typeface="Calibri"/>
                <a:ea typeface="Calibri"/>
                <a:cs typeface="Calibri"/>
                <a:sym typeface="Calibri"/>
              </a:defRPr>
            </a:lvl6pPr>
            <a:lvl7pPr marL="0" marR="0" lvl="6" indent="0" algn="r">
              <a:lnSpc>
                <a:spcPct val="80000"/>
              </a:lnSpc>
              <a:spcBef>
                <a:spcPts val="0"/>
              </a:spcBef>
              <a:spcAft>
                <a:spcPts val="0"/>
              </a:spcAft>
              <a:buClr>
                <a:srgbClr val="000000"/>
              </a:buClr>
              <a:buSzPts val="770"/>
              <a:buFont typeface="Arial"/>
              <a:buNone/>
              <a:defRPr sz="1100" b="0" i="0" u="none" strike="noStrike" cap="none">
                <a:solidFill>
                  <a:schemeClr val="lt1"/>
                </a:solidFill>
                <a:latin typeface="Calibri"/>
                <a:ea typeface="Calibri"/>
                <a:cs typeface="Calibri"/>
                <a:sym typeface="Calibri"/>
              </a:defRPr>
            </a:lvl7pPr>
            <a:lvl8pPr marL="0" marR="0" lvl="7" indent="0" algn="r">
              <a:lnSpc>
                <a:spcPct val="80000"/>
              </a:lnSpc>
              <a:spcBef>
                <a:spcPts val="0"/>
              </a:spcBef>
              <a:spcAft>
                <a:spcPts val="0"/>
              </a:spcAft>
              <a:buClr>
                <a:srgbClr val="000000"/>
              </a:buClr>
              <a:buSzPts val="770"/>
              <a:buFont typeface="Arial"/>
              <a:buNone/>
              <a:defRPr sz="1100" b="0" i="0" u="none" strike="noStrike" cap="none">
                <a:solidFill>
                  <a:schemeClr val="lt1"/>
                </a:solidFill>
                <a:latin typeface="Calibri"/>
                <a:ea typeface="Calibri"/>
                <a:cs typeface="Calibri"/>
                <a:sym typeface="Calibri"/>
              </a:defRPr>
            </a:lvl8pPr>
            <a:lvl9pPr marL="0" marR="0" lvl="8" indent="0" algn="r">
              <a:lnSpc>
                <a:spcPct val="80000"/>
              </a:lnSpc>
              <a:spcBef>
                <a:spcPts val="0"/>
              </a:spcBef>
              <a:spcAft>
                <a:spcPts val="0"/>
              </a:spcAft>
              <a:buClr>
                <a:srgbClr val="000000"/>
              </a:buClr>
              <a:buSzPts val="770"/>
              <a:buFont typeface="Arial"/>
              <a:buNone/>
              <a:defRPr sz="1100"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Number and text 3">
  <p:cSld name="CUSTOM_31">
    <p:bg>
      <p:bgPr>
        <a:solidFill>
          <a:schemeClr val="dk2"/>
        </a:solidFill>
        <a:effectLst/>
      </p:bgPr>
    </p:bg>
    <p:spTree>
      <p:nvGrpSpPr>
        <p:cNvPr id="1" name="Shape 4603"/>
        <p:cNvGrpSpPr/>
        <p:nvPr/>
      </p:nvGrpSpPr>
      <p:grpSpPr>
        <a:xfrm>
          <a:off x="0" y="0"/>
          <a:ext cx="0" cy="0"/>
          <a:chOff x="0" y="0"/>
          <a:chExt cx="0" cy="0"/>
        </a:xfrm>
      </p:grpSpPr>
      <p:sp>
        <p:nvSpPr>
          <p:cNvPr id="4604" name="Google Shape;4604;p176"/>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4605" name="Google Shape;4605;p176"/>
          <p:cNvSpPr txBox="1">
            <a:spLocks noGrp="1"/>
          </p:cNvSpPr>
          <p:nvPr>
            <p:ph type="title" idx="2"/>
          </p:nvPr>
        </p:nvSpPr>
        <p:spPr>
          <a:xfrm>
            <a:off x="3151050" y="3013622"/>
            <a:ext cx="2194500" cy="585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Char char="●"/>
              <a:defRPr sz="3500" b="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4606" name="Google Shape;4606;p176"/>
          <p:cNvSpPr txBox="1">
            <a:spLocks noGrp="1"/>
          </p:cNvSpPr>
          <p:nvPr>
            <p:ph type="title" idx="3"/>
          </p:nvPr>
        </p:nvSpPr>
        <p:spPr>
          <a:xfrm>
            <a:off x="716125" y="3728287"/>
            <a:ext cx="21945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1"/>
              </a:buClr>
              <a:buSzPts val="2200"/>
              <a:buFont typeface="Fredoka"/>
              <a:buNone/>
              <a:defRPr sz="2200">
                <a:solidFill>
                  <a:schemeClr val="dk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4607" name="Google Shape;4607;p176"/>
          <p:cNvSpPr txBox="1">
            <a:spLocks noGrp="1"/>
          </p:cNvSpPr>
          <p:nvPr>
            <p:ph type="title" idx="4"/>
          </p:nvPr>
        </p:nvSpPr>
        <p:spPr>
          <a:xfrm>
            <a:off x="3151050" y="2088046"/>
            <a:ext cx="21945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4608" name="Google Shape;4608;p176"/>
          <p:cNvSpPr txBox="1">
            <a:spLocks noGrp="1"/>
          </p:cNvSpPr>
          <p:nvPr>
            <p:ph type="title" idx="5"/>
          </p:nvPr>
        </p:nvSpPr>
        <p:spPr>
          <a:xfrm>
            <a:off x="3151050" y="3727176"/>
            <a:ext cx="21945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2pPr>
            <a:lvl3pPr lvl="2"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3pPr>
            <a:lvl4pPr lvl="3"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4pPr>
            <a:lvl5pPr lvl="4"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5pPr>
            <a:lvl6pPr lvl="5"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6pPr>
            <a:lvl7pPr lvl="6"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7pPr>
            <a:lvl8pPr lvl="7"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8pPr>
            <a:lvl9pPr lvl="8"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9pPr>
          </a:lstStyle>
          <a:p>
            <a:endParaRPr/>
          </a:p>
        </p:txBody>
      </p:sp>
      <p:sp>
        <p:nvSpPr>
          <p:cNvPr id="4609" name="Google Shape;4609;p176"/>
          <p:cNvSpPr txBox="1">
            <a:spLocks noGrp="1"/>
          </p:cNvSpPr>
          <p:nvPr>
            <p:ph type="subTitle" idx="1"/>
          </p:nvPr>
        </p:nvSpPr>
        <p:spPr>
          <a:xfrm>
            <a:off x="3151050" y="2434858"/>
            <a:ext cx="2194500" cy="534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10" name="Google Shape;4610;p176"/>
          <p:cNvSpPr txBox="1">
            <a:spLocks noGrp="1"/>
          </p:cNvSpPr>
          <p:nvPr>
            <p:ph type="subTitle" idx="6"/>
          </p:nvPr>
        </p:nvSpPr>
        <p:spPr>
          <a:xfrm>
            <a:off x="716125" y="4075780"/>
            <a:ext cx="2194500" cy="5328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11" name="Google Shape;4611;p176"/>
          <p:cNvSpPr txBox="1">
            <a:spLocks noGrp="1"/>
          </p:cNvSpPr>
          <p:nvPr>
            <p:ph type="subTitle" idx="7"/>
          </p:nvPr>
        </p:nvSpPr>
        <p:spPr>
          <a:xfrm>
            <a:off x="3151050" y="4074576"/>
            <a:ext cx="2194500" cy="534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12" name="Google Shape;4612;p176"/>
          <p:cNvSpPr txBox="1">
            <a:spLocks noGrp="1"/>
          </p:cNvSpPr>
          <p:nvPr>
            <p:ph type="title" idx="8"/>
          </p:nvPr>
        </p:nvSpPr>
        <p:spPr>
          <a:xfrm>
            <a:off x="3151050" y="1374475"/>
            <a:ext cx="2194500" cy="585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5"/>
              </a:buClr>
              <a:buSzPts val="5000"/>
              <a:buFont typeface="Fredoka"/>
              <a:buChar char="●"/>
              <a:defRPr sz="3500" b="0">
                <a:solidFill>
                  <a:schemeClr val="accent5"/>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4613" name="Google Shape;4613;p176"/>
          <p:cNvSpPr txBox="1">
            <a:spLocks noGrp="1"/>
          </p:cNvSpPr>
          <p:nvPr>
            <p:ph type="title" idx="9"/>
          </p:nvPr>
        </p:nvSpPr>
        <p:spPr>
          <a:xfrm>
            <a:off x="716125" y="3012675"/>
            <a:ext cx="2194500" cy="587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6"/>
              </a:buClr>
              <a:buSzPts val="5000"/>
              <a:buFont typeface="Fredoka"/>
              <a:buChar char="●"/>
              <a:defRPr sz="3500" b="0">
                <a:solidFill>
                  <a:schemeClr val="accent6"/>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4614" name="Google Shape;4614;p176"/>
          <p:cNvSpPr txBox="1">
            <a:spLocks noGrp="1"/>
          </p:cNvSpPr>
          <p:nvPr>
            <p:ph type="title" idx="13"/>
          </p:nvPr>
        </p:nvSpPr>
        <p:spPr>
          <a:xfrm>
            <a:off x="716125" y="2088042"/>
            <a:ext cx="21945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dk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4615" name="Google Shape;4615;p176"/>
          <p:cNvSpPr txBox="1">
            <a:spLocks noGrp="1"/>
          </p:cNvSpPr>
          <p:nvPr>
            <p:ph type="subTitle" idx="14"/>
          </p:nvPr>
        </p:nvSpPr>
        <p:spPr>
          <a:xfrm>
            <a:off x="716125" y="2433515"/>
            <a:ext cx="2194500" cy="534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16" name="Google Shape;4616;p176"/>
          <p:cNvSpPr txBox="1">
            <a:spLocks noGrp="1"/>
          </p:cNvSpPr>
          <p:nvPr>
            <p:ph type="title" idx="15"/>
          </p:nvPr>
        </p:nvSpPr>
        <p:spPr>
          <a:xfrm>
            <a:off x="716125" y="1374475"/>
            <a:ext cx="2194500" cy="585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5"/>
              </a:buClr>
              <a:buSzPts val="5000"/>
              <a:buFont typeface="Fredoka"/>
              <a:buChar char="●"/>
              <a:defRPr sz="3500" b="0">
                <a:solidFill>
                  <a:schemeClr val="lt2"/>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4617" name="Google Shape;4617;p176"/>
          <p:cNvSpPr/>
          <p:nvPr/>
        </p:nvSpPr>
        <p:spPr>
          <a:xfrm>
            <a:off x="-525000" y="4652963"/>
            <a:ext cx="10194000" cy="11769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618" name="Google Shape;4618;p176"/>
          <p:cNvGrpSpPr/>
          <p:nvPr/>
        </p:nvGrpSpPr>
        <p:grpSpPr>
          <a:xfrm>
            <a:off x="4325485" y="2433537"/>
            <a:ext cx="4818502" cy="2891501"/>
            <a:chOff x="5133348" y="2433537"/>
            <a:chExt cx="4818502" cy="2891501"/>
          </a:xfrm>
        </p:grpSpPr>
        <p:sp>
          <p:nvSpPr>
            <p:cNvPr id="4619" name="Google Shape;4619;p176"/>
            <p:cNvSpPr/>
            <p:nvPr/>
          </p:nvSpPr>
          <p:spPr>
            <a:xfrm>
              <a:off x="5475700" y="2653950"/>
              <a:ext cx="4476150" cy="2671088"/>
            </a:xfrm>
            <a:custGeom>
              <a:avLst/>
              <a:gdLst/>
              <a:ahLst/>
              <a:cxnLst/>
              <a:rect l="l" t="t" r="r" b="b"/>
              <a:pathLst>
                <a:path w="105000" h="37141" extrusionOk="0">
                  <a:moveTo>
                    <a:pt x="104999" y="0"/>
                  </a:moveTo>
                  <a:cubicBezTo>
                    <a:pt x="65070" y="1187"/>
                    <a:pt x="28070" y="15942"/>
                    <a:pt x="1" y="34766"/>
                  </a:cubicBezTo>
                  <a:lnTo>
                    <a:pt x="104999" y="37140"/>
                  </a:lnTo>
                  <a:lnTo>
                    <a:pt x="104999" y="0"/>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0" name="Google Shape;4620;p176"/>
            <p:cNvSpPr/>
            <p:nvPr/>
          </p:nvSpPr>
          <p:spPr>
            <a:xfrm>
              <a:off x="7828988" y="2697475"/>
              <a:ext cx="1691332" cy="1247619"/>
            </a:xfrm>
            <a:custGeom>
              <a:avLst/>
              <a:gdLst/>
              <a:ahLst/>
              <a:cxnLst/>
              <a:rect l="l" t="t" r="r" b="b"/>
              <a:pathLst>
                <a:path w="35733" h="26884" extrusionOk="0">
                  <a:moveTo>
                    <a:pt x="35732" y="1"/>
                  </a:moveTo>
                  <a:lnTo>
                    <a:pt x="35732" y="1"/>
                  </a:lnTo>
                  <a:cubicBezTo>
                    <a:pt x="31829" y="281"/>
                    <a:pt x="27848" y="824"/>
                    <a:pt x="27848" y="827"/>
                  </a:cubicBezTo>
                  <a:cubicBezTo>
                    <a:pt x="10022" y="5921"/>
                    <a:pt x="971" y="17021"/>
                    <a:pt x="1" y="26883"/>
                  </a:cubicBezTo>
                  <a:lnTo>
                    <a:pt x="8708" y="26629"/>
                  </a:lnTo>
                  <a:cubicBezTo>
                    <a:pt x="9877" y="15255"/>
                    <a:pt x="16279" y="5567"/>
                    <a:pt x="35732"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1" name="Google Shape;4621;p176"/>
            <p:cNvSpPr/>
            <p:nvPr/>
          </p:nvSpPr>
          <p:spPr>
            <a:xfrm>
              <a:off x="9407270" y="2433537"/>
              <a:ext cx="544421" cy="1384065"/>
            </a:xfrm>
            <a:custGeom>
              <a:avLst/>
              <a:gdLst/>
              <a:ahLst/>
              <a:cxnLst/>
              <a:rect l="l" t="t" r="r" b="b"/>
              <a:pathLst>
                <a:path w="11557" h="29381" extrusionOk="0">
                  <a:moveTo>
                    <a:pt x="6897" y="1"/>
                  </a:moveTo>
                  <a:cubicBezTo>
                    <a:pt x="4635" y="1"/>
                    <a:pt x="0" y="29381"/>
                    <a:pt x="0" y="29381"/>
                  </a:cubicBezTo>
                  <a:lnTo>
                    <a:pt x="11556" y="29381"/>
                  </a:lnTo>
                  <a:lnTo>
                    <a:pt x="11556" y="14064"/>
                  </a:lnTo>
                  <a:cubicBezTo>
                    <a:pt x="9894" y="6933"/>
                    <a:pt x="7995" y="1"/>
                    <a:pt x="689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2" name="Google Shape;4622;p176"/>
            <p:cNvSpPr/>
            <p:nvPr/>
          </p:nvSpPr>
          <p:spPr>
            <a:xfrm>
              <a:off x="8826953" y="2977440"/>
              <a:ext cx="423544" cy="840162"/>
            </a:xfrm>
            <a:custGeom>
              <a:avLst/>
              <a:gdLst/>
              <a:ahLst/>
              <a:cxnLst/>
              <a:rect l="l" t="t" r="r" b="b"/>
              <a:pathLst>
                <a:path w="8991" h="17835" extrusionOk="0">
                  <a:moveTo>
                    <a:pt x="4187" y="1"/>
                  </a:moveTo>
                  <a:cubicBezTo>
                    <a:pt x="2814" y="1"/>
                    <a:pt x="0" y="17835"/>
                    <a:pt x="0" y="17835"/>
                  </a:cubicBezTo>
                  <a:lnTo>
                    <a:pt x="8990" y="17835"/>
                  </a:lnTo>
                  <a:cubicBezTo>
                    <a:pt x="8990" y="17835"/>
                    <a:pt x="5559" y="1"/>
                    <a:pt x="4187"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3" name="Google Shape;4623;p176"/>
            <p:cNvSpPr/>
            <p:nvPr/>
          </p:nvSpPr>
          <p:spPr>
            <a:xfrm>
              <a:off x="6877550" y="3319016"/>
              <a:ext cx="423544" cy="840162"/>
            </a:xfrm>
            <a:custGeom>
              <a:avLst/>
              <a:gdLst/>
              <a:ahLst/>
              <a:cxnLst/>
              <a:rect l="l" t="t" r="r" b="b"/>
              <a:pathLst>
                <a:path w="8991" h="17835" extrusionOk="0">
                  <a:moveTo>
                    <a:pt x="4187" y="0"/>
                  </a:moveTo>
                  <a:cubicBezTo>
                    <a:pt x="2813" y="0"/>
                    <a:pt x="0" y="17835"/>
                    <a:pt x="0" y="17835"/>
                  </a:cubicBezTo>
                  <a:lnTo>
                    <a:pt x="8990" y="17835"/>
                  </a:lnTo>
                  <a:cubicBezTo>
                    <a:pt x="8990" y="17835"/>
                    <a:pt x="5560" y="0"/>
                    <a:pt x="4187"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4" name="Google Shape;4624;p176"/>
            <p:cNvSpPr/>
            <p:nvPr/>
          </p:nvSpPr>
          <p:spPr>
            <a:xfrm>
              <a:off x="7981326" y="2937540"/>
              <a:ext cx="507395" cy="1006546"/>
            </a:xfrm>
            <a:custGeom>
              <a:avLst/>
              <a:gdLst/>
              <a:ahLst/>
              <a:cxnLst/>
              <a:rect l="l" t="t" r="r" b="b"/>
              <a:pathLst>
                <a:path w="10771" h="21367" extrusionOk="0">
                  <a:moveTo>
                    <a:pt x="5015" y="0"/>
                  </a:moveTo>
                  <a:cubicBezTo>
                    <a:pt x="3372" y="0"/>
                    <a:pt x="0" y="21367"/>
                    <a:pt x="0" y="21367"/>
                  </a:cubicBezTo>
                  <a:lnTo>
                    <a:pt x="10770" y="21367"/>
                  </a:lnTo>
                  <a:cubicBezTo>
                    <a:pt x="10770" y="21367"/>
                    <a:pt x="6659" y="0"/>
                    <a:pt x="5015"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5" name="Google Shape;4625;p176"/>
            <p:cNvSpPr/>
            <p:nvPr/>
          </p:nvSpPr>
          <p:spPr>
            <a:xfrm>
              <a:off x="8330204" y="2656544"/>
              <a:ext cx="604201" cy="1198509"/>
            </a:xfrm>
            <a:custGeom>
              <a:avLst/>
              <a:gdLst/>
              <a:ahLst/>
              <a:cxnLst/>
              <a:rect l="l" t="t" r="r" b="b"/>
              <a:pathLst>
                <a:path w="12826" h="25442" extrusionOk="0">
                  <a:moveTo>
                    <a:pt x="5974" y="0"/>
                  </a:moveTo>
                  <a:cubicBezTo>
                    <a:pt x="4014" y="0"/>
                    <a:pt x="1" y="25441"/>
                    <a:pt x="1" y="25441"/>
                  </a:cubicBezTo>
                  <a:lnTo>
                    <a:pt x="12826" y="25441"/>
                  </a:lnTo>
                  <a:cubicBezTo>
                    <a:pt x="12826" y="25441"/>
                    <a:pt x="7932" y="0"/>
                    <a:pt x="597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6" name="Google Shape;4626;p176"/>
            <p:cNvSpPr/>
            <p:nvPr/>
          </p:nvSpPr>
          <p:spPr>
            <a:xfrm>
              <a:off x="6474592" y="3105949"/>
              <a:ext cx="604201" cy="1198509"/>
            </a:xfrm>
            <a:custGeom>
              <a:avLst/>
              <a:gdLst/>
              <a:ahLst/>
              <a:cxnLst/>
              <a:rect l="l" t="t" r="r" b="b"/>
              <a:pathLst>
                <a:path w="12826" h="25442" extrusionOk="0">
                  <a:moveTo>
                    <a:pt x="5973" y="1"/>
                  </a:moveTo>
                  <a:cubicBezTo>
                    <a:pt x="4014" y="1"/>
                    <a:pt x="1" y="25441"/>
                    <a:pt x="1" y="25441"/>
                  </a:cubicBezTo>
                  <a:lnTo>
                    <a:pt x="12826" y="25441"/>
                  </a:lnTo>
                  <a:cubicBezTo>
                    <a:pt x="12826" y="25441"/>
                    <a:pt x="7932" y="1"/>
                    <a:pt x="5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7" name="Google Shape;4627;p176"/>
            <p:cNvSpPr/>
            <p:nvPr/>
          </p:nvSpPr>
          <p:spPr>
            <a:xfrm>
              <a:off x="5133348" y="3759095"/>
              <a:ext cx="4818344" cy="1424389"/>
            </a:xfrm>
            <a:custGeom>
              <a:avLst/>
              <a:gdLst/>
              <a:ahLst/>
              <a:cxnLst/>
              <a:rect l="l" t="t" r="r" b="b"/>
              <a:pathLst>
                <a:path w="102284" h="30237" extrusionOk="0">
                  <a:moveTo>
                    <a:pt x="96134" y="1"/>
                  </a:moveTo>
                  <a:cubicBezTo>
                    <a:pt x="83445" y="1"/>
                    <a:pt x="53198" y="1191"/>
                    <a:pt x="25207" y="11306"/>
                  </a:cubicBezTo>
                  <a:cubicBezTo>
                    <a:pt x="21495" y="25043"/>
                    <a:pt x="22021" y="29621"/>
                    <a:pt x="1" y="30237"/>
                  </a:cubicBezTo>
                  <a:lnTo>
                    <a:pt x="102283" y="30237"/>
                  </a:lnTo>
                  <a:lnTo>
                    <a:pt x="102283" y="114"/>
                  </a:lnTo>
                  <a:cubicBezTo>
                    <a:pt x="102283" y="114"/>
                    <a:pt x="100041" y="1"/>
                    <a:pt x="9613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8" name="Google Shape;4628;p176"/>
            <p:cNvSpPr/>
            <p:nvPr/>
          </p:nvSpPr>
          <p:spPr>
            <a:xfrm>
              <a:off x="6502857" y="3935889"/>
              <a:ext cx="1169773" cy="1166005"/>
            </a:xfrm>
            <a:custGeom>
              <a:avLst/>
              <a:gdLst/>
              <a:ahLst/>
              <a:cxnLst/>
              <a:rect l="l" t="t" r="r" b="b"/>
              <a:pathLst>
                <a:path w="24832" h="24752" extrusionOk="0">
                  <a:moveTo>
                    <a:pt x="24831" y="1"/>
                  </a:moveTo>
                  <a:lnTo>
                    <a:pt x="24831" y="1"/>
                  </a:lnTo>
                  <a:cubicBezTo>
                    <a:pt x="24831" y="1"/>
                    <a:pt x="18613" y="1009"/>
                    <a:pt x="12094" y="2726"/>
                  </a:cubicBezTo>
                  <a:cubicBezTo>
                    <a:pt x="5234" y="8320"/>
                    <a:pt x="1389" y="16999"/>
                    <a:pt x="0" y="24752"/>
                  </a:cubicBezTo>
                  <a:cubicBezTo>
                    <a:pt x="6282" y="19450"/>
                    <a:pt x="9993" y="17018"/>
                    <a:pt x="20365" y="16808"/>
                  </a:cubicBezTo>
                  <a:cubicBezTo>
                    <a:pt x="21455" y="11941"/>
                    <a:pt x="21942" y="5492"/>
                    <a:pt x="248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29" name="Google Shape;4629;p176"/>
            <p:cNvSpPr/>
            <p:nvPr/>
          </p:nvSpPr>
          <p:spPr>
            <a:xfrm>
              <a:off x="6414860" y="4222397"/>
              <a:ext cx="3536831" cy="961087"/>
            </a:xfrm>
            <a:custGeom>
              <a:avLst/>
              <a:gdLst/>
              <a:ahLst/>
              <a:cxnLst/>
              <a:rect l="l" t="t" r="r" b="b"/>
              <a:pathLst>
                <a:path w="75080" h="20402" extrusionOk="0">
                  <a:moveTo>
                    <a:pt x="75079" y="0"/>
                  </a:moveTo>
                  <a:cubicBezTo>
                    <a:pt x="75079" y="0"/>
                    <a:pt x="58399" y="9454"/>
                    <a:pt x="47965" y="10202"/>
                  </a:cubicBezTo>
                  <a:cubicBezTo>
                    <a:pt x="37530" y="10948"/>
                    <a:pt x="22695" y="10450"/>
                    <a:pt x="15813" y="10948"/>
                  </a:cubicBezTo>
                  <a:cubicBezTo>
                    <a:pt x="8928" y="11445"/>
                    <a:pt x="0" y="20402"/>
                    <a:pt x="0" y="20402"/>
                  </a:cubicBezTo>
                  <a:lnTo>
                    <a:pt x="75079" y="20402"/>
                  </a:lnTo>
                  <a:lnTo>
                    <a:pt x="75079"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0" name="Google Shape;4630;p176"/>
            <p:cNvSpPr/>
            <p:nvPr/>
          </p:nvSpPr>
          <p:spPr>
            <a:xfrm>
              <a:off x="7130470" y="4799370"/>
              <a:ext cx="203033" cy="145892"/>
            </a:xfrm>
            <a:custGeom>
              <a:avLst/>
              <a:gdLst/>
              <a:ahLst/>
              <a:cxnLst/>
              <a:rect l="l" t="t" r="r" b="b"/>
              <a:pathLst>
                <a:path w="4310" h="3097" extrusionOk="0">
                  <a:moveTo>
                    <a:pt x="2062" y="0"/>
                  </a:moveTo>
                  <a:cubicBezTo>
                    <a:pt x="1466" y="0"/>
                    <a:pt x="881" y="190"/>
                    <a:pt x="489" y="587"/>
                  </a:cubicBezTo>
                  <a:cubicBezTo>
                    <a:pt x="110" y="973"/>
                    <a:pt x="0" y="1626"/>
                    <a:pt x="304" y="2074"/>
                  </a:cubicBezTo>
                  <a:cubicBezTo>
                    <a:pt x="492" y="2353"/>
                    <a:pt x="804" y="2524"/>
                    <a:pt x="1113" y="2658"/>
                  </a:cubicBezTo>
                  <a:cubicBezTo>
                    <a:pt x="1516" y="2832"/>
                    <a:pt x="1937" y="2961"/>
                    <a:pt x="2368" y="3044"/>
                  </a:cubicBezTo>
                  <a:cubicBezTo>
                    <a:pt x="2521" y="3074"/>
                    <a:pt x="2679" y="3097"/>
                    <a:pt x="2835" y="3097"/>
                  </a:cubicBezTo>
                  <a:cubicBezTo>
                    <a:pt x="2989" y="3097"/>
                    <a:pt x="3141" y="3074"/>
                    <a:pt x="3282" y="3013"/>
                  </a:cubicBezTo>
                  <a:cubicBezTo>
                    <a:pt x="3486" y="2925"/>
                    <a:pt x="3650" y="2765"/>
                    <a:pt x="3804" y="2604"/>
                  </a:cubicBezTo>
                  <a:cubicBezTo>
                    <a:pt x="4029" y="2372"/>
                    <a:pt x="4258" y="2107"/>
                    <a:pt x="4294" y="1784"/>
                  </a:cubicBezTo>
                  <a:cubicBezTo>
                    <a:pt x="4310" y="1630"/>
                    <a:pt x="4281" y="1474"/>
                    <a:pt x="4233" y="1326"/>
                  </a:cubicBezTo>
                  <a:cubicBezTo>
                    <a:pt x="3955" y="466"/>
                    <a:pt x="2996" y="0"/>
                    <a:pt x="206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1" name="Google Shape;4631;p176"/>
            <p:cNvSpPr/>
            <p:nvPr/>
          </p:nvSpPr>
          <p:spPr>
            <a:xfrm>
              <a:off x="8954001" y="4961796"/>
              <a:ext cx="203080" cy="145939"/>
            </a:xfrm>
            <a:custGeom>
              <a:avLst/>
              <a:gdLst/>
              <a:ahLst/>
              <a:cxnLst/>
              <a:rect l="l" t="t" r="r" b="b"/>
              <a:pathLst>
                <a:path w="4311" h="3098" extrusionOk="0">
                  <a:moveTo>
                    <a:pt x="2064" y="0"/>
                  </a:moveTo>
                  <a:cubicBezTo>
                    <a:pt x="1468" y="0"/>
                    <a:pt x="882" y="190"/>
                    <a:pt x="491" y="588"/>
                  </a:cubicBezTo>
                  <a:cubicBezTo>
                    <a:pt x="112" y="973"/>
                    <a:pt x="1" y="1626"/>
                    <a:pt x="305" y="2075"/>
                  </a:cubicBezTo>
                  <a:cubicBezTo>
                    <a:pt x="493" y="2354"/>
                    <a:pt x="804" y="2525"/>
                    <a:pt x="1115" y="2658"/>
                  </a:cubicBezTo>
                  <a:cubicBezTo>
                    <a:pt x="1517" y="2832"/>
                    <a:pt x="1938" y="2962"/>
                    <a:pt x="2368" y="3045"/>
                  </a:cubicBezTo>
                  <a:cubicBezTo>
                    <a:pt x="2522" y="3074"/>
                    <a:pt x="2680" y="3098"/>
                    <a:pt x="2836" y="3098"/>
                  </a:cubicBezTo>
                  <a:cubicBezTo>
                    <a:pt x="2990" y="3098"/>
                    <a:pt x="3142" y="3075"/>
                    <a:pt x="3283" y="3014"/>
                  </a:cubicBezTo>
                  <a:cubicBezTo>
                    <a:pt x="3487" y="2926"/>
                    <a:pt x="3651" y="2766"/>
                    <a:pt x="3805" y="2605"/>
                  </a:cubicBezTo>
                  <a:cubicBezTo>
                    <a:pt x="4031" y="2372"/>
                    <a:pt x="4258" y="2108"/>
                    <a:pt x="4294" y="1785"/>
                  </a:cubicBezTo>
                  <a:cubicBezTo>
                    <a:pt x="4310" y="1630"/>
                    <a:pt x="4283" y="1474"/>
                    <a:pt x="4233" y="1327"/>
                  </a:cubicBezTo>
                  <a:cubicBezTo>
                    <a:pt x="3956" y="466"/>
                    <a:pt x="2998" y="0"/>
                    <a:pt x="206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2" name="Google Shape;4632;p176"/>
            <p:cNvSpPr/>
            <p:nvPr/>
          </p:nvSpPr>
          <p:spPr>
            <a:xfrm>
              <a:off x="9506054" y="4516725"/>
              <a:ext cx="203080" cy="145939"/>
            </a:xfrm>
            <a:custGeom>
              <a:avLst/>
              <a:gdLst/>
              <a:ahLst/>
              <a:cxnLst/>
              <a:rect l="l" t="t" r="r" b="b"/>
              <a:pathLst>
                <a:path w="4311" h="3098" extrusionOk="0">
                  <a:moveTo>
                    <a:pt x="2064" y="1"/>
                  </a:moveTo>
                  <a:cubicBezTo>
                    <a:pt x="1468" y="1"/>
                    <a:pt x="882" y="191"/>
                    <a:pt x="491" y="588"/>
                  </a:cubicBezTo>
                  <a:cubicBezTo>
                    <a:pt x="112" y="973"/>
                    <a:pt x="1" y="1627"/>
                    <a:pt x="305" y="2075"/>
                  </a:cubicBezTo>
                  <a:cubicBezTo>
                    <a:pt x="493" y="2355"/>
                    <a:pt x="804" y="2525"/>
                    <a:pt x="1115" y="2658"/>
                  </a:cubicBezTo>
                  <a:cubicBezTo>
                    <a:pt x="1517" y="2832"/>
                    <a:pt x="1938" y="2961"/>
                    <a:pt x="2368" y="3044"/>
                  </a:cubicBezTo>
                  <a:cubicBezTo>
                    <a:pt x="2522" y="3074"/>
                    <a:pt x="2680" y="3098"/>
                    <a:pt x="2836" y="3098"/>
                  </a:cubicBezTo>
                  <a:cubicBezTo>
                    <a:pt x="2990" y="3098"/>
                    <a:pt x="3142" y="3075"/>
                    <a:pt x="3284" y="3014"/>
                  </a:cubicBezTo>
                  <a:cubicBezTo>
                    <a:pt x="3488" y="2926"/>
                    <a:pt x="3651" y="2766"/>
                    <a:pt x="3805" y="2606"/>
                  </a:cubicBezTo>
                  <a:cubicBezTo>
                    <a:pt x="4031" y="2372"/>
                    <a:pt x="4258" y="2109"/>
                    <a:pt x="4294" y="1786"/>
                  </a:cubicBezTo>
                  <a:cubicBezTo>
                    <a:pt x="4310" y="1630"/>
                    <a:pt x="4283" y="1474"/>
                    <a:pt x="4234" y="1327"/>
                  </a:cubicBezTo>
                  <a:cubicBezTo>
                    <a:pt x="3956" y="466"/>
                    <a:pt x="2998" y="1"/>
                    <a:pt x="206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3" name="Google Shape;4633;p176"/>
            <p:cNvSpPr/>
            <p:nvPr/>
          </p:nvSpPr>
          <p:spPr>
            <a:xfrm>
              <a:off x="8196795" y="4872292"/>
              <a:ext cx="203033" cy="145939"/>
            </a:xfrm>
            <a:custGeom>
              <a:avLst/>
              <a:gdLst/>
              <a:ahLst/>
              <a:cxnLst/>
              <a:rect l="l" t="t" r="r" b="b"/>
              <a:pathLst>
                <a:path w="4310" h="3098" extrusionOk="0">
                  <a:moveTo>
                    <a:pt x="2062" y="1"/>
                  </a:moveTo>
                  <a:cubicBezTo>
                    <a:pt x="1467" y="1"/>
                    <a:pt x="881" y="190"/>
                    <a:pt x="490" y="588"/>
                  </a:cubicBezTo>
                  <a:cubicBezTo>
                    <a:pt x="111" y="973"/>
                    <a:pt x="0" y="1627"/>
                    <a:pt x="305" y="2075"/>
                  </a:cubicBezTo>
                  <a:cubicBezTo>
                    <a:pt x="492" y="2355"/>
                    <a:pt x="804" y="2525"/>
                    <a:pt x="1114" y="2658"/>
                  </a:cubicBezTo>
                  <a:cubicBezTo>
                    <a:pt x="1516" y="2832"/>
                    <a:pt x="1937" y="2961"/>
                    <a:pt x="2368" y="3044"/>
                  </a:cubicBezTo>
                  <a:cubicBezTo>
                    <a:pt x="2521" y="3074"/>
                    <a:pt x="2680" y="3098"/>
                    <a:pt x="2835" y="3098"/>
                  </a:cubicBezTo>
                  <a:cubicBezTo>
                    <a:pt x="2990" y="3098"/>
                    <a:pt x="3141" y="3075"/>
                    <a:pt x="3283" y="3014"/>
                  </a:cubicBezTo>
                  <a:cubicBezTo>
                    <a:pt x="3487" y="2926"/>
                    <a:pt x="3651" y="2766"/>
                    <a:pt x="3804" y="2606"/>
                  </a:cubicBezTo>
                  <a:cubicBezTo>
                    <a:pt x="4030" y="2372"/>
                    <a:pt x="4257" y="2109"/>
                    <a:pt x="4293" y="1786"/>
                  </a:cubicBezTo>
                  <a:cubicBezTo>
                    <a:pt x="4310" y="1630"/>
                    <a:pt x="4282" y="1474"/>
                    <a:pt x="4233" y="1327"/>
                  </a:cubicBezTo>
                  <a:cubicBezTo>
                    <a:pt x="3954" y="466"/>
                    <a:pt x="2996" y="1"/>
                    <a:pt x="206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4" name="Google Shape;4634;p176"/>
            <p:cNvSpPr/>
            <p:nvPr/>
          </p:nvSpPr>
          <p:spPr>
            <a:xfrm>
              <a:off x="7415282" y="4979556"/>
              <a:ext cx="107358" cy="77256"/>
            </a:xfrm>
            <a:custGeom>
              <a:avLst/>
              <a:gdLst/>
              <a:ahLst/>
              <a:cxnLst/>
              <a:rect l="l" t="t" r="r" b="b"/>
              <a:pathLst>
                <a:path w="2279" h="1640" extrusionOk="0">
                  <a:moveTo>
                    <a:pt x="1091" y="1"/>
                  </a:moveTo>
                  <a:cubicBezTo>
                    <a:pt x="775" y="1"/>
                    <a:pt x="466" y="101"/>
                    <a:pt x="258" y="311"/>
                  </a:cubicBezTo>
                  <a:cubicBezTo>
                    <a:pt x="57" y="515"/>
                    <a:pt x="0" y="862"/>
                    <a:pt x="160" y="1098"/>
                  </a:cubicBezTo>
                  <a:cubicBezTo>
                    <a:pt x="259" y="1246"/>
                    <a:pt x="423" y="1336"/>
                    <a:pt x="587" y="1407"/>
                  </a:cubicBezTo>
                  <a:cubicBezTo>
                    <a:pt x="800" y="1499"/>
                    <a:pt x="1023" y="1567"/>
                    <a:pt x="1251" y="1612"/>
                  </a:cubicBezTo>
                  <a:cubicBezTo>
                    <a:pt x="1333" y="1627"/>
                    <a:pt x="1417" y="1640"/>
                    <a:pt x="1500" y="1640"/>
                  </a:cubicBezTo>
                  <a:cubicBezTo>
                    <a:pt x="1581" y="1640"/>
                    <a:pt x="1661" y="1628"/>
                    <a:pt x="1735" y="1596"/>
                  </a:cubicBezTo>
                  <a:cubicBezTo>
                    <a:pt x="1843" y="1549"/>
                    <a:pt x="1930" y="1463"/>
                    <a:pt x="2011" y="1379"/>
                  </a:cubicBezTo>
                  <a:cubicBezTo>
                    <a:pt x="2130" y="1256"/>
                    <a:pt x="2251" y="1116"/>
                    <a:pt x="2269" y="945"/>
                  </a:cubicBezTo>
                  <a:cubicBezTo>
                    <a:pt x="2278" y="863"/>
                    <a:pt x="2263" y="781"/>
                    <a:pt x="2237" y="701"/>
                  </a:cubicBezTo>
                  <a:cubicBezTo>
                    <a:pt x="2092" y="247"/>
                    <a:pt x="1585" y="1"/>
                    <a:pt x="109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5" name="Google Shape;4635;p176"/>
            <p:cNvSpPr/>
            <p:nvPr/>
          </p:nvSpPr>
          <p:spPr>
            <a:xfrm>
              <a:off x="9156187" y="4797014"/>
              <a:ext cx="107405" cy="77209"/>
            </a:xfrm>
            <a:custGeom>
              <a:avLst/>
              <a:gdLst/>
              <a:ahLst/>
              <a:cxnLst/>
              <a:rect l="l" t="t" r="r" b="b"/>
              <a:pathLst>
                <a:path w="2280" h="1639" extrusionOk="0">
                  <a:moveTo>
                    <a:pt x="1092" y="0"/>
                  </a:moveTo>
                  <a:cubicBezTo>
                    <a:pt x="777" y="0"/>
                    <a:pt x="466" y="100"/>
                    <a:pt x="259" y="310"/>
                  </a:cubicBezTo>
                  <a:cubicBezTo>
                    <a:pt x="58" y="514"/>
                    <a:pt x="1" y="860"/>
                    <a:pt x="161" y="1097"/>
                  </a:cubicBezTo>
                  <a:cubicBezTo>
                    <a:pt x="260" y="1244"/>
                    <a:pt x="425" y="1335"/>
                    <a:pt x="588" y="1406"/>
                  </a:cubicBezTo>
                  <a:cubicBezTo>
                    <a:pt x="801" y="1498"/>
                    <a:pt x="1024" y="1566"/>
                    <a:pt x="1252" y="1611"/>
                  </a:cubicBezTo>
                  <a:cubicBezTo>
                    <a:pt x="1333" y="1626"/>
                    <a:pt x="1416" y="1638"/>
                    <a:pt x="1498" y="1638"/>
                  </a:cubicBezTo>
                  <a:cubicBezTo>
                    <a:pt x="1580" y="1638"/>
                    <a:pt x="1661" y="1626"/>
                    <a:pt x="1736" y="1594"/>
                  </a:cubicBezTo>
                  <a:cubicBezTo>
                    <a:pt x="1844" y="1547"/>
                    <a:pt x="1931" y="1462"/>
                    <a:pt x="2012" y="1377"/>
                  </a:cubicBezTo>
                  <a:cubicBezTo>
                    <a:pt x="2131" y="1254"/>
                    <a:pt x="2251" y="1115"/>
                    <a:pt x="2271" y="943"/>
                  </a:cubicBezTo>
                  <a:cubicBezTo>
                    <a:pt x="2279" y="861"/>
                    <a:pt x="2264" y="779"/>
                    <a:pt x="2238" y="700"/>
                  </a:cubicBezTo>
                  <a:cubicBezTo>
                    <a:pt x="2092" y="246"/>
                    <a:pt x="1586" y="0"/>
                    <a:pt x="109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6" name="Google Shape;4636;p176"/>
            <p:cNvSpPr/>
            <p:nvPr/>
          </p:nvSpPr>
          <p:spPr>
            <a:xfrm>
              <a:off x="8525229" y="5018137"/>
              <a:ext cx="107358" cy="77256"/>
            </a:xfrm>
            <a:custGeom>
              <a:avLst/>
              <a:gdLst/>
              <a:ahLst/>
              <a:cxnLst/>
              <a:rect l="l" t="t" r="r" b="b"/>
              <a:pathLst>
                <a:path w="2279" h="1640" extrusionOk="0">
                  <a:moveTo>
                    <a:pt x="1090" y="1"/>
                  </a:moveTo>
                  <a:cubicBezTo>
                    <a:pt x="775" y="1"/>
                    <a:pt x="465" y="101"/>
                    <a:pt x="258" y="311"/>
                  </a:cubicBezTo>
                  <a:cubicBezTo>
                    <a:pt x="58" y="515"/>
                    <a:pt x="0" y="861"/>
                    <a:pt x="160" y="1098"/>
                  </a:cubicBezTo>
                  <a:cubicBezTo>
                    <a:pt x="259" y="1245"/>
                    <a:pt x="424" y="1336"/>
                    <a:pt x="587" y="1407"/>
                  </a:cubicBezTo>
                  <a:cubicBezTo>
                    <a:pt x="801" y="1499"/>
                    <a:pt x="1023" y="1567"/>
                    <a:pt x="1252" y="1612"/>
                  </a:cubicBezTo>
                  <a:cubicBezTo>
                    <a:pt x="1332" y="1627"/>
                    <a:pt x="1416" y="1639"/>
                    <a:pt x="1499" y="1639"/>
                  </a:cubicBezTo>
                  <a:cubicBezTo>
                    <a:pt x="1580" y="1639"/>
                    <a:pt x="1660" y="1628"/>
                    <a:pt x="1735" y="1595"/>
                  </a:cubicBezTo>
                  <a:cubicBezTo>
                    <a:pt x="1843" y="1549"/>
                    <a:pt x="1930" y="1463"/>
                    <a:pt x="2011" y="1378"/>
                  </a:cubicBezTo>
                  <a:cubicBezTo>
                    <a:pt x="2130" y="1255"/>
                    <a:pt x="2251" y="1116"/>
                    <a:pt x="2270" y="945"/>
                  </a:cubicBezTo>
                  <a:cubicBezTo>
                    <a:pt x="2278" y="863"/>
                    <a:pt x="2263" y="781"/>
                    <a:pt x="2237" y="701"/>
                  </a:cubicBezTo>
                  <a:cubicBezTo>
                    <a:pt x="2091" y="247"/>
                    <a:pt x="1584" y="1"/>
                    <a:pt x="109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7" name="Google Shape;4637;p176"/>
            <p:cNvSpPr/>
            <p:nvPr/>
          </p:nvSpPr>
          <p:spPr>
            <a:xfrm>
              <a:off x="7846504" y="5071510"/>
              <a:ext cx="66422" cy="47673"/>
            </a:xfrm>
            <a:custGeom>
              <a:avLst/>
              <a:gdLst/>
              <a:ahLst/>
              <a:cxnLst/>
              <a:rect l="l" t="t" r="r" b="b"/>
              <a:pathLst>
                <a:path w="1410" h="1012" extrusionOk="0">
                  <a:moveTo>
                    <a:pt x="675" y="0"/>
                  </a:moveTo>
                  <a:cubicBezTo>
                    <a:pt x="481" y="0"/>
                    <a:pt x="290" y="62"/>
                    <a:pt x="162" y="192"/>
                  </a:cubicBezTo>
                  <a:cubicBezTo>
                    <a:pt x="37" y="317"/>
                    <a:pt x="1" y="531"/>
                    <a:pt x="101" y="678"/>
                  </a:cubicBezTo>
                  <a:cubicBezTo>
                    <a:pt x="163" y="768"/>
                    <a:pt x="264" y="824"/>
                    <a:pt x="365" y="868"/>
                  </a:cubicBezTo>
                  <a:cubicBezTo>
                    <a:pt x="497" y="925"/>
                    <a:pt x="634" y="967"/>
                    <a:pt x="775" y="995"/>
                  </a:cubicBezTo>
                  <a:cubicBezTo>
                    <a:pt x="825" y="1005"/>
                    <a:pt x="877" y="1012"/>
                    <a:pt x="927" y="1012"/>
                  </a:cubicBezTo>
                  <a:cubicBezTo>
                    <a:pt x="978" y="1012"/>
                    <a:pt x="1028" y="1005"/>
                    <a:pt x="1074" y="985"/>
                  </a:cubicBezTo>
                  <a:cubicBezTo>
                    <a:pt x="1141" y="956"/>
                    <a:pt x="1194" y="904"/>
                    <a:pt x="1244" y="852"/>
                  </a:cubicBezTo>
                  <a:cubicBezTo>
                    <a:pt x="1317" y="775"/>
                    <a:pt x="1393" y="689"/>
                    <a:pt x="1404" y="583"/>
                  </a:cubicBezTo>
                  <a:cubicBezTo>
                    <a:pt x="1409" y="534"/>
                    <a:pt x="1400" y="483"/>
                    <a:pt x="1384" y="434"/>
                  </a:cubicBezTo>
                  <a:cubicBezTo>
                    <a:pt x="1293" y="152"/>
                    <a:pt x="980" y="0"/>
                    <a:pt x="67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8" name="Google Shape;4638;p176"/>
            <p:cNvSpPr/>
            <p:nvPr/>
          </p:nvSpPr>
          <p:spPr>
            <a:xfrm>
              <a:off x="9367841" y="4921378"/>
              <a:ext cx="66327" cy="47720"/>
            </a:xfrm>
            <a:custGeom>
              <a:avLst/>
              <a:gdLst/>
              <a:ahLst/>
              <a:cxnLst/>
              <a:rect l="l" t="t" r="r" b="b"/>
              <a:pathLst>
                <a:path w="1408" h="1013" extrusionOk="0">
                  <a:moveTo>
                    <a:pt x="674" y="1"/>
                  </a:moveTo>
                  <a:cubicBezTo>
                    <a:pt x="480" y="1"/>
                    <a:pt x="288" y="63"/>
                    <a:pt x="161" y="193"/>
                  </a:cubicBezTo>
                  <a:cubicBezTo>
                    <a:pt x="37" y="319"/>
                    <a:pt x="1" y="532"/>
                    <a:pt x="100" y="678"/>
                  </a:cubicBezTo>
                  <a:cubicBezTo>
                    <a:pt x="162" y="770"/>
                    <a:pt x="263" y="826"/>
                    <a:pt x="365" y="869"/>
                  </a:cubicBezTo>
                  <a:cubicBezTo>
                    <a:pt x="496" y="925"/>
                    <a:pt x="633" y="967"/>
                    <a:pt x="775" y="996"/>
                  </a:cubicBezTo>
                  <a:cubicBezTo>
                    <a:pt x="824" y="1005"/>
                    <a:pt x="876" y="1012"/>
                    <a:pt x="926" y="1012"/>
                  </a:cubicBezTo>
                  <a:cubicBezTo>
                    <a:pt x="977" y="1012"/>
                    <a:pt x="1027" y="1005"/>
                    <a:pt x="1073" y="986"/>
                  </a:cubicBezTo>
                  <a:cubicBezTo>
                    <a:pt x="1139" y="957"/>
                    <a:pt x="1193" y="905"/>
                    <a:pt x="1243" y="853"/>
                  </a:cubicBezTo>
                  <a:cubicBezTo>
                    <a:pt x="1316" y="776"/>
                    <a:pt x="1392" y="690"/>
                    <a:pt x="1403" y="585"/>
                  </a:cubicBezTo>
                  <a:cubicBezTo>
                    <a:pt x="1408" y="535"/>
                    <a:pt x="1399" y="484"/>
                    <a:pt x="1383" y="434"/>
                  </a:cubicBezTo>
                  <a:cubicBezTo>
                    <a:pt x="1292" y="153"/>
                    <a:pt x="979" y="1"/>
                    <a:pt x="67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39" name="Google Shape;4639;p176"/>
            <p:cNvSpPr/>
            <p:nvPr/>
          </p:nvSpPr>
          <p:spPr>
            <a:xfrm>
              <a:off x="8713376" y="4955719"/>
              <a:ext cx="66374" cy="47720"/>
            </a:xfrm>
            <a:custGeom>
              <a:avLst/>
              <a:gdLst/>
              <a:ahLst/>
              <a:cxnLst/>
              <a:rect l="l" t="t" r="r" b="b"/>
              <a:pathLst>
                <a:path w="1409" h="1013" extrusionOk="0">
                  <a:moveTo>
                    <a:pt x="674" y="1"/>
                  </a:moveTo>
                  <a:cubicBezTo>
                    <a:pt x="479" y="1"/>
                    <a:pt x="289" y="63"/>
                    <a:pt x="161" y="192"/>
                  </a:cubicBezTo>
                  <a:cubicBezTo>
                    <a:pt x="36" y="318"/>
                    <a:pt x="0" y="533"/>
                    <a:pt x="100" y="678"/>
                  </a:cubicBezTo>
                  <a:cubicBezTo>
                    <a:pt x="162" y="769"/>
                    <a:pt x="263" y="826"/>
                    <a:pt x="364" y="869"/>
                  </a:cubicBezTo>
                  <a:cubicBezTo>
                    <a:pt x="496" y="925"/>
                    <a:pt x="633" y="968"/>
                    <a:pt x="774" y="996"/>
                  </a:cubicBezTo>
                  <a:cubicBezTo>
                    <a:pt x="824" y="1005"/>
                    <a:pt x="876" y="1013"/>
                    <a:pt x="926" y="1013"/>
                  </a:cubicBezTo>
                  <a:cubicBezTo>
                    <a:pt x="977" y="1013"/>
                    <a:pt x="1026" y="1005"/>
                    <a:pt x="1072" y="985"/>
                  </a:cubicBezTo>
                  <a:cubicBezTo>
                    <a:pt x="1140" y="957"/>
                    <a:pt x="1193" y="905"/>
                    <a:pt x="1243" y="852"/>
                  </a:cubicBezTo>
                  <a:cubicBezTo>
                    <a:pt x="1316" y="775"/>
                    <a:pt x="1392" y="689"/>
                    <a:pt x="1403" y="585"/>
                  </a:cubicBezTo>
                  <a:cubicBezTo>
                    <a:pt x="1408" y="535"/>
                    <a:pt x="1399" y="483"/>
                    <a:pt x="1384" y="435"/>
                  </a:cubicBezTo>
                  <a:cubicBezTo>
                    <a:pt x="1293" y="153"/>
                    <a:pt x="979" y="1"/>
                    <a:pt x="67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0" name="Google Shape;4640;p176"/>
            <p:cNvSpPr/>
            <p:nvPr/>
          </p:nvSpPr>
          <p:spPr>
            <a:xfrm>
              <a:off x="7733776" y="4811759"/>
              <a:ext cx="66422" cy="47720"/>
            </a:xfrm>
            <a:custGeom>
              <a:avLst/>
              <a:gdLst/>
              <a:ahLst/>
              <a:cxnLst/>
              <a:rect l="l" t="t" r="r" b="b"/>
              <a:pathLst>
                <a:path w="1410" h="1013" extrusionOk="0">
                  <a:moveTo>
                    <a:pt x="675" y="0"/>
                  </a:moveTo>
                  <a:cubicBezTo>
                    <a:pt x="481" y="0"/>
                    <a:pt x="290" y="62"/>
                    <a:pt x="162" y="192"/>
                  </a:cubicBezTo>
                  <a:cubicBezTo>
                    <a:pt x="37" y="317"/>
                    <a:pt x="1" y="531"/>
                    <a:pt x="101" y="678"/>
                  </a:cubicBezTo>
                  <a:cubicBezTo>
                    <a:pt x="163" y="768"/>
                    <a:pt x="264" y="825"/>
                    <a:pt x="365" y="869"/>
                  </a:cubicBezTo>
                  <a:cubicBezTo>
                    <a:pt x="497" y="925"/>
                    <a:pt x="634" y="967"/>
                    <a:pt x="775" y="996"/>
                  </a:cubicBezTo>
                  <a:cubicBezTo>
                    <a:pt x="825" y="1005"/>
                    <a:pt x="877" y="1012"/>
                    <a:pt x="927" y="1012"/>
                  </a:cubicBezTo>
                  <a:cubicBezTo>
                    <a:pt x="978" y="1012"/>
                    <a:pt x="1028" y="1005"/>
                    <a:pt x="1074" y="985"/>
                  </a:cubicBezTo>
                  <a:cubicBezTo>
                    <a:pt x="1141" y="957"/>
                    <a:pt x="1194" y="904"/>
                    <a:pt x="1244" y="852"/>
                  </a:cubicBezTo>
                  <a:cubicBezTo>
                    <a:pt x="1317" y="775"/>
                    <a:pt x="1393" y="689"/>
                    <a:pt x="1404" y="584"/>
                  </a:cubicBezTo>
                  <a:cubicBezTo>
                    <a:pt x="1409" y="534"/>
                    <a:pt x="1400" y="483"/>
                    <a:pt x="1384" y="434"/>
                  </a:cubicBezTo>
                  <a:cubicBezTo>
                    <a:pt x="1293" y="153"/>
                    <a:pt x="980" y="0"/>
                    <a:pt x="67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1" name="Google Shape;4641;p176"/>
            <p:cNvSpPr/>
            <p:nvPr/>
          </p:nvSpPr>
          <p:spPr>
            <a:xfrm>
              <a:off x="7404966" y="4799322"/>
              <a:ext cx="52148" cy="47720"/>
            </a:xfrm>
            <a:custGeom>
              <a:avLst/>
              <a:gdLst/>
              <a:ahLst/>
              <a:cxnLst/>
              <a:rect l="l" t="t" r="r" b="b"/>
              <a:pathLst>
                <a:path w="1107" h="1013" extrusionOk="0">
                  <a:moveTo>
                    <a:pt x="529" y="0"/>
                  </a:moveTo>
                  <a:cubicBezTo>
                    <a:pt x="377" y="0"/>
                    <a:pt x="227" y="62"/>
                    <a:pt x="127" y="192"/>
                  </a:cubicBezTo>
                  <a:cubicBezTo>
                    <a:pt x="29" y="318"/>
                    <a:pt x="1" y="532"/>
                    <a:pt x="79" y="678"/>
                  </a:cubicBezTo>
                  <a:cubicBezTo>
                    <a:pt x="128" y="769"/>
                    <a:pt x="207" y="825"/>
                    <a:pt x="287" y="868"/>
                  </a:cubicBezTo>
                  <a:cubicBezTo>
                    <a:pt x="390" y="925"/>
                    <a:pt x="498" y="968"/>
                    <a:pt x="608" y="995"/>
                  </a:cubicBezTo>
                  <a:cubicBezTo>
                    <a:pt x="647" y="1005"/>
                    <a:pt x="688" y="1012"/>
                    <a:pt x="727" y="1012"/>
                  </a:cubicBezTo>
                  <a:cubicBezTo>
                    <a:pt x="767" y="1012"/>
                    <a:pt x="806" y="1005"/>
                    <a:pt x="842" y="985"/>
                  </a:cubicBezTo>
                  <a:cubicBezTo>
                    <a:pt x="895" y="957"/>
                    <a:pt x="937" y="904"/>
                    <a:pt x="977" y="852"/>
                  </a:cubicBezTo>
                  <a:cubicBezTo>
                    <a:pt x="1035" y="775"/>
                    <a:pt x="1093" y="689"/>
                    <a:pt x="1102" y="584"/>
                  </a:cubicBezTo>
                  <a:cubicBezTo>
                    <a:pt x="1107" y="534"/>
                    <a:pt x="1099" y="483"/>
                    <a:pt x="1087" y="435"/>
                  </a:cubicBezTo>
                  <a:cubicBezTo>
                    <a:pt x="1016" y="153"/>
                    <a:pt x="769" y="0"/>
                    <a:pt x="52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2" name="Google Shape;4642;p176"/>
            <p:cNvSpPr/>
            <p:nvPr/>
          </p:nvSpPr>
          <p:spPr>
            <a:xfrm>
              <a:off x="8852108" y="4835548"/>
              <a:ext cx="52148" cy="47767"/>
            </a:xfrm>
            <a:custGeom>
              <a:avLst/>
              <a:gdLst/>
              <a:ahLst/>
              <a:cxnLst/>
              <a:rect l="l" t="t" r="r" b="b"/>
              <a:pathLst>
                <a:path w="1107" h="1014" extrusionOk="0">
                  <a:moveTo>
                    <a:pt x="530" y="1"/>
                  </a:moveTo>
                  <a:cubicBezTo>
                    <a:pt x="377" y="1"/>
                    <a:pt x="227" y="63"/>
                    <a:pt x="126" y="193"/>
                  </a:cubicBezTo>
                  <a:cubicBezTo>
                    <a:pt x="29" y="318"/>
                    <a:pt x="0" y="533"/>
                    <a:pt x="78" y="678"/>
                  </a:cubicBezTo>
                  <a:cubicBezTo>
                    <a:pt x="128" y="769"/>
                    <a:pt x="206" y="826"/>
                    <a:pt x="286" y="870"/>
                  </a:cubicBezTo>
                  <a:cubicBezTo>
                    <a:pt x="390" y="926"/>
                    <a:pt x="497" y="968"/>
                    <a:pt x="608" y="996"/>
                  </a:cubicBezTo>
                  <a:cubicBezTo>
                    <a:pt x="647" y="1006"/>
                    <a:pt x="687" y="1013"/>
                    <a:pt x="727" y="1013"/>
                  </a:cubicBezTo>
                  <a:cubicBezTo>
                    <a:pt x="767" y="1013"/>
                    <a:pt x="805" y="1006"/>
                    <a:pt x="842" y="986"/>
                  </a:cubicBezTo>
                  <a:cubicBezTo>
                    <a:pt x="895" y="958"/>
                    <a:pt x="937" y="906"/>
                    <a:pt x="977" y="852"/>
                  </a:cubicBezTo>
                  <a:cubicBezTo>
                    <a:pt x="1035" y="776"/>
                    <a:pt x="1093" y="690"/>
                    <a:pt x="1102" y="585"/>
                  </a:cubicBezTo>
                  <a:cubicBezTo>
                    <a:pt x="1106" y="535"/>
                    <a:pt x="1099" y="483"/>
                    <a:pt x="1087" y="435"/>
                  </a:cubicBezTo>
                  <a:cubicBezTo>
                    <a:pt x="1015" y="153"/>
                    <a:pt x="769" y="1"/>
                    <a:pt x="5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3" name="Google Shape;4643;p176"/>
            <p:cNvSpPr/>
            <p:nvPr/>
          </p:nvSpPr>
          <p:spPr>
            <a:xfrm>
              <a:off x="7793885" y="5030291"/>
              <a:ext cx="26616" cy="24355"/>
            </a:xfrm>
            <a:custGeom>
              <a:avLst/>
              <a:gdLst/>
              <a:ahLst/>
              <a:cxnLst/>
              <a:rect l="l" t="t" r="r" b="b"/>
              <a:pathLst>
                <a:path w="565" h="517" extrusionOk="0">
                  <a:moveTo>
                    <a:pt x="270" y="1"/>
                  </a:moveTo>
                  <a:cubicBezTo>
                    <a:pt x="193" y="1"/>
                    <a:pt x="116" y="32"/>
                    <a:pt x="65" y="98"/>
                  </a:cubicBezTo>
                  <a:cubicBezTo>
                    <a:pt x="15" y="162"/>
                    <a:pt x="1" y="272"/>
                    <a:pt x="41" y="345"/>
                  </a:cubicBezTo>
                  <a:cubicBezTo>
                    <a:pt x="65" y="391"/>
                    <a:pt x="106" y="419"/>
                    <a:pt x="147" y="443"/>
                  </a:cubicBezTo>
                  <a:cubicBezTo>
                    <a:pt x="200" y="472"/>
                    <a:pt x="255" y="493"/>
                    <a:pt x="311" y="507"/>
                  </a:cubicBezTo>
                  <a:cubicBezTo>
                    <a:pt x="331" y="512"/>
                    <a:pt x="351" y="516"/>
                    <a:pt x="372" y="516"/>
                  </a:cubicBezTo>
                  <a:cubicBezTo>
                    <a:pt x="392" y="516"/>
                    <a:pt x="412" y="512"/>
                    <a:pt x="430" y="502"/>
                  </a:cubicBezTo>
                  <a:cubicBezTo>
                    <a:pt x="457" y="488"/>
                    <a:pt x="477" y="461"/>
                    <a:pt x="498" y="433"/>
                  </a:cubicBezTo>
                  <a:cubicBezTo>
                    <a:pt x="528" y="396"/>
                    <a:pt x="557" y="350"/>
                    <a:pt x="562" y="298"/>
                  </a:cubicBezTo>
                  <a:cubicBezTo>
                    <a:pt x="565" y="273"/>
                    <a:pt x="560" y="247"/>
                    <a:pt x="554" y="221"/>
                  </a:cubicBezTo>
                  <a:cubicBezTo>
                    <a:pt x="518" y="78"/>
                    <a:pt x="392" y="1"/>
                    <a:pt x="27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4" name="Google Shape;4644;p176"/>
            <p:cNvSpPr/>
            <p:nvPr/>
          </p:nvSpPr>
          <p:spPr>
            <a:xfrm>
              <a:off x="7555380" y="4921378"/>
              <a:ext cx="52101" cy="47720"/>
            </a:xfrm>
            <a:custGeom>
              <a:avLst/>
              <a:gdLst/>
              <a:ahLst/>
              <a:cxnLst/>
              <a:rect l="l" t="t" r="r" b="b"/>
              <a:pathLst>
                <a:path w="1106" h="1013" extrusionOk="0">
                  <a:moveTo>
                    <a:pt x="529" y="1"/>
                  </a:moveTo>
                  <a:cubicBezTo>
                    <a:pt x="377" y="1"/>
                    <a:pt x="226" y="63"/>
                    <a:pt x="126" y="193"/>
                  </a:cubicBezTo>
                  <a:cubicBezTo>
                    <a:pt x="29" y="319"/>
                    <a:pt x="0" y="532"/>
                    <a:pt x="78" y="678"/>
                  </a:cubicBezTo>
                  <a:cubicBezTo>
                    <a:pt x="127" y="770"/>
                    <a:pt x="206" y="826"/>
                    <a:pt x="286" y="869"/>
                  </a:cubicBezTo>
                  <a:cubicBezTo>
                    <a:pt x="390" y="925"/>
                    <a:pt x="497" y="967"/>
                    <a:pt x="608" y="996"/>
                  </a:cubicBezTo>
                  <a:cubicBezTo>
                    <a:pt x="647" y="1005"/>
                    <a:pt x="687" y="1012"/>
                    <a:pt x="727" y="1012"/>
                  </a:cubicBezTo>
                  <a:cubicBezTo>
                    <a:pt x="766" y="1012"/>
                    <a:pt x="805" y="1005"/>
                    <a:pt x="842" y="986"/>
                  </a:cubicBezTo>
                  <a:cubicBezTo>
                    <a:pt x="895" y="957"/>
                    <a:pt x="937" y="905"/>
                    <a:pt x="977" y="853"/>
                  </a:cubicBezTo>
                  <a:cubicBezTo>
                    <a:pt x="1034" y="776"/>
                    <a:pt x="1093" y="690"/>
                    <a:pt x="1102" y="585"/>
                  </a:cubicBezTo>
                  <a:cubicBezTo>
                    <a:pt x="1106" y="535"/>
                    <a:pt x="1099" y="484"/>
                    <a:pt x="1086" y="434"/>
                  </a:cubicBezTo>
                  <a:cubicBezTo>
                    <a:pt x="1015"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5" name="Google Shape;4645;p176"/>
            <p:cNvSpPr/>
            <p:nvPr/>
          </p:nvSpPr>
          <p:spPr>
            <a:xfrm>
              <a:off x="9723502" y="4897542"/>
              <a:ext cx="52148" cy="47720"/>
            </a:xfrm>
            <a:custGeom>
              <a:avLst/>
              <a:gdLst/>
              <a:ahLst/>
              <a:cxnLst/>
              <a:rect l="l" t="t" r="r" b="b"/>
              <a:pathLst>
                <a:path w="1107" h="1013" extrusionOk="0">
                  <a:moveTo>
                    <a:pt x="529" y="1"/>
                  </a:moveTo>
                  <a:cubicBezTo>
                    <a:pt x="377" y="1"/>
                    <a:pt x="227" y="63"/>
                    <a:pt x="127" y="192"/>
                  </a:cubicBezTo>
                  <a:cubicBezTo>
                    <a:pt x="30" y="318"/>
                    <a:pt x="1" y="533"/>
                    <a:pt x="79" y="678"/>
                  </a:cubicBezTo>
                  <a:cubicBezTo>
                    <a:pt x="128" y="769"/>
                    <a:pt x="207" y="826"/>
                    <a:pt x="287" y="869"/>
                  </a:cubicBezTo>
                  <a:cubicBezTo>
                    <a:pt x="390" y="925"/>
                    <a:pt x="498" y="968"/>
                    <a:pt x="609" y="996"/>
                  </a:cubicBezTo>
                  <a:cubicBezTo>
                    <a:pt x="648" y="1006"/>
                    <a:pt x="688" y="1013"/>
                    <a:pt x="727" y="1013"/>
                  </a:cubicBezTo>
                  <a:cubicBezTo>
                    <a:pt x="767" y="1013"/>
                    <a:pt x="806" y="1006"/>
                    <a:pt x="842" y="986"/>
                  </a:cubicBezTo>
                  <a:cubicBezTo>
                    <a:pt x="896" y="957"/>
                    <a:pt x="938" y="905"/>
                    <a:pt x="978" y="852"/>
                  </a:cubicBezTo>
                  <a:cubicBezTo>
                    <a:pt x="1035" y="775"/>
                    <a:pt x="1093" y="689"/>
                    <a:pt x="1103" y="585"/>
                  </a:cubicBezTo>
                  <a:cubicBezTo>
                    <a:pt x="1107" y="535"/>
                    <a:pt x="1100" y="483"/>
                    <a:pt x="1087" y="435"/>
                  </a:cubicBezTo>
                  <a:cubicBezTo>
                    <a:pt x="1016"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6" name="Google Shape;4646;p176"/>
            <p:cNvSpPr/>
            <p:nvPr/>
          </p:nvSpPr>
          <p:spPr>
            <a:xfrm>
              <a:off x="8903078" y="5110468"/>
              <a:ext cx="33211" cy="30431"/>
            </a:xfrm>
            <a:custGeom>
              <a:avLst/>
              <a:gdLst/>
              <a:ahLst/>
              <a:cxnLst/>
              <a:rect l="l" t="t" r="r" b="b"/>
              <a:pathLst>
                <a:path w="705" h="646" extrusionOk="0">
                  <a:moveTo>
                    <a:pt x="337" y="1"/>
                  </a:moveTo>
                  <a:cubicBezTo>
                    <a:pt x="240" y="1"/>
                    <a:pt x="144" y="40"/>
                    <a:pt x="81" y="123"/>
                  </a:cubicBezTo>
                  <a:cubicBezTo>
                    <a:pt x="19" y="203"/>
                    <a:pt x="1" y="339"/>
                    <a:pt x="50" y="432"/>
                  </a:cubicBezTo>
                  <a:cubicBezTo>
                    <a:pt x="81" y="489"/>
                    <a:pt x="132" y="525"/>
                    <a:pt x="182" y="554"/>
                  </a:cubicBezTo>
                  <a:cubicBezTo>
                    <a:pt x="247" y="590"/>
                    <a:pt x="316" y="616"/>
                    <a:pt x="387" y="635"/>
                  </a:cubicBezTo>
                  <a:cubicBezTo>
                    <a:pt x="411" y="641"/>
                    <a:pt x="437" y="645"/>
                    <a:pt x="462" y="645"/>
                  </a:cubicBezTo>
                  <a:cubicBezTo>
                    <a:pt x="487" y="645"/>
                    <a:pt x="513" y="640"/>
                    <a:pt x="537" y="627"/>
                  </a:cubicBezTo>
                  <a:cubicBezTo>
                    <a:pt x="569" y="610"/>
                    <a:pt x="597" y="576"/>
                    <a:pt x="623" y="543"/>
                  </a:cubicBezTo>
                  <a:cubicBezTo>
                    <a:pt x="660" y="494"/>
                    <a:pt x="697" y="439"/>
                    <a:pt x="702" y="373"/>
                  </a:cubicBezTo>
                  <a:cubicBezTo>
                    <a:pt x="705" y="340"/>
                    <a:pt x="700" y="309"/>
                    <a:pt x="691" y="277"/>
                  </a:cubicBezTo>
                  <a:cubicBezTo>
                    <a:pt x="647" y="98"/>
                    <a:pt x="490" y="1"/>
                    <a:pt x="33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7" name="Google Shape;4647;p176"/>
            <p:cNvSpPr/>
            <p:nvPr/>
          </p:nvSpPr>
          <p:spPr>
            <a:xfrm>
              <a:off x="7631600" y="5080130"/>
              <a:ext cx="33164" cy="30431"/>
            </a:xfrm>
            <a:custGeom>
              <a:avLst/>
              <a:gdLst/>
              <a:ahLst/>
              <a:cxnLst/>
              <a:rect l="l" t="t" r="r" b="b"/>
              <a:pathLst>
                <a:path w="704" h="646" extrusionOk="0">
                  <a:moveTo>
                    <a:pt x="336" y="1"/>
                  </a:moveTo>
                  <a:cubicBezTo>
                    <a:pt x="239" y="1"/>
                    <a:pt x="143" y="40"/>
                    <a:pt x="79" y="123"/>
                  </a:cubicBezTo>
                  <a:cubicBezTo>
                    <a:pt x="18" y="204"/>
                    <a:pt x="0" y="339"/>
                    <a:pt x="49" y="431"/>
                  </a:cubicBezTo>
                  <a:cubicBezTo>
                    <a:pt x="79" y="489"/>
                    <a:pt x="130" y="525"/>
                    <a:pt x="181" y="553"/>
                  </a:cubicBezTo>
                  <a:cubicBezTo>
                    <a:pt x="246" y="589"/>
                    <a:pt x="315" y="616"/>
                    <a:pt x="386" y="634"/>
                  </a:cubicBezTo>
                  <a:cubicBezTo>
                    <a:pt x="411" y="640"/>
                    <a:pt x="437" y="645"/>
                    <a:pt x="463" y="645"/>
                  </a:cubicBezTo>
                  <a:cubicBezTo>
                    <a:pt x="488" y="645"/>
                    <a:pt x="512" y="640"/>
                    <a:pt x="535" y="628"/>
                  </a:cubicBezTo>
                  <a:cubicBezTo>
                    <a:pt x="569" y="609"/>
                    <a:pt x="596" y="577"/>
                    <a:pt x="621" y="543"/>
                  </a:cubicBezTo>
                  <a:cubicBezTo>
                    <a:pt x="658" y="495"/>
                    <a:pt x="696" y="439"/>
                    <a:pt x="701" y="373"/>
                  </a:cubicBezTo>
                  <a:cubicBezTo>
                    <a:pt x="703" y="341"/>
                    <a:pt x="698" y="308"/>
                    <a:pt x="691" y="276"/>
                  </a:cubicBezTo>
                  <a:cubicBezTo>
                    <a:pt x="645" y="97"/>
                    <a:pt x="489" y="1"/>
                    <a:pt x="336"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8" name="Google Shape;4648;p176"/>
            <p:cNvSpPr/>
            <p:nvPr/>
          </p:nvSpPr>
          <p:spPr>
            <a:xfrm>
              <a:off x="9416974" y="4662617"/>
              <a:ext cx="33164" cy="30384"/>
            </a:xfrm>
            <a:custGeom>
              <a:avLst/>
              <a:gdLst/>
              <a:ahLst/>
              <a:cxnLst/>
              <a:rect l="l" t="t" r="r" b="b"/>
              <a:pathLst>
                <a:path w="704" h="645" extrusionOk="0">
                  <a:moveTo>
                    <a:pt x="337" y="0"/>
                  </a:moveTo>
                  <a:cubicBezTo>
                    <a:pt x="240" y="0"/>
                    <a:pt x="144" y="39"/>
                    <a:pt x="80" y="122"/>
                  </a:cubicBezTo>
                  <a:cubicBezTo>
                    <a:pt x="19" y="203"/>
                    <a:pt x="0" y="339"/>
                    <a:pt x="49" y="431"/>
                  </a:cubicBezTo>
                  <a:cubicBezTo>
                    <a:pt x="80" y="489"/>
                    <a:pt x="131" y="524"/>
                    <a:pt x="180" y="552"/>
                  </a:cubicBezTo>
                  <a:cubicBezTo>
                    <a:pt x="246" y="588"/>
                    <a:pt x="316" y="616"/>
                    <a:pt x="385" y="633"/>
                  </a:cubicBezTo>
                  <a:cubicBezTo>
                    <a:pt x="411" y="640"/>
                    <a:pt x="436" y="645"/>
                    <a:pt x="462" y="645"/>
                  </a:cubicBezTo>
                  <a:cubicBezTo>
                    <a:pt x="487" y="645"/>
                    <a:pt x="512" y="640"/>
                    <a:pt x="536" y="627"/>
                  </a:cubicBezTo>
                  <a:cubicBezTo>
                    <a:pt x="569" y="609"/>
                    <a:pt x="596" y="576"/>
                    <a:pt x="621" y="542"/>
                  </a:cubicBezTo>
                  <a:cubicBezTo>
                    <a:pt x="659" y="494"/>
                    <a:pt x="696" y="438"/>
                    <a:pt x="701" y="372"/>
                  </a:cubicBezTo>
                  <a:cubicBezTo>
                    <a:pt x="703" y="340"/>
                    <a:pt x="698" y="308"/>
                    <a:pt x="691" y="275"/>
                  </a:cubicBezTo>
                  <a:cubicBezTo>
                    <a:pt x="646" y="97"/>
                    <a:pt x="490" y="0"/>
                    <a:pt x="33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49" name="Google Shape;4649;p176"/>
            <p:cNvSpPr/>
            <p:nvPr/>
          </p:nvSpPr>
          <p:spPr>
            <a:xfrm>
              <a:off x="8398274" y="4776946"/>
              <a:ext cx="33164" cy="30431"/>
            </a:xfrm>
            <a:custGeom>
              <a:avLst/>
              <a:gdLst/>
              <a:ahLst/>
              <a:cxnLst/>
              <a:rect l="l" t="t" r="r" b="b"/>
              <a:pathLst>
                <a:path w="704" h="646" extrusionOk="0">
                  <a:moveTo>
                    <a:pt x="337" y="1"/>
                  </a:moveTo>
                  <a:cubicBezTo>
                    <a:pt x="240" y="1"/>
                    <a:pt x="145" y="40"/>
                    <a:pt x="81" y="123"/>
                  </a:cubicBezTo>
                  <a:cubicBezTo>
                    <a:pt x="19" y="204"/>
                    <a:pt x="1" y="339"/>
                    <a:pt x="50" y="431"/>
                  </a:cubicBezTo>
                  <a:cubicBezTo>
                    <a:pt x="81" y="489"/>
                    <a:pt x="132" y="525"/>
                    <a:pt x="181" y="553"/>
                  </a:cubicBezTo>
                  <a:cubicBezTo>
                    <a:pt x="247" y="589"/>
                    <a:pt x="317" y="616"/>
                    <a:pt x="386" y="634"/>
                  </a:cubicBezTo>
                  <a:cubicBezTo>
                    <a:pt x="412" y="640"/>
                    <a:pt x="438" y="645"/>
                    <a:pt x="463" y="645"/>
                  </a:cubicBezTo>
                  <a:cubicBezTo>
                    <a:pt x="488" y="645"/>
                    <a:pt x="513" y="640"/>
                    <a:pt x="537" y="628"/>
                  </a:cubicBezTo>
                  <a:cubicBezTo>
                    <a:pt x="570" y="609"/>
                    <a:pt x="596" y="577"/>
                    <a:pt x="622" y="543"/>
                  </a:cubicBezTo>
                  <a:cubicBezTo>
                    <a:pt x="660" y="495"/>
                    <a:pt x="697" y="439"/>
                    <a:pt x="702" y="373"/>
                  </a:cubicBezTo>
                  <a:cubicBezTo>
                    <a:pt x="704" y="341"/>
                    <a:pt x="699" y="308"/>
                    <a:pt x="692" y="276"/>
                  </a:cubicBezTo>
                  <a:cubicBezTo>
                    <a:pt x="646" y="97"/>
                    <a:pt x="490" y="1"/>
                    <a:pt x="33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0" name="Google Shape;4650;p176"/>
            <p:cNvSpPr/>
            <p:nvPr/>
          </p:nvSpPr>
          <p:spPr>
            <a:xfrm>
              <a:off x="9520328" y="4964387"/>
              <a:ext cx="33211" cy="30384"/>
            </a:xfrm>
            <a:custGeom>
              <a:avLst/>
              <a:gdLst/>
              <a:ahLst/>
              <a:cxnLst/>
              <a:rect l="l" t="t" r="r" b="b"/>
              <a:pathLst>
                <a:path w="705" h="645" extrusionOk="0">
                  <a:moveTo>
                    <a:pt x="338" y="0"/>
                  </a:moveTo>
                  <a:cubicBezTo>
                    <a:pt x="241" y="0"/>
                    <a:pt x="145" y="40"/>
                    <a:pt x="80" y="123"/>
                  </a:cubicBezTo>
                  <a:cubicBezTo>
                    <a:pt x="19" y="203"/>
                    <a:pt x="0" y="339"/>
                    <a:pt x="50" y="432"/>
                  </a:cubicBezTo>
                  <a:cubicBezTo>
                    <a:pt x="80" y="489"/>
                    <a:pt x="131" y="525"/>
                    <a:pt x="182" y="553"/>
                  </a:cubicBezTo>
                  <a:cubicBezTo>
                    <a:pt x="246" y="589"/>
                    <a:pt x="316" y="616"/>
                    <a:pt x="387" y="633"/>
                  </a:cubicBezTo>
                  <a:cubicBezTo>
                    <a:pt x="411" y="640"/>
                    <a:pt x="437" y="645"/>
                    <a:pt x="462" y="645"/>
                  </a:cubicBezTo>
                  <a:cubicBezTo>
                    <a:pt x="488" y="645"/>
                    <a:pt x="513" y="640"/>
                    <a:pt x="536" y="627"/>
                  </a:cubicBezTo>
                  <a:cubicBezTo>
                    <a:pt x="569" y="610"/>
                    <a:pt x="597" y="576"/>
                    <a:pt x="622" y="543"/>
                  </a:cubicBezTo>
                  <a:cubicBezTo>
                    <a:pt x="659" y="494"/>
                    <a:pt x="696" y="439"/>
                    <a:pt x="701" y="372"/>
                  </a:cubicBezTo>
                  <a:cubicBezTo>
                    <a:pt x="704" y="340"/>
                    <a:pt x="699" y="309"/>
                    <a:pt x="691" y="277"/>
                  </a:cubicBezTo>
                  <a:cubicBezTo>
                    <a:pt x="647" y="97"/>
                    <a:pt x="491" y="0"/>
                    <a:pt x="33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1" name="Google Shape;4651;p176"/>
            <p:cNvSpPr/>
            <p:nvPr/>
          </p:nvSpPr>
          <p:spPr>
            <a:xfrm>
              <a:off x="9322052" y="5047626"/>
              <a:ext cx="52101" cy="47720"/>
            </a:xfrm>
            <a:custGeom>
              <a:avLst/>
              <a:gdLst/>
              <a:ahLst/>
              <a:cxnLst/>
              <a:rect l="l" t="t" r="r" b="b"/>
              <a:pathLst>
                <a:path w="1106" h="1013" extrusionOk="0">
                  <a:moveTo>
                    <a:pt x="529" y="1"/>
                  </a:moveTo>
                  <a:cubicBezTo>
                    <a:pt x="376" y="1"/>
                    <a:pt x="226" y="63"/>
                    <a:pt x="125" y="193"/>
                  </a:cubicBezTo>
                  <a:cubicBezTo>
                    <a:pt x="28" y="319"/>
                    <a:pt x="0" y="532"/>
                    <a:pt x="78" y="678"/>
                  </a:cubicBezTo>
                  <a:cubicBezTo>
                    <a:pt x="126" y="770"/>
                    <a:pt x="206" y="826"/>
                    <a:pt x="286" y="869"/>
                  </a:cubicBezTo>
                  <a:cubicBezTo>
                    <a:pt x="390" y="925"/>
                    <a:pt x="497" y="967"/>
                    <a:pt x="607" y="996"/>
                  </a:cubicBezTo>
                  <a:cubicBezTo>
                    <a:pt x="646" y="1006"/>
                    <a:pt x="686" y="1013"/>
                    <a:pt x="726" y="1013"/>
                  </a:cubicBezTo>
                  <a:cubicBezTo>
                    <a:pt x="766" y="1013"/>
                    <a:pt x="805" y="1005"/>
                    <a:pt x="842" y="986"/>
                  </a:cubicBezTo>
                  <a:cubicBezTo>
                    <a:pt x="894" y="957"/>
                    <a:pt x="936" y="905"/>
                    <a:pt x="976" y="853"/>
                  </a:cubicBezTo>
                  <a:cubicBezTo>
                    <a:pt x="1034" y="776"/>
                    <a:pt x="1093" y="690"/>
                    <a:pt x="1102" y="585"/>
                  </a:cubicBezTo>
                  <a:cubicBezTo>
                    <a:pt x="1105" y="535"/>
                    <a:pt x="1099" y="484"/>
                    <a:pt x="1087" y="434"/>
                  </a:cubicBezTo>
                  <a:cubicBezTo>
                    <a:pt x="1015"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2" name="Google Shape;4652;p176"/>
            <p:cNvSpPr/>
            <p:nvPr/>
          </p:nvSpPr>
          <p:spPr>
            <a:xfrm>
              <a:off x="9510624" y="4768326"/>
              <a:ext cx="52148" cy="47673"/>
            </a:xfrm>
            <a:custGeom>
              <a:avLst/>
              <a:gdLst/>
              <a:ahLst/>
              <a:cxnLst/>
              <a:rect l="l" t="t" r="r" b="b"/>
              <a:pathLst>
                <a:path w="1107" h="1012" extrusionOk="0">
                  <a:moveTo>
                    <a:pt x="530" y="0"/>
                  </a:moveTo>
                  <a:cubicBezTo>
                    <a:pt x="377" y="0"/>
                    <a:pt x="227" y="62"/>
                    <a:pt x="126" y="192"/>
                  </a:cubicBezTo>
                  <a:cubicBezTo>
                    <a:pt x="29" y="317"/>
                    <a:pt x="0" y="531"/>
                    <a:pt x="78" y="678"/>
                  </a:cubicBezTo>
                  <a:cubicBezTo>
                    <a:pt x="127" y="768"/>
                    <a:pt x="206" y="824"/>
                    <a:pt x="286" y="868"/>
                  </a:cubicBezTo>
                  <a:cubicBezTo>
                    <a:pt x="390" y="925"/>
                    <a:pt x="497" y="967"/>
                    <a:pt x="608" y="995"/>
                  </a:cubicBezTo>
                  <a:cubicBezTo>
                    <a:pt x="647" y="1005"/>
                    <a:pt x="687" y="1012"/>
                    <a:pt x="727" y="1012"/>
                  </a:cubicBezTo>
                  <a:cubicBezTo>
                    <a:pt x="766" y="1012"/>
                    <a:pt x="805" y="1005"/>
                    <a:pt x="842" y="985"/>
                  </a:cubicBezTo>
                  <a:cubicBezTo>
                    <a:pt x="895" y="956"/>
                    <a:pt x="937" y="904"/>
                    <a:pt x="977" y="852"/>
                  </a:cubicBezTo>
                  <a:cubicBezTo>
                    <a:pt x="1034" y="775"/>
                    <a:pt x="1093" y="689"/>
                    <a:pt x="1102" y="583"/>
                  </a:cubicBezTo>
                  <a:cubicBezTo>
                    <a:pt x="1106" y="534"/>
                    <a:pt x="1099" y="483"/>
                    <a:pt x="1087" y="434"/>
                  </a:cubicBezTo>
                  <a:cubicBezTo>
                    <a:pt x="1015" y="152"/>
                    <a:pt x="769" y="0"/>
                    <a:pt x="53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3" name="Google Shape;4653;p176"/>
            <p:cNvSpPr/>
            <p:nvPr/>
          </p:nvSpPr>
          <p:spPr>
            <a:xfrm>
              <a:off x="7084540" y="4979556"/>
              <a:ext cx="52101" cy="47720"/>
            </a:xfrm>
            <a:custGeom>
              <a:avLst/>
              <a:gdLst/>
              <a:ahLst/>
              <a:cxnLst/>
              <a:rect l="l" t="t" r="r" b="b"/>
              <a:pathLst>
                <a:path w="1106" h="1013" extrusionOk="0">
                  <a:moveTo>
                    <a:pt x="530" y="1"/>
                  </a:moveTo>
                  <a:cubicBezTo>
                    <a:pt x="377" y="1"/>
                    <a:pt x="227" y="63"/>
                    <a:pt x="126" y="193"/>
                  </a:cubicBezTo>
                  <a:cubicBezTo>
                    <a:pt x="28" y="318"/>
                    <a:pt x="1" y="532"/>
                    <a:pt x="79" y="678"/>
                  </a:cubicBezTo>
                  <a:cubicBezTo>
                    <a:pt x="127" y="770"/>
                    <a:pt x="207" y="826"/>
                    <a:pt x="286" y="869"/>
                  </a:cubicBezTo>
                  <a:cubicBezTo>
                    <a:pt x="390" y="925"/>
                    <a:pt x="498" y="967"/>
                    <a:pt x="608" y="996"/>
                  </a:cubicBezTo>
                  <a:cubicBezTo>
                    <a:pt x="646" y="1005"/>
                    <a:pt x="687" y="1012"/>
                    <a:pt x="727" y="1012"/>
                  </a:cubicBezTo>
                  <a:cubicBezTo>
                    <a:pt x="767" y="1012"/>
                    <a:pt x="806" y="1005"/>
                    <a:pt x="842" y="986"/>
                  </a:cubicBezTo>
                  <a:cubicBezTo>
                    <a:pt x="894" y="957"/>
                    <a:pt x="937" y="905"/>
                    <a:pt x="976" y="853"/>
                  </a:cubicBezTo>
                  <a:cubicBezTo>
                    <a:pt x="1034" y="776"/>
                    <a:pt x="1093" y="690"/>
                    <a:pt x="1103" y="585"/>
                  </a:cubicBezTo>
                  <a:cubicBezTo>
                    <a:pt x="1106" y="535"/>
                    <a:pt x="1099" y="484"/>
                    <a:pt x="1086" y="434"/>
                  </a:cubicBezTo>
                  <a:cubicBezTo>
                    <a:pt x="1015" y="153"/>
                    <a:pt x="770" y="1"/>
                    <a:pt x="5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4" name="Google Shape;4654;p176"/>
            <p:cNvSpPr/>
            <p:nvPr/>
          </p:nvSpPr>
          <p:spPr>
            <a:xfrm>
              <a:off x="7264020" y="5041078"/>
              <a:ext cx="84746" cy="60910"/>
            </a:xfrm>
            <a:custGeom>
              <a:avLst/>
              <a:gdLst/>
              <a:ahLst/>
              <a:cxnLst/>
              <a:rect l="l" t="t" r="r" b="b"/>
              <a:pathLst>
                <a:path w="1799" h="1293" extrusionOk="0">
                  <a:moveTo>
                    <a:pt x="859" y="0"/>
                  </a:moveTo>
                  <a:cubicBezTo>
                    <a:pt x="611" y="0"/>
                    <a:pt x="367" y="79"/>
                    <a:pt x="204" y="244"/>
                  </a:cubicBezTo>
                  <a:cubicBezTo>
                    <a:pt x="45" y="406"/>
                    <a:pt x="0" y="677"/>
                    <a:pt x="126" y="866"/>
                  </a:cubicBezTo>
                  <a:cubicBezTo>
                    <a:pt x="204" y="982"/>
                    <a:pt x="334" y="1053"/>
                    <a:pt x="464" y="1109"/>
                  </a:cubicBezTo>
                  <a:cubicBezTo>
                    <a:pt x="631" y="1182"/>
                    <a:pt x="808" y="1237"/>
                    <a:pt x="988" y="1270"/>
                  </a:cubicBezTo>
                  <a:cubicBezTo>
                    <a:pt x="1053" y="1283"/>
                    <a:pt x="1119" y="1293"/>
                    <a:pt x="1184" y="1293"/>
                  </a:cubicBezTo>
                  <a:cubicBezTo>
                    <a:pt x="1248" y="1293"/>
                    <a:pt x="1311" y="1283"/>
                    <a:pt x="1369" y="1258"/>
                  </a:cubicBezTo>
                  <a:cubicBezTo>
                    <a:pt x="1455" y="1221"/>
                    <a:pt x="1523" y="1155"/>
                    <a:pt x="1588" y="1088"/>
                  </a:cubicBezTo>
                  <a:cubicBezTo>
                    <a:pt x="1681" y="991"/>
                    <a:pt x="1777" y="880"/>
                    <a:pt x="1791" y="746"/>
                  </a:cubicBezTo>
                  <a:cubicBezTo>
                    <a:pt x="1799" y="681"/>
                    <a:pt x="1785" y="616"/>
                    <a:pt x="1765" y="555"/>
                  </a:cubicBezTo>
                  <a:cubicBezTo>
                    <a:pt x="1650" y="195"/>
                    <a:pt x="1249" y="0"/>
                    <a:pt x="85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5" name="Google Shape;4655;p176"/>
            <p:cNvSpPr/>
            <p:nvPr/>
          </p:nvSpPr>
          <p:spPr>
            <a:xfrm>
              <a:off x="7805002" y="4925335"/>
              <a:ext cx="84793" cy="60910"/>
            </a:xfrm>
            <a:custGeom>
              <a:avLst/>
              <a:gdLst/>
              <a:ahLst/>
              <a:cxnLst/>
              <a:rect l="l" t="t" r="r" b="b"/>
              <a:pathLst>
                <a:path w="1800" h="1293" extrusionOk="0">
                  <a:moveTo>
                    <a:pt x="861" y="0"/>
                  </a:moveTo>
                  <a:cubicBezTo>
                    <a:pt x="613" y="0"/>
                    <a:pt x="368" y="79"/>
                    <a:pt x="205" y="245"/>
                  </a:cubicBezTo>
                  <a:cubicBezTo>
                    <a:pt x="46" y="406"/>
                    <a:pt x="1" y="677"/>
                    <a:pt x="127" y="866"/>
                  </a:cubicBezTo>
                  <a:cubicBezTo>
                    <a:pt x="205" y="983"/>
                    <a:pt x="336" y="1052"/>
                    <a:pt x="465" y="1109"/>
                  </a:cubicBezTo>
                  <a:cubicBezTo>
                    <a:pt x="633" y="1183"/>
                    <a:pt x="808" y="1236"/>
                    <a:pt x="989" y="1271"/>
                  </a:cubicBezTo>
                  <a:cubicBezTo>
                    <a:pt x="1052" y="1283"/>
                    <a:pt x="1118" y="1293"/>
                    <a:pt x="1182" y="1293"/>
                  </a:cubicBezTo>
                  <a:cubicBezTo>
                    <a:pt x="1247" y="1293"/>
                    <a:pt x="1310" y="1283"/>
                    <a:pt x="1370" y="1257"/>
                  </a:cubicBezTo>
                  <a:cubicBezTo>
                    <a:pt x="1456" y="1221"/>
                    <a:pt x="1523" y="1154"/>
                    <a:pt x="1588" y="1087"/>
                  </a:cubicBezTo>
                  <a:cubicBezTo>
                    <a:pt x="1681" y="990"/>
                    <a:pt x="1778" y="880"/>
                    <a:pt x="1792" y="745"/>
                  </a:cubicBezTo>
                  <a:cubicBezTo>
                    <a:pt x="1799" y="681"/>
                    <a:pt x="1787" y="616"/>
                    <a:pt x="1766" y="553"/>
                  </a:cubicBezTo>
                  <a:cubicBezTo>
                    <a:pt x="1651" y="194"/>
                    <a:pt x="1251" y="0"/>
                    <a:pt x="86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6" name="Google Shape;4656;p176"/>
            <p:cNvSpPr/>
            <p:nvPr/>
          </p:nvSpPr>
          <p:spPr>
            <a:xfrm>
              <a:off x="9772965" y="4608349"/>
              <a:ext cx="84746" cy="60957"/>
            </a:xfrm>
            <a:custGeom>
              <a:avLst/>
              <a:gdLst/>
              <a:ahLst/>
              <a:cxnLst/>
              <a:rect l="l" t="t" r="r" b="b"/>
              <a:pathLst>
                <a:path w="1799" h="1294" extrusionOk="0">
                  <a:moveTo>
                    <a:pt x="861" y="1"/>
                  </a:moveTo>
                  <a:cubicBezTo>
                    <a:pt x="613" y="1"/>
                    <a:pt x="368" y="80"/>
                    <a:pt x="204" y="246"/>
                  </a:cubicBezTo>
                  <a:cubicBezTo>
                    <a:pt x="45" y="407"/>
                    <a:pt x="0" y="678"/>
                    <a:pt x="125" y="867"/>
                  </a:cubicBezTo>
                  <a:cubicBezTo>
                    <a:pt x="204" y="984"/>
                    <a:pt x="334" y="1053"/>
                    <a:pt x="464" y="1110"/>
                  </a:cubicBezTo>
                  <a:cubicBezTo>
                    <a:pt x="632" y="1184"/>
                    <a:pt x="807" y="1237"/>
                    <a:pt x="988" y="1272"/>
                  </a:cubicBezTo>
                  <a:cubicBezTo>
                    <a:pt x="1051" y="1284"/>
                    <a:pt x="1117" y="1293"/>
                    <a:pt x="1182" y="1293"/>
                  </a:cubicBezTo>
                  <a:cubicBezTo>
                    <a:pt x="1246" y="1293"/>
                    <a:pt x="1310" y="1284"/>
                    <a:pt x="1370" y="1258"/>
                  </a:cubicBezTo>
                  <a:cubicBezTo>
                    <a:pt x="1456" y="1221"/>
                    <a:pt x="1523" y="1155"/>
                    <a:pt x="1587" y="1088"/>
                  </a:cubicBezTo>
                  <a:cubicBezTo>
                    <a:pt x="1681" y="991"/>
                    <a:pt x="1776" y="881"/>
                    <a:pt x="1791" y="746"/>
                  </a:cubicBezTo>
                  <a:cubicBezTo>
                    <a:pt x="1799" y="682"/>
                    <a:pt x="1786" y="617"/>
                    <a:pt x="1765" y="554"/>
                  </a:cubicBezTo>
                  <a:cubicBezTo>
                    <a:pt x="1649" y="195"/>
                    <a:pt x="1250" y="1"/>
                    <a:pt x="86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7" name="Google Shape;4657;p176"/>
            <p:cNvSpPr/>
            <p:nvPr/>
          </p:nvSpPr>
          <p:spPr>
            <a:xfrm>
              <a:off x="9055848" y="4684521"/>
              <a:ext cx="84746" cy="60957"/>
            </a:xfrm>
            <a:custGeom>
              <a:avLst/>
              <a:gdLst/>
              <a:ahLst/>
              <a:cxnLst/>
              <a:rect l="l" t="t" r="r" b="b"/>
              <a:pathLst>
                <a:path w="1799" h="1294" extrusionOk="0">
                  <a:moveTo>
                    <a:pt x="860" y="1"/>
                  </a:moveTo>
                  <a:cubicBezTo>
                    <a:pt x="611" y="1"/>
                    <a:pt x="367" y="79"/>
                    <a:pt x="204" y="245"/>
                  </a:cubicBezTo>
                  <a:cubicBezTo>
                    <a:pt x="45" y="407"/>
                    <a:pt x="0" y="678"/>
                    <a:pt x="126" y="866"/>
                  </a:cubicBezTo>
                  <a:cubicBezTo>
                    <a:pt x="204" y="983"/>
                    <a:pt x="334" y="1054"/>
                    <a:pt x="464" y="1110"/>
                  </a:cubicBezTo>
                  <a:cubicBezTo>
                    <a:pt x="632" y="1183"/>
                    <a:pt x="807" y="1237"/>
                    <a:pt x="988" y="1271"/>
                  </a:cubicBezTo>
                  <a:cubicBezTo>
                    <a:pt x="1052" y="1283"/>
                    <a:pt x="1119" y="1293"/>
                    <a:pt x="1184" y="1293"/>
                  </a:cubicBezTo>
                  <a:cubicBezTo>
                    <a:pt x="1248" y="1293"/>
                    <a:pt x="1311" y="1284"/>
                    <a:pt x="1369" y="1259"/>
                  </a:cubicBezTo>
                  <a:cubicBezTo>
                    <a:pt x="1456" y="1222"/>
                    <a:pt x="1523" y="1155"/>
                    <a:pt x="1588" y="1088"/>
                  </a:cubicBezTo>
                  <a:cubicBezTo>
                    <a:pt x="1681" y="991"/>
                    <a:pt x="1777" y="880"/>
                    <a:pt x="1791" y="746"/>
                  </a:cubicBezTo>
                  <a:cubicBezTo>
                    <a:pt x="1799" y="682"/>
                    <a:pt x="1786" y="617"/>
                    <a:pt x="1765" y="553"/>
                  </a:cubicBezTo>
                  <a:cubicBezTo>
                    <a:pt x="1650" y="195"/>
                    <a:pt x="1250" y="1"/>
                    <a:pt x="86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8" name="Google Shape;4658;p176"/>
            <p:cNvSpPr/>
            <p:nvPr/>
          </p:nvSpPr>
          <p:spPr>
            <a:xfrm>
              <a:off x="9282670" y="4638780"/>
              <a:ext cx="66327" cy="47720"/>
            </a:xfrm>
            <a:custGeom>
              <a:avLst/>
              <a:gdLst/>
              <a:ahLst/>
              <a:cxnLst/>
              <a:rect l="l" t="t" r="r" b="b"/>
              <a:pathLst>
                <a:path w="1408" h="1013" extrusionOk="0">
                  <a:moveTo>
                    <a:pt x="672" y="1"/>
                  </a:moveTo>
                  <a:cubicBezTo>
                    <a:pt x="478" y="1"/>
                    <a:pt x="287" y="63"/>
                    <a:pt x="160" y="192"/>
                  </a:cubicBezTo>
                  <a:cubicBezTo>
                    <a:pt x="36" y="318"/>
                    <a:pt x="0" y="532"/>
                    <a:pt x="99" y="678"/>
                  </a:cubicBezTo>
                  <a:cubicBezTo>
                    <a:pt x="161" y="769"/>
                    <a:pt x="262" y="826"/>
                    <a:pt x="364" y="869"/>
                  </a:cubicBezTo>
                  <a:cubicBezTo>
                    <a:pt x="495" y="925"/>
                    <a:pt x="632" y="968"/>
                    <a:pt x="774" y="996"/>
                  </a:cubicBezTo>
                  <a:cubicBezTo>
                    <a:pt x="823" y="1005"/>
                    <a:pt x="875" y="1013"/>
                    <a:pt x="926" y="1013"/>
                  </a:cubicBezTo>
                  <a:cubicBezTo>
                    <a:pt x="976" y="1013"/>
                    <a:pt x="1026" y="1005"/>
                    <a:pt x="1072" y="985"/>
                  </a:cubicBezTo>
                  <a:cubicBezTo>
                    <a:pt x="1139" y="958"/>
                    <a:pt x="1192" y="904"/>
                    <a:pt x="1242" y="852"/>
                  </a:cubicBezTo>
                  <a:cubicBezTo>
                    <a:pt x="1315" y="775"/>
                    <a:pt x="1391" y="689"/>
                    <a:pt x="1402" y="585"/>
                  </a:cubicBezTo>
                  <a:cubicBezTo>
                    <a:pt x="1407" y="534"/>
                    <a:pt x="1399" y="483"/>
                    <a:pt x="1384" y="435"/>
                  </a:cubicBezTo>
                  <a:cubicBezTo>
                    <a:pt x="1291" y="153"/>
                    <a:pt x="978" y="1"/>
                    <a:pt x="67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59" name="Google Shape;4659;p176"/>
            <p:cNvSpPr/>
            <p:nvPr/>
          </p:nvSpPr>
          <p:spPr>
            <a:xfrm>
              <a:off x="8681343" y="4775533"/>
              <a:ext cx="66327" cy="47720"/>
            </a:xfrm>
            <a:custGeom>
              <a:avLst/>
              <a:gdLst/>
              <a:ahLst/>
              <a:cxnLst/>
              <a:rect l="l" t="t" r="r" b="b"/>
              <a:pathLst>
                <a:path w="1408" h="1013" extrusionOk="0">
                  <a:moveTo>
                    <a:pt x="674" y="0"/>
                  </a:moveTo>
                  <a:cubicBezTo>
                    <a:pt x="479" y="0"/>
                    <a:pt x="288" y="62"/>
                    <a:pt x="160" y="193"/>
                  </a:cubicBezTo>
                  <a:cubicBezTo>
                    <a:pt x="35" y="318"/>
                    <a:pt x="1" y="532"/>
                    <a:pt x="100" y="678"/>
                  </a:cubicBezTo>
                  <a:cubicBezTo>
                    <a:pt x="161" y="769"/>
                    <a:pt x="263" y="825"/>
                    <a:pt x="364" y="869"/>
                  </a:cubicBezTo>
                  <a:cubicBezTo>
                    <a:pt x="496" y="925"/>
                    <a:pt x="633" y="967"/>
                    <a:pt x="774" y="996"/>
                  </a:cubicBezTo>
                  <a:cubicBezTo>
                    <a:pt x="824" y="1005"/>
                    <a:pt x="876" y="1012"/>
                    <a:pt x="926" y="1012"/>
                  </a:cubicBezTo>
                  <a:cubicBezTo>
                    <a:pt x="977" y="1012"/>
                    <a:pt x="1026" y="1005"/>
                    <a:pt x="1073" y="986"/>
                  </a:cubicBezTo>
                  <a:cubicBezTo>
                    <a:pt x="1139" y="957"/>
                    <a:pt x="1192" y="905"/>
                    <a:pt x="1243" y="853"/>
                  </a:cubicBezTo>
                  <a:cubicBezTo>
                    <a:pt x="1315" y="776"/>
                    <a:pt x="1391" y="690"/>
                    <a:pt x="1403" y="584"/>
                  </a:cubicBezTo>
                  <a:cubicBezTo>
                    <a:pt x="1408" y="535"/>
                    <a:pt x="1398" y="484"/>
                    <a:pt x="1383" y="434"/>
                  </a:cubicBezTo>
                  <a:cubicBezTo>
                    <a:pt x="1292" y="153"/>
                    <a:pt x="978" y="0"/>
                    <a:pt x="67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0" name="Google Shape;4660;p176"/>
            <p:cNvSpPr/>
            <p:nvPr/>
          </p:nvSpPr>
          <p:spPr>
            <a:xfrm>
              <a:off x="9592826" y="5018137"/>
              <a:ext cx="107358" cy="77256"/>
            </a:xfrm>
            <a:custGeom>
              <a:avLst/>
              <a:gdLst/>
              <a:ahLst/>
              <a:cxnLst/>
              <a:rect l="l" t="t" r="r" b="b"/>
              <a:pathLst>
                <a:path w="2279" h="1640" extrusionOk="0">
                  <a:moveTo>
                    <a:pt x="1092" y="1"/>
                  </a:moveTo>
                  <a:cubicBezTo>
                    <a:pt x="776" y="1"/>
                    <a:pt x="466" y="101"/>
                    <a:pt x="259" y="311"/>
                  </a:cubicBezTo>
                  <a:cubicBezTo>
                    <a:pt x="58" y="515"/>
                    <a:pt x="1" y="861"/>
                    <a:pt x="161" y="1098"/>
                  </a:cubicBezTo>
                  <a:cubicBezTo>
                    <a:pt x="260" y="1245"/>
                    <a:pt x="424" y="1336"/>
                    <a:pt x="588" y="1407"/>
                  </a:cubicBezTo>
                  <a:cubicBezTo>
                    <a:pt x="801" y="1499"/>
                    <a:pt x="1023" y="1567"/>
                    <a:pt x="1252" y="1612"/>
                  </a:cubicBezTo>
                  <a:cubicBezTo>
                    <a:pt x="1333" y="1627"/>
                    <a:pt x="1417" y="1639"/>
                    <a:pt x="1499" y="1639"/>
                  </a:cubicBezTo>
                  <a:cubicBezTo>
                    <a:pt x="1581" y="1639"/>
                    <a:pt x="1661" y="1628"/>
                    <a:pt x="1736" y="1595"/>
                  </a:cubicBezTo>
                  <a:cubicBezTo>
                    <a:pt x="1843" y="1549"/>
                    <a:pt x="1930" y="1463"/>
                    <a:pt x="2011" y="1378"/>
                  </a:cubicBezTo>
                  <a:cubicBezTo>
                    <a:pt x="2130" y="1255"/>
                    <a:pt x="2251" y="1116"/>
                    <a:pt x="2270" y="945"/>
                  </a:cubicBezTo>
                  <a:cubicBezTo>
                    <a:pt x="2279" y="863"/>
                    <a:pt x="2263" y="781"/>
                    <a:pt x="2238" y="701"/>
                  </a:cubicBezTo>
                  <a:cubicBezTo>
                    <a:pt x="2092" y="247"/>
                    <a:pt x="1585" y="1"/>
                    <a:pt x="109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1" name="Google Shape;4661;p176"/>
            <p:cNvSpPr/>
            <p:nvPr/>
          </p:nvSpPr>
          <p:spPr>
            <a:xfrm>
              <a:off x="7989852" y="4797014"/>
              <a:ext cx="107405" cy="77209"/>
            </a:xfrm>
            <a:custGeom>
              <a:avLst/>
              <a:gdLst/>
              <a:ahLst/>
              <a:cxnLst/>
              <a:rect l="l" t="t" r="r" b="b"/>
              <a:pathLst>
                <a:path w="2280" h="1639" extrusionOk="0">
                  <a:moveTo>
                    <a:pt x="1091" y="0"/>
                  </a:moveTo>
                  <a:cubicBezTo>
                    <a:pt x="776" y="0"/>
                    <a:pt x="466" y="100"/>
                    <a:pt x="260" y="310"/>
                  </a:cubicBezTo>
                  <a:cubicBezTo>
                    <a:pt x="58" y="514"/>
                    <a:pt x="1" y="860"/>
                    <a:pt x="161" y="1097"/>
                  </a:cubicBezTo>
                  <a:cubicBezTo>
                    <a:pt x="261" y="1244"/>
                    <a:pt x="425" y="1335"/>
                    <a:pt x="589" y="1406"/>
                  </a:cubicBezTo>
                  <a:cubicBezTo>
                    <a:pt x="801" y="1498"/>
                    <a:pt x="1025" y="1566"/>
                    <a:pt x="1252" y="1611"/>
                  </a:cubicBezTo>
                  <a:cubicBezTo>
                    <a:pt x="1333" y="1626"/>
                    <a:pt x="1416" y="1638"/>
                    <a:pt x="1498" y="1638"/>
                  </a:cubicBezTo>
                  <a:cubicBezTo>
                    <a:pt x="1580" y="1638"/>
                    <a:pt x="1661" y="1626"/>
                    <a:pt x="1737" y="1594"/>
                  </a:cubicBezTo>
                  <a:cubicBezTo>
                    <a:pt x="1844" y="1547"/>
                    <a:pt x="1932" y="1462"/>
                    <a:pt x="2011" y="1377"/>
                  </a:cubicBezTo>
                  <a:cubicBezTo>
                    <a:pt x="2131" y="1254"/>
                    <a:pt x="2251" y="1115"/>
                    <a:pt x="2271" y="943"/>
                  </a:cubicBezTo>
                  <a:cubicBezTo>
                    <a:pt x="2280" y="861"/>
                    <a:pt x="2265" y="779"/>
                    <a:pt x="2239" y="700"/>
                  </a:cubicBezTo>
                  <a:cubicBezTo>
                    <a:pt x="2092" y="246"/>
                    <a:pt x="1585" y="0"/>
                    <a:pt x="109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2" name="Google Shape;4662;p176"/>
            <p:cNvSpPr/>
            <p:nvPr/>
          </p:nvSpPr>
          <p:spPr>
            <a:xfrm>
              <a:off x="9696792" y="4714953"/>
              <a:ext cx="104202" cy="77256"/>
            </a:xfrm>
            <a:custGeom>
              <a:avLst/>
              <a:gdLst/>
              <a:ahLst/>
              <a:cxnLst/>
              <a:rect l="l" t="t" r="r" b="b"/>
              <a:pathLst>
                <a:path w="2212" h="1640" extrusionOk="0">
                  <a:moveTo>
                    <a:pt x="1058" y="1"/>
                  </a:moveTo>
                  <a:cubicBezTo>
                    <a:pt x="752" y="1"/>
                    <a:pt x="452" y="101"/>
                    <a:pt x="251" y="311"/>
                  </a:cubicBezTo>
                  <a:cubicBezTo>
                    <a:pt x="56" y="515"/>
                    <a:pt x="0" y="861"/>
                    <a:pt x="157" y="1098"/>
                  </a:cubicBezTo>
                  <a:cubicBezTo>
                    <a:pt x="253" y="1245"/>
                    <a:pt x="413" y="1336"/>
                    <a:pt x="572" y="1407"/>
                  </a:cubicBezTo>
                  <a:cubicBezTo>
                    <a:pt x="778" y="1499"/>
                    <a:pt x="994" y="1567"/>
                    <a:pt x="1215" y="1612"/>
                  </a:cubicBezTo>
                  <a:cubicBezTo>
                    <a:pt x="1293" y="1627"/>
                    <a:pt x="1375" y="1639"/>
                    <a:pt x="1454" y="1639"/>
                  </a:cubicBezTo>
                  <a:cubicBezTo>
                    <a:pt x="1533" y="1639"/>
                    <a:pt x="1611" y="1627"/>
                    <a:pt x="1684" y="1595"/>
                  </a:cubicBezTo>
                  <a:cubicBezTo>
                    <a:pt x="1788" y="1549"/>
                    <a:pt x="1873" y="1463"/>
                    <a:pt x="1951" y="1378"/>
                  </a:cubicBezTo>
                  <a:cubicBezTo>
                    <a:pt x="2067" y="1255"/>
                    <a:pt x="2183" y="1116"/>
                    <a:pt x="2203" y="945"/>
                  </a:cubicBezTo>
                  <a:cubicBezTo>
                    <a:pt x="2212" y="863"/>
                    <a:pt x="2196" y="781"/>
                    <a:pt x="2172" y="701"/>
                  </a:cubicBezTo>
                  <a:cubicBezTo>
                    <a:pt x="2029" y="247"/>
                    <a:pt x="1537" y="1"/>
                    <a:pt x="105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3" name="Google Shape;4663;p176"/>
            <p:cNvSpPr/>
            <p:nvPr/>
          </p:nvSpPr>
          <p:spPr>
            <a:xfrm>
              <a:off x="9797414" y="4364897"/>
              <a:ext cx="104249" cy="77256"/>
            </a:xfrm>
            <a:custGeom>
              <a:avLst/>
              <a:gdLst/>
              <a:ahLst/>
              <a:cxnLst/>
              <a:rect l="l" t="t" r="r" b="b"/>
              <a:pathLst>
                <a:path w="2213" h="1640" extrusionOk="0">
                  <a:moveTo>
                    <a:pt x="1059" y="1"/>
                  </a:moveTo>
                  <a:cubicBezTo>
                    <a:pt x="753" y="1"/>
                    <a:pt x="453" y="101"/>
                    <a:pt x="252" y="311"/>
                  </a:cubicBezTo>
                  <a:cubicBezTo>
                    <a:pt x="57" y="515"/>
                    <a:pt x="1" y="860"/>
                    <a:pt x="158" y="1097"/>
                  </a:cubicBezTo>
                  <a:cubicBezTo>
                    <a:pt x="254" y="1245"/>
                    <a:pt x="414" y="1336"/>
                    <a:pt x="573" y="1407"/>
                  </a:cubicBezTo>
                  <a:cubicBezTo>
                    <a:pt x="779" y="1499"/>
                    <a:pt x="995" y="1567"/>
                    <a:pt x="1215" y="1612"/>
                  </a:cubicBezTo>
                  <a:cubicBezTo>
                    <a:pt x="1294" y="1627"/>
                    <a:pt x="1374" y="1639"/>
                    <a:pt x="1454" y="1639"/>
                  </a:cubicBezTo>
                  <a:cubicBezTo>
                    <a:pt x="1533" y="1639"/>
                    <a:pt x="1611" y="1627"/>
                    <a:pt x="1685" y="1594"/>
                  </a:cubicBezTo>
                  <a:cubicBezTo>
                    <a:pt x="1789" y="1548"/>
                    <a:pt x="1873" y="1463"/>
                    <a:pt x="1952" y="1378"/>
                  </a:cubicBezTo>
                  <a:cubicBezTo>
                    <a:pt x="2068" y="1255"/>
                    <a:pt x="2184" y="1116"/>
                    <a:pt x="2203" y="943"/>
                  </a:cubicBezTo>
                  <a:cubicBezTo>
                    <a:pt x="2213" y="861"/>
                    <a:pt x="2197" y="779"/>
                    <a:pt x="2173" y="701"/>
                  </a:cubicBezTo>
                  <a:cubicBezTo>
                    <a:pt x="2029" y="246"/>
                    <a:pt x="1538" y="1"/>
                    <a:pt x="105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64" name="Google Shape;4664;p176"/>
            <p:cNvSpPr/>
            <p:nvPr/>
          </p:nvSpPr>
          <p:spPr>
            <a:xfrm>
              <a:off x="6773489" y="4979556"/>
              <a:ext cx="107405" cy="77256"/>
            </a:xfrm>
            <a:custGeom>
              <a:avLst/>
              <a:gdLst/>
              <a:ahLst/>
              <a:cxnLst/>
              <a:rect l="l" t="t" r="r" b="b"/>
              <a:pathLst>
                <a:path w="2280" h="1640" extrusionOk="0">
                  <a:moveTo>
                    <a:pt x="1091" y="1"/>
                  </a:moveTo>
                  <a:cubicBezTo>
                    <a:pt x="776" y="1"/>
                    <a:pt x="466" y="101"/>
                    <a:pt x="260" y="311"/>
                  </a:cubicBezTo>
                  <a:cubicBezTo>
                    <a:pt x="58" y="515"/>
                    <a:pt x="1" y="862"/>
                    <a:pt x="161" y="1098"/>
                  </a:cubicBezTo>
                  <a:cubicBezTo>
                    <a:pt x="261" y="1246"/>
                    <a:pt x="425" y="1336"/>
                    <a:pt x="589" y="1407"/>
                  </a:cubicBezTo>
                  <a:cubicBezTo>
                    <a:pt x="801" y="1499"/>
                    <a:pt x="1025" y="1567"/>
                    <a:pt x="1252" y="1612"/>
                  </a:cubicBezTo>
                  <a:cubicBezTo>
                    <a:pt x="1334" y="1627"/>
                    <a:pt x="1418" y="1640"/>
                    <a:pt x="1501" y="1640"/>
                  </a:cubicBezTo>
                  <a:cubicBezTo>
                    <a:pt x="1582" y="1640"/>
                    <a:pt x="1662" y="1628"/>
                    <a:pt x="1737" y="1596"/>
                  </a:cubicBezTo>
                  <a:cubicBezTo>
                    <a:pt x="1844" y="1549"/>
                    <a:pt x="1932" y="1463"/>
                    <a:pt x="2011" y="1379"/>
                  </a:cubicBezTo>
                  <a:cubicBezTo>
                    <a:pt x="2131" y="1256"/>
                    <a:pt x="2251" y="1116"/>
                    <a:pt x="2271" y="945"/>
                  </a:cubicBezTo>
                  <a:cubicBezTo>
                    <a:pt x="2280" y="863"/>
                    <a:pt x="2265" y="781"/>
                    <a:pt x="2239" y="701"/>
                  </a:cubicBezTo>
                  <a:cubicBezTo>
                    <a:pt x="2092" y="247"/>
                    <a:pt x="1585" y="1"/>
                    <a:pt x="109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665" name="Google Shape;4665;p176"/>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Number and text 4">
  <p:cSld name="CUSTOM_32">
    <p:bg>
      <p:bgPr>
        <a:solidFill>
          <a:schemeClr val="dk2"/>
        </a:solidFill>
        <a:effectLst/>
      </p:bgPr>
    </p:bg>
    <p:spTree>
      <p:nvGrpSpPr>
        <p:cNvPr id="1" name="Shape 4666"/>
        <p:cNvGrpSpPr/>
        <p:nvPr/>
      </p:nvGrpSpPr>
      <p:grpSpPr>
        <a:xfrm>
          <a:off x="0" y="0"/>
          <a:ext cx="0" cy="0"/>
          <a:chOff x="0" y="0"/>
          <a:chExt cx="0" cy="0"/>
        </a:xfrm>
      </p:grpSpPr>
      <p:sp>
        <p:nvSpPr>
          <p:cNvPr id="4667" name="Google Shape;4667;p177"/>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4668" name="Google Shape;4668;p177"/>
          <p:cNvSpPr txBox="1">
            <a:spLocks noGrp="1"/>
          </p:cNvSpPr>
          <p:nvPr>
            <p:ph type="subTitle" idx="1"/>
          </p:nvPr>
        </p:nvSpPr>
        <p:spPr>
          <a:xfrm>
            <a:off x="5147356" y="3800700"/>
            <a:ext cx="2728200" cy="31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4669" name="Google Shape;4669;p177"/>
          <p:cNvSpPr txBox="1">
            <a:spLocks noGrp="1"/>
          </p:cNvSpPr>
          <p:nvPr>
            <p:ph type="title" idx="2"/>
          </p:nvPr>
        </p:nvSpPr>
        <p:spPr>
          <a:xfrm>
            <a:off x="4824744" y="1447800"/>
            <a:ext cx="33735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5000"/>
              <a:buFont typeface="Fredoka"/>
              <a:buChar char="●"/>
              <a:defRPr sz="4500" b="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4670" name="Google Shape;4670;p177"/>
          <p:cNvSpPr txBox="1">
            <a:spLocks noGrp="1"/>
          </p:cNvSpPr>
          <p:nvPr>
            <p:ph type="subTitle" idx="3"/>
          </p:nvPr>
        </p:nvSpPr>
        <p:spPr>
          <a:xfrm>
            <a:off x="1268330" y="3800700"/>
            <a:ext cx="2728200" cy="31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4671" name="Google Shape;4671;p177"/>
          <p:cNvSpPr txBox="1">
            <a:spLocks noGrp="1"/>
          </p:cNvSpPr>
          <p:nvPr>
            <p:ph type="title" idx="4"/>
          </p:nvPr>
        </p:nvSpPr>
        <p:spPr>
          <a:xfrm>
            <a:off x="945744" y="2933400"/>
            <a:ext cx="33735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5000"/>
              <a:buFont typeface="Fredoka"/>
              <a:buChar char="●"/>
              <a:defRPr sz="4500" b="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4672" name="Google Shape;4672;p177"/>
          <p:cNvSpPr txBox="1">
            <a:spLocks noGrp="1"/>
          </p:cNvSpPr>
          <p:nvPr>
            <p:ph type="subTitle" idx="5"/>
          </p:nvPr>
        </p:nvSpPr>
        <p:spPr>
          <a:xfrm>
            <a:off x="5147356" y="2315100"/>
            <a:ext cx="2728200" cy="31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4673" name="Google Shape;4673;p177"/>
          <p:cNvSpPr txBox="1">
            <a:spLocks noGrp="1"/>
          </p:cNvSpPr>
          <p:nvPr>
            <p:ph type="title" idx="6"/>
          </p:nvPr>
        </p:nvSpPr>
        <p:spPr>
          <a:xfrm>
            <a:off x="4824744" y="2933400"/>
            <a:ext cx="33735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5000"/>
              <a:buFont typeface="Fredoka"/>
              <a:buChar char="●"/>
              <a:defRPr sz="4500" b="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4674" name="Google Shape;4674;p177"/>
          <p:cNvSpPr txBox="1">
            <a:spLocks noGrp="1"/>
          </p:cNvSpPr>
          <p:nvPr>
            <p:ph type="subTitle" idx="7"/>
          </p:nvPr>
        </p:nvSpPr>
        <p:spPr>
          <a:xfrm>
            <a:off x="1268330" y="2315100"/>
            <a:ext cx="2728200" cy="31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4675" name="Google Shape;4675;p177"/>
          <p:cNvSpPr txBox="1">
            <a:spLocks noGrp="1"/>
          </p:cNvSpPr>
          <p:nvPr>
            <p:ph type="title" idx="8"/>
          </p:nvPr>
        </p:nvSpPr>
        <p:spPr>
          <a:xfrm>
            <a:off x="945744" y="1447800"/>
            <a:ext cx="33735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5000"/>
              <a:buFont typeface="Fredoka"/>
              <a:buChar char="●"/>
              <a:defRPr sz="4500" b="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grpSp>
        <p:nvGrpSpPr>
          <p:cNvPr id="4676" name="Google Shape;4676;p177"/>
          <p:cNvGrpSpPr/>
          <p:nvPr/>
        </p:nvGrpSpPr>
        <p:grpSpPr>
          <a:xfrm>
            <a:off x="8540651" y="932658"/>
            <a:ext cx="629643" cy="512297"/>
            <a:chOff x="3787700" y="345000"/>
            <a:chExt cx="2436700" cy="1982575"/>
          </a:xfrm>
        </p:grpSpPr>
        <p:sp>
          <p:nvSpPr>
            <p:cNvPr id="4677" name="Google Shape;4677;p177"/>
            <p:cNvSpPr/>
            <p:nvPr/>
          </p:nvSpPr>
          <p:spPr>
            <a:xfrm>
              <a:off x="4077325" y="584225"/>
              <a:ext cx="301600" cy="236250"/>
            </a:xfrm>
            <a:custGeom>
              <a:avLst/>
              <a:gdLst/>
              <a:ahLst/>
              <a:cxnLst/>
              <a:rect l="l" t="t" r="r" b="b"/>
              <a:pathLst>
                <a:path w="12064" h="9450" extrusionOk="0">
                  <a:moveTo>
                    <a:pt x="12064" y="5329"/>
                  </a:moveTo>
                  <a:lnTo>
                    <a:pt x="1" y="1"/>
                  </a:lnTo>
                  <a:lnTo>
                    <a:pt x="6233" y="9450"/>
                  </a:lnTo>
                  <a:cubicBezTo>
                    <a:pt x="6233" y="9450"/>
                    <a:pt x="7289" y="9099"/>
                    <a:pt x="9450" y="7489"/>
                  </a:cubicBezTo>
                  <a:cubicBezTo>
                    <a:pt x="11611" y="5881"/>
                    <a:pt x="12064" y="5329"/>
                    <a:pt x="12064" y="532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8" name="Google Shape;4678;p177"/>
            <p:cNvSpPr/>
            <p:nvPr/>
          </p:nvSpPr>
          <p:spPr>
            <a:xfrm>
              <a:off x="4853625" y="409875"/>
              <a:ext cx="678700" cy="928550"/>
            </a:xfrm>
            <a:custGeom>
              <a:avLst/>
              <a:gdLst/>
              <a:ahLst/>
              <a:cxnLst/>
              <a:rect l="l" t="t" r="r" b="b"/>
              <a:pathLst>
                <a:path w="27148" h="37142" extrusionOk="0">
                  <a:moveTo>
                    <a:pt x="1891" y="28134"/>
                  </a:moveTo>
                  <a:cubicBezTo>
                    <a:pt x="5240" y="20111"/>
                    <a:pt x="14245" y="0"/>
                    <a:pt x="15419" y="2007"/>
                  </a:cubicBezTo>
                  <a:cubicBezTo>
                    <a:pt x="16791" y="4353"/>
                    <a:pt x="15639" y="12889"/>
                    <a:pt x="16453" y="13359"/>
                  </a:cubicBezTo>
                  <a:cubicBezTo>
                    <a:pt x="17266" y="13832"/>
                    <a:pt x="23162" y="8727"/>
                    <a:pt x="22724" y="11486"/>
                  </a:cubicBezTo>
                  <a:cubicBezTo>
                    <a:pt x="22286" y="14246"/>
                    <a:pt x="19188" y="18367"/>
                    <a:pt x="19820" y="18798"/>
                  </a:cubicBezTo>
                  <a:cubicBezTo>
                    <a:pt x="20453" y="19227"/>
                    <a:pt x="24894" y="16746"/>
                    <a:pt x="25430" y="19410"/>
                  </a:cubicBezTo>
                  <a:cubicBezTo>
                    <a:pt x="25967" y="22072"/>
                    <a:pt x="21336" y="24829"/>
                    <a:pt x="21598" y="25492"/>
                  </a:cubicBezTo>
                  <a:cubicBezTo>
                    <a:pt x="21859" y="26156"/>
                    <a:pt x="27148" y="26091"/>
                    <a:pt x="26373" y="27820"/>
                  </a:cubicBezTo>
                  <a:cubicBezTo>
                    <a:pt x="25597" y="29549"/>
                    <a:pt x="19607" y="30884"/>
                    <a:pt x="19471" y="31487"/>
                  </a:cubicBezTo>
                  <a:cubicBezTo>
                    <a:pt x="19333" y="32091"/>
                    <a:pt x="22253" y="33773"/>
                    <a:pt x="21814" y="34721"/>
                  </a:cubicBezTo>
                  <a:cubicBezTo>
                    <a:pt x="21376" y="35669"/>
                    <a:pt x="12369" y="37142"/>
                    <a:pt x="7725" y="36337"/>
                  </a:cubicBezTo>
                  <a:cubicBezTo>
                    <a:pt x="2701" y="35468"/>
                    <a:pt x="1" y="32660"/>
                    <a:pt x="1891" y="2813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79" name="Google Shape;4679;p177"/>
            <p:cNvSpPr/>
            <p:nvPr/>
          </p:nvSpPr>
          <p:spPr>
            <a:xfrm>
              <a:off x="4748450" y="1879875"/>
              <a:ext cx="296975" cy="318125"/>
            </a:xfrm>
            <a:custGeom>
              <a:avLst/>
              <a:gdLst/>
              <a:ahLst/>
              <a:cxnLst/>
              <a:rect l="l" t="t" r="r" b="b"/>
              <a:pathLst>
                <a:path w="11879" h="12725" extrusionOk="0">
                  <a:moveTo>
                    <a:pt x="1417" y="769"/>
                  </a:moveTo>
                  <a:cubicBezTo>
                    <a:pt x="1162" y="2941"/>
                    <a:pt x="2184" y="4903"/>
                    <a:pt x="3748" y="6563"/>
                  </a:cubicBezTo>
                  <a:cubicBezTo>
                    <a:pt x="6043" y="9001"/>
                    <a:pt x="9481" y="10782"/>
                    <a:pt x="11878" y="11672"/>
                  </a:cubicBezTo>
                  <a:lnTo>
                    <a:pt x="11488" y="12724"/>
                  </a:lnTo>
                  <a:cubicBezTo>
                    <a:pt x="8972" y="11791"/>
                    <a:pt x="5357" y="9914"/>
                    <a:pt x="2926" y="7333"/>
                  </a:cubicBezTo>
                  <a:cubicBezTo>
                    <a:pt x="1155" y="5452"/>
                    <a:pt x="0" y="3193"/>
                    <a:pt x="301" y="635"/>
                  </a:cubicBezTo>
                  <a:cubicBezTo>
                    <a:pt x="317" y="1"/>
                    <a:pt x="1440" y="147"/>
                    <a:pt x="1417" y="76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0" name="Google Shape;4680;p177"/>
            <p:cNvSpPr/>
            <p:nvPr/>
          </p:nvSpPr>
          <p:spPr>
            <a:xfrm>
              <a:off x="3787700" y="345000"/>
              <a:ext cx="2436700" cy="1938350"/>
            </a:xfrm>
            <a:custGeom>
              <a:avLst/>
              <a:gdLst/>
              <a:ahLst/>
              <a:cxnLst/>
              <a:rect l="l" t="t" r="r" b="b"/>
              <a:pathLst>
                <a:path w="97468" h="77534" extrusionOk="0">
                  <a:moveTo>
                    <a:pt x="31484" y="64149"/>
                  </a:moveTo>
                  <a:cubicBezTo>
                    <a:pt x="58712" y="77533"/>
                    <a:pt x="97467" y="55912"/>
                    <a:pt x="95345" y="51011"/>
                  </a:cubicBezTo>
                  <a:cubicBezTo>
                    <a:pt x="95087" y="50990"/>
                    <a:pt x="90742" y="53894"/>
                    <a:pt x="89249" y="53598"/>
                  </a:cubicBezTo>
                  <a:cubicBezTo>
                    <a:pt x="82645" y="52291"/>
                    <a:pt x="69307" y="44848"/>
                    <a:pt x="59959" y="33719"/>
                  </a:cubicBezTo>
                  <a:cubicBezTo>
                    <a:pt x="51070" y="23135"/>
                    <a:pt x="47456" y="17132"/>
                    <a:pt x="41036" y="14086"/>
                  </a:cubicBezTo>
                  <a:cubicBezTo>
                    <a:pt x="11338" y="0"/>
                    <a:pt x="0" y="48671"/>
                    <a:pt x="31484" y="6414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1" name="Google Shape;4681;p177"/>
            <p:cNvSpPr/>
            <p:nvPr/>
          </p:nvSpPr>
          <p:spPr>
            <a:xfrm>
              <a:off x="4808725" y="583350"/>
              <a:ext cx="1302975" cy="1080225"/>
            </a:xfrm>
            <a:custGeom>
              <a:avLst/>
              <a:gdLst/>
              <a:ahLst/>
              <a:cxnLst/>
              <a:rect l="l" t="t" r="r" b="b"/>
              <a:pathLst>
                <a:path w="52119" h="43209" extrusionOk="0">
                  <a:moveTo>
                    <a:pt x="6459" y="18732"/>
                  </a:moveTo>
                  <a:cubicBezTo>
                    <a:pt x="17909" y="10663"/>
                    <a:pt x="43219" y="1"/>
                    <a:pt x="43801" y="3945"/>
                  </a:cubicBezTo>
                  <a:cubicBezTo>
                    <a:pt x="44442" y="8276"/>
                    <a:pt x="38287" y="9730"/>
                    <a:pt x="38992" y="11070"/>
                  </a:cubicBezTo>
                  <a:cubicBezTo>
                    <a:pt x="39698" y="12411"/>
                    <a:pt x="52119" y="10506"/>
                    <a:pt x="49154" y="13892"/>
                  </a:cubicBezTo>
                  <a:cubicBezTo>
                    <a:pt x="46191" y="17280"/>
                    <a:pt x="38427" y="20244"/>
                    <a:pt x="38920" y="21374"/>
                  </a:cubicBezTo>
                  <a:cubicBezTo>
                    <a:pt x="39414" y="22502"/>
                    <a:pt x="48305" y="20916"/>
                    <a:pt x="46752" y="25010"/>
                  </a:cubicBezTo>
                  <a:cubicBezTo>
                    <a:pt x="45199" y="29102"/>
                    <a:pt x="35815" y="30901"/>
                    <a:pt x="35603" y="32031"/>
                  </a:cubicBezTo>
                  <a:cubicBezTo>
                    <a:pt x="35391" y="33159"/>
                    <a:pt x="43264" y="35294"/>
                    <a:pt x="40724" y="36987"/>
                  </a:cubicBezTo>
                  <a:cubicBezTo>
                    <a:pt x="38183" y="38681"/>
                    <a:pt x="28264" y="37676"/>
                    <a:pt x="27559" y="38383"/>
                  </a:cubicBezTo>
                  <a:cubicBezTo>
                    <a:pt x="26854" y="39088"/>
                    <a:pt x="32208" y="41374"/>
                    <a:pt x="30797" y="42291"/>
                  </a:cubicBezTo>
                  <a:cubicBezTo>
                    <a:pt x="29386" y="43209"/>
                    <a:pt x="13021" y="40005"/>
                    <a:pt x="7375" y="34924"/>
                  </a:cubicBezTo>
                  <a:cubicBezTo>
                    <a:pt x="1275" y="29431"/>
                    <a:pt x="1" y="23285"/>
                    <a:pt x="6459" y="1873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2" name="Google Shape;4682;p177"/>
            <p:cNvSpPr/>
            <p:nvPr/>
          </p:nvSpPr>
          <p:spPr>
            <a:xfrm>
              <a:off x="4404675" y="734400"/>
              <a:ext cx="215000" cy="208625"/>
            </a:xfrm>
            <a:custGeom>
              <a:avLst/>
              <a:gdLst/>
              <a:ahLst/>
              <a:cxnLst/>
              <a:rect l="l" t="t" r="r" b="b"/>
              <a:pathLst>
                <a:path w="8600" h="8345" extrusionOk="0">
                  <a:moveTo>
                    <a:pt x="4804" y="1"/>
                  </a:moveTo>
                  <a:cubicBezTo>
                    <a:pt x="7024" y="1"/>
                    <a:pt x="8600" y="1869"/>
                    <a:pt x="8320" y="4173"/>
                  </a:cubicBezTo>
                  <a:cubicBezTo>
                    <a:pt x="8042" y="6477"/>
                    <a:pt x="6016" y="8344"/>
                    <a:pt x="3796" y="8344"/>
                  </a:cubicBezTo>
                  <a:cubicBezTo>
                    <a:pt x="1575" y="8344"/>
                    <a:pt x="0" y="6476"/>
                    <a:pt x="279" y="4173"/>
                  </a:cubicBezTo>
                  <a:cubicBezTo>
                    <a:pt x="557" y="1869"/>
                    <a:pt x="2583" y="1"/>
                    <a:pt x="4804" y="1"/>
                  </a:cubicBezTo>
                  <a:close/>
                </a:path>
              </a:pathLst>
            </a:custGeom>
            <a:solidFill>
              <a:srgbClr val="3E3B3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3" name="Google Shape;4683;p177"/>
            <p:cNvSpPr/>
            <p:nvPr/>
          </p:nvSpPr>
          <p:spPr>
            <a:xfrm>
              <a:off x="4435225" y="779025"/>
              <a:ext cx="90700" cy="87975"/>
            </a:xfrm>
            <a:custGeom>
              <a:avLst/>
              <a:gdLst/>
              <a:ahLst/>
              <a:cxnLst/>
              <a:rect l="l" t="t" r="r" b="b"/>
              <a:pathLst>
                <a:path w="3628" h="3519" extrusionOk="0">
                  <a:moveTo>
                    <a:pt x="2027" y="1"/>
                  </a:moveTo>
                  <a:cubicBezTo>
                    <a:pt x="2963" y="1"/>
                    <a:pt x="3627" y="789"/>
                    <a:pt x="3509" y="1760"/>
                  </a:cubicBezTo>
                  <a:cubicBezTo>
                    <a:pt x="3393" y="2732"/>
                    <a:pt x="2537" y="3519"/>
                    <a:pt x="1601" y="3519"/>
                  </a:cubicBezTo>
                  <a:cubicBezTo>
                    <a:pt x="666" y="3519"/>
                    <a:pt x="0" y="2731"/>
                    <a:pt x="119" y="1760"/>
                  </a:cubicBezTo>
                  <a:cubicBezTo>
                    <a:pt x="236" y="787"/>
                    <a:pt x="1090" y="1"/>
                    <a:pt x="202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4" name="Google Shape;4684;p177"/>
            <p:cNvSpPr/>
            <p:nvPr/>
          </p:nvSpPr>
          <p:spPr>
            <a:xfrm>
              <a:off x="5008575" y="2113975"/>
              <a:ext cx="110250" cy="195200"/>
            </a:xfrm>
            <a:custGeom>
              <a:avLst/>
              <a:gdLst/>
              <a:ahLst/>
              <a:cxnLst/>
              <a:rect l="l" t="t" r="r" b="b"/>
              <a:pathLst>
                <a:path w="4410" h="7808" extrusionOk="0">
                  <a:moveTo>
                    <a:pt x="350" y="2911"/>
                  </a:moveTo>
                  <a:cubicBezTo>
                    <a:pt x="933" y="3744"/>
                    <a:pt x="2445" y="7807"/>
                    <a:pt x="2656" y="7672"/>
                  </a:cubicBezTo>
                  <a:cubicBezTo>
                    <a:pt x="2867" y="7536"/>
                    <a:pt x="1495" y="4288"/>
                    <a:pt x="1627" y="4218"/>
                  </a:cubicBezTo>
                  <a:cubicBezTo>
                    <a:pt x="1761" y="4149"/>
                    <a:pt x="3582" y="7575"/>
                    <a:pt x="3646" y="7280"/>
                  </a:cubicBezTo>
                  <a:cubicBezTo>
                    <a:pt x="3708" y="6986"/>
                    <a:pt x="1937" y="3700"/>
                    <a:pt x="2030" y="3599"/>
                  </a:cubicBezTo>
                  <a:cubicBezTo>
                    <a:pt x="2121" y="3496"/>
                    <a:pt x="4361" y="6110"/>
                    <a:pt x="4385" y="5757"/>
                  </a:cubicBezTo>
                  <a:cubicBezTo>
                    <a:pt x="4410" y="5405"/>
                    <a:pt x="1368" y="2018"/>
                    <a:pt x="1018" y="1480"/>
                  </a:cubicBezTo>
                  <a:cubicBezTo>
                    <a:pt x="669" y="941"/>
                    <a:pt x="292" y="1"/>
                    <a:pt x="147" y="74"/>
                  </a:cubicBezTo>
                  <a:cubicBezTo>
                    <a:pt x="0" y="146"/>
                    <a:pt x="350" y="2911"/>
                    <a:pt x="350" y="291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5" name="Google Shape;4685;p177"/>
            <p:cNvSpPr/>
            <p:nvPr/>
          </p:nvSpPr>
          <p:spPr>
            <a:xfrm>
              <a:off x="4120675" y="1180850"/>
              <a:ext cx="1400225" cy="913775"/>
            </a:xfrm>
            <a:custGeom>
              <a:avLst/>
              <a:gdLst/>
              <a:ahLst/>
              <a:cxnLst/>
              <a:rect l="l" t="t" r="r" b="b"/>
              <a:pathLst>
                <a:path w="56009" h="36551" extrusionOk="0">
                  <a:moveTo>
                    <a:pt x="56009" y="32547"/>
                  </a:moveTo>
                  <a:cubicBezTo>
                    <a:pt x="17721" y="32383"/>
                    <a:pt x="12371" y="0"/>
                    <a:pt x="0" y="7484"/>
                  </a:cubicBezTo>
                  <a:cubicBezTo>
                    <a:pt x="1832" y="16548"/>
                    <a:pt x="7577" y="25510"/>
                    <a:pt x="18166" y="30715"/>
                  </a:cubicBezTo>
                  <a:cubicBezTo>
                    <a:pt x="30036" y="36550"/>
                    <a:pt x="44097" y="35731"/>
                    <a:pt x="56009" y="32547"/>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6" name="Google Shape;4686;p177"/>
            <p:cNvSpPr/>
            <p:nvPr/>
          </p:nvSpPr>
          <p:spPr>
            <a:xfrm>
              <a:off x="4937925" y="1940800"/>
              <a:ext cx="322000" cy="282350"/>
            </a:xfrm>
            <a:custGeom>
              <a:avLst/>
              <a:gdLst/>
              <a:ahLst/>
              <a:cxnLst/>
              <a:rect l="l" t="t" r="r" b="b"/>
              <a:pathLst>
                <a:path w="12880" h="11294" extrusionOk="0">
                  <a:moveTo>
                    <a:pt x="1185" y="631"/>
                  </a:moveTo>
                  <a:cubicBezTo>
                    <a:pt x="1194" y="2817"/>
                    <a:pt x="2443" y="4643"/>
                    <a:pt x="4194" y="6104"/>
                  </a:cubicBezTo>
                  <a:cubicBezTo>
                    <a:pt x="6765" y="8249"/>
                    <a:pt x="10392" y="9605"/>
                    <a:pt x="12879" y="10200"/>
                  </a:cubicBezTo>
                  <a:lnTo>
                    <a:pt x="12619" y="11293"/>
                  </a:lnTo>
                  <a:cubicBezTo>
                    <a:pt x="10009" y="10668"/>
                    <a:pt x="6194" y="9238"/>
                    <a:pt x="3472" y="6967"/>
                  </a:cubicBezTo>
                  <a:cubicBezTo>
                    <a:pt x="1488" y="5311"/>
                    <a:pt x="71" y="3207"/>
                    <a:pt x="62" y="630"/>
                  </a:cubicBezTo>
                  <a:cubicBezTo>
                    <a:pt x="0" y="1"/>
                    <a:pt x="1134" y="10"/>
                    <a:pt x="1185" y="63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7" name="Google Shape;4687;p177"/>
            <p:cNvSpPr/>
            <p:nvPr/>
          </p:nvSpPr>
          <p:spPr>
            <a:xfrm>
              <a:off x="5215075" y="2142375"/>
              <a:ext cx="129600" cy="185200"/>
            </a:xfrm>
            <a:custGeom>
              <a:avLst/>
              <a:gdLst/>
              <a:ahLst/>
              <a:cxnLst/>
              <a:rect l="l" t="t" r="r" b="b"/>
              <a:pathLst>
                <a:path w="5184" h="7408" extrusionOk="0">
                  <a:moveTo>
                    <a:pt x="750" y="2870"/>
                  </a:moveTo>
                  <a:cubicBezTo>
                    <a:pt x="1447" y="3610"/>
                    <a:pt x="3538" y="7408"/>
                    <a:pt x="3727" y="7243"/>
                  </a:cubicBezTo>
                  <a:cubicBezTo>
                    <a:pt x="3916" y="7078"/>
                    <a:pt x="2083" y="4065"/>
                    <a:pt x="2205" y="3977"/>
                  </a:cubicBezTo>
                  <a:cubicBezTo>
                    <a:pt x="2327" y="3889"/>
                    <a:pt x="4629" y="7012"/>
                    <a:pt x="4649" y="6712"/>
                  </a:cubicBezTo>
                  <a:cubicBezTo>
                    <a:pt x="4669" y="6411"/>
                    <a:pt x="2435" y="3421"/>
                    <a:pt x="2510" y="3304"/>
                  </a:cubicBezTo>
                  <a:cubicBezTo>
                    <a:pt x="2586" y="3190"/>
                    <a:pt x="5183" y="5448"/>
                    <a:pt x="5157" y="5096"/>
                  </a:cubicBezTo>
                  <a:cubicBezTo>
                    <a:pt x="5130" y="4743"/>
                    <a:pt x="1625" y="1839"/>
                    <a:pt x="1201" y="1357"/>
                  </a:cubicBezTo>
                  <a:cubicBezTo>
                    <a:pt x="775" y="875"/>
                    <a:pt x="267" y="0"/>
                    <a:pt x="133" y="94"/>
                  </a:cubicBezTo>
                  <a:cubicBezTo>
                    <a:pt x="0" y="188"/>
                    <a:pt x="750" y="2870"/>
                    <a:pt x="750" y="287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8" name="Google Shape;4688;p177"/>
            <p:cNvSpPr/>
            <p:nvPr/>
          </p:nvSpPr>
          <p:spPr>
            <a:xfrm>
              <a:off x="4277325" y="958825"/>
              <a:ext cx="244925" cy="249475"/>
            </a:xfrm>
            <a:custGeom>
              <a:avLst/>
              <a:gdLst/>
              <a:ahLst/>
              <a:cxnLst/>
              <a:rect l="l" t="t" r="r" b="b"/>
              <a:pathLst>
                <a:path w="9797" h="9979" extrusionOk="0">
                  <a:moveTo>
                    <a:pt x="4899" y="9979"/>
                  </a:moveTo>
                  <a:cubicBezTo>
                    <a:pt x="7596" y="9979"/>
                    <a:pt x="9796" y="7738"/>
                    <a:pt x="9796" y="4990"/>
                  </a:cubicBezTo>
                  <a:cubicBezTo>
                    <a:pt x="9796" y="2242"/>
                    <a:pt x="7596" y="1"/>
                    <a:pt x="4899" y="1"/>
                  </a:cubicBezTo>
                  <a:cubicBezTo>
                    <a:pt x="2201" y="1"/>
                    <a:pt x="1" y="2242"/>
                    <a:pt x="1" y="4990"/>
                  </a:cubicBezTo>
                  <a:cubicBezTo>
                    <a:pt x="1" y="7738"/>
                    <a:pt x="2201" y="9979"/>
                    <a:pt x="4899" y="997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689" name="Google Shape;4689;p177"/>
          <p:cNvGrpSpPr/>
          <p:nvPr/>
        </p:nvGrpSpPr>
        <p:grpSpPr>
          <a:xfrm>
            <a:off x="3097860" y="4325484"/>
            <a:ext cx="6307646" cy="1149857"/>
            <a:chOff x="-4008804" y="3013177"/>
            <a:chExt cx="4715645" cy="859642"/>
          </a:xfrm>
        </p:grpSpPr>
        <p:sp>
          <p:nvSpPr>
            <p:cNvPr id="4690" name="Google Shape;4690;p177"/>
            <p:cNvSpPr/>
            <p:nvPr/>
          </p:nvSpPr>
          <p:spPr>
            <a:xfrm>
              <a:off x="-4008804" y="3206405"/>
              <a:ext cx="4715645" cy="538498"/>
            </a:xfrm>
            <a:custGeom>
              <a:avLst/>
              <a:gdLst/>
              <a:ahLst/>
              <a:cxnLst/>
              <a:rect l="l" t="t" r="r" b="b"/>
              <a:pathLst>
                <a:path w="67851" h="6612" extrusionOk="0">
                  <a:moveTo>
                    <a:pt x="49138" y="0"/>
                  </a:moveTo>
                  <a:cubicBezTo>
                    <a:pt x="33365" y="0"/>
                    <a:pt x="12334" y="1194"/>
                    <a:pt x="1" y="6612"/>
                  </a:cubicBezTo>
                  <a:lnTo>
                    <a:pt x="67851" y="6612"/>
                  </a:lnTo>
                  <a:lnTo>
                    <a:pt x="67851" y="565"/>
                  </a:lnTo>
                  <a:cubicBezTo>
                    <a:pt x="64579" y="345"/>
                    <a:pt x="57619" y="0"/>
                    <a:pt x="4913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1" name="Google Shape;4691;p177"/>
            <p:cNvSpPr/>
            <p:nvPr/>
          </p:nvSpPr>
          <p:spPr>
            <a:xfrm>
              <a:off x="-1978238" y="3559308"/>
              <a:ext cx="154081" cy="151371"/>
            </a:xfrm>
            <a:custGeom>
              <a:avLst/>
              <a:gdLst/>
              <a:ahLst/>
              <a:cxnLst/>
              <a:rect l="l" t="t" r="r" b="b"/>
              <a:pathLst>
                <a:path w="2217" h="2178" extrusionOk="0">
                  <a:moveTo>
                    <a:pt x="47" y="0"/>
                  </a:moveTo>
                  <a:cubicBezTo>
                    <a:pt x="19" y="0"/>
                    <a:pt x="1" y="45"/>
                    <a:pt x="31" y="65"/>
                  </a:cubicBezTo>
                  <a:cubicBezTo>
                    <a:pt x="438" y="351"/>
                    <a:pt x="871" y="612"/>
                    <a:pt x="1227" y="964"/>
                  </a:cubicBezTo>
                  <a:cubicBezTo>
                    <a:pt x="1415" y="1151"/>
                    <a:pt x="1563" y="1365"/>
                    <a:pt x="1704" y="1587"/>
                  </a:cubicBezTo>
                  <a:cubicBezTo>
                    <a:pt x="1827" y="1780"/>
                    <a:pt x="1943" y="1976"/>
                    <a:pt x="2048" y="2177"/>
                  </a:cubicBezTo>
                  <a:lnTo>
                    <a:pt x="2217" y="2177"/>
                  </a:lnTo>
                  <a:cubicBezTo>
                    <a:pt x="2118" y="1981"/>
                    <a:pt x="2009" y="1790"/>
                    <a:pt x="1893" y="1603"/>
                  </a:cubicBezTo>
                  <a:cubicBezTo>
                    <a:pt x="1745" y="1369"/>
                    <a:pt x="1594" y="1140"/>
                    <a:pt x="1401" y="941"/>
                  </a:cubicBezTo>
                  <a:cubicBezTo>
                    <a:pt x="1226" y="761"/>
                    <a:pt x="1026" y="608"/>
                    <a:pt x="817" y="470"/>
                  </a:cubicBezTo>
                  <a:cubicBezTo>
                    <a:pt x="572" y="307"/>
                    <a:pt x="313" y="167"/>
                    <a:pt x="65" y="6"/>
                  </a:cubicBezTo>
                  <a:cubicBezTo>
                    <a:pt x="59" y="2"/>
                    <a:pt x="53" y="0"/>
                    <a:pt x="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2" name="Google Shape;4692;p177"/>
            <p:cNvSpPr/>
            <p:nvPr/>
          </p:nvSpPr>
          <p:spPr>
            <a:xfrm>
              <a:off x="-2129468" y="3411205"/>
              <a:ext cx="288147" cy="283560"/>
            </a:xfrm>
            <a:custGeom>
              <a:avLst/>
              <a:gdLst/>
              <a:ahLst/>
              <a:cxnLst/>
              <a:rect l="l" t="t" r="r" b="b"/>
              <a:pathLst>
                <a:path w="4146" h="4080" extrusionOk="0">
                  <a:moveTo>
                    <a:pt x="2488" y="1"/>
                  </a:moveTo>
                  <a:cubicBezTo>
                    <a:pt x="2485" y="1"/>
                    <a:pt x="2482" y="1"/>
                    <a:pt x="2479" y="2"/>
                  </a:cubicBezTo>
                  <a:cubicBezTo>
                    <a:pt x="2238" y="69"/>
                    <a:pt x="2189" y="403"/>
                    <a:pt x="2166" y="609"/>
                  </a:cubicBezTo>
                  <a:cubicBezTo>
                    <a:pt x="2128" y="924"/>
                    <a:pt x="2140" y="1248"/>
                    <a:pt x="2166" y="1564"/>
                  </a:cubicBezTo>
                  <a:cubicBezTo>
                    <a:pt x="2178" y="1718"/>
                    <a:pt x="2196" y="1869"/>
                    <a:pt x="2217" y="2022"/>
                  </a:cubicBezTo>
                  <a:cubicBezTo>
                    <a:pt x="2194" y="1974"/>
                    <a:pt x="2169" y="1928"/>
                    <a:pt x="2143" y="1882"/>
                  </a:cubicBezTo>
                  <a:cubicBezTo>
                    <a:pt x="2087" y="1779"/>
                    <a:pt x="2028" y="1677"/>
                    <a:pt x="1971" y="1574"/>
                  </a:cubicBezTo>
                  <a:cubicBezTo>
                    <a:pt x="1864" y="1386"/>
                    <a:pt x="1773" y="1191"/>
                    <a:pt x="1665" y="1003"/>
                  </a:cubicBezTo>
                  <a:cubicBezTo>
                    <a:pt x="1501" y="719"/>
                    <a:pt x="1287" y="485"/>
                    <a:pt x="1023" y="291"/>
                  </a:cubicBezTo>
                  <a:cubicBezTo>
                    <a:pt x="958" y="245"/>
                    <a:pt x="867" y="172"/>
                    <a:pt x="780" y="172"/>
                  </a:cubicBezTo>
                  <a:cubicBezTo>
                    <a:pt x="774" y="172"/>
                    <a:pt x="768" y="172"/>
                    <a:pt x="762" y="173"/>
                  </a:cubicBezTo>
                  <a:cubicBezTo>
                    <a:pt x="660" y="186"/>
                    <a:pt x="673" y="309"/>
                    <a:pt x="687" y="382"/>
                  </a:cubicBezTo>
                  <a:cubicBezTo>
                    <a:pt x="764" y="756"/>
                    <a:pt x="989" y="1098"/>
                    <a:pt x="1248" y="1369"/>
                  </a:cubicBezTo>
                  <a:cubicBezTo>
                    <a:pt x="1491" y="1623"/>
                    <a:pt x="1771" y="1859"/>
                    <a:pt x="2069" y="2057"/>
                  </a:cubicBezTo>
                  <a:cubicBezTo>
                    <a:pt x="1684" y="1979"/>
                    <a:pt x="1275" y="1837"/>
                    <a:pt x="881" y="1837"/>
                  </a:cubicBezTo>
                  <a:cubicBezTo>
                    <a:pt x="683" y="1837"/>
                    <a:pt x="490" y="1872"/>
                    <a:pt x="304" y="1969"/>
                  </a:cubicBezTo>
                  <a:cubicBezTo>
                    <a:pt x="206" y="2018"/>
                    <a:pt x="49" y="2103"/>
                    <a:pt x="20" y="2221"/>
                  </a:cubicBezTo>
                  <a:cubicBezTo>
                    <a:pt x="0" y="2297"/>
                    <a:pt x="61" y="2346"/>
                    <a:pt x="126" y="2369"/>
                  </a:cubicBezTo>
                  <a:cubicBezTo>
                    <a:pt x="188" y="2391"/>
                    <a:pt x="252" y="2398"/>
                    <a:pt x="318" y="2398"/>
                  </a:cubicBezTo>
                  <a:cubicBezTo>
                    <a:pt x="389" y="2398"/>
                    <a:pt x="461" y="2390"/>
                    <a:pt x="529" y="2384"/>
                  </a:cubicBezTo>
                  <a:cubicBezTo>
                    <a:pt x="734" y="2365"/>
                    <a:pt x="938" y="2343"/>
                    <a:pt x="1143" y="2322"/>
                  </a:cubicBezTo>
                  <a:cubicBezTo>
                    <a:pt x="1348" y="2302"/>
                    <a:pt x="1551" y="2288"/>
                    <a:pt x="1757" y="2287"/>
                  </a:cubicBezTo>
                  <a:cubicBezTo>
                    <a:pt x="1882" y="2286"/>
                    <a:pt x="2008" y="2283"/>
                    <a:pt x="2131" y="2262"/>
                  </a:cubicBezTo>
                  <a:lnTo>
                    <a:pt x="2131" y="2262"/>
                  </a:lnTo>
                  <a:cubicBezTo>
                    <a:pt x="1874" y="2414"/>
                    <a:pt x="1602" y="2545"/>
                    <a:pt x="1388" y="2759"/>
                  </a:cubicBezTo>
                  <a:cubicBezTo>
                    <a:pt x="1164" y="2981"/>
                    <a:pt x="907" y="3250"/>
                    <a:pt x="821" y="3560"/>
                  </a:cubicBezTo>
                  <a:cubicBezTo>
                    <a:pt x="818" y="3576"/>
                    <a:pt x="824" y="3590"/>
                    <a:pt x="837" y="3599"/>
                  </a:cubicBezTo>
                  <a:cubicBezTo>
                    <a:pt x="882" y="3630"/>
                    <a:pt x="932" y="3642"/>
                    <a:pt x="983" y="3642"/>
                  </a:cubicBezTo>
                  <a:cubicBezTo>
                    <a:pt x="1061" y="3642"/>
                    <a:pt x="1142" y="3613"/>
                    <a:pt x="1213" y="3579"/>
                  </a:cubicBezTo>
                  <a:cubicBezTo>
                    <a:pt x="1363" y="3506"/>
                    <a:pt x="1498" y="3398"/>
                    <a:pt x="1623" y="3288"/>
                  </a:cubicBezTo>
                  <a:cubicBezTo>
                    <a:pt x="1753" y="3173"/>
                    <a:pt x="1877" y="3047"/>
                    <a:pt x="1994" y="2918"/>
                  </a:cubicBezTo>
                  <a:cubicBezTo>
                    <a:pt x="2041" y="2863"/>
                    <a:pt x="2089" y="2809"/>
                    <a:pt x="2131" y="2751"/>
                  </a:cubicBezTo>
                  <a:lnTo>
                    <a:pt x="2131" y="2751"/>
                  </a:lnTo>
                  <a:cubicBezTo>
                    <a:pt x="2101" y="2917"/>
                    <a:pt x="2085" y="3086"/>
                    <a:pt x="2060" y="3248"/>
                  </a:cubicBezTo>
                  <a:cubicBezTo>
                    <a:pt x="2040" y="3389"/>
                    <a:pt x="2025" y="3533"/>
                    <a:pt x="2029" y="3676"/>
                  </a:cubicBezTo>
                  <a:cubicBezTo>
                    <a:pt x="2034" y="3793"/>
                    <a:pt x="2043" y="3936"/>
                    <a:pt x="2121" y="4030"/>
                  </a:cubicBezTo>
                  <a:cubicBezTo>
                    <a:pt x="2150" y="4065"/>
                    <a:pt x="2180" y="4080"/>
                    <a:pt x="2209" y="4080"/>
                  </a:cubicBezTo>
                  <a:cubicBezTo>
                    <a:pt x="2319" y="4080"/>
                    <a:pt x="2417" y="3865"/>
                    <a:pt x="2448" y="3779"/>
                  </a:cubicBezTo>
                  <a:cubicBezTo>
                    <a:pt x="2499" y="3630"/>
                    <a:pt x="2495" y="3465"/>
                    <a:pt x="2491" y="3309"/>
                  </a:cubicBezTo>
                  <a:cubicBezTo>
                    <a:pt x="2489" y="3183"/>
                    <a:pt x="2489" y="3057"/>
                    <a:pt x="2490" y="2930"/>
                  </a:cubicBezTo>
                  <a:cubicBezTo>
                    <a:pt x="2490" y="2858"/>
                    <a:pt x="2491" y="2774"/>
                    <a:pt x="2487" y="2687"/>
                  </a:cubicBezTo>
                  <a:lnTo>
                    <a:pt x="2487" y="2687"/>
                  </a:lnTo>
                  <a:cubicBezTo>
                    <a:pt x="2491" y="2692"/>
                    <a:pt x="2494" y="2697"/>
                    <a:pt x="2497" y="2701"/>
                  </a:cubicBezTo>
                  <a:cubicBezTo>
                    <a:pt x="2634" y="2894"/>
                    <a:pt x="2784" y="3087"/>
                    <a:pt x="2963" y="3243"/>
                  </a:cubicBezTo>
                  <a:cubicBezTo>
                    <a:pt x="3042" y="3313"/>
                    <a:pt x="3170" y="3418"/>
                    <a:pt x="3290" y="3418"/>
                  </a:cubicBezTo>
                  <a:cubicBezTo>
                    <a:pt x="3321" y="3418"/>
                    <a:pt x="3353" y="3411"/>
                    <a:pt x="3382" y="3393"/>
                  </a:cubicBezTo>
                  <a:cubicBezTo>
                    <a:pt x="3456" y="3348"/>
                    <a:pt x="3490" y="3250"/>
                    <a:pt x="3496" y="3168"/>
                  </a:cubicBezTo>
                  <a:cubicBezTo>
                    <a:pt x="3509" y="3025"/>
                    <a:pt x="3432" y="2899"/>
                    <a:pt x="3339" y="2800"/>
                  </a:cubicBezTo>
                  <a:cubicBezTo>
                    <a:pt x="3223" y="2678"/>
                    <a:pt x="3080" y="2592"/>
                    <a:pt x="2951" y="2488"/>
                  </a:cubicBezTo>
                  <a:cubicBezTo>
                    <a:pt x="2878" y="2430"/>
                    <a:pt x="2803" y="2366"/>
                    <a:pt x="2725" y="2315"/>
                  </a:cubicBezTo>
                  <a:lnTo>
                    <a:pt x="2725" y="2315"/>
                  </a:lnTo>
                  <a:cubicBezTo>
                    <a:pt x="2754" y="2316"/>
                    <a:pt x="2783" y="2316"/>
                    <a:pt x="2811" y="2316"/>
                  </a:cubicBezTo>
                  <a:cubicBezTo>
                    <a:pt x="3228" y="2316"/>
                    <a:pt x="3654" y="2243"/>
                    <a:pt x="3987" y="1986"/>
                  </a:cubicBezTo>
                  <a:cubicBezTo>
                    <a:pt x="4058" y="1933"/>
                    <a:pt x="4146" y="1851"/>
                    <a:pt x="4125" y="1753"/>
                  </a:cubicBezTo>
                  <a:cubicBezTo>
                    <a:pt x="4109" y="1674"/>
                    <a:pt x="4027" y="1630"/>
                    <a:pt x="3955" y="1611"/>
                  </a:cubicBezTo>
                  <a:cubicBezTo>
                    <a:pt x="3897" y="1595"/>
                    <a:pt x="3838" y="1589"/>
                    <a:pt x="3778" y="1589"/>
                  </a:cubicBezTo>
                  <a:cubicBezTo>
                    <a:pt x="3706" y="1589"/>
                    <a:pt x="3634" y="1598"/>
                    <a:pt x="3565" y="1608"/>
                  </a:cubicBezTo>
                  <a:cubicBezTo>
                    <a:pt x="3407" y="1632"/>
                    <a:pt x="3253" y="1677"/>
                    <a:pt x="3104" y="1730"/>
                  </a:cubicBezTo>
                  <a:cubicBezTo>
                    <a:pt x="2857" y="1820"/>
                    <a:pt x="2598" y="1934"/>
                    <a:pt x="2397" y="2109"/>
                  </a:cubicBezTo>
                  <a:cubicBezTo>
                    <a:pt x="2448" y="1967"/>
                    <a:pt x="2484" y="1818"/>
                    <a:pt x="2519" y="1674"/>
                  </a:cubicBezTo>
                  <a:cubicBezTo>
                    <a:pt x="2563" y="1490"/>
                    <a:pt x="2602" y="1306"/>
                    <a:pt x="2627" y="1120"/>
                  </a:cubicBezTo>
                  <a:cubicBezTo>
                    <a:pt x="2674" y="751"/>
                    <a:pt x="2661" y="370"/>
                    <a:pt x="2516" y="23"/>
                  </a:cubicBezTo>
                  <a:cubicBezTo>
                    <a:pt x="2511" y="10"/>
                    <a:pt x="2501" y="1"/>
                    <a:pt x="248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3" name="Google Shape;4693;p177"/>
            <p:cNvSpPr/>
            <p:nvPr/>
          </p:nvSpPr>
          <p:spPr>
            <a:xfrm>
              <a:off x="-1999226" y="3537624"/>
              <a:ext cx="64983" cy="51361"/>
            </a:xfrm>
            <a:custGeom>
              <a:avLst/>
              <a:gdLst/>
              <a:ahLst/>
              <a:cxnLst/>
              <a:rect l="l" t="t" r="r" b="b"/>
              <a:pathLst>
                <a:path w="935" h="739" extrusionOk="0">
                  <a:moveTo>
                    <a:pt x="414" y="0"/>
                  </a:moveTo>
                  <a:cubicBezTo>
                    <a:pt x="378" y="0"/>
                    <a:pt x="341" y="5"/>
                    <a:pt x="305" y="14"/>
                  </a:cubicBezTo>
                  <a:cubicBezTo>
                    <a:pt x="153" y="55"/>
                    <a:pt x="28" y="196"/>
                    <a:pt x="14" y="353"/>
                  </a:cubicBezTo>
                  <a:cubicBezTo>
                    <a:pt x="1" y="510"/>
                    <a:pt x="103" y="673"/>
                    <a:pt x="254" y="722"/>
                  </a:cubicBezTo>
                  <a:cubicBezTo>
                    <a:pt x="292" y="733"/>
                    <a:pt x="331" y="738"/>
                    <a:pt x="371" y="738"/>
                  </a:cubicBezTo>
                  <a:cubicBezTo>
                    <a:pt x="383" y="738"/>
                    <a:pt x="395" y="738"/>
                    <a:pt x="408" y="737"/>
                  </a:cubicBezTo>
                  <a:cubicBezTo>
                    <a:pt x="540" y="727"/>
                    <a:pt x="671" y="663"/>
                    <a:pt x="745" y="552"/>
                  </a:cubicBezTo>
                  <a:cubicBezTo>
                    <a:pt x="935" y="278"/>
                    <a:pt x="694" y="0"/>
                    <a:pt x="414"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4" name="Google Shape;4694;p177"/>
            <p:cNvSpPr/>
            <p:nvPr/>
          </p:nvSpPr>
          <p:spPr>
            <a:xfrm>
              <a:off x="-1741940" y="3428302"/>
              <a:ext cx="62619" cy="282378"/>
            </a:xfrm>
            <a:custGeom>
              <a:avLst/>
              <a:gdLst/>
              <a:ahLst/>
              <a:cxnLst/>
              <a:rect l="l" t="t" r="r" b="b"/>
              <a:pathLst>
                <a:path w="901" h="4063" extrusionOk="0">
                  <a:moveTo>
                    <a:pt x="48" y="0"/>
                  </a:moveTo>
                  <a:cubicBezTo>
                    <a:pt x="25" y="0"/>
                    <a:pt x="1" y="20"/>
                    <a:pt x="10" y="48"/>
                  </a:cubicBezTo>
                  <a:cubicBezTo>
                    <a:pt x="198" y="689"/>
                    <a:pt x="362" y="1343"/>
                    <a:pt x="489" y="1999"/>
                  </a:cubicBezTo>
                  <a:cubicBezTo>
                    <a:pt x="552" y="2323"/>
                    <a:pt x="594" y="2647"/>
                    <a:pt x="636" y="2974"/>
                  </a:cubicBezTo>
                  <a:cubicBezTo>
                    <a:pt x="676" y="3273"/>
                    <a:pt x="727" y="3570"/>
                    <a:pt x="768" y="3870"/>
                  </a:cubicBezTo>
                  <a:cubicBezTo>
                    <a:pt x="777" y="3933"/>
                    <a:pt x="784" y="3999"/>
                    <a:pt x="793" y="4062"/>
                  </a:cubicBezTo>
                  <a:lnTo>
                    <a:pt x="900" y="4062"/>
                  </a:lnTo>
                  <a:cubicBezTo>
                    <a:pt x="899" y="4046"/>
                    <a:pt x="896" y="4029"/>
                    <a:pt x="894" y="4010"/>
                  </a:cubicBezTo>
                  <a:cubicBezTo>
                    <a:pt x="858" y="3703"/>
                    <a:pt x="804" y="3398"/>
                    <a:pt x="761" y="3093"/>
                  </a:cubicBezTo>
                  <a:cubicBezTo>
                    <a:pt x="715" y="2774"/>
                    <a:pt x="680" y="2455"/>
                    <a:pt x="622" y="2138"/>
                  </a:cubicBezTo>
                  <a:cubicBezTo>
                    <a:pt x="562" y="1802"/>
                    <a:pt x="489" y="1468"/>
                    <a:pt x="403" y="1136"/>
                  </a:cubicBezTo>
                  <a:cubicBezTo>
                    <a:pt x="306" y="763"/>
                    <a:pt x="193" y="397"/>
                    <a:pt x="84" y="28"/>
                  </a:cubicBezTo>
                  <a:cubicBezTo>
                    <a:pt x="79" y="9"/>
                    <a:pt x="64" y="0"/>
                    <a:pt x="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5" name="Google Shape;4695;p177"/>
            <p:cNvSpPr/>
            <p:nvPr/>
          </p:nvSpPr>
          <p:spPr>
            <a:xfrm>
              <a:off x="-1687591" y="3673009"/>
              <a:ext cx="1599" cy="4865"/>
            </a:xfrm>
            <a:custGeom>
              <a:avLst/>
              <a:gdLst/>
              <a:ahLst/>
              <a:cxnLst/>
              <a:rect l="l" t="t" r="r" b="b"/>
              <a:pathLst>
                <a:path w="23" h="70" extrusionOk="0">
                  <a:moveTo>
                    <a:pt x="17" y="0"/>
                  </a:moveTo>
                  <a:cubicBezTo>
                    <a:pt x="12" y="8"/>
                    <a:pt x="5" y="17"/>
                    <a:pt x="0" y="26"/>
                  </a:cubicBezTo>
                  <a:lnTo>
                    <a:pt x="23" y="70"/>
                  </a:lnTo>
                  <a:cubicBezTo>
                    <a:pt x="21" y="47"/>
                    <a:pt x="20" y="24"/>
                    <a:pt x="17"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6" name="Google Shape;4696;p177"/>
            <p:cNvSpPr/>
            <p:nvPr/>
          </p:nvSpPr>
          <p:spPr>
            <a:xfrm>
              <a:off x="-1688217" y="3489044"/>
              <a:ext cx="86527" cy="184106"/>
            </a:xfrm>
            <a:custGeom>
              <a:avLst/>
              <a:gdLst/>
              <a:ahLst/>
              <a:cxnLst/>
              <a:rect l="l" t="t" r="r" b="b"/>
              <a:pathLst>
                <a:path w="1245" h="2649" extrusionOk="0">
                  <a:moveTo>
                    <a:pt x="1244" y="0"/>
                  </a:moveTo>
                  <a:cubicBezTo>
                    <a:pt x="1173" y="251"/>
                    <a:pt x="850" y="498"/>
                    <a:pt x="693" y="711"/>
                  </a:cubicBezTo>
                  <a:cubicBezTo>
                    <a:pt x="539" y="920"/>
                    <a:pt x="415" y="1144"/>
                    <a:pt x="314" y="1382"/>
                  </a:cubicBezTo>
                  <a:cubicBezTo>
                    <a:pt x="150" y="1762"/>
                    <a:pt x="0" y="2219"/>
                    <a:pt x="27" y="2648"/>
                  </a:cubicBezTo>
                  <a:cubicBezTo>
                    <a:pt x="245" y="2266"/>
                    <a:pt x="636" y="2025"/>
                    <a:pt x="864" y="1639"/>
                  </a:cubicBezTo>
                  <a:cubicBezTo>
                    <a:pt x="1142" y="1166"/>
                    <a:pt x="1234" y="548"/>
                    <a:pt x="124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7" name="Google Shape;4697;p177"/>
            <p:cNvSpPr/>
            <p:nvPr/>
          </p:nvSpPr>
          <p:spPr>
            <a:xfrm>
              <a:off x="-1890877" y="3287357"/>
              <a:ext cx="301213" cy="290579"/>
            </a:xfrm>
            <a:custGeom>
              <a:avLst/>
              <a:gdLst/>
              <a:ahLst/>
              <a:cxnLst/>
              <a:rect l="l" t="t" r="r" b="b"/>
              <a:pathLst>
                <a:path w="4334" h="4181" extrusionOk="0">
                  <a:moveTo>
                    <a:pt x="2735" y="0"/>
                  </a:moveTo>
                  <a:cubicBezTo>
                    <a:pt x="2716" y="0"/>
                    <a:pt x="2694" y="7"/>
                    <a:pt x="2669" y="23"/>
                  </a:cubicBezTo>
                  <a:cubicBezTo>
                    <a:pt x="2627" y="51"/>
                    <a:pt x="2593" y="94"/>
                    <a:pt x="2564" y="134"/>
                  </a:cubicBezTo>
                  <a:cubicBezTo>
                    <a:pt x="2510" y="207"/>
                    <a:pt x="2458" y="284"/>
                    <a:pt x="2422" y="369"/>
                  </a:cubicBezTo>
                  <a:cubicBezTo>
                    <a:pt x="2351" y="530"/>
                    <a:pt x="2320" y="707"/>
                    <a:pt x="2295" y="879"/>
                  </a:cubicBezTo>
                  <a:cubicBezTo>
                    <a:pt x="2268" y="1077"/>
                    <a:pt x="2239" y="1274"/>
                    <a:pt x="2212" y="1472"/>
                  </a:cubicBezTo>
                  <a:cubicBezTo>
                    <a:pt x="2205" y="1518"/>
                    <a:pt x="2202" y="1563"/>
                    <a:pt x="2198" y="1607"/>
                  </a:cubicBezTo>
                  <a:cubicBezTo>
                    <a:pt x="2184" y="1575"/>
                    <a:pt x="2173" y="1543"/>
                    <a:pt x="2162" y="1511"/>
                  </a:cubicBezTo>
                  <a:cubicBezTo>
                    <a:pt x="2095" y="1327"/>
                    <a:pt x="2050" y="1134"/>
                    <a:pt x="1985" y="950"/>
                  </a:cubicBezTo>
                  <a:cubicBezTo>
                    <a:pt x="1902" y="714"/>
                    <a:pt x="1797" y="512"/>
                    <a:pt x="1619" y="334"/>
                  </a:cubicBezTo>
                  <a:cubicBezTo>
                    <a:pt x="1564" y="280"/>
                    <a:pt x="1495" y="212"/>
                    <a:pt x="1416" y="201"/>
                  </a:cubicBezTo>
                  <a:cubicBezTo>
                    <a:pt x="1409" y="200"/>
                    <a:pt x="1403" y="199"/>
                    <a:pt x="1397" y="199"/>
                  </a:cubicBezTo>
                  <a:cubicBezTo>
                    <a:pt x="1329" y="199"/>
                    <a:pt x="1291" y="256"/>
                    <a:pt x="1282" y="324"/>
                  </a:cubicBezTo>
                  <a:cubicBezTo>
                    <a:pt x="1260" y="472"/>
                    <a:pt x="1308" y="636"/>
                    <a:pt x="1358" y="775"/>
                  </a:cubicBezTo>
                  <a:cubicBezTo>
                    <a:pt x="1420" y="946"/>
                    <a:pt x="1506" y="1109"/>
                    <a:pt x="1585" y="1273"/>
                  </a:cubicBezTo>
                  <a:cubicBezTo>
                    <a:pt x="1672" y="1451"/>
                    <a:pt x="1768" y="1647"/>
                    <a:pt x="1896" y="1811"/>
                  </a:cubicBezTo>
                  <a:cubicBezTo>
                    <a:pt x="1721" y="1712"/>
                    <a:pt x="1543" y="1617"/>
                    <a:pt x="1356" y="1542"/>
                  </a:cubicBezTo>
                  <a:cubicBezTo>
                    <a:pt x="1103" y="1439"/>
                    <a:pt x="816" y="1355"/>
                    <a:pt x="538" y="1355"/>
                  </a:cubicBezTo>
                  <a:cubicBezTo>
                    <a:pt x="503" y="1355"/>
                    <a:pt x="469" y="1356"/>
                    <a:pt x="435" y="1359"/>
                  </a:cubicBezTo>
                  <a:cubicBezTo>
                    <a:pt x="365" y="1364"/>
                    <a:pt x="297" y="1374"/>
                    <a:pt x="227" y="1385"/>
                  </a:cubicBezTo>
                  <a:cubicBezTo>
                    <a:pt x="173" y="1395"/>
                    <a:pt x="108" y="1405"/>
                    <a:pt x="62" y="1440"/>
                  </a:cubicBezTo>
                  <a:cubicBezTo>
                    <a:pt x="0" y="1484"/>
                    <a:pt x="24" y="1544"/>
                    <a:pt x="76" y="1585"/>
                  </a:cubicBezTo>
                  <a:cubicBezTo>
                    <a:pt x="190" y="1672"/>
                    <a:pt x="348" y="1693"/>
                    <a:pt x="485" y="1723"/>
                  </a:cubicBezTo>
                  <a:cubicBezTo>
                    <a:pt x="654" y="1758"/>
                    <a:pt x="820" y="1806"/>
                    <a:pt x="988" y="1846"/>
                  </a:cubicBezTo>
                  <a:cubicBezTo>
                    <a:pt x="1185" y="1893"/>
                    <a:pt x="1383" y="1938"/>
                    <a:pt x="1580" y="1979"/>
                  </a:cubicBezTo>
                  <a:cubicBezTo>
                    <a:pt x="1674" y="1997"/>
                    <a:pt x="1767" y="2017"/>
                    <a:pt x="1861" y="2032"/>
                  </a:cubicBezTo>
                  <a:cubicBezTo>
                    <a:pt x="1905" y="2040"/>
                    <a:pt x="1951" y="2048"/>
                    <a:pt x="1997" y="2056"/>
                  </a:cubicBezTo>
                  <a:cubicBezTo>
                    <a:pt x="1955" y="2059"/>
                    <a:pt x="1914" y="2060"/>
                    <a:pt x="1872" y="2060"/>
                  </a:cubicBezTo>
                  <a:cubicBezTo>
                    <a:pt x="1802" y="2060"/>
                    <a:pt x="1732" y="2056"/>
                    <a:pt x="1662" y="2053"/>
                  </a:cubicBezTo>
                  <a:cubicBezTo>
                    <a:pt x="1567" y="2047"/>
                    <a:pt x="1474" y="2043"/>
                    <a:pt x="1380" y="2043"/>
                  </a:cubicBezTo>
                  <a:cubicBezTo>
                    <a:pt x="1307" y="2043"/>
                    <a:pt x="1233" y="2046"/>
                    <a:pt x="1159" y="2053"/>
                  </a:cubicBezTo>
                  <a:cubicBezTo>
                    <a:pt x="852" y="2081"/>
                    <a:pt x="540" y="2163"/>
                    <a:pt x="280" y="2332"/>
                  </a:cubicBezTo>
                  <a:cubicBezTo>
                    <a:pt x="215" y="2374"/>
                    <a:pt x="106" y="2445"/>
                    <a:pt x="108" y="2534"/>
                  </a:cubicBezTo>
                  <a:cubicBezTo>
                    <a:pt x="111" y="2615"/>
                    <a:pt x="205" y="2631"/>
                    <a:pt x="268" y="2641"/>
                  </a:cubicBezTo>
                  <a:cubicBezTo>
                    <a:pt x="336" y="2651"/>
                    <a:pt x="405" y="2656"/>
                    <a:pt x="473" y="2656"/>
                  </a:cubicBezTo>
                  <a:cubicBezTo>
                    <a:pt x="663" y="2656"/>
                    <a:pt x="853" y="2621"/>
                    <a:pt x="1035" y="2578"/>
                  </a:cubicBezTo>
                  <a:cubicBezTo>
                    <a:pt x="1230" y="2532"/>
                    <a:pt x="1430" y="2478"/>
                    <a:pt x="1618" y="2403"/>
                  </a:cubicBezTo>
                  <a:cubicBezTo>
                    <a:pt x="1705" y="2368"/>
                    <a:pt x="1789" y="2328"/>
                    <a:pt x="1872" y="2286"/>
                  </a:cubicBezTo>
                  <a:lnTo>
                    <a:pt x="1961" y="2240"/>
                  </a:lnTo>
                  <a:lnTo>
                    <a:pt x="1961" y="2240"/>
                  </a:lnTo>
                  <a:cubicBezTo>
                    <a:pt x="1582" y="2539"/>
                    <a:pt x="1228" y="2902"/>
                    <a:pt x="1126" y="3387"/>
                  </a:cubicBezTo>
                  <a:cubicBezTo>
                    <a:pt x="1099" y="3514"/>
                    <a:pt x="1095" y="3762"/>
                    <a:pt x="1250" y="3762"/>
                  </a:cubicBezTo>
                  <a:cubicBezTo>
                    <a:pt x="1272" y="3762"/>
                    <a:pt x="1297" y="3757"/>
                    <a:pt x="1326" y="3747"/>
                  </a:cubicBezTo>
                  <a:cubicBezTo>
                    <a:pt x="1439" y="3703"/>
                    <a:pt x="1538" y="3590"/>
                    <a:pt x="1616" y="3502"/>
                  </a:cubicBezTo>
                  <a:cubicBezTo>
                    <a:pt x="1713" y="3390"/>
                    <a:pt x="1799" y="3267"/>
                    <a:pt x="1874" y="3139"/>
                  </a:cubicBezTo>
                  <a:cubicBezTo>
                    <a:pt x="1954" y="2996"/>
                    <a:pt x="2024" y="2847"/>
                    <a:pt x="2101" y="2703"/>
                  </a:cubicBezTo>
                  <a:lnTo>
                    <a:pt x="2101" y="2703"/>
                  </a:lnTo>
                  <a:cubicBezTo>
                    <a:pt x="2089" y="2947"/>
                    <a:pt x="2102" y="3193"/>
                    <a:pt x="2095" y="3436"/>
                  </a:cubicBezTo>
                  <a:cubicBezTo>
                    <a:pt x="2091" y="3575"/>
                    <a:pt x="2085" y="3717"/>
                    <a:pt x="2102" y="3855"/>
                  </a:cubicBezTo>
                  <a:cubicBezTo>
                    <a:pt x="2118" y="3974"/>
                    <a:pt x="2148" y="4101"/>
                    <a:pt x="2250" y="4174"/>
                  </a:cubicBezTo>
                  <a:cubicBezTo>
                    <a:pt x="2256" y="4179"/>
                    <a:pt x="2263" y="4181"/>
                    <a:pt x="2270" y="4181"/>
                  </a:cubicBezTo>
                  <a:cubicBezTo>
                    <a:pt x="2283" y="4181"/>
                    <a:pt x="2296" y="4175"/>
                    <a:pt x="2305" y="4167"/>
                  </a:cubicBezTo>
                  <a:cubicBezTo>
                    <a:pt x="2408" y="4075"/>
                    <a:pt x="2443" y="3912"/>
                    <a:pt x="2461" y="3782"/>
                  </a:cubicBezTo>
                  <a:cubicBezTo>
                    <a:pt x="2485" y="3620"/>
                    <a:pt x="2485" y="3455"/>
                    <a:pt x="2484" y="3288"/>
                  </a:cubicBezTo>
                  <a:cubicBezTo>
                    <a:pt x="2481" y="3116"/>
                    <a:pt x="2484" y="2944"/>
                    <a:pt x="2448" y="2774"/>
                  </a:cubicBezTo>
                  <a:cubicBezTo>
                    <a:pt x="2427" y="2677"/>
                    <a:pt x="2400" y="2580"/>
                    <a:pt x="2373" y="2486"/>
                  </a:cubicBezTo>
                  <a:lnTo>
                    <a:pt x="2373" y="2486"/>
                  </a:lnTo>
                  <a:cubicBezTo>
                    <a:pt x="2512" y="2625"/>
                    <a:pt x="2680" y="2739"/>
                    <a:pt x="2856" y="2834"/>
                  </a:cubicBezTo>
                  <a:cubicBezTo>
                    <a:pt x="3099" y="2965"/>
                    <a:pt x="3383" y="3135"/>
                    <a:pt x="3669" y="3135"/>
                  </a:cubicBezTo>
                  <a:cubicBezTo>
                    <a:pt x="3681" y="3135"/>
                    <a:pt x="3692" y="3134"/>
                    <a:pt x="3703" y="3134"/>
                  </a:cubicBezTo>
                  <a:cubicBezTo>
                    <a:pt x="3783" y="3130"/>
                    <a:pt x="3891" y="3109"/>
                    <a:pt x="3913" y="3017"/>
                  </a:cubicBezTo>
                  <a:cubicBezTo>
                    <a:pt x="3932" y="2937"/>
                    <a:pt x="3874" y="2856"/>
                    <a:pt x="3827" y="2797"/>
                  </a:cubicBezTo>
                  <a:cubicBezTo>
                    <a:pt x="3760" y="2713"/>
                    <a:pt x="3674" y="2647"/>
                    <a:pt x="3585" y="2585"/>
                  </a:cubicBezTo>
                  <a:cubicBezTo>
                    <a:pt x="3460" y="2497"/>
                    <a:pt x="2617" y="2236"/>
                    <a:pt x="2632" y="2236"/>
                  </a:cubicBezTo>
                  <a:cubicBezTo>
                    <a:pt x="2639" y="2236"/>
                    <a:pt x="2647" y="2236"/>
                    <a:pt x="2654" y="2236"/>
                  </a:cubicBezTo>
                  <a:cubicBezTo>
                    <a:pt x="2855" y="2236"/>
                    <a:pt x="3288" y="2271"/>
                    <a:pt x="3614" y="2271"/>
                  </a:cubicBezTo>
                  <a:cubicBezTo>
                    <a:pt x="3752" y="2271"/>
                    <a:pt x="3870" y="2265"/>
                    <a:pt x="3945" y="2247"/>
                  </a:cubicBezTo>
                  <a:cubicBezTo>
                    <a:pt x="4053" y="2216"/>
                    <a:pt x="4334" y="2144"/>
                    <a:pt x="4221" y="1978"/>
                  </a:cubicBezTo>
                  <a:cubicBezTo>
                    <a:pt x="4160" y="1889"/>
                    <a:pt x="4047" y="1848"/>
                    <a:pt x="3947" y="1826"/>
                  </a:cubicBezTo>
                  <a:cubicBezTo>
                    <a:pt x="3807" y="1795"/>
                    <a:pt x="3660" y="1790"/>
                    <a:pt x="3517" y="1790"/>
                  </a:cubicBezTo>
                  <a:cubicBezTo>
                    <a:pt x="3334" y="1790"/>
                    <a:pt x="3148" y="1795"/>
                    <a:pt x="2965" y="1815"/>
                  </a:cubicBezTo>
                  <a:cubicBezTo>
                    <a:pt x="2868" y="1825"/>
                    <a:pt x="2772" y="1842"/>
                    <a:pt x="2678" y="1868"/>
                  </a:cubicBezTo>
                  <a:cubicBezTo>
                    <a:pt x="2858" y="1799"/>
                    <a:pt x="3038" y="1734"/>
                    <a:pt x="3209" y="1647"/>
                  </a:cubicBezTo>
                  <a:cubicBezTo>
                    <a:pt x="3352" y="1575"/>
                    <a:pt x="3481" y="1489"/>
                    <a:pt x="3616" y="1405"/>
                  </a:cubicBezTo>
                  <a:cubicBezTo>
                    <a:pt x="3706" y="1347"/>
                    <a:pt x="3845" y="1278"/>
                    <a:pt x="3888" y="1170"/>
                  </a:cubicBezTo>
                  <a:cubicBezTo>
                    <a:pt x="3933" y="1057"/>
                    <a:pt x="3827" y="1027"/>
                    <a:pt x="3722" y="1027"/>
                  </a:cubicBezTo>
                  <a:cubicBezTo>
                    <a:pt x="3661" y="1027"/>
                    <a:pt x="3600" y="1037"/>
                    <a:pt x="3568" y="1046"/>
                  </a:cubicBezTo>
                  <a:cubicBezTo>
                    <a:pt x="3315" y="1118"/>
                    <a:pt x="3071" y="1257"/>
                    <a:pt x="2860" y="1411"/>
                  </a:cubicBezTo>
                  <a:cubicBezTo>
                    <a:pt x="2736" y="1502"/>
                    <a:pt x="2620" y="1602"/>
                    <a:pt x="2514" y="1712"/>
                  </a:cubicBezTo>
                  <a:cubicBezTo>
                    <a:pt x="2576" y="1563"/>
                    <a:pt x="2629" y="1407"/>
                    <a:pt x="2679" y="1253"/>
                  </a:cubicBezTo>
                  <a:cubicBezTo>
                    <a:pt x="2776" y="957"/>
                    <a:pt x="2860" y="632"/>
                    <a:pt x="2858" y="318"/>
                  </a:cubicBezTo>
                  <a:cubicBezTo>
                    <a:pt x="2858" y="236"/>
                    <a:pt x="2845" y="0"/>
                    <a:pt x="27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8" name="Google Shape;4698;p177"/>
            <p:cNvSpPr/>
            <p:nvPr/>
          </p:nvSpPr>
          <p:spPr>
            <a:xfrm>
              <a:off x="-1760566" y="3406826"/>
              <a:ext cx="54905" cy="50457"/>
            </a:xfrm>
            <a:custGeom>
              <a:avLst/>
              <a:gdLst/>
              <a:ahLst/>
              <a:cxnLst/>
              <a:rect l="l" t="t" r="r" b="b"/>
              <a:pathLst>
                <a:path w="790" h="726" extrusionOk="0">
                  <a:moveTo>
                    <a:pt x="453" y="1"/>
                  </a:moveTo>
                  <a:cubicBezTo>
                    <a:pt x="422" y="1"/>
                    <a:pt x="391" y="3"/>
                    <a:pt x="363" y="9"/>
                  </a:cubicBezTo>
                  <a:cubicBezTo>
                    <a:pt x="250" y="28"/>
                    <a:pt x="144" y="96"/>
                    <a:pt x="88" y="194"/>
                  </a:cubicBezTo>
                  <a:cubicBezTo>
                    <a:pt x="1" y="347"/>
                    <a:pt x="50" y="563"/>
                    <a:pt x="195" y="664"/>
                  </a:cubicBezTo>
                  <a:cubicBezTo>
                    <a:pt x="254" y="705"/>
                    <a:pt x="326" y="725"/>
                    <a:pt x="399" y="725"/>
                  </a:cubicBezTo>
                  <a:cubicBezTo>
                    <a:pt x="502" y="725"/>
                    <a:pt x="605" y="685"/>
                    <a:pt x="675" y="609"/>
                  </a:cubicBezTo>
                  <a:cubicBezTo>
                    <a:pt x="789" y="484"/>
                    <a:pt x="787" y="297"/>
                    <a:pt x="729" y="147"/>
                  </a:cubicBezTo>
                  <a:cubicBezTo>
                    <a:pt x="685" y="38"/>
                    <a:pt x="565" y="1"/>
                    <a:pt x="453"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9" name="Google Shape;4699;p177"/>
            <p:cNvSpPr/>
            <p:nvPr/>
          </p:nvSpPr>
          <p:spPr>
            <a:xfrm>
              <a:off x="-568652" y="3495972"/>
              <a:ext cx="855614" cy="264308"/>
            </a:xfrm>
            <a:custGeom>
              <a:avLst/>
              <a:gdLst/>
              <a:ahLst/>
              <a:cxnLst/>
              <a:rect l="l" t="t" r="r" b="b"/>
              <a:pathLst>
                <a:path w="12311" h="3803" extrusionOk="0">
                  <a:moveTo>
                    <a:pt x="2222" y="1"/>
                  </a:moveTo>
                  <a:cubicBezTo>
                    <a:pt x="1984" y="1"/>
                    <a:pt x="1745" y="32"/>
                    <a:pt x="1535" y="140"/>
                  </a:cubicBezTo>
                  <a:cubicBezTo>
                    <a:pt x="1302" y="259"/>
                    <a:pt x="1127" y="463"/>
                    <a:pt x="956" y="662"/>
                  </a:cubicBezTo>
                  <a:cubicBezTo>
                    <a:pt x="805" y="837"/>
                    <a:pt x="654" y="1013"/>
                    <a:pt x="503" y="1191"/>
                  </a:cubicBezTo>
                  <a:lnTo>
                    <a:pt x="1" y="3703"/>
                  </a:lnTo>
                  <a:lnTo>
                    <a:pt x="12310" y="3803"/>
                  </a:lnTo>
                  <a:cubicBezTo>
                    <a:pt x="12075" y="3225"/>
                    <a:pt x="11638" y="2563"/>
                    <a:pt x="11330" y="2020"/>
                  </a:cubicBezTo>
                  <a:cubicBezTo>
                    <a:pt x="10987" y="1415"/>
                    <a:pt x="10556" y="797"/>
                    <a:pt x="9900" y="567"/>
                  </a:cubicBezTo>
                  <a:cubicBezTo>
                    <a:pt x="9676" y="490"/>
                    <a:pt x="9438" y="461"/>
                    <a:pt x="9202" y="461"/>
                  </a:cubicBezTo>
                  <a:cubicBezTo>
                    <a:pt x="9185" y="461"/>
                    <a:pt x="9169" y="462"/>
                    <a:pt x="9153" y="462"/>
                  </a:cubicBezTo>
                  <a:cubicBezTo>
                    <a:pt x="8083" y="479"/>
                    <a:pt x="7168" y="1036"/>
                    <a:pt x="6603" y="1944"/>
                  </a:cubicBezTo>
                  <a:cubicBezTo>
                    <a:pt x="6331" y="1618"/>
                    <a:pt x="5972" y="1353"/>
                    <a:pt x="5560" y="1252"/>
                  </a:cubicBezTo>
                  <a:cubicBezTo>
                    <a:pt x="5424" y="1219"/>
                    <a:pt x="5282" y="1200"/>
                    <a:pt x="5142" y="1200"/>
                  </a:cubicBezTo>
                  <a:cubicBezTo>
                    <a:pt x="4855" y="1200"/>
                    <a:pt x="4575" y="1278"/>
                    <a:pt x="4362" y="1467"/>
                  </a:cubicBezTo>
                  <a:cubicBezTo>
                    <a:pt x="4050" y="931"/>
                    <a:pt x="3695" y="359"/>
                    <a:pt x="3117" y="135"/>
                  </a:cubicBezTo>
                  <a:cubicBezTo>
                    <a:pt x="2907" y="53"/>
                    <a:pt x="2680" y="24"/>
                    <a:pt x="2454" y="9"/>
                  </a:cubicBezTo>
                  <a:cubicBezTo>
                    <a:pt x="2377" y="4"/>
                    <a:pt x="2300" y="1"/>
                    <a:pt x="22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0" name="Google Shape;4700;p177"/>
            <p:cNvSpPr/>
            <p:nvPr/>
          </p:nvSpPr>
          <p:spPr>
            <a:xfrm>
              <a:off x="9293" y="3013177"/>
              <a:ext cx="527644" cy="723634"/>
            </a:xfrm>
            <a:custGeom>
              <a:avLst/>
              <a:gdLst/>
              <a:ahLst/>
              <a:cxnLst/>
              <a:rect l="l" t="t" r="r" b="b"/>
              <a:pathLst>
                <a:path w="7592" h="10412" extrusionOk="0">
                  <a:moveTo>
                    <a:pt x="2910" y="1"/>
                  </a:moveTo>
                  <a:cubicBezTo>
                    <a:pt x="2890" y="1"/>
                    <a:pt x="2871" y="5"/>
                    <a:pt x="2856" y="14"/>
                  </a:cubicBezTo>
                  <a:cubicBezTo>
                    <a:pt x="2606" y="160"/>
                    <a:pt x="2685" y="977"/>
                    <a:pt x="2698" y="1225"/>
                  </a:cubicBezTo>
                  <a:cubicBezTo>
                    <a:pt x="2804" y="3328"/>
                    <a:pt x="3764" y="6204"/>
                    <a:pt x="5096" y="7863"/>
                  </a:cubicBezTo>
                  <a:cubicBezTo>
                    <a:pt x="4609" y="7630"/>
                    <a:pt x="2039" y="6578"/>
                    <a:pt x="751" y="6578"/>
                  </a:cubicBezTo>
                  <a:cubicBezTo>
                    <a:pt x="310" y="6578"/>
                    <a:pt x="19" y="6702"/>
                    <a:pt x="14" y="7024"/>
                  </a:cubicBezTo>
                  <a:cubicBezTo>
                    <a:pt x="0" y="7865"/>
                    <a:pt x="1871" y="8956"/>
                    <a:pt x="2470" y="9315"/>
                  </a:cubicBezTo>
                  <a:cubicBezTo>
                    <a:pt x="3090" y="9687"/>
                    <a:pt x="3789" y="10072"/>
                    <a:pt x="4499" y="10412"/>
                  </a:cubicBezTo>
                  <a:lnTo>
                    <a:pt x="7591" y="10412"/>
                  </a:lnTo>
                  <a:lnTo>
                    <a:pt x="7591" y="1721"/>
                  </a:lnTo>
                  <a:cubicBezTo>
                    <a:pt x="7165" y="1801"/>
                    <a:pt x="6812" y="2211"/>
                    <a:pt x="6576" y="2843"/>
                  </a:cubicBezTo>
                  <a:cubicBezTo>
                    <a:pt x="6212" y="3802"/>
                    <a:pt x="6155" y="4436"/>
                    <a:pt x="6085" y="4979"/>
                  </a:cubicBezTo>
                  <a:cubicBezTo>
                    <a:pt x="5313" y="2214"/>
                    <a:pt x="3383" y="1"/>
                    <a:pt x="291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1" name="Google Shape;4701;p177"/>
            <p:cNvSpPr/>
            <p:nvPr/>
          </p:nvSpPr>
          <p:spPr>
            <a:xfrm>
              <a:off x="168597" y="3510241"/>
              <a:ext cx="255273" cy="171457"/>
            </a:xfrm>
            <a:custGeom>
              <a:avLst/>
              <a:gdLst/>
              <a:ahLst/>
              <a:cxnLst/>
              <a:rect l="l" t="t" r="r" b="b"/>
              <a:pathLst>
                <a:path w="3673" h="2467" extrusionOk="0">
                  <a:moveTo>
                    <a:pt x="57" y="1"/>
                  </a:moveTo>
                  <a:cubicBezTo>
                    <a:pt x="22" y="1"/>
                    <a:pt x="0" y="51"/>
                    <a:pt x="37" y="69"/>
                  </a:cubicBezTo>
                  <a:cubicBezTo>
                    <a:pt x="549" y="321"/>
                    <a:pt x="1071" y="560"/>
                    <a:pt x="1552" y="870"/>
                  </a:cubicBezTo>
                  <a:cubicBezTo>
                    <a:pt x="2034" y="1180"/>
                    <a:pt x="2443" y="1584"/>
                    <a:pt x="2886" y="1944"/>
                  </a:cubicBezTo>
                  <a:cubicBezTo>
                    <a:pt x="3123" y="2135"/>
                    <a:pt x="3372" y="2328"/>
                    <a:pt x="3644" y="2465"/>
                  </a:cubicBezTo>
                  <a:cubicBezTo>
                    <a:pt x="3647" y="2466"/>
                    <a:pt x="3649" y="2467"/>
                    <a:pt x="3651" y="2467"/>
                  </a:cubicBezTo>
                  <a:cubicBezTo>
                    <a:pt x="3664" y="2467"/>
                    <a:pt x="3673" y="2448"/>
                    <a:pt x="3660" y="2440"/>
                  </a:cubicBezTo>
                  <a:cubicBezTo>
                    <a:pt x="3191" y="2120"/>
                    <a:pt x="2778" y="1741"/>
                    <a:pt x="2351" y="1371"/>
                  </a:cubicBezTo>
                  <a:cubicBezTo>
                    <a:pt x="1922" y="1001"/>
                    <a:pt x="1465" y="694"/>
                    <a:pt x="959" y="442"/>
                  </a:cubicBezTo>
                  <a:cubicBezTo>
                    <a:pt x="666" y="296"/>
                    <a:pt x="369" y="155"/>
                    <a:pt x="77" y="6"/>
                  </a:cubicBezTo>
                  <a:cubicBezTo>
                    <a:pt x="70" y="2"/>
                    <a:pt x="63"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2" name="Google Shape;4702;p177"/>
            <p:cNvSpPr/>
            <p:nvPr/>
          </p:nvSpPr>
          <p:spPr>
            <a:xfrm>
              <a:off x="331295" y="3384934"/>
              <a:ext cx="100080" cy="158946"/>
            </a:xfrm>
            <a:custGeom>
              <a:avLst/>
              <a:gdLst/>
              <a:ahLst/>
              <a:cxnLst/>
              <a:rect l="l" t="t" r="r" b="b"/>
              <a:pathLst>
                <a:path w="1440" h="2287" extrusionOk="0">
                  <a:moveTo>
                    <a:pt x="22" y="0"/>
                  </a:moveTo>
                  <a:cubicBezTo>
                    <a:pt x="10" y="0"/>
                    <a:pt x="1" y="15"/>
                    <a:pt x="11" y="26"/>
                  </a:cubicBezTo>
                  <a:cubicBezTo>
                    <a:pt x="611" y="683"/>
                    <a:pt x="959" y="1517"/>
                    <a:pt x="1402" y="2278"/>
                  </a:cubicBezTo>
                  <a:cubicBezTo>
                    <a:pt x="1405" y="2284"/>
                    <a:pt x="1411" y="2286"/>
                    <a:pt x="1416" y="2286"/>
                  </a:cubicBezTo>
                  <a:cubicBezTo>
                    <a:pt x="1428" y="2286"/>
                    <a:pt x="1439" y="2277"/>
                    <a:pt x="1434" y="2265"/>
                  </a:cubicBezTo>
                  <a:cubicBezTo>
                    <a:pt x="1261" y="1852"/>
                    <a:pt x="1057" y="1453"/>
                    <a:pt x="830" y="1068"/>
                  </a:cubicBezTo>
                  <a:cubicBezTo>
                    <a:pt x="605" y="690"/>
                    <a:pt x="354" y="308"/>
                    <a:pt x="32" y="5"/>
                  </a:cubicBezTo>
                  <a:cubicBezTo>
                    <a:pt x="29" y="2"/>
                    <a:pt x="25" y="0"/>
                    <a:pt x="2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3" name="Google Shape;4703;p177"/>
            <p:cNvSpPr/>
            <p:nvPr/>
          </p:nvSpPr>
          <p:spPr>
            <a:xfrm>
              <a:off x="457089" y="3276932"/>
              <a:ext cx="30510" cy="282100"/>
            </a:xfrm>
            <a:custGeom>
              <a:avLst/>
              <a:gdLst/>
              <a:ahLst/>
              <a:cxnLst/>
              <a:rect l="l" t="t" r="r" b="b"/>
              <a:pathLst>
                <a:path w="439" h="4059" extrusionOk="0">
                  <a:moveTo>
                    <a:pt x="35" y="1"/>
                  </a:moveTo>
                  <a:cubicBezTo>
                    <a:pt x="30" y="1"/>
                    <a:pt x="24" y="5"/>
                    <a:pt x="24" y="13"/>
                  </a:cubicBezTo>
                  <a:cubicBezTo>
                    <a:pt x="15" y="695"/>
                    <a:pt x="0" y="1381"/>
                    <a:pt x="24" y="2062"/>
                  </a:cubicBezTo>
                  <a:cubicBezTo>
                    <a:pt x="47" y="2739"/>
                    <a:pt x="139" y="3412"/>
                    <a:pt x="391" y="4044"/>
                  </a:cubicBezTo>
                  <a:cubicBezTo>
                    <a:pt x="395" y="4054"/>
                    <a:pt x="403" y="4058"/>
                    <a:pt x="412" y="4058"/>
                  </a:cubicBezTo>
                  <a:cubicBezTo>
                    <a:pt x="425" y="4058"/>
                    <a:pt x="438" y="4048"/>
                    <a:pt x="432" y="4032"/>
                  </a:cubicBezTo>
                  <a:cubicBezTo>
                    <a:pt x="185" y="3393"/>
                    <a:pt x="113" y="2709"/>
                    <a:pt x="98" y="2028"/>
                  </a:cubicBezTo>
                  <a:cubicBezTo>
                    <a:pt x="81" y="1360"/>
                    <a:pt x="134" y="680"/>
                    <a:pt x="50" y="13"/>
                  </a:cubicBezTo>
                  <a:cubicBezTo>
                    <a:pt x="48" y="5"/>
                    <a:pt x="42" y="1"/>
                    <a:pt x="3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4" name="Google Shape;4704;p177"/>
            <p:cNvSpPr/>
            <p:nvPr/>
          </p:nvSpPr>
          <p:spPr>
            <a:xfrm>
              <a:off x="-1488406" y="3469332"/>
              <a:ext cx="1208466" cy="287382"/>
            </a:xfrm>
            <a:custGeom>
              <a:avLst/>
              <a:gdLst/>
              <a:ahLst/>
              <a:cxnLst/>
              <a:rect l="l" t="t" r="r" b="b"/>
              <a:pathLst>
                <a:path w="17388" h="4135" extrusionOk="0">
                  <a:moveTo>
                    <a:pt x="12528" y="1"/>
                  </a:moveTo>
                  <a:cubicBezTo>
                    <a:pt x="11980" y="1"/>
                    <a:pt x="11418" y="215"/>
                    <a:pt x="11001" y="581"/>
                  </a:cubicBezTo>
                  <a:cubicBezTo>
                    <a:pt x="10641" y="894"/>
                    <a:pt x="10393" y="1348"/>
                    <a:pt x="10018" y="1643"/>
                  </a:cubicBezTo>
                  <a:cubicBezTo>
                    <a:pt x="9860" y="1442"/>
                    <a:pt x="9629" y="1277"/>
                    <a:pt x="9375" y="1277"/>
                  </a:cubicBezTo>
                  <a:cubicBezTo>
                    <a:pt x="9367" y="1277"/>
                    <a:pt x="9359" y="1277"/>
                    <a:pt x="9351" y="1277"/>
                  </a:cubicBezTo>
                  <a:cubicBezTo>
                    <a:pt x="9086" y="1289"/>
                    <a:pt x="8834" y="1531"/>
                    <a:pt x="8901" y="1786"/>
                  </a:cubicBezTo>
                  <a:cubicBezTo>
                    <a:pt x="8725" y="1714"/>
                    <a:pt x="8534" y="1675"/>
                    <a:pt x="8344" y="1675"/>
                  </a:cubicBezTo>
                  <a:cubicBezTo>
                    <a:pt x="8151" y="1675"/>
                    <a:pt x="7960" y="1715"/>
                    <a:pt x="7788" y="1801"/>
                  </a:cubicBezTo>
                  <a:cubicBezTo>
                    <a:pt x="7445" y="1971"/>
                    <a:pt x="7214" y="2332"/>
                    <a:pt x="7225" y="2714"/>
                  </a:cubicBezTo>
                  <a:cubicBezTo>
                    <a:pt x="6829" y="2032"/>
                    <a:pt x="6337" y="1407"/>
                    <a:pt x="5768" y="862"/>
                  </a:cubicBezTo>
                  <a:cubicBezTo>
                    <a:pt x="5458" y="567"/>
                    <a:pt x="5086" y="280"/>
                    <a:pt x="4660" y="280"/>
                  </a:cubicBezTo>
                  <a:cubicBezTo>
                    <a:pt x="4655" y="280"/>
                    <a:pt x="4651" y="280"/>
                    <a:pt x="4646" y="280"/>
                  </a:cubicBezTo>
                  <a:cubicBezTo>
                    <a:pt x="4261" y="287"/>
                    <a:pt x="3920" y="530"/>
                    <a:pt x="3652" y="807"/>
                  </a:cubicBezTo>
                  <a:cubicBezTo>
                    <a:pt x="3219" y="1257"/>
                    <a:pt x="2934" y="1793"/>
                    <a:pt x="2786" y="2400"/>
                  </a:cubicBezTo>
                  <a:lnTo>
                    <a:pt x="2367" y="1793"/>
                  </a:lnTo>
                  <a:cubicBezTo>
                    <a:pt x="2179" y="1518"/>
                    <a:pt x="1943" y="1217"/>
                    <a:pt x="1611" y="1201"/>
                  </a:cubicBezTo>
                  <a:cubicBezTo>
                    <a:pt x="1601" y="1200"/>
                    <a:pt x="1591" y="1200"/>
                    <a:pt x="1581" y="1200"/>
                  </a:cubicBezTo>
                  <a:cubicBezTo>
                    <a:pt x="1289" y="1200"/>
                    <a:pt x="1041" y="1429"/>
                    <a:pt x="859" y="1662"/>
                  </a:cubicBezTo>
                  <a:cubicBezTo>
                    <a:pt x="323" y="2342"/>
                    <a:pt x="40" y="3270"/>
                    <a:pt x="1" y="4135"/>
                  </a:cubicBezTo>
                  <a:lnTo>
                    <a:pt x="17387" y="4135"/>
                  </a:lnTo>
                  <a:cubicBezTo>
                    <a:pt x="17374" y="3799"/>
                    <a:pt x="17220" y="3356"/>
                    <a:pt x="17082" y="3055"/>
                  </a:cubicBezTo>
                  <a:cubicBezTo>
                    <a:pt x="16885" y="2632"/>
                    <a:pt x="16475" y="2317"/>
                    <a:pt x="16017" y="2245"/>
                  </a:cubicBezTo>
                  <a:cubicBezTo>
                    <a:pt x="15946" y="2234"/>
                    <a:pt x="15873" y="2228"/>
                    <a:pt x="15799" y="2228"/>
                  </a:cubicBezTo>
                  <a:cubicBezTo>
                    <a:pt x="15401" y="2228"/>
                    <a:pt x="14989" y="2391"/>
                    <a:pt x="14737" y="2692"/>
                  </a:cubicBezTo>
                  <a:cubicBezTo>
                    <a:pt x="14549" y="1784"/>
                    <a:pt x="14297" y="779"/>
                    <a:pt x="13518" y="278"/>
                  </a:cubicBezTo>
                  <a:cubicBezTo>
                    <a:pt x="13221" y="88"/>
                    <a:pt x="12877" y="1"/>
                    <a:pt x="12528"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5" name="Google Shape;4705;p177"/>
            <p:cNvSpPr/>
            <p:nvPr/>
          </p:nvSpPr>
          <p:spPr>
            <a:xfrm>
              <a:off x="-3058952" y="3513925"/>
              <a:ext cx="30024" cy="85276"/>
            </a:xfrm>
            <a:custGeom>
              <a:avLst/>
              <a:gdLst/>
              <a:ahLst/>
              <a:cxnLst/>
              <a:rect l="l" t="t" r="r" b="b"/>
              <a:pathLst>
                <a:path w="432" h="1227" extrusionOk="0">
                  <a:moveTo>
                    <a:pt x="71" y="1"/>
                  </a:moveTo>
                  <a:cubicBezTo>
                    <a:pt x="62" y="1"/>
                    <a:pt x="52" y="6"/>
                    <a:pt x="48" y="17"/>
                  </a:cubicBezTo>
                  <a:cubicBezTo>
                    <a:pt x="0" y="212"/>
                    <a:pt x="71" y="417"/>
                    <a:pt x="134" y="600"/>
                  </a:cubicBezTo>
                  <a:cubicBezTo>
                    <a:pt x="202" y="795"/>
                    <a:pt x="278" y="986"/>
                    <a:pt x="319" y="1189"/>
                  </a:cubicBezTo>
                  <a:cubicBezTo>
                    <a:pt x="324" y="1215"/>
                    <a:pt x="343" y="1227"/>
                    <a:pt x="364" y="1227"/>
                  </a:cubicBezTo>
                  <a:cubicBezTo>
                    <a:pt x="396" y="1227"/>
                    <a:pt x="432" y="1200"/>
                    <a:pt x="424" y="1159"/>
                  </a:cubicBezTo>
                  <a:cubicBezTo>
                    <a:pt x="387" y="963"/>
                    <a:pt x="316" y="776"/>
                    <a:pt x="251" y="588"/>
                  </a:cubicBezTo>
                  <a:cubicBezTo>
                    <a:pt x="188" y="399"/>
                    <a:pt x="153" y="206"/>
                    <a:pt x="94" y="17"/>
                  </a:cubicBezTo>
                  <a:cubicBezTo>
                    <a:pt x="91" y="6"/>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6" name="Google Shape;4706;p177"/>
            <p:cNvSpPr/>
            <p:nvPr/>
          </p:nvSpPr>
          <p:spPr>
            <a:xfrm>
              <a:off x="-3016905" y="3517747"/>
              <a:ext cx="9313" cy="53376"/>
            </a:xfrm>
            <a:custGeom>
              <a:avLst/>
              <a:gdLst/>
              <a:ahLst/>
              <a:cxnLst/>
              <a:rect l="l" t="t" r="r" b="b"/>
              <a:pathLst>
                <a:path w="134" h="768" extrusionOk="0">
                  <a:moveTo>
                    <a:pt x="114" y="1"/>
                  </a:moveTo>
                  <a:cubicBezTo>
                    <a:pt x="110" y="1"/>
                    <a:pt x="105" y="3"/>
                    <a:pt x="101" y="6"/>
                  </a:cubicBezTo>
                  <a:cubicBezTo>
                    <a:pt x="65" y="41"/>
                    <a:pt x="46" y="100"/>
                    <a:pt x="31" y="146"/>
                  </a:cubicBezTo>
                  <a:cubicBezTo>
                    <a:pt x="14" y="205"/>
                    <a:pt x="10" y="270"/>
                    <a:pt x="8" y="331"/>
                  </a:cubicBezTo>
                  <a:cubicBezTo>
                    <a:pt x="1" y="461"/>
                    <a:pt x="11" y="590"/>
                    <a:pt x="13" y="720"/>
                  </a:cubicBezTo>
                  <a:cubicBezTo>
                    <a:pt x="14" y="752"/>
                    <a:pt x="40" y="768"/>
                    <a:pt x="65" y="768"/>
                  </a:cubicBezTo>
                  <a:cubicBezTo>
                    <a:pt x="91" y="768"/>
                    <a:pt x="117" y="751"/>
                    <a:pt x="117" y="719"/>
                  </a:cubicBezTo>
                  <a:cubicBezTo>
                    <a:pt x="118" y="596"/>
                    <a:pt x="113" y="472"/>
                    <a:pt x="115" y="349"/>
                  </a:cubicBezTo>
                  <a:cubicBezTo>
                    <a:pt x="115" y="289"/>
                    <a:pt x="119" y="232"/>
                    <a:pt x="122" y="172"/>
                  </a:cubicBezTo>
                  <a:cubicBezTo>
                    <a:pt x="124" y="123"/>
                    <a:pt x="134" y="69"/>
                    <a:pt x="133" y="19"/>
                  </a:cubicBezTo>
                  <a:cubicBezTo>
                    <a:pt x="133" y="8"/>
                    <a:pt x="124" y="1"/>
                    <a:pt x="11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7" name="Google Shape;4707;p177"/>
            <p:cNvSpPr/>
            <p:nvPr/>
          </p:nvSpPr>
          <p:spPr>
            <a:xfrm>
              <a:off x="-2991747" y="3506627"/>
              <a:ext cx="30510" cy="53932"/>
            </a:xfrm>
            <a:custGeom>
              <a:avLst/>
              <a:gdLst/>
              <a:ahLst/>
              <a:cxnLst/>
              <a:rect l="l" t="t" r="r" b="b"/>
              <a:pathLst>
                <a:path w="439" h="776" extrusionOk="0">
                  <a:moveTo>
                    <a:pt x="402" y="1"/>
                  </a:moveTo>
                  <a:cubicBezTo>
                    <a:pt x="395" y="1"/>
                    <a:pt x="388" y="3"/>
                    <a:pt x="382" y="8"/>
                  </a:cubicBezTo>
                  <a:cubicBezTo>
                    <a:pt x="278" y="91"/>
                    <a:pt x="210" y="218"/>
                    <a:pt x="149" y="335"/>
                  </a:cubicBezTo>
                  <a:cubicBezTo>
                    <a:pt x="88" y="457"/>
                    <a:pt x="37" y="585"/>
                    <a:pt x="8" y="717"/>
                  </a:cubicBezTo>
                  <a:cubicBezTo>
                    <a:pt x="0" y="752"/>
                    <a:pt x="30" y="775"/>
                    <a:pt x="58" y="775"/>
                  </a:cubicBezTo>
                  <a:cubicBezTo>
                    <a:pt x="77" y="775"/>
                    <a:pt x="94" y="765"/>
                    <a:pt x="99" y="741"/>
                  </a:cubicBezTo>
                  <a:cubicBezTo>
                    <a:pt x="129" y="614"/>
                    <a:pt x="175" y="493"/>
                    <a:pt x="235" y="377"/>
                  </a:cubicBezTo>
                  <a:cubicBezTo>
                    <a:pt x="294" y="264"/>
                    <a:pt x="375" y="161"/>
                    <a:pt x="428" y="44"/>
                  </a:cubicBezTo>
                  <a:cubicBezTo>
                    <a:pt x="439" y="21"/>
                    <a:pt x="422" y="1"/>
                    <a:pt x="4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8" name="Google Shape;4708;p177"/>
            <p:cNvSpPr/>
            <p:nvPr/>
          </p:nvSpPr>
          <p:spPr>
            <a:xfrm>
              <a:off x="-2307873" y="3573833"/>
              <a:ext cx="21406" cy="87570"/>
            </a:xfrm>
            <a:custGeom>
              <a:avLst/>
              <a:gdLst/>
              <a:ahLst/>
              <a:cxnLst/>
              <a:rect l="l" t="t" r="r" b="b"/>
              <a:pathLst>
                <a:path w="308" h="1260" extrusionOk="0">
                  <a:moveTo>
                    <a:pt x="63" y="0"/>
                  </a:moveTo>
                  <a:cubicBezTo>
                    <a:pt x="37" y="0"/>
                    <a:pt x="14" y="14"/>
                    <a:pt x="5" y="49"/>
                  </a:cubicBezTo>
                  <a:cubicBezTo>
                    <a:pt x="1" y="66"/>
                    <a:pt x="14" y="79"/>
                    <a:pt x="29" y="79"/>
                  </a:cubicBezTo>
                  <a:cubicBezTo>
                    <a:pt x="31" y="79"/>
                    <a:pt x="32" y="79"/>
                    <a:pt x="33" y="78"/>
                  </a:cubicBezTo>
                  <a:lnTo>
                    <a:pt x="33" y="78"/>
                  </a:lnTo>
                  <a:cubicBezTo>
                    <a:pt x="41" y="126"/>
                    <a:pt x="72" y="182"/>
                    <a:pt x="83" y="223"/>
                  </a:cubicBezTo>
                  <a:cubicBezTo>
                    <a:pt x="106" y="301"/>
                    <a:pt x="124" y="379"/>
                    <a:pt x="139" y="459"/>
                  </a:cubicBezTo>
                  <a:cubicBezTo>
                    <a:pt x="190" y="701"/>
                    <a:pt x="181" y="949"/>
                    <a:pt x="125" y="1190"/>
                  </a:cubicBezTo>
                  <a:cubicBezTo>
                    <a:pt x="115" y="1232"/>
                    <a:pt x="150" y="1260"/>
                    <a:pt x="183" y="1260"/>
                  </a:cubicBezTo>
                  <a:cubicBezTo>
                    <a:pt x="205" y="1260"/>
                    <a:pt x="227" y="1247"/>
                    <a:pt x="234" y="1219"/>
                  </a:cubicBezTo>
                  <a:cubicBezTo>
                    <a:pt x="307" y="921"/>
                    <a:pt x="303" y="623"/>
                    <a:pt x="237" y="324"/>
                  </a:cubicBezTo>
                  <a:cubicBezTo>
                    <a:pt x="216" y="233"/>
                    <a:pt x="198" y="122"/>
                    <a:pt x="142" y="44"/>
                  </a:cubicBezTo>
                  <a:cubicBezTo>
                    <a:pt x="125" y="19"/>
                    <a:pt x="92"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9" name="Google Shape;4709;p177"/>
            <p:cNvSpPr/>
            <p:nvPr/>
          </p:nvSpPr>
          <p:spPr>
            <a:xfrm>
              <a:off x="-2244073" y="3603370"/>
              <a:ext cx="8618" cy="51291"/>
            </a:xfrm>
            <a:custGeom>
              <a:avLst/>
              <a:gdLst/>
              <a:ahLst/>
              <a:cxnLst/>
              <a:rect l="l" t="t" r="r" b="b"/>
              <a:pathLst>
                <a:path w="124" h="738" extrusionOk="0">
                  <a:moveTo>
                    <a:pt x="61" y="1"/>
                  </a:moveTo>
                  <a:cubicBezTo>
                    <a:pt x="52" y="1"/>
                    <a:pt x="43" y="5"/>
                    <a:pt x="36" y="14"/>
                  </a:cubicBezTo>
                  <a:cubicBezTo>
                    <a:pt x="3" y="59"/>
                    <a:pt x="7" y="116"/>
                    <a:pt x="4" y="169"/>
                  </a:cubicBezTo>
                  <a:cubicBezTo>
                    <a:pt x="0" y="226"/>
                    <a:pt x="0" y="283"/>
                    <a:pt x="0" y="341"/>
                  </a:cubicBezTo>
                  <a:cubicBezTo>
                    <a:pt x="0" y="454"/>
                    <a:pt x="2" y="567"/>
                    <a:pt x="2" y="679"/>
                  </a:cubicBezTo>
                  <a:cubicBezTo>
                    <a:pt x="2" y="718"/>
                    <a:pt x="32" y="737"/>
                    <a:pt x="62" y="737"/>
                  </a:cubicBezTo>
                  <a:cubicBezTo>
                    <a:pt x="91" y="737"/>
                    <a:pt x="121" y="718"/>
                    <a:pt x="121" y="679"/>
                  </a:cubicBezTo>
                  <a:cubicBezTo>
                    <a:pt x="121" y="567"/>
                    <a:pt x="122" y="454"/>
                    <a:pt x="122" y="341"/>
                  </a:cubicBezTo>
                  <a:cubicBezTo>
                    <a:pt x="122" y="286"/>
                    <a:pt x="123" y="231"/>
                    <a:pt x="120" y="175"/>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0" name="Google Shape;4710;p177"/>
            <p:cNvSpPr/>
            <p:nvPr/>
          </p:nvSpPr>
          <p:spPr>
            <a:xfrm>
              <a:off x="-2228018" y="3599756"/>
              <a:ext cx="25576" cy="55600"/>
            </a:xfrm>
            <a:custGeom>
              <a:avLst/>
              <a:gdLst/>
              <a:ahLst/>
              <a:cxnLst/>
              <a:rect l="l" t="t" r="r" b="b"/>
              <a:pathLst>
                <a:path w="368" h="800" extrusionOk="0">
                  <a:moveTo>
                    <a:pt x="329" y="1"/>
                  </a:moveTo>
                  <a:cubicBezTo>
                    <a:pt x="322" y="1"/>
                    <a:pt x="315" y="3"/>
                    <a:pt x="307" y="9"/>
                  </a:cubicBezTo>
                  <a:cubicBezTo>
                    <a:pt x="205" y="91"/>
                    <a:pt x="150" y="211"/>
                    <a:pt x="110" y="334"/>
                  </a:cubicBezTo>
                  <a:cubicBezTo>
                    <a:pt x="69" y="457"/>
                    <a:pt x="44" y="586"/>
                    <a:pt x="13" y="712"/>
                  </a:cubicBezTo>
                  <a:cubicBezTo>
                    <a:pt x="1" y="765"/>
                    <a:pt x="45" y="799"/>
                    <a:pt x="86" y="799"/>
                  </a:cubicBezTo>
                  <a:cubicBezTo>
                    <a:pt x="113" y="799"/>
                    <a:pt x="139" y="784"/>
                    <a:pt x="146" y="750"/>
                  </a:cubicBezTo>
                  <a:cubicBezTo>
                    <a:pt x="174" y="629"/>
                    <a:pt x="199" y="507"/>
                    <a:pt x="232" y="386"/>
                  </a:cubicBezTo>
                  <a:cubicBezTo>
                    <a:pt x="265" y="270"/>
                    <a:pt x="309" y="159"/>
                    <a:pt x="356" y="47"/>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1" name="Google Shape;4711;p177"/>
            <p:cNvSpPr/>
            <p:nvPr/>
          </p:nvSpPr>
          <p:spPr>
            <a:xfrm>
              <a:off x="16950" y="3283187"/>
              <a:ext cx="21406" cy="87639"/>
            </a:xfrm>
            <a:custGeom>
              <a:avLst/>
              <a:gdLst/>
              <a:ahLst/>
              <a:cxnLst/>
              <a:rect l="l" t="t" r="r" b="b"/>
              <a:pathLst>
                <a:path w="308" h="1261" extrusionOk="0">
                  <a:moveTo>
                    <a:pt x="63" y="1"/>
                  </a:moveTo>
                  <a:cubicBezTo>
                    <a:pt x="37" y="1"/>
                    <a:pt x="14" y="15"/>
                    <a:pt x="5" y="50"/>
                  </a:cubicBezTo>
                  <a:cubicBezTo>
                    <a:pt x="1" y="67"/>
                    <a:pt x="15" y="79"/>
                    <a:pt x="30" y="79"/>
                  </a:cubicBezTo>
                  <a:cubicBezTo>
                    <a:pt x="31" y="79"/>
                    <a:pt x="32" y="79"/>
                    <a:pt x="33" y="79"/>
                  </a:cubicBezTo>
                  <a:lnTo>
                    <a:pt x="33" y="79"/>
                  </a:lnTo>
                  <a:cubicBezTo>
                    <a:pt x="41" y="127"/>
                    <a:pt x="71" y="183"/>
                    <a:pt x="83" y="224"/>
                  </a:cubicBezTo>
                  <a:cubicBezTo>
                    <a:pt x="105" y="302"/>
                    <a:pt x="124" y="380"/>
                    <a:pt x="139" y="459"/>
                  </a:cubicBezTo>
                  <a:cubicBezTo>
                    <a:pt x="190" y="701"/>
                    <a:pt x="182" y="949"/>
                    <a:pt x="126" y="1190"/>
                  </a:cubicBezTo>
                  <a:cubicBezTo>
                    <a:pt x="115" y="1233"/>
                    <a:pt x="149" y="1260"/>
                    <a:pt x="183" y="1260"/>
                  </a:cubicBezTo>
                  <a:cubicBezTo>
                    <a:pt x="205" y="1260"/>
                    <a:pt x="226" y="1248"/>
                    <a:pt x="234" y="1220"/>
                  </a:cubicBezTo>
                  <a:cubicBezTo>
                    <a:pt x="307" y="922"/>
                    <a:pt x="303" y="623"/>
                    <a:pt x="237" y="324"/>
                  </a:cubicBezTo>
                  <a:cubicBezTo>
                    <a:pt x="216" y="234"/>
                    <a:pt x="198" y="122"/>
                    <a:pt x="142" y="44"/>
                  </a:cubicBezTo>
                  <a:cubicBezTo>
                    <a:pt x="125" y="20"/>
                    <a:pt x="92" y="1"/>
                    <a:pt x="6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2" name="Google Shape;4712;p177"/>
            <p:cNvSpPr/>
            <p:nvPr/>
          </p:nvSpPr>
          <p:spPr>
            <a:xfrm>
              <a:off x="80680" y="3312863"/>
              <a:ext cx="8618" cy="51152"/>
            </a:xfrm>
            <a:custGeom>
              <a:avLst/>
              <a:gdLst/>
              <a:ahLst/>
              <a:cxnLst/>
              <a:rect l="l" t="t" r="r" b="b"/>
              <a:pathLst>
                <a:path w="124" h="736" extrusionOk="0">
                  <a:moveTo>
                    <a:pt x="61" y="1"/>
                  </a:moveTo>
                  <a:cubicBezTo>
                    <a:pt x="52" y="1"/>
                    <a:pt x="43" y="5"/>
                    <a:pt x="36" y="14"/>
                  </a:cubicBezTo>
                  <a:cubicBezTo>
                    <a:pt x="3" y="59"/>
                    <a:pt x="6" y="115"/>
                    <a:pt x="4" y="169"/>
                  </a:cubicBezTo>
                  <a:cubicBezTo>
                    <a:pt x="0" y="227"/>
                    <a:pt x="0" y="284"/>
                    <a:pt x="0" y="341"/>
                  </a:cubicBezTo>
                  <a:cubicBezTo>
                    <a:pt x="0" y="454"/>
                    <a:pt x="1" y="566"/>
                    <a:pt x="1" y="679"/>
                  </a:cubicBezTo>
                  <a:cubicBezTo>
                    <a:pt x="2" y="717"/>
                    <a:pt x="32" y="736"/>
                    <a:pt x="62" y="736"/>
                  </a:cubicBezTo>
                  <a:cubicBezTo>
                    <a:pt x="92" y="736"/>
                    <a:pt x="121" y="717"/>
                    <a:pt x="121" y="679"/>
                  </a:cubicBezTo>
                  <a:cubicBezTo>
                    <a:pt x="121" y="566"/>
                    <a:pt x="122" y="454"/>
                    <a:pt x="122" y="341"/>
                  </a:cubicBezTo>
                  <a:cubicBezTo>
                    <a:pt x="122" y="286"/>
                    <a:pt x="123" y="230"/>
                    <a:pt x="119" y="176"/>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3" name="Google Shape;4713;p177"/>
            <p:cNvSpPr/>
            <p:nvPr/>
          </p:nvSpPr>
          <p:spPr>
            <a:xfrm>
              <a:off x="96804" y="3309180"/>
              <a:ext cx="25576" cy="55531"/>
            </a:xfrm>
            <a:custGeom>
              <a:avLst/>
              <a:gdLst/>
              <a:ahLst/>
              <a:cxnLst/>
              <a:rect l="l" t="t" r="r" b="b"/>
              <a:pathLst>
                <a:path w="368" h="799" extrusionOk="0">
                  <a:moveTo>
                    <a:pt x="329" y="0"/>
                  </a:moveTo>
                  <a:cubicBezTo>
                    <a:pt x="322" y="0"/>
                    <a:pt x="315" y="3"/>
                    <a:pt x="307" y="9"/>
                  </a:cubicBezTo>
                  <a:cubicBezTo>
                    <a:pt x="205" y="91"/>
                    <a:pt x="150" y="210"/>
                    <a:pt x="109" y="333"/>
                  </a:cubicBezTo>
                  <a:cubicBezTo>
                    <a:pt x="68" y="456"/>
                    <a:pt x="44" y="586"/>
                    <a:pt x="13" y="712"/>
                  </a:cubicBezTo>
                  <a:cubicBezTo>
                    <a:pt x="1" y="765"/>
                    <a:pt x="44" y="799"/>
                    <a:pt x="85" y="799"/>
                  </a:cubicBezTo>
                  <a:cubicBezTo>
                    <a:pt x="112" y="799"/>
                    <a:pt x="138" y="784"/>
                    <a:pt x="146" y="750"/>
                  </a:cubicBezTo>
                  <a:cubicBezTo>
                    <a:pt x="174" y="629"/>
                    <a:pt x="199" y="507"/>
                    <a:pt x="232" y="386"/>
                  </a:cubicBezTo>
                  <a:cubicBezTo>
                    <a:pt x="265" y="270"/>
                    <a:pt x="309" y="158"/>
                    <a:pt x="356" y="47"/>
                  </a:cubicBezTo>
                  <a:cubicBezTo>
                    <a:pt x="367" y="22"/>
                    <a:pt x="350" y="0"/>
                    <a:pt x="32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4" name="Google Shape;4714;p177"/>
            <p:cNvSpPr/>
            <p:nvPr/>
          </p:nvSpPr>
          <p:spPr>
            <a:xfrm>
              <a:off x="-455021" y="3320578"/>
              <a:ext cx="18765" cy="58519"/>
            </a:xfrm>
            <a:custGeom>
              <a:avLst/>
              <a:gdLst/>
              <a:ahLst/>
              <a:cxnLst/>
              <a:rect l="l" t="t" r="r" b="b"/>
              <a:pathLst>
                <a:path w="270" h="842" extrusionOk="0">
                  <a:moveTo>
                    <a:pt x="40" y="0"/>
                  </a:moveTo>
                  <a:cubicBezTo>
                    <a:pt x="32" y="0"/>
                    <a:pt x="24" y="5"/>
                    <a:pt x="21" y="15"/>
                  </a:cubicBezTo>
                  <a:cubicBezTo>
                    <a:pt x="12" y="39"/>
                    <a:pt x="2" y="57"/>
                    <a:pt x="1" y="83"/>
                  </a:cubicBezTo>
                  <a:cubicBezTo>
                    <a:pt x="0" y="114"/>
                    <a:pt x="1" y="145"/>
                    <a:pt x="5" y="176"/>
                  </a:cubicBezTo>
                  <a:cubicBezTo>
                    <a:pt x="13" y="252"/>
                    <a:pt x="27" y="329"/>
                    <a:pt x="42" y="406"/>
                  </a:cubicBezTo>
                  <a:cubicBezTo>
                    <a:pt x="59" y="487"/>
                    <a:pt x="82" y="566"/>
                    <a:pt x="109" y="645"/>
                  </a:cubicBezTo>
                  <a:cubicBezTo>
                    <a:pt x="136" y="718"/>
                    <a:pt x="175" y="777"/>
                    <a:pt x="223" y="836"/>
                  </a:cubicBezTo>
                  <a:cubicBezTo>
                    <a:pt x="227" y="840"/>
                    <a:pt x="232" y="842"/>
                    <a:pt x="238" y="842"/>
                  </a:cubicBezTo>
                  <a:cubicBezTo>
                    <a:pt x="253" y="842"/>
                    <a:pt x="269" y="828"/>
                    <a:pt x="263" y="813"/>
                  </a:cubicBezTo>
                  <a:cubicBezTo>
                    <a:pt x="236" y="747"/>
                    <a:pt x="222" y="675"/>
                    <a:pt x="202" y="606"/>
                  </a:cubicBezTo>
                  <a:cubicBezTo>
                    <a:pt x="181" y="528"/>
                    <a:pt x="165" y="449"/>
                    <a:pt x="150" y="370"/>
                  </a:cubicBezTo>
                  <a:cubicBezTo>
                    <a:pt x="136" y="299"/>
                    <a:pt x="127" y="229"/>
                    <a:pt x="113" y="157"/>
                  </a:cubicBezTo>
                  <a:cubicBezTo>
                    <a:pt x="108" y="128"/>
                    <a:pt x="102" y="99"/>
                    <a:pt x="93" y="71"/>
                  </a:cubicBezTo>
                  <a:cubicBezTo>
                    <a:pt x="84" y="44"/>
                    <a:pt x="70" y="31"/>
                    <a:pt x="57" y="10"/>
                  </a:cubicBezTo>
                  <a:cubicBezTo>
                    <a:pt x="52" y="3"/>
                    <a:pt x="46" y="0"/>
                    <a:pt x="4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5" name="Google Shape;4715;p177"/>
            <p:cNvSpPr/>
            <p:nvPr/>
          </p:nvSpPr>
          <p:spPr>
            <a:xfrm>
              <a:off x="-433754" y="3341566"/>
              <a:ext cx="17723" cy="38433"/>
            </a:xfrm>
            <a:custGeom>
              <a:avLst/>
              <a:gdLst/>
              <a:ahLst/>
              <a:cxnLst/>
              <a:rect l="l" t="t" r="r" b="b"/>
              <a:pathLst>
                <a:path w="255" h="553" extrusionOk="0">
                  <a:moveTo>
                    <a:pt x="234" y="1"/>
                  </a:moveTo>
                  <a:cubicBezTo>
                    <a:pt x="185" y="1"/>
                    <a:pt x="141" y="38"/>
                    <a:pt x="106" y="71"/>
                  </a:cubicBezTo>
                  <a:cubicBezTo>
                    <a:pt x="69" y="107"/>
                    <a:pt x="48" y="149"/>
                    <a:pt x="33" y="197"/>
                  </a:cubicBezTo>
                  <a:cubicBezTo>
                    <a:pt x="1" y="303"/>
                    <a:pt x="19" y="423"/>
                    <a:pt x="49" y="525"/>
                  </a:cubicBezTo>
                  <a:cubicBezTo>
                    <a:pt x="55" y="544"/>
                    <a:pt x="68" y="552"/>
                    <a:pt x="82" y="552"/>
                  </a:cubicBezTo>
                  <a:cubicBezTo>
                    <a:pt x="102" y="552"/>
                    <a:pt x="123" y="534"/>
                    <a:pt x="120" y="507"/>
                  </a:cubicBezTo>
                  <a:cubicBezTo>
                    <a:pt x="106" y="416"/>
                    <a:pt x="101" y="322"/>
                    <a:pt x="120" y="231"/>
                  </a:cubicBezTo>
                  <a:cubicBezTo>
                    <a:pt x="127" y="193"/>
                    <a:pt x="140" y="155"/>
                    <a:pt x="158" y="122"/>
                  </a:cubicBezTo>
                  <a:cubicBezTo>
                    <a:pt x="178" y="82"/>
                    <a:pt x="218" y="62"/>
                    <a:pt x="247" y="27"/>
                  </a:cubicBezTo>
                  <a:cubicBezTo>
                    <a:pt x="255" y="17"/>
                    <a:pt x="250" y="1"/>
                    <a:pt x="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6" name="Google Shape;4716;p177"/>
            <p:cNvSpPr/>
            <p:nvPr/>
          </p:nvSpPr>
          <p:spPr>
            <a:xfrm>
              <a:off x="-405745" y="3320717"/>
              <a:ext cx="34889" cy="48233"/>
            </a:xfrm>
            <a:custGeom>
              <a:avLst/>
              <a:gdLst/>
              <a:ahLst/>
              <a:cxnLst/>
              <a:rect l="l" t="t" r="r" b="b"/>
              <a:pathLst>
                <a:path w="502" h="694" extrusionOk="0">
                  <a:moveTo>
                    <a:pt x="481" y="1"/>
                  </a:moveTo>
                  <a:cubicBezTo>
                    <a:pt x="479" y="1"/>
                    <a:pt x="476" y="1"/>
                    <a:pt x="474" y="3"/>
                  </a:cubicBezTo>
                  <a:cubicBezTo>
                    <a:pt x="259" y="165"/>
                    <a:pt x="80" y="401"/>
                    <a:pt x="6" y="659"/>
                  </a:cubicBezTo>
                  <a:cubicBezTo>
                    <a:pt x="1" y="678"/>
                    <a:pt x="18" y="694"/>
                    <a:pt x="34" y="694"/>
                  </a:cubicBezTo>
                  <a:cubicBezTo>
                    <a:pt x="42" y="694"/>
                    <a:pt x="50" y="690"/>
                    <a:pt x="55" y="680"/>
                  </a:cubicBezTo>
                  <a:cubicBezTo>
                    <a:pt x="107" y="556"/>
                    <a:pt x="182" y="445"/>
                    <a:pt x="262" y="340"/>
                  </a:cubicBezTo>
                  <a:cubicBezTo>
                    <a:pt x="341" y="235"/>
                    <a:pt x="430" y="138"/>
                    <a:pt x="495" y="25"/>
                  </a:cubicBezTo>
                  <a:cubicBezTo>
                    <a:pt x="501" y="15"/>
                    <a:pt x="492" y="1"/>
                    <a:pt x="48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7" name="Google Shape;4717;p177"/>
            <p:cNvSpPr/>
            <p:nvPr/>
          </p:nvSpPr>
          <p:spPr>
            <a:xfrm>
              <a:off x="-1344265" y="3343582"/>
              <a:ext cx="28773" cy="67137"/>
            </a:xfrm>
            <a:custGeom>
              <a:avLst/>
              <a:gdLst/>
              <a:ahLst/>
              <a:cxnLst/>
              <a:rect l="l" t="t" r="r" b="b"/>
              <a:pathLst>
                <a:path w="414" h="966" extrusionOk="0">
                  <a:moveTo>
                    <a:pt x="70" y="1"/>
                  </a:moveTo>
                  <a:cubicBezTo>
                    <a:pt x="63" y="1"/>
                    <a:pt x="55" y="5"/>
                    <a:pt x="49" y="11"/>
                  </a:cubicBezTo>
                  <a:cubicBezTo>
                    <a:pt x="0" y="55"/>
                    <a:pt x="47" y="165"/>
                    <a:pt x="64" y="218"/>
                  </a:cubicBezTo>
                  <a:cubicBezTo>
                    <a:pt x="89" y="300"/>
                    <a:pt x="118" y="382"/>
                    <a:pt x="150" y="463"/>
                  </a:cubicBezTo>
                  <a:cubicBezTo>
                    <a:pt x="212" y="621"/>
                    <a:pt x="282" y="777"/>
                    <a:pt x="335" y="940"/>
                  </a:cubicBezTo>
                  <a:cubicBezTo>
                    <a:pt x="341" y="958"/>
                    <a:pt x="355" y="965"/>
                    <a:pt x="370" y="965"/>
                  </a:cubicBezTo>
                  <a:cubicBezTo>
                    <a:pt x="392" y="965"/>
                    <a:pt x="414" y="948"/>
                    <a:pt x="406" y="920"/>
                  </a:cubicBezTo>
                  <a:cubicBezTo>
                    <a:pt x="361" y="756"/>
                    <a:pt x="302" y="596"/>
                    <a:pt x="246" y="436"/>
                  </a:cubicBezTo>
                  <a:cubicBezTo>
                    <a:pt x="217" y="357"/>
                    <a:pt x="191" y="278"/>
                    <a:pt x="166" y="198"/>
                  </a:cubicBezTo>
                  <a:cubicBezTo>
                    <a:pt x="155" y="158"/>
                    <a:pt x="146" y="119"/>
                    <a:pt x="133" y="80"/>
                  </a:cubicBezTo>
                  <a:cubicBezTo>
                    <a:pt x="123" y="48"/>
                    <a:pt x="114" y="16"/>
                    <a:pt x="78" y="2"/>
                  </a:cubicBezTo>
                  <a:cubicBezTo>
                    <a:pt x="75" y="1"/>
                    <a:pt x="73" y="1"/>
                    <a:pt x="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8" name="Google Shape;4718;p177"/>
            <p:cNvSpPr/>
            <p:nvPr/>
          </p:nvSpPr>
          <p:spPr>
            <a:xfrm>
              <a:off x="-1323971" y="3350184"/>
              <a:ext cx="18209" cy="41144"/>
            </a:xfrm>
            <a:custGeom>
              <a:avLst/>
              <a:gdLst/>
              <a:ahLst/>
              <a:cxnLst/>
              <a:rect l="l" t="t" r="r" b="b"/>
              <a:pathLst>
                <a:path w="262" h="592" extrusionOk="0">
                  <a:moveTo>
                    <a:pt x="211" y="1"/>
                  </a:moveTo>
                  <a:cubicBezTo>
                    <a:pt x="193" y="1"/>
                    <a:pt x="176" y="8"/>
                    <a:pt x="158" y="16"/>
                  </a:cubicBezTo>
                  <a:cubicBezTo>
                    <a:pt x="153" y="19"/>
                    <a:pt x="134" y="26"/>
                    <a:pt x="125" y="35"/>
                  </a:cubicBezTo>
                  <a:cubicBezTo>
                    <a:pt x="114" y="44"/>
                    <a:pt x="102" y="52"/>
                    <a:pt x="91" y="64"/>
                  </a:cubicBezTo>
                  <a:cubicBezTo>
                    <a:pt x="56" y="103"/>
                    <a:pt x="32" y="159"/>
                    <a:pt x="22" y="211"/>
                  </a:cubicBezTo>
                  <a:cubicBezTo>
                    <a:pt x="0" y="331"/>
                    <a:pt x="35" y="455"/>
                    <a:pt x="82" y="564"/>
                  </a:cubicBezTo>
                  <a:cubicBezTo>
                    <a:pt x="90" y="582"/>
                    <a:pt x="111" y="592"/>
                    <a:pt x="131" y="592"/>
                  </a:cubicBezTo>
                  <a:cubicBezTo>
                    <a:pt x="138" y="592"/>
                    <a:pt x="145" y="590"/>
                    <a:pt x="151" y="588"/>
                  </a:cubicBezTo>
                  <a:cubicBezTo>
                    <a:pt x="174" y="575"/>
                    <a:pt x="191" y="547"/>
                    <a:pt x="182" y="520"/>
                  </a:cubicBezTo>
                  <a:cubicBezTo>
                    <a:pt x="166" y="475"/>
                    <a:pt x="151" y="419"/>
                    <a:pt x="146" y="378"/>
                  </a:cubicBezTo>
                  <a:cubicBezTo>
                    <a:pt x="144" y="354"/>
                    <a:pt x="143" y="332"/>
                    <a:pt x="143" y="308"/>
                  </a:cubicBezTo>
                  <a:cubicBezTo>
                    <a:pt x="143" y="297"/>
                    <a:pt x="143" y="287"/>
                    <a:pt x="144" y="275"/>
                  </a:cubicBezTo>
                  <a:cubicBezTo>
                    <a:pt x="144" y="275"/>
                    <a:pt x="145" y="262"/>
                    <a:pt x="145" y="262"/>
                  </a:cubicBezTo>
                  <a:lnTo>
                    <a:pt x="145" y="262"/>
                  </a:lnTo>
                  <a:cubicBezTo>
                    <a:pt x="145" y="262"/>
                    <a:pt x="145" y="263"/>
                    <a:pt x="145" y="266"/>
                  </a:cubicBezTo>
                  <a:cubicBezTo>
                    <a:pt x="146" y="261"/>
                    <a:pt x="146" y="256"/>
                    <a:pt x="148" y="251"/>
                  </a:cubicBezTo>
                  <a:cubicBezTo>
                    <a:pt x="151" y="230"/>
                    <a:pt x="155" y="210"/>
                    <a:pt x="163" y="190"/>
                  </a:cubicBezTo>
                  <a:cubicBezTo>
                    <a:pt x="164" y="188"/>
                    <a:pt x="166" y="183"/>
                    <a:pt x="166" y="183"/>
                  </a:cubicBezTo>
                  <a:lnTo>
                    <a:pt x="166" y="183"/>
                  </a:lnTo>
                  <a:cubicBezTo>
                    <a:pt x="166" y="183"/>
                    <a:pt x="165" y="184"/>
                    <a:pt x="164" y="187"/>
                  </a:cubicBezTo>
                  <a:cubicBezTo>
                    <a:pt x="166" y="182"/>
                    <a:pt x="169" y="177"/>
                    <a:pt x="171" y="170"/>
                  </a:cubicBezTo>
                  <a:cubicBezTo>
                    <a:pt x="176" y="162"/>
                    <a:pt x="182" y="153"/>
                    <a:pt x="187" y="144"/>
                  </a:cubicBezTo>
                  <a:cubicBezTo>
                    <a:pt x="192" y="137"/>
                    <a:pt x="196" y="129"/>
                    <a:pt x="203" y="122"/>
                  </a:cubicBezTo>
                  <a:lnTo>
                    <a:pt x="203" y="122"/>
                  </a:lnTo>
                  <a:cubicBezTo>
                    <a:pt x="202" y="122"/>
                    <a:pt x="202" y="123"/>
                    <a:pt x="202" y="123"/>
                  </a:cubicBezTo>
                  <a:cubicBezTo>
                    <a:pt x="202" y="123"/>
                    <a:pt x="203" y="122"/>
                    <a:pt x="204" y="121"/>
                  </a:cubicBezTo>
                  <a:lnTo>
                    <a:pt x="204" y="121"/>
                  </a:lnTo>
                  <a:cubicBezTo>
                    <a:pt x="204" y="121"/>
                    <a:pt x="203" y="122"/>
                    <a:pt x="203" y="122"/>
                  </a:cubicBezTo>
                  <a:lnTo>
                    <a:pt x="203" y="122"/>
                  </a:lnTo>
                  <a:cubicBezTo>
                    <a:pt x="204" y="120"/>
                    <a:pt x="207" y="117"/>
                    <a:pt x="207" y="117"/>
                  </a:cubicBezTo>
                  <a:cubicBezTo>
                    <a:pt x="212" y="110"/>
                    <a:pt x="216" y="103"/>
                    <a:pt x="222" y="97"/>
                  </a:cubicBezTo>
                  <a:cubicBezTo>
                    <a:pt x="233" y="85"/>
                    <a:pt x="252" y="66"/>
                    <a:pt x="258" y="44"/>
                  </a:cubicBezTo>
                  <a:cubicBezTo>
                    <a:pt x="262" y="30"/>
                    <a:pt x="257" y="15"/>
                    <a:pt x="245" y="9"/>
                  </a:cubicBezTo>
                  <a:cubicBezTo>
                    <a:pt x="233" y="3"/>
                    <a:pt x="222" y="1"/>
                    <a:pt x="2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9" name="Google Shape;4719;p177"/>
            <p:cNvSpPr/>
            <p:nvPr/>
          </p:nvSpPr>
          <p:spPr>
            <a:xfrm>
              <a:off x="-1302148" y="3350949"/>
              <a:ext cx="34472" cy="39754"/>
            </a:xfrm>
            <a:custGeom>
              <a:avLst/>
              <a:gdLst/>
              <a:ahLst/>
              <a:cxnLst/>
              <a:rect l="l" t="t" r="r" b="b"/>
              <a:pathLst>
                <a:path w="496" h="572" extrusionOk="0">
                  <a:moveTo>
                    <a:pt x="464" y="0"/>
                  </a:moveTo>
                  <a:cubicBezTo>
                    <a:pt x="460" y="0"/>
                    <a:pt x="456" y="1"/>
                    <a:pt x="452" y="4"/>
                  </a:cubicBezTo>
                  <a:cubicBezTo>
                    <a:pt x="357" y="59"/>
                    <a:pt x="280" y="140"/>
                    <a:pt x="211" y="225"/>
                  </a:cubicBezTo>
                  <a:cubicBezTo>
                    <a:pt x="142" y="313"/>
                    <a:pt x="80" y="405"/>
                    <a:pt x="23" y="501"/>
                  </a:cubicBezTo>
                  <a:cubicBezTo>
                    <a:pt x="1" y="537"/>
                    <a:pt x="34" y="572"/>
                    <a:pt x="67" y="572"/>
                  </a:cubicBezTo>
                  <a:cubicBezTo>
                    <a:pt x="82" y="572"/>
                    <a:pt x="97" y="565"/>
                    <a:pt x="106" y="548"/>
                  </a:cubicBezTo>
                  <a:cubicBezTo>
                    <a:pt x="162" y="459"/>
                    <a:pt x="223" y="372"/>
                    <a:pt x="290" y="291"/>
                  </a:cubicBezTo>
                  <a:cubicBezTo>
                    <a:pt x="357" y="209"/>
                    <a:pt x="428" y="127"/>
                    <a:pt x="486" y="38"/>
                  </a:cubicBezTo>
                  <a:cubicBezTo>
                    <a:pt x="496"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0" name="Google Shape;4720;p177"/>
            <p:cNvSpPr/>
            <p:nvPr/>
          </p:nvSpPr>
          <p:spPr>
            <a:xfrm>
              <a:off x="-2332754" y="3414402"/>
              <a:ext cx="15499" cy="57963"/>
            </a:xfrm>
            <a:custGeom>
              <a:avLst/>
              <a:gdLst/>
              <a:ahLst/>
              <a:cxnLst/>
              <a:rect l="l" t="t" r="r" b="b"/>
              <a:pathLst>
                <a:path w="223" h="834" extrusionOk="0">
                  <a:moveTo>
                    <a:pt x="57" y="1"/>
                  </a:moveTo>
                  <a:cubicBezTo>
                    <a:pt x="42" y="1"/>
                    <a:pt x="27" y="10"/>
                    <a:pt x="21" y="27"/>
                  </a:cubicBezTo>
                  <a:cubicBezTo>
                    <a:pt x="0" y="88"/>
                    <a:pt x="10" y="161"/>
                    <a:pt x="15" y="223"/>
                  </a:cubicBezTo>
                  <a:cubicBezTo>
                    <a:pt x="19" y="288"/>
                    <a:pt x="25" y="352"/>
                    <a:pt x="34" y="414"/>
                  </a:cubicBezTo>
                  <a:cubicBezTo>
                    <a:pt x="43" y="477"/>
                    <a:pt x="52" y="538"/>
                    <a:pt x="62" y="600"/>
                  </a:cubicBezTo>
                  <a:cubicBezTo>
                    <a:pt x="72" y="666"/>
                    <a:pt x="82" y="735"/>
                    <a:pt x="108" y="797"/>
                  </a:cubicBezTo>
                  <a:cubicBezTo>
                    <a:pt x="117" y="819"/>
                    <a:pt x="142" y="833"/>
                    <a:pt x="164" y="833"/>
                  </a:cubicBezTo>
                  <a:cubicBezTo>
                    <a:pt x="183" y="833"/>
                    <a:pt x="199" y="823"/>
                    <a:pt x="203" y="797"/>
                  </a:cubicBezTo>
                  <a:cubicBezTo>
                    <a:pt x="223" y="665"/>
                    <a:pt x="193" y="529"/>
                    <a:pt x="175" y="398"/>
                  </a:cubicBezTo>
                  <a:cubicBezTo>
                    <a:pt x="166" y="334"/>
                    <a:pt x="154" y="270"/>
                    <a:pt x="142" y="206"/>
                  </a:cubicBezTo>
                  <a:cubicBezTo>
                    <a:pt x="128" y="143"/>
                    <a:pt x="120" y="73"/>
                    <a:pt x="86" y="18"/>
                  </a:cubicBezTo>
                  <a:cubicBezTo>
                    <a:pt x="79" y="6"/>
                    <a:pt x="68"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1" name="Google Shape;4721;p177"/>
            <p:cNvSpPr/>
            <p:nvPr/>
          </p:nvSpPr>
          <p:spPr>
            <a:xfrm>
              <a:off x="-2305788" y="3428371"/>
              <a:ext cx="14595" cy="37600"/>
            </a:xfrm>
            <a:custGeom>
              <a:avLst/>
              <a:gdLst/>
              <a:ahLst/>
              <a:cxnLst/>
              <a:rect l="l" t="t" r="r" b="b"/>
              <a:pathLst>
                <a:path w="210" h="541" extrusionOk="0">
                  <a:moveTo>
                    <a:pt x="171" y="1"/>
                  </a:moveTo>
                  <a:cubicBezTo>
                    <a:pt x="165" y="1"/>
                    <a:pt x="159" y="2"/>
                    <a:pt x="153" y="6"/>
                  </a:cubicBezTo>
                  <a:cubicBezTo>
                    <a:pt x="134" y="17"/>
                    <a:pt x="114" y="32"/>
                    <a:pt x="99" y="48"/>
                  </a:cubicBezTo>
                  <a:cubicBezTo>
                    <a:pt x="83" y="67"/>
                    <a:pt x="71" y="88"/>
                    <a:pt x="58" y="109"/>
                  </a:cubicBezTo>
                  <a:cubicBezTo>
                    <a:pt x="36" y="147"/>
                    <a:pt x="21" y="186"/>
                    <a:pt x="15" y="232"/>
                  </a:cubicBezTo>
                  <a:cubicBezTo>
                    <a:pt x="1" y="329"/>
                    <a:pt x="29" y="426"/>
                    <a:pt x="71" y="513"/>
                  </a:cubicBezTo>
                  <a:cubicBezTo>
                    <a:pt x="80" y="531"/>
                    <a:pt x="100" y="541"/>
                    <a:pt x="121" y="541"/>
                  </a:cubicBezTo>
                  <a:cubicBezTo>
                    <a:pt x="131" y="541"/>
                    <a:pt x="140" y="539"/>
                    <a:pt x="148" y="534"/>
                  </a:cubicBezTo>
                  <a:cubicBezTo>
                    <a:pt x="175" y="515"/>
                    <a:pt x="180" y="484"/>
                    <a:pt x="168" y="456"/>
                  </a:cubicBezTo>
                  <a:cubicBezTo>
                    <a:pt x="134" y="387"/>
                    <a:pt x="119" y="320"/>
                    <a:pt x="125" y="246"/>
                  </a:cubicBezTo>
                  <a:cubicBezTo>
                    <a:pt x="128" y="217"/>
                    <a:pt x="137" y="180"/>
                    <a:pt x="148" y="150"/>
                  </a:cubicBezTo>
                  <a:cubicBezTo>
                    <a:pt x="154" y="134"/>
                    <a:pt x="164" y="120"/>
                    <a:pt x="173" y="104"/>
                  </a:cubicBezTo>
                  <a:cubicBezTo>
                    <a:pt x="181" y="87"/>
                    <a:pt x="189" y="69"/>
                    <a:pt x="199" y="51"/>
                  </a:cubicBezTo>
                  <a:cubicBezTo>
                    <a:pt x="209" y="28"/>
                    <a:pt x="193" y="1"/>
                    <a:pt x="1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2" name="Google Shape;4722;p177"/>
            <p:cNvSpPr/>
            <p:nvPr/>
          </p:nvSpPr>
          <p:spPr>
            <a:xfrm>
              <a:off x="-1522808" y="3330863"/>
              <a:ext cx="8826" cy="47816"/>
            </a:xfrm>
            <a:custGeom>
              <a:avLst/>
              <a:gdLst/>
              <a:ahLst/>
              <a:cxnLst/>
              <a:rect l="l" t="t" r="r" b="b"/>
              <a:pathLst>
                <a:path w="127" h="688" extrusionOk="0">
                  <a:moveTo>
                    <a:pt x="63" y="0"/>
                  </a:moveTo>
                  <a:cubicBezTo>
                    <a:pt x="52" y="0"/>
                    <a:pt x="41" y="7"/>
                    <a:pt x="37" y="20"/>
                  </a:cubicBezTo>
                  <a:cubicBezTo>
                    <a:pt x="18" y="71"/>
                    <a:pt x="8" y="117"/>
                    <a:pt x="4" y="169"/>
                  </a:cubicBezTo>
                  <a:cubicBezTo>
                    <a:pt x="1" y="220"/>
                    <a:pt x="2" y="272"/>
                    <a:pt x="2" y="322"/>
                  </a:cubicBezTo>
                  <a:lnTo>
                    <a:pt x="2" y="627"/>
                  </a:lnTo>
                  <a:cubicBezTo>
                    <a:pt x="2" y="668"/>
                    <a:pt x="33" y="688"/>
                    <a:pt x="64" y="688"/>
                  </a:cubicBezTo>
                  <a:cubicBezTo>
                    <a:pt x="95" y="688"/>
                    <a:pt x="126" y="668"/>
                    <a:pt x="126" y="627"/>
                  </a:cubicBezTo>
                  <a:lnTo>
                    <a:pt x="126" y="322"/>
                  </a:lnTo>
                  <a:cubicBezTo>
                    <a:pt x="126" y="270"/>
                    <a:pt x="127" y="219"/>
                    <a:pt x="124" y="169"/>
                  </a:cubicBezTo>
                  <a:cubicBezTo>
                    <a:pt x="120" y="117"/>
                    <a:pt x="109" y="71"/>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3" name="Google Shape;4723;p177"/>
            <p:cNvSpPr/>
            <p:nvPr/>
          </p:nvSpPr>
          <p:spPr>
            <a:xfrm>
              <a:off x="-1470406" y="3362138"/>
              <a:ext cx="16680" cy="29885"/>
            </a:xfrm>
            <a:custGeom>
              <a:avLst/>
              <a:gdLst/>
              <a:ahLst/>
              <a:cxnLst/>
              <a:rect l="l" t="t" r="r" b="b"/>
              <a:pathLst>
                <a:path w="240" h="430" extrusionOk="0">
                  <a:moveTo>
                    <a:pt x="209" y="0"/>
                  </a:moveTo>
                  <a:cubicBezTo>
                    <a:pt x="203" y="0"/>
                    <a:pt x="196" y="2"/>
                    <a:pt x="191" y="7"/>
                  </a:cubicBezTo>
                  <a:cubicBezTo>
                    <a:pt x="139" y="50"/>
                    <a:pt x="105" y="110"/>
                    <a:pt x="78" y="170"/>
                  </a:cubicBezTo>
                  <a:cubicBezTo>
                    <a:pt x="49" y="231"/>
                    <a:pt x="27" y="296"/>
                    <a:pt x="7" y="362"/>
                  </a:cubicBezTo>
                  <a:cubicBezTo>
                    <a:pt x="0" y="389"/>
                    <a:pt x="17" y="422"/>
                    <a:pt x="44" y="427"/>
                  </a:cubicBezTo>
                  <a:cubicBezTo>
                    <a:pt x="50" y="429"/>
                    <a:pt x="56" y="430"/>
                    <a:pt x="61" y="430"/>
                  </a:cubicBezTo>
                  <a:cubicBezTo>
                    <a:pt x="85" y="430"/>
                    <a:pt x="105" y="415"/>
                    <a:pt x="111" y="391"/>
                  </a:cubicBezTo>
                  <a:cubicBezTo>
                    <a:pt x="128" y="330"/>
                    <a:pt x="149" y="269"/>
                    <a:pt x="172" y="211"/>
                  </a:cubicBezTo>
                  <a:cubicBezTo>
                    <a:pt x="196" y="154"/>
                    <a:pt x="223" y="97"/>
                    <a:pt x="236" y="34"/>
                  </a:cubicBezTo>
                  <a:cubicBezTo>
                    <a:pt x="240" y="14"/>
                    <a:pt x="225" y="0"/>
                    <a:pt x="20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4" name="Google Shape;4724;p177"/>
            <p:cNvSpPr/>
            <p:nvPr/>
          </p:nvSpPr>
          <p:spPr>
            <a:xfrm>
              <a:off x="-2026331" y="3356926"/>
              <a:ext cx="11676" cy="31692"/>
            </a:xfrm>
            <a:custGeom>
              <a:avLst/>
              <a:gdLst/>
              <a:ahLst/>
              <a:cxnLst/>
              <a:rect l="l" t="t" r="r" b="b"/>
              <a:pathLst>
                <a:path w="168" h="456" extrusionOk="0">
                  <a:moveTo>
                    <a:pt x="43" y="0"/>
                  </a:moveTo>
                  <a:cubicBezTo>
                    <a:pt x="22" y="0"/>
                    <a:pt x="0" y="20"/>
                    <a:pt x="1" y="41"/>
                  </a:cubicBezTo>
                  <a:cubicBezTo>
                    <a:pt x="1" y="51"/>
                    <a:pt x="1" y="60"/>
                    <a:pt x="3" y="70"/>
                  </a:cubicBezTo>
                  <a:cubicBezTo>
                    <a:pt x="3" y="72"/>
                    <a:pt x="6" y="85"/>
                    <a:pt x="6" y="85"/>
                  </a:cubicBezTo>
                  <a:cubicBezTo>
                    <a:pt x="6" y="85"/>
                    <a:pt x="6" y="85"/>
                    <a:pt x="6" y="85"/>
                  </a:cubicBezTo>
                  <a:cubicBezTo>
                    <a:pt x="7" y="96"/>
                    <a:pt x="14" y="117"/>
                    <a:pt x="18" y="132"/>
                  </a:cubicBezTo>
                  <a:cubicBezTo>
                    <a:pt x="26" y="159"/>
                    <a:pt x="29" y="188"/>
                    <a:pt x="34" y="214"/>
                  </a:cubicBezTo>
                  <a:cubicBezTo>
                    <a:pt x="34" y="211"/>
                    <a:pt x="33" y="210"/>
                    <a:pt x="33" y="210"/>
                  </a:cubicBezTo>
                  <a:lnTo>
                    <a:pt x="33" y="210"/>
                  </a:lnTo>
                  <a:cubicBezTo>
                    <a:pt x="34" y="210"/>
                    <a:pt x="36" y="222"/>
                    <a:pt x="36" y="224"/>
                  </a:cubicBezTo>
                  <a:cubicBezTo>
                    <a:pt x="37" y="232"/>
                    <a:pt x="37" y="239"/>
                    <a:pt x="37" y="246"/>
                  </a:cubicBezTo>
                  <a:cubicBezTo>
                    <a:pt x="38" y="260"/>
                    <a:pt x="38" y="274"/>
                    <a:pt x="37" y="289"/>
                  </a:cubicBezTo>
                  <a:cubicBezTo>
                    <a:pt x="37" y="303"/>
                    <a:pt x="36" y="319"/>
                    <a:pt x="34" y="333"/>
                  </a:cubicBezTo>
                  <a:cubicBezTo>
                    <a:pt x="34" y="337"/>
                    <a:pt x="33" y="342"/>
                    <a:pt x="33" y="345"/>
                  </a:cubicBezTo>
                  <a:cubicBezTo>
                    <a:pt x="33" y="343"/>
                    <a:pt x="34" y="341"/>
                    <a:pt x="34" y="341"/>
                  </a:cubicBezTo>
                  <a:lnTo>
                    <a:pt x="34" y="341"/>
                  </a:lnTo>
                  <a:cubicBezTo>
                    <a:pt x="34" y="341"/>
                    <a:pt x="34" y="343"/>
                    <a:pt x="33" y="347"/>
                  </a:cubicBezTo>
                  <a:cubicBezTo>
                    <a:pt x="32" y="356"/>
                    <a:pt x="31" y="364"/>
                    <a:pt x="29" y="373"/>
                  </a:cubicBezTo>
                  <a:cubicBezTo>
                    <a:pt x="23" y="406"/>
                    <a:pt x="38" y="446"/>
                    <a:pt x="75" y="453"/>
                  </a:cubicBezTo>
                  <a:cubicBezTo>
                    <a:pt x="80" y="455"/>
                    <a:pt x="86" y="456"/>
                    <a:pt x="92" y="456"/>
                  </a:cubicBezTo>
                  <a:cubicBezTo>
                    <a:pt x="118" y="456"/>
                    <a:pt x="148" y="439"/>
                    <a:pt x="154" y="409"/>
                  </a:cubicBezTo>
                  <a:cubicBezTo>
                    <a:pt x="166" y="334"/>
                    <a:pt x="167" y="262"/>
                    <a:pt x="156" y="189"/>
                  </a:cubicBezTo>
                  <a:cubicBezTo>
                    <a:pt x="151" y="157"/>
                    <a:pt x="141" y="127"/>
                    <a:pt x="129" y="96"/>
                  </a:cubicBezTo>
                  <a:cubicBezTo>
                    <a:pt x="120" y="76"/>
                    <a:pt x="113" y="57"/>
                    <a:pt x="99" y="40"/>
                  </a:cubicBezTo>
                  <a:cubicBezTo>
                    <a:pt x="87" y="27"/>
                    <a:pt x="75" y="16"/>
                    <a:pt x="62" y="6"/>
                  </a:cubicBezTo>
                  <a:cubicBezTo>
                    <a:pt x="56" y="2"/>
                    <a:pt x="50" y="0"/>
                    <a:pt x="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5" name="Google Shape;4725;p177"/>
            <p:cNvSpPr/>
            <p:nvPr/>
          </p:nvSpPr>
          <p:spPr>
            <a:xfrm>
              <a:off x="-1955372" y="3361721"/>
              <a:ext cx="10981" cy="26549"/>
            </a:xfrm>
            <a:custGeom>
              <a:avLst/>
              <a:gdLst/>
              <a:ahLst/>
              <a:cxnLst/>
              <a:rect l="l" t="t" r="r" b="b"/>
              <a:pathLst>
                <a:path w="158" h="382" extrusionOk="0">
                  <a:moveTo>
                    <a:pt x="118" y="1"/>
                  </a:moveTo>
                  <a:cubicBezTo>
                    <a:pt x="109" y="1"/>
                    <a:pt x="99" y="6"/>
                    <a:pt x="96" y="17"/>
                  </a:cubicBezTo>
                  <a:cubicBezTo>
                    <a:pt x="88" y="41"/>
                    <a:pt x="86" y="66"/>
                    <a:pt x="78" y="91"/>
                  </a:cubicBezTo>
                  <a:cubicBezTo>
                    <a:pt x="72" y="116"/>
                    <a:pt x="63" y="139"/>
                    <a:pt x="57" y="162"/>
                  </a:cubicBezTo>
                  <a:cubicBezTo>
                    <a:pt x="45" y="211"/>
                    <a:pt x="30" y="260"/>
                    <a:pt x="11" y="307"/>
                  </a:cubicBezTo>
                  <a:cubicBezTo>
                    <a:pt x="1" y="336"/>
                    <a:pt x="22" y="372"/>
                    <a:pt x="52" y="380"/>
                  </a:cubicBezTo>
                  <a:cubicBezTo>
                    <a:pt x="57" y="381"/>
                    <a:pt x="61" y="381"/>
                    <a:pt x="65" y="381"/>
                  </a:cubicBezTo>
                  <a:cubicBezTo>
                    <a:pt x="92" y="381"/>
                    <a:pt x="116" y="365"/>
                    <a:pt x="124" y="339"/>
                  </a:cubicBezTo>
                  <a:cubicBezTo>
                    <a:pt x="140" y="285"/>
                    <a:pt x="151" y="231"/>
                    <a:pt x="155" y="175"/>
                  </a:cubicBezTo>
                  <a:cubicBezTo>
                    <a:pt x="156" y="162"/>
                    <a:pt x="158" y="149"/>
                    <a:pt x="156" y="136"/>
                  </a:cubicBezTo>
                  <a:cubicBezTo>
                    <a:pt x="156" y="124"/>
                    <a:pt x="154" y="110"/>
                    <a:pt x="153" y="98"/>
                  </a:cubicBezTo>
                  <a:cubicBezTo>
                    <a:pt x="150" y="70"/>
                    <a:pt x="148" y="43"/>
                    <a:pt x="139" y="17"/>
                  </a:cubicBezTo>
                  <a:cubicBezTo>
                    <a:pt x="136" y="6"/>
                    <a:pt x="127" y="1"/>
                    <a:pt x="11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6" name="Google Shape;4726;p177"/>
            <p:cNvSpPr/>
            <p:nvPr/>
          </p:nvSpPr>
          <p:spPr>
            <a:xfrm>
              <a:off x="-2714166" y="3488696"/>
              <a:ext cx="30441" cy="50457"/>
            </a:xfrm>
            <a:custGeom>
              <a:avLst/>
              <a:gdLst/>
              <a:ahLst/>
              <a:cxnLst/>
              <a:rect l="l" t="t" r="r" b="b"/>
              <a:pathLst>
                <a:path w="438" h="726" extrusionOk="0">
                  <a:moveTo>
                    <a:pt x="28" y="0"/>
                  </a:moveTo>
                  <a:cubicBezTo>
                    <a:pt x="12" y="0"/>
                    <a:pt x="0" y="17"/>
                    <a:pt x="8" y="34"/>
                  </a:cubicBezTo>
                  <a:cubicBezTo>
                    <a:pt x="61" y="142"/>
                    <a:pt x="126" y="244"/>
                    <a:pt x="179" y="354"/>
                  </a:cubicBezTo>
                  <a:cubicBezTo>
                    <a:pt x="233" y="467"/>
                    <a:pt x="277" y="585"/>
                    <a:pt x="330" y="700"/>
                  </a:cubicBezTo>
                  <a:cubicBezTo>
                    <a:pt x="338" y="717"/>
                    <a:pt x="358" y="726"/>
                    <a:pt x="376" y="726"/>
                  </a:cubicBezTo>
                  <a:cubicBezTo>
                    <a:pt x="387" y="726"/>
                    <a:pt x="397" y="723"/>
                    <a:pt x="405" y="718"/>
                  </a:cubicBezTo>
                  <a:cubicBezTo>
                    <a:pt x="433" y="703"/>
                    <a:pt x="438" y="671"/>
                    <a:pt x="425" y="644"/>
                  </a:cubicBezTo>
                  <a:cubicBezTo>
                    <a:pt x="371" y="526"/>
                    <a:pt x="323" y="405"/>
                    <a:pt x="269" y="288"/>
                  </a:cubicBezTo>
                  <a:cubicBezTo>
                    <a:pt x="216" y="180"/>
                    <a:pt x="151" y="57"/>
                    <a:pt x="39" y="3"/>
                  </a:cubicBezTo>
                  <a:cubicBezTo>
                    <a:pt x="35"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7" name="Google Shape;4727;p177"/>
            <p:cNvSpPr/>
            <p:nvPr/>
          </p:nvSpPr>
          <p:spPr>
            <a:xfrm>
              <a:off x="-2694498" y="3499399"/>
              <a:ext cx="11537" cy="28982"/>
            </a:xfrm>
            <a:custGeom>
              <a:avLst/>
              <a:gdLst/>
              <a:ahLst/>
              <a:cxnLst/>
              <a:rect l="l" t="t" r="r" b="b"/>
              <a:pathLst>
                <a:path w="166" h="417" extrusionOk="0">
                  <a:moveTo>
                    <a:pt x="143" y="0"/>
                  </a:moveTo>
                  <a:cubicBezTo>
                    <a:pt x="142" y="0"/>
                    <a:pt x="141" y="0"/>
                    <a:pt x="140" y="1"/>
                  </a:cubicBezTo>
                  <a:cubicBezTo>
                    <a:pt x="109" y="11"/>
                    <a:pt x="80" y="40"/>
                    <a:pt x="61" y="64"/>
                  </a:cubicBezTo>
                  <a:cubicBezTo>
                    <a:pt x="50" y="77"/>
                    <a:pt x="40" y="90"/>
                    <a:pt x="33" y="103"/>
                  </a:cubicBezTo>
                  <a:cubicBezTo>
                    <a:pt x="24" y="121"/>
                    <a:pt x="20" y="141"/>
                    <a:pt x="17" y="159"/>
                  </a:cubicBezTo>
                  <a:cubicBezTo>
                    <a:pt x="0" y="240"/>
                    <a:pt x="20" y="317"/>
                    <a:pt x="51" y="392"/>
                  </a:cubicBezTo>
                  <a:cubicBezTo>
                    <a:pt x="58" y="408"/>
                    <a:pt x="77" y="416"/>
                    <a:pt x="95" y="416"/>
                  </a:cubicBezTo>
                  <a:cubicBezTo>
                    <a:pt x="101" y="416"/>
                    <a:pt x="108" y="415"/>
                    <a:pt x="113" y="413"/>
                  </a:cubicBezTo>
                  <a:cubicBezTo>
                    <a:pt x="132" y="404"/>
                    <a:pt x="151" y="378"/>
                    <a:pt x="142" y="354"/>
                  </a:cubicBezTo>
                  <a:cubicBezTo>
                    <a:pt x="116" y="293"/>
                    <a:pt x="105" y="240"/>
                    <a:pt x="111" y="174"/>
                  </a:cubicBezTo>
                  <a:cubicBezTo>
                    <a:pt x="111" y="173"/>
                    <a:pt x="111" y="168"/>
                    <a:pt x="111" y="167"/>
                  </a:cubicBezTo>
                  <a:lnTo>
                    <a:pt x="111" y="167"/>
                  </a:lnTo>
                  <a:cubicBezTo>
                    <a:pt x="112" y="165"/>
                    <a:pt x="112" y="162"/>
                    <a:pt x="112" y="162"/>
                  </a:cubicBezTo>
                  <a:cubicBezTo>
                    <a:pt x="114" y="153"/>
                    <a:pt x="116" y="147"/>
                    <a:pt x="117" y="139"/>
                  </a:cubicBezTo>
                  <a:cubicBezTo>
                    <a:pt x="121" y="122"/>
                    <a:pt x="119" y="117"/>
                    <a:pt x="125" y="98"/>
                  </a:cubicBezTo>
                  <a:cubicBezTo>
                    <a:pt x="134" y="71"/>
                    <a:pt x="151" y="49"/>
                    <a:pt x="161" y="23"/>
                  </a:cubicBezTo>
                  <a:cubicBezTo>
                    <a:pt x="166"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8" name="Google Shape;4728;p177"/>
            <p:cNvSpPr/>
            <p:nvPr/>
          </p:nvSpPr>
          <p:spPr>
            <a:xfrm>
              <a:off x="-2504070" y="3595795"/>
              <a:ext cx="10008" cy="65469"/>
            </a:xfrm>
            <a:custGeom>
              <a:avLst/>
              <a:gdLst/>
              <a:ahLst/>
              <a:cxnLst/>
              <a:rect l="l" t="t" r="r" b="b"/>
              <a:pathLst>
                <a:path w="144" h="942" extrusionOk="0">
                  <a:moveTo>
                    <a:pt x="73" y="1"/>
                  </a:moveTo>
                  <a:cubicBezTo>
                    <a:pt x="63" y="1"/>
                    <a:pt x="52" y="7"/>
                    <a:pt x="49" y="18"/>
                  </a:cubicBezTo>
                  <a:cubicBezTo>
                    <a:pt x="28" y="86"/>
                    <a:pt x="26" y="157"/>
                    <a:pt x="18" y="228"/>
                  </a:cubicBezTo>
                  <a:cubicBezTo>
                    <a:pt x="9" y="299"/>
                    <a:pt x="8" y="370"/>
                    <a:pt x="6" y="441"/>
                  </a:cubicBezTo>
                  <a:cubicBezTo>
                    <a:pt x="1" y="586"/>
                    <a:pt x="4" y="730"/>
                    <a:pt x="3" y="874"/>
                  </a:cubicBezTo>
                  <a:cubicBezTo>
                    <a:pt x="3" y="919"/>
                    <a:pt x="38" y="942"/>
                    <a:pt x="73" y="942"/>
                  </a:cubicBezTo>
                  <a:cubicBezTo>
                    <a:pt x="108" y="942"/>
                    <a:pt x="143" y="919"/>
                    <a:pt x="142" y="874"/>
                  </a:cubicBezTo>
                  <a:cubicBezTo>
                    <a:pt x="141" y="729"/>
                    <a:pt x="143" y="585"/>
                    <a:pt x="138" y="441"/>
                  </a:cubicBezTo>
                  <a:cubicBezTo>
                    <a:pt x="136" y="370"/>
                    <a:pt x="134" y="299"/>
                    <a:pt x="127" y="228"/>
                  </a:cubicBezTo>
                  <a:cubicBezTo>
                    <a:pt x="117" y="157"/>
                    <a:pt x="115" y="85"/>
                    <a:pt x="96" y="18"/>
                  </a:cubicBezTo>
                  <a:cubicBezTo>
                    <a:pt x="93" y="7"/>
                    <a:pt x="83" y="1"/>
                    <a:pt x="7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9" name="Google Shape;4729;p177"/>
            <p:cNvSpPr/>
            <p:nvPr/>
          </p:nvSpPr>
          <p:spPr>
            <a:xfrm>
              <a:off x="-2471892" y="3592528"/>
              <a:ext cx="8340" cy="43438"/>
            </a:xfrm>
            <a:custGeom>
              <a:avLst/>
              <a:gdLst/>
              <a:ahLst/>
              <a:cxnLst/>
              <a:rect l="l" t="t" r="r" b="b"/>
              <a:pathLst>
                <a:path w="120" h="625" extrusionOk="0">
                  <a:moveTo>
                    <a:pt x="60" y="0"/>
                  </a:moveTo>
                  <a:cubicBezTo>
                    <a:pt x="51" y="0"/>
                    <a:pt x="42" y="5"/>
                    <a:pt x="39" y="16"/>
                  </a:cubicBezTo>
                  <a:cubicBezTo>
                    <a:pt x="13" y="105"/>
                    <a:pt x="1" y="197"/>
                    <a:pt x="2" y="290"/>
                  </a:cubicBezTo>
                  <a:lnTo>
                    <a:pt x="6" y="571"/>
                  </a:lnTo>
                  <a:cubicBezTo>
                    <a:pt x="5" y="607"/>
                    <a:pt x="32" y="625"/>
                    <a:pt x="59" y="625"/>
                  </a:cubicBezTo>
                  <a:cubicBezTo>
                    <a:pt x="86" y="625"/>
                    <a:pt x="114" y="607"/>
                    <a:pt x="115" y="571"/>
                  </a:cubicBezTo>
                  <a:lnTo>
                    <a:pt x="119" y="290"/>
                  </a:lnTo>
                  <a:cubicBezTo>
                    <a:pt x="120" y="197"/>
                    <a:pt x="106" y="105"/>
                    <a:pt x="81" y="16"/>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0" name="Google Shape;4730;p177"/>
            <p:cNvSpPr/>
            <p:nvPr/>
          </p:nvSpPr>
          <p:spPr>
            <a:xfrm>
              <a:off x="-3722046" y="3867259"/>
              <a:ext cx="5629" cy="5560"/>
            </a:xfrm>
            <a:custGeom>
              <a:avLst/>
              <a:gdLst/>
              <a:ahLst/>
              <a:cxnLst/>
              <a:rect l="l" t="t" r="r" b="b"/>
              <a:pathLst>
                <a:path w="81" h="80" extrusionOk="0">
                  <a:moveTo>
                    <a:pt x="41" y="0"/>
                  </a:moveTo>
                  <a:cubicBezTo>
                    <a:pt x="20" y="0"/>
                    <a:pt x="1" y="17"/>
                    <a:pt x="1" y="40"/>
                  </a:cubicBezTo>
                  <a:cubicBezTo>
                    <a:pt x="3" y="62"/>
                    <a:pt x="19" y="80"/>
                    <a:pt x="41" y="80"/>
                  </a:cubicBezTo>
                  <a:cubicBezTo>
                    <a:pt x="61" y="80"/>
                    <a:pt x="81" y="62"/>
                    <a:pt x="81" y="40"/>
                  </a:cubicBezTo>
                  <a:cubicBezTo>
                    <a:pt x="80" y="18"/>
                    <a:pt x="64" y="0"/>
                    <a:pt x="4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31" name="Google Shape;4731;p177"/>
          <p:cNvGrpSpPr/>
          <p:nvPr/>
        </p:nvGrpSpPr>
        <p:grpSpPr>
          <a:xfrm flipH="1">
            <a:off x="-501897" y="4403268"/>
            <a:ext cx="4522685" cy="1094561"/>
            <a:chOff x="4679925" y="1420525"/>
            <a:chExt cx="1701025" cy="411675"/>
          </a:xfrm>
        </p:grpSpPr>
        <p:sp>
          <p:nvSpPr>
            <p:cNvPr id="4732" name="Google Shape;4732;p177"/>
            <p:cNvSpPr/>
            <p:nvPr/>
          </p:nvSpPr>
          <p:spPr>
            <a:xfrm>
              <a:off x="5747450" y="1433950"/>
              <a:ext cx="144025" cy="44025"/>
            </a:xfrm>
            <a:custGeom>
              <a:avLst/>
              <a:gdLst/>
              <a:ahLst/>
              <a:cxnLst/>
              <a:rect l="l" t="t" r="r" b="b"/>
              <a:pathLst>
                <a:path w="5761" h="1761" extrusionOk="0">
                  <a:moveTo>
                    <a:pt x="1034" y="0"/>
                  </a:moveTo>
                  <a:cubicBezTo>
                    <a:pt x="909" y="0"/>
                    <a:pt x="781" y="15"/>
                    <a:pt x="673" y="74"/>
                  </a:cubicBezTo>
                  <a:cubicBezTo>
                    <a:pt x="565" y="135"/>
                    <a:pt x="486" y="232"/>
                    <a:pt x="409" y="327"/>
                  </a:cubicBezTo>
                  <a:cubicBezTo>
                    <a:pt x="342" y="412"/>
                    <a:pt x="272" y="497"/>
                    <a:pt x="204" y="581"/>
                  </a:cubicBezTo>
                  <a:lnTo>
                    <a:pt x="0" y="1760"/>
                  </a:lnTo>
                  <a:lnTo>
                    <a:pt x="0" y="1760"/>
                  </a:lnTo>
                  <a:lnTo>
                    <a:pt x="5761" y="1647"/>
                  </a:lnTo>
                  <a:cubicBezTo>
                    <a:pt x="5643" y="1379"/>
                    <a:pt x="5431" y="1076"/>
                    <a:pt x="5279" y="826"/>
                  </a:cubicBezTo>
                  <a:cubicBezTo>
                    <a:pt x="5112" y="548"/>
                    <a:pt x="4902" y="264"/>
                    <a:pt x="4592" y="166"/>
                  </a:cubicBezTo>
                  <a:cubicBezTo>
                    <a:pt x="4498" y="136"/>
                    <a:pt x="4399" y="124"/>
                    <a:pt x="4300" y="124"/>
                  </a:cubicBezTo>
                  <a:cubicBezTo>
                    <a:pt x="4280" y="124"/>
                    <a:pt x="4261" y="125"/>
                    <a:pt x="4241" y="126"/>
                  </a:cubicBezTo>
                  <a:cubicBezTo>
                    <a:pt x="3740" y="148"/>
                    <a:pt x="3320" y="420"/>
                    <a:pt x="3068" y="852"/>
                  </a:cubicBezTo>
                  <a:cubicBezTo>
                    <a:pt x="2935" y="704"/>
                    <a:pt x="2765" y="585"/>
                    <a:pt x="2571" y="543"/>
                  </a:cubicBezTo>
                  <a:cubicBezTo>
                    <a:pt x="2513" y="530"/>
                    <a:pt x="2454" y="523"/>
                    <a:pt x="2394" y="523"/>
                  </a:cubicBezTo>
                  <a:cubicBezTo>
                    <a:pt x="2254" y="523"/>
                    <a:pt x="2115" y="563"/>
                    <a:pt x="2013" y="659"/>
                  </a:cubicBezTo>
                  <a:cubicBezTo>
                    <a:pt x="1859" y="412"/>
                    <a:pt x="1686" y="149"/>
                    <a:pt x="1414" y="52"/>
                  </a:cubicBezTo>
                  <a:cubicBezTo>
                    <a:pt x="1313" y="16"/>
                    <a:pt x="1208" y="6"/>
                    <a:pt x="1101" y="2"/>
                  </a:cubicBezTo>
                  <a:cubicBezTo>
                    <a:pt x="1079" y="1"/>
                    <a:pt x="1057" y="0"/>
                    <a:pt x="1034"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3" name="Google Shape;4733;p177"/>
            <p:cNvSpPr/>
            <p:nvPr/>
          </p:nvSpPr>
          <p:spPr>
            <a:xfrm>
              <a:off x="5578975" y="1438975"/>
              <a:ext cx="206950" cy="73825"/>
            </a:xfrm>
            <a:custGeom>
              <a:avLst/>
              <a:gdLst/>
              <a:ahLst/>
              <a:cxnLst/>
              <a:rect l="l" t="t" r="r" b="b"/>
              <a:pathLst>
                <a:path w="8278" h="2953" extrusionOk="0">
                  <a:moveTo>
                    <a:pt x="5813" y="1"/>
                  </a:moveTo>
                  <a:cubicBezTo>
                    <a:pt x="5499" y="1"/>
                    <a:pt x="5180" y="161"/>
                    <a:pt x="4977" y="408"/>
                  </a:cubicBezTo>
                  <a:cubicBezTo>
                    <a:pt x="4831" y="585"/>
                    <a:pt x="4750" y="819"/>
                    <a:pt x="4595" y="988"/>
                  </a:cubicBezTo>
                  <a:cubicBezTo>
                    <a:pt x="4516" y="916"/>
                    <a:pt x="4413" y="861"/>
                    <a:pt x="4308" y="861"/>
                  </a:cubicBezTo>
                  <a:cubicBezTo>
                    <a:pt x="4289" y="861"/>
                    <a:pt x="4269" y="862"/>
                    <a:pt x="4250" y="866"/>
                  </a:cubicBezTo>
                  <a:cubicBezTo>
                    <a:pt x="4126" y="892"/>
                    <a:pt x="4026" y="1026"/>
                    <a:pt x="4078" y="1142"/>
                  </a:cubicBezTo>
                  <a:cubicBezTo>
                    <a:pt x="4026" y="1130"/>
                    <a:pt x="3972" y="1124"/>
                    <a:pt x="3918" y="1124"/>
                  </a:cubicBezTo>
                  <a:cubicBezTo>
                    <a:pt x="3788" y="1124"/>
                    <a:pt x="3657" y="1160"/>
                    <a:pt x="3552" y="1236"/>
                  </a:cubicBezTo>
                  <a:cubicBezTo>
                    <a:pt x="3403" y="1344"/>
                    <a:pt x="3322" y="1533"/>
                    <a:pt x="3357" y="1713"/>
                  </a:cubicBezTo>
                  <a:cubicBezTo>
                    <a:pt x="3117" y="1421"/>
                    <a:pt x="2836" y="1164"/>
                    <a:pt x="2523" y="952"/>
                  </a:cubicBezTo>
                  <a:cubicBezTo>
                    <a:pt x="2376" y="851"/>
                    <a:pt x="2206" y="757"/>
                    <a:pt x="2031" y="757"/>
                  </a:cubicBezTo>
                  <a:cubicBezTo>
                    <a:pt x="2004" y="757"/>
                    <a:pt x="1976" y="759"/>
                    <a:pt x="1948" y="764"/>
                  </a:cubicBezTo>
                  <a:cubicBezTo>
                    <a:pt x="1766" y="798"/>
                    <a:pt x="1624" y="938"/>
                    <a:pt x="1519" y="1091"/>
                  </a:cubicBezTo>
                  <a:cubicBezTo>
                    <a:pt x="1349" y="1337"/>
                    <a:pt x="1255" y="1614"/>
                    <a:pt x="1234" y="1912"/>
                  </a:cubicBezTo>
                  <a:cubicBezTo>
                    <a:pt x="1151" y="1826"/>
                    <a:pt x="1070" y="1742"/>
                    <a:pt x="988" y="1657"/>
                  </a:cubicBezTo>
                  <a:cubicBezTo>
                    <a:pt x="884" y="1550"/>
                    <a:pt x="760" y="1435"/>
                    <a:pt x="614" y="1435"/>
                  </a:cubicBezTo>
                  <a:cubicBezTo>
                    <a:pt x="604" y="1435"/>
                    <a:pt x="594" y="1435"/>
                    <a:pt x="584" y="1436"/>
                  </a:cubicBezTo>
                  <a:cubicBezTo>
                    <a:pt x="437" y="1454"/>
                    <a:pt x="334" y="1587"/>
                    <a:pt x="263" y="1715"/>
                  </a:cubicBezTo>
                  <a:cubicBezTo>
                    <a:pt x="62" y="2079"/>
                    <a:pt x="1" y="2540"/>
                    <a:pt x="51" y="2952"/>
                  </a:cubicBezTo>
                  <a:lnTo>
                    <a:pt x="8278" y="1590"/>
                  </a:lnTo>
                  <a:cubicBezTo>
                    <a:pt x="8246" y="1433"/>
                    <a:pt x="8138" y="1235"/>
                    <a:pt x="8047" y="1102"/>
                  </a:cubicBezTo>
                  <a:cubicBezTo>
                    <a:pt x="7923" y="919"/>
                    <a:pt x="7706" y="803"/>
                    <a:pt x="7485" y="803"/>
                  </a:cubicBezTo>
                  <a:cubicBezTo>
                    <a:pt x="7483" y="803"/>
                    <a:pt x="7481" y="803"/>
                    <a:pt x="7479" y="803"/>
                  </a:cubicBezTo>
                  <a:cubicBezTo>
                    <a:pt x="7257" y="804"/>
                    <a:pt x="7022" y="922"/>
                    <a:pt x="6909" y="1113"/>
                  </a:cubicBezTo>
                  <a:cubicBezTo>
                    <a:pt x="6750" y="698"/>
                    <a:pt x="6553" y="242"/>
                    <a:pt x="6144" y="67"/>
                  </a:cubicBezTo>
                  <a:cubicBezTo>
                    <a:pt x="6038" y="22"/>
                    <a:pt x="5926" y="1"/>
                    <a:pt x="5813" y="1"/>
                  </a:cubicBezTo>
                  <a:close/>
                </a:path>
              </a:pathLst>
            </a:custGeom>
            <a:solidFill>
              <a:srgbClr val="74A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4" name="Google Shape;4734;p177"/>
            <p:cNvSpPr/>
            <p:nvPr/>
          </p:nvSpPr>
          <p:spPr>
            <a:xfrm>
              <a:off x="5911325" y="1420525"/>
              <a:ext cx="258075" cy="36950"/>
            </a:xfrm>
            <a:custGeom>
              <a:avLst/>
              <a:gdLst/>
              <a:ahLst/>
              <a:cxnLst/>
              <a:rect l="l" t="t" r="r" b="b"/>
              <a:pathLst>
                <a:path w="10323" h="1478" extrusionOk="0">
                  <a:moveTo>
                    <a:pt x="3837" y="0"/>
                  </a:moveTo>
                  <a:cubicBezTo>
                    <a:pt x="3623" y="0"/>
                    <a:pt x="3408" y="30"/>
                    <a:pt x="3211" y="109"/>
                  </a:cubicBezTo>
                  <a:cubicBezTo>
                    <a:pt x="2988" y="199"/>
                    <a:pt x="2754" y="380"/>
                    <a:pt x="2637" y="590"/>
                  </a:cubicBezTo>
                  <a:cubicBezTo>
                    <a:pt x="2471" y="484"/>
                    <a:pt x="2283" y="406"/>
                    <a:pt x="2088" y="406"/>
                  </a:cubicBezTo>
                  <a:cubicBezTo>
                    <a:pt x="2086" y="406"/>
                    <a:pt x="2085" y="406"/>
                    <a:pt x="2084" y="406"/>
                  </a:cubicBezTo>
                  <a:cubicBezTo>
                    <a:pt x="1888" y="406"/>
                    <a:pt x="1685" y="503"/>
                    <a:pt x="1582" y="671"/>
                  </a:cubicBezTo>
                  <a:cubicBezTo>
                    <a:pt x="1461" y="576"/>
                    <a:pt x="1338" y="479"/>
                    <a:pt x="1192" y="434"/>
                  </a:cubicBezTo>
                  <a:cubicBezTo>
                    <a:pt x="1127" y="413"/>
                    <a:pt x="1060" y="404"/>
                    <a:pt x="993" y="404"/>
                  </a:cubicBezTo>
                  <a:cubicBezTo>
                    <a:pt x="770" y="404"/>
                    <a:pt x="545" y="511"/>
                    <a:pt x="389" y="675"/>
                  </a:cubicBezTo>
                  <a:cubicBezTo>
                    <a:pt x="184" y="887"/>
                    <a:pt x="49" y="1187"/>
                    <a:pt x="0" y="1477"/>
                  </a:cubicBezTo>
                  <a:lnTo>
                    <a:pt x="10322" y="1477"/>
                  </a:lnTo>
                  <a:cubicBezTo>
                    <a:pt x="10164" y="1219"/>
                    <a:pt x="10054" y="913"/>
                    <a:pt x="9822" y="716"/>
                  </a:cubicBezTo>
                  <a:cubicBezTo>
                    <a:pt x="9631" y="552"/>
                    <a:pt x="9384" y="438"/>
                    <a:pt x="9135" y="438"/>
                  </a:cubicBezTo>
                  <a:cubicBezTo>
                    <a:pt x="9084" y="438"/>
                    <a:pt x="9033" y="442"/>
                    <a:pt x="8982" y="453"/>
                  </a:cubicBezTo>
                  <a:cubicBezTo>
                    <a:pt x="8887" y="472"/>
                    <a:pt x="8796" y="509"/>
                    <a:pt x="8700" y="509"/>
                  </a:cubicBezTo>
                  <a:cubicBezTo>
                    <a:pt x="8698" y="509"/>
                    <a:pt x="8695" y="509"/>
                    <a:pt x="8693" y="509"/>
                  </a:cubicBezTo>
                  <a:cubicBezTo>
                    <a:pt x="8593" y="507"/>
                    <a:pt x="8501" y="466"/>
                    <a:pt x="8408" y="434"/>
                  </a:cubicBezTo>
                  <a:cubicBezTo>
                    <a:pt x="8237" y="375"/>
                    <a:pt x="8057" y="346"/>
                    <a:pt x="7877" y="346"/>
                  </a:cubicBezTo>
                  <a:cubicBezTo>
                    <a:pt x="7399" y="346"/>
                    <a:pt x="6919" y="547"/>
                    <a:pt x="6602" y="907"/>
                  </a:cubicBezTo>
                  <a:lnTo>
                    <a:pt x="6544" y="907"/>
                  </a:lnTo>
                  <a:cubicBezTo>
                    <a:pt x="6445" y="834"/>
                    <a:pt x="6321" y="815"/>
                    <a:pt x="6198" y="815"/>
                  </a:cubicBezTo>
                  <a:cubicBezTo>
                    <a:pt x="6167" y="815"/>
                    <a:pt x="6136" y="817"/>
                    <a:pt x="6106" y="818"/>
                  </a:cubicBezTo>
                  <a:cubicBezTo>
                    <a:pt x="6011" y="824"/>
                    <a:pt x="5916" y="834"/>
                    <a:pt x="5828" y="872"/>
                  </a:cubicBezTo>
                  <a:cubicBezTo>
                    <a:pt x="5741" y="911"/>
                    <a:pt x="5655" y="970"/>
                    <a:pt x="5623" y="1060"/>
                  </a:cubicBezTo>
                  <a:cubicBezTo>
                    <a:pt x="5481" y="736"/>
                    <a:pt x="5229" y="467"/>
                    <a:pt x="4925" y="288"/>
                  </a:cubicBezTo>
                  <a:cubicBezTo>
                    <a:pt x="4621" y="108"/>
                    <a:pt x="4271" y="16"/>
                    <a:pt x="3918" y="2"/>
                  </a:cubicBezTo>
                  <a:cubicBezTo>
                    <a:pt x="3891" y="1"/>
                    <a:pt x="3864" y="0"/>
                    <a:pt x="383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5" name="Google Shape;4735;p177"/>
            <p:cNvSpPr/>
            <p:nvPr/>
          </p:nvSpPr>
          <p:spPr>
            <a:xfrm>
              <a:off x="4679925" y="1447975"/>
              <a:ext cx="1701025" cy="384225"/>
            </a:xfrm>
            <a:custGeom>
              <a:avLst/>
              <a:gdLst/>
              <a:ahLst/>
              <a:cxnLst/>
              <a:rect l="l" t="t" r="r" b="b"/>
              <a:pathLst>
                <a:path w="68041" h="15369" extrusionOk="0">
                  <a:moveTo>
                    <a:pt x="52653" y="0"/>
                  </a:moveTo>
                  <a:cubicBezTo>
                    <a:pt x="37410" y="0"/>
                    <a:pt x="21711" y="5560"/>
                    <a:pt x="5330" y="12488"/>
                  </a:cubicBezTo>
                  <a:cubicBezTo>
                    <a:pt x="4166" y="12982"/>
                    <a:pt x="99" y="15312"/>
                    <a:pt x="2" y="15368"/>
                  </a:cubicBezTo>
                  <a:lnTo>
                    <a:pt x="68041" y="15368"/>
                  </a:lnTo>
                  <a:lnTo>
                    <a:pt x="68041" y="2090"/>
                  </a:lnTo>
                  <a:cubicBezTo>
                    <a:pt x="62958" y="642"/>
                    <a:pt x="57832" y="0"/>
                    <a:pt x="52653" y="0"/>
                  </a:cubicBezTo>
                  <a:close/>
                  <a:moveTo>
                    <a:pt x="0" y="15368"/>
                  </a:moveTo>
                  <a:lnTo>
                    <a:pt x="0" y="15369"/>
                  </a:lnTo>
                  <a:cubicBezTo>
                    <a:pt x="0" y="15369"/>
                    <a:pt x="1" y="15368"/>
                    <a:pt x="2" y="15368"/>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6" name="Google Shape;4736;p177"/>
            <p:cNvSpPr/>
            <p:nvPr/>
          </p:nvSpPr>
          <p:spPr>
            <a:xfrm>
              <a:off x="5125825" y="1728225"/>
              <a:ext cx="1255125" cy="103975"/>
            </a:xfrm>
            <a:custGeom>
              <a:avLst/>
              <a:gdLst/>
              <a:ahLst/>
              <a:cxnLst/>
              <a:rect l="l" t="t" r="r" b="b"/>
              <a:pathLst>
                <a:path w="50205" h="4159" extrusionOk="0">
                  <a:moveTo>
                    <a:pt x="50205" y="1"/>
                  </a:moveTo>
                  <a:cubicBezTo>
                    <a:pt x="26450" y="292"/>
                    <a:pt x="0" y="4159"/>
                    <a:pt x="0" y="4159"/>
                  </a:cubicBezTo>
                  <a:lnTo>
                    <a:pt x="50205" y="4159"/>
                  </a:lnTo>
                  <a:lnTo>
                    <a:pt x="50205"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7" name="Google Shape;4737;p177"/>
            <p:cNvSpPr/>
            <p:nvPr/>
          </p:nvSpPr>
          <p:spPr>
            <a:xfrm>
              <a:off x="5184500" y="1505250"/>
              <a:ext cx="279350" cy="121175"/>
            </a:xfrm>
            <a:custGeom>
              <a:avLst/>
              <a:gdLst/>
              <a:ahLst/>
              <a:cxnLst/>
              <a:rect l="l" t="t" r="r" b="b"/>
              <a:pathLst>
                <a:path w="11174" h="4847" extrusionOk="0">
                  <a:moveTo>
                    <a:pt x="7663" y="0"/>
                  </a:moveTo>
                  <a:cubicBezTo>
                    <a:pt x="7605" y="0"/>
                    <a:pt x="7546" y="8"/>
                    <a:pt x="7489" y="23"/>
                  </a:cubicBezTo>
                  <a:cubicBezTo>
                    <a:pt x="7211" y="99"/>
                    <a:pt x="7024" y="353"/>
                    <a:pt x="6880" y="602"/>
                  </a:cubicBezTo>
                  <a:cubicBezTo>
                    <a:pt x="6617" y="1055"/>
                    <a:pt x="6418" y="1547"/>
                    <a:pt x="6291" y="2057"/>
                  </a:cubicBezTo>
                  <a:cubicBezTo>
                    <a:pt x="6227" y="1809"/>
                    <a:pt x="6013" y="1622"/>
                    <a:pt x="5762" y="1576"/>
                  </a:cubicBezTo>
                  <a:cubicBezTo>
                    <a:pt x="5716" y="1567"/>
                    <a:pt x="5669" y="1563"/>
                    <a:pt x="5622" y="1563"/>
                  </a:cubicBezTo>
                  <a:cubicBezTo>
                    <a:pt x="5416" y="1563"/>
                    <a:pt x="5211" y="1643"/>
                    <a:pt x="5048" y="1772"/>
                  </a:cubicBezTo>
                  <a:cubicBezTo>
                    <a:pt x="5043" y="1622"/>
                    <a:pt x="4892" y="1521"/>
                    <a:pt x="4741" y="1521"/>
                  </a:cubicBezTo>
                  <a:cubicBezTo>
                    <a:pt x="4716" y="1521"/>
                    <a:pt x="4690" y="1524"/>
                    <a:pt x="4665" y="1530"/>
                  </a:cubicBezTo>
                  <a:cubicBezTo>
                    <a:pt x="4495" y="1571"/>
                    <a:pt x="4372" y="1725"/>
                    <a:pt x="4307" y="1887"/>
                  </a:cubicBezTo>
                  <a:cubicBezTo>
                    <a:pt x="4013" y="1768"/>
                    <a:pt x="3770" y="1524"/>
                    <a:pt x="3482" y="1388"/>
                  </a:cubicBezTo>
                  <a:cubicBezTo>
                    <a:pt x="3276" y="1293"/>
                    <a:pt x="3045" y="1243"/>
                    <a:pt x="2816" y="1243"/>
                  </a:cubicBezTo>
                  <a:cubicBezTo>
                    <a:pt x="2438" y="1243"/>
                    <a:pt x="2064" y="1378"/>
                    <a:pt x="1816" y="1662"/>
                  </a:cubicBezTo>
                  <a:cubicBezTo>
                    <a:pt x="1411" y="2126"/>
                    <a:pt x="1435" y="2815"/>
                    <a:pt x="1483" y="3431"/>
                  </a:cubicBezTo>
                  <a:cubicBezTo>
                    <a:pt x="1343" y="3336"/>
                    <a:pt x="1171" y="3291"/>
                    <a:pt x="998" y="3291"/>
                  </a:cubicBezTo>
                  <a:cubicBezTo>
                    <a:pt x="854" y="3291"/>
                    <a:pt x="709" y="3322"/>
                    <a:pt x="582" y="3382"/>
                  </a:cubicBezTo>
                  <a:cubicBezTo>
                    <a:pt x="304" y="3513"/>
                    <a:pt x="99" y="3792"/>
                    <a:pt x="53" y="4097"/>
                  </a:cubicBezTo>
                  <a:cubicBezTo>
                    <a:pt x="17" y="4317"/>
                    <a:pt x="0" y="4630"/>
                    <a:pt x="54" y="4846"/>
                  </a:cubicBezTo>
                  <a:lnTo>
                    <a:pt x="11173" y="1629"/>
                  </a:lnTo>
                  <a:cubicBezTo>
                    <a:pt x="10989" y="1084"/>
                    <a:pt x="10636" y="543"/>
                    <a:pt x="10168" y="208"/>
                  </a:cubicBezTo>
                  <a:cubicBezTo>
                    <a:pt x="10038" y="115"/>
                    <a:pt x="9882" y="30"/>
                    <a:pt x="9727" y="30"/>
                  </a:cubicBezTo>
                  <a:cubicBezTo>
                    <a:pt x="9684" y="30"/>
                    <a:pt x="9642" y="37"/>
                    <a:pt x="9600" y="51"/>
                  </a:cubicBezTo>
                  <a:cubicBezTo>
                    <a:pt x="9391" y="123"/>
                    <a:pt x="9297" y="360"/>
                    <a:pt x="9226" y="569"/>
                  </a:cubicBezTo>
                  <a:cubicBezTo>
                    <a:pt x="9175" y="724"/>
                    <a:pt x="9123" y="879"/>
                    <a:pt x="9071" y="1034"/>
                  </a:cubicBezTo>
                  <a:cubicBezTo>
                    <a:pt x="8865" y="673"/>
                    <a:pt x="8583" y="383"/>
                    <a:pt x="8222" y="176"/>
                  </a:cubicBezTo>
                  <a:cubicBezTo>
                    <a:pt x="8052" y="78"/>
                    <a:pt x="7857" y="0"/>
                    <a:pt x="766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8" name="Google Shape;4738;p177"/>
            <p:cNvSpPr/>
            <p:nvPr/>
          </p:nvSpPr>
          <p:spPr>
            <a:xfrm>
              <a:off x="5075300" y="1687400"/>
              <a:ext cx="3350" cy="19200"/>
            </a:xfrm>
            <a:custGeom>
              <a:avLst/>
              <a:gdLst/>
              <a:ahLst/>
              <a:cxnLst/>
              <a:rect l="l" t="t" r="r" b="b"/>
              <a:pathLst>
                <a:path w="134" h="768" extrusionOk="0">
                  <a:moveTo>
                    <a:pt x="114" y="0"/>
                  </a:moveTo>
                  <a:cubicBezTo>
                    <a:pt x="109" y="0"/>
                    <a:pt x="105" y="2"/>
                    <a:pt x="101" y="5"/>
                  </a:cubicBezTo>
                  <a:cubicBezTo>
                    <a:pt x="65" y="40"/>
                    <a:pt x="46" y="100"/>
                    <a:pt x="31" y="146"/>
                  </a:cubicBezTo>
                  <a:cubicBezTo>
                    <a:pt x="14" y="204"/>
                    <a:pt x="10" y="270"/>
                    <a:pt x="8" y="331"/>
                  </a:cubicBezTo>
                  <a:cubicBezTo>
                    <a:pt x="0" y="461"/>
                    <a:pt x="11" y="590"/>
                    <a:pt x="13" y="720"/>
                  </a:cubicBezTo>
                  <a:cubicBezTo>
                    <a:pt x="14" y="751"/>
                    <a:pt x="39" y="767"/>
                    <a:pt x="65" y="767"/>
                  </a:cubicBezTo>
                  <a:cubicBezTo>
                    <a:pt x="91" y="767"/>
                    <a:pt x="116" y="751"/>
                    <a:pt x="116" y="718"/>
                  </a:cubicBezTo>
                  <a:cubicBezTo>
                    <a:pt x="117" y="595"/>
                    <a:pt x="113" y="471"/>
                    <a:pt x="115" y="348"/>
                  </a:cubicBezTo>
                  <a:cubicBezTo>
                    <a:pt x="115" y="289"/>
                    <a:pt x="118" y="231"/>
                    <a:pt x="121" y="173"/>
                  </a:cubicBezTo>
                  <a:cubicBezTo>
                    <a:pt x="123" y="122"/>
                    <a:pt x="134" y="69"/>
                    <a:pt x="133" y="19"/>
                  </a:cubicBezTo>
                  <a:cubicBezTo>
                    <a:pt x="133" y="8"/>
                    <a:pt x="123" y="0"/>
                    <a:pt x="1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39" name="Google Shape;4739;p177"/>
            <p:cNvSpPr/>
            <p:nvPr/>
          </p:nvSpPr>
          <p:spPr>
            <a:xfrm>
              <a:off x="5084350" y="1683400"/>
              <a:ext cx="10975" cy="19375"/>
            </a:xfrm>
            <a:custGeom>
              <a:avLst/>
              <a:gdLst/>
              <a:ahLst/>
              <a:cxnLst/>
              <a:rect l="l" t="t" r="r" b="b"/>
              <a:pathLst>
                <a:path w="439" h="775" extrusionOk="0">
                  <a:moveTo>
                    <a:pt x="402" y="0"/>
                  </a:moveTo>
                  <a:cubicBezTo>
                    <a:pt x="395" y="0"/>
                    <a:pt x="388" y="3"/>
                    <a:pt x="382" y="9"/>
                  </a:cubicBezTo>
                  <a:cubicBezTo>
                    <a:pt x="278" y="92"/>
                    <a:pt x="209" y="217"/>
                    <a:pt x="149" y="335"/>
                  </a:cubicBezTo>
                  <a:cubicBezTo>
                    <a:pt x="87" y="457"/>
                    <a:pt x="37" y="585"/>
                    <a:pt x="7" y="717"/>
                  </a:cubicBezTo>
                  <a:cubicBezTo>
                    <a:pt x="0" y="752"/>
                    <a:pt x="30" y="775"/>
                    <a:pt x="57" y="775"/>
                  </a:cubicBezTo>
                  <a:cubicBezTo>
                    <a:pt x="76" y="775"/>
                    <a:pt x="93" y="765"/>
                    <a:pt x="99" y="741"/>
                  </a:cubicBezTo>
                  <a:cubicBezTo>
                    <a:pt x="128" y="614"/>
                    <a:pt x="174" y="492"/>
                    <a:pt x="235" y="378"/>
                  </a:cubicBezTo>
                  <a:cubicBezTo>
                    <a:pt x="293" y="263"/>
                    <a:pt x="374" y="160"/>
                    <a:pt x="428" y="45"/>
                  </a:cubicBezTo>
                  <a:cubicBezTo>
                    <a:pt x="438" y="22"/>
                    <a:pt x="422" y="0"/>
                    <a:pt x="4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0" name="Google Shape;4740;p177"/>
            <p:cNvSpPr/>
            <p:nvPr/>
          </p:nvSpPr>
          <p:spPr>
            <a:xfrm>
              <a:off x="5598225" y="1559200"/>
              <a:ext cx="7675" cy="31525"/>
            </a:xfrm>
            <a:custGeom>
              <a:avLst/>
              <a:gdLst/>
              <a:ahLst/>
              <a:cxnLst/>
              <a:rect l="l" t="t" r="r" b="b"/>
              <a:pathLst>
                <a:path w="307" h="1261" extrusionOk="0">
                  <a:moveTo>
                    <a:pt x="62" y="1"/>
                  </a:moveTo>
                  <a:cubicBezTo>
                    <a:pt x="37" y="1"/>
                    <a:pt x="14" y="14"/>
                    <a:pt x="5" y="49"/>
                  </a:cubicBezTo>
                  <a:cubicBezTo>
                    <a:pt x="0" y="67"/>
                    <a:pt x="14" y="80"/>
                    <a:pt x="29" y="80"/>
                  </a:cubicBezTo>
                  <a:cubicBezTo>
                    <a:pt x="30" y="80"/>
                    <a:pt x="32" y="80"/>
                    <a:pt x="33" y="80"/>
                  </a:cubicBezTo>
                  <a:lnTo>
                    <a:pt x="33" y="80"/>
                  </a:lnTo>
                  <a:cubicBezTo>
                    <a:pt x="41" y="128"/>
                    <a:pt x="71" y="184"/>
                    <a:pt x="83" y="223"/>
                  </a:cubicBezTo>
                  <a:cubicBezTo>
                    <a:pt x="105" y="301"/>
                    <a:pt x="124" y="380"/>
                    <a:pt x="139" y="459"/>
                  </a:cubicBezTo>
                  <a:cubicBezTo>
                    <a:pt x="189" y="701"/>
                    <a:pt x="181" y="950"/>
                    <a:pt x="125" y="1191"/>
                  </a:cubicBezTo>
                  <a:cubicBezTo>
                    <a:pt x="114" y="1232"/>
                    <a:pt x="149" y="1260"/>
                    <a:pt x="183" y="1260"/>
                  </a:cubicBezTo>
                  <a:cubicBezTo>
                    <a:pt x="205" y="1260"/>
                    <a:pt x="226" y="1248"/>
                    <a:pt x="233" y="1221"/>
                  </a:cubicBezTo>
                  <a:cubicBezTo>
                    <a:pt x="307" y="921"/>
                    <a:pt x="303" y="623"/>
                    <a:pt x="236" y="325"/>
                  </a:cubicBezTo>
                  <a:cubicBezTo>
                    <a:pt x="216" y="234"/>
                    <a:pt x="197"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1" name="Google Shape;4741;p177"/>
            <p:cNvSpPr/>
            <p:nvPr/>
          </p:nvSpPr>
          <p:spPr>
            <a:xfrm>
              <a:off x="5621125" y="1569850"/>
              <a:ext cx="3100" cy="18425"/>
            </a:xfrm>
            <a:custGeom>
              <a:avLst/>
              <a:gdLst/>
              <a:ahLst/>
              <a:cxnLst/>
              <a:rect l="l" t="t" r="r" b="b"/>
              <a:pathLst>
                <a:path w="124" h="737" extrusionOk="0">
                  <a:moveTo>
                    <a:pt x="62" y="1"/>
                  </a:moveTo>
                  <a:cubicBezTo>
                    <a:pt x="53" y="1"/>
                    <a:pt x="44" y="5"/>
                    <a:pt x="37" y="14"/>
                  </a:cubicBezTo>
                  <a:cubicBezTo>
                    <a:pt x="3" y="59"/>
                    <a:pt x="7" y="115"/>
                    <a:pt x="5" y="169"/>
                  </a:cubicBezTo>
                  <a:cubicBezTo>
                    <a:pt x="1" y="227"/>
                    <a:pt x="1" y="283"/>
                    <a:pt x="1" y="341"/>
                  </a:cubicBezTo>
                  <a:cubicBezTo>
                    <a:pt x="1" y="453"/>
                    <a:pt x="2" y="566"/>
                    <a:pt x="2" y="679"/>
                  </a:cubicBezTo>
                  <a:cubicBezTo>
                    <a:pt x="2" y="717"/>
                    <a:pt x="32" y="736"/>
                    <a:pt x="62" y="736"/>
                  </a:cubicBezTo>
                  <a:cubicBezTo>
                    <a:pt x="92" y="736"/>
                    <a:pt x="122" y="717"/>
                    <a:pt x="122" y="679"/>
                  </a:cubicBezTo>
                  <a:cubicBezTo>
                    <a:pt x="122" y="566"/>
                    <a:pt x="123" y="453"/>
                    <a:pt x="123" y="341"/>
                  </a:cubicBezTo>
                  <a:cubicBezTo>
                    <a:pt x="123" y="285"/>
                    <a:pt x="124" y="231"/>
                    <a:pt x="120" y="176"/>
                  </a:cubicBezTo>
                  <a:cubicBezTo>
                    <a:pt x="117" y="120"/>
                    <a:pt x="122" y="62"/>
                    <a:pt x="87" y="14"/>
                  </a:cubicBezTo>
                  <a:cubicBezTo>
                    <a:pt x="80" y="5"/>
                    <a:pt x="71"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2" name="Google Shape;4742;p177"/>
            <p:cNvSpPr/>
            <p:nvPr/>
          </p:nvSpPr>
          <p:spPr>
            <a:xfrm>
              <a:off x="5626950" y="1568525"/>
              <a:ext cx="9175" cy="20000"/>
            </a:xfrm>
            <a:custGeom>
              <a:avLst/>
              <a:gdLst/>
              <a:ahLst/>
              <a:cxnLst/>
              <a:rect l="l" t="t" r="r" b="b"/>
              <a:pathLst>
                <a:path w="367" h="800" extrusionOk="0">
                  <a:moveTo>
                    <a:pt x="329" y="1"/>
                  </a:moveTo>
                  <a:cubicBezTo>
                    <a:pt x="322" y="1"/>
                    <a:pt x="314" y="3"/>
                    <a:pt x="307" y="8"/>
                  </a:cubicBezTo>
                  <a:cubicBezTo>
                    <a:pt x="204" y="90"/>
                    <a:pt x="150" y="210"/>
                    <a:pt x="109" y="333"/>
                  </a:cubicBezTo>
                  <a:cubicBezTo>
                    <a:pt x="68" y="456"/>
                    <a:pt x="43" y="586"/>
                    <a:pt x="13" y="711"/>
                  </a:cubicBezTo>
                  <a:cubicBezTo>
                    <a:pt x="0" y="765"/>
                    <a:pt x="44" y="799"/>
                    <a:pt x="85" y="799"/>
                  </a:cubicBezTo>
                  <a:cubicBezTo>
                    <a:pt x="112" y="799"/>
                    <a:pt x="138" y="784"/>
                    <a:pt x="146" y="750"/>
                  </a:cubicBezTo>
                  <a:cubicBezTo>
                    <a:pt x="174" y="628"/>
                    <a:pt x="198" y="506"/>
                    <a:pt x="232" y="386"/>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3" name="Google Shape;4743;p177"/>
            <p:cNvSpPr/>
            <p:nvPr/>
          </p:nvSpPr>
          <p:spPr>
            <a:xfrm>
              <a:off x="5983125" y="1512600"/>
              <a:ext cx="9975" cy="25750"/>
            </a:xfrm>
            <a:custGeom>
              <a:avLst/>
              <a:gdLst/>
              <a:ahLst/>
              <a:cxnLst/>
              <a:rect l="l" t="t" r="r" b="b"/>
              <a:pathLst>
                <a:path w="399" h="1030" extrusionOk="0">
                  <a:moveTo>
                    <a:pt x="27" y="0"/>
                  </a:moveTo>
                  <a:cubicBezTo>
                    <a:pt x="14" y="0"/>
                    <a:pt x="0" y="13"/>
                    <a:pt x="11" y="28"/>
                  </a:cubicBezTo>
                  <a:cubicBezTo>
                    <a:pt x="105" y="169"/>
                    <a:pt x="146" y="320"/>
                    <a:pt x="180" y="485"/>
                  </a:cubicBezTo>
                  <a:cubicBezTo>
                    <a:pt x="215" y="651"/>
                    <a:pt x="237" y="818"/>
                    <a:pt x="267" y="985"/>
                  </a:cubicBezTo>
                  <a:cubicBezTo>
                    <a:pt x="273" y="1016"/>
                    <a:pt x="296" y="1030"/>
                    <a:pt x="321" y="1030"/>
                  </a:cubicBezTo>
                  <a:cubicBezTo>
                    <a:pt x="358" y="1030"/>
                    <a:pt x="398" y="999"/>
                    <a:pt x="389" y="951"/>
                  </a:cubicBezTo>
                  <a:cubicBezTo>
                    <a:pt x="358" y="779"/>
                    <a:pt x="341" y="600"/>
                    <a:pt x="289" y="432"/>
                  </a:cubicBezTo>
                  <a:cubicBezTo>
                    <a:pt x="242" y="280"/>
                    <a:pt x="171" y="107"/>
                    <a:pt x="41" y="5"/>
                  </a:cubicBezTo>
                  <a:cubicBezTo>
                    <a:pt x="37" y="2"/>
                    <a:pt x="32"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4" name="Google Shape;4744;p177"/>
            <p:cNvSpPr/>
            <p:nvPr/>
          </p:nvSpPr>
          <p:spPr>
            <a:xfrm>
              <a:off x="6002525" y="1521350"/>
              <a:ext cx="4300" cy="21600"/>
            </a:xfrm>
            <a:custGeom>
              <a:avLst/>
              <a:gdLst/>
              <a:ahLst/>
              <a:cxnLst/>
              <a:rect l="l" t="t" r="r" b="b"/>
              <a:pathLst>
                <a:path w="172" h="864" extrusionOk="0">
                  <a:moveTo>
                    <a:pt x="152" y="1"/>
                  </a:moveTo>
                  <a:cubicBezTo>
                    <a:pt x="148" y="1"/>
                    <a:pt x="144" y="2"/>
                    <a:pt x="141" y="5"/>
                  </a:cubicBezTo>
                  <a:cubicBezTo>
                    <a:pt x="36" y="106"/>
                    <a:pt x="9" y="255"/>
                    <a:pt x="5" y="394"/>
                  </a:cubicBezTo>
                  <a:cubicBezTo>
                    <a:pt x="1" y="541"/>
                    <a:pt x="26" y="687"/>
                    <a:pt x="59" y="830"/>
                  </a:cubicBezTo>
                  <a:cubicBezTo>
                    <a:pt x="64" y="853"/>
                    <a:pt x="80" y="863"/>
                    <a:pt x="98" y="863"/>
                  </a:cubicBezTo>
                  <a:cubicBezTo>
                    <a:pt x="125" y="863"/>
                    <a:pt x="155" y="841"/>
                    <a:pt x="147" y="805"/>
                  </a:cubicBezTo>
                  <a:cubicBezTo>
                    <a:pt x="117" y="675"/>
                    <a:pt x="95" y="541"/>
                    <a:pt x="97" y="406"/>
                  </a:cubicBezTo>
                  <a:cubicBezTo>
                    <a:pt x="100" y="273"/>
                    <a:pt x="138" y="149"/>
                    <a:pt x="169" y="22"/>
                  </a:cubicBezTo>
                  <a:cubicBezTo>
                    <a:pt x="172" y="10"/>
                    <a:pt x="162" y="1"/>
                    <a:pt x="1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5" name="Google Shape;4745;p177"/>
            <p:cNvSpPr/>
            <p:nvPr/>
          </p:nvSpPr>
          <p:spPr>
            <a:xfrm>
              <a:off x="6016075" y="1517600"/>
              <a:ext cx="10825" cy="19250"/>
            </a:xfrm>
            <a:custGeom>
              <a:avLst/>
              <a:gdLst/>
              <a:ahLst/>
              <a:cxnLst/>
              <a:rect l="l" t="t" r="r" b="b"/>
              <a:pathLst>
                <a:path w="433" h="770" extrusionOk="0">
                  <a:moveTo>
                    <a:pt x="411" y="1"/>
                  </a:moveTo>
                  <a:cubicBezTo>
                    <a:pt x="407" y="1"/>
                    <a:pt x="403" y="2"/>
                    <a:pt x="399" y="6"/>
                  </a:cubicBezTo>
                  <a:cubicBezTo>
                    <a:pt x="349" y="45"/>
                    <a:pt x="303" y="95"/>
                    <a:pt x="262" y="145"/>
                  </a:cubicBezTo>
                  <a:cubicBezTo>
                    <a:pt x="219" y="199"/>
                    <a:pt x="179" y="250"/>
                    <a:pt x="148" y="311"/>
                  </a:cubicBezTo>
                  <a:cubicBezTo>
                    <a:pt x="87" y="436"/>
                    <a:pt x="43" y="570"/>
                    <a:pt x="10" y="704"/>
                  </a:cubicBezTo>
                  <a:cubicBezTo>
                    <a:pt x="0" y="743"/>
                    <a:pt x="34" y="769"/>
                    <a:pt x="65" y="769"/>
                  </a:cubicBezTo>
                  <a:cubicBezTo>
                    <a:pt x="86" y="769"/>
                    <a:pt x="105" y="758"/>
                    <a:pt x="111" y="732"/>
                  </a:cubicBezTo>
                  <a:cubicBezTo>
                    <a:pt x="140" y="605"/>
                    <a:pt x="181" y="482"/>
                    <a:pt x="235" y="362"/>
                  </a:cubicBezTo>
                  <a:cubicBezTo>
                    <a:pt x="261" y="306"/>
                    <a:pt x="284" y="247"/>
                    <a:pt x="313" y="191"/>
                  </a:cubicBezTo>
                  <a:cubicBezTo>
                    <a:pt x="344" y="132"/>
                    <a:pt x="381" y="81"/>
                    <a:pt x="422" y="28"/>
                  </a:cubicBezTo>
                  <a:cubicBezTo>
                    <a:pt x="432" y="16"/>
                    <a:pt x="423" y="1"/>
                    <a:pt x="4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6" name="Google Shape;4746;p177"/>
            <p:cNvSpPr/>
            <p:nvPr/>
          </p:nvSpPr>
          <p:spPr>
            <a:xfrm>
              <a:off x="6079275" y="1642750"/>
              <a:ext cx="6750" cy="21100"/>
            </a:xfrm>
            <a:custGeom>
              <a:avLst/>
              <a:gdLst/>
              <a:ahLst/>
              <a:cxnLst/>
              <a:rect l="l" t="t" r="r" b="b"/>
              <a:pathLst>
                <a:path w="270" h="844" extrusionOk="0">
                  <a:moveTo>
                    <a:pt x="39" y="1"/>
                  </a:moveTo>
                  <a:cubicBezTo>
                    <a:pt x="31" y="1"/>
                    <a:pt x="23" y="6"/>
                    <a:pt x="21" y="15"/>
                  </a:cubicBezTo>
                  <a:cubicBezTo>
                    <a:pt x="12" y="39"/>
                    <a:pt x="3" y="57"/>
                    <a:pt x="2" y="84"/>
                  </a:cubicBezTo>
                  <a:cubicBezTo>
                    <a:pt x="0" y="115"/>
                    <a:pt x="2" y="146"/>
                    <a:pt x="5" y="176"/>
                  </a:cubicBezTo>
                  <a:cubicBezTo>
                    <a:pt x="13" y="253"/>
                    <a:pt x="28" y="330"/>
                    <a:pt x="43" y="407"/>
                  </a:cubicBezTo>
                  <a:cubicBezTo>
                    <a:pt x="59" y="488"/>
                    <a:pt x="82" y="567"/>
                    <a:pt x="110" y="646"/>
                  </a:cubicBezTo>
                  <a:cubicBezTo>
                    <a:pt x="136" y="718"/>
                    <a:pt x="174" y="777"/>
                    <a:pt x="223" y="836"/>
                  </a:cubicBezTo>
                  <a:cubicBezTo>
                    <a:pt x="228" y="841"/>
                    <a:pt x="233" y="843"/>
                    <a:pt x="239" y="843"/>
                  </a:cubicBezTo>
                  <a:cubicBezTo>
                    <a:pt x="254" y="843"/>
                    <a:pt x="269" y="829"/>
                    <a:pt x="263" y="813"/>
                  </a:cubicBezTo>
                  <a:cubicBezTo>
                    <a:pt x="236" y="748"/>
                    <a:pt x="222" y="674"/>
                    <a:pt x="203" y="607"/>
                  </a:cubicBezTo>
                  <a:cubicBezTo>
                    <a:pt x="180" y="529"/>
                    <a:pt x="166" y="449"/>
                    <a:pt x="150" y="371"/>
                  </a:cubicBezTo>
                  <a:cubicBezTo>
                    <a:pt x="136" y="299"/>
                    <a:pt x="127" y="229"/>
                    <a:pt x="113" y="157"/>
                  </a:cubicBezTo>
                  <a:cubicBezTo>
                    <a:pt x="108" y="129"/>
                    <a:pt x="101" y="99"/>
                    <a:pt x="92" y="72"/>
                  </a:cubicBezTo>
                  <a:cubicBezTo>
                    <a:pt x="85" y="44"/>
                    <a:pt x="71" y="32"/>
                    <a:pt x="56" y="10"/>
                  </a:cubicBezTo>
                  <a:cubicBezTo>
                    <a:pt x="52" y="4"/>
                    <a:pt x="45" y="1"/>
                    <a:pt x="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7" name="Google Shape;4747;p177"/>
            <p:cNvSpPr/>
            <p:nvPr/>
          </p:nvSpPr>
          <p:spPr>
            <a:xfrm>
              <a:off x="6086925" y="1650350"/>
              <a:ext cx="6400" cy="13825"/>
            </a:xfrm>
            <a:custGeom>
              <a:avLst/>
              <a:gdLst/>
              <a:ahLst/>
              <a:cxnLst/>
              <a:rect l="l" t="t" r="r" b="b"/>
              <a:pathLst>
                <a:path w="256" h="553" extrusionOk="0">
                  <a:moveTo>
                    <a:pt x="235" y="0"/>
                  </a:moveTo>
                  <a:cubicBezTo>
                    <a:pt x="185" y="0"/>
                    <a:pt x="142" y="37"/>
                    <a:pt x="107" y="71"/>
                  </a:cubicBezTo>
                  <a:cubicBezTo>
                    <a:pt x="70" y="107"/>
                    <a:pt x="48" y="149"/>
                    <a:pt x="32" y="197"/>
                  </a:cubicBezTo>
                  <a:cubicBezTo>
                    <a:pt x="0" y="303"/>
                    <a:pt x="20" y="423"/>
                    <a:pt x="50" y="525"/>
                  </a:cubicBezTo>
                  <a:cubicBezTo>
                    <a:pt x="55" y="544"/>
                    <a:pt x="68" y="552"/>
                    <a:pt x="82" y="552"/>
                  </a:cubicBezTo>
                  <a:cubicBezTo>
                    <a:pt x="102" y="552"/>
                    <a:pt x="124" y="534"/>
                    <a:pt x="119" y="507"/>
                  </a:cubicBezTo>
                  <a:cubicBezTo>
                    <a:pt x="107" y="416"/>
                    <a:pt x="102" y="322"/>
                    <a:pt x="119" y="231"/>
                  </a:cubicBezTo>
                  <a:cubicBezTo>
                    <a:pt x="128" y="193"/>
                    <a:pt x="140" y="155"/>
                    <a:pt x="158" y="121"/>
                  </a:cubicBezTo>
                  <a:cubicBezTo>
                    <a:pt x="179" y="81"/>
                    <a:pt x="219" y="62"/>
                    <a:pt x="246" y="27"/>
                  </a:cubicBezTo>
                  <a:cubicBezTo>
                    <a:pt x="256" y="17"/>
                    <a:pt x="251"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8" name="Google Shape;4748;p177"/>
            <p:cNvSpPr/>
            <p:nvPr/>
          </p:nvSpPr>
          <p:spPr>
            <a:xfrm>
              <a:off x="6097000" y="1642850"/>
              <a:ext cx="12550" cy="17325"/>
            </a:xfrm>
            <a:custGeom>
              <a:avLst/>
              <a:gdLst/>
              <a:ahLst/>
              <a:cxnLst/>
              <a:rect l="l" t="t" r="r" b="b"/>
              <a:pathLst>
                <a:path w="502" h="693" extrusionOk="0">
                  <a:moveTo>
                    <a:pt x="482" y="0"/>
                  </a:moveTo>
                  <a:cubicBezTo>
                    <a:pt x="479" y="0"/>
                    <a:pt x="476" y="1"/>
                    <a:pt x="474" y="3"/>
                  </a:cubicBezTo>
                  <a:cubicBezTo>
                    <a:pt x="258" y="165"/>
                    <a:pt x="80" y="400"/>
                    <a:pt x="6" y="659"/>
                  </a:cubicBezTo>
                  <a:cubicBezTo>
                    <a:pt x="0" y="678"/>
                    <a:pt x="18" y="693"/>
                    <a:pt x="34" y="693"/>
                  </a:cubicBezTo>
                  <a:cubicBezTo>
                    <a:pt x="42" y="693"/>
                    <a:pt x="50" y="689"/>
                    <a:pt x="55" y="680"/>
                  </a:cubicBezTo>
                  <a:cubicBezTo>
                    <a:pt x="108" y="556"/>
                    <a:pt x="182" y="445"/>
                    <a:pt x="263" y="338"/>
                  </a:cubicBezTo>
                  <a:cubicBezTo>
                    <a:pt x="340" y="235"/>
                    <a:pt x="431" y="137"/>
                    <a:pt x="495" y="25"/>
                  </a:cubicBezTo>
                  <a:cubicBezTo>
                    <a:pt x="502" y="15"/>
                    <a:pt x="493" y="0"/>
                    <a:pt x="48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9" name="Google Shape;4749;p177"/>
            <p:cNvSpPr/>
            <p:nvPr/>
          </p:nvSpPr>
          <p:spPr>
            <a:xfrm>
              <a:off x="6103275" y="1488600"/>
              <a:ext cx="10350" cy="24125"/>
            </a:xfrm>
            <a:custGeom>
              <a:avLst/>
              <a:gdLst/>
              <a:ahLst/>
              <a:cxnLst/>
              <a:rect l="l" t="t" r="r" b="b"/>
              <a:pathLst>
                <a:path w="414" h="965" extrusionOk="0">
                  <a:moveTo>
                    <a:pt x="71" y="0"/>
                  </a:moveTo>
                  <a:cubicBezTo>
                    <a:pt x="63" y="0"/>
                    <a:pt x="56" y="4"/>
                    <a:pt x="49" y="9"/>
                  </a:cubicBezTo>
                  <a:cubicBezTo>
                    <a:pt x="0" y="54"/>
                    <a:pt x="47" y="164"/>
                    <a:pt x="64" y="216"/>
                  </a:cubicBezTo>
                  <a:cubicBezTo>
                    <a:pt x="89" y="299"/>
                    <a:pt x="118" y="381"/>
                    <a:pt x="150" y="461"/>
                  </a:cubicBezTo>
                  <a:cubicBezTo>
                    <a:pt x="212" y="620"/>
                    <a:pt x="282" y="776"/>
                    <a:pt x="335" y="939"/>
                  </a:cubicBezTo>
                  <a:cubicBezTo>
                    <a:pt x="341" y="956"/>
                    <a:pt x="355" y="964"/>
                    <a:pt x="370" y="964"/>
                  </a:cubicBezTo>
                  <a:cubicBezTo>
                    <a:pt x="392" y="964"/>
                    <a:pt x="414" y="947"/>
                    <a:pt x="406" y="919"/>
                  </a:cubicBezTo>
                  <a:cubicBezTo>
                    <a:pt x="361" y="754"/>
                    <a:pt x="303" y="594"/>
                    <a:pt x="246" y="434"/>
                  </a:cubicBezTo>
                  <a:cubicBezTo>
                    <a:pt x="218" y="356"/>
                    <a:pt x="191" y="276"/>
                    <a:pt x="166" y="197"/>
                  </a:cubicBezTo>
                  <a:cubicBezTo>
                    <a:pt x="155" y="157"/>
                    <a:pt x="146" y="117"/>
                    <a:pt x="134" y="80"/>
                  </a:cubicBezTo>
                  <a:cubicBezTo>
                    <a:pt x="123" y="46"/>
                    <a:pt x="114" y="14"/>
                    <a:pt x="78" y="2"/>
                  </a:cubicBezTo>
                  <a:cubicBezTo>
                    <a:pt x="76" y="1"/>
                    <a:pt x="73"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0" name="Google Shape;4750;p177"/>
            <p:cNvSpPr/>
            <p:nvPr/>
          </p:nvSpPr>
          <p:spPr>
            <a:xfrm>
              <a:off x="6110575" y="1490950"/>
              <a:ext cx="6550" cy="14775"/>
            </a:xfrm>
            <a:custGeom>
              <a:avLst/>
              <a:gdLst/>
              <a:ahLst/>
              <a:cxnLst/>
              <a:rect l="l" t="t" r="r" b="b"/>
              <a:pathLst>
                <a:path w="262" h="591" extrusionOk="0">
                  <a:moveTo>
                    <a:pt x="211" y="0"/>
                  </a:moveTo>
                  <a:cubicBezTo>
                    <a:pt x="193" y="0"/>
                    <a:pt x="176" y="7"/>
                    <a:pt x="157" y="16"/>
                  </a:cubicBezTo>
                  <a:cubicBezTo>
                    <a:pt x="152" y="18"/>
                    <a:pt x="135" y="27"/>
                    <a:pt x="125" y="34"/>
                  </a:cubicBezTo>
                  <a:cubicBezTo>
                    <a:pt x="114" y="43"/>
                    <a:pt x="101" y="52"/>
                    <a:pt x="91" y="63"/>
                  </a:cubicBezTo>
                  <a:cubicBezTo>
                    <a:pt x="55" y="103"/>
                    <a:pt x="32" y="159"/>
                    <a:pt x="22" y="211"/>
                  </a:cubicBezTo>
                  <a:cubicBezTo>
                    <a:pt x="0" y="330"/>
                    <a:pt x="34" y="454"/>
                    <a:pt x="82" y="565"/>
                  </a:cubicBezTo>
                  <a:cubicBezTo>
                    <a:pt x="90" y="582"/>
                    <a:pt x="110" y="591"/>
                    <a:pt x="130" y="591"/>
                  </a:cubicBezTo>
                  <a:cubicBezTo>
                    <a:pt x="137" y="591"/>
                    <a:pt x="145" y="590"/>
                    <a:pt x="151" y="587"/>
                  </a:cubicBezTo>
                  <a:cubicBezTo>
                    <a:pt x="175" y="575"/>
                    <a:pt x="191" y="546"/>
                    <a:pt x="182" y="519"/>
                  </a:cubicBezTo>
                  <a:cubicBezTo>
                    <a:pt x="166" y="474"/>
                    <a:pt x="151" y="418"/>
                    <a:pt x="146" y="377"/>
                  </a:cubicBezTo>
                  <a:cubicBezTo>
                    <a:pt x="144" y="354"/>
                    <a:pt x="142" y="331"/>
                    <a:pt x="142" y="308"/>
                  </a:cubicBezTo>
                  <a:cubicBezTo>
                    <a:pt x="142" y="297"/>
                    <a:pt x="142" y="287"/>
                    <a:pt x="144" y="275"/>
                  </a:cubicBezTo>
                  <a:cubicBezTo>
                    <a:pt x="144" y="275"/>
                    <a:pt x="145" y="262"/>
                    <a:pt x="145" y="262"/>
                  </a:cubicBezTo>
                  <a:lnTo>
                    <a:pt x="145" y="262"/>
                  </a:lnTo>
                  <a:cubicBezTo>
                    <a:pt x="145" y="262"/>
                    <a:pt x="145" y="263"/>
                    <a:pt x="145" y="266"/>
                  </a:cubicBezTo>
                  <a:cubicBezTo>
                    <a:pt x="146" y="261"/>
                    <a:pt x="146" y="256"/>
                    <a:pt x="147" y="251"/>
                  </a:cubicBezTo>
                  <a:cubicBezTo>
                    <a:pt x="151" y="230"/>
                    <a:pt x="155" y="210"/>
                    <a:pt x="162" y="190"/>
                  </a:cubicBezTo>
                  <a:cubicBezTo>
                    <a:pt x="164" y="188"/>
                    <a:pt x="166" y="182"/>
                    <a:pt x="166" y="182"/>
                  </a:cubicBezTo>
                  <a:lnTo>
                    <a:pt x="166" y="182"/>
                  </a:lnTo>
                  <a:cubicBezTo>
                    <a:pt x="166" y="182"/>
                    <a:pt x="165" y="184"/>
                    <a:pt x="164" y="186"/>
                  </a:cubicBezTo>
                  <a:cubicBezTo>
                    <a:pt x="166" y="181"/>
                    <a:pt x="169" y="176"/>
                    <a:pt x="172" y="170"/>
                  </a:cubicBezTo>
                  <a:cubicBezTo>
                    <a:pt x="177" y="161"/>
                    <a:pt x="182" y="154"/>
                    <a:pt x="187" y="144"/>
                  </a:cubicBezTo>
                  <a:cubicBezTo>
                    <a:pt x="192" y="137"/>
                    <a:pt x="196" y="129"/>
                    <a:pt x="202" y="122"/>
                  </a:cubicBezTo>
                  <a:lnTo>
                    <a:pt x="202" y="122"/>
                  </a:lnTo>
                  <a:cubicBezTo>
                    <a:pt x="202" y="122"/>
                    <a:pt x="202" y="122"/>
                    <a:pt x="202" y="122"/>
                  </a:cubicBezTo>
                  <a:cubicBezTo>
                    <a:pt x="202" y="122"/>
                    <a:pt x="207" y="117"/>
                    <a:pt x="207" y="116"/>
                  </a:cubicBezTo>
                  <a:cubicBezTo>
                    <a:pt x="213" y="110"/>
                    <a:pt x="217" y="103"/>
                    <a:pt x="222" y="97"/>
                  </a:cubicBezTo>
                  <a:cubicBezTo>
                    <a:pt x="233" y="84"/>
                    <a:pt x="252" y="66"/>
                    <a:pt x="259" y="43"/>
                  </a:cubicBezTo>
                  <a:cubicBezTo>
                    <a:pt x="262" y="31"/>
                    <a:pt x="258" y="15"/>
                    <a:pt x="244" y="8"/>
                  </a:cubicBezTo>
                  <a:cubicBezTo>
                    <a:pt x="233" y="2"/>
                    <a:pt x="222" y="0"/>
                    <a:pt x="2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1" name="Google Shape;4751;p177"/>
            <p:cNvSpPr/>
            <p:nvPr/>
          </p:nvSpPr>
          <p:spPr>
            <a:xfrm>
              <a:off x="6118425" y="1491225"/>
              <a:ext cx="12400" cy="14300"/>
            </a:xfrm>
            <a:custGeom>
              <a:avLst/>
              <a:gdLst/>
              <a:ahLst/>
              <a:cxnLst/>
              <a:rect l="l" t="t" r="r" b="b"/>
              <a:pathLst>
                <a:path w="496" h="572" extrusionOk="0">
                  <a:moveTo>
                    <a:pt x="464" y="1"/>
                  </a:moveTo>
                  <a:cubicBezTo>
                    <a:pt x="460" y="1"/>
                    <a:pt x="456" y="2"/>
                    <a:pt x="452" y="4"/>
                  </a:cubicBezTo>
                  <a:cubicBezTo>
                    <a:pt x="357" y="59"/>
                    <a:pt x="279" y="140"/>
                    <a:pt x="211" y="226"/>
                  </a:cubicBezTo>
                  <a:cubicBezTo>
                    <a:pt x="142" y="313"/>
                    <a:pt x="79" y="405"/>
                    <a:pt x="23" y="501"/>
                  </a:cubicBezTo>
                  <a:cubicBezTo>
                    <a:pt x="1" y="537"/>
                    <a:pt x="34" y="571"/>
                    <a:pt x="67" y="571"/>
                  </a:cubicBezTo>
                  <a:cubicBezTo>
                    <a:pt x="82" y="571"/>
                    <a:pt x="96" y="565"/>
                    <a:pt x="107" y="548"/>
                  </a:cubicBezTo>
                  <a:cubicBezTo>
                    <a:pt x="161" y="458"/>
                    <a:pt x="222" y="371"/>
                    <a:pt x="289" y="291"/>
                  </a:cubicBezTo>
                  <a:cubicBezTo>
                    <a:pt x="357" y="209"/>
                    <a:pt x="427" y="127"/>
                    <a:pt x="485" y="37"/>
                  </a:cubicBezTo>
                  <a:cubicBezTo>
                    <a:pt x="496" y="20"/>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2" name="Google Shape;4752;p177"/>
            <p:cNvSpPr/>
            <p:nvPr/>
          </p:nvSpPr>
          <p:spPr>
            <a:xfrm>
              <a:off x="5549875" y="1722625"/>
              <a:ext cx="10375" cy="24125"/>
            </a:xfrm>
            <a:custGeom>
              <a:avLst/>
              <a:gdLst/>
              <a:ahLst/>
              <a:cxnLst/>
              <a:rect l="l" t="t" r="r" b="b"/>
              <a:pathLst>
                <a:path w="415" h="965" extrusionOk="0">
                  <a:moveTo>
                    <a:pt x="72" y="1"/>
                  </a:moveTo>
                  <a:cubicBezTo>
                    <a:pt x="64" y="1"/>
                    <a:pt x="57" y="5"/>
                    <a:pt x="51" y="10"/>
                  </a:cubicBezTo>
                  <a:cubicBezTo>
                    <a:pt x="1" y="55"/>
                    <a:pt x="48" y="165"/>
                    <a:pt x="64" y="218"/>
                  </a:cubicBezTo>
                  <a:cubicBezTo>
                    <a:pt x="90" y="299"/>
                    <a:pt x="119" y="382"/>
                    <a:pt x="150" y="462"/>
                  </a:cubicBezTo>
                  <a:cubicBezTo>
                    <a:pt x="213" y="621"/>
                    <a:pt x="283" y="777"/>
                    <a:pt x="336" y="940"/>
                  </a:cubicBezTo>
                  <a:cubicBezTo>
                    <a:pt x="342" y="957"/>
                    <a:pt x="356" y="965"/>
                    <a:pt x="370" y="965"/>
                  </a:cubicBezTo>
                  <a:cubicBezTo>
                    <a:pt x="392" y="965"/>
                    <a:pt x="415" y="948"/>
                    <a:pt x="407" y="920"/>
                  </a:cubicBezTo>
                  <a:cubicBezTo>
                    <a:pt x="361" y="756"/>
                    <a:pt x="303" y="595"/>
                    <a:pt x="247" y="435"/>
                  </a:cubicBezTo>
                  <a:cubicBezTo>
                    <a:pt x="218" y="357"/>
                    <a:pt x="191" y="277"/>
                    <a:pt x="167" y="198"/>
                  </a:cubicBezTo>
                  <a:cubicBezTo>
                    <a:pt x="155" y="158"/>
                    <a:pt x="146" y="118"/>
                    <a:pt x="134" y="80"/>
                  </a:cubicBezTo>
                  <a:cubicBezTo>
                    <a:pt x="124" y="47"/>
                    <a:pt x="114" y="15"/>
                    <a:pt x="79" y="2"/>
                  </a:cubicBezTo>
                  <a:cubicBezTo>
                    <a:pt x="76" y="1"/>
                    <a:pt x="74"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3" name="Google Shape;4753;p177"/>
            <p:cNvSpPr/>
            <p:nvPr/>
          </p:nvSpPr>
          <p:spPr>
            <a:xfrm>
              <a:off x="5557175" y="1725000"/>
              <a:ext cx="6575" cy="14775"/>
            </a:xfrm>
            <a:custGeom>
              <a:avLst/>
              <a:gdLst/>
              <a:ahLst/>
              <a:cxnLst/>
              <a:rect l="l" t="t" r="r" b="b"/>
              <a:pathLst>
                <a:path w="263" h="591" extrusionOk="0">
                  <a:moveTo>
                    <a:pt x="212" y="0"/>
                  </a:moveTo>
                  <a:cubicBezTo>
                    <a:pt x="194" y="0"/>
                    <a:pt x="177" y="7"/>
                    <a:pt x="159" y="16"/>
                  </a:cubicBezTo>
                  <a:cubicBezTo>
                    <a:pt x="153" y="18"/>
                    <a:pt x="135" y="26"/>
                    <a:pt x="126" y="34"/>
                  </a:cubicBezTo>
                  <a:cubicBezTo>
                    <a:pt x="115" y="43"/>
                    <a:pt x="102" y="52"/>
                    <a:pt x="92" y="63"/>
                  </a:cubicBezTo>
                  <a:cubicBezTo>
                    <a:pt x="56" y="103"/>
                    <a:pt x="33" y="159"/>
                    <a:pt x="22" y="211"/>
                  </a:cubicBezTo>
                  <a:cubicBezTo>
                    <a:pt x="1" y="330"/>
                    <a:pt x="36" y="454"/>
                    <a:pt x="83" y="565"/>
                  </a:cubicBezTo>
                  <a:cubicBezTo>
                    <a:pt x="90" y="582"/>
                    <a:pt x="111" y="591"/>
                    <a:pt x="130" y="591"/>
                  </a:cubicBezTo>
                  <a:cubicBezTo>
                    <a:pt x="138" y="591"/>
                    <a:pt x="145" y="590"/>
                    <a:pt x="151" y="587"/>
                  </a:cubicBezTo>
                  <a:cubicBezTo>
                    <a:pt x="174" y="575"/>
                    <a:pt x="191" y="546"/>
                    <a:pt x="182" y="519"/>
                  </a:cubicBezTo>
                  <a:cubicBezTo>
                    <a:pt x="167" y="474"/>
                    <a:pt x="151" y="418"/>
                    <a:pt x="146" y="377"/>
                  </a:cubicBezTo>
                  <a:cubicBezTo>
                    <a:pt x="144" y="354"/>
                    <a:pt x="143" y="331"/>
                    <a:pt x="143" y="308"/>
                  </a:cubicBezTo>
                  <a:cubicBezTo>
                    <a:pt x="143" y="297"/>
                    <a:pt x="143" y="287"/>
                    <a:pt x="144" y="274"/>
                  </a:cubicBezTo>
                  <a:cubicBezTo>
                    <a:pt x="144" y="274"/>
                    <a:pt x="145" y="261"/>
                    <a:pt x="146" y="261"/>
                  </a:cubicBezTo>
                  <a:lnTo>
                    <a:pt x="146" y="261"/>
                  </a:lnTo>
                  <a:cubicBezTo>
                    <a:pt x="146" y="261"/>
                    <a:pt x="145" y="263"/>
                    <a:pt x="145" y="265"/>
                  </a:cubicBezTo>
                  <a:cubicBezTo>
                    <a:pt x="146" y="261"/>
                    <a:pt x="146" y="255"/>
                    <a:pt x="148" y="251"/>
                  </a:cubicBezTo>
                  <a:cubicBezTo>
                    <a:pt x="151" y="229"/>
                    <a:pt x="156" y="210"/>
                    <a:pt x="164" y="190"/>
                  </a:cubicBezTo>
                  <a:cubicBezTo>
                    <a:pt x="164" y="188"/>
                    <a:pt x="167" y="182"/>
                    <a:pt x="167" y="182"/>
                  </a:cubicBezTo>
                  <a:lnTo>
                    <a:pt x="167" y="182"/>
                  </a:lnTo>
                  <a:cubicBezTo>
                    <a:pt x="167" y="182"/>
                    <a:pt x="166" y="183"/>
                    <a:pt x="165" y="186"/>
                  </a:cubicBezTo>
                  <a:cubicBezTo>
                    <a:pt x="167" y="181"/>
                    <a:pt x="170" y="176"/>
                    <a:pt x="172" y="170"/>
                  </a:cubicBezTo>
                  <a:cubicBezTo>
                    <a:pt x="177" y="161"/>
                    <a:pt x="182" y="153"/>
                    <a:pt x="187" y="144"/>
                  </a:cubicBezTo>
                  <a:cubicBezTo>
                    <a:pt x="192" y="136"/>
                    <a:pt x="198" y="127"/>
                    <a:pt x="205" y="120"/>
                  </a:cubicBezTo>
                  <a:lnTo>
                    <a:pt x="205" y="120"/>
                  </a:lnTo>
                  <a:cubicBezTo>
                    <a:pt x="203" y="121"/>
                    <a:pt x="203" y="122"/>
                    <a:pt x="203" y="122"/>
                  </a:cubicBezTo>
                  <a:cubicBezTo>
                    <a:pt x="203" y="122"/>
                    <a:pt x="207" y="117"/>
                    <a:pt x="208" y="116"/>
                  </a:cubicBezTo>
                  <a:cubicBezTo>
                    <a:pt x="213" y="109"/>
                    <a:pt x="217" y="103"/>
                    <a:pt x="222" y="97"/>
                  </a:cubicBezTo>
                  <a:cubicBezTo>
                    <a:pt x="233" y="84"/>
                    <a:pt x="253" y="66"/>
                    <a:pt x="259" y="43"/>
                  </a:cubicBezTo>
                  <a:cubicBezTo>
                    <a:pt x="262" y="31"/>
                    <a:pt x="258" y="15"/>
                    <a:pt x="246" y="8"/>
                  </a:cubicBezTo>
                  <a:cubicBezTo>
                    <a:pt x="234" y="2"/>
                    <a:pt x="223" y="0"/>
                    <a:pt x="2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4" name="Google Shape;4754;p177"/>
            <p:cNvSpPr/>
            <p:nvPr/>
          </p:nvSpPr>
          <p:spPr>
            <a:xfrm>
              <a:off x="5565025" y="1725250"/>
              <a:ext cx="12425" cy="14325"/>
            </a:xfrm>
            <a:custGeom>
              <a:avLst/>
              <a:gdLst/>
              <a:ahLst/>
              <a:cxnLst/>
              <a:rect l="l" t="t" r="r" b="b"/>
              <a:pathLst>
                <a:path w="497" h="573" extrusionOk="0">
                  <a:moveTo>
                    <a:pt x="464" y="1"/>
                  </a:moveTo>
                  <a:cubicBezTo>
                    <a:pt x="460" y="1"/>
                    <a:pt x="456" y="2"/>
                    <a:pt x="452" y="4"/>
                  </a:cubicBezTo>
                  <a:cubicBezTo>
                    <a:pt x="358" y="60"/>
                    <a:pt x="279" y="140"/>
                    <a:pt x="211" y="227"/>
                  </a:cubicBezTo>
                  <a:cubicBezTo>
                    <a:pt x="143" y="314"/>
                    <a:pt x="80" y="406"/>
                    <a:pt x="23" y="501"/>
                  </a:cubicBezTo>
                  <a:cubicBezTo>
                    <a:pt x="0" y="538"/>
                    <a:pt x="34" y="573"/>
                    <a:pt x="68" y="573"/>
                  </a:cubicBezTo>
                  <a:cubicBezTo>
                    <a:pt x="82" y="573"/>
                    <a:pt x="97" y="566"/>
                    <a:pt x="107" y="549"/>
                  </a:cubicBezTo>
                  <a:cubicBezTo>
                    <a:pt x="162" y="459"/>
                    <a:pt x="224" y="372"/>
                    <a:pt x="290" y="292"/>
                  </a:cubicBezTo>
                  <a:cubicBezTo>
                    <a:pt x="358" y="210"/>
                    <a:pt x="428" y="127"/>
                    <a:pt x="486" y="38"/>
                  </a:cubicBezTo>
                  <a:cubicBezTo>
                    <a:pt x="496" y="21"/>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5" name="Google Shape;4755;p177"/>
            <p:cNvSpPr/>
            <p:nvPr/>
          </p:nvSpPr>
          <p:spPr>
            <a:xfrm>
              <a:off x="5911050" y="1667000"/>
              <a:ext cx="5725" cy="21325"/>
            </a:xfrm>
            <a:custGeom>
              <a:avLst/>
              <a:gdLst/>
              <a:ahLst/>
              <a:cxnLst/>
              <a:rect l="l" t="t" r="r" b="b"/>
              <a:pathLst>
                <a:path w="229" h="853" extrusionOk="0">
                  <a:moveTo>
                    <a:pt x="58" y="1"/>
                  </a:moveTo>
                  <a:cubicBezTo>
                    <a:pt x="46" y="1"/>
                    <a:pt x="34" y="6"/>
                    <a:pt x="29" y="20"/>
                  </a:cubicBezTo>
                  <a:cubicBezTo>
                    <a:pt x="1" y="81"/>
                    <a:pt x="10" y="149"/>
                    <a:pt x="15" y="215"/>
                  </a:cubicBezTo>
                  <a:cubicBezTo>
                    <a:pt x="20" y="281"/>
                    <a:pt x="30" y="347"/>
                    <a:pt x="38" y="414"/>
                  </a:cubicBezTo>
                  <a:cubicBezTo>
                    <a:pt x="56" y="545"/>
                    <a:pt x="78" y="676"/>
                    <a:pt x="101" y="806"/>
                  </a:cubicBezTo>
                  <a:cubicBezTo>
                    <a:pt x="106" y="834"/>
                    <a:pt x="136" y="852"/>
                    <a:pt x="163" y="852"/>
                  </a:cubicBezTo>
                  <a:cubicBezTo>
                    <a:pt x="169" y="852"/>
                    <a:pt x="174" y="852"/>
                    <a:pt x="179" y="850"/>
                  </a:cubicBezTo>
                  <a:cubicBezTo>
                    <a:pt x="215" y="841"/>
                    <a:pt x="228" y="806"/>
                    <a:pt x="223" y="773"/>
                  </a:cubicBezTo>
                  <a:cubicBezTo>
                    <a:pt x="204" y="647"/>
                    <a:pt x="185" y="522"/>
                    <a:pt x="169" y="395"/>
                  </a:cubicBezTo>
                  <a:cubicBezTo>
                    <a:pt x="162" y="331"/>
                    <a:pt x="153" y="268"/>
                    <a:pt x="143" y="205"/>
                  </a:cubicBezTo>
                  <a:cubicBezTo>
                    <a:pt x="134" y="144"/>
                    <a:pt x="132" y="71"/>
                    <a:pt x="96" y="20"/>
                  </a:cubicBezTo>
                  <a:cubicBezTo>
                    <a:pt x="88" y="8"/>
                    <a:pt x="72" y="1"/>
                    <a:pt x="5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6" name="Google Shape;4756;p177"/>
            <p:cNvSpPr/>
            <p:nvPr/>
          </p:nvSpPr>
          <p:spPr>
            <a:xfrm>
              <a:off x="5920750" y="1672325"/>
              <a:ext cx="3775" cy="17025"/>
            </a:xfrm>
            <a:custGeom>
              <a:avLst/>
              <a:gdLst/>
              <a:ahLst/>
              <a:cxnLst/>
              <a:rect l="l" t="t" r="r" b="b"/>
              <a:pathLst>
                <a:path w="151" h="681" extrusionOk="0">
                  <a:moveTo>
                    <a:pt x="125" y="1"/>
                  </a:moveTo>
                  <a:cubicBezTo>
                    <a:pt x="116" y="1"/>
                    <a:pt x="107" y="5"/>
                    <a:pt x="102" y="13"/>
                  </a:cubicBezTo>
                  <a:cubicBezTo>
                    <a:pt x="40" y="98"/>
                    <a:pt x="20" y="209"/>
                    <a:pt x="11" y="310"/>
                  </a:cubicBezTo>
                  <a:cubicBezTo>
                    <a:pt x="0" y="415"/>
                    <a:pt x="11" y="521"/>
                    <a:pt x="20" y="627"/>
                  </a:cubicBezTo>
                  <a:cubicBezTo>
                    <a:pt x="22" y="663"/>
                    <a:pt x="50" y="681"/>
                    <a:pt x="77" y="681"/>
                  </a:cubicBezTo>
                  <a:cubicBezTo>
                    <a:pt x="104" y="681"/>
                    <a:pt x="129" y="663"/>
                    <a:pt x="129" y="627"/>
                  </a:cubicBezTo>
                  <a:cubicBezTo>
                    <a:pt x="130" y="525"/>
                    <a:pt x="130" y="423"/>
                    <a:pt x="135" y="322"/>
                  </a:cubicBezTo>
                  <a:cubicBezTo>
                    <a:pt x="136" y="273"/>
                    <a:pt x="141" y="224"/>
                    <a:pt x="143" y="176"/>
                  </a:cubicBezTo>
                  <a:cubicBezTo>
                    <a:pt x="144" y="126"/>
                    <a:pt x="151" y="78"/>
                    <a:pt x="151" y="27"/>
                  </a:cubicBezTo>
                  <a:cubicBezTo>
                    <a:pt x="151" y="10"/>
                    <a:pt x="138" y="1"/>
                    <a:pt x="1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7" name="Google Shape;4757;p177"/>
            <p:cNvSpPr/>
            <p:nvPr/>
          </p:nvSpPr>
          <p:spPr>
            <a:xfrm>
              <a:off x="5928600" y="1669650"/>
              <a:ext cx="9975" cy="13400"/>
            </a:xfrm>
            <a:custGeom>
              <a:avLst/>
              <a:gdLst/>
              <a:ahLst/>
              <a:cxnLst/>
              <a:rect l="l" t="t" r="r" b="b"/>
              <a:pathLst>
                <a:path w="399" h="536" extrusionOk="0">
                  <a:moveTo>
                    <a:pt x="362" y="0"/>
                  </a:moveTo>
                  <a:cubicBezTo>
                    <a:pt x="358" y="0"/>
                    <a:pt x="355" y="1"/>
                    <a:pt x="351" y="2"/>
                  </a:cubicBezTo>
                  <a:cubicBezTo>
                    <a:pt x="257" y="33"/>
                    <a:pt x="191" y="128"/>
                    <a:pt x="138" y="206"/>
                  </a:cubicBezTo>
                  <a:cubicBezTo>
                    <a:pt x="83" y="288"/>
                    <a:pt x="41" y="376"/>
                    <a:pt x="10" y="470"/>
                  </a:cubicBezTo>
                  <a:cubicBezTo>
                    <a:pt x="1" y="497"/>
                    <a:pt x="20" y="526"/>
                    <a:pt x="46" y="534"/>
                  </a:cubicBezTo>
                  <a:cubicBezTo>
                    <a:pt x="51" y="535"/>
                    <a:pt x="55" y="536"/>
                    <a:pt x="60" y="536"/>
                  </a:cubicBezTo>
                  <a:cubicBezTo>
                    <a:pt x="83" y="536"/>
                    <a:pt x="103" y="521"/>
                    <a:pt x="111" y="498"/>
                  </a:cubicBezTo>
                  <a:cubicBezTo>
                    <a:pt x="138" y="415"/>
                    <a:pt x="178" y="335"/>
                    <a:pt x="226" y="263"/>
                  </a:cubicBezTo>
                  <a:cubicBezTo>
                    <a:pt x="250" y="228"/>
                    <a:pt x="276" y="196"/>
                    <a:pt x="303" y="164"/>
                  </a:cubicBezTo>
                  <a:cubicBezTo>
                    <a:pt x="334" y="129"/>
                    <a:pt x="368" y="93"/>
                    <a:pt x="388" y="51"/>
                  </a:cubicBezTo>
                  <a:cubicBezTo>
                    <a:pt x="398" y="30"/>
                    <a:pt x="384" y="0"/>
                    <a:pt x="3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8" name="Google Shape;4758;p177"/>
            <p:cNvSpPr/>
            <p:nvPr/>
          </p:nvSpPr>
          <p:spPr>
            <a:xfrm>
              <a:off x="5769450" y="1529600"/>
              <a:ext cx="8125" cy="20825"/>
            </a:xfrm>
            <a:custGeom>
              <a:avLst/>
              <a:gdLst/>
              <a:ahLst/>
              <a:cxnLst/>
              <a:rect l="l" t="t" r="r" b="b"/>
              <a:pathLst>
                <a:path w="325" h="833" extrusionOk="0">
                  <a:moveTo>
                    <a:pt x="78" y="0"/>
                  </a:moveTo>
                  <a:cubicBezTo>
                    <a:pt x="61" y="0"/>
                    <a:pt x="43" y="9"/>
                    <a:pt x="33" y="25"/>
                  </a:cubicBezTo>
                  <a:cubicBezTo>
                    <a:pt x="1" y="81"/>
                    <a:pt x="17" y="171"/>
                    <a:pt x="28" y="233"/>
                  </a:cubicBezTo>
                  <a:cubicBezTo>
                    <a:pt x="42" y="302"/>
                    <a:pt x="62" y="369"/>
                    <a:pt x="87" y="435"/>
                  </a:cubicBezTo>
                  <a:cubicBezTo>
                    <a:pt x="135" y="561"/>
                    <a:pt x="184" y="688"/>
                    <a:pt x="238" y="812"/>
                  </a:cubicBezTo>
                  <a:cubicBezTo>
                    <a:pt x="245" y="827"/>
                    <a:pt x="259" y="833"/>
                    <a:pt x="273" y="833"/>
                  </a:cubicBezTo>
                  <a:cubicBezTo>
                    <a:pt x="298" y="833"/>
                    <a:pt x="324" y="814"/>
                    <a:pt x="323" y="787"/>
                  </a:cubicBezTo>
                  <a:cubicBezTo>
                    <a:pt x="317" y="657"/>
                    <a:pt x="262" y="534"/>
                    <a:pt x="221" y="411"/>
                  </a:cubicBezTo>
                  <a:cubicBezTo>
                    <a:pt x="200" y="348"/>
                    <a:pt x="180" y="285"/>
                    <a:pt x="165" y="222"/>
                  </a:cubicBezTo>
                  <a:cubicBezTo>
                    <a:pt x="156" y="188"/>
                    <a:pt x="149" y="156"/>
                    <a:pt x="144" y="122"/>
                  </a:cubicBezTo>
                  <a:cubicBezTo>
                    <a:pt x="139" y="88"/>
                    <a:pt x="139" y="56"/>
                    <a:pt x="123" y="25"/>
                  </a:cubicBezTo>
                  <a:cubicBezTo>
                    <a:pt x="113" y="9"/>
                    <a:pt x="95" y="0"/>
                    <a:pt x="7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59" name="Google Shape;4759;p177"/>
            <p:cNvSpPr/>
            <p:nvPr/>
          </p:nvSpPr>
          <p:spPr>
            <a:xfrm>
              <a:off x="5782150" y="1529975"/>
              <a:ext cx="6225" cy="15825"/>
            </a:xfrm>
            <a:custGeom>
              <a:avLst/>
              <a:gdLst/>
              <a:ahLst/>
              <a:cxnLst/>
              <a:rect l="l" t="t" r="r" b="b"/>
              <a:pathLst>
                <a:path w="249" h="633" extrusionOk="0">
                  <a:moveTo>
                    <a:pt x="220" y="0"/>
                  </a:moveTo>
                  <a:cubicBezTo>
                    <a:pt x="216" y="0"/>
                    <a:pt x="213" y="1"/>
                    <a:pt x="209" y="4"/>
                  </a:cubicBezTo>
                  <a:cubicBezTo>
                    <a:pt x="164" y="32"/>
                    <a:pt x="118" y="70"/>
                    <a:pt x="89" y="116"/>
                  </a:cubicBezTo>
                  <a:cubicBezTo>
                    <a:pt x="60" y="162"/>
                    <a:pt x="38" y="213"/>
                    <a:pt x="27" y="265"/>
                  </a:cubicBezTo>
                  <a:cubicBezTo>
                    <a:pt x="1" y="379"/>
                    <a:pt x="22" y="498"/>
                    <a:pt x="68" y="603"/>
                  </a:cubicBezTo>
                  <a:cubicBezTo>
                    <a:pt x="76" y="623"/>
                    <a:pt x="98" y="633"/>
                    <a:pt x="120" y="633"/>
                  </a:cubicBezTo>
                  <a:cubicBezTo>
                    <a:pt x="131" y="633"/>
                    <a:pt x="142" y="630"/>
                    <a:pt x="151" y="625"/>
                  </a:cubicBezTo>
                  <a:cubicBezTo>
                    <a:pt x="181" y="607"/>
                    <a:pt x="185" y="573"/>
                    <a:pt x="171" y="542"/>
                  </a:cubicBezTo>
                  <a:cubicBezTo>
                    <a:pt x="96" y="372"/>
                    <a:pt x="147" y="187"/>
                    <a:pt x="240" y="35"/>
                  </a:cubicBezTo>
                  <a:cubicBezTo>
                    <a:pt x="249" y="19"/>
                    <a:pt x="235" y="0"/>
                    <a:pt x="22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0" name="Google Shape;4760;p177"/>
            <p:cNvSpPr/>
            <p:nvPr/>
          </p:nvSpPr>
          <p:spPr>
            <a:xfrm>
              <a:off x="5795075" y="1526000"/>
              <a:ext cx="8550" cy="17000"/>
            </a:xfrm>
            <a:custGeom>
              <a:avLst/>
              <a:gdLst/>
              <a:ahLst/>
              <a:cxnLst/>
              <a:rect l="l" t="t" r="r" b="b"/>
              <a:pathLst>
                <a:path w="342" h="680" extrusionOk="0">
                  <a:moveTo>
                    <a:pt x="302" y="1"/>
                  </a:moveTo>
                  <a:cubicBezTo>
                    <a:pt x="297" y="1"/>
                    <a:pt x="291" y="2"/>
                    <a:pt x="286" y="5"/>
                  </a:cubicBezTo>
                  <a:cubicBezTo>
                    <a:pt x="181" y="63"/>
                    <a:pt x="120" y="179"/>
                    <a:pt x="79" y="289"/>
                  </a:cubicBezTo>
                  <a:cubicBezTo>
                    <a:pt x="38" y="399"/>
                    <a:pt x="17" y="515"/>
                    <a:pt x="5" y="633"/>
                  </a:cubicBezTo>
                  <a:cubicBezTo>
                    <a:pt x="1" y="662"/>
                    <a:pt x="28" y="679"/>
                    <a:pt x="54" y="679"/>
                  </a:cubicBezTo>
                  <a:cubicBezTo>
                    <a:pt x="75" y="679"/>
                    <a:pt x="96" y="669"/>
                    <a:pt x="99" y="644"/>
                  </a:cubicBezTo>
                  <a:cubicBezTo>
                    <a:pt x="114" y="537"/>
                    <a:pt x="139" y="430"/>
                    <a:pt x="179" y="330"/>
                  </a:cubicBezTo>
                  <a:cubicBezTo>
                    <a:pt x="218" y="229"/>
                    <a:pt x="281" y="143"/>
                    <a:pt x="329" y="49"/>
                  </a:cubicBezTo>
                  <a:cubicBezTo>
                    <a:pt x="341" y="26"/>
                    <a:pt x="324" y="1"/>
                    <a:pt x="3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1" name="Google Shape;4761;p177"/>
            <p:cNvSpPr/>
            <p:nvPr/>
          </p:nvSpPr>
          <p:spPr>
            <a:xfrm>
              <a:off x="5415125" y="1599650"/>
              <a:ext cx="5550" cy="20825"/>
            </a:xfrm>
            <a:custGeom>
              <a:avLst/>
              <a:gdLst/>
              <a:ahLst/>
              <a:cxnLst/>
              <a:rect l="l" t="t" r="r" b="b"/>
              <a:pathLst>
                <a:path w="222" h="833" extrusionOk="0">
                  <a:moveTo>
                    <a:pt x="56" y="0"/>
                  </a:moveTo>
                  <a:cubicBezTo>
                    <a:pt x="41" y="0"/>
                    <a:pt x="26" y="10"/>
                    <a:pt x="20" y="26"/>
                  </a:cubicBezTo>
                  <a:cubicBezTo>
                    <a:pt x="0" y="87"/>
                    <a:pt x="9" y="161"/>
                    <a:pt x="14" y="224"/>
                  </a:cubicBezTo>
                  <a:cubicBezTo>
                    <a:pt x="17" y="287"/>
                    <a:pt x="24" y="352"/>
                    <a:pt x="33" y="414"/>
                  </a:cubicBezTo>
                  <a:cubicBezTo>
                    <a:pt x="42" y="477"/>
                    <a:pt x="51" y="538"/>
                    <a:pt x="61" y="600"/>
                  </a:cubicBezTo>
                  <a:cubicBezTo>
                    <a:pt x="72" y="666"/>
                    <a:pt x="82" y="734"/>
                    <a:pt x="108" y="798"/>
                  </a:cubicBezTo>
                  <a:cubicBezTo>
                    <a:pt x="116" y="818"/>
                    <a:pt x="141" y="832"/>
                    <a:pt x="163" y="832"/>
                  </a:cubicBezTo>
                  <a:cubicBezTo>
                    <a:pt x="182" y="832"/>
                    <a:pt x="199" y="822"/>
                    <a:pt x="202" y="798"/>
                  </a:cubicBezTo>
                  <a:cubicBezTo>
                    <a:pt x="221" y="665"/>
                    <a:pt x="192" y="528"/>
                    <a:pt x="174" y="398"/>
                  </a:cubicBezTo>
                  <a:cubicBezTo>
                    <a:pt x="165" y="333"/>
                    <a:pt x="154" y="270"/>
                    <a:pt x="140" y="205"/>
                  </a:cubicBezTo>
                  <a:cubicBezTo>
                    <a:pt x="128" y="143"/>
                    <a:pt x="119" y="72"/>
                    <a:pt x="86" y="18"/>
                  </a:cubicBezTo>
                  <a:cubicBezTo>
                    <a:pt x="79" y="6"/>
                    <a:pt x="67" y="0"/>
                    <a:pt x="5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2" name="Google Shape;4762;p177"/>
            <p:cNvSpPr/>
            <p:nvPr/>
          </p:nvSpPr>
          <p:spPr>
            <a:xfrm>
              <a:off x="5424775" y="1604675"/>
              <a:ext cx="5250" cy="13525"/>
            </a:xfrm>
            <a:custGeom>
              <a:avLst/>
              <a:gdLst/>
              <a:ahLst/>
              <a:cxnLst/>
              <a:rect l="l" t="t" r="r" b="b"/>
              <a:pathLst>
                <a:path w="210" h="541" extrusionOk="0">
                  <a:moveTo>
                    <a:pt x="170" y="1"/>
                  </a:moveTo>
                  <a:cubicBezTo>
                    <a:pt x="165" y="1"/>
                    <a:pt x="159" y="2"/>
                    <a:pt x="153" y="6"/>
                  </a:cubicBezTo>
                  <a:cubicBezTo>
                    <a:pt x="134" y="18"/>
                    <a:pt x="115" y="32"/>
                    <a:pt x="99" y="48"/>
                  </a:cubicBezTo>
                  <a:cubicBezTo>
                    <a:pt x="82" y="66"/>
                    <a:pt x="71" y="88"/>
                    <a:pt x="58" y="109"/>
                  </a:cubicBezTo>
                  <a:cubicBezTo>
                    <a:pt x="35" y="147"/>
                    <a:pt x="21" y="187"/>
                    <a:pt x="15" y="232"/>
                  </a:cubicBezTo>
                  <a:cubicBezTo>
                    <a:pt x="0" y="329"/>
                    <a:pt x="29" y="426"/>
                    <a:pt x="71" y="514"/>
                  </a:cubicBezTo>
                  <a:cubicBezTo>
                    <a:pt x="79" y="532"/>
                    <a:pt x="100" y="541"/>
                    <a:pt x="120" y="541"/>
                  </a:cubicBezTo>
                  <a:cubicBezTo>
                    <a:pt x="130" y="541"/>
                    <a:pt x="140" y="538"/>
                    <a:pt x="148" y="534"/>
                  </a:cubicBezTo>
                  <a:cubicBezTo>
                    <a:pt x="175" y="516"/>
                    <a:pt x="180" y="483"/>
                    <a:pt x="167" y="455"/>
                  </a:cubicBezTo>
                  <a:cubicBezTo>
                    <a:pt x="134" y="388"/>
                    <a:pt x="118" y="320"/>
                    <a:pt x="125" y="245"/>
                  </a:cubicBezTo>
                  <a:cubicBezTo>
                    <a:pt x="127" y="217"/>
                    <a:pt x="137" y="181"/>
                    <a:pt x="148" y="150"/>
                  </a:cubicBezTo>
                  <a:cubicBezTo>
                    <a:pt x="154" y="134"/>
                    <a:pt x="163" y="120"/>
                    <a:pt x="173" y="105"/>
                  </a:cubicBezTo>
                  <a:cubicBezTo>
                    <a:pt x="182" y="86"/>
                    <a:pt x="189" y="69"/>
                    <a:pt x="198" y="50"/>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3" name="Google Shape;4763;p177"/>
            <p:cNvSpPr/>
            <p:nvPr/>
          </p:nvSpPr>
          <p:spPr>
            <a:xfrm>
              <a:off x="5967550" y="1596200"/>
              <a:ext cx="4050" cy="13075"/>
            </a:xfrm>
            <a:custGeom>
              <a:avLst/>
              <a:gdLst/>
              <a:ahLst/>
              <a:cxnLst/>
              <a:rect l="l" t="t" r="r" b="b"/>
              <a:pathLst>
                <a:path w="162" h="523" extrusionOk="0">
                  <a:moveTo>
                    <a:pt x="48" y="1"/>
                  </a:moveTo>
                  <a:cubicBezTo>
                    <a:pt x="40" y="1"/>
                    <a:pt x="32" y="6"/>
                    <a:pt x="29" y="17"/>
                  </a:cubicBezTo>
                  <a:cubicBezTo>
                    <a:pt x="19" y="54"/>
                    <a:pt x="16" y="92"/>
                    <a:pt x="9" y="131"/>
                  </a:cubicBezTo>
                  <a:cubicBezTo>
                    <a:pt x="1" y="171"/>
                    <a:pt x="3" y="212"/>
                    <a:pt x="7" y="251"/>
                  </a:cubicBezTo>
                  <a:cubicBezTo>
                    <a:pt x="16" y="331"/>
                    <a:pt x="30" y="410"/>
                    <a:pt x="54" y="487"/>
                  </a:cubicBezTo>
                  <a:cubicBezTo>
                    <a:pt x="61" y="512"/>
                    <a:pt x="80" y="522"/>
                    <a:pt x="100" y="522"/>
                  </a:cubicBezTo>
                  <a:cubicBezTo>
                    <a:pt x="130" y="522"/>
                    <a:pt x="162" y="497"/>
                    <a:pt x="151" y="459"/>
                  </a:cubicBezTo>
                  <a:cubicBezTo>
                    <a:pt x="131" y="389"/>
                    <a:pt x="113" y="318"/>
                    <a:pt x="106" y="246"/>
                  </a:cubicBezTo>
                  <a:cubicBezTo>
                    <a:pt x="102" y="209"/>
                    <a:pt x="98" y="171"/>
                    <a:pt x="91" y="135"/>
                  </a:cubicBezTo>
                  <a:cubicBezTo>
                    <a:pt x="83" y="97"/>
                    <a:pt x="80" y="60"/>
                    <a:pt x="74" y="23"/>
                  </a:cubicBezTo>
                  <a:cubicBezTo>
                    <a:pt x="73"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4" name="Google Shape;4764;p177"/>
            <p:cNvSpPr/>
            <p:nvPr/>
          </p:nvSpPr>
          <p:spPr>
            <a:xfrm>
              <a:off x="5986000" y="1599700"/>
              <a:ext cx="5025" cy="12300"/>
            </a:xfrm>
            <a:custGeom>
              <a:avLst/>
              <a:gdLst/>
              <a:ahLst/>
              <a:cxnLst/>
              <a:rect l="l" t="t" r="r" b="b"/>
              <a:pathLst>
                <a:path w="201" h="492" extrusionOk="0">
                  <a:moveTo>
                    <a:pt x="162" y="0"/>
                  </a:moveTo>
                  <a:cubicBezTo>
                    <a:pt x="155" y="0"/>
                    <a:pt x="147" y="3"/>
                    <a:pt x="140" y="9"/>
                  </a:cubicBezTo>
                  <a:cubicBezTo>
                    <a:pt x="88" y="55"/>
                    <a:pt x="61" y="126"/>
                    <a:pt x="42" y="193"/>
                  </a:cubicBezTo>
                  <a:cubicBezTo>
                    <a:pt x="20" y="271"/>
                    <a:pt x="7" y="351"/>
                    <a:pt x="2" y="432"/>
                  </a:cubicBezTo>
                  <a:cubicBezTo>
                    <a:pt x="1" y="463"/>
                    <a:pt x="29" y="491"/>
                    <a:pt x="59" y="491"/>
                  </a:cubicBezTo>
                  <a:cubicBezTo>
                    <a:pt x="60" y="491"/>
                    <a:pt x="61" y="491"/>
                    <a:pt x="62" y="491"/>
                  </a:cubicBezTo>
                  <a:cubicBezTo>
                    <a:pt x="63" y="491"/>
                    <a:pt x="63" y="491"/>
                    <a:pt x="64" y="491"/>
                  </a:cubicBezTo>
                  <a:cubicBezTo>
                    <a:pt x="97" y="491"/>
                    <a:pt x="124" y="466"/>
                    <a:pt x="124" y="433"/>
                  </a:cubicBezTo>
                  <a:cubicBezTo>
                    <a:pt x="126" y="357"/>
                    <a:pt x="133" y="297"/>
                    <a:pt x="149" y="224"/>
                  </a:cubicBezTo>
                  <a:cubicBezTo>
                    <a:pt x="164" y="162"/>
                    <a:pt x="180" y="102"/>
                    <a:pt x="194" y="40"/>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5" name="Google Shape;4765;p177"/>
            <p:cNvSpPr/>
            <p:nvPr/>
          </p:nvSpPr>
          <p:spPr>
            <a:xfrm>
              <a:off x="5876000" y="1483600"/>
              <a:ext cx="3175" cy="17225"/>
            </a:xfrm>
            <a:custGeom>
              <a:avLst/>
              <a:gdLst/>
              <a:ahLst/>
              <a:cxnLst/>
              <a:rect l="l" t="t" r="r" b="b"/>
              <a:pathLst>
                <a:path w="127" h="689" extrusionOk="0">
                  <a:moveTo>
                    <a:pt x="63" y="0"/>
                  </a:moveTo>
                  <a:cubicBezTo>
                    <a:pt x="52" y="0"/>
                    <a:pt x="41" y="7"/>
                    <a:pt x="37" y="20"/>
                  </a:cubicBezTo>
                  <a:cubicBezTo>
                    <a:pt x="18" y="70"/>
                    <a:pt x="8" y="117"/>
                    <a:pt x="4" y="169"/>
                  </a:cubicBezTo>
                  <a:cubicBezTo>
                    <a:pt x="1" y="220"/>
                    <a:pt x="2" y="271"/>
                    <a:pt x="2" y="322"/>
                  </a:cubicBezTo>
                  <a:lnTo>
                    <a:pt x="2" y="628"/>
                  </a:lnTo>
                  <a:cubicBezTo>
                    <a:pt x="2" y="668"/>
                    <a:pt x="33" y="689"/>
                    <a:pt x="64" y="689"/>
                  </a:cubicBezTo>
                  <a:cubicBezTo>
                    <a:pt x="95" y="689"/>
                    <a:pt x="126" y="668"/>
                    <a:pt x="126" y="628"/>
                  </a:cubicBezTo>
                  <a:lnTo>
                    <a:pt x="126" y="322"/>
                  </a:lnTo>
                  <a:cubicBezTo>
                    <a:pt x="126" y="270"/>
                    <a:pt x="127" y="219"/>
                    <a:pt x="124" y="169"/>
                  </a:cubicBezTo>
                  <a:cubicBezTo>
                    <a:pt x="120" y="117"/>
                    <a:pt x="110" y="70"/>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6" name="Google Shape;4766;p177"/>
            <p:cNvSpPr/>
            <p:nvPr/>
          </p:nvSpPr>
          <p:spPr>
            <a:xfrm>
              <a:off x="5894875" y="1494875"/>
              <a:ext cx="6000" cy="10750"/>
            </a:xfrm>
            <a:custGeom>
              <a:avLst/>
              <a:gdLst/>
              <a:ahLst/>
              <a:cxnLst/>
              <a:rect l="l" t="t" r="r" b="b"/>
              <a:pathLst>
                <a:path w="240" h="430" extrusionOk="0">
                  <a:moveTo>
                    <a:pt x="209" y="1"/>
                  </a:moveTo>
                  <a:cubicBezTo>
                    <a:pt x="203" y="1"/>
                    <a:pt x="197" y="3"/>
                    <a:pt x="191" y="8"/>
                  </a:cubicBezTo>
                  <a:cubicBezTo>
                    <a:pt x="140" y="51"/>
                    <a:pt x="105" y="110"/>
                    <a:pt x="78" y="170"/>
                  </a:cubicBezTo>
                  <a:cubicBezTo>
                    <a:pt x="49" y="232"/>
                    <a:pt x="27" y="297"/>
                    <a:pt x="7" y="362"/>
                  </a:cubicBezTo>
                  <a:cubicBezTo>
                    <a:pt x="0" y="389"/>
                    <a:pt x="17" y="423"/>
                    <a:pt x="44" y="428"/>
                  </a:cubicBezTo>
                  <a:cubicBezTo>
                    <a:pt x="49" y="429"/>
                    <a:pt x="54" y="430"/>
                    <a:pt x="59" y="430"/>
                  </a:cubicBezTo>
                  <a:cubicBezTo>
                    <a:pt x="82" y="430"/>
                    <a:pt x="104" y="415"/>
                    <a:pt x="112" y="392"/>
                  </a:cubicBezTo>
                  <a:cubicBezTo>
                    <a:pt x="128" y="331"/>
                    <a:pt x="149" y="270"/>
                    <a:pt x="172" y="212"/>
                  </a:cubicBezTo>
                  <a:cubicBezTo>
                    <a:pt x="196" y="153"/>
                    <a:pt x="223" y="97"/>
                    <a:pt x="236" y="35"/>
                  </a:cubicBezTo>
                  <a:cubicBezTo>
                    <a:pt x="240" y="15"/>
                    <a:pt x="225"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7" name="Google Shape;4767;p177"/>
            <p:cNvSpPr/>
            <p:nvPr/>
          </p:nvSpPr>
          <p:spPr>
            <a:xfrm>
              <a:off x="5755400" y="1646950"/>
              <a:ext cx="4225" cy="11425"/>
            </a:xfrm>
            <a:custGeom>
              <a:avLst/>
              <a:gdLst/>
              <a:ahLst/>
              <a:cxnLst/>
              <a:rect l="l" t="t" r="r" b="b"/>
              <a:pathLst>
                <a:path w="169" h="457" extrusionOk="0">
                  <a:moveTo>
                    <a:pt x="42" y="1"/>
                  </a:moveTo>
                  <a:cubicBezTo>
                    <a:pt x="21" y="1"/>
                    <a:pt x="0" y="20"/>
                    <a:pt x="1" y="42"/>
                  </a:cubicBezTo>
                  <a:cubicBezTo>
                    <a:pt x="1" y="52"/>
                    <a:pt x="3" y="61"/>
                    <a:pt x="4" y="70"/>
                  </a:cubicBezTo>
                  <a:cubicBezTo>
                    <a:pt x="4" y="72"/>
                    <a:pt x="6" y="85"/>
                    <a:pt x="6" y="85"/>
                  </a:cubicBezTo>
                  <a:cubicBezTo>
                    <a:pt x="6" y="85"/>
                    <a:pt x="6" y="85"/>
                    <a:pt x="6" y="85"/>
                  </a:cubicBezTo>
                  <a:cubicBezTo>
                    <a:pt x="8" y="96"/>
                    <a:pt x="14" y="117"/>
                    <a:pt x="18" y="132"/>
                  </a:cubicBezTo>
                  <a:cubicBezTo>
                    <a:pt x="26" y="159"/>
                    <a:pt x="30" y="188"/>
                    <a:pt x="34" y="214"/>
                  </a:cubicBezTo>
                  <a:cubicBezTo>
                    <a:pt x="33" y="212"/>
                    <a:pt x="33" y="210"/>
                    <a:pt x="33" y="210"/>
                  </a:cubicBezTo>
                  <a:lnTo>
                    <a:pt x="33" y="210"/>
                  </a:lnTo>
                  <a:cubicBezTo>
                    <a:pt x="33" y="210"/>
                    <a:pt x="35" y="223"/>
                    <a:pt x="35" y="225"/>
                  </a:cubicBezTo>
                  <a:cubicBezTo>
                    <a:pt x="36" y="233"/>
                    <a:pt x="36" y="239"/>
                    <a:pt x="36" y="246"/>
                  </a:cubicBezTo>
                  <a:cubicBezTo>
                    <a:pt x="37" y="260"/>
                    <a:pt x="37" y="275"/>
                    <a:pt x="36" y="290"/>
                  </a:cubicBezTo>
                  <a:cubicBezTo>
                    <a:pt x="36" y="305"/>
                    <a:pt x="35" y="320"/>
                    <a:pt x="34" y="333"/>
                  </a:cubicBezTo>
                  <a:cubicBezTo>
                    <a:pt x="34" y="337"/>
                    <a:pt x="32" y="342"/>
                    <a:pt x="32" y="347"/>
                  </a:cubicBezTo>
                  <a:cubicBezTo>
                    <a:pt x="33" y="344"/>
                    <a:pt x="33" y="342"/>
                    <a:pt x="33" y="342"/>
                  </a:cubicBezTo>
                  <a:lnTo>
                    <a:pt x="33" y="342"/>
                  </a:lnTo>
                  <a:cubicBezTo>
                    <a:pt x="33" y="342"/>
                    <a:pt x="33" y="344"/>
                    <a:pt x="32" y="348"/>
                  </a:cubicBezTo>
                  <a:cubicBezTo>
                    <a:pt x="31" y="357"/>
                    <a:pt x="30" y="364"/>
                    <a:pt x="29" y="373"/>
                  </a:cubicBezTo>
                  <a:cubicBezTo>
                    <a:pt x="21" y="407"/>
                    <a:pt x="37" y="446"/>
                    <a:pt x="75" y="454"/>
                  </a:cubicBezTo>
                  <a:cubicBezTo>
                    <a:pt x="80" y="456"/>
                    <a:pt x="86" y="457"/>
                    <a:pt x="92" y="457"/>
                  </a:cubicBezTo>
                  <a:cubicBezTo>
                    <a:pt x="118" y="457"/>
                    <a:pt x="149" y="440"/>
                    <a:pt x="154" y="409"/>
                  </a:cubicBezTo>
                  <a:cubicBezTo>
                    <a:pt x="167" y="335"/>
                    <a:pt x="168" y="264"/>
                    <a:pt x="157" y="189"/>
                  </a:cubicBezTo>
                  <a:cubicBezTo>
                    <a:pt x="152" y="157"/>
                    <a:pt x="141" y="127"/>
                    <a:pt x="129" y="96"/>
                  </a:cubicBezTo>
                  <a:cubicBezTo>
                    <a:pt x="121" y="76"/>
                    <a:pt x="113" y="59"/>
                    <a:pt x="98" y="40"/>
                  </a:cubicBezTo>
                  <a:cubicBezTo>
                    <a:pt x="87" y="28"/>
                    <a:pt x="76" y="18"/>
                    <a:pt x="61" y="7"/>
                  </a:cubicBezTo>
                  <a:cubicBezTo>
                    <a:pt x="56" y="3"/>
                    <a:pt x="49" y="1"/>
                    <a:pt x="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8" name="Google Shape;4768;p177"/>
            <p:cNvSpPr/>
            <p:nvPr/>
          </p:nvSpPr>
          <p:spPr>
            <a:xfrm>
              <a:off x="5780950" y="1648700"/>
              <a:ext cx="3925" cy="9525"/>
            </a:xfrm>
            <a:custGeom>
              <a:avLst/>
              <a:gdLst/>
              <a:ahLst/>
              <a:cxnLst/>
              <a:rect l="l" t="t" r="r" b="b"/>
              <a:pathLst>
                <a:path w="157" h="381" extrusionOk="0">
                  <a:moveTo>
                    <a:pt x="117" y="0"/>
                  </a:moveTo>
                  <a:cubicBezTo>
                    <a:pt x="107" y="0"/>
                    <a:pt x="98" y="5"/>
                    <a:pt x="95" y="16"/>
                  </a:cubicBezTo>
                  <a:cubicBezTo>
                    <a:pt x="88" y="41"/>
                    <a:pt x="85" y="66"/>
                    <a:pt x="78" y="91"/>
                  </a:cubicBezTo>
                  <a:cubicBezTo>
                    <a:pt x="70" y="115"/>
                    <a:pt x="63" y="138"/>
                    <a:pt x="57" y="162"/>
                  </a:cubicBezTo>
                  <a:cubicBezTo>
                    <a:pt x="44" y="210"/>
                    <a:pt x="28" y="260"/>
                    <a:pt x="11" y="307"/>
                  </a:cubicBezTo>
                  <a:cubicBezTo>
                    <a:pt x="1" y="335"/>
                    <a:pt x="22" y="371"/>
                    <a:pt x="52" y="379"/>
                  </a:cubicBezTo>
                  <a:cubicBezTo>
                    <a:pt x="56" y="380"/>
                    <a:pt x="61" y="380"/>
                    <a:pt x="65" y="380"/>
                  </a:cubicBezTo>
                  <a:cubicBezTo>
                    <a:pt x="92" y="380"/>
                    <a:pt x="116" y="364"/>
                    <a:pt x="124" y="338"/>
                  </a:cubicBezTo>
                  <a:cubicBezTo>
                    <a:pt x="140" y="285"/>
                    <a:pt x="150" y="230"/>
                    <a:pt x="154" y="174"/>
                  </a:cubicBezTo>
                  <a:cubicBezTo>
                    <a:pt x="156" y="162"/>
                    <a:pt x="157" y="148"/>
                    <a:pt x="156" y="136"/>
                  </a:cubicBezTo>
                  <a:cubicBezTo>
                    <a:pt x="156" y="123"/>
                    <a:pt x="152" y="111"/>
                    <a:pt x="151" y="97"/>
                  </a:cubicBezTo>
                  <a:cubicBezTo>
                    <a:pt x="149" y="71"/>
                    <a:pt x="146" y="42"/>
                    <a:pt x="139" y="16"/>
                  </a:cubicBezTo>
                  <a:cubicBezTo>
                    <a:pt x="136" y="5"/>
                    <a:pt x="126" y="0"/>
                    <a:pt x="11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9" name="Google Shape;4769;p177"/>
            <p:cNvSpPr/>
            <p:nvPr/>
          </p:nvSpPr>
          <p:spPr>
            <a:xfrm>
              <a:off x="5676100" y="1694425"/>
              <a:ext cx="3200" cy="13825"/>
            </a:xfrm>
            <a:custGeom>
              <a:avLst/>
              <a:gdLst/>
              <a:ahLst/>
              <a:cxnLst/>
              <a:rect l="l" t="t" r="r" b="b"/>
              <a:pathLst>
                <a:path w="128" h="553" extrusionOk="0">
                  <a:moveTo>
                    <a:pt x="64" y="1"/>
                  </a:moveTo>
                  <a:cubicBezTo>
                    <a:pt x="49" y="1"/>
                    <a:pt x="34" y="7"/>
                    <a:pt x="29" y="21"/>
                  </a:cubicBezTo>
                  <a:cubicBezTo>
                    <a:pt x="20" y="41"/>
                    <a:pt x="7" y="62"/>
                    <a:pt x="6" y="86"/>
                  </a:cubicBezTo>
                  <a:cubicBezTo>
                    <a:pt x="5" y="104"/>
                    <a:pt x="4" y="122"/>
                    <a:pt x="3" y="139"/>
                  </a:cubicBezTo>
                  <a:cubicBezTo>
                    <a:pt x="0" y="179"/>
                    <a:pt x="1" y="218"/>
                    <a:pt x="1" y="257"/>
                  </a:cubicBezTo>
                  <a:lnTo>
                    <a:pt x="1" y="491"/>
                  </a:lnTo>
                  <a:cubicBezTo>
                    <a:pt x="1" y="524"/>
                    <a:pt x="30" y="553"/>
                    <a:pt x="63" y="553"/>
                  </a:cubicBezTo>
                  <a:cubicBezTo>
                    <a:pt x="64" y="553"/>
                    <a:pt x="65" y="553"/>
                    <a:pt x="66" y="553"/>
                  </a:cubicBezTo>
                  <a:cubicBezTo>
                    <a:pt x="98" y="553"/>
                    <a:pt x="126" y="526"/>
                    <a:pt x="126" y="492"/>
                  </a:cubicBezTo>
                  <a:lnTo>
                    <a:pt x="126" y="259"/>
                  </a:lnTo>
                  <a:cubicBezTo>
                    <a:pt x="126" y="221"/>
                    <a:pt x="127" y="183"/>
                    <a:pt x="124" y="144"/>
                  </a:cubicBezTo>
                  <a:cubicBezTo>
                    <a:pt x="123" y="124"/>
                    <a:pt x="123" y="106"/>
                    <a:pt x="121" y="86"/>
                  </a:cubicBezTo>
                  <a:cubicBezTo>
                    <a:pt x="118" y="63"/>
                    <a:pt x="108" y="42"/>
                    <a:pt x="98" y="21"/>
                  </a:cubicBezTo>
                  <a:cubicBezTo>
                    <a:pt x="93" y="7"/>
                    <a:pt x="78" y="1"/>
                    <a:pt x="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0" name="Google Shape;4770;p177"/>
            <p:cNvSpPr/>
            <p:nvPr/>
          </p:nvSpPr>
          <p:spPr>
            <a:xfrm>
              <a:off x="5681025" y="1694725"/>
              <a:ext cx="3700" cy="11150"/>
            </a:xfrm>
            <a:custGeom>
              <a:avLst/>
              <a:gdLst/>
              <a:ahLst/>
              <a:cxnLst/>
              <a:rect l="l" t="t" r="r" b="b"/>
              <a:pathLst>
                <a:path w="148" h="446" extrusionOk="0">
                  <a:moveTo>
                    <a:pt x="116" y="1"/>
                  </a:moveTo>
                  <a:cubicBezTo>
                    <a:pt x="106" y="1"/>
                    <a:pt x="96" y="5"/>
                    <a:pt x="89" y="15"/>
                  </a:cubicBezTo>
                  <a:cubicBezTo>
                    <a:pt x="54" y="66"/>
                    <a:pt x="30" y="126"/>
                    <a:pt x="18" y="186"/>
                  </a:cubicBezTo>
                  <a:cubicBezTo>
                    <a:pt x="6" y="250"/>
                    <a:pt x="1" y="315"/>
                    <a:pt x="1" y="381"/>
                  </a:cubicBezTo>
                  <a:cubicBezTo>
                    <a:pt x="1" y="414"/>
                    <a:pt x="30" y="445"/>
                    <a:pt x="62" y="445"/>
                  </a:cubicBezTo>
                  <a:cubicBezTo>
                    <a:pt x="63" y="445"/>
                    <a:pt x="64" y="445"/>
                    <a:pt x="65" y="445"/>
                  </a:cubicBezTo>
                  <a:cubicBezTo>
                    <a:pt x="100" y="444"/>
                    <a:pt x="132" y="418"/>
                    <a:pt x="131" y="381"/>
                  </a:cubicBezTo>
                  <a:cubicBezTo>
                    <a:pt x="130" y="321"/>
                    <a:pt x="132" y="261"/>
                    <a:pt x="139" y="202"/>
                  </a:cubicBezTo>
                  <a:cubicBezTo>
                    <a:pt x="144" y="148"/>
                    <a:pt x="147" y="92"/>
                    <a:pt x="146" y="30"/>
                  </a:cubicBezTo>
                  <a:cubicBezTo>
                    <a:pt x="146" y="11"/>
                    <a:pt x="132"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1" name="Google Shape;4771;p177"/>
            <p:cNvSpPr/>
            <p:nvPr/>
          </p:nvSpPr>
          <p:spPr>
            <a:xfrm>
              <a:off x="5437650" y="1746700"/>
              <a:ext cx="5950" cy="12600"/>
            </a:xfrm>
            <a:custGeom>
              <a:avLst/>
              <a:gdLst/>
              <a:ahLst/>
              <a:cxnLst/>
              <a:rect l="l" t="t" r="r" b="b"/>
              <a:pathLst>
                <a:path w="238" h="504" extrusionOk="0">
                  <a:moveTo>
                    <a:pt x="193" y="0"/>
                  </a:moveTo>
                  <a:cubicBezTo>
                    <a:pt x="182" y="0"/>
                    <a:pt x="171" y="7"/>
                    <a:pt x="167" y="19"/>
                  </a:cubicBezTo>
                  <a:cubicBezTo>
                    <a:pt x="146" y="83"/>
                    <a:pt x="131" y="148"/>
                    <a:pt x="108" y="211"/>
                  </a:cubicBezTo>
                  <a:cubicBezTo>
                    <a:pt x="88" y="269"/>
                    <a:pt x="59" y="329"/>
                    <a:pt x="25" y="387"/>
                  </a:cubicBezTo>
                  <a:cubicBezTo>
                    <a:pt x="1" y="426"/>
                    <a:pt x="20" y="479"/>
                    <a:pt x="62" y="497"/>
                  </a:cubicBezTo>
                  <a:cubicBezTo>
                    <a:pt x="73" y="502"/>
                    <a:pt x="84" y="504"/>
                    <a:pt x="94" y="504"/>
                  </a:cubicBezTo>
                  <a:cubicBezTo>
                    <a:pt x="128" y="504"/>
                    <a:pt x="155" y="480"/>
                    <a:pt x="169" y="447"/>
                  </a:cubicBezTo>
                  <a:cubicBezTo>
                    <a:pt x="196" y="380"/>
                    <a:pt x="215" y="311"/>
                    <a:pt x="223" y="240"/>
                  </a:cubicBezTo>
                  <a:cubicBezTo>
                    <a:pt x="234" y="168"/>
                    <a:pt x="238" y="91"/>
                    <a:pt x="217" y="19"/>
                  </a:cubicBezTo>
                  <a:cubicBezTo>
                    <a:pt x="214" y="7"/>
                    <a:pt x="204" y="0"/>
                    <a:pt x="19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2" name="Google Shape;4772;p177"/>
            <p:cNvSpPr/>
            <p:nvPr/>
          </p:nvSpPr>
          <p:spPr>
            <a:xfrm>
              <a:off x="5451800" y="1750375"/>
              <a:ext cx="4050" cy="8825"/>
            </a:xfrm>
            <a:custGeom>
              <a:avLst/>
              <a:gdLst/>
              <a:ahLst/>
              <a:cxnLst/>
              <a:rect l="l" t="t" r="r" b="b"/>
              <a:pathLst>
                <a:path w="162" h="353" extrusionOk="0">
                  <a:moveTo>
                    <a:pt x="125" y="0"/>
                  </a:moveTo>
                  <a:cubicBezTo>
                    <a:pt x="114" y="0"/>
                    <a:pt x="102" y="7"/>
                    <a:pt x="97" y="22"/>
                  </a:cubicBezTo>
                  <a:cubicBezTo>
                    <a:pt x="66" y="101"/>
                    <a:pt x="41" y="182"/>
                    <a:pt x="8" y="262"/>
                  </a:cubicBezTo>
                  <a:cubicBezTo>
                    <a:pt x="1" y="277"/>
                    <a:pt x="6" y="303"/>
                    <a:pt x="15" y="316"/>
                  </a:cubicBezTo>
                  <a:cubicBezTo>
                    <a:pt x="24" y="331"/>
                    <a:pt x="41" y="346"/>
                    <a:pt x="57" y="350"/>
                  </a:cubicBezTo>
                  <a:cubicBezTo>
                    <a:pt x="64" y="351"/>
                    <a:pt x="71" y="352"/>
                    <a:pt x="78" y="352"/>
                  </a:cubicBezTo>
                  <a:cubicBezTo>
                    <a:pt x="90" y="352"/>
                    <a:pt x="102" y="350"/>
                    <a:pt x="112" y="342"/>
                  </a:cubicBezTo>
                  <a:cubicBezTo>
                    <a:pt x="127" y="332"/>
                    <a:pt x="143" y="317"/>
                    <a:pt x="146" y="299"/>
                  </a:cubicBezTo>
                  <a:cubicBezTo>
                    <a:pt x="152" y="252"/>
                    <a:pt x="158" y="205"/>
                    <a:pt x="159" y="158"/>
                  </a:cubicBezTo>
                  <a:cubicBezTo>
                    <a:pt x="161" y="137"/>
                    <a:pt x="161" y="117"/>
                    <a:pt x="161" y="96"/>
                  </a:cubicBezTo>
                  <a:cubicBezTo>
                    <a:pt x="161" y="74"/>
                    <a:pt x="158" y="53"/>
                    <a:pt x="156" y="30"/>
                  </a:cubicBezTo>
                  <a:cubicBezTo>
                    <a:pt x="154" y="11"/>
                    <a:pt x="140" y="0"/>
                    <a:pt x="12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3" name="Google Shape;4773;p177"/>
            <p:cNvSpPr/>
            <p:nvPr/>
          </p:nvSpPr>
          <p:spPr>
            <a:xfrm>
              <a:off x="5162975" y="1687925"/>
              <a:ext cx="10975" cy="18175"/>
            </a:xfrm>
            <a:custGeom>
              <a:avLst/>
              <a:gdLst/>
              <a:ahLst/>
              <a:cxnLst/>
              <a:rect l="l" t="t" r="r" b="b"/>
              <a:pathLst>
                <a:path w="439" h="727" extrusionOk="0">
                  <a:moveTo>
                    <a:pt x="28" y="0"/>
                  </a:moveTo>
                  <a:cubicBezTo>
                    <a:pt x="12" y="0"/>
                    <a:pt x="0" y="17"/>
                    <a:pt x="9" y="34"/>
                  </a:cubicBezTo>
                  <a:cubicBezTo>
                    <a:pt x="62" y="142"/>
                    <a:pt x="127" y="244"/>
                    <a:pt x="180" y="353"/>
                  </a:cubicBezTo>
                  <a:cubicBezTo>
                    <a:pt x="233" y="467"/>
                    <a:pt x="278" y="586"/>
                    <a:pt x="331" y="700"/>
                  </a:cubicBezTo>
                  <a:cubicBezTo>
                    <a:pt x="339" y="717"/>
                    <a:pt x="358" y="726"/>
                    <a:pt x="378" y="726"/>
                  </a:cubicBezTo>
                  <a:cubicBezTo>
                    <a:pt x="388" y="726"/>
                    <a:pt x="398" y="724"/>
                    <a:pt x="406" y="719"/>
                  </a:cubicBezTo>
                  <a:cubicBezTo>
                    <a:pt x="433" y="702"/>
                    <a:pt x="438" y="670"/>
                    <a:pt x="426" y="643"/>
                  </a:cubicBezTo>
                  <a:cubicBezTo>
                    <a:pt x="371" y="526"/>
                    <a:pt x="324" y="405"/>
                    <a:pt x="269" y="289"/>
                  </a:cubicBezTo>
                  <a:cubicBezTo>
                    <a:pt x="217" y="181"/>
                    <a:pt x="151" y="58"/>
                    <a:pt x="39" y="3"/>
                  </a:cubicBezTo>
                  <a:cubicBezTo>
                    <a:pt x="36"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4" name="Google Shape;4774;p177"/>
            <p:cNvSpPr/>
            <p:nvPr/>
          </p:nvSpPr>
          <p:spPr>
            <a:xfrm>
              <a:off x="5170075" y="1691750"/>
              <a:ext cx="4125" cy="10400"/>
            </a:xfrm>
            <a:custGeom>
              <a:avLst/>
              <a:gdLst/>
              <a:ahLst/>
              <a:cxnLst/>
              <a:rect l="l" t="t" r="r" b="b"/>
              <a:pathLst>
                <a:path w="165" h="416" extrusionOk="0">
                  <a:moveTo>
                    <a:pt x="142" y="0"/>
                  </a:moveTo>
                  <a:cubicBezTo>
                    <a:pt x="141" y="0"/>
                    <a:pt x="140" y="0"/>
                    <a:pt x="139" y="1"/>
                  </a:cubicBezTo>
                  <a:cubicBezTo>
                    <a:pt x="108" y="11"/>
                    <a:pt x="80" y="40"/>
                    <a:pt x="61" y="64"/>
                  </a:cubicBezTo>
                  <a:cubicBezTo>
                    <a:pt x="51" y="76"/>
                    <a:pt x="40" y="90"/>
                    <a:pt x="32" y="103"/>
                  </a:cubicBezTo>
                  <a:cubicBezTo>
                    <a:pt x="23" y="121"/>
                    <a:pt x="20" y="141"/>
                    <a:pt x="16" y="158"/>
                  </a:cubicBezTo>
                  <a:cubicBezTo>
                    <a:pt x="0" y="239"/>
                    <a:pt x="20" y="317"/>
                    <a:pt x="52" y="392"/>
                  </a:cubicBezTo>
                  <a:cubicBezTo>
                    <a:pt x="58" y="408"/>
                    <a:pt x="77" y="416"/>
                    <a:pt x="95" y="416"/>
                  </a:cubicBezTo>
                  <a:cubicBezTo>
                    <a:pt x="101" y="416"/>
                    <a:pt x="108" y="415"/>
                    <a:pt x="113" y="413"/>
                  </a:cubicBezTo>
                  <a:cubicBezTo>
                    <a:pt x="133" y="404"/>
                    <a:pt x="150" y="378"/>
                    <a:pt x="142" y="354"/>
                  </a:cubicBezTo>
                  <a:cubicBezTo>
                    <a:pt x="116" y="293"/>
                    <a:pt x="104" y="239"/>
                    <a:pt x="111" y="174"/>
                  </a:cubicBezTo>
                  <a:cubicBezTo>
                    <a:pt x="111" y="173"/>
                    <a:pt x="112" y="168"/>
                    <a:pt x="112" y="167"/>
                  </a:cubicBezTo>
                  <a:lnTo>
                    <a:pt x="112" y="167"/>
                  </a:lnTo>
                  <a:cubicBezTo>
                    <a:pt x="112" y="165"/>
                    <a:pt x="112" y="162"/>
                    <a:pt x="112" y="160"/>
                  </a:cubicBezTo>
                  <a:cubicBezTo>
                    <a:pt x="113" y="153"/>
                    <a:pt x="116" y="147"/>
                    <a:pt x="117" y="139"/>
                  </a:cubicBezTo>
                  <a:cubicBezTo>
                    <a:pt x="121" y="122"/>
                    <a:pt x="119" y="116"/>
                    <a:pt x="124" y="98"/>
                  </a:cubicBezTo>
                  <a:cubicBezTo>
                    <a:pt x="134" y="71"/>
                    <a:pt x="150" y="49"/>
                    <a:pt x="160" y="23"/>
                  </a:cubicBezTo>
                  <a:cubicBezTo>
                    <a:pt x="165" y="11"/>
                    <a:pt x="153" y="0"/>
                    <a:pt x="1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5" name="Google Shape;4775;p177"/>
            <p:cNvSpPr/>
            <p:nvPr/>
          </p:nvSpPr>
          <p:spPr>
            <a:xfrm>
              <a:off x="5635875" y="1523450"/>
              <a:ext cx="3975" cy="7575"/>
            </a:xfrm>
            <a:custGeom>
              <a:avLst/>
              <a:gdLst/>
              <a:ahLst/>
              <a:cxnLst/>
              <a:rect l="l" t="t" r="r" b="b"/>
              <a:pathLst>
                <a:path w="159" h="303" extrusionOk="0">
                  <a:moveTo>
                    <a:pt x="21" y="0"/>
                  </a:moveTo>
                  <a:cubicBezTo>
                    <a:pt x="11" y="0"/>
                    <a:pt x="0" y="10"/>
                    <a:pt x="3" y="22"/>
                  </a:cubicBezTo>
                  <a:cubicBezTo>
                    <a:pt x="20" y="112"/>
                    <a:pt x="51" y="199"/>
                    <a:pt x="87" y="285"/>
                  </a:cubicBezTo>
                  <a:cubicBezTo>
                    <a:pt x="93" y="297"/>
                    <a:pt x="106" y="303"/>
                    <a:pt x="119" y="303"/>
                  </a:cubicBezTo>
                  <a:cubicBezTo>
                    <a:pt x="126" y="303"/>
                    <a:pt x="132" y="301"/>
                    <a:pt x="137" y="299"/>
                  </a:cubicBezTo>
                  <a:cubicBezTo>
                    <a:pt x="154" y="288"/>
                    <a:pt x="159" y="266"/>
                    <a:pt x="150" y="249"/>
                  </a:cubicBezTo>
                  <a:cubicBezTo>
                    <a:pt x="108" y="172"/>
                    <a:pt x="72" y="90"/>
                    <a:pt x="34" y="9"/>
                  </a:cubicBezTo>
                  <a:cubicBezTo>
                    <a:pt x="31" y="3"/>
                    <a:pt x="26" y="0"/>
                    <a:pt x="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6" name="Google Shape;4776;p177"/>
            <p:cNvSpPr/>
            <p:nvPr/>
          </p:nvSpPr>
          <p:spPr>
            <a:xfrm>
              <a:off x="5644950" y="1518400"/>
              <a:ext cx="5775" cy="14125"/>
            </a:xfrm>
            <a:custGeom>
              <a:avLst/>
              <a:gdLst/>
              <a:ahLst/>
              <a:cxnLst/>
              <a:rect l="l" t="t" r="r" b="b"/>
              <a:pathLst>
                <a:path w="231" h="565" extrusionOk="0">
                  <a:moveTo>
                    <a:pt x="202" y="0"/>
                  </a:moveTo>
                  <a:cubicBezTo>
                    <a:pt x="200" y="0"/>
                    <a:pt x="197" y="1"/>
                    <a:pt x="195" y="2"/>
                  </a:cubicBezTo>
                  <a:cubicBezTo>
                    <a:pt x="103" y="41"/>
                    <a:pt x="41" y="127"/>
                    <a:pt x="21" y="222"/>
                  </a:cubicBezTo>
                  <a:cubicBezTo>
                    <a:pt x="1" y="327"/>
                    <a:pt x="20" y="434"/>
                    <a:pt x="59" y="531"/>
                  </a:cubicBezTo>
                  <a:cubicBezTo>
                    <a:pt x="67" y="550"/>
                    <a:pt x="83" y="565"/>
                    <a:pt x="104" y="565"/>
                  </a:cubicBezTo>
                  <a:cubicBezTo>
                    <a:pt x="107" y="565"/>
                    <a:pt x="112" y="564"/>
                    <a:pt x="116" y="563"/>
                  </a:cubicBezTo>
                  <a:cubicBezTo>
                    <a:pt x="140" y="558"/>
                    <a:pt x="160" y="531"/>
                    <a:pt x="149" y="507"/>
                  </a:cubicBezTo>
                  <a:cubicBezTo>
                    <a:pt x="118" y="426"/>
                    <a:pt x="97" y="335"/>
                    <a:pt x="115" y="247"/>
                  </a:cubicBezTo>
                  <a:cubicBezTo>
                    <a:pt x="133" y="168"/>
                    <a:pt x="176" y="97"/>
                    <a:pt x="221" y="29"/>
                  </a:cubicBezTo>
                  <a:cubicBezTo>
                    <a:pt x="231" y="14"/>
                    <a:pt x="217" y="0"/>
                    <a:pt x="2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7" name="Google Shape;4777;p177"/>
            <p:cNvSpPr/>
            <p:nvPr/>
          </p:nvSpPr>
          <p:spPr>
            <a:xfrm>
              <a:off x="5317225" y="1598275"/>
              <a:ext cx="3550" cy="23550"/>
            </a:xfrm>
            <a:custGeom>
              <a:avLst/>
              <a:gdLst/>
              <a:ahLst/>
              <a:cxnLst/>
              <a:rect l="l" t="t" r="r" b="b"/>
              <a:pathLst>
                <a:path w="142" h="942" extrusionOk="0">
                  <a:moveTo>
                    <a:pt x="71" y="1"/>
                  </a:moveTo>
                  <a:cubicBezTo>
                    <a:pt x="61" y="1"/>
                    <a:pt x="51" y="7"/>
                    <a:pt x="47" y="18"/>
                  </a:cubicBezTo>
                  <a:cubicBezTo>
                    <a:pt x="27" y="86"/>
                    <a:pt x="26" y="158"/>
                    <a:pt x="16" y="228"/>
                  </a:cubicBezTo>
                  <a:cubicBezTo>
                    <a:pt x="7" y="299"/>
                    <a:pt x="6" y="371"/>
                    <a:pt x="5" y="441"/>
                  </a:cubicBezTo>
                  <a:cubicBezTo>
                    <a:pt x="0" y="586"/>
                    <a:pt x="2" y="731"/>
                    <a:pt x="1" y="874"/>
                  </a:cubicBezTo>
                  <a:cubicBezTo>
                    <a:pt x="1" y="919"/>
                    <a:pt x="35" y="942"/>
                    <a:pt x="70" y="942"/>
                  </a:cubicBezTo>
                  <a:cubicBezTo>
                    <a:pt x="105" y="942"/>
                    <a:pt x="140" y="919"/>
                    <a:pt x="140" y="874"/>
                  </a:cubicBezTo>
                  <a:cubicBezTo>
                    <a:pt x="139" y="730"/>
                    <a:pt x="141" y="584"/>
                    <a:pt x="136" y="441"/>
                  </a:cubicBezTo>
                  <a:cubicBezTo>
                    <a:pt x="134" y="371"/>
                    <a:pt x="133" y="299"/>
                    <a:pt x="125" y="228"/>
                  </a:cubicBezTo>
                  <a:cubicBezTo>
                    <a:pt x="116" y="158"/>
                    <a:pt x="114" y="86"/>
                    <a:pt x="94" y="18"/>
                  </a:cubicBezTo>
                  <a:cubicBezTo>
                    <a:pt x="91" y="7"/>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8" name="Google Shape;4778;p177"/>
            <p:cNvSpPr/>
            <p:nvPr/>
          </p:nvSpPr>
          <p:spPr>
            <a:xfrm>
              <a:off x="5328750" y="1597075"/>
              <a:ext cx="3000" cy="15625"/>
            </a:xfrm>
            <a:custGeom>
              <a:avLst/>
              <a:gdLst/>
              <a:ahLst/>
              <a:cxnLst/>
              <a:rect l="l" t="t" r="r" b="b"/>
              <a:pathLst>
                <a:path w="120" h="625" extrusionOk="0">
                  <a:moveTo>
                    <a:pt x="59" y="1"/>
                  </a:moveTo>
                  <a:cubicBezTo>
                    <a:pt x="50" y="1"/>
                    <a:pt x="41" y="6"/>
                    <a:pt x="38" y="16"/>
                  </a:cubicBezTo>
                  <a:cubicBezTo>
                    <a:pt x="13" y="106"/>
                    <a:pt x="0" y="199"/>
                    <a:pt x="1" y="292"/>
                  </a:cubicBezTo>
                  <a:lnTo>
                    <a:pt x="5" y="573"/>
                  </a:lnTo>
                  <a:cubicBezTo>
                    <a:pt x="5" y="607"/>
                    <a:pt x="33" y="625"/>
                    <a:pt x="60" y="625"/>
                  </a:cubicBezTo>
                  <a:cubicBezTo>
                    <a:pt x="87" y="625"/>
                    <a:pt x="114" y="607"/>
                    <a:pt x="114" y="573"/>
                  </a:cubicBezTo>
                  <a:lnTo>
                    <a:pt x="117" y="292"/>
                  </a:lnTo>
                  <a:cubicBezTo>
                    <a:pt x="119" y="199"/>
                    <a:pt x="106" y="106"/>
                    <a:pt x="80" y="16"/>
                  </a:cubicBezTo>
                  <a:cubicBezTo>
                    <a:pt x="77" y="6"/>
                    <a:pt x="68" y="1"/>
                    <a:pt x="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9" name="Google Shape;4779;p177"/>
            <p:cNvSpPr/>
            <p:nvPr/>
          </p:nvSpPr>
          <p:spPr>
            <a:xfrm>
              <a:off x="5887350" y="1584925"/>
              <a:ext cx="6000" cy="15650"/>
            </a:xfrm>
            <a:custGeom>
              <a:avLst/>
              <a:gdLst/>
              <a:ahLst/>
              <a:cxnLst/>
              <a:rect l="l" t="t" r="r" b="b"/>
              <a:pathLst>
                <a:path w="240" h="626" extrusionOk="0">
                  <a:moveTo>
                    <a:pt x="210" y="0"/>
                  </a:moveTo>
                  <a:cubicBezTo>
                    <a:pt x="201" y="0"/>
                    <a:pt x="192" y="5"/>
                    <a:pt x="188" y="17"/>
                  </a:cubicBezTo>
                  <a:cubicBezTo>
                    <a:pt x="177" y="64"/>
                    <a:pt x="168" y="110"/>
                    <a:pt x="154" y="154"/>
                  </a:cubicBezTo>
                  <a:cubicBezTo>
                    <a:pt x="145" y="177"/>
                    <a:pt x="136" y="198"/>
                    <a:pt x="128" y="220"/>
                  </a:cubicBezTo>
                  <a:cubicBezTo>
                    <a:pt x="120" y="244"/>
                    <a:pt x="114" y="265"/>
                    <a:pt x="106" y="289"/>
                  </a:cubicBezTo>
                  <a:cubicBezTo>
                    <a:pt x="76" y="379"/>
                    <a:pt x="46" y="469"/>
                    <a:pt x="11" y="559"/>
                  </a:cubicBezTo>
                  <a:cubicBezTo>
                    <a:pt x="1" y="586"/>
                    <a:pt x="22" y="617"/>
                    <a:pt x="48" y="623"/>
                  </a:cubicBezTo>
                  <a:cubicBezTo>
                    <a:pt x="53" y="625"/>
                    <a:pt x="59" y="626"/>
                    <a:pt x="64" y="626"/>
                  </a:cubicBezTo>
                  <a:cubicBezTo>
                    <a:pt x="85" y="626"/>
                    <a:pt x="103" y="609"/>
                    <a:pt x="112" y="588"/>
                  </a:cubicBezTo>
                  <a:cubicBezTo>
                    <a:pt x="146" y="499"/>
                    <a:pt x="185" y="407"/>
                    <a:pt x="208" y="313"/>
                  </a:cubicBezTo>
                  <a:cubicBezTo>
                    <a:pt x="213" y="290"/>
                    <a:pt x="217" y="266"/>
                    <a:pt x="223" y="243"/>
                  </a:cubicBezTo>
                  <a:cubicBezTo>
                    <a:pt x="228" y="218"/>
                    <a:pt x="226" y="194"/>
                    <a:pt x="229" y="169"/>
                  </a:cubicBezTo>
                  <a:cubicBezTo>
                    <a:pt x="235" y="121"/>
                    <a:pt x="240" y="72"/>
                    <a:pt x="236" y="24"/>
                  </a:cubicBezTo>
                  <a:cubicBezTo>
                    <a:pt x="234" y="9"/>
                    <a:pt x="222"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0" name="Google Shape;4780;p177"/>
            <p:cNvSpPr/>
            <p:nvPr/>
          </p:nvSpPr>
          <p:spPr>
            <a:xfrm>
              <a:off x="5899100" y="1586300"/>
              <a:ext cx="3650" cy="11575"/>
            </a:xfrm>
            <a:custGeom>
              <a:avLst/>
              <a:gdLst/>
              <a:ahLst/>
              <a:cxnLst/>
              <a:rect l="l" t="t" r="r" b="b"/>
              <a:pathLst>
                <a:path w="146" h="463" extrusionOk="0">
                  <a:moveTo>
                    <a:pt x="37" y="0"/>
                  </a:moveTo>
                  <a:cubicBezTo>
                    <a:pt x="30" y="0"/>
                    <a:pt x="24" y="4"/>
                    <a:pt x="22" y="14"/>
                  </a:cubicBezTo>
                  <a:cubicBezTo>
                    <a:pt x="15" y="47"/>
                    <a:pt x="11" y="80"/>
                    <a:pt x="7" y="116"/>
                  </a:cubicBezTo>
                  <a:cubicBezTo>
                    <a:pt x="5" y="150"/>
                    <a:pt x="0" y="186"/>
                    <a:pt x="2" y="222"/>
                  </a:cubicBezTo>
                  <a:cubicBezTo>
                    <a:pt x="10" y="292"/>
                    <a:pt x="25" y="363"/>
                    <a:pt x="46" y="431"/>
                  </a:cubicBezTo>
                  <a:cubicBezTo>
                    <a:pt x="53" y="453"/>
                    <a:pt x="71" y="462"/>
                    <a:pt x="89" y="462"/>
                  </a:cubicBezTo>
                  <a:cubicBezTo>
                    <a:pt x="117" y="462"/>
                    <a:pt x="145" y="440"/>
                    <a:pt x="134" y="406"/>
                  </a:cubicBezTo>
                  <a:cubicBezTo>
                    <a:pt x="112" y="344"/>
                    <a:pt x="95" y="280"/>
                    <a:pt x="86" y="215"/>
                  </a:cubicBezTo>
                  <a:cubicBezTo>
                    <a:pt x="81" y="184"/>
                    <a:pt x="74" y="153"/>
                    <a:pt x="68" y="122"/>
                  </a:cubicBezTo>
                  <a:cubicBezTo>
                    <a:pt x="62" y="88"/>
                    <a:pt x="62" y="53"/>
                    <a:pt x="58" y="19"/>
                  </a:cubicBezTo>
                  <a:cubicBezTo>
                    <a:pt x="57" y="8"/>
                    <a:pt x="47" y="0"/>
                    <a:pt x="3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781" name="Google Shape;4781;p177"/>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Title and text">
  <p:cSld name="CUSTOM_1">
    <p:bg>
      <p:bgPr>
        <a:solidFill>
          <a:schemeClr val="dk2"/>
        </a:solidFill>
        <a:effectLst/>
      </p:bgPr>
    </p:bg>
    <p:spTree>
      <p:nvGrpSpPr>
        <p:cNvPr id="1" name="Shape 4782"/>
        <p:cNvGrpSpPr/>
        <p:nvPr/>
      </p:nvGrpSpPr>
      <p:grpSpPr>
        <a:xfrm>
          <a:off x="0" y="0"/>
          <a:ext cx="0" cy="0"/>
          <a:chOff x="0" y="0"/>
          <a:chExt cx="0" cy="0"/>
        </a:xfrm>
      </p:grpSpPr>
      <p:sp>
        <p:nvSpPr>
          <p:cNvPr id="4783" name="Google Shape;4783;p178"/>
          <p:cNvSpPr txBox="1">
            <a:spLocks noGrp="1"/>
          </p:cNvSpPr>
          <p:nvPr>
            <p:ph type="subTitle" idx="1"/>
          </p:nvPr>
        </p:nvSpPr>
        <p:spPr>
          <a:xfrm>
            <a:off x="2488300" y="3001575"/>
            <a:ext cx="4160400" cy="9450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None/>
              <a:defRPr sz="1700"/>
            </a:lvl1pPr>
            <a:lvl2pPr lvl="1" algn="ctr">
              <a:lnSpc>
                <a:spcPct val="100000"/>
              </a:lnSpc>
              <a:spcBef>
                <a:spcPts val="0"/>
              </a:spcBef>
              <a:spcAft>
                <a:spcPts val="0"/>
              </a:spcAft>
              <a:buSzPts val="1100"/>
              <a:buNone/>
              <a:defRPr sz="1100"/>
            </a:lvl2pPr>
            <a:lvl3pPr lvl="2" algn="ctr">
              <a:lnSpc>
                <a:spcPct val="100000"/>
              </a:lnSpc>
              <a:spcBef>
                <a:spcPts val="0"/>
              </a:spcBef>
              <a:spcAft>
                <a:spcPts val="0"/>
              </a:spcAft>
              <a:buSzPts val="1100"/>
              <a:buNone/>
              <a:defRPr sz="1100"/>
            </a:lvl3pPr>
            <a:lvl4pPr lvl="3" algn="ctr">
              <a:lnSpc>
                <a:spcPct val="100000"/>
              </a:lnSpc>
              <a:spcBef>
                <a:spcPts val="0"/>
              </a:spcBef>
              <a:spcAft>
                <a:spcPts val="0"/>
              </a:spcAft>
              <a:buSzPts val="1100"/>
              <a:buNone/>
              <a:defRPr sz="1100"/>
            </a:lvl4pPr>
            <a:lvl5pPr lvl="4" algn="ctr">
              <a:lnSpc>
                <a:spcPct val="100000"/>
              </a:lnSpc>
              <a:spcBef>
                <a:spcPts val="0"/>
              </a:spcBef>
              <a:spcAft>
                <a:spcPts val="0"/>
              </a:spcAft>
              <a:buSzPts val="1100"/>
              <a:buNone/>
              <a:defRPr sz="1100"/>
            </a:lvl5pPr>
            <a:lvl6pPr lvl="5" algn="ctr">
              <a:lnSpc>
                <a:spcPct val="100000"/>
              </a:lnSpc>
              <a:spcBef>
                <a:spcPts val="0"/>
              </a:spcBef>
              <a:spcAft>
                <a:spcPts val="0"/>
              </a:spcAft>
              <a:buSzPts val="1100"/>
              <a:buNone/>
              <a:defRPr sz="1100"/>
            </a:lvl6pPr>
            <a:lvl7pPr lvl="6" algn="ctr">
              <a:lnSpc>
                <a:spcPct val="100000"/>
              </a:lnSpc>
              <a:spcBef>
                <a:spcPts val="0"/>
              </a:spcBef>
              <a:spcAft>
                <a:spcPts val="0"/>
              </a:spcAft>
              <a:buSzPts val="1100"/>
              <a:buNone/>
              <a:defRPr sz="1100"/>
            </a:lvl7pPr>
            <a:lvl8pPr lvl="7" algn="ctr">
              <a:lnSpc>
                <a:spcPct val="100000"/>
              </a:lnSpc>
              <a:spcBef>
                <a:spcPts val="0"/>
              </a:spcBef>
              <a:spcAft>
                <a:spcPts val="0"/>
              </a:spcAft>
              <a:buSzPts val="1100"/>
              <a:buNone/>
              <a:defRPr sz="1100"/>
            </a:lvl8pPr>
            <a:lvl9pPr lvl="8" algn="ctr">
              <a:lnSpc>
                <a:spcPct val="100000"/>
              </a:lnSpc>
              <a:spcBef>
                <a:spcPts val="0"/>
              </a:spcBef>
              <a:spcAft>
                <a:spcPts val="0"/>
              </a:spcAft>
              <a:buSzPts val="1100"/>
              <a:buNone/>
              <a:defRPr sz="1100"/>
            </a:lvl9pPr>
          </a:lstStyle>
          <a:p>
            <a:endParaRPr/>
          </a:p>
        </p:txBody>
      </p:sp>
      <p:sp>
        <p:nvSpPr>
          <p:cNvPr id="4784" name="Google Shape;4784;p178"/>
          <p:cNvSpPr txBox="1">
            <a:spLocks noGrp="1"/>
          </p:cNvSpPr>
          <p:nvPr>
            <p:ph type="title"/>
          </p:nvPr>
        </p:nvSpPr>
        <p:spPr>
          <a:xfrm>
            <a:off x="2204350" y="1331100"/>
            <a:ext cx="4728300" cy="1536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5000"/>
              <a:buFont typeface="Fredoka"/>
              <a:buNone/>
              <a:defRPr sz="10000">
                <a:latin typeface="Fredoka"/>
                <a:ea typeface="Fredoka"/>
                <a:cs typeface="Fredoka"/>
                <a:sym typeface="Fredoka"/>
              </a:defRPr>
            </a:lvl1pPr>
            <a:lvl2pPr lvl="1"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2pPr>
            <a:lvl3pPr lvl="2"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3pPr>
            <a:lvl4pPr lvl="3"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4pPr>
            <a:lvl5pPr lvl="4"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5pPr>
            <a:lvl6pPr lvl="5"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6pPr>
            <a:lvl7pPr lvl="6"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7pPr>
            <a:lvl8pPr lvl="7"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8pPr>
            <a:lvl9pPr lvl="8"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9pPr>
          </a:lstStyle>
          <a:p>
            <a:endParaRPr/>
          </a:p>
        </p:txBody>
      </p:sp>
      <p:grpSp>
        <p:nvGrpSpPr>
          <p:cNvPr id="4785" name="Google Shape;4785;p178"/>
          <p:cNvGrpSpPr/>
          <p:nvPr/>
        </p:nvGrpSpPr>
        <p:grpSpPr>
          <a:xfrm>
            <a:off x="-824455" y="85788"/>
            <a:ext cx="10179422" cy="5207834"/>
            <a:chOff x="-824455" y="85788"/>
            <a:chExt cx="10179422" cy="5207834"/>
          </a:xfrm>
        </p:grpSpPr>
        <p:sp>
          <p:nvSpPr>
            <p:cNvPr id="4786" name="Google Shape;4786;p178"/>
            <p:cNvSpPr/>
            <p:nvPr/>
          </p:nvSpPr>
          <p:spPr>
            <a:xfrm>
              <a:off x="767320" y="85800"/>
              <a:ext cx="2073222" cy="622787"/>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7" name="Google Shape;4787;p178"/>
            <p:cNvSpPr/>
            <p:nvPr/>
          </p:nvSpPr>
          <p:spPr>
            <a:xfrm>
              <a:off x="318000" y="85788"/>
              <a:ext cx="1040775" cy="1040775"/>
            </a:xfrm>
            <a:custGeom>
              <a:avLst/>
              <a:gdLst/>
              <a:ahLst/>
              <a:cxnLst/>
              <a:rect l="l" t="t" r="r" b="b"/>
              <a:pathLst>
                <a:path w="41631" h="41631" extrusionOk="0">
                  <a:moveTo>
                    <a:pt x="20815" y="0"/>
                  </a:moveTo>
                  <a:cubicBezTo>
                    <a:pt x="9319" y="0"/>
                    <a:pt x="1" y="9319"/>
                    <a:pt x="1" y="20815"/>
                  </a:cubicBezTo>
                  <a:cubicBezTo>
                    <a:pt x="1" y="32312"/>
                    <a:pt x="9319" y="41630"/>
                    <a:pt x="20815" y="41630"/>
                  </a:cubicBezTo>
                  <a:cubicBezTo>
                    <a:pt x="32312" y="41630"/>
                    <a:pt x="41630" y="32312"/>
                    <a:pt x="41630" y="20815"/>
                  </a:cubicBezTo>
                  <a:cubicBezTo>
                    <a:pt x="41630" y="9320"/>
                    <a:pt x="32311" y="0"/>
                    <a:pt x="2081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8" name="Google Shape;4788;p178"/>
            <p:cNvSpPr/>
            <p:nvPr/>
          </p:nvSpPr>
          <p:spPr>
            <a:xfrm flipH="1">
              <a:off x="-824455" y="730725"/>
              <a:ext cx="2073222" cy="622787"/>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9" name="Google Shape;4789;p178"/>
            <p:cNvSpPr/>
            <p:nvPr/>
          </p:nvSpPr>
          <p:spPr>
            <a:xfrm>
              <a:off x="6136697" y="4159345"/>
              <a:ext cx="3218270" cy="1134277"/>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790" name="Google Shape;4790;p178"/>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Title and text 1">
  <p:cSld name="CUSTOM_1_1">
    <p:bg>
      <p:bgPr>
        <a:solidFill>
          <a:schemeClr val="dk2"/>
        </a:solidFill>
        <a:effectLst/>
      </p:bgPr>
    </p:bg>
    <p:spTree>
      <p:nvGrpSpPr>
        <p:cNvPr id="1" name="Shape 4791"/>
        <p:cNvGrpSpPr/>
        <p:nvPr/>
      </p:nvGrpSpPr>
      <p:grpSpPr>
        <a:xfrm>
          <a:off x="0" y="0"/>
          <a:ext cx="0" cy="0"/>
          <a:chOff x="0" y="0"/>
          <a:chExt cx="0" cy="0"/>
        </a:xfrm>
      </p:grpSpPr>
      <p:sp>
        <p:nvSpPr>
          <p:cNvPr id="4792" name="Google Shape;4792;p179"/>
          <p:cNvSpPr txBox="1">
            <a:spLocks noGrp="1"/>
          </p:cNvSpPr>
          <p:nvPr>
            <p:ph type="subTitle" idx="1"/>
          </p:nvPr>
        </p:nvSpPr>
        <p:spPr>
          <a:xfrm>
            <a:off x="3322325" y="1743075"/>
            <a:ext cx="2971800" cy="13167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700"/>
              <a:buNone/>
              <a:defRPr/>
            </a:lvl1pPr>
            <a:lvl2pPr lvl="1" algn="ctr">
              <a:lnSpc>
                <a:spcPct val="100000"/>
              </a:lnSpc>
              <a:spcBef>
                <a:spcPts val="0"/>
              </a:spcBef>
              <a:spcAft>
                <a:spcPts val="0"/>
              </a:spcAft>
              <a:buSzPts val="1100"/>
              <a:buNone/>
              <a:defRPr sz="1100"/>
            </a:lvl2pPr>
            <a:lvl3pPr lvl="2" algn="ctr">
              <a:lnSpc>
                <a:spcPct val="100000"/>
              </a:lnSpc>
              <a:spcBef>
                <a:spcPts val="0"/>
              </a:spcBef>
              <a:spcAft>
                <a:spcPts val="0"/>
              </a:spcAft>
              <a:buSzPts val="1100"/>
              <a:buNone/>
              <a:defRPr sz="1100"/>
            </a:lvl3pPr>
            <a:lvl4pPr lvl="3" algn="ctr">
              <a:lnSpc>
                <a:spcPct val="100000"/>
              </a:lnSpc>
              <a:spcBef>
                <a:spcPts val="0"/>
              </a:spcBef>
              <a:spcAft>
                <a:spcPts val="0"/>
              </a:spcAft>
              <a:buSzPts val="1100"/>
              <a:buNone/>
              <a:defRPr sz="1100"/>
            </a:lvl4pPr>
            <a:lvl5pPr lvl="4" algn="ctr">
              <a:lnSpc>
                <a:spcPct val="100000"/>
              </a:lnSpc>
              <a:spcBef>
                <a:spcPts val="0"/>
              </a:spcBef>
              <a:spcAft>
                <a:spcPts val="0"/>
              </a:spcAft>
              <a:buSzPts val="1100"/>
              <a:buNone/>
              <a:defRPr sz="1100"/>
            </a:lvl5pPr>
            <a:lvl6pPr lvl="5" algn="ctr">
              <a:lnSpc>
                <a:spcPct val="100000"/>
              </a:lnSpc>
              <a:spcBef>
                <a:spcPts val="0"/>
              </a:spcBef>
              <a:spcAft>
                <a:spcPts val="0"/>
              </a:spcAft>
              <a:buSzPts val="1100"/>
              <a:buNone/>
              <a:defRPr sz="1100"/>
            </a:lvl6pPr>
            <a:lvl7pPr lvl="6" algn="ctr">
              <a:lnSpc>
                <a:spcPct val="100000"/>
              </a:lnSpc>
              <a:spcBef>
                <a:spcPts val="0"/>
              </a:spcBef>
              <a:spcAft>
                <a:spcPts val="0"/>
              </a:spcAft>
              <a:buSzPts val="1100"/>
              <a:buNone/>
              <a:defRPr sz="1100"/>
            </a:lvl7pPr>
            <a:lvl8pPr lvl="7" algn="ctr">
              <a:lnSpc>
                <a:spcPct val="100000"/>
              </a:lnSpc>
              <a:spcBef>
                <a:spcPts val="0"/>
              </a:spcBef>
              <a:spcAft>
                <a:spcPts val="0"/>
              </a:spcAft>
              <a:buSzPts val="1100"/>
              <a:buNone/>
              <a:defRPr sz="1100"/>
            </a:lvl8pPr>
            <a:lvl9pPr lvl="8" algn="ctr">
              <a:lnSpc>
                <a:spcPct val="100000"/>
              </a:lnSpc>
              <a:spcBef>
                <a:spcPts val="0"/>
              </a:spcBef>
              <a:spcAft>
                <a:spcPts val="0"/>
              </a:spcAft>
              <a:buSzPts val="1100"/>
              <a:buNone/>
              <a:defRPr sz="1100"/>
            </a:lvl9pPr>
          </a:lstStyle>
          <a:p>
            <a:endParaRPr/>
          </a:p>
        </p:txBody>
      </p:sp>
      <p:sp>
        <p:nvSpPr>
          <p:cNvPr id="4793" name="Google Shape;4793;p179"/>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4794" name="Google Shape;4794;p179"/>
          <p:cNvGrpSpPr/>
          <p:nvPr/>
        </p:nvGrpSpPr>
        <p:grpSpPr>
          <a:xfrm>
            <a:off x="-187750" y="2249899"/>
            <a:ext cx="12584787" cy="6938905"/>
            <a:chOff x="-307625" y="2249899"/>
            <a:chExt cx="12584787" cy="6938905"/>
          </a:xfrm>
        </p:grpSpPr>
        <p:sp>
          <p:nvSpPr>
            <p:cNvPr id="4795" name="Google Shape;4795;p179"/>
            <p:cNvSpPr/>
            <p:nvPr/>
          </p:nvSpPr>
          <p:spPr>
            <a:xfrm rot="-370957">
              <a:off x="3162222" y="3838649"/>
              <a:ext cx="8877635" cy="4886315"/>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796" name="Google Shape;4796;p179"/>
            <p:cNvGrpSpPr/>
            <p:nvPr/>
          </p:nvGrpSpPr>
          <p:grpSpPr>
            <a:xfrm>
              <a:off x="-307625" y="2249899"/>
              <a:ext cx="10194000" cy="3309814"/>
              <a:chOff x="-307625" y="2249899"/>
              <a:chExt cx="10194000" cy="3309814"/>
            </a:xfrm>
          </p:grpSpPr>
          <p:sp>
            <p:nvSpPr>
              <p:cNvPr id="4797" name="Google Shape;4797;p179"/>
              <p:cNvSpPr/>
              <p:nvPr/>
            </p:nvSpPr>
            <p:spPr>
              <a:xfrm>
                <a:off x="-307625" y="4382813"/>
                <a:ext cx="10194000" cy="11769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8" name="Google Shape;4798;p179"/>
              <p:cNvSpPr/>
              <p:nvPr/>
            </p:nvSpPr>
            <p:spPr>
              <a:xfrm>
                <a:off x="8068710" y="2249899"/>
                <a:ext cx="1427601" cy="1849862"/>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9" name="Google Shape;4799;p179"/>
              <p:cNvSpPr/>
              <p:nvPr/>
            </p:nvSpPr>
            <p:spPr>
              <a:xfrm>
                <a:off x="7477135" y="2347299"/>
                <a:ext cx="1427601" cy="1849862"/>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800" name="Google Shape;4800;p179"/>
              <p:cNvGrpSpPr/>
              <p:nvPr/>
            </p:nvGrpSpPr>
            <p:grpSpPr>
              <a:xfrm rot="-958754">
                <a:off x="4030597" y="4099736"/>
                <a:ext cx="1059800" cy="818706"/>
                <a:chOff x="206924" y="4453733"/>
                <a:chExt cx="1059758" cy="818673"/>
              </a:xfrm>
            </p:grpSpPr>
            <p:sp>
              <p:nvSpPr>
                <p:cNvPr id="4801" name="Google Shape;4801;p179"/>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2" name="Google Shape;4802;p179"/>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3" name="Google Shape;4803;p179"/>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4" name="Google Shape;4804;p179"/>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5" name="Google Shape;4805;p179"/>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6" name="Google Shape;4806;p179"/>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7" name="Google Shape;4807;p179"/>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8" name="Google Shape;4808;p179"/>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09" name="Google Shape;4809;p179"/>
              <p:cNvGrpSpPr/>
              <p:nvPr/>
            </p:nvGrpSpPr>
            <p:grpSpPr>
              <a:xfrm rot="1523027">
                <a:off x="5605465" y="3785262"/>
                <a:ext cx="546366" cy="1144060"/>
                <a:chOff x="-190602" y="4255105"/>
                <a:chExt cx="546340" cy="1144005"/>
              </a:xfrm>
            </p:grpSpPr>
            <p:sp>
              <p:nvSpPr>
                <p:cNvPr id="4810" name="Google Shape;4810;p179"/>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1" name="Google Shape;4811;p179"/>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2" name="Google Shape;4812;p179"/>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3" name="Google Shape;4813;p179"/>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4" name="Google Shape;4814;p179"/>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15" name="Google Shape;4815;p179"/>
              <p:cNvGrpSpPr/>
              <p:nvPr/>
            </p:nvGrpSpPr>
            <p:grpSpPr>
              <a:xfrm rot="912804">
                <a:off x="5113245" y="3917179"/>
                <a:ext cx="437612" cy="880229"/>
                <a:chOff x="1173271" y="4610392"/>
                <a:chExt cx="437637" cy="880279"/>
              </a:xfrm>
            </p:grpSpPr>
            <p:grpSp>
              <p:nvGrpSpPr>
                <p:cNvPr id="4816" name="Google Shape;4816;p179"/>
                <p:cNvGrpSpPr/>
                <p:nvPr/>
              </p:nvGrpSpPr>
              <p:grpSpPr>
                <a:xfrm>
                  <a:off x="1216042" y="4610930"/>
                  <a:ext cx="309313" cy="333842"/>
                  <a:chOff x="1215415" y="4605413"/>
                  <a:chExt cx="309313" cy="333842"/>
                </a:xfrm>
              </p:grpSpPr>
              <p:sp>
                <p:nvSpPr>
                  <p:cNvPr id="4817" name="Google Shape;4817;p179"/>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18" name="Google Shape;4818;p179"/>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19" name="Google Shape;4819;p179"/>
                <p:cNvGrpSpPr/>
                <p:nvPr/>
              </p:nvGrpSpPr>
              <p:grpSpPr>
                <a:xfrm>
                  <a:off x="1173271" y="4610392"/>
                  <a:ext cx="437637" cy="880279"/>
                  <a:chOff x="1128521" y="4507655"/>
                  <a:chExt cx="437637" cy="880279"/>
                </a:xfrm>
              </p:grpSpPr>
              <p:grpSp>
                <p:nvGrpSpPr>
                  <p:cNvPr id="4820" name="Google Shape;4820;p179"/>
                  <p:cNvGrpSpPr/>
                  <p:nvPr/>
                </p:nvGrpSpPr>
                <p:grpSpPr>
                  <a:xfrm>
                    <a:off x="1170695" y="4507655"/>
                    <a:ext cx="309313" cy="333842"/>
                    <a:chOff x="1170069" y="4502138"/>
                    <a:chExt cx="309313" cy="333842"/>
                  </a:xfrm>
                </p:grpSpPr>
                <p:sp>
                  <p:nvSpPr>
                    <p:cNvPr id="4821" name="Google Shape;4821;p179"/>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2" name="Google Shape;4822;p179"/>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23" name="Google Shape;4823;p179"/>
                  <p:cNvGrpSpPr/>
                  <p:nvPr/>
                </p:nvGrpSpPr>
                <p:grpSpPr>
                  <a:xfrm>
                    <a:off x="1128521" y="4526541"/>
                    <a:ext cx="395092" cy="348462"/>
                    <a:chOff x="1128521" y="4526541"/>
                    <a:chExt cx="395092" cy="348462"/>
                  </a:xfrm>
                </p:grpSpPr>
                <p:sp>
                  <p:nvSpPr>
                    <p:cNvPr id="4824" name="Google Shape;4824;p179"/>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5" name="Google Shape;4825;p179"/>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6" name="Google Shape;4826;p179"/>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27" name="Google Shape;4827;p179"/>
                  <p:cNvGrpSpPr/>
                  <p:nvPr/>
                </p:nvGrpSpPr>
                <p:grpSpPr>
                  <a:xfrm>
                    <a:off x="1247462" y="4807734"/>
                    <a:ext cx="318696" cy="580200"/>
                    <a:chOff x="1247462" y="4807734"/>
                    <a:chExt cx="318696" cy="580200"/>
                  </a:xfrm>
                </p:grpSpPr>
                <p:sp>
                  <p:nvSpPr>
                    <p:cNvPr id="4828" name="Google Shape;4828;p179"/>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29" name="Google Shape;4829;p179"/>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0" name="Google Shape;4830;p179"/>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1" name="Google Shape;4831;p179"/>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2" name="Google Shape;4832;p179"/>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4833" name="Google Shape;4833;p179"/>
              <p:cNvGrpSpPr/>
              <p:nvPr/>
            </p:nvGrpSpPr>
            <p:grpSpPr>
              <a:xfrm>
                <a:off x="6394024" y="3723371"/>
                <a:ext cx="1059758" cy="818673"/>
                <a:chOff x="206924" y="4453733"/>
                <a:chExt cx="1059758" cy="818673"/>
              </a:xfrm>
            </p:grpSpPr>
            <p:sp>
              <p:nvSpPr>
                <p:cNvPr id="4834" name="Google Shape;4834;p179"/>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5" name="Google Shape;4835;p179"/>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6" name="Google Shape;4836;p179"/>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7" name="Google Shape;4837;p179"/>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8" name="Google Shape;4838;p179"/>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9" name="Google Shape;4839;p179"/>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0" name="Google Shape;4840;p179"/>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1" name="Google Shape;4841;p179"/>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42" name="Google Shape;4842;p179"/>
              <p:cNvGrpSpPr/>
              <p:nvPr/>
            </p:nvGrpSpPr>
            <p:grpSpPr>
              <a:xfrm rot="1523027">
                <a:off x="7327915" y="3937062"/>
                <a:ext cx="546366" cy="1144060"/>
                <a:chOff x="-190602" y="4255105"/>
                <a:chExt cx="546340" cy="1144005"/>
              </a:xfrm>
            </p:grpSpPr>
            <p:sp>
              <p:nvSpPr>
                <p:cNvPr id="4843" name="Google Shape;4843;p179"/>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4" name="Google Shape;4844;p179"/>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5" name="Google Shape;4845;p179"/>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6" name="Google Shape;4846;p179"/>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7" name="Google Shape;4847;p179"/>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48" name="Google Shape;4848;p179"/>
              <p:cNvGrpSpPr/>
              <p:nvPr/>
            </p:nvGrpSpPr>
            <p:grpSpPr>
              <a:xfrm rot="912804">
                <a:off x="7972120" y="4068979"/>
                <a:ext cx="437612" cy="880229"/>
                <a:chOff x="1173271" y="4610392"/>
                <a:chExt cx="437637" cy="880279"/>
              </a:xfrm>
            </p:grpSpPr>
            <p:grpSp>
              <p:nvGrpSpPr>
                <p:cNvPr id="4849" name="Google Shape;4849;p179"/>
                <p:cNvGrpSpPr/>
                <p:nvPr/>
              </p:nvGrpSpPr>
              <p:grpSpPr>
                <a:xfrm>
                  <a:off x="1216042" y="4610930"/>
                  <a:ext cx="309313" cy="333842"/>
                  <a:chOff x="1215415" y="4605413"/>
                  <a:chExt cx="309313" cy="333842"/>
                </a:xfrm>
              </p:grpSpPr>
              <p:sp>
                <p:nvSpPr>
                  <p:cNvPr id="4850" name="Google Shape;4850;p179"/>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1" name="Google Shape;4851;p179"/>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52" name="Google Shape;4852;p179"/>
                <p:cNvGrpSpPr/>
                <p:nvPr/>
              </p:nvGrpSpPr>
              <p:grpSpPr>
                <a:xfrm>
                  <a:off x="1173271" y="4610392"/>
                  <a:ext cx="437637" cy="880279"/>
                  <a:chOff x="1128521" y="4507655"/>
                  <a:chExt cx="437637" cy="880279"/>
                </a:xfrm>
              </p:grpSpPr>
              <p:grpSp>
                <p:nvGrpSpPr>
                  <p:cNvPr id="4853" name="Google Shape;4853;p179"/>
                  <p:cNvGrpSpPr/>
                  <p:nvPr/>
                </p:nvGrpSpPr>
                <p:grpSpPr>
                  <a:xfrm>
                    <a:off x="1170695" y="4507655"/>
                    <a:ext cx="309313" cy="333842"/>
                    <a:chOff x="1170069" y="4502138"/>
                    <a:chExt cx="309313" cy="333842"/>
                  </a:xfrm>
                </p:grpSpPr>
                <p:sp>
                  <p:nvSpPr>
                    <p:cNvPr id="4854" name="Google Shape;4854;p179"/>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5" name="Google Shape;4855;p179"/>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56" name="Google Shape;4856;p179"/>
                  <p:cNvGrpSpPr/>
                  <p:nvPr/>
                </p:nvGrpSpPr>
                <p:grpSpPr>
                  <a:xfrm>
                    <a:off x="1128521" y="4526541"/>
                    <a:ext cx="395092" cy="348462"/>
                    <a:chOff x="1128521" y="4526541"/>
                    <a:chExt cx="395092" cy="348462"/>
                  </a:xfrm>
                </p:grpSpPr>
                <p:sp>
                  <p:nvSpPr>
                    <p:cNvPr id="4857" name="Google Shape;4857;p179"/>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8" name="Google Shape;4858;p179"/>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9" name="Google Shape;4859;p179"/>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60" name="Google Shape;4860;p179"/>
                  <p:cNvGrpSpPr/>
                  <p:nvPr/>
                </p:nvGrpSpPr>
                <p:grpSpPr>
                  <a:xfrm>
                    <a:off x="1247462" y="4807734"/>
                    <a:ext cx="318696" cy="580200"/>
                    <a:chOff x="1247462" y="4807734"/>
                    <a:chExt cx="318696" cy="580200"/>
                  </a:xfrm>
                </p:grpSpPr>
                <p:sp>
                  <p:nvSpPr>
                    <p:cNvPr id="4861" name="Google Shape;4861;p179"/>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2" name="Google Shape;4862;p179"/>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3" name="Google Shape;4863;p179"/>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4" name="Google Shape;4864;p179"/>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5" name="Google Shape;4865;p179"/>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4866" name="Google Shape;4866;p179"/>
              <p:cNvGrpSpPr/>
              <p:nvPr/>
            </p:nvGrpSpPr>
            <p:grpSpPr>
              <a:xfrm>
                <a:off x="354635" y="4504957"/>
                <a:ext cx="610500" cy="740080"/>
                <a:chOff x="3715825" y="4056300"/>
                <a:chExt cx="858650" cy="1040900"/>
              </a:xfrm>
            </p:grpSpPr>
            <p:sp>
              <p:nvSpPr>
                <p:cNvPr id="4867" name="Google Shape;4867;p179"/>
                <p:cNvSpPr/>
                <p:nvPr/>
              </p:nvSpPr>
              <p:spPr>
                <a:xfrm>
                  <a:off x="4129550" y="4416550"/>
                  <a:ext cx="444925" cy="679400"/>
                </a:xfrm>
                <a:custGeom>
                  <a:avLst/>
                  <a:gdLst/>
                  <a:ahLst/>
                  <a:cxnLst/>
                  <a:rect l="l" t="t" r="r" b="b"/>
                  <a:pathLst>
                    <a:path w="17797" h="27176" extrusionOk="0">
                      <a:moveTo>
                        <a:pt x="7774" y="0"/>
                      </a:moveTo>
                      <a:cubicBezTo>
                        <a:pt x="2014" y="0"/>
                        <a:pt x="4767" y="10761"/>
                        <a:pt x="3922" y="13927"/>
                      </a:cubicBezTo>
                      <a:cubicBezTo>
                        <a:pt x="2808" y="19124"/>
                        <a:pt x="1" y="23240"/>
                        <a:pt x="3209" y="27175"/>
                      </a:cubicBezTo>
                      <a:cubicBezTo>
                        <a:pt x="3745" y="26911"/>
                        <a:pt x="4279" y="26644"/>
                        <a:pt x="4810" y="26370"/>
                      </a:cubicBezTo>
                      <a:cubicBezTo>
                        <a:pt x="4422" y="18575"/>
                        <a:pt x="17796" y="1666"/>
                        <a:pt x="8827" y="105"/>
                      </a:cubicBezTo>
                      <a:cubicBezTo>
                        <a:pt x="8448" y="34"/>
                        <a:pt x="8097" y="0"/>
                        <a:pt x="777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8" name="Google Shape;4868;p179"/>
                <p:cNvSpPr/>
                <p:nvPr/>
              </p:nvSpPr>
              <p:spPr>
                <a:xfrm>
                  <a:off x="3937775" y="4056300"/>
                  <a:ext cx="390125" cy="1038850"/>
                </a:xfrm>
                <a:custGeom>
                  <a:avLst/>
                  <a:gdLst/>
                  <a:ahLst/>
                  <a:cxnLst/>
                  <a:rect l="l" t="t" r="r" b="b"/>
                  <a:pathLst>
                    <a:path w="15605" h="41554" extrusionOk="0">
                      <a:moveTo>
                        <a:pt x="5657" y="1"/>
                      </a:moveTo>
                      <a:cubicBezTo>
                        <a:pt x="4025" y="1"/>
                        <a:pt x="2539" y="1018"/>
                        <a:pt x="2007" y="3148"/>
                      </a:cubicBezTo>
                      <a:cubicBezTo>
                        <a:pt x="1115" y="6046"/>
                        <a:pt x="4014" y="7605"/>
                        <a:pt x="4014" y="10504"/>
                      </a:cubicBezTo>
                      <a:cubicBezTo>
                        <a:pt x="4014" y="13848"/>
                        <a:pt x="1339" y="17637"/>
                        <a:pt x="892" y="20980"/>
                      </a:cubicBezTo>
                      <a:cubicBezTo>
                        <a:pt x="1" y="26108"/>
                        <a:pt x="3122" y="26999"/>
                        <a:pt x="6242" y="29897"/>
                      </a:cubicBezTo>
                      <a:cubicBezTo>
                        <a:pt x="8473" y="31904"/>
                        <a:pt x="8473" y="33241"/>
                        <a:pt x="8694" y="36139"/>
                      </a:cubicBezTo>
                      <a:cubicBezTo>
                        <a:pt x="8852" y="39135"/>
                        <a:pt x="9682" y="40126"/>
                        <a:pt x="10941" y="41553"/>
                      </a:cubicBezTo>
                      <a:cubicBezTo>
                        <a:pt x="11322" y="41365"/>
                        <a:pt x="11703" y="41180"/>
                        <a:pt x="12080" y="40987"/>
                      </a:cubicBezTo>
                      <a:cubicBezTo>
                        <a:pt x="12041" y="37644"/>
                        <a:pt x="13826" y="34111"/>
                        <a:pt x="12484" y="31235"/>
                      </a:cubicBezTo>
                      <a:cubicBezTo>
                        <a:pt x="10479" y="26108"/>
                        <a:pt x="1561" y="25217"/>
                        <a:pt x="4014" y="18306"/>
                      </a:cubicBezTo>
                      <a:cubicBezTo>
                        <a:pt x="5796" y="12956"/>
                        <a:pt x="15604" y="7606"/>
                        <a:pt x="8917" y="1363"/>
                      </a:cubicBezTo>
                      <a:cubicBezTo>
                        <a:pt x="7929" y="465"/>
                        <a:pt x="6759" y="1"/>
                        <a:pt x="56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69" name="Google Shape;4869;p179"/>
                <p:cNvSpPr/>
                <p:nvPr/>
              </p:nvSpPr>
              <p:spPr>
                <a:xfrm>
                  <a:off x="3715825" y="4363750"/>
                  <a:ext cx="513225" cy="733450"/>
                </a:xfrm>
                <a:custGeom>
                  <a:avLst/>
                  <a:gdLst/>
                  <a:ahLst/>
                  <a:cxnLst/>
                  <a:rect l="l" t="t" r="r" b="b"/>
                  <a:pathLst>
                    <a:path w="20529" h="29338" extrusionOk="0">
                      <a:moveTo>
                        <a:pt x="3777" y="0"/>
                      </a:moveTo>
                      <a:cubicBezTo>
                        <a:pt x="2739" y="0"/>
                        <a:pt x="1949" y="2071"/>
                        <a:pt x="1522" y="3778"/>
                      </a:cubicBezTo>
                      <a:cubicBezTo>
                        <a:pt x="855" y="6453"/>
                        <a:pt x="185" y="8905"/>
                        <a:pt x="185" y="11804"/>
                      </a:cubicBezTo>
                      <a:cubicBezTo>
                        <a:pt x="1" y="21809"/>
                        <a:pt x="15357" y="22580"/>
                        <a:pt x="19655" y="29337"/>
                      </a:cubicBezTo>
                      <a:cubicBezTo>
                        <a:pt x="19947" y="29195"/>
                        <a:pt x="20238" y="29051"/>
                        <a:pt x="20529" y="28903"/>
                      </a:cubicBezTo>
                      <a:cubicBezTo>
                        <a:pt x="19845" y="27333"/>
                        <a:pt x="18872" y="25710"/>
                        <a:pt x="18019" y="24286"/>
                      </a:cubicBezTo>
                      <a:cubicBezTo>
                        <a:pt x="16681" y="21835"/>
                        <a:pt x="12446" y="19828"/>
                        <a:pt x="10217" y="18045"/>
                      </a:cubicBezTo>
                      <a:cubicBezTo>
                        <a:pt x="7320" y="16039"/>
                        <a:pt x="5314" y="13810"/>
                        <a:pt x="5089" y="10243"/>
                      </a:cubicBezTo>
                      <a:cubicBezTo>
                        <a:pt x="4867" y="7790"/>
                        <a:pt x="6650" y="4670"/>
                        <a:pt x="5758" y="2440"/>
                      </a:cubicBezTo>
                      <a:cubicBezTo>
                        <a:pt x="5032" y="666"/>
                        <a:pt x="4365" y="0"/>
                        <a:pt x="377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70" name="Google Shape;4870;p179"/>
              <p:cNvGrpSpPr/>
              <p:nvPr/>
            </p:nvGrpSpPr>
            <p:grpSpPr>
              <a:xfrm>
                <a:off x="1945188" y="4689781"/>
                <a:ext cx="822600" cy="370431"/>
                <a:chOff x="2169313" y="5452144"/>
                <a:chExt cx="822600" cy="370431"/>
              </a:xfrm>
            </p:grpSpPr>
            <p:sp>
              <p:nvSpPr>
                <p:cNvPr id="4871" name="Google Shape;4871;p179"/>
                <p:cNvSpPr/>
                <p:nvPr/>
              </p:nvSpPr>
              <p:spPr>
                <a:xfrm>
                  <a:off x="2169313" y="5452144"/>
                  <a:ext cx="304725" cy="169325"/>
                </a:xfrm>
                <a:custGeom>
                  <a:avLst/>
                  <a:gdLst/>
                  <a:ahLst/>
                  <a:cxnLst/>
                  <a:rect l="l" t="t" r="r" b="b"/>
                  <a:pathLst>
                    <a:path w="12189" h="6773" extrusionOk="0">
                      <a:moveTo>
                        <a:pt x="508" y="0"/>
                      </a:moveTo>
                      <a:cubicBezTo>
                        <a:pt x="508" y="1"/>
                        <a:pt x="1" y="4572"/>
                        <a:pt x="4402" y="6773"/>
                      </a:cubicBezTo>
                      <a:lnTo>
                        <a:pt x="12189" y="6773"/>
                      </a:lnTo>
                      <a:lnTo>
                        <a:pt x="508"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2" name="Google Shape;4872;p179"/>
                <p:cNvSpPr/>
                <p:nvPr/>
              </p:nvSpPr>
              <p:spPr>
                <a:xfrm>
                  <a:off x="2171388" y="5619063"/>
                  <a:ext cx="304750" cy="169300"/>
                </a:xfrm>
                <a:custGeom>
                  <a:avLst/>
                  <a:gdLst/>
                  <a:ahLst/>
                  <a:cxnLst/>
                  <a:rect l="l" t="t" r="r" b="b"/>
                  <a:pathLst>
                    <a:path w="12190" h="6772" extrusionOk="0">
                      <a:moveTo>
                        <a:pt x="4402" y="1"/>
                      </a:moveTo>
                      <a:cubicBezTo>
                        <a:pt x="0" y="2200"/>
                        <a:pt x="509" y="6772"/>
                        <a:pt x="509" y="6772"/>
                      </a:cubicBezTo>
                      <a:lnTo>
                        <a:pt x="1219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3" name="Google Shape;4873;p179"/>
                <p:cNvSpPr/>
                <p:nvPr/>
              </p:nvSpPr>
              <p:spPr>
                <a:xfrm>
                  <a:off x="2377238" y="5457450"/>
                  <a:ext cx="579800" cy="322325"/>
                </a:xfrm>
                <a:custGeom>
                  <a:avLst/>
                  <a:gdLst/>
                  <a:ahLst/>
                  <a:cxnLst/>
                  <a:rect l="l" t="t" r="r" b="b"/>
                  <a:pathLst>
                    <a:path w="23192" h="12893" extrusionOk="0">
                      <a:moveTo>
                        <a:pt x="14004" y="1"/>
                      </a:moveTo>
                      <a:cubicBezTo>
                        <a:pt x="13255" y="1"/>
                        <a:pt x="12478" y="60"/>
                        <a:pt x="11680" y="186"/>
                      </a:cubicBezTo>
                      <a:cubicBezTo>
                        <a:pt x="5356" y="1186"/>
                        <a:pt x="1" y="6366"/>
                        <a:pt x="1" y="6366"/>
                      </a:cubicBezTo>
                      <a:cubicBezTo>
                        <a:pt x="1" y="6366"/>
                        <a:pt x="5874" y="11648"/>
                        <a:pt x="12188" y="12714"/>
                      </a:cubicBezTo>
                      <a:cubicBezTo>
                        <a:pt x="12905" y="12835"/>
                        <a:pt x="13608" y="12892"/>
                        <a:pt x="14290" y="12892"/>
                      </a:cubicBezTo>
                      <a:cubicBezTo>
                        <a:pt x="19318" y="12892"/>
                        <a:pt x="23192" y="9782"/>
                        <a:pt x="23192" y="6366"/>
                      </a:cubicBezTo>
                      <a:cubicBezTo>
                        <a:pt x="23192" y="2966"/>
                        <a:pt x="19295" y="1"/>
                        <a:pt x="14004"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874" name="Google Shape;4874;p179"/>
                <p:cNvGrpSpPr/>
                <p:nvPr/>
              </p:nvGrpSpPr>
              <p:grpSpPr>
                <a:xfrm>
                  <a:off x="2488163" y="5457650"/>
                  <a:ext cx="258000" cy="321800"/>
                  <a:chOff x="2488163" y="5457650"/>
                  <a:chExt cx="258000" cy="321800"/>
                </a:xfrm>
              </p:grpSpPr>
              <p:sp>
                <p:nvSpPr>
                  <p:cNvPr id="4875" name="Google Shape;4875;p179"/>
                  <p:cNvSpPr/>
                  <p:nvPr/>
                </p:nvSpPr>
                <p:spPr>
                  <a:xfrm>
                    <a:off x="2658688" y="5457650"/>
                    <a:ext cx="87475" cy="321800"/>
                  </a:xfrm>
                  <a:custGeom>
                    <a:avLst/>
                    <a:gdLst/>
                    <a:ahLst/>
                    <a:cxnLst/>
                    <a:rect l="l" t="t" r="r" b="b"/>
                    <a:pathLst>
                      <a:path w="3499" h="12872" extrusionOk="0">
                        <a:moveTo>
                          <a:pt x="2670" y="0"/>
                        </a:moveTo>
                        <a:cubicBezTo>
                          <a:pt x="2354" y="0"/>
                          <a:pt x="2033" y="11"/>
                          <a:pt x="1707" y="34"/>
                        </a:cubicBezTo>
                        <a:cubicBezTo>
                          <a:pt x="280" y="4244"/>
                          <a:pt x="0" y="8482"/>
                          <a:pt x="1036" y="12718"/>
                        </a:cubicBezTo>
                        <a:cubicBezTo>
                          <a:pt x="1641" y="12815"/>
                          <a:pt x="2233" y="12861"/>
                          <a:pt x="2813" y="12872"/>
                        </a:cubicBezTo>
                        <a:cubicBezTo>
                          <a:pt x="1626" y="8574"/>
                          <a:pt x="1935" y="4288"/>
                          <a:pt x="3499" y="24"/>
                        </a:cubicBezTo>
                        <a:cubicBezTo>
                          <a:pt x="3227" y="8"/>
                          <a:pt x="2951" y="0"/>
                          <a:pt x="267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6" name="Google Shape;4876;p179"/>
                  <p:cNvSpPr/>
                  <p:nvPr/>
                </p:nvSpPr>
                <p:spPr>
                  <a:xfrm>
                    <a:off x="2568788" y="5466550"/>
                    <a:ext cx="78200" cy="297250"/>
                  </a:xfrm>
                  <a:custGeom>
                    <a:avLst/>
                    <a:gdLst/>
                    <a:ahLst/>
                    <a:cxnLst/>
                    <a:rect l="l" t="t" r="r" b="b"/>
                    <a:pathLst>
                      <a:path w="3128" h="11890" extrusionOk="0">
                        <a:moveTo>
                          <a:pt x="3127" y="1"/>
                        </a:moveTo>
                        <a:lnTo>
                          <a:pt x="3127" y="1"/>
                        </a:lnTo>
                        <a:cubicBezTo>
                          <a:pt x="2472" y="145"/>
                          <a:pt x="1831" y="330"/>
                          <a:pt x="1205" y="547"/>
                        </a:cubicBezTo>
                        <a:cubicBezTo>
                          <a:pt x="189" y="4098"/>
                          <a:pt x="0" y="7665"/>
                          <a:pt x="736" y="11232"/>
                        </a:cubicBezTo>
                        <a:cubicBezTo>
                          <a:pt x="1346" y="11481"/>
                          <a:pt x="1970" y="11701"/>
                          <a:pt x="2608" y="11889"/>
                        </a:cubicBezTo>
                        <a:cubicBezTo>
                          <a:pt x="1572" y="7913"/>
                          <a:pt x="1802" y="3947"/>
                          <a:pt x="312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7" name="Google Shape;4877;p179"/>
                  <p:cNvSpPr/>
                  <p:nvPr/>
                </p:nvSpPr>
                <p:spPr>
                  <a:xfrm>
                    <a:off x="2488163" y="5499475"/>
                    <a:ext cx="63100" cy="227500"/>
                  </a:xfrm>
                  <a:custGeom>
                    <a:avLst/>
                    <a:gdLst/>
                    <a:ahLst/>
                    <a:cxnLst/>
                    <a:rect l="l" t="t" r="r" b="b"/>
                    <a:pathLst>
                      <a:path w="2524" h="9100" extrusionOk="0">
                        <a:moveTo>
                          <a:pt x="2524" y="0"/>
                        </a:moveTo>
                        <a:lnTo>
                          <a:pt x="2524" y="0"/>
                        </a:lnTo>
                        <a:cubicBezTo>
                          <a:pt x="1837" y="319"/>
                          <a:pt x="1183" y="662"/>
                          <a:pt x="570" y="1016"/>
                        </a:cubicBezTo>
                        <a:cubicBezTo>
                          <a:pt x="100" y="3366"/>
                          <a:pt x="0" y="5724"/>
                          <a:pt x="297" y="8081"/>
                        </a:cubicBezTo>
                        <a:cubicBezTo>
                          <a:pt x="881" y="8429"/>
                          <a:pt x="1500" y="8772"/>
                          <a:pt x="2152" y="9100"/>
                        </a:cubicBezTo>
                        <a:cubicBezTo>
                          <a:pt x="1572" y="6059"/>
                          <a:pt x="1722" y="3025"/>
                          <a:pt x="252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878" name="Google Shape;4878;p179"/>
                <p:cNvSpPr/>
                <p:nvPr/>
              </p:nvSpPr>
              <p:spPr>
                <a:xfrm>
                  <a:off x="2540238" y="5706600"/>
                  <a:ext cx="208750" cy="115975"/>
                </a:xfrm>
                <a:custGeom>
                  <a:avLst/>
                  <a:gdLst/>
                  <a:ahLst/>
                  <a:cxnLst/>
                  <a:rect l="l" t="t" r="r" b="b"/>
                  <a:pathLst>
                    <a:path w="8350" h="4639" extrusionOk="0">
                      <a:moveTo>
                        <a:pt x="3016" y="1"/>
                      </a:moveTo>
                      <a:cubicBezTo>
                        <a:pt x="1" y="1509"/>
                        <a:pt x="349" y="4639"/>
                        <a:pt x="349" y="4639"/>
                      </a:cubicBezTo>
                      <a:lnTo>
                        <a:pt x="835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9" name="Google Shape;4879;p179"/>
                <p:cNvSpPr/>
                <p:nvPr/>
              </p:nvSpPr>
              <p:spPr>
                <a:xfrm>
                  <a:off x="2766613" y="5464525"/>
                  <a:ext cx="190425" cy="309125"/>
                </a:xfrm>
                <a:custGeom>
                  <a:avLst/>
                  <a:gdLst/>
                  <a:ahLst/>
                  <a:cxnLst/>
                  <a:rect l="l" t="t" r="r" b="b"/>
                  <a:pathLst>
                    <a:path w="7617" h="12365" extrusionOk="0">
                      <a:moveTo>
                        <a:pt x="1121" y="1"/>
                      </a:moveTo>
                      <a:cubicBezTo>
                        <a:pt x="415" y="1801"/>
                        <a:pt x="0" y="3938"/>
                        <a:pt x="0" y="6236"/>
                      </a:cubicBezTo>
                      <a:cubicBezTo>
                        <a:pt x="0" y="8488"/>
                        <a:pt x="400" y="10584"/>
                        <a:pt x="1081" y="12364"/>
                      </a:cubicBezTo>
                      <a:cubicBezTo>
                        <a:pt x="4906" y="11573"/>
                        <a:pt x="7617" y="8938"/>
                        <a:pt x="7617" y="6083"/>
                      </a:cubicBezTo>
                      <a:cubicBezTo>
                        <a:pt x="7617" y="3294"/>
                        <a:pt x="4985" y="807"/>
                        <a:pt x="11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0" name="Google Shape;4880;p179"/>
                <p:cNvSpPr/>
                <p:nvPr/>
              </p:nvSpPr>
              <p:spPr>
                <a:xfrm>
                  <a:off x="2927113" y="5586900"/>
                  <a:ext cx="64800" cy="64800"/>
                </a:xfrm>
                <a:custGeom>
                  <a:avLst/>
                  <a:gdLst/>
                  <a:ahLst/>
                  <a:cxnLst/>
                  <a:rect l="l" t="t" r="r" b="b"/>
                  <a:pathLst>
                    <a:path w="2592" h="2592" extrusionOk="0">
                      <a:moveTo>
                        <a:pt x="1048" y="1"/>
                      </a:moveTo>
                      <a:cubicBezTo>
                        <a:pt x="1047" y="1"/>
                        <a:pt x="1047" y="1"/>
                        <a:pt x="1046" y="1"/>
                      </a:cubicBezTo>
                      <a:cubicBezTo>
                        <a:pt x="470" y="1"/>
                        <a:pt x="1" y="580"/>
                        <a:pt x="1" y="1296"/>
                      </a:cubicBezTo>
                      <a:cubicBezTo>
                        <a:pt x="1" y="2012"/>
                        <a:pt x="469" y="2591"/>
                        <a:pt x="1046" y="2591"/>
                      </a:cubicBezTo>
                      <a:cubicBezTo>
                        <a:pt x="1623" y="2591"/>
                        <a:pt x="2509" y="2175"/>
                        <a:pt x="2091" y="1296"/>
                      </a:cubicBezTo>
                      <a:cubicBezTo>
                        <a:pt x="2592" y="585"/>
                        <a:pt x="1625" y="1"/>
                        <a:pt x="104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1" name="Google Shape;4881;p179"/>
                <p:cNvSpPr/>
                <p:nvPr/>
              </p:nvSpPr>
              <p:spPr>
                <a:xfrm>
                  <a:off x="2849813" y="5574350"/>
                  <a:ext cx="27200" cy="27200"/>
                </a:xfrm>
                <a:custGeom>
                  <a:avLst/>
                  <a:gdLst/>
                  <a:ahLst/>
                  <a:cxnLst/>
                  <a:rect l="l" t="t" r="r" b="b"/>
                  <a:pathLst>
                    <a:path w="1088" h="1088" extrusionOk="0">
                      <a:moveTo>
                        <a:pt x="544" y="0"/>
                      </a:moveTo>
                      <a:cubicBezTo>
                        <a:pt x="244" y="0"/>
                        <a:pt x="1" y="243"/>
                        <a:pt x="1" y="544"/>
                      </a:cubicBezTo>
                      <a:cubicBezTo>
                        <a:pt x="1" y="846"/>
                        <a:pt x="244" y="1088"/>
                        <a:pt x="544" y="1088"/>
                      </a:cubicBezTo>
                      <a:cubicBezTo>
                        <a:pt x="844" y="1088"/>
                        <a:pt x="1087" y="845"/>
                        <a:pt x="1087" y="544"/>
                      </a:cubicBezTo>
                      <a:cubicBezTo>
                        <a:pt x="1087" y="243"/>
                        <a:pt x="843" y="0"/>
                        <a:pt x="54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82" name="Google Shape;4882;p179"/>
              <p:cNvGrpSpPr/>
              <p:nvPr/>
            </p:nvGrpSpPr>
            <p:grpSpPr>
              <a:xfrm>
                <a:off x="2918788" y="4929113"/>
                <a:ext cx="463825" cy="205300"/>
                <a:chOff x="2955313" y="5883350"/>
                <a:chExt cx="463825" cy="205300"/>
              </a:xfrm>
            </p:grpSpPr>
            <p:sp>
              <p:nvSpPr>
                <p:cNvPr id="4883" name="Google Shape;4883;p179"/>
                <p:cNvSpPr/>
                <p:nvPr/>
              </p:nvSpPr>
              <p:spPr>
                <a:xfrm>
                  <a:off x="3249113" y="5883350"/>
                  <a:ext cx="170025" cy="94475"/>
                </a:xfrm>
                <a:custGeom>
                  <a:avLst/>
                  <a:gdLst/>
                  <a:ahLst/>
                  <a:cxnLst/>
                  <a:rect l="l" t="t" r="r" b="b"/>
                  <a:pathLst>
                    <a:path w="6801" h="3779" extrusionOk="0">
                      <a:moveTo>
                        <a:pt x="6518" y="0"/>
                      </a:moveTo>
                      <a:lnTo>
                        <a:pt x="0" y="3779"/>
                      </a:lnTo>
                      <a:lnTo>
                        <a:pt x="4346" y="3779"/>
                      </a:lnTo>
                      <a:cubicBezTo>
                        <a:pt x="6801" y="2551"/>
                        <a:pt x="6518" y="1"/>
                        <a:pt x="651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4" name="Google Shape;4884;p179"/>
                <p:cNvSpPr/>
                <p:nvPr/>
              </p:nvSpPr>
              <p:spPr>
                <a:xfrm>
                  <a:off x="3247863" y="5975419"/>
                  <a:ext cx="170075" cy="94475"/>
                </a:xfrm>
                <a:custGeom>
                  <a:avLst/>
                  <a:gdLst/>
                  <a:ahLst/>
                  <a:cxnLst/>
                  <a:rect l="l" t="t" r="r" b="b"/>
                  <a:pathLst>
                    <a:path w="6803" h="3779" extrusionOk="0">
                      <a:moveTo>
                        <a:pt x="1" y="1"/>
                      </a:moveTo>
                      <a:lnTo>
                        <a:pt x="6519" y="3779"/>
                      </a:lnTo>
                      <a:cubicBezTo>
                        <a:pt x="6519" y="3779"/>
                        <a:pt x="6803" y="1228"/>
                        <a:pt x="434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5" name="Google Shape;4885;p179"/>
                <p:cNvSpPr/>
                <p:nvPr/>
              </p:nvSpPr>
              <p:spPr>
                <a:xfrm>
                  <a:off x="2979588" y="5888400"/>
                  <a:ext cx="323550" cy="179850"/>
                </a:xfrm>
                <a:custGeom>
                  <a:avLst/>
                  <a:gdLst/>
                  <a:ahLst/>
                  <a:cxnLst/>
                  <a:rect l="l" t="t" r="r" b="b"/>
                  <a:pathLst>
                    <a:path w="12942" h="7194" extrusionOk="0">
                      <a:moveTo>
                        <a:pt x="5125" y="1"/>
                      </a:moveTo>
                      <a:cubicBezTo>
                        <a:pt x="2173" y="1"/>
                        <a:pt x="0" y="1655"/>
                        <a:pt x="0" y="3552"/>
                      </a:cubicBezTo>
                      <a:cubicBezTo>
                        <a:pt x="0" y="5458"/>
                        <a:pt x="2161" y="7193"/>
                        <a:pt x="4966" y="7193"/>
                      </a:cubicBezTo>
                      <a:cubicBezTo>
                        <a:pt x="5347" y="7193"/>
                        <a:pt x="5739" y="7161"/>
                        <a:pt x="6140" y="7094"/>
                      </a:cubicBezTo>
                      <a:cubicBezTo>
                        <a:pt x="9663" y="6499"/>
                        <a:pt x="12941" y="3552"/>
                        <a:pt x="12941" y="3552"/>
                      </a:cubicBezTo>
                      <a:cubicBezTo>
                        <a:pt x="12941" y="3552"/>
                        <a:pt x="9953" y="661"/>
                        <a:pt x="6422" y="104"/>
                      </a:cubicBezTo>
                      <a:cubicBezTo>
                        <a:pt x="5977" y="34"/>
                        <a:pt x="5543" y="1"/>
                        <a:pt x="5125"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886" name="Google Shape;4886;p179"/>
                <p:cNvGrpSpPr/>
                <p:nvPr/>
              </p:nvGrpSpPr>
              <p:grpSpPr>
                <a:xfrm>
                  <a:off x="3097238" y="5888525"/>
                  <a:ext cx="143950" cy="179550"/>
                  <a:chOff x="3097238" y="5888525"/>
                  <a:chExt cx="143950" cy="179550"/>
                </a:xfrm>
              </p:grpSpPr>
              <p:sp>
                <p:nvSpPr>
                  <p:cNvPr id="4887" name="Google Shape;4887;p179"/>
                  <p:cNvSpPr/>
                  <p:nvPr/>
                </p:nvSpPr>
                <p:spPr>
                  <a:xfrm>
                    <a:off x="3097238" y="5888525"/>
                    <a:ext cx="48800" cy="179550"/>
                  </a:xfrm>
                  <a:custGeom>
                    <a:avLst/>
                    <a:gdLst/>
                    <a:ahLst/>
                    <a:cxnLst/>
                    <a:rect l="l" t="t" r="r" b="b"/>
                    <a:pathLst>
                      <a:path w="1952" h="7182" extrusionOk="0">
                        <a:moveTo>
                          <a:pt x="474" y="0"/>
                        </a:moveTo>
                        <a:cubicBezTo>
                          <a:pt x="314" y="0"/>
                          <a:pt x="156" y="5"/>
                          <a:pt x="0" y="13"/>
                        </a:cubicBezTo>
                        <a:cubicBezTo>
                          <a:pt x="874" y="2393"/>
                          <a:pt x="1045" y="4784"/>
                          <a:pt x="383" y="7182"/>
                        </a:cubicBezTo>
                        <a:cubicBezTo>
                          <a:pt x="707" y="7177"/>
                          <a:pt x="1037" y="7150"/>
                          <a:pt x="1375" y="7097"/>
                        </a:cubicBezTo>
                        <a:cubicBezTo>
                          <a:pt x="1952" y="4734"/>
                          <a:pt x="1796" y="2368"/>
                          <a:pt x="1000" y="19"/>
                        </a:cubicBezTo>
                        <a:cubicBezTo>
                          <a:pt x="822" y="6"/>
                          <a:pt x="647" y="0"/>
                          <a:pt x="47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8" name="Google Shape;4888;p179"/>
                  <p:cNvSpPr/>
                  <p:nvPr/>
                </p:nvSpPr>
                <p:spPr>
                  <a:xfrm>
                    <a:off x="3152538" y="5893450"/>
                    <a:ext cx="43675" cy="165875"/>
                  </a:xfrm>
                  <a:custGeom>
                    <a:avLst/>
                    <a:gdLst/>
                    <a:ahLst/>
                    <a:cxnLst/>
                    <a:rect l="l" t="t" r="r" b="b"/>
                    <a:pathLst>
                      <a:path w="1747" h="6635" extrusionOk="0">
                        <a:moveTo>
                          <a:pt x="1" y="1"/>
                        </a:moveTo>
                        <a:lnTo>
                          <a:pt x="1" y="1"/>
                        </a:lnTo>
                        <a:cubicBezTo>
                          <a:pt x="741" y="2205"/>
                          <a:pt x="870" y="4418"/>
                          <a:pt x="291" y="6635"/>
                        </a:cubicBezTo>
                        <a:cubicBezTo>
                          <a:pt x="646" y="6529"/>
                          <a:pt x="996" y="6406"/>
                          <a:pt x="1336" y="6268"/>
                        </a:cubicBezTo>
                        <a:cubicBezTo>
                          <a:pt x="1747" y="4279"/>
                          <a:pt x="1641" y="2288"/>
                          <a:pt x="1074" y="307"/>
                        </a:cubicBezTo>
                        <a:cubicBezTo>
                          <a:pt x="726" y="186"/>
                          <a:pt x="367" y="83"/>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9" name="Google Shape;4889;p179"/>
                  <p:cNvSpPr/>
                  <p:nvPr/>
                </p:nvSpPr>
                <p:spPr>
                  <a:xfrm>
                    <a:off x="3205963" y="5911850"/>
                    <a:ext cx="35225" cy="127000"/>
                  </a:xfrm>
                  <a:custGeom>
                    <a:avLst/>
                    <a:gdLst/>
                    <a:ahLst/>
                    <a:cxnLst/>
                    <a:rect l="l" t="t" r="r" b="b"/>
                    <a:pathLst>
                      <a:path w="1409" h="5080" extrusionOk="0">
                        <a:moveTo>
                          <a:pt x="1" y="1"/>
                        </a:moveTo>
                        <a:lnTo>
                          <a:pt x="1" y="1"/>
                        </a:lnTo>
                        <a:cubicBezTo>
                          <a:pt x="449" y="1687"/>
                          <a:pt x="533" y="3381"/>
                          <a:pt x="208" y="5079"/>
                        </a:cubicBezTo>
                        <a:cubicBezTo>
                          <a:pt x="572" y="4896"/>
                          <a:pt x="918" y="4705"/>
                          <a:pt x="1243" y="4511"/>
                        </a:cubicBezTo>
                        <a:cubicBezTo>
                          <a:pt x="1409" y="3194"/>
                          <a:pt x="1353" y="1880"/>
                          <a:pt x="1091" y="568"/>
                        </a:cubicBezTo>
                        <a:cubicBezTo>
                          <a:pt x="749" y="370"/>
                          <a:pt x="385" y="179"/>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890" name="Google Shape;4890;p179"/>
                <p:cNvSpPr/>
                <p:nvPr/>
              </p:nvSpPr>
              <p:spPr>
                <a:xfrm>
                  <a:off x="3095663" y="6023950"/>
                  <a:ext cx="116500" cy="64700"/>
                </a:xfrm>
                <a:custGeom>
                  <a:avLst/>
                  <a:gdLst/>
                  <a:ahLst/>
                  <a:cxnLst/>
                  <a:rect l="l" t="t" r="r" b="b"/>
                  <a:pathLst>
                    <a:path w="4660" h="2588" extrusionOk="0">
                      <a:moveTo>
                        <a:pt x="1" y="1"/>
                      </a:moveTo>
                      <a:lnTo>
                        <a:pt x="4465" y="2588"/>
                      </a:lnTo>
                      <a:cubicBezTo>
                        <a:pt x="4465" y="2588"/>
                        <a:pt x="4660" y="842"/>
                        <a:pt x="297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1" name="Google Shape;4891;p179"/>
                <p:cNvSpPr/>
                <p:nvPr/>
              </p:nvSpPr>
              <p:spPr>
                <a:xfrm>
                  <a:off x="2979588" y="5892325"/>
                  <a:ext cx="106275" cy="172525"/>
                </a:xfrm>
                <a:custGeom>
                  <a:avLst/>
                  <a:gdLst/>
                  <a:ahLst/>
                  <a:cxnLst/>
                  <a:rect l="l" t="t" r="r" b="b"/>
                  <a:pathLst>
                    <a:path w="4251" h="6901" extrusionOk="0">
                      <a:moveTo>
                        <a:pt x="3625" y="1"/>
                      </a:moveTo>
                      <a:cubicBezTo>
                        <a:pt x="1469" y="450"/>
                        <a:pt x="0" y="1838"/>
                        <a:pt x="0" y="3395"/>
                      </a:cubicBezTo>
                      <a:cubicBezTo>
                        <a:pt x="0" y="4989"/>
                        <a:pt x="1512" y="6459"/>
                        <a:pt x="3647" y="6901"/>
                      </a:cubicBezTo>
                      <a:cubicBezTo>
                        <a:pt x="4028" y="5908"/>
                        <a:pt x="4251" y="4738"/>
                        <a:pt x="4251" y="3481"/>
                      </a:cubicBezTo>
                      <a:cubicBezTo>
                        <a:pt x="4251" y="2197"/>
                        <a:pt x="4019" y="1005"/>
                        <a:pt x="36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2" name="Google Shape;4892;p179"/>
                <p:cNvSpPr/>
                <p:nvPr/>
              </p:nvSpPr>
              <p:spPr>
                <a:xfrm>
                  <a:off x="2955313" y="5957200"/>
                  <a:ext cx="50250" cy="50275"/>
                </a:xfrm>
                <a:custGeom>
                  <a:avLst/>
                  <a:gdLst/>
                  <a:ahLst/>
                  <a:cxnLst/>
                  <a:rect l="l" t="t" r="r" b="b"/>
                  <a:pathLst>
                    <a:path w="2010" h="2011" extrusionOk="0">
                      <a:moveTo>
                        <a:pt x="1201" y="0"/>
                      </a:moveTo>
                      <a:cubicBezTo>
                        <a:pt x="752" y="0"/>
                        <a:pt x="1" y="455"/>
                        <a:pt x="390" y="1005"/>
                      </a:cubicBezTo>
                      <a:cubicBezTo>
                        <a:pt x="66" y="1686"/>
                        <a:pt x="752" y="2010"/>
                        <a:pt x="1201" y="2010"/>
                      </a:cubicBezTo>
                      <a:cubicBezTo>
                        <a:pt x="1647" y="2010"/>
                        <a:pt x="2010" y="1559"/>
                        <a:pt x="2010" y="1005"/>
                      </a:cubicBezTo>
                      <a:cubicBezTo>
                        <a:pt x="2010" y="451"/>
                        <a:pt x="1647" y="0"/>
                        <a:pt x="120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3" name="Google Shape;4893;p179"/>
                <p:cNvSpPr/>
                <p:nvPr/>
              </p:nvSpPr>
              <p:spPr>
                <a:xfrm>
                  <a:off x="3029163" y="5961400"/>
                  <a:ext cx="14700" cy="14650"/>
                </a:xfrm>
                <a:custGeom>
                  <a:avLst/>
                  <a:gdLst/>
                  <a:ahLst/>
                  <a:cxnLst/>
                  <a:rect l="l" t="t" r="r" b="b"/>
                  <a:pathLst>
                    <a:path w="588" h="586" extrusionOk="0">
                      <a:moveTo>
                        <a:pt x="295" y="0"/>
                      </a:moveTo>
                      <a:cubicBezTo>
                        <a:pt x="132" y="0"/>
                        <a:pt x="1" y="132"/>
                        <a:pt x="1" y="293"/>
                      </a:cubicBezTo>
                      <a:cubicBezTo>
                        <a:pt x="1" y="455"/>
                        <a:pt x="132" y="586"/>
                        <a:pt x="295" y="586"/>
                      </a:cubicBezTo>
                      <a:cubicBezTo>
                        <a:pt x="456" y="586"/>
                        <a:pt x="587" y="455"/>
                        <a:pt x="587" y="293"/>
                      </a:cubicBezTo>
                      <a:cubicBezTo>
                        <a:pt x="587" y="132"/>
                        <a:pt x="456" y="0"/>
                        <a:pt x="295"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sp>
        <p:nvSpPr>
          <p:cNvPr id="4894" name="Google Shape;4894;p17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Title and text 2">
  <p:cSld name="CUSTOM_16">
    <p:bg>
      <p:bgPr>
        <a:solidFill>
          <a:schemeClr val="dk2"/>
        </a:solidFill>
        <a:effectLst/>
      </p:bgPr>
    </p:bg>
    <p:spTree>
      <p:nvGrpSpPr>
        <p:cNvPr id="1" name="Shape 4895"/>
        <p:cNvGrpSpPr/>
        <p:nvPr/>
      </p:nvGrpSpPr>
      <p:grpSpPr>
        <a:xfrm>
          <a:off x="0" y="0"/>
          <a:ext cx="0" cy="0"/>
          <a:chOff x="0" y="0"/>
          <a:chExt cx="0" cy="0"/>
        </a:xfrm>
      </p:grpSpPr>
      <p:sp>
        <p:nvSpPr>
          <p:cNvPr id="4896" name="Google Shape;4896;p180"/>
          <p:cNvSpPr txBox="1">
            <a:spLocks noGrp="1"/>
          </p:cNvSpPr>
          <p:nvPr>
            <p:ph type="subTitle" idx="1"/>
          </p:nvPr>
        </p:nvSpPr>
        <p:spPr>
          <a:xfrm>
            <a:off x="1360900" y="2518675"/>
            <a:ext cx="3192900" cy="13167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1700"/>
              <a:buNone/>
              <a:defRPr/>
            </a:lvl1pPr>
            <a:lvl2pPr lvl="1" algn="ctr">
              <a:lnSpc>
                <a:spcPct val="100000"/>
              </a:lnSpc>
              <a:spcBef>
                <a:spcPts val="0"/>
              </a:spcBef>
              <a:spcAft>
                <a:spcPts val="0"/>
              </a:spcAft>
              <a:buSzPts val="1100"/>
              <a:buNone/>
              <a:defRPr sz="1100"/>
            </a:lvl2pPr>
            <a:lvl3pPr lvl="2" algn="ctr">
              <a:lnSpc>
                <a:spcPct val="100000"/>
              </a:lnSpc>
              <a:spcBef>
                <a:spcPts val="0"/>
              </a:spcBef>
              <a:spcAft>
                <a:spcPts val="0"/>
              </a:spcAft>
              <a:buSzPts val="1100"/>
              <a:buNone/>
              <a:defRPr sz="1100"/>
            </a:lvl3pPr>
            <a:lvl4pPr lvl="3" algn="ctr">
              <a:lnSpc>
                <a:spcPct val="100000"/>
              </a:lnSpc>
              <a:spcBef>
                <a:spcPts val="0"/>
              </a:spcBef>
              <a:spcAft>
                <a:spcPts val="0"/>
              </a:spcAft>
              <a:buSzPts val="1100"/>
              <a:buNone/>
              <a:defRPr sz="1100"/>
            </a:lvl4pPr>
            <a:lvl5pPr lvl="4" algn="ctr">
              <a:lnSpc>
                <a:spcPct val="100000"/>
              </a:lnSpc>
              <a:spcBef>
                <a:spcPts val="0"/>
              </a:spcBef>
              <a:spcAft>
                <a:spcPts val="0"/>
              </a:spcAft>
              <a:buSzPts val="1100"/>
              <a:buNone/>
              <a:defRPr sz="1100"/>
            </a:lvl5pPr>
            <a:lvl6pPr lvl="5" algn="ctr">
              <a:lnSpc>
                <a:spcPct val="100000"/>
              </a:lnSpc>
              <a:spcBef>
                <a:spcPts val="0"/>
              </a:spcBef>
              <a:spcAft>
                <a:spcPts val="0"/>
              </a:spcAft>
              <a:buSzPts val="1100"/>
              <a:buNone/>
              <a:defRPr sz="1100"/>
            </a:lvl6pPr>
            <a:lvl7pPr lvl="6" algn="ctr">
              <a:lnSpc>
                <a:spcPct val="100000"/>
              </a:lnSpc>
              <a:spcBef>
                <a:spcPts val="0"/>
              </a:spcBef>
              <a:spcAft>
                <a:spcPts val="0"/>
              </a:spcAft>
              <a:buSzPts val="1100"/>
              <a:buNone/>
              <a:defRPr sz="1100"/>
            </a:lvl7pPr>
            <a:lvl8pPr lvl="7" algn="ctr">
              <a:lnSpc>
                <a:spcPct val="100000"/>
              </a:lnSpc>
              <a:spcBef>
                <a:spcPts val="0"/>
              </a:spcBef>
              <a:spcAft>
                <a:spcPts val="0"/>
              </a:spcAft>
              <a:buSzPts val="1100"/>
              <a:buNone/>
              <a:defRPr sz="1100"/>
            </a:lvl8pPr>
            <a:lvl9pPr lvl="8" algn="ctr">
              <a:lnSpc>
                <a:spcPct val="100000"/>
              </a:lnSpc>
              <a:spcBef>
                <a:spcPts val="0"/>
              </a:spcBef>
              <a:spcAft>
                <a:spcPts val="0"/>
              </a:spcAft>
              <a:buSzPts val="1100"/>
              <a:buNone/>
              <a:defRPr sz="1100"/>
            </a:lvl9pPr>
          </a:lstStyle>
          <a:p>
            <a:endParaRPr/>
          </a:p>
        </p:txBody>
      </p:sp>
      <p:sp>
        <p:nvSpPr>
          <p:cNvPr id="4897" name="Google Shape;4897;p180"/>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grpSp>
        <p:nvGrpSpPr>
          <p:cNvPr id="4898" name="Google Shape;4898;p180"/>
          <p:cNvGrpSpPr/>
          <p:nvPr/>
        </p:nvGrpSpPr>
        <p:grpSpPr>
          <a:xfrm>
            <a:off x="-2438400" y="2756649"/>
            <a:ext cx="14459100" cy="3796701"/>
            <a:chOff x="-2438400" y="2756649"/>
            <a:chExt cx="14459100" cy="3796701"/>
          </a:xfrm>
        </p:grpSpPr>
        <p:sp>
          <p:nvSpPr>
            <p:cNvPr id="4899" name="Google Shape;4899;p180"/>
            <p:cNvSpPr/>
            <p:nvPr/>
          </p:nvSpPr>
          <p:spPr>
            <a:xfrm>
              <a:off x="2335" y="2756649"/>
              <a:ext cx="1427601" cy="1849862"/>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0" name="Google Shape;4900;p180"/>
            <p:cNvSpPr/>
            <p:nvPr/>
          </p:nvSpPr>
          <p:spPr>
            <a:xfrm>
              <a:off x="7572385" y="2756649"/>
              <a:ext cx="1427601" cy="1849862"/>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1" name="Google Shape;4901;p180"/>
            <p:cNvSpPr/>
            <p:nvPr/>
          </p:nvSpPr>
          <p:spPr>
            <a:xfrm>
              <a:off x="-2438400" y="4210050"/>
              <a:ext cx="14459100" cy="2343300"/>
            </a:xfrm>
            <a:prstGeom prst="ellipse">
              <a:avLst/>
            </a:pr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902" name="Google Shape;4902;p18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Title and text 3">
  <p:cSld name="CUSTOM_37">
    <p:bg>
      <p:bgPr>
        <a:solidFill>
          <a:schemeClr val="dk2"/>
        </a:solidFill>
        <a:effectLst/>
      </p:bgPr>
    </p:bg>
    <p:spTree>
      <p:nvGrpSpPr>
        <p:cNvPr id="1" name="Shape 4903"/>
        <p:cNvGrpSpPr/>
        <p:nvPr/>
      </p:nvGrpSpPr>
      <p:grpSpPr>
        <a:xfrm>
          <a:off x="0" y="0"/>
          <a:ext cx="0" cy="0"/>
          <a:chOff x="0" y="0"/>
          <a:chExt cx="0" cy="0"/>
        </a:xfrm>
      </p:grpSpPr>
      <p:sp>
        <p:nvSpPr>
          <p:cNvPr id="4904" name="Google Shape;4904;p181"/>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4905" name="Google Shape;4905;p181"/>
          <p:cNvSpPr txBox="1">
            <a:spLocks noGrp="1"/>
          </p:cNvSpPr>
          <p:nvPr>
            <p:ph type="body" idx="1"/>
          </p:nvPr>
        </p:nvSpPr>
        <p:spPr>
          <a:xfrm>
            <a:off x="702150" y="1386450"/>
            <a:ext cx="3870000" cy="3222000"/>
          </a:xfrm>
          <a:prstGeom prst="rect">
            <a:avLst/>
          </a:prstGeom>
          <a:noFill/>
          <a:ln>
            <a:noFill/>
          </a:ln>
        </p:spPr>
        <p:txBody>
          <a:bodyPr spcFirstLastPara="1" wrap="square" lIns="91425" tIns="91425" rIns="91425" bIns="91425" anchor="t" anchorCtr="0">
            <a:noAutofit/>
          </a:bodyPr>
          <a:lstStyle>
            <a:lvl1pPr marL="457200" lvl="0" indent="-317500" algn="l">
              <a:lnSpc>
                <a:spcPct val="100000"/>
              </a:lnSpc>
              <a:spcBef>
                <a:spcPts val="0"/>
              </a:spcBef>
              <a:spcAft>
                <a:spcPts val="0"/>
              </a:spcAft>
              <a:buClr>
                <a:srgbClr val="000000"/>
              </a:buClr>
              <a:buSzPts val="1400"/>
              <a:buFont typeface="Arial"/>
              <a:buChar char="●"/>
              <a:defRPr/>
            </a:lvl1pPr>
            <a:lvl2pPr marL="914400" lvl="1" indent="-317500" algn="l">
              <a:lnSpc>
                <a:spcPct val="100000"/>
              </a:lnSpc>
              <a:spcBef>
                <a:spcPts val="0"/>
              </a:spcBef>
              <a:spcAft>
                <a:spcPts val="0"/>
              </a:spcAft>
              <a:buClr>
                <a:srgbClr val="000000"/>
              </a:buClr>
              <a:buSzPts val="1400"/>
              <a:buFont typeface="Arial"/>
              <a:buChar char="○"/>
              <a:defRPr/>
            </a:lvl2pPr>
            <a:lvl3pPr marL="1371600" lvl="2" indent="-317500" algn="l">
              <a:lnSpc>
                <a:spcPct val="100000"/>
              </a:lnSpc>
              <a:spcBef>
                <a:spcPts val="0"/>
              </a:spcBef>
              <a:spcAft>
                <a:spcPts val="0"/>
              </a:spcAft>
              <a:buClr>
                <a:srgbClr val="000000"/>
              </a:buClr>
              <a:buSzPts val="1400"/>
              <a:buFont typeface="Arial"/>
              <a:buChar char="■"/>
              <a:defRPr/>
            </a:lvl3pPr>
            <a:lvl4pPr marL="1828800" lvl="3" indent="-317500" algn="l">
              <a:lnSpc>
                <a:spcPct val="100000"/>
              </a:lnSpc>
              <a:spcBef>
                <a:spcPts val="0"/>
              </a:spcBef>
              <a:spcAft>
                <a:spcPts val="0"/>
              </a:spcAft>
              <a:buClr>
                <a:srgbClr val="000000"/>
              </a:buClr>
              <a:buSzPts val="1400"/>
              <a:buFont typeface="Arial"/>
              <a:buChar char="●"/>
              <a:defRPr/>
            </a:lvl4pPr>
            <a:lvl5pPr marL="2286000" lvl="4" indent="-317500" algn="l">
              <a:lnSpc>
                <a:spcPct val="100000"/>
              </a:lnSpc>
              <a:spcBef>
                <a:spcPts val="0"/>
              </a:spcBef>
              <a:spcAft>
                <a:spcPts val="0"/>
              </a:spcAft>
              <a:buClr>
                <a:srgbClr val="000000"/>
              </a:buClr>
              <a:buSzPts val="1400"/>
              <a:buFont typeface="Arial"/>
              <a:buChar char="○"/>
              <a:defRPr/>
            </a:lvl5pPr>
            <a:lvl6pPr marL="2743200" lvl="5" indent="-317500" algn="l">
              <a:lnSpc>
                <a:spcPct val="100000"/>
              </a:lnSpc>
              <a:spcBef>
                <a:spcPts val="0"/>
              </a:spcBef>
              <a:spcAft>
                <a:spcPts val="0"/>
              </a:spcAft>
              <a:buClr>
                <a:srgbClr val="000000"/>
              </a:buClr>
              <a:buSzPts val="1400"/>
              <a:buFont typeface="Arial"/>
              <a:buChar char="■"/>
              <a:defRPr/>
            </a:lvl6pPr>
            <a:lvl7pPr marL="3200400" lvl="6" indent="-317500" algn="l">
              <a:lnSpc>
                <a:spcPct val="100000"/>
              </a:lnSpc>
              <a:spcBef>
                <a:spcPts val="0"/>
              </a:spcBef>
              <a:spcAft>
                <a:spcPts val="0"/>
              </a:spcAft>
              <a:buClr>
                <a:srgbClr val="000000"/>
              </a:buClr>
              <a:buSzPts val="1400"/>
              <a:buFont typeface="Arial"/>
              <a:buChar char="●"/>
              <a:defRPr/>
            </a:lvl7pPr>
            <a:lvl8pPr marL="3657600" lvl="7" indent="-317500" algn="l">
              <a:lnSpc>
                <a:spcPct val="100000"/>
              </a:lnSpc>
              <a:spcBef>
                <a:spcPts val="0"/>
              </a:spcBef>
              <a:spcAft>
                <a:spcPts val="0"/>
              </a:spcAft>
              <a:buClr>
                <a:srgbClr val="000000"/>
              </a:buClr>
              <a:buSzPts val="1400"/>
              <a:buFont typeface="Arial"/>
              <a:buChar char="○"/>
              <a:defRPr/>
            </a:lvl8pPr>
            <a:lvl9pPr marL="4114800" lvl="8" indent="-317500" algn="l">
              <a:lnSpc>
                <a:spcPct val="100000"/>
              </a:lnSpc>
              <a:spcBef>
                <a:spcPts val="0"/>
              </a:spcBef>
              <a:spcAft>
                <a:spcPts val="0"/>
              </a:spcAft>
              <a:buClr>
                <a:srgbClr val="000000"/>
              </a:buClr>
              <a:buSzPts val="1400"/>
              <a:buFont typeface="Arial"/>
              <a:buChar char="■"/>
              <a:defRPr/>
            </a:lvl9pPr>
          </a:lstStyle>
          <a:p>
            <a:endParaRPr/>
          </a:p>
        </p:txBody>
      </p:sp>
      <p:sp>
        <p:nvSpPr>
          <p:cNvPr id="4906" name="Google Shape;4906;p181"/>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Title and text 4">
  <p:cSld name="CUSTOM_38">
    <p:bg>
      <p:bgPr>
        <a:solidFill>
          <a:schemeClr val="dk2"/>
        </a:solidFill>
        <a:effectLst/>
      </p:bgPr>
    </p:bg>
    <p:spTree>
      <p:nvGrpSpPr>
        <p:cNvPr id="1" name="Shape 4907"/>
        <p:cNvGrpSpPr/>
        <p:nvPr/>
      </p:nvGrpSpPr>
      <p:grpSpPr>
        <a:xfrm>
          <a:off x="0" y="0"/>
          <a:ext cx="0" cy="0"/>
          <a:chOff x="0" y="0"/>
          <a:chExt cx="0" cy="0"/>
        </a:xfrm>
      </p:grpSpPr>
      <p:sp>
        <p:nvSpPr>
          <p:cNvPr id="4908" name="Google Shape;4908;p182"/>
          <p:cNvSpPr txBox="1">
            <a:spLocks noGrp="1"/>
          </p:cNvSpPr>
          <p:nvPr>
            <p:ph type="subTitle" idx="1"/>
          </p:nvPr>
        </p:nvSpPr>
        <p:spPr>
          <a:xfrm>
            <a:off x="1403700" y="1386450"/>
            <a:ext cx="6324000" cy="6321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700"/>
              <a:buNone/>
              <a:defRPr/>
            </a:lvl1pPr>
            <a:lvl2pPr lvl="1" algn="ctr">
              <a:lnSpc>
                <a:spcPct val="100000"/>
              </a:lnSpc>
              <a:spcBef>
                <a:spcPts val="0"/>
              </a:spcBef>
              <a:spcAft>
                <a:spcPts val="0"/>
              </a:spcAft>
              <a:buSzPts val="1100"/>
              <a:buNone/>
              <a:defRPr sz="1100"/>
            </a:lvl2pPr>
            <a:lvl3pPr lvl="2" algn="ctr">
              <a:lnSpc>
                <a:spcPct val="100000"/>
              </a:lnSpc>
              <a:spcBef>
                <a:spcPts val="0"/>
              </a:spcBef>
              <a:spcAft>
                <a:spcPts val="0"/>
              </a:spcAft>
              <a:buSzPts val="1100"/>
              <a:buNone/>
              <a:defRPr sz="1100"/>
            </a:lvl3pPr>
            <a:lvl4pPr lvl="3" algn="ctr">
              <a:lnSpc>
                <a:spcPct val="100000"/>
              </a:lnSpc>
              <a:spcBef>
                <a:spcPts val="0"/>
              </a:spcBef>
              <a:spcAft>
                <a:spcPts val="0"/>
              </a:spcAft>
              <a:buSzPts val="1100"/>
              <a:buNone/>
              <a:defRPr sz="1100"/>
            </a:lvl4pPr>
            <a:lvl5pPr lvl="4" algn="ctr">
              <a:lnSpc>
                <a:spcPct val="100000"/>
              </a:lnSpc>
              <a:spcBef>
                <a:spcPts val="0"/>
              </a:spcBef>
              <a:spcAft>
                <a:spcPts val="0"/>
              </a:spcAft>
              <a:buSzPts val="1100"/>
              <a:buNone/>
              <a:defRPr sz="1100"/>
            </a:lvl5pPr>
            <a:lvl6pPr lvl="5" algn="ctr">
              <a:lnSpc>
                <a:spcPct val="100000"/>
              </a:lnSpc>
              <a:spcBef>
                <a:spcPts val="0"/>
              </a:spcBef>
              <a:spcAft>
                <a:spcPts val="0"/>
              </a:spcAft>
              <a:buSzPts val="1100"/>
              <a:buNone/>
              <a:defRPr sz="1100"/>
            </a:lvl6pPr>
            <a:lvl7pPr lvl="6" algn="ctr">
              <a:lnSpc>
                <a:spcPct val="100000"/>
              </a:lnSpc>
              <a:spcBef>
                <a:spcPts val="0"/>
              </a:spcBef>
              <a:spcAft>
                <a:spcPts val="0"/>
              </a:spcAft>
              <a:buSzPts val="1100"/>
              <a:buNone/>
              <a:defRPr sz="1100"/>
            </a:lvl7pPr>
            <a:lvl8pPr lvl="7" algn="ctr">
              <a:lnSpc>
                <a:spcPct val="100000"/>
              </a:lnSpc>
              <a:spcBef>
                <a:spcPts val="0"/>
              </a:spcBef>
              <a:spcAft>
                <a:spcPts val="0"/>
              </a:spcAft>
              <a:buSzPts val="1100"/>
              <a:buNone/>
              <a:defRPr sz="1100"/>
            </a:lvl8pPr>
            <a:lvl9pPr lvl="8" algn="ctr">
              <a:lnSpc>
                <a:spcPct val="100000"/>
              </a:lnSpc>
              <a:spcBef>
                <a:spcPts val="0"/>
              </a:spcBef>
              <a:spcAft>
                <a:spcPts val="0"/>
              </a:spcAft>
              <a:buSzPts val="1100"/>
              <a:buNone/>
              <a:defRPr sz="1100"/>
            </a:lvl9pPr>
          </a:lstStyle>
          <a:p>
            <a:endParaRPr/>
          </a:p>
        </p:txBody>
      </p:sp>
      <p:sp>
        <p:nvSpPr>
          <p:cNvPr id="4909" name="Google Shape;4909;p182"/>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4910" name="Google Shape;4910;p182"/>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bg>
      <p:bgPr>
        <a:solidFill>
          <a:schemeClr val="dk2"/>
        </a:solidFill>
        <a:effectLst/>
      </p:bgPr>
    </p:bg>
    <p:spTree>
      <p:nvGrpSpPr>
        <p:cNvPr id="1" name="Shape 4911"/>
        <p:cNvGrpSpPr/>
        <p:nvPr/>
      </p:nvGrpSpPr>
      <p:grpSpPr>
        <a:xfrm>
          <a:off x="0" y="0"/>
          <a:ext cx="0" cy="0"/>
          <a:chOff x="0" y="0"/>
          <a:chExt cx="0" cy="0"/>
        </a:xfrm>
      </p:grpSpPr>
      <p:sp>
        <p:nvSpPr>
          <p:cNvPr id="4912" name="Google Shape;4912;p183"/>
          <p:cNvSpPr txBox="1">
            <a:spLocks noGrp="1"/>
          </p:cNvSpPr>
          <p:nvPr>
            <p:ph type="subTitle" idx="1"/>
          </p:nvPr>
        </p:nvSpPr>
        <p:spPr>
          <a:xfrm>
            <a:off x="1334675" y="3362219"/>
            <a:ext cx="2981700" cy="731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4913" name="Google Shape;4913;p183"/>
          <p:cNvSpPr txBox="1">
            <a:spLocks noGrp="1"/>
          </p:cNvSpPr>
          <p:nvPr>
            <p:ph type="subTitle" idx="2"/>
          </p:nvPr>
        </p:nvSpPr>
        <p:spPr>
          <a:xfrm>
            <a:off x="1625800" y="3044225"/>
            <a:ext cx="2399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5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4914" name="Google Shape;4914;p183"/>
          <p:cNvSpPr txBox="1">
            <a:spLocks noGrp="1"/>
          </p:cNvSpPr>
          <p:nvPr>
            <p:ph type="subTitle" idx="3"/>
          </p:nvPr>
        </p:nvSpPr>
        <p:spPr>
          <a:xfrm>
            <a:off x="4810310" y="3362219"/>
            <a:ext cx="2981700" cy="731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4915" name="Google Shape;4915;p183"/>
          <p:cNvSpPr txBox="1">
            <a:spLocks noGrp="1"/>
          </p:cNvSpPr>
          <p:nvPr>
            <p:ph type="subTitle" idx="4"/>
          </p:nvPr>
        </p:nvSpPr>
        <p:spPr>
          <a:xfrm>
            <a:off x="5101500" y="3044225"/>
            <a:ext cx="2399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5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4916" name="Google Shape;4916;p183"/>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4917" name="Google Shape;4917;p183"/>
          <p:cNvGrpSpPr/>
          <p:nvPr/>
        </p:nvGrpSpPr>
        <p:grpSpPr>
          <a:xfrm>
            <a:off x="-202396" y="3075575"/>
            <a:ext cx="9649778" cy="3066389"/>
            <a:chOff x="-202396" y="3075575"/>
            <a:chExt cx="9649778" cy="3066389"/>
          </a:xfrm>
        </p:grpSpPr>
        <p:sp>
          <p:nvSpPr>
            <p:cNvPr id="4918" name="Google Shape;4918;p183"/>
            <p:cNvSpPr/>
            <p:nvPr/>
          </p:nvSpPr>
          <p:spPr>
            <a:xfrm>
              <a:off x="-202396" y="311662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9" name="Google Shape;4919;p183"/>
            <p:cNvSpPr/>
            <p:nvPr/>
          </p:nvSpPr>
          <p:spPr>
            <a:xfrm>
              <a:off x="199904" y="333149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0" name="Google Shape;4920;p183"/>
            <p:cNvSpPr/>
            <p:nvPr/>
          </p:nvSpPr>
          <p:spPr>
            <a:xfrm>
              <a:off x="583054" y="341447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921" name="Google Shape;4921;p183"/>
            <p:cNvGrpSpPr/>
            <p:nvPr/>
          </p:nvGrpSpPr>
          <p:grpSpPr>
            <a:xfrm>
              <a:off x="-161810" y="3075575"/>
              <a:ext cx="9609192" cy="3066389"/>
              <a:chOff x="-161810" y="3075575"/>
              <a:chExt cx="9609192" cy="3066389"/>
            </a:xfrm>
          </p:grpSpPr>
          <p:grpSp>
            <p:nvGrpSpPr>
              <p:cNvPr id="4922" name="Google Shape;4922;p183"/>
              <p:cNvGrpSpPr/>
              <p:nvPr/>
            </p:nvGrpSpPr>
            <p:grpSpPr>
              <a:xfrm>
                <a:off x="7380196" y="4685530"/>
                <a:ext cx="437637" cy="880279"/>
                <a:chOff x="1173271" y="4610392"/>
                <a:chExt cx="437637" cy="880279"/>
              </a:xfrm>
            </p:grpSpPr>
            <p:grpSp>
              <p:nvGrpSpPr>
                <p:cNvPr id="4923" name="Google Shape;4923;p183"/>
                <p:cNvGrpSpPr/>
                <p:nvPr/>
              </p:nvGrpSpPr>
              <p:grpSpPr>
                <a:xfrm>
                  <a:off x="1216042" y="4610930"/>
                  <a:ext cx="309313" cy="333842"/>
                  <a:chOff x="1215415" y="4605413"/>
                  <a:chExt cx="309313" cy="333842"/>
                </a:xfrm>
              </p:grpSpPr>
              <p:sp>
                <p:nvSpPr>
                  <p:cNvPr id="4924" name="Google Shape;4924;p183"/>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5" name="Google Shape;4925;p183"/>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26" name="Google Shape;4926;p183"/>
                <p:cNvGrpSpPr/>
                <p:nvPr/>
              </p:nvGrpSpPr>
              <p:grpSpPr>
                <a:xfrm>
                  <a:off x="1173271" y="4610392"/>
                  <a:ext cx="437637" cy="880279"/>
                  <a:chOff x="1128521" y="4507655"/>
                  <a:chExt cx="437637" cy="880279"/>
                </a:xfrm>
              </p:grpSpPr>
              <p:grpSp>
                <p:nvGrpSpPr>
                  <p:cNvPr id="4927" name="Google Shape;4927;p183"/>
                  <p:cNvGrpSpPr/>
                  <p:nvPr/>
                </p:nvGrpSpPr>
                <p:grpSpPr>
                  <a:xfrm>
                    <a:off x="1170695" y="4507655"/>
                    <a:ext cx="309313" cy="333842"/>
                    <a:chOff x="1170069" y="4502138"/>
                    <a:chExt cx="309313" cy="333842"/>
                  </a:xfrm>
                </p:grpSpPr>
                <p:sp>
                  <p:nvSpPr>
                    <p:cNvPr id="4928" name="Google Shape;4928;p183"/>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9" name="Google Shape;4929;p183"/>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30" name="Google Shape;4930;p183"/>
                  <p:cNvGrpSpPr/>
                  <p:nvPr/>
                </p:nvGrpSpPr>
                <p:grpSpPr>
                  <a:xfrm>
                    <a:off x="1128521" y="4526541"/>
                    <a:ext cx="395092" cy="348462"/>
                    <a:chOff x="1128521" y="4526541"/>
                    <a:chExt cx="395092" cy="348462"/>
                  </a:xfrm>
                </p:grpSpPr>
                <p:sp>
                  <p:nvSpPr>
                    <p:cNvPr id="4931" name="Google Shape;4931;p183"/>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2" name="Google Shape;4932;p183"/>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3" name="Google Shape;4933;p183"/>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34" name="Google Shape;4934;p183"/>
                  <p:cNvGrpSpPr/>
                  <p:nvPr/>
                </p:nvGrpSpPr>
                <p:grpSpPr>
                  <a:xfrm>
                    <a:off x="1247462" y="4807734"/>
                    <a:ext cx="318696" cy="580200"/>
                    <a:chOff x="1247462" y="4807734"/>
                    <a:chExt cx="318696" cy="580200"/>
                  </a:xfrm>
                </p:grpSpPr>
                <p:sp>
                  <p:nvSpPr>
                    <p:cNvPr id="4935" name="Google Shape;4935;p183"/>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6" name="Google Shape;4936;p183"/>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7" name="Google Shape;4937;p183"/>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8" name="Google Shape;4938;p183"/>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9" name="Google Shape;4939;p183"/>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4940" name="Google Shape;4940;p183"/>
              <p:cNvGrpSpPr/>
              <p:nvPr/>
            </p:nvGrpSpPr>
            <p:grpSpPr>
              <a:xfrm>
                <a:off x="-19" y="3075575"/>
                <a:ext cx="9101839" cy="2410047"/>
                <a:chOff x="-4769" y="2571525"/>
                <a:chExt cx="9101839" cy="2410047"/>
              </a:xfrm>
            </p:grpSpPr>
            <p:sp>
              <p:nvSpPr>
                <p:cNvPr id="4941" name="Google Shape;4941;p183"/>
                <p:cNvSpPr/>
                <p:nvPr/>
              </p:nvSpPr>
              <p:spPr>
                <a:xfrm rot="-658909">
                  <a:off x="54474" y="3444379"/>
                  <a:ext cx="4834222" cy="1086689"/>
                </a:xfrm>
                <a:custGeom>
                  <a:avLst/>
                  <a:gdLst/>
                  <a:ahLst/>
                  <a:cxnLst/>
                  <a:rect l="l" t="t" r="r" b="b"/>
                  <a:pathLst>
                    <a:path w="179252" h="41070" extrusionOk="0">
                      <a:moveTo>
                        <a:pt x="1" y="1"/>
                      </a:moveTo>
                      <a:lnTo>
                        <a:pt x="1" y="41069"/>
                      </a:lnTo>
                      <a:lnTo>
                        <a:pt x="179251" y="41069"/>
                      </a:lnTo>
                      <a:cubicBezTo>
                        <a:pt x="123872" y="20535"/>
                        <a:pt x="94370" y="14889"/>
                        <a:pt x="76001" y="9289"/>
                      </a:cubicBezTo>
                      <a:cubicBezTo>
                        <a:pt x="45539" y="1"/>
                        <a:pt x="1" y="1"/>
                        <a:pt x="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nvGrpSpPr>
                <p:cNvPr id="4942" name="Google Shape;4942;p183"/>
                <p:cNvGrpSpPr/>
                <p:nvPr/>
              </p:nvGrpSpPr>
              <p:grpSpPr>
                <a:xfrm>
                  <a:off x="7865487" y="2571525"/>
                  <a:ext cx="1231583" cy="1612230"/>
                  <a:chOff x="7865487" y="2571525"/>
                  <a:chExt cx="1231583" cy="1612230"/>
                </a:xfrm>
              </p:grpSpPr>
              <p:sp>
                <p:nvSpPr>
                  <p:cNvPr id="4943" name="Google Shape;4943;p183"/>
                  <p:cNvSpPr/>
                  <p:nvPr/>
                </p:nvSpPr>
                <p:spPr>
                  <a:xfrm>
                    <a:off x="8581234" y="2820641"/>
                    <a:ext cx="111473" cy="103371"/>
                  </a:xfrm>
                  <a:custGeom>
                    <a:avLst/>
                    <a:gdLst/>
                    <a:ahLst/>
                    <a:cxnLst/>
                    <a:rect l="l" t="t" r="r" b="b"/>
                    <a:pathLst>
                      <a:path w="2603" h="2439" extrusionOk="0">
                        <a:moveTo>
                          <a:pt x="0" y="2439"/>
                        </a:moveTo>
                        <a:lnTo>
                          <a:pt x="2602" y="0"/>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4944" name="Google Shape;4944;p183"/>
                  <p:cNvSpPr/>
                  <p:nvPr/>
                </p:nvSpPr>
                <p:spPr>
                  <a:xfrm>
                    <a:off x="8581234" y="3157455"/>
                    <a:ext cx="136526" cy="100404"/>
                  </a:xfrm>
                  <a:custGeom>
                    <a:avLst/>
                    <a:gdLst/>
                    <a:ahLst/>
                    <a:cxnLst/>
                    <a:rect l="l" t="t" r="r" b="b"/>
                    <a:pathLst>
                      <a:path w="3188" h="2369" extrusionOk="0">
                        <a:moveTo>
                          <a:pt x="0" y="2368"/>
                        </a:moveTo>
                        <a:lnTo>
                          <a:pt x="3187" y="1"/>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nvGrpSpPr>
                  <p:cNvPr id="4945" name="Google Shape;4945;p183"/>
                  <p:cNvGrpSpPr/>
                  <p:nvPr/>
                </p:nvGrpSpPr>
                <p:grpSpPr>
                  <a:xfrm>
                    <a:off x="7865487" y="2571525"/>
                    <a:ext cx="1231583" cy="1612230"/>
                    <a:chOff x="7865487" y="2571525"/>
                    <a:chExt cx="1231583" cy="1612230"/>
                  </a:xfrm>
                </p:grpSpPr>
                <p:sp>
                  <p:nvSpPr>
                    <p:cNvPr id="4946" name="Google Shape;4946;p183"/>
                    <p:cNvSpPr/>
                    <p:nvPr/>
                  </p:nvSpPr>
                  <p:spPr>
                    <a:xfrm>
                      <a:off x="8776525" y="2844638"/>
                      <a:ext cx="34003" cy="1339117"/>
                    </a:xfrm>
                    <a:custGeom>
                      <a:avLst/>
                      <a:gdLst/>
                      <a:ahLst/>
                      <a:cxnLst/>
                      <a:rect l="l" t="t" r="r" b="b"/>
                      <a:pathLst>
                        <a:path w="794" h="31596" extrusionOk="0">
                          <a:moveTo>
                            <a:pt x="390" y="0"/>
                          </a:moveTo>
                          <a:cubicBezTo>
                            <a:pt x="272" y="0"/>
                            <a:pt x="175" y="94"/>
                            <a:pt x="172" y="212"/>
                          </a:cubicBezTo>
                          <a:cubicBezTo>
                            <a:pt x="22" y="6690"/>
                            <a:pt x="1" y="13200"/>
                            <a:pt x="13" y="19682"/>
                          </a:cubicBezTo>
                          <a:cubicBezTo>
                            <a:pt x="29" y="23578"/>
                            <a:pt x="58" y="27471"/>
                            <a:pt x="151" y="31365"/>
                          </a:cubicBezTo>
                          <a:cubicBezTo>
                            <a:pt x="156" y="31490"/>
                            <a:pt x="256" y="31593"/>
                            <a:pt x="382" y="31595"/>
                          </a:cubicBezTo>
                          <a:cubicBezTo>
                            <a:pt x="384" y="31595"/>
                            <a:pt x="386" y="31595"/>
                            <a:pt x="388" y="31595"/>
                          </a:cubicBezTo>
                          <a:cubicBezTo>
                            <a:pt x="516" y="31595"/>
                            <a:pt x="622" y="31494"/>
                            <a:pt x="625" y="31365"/>
                          </a:cubicBezTo>
                          <a:cubicBezTo>
                            <a:pt x="687" y="28768"/>
                            <a:pt x="719" y="26172"/>
                            <a:pt x="740" y="23576"/>
                          </a:cubicBezTo>
                          <a:cubicBezTo>
                            <a:pt x="794" y="15797"/>
                            <a:pt x="779" y="7991"/>
                            <a:pt x="605" y="212"/>
                          </a:cubicBezTo>
                          <a:cubicBezTo>
                            <a:pt x="602" y="97"/>
                            <a:pt x="510" y="3"/>
                            <a:pt x="394" y="0"/>
                          </a:cubicBezTo>
                          <a:cubicBezTo>
                            <a:pt x="393" y="0"/>
                            <a:pt x="392" y="0"/>
                            <a:pt x="390" y="0"/>
                          </a:cubicBezTo>
                          <a:close/>
                        </a:path>
                      </a:pathLst>
                    </a:custGeom>
                    <a:noFill/>
                    <a:ln w="762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4947" name="Google Shape;4947;p183"/>
                    <p:cNvSpPr/>
                    <p:nvPr/>
                  </p:nvSpPr>
                  <p:spPr>
                    <a:xfrm>
                      <a:off x="8135199" y="3014973"/>
                      <a:ext cx="26637" cy="1046000"/>
                    </a:xfrm>
                    <a:custGeom>
                      <a:avLst/>
                      <a:gdLst/>
                      <a:ahLst/>
                      <a:cxnLst/>
                      <a:rect l="l" t="t" r="r" b="b"/>
                      <a:pathLst>
                        <a:path w="622" h="24680" extrusionOk="0">
                          <a:moveTo>
                            <a:pt x="308" y="0"/>
                          </a:moveTo>
                          <a:cubicBezTo>
                            <a:pt x="214" y="0"/>
                            <a:pt x="137" y="74"/>
                            <a:pt x="134" y="169"/>
                          </a:cubicBezTo>
                          <a:cubicBezTo>
                            <a:pt x="106" y="1183"/>
                            <a:pt x="89" y="2196"/>
                            <a:pt x="73" y="3210"/>
                          </a:cubicBezTo>
                          <a:cubicBezTo>
                            <a:pt x="19" y="6748"/>
                            <a:pt x="1" y="10311"/>
                            <a:pt x="4" y="13852"/>
                          </a:cubicBezTo>
                          <a:cubicBezTo>
                            <a:pt x="10" y="17391"/>
                            <a:pt x="33" y="20957"/>
                            <a:pt x="119" y="24494"/>
                          </a:cubicBezTo>
                          <a:cubicBezTo>
                            <a:pt x="123" y="24595"/>
                            <a:pt x="204" y="24677"/>
                            <a:pt x="304" y="24680"/>
                          </a:cubicBezTo>
                          <a:cubicBezTo>
                            <a:pt x="305" y="24680"/>
                            <a:pt x="307" y="24680"/>
                            <a:pt x="308" y="24680"/>
                          </a:cubicBezTo>
                          <a:cubicBezTo>
                            <a:pt x="412" y="24680"/>
                            <a:pt x="497" y="24598"/>
                            <a:pt x="499" y="24494"/>
                          </a:cubicBezTo>
                          <a:cubicBezTo>
                            <a:pt x="574" y="21452"/>
                            <a:pt x="598" y="18412"/>
                            <a:pt x="610" y="15372"/>
                          </a:cubicBezTo>
                          <a:cubicBezTo>
                            <a:pt x="622" y="10311"/>
                            <a:pt x="604" y="5224"/>
                            <a:pt x="484" y="168"/>
                          </a:cubicBezTo>
                          <a:cubicBezTo>
                            <a:pt x="481" y="76"/>
                            <a:pt x="408" y="1"/>
                            <a:pt x="312" y="0"/>
                          </a:cubicBezTo>
                          <a:cubicBezTo>
                            <a:pt x="311" y="0"/>
                            <a:pt x="310" y="0"/>
                            <a:pt x="308" y="0"/>
                          </a:cubicBezTo>
                          <a:close/>
                        </a:path>
                      </a:pathLst>
                    </a:custGeom>
                    <a:noFill/>
                    <a:ln w="76200"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4948" name="Google Shape;4948;p183"/>
                    <p:cNvSpPr/>
                    <p:nvPr/>
                  </p:nvSpPr>
                  <p:spPr>
                    <a:xfrm>
                      <a:off x="8500689" y="2571525"/>
                      <a:ext cx="596381" cy="994378"/>
                    </a:xfrm>
                    <a:custGeom>
                      <a:avLst/>
                      <a:gdLst/>
                      <a:ahLst/>
                      <a:cxnLst/>
                      <a:rect l="l" t="t" r="r" b="b"/>
                      <a:pathLst>
                        <a:path w="13926" h="23462" extrusionOk="0">
                          <a:moveTo>
                            <a:pt x="6850" y="1"/>
                          </a:moveTo>
                          <a:cubicBezTo>
                            <a:pt x="6205" y="1"/>
                            <a:pt x="5545" y="371"/>
                            <a:pt x="5131" y="891"/>
                          </a:cubicBezTo>
                          <a:cubicBezTo>
                            <a:pt x="4575" y="1587"/>
                            <a:pt x="4356" y="2485"/>
                            <a:pt x="4153" y="3354"/>
                          </a:cubicBezTo>
                          <a:cubicBezTo>
                            <a:pt x="4063" y="3736"/>
                            <a:pt x="4016" y="4138"/>
                            <a:pt x="3926" y="4521"/>
                          </a:cubicBezTo>
                          <a:cubicBezTo>
                            <a:pt x="2788" y="5653"/>
                            <a:pt x="1584" y="6915"/>
                            <a:pt x="1413" y="8511"/>
                          </a:cubicBezTo>
                          <a:cubicBezTo>
                            <a:pt x="1282" y="9719"/>
                            <a:pt x="1778" y="10910"/>
                            <a:pt x="1794" y="12125"/>
                          </a:cubicBezTo>
                          <a:cubicBezTo>
                            <a:pt x="1801" y="12605"/>
                            <a:pt x="1729" y="13094"/>
                            <a:pt x="1519" y="13526"/>
                          </a:cubicBezTo>
                          <a:cubicBezTo>
                            <a:pt x="1306" y="13966"/>
                            <a:pt x="959" y="14327"/>
                            <a:pt x="700" y="14742"/>
                          </a:cubicBezTo>
                          <a:cubicBezTo>
                            <a:pt x="85" y="15726"/>
                            <a:pt x="0" y="16982"/>
                            <a:pt x="305" y="18101"/>
                          </a:cubicBezTo>
                          <a:cubicBezTo>
                            <a:pt x="610" y="19219"/>
                            <a:pt x="1276" y="20213"/>
                            <a:pt x="2066" y="21063"/>
                          </a:cubicBezTo>
                          <a:cubicBezTo>
                            <a:pt x="3186" y="22268"/>
                            <a:pt x="4645" y="23250"/>
                            <a:pt x="6280" y="23430"/>
                          </a:cubicBezTo>
                          <a:cubicBezTo>
                            <a:pt x="6474" y="23451"/>
                            <a:pt x="6669" y="23461"/>
                            <a:pt x="6866" y="23461"/>
                          </a:cubicBezTo>
                          <a:cubicBezTo>
                            <a:pt x="8989" y="23461"/>
                            <a:pt x="11241" y="22260"/>
                            <a:pt x="12454" y="20550"/>
                          </a:cubicBezTo>
                          <a:cubicBezTo>
                            <a:pt x="13784" y="18679"/>
                            <a:pt x="13925" y="15961"/>
                            <a:pt x="12572" y="14108"/>
                          </a:cubicBezTo>
                          <a:cubicBezTo>
                            <a:pt x="12256" y="13675"/>
                            <a:pt x="11861" y="13275"/>
                            <a:pt x="11715" y="12760"/>
                          </a:cubicBezTo>
                          <a:cubicBezTo>
                            <a:pt x="11441" y="11787"/>
                            <a:pt x="12137" y="10837"/>
                            <a:pt x="12418" y="9865"/>
                          </a:cubicBezTo>
                          <a:cubicBezTo>
                            <a:pt x="12753" y="8702"/>
                            <a:pt x="12446" y="7374"/>
                            <a:pt x="11635" y="6474"/>
                          </a:cubicBezTo>
                          <a:cubicBezTo>
                            <a:pt x="11099" y="5881"/>
                            <a:pt x="10371" y="5475"/>
                            <a:pt x="9885" y="4839"/>
                          </a:cubicBezTo>
                          <a:cubicBezTo>
                            <a:pt x="9046" y="3740"/>
                            <a:pt x="9086" y="2187"/>
                            <a:pt x="8378" y="1000"/>
                          </a:cubicBezTo>
                          <a:cubicBezTo>
                            <a:pt x="8163" y="642"/>
                            <a:pt x="7872" y="314"/>
                            <a:pt x="7493" y="139"/>
                          </a:cubicBezTo>
                          <a:cubicBezTo>
                            <a:pt x="7287" y="44"/>
                            <a:pt x="7069" y="1"/>
                            <a:pt x="685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4949" name="Google Shape;4949;p183"/>
                    <p:cNvSpPr/>
                    <p:nvPr/>
                  </p:nvSpPr>
                  <p:spPr>
                    <a:xfrm>
                      <a:off x="7865487" y="2846927"/>
                      <a:ext cx="595996" cy="589795"/>
                    </a:xfrm>
                    <a:custGeom>
                      <a:avLst/>
                      <a:gdLst/>
                      <a:ahLst/>
                      <a:cxnLst/>
                      <a:rect l="l" t="t" r="r" b="b"/>
                      <a:pathLst>
                        <a:path w="13917" h="13916" extrusionOk="0">
                          <a:moveTo>
                            <a:pt x="6959" y="1"/>
                          </a:moveTo>
                          <a:cubicBezTo>
                            <a:pt x="5113" y="1"/>
                            <a:pt x="3343" y="734"/>
                            <a:pt x="2039" y="2039"/>
                          </a:cubicBezTo>
                          <a:cubicBezTo>
                            <a:pt x="734" y="3344"/>
                            <a:pt x="1" y="5113"/>
                            <a:pt x="1" y="6958"/>
                          </a:cubicBezTo>
                          <a:cubicBezTo>
                            <a:pt x="1" y="8803"/>
                            <a:pt x="734" y="10573"/>
                            <a:pt x="2039" y="11878"/>
                          </a:cubicBezTo>
                          <a:cubicBezTo>
                            <a:pt x="3343" y="13183"/>
                            <a:pt x="5113" y="13916"/>
                            <a:pt x="6959" y="13916"/>
                          </a:cubicBezTo>
                          <a:cubicBezTo>
                            <a:pt x="8804" y="13916"/>
                            <a:pt x="10574" y="13183"/>
                            <a:pt x="11878" y="11878"/>
                          </a:cubicBezTo>
                          <a:cubicBezTo>
                            <a:pt x="13183" y="10573"/>
                            <a:pt x="13916" y="8803"/>
                            <a:pt x="13916" y="6958"/>
                          </a:cubicBezTo>
                          <a:cubicBezTo>
                            <a:pt x="13916" y="5113"/>
                            <a:pt x="13183" y="3344"/>
                            <a:pt x="11878" y="2039"/>
                          </a:cubicBezTo>
                          <a:cubicBezTo>
                            <a:pt x="10574" y="734"/>
                            <a:pt x="8804" y="1"/>
                            <a:pt x="695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grpSp>
          </p:grpSp>
          <p:grpSp>
            <p:nvGrpSpPr>
              <p:cNvPr id="4950" name="Google Shape;4950;p183"/>
              <p:cNvGrpSpPr/>
              <p:nvPr/>
            </p:nvGrpSpPr>
            <p:grpSpPr>
              <a:xfrm>
                <a:off x="-161810" y="3717118"/>
                <a:ext cx="9609192" cy="2424847"/>
                <a:chOff x="-161810" y="3390293"/>
                <a:chExt cx="9609192" cy="2424847"/>
              </a:xfrm>
            </p:grpSpPr>
            <p:sp>
              <p:nvSpPr>
                <p:cNvPr id="4951" name="Google Shape;4951;p183"/>
                <p:cNvSpPr/>
                <p:nvPr/>
              </p:nvSpPr>
              <p:spPr>
                <a:xfrm>
                  <a:off x="-159518" y="3491307"/>
                  <a:ext cx="5266812" cy="1612146"/>
                </a:xfrm>
                <a:custGeom>
                  <a:avLst/>
                  <a:gdLst/>
                  <a:ahLst/>
                  <a:cxnLst/>
                  <a:rect l="l" t="t" r="r" b="b"/>
                  <a:pathLst>
                    <a:path w="107816" h="38038" extrusionOk="0">
                      <a:moveTo>
                        <a:pt x="4" y="1"/>
                      </a:moveTo>
                      <a:lnTo>
                        <a:pt x="1" y="38038"/>
                      </a:lnTo>
                      <a:lnTo>
                        <a:pt x="1" y="38038"/>
                      </a:lnTo>
                      <a:lnTo>
                        <a:pt x="107754" y="37845"/>
                      </a:lnTo>
                      <a:lnTo>
                        <a:pt x="107815" y="17877"/>
                      </a:lnTo>
                      <a:lnTo>
                        <a:pt x="107815" y="17877"/>
                      </a:lnTo>
                      <a:cubicBezTo>
                        <a:pt x="96429" y="19237"/>
                        <a:pt x="86119" y="19821"/>
                        <a:pt x="76796" y="19821"/>
                      </a:cubicBezTo>
                      <a:cubicBezTo>
                        <a:pt x="30958" y="19821"/>
                        <a:pt x="8960" y="5685"/>
                        <a:pt x="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952" name="Google Shape;4952;p183"/>
                <p:cNvSpPr/>
                <p:nvPr/>
              </p:nvSpPr>
              <p:spPr>
                <a:xfrm>
                  <a:off x="-161810" y="3491304"/>
                  <a:ext cx="5266812" cy="1612146"/>
                </a:xfrm>
                <a:custGeom>
                  <a:avLst/>
                  <a:gdLst/>
                  <a:ahLst/>
                  <a:cxnLst/>
                  <a:rect l="l" t="t" r="r" b="b"/>
                  <a:pathLst>
                    <a:path w="107816" h="38038" extrusionOk="0">
                      <a:moveTo>
                        <a:pt x="4" y="1"/>
                      </a:moveTo>
                      <a:lnTo>
                        <a:pt x="1" y="38038"/>
                      </a:lnTo>
                      <a:lnTo>
                        <a:pt x="1" y="38038"/>
                      </a:lnTo>
                      <a:lnTo>
                        <a:pt x="107754" y="37845"/>
                      </a:lnTo>
                      <a:lnTo>
                        <a:pt x="107815" y="17877"/>
                      </a:lnTo>
                      <a:lnTo>
                        <a:pt x="107815" y="17877"/>
                      </a:lnTo>
                      <a:cubicBezTo>
                        <a:pt x="96429" y="19237"/>
                        <a:pt x="86119" y="19821"/>
                        <a:pt x="76796" y="19821"/>
                      </a:cubicBezTo>
                      <a:cubicBezTo>
                        <a:pt x="30958" y="19821"/>
                        <a:pt x="8960" y="5685"/>
                        <a:pt x="4" y="1"/>
                      </a:cubicBezTo>
                      <a:close/>
                    </a:path>
                  </a:pathLst>
                </a:custGeom>
                <a:solidFill>
                  <a:srgbClr val="000000">
                    <a:alpha val="54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953" name="Google Shape;4953;p183"/>
                <p:cNvSpPr/>
                <p:nvPr/>
              </p:nvSpPr>
              <p:spPr>
                <a:xfrm rot="213373">
                  <a:off x="-63316" y="3681995"/>
                  <a:ext cx="9462698" cy="184144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grpSp>
            <p:nvGrpSpPr>
              <p:cNvPr id="4954" name="Google Shape;4954;p183"/>
              <p:cNvGrpSpPr/>
              <p:nvPr/>
            </p:nvGrpSpPr>
            <p:grpSpPr>
              <a:xfrm>
                <a:off x="343799" y="4747133"/>
                <a:ext cx="1059758" cy="818673"/>
                <a:chOff x="206924" y="4453733"/>
                <a:chExt cx="1059758" cy="818673"/>
              </a:xfrm>
            </p:grpSpPr>
            <p:sp>
              <p:nvSpPr>
                <p:cNvPr id="4955" name="Google Shape;4955;p183"/>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6" name="Google Shape;4956;p183"/>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7" name="Google Shape;4957;p183"/>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8" name="Google Shape;4958;p183"/>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59" name="Google Shape;4959;p183"/>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0" name="Google Shape;4960;p183"/>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1" name="Google Shape;4961;p183"/>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2" name="Google Shape;4962;p183"/>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63" name="Google Shape;4963;p183"/>
              <p:cNvGrpSpPr/>
              <p:nvPr/>
            </p:nvGrpSpPr>
            <p:grpSpPr>
              <a:xfrm>
                <a:off x="-111327" y="4467193"/>
                <a:ext cx="546340" cy="1144005"/>
                <a:chOff x="-190602" y="4255105"/>
                <a:chExt cx="546340" cy="1144005"/>
              </a:xfrm>
            </p:grpSpPr>
            <p:sp>
              <p:nvSpPr>
                <p:cNvPr id="4964" name="Google Shape;4964;p183"/>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5" name="Google Shape;4965;p183"/>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6" name="Google Shape;4966;p183"/>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7" name="Google Shape;4967;p183"/>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8" name="Google Shape;4968;p183"/>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69" name="Google Shape;4969;p183"/>
              <p:cNvGrpSpPr/>
              <p:nvPr/>
            </p:nvGrpSpPr>
            <p:grpSpPr>
              <a:xfrm>
                <a:off x="1369121" y="4685530"/>
                <a:ext cx="437637" cy="880279"/>
                <a:chOff x="1173271" y="4610392"/>
                <a:chExt cx="437637" cy="880279"/>
              </a:xfrm>
            </p:grpSpPr>
            <p:grpSp>
              <p:nvGrpSpPr>
                <p:cNvPr id="4970" name="Google Shape;4970;p183"/>
                <p:cNvGrpSpPr/>
                <p:nvPr/>
              </p:nvGrpSpPr>
              <p:grpSpPr>
                <a:xfrm>
                  <a:off x="1216042" y="4610930"/>
                  <a:ext cx="309313" cy="333842"/>
                  <a:chOff x="1215415" y="4605413"/>
                  <a:chExt cx="309313" cy="333842"/>
                </a:xfrm>
              </p:grpSpPr>
              <p:sp>
                <p:nvSpPr>
                  <p:cNvPr id="4971" name="Google Shape;4971;p183"/>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2" name="Google Shape;4972;p183"/>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73" name="Google Shape;4973;p183"/>
                <p:cNvGrpSpPr/>
                <p:nvPr/>
              </p:nvGrpSpPr>
              <p:grpSpPr>
                <a:xfrm>
                  <a:off x="1173271" y="4610392"/>
                  <a:ext cx="437637" cy="880279"/>
                  <a:chOff x="1128521" y="4507655"/>
                  <a:chExt cx="437637" cy="880279"/>
                </a:xfrm>
              </p:grpSpPr>
              <p:grpSp>
                <p:nvGrpSpPr>
                  <p:cNvPr id="4974" name="Google Shape;4974;p183"/>
                  <p:cNvGrpSpPr/>
                  <p:nvPr/>
                </p:nvGrpSpPr>
                <p:grpSpPr>
                  <a:xfrm>
                    <a:off x="1170695" y="4507655"/>
                    <a:ext cx="309313" cy="333842"/>
                    <a:chOff x="1170069" y="4502138"/>
                    <a:chExt cx="309313" cy="333842"/>
                  </a:xfrm>
                </p:grpSpPr>
                <p:sp>
                  <p:nvSpPr>
                    <p:cNvPr id="4975" name="Google Shape;4975;p183"/>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6" name="Google Shape;4976;p183"/>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77" name="Google Shape;4977;p183"/>
                  <p:cNvGrpSpPr/>
                  <p:nvPr/>
                </p:nvGrpSpPr>
                <p:grpSpPr>
                  <a:xfrm>
                    <a:off x="1128521" y="4526541"/>
                    <a:ext cx="395092" cy="348462"/>
                    <a:chOff x="1128521" y="4526541"/>
                    <a:chExt cx="395092" cy="348462"/>
                  </a:xfrm>
                </p:grpSpPr>
                <p:sp>
                  <p:nvSpPr>
                    <p:cNvPr id="4978" name="Google Shape;4978;p183"/>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9" name="Google Shape;4979;p183"/>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0" name="Google Shape;4980;p183"/>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81" name="Google Shape;4981;p183"/>
                  <p:cNvGrpSpPr/>
                  <p:nvPr/>
                </p:nvGrpSpPr>
                <p:grpSpPr>
                  <a:xfrm>
                    <a:off x="1247462" y="4807734"/>
                    <a:ext cx="318696" cy="580200"/>
                    <a:chOff x="1247462" y="4807734"/>
                    <a:chExt cx="318696" cy="580200"/>
                  </a:xfrm>
                </p:grpSpPr>
                <p:sp>
                  <p:nvSpPr>
                    <p:cNvPr id="4982" name="Google Shape;4982;p183"/>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3" name="Google Shape;4983;p183"/>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4" name="Google Shape;4984;p183"/>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5" name="Google Shape;4985;p183"/>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6" name="Google Shape;4986;p183"/>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4987" name="Google Shape;4987;p183"/>
              <p:cNvGrpSpPr/>
              <p:nvPr/>
            </p:nvGrpSpPr>
            <p:grpSpPr>
              <a:xfrm>
                <a:off x="2354374" y="4747133"/>
                <a:ext cx="1059758" cy="818673"/>
                <a:chOff x="206924" y="4453733"/>
                <a:chExt cx="1059758" cy="818673"/>
              </a:xfrm>
            </p:grpSpPr>
            <p:sp>
              <p:nvSpPr>
                <p:cNvPr id="4988" name="Google Shape;4988;p183"/>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9" name="Google Shape;4989;p183"/>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0" name="Google Shape;4990;p183"/>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1" name="Google Shape;4991;p183"/>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2" name="Google Shape;4992;p183"/>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3" name="Google Shape;4993;p183"/>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4" name="Google Shape;4994;p183"/>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5" name="Google Shape;4995;p183"/>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996" name="Google Shape;4996;p183"/>
              <p:cNvGrpSpPr/>
              <p:nvPr/>
            </p:nvGrpSpPr>
            <p:grpSpPr>
              <a:xfrm>
                <a:off x="1899248" y="4467193"/>
                <a:ext cx="546340" cy="1144005"/>
                <a:chOff x="-190602" y="4255105"/>
                <a:chExt cx="546340" cy="1144005"/>
              </a:xfrm>
            </p:grpSpPr>
            <p:sp>
              <p:nvSpPr>
                <p:cNvPr id="4997" name="Google Shape;4997;p183"/>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8" name="Google Shape;4998;p183"/>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9" name="Google Shape;4999;p183"/>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0" name="Google Shape;5000;p183"/>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1" name="Google Shape;5001;p183"/>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02" name="Google Shape;5002;p183"/>
              <p:cNvGrpSpPr/>
              <p:nvPr/>
            </p:nvGrpSpPr>
            <p:grpSpPr>
              <a:xfrm>
                <a:off x="3379696" y="4685530"/>
                <a:ext cx="437637" cy="880279"/>
                <a:chOff x="1173271" y="4610392"/>
                <a:chExt cx="437637" cy="880279"/>
              </a:xfrm>
            </p:grpSpPr>
            <p:grpSp>
              <p:nvGrpSpPr>
                <p:cNvPr id="5003" name="Google Shape;5003;p183"/>
                <p:cNvGrpSpPr/>
                <p:nvPr/>
              </p:nvGrpSpPr>
              <p:grpSpPr>
                <a:xfrm>
                  <a:off x="1216042" y="4610930"/>
                  <a:ext cx="309313" cy="333842"/>
                  <a:chOff x="1215415" y="4605413"/>
                  <a:chExt cx="309313" cy="333842"/>
                </a:xfrm>
              </p:grpSpPr>
              <p:sp>
                <p:nvSpPr>
                  <p:cNvPr id="5004" name="Google Shape;5004;p183"/>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5" name="Google Shape;5005;p183"/>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06" name="Google Shape;5006;p183"/>
                <p:cNvGrpSpPr/>
                <p:nvPr/>
              </p:nvGrpSpPr>
              <p:grpSpPr>
                <a:xfrm>
                  <a:off x="1173271" y="4610392"/>
                  <a:ext cx="437637" cy="880279"/>
                  <a:chOff x="1128521" y="4507655"/>
                  <a:chExt cx="437637" cy="880279"/>
                </a:xfrm>
              </p:grpSpPr>
              <p:grpSp>
                <p:nvGrpSpPr>
                  <p:cNvPr id="5007" name="Google Shape;5007;p183"/>
                  <p:cNvGrpSpPr/>
                  <p:nvPr/>
                </p:nvGrpSpPr>
                <p:grpSpPr>
                  <a:xfrm>
                    <a:off x="1170695" y="4507655"/>
                    <a:ext cx="309313" cy="333842"/>
                    <a:chOff x="1170069" y="4502138"/>
                    <a:chExt cx="309313" cy="333842"/>
                  </a:xfrm>
                </p:grpSpPr>
                <p:sp>
                  <p:nvSpPr>
                    <p:cNvPr id="5008" name="Google Shape;5008;p183"/>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09" name="Google Shape;5009;p183"/>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10" name="Google Shape;5010;p183"/>
                  <p:cNvGrpSpPr/>
                  <p:nvPr/>
                </p:nvGrpSpPr>
                <p:grpSpPr>
                  <a:xfrm>
                    <a:off x="1128521" y="4526541"/>
                    <a:ext cx="395092" cy="348462"/>
                    <a:chOff x="1128521" y="4526541"/>
                    <a:chExt cx="395092" cy="348462"/>
                  </a:xfrm>
                </p:grpSpPr>
                <p:sp>
                  <p:nvSpPr>
                    <p:cNvPr id="5011" name="Google Shape;5011;p183"/>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2" name="Google Shape;5012;p183"/>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3" name="Google Shape;5013;p183"/>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14" name="Google Shape;5014;p183"/>
                  <p:cNvGrpSpPr/>
                  <p:nvPr/>
                </p:nvGrpSpPr>
                <p:grpSpPr>
                  <a:xfrm>
                    <a:off x="1247462" y="4807734"/>
                    <a:ext cx="318696" cy="580200"/>
                    <a:chOff x="1247462" y="4807734"/>
                    <a:chExt cx="318696" cy="580200"/>
                  </a:xfrm>
                </p:grpSpPr>
                <p:sp>
                  <p:nvSpPr>
                    <p:cNvPr id="5015" name="Google Shape;5015;p183"/>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6" name="Google Shape;5016;p183"/>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7" name="Google Shape;5017;p183"/>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8" name="Google Shape;5018;p183"/>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9" name="Google Shape;5019;p183"/>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5020" name="Google Shape;5020;p183"/>
              <p:cNvGrpSpPr/>
              <p:nvPr/>
            </p:nvGrpSpPr>
            <p:grpSpPr>
              <a:xfrm>
                <a:off x="4358049" y="4747133"/>
                <a:ext cx="1059758" cy="818673"/>
                <a:chOff x="206924" y="4453733"/>
                <a:chExt cx="1059758" cy="818673"/>
              </a:xfrm>
            </p:grpSpPr>
            <p:sp>
              <p:nvSpPr>
                <p:cNvPr id="5021" name="Google Shape;5021;p183"/>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2" name="Google Shape;5022;p183"/>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3" name="Google Shape;5023;p183"/>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4" name="Google Shape;5024;p183"/>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5" name="Google Shape;5025;p183"/>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6" name="Google Shape;5026;p183"/>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7" name="Google Shape;5027;p183"/>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28" name="Google Shape;5028;p183"/>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29" name="Google Shape;5029;p183"/>
              <p:cNvGrpSpPr/>
              <p:nvPr/>
            </p:nvGrpSpPr>
            <p:grpSpPr>
              <a:xfrm>
                <a:off x="3902923" y="4467193"/>
                <a:ext cx="546340" cy="1144005"/>
                <a:chOff x="-190602" y="4255105"/>
                <a:chExt cx="546340" cy="1144005"/>
              </a:xfrm>
            </p:grpSpPr>
            <p:sp>
              <p:nvSpPr>
                <p:cNvPr id="5030" name="Google Shape;5030;p183"/>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1" name="Google Shape;5031;p183"/>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2" name="Google Shape;5032;p183"/>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3" name="Google Shape;5033;p183"/>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4" name="Google Shape;5034;p183"/>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35" name="Google Shape;5035;p183"/>
              <p:cNvGrpSpPr/>
              <p:nvPr/>
            </p:nvGrpSpPr>
            <p:grpSpPr>
              <a:xfrm>
                <a:off x="5383371" y="4685530"/>
                <a:ext cx="437637" cy="880279"/>
                <a:chOff x="1173271" y="4610392"/>
                <a:chExt cx="437637" cy="880279"/>
              </a:xfrm>
            </p:grpSpPr>
            <p:grpSp>
              <p:nvGrpSpPr>
                <p:cNvPr id="5036" name="Google Shape;5036;p183"/>
                <p:cNvGrpSpPr/>
                <p:nvPr/>
              </p:nvGrpSpPr>
              <p:grpSpPr>
                <a:xfrm>
                  <a:off x="1216042" y="4610930"/>
                  <a:ext cx="309313" cy="333842"/>
                  <a:chOff x="1215415" y="4605413"/>
                  <a:chExt cx="309313" cy="333842"/>
                </a:xfrm>
              </p:grpSpPr>
              <p:sp>
                <p:nvSpPr>
                  <p:cNvPr id="5037" name="Google Shape;5037;p183"/>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8" name="Google Shape;5038;p183"/>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39" name="Google Shape;5039;p183"/>
                <p:cNvGrpSpPr/>
                <p:nvPr/>
              </p:nvGrpSpPr>
              <p:grpSpPr>
                <a:xfrm>
                  <a:off x="1173271" y="4610392"/>
                  <a:ext cx="437637" cy="880279"/>
                  <a:chOff x="1128521" y="4507655"/>
                  <a:chExt cx="437637" cy="880279"/>
                </a:xfrm>
              </p:grpSpPr>
              <p:grpSp>
                <p:nvGrpSpPr>
                  <p:cNvPr id="5040" name="Google Shape;5040;p183"/>
                  <p:cNvGrpSpPr/>
                  <p:nvPr/>
                </p:nvGrpSpPr>
                <p:grpSpPr>
                  <a:xfrm>
                    <a:off x="1170695" y="4507655"/>
                    <a:ext cx="309313" cy="333842"/>
                    <a:chOff x="1170069" y="4502138"/>
                    <a:chExt cx="309313" cy="333842"/>
                  </a:xfrm>
                </p:grpSpPr>
                <p:sp>
                  <p:nvSpPr>
                    <p:cNvPr id="5041" name="Google Shape;5041;p183"/>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2" name="Google Shape;5042;p183"/>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43" name="Google Shape;5043;p183"/>
                  <p:cNvGrpSpPr/>
                  <p:nvPr/>
                </p:nvGrpSpPr>
                <p:grpSpPr>
                  <a:xfrm>
                    <a:off x="1128521" y="4526541"/>
                    <a:ext cx="395092" cy="348462"/>
                    <a:chOff x="1128521" y="4526541"/>
                    <a:chExt cx="395092" cy="348462"/>
                  </a:xfrm>
                </p:grpSpPr>
                <p:sp>
                  <p:nvSpPr>
                    <p:cNvPr id="5044" name="Google Shape;5044;p183"/>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5" name="Google Shape;5045;p183"/>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6" name="Google Shape;5046;p183"/>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47" name="Google Shape;5047;p183"/>
                  <p:cNvGrpSpPr/>
                  <p:nvPr/>
                </p:nvGrpSpPr>
                <p:grpSpPr>
                  <a:xfrm>
                    <a:off x="1247462" y="4807734"/>
                    <a:ext cx="318696" cy="580200"/>
                    <a:chOff x="1247462" y="4807734"/>
                    <a:chExt cx="318696" cy="580200"/>
                  </a:xfrm>
                </p:grpSpPr>
                <p:sp>
                  <p:nvSpPr>
                    <p:cNvPr id="5048" name="Google Shape;5048;p183"/>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9" name="Google Shape;5049;p183"/>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0" name="Google Shape;5050;p183"/>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1" name="Google Shape;5051;p183"/>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2" name="Google Shape;5052;p183"/>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5053" name="Google Shape;5053;p183"/>
              <p:cNvGrpSpPr/>
              <p:nvPr/>
            </p:nvGrpSpPr>
            <p:grpSpPr>
              <a:xfrm>
                <a:off x="6354874" y="4747133"/>
                <a:ext cx="1059758" cy="818673"/>
                <a:chOff x="206924" y="4453733"/>
                <a:chExt cx="1059758" cy="818673"/>
              </a:xfrm>
            </p:grpSpPr>
            <p:sp>
              <p:nvSpPr>
                <p:cNvPr id="5054" name="Google Shape;5054;p183"/>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5" name="Google Shape;5055;p183"/>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6" name="Google Shape;5056;p183"/>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7" name="Google Shape;5057;p183"/>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8" name="Google Shape;5058;p183"/>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9" name="Google Shape;5059;p183"/>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0" name="Google Shape;5060;p183"/>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1" name="Google Shape;5061;p183"/>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62" name="Google Shape;5062;p183"/>
              <p:cNvGrpSpPr/>
              <p:nvPr/>
            </p:nvGrpSpPr>
            <p:grpSpPr>
              <a:xfrm>
                <a:off x="5899748" y="4467193"/>
                <a:ext cx="546340" cy="1144005"/>
                <a:chOff x="-190602" y="4255105"/>
                <a:chExt cx="546340" cy="1144005"/>
              </a:xfrm>
            </p:grpSpPr>
            <p:sp>
              <p:nvSpPr>
                <p:cNvPr id="5063" name="Google Shape;5063;p183"/>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4" name="Google Shape;5064;p183"/>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5" name="Google Shape;5065;p183"/>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6" name="Google Shape;5066;p183"/>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7" name="Google Shape;5067;p183"/>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68" name="Google Shape;5068;p183"/>
              <p:cNvGrpSpPr/>
              <p:nvPr/>
            </p:nvGrpSpPr>
            <p:grpSpPr>
              <a:xfrm>
                <a:off x="8108649" y="4747133"/>
                <a:ext cx="1059758" cy="818673"/>
                <a:chOff x="206924" y="4453733"/>
                <a:chExt cx="1059758" cy="818673"/>
              </a:xfrm>
            </p:grpSpPr>
            <p:sp>
              <p:nvSpPr>
                <p:cNvPr id="5069" name="Google Shape;5069;p183"/>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0" name="Google Shape;5070;p183"/>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1" name="Google Shape;5071;p183"/>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2" name="Google Shape;5072;p183"/>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3" name="Google Shape;5073;p183"/>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4" name="Google Shape;5074;p183"/>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5" name="Google Shape;5075;p183"/>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6" name="Google Shape;5076;p183"/>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077" name="Google Shape;5077;p183"/>
              <p:cNvGrpSpPr/>
              <p:nvPr/>
            </p:nvGrpSpPr>
            <p:grpSpPr>
              <a:xfrm>
                <a:off x="7653523" y="4467193"/>
                <a:ext cx="546340" cy="1144005"/>
                <a:chOff x="-190602" y="4255105"/>
                <a:chExt cx="546340" cy="1144005"/>
              </a:xfrm>
            </p:grpSpPr>
            <p:sp>
              <p:nvSpPr>
                <p:cNvPr id="5078" name="Google Shape;5078;p183"/>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9" name="Google Shape;5079;p183"/>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0" name="Google Shape;5080;p183"/>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1" name="Google Shape;5081;p183"/>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82" name="Google Shape;5082;p183"/>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sp>
        <p:nvSpPr>
          <p:cNvPr id="5083" name="Google Shape;5083;p183"/>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matchingName="Title and two columns 2">
  <p:cSld name="CUSTOM_17">
    <p:bg>
      <p:bgPr>
        <a:solidFill>
          <a:schemeClr val="dk2"/>
        </a:solidFill>
        <a:effectLst/>
      </p:bgPr>
    </p:bg>
    <p:spTree>
      <p:nvGrpSpPr>
        <p:cNvPr id="1" name="Shape 5084"/>
        <p:cNvGrpSpPr/>
        <p:nvPr/>
      </p:nvGrpSpPr>
      <p:grpSpPr>
        <a:xfrm>
          <a:off x="0" y="0"/>
          <a:ext cx="0" cy="0"/>
          <a:chOff x="0" y="0"/>
          <a:chExt cx="0" cy="0"/>
        </a:xfrm>
      </p:grpSpPr>
      <p:sp>
        <p:nvSpPr>
          <p:cNvPr id="5085" name="Google Shape;5085;p184"/>
          <p:cNvSpPr txBox="1">
            <a:spLocks noGrp="1"/>
          </p:cNvSpPr>
          <p:nvPr>
            <p:ph type="title"/>
          </p:nvPr>
        </p:nvSpPr>
        <p:spPr>
          <a:xfrm>
            <a:off x="719550"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5086" name="Google Shape;5086;p184"/>
          <p:cNvSpPr/>
          <p:nvPr/>
        </p:nvSpPr>
        <p:spPr>
          <a:xfrm flipH="1">
            <a:off x="-1460749" y="4454634"/>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chemeClr val="lt1"/>
                </a:solidFill>
                <a:latin typeface="Arial"/>
                <a:ea typeface="Arial"/>
                <a:cs typeface="Arial"/>
                <a:sym typeface="Arial"/>
              </a:rPr>
              <a:t>      </a:t>
            </a:r>
            <a:endParaRPr sz="1400" b="0" i="0" u="none" strike="noStrike" cap="none">
              <a:solidFill>
                <a:schemeClr val="lt1"/>
              </a:solidFill>
              <a:latin typeface="Arial"/>
              <a:ea typeface="Arial"/>
              <a:cs typeface="Arial"/>
              <a:sym typeface="Arial"/>
            </a:endParaRPr>
          </a:p>
        </p:txBody>
      </p:sp>
      <p:sp>
        <p:nvSpPr>
          <p:cNvPr id="5087" name="Google Shape;5087;p184"/>
          <p:cNvSpPr txBox="1">
            <a:spLocks noGrp="1"/>
          </p:cNvSpPr>
          <p:nvPr>
            <p:ph type="body" idx="1"/>
          </p:nvPr>
        </p:nvSpPr>
        <p:spPr>
          <a:xfrm>
            <a:off x="719550" y="1386450"/>
            <a:ext cx="3840600" cy="3235800"/>
          </a:xfrm>
          <a:prstGeom prst="rect">
            <a:avLst/>
          </a:prstGeom>
          <a:noFill/>
          <a:ln>
            <a:noFill/>
          </a:ln>
        </p:spPr>
        <p:txBody>
          <a:bodyPr spcFirstLastPara="1" wrap="square" lIns="91425" tIns="91425" rIns="91425" bIns="91425" anchor="ctr" anchorCtr="0">
            <a:noAutofit/>
          </a:bodyPr>
          <a:lstStyle>
            <a:lvl1pPr marL="457200" lvl="0" indent="-317500" algn="l">
              <a:lnSpc>
                <a:spcPct val="100000"/>
              </a:lnSpc>
              <a:spcBef>
                <a:spcPts val="0"/>
              </a:spcBef>
              <a:spcAft>
                <a:spcPts val="0"/>
              </a:spcAft>
              <a:buSzPts val="1400"/>
              <a:buChar char="●"/>
              <a:defRPr/>
            </a:lvl1pPr>
            <a:lvl2pPr marL="914400" lvl="1" indent="-317500" algn="l">
              <a:lnSpc>
                <a:spcPct val="100000"/>
              </a:lnSpc>
              <a:spcBef>
                <a:spcPts val="0"/>
              </a:spcBef>
              <a:spcAft>
                <a:spcPts val="0"/>
              </a:spcAft>
              <a:buSzPts val="1400"/>
              <a:buChar char="○"/>
              <a:defRPr/>
            </a:lvl2pPr>
            <a:lvl3pPr marL="1371600" lvl="2" indent="-317500" algn="l">
              <a:lnSpc>
                <a:spcPct val="100000"/>
              </a:lnSpc>
              <a:spcBef>
                <a:spcPts val="0"/>
              </a:spcBef>
              <a:spcAft>
                <a:spcPts val="0"/>
              </a:spcAft>
              <a:buSzPts val="1400"/>
              <a:buChar char="■"/>
              <a:defRPr/>
            </a:lvl3pPr>
            <a:lvl4pPr marL="1828800" lvl="3" indent="-317500" algn="l">
              <a:lnSpc>
                <a:spcPct val="100000"/>
              </a:lnSpc>
              <a:spcBef>
                <a:spcPts val="0"/>
              </a:spcBef>
              <a:spcAft>
                <a:spcPts val="0"/>
              </a:spcAft>
              <a:buSzPts val="1400"/>
              <a:buChar char="●"/>
              <a:defRPr/>
            </a:lvl4pPr>
            <a:lvl5pPr marL="2286000" lvl="4" indent="-317500" algn="l">
              <a:lnSpc>
                <a:spcPct val="100000"/>
              </a:lnSpc>
              <a:spcBef>
                <a:spcPts val="0"/>
              </a:spcBef>
              <a:spcAft>
                <a:spcPts val="0"/>
              </a:spcAft>
              <a:buSzPts val="1400"/>
              <a:buChar char="○"/>
              <a:defRPr/>
            </a:lvl5pPr>
            <a:lvl6pPr marL="2743200" lvl="5" indent="-317500" algn="l">
              <a:lnSpc>
                <a:spcPct val="100000"/>
              </a:lnSpc>
              <a:spcBef>
                <a:spcPts val="0"/>
              </a:spcBef>
              <a:spcAft>
                <a:spcPts val="0"/>
              </a:spcAft>
              <a:buSzPts val="1400"/>
              <a:buChar char="■"/>
              <a:defRPr/>
            </a:lvl6pPr>
            <a:lvl7pPr marL="3200400" lvl="6" indent="-317500" algn="l">
              <a:lnSpc>
                <a:spcPct val="100000"/>
              </a:lnSpc>
              <a:spcBef>
                <a:spcPts val="0"/>
              </a:spcBef>
              <a:spcAft>
                <a:spcPts val="0"/>
              </a:spcAft>
              <a:buSzPts val="1400"/>
              <a:buChar char="●"/>
              <a:defRPr/>
            </a:lvl7pPr>
            <a:lvl8pPr marL="3657600" lvl="7" indent="-317500" algn="l">
              <a:lnSpc>
                <a:spcPct val="100000"/>
              </a:lnSpc>
              <a:spcBef>
                <a:spcPts val="0"/>
              </a:spcBef>
              <a:spcAft>
                <a:spcPts val="0"/>
              </a:spcAft>
              <a:buSzPts val="1400"/>
              <a:buChar char="○"/>
              <a:defRPr/>
            </a:lvl8pPr>
            <a:lvl9pPr marL="4114800" lvl="8" indent="-317500" algn="l">
              <a:lnSpc>
                <a:spcPct val="100000"/>
              </a:lnSpc>
              <a:spcBef>
                <a:spcPts val="0"/>
              </a:spcBef>
              <a:spcAft>
                <a:spcPts val="0"/>
              </a:spcAft>
              <a:buSzPts val="1400"/>
              <a:buChar char="■"/>
              <a:defRPr/>
            </a:lvl9pPr>
          </a:lstStyle>
          <a:p>
            <a:endParaRPr/>
          </a:p>
        </p:txBody>
      </p:sp>
      <p:sp>
        <p:nvSpPr>
          <p:cNvPr id="5088" name="Google Shape;5088;p184"/>
          <p:cNvSpPr txBox="1">
            <a:spLocks noGrp="1"/>
          </p:cNvSpPr>
          <p:nvPr>
            <p:ph type="body" idx="2"/>
          </p:nvPr>
        </p:nvSpPr>
        <p:spPr>
          <a:xfrm>
            <a:off x="4590175" y="1386450"/>
            <a:ext cx="3840600" cy="3235800"/>
          </a:xfrm>
          <a:prstGeom prst="rect">
            <a:avLst/>
          </a:prstGeom>
          <a:noFill/>
          <a:ln>
            <a:noFill/>
          </a:ln>
        </p:spPr>
        <p:txBody>
          <a:bodyPr spcFirstLastPara="1" wrap="square" lIns="91425" tIns="91425" rIns="91425" bIns="91425" anchor="ctr" anchorCtr="0">
            <a:noAutofit/>
          </a:bodyPr>
          <a:lstStyle>
            <a:lvl1pPr marL="457200" lvl="0" indent="-317500" algn="l">
              <a:lnSpc>
                <a:spcPct val="100000"/>
              </a:lnSpc>
              <a:spcBef>
                <a:spcPts val="0"/>
              </a:spcBef>
              <a:spcAft>
                <a:spcPts val="0"/>
              </a:spcAft>
              <a:buSzPts val="1400"/>
              <a:buChar char="●"/>
              <a:defRPr/>
            </a:lvl1pPr>
            <a:lvl2pPr marL="914400" lvl="1" indent="-317500" algn="l">
              <a:lnSpc>
                <a:spcPct val="100000"/>
              </a:lnSpc>
              <a:spcBef>
                <a:spcPts val="0"/>
              </a:spcBef>
              <a:spcAft>
                <a:spcPts val="0"/>
              </a:spcAft>
              <a:buSzPts val="1400"/>
              <a:buChar char="○"/>
              <a:defRPr/>
            </a:lvl2pPr>
            <a:lvl3pPr marL="1371600" lvl="2" indent="-317500" algn="l">
              <a:lnSpc>
                <a:spcPct val="100000"/>
              </a:lnSpc>
              <a:spcBef>
                <a:spcPts val="0"/>
              </a:spcBef>
              <a:spcAft>
                <a:spcPts val="0"/>
              </a:spcAft>
              <a:buSzPts val="1400"/>
              <a:buChar char="■"/>
              <a:defRPr/>
            </a:lvl3pPr>
            <a:lvl4pPr marL="1828800" lvl="3" indent="-317500" algn="l">
              <a:lnSpc>
                <a:spcPct val="100000"/>
              </a:lnSpc>
              <a:spcBef>
                <a:spcPts val="0"/>
              </a:spcBef>
              <a:spcAft>
                <a:spcPts val="0"/>
              </a:spcAft>
              <a:buSzPts val="1400"/>
              <a:buChar char="●"/>
              <a:defRPr/>
            </a:lvl4pPr>
            <a:lvl5pPr marL="2286000" lvl="4" indent="-317500" algn="l">
              <a:lnSpc>
                <a:spcPct val="100000"/>
              </a:lnSpc>
              <a:spcBef>
                <a:spcPts val="0"/>
              </a:spcBef>
              <a:spcAft>
                <a:spcPts val="0"/>
              </a:spcAft>
              <a:buSzPts val="1400"/>
              <a:buChar char="○"/>
              <a:defRPr/>
            </a:lvl5pPr>
            <a:lvl6pPr marL="2743200" lvl="5" indent="-317500" algn="l">
              <a:lnSpc>
                <a:spcPct val="100000"/>
              </a:lnSpc>
              <a:spcBef>
                <a:spcPts val="0"/>
              </a:spcBef>
              <a:spcAft>
                <a:spcPts val="0"/>
              </a:spcAft>
              <a:buSzPts val="1400"/>
              <a:buChar char="■"/>
              <a:defRPr/>
            </a:lvl6pPr>
            <a:lvl7pPr marL="3200400" lvl="6" indent="-317500" algn="l">
              <a:lnSpc>
                <a:spcPct val="100000"/>
              </a:lnSpc>
              <a:spcBef>
                <a:spcPts val="0"/>
              </a:spcBef>
              <a:spcAft>
                <a:spcPts val="0"/>
              </a:spcAft>
              <a:buSzPts val="1400"/>
              <a:buChar char="●"/>
              <a:defRPr/>
            </a:lvl7pPr>
            <a:lvl8pPr marL="3657600" lvl="7" indent="-317500" algn="l">
              <a:lnSpc>
                <a:spcPct val="100000"/>
              </a:lnSpc>
              <a:spcBef>
                <a:spcPts val="0"/>
              </a:spcBef>
              <a:spcAft>
                <a:spcPts val="0"/>
              </a:spcAft>
              <a:buSzPts val="1400"/>
              <a:buChar char="○"/>
              <a:defRPr/>
            </a:lvl8pPr>
            <a:lvl9pPr marL="4114800" lvl="8" indent="-317500" algn="l">
              <a:lnSpc>
                <a:spcPct val="100000"/>
              </a:lnSpc>
              <a:spcBef>
                <a:spcPts val="0"/>
              </a:spcBef>
              <a:spcAft>
                <a:spcPts val="0"/>
              </a:spcAft>
              <a:buSzPts val="1400"/>
              <a:buChar char="■"/>
              <a:defRPr/>
            </a:lvl9pPr>
          </a:lstStyle>
          <a:p>
            <a:endParaRPr/>
          </a:p>
        </p:txBody>
      </p:sp>
      <p:sp>
        <p:nvSpPr>
          <p:cNvPr id="5089" name="Google Shape;5089;p184"/>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matchingName="Title and two columns 3">
  <p:cSld name="CUSTOM_21">
    <p:bg>
      <p:bgPr>
        <a:solidFill>
          <a:schemeClr val="dk2"/>
        </a:solidFill>
        <a:effectLst/>
      </p:bgPr>
    </p:bg>
    <p:spTree>
      <p:nvGrpSpPr>
        <p:cNvPr id="1" name="Shape 5090"/>
        <p:cNvGrpSpPr/>
        <p:nvPr/>
      </p:nvGrpSpPr>
      <p:grpSpPr>
        <a:xfrm>
          <a:off x="0" y="0"/>
          <a:ext cx="0" cy="0"/>
          <a:chOff x="0" y="0"/>
          <a:chExt cx="0" cy="0"/>
        </a:xfrm>
      </p:grpSpPr>
      <p:sp>
        <p:nvSpPr>
          <p:cNvPr id="5091" name="Google Shape;5091;p185"/>
          <p:cNvSpPr txBox="1">
            <a:spLocks noGrp="1"/>
          </p:cNvSpPr>
          <p:nvPr>
            <p:ph type="subTitle" idx="1"/>
          </p:nvPr>
        </p:nvSpPr>
        <p:spPr>
          <a:xfrm>
            <a:off x="1590425" y="1920994"/>
            <a:ext cx="2981700" cy="731400"/>
          </a:xfrm>
          <a:prstGeom prst="rect">
            <a:avLst/>
          </a:prstGeom>
          <a:noFill/>
          <a:ln>
            <a:noFill/>
          </a:ln>
        </p:spPr>
        <p:txBody>
          <a:bodyPr spcFirstLastPara="1" wrap="square" lIns="91425" tIns="91425" rIns="91425" bIns="91425" anchor="t" anchorCtr="0">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092" name="Google Shape;5092;p185"/>
          <p:cNvSpPr txBox="1">
            <a:spLocks noGrp="1"/>
          </p:cNvSpPr>
          <p:nvPr>
            <p:ph type="subTitle" idx="2"/>
          </p:nvPr>
        </p:nvSpPr>
        <p:spPr>
          <a:xfrm>
            <a:off x="1590425" y="1575704"/>
            <a:ext cx="2981700" cy="2832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093" name="Google Shape;5093;p185"/>
          <p:cNvSpPr txBox="1">
            <a:spLocks noGrp="1"/>
          </p:cNvSpPr>
          <p:nvPr>
            <p:ph type="subTitle" idx="3"/>
          </p:nvPr>
        </p:nvSpPr>
        <p:spPr>
          <a:xfrm>
            <a:off x="4572010" y="3616619"/>
            <a:ext cx="2981700" cy="7314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094" name="Google Shape;5094;p185"/>
          <p:cNvSpPr txBox="1">
            <a:spLocks noGrp="1"/>
          </p:cNvSpPr>
          <p:nvPr>
            <p:ph type="subTitle" idx="4"/>
          </p:nvPr>
        </p:nvSpPr>
        <p:spPr>
          <a:xfrm>
            <a:off x="4572000" y="3271175"/>
            <a:ext cx="2981700" cy="2835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095" name="Google Shape;5095;p185"/>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5096" name="Google Shape;5096;p185"/>
          <p:cNvGrpSpPr/>
          <p:nvPr/>
        </p:nvGrpSpPr>
        <p:grpSpPr>
          <a:xfrm>
            <a:off x="1076400" y="157325"/>
            <a:ext cx="1235225" cy="283075"/>
            <a:chOff x="3763450" y="967075"/>
            <a:chExt cx="1235225" cy="283075"/>
          </a:xfrm>
        </p:grpSpPr>
        <p:sp>
          <p:nvSpPr>
            <p:cNvPr id="5097" name="Google Shape;5097;p185"/>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8" name="Google Shape;5098;p185"/>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99" name="Google Shape;5099;p185"/>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0" name="Google Shape;5100;p185"/>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01" name="Google Shape;5101;p185"/>
          <p:cNvGrpSpPr/>
          <p:nvPr/>
        </p:nvGrpSpPr>
        <p:grpSpPr>
          <a:xfrm>
            <a:off x="-374286" y="2450537"/>
            <a:ext cx="4946288" cy="2891500"/>
            <a:chOff x="-374286" y="2450537"/>
            <a:chExt cx="4946288" cy="2891500"/>
          </a:xfrm>
        </p:grpSpPr>
        <p:sp>
          <p:nvSpPr>
            <p:cNvPr id="5102" name="Google Shape;5102;p185"/>
            <p:cNvSpPr/>
            <p:nvPr/>
          </p:nvSpPr>
          <p:spPr>
            <a:xfrm flipH="1">
              <a:off x="-374286" y="2670949"/>
              <a:ext cx="4946288" cy="2671088"/>
            </a:xfrm>
            <a:custGeom>
              <a:avLst/>
              <a:gdLst/>
              <a:ahLst/>
              <a:cxnLst/>
              <a:rect l="l" t="t" r="r" b="b"/>
              <a:pathLst>
                <a:path w="105000" h="37141" extrusionOk="0">
                  <a:moveTo>
                    <a:pt x="104999" y="0"/>
                  </a:moveTo>
                  <a:cubicBezTo>
                    <a:pt x="65070" y="1187"/>
                    <a:pt x="28070" y="15942"/>
                    <a:pt x="1" y="34766"/>
                  </a:cubicBezTo>
                  <a:lnTo>
                    <a:pt x="104999" y="37140"/>
                  </a:lnTo>
                  <a:lnTo>
                    <a:pt x="104999" y="0"/>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3" name="Google Shape;5103;p185"/>
            <p:cNvSpPr/>
            <p:nvPr/>
          </p:nvSpPr>
          <p:spPr>
            <a:xfrm flipH="1">
              <a:off x="65190" y="2695637"/>
              <a:ext cx="1683292" cy="1266438"/>
            </a:xfrm>
            <a:custGeom>
              <a:avLst/>
              <a:gdLst/>
              <a:ahLst/>
              <a:cxnLst/>
              <a:rect l="l" t="t" r="r" b="b"/>
              <a:pathLst>
                <a:path w="35733" h="26884" extrusionOk="0">
                  <a:moveTo>
                    <a:pt x="35732" y="1"/>
                  </a:moveTo>
                  <a:lnTo>
                    <a:pt x="35732" y="1"/>
                  </a:lnTo>
                  <a:cubicBezTo>
                    <a:pt x="31829" y="281"/>
                    <a:pt x="27848" y="824"/>
                    <a:pt x="27848" y="827"/>
                  </a:cubicBezTo>
                  <a:cubicBezTo>
                    <a:pt x="10022" y="5921"/>
                    <a:pt x="971" y="17021"/>
                    <a:pt x="1" y="26883"/>
                  </a:cubicBezTo>
                  <a:lnTo>
                    <a:pt x="8708" y="26629"/>
                  </a:lnTo>
                  <a:cubicBezTo>
                    <a:pt x="9877" y="15255"/>
                    <a:pt x="16279" y="5567"/>
                    <a:pt x="35732"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4" name="Google Shape;5104;p185"/>
            <p:cNvSpPr/>
            <p:nvPr/>
          </p:nvSpPr>
          <p:spPr>
            <a:xfrm flipH="1">
              <a:off x="-374229" y="2450537"/>
              <a:ext cx="544421" cy="1384065"/>
            </a:xfrm>
            <a:custGeom>
              <a:avLst/>
              <a:gdLst/>
              <a:ahLst/>
              <a:cxnLst/>
              <a:rect l="l" t="t" r="r" b="b"/>
              <a:pathLst>
                <a:path w="11557" h="29381" extrusionOk="0">
                  <a:moveTo>
                    <a:pt x="6897" y="1"/>
                  </a:moveTo>
                  <a:cubicBezTo>
                    <a:pt x="4635" y="1"/>
                    <a:pt x="0" y="29381"/>
                    <a:pt x="0" y="29381"/>
                  </a:cubicBezTo>
                  <a:lnTo>
                    <a:pt x="11556" y="29381"/>
                  </a:lnTo>
                  <a:lnTo>
                    <a:pt x="11556" y="14064"/>
                  </a:lnTo>
                  <a:cubicBezTo>
                    <a:pt x="9894" y="6933"/>
                    <a:pt x="7995" y="1"/>
                    <a:pt x="689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5" name="Google Shape;5105;p185"/>
            <p:cNvSpPr/>
            <p:nvPr/>
          </p:nvSpPr>
          <p:spPr>
            <a:xfrm flipH="1">
              <a:off x="326966" y="2994440"/>
              <a:ext cx="423544" cy="840162"/>
            </a:xfrm>
            <a:custGeom>
              <a:avLst/>
              <a:gdLst/>
              <a:ahLst/>
              <a:cxnLst/>
              <a:rect l="l" t="t" r="r" b="b"/>
              <a:pathLst>
                <a:path w="8991" h="17835" extrusionOk="0">
                  <a:moveTo>
                    <a:pt x="4187" y="1"/>
                  </a:moveTo>
                  <a:cubicBezTo>
                    <a:pt x="2814" y="1"/>
                    <a:pt x="0" y="17835"/>
                    <a:pt x="0" y="17835"/>
                  </a:cubicBezTo>
                  <a:lnTo>
                    <a:pt x="8990" y="17835"/>
                  </a:lnTo>
                  <a:cubicBezTo>
                    <a:pt x="8990" y="17835"/>
                    <a:pt x="5559" y="1"/>
                    <a:pt x="4187"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6" name="Google Shape;5106;p185"/>
            <p:cNvSpPr/>
            <p:nvPr/>
          </p:nvSpPr>
          <p:spPr>
            <a:xfrm flipH="1">
              <a:off x="2276369" y="3336016"/>
              <a:ext cx="423544" cy="840162"/>
            </a:xfrm>
            <a:custGeom>
              <a:avLst/>
              <a:gdLst/>
              <a:ahLst/>
              <a:cxnLst/>
              <a:rect l="l" t="t" r="r" b="b"/>
              <a:pathLst>
                <a:path w="8991" h="17835" extrusionOk="0">
                  <a:moveTo>
                    <a:pt x="4187" y="0"/>
                  </a:moveTo>
                  <a:cubicBezTo>
                    <a:pt x="2813" y="0"/>
                    <a:pt x="0" y="17835"/>
                    <a:pt x="0" y="17835"/>
                  </a:cubicBezTo>
                  <a:lnTo>
                    <a:pt x="8990" y="17835"/>
                  </a:lnTo>
                  <a:cubicBezTo>
                    <a:pt x="8990" y="17835"/>
                    <a:pt x="5560" y="0"/>
                    <a:pt x="4187"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7" name="Google Shape;5107;p185"/>
            <p:cNvSpPr/>
            <p:nvPr/>
          </p:nvSpPr>
          <p:spPr>
            <a:xfrm flipH="1">
              <a:off x="1088742" y="2954540"/>
              <a:ext cx="507395" cy="1006546"/>
            </a:xfrm>
            <a:custGeom>
              <a:avLst/>
              <a:gdLst/>
              <a:ahLst/>
              <a:cxnLst/>
              <a:rect l="l" t="t" r="r" b="b"/>
              <a:pathLst>
                <a:path w="10771" h="21367" extrusionOk="0">
                  <a:moveTo>
                    <a:pt x="5015" y="0"/>
                  </a:moveTo>
                  <a:cubicBezTo>
                    <a:pt x="3372" y="0"/>
                    <a:pt x="0" y="21367"/>
                    <a:pt x="0" y="21367"/>
                  </a:cubicBezTo>
                  <a:lnTo>
                    <a:pt x="10770" y="21367"/>
                  </a:lnTo>
                  <a:cubicBezTo>
                    <a:pt x="10770" y="21367"/>
                    <a:pt x="6659" y="0"/>
                    <a:pt x="5015"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8" name="Google Shape;5108;p185"/>
            <p:cNvSpPr/>
            <p:nvPr/>
          </p:nvSpPr>
          <p:spPr>
            <a:xfrm flipH="1">
              <a:off x="643058" y="2673544"/>
              <a:ext cx="604201" cy="1198509"/>
            </a:xfrm>
            <a:custGeom>
              <a:avLst/>
              <a:gdLst/>
              <a:ahLst/>
              <a:cxnLst/>
              <a:rect l="l" t="t" r="r" b="b"/>
              <a:pathLst>
                <a:path w="12826" h="25442" extrusionOk="0">
                  <a:moveTo>
                    <a:pt x="5974" y="0"/>
                  </a:moveTo>
                  <a:cubicBezTo>
                    <a:pt x="4014" y="0"/>
                    <a:pt x="1" y="25441"/>
                    <a:pt x="1" y="25441"/>
                  </a:cubicBezTo>
                  <a:lnTo>
                    <a:pt x="12826" y="25441"/>
                  </a:lnTo>
                  <a:cubicBezTo>
                    <a:pt x="12826" y="25441"/>
                    <a:pt x="7932" y="0"/>
                    <a:pt x="597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9" name="Google Shape;5109;p185"/>
            <p:cNvSpPr/>
            <p:nvPr/>
          </p:nvSpPr>
          <p:spPr>
            <a:xfrm flipH="1">
              <a:off x="2498669" y="3122949"/>
              <a:ext cx="604201" cy="1198509"/>
            </a:xfrm>
            <a:custGeom>
              <a:avLst/>
              <a:gdLst/>
              <a:ahLst/>
              <a:cxnLst/>
              <a:rect l="l" t="t" r="r" b="b"/>
              <a:pathLst>
                <a:path w="12826" h="25442" extrusionOk="0">
                  <a:moveTo>
                    <a:pt x="5973" y="1"/>
                  </a:moveTo>
                  <a:cubicBezTo>
                    <a:pt x="4014" y="1"/>
                    <a:pt x="1" y="25441"/>
                    <a:pt x="1" y="25441"/>
                  </a:cubicBezTo>
                  <a:lnTo>
                    <a:pt x="12826" y="25441"/>
                  </a:lnTo>
                  <a:cubicBezTo>
                    <a:pt x="12826" y="25441"/>
                    <a:pt x="7932" y="1"/>
                    <a:pt x="5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0" name="Google Shape;5110;p185"/>
            <p:cNvSpPr/>
            <p:nvPr/>
          </p:nvSpPr>
          <p:spPr>
            <a:xfrm flipH="1">
              <a:off x="-374229" y="3776095"/>
              <a:ext cx="4818344" cy="1424389"/>
            </a:xfrm>
            <a:custGeom>
              <a:avLst/>
              <a:gdLst/>
              <a:ahLst/>
              <a:cxnLst/>
              <a:rect l="l" t="t" r="r" b="b"/>
              <a:pathLst>
                <a:path w="102284" h="30237" extrusionOk="0">
                  <a:moveTo>
                    <a:pt x="96134" y="1"/>
                  </a:moveTo>
                  <a:cubicBezTo>
                    <a:pt x="83445" y="1"/>
                    <a:pt x="53198" y="1191"/>
                    <a:pt x="25207" y="11306"/>
                  </a:cubicBezTo>
                  <a:cubicBezTo>
                    <a:pt x="21495" y="25043"/>
                    <a:pt x="22021" y="29621"/>
                    <a:pt x="1" y="30237"/>
                  </a:cubicBezTo>
                  <a:lnTo>
                    <a:pt x="102283" y="30237"/>
                  </a:lnTo>
                  <a:lnTo>
                    <a:pt x="102283" y="114"/>
                  </a:lnTo>
                  <a:cubicBezTo>
                    <a:pt x="102283" y="114"/>
                    <a:pt x="100041" y="1"/>
                    <a:pt x="9613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1" name="Google Shape;5111;p185"/>
            <p:cNvSpPr/>
            <p:nvPr/>
          </p:nvSpPr>
          <p:spPr>
            <a:xfrm flipH="1">
              <a:off x="1904832" y="3952889"/>
              <a:ext cx="1169773" cy="1166005"/>
            </a:xfrm>
            <a:custGeom>
              <a:avLst/>
              <a:gdLst/>
              <a:ahLst/>
              <a:cxnLst/>
              <a:rect l="l" t="t" r="r" b="b"/>
              <a:pathLst>
                <a:path w="24832" h="24752" extrusionOk="0">
                  <a:moveTo>
                    <a:pt x="24831" y="1"/>
                  </a:moveTo>
                  <a:lnTo>
                    <a:pt x="24831" y="1"/>
                  </a:lnTo>
                  <a:cubicBezTo>
                    <a:pt x="24831" y="1"/>
                    <a:pt x="18613" y="1009"/>
                    <a:pt x="12094" y="2726"/>
                  </a:cubicBezTo>
                  <a:cubicBezTo>
                    <a:pt x="5234" y="8320"/>
                    <a:pt x="1389" y="16999"/>
                    <a:pt x="0" y="24752"/>
                  </a:cubicBezTo>
                  <a:cubicBezTo>
                    <a:pt x="6282" y="19450"/>
                    <a:pt x="9993" y="17018"/>
                    <a:pt x="20365" y="16808"/>
                  </a:cubicBezTo>
                  <a:cubicBezTo>
                    <a:pt x="21455" y="11941"/>
                    <a:pt x="21942" y="5492"/>
                    <a:pt x="248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2" name="Google Shape;5112;p185"/>
            <p:cNvSpPr/>
            <p:nvPr/>
          </p:nvSpPr>
          <p:spPr>
            <a:xfrm flipH="1">
              <a:off x="-374229" y="4239397"/>
              <a:ext cx="3536831" cy="961087"/>
            </a:xfrm>
            <a:custGeom>
              <a:avLst/>
              <a:gdLst/>
              <a:ahLst/>
              <a:cxnLst/>
              <a:rect l="l" t="t" r="r" b="b"/>
              <a:pathLst>
                <a:path w="75080" h="20402" extrusionOk="0">
                  <a:moveTo>
                    <a:pt x="75079" y="0"/>
                  </a:moveTo>
                  <a:cubicBezTo>
                    <a:pt x="75079" y="0"/>
                    <a:pt x="58399" y="9454"/>
                    <a:pt x="47965" y="10202"/>
                  </a:cubicBezTo>
                  <a:cubicBezTo>
                    <a:pt x="37530" y="10948"/>
                    <a:pt x="22695" y="10450"/>
                    <a:pt x="15813" y="10948"/>
                  </a:cubicBezTo>
                  <a:cubicBezTo>
                    <a:pt x="8928" y="11445"/>
                    <a:pt x="0" y="20402"/>
                    <a:pt x="0" y="20402"/>
                  </a:cubicBezTo>
                  <a:lnTo>
                    <a:pt x="75079" y="20402"/>
                  </a:lnTo>
                  <a:lnTo>
                    <a:pt x="75079"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3" name="Google Shape;5113;p185"/>
            <p:cNvSpPr/>
            <p:nvPr/>
          </p:nvSpPr>
          <p:spPr>
            <a:xfrm flipH="1">
              <a:off x="2243959" y="4816370"/>
              <a:ext cx="203033" cy="145892"/>
            </a:xfrm>
            <a:custGeom>
              <a:avLst/>
              <a:gdLst/>
              <a:ahLst/>
              <a:cxnLst/>
              <a:rect l="l" t="t" r="r" b="b"/>
              <a:pathLst>
                <a:path w="4310" h="3097" extrusionOk="0">
                  <a:moveTo>
                    <a:pt x="2062" y="0"/>
                  </a:moveTo>
                  <a:cubicBezTo>
                    <a:pt x="1466" y="0"/>
                    <a:pt x="881" y="190"/>
                    <a:pt x="489" y="587"/>
                  </a:cubicBezTo>
                  <a:cubicBezTo>
                    <a:pt x="110" y="973"/>
                    <a:pt x="0" y="1626"/>
                    <a:pt x="304" y="2074"/>
                  </a:cubicBezTo>
                  <a:cubicBezTo>
                    <a:pt x="492" y="2353"/>
                    <a:pt x="804" y="2524"/>
                    <a:pt x="1113" y="2658"/>
                  </a:cubicBezTo>
                  <a:cubicBezTo>
                    <a:pt x="1516" y="2832"/>
                    <a:pt x="1937" y="2961"/>
                    <a:pt x="2368" y="3044"/>
                  </a:cubicBezTo>
                  <a:cubicBezTo>
                    <a:pt x="2521" y="3074"/>
                    <a:pt x="2679" y="3097"/>
                    <a:pt x="2835" y="3097"/>
                  </a:cubicBezTo>
                  <a:cubicBezTo>
                    <a:pt x="2989" y="3097"/>
                    <a:pt x="3141" y="3074"/>
                    <a:pt x="3282" y="3013"/>
                  </a:cubicBezTo>
                  <a:cubicBezTo>
                    <a:pt x="3486" y="2925"/>
                    <a:pt x="3650" y="2765"/>
                    <a:pt x="3804" y="2604"/>
                  </a:cubicBezTo>
                  <a:cubicBezTo>
                    <a:pt x="4029" y="2372"/>
                    <a:pt x="4258" y="2107"/>
                    <a:pt x="4294" y="1784"/>
                  </a:cubicBezTo>
                  <a:cubicBezTo>
                    <a:pt x="4310" y="1630"/>
                    <a:pt x="4281" y="1474"/>
                    <a:pt x="4233" y="1326"/>
                  </a:cubicBezTo>
                  <a:cubicBezTo>
                    <a:pt x="3955" y="466"/>
                    <a:pt x="2996" y="0"/>
                    <a:pt x="206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4" name="Google Shape;5114;p185"/>
            <p:cNvSpPr/>
            <p:nvPr/>
          </p:nvSpPr>
          <p:spPr>
            <a:xfrm flipH="1">
              <a:off x="420381" y="4978796"/>
              <a:ext cx="203080" cy="145939"/>
            </a:xfrm>
            <a:custGeom>
              <a:avLst/>
              <a:gdLst/>
              <a:ahLst/>
              <a:cxnLst/>
              <a:rect l="l" t="t" r="r" b="b"/>
              <a:pathLst>
                <a:path w="4311" h="3098" extrusionOk="0">
                  <a:moveTo>
                    <a:pt x="2064" y="0"/>
                  </a:moveTo>
                  <a:cubicBezTo>
                    <a:pt x="1468" y="0"/>
                    <a:pt x="882" y="190"/>
                    <a:pt x="491" y="588"/>
                  </a:cubicBezTo>
                  <a:cubicBezTo>
                    <a:pt x="112" y="973"/>
                    <a:pt x="1" y="1626"/>
                    <a:pt x="305" y="2075"/>
                  </a:cubicBezTo>
                  <a:cubicBezTo>
                    <a:pt x="493" y="2354"/>
                    <a:pt x="804" y="2525"/>
                    <a:pt x="1115" y="2658"/>
                  </a:cubicBezTo>
                  <a:cubicBezTo>
                    <a:pt x="1517" y="2832"/>
                    <a:pt x="1938" y="2962"/>
                    <a:pt x="2368" y="3045"/>
                  </a:cubicBezTo>
                  <a:cubicBezTo>
                    <a:pt x="2522" y="3074"/>
                    <a:pt x="2680" y="3098"/>
                    <a:pt x="2836" y="3098"/>
                  </a:cubicBezTo>
                  <a:cubicBezTo>
                    <a:pt x="2990" y="3098"/>
                    <a:pt x="3142" y="3075"/>
                    <a:pt x="3283" y="3014"/>
                  </a:cubicBezTo>
                  <a:cubicBezTo>
                    <a:pt x="3487" y="2926"/>
                    <a:pt x="3651" y="2766"/>
                    <a:pt x="3805" y="2605"/>
                  </a:cubicBezTo>
                  <a:cubicBezTo>
                    <a:pt x="4031" y="2372"/>
                    <a:pt x="4258" y="2108"/>
                    <a:pt x="4294" y="1785"/>
                  </a:cubicBezTo>
                  <a:cubicBezTo>
                    <a:pt x="4310" y="1630"/>
                    <a:pt x="4283" y="1474"/>
                    <a:pt x="4233" y="1327"/>
                  </a:cubicBezTo>
                  <a:cubicBezTo>
                    <a:pt x="3956" y="466"/>
                    <a:pt x="2998" y="0"/>
                    <a:pt x="206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5" name="Google Shape;5115;p185"/>
            <p:cNvSpPr/>
            <p:nvPr/>
          </p:nvSpPr>
          <p:spPr>
            <a:xfrm flipH="1">
              <a:off x="-131672" y="4533725"/>
              <a:ext cx="203080" cy="145939"/>
            </a:xfrm>
            <a:custGeom>
              <a:avLst/>
              <a:gdLst/>
              <a:ahLst/>
              <a:cxnLst/>
              <a:rect l="l" t="t" r="r" b="b"/>
              <a:pathLst>
                <a:path w="4311" h="3098" extrusionOk="0">
                  <a:moveTo>
                    <a:pt x="2064" y="1"/>
                  </a:moveTo>
                  <a:cubicBezTo>
                    <a:pt x="1468" y="1"/>
                    <a:pt x="882" y="191"/>
                    <a:pt x="491" y="588"/>
                  </a:cubicBezTo>
                  <a:cubicBezTo>
                    <a:pt x="112" y="973"/>
                    <a:pt x="1" y="1627"/>
                    <a:pt x="305" y="2075"/>
                  </a:cubicBezTo>
                  <a:cubicBezTo>
                    <a:pt x="493" y="2355"/>
                    <a:pt x="804" y="2525"/>
                    <a:pt x="1115" y="2658"/>
                  </a:cubicBezTo>
                  <a:cubicBezTo>
                    <a:pt x="1517" y="2832"/>
                    <a:pt x="1938" y="2961"/>
                    <a:pt x="2368" y="3044"/>
                  </a:cubicBezTo>
                  <a:cubicBezTo>
                    <a:pt x="2522" y="3074"/>
                    <a:pt x="2680" y="3098"/>
                    <a:pt x="2836" y="3098"/>
                  </a:cubicBezTo>
                  <a:cubicBezTo>
                    <a:pt x="2990" y="3098"/>
                    <a:pt x="3142" y="3075"/>
                    <a:pt x="3284" y="3014"/>
                  </a:cubicBezTo>
                  <a:cubicBezTo>
                    <a:pt x="3488" y="2926"/>
                    <a:pt x="3651" y="2766"/>
                    <a:pt x="3805" y="2606"/>
                  </a:cubicBezTo>
                  <a:cubicBezTo>
                    <a:pt x="4031" y="2372"/>
                    <a:pt x="4258" y="2109"/>
                    <a:pt x="4294" y="1786"/>
                  </a:cubicBezTo>
                  <a:cubicBezTo>
                    <a:pt x="4310" y="1630"/>
                    <a:pt x="4283" y="1474"/>
                    <a:pt x="4234" y="1327"/>
                  </a:cubicBezTo>
                  <a:cubicBezTo>
                    <a:pt x="3956" y="466"/>
                    <a:pt x="2998" y="1"/>
                    <a:pt x="206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6" name="Google Shape;5116;p185"/>
            <p:cNvSpPr/>
            <p:nvPr/>
          </p:nvSpPr>
          <p:spPr>
            <a:xfrm flipH="1">
              <a:off x="1177634" y="4889292"/>
              <a:ext cx="203033" cy="145939"/>
            </a:xfrm>
            <a:custGeom>
              <a:avLst/>
              <a:gdLst/>
              <a:ahLst/>
              <a:cxnLst/>
              <a:rect l="l" t="t" r="r" b="b"/>
              <a:pathLst>
                <a:path w="4310" h="3098" extrusionOk="0">
                  <a:moveTo>
                    <a:pt x="2062" y="1"/>
                  </a:moveTo>
                  <a:cubicBezTo>
                    <a:pt x="1467" y="1"/>
                    <a:pt x="881" y="190"/>
                    <a:pt x="490" y="588"/>
                  </a:cubicBezTo>
                  <a:cubicBezTo>
                    <a:pt x="111" y="973"/>
                    <a:pt x="0" y="1627"/>
                    <a:pt x="305" y="2075"/>
                  </a:cubicBezTo>
                  <a:cubicBezTo>
                    <a:pt x="492" y="2355"/>
                    <a:pt x="804" y="2525"/>
                    <a:pt x="1114" y="2658"/>
                  </a:cubicBezTo>
                  <a:cubicBezTo>
                    <a:pt x="1516" y="2832"/>
                    <a:pt x="1937" y="2961"/>
                    <a:pt x="2368" y="3044"/>
                  </a:cubicBezTo>
                  <a:cubicBezTo>
                    <a:pt x="2521" y="3074"/>
                    <a:pt x="2680" y="3098"/>
                    <a:pt x="2835" y="3098"/>
                  </a:cubicBezTo>
                  <a:cubicBezTo>
                    <a:pt x="2990" y="3098"/>
                    <a:pt x="3141" y="3075"/>
                    <a:pt x="3283" y="3014"/>
                  </a:cubicBezTo>
                  <a:cubicBezTo>
                    <a:pt x="3487" y="2926"/>
                    <a:pt x="3651" y="2766"/>
                    <a:pt x="3804" y="2606"/>
                  </a:cubicBezTo>
                  <a:cubicBezTo>
                    <a:pt x="4030" y="2372"/>
                    <a:pt x="4257" y="2109"/>
                    <a:pt x="4293" y="1786"/>
                  </a:cubicBezTo>
                  <a:cubicBezTo>
                    <a:pt x="4310" y="1630"/>
                    <a:pt x="4282" y="1474"/>
                    <a:pt x="4233" y="1327"/>
                  </a:cubicBezTo>
                  <a:cubicBezTo>
                    <a:pt x="3954" y="466"/>
                    <a:pt x="2996" y="1"/>
                    <a:pt x="206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7" name="Google Shape;5117;p185"/>
            <p:cNvSpPr/>
            <p:nvPr/>
          </p:nvSpPr>
          <p:spPr>
            <a:xfrm flipH="1">
              <a:off x="2054822" y="4996556"/>
              <a:ext cx="107358" cy="77256"/>
            </a:xfrm>
            <a:custGeom>
              <a:avLst/>
              <a:gdLst/>
              <a:ahLst/>
              <a:cxnLst/>
              <a:rect l="l" t="t" r="r" b="b"/>
              <a:pathLst>
                <a:path w="2279" h="1640" extrusionOk="0">
                  <a:moveTo>
                    <a:pt x="1091" y="1"/>
                  </a:moveTo>
                  <a:cubicBezTo>
                    <a:pt x="775" y="1"/>
                    <a:pt x="466" y="101"/>
                    <a:pt x="258" y="311"/>
                  </a:cubicBezTo>
                  <a:cubicBezTo>
                    <a:pt x="57" y="515"/>
                    <a:pt x="0" y="862"/>
                    <a:pt x="160" y="1098"/>
                  </a:cubicBezTo>
                  <a:cubicBezTo>
                    <a:pt x="259" y="1246"/>
                    <a:pt x="423" y="1336"/>
                    <a:pt x="587" y="1407"/>
                  </a:cubicBezTo>
                  <a:cubicBezTo>
                    <a:pt x="800" y="1499"/>
                    <a:pt x="1023" y="1567"/>
                    <a:pt x="1251" y="1612"/>
                  </a:cubicBezTo>
                  <a:cubicBezTo>
                    <a:pt x="1333" y="1627"/>
                    <a:pt x="1417" y="1640"/>
                    <a:pt x="1500" y="1640"/>
                  </a:cubicBezTo>
                  <a:cubicBezTo>
                    <a:pt x="1581" y="1640"/>
                    <a:pt x="1661" y="1628"/>
                    <a:pt x="1735" y="1596"/>
                  </a:cubicBezTo>
                  <a:cubicBezTo>
                    <a:pt x="1843" y="1549"/>
                    <a:pt x="1930" y="1463"/>
                    <a:pt x="2011" y="1379"/>
                  </a:cubicBezTo>
                  <a:cubicBezTo>
                    <a:pt x="2130" y="1256"/>
                    <a:pt x="2251" y="1116"/>
                    <a:pt x="2269" y="945"/>
                  </a:cubicBezTo>
                  <a:cubicBezTo>
                    <a:pt x="2278" y="863"/>
                    <a:pt x="2263" y="781"/>
                    <a:pt x="2237" y="701"/>
                  </a:cubicBezTo>
                  <a:cubicBezTo>
                    <a:pt x="2092" y="247"/>
                    <a:pt x="1585" y="1"/>
                    <a:pt x="109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8" name="Google Shape;5118;p185"/>
            <p:cNvSpPr/>
            <p:nvPr/>
          </p:nvSpPr>
          <p:spPr>
            <a:xfrm flipH="1">
              <a:off x="313871" y="4814014"/>
              <a:ext cx="107405" cy="77209"/>
            </a:xfrm>
            <a:custGeom>
              <a:avLst/>
              <a:gdLst/>
              <a:ahLst/>
              <a:cxnLst/>
              <a:rect l="l" t="t" r="r" b="b"/>
              <a:pathLst>
                <a:path w="2280" h="1639" extrusionOk="0">
                  <a:moveTo>
                    <a:pt x="1092" y="0"/>
                  </a:moveTo>
                  <a:cubicBezTo>
                    <a:pt x="777" y="0"/>
                    <a:pt x="466" y="100"/>
                    <a:pt x="259" y="310"/>
                  </a:cubicBezTo>
                  <a:cubicBezTo>
                    <a:pt x="58" y="514"/>
                    <a:pt x="1" y="860"/>
                    <a:pt x="161" y="1097"/>
                  </a:cubicBezTo>
                  <a:cubicBezTo>
                    <a:pt x="260" y="1244"/>
                    <a:pt x="425" y="1335"/>
                    <a:pt x="588" y="1406"/>
                  </a:cubicBezTo>
                  <a:cubicBezTo>
                    <a:pt x="801" y="1498"/>
                    <a:pt x="1024" y="1566"/>
                    <a:pt x="1252" y="1611"/>
                  </a:cubicBezTo>
                  <a:cubicBezTo>
                    <a:pt x="1333" y="1626"/>
                    <a:pt x="1416" y="1638"/>
                    <a:pt x="1498" y="1638"/>
                  </a:cubicBezTo>
                  <a:cubicBezTo>
                    <a:pt x="1580" y="1638"/>
                    <a:pt x="1661" y="1626"/>
                    <a:pt x="1736" y="1594"/>
                  </a:cubicBezTo>
                  <a:cubicBezTo>
                    <a:pt x="1844" y="1547"/>
                    <a:pt x="1931" y="1462"/>
                    <a:pt x="2012" y="1377"/>
                  </a:cubicBezTo>
                  <a:cubicBezTo>
                    <a:pt x="2131" y="1254"/>
                    <a:pt x="2251" y="1115"/>
                    <a:pt x="2271" y="943"/>
                  </a:cubicBezTo>
                  <a:cubicBezTo>
                    <a:pt x="2279" y="861"/>
                    <a:pt x="2264" y="779"/>
                    <a:pt x="2238" y="700"/>
                  </a:cubicBezTo>
                  <a:cubicBezTo>
                    <a:pt x="2092" y="246"/>
                    <a:pt x="1586" y="0"/>
                    <a:pt x="109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9" name="Google Shape;5119;p185"/>
            <p:cNvSpPr/>
            <p:nvPr/>
          </p:nvSpPr>
          <p:spPr>
            <a:xfrm flipH="1">
              <a:off x="944876" y="5035137"/>
              <a:ext cx="107358" cy="77256"/>
            </a:xfrm>
            <a:custGeom>
              <a:avLst/>
              <a:gdLst/>
              <a:ahLst/>
              <a:cxnLst/>
              <a:rect l="l" t="t" r="r" b="b"/>
              <a:pathLst>
                <a:path w="2279" h="1640" extrusionOk="0">
                  <a:moveTo>
                    <a:pt x="1090" y="1"/>
                  </a:moveTo>
                  <a:cubicBezTo>
                    <a:pt x="775" y="1"/>
                    <a:pt x="465" y="101"/>
                    <a:pt x="258" y="311"/>
                  </a:cubicBezTo>
                  <a:cubicBezTo>
                    <a:pt x="58" y="515"/>
                    <a:pt x="0" y="861"/>
                    <a:pt x="160" y="1098"/>
                  </a:cubicBezTo>
                  <a:cubicBezTo>
                    <a:pt x="259" y="1245"/>
                    <a:pt x="424" y="1336"/>
                    <a:pt x="587" y="1407"/>
                  </a:cubicBezTo>
                  <a:cubicBezTo>
                    <a:pt x="801" y="1499"/>
                    <a:pt x="1023" y="1567"/>
                    <a:pt x="1252" y="1612"/>
                  </a:cubicBezTo>
                  <a:cubicBezTo>
                    <a:pt x="1332" y="1627"/>
                    <a:pt x="1416" y="1639"/>
                    <a:pt x="1499" y="1639"/>
                  </a:cubicBezTo>
                  <a:cubicBezTo>
                    <a:pt x="1580" y="1639"/>
                    <a:pt x="1660" y="1628"/>
                    <a:pt x="1735" y="1595"/>
                  </a:cubicBezTo>
                  <a:cubicBezTo>
                    <a:pt x="1843" y="1549"/>
                    <a:pt x="1930" y="1463"/>
                    <a:pt x="2011" y="1378"/>
                  </a:cubicBezTo>
                  <a:cubicBezTo>
                    <a:pt x="2130" y="1255"/>
                    <a:pt x="2251" y="1116"/>
                    <a:pt x="2270" y="945"/>
                  </a:cubicBezTo>
                  <a:cubicBezTo>
                    <a:pt x="2278" y="863"/>
                    <a:pt x="2263" y="781"/>
                    <a:pt x="2237" y="701"/>
                  </a:cubicBezTo>
                  <a:cubicBezTo>
                    <a:pt x="2091" y="247"/>
                    <a:pt x="1584" y="1"/>
                    <a:pt x="109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0" name="Google Shape;5120;p185"/>
            <p:cNvSpPr/>
            <p:nvPr/>
          </p:nvSpPr>
          <p:spPr>
            <a:xfrm flipH="1">
              <a:off x="1664537" y="5088510"/>
              <a:ext cx="66422" cy="47673"/>
            </a:xfrm>
            <a:custGeom>
              <a:avLst/>
              <a:gdLst/>
              <a:ahLst/>
              <a:cxnLst/>
              <a:rect l="l" t="t" r="r" b="b"/>
              <a:pathLst>
                <a:path w="1410" h="1012" extrusionOk="0">
                  <a:moveTo>
                    <a:pt x="675" y="0"/>
                  </a:moveTo>
                  <a:cubicBezTo>
                    <a:pt x="481" y="0"/>
                    <a:pt x="290" y="62"/>
                    <a:pt x="162" y="192"/>
                  </a:cubicBezTo>
                  <a:cubicBezTo>
                    <a:pt x="37" y="317"/>
                    <a:pt x="1" y="531"/>
                    <a:pt x="101" y="678"/>
                  </a:cubicBezTo>
                  <a:cubicBezTo>
                    <a:pt x="163" y="768"/>
                    <a:pt x="264" y="824"/>
                    <a:pt x="365" y="868"/>
                  </a:cubicBezTo>
                  <a:cubicBezTo>
                    <a:pt x="497" y="925"/>
                    <a:pt x="634" y="967"/>
                    <a:pt x="775" y="995"/>
                  </a:cubicBezTo>
                  <a:cubicBezTo>
                    <a:pt x="825" y="1005"/>
                    <a:pt x="877" y="1012"/>
                    <a:pt x="927" y="1012"/>
                  </a:cubicBezTo>
                  <a:cubicBezTo>
                    <a:pt x="978" y="1012"/>
                    <a:pt x="1028" y="1005"/>
                    <a:pt x="1074" y="985"/>
                  </a:cubicBezTo>
                  <a:cubicBezTo>
                    <a:pt x="1141" y="956"/>
                    <a:pt x="1194" y="904"/>
                    <a:pt x="1244" y="852"/>
                  </a:cubicBezTo>
                  <a:cubicBezTo>
                    <a:pt x="1317" y="775"/>
                    <a:pt x="1393" y="689"/>
                    <a:pt x="1404" y="583"/>
                  </a:cubicBezTo>
                  <a:cubicBezTo>
                    <a:pt x="1409" y="534"/>
                    <a:pt x="1400" y="483"/>
                    <a:pt x="1384" y="434"/>
                  </a:cubicBezTo>
                  <a:cubicBezTo>
                    <a:pt x="1293" y="152"/>
                    <a:pt x="980" y="0"/>
                    <a:pt x="67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1" name="Google Shape;5121;p185"/>
            <p:cNvSpPr/>
            <p:nvPr/>
          </p:nvSpPr>
          <p:spPr>
            <a:xfrm flipH="1">
              <a:off x="143294" y="4938378"/>
              <a:ext cx="66327" cy="47720"/>
            </a:xfrm>
            <a:custGeom>
              <a:avLst/>
              <a:gdLst/>
              <a:ahLst/>
              <a:cxnLst/>
              <a:rect l="l" t="t" r="r" b="b"/>
              <a:pathLst>
                <a:path w="1408" h="1013" extrusionOk="0">
                  <a:moveTo>
                    <a:pt x="674" y="1"/>
                  </a:moveTo>
                  <a:cubicBezTo>
                    <a:pt x="480" y="1"/>
                    <a:pt x="288" y="63"/>
                    <a:pt x="161" y="193"/>
                  </a:cubicBezTo>
                  <a:cubicBezTo>
                    <a:pt x="37" y="319"/>
                    <a:pt x="1" y="532"/>
                    <a:pt x="100" y="678"/>
                  </a:cubicBezTo>
                  <a:cubicBezTo>
                    <a:pt x="162" y="770"/>
                    <a:pt x="263" y="826"/>
                    <a:pt x="365" y="869"/>
                  </a:cubicBezTo>
                  <a:cubicBezTo>
                    <a:pt x="496" y="925"/>
                    <a:pt x="633" y="967"/>
                    <a:pt x="775" y="996"/>
                  </a:cubicBezTo>
                  <a:cubicBezTo>
                    <a:pt x="824" y="1005"/>
                    <a:pt x="876" y="1012"/>
                    <a:pt x="926" y="1012"/>
                  </a:cubicBezTo>
                  <a:cubicBezTo>
                    <a:pt x="977" y="1012"/>
                    <a:pt x="1027" y="1005"/>
                    <a:pt x="1073" y="986"/>
                  </a:cubicBezTo>
                  <a:cubicBezTo>
                    <a:pt x="1139" y="957"/>
                    <a:pt x="1193" y="905"/>
                    <a:pt x="1243" y="853"/>
                  </a:cubicBezTo>
                  <a:cubicBezTo>
                    <a:pt x="1316" y="776"/>
                    <a:pt x="1392" y="690"/>
                    <a:pt x="1403" y="585"/>
                  </a:cubicBezTo>
                  <a:cubicBezTo>
                    <a:pt x="1408" y="535"/>
                    <a:pt x="1399" y="484"/>
                    <a:pt x="1383" y="434"/>
                  </a:cubicBezTo>
                  <a:cubicBezTo>
                    <a:pt x="1292" y="153"/>
                    <a:pt x="979" y="1"/>
                    <a:pt x="67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2" name="Google Shape;5122;p185"/>
            <p:cNvSpPr/>
            <p:nvPr/>
          </p:nvSpPr>
          <p:spPr>
            <a:xfrm flipH="1">
              <a:off x="797712" y="4972719"/>
              <a:ext cx="66374" cy="47720"/>
            </a:xfrm>
            <a:custGeom>
              <a:avLst/>
              <a:gdLst/>
              <a:ahLst/>
              <a:cxnLst/>
              <a:rect l="l" t="t" r="r" b="b"/>
              <a:pathLst>
                <a:path w="1409" h="1013" extrusionOk="0">
                  <a:moveTo>
                    <a:pt x="674" y="1"/>
                  </a:moveTo>
                  <a:cubicBezTo>
                    <a:pt x="479" y="1"/>
                    <a:pt x="289" y="63"/>
                    <a:pt x="161" y="192"/>
                  </a:cubicBezTo>
                  <a:cubicBezTo>
                    <a:pt x="36" y="318"/>
                    <a:pt x="0" y="533"/>
                    <a:pt x="100" y="678"/>
                  </a:cubicBezTo>
                  <a:cubicBezTo>
                    <a:pt x="162" y="769"/>
                    <a:pt x="263" y="826"/>
                    <a:pt x="364" y="869"/>
                  </a:cubicBezTo>
                  <a:cubicBezTo>
                    <a:pt x="496" y="925"/>
                    <a:pt x="633" y="968"/>
                    <a:pt x="774" y="996"/>
                  </a:cubicBezTo>
                  <a:cubicBezTo>
                    <a:pt x="824" y="1005"/>
                    <a:pt x="876" y="1013"/>
                    <a:pt x="926" y="1013"/>
                  </a:cubicBezTo>
                  <a:cubicBezTo>
                    <a:pt x="977" y="1013"/>
                    <a:pt x="1026" y="1005"/>
                    <a:pt x="1072" y="985"/>
                  </a:cubicBezTo>
                  <a:cubicBezTo>
                    <a:pt x="1140" y="957"/>
                    <a:pt x="1193" y="905"/>
                    <a:pt x="1243" y="852"/>
                  </a:cubicBezTo>
                  <a:cubicBezTo>
                    <a:pt x="1316" y="775"/>
                    <a:pt x="1392" y="689"/>
                    <a:pt x="1403" y="585"/>
                  </a:cubicBezTo>
                  <a:cubicBezTo>
                    <a:pt x="1408" y="535"/>
                    <a:pt x="1399" y="483"/>
                    <a:pt x="1384" y="435"/>
                  </a:cubicBezTo>
                  <a:cubicBezTo>
                    <a:pt x="1293" y="153"/>
                    <a:pt x="979" y="1"/>
                    <a:pt x="67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3" name="Google Shape;5123;p185"/>
            <p:cNvSpPr/>
            <p:nvPr/>
          </p:nvSpPr>
          <p:spPr>
            <a:xfrm flipH="1">
              <a:off x="1777265" y="4828759"/>
              <a:ext cx="66422" cy="47720"/>
            </a:xfrm>
            <a:custGeom>
              <a:avLst/>
              <a:gdLst/>
              <a:ahLst/>
              <a:cxnLst/>
              <a:rect l="l" t="t" r="r" b="b"/>
              <a:pathLst>
                <a:path w="1410" h="1013" extrusionOk="0">
                  <a:moveTo>
                    <a:pt x="675" y="0"/>
                  </a:moveTo>
                  <a:cubicBezTo>
                    <a:pt x="481" y="0"/>
                    <a:pt x="290" y="62"/>
                    <a:pt x="162" y="192"/>
                  </a:cubicBezTo>
                  <a:cubicBezTo>
                    <a:pt x="37" y="317"/>
                    <a:pt x="1" y="531"/>
                    <a:pt x="101" y="678"/>
                  </a:cubicBezTo>
                  <a:cubicBezTo>
                    <a:pt x="163" y="768"/>
                    <a:pt x="264" y="825"/>
                    <a:pt x="365" y="869"/>
                  </a:cubicBezTo>
                  <a:cubicBezTo>
                    <a:pt x="497" y="925"/>
                    <a:pt x="634" y="967"/>
                    <a:pt x="775" y="996"/>
                  </a:cubicBezTo>
                  <a:cubicBezTo>
                    <a:pt x="825" y="1005"/>
                    <a:pt x="877" y="1012"/>
                    <a:pt x="927" y="1012"/>
                  </a:cubicBezTo>
                  <a:cubicBezTo>
                    <a:pt x="978" y="1012"/>
                    <a:pt x="1028" y="1005"/>
                    <a:pt x="1074" y="985"/>
                  </a:cubicBezTo>
                  <a:cubicBezTo>
                    <a:pt x="1141" y="957"/>
                    <a:pt x="1194" y="904"/>
                    <a:pt x="1244" y="852"/>
                  </a:cubicBezTo>
                  <a:cubicBezTo>
                    <a:pt x="1317" y="775"/>
                    <a:pt x="1393" y="689"/>
                    <a:pt x="1404" y="584"/>
                  </a:cubicBezTo>
                  <a:cubicBezTo>
                    <a:pt x="1409" y="534"/>
                    <a:pt x="1400" y="483"/>
                    <a:pt x="1384" y="434"/>
                  </a:cubicBezTo>
                  <a:cubicBezTo>
                    <a:pt x="1293" y="153"/>
                    <a:pt x="980" y="0"/>
                    <a:pt x="67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4" name="Google Shape;5124;p185"/>
            <p:cNvSpPr/>
            <p:nvPr/>
          </p:nvSpPr>
          <p:spPr>
            <a:xfrm flipH="1">
              <a:off x="2120349" y="4816322"/>
              <a:ext cx="52148" cy="47720"/>
            </a:xfrm>
            <a:custGeom>
              <a:avLst/>
              <a:gdLst/>
              <a:ahLst/>
              <a:cxnLst/>
              <a:rect l="l" t="t" r="r" b="b"/>
              <a:pathLst>
                <a:path w="1107" h="1013" extrusionOk="0">
                  <a:moveTo>
                    <a:pt x="529" y="0"/>
                  </a:moveTo>
                  <a:cubicBezTo>
                    <a:pt x="377" y="0"/>
                    <a:pt x="227" y="62"/>
                    <a:pt x="127" y="192"/>
                  </a:cubicBezTo>
                  <a:cubicBezTo>
                    <a:pt x="29" y="318"/>
                    <a:pt x="1" y="532"/>
                    <a:pt x="79" y="678"/>
                  </a:cubicBezTo>
                  <a:cubicBezTo>
                    <a:pt x="128" y="769"/>
                    <a:pt x="207" y="825"/>
                    <a:pt x="287" y="868"/>
                  </a:cubicBezTo>
                  <a:cubicBezTo>
                    <a:pt x="390" y="925"/>
                    <a:pt x="498" y="968"/>
                    <a:pt x="608" y="995"/>
                  </a:cubicBezTo>
                  <a:cubicBezTo>
                    <a:pt x="647" y="1005"/>
                    <a:pt x="688" y="1012"/>
                    <a:pt x="727" y="1012"/>
                  </a:cubicBezTo>
                  <a:cubicBezTo>
                    <a:pt x="767" y="1012"/>
                    <a:pt x="806" y="1005"/>
                    <a:pt x="842" y="985"/>
                  </a:cubicBezTo>
                  <a:cubicBezTo>
                    <a:pt x="895" y="957"/>
                    <a:pt x="937" y="904"/>
                    <a:pt x="977" y="852"/>
                  </a:cubicBezTo>
                  <a:cubicBezTo>
                    <a:pt x="1035" y="775"/>
                    <a:pt x="1093" y="689"/>
                    <a:pt x="1102" y="584"/>
                  </a:cubicBezTo>
                  <a:cubicBezTo>
                    <a:pt x="1107" y="534"/>
                    <a:pt x="1099" y="483"/>
                    <a:pt x="1087" y="435"/>
                  </a:cubicBezTo>
                  <a:cubicBezTo>
                    <a:pt x="1016" y="153"/>
                    <a:pt x="769" y="0"/>
                    <a:pt x="52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5" name="Google Shape;5125;p185"/>
            <p:cNvSpPr/>
            <p:nvPr/>
          </p:nvSpPr>
          <p:spPr>
            <a:xfrm flipH="1">
              <a:off x="673207" y="4852548"/>
              <a:ext cx="52148" cy="47767"/>
            </a:xfrm>
            <a:custGeom>
              <a:avLst/>
              <a:gdLst/>
              <a:ahLst/>
              <a:cxnLst/>
              <a:rect l="l" t="t" r="r" b="b"/>
              <a:pathLst>
                <a:path w="1107" h="1014" extrusionOk="0">
                  <a:moveTo>
                    <a:pt x="530" y="1"/>
                  </a:moveTo>
                  <a:cubicBezTo>
                    <a:pt x="377" y="1"/>
                    <a:pt x="227" y="63"/>
                    <a:pt x="126" y="193"/>
                  </a:cubicBezTo>
                  <a:cubicBezTo>
                    <a:pt x="29" y="318"/>
                    <a:pt x="0" y="533"/>
                    <a:pt x="78" y="678"/>
                  </a:cubicBezTo>
                  <a:cubicBezTo>
                    <a:pt x="128" y="769"/>
                    <a:pt x="206" y="826"/>
                    <a:pt x="286" y="870"/>
                  </a:cubicBezTo>
                  <a:cubicBezTo>
                    <a:pt x="390" y="926"/>
                    <a:pt x="497" y="968"/>
                    <a:pt x="608" y="996"/>
                  </a:cubicBezTo>
                  <a:cubicBezTo>
                    <a:pt x="647" y="1006"/>
                    <a:pt x="687" y="1013"/>
                    <a:pt x="727" y="1013"/>
                  </a:cubicBezTo>
                  <a:cubicBezTo>
                    <a:pt x="767" y="1013"/>
                    <a:pt x="805" y="1006"/>
                    <a:pt x="842" y="986"/>
                  </a:cubicBezTo>
                  <a:cubicBezTo>
                    <a:pt x="895" y="958"/>
                    <a:pt x="937" y="906"/>
                    <a:pt x="977" y="852"/>
                  </a:cubicBezTo>
                  <a:cubicBezTo>
                    <a:pt x="1035" y="776"/>
                    <a:pt x="1093" y="690"/>
                    <a:pt x="1102" y="585"/>
                  </a:cubicBezTo>
                  <a:cubicBezTo>
                    <a:pt x="1106" y="535"/>
                    <a:pt x="1099" y="483"/>
                    <a:pt x="1087" y="435"/>
                  </a:cubicBezTo>
                  <a:cubicBezTo>
                    <a:pt x="1015" y="153"/>
                    <a:pt x="769" y="1"/>
                    <a:pt x="5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6" name="Google Shape;5126;p185"/>
            <p:cNvSpPr/>
            <p:nvPr/>
          </p:nvSpPr>
          <p:spPr>
            <a:xfrm flipH="1">
              <a:off x="1756962" y="5047291"/>
              <a:ext cx="26616" cy="24355"/>
            </a:xfrm>
            <a:custGeom>
              <a:avLst/>
              <a:gdLst/>
              <a:ahLst/>
              <a:cxnLst/>
              <a:rect l="l" t="t" r="r" b="b"/>
              <a:pathLst>
                <a:path w="565" h="517" extrusionOk="0">
                  <a:moveTo>
                    <a:pt x="270" y="1"/>
                  </a:moveTo>
                  <a:cubicBezTo>
                    <a:pt x="193" y="1"/>
                    <a:pt x="116" y="32"/>
                    <a:pt x="65" y="98"/>
                  </a:cubicBezTo>
                  <a:cubicBezTo>
                    <a:pt x="15" y="162"/>
                    <a:pt x="1" y="272"/>
                    <a:pt x="41" y="345"/>
                  </a:cubicBezTo>
                  <a:cubicBezTo>
                    <a:pt x="65" y="391"/>
                    <a:pt x="106" y="419"/>
                    <a:pt x="147" y="443"/>
                  </a:cubicBezTo>
                  <a:cubicBezTo>
                    <a:pt x="200" y="472"/>
                    <a:pt x="255" y="493"/>
                    <a:pt x="311" y="507"/>
                  </a:cubicBezTo>
                  <a:cubicBezTo>
                    <a:pt x="331" y="512"/>
                    <a:pt x="351" y="516"/>
                    <a:pt x="372" y="516"/>
                  </a:cubicBezTo>
                  <a:cubicBezTo>
                    <a:pt x="392" y="516"/>
                    <a:pt x="412" y="512"/>
                    <a:pt x="430" y="502"/>
                  </a:cubicBezTo>
                  <a:cubicBezTo>
                    <a:pt x="457" y="488"/>
                    <a:pt x="477" y="461"/>
                    <a:pt x="498" y="433"/>
                  </a:cubicBezTo>
                  <a:cubicBezTo>
                    <a:pt x="528" y="396"/>
                    <a:pt x="557" y="350"/>
                    <a:pt x="562" y="298"/>
                  </a:cubicBezTo>
                  <a:cubicBezTo>
                    <a:pt x="565" y="273"/>
                    <a:pt x="560" y="247"/>
                    <a:pt x="554" y="221"/>
                  </a:cubicBezTo>
                  <a:cubicBezTo>
                    <a:pt x="518" y="78"/>
                    <a:pt x="392" y="1"/>
                    <a:pt x="27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7" name="Google Shape;5127;p185"/>
            <p:cNvSpPr/>
            <p:nvPr/>
          </p:nvSpPr>
          <p:spPr>
            <a:xfrm flipH="1">
              <a:off x="1969982" y="4938378"/>
              <a:ext cx="52101" cy="47720"/>
            </a:xfrm>
            <a:custGeom>
              <a:avLst/>
              <a:gdLst/>
              <a:ahLst/>
              <a:cxnLst/>
              <a:rect l="l" t="t" r="r" b="b"/>
              <a:pathLst>
                <a:path w="1106" h="1013" extrusionOk="0">
                  <a:moveTo>
                    <a:pt x="529" y="1"/>
                  </a:moveTo>
                  <a:cubicBezTo>
                    <a:pt x="377" y="1"/>
                    <a:pt x="226" y="63"/>
                    <a:pt x="126" y="193"/>
                  </a:cubicBezTo>
                  <a:cubicBezTo>
                    <a:pt x="29" y="319"/>
                    <a:pt x="0" y="532"/>
                    <a:pt x="78" y="678"/>
                  </a:cubicBezTo>
                  <a:cubicBezTo>
                    <a:pt x="127" y="770"/>
                    <a:pt x="206" y="826"/>
                    <a:pt x="286" y="869"/>
                  </a:cubicBezTo>
                  <a:cubicBezTo>
                    <a:pt x="390" y="925"/>
                    <a:pt x="497" y="967"/>
                    <a:pt x="608" y="996"/>
                  </a:cubicBezTo>
                  <a:cubicBezTo>
                    <a:pt x="647" y="1005"/>
                    <a:pt x="687" y="1012"/>
                    <a:pt x="727" y="1012"/>
                  </a:cubicBezTo>
                  <a:cubicBezTo>
                    <a:pt x="766" y="1012"/>
                    <a:pt x="805" y="1005"/>
                    <a:pt x="842" y="986"/>
                  </a:cubicBezTo>
                  <a:cubicBezTo>
                    <a:pt x="895" y="957"/>
                    <a:pt x="937" y="905"/>
                    <a:pt x="977" y="853"/>
                  </a:cubicBezTo>
                  <a:cubicBezTo>
                    <a:pt x="1034" y="776"/>
                    <a:pt x="1093" y="690"/>
                    <a:pt x="1102" y="585"/>
                  </a:cubicBezTo>
                  <a:cubicBezTo>
                    <a:pt x="1106" y="535"/>
                    <a:pt x="1099" y="484"/>
                    <a:pt x="1086" y="434"/>
                  </a:cubicBezTo>
                  <a:cubicBezTo>
                    <a:pt x="1015"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8" name="Google Shape;5128;p185"/>
            <p:cNvSpPr/>
            <p:nvPr/>
          </p:nvSpPr>
          <p:spPr>
            <a:xfrm flipH="1">
              <a:off x="-198188" y="4914542"/>
              <a:ext cx="52148" cy="47720"/>
            </a:xfrm>
            <a:custGeom>
              <a:avLst/>
              <a:gdLst/>
              <a:ahLst/>
              <a:cxnLst/>
              <a:rect l="l" t="t" r="r" b="b"/>
              <a:pathLst>
                <a:path w="1107" h="1013" extrusionOk="0">
                  <a:moveTo>
                    <a:pt x="529" y="1"/>
                  </a:moveTo>
                  <a:cubicBezTo>
                    <a:pt x="377" y="1"/>
                    <a:pt x="227" y="63"/>
                    <a:pt x="127" y="192"/>
                  </a:cubicBezTo>
                  <a:cubicBezTo>
                    <a:pt x="30" y="318"/>
                    <a:pt x="1" y="533"/>
                    <a:pt x="79" y="678"/>
                  </a:cubicBezTo>
                  <a:cubicBezTo>
                    <a:pt x="128" y="769"/>
                    <a:pt x="207" y="826"/>
                    <a:pt x="287" y="869"/>
                  </a:cubicBezTo>
                  <a:cubicBezTo>
                    <a:pt x="390" y="925"/>
                    <a:pt x="498" y="968"/>
                    <a:pt x="609" y="996"/>
                  </a:cubicBezTo>
                  <a:cubicBezTo>
                    <a:pt x="648" y="1006"/>
                    <a:pt x="688" y="1013"/>
                    <a:pt x="727" y="1013"/>
                  </a:cubicBezTo>
                  <a:cubicBezTo>
                    <a:pt x="767" y="1013"/>
                    <a:pt x="806" y="1006"/>
                    <a:pt x="842" y="986"/>
                  </a:cubicBezTo>
                  <a:cubicBezTo>
                    <a:pt x="896" y="957"/>
                    <a:pt x="938" y="905"/>
                    <a:pt x="978" y="852"/>
                  </a:cubicBezTo>
                  <a:cubicBezTo>
                    <a:pt x="1035" y="775"/>
                    <a:pt x="1093" y="689"/>
                    <a:pt x="1103" y="585"/>
                  </a:cubicBezTo>
                  <a:cubicBezTo>
                    <a:pt x="1107" y="535"/>
                    <a:pt x="1100" y="483"/>
                    <a:pt x="1087" y="435"/>
                  </a:cubicBezTo>
                  <a:cubicBezTo>
                    <a:pt x="1016"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9" name="Google Shape;5129;p185"/>
            <p:cNvSpPr/>
            <p:nvPr/>
          </p:nvSpPr>
          <p:spPr>
            <a:xfrm flipH="1">
              <a:off x="641173" y="5127468"/>
              <a:ext cx="33211" cy="30431"/>
            </a:xfrm>
            <a:custGeom>
              <a:avLst/>
              <a:gdLst/>
              <a:ahLst/>
              <a:cxnLst/>
              <a:rect l="l" t="t" r="r" b="b"/>
              <a:pathLst>
                <a:path w="705" h="646" extrusionOk="0">
                  <a:moveTo>
                    <a:pt x="337" y="1"/>
                  </a:moveTo>
                  <a:cubicBezTo>
                    <a:pt x="240" y="1"/>
                    <a:pt x="144" y="40"/>
                    <a:pt x="81" y="123"/>
                  </a:cubicBezTo>
                  <a:cubicBezTo>
                    <a:pt x="19" y="203"/>
                    <a:pt x="1" y="339"/>
                    <a:pt x="50" y="432"/>
                  </a:cubicBezTo>
                  <a:cubicBezTo>
                    <a:pt x="81" y="489"/>
                    <a:pt x="132" y="525"/>
                    <a:pt x="182" y="554"/>
                  </a:cubicBezTo>
                  <a:cubicBezTo>
                    <a:pt x="247" y="590"/>
                    <a:pt x="316" y="616"/>
                    <a:pt x="387" y="635"/>
                  </a:cubicBezTo>
                  <a:cubicBezTo>
                    <a:pt x="411" y="641"/>
                    <a:pt x="437" y="645"/>
                    <a:pt x="462" y="645"/>
                  </a:cubicBezTo>
                  <a:cubicBezTo>
                    <a:pt x="487" y="645"/>
                    <a:pt x="513" y="640"/>
                    <a:pt x="537" y="627"/>
                  </a:cubicBezTo>
                  <a:cubicBezTo>
                    <a:pt x="569" y="610"/>
                    <a:pt x="597" y="576"/>
                    <a:pt x="623" y="543"/>
                  </a:cubicBezTo>
                  <a:cubicBezTo>
                    <a:pt x="660" y="494"/>
                    <a:pt x="697" y="439"/>
                    <a:pt x="702" y="373"/>
                  </a:cubicBezTo>
                  <a:cubicBezTo>
                    <a:pt x="705" y="340"/>
                    <a:pt x="700" y="309"/>
                    <a:pt x="691" y="277"/>
                  </a:cubicBezTo>
                  <a:cubicBezTo>
                    <a:pt x="647" y="98"/>
                    <a:pt x="490" y="1"/>
                    <a:pt x="33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0" name="Google Shape;5130;p185"/>
            <p:cNvSpPr/>
            <p:nvPr/>
          </p:nvSpPr>
          <p:spPr>
            <a:xfrm flipH="1">
              <a:off x="1912699" y="5097130"/>
              <a:ext cx="33164" cy="30431"/>
            </a:xfrm>
            <a:custGeom>
              <a:avLst/>
              <a:gdLst/>
              <a:ahLst/>
              <a:cxnLst/>
              <a:rect l="l" t="t" r="r" b="b"/>
              <a:pathLst>
                <a:path w="704" h="646" extrusionOk="0">
                  <a:moveTo>
                    <a:pt x="336" y="1"/>
                  </a:moveTo>
                  <a:cubicBezTo>
                    <a:pt x="239" y="1"/>
                    <a:pt x="143" y="40"/>
                    <a:pt x="79" y="123"/>
                  </a:cubicBezTo>
                  <a:cubicBezTo>
                    <a:pt x="18" y="204"/>
                    <a:pt x="0" y="339"/>
                    <a:pt x="49" y="431"/>
                  </a:cubicBezTo>
                  <a:cubicBezTo>
                    <a:pt x="79" y="489"/>
                    <a:pt x="130" y="525"/>
                    <a:pt x="181" y="553"/>
                  </a:cubicBezTo>
                  <a:cubicBezTo>
                    <a:pt x="246" y="589"/>
                    <a:pt x="315" y="616"/>
                    <a:pt x="386" y="634"/>
                  </a:cubicBezTo>
                  <a:cubicBezTo>
                    <a:pt x="411" y="640"/>
                    <a:pt x="437" y="645"/>
                    <a:pt x="463" y="645"/>
                  </a:cubicBezTo>
                  <a:cubicBezTo>
                    <a:pt x="488" y="645"/>
                    <a:pt x="512" y="640"/>
                    <a:pt x="535" y="628"/>
                  </a:cubicBezTo>
                  <a:cubicBezTo>
                    <a:pt x="569" y="609"/>
                    <a:pt x="596" y="577"/>
                    <a:pt x="621" y="543"/>
                  </a:cubicBezTo>
                  <a:cubicBezTo>
                    <a:pt x="658" y="495"/>
                    <a:pt x="696" y="439"/>
                    <a:pt x="701" y="373"/>
                  </a:cubicBezTo>
                  <a:cubicBezTo>
                    <a:pt x="703" y="341"/>
                    <a:pt x="698" y="308"/>
                    <a:pt x="691" y="276"/>
                  </a:cubicBezTo>
                  <a:cubicBezTo>
                    <a:pt x="645" y="97"/>
                    <a:pt x="489" y="1"/>
                    <a:pt x="336"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1" name="Google Shape;5131;p185"/>
            <p:cNvSpPr/>
            <p:nvPr/>
          </p:nvSpPr>
          <p:spPr>
            <a:xfrm flipH="1">
              <a:off x="127325" y="4679617"/>
              <a:ext cx="33164" cy="30384"/>
            </a:xfrm>
            <a:custGeom>
              <a:avLst/>
              <a:gdLst/>
              <a:ahLst/>
              <a:cxnLst/>
              <a:rect l="l" t="t" r="r" b="b"/>
              <a:pathLst>
                <a:path w="704" h="645" extrusionOk="0">
                  <a:moveTo>
                    <a:pt x="337" y="0"/>
                  </a:moveTo>
                  <a:cubicBezTo>
                    <a:pt x="240" y="0"/>
                    <a:pt x="144" y="39"/>
                    <a:pt x="80" y="122"/>
                  </a:cubicBezTo>
                  <a:cubicBezTo>
                    <a:pt x="19" y="203"/>
                    <a:pt x="0" y="339"/>
                    <a:pt x="49" y="431"/>
                  </a:cubicBezTo>
                  <a:cubicBezTo>
                    <a:pt x="80" y="489"/>
                    <a:pt x="131" y="524"/>
                    <a:pt x="180" y="552"/>
                  </a:cubicBezTo>
                  <a:cubicBezTo>
                    <a:pt x="246" y="588"/>
                    <a:pt x="316" y="616"/>
                    <a:pt x="385" y="633"/>
                  </a:cubicBezTo>
                  <a:cubicBezTo>
                    <a:pt x="411" y="640"/>
                    <a:pt x="436" y="645"/>
                    <a:pt x="462" y="645"/>
                  </a:cubicBezTo>
                  <a:cubicBezTo>
                    <a:pt x="487" y="645"/>
                    <a:pt x="512" y="640"/>
                    <a:pt x="536" y="627"/>
                  </a:cubicBezTo>
                  <a:cubicBezTo>
                    <a:pt x="569" y="609"/>
                    <a:pt x="596" y="576"/>
                    <a:pt x="621" y="542"/>
                  </a:cubicBezTo>
                  <a:cubicBezTo>
                    <a:pt x="659" y="494"/>
                    <a:pt x="696" y="438"/>
                    <a:pt x="701" y="372"/>
                  </a:cubicBezTo>
                  <a:cubicBezTo>
                    <a:pt x="703" y="340"/>
                    <a:pt x="698" y="308"/>
                    <a:pt x="691" y="275"/>
                  </a:cubicBezTo>
                  <a:cubicBezTo>
                    <a:pt x="646" y="97"/>
                    <a:pt x="490" y="0"/>
                    <a:pt x="33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2" name="Google Shape;5132;p185"/>
            <p:cNvSpPr/>
            <p:nvPr/>
          </p:nvSpPr>
          <p:spPr>
            <a:xfrm flipH="1">
              <a:off x="1146025" y="4793946"/>
              <a:ext cx="33164" cy="30431"/>
            </a:xfrm>
            <a:custGeom>
              <a:avLst/>
              <a:gdLst/>
              <a:ahLst/>
              <a:cxnLst/>
              <a:rect l="l" t="t" r="r" b="b"/>
              <a:pathLst>
                <a:path w="704" h="646" extrusionOk="0">
                  <a:moveTo>
                    <a:pt x="337" y="1"/>
                  </a:moveTo>
                  <a:cubicBezTo>
                    <a:pt x="240" y="1"/>
                    <a:pt x="145" y="40"/>
                    <a:pt x="81" y="123"/>
                  </a:cubicBezTo>
                  <a:cubicBezTo>
                    <a:pt x="19" y="204"/>
                    <a:pt x="1" y="339"/>
                    <a:pt x="50" y="431"/>
                  </a:cubicBezTo>
                  <a:cubicBezTo>
                    <a:pt x="81" y="489"/>
                    <a:pt x="132" y="525"/>
                    <a:pt x="181" y="553"/>
                  </a:cubicBezTo>
                  <a:cubicBezTo>
                    <a:pt x="247" y="589"/>
                    <a:pt x="317" y="616"/>
                    <a:pt x="386" y="634"/>
                  </a:cubicBezTo>
                  <a:cubicBezTo>
                    <a:pt x="412" y="640"/>
                    <a:pt x="438" y="645"/>
                    <a:pt x="463" y="645"/>
                  </a:cubicBezTo>
                  <a:cubicBezTo>
                    <a:pt x="488" y="645"/>
                    <a:pt x="513" y="640"/>
                    <a:pt x="537" y="628"/>
                  </a:cubicBezTo>
                  <a:cubicBezTo>
                    <a:pt x="570" y="609"/>
                    <a:pt x="596" y="577"/>
                    <a:pt x="622" y="543"/>
                  </a:cubicBezTo>
                  <a:cubicBezTo>
                    <a:pt x="660" y="495"/>
                    <a:pt x="697" y="439"/>
                    <a:pt x="702" y="373"/>
                  </a:cubicBezTo>
                  <a:cubicBezTo>
                    <a:pt x="704" y="341"/>
                    <a:pt x="699" y="308"/>
                    <a:pt x="692" y="276"/>
                  </a:cubicBezTo>
                  <a:cubicBezTo>
                    <a:pt x="646" y="97"/>
                    <a:pt x="490" y="1"/>
                    <a:pt x="33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3" name="Google Shape;5133;p185"/>
            <p:cNvSpPr/>
            <p:nvPr/>
          </p:nvSpPr>
          <p:spPr>
            <a:xfrm flipH="1">
              <a:off x="23924" y="4981387"/>
              <a:ext cx="33211" cy="30384"/>
            </a:xfrm>
            <a:custGeom>
              <a:avLst/>
              <a:gdLst/>
              <a:ahLst/>
              <a:cxnLst/>
              <a:rect l="l" t="t" r="r" b="b"/>
              <a:pathLst>
                <a:path w="705" h="645" extrusionOk="0">
                  <a:moveTo>
                    <a:pt x="338" y="0"/>
                  </a:moveTo>
                  <a:cubicBezTo>
                    <a:pt x="241" y="0"/>
                    <a:pt x="145" y="40"/>
                    <a:pt x="80" y="123"/>
                  </a:cubicBezTo>
                  <a:cubicBezTo>
                    <a:pt x="19" y="203"/>
                    <a:pt x="0" y="339"/>
                    <a:pt x="50" y="432"/>
                  </a:cubicBezTo>
                  <a:cubicBezTo>
                    <a:pt x="80" y="489"/>
                    <a:pt x="131" y="525"/>
                    <a:pt x="182" y="553"/>
                  </a:cubicBezTo>
                  <a:cubicBezTo>
                    <a:pt x="246" y="589"/>
                    <a:pt x="316" y="616"/>
                    <a:pt x="387" y="633"/>
                  </a:cubicBezTo>
                  <a:cubicBezTo>
                    <a:pt x="411" y="640"/>
                    <a:pt x="437" y="645"/>
                    <a:pt x="462" y="645"/>
                  </a:cubicBezTo>
                  <a:cubicBezTo>
                    <a:pt x="488" y="645"/>
                    <a:pt x="513" y="640"/>
                    <a:pt x="536" y="627"/>
                  </a:cubicBezTo>
                  <a:cubicBezTo>
                    <a:pt x="569" y="610"/>
                    <a:pt x="597" y="576"/>
                    <a:pt x="622" y="543"/>
                  </a:cubicBezTo>
                  <a:cubicBezTo>
                    <a:pt x="659" y="494"/>
                    <a:pt x="696" y="439"/>
                    <a:pt x="701" y="372"/>
                  </a:cubicBezTo>
                  <a:cubicBezTo>
                    <a:pt x="704" y="340"/>
                    <a:pt x="699" y="309"/>
                    <a:pt x="691" y="277"/>
                  </a:cubicBezTo>
                  <a:cubicBezTo>
                    <a:pt x="647" y="97"/>
                    <a:pt x="491" y="0"/>
                    <a:pt x="33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4" name="Google Shape;5134;p185"/>
            <p:cNvSpPr/>
            <p:nvPr/>
          </p:nvSpPr>
          <p:spPr>
            <a:xfrm flipH="1">
              <a:off x="203309" y="5064626"/>
              <a:ext cx="52101" cy="47720"/>
            </a:xfrm>
            <a:custGeom>
              <a:avLst/>
              <a:gdLst/>
              <a:ahLst/>
              <a:cxnLst/>
              <a:rect l="l" t="t" r="r" b="b"/>
              <a:pathLst>
                <a:path w="1106" h="1013" extrusionOk="0">
                  <a:moveTo>
                    <a:pt x="529" y="1"/>
                  </a:moveTo>
                  <a:cubicBezTo>
                    <a:pt x="376" y="1"/>
                    <a:pt x="226" y="63"/>
                    <a:pt x="125" y="193"/>
                  </a:cubicBezTo>
                  <a:cubicBezTo>
                    <a:pt x="28" y="319"/>
                    <a:pt x="0" y="532"/>
                    <a:pt x="78" y="678"/>
                  </a:cubicBezTo>
                  <a:cubicBezTo>
                    <a:pt x="126" y="770"/>
                    <a:pt x="206" y="826"/>
                    <a:pt x="286" y="869"/>
                  </a:cubicBezTo>
                  <a:cubicBezTo>
                    <a:pt x="390" y="925"/>
                    <a:pt x="497" y="967"/>
                    <a:pt x="607" y="996"/>
                  </a:cubicBezTo>
                  <a:cubicBezTo>
                    <a:pt x="646" y="1006"/>
                    <a:pt x="686" y="1013"/>
                    <a:pt x="726" y="1013"/>
                  </a:cubicBezTo>
                  <a:cubicBezTo>
                    <a:pt x="766" y="1013"/>
                    <a:pt x="805" y="1005"/>
                    <a:pt x="842" y="986"/>
                  </a:cubicBezTo>
                  <a:cubicBezTo>
                    <a:pt x="894" y="957"/>
                    <a:pt x="936" y="905"/>
                    <a:pt x="976" y="853"/>
                  </a:cubicBezTo>
                  <a:cubicBezTo>
                    <a:pt x="1034" y="776"/>
                    <a:pt x="1093" y="690"/>
                    <a:pt x="1102" y="585"/>
                  </a:cubicBezTo>
                  <a:cubicBezTo>
                    <a:pt x="1105" y="535"/>
                    <a:pt x="1099" y="484"/>
                    <a:pt x="1087" y="434"/>
                  </a:cubicBezTo>
                  <a:cubicBezTo>
                    <a:pt x="1015"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5" name="Google Shape;5135;p185"/>
            <p:cNvSpPr/>
            <p:nvPr/>
          </p:nvSpPr>
          <p:spPr>
            <a:xfrm flipH="1">
              <a:off x="14691" y="4785326"/>
              <a:ext cx="52148" cy="47673"/>
            </a:xfrm>
            <a:custGeom>
              <a:avLst/>
              <a:gdLst/>
              <a:ahLst/>
              <a:cxnLst/>
              <a:rect l="l" t="t" r="r" b="b"/>
              <a:pathLst>
                <a:path w="1107" h="1012" extrusionOk="0">
                  <a:moveTo>
                    <a:pt x="530" y="0"/>
                  </a:moveTo>
                  <a:cubicBezTo>
                    <a:pt x="377" y="0"/>
                    <a:pt x="227" y="62"/>
                    <a:pt x="126" y="192"/>
                  </a:cubicBezTo>
                  <a:cubicBezTo>
                    <a:pt x="29" y="317"/>
                    <a:pt x="0" y="531"/>
                    <a:pt x="78" y="678"/>
                  </a:cubicBezTo>
                  <a:cubicBezTo>
                    <a:pt x="127" y="768"/>
                    <a:pt x="206" y="824"/>
                    <a:pt x="286" y="868"/>
                  </a:cubicBezTo>
                  <a:cubicBezTo>
                    <a:pt x="390" y="925"/>
                    <a:pt x="497" y="967"/>
                    <a:pt x="608" y="995"/>
                  </a:cubicBezTo>
                  <a:cubicBezTo>
                    <a:pt x="647" y="1005"/>
                    <a:pt x="687" y="1012"/>
                    <a:pt x="727" y="1012"/>
                  </a:cubicBezTo>
                  <a:cubicBezTo>
                    <a:pt x="766" y="1012"/>
                    <a:pt x="805" y="1005"/>
                    <a:pt x="842" y="985"/>
                  </a:cubicBezTo>
                  <a:cubicBezTo>
                    <a:pt x="895" y="956"/>
                    <a:pt x="937" y="904"/>
                    <a:pt x="977" y="852"/>
                  </a:cubicBezTo>
                  <a:cubicBezTo>
                    <a:pt x="1034" y="775"/>
                    <a:pt x="1093" y="689"/>
                    <a:pt x="1102" y="583"/>
                  </a:cubicBezTo>
                  <a:cubicBezTo>
                    <a:pt x="1106" y="534"/>
                    <a:pt x="1099" y="483"/>
                    <a:pt x="1087" y="434"/>
                  </a:cubicBezTo>
                  <a:cubicBezTo>
                    <a:pt x="1015" y="152"/>
                    <a:pt x="769" y="0"/>
                    <a:pt x="53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6" name="Google Shape;5136;p185"/>
            <p:cNvSpPr/>
            <p:nvPr/>
          </p:nvSpPr>
          <p:spPr>
            <a:xfrm flipH="1">
              <a:off x="2440821" y="4996556"/>
              <a:ext cx="52101" cy="47720"/>
            </a:xfrm>
            <a:custGeom>
              <a:avLst/>
              <a:gdLst/>
              <a:ahLst/>
              <a:cxnLst/>
              <a:rect l="l" t="t" r="r" b="b"/>
              <a:pathLst>
                <a:path w="1106" h="1013" extrusionOk="0">
                  <a:moveTo>
                    <a:pt x="530" y="1"/>
                  </a:moveTo>
                  <a:cubicBezTo>
                    <a:pt x="377" y="1"/>
                    <a:pt x="227" y="63"/>
                    <a:pt x="126" y="193"/>
                  </a:cubicBezTo>
                  <a:cubicBezTo>
                    <a:pt x="28" y="318"/>
                    <a:pt x="1" y="532"/>
                    <a:pt x="79" y="678"/>
                  </a:cubicBezTo>
                  <a:cubicBezTo>
                    <a:pt x="127" y="770"/>
                    <a:pt x="207" y="826"/>
                    <a:pt x="286" y="869"/>
                  </a:cubicBezTo>
                  <a:cubicBezTo>
                    <a:pt x="390" y="925"/>
                    <a:pt x="498" y="967"/>
                    <a:pt x="608" y="996"/>
                  </a:cubicBezTo>
                  <a:cubicBezTo>
                    <a:pt x="646" y="1005"/>
                    <a:pt x="687" y="1012"/>
                    <a:pt x="727" y="1012"/>
                  </a:cubicBezTo>
                  <a:cubicBezTo>
                    <a:pt x="767" y="1012"/>
                    <a:pt x="806" y="1005"/>
                    <a:pt x="842" y="986"/>
                  </a:cubicBezTo>
                  <a:cubicBezTo>
                    <a:pt x="894" y="957"/>
                    <a:pt x="937" y="905"/>
                    <a:pt x="976" y="853"/>
                  </a:cubicBezTo>
                  <a:cubicBezTo>
                    <a:pt x="1034" y="776"/>
                    <a:pt x="1093" y="690"/>
                    <a:pt x="1103" y="585"/>
                  </a:cubicBezTo>
                  <a:cubicBezTo>
                    <a:pt x="1106" y="535"/>
                    <a:pt x="1099" y="484"/>
                    <a:pt x="1086" y="434"/>
                  </a:cubicBezTo>
                  <a:cubicBezTo>
                    <a:pt x="1015" y="153"/>
                    <a:pt x="770" y="1"/>
                    <a:pt x="5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7" name="Google Shape;5137;p185"/>
            <p:cNvSpPr/>
            <p:nvPr/>
          </p:nvSpPr>
          <p:spPr>
            <a:xfrm flipH="1">
              <a:off x="2228696" y="5058078"/>
              <a:ext cx="84746" cy="60910"/>
            </a:xfrm>
            <a:custGeom>
              <a:avLst/>
              <a:gdLst/>
              <a:ahLst/>
              <a:cxnLst/>
              <a:rect l="l" t="t" r="r" b="b"/>
              <a:pathLst>
                <a:path w="1799" h="1293" extrusionOk="0">
                  <a:moveTo>
                    <a:pt x="859" y="0"/>
                  </a:moveTo>
                  <a:cubicBezTo>
                    <a:pt x="611" y="0"/>
                    <a:pt x="367" y="79"/>
                    <a:pt x="204" y="244"/>
                  </a:cubicBezTo>
                  <a:cubicBezTo>
                    <a:pt x="45" y="406"/>
                    <a:pt x="0" y="677"/>
                    <a:pt x="126" y="866"/>
                  </a:cubicBezTo>
                  <a:cubicBezTo>
                    <a:pt x="204" y="982"/>
                    <a:pt x="334" y="1053"/>
                    <a:pt x="464" y="1109"/>
                  </a:cubicBezTo>
                  <a:cubicBezTo>
                    <a:pt x="631" y="1182"/>
                    <a:pt x="808" y="1237"/>
                    <a:pt x="988" y="1270"/>
                  </a:cubicBezTo>
                  <a:cubicBezTo>
                    <a:pt x="1053" y="1283"/>
                    <a:pt x="1119" y="1293"/>
                    <a:pt x="1184" y="1293"/>
                  </a:cubicBezTo>
                  <a:cubicBezTo>
                    <a:pt x="1248" y="1293"/>
                    <a:pt x="1311" y="1283"/>
                    <a:pt x="1369" y="1258"/>
                  </a:cubicBezTo>
                  <a:cubicBezTo>
                    <a:pt x="1455" y="1221"/>
                    <a:pt x="1523" y="1155"/>
                    <a:pt x="1588" y="1088"/>
                  </a:cubicBezTo>
                  <a:cubicBezTo>
                    <a:pt x="1681" y="991"/>
                    <a:pt x="1777" y="880"/>
                    <a:pt x="1791" y="746"/>
                  </a:cubicBezTo>
                  <a:cubicBezTo>
                    <a:pt x="1799" y="681"/>
                    <a:pt x="1785" y="616"/>
                    <a:pt x="1765" y="555"/>
                  </a:cubicBezTo>
                  <a:cubicBezTo>
                    <a:pt x="1650" y="195"/>
                    <a:pt x="1249" y="0"/>
                    <a:pt x="85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8" name="Google Shape;5138;p185"/>
            <p:cNvSpPr/>
            <p:nvPr/>
          </p:nvSpPr>
          <p:spPr>
            <a:xfrm flipH="1">
              <a:off x="1687668" y="4942335"/>
              <a:ext cx="84794" cy="60910"/>
            </a:xfrm>
            <a:custGeom>
              <a:avLst/>
              <a:gdLst/>
              <a:ahLst/>
              <a:cxnLst/>
              <a:rect l="l" t="t" r="r" b="b"/>
              <a:pathLst>
                <a:path w="1800" h="1293" extrusionOk="0">
                  <a:moveTo>
                    <a:pt x="861" y="0"/>
                  </a:moveTo>
                  <a:cubicBezTo>
                    <a:pt x="613" y="0"/>
                    <a:pt x="368" y="79"/>
                    <a:pt x="205" y="245"/>
                  </a:cubicBezTo>
                  <a:cubicBezTo>
                    <a:pt x="46" y="406"/>
                    <a:pt x="1" y="677"/>
                    <a:pt x="127" y="866"/>
                  </a:cubicBezTo>
                  <a:cubicBezTo>
                    <a:pt x="205" y="983"/>
                    <a:pt x="336" y="1052"/>
                    <a:pt x="465" y="1109"/>
                  </a:cubicBezTo>
                  <a:cubicBezTo>
                    <a:pt x="633" y="1183"/>
                    <a:pt x="808" y="1236"/>
                    <a:pt x="989" y="1271"/>
                  </a:cubicBezTo>
                  <a:cubicBezTo>
                    <a:pt x="1052" y="1283"/>
                    <a:pt x="1118" y="1293"/>
                    <a:pt x="1182" y="1293"/>
                  </a:cubicBezTo>
                  <a:cubicBezTo>
                    <a:pt x="1247" y="1293"/>
                    <a:pt x="1310" y="1283"/>
                    <a:pt x="1370" y="1257"/>
                  </a:cubicBezTo>
                  <a:cubicBezTo>
                    <a:pt x="1456" y="1221"/>
                    <a:pt x="1523" y="1154"/>
                    <a:pt x="1588" y="1087"/>
                  </a:cubicBezTo>
                  <a:cubicBezTo>
                    <a:pt x="1681" y="990"/>
                    <a:pt x="1778" y="880"/>
                    <a:pt x="1792" y="745"/>
                  </a:cubicBezTo>
                  <a:cubicBezTo>
                    <a:pt x="1799" y="681"/>
                    <a:pt x="1787" y="616"/>
                    <a:pt x="1766" y="553"/>
                  </a:cubicBezTo>
                  <a:cubicBezTo>
                    <a:pt x="1651" y="194"/>
                    <a:pt x="1251" y="0"/>
                    <a:pt x="86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9" name="Google Shape;5139;p185"/>
            <p:cNvSpPr/>
            <p:nvPr/>
          </p:nvSpPr>
          <p:spPr>
            <a:xfrm flipH="1">
              <a:off x="-280249" y="4625349"/>
              <a:ext cx="84746" cy="60957"/>
            </a:xfrm>
            <a:custGeom>
              <a:avLst/>
              <a:gdLst/>
              <a:ahLst/>
              <a:cxnLst/>
              <a:rect l="l" t="t" r="r" b="b"/>
              <a:pathLst>
                <a:path w="1799" h="1294" extrusionOk="0">
                  <a:moveTo>
                    <a:pt x="861" y="1"/>
                  </a:moveTo>
                  <a:cubicBezTo>
                    <a:pt x="613" y="1"/>
                    <a:pt x="368" y="80"/>
                    <a:pt x="204" y="246"/>
                  </a:cubicBezTo>
                  <a:cubicBezTo>
                    <a:pt x="45" y="407"/>
                    <a:pt x="0" y="678"/>
                    <a:pt x="125" y="867"/>
                  </a:cubicBezTo>
                  <a:cubicBezTo>
                    <a:pt x="204" y="984"/>
                    <a:pt x="334" y="1053"/>
                    <a:pt x="464" y="1110"/>
                  </a:cubicBezTo>
                  <a:cubicBezTo>
                    <a:pt x="632" y="1184"/>
                    <a:pt x="807" y="1237"/>
                    <a:pt x="988" y="1272"/>
                  </a:cubicBezTo>
                  <a:cubicBezTo>
                    <a:pt x="1051" y="1284"/>
                    <a:pt x="1117" y="1293"/>
                    <a:pt x="1182" y="1293"/>
                  </a:cubicBezTo>
                  <a:cubicBezTo>
                    <a:pt x="1246" y="1293"/>
                    <a:pt x="1310" y="1284"/>
                    <a:pt x="1370" y="1258"/>
                  </a:cubicBezTo>
                  <a:cubicBezTo>
                    <a:pt x="1456" y="1221"/>
                    <a:pt x="1523" y="1155"/>
                    <a:pt x="1587" y="1088"/>
                  </a:cubicBezTo>
                  <a:cubicBezTo>
                    <a:pt x="1681" y="991"/>
                    <a:pt x="1776" y="881"/>
                    <a:pt x="1791" y="746"/>
                  </a:cubicBezTo>
                  <a:cubicBezTo>
                    <a:pt x="1799" y="682"/>
                    <a:pt x="1786" y="617"/>
                    <a:pt x="1765" y="554"/>
                  </a:cubicBezTo>
                  <a:cubicBezTo>
                    <a:pt x="1649" y="195"/>
                    <a:pt x="1250" y="1"/>
                    <a:pt x="86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0" name="Google Shape;5140;p185"/>
            <p:cNvSpPr/>
            <p:nvPr/>
          </p:nvSpPr>
          <p:spPr>
            <a:xfrm flipH="1">
              <a:off x="436868" y="4701521"/>
              <a:ext cx="84746" cy="60957"/>
            </a:xfrm>
            <a:custGeom>
              <a:avLst/>
              <a:gdLst/>
              <a:ahLst/>
              <a:cxnLst/>
              <a:rect l="l" t="t" r="r" b="b"/>
              <a:pathLst>
                <a:path w="1799" h="1294" extrusionOk="0">
                  <a:moveTo>
                    <a:pt x="860" y="1"/>
                  </a:moveTo>
                  <a:cubicBezTo>
                    <a:pt x="611" y="1"/>
                    <a:pt x="367" y="79"/>
                    <a:pt x="204" y="245"/>
                  </a:cubicBezTo>
                  <a:cubicBezTo>
                    <a:pt x="45" y="407"/>
                    <a:pt x="0" y="678"/>
                    <a:pt x="126" y="866"/>
                  </a:cubicBezTo>
                  <a:cubicBezTo>
                    <a:pt x="204" y="983"/>
                    <a:pt x="334" y="1054"/>
                    <a:pt x="464" y="1110"/>
                  </a:cubicBezTo>
                  <a:cubicBezTo>
                    <a:pt x="632" y="1183"/>
                    <a:pt x="807" y="1237"/>
                    <a:pt x="988" y="1271"/>
                  </a:cubicBezTo>
                  <a:cubicBezTo>
                    <a:pt x="1052" y="1283"/>
                    <a:pt x="1119" y="1293"/>
                    <a:pt x="1184" y="1293"/>
                  </a:cubicBezTo>
                  <a:cubicBezTo>
                    <a:pt x="1248" y="1293"/>
                    <a:pt x="1311" y="1284"/>
                    <a:pt x="1369" y="1259"/>
                  </a:cubicBezTo>
                  <a:cubicBezTo>
                    <a:pt x="1456" y="1222"/>
                    <a:pt x="1523" y="1155"/>
                    <a:pt x="1588" y="1088"/>
                  </a:cubicBezTo>
                  <a:cubicBezTo>
                    <a:pt x="1681" y="991"/>
                    <a:pt x="1777" y="880"/>
                    <a:pt x="1791" y="746"/>
                  </a:cubicBezTo>
                  <a:cubicBezTo>
                    <a:pt x="1799" y="682"/>
                    <a:pt x="1786" y="617"/>
                    <a:pt x="1765" y="553"/>
                  </a:cubicBezTo>
                  <a:cubicBezTo>
                    <a:pt x="1650" y="195"/>
                    <a:pt x="1250" y="1"/>
                    <a:pt x="86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1" name="Google Shape;5141;p185"/>
            <p:cNvSpPr/>
            <p:nvPr/>
          </p:nvSpPr>
          <p:spPr>
            <a:xfrm flipH="1">
              <a:off x="228465" y="4655780"/>
              <a:ext cx="66327" cy="47720"/>
            </a:xfrm>
            <a:custGeom>
              <a:avLst/>
              <a:gdLst/>
              <a:ahLst/>
              <a:cxnLst/>
              <a:rect l="l" t="t" r="r" b="b"/>
              <a:pathLst>
                <a:path w="1408" h="1013" extrusionOk="0">
                  <a:moveTo>
                    <a:pt x="672" y="1"/>
                  </a:moveTo>
                  <a:cubicBezTo>
                    <a:pt x="478" y="1"/>
                    <a:pt x="287" y="63"/>
                    <a:pt x="160" y="192"/>
                  </a:cubicBezTo>
                  <a:cubicBezTo>
                    <a:pt x="36" y="318"/>
                    <a:pt x="0" y="532"/>
                    <a:pt x="99" y="678"/>
                  </a:cubicBezTo>
                  <a:cubicBezTo>
                    <a:pt x="161" y="769"/>
                    <a:pt x="262" y="826"/>
                    <a:pt x="364" y="869"/>
                  </a:cubicBezTo>
                  <a:cubicBezTo>
                    <a:pt x="495" y="925"/>
                    <a:pt x="632" y="968"/>
                    <a:pt x="774" y="996"/>
                  </a:cubicBezTo>
                  <a:cubicBezTo>
                    <a:pt x="823" y="1005"/>
                    <a:pt x="875" y="1013"/>
                    <a:pt x="926" y="1013"/>
                  </a:cubicBezTo>
                  <a:cubicBezTo>
                    <a:pt x="976" y="1013"/>
                    <a:pt x="1026" y="1005"/>
                    <a:pt x="1072" y="985"/>
                  </a:cubicBezTo>
                  <a:cubicBezTo>
                    <a:pt x="1139" y="958"/>
                    <a:pt x="1192" y="904"/>
                    <a:pt x="1242" y="852"/>
                  </a:cubicBezTo>
                  <a:cubicBezTo>
                    <a:pt x="1315" y="775"/>
                    <a:pt x="1391" y="689"/>
                    <a:pt x="1402" y="585"/>
                  </a:cubicBezTo>
                  <a:cubicBezTo>
                    <a:pt x="1407" y="534"/>
                    <a:pt x="1399" y="483"/>
                    <a:pt x="1384" y="435"/>
                  </a:cubicBezTo>
                  <a:cubicBezTo>
                    <a:pt x="1291" y="153"/>
                    <a:pt x="978" y="1"/>
                    <a:pt x="67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2" name="Google Shape;5142;p185"/>
            <p:cNvSpPr/>
            <p:nvPr/>
          </p:nvSpPr>
          <p:spPr>
            <a:xfrm flipH="1">
              <a:off x="829792" y="4792533"/>
              <a:ext cx="66327" cy="47720"/>
            </a:xfrm>
            <a:custGeom>
              <a:avLst/>
              <a:gdLst/>
              <a:ahLst/>
              <a:cxnLst/>
              <a:rect l="l" t="t" r="r" b="b"/>
              <a:pathLst>
                <a:path w="1408" h="1013" extrusionOk="0">
                  <a:moveTo>
                    <a:pt x="674" y="0"/>
                  </a:moveTo>
                  <a:cubicBezTo>
                    <a:pt x="479" y="0"/>
                    <a:pt x="288" y="62"/>
                    <a:pt x="160" y="193"/>
                  </a:cubicBezTo>
                  <a:cubicBezTo>
                    <a:pt x="35" y="318"/>
                    <a:pt x="1" y="532"/>
                    <a:pt x="100" y="678"/>
                  </a:cubicBezTo>
                  <a:cubicBezTo>
                    <a:pt x="161" y="769"/>
                    <a:pt x="263" y="825"/>
                    <a:pt x="364" y="869"/>
                  </a:cubicBezTo>
                  <a:cubicBezTo>
                    <a:pt x="496" y="925"/>
                    <a:pt x="633" y="967"/>
                    <a:pt x="774" y="996"/>
                  </a:cubicBezTo>
                  <a:cubicBezTo>
                    <a:pt x="824" y="1005"/>
                    <a:pt x="876" y="1012"/>
                    <a:pt x="926" y="1012"/>
                  </a:cubicBezTo>
                  <a:cubicBezTo>
                    <a:pt x="977" y="1012"/>
                    <a:pt x="1026" y="1005"/>
                    <a:pt x="1073" y="986"/>
                  </a:cubicBezTo>
                  <a:cubicBezTo>
                    <a:pt x="1139" y="957"/>
                    <a:pt x="1192" y="905"/>
                    <a:pt x="1243" y="853"/>
                  </a:cubicBezTo>
                  <a:cubicBezTo>
                    <a:pt x="1315" y="776"/>
                    <a:pt x="1391" y="690"/>
                    <a:pt x="1403" y="584"/>
                  </a:cubicBezTo>
                  <a:cubicBezTo>
                    <a:pt x="1408" y="535"/>
                    <a:pt x="1398" y="484"/>
                    <a:pt x="1383" y="434"/>
                  </a:cubicBezTo>
                  <a:cubicBezTo>
                    <a:pt x="1292" y="153"/>
                    <a:pt x="978" y="0"/>
                    <a:pt x="67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3" name="Google Shape;5143;p185"/>
            <p:cNvSpPr/>
            <p:nvPr/>
          </p:nvSpPr>
          <p:spPr>
            <a:xfrm flipH="1">
              <a:off x="-122722" y="5035137"/>
              <a:ext cx="107358" cy="77256"/>
            </a:xfrm>
            <a:custGeom>
              <a:avLst/>
              <a:gdLst/>
              <a:ahLst/>
              <a:cxnLst/>
              <a:rect l="l" t="t" r="r" b="b"/>
              <a:pathLst>
                <a:path w="2279" h="1640" extrusionOk="0">
                  <a:moveTo>
                    <a:pt x="1092" y="1"/>
                  </a:moveTo>
                  <a:cubicBezTo>
                    <a:pt x="776" y="1"/>
                    <a:pt x="466" y="101"/>
                    <a:pt x="259" y="311"/>
                  </a:cubicBezTo>
                  <a:cubicBezTo>
                    <a:pt x="58" y="515"/>
                    <a:pt x="1" y="861"/>
                    <a:pt x="161" y="1098"/>
                  </a:cubicBezTo>
                  <a:cubicBezTo>
                    <a:pt x="260" y="1245"/>
                    <a:pt x="424" y="1336"/>
                    <a:pt x="588" y="1407"/>
                  </a:cubicBezTo>
                  <a:cubicBezTo>
                    <a:pt x="801" y="1499"/>
                    <a:pt x="1023" y="1567"/>
                    <a:pt x="1252" y="1612"/>
                  </a:cubicBezTo>
                  <a:cubicBezTo>
                    <a:pt x="1333" y="1627"/>
                    <a:pt x="1417" y="1639"/>
                    <a:pt x="1499" y="1639"/>
                  </a:cubicBezTo>
                  <a:cubicBezTo>
                    <a:pt x="1581" y="1639"/>
                    <a:pt x="1661" y="1628"/>
                    <a:pt x="1736" y="1595"/>
                  </a:cubicBezTo>
                  <a:cubicBezTo>
                    <a:pt x="1843" y="1549"/>
                    <a:pt x="1930" y="1463"/>
                    <a:pt x="2011" y="1378"/>
                  </a:cubicBezTo>
                  <a:cubicBezTo>
                    <a:pt x="2130" y="1255"/>
                    <a:pt x="2251" y="1116"/>
                    <a:pt x="2270" y="945"/>
                  </a:cubicBezTo>
                  <a:cubicBezTo>
                    <a:pt x="2279" y="863"/>
                    <a:pt x="2263" y="781"/>
                    <a:pt x="2238" y="701"/>
                  </a:cubicBezTo>
                  <a:cubicBezTo>
                    <a:pt x="2092" y="247"/>
                    <a:pt x="1585" y="1"/>
                    <a:pt x="109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4" name="Google Shape;5144;p185"/>
            <p:cNvSpPr/>
            <p:nvPr/>
          </p:nvSpPr>
          <p:spPr>
            <a:xfrm flipH="1">
              <a:off x="1480205" y="4814014"/>
              <a:ext cx="107405" cy="77209"/>
            </a:xfrm>
            <a:custGeom>
              <a:avLst/>
              <a:gdLst/>
              <a:ahLst/>
              <a:cxnLst/>
              <a:rect l="l" t="t" r="r" b="b"/>
              <a:pathLst>
                <a:path w="2280" h="1639" extrusionOk="0">
                  <a:moveTo>
                    <a:pt x="1091" y="0"/>
                  </a:moveTo>
                  <a:cubicBezTo>
                    <a:pt x="776" y="0"/>
                    <a:pt x="466" y="100"/>
                    <a:pt x="260" y="310"/>
                  </a:cubicBezTo>
                  <a:cubicBezTo>
                    <a:pt x="58" y="514"/>
                    <a:pt x="1" y="860"/>
                    <a:pt x="161" y="1097"/>
                  </a:cubicBezTo>
                  <a:cubicBezTo>
                    <a:pt x="261" y="1244"/>
                    <a:pt x="425" y="1335"/>
                    <a:pt x="589" y="1406"/>
                  </a:cubicBezTo>
                  <a:cubicBezTo>
                    <a:pt x="801" y="1498"/>
                    <a:pt x="1025" y="1566"/>
                    <a:pt x="1252" y="1611"/>
                  </a:cubicBezTo>
                  <a:cubicBezTo>
                    <a:pt x="1333" y="1626"/>
                    <a:pt x="1416" y="1638"/>
                    <a:pt x="1498" y="1638"/>
                  </a:cubicBezTo>
                  <a:cubicBezTo>
                    <a:pt x="1580" y="1638"/>
                    <a:pt x="1661" y="1626"/>
                    <a:pt x="1737" y="1594"/>
                  </a:cubicBezTo>
                  <a:cubicBezTo>
                    <a:pt x="1844" y="1547"/>
                    <a:pt x="1932" y="1462"/>
                    <a:pt x="2011" y="1377"/>
                  </a:cubicBezTo>
                  <a:cubicBezTo>
                    <a:pt x="2131" y="1254"/>
                    <a:pt x="2251" y="1115"/>
                    <a:pt x="2271" y="943"/>
                  </a:cubicBezTo>
                  <a:cubicBezTo>
                    <a:pt x="2280" y="861"/>
                    <a:pt x="2265" y="779"/>
                    <a:pt x="2239" y="700"/>
                  </a:cubicBezTo>
                  <a:cubicBezTo>
                    <a:pt x="2092" y="246"/>
                    <a:pt x="1585" y="0"/>
                    <a:pt x="109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5" name="Google Shape;5145;p185"/>
            <p:cNvSpPr/>
            <p:nvPr/>
          </p:nvSpPr>
          <p:spPr>
            <a:xfrm flipH="1">
              <a:off x="-223532" y="4731953"/>
              <a:ext cx="104202" cy="77256"/>
            </a:xfrm>
            <a:custGeom>
              <a:avLst/>
              <a:gdLst/>
              <a:ahLst/>
              <a:cxnLst/>
              <a:rect l="l" t="t" r="r" b="b"/>
              <a:pathLst>
                <a:path w="2212" h="1640" extrusionOk="0">
                  <a:moveTo>
                    <a:pt x="1058" y="1"/>
                  </a:moveTo>
                  <a:cubicBezTo>
                    <a:pt x="752" y="1"/>
                    <a:pt x="452" y="101"/>
                    <a:pt x="251" y="311"/>
                  </a:cubicBezTo>
                  <a:cubicBezTo>
                    <a:pt x="56" y="515"/>
                    <a:pt x="0" y="861"/>
                    <a:pt x="157" y="1098"/>
                  </a:cubicBezTo>
                  <a:cubicBezTo>
                    <a:pt x="253" y="1245"/>
                    <a:pt x="413" y="1336"/>
                    <a:pt x="572" y="1407"/>
                  </a:cubicBezTo>
                  <a:cubicBezTo>
                    <a:pt x="778" y="1499"/>
                    <a:pt x="994" y="1567"/>
                    <a:pt x="1215" y="1612"/>
                  </a:cubicBezTo>
                  <a:cubicBezTo>
                    <a:pt x="1293" y="1627"/>
                    <a:pt x="1375" y="1639"/>
                    <a:pt x="1454" y="1639"/>
                  </a:cubicBezTo>
                  <a:cubicBezTo>
                    <a:pt x="1533" y="1639"/>
                    <a:pt x="1611" y="1627"/>
                    <a:pt x="1684" y="1595"/>
                  </a:cubicBezTo>
                  <a:cubicBezTo>
                    <a:pt x="1788" y="1549"/>
                    <a:pt x="1873" y="1463"/>
                    <a:pt x="1951" y="1378"/>
                  </a:cubicBezTo>
                  <a:cubicBezTo>
                    <a:pt x="2067" y="1255"/>
                    <a:pt x="2183" y="1116"/>
                    <a:pt x="2203" y="945"/>
                  </a:cubicBezTo>
                  <a:cubicBezTo>
                    <a:pt x="2212" y="863"/>
                    <a:pt x="2196" y="781"/>
                    <a:pt x="2172" y="701"/>
                  </a:cubicBezTo>
                  <a:cubicBezTo>
                    <a:pt x="2029" y="247"/>
                    <a:pt x="1537" y="1"/>
                    <a:pt x="105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6" name="Google Shape;5146;p185"/>
            <p:cNvSpPr/>
            <p:nvPr/>
          </p:nvSpPr>
          <p:spPr>
            <a:xfrm flipH="1">
              <a:off x="-324201" y="4381897"/>
              <a:ext cx="104249" cy="77256"/>
            </a:xfrm>
            <a:custGeom>
              <a:avLst/>
              <a:gdLst/>
              <a:ahLst/>
              <a:cxnLst/>
              <a:rect l="l" t="t" r="r" b="b"/>
              <a:pathLst>
                <a:path w="2213" h="1640" extrusionOk="0">
                  <a:moveTo>
                    <a:pt x="1059" y="1"/>
                  </a:moveTo>
                  <a:cubicBezTo>
                    <a:pt x="753" y="1"/>
                    <a:pt x="453" y="101"/>
                    <a:pt x="252" y="311"/>
                  </a:cubicBezTo>
                  <a:cubicBezTo>
                    <a:pt x="57" y="515"/>
                    <a:pt x="1" y="860"/>
                    <a:pt x="158" y="1097"/>
                  </a:cubicBezTo>
                  <a:cubicBezTo>
                    <a:pt x="254" y="1245"/>
                    <a:pt x="414" y="1336"/>
                    <a:pt x="573" y="1407"/>
                  </a:cubicBezTo>
                  <a:cubicBezTo>
                    <a:pt x="779" y="1499"/>
                    <a:pt x="995" y="1567"/>
                    <a:pt x="1215" y="1612"/>
                  </a:cubicBezTo>
                  <a:cubicBezTo>
                    <a:pt x="1294" y="1627"/>
                    <a:pt x="1374" y="1639"/>
                    <a:pt x="1454" y="1639"/>
                  </a:cubicBezTo>
                  <a:cubicBezTo>
                    <a:pt x="1533" y="1639"/>
                    <a:pt x="1611" y="1627"/>
                    <a:pt x="1685" y="1594"/>
                  </a:cubicBezTo>
                  <a:cubicBezTo>
                    <a:pt x="1789" y="1548"/>
                    <a:pt x="1873" y="1463"/>
                    <a:pt x="1952" y="1378"/>
                  </a:cubicBezTo>
                  <a:cubicBezTo>
                    <a:pt x="2068" y="1255"/>
                    <a:pt x="2184" y="1116"/>
                    <a:pt x="2203" y="943"/>
                  </a:cubicBezTo>
                  <a:cubicBezTo>
                    <a:pt x="2213" y="861"/>
                    <a:pt x="2197" y="779"/>
                    <a:pt x="2173" y="701"/>
                  </a:cubicBezTo>
                  <a:cubicBezTo>
                    <a:pt x="2029" y="246"/>
                    <a:pt x="1538" y="1"/>
                    <a:pt x="105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7" name="Google Shape;5147;p185"/>
            <p:cNvSpPr/>
            <p:nvPr/>
          </p:nvSpPr>
          <p:spPr>
            <a:xfrm flipH="1">
              <a:off x="2696568" y="4996556"/>
              <a:ext cx="107405" cy="77256"/>
            </a:xfrm>
            <a:custGeom>
              <a:avLst/>
              <a:gdLst/>
              <a:ahLst/>
              <a:cxnLst/>
              <a:rect l="l" t="t" r="r" b="b"/>
              <a:pathLst>
                <a:path w="2280" h="1640" extrusionOk="0">
                  <a:moveTo>
                    <a:pt x="1091" y="1"/>
                  </a:moveTo>
                  <a:cubicBezTo>
                    <a:pt x="776" y="1"/>
                    <a:pt x="466" y="101"/>
                    <a:pt x="260" y="311"/>
                  </a:cubicBezTo>
                  <a:cubicBezTo>
                    <a:pt x="58" y="515"/>
                    <a:pt x="1" y="862"/>
                    <a:pt x="161" y="1098"/>
                  </a:cubicBezTo>
                  <a:cubicBezTo>
                    <a:pt x="261" y="1246"/>
                    <a:pt x="425" y="1336"/>
                    <a:pt x="589" y="1407"/>
                  </a:cubicBezTo>
                  <a:cubicBezTo>
                    <a:pt x="801" y="1499"/>
                    <a:pt x="1025" y="1567"/>
                    <a:pt x="1252" y="1612"/>
                  </a:cubicBezTo>
                  <a:cubicBezTo>
                    <a:pt x="1334" y="1627"/>
                    <a:pt x="1418" y="1640"/>
                    <a:pt x="1501" y="1640"/>
                  </a:cubicBezTo>
                  <a:cubicBezTo>
                    <a:pt x="1582" y="1640"/>
                    <a:pt x="1662" y="1628"/>
                    <a:pt x="1737" y="1596"/>
                  </a:cubicBezTo>
                  <a:cubicBezTo>
                    <a:pt x="1844" y="1549"/>
                    <a:pt x="1932" y="1463"/>
                    <a:pt x="2011" y="1379"/>
                  </a:cubicBezTo>
                  <a:cubicBezTo>
                    <a:pt x="2131" y="1256"/>
                    <a:pt x="2251" y="1116"/>
                    <a:pt x="2271" y="945"/>
                  </a:cubicBezTo>
                  <a:cubicBezTo>
                    <a:pt x="2280" y="863"/>
                    <a:pt x="2265" y="781"/>
                    <a:pt x="2239" y="701"/>
                  </a:cubicBezTo>
                  <a:cubicBezTo>
                    <a:pt x="2092" y="247"/>
                    <a:pt x="1585" y="1"/>
                    <a:pt x="109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48" name="Google Shape;5148;p185"/>
          <p:cNvGrpSpPr/>
          <p:nvPr/>
        </p:nvGrpSpPr>
        <p:grpSpPr>
          <a:xfrm>
            <a:off x="5114738" y="3902529"/>
            <a:ext cx="5555258" cy="1330636"/>
            <a:chOff x="4842000" y="1926925"/>
            <a:chExt cx="1544500" cy="369950"/>
          </a:xfrm>
        </p:grpSpPr>
        <p:sp>
          <p:nvSpPr>
            <p:cNvPr id="5149" name="Google Shape;5149;p185"/>
            <p:cNvSpPr/>
            <p:nvPr/>
          </p:nvSpPr>
          <p:spPr>
            <a:xfrm>
              <a:off x="5860550" y="2029025"/>
              <a:ext cx="253625" cy="69750"/>
            </a:xfrm>
            <a:custGeom>
              <a:avLst/>
              <a:gdLst/>
              <a:ahLst/>
              <a:cxnLst/>
              <a:rect l="l" t="t" r="r" b="b"/>
              <a:pathLst>
                <a:path w="10145" h="2790" extrusionOk="0">
                  <a:moveTo>
                    <a:pt x="1041" y="0"/>
                  </a:moveTo>
                  <a:cubicBezTo>
                    <a:pt x="861" y="0"/>
                    <a:pt x="677" y="63"/>
                    <a:pt x="530" y="168"/>
                  </a:cubicBezTo>
                  <a:cubicBezTo>
                    <a:pt x="291" y="338"/>
                    <a:pt x="102" y="608"/>
                    <a:pt x="1" y="885"/>
                  </a:cubicBezTo>
                  <a:lnTo>
                    <a:pt x="10145" y="2789"/>
                  </a:lnTo>
                  <a:cubicBezTo>
                    <a:pt x="10037" y="2505"/>
                    <a:pt x="9986" y="2184"/>
                    <a:pt x="9794" y="1948"/>
                  </a:cubicBezTo>
                  <a:cubicBezTo>
                    <a:pt x="9605" y="1713"/>
                    <a:pt x="9326" y="1534"/>
                    <a:pt x="9025" y="1534"/>
                  </a:cubicBezTo>
                  <a:cubicBezTo>
                    <a:pt x="9023" y="1534"/>
                    <a:pt x="9020" y="1534"/>
                    <a:pt x="9018" y="1534"/>
                  </a:cubicBezTo>
                  <a:cubicBezTo>
                    <a:pt x="8951" y="1535"/>
                    <a:pt x="8884" y="1544"/>
                    <a:pt x="8818" y="1544"/>
                  </a:cubicBezTo>
                  <a:cubicBezTo>
                    <a:pt x="8786" y="1544"/>
                    <a:pt x="8754" y="1542"/>
                    <a:pt x="8722" y="1536"/>
                  </a:cubicBezTo>
                  <a:cubicBezTo>
                    <a:pt x="8626" y="1515"/>
                    <a:pt x="8543" y="1457"/>
                    <a:pt x="8457" y="1409"/>
                  </a:cubicBezTo>
                  <a:cubicBezTo>
                    <a:pt x="8207" y="1265"/>
                    <a:pt x="7920" y="1194"/>
                    <a:pt x="7632" y="1194"/>
                  </a:cubicBezTo>
                  <a:cubicBezTo>
                    <a:pt x="7261" y="1194"/>
                    <a:pt x="6889" y="1311"/>
                    <a:pt x="6596" y="1539"/>
                  </a:cubicBezTo>
                  <a:lnTo>
                    <a:pt x="6536" y="1529"/>
                  </a:lnTo>
                  <a:cubicBezTo>
                    <a:pt x="6433" y="1419"/>
                    <a:pt x="6274" y="1380"/>
                    <a:pt x="6123" y="1362"/>
                  </a:cubicBezTo>
                  <a:cubicBezTo>
                    <a:pt x="6073" y="1355"/>
                    <a:pt x="6022" y="1350"/>
                    <a:pt x="5972" y="1350"/>
                  </a:cubicBezTo>
                  <a:cubicBezTo>
                    <a:pt x="5927" y="1350"/>
                    <a:pt x="5883" y="1354"/>
                    <a:pt x="5839" y="1364"/>
                  </a:cubicBezTo>
                  <a:cubicBezTo>
                    <a:pt x="5747" y="1385"/>
                    <a:pt x="5652" y="1429"/>
                    <a:pt x="5604" y="1511"/>
                  </a:cubicBezTo>
                  <a:cubicBezTo>
                    <a:pt x="5525" y="1168"/>
                    <a:pt x="5326" y="856"/>
                    <a:pt x="5061" y="624"/>
                  </a:cubicBezTo>
                  <a:cubicBezTo>
                    <a:pt x="4796" y="391"/>
                    <a:pt x="4466" y="235"/>
                    <a:pt x="4123" y="157"/>
                  </a:cubicBezTo>
                  <a:cubicBezTo>
                    <a:pt x="3982" y="125"/>
                    <a:pt x="3837" y="106"/>
                    <a:pt x="3692" y="106"/>
                  </a:cubicBezTo>
                  <a:cubicBezTo>
                    <a:pt x="3597" y="106"/>
                    <a:pt x="3502" y="114"/>
                    <a:pt x="3409" y="133"/>
                  </a:cubicBezTo>
                  <a:cubicBezTo>
                    <a:pt x="3174" y="180"/>
                    <a:pt x="2908" y="314"/>
                    <a:pt x="2757" y="499"/>
                  </a:cubicBezTo>
                  <a:cubicBezTo>
                    <a:pt x="2613" y="364"/>
                    <a:pt x="2440" y="253"/>
                    <a:pt x="2246" y="217"/>
                  </a:cubicBezTo>
                  <a:cubicBezTo>
                    <a:pt x="2208" y="210"/>
                    <a:pt x="2170" y="206"/>
                    <a:pt x="2131" y="206"/>
                  </a:cubicBezTo>
                  <a:cubicBezTo>
                    <a:pt x="1971" y="206"/>
                    <a:pt x="1810" y="266"/>
                    <a:pt x="1703" y="384"/>
                  </a:cubicBezTo>
                  <a:cubicBezTo>
                    <a:pt x="1603" y="268"/>
                    <a:pt x="1498" y="152"/>
                    <a:pt x="1364" y="79"/>
                  </a:cubicBezTo>
                  <a:cubicBezTo>
                    <a:pt x="1264" y="25"/>
                    <a:pt x="1153" y="0"/>
                    <a:pt x="1041"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0" name="Google Shape;5150;p185"/>
            <p:cNvSpPr/>
            <p:nvPr/>
          </p:nvSpPr>
          <p:spPr>
            <a:xfrm>
              <a:off x="5490800" y="2022825"/>
              <a:ext cx="164500" cy="39100"/>
            </a:xfrm>
            <a:custGeom>
              <a:avLst/>
              <a:gdLst/>
              <a:ahLst/>
              <a:cxnLst/>
              <a:rect l="l" t="t" r="r" b="b"/>
              <a:pathLst>
                <a:path w="6580" h="1564" extrusionOk="0">
                  <a:moveTo>
                    <a:pt x="4739" y="0"/>
                  </a:moveTo>
                  <a:cubicBezTo>
                    <a:pt x="4531" y="0"/>
                    <a:pt x="4319" y="81"/>
                    <a:pt x="4161" y="219"/>
                  </a:cubicBezTo>
                  <a:cubicBezTo>
                    <a:pt x="4025" y="338"/>
                    <a:pt x="3932" y="510"/>
                    <a:pt x="3789" y="622"/>
                  </a:cubicBezTo>
                  <a:cubicBezTo>
                    <a:pt x="3730" y="546"/>
                    <a:pt x="3643" y="483"/>
                    <a:pt x="3548" y="483"/>
                  </a:cubicBezTo>
                  <a:cubicBezTo>
                    <a:pt x="3545" y="483"/>
                    <a:pt x="3541" y="483"/>
                    <a:pt x="3537" y="483"/>
                  </a:cubicBezTo>
                  <a:cubicBezTo>
                    <a:pt x="3437" y="487"/>
                    <a:pt x="3341" y="579"/>
                    <a:pt x="3367" y="675"/>
                  </a:cubicBezTo>
                  <a:cubicBezTo>
                    <a:pt x="3300" y="648"/>
                    <a:pt x="3227" y="634"/>
                    <a:pt x="3155" y="634"/>
                  </a:cubicBezTo>
                  <a:cubicBezTo>
                    <a:pt x="3082" y="634"/>
                    <a:pt x="3010" y="649"/>
                    <a:pt x="2945" y="681"/>
                  </a:cubicBezTo>
                  <a:cubicBezTo>
                    <a:pt x="2816" y="747"/>
                    <a:pt x="2729" y="883"/>
                    <a:pt x="2733" y="1028"/>
                  </a:cubicBezTo>
                  <a:cubicBezTo>
                    <a:pt x="2584" y="770"/>
                    <a:pt x="2396" y="534"/>
                    <a:pt x="2181" y="327"/>
                  </a:cubicBezTo>
                  <a:cubicBezTo>
                    <a:pt x="2065" y="214"/>
                    <a:pt x="1924" y="106"/>
                    <a:pt x="1762" y="106"/>
                  </a:cubicBezTo>
                  <a:cubicBezTo>
                    <a:pt x="1760" y="106"/>
                    <a:pt x="1759" y="106"/>
                    <a:pt x="1757" y="106"/>
                  </a:cubicBezTo>
                  <a:cubicBezTo>
                    <a:pt x="1611" y="108"/>
                    <a:pt x="1482" y="200"/>
                    <a:pt x="1381" y="305"/>
                  </a:cubicBezTo>
                  <a:cubicBezTo>
                    <a:pt x="1217" y="474"/>
                    <a:pt x="1109" y="678"/>
                    <a:pt x="1053" y="908"/>
                  </a:cubicBezTo>
                  <a:cubicBezTo>
                    <a:pt x="1000" y="831"/>
                    <a:pt x="946" y="755"/>
                    <a:pt x="894" y="678"/>
                  </a:cubicBezTo>
                  <a:cubicBezTo>
                    <a:pt x="822" y="575"/>
                    <a:pt x="734" y="460"/>
                    <a:pt x="608" y="454"/>
                  </a:cubicBezTo>
                  <a:cubicBezTo>
                    <a:pt x="604" y="453"/>
                    <a:pt x="601" y="453"/>
                    <a:pt x="597" y="453"/>
                  </a:cubicBezTo>
                  <a:cubicBezTo>
                    <a:pt x="487" y="453"/>
                    <a:pt x="394" y="540"/>
                    <a:pt x="324" y="628"/>
                  </a:cubicBezTo>
                  <a:cubicBezTo>
                    <a:pt x="121" y="885"/>
                    <a:pt x="14" y="1236"/>
                    <a:pt x="0" y="1564"/>
                  </a:cubicBezTo>
                  <a:lnTo>
                    <a:pt x="6580" y="1564"/>
                  </a:lnTo>
                  <a:cubicBezTo>
                    <a:pt x="6575" y="1436"/>
                    <a:pt x="6515" y="1268"/>
                    <a:pt x="6461" y="1156"/>
                  </a:cubicBezTo>
                  <a:cubicBezTo>
                    <a:pt x="6388" y="997"/>
                    <a:pt x="6232" y="877"/>
                    <a:pt x="6059" y="849"/>
                  </a:cubicBezTo>
                  <a:cubicBezTo>
                    <a:pt x="6033" y="845"/>
                    <a:pt x="6005" y="843"/>
                    <a:pt x="5978" y="843"/>
                  </a:cubicBezTo>
                  <a:cubicBezTo>
                    <a:pt x="5826" y="843"/>
                    <a:pt x="5670" y="905"/>
                    <a:pt x="5575" y="1018"/>
                  </a:cubicBezTo>
                  <a:cubicBezTo>
                    <a:pt x="5505" y="675"/>
                    <a:pt x="5408" y="295"/>
                    <a:pt x="5113" y="105"/>
                  </a:cubicBezTo>
                  <a:cubicBezTo>
                    <a:pt x="5001" y="33"/>
                    <a:pt x="4871" y="0"/>
                    <a:pt x="47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1" name="Google Shape;5151;p185"/>
            <p:cNvSpPr/>
            <p:nvPr/>
          </p:nvSpPr>
          <p:spPr>
            <a:xfrm>
              <a:off x="4842000" y="2047200"/>
              <a:ext cx="1544500" cy="249675"/>
            </a:xfrm>
            <a:custGeom>
              <a:avLst/>
              <a:gdLst/>
              <a:ahLst/>
              <a:cxnLst/>
              <a:rect l="l" t="t" r="r" b="b"/>
              <a:pathLst>
                <a:path w="61780" h="9987" extrusionOk="0">
                  <a:moveTo>
                    <a:pt x="34835" y="0"/>
                  </a:moveTo>
                  <a:cubicBezTo>
                    <a:pt x="27968" y="0"/>
                    <a:pt x="20307" y="907"/>
                    <a:pt x="12519" y="3058"/>
                  </a:cubicBezTo>
                  <a:cubicBezTo>
                    <a:pt x="8716" y="4109"/>
                    <a:pt x="2878" y="7217"/>
                    <a:pt x="0" y="9986"/>
                  </a:cubicBezTo>
                  <a:lnTo>
                    <a:pt x="61553" y="9986"/>
                  </a:lnTo>
                  <a:cubicBezTo>
                    <a:pt x="61779" y="4616"/>
                    <a:pt x="50326" y="0"/>
                    <a:pt x="34835"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2" name="Google Shape;5152;p185"/>
            <p:cNvSpPr/>
            <p:nvPr/>
          </p:nvSpPr>
          <p:spPr>
            <a:xfrm>
              <a:off x="5389225" y="2137150"/>
              <a:ext cx="991725" cy="159725"/>
            </a:xfrm>
            <a:custGeom>
              <a:avLst/>
              <a:gdLst/>
              <a:ahLst/>
              <a:cxnLst/>
              <a:rect l="l" t="t" r="r" b="b"/>
              <a:pathLst>
                <a:path w="39669" h="6389" extrusionOk="0">
                  <a:moveTo>
                    <a:pt x="27122" y="0"/>
                  </a:moveTo>
                  <a:cubicBezTo>
                    <a:pt x="14556" y="231"/>
                    <a:pt x="1" y="6388"/>
                    <a:pt x="1" y="6388"/>
                  </a:cubicBezTo>
                  <a:lnTo>
                    <a:pt x="39669" y="6388"/>
                  </a:lnTo>
                  <a:lnTo>
                    <a:pt x="35114" y="3115"/>
                  </a:lnTo>
                  <a:cubicBezTo>
                    <a:pt x="32756" y="1420"/>
                    <a:pt x="30005" y="349"/>
                    <a:pt x="2712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3" name="Google Shape;5153;p185"/>
            <p:cNvSpPr/>
            <p:nvPr/>
          </p:nvSpPr>
          <p:spPr>
            <a:xfrm>
              <a:off x="5049150" y="2054575"/>
              <a:ext cx="278125" cy="124250"/>
            </a:xfrm>
            <a:custGeom>
              <a:avLst/>
              <a:gdLst/>
              <a:ahLst/>
              <a:cxnLst/>
              <a:rect l="l" t="t" r="r" b="b"/>
              <a:pathLst>
                <a:path w="11125" h="4970" extrusionOk="0">
                  <a:moveTo>
                    <a:pt x="9661" y="0"/>
                  </a:moveTo>
                  <a:cubicBezTo>
                    <a:pt x="9616" y="0"/>
                    <a:pt x="9571" y="7"/>
                    <a:pt x="9527" y="23"/>
                  </a:cubicBezTo>
                  <a:cubicBezTo>
                    <a:pt x="9320" y="99"/>
                    <a:pt x="9229" y="336"/>
                    <a:pt x="9162" y="547"/>
                  </a:cubicBezTo>
                  <a:cubicBezTo>
                    <a:pt x="9114" y="703"/>
                    <a:pt x="9064" y="858"/>
                    <a:pt x="9015" y="1014"/>
                  </a:cubicBezTo>
                  <a:cubicBezTo>
                    <a:pt x="8803" y="657"/>
                    <a:pt x="8517" y="371"/>
                    <a:pt x="8153" y="171"/>
                  </a:cubicBezTo>
                  <a:cubicBezTo>
                    <a:pt x="7984" y="77"/>
                    <a:pt x="7793" y="3"/>
                    <a:pt x="7603" y="3"/>
                  </a:cubicBezTo>
                  <a:cubicBezTo>
                    <a:pt x="7541" y="3"/>
                    <a:pt x="7479" y="11"/>
                    <a:pt x="7418" y="29"/>
                  </a:cubicBezTo>
                  <a:cubicBezTo>
                    <a:pt x="7141" y="109"/>
                    <a:pt x="6958" y="367"/>
                    <a:pt x="6818" y="617"/>
                  </a:cubicBezTo>
                  <a:cubicBezTo>
                    <a:pt x="6562" y="1074"/>
                    <a:pt x="6371" y="1569"/>
                    <a:pt x="6252" y="2080"/>
                  </a:cubicBezTo>
                  <a:cubicBezTo>
                    <a:pt x="6184" y="1834"/>
                    <a:pt x="5966" y="1651"/>
                    <a:pt x="5715" y="1608"/>
                  </a:cubicBezTo>
                  <a:cubicBezTo>
                    <a:pt x="5673" y="1601"/>
                    <a:pt x="5630" y="1598"/>
                    <a:pt x="5588" y="1598"/>
                  </a:cubicBezTo>
                  <a:cubicBezTo>
                    <a:pt x="5377" y="1598"/>
                    <a:pt x="5167" y="1682"/>
                    <a:pt x="5002" y="1816"/>
                  </a:cubicBezTo>
                  <a:cubicBezTo>
                    <a:pt x="4996" y="1668"/>
                    <a:pt x="4848" y="1570"/>
                    <a:pt x="4699" y="1570"/>
                  </a:cubicBezTo>
                  <a:cubicBezTo>
                    <a:pt x="4671" y="1570"/>
                    <a:pt x="4644" y="1574"/>
                    <a:pt x="4617" y="1581"/>
                  </a:cubicBezTo>
                  <a:cubicBezTo>
                    <a:pt x="4447" y="1626"/>
                    <a:pt x="4326" y="1780"/>
                    <a:pt x="4263" y="1945"/>
                  </a:cubicBezTo>
                  <a:cubicBezTo>
                    <a:pt x="3967" y="1829"/>
                    <a:pt x="3720" y="1588"/>
                    <a:pt x="3431" y="1459"/>
                  </a:cubicBezTo>
                  <a:cubicBezTo>
                    <a:pt x="3231" y="1369"/>
                    <a:pt x="3008" y="1324"/>
                    <a:pt x="2787" y="1324"/>
                  </a:cubicBezTo>
                  <a:cubicBezTo>
                    <a:pt x="2400" y="1324"/>
                    <a:pt x="2018" y="1464"/>
                    <a:pt x="1769" y="1757"/>
                  </a:cubicBezTo>
                  <a:cubicBezTo>
                    <a:pt x="1371" y="2228"/>
                    <a:pt x="1407" y="2917"/>
                    <a:pt x="1465" y="3532"/>
                  </a:cubicBezTo>
                  <a:cubicBezTo>
                    <a:pt x="1327" y="3443"/>
                    <a:pt x="1159" y="3400"/>
                    <a:pt x="991" y="3400"/>
                  </a:cubicBezTo>
                  <a:cubicBezTo>
                    <a:pt x="842" y="3400"/>
                    <a:pt x="693" y="3433"/>
                    <a:pt x="563" y="3497"/>
                  </a:cubicBezTo>
                  <a:cubicBezTo>
                    <a:pt x="285" y="3632"/>
                    <a:pt x="86" y="3913"/>
                    <a:pt x="42" y="4220"/>
                  </a:cubicBezTo>
                  <a:cubicBezTo>
                    <a:pt x="11" y="4441"/>
                    <a:pt x="0" y="4754"/>
                    <a:pt x="58" y="4970"/>
                  </a:cubicBezTo>
                  <a:lnTo>
                    <a:pt x="11125" y="1577"/>
                  </a:lnTo>
                  <a:cubicBezTo>
                    <a:pt x="10931" y="1033"/>
                    <a:pt x="10570" y="500"/>
                    <a:pt x="10096" y="171"/>
                  </a:cubicBezTo>
                  <a:cubicBezTo>
                    <a:pt x="9967" y="80"/>
                    <a:pt x="9812" y="0"/>
                    <a:pt x="9661"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4" name="Google Shape;5154;p185"/>
            <p:cNvSpPr/>
            <p:nvPr/>
          </p:nvSpPr>
          <p:spPr>
            <a:xfrm>
              <a:off x="5596675" y="1968500"/>
              <a:ext cx="181150" cy="122400"/>
            </a:xfrm>
            <a:custGeom>
              <a:avLst/>
              <a:gdLst/>
              <a:ahLst/>
              <a:cxnLst/>
              <a:rect l="l" t="t" r="r" b="b"/>
              <a:pathLst>
                <a:path w="7246" h="4896" extrusionOk="0">
                  <a:moveTo>
                    <a:pt x="7246" y="1"/>
                  </a:moveTo>
                  <a:lnTo>
                    <a:pt x="0" y="566"/>
                  </a:lnTo>
                  <a:lnTo>
                    <a:pt x="0" y="4896"/>
                  </a:lnTo>
                  <a:lnTo>
                    <a:pt x="6086" y="4896"/>
                  </a:lnTo>
                  <a:lnTo>
                    <a:pt x="7246" y="1"/>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5" name="Google Shape;5155;p185"/>
            <p:cNvSpPr/>
            <p:nvPr/>
          </p:nvSpPr>
          <p:spPr>
            <a:xfrm>
              <a:off x="5748800" y="1933700"/>
              <a:ext cx="90375" cy="157200"/>
            </a:xfrm>
            <a:custGeom>
              <a:avLst/>
              <a:gdLst/>
              <a:ahLst/>
              <a:cxnLst/>
              <a:rect l="l" t="t" r="r" b="b"/>
              <a:pathLst>
                <a:path w="3615" h="6288" extrusionOk="0">
                  <a:moveTo>
                    <a:pt x="1776" y="0"/>
                  </a:moveTo>
                  <a:lnTo>
                    <a:pt x="1" y="1690"/>
                  </a:lnTo>
                  <a:lnTo>
                    <a:pt x="1" y="6288"/>
                  </a:lnTo>
                  <a:lnTo>
                    <a:pt x="3614" y="6288"/>
                  </a:lnTo>
                  <a:lnTo>
                    <a:pt x="3614" y="2152"/>
                  </a:lnTo>
                  <a:lnTo>
                    <a:pt x="1776"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6" name="Google Shape;5156;p185"/>
            <p:cNvSpPr/>
            <p:nvPr/>
          </p:nvSpPr>
          <p:spPr>
            <a:xfrm>
              <a:off x="5580525" y="1926925"/>
              <a:ext cx="270175" cy="67775"/>
            </a:xfrm>
            <a:custGeom>
              <a:avLst/>
              <a:gdLst/>
              <a:ahLst/>
              <a:cxnLst/>
              <a:rect l="l" t="t" r="r" b="b"/>
              <a:pathLst>
                <a:path w="10807" h="2711" extrusionOk="0">
                  <a:moveTo>
                    <a:pt x="8692" y="1"/>
                  </a:moveTo>
                  <a:lnTo>
                    <a:pt x="8620" y="16"/>
                  </a:lnTo>
                  <a:lnTo>
                    <a:pt x="0" y="2423"/>
                  </a:lnTo>
                  <a:lnTo>
                    <a:pt x="0" y="2710"/>
                  </a:lnTo>
                  <a:lnTo>
                    <a:pt x="6635" y="2710"/>
                  </a:lnTo>
                  <a:lnTo>
                    <a:pt x="8620" y="647"/>
                  </a:lnTo>
                  <a:lnTo>
                    <a:pt x="10345" y="2423"/>
                  </a:lnTo>
                  <a:lnTo>
                    <a:pt x="10806"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7" name="Google Shape;5157;p185"/>
            <p:cNvSpPr/>
            <p:nvPr/>
          </p:nvSpPr>
          <p:spPr>
            <a:xfrm>
              <a:off x="5580525" y="1926925"/>
              <a:ext cx="217325" cy="60600"/>
            </a:xfrm>
            <a:custGeom>
              <a:avLst/>
              <a:gdLst/>
              <a:ahLst/>
              <a:cxnLst/>
              <a:rect l="l" t="t" r="r" b="b"/>
              <a:pathLst>
                <a:path w="8693" h="2424" extrusionOk="0">
                  <a:moveTo>
                    <a:pt x="2279" y="1"/>
                  </a:moveTo>
                  <a:lnTo>
                    <a:pt x="0" y="2423"/>
                  </a:lnTo>
                  <a:lnTo>
                    <a:pt x="6414"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8" name="Google Shape;5158;p185"/>
            <p:cNvSpPr/>
            <p:nvPr/>
          </p:nvSpPr>
          <p:spPr>
            <a:xfrm>
              <a:off x="5584075" y="1928475"/>
              <a:ext cx="172575" cy="57475"/>
            </a:xfrm>
            <a:custGeom>
              <a:avLst/>
              <a:gdLst/>
              <a:ahLst/>
              <a:cxnLst/>
              <a:rect l="l" t="t" r="r" b="b"/>
              <a:pathLst>
                <a:path w="6903" h="2299" extrusionOk="0">
                  <a:moveTo>
                    <a:pt x="2163" y="0"/>
                  </a:moveTo>
                  <a:lnTo>
                    <a:pt x="1" y="2299"/>
                  </a:lnTo>
                  <a:lnTo>
                    <a:pt x="6246" y="2299"/>
                  </a:lnTo>
                  <a:lnTo>
                    <a:pt x="6902" y="1602"/>
                  </a:lnTo>
                  <a:lnTo>
                    <a:pt x="2140" y="1602"/>
                  </a:lnTo>
                  <a:lnTo>
                    <a:pt x="3646" y="0"/>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9" name="Google Shape;5159;p185"/>
            <p:cNvSpPr/>
            <p:nvPr/>
          </p:nvSpPr>
          <p:spPr>
            <a:xfrm>
              <a:off x="5705975" y="1957175"/>
              <a:ext cx="26575" cy="19425"/>
            </a:xfrm>
            <a:custGeom>
              <a:avLst/>
              <a:gdLst/>
              <a:ahLst/>
              <a:cxnLst/>
              <a:rect l="l" t="t" r="r" b="b"/>
              <a:pathLst>
                <a:path w="1063" h="777" extrusionOk="0">
                  <a:moveTo>
                    <a:pt x="617" y="1"/>
                  </a:moveTo>
                  <a:lnTo>
                    <a:pt x="0" y="777"/>
                  </a:lnTo>
                  <a:lnTo>
                    <a:pt x="448" y="777"/>
                  </a:lnTo>
                  <a:lnTo>
                    <a:pt x="1063" y="1"/>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0" name="Google Shape;5160;p185"/>
            <p:cNvSpPr/>
            <p:nvPr/>
          </p:nvSpPr>
          <p:spPr>
            <a:xfrm>
              <a:off x="5679425" y="1957175"/>
              <a:ext cx="26575" cy="19425"/>
            </a:xfrm>
            <a:custGeom>
              <a:avLst/>
              <a:gdLst/>
              <a:ahLst/>
              <a:cxnLst/>
              <a:rect l="l" t="t" r="r" b="b"/>
              <a:pathLst>
                <a:path w="1063" h="777" extrusionOk="0">
                  <a:moveTo>
                    <a:pt x="616" y="1"/>
                  </a:moveTo>
                  <a:lnTo>
                    <a:pt x="0" y="777"/>
                  </a:lnTo>
                  <a:lnTo>
                    <a:pt x="446" y="777"/>
                  </a:lnTo>
                  <a:lnTo>
                    <a:pt x="1062" y="1"/>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1" name="Google Shape;5161;p185"/>
            <p:cNvSpPr/>
            <p:nvPr/>
          </p:nvSpPr>
          <p:spPr>
            <a:xfrm>
              <a:off x="5748800" y="1937825"/>
              <a:ext cx="26575" cy="19375"/>
            </a:xfrm>
            <a:custGeom>
              <a:avLst/>
              <a:gdLst/>
              <a:ahLst/>
              <a:cxnLst/>
              <a:rect l="l" t="t" r="r" b="b"/>
              <a:pathLst>
                <a:path w="1063" h="775" extrusionOk="0">
                  <a:moveTo>
                    <a:pt x="615" y="0"/>
                  </a:moveTo>
                  <a:lnTo>
                    <a:pt x="1" y="775"/>
                  </a:lnTo>
                  <a:lnTo>
                    <a:pt x="446" y="775"/>
                  </a:lnTo>
                  <a:lnTo>
                    <a:pt x="1062" y="0"/>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2" name="Google Shape;5162;p185"/>
            <p:cNvSpPr/>
            <p:nvPr/>
          </p:nvSpPr>
          <p:spPr>
            <a:xfrm>
              <a:off x="5725500" y="1945625"/>
              <a:ext cx="26575" cy="19400"/>
            </a:xfrm>
            <a:custGeom>
              <a:avLst/>
              <a:gdLst/>
              <a:ahLst/>
              <a:cxnLst/>
              <a:rect l="l" t="t" r="r" b="b"/>
              <a:pathLst>
                <a:path w="1063" h="776" extrusionOk="0">
                  <a:moveTo>
                    <a:pt x="616" y="1"/>
                  </a:moveTo>
                  <a:lnTo>
                    <a:pt x="1" y="776"/>
                  </a:lnTo>
                  <a:lnTo>
                    <a:pt x="447" y="776"/>
                  </a:lnTo>
                  <a:lnTo>
                    <a:pt x="1063" y="1"/>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3" name="Google Shape;5163;p185"/>
            <p:cNvSpPr/>
            <p:nvPr/>
          </p:nvSpPr>
          <p:spPr>
            <a:xfrm>
              <a:off x="5652875" y="1957175"/>
              <a:ext cx="26575" cy="19425"/>
            </a:xfrm>
            <a:custGeom>
              <a:avLst/>
              <a:gdLst/>
              <a:ahLst/>
              <a:cxnLst/>
              <a:rect l="l" t="t" r="r" b="b"/>
              <a:pathLst>
                <a:path w="1063" h="777" extrusionOk="0">
                  <a:moveTo>
                    <a:pt x="615" y="1"/>
                  </a:moveTo>
                  <a:lnTo>
                    <a:pt x="1" y="777"/>
                  </a:lnTo>
                  <a:lnTo>
                    <a:pt x="446" y="777"/>
                  </a:lnTo>
                  <a:lnTo>
                    <a:pt x="1062" y="1"/>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4" name="Google Shape;5164;p185"/>
            <p:cNvSpPr/>
            <p:nvPr/>
          </p:nvSpPr>
          <p:spPr>
            <a:xfrm>
              <a:off x="5621675" y="1944125"/>
              <a:ext cx="26625" cy="19375"/>
            </a:xfrm>
            <a:custGeom>
              <a:avLst/>
              <a:gdLst/>
              <a:ahLst/>
              <a:cxnLst/>
              <a:rect l="l" t="t" r="r" b="b"/>
              <a:pathLst>
                <a:path w="1065" h="775" extrusionOk="0">
                  <a:moveTo>
                    <a:pt x="617" y="0"/>
                  </a:moveTo>
                  <a:lnTo>
                    <a:pt x="0" y="774"/>
                  </a:lnTo>
                  <a:lnTo>
                    <a:pt x="448" y="774"/>
                  </a:lnTo>
                  <a:lnTo>
                    <a:pt x="1064" y="0"/>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5" name="Google Shape;5165;p185"/>
            <p:cNvSpPr/>
            <p:nvPr/>
          </p:nvSpPr>
          <p:spPr>
            <a:xfrm>
              <a:off x="5596675" y="1966900"/>
              <a:ext cx="16425" cy="11950"/>
            </a:xfrm>
            <a:custGeom>
              <a:avLst/>
              <a:gdLst/>
              <a:ahLst/>
              <a:cxnLst/>
              <a:rect l="l" t="t" r="r" b="b"/>
              <a:pathLst>
                <a:path w="657" h="478" extrusionOk="0">
                  <a:moveTo>
                    <a:pt x="380" y="0"/>
                  </a:moveTo>
                  <a:lnTo>
                    <a:pt x="0" y="478"/>
                  </a:lnTo>
                  <a:lnTo>
                    <a:pt x="277" y="478"/>
                  </a:lnTo>
                  <a:lnTo>
                    <a:pt x="657" y="0"/>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6" name="Google Shape;5166;p185"/>
            <p:cNvSpPr/>
            <p:nvPr/>
          </p:nvSpPr>
          <p:spPr>
            <a:xfrm>
              <a:off x="5644675" y="1960900"/>
              <a:ext cx="16425" cy="12025"/>
            </a:xfrm>
            <a:custGeom>
              <a:avLst/>
              <a:gdLst/>
              <a:ahLst/>
              <a:cxnLst/>
              <a:rect l="l" t="t" r="r" b="b"/>
              <a:pathLst>
                <a:path w="657" h="481" extrusionOk="0">
                  <a:moveTo>
                    <a:pt x="381" y="1"/>
                  </a:moveTo>
                  <a:lnTo>
                    <a:pt x="1" y="480"/>
                  </a:lnTo>
                  <a:lnTo>
                    <a:pt x="276" y="480"/>
                  </a:lnTo>
                  <a:lnTo>
                    <a:pt x="657" y="1"/>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7" name="Google Shape;5167;p185"/>
            <p:cNvSpPr/>
            <p:nvPr/>
          </p:nvSpPr>
          <p:spPr>
            <a:xfrm>
              <a:off x="5774225" y="2038200"/>
              <a:ext cx="30200" cy="49375"/>
            </a:xfrm>
            <a:custGeom>
              <a:avLst/>
              <a:gdLst/>
              <a:ahLst/>
              <a:cxnLst/>
              <a:rect l="l" t="t" r="r" b="b"/>
              <a:pathLst>
                <a:path w="1208" h="1975" extrusionOk="0">
                  <a:moveTo>
                    <a:pt x="0" y="1"/>
                  </a:moveTo>
                  <a:lnTo>
                    <a:pt x="0" y="1974"/>
                  </a:lnTo>
                  <a:lnTo>
                    <a:pt x="1207" y="1974"/>
                  </a:lnTo>
                  <a:lnTo>
                    <a:pt x="120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8" name="Google Shape;5168;p185"/>
            <p:cNvSpPr/>
            <p:nvPr/>
          </p:nvSpPr>
          <p:spPr>
            <a:xfrm>
              <a:off x="5700900" y="2015150"/>
              <a:ext cx="20950" cy="43200"/>
            </a:xfrm>
            <a:custGeom>
              <a:avLst/>
              <a:gdLst/>
              <a:ahLst/>
              <a:cxnLst/>
              <a:rect l="l" t="t" r="r" b="b"/>
              <a:pathLst>
                <a:path w="838" h="1728" extrusionOk="0">
                  <a:moveTo>
                    <a:pt x="0" y="0"/>
                  </a:moveTo>
                  <a:lnTo>
                    <a:pt x="0" y="1727"/>
                  </a:lnTo>
                  <a:lnTo>
                    <a:pt x="837" y="1727"/>
                  </a:lnTo>
                  <a:lnTo>
                    <a:pt x="83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9" name="Google Shape;5169;p185"/>
            <p:cNvSpPr/>
            <p:nvPr/>
          </p:nvSpPr>
          <p:spPr>
            <a:xfrm>
              <a:off x="5704200" y="2018475"/>
              <a:ext cx="14300" cy="36525"/>
            </a:xfrm>
            <a:custGeom>
              <a:avLst/>
              <a:gdLst/>
              <a:ahLst/>
              <a:cxnLst/>
              <a:rect l="l" t="t" r="r" b="b"/>
              <a:pathLst>
                <a:path w="572" h="1461" extrusionOk="0">
                  <a:moveTo>
                    <a:pt x="0" y="0"/>
                  </a:moveTo>
                  <a:lnTo>
                    <a:pt x="0"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0" name="Google Shape;5170;p185"/>
            <p:cNvSpPr/>
            <p:nvPr/>
          </p:nvSpPr>
          <p:spPr>
            <a:xfrm>
              <a:off x="5676750" y="2015150"/>
              <a:ext cx="21000" cy="4320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1" name="Google Shape;5171;p185"/>
            <p:cNvSpPr/>
            <p:nvPr/>
          </p:nvSpPr>
          <p:spPr>
            <a:xfrm>
              <a:off x="5680075" y="2018475"/>
              <a:ext cx="14300" cy="36525"/>
            </a:xfrm>
            <a:custGeom>
              <a:avLst/>
              <a:gdLst/>
              <a:ahLst/>
              <a:cxnLst/>
              <a:rect l="l" t="t" r="r" b="b"/>
              <a:pathLst>
                <a:path w="572" h="1461" extrusionOk="0">
                  <a:moveTo>
                    <a:pt x="1" y="0"/>
                  </a:moveTo>
                  <a:lnTo>
                    <a:pt x="1" y="1461"/>
                  </a:lnTo>
                  <a:lnTo>
                    <a:pt x="572" y="1461"/>
                  </a:lnTo>
                  <a:lnTo>
                    <a:pt x="572"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2" name="Google Shape;5172;p185"/>
            <p:cNvSpPr/>
            <p:nvPr/>
          </p:nvSpPr>
          <p:spPr>
            <a:xfrm>
              <a:off x="5633550" y="2015150"/>
              <a:ext cx="21000" cy="4320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3" name="Google Shape;5173;p185"/>
            <p:cNvSpPr/>
            <p:nvPr/>
          </p:nvSpPr>
          <p:spPr>
            <a:xfrm>
              <a:off x="5636900" y="2018475"/>
              <a:ext cx="14250" cy="36525"/>
            </a:xfrm>
            <a:custGeom>
              <a:avLst/>
              <a:gdLst/>
              <a:ahLst/>
              <a:cxnLst/>
              <a:rect l="l" t="t" r="r" b="b"/>
              <a:pathLst>
                <a:path w="570" h="1461" extrusionOk="0">
                  <a:moveTo>
                    <a:pt x="0" y="0"/>
                  </a:moveTo>
                  <a:lnTo>
                    <a:pt x="0" y="1461"/>
                  </a:lnTo>
                  <a:lnTo>
                    <a:pt x="570" y="1461"/>
                  </a:lnTo>
                  <a:lnTo>
                    <a:pt x="570"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4" name="Google Shape;5174;p185"/>
            <p:cNvSpPr/>
            <p:nvPr/>
          </p:nvSpPr>
          <p:spPr>
            <a:xfrm>
              <a:off x="5609450" y="2015150"/>
              <a:ext cx="20950" cy="43200"/>
            </a:xfrm>
            <a:custGeom>
              <a:avLst/>
              <a:gdLst/>
              <a:ahLst/>
              <a:cxnLst/>
              <a:rect l="l" t="t" r="r" b="b"/>
              <a:pathLst>
                <a:path w="838" h="1728" extrusionOk="0">
                  <a:moveTo>
                    <a:pt x="0" y="0"/>
                  </a:moveTo>
                  <a:lnTo>
                    <a:pt x="0" y="1727"/>
                  </a:lnTo>
                  <a:lnTo>
                    <a:pt x="838" y="1727"/>
                  </a:lnTo>
                  <a:lnTo>
                    <a:pt x="83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5" name="Google Shape;5175;p185"/>
            <p:cNvSpPr/>
            <p:nvPr/>
          </p:nvSpPr>
          <p:spPr>
            <a:xfrm>
              <a:off x="5612800" y="2018475"/>
              <a:ext cx="14275" cy="36525"/>
            </a:xfrm>
            <a:custGeom>
              <a:avLst/>
              <a:gdLst/>
              <a:ahLst/>
              <a:cxnLst/>
              <a:rect l="l" t="t" r="r" b="b"/>
              <a:pathLst>
                <a:path w="571" h="1461" extrusionOk="0">
                  <a:moveTo>
                    <a:pt x="1" y="0"/>
                  </a:moveTo>
                  <a:lnTo>
                    <a:pt x="1"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6" name="Google Shape;5176;p185"/>
            <p:cNvSpPr/>
            <p:nvPr/>
          </p:nvSpPr>
          <p:spPr>
            <a:xfrm>
              <a:off x="5561425" y="2061975"/>
              <a:ext cx="141500" cy="33675"/>
            </a:xfrm>
            <a:custGeom>
              <a:avLst/>
              <a:gdLst/>
              <a:ahLst/>
              <a:cxnLst/>
              <a:rect l="l" t="t" r="r" b="b"/>
              <a:pathLst>
                <a:path w="5660" h="1347" extrusionOk="0">
                  <a:moveTo>
                    <a:pt x="4076" y="1"/>
                  </a:moveTo>
                  <a:cubicBezTo>
                    <a:pt x="3898" y="1"/>
                    <a:pt x="3715" y="70"/>
                    <a:pt x="3579" y="189"/>
                  </a:cubicBezTo>
                  <a:cubicBezTo>
                    <a:pt x="3461" y="292"/>
                    <a:pt x="3381" y="439"/>
                    <a:pt x="3259" y="536"/>
                  </a:cubicBezTo>
                  <a:cubicBezTo>
                    <a:pt x="3208" y="469"/>
                    <a:pt x="3132" y="416"/>
                    <a:pt x="3050" y="416"/>
                  </a:cubicBezTo>
                  <a:cubicBezTo>
                    <a:pt x="3047" y="416"/>
                    <a:pt x="3045" y="416"/>
                    <a:pt x="3043" y="416"/>
                  </a:cubicBezTo>
                  <a:cubicBezTo>
                    <a:pt x="2957" y="420"/>
                    <a:pt x="2875" y="498"/>
                    <a:pt x="2896" y="582"/>
                  </a:cubicBezTo>
                  <a:cubicBezTo>
                    <a:pt x="2839" y="558"/>
                    <a:pt x="2777" y="545"/>
                    <a:pt x="2715" y="545"/>
                  </a:cubicBezTo>
                  <a:cubicBezTo>
                    <a:pt x="2652" y="545"/>
                    <a:pt x="2590" y="558"/>
                    <a:pt x="2533" y="587"/>
                  </a:cubicBezTo>
                  <a:cubicBezTo>
                    <a:pt x="2423" y="641"/>
                    <a:pt x="2347" y="759"/>
                    <a:pt x="2351" y="884"/>
                  </a:cubicBezTo>
                  <a:cubicBezTo>
                    <a:pt x="2223" y="661"/>
                    <a:pt x="2062" y="457"/>
                    <a:pt x="1876" y="280"/>
                  </a:cubicBezTo>
                  <a:cubicBezTo>
                    <a:pt x="1775" y="185"/>
                    <a:pt x="1656" y="91"/>
                    <a:pt x="1518" y="91"/>
                  </a:cubicBezTo>
                  <a:cubicBezTo>
                    <a:pt x="1516" y="91"/>
                    <a:pt x="1514" y="91"/>
                    <a:pt x="1512" y="91"/>
                  </a:cubicBezTo>
                  <a:cubicBezTo>
                    <a:pt x="1388" y="93"/>
                    <a:pt x="1276" y="173"/>
                    <a:pt x="1189" y="262"/>
                  </a:cubicBezTo>
                  <a:cubicBezTo>
                    <a:pt x="1047" y="410"/>
                    <a:pt x="954" y="584"/>
                    <a:pt x="907" y="781"/>
                  </a:cubicBezTo>
                  <a:cubicBezTo>
                    <a:pt x="862" y="716"/>
                    <a:pt x="816" y="649"/>
                    <a:pt x="771" y="584"/>
                  </a:cubicBezTo>
                  <a:cubicBezTo>
                    <a:pt x="709" y="496"/>
                    <a:pt x="632" y="396"/>
                    <a:pt x="525" y="392"/>
                  </a:cubicBezTo>
                  <a:cubicBezTo>
                    <a:pt x="521" y="392"/>
                    <a:pt x="517" y="392"/>
                    <a:pt x="514" y="392"/>
                  </a:cubicBezTo>
                  <a:cubicBezTo>
                    <a:pt x="420" y="392"/>
                    <a:pt x="339" y="466"/>
                    <a:pt x="281" y="542"/>
                  </a:cubicBezTo>
                  <a:cubicBezTo>
                    <a:pt x="106" y="763"/>
                    <a:pt x="14" y="1064"/>
                    <a:pt x="1" y="1346"/>
                  </a:cubicBezTo>
                  <a:lnTo>
                    <a:pt x="5659" y="1346"/>
                  </a:lnTo>
                  <a:cubicBezTo>
                    <a:pt x="5656" y="1238"/>
                    <a:pt x="5606" y="1092"/>
                    <a:pt x="5557" y="994"/>
                  </a:cubicBezTo>
                  <a:cubicBezTo>
                    <a:pt x="5494" y="856"/>
                    <a:pt x="5360" y="753"/>
                    <a:pt x="5211" y="730"/>
                  </a:cubicBezTo>
                  <a:cubicBezTo>
                    <a:pt x="5188" y="727"/>
                    <a:pt x="5165" y="725"/>
                    <a:pt x="5141" y="725"/>
                  </a:cubicBezTo>
                  <a:cubicBezTo>
                    <a:pt x="5012" y="725"/>
                    <a:pt x="4877" y="779"/>
                    <a:pt x="4795" y="876"/>
                  </a:cubicBezTo>
                  <a:cubicBezTo>
                    <a:pt x="4734" y="580"/>
                    <a:pt x="4651" y="254"/>
                    <a:pt x="4397" y="91"/>
                  </a:cubicBezTo>
                  <a:cubicBezTo>
                    <a:pt x="4301" y="29"/>
                    <a:pt x="4190" y="1"/>
                    <a:pt x="407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7" name="Google Shape;5177;p185"/>
            <p:cNvSpPr/>
            <p:nvPr/>
          </p:nvSpPr>
          <p:spPr>
            <a:xfrm>
              <a:off x="4992925" y="2246500"/>
              <a:ext cx="10825" cy="30675"/>
            </a:xfrm>
            <a:custGeom>
              <a:avLst/>
              <a:gdLst/>
              <a:ahLst/>
              <a:cxnLst/>
              <a:rect l="l" t="t" r="r" b="b"/>
              <a:pathLst>
                <a:path w="433" h="1227" extrusionOk="0">
                  <a:moveTo>
                    <a:pt x="72" y="0"/>
                  </a:moveTo>
                  <a:cubicBezTo>
                    <a:pt x="62" y="0"/>
                    <a:pt x="53" y="5"/>
                    <a:pt x="50" y="17"/>
                  </a:cubicBezTo>
                  <a:cubicBezTo>
                    <a:pt x="1" y="212"/>
                    <a:pt x="71" y="417"/>
                    <a:pt x="136" y="599"/>
                  </a:cubicBezTo>
                  <a:cubicBezTo>
                    <a:pt x="204" y="794"/>
                    <a:pt x="279" y="985"/>
                    <a:pt x="320" y="1187"/>
                  </a:cubicBezTo>
                  <a:cubicBezTo>
                    <a:pt x="325" y="1215"/>
                    <a:pt x="345" y="1226"/>
                    <a:pt x="366" y="1226"/>
                  </a:cubicBezTo>
                  <a:cubicBezTo>
                    <a:pt x="398" y="1226"/>
                    <a:pt x="433" y="1199"/>
                    <a:pt x="425" y="1159"/>
                  </a:cubicBezTo>
                  <a:cubicBezTo>
                    <a:pt x="388" y="962"/>
                    <a:pt x="316" y="775"/>
                    <a:pt x="252" y="587"/>
                  </a:cubicBezTo>
                  <a:cubicBezTo>
                    <a:pt x="188" y="398"/>
                    <a:pt x="153" y="204"/>
                    <a:pt x="96" y="17"/>
                  </a:cubicBezTo>
                  <a:cubicBezTo>
                    <a:pt x="93" y="6"/>
                    <a:pt x="82" y="0"/>
                    <a:pt x="7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8" name="Google Shape;5178;p185"/>
            <p:cNvSpPr/>
            <p:nvPr/>
          </p:nvSpPr>
          <p:spPr>
            <a:xfrm>
              <a:off x="5008100" y="2247850"/>
              <a:ext cx="3350" cy="19200"/>
            </a:xfrm>
            <a:custGeom>
              <a:avLst/>
              <a:gdLst/>
              <a:ahLst/>
              <a:cxnLst/>
              <a:rect l="l" t="t" r="r" b="b"/>
              <a:pathLst>
                <a:path w="134" h="768" extrusionOk="0">
                  <a:moveTo>
                    <a:pt x="112" y="1"/>
                  </a:moveTo>
                  <a:cubicBezTo>
                    <a:pt x="108" y="1"/>
                    <a:pt x="103" y="2"/>
                    <a:pt x="100" y="6"/>
                  </a:cubicBezTo>
                  <a:cubicBezTo>
                    <a:pt x="64" y="41"/>
                    <a:pt x="44" y="100"/>
                    <a:pt x="31" y="146"/>
                  </a:cubicBezTo>
                  <a:cubicBezTo>
                    <a:pt x="13" y="205"/>
                    <a:pt x="9" y="270"/>
                    <a:pt x="6" y="332"/>
                  </a:cubicBezTo>
                  <a:cubicBezTo>
                    <a:pt x="0" y="461"/>
                    <a:pt x="11" y="590"/>
                    <a:pt x="12" y="720"/>
                  </a:cubicBezTo>
                  <a:cubicBezTo>
                    <a:pt x="13" y="752"/>
                    <a:pt x="38" y="768"/>
                    <a:pt x="64" y="768"/>
                  </a:cubicBezTo>
                  <a:cubicBezTo>
                    <a:pt x="89" y="768"/>
                    <a:pt x="115" y="751"/>
                    <a:pt x="115" y="718"/>
                  </a:cubicBezTo>
                  <a:cubicBezTo>
                    <a:pt x="116" y="595"/>
                    <a:pt x="113" y="471"/>
                    <a:pt x="114" y="348"/>
                  </a:cubicBezTo>
                  <a:cubicBezTo>
                    <a:pt x="114" y="290"/>
                    <a:pt x="118" y="231"/>
                    <a:pt x="120" y="173"/>
                  </a:cubicBezTo>
                  <a:cubicBezTo>
                    <a:pt x="123" y="123"/>
                    <a:pt x="134" y="70"/>
                    <a:pt x="132" y="19"/>
                  </a:cubicBezTo>
                  <a:cubicBezTo>
                    <a:pt x="132" y="8"/>
                    <a:pt x="122" y="1"/>
                    <a:pt x="11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79" name="Google Shape;5179;p185"/>
            <p:cNvSpPr/>
            <p:nvPr/>
          </p:nvSpPr>
          <p:spPr>
            <a:xfrm>
              <a:off x="5017125" y="2243850"/>
              <a:ext cx="10975" cy="19400"/>
            </a:xfrm>
            <a:custGeom>
              <a:avLst/>
              <a:gdLst/>
              <a:ahLst/>
              <a:cxnLst/>
              <a:rect l="l" t="t" r="r" b="b"/>
              <a:pathLst>
                <a:path w="439" h="776" extrusionOk="0">
                  <a:moveTo>
                    <a:pt x="403" y="1"/>
                  </a:moveTo>
                  <a:cubicBezTo>
                    <a:pt x="396" y="1"/>
                    <a:pt x="389" y="3"/>
                    <a:pt x="382" y="9"/>
                  </a:cubicBezTo>
                  <a:cubicBezTo>
                    <a:pt x="278" y="92"/>
                    <a:pt x="209" y="217"/>
                    <a:pt x="149" y="335"/>
                  </a:cubicBezTo>
                  <a:cubicBezTo>
                    <a:pt x="87" y="457"/>
                    <a:pt x="37" y="585"/>
                    <a:pt x="8" y="717"/>
                  </a:cubicBezTo>
                  <a:cubicBezTo>
                    <a:pt x="0" y="752"/>
                    <a:pt x="30" y="775"/>
                    <a:pt x="58" y="775"/>
                  </a:cubicBezTo>
                  <a:cubicBezTo>
                    <a:pt x="76" y="775"/>
                    <a:pt x="93" y="765"/>
                    <a:pt x="98" y="742"/>
                  </a:cubicBezTo>
                  <a:cubicBezTo>
                    <a:pt x="128" y="615"/>
                    <a:pt x="174" y="493"/>
                    <a:pt x="235" y="378"/>
                  </a:cubicBezTo>
                  <a:cubicBezTo>
                    <a:pt x="293" y="263"/>
                    <a:pt x="374" y="161"/>
                    <a:pt x="428" y="45"/>
                  </a:cubicBezTo>
                  <a:cubicBezTo>
                    <a:pt x="438" y="22"/>
                    <a:pt x="422" y="1"/>
                    <a:pt x="40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0" name="Google Shape;5180;p185"/>
            <p:cNvSpPr/>
            <p:nvPr/>
          </p:nvSpPr>
          <p:spPr>
            <a:xfrm>
              <a:off x="5200350" y="2220450"/>
              <a:ext cx="7700" cy="31525"/>
            </a:xfrm>
            <a:custGeom>
              <a:avLst/>
              <a:gdLst/>
              <a:ahLst/>
              <a:cxnLst/>
              <a:rect l="l" t="t" r="r" b="b"/>
              <a:pathLst>
                <a:path w="308" h="1261" extrusionOk="0">
                  <a:moveTo>
                    <a:pt x="62" y="1"/>
                  </a:moveTo>
                  <a:cubicBezTo>
                    <a:pt x="37" y="1"/>
                    <a:pt x="14" y="14"/>
                    <a:pt x="5" y="49"/>
                  </a:cubicBezTo>
                  <a:cubicBezTo>
                    <a:pt x="0" y="67"/>
                    <a:pt x="15" y="80"/>
                    <a:pt x="30" y="80"/>
                  </a:cubicBezTo>
                  <a:cubicBezTo>
                    <a:pt x="31" y="80"/>
                    <a:pt x="32" y="80"/>
                    <a:pt x="33" y="80"/>
                  </a:cubicBezTo>
                  <a:lnTo>
                    <a:pt x="33" y="80"/>
                  </a:lnTo>
                  <a:cubicBezTo>
                    <a:pt x="42" y="128"/>
                    <a:pt x="72" y="183"/>
                    <a:pt x="84" y="224"/>
                  </a:cubicBezTo>
                  <a:cubicBezTo>
                    <a:pt x="105" y="302"/>
                    <a:pt x="125" y="379"/>
                    <a:pt x="140" y="459"/>
                  </a:cubicBezTo>
                  <a:cubicBezTo>
                    <a:pt x="189" y="701"/>
                    <a:pt x="182" y="950"/>
                    <a:pt x="126" y="1191"/>
                  </a:cubicBezTo>
                  <a:cubicBezTo>
                    <a:pt x="116" y="1232"/>
                    <a:pt x="151" y="1260"/>
                    <a:pt x="184" y="1260"/>
                  </a:cubicBezTo>
                  <a:cubicBezTo>
                    <a:pt x="206" y="1260"/>
                    <a:pt x="227" y="1248"/>
                    <a:pt x="233" y="1220"/>
                  </a:cubicBezTo>
                  <a:cubicBezTo>
                    <a:pt x="307" y="922"/>
                    <a:pt x="304" y="623"/>
                    <a:pt x="237" y="325"/>
                  </a:cubicBezTo>
                  <a:cubicBezTo>
                    <a:pt x="217" y="234"/>
                    <a:pt x="198"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1" name="Google Shape;5181;p185"/>
            <p:cNvSpPr/>
            <p:nvPr/>
          </p:nvSpPr>
          <p:spPr>
            <a:xfrm>
              <a:off x="5223325" y="2231100"/>
              <a:ext cx="3075" cy="18425"/>
            </a:xfrm>
            <a:custGeom>
              <a:avLst/>
              <a:gdLst/>
              <a:ahLst/>
              <a:cxnLst/>
              <a:rect l="l" t="t" r="r" b="b"/>
              <a:pathLst>
                <a:path w="123" h="737" extrusionOk="0">
                  <a:moveTo>
                    <a:pt x="60" y="1"/>
                  </a:moveTo>
                  <a:cubicBezTo>
                    <a:pt x="52" y="1"/>
                    <a:pt x="43" y="5"/>
                    <a:pt x="36" y="14"/>
                  </a:cubicBezTo>
                  <a:cubicBezTo>
                    <a:pt x="2" y="59"/>
                    <a:pt x="6" y="115"/>
                    <a:pt x="3" y="169"/>
                  </a:cubicBezTo>
                  <a:cubicBezTo>
                    <a:pt x="0" y="227"/>
                    <a:pt x="0" y="283"/>
                    <a:pt x="0" y="341"/>
                  </a:cubicBezTo>
                  <a:cubicBezTo>
                    <a:pt x="0" y="454"/>
                    <a:pt x="1" y="566"/>
                    <a:pt x="1" y="679"/>
                  </a:cubicBezTo>
                  <a:cubicBezTo>
                    <a:pt x="1" y="717"/>
                    <a:pt x="31" y="737"/>
                    <a:pt x="60" y="737"/>
                  </a:cubicBezTo>
                  <a:cubicBezTo>
                    <a:pt x="90" y="737"/>
                    <a:pt x="120" y="717"/>
                    <a:pt x="120" y="679"/>
                  </a:cubicBezTo>
                  <a:cubicBezTo>
                    <a:pt x="120" y="566"/>
                    <a:pt x="121" y="454"/>
                    <a:pt x="121" y="341"/>
                  </a:cubicBezTo>
                  <a:cubicBezTo>
                    <a:pt x="121" y="286"/>
                    <a:pt x="123" y="230"/>
                    <a:pt x="119" y="176"/>
                  </a:cubicBezTo>
                  <a:cubicBezTo>
                    <a:pt x="115" y="121"/>
                    <a:pt x="120" y="61"/>
                    <a:pt x="85" y="14"/>
                  </a:cubicBezTo>
                  <a:cubicBezTo>
                    <a:pt x="78" y="5"/>
                    <a:pt x="69" y="1"/>
                    <a:pt x="6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2" name="Google Shape;5182;p185"/>
            <p:cNvSpPr/>
            <p:nvPr/>
          </p:nvSpPr>
          <p:spPr>
            <a:xfrm>
              <a:off x="5229075" y="2229800"/>
              <a:ext cx="9175" cy="19975"/>
            </a:xfrm>
            <a:custGeom>
              <a:avLst/>
              <a:gdLst/>
              <a:ahLst/>
              <a:cxnLst/>
              <a:rect l="l" t="t" r="r" b="b"/>
              <a:pathLst>
                <a:path w="367" h="799" extrusionOk="0">
                  <a:moveTo>
                    <a:pt x="329" y="1"/>
                  </a:moveTo>
                  <a:cubicBezTo>
                    <a:pt x="322" y="1"/>
                    <a:pt x="315" y="3"/>
                    <a:pt x="308" y="9"/>
                  </a:cubicBezTo>
                  <a:cubicBezTo>
                    <a:pt x="206" y="91"/>
                    <a:pt x="150" y="210"/>
                    <a:pt x="109" y="333"/>
                  </a:cubicBezTo>
                  <a:cubicBezTo>
                    <a:pt x="68" y="456"/>
                    <a:pt x="44" y="587"/>
                    <a:pt x="13" y="712"/>
                  </a:cubicBezTo>
                  <a:cubicBezTo>
                    <a:pt x="0" y="764"/>
                    <a:pt x="45" y="799"/>
                    <a:pt x="86" y="799"/>
                  </a:cubicBezTo>
                  <a:cubicBezTo>
                    <a:pt x="113" y="799"/>
                    <a:pt x="138" y="784"/>
                    <a:pt x="146" y="751"/>
                  </a:cubicBezTo>
                  <a:cubicBezTo>
                    <a:pt x="175" y="629"/>
                    <a:pt x="198" y="507"/>
                    <a:pt x="232" y="387"/>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3" name="Google Shape;5183;p185"/>
            <p:cNvSpPr/>
            <p:nvPr/>
          </p:nvSpPr>
          <p:spPr>
            <a:xfrm>
              <a:off x="5582000" y="2120100"/>
              <a:ext cx="9925" cy="25775"/>
            </a:xfrm>
            <a:custGeom>
              <a:avLst/>
              <a:gdLst/>
              <a:ahLst/>
              <a:cxnLst/>
              <a:rect l="l" t="t" r="r" b="b"/>
              <a:pathLst>
                <a:path w="397" h="1031" extrusionOk="0">
                  <a:moveTo>
                    <a:pt x="27" y="0"/>
                  </a:moveTo>
                  <a:cubicBezTo>
                    <a:pt x="13" y="0"/>
                    <a:pt x="0" y="14"/>
                    <a:pt x="11" y="28"/>
                  </a:cubicBezTo>
                  <a:cubicBezTo>
                    <a:pt x="105" y="169"/>
                    <a:pt x="146" y="320"/>
                    <a:pt x="180" y="486"/>
                  </a:cubicBezTo>
                  <a:cubicBezTo>
                    <a:pt x="214" y="651"/>
                    <a:pt x="237" y="819"/>
                    <a:pt x="267" y="985"/>
                  </a:cubicBezTo>
                  <a:cubicBezTo>
                    <a:pt x="273" y="1017"/>
                    <a:pt x="295" y="1031"/>
                    <a:pt x="320" y="1031"/>
                  </a:cubicBezTo>
                  <a:cubicBezTo>
                    <a:pt x="356" y="1031"/>
                    <a:pt x="397" y="999"/>
                    <a:pt x="388" y="952"/>
                  </a:cubicBezTo>
                  <a:cubicBezTo>
                    <a:pt x="357" y="779"/>
                    <a:pt x="341" y="601"/>
                    <a:pt x="289" y="432"/>
                  </a:cubicBezTo>
                  <a:cubicBezTo>
                    <a:pt x="242" y="281"/>
                    <a:pt x="171" y="108"/>
                    <a:pt x="40" y="5"/>
                  </a:cubicBezTo>
                  <a:cubicBezTo>
                    <a:pt x="36" y="2"/>
                    <a:pt x="31"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4" name="Google Shape;5184;p185"/>
            <p:cNvSpPr/>
            <p:nvPr/>
          </p:nvSpPr>
          <p:spPr>
            <a:xfrm>
              <a:off x="5601400" y="2128875"/>
              <a:ext cx="4300" cy="21575"/>
            </a:xfrm>
            <a:custGeom>
              <a:avLst/>
              <a:gdLst/>
              <a:ahLst/>
              <a:cxnLst/>
              <a:rect l="l" t="t" r="r" b="b"/>
              <a:pathLst>
                <a:path w="172" h="863" extrusionOk="0">
                  <a:moveTo>
                    <a:pt x="152" y="0"/>
                  </a:moveTo>
                  <a:cubicBezTo>
                    <a:pt x="148" y="0"/>
                    <a:pt x="144" y="1"/>
                    <a:pt x="140" y="5"/>
                  </a:cubicBezTo>
                  <a:cubicBezTo>
                    <a:pt x="37" y="105"/>
                    <a:pt x="9" y="254"/>
                    <a:pt x="5" y="393"/>
                  </a:cubicBezTo>
                  <a:cubicBezTo>
                    <a:pt x="1" y="541"/>
                    <a:pt x="26" y="686"/>
                    <a:pt x="58" y="830"/>
                  </a:cubicBezTo>
                  <a:cubicBezTo>
                    <a:pt x="63" y="853"/>
                    <a:pt x="80" y="863"/>
                    <a:pt x="98" y="863"/>
                  </a:cubicBezTo>
                  <a:cubicBezTo>
                    <a:pt x="125" y="863"/>
                    <a:pt x="155" y="840"/>
                    <a:pt x="147" y="804"/>
                  </a:cubicBezTo>
                  <a:cubicBezTo>
                    <a:pt x="117" y="674"/>
                    <a:pt x="94" y="541"/>
                    <a:pt x="97" y="406"/>
                  </a:cubicBezTo>
                  <a:cubicBezTo>
                    <a:pt x="99" y="273"/>
                    <a:pt x="138" y="148"/>
                    <a:pt x="169" y="22"/>
                  </a:cubicBezTo>
                  <a:cubicBezTo>
                    <a:pt x="172" y="9"/>
                    <a:pt x="162" y="0"/>
                    <a:pt x="15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5" name="Google Shape;5185;p185"/>
            <p:cNvSpPr/>
            <p:nvPr/>
          </p:nvSpPr>
          <p:spPr>
            <a:xfrm>
              <a:off x="5614900" y="2125125"/>
              <a:ext cx="10825" cy="19225"/>
            </a:xfrm>
            <a:custGeom>
              <a:avLst/>
              <a:gdLst/>
              <a:ahLst/>
              <a:cxnLst/>
              <a:rect l="l" t="t" r="r" b="b"/>
              <a:pathLst>
                <a:path w="433" h="769" extrusionOk="0">
                  <a:moveTo>
                    <a:pt x="412" y="0"/>
                  </a:moveTo>
                  <a:cubicBezTo>
                    <a:pt x="408" y="0"/>
                    <a:pt x="404" y="2"/>
                    <a:pt x="399" y="5"/>
                  </a:cubicBezTo>
                  <a:cubicBezTo>
                    <a:pt x="350" y="45"/>
                    <a:pt x="304" y="95"/>
                    <a:pt x="263" y="144"/>
                  </a:cubicBezTo>
                  <a:cubicBezTo>
                    <a:pt x="219" y="199"/>
                    <a:pt x="179" y="250"/>
                    <a:pt x="148" y="311"/>
                  </a:cubicBezTo>
                  <a:cubicBezTo>
                    <a:pt x="87" y="435"/>
                    <a:pt x="44" y="569"/>
                    <a:pt x="10" y="703"/>
                  </a:cubicBezTo>
                  <a:cubicBezTo>
                    <a:pt x="1" y="743"/>
                    <a:pt x="34" y="769"/>
                    <a:pt x="65" y="769"/>
                  </a:cubicBezTo>
                  <a:cubicBezTo>
                    <a:pt x="86" y="769"/>
                    <a:pt x="105" y="757"/>
                    <a:pt x="111" y="732"/>
                  </a:cubicBezTo>
                  <a:cubicBezTo>
                    <a:pt x="141" y="604"/>
                    <a:pt x="182" y="481"/>
                    <a:pt x="235" y="363"/>
                  </a:cubicBezTo>
                  <a:cubicBezTo>
                    <a:pt x="261" y="306"/>
                    <a:pt x="285" y="246"/>
                    <a:pt x="314" y="190"/>
                  </a:cubicBezTo>
                  <a:cubicBezTo>
                    <a:pt x="345" y="132"/>
                    <a:pt x="382" y="81"/>
                    <a:pt x="423" y="29"/>
                  </a:cubicBezTo>
                  <a:cubicBezTo>
                    <a:pt x="432" y="15"/>
                    <a:pt x="424" y="0"/>
                    <a:pt x="4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6" name="Google Shape;5186;p185"/>
            <p:cNvSpPr/>
            <p:nvPr/>
          </p:nvSpPr>
          <p:spPr>
            <a:xfrm>
              <a:off x="5885925" y="2070550"/>
              <a:ext cx="6750" cy="21100"/>
            </a:xfrm>
            <a:custGeom>
              <a:avLst/>
              <a:gdLst/>
              <a:ahLst/>
              <a:cxnLst/>
              <a:rect l="l" t="t" r="r" b="b"/>
              <a:pathLst>
                <a:path w="270" h="844" extrusionOk="0">
                  <a:moveTo>
                    <a:pt x="40" y="1"/>
                  </a:moveTo>
                  <a:cubicBezTo>
                    <a:pt x="32" y="1"/>
                    <a:pt x="24" y="6"/>
                    <a:pt x="21" y="15"/>
                  </a:cubicBezTo>
                  <a:cubicBezTo>
                    <a:pt x="12" y="40"/>
                    <a:pt x="4" y="57"/>
                    <a:pt x="2" y="85"/>
                  </a:cubicBezTo>
                  <a:cubicBezTo>
                    <a:pt x="1" y="116"/>
                    <a:pt x="2" y="146"/>
                    <a:pt x="6" y="177"/>
                  </a:cubicBezTo>
                  <a:cubicBezTo>
                    <a:pt x="14" y="254"/>
                    <a:pt x="27" y="331"/>
                    <a:pt x="43" y="408"/>
                  </a:cubicBezTo>
                  <a:cubicBezTo>
                    <a:pt x="60" y="488"/>
                    <a:pt x="83" y="568"/>
                    <a:pt x="109" y="646"/>
                  </a:cubicBezTo>
                  <a:cubicBezTo>
                    <a:pt x="137" y="718"/>
                    <a:pt x="175" y="778"/>
                    <a:pt x="224" y="836"/>
                  </a:cubicBezTo>
                  <a:cubicBezTo>
                    <a:pt x="228" y="841"/>
                    <a:pt x="233" y="843"/>
                    <a:pt x="239" y="843"/>
                  </a:cubicBezTo>
                  <a:cubicBezTo>
                    <a:pt x="253" y="843"/>
                    <a:pt x="270" y="829"/>
                    <a:pt x="263" y="814"/>
                  </a:cubicBezTo>
                  <a:cubicBezTo>
                    <a:pt x="236" y="748"/>
                    <a:pt x="222" y="675"/>
                    <a:pt x="203" y="608"/>
                  </a:cubicBezTo>
                  <a:cubicBezTo>
                    <a:pt x="181" y="529"/>
                    <a:pt x="166" y="450"/>
                    <a:pt x="150" y="372"/>
                  </a:cubicBezTo>
                  <a:cubicBezTo>
                    <a:pt x="137" y="300"/>
                    <a:pt x="128" y="229"/>
                    <a:pt x="113" y="158"/>
                  </a:cubicBezTo>
                  <a:cubicBezTo>
                    <a:pt x="108" y="129"/>
                    <a:pt x="102" y="100"/>
                    <a:pt x="93" y="72"/>
                  </a:cubicBezTo>
                  <a:cubicBezTo>
                    <a:pt x="86" y="45"/>
                    <a:pt x="71" y="32"/>
                    <a:pt x="57" y="10"/>
                  </a:cubicBezTo>
                  <a:cubicBezTo>
                    <a:pt x="52" y="4"/>
                    <a:pt x="46" y="1"/>
                    <a:pt x="4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7" name="Google Shape;5187;p185"/>
            <p:cNvSpPr/>
            <p:nvPr/>
          </p:nvSpPr>
          <p:spPr>
            <a:xfrm>
              <a:off x="5893550" y="2078125"/>
              <a:ext cx="6400" cy="13825"/>
            </a:xfrm>
            <a:custGeom>
              <a:avLst/>
              <a:gdLst/>
              <a:ahLst/>
              <a:cxnLst/>
              <a:rect l="l" t="t" r="r" b="b"/>
              <a:pathLst>
                <a:path w="256" h="553" extrusionOk="0">
                  <a:moveTo>
                    <a:pt x="235" y="0"/>
                  </a:moveTo>
                  <a:cubicBezTo>
                    <a:pt x="185" y="0"/>
                    <a:pt x="141" y="37"/>
                    <a:pt x="107" y="71"/>
                  </a:cubicBezTo>
                  <a:cubicBezTo>
                    <a:pt x="70" y="107"/>
                    <a:pt x="48" y="149"/>
                    <a:pt x="33" y="198"/>
                  </a:cubicBezTo>
                  <a:cubicBezTo>
                    <a:pt x="1" y="303"/>
                    <a:pt x="19" y="424"/>
                    <a:pt x="49" y="526"/>
                  </a:cubicBezTo>
                  <a:cubicBezTo>
                    <a:pt x="55" y="544"/>
                    <a:pt x="68" y="552"/>
                    <a:pt x="82" y="552"/>
                  </a:cubicBezTo>
                  <a:cubicBezTo>
                    <a:pt x="102" y="552"/>
                    <a:pt x="124" y="534"/>
                    <a:pt x="120" y="507"/>
                  </a:cubicBezTo>
                  <a:cubicBezTo>
                    <a:pt x="107" y="415"/>
                    <a:pt x="101" y="322"/>
                    <a:pt x="120" y="231"/>
                  </a:cubicBezTo>
                  <a:cubicBezTo>
                    <a:pt x="127" y="193"/>
                    <a:pt x="140" y="156"/>
                    <a:pt x="158" y="121"/>
                  </a:cubicBezTo>
                  <a:cubicBezTo>
                    <a:pt x="178" y="81"/>
                    <a:pt x="218" y="62"/>
                    <a:pt x="247" y="28"/>
                  </a:cubicBezTo>
                  <a:cubicBezTo>
                    <a:pt x="255" y="18"/>
                    <a:pt x="250"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8" name="Google Shape;5188;p185"/>
            <p:cNvSpPr/>
            <p:nvPr/>
          </p:nvSpPr>
          <p:spPr>
            <a:xfrm>
              <a:off x="5903650" y="2070625"/>
              <a:ext cx="12525" cy="17350"/>
            </a:xfrm>
            <a:custGeom>
              <a:avLst/>
              <a:gdLst/>
              <a:ahLst/>
              <a:cxnLst/>
              <a:rect l="l" t="t" r="r" b="b"/>
              <a:pathLst>
                <a:path w="501" h="694" extrusionOk="0">
                  <a:moveTo>
                    <a:pt x="481" y="0"/>
                  </a:moveTo>
                  <a:cubicBezTo>
                    <a:pt x="478" y="0"/>
                    <a:pt x="476" y="1"/>
                    <a:pt x="473" y="3"/>
                  </a:cubicBezTo>
                  <a:cubicBezTo>
                    <a:pt x="258" y="165"/>
                    <a:pt x="80" y="401"/>
                    <a:pt x="5" y="659"/>
                  </a:cubicBezTo>
                  <a:cubicBezTo>
                    <a:pt x="0" y="678"/>
                    <a:pt x="18" y="693"/>
                    <a:pt x="34" y="693"/>
                  </a:cubicBezTo>
                  <a:cubicBezTo>
                    <a:pt x="42" y="693"/>
                    <a:pt x="50" y="689"/>
                    <a:pt x="54" y="679"/>
                  </a:cubicBezTo>
                  <a:cubicBezTo>
                    <a:pt x="106" y="555"/>
                    <a:pt x="181" y="446"/>
                    <a:pt x="261" y="339"/>
                  </a:cubicBezTo>
                  <a:cubicBezTo>
                    <a:pt x="340" y="235"/>
                    <a:pt x="429" y="138"/>
                    <a:pt x="495" y="25"/>
                  </a:cubicBezTo>
                  <a:cubicBezTo>
                    <a:pt x="500" y="15"/>
                    <a:pt x="491" y="0"/>
                    <a:pt x="48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89" name="Google Shape;5189;p185"/>
            <p:cNvSpPr/>
            <p:nvPr/>
          </p:nvSpPr>
          <p:spPr>
            <a:xfrm>
              <a:off x="5734725" y="2120950"/>
              <a:ext cx="10375" cy="24125"/>
            </a:xfrm>
            <a:custGeom>
              <a:avLst/>
              <a:gdLst/>
              <a:ahLst/>
              <a:cxnLst/>
              <a:rect l="l" t="t" r="r" b="b"/>
              <a:pathLst>
                <a:path w="415" h="965" extrusionOk="0">
                  <a:moveTo>
                    <a:pt x="71" y="0"/>
                  </a:moveTo>
                  <a:cubicBezTo>
                    <a:pt x="64" y="0"/>
                    <a:pt x="56" y="4"/>
                    <a:pt x="50" y="9"/>
                  </a:cubicBezTo>
                  <a:cubicBezTo>
                    <a:pt x="1" y="54"/>
                    <a:pt x="48" y="165"/>
                    <a:pt x="64" y="217"/>
                  </a:cubicBezTo>
                  <a:cubicBezTo>
                    <a:pt x="90" y="299"/>
                    <a:pt x="119" y="381"/>
                    <a:pt x="151" y="462"/>
                  </a:cubicBezTo>
                  <a:cubicBezTo>
                    <a:pt x="213" y="621"/>
                    <a:pt x="283" y="777"/>
                    <a:pt x="336" y="940"/>
                  </a:cubicBezTo>
                  <a:cubicBezTo>
                    <a:pt x="342" y="957"/>
                    <a:pt x="357" y="964"/>
                    <a:pt x="371" y="964"/>
                  </a:cubicBezTo>
                  <a:cubicBezTo>
                    <a:pt x="393" y="964"/>
                    <a:pt x="415" y="947"/>
                    <a:pt x="407" y="919"/>
                  </a:cubicBezTo>
                  <a:cubicBezTo>
                    <a:pt x="362" y="755"/>
                    <a:pt x="303" y="595"/>
                    <a:pt x="247" y="434"/>
                  </a:cubicBezTo>
                  <a:cubicBezTo>
                    <a:pt x="218" y="356"/>
                    <a:pt x="192" y="278"/>
                    <a:pt x="167" y="198"/>
                  </a:cubicBezTo>
                  <a:cubicBezTo>
                    <a:pt x="156" y="158"/>
                    <a:pt x="146" y="119"/>
                    <a:pt x="134" y="80"/>
                  </a:cubicBezTo>
                  <a:cubicBezTo>
                    <a:pt x="124" y="47"/>
                    <a:pt x="115" y="14"/>
                    <a:pt x="79" y="2"/>
                  </a:cubicBezTo>
                  <a:cubicBezTo>
                    <a:pt x="76" y="1"/>
                    <a:pt x="74"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0" name="Google Shape;5190;p185"/>
            <p:cNvSpPr/>
            <p:nvPr/>
          </p:nvSpPr>
          <p:spPr>
            <a:xfrm>
              <a:off x="5742050" y="2123325"/>
              <a:ext cx="6550" cy="14775"/>
            </a:xfrm>
            <a:custGeom>
              <a:avLst/>
              <a:gdLst/>
              <a:ahLst/>
              <a:cxnLst/>
              <a:rect l="l" t="t" r="r" b="b"/>
              <a:pathLst>
                <a:path w="262" h="591" extrusionOk="0">
                  <a:moveTo>
                    <a:pt x="210" y="0"/>
                  </a:moveTo>
                  <a:cubicBezTo>
                    <a:pt x="192" y="0"/>
                    <a:pt x="176" y="7"/>
                    <a:pt x="158" y="15"/>
                  </a:cubicBezTo>
                  <a:cubicBezTo>
                    <a:pt x="153" y="19"/>
                    <a:pt x="134" y="26"/>
                    <a:pt x="125" y="34"/>
                  </a:cubicBezTo>
                  <a:cubicBezTo>
                    <a:pt x="114" y="42"/>
                    <a:pt x="101" y="51"/>
                    <a:pt x="91" y="63"/>
                  </a:cubicBezTo>
                  <a:cubicBezTo>
                    <a:pt x="55" y="103"/>
                    <a:pt x="32" y="158"/>
                    <a:pt x="22" y="210"/>
                  </a:cubicBezTo>
                  <a:cubicBezTo>
                    <a:pt x="0" y="329"/>
                    <a:pt x="35" y="454"/>
                    <a:pt x="82" y="564"/>
                  </a:cubicBezTo>
                  <a:cubicBezTo>
                    <a:pt x="90" y="582"/>
                    <a:pt x="111" y="591"/>
                    <a:pt x="131" y="591"/>
                  </a:cubicBezTo>
                  <a:cubicBezTo>
                    <a:pt x="138" y="591"/>
                    <a:pt x="145" y="589"/>
                    <a:pt x="151" y="587"/>
                  </a:cubicBezTo>
                  <a:cubicBezTo>
                    <a:pt x="174" y="573"/>
                    <a:pt x="191" y="544"/>
                    <a:pt x="181" y="519"/>
                  </a:cubicBezTo>
                  <a:cubicBezTo>
                    <a:pt x="166" y="475"/>
                    <a:pt x="151" y="418"/>
                    <a:pt x="146" y="376"/>
                  </a:cubicBezTo>
                  <a:cubicBezTo>
                    <a:pt x="143" y="354"/>
                    <a:pt x="142" y="330"/>
                    <a:pt x="142" y="308"/>
                  </a:cubicBezTo>
                  <a:cubicBezTo>
                    <a:pt x="142" y="296"/>
                    <a:pt x="142" y="286"/>
                    <a:pt x="143" y="274"/>
                  </a:cubicBezTo>
                  <a:cubicBezTo>
                    <a:pt x="143" y="274"/>
                    <a:pt x="145" y="261"/>
                    <a:pt x="145" y="261"/>
                  </a:cubicBezTo>
                  <a:lnTo>
                    <a:pt x="145" y="261"/>
                  </a:lnTo>
                  <a:cubicBezTo>
                    <a:pt x="145" y="261"/>
                    <a:pt x="145" y="262"/>
                    <a:pt x="145" y="266"/>
                  </a:cubicBezTo>
                  <a:cubicBezTo>
                    <a:pt x="146" y="260"/>
                    <a:pt x="146" y="255"/>
                    <a:pt x="148" y="250"/>
                  </a:cubicBezTo>
                  <a:cubicBezTo>
                    <a:pt x="151" y="230"/>
                    <a:pt x="155" y="209"/>
                    <a:pt x="163" y="190"/>
                  </a:cubicBezTo>
                  <a:cubicBezTo>
                    <a:pt x="164" y="187"/>
                    <a:pt x="166" y="182"/>
                    <a:pt x="166" y="182"/>
                  </a:cubicBezTo>
                  <a:lnTo>
                    <a:pt x="166" y="182"/>
                  </a:lnTo>
                  <a:cubicBezTo>
                    <a:pt x="166" y="182"/>
                    <a:pt x="165" y="183"/>
                    <a:pt x="164" y="186"/>
                  </a:cubicBezTo>
                  <a:cubicBezTo>
                    <a:pt x="166" y="180"/>
                    <a:pt x="169" y="175"/>
                    <a:pt x="171" y="169"/>
                  </a:cubicBezTo>
                  <a:cubicBezTo>
                    <a:pt x="176" y="160"/>
                    <a:pt x="181" y="153"/>
                    <a:pt x="187" y="144"/>
                  </a:cubicBezTo>
                  <a:cubicBezTo>
                    <a:pt x="192" y="135"/>
                    <a:pt x="197" y="127"/>
                    <a:pt x="204" y="119"/>
                  </a:cubicBezTo>
                  <a:lnTo>
                    <a:pt x="204" y="119"/>
                  </a:lnTo>
                  <a:cubicBezTo>
                    <a:pt x="203" y="121"/>
                    <a:pt x="202" y="122"/>
                    <a:pt x="202" y="122"/>
                  </a:cubicBezTo>
                  <a:cubicBezTo>
                    <a:pt x="202" y="122"/>
                    <a:pt x="206" y="117"/>
                    <a:pt x="207" y="116"/>
                  </a:cubicBezTo>
                  <a:cubicBezTo>
                    <a:pt x="212" y="109"/>
                    <a:pt x="216" y="103"/>
                    <a:pt x="221" y="96"/>
                  </a:cubicBezTo>
                  <a:cubicBezTo>
                    <a:pt x="233" y="83"/>
                    <a:pt x="252" y="66"/>
                    <a:pt x="258" y="42"/>
                  </a:cubicBezTo>
                  <a:cubicBezTo>
                    <a:pt x="261" y="30"/>
                    <a:pt x="257" y="14"/>
                    <a:pt x="245" y="8"/>
                  </a:cubicBezTo>
                  <a:cubicBezTo>
                    <a:pt x="233" y="2"/>
                    <a:pt x="221"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1" name="Google Shape;5191;p185"/>
            <p:cNvSpPr/>
            <p:nvPr/>
          </p:nvSpPr>
          <p:spPr>
            <a:xfrm>
              <a:off x="5749900" y="2123550"/>
              <a:ext cx="12425" cy="14300"/>
            </a:xfrm>
            <a:custGeom>
              <a:avLst/>
              <a:gdLst/>
              <a:ahLst/>
              <a:cxnLst/>
              <a:rect l="l" t="t" r="r" b="b"/>
              <a:pathLst>
                <a:path w="497" h="572" extrusionOk="0">
                  <a:moveTo>
                    <a:pt x="464" y="0"/>
                  </a:moveTo>
                  <a:cubicBezTo>
                    <a:pt x="460" y="0"/>
                    <a:pt x="456" y="1"/>
                    <a:pt x="453" y="3"/>
                  </a:cubicBezTo>
                  <a:cubicBezTo>
                    <a:pt x="358" y="59"/>
                    <a:pt x="280" y="140"/>
                    <a:pt x="212" y="226"/>
                  </a:cubicBezTo>
                  <a:cubicBezTo>
                    <a:pt x="143" y="313"/>
                    <a:pt x="81" y="405"/>
                    <a:pt x="24" y="500"/>
                  </a:cubicBezTo>
                  <a:cubicBezTo>
                    <a:pt x="1" y="537"/>
                    <a:pt x="34" y="572"/>
                    <a:pt x="67" y="572"/>
                  </a:cubicBezTo>
                  <a:cubicBezTo>
                    <a:pt x="82" y="572"/>
                    <a:pt x="97" y="565"/>
                    <a:pt x="107" y="549"/>
                  </a:cubicBezTo>
                  <a:cubicBezTo>
                    <a:pt x="163" y="458"/>
                    <a:pt x="224" y="371"/>
                    <a:pt x="291" y="290"/>
                  </a:cubicBezTo>
                  <a:cubicBezTo>
                    <a:pt x="358" y="209"/>
                    <a:pt x="429" y="126"/>
                    <a:pt x="486" y="37"/>
                  </a:cubicBezTo>
                  <a:cubicBezTo>
                    <a:pt x="497"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2" name="Google Shape;5192;p185"/>
            <p:cNvSpPr/>
            <p:nvPr/>
          </p:nvSpPr>
          <p:spPr>
            <a:xfrm>
              <a:off x="5382450" y="2105200"/>
              <a:ext cx="8100" cy="20850"/>
            </a:xfrm>
            <a:custGeom>
              <a:avLst/>
              <a:gdLst/>
              <a:ahLst/>
              <a:cxnLst/>
              <a:rect l="l" t="t" r="r" b="b"/>
              <a:pathLst>
                <a:path w="324" h="834" extrusionOk="0">
                  <a:moveTo>
                    <a:pt x="78" y="1"/>
                  </a:moveTo>
                  <a:cubicBezTo>
                    <a:pt x="60" y="1"/>
                    <a:pt x="43" y="9"/>
                    <a:pt x="33" y="26"/>
                  </a:cubicBezTo>
                  <a:cubicBezTo>
                    <a:pt x="0" y="83"/>
                    <a:pt x="17" y="172"/>
                    <a:pt x="28" y="233"/>
                  </a:cubicBezTo>
                  <a:cubicBezTo>
                    <a:pt x="41" y="303"/>
                    <a:pt x="62" y="370"/>
                    <a:pt x="86" y="436"/>
                  </a:cubicBezTo>
                  <a:cubicBezTo>
                    <a:pt x="135" y="561"/>
                    <a:pt x="184" y="688"/>
                    <a:pt x="238" y="812"/>
                  </a:cubicBezTo>
                  <a:cubicBezTo>
                    <a:pt x="245" y="827"/>
                    <a:pt x="259" y="833"/>
                    <a:pt x="273" y="833"/>
                  </a:cubicBezTo>
                  <a:cubicBezTo>
                    <a:pt x="298" y="833"/>
                    <a:pt x="324" y="815"/>
                    <a:pt x="323" y="788"/>
                  </a:cubicBezTo>
                  <a:cubicBezTo>
                    <a:pt x="317" y="657"/>
                    <a:pt x="262" y="534"/>
                    <a:pt x="221" y="411"/>
                  </a:cubicBezTo>
                  <a:cubicBezTo>
                    <a:pt x="200" y="349"/>
                    <a:pt x="180" y="285"/>
                    <a:pt x="164" y="222"/>
                  </a:cubicBezTo>
                  <a:cubicBezTo>
                    <a:pt x="156" y="188"/>
                    <a:pt x="149" y="156"/>
                    <a:pt x="144" y="123"/>
                  </a:cubicBezTo>
                  <a:cubicBezTo>
                    <a:pt x="139" y="89"/>
                    <a:pt x="139" y="57"/>
                    <a:pt x="121" y="26"/>
                  </a:cubicBezTo>
                  <a:cubicBezTo>
                    <a:pt x="112" y="9"/>
                    <a:pt x="95" y="1"/>
                    <a:pt x="7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3" name="Google Shape;5193;p185"/>
            <p:cNvSpPr/>
            <p:nvPr/>
          </p:nvSpPr>
          <p:spPr>
            <a:xfrm>
              <a:off x="5395175" y="2105575"/>
              <a:ext cx="6225" cy="15825"/>
            </a:xfrm>
            <a:custGeom>
              <a:avLst/>
              <a:gdLst/>
              <a:ahLst/>
              <a:cxnLst/>
              <a:rect l="l" t="t" r="r" b="b"/>
              <a:pathLst>
                <a:path w="249" h="633" extrusionOk="0">
                  <a:moveTo>
                    <a:pt x="220" y="1"/>
                  </a:moveTo>
                  <a:cubicBezTo>
                    <a:pt x="216" y="1"/>
                    <a:pt x="212" y="2"/>
                    <a:pt x="209" y="4"/>
                  </a:cubicBezTo>
                  <a:cubicBezTo>
                    <a:pt x="164" y="33"/>
                    <a:pt x="118" y="71"/>
                    <a:pt x="90" y="116"/>
                  </a:cubicBezTo>
                  <a:cubicBezTo>
                    <a:pt x="60" y="162"/>
                    <a:pt x="39" y="213"/>
                    <a:pt x="26" y="265"/>
                  </a:cubicBezTo>
                  <a:cubicBezTo>
                    <a:pt x="1" y="380"/>
                    <a:pt x="23" y="499"/>
                    <a:pt x="67" y="603"/>
                  </a:cubicBezTo>
                  <a:cubicBezTo>
                    <a:pt x="76" y="623"/>
                    <a:pt x="99" y="633"/>
                    <a:pt x="120" y="633"/>
                  </a:cubicBezTo>
                  <a:cubicBezTo>
                    <a:pt x="132" y="633"/>
                    <a:pt x="143" y="630"/>
                    <a:pt x="151" y="625"/>
                  </a:cubicBezTo>
                  <a:cubicBezTo>
                    <a:pt x="180" y="608"/>
                    <a:pt x="184" y="573"/>
                    <a:pt x="172" y="542"/>
                  </a:cubicBezTo>
                  <a:cubicBezTo>
                    <a:pt x="96" y="372"/>
                    <a:pt x="147" y="187"/>
                    <a:pt x="239" y="35"/>
                  </a:cubicBezTo>
                  <a:cubicBezTo>
                    <a:pt x="249" y="20"/>
                    <a:pt x="235" y="1"/>
                    <a:pt x="2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4" name="Google Shape;5194;p185"/>
            <p:cNvSpPr/>
            <p:nvPr/>
          </p:nvSpPr>
          <p:spPr>
            <a:xfrm>
              <a:off x="5408100" y="2101625"/>
              <a:ext cx="8500" cy="16975"/>
            </a:xfrm>
            <a:custGeom>
              <a:avLst/>
              <a:gdLst/>
              <a:ahLst/>
              <a:cxnLst/>
              <a:rect l="l" t="t" r="r" b="b"/>
              <a:pathLst>
                <a:path w="340" h="679" extrusionOk="0">
                  <a:moveTo>
                    <a:pt x="301" y="1"/>
                  </a:moveTo>
                  <a:cubicBezTo>
                    <a:pt x="296" y="1"/>
                    <a:pt x="290" y="2"/>
                    <a:pt x="285" y="5"/>
                  </a:cubicBezTo>
                  <a:cubicBezTo>
                    <a:pt x="180" y="63"/>
                    <a:pt x="119" y="179"/>
                    <a:pt x="78" y="288"/>
                  </a:cubicBezTo>
                  <a:cubicBezTo>
                    <a:pt x="37" y="398"/>
                    <a:pt x="16" y="515"/>
                    <a:pt x="3" y="632"/>
                  </a:cubicBezTo>
                  <a:cubicBezTo>
                    <a:pt x="0" y="661"/>
                    <a:pt x="28" y="678"/>
                    <a:pt x="54" y="678"/>
                  </a:cubicBezTo>
                  <a:cubicBezTo>
                    <a:pt x="74" y="678"/>
                    <a:pt x="94" y="668"/>
                    <a:pt x="98" y="644"/>
                  </a:cubicBezTo>
                  <a:cubicBezTo>
                    <a:pt x="113" y="536"/>
                    <a:pt x="138" y="430"/>
                    <a:pt x="177" y="329"/>
                  </a:cubicBezTo>
                  <a:cubicBezTo>
                    <a:pt x="216" y="229"/>
                    <a:pt x="280" y="142"/>
                    <a:pt x="328" y="48"/>
                  </a:cubicBezTo>
                  <a:cubicBezTo>
                    <a:pt x="340" y="26"/>
                    <a:pt x="322" y="1"/>
                    <a:pt x="30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5" name="Google Shape;5195;p185"/>
            <p:cNvSpPr/>
            <p:nvPr/>
          </p:nvSpPr>
          <p:spPr>
            <a:xfrm>
              <a:off x="5274425" y="2168425"/>
              <a:ext cx="5550" cy="20825"/>
            </a:xfrm>
            <a:custGeom>
              <a:avLst/>
              <a:gdLst/>
              <a:ahLst/>
              <a:cxnLst/>
              <a:rect l="l" t="t" r="r" b="b"/>
              <a:pathLst>
                <a:path w="222" h="833" extrusionOk="0">
                  <a:moveTo>
                    <a:pt x="56" y="1"/>
                  </a:moveTo>
                  <a:cubicBezTo>
                    <a:pt x="42" y="1"/>
                    <a:pt x="27" y="10"/>
                    <a:pt x="21" y="26"/>
                  </a:cubicBezTo>
                  <a:cubicBezTo>
                    <a:pt x="1" y="88"/>
                    <a:pt x="9" y="162"/>
                    <a:pt x="14" y="224"/>
                  </a:cubicBezTo>
                  <a:cubicBezTo>
                    <a:pt x="18" y="288"/>
                    <a:pt x="24" y="352"/>
                    <a:pt x="33" y="415"/>
                  </a:cubicBezTo>
                  <a:cubicBezTo>
                    <a:pt x="43" y="477"/>
                    <a:pt x="52" y="539"/>
                    <a:pt x="62" y="600"/>
                  </a:cubicBezTo>
                  <a:cubicBezTo>
                    <a:pt x="72" y="667"/>
                    <a:pt x="83" y="736"/>
                    <a:pt x="108" y="798"/>
                  </a:cubicBezTo>
                  <a:cubicBezTo>
                    <a:pt x="117" y="818"/>
                    <a:pt x="142" y="832"/>
                    <a:pt x="164" y="832"/>
                  </a:cubicBezTo>
                  <a:cubicBezTo>
                    <a:pt x="183" y="832"/>
                    <a:pt x="199" y="822"/>
                    <a:pt x="202" y="798"/>
                  </a:cubicBezTo>
                  <a:cubicBezTo>
                    <a:pt x="222" y="666"/>
                    <a:pt x="192" y="529"/>
                    <a:pt x="175" y="398"/>
                  </a:cubicBezTo>
                  <a:cubicBezTo>
                    <a:pt x="166" y="334"/>
                    <a:pt x="154" y="270"/>
                    <a:pt x="141" y="206"/>
                  </a:cubicBezTo>
                  <a:cubicBezTo>
                    <a:pt x="129" y="143"/>
                    <a:pt x="119" y="73"/>
                    <a:pt x="86" y="18"/>
                  </a:cubicBezTo>
                  <a:cubicBezTo>
                    <a:pt x="79" y="6"/>
                    <a:pt x="67" y="1"/>
                    <a:pt x="5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6" name="Google Shape;5196;p185"/>
            <p:cNvSpPr/>
            <p:nvPr/>
          </p:nvSpPr>
          <p:spPr>
            <a:xfrm>
              <a:off x="5284075" y="2173425"/>
              <a:ext cx="5250" cy="13525"/>
            </a:xfrm>
            <a:custGeom>
              <a:avLst/>
              <a:gdLst/>
              <a:ahLst/>
              <a:cxnLst/>
              <a:rect l="l" t="t" r="r" b="b"/>
              <a:pathLst>
                <a:path w="210" h="541" extrusionOk="0">
                  <a:moveTo>
                    <a:pt x="170" y="1"/>
                  </a:moveTo>
                  <a:cubicBezTo>
                    <a:pt x="165" y="1"/>
                    <a:pt x="159" y="2"/>
                    <a:pt x="154" y="6"/>
                  </a:cubicBezTo>
                  <a:cubicBezTo>
                    <a:pt x="134" y="18"/>
                    <a:pt x="115" y="31"/>
                    <a:pt x="99" y="49"/>
                  </a:cubicBezTo>
                  <a:cubicBezTo>
                    <a:pt x="83" y="66"/>
                    <a:pt x="72" y="88"/>
                    <a:pt x="58" y="108"/>
                  </a:cubicBezTo>
                  <a:cubicBezTo>
                    <a:pt x="36" y="147"/>
                    <a:pt x="21" y="187"/>
                    <a:pt x="15" y="231"/>
                  </a:cubicBezTo>
                  <a:cubicBezTo>
                    <a:pt x="1" y="329"/>
                    <a:pt x="30" y="426"/>
                    <a:pt x="72" y="513"/>
                  </a:cubicBezTo>
                  <a:cubicBezTo>
                    <a:pt x="80" y="531"/>
                    <a:pt x="100" y="541"/>
                    <a:pt x="120" y="541"/>
                  </a:cubicBezTo>
                  <a:cubicBezTo>
                    <a:pt x="130" y="541"/>
                    <a:pt x="140" y="538"/>
                    <a:pt x="149" y="534"/>
                  </a:cubicBezTo>
                  <a:cubicBezTo>
                    <a:pt x="175" y="517"/>
                    <a:pt x="180" y="484"/>
                    <a:pt x="168" y="456"/>
                  </a:cubicBezTo>
                  <a:cubicBezTo>
                    <a:pt x="134" y="388"/>
                    <a:pt x="119" y="319"/>
                    <a:pt x="125" y="246"/>
                  </a:cubicBezTo>
                  <a:cubicBezTo>
                    <a:pt x="128" y="218"/>
                    <a:pt x="137" y="180"/>
                    <a:pt x="149" y="149"/>
                  </a:cubicBezTo>
                  <a:cubicBezTo>
                    <a:pt x="155" y="134"/>
                    <a:pt x="164" y="121"/>
                    <a:pt x="173" y="105"/>
                  </a:cubicBezTo>
                  <a:cubicBezTo>
                    <a:pt x="181" y="87"/>
                    <a:pt x="190" y="69"/>
                    <a:pt x="199" y="51"/>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7" name="Google Shape;5197;p185"/>
            <p:cNvSpPr/>
            <p:nvPr/>
          </p:nvSpPr>
          <p:spPr>
            <a:xfrm>
              <a:off x="5534625" y="2184875"/>
              <a:ext cx="4075" cy="13050"/>
            </a:xfrm>
            <a:custGeom>
              <a:avLst/>
              <a:gdLst/>
              <a:ahLst/>
              <a:cxnLst/>
              <a:rect l="l" t="t" r="r" b="b"/>
              <a:pathLst>
                <a:path w="163" h="522" extrusionOk="0">
                  <a:moveTo>
                    <a:pt x="48" y="1"/>
                  </a:moveTo>
                  <a:cubicBezTo>
                    <a:pt x="40" y="1"/>
                    <a:pt x="32" y="6"/>
                    <a:pt x="29" y="17"/>
                  </a:cubicBezTo>
                  <a:cubicBezTo>
                    <a:pt x="18" y="54"/>
                    <a:pt x="16" y="92"/>
                    <a:pt x="8" y="131"/>
                  </a:cubicBezTo>
                  <a:cubicBezTo>
                    <a:pt x="1" y="171"/>
                    <a:pt x="2" y="212"/>
                    <a:pt x="7" y="251"/>
                  </a:cubicBezTo>
                  <a:cubicBezTo>
                    <a:pt x="16" y="331"/>
                    <a:pt x="30" y="410"/>
                    <a:pt x="53" y="487"/>
                  </a:cubicBezTo>
                  <a:cubicBezTo>
                    <a:pt x="60" y="511"/>
                    <a:pt x="79" y="522"/>
                    <a:pt x="99" y="522"/>
                  </a:cubicBezTo>
                  <a:cubicBezTo>
                    <a:pt x="130" y="522"/>
                    <a:pt x="162" y="497"/>
                    <a:pt x="151" y="459"/>
                  </a:cubicBezTo>
                  <a:cubicBezTo>
                    <a:pt x="130" y="390"/>
                    <a:pt x="114" y="318"/>
                    <a:pt x="105" y="246"/>
                  </a:cubicBezTo>
                  <a:cubicBezTo>
                    <a:pt x="102" y="209"/>
                    <a:pt x="98" y="171"/>
                    <a:pt x="90" y="135"/>
                  </a:cubicBezTo>
                  <a:cubicBezTo>
                    <a:pt x="83" y="98"/>
                    <a:pt x="79" y="60"/>
                    <a:pt x="74" y="23"/>
                  </a:cubicBezTo>
                  <a:cubicBezTo>
                    <a:pt x="72"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8" name="Google Shape;5198;p185"/>
            <p:cNvSpPr/>
            <p:nvPr/>
          </p:nvSpPr>
          <p:spPr>
            <a:xfrm>
              <a:off x="5553075" y="2188350"/>
              <a:ext cx="5000" cy="12300"/>
            </a:xfrm>
            <a:custGeom>
              <a:avLst/>
              <a:gdLst/>
              <a:ahLst/>
              <a:cxnLst/>
              <a:rect l="l" t="t" r="r" b="b"/>
              <a:pathLst>
                <a:path w="200" h="492" extrusionOk="0">
                  <a:moveTo>
                    <a:pt x="162" y="0"/>
                  </a:moveTo>
                  <a:cubicBezTo>
                    <a:pt x="155" y="0"/>
                    <a:pt x="147" y="3"/>
                    <a:pt x="140" y="8"/>
                  </a:cubicBezTo>
                  <a:cubicBezTo>
                    <a:pt x="88" y="54"/>
                    <a:pt x="60" y="126"/>
                    <a:pt x="42" y="193"/>
                  </a:cubicBezTo>
                  <a:cubicBezTo>
                    <a:pt x="19" y="272"/>
                    <a:pt x="7" y="351"/>
                    <a:pt x="2" y="432"/>
                  </a:cubicBezTo>
                  <a:cubicBezTo>
                    <a:pt x="1" y="462"/>
                    <a:pt x="30" y="491"/>
                    <a:pt x="59" y="491"/>
                  </a:cubicBezTo>
                  <a:cubicBezTo>
                    <a:pt x="60" y="491"/>
                    <a:pt x="61" y="491"/>
                    <a:pt x="62" y="491"/>
                  </a:cubicBezTo>
                  <a:cubicBezTo>
                    <a:pt x="63" y="491"/>
                    <a:pt x="64" y="491"/>
                    <a:pt x="64" y="491"/>
                  </a:cubicBezTo>
                  <a:cubicBezTo>
                    <a:pt x="98" y="491"/>
                    <a:pt x="124" y="467"/>
                    <a:pt x="124" y="433"/>
                  </a:cubicBezTo>
                  <a:cubicBezTo>
                    <a:pt x="125" y="357"/>
                    <a:pt x="133" y="297"/>
                    <a:pt x="149" y="224"/>
                  </a:cubicBezTo>
                  <a:cubicBezTo>
                    <a:pt x="164" y="162"/>
                    <a:pt x="180" y="103"/>
                    <a:pt x="194" y="41"/>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9" name="Google Shape;5199;p185"/>
            <p:cNvSpPr/>
            <p:nvPr/>
          </p:nvSpPr>
          <p:spPr>
            <a:xfrm>
              <a:off x="5489025" y="2084625"/>
              <a:ext cx="3200" cy="17200"/>
            </a:xfrm>
            <a:custGeom>
              <a:avLst/>
              <a:gdLst/>
              <a:ahLst/>
              <a:cxnLst/>
              <a:rect l="l" t="t" r="r" b="b"/>
              <a:pathLst>
                <a:path w="128" h="688" extrusionOk="0">
                  <a:moveTo>
                    <a:pt x="64" y="0"/>
                  </a:moveTo>
                  <a:cubicBezTo>
                    <a:pt x="52" y="0"/>
                    <a:pt x="41" y="7"/>
                    <a:pt x="37" y="20"/>
                  </a:cubicBezTo>
                  <a:cubicBezTo>
                    <a:pt x="18" y="70"/>
                    <a:pt x="8" y="116"/>
                    <a:pt x="5" y="169"/>
                  </a:cubicBezTo>
                  <a:cubicBezTo>
                    <a:pt x="1" y="220"/>
                    <a:pt x="2" y="271"/>
                    <a:pt x="2" y="321"/>
                  </a:cubicBezTo>
                  <a:lnTo>
                    <a:pt x="2" y="627"/>
                  </a:lnTo>
                  <a:cubicBezTo>
                    <a:pt x="2" y="667"/>
                    <a:pt x="33" y="687"/>
                    <a:pt x="64" y="687"/>
                  </a:cubicBezTo>
                  <a:cubicBezTo>
                    <a:pt x="95" y="687"/>
                    <a:pt x="126" y="667"/>
                    <a:pt x="126" y="627"/>
                  </a:cubicBezTo>
                  <a:lnTo>
                    <a:pt x="126" y="321"/>
                  </a:lnTo>
                  <a:cubicBezTo>
                    <a:pt x="126" y="270"/>
                    <a:pt x="128" y="219"/>
                    <a:pt x="124" y="169"/>
                  </a:cubicBezTo>
                  <a:cubicBezTo>
                    <a:pt x="120" y="116"/>
                    <a:pt x="109" y="70"/>
                    <a:pt x="92" y="20"/>
                  </a:cubicBezTo>
                  <a:cubicBezTo>
                    <a:pt x="87" y="7"/>
                    <a:pt x="75" y="0"/>
                    <a:pt x="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0" name="Google Shape;5200;p185"/>
            <p:cNvSpPr/>
            <p:nvPr/>
          </p:nvSpPr>
          <p:spPr>
            <a:xfrm>
              <a:off x="5507850" y="2095875"/>
              <a:ext cx="6025" cy="10750"/>
            </a:xfrm>
            <a:custGeom>
              <a:avLst/>
              <a:gdLst/>
              <a:ahLst/>
              <a:cxnLst/>
              <a:rect l="l" t="t" r="r" b="b"/>
              <a:pathLst>
                <a:path w="241" h="430" extrusionOk="0">
                  <a:moveTo>
                    <a:pt x="210" y="0"/>
                  </a:moveTo>
                  <a:cubicBezTo>
                    <a:pt x="204" y="0"/>
                    <a:pt x="197" y="2"/>
                    <a:pt x="192" y="7"/>
                  </a:cubicBezTo>
                  <a:cubicBezTo>
                    <a:pt x="140" y="50"/>
                    <a:pt x="105" y="109"/>
                    <a:pt x="79" y="170"/>
                  </a:cubicBezTo>
                  <a:cubicBezTo>
                    <a:pt x="50" y="231"/>
                    <a:pt x="28" y="296"/>
                    <a:pt x="8" y="361"/>
                  </a:cubicBezTo>
                  <a:cubicBezTo>
                    <a:pt x="1" y="388"/>
                    <a:pt x="17" y="422"/>
                    <a:pt x="46" y="427"/>
                  </a:cubicBezTo>
                  <a:cubicBezTo>
                    <a:pt x="51" y="428"/>
                    <a:pt x="57" y="429"/>
                    <a:pt x="62" y="429"/>
                  </a:cubicBezTo>
                  <a:cubicBezTo>
                    <a:pt x="84" y="429"/>
                    <a:pt x="106" y="415"/>
                    <a:pt x="113" y="391"/>
                  </a:cubicBezTo>
                  <a:cubicBezTo>
                    <a:pt x="129" y="329"/>
                    <a:pt x="150" y="269"/>
                    <a:pt x="174" y="211"/>
                  </a:cubicBezTo>
                  <a:cubicBezTo>
                    <a:pt x="197" y="153"/>
                    <a:pt x="223" y="97"/>
                    <a:pt x="237" y="33"/>
                  </a:cubicBezTo>
                  <a:cubicBezTo>
                    <a:pt x="240" y="14"/>
                    <a:pt x="226"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1" name="Google Shape;5201;p185"/>
            <p:cNvSpPr/>
            <p:nvPr/>
          </p:nvSpPr>
          <p:spPr>
            <a:xfrm>
              <a:off x="5368375" y="2222575"/>
              <a:ext cx="4225" cy="11400"/>
            </a:xfrm>
            <a:custGeom>
              <a:avLst/>
              <a:gdLst/>
              <a:ahLst/>
              <a:cxnLst/>
              <a:rect l="l" t="t" r="r" b="b"/>
              <a:pathLst>
                <a:path w="169" h="456" extrusionOk="0">
                  <a:moveTo>
                    <a:pt x="43" y="1"/>
                  </a:moveTo>
                  <a:cubicBezTo>
                    <a:pt x="22" y="1"/>
                    <a:pt x="1" y="19"/>
                    <a:pt x="2" y="41"/>
                  </a:cubicBezTo>
                  <a:cubicBezTo>
                    <a:pt x="2" y="52"/>
                    <a:pt x="4" y="61"/>
                    <a:pt x="5" y="69"/>
                  </a:cubicBezTo>
                  <a:cubicBezTo>
                    <a:pt x="5" y="72"/>
                    <a:pt x="6" y="85"/>
                    <a:pt x="7" y="85"/>
                  </a:cubicBezTo>
                  <a:cubicBezTo>
                    <a:pt x="7" y="85"/>
                    <a:pt x="7" y="85"/>
                    <a:pt x="7" y="84"/>
                  </a:cubicBezTo>
                  <a:cubicBezTo>
                    <a:pt x="9" y="96"/>
                    <a:pt x="15" y="117"/>
                    <a:pt x="19" y="133"/>
                  </a:cubicBezTo>
                  <a:cubicBezTo>
                    <a:pt x="26" y="159"/>
                    <a:pt x="30" y="187"/>
                    <a:pt x="35" y="213"/>
                  </a:cubicBezTo>
                  <a:cubicBezTo>
                    <a:pt x="34" y="211"/>
                    <a:pt x="34" y="210"/>
                    <a:pt x="34" y="210"/>
                  </a:cubicBezTo>
                  <a:lnTo>
                    <a:pt x="34" y="210"/>
                  </a:lnTo>
                  <a:cubicBezTo>
                    <a:pt x="34" y="210"/>
                    <a:pt x="36" y="222"/>
                    <a:pt x="36" y="224"/>
                  </a:cubicBezTo>
                  <a:cubicBezTo>
                    <a:pt x="37" y="232"/>
                    <a:pt x="37" y="238"/>
                    <a:pt x="37" y="246"/>
                  </a:cubicBezTo>
                  <a:cubicBezTo>
                    <a:pt x="38" y="261"/>
                    <a:pt x="38" y="274"/>
                    <a:pt x="37" y="289"/>
                  </a:cubicBezTo>
                  <a:cubicBezTo>
                    <a:pt x="37" y="304"/>
                    <a:pt x="36" y="319"/>
                    <a:pt x="35" y="333"/>
                  </a:cubicBezTo>
                  <a:cubicBezTo>
                    <a:pt x="35" y="336"/>
                    <a:pt x="32" y="342"/>
                    <a:pt x="32" y="346"/>
                  </a:cubicBezTo>
                  <a:cubicBezTo>
                    <a:pt x="33" y="343"/>
                    <a:pt x="34" y="341"/>
                    <a:pt x="34" y="341"/>
                  </a:cubicBezTo>
                  <a:lnTo>
                    <a:pt x="34" y="341"/>
                  </a:lnTo>
                  <a:cubicBezTo>
                    <a:pt x="34" y="341"/>
                    <a:pt x="34" y="343"/>
                    <a:pt x="32" y="347"/>
                  </a:cubicBezTo>
                  <a:cubicBezTo>
                    <a:pt x="31" y="356"/>
                    <a:pt x="30" y="364"/>
                    <a:pt x="29" y="372"/>
                  </a:cubicBezTo>
                  <a:cubicBezTo>
                    <a:pt x="22" y="406"/>
                    <a:pt x="38" y="446"/>
                    <a:pt x="75" y="453"/>
                  </a:cubicBezTo>
                  <a:cubicBezTo>
                    <a:pt x="81" y="455"/>
                    <a:pt x="87" y="456"/>
                    <a:pt x="93" y="456"/>
                  </a:cubicBezTo>
                  <a:cubicBezTo>
                    <a:pt x="119" y="456"/>
                    <a:pt x="149" y="439"/>
                    <a:pt x="154" y="409"/>
                  </a:cubicBezTo>
                  <a:cubicBezTo>
                    <a:pt x="168" y="334"/>
                    <a:pt x="169" y="263"/>
                    <a:pt x="157" y="189"/>
                  </a:cubicBezTo>
                  <a:cubicBezTo>
                    <a:pt x="152" y="156"/>
                    <a:pt x="142" y="127"/>
                    <a:pt x="130" y="97"/>
                  </a:cubicBezTo>
                  <a:cubicBezTo>
                    <a:pt x="122" y="76"/>
                    <a:pt x="113" y="58"/>
                    <a:pt x="99" y="40"/>
                  </a:cubicBezTo>
                  <a:cubicBezTo>
                    <a:pt x="88" y="27"/>
                    <a:pt x="77" y="17"/>
                    <a:pt x="62" y="6"/>
                  </a:cubicBezTo>
                  <a:cubicBezTo>
                    <a:pt x="56" y="2"/>
                    <a:pt x="50" y="1"/>
                    <a:pt x="4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2" name="Google Shape;5202;p185"/>
            <p:cNvSpPr/>
            <p:nvPr/>
          </p:nvSpPr>
          <p:spPr>
            <a:xfrm>
              <a:off x="5393950" y="2224300"/>
              <a:ext cx="3925" cy="9525"/>
            </a:xfrm>
            <a:custGeom>
              <a:avLst/>
              <a:gdLst/>
              <a:ahLst/>
              <a:cxnLst/>
              <a:rect l="l" t="t" r="r" b="b"/>
              <a:pathLst>
                <a:path w="157" h="381" extrusionOk="0">
                  <a:moveTo>
                    <a:pt x="116" y="1"/>
                  </a:moveTo>
                  <a:cubicBezTo>
                    <a:pt x="107" y="1"/>
                    <a:pt x="98" y="6"/>
                    <a:pt x="95" y="17"/>
                  </a:cubicBezTo>
                  <a:cubicBezTo>
                    <a:pt x="88" y="41"/>
                    <a:pt x="85" y="67"/>
                    <a:pt x="77" y="91"/>
                  </a:cubicBezTo>
                  <a:cubicBezTo>
                    <a:pt x="70" y="116"/>
                    <a:pt x="63" y="138"/>
                    <a:pt x="57" y="162"/>
                  </a:cubicBezTo>
                  <a:cubicBezTo>
                    <a:pt x="44" y="210"/>
                    <a:pt x="28" y="260"/>
                    <a:pt x="11" y="307"/>
                  </a:cubicBezTo>
                  <a:cubicBezTo>
                    <a:pt x="0" y="336"/>
                    <a:pt x="22" y="372"/>
                    <a:pt x="52" y="379"/>
                  </a:cubicBezTo>
                  <a:cubicBezTo>
                    <a:pt x="57" y="380"/>
                    <a:pt x="61" y="381"/>
                    <a:pt x="66" y="381"/>
                  </a:cubicBezTo>
                  <a:cubicBezTo>
                    <a:pt x="92" y="381"/>
                    <a:pt x="116" y="364"/>
                    <a:pt x="123" y="338"/>
                  </a:cubicBezTo>
                  <a:cubicBezTo>
                    <a:pt x="140" y="285"/>
                    <a:pt x="150" y="231"/>
                    <a:pt x="154" y="174"/>
                  </a:cubicBezTo>
                  <a:cubicBezTo>
                    <a:pt x="155" y="162"/>
                    <a:pt x="156" y="149"/>
                    <a:pt x="155" y="136"/>
                  </a:cubicBezTo>
                  <a:cubicBezTo>
                    <a:pt x="155" y="123"/>
                    <a:pt x="152" y="111"/>
                    <a:pt x="151" y="97"/>
                  </a:cubicBezTo>
                  <a:cubicBezTo>
                    <a:pt x="149" y="71"/>
                    <a:pt x="146" y="43"/>
                    <a:pt x="139" y="17"/>
                  </a:cubicBezTo>
                  <a:cubicBezTo>
                    <a:pt x="135" y="6"/>
                    <a:pt x="126"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3" name="Google Shape;5203;p185"/>
            <p:cNvSpPr/>
            <p:nvPr/>
          </p:nvSpPr>
          <p:spPr>
            <a:xfrm>
              <a:off x="5108125" y="2173175"/>
              <a:ext cx="10950" cy="18175"/>
            </a:xfrm>
            <a:custGeom>
              <a:avLst/>
              <a:gdLst/>
              <a:ahLst/>
              <a:cxnLst/>
              <a:rect l="l" t="t" r="r" b="b"/>
              <a:pathLst>
                <a:path w="438" h="727" extrusionOk="0">
                  <a:moveTo>
                    <a:pt x="28" y="1"/>
                  </a:moveTo>
                  <a:cubicBezTo>
                    <a:pt x="12" y="1"/>
                    <a:pt x="0" y="18"/>
                    <a:pt x="9" y="34"/>
                  </a:cubicBezTo>
                  <a:cubicBezTo>
                    <a:pt x="61" y="143"/>
                    <a:pt x="126" y="244"/>
                    <a:pt x="179" y="354"/>
                  </a:cubicBezTo>
                  <a:cubicBezTo>
                    <a:pt x="233" y="469"/>
                    <a:pt x="278" y="587"/>
                    <a:pt x="330" y="700"/>
                  </a:cubicBezTo>
                  <a:cubicBezTo>
                    <a:pt x="338" y="718"/>
                    <a:pt x="358" y="727"/>
                    <a:pt x="378" y="727"/>
                  </a:cubicBezTo>
                  <a:cubicBezTo>
                    <a:pt x="388" y="727"/>
                    <a:pt x="398" y="724"/>
                    <a:pt x="406" y="720"/>
                  </a:cubicBezTo>
                  <a:cubicBezTo>
                    <a:pt x="433" y="704"/>
                    <a:pt x="438" y="672"/>
                    <a:pt x="425" y="644"/>
                  </a:cubicBezTo>
                  <a:cubicBezTo>
                    <a:pt x="371" y="526"/>
                    <a:pt x="324" y="405"/>
                    <a:pt x="269" y="289"/>
                  </a:cubicBezTo>
                  <a:cubicBezTo>
                    <a:pt x="217" y="182"/>
                    <a:pt x="151" y="59"/>
                    <a:pt x="39" y="4"/>
                  </a:cubicBezTo>
                  <a:cubicBezTo>
                    <a:pt x="35" y="2"/>
                    <a:pt x="32" y="1"/>
                    <a:pt x="2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4" name="Google Shape;5204;p185"/>
            <p:cNvSpPr/>
            <p:nvPr/>
          </p:nvSpPr>
          <p:spPr>
            <a:xfrm>
              <a:off x="5115225" y="2177050"/>
              <a:ext cx="4125" cy="10400"/>
            </a:xfrm>
            <a:custGeom>
              <a:avLst/>
              <a:gdLst/>
              <a:ahLst/>
              <a:cxnLst/>
              <a:rect l="l" t="t" r="r" b="b"/>
              <a:pathLst>
                <a:path w="165" h="416" extrusionOk="0">
                  <a:moveTo>
                    <a:pt x="143" y="0"/>
                  </a:moveTo>
                  <a:cubicBezTo>
                    <a:pt x="142" y="0"/>
                    <a:pt x="140" y="1"/>
                    <a:pt x="139" y="1"/>
                  </a:cubicBezTo>
                  <a:cubicBezTo>
                    <a:pt x="108" y="11"/>
                    <a:pt x="79" y="39"/>
                    <a:pt x="61" y="64"/>
                  </a:cubicBezTo>
                  <a:cubicBezTo>
                    <a:pt x="50" y="76"/>
                    <a:pt x="40" y="89"/>
                    <a:pt x="32" y="104"/>
                  </a:cubicBezTo>
                  <a:cubicBezTo>
                    <a:pt x="23" y="120"/>
                    <a:pt x="20" y="141"/>
                    <a:pt x="16" y="158"/>
                  </a:cubicBezTo>
                  <a:cubicBezTo>
                    <a:pt x="0" y="239"/>
                    <a:pt x="20" y="317"/>
                    <a:pt x="51" y="392"/>
                  </a:cubicBezTo>
                  <a:cubicBezTo>
                    <a:pt x="58" y="407"/>
                    <a:pt x="77" y="416"/>
                    <a:pt x="94" y="416"/>
                  </a:cubicBezTo>
                  <a:cubicBezTo>
                    <a:pt x="101" y="416"/>
                    <a:pt x="107" y="415"/>
                    <a:pt x="113" y="412"/>
                  </a:cubicBezTo>
                  <a:cubicBezTo>
                    <a:pt x="132" y="403"/>
                    <a:pt x="150" y="377"/>
                    <a:pt x="141" y="355"/>
                  </a:cubicBezTo>
                  <a:cubicBezTo>
                    <a:pt x="115" y="293"/>
                    <a:pt x="104" y="239"/>
                    <a:pt x="110" y="173"/>
                  </a:cubicBezTo>
                  <a:cubicBezTo>
                    <a:pt x="110" y="173"/>
                    <a:pt x="111" y="168"/>
                    <a:pt x="111" y="167"/>
                  </a:cubicBezTo>
                  <a:lnTo>
                    <a:pt x="111" y="167"/>
                  </a:lnTo>
                  <a:cubicBezTo>
                    <a:pt x="111" y="165"/>
                    <a:pt x="112" y="162"/>
                    <a:pt x="112" y="161"/>
                  </a:cubicBezTo>
                  <a:cubicBezTo>
                    <a:pt x="113" y="153"/>
                    <a:pt x="115" y="147"/>
                    <a:pt x="117" y="140"/>
                  </a:cubicBezTo>
                  <a:cubicBezTo>
                    <a:pt x="120" y="121"/>
                    <a:pt x="118" y="116"/>
                    <a:pt x="124" y="99"/>
                  </a:cubicBezTo>
                  <a:cubicBezTo>
                    <a:pt x="133" y="71"/>
                    <a:pt x="150" y="48"/>
                    <a:pt x="160" y="23"/>
                  </a:cubicBezTo>
                  <a:cubicBezTo>
                    <a:pt x="165"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5" name="Google Shape;5205;p185"/>
            <p:cNvSpPr/>
            <p:nvPr/>
          </p:nvSpPr>
          <p:spPr>
            <a:xfrm>
              <a:off x="5327200" y="2146950"/>
              <a:ext cx="4000" cy="7600"/>
            </a:xfrm>
            <a:custGeom>
              <a:avLst/>
              <a:gdLst/>
              <a:ahLst/>
              <a:cxnLst/>
              <a:rect l="l" t="t" r="r" b="b"/>
              <a:pathLst>
                <a:path w="160" h="304" extrusionOk="0">
                  <a:moveTo>
                    <a:pt x="20" y="1"/>
                  </a:moveTo>
                  <a:cubicBezTo>
                    <a:pt x="10" y="1"/>
                    <a:pt x="0" y="10"/>
                    <a:pt x="3" y="23"/>
                  </a:cubicBezTo>
                  <a:cubicBezTo>
                    <a:pt x="19" y="114"/>
                    <a:pt x="51" y="200"/>
                    <a:pt x="88" y="286"/>
                  </a:cubicBezTo>
                  <a:cubicBezTo>
                    <a:pt x="93" y="298"/>
                    <a:pt x="106" y="304"/>
                    <a:pt x="119" y="304"/>
                  </a:cubicBezTo>
                  <a:cubicBezTo>
                    <a:pt x="125" y="304"/>
                    <a:pt x="132" y="302"/>
                    <a:pt x="137" y="299"/>
                  </a:cubicBezTo>
                  <a:cubicBezTo>
                    <a:pt x="154" y="290"/>
                    <a:pt x="160" y="268"/>
                    <a:pt x="150" y="250"/>
                  </a:cubicBezTo>
                  <a:cubicBezTo>
                    <a:pt x="108" y="172"/>
                    <a:pt x="72" y="90"/>
                    <a:pt x="34" y="9"/>
                  </a:cubicBezTo>
                  <a:cubicBezTo>
                    <a:pt x="30" y="3"/>
                    <a:pt x="25" y="1"/>
                    <a:pt x="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6" name="Google Shape;5206;p185"/>
            <p:cNvSpPr/>
            <p:nvPr/>
          </p:nvSpPr>
          <p:spPr>
            <a:xfrm>
              <a:off x="5336275" y="2141950"/>
              <a:ext cx="5800" cy="14125"/>
            </a:xfrm>
            <a:custGeom>
              <a:avLst/>
              <a:gdLst/>
              <a:ahLst/>
              <a:cxnLst/>
              <a:rect l="l" t="t" r="r" b="b"/>
              <a:pathLst>
                <a:path w="232" h="565" extrusionOk="0">
                  <a:moveTo>
                    <a:pt x="202" y="1"/>
                  </a:moveTo>
                  <a:cubicBezTo>
                    <a:pt x="200" y="1"/>
                    <a:pt x="197" y="1"/>
                    <a:pt x="194" y="2"/>
                  </a:cubicBezTo>
                  <a:cubicBezTo>
                    <a:pt x="103" y="42"/>
                    <a:pt x="41" y="126"/>
                    <a:pt x="21" y="223"/>
                  </a:cubicBezTo>
                  <a:cubicBezTo>
                    <a:pt x="1" y="327"/>
                    <a:pt x="20" y="434"/>
                    <a:pt x="60" y="531"/>
                  </a:cubicBezTo>
                  <a:cubicBezTo>
                    <a:pt x="68" y="550"/>
                    <a:pt x="83" y="565"/>
                    <a:pt x="103" y="565"/>
                  </a:cubicBezTo>
                  <a:cubicBezTo>
                    <a:pt x="107" y="565"/>
                    <a:pt x="112" y="564"/>
                    <a:pt x="116" y="563"/>
                  </a:cubicBezTo>
                  <a:cubicBezTo>
                    <a:pt x="140" y="557"/>
                    <a:pt x="158" y="530"/>
                    <a:pt x="150" y="506"/>
                  </a:cubicBezTo>
                  <a:cubicBezTo>
                    <a:pt x="117" y="426"/>
                    <a:pt x="97" y="335"/>
                    <a:pt x="115" y="248"/>
                  </a:cubicBezTo>
                  <a:cubicBezTo>
                    <a:pt x="133" y="167"/>
                    <a:pt x="177" y="96"/>
                    <a:pt x="222" y="29"/>
                  </a:cubicBezTo>
                  <a:cubicBezTo>
                    <a:pt x="231" y="14"/>
                    <a:pt x="218" y="1"/>
                    <a:pt x="2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7" name="Google Shape;5207;p185"/>
            <p:cNvSpPr/>
            <p:nvPr/>
          </p:nvSpPr>
          <p:spPr>
            <a:xfrm>
              <a:off x="5173925" y="2160550"/>
              <a:ext cx="3575" cy="23525"/>
            </a:xfrm>
            <a:custGeom>
              <a:avLst/>
              <a:gdLst/>
              <a:ahLst/>
              <a:cxnLst/>
              <a:rect l="l" t="t" r="r" b="b"/>
              <a:pathLst>
                <a:path w="143" h="941" extrusionOk="0">
                  <a:moveTo>
                    <a:pt x="72" y="1"/>
                  </a:moveTo>
                  <a:cubicBezTo>
                    <a:pt x="62" y="1"/>
                    <a:pt x="51" y="6"/>
                    <a:pt x="47" y="18"/>
                  </a:cubicBezTo>
                  <a:cubicBezTo>
                    <a:pt x="27" y="85"/>
                    <a:pt x="26" y="157"/>
                    <a:pt x="17" y="228"/>
                  </a:cubicBezTo>
                  <a:cubicBezTo>
                    <a:pt x="8" y="298"/>
                    <a:pt x="6" y="370"/>
                    <a:pt x="5" y="441"/>
                  </a:cubicBezTo>
                  <a:cubicBezTo>
                    <a:pt x="0" y="585"/>
                    <a:pt x="3" y="730"/>
                    <a:pt x="1" y="873"/>
                  </a:cubicBezTo>
                  <a:cubicBezTo>
                    <a:pt x="1" y="918"/>
                    <a:pt x="36" y="941"/>
                    <a:pt x="71" y="941"/>
                  </a:cubicBezTo>
                  <a:cubicBezTo>
                    <a:pt x="107" y="941"/>
                    <a:pt x="142" y="918"/>
                    <a:pt x="142" y="873"/>
                  </a:cubicBezTo>
                  <a:cubicBezTo>
                    <a:pt x="139" y="729"/>
                    <a:pt x="143" y="584"/>
                    <a:pt x="137" y="441"/>
                  </a:cubicBezTo>
                  <a:cubicBezTo>
                    <a:pt x="134" y="370"/>
                    <a:pt x="133" y="298"/>
                    <a:pt x="126" y="228"/>
                  </a:cubicBezTo>
                  <a:cubicBezTo>
                    <a:pt x="117" y="157"/>
                    <a:pt x="114" y="85"/>
                    <a:pt x="95" y="18"/>
                  </a:cubicBezTo>
                  <a:cubicBezTo>
                    <a:pt x="92" y="6"/>
                    <a:pt x="82"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8" name="Google Shape;5208;p185"/>
            <p:cNvSpPr/>
            <p:nvPr/>
          </p:nvSpPr>
          <p:spPr>
            <a:xfrm>
              <a:off x="5185475" y="2159350"/>
              <a:ext cx="3025" cy="15625"/>
            </a:xfrm>
            <a:custGeom>
              <a:avLst/>
              <a:gdLst/>
              <a:ahLst/>
              <a:cxnLst/>
              <a:rect l="l" t="t" r="r" b="b"/>
              <a:pathLst>
                <a:path w="121" h="625" extrusionOk="0">
                  <a:moveTo>
                    <a:pt x="60" y="0"/>
                  </a:moveTo>
                  <a:cubicBezTo>
                    <a:pt x="51" y="0"/>
                    <a:pt x="42" y="5"/>
                    <a:pt x="39" y="15"/>
                  </a:cubicBezTo>
                  <a:cubicBezTo>
                    <a:pt x="14" y="106"/>
                    <a:pt x="0" y="198"/>
                    <a:pt x="2" y="291"/>
                  </a:cubicBezTo>
                  <a:lnTo>
                    <a:pt x="5" y="572"/>
                  </a:lnTo>
                  <a:cubicBezTo>
                    <a:pt x="5" y="607"/>
                    <a:pt x="32" y="625"/>
                    <a:pt x="59" y="625"/>
                  </a:cubicBezTo>
                  <a:cubicBezTo>
                    <a:pt x="86" y="625"/>
                    <a:pt x="114" y="607"/>
                    <a:pt x="115" y="572"/>
                  </a:cubicBezTo>
                  <a:lnTo>
                    <a:pt x="118" y="291"/>
                  </a:lnTo>
                  <a:cubicBezTo>
                    <a:pt x="120" y="198"/>
                    <a:pt x="107" y="106"/>
                    <a:pt x="81" y="15"/>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9" name="Google Shape;5209;p185"/>
            <p:cNvSpPr/>
            <p:nvPr/>
          </p:nvSpPr>
          <p:spPr>
            <a:xfrm>
              <a:off x="5472250" y="2134100"/>
              <a:ext cx="5975" cy="15675"/>
            </a:xfrm>
            <a:custGeom>
              <a:avLst/>
              <a:gdLst/>
              <a:ahLst/>
              <a:cxnLst/>
              <a:rect l="l" t="t" r="r" b="b"/>
              <a:pathLst>
                <a:path w="239" h="627" extrusionOk="0">
                  <a:moveTo>
                    <a:pt x="209" y="1"/>
                  </a:moveTo>
                  <a:cubicBezTo>
                    <a:pt x="199" y="1"/>
                    <a:pt x="190" y="6"/>
                    <a:pt x="187" y="18"/>
                  </a:cubicBezTo>
                  <a:cubicBezTo>
                    <a:pt x="176" y="64"/>
                    <a:pt x="166" y="110"/>
                    <a:pt x="153" y="154"/>
                  </a:cubicBezTo>
                  <a:cubicBezTo>
                    <a:pt x="145" y="178"/>
                    <a:pt x="135" y="198"/>
                    <a:pt x="127" y="221"/>
                  </a:cubicBezTo>
                  <a:cubicBezTo>
                    <a:pt x="119" y="244"/>
                    <a:pt x="113" y="266"/>
                    <a:pt x="105" y="290"/>
                  </a:cubicBezTo>
                  <a:cubicBezTo>
                    <a:pt x="74" y="380"/>
                    <a:pt x="44" y="470"/>
                    <a:pt x="11" y="559"/>
                  </a:cubicBezTo>
                  <a:cubicBezTo>
                    <a:pt x="0" y="587"/>
                    <a:pt x="22" y="617"/>
                    <a:pt x="48" y="624"/>
                  </a:cubicBezTo>
                  <a:cubicBezTo>
                    <a:pt x="53" y="626"/>
                    <a:pt x="57" y="626"/>
                    <a:pt x="62" y="626"/>
                  </a:cubicBezTo>
                  <a:cubicBezTo>
                    <a:pt x="83" y="626"/>
                    <a:pt x="101" y="610"/>
                    <a:pt x="110" y="589"/>
                  </a:cubicBezTo>
                  <a:cubicBezTo>
                    <a:pt x="145" y="500"/>
                    <a:pt x="185" y="407"/>
                    <a:pt x="206" y="313"/>
                  </a:cubicBezTo>
                  <a:cubicBezTo>
                    <a:pt x="212" y="291"/>
                    <a:pt x="217" y="267"/>
                    <a:pt x="222" y="243"/>
                  </a:cubicBezTo>
                  <a:cubicBezTo>
                    <a:pt x="227" y="219"/>
                    <a:pt x="226" y="194"/>
                    <a:pt x="228" y="170"/>
                  </a:cubicBezTo>
                  <a:cubicBezTo>
                    <a:pt x="233" y="121"/>
                    <a:pt x="238" y="72"/>
                    <a:pt x="235" y="24"/>
                  </a:cubicBezTo>
                  <a:cubicBezTo>
                    <a:pt x="233" y="10"/>
                    <a:pt x="221"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0" name="Google Shape;5210;p185"/>
            <p:cNvSpPr/>
            <p:nvPr/>
          </p:nvSpPr>
          <p:spPr>
            <a:xfrm>
              <a:off x="5483950" y="2135475"/>
              <a:ext cx="3650" cy="11575"/>
            </a:xfrm>
            <a:custGeom>
              <a:avLst/>
              <a:gdLst/>
              <a:ahLst/>
              <a:cxnLst/>
              <a:rect l="l" t="t" r="r" b="b"/>
              <a:pathLst>
                <a:path w="146" h="463" extrusionOk="0">
                  <a:moveTo>
                    <a:pt x="38" y="1"/>
                  </a:moveTo>
                  <a:cubicBezTo>
                    <a:pt x="31" y="1"/>
                    <a:pt x="25" y="5"/>
                    <a:pt x="23" y="14"/>
                  </a:cubicBezTo>
                  <a:cubicBezTo>
                    <a:pt x="15" y="48"/>
                    <a:pt x="11" y="81"/>
                    <a:pt x="9" y="117"/>
                  </a:cubicBezTo>
                  <a:cubicBezTo>
                    <a:pt x="6" y="151"/>
                    <a:pt x="1" y="186"/>
                    <a:pt x="4" y="222"/>
                  </a:cubicBezTo>
                  <a:cubicBezTo>
                    <a:pt x="10" y="293"/>
                    <a:pt x="25" y="364"/>
                    <a:pt x="47" y="431"/>
                  </a:cubicBezTo>
                  <a:cubicBezTo>
                    <a:pt x="54" y="453"/>
                    <a:pt x="72" y="463"/>
                    <a:pt x="90" y="463"/>
                  </a:cubicBezTo>
                  <a:cubicBezTo>
                    <a:pt x="118" y="463"/>
                    <a:pt x="146" y="440"/>
                    <a:pt x="134" y="407"/>
                  </a:cubicBezTo>
                  <a:cubicBezTo>
                    <a:pt x="112" y="344"/>
                    <a:pt x="96" y="281"/>
                    <a:pt x="87" y="215"/>
                  </a:cubicBezTo>
                  <a:cubicBezTo>
                    <a:pt x="82" y="184"/>
                    <a:pt x="76" y="154"/>
                    <a:pt x="69" y="123"/>
                  </a:cubicBezTo>
                  <a:cubicBezTo>
                    <a:pt x="62" y="89"/>
                    <a:pt x="62" y="53"/>
                    <a:pt x="59" y="19"/>
                  </a:cubicBezTo>
                  <a:cubicBezTo>
                    <a:pt x="58" y="8"/>
                    <a:pt x="47" y="1"/>
                    <a:pt x="3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211" name="Google Shape;5211;p185"/>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64"/>
        <p:cNvGrpSpPr/>
        <p:nvPr/>
      </p:nvGrpSpPr>
      <p:grpSpPr>
        <a:xfrm>
          <a:off x="0" y="0"/>
          <a:ext cx="0" cy="0"/>
          <a:chOff x="0" y="0"/>
          <a:chExt cx="0" cy="0"/>
        </a:xfrm>
      </p:grpSpPr>
      <p:sp>
        <p:nvSpPr>
          <p:cNvPr id="65" name="Google Shape;65;p65"/>
          <p:cNvSpPr txBox="1">
            <a:spLocks noGrp="1"/>
          </p:cNvSpPr>
          <p:nvPr>
            <p:ph type="title"/>
          </p:nvPr>
        </p:nvSpPr>
        <p:spPr>
          <a:xfrm>
            <a:off x="81075" y="124725"/>
            <a:ext cx="8433900" cy="572700"/>
          </a:xfrm>
          <a:prstGeom prst="rect">
            <a:avLst/>
          </a:prstGeom>
          <a:noFill/>
          <a:ln>
            <a:noFill/>
          </a:ln>
        </p:spPr>
        <p:txBody>
          <a:bodyPr spcFirstLastPara="1" wrap="square" lIns="91425" tIns="91425" rIns="91425" bIns="91425" anchor="t" anchorCtr="0">
            <a:normAutofit/>
          </a:bodyPr>
          <a:lstStyle>
            <a:lvl1pPr lvl="0" algn="l" rtl="1">
              <a:lnSpc>
                <a:spcPct val="100000"/>
              </a:lnSpc>
              <a:spcBef>
                <a:spcPts val="0"/>
              </a:spcBef>
              <a:spcAft>
                <a:spcPts val="0"/>
              </a:spcAft>
              <a:buClr>
                <a:schemeClr val="lt1"/>
              </a:buClr>
              <a:buSzPts val="2800"/>
              <a:buFont typeface="Calibri"/>
              <a:buNone/>
              <a:defRPr sz="2800">
                <a:solidFill>
                  <a:schemeClr val="lt1"/>
                </a:solidFill>
                <a:latin typeface="Calibri"/>
                <a:ea typeface="Calibri"/>
                <a:cs typeface="Calibri"/>
                <a:sym typeface="Calibri"/>
              </a:defRPr>
            </a:lvl1pPr>
            <a:lvl2pPr lvl="1" algn="l">
              <a:lnSpc>
                <a:spcPct val="100000"/>
              </a:lnSpc>
              <a:spcBef>
                <a:spcPts val="0"/>
              </a:spcBef>
              <a:spcAft>
                <a:spcPts val="0"/>
              </a:spcAft>
              <a:buClr>
                <a:schemeClr val="dk1"/>
              </a:buClr>
              <a:buSzPts val="2800"/>
              <a:buNone/>
              <a:defRPr sz="2800">
                <a:solidFill>
                  <a:schemeClr val="dk1"/>
                </a:solidFill>
              </a:defRPr>
            </a:lvl2pPr>
            <a:lvl3pPr lvl="2" algn="l">
              <a:lnSpc>
                <a:spcPct val="100000"/>
              </a:lnSpc>
              <a:spcBef>
                <a:spcPts val="0"/>
              </a:spcBef>
              <a:spcAft>
                <a:spcPts val="0"/>
              </a:spcAft>
              <a:buClr>
                <a:schemeClr val="dk1"/>
              </a:buClr>
              <a:buSzPts val="2800"/>
              <a:buNone/>
              <a:defRPr sz="2800">
                <a:solidFill>
                  <a:schemeClr val="dk1"/>
                </a:solidFill>
              </a:defRPr>
            </a:lvl3pPr>
            <a:lvl4pPr lvl="3" algn="l">
              <a:lnSpc>
                <a:spcPct val="100000"/>
              </a:lnSpc>
              <a:spcBef>
                <a:spcPts val="0"/>
              </a:spcBef>
              <a:spcAft>
                <a:spcPts val="0"/>
              </a:spcAft>
              <a:buClr>
                <a:schemeClr val="dk1"/>
              </a:buClr>
              <a:buSzPts val="2800"/>
              <a:buNone/>
              <a:defRPr sz="2800">
                <a:solidFill>
                  <a:schemeClr val="dk1"/>
                </a:solidFill>
              </a:defRPr>
            </a:lvl4pPr>
            <a:lvl5pPr lvl="4" algn="l">
              <a:lnSpc>
                <a:spcPct val="100000"/>
              </a:lnSpc>
              <a:spcBef>
                <a:spcPts val="0"/>
              </a:spcBef>
              <a:spcAft>
                <a:spcPts val="0"/>
              </a:spcAft>
              <a:buClr>
                <a:schemeClr val="dk1"/>
              </a:buClr>
              <a:buSzPts val="2800"/>
              <a:buNone/>
              <a:defRPr sz="2800">
                <a:solidFill>
                  <a:schemeClr val="dk1"/>
                </a:solidFill>
              </a:defRPr>
            </a:lvl5pPr>
            <a:lvl6pPr lvl="5" algn="l">
              <a:lnSpc>
                <a:spcPct val="100000"/>
              </a:lnSpc>
              <a:spcBef>
                <a:spcPts val="0"/>
              </a:spcBef>
              <a:spcAft>
                <a:spcPts val="0"/>
              </a:spcAft>
              <a:buClr>
                <a:schemeClr val="dk1"/>
              </a:buClr>
              <a:buSzPts val="2800"/>
              <a:buNone/>
              <a:defRPr sz="2800">
                <a:solidFill>
                  <a:schemeClr val="dk1"/>
                </a:solidFill>
              </a:defRPr>
            </a:lvl6pPr>
            <a:lvl7pPr lvl="6" algn="l">
              <a:lnSpc>
                <a:spcPct val="100000"/>
              </a:lnSpc>
              <a:spcBef>
                <a:spcPts val="0"/>
              </a:spcBef>
              <a:spcAft>
                <a:spcPts val="0"/>
              </a:spcAft>
              <a:buClr>
                <a:schemeClr val="dk1"/>
              </a:buClr>
              <a:buSzPts val="2800"/>
              <a:buNone/>
              <a:defRPr sz="2800">
                <a:solidFill>
                  <a:schemeClr val="dk1"/>
                </a:solidFill>
              </a:defRPr>
            </a:lvl7pPr>
            <a:lvl8pPr lvl="7" algn="l">
              <a:lnSpc>
                <a:spcPct val="100000"/>
              </a:lnSpc>
              <a:spcBef>
                <a:spcPts val="0"/>
              </a:spcBef>
              <a:spcAft>
                <a:spcPts val="0"/>
              </a:spcAft>
              <a:buClr>
                <a:schemeClr val="dk1"/>
              </a:buClr>
              <a:buSzPts val="2800"/>
              <a:buNone/>
              <a:defRPr sz="2800">
                <a:solidFill>
                  <a:schemeClr val="dk1"/>
                </a:solidFill>
              </a:defRPr>
            </a:lvl8pPr>
            <a:lvl9pPr lvl="8" algn="l">
              <a:lnSpc>
                <a:spcPct val="100000"/>
              </a:lnSpc>
              <a:spcBef>
                <a:spcPts val="0"/>
              </a:spcBef>
              <a:spcAft>
                <a:spcPts val="0"/>
              </a:spcAft>
              <a:buClr>
                <a:schemeClr val="dk1"/>
              </a:buClr>
              <a:buSzPts val="2800"/>
              <a:buNone/>
              <a:defRPr sz="2800">
                <a:solidFill>
                  <a:schemeClr val="dk1"/>
                </a:solidFill>
              </a:defRPr>
            </a:lvl9pPr>
          </a:lstStyle>
          <a:p>
            <a:endParaRPr/>
          </a:p>
        </p:txBody>
      </p:sp>
      <p:sp>
        <p:nvSpPr>
          <p:cNvPr id="66" name="Google Shape;66;p65"/>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matchingName="Title and two columns 4">
  <p:cSld name="CUSTOM_36">
    <p:bg>
      <p:bgPr>
        <a:solidFill>
          <a:schemeClr val="dk2"/>
        </a:solidFill>
        <a:effectLst/>
      </p:bgPr>
    </p:bg>
    <p:spTree>
      <p:nvGrpSpPr>
        <p:cNvPr id="1" name="Shape 5212"/>
        <p:cNvGrpSpPr/>
        <p:nvPr/>
      </p:nvGrpSpPr>
      <p:grpSpPr>
        <a:xfrm>
          <a:off x="0" y="0"/>
          <a:ext cx="0" cy="0"/>
          <a:chOff x="0" y="0"/>
          <a:chExt cx="0" cy="0"/>
        </a:xfrm>
      </p:grpSpPr>
      <p:sp>
        <p:nvSpPr>
          <p:cNvPr id="5213" name="Google Shape;5213;p186"/>
          <p:cNvSpPr txBox="1">
            <a:spLocks noGrp="1"/>
          </p:cNvSpPr>
          <p:nvPr>
            <p:ph type="title"/>
          </p:nvPr>
        </p:nvSpPr>
        <p:spPr>
          <a:xfrm>
            <a:off x="719550"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5214" name="Google Shape;5214;p186"/>
          <p:cNvSpPr txBox="1">
            <a:spLocks noGrp="1"/>
          </p:cNvSpPr>
          <p:nvPr>
            <p:ph type="body" idx="1"/>
          </p:nvPr>
        </p:nvSpPr>
        <p:spPr>
          <a:xfrm>
            <a:off x="719550" y="1386450"/>
            <a:ext cx="3840600" cy="2454000"/>
          </a:xfrm>
          <a:prstGeom prst="rect">
            <a:avLst/>
          </a:prstGeom>
          <a:noFill/>
          <a:ln>
            <a:noFill/>
          </a:ln>
        </p:spPr>
        <p:txBody>
          <a:bodyPr spcFirstLastPara="1" wrap="square" lIns="91425" tIns="91425" rIns="91425" bIns="91425" anchor="t" anchorCtr="0">
            <a:noAutofit/>
          </a:bodyPr>
          <a:lstStyle>
            <a:lvl1pPr marL="457200" lvl="0" indent="-317500" algn="l">
              <a:lnSpc>
                <a:spcPct val="100000"/>
              </a:lnSpc>
              <a:spcBef>
                <a:spcPts val="0"/>
              </a:spcBef>
              <a:spcAft>
                <a:spcPts val="0"/>
              </a:spcAft>
              <a:buSzPts val="1400"/>
              <a:buChar char="●"/>
              <a:defRPr/>
            </a:lvl1pPr>
            <a:lvl2pPr marL="914400" lvl="1" indent="-317500" algn="l">
              <a:lnSpc>
                <a:spcPct val="100000"/>
              </a:lnSpc>
              <a:spcBef>
                <a:spcPts val="0"/>
              </a:spcBef>
              <a:spcAft>
                <a:spcPts val="0"/>
              </a:spcAft>
              <a:buSzPts val="1400"/>
              <a:buChar char="○"/>
              <a:defRPr/>
            </a:lvl2pPr>
            <a:lvl3pPr marL="1371600" lvl="2" indent="-317500" algn="l">
              <a:lnSpc>
                <a:spcPct val="100000"/>
              </a:lnSpc>
              <a:spcBef>
                <a:spcPts val="0"/>
              </a:spcBef>
              <a:spcAft>
                <a:spcPts val="0"/>
              </a:spcAft>
              <a:buSzPts val="1400"/>
              <a:buChar char="■"/>
              <a:defRPr/>
            </a:lvl3pPr>
            <a:lvl4pPr marL="1828800" lvl="3" indent="-317500" algn="l">
              <a:lnSpc>
                <a:spcPct val="100000"/>
              </a:lnSpc>
              <a:spcBef>
                <a:spcPts val="0"/>
              </a:spcBef>
              <a:spcAft>
                <a:spcPts val="0"/>
              </a:spcAft>
              <a:buSzPts val="1400"/>
              <a:buChar char="●"/>
              <a:defRPr/>
            </a:lvl4pPr>
            <a:lvl5pPr marL="2286000" lvl="4" indent="-317500" algn="l">
              <a:lnSpc>
                <a:spcPct val="100000"/>
              </a:lnSpc>
              <a:spcBef>
                <a:spcPts val="0"/>
              </a:spcBef>
              <a:spcAft>
                <a:spcPts val="0"/>
              </a:spcAft>
              <a:buSzPts val="1400"/>
              <a:buChar char="○"/>
              <a:defRPr/>
            </a:lvl5pPr>
            <a:lvl6pPr marL="2743200" lvl="5" indent="-317500" algn="l">
              <a:lnSpc>
                <a:spcPct val="100000"/>
              </a:lnSpc>
              <a:spcBef>
                <a:spcPts val="0"/>
              </a:spcBef>
              <a:spcAft>
                <a:spcPts val="0"/>
              </a:spcAft>
              <a:buSzPts val="1400"/>
              <a:buChar char="■"/>
              <a:defRPr/>
            </a:lvl6pPr>
            <a:lvl7pPr marL="3200400" lvl="6" indent="-317500" algn="l">
              <a:lnSpc>
                <a:spcPct val="100000"/>
              </a:lnSpc>
              <a:spcBef>
                <a:spcPts val="0"/>
              </a:spcBef>
              <a:spcAft>
                <a:spcPts val="0"/>
              </a:spcAft>
              <a:buSzPts val="1400"/>
              <a:buChar char="●"/>
              <a:defRPr/>
            </a:lvl7pPr>
            <a:lvl8pPr marL="3657600" lvl="7" indent="-317500" algn="l">
              <a:lnSpc>
                <a:spcPct val="100000"/>
              </a:lnSpc>
              <a:spcBef>
                <a:spcPts val="0"/>
              </a:spcBef>
              <a:spcAft>
                <a:spcPts val="0"/>
              </a:spcAft>
              <a:buSzPts val="1400"/>
              <a:buChar char="○"/>
              <a:defRPr/>
            </a:lvl8pPr>
            <a:lvl9pPr marL="4114800" lvl="8" indent="-317500" algn="l">
              <a:lnSpc>
                <a:spcPct val="100000"/>
              </a:lnSpc>
              <a:spcBef>
                <a:spcPts val="0"/>
              </a:spcBef>
              <a:spcAft>
                <a:spcPts val="0"/>
              </a:spcAft>
              <a:buSzPts val="1400"/>
              <a:buChar char="■"/>
              <a:defRPr/>
            </a:lvl9pPr>
          </a:lstStyle>
          <a:p>
            <a:endParaRPr/>
          </a:p>
        </p:txBody>
      </p:sp>
      <p:sp>
        <p:nvSpPr>
          <p:cNvPr id="5215" name="Google Shape;5215;p186"/>
          <p:cNvSpPr txBox="1">
            <a:spLocks noGrp="1"/>
          </p:cNvSpPr>
          <p:nvPr>
            <p:ph type="body" idx="2"/>
          </p:nvPr>
        </p:nvSpPr>
        <p:spPr>
          <a:xfrm>
            <a:off x="4590175" y="1386450"/>
            <a:ext cx="3840600" cy="2454000"/>
          </a:xfrm>
          <a:prstGeom prst="rect">
            <a:avLst/>
          </a:prstGeom>
          <a:noFill/>
          <a:ln>
            <a:noFill/>
          </a:ln>
        </p:spPr>
        <p:txBody>
          <a:bodyPr spcFirstLastPara="1" wrap="square" lIns="91425" tIns="91425" rIns="91425" bIns="91425" anchor="t" anchorCtr="0">
            <a:noAutofit/>
          </a:bodyPr>
          <a:lstStyle>
            <a:lvl1pPr marL="457200" lvl="0" indent="-317500" algn="l">
              <a:lnSpc>
                <a:spcPct val="100000"/>
              </a:lnSpc>
              <a:spcBef>
                <a:spcPts val="0"/>
              </a:spcBef>
              <a:spcAft>
                <a:spcPts val="0"/>
              </a:spcAft>
              <a:buSzPts val="1400"/>
              <a:buChar char="●"/>
              <a:defRPr/>
            </a:lvl1pPr>
            <a:lvl2pPr marL="914400" lvl="1" indent="-317500" algn="l">
              <a:lnSpc>
                <a:spcPct val="100000"/>
              </a:lnSpc>
              <a:spcBef>
                <a:spcPts val="0"/>
              </a:spcBef>
              <a:spcAft>
                <a:spcPts val="0"/>
              </a:spcAft>
              <a:buSzPts val="1400"/>
              <a:buChar char="○"/>
              <a:defRPr/>
            </a:lvl2pPr>
            <a:lvl3pPr marL="1371600" lvl="2" indent="-317500" algn="l">
              <a:lnSpc>
                <a:spcPct val="100000"/>
              </a:lnSpc>
              <a:spcBef>
                <a:spcPts val="0"/>
              </a:spcBef>
              <a:spcAft>
                <a:spcPts val="0"/>
              </a:spcAft>
              <a:buSzPts val="1400"/>
              <a:buChar char="■"/>
              <a:defRPr/>
            </a:lvl3pPr>
            <a:lvl4pPr marL="1828800" lvl="3" indent="-317500" algn="l">
              <a:lnSpc>
                <a:spcPct val="100000"/>
              </a:lnSpc>
              <a:spcBef>
                <a:spcPts val="0"/>
              </a:spcBef>
              <a:spcAft>
                <a:spcPts val="0"/>
              </a:spcAft>
              <a:buSzPts val="1400"/>
              <a:buChar char="●"/>
              <a:defRPr/>
            </a:lvl4pPr>
            <a:lvl5pPr marL="2286000" lvl="4" indent="-317500" algn="l">
              <a:lnSpc>
                <a:spcPct val="100000"/>
              </a:lnSpc>
              <a:spcBef>
                <a:spcPts val="0"/>
              </a:spcBef>
              <a:spcAft>
                <a:spcPts val="0"/>
              </a:spcAft>
              <a:buSzPts val="1400"/>
              <a:buChar char="○"/>
              <a:defRPr/>
            </a:lvl5pPr>
            <a:lvl6pPr marL="2743200" lvl="5" indent="-317500" algn="l">
              <a:lnSpc>
                <a:spcPct val="100000"/>
              </a:lnSpc>
              <a:spcBef>
                <a:spcPts val="0"/>
              </a:spcBef>
              <a:spcAft>
                <a:spcPts val="0"/>
              </a:spcAft>
              <a:buSzPts val="1400"/>
              <a:buChar char="■"/>
              <a:defRPr/>
            </a:lvl6pPr>
            <a:lvl7pPr marL="3200400" lvl="6" indent="-317500" algn="l">
              <a:lnSpc>
                <a:spcPct val="100000"/>
              </a:lnSpc>
              <a:spcBef>
                <a:spcPts val="0"/>
              </a:spcBef>
              <a:spcAft>
                <a:spcPts val="0"/>
              </a:spcAft>
              <a:buSzPts val="1400"/>
              <a:buChar char="●"/>
              <a:defRPr/>
            </a:lvl7pPr>
            <a:lvl8pPr marL="3657600" lvl="7" indent="-317500" algn="l">
              <a:lnSpc>
                <a:spcPct val="100000"/>
              </a:lnSpc>
              <a:spcBef>
                <a:spcPts val="0"/>
              </a:spcBef>
              <a:spcAft>
                <a:spcPts val="0"/>
              </a:spcAft>
              <a:buSzPts val="1400"/>
              <a:buChar char="○"/>
              <a:defRPr/>
            </a:lvl8pPr>
            <a:lvl9pPr marL="4114800" lvl="8" indent="-317500" algn="l">
              <a:lnSpc>
                <a:spcPct val="100000"/>
              </a:lnSpc>
              <a:spcBef>
                <a:spcPts val="0"/>
              </a:spcBef>
              <a:spcAft>
                <a:spcPts val="0"/>
              </a:spcAft>
              <a:buSzPts val="1400"/>
              <a:buChar char="■"/>
              <a:defRPr/>
            </a:lvl9pPr>
          </a:lstStyle>
          <a:p>
            <a:endParaRPr/>
          </a:p>
        </p:txBody>
      </p:sp>
      <p:grpSp>
        <p:nvGrpSpPr>
          <p:cNvPr id="5216" name="Google Shape;5216;p186"/>
          <p:cNvGrpSpPr/>
          <p:nvPr/>
        </p:nvGrpSpPr>
        <p:grpSpPr>
          <a:xfrm>
            <a:off x="4481736" y="3402779"/>
            <a:ext cx="4662263" cy="2592040"/>
            <a:chOff x="3656700" y="2755025"/>
            <a:chExt cx="2625000" cy="1459400"/>
          </a:xfrm>
        </p:grpSpPr>
        <p:sp>
          <p:nvSpPr>
            <p:cNvPr id="5217" name="Google Shape;5217;p186"/>
            <p:cNvSpPr/>
            <p:nvPr/>
          </p:nvSpPr>
          <p:spPr>
            <a:xfrm>
              <a:off x="3656700" y="2872000"/>
              <a:ext cx="2625000" cy="928525"/>
            </a:xfrm>
            <a:custGeom>
              <a:avLst/>
              <a:gdLst/>
              <a:ahLst/>
              <a:cxnLst/>
              <a:rect l="l" t="t" r="r" b="b"/>
              <a:pathLst>
                <a:path w="105000" h="37141" extrusionOk="0">
                  <a:moveTo>
                    <a:pt x="104999" y="0"/>
                  </a:moveTo>
                  <a:cubicBezTo>
                    <a:pt x="65070" y="1187"/>
                    <a:pt x="28070" y="15942"/>
                    <a:pt x="1" y="34766"/>
                  </a:cubicBezTo>
                  <a:lnTo>
                    <a:pt x="104999" y="37140"/>
                  </a:lnTo>
                  <a:lnTo>
                    <a:pt x="104999" y="0"/>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8" name="Google Shape;5218;p186"/>
            <p:cNvSpPr/>
            <p:nvPr/>
          </p:nvSpPr>
          <p:spPr>
            <a:xfrm>
              <a:off x="5155150" y="2885100"/>
              <a:ext cx="893325" cy="672100"/>
            </a:xfrm>
            <a:custGeom>
              <a:avLst/>
              <a:gdLst/>
              <a:ahLst/>
              <a:cxnLst/>
              <a:rect l="l" t="t" r="r" b="b"/>
              <a:pathLst>
                <a:path w="35733" h="26884" extrusionOk="0">
                  <a:moveTo>
                    <a:pt x="35732" y="1"/>
                  </a:moveTo>
                  <a:lnTo>
                    <a:pt x="35732" y="1"/>
                  </a:lnTo>
                  <a:cubicBezTo>
                    <a:pt x="31829" y="281"/>
                    <a:pt x="27848" y="824"/>
                    <a:pt x="27848" y="827"/>
                  </a:cubicBezTo>
                  <a:cubicBezTo>
                    <a:pt x="10022" y="5921"/>
                    <a:pt x="971" y="17021"/>
                    <a:pt x="1" y="26883"/>
                  </a:cubicBezTo>
                  <a:lnTo>
                    <a:pt x="8708" y="26629"/>
                  </a:lnTo>
                  <a:cubicBezTo>
                    <a:pt x="9877" y="15255"/>
                    <a:pt x="16279" y="5567"/>
                    <a:pt x="35732"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9" name="Google Shape;5219;p186"/>
            <p:cNvSpPr/>
            <p:nvPr/>
          </p:nvSpPr>
          <p:spPr>
            <a:xfrm>
              <a:off x="5992750" y="2755025"/>
              <a:ext cx="288925" cy="734525"/>
            </a:xfrm>
            <a:custGeom>
              <a:avLst/>
              <a:gdLst/>
              <a:ahLst/>
              <a:cxnLst/>
              <a:rect l="l" t="t" r="r" b="b"/>
              <a:pathLst>
                <a:path w="11557" h="29381" extrusionOk="0">
                  <a:moveTo>
                    <a:pt x="6897" y="1"/>
                  </a:moveTo>
                  <a:cubicBezTo>
                    <a:pt x="4635" y="1"/>
                    <a:pt x="0" y="29381"/>
                    <a:pt x="0" y="29381"/>
                  </a:cubicBezTo>
                  <a:lnTo>
                    <a:pt x="11556" y="29381"/>
                  </a:lnTo>
                  <a:lnTo>
                    <a:pt x="11556" y="14064"/>
                  </a:lnTo>
                  <a:cubicBezTo>
                    <a:pt x="9894" y="6933"/>
                    <a:pt x="7995" y="1"/>
                    <a:pt x="689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0" name="Google Shape;5220;p186"/>
            <p:cNvSpPr/>
            <p:nvPr/>
          </p:nvSpPr>
          <p:spPr>
            <a:xfrm>
              <a:off x="5684775" y="3043675"/>
              <a:ext cx="224775" cy="445875"/>
            </a:xfrm>
            <a:custGeom>
              <a:avLst/>
              <a:gdLst/>
              <a:ahLst/>
              <a:cxnLst/>
              <a:rect l="l" t="t" r="r" b="b"/>
              <a:pathLst>
                <a:path w="8991" h="17835" extrusionOk="0">
                  <a:moveTo>
                    <a:pt x="4187" y="1"/>
                  </a:moveTo>
                  <a:cubicBezTo>
                    <a:pt x="2814" y="1"/>
                    <a:pt x="0" y="17835"/>
                    <a:pt x="0" y="17835"/>
                  </a:cubicBezTo>
                  <a:lnTo>
                    <a:pt x="8990" y="17835"/>
                  </a:lnTo>
                  <a:cubicBezTo>
                    <a:pt x="8990" y="17835"/>
                    <a:pt x="5559" y="1"/>
                    <a:pt x="4187"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1" name="Google Shape;5221;p186"/>
            <p:cNvSpPr/>
            <p:nvPr/>
          </p:nvSpPr>
          <p:spPr>
            <a:xfrm>
              <a:off x="4650225" y="3224950"/>
              <a:ext cx="224775" cy="445875"/>
            </a:xfrm>
            <a:custGeom>
              <a:avLst/>
              <a:gdLst/>
              <a:ahLst/>
              <a:cxnLst/>
              <a:rect l="l" t="t" r="r" b="b"/>
              <a:pathLst>
                <a:path w="8991" h="17835" extrusionOk="0">
                  <a:moveTo>
                    <a:pt x="4187" y="0"/>
                  </a:moveTo>
                  <a:cubicBezTo>
                    <a:pt x="2813" y="0"/>
                    <a:pt x="0" y="17835"/>
                    <a:pt x="0" y="17835"/>
                  </a:cubicBezTo>
                  <a:lnTo>
                    <a:pt x="8990" y="17835"/>
                  </a:lnTo>
                  <a:cubicBezTo>
                    <a:pt x="8990" y="17835"/>
                    <a:pt x="5560" y="0"/>
                    <a:pt x="4187"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2" name="Google Shape;5222;p186"/>
            <p:cNvSpPr/>
            <p:nvPr/>
          </p:nvSpPr>
          <p:spPr>
            <a:xfrm>
              <a:off x="5236000" y="3022500"/>
              <a:ext cx="269275" cy="534175"/>
            </a:xfrm>
            <a:custGeom>
              <a:avLst/>
              <a:gdLst/>
              <a:ahLst/>
              <a:cxnLst/>
              <a:rect l="l" t="t" r="r" b="b"/>
              <a:pathLst>
                <a:path w="10771" h="21367" extrusionOk="0">
                  <a:moveTo>
                    <a:pt x="5015" y="0"/>
                  </a:moveTo>
                  <a:cubicBezTo>
                    <a:pt x="3372" y="0"/>
                    <a:pt x="0" y="21367"/>
                    <a:pt x="0" y="21367"/>
                  </a:cubicBezTo>
                  <a:lnTo>
                    <a:pt x="10770" y="21367"/>
                  </a:lnTo>
                  <a:cubicBezTo>
                    <a:pt x="10770" y="21367"/>
                    <a:pt x="6659" y="0"/>
                    <a:pt x="5015"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3" name="Google Shape;5223;p186"/>
            <p:cNvSpPr/>
            <p:nvPr/>
          </p:nvSpPr>
          <p:spPr>
            <a:xfrm>
              <a:off x="5421150" y="2873375"/>
              <a:ext cx="320650" cy="636050"/>
            </a:xfrm>
            <a:custGeom>
              <a:avLst/>
              <a:gdLst/>
              <a:ahLst/>
              <a:cxnLst/>
              <a:rect l="l" t="t" r="r" b="b"/>
              <a:pathLst>
                <a:path w="12826" h="25442" extrusionOk="0">
                  <a:moveTo>
                    <a:pt x="5974" y="0"/>
                  </a:moveTo>
                  <a:cubicBezTo>
                    <a:pt x="4014" y="0"/>
                    <a:pt x="1" y="25441"/>
                    <a:pt x="1" y="25441"/>
                  </a:cubicBezTo>
                  <a:lnTo>
                    <a:pt x="12826" y="25441"/>
                  </a:lnTo>
                  <a:cubicBezTo>
                    <a:pt x="12826" y="25441"/>
                    <a:pt x="7932" y="0"/>
                    <a:pt x="597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4" name="Google Shape;5224;p186"/>
            <p:cNvSpPr/>
            <p:nvPr/>
          </p:nvSpPr>
          <p:spPr>
            <a:xfrm>
              <a:off x="4436375" y="3111875"/>
              <a:ext cx="320650" cy="636050"/>
            </a:xfrm>
            <a:custGeom>
              <a:avLst/>
              <a:gdLst/>
              <a:ahLst/>
              <a:cxnLst/>
              <a:rect l="l" t="t" r="r" b="b"/>
              <a:pathLst>
                <a:path w="12826" h="25442" extrusionOk="0">
                  <a:moveTo>
                    <a:pt x="5973" y="1"/>
                  </a:moveTo>
                  <a:cubicBezTo>
                    <a:pt x="4014" y="1"/>
                    <a:pt x="1" y="25441"/>
                    <a:pt x="1" y="25441"/>
                  </a:cubicBezTo>
                  <a:lnTo>
                    <a:pt x="12826" y="25441"/>
                  </a:lnTo>
                  <a:cubicBezTo>
                    <a:pt x="12826" y="25441"/>
                    <a:pt x="7932" y="1"/>
                    <a:pt x="5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5" name="Google Shape;5225;p186"/>
            <p:cNvSpPr/>
            <p:nvPr/>
          </p:nvSpPr>
          <p:spPr>
            <a:xfrm>
              <a:off x="3724575" y="3458500"/>
              <a:ext cx="2557100" cy="755925"/>
            </a:xfrm>
            <a:custGeom>
              <a:avLst/>
              <a:gdLst/>
              <a:ahLst/>
              <a:cxnLst/>
              <a:rect l="l" t="t" r="r" b="b"/>
              <a:pathLst>
                <a:path w="102284" h="30237" extrusionOk="0">
                  <a:moveTo>
                    <a:pt x="96134" y="1"/>
                  </a:moveTo>
                  <a:cubicBezTo>
                    <a:pt x="83445" y="1"/>
                    <a:pt x="53198" y="1191"/>
                    <a:pt x="25207" y="11306"/>
                  </a:cubicBezTo>
                  <a:cubicBezTo>
                    <a:pt x="21495" y="25043"/>
                    <a:pt x="22021" y="29621"/>
                    <a:pt x="1" y="30237"/>
                  </a:cubicBezTo>
                  <a:lnTo>
                    <a:pt x="102283" y="30237"/>
                  </a:lnTo>
                  <a:lnTo>
                    <a:pt x="102283" y="114"/>
                  </a:lnTo>
                  <a:cubicBezTo>
                    <a:pt x="102283" y="114"/>
                    <a:pt x="100041" y="1"/>
                    <a:pt x="9613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6" name="Google Shape;5226;p186"/>
            <p:cNvSpPr/>
            <p:nvPr/>
          </p:nvSpPr>
          <p:spPr>
            <a:xfrm>
              <a:off x="4451375" y="3552325"/>
              <a:ext cx="620800" cy="618800"/>
            </a:xfrm>
            <a:custGeom>
              <a:avLst/>
              <a:gdLst/>
              <a:ahLst/>
              <a:cxnLst/>
              <a:rect l="l" t="t" r="r" b="b"/>
              <a:pathLst>
                <a:path w="24832" h="24752" extrusionOk="0">
                  <a:moveTo>
                    <a:pt x="24831" y="1"/>
                  </a:moveTo>
                  <a:lnTo>
                    <a:pt x="24831" y="1"/>
                  </a:lnTo>
                  <a:cubicBezTo>
                    <a:pt x="24831" y="1"/>
                    <a:pt x="18613" y="1009"/>
                    <a:pt x="12094" y="2726"/>
                  </a:cubicBezTo>
                  <a:cubicBezTo>
                    <a:pt x="5234" y="8320"/>
                    <a:pt x="1389" y="16999"/>
                    <a:pt x="0" y="24752"/>
                  </a:cubicBezTo>
                  <a:cubicBezTo>
                    <a:pt x="6282" y="19450"/>
                    <a:pt x="9993" y="17018"/>
                    <a:pt x="20365" y="16808"/>
                  </a:cubicBezTo>
                  <a:cubicBezTo>
                    <a:pt x="21455" y="11941"/>
                    <a:pt x="21942" y="5492"/>
                    <a:pt x="248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7" name="Google Shape;5227;p186"/>
            <p:cNvSpPr/>
            <p:nvPr/>
          </p:nvSpPr>
          <p:spPr>
            <a:xfrm>
              <a:off x="4404675" y="3704375"/>
              <a:ext cx="1877000" cy="510050"/>
            </a:xfrm>
            <a:custGeom>
              <a:avLst/>
              <a:gdLst/>
              <a:ahLst/>
              <a:cxnLst/>
              <a:rect l="l" t="t" r="r" b="b"/>
              <a:pathLst>
                <a:path w="75080" h="20402" extrusionOk="0">
                  <a:moveTo>
                    <a:pt x="75079" y="0"/>
                  </a:moveTo>
                  <a:cubicBezTo>
                    <a:pt x="75079" y="0"/>
                    <a:pt x="58399" y="9454"/>
                    <a:pt x="47965" y="10202"/>
                  </a:cubicBezTo>
                  <a:cubicBezTo>
                    <a:pt x="37530" y="10948"/>
                    <a:pt x="22695" y="10450"/>
                    <a:pt x="15813" y="10948"/>
                  </a:cubicBezTo>
                  <a:cubicBezTo>
                    <a:pt x="8928" y="11445"/>
                    <a:pt x="0" y="20402"/>
                    <a:pt x="0" y="20402"/>
                  </a:cubicBezTo>
                  <a:lnTo>
                    <a:pt x="75079" y="20402"/>
                  </a:lnTo>
                  <a:lnTo>
                    <a:pt x="75079"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8" name="Google Shape;5228;p186"/>
            <p:cNvSpPr/>
            <p:nvPr/>
          </p:nvSpPr>
          <p:spPr>
            <a:xfrm>
              <a:off x="4784450" y="4010575"/>
              <a:ext cx="107750" cy="77425"/>
            </a:xfrm>
            <a:custGeom>
              <a:avLst/>
              <a:gdLst/>
              <a:ahLst/>
              <a:cxnLst/>
              <a:rect l="l" t="t" r="r" b="b"/>
              <a:pathLst>
                <a:path w="4310" h="3097" extrusionOk="0">
                  <a:moveTo>
                    <a:pt x="2062" y="0"/>
                  </a:moveTo>
                  <a:cubicBezTo>
                    <a:pt x="1466" y="0"/>
                    <a:pt x="881" y="190"/>
                    <a:pt x="489" y="587"/>
                  </a:cubicBezTo>
                  <a:cubicBezTo>
                    <a:pt x="110" y="973"/>
                    <a:pt x="0" y="1626"/>
                    <a:pt x="304" y="2074"/>
                  </a:cubicBezTo>
                  <a:cubicBezTo>
                    <a:pt x="492" y="2353"/>
                    <a:pt x="804" y="2524"/>
                    <a:pt x="1113" y="2658"/>
                  </a:cubicBezTo>
                  <a:cubicBezTo>
                    <a:pt x="1516" y="2832"/>
                    <a:pt x="1937" y="2961"/>
                    <a:pt x="2368" y="3044"/>
                  </a:cubicBezTo>
                  <a:cubicBezTo>
                    <a:pt x="2521" y="3074"/>
                    <a:pt x="2679" y="3097"/>
                    <a:pt x="2835" y="3097"/>
                  </a:cubicBezTo>
                  <a:cubicBezTo>
                    <a:pt x="2989" y="3097"/>
                    <a:pt x="3141" y="3074"/>
                    <a:pt x="3282" y="3013"/>
                  </a:cubicBezTo>
                  <a:cubicBezTo>
                    <a:pt x="3486" y="2925"/>
                    <a:pt x="3650" y="2765"/>
                    <a:pt x="3804" y="2604"/>
                  </a:cubicBezTo>
                  <a:cubicBezTo>
                    <a:pt x="4029" y="2372"/>
                    <a:pt x="4258" y="2107"/>
                    <a:pt x="4294" y="1784"/>
                  </a:cubicBezTo>
                  <a:cubicBezTo>
                    <a:pt x="4310" y="1630"/>
                    <a:pt x="4281" y="1474"/>
                    <a:pt x="4233" y="1326"/>
                  </a:cubicBezTo>
                  <a:cubicBezTo>
                    <a:pt x="3955" y="466"/>
                    <a:pt x="2996" y="0"/>
                    <a:pt x="206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9" name="Google Shape;5229;p186"/>
            <p:cNvSpPr/>
            <p:nvPr/>
          </p:nvSpPr>
          <p:spPr>
            <a:xfrm>
              <a:off x="5752200" y="4096775"/>
              <a:ext cx="107775" cy="77450"/>
            </a:xfrm>
            <a:custGeom>
              <a:avLst/>
              <a:gdLst/>
              <a:ahLst/>
              <a:cxnLst/>
              <a:rect l="l" t="t" r="r" b="b"/>
              <a:pathLst>
                <a:path w="4311" h="3098" extrusionOk="0">
                  <a:moveTo>
                    <a:pt x="2064" y="0"/>
                  </a:moveTo>
                  <a:cubicBezTo>
                    <a:pt x="1468" y="0"/>
                    <a:pt x="882" y="190"/>
                    <a:pt x="491" y="588"/>
                  </a:cubicBezTo>
                  <a:cubicBezTo>
                    <a:pt x="112" y="973"/>
                    <a:pt x="1" y="1626"/>
                    <a:pt x="305" y="2075"/>
                  </a:cubicBezTo>
                  <a:cubicBezTo>
                    <a:pt x="493" y="2354"/>
                    <a:pt x="804" y="2525"/>
                    <a:pt x="1115" y="2658"/>
                  </a:cubicBezTo>
                  <a:cubicBezTo>
                    <a:pt x="1517" y="2832"/>
                    <a:pt x="1938" y="2962"/>
                    <a:pt x="2368" y="3045"/>
                  </a:cubicBezTo>
                  <a:cubicBezTo>
                    <a:pt x="2522" y="3074"/>
                    <a:pt x="2680" y="3098"/>
                    <a:pt x="2836" y="3098"/>
                  </a:cubicBezTo>
                  <a:cubicBezTo>
                    <a:pt x="2990" y="3098"/>
                    <a:pt x="3142" y="3075"/>
                    <a:pt x="3283" y="3014"/>
                  </a:cubicBezTo>
                  <a:cubicBezTo>
                    <a:pt x="3487" y="2926"/>
                    <a:pt x="3651" y="2766"/>
                    <a:pt x="3805" y="2605"/>
                  </a:cubicBezTo>
                  <a:cubicBezTo>
                    <a:pt x="4031" y="2372"/>
                    <a:pt x="4258" y="2108"/>
                    <a:pt x="4294" y="1785"/>
                  </a:cubicBezTo>
                  <a:cubicBezTo>
                    <a:pt x="4310" y="1630"/>
                    <a:pt x="4283" y="1474"/>
                    <a:pt x="4233" y="1327"/>
                  </a:cubicBezTo>
                  <a:cubicBezTo>
                    <a:pt x="3956" y="466"/>
                    <a:pt x="2998" y="0"/>
                    <a:pt x="206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0" name="Google Shape;5230;p186"/>
            <p:cNvSpPr/>
            <p:nvPr/>
          </p:nvSpPr>
          <p:spPr>
            <a:xfrm>
              <a:off x="6045175" y="3860575"/>
              <a:ext cx="107775" cy="77450"/>
            </a:xfrm>
            <a:custGeom>
              <a:avLst/>
              <a:gdLst/>
              <a:ahLst/>
              <a:cxnLst/>
              <a:rect l="l" t="t" r="r" b="b"/>
              <a:pathLst>
                <a:path w="4311" h="3098" extrusionOk="0">
                  <a:moveTo>
                    <a:pt x="2064" y="1"/>
                  </a:moveTo>
                  <a:cubicBezTo>
                    <a:pt x="1468" y="1"/>
                    <a:pt x="882" y="191"/>
                    <a:pt x="491" y="588"/>
                  </a:cubicBezTo>
                  <a:cubicBezTo>
                    <a:pt x="112" y="973"/>
                    <a:pt x="1" y="1627"/>
                    <a:pt x="305" y="2075"/>
                  </a:cubicBezTo>
                  <a:cubicBezTo>
                    <a:pt x="493" y="2355"/>
                    <a:pt x="804" y="2525"/>
                    <a:pt x="1115" y="2658"/>
                  </a:cubicBezTo>
                  <a:cubicBezTo>
                    <a:pt x="1517" y="2832"/>
                    <a:pt x="1938" y="2961"/>
                    <a:pt x="2368" y="3044"/>
                  </a:cubicBezTo>
                  <a:cubicBezTo>
                    <a:pt x="2522" y="3074"/>
                    <a:pt x="2680" y="3098"/>
                    <a:pt x="2836" y="3098"/>
                  </a:cubicBezTo>
                  <a:cubicBezTo>
                    <a:pt x="2990" y="3098"/>
                    <a:pt x="3142" y="3075"/>
                    <a:pt x="3284" y="3014"/>
                  </a:cubicBezTo>
                  <a:cubicBezTo>
                    <a:pt x="3488" y="2926"/>
                    <a:pt x="3651" y="2766"/>
                    <a:pt x="3805" y="2606"/>
                  </a:cubicBezTo>
                  <a:cubicBezTo>
                    <a:pt x="4031" y="2372"/>
                    <a:pt x="4258" y="2109"/>
                    <a:pt x="4294" y="1786"/>
                  </a:cubicBezTo>
                  <a:cubicBezTo>
                    <a:pt x="4310" y="1630"/>
                    <a:pt x="4283" y="1474"/>
                    <a:pt x="4234" y="1327"/>
                  </a:cubicBezTo>
                  <a:cubicBezTo>
                    <a:pt x="3956" y="466"/>
                    <a:pt x="2998" y="1"/>
                    <a:pt x="206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1" name="Google Shape;5231;p186"/>
            <p:cNvSpPr/>
            <p:nvPr/>
          </p:nvSpPr>
          <p:spPr>
            <a:xfrm>
              <a:off x="5350350" y="4049275"/>
              <a:ext cx="107750" cy="77450"/>
            </a:xfrm>
            <a:custGeom>
              <a:avLst/>
              <a:gdLst/>
              <a:ahLst/>
              <a:cxnLst/>
              <a:rect l="l" t="t" r="r" b="b"/>
              <a:pathLst>
                <a:path w="4310" h="3098" extrusionOk="0">
                  <a:moveTo>
                    <a:pt x="2062" y="1"/>
                  </a:moveTo>
                  <a:cubicBezTo>
                    <a:pt x="1467" y="1"/>
                    <a:pt x="881" y="190"/>
                    <a:pt x="490" y="588"/>
                  </a:cubicBezTo>
                  <a:cubicBezTo>
                    <a:pt x="111" y="973"/>
                    <a:pt x="0" y="1627"/>
                    <a:pt x="305" y="2075"/>
                  </a:cubicBezTo>
                  <a:cubicBezTo>
                    <a:pt x="492" y="2355"/>
                    <a:pt x="804" y="2525"/>
                    <a:pt x="1114" y="2658"/>
                  </a:cubicBezTo>
                  <a:cubicBezTo>
                    <a:pt x="1516" y="2832"/>
                    <a:pt x="1937" y="2961"/>
                    <a:pt x="2368" y="3044"/>
                  </a:cubicBezTo>
                  <a:cubicBezTo>
                    <a:pt x="2521" y="3074"/>
                    <a:pt x="2680" y="3098"/>
                    <a:pt x="2835" y="3098"/>
                  </a:cubicBezTo>
                  <a:cubicBezTo>
                    <a:pt x="2990" y="3098"/>
                    <a:pt x="3141" y="3075"/>
                    <a:pt x="3283" y="3014"/>
                  </a:cubicBezTo>
                  <a:cubicBezTo>
                    <a:pt x="3487" y="2926"/>
                    <a:pt x="3651" y="2766"/>
                    <a:pt x="3804" y="2606"/>
                  </a:cubicBezTo>
                  <a:cubicBezTo>
                    <a:pt x="4030" y="2372"/>
                    <a:pt x="4257" y="2109"/>
                    <a:pt x="4293" y="1786"/>
                  </a:cubicBezTo>
                  <a:cubicBezTo>
                    <a:pt x="4310" y="1630"/>
                    <a:pt x="4282" y="1474"/>
                    <a:pt x="4233" y="1327"/>
                  </a:cubicBezTo>
                  <a:cubicBezTo>
                    <a:pt x="3954" y="466"/>
                    <a:pt x="2996" y="1"/>
                    <a:pt x="206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2" name="Google Shape;5232;p186"/>
            <p:cNvSpPr/>
            <p:nvPr/>
          </p:nvSpPr>
          <p:spPr>
            <a:xfrm>
              <a:off x="4935600" y="4106200"/>
              <a:ext cx="56975" cy="41000"/>
            </a:xfrm>
            <a:custGeom>
              <a:avLst/>
              <a:gdLst/>
              <a:ahLst/>
              <a:cxnLst/>
              <a:rect l="l" t="t" r="r" b="b"/>
              <a:pathLst>
                <a:path w="2279" h="1640" extrusionOk="0">
                  <a:moveTo>
                    <a:pt x="1091" y="1"/>
                  </a:moveTo>
                  <a:cubicBezTo>
                    <a:pt x="775" y="1"/>
                    <a:pt x="466" y="101"/>
                    <a:pt x="258" y="311"/>
                  </a:cubicBezTo>
                  <a:cubicBezTo>
                    <a:pt x="57" y="515"/>
                    <a:pt x="0" y="862"/>
                    <a:pt x="160" y="1098"/>
                  </a:cubicBezTo>
                  <a:cubicBezTo>
                    <a:pt x="259" y="1246"/>
                    <a:pt x="423" y="1336"/>
                    <a:pt x="587" y="1407"/>
                  </a:cubicBezTo>
                  <a:cubicBezTo>
                    <a:pt x="800" y="1499"/>
                    <a:pt x="1023" y="1567"/>
                    <a:pt x="1251" y="1612"/>
                  </a:cubicBezTo>
                  <a:cubicBezTo>
                    <a:pt x="1333" y="1627"/>
                    <a:pt x="1417" y="1640"/>
                    <a:pt x="1500" y="1640"/>
                  </a:cubicBezTo>
                  <a:cubicBezTo>
                    <a:pt x="1581" y="1640"/>
                    <a:pt x="1661" y="1628"/>
                    <a:pt x="1735" y="1596"/>
                  </a:cubicBezTo>
                  <a:cubicBezTo>
                    <a:pt x="1843" y="1549"/>
                    <a:pt x="1930" y="1463"/>
                    <a:pt x="2011" y="1379"/>
                  </a:cubicBezTo>
                  <a:cubicBezTo>
                    <a:pt x="2130" y="1256"/>
                    <a:pt x="2251" y="1116"/>
                    <a:pt x="2269" y="945"/>
                  </a:cubicBezTo>
                  <a:cubicBezTo>
                    <a:pt x="2278" y="863"/>
                    <a:pt x="2263" y="781"/>
                    <a:pt x="2237" y="701"/>
                  </a:cubicBezTo>
                  <a:cubicBezTo>
                    <a:pt x="2092" y="247"/>
                    <a:pt x="1585" y="1"/>
                    <a:pt x="109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3" name="Google Shape;5233;p186"/>
            <p:cNvSpPr/>
            <p:nvPr/>
          </p:nvSpPr>
          <p:spPr>
            <a:xfrm>
              <a:off x="5859500" y="4009325"/>
              <a:ext cx="57000" cy="40975"/>
            </a:xfrm>
            <a:custGeom>
              <a:avLst/>
              <a:gdLst/>
              <a:ahLst/>
              <a:cxnLst/>
              <a:rect l="l" t="t" r="r" b="b"/>
              <a:pathLst>
                <a:path w="2280" h="1639" extrusionOk="0">
                  <a:moveTo>
                    <a:pt x="1092" y="0"/>
                  </a:moveTo>
                  <a:cubicBezTo>
                    <a:pt x="777" y="0"/>
                    <a:pt x="466" y="100"/>
                    <a:pt x="259" y="310"/>
                  </a:cubicBezTo>
                  <a:cubicBezTo>
                    <a:pt x="58" y="514"/>
                    <a:pt x="1" y="860"/>
                    <a:pt x="161" y="1097"/>
                  </a:cubicBezTo>
                  <a:cubicBezTo>
                    <a:pt x="260" y="1244"/>
                    <a:pt x="425" y="1335"/>
                    <a:pt x="588" y="1406"/>
                  </a:cubicBezTo>
                  <a:cubicBezTo>
                    <a:pt x="801" y="1498"/>
                    <a:pt x="1024" y="1566"/>
                    <a:pt x="1252" y="1611"/>
                  </a:cubicBezTo>
                  <a:cubicBezTo>
                    <a:pt x="1333" y="1626"/>
                    <a:pt x="1416" y="1638"/>
                    <a:pt x="1498" y="1638"/>
                  </a:cubicBezTo>
                  <a:cubicBezTo>
                    <a:pt x="1580" y="1638"/>
                    <a:pt x="1661" y="1626"/>
                    <a:pt x="1736" y="1594"/>
                  </a:cubicBezTo>
                  <a:cubicBezTo>
                    <a:pt x="1844" y="1547"/>
                    <a:pt x="1931" y="1462"/>
                    <a:pt x="2012" y="1377"/>
                  </a:cubicBezTo>
                  <a:cubicBezTo>
                    <a:pt x="2131" y="1254"/>
                    <a:pt x="2251" y="1115"/>
                    <a:pt x="2271" y="943"/>
                  </a:cubicBezTo>
                  <a:cubicBezTo>
                    <a:pt x="2279" y="861"/>
                    <a:pt x="2264" y="779"/>
                    <a:pt x="2238" y="700"/>
                  </a:cubicBezTo>
                  <a:cubicBezTo>
                    <a:pt x="2092" y="246"/>
                    <a:pt x="1586" y="0"/>
                    <a:pt x="109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4" name="Google Shape;5234;p186"/>
            <p:cNvSpPr/>
            <p:nvPr/>
          </p:nvSpPr>
          <p:spPr>
            <a:xfrm>
              <a:off x="5524650" y="4126675"/>
              <a:ext cx="56975" cy="41000"/>
            </a:xfrm>
            <a:custGeom>
              <a:avLst/>
              <a:gdLst/>
              <a:ahLst/>
              <a:cxnLst/>
              <a:rect l="l" t="t" r="r" b="b"/>
              <a:pathLst>
                <a:path w="2279" h="1640" extrusionOk="0">
                  <a:moveTo>
                    <a:pt x="1090" y="1"/>
                  </a:moveTo>
                  <a:cubicBezTo>
                    <a:pt x="775" y="1"/>
                    <a:pt x="465" y="101"/>
                    <a:pt x="258" y="311"/>
                  </a:cubicBezTo>
                  <a:cubicBezTo>
                    <a:pt x="58" y="515"/>
                    <a:pt x="0" y="861"/>
                    <a:pt x="160" y="1098"/>
                  </a:cubicBezTo>
                  <a:cubicBezTo>
                    <a:pt x="259" y="1245"/>
                    <a:pt x="424" y="1336"/>
                    <a:pt x="587" y="1407"/>
                  </a:cubicBezTo>
                  <a:cubicBezTo>
                    <a:pt x="801" y="1499"/>
                    <a:pt x="1023" y="1567"/>
                    <a:pt x="1252" y="1612"/>
                  </a:cubicBezTo>
                  <a:cubicBezTo>
                    <a:pt x="1332" y="1627"/>
                    <a:pt x="1416" y="1639"/>
                    <a:pt x="1499" y="1639"/>
                  </a:cubicBezTo>
                  <a:cubicBezTo>
                    <a:pt x="1580" y="1639"/>
                    <a:pt x="1660" y="1628"/>
                    <a:pt x="1735" y="1595"/>
                  </a:cubicBezTo>
                  <a:cubicBezTo>
                    <a:pt x="1843" y="1549"/>
                    <a:pt x="1930" y="1463"/>
                    <a:pt x="2011" y="1378"/>
                  </a:cubicBezTo>
                  <a:cubicBezTo>
                    <a:pt x="2130" y="1255"/>
                    <a:pt x="2251" y="1116"/>
                    <a:pt x="2270" y="945"/>
                  </a:cubicBezTo>
                  <a:cubicBezTo>
                    <a:pt x="2278" y="863"/>
                    <a:pt x="2263" y="781"/>
                    <a:pt x="2237" y="701"/>
                  </a:cubicBezTo>
                  <a:cubicBezTo>
                    <a:pt x="2091" y="247"/>
                    <a:pt x="1584" y="1"/>
                    <a:pt x="109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5" name="Google Shape;5235;p186"/>
            <p:cNvSpPr/>
            <p:nvPr/>
          </p:nvSpPr>
          <p:spPr>
            <a:xfrm>
              <a:off x="5164450" y="4155000"/>
              <a:ext cx="35250" cy="25300"/>
            </a:xfrm>
            <a:custGeom>
              <a:avLst/>
              <a:gdLst/>
              <a:ahLst/>
              <a:cxnLst/>
              <a:rect l="l" t="t" r="r" b="b"/>
              <a:pathLst>
                <a:path w="1410" h="1012" extrusionOk="0">
                  <a:moveTo>
                    <a:pt x="675" y="0"/>
                  </a:moveTo>
                  <a:cubicBezTo>
                    <a:pt x="481" y="0"/>
                    <a:pt x="290" y="62"/>
                    <a:pt x="162" y="192"/>
                  </a:cubicBezTo>
                  <a:cubicBezTo>
                    <a:pt x="37" y="317"/>
                    <a:pt x="1" y="531"/>
                    <a:pt x="101" y="678"/>
                  </a:cubicBezTo>
                  <a:cubicBezTo>
                    <a:pt x="163" y="768"/>
                    <a:pt x="264" y="824"/>
                    <a:pt x="365" y="868"/>
                  </a:cubicBezTo>
                  <a:cubicBezTo>
                    <a:pt x="497" y="925"/>
                    <a:pt x="634" y="967"/>
                    <a:pt x="775" y="995"/>
                  </a:cubicBezTo>
                  <a:cubicBezTo>
                    <a:pt x="825" y="1005"/>
                    <a:pt x="877" y="1012"/>
                    <a:pt x="927" y="1012"/>
                  </a:cubicBezTo>
                  <a:cubicBezTo>
                    <a:pt x="978" y="1012"/>
                    <a:pt x="1028" y="1005"/>
                    <a:pt x="1074" y="985"/>
                  </a:cubicBezTo>
                  <a:cubicBezTo>
                    <a:pt x="1141" y="956"/>
                    <a:pt x="1194" y="904"/>
                    <a:pt x="1244" y="852"/>
                  </a:cubicBezTo>
                  <a:cubicBezTo>
                    <a:pt x="1317" y="775"/>
                    <a:pt x="1393" y="689"/>
                    <a:pt x="1404" y="583"/>
                  </a:cubicBezTo>
                  <a:cubicBezTo>
                    <a:pt x="1409" y="534"/>
                    <a:pt x="1400" y="483"/>
                    <a:pt x="1384" y="434"/>
                  </a:cubicBezTo>
                  <a:cubicBezTo>
                    <a:pt x="1293" y="152"/>
                    <a:pt x="980" y="0"/>
                    <a:pt x="67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6" name="Google Shape;5236;p186"/>
            <p:cNvSpPr/>
            <p:nvPr/>
          </p:nvSpPr>
          <p:spPr>
            <a:xfrm>
              <a:off x="5971825" y="4075325"/>
              <a:ext cx="35200" cy="25325"/>
            </a:xfrm>
            <a:custGeom>
              <a:avLst/>
              <a:gdLst/>
              <a:ahLst/>
              <a:cxnLst/>
              <a:rect l="l" t="t" r="r" b="b"/>
              <a:pathLst>
                <a:path w="1408" h="1013" extrusionOk="0">
                  <a:moveTo>
                    <a:pt x="674" y="1"/>
                  </a:moveTo>
                  <a:cubicBezTo>
                    <a:pt x="480" y="1"/>
                    <a:pt x="288" y="63"/>
                    <a:pt x="161" y="193"/>
                  </a:cubicBezTo>
                  <a:cubicBezTo>
                    <a:pt x="37" y="319"/>
                    <a:pt x="1" y="532"/>
                    <a:pt x="100" y="678"/>
                  </a:cubicBezTo>
                  <a:cubicBezTo>
                    <a:pt x="162" y="770"/>
                    <a:pt x="263" y="826"/>
                    <a:pt x="365" y="869"/>
                  </a:cubicBezTo>
                  <a:cubicBezTo>
                    <a:pt x="496" y="925"/>
                    <a:pt x="633" y="967"/>
                    <a:pt x="775" y="996"/>
                  </a:cubicBezTo>
                  <a:cubicBezTo>
                    <a:pt x="824" y="1005"/>
                    <a:pt x="876" y="1012"/>
                    <a:pt x="926" y="1012"/>
                  </a:cubicBezTo>
                  <a:cubicBezTo>
                    <a:pt x="977" y="1012"/>
                    <a:pt x="1027" y="1005"/>
                    <a:pt x="1073" y="986"/>
                  </a:cubicBezTo>
                  <a:cubicBezTo>
                    <a:pt x="1139" y="957"/>
                    <a:pt x="1193" y="905"/>
                    <a:pt x="1243" y="853"/>
                  </a:cubicBezTo>
                  <a:cubicBezTo>
                    <a:pt x="1316" y="776"/>
                    <a:pt x="1392" y="690"/>
                    <a:pt x="1403" y="585"/>
                  </a:cubicBezTo>
                  <a:cubicBezTo>
                    <a:pt x="1408" y="535"/>
                    <a:pt x="1399" y="484"/>
                    <a:pt x="1383" y="434"/>
                  </a:cubicBezTo>
                  <a:cubicBezTo>
                    <a:pt x="1292" y="153"/>
                    <a:pt x="979" y="1"/>
                    <a:pt x="67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7" name="Google Shape;5237;p186"/>
            <p:cNvSpPr/>
            <p:nvPr/>
          </p:nvSpPr>
          <p:spPr>
            <a:xfrm>
              <a:off x="5624500" y="4093550"/>
              <a:ext cx="35225" cy="25325"/>
            </a:xfrm>
            <a:custGeom>
              <a:avLst/>
              <a:gdLst/>
              <a:ahLst/>
              <a:cxnLst/>
              <a:rect l="l" t="t" r="r" b="b"/>
              <a:pathLst>
                <a:path w="1409" h="1013" extrusionOk="0">
                  <a:moveTo>
                    <a:pt x="674" y="1"/>
                  </a:moveTo>
                  <a:cubicBezTo>
                    <a:pt x="479" y="1"/>
                    <a:pt x="289" y="63"/>
                    <a:pt x="161" y="192"/>
                  </a:cubicBezTo>
                  <a:cubicBezTo>
                    <a:pt x="36" y="318"/>
                    <a:pt x="0" y="533"/>
                    <a:pt x="100" y="678"/>
                  </a:cubicBezTo>
                  <a:cubicBezTo>
                    <a:pt x="162" y="769"/>
                    <a:pt x="263" y="826"/>
                    <a:pt x="364" y="869"/>
                  </a:cubicBezTo>
                  <a:cubicBezTo>
                    <a:pt x="496" y="925"/>
                    <a:pt x="633" y="968"/>
                    <a:pt x="774" y="996"/>
                  </a:cubicBezTo>
                  <a:cubicBezTo>
                    <a:pt x="824" y="1005"/>
                    <a:pt x="876" y="1013"/>
                    <a:pt x="926" y="1013"/>
                  </a:cubicBezTo>
                  <a:cubicBezTo>
                    <a:pt x="977" y="1013"/>
                    <a:pt x="1026" y="1005"/>
                    <a:pt x="1072" y="985"/>
                  </a:cubicBezTo>
                  <a:cubicBezTo>
                    <a:pt x="1140" y="957"/>
                    <a:pt x="1193" y="905"/>
                    <a:pt x="1243" y="852"/>
                  </a:cubicBezTo>
                  <a:cubicBezTo>
                    <a:pt x="1316" y="775"/>
                    <a:pt x="1392" y="689"/>
                    <a:pt x="1403" y="585"/>
                  </a:cubicBezTo>
                  <a:cubicBezTo>
                    <a:pt x="1408" y="535"/>
                    <a:pt x="1399" y="483"/>
                    <a:pt x="1384" y="435"/>
                  </a:cubicBezTo>
                  <a:cubicBezTo>
                    <a:pt x="1293" y="153"/>
                    <a:pt x="979" y="1"/>
                    <a:pt x="67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8" name="Google Shape;5238;p186"/>
            <p:cNvSpPr/>
            <p:nvPr/>
          </p:nvSpPr>
          <p:spPr>
            <a:xfrm>
              <a:off x="5104625" y="4017150"/>
              <a:ext cx="35250" cy="25325"/>
            </a:xfrm>
            <a:custGeom>
              <a:avLst/>
              <a:gdLst/>
              <a:ahLst/>
              <a:cxnLst/>
              <a:rect l="l" t="t" r="r" b="b"/>
              <a:pathLst>
                <a:path w="1410" h="1013" extrusionOk="0">
                  <a:moveTo>
                    <a:pt x="675" y="0"/>
                  </a:moveTo>
                  <a:cubicBezTo>
                    <a:pt x="481" y="0"/>
                    <a:pt x="290" y="62"/>
                    <a:pt x="162" y="192"/>
                  </a:cubicBezTo>
                  <a:cubicBezTo>
                    <a:pt x="37" y="317"/>
                    <a:pt x="1" y="531"/>
                    <a:pt x="101" y="678"/>
                  </a:cubicBezTo>
                  <a:cubicBezTo>
                    <a:pt x="163" y="768"/>
                    <a:pt x="264" y="825"/>
                    <a:pt x="365" y="869"/>
                  </a:cubicBezTo>
                  <a:cubicBezTo>
                    <a:pt x="497" y="925"/>
                    <a:pt x="634" y="967"/>
                    <a:pt x="775" y="996"/>
                  </a:cubicBezTo>
                  <a:cubicBezTo>
                    <a:pt x="825" y="1005"/>
                    <a:pt x="877" y="1012"/>
                    <a:pt x="927" y="1012"/>
                  </a:cubicBezTo>
                  <a:cubicBezTo>
                    <a:pt x="978" y="1012"/>
                    <a:pt x="1028" y="1005"/>
                    <a:pt x="1074" y="985"/>
                  </a:cubicBezTo>
                  <a:cubicBezTo>
                    <a:pt x="1141" y="957"/>
                    <a:pt x="1194" y="904"/>
                    <a:pt x="1244" y="852"/>
                  </a:cubicBezTo>
                  <a:cubicBezTo>
                    <a:pt x="1317" y="775"/>
                    <a:pt x="1393" y="689"/>
                    <a:pt x="1404" y="584"/>
                  </a:cubicBezTo>
                  <a:cubicBezTo>
                    <a:pt x="1409" y="534"/>
                    <a:pt x="1400" y="483"/>
                    <a:pt x="1384" y="434"/>
                  </a:cubicBezTo>
                  <a:cubicBezTo>
                    <a:pt x="1293" y="153"/>
                    <a:pt x="980" y="0"/>
                    <a:pt x="67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9" name="Google Shape;5239;p186"/>
            <p:cNvSpPr/>
            <p:nvPr/>
          </p:nvSpPr>
          <p:spPr>
            <a:xfrm>
              <a:off x="4930125" y="4010550"/>
              <a:ext cx="27675" cy="25325"/>
            </a:xfrm>
            <a:custGeom>
              <a:avLst/>
              <a:gdLst/>
              <a:ahLst/>
              <a:cxnLst/>
              <a:rect l="l" t="t" r="r" b="b"/>
              <a:pathLst>
                <a:path w="1107" h="1013" extrusionOk="0">
                  <a:moveTo>
                    <a:pt x="529" y="0"/>
                  </a:moveTo>
                  <a:cubicBezTo>
                    <a:pt x="377" y="0"/>
                    <a:pt x="227" y="62"/>
                    <a:pt x="127" y="192"/>
                  </a:cubicBezTo>
                  <a:cubicBezTo>
                    <a:pt x="29" y="318"/>
                    <a:pt x="1" y="532"/>
                    <a:pt x="79" y="678"/>
                  </a:cubicBezTo>
                  <a:cubicBezTo>
                    <a:pt x="128" y="769"/>
                    <a:pt x="207" y="825"/>
                    <a:pt x="287" y="868"/>
                  </a:cubicBezTo>
                  <a:cubicBezTo>
                    <a:pt x="390" y="925"/>
                    <a:pt x="498" y="968"/>
                    <a:pt x="608" y="995"/>
                  </a:cubicBezTo>
                  <a:cubicBezTo>
                    <a:pt x="647" y="1005"/>
                    <a:pt x="688" y="1012"/>
                    <a:pt x="727" y="1012"/>
                  </a:cubicBezTo>
                  <a:cubicBezTo>
                    <a:pt x="767" y="1012"/>
                    <a:pt x="806" y="1005"/>
                    <a:pt x="842" y="985"/>
                  </a:cubicBezTo>
                  <a:cubicBezTo>
                    <a:pt x="895" y="957"/>
                    <a:pt x="937" y="904"/>
                    <a:pt x="977" y="852"/>
                  </a:cubicBezTo>
                  <a:cubicBezTo>
                    <a:pt x="1035" y="775"/>
                    <a:pt x="1093" y="689"/>
                    <a:pt x="1102" y="584"/>
                  </a:cubicBezTo>
                  <a:cubicBezTo>
                    <a:pt x="1107" y="534"/>
                    <a:pt x="1099" y="483"/>
                    <a:pt x="1087" y="435"/>
                  </a:cubicBezTo>
                  <a:cubicBezTo>
                    <a:pt x="1016" y="153"/>
                    <a:pt x="769" y="0"/>
                    <a:pt x="52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0" name="Google Shape;5240;p186"/>
            <p:cNvSpPr/>
            <p:nvPr/>
          </p:nvSpPr>
          <p:spPr>
            <a:xfrm>
              <a:off x="5698125" y="4029775"/>
              <a:ext cx="27675" cy="25350"/>
            </a:xfrm>
            <a:custGeom>
              <a:avLst/>
              <a:gdLst/>
              <a:ahLst/>
              <a:cxnLst/>
              <a:rect l="l" t="t" r="r" b="b"/>
              <a:pathLst>
                <a:path w="1107" h="1014" extrusionOk="0">
                  <a:moveTo>
                    <a:pt x="530" y="1"/>
                  </a:moveTo>
                  <a:cubicBezTo>
                    <a:pt x="377" y="1"/>
                    <a:pt x="227" y="63"/>
                    <a:pt x="126" y="193"/>
                  </a:cubicBezTo>
                  <a:cubicBezTo>
                    <a:pt x="29" y="318"/>
                    <a:pt x="0" y="533"/>
                    <a:pt x="78" y="678"/>
                  </a:cubicBezTo>
                  <a:cubicBezTo>
                    <a:pt x="128" y="769"/>
                    <a:pt x="206" y="826"/>
                    <a:pt x="286" y="870"/>
                  </a:cubicBezTo>
                  <a:cubicBezTo>
                    <a:pt x="390" y="926"/>
                    <a:pt x="497" y="968"/>
                    <a:pt x="608" y="996"/>
                  </a:cubicBezTo>
                  <a:cubicBezTo>
                    <a:pt x="647" y="1006"/>
                    <a:pt x="687" y="1013"/>
                    <a:pt x="727" y="1013"/>
                  </a:cubicBezTo>
                  <a:cubicBezTo>
                    <a:pt x="767" y="1013"/>
                    <a:pt x="805" y="1006"/>
                    <a:pt x="842" y="986"/>
                  </a:cubicBezTo>
                  <a:cubicBezTo>
                    <a:pt x="895" y="958"/>
                    <a:pt x="937" y="906"/>
                    <a:pt x="977" y="852"/>
                  </a:cubicBezTo>
                  <a:cubicBezTo>
                    <a:pt x="1035" y="776"/>
                    <a:pt x="1093" y="690"/>
                    <a:pt x="1102" y="585"/>
                  </a:cubicBezTo>
                  <a:cubicBezTo>
                    <a:pt x="1106" y="535"/>
                    <a:pt x="1099" y="483"/>
                    <a:pt x="1087" y="435"/>
                  </a:cubicBezTo>
                  <a:cubicBezTo>
                    <a:pt x="1015" y="153"/>
                    <a:pt x="769" y="1"/>
                    <a:pt x="5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1" name="Google Shape;5241;p186"/>
            <p:cNvSpPr/>
            <p:nvPr/>
          </p:nvSpPr>
          <p:spPr>
            <a:xfrm>
              <a:off x="5136525" y="4133125"/>
              <a:ext cx="14125" cy="12925"/>
            </a:xfrm>
            <a:custGeom>
              <a:avLst/>
              <a:gdLst/>
              <a:ahLst/>
              <a:cxnLst/>
              <a:rect l="l" t="t" r="r" b="b"/>
              <a:pathLst>
                <a:path w="565" h="517" extrusionOk="0">
                  <a:moveTo>
                    <a:pt x="270" y="1"/>
                  </a:moveTo>
                  <a:cubicBezTo>
                    <a:pt x="193" y="1"/>
                    <a:pt x="116" y="32"/>
                    <a:pt x="65" y="98"/>
                  </a:cubicBezTo>
                  <a:cubicBezTo>
                    <a:pt x="15" y="162"/>
                    <a:pt x="1" y="272"/>
                    <a:pt x="41" y="345"/>
                  </a:cubicBezTo>
                  <a:cubicBezTo>
                    <a:pt x="65" y="391"/>
                    <a:pt x="106" y="419"/>
                    <a:pt x="147" y="443"/>
                  </a:cubicBezTo>
                  <a:cubicBezTo>
                    <a:pt x="200" y="472"/>
                    <a:pt x="255" y="493"/>
                    <a:pt x="311" y="507"/>
                  </a:cubicBezTo>
                  <a:cubicBezTo>
                    <a:pt x="331" y="512"/>
                    <a:pt x="351" y="516"/>
                    <a:pt x="372" y="516"/>
                  </a:cubicBezTo>
                  <a:cubicBezTo>
                    <a:pt x="392" y="516"/>
                    <a:pt x="412" y="512"/>
                    <a:pt x="430" y="502"/>
                  </a:cubicBezTo>
                  <a:cubicBezTo>
                    <a:pt x="457" y="488"/>
                    <a:pt x="477" y="461"/>
                    <a:pt x="498" y="433"/>
                  </a:cubicBezTo>
                  <a:cubicBezTo>
                    <a:pt x="528" y="396"/>
                    <a:pt x="557" y="350"/>
                    <a:pt x="562" y="298"/>
                  </a:cubicBezTo>
                  <a:cubicBezTo>
                    <a:pt x="565" y="273"/>
                    <a:pt x="560" y="247"/>
                    <a:pt x="554" y="221"/>
                  </a:cubicBezTo>
                  <a:cubicBezTo>
                    <a:pt x="518" y="78"/>
                    <a:pt x="392" y="1"/>
                    <a:pt x="27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2" name="Google Shape;5242;p186"/>
            <p:cNvSpPr/>
            <p:nvPr/>
          </p:nvSpPr>
          <p:spPr>
            <a:xfrm>
              <a:off x="5009950" y="4075325"/>
              <a:ext cx="27650" cy="25325"/>
            </a:xfrm>
            <a:custGeom>
              <a:avLst/>
              <a:gdLst/>
              <a:ahLst/>
              <a:cxnLst/>
              <a:rect l="l" t="t" r="r" b="b"/>
              <a:pathLst>
                <a:path w="1106" h="1013" extrusionOk="0">
                  <a:moveTo>
                    <a:pt x="529" y="1"/>
                  </a:moveTo>
                  <a:cubicBezTo>
                    <a:pt x="377" y="1"/>
                    <a:pt x="226" y="63"/>
                    <a:pt x="126" y="193"/>
                  </a:cubicBezTo>
                  <a:cubicBezTo>
                    <a:pt x="29" y="319"/>
                    <a:pt x="0" y="532"/>
                    <a:pt x="78" y="678"/>
                  </a:cubicBezTo>
                  <a:cubicBezTo>
                    <a:pt x="127" y="770"/>
                    <a:pt x="206" y="826"/>
                    <a:pt x="286" y="869"/>
                  </a:cubicBezTo>
                  <a:cubicBezTo>
                    <a:pt x="390" y="925"/>
                    <a:pt x="497" y="967"/>
                    <a:pt x="608" y="996"/>
                  </a:cubicBezTo>
                  <a:cubicBezTo>
                    <a:pt x="647" y="1005"/>
                    <a:pt x="687" y="1012"/>
                    <a:pt x="727" y="1012"/>
                  </a:cubicBezTo>
                  <a:cubicBezTo>
                    <a:pt x="766" y="1012"/>
                    <a:pt x="805" y="1005"/>
                    <a:pt x="842" y="986"/>
                  </a:cubicBezTo>
                  <a:cubicBezTo>
                    <a:pt x="895" y="957"/>
                    <a:pt x="937" y="905"/>
                    <a:pt x="977" y="853"/>
                  </a:cubicBezTo>
                  <a:cubicBezTo>
                    <a:pt x="1034" y="776"/>
                    <a:pt x="1093" y="690"/>
                    <a:pt x="1102" y="585"/>
                  </a:cubicBezTo>
                  <a:cubicBezTo>
                    <a:pt x="1106" y="535"/>
                    <a:pt x="1099" y="484"/>
                    <a:pt x="1086" y="434"/>
                  </a:cubicBezTo>
                  <a:cubicBezTo>
                    <a:pt x="1015"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3" name="Google Shape;5243;p186"/>
            <p:cNvSpPr/>
            <p:nvPr/>
          </p:nvSpPr>
          <p:spPr>
            <a:xfrm>
              <a:off x="6160575" y="4062675"/>
              <a:ext cx="27675" cy="25325"/>
            </a:xfrm>
            <a:custGeom>
              <a:avLst/>
              <a:gdLst/>
              <a:ahLst/>
              <a:cxnLst/>
              <a:rect l="l" t="t" r="r" b="b"/>
              <a:pathLst>
                <a:path w="1107" h="1013" extrusionOk="0">
                  <a:moveTo>
                    <a:pt x="529" y="1"/>
                  </a:moveTo>
                  <a:cubicBezTo>
                    <a:pt x="377" y="1"/>
                    <a:pt x="227" y="63"/>
                    <a:pt x="127" y="192"/>
                  </a:cubicBezTo>
                  <a:cubicBezTo>
                    <a:pt x="30" y="318"/>
                    <a:pt x="1" y="533"/>
                    <a:pt x="79" y="678"/>
                  </a:cubicBezTo>
                  <a:cubicBezTo>
                    <a:pt x="128" y="769"/>
                    <a:pt x="207" y="826"/>
                    <a:pt x="287" y="869"/>
                  </a:cubicBezTo>
                  <a:cubicBezTo>
                    <a:pt x="390" y="925"/>
                    <a:pt x="498" y="968"/>
                    <a:pt x="609" y="996"/>
                  </a:cubicBezTo>
                  <a:cubicBezTo>
                    <a:pt x="648" y="1006"/>
                    <a:pt x="688" y="1013"/>
                    <a:pt x="727" y="1013"/>
                  </a:cubicBezTo>
                  <a:cubicBezTo>
                    <a:pt x="767" y="1013"/>
                    <a:pt x="806" y="1006"/>
                    <a:pt x="842" y="986"/>
                  </a:cubicBezTo>
                  <a:cubicBezTo>
                    <a:pt x="896" y="957"/>
                    <a:pt x="938" y="905"/>
                    <a:pt x="978" y="852"/>
                  </a:cubicBezTo>
                  <a:cubicBezTo>
                    <a:pt x="1035" y="775"/>
                    <a:pt x="1093" y="689"/>
                    <a:pt x="1103" y="585"/>
                  </a:cubicBezTo>
                  <a:cubicBezTo>
                    <a:pt x="1107" y="535"/>
                    <a:pt x="1100" y="483"/>
                    <a:pt x="1087" y="435"/>
                  </a:cubicBezTo>
                  <a:cubicBezTo>
                    <a:pt x="1016"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4" name="Google Shape;5244;p186"/>
            <p:cNvSpPr/>
            <p:nvPr/>
          </p:nvSpPr>
          <p:spPr>
            <a:xfrm>
              <a:off x="5725175" y="4175675"/>
              <a:ext cx="17625" cy="16150"/>
            </a:xfrm>
            <a:custGeom>
              <a:avLst/>
              <a:gdLst/>
              <a:ahLst/>
              <a:cxnLst/>
              <a:rect l="l" t="t" r="r" b="b"/>
              <a:pathLst>
                <a:path w="705" h="646" extrusionOk="0">
                  <a:moveTo>
                    <a:pt x="337" y="1"/>
                  </a:moveTo>
                  <a:cubicBezTo>
                    <a:pt x="240" y="1"/>
                    <a:pt x="144" y="40"/>
                    <a:pt x="81" y="123"/>
                  </a:cubicBezTo>
                  <a:cubicBezTo>
                    <a:pt x="19" y="203"/>
                    <a:pt x="1" y="339"/>
                    <a:pt x="50" y="432"/>
                  </a:cubicBezTo>
                  <a:cubicBezTo>
                    <a:pt x="81" y="489"/>
                    <a:pt x="132" y="525"/>
                    <a:pt x="182" y="554"/>
                  </a:cubicBezTo>
                  <a:cubicBezTo>
                    <a:pt x="247" y="590"/>
                    <a:pt x="316" y="616"/>
                    <a:pt x="387" y="635"/>
                  </a:cubicBezTo>
                  <a:cubicBezTo>
                    <a:pt x="411" y="641"/>
                    <a:pt x="437" y="645"/>
                    <a:pt x="462" y="645"/>
                  </a:cubicBezTo>
                  <a:cubicBezTo>
                    <a:pt x="487" y="645"/>
                    <a:pt x="513" y="640"/>
                    <a:pt x="537" y="627"/>
                  </a:cubicBezTo>
                  <a:cubicBezTo>
                    <a:pt x="569" y="610"/>
                    <a:pt x="597" y="576"/>
                    <a:pt x="623" y="543"/>
                  </a:cubicBezTo>
                  <a:cubicBezTo>
                    <a:pt x="660" y="494"/>
                    <a:pt x="697" y="439"/>
                    <a:pt x="702" y="373"/>
                  </a:cubicBezTo>
                  <a:cubicBezTo>
                    <a:pt x="705" y="340"/>
                    <a:pt x="700" y="309"/>
                    <a:pt x="691" y="277"/>
                  </a:cubicBezTo>
                  <a:cubicBezTo>
                    <a:pt x="647" y="98"/>
                    <a:pt x="490" y="1"/>
                    <a:pt x="33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5" name="Google Shape;5245;p186"/>
            <p:cNvSpPr/>
            <p:nvPr/>
          </p:nvSpPr>
          <p:spPr>
            <a:xfrm>
              <a:off x="5050400" y="4159575"/>
              <a:ext cx="17600" cy="16150"/>
            </a:xfrm>
            <a:custGeom>
              <a:avLst/>
              <a:gdLst/>
              <a:ahLst/>
              <a:cxnLst/>
              <a:rect l="l" t="t" r="r" b="b"/>
              <a:pathLst>
                <a:path w="704" h="646" extrusionOk="0">
                  <a:moveTo>
                    <a:pt x="336" y="1"/>
                  </a:moveTo>
                  <a:cubicBezTo>
                    <a:pt x="239" y="1"/>
                    <a:pt x="143" y="40"/>
                    <a:pt x="79" y="123"/>
                  </a:cubicBezTo>
                  <a:cubicBezTo>
                    <a:pt x="18" y="204"/>
                    <a:pt x="0" y="339"/>
                    <a:pt x="49" y="431"/>
                  </a:cubicBezTo>
                  <a:cubicBezTo>
                    <a:pt x="79" y="489"/>
                    <a:pt x="130" y="525"/>
                    <a:pt x="181" y="553"/>
                  </a:cubicBezTo>
                  <a:cubicBezTo>
                    <a:pt x="246" y="589"/>
                    <a:pt x="315" y="616"/>
                    <a:pt x="386" y="634"/>
                  </a:cubicBezTo>
                  <a:cubicBezTo>
                    <a:pt x="411" y="640"/>
                    <a:pt x="437" y="645"/>
                    <a:pt x="463" y="645"/>
                  </a:cubicBezTo>
                  <a:cubicBezTo>
                    <a:pt x="488" y="645"/>
                    <a:pt x="512" y="640"/>
                    <a:pt x="535" y="628"/>
                  </a:cubicBezTo>
                  <a:cubicBezTo>
                    <a:pt x="569" y="609"/>
                    <a:pt x="596" y="577"/>
                    <a:pt x="621" y="543"/>
                  </a:cubicBezTo>
                  <a:cubicBezTo>
                    <a:pt x="658" y="495"/>
                    <a:pt x="696" y="439"/>
                    <a:pt x="701" y="373"/>
                  </a:cubicBezTo>
                  <a:cubicBezTo>
                    <a:pt x="703" y="341"/>
                    <a:pt x="698" y="308"/>
                    <a:pt x="691" y="276"/>
                  </a:cubicBezTo>
                  <a:cubicBezTo>
                    <a:pt x="645" y="97"/>
                    <a:pt x="489" y="1"/>
                    <a:pt x="336"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6" name="Google Shape;5246;p186"/>
            <p:cNvSpPr/>
            <p:nvPr/>
          </p:nvSpPr>
          <p:spPr>
            <a:xfrm>
              <a:off x="5997900" y="3938000"/>
              <a:ext cx="17600" cy="16125"/>
            </a:xfrm>
            <a:custGeom>
              <a:avLst/>
              <a:gdLst/>
              <a:ahLst/>
              <a:cxnLst/>
              <a:rect l="l" t="t" r="r" b="b"/>
              <a:pathLst>
                <a:path w="704" h="645" extrusionOk="0">
                  <a:moveTo>
                    <a:pt x="337" y="0"/>
                  </a:moveTo>
                  <a:cubicBezTo>
                    <a:pt x="240" y="0"/>
                    <a:pt x="144" y="39"/>
                    <a:pt x="80" y="122"/>
                  </a:cubicBezTo>
                  <a:cubicBezTo>
                    <a:pt x="19" y="203"/>
                    <a:pt x="0" y="339"/>
                    <a:pt x="49" y="431"/>
                  </a:cubicBezTo>
                  <a:cubicBezTo>
                    <a:pt x="80" y="489"/>
                    <a:pt x="131" y="524"/>
                    <a:pt x="180" y="552"/>
                  </a:cubicBezTo>
                  <a:cubicBezTo>
                    <a:pt x="246" y="588"/>
                    <a:pt x="316" y="616"/>
                    <a:pt x="385" y="633"/>
                  </a:cubicBezTo>
                  <a:cubicBezTo>
                    <a:pt x="411" y="640"/>
                    <a:pt x="436" y="645"/>
                    <a:pt x="462" y="645"/>
                  </a:cubicBezTo>
                  <a:cubicBezTo>
                    <a:pt x="487" y="645"/>
                    <a:pt x="512" y="640"/>
                    <a:pt x="536" y="627"/>
                  </a:cubicBezTo>
                  <a:cubicBezTo>
                    <a:pt x="569" y="609"/>
                    <a:pt x="596" y="576"/>
                    <a:pt x="621" y="542"/>
                  </a:cubicBezTo>
                  <a:cubicBezTo>
                    <a:pt x="659" y="494"/>
                    <a:pt x="696" y="438"/>
                    <a:pt x="701" y="372"/>
                  </a:cubicBezTo>
                  <a:cubicBezTo>
                    <a:pt x="703" y="340"/>
                    <a:pt x="698" y="308"/>
                    <a:pt x="691" y="275"/>
                  </a:cubicBezTo>
                  <a:cubicBezTo>
                    <a:pt x="646" y="97"/>
                    <a:pt x="490" y="0"/>
                    <a:pt x="33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7" name="Google Shape;5247;p186"/>
            <p:cNvSpPr/>
            <p:nvPr/>
          </p:nvSpPr>
          <p:spPr>
            <a:xfrm>
              <a:off x="5457275" y="3998675"/>
              <a:ext cx="17600" cy="16150"/>
            </a:xfrm>
            <a:custGeom>
              <a:avLst/>
              <a:gdLst/>
              <a:ahLst/>
              <a:cxnLst/>
              <a:rect l="l" t="t" r="r" b="b"/>
              <a:pathLst>
                <a:path w="704" h="646" extrusionOk="0">
                  <a:moveTo>
                    <a:pt x="337" y="1"/>
                  </a:moveTo>
                  <a:cubicBezTo>
                    <a:pt x="240" y="1"/>
                    <a:pt x="145" y="40"/>
                    <a:pt x="81" y="123"/>
                  </a:cubicBezTo>
                  <a:cubicBezTo>
                    <a:pt x="19" y="204"/>
                    <a:pt x="1" y="339"/>
                    <a:pt x="50" y="431"/>
                  </a:cubicBezTo>
                  <a:cubicBezTo>
                    <a:pt x="81" y="489"/>
                    <a:pt x="132" y="525"/>
                    <a:pt x="181" y="553"/>
                  </a:cubicBezTo>
                  <a:cubicBezTo>
                    <a:pt x="247" y="589"/>
                    <a:pt x="317" y="616"/>
                    <a:pt x="386" y="634"/>
                  </a:cubicBezTo>
                  <a:cubicBezTo>
                    <a:pt x="412" y="640"/>
                    <a:pt x="438" y="645"/>
                    <a:pt x="463" y="645"/>
                  </a:cubicBezTo>
                  <a:cubicBezTo>
                    <a:pt x="488" y="645"/>
                    <a:pt x="513" y="640"/>
                    <a:pt x="537" y="628"/>
                  </a:cubicBezTo>
                  <a:cubicBezTo>
                    <a:pt x="570" y="609"/>
                    <a:pt x="596" y="577"/>
                    <a:pt x="622" y="543"/>
                  </a:cubicBezTo>
                  <a:cubicBezTo>
                    <a:pt x="660" y="495"/>
                    <a:pt x="697" y="439"/>
                    <a:pt x="702" y="373"/>
                  </a:cubicBezTo>
                  <a:cubicBezTo>
                    <a:pt x="704" y="341"/>
                    <a:pt x="699" y="308"/>
                    <a:pt x="692" y="276"/>
                  </a:cubicBezTo>
                  <a:cubicBezTo>
                    <a:pt x="646" y="97"/>
                    <a:pt x="490" y="1"/>
                    <a:pt x="33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8" name="Google Shape;5248;p186"/>
            <p:cNvSpPr/>
            <p:nvPr/>
          </p:nvSpPr>
          <p:spPr>
            <a:xfrm>
              <a:off x="6052750" y="4098150"/>
              <a:ext cx="17625" cy="16125"/>
            </a:xfrm>
            <a:custGeom>
              <a:avLst/>
              <a:gdLst/>
              <a:ahLst/>
              <a:cxnLst/>
              <a:rect l="l" t="t" r="r" b="b"/>
              <a:pathLst>
                <a:path w="705" h="645" extrusionOk="0">
                  <a:moveTo>
                    <a:pt x="338" y="0"/>
                  </a:moveTo>
                  <a:cubicBezTo>
                    <a:pt x="241" y="0"/>
                    <a:pt x="145" y="40"/>
                    <a:pt x="80" y="123"/>
                  </a:cubicBezTo>
                  <a:cubicBezTo>
                    <a:pt x="19" y="203"/>
                    <a:pt x="0" y="339"/>
                    <a:pt x="50" y="432"/>
                  </a:cubicBezTo>
                  <a:cubicBezTo>
                    <a:pt x="80" y="489"/>
                    <a:pt x="131" y="525"/>
                    <a:pt x="182" y="553"/>
                  </a:cubicBezTo>
                  <a:cubicBezTo>
                    <a:pt x="246" y="589"/>
                    <a:pt x="316" y="616"/>
                    <a:pt x="387" y="633"/>
                  </a:cubicBezTo>
                  <a:cubicBezTo>
                    <a:pt x="411" y="640"/>
                    <a:pt x="437" y="645"/>
                    <a:pt x="462" y="645"/>
                  </a:cubicBezTo>
                  <a:cubicBezTo>
                    <a:pt x="488" y="645"/>
                    <a:pt x="513" y="640"/>
                    <a:pt x="536" y="627"/>
                  </a:cubicBezTo>
                  <a:cubicBezTo>
                    <a:pt x="569" y="610"/>
                    <a:pt x="597" y="576"/>
                    <a:pt x="622" y="543"/>
                  </a:cubicBezTo>
                  <a:cubicBezTo>
                    <a:pt x="659" y="494"/>
                    <a:pt x="696" y="439"/>
                    <a:pt x="701" y="372"/>
                  </a:cubicBezTo>
                  <a:cubicBezTo>
                    <a:pt x="704" y="340"/>
                    <a:pt x="699" y="309"/>
                    <a:pt x="691" y="277"/>
                  </a:cubicBezTo>
                  <a:cubicBezTo>
                    <a:pt x="647" y="97"/>
                    <a:pt x="491" y="0"/>
                    <a:pt x="33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49" name="Google Shape;5249;p186"/>
            <p:cNvSpPr/>
            <p:nvPr/>
          </p:nvSpPr>
          <p:spPr>
            <a:xfrm>
              <a:off x="5947525" y="4142325"/>
              <a:ext cx="27650" cy="25325"/>
            </a:xfrm>
            <a:custGeom>
              <a:avLst/>
              <a:gdLst/>
              <a:ahLst/>
              <a:cxnLst/>
              <a:rect l="l" t="t" r="r" b="b"/>
              <a:pathLst>
                <a:path w="1106" h="1013" extrusionOk="0">
                  <a:moveTo>
                    <a:pt x="529" y="1"/>
                  </a:moveTo>
                  <a:cubicBezTo>
                    <a:pt x="376" y="1"/>
                    <a:pt x="226" y="63"/>
                    <a:pt x="125" y="193"/>
                  </a:cubicBezTo>
                  <a:cubicBezTo>
                    <a:pt x="28" y="319"/>
                    <a:pt x="0" y="532"/>
                    <a:pt x="78" y="678"/>
                  </a:cubicBezTo>
                  <a:cubicBezTo>
                    <a:pt x="126" y="770"/>
                    <a:pt x="206" y="826"/>
                    <a:pt x="286" y="869"/>
                  </a:cubicBezTo>
                  <a:cubicBezTo>
                    <a:pt x="390" y="925"/>
                    <a:pt x="497" y="967"/>
                    <a:pt x="607" y="996"/>
                  </a:cubicBezTo>
                  <a:cubicBezTo>
                    <a:pt x="646" y="1006"/>
                    <a:pt x="686" y="1013"/>
                    <a:pt x="726" y="1013"/>
                  </a:cubicBezTo>
                  <a:cubicBezTo>
                    <a:pt x="766" y="1013"/>
                    <a:pt x="805" y="1005"/>
                    <a:pt x="842" y="986"/>
                  </a:cubicBezTo>
                  <a:cubicBezTo>
                    <a:pt x="894" y="957"/>
                    <a:pt x="936" y="905"/>
                    <a:pt x="976" y="853"/>
                  </a:cubicBezTo>
                  <a:cubicBezTo>
                    <a:pt x="1034" y="776"/>
                    <a:pt x="1093" y="690"/>
                    <a:pt x="1102" y="585"/>
                  </a:cubicBezTo>
                  <a:cubicBezTo>
                    <a:pt x="1105" y="535"/>
                    <a:pt x="1099" y="484"/>
                    <a:pt x="1087" y="434"/>
                  </a:cubicBezTo>
                  <a:cubicBezTo>
                    <a:pt x="1015"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0" name="Google Shape;5250;p186"/>
            <p:cNvSpPr/>
            <p:nvPr/>
          </p:nvSpPr>
          <p:spPr>
            <a:xfrm>
              <a:off x="6047600" y="3994100"/>
              <a:ext cx="27675" cy="25300"/>
            </a:xfrm>
            <a:custGeom>
              <a:avLst/>
              <a:gdLst/>
              <a:ahLst/>
              <a:cxnLst/>
              <a:rect l="l" t="t" r="r" b="b"/>
              <a:pathLst>
                <a:path w="1107" h="1012" extrusionOk="0">
                  <a:moveTo>
                    <a:pt x="530" y="0"/>
                  </a:moveTo>
                  <a:cubicBezTo>
                    <a:pt x="377" y="0"/>
                    <a:pt x="227" y="62"/>
                    <a:pt x="126" y="192"/>
                  </a:cubicBezTo>
                  <a:cubicBezTo>
                    <a:pt x="29" y="317"/>
                    <a:pt x="0" y="531"/>
                    <a:pt x="78" y="678"/>
                  </a:cubicBezTo>
                  <a:cubicBezTo>
                    <a:pt x="127" y="768"/>
                    <a:pt x="206" y="824"/>
                    <a:pt x="286" y="868"/>
                  </a:cubicBezTo>
                  <a:cubicBezTo>
                    <a:pt x="390" y="925"/>
                    <a:pt x="497" y="967"/>
                    <a:pt x="608" y="995"/>
                  </a:cubicBezTo>
                  <a:cubicBezTo>
                    <a:pt x="647" y="1005"/>
                    <a:pt x="687" y="1012"/>
                    <a:pt x="727" y="1012"/>
                  </a:cubicBezTo>
                  <a:cubicBezTo>
                    <a:pt x="766" y="1012"/>
                    <a:pt x="805" y="1005"/>
                    <a:pt x="842" y="985"/>
                  </a:cubicBezTo>
                  <a:cubicBezTo>
                    <a:pt x="895" y="956"/>
                    <a:pt x="937" y="904"/>
                    <a:pt x="977" y="852"/>
                  </a:cubicBezTo>
                  <a:cubicBezTo>
                    <a:pt x="1034" y="775"/>
                    <a:pt x="1093" y="689"/>
                    <a:pt x="1102" y="583"/>
                  </a:cubicBezTo>
                  <a:cubicBezTo>
                    <a:pt x="1106" y="534"/>
                    <a:pt x="1099" y="483"/>
                    <a:pt x="1087" y="434"/>
                  </a:cubicBezTo>
                  <a:cubicBezTo>
                    <a:pt x="1015" y="152"/>
                    <a:pt x="769" y="0"/>
                    <a:pt x="53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1" name="Google Shape;5251;p186"/>
            <p:cNvSpPr/>
            <p:nvPr/>
          </p:nvSpPr>
          <p:spPr>
            <a:xfrm>
              <a:off x="4760075" y="4106200"/>
              <a:ext cx="27650" cy="25325"/>
            </a:xfrm>
            <a:custGeom>
              <a:avLst/>
              <a:gdLst/>
              <a:ahLst/>
              <a:cxnLst/>
              <a:rect l="l" t="t" r="r" b="b"/>
              <a:pathLst>
                <a:path w="1106" h="1013" extrusionOk="0">
                  <a:moveTo>
                    <a:pt x="530" y="1"/>
                  </a:moveTo>
                  <a:cubicBezTo>
                    <a:pt x="377" y="1"/>
                    <a:pt x="227" y="63"/>
                    <a:pt x="126" y="193"/>
                  </a:cubicBezTo>
                  <a:cubicBezTo>
                    <a:pt x="28" y="318"/>
                    <a:pt x="1" y="532"/>
                    <a:pt x="79" y="678"/>
                  </a:cubicBezTo>
                  <a:cubicBezTo>
                    <a:pt x="127" y="770"/>
                    <a:pt x="207" y="826"/>
                    <a:pt x="286" y="869"/>
                  </a:cubicBezTo>
                  <a:cubicBezTo>
                    <a:pt x="390" y="925"/>
                    <a:pt x="498" y="967"/>
                    <a:pt x="608" y="996"/>
                  </a:cubicBezTo>
                  <a:cubicBezTo>
                    <a:pt x="646" y="1005"/>
                    <a:pt x="687" y="1012"/>
                    <a:pt x="727" y="1012"/>
                  </a:cubicBezTo>
                  <a:cubicBezTo>
                    <a:pt x="767" y="1012"/>
                    <a:pt x="806" y="1005"/>
                    <a:pt x="842" y="986"/>
                  </a:cubicBezTo>
                  <a:cubicBezTo>
                    <a:pt x="894" y="957"/>
                    <a:pt x="937" y="905"/>
                    <a:pt x="976" y="853"/>
                  </a:cubicBezTo>
                  <a:cubicBezTo>
                    <a:pt x="1034" y="776"/>
                    <a:pt x="1093" y="690"/>
                    <a:pt x="1103" y="585"/>
                  </a:cubicBezTo>
                  <a:cubicBezTo>
                    <a:pt x="1106" y="535"/>
                    <a:pt x="1099" y="484"/>
                    <a:pt x="1086" y="434"/>
                  </a:cubicBezTo>
                  <a:cubicBezTo>
                    <a:pt x="1015" y="153"/>
                    <a:pt x="770" y="1"/>
                    <a:pt x="5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2" name="Google Shape;5252;p186"/>
            <p:cNvSpPr/>
            <p:nvPr/>
          </p:nvSpPr>
          <p:spPr>
            <a:xfrm>
              <a:off x="4855325" y="4138850"/>
              <a:ext cx="44975" cy="32325"/>
            </a:xfrm>
            <a:custGeom>
              <a:avLst/>
              <a:gdLst/>
              <a:ahLst/>
              <a:cxnLst/>
              <a:rect l="l" t="t" r="r" b="b"/>
              <a:pathLst>
                <a:path w="1799" h="1293" extrusionOk="0">
                  <a:moveTo>
                    <a:pt x="859" y="0"/>
                  </a:moveTo>
                  <a:cubicBezTo>
                    <a:pt x="611" y="0"/>
                    <a:pt x="367" y="79"/>
                    <a:pt x="204" y="244"/>
                  </a:cubicBezTo>
                  <a:cubicBezTo>
                    <a:pt x="45" y="406"/>
                    <a:pt x="0" y="677"/>
                    <a:pt x="126" y="866"/>
                  </a:cubicBezTo>
                  <a:cubicBezTo>
                    <a:pt x="204" y="982"/>
                    <a:pt x="334" y="1053"/>
                    <a:pt x="464" y="1109"/>
                  </a:cubicBezTo>
                  <a:cubicBezTo>
                    <a:pt x="631" y="1182"/>
                    <a:pt x="808" y="1237"/>
                    <a:pt x="988" y="1270"/>
                  </a:cubicBezTo>
                  <a:cubicBezTo>
                    <a:pt x="1053" y="1283"/>
                    <a:pt x="1119" y="1293"/>
                    <a:pt x="1184" y="1293"/>
                  </a:cubicBezTo>
                  <a:cubicBezTo>
                    <a:pt x="1248" y="1293"/>
                    <a:pt x="1311" y="1283"/>
                    <a:pt x="1369" y="1258"/>
                  </a:cubicBezTo>
                  <a:cubicBezTo>
                    <a:pt x="1455" y="1221"/>
                    <a:pt x="1523" y="1155"/>
                    <a:pt x="1588" y="1088"/>
                  </a:cubicBezTo>
                  <a:cubicBezTo>
                    <a:pt x="1681" y="991"/>
                    <a:pt x="1777" y="880"/>
                    <a:pt x="1791" y="746"/>
                  </a:cubicBezTo>
                  <a:cubicBezTo>
                    <a:pt x="1799" y="681"/>
                    <a:pt x="1785" y="616"/>
                    <a:pt x="1765" y="555"/>
                  </a:cubicBezTo>
                  <a:cubicBezTo>
                    <a:pt x="1650" y="195"/>
                    <a:pt x="1249" y="0"/>
                    <a:pt x="85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3" name="Google Shape;5253;p186"/>
            <p:cNvSpPr/>
            <p:nvPr/>
          </p:nvSpPr>
          <p:spPr>
            <a:xfrm>
              <a:off x="5142425" y="4077425"/>
              <a:ext cx="45000" cy="32325"/>
            </a:xfrm>
            <a:custGeom>
              <a:avLst/>
              <a:gdLst/>
              <a:ahLst/>
              <a:cxnLst/>
              <a:rect l="l" t="t" r="r" b="b"/>
              <a:pathLst>
                <a:path w="1800" h="1293" extrusionOk="0">
                  <a:moveTo>
                    <a:pt x="861" y="0"/>
                  </a:moveTo>
                  <a:cubicBezTo>
                    <a:pt x="613" y="0"/>
                    <a:pt x="368" y="79"/>
                    <a:pt x="205" y="245"/>
                  </a:cubicBezTo>
                  <a:cubicBezTo>
                    <a:pt x="46" y="406"/>
                    <a:pt x="1" y="677"/>
                    <a:pt x="127" y="866"/>
                  </a:cubicBezTo>
                  <a:cubicBezTo>
                    <a:pt x="205" y="983"/>
                    <a:pt x="336" y="1052"/>
                    <a:pt x="465" y="1109"/>
                  </a:cubicBezTo>
                  <a:cubicBezTo>
                    <a:pt x="633" y="1183"/>
                    <a:pt x="808" y="1236"/>
                    <a:pt x="989" y="1271"/>
                  </a:cubicBezTo>
                  <a:cubicBezTo>
                    <a:pt x="1052" y="1283"/>
                    <a:pt x="1118" y="1293"/>
                    <a:pt x="1182" y="1293"/>
                  </a:cubicBezTo>
                  <a:cubicBezTo>
                    <a:pt x="1247" y="1293"/>
                    <a:pt x="1310" y="1283"/>
                    <a:pt x="1370" y="1257"/>
                  </a:cubicBezTo>
                  <a:cubicBezTo>
                    <a:pt x="1456" y="1221"/>
                    <a:pt x="1523" y="1154"/>
                    <a:pt x="1588" y="1087"/>
                  </a:cubicBezTo>
                  <a:cubicBezTo>
                    <a:pt x="1681" y="990"/>
                    <a:pt x="1778" y="880"/>
                    <a:pt x="1792" y="745"/>
                  </a:cubicBezTo>
                  <a:cubicBezTo>
                    <a:pt x="1799" y="681"/>
                    <a:pt x="1787" y="616"/>
                    <a:pt x="1766" y="553"/>
                  </a:cubicBezTo>
                  <a:cubicBezTo>
                    <a:pt x="1651" y="194"/>
                    <a:pt x="1251" y="0"/>
                    <a:pt x="86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4" name="Google Shape;5254;p186"/>
            <p:cNvSpPr/>
            <p:nvPr/>
          </p:nvSpPr>
          <p:spPr>
            <a:xfrm>
              <a:off x="6186825" y="3909200"/>
              <a:ext cx="44975" cy="32350"/>
            </a:xfrm>
            <a:custGeom>
              <a:avLst/>
              <a:gdLst/>
              <a:ahLst/>
              <a:cxnLst/>
              <a:rect l="l" t="t" r="r" b="b"/>
              <a:pathLst>
                <a:path w="1799" h="1294" extrusionOk="0">
                  <a:moveTo>
                    <a:pt x="861" y="1"/>
                  </a:moveTo>
                  <a:cubicBezTo>
                    <a:pt x="613" y="1"/>
                    <a:pt x="368" y="80"/>
                    <a:pt x="204" y="246"/>
                  </a:cubicBezTo>
                  <a:cubicBezTo>
                    <a:pt x="45" y="407"/>
                    <a:pt x="0" y="678"/>
                    <a:pt x="125" y="867"/>
                  </a:cubicBezTo>
                  <a:cubicBezTo>
                    <a:pt x="204" y="984"/>
                    <a:pt x="334" y="1053"/>
                    <a:pt x="464" y="1110"/>
                  </a:cubicBezTo>
                  <a:cubicBezTo>
                    <a:pt x="632" y="1184"/>
                    <a:pt x="807" y="1237"/>
                    <a:pt x="988" y="1272"/>
                  </a:cubicBezTo>
                  <a:cubicBezTo>
                    <a:pt x="1051" y="1284"/>
                    <a:pt x="1117" y="1293"/>
                    <a:pt x="1182" y="1293"/>
                  </a:cubicBezTo>
                  <a:cubicBezTo>
                    <a:pt x="1246" y="1293"/>
                    <a:pt x="1310" y="1284"/>
                    <a:pt x="1370" y="1258"/>
                  </a:cubicBezTo>
                  <a:cubicBezTo>
                    <a:pt x="1456" y="1221"/>
                    <a:pt x="1523" y="1155"/>
                    <a:pt x="1587" y="1088"/>
                  </a:cubicBezTo>
                  <a:cubicBezTo>
                    <a:pt x="1681" y="991"/>
                    <a:pt x="1776" y="881"/>
                    <a:pt x="1791" y="746"/>
                  </a:cubicBezTo>
                  <a:cubicBezTo>
                    <a:pt x="1799" y="682"/>
                    <a:pt x="1786" y="617"/>
                    <a:pt x="1765" y="554"/>
                  </a:cubicBezTo>
                  <a:cubicBezTo>
                    <a:pt x="1649" y="195"/>
                    <a:pt x="1250" y="1"/>
                    <a:pt x="86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5" name="Google Shape;5255;p186"/>
            <p:cNvSpPr/>
            <p:nvPr/>
          </p:nvSpPr>
          <p:spPr>
            <a:xfrm>
              <a:off x="5806250" y="3949625"/>
              <a:ext cx="44975" cy="32350"/>
            </a:xfrm>
            <a:custGeom>
              <a:avLst/>
              <a:gdLst/>
              <a:ahLst/>
              <a:cxnLst/>
              <a:rect l="l" t="t" r="r" b="b"/>
              <a:pathLst>
                <a:path w="1799" h="1294" extrusionOk="0">
                  <a:moveTo>
                    <a:pt x="860" y="1"/>
                  </a:moveTo>
                  <a:cubicBezTo>
                    <a:pt x="611" y="1"/>
                    <a:pt x="367" y="79"/>
                    <a:pt x="204" y="245"/>
                  </a:cubicBezTo>
                  <a:cubicBezTo>
                    <a:pt x="45" y="407"/>
                    <a:pt x="0" y="678"/>
                    <a:pt x="126" y="866"/>
                  </a:cubicBezTo>
                  <a:cubicBezTo>
                    <a:pt x="204" y="983"/>
                    <a:pt x="334" y="1054"/>
                    <a:pt x="464" y="1110"/>
                  </a:cubicBezTo>
                  <a:cubicBezTo>
                    <a:pt x="632" y="1183"/>
                    <a:pt x="807" y="1237"/>
                    <a:pt x="988" y="1271"/>
                  </a:cubicBezTo>
                  <a:cubicBezTo>
                    <a:pt x="1052" y="1283"/>
                    <a:pt x="1119" y="1293"/>
                    <a:pt x="1184" y="1293"/>
                  </a:cubicBezTo>
                  <a:cubicBezTo>
                    <a:pt x="1248" y="1293"/>
                    <a:pt x="1311" y="1284"/>
                    <a:pt x="1369" y="1259"/>
                  </a:cubicBezTo>
                  <a:cubicBezTo>
                    <a:pt x="1456" y="1222"/>
                    <a:pt x="1523" y="1155"/>
                    <a:pt x="1588" y="1088"/>
                  </a:cubicBezTo>
                  <a:cubicBezTo>
                    <a:pt x="1681" y="991"/>
                    <a:pt x="1777" y="880"/>
                    <a:pt x="1791" y="746"/>
                  </a:cubicBezTo>
                  <a:cubicBezTo>
                    <a:pt x="1799" y="682"/>
                    <a:pt x="1786" y="617"/>
                    <a:pt x="1765" y="553"/>
                  </a:cubicBezTo>
                  <a:cubicBezTo>
                    <a:pt x="1650" y="195"/>
                    <a:pt x="1250" y="1"/>
                    <a:pt x="86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6" name="Google Shape;5256;p186"/>
            <p:cNvSpPr/>
            <p:nvPr/>
          </p:nvSpPr>
          <p:spPr>
            <a:xfrm>
              <a:off x="5926625" y="3925350"/>
              <a:ext cx="35200" cy="25325"/>
            </a:xfrm>
            <a:custGeom>
              <a:avLst/>
              <a:gdLst/>
              <a:ahLst/>
              <a:cxnLst/>
              <a:rect l="l" t="t" r="r" b="b"/>
              <a:pathLst>
                <a:path w="1408" h="1013" extrusionOk="0">
                  <a:moveTo>
                    <a:pt x="672" y="1"/>
                  </a:moveTo>
                  <a:cubicBezTo>
                    <a:pt x="478" y="1"/>
                    <a:pt x="287" y="63"/>
                    <a:pt x="160" y="192"/>
                  </a:cubicBezTo>
                  <a:cubicBezTo>
                    <a:pt x="36" y="318"/>
                    <a:pt x="0" y="532"/>
                    <a:pt x="99" y="678"/>
                  </a:cubicBezTo>
                  <a:cubicBezTo>
                    <a:pt x="161" y="769"/>
                    <a:pt x="262" y="826"/>
                    <a:pt x="364" y="869"/>
                  </a:cubicBezTo>
                  <a:cubicBezTo>
                    <a:pt x="495" y="925"/>
                    <a:pt x="632" y="968"/>
                    <a:pt x="774" y="996"/>
                  </a:cubicBezTo>
                  <a:cubicBezTo>
                    <a:pt x="823" y="1005"/>
                    <a:pt x="875" y="1013"/>
                    <a:pt x="926" y="1013"/>
                  </a:cubicBezTo>
                  <a:cubicBezTo>
                    <a:pt x="976" y="1013"/>
                    <a:pt x="1026" y="1005"/>
                    <a:pt x="1072" y="985"/>
                  </a:cubicBezTo>
                  <a:cubicBezTo>
                    <a:pt x="1139" y="958"/>
                    <a:pt x="1192" y="904"/>
                    <a:pt x="1242" y="852"/>
                  </a:cubicBezTo>
                  <a:cubicBezTo>
                    <a:pt x="1315" y="775"/>
                    <a:pt x="1391" y="689"/>
                    <a:pt x="1402" y="585"/>
                  </a:cubicBezTo>
                  <a:cubicBezTo>
                    <a:pt x="1407" y="534"/>
                    <a:pt x="1399" y="483"/>
                    <a:pt x="1384" y="435"/>
                  </a:cubicBezTo>
                  <a:cubicBezTo>
                    <a:pt x="1291" y="153"/>
                    <a:pt x="978" y="1"/>
                    <a:pt x="67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7" name="Google Shape;5257;p186"/>
            <p:cNvSpPr/>
            <p:nvPr/>
          </p:nvSpPr>
          <p:spPr>
            <a:xfrm>
              <a:off x="5607500" y="3997925"/>
              <a:ext cx="35200" cy="25325"/>
            </a:xfrm>
            <a:custGeom>
              <a:avLst/>
              <a:gdLst/>
              <a:ahLst/>
              <a:cxnLst/>
              <a:rect l="l" t="t" r="r" b="b"/>
              <a:pathLst>
                <a:path w="1408" h="1013" extrusionOk="0">
                  <a:moveTo>
                    <a:pt x="674" y="0"/>
                  </a:moveTo>
                  <a:cubicBezTo>
                    <a:pt x="479" y="0"/>
                    <a:pt x="288" y="62"/>
                    <a:pt x="160" y="193"/>
                  </a:cubicBezTo>
                  <a:cubicBezTo>
                    <a:pt x="35" y="318"/>
                    <a:pt x="1" y="532"/>
                    <a:pt x="100" y="678"/>
                  </a:cubicBezTo>
                  <a:cubicBezTo>
                    <a:pt x="161" y="769"/>
                    <a:pt x="263" y="825"/>
                    <a:pt x="364" y="869"/>
                  </a:cubicBezTo>
                  <a:cubicBezTo>
                    <a:pt x="496" y="925"/>
                    <a:pt x="633" y="967"/>
                    <a:pt x="774" y="996"/>
                  </a:cubicBezTo>
                  <a:cubicBezTo>
                    <a:pt x="824" y="1005"/>
                    <a:pt x="876" y="1012"/>
                    <a:pt x="926" y="1012"/>
                  </a:cubicBezTo>
                  <a:cubicBezTo>
                    <a:pt x="977" y="1012"/>
                    <a:pt x="1026" y="1005"/>
                    <a:pt x="1073" y="986"/>
                  </a:cubicBezTo>
                  <a:cubicBezTo>
                    <a:pt x="1139" y="957"/>
                    <a:pt x="1192" y="905"/>
                    <a:pt x="1243" y="853"/>
                  </a:cubicBezTo>
                  <a:cubicBezTo>
                    <a:pt x="1315" y="776"/>
                    <a:pt x="1391" y="690"/>
                    <a:pt x="1403" y="584"/>
                  </a:cubicBezTo>
                  <a:cubicBezTo>
                    <a:pt x="1408" y="535"/>
                    <a:pt x="1398" y="484"/>
                    <a:pt x="1383" y="434"/>
                  </a:cubicBezTo>
                  <a:cubicBezTo>
                    <a:pt x="1292" y="153"/>
                    <a:pt x="978" y="0"/>
                    <a:pt x="67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8" name="Google Shape;5258;p186"/>
            <p:cNvSpPr/>
            <p:nvPr/>
          </p:nvSpPr>
          <p:spPr>
            <a:xfrm>
              <a:off x="6091225" y="4126675"/>
              <a:ext cx="56975" cy="41000"/>
            </a:xfrm>
            <a:custGeom>
              <a:avLst/>
              <a:gdLst/>
              <a:ahLst/>
              <a:cxnLst/>
              <a:rect l="l" t="t" r="r" b="b"/>
              <a:pathLst>
                <a:path w="2279" h="1640" extrusionOk="0">
                  <a:moveTo>
                    <a:pt x="1092" y="1"/>
                  </a:moveTo>
                  <a:cubicBezTo>
                    <a:pt x="776" y="1"/>
                    <a:pt x="466" y="101"/>
                    <a:pt x="259" y="311"/>
                  </a:cubicBezTo>
                  <a:cubicBezTo>
                    <a:pt x="58" y="515"/>
                    <a:pt x="1" y="861"/>
                    <a:pt x="161" y="1098"/>
                  </a:cubicBezTo>
                  <a:cubicBezTo>
                    <a:pt x="260" y="1245"/>
                    <a:pt x="424" y="1336"/>
                    <a:pt x="588" y="1407"/>
                  </a:cubicBezTo>
                  <a:cubicBezTo>
                    <a:pt x="801" y="1499"/>
                    <a:pt x="1023" y="1567"/>
                    <a:pt x="1252" y="1612"/>
                  </a:cubicBezTo>
                  <a:cubicBezTo>
                    <a:pt x="1333" y="1627"/>
                    <a:pt x="1417" y="1639"/>
                    <a:pt x="1499" y="1639"/>
                  </a:cubicBezTo>
                  <a:cubicBezTo>
                    <a:pt x="1581" y="1639"/>
                    <a:pt x="1661" y="1628"/>
                    <a:pt x="1736" y="1595"/>
                  </a:cubicBezTo>
                  <a:cubicBezTo>
                    <a:pt x="1843" y="1549"/>
                    <a:pt x="1930" y="1463"/>
                    <a:pt x="2011" y="1378"/>
                  </a:cubicBezTo>
                  <a:cubicBezTo>
                    <a:pt x="2130" y="1255"/>
                    <a:pt x="2251" y="1116"/>
                    <a:pt x="2270" y="945"/>
                  </a:cubicBezTo>
                  <a:cubicBezTo>
                    <a:pt x="2279" y="863"/>
                    <a:pt x="2263" y="781"/>
                    <a:pt x="2238" y="701"/>
                  </a:cubicBezTo>
                  <a:cubicBezTo>
                    <a:pt x="2092" y="247"/>
                    <a:pt x="1585" y="1"/>
                    <a:pt x="109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9" name="Google Shape;5259;p186"/>
            <p:cNvSpPr/>
            <p:nvPr/>
          </p:nvSpPr>
          <p:spPr>
            <a:xfrm>
              <a:off x="5240525" y="4009325"/>
              <a:ext cx="57000" cy="40975"/>
            </a:xfrm>
            <a:custGeom>
              <a:avLst/>
              <a:gdLst/>
              <a:ahLst/>
              <a:cxnLst/>
              <a:rect l="l" t="t" r="r" b="b"/>
              <a:pathLst>
                <a:path w="2280" h="1639" extrusionOk="0">
                  <a:moveTo>
                    <a:pt x="1091" y="0"/>
                  </a:moveTo>
                  <a:cubicBezTo>
                    <a:pt x="776" y="0"/>
                    <a:pt x="466" y="100"/>
                    <a:pt x="260" y="310"/>
                  </a:cubicBezTo>
                  <a:cubicBezTo>
                    <a:pt x="58" y="514"/>
                    <a:pt x="1" y="860"/>
                    <a:pt x="161" y="1097"/>
                  </a:cubicBezTo>
                  <a:cubicBezTo>
                    <a:pt x="261" y="1244"/>
                    <a:pt x="425" y="1335"/>
                    <a:pt x="589" y="1406"/>
                  </a:cubicBezTo>
                  <a:cubicBezTo>
                    <a:pt x="801" y="1498"/>
                    <a:pt x="1025" y="1566"/>
                    <a:pt x="1252" y="1611"/>
                  </a:cubicBezTo>
                  <a:cubicBezTo>
                    <a:pt x="1333" y="1626"/>
                    <a:pt x="1416" y="1638"/>
                    <a:pt x="1498" y="1638"/>
                  </a:cubicBezTo>
                  <a:cubicBezTo>
                    <a:pt x="1580" y="1638"/>
                    <a:pt x="1661" y="1626"/>
                    <a:pt x="1737" y="1594"/>
                  </a:cubicBezTo>
                  <a:cubicBezTo>
                    <a:pt x="1844" y="1547"/>
                    <a:pt x="1932" y="1462"/>
                    <a:pt x="2011" y="1377"/>
                  </a:cubicBezTo>
                  <a:cubicBezTo>
                    <a:pt x="2131" y="1254"/>
                    <a:pt x="2251" y="1115"/>
                    <a:pt x="2271" y="943"/>
                  </a:cubicBezTo>
                  <a:cubicBezTo>
                    <a:pt x="2280" y="861"/>
                    <a:pt x="2265" y="779"/>
                    <a:pt x="2239" y="700"/>
                  </a:cubicBezTo>
                  <a:cubicBezTo>
                    <a:pt x="2092" y="246"/>
                    <a:pt x="1585" y="0"/>
                    <a:pt x="109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0" name="Google Shape;5260;p186"/>
            <p:cNvSpPr/>
            <p:nvPr/>
          </p:nvSpPr>
          <p:spPr>
            <a:xfrm>
              <a:off x="6146400" y="3965775"/>
              <a:ext cx="55300" cy="41000"/>
            </a:xfrm>
            <a:custGeom>
              <a:avLst/>
              <a:gdLst/>
              <a:ahLst/>
              <a:cxnLst/>
              <a:rect l="l" t="t" r="r" b="b"/>
              <a:pathLst>
                <a:path w="2212" h="1640" extrusionOk="0">
                  <a:moveTo>
                    <a:pt x="1058" y="1"/>
                  </a:moveTo>
                  <a:cubicBezTo>
                    <a:pt x="752" y="1"/>
                    <a:pt x="452" y="101"/>
                    <a:pt x="251" y="311"/>
                  </a:cubicBezTo>
                  <a:cubicBezTo>
                    <a:pt x="56" y="515"/>
                    <a:pt x="0" y="861"/>
                    <a:pt x="157" y="1098"/>
                  </a:cubicBezTo>
                  <a:cubicBezTo>
                    <a:pt x="253" y="1245"/>
                    <a:pt x="413" y="1336"/>
                    <a:pt x="572" y="1407"/>
                  </a:cubicBezTo>
                  <a:cubicBezTo>
                    <a:pt x="778" y="1499"/>
                    <a:pt x="994" y="1567"/>
                    <a:pt x="1215" y="1612"/>
                  </a:cubicBezTo>
                  <a:cubicBezTo>
                    <a:pt x="1293" y="1627"/>
                    <a:pt x="1375" y="1639"/>
                    <a:pt x="1454" y="1639"/>
                  </a:cubicBezTo>
                  <a:cubicBezTo>
                    <a:pt x="1533" y="1639"/>
                    <a:pt x="1611" y="1627"/>
                    <a:pt x="1684" y="1595"/>
                  </a:cubicBezTo>
                  <a:cubicBezTo>
                    <a:pt x="1788" y="1549"/>
                    <a:pt x="1873" y="1463"/>
                    <a:pt x="1951" y="1378"/>
                  </a:cubicBezTo>
                  <a:cubicBezTo>
                    <a:pt x="2067" y="1255"/>
                    <a:pt x="2183" y="1116"/>
                    <a:pt x="2203" y="945"/>
                  </a:cubicBezTo>
                  <a:cubicBezTo>
                    <a:pt x="2212" y="863"/>
                    <a:pt x="2196" y="781"/>
                    <a:pt x="2172" y="701"/>
                  </a:cubicBezTo>
                  <a:cubicBezTo>
                    <a:pt x="2029" y="247"/>
                    <a:pt x="1537" y="1"/>
                    <a:pt x="105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1" name="Google Shape;5261;p186"/>
            <p:cNvSpPr/>
            <p:nvPr/>
          </p:nvSpPr>
          <p:spPr>
            <a:xfrm>
              <a:off x="6199800" y="3780000"/>
              <a:ext cx="55325" cy="41000"/>
            </a:xfrm>
            <a:custGeom>
              <a:avLst/>
              <a:gdLst/>
              <a:ahLst/>
              <a:cxnLst/>
              <a:rect l="l" t="t" r="r" b="b"/>
              <a:pathLst>
                <a:path w="2213" h="1640" extrusionOk="0">
                  <a:moveTo>
                    <a:pt x="1059" y="1"/>
                  </a:moveTo>
                  <a:cubicBezTo>
                    <a:pt x="753" y="1"/>
                    <a:pt x="453" y="101"/>
                    <a:pt x="252" y="311"/>
                  </a:cubicBezTo>
                  <a:cubicBezTo>
                    <a:pt x="57" y="515"/>
                    <a:pt x="1" y="860"/>
                    <a:pt x="158" y="1097"/>
                  </a:cubicBezTo>
                  <a:cubicBezTo>
                    <a:pt x="254" y="1245"/>
                    <a:pt x="414" y="1336"/>
                    <a:pt x="573" y="1407"/>
                  </a:cubicBezTo>
                  <a:cubicBezTo>
                    <a:pt x="779" y="1499"/>
                    <a:pt x="995" y="1567"/>
                    <a:pt x="1215" y="1612"/>
                  </a:cubicBezTo>
                  <a:cubicBezTo>
                    <a:pt x="1294" y="1627"/>
                    <a:pt x="1374" y="1639"/>
                    <a:pt x="1454" y="1639"/>
                  </a:cubicBezTo>
                  <a:cubicBezTo>
                    <a:pt x="1533" y="1639"/>
                    <a:pt x="1611" y="1627"/>
                    <a:pt x="1685" y="1594"/>
                  </a:cubicBezTo>
                  <a:cubicBezTo>
                    <a:pt x="1789" y="1548"/>
                    <a:pt x="1873" y="1463"/>
                    <a:pt x="1952" y="1378"/>
                  </a:cubicBezTo>
                  <a:cubicBezTo>
                    <a:pt x="2068" y="1255"/>
                    <a:pt x="2184" y="1116"/>
                    <a:pt x="2203" y="943"/>
                  </a:cubicBezTo>
                  <a:cubicBezTo>
                    <a:pt x="2213" y="861"/>
                    <a:pt x="2197" y="779"/>
                    <a:pt x="2173" y="701"/>
                  </a:cubicBezTo>
                  <a:cubicBezTo>
                    <a:pt x="2029" y="246"/>
                    <a:pt x="1538" y="1"/>
                    <a:pt x="105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2" name="Google Shape;5262;p186"/>
            <p:cNvSpPr/>
            <p:nvPr/>
          </p:nvSpPr>
          <p:spPr>
            <a:xfrm>
              <a:off x="4595000" y="4106200"/>
              <a:ext cx="57000" cy="41000"/>
            </a:xfrm>
            <a:custGeom>
              <a:avLst/>
              <a:gdLst/>
              <a:ahLst/>
              <a:cxnLst/>
              <a:rect l="l" t="t" r="r" b="b"/>
              <a:pathLst>
                <a:path w="2280" h="1640" extrusionOk="0">
                  <a:moveTo>
                    <a:pt x="1091" y="1"/>
                  </a:moveTo>
                  <a:cubicBezTo>
                    <a:pt x="776" y="1"/>
                    <a:pt x="466" y="101"/>
                    <a:pt x="260" y="311"/>
                  </a:cubicBezTo>
                  <a:cubicBezTo>
                    <a:pt x="58" y="515"/>
                    <a:pt x="1" y="862"/>
                    <a:pt x="161" y="1098"/>
                  </a:cubicBezTo>
                  <a:cubicBezTo>
                    <a:pt x="261" y="1246"/>
                    <a:pt x="425" y="1336"/>
                    <a:pt x="589" y="1407"/>
                  </a:cubicBezTo>
                  <a:cubicBezTo>
                    <a:pt x="801" y="1499"/>
                    <a:pt x="1025" y="1567"/>
                    <a:pt x="1252" y="1612"/>
                  </a:cubicBezTo>
                  <a:cubicBezTo>
                    <a:pt x="1334" y="1627"/>
                    <a:pt x="1418" y="1640"/>
                    <a:pt x="1501" y="1640"/>
                  </a:cubicBezTo>
                  <a:cubicBezTo>
                    <a:pt x="1582" y="1640"/>
                    <a:pt x="1662" y="1628"/>
                    <a:pt x="1737" y="1596"/>
                  </a:cubicBezTo>
                  <a:cubicBezTo>
                    <a:pt x="1844" y="1549"/>
                    <a:pt x="1932" y="1463"/>
                    <a:pt x="2011" y="1379"/>
                  </a:cubicBezTo>
                  <a:cubicBezTo>
                    <a:pt x="2131" y="1256"/>
                    <a:pt x="2251" y="1116"/>
                    <a:pt x="2271" y="945"/>
                  </a:cubicBezTo>
                  <a:cubicBezTo>
                    <a:pt x="2280" y="863"/>
                    <a:pt x="2265" y="781"/>
                    <a:pt x="2239" y="701"/>
                  </a:cubicBezTo>
                  <a:cubicBezTo>
                    <a:pt x="2092" y="247"/>
                    <a:pt x="1585" y="1"/>
                    <a:pt x="109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63" name="Google Shape;5263;p186"/>
          <p:cNvGrpSpPr/>
          <p:nvPr/>
        </p:nvGrpSpPr>
        <p:grpSpPr>
          <a:xfrm flipH="1">
            <a:off x="-62974" y="4364613"/>
            <a:ext cx="4715645" cy="1068907"/>
            <a:chOff x="-4008800" y="2895450"/>
            <a:chExt cx="4715645" cy="1068907"/>
          </a:xfrm>
        </p:grpSpPr>
        <p:sp>
          <p:nvSpPr>
            <p:cNvPr id="5264" name="Google Shape;5264;p186"/>
            <p:cNvSpPr/>
            <p:nvPr/>
          </p:nvSpPr>
          <p:spPr>
            <a:xfrm>
              <a:off x="-4008800" y="3263380"/>
              <a:ext cx="4715645" cy="459534"/>
            </a:xfrm>
            <a:custGeom>
              <a:avLst/>
              <a:gdLst/>
              <a:ahLst/>
              <a:cxnLst/>
              <a:rect l="l" t="t" r="r" b="b"/>
              <a:pathLst>
                <a:path w="67851" h="6612" extrusionOk="0">
                  <a:moveTo>
                    <a:pt x="49138" y="0"/>
                  </a:moveTo>
                  <a:cubicBezTo>
                    <a:pt x="33365" y="0"/>
                    <a:pt x="12334" y="1194"/>
                    <a:pt x="1" y="6612"/>
                  </a:cubicBezTo>
                  <a:lnTo>
                    <a:pt x="67851" y="6612"/>
                  </a:lnTo>
                  <a:lnTo>
                    <a:pt x="67851" y="565"/>
                  </a:lnTo>
                  <a:cubicBezTo>
                    <a:pt x="64579" y="345"/>
                    <a:pt x="57619" y="0"/>
                    <a:pt x="49138"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5" name="Google Shape;5265;p186"/>
            <p:cNvSpPr/>
            <p:nvPr/>
          </p:nvSpPr>
          <p:spPr>
            <a:xfrm>
              <a:off x="-376695" y="2895450"/>
              <a:ext cx="346666" cy="1027488"/>
            </a:xfrm>
            <a:custGeom>
              <a:avLst/>
              <a:gdLst/>
              <a:ahLst/>
              <a:cxnLst/>
              <a:rect l="l" t="t" r="r" b="b"/>
              <a:pathLst>
                <a:path w="4988" h="14784" extrusionOk="0">
                  <a:moveTo>
                    <a:pt x="646" y="1"/>
                  </a:moveTo>
                  <a:cubicBezTo>
                    <a:pt x="633" y="1"/>
                    <a:pt x="619" y="12"/>
                    <a:pt x="624" y="30"/>
                  </a:cubicBezTo>
                  <a:cubicBezTo>
                    <a:pt x="669" y="163"/>
                    <a:pt x="675" y="297"/>
                    <a:pt x="688" y="436"/>
                  </a:cubicBezTo>
                  <a:cubicBezTo>
                    <a:pt x="701" y="567"/>
                    <a:pt x="710" y="699"/>
                    <a:pt x="729" y="829"/>
                  </a:cubicBezTo>
                  <a:cubicBezTo>
                    <a:pt x="774" y="1129"/>
                    <a:pt x="845" y="1429"/>
                    <a:pt x="910" y="1725"/>
                  </a:cubicBezTo>
                  <a:cubicBezTo>
                    <a:pt x="1038" y="2309"/>
                    <a:pt x="1160" y="2900"/>
                    <a:pt x="1399" y="3453"/>
                  </a:cubicBezTo>
                  <a:cubicBezTo>
                    <a:pt x="1517" y="3728"/>
                    <a:pt x="1651" y="3997"/>
                    <a:pt x="1799" y="4257"/>
                  </a:cubicBezTo>
                  <a:cubicBezTo>
                    <a:pt x="1863" y="4538"/>
                    <a:pt x="1933" y="4817"/>
                    <a:pt x="2014" y="5093"/>
                  </a:cubicBezTo>
                  <a:cubicBezTo>
                    <a:pt x="2077" y="5311"/>
                    <a:pt x="2149" y="5524"/>
                    <a:pt x="2222" y="5738"/>
                  </a:cubicBezTo>
                  <a:cubicBezTo>
                    <a:pt x="2197" y="5676"/>
                    <a:pt x="2170" y="5613"/>
                    <a:pt x="2137" y="5553"/>
                  </a:cubicBezTo>
                  <a:cubicBezTo>
                    <a:pt x="2026" y="5354"/>
                    <a:pt x="1904" y="5160"/>
                    <a:pt x="1763" y="4983"/>
                  </a:cubicBezTo>
                  <a:cubicBezTo>
                    <a:pt x="1479" y="4620"/>
                    <a:pt x="1111" y="4347"/>
                    <a:pt x="729" y="4097"/>
                  </a:cubicBezTo>
                  <a:cubicBezTo>
                    <a:pt x="510" y="3954"/>
                    <a:pt x="288" y="3814"/>
                    <a:pt x="70" y="3666"/>
                  </a:cubicBezTo>
                  <a:cubicBezTo>
                    <a:pt x="63" y="3661"/>
                    <a:pt x="55" y="3658"/>
                    <a:pt x="49" y="3658"/>
                  </a:cubicBezTo>
                  <a:cubicBezTo>
                    <a:pt x="19" y="3658"/>
                    <a:pt x="0" y="3703"/>
                    <a:pt x="22" y="3729"/>
                  </a:cubicBezTo>
                  <a:cubicBezTo>
                    <a:pt x="383" y="4191"/>
                    <a:pt x="719" y="4672"/>
                    <a:pt x="1103" y="5116"/>
                  </a:cubicBezTo>
                  <a:cubicBezTo>
                    <a:pt x="1290" y="5331"/>
                    <a:pt x="1493" y="5526"/>
                    <a:pt x="1717" y="5702"/>
                  </a:cubicBezTo>
                  <a:cubicBezTo>
                    <a:pt x="1933" y="5872"/>
                    <a:pt x="2160" y="6031"/>
                    <a:pt x="2383" y="6194"/>
                  </a:cubicBezTo>
                  <a:cubicBezTo>
                    <a:pt x="2384" y="6195"/>
                    <a:pt x="2386" y="6195"/>
                    <a:pt x="2389" y="6196"/>
                  </a:cubicBezTo>
                  <a:cubicBezTo>
                    <a:pt x="2399" y="6225"/>
                    <a:pt x="2410" y="6255"/>
                    <a:pt x="2420" y="6282"/>
                  </a:cubicBezTo>
                  <a:cubicBezTo>
                    <a:pt x="2570" y="6683"/>
                    <a:pt x="2720" y="7083"/>
                    <a:pt x="2881" y="7479"/>
                  </a:cubicBezTo>
                  <a:cubicBezTo>
                    <a:pt x="2955" y="7664"/>
                    <a:pt x="3036" y="7845"/>
                    <a:pt x="3118" y="8026"/>
                  </a:cubicBezTo>
                  <a:cubicBezTo>
                    <a:pt x="3031" y="7913"/>
                    <a:pt x="2940" y="7804"/>
                    <a:pt x="2845" y="7700"/>
                  </a:cubicBezTo>
                  <a:cubicBezTo>
                    <a:pt x="2483" y="7302"/>
                    <a:pt x="2077" y="6958"/>
                    <a:pt x="1649" y="6635"/>
                  </a:cubicBezTo>
                  <a:cubicBezTo>
                    <a:pt x="1400" y="6446"/>
                    <a:pt x="1146" y="6262"/>
                    <a:pt x="904" y="6066"/>
                  </a:cubicBezTo>
                  <a:cubicBezTo>
                    <a:pt x="894" y="6059"/>
                    <a:pt x="885" y="6056"/>
                    <a:pt x="876" y="6056"/>
                  </a:cubicBezTo>
                  <a:cubicBezTo>
                    <a:pt x="845" y="6056"/>
                    <a:pt x="821" y="6092"/>
                    <a:pt x="847" y="6122"/>
                  </a:cubicBezTo>
                  <a:cubicBezTo>
                    <a:pt x="1225" y="6559"/>
                    <a:pt x="1540" y="7047"/>
                    <a:pt x="1936" y="7470"/>
                  </a:cubicBezTo>
                  <a:cubicBezTo>
                    <a:pt x="2115" y="7662"/>
                    <a:pt x="2312" y="7841"/>
                    <a:pt x="2529" y="7988"/>
                  </a:cubicBezTo>
                  <a:cubicBezTo>
                    <a:pt x="2722" y="8117"/>
                    <a:pt x="2927" y="8229"/>
                    <a:pt x="3116" y="8362"/>
                  </a:cubicBezTo>
                  <a:cubicBezTo>
                    <a:pt x="3211" y="8429"/>
                    <a:pt x="3302" y="8504"/>
                    <a:pt x="3380" y="8586"/>
                  </a:cubicBezTo>
                  <a:cubicBezTo>
                    <a:pt x="3563" y="8972"/>
                    <a:pt x="3747" y="9356"/>
                    <a:pt x="3910" y="9750"/>
                  </a:cubicBezTo>
                  <a:cubicBezTo>
                    <a:pt x="4224" y="10509"/>
                    <a:pt x="4484" y="11289"/>
                    <a:pt x="4660" y="12091"/>
                  </a:cubicBezTo>
                  <a:cubicBezTo>
                    <a:pt x="4764" y="12565"/>
                    <a:pt x="4836" y="13049"/>
                    <a:pt x="4891" y="13531"/>
                  </a:cubicBezTo>
                  <a:cubicBezTo>
                    <a:pt x="4920" y="13774"/>
                    <a:pt x="4941" y="14019"/>
                    <a:pt x="4957" y="14264"/>
                  </a:cubicBezTo>
                  <a:cubicBezTo>
                    <a:pt x="4968" y="14436"/>
                    <a:pt x="4972" y="14610"/>
                    <a:pt x="4988" y="14783"/>
                  </a:cubicBezTo>
                  <a:lnTo>
                    <a:pt x="4988" y="13226"/>
                  </a:lnTo>
                  <a:cubicBezTo>
                    <a:pt x="4950" y="12939"/>
                    <a:pt x="4906" y="12657"/>
                    <a:pt x="4857" y="12375"/>
                  </a:cubicBezTo>
                  <a:cubicBezTo>
                    <a:pt x="4719" y="11567"/>
                    <a:pt x="4481" y="10778"/>
                    <a:pt x="4182" y="10015"/>
                  </a:cubicBezTo>
                  <a:cubicBezTo>
                    <a:pt x="4043" y="9658"/>
                    <a:pt x="3890" y="9309"/>
                    <a:pt x="3728" y="8962"/>
                  </a:cubicBezTo>
                  <a:cubicBezTo>
                    <a:pt x="3747" y="8844"/>
                    <a:pt x="3756" y="8726"/>
                    <a:pt x="3781" y="8609"/>
                  </a:cubicBezTo>
                  <a:cubicBezTo>
                    <a:pt x="3807" y="8490"/>
                    <a:pt x="3843" y="8372"/>
                    <a:pt x="3881" y="8257"/>
                  </a:cubicBezTo>
                  <a:cubicBezTo>
                    <a:pt x="3958" y="8024"/>
                    <a:pt x="4053" y="7796"/>
                    <a:pt x="4107" y="7556"/>
                  </a:cubicBezTo>
                  <a:cubicBezTo>
                    <a:pt x="4208" y="7121"/>
                    <a:pt x="4284" y="6667"/>
                    <a:pt x="4294" y="6219"/>
                  </a:cubicBezTo>
                  <a:cubicBezTo>
                    <a:pt x="4299" y="5973"/>
                    <a:pt x="4280" y="5724"/>
                    <a:pt x="4207" y="5490"/>
                  </a:cubicBezTo>
                  <a:cubicBezTo>
                    <a:pt x="4200" y="5469"/>
                    <a:pt x="4179" y="5459"/>
                    <a:pt x="4160" y="5459"/>
                  </a:cubicBezTo>
                  <a:cubicBezTo>
                    <a:pt x="4136" y="5459"/>
                    <a:pt x="4114" y="5473"/>
                    <a:pt x="4116" y="5501"/>
                  </a:cubicBezTo>
                  <a:cubicBezTo>
                    <a:pt x="4143" y="5751"/>
                    <a:pt x="4039" y="5985"/>
                    <a:pt x="3945" y="6211"/>
                  </a:cubicBezTo>
                  <a:cubicBezTo>
                    <a:pt x="3850" y="6440"/>
                    <a:pt x="3769" y="6676"/>
                    <a:pt x="3710" y="6916"/>
                  </a:cubicBezTo>
                  <a:cubicBezTo>
                    <a:pt x="3594" y="7377"/>
                    <a:pt x="3589" y="7850"/>
                    <a:pt x="3567" y="8322"/>
                  </a:cubicBezTo>
                  <a:cubicBezTo>
                    <a:pt x="3563" y="8418"/>
                    <a:pt x="3559" y="8519"/>
                    <a:pt x="3566" y="8618"/>
                  </a:cubicBezTo>
                  <a:cubicBezTo>
                    <a:pt x="3424" y="8325"/>
                    <a:pt x="3279" y="8033"/>
                    <a:pt x="3148" y="7733"/>
                  </a:cubicBezTo>
                  <a:cubicBezTo>
                    <a:pt x="3087" y="7594"/>
                    <a:pt x="3030" y="7455"/>
                    <a:pt x="2974" y="7315"/>
                  </a:cubicBezTo>
                  <a:cubicBezTo>
                    <a:pt x="2975" y="7239"/>
                    <a:pt x="2975" y="7160"/>
                    <a:pt x="2975" y="7083"/>
                  </a:cubicBezTo>
                  <a:cubicBezTo>
                    <a:pt x="3004" y="6936"/>
                    <a:pt x="3036" y="6789"/>
                    <a:pt x="3077" y="6643"/>
                  </a:cubicBezTo>
                  <a:cubicBezTo>
                    <a:pt x="3138" y="6425"/>
                    <a:pt x="3215" y="6210"/>
                    <a:pt x="3287" y="5995"/>
                  </a:cubicBezTo>
                  <a:cubicBezTo>
                    <a:pt x="3440" y="5543"/>
                    <a:pt x="3533" y="5080"/>
                    <a:pt x="3609" y="4610"/>
                  </a:cubicBezTo>
                  <a:cubicBezTo>
                    <a:pt x="3651" y="4344"/>
                    <a:pt x="3692" y="4079"/>
                    <a:pt x="3741" y="3816"/>
                  </a:cubicBezTo>
                  <a:cubicBezTo>
                    <a:pt x="3747" y="3783"/>
                    <a:pt x="3723" y="3759"/>
                    <a:pt x="3697" y="3759"/>
                  </a:cubicBezTo>
                  <a:cubicBezTo>
                    <a:pt x="3684" y="3759"/>
                    <a:pt x="3670" y="3766"/>
                    <a:pt x="3659" y="3781"/>
                  </a:cubicBezTo>
                  <a:cubicBezTo>
                    <a:pt x="3400" y="4168"/>
                    <a:pt x="3281" y="4626"/>
                    <a:pt x="3175" y="5073"/>
                  </a:cubicBezTo>
                  <a:cubicBezTo>
                    <a:pt x="3120" y="5307"/>
                    <a:pt x="3057" y="5539"/>
                    <a:pt x="3008" y="5775"/>
                  </a:cubicBezTo>
                  <a:cubicBezTo>
                    <a:pt x="2952" y="6035"/>
                    <a:pt x="2926" y="6301"/>
                    <a:pt x="2915" y="6567"/>
                  </a:cubicBezTo>
                  <a:cubicBezTo>
                    <a:pt x="2908" y="6740"/>
                    <a:pt x="2910" y="6912"/>
                    <a:pt x="2916" y="7084"/>
                  </a:cubicBezTo>
                  <a:cubicBezTo>
                    <a:pt x="2912" y="7105"/>
                    <a:pt x="2910" y="7126"/>
                    <a:pt x="2906" y="7147"/>
                  </a:cubicBezTo>
                  <a:cubicBezTo>
                    <a:pt x="2825" y="6943"/>
                    <a:pt x="2744" y="6740"/>
                    <a:pt x="2665" y="6537"/>
                  </a:cubicBezTo>
                  <a:cubicBezTo>
                    <a:pt x="2552" y="6246"/>
                    <a:pt x="2437" y="5960"/>
                    <a:pt x="2329" y="5670"/>
                  </a:cubicBezTo>
                  <a:cubicBezTo>
                    <a:pt x="2485" y="5203"/>
                    <a:pt x="2604" y="4723"/>
                    <a:pt x="2727" y="4247"/>
                  </a:cubicBezTo>
                  <a:cubicBezTo>
                    <a:pt x="2845" y="3792"/>
                    <a:pt x="2992" y="3345"/>
                    <a:pt x="3077" y="2883"/>
                  </a:cubicBezTo>
                  <a:cubicBezTo>
                    <a:pt x="3125" y="2631"/>
                    <a:pt x="3156" y="2372"/>
                    <a:pt x="3144" y="2114"/>
                  </a:cubicBezTo>
                  <a:cubicBezTo>
                    <a:pt x="3143" y="2094"/>
                    <a:pt x="3123" y="2078"/>
                    <a:pt x="3105" y="2078"/>
                  </a:cubicBezTo>
                  <a:cubicBezTo>
                    <a:pt x="3095" y="2078"/>
                    <a:pt x="3085" y="2084"/>
                    <a:pt x="3079" y="2096"/>
                  </a:cubicBezTo>
                  <a:cubicBezTo>
                    <a:pt x="2887" y="2529"/>
                    <a:pt x="2613" y="2921"/>
                    <a:pt x="2442" y="3366"/>
                  </a:cubicBezTo>
                  <a:cubicBezTo>
                    <a:pt x="2354" y="3599"/>
                    <a:pt x="2302" y="3842"/>
                    <a:pt x="2254" y="4087"/>
                  </a:cubicBezTo>
                  <a:cubicBezTo>
                    <a:pt x="2205" y="4329"/>
                    <a:pt x="2164" y="4574"/>
                    <a:pt x="2149" y="4820"/>
                  </a:cubicBezTo>
                  <a:cubicBezTo>
                    <a:pt x="2143" y="4926"/>
                    <a:pt x="2143" y="5032"/>
                    <a:pt x="2149" y="5138"/>
                  </a:cubicBezTo>
                  <a:cubicBezTo>
                    <a:pt x="2066" y="4875"/>
                    <a:pt x="1989" y="4611"/>
                    <a:pt x="1919" y="4344"/>
                  </a:cubicBezTo>
                  <a:cubicBezTo>
                    <a:pt x="1928" y="4340"/>
                    <a:pt x="1935" y="4332"/>
                    <a:pt x="1938" y="4319"/>
                  </a:cubicBezTo>
                  <a:cubicBezTo>
                    <a:pt x="2003" y="4030"/>
                    <a:pt x="2022" y="3739"/>
                    <a:pt x="1984" y="3444"/>
                  </a:cubicBezTo>
                  <a:cubicBezTo>
                    <a:pt x="1945" y="3148"/>
                    <a:pt x="1867" y="2859"/>
                    <a:pt x="1773" y="2578"/>
                  </a:cubicBezTo>
                  <a:cubicBezTo>
                    <a:pt x="1673" y="2285"/>
                    <a:pt x="1562" y="1997"/>
                    <a:pt x="1447" y="1711"/>
                  </a:cubicBezTo>
                  <a:cubicBezTo>
                    <a:pt x="1340" y="1445"/>
                    <a:pt x="1205" y="1193"/>
                    <a:pt x="1073" y="940"/>
                  </a:cubicBezTo>
                  <a:cubicBezTo>
                    <a:pt x="919" y="644"/>
                    <a:pt x="764" y="338"/>
                    <a:pt x="669" y="17"/>
                  </a:cubicBezTo>
                  <a:cubicBezTo>
                    <a:pt x="665" y="6"/>
                    <a:pt x="656" y="1"/>
                    <a:pt x="6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6" name="Google Shape;5266;p186"/>
            <p:cNvSpPr/>
            <p:nvPr/>
          </p:nvSpPr>
          <p:spPr>
            <a:xfrm>
              <a:off x="-986691" y="3260878"/>
              <a:ext cx="298016" cy="703479"/>
            </a:xfrm>
            <a:custGeom>
              <a:avLst/>
              <a:gdLst/>
              <a:ahLst/>
              <a:cxnLst/>
              <a:rect l="l" t="t" r="r" b="b"/>
              <a:pathLst>
                <a:path w="4288" h="10122" extrusionOk="0">
                  <a:moveTo>
                    <a:pt x="1139" y="1"/>
                  </a:moveTo>
                  <a:cubicBezTo>
                    <a:pt x="1121" y="1"/>
                    <a:pt x="1104" y="18"/>
                    <a:pt x="1117" y="38"/>
                  </a:cubicBezTo>
                  <a:cubicBezTo>
                    <a:pt x="1880" y="1214"/>
                    <a:pt x="2424" y="2516"/>
                    <a:pt x="2876" y="3838"/>
                  </a:cubicBezTo>
                  <a:cubicBezTo>
                    <a:pt x="3037" y="4312"/>
                    <a:pt x="3188" y="4790"/>
                    <a:pt x="3335" y="5270"/>
                  </a:cubicBezTo>
                  <a:cubicBezTo>
                    <a:pt x="3296" y="5240"/>
                    <a:pt x="3255" y="5211"/>
                    <a:pt x="3212" y="5185"/>
                  </a:cubicBezTo>
                  <a:cubicBezTo>
                    <a:pt x="2974" y="4941"/>
                    <a:pt x="2695" y="4738"/>
                    <a:pt x="2409" y="4549"/>
                  </a:cubicBezTo>
                  <a:cubicBezTo>
                    <a:pt x="1984" y="4267"/>
                    <a:pt x="1521" y="4063"/>
                    <a:pt x="1011" y="3998"/>
                  </a:cubicBezTo>
                  <a:cubicBezTo>
                    <a:pt x="695" y="3957"/>
                    <a:pt x="375" y="3960"/>
                    <a:pt x="56" y="3953"/>
                  </a:cubicBezTo>
                  <a:cubicBezTo>
                    <a:pt x="56" y="3953"/>
                    <a:pt x="55" y="3953"/>
                    <a:pt x="55" y="3953"/>
                  </a:cubicBezTo>
                  <a:cubicBezTo>
                    <a:pt x="15" y="3953"/>
                    <a:pt x="0" y="4011"/>
                    <a:pt x="36" y="4030"/>
                  </a:cubicBezTo>
                  <a:cubicBezTo>
                    <a:pt x="283" y="4166"/>
                    <a:pt x="503" y="4342"/>
                    <a:pt x="738" y="4497"/>
                  </a:cubicBezTo>
                  <a:cubicBezTo>
                    <a:pt x="973" y="4652"/>
                    <a:pt x="1231" y="4762"/>
                    <a:pt x="1499" y="4847"/>
                  </a:cubicBezTo>
                  <a:cubicBezTo>
                    <a:pt x="1738" y="4923"/>
                    <a:pt x="1980" y="4994"/>
                    <a:pt x="2226" y="5037"/>
                  </a:cubicBezTo>
                  <a:cubicBezTo>
                    <a:pt x="2436" y="5075"/>
                    <a:pt x="2650" y="5098"/>
                    <a:pt x="2856" y="5154"/>
                  </a:cubicBezTo>
                  <a:cubicBezTo>
                    <a:pt x="3026" y="5201"/>
                    <a:pt x="3183" y="5270"/>
                    <a:pt x="3315" y="5378"/>
                  </a:cubicBezTo>
                  <a:cubicBezTo>
                    <a:pt x="3347" y="5419"/>
                    <a:pt x="3378" y="5462"/>
                    <a:pt x="3405" y="5506"/>
                  </a:cubicBezTo>
                  <a:cubicBezTo>
                    <a:pt x="3436" y="5606"/>
                    <a:pt x="3467" y="5709"/>
                    <a:pt x="3499" y="5810"/>
                  </a:cubicBezTo>
                  <a:cubicBezTo>
                    <a:pt x="3711" y="6524"/>
                    <a:pt x="3892" y="7250"/>
                    <a:pt x="4012" y="7987"/>
                  </a:cubicBezTo>
                  <a:cubicBezTo>
                    <a:pt x="4079" y="8396"/>
                    <a:pt x="4126" y="8811"/>
                    <a:pt x="4145" y="9225"/>
                  </a:cubicBezTo>
                  <a:cubicBezTo>
                    <a:pt x="4160" y="9519"/>
                    <a:pt x="4147" y="9825"/>
                    <a:pt x="4177" y="10122"/>
                  </a:cubicBezTo>
                  <a:lnTo>
                    <a:pt x="4288" y="10122"/>
                  </a:lnTo>
                  <a:cubicBezTo>
                    <a:pt x="4274" y="9856"/>
                    <a:pt x="4279" y="9590"/>
                    <a:pt x="4280" y="9325"/>
                  </a:cubicBezTo>
                  <a:cubicBezTo>
                    <a:pt x="4283" y="8961"/>
                    <a:pt x="4245" y="8597"/>
                    <a:pt x="4197" y="8237"/>
                  </a:cubicBezTo>
                  <a:cubicBezTo>
                    <a:pt x="4095" y="7491"/>
                    <a:pt x="3927" y="6755"/>
                    <a:pt x="3719" y="6033"/>
                  </a:cubicBezTo>
                  <a:cubicBezTo>
                    <a:pt x="3512" y="5315"/>
                    <a:pt x="3294" y="4598"/>
                    <a:pt x="3049" y="3891"/>
                  </a:cubicBezTo>
                  <a:cubicBezTo>
                    <a:pt x="3053" y="3826"/>
                    <a:pt x="3060" y="3764"/>
                    <a:pt x="3071" y="3701"/>
                  </a:cubicBezTo>
                  <a:cubicBezTo>
                    <a:pt x="3095" y="3576"/>
                    <a:pt x="3125" y="3453"/>
                    <a:pt x="3155" y="3330"/>
                  </a:cubicBezTo>
                  <a:cubicBezTo>
                    <a:pt x="3217" y="3091"/>
                    <a:pt x="3285" y="2854"/>
                    <a:pt x="3335" y="2612"/>
                  </a:cubicBezTo>
                  <a:cubicBezTo>
                    <a:pt x="3428" y="2152"/>
                    <a:pt x="3418" y="1679"/>
                    <a:pt x="3356" y="1216"/>
                  </a:cubicBezTo>
                  <a:cubicBezTo>
                    <a:pt x="3321" y="960"/>
                    <a:pt x="3275" y="701"/>
                    <a:pt x="3199" y="454"/>
                  </a:cubicBezTo>
                  <a:cubicBezTo>
                    <a:pt x="3193" y="433"/>
                    <a:pt x="3173" y="421"/>
                    <a:pt x="3154" y="421"/>
                  </a:cubicBezTo>
                  <a:cubicBezTo>
                    <a:pt x="3135" y="421"/>
                    <a:pt x="3117" y="432"/>
                    <a:pt x="3112" y="454"/>
                  </a:cubicBezTo>
                  <a:cubicBezTo>
                    <a:pt x="2987" y="990"/>
                    <a:pt x="2871" y="1520"/>
                    <a:pt x="2848" y="2073"/>
                  </a:cubicBezTo>
                  <a:cubicBezTo>
                    <a:pt x="2828" y="2504"/>
                    <a:pt x="2818" y="2945"/>
                    <a:pt x="2866" y="3375"/>
                  </a:cubicBezTo>
                  <a:cubicBezTo>
                    <a:pt x="2701" y="2929"/>
                    <a:pt x="2526" y="2487"/>
                    <a:pt x="2331" y="2053"/>
                  </a:cubicBezTo>
                  <a:cubicBezTo>
                    <a:pt x="2009" y="1335"/>
                    <a:pt x="1630" y="645"/>
                    <a:pt x="1162" y="12"/>
                  </a:cubicBezTo>
                  <a:cubicBezTo>
                    <a:pt x="1156" y="4"/>
                    <a:pt x="1147" y="1"/>
                    <a:pt x="11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7" name="Google Shape;5267;p186"/>
            <p:cNvSpPr/>
            <p:nvPr/>
          </p:nvSpPr>
          <p:spPr>
            <a:xfrm>
              <a:off x="-1083434" y="3055855"/>
              <a:ext cx="328457" cy="353060"/>
            </a:xfrm>
            <a:custGeom>
              <a:avLst/>
              <a:gdLst/>
              <a:ahLst/>
              <a:cxnLst/>
              <a:rect l="l" t="t" r="r" b="b"/>
              <a:pathLst>
                <a:path w="4726" h="5080" extrusionOk="0">
                  <a:moveTo>
                    <a:pt x="2262" y="2134"/>
                  </a:moveTo>
                  <a:lnTo>
                    <a:pt x="2262" y="2134"/>
                  </a:lnTo>
                  <a:cubicBezTo>
                    <a:pt x="2259" y="2142"/>
                    <a:pt x="2258" y="2149"/>
                    <a:pt x="2255" y="2157"/>
                  </a:cubicBezTo>
                  <a:cubicBezTo>
                    <a:pt x="2252" y="2154"/>
                    <a:pt x="2249" y="2153"/>
                    <a:pt x="2245" y="2150"/>
                  </a:cubicBezTo>
                  <a:cubicBezTo>
                    <a:pt x="2250" y="2145"/>
                    <a:pt x="2255" y="2139"/>
                    <a:pt x="2262" y="2134"/>
                  </a:cubicBezTo>
                  <a:close/>
                  <a:moveTo>
                    <a:pt x="1560" y="1"/>
                  </a:moveTo>
                  <a:cubicBezTo>
                    <a:pt x="1480" y="1"/>
                    <a:pt x="1415" y="63"/>
                    <a:pt x="1400" y="149"/>
                  </a:cubicBezTo>
                  <a:cubicBezTo>
                    <a:pt x="1379" y="273"/>
                    <a:pt x="1425" y="402"/>
                    <a:pt x="1450" y="521"/>
                  </a:cubicBezTo>
                  <a:cubicBezTo>
                    <a:pt x="1492" y="712"/>
                    <a:pt x="1521" y="903"/>
                    <a:pt x="1573" y="1091"/>
                  </a:cubicBezTo>
                  <a:cubicBezTo>
                    <a:pt x="1636" y="1315"/>
                    <a:pt x="1712" y="1542"/>
                    <a:pt x="1820" y="1747"/>
                  </a:cubicBezTo>
                  <a:cubicBezTo>
                    <a:pt x="1866" y="1832"/>
                    <a:pt x="1920" y="1914"/>
                    <a:pt x="1973" y="1995"/>
                  </a:cubicBezTo>
                  <a:cubicBezTo>
                    <a:pt x="1956" y="1983"/>
                    <a:pt x="1937" y="1969"/>
                    <a:pt x="1920" y="1955"/>
                  </a:cubicBezTo>
                  <a:cubicBezTo>
                    <a:pt x="1772" y="1848"/>
                    <a:pt x="1613" y="1756"/>
                    <a:pt x="1456" y="1662"/>
                  </a:cubicBezTo>
                  <a:cubicBezTo>
                    <a:pt x="1189" y="1502"/>
                    <a:pt x="885" y="1341"/>
                    <a:pt x="564" y="1333"/>
                  </a:cubicBezTo>
                  <a:cubicBezTo>
                    <a:pt x="558" y="1333"/>
                    <a:pt x="553" y="1333"/>
                    <a:pt x="548" y="1333"/>
                  </a:cubicBezTo>
                  <a:cubicBezTo>
                    <a:pt x="413" y="1333"/>
                    <a:pt x="262" y="1371"/>
                    <a:pt x="179" y="1484"/>
                  </a:cubicBezTo>
                  <a:cubicBezTo>
                    <a:pt x="106" y="1586"/>
                    <a:pt x="145" y="1706"/>
                    <a:pt x="215" y="1799"/>
                  </a:cubicBezTo>
                  <a:cubicBezTo>
                    <a:pt x="301" y="1912"/>
                    <a:pt x="423" y="1999"/>
                    <a:pt x="542" y="2076"/>
                  </a:cubicBezTo>
                  <a:cubicBezTo>
                    <a:pt x="683" y="2168"/>
                    <a:pt x="829" y="2242"/>
                    <a:pt x="989" y="2294"/>
                  </a:cubicBezTo>
                  <a:cubicBezTo>
                    <a:pt x="1107" y="2333"/>
                    <a:pt x="1230" y="2362"/>
                    <a:pt x="1356" y="2383"/>
                  </a:cubicBezTo>
                  <a:cubicBezTo>
                    <a:pt x="1261" y="2410"/>
                    <a:pt x="1167" y="2441"/>
                    <a:pt x="1074" y="2473"/>
                  </a:cubicBezTo>
                  <a:cubicBezTo>
                    <a:pt x="870" y="2553"/>
                    <a:pt x="663" y="2636"/>
                    <a:pt x="465" y="2738"/>
                  </a:cubicBezTo>
                  <a:cubicBezTo>
                    <a:pt x="333" y="2806"/>
                    <a:pt x="146" y="2890"/>
                    <a:pt x="67" y="3024"/>
                  </a:cubicBezTo>
                  <a:cubicBezTo>
                    <a:pt x="0" y="3141"/>
                    <a:pt x="74" y="3274"/>
                    <a:pt x="195" y="3311"/>
                  </a:cubicBezTo>
                  <a:cubicBezTo>
                    <a:pt x="238" y="3325"/>
                    <a:pt x="284" y="3330"/>
                    <a:pt x="330" y="3330"/>
                  </a:cubicBezTo>
                  <a:cubicBezTo>
                    <a:pt x="424" y="3330"/>
                    <a:pt x="521" y="3308"/>
                    <a:pt x="607" y="3288"/>
                  </a:cubicBezTo>
                  <a:cubicBezTo>
                    <a:pt x="969" y="3201"/>
                    <a:pt x="1279" y="2998"/>
                    <a:pt x="1588" y="2798"/>
                  </a:cubicBezTo>
                  <a:lnTo>
                    <a:pt x="1588" y="2798"/>
                  </a:lnTo>
                  <a:cubicBezTo>
                    <a:pt x="1552" y="2850"/>
                    <a:pt x="1517" y="2903"/>
                    <a:pt x="1484" y="2958"/>
                  </a:cubicBezTo>
                  <a:cubicBezTo>
                    <a:pt x="1266" y="3307"/>
                    <a:pt x="1110" y="3702"/>
                    <a:pt x="1034" y="4108"/>
                  </a:cubicBezTo>
                  <a:cubicBezTo>
                    <a:pt x="1009" y="4243"/>
                    <a:pt x="971" y="4438"/>
                    <a:pt x="1064" y="4554"/>
                  </a:cubicBezTo>
                  <a:cubicBezTo>
                    <a:pt x="1102" y="4603"/>
                    <a:pt x="1147" y="4622"/>
                    <a:pt x="1193" y="4622"/>
                  </a:cubicBezTo>
                  <a:cubicBezTo>
                    <a:pt x="1275" y="4622"/>
                    <a:pt x="1362" y="4562"/>
                    <a:pt x="1426" y="4503"/>
                  </a:cubicBezTo>
                  <a:cubicBezTo>
                    <a:pt x="1716" y="4243"/>
                    <a:pt x="1886" y="3896"/>
                    <a:pt x="1981" y="3522"/>
                  </a:cubicBezTo>
                  <a:cubicBezTo>
                    <a:pt x="2027" y="3339"/>
                    <a:pt x="2075" y="3158"/>
                    <a:pt x="2125" y="2974"/>
                  </a:cubicBezTo>
                  <a:lnTo>
                    <a:pt x="2125" y="2974"/>
                  </a:lnTo>
                  <a:cubicBezTo>
                    <a:pt x="2117" y="3224"/>
                    <a:pt x="2123" y="3472"/>
                    <a:pt x="2157" y="3723"/>
                  </a:cubicBezTo>
                  <a:cubicBezTo>
                    <a:pt x="2209" y="4090"/>
                    <a:pt x="2280" y="4464"/>
                    <a:pt x="2481" y="4780"/>
                  </a:cubicBezTo>
                  <a:cubicBezTo>
                    <a:pt x="2541" y="4874"/>
                    <a:pt x="2686" y="5079"/>
                    <a:pt x="2818" y="5079"/>
                  </a:cubicBezTo>
                  <a:cubicBezTo>
                    <a:pt x="2862" y="5079"/>
                    <a:pt x="2904" y="5056"/>
                    <a:pt x="2941" y="4999"/>
                  </a:cubicBezTo>
                  <a:cubicBezTo>
                    <a:pt x="3040" y="4849"/>
                    <a:pt x="3039" y="4621"/>
                    <a:pt x="3035" y="4450"/>
                  </a:cubicBezTo>
                  <a:cubicBezTo>
                    <a:pt x="3030" y="4219"/>
                    <a:pt x="2992" y="3991"/>
                    <a:pt x="2942" y="3766"/>
                  </a:cubicBezTo>
                  <a:cubicBezTo>
                    <a:pt x="2832" y="3254"/>
                    <a:pt x="2649" y="2773"/>
                    <a:pt x="2326" y="2360"/>
                  </a:cubicBezTo>
                  <a:cubicBezTo>
                    <a:pt x="2330" y="2359"/>
                    <a:pt x="2331" y="2359"/>
                    <a:pt x="2333" y="2358"/>
                  </a:cubicBezTo>
                  <a:cubicBezTo>
                    <a:pt x="2346" y="2362"/>
                    <a:pt x="2358" y="2364"/>
                    <a:pt x="2372" y="2367"/>
                  </a:cubicBezTo>
                  <a:cubicBezTo>
                    <a:pt x="2460" y="2467"/>
                    <a:pt x="2538" y="2581"/>
                    <a:pt x="2614" y="2683"/>
                  </a:cubicBezTo>
                  <a:cubicBezTo>
                    <a:pt x="2757" y="2875"/>
                    <a:pt x="2920" y="3042"/>
                    <a:pt x="3080" y="3218"/>
                  </a:cubicBezTo>
                  <a:cubicBezTo>
                    <a:pt x="3385" y="3551"/>
                    <a:pt x="3704" y="3880"/>
                    <a:pt x="4126" y="4056"/>
                  </a:cubicBezTo>
                  <a:cubicBezTo>
                    <a:pt x="4215" y="4094"/>
                    <a:pt x="4337" y="4145"/>
                    <a:pt x="4448" y="4145"/>
                  </a:cubicBezTo>
                  <a:cubicBezTo>
                    <a:pt x="4499" y="4145"/>
                    <a:pt x="4548" y="4134"/>
                    <a:pt x="4589" y="4106"/>
                  </a:cubicBezTo>
                  <a:cubicBezTo>
                    <a:pt x="4721" y="4015"/>
                    <a:pt x="4656" y="3826"/>
                    <a:pt x="4606" y="3708"/>
                  </a:cubicBezTo>
                  <a:cubicBezTo>
                    <a:pt x="4422" y="3271"/>
                    <a:pt x="4023" y="2959"/>
                    <a:pt x="3634" y="2711"/>
                  </a:cubicBezTo>
                  <a:cubicBezTo>
                    <a:pt x="3447" y="2590"/>
                    <a:pt x="3237" y="2538"/>
                    <a:pt x="3030" y="2466"/>
                  </a:cubicBezTo>
                  <a:lnTo>
                    <a:pt x="3030" y="2466"/>
                  </a:lnTo>
                  <a:cubicBezTo>
                    <a:pt x="3095" y="2469"/>
                    <a:pt x="3159" y="2470"/>
                    <a:pt x="3224" y="2470"/>
                  </a:cubicBezTo>
                  <a:cubicBezTo>
                    <a:pt x="3307" y="2470"/>
                    <a:pt x="3389" y="2468"/>
                    <a:pt x="3470" y="2463"/>
                  </a:cubicBezTo>
                  <a:cubicBezTo>
                    <a:pt x="3668" y="2450"/>
                    <a:pt x="3865" y="2417"/>
                    <a:pt x="4056" y="2368"/>
                  </a:cubicBezTo>
                  <a:cubicBezTo>
                    <a:pt x="4206" y="2329"/>
                    <a:pt x="4357" y="2291"/>
                    <a:pt x="4490" y="2209"/>
                  </a:cubicBezTo>
                  <a:cubicBezTo>
                    <a:pt x="4575" y="2155"/>
                    <a:pt x="4674" y="2081"/>
                    <a:pt x="4699" y="1979"/>
                  </a:cubicBezTo>
                  <a:cubicBezTo>
                    <a:pt x="4726" y="1871"/>
                    <a:pt x="4638" y="1799"/>
                    <a:pt x="4546" y="1763"/>
                  </a:cubicBezTo>
                  <a:cubicBezTo>
                    <a:pt x="4424" y="1713"/>
                    <a:pt x="4284" y="1698"/>
                    <a:pt x="4148" y="1698"/>
                  </a:cubicBezTo>
                  <a:cubicBezTo>
                    <a:pt x="4097" y="1698"/>
                    <a:pt x="4045" y="1700"/>
                    <a:pt x="3996" y="1703"/>
                  </a:cubicBezTo>
                  <a:cubicBezTo>
                    <a:pt x="3810" y="1717"/>
                    <a:pt x="3627" y="1756"/>
                    <a:pt x="3449" y="1810"/>
                  </a:cubicBezTo>
                  <a:cubicBezTo>
                    <a:pt x="3122" y="1909"/>
                    <a:pt x="2813" y="2060"/>
                    <a:pt x="2502" y="2198"/>
                  </a:cubicBezTo>
                  <a:cubicBezTo>
                    <a:pt x="3101" y="1834"/>
                    <a:pt x="3780" y="1491"/>
                    <a:pt x="4089" y="832"/>
                  </a:cubicBezTo>
                  <a:cubicBezTo>
                    <a:pt x="4129" y="746"/>
                    <a:pt x="4161" y="659"/>
                    <a:pt x="4181" y="567"/>
                  </a:cubicBezTo>
                  <a:cubicBezTo>
                    <a:pt x="4201" y="477"/>
                    <a:pt x="4243" y="380"/>
                    <a:pt x="4233" y="287"/>
                  </a:cubicBezTo>
                  <a:cubicBezTo>
                    <a:pt x="4221" y="164"/>
                    <a:pt x="4130" y="127"/>
                    <a:pt x="4030" y="127"/>
                  </a:cubicBezTo>
                  <a:cubicBezTo>
                    <a:pt x="3978" y="127"/>
                    <a:pt x="3924" y="137"/>
                    <a:pt x="3878" y="151"/>
                  </a:cubicBezTo>
                  <a:cubicBezTo>
                    <a:pt x="3693" y="206"/>
                    <a:pt x="3524" y="290"/>
                    <a:pt x="3377" y="418"/>
                  </a:cubicBezTo>
                  <a:cubicBezTo>
                    <a:pt x="3204" y="571"/>
                    <a:pt x="3065" y="760"/>
                    <a:pt x="2936" y="950"/>
                  </a:cubicBezTo>
                  <a:cubicBezTo>
                    <a:pt x="2794" y="1160"/>
                    <a:pt x="2654" y="1374"/>
                    <a:pt x="2516" y="1589"/>
                  </a:cubicBezTo>
                  <a:cubicBezTo>
                    <a:pt x="2445" y="1697"/>
                    <a:pt x="2384" y="1806"/>
                    <a:pt x="2335" y="1920"/>
                  </a:cubicBezTo>
                  <a:cubicBezTo>
                    <a:pt x="2332" y="1722"/>
                    <a:pt x="2294" y="1520"/>
                    <a:pt x="2256" y="1330"/>
                  </a:cubicBezTo>
                  <a:cubicBezTo>
                    <a:pt x="2184" y="964"/>
                    <a:pt x="2109" y="586"/>
                    <a:pt x="1887" y="275"/>
                  </a:cubicBezTo>
                  <a:cubicBezTo>
                    <a:pt x="1819" y="179"/>
                    <a:pt x="1735" y="56"/>
                    <a:pt x="1620" y="12"/>
                  </a:cubicBezTo>
                  <a:cubicBezTo>
                    <a:pt x="1600" y="4"/>
                    <a:pt x="1579" y="1"/>
                    <a:pt x="156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8" name="Google Shape;5268;p186"/>
            <p:cNvSpPr/>
            <p:nvPr/>
          </p:nvSpPr>
          <p:spPr>
            <a:xfrm>
              <a:off x="-977725" y="3189710"/>
              <a:ext cx="80828" cy="67554"/>
            </a:xfrm>
            <a:custGeom>
              <a:avLst/>
              <a:gdLst/>
              <a:ahLst/>
              <a:cxnLst/>
              <a:rect l="l" t="t" r="r" b="b"/>
              <a:pathLst>
                <a:path w="1163" h="972" extrusionOk="0">
                  <a:moveTo>
                    <a:pt x="711" y="1"/>
                  </a:moveTo>
                  <a:cubicBezTo>
                    <a:pt x="282" y="1"/>
                    <a:pt x="0" y="498"/>
                    <a:pt x="295" y="846"/>
                  </a:cubicBezTo>
                  <a:cubicBezTo>
                    <a:pt x="370" y="934"/>
                    <a:pt x="467" y="971"/>
                    <a:pt x="569" y="971"/>
                  </a:cubicBezTo>
                  <a:cubicBezTo>
                    <a:pt x="837" y="971"/>
                    <a:pt x="1137" y="715"/>
                    <a:pt x="1152" y="457"/>
                  </a:cubicBezTo>
                  <a:cubicBezTo>
                    <a:pt x="1162" y="284"/>
                    <a:pt x="1064" y="105"/>
                    <a:pt x="905" y="38"/>
                  </a:cubicBezTo>
                  <a:cubicBezTo>
                    <a:pt x="846" y="12"/>
                    <a:pt x="784" y="2"/>
                    <a:pt x="721" y="1"/>
                  </a:cubicBezTo>
                  <a:cubicBezTo>
                    <a:pt x="718" y="1"/>
                    <a:pt x="714" y="1"/>
                    <a:pt x="71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9" name="Google Shape;5269;p186"/>
            <p:cNvSpPr/>
            <p:nvPr/>
          </p:nvSpPr>
          <p:spPr>
            <a:xfrm>
              <a:off x="-1978238" y="3559308"/>
              <a:ext cx="154081" cy="151371"/>
            </a:xfrm>
            <a:custGeom>
              <a:avLst/>
              <a:gdLst/>
              <a:ahLst/>
              <a:cxnLst/>
              <a:rect l="l" t="t" r="r" b="b"/>
              <a:pathLst>
                <a:path w="2217" h="2178" extrusionOk="0">
                  <a:moveTo>
                    <a:pt x="47" y="0"/>
                  </a:moveTo>
                  <a:cubicBezTo>
                    <a:pt x="19" y="0"/>
                    <a:pt x="1" y="45"/>
                    <a:pt x="31" y="65"/>
                  </a:cubicBezTo>
                  <a:cubicBezTo>
                    <a:pt x="438" y="351"/>
                    <a:pt x="871" y="612"/>
                    <a:pt x="1227" y="964"/>
                  </a:cubicBezTo>
                  <a:cubicBezTo>
                    <a:pt x="1415" y="1151"/>
                    <a:pt x="1563" y="1365"/>
                    <a:pt x="1704" y="1587"/>
                  </a:cubicBezTo>
                  <a:cubicBezTo>
                    <a:pt x="1827" y="1780"/>
                    <a:pt x="1943" y="1976"/>
                    <a:pt x="2048" y="2177"/>
                  </a:cubicBezTo>
                  <a:lnTo>
                    <a:pt x="2217" y="2177"/>
                  </a:lnTo>
                  <a:cubicBezTo>
                    <a:pt x="2118" y="1981"/>
                    <a:pt x="2009" y="1790"/>
                    <a:pt x="1893" y="1603"/>
                  </a:cubicBezTo>
                  <a:cubicBezTo>
                    <a:pt x="1745" y="1369"/>
                    <a:pt x="1594" y="1140"/>
                    <a:pt x="1401" y="941"/>
                  </a:cubicBezTo>
                  <a:cubicBezTo>
                    <a:pt x="1226" y="761"/>
                    <a:pt x="1026" y="608"/>
                    <a:pt x="817" y="470"/>
                  </a:cubicBezTo>
                  <a:cubicBezTo>
                    <a:pt x="572" y="307"/>
                    <a:pt x="313" y="167"/>
                    <a:pt x="65" y="6"/>
                  </a:cubicBezTo>
                  <a:cubicBezTo>
                    <a:pt x="59" y="2"/>
                    <a:pt x="53" y="0"/>
                    <a:pt x="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0" name="Google Shape;5270;p186"/>
            <p:cNvSpPr/>
            <p:nvPr/>
          </p:nvSpPr>
          <p:spPr>
            <a:xfrm>
              <a:off x="-2129468" y="3411205"/>
              <a:ext cx="288147" cy="283560"/>
            </a:xfrm>
            <a:custGeom>
              <a:avLst/>
              <a:gdLst/>
              <a:ahLst/>
              <a:cxnLst/>
              <a:rect l="l" t="t" r="r" b="b"/>
              <a:pathLst>
                <a:path w="4146" h="4080" extrusionOk="0">
                  <a:moveTo>
                    <a:pt x="2488" y="1"/>
                  </a:moveTo>
                  <a:cubicBezTo>
                    <a:pt x="2485" y="1"/>
                    <a:pt x="2482" y="1"/>
                    <a:pt x="2479" y="2"/>
                  </a:cubicBezTo>
                  <a:cubicBezTo>
                    <a:pt x="2238" y="69"/>
                    <a:pt x="2189" y="403"/>
                    <a:pt x="2166" y="609"/>
                  </a:cubicBezTo>
                  <a:cubicBezTo>
                    <a:pt x="2128" y="924"/>
                    <a:pt x="2140" y="1248"/>
                    <a:pt x="2166" y="1564"/>
                  </a:cubicBezTo>
                  <a:cubicBezTo>
                    <a:pt x="2178" y="1718"/>
                    <a:pt x="2196" y="1869"/>
                    <a:pt x="2217" y="2022"/>
                  </a:cubicBezTo>
                  <a:cubicBezTo>
                    <a:pt x="2194" y="1974"/>
                    <a:pt x="2169" y="1928"/>
                    <a:pt x="2143" y="1882"/>
                  </a:cubicBezTo>
                  <a:cubicBezTo>
                    <a:pt x="2087" y="1779"/>
                    <a:pt x="2028" y="1677"/>
                    <a:pt x="1971" y="1574"/>
                  </a:cubicBezTo>
                  <a:cubicBezTo>
                    <a:pt x="1864" y="1386"/>
                    <a:pt x="1773" y="1191"/>
                    <a:pt x="1665" y="1003"/>
                  </a:cubicBezTo>
                  <a:cubicBezTo>
                    <a:pt x="1501" y="719"/>
                    <a:pt x="1287" y="485"/>
                    <a:pt x="1023" y="291"/>
                  </a:cubicBezTo>
                  <a:cubicBezTo>
                    <a:pt x="958" y="245"/>
                    <a:pt x="867" y="172"/>
                    <a:pt x="780" y="172"/>
                  </a:cubicBezTo>
                  <a:cubicBezTo>
                    <a:pt x="774" y="172"/>
                    <a:pt x="768" y="172"/>
                    <a:pt x="762" y="173"/>
                  </a:cubicBezTo>
                  <a:cubicBezTo>
                    <a:pt x="660" y="186"/>
                    <a:pt x="673" y="309"/>
                    <a:pt x="687" y="382"/>
                  </a:cubicBezTo>
                  <a:cubicBezTo>
                    <a:pt x="764" y="756"/>
                    <a:pt x="989" y="1098"/>
                    <a:pt x="1248" y="1369"/>
                  </a:cubicBezTo>
                  <a:cubicBezTo>
                    <a:pt x="1491" y="1623"/>
                    <a:pt x="1771" y="1859"/>
                    <a:pt x="2069" y="2057"/>
                  </a:cubicBezTo>
                  <a:cubicBezTo>
                    <a:pt x="1684" y="1979"/>
                    <a:pt x="1275" y="1837"/>
                    <a:pt x="881" y="1837"/>
                  </a:cubicBezTo>
                  <a:cubicBezTo>
                    <a:pt x="683" y="1837"/>
                    <a:pt x="490" y="1872"/>
                    <a:pt x="304" y="1969"/>
                  </a:cubicBezTo>
                  <a:cubicBezTo>
                    <a:pt x="206" y="2018"/>
                    <a:pt x="49" y="2103"/>
                    <a:pt x="20" y="2221"/>
                  </a:cubicBezTo>
                  <a:cubicBezTo>
                    <a:pt x="0" y="2297"/>
                    <a:pt x="61" y="2346"/>
                    <a:pt x="126" y="2369"/>
                  </a:cubicBezTo>
                  <a:cubicBezTo>
                    <a:pt x="188" y="2391"/>
                    <a:pt x="252" y="2398"/>
                    <a:pt x="318" y="2398"/>
                  </a:cubicBezTo>
                  <a:cubicBezTo>
                    <a:pt x="389" y="2398"/>
                    <a:pt x="461" y="2390"/>
                    <a:pt x="529" y="2384"/>
                  </a:cubicBezTo>
                  <a:cubicBezTo>
                    <a:pt x="734" y="2365"/>
                    <a:pt x="938" y="2343"/>
                    <a:pt x="1143" y="2322"/>
                  </a:cubicBezTo>
                  <a:cubicBezTo>
                    <a:pt x="1348" y="2302"/>
                    <a:pt x="1551" y="2288"/>
                    <a:pt x="1757" y="2287"/>
                  </a:cubicBezTo>
                  <a:cubicBezTo>
                    <a:pt x="1882" y="2286"/>
                    <a:pt x="2008" y="2283"/>
                    <a:pt x="2131" y="2262"/>
                  </a:cubicBezTo>
                  <a:lnTo>
                    <a:pt x="2131" y="2262"/>
                  </a:lnTo>
                  <a:cubicBezTo>
                    <a:pt x="1874" y="2414"/>
                    <a:pt x="1602" y="2545"/>
                    <a:pt x="1388" y="2759"/>
                  </a:cubicBezTo>
                  <a:cubicBezTo>
                    <a:pt x="1164" y="2981"/>
                    <a:pt x="907" y="3250"/>
                    <a:pt x="821" y="3560"/>
                  </a:cubicBezTo>
                  <a:cubicBezTo>
                    <a:pt x="818" y="3576"/>
                    <a:pt x="824" y="3590"/>
                    <a:pt x="837" y="3599"/>
                  </a:cubicBezTo>
                  <a:cubicBezTo>
                    <a:pt x="882" y="3630"/>
                    <a:pt x="932" y="3642"/>
                    <a:pt x="983" y="3642"/>
                  </a:cubicBezTo>
                  <a:cubicBezTo>
                    <a:pt x="1061" y="3642"/>
                    <a:pt x="1142" y="3613"/>
                    <a:pt x="1213" y="3579"/>
                  </a:cubicBezTo>
                  <a:cubicBezTo>
                    <a:pt x="1363" y="3506"/>
                    <a:pt x="1498" y="3398"/>
                    <a:pt x="1623" y="3288"/>
                  </a:cubicBezTo>
                  <a:cubicBezTo>
                    <a:pt x="1753" y="3173"/>
                    <a:pt x="1877" y="3047"/>
                    <a:pt x="1994" y="2918"/>
                  </a:cubicBezTo>
                  <a:cubicBezTo>
                    <a:pt x="2041" y="2863"/>
                    <a:pt x="2089" y="2809"/>
                    <a:pt x="2131" y="2751"/>
                  </a:cubicBezTo>
                  <a:lnTo>
                    <a:pt x="2131" y="2751"/>
                  </a:lnTo>
                  <a:cubicBezTo>
                    <a:pt x="2101" y="2917"/>
                    <a:pt x="2085" y="3086"/>
                    <a:pt x="2060" y="3248"/>
                  </a:cubicBezTo>
                  <a:cubicBezTo>
                    <a:pt x="2040" y="3389"/>
                    <a:pt x="2025" y="3533"/>
                    <a:pt x="2029" y="3676"/>
                  </a:cubicBezTo>
                  <a:cubicBezTo>
                    <a:pt x="2034" y="3793"/>
                    <a:pt x="2043" y="3936"/>
                    <a:pt x="2121" y="4030"/>
                  </a:cubicBezTo>
                  <a:cubicBezTo>
                    <a:pt x="2150" y="4065"/>
                    <a:pt x="2180" y="4080"/>
                    <a:pt x="2209" y="4080"/>
                  </a:cubicBezTo>
                  <a:cubicBezTo>
                    <a:pt x="2319" y="4080"/>
                    <a:pt x="2417" y="3865"/>
                    <a:pt x="2448" y="3779"/>
                  </a:cubicBezTo>
                  <a:cubicBezTo>
                    <a:pt x="2499" y="3630"/>
                    <a:pt x="2495" y="3465"/>
                    <a:pt x="2491" y="3309"/>
                  </a:cubicBezTo>
                  <a:cubicBezTo>
                    <a:pt x="2489" y="3183"/>
                    <a:pt x="2489" y="3057"/>
                    <a:pt x="2490" y="2930"/>
                  </a:cubicBezTo>
                  <a:cubicBezTo>
                    <a:pt x="2490" y="2858"/>
                    <a:pt x="2491" y="2774"/>
                    <a:pt x="2487" y="2687"/>
                  </a:cubicBezTo>
                  <a:lnTo>
                    <a:pt x="2487" y="2687"/>
                  </a:lnTo>
                  <a:cubicBezTo>
                    <a:pt x="2491" y="2692"/>
                    <a:pt x="2494" y="2697"/>
                    <a:pt x="2497" y="2701"/>
                  </a:cubicBezTo>
                  <a:cubicBezTo>
                    <a:pt x="2634" y="2894"/>
                    <a:pt x="2784" y="3087"/>
                    <a:pt x="2963" y="3243"/>
                  </a:cubicBezTo>
                  <a:cubicBezTo>
                    <a:pt x="3042" y="3313"/>
                    <a:pt x="3170" y="3418"/>
                    <a:pt x="3290" y="3418"/>
                  </a:cubicBezTo>
                  <a:cubicBezTo>
                    <a:pt x="3321" y="3418"/>
                    <a:pt x="3353" y="3411"/>
                    <a:pt x="3382" y="3393"/>
                  </a:cubicBezTo>
                  <a:cubicBezTo>
                    <a:pt x="3456" y="3348"/>
                    <a:pt x="3490" y="3250"/>
                    <a:pt x="3496" y="3168"/>
                  </a:cubicBezTo>
                  <a:cubicBezTo>
                    <a:pt x="3509" y="3025"/>
                    <a:pt x="3432" y="2899"/>
                    <a:pt x="3339" y="2800"/>
                  </a:cubicBezTo>
                  <a:cubicBezTo>
                    <a:pt x="3223" y="2678"/>
                    <a:pt x="3080" y="2592"/>
                    <a:pt x="2951" y="2488"/>
                  </a:cubicBezTo>
                  <a:cubicBezTo>
                    <a:pt x="2878" y="2430"/>
                    <a:pt x="2803" y="2366"/>
                    <a:pt x="2725" y="2315"/>
                  </a:cubicBezTo>
                  <a:lnTo>
                    <a:pt x="2725" y="2315"/>
                  </a:lnTo>
                  <a:cubicBezTo>
                    <a:pt x="2754" y="2316"/>
                    <a:pt x="2783" y="2316"/>
                    <a:pt x="2811" y="2316"/>
                  </a:cubicBezTo>
                  <a:cubicBezTo>
                    <a:pt x="3228" y="2316"/>
                    <a:pt x="3654" y="2243"/>
                    <a:pt x="3987" y="1986"/>
                  </a:cubicBezTo>
                  <a:cubicBezTo>
                    <a:pt x="4058" y="1933"/>
                    <a:pt x="4146" y="1851"/>
                    <a:pt x="4125" y="1753"/>
                  </a:cubicBezTo>
                  <a:cubicBezTo>
                    <a:pt x="4109" y="1674"/>
                    <a:pt x="4027" y="1630"/>
                    <a:pt x="3955" y="1611"/>
                  </a:cubicBezTo>
                  <a:cubicBezTo>
                    <a:pt x="3897" y="1595"/>
                    <a:pt x="3838" y="1589"/>
                    <a:pt x="3778" y="1589"/>
                  </a:cubicBezTo>
                  <a:cubicBezTo>
                    <a:pt x="3706" y="1589"/>
                    <a:pt x="3634" y="1598"/>
                    <a:pt x="3565" y="1608"/>
                  </a:cubicBezTo>
                  <a:cubicBezTo>
                    <a:pt x="3407" y="1632"/>
                    <a:pt x="3253" y="1677"/>
                    <a:pt x="3104" y="1730"/>
                  </a:cubicBezTo>
                  <a:cubicBezTo>
                    <a:pt x="2857" y="1820"/>
                    <a:pt x="2598" y="1934"/>
                    <a:pt x="2397" y="2109"/>
                  </a:cubicBezTo>
                  <a:cubicBezTo>
                    <a:pt x="2448" y="1967"/>
                    <a:pt x="2484" y="1818"/>
                    <a:pt x="2519" y="1674"/>
                  </a:cubicBezTo>
                  <a:cubicBezTo>
                    <a:pt x="2563" y="1490"/>
                    <a:pt x="2602" y="1306"/>
                    <a:pt x="2627" y="1120"/>
                  </a:cubicBezTo>
                  <a:cubicBezTo>
                    <a:pt x="2674" y="751"/>
                    <a:pt x="2661" y="370"/>
                    <a:pt x="2516" y="23"/>
                  </a:cubicBezTo>
                  <a:cubicBezTo>
                    <a:pt x="2511" y="10"/>
                    <a:pt x="2501" y="1"/>
                    <a:pt x="248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1" name="Google Shape;5271;p186"/>
            <p:cNvSpPr/>
            <p:nvPr/>
          </p:nvSpPr>
          <p:spPr>
            <a:xfrm>
              <a:off x="-1999226" y="3537624"/>
              <a:ext cx="64983" cy="51361"/>
            </a:xfrm>
            <a:custGeom>
              <a:avLst/>
              <a:gdLst/>
              <a:ahLst/>
              <a:cxnLst/>
              <a:rect l="l" t="t" r="r" b="b"/>
              <a:pathLst>
                <a:path w="935" h="739" extrusionOk="0">
                  <a:moveTo>
                    <a:pt x="414" y="0"/>
                  </a:moveTo>
                  <a:cubicBezTo>
                    <a:pt x="378" y="0"/>
                    <a:pt x="341" y="5"/>
                    <a:pt x="305" y="14"/>
                  </a:cubicBezTo>
                  <a:cubicBezTo>
                    <a:pt x="153" y="55"/>
                    <a:pt x="28" y="196"/>
                    <a:pt x="14" y="353"/>
                  </a:cubicBezTo>
                  <a:cubicBezTo>
                    <a:pt x="1" y="510"/>
                    <a:pt x="103" y="673"/>
                    <a:pt x="254" y="722"/>
                  </a:cubicBezTo>
                  <a:cubicBezTo>
                    <a:pt x="292" y="733"/>
                    <a:pt x="331" y="738"/>
                    <a:pt x="371" y="738"/>
                  </a:cubicBezTo>
                  <a:cubicBezTo>
                    <a:pt x="383" y="738"/>
                    <a:pt x="395" y="738"/>
                    <a:pt x="408" y="737"/>
                  </a:cubicBezTo>
                  <a:cubicBezTo>
                    <a:pt x="540" y="727"/>
                    <a:pt x="671" y="663"/>
                    <a:pt x="745" y="552"/>
                  </a:cubicBezTo>
                  <a:cubicBezTo>
                    <a:pt x="935" y="278"/>
                    <a:pt x="694" y="0"/>
                    <a:pt x="414"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2" name="Google Shape;5272;p186"/>
            <p:cNvSpPr/>
            <p:nvPr/>
          </p:nvSpPr>
          <p:spPr>
            <a:xfrm>
              <a:off x="-1741940" y="3428302"/>
              <a:ext cx="62619" cy="282378"/>
            </a:xfrm>
            <a:custGeom>
              <a:avLst/>
              <a:gdLst/>
              <a:ahLst/>
              <a:cxnLst/>
              <a:rect l="l" t="t" r="r" b="b"/>
              <a:pathLst>
                <a:path w="901" h="4063" extrusionOk="0">
                  <a:moveTo>
                    <a:pt x="48" y="0"/>
                  </a:moveTo>
                  <a:cubicBezTo>
                    <a:pt x="25" y="0"/>
                    <a:pt x="1" y="20"/>
                    <a:pt x="10" y="48"/>
                  </a:cubicBezTo>
                  <a:cubicBezTo>
                    <a:pt x="198" y="689"/>
                    <a:pt x="362" y="1343"/>
                    <a:pt x="489" y="1999"/>
                  </a:cubicBezTo>
                  <a:cubicBezTo>
                    <a:pt x="552" y="2323"/>
                    <a:pt x="594" y="2647"/>
                    <a:pt x="636" y="2974"/>
                  </a:cubicBezTo>
                  <a:cubicBezTo>
                    <a:pt x="676" y="3273"/>
                    <a:pt x="727" y="3570"/>
                    <a:pt x="768" y="3870"/>
                  </a:cubicBezTo>
                  <a:cubicBezTo>
                    <a:pt x="777" y="3933"/>
                    <a:pt x="784" y="3999"/>
                    <a:pt x="793" y="4062"/>
                  </a:cubicBezTo>
                  <a:lnTo>
                    <a:pt x="900" y="4062"/>
                  </a:lnTo>
                  <a:cubicBezTo>
                    <a:pt x="899" y="4046"/>
                    <a:pt x="896" y="4029"/>
                    <a:pt x="894" y="4010"/>
                  </a:cubicBezTo>
                  <a:cubicBezTo>
                    <a:pt x="858" y="3703"/>
                    <a:pt x="804" y="3398"/>
                    <a:pt x="761" y="3093"/>
                  </a:cubicBezTo>
                  <a:cubicBezTo>
                    <a:pt x="715" y="2774"/>
                    <a:pt x="680" y="2455"/>
                    <a:pt x="622" y="2138"/>
                  </a:cubicBezTo>
                  <a:cubicBezTo>
                    <a:pt x="562" y="1802"/>
                    <a:pt x="489" y="1468"/>
                    <a:pt x="403" y="1136"/>
                  </a:cubicBezTo>
                  <a:cubicBezTo>
                    <a:pt x="306" y="763"/>
                    <a:pt x="193" y="397"/>
                    <a:pt x="84" y="28"/>
                  </a:cubicBezTo>
                  <a:cubicBezTo>
                    <a:pt x="79" y="9"/>
                    <a:pt x="64" y="0"/>
                    <a:pt x="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3" name="Google Shape;5273;p186"/>
            <p:cNvSpPr/>
            <p:nvPr/>
          </p:nvSpPr>
          <p:spPr>
            <a:xfrm>
              <a:off x="-1687591" y="3673009"/>
              <a:ext cx="1599" cy="4865"/>
            </a:xfrm>
            <a:custGeom>
              <a:avLst/>
              <a:gdLst/>
              <a:ahLst/>
              <a:cxnLst/>
              <a:rect l="l" t="t" r="r" b="b"/>
              <a:pathLst>
                <a:path w="23" h="70" extrusionOk="0">
                  <a:moveTo>
                    <a:pt x="17" y="0"/>
                  </a:moveTo>
                  <a:cubicBezTo>
                    <a:pt x="12" y="8"/>
                    <a:pt x="5" y="17"/>
                    <a:pt x="0" y="26"/>
                  </a:cubicBezTo>
                  <a:lnTo>
                    <a:pt x="23" y="70"/>
                  </a:lnTo>
                  <a:cubicBezTo>
                    <a:pt x="21" y="47"/>
                    <a:pt x="20" y="24"/>
                    <a:pt x="17"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4" name="Google Shape;5274;p186"/>
            <p:cNvSpPr/>
            <p:nvPr/>
          </p:nvSpPr>
          <p:spPr>
            <a:xfrm>
              <a:off x="-1688217" y="3489044"/>
              <a:ext cx="86527" cy="184106"/>
            </a:xfrm>
            <a:custGeom>
              <a:avLst/>
              <a:gdLst/>
              <a:ahLst/>
              <a:cxnLst/>
              <a:rect l="l" t="t" r="r" b="b"/>
              <a:pathLst>
                <a:path w="1245" h="2649" extrusionOk="0">
                  <a:moveTo>
                    <a:pt x="1244" y="0"/>
                  </a:moveTo>
                  <a:cubicBezTo>
                    <a:pt x="1173" y="251"/>
                    <a:pt x="850" y="498"/>
                    <a:pt x="693" y="711"/>
                  </a:cubicBezTo>
                  <a:cubicBezTo>
                    <a:pt x="539" y="920"/>
                    <a:pt x="415" y="1144"/>
                    <a:pt x="314" y="1382"/>
                  </a:cubicBezTo>
                  <a:cubicBezTo>
                    <a:pt x="150" y="1762"/>
                    <a:pt x="0" y="2219"/>
                    <a:pt x="27" y="2648"/>
                  </a:cubicBezTo>
                  <a:cubicBezTo>
                    <a:pt x="245" y="2266"/>
                    <a:pt x="636" y="2025"/>
                    <a:pt x="864" y="1639"/>
                  </a:cubicBezTo>
                  <a:cubicBezTo>
                    <a:pt x="1142" y="1166"/>
                    <a:pt x="1234" y="548"/>
                    <a:pt x="124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5" name="Google Shape;5275;p186"/>
            <p:cNvSpPr/>
            <p:nvPr/>
          </p:nvSpPr>
          <p:spPr>
            <a:xfrm>
              <a:off x="-1890877" y="3287357"/>
              <a:ext cx="301213" cy="290579"/>
            </a:xfrm>
            <a:custGeom>
              <a:avLst/>
              <a:gdLst/>
              <a:ahLst/>
              <a:cxnLst/>
              <a:rect l="l" t="t" r="r" b="b"/>
              <a:pathLst>
                <a:path w="4334" h="4181" extrusionOk="0">
                  <a:moveTo>
                    <a:pt x="2735" y="0"/>
                  </a:moveTo>
                  <a:cubicBezTo>
                    <a:pt x="2716" y="0"/>
                    <a:pt x="2694" y="7"/>
                    <a:pt x="2669" y="23"/>
                  </a:cubicBezTo>
                  <a:cubicBezTo>
                    <a:pt x="2627" y="51"/>
                    <a:pt x="2593" y="94"/>
                    <a:pt x="2564" y="134"/>
                  </a:cubicBezTo>
                  <a:cubicBezTo>
                    <a:pt x="2510" y="207"/>
                    <a:pt x="2458" y="284"/>
                    <a:pt x="2422" y="369"/>
                  </a:cubicBezTo>
                  <a:cubicBezTo>
                    <a:pt x="2351" y="530"/>
                    <a:pt x="2320" y="707"/>
                    <a:pt x="2295" y="879"/>
                  </a:cubicBezTo>
                  <a:cubicBezTo>
                    <a:pt x="2268" y="1077"/>
                    <a:pt x="2239" y="1274"/>
                    <a:pt x="2212" y="1472"/>
                  </a:cubicBezTo>
                  <a:cubicBezTo>
                    <a:pt x="2205" y="1518"/>
                    <a:pt x="2202" y="1563"/>
                    <a:pt x="2198" y="1607"/>
                  </a:cubicBezTo>
                  <a:cubicBezTo>
                    <a:pt x="2184" y="1575"/>
                    <a:pt x="2173" y="1543"/>
                    <a:pt x="2162" y="1511"/>
                  </a:cubicBezTo>
                  <a:cubicBezTo>
                    <a:pt x="2095" y="1327"/>
                    <a:pt x="2050" y="1134"/>
                    <a:pt x="1985" y="950"/>
                  </a:cubicBezTo>
                  <a:cubicBezTo>
                    <a:pt x="1902" y="714"/>
                    <a:pt x="1797" y="512"/>
                    <a:pt x="1619" y="334"/>
                  </a:cubicBezTo>
                  <a:cubicBezTo>
                    <a:pt x="1564" y="280"/>
                    <a:pt x="1495" y="212"/>
                    <a:pt x="1416" y="201"/>
                  </a:cubicBezTo>
                  <a:cubicBezTo>
                    <a:pt x="1409" y="200"/>
                    <a:pt x="1403" y="199"/>
                    <a:pt x="1397" y="199"/>
                  </a:cubicBezTo>
                  <a:cubicBezTo>
                    <a:pt x="1329" y="199"/>
                    <a:pt x="1291" y="256"/>
                    <a:pt x="1282" y="324"/>
                  </a:cubicBezTo>
                  <a:cubicBezTo>
                    <a:pt x="1260" y="472"/>
                    <a:pt x="1308" y="636"/>
                    <a:pt x="1358" y="775"/>
                  </a:cubicBezTo>
                  <a:cubicBezTo>
                    <a:pt x="1420" y="946"/>
                    <a:pt x="1506" y="1109"/>
                    <a:pt x="1585" y="1273"/>
                  </a:cubicBezTo>
                  <a:cubicBezTo>
                    <a:pt x="1672" y="1451"/>
                    <a:pt x="1768" y="1647"/>
                    <a:pt x="1896" y="1811"/>
                  </a:cubicBezTo>
                  <a:cubicBezTo>
                    <a:pt x="1721" y="1712"/>
                    <a:pt x="1543" y="1617"/>
                    <a:pt x="1356" y="1542"/>
                  </a:cubicBezTo>
                  <a:cubicBezTo>
                    <a:pt x="1103" y="1439"/>
                    <a:pt x="816" y="1355"/>
                    <a:pt x="538" y="1355"/>
                  </a:cubicBezTo>
                  <a:cubicBezTo>
                    <a:pt x="503" y="1355"/>
                    <a:pt x="469" y="1356"/>
                    <a:pt x="435" y="1359"/>
                  </a:cubicBezTo>
                  <a:cubicBezTo>
                    <a:pt x="365" y="1364"/>
                    <a:pt x="297" y="1374"/>
                    <a:pt x="227" y="1385"/>
                  </a:cubicBezTo>
                  <a:cubicBezTo>
                    <a:pt x="173" y="1395"/>
                    <a:pt x="108" y="1405"/>
                    <a:pt x="62" y="1440"/>
                  </a:cubicBezTo>
                  <a:cubicBezTo>
                    <a:pt x="0" y="1484"/>
                    <a:pt x="24" y="1544"/>
                    <a:pt x="76" y="1585"/>
                  </a:cubicBezTo>
                  <a:cubicBezTo>
                    <a:pt x="190" y="1672"/>
                    <a:pt x="348" y="1693"/>
                    <a:pt x="485" y="1723"/>
                  </a:cubicBezTo>
                  <a:cubicBezTo>
                    <a:pt x="654" y="1758"/>
                    <a:pt x="820" y="1806"/>
                    <a:pt x="988" y="1846"/>
                  </a:cubicBezTo>
                  <a:cubicBezTo>
                    <a:pt x="1185" y="1893"/>
                    <a:pt x="1383" y="1938"/>
                    <a:pt x="1580" y="1979"/>
                  </a:cubicBezTo>
                  <a:cubicBezTo>
                    <a:pt x="1674" y="1997"/>
                    <a:pt x="1767" y="2017"/>
                    <a:pt x="1861" y="2032"/>
                  </a:cubicBezTo>
                  <a:cubicBezTo>
                    <a:pt x="1905" y="2040"/>
                    <a:pt x="1951" y="2048"/>
                    <a:pt x="1997" y="2056"/>
                  </a:cubicBezTo>
                  <a:cubicBezTo>
                    <a:pt x="1955" y="2059"/>
                    <a:pt x="1914" y="2060"/>
                    <a:pt x="1872" y="2060"/>
                  </a:cubicBezTo>
                  <a:cubicBezTo>
                    <a:pt x="1802" y="2060"/>
                    <a:pt x="1732" y="2056"/>
                    <a:pt x="1662" y="2053"/>
                  </a:cubicBezTo>
                  <a:cubicBezTo>
                    <a:pt x="1567" y="2047"/>
                    <a:pt x="1474" y="2043"/>
                    <a:pt x="1380" y="2043"/>
                  </a:cubicBezTo>
                  <a:cubicBezTo>
                    <a:pt x="1307" y="2043"/>
                    <a:pt x="1233" y="2046"/>
                    <a:pt x="1159" y="2053"/>
                  </a:cubicBezTo>
                  <a:cubicBezTo>
                    <a:pt x="852" y="2081"/>
                    <a:pt x="540" y="2163"/>
                    <a:pt x="280" y="2332"/>
                  </a:cubicBezTo>
                  <a:cubicBezTo>
                    <a:pt x="215" y="2374"/>
                    <a:pt x="106" y="2445"/>
                    <a:pt x="108" y="2534"/>
                  </a:cubicBezTo>
                  <a:cubicBezTo>
                    <a:pt x="111" y="2615"/>
                    <a:pt x="205" y="2631"/>
                    <a:pt x="268" y="2641"/>
                  </a:cubicBezTo>
                  <a:cubicBezTo>
                    <a:pt x="336" y="2651"/>
                    <a:pt x="405" y="2656"/>
                    <a:pt x="473" y="2656"/>
                  </a:cubicBezTo>
                  <a:cubicBezTo>
                    <a:pt x="663" y="2656"/>
                    <a:pt x="853" y="2621"/>
                    <a:pt x="1035" y="2578"/>
                  </a:cubicBezTo>
                  <a:cubicBezTo>
                    <a:pt x="1230" y="2532"/>
                    <a:pt x="1430" y="2478"/>
                    <a:pt x="1618" y="2403"/>
                  </a:cubicBezTo>
                  <a:cubicBezTo>
                    <a:pt x="1705" y="2368"/>
                    <a:pt x="1789" y="2328"/>
                    <a:pt x="1872" y="2286"/>
                  </a:cubicBezTo>
                  <a:lnTo>
                    <a:pt x="1961" y="2240"/>
                  </a:lnTo>
                  <a:lnTo>
                    <a:pt x="1961" y="2240"/>
                  </a:lnTo>
                  <a:cubicBezTo>
                    <a:pt x="1582" y="2539"/>
                    <a:pt x="1228" y="2902"/>
                    <a:pt x="1126" y="3387"/>
                  </a:cubicBezTo>
                  <a:cubicBezTo>
                    <a:pt x="1099" y="3514"/>
                    <a:pt x="1095" y="3762"/>
                    <a:pt x="1250" y="3762"/>
                  </a:cubicBezTo>
                  <a:cubicBezTo>
                    <a:pt x="1272" y="3762"/>
                    <a:pt x="1297" y="3757"/>
                    <a:pt x="1326" y="3747"/>
                  </a:cubicBezTo>
                  <a:cubicBezTo>
                    <a:pt x="1439" y="3703"/>
                    <a:pt x="1538" y="3590"/>
                    <a:pt x="1616" y="3502"/>
                  </a:cubicBezTo>
                  <a:cubicBezTo>
                    <a:pt x="1713" y="3390"/>
                    <a:pt x="1799" y="3267"/>
                    <a:pt x="1874" y="3139"/>
                  </a:cubicBezTo>
                  <a:cubicBezTo>
                    <a:pt x="1954" y="2996"/>
                    <a:pt x="2024" y="2847"/>
                    <a:pt x="2101" y="2703"/>
                  </a:cubicBezTo>
                  <a:lnTo>
                    <a:pt x="2101" y="2703"/>
                  </a:lnTo>
                  <a:cubicBezTo>
                    <a:pt x="2089" y="2947"/>
                    <a:pt x="2102" y="3193"/>
                    <a:pt x="2095" y="3436"/>
                  </a:cubicBezTo>
                  <a:cubicBezTo>
                    <a:pt x="2091" y="3575"/>
                    <a:pt x="2085" y="3717"/>
                    <a:pt x="2102" y="3855"/>
                  </a:cubicBezTo>
                  <a:cubicBezTo>
                    <a:pt x="2118" y="3974"/>
                    <a:pt x="2148" y="4101"/>
                    <a:pt x="2250" y="4174"/>
                  </a:cubicBezTo>
                  <a:cubicBezTo>
                    <a:pt x="2256" y="4179"/>
                    <a:pt x="2263" y="4181"/>
                    <a:pt x="2270" y="4181"/>
                  </a:cubicBezTo>
                  <a:cubicBezTo>
                    <a:pt x="2283" y="4181"/>
                    <a:pt x="2296" y="4175"/>
                    <a:pt x="2305" y="4167"/>
                  </a:cubicBezTo>
                  <a:cubicBezTo>
                    <a:pt x="2408" y="4075"/>
                    <a:pt x="2443" y="3912"/>
                    <a:pt x="2461" y="3782"/>
                  </a:cubicBezTo>
                  <a:cubicBezTo>
                    <a:pt x="2485" y="3620"/>
                    <a:pt x="2485" y="3455"/>
                    <a:pt x="2484" y="3288"/>
                  </a:cubicBezTo>
                  <a:cubicBezTo>
                    <a:pt x="2481" y="3116"/>
                    <a:pt x="2484" y="2944"/>
                    <a:pt x="2448" y="2774"/>
                  </a:cubicBezTo>
                  <a:cubicBezTo>
                    <a:pt x="2427" y="2677"/>
                    <a:pt x="2400" y="2580"/>
                    <a:pt x="2373" y="2486"/>
                  </a:cubicBezTo>
                  <a:lnTo>
                    <a:pt x="2373" y="2486"/>
                  </a:lnTo>
                  <a:cubicBezTo>
                    <a:pt x="2512" y="2625"/>
                    <a:pt x="2680" y="2739"/>
                    <a:pt x="2856" y="2834"/>
                  </a:cubicBezTo>
                  <a:cubicBezTo>
                    <a:pt x="3099" y="2965"/>
                    <a:pt x="3383" y="3135"/>
                    <a:pt x="3669" y="3135"/>
                  </a:cubicBezTo>
                  <a:cubicBezTo>
                    <a:pt x="3681" y="3135"/>
                    <a:pt x="3692" y="3134"/>
                    <a:pt x="3703" y="3134"/>
                  </a:cubicBezTo>
                  <a:cubicBezTo>
                    <a:pt x="3783" y="3130"/>
                    <a:pt x="3891" y="3109"/>
                    <a:pt x="3913" y="3017"/>
                  </a:cubicBezTo>
                  <a:cubicBezTo>
                    <a:pt x="3932" y="2937"/>
                    <a:pt x="3874" y="2856"/>
                    <a:pt x="3827" y="2797"/>
                  </a:cubicBezTo>
                  <a:cubicBezTo>
                    <a:pt x="3760" y="2713"/>
                    <a:pt x="3674" y="2647"/>
                    <a:pt x="3585" y="2585"/>
                  </a:cubicBezTo>
                  <a:cubicBezTo>
                    <a:pt x="3460" y="2497"/>
                    <a:pt x="2617" y="2236"/>
                    <a:pt x="2632" y="2236"/>
                  </a:cubicBezTo>
                  <a:cubicBezTo>
                    <a:pt x="2639" y="2236"/>
                    <a:pt x="2647" y="2236"/>
                    <a:pt x="2654" y="2236"/>
                  </a:cubicBezTo>
                  <a:cubicBezTo>
                    <a:pt x="2855" y="2236"/>
                    <a:pt x="3288" y="2271"/>
                    <a:pt x="3614" y="2271"/>
                  </a:cubicBezTo>
                  <a:cubicBezTo>
                    <a:pt x="3752" y="2271"/>
                    <a:pt x="3870" y="2265"/>
                    <a:pt x="3945" y="2247"/>
                  </a:cubicBezTo>
                  <a:cubicBezTo>
                    <a:pt x="4053" y="2216"/>
                    <a:pt x="4334" y="2144"/>
                    <a:pt x="4221" y="1978"/>
                  </a:cubicBezTo>
                  <a:cubicBezTo>
                    <a:pt x="4160" y="1889"/>
                    <a:pt x="4047" y="1848"/>
                    <a:pt x="3947" y="1826"/>
                  </a:cubicBezTo>
                  <a:cubicBezTo>
                    <a:pt x="3807" y="1795"/>
                    <a:pt x="3660" y="1790"/>
                    <a:pt x="3517" y="1790"/>
                  </a:cubicBezTo>
                  <a:cubicBezTo>
                    <a:pt x="3334" y="1790"/>
                    <a:pt x="3148" y="1795"/>
                    <a:pt x="2965" y="1815"/>
                  </a:cubicBezTo>
                  <a:cubicBezTo>
                    <a:pt x="2868" y="1825"/>
                    <a:pt x="2772" y="1842"/>
                    <a:pt x="2678" y="1868"/>
                  </a:cubicBezTo>
                  <a:cubicBezTo>
                    <a:pt x="2858" y="1799"/>
                    <a:pt x="3038" y="1734"/>
                    <a:pt x="3209" y="1647"/>
                  </a:cubicBezTo>
                  <a:cubicBezTo>
                    <a:pt x="3352" y="1575"/>
                    <a:pt x="3481" y="1489"/>
                    <a:pt x="3616" y="1405"/>
                  </a:cubicBezTo>
                  <a:cubicBezTo>
                    <a:pt x="3706" y="1347"/>
                    <a:pt x="3845" y="1278"/>
                    <a:pt x="3888" y="1170"/>
                  </a:cubicBezTo>
                  <a:cubicBezTo>
                    <a:pt x="3933" y="1057"/>
                    <a:pt x="3827" y="1027"/>
                    <a:pt x="3722" y="1027"/>
                  </a:cubicBezTo>
                  <a:cubicBezTo>
                    <a:pt x="3661" y="1027"/>
                    <a:pt x="3600" y="1037"/>
                    <a:pt x="3568" y="1046"/>
                  </a:cubicBezTo>
                  <a:cubicBezTo>
                    <a:pt x="3315" y="1118"/>
                    <a:pt x="3071" y="1257"/>
                    <a:pt x="2860" y="1411"/>
                  </a:cubicBezTo>
                  <a:cubicBezTo>
                    <a:pt x="2736" y="1502"/>
                    <a:pt x="2620" y="1602"/>
                    <a:pt x="2514" y="1712"/>
                  </a:cubicBezTo>
                  <a:cubicBezTo>
                    <a:pt x="2576" y="1563"/>
                    <a:pt x="2629" y="1407"/>
                    <a:pt x="2679" y="1253"/>
                  </a:cubicBezTo>
                  <a:cubicBezTo>
                    <a:pt x="2776" y="957"/>
                    <a:pt x="2860" y="632"/>
                    <a:pt x="2858" y="318"/>
                  </a:cubicBezTo>
                  <a:cubicBezTo>
                    <a:pt x="2858" y="236"/>
                    <a:pt x="2845" y="0"/>
                    <a:pt x="27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6" name="Google Shape;5276;p186"/>
            <p:cNvSpPr/>
            <p:nvPr/>
          </p:nvSpPr>
          <p:spPr>
            <a:xfrm>
              <a:off x="-1760566" y="3406826"/>
              <a:ext cx="54905" cy="50457"/>
            </a:xfrm>
            <a:custGeom>
              <a:avLst/>
              <a:gdLst/>
              <a:ahLst/>
              <a:cxnLst/>
              <a:rect l="l" t="t" r="r" b="b"/>
              <a:pathLst>
                <a:path w="790" h="726" extrusionOk="0">
                  <a:moveTo>
                    <a:pt x="453" y="1"/>
                  </a:moveTo>
                  <a:cubicBezTo>
                    <a:pt x="422" y="1"/>
                    <a:pt x="391" y="3"/>
                    <a:pt x="363" y="9"/>
                  </a:cubicBezTo>
                  <a:cubicBezTo>
                    <a:pt x="250" y="28"/>
                    <a:pt x="144" y="96"/>
                    <a:pt x="88" y="194"/>
                  </a:cubicBezTo>
                  <a:cubicBezTo>
                    <a:pt x="1" y="347"/>
                    <a:pt x="50" y="563"/>
                    <a:pt x="195" y="664"/>
                  </a:cubicBezTo>
                  <a:cubicBezTo>
                    <a:pt x="254" y="705"/>
                    <a:pt x="326" y="725"/>
                    <a:pt x="399" y="725"/>
                  </a:cubicBezTo>
                  <a:cubicBezTo>
                    <a:pt x="502" y="725"/>
                    <a:pt x="605" y="685"/>
                    <a:pt x="675" y="609"/>
                  </a:cubicBezTo>
                  <a:cubicBezTo>
                    <a:pt x="789" y="484"/>
                    <a:pt x="787" y="297"/>
                    <a:pt x="729" y="147"/>
                  </a:cubicBezTo>
                  <a:cubicBezTo>
                    <a:pt x="685" y="38"/>
                    <a:pt x="565" y="1"/>
                    <a:pt x="453"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7" name="Google Shape;5277;p186"/>
            <p:cNvSpPr/>
            <p:nvPr/>
          </p:nvSpPr>
          <p:spPr>
            <a:xfrm>
              <a:off x="-568652" y="3439004"/>
              <a:ext cx="855614" cy="264308"/>
            </a:xfrm>
            <a:custGeom>
              <a:avLst/>
              <a:gdLst/>
              <a:ahLst/>
              <a:cxnLst/>
              <a:rect l="l" t="t" r="r" b="b"/>
              <a:pathLst>
                <a:path w="12311" h="3803" extrusionOk="0">
                  <a:moveTo>
                    <a:pt x="2222" y="1"/>
                  </a:moveTo>
                  <a:cubicBezTo>
                    <a:pt x="1984" y="1"/>
                    <a:pt x="1745" y="32"/>
                    <a:pt x="1535" y="140"/>
                  </a:cubicBezTo>
                  <a:cubicBezTo>
                    <a:pt x="1302" y="259"/>
                    <a:pt x="1127" y="463"/>
                    <a:pt x="956" y="662"/>
                  </a:cubicBezTo>
                  <a:cubicBezTo>
                    <a:pt x="805" y="837"/>
                    <a:pt x="654" y="1013"/>
                    <a:pt x="503" y="1191"/>
                  </a:cubicBezTo>
                  <a:lnTo>
                    <a:pt x="1" y="3703"/>
                  </a:lnTo>
                  <a:lnTo>
                    <a:pt x="12310" y="3803"/>
                  </a:lnTo>
                  <a:cubicBezTo>
                    <a:pt x="12075" y="3225"/>
                    <a:pt x="11638" y="2563"/>
                    <a:pt x="11330" y="2020"/>
                  </a:cubicBezTo>
                  <a:cubicBezTo>
                    <a:pt x="10987" y="1415"/>
                    <a:pt x="10556" y="797"/>
                    <a:pt x="9900" y="567"/>
                  </a:cubicBezTo>
                  <a:cubicBezTo>
                    <a:pt x="9676" y="490"/>
                    <a:pt x="9438" y="461"/>
                    <a:pt x="9202" y="461"/>
                  </a:cubicBezTo>
                  <a:cubicBezTo>
                    <a:pt x="9185" y="461"/>
                    <a:pt x="9169" y="462"/>
                    <a:pt x="9153" y="462"/>
                  </a:cubicBezTo>
                  <a:cubicBezTo>
                    <a:pt x="8083" y="479"/>
                    <a:pt x="7168" y="1036"/>
                    <a:pt x="6603" y="1944"/>
                  </a:cubicBezTo>
                  <a:cubicBezTo>
                    <a:pt x="6331" y="1618"/>
                    <a:pt x="5972" y="1353"/>
                    <a:pt x="5560" y="1252"/>
                  </a:cubicBezTo>
                  <a:cubicBezTo>
                    <a:pt x="5424" y="1219"/>
                    <a:pt x="5282" y="1200"/>
                    <a:pt x="5142" y="1200"/>
                  </a:cubicBezTo>
                  <a:cubicBezTo>
                    <a:pt x="4855" y="1200"/>
                    <a:pt x="4575" y="1278"/>
                    <a:pt x="4362" y="1467"/>
                  </a:cubicBezTo>
                  <a:cubicBezTo>
                    <a:pt x="4050" y="931"/>
                    <a:pt x="3695" y="359"/>
                    <a:pt x="3117" y="135"/>
                  </a:cubicBezTo>
                  <a:cubicBezTo>
                    <a:pt x="2907" y="53"/>
                    <a:pt x="2680" y="24"/>
                    <a:pt x="2454" y="9"/>
                  </a:cubicBezTo>
                  <a:cubicBezTo>
                    <a:pt x="2377" y="4"/>
                    <a:pt x="2300" y="1"/>
                    <a:pt x="22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8" name="Google Shape;5278;p186"/>
            <p:cNvSpPr/>
            <p:nvPr/>
          </p:nvSpPr>
          <p:spPr>
            <a:xfrm>
              <a:off x="-3152777" y="3270677"/>
              <a:ext cx="802586" cy="224833"/>
            </a:xfrm>
            <a:custGeom>
              <a:avLst/>
              <a:gdLst/>
              <a:ahLst/>
              <a:cxnLst/>
              <a:rect l="l" t="t" r="r" b="b"/>
              <a:pathLst>
                <a:path w="11548" h="3235" extrusionOk="0">
                  <a:moveTo>
                    <a:pt x="8299" y="1"/>
                  </a:moveTo>
                  <a:cubicBezTo>
                    <a:pt x="8285" y="1"/>
                    <a:pt x="8272" y="1"/>
                    <a:pt x="8258" y="2"/>
                  </a:cubicBezTo>
                  <a:cubicBezTo>
                    <a:pt x="7972" y="20"/>
                    <a:pt x="7737" y="233"/>
                    <a:pt x="7546" y="447"/>
                  </a:cubicBezTo>
                  <a:cubicBezTo>
                    <a:pt x="7197" y="839"/>
                    <a:pt x="6904" y="1280"/>
                    <a:pt x="6678" y="1753"/>
                  </a:cubicBezTo>
                  <a:cubicBezTo>
                    <a:pt x="6665" y="1498"/>
                    <a:pt x="6492" y="1272"/>
                    <a:pt x="6257" y="1177"/>
                  </a:cubicBezTo>
                  <a:cubicBezTo>
                    <a:pt x="6160" y="1138"/>
                    <a:pt x="6057" y="1120"/>
                    <a:pt x="5953" y="1120"/>
                  </a:cubicBezTo>
                  <a:cubicBezTo>
                    <a:pt x="5803" y="1120"/>
                    <a:pt x="5651" y="1158"/>
                    <a:pt x="5516" y="1226"/>
                  </a:cubicBezTo>
                  <a:cubicBezTo>
                    <a:pt x="5546" y="1056"/>
                    <a:pt x="5374" y="912"/>
                    <a:pt x="5202" y="912"/>
                  </a:cubicBezTo>
                  <a:cubicBezTo>
                    <a:pt x="5198" y="912"/>
                    <a:pt x="5195" y="912"/>
                    <a:pt x="5191" y="912"/>
                  </a:cubicBezTo>
                  <a:cubicBezTo>
                    <a:pt x="5015" y="918"/>
                    <a:pt x="4864" y="1044"/>
                    <a:pt x="4768" y="1190"/>
                  </a:cubicBezTo>
                  <a:cubicBezTo>
                    <a:pt x="4502" y="1014"/>
                    <a:pt x="4315" y="725"/>
                    <a:pt x="4060" y="537"/>
                  </a:cubicBezTo>
                  <a:cubicBezTo>
                    <a:pt x="3794" y="339"/>
                    <a:pt x="3457" y="228"/>
                    <a:pt x="3128" y="228"/>
                  </a:cubicBezTo>
                  <a:cubicBezTo>
                    <a:pt x="2856" y="228"/>
                    <a:pt x="2590" y="304"/>
                    <a:pt x="2373" y="470"/>
                  </a:cubicBezTo>
                  <a:cubicBezTo>
                    <a:pt x="1882" y="844"/>
                    <a:pt x="1768" y="1524"/>
                    <a:pt x="1691" y="2137"/>
                  </a:cubicBezTo>
                  <a:cubicBezTo>
                    <a:pt x="1526" y="1969"/>
                    <a:pt x="1279" y="1882"/>
                    <a:pt x="1039" y="1882"/>
                  </a:cubicBezTo>
                  <a:cubicBezTo>
                    <a:pt x="964" y="1882"/>
                    <a:pt x="889" y="1890"/>
                    <a:pt x="818" y="1907"/>
                  </a:cubicBezTo>
                  <a:cubicBezTo>
                    <a:pt x="518" y="1979"/>
                    <a:pt x="263" y="2211"/>
                    <a:pt x="155" y="2501"/>
                  </a:cubicBezTo>
                  <a:cubicBezTo>
                    <a:pt x="79" y="2710"/>
                    <a:pt x="0" y="3012"/>
                    <a:pt x="8" y="3234"/>
                  </a:cubicBezTo>
                  <a:lnTo>
                    <a:pt x="11547" y="2312"/>
                  </a:lnTo>
                  <a:cubicBezTo>
                    <a:pt x="11475" y="1739"/>
                    <a:pt x="11239" y="1140"/>
                    <a:pt x="10846" y="717"/>
                  </a:cubicBezTo>
                  <a:cubicBezTo>
                    <a:pt x="10719" y="580"/>
                    <a:pt x="10555" y="448"/>
                    <a:pt x="10372" y="448"/>
                  </a:cubicBezTo>
                  <a:cubicBezTo>
                    <a:pt x="10355" y="448"/>
                    <a:pt x="10339" y="449"/>
                    <a:pt x="10323" y="451"/>
                  </a:cubicBezTo>
                  <a:cubicBezTo>
                    <a:pt x="10103" y="481"/>
                    <a:pt x="9963" y="692"/>
                    <a:pt x="9852" y="883"/>
                  </a:cubicBezTo>
                  <a:cubicBezTo>
                    <a:pt x="9770" y="1026"/>
                    <a:pt x="9688" y="1167"/>
                    <a:pt x="9606" y="1309"/>
                  </a:cubicBezTo>
                  <a:cubicBezTo>
                    <a:pt x="9477" y="914"/>
                    <a:pt x="9258" y="574"/>
                    <a:pt x="8947" y="298"/>
                  </a:cubicBezTo>
                  <a:cubicBezTo>
                    <a:pt x="8765" y="138"/>
                    <a:pt x="8540" y="1"/>
                    <a:pt x="829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9" name="Google Shape;5279;p186"/>
            <p:cNvSpPr/>
            <p:nvPr/>
          </p:nvSpPr>
          <p:spPr>
            <a:xfrm>
              <a:off x="-22387" y="2965227"/>
              <a:ext cx="527644" cy="723634"/>
            </a:xfrm>
            <a:custGeom>
              <a:avLst/>
              <a:gdLst/>
              <a:ahLst/>
              <a:cxnLst/>
              <a:rect l="l" t="t" r="r" b="b"/>
              <a:pathLst>
                <a:path w="7592" h="10412" extrusionOk="0">
                  <a:moveTo>
                    <a:pt x="2910" y="1"/>
                  </a:moveTo>
                  <a:cubicBezTo>
                    <a:pt x="2890" y="1"/>
                    <a:pt x="2871" y="5"/>
                    <a:pt x="2856" y="14"/>
                  </a:cubicBezTo>
                  <a:cubicBezTo>
                    <a:pt x="2606" y="160"/>
                    <a:pt x="2685" y="977"/>
                    <a:pt x="2698" y="1225"/>
                  </a:cubicBezTo>
                  <a:cubicBezTo>
                    <a:pt x="2804" y="3328"/>
                    <a:pt x="3764" y="6204"/>
                    <a:pt x="5096" y="7863"/>
                  </a:cubicBezTo>
                  <a:cubicBezTo>
                    <a:pt x="4609" y="7630"/>
                    <a:pt x="2039" y="6578"/>
                    <a:pt x="751" y="6578"/>
                  </a:cubicBezTo>
                  <a:cubicBezTo>
                    <a:pt x="310" y="6578"/>
                    <a:pt x="19" y="6702"/>
                    <a:pt x="14" y="7024"/>
                  </a:cubicBezTo>
                  <a:cubicBezTo>
                    <a:pt x="0" y="7865"/>
                    <a:pt x="1871" y="8956"/>
                    <a:pt x="2470" y="9315"/>
                  </a:cubicBezTo>
                  <a:cubicBezTo>
                    <a:pt x="3090" y="9687"/>
                    <a:pt x="3789" y="10072"/>
                    <a:pt x="4499" y="10412"/>
                  </a:cubicBezTo>
                  <a:lnTo>
                    <a:pt x="7591" y="10412"/>
                  </a:lnTo>
                  <a:lnTo>
                    <a:pt x="7591" y="1721"/>
                  </a:lnTo>
                  <a:cubicBezTo>
                    <a:pt x="7165" y="1801"/>
                    <a:pt x="6812" y="2211"/>
                    <a:pt x="6576" y="2843"/>
                  </a:cubicBezTo>
                  <a:cubicBezTo>
                    <a:pt x="6212" y="3802"/>
                    <a:pt x="6155" y="4436"/>
                    <a:pt x="6085" y="4979"/>
                  </a:cubicBezTo>
                  <a:cubicBezTo>
                    <a:pt x="5313" y="2214"/>
                    <a:pt x="3383" y="1"/>
                    <a:pt x="291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0" name="Google Shape;5280;p186"/>
            <p:cNvSpPr/>
            <p:nvPr/>
          </p:nvSpPr>
          <p:spPr>
            <a:xfrm>
              <a:off x="168597" y="3510241"/>
              <a:ext cx="255273" cy="171457"/>
            </a:xfrm>
            <a:custGeom>
              <a:avLst/>
              <a:gdLst/>
              <a:ahLst/>
              <a:cxnLst/>
              <a:rect l="l" t="t" r="r" b="b"/>
              <a:pathLst>
                <a:path w="3673" h="2467" extrusionOk="0">
                  <a:moveTo>
                    <a:pt x="57" y="1"/>
                  </a:moveTo>
                  <a:cubicBezTo>
                    <a:pt x="22" y="1"/>
                    <a:pt x="0" y="51"/>
                    <a:pt x="37" y="69"/>
                  </a:cubicBezTo>
                  <a:cubicBezTo>
                    <a:pt x="549" y="321"/>
                    <a:pt x="1071" y="560"/>
                    <a:pt x="1552" y="870"/>
                  </a:cubicBezTo>
                  <a:cubicBezTo>
                    <a:pt x="2034" y="1180"/>
                    <a:pt x="2443" y="1584"/>
                    <a:pt x="2886" y="1944"/>
                  </a:cubicBezTo>
                  <a:cubicBezTo>
                    <a:pt x="3123" y="2135"/>
                    <a:pt x="3372" y="2328"/>
                    <a:pt x="3644" y="2465"/>
                  </a:cubicBezTo>
                  <a:cubicBezTo>
                    <a:pt x="3647" y="2466"/>
                    <a:pt x="3649" y="2467"/>
                    <a:pt x="3651" y="2467"/>
                  </a:cubicBezTo>
                  <a:cubicBezTo>
                    <a:pt x="3664" y="2467"/>
                    <a:pt x="3673" y="2448"/>
                    <a:pt x="3660" y="2440"/>
                  </a:cubicBezTo>
                  <a:cubicBezTo>
                    <a:pt x="3191" y="2120"/>
                    <a:pt x="2778" y="1741"/>
                    <a:pt x="2351" y="1371"/>
                  </a:cubicBezTo>
                  <a:cubicBezTo>
                    <a:pt x="1922" y="1001"/>
                    <a:pt x="1465" y="694"/>
                    <a:pt x="959" y="442"/>
                  </a:cubicBezTo>
                  <a:cubicBezTo>
                    <a:pt x="666" y="296"/>
                    <a:pt x="369" y="155"/>
                    <a:pt x="77" y="6"/>
                  </a:cubicBezTo>
                  <a:cubicBezTo>
                    <a:pt x="70" y="2"/>
                    <a:pt x="63" y="1"/>
                    <a:pt x="5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1" name="Google Shape;5281;p186"/>
            <p:cNvSpPr/>
            <p:nvPr/>
          </p:nvSpPr>
          <p:spPr>
            <a:xfrm>
              <a:off x="331295" y="3384934"/>
              <a:ext cx="100080" cy="158946"/>
            </a:xfrm>
            <a:custGeom>
              <a:avLst/>
              <a:gdLst/>
              <a:ahLst/>
              <a:cxnLst/>
              <a:rect l="l" t="t" r="r" b="b"/>
              <a:pathLst>
                <a:path w="1440" h="2287" extrusionOk="0">
                  <a:moveTo>
                    <a:pt x="22" y="0"/>
                  </a:moveTo>
                  <a:cubicBezTo>
                    <a:pt x="10" y="0"/>
                    <a:pt x="1" y="15"/>
                    <a:pt x="11" y="26"/>
                  </a:cubicBezTo>
                  <a:cubicBezTo>
                    <a:pt x="611" y="683"/>
                    <a:pt x="959" y="1517"/>
                    <a:pt x="1402" y="2278"/>
                  </a:cubicBezTo>
                  <a:cubicBezTo>
                    <a:pt x="1405" y="2284"/>
                    <a:pt x="1411" y="2286"/>
                    <a:pt x="1416" y="2286"/>
                  </a:cubicBezTo>
                  <a:cubicBezTo>
                    <a:pt x="1428" y="2286"/>
                    <a:pt x="1439" y="2277"/>
                    <a:pt x="1434" y="2265"/>
                  </a:cubicBezTo>
                  <a:cubicBezTo>
                    <a:pt x="1261" y="1852"/>
                    <a:pt x="1057" y="1453"/>
                    <a:pt x="830" y="1068"/>
                  </a:cubicBezTo>
                  <a:cubicBezTo>
                    <a:pt x="605" y="690"/>
                    <a:pt x="354" y="308"/>
                    <a:pt x="32" y="5"/>
                  </a:cubicBezTo>
                  <a:cubicBezTo>
                    <a:pt x="29" y="2"/>
                    <a:pt x="25" y="0"/>
                    <a:pt x="22"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2" name="Google Shape;5282;p186"/>
            <p:cNvSpPr/>
            <p:nvPr/>
          </p:nvSpPr>
          <p:spPr>
            <a:xfrm>
              <a:off x="457089" y="3276932"/>
              <a:ext cx="30510" cy="282100"/>
            </a:xfrm>
            <a:custGeom>
              <a:avLst/>
              <a:gdLst/>
              <a:ahLst/>
              <a:cxnLst/>
              <a:rect l="l" t="t" r="r" b="b"/>
              <a:pathLst>
                <a:path w="439" h="4059" extrusionOk="0">
                  <a:moveTo>
                    <a:pt x="35" y="1"/>
                  </a:moveTo>
                  <a:cubicBezTo>
                    <a:pt x="30" y="1"/>
                    <a:pt x="24" y="5"/>
                    <a:pt x="24" y="13"/>
                  </a:cubicBezTo>
                  <a:cubicBezTo>
                    <a:pt x="15" y="695"/>
                    <a:pt x="0" y="1381"/>
                    <a:pt x="24" y="2062"/>
                  </a:cubicBezTo>
                  <a:cubicBezTo>
                    <a:pt x="47" y="2739"/>
                    <a:pt x="139" y="3412"/>
                    <a:pt x="391" y="4044"/>
                  </a:cubicBezTo>
                  <a:cubicBezTo>
                    <a:pt x="395" y="4054"/>
                    <a:pt x="403" y="4058"/>
                    <a:pt x="412" y="4058"/>
                  </a:cubicBezTo>
                  <a:cubicBezTo>
                    <a:pt x="425" y="4058"/>
                    <a:pt x="438" y="4048"/>
                    <a:pt x="432" y="4032"/>
                  </a:cubicBezTo>
                  <a:cubicBezTo>
                    <a:pt x="185" y="3393"/>
                    <a:pt x="113" y="2709"/>
                    <a:pt x="98" y="2028"/>
                  </a:cubicBezTo>
                  <a:cubicBezTo>
                    <a:pt x="81" y="1360"/>
                    <a:pt x="134" y="680"/>
                    <a:pt x="50" y="13"/>
                  </a:cubicBezTo>
                  <a:cubicBezTo>
                    <a:pt x="48" y="5"/>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3" name="Google Shape;5283;p186"/>
            <p:cNvSpPr/>
            <p:nvPr/>
          </p:nvSpPr>
          <p:spPr>
            <a:xfrm>
              <a:off x="-1488406" y="3355397"/>
              <a:ext cx="1208466" cy="287382"/>
            </a:xfrm>
            <a:custGeom>
              <a:avLst/>
              <a:gdLst/>
              <a:ahLst/>
              <a:cxnLst/>
              <a:rect l="l" t="t" r="r" b="b"/>
              <a:pathLst>
                <a:path w="17388" h="4135" extrusionOk="0">
                  <a:moveTo>
                    <a:pt x="12528" y="1"/>
                  </a:moveTo>
                  <a:cubicBezTo>
                    <a:pt x="11980" y="1"/>
                    <a:pt x="11418" y="215"/>
                    <a:pt x="11001" y="581"/>
                  </a:cubicBezTo>
                  <a:cubicBezTo>
                    <a:pt x="10641" y="894"/>
                    <a:pt x="10393" y="1348"/>
                    <a:pt x="10018" y="1643"/>
                  </a:cubicBezTo>
                  <a:cubicBezTo>
                    <a:pt x="9860" y="1442"/>
                    <a:pt x="9629" y="1277"/>
                    <a:pt x="9375" y="1277"/>
                  </a:cubicBezTo>
                  <a:cubicBezTo>
                    <a:pt x="9367" y="1277"/>
                    <a:pt x="9359" y="1277"/>
                    <a:pt x="9351" y="1277"/>
                  </a:cubicBezTo>
                  <a:cubicBezTo>
                    <a:pt x="9086" y="1289"/>
                    <a:pt x="8834" y="1531"/>
                    <a:pt x="8901" y="1786"/>
                  </a:cubicBezTo>
                  <a:cubicBezTo>
                    <a:pt x="8725" y="1714"/>
                    <a:pt x="8534" y="1675"/>
                    <a:pt x="8344" y="1675"/>
                  </a:cubicBezTo>
                  <a:cubicBezTo>
                    <a:pt x="8151" y="1675"/>
                    <a:pt x="7960" y="1715"/>
                    <a:pt x="7788" y="1801"/>
                  </a:cubicBezTo>
                  <a:cubicBezTo>
                    <a:pt x="7445" y="1971"/>
                    <a:pt x="7214" y="2332"/>
                    <a:pt x="7225" y="2714"/>
                  </a:cubicBezTo>
                  <a:cubicBezTo>
                    <a:pt x="6829" y="2032"/>
                    <a:pt x="6337" y="1407"/>
                    <a:pt x="5768" y="862"/>
                  </a:cubicBezTo>
                  <a:cubicBezTo>
                    <a:pt x="5458" y="567"/>
                    <a:pt x="5086" y="280"/>
                    <a:pt x="4660" y="280"/>
                  </a:cubicBezTo>
                  <a:cubicBezTo>
                    <a:pt x="4655" y="280"/>
                    <a:pt x="4651" y="280"/>
                    <a:pt x="4646" y="280"/>
                  </a:cubicBezTo>
                  <a:cubicBezTo>
                    <a:pt x="4261" y="287"/>
                    <a:pt x="3920" y="530"/>
                    <a:pt x="3652" y="807"/>
                  </a:cubicBezTo>
                  <a:cubicBezTo>
                    <a:pt x="3219" y="1257"/>
                    <a:pt x="2934" y="1793"/>
                    <a:pt x="2786" y="2400"/>
                  </a:cubicBezTo>
                  <a:lnTo>
                    <a:pt x="2367" y="1793"/>
                  </a:lnTo>
                  <a:cubicBezTo>
                    <a:pt x="2179" y="1518"/>
                    <a:pt x="1943" y="1217"/>
                    <a:pt x="1611" y="1201"/>
                  </a:cubicBezTo>
                  <a:cubicBezTo>
                    <a:pt x="1601" y="1200"/>
                    <a:pt x="1591" y="1200"/>
                    <a:pt x="1581" y="1200"/>
                  </a:cubicBezTo>
                  <a:cubicBezTo>
                    <a:pt x="1289" y="1200"/>
                    <a:pt x="1041" y="1429"/>
                    <a:pt x="859" y="1662"/>
                  </a:cubicBezTo>
                  <a:cubicBezTo>
                    <a:pt x="323" y="2342"/>
                    <a:pt x="40" y="3270"/>
                    <a:pt x="1" y="4135"/>
                  </a:cubicBezTo>
                  <a:lnTo>
                    <a:pt x="17387" y="4135"/>
                  </a:lnTo>
                  <a:cubicBezTo>
                    <a:pt x="17374" y="3799"/>
                    <a:pt x="17220" y="3356"/>
                    <a:pt x="17082" y="3055"/>
                  </a:cubicBezTo>
                  <a:cubicBezTo>
                    <a:pt x="16885" y="2632"/>
                    <a:pt x="16475" y="2317"/>
                    <a:pt x="16017" y="2245"/>
                  </a:cubicBezTo>
                  <a:cubicBezTo>
                    <a:pt x="15946" y="2234"/>
                    <a:pt x="15873" y="2228"/>
                    <a:pt x="15799" y="2228"/>
                  </a:cubicBezTo>
                  <a:cubicBezTo>
                    <a:pt x="15401" y="2228"/>
                    <a:pt x="14989" y="2391"/>
                    <a:pt x="14737" y="2692"/>
                  </a:cubicBezTo>
                  <a:cubicBezTo>
                    <a:pt x="14549" y="1784"/>
                    <a:pt x="14297" y="779"/>
                    <a:pt x="13518" y="278"/>
                  </a:cubicBezTo>
                  <a:cubicBezTo>
                    <a:pt x="13221" y="88"/>
                    <a:pt x="12877" y="1"/>
                    <a:pt x="1252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4" name="Google Shape;5284;p186"/>
            <p:cNvSpPr/>
            <p:nvPr/>
          </p:nvSpPr>
          <p:spPr>
            <a:xfrm>
              <a:off x="-3058952" y="3513925"/>
              <a:ext cx="30024" cy="85276"/>
            </a:xfrm>
            <a:custGeom>
              <a:avLst/>
              <a:gdLst/>
              <a:ahLst/>
              <a:cxnLst/>
              <a:rect l="l" t="t" r="r" b="b"/>
              <a:pathLst>
                <a:path w="432" h="1227" extrusionOk="0">
                  <a:moveTo>
                    <a:pt x="71" y="1"/>
                  </a:moveTo>
                  <a:cubicBezTo>
                    <a:pt x="62" y="1"/>
                    <a:pt x="52" y="6"/>
                    <a:pt x="48" y="17"/>
                  </a:cubicBezTo>
                  <a:cubicBezTo>
                    <a:pt x="0" y="212"/>
                    <a:pt x="71" y="417"/>
                    <a:pt x="134" y="600"/>
                  </a:cubicBezTo>
                  <a:cubicBezTo>
                    <a:pt x="202" y="795"/>
                    <a:pt x="278" y="986"/>
                    <a:pt x="319" y="1189"/>
                  </a:cubicBezTo>
                  <a:cubicBezTo>
                    <a:pt x="324" y="1215"/>
                    <a:pt x="343" y="1227"/>
                    <a:pt x="364" y="1227"/>
                  </a:cubicBezTo>
                  <a:cubicBezTo>
                    <a:pt x="396" y="1227"/>
                    <a:pt x="432" y="1200"/>
                    <a:pt x="424" y="1159"/>
                  </a:cubicBezTo>
                  <a:cubicBezTo>
                    <a:pt x="387" y="963"/>
                    <a:pt x="316" y="776"/>
                    <a:pt x="251" y="588"/>
                  </a:cubicBezTo>
                  <a:cubicBezTo>
                    <a:pt x="188" y="399"/>
                    <a:pt x="153" y="206"/>
                    <a:pt x="94" y="17"/>
                  </a:cubicBezTo>
                  <a:cubicBezTo>
                    <a:pt x="91" y="6"/>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5" name="Google Shape;5285;p186"/>
            <p:cNvSpPr/>
            <p:nvPr/>
          </p:nvSpPr>
          <p:spPr>
            <a:xfrm>
              <a:off x="-3016905" y="3517747"/>
              <a:ext cx="9313" cy="53376"/>
            </a:xfrm>
            <a:custGeom>
              <a:avLst/>
              <a:gdLst/>
              <a:ahLst/>
              <a:cxnLst/>
              <a:rect l="l" t="t" r="r" b="b"/>
              <a:pathLst>
                <a:path w="134" h="768" extrusionOk="0">
                  <a:moveTo>
                    <a:pt x="114" y="1"/>
                  </a:moveTo>
                  <a:cubicBezTo>
                    <a:pt x="110" y="1"/>
                    <a:pt x="105" y="3"/>
                    <a:pt x="101" y="6"/>
                  </a:cubicBezTo>
                  <a:cubicBezTo>
                    <a:pt x="65" y="41"/>
                    <a:pt x="46" y="100"/>
                    <a:pt x="31" y="146"/>
                  </a:cubicBezTo>
                  <a:cubicBezTo>
                    <a:pt x="14" y="205"/>
                    <a:pt x="10" y="270"/>
                    <a:pt x="8" y="331"/>
                  </a:cubicBezTo>
                  <a:cubicBezTo>
                    <a:pt x="1" y="461"/>
                    <a:pt x="11" y="590"/>
                    <a:pt x="13" y="720"/>
                  </a:cubicBezTo>
                  <a:cubicBezTo>
                    <a:pt x="14" y="752"/>
                    <a:pt x="40" y="768"/>
                    <a:pt x="65" y="768"/>
                  </a:cubicBezTo>
                  <a:cubicBezTo>
                    <a:pt x="91" y="768"/>
                    <a:pt x="117" y="751"/>
                    <a:pt x="117" y="719"/>
                  </a:cubicBezTo>
                  <a:cubicBezTo>
                    <a:pt x="118" y="596"/>
                    <a:pt x="113" y="472"/>
                    <a:pt x="115" y="349"/>
                  </a:cubicBezTo>
                  <a:cubicBezTo>
                    <a:pt x="115" y="289"/>
                    <a:pt x="119" y="232"/>
                    <a:pt x="122" y="172"/>
                  </a:cubicBezTo>
                  <a:cubicBezTo>
                    <a:pt x="124" y="123"/>
                    <a:pt x="134" y="69"/>
                    <a:pt x="133" y="19"/>
                  </a:cubicBezTo>
                  <a:cubicBezTo>
                    <a:pt x="133" y="8"/>
                    <a:pt x="124" y="1"/>
                    <a:pt x="11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6" name="Google Shape;5286;p186"/>
            <p:cNvSpPr/>
            <p:nvPr/>
          </p:nvSpPr>
          <p:spPr>
            <a:xfrm>
              <a:off x="-2991747" y="3506627"/>
              <a:ext cx="30510" cy="53932"/>
            </a:xfrm>
            <a:custGeom>
              <a:avLst/>
              <a:gdLst/>
              <a:ahLst/>
              <a:cxnLst/>
              <a:rect l="l" t="t" r="r" b="b"/>
              <a:pathLst>
                <a:path w="439" h="776" extrusionOk="0">
                  <a:moveTo>
                    <a:pt x="402" y="1"/>
                  </a:moveTo>
                  <a:cubicBezTo>
                    <a:pt x="395" y="1"/>
                    <a:pt x="388" y="3"/>
                    <a:pt x="382" y="8"/>
                  </a:cubicBezTo>
                  <a:cubicBezTo>
                    <a:pt x="278" y="91"/>
                    <a:pt x="210" y="218"/>
                    <a:pt x="149" y="335"/>
                  </a:cubicBezTo>
                  <a:cubicBezTo>
                    <a:pt x="88" y="457"/>
                    <a:pt x="37" y="585"/>
                    <a:pt x="8" y="717"/>
                  </a:cubicBezTo>
                  <a:cubicBezTo>
                    <a:pt x="0" y="752"/>
                    <a:pt x="30" y="775"/>
                    <a:pt x="58" y="775"/>
                  </a:cubicBezTo>
                  <a:cubicBezTo>
                    <a:pt x="77" y="775"/>
                    <a:pt x="94" y="765"/>
                    <a:pt x="99" y="741"/>
                  </a:cubicBezTo>
                  <a:cubicBezTo>
                    <a:pt x="129" y="614"/>
                    <a:pt x="175" y="493"/>
                    <a:pt x="235" y="377"/>
                  </a:cubicBezTo>
                  <a:cubicBezTo>
                    <a:pt x="294" y="264"/>
                    <a:pt x="375" y="161"/>
                    <a:pt x="428" y="44"/>
                  </a:cubicBezTo>
                  <a:cubicBezTo>
                    <a:pt x="439" y="21"/>
                    <a:pt x="422" y="1"/>
                    <a:pt x="4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7" name="Google Shape;5287;p186"/>
            <p:cNvSpPr/>
            <p:nvPr/>
          </p:nvSpPr>
          <p:spPr>
            <a:xfrm>
              <a:off x="-2307873" y="3573833"/>
              <a:ext cx="21406" cy="87570"/>
            </a:xfrm>
            <a:custGeom>
              <a:avLst/>
              <a:gdLst/>
              <a:ahLst/>
              <a:cxnLst/>
              <a:rect l="l" t="t" r="r" b="b"/>
              <a:pathLst>
                <a:path w="308" h="1260" extrusionOk="0">
                  <a:moveTo>
                    <a:pt x="63" y="0"/>
                  </a:moveTo>
                  <a:cubicBezTo>
                    <a:pt x="37" y="0"/>
                    <a:pt x="14" y="14"/>
                    <a:pt x="5" y="49"/>
                  </a:cubicBezTo>
                  <a:cubicBezTo>
                    <a:pt x="1" y="66"/>
                    <a:pt x="14" y="79"/>
                    <a:pt x="29" y="79"/>
                  </a:cubicBezTo>
                  <a:cubicBezTo>
                    <a:pt x="31" y="79"/>
                    <a:pt x="32" y="79"/>
                    <a:pt x="33" y="78"/>
                  </a:cubicBezTo>
                  <a:lnTo>
                    <a:pt x="33" y="78"/>
                  </a:lnTo>
                  <a:cubicBezTo>
                    <a:pt x="41" y="126"/>
                    <a:pt x="72" y="182"/>
                    <a:pt x="83" y="223"/>
                  </a:cubicBezTo>
                  <a:cubicBezTo>
                    <a:pt x="106" y="301"/>
                    <a:pt x="124" y="379"/>
                    <a:pt x="139" y="459"/>
                  </a:cubicBezTo>
                  <a:cubicBezTo>
                    <a:pt x="190" y="701"/>
                    <a:pt x="181" y="949"/>
                    <a:pt x="125" y="1190"/>
                  </a:cubicBezTo>
                  <a:cubicBezTo>
                    <a:pt x="115" y="1232"/>
                    <a:pt x="150" y="1260"/>
                    <a:pt x="183" y="1260"/>
                  </a:cubicBezTo>
                  <a:cubicBezTo>
                    <a:pt x="205" y="1260"/>
                    <a:pt x="227" y="1247"/>
                    <a:pt x="234" y="1219"/>
                  </a:cubicBezTo>
                  <a:cubicBezTo>
                    <a:pt x="307" y="921"/>
                    <a:pt x="303" y="623"/>
                    <a:pt x="237" y="324"/>
                  </a:cubicBezTo>
                  <a:cubicBezTo>
                    <a:pt x="216" y="233"/>
                    <a:pt x="198" y="122"/>
                    <a:pt x="142" y="44"/>
                  </a:cubicBezTo>
                  <a:cubicBezTo>
                    <a:pt x="125" y="19"/>
                    <a:pt x="92"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8" name="Google Shape;5288;p186"/>
            <p:cNvSpPr/>
            <p:nvPr/>
          </p:nvSpPr>
          <p:spPr>
            <a:xfrm>
              <a:off x="-2244073" y="3603370"/>
              <a:ext cx="8618" cy="51291"/>
            </a:xfrm>
            <a:custGeom>
              <a:avLst/>
              <a:gdLst/>
              <a:ahLst/>
              <a:cxnLst/>
              <a:rect l="l" t="t" r="r" b="b"/>
              <a:pathLst>
                <a:path w="124" h="738" extrusionOk="0">
                  <a:moveTo>
                    <a:pt x="61" y="1"/>
                  </a:moveTo>
                  <a:cubicBezTo>
                    <a:pt x="52" y="1"/>
                    <a:pt x="43" y="5"/>
                    <a:pt x="36" y="14"/>
                  </a:cubicBezTo>
                  <a:cubicBezTo>
                    <a:pt x="3" y="59"/>
                    <a:pt x="7" y="116"/>
                    <a:pt x="4" y="169"/>
                  </a:cubicBezTo>
                  <a:cubicBezTo>
                    <a:pt x="0" y="226"/>
                    <a:pt x="0" y="283"/>
                    <a:pt x="0" y="341"/>
                  </a:cubicBezTo>
                  <a:cubicBezTo>
                    <a:pt x="0" y="454"/>
                    <a:pt x="2" y="567"/>
                    <a:pt x="2" y="679"/>
                  </a:cubicBezTo>
                  <a:cubicBezTo>
                    <a:pt x="2" y="718"/>
                    <a:pt x="32" y="737"/>
                    <a:pt x="62" y="737"/>
                  </a:cubicBezTo>
                  <a:cubicBezTo>
                    <a:pt x="91" y="737"/>
                    <a:pt x="121" y="718"/>
                    <a:pt x="121" y="679"/>
                  </a:cubicBezTo>
                  <a:cubicBezTo>
                    <a:pt x="121" y="567"/>
                    <a:pt x="122" y="454"/>
                    <a:pt x="122" y="341"/>
                  </a:cubicBezTo>
                  <a:cubicBezTo>
                    <a:pt x="122" y="286"/>
                    <a:pt x="123" y="231"/>
                    <a:pt x="120" y="175"/>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9" name="Google Shape;5289;p186"/>
            <p:cNvSpPr/>
            <p:nvPr/>
          </p:nvSpPr>
          <p:spPr>
            <a:xfrm>
              <a:off x="-2228018" y="3599756"/>
              <a:ext cx="25576" cy="55600"/>
            </a:xfrm>
            <a:custGeom>
              <a:avLst/>
              <a:gdLst/>
              <a:ahLst/>
              <a:cxnLst/>
              <a:rect l="l" t="t" r="r" b="b"/>
              <a:pathLst>
                <a:path w="368" h="800" extrusionOk="0">
                  <a:moveTo>
                    <a:pt x="329" y="1"/>
                  </a:moveTo>
                  <a:cubicBezTo>
                    <a:pt x="322" y="1"/>
                    <a:pt x="315" y="3"/>
                    <a:pt x="307" y="9"/>
                  </a:cubicBezTo>
                  <a:cubicBezTo>
                    <a:pt x="205" y="91"/>
                    <a:pt x="150" y="211"/>
                    <a:pt x="110" y="334"/>
                  </a:cubicBezTo>
                  <a:cubicBezTo>
                    <a:pt x="69" y="457"/>
                    <a:pt x="44" y="586"/>
                    <a:pt x="13" y="712"/>
                  </a:cubicBezTo>
                  <a:cubicBezTo>
                    <a:pt x="1" y="765"/>
                    <a:pt x="45" y="799"/>
                    <a:pt x="86" y="799"/>
                  </a:cubicBezTo>
                  <a:cubicBezTo>
                    <a:pt x="113" y="799"/>
                    <a:pt x="139" y="784"/>
                    <a:pt x="146" y="750"/>
                  </a:cubicBezTo>
                  <a:cubicBezTo>
                    <a:pt x="174" y="629"/>
                    <a:pt x="199" y="507"/>
                    <a:pt x="232" y="386"/>
                  </a:cubicBezTo>
                  <a:cubicBezTo>
                    <a:pt x="265" y="270"/>
                    <a:pt x="309" y="159"/>
                    <a:pt x="356" y="47"/>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0" name="Google Shape;5290;p186"/>
            <p:cNvSpPr/>
            <p:nvPr/>
          </p:nvSpPr>
          <p:spPr>
            <a:xfrm>
              <a:off x="16950" y="3283187"/>
              <a:ext cx="21406" cy="87639"/>
            </a:xfrm>
            <a:custGeom>
              <a:avLst/>
              <a:gdLst/>
              <a:ahLst/>
              <a:cxnLst/>
              <a:rect l="l" t="t" r="r" b="b"/>
              <a:pathLst>
                <a:path w="308" h="1261" extrusionOk="0">
                  <a:moveTo>
                    <a:pt x="63" y="1"/>
                  </a:moveTo>
                  <a:cubicBezTo>
                    <a:pt x="37" y="1"/>
                    <a:pt x="14" y="15"/>
                    <a:pt x="5" y="50"/>
                  </a:cubicBezTo>
                  <a:cubicBezTo>
                    <a:pt x="1" y="67"/>
                    <a:pt x="15" y="79"/>
                    <a:pt x="30" y="79"/>
                  </a:cubicBezTo>
                  <a:cubicBezTo>
                    <a:pt x="31" y="79"/>
                    <a:pt x="32" y="79"/>
                    <a:pt x="33" y="79"/>
                  </a:cubicBezTo>
                  <a:lnTo>
                    <a:pt x="33" y="79"/>
                  </a:lnTo>
                  <a:cubicBezTo>
                    <a:pt x="41" y="127"/>
                    <a:pt x="71" y="183"/>
                    <a:pt x="83" y="224"/>
                  </a:cubicBezTo>
                  <a:cubicBezTo>
                    <a:pt x="105" y="302"/>
                    <a:pt x="124" y="380"/>
                    <a:pt x="139" y="459"/>
                  </a:cubicBezTo>
                  <a:cubicBezTo>
                    <a:pt x="190" y="701"/>
                    <a:pt x="182" y="949"/>
                    <a:pt x="126" y="1190"/>
                  </a:cubicBezTo>
                  <a:cubicBezTo>
                    <a:pt x="115" y="1233"/>
                    <a:pt x="149" y="1260"/>
                    <a:pt x="183" y="1260"/>
                  </a:cubicBezTo>
                  <a:cubicBezTo>
                    <a:pt x="205" y="1260"/>
                    <a:pt x="226" y="1248"/>
                    <a:pt x="234" y="1220"/>
                  </a:cubicBezTo>
                  <a:cubicBezTo>
                    <a:pt x="307" y="922"/>
                    <a:pt x="303" y="623"/>
                    <a:pt x="237" y="324"/>
                  </a:cubicBezTo>
                  <a:cubicBezTo>
                    <a:pt x="216" y="234"/>
                    <a:pt x="198" y="122"/>
                    <a:pt x="142" y="44"/>
                  </a:cubicBezTo>
                  <a:cubicBezTo>
                    <a:pt x="125" y="20"/>
                    <a:pt x="92" y="1"/>
                    <a:pt x="6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1" name="Google Shape;5291;p186"/>
            <p:cNvSpPr/>
            <p:nvPr/>
          </p:nvSpPr>
          <p:spPr>
            <a:xfrm>
              <a:off x="80680" y="3312863"/>
              <a:ext cx="8618" cy="51152"/>
            </a:xfrm>
            <a:custGeom>
              <a:avLst/>
              <a:gdLst/>
              <a:ahLst/>
              <a:cxnLst/>
              <a:rect l="l" t="t" r="r" b="b"/>
              <a:pathLst>
                <a:path w="124" h="736" extrusionOk="0">
                  <a:moveTo>
                    <a:pt x="61" y="1"/>
                  </a:moveTo>
                  <a:cubicBezTo>
                    <a:pt x="52" y="1"/>
                    <a:pt x="43" y="5"/>
                    <a:pt x="36" y="14"/>
                  </a:cubicBezTo>
                  <a:cubicBezTo>
                    <a:pt x="3" y="59"/>
                    <a:pt x="6" y="115"/>
                    <a:pt x="4" y="169"/>
                  </a:cubicBezTo>
                  <a:cubicBezTo>
                    <a:pt x="0" y="227"/>
                    <a:pt x="0" y="284"/>
                    <a:pt x="0" y="341"/>
                  </a:cubicBezTo>
                  <a:cubicBezTo>
                    <a:pt x="0" y="454"/>
                    <a:pt x="1" y="566"/>
                    <a:pt x="1" y="679"/>
                  </a:cubicBezTo>
                  <a:cubicBezTo>
                    <a:pt x="2" y="717"/>
                    <a:pt x="32" y="736"/>
                    <a:pt x="62" y="736"/>
                  </a:cubicBezTo>
                  <a:cubicBezTo>
                    <a:pt x="92" y="736"/>
                    <a:pt x="121" y="717"/>
                    <a:pt x="121" y="679"/>
                  </a:cubicBezTo>
                  <a:cubicBezTo>
                    <a:pt x="121" y="566"/>
                    <a:pt x="122" y="454"/>
                    <a:pt x="122" y="341"/>
                  </a:cubicBezTo>
                  <a:cubicBezTo>
                    <a:pt x="122" y="286"/>
                    <a:pt x="123" y="230"/>
                    <a:pt x="119" y="176"/>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2" name="Google Shape;5292;p186"/>
            <p:cNvSpPr/>
            <p:nvPr/>
          </p:nvSpPr>
          <p:spPr>
            <a:xfrm>
              <a:off x="96804" y="3309180"/>
              <a:ext cx="25576" cy="55531"/>
            </a:xfrm>
            <a:custGeom>
              <a:avLst/>
              <a:gdLst/>
              <a:ahLst/>
              <a:cxnLst/>
              <a:rect l="l" t="t" r="r" b="b"/>
              <a:pathLst>
                <a:path w="368" h="799" extrusionOk="0">
                  <a:moveTo>
                    <a:pt x="329" y="0"/>
                  </a:moveTo>
                  <a:cubicBezTo>
                    <a:pt x="322" y="0"/>
                    <a:pt x="315" y="3"/>
                    <a:pt x="307" y="9"/>
                  </a:cubicBezTo>
                  <a:cubicBezTo>
                    <a:pt x="205" y="91"/>
                    <a:pt x="150" y="210"/>
                    <a:pt x="109" y="333"/>
                  </a:cubicBezTo>
                  <a:cubicBezTo>
                    <a:pt x="68" y="456"/>
                    <a:pt x="44" y="586"/>
                    <a:pt x="13" y="712"/>
                  </a:cubicBezTo>
                  <a:cubicBezTo>
                    <a:pt x="1" y="765"/>
                    <a:pt x="44" y="799"/>
                    <a:pt x="85" y="799"/>
                  </a:cubicBezTo>
                  <a:cubicBezTo>
                    <a:pt x="112" y="799"/>
                    <a:pt x="138" y="784"/>
                    <a:pt x="146" y="750"/>
                  </a:cubicBezTo>
                  <a:cubicBezTo>
                    <a:pt x="174" y="629"/>
                    <a:pt x="199" y="507"/>
                    <a:pt x="232" y="386"/>
                  </a:cubicBezTo>
                  <a:cubicBezTo>
                    <a:pt x="265" y="270"/>
                    <a:pt x="309" y="158"/>
                    <a:pt x="356" y="47"/>
                  </a:cubicBezTo>
                  <a:cubicBezTo>
                    <a:pt x="367" y="22"/>
                    <a:pt x="350" y="0"/>
                    <a:pt x="32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3" name="Google Shape;5293;p186"/>
            <p:cNvSpPr/>
            <p:nvPr/>
          </p:nvSpPr>
          <p:spPr>
            <a:xfrm>
              <a:off x="-455021" y="3320578"/>
              <a:ext cx="18765" cy="58519"/>
            </a:xfrm>
            <a:custGeom>
              <a:avLst/>
              <a:gdLst/>
              <a:ahLst/>
              <a:cxnLst/>
              <a:rect l="l" t="t" r="r" b="b"/>
              <a:pathLst>
                <a:path w="270" h="842" extrusionOk="0">
                  <a:moveTo>
                    <a:pt x="40" y="0"/>
                  </a:moveTo>
                  <a:cubicBezTo>
                    <a:pt x="32" y="0"/>
                    <a:pt x="24" y="5"/>
                    <a:pt x="21" y="15"/>
                  </a:cubicBezTo>
                  <a:cubicBezTo>
                    <a:pt x="12" y="39"/>
                    <a:pt x="2" y="57"/>
                    <a:pt x="1" y="83"/>
                  </a:cubicBezTo>
                  <a:cubicBezTo>
                    <a:pt x="0" y="114"/>
                    <a:pt x="1" y="145"/>
                    <a:pt x="5" y="176"/>
                  </a:cubicBezTo>
                  <a:cubicBezTo>
                    <a:pt x="13" y="252"/>
                    <a:pt x="27" y="329"/>
                    <a:pt x="42" y="406"/>
                  </a:cubicBezTo>
                  <a:cubicBezTo>
                    <a:pt x="59" y="487"/>
                    <a:pt x="82" y="566"/>
                    <a:pt x="109" y="645"/>
                  </a:cubicBezTo>
                  <a:cubicBezTo>
                    <a:pt x="136" y="718"/>
                    <a:pt x="175" y="777"/>
                    <a:pt x="223" y="836"/>
                  </a:cubicBezTo>
                  <a:cubicBezTo>
                    <a:pt x="227" y="840"/>
                    <a:pt x="232" y="842"/>
                    <a:pt x="238" y="842"/>
                  </a:cubicBezTo>
                  <a:cubicBezTo>
                    <a:pt x="253" y="842"/>
                    <a:pt x="269" y="828"/>
                    <a:pt x="263" y="813"/>
                  </a:cubicBezTo>
                  <a:cubicBezTo>
                    <a:pt x="236" y="747"/>
                    <a:pt x="222" y="675"/>
                    <a:pt x="202" y="606"/>
                  </a:cubicBezTo>
                  <a:cubicBezTo>
                    <a:pt x="181" y="528"/>
                    <a:pt x="165" y="449"/>
                    <a:pt x="150" y="370"/>
                  </a:cubicBezTo>
                  <a:cubicBezTo>
                    <a:pt x="136" y="299"/>
                    <a:pt x="127" y="229"/>
                    <a:pt x="113" y="157"/>
                  </a:cubicBezTo>
                  <a:cubicBezTo>
                    <a:pt x="108" y="128"/>
                    <a:pt x="102" y="99"/>
                    <a:pt x="93" y="71"/>
                  </a:cubicBezTo>
                  <a:cubicBezTo>
                    <a:pt x="84" y="44"/>
                    <a:pt x="70" y="31"/>
                    <a:pt x="57" y="10"/>
                  </a:cubicBezTo>
                  <a:cubicBezTo>
                    <a:pt x="52" y="3"/>
                    <a:pt x="46" y="0"/>
                    <a:pt x="4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4" name="Google Shape;5294;p186"/>
            <p:cNvSpPr/>
            <p:nvPr/>
          </p:nvSpPr>
          <p:spPr>
            <a:xfrm>
              <a:off x="-433754" y="3341566"/>
              <a:ext cx="17723" cy="38433"/>
            </a:xfrm>
            <a:custGeom>
              <a:avLst/>
              <a:gdLst/>
              <a:ahLst/>
              <a:cxnLst/>
              <a:rect l="l" t="t" r="r" b="b"/>
              <a:pathLst>
                <a:path w="255" h="553" extrusionOk="0">
                  <a:moveTo>
                    <a:pt x="234" y="1"/>
                  </a:moveTo>
                  <a:cubicBezTo>
                    <a:pt x="185" y="1"/>
                    <a:pt x="141" y="38"/>
                    <a:pt x="106" y="71"/>
                  </a:cubicBezTo>
                  <a:cubicBezTo>
                    <a:pt x="69" y="107"/>
                    <a:pt x="48" y="149"/>
                    <a:pt x="33" y="197"/>
                  </a:cubicBezTo>
                  <a:cubicBezTo>
                    <a:pt x="1" y="303"/>
                    <a:pt x="19" y="423"/>
                    <a:pt x="49" y="525"/>
                  </a:cubicBezTo>
                  <a:cubicBezTo>
                    <a:pt x="55" y="544"/>
                    <a:pt x="68" y="552"/>
                    <a:pt x="82" y="552"/>
                  </a:cubicBezTo>
                  <a:cubicBezTo>
                    <a:pt x="102" y="552"/>
                    <a:pt x="123" y="534"/>
                    <a:pt x="120" y="507"/>
                  </a:cubicBezTo>
                  <a:cubicBezTo>
                    <a:pt x="106" y="416"/>
                    <a:pt x="101" y="322"/>
                    <a:pt x="120" y="231"/>
                  </a:cubicBezTo>
                  <a:cubicBezTo>
                    <a:pt x="127" y="193"/>
                    <a:pt x="140" y="155"/>
                    <a:pt x="158" y="122"/>
                  </a:cubicBezTo>
                  <a:cubicBezTo>
                    <a:pt x="178" y="82"/>
                    <a:pt x="218" y="62"/>
                    <a:pt x="247" y="27"/>
                  </a:cubicBezTo>
                  <a:cubicBezTo>
                    <a:pt x="255" y="17"/>
                    <a:pt x="250" y="1"/>
                    <a:pt x="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5" name="Google Shape;5295;p186"/>
            <p:cNvSpPr/>
            <p:nvPr/>
          </p:nvSpPr>
          <p:spPr>
            <a:xfrm>
              <a:off x="-405745" y="3320717"/>
              <a:ext cx="34889" cy="48233"/>
            </a:xfrm>
            <a:custGeom>
              <a:avLst/>
              <a:gdLst/>
              <a:ahLst/>
              <a:cxnLst/>
              <a:rect l="l" t="t" r="r" b="b"/>
              <a:pathLst>
                <a:path w="502" h="694" extrusionOk="0">
                  <a:moveTo>
                    <a:pt x="481" y="1"/>
                  </a:moveTo>
                  <a:cubicBezTo>
                    <a:pt x="479" y="1"/>
                    <a:pt x="476" y="1"/>
                    <a:pt x="474" y="3"/>
                  </a:cubicBezTo>
                  <a:cubicBezTo>
                    <a:pt x="259" y="165"/>
                    <a:pt x="80" y="401"/>
                    <a:pt x="6" y="659"/>
                  </a:cubicBezTo>
                  <a:cubicBezTo>
                    <a:pt x="1" y="678"/>
                    <a:pt x="18" y="694"/>
                    <a:pt x="34" y="694"/>
                  </a:cubicBezTo>
                  <a:cubicBezTo>
                    <a:pt x="42" y="694"/>
                    <a:pt x="50" y="690"/>
                    <a:pt x="55" y="680"/>
                  </a:cubicBezTo>
                  <a:cubicBezTo>
                    <a:pt x="107" y="556"/>
                    <a:pt x="182" y="445"/>
                    <a:pt x="262" y="340"/>
                  </a:cubicBezTo>
                  <a:cubicBezTo>
                    <a:pt x="341" y="235"/>
                    <a:pt x="430" y="138"/>
                    <a:pt x="495" y="25"/>
                  </a:cubicBezTo>
                  <a:cubicBezTo>
                    <a:pt x="501" y="15"/>
                    <a:pt x="492" y="1"/>
                    <a:pt x="48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6" name="Google Shape;5296;p186"/>
            <p:cNvSpPr/>
            <p:nvPr/>
          </p:nvSpPr>
          <p:spPr>
            <a:xfrm>
              <a:off x="-1344265" y="3343582"/>
              <a:ext cx="28773" cy="67137"/>
            </a:xfrm>
            <a:custGeom>
              <a:avLst/>
              <a:gdLst/>
              <a:ahLst/>
              <a:cxnLst/>
              <a:rect l="l" t="t" r="r" b="b"/>
              <a:pathLst>
                <a:path w="414" h="966" extrusionOk="0">
                  <a:moveTo>
                    <a:pt x="70" y="1"/>
                  </a:moveTo>
                  <a:cubicBezTo>
                    <a:pt x="63" y="1"/>
                    <a:pt x="55" y="5"/>
                    <a:pt x="49" y="11"/>
                  </a:cubicBezTo>
                  <a:cubicBezTo>
                    <a:pt x="0" y="55"/>
                    <a:pt x="47" y="165"/>
                    <a:pt x="64" y="218"/>
                  </a:cubicBezTo>
                  <a:cubicBezTo>
                    <a:pt x="89" y="300"/>
                    <a:pt x="118" y="382"/>
                    <a:pt x="150" y="463"/>
                  </a:cubicBezTo>
                  <a:cubicBezTo>
                    <a:pt x="212" y="621"/>
                    <a:pt x="282" y="777"/>
                    <a:pt x="335" y="940"/>
                  </a:cubicBezTo>
                  <a:cubicBezTo>
                    <a:pt x="341" y="958"/>
                    <a:pt x="355" y="965"/>
                    <a:pt x="370" y="965"/>
                  </a:cubicBezTo>
                  <a:cubicBezTo>
                    <a:pt x="392" y="965"/>
                    <a:pt x="414" y="948"/>
                    <a:pt x="406" y="920"/>
                  </a:cubicBezTo>
                  <a:cubicBezTo>
                    <a:pt x="361" y="756"/>
                    <a:pt x="302" y="596"/>
                    <a:pt x="246" y="436"/>
                  </a:cubicBezTo>
                  <a:cubicBezTo>
                    <a:pt x="217" y="357"/>
                    <a:pt x="191" y="278"/>
                    <a:pt x="166" y="198"/>
                  </a:cubicBezTo>
                  <a:cubicBezTo>
                    <a:pt x="155" y="158"/>
                    <a:pt x="146" y="119"/>
                    <a:pt x="133" y="80"/>
                  </a:cubicBezTo>
                  <a:cubicBezTo>
                    <a:pt x="123" y="48"/>
                    <a:pt x="114" y="16"/>
                    <a:pt x="78" y="2"/>
                  </a:cubicBezTo>
                  <a:cubicBezTo>
                    <a:pt x="75" y="1"/>
                    <a:pt x="73" y="1"/>
                    <a:pt x="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7" name="Google Shape;5297;p186"/>
            <p:cNvSpPr/>
            <p:nvPr/>
          </p:nvSpPr>
          <p:spPr>
            <a:xfrm>
              <a:off x="-1323971" y="3350184"/>
              <a:ext cx="18209" cy="41144"/>
            </a:xfrm>
            <a:custGeom>
              <a:avLst/>
              <a:gdLst/>
              <a:ahLst/>
              <a:cxnLst/>
              <a:rect l="l" t="t" r="r" b="b"/>
              <a:pathLst>
                <a:path w="262" h="592" extrusionOk="0">
                  <a:moveTo>
                    <a:pt x="211" y="1"/>
                  </a:moveTo>
                  <a:cubicBezTo>
                    <a:pt x="193" y="1"/>
                    <a:pt x="176" y="8"/>
                    <a:pt x="158" y="16"/>
                  </a:cubicBezTo>
                  <a:cubicBezTo>
                    <a:pt x="153" y="19"/>
                    <a:pt x="134" y="26"/>
                    <a:pt x="125" y="35"/>
                  </a:cubicBezTo>
                  <a:cubicBezTo>
                    <a:pt x="114" y="44"/>
                    <a:pt x="102" y="52"/>
                    <a:pt x="91" y="64"/>
                  </a:cubicBezTo>
                  <a:cubicBezTo>
                    <a:pt x="56" y="103"/>
                    <a:pt x="32" y="159"/>
                    <a:pt x="22" y="211"/>
                  </a:cubicBezTo>
                  <a:cubicBezTo>
                    <a:pt x="0" y="331"/>
                    <a:pt x="35" y="455"/>
                    <a:pt x="82" y="564"/>
                  </a:cubicBezTo>
                  <a:cubicBezTo>
                    <a:pt x="90" y="582"/>
                    <a:pt x="111" y="592"/>
                    <a:pt x="131" y="592"/>
                  </a:cubicBezTo>
                  <a:cubicBezTo>
                    <a:pt x="138" y="592"/>
                    <a:pt x="145" y="590"/>
                    <a:pt x="151" y="588"/>
                  </a:cubicBezTo>
                  <a:cubicBezTo>
                    <a:pt x="174" y="575"/>
                    <a:pt x="191" y="547"/>
                    <a:pt x="182" y="520"/>
                  </a:cubicBezTo>
                  <a:cubicBezTo>
                    <a:pt x="166" y="475"/>
                    <a:pt x="151" y="419"/>
                    <a:pt x="146" y="378"/>
                  </a:cubicBezTo>
                  <a:cubicBezTo>
                    <a:pt x="144" y="354"/>
                    <a:pt x="143" y="332"/>
                    <a:pt x="143" y="308"/>
                  </a:cubicBezTo>
                  <a:cubicBezTo>
                    <a:pt x="143" y="297"/>
                    <a:pt x="143" y="287"/>
                    <a:pt x="144" y="275"/>
                  </a:cubicBezTo>
                  <a:cubicBezTo>
                    <a:pt x="144" y="275"/>
                    <a:pt x="145" y="262"/>
                    <a:pt x="145" y="262"/>
                  </a:cubicBezTo>
                  <a:lnTo>
                    <a:pt x="145" y="262"/>
                  </a:lnTo>
                  <a:cubicBezTo>
                    <a:pt x="145" y="262"/>
                    <a:pt x="145" y="263"/>
                    <a:pt x="145" y="266"/>
                  </a:cubicBezTo>
                  <a:cubicBezTo>
                    <a:pt x="146" y="261"/>
                    <a:pt x="146" y="256"/>
                    <a:pt x="148" y="251"/>
                  </a:cubicBezTo>
                  <a:cubicBezTo>
                    <a:pt x="151" y="230"/>
                    <a:pt x="155" y="210"/>
                    <a:pt x="163" y="190"/>
                  </a:cubicBezTo>
                  <a:cubicBezTo>
                    <a:pt x="164" y="188"/>
                    <a:pt x="166" y="183"/>
                    <a:pt x="166" y="183"/>
                  </a:cubicBezTo>
                  <a:lnTo>
                    <a:pt x="166" y="183"/>
                  </a:lnTo>
                  <a:cubicBezTo>
                    <a:pt x="166" y="183"/>
                    <a:pt x="165" y="184"/>
                    <a:pt x="164" y="187"/>
                  </a:cubicBezTo>
                  <a:cubicBezTo>
                    <a:pt x="166" y="182"/>
                    <a:pt x="169" y="177"/>
                    <a:pt x="171" y="170"/>
                  </a:cubicBezTo>
                  <a:cubicBezTo>
                    <a:pt x="176" y="162"/>
                    <a:pt x="182" y="153"/>
                    <a:pt x="187" y="144"/>
                  </a:cubicBezTo>
                  <a:cubicBezTo>
                    <a:pt x="192" y="137"/>
                    <a:pt x="196" y="129"/>
                    <a:pt x="203" y="122"/>
                  </a:cubicBezTo>
                  <a:lnTo>
                    <a:pt x="203" y="122"/>
                  </a:lnTo>
                  <a:cubicBezTo>
                    <a:pt x="202" y="122"/>
                    <a:pt x="202" y="123"/>
                    <a:pt x="202" y="123"/>
                  </a:cubicBezTo>
                  <a:cubicBezTo>
                    <a:pt x="202" y="123"/>
                    <a:pt x="203" y="122"/>
                    <a:pt x="204" y="121"/>
                  </a:cubicBezTo>
                  <a:lnTo>
                    <a:pt x="204" y="121"/>
                  </a:lnTo>
                  <a:cubicBezTo>
                    <a:pt x="204" y="121"/>
                    <a:pt x="203" y="122"/>
                    <a:pt x="203" y="122"/>
                  </a:cubicBezTo>
                  <a:lnTo>
                    <a:pt x="203" y="122"/>
                  </a:lnTo>
                  <a:cubicBezTo>
                    <a:pt x="204" y="120"/>
                    <a:pt x="207" y="117"/>
                    <a:pt x="207" y="117"/>
                  </a:cubicBezTo>
                  <a:cubicBezTo>
                    <a:pt x="212" y="110"/>
                    <a:pt x="216" y="103"/>
                    <a:pt x="222" y="97"/>
                  </a:cubicBezTo>
                  <a:cubicBezTo>
                    <a:pt x="233" y="85"/>
                    <a:pt x="252" y="66"/>
                    <a:pt x="258" y="44"/>
                  </a:cubicBezTo>
                  <a:cubicBezTo>
                    <a:pt x="262" y="30"/>
                    <a:pt x="257" y="15"/>
                    <a:pt x="245" y="9"/>
                  </a:cubicBezTo>
                  <a:cubicBezTo>
                    <a:pt x="233" y="3"/>
                    <a:pt x="222" y="1"/>
                    <a:pt x="2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8" name="Google Shape;5298;p186"/>
            <p:cNvSpPr/>
            <p:nvPr/>
          </p:nvSpPr>
          <p:spPr>
            <a:xfrm>
              <a:off x="-1302148" y="3350949"/>
              <a:ext cx="34472" cy="39754"/>
            </a:xfrm>
            <a:custGeom>
              <a:avLst/>
              <a:gdLst/>
              <a:ahLst/>
              <a:cxnLst/>
              <a:rect l="l" t="t" r="r" b="b"/>
              <a:pathLst>
                <a:path w="496" h="572" extrusionOk="0">
                  <a:moveTo>
                    <a:pt x="464" y="0"/>
                  </a:moveTo>
                  <a:cubicBezTo>
                    <a:pt x="460" y="0"/>
                    <a:pt x="456" y="1"/>
                    <a:pt x="452" y="4"/>
                  </a:cubicBezTo>
                  <a:cubicBezTo>
                    <a:pt x="357" y="59"/>
                    <a:pt x="280" y="140"/>
                    <a:pt x="211" y="225"/>
                  </a:cubicBezTo>
                  <a:cubicBezTo>
                    <a:pt x="142" y="313"/>
                    <a:pt x="80" y="405"/>
                    <a:pt x="23" y="501"/>
                  </a:cubicBezTo>
                  <a:cubicBezTo>
                    <a:pt x="1" y="537"/>
                    <a:pt x="34" y="572"/>
                    <a:pt x="67" y="572"/>
                  </a:cubicBezTo>
                  <a:cubicBezTo>
                    <a:pt x="82" y="572"/>
                    <a:pt x="97" y="565"/>
                    <a:pt x="106" y="548"/>
                  </a:cubicBezTo>
                  <a:cubicBezTo>
                    <a:pt x="162" y="459"/>
                    <a:pt x="223" y="372"/>
                    <a:pt x="290" y="291"/>
                  </a:cubicBezTo>
                  <a:cubicBezTo>
                    <a:pt x="357" y="209"/>
                    <a:pt x="428" y="127"/>
                    <a:pt x="486" y="38"/>
                  </a:cubicBezTo>
                  <a:cubicBezTo>
                    <a:pt x="496"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99" name="Google Shape;5299;p186"/>
            <p:cNvSpPr/>
            <p:nvPr/>
          </p:nvSpPr>
          <p:spPr>
            <a:xfrm>
              <a:off x="-2332754" y="3414402"/>
              <a:ext cx="15499" cy="57963"/>
            </a:xfrm>
            <a:custGeom>
              <a:avLst/>
              <a:gdLst/>
              <a:ahLst/>
              <a:cxnLst/>
              <a:rect l="l" t="t" r="r" b="b"/>
              <a:pathLst>
                <a:path w="223" h="834" extrusionOk="0">
                  <a:moveTo>
                    <a:pt x="57" y="1"/>
                  </a:moveTo>
                  <a:cubicBezTo>
                    <a:pt x="42" y="1"/>
                    <a:pt x="27" y="10"/>
                    <a:pt x="21" y="27"/>
                  </a:cubicBezTo>
                  <a:cubicBezTo>
                    <a:pt x="0" y="88"/>
                    <a:pt x="10" y="161"/>
                    <a:pt x="15" y="223"/>
                  </a:cubicBezTo>
                  <a:cubicBezTo>
                    <a:pt x="19" y="288"/>
                    <a:pt x="25" y="352"/>
                    <a:pt x="34" y="414"/>
                  </a:cubicBezTo>
                  <a:cubicBezTo>
                    <a:pt x="43" y="477"/>
                    <a:pt x="52" y="538"/>
                    <a:pt x="62" y="600"/>
                  </a:cubicBezTo>
                  <a:cubicBezTo>
                    <a:pt x="72" y="666"/>
                    <a:pt x="82" y="735"/>
                    <a:pt x="108" y="797"/>
                  </a:cubicBezTo>
                  <a:cubicBezTo>
                    <a:pt x="117" y="819"/>
                    <a:pt x="142" y="833"/>
                    <a:pt x="164" y="833"/>
                  </a:cubicBezTo>
                  <a:cubicBezTo>
                    <a:pt x="183" y="833"/>
                    <a:pt x="199" y="823"/>
                    <a:pt x="203" y="797"/>
                  </a:cubicBezTo>
                  <a:cubicBezTo>
                    <a:pt x="223" y="665"/>
                    <a:pt x="193" y="529"/>
                    <a:pt x="175" y="398"/>
                  </a:cubicBezTo>
                  <a:cubicBezTo>
                    <a:pt x="166" y="334"/>
                    <a:pt x="154" y="270"/>
                    <a:pt x="142" y="206"/>
                  </a:cubicBezTo>
                  <a:cubicBezTo>
                    <a:pt x="128" y="143"/>
                    <a:pt x="120" y="73"/>
                    <a:pt x="86" y="18"/>
                  </a:cubicBezTo>
                  <a:cubicBezTo>
                    <a:pt x="79" y="6"/>
                    <a:pt x="68"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0" name="Google Shape;5300;p186"/>
            <p:cNvSpPr/>
            <p:nvPr/>
          </p:nvSpPr>
          <p:spPr>
            <a:xfrm>
              <a:off x="-2305788" y="3428371"/>
              <a:ext cx="14595" cy="37600"/>
            </a:xfrm>
            <a:custGeom>
              <a:avLst/>
              <a:gdLst/>
              <a:ahLst/>
              <a:cxnLst/>
              <a:rect l="l" t="t" r="r" b="b"/>
              <a:pathLst>
                <a:path w="210" h="541" extrusionOk="0">
                  <a:moveTo>
                    <a:pt x="171" y="1"/>
                  </a:moveTo>
                  <a:cubicBezTo>
                    <a:pt x="165" y="1"/>
                    <a:pt x="159" y="2"/>
                    <a:pt x="153" y="6"/>
                  </a:cubicBezTo>
                  <a:cubicBezTo>
                    <a:pt x="134" y="17"/>
                    <a:pt x="114" y="32"/>
                    <a:pt x="99" y="48"/>
                  </a:cubicBezTo>
                  <a:cubicBezTo>
                    <a:pt x="83" y="67"/>
                    <a:pt x="71" y="88"/>
                    <a:pt x="58" y="109"/>
                  </a:cubicBezTo>
                  <a:cubicBezTo>
                    <a:pt x="36" y="147"/>
                    <a:pt x="21" y="186"/>
                    <a:pt x="15" y="232"/>
                  </a:cubicBezTo>
                  <a:cubicBezTo>
                    <a:pt x="1" y="329"/>
                    <a:pt x="29" y="426"/>
                    <a:pt x="71" y="513"/>
                  </a:cubicBezTo>
                  <a:cubicBezTo>
                    <a:pt x="80" y="531"/>
                    <a:pt x="100" y="541"/>
                    <a:pt x="121" y="541"/>
                  </a:cubicBezTo>
                  <a:cubicBezTo>
                    <a:pt x="131" y="541"/>
                    <a:pt x="140" y="539"/>
                    <a:pt x="148" y="534"/>
                  </a:cubicBezTo>
                  <a:cubicBezTo>
                    <a:pt x="175" y="515"/>
                    <a:pt x="180" y="484"/>
                    <a:pt x="168" y="456"/>
                  </a:cubicBezTo>
                  <a:cubicBezTo>
                    <a:pt x="134" y="387"/>
                    <a:pt x="119" y="320"/>
                    <a:pt x="125" y="246"/>
                  </a:cubicBezTo>
                  <a:cubicBezTo>
                    <a:pt x="128" y="217"/>
                    <a:pt x="137" y="180"/>
                    <a:pt x="148" y="150"/>
                  </a:cubicBezTo>
                  <a:cubicBezTo>
                    <a:pt x="154" y="134"/>
                    <a:pt x="164" y="120"/>
                    <a:pt x="173" y="104"/>
                  </a:cubicBezTo>
                  <a:cubicBezTo>
                    <a:pt x="181" y="87"/>
                    <a:pt x="189" y="69"/>
                    <a:pt x="199" y="51"/>
                  </a:cubicBezTo>
                  <a:cubicBezTo>
                    <a:pt x="209" y="28"/>
                    <a:pt x="193" y="1"/>
                    <a:pt x="1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1" name="Google Shape;5301;p186"/>
            <p:cNvSpPr/>
            <p:nvPr/>
          </p:nvSpPr>
          <p:spPr>
            <a:xfrm>
              <a:off x="-1522808" y="3330863"/>
              <a:ext cx="8826" cy="47816"/>
            </a:xfrm>
            <a:custGeom>
              <a:avLst/>
              <a:gdLst/>
              <a:ahLst/>
              <a:cxnLst/>
              <a:rect l="l" t="t" r="r" b="b"/>
              <a:pathLst>
                <a:path w="127" h="688" extrusionOk="0">
                  <a:moveTo>
                    <a:pt x="63" y="0"/>
                  </a:moveTo>
                  <a:cubicBezTo>
                    <a:pt x="52" y="0"/>
                    <a:pt x="41" y="7"/>
                    <a:pt x="37" y="20"/>
                  </a:cubicBezTo>
                  <a:cubicBezTo>
                    <a:pt x="18" y="71"/>
                    <a:pt x="8" y="117"/>
                    <a:pt x="4" y="169"/>
                  </a:cubicBezTo>
                  <a:cubicBezTo>
                    <a:pt x="1" y="220"/>
                    <a:pt x="2" y="272"/>
                    <a:pt x="2" y="322"/>
                  </a:cubicBezTo>
                  <a:lnTo>
                    <a:pt x="2" y="627"/>
                  </a:lnTo>
                  <a:cubicBezTo>
                    <a:pt x="2" y="668"/>
                    <a:pt x="33" y="688"/>
                    <a:pt x="64" y="688"/>
                  </a:cubicBezTo>
                  <a:cubicBezTo>
                    <a:pt x="95" y="688"/>
                    <a:pt x="126" y="668"/>
                    <a:pt x="126" y="627"/>
                  </a:cubicBezTo>
                  <a:lnTo>
                    <a:pt x="126" y="322"/>
                  </a:lnTo>
                  <a:cubicBezTo>
                    <a:pt x="126" y="270"/>
                    <a:pt x="127" y="219"/>
                    <a:pt x="124" y="169"/>
                  </a:cubicBezTo>
                  <a:cubicBezTo>
                    <a:pt x="120" y="117"/>
                    <a:pt x="109" y="71"/>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2" name="Google Shape;5302;p186"/>
            <p:cNvSpPr/>
            <p:nvPr/>
          </p:nvSpPr>
          <p:spPr>
            <a:xfrm>
              <a:off x="-1470406" y="3362138"/>
              <a:ext cx="16680" cy="29885"/>
            </a:xfrm>
            <a:custGeom>
              <a:avLst/>
              <a:gdLst/>
              <a:ahLst/>
              <a:cxnLst/>
              <a:rect l="l" t="t" r="r" b="b"/>
              <a:pathLst>
                <a:path w="240" h="430" extrusionOk="0">
                  <a:moveTo>
                    <a:pt x="209" y="0"/>
                  </a:moveTo>
                  <a:cubicBezTo>
                    <a:pt x="203" y="0"/>
                    <a:pt x="196" y="2"/>
                    <a:pt x="191" y="7"/>
                  </a:cubicBezTo>
                  <a:cubicBezTo>
                    <a:pt x="139" y="50"/>
                    <a:pt x="105" y="110"/>
                    <a:pt x="78" y="170"/>
                  </a:cubicBezTo>
                  <a:cubicBezTo>
                    <a:pt x="49" y="231"/>
                    <a:pt x="27" y="296"/>
                    <a:pt x="7" y="362"/>
                  </a:cubicBezTo>
                  <a:cubicBezTo>
                    <a:pt x="0" y="389"/>
                    <a:pt x="17" y="422"/>
                    <a:pt x="44" y="427"/>
                  </a:cubicBezTo>
                  <a:cubicBezTo>
                    <a:pt x="50" y="429"/>
                    <a:pt x="56" y="430"/>
                    <a:pt x="61" y="430"/>
                  </a:cubicBezTo>
                  <a:cubicBezTo>
                    <a:pt x="85" y="430"/>
                    <a:pt x="105" y="415"/>
                    <a:pt x="111" y="391"/>
                  </a:cubicBezTo>
                  <a:cubicBezTo>
                    <a:pt x="128" y="330"/>
                    <a:pt x="149" y="269"/>
                    <a:pt x="172" y="211"/>
                  </a:cubicBezTo>
                  <a:cubicBezTo>
                    <a:pt x="196" y="154"/>
                    <a:pt x="223" y="97"/>
                    <a:pt x="236" y="34"/>
                  </a:cubicBezTo>
                  <a:cubicBezTo>
                    <a:pt x="240" y="14"/>
                    <a:pt x="225" y="0"/>
                    <a:pt x="20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3" name="Google Shape;5303;p186"/>
            <p:cNvSpPr/>
            <p:nvPr/>
          </p:nvSpPr>
          <p:spPr>
            <a:xfrm>
              <a:off x="-2026331" y="3356926"/>
              <a:ext cx="11676" cy="31692"/>
            </a:xfrm>
            <a:custGeom>
              <a:avLst/>
              <a:gdLst/>
              <a:ahLst/>
              <a:cxnLst/>
              <a:rect l="l" t="t" r="r" b="b"/>
              <a:pathLst>
                <a:path w="168" h="456" extrusionOk="0">
                  <a:moveTo>
                    <a:pt x="43" y="0"/>
                  </a:moveTo>
                  <a:cubicBezTo>
                    <a:pt x="22" y="0"/>
                    <a:pt x="0" y="20"/>
                    <a:pt x="1" y="41"/>
                  </a:cubicBezTo>
                  <a:cubicBezTo>
                    <a:pt x="1" y="51"/>
                    <a:pt x="1" y="60"/>
                    <a:pt x="3" y="70"/>
                  </a:cubicBezTo>
                  <a:cubicBezTo>
                    <a:pt x="3" y="72"/>
                    <a:pt x="6" y="85"/>
                    <a:pt x="6" y="85"/>
                  </a:cubicBezTo>
                  <a:cubicBezTo>
                    <a:pt x="6" y="85"/>
                    <a:pt x="6" y="85"/>
                    <a:pt x="6" y="85"/>
                  </a:cubicBezTo>
                  <a:cubicBezTo>
                    <a:pt x="7" y="96"/>
                    <a:pt x="14" y="117"/>
                    <a:pt x="18" y="132"/>
                  </a:cubicBezTo>
                  <a:cubicBezTo>
                    <a:pt x="26" y="159"/>
                    <a:pt x="29" y="188"/>
                    <a:pt x="34" y="214"/>
                  </a:cubicBezTo>
                  <a:cubicBezTo>
                    <a:pt x="34" y="211"/>
                    <a:pt x="33" y="210"/>
                    <a:pt x="33" y="210"/>
                  </a:cubicBezTo>
                  <a:lnTo>
                    <a:pt x="33" y="210"/>
                  </a:lnTo>
                  <a:cubicBezTo>
                    <a:pt x="34" y="210"/>
                    <a:pt x="36" y="222"/>
                    <a:pt x="36" y="224"/>
                  </a:cubicBezTo>
                  <a:cubicBezTo>
                    <a:pt x="37" y="232"/>
                    <a:pt x="37" y="239"/>
                    <a:pt x="37" y="246"/>
                  </a:cubicBezTo>
                  <a:cubicBezTo>
                    <a:pt x="38" y="260"/>
                    <a:pt x="38" y="274"/>
                    <a:pt x="37" y="289"/>
                  </a:cubicBezTo>
                  <a:cubicBezTo>
                    <a:pt x="37" y="303"/>
                    <a:pt x="36" y="319"/>
                    <a:pt x="34" y="333"/>
                  </a:cubicBezTo>
                  <a:cubicBezTo>
                    <a:pt x="34" y="337"/>
                    <a:pt x="33" y="342"/>
                    <a:pt x="33" y="345"/>
                  </a:cubicBezTo>
                  <a:cubicBezTo>
                    <a:pt x="33" y="343"/>
                    <a:pt x="34" y="341"/>
                    <a:pt x="34" y="341"/>
                  </a:cubicBezTo>
                  <a:lnTo>
                    <a:pt x="34" y="341"/>
                  </a:lnTo>
                  <a:cubicBezTo>
                    <a:pt x="34" y="341"/>
                    <a:pt x="34" y="343"/>
                    <a:pt x="33" y="347"/>
                  </a:cubicBezTo>
                  <a:cubicBezTo>
                    <a:pt x="32" y="356"/>
                    <a:pt x="31" y="364"/>
                    <a:pt x="29" y="373"/>
                  </a:cubicBezTo>
                  <a:cubicBezTo>
                    <a:pt x="23" y="406"/>
                    <a:pt x="38" y="446"/>
                    <a:pt x="75" y="453"/>
                  </a:cubicBezTo>
                  <a:cubicBezTo>
                    <a:pt x="80" y="455"/>
                    <a:pt x="86" y="456"/>
                    <a:pt x="92" y="456"/>
                  </a:cubicBezTo>
                  <a:cubicBezTo>
                    <a:pt x="118" y="456"/>
                    <a:pt x="148" y="439"/>
                    <a:pt x="154" y="409"/>
                  </a:cubicBezTo>
                  <a:cubicBezTo>
                    <a:pt x="166" y="334"/>
                    <a:pt x="167" y="262"/>
                    <a:pt x="156" y="189"/>
                  </a:cubicBezTo>
                  <a:cubicBezTo>
                    <a:pt x="151" y="157"/>
                    <a:pt x="141" y="127"/>
                    <a:pt x="129" y="96"/>
                  </a:cubicBezTo>
                  <a:cubicBezTo>
                    <a:pt x="120" y="76"/>
                    <a:pt x="113" y="57"/>
                    <a:pt x="99" y="40"/>
                  </a:cubicBezTo>
                  <a:cubicBezTo>
                    <a:pt x="87" y="27"/>
                    <a:pt x="75" y="16"/>
                    <a:pt x="62" y="6"/>
                  </a:cubicBezTo>
                  <a:cubicBezTo>
                    <a:pt x="56" y="2"/>
                    <a:pt x="50" y="0"/>
                    <a:pt x="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4" name="Google Shape;5304;p186"/>
            <p:cNvSpPr/>
            <p:nvPr/>
          </p:nvSpPr>
          <p:spPr>
            <a:xfrm>
              <a:off x="-1955372" y="3361721"/>
              <a:ext cx="10981" cy="26549"/>
            </a:xfrm>
            <a:custGeom>
              <a:avLst/>
              <a:gdLst/>
              <a:ahLst/>
              <a:cxnLst/>
              <a:rect l="l" t="t" r="r" b="b"/>
              <a:pathLst>
                <a:path w="158" h="382" extrusionOk="0">
                  <a:moveTo>
                    <a:pt x="118" y="1"/>
                  </a:moveTo>
                  <a:cubicBezTo>
                    <a:pt x="109" y="1"/>
                    <a:pt x="99" y="6"/>
                    <a:pt x="96" y="17"/>
                  </a:cubicBezTo>
                  <a:cubicBezTo>
                    <a:pt x="88" y="41"/>
                    <a:pt x="86" y="66"/>
                    <a:pt x="78" y="91"/>
                  </a:cubicBezTo>
                  <a:cubicBezTo>
                    <a:pt x="72" y="116"/>
                    <a:pt x="63" y="139"/>
                    <a:pt x="57" y="162"/>
                  </a:cubicBezTo>
                  <a:cubicBezTo>
                    <a:pt x="45" y="211"/>
                    <a:pt x="30" y="260"/>
                    <a:pt x="11" y="307"/>
                  </a:cubicBezTo>
                  <a:cubicBezTo>
                    <a:pt x="1" y="336"/>
                    <a:pt x="22" y="372"/>
                    <a:pt x="52" y="380"/>
                  </a:cubicBezTo>
                  <a:cubicBezTo>
                    <a:pt x="57" y="381"/>
                    <a:pt x="61" y="381"/>
                    <a:pt x="65" y="381"/>
                  </a:cubicBezTo>
                  <a:cubicBezTo>
                    <a:pt x="92" y="381"/>
                    <a:pt x="116" y="365"/>
                    <a:pt x="124" y="339"/>
                  </a:cubicBezTo>
                  <a:cubicBezTo>
                    <a:pt x="140" y="285"/>
                    <a:pt x="151" y="231"/>
                    <a:pt x="155" y="175"/>
                  </a:cubicBezTo>
                  <a:cubicBezTo>
                    <a:pt x="156" y="162"/>
                    <a:pt x="158" y="149"/>
                    <a:pt x="156" y="136"/>
                  </a:cubicBezTo>
                  <a:cubicBezTo>
                    <a:pt x="156" y="124"/>
                    <a:pt x="154" y="110"/>
                    <a:pt x="153" y="98"/>
                  </a:cubicBezTo>
                  <a:cubicBezTo>
                    <a:pt x="150" y="70"/>
                    <a:pt x="148" y="43"/>
                    <a:pt x="139" y="17"/>
                  </a:cubicBezTo>
                  <a:cubicBezTo>
                    <a:pt x="136" y="6"/>
                    <a:pt x="127" y="1"/>
                    <a:pt x="11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5" name="Google Shape;5305;p186"/>
            <p:cNvSpPr/>
            <p:nvPr/>
          </p:nvSpPr>
          <p:spPr>
            <a:xfrm>
              <a:off x="-2714166" y="3488696"/>
              <a:ext cx="30441" cy="50457"/>
            </a:xfrm>
            <a:custGeom>
              <a:avLst/>
              <a:gdLst/>
              <a:ahLst/>
              <a:cxnLst/>
              <a:rect l="l" t="t" r="r" b="b"/>
              <a:pathLst>
                <a:path w="438" h="726" extrusionOk="0">
                  <a:moveTo>
                    <a:pt x="28" y="0"/>
                  </a:moveTo>
                  <a:cubicBezTo>
                    <a:pt x="12" y="0"/>
                    <a:pt x="0" y="17"/>
                    <a:pt x="8" y="34"/>
                  </a:cubicBezTo>
                  <a:cubicBezTo>
                    <a:pt x="61" y="142"/>
                    <a:pt x="126" y="244"/>
                    <a:pt x="179" y="354"/>
                  </a:cubicBezTo>
                  <a:cubicBezTo>
                    <a:pt x="233" y="467"/>
                    <a:pt x="277" y="585"/>
                    <a:pt x="330" y="700"/>
                  </a:cubicBezTo>
                  <a:cubicBezTo>
                    <a:pt x="338" y="717"/>
                    <a:pt x="358" y="726"/>
                    <a:pt x="376" y="726"/>
                  </a:cubicBezTo>
                  <a:cubicBezTo>
                    <a:pt x="387" y="726"/>
                    <a:pt x="397" y="723"/>
                    <a:pt x="405" y="718"/>
                  </a:cubicBezTo>
                  <a:cubicBezTo>
                    <a:pt x="433" y="703"/>
                    <a:pt x="438" y="671"/>
                    <a:pt x="425" y="644"/>
                  </a:cubicBezTo>
                  <a:cubicBezTo>
                    <a:pt x="371" y="526"/>
                    <a:pt x="323" y="405"/>
                    <a:pt x="269" y="288"/>
                  </a:cubicBezTo>
                  <a:cubicBezTo>
                    <a:pt x="216" y="180"/>
                    <a:pt x="151" y="57"/>
                    <a:pt x="39" y="3"/>
                  </a:cubicBezTo>
                  <a:cubicBezTo>
                    <a:pt x="35"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6" name="Google Shape;5306;p186"/>
            <p:cNvSpPr/>
            <p:nvPr/>
          </p:nvSpPr>
          <p:spPr>
            <a:xfrm>
              <a:off x="-2694498" y="3499399"/>
              <a:ext cx="11537" cy="28982"/>
            </a:xfrm>
            <a:custGeom>
              <a:avLst/>
              <a:gdLst/>
              <a:ahLst/>
              <a:cxnLst/>
              <a:rect l="l" t="t" r="r" b="b"/>
              <a:pathLst>
                <a:path w="166" h="417" extrusionOk="0">
                  <a:moveTo>
                    <a:pt x="143" y="0"/>
                  </a:moveTo>
                  <a:cubicBezTo>
                    <a:pt x="142" y="0"/>
                    <a:pt x="141" y="0"/>
                    <a:pt x="140" y="1"/>
                  </a:cubicBezTo>
                  <a:cubicBezTo>
                    <a:pt x="109" y="11"/>
                    <a:pt x="80" y="40"/>
                    <a:pt x="61" y="64"/>
                  </a:cubicBezTo>
                  <a:cubicBezTo>
                    <a:pt x="50" y="77"/>
                    <a:pt x="40" y="90"/>
                    <a:pt x="33" y="103"/>
                  </a:cubicBezTo>
                  <a:cubicBezTo>
                    <a:pt x="24" y="121"/>
                    <a:pt x="20" y="141"/>
                    <a:pt x="17" y="159"/>
                  </a:cubicBezTo>
                  <a:cubicBezTo>
                    <a:pt x="0" y="240"/>
                    <a:pt x="20" y="317"/>
                    <a:pt x="51" y="392"/>
                  </a:cubicBezTo>
                  <a:cubicBezTo>
                    <a:pt x="58" y="408"/>
                    <a:pt x="77" y="416"/>
                    <a:pt x="95" y="416"/>
                  </a:cubicBezTo>
                  <a:cubicBezTo>
                    <a:pt x="101" y="416"/>
                    <a:pt x="108" y="415"/>
                    <a:pt x="113" y="413"/>
                  </a:cubicBezTo>
                  <a:cubicBezTo>
                    <a:pt x="132" y="404"/>
                    <a:pt x="151" y="378"/>
                    <a:pt x="142" y="354"/>
                  </a:cubicBezTo>
                  <a:cubicBezTo>
                    <a:pt x="116" y="293"/>
                    <a:pt x="105" y="240"/>
                    <a:pt x="111" y="174"/>
                  </a:cubicBezTo>
                  <a:cubicBezTo>
                    <a:pt x="111" y="173"/>
                    <a:pt x="111" y="168"/>
                    <a:pt x="111" y="167"/>
                  </a:cubicBezTo>
                  <a:lnTo>
                    <a:pt x="111" y="167"/>
                  </a:lnTo>
                  <a:cubicBezTo>
                    <a:pt x="112" y="165"/>
                    <a:pt x="112" y="162"/>
                    <a:pt x="112" y="162"/>
                  </a:cubicBezTo>
                  <a:cubicBezTo>
                    <a:pt x="114" y="153"/>
                    <a:pt x="116" y="147"/>
                    <a:pt x="117" y="139"/>
                  </a:cubicBezTo>
                  <a:cubicBezTo>
                    <a:pt x="121" y="122"/>
                    <a:pt x="119" y="117"/>
                    <a:pt x="125" y="98"/>
                  </a:cubicBezTo>
                  <a:cubicBezTo>
                    <a:pt x="134" y="71"/>
                    <a:pt x="151" y="49"/>
                    <a:pt x="161" y="23"/>
                  </a:cubicBezTo>
                  <a:cubicBezTo>
                    <a:pt x="166"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7" name="Google Shape;5307;p186"/>
            <p:cNvSpPr/>
            <p:nvPr/>
          </p:nvSpPr>
          <p:spPr>
            <a:xfrm>
              <a:off x="-2504070" y="3595795"/>
              <a:ext cx="10008" cy="65469"/>
            </a:xfrm>
            <a:custGeom>
              <a:avLst/>
              <a:gdLst/>
              <a:ahLst/>
              <a:cxnLst/>
              <a:rect l="l" t="t" r="r" b="b"/>
              <a:pathLst>
                <a:path w="144" h="942" extrusionOk="0">
                  <a:moveTo>
                    <a:pt x="73" y="1"/>
                  </a:moveTo>
                  <a:cubicBezTo>
                    <a:pt x="63" y="1"/>
                    <a:pt x="52" y="7"/>
                    <a:pt x="49" y="18"/>
                  </a:cubicBezTo>
                  <a:cubicBezTo>
                    <a:pt x="28" y="86"/>
                    <a:pt x="26" y="157"/>
                    <a:pt x="18" y="228"/>
                  </a:cubicBezTo>
                  <a:cubicBezTo>
                    <a:pt x="9" y="299"/>
                    <a:pt x="8" y="370"/>
                    <a:pt x="6" y="441"/>
                  </a:cubicBezTo>
                  <a:cubicBezTo>
                    <a:pt x="1" y="586"/>
                    <a:pt x="4" y="730"/>
                    <a:pt x="3" y="874"/>
                  </a:cubicBezTo>
                  <a:cubicBezTo>
                    <a:pt x="3" y="919"/>
                    <a:pt x="38" y="942"/>
                    <a:pt x="73" y="942"/>
                  </a:cubicBezTo>
                  <a:cubicBezTo>
                    <a:pt x="108" y="942"/>
                    <a:pt x="143" y="919"/>
                    <a:pt x="142" y="874"/>
                  </a:cubicBezTo>
                  <a:cubicBezTo>
                    <a:pt x="141" y="729"/>
                    <a:pt x="143" y="585"/>
                    <a:pt x="138" y="441"/>
                  </a:cubicBezTo>
                  <a:cubicBezTo>
                    <a:pt x="136" y="370"/>
                    <a:pt x="134" y="299"/>
                    <a:pt x="127" y="228"/>
                  </a:cubicBezTo>
                  <a:cubicBezTo>
                    <a:pt x="117" y="157"/>
                    <a:pt x="115" y="85"/>
                    <a:pt x="96" y="18"/>
                  </a:cubicBezTo>
                  <a:cubicBezTo>
                    <a:pt x="93" y="7"/>
                    <a:pt x="83" y="1"/>
                    <a:pt x="7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8" name="Google Shape;5308;p186"/>
            <p:cNvSpPr/>
            <p:nvPr/>
          </p:nvSpPr>
          <p:spPr>
            <a:xfrm>
              <a:off x="-2471892" y="3592528"/>
              <a:ext cx="8340" cy="43438"/>
            </a:xfrm>
            <a:custGeom>
              <a:avLst/>
              <a:gdLst/>
              <a:ahLst/>
              <a:cxnLst/>
              <a:rect l="l" t="t" r="r" b="b"/>
              <a:pathLst>
                <a:path w="120" h="625" extrusionOk="0">
                  <a:moveTo>
                    <a:pt x="60" y="0"/>
                  </a:moveTo>
                  <a:cubicBezTo>
                    <a:pt x="51" y="0"/>
                    <a:pt x="42" y="5"/>
                    <a:pt x="39" y="16"/>
                  </a:cubicBezTo>
                  <a:cubicBezTo>
                    <a:pt x="13" y="105"/>
                    <a:pt x="1" y="197"/>
                    <a:pt x="2" y="290"/>
                  </a:cubicBezTo>
                  <a:lnTo>
                    <a:pt x="6" y="571"/>
                  </a:lnTo>
                  <a:cubicBezTo>
                    <a:pt x="5" y="607"/>
                    <a:pt x="32" y="625"/>
                    <a:pt x="59" y="625"/>
                  </a:cubicBezTo>
                  <a:cubicBezTo>
                    <a:pt x="86" y="625"/>
                    <a:pt x="114" y="607"/>
                    <a:pt x="115" y="571"/>
                  </a:cubicBezTo>
                  <a:lnTo>
                    <a:pt x="119" y="290"/>
                  </a:lnTo>
                  <a:cubicBezTo>
                    <a:pt x="120" y="197"/>
                    <a:pt x="106" y="105"/>
                    <a:pt x="81" y="16"/>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9" name="Google Shape;5309;p186"/>
            <p:cNvSpPr/>
            <p:nvPr/>
          </p:nvSpPr>
          <p:spPr>
            <a:xfrm>
              <a:off x="-3722046" y="3867259"/>
              <a:ext cx="5629" cy="5560"/>
            </a:xfrm>
            <a:custGeom>
              <a:avLst/>
              <a:gdLst/>
              <a:ahLst/>
              <a:cxnLst/>
              <a:rect l="l" t="t" r="r" b="b"/>
              <a:pathLst>
                <a:path w="81" h="80" extrusionOk="0">
                  <a:moveTo>
                    <a:pt x="41" y="0"/>
                  </a:moveTo>
                  <a:cubicBezTo>
                    <a:pt x="20" y="0"/>
                    <a:pt x="1" y="17"/>
                    <a:pt x="1" y="40"/>
                  </a:cubicBezTo>
                  <a:cubicBezTo>
                    <a:pt x="3" y="62"/>
                    <a:pt x="19" y="80"/>
                    <a:pt x="41" y="80"/>
                  </a:cubicBezTo>
                  <a:cubicBezTo>
                    <a:pt x="61" y="80"/>
                    <a:pt x="81" y="62"/>
                    <a:pt x="81" y="40"/>
                  </a:cubicBezTo>
                  <a:cubicBezTo>
                    <a:pt x="80" y="18"/>
                    <a:pt x="64" y="0"/>
                    <a:pt x="4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310" name="Google Shape;5310;p186"/>
          <p:cNvGrpSpPr/>
          <p:nvPr/>
        </p:nvGrpSpPr>
        <p:grpSpPr>
          <a:xfrm>
            <a:off x="5020610" y="4244314"/>
            <a:ext cx="633681" cy="540431"/>
            <a:chOff x="1271675" y="468375"/>
            <a:chExt cx="2452325" cy="2091450"/>
          </a:xfrm>
        </p:grpSpPr>
        <p:sp>
          <p:nvSpPr>
            <p:cNvPr id="5311" name="Google Shape;5311;p186"/>
            <p:cNvSpPr/>
            <p:nvPr/>
          </p:nvSpPr>
          <p:spPr>
            <a:xfrm>
              <a:off x="2023425" y="1898850"/>
              <a:ext cx="283800" cy="621100"/>
            </a:xfrm>
            <a:custGeom>
              <a:avLst/>
              <a:gdLst/>
              <a:ahLst/>
              <a:cxnLst/>
              <a:rect l="l" t="t" r="r" b="b"/>
              <a:pathLst>
                <a:path w="11352" h="24844" extrusionOk="0">
                  <a:moveTo>
                    <a:pt x="11351" y="752"/>
                  </a:moveTo>
                  <a:cubicBezTo>
                    <a:pt x="10205" y="2754"/>
                    <a:pt x="9190" y="6835"/>
                    <a:pt x="8568" y="10901"/>
                  </a:cubicBezTo>
                  <a:cubicBezTo>
                    <a:pt x="7935" y="15031"/>
                    <a:pt x="7710" y="19091"/>
                    <a:pt x="8167" y="20881"/>
                  </a:cubicBezTo>
                  <a:cubicBezTo>
                    <a:pt x="9243" y="21086"/>
                    <a:pt x="10795" y="21407"/>
                    <a:pt x="10817" y="21546"/>
                  </a:cubicBezTo>
                  <a:cubicBezTo>
                    <a:pt x="10853" y="21760"/>
                    <a:pt x="9520" y="21866"/>
                    <a:pt x="8702" y="22097"/>
                  </a:cubicBezTo>
                  <a:cubicBezTo>
                    <a:pt x="7885" y="22329"/>
                    <a:pt x="2418" y="24844"/>
                    <a:pt x="1984" y="24674"/>
                  </a:cubicBezTo>
                  <a:cubicBezTo>
                    <a:pt x="1548" y="24507"/>
                    <a:pt x="5725" y="22701"/>
                    <a:pt x="5632" y="22545"/>
                  </a:cubicBezTo>
                  <a:cubicBezTo>
                    <a:pt x="5538" y="22390"/>
                    <a:pt x="695" y="23341"/>
                    <a:pt x="349" y="23146"/>
                  </a:cubicBezTo>
                  <a:cubicBezTo>
                    <a:pt x="1" y="22950"/>
                    <a:pt x="5040" y="21992"/>
                    <a:pt x="5005" y="21794"/>
                  </a:cubicBezTo>
                  <a:cubicBezTo>
                    <a:pt x="4969" y="21599"/>
                    <a:pt x="330" y="22060"/>
                    <a:pt x="242" y="21742"/>
                  </a:cubicBezTo>
                  <a:cubicBezTo>
                    <a:pt x="161" y="21456"/>
                    <a:pt x="4728" y="21170"/>
                    <a:pt x="6611" y="20820"/>
                  </a:cubicBezTo>
                  <a:cubicBezTo>
                    <a:pt x="6229" y="18660"/>
                    <a:pt x="6456" y="14669"/>
                    <a:pt x="7068" y="10676"/>
                  </a:cubicBezTo>
                  <a:cubicBezTo>
                    <a:pt x="7715" y="6451"/>
                    <a:pt x="8794" y="2168"/>
                    <a:pt x="1003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2" name="Google Shape;5312;p186"/>
            <p:cNvSpPr/>
            <p:nvPr/>
          </p:nvSpPr>
          <p:spPr>
            <a:xfrm>
              <a:off x="1338450" y="468375"/>
              <a:ext cx="2385550" cy="1863525"/>
            </a:xfrm>
            <a:custGeom>
              <a:avLst/>
              <a:gdLst/>
              <a:ahLst/>
              <a:cxnLst/>
              <a:rect l="l" t="t" r="r" b="b"/>
              <a:pathLst>
                <a:path w="95422" h="74541" extrusionOk="0">
                  <a:moveTo>
                    <a:pt x="95421" y="25805"/>
                  </a:moveTo>
                  <a:cubicBezTo>
                    <a:pt x="93765" y="26763"/>
                    <a:pt x="90023" y="29208"/>
                    <a:pt x="87454" y="30579"/>
                  </a:cubicBezTo>
                  <a:cubicBezTo>
                    <a:pt x="88386" y="28526"/>
                    <a:pt x="89170" y="26755"/>
                    <a:pt x="89206" y="26529"/>
                  </a:cubicBezTo>
                  <a:cubicBezTo>
                    <a:pt x="89275" y="26094"/>
                    <a:pt x="84195" y="31005"/>
                    <a:pt x="77809" y="32923"/>
                  </a:cubicBezTo>
                  <a:cubicBezTo>
                    <a:pt x="37625" y="38603"/>
                    <a:pt x="52811" y="2674"/>
                    <a:pt x="31107" y="1575"/>
                  </a:cubicBezTo>
                  <a:cubicBezTo>
                    <a:pt x="1" y="1"/>
                    <a:pt x="542" y="39163"/>
                    <a:pt x="24138" y="59034"/>
                  </a:cubicBezTo>
                  <a:cubicBezTo>
                    <a:pt x="42552" y="74540"/>
                    <a:pt x="68942" y="62137"/>
                    <a:pt x="82431" y="47080"/>
                  </a:cubicBezTo>
                  <a:cubicBezTo>
                    <a:pt x="86801" y="42882"/>
                    <a:pt x="91536" y="37629"/>
                    <a:pt x="92862" y="34158"/>
                  </a:cubicBezTo>
                  <a:lnTo>
                    <a:pt x="90155" y="35197"/>
                  </a:lnTo>
                  <a:cubicBezTo>
                    <a:pt x="91730" y="32342"/>
                    <a:pt x="94707" y="27719"/>
                    <a:pt x="95421" y="25805"/>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3" name="Google Shape;5313;p186"/>
            <p:cNvSpPr/>
            <p:nvPr/>
          </p:nvSpPr>
          <p:spPr>
            <a:xfrm>
              <a:off x="1550150" y="1253125"/>
              <a:ext cx="1574575" cy="974450"/>
            </a:xfrm>
            <a:custGeom>
              <a:avLst/>
              <a:gdLst/>
              <a:ahLst/>
              <a:cxnLst/>
              <a:rect l="l" t="t" r="r" b="b"/>
              <a:pathLst>
                <a:path w="62983" h="38978" extrusionOk="0">
                  <a:moveTo>
                    <a:pt x="15670" y="27644"/>
                  </a:moveTo>
                  <a:cubicBezTo>
                    <a:pt x="29130" y="38977"/>
                    <a:pt x="49123" y="36081"/>
                    <a:pt x="62983" y="25269"/>
                  </a:cubicBezTo>
                  <a:cubicBezTo>
                    <a:pt x="51366" y="26143"/>
                    <a:pt x="19234" y="30116"/>
                    <a:pt x="10233" y="6440"/>
                  </a:cubicBezTo>
                  <a:cubicBezTo>
                    <a:pt x="8516" y="1925"/>
                    <a:pt x="1317" y="1"/>
                    <a:pt x="1" y="3288"/>
                  </a:cubicBezTo>
                  <a:cubicBezTo>
                    <a:pt x="2535" y="12888"/>
                    <a:pt x="8413" y="21533"/>
                    <a:pt x="15670" y="27644"/>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4" name="Google Shape;5314;p186"/>
            <p:cNvSpPr/>
            <p:nvPr/>
          </p:nvSpPr>
          <p:spPr>
            <a:xfrm>
              <a:off x="1271675" y="846675"/>
              <a:ext cx="315225" cy="140325"/>
            </a:xfrm>
            <a:custGeom>
              <a:avLst/>
              <a:gdLst/>
              <a:ahLst/>
              <a:cxnLst/>
              <a:rect l="l" t="t" r="r" b="b"/>
              <a:pathLst>
                <a:path w="12609" h="5613" extrusionOk="0">
                  <a:moveTo>
                    <a:pt x="12501" y="1"/>
                  </a:moveTo>
                  <a:cubicBezTo>
                    <a:pt x="10038" y="462"/>
                    <a:pt x="2442" y="665"/>
                    <a:pt x="1" y="1"/>
                  </a:cubicBezTo>
                  <a:cubicBezTo>
                    <a:pt x="2904" y="3825"/>
                    <a:pt x="7254" y="4573"/>
                    <a:pt x="11142" y="5612"/>
                  </a:cubicBezTo>
                  <a:cubicBezTo>
                    <a:pt x="11142" y="5612"/>
                    <a:pt x="11739" y="4405"/>
                    <a:pt x="12175" y="3162"/>
                  </a:cubicBezTo>
                  <a:cubicBezTo>
                    <a:pt x="12609" y="1919"/>
                    <a:pt x="12501" y="1"/>
                    <a:pt x="1250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5" name="Google Shape;5315;p186"/>
            <p:cNvSpPr/>
            <p:nvPr/>
          </p:nvSpPr>
          <p:spPr>
            <a:xfrm>
              <a:off x="2300225" y="1930750"/>
              <a:ext cx="259675" cy="629075"/>
            </a:xfrm>
            <a:custGeom>
              <a:avLst/>
              <a:gdLst/>
              <a:ahLst/>
              <a:cxnLst/>
              <a:rect l="l" t="t" r="r" b="b"/>
              <a:pathLst>
                <a:path w="10387" h="25163" extrusionOk="0">
                  <a:moveTo>
                    <a:pt x="9296" y="1238"/>
                  </a:moveTo>
                  <a:cubicBezTo>
                    <a:pt x="8340" y="3255"/>
                    <a:pt x="7664" y="7272"/>
                    <a:pt x="7367" y="11243"/>
                  </a:cubicBezTo>
                  <a:cubicBezTo>
                    <a:pt x="7065" y="15277"/>
                    <a:pt x="7151" y="19212"/>
                    <a:pt x="7727" y="20907"/>
                  </a:cubicBezTo>
                  <a:cubicBezTo>
                    <a:pt x="8782" y="21025"/>
                    <a:pt x="10303" y="21220"/>
                    <a:pt x="10336" y="21351"/>
                  </a:cubicBezTo>
                  <a:cubicBezTo>
                    <a:pt x="10387" y="21555"/>
                    <a:pt x="9109" y="21758"/>
                    <a:pt x="8335" y="22042"/>
                  </a:cubicBezTo>
                  <a:cubicBezTo>
                    <a:pt x="7564" y="22326"/>
                    <a:pt x="2475" y="25162"/>
                    <a:pt x="2042" y="25032"/>
                  </a:cubicBezTo>
                  <a:cubicBezTo>
                    <a:pt x="1608" y="24902"/>
                    <a:pt x="5506" y="22847"/>
                    <a:pt x="5404" y="22703"/>
                  </a:cubicBezTo>
                  <a:cubicBezTo>
                    <a:pt x="5303" y="22560"/>
                    <a:pt x="698" y="23841"/>
                    <a:pt x="348" y="23678"/>
                  </a:cubicBezTo>
                  <a:cubicBezTo>
                    <a:pt x="0" y="23514"/>
                    <a:pt x="4792" y="22212"/>
                    <a:pt x="4743" y="22025"/>
                  </a:cubicBezTo>
                  <a:cubicBezTo>
                    <a:pt x="4694" y="21839"/>
                    <a:pt x="250" y="22632"/>
                    <a:pt x="141" y="22331"/>
                  </a:cubicBezTo>
                  <a:cubicBezTo>
                    <a:pt x="43" y="22060"/>
                    <a:pt x="4430" y="21443"/>
                    <a:pt x="6223" y="20964"/>
                  </a:cubicBezTo>
                  <a:cubicBezTo>
                    <a:pt x="5693" y="18907"/>
                    <a:pt x="5613" y="15037"/>
                    <a:pt x="5905" y="11137"/>
                  </a:cubicBezTo>
                  <a:cubicBezTo>
                    <a:pt x="6213" y="7010"/>
                    <a:pt x="6934" y="2796"/>
                    <a:pt x="7972" y="609"/>
                  </a:cubicBezTo>
                  <a:cubicBezTo>
                    <a:pt x="8261" y="1"/>
                    <a:pt x="9629" y="387"/>
                    <a:pt x="9296" y="1238"/>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6" name="Google Shape;5316;p186"/>
            <p:cNvSpPr/>
            <p:nvPr/>
          </p:nvSpPr>
          <p:spPr>
            <a:xfrm>
              <a:off x="1720575" y="983850"/>
              <a:ext cx="192000" cy="195525"/>
            </a:xfrm>
            <a:custGeom>
              <a:avLst/>
              <a:gdLst/>
              <a:ahLst/>
              <a:cxnLst/>
              <a:rect l="l" t="t" r="r" b="b"/>
              <a:pathLst>
                <a:path w="7680" h="7821" extrusionOk="0">
                  <a:moveTo>
                    <a:pt x="3840" y="7821"/>
                  </a:moveTo>
                  <a:cubicBezTo>
                    <a:pt x="5955" y="7821"/>
                    <a:pt x="7679" y="6065"/>
                    <a:pt x="7679" y="3911"/>
                  </a:cubicBezTo>
                  <a:cubicBezTo>
                    <a:pt x="7679" y="1757"/>
                    <a:pt x="5955" y="1"/>
                    <a:pt x="3840" y="1"/>
                  </a:cubicBezTo>
                  <a:cubicBezTo>
                    <a:pt x="1725" y="1"/>
                    <a:pt x="1" y="1757"/>
                    <a:pt x="1" y="3911"/>
                  </a:cubicBezTo>
                  <a:cubicBezTo>
                    <a:pt x="1" y="6065"/>
                    <a:pt x="1725" y="7821"/>
                    <a:pt x="3840" y="782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7" name="Google Shape;5317;p186"/>
            <p:cNvSpPr/>
            <p:nvPr/>
          </p:nvSpPr>
          <p:spPr>
            <a:xfrm>
              <a:off x="2076150" y="999650"/>
              <a:ext cx="1144375" cy="997425"/>
            </a:xfrm>
            <a:custGeom>
              <a:avLst/>
              <a:gdLst/>
              <a:ahLst/>
              <a:cxnLst/>
              <a:rect l="l" t="t" r="r" b="b"/>
              <a:pathLst>
                <a:path w="45775" h="39897" extrusionOk="0">
                  <a:moveTo>
                    <a:pt x="42189" y="21419"/>
                  </a:moveTo>
                  <a:cubicBezTo>
                    <a:pt x="45774" y="17854"/>
                    <a:pt x="38537" y="19139"/>
                    <a:pt x="38291" y="18336"/>
                  </a:cubicBezTo>
                  <a:cubicBezTo>
                    <a:pt x="38045" y="17532"/>
                    <a:pt x="42174" y="14345"/>
                    <a:pt x="41162" y="12449"/>
                  </a:cubicBezTo>
                  <a:cubicBezTo>
                    <a:pt x="40151" y="10554"/>
                    <a:pt x="36767" y="12361"/>
                    <a:pt x="36294" y="11202"/>
                  </a:cubicBezTo>
                  <a:cubicBezTo>
                    <a:pt x="35822" y="10043"/>
                    <a:pt x="40913" y="7525"/>
                    <a:pt x="39806" y="5978"/>
                  </a:cubicBezTo>
                  <a:cubicBezTo>
                    <a:pt x="38700" y="4431"/>
                    <a:pt x="34330" y="6585"/>
                    <a:pt x="33973" y="5875"/>
                  </a:cubicBezTo>
                  <a:cubicBezTo>
                    <a:pt x="33616" y="5165"/>
                    <a:pt x="36750" y="452"/>
                    <a:pt x="35327" y="2"/>
                  </a:cubicBezTo>
                  <a:cubicBezTo>
                    <a:pt x="35317" y="0"/>
                    <a:pt x="7416" y="2348"/>
                    <a:pt x="3904" y="12495"/>
                  </a:cubicBezTo>
                  <a:cubicBezTo>
                    <a:pt x="1" y="23779"/>
                    <a:pt x="16582" y="39896"/>
                    <a:pt x="42189" y="21419"/>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18" name="Google Shape;5318;p186"/>
            <p:cNvSpPr/>
            <p:nvPr/>
          </p:nvSpPr>
          <p:spPr>
            <a:xfrm>
              <a:off x="1730450" y="808850"/>
              <a:ext cx="210125" cy="163750"/>
            </a:xfrm>
            <a:custGeom>
              <a:avLst/>
              <a:gdLst/>
              <a:ahLst/>
              <a:cxnLst/>
              <a:rect l="l" t="t" r="r" b="b"/>
              <a:pathLst>
                <a:path w="8405" h="6550" extrusionOk="0">
                  <a:moveTo>
                    <a:pt x="8303" y="4521"/>
                  </a:moveTo>
                  <a:lnTo>
                    <a:pt x="7404" y="3764"/>
                  </a:lnTo>
                  <a:cubicBezTo>
                    <a:pt x="7782" y="3099"/>
                    <a:pt x="7958" y="2202"/>
                    <a:pt x="7794" y="1032"/>
                  </a:cubicBezTo>
                  <a:cubicBezTo>
                    <a:pt x="5409" y="5184"/>
                    <a:pt x="2323" y="4730"/>
                    <a:pt x="1786" y="1"/>
                  </a:cubicBezTo>
                  <a:cubicBezTo>
                    <a:pt x="969" y="1288"/>
                    <a:pt x="907" y="2398"/>
                    <a:pt x="1274" y="3264"/>
                  </a:cubicBezTo>
                  <a:lnTo>
                    <a:pt x="94" y="4329"/>
                  </a:lnTo>
                  <a:cubicBezTo>
                    <a:pt x="7" y="4409"/>
                    <a:pt x="1" y="4544"/>
                    <a:pt x="79" y="4632"/>
                  </a:cubicBezTo>
                  <a:cubicBezTo>
                    <a:pt x="158" y="4719"/>
                    <a:pt x="294" y="4726"/>
                    <a:pt x="381" y="4647"/>
                  </a:cubicBezTo>
                  <a:lnTo>
                    <a:pt x="1479" y="3655"/>
                  </a:lnTo>
                  <a:cubicBezTo>
                    <a:pt x="1767" y="4110"/>
                    <a:pt x="2179" y="4481"/>
                    <a:pt x="2665" y="4748"/>
                  </a:cubicBezTo>
                  <a:lnTo>
                    <a:pt x="2243" y="5738"/>
                  </a:lnTo>
                  <a:cubicBezTo>
                    <a:pt x="2197" y="5847"/>
                    <a:pt x="2248" y="5973"/>
                    <a:pt x="2356" y="6019"/>
                  </a:cubicBezTo>
                  <a:cubicBezTo>
                    <a:pt x="2465" y="6066"/>
                    <a:pt x="2591" y="6015"/>
                    <a:pt x="2637" y="5906"/>
                  </a:cubicBezTo>
                  <a:lnTo>
                    <a:pt x="3051" y="4936"/>
                  </a:lnTo>
                  <a:cubicBezTo>
                    <a:pt x="3657" y="5190"/>
                    <a:pt x="4336" y="5299"/>
                    <a:pt x="4987" y="5240"/>
                  </a:cubicBezTo>
                  <a:lnTo>
                    <a:pt x="5161" y="6353"/>
                  </a:lnTo>
                  <a:cubicBezTo>
                    <a:pt x="5180" y="6469"/>
                    <a:pt x="5289" y="6549"/>
                    <a:pt x="5406" y="6531"/>
                  </a:cubicBezTo>
                  <a:cubicBezTo>
                    <a:pt x="5522" y="6513"/>
                    <a:pt x="5603" y="6404"/>
                    <a:pt x="5584" y="6287"/>
                  </a:cubicBezTo>
                  <a:lnTo>
                    <a:pt x="5411" y="5176"/>
                  </a:lnTo>
                  <a:cubicBezTo>
                    <a:pt x="6093" y="5033"/>
                    <a:pt x="6715" y="4688"/>
                    <a:pt x="7162" y="4122"/>
                  </a:cubicBezTo>
                  <a:lnTo>
                    <a:pt x="8025" y="4848"/>
                  </a:lnTo>
                  <a:cubicBezTo>
                    <a:pt x="8115" y="4924"/>
                    <a:pt x="8250" y="4913"/>
                    <a:pt x="8327" y="4822"/>
                  </a:cubicBezTo>
                  <a:cubicBezTo>
                    <a:pt x="8405" y="4732"/>
                    <a:pt x="8392" y="4596"/>
                    <a:pt x="8303" y="4521"/>
                  </a:cubicBezTo>
                  <a:close/>
                </a:path>
              </a:pathLst>
            </a:custGeom>
            <a:solidFill>
              <a:srgbClr val="33333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319" name="Google Shape;5319;p186"/>
          <p:cNvGrpSpPr/>
          <p:nvPr/>
        </p:nvGrpSpPr>
        <p:grpSpPr>
          <a:xfrm>
            <a:off x="8424451" y="1481683"/>
            <a:ext cx="629643" cy="512297"/>
            <a:chOff x="3787700" y="345000"/>
            <a:chExt cx="2436700" cy="1982575"/>
          </a:xfrm>
        </p:grpSpPr>
        <p:sp>
          <p:nvSpPr>
            <p:cNvPr id="5320" name="Google Shape;5320;p186"/>
            <p:cNvSpPr/>
            <p:nvPr/>
          </p:nvSpPr>
          <p:spPr>
            <a:xfrm>
              <a:off x="4077325" y="584225"/>
              <a:ext cx="301600" cy="236250"/>
            </a:xfrm>
            <a:custGeom>
              <a:avLst/>
              <a:gdLst/>
              <a:ahLst/>
              <a:cxnLst/>
              <a:rect l="l" t="t" r="r" b="b"/>
              <a:pathLst>
                <a:path w="12064" h="9450" extrusionOk="0">
                  <a:moveTo>
                    <a:pt x="12064" y="5329"/>
                  </a:moveTo>
                  <a:lnTo>
                    <a:pt x="1" y="1"/>
                  </a:lnTo>
                  <a:lnTo>
                    <a:pt x="6233" y="9450"/>
                  </a:lnTo>
                  <a:cubicBezTo>
                    <a:pt x="6233" y="9450"/>
                    <a:pt x="7289" y="9099"/>
                    <a:pt x="9450" y="7489"/>
                  </a:cubicBezTo>
                  <a:cubicBezTo>
                    <a:pt x="11611" y="5881"/>
                    <a:pt x="12064" y="5329"/>
                    <a:pt x="12064" y="532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1" name="Google Shape;5321;p186"/>
            <p:cNvSpPr/>
            <p:nvPr/>
          </p:nvSpPr>
          <p:spPr>
            <a:xfrm>
              <a:off x="4853625" y="409875"/>
              <a:ext cx="678700" cy="928550"/>
            </a:xfrm>
            <a:custGeom>
              <a:avLst/>
              <a:gdLst/>
              <a:ahLst/>
              <a:cxnLst/>
              <a:rect l="l" t="t" r="r" b="b"/>
              <a:pathLst>
                <a:path w="27148" h="37142" extrusionOk="0">
                  <a:moveTo>
                    <a:pt x="1891" y="28134"/>
                  </a:moveTo>
                  <a:cubicBezTo>
                    <a:pt x="5240" y="20111"/>
                    <a:pt x="14245" y="0"/>
                    <a:pt x="15419" y="2007"/>
                  </a:cubicBezTo>
                  <a:cubicBezTo>
                    <a:pt x="16791" y="4353"/>
                    <a:pt x="15639" y="12889"/>
                    <a:pt x="16453" y="13359"/>
                  </a:cubicBezTo>
                  <a:cubicBezTo>
                    <a:pt x="17266" y="13832"/>
                    <a:pt x="23162" y="8727"/>
                    <a:pt x="22724" y="11486"/>
                  </a:cubicBezTo>
                  <a:cubicBezTo>
                    <a:pt x="22286" y="14246"/>
                    <a:pt x="19188" y="18367"/>
                    <a:pt x="19820" y="18798"/>
                  </a:cubicBezTo>
                  <a:cubicBezTo>
                    <a:pt x="20453" y="19227"/>
                    <a:pt x="24894" y="16746"/>
                    <a:pt x="25430" y="19410"/>
                  </a:cubicBezTo>
                  <a:cubicBezTo>
                    <a:pt x="25967" y="22072"/>
                    <a:pt x="21336" y="24829"/>
                    <a:pt x="21598" y="25492"/>
                  </a:cubicBezTo>
                  <a:cubicBezTo>
                    <a:pt x="21859" y="26156"/>
                    <a:pt x="27148" y="26091"/>
                    <a:pt x="26373" y="27820"/>
                  </a:cubicBezTo>
                  <a:cubicBezTo>
                    <a:pt x="25597" y="29549"/>
                    <a:pt x="19607" y="30884"/>
                    <a:pt x="19471" y="31487"/>
                  </a:cubicBezTo>
                  <a:cubicBezTo>
                    <a:pt x="19333" y="32091"/>
                    <a:pt x="22253" y="33773"/>
                    <a:pt x="21814" y="34721"/>
                  </a:cubicBezTo>
                  <a:cubicBezTo>
                    <a:pt x="21376" y="35669"/>
                    <a:pt x="12369" y="37142"/>
                    <a:pt x="7725" y="36337"/>
                  </a:cubicBezTo>
                  <a:cubicBezTo>
                    <a:pt x="2701" y="35468"/>
                    <a:pt x="1" y="32660"/>
                    <a:pt x="1891" y="2813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2" name="Google Shape;5322;p186"/>
            <p:cNvSpPr/>
            <p:nvPr/>
          </p:nvSpPr>
          <p:spPr>
            <a:xfrm>
              <a:off x="4748450" y="1879875"/>
              <a:ext cx="296975" cy="318125"/>
            </a:xfrm>
            <a:custGeom>
              <a:avLst/>
              <a:gdLst/>
              <a:ahLst/>
              <a:cxnLst/>
              <a:rect l="l" t="t" r="r" b="b"/>
              <a:pathLst>
                <a:path w="11879" h="12725" extrusionOk="0">
                  <a:moveTo>
                    <a:pt x="1417" y="769"/>
                  </a:moveTo>
                  <a:cubicBezTo>
                    <a:pt x="1162" y="2941"/>
                    <a:pt x="2184" y="4903"/>
                    <a:pt x="3748" y="6563"/>
                  </a:cubicBezTo>
                  <a:cubicBezTo>
                    <a:pt x="6043" y="9001"/>
                    <a:pt x="9481" y="10782"/>
                    <a:pt x="11878" y="11672"/>
                  </a:cubicBezTo>
                  <a:lnTo>
                    <a:pt x="11488" y="12724"/>
                  </a:lnTo>
                  <a:cubicBezTo>
                    <a:pt x="8972" y="11791"/>
                    <a:pt x="5357" y="9914"/>
                    <a:pt x="2926" y="7333"/>
                  </a:cubicBezTo>
                  <a:cubicBezTo>
                    <a:pt x="1155" y="5452"/>
                    <a:pt x="0" y="3193"/>
                    <a:pt x="301" y="635"/>
                  </a:cubicBezTo>
                  <a:cubicBezTo>
                    <a:pt x="317" y="1"/>
                    <a:pt x="1440" y="147"/>
                    <a:pt x="1417" y="76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3" name="Google Shape;5323;p186"/>
            <p:cNvSpPr/>
            <p:nvPr/>
          </p:nvSpPr>
          <p:spPr>
            <a:xfrm>
              <a:off x="3787700" y="345000"/>
              <a:ext cx="2436700" cy="1938350"/>
            </a:xfrm>
            <a:custGeom>
              <a:avLst/>
              <a:gdLst/>
              <a:ahLst/>
              <a:cxnLst/>
              <a:rect l="l" t="t" r="r" b="b"/>
              <a:pathLst>
                <a:path w="97468" h="77534" extrusionOk="0">
                  <a:moveTo>
                    <a:pt x="31484" y="64149"/>
                  </a:moveTo>
                  <a:cubicBezTo>
                    <a:pt x="58712" y="77533"/>
                    <a:pt x="97467" y="55912"/>
                    <a:pt x="95345" y="51011"/>
                  </a:cubicBezTo>
                  <a:cubicBezTo>
                    <a:pt x="95087" y="50990"/>
                    <a:pt x="90742" y="53894"/>
                    <a:pt x="89249" y="53598"/>
                  </a:cubicBezTo>
                  <a:cubicBezTo>
                    <a:pt x="82645" y="52291"/>
                    <a:pt x="69307" y="44848"/>
                    <a:pt x="59959" y="33719"/>
                  </a:cubicBezTo>
                  <a:cubicBezTo>
                    <a:pt x="51070" y="23135"/>
                    <a:pt x="47456" y="17132"/>
                    <a:pt x="41036" y="14086"/>
                  </a:cubicBezTo>
                  <a:cubicBezTo>
                    <a:pt x="11338" y="0"/>
                    <a:pt x="0" y="48671"/>
                    <a:pt x="31484" y="6414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4" name="Google Shape;5324;p186"/>
            <p:cNvSpPr/>
            <p:nvPr/>
          </p:nvSpPr>
          <p:spPr>
            <a:xfrm>
              <a:off x="4808725" y="583350"/>
              <a:ext cx="1302975" cy="1080225"/>
            </a:xfrm>
            <a:custGeom>
              <a:avLst/>
              <a:gdLst/>
              <a:ahLst/>
              <a:cxnLst/>
              <a:rect l="l" t="t" r="r" b="b"/>
              <a:pathLst>
                <a:path w="52119" h="43209" extrusionOk="0">
                  <a:moveTo>
                    <a:pt x="6459" y="18732"/>
                  </a:moveTo>
                  <a:cubicBezTo>
                    <a:pt x="17909" y="10663"/>
                    <a:pt x="43219" y="1"/>
                    <a:pt x="43801" y="3945"/>
                  </a:cubicBezTo>
                  <a:cubicBezTo>
                    <a:pt x="44442" y="8276"/>
                    <a:pt x="38287" y="9730"/>
                    <a:pt x="38992" y="11070"/>
                  </a:cubicBezTo>
                  <a:cubicBezTo>
                    <a:pt x="39698" y="12411"/>
                    <a:pt x="52119" y="10506"/>
                    <a:pt x="49154" y="13892"/>
                  </a:cubicBezTo>
                  <a:cubicBezTo>
                    <a:pt x="46191" y="17280"/>
                    <a:pt x="38427" y="20244"/>
                    <a:pt x="38920" y="21374"/>
                  </a:cubicBezTo>
                  <a:cubicBezTo>
                    <a:pt x="39414" y="22502"/>
                    <a:pt x="48305" y="20916"/>
                    <a:pt x="46752" y="25010"/>
                  </a:cubicBezTo>
                  <a:cubicBezTo>
                    <a:pt x="45199" y="29102"/>
                    <a:pt x="35815" y="30901"/>
                    <a:pt x="35603" y="32031"/>
                  </a:cubicBezTo>
                  <a:cubicBezTo>
                    <a:pt x="35391" y="33159"/>
                    <a:pt x="43264" y="35294"/>
                    <a:pt x="40724" y="36987"/>
                  </a:cubicBezTo>
                  <a:cubicBezTo>
                    <a:pt x="38183" y="38681"/>
                    <a:pt x="28264" y="37676"/>
                    <a:pt x="27559" y="38383"/>
                  </a:cubicBezTo>
                  <a:cubicBezTo>
                    <a:pt x="26854" y="39088"/>
                    <a:pt x="32208" y="41374"/>
                    <a:pt x="30797" y="42291"/>
                  </a:cubicBezTo>
                  <a:cubicBezTo>
                    <a:pt x="29386" y="43209"/>
                    <a:pt x="13021" y="40005"/>
                    <a:pt x="7375" y="34924"/>
                  </a:cubicBezTo>
                  <a:cubicBezTo>
                    <a:pt x="1275" y="29431"/>
                    <a:pt x="1" y="23285"/>
                    <a:pt x="6459" y="1873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5" name="Google Shape;5325;p186"/>
            <p:cNvSpPr/>
            <p:nvPr/>
          </p:nvSpPr>
          <p:spPr>
            <a:xfrm>
              <a:off x="4404675" y="734400"/>
              <a:ext cx="215000" cy="208625"/>
            </a:xfrm>
            <a:custGeom>
              <a:avLst/>
              <a:gdLst/>
              <a:ahLst/>
              <a:cxnLst/>
              <a:rect l="l" t="t" r="r" b="b"/>
              <a:pathLst>
                <a:path w="8600" h="8345" extrusionOk="0">
                  <a:moveTo>
                    <a:pt x="4804" y="1"/>
                  </a:moveTo>
                  <a:cubicBezTo>
                    <a:pt x="7024" y="1"/>
                    <a:pt x="8600" y="1869"/>
                    <a:pt x="8320" y="4173"/>
                  </a:cubicBezTo>
                  <a:cubicBezTo>
                    <a:pt x="8042" y="6477"/>
                    <a:pt x="6016" y="8344"/>
                    <a:pt x="3796" y="8344"/>
                  </a:cubicBezTo>
                  <a:cubicBezTo>
                    <a:pt x="1575" y="8344"/>
                    <a:pt x="0" y="6476"/>
                    <a:pt x="279" y="4173"/>
                  </a:cubicBezTo>
                  <a:cubicBezTo>
                    <a:pt x="557" y="1869"/>
                    <a:pt x="2583" y="1"/>
                    <a:pt x="4804" y="1"/>
                  </a:cubicBezTo>
                  <a:close/>
                </a:path>
              </a:pathLst>
            </a:custGeom>
            <a:solidFill>
              <a:srgbClr val="3E3B3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6" name="Google Shape;5326;p186"/>
            <p:cNvSpPr/>
            <p:nvPr/>
          </p:nvSpPr>
          <p:spPr>
            <a:xfrm>
              <a:off x="4435225" y="779025"/>
              <a:ext cx="90700" cy="87975"/>
            </a:xfrm>
            <a:custGeom>
              <a:avLst/>
              <a:gdLst/>
              <a:ahLst/>
              <a:cxnLst/>
              <a:rect l="l" t="t" r="r" b="b"/>
              <a:pathLst>
                <a:path w="3628" h="3519" extrusionOk="0">
                  <a:moveTo>
                    <a:pt x="2027" y="1"/>
                  </a:moveTo>
                  <a:cubicBezTo>
                    <a:pt x="2963" y="1"/>
                    <a:pt x="3627" y="789"/>
                    <a:pt x="3509" y="1760"/>
                  </a:cubicBezTo>
                  <a:cubicBezTo>
                    <a:pt x="3393" y="2732"/>
                    <a:pt x="2537" y="3519"/>
                    <a:pt x="1601" y="3519"/>
                  </a:cubicBezTo>
                  <a:cubicBezTo>
                    <a:pt x="666" y="3519"/>
                    <a:pt x="0" y="2731"/>
                    <a:pt x="119" y="1760"/>
                  </a:cubicBezTo>
                  <a:cubicBezTo>
                    <a:pt x="236" y="787"/>
                    <a:pt x="1090" y="1"/>
                    <a:pt x="202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7" name="Google Shape;5327;p186"/>
            <p:cNvSpPr/>
            <p:nvPr/>
          </p:nvSpPr>
          <p:spPr>
            <a:xfrm>
              <a:off x="5008575" y="2113975"/>
              <a:ext cx="110250" cy="195200"/>
            </a:xfrm>
            <a:custGeom>
              <a:avLst/>
              <a:gdLst/>
              <a:ahLst/>
              <a:cxnLst/>
              <a:rect l="l" t="t" r="r" b="b"/>
              <a:pathLst>
                <a:path w="4410" h="7808" extrusionOk="0">
                  <a:moveTo>
                    <a:pt x="350" y="2911"/>
                  </a:moveTo>
                  <a:cubicBezTo>
                    <a:pt x="933" y="3744"/>
                    <a:pt x="2445" y="7807"/>
                    <a:pt x="2656" y="7672"/>
                  </a:cubicBezTo>
                  <a:cubicBezTo>
                    <a:pt x="2867" y="7536"/>
                    <a:pt x="1495" y="4288"/>
                    <a:pt x="1627" y="4218"/>
                  </a:cubicBezTo>
                  <a:cubicBezTo>
                    <a:pt x="1761" y="4149"/>
                    <a:pt x="3582" y="7575"/>
                    <a:pt x="3646" y="7280"/>
                  </a:cubicBezTo>
                  <a:cubicBezTo>
                    <a:pt x="3708" y="6986"/>
                    <a:pt x="1937" y="3700"/>
                    <a:pt x="2030" y="3599"/>
                  </a:cubicBezTo>
                  <a:cubicBezTo>
                    <a:pt x="2121" y="3496"/>
                    <a:pt x="4361" y="6110"/>
                    <a:pt x="4385" y="5757"/>
                  </a:cubicBezTo>
                  <a:cubicBezTo>
                    <a:pt x="4410" y="5405"/>
                    <a:pt x="1368" y="2018"/>
                    <a:pt x="1018" y="1480"/>
                  </a:cubicBezTo>
                  <a:cubicBezTo>
                    <a:pt x="669" y="941"/>
                    <a:pt x="292" y="1"/>
                    <a:pt x="147" y="74"/>
                  </a:cubicBezTo>
                  <a:cubicBezTo>
                    <a:pt x="0" y="146"/>
                    <a:pt x="350" y="2911"/>
                    <a:pt x="350" y="291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8" name="Google Shape;5328;p186"/>
            <p:cNvSpPr/>
            <p:nvPr/>
          </p:nvSpPr>
          <p:spPr>
            <a:xfrm>
              <a:off x="4120675" y="1180850"/>
              <a:ext cx="1400225" cy="913775"/>
            </a:xfrm>
            <a:custGeom>
              <a:avLst/>
              <a:gdLst/>
              <a:ahLst/>
              <a:cxnLst/>
              <a:rect l="l" t="t" r="r" b="b"/>
              <a:pathLst>
                <a:path w="56009" h="36551" extrusionOk="0">
                  <a:moveTo>
                    <a:pt x="56009" y="32547"/>
                  </a:moveTo>
                  <a:cubicBezTo>
                    <a:pt x="17721" y="32383"/>
                    <a:pt x="12371" y="0"/>
                    <a:pt x="0" y="7484"/>
                  </a:cubicBezTo>
                  <a:cubicBezTo>
                    <a:pt x="1832" y="16548"/>
                    <a:pt x="7577" y="25510"/>
                    <a:pt x="18166" y="30715"/>
                  </a:cubicBezTo>
                  <a:cubicBezTo>
                    <a:pt x="30036" y="36550"/>
                    <a:pt x="44097" y="35731"/>
                    <a:pt x="56009" y="32547"/>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29" name="Google Shape;5329;p186"/>
            <p:cNvSpPr/>
            <p:nvPr/>
          </p:nvSpPr>
          <p:spPr>
            <a:xfrm>
              <a:off x="4937925" y="1940800"/>
              <a:ext cx="322000" cy="282350"/>
            </a:xfrm>
            <a:custGeom>
              <a:avLst/>
              <a:gdLst/>
              <a:ahLst/>
              <a:cxnLst/>
              <a:rect l="l" t="t" r="r" b="b"/>
              <a:pathLst>
                <a:path w="12880" h="11294" extrusionOk="0">
                  <a:moveTo>
                    <a:pt x="1185" y="631"/>
                  </a:moveTo>
                  <a:cubicBezTo>
                    <a:pt x="1194" y="2817"/>
                    <a:pt x="2443" y="4643"/>
                    <a:pt x="4194" y="6104"/>
                  </a:cubicBezTo>
                  <a:cubicBezTo>
                    <a:pt x="6765" y="8249"/>
                    <a:pt x="10392" y="9605"/>
                    <a:pt x="12879" y="10200"/>
                  </a:cubicBezTo>
                  <a:lnTo>
                    <a:pt x="12619" y="11293"/>
                  </a:lnTo>
                  <a:cubicBezTo>
                    <a:pt x="10009" y="10668"/>
                    <a:pt x="6194" y="9238"/>
                    <a:pt x="3472" y="6967"/>
                  </a:cubicBezTo>
                  <a:cubicBezTo>
                    <a:pt x="1488" y="5311"/>
                    <a:pt x="71" y="3207"/>
                    <a:pt x="62" y="630"/>
                  </a:cubicBezTo>
                  <a:cubicBezTo>
                    <a:pt x="0" y="1"/>
                    <a:pt x="1134" y="10"/>
                    <a:pt x="1185" y="63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0" name="Google Shape;5330;p186"/>
            <p:cNvSpPr/>
            <p:nvPr/>
          </p:nvSpPr>
          <p:spPr>
            <a:xfrm>
              <a:off x="5215075" y="2142375"/>
              <a:ext cx="129600" cy="185200"/>
            </a:xfrm>
            <a:custGeom>
              <a:avLst/>
              <a:gdLst/>
              <a:ahLst/>
              <a:cxnLst/>
              <a:rect l="l" t="t" r="r" b="b"/>
              <a:pathLst>
                <a:path w="5184" h="7408" extrusionOk="0">
                  <a:moveTo>
                    <a:pt x="750" y="2870"/>
                  </a:moveTo>
                  <a:cubicBezTo>
                    <a:pt x="1447" y="3610"/>
                    <a:pt x="3538" y="7408"/>
                    <a:pt x="3727" y="7243"/>
                  </a:cubicBezTo>
                  <a:cubicBezTo>
                    <a:pt x="3916" y="7078"/>
                    <a:pt x="2083" y="4065"/>
                    <a:pt x="2205" y="3977"/>
                  </a:cubicBezTo>
                  <a:cubicBezTo>
                    <a:pt x="2327" y="3889"/>
                    <a:pt x="4629" y="7012"/>
                    <a:pt x="4649" y="6712"/>
                  </a:cubicBezTo>
                  <a:cubicBezTo>
                    <a:pt x="4669" y="6411"/>
                    <a:pt x="2435" y="3421"/>
                    <a:pt x="2510" y="3304"/>
                  </a:cubicBezTo>
                  <a:cubicBezTo>
                    <a:pt x="2586" y="3190"/>
                    <a:pt x="5183" y="5448"/>
                    <a:pt x="5157" y="5096"/>
                  </a:cubicBezTo>
                  <a:cubicBezTo>
                    <a:pt x="5130" y="4743"/>
                    <a:pt x="1625" y="1839"/>
                    <a:pt x="1201" y="1357"/>
                  </a:cubicBezTo>
                  <a:cubicBezTo>
                    <a:pt x="775" y="875"/>
                    <a:pt x="267" y="0"/>
                    <a:pt x="133" y="94"/>
                  </a:cubicBezTo>
                  <a:cubicBezTo>
                    <a:pt x="0" y="188"/>
                    <a:pt x="750" y="2870"/>
                    <a:pt x="750" y="287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1" name="Google Shape;5331;p186"/>
            <p:cNvSpPr/>
            <p:nvPr/>
          </p:nvSpPr>
          <p:spPr>
            <a:xfrm>
              <a:off x="4277325" y="958825"/>
              <a:ext cx="244925" cy="249475"/>
            </a:xfrm>
            <a:custGeom>
              <a:avLst/>
              <a:gdLst/>
              <a:ahLst/>
              <a:cxnLst/>
              <a:rect l="l" t="t" r="r" b="b"/>
              <a:pathLst>
                <a:path w="9797" h="9979" extrusionOk="0">
                  <a:moveTo>
                    <a:pt x="4899" y="9979"/>
                  </a:moveTo>
                  <a:cubicBezTo>
                    <a:pt x="7596" y="9979"/>
                    <a:pt x="9796" y="7738"/>
                    <a:pt x="9796" y="4990"/>
                  </a:cubicBezTo>
                  <a:cubicBezTo>
                    <a:pt x="9796" y="2242"/>
                    <a:pt x="7596" y="1"/>
                    <a:pt x="4899" y="1"/>
                  </a:cubicBezTo>
                  <a:cubicBezTo>
                    <a:pt x="2201" y="1"/>
                    <a:pt x="1" y="2242"/>
                    <a:pt x="1" y="4990"/>
                  </a:cubicBezTo>
                  <a:cubicBezTo>
                    <a:pt x="1" y="7738"/>
                    <a:pt x="2201" y="9979"/>
                    <a:pt x="4899" y="997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332" name="Google Shape;5332;p186"/>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matchingName="Title and three columns">
  <p:cSld name="CUSTOM_6">
    <p:bg>
      <p:bgPr>
        <a:solidFill>
          <a:schemeClr val="dk2"/>
        </a:solidFill>
        <a:effectLst/>
      </p:bgPr>
    </p:bg>
    <p:spTree>
      <p:nvGrpSpPr>
        <p:cNvPr id="1" name="Shape 5333"/>
        <p:cNvGrpSpPr/>
        <p:nvPr/>
      </p:nvGrpSpPr>
      <p:grpSpPr>
        <a:xfrm>
          <a:off x="0" y="0"/>
          <a:ext cx="0" cy="0"/>
          <a:chOff x="0" y="0"/>
          <a:chExt cx="0" cy="0"/>
        </a:xfrm>
      </p:grpSpPr>
      <p:sp>
        <p:nvSpPr>
          <p:cNvPr id="5334" name="Google Shape;5334;p187"/>
          <p:cNvSpPr txBox="1">
            <a:spLocks noGrp="1"/>
          </p:cNvSpPr>
          <p:nvPr>
            <p:ph type="subTitle" idx="1"/>
          </p:nvPr>
        </p:nvSpPr>
        <p:spPr>
          <a:xfrm>
            <a:off x="751325" y="276382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b="1">
                <a:latin typeface="Fredoka"/>
                <a:ea typeface="Fredoka"/>
                <a:cs typeface="Fredoka"/>
                <a:sym typeface="Fredoka"/>
              </a:defRPr>
            </a:lvl2pPr>
            <a:lvl3pPr lvl="2" algn="ctr">
              <a:lnSpc>
                <a:spcPct val="100000"/>
              </a:lnSpc>
              <a:spcBef>
                <a:spcPts val="0"/>
              </a:spcBef>
              <a:spcAft>
                <a:spcPts val="0"/>
              </a:spcAft>
              <a:buSzPts val="2500"/>
              <a:buFont typeface="Fredoka"/>
              <a:buNone/>
              <a:defRPr sz="2500" b="1">
                <a:latin typeface="Fredoka"/>
                <a:ea typeface="Fredoka"/>
                <a:cs typeface="Fredoka"/>
                <a:sym typeface="Fredoka"/>
              </a:defRPr>
            </a:lvl3pPr>
            <a:lvl4pPr lvl="3" algn="ctr">
              <a:lnSpc>
                <a:spcPct val="100000"/>
              </a:lnSpc>
              <a:spcBef>
                <a:spcPts val="0"/>
              </a:spcBef>
              <a:spcAft>
                <a:spcPts val="0"/>
              </a:spcAft>
              <a:buSzPts val="2500"/>
              <a:buFont typeface="Fredoka"/>
              <a:buNone/>
              <a:defRPr sz="2500" b="1">
                <a:latin typeface="Fredoka"/>
                <a:ea typeface="Fredoka"/>
                <a:cs typeface="Fredoka"/>
                <a:sym typeface="Fredoka"/>
              </a:defRPr>
            </a:lvl4pPr>
            <a:lvl5pPr lvl="4" algn="ctr">
              <a:lnSpc>
                <a:spcPct val="100000"/>
              </a:lnSpc>
              <a:spcBef>
                <a:spcPts val="0"/>
              </a:spcBef>
              <a:spcAft>
                <a:spcPts val="0"/>
              </a:spcAft>
              <a:buSzPts val="2500"/>
              <a:buFont typeface="Fredoka"/>
              <a:buNone/>
              <a:defRPr sz="2500" b="1">
                <a:latin typeface="Fredoka"/>
                <a:ea typeface="Fredoka"/>
                <a:cs typeface="Fredoka"/>
                <a:sym typeface="Fredoka"/>
              </a:defRPr>
            </a:lvl5pPr>
            <a:lvl6pPr lvl="5" algn="ctr">
              <a:lnSpc>
                <a:spcPct val="100000"/>
              </a:lnSpc>
              <a:spcBef>
                <a:spcPts val="0"/>
              </a:spcBef>
              <a:spcAft>
                <a:spcPts val="0"/>
              </a:spcAft>
              <a:buSzPts val="2500"/>
              <a:buFont typeface="Fredoka"/>
              <a:buNone/>
              <a:defRPr sz="2500" b="1">
                <a:latin typeface="Fredoka"/>
                <a:ea typeface="Fredoka"/>
                <a:cs typeface="Fredoka"/>
                <a:sym typeface="Fredoka"/>
              </a:defRPr>
            </a:lvl6pPr>
            <a:lvl7pPr lvl="6" algn="ctr">
              <a:lnSpc>
                <a:spcPct val="100000"/>
              </a:lnSpc>
              <a:spcBef>
                <a:spcPts val="0"/>
              </a:spcBef>
              <a:spcAft>
                <a:spcPts val="0"/>
              </a:spcAft>
              <a:buSzPts val="2500"/>
              <a:buFont typeface="Fredoka"/>
              <a:buNone/>
              <a:defRPr sz="2500" b="1">
                <a:latin typeface="Fredoka"/>
                <a:ea typeface="Fredoka"/>
                <a:cs typeface="Fredoka"/>
                <a:sym typeface="Fredoka"/>
              </a:defRPr>
            </a:lvl7pPr>
            <a:lvl8pPr lvl="7" algn="ctr">
              <a:lnSpc>
                <a:spcPct val="100000"/>
              </a:lnSpc>
              <a:spcBef>
                <a:spcPts val="0"/>
              </a:spcBef>
              <a:spcAft>
                <a:spcPts val="0"/>
              </a:spcAft>
              <a:buSzPts val="2500"/>
              <a:buFont typeface="Fredoka"/>
              <a:buNone/>
              <a:defRPr sz="2500" b="1">
                <a:latin typeface="Fredoka"/>
                <a:ea typeface="Fredoka"/>
                <a:cs typeface="Fredoka"/>
                <a:sym typeface="Fredoka"/>
              </a:defRPr>
            </a:lvl8pPr>
            <a:lvl9pPr lvl="8" algn="ctr">
              <a:lnSpc>
                <a:spcPct val="100000"/>
              </a:lnSpc>
              <a:spcBef>
                <a:spcPts val="0"/>
              </a:spcBef>
              <a:spcAft>
                <a:spcPts val="0"/>
              </a:spcAft>
              <a:buSzPts val="2500"/>
              <a:buFont typeface="Fredoka"/>
              <a:buNone/>
              <a:defRPr sz="2500" b="1">
                <a:latin typeface="Fredoka"/>
                <a:ea typeface="Fredoka"/>
                <a:cs typeface="Fredoka"/>
                <a:sym typeface="Fredoka"/>
              </a:defRPr>
            </a:lvl9pPr>
          </a:lstStyle>
          <a:p>
            <a:endParaRPr/>
          </a:p>
        </p:txBody>
      </p:sp>
      <p:sp>
        <p:nvSpPr>
          <p:cNvPr id="5335" name="Google Shape;5335;p187"/>
          <p:cNvSpPr txBox="1">
            <a:spLocks noGrp="1"/>
          </p:cNvSpPr>
          <p:nvPr>
            <p:ph type="subTitle" idx="2"/>
          </p:nvPr>
        </p:nvSpPr>
        <p:spPr>
          <a:xfrm>
            <a:off x="775025" y="3081825"/>
            <a:ext cx="2512800" cy="829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336" name="Google Shape;5336;p187"/>
          <p:cNvSpPr txBox="1">
            <a:spLocks noGrp="1"/>
          </p:cNvSpPr>
          <p:nvPr>
            <p:ph type="subTitle" idx="3"/>
          </p:nvPr>
        </p:nvSpPr>
        <p:spPr>
          <a:xfrm>
            <a:off x="5842968" y="276382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337" name="Google Shape;5337;p187"/>
          <p:cNvSpPr txBox="1">
            <a:spLocks noGrp="1"/>
          </p:cNvSpPr>
          <p:nvPr>
            <p:ph type="subTitle" idx="4"/>
          </p:nvPr>
        </p:nvSpPr>
        <p:spPr>
          <a:xfrm>
            <a:off x="5865768" y="3081825"/>
            <a:ext cx="2514600" cy="829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338" name="Google Shape;5338;p187"/>
          <p:cNvSpPr txBox="1">
            <a:spLocks noGrp="1"/>
          </p:cNvSpPr>
          <p:nvPr>
            <p:ph type="subTitle" idx="5"/>
          </p:nvPr>
        </p:nvSpPr>
        <p:spPr>
          <a:xfrm>
            <a:off x="3291900" y="276382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339" name="Google Shape;5339;p187"/>
          <p:cNvSpPr txBox="1">
            <a:spLocks noGrp="1"/>
          </p:cNvSpPr>
          <p:nvPr>
            <p:ph type="subTitle" idx="6"/>
          </p:nvPr>
        </p:nvSpPr>
        <p:spPr>
          <a:xfrm>
            <a:off x="3325201" y="3081825"/>
            <a:ext cx="2514600" cy="829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340" name="Google Shape;5340;p187"/>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5341" name="Google Shape;5341;p187"/>
          <p:cNvGrpSpPr/>
          <p:nvPr/>
        </p:nvGrpSpPr>
        <p:grpSpPr>
          <a:xfrm>
            <a:off x="-3034516" y="3868240"/>
            <a:ext cx="9635969" cy="3341502"/>
            <a:chOff x="-3178416" y="3740340"/>
            <a:chExt cx="9635969" cy="3341502"/>
          </a:xfrm>
        </p:grpSpPr>
        <p:sp>
          <p:nvSpPr>
            <p:cNvPr id="5342" name="Google Shape;5342;p187"/>
            <p:cNvSpPr/>
            <p:nvPr/>
          </p:nvSpPr>
          <p:spPr>
            <a:xfrm rot="556083">
              <a:off x="-3091892" y="4490338"/>
              <a:ext cx="9462920" cy="1841505"/>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343" name="Google Shape;5343;p187"/>
            <p:cNvSpPr/>
            <p:nvPr/>
          </p:nvSpPr>
          <p:spPr>
            <a:xfrm>
              <a:off x="4" y="37403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344" name="Google Shape;5344;p187"/>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matchingName="Title and three columns 1">
  <p:cSld name="CUSTOM_28">
    <p:bg>
      <p:bgPr>
        <a:solidFill>
          <a:schemeClr val="dk2"/>
        </a:solidFill>
        <a:effectLst/>
      </p:bgPr>
    </p:bg>
    <p:spTree>
      <p:nvGrpSpPr>
        <p:cNvPr id="1" name="Shape 5345"/>
        <p:cNvGrpSpPr/>
        <p:nvPr/>
      </p:nvGrpSpPr>
      <p:grpSpPr>
        <a:xfrm>
          <a:off x="0" y="0"/>
          <a:ext cx="0" cy="0"/>
          <a:chOff x="0" y="0"/>
          <a:chExt cx="0" cy="0"/>
        </a:xfrm>
      </p:grpSpPr>
      <p:sp>
        <p:nvSpPr>
          <p:cNvPr id="5346" name="Google Shape;5346;p188"/>
          <p:cNvSpPr txBox="1">
            <a:spLocks noGrp="1"/>
          </p:cNvSpPr>
          <p:nvPr>
            <p:ph type="subTitle" idx="1"/>
          </p:nvPr>
        </p:nvSpPr>
        <p:spPr>
          <a:xfrm>
            <a:off x="1995713" y="1794750"/>
            <a:ext cx="21501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b="1">
                <a:latin typeface="Fredoka"/>
                <a:ea typeface="Fredoka"/>
                <a:cs typeface="Fredoka"/>
                <a:sym typeface="Fredoka"/>
              </a:defRPr>
            </a:lvl2pPr>
            <a:lvl3pPr lvl="2" algn="ctr">
              <a:lnSpc>
                <a:spcPct val="100000"/>
              </a:lnSpc>
              <a:spcBef>
                <a:spcPts val="0"/>
              </a:spcBef>
              <a:spcAft>
                <a:spcPts val="0"/>
              </a:spcAft>
              <a:buSzPts val="2500"/>
              <a:buFont typeface="Fredoka"/>
              <a:buNone/>
              <a:defRPr sz="2500" b="1">
                <a:latin typeface="Fredoka"/>
                <a:ea typeface="Fredoka"/>
                <a:cs typeface="Fredoka"/>
                <a:sym typeface="Fredoka"/>
              </a:defRPr>
            </a:lvl3pPr>
            <a:lvl4pPr lvl="3" algn="ctr">
              <a:lnSpc>
                <a:spcPct val="100000"/>
              </a:lnSpc>
              <a:spcBef>
                <a:spcPts val="0"/>
              </a:spcBef>
              <a:spcAft>
                <a:spcPts val="0"/>
              </a:spcAft>
              <a:buSzPts val="2500"/>
              <a:buFont typeface="Fredoka"/>
              <a:buNone/>
              <a:defRPr sz="2500" b="1">
                <a:latin typeface="Fredoka"/>
                <a:ea typeface="Fredoka"/>
                <a:cs typeface="Fredoka"/>
                <a:sym typeface="Fredoka"/>
              </a:defRPr>
            </a:lvl4pPr>
            <a:lvl5pPr lvl="4" algn="ctr">
              <a:lnSpc>
                <a:spcPct val="100000"/>
              </a:lnSpc>
              <a:spcBef>
                <a:spcPts val="0"/>
              </a:spcBef>
              <a:spcAft>
                <a:spcPts val="0"/>
              </a:spcAft>
              <a:buSzPts val="2500"/>
              <a:buFont typeface="Fredoka"/>
              <a:buNone/>
              <a:defRPr sz="2500" b="1">
                <a:latin typeface="Fredoka"/>
                <a:ea typeface="Fredoka"/>
                <a:cs typeface="Fredoka"/>
                <a:sym typeface="Fredoka"/>
              </a:defRPr>
            </a:lvl5pPr>
            <a:lvl6pPr lvl="5" algn="ctr">
              <a:lnSpc>
                <a:spcPct val="100000"/>
              </a:lnSpc>
              <a:spcBef>
                <a:spcPts val="0"/>
              </a:spcBef>
              <a:spcAft>
                <a:spcPts val="0"/>
              </a:spcAft>
              <a:buSzPts val="2500"/>
              <a:buFont typeface="Fredoka"/>
              <a:buNone/>
              <a:defRPr sz="2500" b="1">
                <a:latin typeface="Fredoka"/>
                <a:ea typeface="Fredoka"/>
                <a:cs typeface="Fredoka"/>
                <a:sym typeface="Fredoka"/>
              </a:defRPr>
            </a:lvl6pPr>
            <a:lvl7pPr lvl="6" algn="ctr">
              <a:lnSpc>
                <a:spcPct val="100000"/>
              </a:lnSpc>
              <a:spcBef>
                <a:spcPts val="0"/>
              </a:spcBef>
              <a:spcAft>
                <a:spcPts val="0"/>
              </a:spcAft>
              <a:buSzPts val="2500"/>
              <a:buFont typeface="Fredoka"/>
              <a:buNone/>
              <a:defRPr sz="2500" b="1">
                <a:latin typeface="Fredoka"/>
                <a:ea typeface="Fredoka"/>
                <a:cs typeface="Fredoka"/>
                <a:sym typeface="Fredoka"/>
              </a:defRPr>
            </a:lvl7pPr>
            <a:lvl8pPr lvl="7" algn="ctr">
              <a:lnSpc>
                <a:spcPct val="100000"/>
              </a:lnSpc>
              <a:spcBef>
                <a:spcPts val="0"/>
              </a:spcBef>
              <a:spcAft>
                <a:spcPts val="0"/>
              </a:spcAft>
              <a:buSzPts val="2500"/>
              <a:buFont typeface="Fredoka"/>
              <a:buNone/>
              <a:defRPr sz="2500" b="1">
                <a:latin typeface="Fredoka"/>
                <a:ea typeface="Fredoka"/>
                <a:cs typeface="Fredoka"/>
                <a:sym typeface="Fredoka"/>
              </a:defRPr>
            </a:lvl8pPr>
            <a:lvl9pPr lvl="8" algn="ctr">
              <a:lnSpc>
                <a:spcPct val="100000"/>
              </a:lnSpc>
              <a:spcBef>
                <a:spcPts val="0"/>
              </a:spcBef>
              <a:spcAft>
                <a:spcPts val="0"/>
              </a:spcAft>
              <a:buSzPts val="2500"/>
              <a:buFont typeface="Fredoka"/>
              <a:buNone/>
              <a:defRPr sz="2500" b="1">
                <a:latin typeface="Fredoka"/>
                <a:ea typeface="Fredoka"/>
                <a:cs typeface="Fredoka"/>
                <a:sym typeface="Fredoka"/>
              </a:defRPr>
            </a:lvl9pPr>
          </a:lstStyle>
          <a:p>
            <a:endParaRPr/>
          </a:p>
        </p:txBody>
      </p:sp>
      <p:sp>
        <p:nvSpPr>
          <p:cNvPr id="5347" name="Google Shape;5347;p188"/>
          <p:cNvSpPr txBox="1">
            <a:spLocks noGrp="1"/>
          </p:cNvSpPr>
          <p:nvPr>
            <p:ph type="subTitle" idx="2"/>
          </p:nvPr>
        </p:nvSpPr>
        <p:spPr>
          <a:xfrm>
            <a:off x="4184176" y="1666800"/>
            <a:ext cx="2512800" cy="4845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348" name="Google Shape;5348;p188"/>
          <p:cNvSpPr txBox="1">
            <a:spLocks noGrp="1"/>
          </p:cNvSpPr>
          <p:nvPr>
            <p:ph type="subTitle" idx="3"/>
          </p:nvPr>
        </p:nvSpPr>
        <p:spPr>
          <a:xfrm>
            <a:off x="1995712" y="3611225"/>
            <a:ext cx="21501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349" name="Google Shape;5349;p188"/>
          <p:cNvSpPr txBox="1">
            <a:spLocks noGrp="1"/>
          </p:cNvSpPr>
          <p:nvPr>
            <p:ph type="subTitle" idx="4"/>
          </p:nvPr>
        </p:nvSpPr>
        <p:spPr>
          <a:xfrm>
            <a:off x="4183276" y="3483275"/>
            <a:ext cx="2514600" cy="4845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350" name="Google Shape;5350;p188"/>
          <p:cNvSpPr txBox="1">
            <a:spLocks noGrp="1"/>
          </p:cNvSpPr>
          <p:nvPr>
            <p:ph type="subTitle" idx="5"/>
          </p:nvPr>
        </p:nvSpPr>
        <p:spPr>
          <a:xfrm>
            <a:off x="4996691" y="2703000"/>
            <a:ext cx="2150400" cy="2286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351" name="Google Shape;5351;p188"/>
          <p:cNvSpPr txBox="1">
            <a:spLocks noGrp="1"/>
          </p:cNvSpPr>
          <p:nvPr>
            <p:ph type="subTitle" idx="6"/>
          </p:nvPr>
        </p:nvSpPr>
        <p:spPr>
          <a:xfrm>
            <a:off x="2444539" y="2575038"/>
            <a:ext cx="2514600" cy="484500"/>
          </a:xfrm>
          <a:prstGeom prst="rect">
            <a:avLst/>
          </a:prstGeom>
          <a:noFill/>
          <a:ln>
            <a:noFill/>
          </a:ln>
        </p:spPr>
        <p:txBody>
          <a:bodyPr spcFirstLastPara="1" wrap="square" lIns="91425" tIns="91425" rIns="91425" bIns="91425" anchor="t" anchorCtr="0">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352" name="Google Shape;5352;p188"/>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grpSp>
        <p:nvGrpSpPr>
          <p:cNvPr id="5353" name="Google Shape;5353;p188"/>
          <p:cNvGrpSpPr/>
          <p:nvPr/>
        </p:nvGrpSpPr>
        <p:grpSpPr>
          <a:xfrm flipH="1">
            <a:off x="-587498" y="4080837"/>
            <a:ext cx="6927282" cy="1570224"/>
            <a:chOff x="-4008800" y="2895450"/>
            <a:chExt cx="4715645" cy="1068907"/>
          </a:xfrm>
        </p:grpSpPr>
        <p:sp>
          <p:nvSpPr>
            <p:cNvPr id="5354" name="Google Shape;5354;p188"/>
            <p:cNvSpPr/>
            <p:nvPr/>
          </p:nvSpPr>
          <p:spPr>
            <a:xfrm>
              <a:off x="-4008800" y="3263380"/>
              <a:ext cx="4715645" cy="459534"/>
            </a:xfrm>
            <a:custGeom>
              <a:avLst/>
              <a:gdLst/>
              <a:ahLst/>
              <a:cxnLst/>
              <a:rect l="l" t="t" r="r" b="b"/>
              <a:pathLst>
                <a:path w="67851" h="6612" extrusionOk="0">
                  <a:moveTo>
                    <a:pt x="49138" y="0"/>
                  </a:moveTo>
                  <a:cubicBezTo>
                    <a:pt x="33365" y="0"/>
                    <a:pt x="12334" y="1194"/>
                    <a:pt x="1" y="6612"/>
                  </a:cubicBezTo>
                  <a:lnTo>
                    <a:pt x="67851" y="6612"/>
                  </a:lnTo>
                  <a:lnTo>
                    <a:pt x="67851" y="565"/>
                  </a:lnTo>
                  <a:cubicBezTo>
                    <a:pt x="64579" y="345"/>
                    <a:pt x="57619" y="0"/>
                    <a:pt x="4913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5" name="Google Shape;5355;p188"/>
            <p:cNvSpPr/>
            <p:nvPr/>
          </p:nvSpPr>
          <p:spPr>
            <a:xfrm>
              <a:off x="-376695" y="2895450"/>
              <a:ext cx="346666" cy="1027488"/>
            </a:xfrm>
            <a:custGeom>
              <a:avLst/>
              <a:gdLst/>
              <a:ahLst/>
              <a:cxnLst/>
              <a:rect l="l" t="t" r="r" b="b"/>
              <a:pathLst>
                <a:path w="4988" h="14784" extrusionOk="0">
                  <a:moveTo>
                    <a:pt x="646" y="1"/>
                  </a:moveTo>
                  <a:cubicBezTo>
                    <a:pt x="633" y="1"/>
                    <a:pt x="619" y="12"/>
                    <a:pt x="624" y="30"/>
                  </a:cubicBezTo>
                  <a:cubicBezTo>
                    <a:pt x="669" y="163"/>
                    <a:pt x="675" y="297"/>
                    <a:pt x="688" y="436"/>
                  </a:cubicBezTo>
                  <a:cubicBezTo>
                    <a:pt x="701" y="567"/>
                    <a:pt x="710" y="699"/>
                    <a:pt x="729" y="829"/>
                  </a:cubicBezTo>
                  <a:cubicBezTo>
                    <a:pt x="774" y="1129"/>
                    <a:pt x="845" y="1429"/>
                    <a:pt x="910" y="1725"/>
                  </a:cubicBezTo>
                  <a:cubicBezTo>
                    <a:pt x="1038" y="2309"/>
                    <a:pt x="1160" y="2900"/>
                    <a:pt x="1399" y="3453"/>
                  </a:cubicBezTo>
                  <a:cubicBezTo>
                    <a:pt x="1517" y="3728"/>
                    <a:pt x="1651" y="3997"/>
                    <a:pt x="1799" y="4257"/>
                  </a:cubicBezTo>
                  <a:cubicBezTo>
                    <a:pt x="1863" y="4538"/>
                    <a:pt x="1933" y="4817"/>
                    <a:pt x="2014" y="5093"/>
                  </a:cubicBezTo>
                  <a:cubicBezTo>
                    <a:pt x="2077" y="5311"/>
                    <a:pt x="2149" y="5524"/>
                    <a:pt x="2222" y="5738"/>
                  </a:cubicBezTo>
                  <a:cubicBezTo>
                    <a:pt x="2197" y="5676"/>
                    <a:pt x="2170" y="5613"/>
                    <a:pt x="2137" y="5553"/>
                  </a:cubicBezTo>
                  <a:cubicBezTo>
                    <a:pt x="2026" y="5354"/>
                    <a:pt x="1904" y="5160"/>
                    <a:pt x="1763" y="4983"/>
                  </a:cubicBezTo>
                  <a:cubicBezTo>
                    <a:pt x="1479" y="4620"/>
                    <a:pt x="1111" y="4347"/>
                    <a:pt x="729" y="4097"/>
                  </a:cubicBezTo>
                  <a:cubicBezTo>
                    <a:pt x="510" y="3954"/>
                    <a:pt x="288" y="3814"/>
                    <a:pt x="70" y="3666"/>
                  </a:cubicBezTo>
                  <a:cubicBezTo>
                    <a:pt x="63" y="3661"/>
                    <a:pt x="55" y="3658"/>
                    <a:pt x="49" y="3658"/>
                  </a:cubicBezTo>
                  <a:cubicBezTo>
                    <a:pt x="19" y="3658"/>
                    <a:pt x="0" y="3703"/>
                    <a:pt x="22" y="3729"/>
                  </a:cubicBezTo>
                  <a:cubicBezTo>
                    <a:pt x="383" y="4191"/>
                    <a:pt x="719" y="4672"/>
                    <a:pt x="1103" y="5116"/>
                  </a:cubicBezTo>
                  <a:cubicBezTo>
                    <a:pt x="1290" y="5331"/>
                    <a:pt x="1493" y="5526"/>
                    <a:pt x="1717" y="5702"/>
                  </a:cubicBezTo>
                  <a:cubicBezTo>
                    <a:pt x="1933" y="5872"/>
                    <a:pt x="2160" y="6031"/>
                    <a:pt x="2383" y="6194"/>
                  </a:cubicBezTo>
                  <a:cubicBezTo>
                    <a:pt x="2384" y="6195"/>
                    <a:pt x="2386" y="6195"/>
                    <a:pt x="2389" y="6196"/>
                  </a:cubicBezTo>
                  <a:cubicBezTo>
                    <a:pt x="2399" y="6225"/>
                    <a:pt x="2410" y="6255"/>
                    <a:pt x="2420" y="6282"/>
                  </a:cubicBezTo>
                  <a:cubicBezTo>
                    <a:pt x="2570" y="6683"/>
                    <a:pt x="2720" y="7083"/>
                    <a:pt x="2881" y="7479"/>
                  </a:cubicBezTo>
                  <a:cubicBezTo>
                    <a:pt x="2955" y="7664"/>
                    <a:pt x="3036" y="7845"/>
                    <a:pt x="3118" y="8026"/>
                  </a:cubicBezTo>
                  <a:cubicBezTo>
                    <a:pt x="3031" y="7913"/>
                    <a:pt x="2940" y="7804"/>
                    <a:pt x="2845" y="7700"/>
                  </a:cubicBezTo>
                  <a:cubicBezTo>
                    <a:pt x="2483" y="7302"/>
                    <a:pt x="2077" y="6958"/>
                    <a:pt x="1649" y="6635"/>
                  </a:cubicBezTo>
                  <a:cubicBezTo>
                    <a:pt x="1400" y="6446"/>
                    <a:pt x="1146" y="6262"/>
                    <a:pt x="904" y="6066"/>
                  </a:cubicBezTo>
                  <a:cubicBezTo>
                    <a:pt x="894" y="6059"/>
                    <a:pt x="885" y="6056"/>
                    <a:pt x="876" y="6056"/>
                  </a:cubicBezTo>
                  <a:cubicBezTo>
                    <a:pt x="845" y="6056"/>
                    <a:pt x="821" y="6092"/>
                    <a:pt x="847" y="6122"/>
                  </a:cubicBezTo>
                  <a:cubicBezTo>
                    <a:pt x="1225" y="6559"/>
                    <a:pt x="1540" y="7047"/>
                    <a:pt x="1936" y="7470"/>
                  </a:cubicBezTo>
                  <a:cubicBezTo>
                    <a:pt x="2115" y="7662"/>
                    <a:pt x="2312" y="7841"/>
                    <a:pt x="2529" y="7988"/>
                  </a:cubicBezTo>
                  <a:cubicBezTo>
                    <a:pt x="2722" y="8117"/>
                    <a:pt x="2927" y="8229"/>
                    <a:pt x="3116" y="8362"/>
                  </a:cubicBezTo>
                  <a:cubicBezTo>
                    <a:pt x="3211" y="8429"/>
                    <a:pt x="3302" y="8504"/>
                    <a:pt x="3380" y="8586"/>
                  </a:cubicBezTo>
                  <a:cubicBezTo>
                    <a:pt x="3563" y="8972"/>
                    <a:pt x="3747" y="9356"/>
                    <a:pt x="3910" y="9750"/>
                  </a:cubicBezTo>
                  <a:cubicBezTo>
                    <a:pt x="4224" y="10509"/>
                    <a:pt x="4484" y="11289"/>
                    <a:pt x="4660" y="12091"/>
                  </a:cubicBezTo>
                  <a:cubicBezTo>
                    <a:pt x="4764" y="12565"/>
                    <a:pt x="4836" y="13049"/>
                    <a:pt x="4891" y="13531"/>
                  </a:cubicBezTo>
                  <a:cubicBezTo>
                    <a:pt x="4920" y="13774"/>
                    <a:pt x="4941" y="14019"/>
                    <a:pt x="4957" y="14264"/>
                  </a:cubicBezTo>
                  <a:cubicBezTo>
                    <a:pt x="4968" y="14436"/>
                    <a:pt x="4972" y="14610"/>
                    <a:pt x="4988" y="14783"/>
                  </a:cubicBezTo>
                  <a:lnTo>
                    <a:pt x="4988" y="13226"/>
                  </a:lnTo>
                  <a:cubicBezTo>
                    <a:pt x="4950" y="12939"/>
                    <a:pt x="4906" y="12657"/>
                    <a:pt x="4857" y="12375"/>
                  </a:cubicBezTo>
                  <a:cubicBezTo>
                    <a:pt x="4719" y="11567"/>
                    <a:pt x="4481" y="10778"/>
                    <a:pt x="4182" y="10015"/>
                  </a:cubicBezTo>
                  <a:cubicBezTo>
                    <a:pt x="4043" y="9658"/>
                    <a:pt x="3890" y="9309"/>
                    <a:pt x="3728" y="8962"/>
                  </a:cubicBezTo>
                  <a:cubicBezTo>
                    <a:pt x="3747" y="8844"/>
                    <a:pt x="3756" y="8726"/>
                    <a:pt x="3781" y="8609"/>
                  </a:cubicBezTo>
                  <a:cubicBezTo>
                    <a:pt x="3807" y="8490"/>
                    <a:pt x="3843" y="8372"/>
                    <a:pt x="3881" y="8257"/>
                  </a:cubicBezTo>
                  <a:cubicBezTo>
                    <a:pt x="3958" y="8024"/>
                    <a:pt x="4053" y="7796"/>
                    <a:pt x="4107" y="7556"/>
                  </a:cubicBezTo>
                  <a:cubicBezTo>
                    <a:pt x="4208" y="7121"/>
                    <a:pt x="4284" y="6667"/>
                    <a:pt x="4294" y="6219"/>
                  </a:cubicBezTo>
                  <a:cubicBezTo>
                    <a:pt x="4299" y="5973"/>
                    <a:pt x="4280" y="5724"/>
                    <a:pt x="4207" y="5490"/>
                  </a:cubicBezTo>
                  <a:cubicBezTo>
                    <a:pt x="4200" y="5469"/>
                    <a:pt x="4179" y="5459"/>
                    <a:pt x="4160" y="5459"/>
                  </a:cubicBezTo>
                  <a:cubicBezTo>
                    <a:pt x="4136" y="5459"/>
                    <a:pt x="4114" y="5473"/>
                    <a:pt x="4116" y="5501"/>
                  </a:cubicBezTo>
                  <a:cubicBezTo>
                    <a:pt x="4143" y="5751"/>
                    <a:pt x="4039" y="5985"/>
                    <a:pt x="3945" y="6211"/>
                  </a:cubicBezTo>
                  <a:cubicBezTo>
                    <a:pt x="3850" y="6440"/>
                    <a:pt x="3769" y="6676"/>
                    <a:pt x="3710" y="6916"/>
                  </a:cubicBezTo>
                  <a:cubicBezTo>
                    <a:pt x="3594" y="7377"/>
                    <a:pt x="3589" y="7850"/>
                    <a:pt x="3567" y="8322"/>
                  </a:cubicBezTo>
                  <a:cubicBezTo>
                    <a:pt x="3563" y="8418"/>
                    <a:pt x="3559" y="8519"/>
                    <a:pt x="3566" y="8618"/>
                  </a:cubicBezTo>
                  <a:cubicBezTo>
                    <a:pt x="3424" y="8325"/>
                    <a:pt x="3279" y="8033"/>
                    <a:pt x="3148" y="7733"/>
                  </a:cubicBezTo>
                  <a:cubicBezTo>
                    <a:pt x="3087" y="7594"/>
                    <a:pt x="3030" y="7455"/>
                    <a:pt x="2974" y="7315"/>
                  </a:cubicBezTo>
                  <a:cubicBezTo>
                    <a:pt x="2975" y="7239"/>
                    <a:pt x="2975" y="7160"/>
                    <a:pt x="2975" y="7083"/>
                  </a:cubicBezTo>
                  <a:cubicBezTo>
                    <a:pt x="3004" y="6936"/>
                    <a:pt x="3036" y="6789"/>
                    <a:pt x="3077" y="6643"/>
                  </a:cubicBezTo>
                  <a:cubicBezTo>
                    <a:pt x="3138" y="6425"/>
                    <a:pt x="3215" y="6210"/>
                    <a:pt x="3287" y="5995"/>
                  </a:cubicBezTo>
                  <a:cubicBezTo>
                    <a:pt x="3440" y="5543"/>
                    <a:pt x="3533" y="5080"/>
                    <a:pt x="3609" y="4610"/>
                  </a:cubicBezTo>
                  <a:cubicBezTo>
                    <a:pt x="3651" y="4344"/>
                    <a:pt x="3692" y="4079"/>
                    <a:pt x="3741" y="3816"/>
                  </a:cubicBezTo>
                  <a:cubicBezTo>
                    <a:pt x="3747" y="3783"/>
                    <a:pt x="3723" y="3759"/>
                    <a:pt x="3697" y="3759"/>
                  </a:cubicBezTo>
                  <a:cubicBezTo>
                    <a:pt x="3684" y="3759"/>
                    <a:pt x="3670" y="3766"/>
                    <a:pt x="3659" y="3781"/>
                  </a:cubicBezTo>
                  <a:cubicBezTo>
                    <a:pt x="3400" y="4168"/>
                    <a:pt x="3281" y="4626"/>
                    <a:pt x="3175" y="5073"/>
                  </a:cubicBezTo>
                  <a:cubicBezTo>
                    <a:pt x="3120" y="5307"/>
                    <a:pt x="3057" y="5539"/>
                    <a:pt x="3008" y="5775"/>
                  </a:cubicBezTo>
                  <a:cubicBezTo>
                    <a:pt x="2952" y="6035"/>
                    <a:pt x="2926" y="6301"/>
                    <a:pt x="2915" y="6567"/>
                  </a:cubicBezTo>
                  <a:cubicBezTo>
                    <a:pt x="2908" y="6740"/>
                    <a:pt x="2910" y="6912"/>
                    <a:pt x="2916" y="7084"/>
                  </a:cubicBezTo>
                  <a:cubicBezTo>
                    <a:pt x="2912" y="7105"/>
                    <a:pt x="2910" y="7126"/>
                    <a:pt x="2906" y="7147"/>
                  </a:cubicBezTo>
                  <a:cubicBezTo>
                    <a:pt x="2825" y="6943"/>
                    <a:pt x="2744" y="6740"/>
                    <a:pt x="2665" y="6537"/>
                  </a:cubicBezTo>
                  <a:cubicBezTo>
                    <a:pt x="2552" y="6246"/>
                    <a:pt x="2437" y="5960"/>
                    <a:pt x="2329" y="5670"/>
                  </a:cubicBezTo>
                  <a:cubicBezTo>
                    <a:pt x="2485" y="5203"/>
                    <a:pt x="2604" y="4723"/>
                    <a:pt x="2727" y="4247"/>
                  </a:cubicBezTo>
                  <a:cubicBezTo>
                    <a:pt x="2845" y="3792"/>
                    <a:pt x="2992" y="3345"/>
                    <a:pt x="3077" y="2883"/>
                  </a:cubicBezTo>
                  <a:cubicBezTo>
                    <a:pt x="3125" y="2631"/>
                    <a:pt x="3156" y="2372"/>
                    <a:pt x="3144" y="2114"/>
                  </a:cubicBezTo>
                  <a:cubicBezTo>
                    <a:pt x="3143" y="2094"/>
                    <a:pt x="3123" y="2078"/>
                    <a:pt x="3105" y="2078"/>
                  </a:cubicBezTo>
                  <a:cubicBezTo>
                    <a:pt x="3095" y="2078"/>
                    <a:pt x="3085" y="2084"/>
                    <a:pt x="3079" y="2096"/>
                  </a:cubicBezTo>
                  <a:cubicBezTo>
                    <a:pt x="2887" y="2529"/>
                    <a:pt x="2613" y="2921"/>
                    <a:pt x="2442" y="3366"/>
                  </a:cubicBezTo>
                  <a:cubicBezTo>
                    <a:pt x="2354" y="3599"/>
                    <a:pt x="2302" y="3842"/>
                    <a:pt x="2254" y="4087"/>
                  </a:cubicBezTo>
                  <a:cubicBezTo>
                    <a:pt x="2205" y="4329"/>
                    <a:pt x="2164" y="4574"/>
                    <a:pt x="2149" y="4820"/>
                  </a:cubicBezTo>
                  <a:cubicBezTo>
                    <a:pt x="2143" y="4926"/>
                    <a:pt x="2143" y="5032"/>
                    <a:pt x="2149" y="5138"/>
                  </a:cubicBezTo>
                  <a:cubicBezTo>
                    <a:pt x="2066" y="4875"/>
                    <a:pt x="1989" y="4611"/>
                    <a:pt x="1919" y="4344"/>
                  </a:cubicBezTo>
                  <a:cubicBezTo>
                    <a:pt x="1928" y="4340"/>
                    <a:pt x="1935" y="4332"/>
                    <a:pt x="1938" y="4319"/>
                  </a:cubicBezTo>
                  <a:cubicBezTo>
                    <a:pt x="2003" y="4030"/>
                    <a:pt x="2022" y="3739"/>
                    <a:pt x="1984" y="3444"/>
                  </a:cubicBezTo>
                  <a:cubicBezTo>
                    <a:pt x="1945" y="3148"/>
                    <a:pt x="1867" y="2859"/>
                    <a:pt x="1773" y="2578"/>
                  </a:cubicBezTo>
                  <a:cubicBezTo>
                    <a:pt x="1673" y="2285"/>
                    <a:pt x="1562" y="1997"/>
                    <a:pt x="1447" y="1711"/>
                  </a:cubicBezTo>
                  <a:cubicBezTo>
                    <a:pt x="1340" y="1445"/>
                    <a:pt x="1205" y="1193"/>
                    <a:pt x="1073" y="940"/>
                  </a:cubicBezTo>
                  <a:cubicBezTo>
                    <a:pt x="919" y="644"/>
                    <a:pt x="764" y="338"/>
                    <a:pt x="669" y="17"/>
                  </a:cubicBezTo>
                  <a:cubicBezTo>
                    <a:pt x="665" y="6"/>
                    <a:pt x="656" y="1"/>
                    <a:pt x="6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6" name="Google Shape;5356;p188"/>
            <p:cNvSpPr/>
            <p:nvPr/>
          </p:nvSpPr>
          <p:spPr>
            <a:xfrm>
              <a:off x="-986691" y="3260878"/>
              <a:ext cx="298016" cy="703479"/>
            </a:xfrm>
            <a:custGeom>
              <a:avLst/>
              <a:gdLst/>
              <a:ahLst/>
              <a:cxnLst/>
              <a:rect l="l" t="t" r="r" b="b"/>
              <a:pathLst>
                <a:path w="4288" h="10122" extrusionOk="0">
                  <a:moveTo>
                    <a:pt x="1139" y="1"/>
                  </a:moveTo>
                  <a:cubicBezTo>
                    <a:pt x="1121" y="1"/>
                    <a:pt x="1104" y="18"/>
                    <a:pt x="1117" y="38"/>
                  </a:cubicBezTo>
                  <a:cubicBezTo>
                    <a:pt x="1880" y="1214"/>
                    <a:pt x="2424" y="2516"/>
                    <a:pt x="2876" y="3838"/>
                  </a:cubicBezTo>
                  <a:cubicBezTo>
                    <a:pt x="3037" y="4312"/>
                    <a:pt x="3188" y="4790"/>
                    <a:pt x="3335" y="5270"/>
                  </a:cubicBezTo>
                  <a:cubicBezTo>
                    <a:pt x="3296" y="5240"/>
                    <a:pt x="3255" y="5211"/>
                    <a:pt x="3212" y="5185"/>
                  </a:cubicBezTo>
                  <a:cubicBezTo>
                    <a:pt x="2974" y="4941"/>
                    <a:pt x="2695" y="4738"/>
                    <a:pt x="2409" y="4549"/>
                  </a:cubicBezTo>
                  <a:cubicBezTo>
                    <a:pt x="1984" y="4267"/>
                    <a:pt x="1521" y="4063"/>
                    <a:pt x="1011" y="3998"/>
                  </a:cubicBezTo>
                  <a:cubicBezTo>
                    <a:pt x="695" y="3957"/>
                    <a:pt x="375" y="3960"/>
                    <a:pt x="56" y="3953"/>
                  </a:cubicBezTo>
                  <a:cubicBezTo>
                    <a:pt x="56" y="3953"/>
                    <a:pt x="55" y="3953"/>
                    <a:pt x="55" y="3953"/>
                  </a:cubicBezTo>
                  <a:cubicBezTo>
                    <a:pt x="15" y="3953"/>
                    <a:pt x="0" y="4011"/>
                    <a:pt x="36" y="4030"/>
                  </a:cubicBezTo>
                  <a:cubicBezTo>
                    <a:pt x="283" y="4166"/>
                    <a:pt x="503" y="4342"/>
                    <a:pt x="738" y="4497"/>
                  </a:cubicBezTo>
                  <a:cubicBezTo>
                    <a:pt x="973" y="4652"/>
                    <a:pt x="1231" y="4762"/>
                    <a:pt x="1499" y="4847"/>
                  </a:cubicBezTo>
                  <a:cubicBezTo>
                    <a:pt x="1738" y="4923"/>
                    <a:pt x="1980" y="4994"/>
                    <a:pt x="2226" y="5037"/>
                  </a:cubicBezTo>
                  <a:cubicBezTo>
                    <a:pt x="2436" y="5075"/>
                    <a:pt x="2650" y="5098"/>
                    <a:pt x="2856" y="5154"/>
                  </a:cubicBezTo>
                  <a:cubicBezTo>
                    <a:pt x="3026" y="5201"/>
                    <a:pt x="3183" y="5270"/>
                    <a:pt x="3315" y="5378"/>
                  </a:cubicBezTo>
                  <a:cubicBezTo>
                    <a:pt x="3347" y="5419"/>
                    <a:pt x="3378" y="5462"/>
                    <a:pt x="3405" y="5506"/>
                  </a:cubicBezTo>
                  <a:cubicBezTo>
                    <a:pt x="3436" y="5606"/>
                    <a:pt x="3467" y="5709"/>
                    <a:pt x="3499" y="5810"/>
                  </a:cubicBezTo>
                  <a:cubicBezTo>
                    <a:pt x="3711" y="6524"/>
                    <a:pt x="3892" y="7250"/>
                    <a:pt x="4012" y="7987"/>
                  </a:cubicBezTo>
                  <a:cubicBezTo>
                    <a:pt x="4079" y="8396"/>
                    <a:pt x="4126" y="8811"/>
                    <a:pt x="4145" y="9225"/>
                  </a:cubicBezTo>
                  <a:cubicBezTo>
                    <a:pt x="4160" y="9519"/>
                    <a:pt x="4147" y="9825"/>
                    <a:pt x="4177" y="10122"/>
                  </a:cubicBezTo>
                  <a:lnTo>
                    <a:pt x="4288" y="10122"/>
                  </a:lnTo>
                  <a:cubicBezTo>
                    <a:pt x="4274" y="9856"/>
                    <a:pt x="4279" y="9590"/>
                    <a:pt x="4280" y="9325"/>
                  </a:cubicBezTo>
                  <a:cubicBezTo>
                    <a:pt x="4283" y="8961"/>
                    <a:pt x="4245" y="8597"/>
                    <a:pt x="4197" y="8237"/>
                  </a:cubicBezTo>
                  <a:cubicBezTo>
                    <a:pt x="4095" y="7491"/>
                    <a:pt x="3927" y="6755"/>
                    <a:pt x="3719" y="6033"/>
                  </a:cubicBezTo>
                  <a:cubicBezTo>
                    <a:pt x="3512" y="5315"/>
                    <a:pt x="3294" y="4598"/>
                    <a:pt x="3049" y="3891"/>
                  </a:cubicBezTo>
                  <a:cubicBezTo>
                    <a:pt x="3053" y="3826"/>
                    <a:pt x="3060" y="3764"/>
                    <a:pt x="3071" y="3701"/>
                  </a:cubicBezTo>
                  <a:cubicBezTo>
                    <a:pt x="3095" y="3576"/>
                    <a:pt x="3125" y="3453"/>
                    <a:pt x="3155" y="3330"/>
                  </a:cubicBezTo>
                  <a:cubicBezTo>
                    <a:pt x="3217" y="3091"/>
                    <a:pt x="3285" y="2854"/>
                    <a:pt x="3335" y="2612"/>
                  </a:cubicBezTo>
                  <a:cubicBezTo>
                    <a:pt x="3428" y="2152"/>
                    <a:pt x="3418" y="1679"/>
                    <a:pt x="3356" y="1216"/>
                  </a:cubicBezTo>
                  <a:cubicBezTo>
                    <a:pt x="3321" y="960"/>
                    <a:pt x="3275" y="701"/>
                    <a:pt x="3199" y="454"/>
                  </a:cubicBezTo>
                  <a:cubicBezTo>
                    <a:pt x="3193" y="433"/>
                    <a:pt x="3173" y="421"/>
                    <a:pt x="3154" y="421"/>
                  </a:cubicBezTo>
                  <a:cubicBezTo>
                    <a:pt x="3135" y="421"/>
                    <a:pt x="3117" y="432"/>
                    <a:pt x="3112" y="454"/>
                  </a:cubicBezTo>
                  <a:cubicBezTo>
                    <a:pt x="2987" y="990"/>
                    <a:pt x="2871" y="1520"/>
                    <a:pt x="2848" y="2073"/>
                  </a:cubicBezTo>
                  <a:cubicBezTo>
                    <a:pt x="2828" y="2504"/>
                    <a:pt x="2818" y="2945"/>
                    <a:pt x="2866" y="3375"/>
                  </a:cubicBezTo>
                  <a:cubicBezTo>
                    <a:pt x="2701" y="2929"/>
                    <a:pt x="2526" y="2487"/>
                    <a:pt x="2331" y="2053"/>
                  </a:cubicBezTo>
                  <a:cubicBezTo>
                    <a:pt x="2009" y="1335"/>
                    <a:pt x="1630" y="645"/>
                    <a:pt x="1162" y="12"/>
                  </a:cubicBezTo>
                  <a:cubicBezTo>
                    <a:pt x="1156" y="4"/>
                    <a:pt x="1147" y="1"/>
                    <a:pt x="11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7" name="Google Shape;5357;p188"/>
            <p:cNvSpPr/>
            <p:nvPr/>
          </p:nvSpPr>
          <p:spPr>
            <a:xfrm>
              <a:off x="-1083434" y="3055855"/>
              <a:ext cx="328457" cy="353060"/>
            </a:xfrm>
            <a:custGeom>
              <a:avLst/>
              <a:gdLst/>
              <a:ahLst/>
              <a:cxnLst/>
              <a:rect l="l" t="t" r="r" b="b"/>
              <a:pathLst>
                <a:path w="4726" h="5080" extrusionOk="0">
                  <a:moveTo>
                    <a:pt x="2262" y="2134"/>
                  </a:moveTo>
                  <a:lnTo>
                    <a:pt x="2262" y="2134"/>
                  </a:lnTo>
                  <a:cubicBezTo>
                    <a:pt x="2259" y="2142"/>
                    <a:pt x="2258" y="2149"/>
                    <a:pt x="2255" y="2157"/>
                  </a:cubicBezTo>
                  <a:cubicBezTo>
                    <a:pt x="2252" y="2154"/>
                    <a:pt x="2249" y="2153"/>
                    <a:pt x="2245" y="2150"/>
                  </a:cubicBezTo>
                  <a:cubicBezTo>
                    <a:pt x="2250" y="2145"/>
                    <a:pt x="2255" y="2139"/>
                    <a:pt x="2262" y="2134"/>
                  </a:cubicBezTo>
                  <a:close/>
                  <a:moveTo>
                    <a:pt x="1560" y="1"/>
                  </a:moveTo>
                  <a:cubicBezTo>
                    <a:pt x="1480" y="1"/>
                    <a:pt x="1415" y="63"/>
                    <a:pt x="1400" y="149"/>
                  </a:cubicBezTo>
                  <a:cubicBezTo>
                    <a:pt x="1379" y="273"/>
                    <a:pt x="1425" y="402"/>
                    <a:pt x="1450" y="521"/>
                  </a:cubicBezTo>
                  <a:cubicBezTo>
                    <a:pt x="1492" y="712"/>
                    <a:pt x="1521" y="903"/>
                    <a:pt x="1573" y="1091"/>
                  </a:cubicBezTo>
                  <a:cubicBezTo>
                    <a:pt x="1636" y="1315"/>
                    <a:pt x="1712" y="1542"/>
                    <a:pt x="1820" y="1747"/>
                  </a:cubicBezTo>
                  <a:cubicBezTo>
                    <a:pt x="1866" y="1832"/>
                    <a:pt x="1920" y="1914"/>
                    <a:pt x="1973" y="1995"/>
                  </a:cubicBezTo>
                  <a:cubicBezTo>
                    <a:pt x="1956" y="1983"/>
                    <a:pt x="1937" y="1969"/>
                    <a:pt x="1920" y="1955"/>
                  </a:cubicBezTo>
                  <a:cubicBezTo>
                    <a:pt x="1772" y="1848"/>
                    <a:pt x="1613" y="1756"/>
                    <a:pt x="1456" y="1662"/>
                  </a:cubicBezTo>
                  <a:cubicBezTo>
                    <a:pt x="1189" y="1502"/>
                    <a:pt x="885" y="1341"/>
                    <a:pt x="564" y="1333"/>
                  </a:cubicBezTo>
                  <a:cubicBezTo>
                    <a:pt x="558" y="1333"/>
                    <a:pt x="553" y="1333"/>
                    <a:pt x="548" y="1333"/>
                  </a:cubicBezTo>
                  <a:cubicBezTo>
                    <a:pt x="413" y="1333"/>
                    <a:pt x="262" y="1371"/>
                    <a:pt x="179" y="1484"/>
                  </a:cubicBezTo>
                  <a:cubicBezTo>
                    <a:pt x="106" y="1586"/>
                    <a:pt x="145" y="1706"/>
                    <a:pt x="215" y="1799"/>
                  </a:cubicBezTo>
                  <a:cubicBezTo>
                    <a:pt x="301" y="1912"/>
                    <a:pt x="423" y="1999"/>
                    <a:pt x="542" y="2076"/>
                  </a:cubicBezTo>
                  <a:cubicBezTo>
                    <a:pt x="683" y="2168"/>
                    <a:pt x="829" y="2242"/>
                    <a:pt x="989" y="2294"/>
                  </a:cubicBezTo>
                  <a:cubicBezTo>
                    <a:pt x="1107" y="2333"/>
                    <a:pt x="1230" y="2362"/>
                    <a:pt x="1356" y="2383"/>
                  </a:cubicBezTo>
                  <a:cubicBezTo>
                    <a:pt x="1261" y="2410"/>
                    <a:pt x="1167" y="2441"/>
                    <a:pt x="1074" y="2473"/>
                  </a:cubicBezTo>
                  <a:cubicBezTo>
                    <a:pt x="870" y="2553"/>
                    <a:pt x="663" y="2636"/>
                    <a:pt x="465" y="2738"/>
                  </a:cubicBezTo>
                  <a:cubicBezTo>
                    <a:pt x="333" y="2806"/>
                    <a:pt x="146" y="2890"/>
                    <a:pt x="67" y="3024"/>
                  </a:cubicBezTo>
                  <a:cubicBezTo>
                    <a:pt x="0" y="3141"/>
                    <a:pt x="74" y="3274"/>
                    <a:pt x="195" y="3311"/>
                  </a:cubicBezTo>
                  <a:cubicBezTo>
                    <a:pt x="238" y="3325"/>
                    <a:pt x="284" y="3330"/>
                    <a:pt x="330" y="3330"/>
                  </a:cubicBezTo>
                  <a:cubicBezTo>
                    <a:pt x="424" y="3330"/>
                    <a:pt x="521" y="3308"/>
                    <a:pt x="607" y="3288"/>
                  </a:cubicBezTo>
                  <a:cubicBezTo>
                    <a:pt x="969" y="3201"/>
                    <a:pt x="1279" y="2998"/>
                    <a:pt x="1588" y="2798"/>
                  </a:cubicBezTo>
                  <a:lnTo>
                    <a:pt x="1588" y="2798"/>
                  </a:lnTo>
                  <a:cubicBezTo>
                    <a:pt x="1552" y="2850"/>
                    <a:pt x="1517" y="2903"/>
                    <a:pt x="1484" y="2958"/>
                  </a:cubicBezTo>
                  <a:cubicBezTo>
                    <a:pt x="1266" y="3307"/>
                    <a:pt x="1110" y="3702"/>
                    <a:pt x="1034" y="4108"/>
                  </a:cubicBezTo>
                  <a:cubicBezTo>
                    <a:pt x="1009" y="4243"/>
                    <a:pt x="971" y="4438"/>
                    <a:pt x="1064" y="4554"/>
                  </a:cubicBezTo>
                  <a:cubicBezTo>
                    <a:pt x="1102" y="4603"/>
                    <a:pt x="1147" y="4622"/>
                    <a:pt x="1193" y="4622"/>
                  </a:cubicBezTo>
                  <a:cubicBezTo>
                    <a:pt x="1275" y="4622"/>
                    <a:pt x="1362" y="4562"/>
                    <a:pt x="1426" y="4503"/>
                  </a:cubicBezTo>
                  <a:cubicBezTo>
                    <a:pt x="1716" y="4243"/>
                    <a:pt x="1886" y="3896"/>
                    <a:pt x="1981" y="3522"/>
                  </a:cubicBezTo>
                  <a:cubicBezTo>
                    <a:pt x="2027" y="3339"/>
                    <a:pt x="2075" y="3158"/>
                    <a:pt x="2125" y="2974"/>
                  </a:cubicBezTo>
                  <a:lnTo>
                    <a:pt x="2125" y="2974"/>
                  </a:lnTo>
                  <a:cubicBezTo>
                    <a:pt x="2117" y="3224"/>
                    <a:pt x="2123" y="3472"/>
                    <a:pt x="2157" y="3723"/>
                  </a:cubicBezTo>
                  <a:cubicBezTo>
                    <a:pt x="2209" y="4090"/>
                    <a:pt x="2280" y="4464"/>
                    <a:pt x="2481" y="4780"/>
                  </a:cubicBezTo>
                  <a:cubicBezTo>
                    <a:pt x="2541" y="4874"/>
                    <a:pt x="2686" y="5079"/>
                    <a:pt x="2818" y="5079"/>
                  </a:cubicBezTo>
                  <a:cubicBezTo>
                    <a:pt x="2862" y="5079"/>
                    <a:pt x="2904" y="5056"/>
                    <a:pt x="2941" y="4999"/>
                  </a:cubicBezTo>
                  <a:cubicBezTo>
                    <a:pt x="3040" y="4849"/>
                    <a:pt x="3039" y="4621"/>
                    <a:pt x="3035" y="4450"/>
                  </a:cubicBezTo>
                  <a:cubicBezTo>
                    <a:pt x="3030" y="4219"/>
                    <a:pt x="2992" y="3991"/>
                    <a:pt x="2942" y="3766"/>
                  </a:cubicBezTo>
                  <a:cubicBezTo>
                    <a:pt x="2832" y="3254"/>
                    <a:pt x="2649" y="2773"/>
                    <a:pt x="2326" y="2360"/>
                  </a:cubicBezTo>
                  <a:cubicBezTo>
                    <a:pt x="2330" y="2359"/>
                    <a:pt x="2331" y="2359"/>
                    <a:pt x="2333" y="2358"/>
                  </a:cubicBezTo>
                  <a:cubicBezTo>
                    <a:pt x="2346" y="2362"/>
                    <a:pt x="2358" y="2364"/>
                    <a:pt x="2372" y="2367"/>
                  </a:cubicBezTo>
                  <a:cubicBezTo>
                    <a:pt x="2460" y="2467"/>
                    <a:pt x="2538" y="2581"/>
                    <a:pt x="2614" y="2683"/>
                  </a:cubicBezTo>
                  <a:cubicBezTo>
                    <a:pt x="2757" y="2875"/>
                    <a:pt x="2920" y="3042"/>
                    <a:pt x="3080" y="3218"/>
                  </a:cubicBezTo>
                  <a:cubicBezTo>
                    <a:pt x="3385" y="3551"/>
                    <a:pt x="3704" y="3880"/>
                    <a:pt x="4126" y="4056"/>
                  </a:cubicBezTo>
                  <a:cubicBezTo>
                    <a:pt x="4215" y="4094"/>
                    <a:pt x="4337" y="4145"/>
                    <a:pt x="4448" y="4145"/>
                  </a:cubicBezTo>
                  <a:cubicBezTo>
                    <a:pt x="4499" y="4145"/>
                    <a:pt x="4548" y="4134"/>
                    <a:pt x="4589" y="4106"/>
                  </a:cubicBezTo>
                  <a:cubicBezTo>
                    <a:pt x="4721" y="4015"/>
                    <a:pt x="4656" y="3826"/>
                    <a:pt x="4606" y="3708"/>
                  </a:cubicBezTo>
                  <a:cubicBezTo>
                    <a:pt x="4422" y="3271"/>
                    <a:pt x="4023" y="2959"/>
                    <a:pt x="3634" y="2711"/>
                  </a:cubicBezTo>
                  <a:cubicBezTo>
                    <a:pt x="3447" y="2590"/>
                    <a:pt x="3237" y="2538"/>
                    <a:pt x="3030" y="2466"/>
                  </a:cubicBezTo>
                  <a:lnTo>
                    <a:pt x="3030" y="2466"/>
                  </a:lnTo>
                  <a:cubicBezTo>
                    <a:pt x="3095" y="2469"/>
                    <a:pt x="3159" y="2470"/>
                    <a:pt x="3224" y="2470"/>
                  </a:cubicBezTo>
                  <a:cubicBezTo>
                    <a:pt x="3307" y="2470"/>
                    <a:pt x="3389" y="2468"/>
                    <a:pt x="3470" y="2463"/>
                  </a:cubicBezTo>
                  <a:cubicBezTo>
                    <a:pt x="3668" y="2450"/>
                    <a:pt x="3865" y="2417"/>
                    <a:pt x="4056" y="2368"/>
                  </a:cubicBezTo>
                  <a:cubicBezTo>
                    <a:pt x="4206" y="2329"/>
                    <a:pt x="4357" y="2291"/>
                    <a:pt x="4490" y="2209"/>
                  </a:cubicBezTo>
                  <a:cubicBezTo>
                    <a:pt x="4575" y="2155"/>
                    <a:pt x="4674" y="2081"/>
                    <a:pt x="4699" y="1979"/>
                  </a:cubicBezTo>
                  <a:cubicBezTo>
                    <a:pt x="4726" y="1871"/>
                    <a:pt x="4638" y="1799"/>
                    <a:pt x="4546" y="1763"/>
                  </a:cubicBezTo>
                  <a:cubicBezTo>
                    <a:pt x="4424" y="1713"/>
                    <a:pt x="4284" y="1698"/>
                    <a:pt x="4148" y="1698"/>
                  </a:cubicBezTo>
                  <a:cubicBezTo>
                    <a:pt x="4097" y="1698"/>
                    <a:pt x="4045" y="1700"/>
                    <a:pt x="3996" y="1703"/>
                  </a:cubicBezTo>
                  <a:cubicBezTo>
                    <a:pt x="3810" y="1717"/>
                    <a:pt x="3627" y="1756"/>
                    <a:pt x="3449" y="1810"/>
                  </a:cubicBezTo>
                  <a:cubicBezTo>
                    <a:pt x="3122" y="1909"/>
                    <a:pt x="2813" y="2060"/>
                    <a:pt x="2502" y="2198"/>
                  </a:cubicBezTo>
                  <a:cubicBezTo>
                    <a:pt x="3101" y="1834"/>
                    <a:pt x="3780" y="1491"/>
                    <a:pt x="4089" y="832"/>
                  </a:cubicBezTo>
                  <a:cubicBezTo>
                    <a:pt x="4129" y="746"/>
                    <a:pt x="4161" y="659"/>
                    <a:pt x="4181" y="567"/>
                  </a:cubicBezTo>
                  <a:cubicBezTo>
                    <a:pt x="4201" y="477"/>
                    <a:pt x="4243" y="380"/>
                    <a:pt x="4233" y="287"/>
                  </a:cubicBezTo>
                  <a:cubicBezTo>
                    <a:pt x="4221" y="164"/>
                    <a:pt x="4130" y="127"/>
                    <a:pt x="4030" y="127"/>
                  </a:cubicBezTo>
                  <a:cubicBezTo>
                    <a:pt x="3978" y="127"/>
                    <a:pt x="3924" y="137"/>
                    <a:pt x="3878" y="151"/>
                  </a:cubicBezTo>
                  <a:cubicBezTo>
                    <a:pt x="3693" y="206"/>
                    <a:pt x="3524" y="290"/>
                    <a:pt x="3377" y="418"/>
                  </a:cubicBezTo>
                  <a:cubicBezTo>
                    <a:pt x="3204" y="571"/>
                    <a:pt x="3065" y="760"/>
                    <a:pt x="2936" y="950"/>
                  </a:cubicBezTo>
                  <a:cubicBezTo>
                    <a:pt x="2794" y="1160"/>
                    <a:pt x="2654" y="1374"/>
                    <a:pt x="2516" y="1589"/>
                  </a:cubicBezTo>
                  <a:cubicBezTo>
                    <a:pt x="2445" y="1697"/>
                    <a:pt x="2384" y="1806"/>
                    <a:pt x="2335" y="1920"/>
                  </a:cubicBezTo>
                  <a:cubicBezTo>
                    <a:pt x="2332" y="1722"/>
                    <a:pt x="2294" y="1520"/>
                    <a:pt x="2256" y="1330"/>
                  </a:cubicBezTo>
                  <a:cubicBezTo>
                    <a:pt x="2184" y="964"/>
                    <a:pt x="2109" y="586"/>
                    <a:pt x="1887" y="275"/>
                  </a:cubicBezTo>
                  <a:cubicBezTo>
                    <a:pt x="1819" y="179"/>
                    <a:pt x="1735" y="56"/>
                    <a:pt x="1620" y="12"/>
                  </a:cubicBezTo>
                  <a:cubicBezTo>
                    <a:pt x="1600" y="4"/>
                    <a:pt x="1579" y="1"/>
                    <a:pt x="156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8" name="Google Shape;5358;p188"/>
            <p:cNvSpPr/>
            <p:nvPr/>
          </p:nvSpPr>
          <p:spPr>
            <a:xfrm>
              <a:off x="-977725" y="3189710"/>
              <a:ext cx="80828" cy="67554"/>
            </a:xfrm>
            <a:custGeom>
              <a:avLst/>
              <a:gdLst/>
              <a:ahLst/>
              <a:cxnLst/>
              <a:rect l="l" t="t" r="r" b="b"/>
              <a:pathLst>
                <a:path w="1163" h="972" extrusionOk="0">
                  <a:moveTo>
                    <a:pt x="711" y="1"/>
                  </a:moveTo>
                  <a:cubicBezTo>
                    <a:pt x="282" y="1"/>
                    <a:pt x="0" y="498"/>
                    <a:pt x="295" y="846"/>
                  </a:cubicBezTo>
                  <a:cubicBezTo>
                    <a:pt x="370" y="934"/>
                    <a:pt x="467" y="971"/>
                    <a:pt x="569" y="971"/>
                  </a:cubicBezTo>
                  <a:cubicBezTo>
                    <a:pt x="837" y="971"/>
                    <a:pt x="1137" y="715"/>
                    <a:pt x="1152" y="457"/>
                  </a:cubicBezTo>
                  <a:cubicBezTo>
                    <a:pt x="1162" y="284"/>
                    <a:pt x="1064" y="105"/>
                    <a:pt x="905" y="38"/>
                  </a:cubicBezTo>
                  <a:cubicBezTo>
                    <a:pt x="846" y="12"/>
                    <a:pt x="784" y="2"/>
                    <a:pt x="721" y="1"/>
                  </a:cubicBezTo>
                  <a:cubicBezTo>
                    <a:pt x="718" y="1"/>
                    <a:pt x="714" y="1"/>
                    <a:pt x="71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9" name="Google Shape;5359;p188"/>
            <p:cNvSpPr/>
            <p:nvPr/>
          </p:nvSpPr>
          <p:spPr>
            <a:xfrm>
              <a:off x="-1978238" y="3559308"/>
              <a:ext cx="154081" cy="151371"/>
            </a:xfrm>
            <a:custGeom>
              <a:avLst/>
              <a:gdLst/>
              <a:ahLst/>
              <a:cxnLst/>
              <a:rect l="l" t="t" r="r" b="b"/>
              <a:pathLst>
                <a:path w="2217" h="2178" extrusionOk="0">
                  <a:moveTo>
                    <a:pt x="47" y="0"/>
                  </a:moveTo>
                  <a:cubicBezTo>
                    <a:pt x="19" y="0"/>
                    <a:pt x="1" y="45"/>
                    <a:pt x="31" y="65"/>
                  </a:cubicBezTo>
                  <a:cubicBezTo>
                    <a:pt x="438" y="351"/>
                    <a:pt x="871" y="612"/>
                    <a:pt x="1227" y="964"/>
                  </a:cubicBezTo>
                  <a:cubicBezTo>
                    <a:pt x="1415" y="1151"/>
                    <a:pt x="1563" y="1365"/>
                    <a:pt x="1704" y="1587"/>
                  </a:cubicBezTo>
                  <a:cubicBezTo>
                    <a:pt x="1827" y="1780"/>
                    <a:pt x="1943" y="1976"/>
                    <a:pt x="2048" y="2177"/>
                  </a:cubicBezTo>
                  <a:lnTo>
                    <a:pt x="2217" y="2177"/>
                  </a:lnTo>
                  <a:cubicBezTo>
                    <a:pt x="2118" y="1981"/>
                    <a:pt x="2009" y="1790"/>
                    <a:pt x="1893" y="1603"/>
                  </a:cubicBezTo>
                  <a:cubicBezTo>
                    <a:pt x="1745" y="1369"/>
                    <a:pt x="1594" y="1140"/>
                    <a:pt x="1401" y="941"/>
                  </a:cubicBezTo>
                  <a:cubicBezTo>
                    <a:pt x="1226" y="761"/>
                    <a:pt x="1026" y="608"/>
                    <a:pt x="817" y="470"/>
                  </a:cubicBezTo>
                  <a:cubicBezTo>
                    <a:pt x="572" y="307"/>
                    <a:pt x="313" y="167"/>
                    <a:pt x="65" y="6"/>
                  </a:cubicBezTo>
                  <a:cubicBezTo>
                    <a:pt x="59" y="2"/>
                    <a:pt x="53" y="0"/>
                    <a:pt x="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0" name="Google Shape;5360;p188"/>
            <p:cNvSpPr/>
            <p:nvPr/>
          </p:nvSpPr>
          <p:spPr>
            <a:xfrm>
              <a:off x="-2129468" y="3411205"/>
              <a:ext cx="288147" cy="283560"/>
            </a:xfrm>
            <a:custGeom>
              <a:avLst/>
              <a:gdLst/>
              <a:ahLst/>
              <a:cxnLst/>
              <a:rect l="l" t="t" r="r" b="b"/>
              <a:pathLst>
                <a:path w="4146" h="4080" extrusionOk="0">
                  <a:moveTo>
                    <a:pt x="2488" y="1"/>
                  </a:moveTo>
                  <a:cubicBezTo>
                    <a:pt x="2485" y="1"/>
                    <a:pt x="2482" y="1"/>
                    <a:pt x="2479" y="2"/>
                  </a:cubicBezTo>
                  <a:cubicBezTo>
                    <a:pt x="2238" y="69"/>
                    <a:pt x="2189" y="403"/>
                    <a:pt x="2166" y="609"/>
                  </a:cubicBezTo>
                  <a:cubicBezTo>
                    <a:pt x="2128" y="924"/>
                    <a:pt x="2140" y="1248"/>
                    <a:pt x="2166" y="1564"/>
                  </a:cubicBezTo>
                  <a:cubicBezTo>
                    <a:pt x="2178" y="1718"/>
                    <a:pt x="2196" y="1869"/>
                    <a:pt x="2217" y="2022"/>
                  </a:cubicBezTo>
                  <a:cubicBezTo>
                    <a:pt x="2194" y="1974"/>
                    <a:pt x="2169" y="1928"/>
                    <a:pt x="2143" y="1882"/>
                  </a:cubicBezTo>
                  <a:cubicBezTo>
                    <a:pt x="2087" y="1779"/>
                    <a:pt x="2028" y="1677"/>
                    <a:pt x="1971" y="1574"/>
                  </a:cubicBezTo>
                  <a:cubicBezTo>
                    <a:pt x="1864" y="1386"/>
                    <a:pt x="1773" y="1191"/>
                    <a:pt x="1665" y="1003"/>
                  </a:cubicBezTo>
                  <a:cubicBezTo>
                    <a:pt x="1501" y="719"/>
                    <a:pt x="1287" y="485"/>
                    <a:pt x="1023" y="291"/>
                  </a:cubicBezTo>
                  <a:cubicBezTo>
                    <a:pt x="958" y="245"/>
                    <a:pt x="867" y="172"/>
                    <a:pt x="780" y="172"/>
                  </a:cubicBezTo>
                  <a:cubicBezTo>
                    <a:pt x="774" y="172"/>
                    <a:pt x="768" y="172"/>
                    <a:pt x="762" y="173"/>
                  </a:cubicBezTo>
                  <a:cubicBezTo>
                    <a:pt x="660" y="186"/>
                    <a:pt x="673" y="309"/>
                    <a:pt x="687" y="382"/>
                  </a:cubicBezTo>
                  <a:cubicBezTo>
                    <a:pt x="764" y="756"/>
                    <a:pt x="989" y="1098"/>
                    <a:pt x="1248" y="1369"/>
                  </a:cubicBezTo>
                  <a:cubicBezTo>
                    <a:pt x="1491" y="1623"/>
                    <a:pt x="1771" y="1859"/>
                    <a:pt x="2069" y="2057"/>
                  </a:cubicBezTo>
                  <a:cubicBezTo>
                    <a:pt x="1684" y="1979"/>
                    <a:pt x="1275" y="1837"/>
                    <a:pt x="881" y="1837"/>
                  </a:cubicBezTo>
                  <a:cubicBezTo>
                    <a:pt x="683" y="1837"/>
                    <a:pt x="490" y="1872"/>
                    <a:pt x="304" y="1969"/>
                  </a:cubicBezTo>
                  <a:cubicBezTo>
                    <a:pt x="206" y="2018"/>
                    <a:pt x="49" y="2103"/>
                    <a:pt x="20" y="2221"/>
                  </a:cubicBezTo>
                  <a:cubicBezTo>
                    <a:pt x="0" y="2297"/>
                    <a:pt x="61" y="2346"/>
                    <a:pt x="126" y="2369"/>
                  </a:cubicBezTo>
                  <a:cubicBezTo>
                    <a:pt x="188" y="2391"/>
                    <a:pt x="252" y="2398"/>
                    <a:pt x="318" y="2398"/>
                  </a:cubicBezTo>
                  <a:cubicBezTo>
                    <a:pt x="389" y="2398"/>
                    <a:pt x="461" y="2390"/>
                    <a:pt x="529" y="2384"/>
                  </a:cubicBezTo>
                  <a:cubicBezTo>
                    <a:pt x="734" y="2365"/>
                    <a:pt x="938" y="2343"/>
                    <a:pt x="1143" y="2322"/>
                  </a:cubicBezTo>
                  <a:cubicBezTo>
                    <a:pt x="1348" y="2302"/>
                    <a:pt x="1551" y="2288"/>
                    <a:pt x="1757" y="2287"/>
                  </a:cubicBezTo>
                  <a:cubicBezTo>
                    <a:pt x="1882" y="2286"/>
                    <a:pt x="2008" y="2283"/>
                    <a:pt x="2131" y="2262"/>
                  </a:cubicBezTo>
                  <a:lnTo>
                    <a:pt x="2131" y="2262"/>
                  </a:lnTo>
                  <a:cubicBezTo>
                    <a:pt x="1874" y="2414"/>
                    <a:pt x="1602" y="2545"/>
                    <a:pt x="1388" y="2759"/>
                  </a:cubicBezTo>
                  <a:cubicBezTo>
                    <a:pt x="1164" y="2981"/>
                    <a:pt x="907" y="3250"/>
                    <a:pt x="821" y="3560"/>
                  </a:cubicBezTo>
                  <a:cubicBezTo>
                    <a:pt x="818" y="3576"/>
                    <a:pt x="824" y="3590"/>
                    <a:pt x="837" y="3599"/>
                  </a:cubicBezTo>
                  <a:cubicBezTo>
                    <a:pt x="882" y="3630"/>
                    <a:pt x="932" y="3642"/>
                    <a:pt x="983" y="3642"/>
                  </a:cubicBezTo>
                  <a:cubicBezTo>
                    <a:pt x="1061" y="3642"/>
                    <a:pt x="1142" y="3613"/>
                    <a:pt x="1213" y="3579"/>
                  </a:cubicBezTo>
                  <a:cubicBezTo>
                    <a:pt x="1363" y="3506"/>
                    <a:pt x="1498" y="3398"/>
                    <a:pt x="1623" y="3288"/>
                  </a:cubicBezTo>
                  <a:cubicBezTo>
                    <a:pt x="1753" y="3173"/>
                    <a:pt x="1877" y="3047"/>
                    <a:pt x="1994" y="2918"/>
                  </a:cubicBezTo>
                  <a:cubicBezTo>
                    <a:pt x="2041" y="2863"/>
                    <a:pt x="2089" y="2809"/>
                    <a:pt x="2131" y="2751"/>
                  </a:cubicBezTo>
                  <a:lnTo>
                    <a:pt x="2131" y="2751"/>
                  </a:lnTo>
                  <a:cubicBezTo>
                    <a:pt x="2101" y="2917"/>
                    <a:pt x="2085" y="3086"/>
                    <a:pt x="2060" y="3248"/>
                  </a:cubicBezTo>
                  <a:cubicBezTo>
                    <a:pt x="2040" y="3389"/>
                    <a:pt x="2025" y="3533"/>
                    <a:pt x="2029" y="3676"/>
                  </a:cubicBezTo>
                  <a:cubicBezTo>
                    <a:pt x="2034" y="3793"/>
                    <a:pt x="2043" y="3936"/>
                    <a:pt x="2121" y="4030"/>
                  </a:cubicBezTo>
                  <a:cubicBezTo>
                    <a:pt x="2150" y="4065"/>
                    <a:pt x="2180" y="4080"/>
                    <a:pt x="2209" y="4080"/>
                  </a:cubicBezTo>
                  <a:cubicBezTo>
                    <a:pt x="2319" y="4080"/>
                    <a:pt x="2417" y="3865"/>
                    <a:pt x="2448" y="3779"/>
                  </a:cubicBezTo>
                  <a:cubicBezTo>
                    <a:pt x="2499" y="3630"/>
                    <a:pt x="2495" y="3465"/>
                    <a:pt x="2491" y="3309"/>
                  </a:cubicBezTo>
                  <a:cubicBezTo>
                    <a:pt x="2489" y="3183"/>
                    <a:pt x="2489" y="3057"/>
                    <a:pt x="2490" y="2930"/>
                  </a:cubicBezTo>
                  <a:cubicBezTo>
                    <a:pt x="2490" y="2858"/>
                    <a:pt x="2491" y="2774"/>
                    <a:pt x="2487" y="2687"/>
                  </a:cubicBezTo>
                  <a:lnTo>
                    <a:pt x="2487" y="2687"/>
                  </a:lnTo>
                  <a:cubicBezTo>
                    <a:pt x="2491" y="2692"/>
                    <a:pt x="2494" y="2697"/>
                    <a:pt x="2497" y="2701"/>
                  </a:cubicBezTo>
                  <a:cubicBezTo>
                    <a:pt x="2634" y="2894"/>
                    <a:pt x="2784" y="3087"/>
                    <a:pt x="2963" y="3243"/>
                  </a:cubicBezTo>
                  <a:cubicBezTo>
                    <a:pt x="3042" y="3313"/>
                    <a:pt x="3170" y="3418"/>
                    <a:pt x="3290" y="3418"/>
                  </a:cubicBezTo>
                  <a:cubicBezTo>
                    <a:pt x="3321" y="3418"/>
                    <a:pt x="3353" y="3411"/>
                    <a:pt x="3382" y="3393"/>
                  </a:cubicBezTo>
                  <a:cubicBezTo>
                    <a:pt x="3456" y="3348"/>
                    <a:pt x="3490" y="3250"/>
                    <a:pt x="3496" y="3168"/>
                  </a:cubicBezTo>
                  <a:cubicBezTo>
                    <a:pt x="3509" y="3025"/>
                    <a:pt x="3432" y="2899"/>
                    <a:pt x="3339" y="2800"/>
                  </a:cubicBezTo>
                  <a:cubicBezTo>
                    <a:pt x="3223" y="2678"/>
                    <a:pt x="3080" y="2592"/>
                    <a:pt x="2951" y="2488"/>
                  </a:cubicBezTo>
                  <a:cubicBezTo>
                    <a:pt x="2878" y="2430"/>
                    <a:pt x="2803" y="2366"/>
                    <a:pt x="2725" y="2315"/>
                  </a:cubicBezTo>
                  <a:lnTo>
                    <a:pt x="2725" y="2315"/>
                  </a:lnTo>
                  <a:cubicBezTo>
                    <a:pt x="2754" y="2316"/>
                    <a:pt x="2783" y="2316"/>
                    <a:pt x="2811" y="2316"/>
                  </a:cubicBezTo>
                  <a:cubicBezTo>
                    <a:pt x="3228" y="2316"/>
                    <a:pt x="3654" y="2243"/>
                    <a:pt x="3987" y="1986"/>
                  </a:cubicBezTo>
                  <a:cubicBezTo>
                    <a:pt x="4058" y="1933"/>
                    <a:pt x="4146" y="1851"/>
                    <a:pt x="4125" y="1753"/>
                  </a:cubicBezTo>
                  <a:cubicBezTo>
                    <a:pt x="4109" y="1674"/>
                    <a:pt x="4027" y="1630"/>
                    <a:pt x="3955" y="1611"/>
                  </a:cubicBezTo>
                  <a:cubicBezTo>
                    <a:pt x="3897" y="1595"/>
                    <a:pt x="3838" y="1589"/>
                    <a:pt x="3778" y="1589"/>
                  </a:cubicBezTo>
                  <a:cubicBezTo>
                    <a:pt x="3706" y="1589"/>
                    <a:pt x="3634" y="1598"/>
                    <a:pt x="3565" y="1608"/>
                  </a:cubicBezTo>
                  <a:cubicBezTo>
                    <a:pt x="3407" y="1632"/>
                    <a:pt x="3253" y="1677"/>
                    <a:pt x="3104" y="1730"/>
                  </a:cubicBezTo>
                  <a:cubicBezTo>
                    <a:pt x="2857" y="1820"/>
                    <a:pt x="2598" y="1934"/>
                    <a:pt x="2397" y="2109"/>
                  </a:cubicBezTo>
                  <a:cubicBezTo>
                    <a:pt x="2448" y="1967"/>
                    <a:pt x="2484" y="1818"/>
                    <a:pt x="2519" y="1674"/>
                  </a:cubicBezTo>
                  <a:cubicBezTo>
                    <a:pt x="2563" y="1490"/>
                    <a:pt x="2602" y="1306"/>
                    <a:pt x="2627" y="1120"/>
                  </a:cubicBezTo>
                  <a:cubicBezTo>
                    <a:pt x="2674" y="751"/>
                    <a:pt x="2661" y="370"/>
                    <a:pt x="2516" y="23"/>
                  </a:cubicBezTo>
                  <a:cubicBezTo>
                    <a:pt x="2511" y="10"/>
                    <a:pt x="2501" y="1"/>
                    <a:pt x="248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1" name="Google Shape;5361;p188"/>
            <p:cNvSpPr/>
            <p:nvPr/>
          </p:nvSpPr>
          <p:spPr>
            <a:xfrm>
              <a:off x="-1999226" y="3537624"/>
              <a:ext cx="64983" cy="51361"/>
            </a:xfrm>
            <a:custGeom>
              <a:avLst/>
              <a:gdLst/>
              <a:ahLst/>
              <a:cxnLst/>
              <a:rect l="l" t="t" r="r" b="b"/>
              <a:pathLst>
                <a:path w="935" h="739" extrusionOk="0">
                  <a:moveTo>
                    <a:pt x="414" y="0"/>
                  </a:moveTo>
                  <a:cubicBezTo>
                    <a:pt x="378" y="0"/>
                    <a:pt x="341" y="5"/>
                    <a:pt x="305" y="14"/>
                  </a:cubicBezTo>
                  <a:cubicBezTo>
                    <a:pt x="153" y="55"/>
                    <a:pt x="28" y="196"/>
                    <a:pt x="14" y="353"/>
                  </a:cubicBezTo>
                  <a:cubicBezTo>
                    <a:pt x="1" y="510"/>
                    <a:pt x="103" y="673"/>
                    <a:pt x="254" y="722"/>
                  </a:cubicBezTo>
                  <a:cubicBezTo>
                    <a:pt x="292" y="733"/>
                    <a:pt x="331" y="738"/>
                    <a:pt x="371" y="738"/>
                  </a:cubicBezTo>
                  <a:cubicBezTo>
                    <a:pt x="383" y="738"/>
                    <a:pt x="395" y="738"/>
                    <a:pt x="408" y="737"/>
                  </a:cubicBezTo>
                  <a:cubicBezTo>
                    <a:pt x="540" y="727"/>
                    <a:pt x="671" y="663"/>
                    <a:pt x="745" y="552"/>
                  </a:cubicBezTo>
                  <a:cubicBezTo>
                    <a:pt x="935" y="278"/>
                    <a:pt x="694" y="0"/>
                    <a:pt x="414"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2" name="Google Shape;5362;p188"/>
            <p:cNvSpPr/>
            <p:nvPr/>
          </p:nvSpPr>
          <p:spPr>
            <a:xfrm>
              <a:off x="-1741940" y="3428302"/>
              <a:ext cx="62619" cy="282378"/>
            </a:xfrm>
            <a:custGeom>
              <a:avLst/>
              <a:gdLst/>
              <a:ahLst/>
              <a:cxnLst/>
              <a:rect l="l" t="t" r="r" b="b"/>
              <a:pathLst>
                <a:path w="901" h="4063" extrusionOk="0">
                  <a:moveTo>
                    <a:pt x="48" y="0"/>
                  </a:moveTo>
                  <a:cubicBezTo>
                    <a:pt x="25" y="0"/>
                    <a:pt x="1" y="20"/>
                    <a:pt x="10" y="48"/>
                  </a:cubicBezTo>
                  <a:cubicBezTo>
                    <a:pt x="198" y="689"/>
                    <a:pt x="362" y="1343"/>
                    <a:pt x="489" y="1999"/>
                  </a:cubicBezTo>
                  <a:cubicBezTo>
                    <a:pt x="552" y="2323"/>
                    <a:pt x="594" y="2647"/>
                    <a:pt x="636" y="2974"/>
                  </a:cubicBezTo>
                  <a:cubicBezTo>
                    <a:pt x="676" y="3273"/>
                    <a:pt x="727" y="3570"/>
                    <a:pt x="768" y="3870"/>
                  </a:cubicBezTo>
                  <a:cubicBezTo>
                    <a:pt x="777" y="3933"/>
                    <a:pt x="784" y="3999"/>
                    <a:pt x="793" y="4062"/>
                  </a:cubicBezTo>
                  <a:lnTo>
                    <a:pt x="900" y="4062"/>
                  </a:lnTo>
                  <a:cubicBezTo>
                    <a:pt x="899" y="4046"/>
                    <a:pt x="896" y="4029"/>
                    <a:pt x="894" y="4010"/>
                  </a:cubicBezTo>
                  <a:cubicBezTo>
                    <a:pt x="858" y="3703"/>
                    <a:pt x="804" y="3398"/>
                    <a:pt x="761" y="3093"/>
                  </a:cubicBezTo>
                  <a:cubicBezTo>
                    <a:pt x="715" y="2774"/>
                    <a:pt x="680" y="2455"/>
                    <a:pt x="622" y="2138"/>
                  </a:cubicBezTo>
                  <a:cubicBezTo>
                    <a:pt x="562" y="1802"/>
                    <a:pt x="489" y="1468"/>
                    <a:pt x="403" y="1136"/>
                  </a:cubicBezTo>
                  <a:cubicBezTo>
                    <a:pt x="306" y="763"/>
                    <a:pt x="193" y="397"/>
                    <a:pt x="84" y="28"/>
                  </a:cubicBezTo>
                  <a:cubicBezTo>
                    <a:pt x="79" y="9"/>
                    <a:pt x="64" y="0"/>
                    <a:pt x="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3" name="Google Shape;5363;p188"/>
            <p:cNvSpPr/>
            <p:nvPr/>
          </p:nvSpPr>
          <p:spPr>
            <a:xfrm>
              <a:off x="-1687591" y="3673009"/>
              <a:ext cx="1599" cy="4865"/>
            </a:xfrm>
            <a:custGeom>
              <a:avLst/>
              <a:gdLst/>
              <a:ahLst/>
              <a:cxnLst/>
              <a:rect l="l" t="t" r="r" b="b"/>
              <a:pathLst>
                <a:path w="23" h="70" extrusionOk="0">
                  <a:moveTo>
                    <a:pt x="17" y="0"/>
                  </a:moveTo>
                  <a:cubicBezTo>
                    <a:pt x="12" y="8"/>
                    <a:pt x="5" y="17"/>
                    <a:pt x="0" y="26"/>
                  </a:cubicBezTo>
                  <a:lnTo>
                    <a:pt x="23" y="70"/>
                  </a:lnTo>
                  <a:cubicBezTo>
                    <a:pt x="21" y="47"/>
                    <a:pt x="20" y="24"/>
                    <a:pt x="17"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4" name="Google Shape;5364;p188"/>
            <p:cNvSpPr/>
            <p:nvPr/>
          </p:nvSpPr>
          <p:spPr>
            <a:xfrm>
              <a:off x="-1688217" y="3489044"/>
              <a:ext cx="86527" cy="184106"/>
            </a:xfrm>
            <a:custGeom>
              <a:avLst/>
              <a:gdLst/>
              <a:ahLst/>
              <a:cxnLst/>
              <a:rect l="l" t="t" r="r" b="b"/>
              <a:pathLst>
                <a:path w="1245" h="2649" extrusionOk="0">
                  <a:moveTo>
                    <a:pt x="1244" y="0"/>
                  </a:moveTo>
                  <a:cubicBezTo>
                    <a:pt x="1173" y="251"/>
                    <a:pt x="850" y="498"/>
                    <a:pt x="693" y="711"/>
                  </a:cubicBezTo>
                  <a:cubicBezTo>
                    <a:pt x="539" y="920"/>
                    <a:pt x="415" y="1144"/>
                    <a:pt x="314" y="1382"/>
                  </a:cubicBezTo>
                  <a:cubicBezTo>
                    <a:pt x="150" y="1762"/>
                    <a:pt x="0" y="2219"/>
                    <a:pt x="27" y="2648"/>
                  </a:cubicBezTo>
                  <a:cubicBezTo>
                    <a:pt x="245" y="2266"/>
                    <a:pt x="636" y="2025"/>
                    <a:pt x="864" y="1639"/>
                  </a:cubicBezTo>
                  <a:cubicBezTo>
                    <a:pt x="1142" y="1166"/>
                    <a:pt x="1234" y="548"/>
                    <a:pt x="124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5" name="Google Shape;5365;p188"/>
            <p:cNvSpPr/>
            <p:nvPr/>
          </p:nvSpPr>
          <p:spPr>
            <a:xfrm>
              <a:off x="-1890877" y="3287357"/>
              <a:ext cx="301213" cy="290579"/>
            </a:xfrm>
            <a:custGeom>
              <a:avLst/>
              <a:gdLst/>
              <a:ahLst/>
              <a:cxnLst/>
              <a:rect l="l" t="t" r="r" b="b"/>
              <a:pathLst>
                <a:path w="4334" h="4181" extrusionOk="0">
                  <a:moveTo>
                    <a:pt x="2735" y="0"/>
                  </a:moveTo>
                  <a:cubicBezTo>
                    <a:pt x="2716" y="0"/>
                    <a:pt x="2694" y="7"/>
                    <a:pt x="2669" y="23"/>
                  </a:cubicBezTo>
                  <a:cubicBezTo>
                    <a:pt x="2627" y="51"/>
                    <a:pt x="2593" y="94"/>
                    <a:pt x="2564" y="134"/>
                  </a:cubicBezTo>
                  <a:cubicBezTo>
                    <a:pt x="2510" y="207"/>
                    <a:pt x="2458" y="284"/>
                    <a:pt x="2422" y="369"/>
                  </a:cubicBezTo>
                  <a:cubicBezTo>
                    <a:pt x="2351" y="530"/>
                    <a:pt x="2320" y="707"/>
                    <a:pt x="2295" y="879"/>
                  </a:cubicBezTo>
                  <a:cubicBezTo>
                    <a:pt x="2268" y="1077"/>
                    <a:pt x="2239" y="1274"/>
                    <a:pt x="2212" y="1472"/>
                  </a:cubicBezTo>
                  <a:cubicBezTo>
                    <a:pt x="2205" y="1518"/>
                    <a:pt x="2202" y="1563"/>
                    <a:pt x="2198" y="1607"/>
                  </a:cubicBezTo>
                  <a:cubicBezTo>
                    <a:pt x="2184" y="1575"/>
                    <a:pt x="2173" y="1543"/>
                    <a:pt x="2162" y="1511"/>
                  </a:cubicBezTo>
                  <a:cubicBezTo>
                    <a:pt x="2095" y="1327"/>
                    <a:pt x="2050" y="1134"/>
                    <a:pt x="1985" y="950"/>
                  </a:cubicBezTo>
                  <a:cubicBezTo>
                    <a:pt x="1902" y="714"/>
                    <a:pt x="1797" y="512"/>
                    <a:pt x="1619" y="334"/>
                  </a:cubicBezTo>
                  <a:cubicBezTo>
                    <a:pt x="1564" y="280"/>
                    <a:pt x="1495" y="212"/>
                    <a:pt x="1416" y="201"/>
                  </a:cubicBezTo>
                  <a:cubicBezTo>
                    <a:pt x="1409" y="200"/>
                    <a:pt x="1403" y="199"/>
                    <a:pt x="1397" y="199"/>
                  </a:cubicBezTo>
                  <a:cubicBezTo>
                    <a:pt x="1329" y="199"/>
                    <a:pt x="1291" y="256"/>
                    <a:pt x="1282" y="324"/>
                  </a:cubicBezTo>
                  <a:cubicBezTo>
                    <a:pt x="1260" y="472"/>
                    <a:pt x="1308" y="636"/>
                    <a:pt x="1358" y="775"/>
                  </a:cubicBezTo>
                  <a:cubicBezTo>
                    <a:pt x="1420" y="946"/>
                    <a:pt x="1506" y="1109"/>
                    <a:pt x="1585" y="1273"/>
                  </a:cubicBezTo>
                  <a:cubicBezTo>
                    <a:pt x="1672" y="1451"/>
                    <a:pt x="1768" y="1647"/>
                    <a:pt x="1896" y="1811"/>
                  </a:cubicBezTo>
                  <a:cubicBezTo>
                    <a:pt x="1721" y="1712"/>
                    <a:pt x="1543" y="1617"/>
                    <a:pt x="1356" y="1542"/>
                  </a:cubicBezTo>
                  <a:cubicBezTo>
                    <a:pt x="1103" y="1439"/>
                    <a:pt x="816" y="1355"/>
                    <a:pt x="538" y="1355"/>
                  </a:cubicBezTo>
                  <a:cubicBezTo>
                    <a:pt x="503" y="1355"/>
                    <a:pt x="469" y="1356"/>
                    <a:pt x="435" y="1359"/>
                  </a:cubicBezTo>
                  <a:cubicBezTo>
                    <a:pt x="365" y="1364"/>
                    <a:pt x="297" y="1374"/>
                    <a:pt x="227" y="1385"/>
                  </a:cubicBezTo>
                  <a:cubicBezTo>
                    <a:pt x="173" y="1395"/>
                    <a:pt x="108" y="1405"/>
                    <a:pt x="62" y="1440"/>
                  </a:cubicBezTo>
                  <a:cubicBezTo>
                    <a:pt x="0" y="1484"/>
                    <a:pt x="24" y="1544"/>
                    <a:pt x="76" y="1585"/>
                  </a:cubicBezTo>
                  <a:cubicBezTo>
                    <a:pt x="190" y="1672"/>
                    <a:pt x="348" y="1693"/>
                    <a:pt x="485" y="1723"/>
                  </a:cubicBezTo>
                  <a:cubicBezTo>
                    <a:pt x="654" y="1758"/>
                    <a:pt x="820" y="1806"/>
                    <a:pt x="988" y="1846"/>
                  </a:cubicBezTo>
                  <a:cubicBezTo>
                    <a:pt x="1185" y="1893"/>
                    <a:pt x="1383" y="1938"/>
                    <a:pt x="1580" y="1979"/>
                  </a:cubicBezTo>
                  <a:cubicBezTo>
                    <a:pt x="1674" y="1997"/>
                    <a:pt x="1767" y="2017"/>
                    <a:pt x="1861" y="2032"/>
                  </a:cubicBezTo>
                  <a:cubicBezTo>
                    <a:pt x="1905" y="2040"/>
                    <a:pt x="1951" y="2048"/>
                    <a:pt x="1997" y="2056"/>
                  </a:cubicBezTo>
                  <a:cubicBezTo>
                    <a:pt x="1955" y="2059"/>
                    <a:pt x="1914" y="2060"/>
                    <a:pt x="1872" y="2060"/>
                  </a:cubicBezTo>
                  <a:cubicBezTo>
                    <a:pt x="1802" y="2060"/>
                    <a:pt x="1732" y="2056"/>
                    <a:pt x="1662" y="2053"/>
                  </a:cubicBezTo>
                  <a:cubicBezTo>
                    <a:pt x="1567" y="2047"/>
                    <a:pt x="1474" y="2043"/>
                    <a:pt x="1380" y="2043"/>
                  </a:cubicBezTo>
                  <a:cubicBezTo>
                    <a:pt x="1307" y="2043"/>
                    <a:pt x="1233" y="2046"/>
                    <a:pt x="1159" y="2053"/>
                  </a:cubicBezTo>
                  <a:cubicBezTo>
                    <a:pt x="852" y="2081"/>
                    <a:pt x="540" y="2163"/>
                    <a:pt x="280" y="2332"/>
                  </a:cubicBezTo>
                  <a:cubicBezTo>
                    <a:pt x="215" y="2374"/>
                    <a:pt x="106" y="2445"/>
                    <a:pt x="108" y="2534"/>
                  </a:cubicBezTo>
                  <a:cubicBezTo>
                    <a:pt x="111" y="2615"/>
                    <a:pt x="205" y="2631"/>
                    <a:pt x="268" y="2641"/>
                  </a:cubicBezTo>
                  <a:cubicBezTo>
                    <a:pt x="336" y="2651"/>
                    <a:pt x="405" y="2656"/>
                    <a:pt x="473" y="2656"/>
                  </a:cubicBezTo>
                  <a:cubicBezTo>
                    <a:pt x="663" y="2656"/>
                    <a:pt x="853" y="2621"/>
                    <a:pt x="1035" y="2578"/>
                  </a:cubicBezTo>
                  <a:cubicBezTo>
                    <a:pt x="1230" y="2532"/>
                    <a:pt x="1430" y="2478"/>
                    <a:pt x="1618" y="2403"/>
                  </a:cubicBezTo>
                  <a:cubicBezTo>
                    <a:pt x="1705" y="2368"/>
                    <a:pt x="1789" y="2328"/>
                    <a:pt x="1872" y="2286"/>
                  </a:cubicBezTo>
                  <a:lnTo>
                    <a:pt x="1961" y="2240"/>
                  </a:lnTo>
                  <a:lnTo>
                    <a:pt x="1961" y="2240"/>
                  </a:lnTo>
                  <a:cubicBezTo>
                    <a:pt x="1582" y="2539"/>
                    <a:pt x="1228" y="2902"/>
                    <a:pt x="1126" y="3387"/>
                  </a:cubicBezTo>
                  <a:cubicBezTo>
                    <a:pt x="1099" y="3514"/>
                    <a:pt x="1095" y="3762"/>
                    <a:pt x="1250" y="3762"/>
                  </a:cubicBezTo>
                  <a:cubicBezTo>
                    <a:pt x="1272" y="3762"/>
                    <a:pt x="1297" y="3757"/>
                    <a:pt x="1326" y="3747"/>
                  </a:cubicBezTo>
                  <a:cubicBezTo>
                    <a:pt x="1439" y="3703"/>
                    <a:pt x="1538" y="3590"/>
                    <a:pt x="1616" y="3502"/>
                  </a:cubicBezTo>
                  <a:cubicBezTo>
                    <a:pt x="1713" y="3390"/>
                    <a:pt x="1799" y="3267"/>
                    <a:pt x="1874" y="3139"/>
                  </a:cubicBezTo>
                  <a:cubicBezTo>
                    <a:pt x="1954" y="2996"/>
                    <a:pt x="2024" y="2847"/>
                    <a:pt x="2101" y="2703"/>
                  </a:cubicBezTo>
                  <a:lnTo>
                    <a:pt x="2101" y="2703"/>
                  </a:lnTo>
                  <a:cubicBezTo>
                    <a:pt x="2089" y="2947"/>
                    <a:pt x="2102" y="3193"/>
                    <a:pt x="2095" y="3436"/>
                  </a:cubicBezTo>
                  <a:cubicBezTo>
                    <a:pt x="2091" y="3575"/>
                    <a:pt x="2085" y="3717"/>
                    <a:pt x="2102" y="3855"/>
                  </a:cubicBezTo>
                  <a:cubicBezTo>
                    <a:pt x="2118" y="3974"/>
                    <a:pt x="2148" y="4101"/>
                    <a:pt x="2250" y="4174"/>
                  </a:cubicBezTo>
                  <a:cubicBezTo>
                    <a:pt x="2256" y="4179"/>
                    <a:pt x="2263" y="4181"/>
                    <a:pt x="2270" y="4181"/>
                  </a:cubicBezTo>
                  <a:cubicBezTo>
                    <a:pt x="2283" y="4181"/>
                    <a:pt x="2296" y="4175"/>
                    <a:pt x="2305" y="4167"/>
                  </a:cubicBezTo>
                  <a:cubicBezTo>
                    <a:pt x="2408" y="4075"/>
                    <a:pt x="2443" y="3912"/>
                    <a:pt x="2461" y="3782"/>
                  </a:cubicBezTo>
                  <a:cubicBezTo>
                    <a:pt x="2485" y="3620"/>
                    <a:pt x="2485" y="3455"/>
                    <a:pt x="2484" y="3288"/>
                  </a:cubicBezTo>
                  <a:cubicBezTo>
                    <a:pt x="2481" y="3116"/>
                    <a:pt x="2484" y="2944"/>
                    <a:pt x="2448" y="2774"/>
                  </a:cubicBezTo>
                  <a:cubicBezTo>
                    <a:pt x="2427" y="2677"/>
                    <a:pt x="2400" y="2580"/>
                    <a:pt x="2373" y="2486"/>
                  </a:cubicBezTo>
                  <a:lnTo>
                    <a:pt x="2373" y="2486"/>
                  </a:lnTo>
                  <a:cubicBezTo>
                    <a:pt x="2512" y="2625"/>
                    <a:pt x="2680" y="2739"/>
                    <a:pt x="2856" y="2834"/>
                  </a:cubicBezTo>
                  <a:cubicBezTo>
                    <a:pt x="3099" y="2965"/>
                    <a:pt x="3383" y="3135"/>
                    <a:pt x="3669" y="3135"/>
                  </a:cubicBezTo>
                  <a:cubicBezTo>
                    <a:pt x="3681" y="3135"/>
                    <a:pt x="3692" y="3134"/>
                    <a:pt x="3703" y="3134"/>
                  </a:cubicBezTo>
                  <a:cubicBezTo>
                    <a:pt x="3783" y="3130"/>
                    <a:pt x="3891" y="3109"/>
                    <a:pt x="3913" y="3017"/>
                  </a:cubicBezTo>
                  <a:cubicBezTo>
                    <a:pt x="3932" y="2937"/>
                    <a:pt x="3874" y="2856"/>
                    <a:pt x="3827" y="2797"/>
                  </a:cubicBezTo>
                  <a:cubicBezTo>
                    <a:pt x="3760" y="2713"/>
                    <a:pt x="3674" y="2647"/>
                    <a:pt x="3585" y="2585"/>
                  </a:cubicBezTo>
                  <a:cubicBezTo>
                    <a:pt x="3460" y="2497"/>
                    <a:pt x="2617" y="2236"/>
                    <a:pt x="2632" y="2236"/>
                  </a:cubicBezTo>
                  <a:cubicBezTo>
                    <a:pt x="2639" y="2236"/>
                    <a:pt x="2647" y="2236"/>
                    <a:pt x="2654" y="2236"/>
                  </a:cubicBezTo>
                  <a:cubicBezTo>
                    <a:pt x="2855" y="2236"/>
                    <a:pt x="3288" y="2271"/>
                    <a:pt x="3614" y="2271"/>
                  </a:cubicBezTo>
                  <a:cubicBezTo>
                    <a:pt x="3752" y="2271"/>
                    <a:pt x="3870" y="2265"/>
                    <a:pt x="3945" y="2247"/>
                  </a:cubicBezTo>
                  <a:cubicBezTo>
                    <a:pt x="4053" y="2216"/>
                    <a:pt x="4334" y="2144"/>
                    <a:pt x="4221" y="1978"/>
                  </a:cubicBezTo>
                  <a:cubicBezTo>
                    <a:pt x="4160" y="1889"/>
                    <a:pt x="4047" y="1848"/>
                    <a:pt x="3947" y="1826"/>
                  </a:cubicBezTo>
                  <a:cubicBezTo>
                    <a:pt x="3807" y="1795"/>
                    <a:pt x="3660" y="1790"/>
                    <a:pt x="3517" y="1790"/>
                  </a:cubicBezTo>
                  <a:cubicBezTo>
                    <a:pt x="3334" y="1790"/>
                    <a:pt x="3148" y="1795"/>
                    <a:pt x="2965" y="1815"/>
                  </a:cubicBezTo>
                  <a:cubicBezTo>
                    <a:pt x="2868" y="1825"/>
                    <a:pt x="2772" y="1842"/>
                    <a:pt x="2678" y="1868"/>
                  </a:cubicBezTo>
                  <a:cubicBezTo>
                    <a:pt x="2858" y="1799"/>
                    <a:pt x="3038" y="1734"/>
                    <a:pt x="3209" y="1647"/>
                  </a:cubicBezTo>
                  <a:cubicBezTo>
                    <a:pt x="3352" y="1575"/>
                    <a:pt x="3481" y="1489"/>
                    <a:pt x="3616" y="1405"/>
                  </a:cubicBezTo>
                  <a:cubicBezTo>
                    <a:pt x="3706" y="1347"/>
                    <a:pt x="3845" y="1278"/>
                    <a:pt x="3888" y="1170"/>
                  </a:cubicBezTo>
                  <a:cubicBezTo>
                    <a:pt x="3933" y="1057"/>
                    <a:pt x="3827" y="1027"/>
                    <a:pt x="3722" y="1027"/>
                  </a:cubicBezTo>
                  <a:cubicBezTo>
                    <a:pt x="3661" y="1027"/>
                    <a:pt x="3600" y="1037"/>
                    <a:pt x="3568" y="1046"/>
                  </a:cubicBezTo>
                  <a:cubicBezTo>
                    <a:pt x="3315" y="1118"/>
                    <a:pt x="3071" y="1257"/>
                    <a:pt x="2860" y="1411"/>
                  </a:cubicBezTo>
                  <a:cubicBezTo>
                    <a:pt x="2736" y="1502"/>
                    <a:pt x="2620" y="1602"/>
                    <a:pt x="2514" y="1712"/>
                  </a:cubicBezTo>
                  <a:cubicBezTo>
                    <a:pt x="2576" y="1563"/>
                    <a:pt x="2629" y="1407"/>
                    <a:pt x="2679" y="1253"/>
                  </a:cubicBezTo>
                  <a:cubicBezTo>
                    <a:pt x="2776" y="957"/>
                    <a:pt x="2860" y="632"/>
                    <a:pt x="2858" y="318"/>
                  </a:cubicBezTo>
                  <a:cubicBezTo>
                    <a:pt x="2858" y="236"/>
                    <a:pt x="2845" y="0"/>
                    <a:pt x="27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6" name="Google Shape;5366;p188"/>
            <p:cNvSpPr/>
            <p:nvPr/>
          </p:nvSpPr>
          <p:spPr>
            <a:xfrm>
              <a:off x="-1760566" y="3406826"/>
              <a:ext cx="54905" cy="50457"/>
            </a:xfrm>
            <a:custGeom>
              <a:avLst/>
              <a:gdLst/>
              <a:ahLst/>
              <a:cxnLst/>
              <a:rect l="l" t="t" r="r" b="b"/>
              <a:pathLst>
                <a:path w="790" h="726" extrusionOk="0">
                  <a:moveTo>
                    <a:pt x="453" y="1"/>
                  </a:moveTo>
                  <a:cubicBezTo>
                    <a:pt x="422" y="1"/>
                    <a:pt x="391" y="3"/>
                    <a:pt x="363" y="9"/>
                  </a:cubicBezTo>
                  <a:cubicBezTo>
                    <a:pt x="250" y="28"/>
                    <a:pt x="144" y="96"/>
                    <a:pt x="88" y="194"/>
                  </a:cubicBezTo>
                  <a:cubicBezTo>
                    <a:pt x="1" y="347"/>
                    <a:pt x="50" y="563"/>
                    <a:pt x="195" y="664"/>
                  </a:cubicBezTo>
                  <a:cubicBezTo>
                    <a:pt x="254" y="705"/>
                    <a:pt x="326" y="725"/>
                    <a:pt x="399" y="725"/>
                  </a:cubicBezTo>
                  <a:cubicBezTo>
                    <a:pt x="502" y="725"/>
                    <a:pt x="605" y="685"/>
                    <a:pt x="675" y="609"/>
                  </a:cubicBezTo>
                  <a:cubicBezTo>
                    <a:pt x="789" y="484"/>
                    <a:pt x="787" y="297"/>
                    <a:pt x="729" y="147"/>
                  </a:cubicBezTo>
                  <a:cubicBezTo>
                    <a:pt x="685" y="38"/>
                    <a:pt x="565" y="1"/>
                    <a:pt x="453"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7" name="Google Shape;5367;p188"/>
            <p:cNvSpPr/>
            <p:nvPr/>
          </p:nvSpPr>
          <p:spPr>
            <a:xfrm>
              <a:off x="-568652" y="3439004"/>
              <a:ext cx="855614" cy="264308"/>
            </a:xfrm>
            <a:custGeom>
              <a:avLst/>
              <a:gdLst/>
              <a:ahLst/>
              <a:cxnLst/>
              <a:rect l="l" t="t" r="r" b="b"/>
              <a:pathLst>
                <a:path w="12311" h="3803" extrusionOk="0">
                  <a:moveTo>
                    <a:pt x="2222" y="1"/>
                  </a:moveTo>
                  <a:cubicBezTo>
                    <a:pt x="1984" y="1"/>
                    <a:pt x="1745" y="32"/>
                    <a:pt x="1535" y="140"/>
                  </a:cubicBezTo>
                  <a:cubicBezTo>
                    <a:pt x="1302" y="259"/>
                    <a:pt x="1127" y="463"/>
                    <a:pt x="956" y="662"/>
                  </a:cubicBezTo>
                  <a:cubicBezTo>
                    <a:pt x="805" y="837"/>
                    <a:pt x="654" y="1013"/>
                    <a:pt x="503" y="1191"/>
                  </a:cubicBezTo>
                  <a:lnTo>
                    <a:pt x="1" y="3703"/>
                  </a:lnTo>
                  <a:lnTo>
                    <a:pt x="12310" y="3803"/>
                  </a:lnTo>
                  <a:cubicBezTo>
                    <a:pt x="12075" y="3225"/>
                    <a:pt x="11638" y="2563"/>
                    <a:pt x="11330" y="2020"/>
                  </a:cubicBezTo>
                  <a:cubicBezTo>
                    <a:pt x="10987" y="1415"/>
                    <a:pt x="10556" y="797"/>
                    <a:pt x="9900" y="567"/>
                  </a:cubicBezTo>
                  <a:cubicBezTo>
                    <a:pt x="9676" y="490"/>
                    <a:pt x="9438" y="461"/>
                    <a:pt x="9202" y="461"/>
                  </a:cubicBezTo>
                  <a:cubicBezTo>
                    <a:pt x="9185" y="461"/>
                    <a:pt x="9169" y="462"/>
                    <a:pt x="9153" y="462"/>
                  </a:cubicBezTo>
                  <a:cubicBezTo>
                    <a:pt x="8083" y="479"/>
                    <a:pt x="7168" y="1036"/>
                    <a:pt x="6603" y="1944"/>
                  </a:cubicBezTo>
                  <a:cubicBezTo>
                    <a:pt x="6331" y="1618"/>
                    <a:pt x="5972" y="1353"/>
                    <a:pt x="5560" y="1252"/>
                  </a:cubicBezTo>
                  <a:cubicBezTo>
                    <a:pt x="5424" y="1219"/>
                    <a:pt x="5282" y="1200"/>
                    <a:pt x="5142" y="1200"/>
                  </a:cubicBezTo>
                  <a:cubicBezTo>
                    <a:pt x="4855" y="1200"/>
                    <a:pt x="4575" y="1278"/>
                    <a:pt x="4362" y="1467"/>
                  </a:cubicBezTo>
                  <a:cubicBezTo>
                    <a:pt x="4050" y="931"/>
                    <a:pt x="3695" y="359"/>
                    <a:pt x="3117" y="135"/>
                  </a:cubicBezTo>
                  <a:cubicBezTo>
                    <a:pt x="2907" y="53"/>
                    <a:pt x="2680" y="24"/>
                    <a:pt x="2454" y="9"/>
                  </a:cubicBezTo>
                  <a:cubicBezTo>
                    <a:pt x="2377" y="4"/>
                    <a:pt x="2300" y="1"/>
                    <a:pt x="22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8" name="Google Shape;5368;p188"/>
            <p:cNvSpPr/>
            <p:nvPr/>
          </p:nvSpPr>
          <p:spPr>
            <a:xfrm>
              <a:off x="-3152777" y="3270677"/>
              <a:ext cx="802586" cy="224833"/>
            </a:xfrm>
            <a:custGeom>
              <a:avLst/>
              <a:gdLst/>
              <a:ahLst/>
              <a:cxnLst/>
              <a:rect l="l" t="t" r="r" b="b"/>
              <a:pathLst>
                <a:path w="11548" h="3235" extrusionOk="0">
                  <a:moveTo>
                    <a:pt x="8299" y="1"/>
                  </a:moveTo>
                  <a:cubicBezTo>
                    <a:pt x="8285" y="1"/>
                    <a:pt x="8272" y="1"/>
                    <a:pt x="8258" y="2"/>
                  </a:cubicBezTo>
                  <a:cubicBezTo>
                    <a:pt x="7972" y="20"/>
                    <a:pt x="7737" y="233"/>
                    <a:pt x="7546" y="447"/>
                  </a:cubicBezTo>
                  <a:cubicBezTo>
                    <a:pt x="7197" y="839"/>
                    <a:pt x="6904" y="1280"/>
                    <a:pt x="6678" y="1753"/>
                  </a:cubicBezTo>
                  <a:cubicBezTo>
                    <a:pt x="6665" y="1498"/>
                    <a:pt x="6492" y="1272"/>
                    <a:pt x="6257" y="1177"/>
                  </a:cubicBezTo>
                  <a:cubicBezTo>
                    <a:pt x="6160" y="1138"/>
                    <a:pt x="6057" y="1120"/>
                    <a:pt x="5953" y="1120"/>
                  </a:cubicBezTo>
                  <a:cubicBezTo>
                    <a:pt x="5803" y="1120"/>
                    <a:pt x="5651" y="1158"/>
                    <a:pt x="5516" y="1226"/>
                  </a:cubicBezTo>
                  <a:cubicBezTo>
                    <a:pt x="5546" y="1056"/>
                    <a:pt x="5374" y="912"/>
                    <a:pt x="5202" y="912"/>
                  </a:cubicBezTo>
                  <a:cubicBezTo>
                    <a:pt x="5198" y="912"/>
                    <a:pt x="5195" y="912"/>
                    <a:pt x="5191" y="912"/>
                  </a:cubicBezTo>
                  <a:cubicBezTo>
                    <a:pt x="5015" y="918"/>
                    <a:pt x="4864" y="1044"/>
                    <a:pt x="4768" y="1190"/>
                  </a:cubicBezTo>
                  <a:cubicBezTo>
                    <a:pt x="4502" y="1014"/>
                    <a:pt x="4315" y="725"/>
                    <a:pt x="4060" y="537"/>
                  </a:cubicBezTo>
                  <a:cubicBezTo>
                    <a:pt x="3794" y="339"/>
                    <a:pt x="3457" y="228"/>
                    <a:pt x="3128" y="228"/>
                  </a:cubicBezTo>
                  <a:cubicBezTo>
                    <a:pt x="2856" y="228"/>
                    <a:pt x="2590" y="304"/>
                    <a:pt x="2373" y="470"/>
                  </a:cubicBezTo>
                  <a:cubicBezTo>
                    <a:pt x="1882" y="844"/>
                    <a:pt x="1768" y="1524"/>
                    <a:pt x="1691" y="2137"/>
                  </a:cubicBezTo>
                  <a:cubicBezTo>
                    <a:pt x="1526" y="1969"/>
                    <a:pt x="1279" y="1882"/>
                    <a:pt x="1039" y="1882"/>
                  </a:cubicBezTo>
                  <a:cubicBezTo>
                    <a:pt x="964" y="1882"/>
                    <a:pt x="889" y="1890"/>
                    <a:pt x="818" y="1907"/>
                  </a:cubicBezTo>
                  <a:cubicBezTo>
                    <a:pt x="518" y="1979"/>
                    <a:pt x="263" y="2211"/>
                    <a:pt x="155" y="2501"/>
                  </a:cubicBezTo>
                  <a:cubicBezTo>
                    <a:pt x="79" y="2710"/>
                    <a:pt x="0" y="3012"/>
                    <a:pt x="8" y="3234"/>
                  </a:cubicBezTo>
                  <a:lnTo>
                    <a:pt x="11547" y="2312"/>
                  </a:lnTo>
                  <a:cubicBezTo>
                    <a:pt x="11475" y="1739"/>
                    <a:pt x="11239" y="1140"/>
                    <a:pt x="10846" y="717"/>
                  </a:cubicBezTo>
                  <a:cubicBezTo>
                    <a:pt x="10719" y="580"/>
                    <a:pt x="10555" y="448"/>
                    <a:pt x="10372" y="448"/>
                  </a:cubicBezTo>
                  <a:cubicBezTo>
                    <a:pt x="10355" y="448"/>
                    <a:pt x="10339" y="449"/>
                    <a:pt x="10323" y="451"/>
                  </a:cubicBezTo>
                  <a:cubicBezTo>
                    <a:pt x="10103" y="481"/>
                    <a:pt x="9963" y="692"/>
                    <a:pt x="9852" y="883"/>
                  </a:cubicBezTo>
                  <a:cubicBezTo>
                    <a:pt x="9770" y="1026"/>
                    <a:pt x="9688" y="1167"/>
                    <a:pt x="9606" y="1309"/>
                  </a:cubicBezTo>
                  <a:cubicBezTo>
                    <a:pt x="9477" y="914"/>
                    <a:pt x="9258" y="574"/>
                    <a:pt x="8947" y="298"/>
                  </a:cubicBezTo>
                  <a:cubicBezTo>
                    <a:pt x="8765" y="138"/>
                    <a:pt x="8540" y="1"/>
                    <a:pt x="829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9" name="Google Shape;5369;p188"/>
            <p:cNvSpPr/>
            <p:nvPr/>
          </p:nvSpPr>
          <p:spPr>
            <a:xfrm>
              <a:off x="-22387" y="2965227"/>
              <a:ext cx="527644" cy="723634"/>
            </a:xfrm>
            <a:custGeom>
              <a:avLst/>
              <a:gdLst/>
              <a:ahLst/>
              <a:cxnLst/>
              <a:rect l="l" t="t" r="r" b="b"/>
              <a:pathLst>
                <a:path w="7592" h="10412" extrusionOk="0">
                  <a:moveTo>
                    <a:pt x="2910" y="1"/>
                  </a:moveTo>
                  <a:cubicBezTo>
                    <a:pt x="2890" y="1"/>
                    <a:pt x="2871" y="5"/>
                    <a:pt x="2856" y="14"/>
                  </a:cubicBezTo>
                  <a:cubicBezTo>
                    <a:pt x="2606" y="160"/>
                    <a:pt x="2685" y="977"/>
                    <a:pt x="2698" y="1225"/>
                  </a:cubicBezTo>
                  <a:cubicBezTo>
                    <a:pt x="2804" y="3328"/>
                    <a:pt x="3764" y="6204"/>
                    <a:pt x="5096" y="7863"/>
                  </a:cubicBezTo>
                  <a:cubicBezTo>
                    <a:pt x="4609" y="7630"/>
                    <a:pt x="2039" y="6578"/>
                    <a:pt x="751" y="6578"/>
                  </a:cubicBezTo>
                  <a:cubicBezTo>
                    <a:pt x="310" y="6578"/>
                    <a:pt x="19" y="6702"/>
                    <a:pt x="14" y="7024"/>
                  </a:cubicBezTo>
                  <a:cubicBezTo>
                    <a:pt x="0" y="7865"/>
                    <a:pt x="1871" y="8956"/>
                    <a:pt x="2470" y="9315"/>
                  </a:cubicBezTo>
                  <a:cubicBezTo>
                    <a:pt x="3090" y="9687"/>
                    <a:pt x="3789" y="10072"/>
                    <a:pt x="4499" y="10412"/>
                  </a:cubicBezTo>
                  <a:lnTo>
                    <a:pt x="7591" y="10412"/>
                  </a:lnTo>
                  <a:lnTo>
                    <a:pt x="7591" y="1721"/>
                  </a:lnTo>
                  <a:cubicBezTo>
                    <a:pt x="7165" y="1801"/>
                    <a:pt x="6812" y="2211"/>
                    <a:pt x="6576" y="2843"/>
                  </a:cubicBezTo>
                  <a:cubicBezTo>
                    <a:pt x="6212" y="3802"/>
                    <a:pt x="6155" y="4436"/>
                    <a:pt x="6085" y="4979"/>
                  </a:cubicBezTo>
                  <a:cubicBezTo>
                    <a:pt x="5313" y="2214"/>
                    <a:pt x="3383" y="1"/>
                    <a:pt x="291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0" name="Google Shape;5370;p188"/>
            <p:cNvSpPr/>
            <p:nvPr/>
          </p:nvSpPr>
          <p:spPr>
            <a:xfrm>
              <a:off x="168597" y="3510241"/>
              <a:ext cx="255273" cy="171457"/>
            </a:xfrm>
            <a:custGeom>
              <a:avLst/>
              <a:gdLst/>
              <a:ahLst/>
              <a:cxnLst/>
              <a:rect l="l" t="t" r="r" b="b"/>
              <a:pathLst>
                <a:path w="3673" h="2467" extrusionOk="0">
                  <a:moveTo>
                    <a:pt x="57" y="1"/>
                  </a:moveTo>
                  <a:cubicBezTo>
                    <a:pt x="22" y="1"/>
                    <a:pt x="0" y="51"/>
                    <a:pt x="37" y="69"/>
                  </a:cubicBezTo>
                  <a:cubicBezTo>
                    <a:pt x="549" y="321"/>
                    <a:pt x="1071" y="560"/>
                    <a:pt x="1552" y="870"/>
                  </a:cubicBezTo>
                  <a:cubicBezTo>
                    <a:pt x="2034" y="1180"/>
                    <a:pt x="2443" y="1584"/>
                    <a:pt x="2886" y="1944"/>
                  </a:cubicBezTo>
                  <a:cubicBezTo>
                    <a:pt x="3123" y="2135"/>
                    <a:pt x="3372" y="2328"/>
                    <a:pt x="3644" y="2465"/>
                  </a:cubicBezTo>
                  <a:cubicBezTo>
                    <a:pt x="3647" y="2466"/>
                    <a:pt x="3649" y="2467"/>
                    <a:pt x="3651" y="2467"/>
                  </a:cubicBezTo>
                  <a:cubicBezTo>
                    <a:pt x="3664" y="2467"/>
                    <a:pt x="3673" y="2448"/>
                    <a:pt x="3660" y="2440"/>
                  </a:cubicBezTo>
                  <a:cubicBezTo>
                    <a:pt x="3191" y="2120"/>
                    <a:pt x="2778" y="1741"/>
                    <a:pt x="2351" y="1371"/>
                  </a:cubicBezTo>
                  <a:cubicBezTo>
                    <a:pt x="1922" y="1001"/>
                    <a:pt x="1465" y="694"/>
                    <a:pt x="959" y="442"/>
                  </a:cubicBezTo>
                  <a:cubicBezTo>
                    <a:pt x="666" y="296"/>
                    <a:pt x="369" y="155"/>
                    <a:pt x="77" y="6"/>
                  </a:cubicBezTo>
                  <a:cubicBezTo>
                    <a:pt x="70" y="2"/>
                    <a:pt x="63"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1" name="Google Shape;5371;p188"/>
            <p:cNvSpPr/>
            <p:nvPr/>
          </p:nvSpPr>
          <p:spPr>
            <a:xfrm>
              <a:off x="331295" y="3384934"/>
              <a:ext cx="100080" cy="158946"/>
            </a:xfrm>
            <a:custGeom>
              <a:avLst/>
              <a:gdLst/>
              <a:ahLst/>
              <a:cxnLst/>
              <a:rect l="l" t="t" r="r" b="b"/>
              <a:pathLst>
                <a:path w="1440" h="2287" extrusionOk="0">
                  <a:moveTo>
                    <a:pt x="22" y="0"/>
                  </a:moveTo>
                  <a:cubicBezTo>
                    <a:pt x="10" y="0"/>
                    <a:pt x="1" y="15"/>
                    <a:pt x="11" y="26"/>
                  </a:cubicBezTo>
                  <a:cubicBezTo>
                    <a:pt x="611" y="683"/>
                    <a:pt x="959" y="1517"/>
                    <a:pt x="1402" y="2278"/>
                  </a:cubicBezTo>
                  <a:cubicBezTo>
                    <a:pt x="1405" y="2284"/>
                    <a:pt x="1411" y="2286"/>
                    <a:pt x="1416" y="2286"/>
                  </a:cubicBezTo>
                  <a:cubicBezTo>
                    <a:pt x="1428" y="2286"/>
                    <a:pt x="1439" y="2277"/>
                    <a:pt x="1434" y="2265"/>
                  </a:cubicBezTo>
                  <a:cubicBezTo>
                    <a:pt x="1261" y="1852"/>
                    <a:pt x="1057" y="1453"/>
                    <a:pt x="830" y="1068"/>
                  </a:cubicBezTo>
                  <a:cubicBezTo>
                    <a:pt x="605" y="690"/>
                    <a:pt x="354" y="308"/>
                    <a:pt x="32" y="5"/>
                  </a:cubicBezTo>
                  <a:cubicBezTo>
                    <a:pt x="29" y="2"/>
                    <a:pt x="25" y="0"/>
                    <a:pt x="2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2" name="Google Shape;5372;p188"/>
            <p:cNvSpPr/>
            <p:nvPr/>
          </p:nvSpPr>
          <p:spPr>
            <a:xfrm>
              <a:off x="457089" y="3276932"/>
              <a:ext cx="30510" cy="282100"/>
            </a:xfrm>
            <a:custGeom>
              <a:avLst/>
              <a:gdLst/>
              <a:ahLst/>
              <a:cxnLst/>
              <a:rect l="l" t="t" r="r" b="b"/>
              <a:pathLst>
                <a:path w="439" h="4059" extrusionOk="0">
                  <a:moveTo>
                    <a:pt x="35" y="1"/>
                  </a:moveTo>
                  <a:cubicBezTo>
                    <a:pt x="30" y="1"/>
                    <a:pt x="24" y="5"/>
                    <a:pt x="24" y="13"/>
                  </a:cubicBezTo>
                  <a:cubicBezTo>
                    <a:pt x="15" y="695"/>
                    <a:pt x="0" y="1381"/>
                    <a:pt x="24" y="2062"/>
                  </a:cubicBezTo>
                  <a:cubicBezTo>
                    <a:pt x="47" y="2739"/>
                    <a:pt x="139" y="3412"/>
                    <a:pt x="391" y="4044"/>
                  </a:cubicBezTo>
                  <a:cubicBezTo>
                    <a:pt x="395" y="4054"/>
                    <a:pt x="403" y="4058"/>
                    <a:pt x="412" y="4058"/>
                  </a:cubicBezTo>
                  <a:cubicBezTo>
                    <a:pt x="425" y="4058"/>
                    <a:pt x="438" y="4048"/>
                    <a:pt x="432" y="4032"/>
                  </a:cubicBezTo>
                  <a:cubicBezTo>
                    <a:pt x="185" y="3393"/>
                    <a:pt x="113" y="2709"/>
                    <a:pt x="98" y="2028"/>
                  </a:cubicBezTo>
                  <a:cubicBezTo>
                    <a:pt x="81" y="1360"/>
                    <a:pt x="134" y="680"/>
                    <a:pt x="50" y="13"/>
                  </a:cubicBezTo>
                  <a:cubicBezTo>
                    <a:pt x="48" y="5"/>
                    <a:pt x="42" y="1"/>
                    <a:pt x="3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3" name="Google Shape;5373;p188"/>
            <p:cNvSpPr/>
            <p:nvPr/>
          </p:nvSpPr>
          <p:spPr>
            <a:xfrm>
              <a:off x="-1488406" y="3355397"/>
              <a:ext cx="1208466" cy="287382"/>
            </a:xfrm>
            <a:custGeom>
              <a:avLst/>
              <a:gdLst/>
              <a:ahLst/>
              <a:cxnLst/>
              <a:rect l="l" t="t" r="r" b="b"/>
              <a:pathLst>
                <a:path w="17388" h="4135" extrusionOk="0">
                  <a:moveTo>
                    <a:pt x="12528" y="1"/>
                  </a:moveTo>
                  <a:cubicBezTo>
                    <a:pt x="11980" y="1"/>
                    <a:pt x="11418" y="215"/>
                    <a:pt x="11001" y="581"/>
                  </a:cubicBezTo>
                  <a:cubicBezTo>
                    <a:pt x="10641" y="894"/>
                    <a:pt x="10393" y="1348"/>
                    <a:pt x="10018" y="1643"/>
                  </a:cubicBezTo>
                  <a:cubicBezTo>
                    <a:pt x="9860" y="1442"/>
                    <a:pt x="9629" y="1277"/>
                    <a:pt x="9375" y="1277"/>
                  </a:cubicBezTo>
                  <a:cubicBezTo>
                    <a:pt x="9367" y="1277"/>
                    <a:pt x="9359" y="1277"/>
                    <a:pt x="9351" y="1277"/>
                  </a:cubicBezTo>
                  <a:cubicBezTo>
                    <a:pt x="9086" y="1289"/>
                    <a:pt x="8834" y="1531"/>
                    <a:pt x="8901" y="1786"/>
                  </a:cubicBezTo>
                  <a:cubicBezTo>
                    <a:pt x="8725" y="1714"/>
                    <a:pt x="8534" y="1675"/>
                    <a:pt x="8344" y="1675"/>
                  </a:cubicBezTo>
                  <a:cubicBezTo>
                    <a:pt x="8151" y="1675"/>
                    <a:pt x="7960" y="1715"/>
                    <a:pt x="7788" y="1801"/>
                  </a:cubicBezTo>
                  <a:cubicBezTo>
                    <a:pt x="7445" y="1971"/>
                    <a:pt x="7214" y="2332"/>
                    <a:pt x="7225" y="2714"/>
                  </a:cubicBezTo>
                  <a:cubicBezTo>
                    <a:pt x="6829" y="2032"/>
                    <a:pt x="6337" y="1407"/>
                    <a:pt x="5768" y="862"/>
                  </a:cubicBezTo>
                  <a:cubicBezTo>
                    <a:pt x="5458" y="567"/>
                    <a:pt x="5086" y="280"/>
                    <a:pt x="4660" y="280"/>
                  </a:cubicBezTo>
                  <a:cubicBezTo>
                    <a:pt x="4655" y="280"/>
                    <a:pt x="4651" y="280"/>
                    <a:pt x="4646" y="280"/>
                  </a:cubicBezTo>
                  <a:cubicBezTo>
                    <a:pt x="4261" y="287"/>
                    <a:pt x="3920" y="530"/>
                    <a:pt x="3652" y="807"/>
                  </a:cubicBezTo>
                  <a:cubicBezTo>
                    <a:pt x="3219" y="1257"/>
                    <a:pt x="2934" y="1793"/>
                    <a:pt x="2786" y="2400"/>
                  </a:cubicBezTo>
                  <a:lnTo>
                    <a:pt x="2367" y="1793"/>
                  </a:lnTo>
                  <a:cubicBezTo>
                    <a:pt x="2179" y="1518"/>
                    <a:pt x="1943" y="1217"/>
                    <a:pt x="1611" y="1201"/>
                  </a:cubicBezTo>
                  <a:cubicBezTo>
                    <a:pt x="1601" y="1200"/>
                    <a:pt x="1591" y="1200"/>
                    <a:pt x="1581" y="1200"/>
                  </a:cubicBezTo>
                  <a:cubicBezTo>
                    <a:pt x="1289" y="1200"/>
                    <a:pt x="1041" y="1429"/>
                    <a:pt x="859" y="1662"/>
                  </a:cubicBezTo>
                  <a:cubicBezTo>
                    <a:pt x="323" y="2342"/>
                    <a:pt x="40" y="3270"/>
                    <a:pt x="1" y="4135"/>
                  </a:cubicBezTo>
                  <a:lnTo>
                    <a:pt x="17387" y="4135"/>
                  </a:lnTo>
                  <a:cubicBezTo>
                    <a:pt x="17374" y="3799"/>
                    <a:pt x="17220" y="3356"/>
                    <a:pt x="17082" y="3055"/>
                  </a:cubicBezTo>
                  <a:cubicBezTo>
                    <a:pt x="16885" y="2632"/>
                    <a:pt x="16475" y="2317"/>
                    <a:pt x="16017" y="2245"/>
                  </a:cubicBezTo>
                  <a:cubicBezTo>
                    <a:pt x="15946" y="2234"/>
                    <a:pt x="15873" y="2228"/>
                    <a:pt x="15799" y="2228"/>
                  </a:cubicBezTo>
                  <a:cubicBezTo>
                    <a:pt x="15401" y="2228"/>
                    <a:pt x="14989" y="2391"/>
                    <a:pt x="14737" y="2692"/>
                  </a:cubicBezTo>
                  <a:cubicBezTo>
                    <a:pt x="14549" y="1784"/>
                    <a:pt x="14297" y="779"/>
                    <a:pt x="13518" y="278"/>
                  </a:cubicBezTo>
                  <a:cubicBezTo>
                    <a:pt x="13221" y="88"/>
                    <a:pt x="12877" y="1"/>
                    <a:pt x="12528"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4" name="Google Shape;5374;p188"/>
            <p:cNvSpPr/>
            <p:nvPr/>
          </p:nvSpPr>
          <p:spPr>
            <a:xfrm>
              <a:off x="-3058952" y="3513925"/>
              <a:ext cx="30024" cy="85276"/>
            </a:xfrm>
            <a:custGeom>
              <a:avLst/>
              <a:gdLst/>
              <a:ahLst/>
              <a:cxnLst/>
              <a:rect l="l" t="t" r="r" b="b"/>
              <a:pathLst>
                <a:path w="432" h="1227" extrusionOk="0">
                  <a:moveTo>
                    <a:pt x="71" y="1"/>
                  </a:moveTo>
                  <a:cubicBezTo>
                    <a:pt x="62" y="1"/>
                    <a:pt x="52" y="6"/>
                    <a:pt x="48" y="17"/>
                  </a:cubicBezTo>
                  <a:cubicBezTo>
                    <a:pt x="0" y="212"/>
                    <a:pt x="71" y="417"/>
                    <a:pt x="134" y="600"/>
                  </a:cubicBezTo>
                  <a:cubicBezTo>
                    <a:pt x="202" y="795"/>
                    <a:pt x="278" y="986"/>
                    <a:pt x="319" y="1189"/>
                  </a:cubicBezTo>
                  <a:cubicBezTo>
                    <a:pt x="324" y="1215"/>
                    <a:pt x="343" y="1227"/>
                    <a:pt x="364" y="1227"/>
                  </a:cubicBezTo>
                  <a:cubicBezTo>
                    <a:pt x="396" y="1227"/>
                    <a:pt x="432" y="1200"/>
                    <a:pt x="424" y="1159"/>
                  </a:cubicBezTo>
                  <a:cubicBezTo>
                    <a:pt x="387" y="963"/>
                    <a:pt x="316" y="776"/>
                    <a:pt x="251" y="588"/>
                  </a:cubicBezTo>
                  <a:cubicBezTo>
                    <a:pt x="188" y="399"/>
                    <a:pt x="153" y="206"/>
                    <a:pt x="94" y="17"/>
                  </a:cubicBezTo>
                  <a:cubicBezTo>
                    <a:pt x="91" y="6"/>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5" name="Google Shape;5375;p188"/>
            <p:cNvSpPr/>
            <p:nvPr/>
          </p:nvSpPr>
          <p:spPr>
            <a:xfrm>
              <a:off x="-3016905" y="3517747"/>
              <a:ext cx="9313" cy="53376"/>
            </a:xfrm>
            <a:custGeom>
              <a:avLst/>
              <a:gdLst/>
              <a:ahLst/>
              <a:cxnLst/>
              <a:rect l="l" t="t" r="r" b="b"/>
              <a:pathLst>
                <a:path w="134" h="768" extrusionOk="0">
                  <a:moveTo>
                    <a:pt x="114" y="1"/>
                  </a:moveTo>
                  <a:cubicBezTo>
                    <a:pt x="110" y="1"/>
                    <a:pt x="105" y="3"/>
                    <a:pt x="101" y="6"/>
                  </a:cubicBezTo>
                  <a:cubicBezTo>
                    <a:pt x="65" y="41"/>
                    <a:pt x="46" y="100"/>
                    <a:pt x="31" y="146"/>
                  </a:cubicBezTo>
                  <a:cubicBezTo>
                    <a:pt x="14" y="205"/>
                    <a:pt x="10" y="270"/>
                    <a:pt x="8" y="331"/>
                  </a:cubicBezTo>
                  <a:cubicBezTo>
                    <a:pt x="1" y="461"/>
                    <a:pt x="11" y="590"/>
                    <a:pt x="13" y="720"/>
                  </a:cubicBezTo>
                  <a:cubicBezTo>
                    <a:pt x="14" y="752"/>
                    <a:pt x="40" y="768"/>
                    <a:pt x="65" y="768"/>
                  </a:cubicBezTo>
                  <a:cubicBezTo>
                    <a:pt x="91" y="768"/>
                    <a:pt x="117" y="751"/>
                    <a:pt x="117" y="719"/>
                  </a:cubicBezTo>
                  <a:cubicBezTo>
                    <a:pt x="118" y="596"/>
                    <a:pt x="113" y="472"/>
                    <a:pt x="115" y="349"/>
                  </a:cubicBezTo>
                  <a:cubicBezTo>
                    <a:pt x="115" y="289"/>
                    <a:pt x="119" y="232"/>
                    <a:pt x="122" y="172"/>
                  </a:cubicBezTo>
                  <a:cubicBezTo>
                    <a:pt x="124" y="123"/>
                    <a:pt x="134" y="69"/>
                    <a:pt x="133" y="19"/>
                  </a:cubicBezTo>
                  <a:cubicBezTo>
                    <a:pt x="133" y="8"/>
                    <a:pt x="124" y="1"/>
                    <a:pt x="11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6" name="Google Shape;5376;p188"/>
            <p:cNvSpPr/>
            <p:nvPr/>
          </p:nvSpPr>
          <p:spPr>
            <a:xfrm>
              <a:off x="-2991747" y="3506627"/>
              <a:ext cx="30510" cy="53932"/>
            </a:xfrm>
            <a:custGeom>
              <a:avLst/>
              <a:gdLst/>
              <a:ahLst/>
              <a:cxnLst/>
              <a:rect l="l" t="t" r="r" b="b"/>
              <a:pathLst>
                <a:path w="439" h="776" extrusionOk="0">
                  <a:moveTo>
                    <a:pt x="402" y="1"/>
                  </a:moveTo>
                  <a:cubicBezTo>
                    <a:pt x="395" y="1"/>
                    <a:pt x="388" y="3"/>
                    <a:pt x="382" y="8"/>
                  </a:cubicBezTo>
                  <a:cubicBezTo>
                    <a:pt x="278" y="91"/>
                    <a:pt x="210" y="218"/>
                    <a:pt x="149" y="335"/>
                  </a:cubicBezTo>
                  <a:cubicBezTo>
                    <a:pt x="88" y="457"/>
                    <a:pt x="37" y="585"/>
                    <a:pt x="8" y="717"/>
                  </a:cubicBezTo>
                  <a:cubicBezTo>
                    <a:pt x="0" y="752"/>
                    <a:pt x="30" y="775"/>
                    <a:pt x="58" y="775"/>
                  </a:cubicBezTo>
                  <a:cubicBezTo>
                    <a:pt x="77" y="775"/>
                    <a:pt x="94" y="765"/>
                    <a:pt x="99" y="741"/>
                  </a:cubicBezTo>
                  <a:cubicBezTo>
                    <a:pt x="129" y="614"/>
                    <a:pt x="175" y="493"/>
                    <a:pt x="235" y="377"/>
                  </a:cubicBezTo>
                  <a:cubicBezTo>
                    <a:pt x="294" y="264"/>
                    <a:pt x="375" y="161"/>
                    <a:pt x="428" y="44"/>
                  </a:cubicBezTo>
                  <a:cubicBezTo>
                    <a:pt x="439" y="21"/>
                    <a:pt x="422" y="1"/>
                    <a:pt x="4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7" name="Google Shape;5377;p188"/>
            <p:cNvSpPr/>
            <p:nvPr/>
          </p:nvSpPr>
          <p:spPr>
            <a:xfrm>
              <a:off x="-2307873" y="3573833"/>
              <a:ext cx="21406" cy="87570"/>
            </a:xfrm>
            <a:custGeom>
              <a:avLst/>
              <a:gdLst/>
              <a:ahLst/>
              <a:cxnLst/>
              <a:rect l="l" t="t" r="r" b="b"/>
              <a:pathLst>
                <a:path w="308" h="1260" extrusionOk="0">
                  <a:moveTo>
                    <a:pt x="63" y="0"/>
                  </a:moveTo>
                  <a:cubicBezTo>
                    <a:pt x="37" y="0"/>
                    <a:pt x="14" y="14"/>
                    <a:pt x="5" y="49"/>
                  </a:cubicBezTo>
                  <a:cubicBezTo>
                    <a:pt x="1" y="66"/>
                    <a:pt x="14" y="79"/>
                    <a:pt x="29" y="79"/>
                  </a:cubicBezTo>
                  <a:cubicBezTo>
                    <a:pt x="31" y="79"/>
                    <a:pt x="32" y="79"/>
                    <a:pt x="33" y="78"/>
                  </a:cubicBezTo>
                  <a:lnTo>
                    <a:pt x="33" y="78"/>
                  </a:lnTo>
                  <a:cubicBezTo>
                    <a:pt x="41" y="126"/>
                    <a:pt x="72" y="182"/>
                    <a:pt x="83" y="223"/>
                  </a:cubicBezTo>
                  <a:cubicBezTo>
                    <a:pt x="106" y="301"/>
                    <a:pt x="124" y="379"/>
                    <a:pt x="139" y="459"/>
                  </a:cubicBezTo>
                  <a:cubicBezTo>
                    <a:pt x="190" y="701"/>
                    <a:pt x="181" y="949"/>
                    <a:pt x="125" y="1190"/>
                  </a:cubicBezTo>
                  <a:cubicBezTo>
                    <a:pt x="115" y="1232"/>
                    <a:pt x="150" y="1260"/>
                    <a:pt x="183" y="1260"/>
                  </a:cubicBezTo>
                  <a:cubicBezTo>
                    <a:pt x="205" y="1260"/>
                    <a:pt x="227" y="1247"/>
                    <a:pt x="234" y="1219"/>
                  </a:cubicBezTo>
                  <a:cubicBezTo>
                    <a:pt x="307" y="921"/>
                    <a:pt x="303" y="623"/>
                    <a:pt x="237" y="324"/>
                  </a:cubicBezTo>
                  <a:cubicBezTo>
                    <a:pt x="216" y="233"/>
                    <a:pt x="198" y="122"/>
                    <a:pt x="142" y="44"/>
                  </a:cubicBezTo>
                  <a:cubicBezTo>
                    <a:pt x="125" y="19"/>
                    <a:pt x="92"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8" name="Google Shape;5378;p188"/>
            <p:cNvSpPr/>
            <p:nvPr/>
          </p:nvSpPr>
          <p:spPr>
            <a:xfrm>
              <a:off x="-2244073" y="3603370"/>
              <a:ext cx="8618" cy="51291"/>
            </a:xfrm>
            <a:custGeom>
              <a:avLst/>
              <a:gdLst/>
              <a:ahLst/>
              <a:cxnLst/>
              <a:rect l="l" t="t" r="r" b="b"/>
              <a:pathLst>
                <a:path w="124" h="738" extrusionOk="0">
                  <a:moveTo>
                    <a:pt x="61" y="1"/>
                  </a:moveTo>
                  <a:cubicBezTo>
                    <a:pt x="52" y="1"/>
                    <a:pt x="43" y="5"/>
                    <a:pt x="36" y="14"/>
                  </a:cubicBezTo>
                  <a:cubicBezTo>
                    <a:pt x="3" y="59"/>
                    <a:pt x="7" y="116"/>
                    <a:pt x="4" y="169"/>
                  </a:cubicBezTo>
                  <a:cubicBezTo>
                    <a:pt x="0" y="226"/>
                    <a:pt x="0" y="283"/>
                    <a:pt x="0" y="341"/>
                  </a:cubicBezTo>
                  <a:cubicBezTo>
                    <a:pt x="0" y="454"/>
                    <a:pt x="2" y="567"/>
                    <a:pt x="2" y="679"/>
                  </a:cubicBezTo>
                  <a:cubicBezTo>
                    <a:pt x="2" y="718"/>
                    <a:pt x="32" y="737"/>
                    <a:pt x="62" y="737"/>
                  </a:cubicBezTo>
                  <a:cubicBezTo>
                    <a:pt x="91" y="737"/>
                    <a:pt x="121" y="718"/>
                    <a:pt x="121" y="679"/>
                  </a:cubicBezTo>
                  <a:cubicBezTo>
                    <a:pt x="121" y="567"/>
                    <a:pt x="122" y="454"/>
                    <a:pt x="122" y="341"/>
                  </a:cubicBezTo>
                  <a:cubicBezTo>
                    <a:pt x="122" y="286"/>
                    <a:pt x="123" y="231"/>
                    <a:pt x="120" y="175"/>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9" name="Google Shape;5379;p188"/>
            <p:cNvSpPr/>
            <p:nvPr/>
          </p:nvSpPr>
          <p:spPr>
            <a:xfrm>
              <a:off x="-2228018" y="3599756"/>
              <a:ext cx="25576" cy="55600"/>
            </a:xfrm>
            <a:custGeom>
              <a:avLst/>
              <a:gdLst/>
              <a:ahLst/>
              <a:cxnLst/>
              <a:rect l="l" t="t" r="r" b="b"/>
              <a:pathLst>
                <a:path w="368" h="800" extrusionOk="0">
                  <a:moveTo>
                    <a:pt x="329" y="1"/>
                  </a:moveTo>
                  <a:cubicBezTo>
                    <a:pt x="322" y="1"/>
                    <a:pt x="315" y="3"/>
                    <a:pt x="307" y="9"/>
                  </a:cubicBezTo>
                  <a:cubicBezTo>
                    <a:pt x="205" y="91"/>
                    <a:pt x="150" y="211"/>
                    <a:pt x="110" y="334"/>
                  </a:cubicBezTo>
                  <a:cubicBezTo>
                    <a:pt x="69" y="457"/>
                    <a:pt x="44" y="586"/>
                    <a:pt x="13" y="712"/>
                  </a:cubicBezTo>
                  <a:cubicBezTo>
                    <a:pt x="1" y="765"/>
                    <a:pt x="45" y="799"/>
                    <a:pt x="86" y="799"/>
                  </a:cubicBezTo>
                  <a:cubicBezTo>
                    <a:pt x="113" y="799"/>
                    <a:pt x="139" y="784"/>
                    <a:pt x="146" y="750"/>
                  </a:cubicBezTo>
                  <a:cubicBezTo>
                    <a:pt x="174" y="629"/>
                    <a:pt x="199" y="507"/>
                    <a:pt x="232" y="386"/>
                  </a:cubicBezTo>
                  <a:cubicBezTo>
                    <a:pt x="265" y="270"/>
                    <a:pt x="309" y="159"/>
                    <a:pt x="356" y="47"/>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0" name="Google Shape;5380;p188"/>
            <p:cNvSpPr/>
            <p:nvPr/>
          </p:nvSpPr>
          <p:spPr>
            <a:xfrm>
              <a:off x="16950" y="3283187"/>
              <a:ext cx="21406" cy="87639"/>
            </a:xfrm>
            <a:custGeom>
              <a:avLst/>
              <a:gdLst/>
              <a:ahLst/>
              <a:cxnLst/>
              <a:rect l="l" t="t" r="r" b="b"/>
              <a:pathLst>
                <a:path w="308" h="1261" extrusionOk="0">
                  <a:moveTo>
                    <a:pt x="63" y="1"/>
                  </a:moveTo>
                  <a:cubicBezTo>
                    <a:pt x="37" y="1"/>
                    <a:pt x="14" y="15"/>
                    <a:pt x="5" y="50"/>
                  </a:cubicBezTo>
                  <a:cubicBezTo>
                    <a:pt x="1" y="67"/>
                    <a:pt x="15" y="79"/>
                    <a:pt x="30" y="79"/>
                  </a:cubicBezTo>
                  <a:cubicBezTo>
                    <a:pt x="31" y="79"/>
                    <a:pt x="32" y="79"/>
                    <a:pt x="33" y="79"/>
                  </a:cubicBezTo>
                  <a:lnTo>
                    <a:pt x="33" y="79"/>
                  </a:lnTo>
                  <a:cubicBezTo>
                    <a:pt x="41" y="127"/>
                    <a:pt x="71" y="183"/>
                    <a:pt x="83" y="224"/>
                  </a:cubicBezTo>
                  <a:cubicBezTo>
                    <a:pt x="105" y="302"/>
                    <a:pt x="124" y="380"/>
                    <a:pt x="139" y="459"/>
                  </a:cubicBezTo>
                  <a:cubicBezTo>
                    <a:pt x="190" y="701"/>
                    <a:pt x="182" y="949"/>
                    <a:pt x="126" y="1190"/>
                  </a:cubicBezTo>
                  <a:cubicBezTo>
                    <a:pt x="115" y="1233"/>
                    <a:pt x="149" y="1260"/>
                    <a:pt x="183" y="1260"/>
                  </a:cubicBezTo>
                  <a:cubicBezTo>
                    <a:pt x="205" y="1260"/>
                    <a:pt x="226" y="1248"/>
                    <a:pt x="234" y="1220"/>
                  </a:cubicBezTo>
                  <a:cubicBezTo>
                    <a:pt x="307" y="922"/>
                    <a:pt x="303" y="623"/>
                    <a:pt x="237" y="324"/>
                  </a:cubicBezTo>
                  <a:cubicBezTo>
                    <a:pt x="216" y="234"/>
                    <a:pt x="198" y="122"/>
                    <a:pt x="142" y="44"/>
                  </a:cubicBezTo>
                  <a:cubicBezTo>
                    <a:pt x="125" y="20"/>
                    <a:pt x="92" y="1"/>
                    <a:pt x="6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1" name="Google Shape;5381;p188"/>
            <p:cNvSpPr/>
            <p:nvPr/>
          </p:nvSpPr>
          <p:spPr>
            <a:xfrm>
              <a:off x="80680" y="3312863"/>
              <a:ext cx="8618" cy="51152"/>
            </a:xfrm>
            <a:custGeom>
              <a:avLst/>
              <a:gdLst/>
              <a:ahLst/>
              <a:cxnLst/>
              <a:rect l="l" t="t" r="r" b="b"/>
              <a:pathLst>
                <a:path w="124" h="736" extrusionOk="0">
                  <a:moveTo>
                    <a:pt x="61" y="1"/>
                  </a:moveTo>
                  <a:cubicBezTo>
                    <a:pt x="52" y="1"/>
                    <a:pt x="43" y="5"/>
                    <a:pt x="36" y="14"/>
                  </a:cubicBezTo>
                  <a:cubicBezTo>
                    <a:pt x="3" y="59"/>
                    <a:pt x="6" y="115"/>
                    <a:pt x="4" y="169"/>
                  </a:cubicBezTo>
                  <a:cubicBezTo>
                    <a:pt x="0" y="227"/>
                    <a:pt x="0" y="284"/>
                    <a:pt x="0" y="341"/>
                  </a:cubicBezTo>
                  <a:cubicBezTo>
                    <a:pt x="0" y="454"/>
                    <a:pt x="1" y="566"/>
                    <a:pt x="1" y="679"/>
                  </a:cubicBezTo>
                  <a:cubicBezTo>
                    <a:pt x="2" y="717"/>
                    <a:pt x="32" y="736"/>
                    <a:pt x="62" y="736"/>
                  </a:cubicBezTo>
                  <a:cubicBezTo>
                    <a:pt x="92" y="736"/>
                    <a:pt x="121" y="717"/>
                    <a:pt x="121" y="679"/>
                  </a:cubicBezTo>
                  <a:cubicBezTo>
                    <a:pt x="121" y="566"/>
                    <a:pt x="122" y="454"/>
                    <a:pt x="122" y="341"/>
                  </a:cubicBezTo>
                  <a:cubicBezTo>
                    <a:pt x="122" y="286"/>
                    <a:pt x="123" y="230"/>
                    <a:pt x="119" y="176"/>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2" name="Google Shape;5382;p188"/>
            <p:cNvSpPr/>
            <p:nvPr/>
          </p:nvSpPr>
          <p:spPr>
            <a:xfrm>
              <a:off x="96804" y="3309180"/>
              <a:ext cx="25576" cy="55531"/>
            </a:xfrm>
            <a:custGeom>
              <a:avLst/>
              <a:gdLst/>
              <a:ahLst/>
              <a:cxnLst/>
              <a:rect l="l" t="t" r="r" b="b"/>
              <a:pathLst>
                <a:path w="368" h="799" extrusionOk="0">
                  <a:moveTo>
                    <a:pt x="329" y="0"/>
                  </a:moveTo>
                  <a:cubicBezTo>
                    <a:pt x="322" y="0"/>
                    <a:pt x="315" y="3"/>
                    <a:pt x="307" y="9"/>
                  </a:cubicBezTo>
                  <a:cubicBezTo>
                    <a:pt x="205" y="91"/>
                    <a:pt x="150" y="210"/>
                    <a:pt x="109" y="333"/>
                  </a:cubicBezTo>
                  <a:cubicBezTo>
                    <a:pt x="68" y="456"/>
                    <a:pt x="44" y="586"/>
                    <a:pt x="13" y="712"/>
                  </a:cubicBezTo>
                  <a:cubicBezTo>
                    <a:pt x="1" y="765"/>
                    <a:pt x="44" y="799"/>
                    <a:pt x="85" y="799"/>
                  </a:cubicBezTo>
                  <a:cubicBezTo>
                    <a:pt x="112" y="799"/>
                    <a:pt x="138" y="784"/>
                    <a:pt x="146" y="750"/>
                  </a:cubicBezTo>
                  <a:cubicBezTo>
                    <a:pt x="174" y="629"/>
                    <a:pt x="199" y="507"/>
                    <a:pt x="232" y="386"/>
                  </a:cubicBezTo>
                  <a:cubicBezTo>
                    <a:pt x="265" y="270"/>
                    <a:pt x="309" y="158"/>
                    <a:pt x="356" y="47"/>
                  </a:cubicBezTo>
                  <a:cubicBezTo>
                    <a:pt x="367" y="22"/>
                    <a:pt x="350" y="0"/>
                    <a:pt x="32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3" name="Google Shape;5383;p188"/>
            <p:cNvSpPr/>
            <p:nvPr/>
          </p:nvSpPr>
          <p:spPr>
            <a:xfrm>
              <a:off x="-455021" y="3320578"/>
              <a:ext cx="18765" cy="58519"/>
            </a:xfrm>
            <a:custGeom>
              <a:avLst/>
              <a:gdLst/>
              <a:ahLst/>
              <a:cxnLst/>
              <a:rect l="l" t="t" r="r" b="b"/>
              <a:pathLst>
                <a:path w="270" h="842" extrusionOk="0">
                  <a:moveTo>
                    <a:pt x="40" y="0"/>
                  </a:moveTo>
                  <a:cubicBezTo>
                    <a:pt x="32" y="0"/>
                    <a:pt x="24" y="5"/>
                    <a:pt x="21" y="15"/>
                  </a:cubicBezTo>
                  <a:cubicBezTo>
                    <a:pt x="12" y="39"/>
                    <a:pt x="2" y="57"/>
                    <a:pt x="1" y="83"/>
                  </a:cubicBezTo>
                  <a:cubicBezTo>
                    <a:pt x="0" y="114"/>
                    <a:pt x="1" y="145"/>
                    <a:pt x="5" y="176"/>
                  </a:cubicBezTo>
                  <a:cubicBezTo>
                    <a:pt x="13" y="252"/>
                    <a:pt x="27" y="329"/>
                    <a:pt x="42" y="406"/>
                  </a:cubicBezTo>
                  <a:cubicBezTo>
                    <a:pt x="59" y="487"/>
                    <a:pt x="82" y="566"/>
                    <a:pt x="109" y="645"/>
                  </a:cubicBezTo>
                  <a:cubicBezTo>
                    <a:pt x="136" y="718"/>
                    <a:pt x="175" y="777"/>
                    <a:pt x="223" y="836"/>
                  </a:cubicBezTo>
                  <a:cubicBezTo>
                    <a:pt x="227" y="840"/>
                    <a:pt x="232" y="842"/>
                    <a:pt x="238" y="842"/>
                  </a:cubicBezTo>
                  <a:cubicBezTo>
                    <a:pt x="253" y="842"/>
                    <a:pt x="269" y="828"/>
                    <a:pt x="263" y="813"/>
                  </a:cubicBezTo>
                  <a:cubicBezTo>
                    <a:pt x="236" y="747"/>
                    <a:pt x="222" y="675"/>
                    <a:pt x="202" y="606"/>
                  </a:cubicBezTo>
                  <a:cubicBezTo>
                    <a:pt x="181" y="528"/>
                    <a:pt x="165" y="449"/>
                    <a:pt x="150" y="370"/>
                  </a:cubicBezTo>
                  <a:cubicBezTo>
                    <a:pt x="136" y="299"/>
                    <a:pt x="127" y="229"/>
                    <a:pt x="113" y="157"/>
                  </a:cubicBezTo>
                  <a:cubicBezTo>
                    <a:pt x="108" y="128"/>
                    <a:pt x="102" y="99"/>
                    <a:pt x="93" y="71"/>
                  </a:cubicBezTo>
                  <a:cubicBezTo>
                    <a:pt x="84" y="44"/>
                    <a:pt x="70" y="31"/>
                    <a:pt x="57" y="10"/>
                  </a:cubicBezTo>
                  <a:cubicBezTo>
                    <a:pt x="52" y="3"/>
                    <a:pt x="46" y="0"/>
                    <a:pt x="4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4" name="Google Shape;5384;p188"/>
            <p:cNvSpPr/>
            <p:nvPr/>
          </p:nvSpPr>
          <p:spPr>
            <a:xfrm>
              <a:off x="-433754" y="3341566"/>
              <a:ext cx="17723" cy="38433"/>
            </a:xfrm>
            <a:custGeom>
              <a:avLst/>
              <a:gdLst/>
              <a:ahLst/>
              <a:cxnLst/>
              <a:rect l="l" t="t" r="r" b="b"/>
              <a:pathLst>
                <a:path w="255" h="553" extrusionOk="0">
                  <a:moveTo>
                    <a:pt x="234" y="1"/>
                  </a:moveTo>
                  <a:cubicBezTo>
                    <a:pt x="185" y="1"/>
                    <a:pt x="141" y="38"/>
                    <a:pt x="106" y="71"/>
                  </a:cubicBezTo>
                  <a:cubicBezTo>
                    <a:pt x="69" y="107"/>
                    <a:pt x="48" y="149"/>
                    <a:pt x="33" y="197"/>
                  </a:cubicBezTo>
                  <a:cubicBezTo>
                    <a:pt x="1" y="303"/>
                    <a:pt x="19" y="423"/>
                    <a:pt x="49" y="525"/>
                  </a:cubicBezTo>
                  <a:cubicBezTo>
                    <a:pt x="55" y="544"/>
                    <a:pt x="68" y="552"/>
                    <a:pt x="82" y="552"/>
                  </a:cubicBezTo>
                  <a:cubicBezTo>
                    <a:pt x="102" y="552"/>
                    <a:pt x="123" y="534"/>
                    <a:pt x="120" y="507"/>
                  </a:cubicBezTo>
                  <a:cubicBezTo>
                    <a:pt x="106" y="416"/>
                    <a:pt x="101" y="322"/>
                    <a:pt x="120" y="231"/>
                  </a:cubicBezTo>
                  <a:cubicBezTo>
                    <a:pt x="127" y="193"/>
                    <a:pt x="140" y="155"/>
                    <a:pt x="158" y="122"/>
                  </a:cubicBezTo>
                  <a:cubicBezTo>
                    <a:pt x="178" y="82"/>
                    <a:pt x="218" y="62"/>
                    <a:pt x="247" y="27"/>
                  </a:cubicBezTo>
                  <a:cubicBezTo>
                    <a:pt x="255" y="17"/>
                    <a:pt x="250" y="1"/>
                    <a:pt x="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5" name="Google Shape;5385;p188"/>
            <p:cNvSpPr/>
            <p:nvPr/>
          </p:nvSpPr>
          <p:spPr>
            <a:xfrm>
              <a:off x="-405745" y="3320717"/>
              <a:ext cx="34889" cy="48233"/>
            </a:xfrm>
            <a:custGeom>
              <a:avLst/>
              <a:gdLst/>
              <a:ahLst/>
              <a:cxnLst/>
              <a:rect l="l" t="t" r="r" b="b"/>
              <a:pathLst>
                <a:path w="502" h="694" extrusionOk="0">
                  <a:moveTo>
                    <a:pt x="481" y="1"/>
                  </a:moveTo>
                  <a:cubicBezTo>
                    <a:pt x="479" y="1"/>
                    <a:pt x="476" y="1"/>
                    <a:pt x="474" y="3"/>
                  </a:cubicBezTo>
                  <a:cubicBezTo>
                    <a:pt x="259" y="165"/>
                    <a:pt x="80" y="401"/>
                    <a:pt x="6" y="659"/>
                  </a:cubicBezTo>
                  <a:cubicBezTo>
                    <a:pt x="1" y="678"/>
                    <a:pt x="18" y="694"/>
                    <a:pt x="34" y="694"/>
                  </a:cubicBezTo>
                  <a:cubicBezTo>
                    <a:pt x="42" y="694"/>
                    <a:pt x="50" y="690"/>
                    <a:pt x="55" y="680"/>
                  </a:cubicBezTo>
                  <a:cubicBezTo>
                    <a:pt x="107" y="556"/>
                    <a:pt x="182" y="445"/>
                    <a:pt x="262" y="340"/>
                  </a:cubicBezTo>
                  <a:cubicBezTo>
                    <a:pt x="341" y="235"/>
                    <a:pt x="430" y="138"/>
                    <a:pt x="495" y="25"/>
                  </a:cubicBezTo>
                  <a:cubicBezTo>
                    <a:pt x="501" y="15"/>
                    <a:pt x="492" y="1"/>
                    <a:pt x="48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6" name="Google Shape;5386;p188"/>
            <p:cNvSpPr/>
            <p:nvPr/>
          </p:nvSpPr>
          <p:spPr>
            <a:xfrm>
              <a:off x="-1344265" y="3343582"/>
              <a:ext cx="28773" cy="67137"/>
            </a:xfrm>
            <a:custGeom>
              <a:avLst/>
              <a:gdLst/>
              <a:ahLst/>
              <a:cxnLst/>
              <a:rect l="l" t="t" r="r" b="b"/>
              <a:pathLst>
                <a:path w="414" h="966" extrusionOk="0">
                  <a:moveTo>
                    <a:pt x="70" y="1"/>
                  </a:moveTo>
                  <a:cubicBezTo>
                    <a:pt x="63" y="1"/>
                    <a:pt x="55" y="5"/>
                    <a:pt x="49" y="11"/>
                  </a:cubicBezTo>
                  <a:cubicBezTo>
                    <a:pt x="0" y="55"/>
                    <a:pt x="47" y="165"/>
                    <a:pt x="64" y="218"/>
                  </a:cubicBezTo>
                  <a:cubicBezTo>
                    <a:pt x="89" y="300"/>
                    <a:pt x="118" y="382"/>
                    <a:pt x="150" y="463"/>
                  </a:cubicBezTo>
                  <a:cubicBezTo>
                    <a:pt x="212" y="621"/>
                    <a:pt x="282" y="777"/>
                    <a:pt x="335" y="940"/>
                  </a:cubicBezTo>
                  <a:cubicBezTo>
                    <a:pt x="341" y="958"/>
                    <a:pt x="355" y="965"/>
                    <a:pt x="370" y="965"/>
                  </a:cubicBezTo>
                  <a:cubicBezTo>
                    <a:pt x="392" y="965"/>
                    <a:pt x="414" y="948"/>
                    <a:pt x="406" y="920"/>
                  </a:cubicBezTo>
                  <a:cubicBezTo>
                    <a:pt x="361" y="756"/>
                    <a:pt x="302" y="596"/>
                    <a:pt x="246" y="436"/>
                  </a:cubicBezTo>
                  <a:cubicBezTo>
                    <a:pt x="217" y="357"/>
                    <a:pt x="191" y="278"/>
                    <a:pt x="166" y="198"/>
                  </a:cubicBezTo>
                  <a:cubicBezTo>
                    <a:pt x="155" y="158"/>
                    <a:pt x="146" y="119"/>
                    <a:pt x="133" y="80"/>
                  </a:cubicBezTo>
                  <a:cubicBezTo>
                    <a:pt x="123" y="48"/>
                    <a:pt x="114" y="16"/>
                    <a:pt x="78" y="2"/>
                  </a:cubicBezTo>
                  <a:cubicBezTo>
                    <a:pt x="75" y="1"/>
                    <a:pt x="73" y="1"/>
                    <a:pt x="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7" name="Google Shape;5387;p188"/>
            <p:cNvSpPr/>
            <p:nvPr/>
          </p:nvSpPr>
          <p:spPr>
            <a:xfrm>
              <a:off x="-1323971" y="3350184"/>
              <a:ext cx="18209" cy="41144"/>
            </a:xfrm>
            <a:custGeom>
              <a:avLst/>
              <a:gdLst/>
              <a:ahLst/>
              <a:cxnLst/>
              <a:rect l="l" t="t" r="r" b="b"/>
              <a:pathLst>
                <a:path w="262" h="592" extrusionOk="0">
                  <a:moveTo>
                    <a:pt x="211" y="1"/>
                  </a:moveTo>
                  <a:cubicBezTo>
                    <a:pt x="193" y="1"/>
                    <a:pt x="176" y="8"/>
                    <a:pt x="158" y="16"/>
                  </a:cubicBezTo>
                  <a:cubicBezTo>
                    <a:pt x="153" y="19"/>
                    <a:pt x="134" y="26"/>
                    <a:pt x="125" y="35"/>
                  </a:cubicBezTo>
                  <a:cubicBezTo>
                    <a:pt x="114" y="44"/>
                    <a:pt x="102" y="52"/>
                    <a:pt x="91" y="64"/>
                  </a:cubicBezTo>
                  <a:cubicBezTo>
                    <a:pt x="56" y="103"/>
                    <a:pt x="32" y="159"/>
                    <a:pt x="22" y="211"/>
                  </a:cubicBezTo>
                  <a:cubicBezTo>
                    <a:pt x="0" y="331"/>
                    <a:pt x="35" y="455"/>
                    <a:pt x="82" y="564"/>
                  </a:cubicBezTo>
                  <a:cubicBezTo>
                    <a:pt x="90" y="582"/>
                    <a:pt x="111" y="592"/>
                    <a:pt x="131" y="592"/>
                  </a:cubicBezTo>
                  <a:cubicBezTo>
                    <a:pt x="138" y="592"/>
                    <a:pt x="145" y="590"/>
                    <a:pt x="151" y="588"/>
                  </a:cubicBezTo>
                  <a:cubicBezTo>
                    <a:pt x="174" y="575"/>
                    <a:pt x="191" y="547"/>
                    <a:pt x="182" y="520"/>
                  </a:cubicBezTo>
                  <a:cubicBezTo>
                    <a:pt x="166" y="475"/>
                    <a:pt x="151" y="419"/>
                    <a:pt x="146" y="378"/>
                  </a:cubicBezTo>
                  <a:cubicBezTo>
                    <a:pt x="144" y="354"/>
                    <a:pt x="143" y="332"/>
                    <a:pt x="143" y="308"/>
                  </a:cubicBezTo>
                  <a:cubicBezTo>
                    <a:pt x="143" y="297"/>
                    <a:pt x="143" y="287"/>
                    <a:pt x="144" y="275"/>
                  </a:cubicBezTo>
                  <a:cubicBezTo>
                    <a:pt x="144" y="275"/>
                    <a:pt x="145" y="262"/>
                    <a:pt x="145" y="262"/>
                  </a:cubicBezTo>
                  <a:lnTo>
                    <a:pt x="145" y="262"/>
                  </a:lnTo>
                  <a:cubicBezTo>
                    <a:pt x="145" y="262"/>
                    <a:pt x="145" y="263"/>
                    <a:pt x="145" y="266"/>
                  </a:cubicBezTo>
                  <a:cubicBezTo>
                    <a:pt x="146" y="261"/>
                    <a:pt x="146" y="256"/>
                    <a:pt x="148" y="251"/>
                  </a:cubicBezTo>
                  <a:cubicBezTo>
                    <a:pt x="151" y="230"/>
                    <a:pt x="155" y="210"/>
                    <a:pt x="163" y="190"/>
                  </a:cubicBezTo>
                  <a:cubicBezTo>
                    <a:pt x="164" y="188"/>
                    <a:pt x="166" y="183"/>
                    <a:pt x="166" y="183"/>
                  </a:cubicBezTo>
                  <a:lnTo>
                    <a:pt x="166" y="183"/>
                  </a:lnTo>
                  <a:cubicBezTo>
                    <a:pt x="166" y="183"/>
                    <a:pt x="165" y="184"/>
                    <a:pt x="164" y="187"/>
                  </a:cubicBezTo>
                  <a:cubicBezTo>
                    <a:pt x="166" y="182"/>
                    <a:pt x="169" y="177"/>
                    <a:pt x="171" y="170"/>
                  </a:cubicBezTo>
                  <a:cubicBezTo>
                    <a:pt x="176" y="162"/>
                    <a:pt x="182" y="153"/>
                    <a:pt x="187" y="144"/>
                  </a:cubicBezTo>
                  <a:cubicBezTo>
                    <a:pt x="192" y="137"/>
                    <a:pt x="196" y="129"/>
                    <a:pt x="203" y="122"/>
                  </a:cubicBezTo>
                  <a:lnTo>
                    <a:pt x="203" y="122"/>
                  </a:lnTo>
                  <a:cubicBezTo>
                    <a:pt x="202" y="122"/>
                    <a:pt x="202" y="123"/>
                    <a:pt x="202" y="123"/>
                  </a:cubicBezTo>
                  <a:cubicBezTo>
                    <a:pt x="202" y="123"/>
                    <a:pt x="203" y="122"/>
                    <a:pt x="204" y="121"/>
                  </a:cubicBezTo>
                  <a:lnTo>
                    <a:pt x="204" y="121"/>
                  </a:lnTo>
                  <a:cubicBezTo>
                    <a:pt x="204" y="121"/>
                    <a:pt x="203" y="122"/>
                    <a:pt x="203" y="122"/>
                  </a:cubicBezTo>
                  <a:lnTo>
                    <a:pt x="203" y="122"/>
                  </a:lnTo>
                  <a:cubicBezTo>
                    <a:pt x="204" y="120"/>
                    <a:pt x="207" y="117"/>
                    <a:pt x="207" y="117"/>
                  </a:cubicBezTo>
                  <a:cubicBezTo>
                    <a:pt x="212" y="110"/>
                    <a:pt x="216" y="103"/>
                    <a:pt x="222" y="97"/>
                  </a:cubicBezTo>
                  <a:cubicBezTo>
                    <a:pt x="233" y="85"/>
                    <a:pt x="252" y="66"/>
                    <a:pt x="258" y="44"/>
                  </a:cubicBezTo>
                  <a:cubicBezTo>
                    <a:pt x="262" y="30"/>
                    <a:pt x="257" y="15"/>
                    <a:pt x="245" y="9"/>
                  </a:cubicBezTo>
                  <a:cubicBezTo>
                    <a:pt x="233" y="3"/>
                    <a:pt x="222" y="1"/>
                    <a:pt x="2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8" name="Google Shape;5388;p188"/>
            <p:cNvSpPr/>
            <p:nvPr/>
          </p:nvSpPr>
          <p:spPr>
            <a:xfrm>
              <a:off x="-1302148" y="3350949"/>
              <a:ext cx="34472" cy="39754"/>
            </a:xfrm>
            <a:custGeom>
              <a:avLst/>
              <a:gdLst/>
              <a:ahLst/>
              <a:cxnLst/>
              <a:rect l="l" t="t" r="r" b="b"/>
              <a:pathLst>
                <a:path w="496" h="572" extrusionOk="0">
                  <a:moveTo>
                    <a:pt x="464" y="0"/>
                  </a:moveTo>
                  <a:cubicBezTo>
                    <a:pt x="460" y="0"/>
                    <a:pt x="456" y="1"/>
                    <a:pt x="452" y="4"/>
                  </a:cubicBezTo>
                  <a:cubicBezTo>
                    <a:pt x="357" y="59"/>
                    <a:pt x="280" y="140"/>
                    <a:pt x="211" y="225"/>
                  </a:cubicBezTo>
                  <a:cubicBezTo>
                    <a:pt x="142" y="313"/>
                    <a:pt x="80" y="405"/>
                    <a:pt x="23" y="501"/>
                  </a:cubicBezTo>
                  <a:cubicBezTo>
                    <a:pt x="1" y="537"/>
                    <a:pt x="34" y="572"/>
                    <a:pt x="67" y="572"/>
                  </a:cubicBezTo>
                  <a:cubicBezTo>
                    <a:pt x="82" y="572"/>
                    <a:pt x="97" y="565"/>
                    <a:pt x="106" y="548"/>
                  </a:cubicBezTo>
                  <a:cubicBezTo>
                    <a:pt x="162" y="459"/>
                    <a:pt x="223" y="372"/>
                    <a:pt x="290" y="291"/>
                  </a:cubicBezTo>
                  <a:cubicBezTo>
                    <a:pt x="357" y="209"/>
                    <a:pt x="428" y="127"/>
                    <a:pt x="486" y="38"/>
                  </a:cubicBezTo>
                  <a:cubicBezTo>
                    <a:pt x="496"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9" name="Google Shape;5389;p188"/>
            <p:cNvSpPr/>
            <p:nvPr/>
          </p:nvSpPr>
          <p:spPr>
            <a:xfrm>
              <a:off x="-2332754" y="3414402"/>
              <a:ext cx="15499" cy="57963"/>
            </a:xfrm>
            <a:custGeom>
              <a:avLst/>
              <a:gdLst/>
              <a:ahLst/>
              <a:cxnLst/>
              <a:rect l="l" t="t" r="r" b="b"/>
              <a:pathLst>
                <a:path w="223" h="834" extrusionOk="0">
                  <a:moveTo>
                    <a:pt x="57" y="1"/>
                  </a:moveTo>
                  <a:cubicBezTo>
                    <a:pt x="42" y="1"/>
                    <a:pt x="27" y="10"/>
                    <a:pt x="21" y="27"/>
                  </a:cubicBezTo>
                  <a:cubicBezTo>
                    <a:pt x="0" y="88"/>
                    <a:pt x="10" y="161"/>
                    <a:pt x="15" y="223"/>
                  </a:cubicBezTo>
                  <a:cubicBezTo>
                    <a:pt x="19" y="288"/>
                    <a:pt x="25" y="352"/>
                    <a:pt x="34" y="414"/>
                  </a:cubicBezTo>
                  <a:cubicBezTo>
                    <a:pt x="43" y="477"/>
                    <a:pt x="52" y="538"/>
                    <a:pt x="62" y="600"/>
                  </a:cubicBezTo>
                  <a:cubicBezTo>
                    <a:pt x="72" y="666"/>
                    <a:pt x="82" y="735"/>
                    <a:pt x="108" y="797"/>
                  </a:cubicBezTo>
                  <a:cubicBezTo>
                    <a:pt x="117" y="819"/>
                    <a:pt x="142" y="833"/>
                    <a:pt x="164" y="833"/>
                  </a:cubicBezTo>
                  <a:cubicBezTo>
                    <a:pt x="183" y="833"/>
                    <a:pt x="199" y="823"/>
                    <a:pt x="203" y="797"/>
                  </a:cubicBezTo>
                  <a:cubicBezTo>
                    <a:pt x="223" y="665"/>
                    <a:pt x="193" y="529"/>
                    <a:pt x="175" y="398"/>
                  </a:cubicBezTo>
                  <a:cubicBezTo>
                    <a:pt x="166" y="334"/>
                    <a:pt x="154" y="270"/>
                    <a:pt x="142" y="206"/>
                  </a:cubicBezTo>
                  <a:cubicBezTo>
                    <a:pt x="128" y="143"/>
                    <a:pt x="120" y="73"/>
                    <a:pt x="86" y="18"/>
                  </a:cubicBezTo>
                  <a:cubicBezTo>
                    <a:pt x="79" y="6"/>
                    <a:pt x="68"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0" name="Google Shape;5390;p188"/>
            <p:cNvSpPr/>
            <p:nvPr/>
          </p:nvSpPr>
          <p:spPr>
            <a:xfrm>
              <a:off x="-2305788" y="3428371"/>
              <a:ext cx="14595" cy="37600"/>
            </a:xfrm>
            <a:custGeom>
              <a:avLst/>
              <a:gdLst/>
              <a:ahLst/>
              <a:cxnLst/>
              <a:rect l="l" t="t" r="r" b="b"/>
              <a:pathLst>
                <a:path w="210" h="541" extrusionOk="0">
                  <a:moveTo>
                    <a:pt x="171" y="1"/>
                  </a:moveTo>
                  <a:cubicBezTo>
                    <a:pt x="165" y="1"/>
                    <a:pt x="159" y="2"/>
                    <a:pt x="153" y="6"/>
                  </a:cubicBezTo>
                  <a:cubicBezTo>
                    <a:pt x="134" y="17"/>
                    <a:pt x="114" y="32"/>
                    <a:pt x="99" y="48"/>
                  </a:cubicBezTo>
                  <a:cubicBezTo>
                    <a:pt x="83" y="67"/>
                    <a:pt x="71" y="88"/>
                    <a:pt x="58" y="109"/>
                  </a:cubicBezTo>
                  <a:cubicBezTo>
                    <a:pt x="36" y="147"/>
                    <a:pt x="21" y="186"/>
                    <a:pt x="15" y="232"/>
                  </a:cubicBezTo>
                  <a:cubicBezTo>
                    <a:pt x="1" y="329"/>
                    <a:pt x="29" y="426"/>
                    <a:pt x="71" y="513"/>
                  </a:cubicBezTo>
                  <a:cubicBezTo>
                    <a:pt x="80" y="531"/>
                    <a:pt x="100" y="541"/>
                    <a:pt x="121" y="541"/>
                  </a:cubicBezTo>
                  <a:cubicBezTo>
                    <a:pt x="131" y="541"/>
                    <a:pt x="140" y="539"/>
                    <a:pt x="148" y="534"/>
                  </a:cubicBezTo>
                  <a:cubicBezTo>
                    <a:pt x="175" y="515"/>
                    <a:pt x="180" y="484"/>
                    <a:pt x="168" y="456"/>
                  </a:cubicBezTo>
                  <a:cubicBezTo>
                    <a:pt x="134" y="387"/>
                    <a:pt x="119" y="320"/>
                    <a:pt x="125" y="246"/>
                  </a:cubicBezTo>
                  <a:cubicBezTo>
                    <a:pt x="128" y="217"/>
                    <a:pt x="137" y="180"/>
                    <a:pt x="148" y="150"/>
                  </a:cubicBezTo>
                  <a:cubicBezTo>
                    <a:pt x="154" y="134"/>
                    <a:pt x="164" y="120"/>
                    <a:pt x="173" y="104"/>
                  </a:cubicBezTo>
                  <a:cubicBezTo>
                    <a:pt x="181" y="87"/>
                    <a:pt x="189" y="69"/>
                    <a:pt x="199" y="51"/>
                  </a:cubicBezTo>
                  <a:cubicBezTo>
                    <a:pt x="209" y="28"/>
                    <a:pt x="193" y="1"/>
                    <a:pt x="1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1" name="Google Shape;5391;p188"/>
            <p:cNvSpPr/>
            <p:nvPr/>
          </p:nvSpPr>
          <p:spPr>
            <a:xfrm>
              <a:off x="-1522808" y="3330863"/>
              <a:ext cx="8826" cy="47816"/>
            </a:xfrm>
            <a:custGeom>
              <a:avLst/>
              <a:gdLst/>
              <a:ahLst/>
              <a:cxnLst/>
              <a:rect l="l" t="t" r="r" b="b"/>
              <a:pathLst>
                <a:path w="127" h="688" extrusionOk="0">
                  <a:moveTo>
                    <a:pt x="63" y="0"/>
                  </a:moveTo>
                  <a:cubicBezTo>
                    <a:pt x="52" y="0"/>
                    <a:pt x="41" y="7"/>
                    <a:pt x="37" y="20"/>
                  </a:cubicBezTo>
                  <a:cubicBezTo>
                    <a:pt x="18" y="71"/>
                    <a:pt x="8" y="117"/>
                    <a:pt x="4" y="169"/>
                  </a:cubicBezTo>
                  <a:cubicBezTo>
                    <a:pt x="1" y="220"/>
                    <a:pt x="2" y="272"/>
                    <a:pt x="2" y="322"/>
                  </a:cubicBezTo>
                  <a:lnTo>
                    <a:pt x="2" y="627"/>
                  </a:lnTo>
                  <a:cubicBezTo>
                    <a:pt x="2" y="668"/>
                    <a:pt x="33" y="688"/>
                    <a:pt x="64" y="688"/>
                  </a:cubicBezTo>
                  <a:cubicBezTo>
                    <a:pt x="95" y="688"/>
                    <a:pt x="126" y="668"/>
                    <a:pt x="126" y="627"/>
                  </a:cubicBezTo>
                  <a:lnTo>
                    <a:pt x="126" y="322"/>
                  </a:lnTo>
                  <a:cubicBezTo>
                    <a:pt x="126" y="270"/>
                    <a:pt x="127" y="219"/>
                    <a:pt x="124" y="169"/>
                  </a:cubicBezTo>
                  <a:cubicBezTo>
                    <a:pt x="120" y="117"/>
                    <a:pt x="109" y="71"/>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2" name="Google Shape;5392;p188"/>
            <p:cNvSpPr/>
            <p:nvPr/>
          </p:nvSpPr>
          <p:spPr>
            <a:xfrm>
              <a:off x="-1470406" y="3362138"/>
              <a:ext cx="16680" cy="29885"/>
            </a:xfrm>
            <a:custGeom>
              <a:avLst/>
              <a:gdLst/>
              <a:ahLst/>
              <a:cxnLst/>
              <a:rect l="l" t="t" r="r" b="b"/>
              <a:pathLst>
                <a:path w="240" h="430" extrusionOk="0">
                  <a:moveTo>
                    <a:pt x="209" y="0"/>
                  </a:moveTo>
                  <a:cubicBezTo>
                    <a:pt x="203" y="0"/>
                    <a:pt x="196" y="2"/>
                    <a:pt x="191" y="7"/>
                  </a:cubicBezTo>
                  <a:cubicBezTo>
                    <a:pt x="139" y="50"/>
                    <a:pt x="105" y="110"/>
                    <a:pt x="78" y="170"/>
                  </a:cubicBezTo>
                  <a:cubicBezTo>
                    <a:pt x="49" y="231"/>
                    <a:pt x="27" y="296"/>
                    <a:pt x="7" y="362"/>
                  </a:cubicBezTo>
                  <a:cubicBezTo>
                    <a:pt x="0" y="389"/>
                    <a:pt x="17" y="422"/>
                    <a:pt x="44" y="427"/>
                  </a:cubicBezTo>
                  <a:cubicBezTo>
                    <a:pt x="50" y="429"/>
                    <a:pt x="56" y="430"/>
                    <a:pt x="61" y="430"/>
                  </a:cubicBezTo>
                  <a:cubicBezTo>
                    <a:pt x="85" y="430"/>
                    <a:pt x="105" y="415"/>
                    <a:pt x="111" y="391"/>
                  </a:cubicBezTo>
                  <a:cubicBezTo>
                    <a:pt x="128" y="330"/>
                    <a:pt x="149" y="269"/>
                    <a:pt x="172" y="211"/>
                  </a:cubicBezTo>
                  <a:cubicBezTo>
                    <a:pt x="196" y="154"/>
                    <a:pt x="223" y="97"/>
                    <a:pt x="236" y="34"/>
                  </a:cubicBezTo>
                  <a:cubicBezTo>
                    <a:pt x="240" y="14"/>
                    <a:pt x="225" y="0"/>
                    <a:pt x="20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3" name="Google Shape;5393;p188"/>
            <p:cNvSpPr/>
            <p:nvPr/>
          </p:nvSpPr>
          <p:spPr>
            <a:xfrm>
              <a:off x="-2026331" y="3356926"/>
              <a:ext cx="11676" cy="31692"/>
            </a:xfrm>
            <a:custGeom>
              <a:avLst/>
              <a:gdLst/>
              <a:ahLst/>
              <a:cxnLst/>
              <a:rect l="l" t="t" r="r" b="b"/>
              <a:pathLst>
                <a:path w="168" h="456" extrusionOk="0">
                  <a:moveTo>
                    <a:pt x="43" y="0"/>
                  </a:moveTo>
                  <a:cubicBezTo>
                    <a:pt x="22" y="0"/>
                    <a:pt x="0" y="20"/>
                    <a:pt x="1" y="41"/>
                  </a:cubicBezTo>
                  <a:cubicBezTo>
                    <a:pt x="1" y="51"/>
                    <a:pt x="1" y="60"/>
                    <a:pt x="3" y="70"/>
                  </a:cubicBezTo>
                  <a:cubicBezTo>
                    <a:pt x="3" y="72"/>
                    <a:pt x="6" y="85"/>
                    <a:pt x="6" y="85"/>
                  </a:cubicBezTo>
                  <a:cubicBezTo>
                    <a:pt x="6" y="85"/>
                    <a:pt x="6" y="85"/>
                    <a:pt x="6" y="85"/>
                  </a:cubicBezTo>
                  <a:cubicBezTo>
                    <a:pt x="7" y="96"/>
                    <a:pt x="14" y="117"/>
                    <a:pt x="18" y="132"/>
                  </a:cubicBezTo>
                  <a:cubicBezTo>
                    <a:pt x="26" y="159"/>
                    <a:pt x="29" y="188"/>
                    <a:pt x="34" y="214"/>
                  </a:cubicBezTo>
                  <a:cubicBezTo>
                    <a:pt x="34" y="211"/>
                    <a:pt x="33" y="210"/>
                    <a:pt x="33" y="210"/>
                  </a:cubicBezTo>
                  <a:lnTo>
                    <a:pt x="33" y="210"/>
                  </a:lnTo>
                  <a:cubicBezTo>
                    <a:pt x="34" y="210"/>
                    <a:pt x="36" y="222"/>
                    <a:pt x="36" y="224"/>
                  </a:cubicBezTo>
                  <a:cubicBezTo>
                    <a:pt x="37" y="232"/>
                    <a:pt x="37" y="239"/>
                    <a:pt x="37" y="246"/>
                  </a:cubicBezTo>
                  <a:cubicBezTo>
                    <a:pt x="38" y="260"/>
                    <a:pt x="38" y="274"/>
                    <a:pt x="37" y="289"/>
                  </a:cubicBezTo>
                  <a:cubicBezTo>
                    <a:pt x="37" y="303"/>
                    <a:pt x="36" y="319"/>
                    <a:pt x="34" y="333"/>
                  </a:cubicBezTo>
                  <a:cubicBezTo>
                    <a:pt x="34" y="337"/>
                    <a:pt x="33" y="342"/>
                    <a:pt x="33" y="345"/>
                  </a:cubicBezTo>
                  <a:cubicBezTo>
                    <a:pt x="33" y="343"/>
                    <a:pt x="34" y="341"/>
                    <a:pt x="34" y="341"/>
                  </a:cubicBezTo>
                  <a:lnTo>
                    <a:pt x="34" y="341"/>
                  </a:lnTo>
                  <a:cubicBezTo>
                    <a:pt x="34" y="341"/>
                    <a:pt x="34" y="343"/>
                    <a:pt x="33" y="347"/>
                  </a:cubicBezTo>
                  <a:cubicBezTo>
                    <a:pt x="32" y="356"/>
                    <a:pt x="31" y="364"/>
                    <a:pt x="29" y="373"/>
                  </a:cubicBezTo>
                  <a:cubicBezTo>
                    <a:pt x="23" y="406"/>
                    <a:pt x="38" y="446"/>
                    <a:pt x="75" y="453"/>
                  </a:cubicBezTo>
                  <a:cubicBezTo>
                    <a:pt x="80" y="455"/>
                    <a:pt x="86" y="456"/>
                    <a:pt x="92" y="456"/>
                  </a:cubicBezTo>
                  <a:cubicBezTo>
                    <a:pt x="118" y="456"/>
                    <a:pt x="148" y="439"/>
                    <a:pt x="154" y="409"/>
                  </a:cubicBezTo>
                  <a:cubicBezTo>
                    <a:pt x="166" y="334"/>
                    <a:pt x="167" y="262"/>
                    <a:pt x="156" y="189"/>
                  </a:cubicBezTo>
                  <a:cubicBezTo>
                    <a:pt x="151" y="157"/>
                    <a:pt x="141" y="127"/>
                    <a:pt x="129" y="96"/>
                  </a:cubicBezTo>
                  <a:cubicBezTo>
                    <a:pt x="120" y="76"/>
                    <a:pt x="113" y="57"/>
                    <a:pt x="99" y="40"/>
                  </a:cubicBezTo>
                  <a:cubicBezTo>
                    <a:pt x="87" y="27"/>
                    <a:pt x="75" y="16"/>
                    <a:pt x="62" y="6"/>
                  </a:cubicBezTo>
                  <a:cubicBezTo>
                    <a:pt x="56" y="2"/>
                    <a:pt x="50" y="0"/>
                    <a:pt x="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4" name="Google Shape;5394;p188"/>
            <p:cNvSpPr/>
            <p:nvPr/>
          </p:nvSpPr>
          <p:spPr>
            <a:xfrm>
              <a:off x="-1955372" y="3361721"/>
              <a:ext cx="10981" cy="26549"/>
            </a:xfrm>
            <a:custGeom>
              <a:avLst/>
              <a:gdLst/>
              <a:ahLst/>
              <a:cxnLst/>
              <a:rect l="l" t="t" r="r" b="b"/>
              <a:pathLst>
                <a:path w="158" h="382" extrusionOk="0">
                  <a:moveTo>
                    <a:pt x="118" y="1"/>
                  </a:moveTo>
                  <a:cubicBezTo>
                    <a:pt x="109" y="1"/>
                    <a:pt x="99" y="6"/>
                    <a:pt x="96" y="17"/>
                  </a:cubicBezTo>
                  <a:cubicBezTo>
                    <a:pt x="88" y="41"/>
                    <a:pt x="86" y="66"/>
                    <a:pt x="78" y="91"/>
                  </a:cubicBezTo>
                  <a:cubicBezTo>
                    <a:pt x="72" y="116"/>
                    <a:pt x="63" y="139"/>
                    <a:pt x="57" y="162"/>
                  </a:cubicBezTo>
                  <a:cubicBezTo>
                    <a:pt x="45" y="211"/>
                    <a:pt x="30" y="260"/>
                    <a:pt x="11" y="307"/>
                  </a:cubicBezTo>
                  <a:cubicBezTo>
                    <a:pt x="1" y="336"/>
                    <a:pt x="22" y="372"/>
                    <a:pt x="52" y="380"/>
                  </a:cubicBezTo>
                  <a:cubicBezTo>
                    <a:pt x="57" y="381"/>
                    <a:pt x="61" y="381"/>
                    <a:pt x="65" y="381"/>
                  </a:cubicBezTo>
                  <a:cubicBezTo>
                    <a:pt x="92" y="381"/>
                    <a:pt x="116" y="365"/>
                    <a:pt x="124" y="339"/>
                  </a:cubicBezTo>
                  <a:cubicBezTo>
                    <a:pt x="140" y="285"/>
                    <a:pt x="151" y="231"/>
                    <a:pt x="155" y="175"/>
                  </a:cubicBezTo>
                  <a:cubicBezTo>
                    <a:pt x="156" y="162"/>
                    <a:pt x="158" y="149"/>
                    <a:pt x="156" y="136"/>
                  </a:cubicBezTo>
                  <a:cubicBezTo>
                    <a:pt x="156" y="124"/>
                    <a:pt x="154" y="110"/>
                    <a:pt x="153" y="98"/>
                  </a:cubicBezTo>
                  <a:cubicBezTo>
                    <a:pt x="150" y="70"/>
                    <a:pt x="148" y="43"/>
                    <a:pt x="139" y="17"/>
                  </a:cubicBezTo>
                  <a:cubicBezTo>
                    <a:pt x="136" y="6"/>
                    <a:pt x="127" y="1"/>
                    <a:pt x="11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5" name="Google Shape;5395;p188"/>
            <p:cNvSpPr/>
            <p:nvPr/>
          </p:nvSpPr>
          <p:spPr>
            <a:xfrm>
              <a:off x="-2714166" y="3488696"/>
              <a:ext cx="30441" cy="50457"/>
            </a:xfrm>
            <a:custGeom>
              <a:avLst/>
              <a:gdLst/>
              <a:ahLst/>
              <a:cxnLst/>
              <a:rect l="l" t="t" r="r" b="b"/>
              <a:pathLst>
                <a:path w="438" h="726" extrusionOk="0">
                  <a:moveTo>
                    <a:pt x="28" y="0"/>
                  </a:moveTo>
                  <a:cubicBezTo>
                    <a:pt x="12" y="0"/>
                    <a:pt x="0" y="17"/>
                    <a:pt x="8" y="34"/>
                  </a:cubicBezTo>
                  <a:cubicBezTo>
                    <a:pt x="61" y="142"/>
                    <a:pt x="126" y="244"/>
                    <a:pt x="179" y="354"/>
                  </a:cubicBezTo>
                  <a:cubicBezTo>
                    <a:pt x="233" y="467"/>
                    <a:pt x="277" y="585"/>
                    <a:pt x="330" y="700"/>
                  </a:cubicBezTo>
                  <a:cubicBezTo>
                    <a:pt x="338" y="717"/>
                    <a:pt x="358" y="726"/>
                    <a:pt x="376" y="726"/>
                  </a:cubicBezTo>
                  <a:cubicBezTo>
                    <a:pt x="387" y="726"/>
                    <a:pt x="397" y="723"/>
                    <a:pt x="405" y="718"/>
                  </a:cubicBezTo>
                  <a:cubicBezTo>
                    <a:pt x="433" y="703"/>
                    <a:pt x="438" y="671"/>
                    <a:pt x="425" y="644"/>
                  </a:cubicBezTo>
                  <a:cubicBezTo>
                    <a:pt x="371" y="526"/>
                    <a:pt x="323" y="405"/>
                    <a:pt x="269" y="288"/>
                  </a:cubicBezTo>
                  <a:cubicBezTo>
                    <a:pt x="216" y="180"/>
                    <a:pt x="151" y="57"/>
                    <a:pt x="39" y="3"/>
                  </a:cubicBezTo>
                  <a:cubicBezTo>
                    <a:pt x="35"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6" name="Google Shape;5396;p188"/>
            <p:cNvSpPr/>
            <p:nvPr/>
          </p:nvSpPr>
          <p:spPr>
            <a:xfrm>
              <a:off x="-2694498" y="3499399"/>
              <a:ext cx="11537" cy="28982"/>
            </a:xfrm>
            <a:custGeom>
              <a:avLst/>
              <a:gdLst/>
              <a:ahLst/>
              <a:cxnLst/>
              <a:rect l="l" t="t" r="r" b="b"/>
              <a:pathLst>
                <a:path w="166" h="417" extrusionOk="0">
                  <a:moveTo>
                    <a:pt x="143" y="0"/>
                  </a:moveTo>
                  <a:cubicBezTo>
                    <a:pt x="142" y="0"/>
                    <a:pt x="141" y="0"/>
                    <a:pt x="140" y="1"/>
                  </a:cubicBezTo>
                  <a:cubicBezTo>
                    <a:pt x="109" y="11"/>
                    <a:pt x="80" y="40"/>
                    <a:pt x="61" y="64"/>
                  </a:cubicBezTo>
                  <a:cubicBezTo>
                    <a:pt x="50" y="77"/>
                    <a:pt x="40" y="90"/>
                    <a:pt x="33" y="103"/>
                  </a:cubicBezTo>
                  <a:cubicBezTo>
                    <a:pt x="24" y="121"/>
                    <a:pt x="20" y="141"/>
                    <a:pt x="17" y="159"/>
                  </a:cubicBezTo>
                  <a:cubicBezTo>
                    <a:pt x="0" y="240"/>
                    <a:pt x="20" y="317"/>
                    <a:pt x="51" y="392"/>
                  </a:cubicBezTo>
                  <a:cubicBezTo>
                    <a:pt x="58" y="408"/>
                    <a:pt x="77" y="416"/>
                    <a:pt x="95" y="416"/>
                  </a:cubicBezTo>
                  <a:cubicBezTo>
                    <a:pt x="101" y="416"/>
                    <a:pt x="108" y="415"/>
                    <a:pt x="113" y="413"/>
                  </a:cubicBezTo>
                  <a:cubicBezTo>
                    <a:pt x="132" y="404"/>
                    <a:pt x="151" y="378"/>
                    <a:pt x="142" y="354"/>
                  </a:cubicBezTo>
                  <a:cubicBezTo>
                    <a:pt x="116" y="293"/>
                    <a:pt x="105" y="240"/>
                    <a:pt x="111" y="174"/>
                  </a:cubicBezTo>
                  <a:cubicBezTo>
                    <a:pt x="111" y="173"/>
                    <a:pt x="111" y="168"/>
                    <a:pt x="111" y="167"/>
                  </a:cubicBezTo>
                  <a:lnTo>
                    <a:pt x="111" y="167"/>
                  </a:lnTo>
                  <a:cubicBezTo>
                    <a:pt x="112" y="165"/>
                    <a:pt x="112" y="162"/>
                    <a:pt x="112" y="162"/>
                  </a:cubicBezTo>
                  <a:cubicBezTo>
                    <a:pt x="114" y="153"/>
                    <a:pt x="116" y="147"/>
                    <a:pt x="117" y="139"/>
                  </a:cubicBezTo>
                  <a:cubicBezTo>
                    <a:pt x="121" y="122"/>
                    <a:pt x="119" y="117"/>
                    <a:pt x="125" y="98"/>
                  </a:cubicBezTo>
                  <a:cubicBezTo>
                    <a:pt x="134" y="71"/>
                    <a:pt x="151" y="49"/>
                    <a:pt x="161" y="23"/>
                  </a:cubicBezTo>
                  <a:cubicBezTo>
                    <a:pt x="166"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7" name="Google Shape;5397;p188"/>
            <p:cNvSpPr/>
            <p:nvPr/>
          </p:nvSpPr>
          <p:spPr>
            <a:xfrm>
              <a:off x="-2504070" y="3595795"/>
              <a:ext cx="10008" cy="65469"/>
            </a:xfrm>
            <a:custGeom>
              <a:avLst/>
              <a:gdLst/>
              <a:ahLst/>
              <a:cxnLst/>
              <a:rect l="l" t="t" r="r" b="b"/>
              <a:pathLst>
                <a:path w="144" h="942" extrusionOk="0">
                  <a:moveTo>
                    <a:pt x="73" y="1"/>
                  </a:moveTo>
                  <a:cubicBezTo>
                    <a:pt x="63" y="1"/>
                    <a:pt x="52" y="7"/>
                    <a:pt x="49" y="18"/>
                  </a:cubicBezTo>
                  <a:cubicBezTo>
                    <a:pt x="28" y="86"/>
                    <a:pt x="26" y="157"/>
                    <a:pt x="18" y="228"/>
                  </a:cubicBezTo>
                  <a:cubicBezTo>
                    <a:pt x="9" y="299"/>
                    <a:pt x="8" y="370"/>
                    <a:pt x="6" y="441"/>
                  </a:cubicBezTo>
                  <a:cubicBezTo>
                    <a:pt x="1" y="586"/>
                    <a:pt x="4" y="730"/>
                    <a:pt x="3" y="874"/>
                  </a:cubicBezTo>
                  <a:cubicBezTo>
                    <a:pt x="3" y="919"/>
                    <a:pt x="38" y="942"/>
                    <a:pt x="73" y="942"/>
                  </a:cubicBezTo>
                  <a:cubicBezTo>
                    <a:pt x="108" y="942"/>
                    <a:pt x="143" y="919"/>
                    <a:pt x="142" y="874"/>
                  </a:cubicBezTo>
                  <a:cubicBezTo>
                    <a:pt x="141" y="729"/>
                    <a:pt x="143" y="585"/>
                    <a:pt x="138" y="441"/>
                  </a:cubicBezTo>
                  <a:cubicBezTo>
                    <a:pt x="136" y="370"/>
                    <a:pt x="134" y="299"/>
                    <a:pt x="127" y="228"/>
                  </a:cubicBezTo>
                  <a:cubicBezTo>
                    <a:pt x="117" y="157"/>
                    <a:pt x="115" y="85"/>
                    <a:pt x="96" y="18"/>
                  </a:cubicBezTo>
                  <a:cubicBezTo>
                    <a:pt x="93" y="7"/>
                    <a:pt x="83" y="1"/>
                    <a:pt x="7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8" name="Google Shape;5398;p188"/>
            <p:cNvSpPr/>
            <p:nvPr/>
          </p:nvSpPr>
          <p:spPr>
            <a:xfrm>
              <a:off x="-2471892" y="3592528"/>
              <a:ext cx="8340" cy="43438"/>
            </a:xfrm>
            <a:custGeom>
              <a:avLst/>
              <a:gdLst/>
              <a:ahLst/>
              <a:cxnLst/>
              <a:rect l="l" t="t" r="r" b="b"/>
              <a:pathLst>
                <a:path w="120" h="625" extrusionOk="0">
                  <a:moveTo>
                    <a:pt x="60" y="0"/>
                  </a:moveTo>
                  <a:cubicBezTo>
                    <a:pt x="51" y="0"/>
                    <a:pt x="42" y="5"/>
                    <a:pt x="39" y="16"/>
                  </a:cubicBezTo>
                  <a:cubicBezTo>
                    <a:pt x="13" y="105"/>
                    <a:pt x="1" y="197"/>
                    <a:pt x="2" y="290"/>
                  </a:cubicBezTo>
                  <a:lnTo>
                    <a:pt x="6" y="571"/>
                  </a:lnTo>
                  <a:cubicBezTo>
                    <a:pt x="5" y="607"/>
                    <a:pt x="32" y="625"/>
                    <a:pt x="59" y="625"/>
                  </a:cubicBezTo>
                  <a:cubicBezTo>
                    <a:pt x="86" y="625"/>
                    <a:pt x="114" y="607"/>
                    <a:pt x="115" y="571"/>
                  </a:cubicBezTo>
                  <a:lnTo>
                    <a:pt x="119" y="290"/>
                  </a:lnTo>
                  <a:cubicBezTo>
                    <a:pt x="120" y="197"/>
                    <a:pt x="106" y="105"/>
                    <a:pt x="81" y="16"/>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9" name="Google Shape;5399;p188"/>
            <p:cNvSpPr/>
            <p:nvPr/>
          </p:nvSpPr>
          <p:spPr>
            <a:xfrm>
              <a:off x="-3722046" y="3867259"/>
              <a:ext cx="5629" cy="5560"/>
            </a:xfrm>
            <a:custGeom>
              <a:avLst/>
              <a:gdLst/>
              <a:ahLst/>
              <a:cxnLst/>
              <a:rect l="l" t="t" r="r" b="b"/>
              <a:pathLst>
                <a:path w="81" h="80" extrusionOk="0">
                  <a:moveTo>
                    <a:pt x="41" y="0"/>
                  </a:moveTo>
                  <a:cubicBezTo>
                    <a:pt x="20" y="0"/>
                    <a:pt x="1" y="17"/>
                    <a:pt x="1" y="40"/>
                  </a:cubicBezTo>
                  <a:cubicBezTo>
                    <a:pt x="3" y="62"/>
                    <a:pt x="19" y="80"/>
                    <a:pt x="41" y="80"/>
                  </a:cubicBezTo>
                  <a:cubicBezTo>
                    <a:pt x="61" y="80"/>
                    <a:pt x="81" y="62"/>
                    <a:pt x="81" y="40"/>
                  </a:cubicBezTo>
                  <a:cubicBezTo>
                    <a:pt x="80" y="18"/>
                    <a:pt x="64" y="0"/>
                    <a:pt x="4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400" name="Google Shape;5400;p188"/>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matchingName="Title and four columns">
  <p:cSld name="CUSTOM_5">
    <p:bg>
      <p:bgPr>
        <a:solidFill>
          <a:schemeClr val="dk2"/>
        </a:solidFill>
        <a:effectLst/>
      </p:bgPr>
    </p:bg>
    <p:spTree>
      <p:nvGrpSpPr>
        <p:cNvPr id="1" name="Shape 5401"/>
        <p:cNvGrpSpPr/>
        <p:nvPr/>
      </p:nvGrpSpPr>
      <p:grpSpPr>
        <a:xfrm>
          <a:off x="0" y="0"/>
          <a:ext cx="0" cy="0"/>
          <a:chOff x="0" y="0"/>
          <a:chExt cx="0" cy="0"/>
        </a:xfrm>
      </p:grpSpPr>
      <p:sp>
        <p:nvSpPr>
          <p:cNvPr id="5402" name="Google Shape;5402;p189"/>
          <p:cNvSpPr txBox="1">
            <a:spLocks noGrp="1"/>
          </p:cNvSpPr>
          <p:nvPr>
            <p:ph type="subTitle" idx="1"/>
          </p:nvPr>
        </p:nvSpPr>
        <p:spPr>
          <a:xfrm>
            <a:off x="1568225" y="2405333"/>
            <a:ext cx="2514600" cy="433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403" name="Google Shape;5403;p189"/>
          <p:cNvSpPr txBox="1">
            <a:spLocks noGrp="1"/>
          </p:cNvSpPr>
          <p:nvPr>
            <p:ph type="subTitle" idx="2"/>
          </p:nvPr>
        </p:nvSpPr>
        <p:spPr>
          <a:xfrm>
            <a:off x="1545425" y="1977350"/>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404" name="Google Shape;5404;p189"/>
          <p:cNvSpPr txBox="1">
            <a:spLocks noGrp="1"/>
          </p:cNvSpPr>
          <p:nvPr>
            <p:ph type="subTitle" idx="3"/>
          </p:nvPr>
        </p:nvSpPr>
        <p:spPr>
          <a:xfrm>
            <a:off x="5061175" y="2405333"/>
            <a:ext cx="2514600" cy="433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405" name="Google Shape;5405;p189"/>
          <p:cNvSpPr txBox="1">
            <a:spLocks noGrp="1"/>
          </p:cNvSpPr>
          <p:nvPr>
            <p:ph type="subTitle" idx="4"/>
          </p:nvPr>
        </p:nvSpPr>
        <p:spPr>
          <a:xfrm>
            <a:off x="5038375" y="1977350"/>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406" name="Google Shape;5406;p189"/>
          <p:cNvSpPr txBox="1">
            <a:spLocks noGrp="1"/>
          </p:cNvSpPr>
          <p:nvPr>
            <p:ph type="subTitle" idx="5"/>
          </p:nvPr>
        </p:nvSpPr>
        <p:spPr>
          <a:xfrm>
            <a:off x="1568225" y="3969096"/>
            <a:ext cx="2514600" cy="42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407" name="Google Shape;5407;p189"/>
          <p:cNvSpPr txBox="1">
            <a:spLocks noGrp="1"/>
          </p:cNvSpPr>
          <p:nvPr>
            <p:ph type="subTitle" idx="6"/>
          </p:nvPr>
        </p:nvSpPr>
        <p:spPr>
          <a:xfrm>
            <a:off x="1545425" y="3536000"/>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408" name="Google Shape;5408;p189"/>
          <p:cNvSpPr txBox="1">
            <a:spLocks noGrp="1"/>
          </p:cNvSpPr>
          <p:nvPr>
            <p:ph type="subTitle" idx="7"/>
          </p:nvPr>
        </p:nvSpPr>
        <p:spPr>
          <a:xfrm>
            <a:off x="5061175" y="3969096"/>
            <a:ext cx="2514600" cy="42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409" name="Google Shape;5409;p189"/>
          <p:cNvSpPr txBox="1">
            <a:spLocks noGrp="1"/>
          </p:cNvSpPr>
          <p:nvPr>
            <p:ph type="subTitle" idx="8"/>
          </p:nvPr>
        </p:nvSpPr>
        <p:spPr>
          <a:xfrm>
            <a:off x="5038375" y="3536000"/>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410" name="Google Shape;5410;p189"/>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5411" name="Google Shape;5411;p189"/>
          <p:cNvGrpSpPr/>
          <p:nvPr/>
        </p:nvGrpSpPr>
        <p:grpSpPr>
          <a:xfrm>
            <a:off x="-1494523" y="3394949"/>
            <a:ext cx="13489010" cy="4457400"/>
            <a:chOff x="-1494523" y="3394949"/>
            <a:chExt cx="13489010" cy="4457400"/>
          </a:xfrm>
        </p:grpSpPr>
        <p:grpSp>
          <p:nvGrpSpPr>
            <p:cNvPr id="5412" name="Google Shape;5412;p189"/>
            <p:cNvGrpSpPr/>
            <p:nvPr/>
          </p:nvGrpSpPr>
          <p:grpSpPr>
            <a:xfrm>
              <a:off x="-1494523" y="4184178"/>
              <a:ext cx="13489010" cy="3668171"/>
              <a:chOff x="-1494523" y="4184178"/>
              <a:chExt cx="13489010" cy="3668171"/>
            </a:xfrm>
          </p:grpSpPr>
          <p:sp>
            <p:nvSpPr>
              <p:cNvPr id="5413" name="Google Shape;5413;p189"/>
              <p:cNvSpPr/>
              <p:nvPr/>
            </p:nvSpPr>
            <p:spPr>
              <a:xfrm rot="277051">
                <a:off x="-1393439" y="4707346"/>
                <a:ext cx="7922614" cy="2830697"/>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4" name="Google Shape;5414;p189"/>
              <p:cNvSpPr/>
              <p:nvPr/>
            </p:nvSpPr>
            <p:spPr>
              <a:xfrm rot="319248">
                <a:off x="2466518" y="4618971"/>
                <a:ext cx="9462975" cy="184148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5415" name="Google Shape;5415;p189"/>
            <p:cNvSpPr/>
            <p:nvPr/>
          </p:nvSpPr>
          <p:spPr>
            <a:xfrm>
              <a:off x="7598579" y="38792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16" name="Google Shape;5416;p189"/>
            <p:cNvSpPr/>
            <p:nvPr/>
          </p:nvSpPr>
          <p:spPr>
            <a:xfrm>
              <a:off x="8038048" y="3394949"/>
              <a:ext cx="1159205" cy="150206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417" name="Google Shape;5417;p18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matchingName="Title and five columns">
  <p:cSld name="CUSTOM_30">
    <p:bg>
      <p:bgPr>
        <a:solidFill>
          <a:schemeClr val="dk2"/>
        </a:solidFill>
        <a:effectLst/>
      </p:bgPr>
    </p:bg>
    <p:spTree>
      <p:nvGrpSpPr>
        <p:cNvPr id="1" name="Shape 5418"/>
        <p:cNvGrpSpPr/>
        <p:nvPr/>
      </p:nvGrpSpPr>
      <p:grpSpPr>
        <a:xfrm>
          <a:off x="0" y="0"/>
          <a:ext cx="0" cy="0"/>
          <a:chOff x="0" y="0"/>
          <a:chExt cx="0" cy="0"/>
        </a:xfrm>
      </p:grpSpPr>
      <p:sp>
        <p:nvSpPr>
          <p:cNvPr id="5419" name="Google Shape;5419;p190"/>
          <p:cNvSpPr txBox="1">
            <a:spLocks noGrp="1"/>
          </p:cNvSpPr>
          <p:nvPr>
            <p:ph type="subTitle" idx="1"/>
          </p:nvPr>
        </p:nvSpPr>
        <p:spPr>
          <a:xfrm>
            <a:off x="751325" y="205717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b="1">
                <a:latin typeface="Fredoka"/>
                <a:ea typeface="Fredoka"/>
                <a:cs typeface="Fredoka"/>
                <a:sym typeface="Fredoka"/>
              </a:defRPr>
            </a:lvl2pPr>
            <a:lvl3pPr lvl="2" algn="ctr">
              <a:lnSpc>
                <a:spcPct val="100000"/>
              </a:lnSpc>
              <a:spcBef>
                <a:spcPts val="0"/>
              </a:spcBef>
              <a:spcAft>
                <a:spcPts val="0"/>
              </a:spcAft>
              <a:buSzPts val="2500"/>
              <a:buFont typeface="Fredoka"/>
              <a:buNone/>
              <a:defRPr sz="2500" b="1">
                <a:latin typeface="Fredoka"/>
                <a:ea typeface="Fredoka"/>
                <a:cs typeface="Fredoka"/>
                <a:sym typeface="Fredoka"/>
              </a:defRPr>
            </a:lvl3pPr>
            <a:lvl4pPr lvl="3" algn="ctr">
              <a:lnSpc>
                <a:spcPct val="100000"/>
              </a:lnSpc>
              <a:spcBef>
                <a:spcPts val="0"/>
              </a:spcBef>
              <a:spcAft>
                <a:spcPts val="0"/>
              </a:spcAft>
              <a:buSzPts val="2500"/>
              <a:buFont typeface="Fredoka"/>
              <a:buNone/>
              <a:defRPr sz="2500" b="1">
                <a:latin typeface="Fredoka"/>
                <a:ea typeface="Fredoka"/>
                <a:cs typeface="Fredoka"/>
                <a:sym typeface="Fredoka"/>
              </a:defRPr>
            </a:lvl4pPr>
            <a:lvl5pPr lvl="4" algn="ctr">
              <a:lnSpc>
                <a:spcPct val="100000"/>
              </a:lnSpc>
              <a:spcBef>
                <a:spcPts val="0"/>
              </a:spcBef>
              <a:spcAft>
                <a:spcPts val="0"/>
              </a:spcAft>
              <a:buSzPts val="2500"/>
              <a:buFont typeface="Fredoka"/>
              <a:buNone/>
              <a:defRPr sz="2500" b="1">
                <a:latin typeface="Fredoka"/>
                <a:ea typeface="Fredoka"/>
                <a:cs typeface="Fredoka"/>
                <a:sym typeface="Fredoka"/>
              </a:defRPr>
            </a:lvl5pPr>
            <a:lvl6pPr lvl="5" algn="ctr">
              <a:lnSpc>
                <a:spcPct val="100000"/>
              </a:lnSpc>
              <a:spcBef>
                <a:spcPts val="0"/>
              </a:spcBef>
              <a:spcAft>
                <a:spcPts val="0"/>
              </a:spcAft>
              <a:buSzPts val="2500"/>
              <a:buFont typeface="Fredoka"/>
              <a:buNone/>
              <a:defRPr sz="2500" b="1">
                <a:latin typeface="Fredoka"/>
                <a:ea typeface="Fredoka"/>
                <a:cs typeface="Fredoka"/>
                <a:sym typeface="Fredoka"/>
              </a:defRPr>
            </a:lvl6pPr>
            <a:lvl7pPr lvl="6" algn="ctr">
              <a:lnSpc>
                <a:spcPct val="100000"/>
              </a:lnSpc>
              <a:spcBef>
                <a:spcPts val="0"/>
              </a:spcBef>
              <a:spcAft>
                <a:spcPts val="0"/>
              </a:spcAft>
              <a:buSzPts val="2500"/>
              <a:buFont typeface="Fredoka"/>
              <a:buNone/>
              <a:defRPr sz="2500" b="1">
                <a:latin typeface="Fredoka"/>
                <a:ea typeface="Fredoka"/>
                <a:cs typeface="Fredoka"/>
                <a:sym typeface="Fredoka"/>
              </a:defRPr>
            </a:lvl7pPr>
            <a:lvl8pPr lvl="7" algn="ctr">
              <a:lnSpc>
                <a:spcPct val="100000"/>
              </a:lnSpc>
              <a:spcBef>
                <a:spcPts val="0"/>
              </a:spcBef>
              <a:spcAft>
                <a:spcPts val="0"/>
              </a:spcAft>
              <a:buSzPts val="2500"/>
              <a:buFont typeface="Fredoka"/>
              <a:buNone/>
              <a:defRPr sz="2500" b="1">
                <a:latin typeface="Fredoka"/>
                <a:ea typeface="Fredoka"/>
                <a:cs typeface="Fredoka"/>
                <a:sym typeface="Fredoka"/>
              </a:defRPr>
            </a:lvl8pPr>
            <a:lvl9pPr lvl="8" algn="ctr">
              <a:lnSpc>
                <a:spcPct val="100000"/>
              </a:lnSpc>
              <a:spcBef>
                <a:spcPts val="0"/>
              </a:spcBef>
              <a:spcAft>
                <a:spcPts val="0"/>
              </a:spcAft>
              <a:buSzPts val="2500"/>
              <a:buFont typeface="Fredoka"/>
              <a:buNone/>
              <a:defRPr sz="2500" b="1">
                <a:latin typeface="Fredoka"/>
                <a:ea typeface="Fredoka"/>
                <a:cs typeface="Fredoka"/>
                <a:sym typeface="Fredoka"/>
              </a:defRPr>
            </a:lvl9pPr>
          </a:lstStyle>
          <a:p>
            <a:endParaRPr/>
          </a:p>
        </p:txBody>
      </p:sp>
      <p:sp>
        <p:nvSpPr>
          <p:cNvPr id="5420" name="Google Shape;5420;p190"/>
          <p:cNvSpPr txBox="1">
            <a:spLocks noGrp="1"/>
          </p:cNvSpPr>
          <p:nvPr>
            <p:ph type="subTitle" idx="2"/>
          </p:nvPr>
        </p:nvSpPr>
        <p:spPr>
          <a:xfrm>
            <a:off x="775925" y="2375175"/>
            <a:ext cx="2512800" cy="4845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421" name="Google Shape;5421;p190"/>
          <p:cNvSpPr txBox="1">
            <a:spLocks noGrp="1"/>
          </p:cNvSpPr>
          <p:nvPr>
            <p:ph type="subTitle" idx="3"/>
          </p:nvPr>
        </p:nvSpPr>
        <p:spPr>
          <a:xfrm>
            <a:off x="5842968" y="205717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422" name="Google Shape;5422;p190"/>
          <p:cNvSpPr txBox="1">
            <a:spLocks noGrp="1"/>
          </p:cNvSpPr>
          <p:nvPr>
            <p:ph type="subTitle" idx="4"/>
          </p:nvPr>
        </p:nvSpPr>
        <p:spPr>
          <a:xfrm>
            <a:off x="5865772" y="2375175"/>
            <a:ext cx="2514600" cy="4845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423" name="Google Shape;5423;p190"/>
          <p:cNvSpPr txBox="1">
            <a:spLocks noGrp="1"/>
          </p:cNvSpPr>
          <p:nvPr>
            <p:ph type="subTitle" idx="5"/>
          </p:nvPr>
        </p:nvSpPr>
        <p:spPr>
          <a:xfrm>
            <a:off x="3297147" y="205717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424" name="Google Shape;5424;p190"/>
          <p:cNvSpPr txBox="1">
            <a:spLocks noGrp="1"/>
          </p:cNvSpPr>
          <p:nvPr>
            <p:ph type="subTitle" idx="6"/>
          </p:nvPr>
        </p:nvSpPr>
        <p:spPr>
          <a:xfrm>
            <a:off x="3319048" y="2375175"/>
            <a:ext cx="2514600" cy="4845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425" name="Google Shape;5425;p190"/>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5426" name="Google Shape;5426;p190"/>
          <p:cNvSpPr txBox="1">
            <a:spLocks noGrp="1"/>
          </p:cNvSpPr>
          <p:nvPr>
            <p:ph type="subTitle" idx="7"/>
          </p:nvPr>
        </p:nvSpPr>
        <p:spPr>
          <a:xfrm>
            <a:off x="2024236" y="337862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b="1">
                <a:latin typeface="Fredoka"/>
                <a:ea typeface="Fredoka"/>
                <a:cs typeface="Fredoka"/>
                <a:sym typeface="Fredoka"/>
              </a:defRPr>
            </a:lvl2pPr>
            <a:lvl3pPr lvl="2" algn="ctr">
              <a:lnSpc>
                <a:spcPct val="100000"/>
              </a:lnSpc>
              <a:spcBef>
                <a:spcPts val="0"/>
              </a:spcBef>
              <a:spcAft>
                <a:spcPts val="0"/>
              </a:spcAft>
              <a:buSzPts val="2500"/>
              <a:buFont typeface="Fredoka"/>
              <a:buNone/>
              <a:defRPr sz="2500" b="1">
                <a:latin typeface="Fredoka"/>
                <a:ea typeface="Fredoka"/>
                <a:cs typeface="Fredoka"/>
                <a:sym typeface="Fredoka"/>
              </a:defRPr>
            </a:lvl3pPr>
            <a:lvl4pPr lvl="3" algn="ctr">
              <a:lnSpc>
                <a:spcPct val="100000"/>
              </a:lnSpc>
              <a:spcBef>
                <a:spcPts val="0"/>
              </a:spcBef>
              <a:spcAft>
                <a:spcPts val="0"/>
              </a:spcAft>
              <a:buSzPts val="2500"/>
              <a:buFont typeface="Fredoka"/>
              <a:buNone/>
              <a:defRPr sz="2500" b="1">
                <a:latin typeface="Fredoka"/>
                <a:ea typeface="Fredoka"/>
                <a:cs typeface="Fredoka"/>
                <a:sym typeface="Fredoka"/>
              </a:defRPr>
            </a:lvl4pPr>
            <a:lvl5pPr lvl="4" algn="ctr">
              <a:lnSpc>
                <a:spcPct val="100000"/>
              </a:lnSpc>
              <a:spcBef>
                <a:spcPts val="0"/>
              </a:spcBef>
              <a:spcAft>
                <a:spcPts val="0"/>
              </a:spcAft>
              <a:buSzPts val="2500"/>
              <a:buFont typeface="Fredoka"/>
              <a:buNone/>
              <a:defRPr sz="2500" b="1">
                <a:latin typeface="Fredoka"/>
                <a:ea typeface="Fredoka"/>
                <a:cs typeface="Fredoka"/>
                <a:sym typeface="Fredoka"/>
              </a:defRPr>
            </a:lvl5pPr>
            <a:lvl6pPr lvl="5" algn="ctr">
              <a:lnSpc>
                <a:spcPct val="100000"/>
              </a:lnSpc>
              <a:spcBef>
                <a:spcPts val="0"/>
              </a:spcBef>
              <a:spcAft>
                <a:spcPts val="0"/>
              </a:spcAft>
              <a:buSzPts val="2500"/>
              <a:buFont typeface="Fredoka"/>
              <a:buNone/>
              <a:defRPr sz="2500" b="1">
                <a:latin typeface="Fredoka"/>
                <a:ea typeface="Fredoka"/>
                <a:cs typeface="Fredoka"/>
                <a:sym typeface="Fredoka"/>
              </a:defRPr>
            </a:lvl6pPr>
            <a:lvl7pPr lvl="6" algn="ctr">
              <a:lnSpc>
                <a:spcPct val="100000"/>
              </a:lnSpc>
              <a:spcBef>
                <a:spcPts val="0"/>
              </a:spcBef>
              <a:spcAft>
                <a:spcPts val="0"/>
              </a:spcAft>
              <a:buSzPts val="2500"/>
              <a:buFont typeface="Fredoka"/>
              <a:buNone/>
              <a:defRPr sz="2500" b="1">
                <a:latin typeface="Fredoka"/>
                <a:ea typeface="Fredoka"/>
                <a:cs typeface="Fredoka"/>
                <a:sym typeface="Fredoka"/>
              </a:defRPr>
            </a:lvl7pPr>
            <a:lvl8pPr lvl="7" algn="ctr">
              <a:lnSpc>
                <a:spcPct val="100000"/>
              </a:lnSpc>
              <a:spcBef>
                <a:spcPts val="0"/>
              </a:spcBef>
              <a:spcAft>
                <a:spcPts val="0"/>
              </a:spcAft>
              <a:buSzPts val="2500"/>
              <a:buFont typeface="Fredoka"/>
              <a:buNone/>
              <a:defRPr sz="2500" b="1">
                <a:latin typeface="Fredoka"/>
                <a:ea typeface="Fredoka"/>
                <a:cs typeface="Fredoka"/>
                <a:sym typeface="Fredoka"/>
              </a:defRPr>
            </a:lvl8pPr>
            <a:lvl9pPr lvl="8" algn="ctr">
              <a:lnSpc>
                <a:spcPct val="100000"/>
              </a:lnSpc>
              <a:spcBef>
                <a:spcPts val="0"/>
              </a:spcBef>
              <a:spcAft>
                <a:spcPts val="0"/>
              </a:spcAft>
              <a:buSzPts val="2500"/>
              <a:buFont typeface="Fredoka"/>
              <a:buNone/>
              <a:defRPr sz="2500" b="1">
                <a:latin typeface="Fredoka"/>
                <a:ea typeface="Fredoka"/>
                <a:cs typeface="Fredoka"/>
                <a:sym typeface="Fredoka"/>
              </a:defRPr>
            </a:lvl9pPr>
          </a:lstStyle>
          <a:p>
            <a:endParaRPr/>
          </a:p>
        </p:txBody>
      </p:sp>
      <p:sp>
        <p:nvSpPr>
          <p:cNvPr id="5427" name="Google Shape;5427;p190"/>
          <p:cNvSpPr txBox="1">
            <a:spLocks noGrp="1"/>
          </p:cNvSpPr>
          <p:nvPr>
            <p:ph type="subTitle" idx="8"/>
          </p:nvPr>
        </p:nvSpPr>
        <p:spPr>
          <a:xfrm>
            <a:off x="2047487" y="3696625"/>
            <a:ext cx="2512800" cy="4845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428" name="Google Shape;5428;p190"/>
          <p:cNvSpPr txBox="1">
            <a:spLocks noGrp="1"/>
          </p:cNvSpPr>
          <p:nvPr>
            <p:ph type="subTitle" idx="9"/>
          </p:nvPr>
        </p:nvSpPr>
        <p:spPr>
          <a:xfrm>
            <a:off x="4570057" y="337862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429" name="Google Shape;5429;p190"/>
          <p:cNvSpPr txBox="1">
            <a:spLocks noGrp="1"/>
          </p:cNvSpPr>
          <p:nvPr>
            <p:ph type="subTitle" idx="13"/>
          </p:nvPr>
        </p:nvSpPr>
        <p:spPr>
          <a:xfrm>
            <a:off x="4592410" y="3696625"/>
            <a:ext cx="2514600" cy="4845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430" name="Google Shape;5430;p19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matchingName="Title and five columns 1">
  <p:cSld name="CUSTOM_35">
    <p:bg>
      <p:bgPr>
        <a:solidFill>
          <a:schemeClr val="dk2"/>
        </a:solidFill>
        <a:effectLst/>
      </p:bgPr>
    </p:bg>
    <p:spTree>
      <p:nvGrpSpPr>
        <p:cNvPr id="1" name="Shape 5431"/>
        <p:cNvGrpSpPr/>
        <p:nvPr/>
      </p:nvGrpSpPr>
      <p:grpSpPr>
        <a:xfrm>
          <a:off x="0" y="0"/>
          <a:ext cx="0" cy="0"/>
          <a:chOff x="0" y="0"/>
          <a:chExt cx="0" cy="0"/>
        </a:xfrm>
      </p:grpSpPr>
      <p:sp>
        <p:nvSpPr>
          <p:cNvPr id="5432" name="Google Shape;5432;p191"/>
          <p:cNvSpPr txBox="1">
            <a:spLocks noGrp="1"/>
          </p:cNvSpPr>
          <p:nvPr>
            <p:ph type="subTitle" idx="1"/>
          </p:nvPr>
        </p:nvSpPr>
        <p:spPr>
          <a:xfrm>
            <a:off x="714720" y="1692950"/>
            <a:ext cx="33966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b="1">
                <a:latin typeface="Fredoka"/>
                <a:ea typeface="Fredoka"/>
                <a:cs typeface="Fredoka"/>
                <a:sym typeface="Fredoka"/>
              </a:defRPr>
            </a:lvl2pPr>
            <a:lvl3pPr lvl="2" algn="ctr">
              <a:lnSpc>
                <a:spcPct val="100000"/>
              </a:lnSpc>
              <a:spcBef>
                <a:spcPts val="0"/>
              </a:spcBef>
              <a:spcAft>
                <a:spcPts val="0"/>
              </a:spcAft>
              <a:buSzPts val="2500"/>
              <a:buFont typeface="Fredoka"/>
              <a:buNone/>
              <a:defRPr sz="2500" b="1">
                <a:latin typeface="Fredoka"/>
                <a:ea typeface="Fredoka"/>
                <a:cs typeface="Fredoka"/>
                <a:sym typeface="Fredoka"/>
              </a:defRPr>
            </a:lvl3pPr>
            <a:lvl4pPr lvl="3" algn="ctr">
              <a:lnSpc>
                <a:spcPct val="100000"/>
              </a:lnSpc>
              <a:spcBef>
                <a:spcPts val="0"/>
              </a:spcBef>
              <a:spcAft>
                <a:spcPts val="0"/>
              </a:spcAft>
              <a:buSzPts val="2500"/>
              <a:buFont typeface="Fredoka"/>
              <a:buNone/>
              <a:defRPr sz="2500" b="1">
                <a:latin typeface="Fredoka"/>
                <a:ea typeface="Fredoka"/>
                <a:cs typeface="Fredoka"/>
                <a:sym typeface="Fredoka"/>
              </a:defRPr>
            </a:lvl4pPr>
            <a:lvl5pPr lvl="4" algn="ctr">
              <a:lnSpc>
                <a:spcPct val="100000"/>
              </a:lnSpc>
              <a:spcBef>
                <a:spcPts val="0"/>
              </a:spcBef>
              <a:spcAft>
                <a:spcPts val="0"/>
              </a:spcAft>
              <a:buSzPts val="2500"/>
              <a:buFont typeface="Fredoka"/>
              <a:buNone/>
              <a:defRPr sz="2500" b="1">
                <a:latin typeface="Fredoka"/>
                <a:ea typeface="Fredoka"/>
                <a:cs typeface="Fredoka"/>
                <a:sym typeface="Fredoka"/>
              </a:defRPr>
            </a:lvl5pPr>
            <a:lvl6pPr lvl="5" algn="ctr">
              <a:lnSpc>
                <a:spcPct val="100000"/>
              </a:lnSpc>
              <a:spcBef>
                <a:spcPts val="0"/>
              </a:spcBef>
              <a:spcAft>
                <a:spcPts val="0"/>
              </a:spcAft>
              <a:buSzPts val="2500"/>
              <a:buFont typeface="Fredoka"/>
              <a:buNone/>
              <a:defRPr sz="2500" b="1">
                <a:latin typeface="Fredoka"/>
                <a:ea typeface="Fredoka"/>
                <a:cs typeface="Fredoka"/>
                <a:sym typeface="Fredoka"/>
              </a:defRPr>
            </a:lvl6pPr>
            <a:lvl7pPr lvl="6" algn="ctr">
              <a:lnSpc>
                <a:spcPct val="100000"/>
              </a:lnSpc>
              <a:spcBef>
                <a:spcPts val="0"/>
              </a:spcBef>
              <a:spcAft>
                <a:spcPts val="0"/>
              </a:spcAft>
              <a:buSzPts val="2500"/>
              <a:buFont typeface="Fredoka"/>
              <a:buNone/>
              <a:defRPr sz="2500" b="1">
                <a:latin typeface="Fredoka"/>
                <a:ea typeface="Fredoka"/>
                <a:cs typeface="Fredoka"/>
                <a:sym typeface="Fredoka"/>
              </a:defRPr>
            </a:lvl7pPr>
            <a:lvl8pPr lvl="7" algn="ctr">
              <a:lnSpc>
                <a:spcPct val="100000"/>
              </a:lnSpc>
              <a:spcBef>
                <a:spcPts val="0"/>
              </a:spcBef>
              <a:spcAft>
                <a:spcPts val="0"/>
              </a:spcAft>
              <a:buSzPts val="2500"/>
              <a:buFont typeface="Fredoka"/>
              <a:buNone/>
              <a:defRPr sz="2500" b="1">
                <a:latin typeface="Fredoka"/>
                <a:ea typeface="Fredoka"/>
                <a:cs typeface="Fredoka"/>
                <a:sym typeface="Fredoka"/>
              </a:defRPr>
            </a:lvl8pPr>
            <a:lvl9pPr lvl="8" algn="ctr">
              <a:lnSpc>
                <a:spcPct val="100000"/>
              </a:lnSpc>
              <a:spcBef>
                <a:spcPts val="0"/>
              </a:spcBef>
              <a:spcAft>
                <a:spcPts val="0"/>
              </a:spcAft>
              <a:buSzPts val="2500"/>
              <a:buFont typeface="Fredoka"/>
              <a:buNone/>
              <a:defRPr sz="2500" b="1">
                <a:latin typeface="Fredoka"/>
                <a:ea typeface="Fredoka"/>
                <a:cs typeface="Fredoka"/>
                <a:sym typeface="Fredoka"/>
              </a:defRPr>
            </a:lvl9pPr>
          </a:lstStyle>
          <a:p>
            <a:endParaRPr/>
          </a:p>
        </p:txBody>
      </p:sp>
      <p:sp>
        <p:nvSpPr>
          <p:cNvPr id="5433" name="Google Shape;5433;p191"/>
          <p:cNvSpPr txBox="1">
            <a:spLocks noGrp="1"/>
          </p:cNvSpPr>
          <p:nvPr>
            <p:ph type="subTitle" idx="2"/>
          </p:nvPr>
        </p:nvSpPr>
        <p:spPr>
          <a:xfrm>
            <a:off x="4571869" y="2991688"/>
            <a:ext cx="3856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434" name="Google Shape;5434;p191"/>
          <p:cNvSpPr txBox="1">
            <a:spLocks noGrp="1"/>
          </p:cNvSpPr>
          <p:nvPr>
            <p:ph type="subTitle" idx="3"/>
          </p:nvPr>
        </p:nvSpPr>
        <p:spPr>
          <a:xfrm>
            <a:off x="5021694" y="2342319"/>
            <a:ext cx="33966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435" name="Google Shape;5435;p191"/>
          <p:cNvSpPr txBox="1">
            <a:spLocks noGrp="1"/>
          </p:cNvSpPr>
          <p:nvPr>
            <p:ph type="subTitle" idx="4"/>
          </p:nvPr>
        </p:nvSpPr>
        <p:spPr>
          <a:xfrm>
            <a:off x="714713" y="2342319"/>
            <a:ext cx="38589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436" name="Google Shape;5436;p191"/>
          <p:cNvSpPr txBox="1">
            <a:spLocks noGrp="1"/>
          </p:cNvSpPr>
          <p:nvPr>
            <p:ph type="subTitle" idx="5"/>
          </p:nvPr>
        </p:nvSpPr>
        <p:spPr>
          <a:xfrm>
            <a:off x="714720" y="2991688"/>
            <a:ext cx="33966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437" name="Google Shape;5437;p191"/>
          <p:cNvSpPr txBox="1">
            <a:spLocks noGrp="1"/>
          </p:cNvSpPr>
          <p:nvPr>
            <p:ph type="subTitle" idx="6"/>
          </p:nvPr>
        </p:nvSpPr>
        <p:spPr>
          <a:xfrm>
            <a:off x="714713" y="3641056"/>
            <a:ext cx="38589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438" name="Google Shape;5438;p191"/>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5439" name="Google Shape;5439;p191"/>
          <p:cNvSpPr txBox="1">
            <a:spLocks noGrp="1"/>
          </p:cNvSpPr>
          <p:nvPr>
            <p:ph type="subTitle" idx="7"/>
          </p:nvPr>
        </p:nvSpPr>
        <p:spPr>
          <a:xfrm>
            <a:off x="5021694" y="3641073"/>
            <a:ext cx="33966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b="1">
                <a:latin typeface="Fredoka"/>
                <a:ea typeface="Fredoka"/>
                <a:cs typeface="Fredoka"/>
                <a:sym typeface="Fredoka"/>
              </a:defRPr>
            </a:lvl2pPr>
            <a:lvl3pPr lvl="2" algn="ctr">
              <a:lnSpc>
                <a:spcPct val="100000"/>
              </a:lnSpc>
              <a:spcBef>
                <a:spcPts val="0"/>
              </a:spcBef>
              <a:spcAft>
                <a:spcPts val="0"/>
              </a:spcAft>
              <a:buSzPts val="2500"/>
              <a:buFont typeface="Fredoka"/>
              <a:buNone/>
              <a:defRPr sz="2500" b="1">
                <a:latin typeface="Fredoka"/>
                <a:ea typeface="Fredoka"/>
                <a:cs typeface="Fredoka"/>
                <a:sym typeface="Fredoka"/>
              </a:defRPr>
            </a:lvl3pPr>
            <a:lvl4pPr lvl="3" algn="ctr">
              <a:lnSpc>
                <a:spcPct val="100000"/>
              </a:lnSpc>
              <a:spcBef>
                <a:spcPts val="0"/>
              </a:spcBef>
              <a:spcAft>
                <a:spcPts val="0"/>
              </a:spcAft>
              <a:buSzPts val="2500"/>
              <a:buFont typeface="Fredoka"/>
              <a:buNone/>
              <a:defRPr sz="2500" b="1">
                <a:latin typeface="Fredoka"/>
                <a:ea typeface="Fredoka"/>
                <a:cs typeface="Fredoka"/>
                <a:sym typeface="Fredoka"/>
              </a:defRPr>
            </a:lvl4pPr>
            <a:lvl5pPr lvl="4" algn="ctr">
              <a:lnSpc>
                <a:spcPct val="100000"/>
              </a:lnSpc>
              <a:spcBef>
                <a:spcPts val="0"/>
              </a:spcBef>
              <a:spcAft>
                <a:spcPts val="0"/>
              </a:spcAft>
              <a:buSzPts val="2500"/>
              <a:buFont typeface="Fredoka"/>
              <a:buNone/>
              <a:defRPr sz="2500" b="1">
                <a:latin typeface="Fredoka"/>
                <a:ea typeface="Fredoka"/>
                <a:cs typeface="Fredoka"/>
                <a:sym typeface="Fredoka"/>
              </a:defRPr>
            </a:lvl5pPr>
            <a:lvl6pPr lvl="5" algn="ctr">
              <a:lnSpc>
                <a:spcPct val="100000"/>
              </a:lnSpc>
              <a:spcBef>
                <a:spcPts val="0"/>
              </a:spcBef>
              <a:spcAft>
                <a:spcPts val="0"/>
              </a:spcAft>
              <a:buSzPts val="2500"/>
              <a:buFont typeface="Fredoka"/>
              <a:buNone/>
              <a:defRPr sz="2500" b="1">
                <a:latin typeface="Fredoka"/>
                <a:ea typeface="Fredoka"/>
                <a:cs typeface="Fredoka"/>
                <a:sym typeface="Fredoka"/>
              </a:defRPr>
            </a:lvl6pPr>
            <a:lvl7pPr lvl="6" algn="ctr">
              <a:lnSpc>
                <a:spcPct val="100000"/>
              </a:lnSpc>
              <a:spcBef>
                <a:spcPts val="0"/>
              </a:spcBef>
              <a:spcAft>
                <a:spcPts val="0"/>
              </a:spcAft>
              <a:buSzPts val="2500"/>
              <a:buFont typeface="Fredoka"/>
              <a:buNone/>
              <a:defRPr sz="2500" b="1">
                <a:latin typeface="Fredoka"/>
                <a:ea typeface="Fredoka"/>
                <a:cs typeface="Fredoka"/>
                <a:sym typeface="Fredoka"/>
              </a:defRPr>
            </a:lvl7pPr>
            <a:lvl8pPr lvl="7" algn="ctr">
              <a:lnSpc>
                <a:spcPct val="100000"/>
              </a:lnSpc>
              <a:spcBef>
                <a:spcPts val="0"/>
              </a:spcBef>
              <a:spcAft>
                <a:spcPts val="0"/>
              </a:spcAft>
              <a:buSzPts val="2500"/>
              <a:buFont typeface="Fredoka"/>
              <a:buNone/>
              <a:defRPr sz="2500" b="1">
                <a:latin typeface="Fredoka"/>
                <a:ea typeface="Fredoka"/>
                <a:cs typeface="Fredoka"/>
                <a:sym typeface="Fredoka"/>
              </a:defRPr>
            </a:lvl8pPr>
            <a:lvl9pPr lvl="8" algn="ctr">
              <a:lnSpc>
                <a:spcPct val="100000"/>
              </a:lnSpc>
              <a:spcBef>
                <a:spcPts val="0"/>
              </a:spcBef>
              <a:spcAft>
                <a:spcPts val="0"/>
              </a:spcAft>
              <a:buSzPts val="2500"/>
              <a:buFont typeface="Fredoka"/>
              <a:buNone/>
              <a:defRPr sz="2500" b="1">
                <a:latin typeface="Fredoka"/>
                <a:ea typeface="Fredoka"/>
                <a:cs typeface="Fredoka"/>
                <a:sym typeface="Fredoka"/>
              </a:defRPr>
            </a:lvl9pPr>
          </a:lstStyle>
          <a:p>
            <a:endParaRPr/>
          </a:p>
        </p:txBody>
      </p:sp>
      <p:sp>
        <p:nvSpPr>
          <p:cNvPr id="5440" name="Google Shape;5440;p191"/>
          <p:cNvSpPr txBox="1">
            <a:spLocks noGrp="1"/>
          </p:cNvSpPr>
          <p:nvPr>
            <p:ph type="subTitle" idx="8"/>
          </p:nvPr>
        </p:nvSpPr>
        <p:spPr>
          <a:xfrm>
            <a:off x="4573113" y="4290425"/>
            <a:ext cx="3856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441" name="Google Shape;5441;p191"/>
          <p:cNvSpPr txBox="1">
            <a:spLocks noGrp="1"/>
          </p:cNvSpPr>
          <p:nvPr>
            <p:ph type="subTitle" idx="9"/>
          </p:nvPr>
        </p:nvSpPr>
        <p:spPr>
          <a:xfrm>
            <a:off x="714720" y="4290425"/>
            <a:ext cx="33966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442" name="Google Shape;5442;p191"/>
          <p:cNvSpPr txBox="1">
            <a:spLocks noGrp="1"/>
          </p:cNvSpPr>
          <p:nvPr>
            <p:ph type="subTitle" idx="13"/>
          </p:nvPr>
        </p:nvSpPr>
        <p:spPr>
          <a:xfrm>
            <a:off x="4570488" y="1692950"/>
            <a:ext cx="38589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grpSp>
        <p:nvGrpSpPr>
          <p:cNvPr id="5443" name="Google Shape;5443;p191"/>
          <p:cNvGrpSpPr/>
          <p:nvPr/>
        </p:nvGrpSpPr>
        <p:grpSpPr>
          <a:xfrm>
            <a:off x="-201100" y="61952"/>
            <a:ext cx="1367376" cy="1157648"/>
            <a:chOff x="54825" y="224752"/>
            <a:chExt cx="1367376" cy="1157648"/>
          </a:xfrm>
        </p:grpSpPr>
        <p:grpSp>
          <p:nvGrpSpPr>
            <p:cNvPr id="5444" name="Google Shape;5444;p191"/>
            <p:cNvGrpSpPr/>
            <p:nvPr/>
          </p:nvGrpSpPr>
          <p:grpSpPr>
            <a:xfrm>
              <a:off x="353372" y="224752"/>
              <a:ext cx="1068829" cy="1068865"/>
              <a:chOff x="3858125" y="1328675"/>
              <a:chExt cx="743275" cy="743300"/>
            </a:xfrm>
          </p:grpSpPr>
          <p:sp>
            <p:nvSpPr>
              <p:cNvPr id="5445" name="Google Shape;5445;p191"/>
              <p:cNvSpPr/>
              <p:nvPr/>
            </p:nvSpPr>
            <p:spPr>
              <a:xfrm>
                <a:off x="3858125" y="1328675"/>
                <a:ext cx="743275" cy="743300"/>
              </a:xfrm>
              <a:custGeom>
                <a:avLst/>
                <a:gdLst/>
                <a:ahLst/>
                <a:cxnLst/>
                <a:rect l="l" t="t" r="r" b="b"/>
                <a:pathLst>
                  <a:path w="29731" h="29732" extrusionOk="0">
                    <a:moveTo>
                      <a:pt x="14866" y="1"/>
                    </a:moveTo>
                    <a:cubicBezTo>
                      <a:pt x="10923" y="1"/>
                      <a:pt x="7142" y="1568"/>
                      <a:pt x="4355" y="4355"/>
                    </a:cubicBezTo>
                    <a:cubicBezTo>
                      <a:pt x="1566" y="7143"/>
                      <a:pt x="0" y="10923"/>
                      <a:pt x="0" y="14866"/>
                    </a:cubicBezTo>
                    <a:cubicBezTo>
                      <a:pt x="0" y="18808"/>
                      <a:pt x="1566" y="22589"/>
                      <a:pt x="4355" y="25378"/>
                    </a:cubicBezTo>
                    <a:cubicBezTo>
                      <a:pt x="7142" y="28165"/>
                      <a:pt x="10923" y="29731"/>
                      <a:pt x="14866" y="29731"/>
                    </a:cubicBezTo>
                    <a:cubicBezTo>
                      <a:pt x="18808" y="29731"/>
                      <a:pt x="22589" y="28165"/>
                      <a:pt x="25377" y="25378"/>
                    </a:cubicBezTo>
                    <a:cubicBezTo>
                      <a:pt x="28165" y="22589"/>
                      <a:pt x="29731" y="18808"/>
                      <a:pt x="29731" y="14866"/>
                    </a:cubicBezTo>
                    <a:cubicBezTo>
                      <a:pt x="29731" y="10923"/>
                      <a:pt x="28165" y="7143"/>
                      <a:pt x="25377" y="4355"/>
                    </a:cubicBezTo>
                    <a:cubicBezTo>
                      <a:pt x="22589" y="1568"/>
                      <a:pt x="18808" y="1"/>
                      <a:pt x="14866" y="1"/>
                    </a:cubicBezTo>
                    <a:close/>
                  </a:path>
                </a:pathLst>
              </a:custGeom>
              <a:solidFill>
                <a:schemeClr val="accent1">
                  <a:alpha val="60000"/>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6" name="Google Shape;5446;p191"/>
              <p:cNvSpPr/>
              <p:nvPr/>
            </p:nvSpPr>
            <p:spPr>
              <a:xfrm>
                <a:off x="3912350" y="1382900"/>
                <a:ext cx="634875" cy="634850"/>
              </a:xfrm>
              <a:custGeom>
                <a:avLst/>
                <a:gdLst/>
                <a:ahLst/>
                <a:cxnLst/>
                <a:rect l="l" t="t" r="r" b="b"/>
                <a:pathLst>
                  <a:path w="25395" h="25394" extrusionOk="0">
                    <a:moveTo>
                      <a:pt x="12698" y="0"/>
                    </a:moveTo>
                    <a:cubicBezTo>
                      <a:pt x="9330" y="0"/>
                      <a:pt x="6101" y="1338"/>
                      <a:pt x="3720" y="3719"/>
                    </a:cubicBezTo>
                    <a:cubicBezTo>
                      <a:pt x="1338" y="6100"/>
                      <a:pt x="1" y="9329"/>
                      <a:pt x="1" y="12697"/>
                    </a:cubicBezTo>
                    <a:cubicBezTo>
                      <a:pt x="1" y="16065"/>
                      <a:pt x="1338" y="19294"/>
                      <a:pt x="3720" y="21675"/>
                    </a:cubicBezTo>
                    <a:cubicBezTo>
                      <a:pt x="6101" y="24056"/>
                      <a:pt x="9330" y="25394"/>
                      <a:pt x="12698" y="25394"/>
                    </a:cubicBezTo>
                    <a:cubicBezTo>
                      <a:pt x="16065" y="25394"/>
                      <a:pt x="19295" y="24056"/>
                      <a:pt x="21675" y="21675"/>
                    </a:cubicBezTo>
                    <a:cubicBezTo>
                      <a:pt x="24057" y="19294"/>
                      <a:pt x="25394" y="16065"/>
                      <a:pt x="25394" y="12697"/>
                    </a:cubicBezTo>
                    <a:cubicBezTo>
                      <a:pt x="25394" y="9329"/>
                      <a:pt x="24057" y="6100"/>
                      <a:pt x="21675" y="3719"/>
                    </a:cubicBezTo>
                    <a:cubicBezTo>
                      <a:pt x="19295" y="1338"/>
                      <a:pt x="16065" y="0"/>
                      <a:pt x="12698" y="0"/>
                    </a:cubicBezTo>
                    <a:close/>
                  </a:path>
                </a:pathLst>
              </a:custGeom>
              <a:solidFill>
                <a:schemeClr val="accent1">
                  <a:alpha val="83529"/>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7" name="Google Shape;5447;p191"/>
              <p:cNvSpPr/>
              <p:nvPr/>
            </p:nvSpPr>
            <p:spPr>
              <a:xfrm>
                <a:off x="3992300" y="1442575"/>
                <a:ext cx="554925" cy="575150"/>
              </a:xfrm>
              <a:custGeom>
                <a:avLst/>
                <a:gdLst/>
                <a:ahLst/>
                <a:cxnLst/>
                <a:rect l="l" t="t" r="r" b="b"/>
                <a:pathLst>
                  <a:path w="22197" h="23006" extrusionOk="0">
                    <a:moveTo>
                      <a:pt x="16908" y="1"/>
                    </a:moveTo>
                    <a:cubicBezTo>
                      <a:pt x="18896" y="2242"/>
                      <a:pt x="20106" y="5191"/>
                      <a:pt x="20106" y="8422"/>
                    </a:cubicBezTo>
                    <a:cubicBezTo>
                      <a:pt x="20106" y="15433"/>
                      <a:pt x="14421" y="21118"/>
                      <a:pt x="7409" y="21118"/>
                    </a:cubicBezTo>
                    <a:cubicBezTo>
                      <a:pt x="4643" y="21118"/>
                      <a:pt x="2086" y="20231"/>
                      <a:pt x="0" y="18730"/>
                    </a:cubicBezTo>
                    <a:lnTo>
                      <a:pt x="0" y="18730"/>
                    </a:lnTo>
                    <a:cubicBezTo>
                      <a:pt x="2327" y="21352"/>
                      <a:pt x="5719" y="23006"/>
                      <a:pt x="9499" y="23006"/>
                    </a:cubicBezTo>
                    <a:cubicBezTo>
                      <a:pt x="16511" y="23006"/>
                      <a:pt x="22195" y="17321"/>
                      <a:pt x="22195" y="10309"/>
                    </a:cubicBezTo>
                    <a:cubicBezTo>
                      <a:pt x="22196" y="6063"/>
                      <a:pt x="20110" y="2307"/>
                      <a:pt x="16908" y="1"/>
                    </a:cubicBezTo>
                    <a:close/>
                  </a:path>
                </a:pathLst>
              </a:custGeom>
              <a:solidFill>
                <a:schemeClr val="accent2">
                  <a:alpha val="20000"/>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448" name="Google Shape;5448;p191"/>
            <p:cNvGrpSpPr/>
            <p:nvPr/>
          </p:nvGrpSpPr>
          <p:grpSpPr>
            <a:xfrm>
              <a:off x="54825" y="1099325"/>
              <a:ext cx="1235225" cy="283075"/>
              <a:chOff x="3763450" y="967075"/>
              <a:chExt cx="1235225" cy="283075"/>
            </a:xfrm>
          </p:grpSpPr>
          <p:sp>
            <p:nvSpPr>
              <p:cNvPr id="5449" name="Google Shape;5449;p191"/>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0" name="Google Shape;5450;p191"/>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1" name="Google Shape;5451;p191"/>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2" name="Google Shape;5452;p191"/>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453" name="Google Shape;5453;p191"/>
          <p:cNvSpPr/>
          <p:nvPr/>
        </p:nvSpPr>
        <p:spPr>
          <a:xfrm>
            <a:off x="-42100" y="4639598"/>
            <a:ext cx="9479404" cy="676626"/>
          </a:xfrm>
          <a:custGeom>
            <a:avLst/>
            <a:gdLst/>
            <a:ahLst/>
            <a:cxnLst/>
            <a:rect l="l" t="t" r="r" b="b"/>
            <a:pathLst>
              <a:path w="31382" h="2240" extrusionOk="0">
                <a:moveTo>
                  <a:pt x="5306" y="362"/>
                </a:moveTo>
                <a:cubicBezTo>
                  <a:pt x="5306" y="362"/>
                  <a:pt x="5306" y="362"/>
                  <a:pt x="5306" y="362"/>
                </a:cubicBezTo>
                <a:lnTo>
                  <a:pt x="5306" y="362"/>
                </a:lnTo>
                <a:close/>
                <a:moveTo>
                  <a:pt x="21154" y="382"/>
                </a:moveTo>
                <a:lnTo>
                  <a:pt x="21154" y="382"/>
                </a:lnTo>
                <a:lnTo>
                  <a:pt x="21154" y="382"/>
                </a:lnTo>
                <a:close/>
                <a:moveTo>
                  <a:pt x="9922" y="459"/>
                </a:moveTo>
                <a:lnTo>
                  <a:pt x="9922" y="459"/>
                </a:lnTo>
                <a:lnTo>
                  <a:pt x="9922" y="459"/>
                </a:lnTo>
                <a:close/>
                <a:moveTo>
                  <a:pt x="10383" y="459"/>
                </a:moveTo>
                <a:cubicBezTo>
                  <a:pt x="10383" y="459"/>
                  <a:pt x="10383" y="459"/>
                  <a:pt x="10383" y="459"/>
                </a:cubicBezTo>
                <a:lnTo>
                  <a:pt x="10383" y="459"/>
                </a:lnTo>
                <a:close/>
                <a:moveTo>
                  <a:pt x="25736" y="459"/>
                </a:moveTo>
                <a:lnTo>
                  <a:pt x="25736" y="459"/>
                </a:lnTo>
                <a:lnTo>
                  <a:pt x="25736" y="459"/>
                </a:lnTo>
                <a:close/>
                <a:moveTo>
                  <a:pt x="1012" y="462"/>
                </a:moveTo>
                <a:cubicBezTo>
                  <a:pt x="1012" y="462"/>
                  <a:pt x="1012" y="462"/>
                  <a:pt x="1012" y="462"/>
                </a:cubicBezTo>
                <a:lnTo>
                  <a:pt x="1012" y="462"/>
                </a:lnTo>
                <a:close/>
                <a:moveTo>
                  <a:pt x="13473" y="710"/>
                </a:moveTo>
                <a:lnTo>
                  <a:pt x="13471" y="763"/>
                </a:lnTo>
                <a:lnTo>
                  <a:pt x="13471" y="763"/>
                </a:lnTo>
                <a:cubicBezTo>
                  <a:pt x="13470" y="744"/>
                  <a:pt x="13470" y="726"/>
                  <a:pt x="13473" y="710"/>
                </a:cubicBezTo>
                <a:close/>
                <a:moveTo>
                  <a:pt x="27015" y="986"/>
                </a:moveTo>
                <a:lnTo>
                  <a:pt x="27035" y="1048"/>
                </a:lnTo>
                <a:lnTo>
                  <a:pt x="26982" y="1132"/>
                </a:lnTo>
                <a:cubicBezTo>
                  <a:pt x="26999" y="1083"/>
                  <a:pt x="27009" y="1033"/>
                  <a:pt x="27015" y="986"/>
                </a:cubicBezTo>
                <a:close/>
                <a:moveTo>
                  <a:pt x="17719" y="376"/>
                </a:moveTo>
                <a:lnTo>
                  <a:pt x="17926" y="1411"/>
                </a:lnTo>
                <a:lnTo>
                  <a:pt x="17623" y="804"/>
                </a:lnTo>
                <a:cubicBezTo>
                  <a:pt x="17637" y="592"/>
                  <a:pt x="17704" y="417"/>
                  <a:pt x="17719" y="376"/>
                </a:cubicBezTo>
                <a:close/>
                <a:moveTo>
                  <a:pt x="4189" y="429"/>
                </a:moveTo>
                <a:lnTo>
                  <a:pt x="4388" y="1426"/>
                </a:lnTo>
                <a:lnTo>
                  <a:pt x="4096" y="841"/>
                </a:lnTo>
                <a:cubicBezTo>
                  <a:pt x="4110" y="639"/>
                  <a:pt x="4174" y="468"/>
                  <a:pt x="4189" y="429"/>
                </a:cubicBezTo>
                <a:close/>
                <a:moveTo>
                  <a:pt x="27307" y="1417"/>
                </a:moveTo>
                <a:lnTo>
                  <a:pt x="27328" y="1520"/>
                </a:lnTo>
                <a:lnTo>
                  <a:pt x="27277" y="1417"/>
                </a:lnTo>
                <a:close/>
                <a:moveTo>
                  <a:pt x="27520" y="1418"/>
                </a:moveTo>
                <a:lnTo>
                  <a:pt x="27520" y="1520"/>
                </a:lnTo>
                <a:lnTo>
                  <a:pt x="27479" y="1418"/>
                </a:lnTo>
                <a:close/>
                <a:moveTo>
                  <a:pt x="18451" y="1"/>
                </a:moveTo>
                <a:cubicBezTo>
                  <a:pt x="18442" y="1"/>
                  <a:pt x="18447" y="50"/>
                  <a:pt x="18475" y="164"/>
                </a:cubicBezTo>
                <a:lnTo>
                  <a:pt x="18491" y="234"/>
                </a:lnTo>
                <a:cubicBezTo>
                  <a:pt x="18597" y="774"/>
                  <a:pt x="18409" y="1417"/>
                  <a:pt x="18409" y="1417"/>
                </a:cubicBezTo>
                <a:lnTo>
                  <a:pt x="18201" y="304"/>
                </a:lnTo>
                <a:lnTo>
                  <a:pt x="18201" y="1409"/>
                </a:lnTo>
                <a:lnTo>
                  <a:pt x="17648" y="29"/>
                </a:lnTo>
                <a:lnTo>
                  <a:pt x="17648" y="29"/>
                </a:lnTo>
                <a:lnTo>
                  <a:pt x="17716" y="369"/>
                </a:lnTo>
                <a:cubicBezTo>
                  <a:pt x="17632" y="428"/>
                  <a:pt x="17571" y="521"/>
                  <a:pt x="17530" y="622"/>
                </a:cubicBezTo>
                <a:lnTo>
                  <a:pt x="17372" y="305"/>
                </a:lnTo>
                <a:lnTo>
                  <a:pt x="17496" y="720"/>
                </a:lnTo>
                <a:cubicBezTo>
                  <a:pt x="17434" y="926"/>
                  <a:pt x="17434" y="1132"/>
                  <a:pt x="17434" y="1132"/>
                </a:cubicBezTo>
                <a:lnTo>
                  <a:pt x="17428" y="838"/>
                </a:lnTo>
                <a:lnTo>
                  <a:pt x="17243" y="1132"/>
                </a:lnTo>
                <a:cubicBezTo>
                  <a:pt x="17311" y="930"/>
                  <a:pt x="17283" y="728"/>
                  <a:pt x="17261" y="627"/>
                </a:cubicBezTo>
                <a:lnTo>
                  <a:pt x="17261" y="627"/>
                </a:lnTo>
                <a:cubicBezTo>
                  <a:pt x="17279" y="828"/>
                  <a:pt x="17053" y="1132"/>
                  <a:pt x="17053" y="1132"/>
                </a:cubicBezTo>
                <a:cubicBezTo>
                  <a:pt x="17148" y="941"/>
                  <a:pt x="17053" y="558"/>
                  <a:pt x="17053" y="558"/>
                </a:cubicBezTo>
                <a:cubicBezTo>
                  <a:pt x="17053" y="845"/>
                  <a:pt x="16861" y="1132"/>
                  <a:pt x="16861" y="1132"/>
                </a:cubicBezTo>
                <a:cubicBezTo>
                  <a:pt x="16766" y="1132"/>
                  <a:pt x="16766" y="845"/>
                  <a:pt x="16766" y="845"/>
                </a:cubicBezTo>
                <a:lnTo>
                  <a:pt x="16670" y="1132"/>
                </a:lnTo>
                <a:cubicBezTo>
                  <a:pt x="16573" y="941"/>
                  <a:pt x="16766" y="558"/>
                  <a:pt x="16766" y="558"/>
                </a:cubicBezTo>
                <a:lnTo>
                  <a:pt x="16766" y="558"/>
                </a:lnTo>
                <a:cubicBezTo>
                  <a:pt x="16574" y="654"/>
                  <a:pt x="16479" y="1132"/>
                  <a:pt x="16479" y="1132"/>
                </a:cubicBezTo>
                <a:lnTo>
                  <a:pt x="16479" y="463"/>
                </a:lnTo>
                <a:cubicBezTo>
                  <a:pt x="16479" y="750"/>
                  <a:pt x="16287" y="1132"/>
                  <a:pt x="16287" y="1132"/>
                </a:cubicBezTo>
                <a:cubicBezTo>
                  <a:pt x="16364" y="753"/>
                  <a:pt x="16199" y="253"/>
                  <a:pt x="16175" y="253"/>
                </a:cubicBezTo>
                <a:cubicBezTo>
                  <a:pt x="16169" y="253"/>
                  <a:pt x="16172" y="288"/>
                  <a:pt x="16192" y="367"/>
                </a:cubicBezTo>
                <a:cubicBezTo>
                  <a:pt x="16195" y="382"/>
                  <a:pt x="16199" y="399"/>
                  <a:pt x="16202" y="414"/>
                </a:cubicBezTo>
                <a:cubicBezTo>
                  <a:pt x="16275" y="788"/>
                  <a:pt x="16144" y="1233"/>
                  <a:pt x="16144" y="1233"/>
                </a:cubicBezTo>
                <a:lnTo>
                  <a:pt x="15999" y="461"/>
                </a:lnTo>
                <a:lnTo>
                  <a:pt x="15999" y="1227"/>
                </a:lnTo>
                <a:lnTo>
                  <a:pt x="15769" y="461"/>
                </a:lnTo>
                <a:lnTo>
                  <a:pt x="15809" y="1227"/>
                </a:lnTo>
                <a:lnTo>
                  <a:pt x="15809" y="1227"/>
                </a:lnTo>
                <a:lnTo>
                  <a:pt x="15604" y="738"/>
                </a:lnTo>
                <a:lnTo>
                  <a:pt x="15584" y="973"/>
                </a:lnTo>
                <a:cubicBezTo>
                  <a:pt x="15534" y="643"/>
                  <a:pt x="15676" y="311"/>
                  <a:pt x="15676" y="311"/>
                </a:cubicBezTo>
                <a:lnTo>
                  <a:pt x="15676" y="311"/>
                </a:lnTo>
                <a:cubicBezTo>
                  <a:pt x="15390" y="501"/>
                  <a:pt x="15390" y="1075"/>
                  <a:pt x="15390" y="1075"/>
                </a:cubicBezTo>
                <a:lnTo>
                  <a:pt x="15383" y="782"/>
                </a:lnTo>
                <a:lnTo>
                  <a:pt x="15199" y="1075"/>
                </a:lnTo>
                <a:cubicBezTo>
                  <a:pt x="15267" y="873"/>
                  <a:pt x="15239" y="671"/>
                  <a:pt x="15216" y="571"/>
                </a:cubicBezTo>
                <a:lnTo>
                  <a:pt x="15216" y="571"/>
                </a:lnTo>
                <a:cubicBezTo>
                  <a:pt x="15235" y="772"/>
                  <a:pt x="15008" y="1075"/>
                  <a:pt x="15008" y="1075"/>
                </a:cubicBezTo>
                <a:cubicBezTo>
                  <a:pt x="15104" y="885"/>
                  <a:pt x="15008" y="501"/>
                  <a:pt x="15008" y="501"/>
                </a:cubicBezTo>
                <a:cubicBezTo>
                  <a:pt x="15008" y="788"/>
                  <a:pt x="14817" y="1075"/>
                  <a:pt x="14817" y="1075"/>
                </a:cubicBezTo>
                <a:cubicBezTo>
                  <a:pt x="14721" y="1075"/>
                  <a:pt x="14721" y="788"/>
                  <a:pt x="14721" y="788"/>
                </a:cubicBezTo>
                <a:lnTo>
                  <a:pt x="14625" y="1075"/>
                </a:lnTo>
                <a:cubicBezTo>
                  <a:pt x="14529" y="885"/>
                  <a:pt x="14721" y="501"/>
                  <a:pt x="14721" y="501"/>
                </a:cubicBezTo>
                <a:lnTo>
                  <a:pt x="14721" y="501"/>
                </a:lnTo>
                <a:cubicBezTo>
                  <a:pt x="14530" y="598"/>
                  <a:pt x="14434" y="1075"/>
                  <a:pt x="14434" y="1075"/>
                </a:cubicBezTo>
                <a:lnTo>
                  <a:pt x="14434" y="407"/>
                </a:lnTo>
                <a:cubicBezTo>
                  <a:pt x="14434" y="694"/>
                  <a:pt x="14243" y="1075"/>
                  <a:pt x="14243" y="1075"/>
                </a:cubicBezTo>
                <a:cubicBezTo>
                  <a:pt x="14319" y="697"/>
                  <a:pt x="14155" y="197"/>
                  <a:pt x="14131" y="197"/>
                </a:cubicBezTo>
                <a:cubicBezTo>
                  <a:pt x="14124" y="197"/>
                  <a:pt x="14128" y="231"/>
                  <a:pt x="14147" y="311"/>
                </a:cubicBezTo>
                <a:cubicBezTo>
                  <a:pt x="14150" y="326"/>
                  <a:pt x="14155" y="342"/>
                  <a:pt x="14158" y="358"/>
                </a:cubicBezTo>
                <a:cubicBezTo>
                  <a:pt x="14230" y="732"/>
                  <a:pt x="14099" y="1177"/>
                  <a:pt x="14099" y="1177"/>
                </a:cubicBezTo>
                <a:lnTo>
                  <a:pt x="13955" y="405"/>
                </a:lnTo>
                <a:lnTo>
                  <a:pt x="13955" y="1170"/>
                </a:lnTo>
                <a:lnTo>
                  <a:pt x="13571" y="214"/>
                </a:lnTo>
                <a:lnTo>
                  <a:pt x="13571" y="214"/>
                </a:lnTo>
                <a:lnTo>
                  <a:pt x="13763" y="1170"/>
                </a:lnTo>
                <a:lnTo>
                  <a:pt x="13763" y="1170"/>
                </a:lnTo>
                <a:lnTo>
                  <a:pt x="13487" y="620"/>
                </a:lnTo>
                <a:cubicBezTo>
                  <a:pt x="13515" y="500"/>
                  <a:pt x="13550" y="418"/>
                  <a:pt x="13550" y="418"/>
                </a:cubicBezTo>
                <a:lnTo>
                  <a:pt x="13550" y="418"/>
                </a:lnTo>
                <a:cubicBezTo>
                  <a:pt x="13508" y="446"/>
                  <a:pt x="13471" y="484"/>
                  <a:pt x="13441" y="527"/>
                </a:cubicBezTo>
                <a:lnTo>
                  <a:pt x="13380" y="405"/>
                </a:lnTo>
                <a:lnTo>
                  <a:pt x="13380" y="405"/>
                </a:lnTo>
                <a:lnTo>
                  <a:pt x="13425" y="552"/>
                </a:lnTo>
                <a:cubicBezTo>
                  <a:pt x="13274" y="788"/>
                  <a:pt x="13274" y="1155"/>
                  <a:pt x="13274" y="1155"/>
                </a:cubicBezTo>
                <a:lnTo>
                  <a:pt x="13268" y="873"/>
                </a:lnTo>
                <a:lnTo>
                  <a:pt x="13090" y="1155"/>
                </a:lnTo>
                <a:cubicBezTo>
                  <a:pt x="13155" y="960"/>
                  <a:pt x="13129" y="767"/>
                  <a:pt x="13107" y="669"/>
                </a:cubicBezTo>
                <a:lnTo>
                  <a:pt x="13107" y="669"/>
                </a:lnTo>
                <a:cubicBezTo>
                  <a:pt x="13125" y="863"/>
                  <a:pt x="12905" y="1155"/>
                  <a:pt x="12905" y="1155"/>
                </a:cubicBezTo>
                <a:cubicBezTo>
                  <a:pt x="12998" y="971"/>
                  <a:pt x="12905" y="603"/>
                  <a:pt x="12905" y="603"/>
                </a:cubicBezTo>
                <a:cubicBezTo>
                  <a:pt x="12905" y="878"/>
                  <a:pt x="12721" y="1155"/>
                  <a:pt x="12721" y="1155"/>
                </a:cubicBezTo>
                <a:cubicBezTo>
                  <a:pt x="12629" y="1155"/>
                  <a:pt x="12629" y="879"/>
                  <a:pt x="12629" y="879"/>
                </a:cubicBezTo>
                <a:lnTo>
                  <a:pt x="12536" y="1155"/>
                </a:lnTo>
                <a:cubicBezTo>
                  <a:pt x="12444" y="971"/>
                  <a:pt x="12629" y="603"/>
                  <a:pt x="12629" y="603"/>
                </a:cubicBezTo>
                <a:lnTo>
                  <a:pt x="12629" y="603"/>
                </a:lnTo>
                <a:cubicBezTo>
                  <a:pt x="12444" y="695"/>
                  <a:pt x="12354" y="1155"/>
                  <a:pt x="12354" y="1155"/>
                </a:cubicBezTo>
                <a:lnTo>
                  <a:pt x="12354" y="511"/>
                </a:lnTo>
                <a:cubicBezTo>
                  <a:pt x="12354" y="787"/>
                  <a:pt x="12169" y="1155"/>
                  <a:pt x="12169" y="1155"/>
                </a:cubicBezTo>
                <a:cubicBezTo>
                  <a:pt x="12243" y="790"/>
                  <a:pt x="12084" y="310"/>
                  <a:pt x="12061" y="310"/>
                </a:cubicBezTo>
                <a:cubicBezTo>
                  <a:pt x="12055" y="310"/>
                  <a:pt x="12058" y="343"/>
                  <a:pt x="12077" y="419"/>
                </a:cubicBezTo>
                <a:cubicBezTo>
                  <a:pt x="12080" y="435"/>
                  <a:pt x="12084" y="450"/>
                  <a:pt x="12087" y="465"/>
                </a:cubicBezTo>
                <a:cubicBezTo>
                  <a:pt x="12157" y="825"/>
                  <a:pt x="12032" y="1253"/>
                  <a:pt x="12032" y="1253"/>
                </a:cubicBezTo>
                <a:lnTo>
                  <a:pt x="11893" y="511"/>
                </a:lnTo>
                <a:lnTo>
                  <a:pt x="11893" y="1247"/>
                </a:lnTo>
                <a:lnTo>
                  <a:pt x="11670" y="511"/>
                </a:lnTo>
                <a:lnTo>
                  <a:pt x="11708" y="1247"/>
                </a:lnTo>
                <a:lnTo>
                  <a:pt x="11510" y="778"/>
                </a:lnTo>
                <a:lnTo>
                  <a:pt x="11491" y="1003"/>
                </a:lnTo>
                <a:cubicBezTo>
                  <a:pt x="11444" y="686"/>
                  <a:pt x="11580" y="367"/>
                  <a:pt x="11580" y="367"/>
                </a:cubicBezTo>
                <a:lnTo>
                  <a:pt x="11580" y="367"/>
                </a:lnTo>
                <a:cubicBezTo>
                  <a:pt x="11304" y="551"/>
                  <a:pt x="11304" y="1102"/>
                  <a:pt x="11304" y="1102"/>
                </a:cubicBezTo>
                <a:lnTo>
                  <a:pt x="11298" y="820"/>
                </a:lnTo>
                <a:lnTo>
                  <a:pt x="11120" y="1102"/>
                </a:lnTo>
                <a:cubicBezTo>
                  <a:pt x="11184" y="907"/>
                  <a:pt x="11158" y="714"/>
                  <a:pt x="11136" y="617"/>
                </a:cubicBezTo>
                <a:lnTo>
                  <a:pt x="11136" y="617"/>
                </a:lnTo>
                <a:cubicBezTo>
                  <a:pt x="11155" y="810"/>
                  <a:pt x="10936" y="1102"/>
                  <a:pt x="10936" y="1102"/>
                </a:cubicBezTo>
                <a:cubicBezTo>
                  <a:pt x="11028" y="917"/>
                  <a:pt x="10936" y="550"/>
                  <a:pt x="10936" y="550"/>
                </a:cubicBezTo>
                <a:cubicBezTo>
                  <a:pt x="10936" y="825"/>
                  <a:pt x="10751" y="1102"/>
                  <a:pt x="10751" y="1102"/>
                </a:cubicBezTo>
                <a:cubicBezTo>
                  <a:pt x="10659" y="1102"/>
                  <a:pt x="10659" y="827"/>
                  <a:pt x="10659" y="827"/>
                </a:cubicBezTo>
                <a:lnTo>
                  <a:pt x="10567" y="1102"/>
                </a:lnTo>
                <a:cubicBezTo>
                  <a:pt x="10474" y="917"/>
                  <a:pt x="10659" y="550"/>
                  <a:pt x="10659" y="550"/>
                </a:cubicBezTo>
                <a:lnTo>
                  <a:pt x="10659" y="550"/>
                </a:lnTo>
                <a:cubicBezTo>
                  <a:pt x="10474" y="643"/>
                  <a:pt x="10383" y="1102"/>
                  <a:pt x="10383" y="1102"/>
                </a:cubicBezTo>
                <a:lnTo>
                  <a:pt x="10383" y="459"/>
                </a:lnTo>
                <a:cubicBezTo>
                  <a:pt x="10383" y="735"/>
                  <a:pt x="10199" y="1102"/>
                  <a:pt x="10199" y="1102"/>
                </a:cubicBezTo>
                <a:cubicBezTo>
                  <a:pt x="10272" y="738"/>
                  <a:pt x="10113" y="258"/>
                  <a:pt x="10090" y="258"/>
                </a:cubicBezTo>
                <a:cubicBezTo>
                  <a:pt x="10084" y="258"/>
                  <a:pt x="10087" y="291"/>
                  <a:pt x="10106" y="367"/>
                </a:cubicBezTo>
                <a:cubicBezTo>
                  <a:pt x="10111" y="382"/>
                  <a:pt x="10115" y="398"/>
                  <a:pt x="10117" y="413"/>
                </a:cubicBezTo>
                <a:cubicBezTo>
                  <a:pt x="10187" y="773"/>
                  <a:pt x="10061" y="1201"/>
                  <a:pt x="10061" y="1201"/>
                </a:cubicBezTo>
                <a:lnTo>
                  <a:pt x="9922" y="459"/>
                </a:lnTo>
                <a:lnTo>
                  <a:pt x="9922" y="1194"/>
                </a:lnTo>
                <a:lnTo>
                  <a:pt x="9749" y="762"/>
                </a:lnTo>
                <a:cubicBezTo>
                  <a:pt x="9789" y="500"/>
                  <a:pt x="9872" y="306"/>
                  <a:pt x="9872" y="305"/>
                </a:cubicBezTo>
                <a:lnTo>
                  <a:pt x="9872" y="305"/>
                </a:lnTo>
                <a:cubicBezTo>
                  <a:pt x="9784" y="364"/>
                  <a:pt x="9716" y="449"/>
                  <a:pt x="9662" y="545"/>
                </a:cubicBezTo>
                <a:lnTo>
                  <a:pt x="9554" y="276"/>
                </a:lnTo>
                <a:lnTo>
                  <a:pt x="9554" y="276"/>
                </a:lnTo>
                <a:lnTo>
                  <a:pt x="9624" y="622"/>
                </a:lnTo>
                <a:cubicBezTo>
                  <a:pt x="9594" y="688"/>
                  <a:pt x="9571" y="755"/>
                  <a:pt x="9552" y="822"/>
                </a:cubicBezTo>
                <a:lnTo>
                  <a:pt x="9372" y="459"/>
                </a:lnTo>
                <a:lnTo>
                  <a:pt x="9520" y="955"/>
                </a:lnTo>
                <a:cubicBezTo>
                  <a:pt x="9474" y="1180"/>
                  <a:pt x="9474" y="1367"/>
                  <a:pt x="9474" y="1367"/>
                </a:cubicBezTo>
                <a:lnTo>
                  <a:pt x="9465" y="960"/>
                </a:lnTo>
                <a:lnTo>
                  <a:pt x="9209" y="1367"/>
                </a:lnTo>
                <a:cubicBezTo>
                  <a:pt x="9301" y="1091"/>
                  <a:pt x="9265" y="814"/>
                  <a:pt x="9234" y="670"/>
                </a:cubicBezTo>
                <a:lnTo>
                  <a:pt x="9234" y="670"/>
                </a:lnTo>
                <a:cubicBezTo>
                  <a:pt x="9255" y="950"/>
                  <a:pt x="8943" y="1367"/>
                  <a:pt x="8943" y="1367"/>
                </a:cubicBezTo>
                <a:cubicBezTo>
                  <a:pt x="9076" y="1103"/>
                  <a:pt x="8943" y="571"/>
                  <a:pt x="8943" y="571"/>
                </a:cubicBezTo>
                <a:cubicBezTo>
                  <a:pt x="8943" y="970"/>
                  <a:pt x="8678" y="1367"/>
                  <a:pt x="8678" y="1367"/>
                </a:cubicBezTo>
                <a:cubicBezTo>
                  <a:pt x="8545" y="1367"/>
                  <a:pt x="8545" y="970"/>
                  <a:pt x="8545" y="970"/>
                </a:cubicBezTo>
                <a:lnTo>
                  <a:pt x="8411" y="1367"/>
                </a:lnTo>
                <a:cubicBezTo>
                  <a:pt x="8278" y="1103"/>
                  <a:pt x="8545" y="571"/>
                  <a:pt x="8545" y="571"/>
                </a:cubicBezTo>
                <a:lnTo>
                  <a:pt x="8545" y="571"/>
                </a:lnTo>
                <a:cubicBezTo>
                  <a:pt x="8280" y="704"/>
                  <a:pt x="8147" y="1367"/>
                  <a:pt x="8147" y="1367"/>
                </a:cubicBezTo>
                <a:lnTo>
                  <a:pt x="8147" y="438"/>
                </a:lnTo>
                <a:cubicBezTo>
                  <a:pt x="8147" y="836"/>
                  <a:pt x="7882" y="1367"/>
                  <a:pt x="7882" y="1367"/>
                </a:cubicBezTo>
                <a:cubicBezTo>
                  <a:pt x="7987" y="842"/>
                  <a:pt x="7758" y="148"/>
                  <a:pt x="7725" y="148"/>
                </a:cubicBezTo>
                <a:cubicBezTo>
                  <a:pt x="7716" y="148"/>
                  <a:pt x="7721" y="195"/>
                  <a:pt x="7748" y="305"/>
                </a:cubicBezTo>
                <a:cubicBezTo>
                  <a:pt x="7753" y="327"/>
                  <a:pt x="7759" y="350"/>
                  <a:pt x="7763" y="372"/>
                </a:cubicBezTo>
                <a:cubicBezTo>
                  <a:pt x="7865" y="891"/>
                  <a:pt x="7683" y="1510"/>
                  <a:pt x="7683" y="1510"/>
                </a:cubicBezTo>
                <a:lnTo>
                  <a:pt x="7482" y="439"/>
                </a:lnTo>
                <a:lnTo>
                  <a:pt x="7482" y="1500"/>
                </a:lnTo>
                <a:lnTo>
                  <a:pt x="7161" y="439"/>
                </a:lnTo>
                <a:lnTo>
                  <a:pt x="7215" y="1500"/>
                </a:lnTo>
                <a:lnTo>
                  <a:pt x="6930" y="823"/>
                </a:lnTo>
                <a:lnTo>
                  <a:pt x="6904" y="1150"/>
                </a:lnTo>
                <a:cubicBezTo>
                  <a:pt x="6835" y="691"/>
                  <a:pt x="7032" y="230"/>
                  <a:pt x="7032" y="230"/>
                </a:cubicBezTo>
                <a:lnTo>
                  <a:pt x="7032" y="230"/>
                </a:lnTo>
                <a:cubicBezTo>
                  <a:pt x="6633" y="495"/>
                  <a:pt x="6633" y="1292"/>
                  <a:pt x="6633" y="1292"/>
                </a:cubicBezTo>
                <a:lnTo>
                  <a:pt x="6625" y="885"/>
                </a:lnTo>
                <a:lnTo>
                  <a:pt x="6369" y="1292"/>
                </a:lnTo>
                <a:cubicBezTo>
                  <a:pt x="6461" y="1016"/>
                  <a:pt x="6425" y="739"/>
                  <a:pt x="6394" y="596"/>
                </a:cubicBezTo>
                <a:lnTo>
                  <a:pt x="6394" y="596"/>
                </a:lnTo>
                <a:cubicBezTo>
                  <a:pt x="6415" y="874"/>
                  <a:pt x="6103" y="1292"/>
                  <a:pt x="6103" y="1292"/>
                </a:cubicBezTo>
                <a:cubicBezTo>
                  <a:pt x="6237" y="1027"/>
                  <a:pt x="6103" y="495"/>
                  <a:pt x="6103" y="495"/>
                </a:cubicBezTo>
                <a:cubicBezTo>
                  <a:pt x="6103" y="894"/>
                  <a:pt x="5838" y="1292"/>
                  <a:pt x="5838" y="1292"/>
                </a:cubicBezTo>
                <a:cubicBezTo>
                  <a:pt x="5705" y="1292"/>
                  <a:pt x="5705" y="894"/>
                  <a:pt x="5705" y="894"/>
                </a:cubicBezTo>
                <a:lnTo>
                  <a:pt x="5572" y="1292"/>
                </a:lnTo>
                <a:cubicBezTo>
                  <a:pt x="5438" y="1027"/>
                  <a:pt x="5705" y="495"/>
                  <a:pt x="5705" y="495"/>
                </a:cubicBezTo>
                <a:lnTo>
                  <a:pt x="5705" y="495"/>
                </a:lnTo>
                <a:cubicBezTo>
                  <a:pt x="5439" y="628"/>
                  <a:pt x="5306" y="1292"/>
                  <a:pt x="5306" y="1292"/>
                </a:cubicBezTo>
                <a:lnTo>
                  <a:pt x="5306" y="362"/>
                </a:lnTo>
                <a:cubicBezTo>
                  <a:pt x="5306" y="761"/>
                  <a:pt x="5042" y="1292"/>
                  <a:pt x="5042" y="1292"/>
                </a:cubicBezTo>
                <a:cubicBezTo>
                  <a:pt x="5147" y="766"/>
                  <a:pt x="4919" y="72"/>
                  <a:pt x="4885" y="72"/>
                </a:cubicBezTo>
                <a:cubicBezTo>
                  <a:pt x="4876" y="72"/>
                  <a:pt x="4881" y="120"/>
                  <a:pt x="4908" y="230"/>
                </a:cubicBezTo>
                <a:cubicBezTo>
                  <a:pt x="4914" y="252"/>
                  <a:pt x="4919" y="274"/>
                  <a:pt x="4922" y="296"/>
                </a:cubicBezTo>
                <a:cubicBezTo>
                  <a:pt x="5024" y="816"/>
                  <a:pt x="4843" y="1434"/>
                  <a:pt x="4843" y="1434"/>
                </a:cubicBezTo>
                <a:lnTo>
                  <a:pt x="4642" y="363"/>
                </a:lnTo>
                <a:lnTo>
                  <a:pt x="4642" y="1426"/>
                </a:lnTo>
                <a:lnTo>
                  <a:pt x="4110" y="96"/>
                </a:lnTo>
                <a:lnTo>
                  <a:pt x="4176" y="424"/>
                </a:lnTo>
                <a:cubicBezTo>
                  <a:pt x="4094" y="481"/>
                  <a:pt x="4035" y="570"/>
                  <a:pt x="3996" y="667"/>
                </a:cubicBezTo>
                <a:lnTo>
                  <a:pt x="3844" y="362"/>
                </a:lnTo>
                <a:lnTo>
                  <a:pt x="3963" y="761"/>
                </a:lnTo>
                <a:cubicBezTo>
                  <a:pt x="3904" y="959"/>
                  <a:pt x="3904" y="1157"/>
                  <a:pt x="3904" y="1157"/>
                </a:cubicBezTo>
                <a:lnTo>
                  <a:pt x="3897" y="875"/>
                </a:lnTo>
                <a:lnTo>
                  <a:pt x="3720" y="1157"/>
                </a:lnTo>
                <a:cubicBezTo>
                  <a:pt x="3784" y="962"/>
                  <a:pt x="3758" y="770"/>
                  <a:pt x="3736" y="672"/>
                </a:cubicBezTo>
                <a:lnTo>
                  <a:pt x="3736" y="672"/>
                </a:lnTo>
                <a:cubicBezTo>
                  <a:pt x="3753" y="865"/>
                  <a:pt x="3535" y="1157"/>
                  <a:pt x="3535" y="1157"/>
                </a:cubicBezTo>
                <a:cubicBezTo>
                  <a:pt x="3627" y="973"/>
                  <a:pt x="3535" y="606"/>
                  <a:pt x="3535" y="606"/>
                </a:cubicBezTo>
                <a:cubicBezTo>
                  <a:pt x="3535" y="880"/>
                  <a:pt x="3351" y="1157"/>
                  <a:pt x="3351" y="1157"/>
                </a:cubicBezTo>
                <a:cubicBezTo>
                  <a:pt x="3258" y="1157"/>
                  <a:pt x="3258" y="882"/>
                  <a:pt x="3258" y="882"/>
                </a:cubicBezTo>
                <a:lnTo>
                  <a:pt x="3166" y="1157"/>
                </a:lnTo>
                <a:cubicBezTo>
                  <a:pt x="3074" y="973"/>
                  <a:pt x="3258" y="606"/>
                  <a:pt x="3258" y="606"/>
                </a:cubicBezTo>
                <a:lnTo>
                  <a:pt x="3258" y="606"/>
                </a:lnTo>
                <a:cubicBezTo>
                  <a:pt x="3074" y="698"/>
                  <a:pt x="2983" y="1157"/>
                  <a:pt x="2983" y="1157"/>
                </a:cubicBezTo>
                <a:lnTo>
                  <a:pt x="2983" y="515"/>
                </a:lnTo>
                <a:cubicBezTo>
                  <a:pt x="2983" y="790"/>
                  <a:pt x="2798" y="1157"/>
                  <a:pt x="2798" y="1157"/>
                </a:cubicBezTo>
                <a:cubicBezTo>
                  <a:pt x="2871" y="793"/>
                  <a:pt x="2713" y="313"/>
                  <a:pt x="2690" y="313"/>
                </a:cubicBezTo>
                <a:cubicBezTo>
                  <a:pt x="2684" y="313"/>
                  <a:pt x="2687" y="346"/>
                  <a:pt x="2706" y="422"/>
                </a:cubicBezTo>
                <a:cubicBezTo>
                  <a:pt x="2710" y="438"/>
                  <a:pt x="2713" y="453"/>
                  <a:pt x="2716" y="468"/>
                </a:cubicBezTo>
                <a:cubicBezTo>
                  <a:pt x="2787" y="828"/>
                  <a:pt x="2661" y="1257"/>
                  <a:pt x="2661" y="1257"/>
                </a:cubicBezTo>
                <a:lnTo>
                  <a:pt x="2522" y="515"/>
                </a:lnTo>
                <a:lnTo>
                  <a:pt x="2522" y="1249"/>
                </a:lnTo>
                <a:lnTo>
                  <a:pt x="2300" y="515"/>
                </a:lnTo>
                <a:lnTo>
                  <a:pt x="2337" y="1249"/>
                </a:lnTo>
                <a:lnTo>
                  <a:pt x="2139" y="781"/>
                </a:lnTo>
                <a:lnTo>
                  <a:pt x="2121" y="1006"/>
                </a:lnTo>
                <a:cubicBezTo>
                  <a:pt x="2073" y="689"/>
                  <a:pt x="2209" y="370"/>
                  <a:pt x="2209" y="370"/>
                </a:cubicBezTo>
                <a:lnTo>
                  <a:pt x="2209" y="370"/>
                </a:lnTo>
                <a:cubicBezTo>
                  <a:pt x="1933" y="555"/>
                  <a:pt x="1933" y="1105"/>
                  <a:pt x="1933" y="1105"/>
                </a:cubicBezTo>
                <a:lnTo>
                  <a:pt x="1927" y="823"/>
                </a:lnTo>
                <a:lnTo>
                  <a:pt x="1749" y="1105"/>
                </a:lnTo>
                <a:cubicBezTo>
                  <a:pt x="1814" y="910"/>
                  <a:pt x="1788" y="716"/>
                  <a:pt x="1765" y="619"/>
                </a:cubicBezTo>
                <a:lnTo>
                  <a:pt x="1765" y="619"/>
                </a:lnTo>
                <a:cubicBezTo>
                  <a:pt x="1784" y="813"/>
                  <a:pt x="1564" y="1105"/>
                  <a:pt x="1564" y="1105"/>
                </a:cubicBezTo>
                <a:cubicBezTo>
                  <a:pt x="1657" y="920"/>
                  <a:pt x="1564" y="552"/>
                  <a:pt x="1564" y="552"/>
                </a:cubicBezTo>
                <a:cubicBezTo>
                  <a:pt x="1564" y="828"/>
                  <a:pt x="1380" y="1105"/>
                  <a:pt x="1380" y="1105"/>
                </a:cubicBezTo>
                <a:cubicBezTo>
                  <a:pt x="1288" y="1105"/>
                  <a:pt x="1288" y="829"/>
                  <a:pt x="1288" y="829"/>
                </a:cubicBezTo>
                <a:lnTo>
                  <a:pt x="1195" y="1105"/>
                </a:lnTo>
                <a:cubicBezTo>
                  <a:pt x="1103" y="920"/>
                  <a:pt x="1288" y="553"/>
                  <a:pt x="1288" y="552"/>
                </a:cubicBezTo>
                <a:lnTo>
                  <a:pt x="1288" y="552"/>
                </a:lnTo>
                <a:cubicBezTo>
                  <a:pt x="1103" y="645"/>
                  <a:pt x="1012" y="1105"/>
                  <a:pt x="1012" y="1105"/>
                </a:cubicBezTo>
                <a:lnTo>
                  <a:pt x="1012" y="462"/>
                </a:lnTo>
                <a:cubicBezTo>
                  <a:pt x="1012" y="737"/>
                  <a:pt x="828" y="1105"/>
                  <a:pt x="828" y="1105"/>
                </a:cubicBezTo>
                <a:cubicBezTo>
                  <a:pt x="901" y="740"/>
                  <a:pt x="742" y="261"/>
                  <a:pt x="719" y="261"/>
                </a:cubicBezTo>
                <a:cubicBezTo>
                  <a:pt x="713" y="261"/>
                  <a:pt x="716" y="294"/>
                  <a:pt x="735" y="370"/>
                </a:cubicBezTo>
                <a:cubicBezTo>
                  <a:pt x="739" y="385"/>
                  <a:pt x="743" y="401"/>
                  <a:pt x="746" y="416"/>
                </a:cubicBezTo>
                <a:cubicBezTo>
                  <a:pt x="816" y="776"/>
                  <a:pt x="691" y="1203"/>
                  <a:pt x="691" y="1203"/>
                </a:cubicBezTo>
                <a:lnTo>
                  <a:pt x="551" y="462"/>
                </a:lnTo>
                <a:lnTo>
                  <a:pt x="551" y="1197"/>
                </a:lnTo>
                <a:lnTo>
                  <a:pt x="184" y="278"/>
                </a:lnTo>
                <a:lnTo>
                  <a:pt x="368" y="1197"/>
                </a:lnTo>
                <a:lnTo>
                  <a:pt x="0" y="462"/>
                </a:lnTo>
                <a:lnTo>
                  <a:pt x="0" y="462"/>
                </a:lnTo>
                <a:lnTo>
                  <a:pt x="257" y="1931"/>
                </a:lnTo>
                <a:lnTo>
                  <a:pt x="2137" y="1836"/>
                </a:lnTo>
                <a:lnTo>
                  <a:pt x="4234" y="1693"/>
                </a:lnTo>
                <a:lnTo>
                  <a:pt x="6871" y="1693"/>
                </a:lnTo>
                <a:lnTo>
                  <a:pt x="6866" y="1748"/>
                </a:lnTo>
                <a:lnTo>
                  <a:pt x="10015" y="1770"/>
                </a:lnTo>
                <a:cubicBezTo>
                  <a:pt x="10006" y="1761"/>
                  <a:pt x="10004" y="1757"/>
                  <a:pt x="10006" y="1757"/>
                </a:cubicBezTo>
                <a:cubicBezTo>
                  <a:pt x="10034" y="1757"/>
                  <a:pt x="10679" y="2239"/>
                  <a:pt x="10778" y="2239"/>
                </a:cubicBezTo>
                <a:cubicBezTo>
                  <a:pt x="10788" y="2239"/>
                  <a:pt x="10793" y="2234"/>
                  <a:pt x="10789" y="2221"/>
                </a:cubicBezTo>
                <a:lnTo>
                  <a:pt x="14020" y="1690"/>
                </a:lnTo>
                <a:cubicBezTo>
                  <a:pt x="14007" y="1677"/>
                  <a:pt x="13994" y="1663"/>
                  <a:pt x="13980" y="1648"/>
                </a:cubicBezTo>
                <a:lnTo>
                  <a:pt x="13980" y="1648"/>
                </a:lnTo>
                <a:lnTo>
                  <a:pt x="17788" y="1689"/>
                </a:lnTo>
                <a:lnTo>
                  <a:pt x="20508" y="1689"/>
                </a:lnTo>
                <a:lnTo>
                  <a:pt x="20502" y="1746"/>
                </a:lnTo>
                <a:lnTo>
                  <a:pt x="23779" y="1770"/>
                </a:lnTo>
                <a:cubicBezTo>
                  <a:pt x="23721" y="1713"/>
                  <a:pt x="24526" y="1698"/>
                  <a:pt x="25373" y="1698"/>
                </a:cubicBezTo>
                <a:cubicBezTo>
                  <a:pt x="26278" y="1698"/>
                  <a:pt x="27232" y="1715"/>
                  <a:pt x="27232" y="1715"/>
                </a:cubicBezTo>
                <a:lnTo>
                  <a:pt x="31381" y="1767"/>
                </a:lnTo>
                <a:cubicBezTo>
                  <a:pt x="30998" y="1385"/>
                  <a:pt x="31285" y="716"/>
                  <a:pt x="31285" y="715"/>
                </a:cubicBezTo>
                <a:lnTo>
                  <a:pt x="31285" y="715"/>
                </a:lnTo>
                <a:cubicBezTo>
                  <a:pt x="30998" y="906"/>
                  <a:pt x="30998" y="1480"/>
                  <a:pt x="30998" y="1480"/>
                </a:cubicBezTo>
                <a:lnTo>
                  <a:pt x="30992" y="1187"/>
                </a:lnTo>
                <a:lnTo>
                  <a:pt x="30807" y="1480"/>
                </a:lnTo>
                <a:cubicBezTo>
                  <a:pt x="30875" y="1278"/>
                  <a:pt x="30847" y="1077"/>
                  <a:pt x="30825" y="976"/>
                </a:cubicBezTo>
                <a:lnTo>
                  <a:pt x="30825" y="976"/>
                </a:lnTo>
                <a:cubicBezTo>
                  <a:pt x="30843" y="1177"/>
                  <a:pt x="30617" y="1480"/>
                  <a:pt x="30617" y="1480"/>
                </a:cubicBezTo>
                <a:cubicBezTo>
                  <a:pt x="30712" y="1289"/>
                  <a:pt x="30617" y="906"/>
                  <a:pt x="30617" y="906"/>
                </a:cubicBezTo>
                <a:cubicBezTo>
                  <a:pt x="30617" y="1193"/>
                  <a:pt x="30425" y="1480"/>
                  <a:pt x="30425" y="1480"/>
                </a:cubicBezTo>
                <a:cubicBezTo>
                  <a:pt x="30330" y="1480"/>
                  <a:pt x="30330" y="1193"/>
                  <a:pt x="30330" y="1193"/>
                </a:cubicBezTo>
                <a:lnTo>
                  <a:pt x="30233" y="1480"/>
                </a:lnTo>
                <a:cubicBezTo>
                  <a:pt x="30137" y="1289"/>
                  <a:pt x="30330" y="906"/>
                  <a:pt x="30330" y="906"/>
                </a:cubicBezTo>
                <a:lnTo>
                  <a:pt x="30330" y="906"/>
                </a:lnTo>
                <a:cubicBezTo>
                  <a:pt x="30138" y="1002"/>
                  <a:pt x="30043" y="1480"/>
                  <a:pt x="30043" y="1480"/>
                </a:cubicBezTo>
                <a:lnTo>
                  <a:pt x="30043" y="812"/>
                </a:lnTo>
                <a:cubicBezTo>
                  <a:pt x="30043" y="1099"/>
                  <a:pt x="29851" y="1480"/>
                  <a:pt x="29851" y="1480"/>
                </a:cubicBezTo>
                <a:cubicBezTo>
                  <a:pt x="29927" y="1101"/>
                  <a:pt x="29763" y="602"/>
                  <a:pt x="29739" y="602"/>
                </a:cubicBezTo>
                <a:cubicBezTo>
                  <a:pt x="29733" y="602"/>
                  <a:pt x="29736" y="636"/>
                  <a:pt x="29756" y="715"/>
                </a:cubicBezTo>
                <a:cubicBezTo>
                  <a:pt x="29759" y="731"/>
                  <a:pt x="29763" y="747"/>
                  <a:pt x="29766" y="763"/>
                </a:cubicBezTo>
                <a:cubicBezTo>
                  <a:pt x="29839" y="1137"/>
                  <a:pt x="29708" y="1581"/>
                  <a:pt x="29708" y="1581"/>
                </a:cubicBezTo>
                <a:lnTo>
                  <a:pt x="29563" y="811"/>
                </a:lnTo>
                <a:lnTo>
                  <a:pt x="29563" y="1575"/>
                </a:lnTo>
                <a:lnTo>
                  <a:pt x="29333" y="811"/>
                </a:lnTo>
                <a:lnTo>
                  <a:pt x="29373" y="1575"/>
                </a:lnTo>
                <a:lnTo>
                  <a:pt x="29168" y="1087"/>
                </a:lnTo>
                <a:lnTo>
                  <a:pt x="29148" y="1321"/>
                </a:lnTo>
                <a:cubicBezTo>
                  <a:pt x="29098" y="991"/>
                  <a:pt x="29240" y="659"/>
                  <a:pt x="29240" y="659"/>
                </a:cubicBezTo>
                <a:lnTo>
                  <a:pt x="29240" y="659"/>
                </a:lnTo>
                <a:cubicBezTo>
                  <a:pt x="28953" y="850"/>
                  <a:pt x="28953" y="1424"/>
                  <a:pt x="28953" y="1424"/>
                </a:cubicBezTo>
                <a:lnTo>
                  <a:pt x="28947" y="1130"/>
                </a:lnTo>
                <a:lnTo>
                  <a:pt x="28763" y="1424"/>
                </a:lnTo>
                <a:cubicBezTo>
                  <a:pt x="28830" y="1222"/>
                  <a:pt x="28803" y="1021"/>
                  <a:pt x="28780" y="919"/>
                </a:cubicBezTo>
                <a:lnTo>
                  <a:pt x="28780" y="919"/>
                </a:lnTo>
                <a:cubicBezTo>
                  <a:pt x="28799" y="1120"/>
                  <a:pt x="28572" y="1424"/>
                  <a:pt x="28572" y="1424"/>
                </a:cubicBezTo>
                <a:cubicBezTo>
                  <a:pt x="28667" y="1233"/>
                  <a:pt x="28572" y="850"/>
                  <a:pt x="28572" y="850"/>
                </a:cubicBezTo>
                <a:cubicBezTo>
                  <a:pt x="28572" y="1137"/>
                  <a:pt x="28380" y="1424"/>
                  <a:pt x="28380" y="1424"/>
                </a:cubicBezTo>
                <a:cubicBezTo>
                  <a:pt x="28285" y="1424"/>
                  <a:pt x="28285" y="1137"/>
                  <a:pt x="28285" y="1137"/>
                </a:cubicBezTo>
                <a:lnTo>
                  <a:pt x="28189" y="1424"/>
                </a:lnTo>
                <a:cubicBezTo>
                  <a:pt x="28092" y="1233"/>
                  <a:pt x="28285" y="850"/>
                  <a:pt x="28285" y="850"/>
                </a:cubicBezTo>
                <a:lnTo>
                  <a:pt x="28285" y="850"/>
                </a:lnTo>
                <a:cubicBezTo>
                  <a:pt x="28093" y="946"/>
                  <a:pt x="27998" y="1424"/>
                  <a:pt x="27998" y="1424"/>
                </a:cubicBezTo>
                <a:lnTo>
                  <a:pt x="27998" y="755"/>
                </a:lnTo>
                <a:cubicBezTo>
                  <a:pt x="27998" y="1042"/>
                  <a:pt x="27807" y="1424"/>
                  <a:pt x="27807" y="1424"/>
                </a:cubicBezTo>
                <a:cubicBezTo>
                  <a:pt x="27883" y="1045"/>
                  <a:pt x="27718" y="545"/>
                  <a:pt x="27694" y="545"/>
                </a:cubicBezTo>
                <a:cubicBezTo>
                  <a:pt x="27688" y="545"/>
                  <a:pt x="27691" y="580"/>
                  <a:pt x="27711" y="659"/>
                </a:cubicBezTo>
                <a:cubicBezTo>
                  <a:pt x="27714" y="674"/>
                  <a:pt x="27718" y="691"/>
                  <a:pt x="27721" y="706"/>
                </a:cubicBezTo>
                <a:cubicBezTo>
                  <a:pt x="27794" y="1080"/>
                  <a:pt x="27663" y="1525"/>
                  <a:pt x="27663" y="1525"/>
                </a:cubicBezTo>
                <a:lnTo>
                  <a:pt x="27519" y="753"/>
                </a:lnTo>
                <a:lnTo>
                  <a:pt x="27519" y="1377"/>
                </a:lnTo>
                <a:cubicBezTo>
                  <a:pt x="27191" y="991"/>
                  <a:pt x="27458" y="366"/>
                  <a:pt x="27458" y="366"/>
                </a:cubicBezTo>
                <a:lnTo>
                  <a:pt x="27458" y="366"/>
                </a:lnTo>
                <a:cubicBezTo>
                  <a:pt x="27329" y="452"/>
                  <a:pt x="27257" y="617"/>
                  <a:pt x="27219" y="771"/>
                </a:cubicBezTo>
                <a:lnTo>
                  <a:pt x="27135" y="562"/>
                </a:lnTo>
                <a:lnTo>
                  <a:pt x="27197" y="870"/>
                </a:lnTo>
                <a:cubicBezTo>
                  <a:pt x="27171" y="1016"/>
                  <a:pt x="27171" y="1129"/>
                  <a:pt x="27171" y="1129"/>
                </a:cubicBezTo>
                <a:lnTo>
                  <a:pt x="27165" y="836"/>
                </a:lnTo>
                <a:lnTo>
                  <a:pt x="27066" y="995"/>
                </a:lnTo>
                <a:lnTo>
                  <a:pt x="27022" y="906"/>
                </a:lnTo>
                <a:cubicBezTo>
                  <a:pt x="27028" y="790"/>
                  <a:pt x="27012" y="688"/>
                  <a:pt x="26999" y="624"/>
                </a:cubicBezTo>
                <a:lnTo>
                  <a:pt x="26999" y="624"/>
                </a:lnTo>
                <a:cubicBezTo>
                  <a:pt x="27004" y="679"/>
                  <a:pt x="26991" y="740"/>
                  <a:pt x="26969" y="802"/>
                </a:cubicBezTo>
                <a:lnTo>
                  <a:pt x="26945" y="752"/>
                </a:lnTo>
                <a:lnTo>
                  <a:pt x="26964" y="817"/>
                </a:lnTo>
                <a:cubicBezTo>
                  <a:pt x="26904" y="977"/>
                  <a:pt x="26790" y="1129"/>
                  <a:pt x="26790" y="1129"/>
                </a:cubicBezTo>
                <a:cubicBezTo>
                  <a:pt x="26886" y="939"/>
                  <a:pt x="26790" y="556"/>
                  <a:pt x="26790" y="556"/>
                </a:cubicBezTo>
                <a:cubicBezTo>
                  <a:pt x="26790" y="843"/>
                  <a:pt x="26599" y="1129"/>
                  <a:pt x="26599" y="1129"/>
                </a:cubicBezTo>
                <a:cubicBezTo>
                  <a:pt x="26503" y="1129"/>
                  <a:pt x="26503" y="843"/>
                  <a:pt x="26503" y="843"/>
                </a:cubicBezTo>
                <a:lnTo>
                  <a:pt x="26407" y="1129"/>
                </a:lnTo>
                <a:cubicBezTo>
                  <a:pt x="26310" y="939"/>
                  <a:pt x="26503" y="556"/>
                  <a:pt x="26503" y="556"/>
                </a:cubicBezTo>
                <a:lnTo>
                  <a:pt x="26503" y="556"/>
                </a:lnTo>
                <a:cubicBezTo>
                  <a:pt x="26312" y="652"/>
                  <a:pt x="26216" y="1129"/>
                  <a:pt x="26216" y="1129"/>
                </a:cubicBezTo>
                <a:lnTo>
                  <a:pt x="26216" y="460"/>
                </a:lnTo>
                <a:cubicBezTo>
                  <a:pt x="26216" y="747"/>
                  <a:pt x="26025" y="1129"/>
                  <a:pt x="26025" y="1129"/>
                </a:cubicBezTo>
                <a:cubicBezTo>
                  <a:pt x="26101" y="751"/>
                  <a:pt x="25936" y="251"/>
                  <a:pt x="25912" y="251"/>
                </a:cubicBezTo>
                <a:cubicBezTo>
                  <a:pt x="25906" y="251"/>
                  <a:pt x="25909" y="285"/>
                  <a:pt x="25929" y="365"/>
                </a:cubicBezTo>
                <a:cubicBezTo>
                  <a:pt x="25933" y="380"/>
                  <a:pt x="25936" y="397"/>
                  <a:pt x="25939" y="412"/>
                </a:cubicBezTo>
                <a:cubicBezTo>
                  <a:pt x="26012" y="786"/>
                  <a:pt x="25882" y="1231"/>
                  <a:pt x="25882" y="1231"/>
                </a:cubicBezTo>
                <a:lnTo>
                  <a:pt x="25736" y="459"/>
                </a:lnTo>
                <a:lnTo>
                  <a:pt x="25736" y="1224"/>
                </a:lnTo>
                <a:lnTo>
                  <a:pt x="25506" y="459"/>
                </a:lnTo>
                <a:lnTo>
                  <a:pt x="25506" y="459"/>
                </a:lnTo>
                <a:lnTo>
                  <a:pt x="25546" y="1224"/>
                </a:lnTo>
                <a:lnTo>
                  <a:pt x="25341" y="736"/>
                </a:lnTo>
                <a:lnTo>
                  <a:pt x="25321" y="971"/>
                </a:lnTo>
                <a:cubicBezTo>
                  <a:pt x="25272" y="640"/>
                  <a:pt x="25414" y="309"/>
                  <a:pt x="25414" y="309"/>
                </a:cubicBezTo>
                <a:lnTo>
                  <a:pt x="25414" y="309"/>
                </a:lnTo>
                <a:cubicBezTo>
                  <a:pt x="25127" y="499"/>
                  <a:pt x="25127" y="1073"/>
                  <a:pt x="25127" y="1073"/>
                </a:cubicBezTo>
                <a:lnTo>
                  <a:pt x="25120" y="780"/>
                </a:lnTo>
                <a:lnTo>
                  <a:pt x="24936" y="1073"/>
                </a:lnTo>
                <a:cubicBezTo>
                  <a:pt x="25004" y="870"/>
                  <a:pt x="24976" y="669"/>
                  <a:pt x="24954" y="568"/>
                </a:cubicBezTo>
                <a:lnTo>
                  <a:pt x="24954" y="568"/>
                </a:lnTo>
                <a:cubicBezTo>
                  <a:pt x="24972" y="770"/>
                  <a:pt x="24745" y="1073"/>
                  <a:pt x="24745" y="1073"/>
                </a:cubicBezTo>
                <a:cubicBezTo>
                  <a:pt x="24842" y="882"/>
                  <a:pt x="24745" y="499"/>
                  <a:pt x="24745" y="499"/>
                </a:cubicBezTo>
                <a:cubicBezTo>
                  <a:pt x="24745" y="786"/>
                  <a:pt x="24555" y="1073"/>
                  <a:pt x="24555" y="1073"/>
                </a:cubicBezTo>
                <a:cubicBezTo>
                  <a:pt x="24458" y="1073"/>
                  <a:pt x="24458" y="786"/>
                  <a:pt x="24458" y="786"/>
                </a:cubicBezTo>
                <a:lnTo>
                  <a:pt x="24362" y="1073"/>
                </a:lnTo>
                <a:cubicBezTo>
                  <a:pt x="24266" y="882"/>
                  <a:pt x="24458" y="499"/>
                  <a:pt x="24458" y="499"/>
                </a:cubicBezTo>
                <a:lnTo>
                  <a:pt x="24458" y="499"/>
                </a:lnTo>
                <a:cubicBezTo>
                  <a:pt x="24268" y="596"/>
                  <a:pt x="24171" y="1073"/>
                  <a:pt x="24171" y="1073"/>
                </a:cubicBezTo>
                <a:lnTo>
                  <a:pt x="24171" y="404"/>
                </a:lnTo>
                <a:cubicBezTo>
                  <a:pt x="24171" y="691"/>
                  <a:pt x="23981" y="1073"/>
                  <a:pt x="23981" y="1073"/>
                </a:cubicBezTo>
                <a:cubicBezTo>
                  <a:pt x="24056" y="695"/>
                  <a:pt x="23892" y="195"/>
                  <a:pt x="23868" y="195"/>
                </a:cubicBezTo>
                <a:cubicBezTo>
                  <a:pt x="23861" y="195"/>
                  <a:pt x="23865" y="229"/>
                  <a:pt x="23884" y="309"/>
                </a:cubicBezTo>
                <a:cubicBezTo>
                  <a:pt x="23889" y="324"/>
                  <a:pt x="23892" y="340"/>
                  <a:pt x="23895" y="356"/>
                </a:cubicBezTo>
                <a:cubicBezTo>
                  <a:pt x="23967" y="730"/>
                  <a:pt x="23837" y="1175"/>
                  <a:pt x="23837" y="1175"/>
                </a:cubicBezTo>
                <a:lnTo>
                  <a:pt x="23692" y="403"/>
                </a:lnTo>
                <a:lnTo>
                  <a:pt x="23692" y="1167"/>
                </a:lnTo>
                <a:lnTo>
                  <a:pt x="23511" y="716"/>
                </a:lnTo>
                <a:cubicBezTo>
                  <a:pt x="23552" y="445"/>
                  <a:pt x="23640" y="243"/>
                  <a:pt x="23640" y="243"/>
                </a:cubicBezTo>
                <a:lnTo>
                  <a:pt x="23640" y="243"/>
                </a:lnTo>
                <a:cubicBezTo>
                  <a:pt x="23548" y="304"/>
                  <a:pt x="23477" y="392"/>
                  <a:pt x="23422" y="491"/>
                </a:cubicBezTo>
                <a:lnTo>
                  <a:pt x="23311" y="212"/>
                </a:lnTo>
                <a:lnTo>
                  <a:pt x="23382" y="572"/>
                </a:lnTo>
                <a:cubicBezTo>
                  <a:pt x="23352" y="640"/>
                  <a:pt x="23327" y="710"/>
                  <a:pt x="23307" y="781"/>
                </a:cubicBezTo>
                <a:lnTo>
                  <a:pt x="23120" y="404"/>
                </a:lnTo>
                <a:lnTo>
                  <a:pt x="23275" y="919"/>
                </a:lnTo>
                <a:cubicBezTo>
                  <a:pt x="23228" y="1152"/>
                  <a:pt x="23228" y="1349"/>
                  <a:pt x="23228" y="1349"/>
                </a:cubicBezTo>
                <a:lnTo>
                  <a:pt x="23218" y="924"/>
                </a:lnTo>
                <a:lnTo>
                  <a:pt x="22951" y="1349"/>
                </a:lnTo>
                <a:cubicBezTo>
                  <a:pt x="23046" y="1060"/>
                  <a:pt x="23009" y="773"/>
                  <a:pt x="22977" y="624"/>
                </a:cubicBezTo>
                <a:lnTo>
                  <a:pt x="22977" y="624"/>
                </a:lnTo>
                <a:cubicBezTo>
                  <a:pt x="22999" y="915"/>
                  <a:pt x="22674" y="1349"/>
                  <a:pt x="22674" y="1349"/>
                </a:cubicBezTo>
                <a:cubicBezTo>
                  <a:pt x="22812" y="1072"/>
                  <a:pt x="22674" y="520"/>
                  <a:pt x="22674" y="520"/>
                </a:cubicBezTo>
                <a:cubicBezTo>
                  <a:pt x="22674" y="933"/>
                  <a:pt x="22397" y="1349"/>
                  <a:pt x="22397" y="1349"/>
                </a:cubicBezTo>
                <a:cubicBezTo>
                  <a:pt x="22259" y="1349"/>
                  <a:pt x="22259" y="935"/>
                  <a:pt x="22259" y="935"/>
                </a:cubicBezTo>
                <a:lnTo>
                  <a:pt x="22121" y="1349"/>
                </a:lnTo>
                <a:cubicBezTo>
                  <a:pt x="21982" y="1072"/>
                  <a:pt x="22259" y="520"/>
                  <a:pt x="22259" y="520"/>
                </a:cubicBezTo>
                <a:lnTo>
                  <a:pt x="22259" y="520"/>
                </a:lnTo>
                <a:cubicBezTo>
                  <a:pt x="21982" y="658"/>
                  <a:pt x="21845" y="1349"/>
                  <a:pt x="21845" y="1349"/>
                </a:cubicBezTo>
                <a:lnTo>
                  <a:pt x="21845" y="381"/>
                </a:lnTo>
                <a:cubicBezTo>
                  <a:pt x="21845" y="795"/>
                  <a:pt x="21568" y="1349"/>
                  <a:pt x="21568" y="1349"/>
                </a:cubicBezTo>
                <a:cubicBezTo>
                  <a:pt x="21678" y="801"/>
                  <a:pt x="21440" y="79"/>
                  <a:pt x="21405" y="79"/>
                </a:cubicBezTo>
                <a:cubicBezTo>
                  <a:pt x="21396" y="79"/>
                  <a:pt x="21401" y="129"/>
                  <a:pt x="21430" y="243"/>
                </a:cubicBezTo>
                <a:lnTo>
                  <a:pt x="21445" y="312"/>
                </a:lnTo>
                <a:cubicBezTo>
                  <a:pt x="21552" y="853"/>
                  <a:pt x="21363" y="1495"/>
                  <a:pt x="21363" y="1495"/>
                </a:cubicBezTo>
                <a:lnTo>
                  <a:pt x="21154" y="382"/>
                </a:lnTo>
                <a:lnTo>
                  <a:pt x="21154" y="1488"/>
                </a:lnTo>
                <a:lnTo>
                  <a:pt x="20821" y="382"/>
                </a:lnTo>
                <a:lnTo>
                  <a:pt x="20821" y="382"/>
                </a:lnTo>
                <a:lnTo>
                  <a:pt x="20878" y="1488"/>
                </a:lnTo>
                <a:lnTo>
                  <a:pt x="20878" y="1488"/>
                </a:lnTo>
                <a:lnTo>
                  <a:pt x="20581" y="782"/>
                </a:lnTo>
                <a:lnTo>
                  <a:pt x="20554" y="1121"/>
                </a:lnTo>
                <a:cubicBezTo>
                  <a:pt x="20482" y="645"/>
                  <a:pt x="20687" y="164"/>
                  <a:pt x="20687" y="164"/>
                </a:cubicBezTo>
                <a:lnTo>
                  <a:pt x="20687" y="164"/>
                </a:lnTo>
                <a:cubicBezTo>
                  <a:pt x="20273" y="441"/>
                  <a:pt x="20273" y="1270"/>
                  <a:pt x="20273" y="1270"/>
                </a:cubicBezTo>
                <a:lnTo>
                  <a:pt x="20264" y="846"/>
                </a:lnTo>
                <a:lnTo>
                  <a:pt x="19996" y="1270"/>
                </a:lnTo>
                <a:cubicBezTo>
                  <a:pt x="20093" y="982"/>
                  <a:pt x="20056" y="695"/>
                  <a:pt x="20023" y="546"/>
                </a:cubicBezTo>
                <a:lnTo>
                  <a:pt x="20023" y="546"/>
                </a:lnTo>
                <a:cubicBezTo>
                  <a:pt x="20045" y="837"/>
                  <a:pt x="19719" y="1270"/>
                  <a:pt x="19719" y="1270"/>
                </a:cubicBezTo>
                <a:cubicBezTo>
                  <a:pt x="19858" y="993"/>
                  <a:pt x="19719" y="441"/>
                  <a:pt x="19719" y="441"/>
                </a:cubicBezTo>
                <a:cubicBezTo>
                  <a:pt x="19719" y="855"/>
                  <a:pt x="19443" y="1270"/>
                  <a:pt x="19443" y="1270"/>
                </a:cubicBezTo>
                <a:cubicBezTo>
                  <a:pt x="19304" y="1270"/>
                  <a:pt x="19304" y="856"/>
                  <a:pt x="19304" y="856"/>
                </a:cubicBezTo>
                <a:lnTo>
                  <a:pt x="19166" y="1270"/>
                </a:lnTo>
                <a:cubicBezTo>
                  <a:pt x="19028" y="993"/>
                  <a:pt x="19304" y="441"/>
                  <a:pt x="19304" y="441"/>
                </a:cubicBezTo>
                <a:lnTo>
                  <a:pt x="19304" y="441"/>
                </a:lnTo>
                <a:cubicBezTo>
                  <a:pt x="19028" y="579"/>
                  <a:pt x="18890" y="1270"/>
                  <a:pt x="18890" y="1270"/>
                </a:cubicBezTo>
                <a:lnTo>
                  <a:pt x="18890" y="302"/>
                </a:lnTo>
                <a:cubicBezTo>
                  <a:pt x="18890" y="716"/>
                  <a:pt x="18614" y="1270"/>
                  <a:pt x="18614" y="1270"/>
                </a:cubicBezTo>
                <a:cubicBezTo>
                  <a:pt x="18723" y="722"/>
                  <a:pt x="18485" y="1"/>
                  <a:pt x="1845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454" name="Google Shape;5454;p191"/>
          <p:cNvGrpSpPr/>
          <p:nvPr/>
        </p:nvGrpSpPr>
        <p:grpSpPr>
          <a:xfrm>
            <a:off x="4841550" y="4456967"/>
            <a:ext cx="4715645" cy="1068907"/>
            <a:chOff x="-4008800" y="2895450"/>
            <a:chExt cx="4715645" cy="1068907"/>
          </a:xfrm>
        </p:grpSpPr>
        <p:sp>
          <p:nvSpPr>
            <p:cNvPr id="5455" name="Google Shape;5455;p191"/>
            <p:cNvSpPr/>
            <p:nvPr/>
          </p:nvSpPr>
          <p:spPr>
            <a:xfrm>
              <a:off x="-4008800" y="3263380"/>
              <a:ext cx="4715645" cy="459534"/>
            </a:xfrm>
            <a:custGeom>
              <a:avLst/>
              <a:gdLst/>
              <a:ahLst/>
              <a:cxnLst/>
              <a:rect l="l" t="t" r="r" b="b"/>
              <a:pathLst>
                <a:path w="67851" h="6612" extrusionOk="0">
                  <a:moveTo>
                    <a:pt x="49138" y="0"/>
                  </a:moveTo>
                  <a:cubicBezTo>
                    <a:pt x="33365" y="0"/>
                    <a:pt x="12334" y="1194"/>
                    <a:pt x="1" y="6612"/>
                  </a:cubicBezTo>
                  <a:lnTo>
                    <a:pt x="67851" y="6612"/>
                  </a:lnTo>
                  <a:lnTo>
                    <a:pt x="67851" y="565"/>
                  </a:lnTo>
                  <a:cubicBezTo>
                    <a:pt x="64579" y="345"/>
                    <a:pt x="57619" y="0"/>
                    <a:pt x="49138"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6" name="Google Shape;5456;p191"/>
            <p:cNvSpPr/>
            <p:nvPr/>
          </p:nvSpPr>
          <p:spPr>
            <a:xfrm>
              <a:off x="-376695" y="2895450"/>
              <a:ext cx="346666" cy="1027488"/>
            </a:xfrm>
            <a:custGeom>
              <a:avLst/>
              <a:gdLst/>
              <a:ahLst/>
              <a:cxnLst/>
              <a:rect l="l" t="t" r="r" b="b"/>
              <a:pathLst>
                <a:path w="4988" h="14784" extrusionOk="0">
                  <a:moveTo>
                    <a:pt x="646" y="1"/>
                  </a:moveTo>
                  <a:cubicBezTo>
                    <a:pt x="633" y="1"/>
                    <a:pt x="619" y="12"/>
                    <a:pt x="624" y="30"/>
                  </a:cubicBezTo>
                  <a:cubicBezTo>
                    <a:pt x="669" y="163"/>
                    <a:pt x="675" y="297"/>
                    <a:pt x="688" y="436"/>
                  </a:cubicBezTo>
                  <a:cubicBezTo>
                    <a:pt x="701" y="567"/>
                    <a:pt x="710" y="699"/>
                    <a:pt x="729" y="829"/>
                  </a:cubicBezTo>
                  <a:cubicBezTo>
                    <a:pt x="774" y="1129"/>
                    <a:pt x="845" y="1429"/>
                    <a:pt x="910" y="1725"/>
                  </a:cubicBezTo>
                  <a:cubicBezTo>
                    <a:pt x="1038" y="2309"/>
                    <a:pt x="1160" y="2900"/>
                    <a:pt x="1399" y="3453"/>
                  </a:cubicBezTo>
                  <a:cubicBezTo>
                    <a:pt x="1517" y="3728"/>
                    <a:pt x="1651" y="3997"/>
                    <a:pt x="1799" y="4257"/>
                  </a:cubicBezTo>
                  <a:cubicBezTo>
                    <a:pt x="1863" y="4538"/>
                    <a:pt x="1933" y="4817"/>
                    <a:pt x="2014" y="5093"/>
                  </a:cubicBezTo>
                  <a:cubicBezTo>
                    <a:pt x="2077" y="5311"/>
                    <a:pt x="2149" y="5524"/>
                    <a:pt x="2222" y="5738"/>
                  </a:cubicBezTo>
                  <a:cubicBezTo>
                    <a:pt x="2197" y="5676"/>
                    <a:pt x="2170" y="5613"/>
                    <a:pt x="2137" y="5553"/>
                  </a:cubicBezTo>
                  <a:cubicBezTo>
                    <a:pt x="2026" y="5354"/>
                    <a:pt x="1904" y="5160"/>
                    <a:pt x="1763" y="4983"/>
                  </a:cubicBezTo>
                  <a:cubicBezTo>
                    <a:pt x="1479" y="4620"/>
                    <a:pt x="1111" y="4347"/>
                    <a:pt x="729" y="4097"/>
                  </a:cubicBezTo>
                  <a:cubicBezTo>
                    <a:pt x="510" y="3954"/>
                    <a:pt x="288" y="3814"/>
                    <a:pt x="70" y="3666"/>
                  </a:cubicBezTo>
                  <a:cubicBezTo>
                    <a:pt x="63" y="3661"/>
                    <a:pt x="55" y="3658"/>
                    <a:pt x="49" y="3658"/>
                  </a:cubicBezTo>
                  <a:cubicBezTo>
                    <a:pt x="19" y="3658"/>
                    <a:pt x="0" y="3703"/>
                    <a:pt x="22" y="3729"/>
                  </a:cubicBezTo>
                  <a:cubicBezTo>
                    <a:pt x="383" y="4191"/>
                    <a:pt x="719" y="4672"/>
                    <a:pt x="1103" y="5116"/>
                  </a:cubicBezTo>
                  <a:cubicBezTo>
                    <a:pt x="1290" y="5331"/>
                    <a:pt x="1493" y="5526"/>
                    <a:pt x="1717" y="5702"/>
                  </a:cubicBezTo>
                  <a:cubicBezTo>
                    <a:pt x="1933" y="5872"/>
                    <a:pt x="2160" y="6031"/>
                    <a:pt x="2383" y="6194"/>
                  </a:cubicBezTo>
                  <a:cubicBezTo>
                    <a:pt x="2384" y="6195"/>
                    <a:pt x="2386" y="6195"/>
                    <a:pt x="2389" y="6196"/>
                  </a:cubicBezTo>
                  <a:cubicBezTo>
                    <a:pt x="2399" y="6225"/>
                    <a:pt x="2410" y="6255"/>
                    <a:pt x="2420" y="6282"/>
                  </a:cubicBezTo>
                  <a:cubicBezTo>
                    <a:pt x="2570" y="6683"/>
                    <a:pt x="2720" y="7083"/>
                    <a:pt x="2881" y="7479"/>
                  </a:cubicBezTo>
                  <a:cubicBezTo>
                    <a:pt x="2955" y="7664"/>
                    <a:pt x="3036" y="7845"/>
                    <a:pt x="3118" y="8026"/>
                  </a:cubicBezTo>
                  <a:cubicBezTo>
                    <a:pt x="3031" y="7913"/>
                    <a:pt x="2940" y="7804"/>
                    <a:pt x="2845" y="7700"/>
                  </a:cubicBezTo>
                  <a:cubicBezTo>
                    <a:pt x="2483" y="7302"/>
                    <a:pt x="2077" y="6958"/>
                    <a:pt x="1649" y="6635"/>
                  </a:cubicBezTo>
                  <a:cubicBezTo>
                    <a:pt x="1400" y="6446"/>
                    <a:pt x="1146" y="6262"/>
                    <a:pt x="904" y="6066"/>
                  </a:cubicBezTo>
                  <a:cubicBezTo>
                    <a:pt x="894" y="6059"/>
                    <a:pt x="885" y="6056"/>
                    <a:pt x="876" y="6056"/>
                  </a:cubicBezTo>
                  <a:cubicBezTo>
                    <a:pt x="845" y="6056"/>
                    <a:pt x="821" y="6092"/>
                    <a:pt x="847" y="6122"/>
                  </a:cubicBezTo>
                  <a:cubicBezTo>
                    <a:pt x="1225" y="6559"/>
                    <a:pt x="1540" y="7047"/>
                    <a:pt x="1936" y="7470"/>
                  </a:cubicBezTo>
                  <a:cubicBezTo>
                    <a:pt x="2115" y="7662"/>
                    <a:pt x="2312" y="7841"/>
                    <a:pt x="2529" y="7988"/>
                  </a:cubicBezTo>
                  <a:cubicBezTo>
                    <a:pt x="2722" y="8117"/>
                    <a:pt x="2927" y="8229"/>
                    <a:pt x="3116" y="8362"/>
                  </a:cubicBezTo>
                  <a:cubicBezTo>
                    <a:pt x="3211" y="8429"/>
                    <a:pt x="3302" y="8504"/>
                    <a:pt x="3380" y="8586"/>
                  </a:cubicBezTo>
                  <a:cubicBezTo>
                    <a:pt x="3563" y="8972"/>
                    <a:pt x="3747" y="9356"/>
                    <a:pt x="3910" y="9750"/>
                  </a:cubicBezTo>
                  <a:cubicBezTo>
                    <a:pt x="4224" y="10509"/>
                    <a:pt x="4484" y="11289"/>
                    <a:pt x="4660" y="12091"/>
                  </a:cubicBezTo>
                  <a:cubicBezTo>
                    <a:pt x="4764" y="12565"/>
                    <a:pt x="4836" y="13049"/>
                    <a:pt x="4891" y="13531"/>
                  </a:cubicBezTo>
                  <a:cubicBezTo>
                    <a:pt x="4920" y="13774"/>
                    <a:pt x="4941" y="14019"/>
                    <a:pt x="4957" y="14264"/>
                  </a:cubicBezTo>
                  <a:cubicBezTo>
                    <a:pt x="4968" y="14436"/>
                    <a:pt x="4972" y="14610"/>
                    <a:pt x="4988" y="14783"/>
                  </a:cubicBezTo>
                  <a:lnTo>
                    <a:pt x="4988" y="13226"/>
                  </a:lnTo>
                  <a:cubicBezTo>
                    <a:pt x="4950" y="12939"/>
                    <a:pt x="4906" y="12657"/>
                    <a:pt x="4857" y="12375"/>
                  </a:cubicBezTo>
                  <a:cubicBezTo>
                    <a:pt x="4719" y="11567"/>
                    <a:pt x="4481" y="10778"/>
                    <a:pt x="4182" y="10015"/>
                  </a:cubicBezTo>
                  <a:cubicBezTo>
                    <a:pt x="4043" y="9658"/>
                    <a:pt x="3890" y="9309"/>
                    <a:pt x="3728" y="8962"/>
                  </a:cubicBezTo>
                  <a:cubicBezTo>
                    <a:pt x="3747" y="8844"/>
                    <a:pt x="3756" y="8726"/>
                    <a:pt x="3781" y="8609"/>
                  </a:cubicBezTo>
                  <a:cubicBezTo>
                    <a:pt x="3807" y="8490"/>
                    <a:pt x="3843" y="8372"/>
                    <a:pt x="3881" y="8257"/>
                  </a:cubicBezTo>
                  <a:cubicBezTo>
                    <a:pt x="3958" y="8024"/>
                    <a:pt x="4053" y="7796"/>
                    <a:pt x="4107" y="7556"/>
                  </a:cubicBezTo>
                  <a:cubicBezTo>
                    <a:pt x="4208" y="7121"/>
                    <a:pt x="4284" y="6667"/>
                    <a:pt x="4294" y="6219"/>
                  </a:cubicBezTo>
                  <a:cubicBezTo>
                    <a:pt x="4299" y="5973"/>
                    <a:pt x="4280" y="5724"/>
                    <a:pt x="4207" y="5490"/>
                  </a:cubicBezTo>
                  <a:cubicBezTo>
                    <a:pt x="4200" y="5469"/>
                    <a:pt x="4179" y="5459"/>
                    <a:pt x="4160" y="5459"/>
                  </a:cubicBezTo>
                  <a:cubicBezTo>
                    <a:pt x="4136" y="5459"/>
                    <a:pt x="4114" y="5473"/>
                    <a:pt x="4116" y="5501"/>
                  </a:cubicBezTo>
                  <a:cubicBezTo>
                    <a:pt x="4143" y="5751"/>
                    <a:pt x="4039" y="5985"/>
                    <a:pt x="3945" y="6211"/>
                  </a:cubicBezTo>
                  <a:cubicBezTo>
                    <a:pt x="3850" y="6440"/>
                    <a:pt x="3769" y="6676"/>
                    <a:pt x="3710" y="6916"/>
                  </a:cubicBezTo>
                  <a:cubicBezTo>
                    <a:pt x="3594" y="7377"/>
                    <a:pt x="3589" y="7850"/>
                    <a:pt x="3567" y="8322"/>
                  </a:cubicBezTo>
                  <a:cubicBezTo>
                    <a:pt x="3563" y="8418"/>
                    <a:pt x="3559" y="8519"/>
                    <a:pt x="3566" y="8618"/>
                  </a:cubicBezTo>
                  <a:cubicBezTo>
                    <a:pt x="3424" y="8325"/>
                    <a:pt x="3279" y="8033"/>
                    <a:pt x="3148" y="7733"/>
                  </a:cubicBezTo>
                  <a:cubicBezTo>
                    <a:pt x="3087" y="7594"/>
                    <a:pt x="3030" y="7455"/>
                    <a:pt x="2974" y="7315"/>
                  </a:cubicBezTo>
                  <a:cubicBezTo>
                    <a:pt x="2975" y="7239"/>
                    <a:pt x="2975" y="7160"/>
                    <a:pt x="2975" y="7083"/>
                  </a:cubicBezTo>
                  <a:cubicBezTo>
                    <a:pt x="3004" y="6936"/>
                    <a:pt x="3036" y="6789"/>
                    <a:pt x="3077" y="6643"/>
                  </a:cubicBezTo>
                  <a:cubicBezTo>
                    <a:pt x="3138" y="6425"/>
                    <a:pt x="3215" y="6210"/>
                    <a:pt x="3287" y="5995"/>
                  </a:cubicBezTo>
                  <a:cubicBezTo>
                    <a:pt x="3440" y="5543"/>
                    <a:pt x="3533" y="5080"/>
                    <a:pt x="3609" y="4610"/>
                  </a:cubicBezTo>
                  <a:cubicBezTo>
                    <a:pt x="3651" y="4344"/>
                    <a:pt x="3692" y="4079"/>
                    <a:pt x="3741" y="3816"/>
                  </a:cubicBezTo>
                  <a:cubicBezTo>
                    <a:pt x="3747" y="3783"/>
                    <a:pt x="3723" y="3759"/>
                    <a:pt x="3697" y="3759"/>
                  </a:cubicBezTo>
                  <a:cubicBezTo>
                    <a:pt x="3684" y="3759"/>
                    <a:pt x="3670" y="3766"/>
                    <a:pt x="3659" y="3781"/>
                  </a:cubicBezTo>
                  <a:cubicBezTo>
                    <a:pt x="3400" y="4168"/>
                    <a:pt x="3281" y="4626"/>
                    <a:pt x="3175" y="5073"/>
                  </a:cubicBezTo>
                  <a:cubicBezTo>
                    <a:pt x="3120" y="5307"/>
                    <a:pt x="3057" y="5539"/>
                    <a:pt x="3008" y="5775"/>
                  </a:cubicBezTo>
                  <a:cubicBezTo>
                    <a:pt x="2952" y="6035"/>
                    <a:pt x="2926" y="6301"/>
                    <a:pt x="2915" y="6567"/>
                  </a:cubicBezTo>
                  <a:cubicBezTo>
                    <a:pt x="2908" y="6740"/>
                    <a:pt x="2910" y="6912"/>
                    <a:pt x="2916" y="7084"/>
                  </a:cubicBezTo>
                  <a:cubicBezTo>
                    <a:pt x="2912" y="7105"/>
                    <a:pt x="2910" y="7126"/>
                    <a:pt x="2906" y="7147"/>
                  </a:cubicBezTo>
                  <a:cubicBezTo>
                    <a:pt x="2825" y="6943"/>
                    <a:pt x="2744" y="6740"/>
                    <a:pt x="2665" y="6537"/>
                  </a:cubicBezTo>
                  <a:cubicBezTo>
                    <a:pt x="2552" y="6246"/>
                    <a:pt x="2437" y="5960"/>
                    <a:pt x="2329" y="5670"/>
                  </a:cubicBezTo>
                  <a:cubicBezTo>
                    <a:pt x="2485" y="5203"/>
                    <a:pt x="2604" y="4723"/>
                    <a:pt x="2727" y="4247"/>
                  </a:cubicBezTo>
                  <a:cubicBezTo>
                    <a:pt x="2845" y="3792"/>
                    <a:pt x="2992" y="3345"/>
                    <a:pt x="3077" y="2883"/>
                  </a:cubicBezTo>
                  <a:cubicBezTo>
                    <a:pt x="3125" y="2631"/>
                    <a:pt x="3156" y="2372"/>
                    <a:pt x="3144" y="2114"/>
                  </a:cubicBezTo>
                  <a:cubicBezTo>
                    <a:pt x="3143" y="2094"/>
                    <a:pt x="3123" y="2078"/>
                    <a:pt x="3105" y="2078"/>
                  </a:cubicBezTo>
                  <a:cubicBezTo>
                    <a:pt x="3095" y="2078"/>
                    <a:pt x="3085" y="2084"/>
                    <a:pt x="3079" y="2096"/>
                  </a:cubicBezTo>
                  <a:cubicBezTo>
                    <a:pt x="2887" y="2529"/>
                    <a:pt x="2613" y="2921"/>
                    <a:pt x="2442" y="3366"/>
                  </a:cubicBezTo>
                  <a:cubicBezTo>
                    <a:pt x="2354" y="3599"/>
                    <a:pt x="2302" y="3842"/>
                    <a:pt x="2254" y="4087"/>
                  </a:cubicBezTo>
                  <a:cubicBezTo>
                    <a:pt x="2205" y="4329"/>
                    <a:pt x="2164" y="4574"/>
                    <a:pt x="2149" y="4820"/>
                  </a:cubicBezTo>
                  <a:cubicBezTo>
                    <a:pt x="2143" y="4926"/>
                    <a:pt x="2143" y="5032"/>
                    <a:pt x="2149" y="5138"/>
                  </a:cubicBezTo>
                  <a:cubicBezTo>
                    <a:pt x="2066" y="4875"/>
                    <a:pt x="1989" y="4611"/>
                    <a:pt x="1919" y="4344"/>
                  </a:cubicBezTo>
                  <a:cubicBezTo>
                    <a:pt x="1928" y="4340"/>
                    <a:pt x="1935" y="4332"/>
                    <a:pt x="1938" y="4319"/>
                  </a:cubicBezTo>
                  <a:cubicBezTo>
                    <a:pt x="2003" y="4030"/>
                    <a:pt x="2022" y="3739"/>
                    <a:pt x="1984" y="3444"/>
                  </a:cubicBezTo>
                  <a:cubicBezTo>
                    <a:pt x="1945" y="3148"/>
                    <a:pt x="1867" y="2859"/>
                    <a:pt x="1773" y="2578"/>
                  </a:cubicBezTo>
                  <a:cubicBezTo>
                    <a:pt x="1673" y="2285"/>
                    <a:pt x="1562" y="1997"/>
                    <a:pt x="1447" y="1711"/>
                  </a:cubicBezTo>
                  <a:cubicBezTo>
                    <a:pt x="1340" y="1445"/>
                    <a:pt x="1205" y="1193"/>
                    <a:pt x="1073" y="940"/>
                  </a:cubicBezTo>
                  <a:cubicBezTo>
                    <a:pt x="919" y="644"/>
                    <a:pt x="764" y="338"/>
                    <a:pt x="669" y="17"/>
                  </a:cubicBezTo>
                  <a:cubicBezTo>
                    <a:pt x="665" y="6"/>
                    <a:pt x="656" y="1"/>
                    <a:pt x="6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7" name="Google Shape;5457;p191"/>
            <p:cNvSpPr/>
            <p:nvPr/>
          </p:nvSpPr>
          <p:spPr>
            <a:xfrm>
              <a:off x="-986691" y="3260878"/>
              <a:ext cx="298016" cy="703479"/>
            </a:xfrm>
            <a:custGeom>
              <a:avLst/>
              <a:gdLst/>
              <a:ahLst/>
              <a:cxnLst/>
              <a:rect l="l" t="t" r="r" b="b"/>
              <a:pathLst>
                <a:path w="4288" h="10122" extrusionOk="0">
                  <a:moveTo>
                    <a:pt x="1139" y="1"/>
                  </a:moveTo>
                  <a:cubicBezTo>
                    <a:pt x="1121" y="1"/>
                    <a:pt x="1104" y="18"/>
                    <a:pt x="1117" y="38"/>
                  </a:cubicBezTo>
                  <a:cubicBezTo>
                    <a:pt x="1880" y="1214"/>
                    <a:pt x="2424" y="2516"/>
                    <a:pt x="2876" y="3838"/>
                  </a:cubicBezTo>
                  <a:cubicBezTo>
                    <a:pt x="3037" y="4312"/>
                    <a:pt x="3188" y="4790"/>
                    <a:pt x="3335" y="5270"/>
                  </a:cubicBezTo>
                  <a:cubicBezTo>
                    <a:pt x="3296" y="5240"/>
                    <a:pt x="3255" y="5211"/>
                    <a:pt x="3212" y="5185"/>
                  </a:cubicBezTo>
                  <a:cubicBezTo>
                    <a:pt x="2974" y="4941"/>
                    <a:pt x="2695" y="4738"/>
                    <a:pt x="2409" y="4549"/>
                  </a:cubicBezTo>
                  <a:cubicBezTo>
                    <a:pt x="1984" y="4267"/>
                    <a:pt x="1521" y="4063"/>
                    <a:pt x="1011" y="3998"/>
                  </a:cubicBezTo>
                  <a:cubicBezTo>
                    <a:pt x="695" y="3957"/>
                    <a:pt x="375" y="3960"/>
                    <a:pt x="56" y="3953"/>
                  </a:cubicBezTo>
                  <a:cubicBezTo>
                    <a:pt x="56" y="3953"/>
                    <a:pt x="55" y="3953"/>
                    <a:pt x="55" y="3953"/>
                  </a:cubicBezTo>
                  <a:cubicBezTo>
                    <a:pt x="15" y="3953"/>
                    <a:pt x="0" y="4011"/>
                    <a:pt x="36" y="4030"/>
                  </a:cubicBezTo>
                  <a:cubicBezTo>
                    <a:pt x="283" y="4166"/>
                    <a:pt x="503" y="4342"/>
                    <a:pt x="738" y="4497"/>
                  </a:cubicBezTo>
                  <a:cubicBezTo>
                    <a:pt x="973" y="4652"/>
                    <a:pt x="1231" y="4762"/>
                    <a:pt x="1499" y="4847"/>
                  </a:cubicBezTo>
                  <a:cubicBezTo>
                    <a:pt x="1738" y="4923"/>
                    <a:pt x="1980" y="4994"/>
                    <a:pt x="2226" y="5037"/>
                  </a:cubicBezTo>
                  <a:cubicBezTo>
                    <a:pt x="2436" y="5075"/>
                    <a:pt x="2650" y="5098"/>
                    <a:pt x="2856" y="5154"/>
                  </a:cubicBezTo>
                  <a:cubicBezTo>
                    <a:pt x="3026" y="5201"/>
                    <a:pt x="3183" y="5270"/>
                    <a:pt x="3315" y="5378"/>
                  </a:cubicBezTo>
                  <a:cubicBezTo>
                    <a:pt x="3347" y="5419"/>
                    <a:pt x="3378" y="5462"/>
                    <a:pt x="3405" y="5506"/>
                  </a:cubicBezTo>
                  <a:cubicBezTo>
                    <a:pt x="3436" y="5606"/>
                    <a:pt x="3467" y="5709"/>
                    <a:pt x="3499" y="5810"/>
                  </a:cubicBezTo>
                  <a:cubicBezTo>
                    <a:pt x="3711" y="6524"/>
                    <a:pt x="3892" y="7250"/>
                    <a:pt x="4012" y="7987"/>
                  </a:cubicBezTo>
                  <a:cubicBezTo>
                    <a:pt x="4079" y="8396"/>
                    <a:pt x="4126" y="8811"/>
                    <a:pt x="4145" y="9225"/>
                  </a:cubicBezTo>
                  <a:cubicBezTo>
                    <a:pt x="4160" y="9519"/>
                    <a:pt x="4147" y="9825"/>
                    <a:pt x="4177" y="10122"/>
                  </a:cubicBezTo>
                  <a:lnTo>
                    <a:pt x="4288" y="10122"/>
                  </a:lnTo>
                  <a:cubicBezTo>
                    <a:pt x="4274" y="9856"/>
                    <a:pt x="4279" y="9590"/>
                    <a:pt x="4280" y="9325"/>
                  </a:cubicBezTo>
                  <a:cubicBezTo>
                    <a:pt x="4283" y="8961"/>
                    <a:pt x="4245" y="8597"/>
                    <a:pt x="4197" y="8237"/>
                  </a:cubicBezTo>
                  <a:cubicBezTo>
                    <a:pt x="4095" y="7491"/>
                    <a:pt x="3927" y="6755"/>
                    <a:pt x="3719" y="6033"/>
                  </a:cubicBezTo>
                  <a:cubicBezTo>
                    <a:pt x="3512" y="5315"/>
                    <a:pt x="3294" y="4598"/>
                    <a:pt x="3049" y="3891"/>
                  </a:cubicBezTo>
                  <a:cubicBezTo>
                    <a:pt x="3053" y="3826"/>
                    <a:pt x="3060" y="3764"/>
                    <a:pt x="3071" y="3701"/>
                  </a:cubicBezTo>
                  <a:cubicBezTo>
                    <a:pt x="3095" y="3576"/>
                    <a:pt x="3125" y="3453"/>
                    <a:pt x="3155" y="3330"/>
                  </a:cubicBezTo>
                  <a:cubicBezTo>
                    <a:pt x="3217" y="3091"/>
                    <a:pt x="3285" y="2854"/>
                    <a:pt x="3335" y="2612"/>
                  </a:cubicBezTo>
                  <a:cubicBezTo>
                    <a:pt x="3428" y="2152"/>
                    <a:pt x="3418" y="1679"/>
                    <a:pt x="3356" y="1216"/>
                  </a:cubicBezTo>
                  <a:cubicBezTo>
                    <a:pt x="3321" y="960"/>
                    <a:pt x="3275" y="701"/>
                    <a:pt x="3199" y="454"/>
                  </a:cubicBezTo>
                  <a:cubicBezTo>
                    <a:pt x="3193" y="433"/>
                    <a:pt x="3173" y="421"/>
                    <a:pt x="3154" y="421"/>
                  </a:cubicBezTo>
                  <a:cubicBezTo>
                    <a:pt x="3135" y="421"/>
                    <a:pt x="3117" y="432"/>
                    <a:pt x="3112" y="454"/>
                  </a:cubicBezTo>
                  <a:cubicBezTo>
                    <a:pt x="2987" y="990"/>
                    <a:pt x="2871" y="1520"/>
                    <a:pt x="2848" y="2073"/>
                  </a:cubicBezTo>
                  <a:cubicBezTo>
                    <a:pt x="2828" y="2504"/>
                    <a:pt x="2818" y="2945"/>
                    <a:pt x="2866" y="3375"/>
                  </a:cubicBezTo>
                  <a:cubicBezTo>
                    <a:pt x="2701" y="2929"/>
                    <a:pt x="2526" y="2487"/>
                    <a:pt x="2331" y="2053"/>
                  </a:cubicBezTo>
                  <a:cubicBezTo>
                    <a:pt x="2009" y="1335"/>
                    <a:pt x="1630" y="645"/>
                    <a:pt x="1162" y="12"/>
                  </a:cubicBezTo>
                  <a:cubicBezTo>
                    <a:pt x="1156" y="4"/>
                    <a:pt x="1147" y="1"/>
                    <a:pt x="11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8" name="Google Shape;5458;p191"/>
            <p:cNvSpPr/>
            <p:nvPr/>
          </p:nvSpPr>
          <p:spPr>
            <a:xfrm>
              <a:off x="-1083434" y="3055855"/>
              <a:ext cx="328457" cy="353060"/>
            </a:xfrm>
            <a:custGeom>
              <a:avLst/>
              <a:gdLst/>
              <a:ahLst/>
              <a:cxnLst/>
              <a:rect l="l" t="t" r="r" b="b"/>
              <a:pathLst>
                <a:path w="4726" h="5080" extrusionOk="0">
                  <a:moveTo>
                    <a:pt x="2262" y="2134"/>
                  </a:moveTo>
                  <a:lnTo>
                    <a:pt x="2262" y="2134"/>
                  </a:lnTo>
                  <a:cubicBezTo>
                    <a:pt x="2259" y="2142"/>
                    <a:pt x="2258" y="2149"/>
                    <a:pt x="2255" y="2157"/>
                  </a:cubicBezTo>
                  <a:cubicBezTo>
                    <a:pt x="2252" y="2154"/>
                    <a:pt x="2249" y="2153"/>
                    <a:pt x="2245" y="2150"/>
                  </a:cubicBezTo>
                  <a:cubicBezTo>
                    <a:pt x="2250" y="2145"/>
                    <a:pt x="2255" y="2139"/>
                    <a:pt x="2262" y="2134"/>
                  </a:cubicBezTo>
                  <a:close/>
                  <a:moveTo>
                    <a:pt x="1560" y="1"/>
                  </a:moveTo>
                  <a:cubicBezTo>
                    <a:pt x="1480" y="1"/>
                    <a:pt x="1415" y="63"/>
                    <a:pt x="1400" y="149"/>
                  </a:cubicBezTo>
                  <a:cubicBezTo>
                    <a:pt x="1379" y="273"/>
                    <a:pt x="1425" y="402"/>
                    <a:pt x="1450" y="521"/>
                  </a:cubicBezTo>
                  <a:cubicBezTo>
                    <a:pt x="1492" y="712"/>
                    <a:pt x="1521" y="903"/>
                    <a:pt x="1573" y="1091"/>
                  </a:cubicBezTo>
                  <a:cubicBezTo>
                    <a:pt x="1636" y="1315"/>
                    <a:pt x="1712" y="1542"/>
                    <a:pt x="1820" y="1747"/>
                  </a:cubicBezTo>
                  <a:cubicBezTo>
                    <a:pt x="1866" y="1832"/>
                    <a:pt x="1920" y="1914"/>
                    <a:pt x="1973" y="1995"/>
                  </a:cubicBezTo>
                  <a:cubicBezTo>
                    <a:pt x="1956" y="1983"/>
                    <a:pt x="1937" y="1969"/>
                    <a:pt x="1920" y="1955"/>
                  </a:cubicBezTo>
                  <a:cubicBezTo>
                    <a:pt x="1772" y="1848"/>
                    <a:pt x="1613" y="1756"/>
                    <a:pt x="1456" y="1662"/>
                  </a:cubicBezTo>
                  <a:cubicBezTo>
                    <a:pt x="1189" y="1502"/>
                    <a:pt x="885" y="1341"/>
                    <a:pt x="564" y="1333"/>
                  </a:cubicBezTo>
                  <a:cubicBezTo>
                    <a:pt x="558" y="1333"/>
                    <a:pt x="553" y="1333"/>
                    <a:pt x="548" y="1333"/>
                  </a:cubicBezTo>
                  <a:cubicBezTo>
                    <a:pt x="413" y="1333"/>
                    <a:pt x="262" y="1371"/>
                    <a:pt x="179" y="1484"/>
                  </a:cubicBezTo>
                  <a:cubicBezTo>
                    <a:pt x="106" y="1586"/>
                    <a:pt x="145" y="1706"/>
                    <a:pt x="215" y="1799"/>
                  </a:cubicBezTo>
                  <a:cubicBezTo>
                    <a:pt x="301" y="1912"/>
                    <a:pt x="423" y="1999"/>
                    <a:pt x="542" y="2076"/>
                  </a:cubicBezTo>
                  <a:cubicBezTo>
                    <a:pt x="683" y="2168"/>
                    <a:pt x="829" y="2242"/>
                    <a:pt x="989" y="2294"/>
                  </a:cubicBezTo>
                  <a:cubicBezTo>
                    <a:pt x="1107" y="2333"/>
                    <a:pt x="1230" y="2362"/>
                    <a:pt x="1356" y="2383"/>
                  </a:cubicBezTo>
                  <a:cubicBezTo>
                    <a:pt x="1261" y="2410"/>
                    <a:pt x="1167" y="2441"/>
                    <a:pt x="1074" y="2473"/>
                  </a:cubicBezTo>
                  <a:cubicBezTo>
                    <a:pt x="870" y="2553"/>
                    <a:pt x="663" y="2636"/>
                    <a:pt x="465" y="2738"/>
                  </a:cubicBezTo>
                  <a:cubicBezTo>
                    <a:pt x="333" y="2806"/>
                    <a:pt x="146" y="2890"/>
                    <a:pt x="67" y="3024"/>
                  </a:cubicBezTo>
                  <a:cubicBezTo>
                    <a:pt x="0" y="3141"/>
                    <a:pt x="74" y="3274"/>
                    <a:pt x="195" y="3311"/>
                  </a:cubicBezTo>
                  <a:cubicBezTo>
                    <a:pt x="238" y="3325"/>
                    <a:pt x="284" y="3330"/>
                    <a:pt x="330" y="3330"/>
                  </a:cubicBezTo>
                  <a:cubicBezTo>
                    <a:pt x="424" y="3330"/>
                    <a:pt x="521" y="3308"/>
                    <a:pt x="607" y="3288"/>
                  </a:cubicBezTo>
                  <a:cubicBezTo>
                    <a:pt x="969" y="3201"/>
                    <a:pt x="1279" y="2998"/>
                    <a:pt x="1588" y="2798"/>
                  </a:cubicBezTo>
                  <a:lnTo>
                    <a:pt x="1588" y="2798"/>
                  </a:lnTo>
                  <a:cubicBezTo>
                    <a:pt x="1552" y="2850"/>
                    <a:pt x="1517" y="2903"/>
                    <a:pt x="1484" y="2958"/>
                  </a:cubicBezTo>
                  <a:cubicBezTo>
                    <a:pt x="1266" y="3307"/>
                    <a:pt x="1110" y="3702"/>
                    <a:pt x="1034" y="4108"/>
                  </a:cubicBezTo>
                  <a:cubicBezTo>
                    <a:pt x="1009" y="4243"/>
                    <a:pt x="971" y="4438"/>
                    <a:pt x="1064" y="4554"/>
                  </a:cubicBezTo>
                  <a:cubicBezTo>
                    <a:pt x="1102" y="4603"/>
                    <a:pt x="1147" y="4622"/>
                    <a:pt x="1193" y="4622"/>
                  </a:cubicBezTo>
                  <a:cubicBezTo>
                    <a:pt x="1275" y="4622"/>
                    <a:pt x="1362" y="4562"/>
                    <a:pt x="1426" y="4503"/>
                  </a:cubicBezTo>
                  <a:cubicBezTo>
                    <a:pt x="1716" y="4243"/>
                    <a:pt x="1886" y="3896"/>
                    <a:pt x="1981" y="3522"/>
                  </a:cubicBezTo>
                  <a:cubicBezTo>
                    <a:pt x="2027" y="3339"/>
                    <a:pt x="2075" y="3158"/>
                    <a:pt x="2125" y="2974"/>
                  </a:cubicBezTo>
                  <a:lnTo>
                    <a:pt x="2125" y="2974"/>
                  </a:lnTo>
                  <a:cubicBezTo>
                    <a:pt x="2117" y="3224"/>
                    <a:pt x="2123" y="3472"/>
                    <a:pt x="2157" y="3723"/>
                  </a:cubicBezTo>
                  <a:cubicBezTo>
                    <a:pt x="2209" y="4090"/>
                    <a:pt x="2280" y="4464"/>
                    <a:pt x="2481" y="4780"/>
                  </a:cubicBezTo>
                  <a:cubicBezTo>
                    <a:pt x="2541" y="4874"/>
                    <a:pt x="2686" y="5079"/>
                    <a:pt x="2818" y="5079"/>
                  </a:cubicBezTo>
                  <a:cubicBezTo>
                    <a:pt x="2862" y="5079"/>
                    <a:pt x="2904" y="5056"/>
                    <a:pt x="2941" y="4999"/>
                  </a:cubicBezTo>
                  <a:cubicBezTo>
                    <a:pt x="3040" y="4849"/>
                    <a:pt x="3039" y="4621"/>
                    <a:pt x="3035" y="4450"/>
                  </a:cubicBezTo>
                  <a:cubicBezTo>
                    <a:pt x="3030" y="4219"/>
                    <a:pt x="2992" y="3991"/>
                    <a:pt x="2942" y="3766"/>
                  </a:cubicBezTo>
                  <a:cubicBezTo>
                    <a:pt x="2832" y="3254"/>
                    <a:pt x="2649" y="2773"/>
                    <a:pt x="2326" y="2360"/>
                  </a:cubicBezTo>
                  <a:cubicBezTo>
                    <a:pt x="2330" y="2359"/>
                    <a:pt x="2331" y="2359"/>
                    <a:pt x="2333" y="2358"/>
                  </a:cubicBezTo>
                  <a:cubicBezTo>
                    <a:pt x="2346" y="2362"/>
                    <a:pt x="2358" y="2364"/>
                    <a:pt x="2372" y="2367"/>
                  </a:cubicBezTo>
                  <a:cubicBezTo>
                    <a:pt x="2460" y="2467"/>
                    <a:pt x="2538" y="2581"/>
                    <a:pt x="2614" y="2683"/>
                  </a:cubicBezTo>
                  <a:cubicBezTo>
                    <a:pt x="2757" y="2875"/>
                    <a:pt x="2920" y="3042"/>
                    <a:pt x="3080" y="3218"/>
                  </a:cubicBezTo>
                  <a:cubicBezTo>
                    <a:pt x="3385" y="3551"/>
                    <a:pt x="3704" y="3880"/>
                    <a:pt x="4126" y="4056"/>
                  </a:cubicBezTo>
                  <a:cubicBezTo>
                    <a:pt x="4215" y="4094"/>
                    <a:pt x="4337" y="4145"/>
                    <a:pt x="4448" y="4145"/>
                  </a:cubicBezTo>
                  <a:cubicBezTo>
                    <a:pt x="4499" y="4145"/>
                    <a:pt x="4548" y="4134"/>
                    <a:pt x="4589" y="4106"/>
                  </a:cubicBezTo>
                  <a:cubicBezTo>
                    <a:pt x="4721" y="4015"/>
                    <a:pt x="4656" y="3826"/>
                    <a:pt x="4606" y="3708"/>
                  </a:cubicBezTo>
                  <a:cubicBezTo>
                    <a:pt x="4422" y="3271"/>
                    <a:pt x="4023" y="2959"/>
                    <a:pt x="3634" y="2711"/>
                  </a:cubicBezTo>
                  <a:cubicBezTo>
                    <a:pt x="3447" y="2590"/>
                    <a:pt x="3237" y="2538"/>
                    <a:pt x="3030" y="2466"/>
                  </a:cubicBezTo>
                  <a:lnTo>
                    <a:pt x="3030" y="2466"/>
                  </a:lnTo>
                  <a:cubicBezTo>
                    <a:pt x="3095" y="2469"/>
                    <a:pt x="3159" y="2470"/>
                    <a:pt x="3224" y="2470"/>
                  </a:cubicBezTo>
                  <a:cubicBezTo>
                    <a:pt x="3307" y="2470"/>
                    <a:pt x="3389" y="2468"/>
                    <a:pt x="3470" y="2463"/>
                  </a:cubicBezTo>
                  <a:cubicBezTo>
                    <a:pt x="3668" y="2450"/>
                    <a:pt x="3865" y="2417"/>
                    <a:pt x="4056" y="2368"/>
                  </a:cubicBezTo>
                  <a:cubicBezTo>
                    <a:pt x="4206" y="2329"/>
                    <a:pt x="4357" y="2291"/>
                    <a:pt x="4490" y="2209"/>
                  </a:cubicBezTo>
                  <a:cubicBezTo>
                    <a:pt x="4575" y="2155"/>
                    <a:pt x="4674" y="2081"/>
                    <a:pt x="4699" y="1979"/>
                  </a:cubicBezTo>
                  <a:cubicBezTo>
                    <a:pt x="4726" y="1871"/>
                    <a:pt x="4638" y="1799"/>
                    <a:pt x="4546" y="1763"/>
                  </a:cubicBezTo>
                  <a:cubicBezTo>
                    <a:pt x="4424" y="1713"/>
                    <a:pt x="4284" y="1698"/>
                    <a:pt x="4148" y="1698"/>
                  </a:cubicBezTo>
                  <a:cubicBezTo>
                    <a:pt x="4097" y="1698"/>
                    <a:pt x="4045" y="1700"/>
                    <a:pt x="3996" y="1703"/>
                  </a:cubicBezTo>
                  <a:cubicBezTo>
                    <a:pt x="3810" y="1717"/>
                    <a:pt x="3627" y="1756"/>
                    <a:pt x="3449" y="1810"/>
                  </a:cubicBezTo>
                  <a:cubicBezTo>
                    <a:pt x="3122" y="1909"/>
                    <a:pt x="2813" y="2060"/>
                    <a:pt x="2502" y="2198"/>
                  </a:cubicBezTo>
                  <a:cubicBezTo>
                    <a:pt x="3101" y="1834"/>
                    <a:pt x="3780" y="1491"/>
                    <a:pt x="4089" y="832"/>
                  </a:cubicBezTo>
                  <a:cubicBezTo>
                    <a:pt x="4129" y="746"/>
                    <a:pt x="4161" y="659"/>
                    <a:pt x="4181" y="567"/>
                  </a:cubicBezTo>
                  <a:cubicBezTo>
                    <a:pt x="4201" y="477"/>
                    <a:pt x="4243" y="380"/>
                    <a:pt x="4233" y="287"/>
                  </a:cubicBezTo>
                  <a:cubicBezTo>
                    <a:pt x="4221" y="164"/>
                    <a:pt x="4130" y="127"/>
                    <a:pt x="4030" y="127"/>
                  </a:cubicBezTo>
                  <a:cubicBezTo>
                    <a:pt x="3978" y="127"/>
                    <a:pt x="3924" y="137"/>
                    <a:pt x="3878" y="151"/>
                  </a:cubicBezTo>
                  <a:cubicBezTo>
                    <a:pt x="3693" y="206"/>
                    <a:pt x="3524" y="290"/>
                    <a:pt x="3377" y="418"/>
                  </a:cubicBezTo>
                  <a:cubicBezTo>
                    <a:pt x="3204" y="571"/>
                    <a:pt x="3065" y="760"/>
                    <a:pt x="2936" y="950"/>
                  </a:cubicBezTo>
                  <a:cubicBezTo>
                    <a:pt x="2794" y="1160"/>
                    <a:pt x="2654" y="1374"/>
                    <a:pt x="2516" y="1589"/>
                  </a:cubicBezTo>
                  <a:cubicBezTo>
                    <a:pt x="2445" y="1697"/>
                    <a:pt x="2384" y="1806"/>
                    <a:pt x="2335" y="1920"/>
                  </a:cubicBezTo>
                  <a:cubicBezTo>
                    <a:pt x="2332" y="1722"/>
                    <a:pt x="2294" y="1520"/>
                    <a:pt x="2256" y="1330"/>
                  </a:cubicBezTo>
                  <a:cubicBezTo>
                    <a:pt x="2184" y="964"/>
                    <a:pt x="2109" y="586"/>
                    <a:pt x="1887" y="275"/>
                  </a:cubicBezTo>
                  <a:cubicBezTo>
                    <a:pt x="1819" y="179"/>
                    <a:pt x="1735" y="56"/>
                    <a:pt x="1620" y="12"/>
                  </a:cubicBezTo>
                  <a:cubicBezTo>
                    <a:pt x="1600" y="4"/>
                    <a:pt x="1579" y="1"/>
                    <a:pt x="156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9" name="Google Shape;5459;p191"/>
            <p:cNvSpPr/>
            <p:nvPr/>
          </p:nvSpPr>
          <p:spPr>
            <a:xfrm>
              <a:off x="-977725" y="3189710"/>
              <a:ext cx="80828" cy="67554"/>
            </a:xfrm>
            <a:custGeom>
              <a:avLst/>
              <a:gdLst/>
              <a:ahLst/>
              <a:cxnLst/>
              <a:rect l="l" t="t" r="r" b="b"/>
              <a:pathLst>
                <a:path w="1163" h="972" extrusionOk="0">
                  <a:moveTo>
                    <a:pt x="711" y="1"/>
                  </a:moveTo>
                  <a:cubicBezTo>
                    <a:pt x="282" y="1"/>
                    <a:pt x="0" y="498"/>
                    <a:pt x="295" y="846"/>
                  </a:cubicBezTo>
                  <a:cubicBezTo>
                    <a:pt x="370" y="934"/>
                    <a:pt x="467" y="971"/>
                    <a:pt x="569" y="971"/>
                  </a:cubicBezTo>
                  <a:cubicBezTo>
                    <a:pt x="837" y="971"/>
                    <a:pt x="1137" y="715"/>
                    <a:pt x="1152" y="457"/>
                  </a:cubicBezTo>
                  <a:cubicBezTo>
                    <a:pt x="1162" y="284"/>
                    <a:pt x="1064" y="105"/>
                    <a:pt x="905" y="38"/>
                  </a:cubicBezTo>
                  <a:cubicBezTo>
                    <a:pt x="846" y="12"/>
                    <a:pt x="784" y="2"/>
                    <a:pt x="721" y="1"/>
                  </a:cubicBezTo>
                  <a:cubicBezTo>
                    <a:pt x="718" y="1"/>
                    <a:pt x="714" y="1"/>
                    <a:pt x="71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0" name="Google Shape;5460;p191"/>
            <p:cNvSpPr/>
            <p:nvPr/>
          </p:nvSpPr>
          <p:spPr>
            <a:xfrm>
              <a:off x="-1978238" y="3559308"/>
              <a:ext cx="154081" cy="151371"/>
            </a:xfrm>
            <a:custGeom>
              <a:avLst/>
              <a:gdLst/>
              <a:ahLst/>
              <a:cxnLst/>
              <a:rect l="l" t="t" r="r" b="b"/>
              <a:pathLst>
                <a:path w="2217" h="2178" extrusionOk="0">
                  <a:moveTo>
                    <a:pt x="47" y="0"/>
                  </a:moveTo>
                  <a:cubicBezTo>
                    <a:pt x="19" y="0"/>
                    <a:pt x="1" y="45"/>
                    <a:pt x="31" y="65"/>
                  </a:cubicBezTo>
                  <a:cubicBezTo>
                    <a:pt x="438" y="351"/>
                    <a:pt x="871" y="612"/>
                    <a:pt x="1227" y="964"/>
                  </a:cubicBezTo>
                  <a:cubicBezTo>
                    <a:pt x="1415" y="1151"/>
                    <a:pt x="1563" y="1365"/>
                    <a:pt x="1704" y="1587"/>
                  </a:cubicBezTo>
                  <a:cubicBezTo>
                    <a:pt x="1827" y="1780"/>
                    <a:pt x="1943" y="1976"/>
                    <a:pt x="2048" y="2177"/>
                  </a:cubicBezTo>
                  <a:lnTo>
                    <a:pt x="2217" y="2177"/>
                  </a:lnTo>
                  <a:cubicBezTo>
                    <a:pt x="2118" y="1981"/>
                    <a:pt x="2009" y="1790"/>
                    <a:pt x="1893" y="1603"/>
                  </a:cubicBezTo>
                  <a:cubicBezTo>
                    <a:pt x="1745" y="1369"/>
                    <a:pt x="1594" y="1140"/>
                    <a:pt x="1401" y="941"/>
                  </a:cubicBezTo>
                  <a:cubicBezTo>
                    <a:pt x="1226" y="761"/>
                    <a:pt x="1026" y="608"/>
                    <a:pt x="817" y="470"/>
                  </a:cubicBezTo>
                  <a:cubicBezTo>
                    <a:pt x="572" y="307"/>
                    <a:pt x="313" y="167"/>
                    <a:pt x="65" y="6"/>
                  </a:cubicBezTo>
                  <a:cubicBezTo>
                    <a:pt x="59" y="2"/>
                    <a:pt x="53" y="0"/>
                    <a:pt x="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1" name="Google Shape;5461;p191"/>
            <p:cNvSpPr/>
            <p:nvPr/>
          </p:nvSpPr>
          <p:spPr>
            <a:xfrm>
              <a:off x="-2129468" y="3411205"/>
              <a:ext cx="288147" cy="283560"/>
            </a:xfrm>
            <a:custGeom>
              <a:avLst/>
              <a:gdLst/>
              <a:ahLst/>
              <a:cxnLst/>
              <a:rect l="l" t="t" r="r" b="b"/>
              <a:pathLst>
                <a:path w="4146" h="4080" extrusionOk="0">
                  <a:moveTo>
                    <a:pt x="2488" y="1"/>
                  </a:moveTo>
                  <a:cubicBezTo>
                    <a:pt x="2485" y="1"/>
                    <a:pt x="2482" y="1"/>
                    <a:pt x="2479" y="2"/>
                  </a:cubicBezTo>
                  <a:cubicBezTo>
                    <a:pt x="2238" y="69"/>
                    <a:pt x="2189" y="403"/>
                    <a:pt x="2166" y="609"/>
                  </a:cubicBezTo>
                  <a:cubicBezTo>
                    <a:pt x="2128" y="924"/>
                    <a:pt x="2140" y="1248"/>
                    <a:pt x="2166" y="1564"/>
                  </a:cubicBezTo>
                  <a:cubicBezTo>
                    <a:pt x="2178" y="1718"/>
                    <a:pt x="2196" y="1869"/>
                    <a:pt x="2217" y="2022"/>
                  </a:cubicBezTo>
                  <a:cubicBezTo>
                    <a:pt x="2194" y="1974"/>
                    <a:pt x="2169" y="1928"/>
                    <a:pt x="2143" y="1882"/>
                  </a:cubicBezTo>
                  <a:cubicBezTo>
                    <a:pt x="2087" y="1779"/>
                    <a:pt x="2028" y="1677"/>
                    <a:pt x="1971" y="1574"/>
                  </a:cubicBezTo>
                  <a:cubicBezTo>
                    <a:pt x="1864" y="1386"/>
                    <a:pt x="1773" y="1191"/>
                    <a:pt x="1665" y="1003"/>
                  </a:cubicBezTo>
                  <a:cubicBezTo>
                    <a:pt x="1501" y="719"/>
                    <a:pt x="1287" y="485"/>
                    <a:pt x="1023" y="291"/>
                  </a:cubicBezTo>
                  <a:cubicBezTo>
                    <a:pt x="958" y="245"/>
                    <a:pt x="867" y="172"/>
                    <a:pt x="780" y="172"/>
                  </a:cubicBezTo>
                  <a:cubicBezTo>
                    <a:pt x="774" y="172"/>
                    <a:pt x="768" y="172"/>
                    <a:pt x="762" y="173"/>
                  </a:cubicBezTo>
                  <a:cubicBezTo>
                    <a:pt x="660" y="186"/>
                    <a:pt x="673" y="309"/>
                    <a:pt x="687" y="382"/>
                  </a:cubicBezTo>
                  <a:cubicBezTo>
                    <a:pt x="764" y="756"/>
                    <a:pt x="989" y="1098"/>
                    <a:pt x="1248" y="1369"/>
                  </a:cubicBezTo>
                  <a:cubicBezTo>
                    <a:pt x="1491" y="1623"/>
                    <a:pt x="1771" y="1859"/>
                    <a:pt x="2069" y="2057"/>
                  </a:cubicBezTo>
                  <a:cubicBezTo>
                    <a:pt x="1684" y="1979"/>
                    <a:pt x="1275" y="1837"/>
                    <a:pt x="881" y="1837"/>
                  </a:cubicBezTo>
                  <a:cubicBezTo>
                    <a:pt x="683" y="1837"/>
                    <a:pt x="490" y="1872"/>
                    <a:pt x="304" y="1969"/>
                  </a:cubicBezTo>
                  <a:cubicBezTo>
                    <a:pt x="206" y="2018"/>
                    <a:pt x="49" y="2103"/>
                    <a:pt x="20" y="2221"/>
                  </a:cubicBezTo>
                  <a:cubicBezTo>
                    <a:pt x="0" y="2297"/>
                    <a:pt x="61" y="2346"/>
                    <a:pt x="126" y="2369"/>
                  </a:cubicBezTo>
                  <a:cubicBezTo>
                    <a:pt x="188" y="2391"/>
                    <a:pt x="252" y="2398"/>
                    <a:pt x="318" y="2398"/>
                  </a:cubicBezTo>
                  <a:cubicBezTo>
                    <a:pt x="389" y="2398"/>
                    <a:pt x="461" y="2390"/>
                    <a:pt x="529" y="2384"/>
                  </a:cubicBezTo>
                  <a:cubicBezTo>
                    <a:pt x="734" y="2365"/>
                    <a:pt x="938" y="2343"/>
                    <a:pt x="1143" y="2322"/>
                  </a:cubicBezTo>
                  <a:cubicBezTo>
                    <a:pt x="1348" y="2302"/>
                    <a:pt x="1551" y="2288"/>
                    <a:pt x="1757" y="2287"/>
                  </a:cubicBezTo>
                  <a:cubicBezTo>
                    <a:pt x="1882" y="2286"/>
                    <a:pt x="2008" y="2283"/>
                    <a:pt x="2131" y="2262"/>
                  </a:cubicBezTo>
                  <a:lnTo>
                    <a:pt x="2131" y="2262"/>
                  </a:lnTo>
                  <a:cubicBezTo>
                    <a:pt x="1874" y="2414"/>
                    <a:pt x="1602" y="2545"/>
                    <a:pt x="1388" y="2759"/>
                  </a:cubicBezTo>
                  <a:cubicBezTo>
                    <a:pt x="1164" y="2981"/>
                    <a:pt x="907" y="3250"/>
                    <a:pt x="821" y="3560"/>
                  </a:cubicBezTo>
                  <a:cubicBezTo>
                    <a:pt x="818" y="3576"/>
                    <a:pt x="824" y="3590"/>
                    <a:pt x="837" y="3599"/>
                  </a:cubicBezTo>
                  <a:cubicBezTo>
                    <a:pt x="882" y="3630"/>
                    <a:pt x="932" y="3642"/>
                    <a:pt x="983" y="3642"/>
                  </a:cubicBezTo>
                  <a:cubicBezTo>
                    <a:pt x="1061" y="3642"/>
                    <a:pt x="1142" y="3613"/>
                    <a:pt x="1213" y="3579"/>
                  </a:cubicBezTo>
                  <a:cubicBezTo>
                    <a:pt x="1363" y="3506"/>
                    <a:pt x="1498" y="3398"/>
                    <a:pt x="1623" y="3288"/>
                  </a:cubicBezTo>
                  <a:cubicBezTo>
                    <a:pt x="1753" y="3173"/>
                    <a:pt x="1877" y="3047"/>
                    <a:pt x="1994" y="2918"/>
                  </a:cubicBezTo>
                  <a:cubicBezTo>
                    <a:pt x="2041" y="2863"/>
                    <a:pt x="2089" y="2809"/>
                    <a:pt x="2131" y="2751"/>
                  </a:cubicBezTo>
                  <a:lnTo>
                    <a:pt x="2131" y="2751"/>
                  </a:lnTo>
                  <a:cubicBezTo>
                    <a:pt x="2101" y="2917"/>
                    <a:pt x="2085" y="3086"/>
                    <a:pt x="2060" y="3248"/>
                  </a:cubicBezTo>
                  <a:cubicBezTo>
                    <a:pt x="2040" y="3389"/>
                    <a:pt x="2025" y="3533"/>
                    <a:pt x="2029" y="3676"/>
                  </a:cubicBezTo>
                  <a:cubicBezTo>
                    <a:pt x="2034" y="3793"/>
                    <a:pt x="2043" y="3936"/>
                    <a:pt x="2121" y="4030"/>
                  </a:cubicBezTo>
                  <a:cubicBezTo>
                    <a:pt x="2150" y="4065"/>
                    <a:pt x="2180" y="4080"/>
                    <a:pt x="2209" y="4080"/>
                  </a:cubicBezTo>
                  <a:cubicBezTo>
                    <a:pt x="2319" y="4080"/>
                    <a:pt x="2417" y="3865"/>
                    <a:pt x="2448" y="3779"/>
                  </a:cubicBezTo>
                  <a:cubicBezTo>
                    <a:pt x="2499" y="3630"/>
                    <a:pt x="2495" y="3465"/>
                    <a:pt x="2491" y="3309"/>
                  </a:cubicBezTo>
                  <a:cubicBezTo>
                    <a:pt x="2489" y="3183"/>
                    <a:pt x="2489" y="3057"/>
                    <a:pt x="2490" y="2930"/>
                  </a:cubicBezTo>
                  <a:cubicBezTo>
                    <a:pt x="2490" y="2858"/>
                    <a:pt x="2491" y="2774"/>
                    <a:pt x="2487" y="2687"/>
                  </a:cubicBezTo>
                  <a:lnTo>
                    <a:pt x="2487" y="2687"/>
                  </a:lnTo>
                  <a:cubicBezTo>
                    <a:pt x="2491" y="2692"/>
                    <a:pt x="2494" y="2697"/>
                    <a:pt x="2497" y="2701"/>
                  </a:cubicBezTo>
                  <a:cubicBezTo>
                    <a:pt x="2634" y="2894"/>
                    <a:pt x="2784" y="3087"/>
                    <a:pt x="2963" y="3243"/>
                  </a:cubicBezTo>
                  <a:cubicBezTo>
                    <a:pt x="3042" y="3313"/>
                    <a:pt x="3170" y="3418"/>
                    <a:pt x="3290" y="3418"/>
                  </a:cubicBezTo>
                  <a:cubicBezTo>
                    <a:pt x="3321" y="3418"/>
                    <a:pt x="3353" y="3411"/>
                    <a:pt x="3382" y="3393"/>
                  </a:cubicBezTo>
                  <a:cubicBezTo>
                    <a:pt x="3456" y="3348"/>
                    <a:pt x="3490" y="3250"/>
                    <a:pt x="3496" y="3168"/>
                  </a:cubicBezTo>
                  <a:cubicBezTo>
                    <a:pt x="3509" y="3025"/>
                    <a:pt x="3432" y="2899"/>
                    <a:pt x="3339" y="2800"/>
                  </a:cubicBezTo>
                  <a:cubicBezTo>
                    <a:pt x="3223" y="2678"/>
                    <a:pt x="3080" y="2592"/>
                    <a:pt x="2951" y="2488"/>
                  </a:cubicBezTo>
                  <a:cubicBezTo>
                    <a:pt x="2878" y="2430"/>
                    <a:pt x="2803" y="2366"/>
                    <a:pt x="2725" y="2315"/>
                  </a:cubicBezTo>
                  <a:lnTo>
                    <a:pt x="2725" y="2315"/>
                  </a:lnTo>
                  <a:cubicBezTo>
                    <a:pt x="2754" y="2316"/>
                    <a:pt x="2783" y="2316"/>
                    <a:pt x="2811" y="2316"/>
                  </a:cubicBezTo>
                  <a:cubicBezTo>
                    <a:pt x="3228" y="2316"/>
                    <a:pt x="3654" y="2243"/>
                    <a:pt x="3987" y="1986"/>
                  </a:cubicBezTo>
                  <a:cubicBezTo>
                    <a:pt x="4058" y="1933"/>
                    <a:pt x="4146" y="1851"/>
                    <a:pt x="4125" y="1753"/>
                  </a:cubicBezTo>
                  <a:cubicBezTo>
                    <a:pt x="4109" y="1674"/>
                    <a:pt x="4027" y="1630"/>
                    <a:pt x="3955" y="1611"/>
                  </a:cubicBezTo>
                  <a:cubicBezTo>
                    <a:pt x="3897" y="1595"/>
                    <a:pt x="3838" y="1589"/>
                    <a:pt x="3778" y="1589"/>
                  </a:cubicBezTo>
                  <a:cubicBezTo>
                    <a:pt x="3706" y="1589"/>
                    <a:pt x="3634" y="1598"/>
                    <a:pt x="3565" y="1608"/>
                  </a:cubicBezTo>
                  <a:cubicBezTo>
                    <a:pt x="3407" y="1632"/>
                    <a:pt x="3253" y="1677"/>
                    <a:pt x="3104" y="1730"/>
                  </a:cubicBezTo>
                  <a:cubicBezTo>
                    <a:pt x="2857" y="1820"/>
                    <a:pt x="2598" y="1934"/>
                    <a:pt x="2397" y="2109"/>
                  </a:cubicBezTo>
                  <a:cubicBezTo>
                    <a:pt x="2448" y="1967"/>
                    <a:pt x="2484" y="1818"/>
                    <a:pt x="2519" y="1674"/>
                  </a:cubicBezTo>
                  <a:cubicBezTo>
                    <a:pt x="2563" y="1490"/>
                    <a:pt x="2602" y="1306"/>
                    <a:pt x="2627" y="1120"/>
                  </a:cubicBezTo>
                  <a:cubicBezTo>
                    <a:pt x="2674" y="751"/>
                    <a:pt x="2661" y="370"/>
                    <a:pt x="2516" y="23"/>
                  </a:cubicBezTo>
                  <a:cubicBezTo>
                    <a:pt x="2511" y="10"/>
                    <a:pt x="2501" y="1"/>
                    <a:pt x="248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2" name="Google Shape;5462;p191"/>
            <p:cNvSpPr/>
            <p:nvPr/>
          </p:nvSpPr>
          <p:spPr>
            <a:xfrm>
              <a:off x="-1999226" y="3537624"/>
              <a:ext cx="64983" cy="51361"/>
            </a:xfrm>
            <a:custGeom>
              <a:avLst/>
              <a:gdLst/>
              <a:ahLst/>
              <a:cxnLst/>
              <a:rect l="l" t="t" r="r" b="b"/>
              <a:pathLst>
                <a:path w="935" h="739" extrusionOk="0">
                  <a:moveTo>
                    <a:pt x="414" y="0"/>
                  </a:moveTo>
                  <a:cubicBezTo>
                    <a:pt x="378" y="0"/>
                    <a:pt x="341" y="5"/>
                    <a:pt x="305" y="14"/>
                  </a:cubicBezTo>
                  <a:cubicBezTo>
                    <a:pt x="153" y="55"/>
                    <a:pt x="28" y="196"/>
                    <a:pt x="14" y="353"/>
                  </a:cubicBezTo>
                  <a:cubicBezTo>
                    <a:pt x="1" y="510"/>
                    <a:pt x="103" y="673"/>
                    <a:pt x="254" y="722"/>
                  </a:cubicBezTo>
                  <a:cubicBezTo>
                    <a:pt x="292" y="733"/>
                    <a:pt x="331" y="738"/>
                    <a:pt x="371" y="738"/>
                  </a:cubicBezTo>
                  <a:cubicBezTo>
                    <a:pt x="383" y="738"/>
                    <a:pt x="395" y="738"/>
                    <a:pt x="408" y="737"/>
                  </a:cubicBezTo>
                  <a:cubicBezTo>
                    <a:pt x="540" y="727"/>
                    <a:pt x="671" y="663"/>
                    <a:pt x="745" y="552"/>
                  </a:cubicBezTo>
                  <a:cubicBezTo>
                    <a:pt x="935" y="278"/>
                    <a:pt x="694" y="0"/>
                    <a:pt x="414"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3" name="Google Shape;5463;p191"/>
            <p:cNvSpPr/>
            <p:nvPr/>
          </p:nvSpPr>
          <p:spPr>
            <a:xfrm>
              <a:off x="-1741940" y="3428302"/>
              <a:ext cx="62619" cy="282378"/>
            </a:xfrm>
            <a:custGeom>
              <a:avLst/>
              <a:gdLst/>
              <a:ahLst/>
              <a:cxnLst/>
              <a:rect l="l" t="t" r="r" b="b"/>
              <a:pathLst>
                <a:path w="901" h="4063" extrusionOk="0">
                  <a:moveTo>
                    <a:pt x="48" y="0"/>
                  </a:moveTo>
                  <a:cubicBezTo>
                    <a:pt x="25" y="0"/>
                    <a:pt x="1" y="20"/>
                    <a:pt x="10" y="48"/>
                  </a:cubicBezTo>
                  <a:cubicBezTo>
                    <a:pt x="198" y="689"/>
                    <a:pt x="362" y="1343"/>
                    <a:pt x="489" y="1999"/>
                  </a:cubicBezTo>
                  <a:cubicBezTo>
                    <a:pt x="552" y="2323"/>
                    <a:pt x="594" y="2647"/>
                    <a:pt x="636" y="2974"/>
                  </a:cubicBezTo>
                  <a:cubicBezTo>
                    <a:pt x="676" y="3273"/>
                    <a:pt x="727" y="3570"/>
                    <a:pt x="768" y="3870"/>
                  </a:cubicBezTo>
                  <a:cubicBezTo>
                    <a:pt x="777" y="3933"/>
                    <a:pt x="784" y="3999"/>
                    <a:pt x="793" y="4062"/>
                  </a:cubicBezTo>
                  <a:lnTo>
                    <a:pt x="900" y="4062"/>
                  </a:lnTo>
                  <a:cubicBezTo>
                    <a:pt x="899" y="4046"/>
                    <a:pt x="896" y="4029"/>
                    <a:pt x="894" y="4010"/>
                  </a:cubicBezTo>
                  <a:cubicBezTo>
                    <a:pt x="858" y="3703"/>
                    <a:pt x="804" y="3398"/>
                    <a:pt x="761" y="3093"/>
                  </a:cubicBezTo>
                  <a:cubicBezTo>
                    <a:pt x="715" y="2774"/>
                    <a:pt x="680" y="2455"/>
                    <a:pt x="622" y="2138"/>
                  </a:cubicBezTo>
                  <a:cubicBezTo>
                    <a:pt x="562" y="1802"/>
                    <a:pt x="489" y="1468"/>
                    <a:pt x="403" y="1136"/>
                  </a:cubicBezTo>
                  <a:cubicBezTo>
                    <a:pt x="306" y="763"/>
                    <a:pt x="193" y="397"/>
                    <a:pt x="84" y="28"/>
                  </a:cubicBezTo>
                  <a:cubicBezTo>
                    <a:pt x="79" y="9"/>
                    <a:pt x="64" y="0"/>
                    <a:pt x="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4" name="Google Shape;5464;p191"/>
            <p:cNvSpPr/>
            <p:nvPr/>
          </p:nvSpPr>
          <p:spPr>
            <a:xfrm>
              <a:off x="-1687591" y="3673009"/>
              <a:ext cx="1599" cy="4865"/>
            </a:xfrm>
            <a:custGeom>
              <a:avLst/>
              <a:gdLst/>
              <a:ahLst/>
              <a:cxnLst/>
              <a:rect l="l" t="t" r="r" b="b"/>
              <a:pathLst>
                <a:path w="23" h="70" extrusionOk="0">
                  <a:moveTo>
                    <a:pt x="17" y="0"/>
                  </a:moveTo>
                  <a:cubicBezTo>
                    <a:pt x="12" y="8"/>
                    <a:pt x="5" y="17"/>
                    <a:pt x="0" y="26"/>
                  </a:cubicBezTo>
                  <a:lnTo>
                    <a:pt x="23" y="70"/>
                  </a:lnTo>
                  <a:cubicBezTo>
                    <a:pt x="21" y="47"/>
                    <a:pt x="20" y="24"/>
                    <a:pt x="17"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5" name="Google Shape;5465;p191"/>
            <p:cNvSpPr/>
            <p:nvPr/>
          </p:nvSpPr>
          <p:spPr>
            <a:xfrm>
              <a:off x="-1688217" y="3489044"/>
              <a:ext cx="86527" cy="184106"/>
            </a:xfrm>
            <a:custGeom>
              <a:avLst/>
              <a:gdLst/>
              <a:ahLst/>
              <a:cxnLst/>
              <a:rect l="l" t="t" r="r" b="b"/>
              <a:pathLst>
                <a:path w="1245" h="2649" extrusionOk="0">
                  <a:moveTo>
                    <a:pt x="1244" y="0"/>
                  </a:moveTo>
                  <a:cubicBezTo>
                    <a:pt x="1173" y="251"/>
                    <a:pt x="850" y="498"/>
                    <a:pt x="693" y="711"/>
                  </a:cubicBezTo>
                  <a:cubicBezTo>
                    <a:pt x="539" y="920"/>
                    <a:pt x="415" y="1144"/>
                    <a:pt x="314" y="1382"/>
                  </a:cubicBezTo>
                  <a:cubicBezTo>
                    <a:pt x="150" y="1762"/>
                    <a:pt x="0" y="2219"/>
                    <a:pt x="27" y="2648"/>
                  </a:cubicBezTo>
                  <a:cubicBezTo>
                    <a:pt x="245" y="2266"/>
                    <a:pt x="636" y="2025"/>
                    <a:pt x="864" y="1639"/>
                  </a:cubicBezTo>
                  <a:cubicBezTo>
                    <a:pt x="1142" y="1166"/>
                    <a:pt x="1234" y="548"/>
                    <a:pt x="124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6" name="Google Shape;5466;p191"/>
            <p:cNvSpPr/>
            <p:nvPr/>
          </p:nvSpPr>
          <p:spPr>
            <a:xfrm>
              <a:off x="-1890877" y="3287357"/>
              <a:ext cx="301213" cy="290579"/>
            </a:xfrm>
            <a:custGeom>
              <a:avLst/>
              <a:gdLst/>
              <a:ahLst/>
              <a:cxnLst/>
              <a:rect l="l" t="t" r="r" b="b"/>
              <a:pathLst>
                <a:path w="4334" h="4181" extrusionOk="0">
                  <a:moveTo>
                    <a:pt x="2735" y="0"/>
                  </a:moveTo>
                  <a:cubicBezTo>
                    <a:pt x="2716" y="0"/>
                    <a:pt x="2694" y="7"/>
                    <a:pt x="2669" y="23"/>
                  </a:cubicBezTo>
                  <a:cubicBezTo>
                    <a:pt x="2627" y="51"/>
                    <a:pt x="2593" y="94"/>
                    <a:pt x="2564" y="134"/>
                  </a:cubicBezTo>
                  <a:cubicBezTo>
                    <a:pt x="2510" y="207"/>
                    <a:pt x="2458" y="284"/>
                    <a:pt x="2422" y="369"/>
                  </a:cubicBezTo>
                  <a:cubicBezTo>
                    <a:pt x="2351" y="530"/>
                    <a:pt x="2320" y="707"/>
                    <a:pt x="2295" y="879"/>
                  </a:cubicBezTo>
                  <a:cubicBezTo>
                    <a:pt x="2268" y="1077"/>
                    <a:pt x="2239" y="1274"/>
                    <a:pt x="2212" y="1472"/>
                  </a:cubicBezTo>
                  <a:cubicBezTo>
                    <a:pt x="2205" y="1518"/>
                    <a:pt x="2202" y="1563"/>
                    <a:pt x="2198" y="1607"/>
                  </a:cubicBezTo>
                  <a:cubicBezTo>
                    <a:pt x="2184" y="1575"/>
                    <a:pt x="2173" y="1543"/>
                    <a:pt x="2162" y="1511"/>
                  </a:cubicBezTo>
                  <a:cubicBezTo>
                    <a:pt x="2095" y="1327"/>
                    <a:pt x="2050" y="1134"/>
                    <a:pt x="1985" y="950"/>
                  </a:cubicBezTo>
                  <a:cubicBezTo>
                    <a:pt x="1902" y="714"/>
                    <a:pt x="1797" y="512"/>
                    <a:pt x="1619" y="334"/>
                  </a:cubicBezTo>
                  <a:cubicBezTo>
                    <a:pt x="1564" y="280"/>
                    <a:pt x="1495" y="212"/>
                    <a:pt x="1416" y="201"/>
                  </a:cubicBezTo>
                  <a:cubicBezTo>
                    <a:pt x="1409" y="200"/>
                    <a:pt x="1403" y="199"/>
                    <a:pt x="1397" y="199"/>
                  </a:cubicBezTo>
                  <a:cubicBezTo>
                    <a:pt x="1329" y="199"/>
                    <a:pt x="1291" y="256"/>
                    <a:pt x="1282" y="324"/>
                  </a:cubicBezTo>
                  <a:cubicBezTo>
                    <a:pt x="1260" y="472"/>
                    <a:pt x="1308" y="636"/>
                    <a:pt x="1358" y="775"/>
                  </a:cubicBezTo>
                  <a:cubicBezTo>
                    <a:pt x="1420" y="946"/>
                    <a:pt x="1506" y="1109"/>
                    <a:pt x="1585" y="1273"/>
                  </a:cubicBezTo>
                  <a:cubicBezTo>
                    <a:pt x="1672" y="1451"/>
                    <a:pt x="1768" y="1647"/>
                    <a:pt x="1896" y="1811"/>
                  </a:cubicBezTo>
                  <a:cubicBezTo>
                    <a:pt x="1721" y="1712"/>
                    <a:pt x="1543" y="1617"/>
                    <a:pt x="1356" y="1542"/>
                  </a:cubicBezTo>
                  <a:cubicBezTo>
                    <a:pt x="1103" y="1439"/>
                    <a:pt x="816" y="1355"/>
                    <a:pt x="538" y="1355"/>
                  </a:cubicBezTo>
                  <a:cubicBezTo>
                    <a:pt x="503" y="1355"/>
                    <a:pt x="469" y="1356"/>
                    <a:pt x="435" y="1359"/>
                  </a:cubicBezTo>
                  <a:cubicBezTo>
                    <a:pt x="365" y="1364"/>
                    <a:pt x="297" y="1374"/>
                    <a:pt x="227" y="1385"/>
                  </a:cubicBezTo>
                  <a:cubicBezTo>
                    <a:pt x="173" y="1395"/>
                    <a:pt x="108" y="1405"/>
                    <a:pt x="62" y="1440"/>
                  </a:cubicBezTo>
                  <a:cubicBezTo>
                    <a:pt x="0" y="1484"/>
                    <a:pt x="24" y="1544"/>
                    <a:pt x="76" y="1585"/>
                  </a:cubicBezTo>
                  <a:cubicBezTo>
                    <a:pt x="190" y="1672"/>
                    <a:pt x="348" y="1693"/>
                    <a:pt x="485" y="1723"/>
                  </a:cubicBezTo>
                  <a:cubicBezTo>
                    <a:pt x="654" y="1758"/>
                    <a:pt x="820" y="1806"/>
                    <a:pt x="988" y="1846"/>
                  </a:cubicBezTo>
                  <a:cubicBezTo>
                    <a:pt x="1185" y="1893"/>
                    <a:pt x="1383" y="1938"/>
                    <a:pt x="1580" y="1979"/>
                  </a:cubicBezTo>
                  <a:cubicBezTo>
                    <a:pt x="1674" y="1997"/>
                    <a:pt x="1767" y="2017"/>
                    <a:pt x="1861" y="2032"/>
                  </a:cubicBezTo>
                  <a:cubicBezTo>
                    <a:pt x="1905" y="2040"/>
                    <a:pt x="1951" y="2048"/>
                    <a:pt x="1997" y="2056"/>
                  </a:cubicBezTo>
                  <a:cubicBezTo>
                    <a:pt x="1955" y="2059"/>
                    <a:pt x="1914" y="2060"/>
                    <a:pt x="1872" y="2060"/>
                  </a:cubicBezTo>
                  <a:cubicBezTo>
                    <a:pt x="1802" y="2060"/>
                    <a:pt x="1732" y="2056"/>
                    <a:pt x="1662" y="2053"/>
                  </a:cubicBezTo>
                  <a:cubicBezTo>
                    <a:pt x="1567" y="2047"/>
                    <a:pt x="1474" y="2043"/>
                    <a:pt x="1380" y="2043"/>
                  </a:cubicBezTo>
                  <a:cubicBezTo>
                    <a:pt x="1307" y="2043"/>
                    <a:pt x="1233" y="2046"/>
                    <a:pt x="1159" y="2053"/>
                  </a:cubicBezTo>
                  <a:cubicBezTo>
                    <a:pt x="852" y="2081"/>
                    <a:pt x="540" y="2163"/>
                    <a:pt x="280" y="2332"/>
                  </a:cubicBezTo>
                  <a:cubicBezTo>
                    <a:pt x="215" y="2374"/>
                    <a:pt x="106" y="2445"/>
                    <a:pt x="108" y="2534"/>
                  </a:cubicBezTo>
                  <a:cubicBezTo>
                    <a:pt x="111" y="2615"/>
                    <a:pt x="205" y="2631"/>
                    <a:pt x="268" y="2641"/>
                  </a:cubicBezTo>
                  <a:cubicBezTo>
                    <a:pt x="336" y="2651"/>
                    <a:pt x="405" y="2656"/>
                    <a:pt x="473" y="2656"/>
                  </a:cubicBezTo>
                  <a:cubicBezTo>
                    <a:pt x="663" y="2656"/>
                    <a:pt x="853" y="2621"/>
                    <a:pt x="1035" y="2578"/>
                  </a:cubicBezTo>
                  <a:cubicBezTo>
                    <a:pt x="1230" y="2532"/>
                    <a:pt x="1430" y="2478"/>
                    <a:pt x="1618" y="2403"/>
                  </a:cubicBezTo>
                  <a:cubicBezTo>
                    <a:pt x="1705" y="2368"/>
                    <a:pt x="1789" y="2328"/>
                    <a:pt x="1872" y="2286"/>
                  </a:cubicBezTo>
                  <a:lnTo>
                    <a:pt x="1961" y="2240"/>
                  </a:lnTo>
                  <a:lnTo>
                    <a:pt x="1961" y="2240"/>
                  </a:lnTo>
                  <a:cubicBezTo>
                    <a:pt x="1582" y="2539"/>
                    <a:pt x="1228" y="2902"/>
                    <a:pt x="1126" y="3387"/>
                  </a:cubicBezTo>
                  <a:cubicBezTo>
                    <a:pt x="1099" y="3514"/>
                    <a:pt x="1095" y="3762"/>
                    <a:pt x="1250" y="3762"/>
                  </a:cubicBezTo>
                  <a:cubicBezTo>
                    <a:pt x="1272" y="3762"/>
                    <a:pt x="1297" y="3757"/>
                    <a:pt x="1326" y="3747"/>
                  </a:cubicBezTo>
                  <a:cubicBezTo>
                    <a:pt x="1439" y="3703"/>
                    <a:pt x="1538" y="3590"/>
                    <a:pt x="1616" y="3502"/>
                  </a:cubicBezTo>
                  <a:cubicBezTo>
                    <a:pt x="1713" y="3390"/>
                    <a:pt x="1799" y="3267"/>
                    <a:pt x="1874" y="3139"/>
                  </a:cubicBezTo>
                  <a:cubicBezTo>
                    <a:pt x="1954" y="2996"/>
                    <a:pt x="2024" y="2847"/>
                    <a:pt x="2101" y="2703"/>
                  </a:cubicBezTo>
                  <a:lnTo>
                    <a:pt x="2101" y="2703"/>
                  </a:lnTo>
                  <a:cubicBezTo>
                    <a:pt x="2089" y="2947"/>
                    <a:pt x="2102" y="3193"/>
                    <a:pt x="2095" y="3436"/>
                  </a:cubicBezTo>
                  <a:cubicBezTo>
                    <a:pt x="2091" y="3575"/>
                    <a:pt x="2085" y="3717"/>
                    <a:pt x="2102" y="3855"/>
                  </a:cubicBezTo>
                  <a:cubicBezTo>
                    <a:pt x="2118" y="3974"/>
                    <a:pt x="2148" y="4101"/>
                    <a:pt x="2250" y="4174"/>
                  </a:cubicBezTo>
                  <a:cubicBezTo>
                    <a:pt x="2256" y="4179"/>
                    <a:pt x="2263" y="4181"/>
                    <a:pt x="2270" y="4181"/>
                  </a:cubicBezTo>
                  <a:cubicBezTo>
                    <a:pt x="2283" y="4181"/>
                    <a:pt x="2296" y="4175"/>
                    <a:pt x="2305" y="4167"/>
                  </a:cubicBezTo>
                  <a:cubicBezTo>
                    <a:pt x="2408" y="4075"/>
                    <a:pt x="2443" y="3912"/>
                    <a:pt x="2461" y="3782"/>
                  </a:cubicBezTo>
                  <a:cubicBezTo>
                    <a:pt x="2485" y="3620"/>
                    <a:pt x="2485" y="3455"/>
                    <a:pt x="2484" y="3288"/>
                  </a:cubicBezTo>
                  <a:cubicBezTo>
                    <a:pt x="2481" y="3116"/>
                    <a:pt x="2484" y="2944"/>
                    <a:pt x="2448" y="2774"/>
                  </a:cubicBezTo>
                  <a:cubicBezTo>
                    <a:pt x="2427" y="2677"/>
                    <a:pt x="2400" y="2580"/>
                    <a:pt x="2373" y="2486"/>
                  </a:cubicBezTo>
                  <a:lnTo>
                    <a:pt x="2373" y="2486"/>
                  </a:lnTo>
                  <a:cubicBezTo>
                    <a:pt x="2512" y="2625"/>
                    <a:pt x="2680" y="2739"/>
                    <a:pt x="2856" y="2834"/>
                  </a:cubicBezTo>
                  <a:cubicBezTo>
                    <a:pt x="3099" y="2965"/>
                    <a:pt x="3383" y="3135"/>
                    <a:pt x="3669" y="3135"/>
                  </a:cubicBezTo>
                  <a:cubicBezTo>
                    <a:pt x="3681" y="3135"/>
                    <a:pt x="3692" y="3134"/>
                    <a:pt x="3703" y="3134"/>
                  </a:cubicBezTo>
                  <a:cubicBezTo>
                    <a:pt x="3783" y="3130"/>
                    <a:pt x="3891" y="3109"/>
                    <a:pt x="3913" y="3017"/>
                  </a:cubicBezTo>
                  <a:cubicBezTo>
                    <a:pt x="3932" y="2937"/>
                    <a:pt x="3874" y="2856"/>
                    <a:pt x="3827" y="2797"/>
                  </a:cubicBezTo>
                  <a:cubicBezTo>
                    <a:pt x="3760" y="2713"/>
                    <a:pt x="3674" y="2647"/>
                    <a:pt x="3585" y="2585"/>
                  </a:cubicBezTo>
                  <a:cubicBezTo>
                    <a:pt x="3460" y="2497"/>
                    <a:pt x="2617" y="2236"/>
                    <a:pt x="2632" y="2236"/>
                  </a:cubicBezTo>
                  <a:cubicBezTo>
                    <a:pt x="2639" y="2236"/>
                    <a:pt x="2647" y="2236"/>
                    <a:pt x="2654" y="2236"/>
                  </a:cubicBezTo>
                  <a:cubicBezTo>
                    <a:pt x="2855" y="2236"/>
                    <a:pt x="3288" y="2271"/>
                    <a:pt x="3614" y="2271"/>
                  </a:cubicBezTo>
                  <a:cubicBezTo>
                    <a:pt x="3752" y="2271"/>
                    <a:pt x="3870" y="2265"/>
                    <a:pt x="3945" y="2247"/>
                  </a:cubicBezTo>
                  <a:cubicBezTo>
                    <a:pt x="4053" y="2216"/>
                    <a:pt x="4334" y="2144"/>
                    <a:pt x="4221" y="1978"/>
                  </a:cubicBezTo>
                  <a:cubicBezTo>
                    <a:pt x="4160" y="1889"/>
                    <a:pt x="4047" y="1848"/>
                    <a:pt x="3947" y="1826"/>
                  </a:cubicBezTo>
                  <a:cubicBezTo>
                    <a:pt x="3807" y="1795"/>
                    <a:pt x="3660" y="1790"/>
                    <a:pt x="3517" y="1790"/>
                  </a:cubicBezTo>
                  <a:cubicBezTo>
                    <a:pt x="3334" y="1790"/>
                    <a:pt x="3148" y="1795"/>
                    <a:pt x="2965" y="1815"/>
                  </a:cubicBezTo>
                  <a:cubicBezTo>
                    <a:pt x="2868" y="1825"/>
                    <a:pt x="2772" y="1842"/>
                    <a:pt x="2678" y="1868"/>
                  </a:cubicBezTo>
                  <a:cubicBezTo>
                    <a:pt x="2858" y="1799"/>
                    <a:pt x="3038" y="1734"/>
                    <a:pt x="3209" y="1647"/>
                  </a:cubicBezTo>
                  <a:cubicBezTo>
                    <a:pt x="3352" y="1575"/>
                    <a:pt x="3481" y="1489"/>
                    <a:pt x="3616" y="1405"/>
                  </a:cubicBezTo>
                  <a:cubicBezTo>
                    <a:pt x="3706" y="1347"/>
                    <a:pt x="3845" y="1278"/>
                    <a:pt x="3888" y="1170"/>
                  </a:cubicBezTo>
                  <a:cubicBezTo>
                    <a:pt x="3933" y="1057"/>
                    <a:pt x="3827" y="1027"/>
                    <a:pt x="3722" y="1027"/>
                  </a:cubicBezTo>
                  <a:cubicBezTo>
                    <a:pt x="3661" y="1027"/>
                    <a:pt x="3600" y="1037"/>
                    <a:pt x="3568" y="1046"/>
                  </a:cubicBezTo>
                  <a:cubicBezTo>
                    <a:pt x="3315" y="1118"/>
                    <a:pt x="3071" y="1257"/>
                    <a:pt x="2860" y="1411"/>
                  </a:cubicBezTo>
                  <a:cubicBezTo>
                    <a:pt x="2736" y="1502"/>
                    <a:pt x="2620" y="1602"/>
                    <a:pt x="2514" y="1712"/>
                  </a:cubicBezTo>
                  <a:cubicBezTo>
                    <a:pt x="2576" y="1563"/>
                    <a:pt x="2629" y="1407"/>
                    <a:pt x="2679" y="1253"/>
                  </a:cubicBezTo>
                  <a:cubicBezTo>
                    <a:pt x="2776" y="957"/>
                    <a:pt x="2860" y="632"/>
                    <a:pt x="2858" y="318"/>
                  </a:cubicBezTo>
                  <a:cubicBezTo>
                    <a:pt x="2858" y="236"/>
                    <a:pt x="2845" y="0"/>
                    <a:pt x="27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7" name="Google Shape;5467;p191"/>
            <p:cNvSpPr/>
            <p:nvPr/>
          </p:nvSpPr>
          <p:spPr>
            <a:xfrm>
              <a:off x="-1760566" y="3406826"/>
              <a:ext cx="54905" cy="50457"/>
            </a:xfrm>
            <a:custGeom>
              <a:avLst/>
              <a:gdLst/>
              <a:ahLst/>
              <a:cxnLst/>
              <a:rect l="l" t="t" r="r" b="b"/>
              <a:pathLst>
                <a:path w="790" h="726" extrusionOk="0">
                  <a:moveTo>
                    <a:pt x="453" y="1"/>
                  </a:moveTo>
                  <a:cubicBezTo>
                    <a:pt x="422" y="1"/>
                    <a:pt x="391" y="3"/>
                    <a:pt x="363" y="9"/>
                  </a:cubicBezTo>
                  <a:cubicBezTo>
                    <a:pt x="250" y="28"/>
                    <a:pt x="144" y="96"/>
                    <a:pt x="88" y="194"/>
                  </a:cubicBezTo>
                  <a:cubicBezTo>
                    <a:pt x="1" y="347"/>
                    <a:pt x="50" y="563"/>
                    <a:pt x="195" y="664"/>
                  </a:cubicBezTo>
                  <a:cubicBezTo>
                    <a:pt x="254" y="705"/>
                    <a:pt x="326" y="725"/>
                    <a:pt x="399" y="725"/>
                  </a:cubicBezTo>
                  <a:cubicBezTo>
                    <a:pt x="502" y="725"/>
                    <a:pt x="605" y="685"/>
                    <a:pt x="675" y="609"/>
                  </a:cubicBezTo>
                  <a:cubicBezTo>
                    <a:pt x="789" y="484"/>
                    <a:pt x="787" y="297"/>
                    <a:pt x="729" y="147"/>
                  </a:cubicBezTo>
                  <a:cubicBezTo>
                    <a:pt x="685" y="38"/>
                    <a:pt x="565" y="1"/>
                    <a:pt x="453"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8" name="Google Shape;5468;p191"/>
            <p:cNvSpPr/>
            <p:nvPr/>
          </p:nvSpPr>
          <p:spPr>
            <a:xfrm>
              <a:off x="-568652" y="3439004"/>
              <a:ext cx="855614" cy="264308"/>
            </a:xfrm>
            <a:custGeom>
              <a:avLst/>
              <a:gdLst/>
              <a:ahLst/>
              <a:cxnLst/>
              <a:rect l="l" t="t" r="r" b="b"/>
              <a:pathLst>
                <a:path w="12311" h="3803" extrusionOk="0">
                  <a:moveTo>
                    <a:pt x="2222" y="1"/>
                  </a:moveTo>
                  <a:cubicBezTo>
                    <a:pt x="1984" y="1"/>
                    <a:pt x="1745" y="32"/>
                    <a:pt x="1535" y="140"/>
                  </a:cubicBezTo>
                  <a:cubicBezTo>
                    <a:pt x="1302" y="259"/>
                    <a:pt x="1127" y="463"/>
                    <a:pt x="956" y="662"/>
                  </a:cubicBezTo>
                  <a:cubicBezTo>
                    <a:pt x="805" y="837"/>
                    <a:pt x="654" y="1013"/>
                    <a:pt x="503" y="1191"/>
                  </a:cubicBezTo>
                  <a:lnTo>
                    <a:pt x="1" y="3703"/>
                  </a:lnTo>
                  <a:lnTo>
                    <a:pt x="12310" y="3803"/>
                  </a:lnTo>
                  <a:cubicBezTo>
                    <a:pt x="12075" y="3225"/>
                    <a:pt x="11638" y="2563"/>
                    <a:pt x="11330" y="2020"/>
                  </a:cubicBezTo>
                  <a:cubicBezTo>
                    <a:pt x="10987" y="1415"/>
                    <a:pt x="10556" y="797"/>
                    <a:pt x="9900" y="567"/>
                  </a:cubicBezTo>
                  <a:cubicBezTo>
                    <a:pt x="9676" y="490"/>
                    <a:pt x="9438" y="461"/>
                    <a:pt x="9202" y="461"/>
                  </a:cubicBezTo>
                  <a:cubicBezTo>
                    <a:pt x="9185" y="461"/>
                    <a:pt x="9169" y="462"/>
                    <a:pt x="9153" y="462"/>
                  </a:cubicBezTo>
                  <a:cubicBezTo>
                    <a:pt x="8083" y="479"/>
                    <a:pt x="7168" y="1036"/>
                    <a:pt x="6603" y="1944"/>
                  </a:cubicBezTo>
                  <a:cubicBezTo>
                    <a:pt x="6331" y="1618"/>
                    <a:pt x="5972" y="1353"/>
                    <a:pt x="5560" y="1252"/>
                  </a:cubicBezTo>
                  <a:cubicBezTo>
                    <a:pt x="5424" y="1219"/>
                    <a:pt x="5282" y="1200"/>
                    <a:pt x="5142" y="1200"/>
                  </a:cubicBezTo>
                  <a:cubicBezTo>
                    <a:pt x="4855" y="1200"/>
                    <a:pt x="4575" y="1278"/>
                    <a:pt x="4362" y="1467"/>
                  </a:cubicBezTo>
                  <a:cubicBezTo>
                    <a:pt x="4050" y="931"/>
                    <a:pt x="3695" y="359"/>
                    <a:pt x="3117" y="135"/>
                  </a:cubicBezTo>
                  <a:cubicBezTo>
                    <a:pt x="2907" y="53"/>
                    <a:pt x="2680" y="24"/>
                    <a:pt x="2454" y="9"/>
                  </a:cubicBezTo>
                  <a:cubicBezTo>
                    <a:pt x="2377" y="4"/>
                    <a:pt x="2300" y="1"/>
                    <a:pt x="22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9" name="Google Shape;5469;p191"/>
            <p:cNvSpPr/>
            <p:nvPr/>
          </p:nvSpPr>
          <p:spPr>
            <a:xfrm>
              <a:off x="-3152777" y="3270677"/>
              <a:ext cx="802586" cy="224833"/>
            </a:xfrm>
            <a:custGeom>
              <a:avLst/>
              <a:gdLst/>
              <a:ahLst/>
              <a:cxnLst/>
              <a:rect l="l" t="t" r="r" b="b"/>
              <a:pathLst>
                <a:path w="11548" h="3235" extrusionOk="0">
                  <a:moveTo>
                    <a:pt x="8299" y="1"/>
                  </a:moveTo>
                  <a:cubicBezTo>
                    <a:pt x="8285" y="1"/>
                    <a:pt x="8272" y="1"/>
                    <a:pt x="8258" y="2"/>
                  </a:cubicBezTo>
                  <a:cubicBezTo>
                    <a:pt x="7972" y="20"/>
                    <a:pt x="7737" y="233"/>
                    <a:pt x="7546" y="447"/>
                  </a:cubicBezTo>
                  <a:cubicBezTo>
                    <a:pt x="7197" y="839"/>
                    <a:pt x="6904" y="1280"/>
                    <a:pt x="6678" y="1753"/>
                  </a:cubicBezTo>
                  <a:cubicBezTo>
                    <a:pt x="6665" y="1498"/>
                    <a:pt x="6492" y="1272"/>
                    <a:pt x="6257" y="1177"/>
                  </a:cubicBezTo>
                  <a:cubicBezTo>
                    <a:pt x="6160" y="1138"/>
                    <a:pt x="6057" y="1120"/>
                    <a:pt x="5953" y="1120"/>
                  </a:cubicBezTo>
                  <a:cubicBezTo>
                    <a:pt x="5803" y="1120"/>
                    <a:pt x="5651" y="1158"/>
                    <a:pt x="5516" y="1226"/>
                  </a:cubicBezTo>
                  <a:cubicBezTo>
                    <a:pt x="5546" y="1056"/>
                    <a:pt x="5374" y="912"/>
                    <a:pt x="5202" y="912"/>
                  </a:cubicBezTo>
                  <a:cubicBezTo>
                    <a:pt x="5198" y="912"/>
                    <a:pt x="5195" y="912"/>
                    <a:pt x="5191" y="912"/>
                  </a:cubicBezTo>
                  <a:cubicBezTo>
                    <a:pt x="5015" y="918"/>
                    <a:pt x="4864" y="1044"/>
                    <a:pt x="4768" y="1190"/>
                  </a:cubicBezTo>
                  <a:cubicBezTo>
                    <a:pt x="4502" y="1014"/>
                    <a:pt x="4315" y="725"/>
                    <a:pt x="4060" y="537"/>
                  </a:cubicBezTo>
                  <a:cubicBezTo>
                    <a:pt x="3794" y="339"/>
                    <a:pt x="3457" y="228"/>
                    <a:pt x="3128" y="228"/>
                  </a:cubicBezTo>
                  <a:cubicBezTo>
                    <a:pt x="2856" y="228"/>
                    <a:pt x="2590" y="304"/>
                    <a:pt x="2373" y="470"/>
                  </a:cubicBezTo>
                  <a:cubicBezTo>
                    <a:pt x="1882" y="844"/>
                    <a:pt x="1768" y="1524"/>
                    <a:pt x="1691" y="2137"/>
                  </a:cubicBezTo>
                  <a:cubicBezTo>
                    <a:pt x="1526" y="1969"/>
                    <a:pt x="1279" y="1882"/>
                    <a:pt x="1039" y="1882"/>
                  </a:cubicBezTo>
                  <a:cubicBezTo>
                    <a:pt x="964" y="1882"/>
                    <a:pt x="889" y="1890"/>
                    <a:pt x="818" y="1907"/>
                  </a:cubicBezTo>
                  <a:cubicBezTo>
                    <a:pt x="518" y="1979"/>
                    <a:pt x="263" y="2211"/>
                    <a:pt x="155" y="2501"/>
                  </a:cubicBezTo>
                  <a:cubicBezTo>
                    <a:pt x="79" y="2710"/>
                    <a:pt x="0" y="3012"/>
                    <a:pt x="8" y="3234"/>
                  </a:cubicBezTo>
                  <a:lnTo>
                    <a:pt x="11547" y="2312"/>
                  </a:lnTo>
                  <a:cubicBezTo>
                    <a:pt x="11475" y="1739"/>
                    <a:pt x="11239" y="1140"/>
                    <a:pt x="10846" y="717"/>
                  </a:cubicBezTo>
                  <a:cubicBezTo>
                    <a:pt x="10719" y="580"/>
                    <a:pt x="10555" y="448"/>
                    <a:pt x="10372" y="448"/>
                  </a:cubicBezTo>
                  <a:cubicBezTo>
                    <a:pt x="10355" y="448"/>
                    <a:pt x="10339" y="449"/>
                    <a:pt x="10323" y="451"/>
                  </a:cubicBezTo>
                  <a:cubicBezTo>
                    <a:pt x="10103" y="481"/>
                    <a:pt x="9963" y="692"/>
                    <a:pt x="9852" y="883"/>
                  </a:cubicBezTo>
                  <a:cubicBezTo>
                    <a:pt x="9770" y="1026"/>
                    <a:pt x="9688" y="1167"/>
                    <a:pt x="9606" y="1309"/>
                  </a:cubicBezTo>
                  <a:cubicBezTo>
                    <a:pt x="9477" y="914"/>
                    <a:pt x="9258" y="574"/>
                    <a:pt x="8947" y="298"/>
                  </a:cubicBezTo>
                  <a:cubicBezTo>
                    <a:pt x="8765" y="138"/>
                    <a:pt x="8540" y="1"/>
                    <a:pt x="829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0" name="Google Shape;5470;p191"/>
            <p:cNvSpPr/>
            <p:nvPr/>
          </p:nvSpPr>
          <p:spPr>
            <a:xfrm>
              <a:off x="-22387" y="2965227"/>
              <a:ext cx="527644" cy="723634"/>
            </a:xfrm>
            <a:custGeom>
              <a:avLst/>
              <a:gdLst/>
              <a:ahLst/>
              <a:cxnLst/>
              <a:rect l="l" t="t" r="r" b="b"/>
              <a:pathLst>
                <a:path w="7592" h="10412" extrusionOk="0">
                  <a:moveTo>
                    <a:pt x="2910" y="1"/>
                  </a:moveTo>
                  <a:cubicBezTo>
                    <a:pt x="2890" y="1"/>
                    <a:pt x="2871" y="5"/>
                    <a:pt x="2856" y="14"/>
                  </a:cubicBezTo>
                  <a:cubicBezTo>
                    <a:pt x="2606" y="160"/>
                    <a:pt x="2685" y="977"/>
                    <a:pt x="2698" y="1225"/>
                  </a:cubicBezTo>
                  <a:cubicBezTo>
                    <a:pt x="2804" y="3328"/>
                    <a:pt x="3764" y="6204"/>
                    <a:pt x="5096" y="7863"/>
                  </a:cubicBezTo>
                  <a:cubicBezTo>
                    <a:pt x="4609" y="7630"/>
                    <a:pt x="2039" y="6578"/>
                    <a:pt x="751" y="6578"/>
                  </a:cubicBezTo>
                  <a:cubicBezTo>
                    <a:pt x="310" y="6578"/>
                    <a:pt x="19" y="6702"/>
                    <a:pt x="14" y="7024"/>
                  </a:cubicBezTo>
                  <a:cubicBezTo>
                    <a:pt x="0" y="7865"/>
                    <a:pt x="1871" y="8956"/>
                    <a:pt x="2470" y="9315"/>
                  </a:cubicBezTo>
                  <a:cubicBezTo>
                    <a:pt x="3090" y="9687"/>
                    <a:pt x="3789" y="10072"/>
                    <a:pt x="4499" y="10412"/>
                  </a:cubicBezTo>
                  <a:lnTo>
                    <a:pt x="7591" y="10412"/>
                  </a:lnTo>
                  <a:lnTo>
                    <a:pt x="7591" y="1721"/>
                  </a:lnTo>
                  <a:cubicBezTo>
                    <a:pt x="7165" y="1801"/>
                    <a:pt x="6812" y="2211"/>
                    <a:pt x="6576" y="2843"/>
                  </a:cubicBezTo>
                  <a:cubicBezTo>
                    <a:pt x="6212" y="3802"/>
                    <a:pt x="6155" y="4436"/>
                    <a:pt x="6085" y="4979"/>
                  </a:cubicBezTo>
                  <a:cubicBezTo>
                    <a:pt x="5313" y="2214"/>
                    <a:pt x="3383" y="1"/>
                    <a:pt x="291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1" name="Google Shape;5471;p191"/>
            <p:cNvSpPr/>
            <p:nvPr/>
          </p:nvSpPr>
          <p:spPr>
            <a:xfrm>
              <a:off x="168597" y="3510241"/>
              <a:ext cx="255273" cy="171457"/>
            </a:xfrm>
            <a:custGeom>
              <a:avLst/>
              <a:gdLst/>
              <a:ahLst/>
              <a:cxnLst/>
              <a:rect l="l" t="t" r="r" b="b"/>
              <a:pathLst>
                <a:path w="3673" h="2467" extrusionOk="0">
                  <a:moveTo>
                    <a:pt x="57" y="1"/>
                  </a:moveTo>
                  <a:cubicBezTo>
                    <a:pt x="22" y="1"/>
                    <a:pt x="0" y="51"/>
                    <a:pt x="37" y="69"/>
                  </a:cubicBezTo>
                  <a:cubicBezTo>
                    <a:pt x="549" y="321"/>
                    <a:pt x="1071" y="560"/>
                    <a:pt x="1552" y="870"/>
                  </a:cubicBezTo>
                  <a:cubicBezTo>
                    <a:pt x="2034" y="1180"/>
                    <a:pt x="2443" y="1584"/>
                    <a:pt x="2886" y="1944"/>
                  </a:cubicBezTo>
                  <a:cubicBezTo>
                    <a:pt x="3123" y="2135"/>
                    <a:pt x="3372" y="2328"/>
                    <a:pt x="3644" y="2465"/>
                  </a:cubicBezTo>
                  <a:cubicBezTo>
                    <a:pt x="3647" y="2466"/>
                    <a:pt x="3649" y="2467"/>
                    <a:pt x="3651" y="2467"/>
                  </a:cubicBezTo>
                  <a:cubicBezTo>
                    <a:pt x="3664" y="2467"/>
                    <a:pt x="3673" y="2448"/>
                    <a:pt x="3660" y="2440"/>
                  </a:cubicBezTo>
                  <a:cubicBezTo>
                    <a:pt x="3191" y="2120"/>
                    <a:pt x="2778" y="1741"/>
                    <a:pt x="2351" y="1371"/>
                  </a:cubicBezTo>
                  <a:cubicBezTo>
                    <a:pt x="1922" y="1001"/>
                    <a:pt x="1465" y="694"/>
                    <a:pt x="959" y="442"/>
                  </a:cubicBezTo>
                  <a:cubicBezTo>
                    <a:pt x="666" y="296"/>
                    <a:pt x="369" y="155"/>
                    <a:pt x="77" y="6"/>
                  </a:cubicBezTo>
                  <a:cubicBezTo>
                    <a:pt x="70" y="2"/>
                    <a:pt x="63" y="1"/>
                    <a:pt x="5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2" name="Google Shape;5472;p191"/>
            <p:cNvSpPr/>
            <p:nvPr/>
          </p:nvSpPr>
          <p:spPr>
            <a:xfrm>
              <a:off x="331295" y="3384934"/>
              <a:ext cx="100080" cy="158946"/>
            </a:xfrm>
            <a:custGeom>
              <a:avLst/>
              <a:gdLst/>
              <a:ahLst/>
              <a:cxnLst/>
              <a:rect l="l" t="t" r="r" b="b"/>
              <a:pathLst>
                <a:path w="1440" h="2287" extrusionOk="0">
                  <a:moveTo>
                    <a:pt x="22" y="0"/>
                  </a:moveTo>
                  <a:cubicBezTo>
                    <a:pt x="10" y="0"/>
                    <a:pt x="1" y="15"/>
                    <a:pt x="11" y="26"/>
                  </a:cubicBezTo>
                  <a:cubicBezTo>
                    <a:pt x="611" y="683"/>
                    <a:pt x="959" y="1517"/>
                    <a:pt x="1402" y="2278"/>
                  </a:cubicBezTo>
                  <a:cubicBezTo>
                    <a:pt x="1405" y="2284"/>
                    <a:pt x="1411" y="2286"/>
                    <a:pt x="1416" y="2286"/>
                  </a:cubicBezTo>
                  <a:cubicBezTo>
                    <a:pt x="1428" y="2286"/>
                    <a:pt x="1439" y="2277"/>
                    <a:pt x="1434" y="2265"/>
                  </a:cubicBezTo>
                  <a:cubicBezTo>
                    <a:pt x="1261" y="1852"/>
                    <a:pt x="1057" y="1453"/>
                    <a:pt x="830" y="1068"/>
                  </a:cubicBezTo>
                  <a:cubicBezTo>
                    <a:pt x="605" y="690"/>
                    <a:pt x="354" y="308"/>
                    <a:pt x="32" y="5"/>
                  </a:cubicBezTo>
                  <a:cubicBezTo>
                    <a:pt x="29" y="2"/>
                    <a:pt x="25" y="0"/>
                    <a:pt x="22"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3" name="Google Shape;5473;p191"/>
            <p:cNvSpPr/>
            <p:nvPr/>
          </p:nvSpPr>
          <p:spPr>
            <a:xfrm>
              <a:off x="457089" y="3276932"/>
              <a:ext cx="30510" cy="282100"/>
            </a:xfrm>
            <a:custGeom>
              <a:avLst/>
              <a:gdLst/>
              <a:ahLst/>
              <a:cxnLst/>
              <a:rect l="l" t="t" r="r" b="b"/>
              <a:pathLst>
                <a:path w="439" h="4059" extrusionOk="0">
                  <a:moveTo>
                    <a:pt x="35" y="1"/>
                  </a:moveTo>
                  <a:cubicBezTo>
                    <a:pt x="30" y="1"/>
                    <a:pt x="24" y="5"/>
                    <a:pt x="24" y="13"/>
                  </a:cubicBezTo>
                  <a:cubicBezTo>
                    <a:pt x="15" y="695"/>
                    <a:pt x="0" y="1381"/>
                    <a:pt x="24" y="2062"/>
                  </a:cubicBezTo>
                  <a:cubicBezTo>
                    <a:pt x="47" y="2739"/>
                    <a:pt x="139" y="3412"/>
                    <a:pt x="391" y="4044"/>
                  </a:cubicBezTo>
                  <a:cubicBezTo>
                    <a:pt x="395" y="4054"/>
                    <a:pt x="403" y="4058"/>
                    <a:pt x="412" y="4058"/>
                  </a:cubicBezTo>
                  <a:cubicBezTo>
                    <a:pt x="425" y="4058"/>
                    <a:pt x="438" y="4048"/>
                    <a:pt x="432" y="4032"/>
                  </a:cubicBezTo>
                  <a:cubicBezTo>
                    <a:pt x="185" y="3393"/>
                    <a:pt x="113" y="2709"/>
                    <a:pt x="98" y="2028"/>
                  </a:cubicBezTo>
                  <a:cubicBezTo>
                    <a:pt x="81" y="1360"/>
                    <a:pt x="134" y="680"/>
                    <a:pt x="50" y="13"/>
                  </a:cubicBezTo>
                  <a:cubicBezTo>
                    <a:pt x="48" y="5"/>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4" name="Google Shape;5474;p191"/>
            <p:cNvSpPr/>
            <p:nvPr/>
          </p:nvSpPr>
          <p:spPr>
            <a:xfrm>
              <a:off x="-1488406" y="3355397"/>
              <a:ext cx="1208466" cy="287382"/>
            </a:xfrm>
            <a:custGeom>
              <a:avLst/>
              <a:gdLst/>
              <a:ahLst/>
              <a:cxnLst/>
              <a:rect l="l" t="t" r="r" b="b"/>
              <a:pathLst>
                <a:path w="17388" h="4135" extrusionOk="0">
                  <a:moveTo>
                    <a:pt x="12528" y="1"/>
                  </a:moveTo>
                  <a:cubicBezTo>
                    <a:pt x="11980" y="1"/>
                    <a:pt x="11418" y="215"/>
                    <a:pt x="11001" y="581"/>
                  </a:cubicBezTo>
                  <a:cubicBezTo>
                    <a:pt x="10641" y="894"/>
                    <a:pt x="10393" y="1348"/>
                    <a:pt x="10018" y="1643"/>
                  </a:cubicBezTo>
                  <a:cubicBezTo>
                    <a:pt x="9860" y="1442"/>
                    <a:pt x="9629" y="1277"/>
                    <a:pt x="9375" y="1277"/>
                  </a:cubicBezTo>
                  <a:cubicBezTo>
                    <a:pt x="9367" y="1277"/>
                    <a:pt x="9359" y="1277"/>
                    <a:pt x="9351" y="1277"/>
                  </a:cubicBezTo>
                  <a:cubicBezTo>
                    <a:pt x="9086" y="1289"/>
                    <a:pt x="8834" y="1531"/>
                    <a:pt x="8901" y="1786"/>
                  </a:cubicBezTo>
                  <a:cubicBezTo>
                    <a:pt x="8725" y="1714"/>
                    <a:pt x="8534" y="1675"/>
                    <a:pt x="8344" y="1675"/>
                  </a:cubicBezTo>
                  <a:cubicBezTo>
                    <a:pt x="8151" y="1675"/>
                    <a:pt x="7960" y="1715"/>
                    <a:pt x="7788" y="1801"/>
                  </a:cubicBezTo>
                  <a:cubicBezTo>
                    <a:pt x="7445" y="1971"/>
                    <a:pt x="7214" y="2332"/>
                    <a:pt x="7225" y="2714"/>
                  </a:cubicBezTo>
                  <a:cubicBezTo>
                    <a:pt x="6829" y="2032"/>
                    <a:pt x="6337" y="1407"/>
                    <a:pt x="5768" y="862"/>
                  </a:cubicBezTo>
                  <a:cubicBezTo>
                    <a:pt x="5458" y="567"/>
                    <a:pt x="5086" y="280"/>
                    <a:pt x="4660" y="280"/>
                  </a:cubicBezTo>
                  <a:cubicBezTo>
                    <a:pt x="4655" y="280"/>
                    <a:pt x="4651" y="280"/>
                    <a:pt x="4646" y="280"/>
                  </a:cubicBezTo>
                  <a:cubicBezTo>
                    <a:pt x="4261" y="287"/>
                    <a:pt x="3920" y="530"/>
                    <a:pt x="3652" y="807"/>
                  </a:cubicBezTo>
                  <a:cubicBezTo>
                    <a:pt x="3219" y="1257"/>
                    <a:pt x="2934" y="1793"/>
                    <a:pt x="2786" y="2400"/>
                  </a:cubicBezTo>
                  <a:lnTo>
                    <a:pt x="2367" y="1793"/>
                  </a:lnTo>
                  <a:cubicBezTo>
                    <a:pt x="2179" y="1518"/>
                    <a:pt x="1943" y="1217"/>
                    <a:pt x="1611" y="1201"/>
                  </a:cubicBezTo>
                  <a:cubicBezTo>
                    <a:pt x="1601" y="1200"/>
                    <a:pt x="1591" y="1200"/>
                    <a:pt x="1581" y="1200"/>
                  </a:cubicBezTo>
                  <a:cubicBezTo>
                    <a:pt x="1289" y="1200"/>
                    <a:pt x="1041" y="1429"/>
                    <a:pt x="859" y="1662"/>
                  </a:cubicBezTo>
                  <a:cubicBezTo>
                    <a:pt x="323" y="2342"/>
                    <a:pt x="40" y="3270"/>
                    <a:pt x="1" y="4135"/>
                  </a:cubicBezTo>
                  <a:lnTo>
                    <a:pt x="17387" y="4135"/>
                  </a:lnTo>
                  <a:cubicBezTo>
                    <a:pt x="17374" y="3799"/>
                    <a:pt x="17220" y="3356"/>
                    <a:pt x="17082" y="3055"/>
                  </a:cubicBezTo>
                  <a:cubicBezTo>
                    <a:pt x="16885" y="2632"/>
                    <a:pt x="16475" y="2317"/>
                    <a:pt x="16017" y="2245"/>
                  </a:cubicBezTo>
                  <a:cubicBezTo>
                    <a:pt x="15946" y="2234"/>
                    <a:pt x="15873" y="2228"/>
                    <a:pt x="15799" y="2228"/>
                  </a:cubicBezTo>
                  <a:cubicBezTo>
                    <a:pt x="15401" y="2228"/>
                    <a:pt x="14989" y="2391"/>
                    <a:pt x="14737" y="2692"/>
                  </a:cubicBezTo>
                  <a:cubicBezTo>
                    <a:pt x="14549" y="1784"/>
                    <a:pt x="14297" y="779"/>
                    <a:pt x="13518" y="278"/>
                  </a:cubicBezTo>
                  <a:cubicBezTo>
                    <a:pt x="13221" y="88"/>
                    <a:pt x="12877" y="1"/>
                    <a:pt x="1252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5" name="Google Shape;5475;p191"/>
            <p:cNvSpPr/>
            <p:nvPr/>
          </p:nvSpPr>
          <p:spPr>
            <a:xfrm>
              <a:off x="-3058952" y="3513925"/>
              <a:ext cx="30024" cy="85276"/>
            </a:xfrm>
            <a:custGeom>
              <a:avLst/>
              <a:gdLst/>
              <a:ahLst/>
              <a:cxnLst/>
              <a:rect l="l" t="t" r="r" b="b"/>
              <a:pathLst>
                <a:path w="432" h="1227" extrusionOk="0">
                  <a:moveTo>
                    <a:pt x="71" y="1"/>
                  </a:moveTo>
                  <a:cubicBezTo>
                    <a:pt x="62" y="1"/>
                    <a:pt x="52" y="6"/>
                    <a:pt x="48" y="17"/>
                  </a:cubicBezTo>
                  <a:cubicBezTo>
                    <a:pt x="0" y="212"/>
                    <a:pt x="71" y="417"/>
                    <a:pt x="134" y="600"/>
                  </a:cubicBezTo>
                  <a:cubicBezTo>
                    <a:pt x="202" y="795"/>
                    <a:pt x="278" y="986"/>
                    <a:pt x="319" y="1189"/>
                  </a:cubicBezTo>
                  <a:cubicBezTo>
                    <a:pt x="324" y="1215"/>
                    <a:pt x="343" y="1227"/>
                    <a:pt x="364" y="1227"/>
                  </a:cubicBezTo>
                  <a:cubicBezTo>
                    <a:pt x="396" y="1227"/>
                    <a:pt x="432" y="1200"/>
                    <a:pt x="424" y="1159"/>
                  </a:cubicBezTo>
                  <a:cubicBezTo>
                    <a:pt x="387" y="963"/>
                    <a:pt x="316" y="776"/>
                    <a:pt x="251" y="588"/>
                  </a:cubicBezTo>
                  <a:cubicBezTo>
                    <a:pt x="188" y="399"/>
                    <a:pt x="153" y="206"/>
                    <a:pt x="94" y="17"/>
                  </a:cubicBezTo>
                  <a:cubicBezTo>
                    <a:pt x="91" y="6"/>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6" name="Google Shape;5476;p191"/>
            <p:cNvSpPr/>
            <p:nvPr/>
          </p:nvSpPr>
          <p:spPr>
            <a:xfrm>
              <a:off x="-3016905" y="3517747"/>
              <a:ext cx="9313" cy="53376"/>
            </a:xfrm>
            <a:custGeom>
              <a:avLst/>
              <a:gdLst/>
              <a:ahLst/>
              <a:cxnLst/>
              <a:rect l="l" t="t" r="r" b="b"/>
              <a:pathLst>
                <a:path w="134" h="768" extrusionOk="0">
                  <a:moveTo>
                    <a:pt x="114" y="1"/>
                  </a:moveTo>
                  <a:cubicBezTo>
                    <a:pt x="110" y="1"/>
                    <a:pt x="105" y="3"/>
                    <a:pt x="101" y="6"/>
                  </a:cubicBezTo>
                  <a:cubicBezTo>
                    <a:pt x="65" y="41"/>
                    <a:pt x="46" y="100"/>
                    <a:pt x="31" y="146"/>
                  </a:cubicBezTo>
                  <a:cubicBezTo>
                    <a:pt x="14" y="205"/>
                    <a:pt x="10" y="270"/>
                    <a:pt x="8" y="331"/>
                  </a:cubicBezTo>
                  <a:cubicBezTo>
                    <a:pt x="1" y="461"/>
                    <a:pt x="11" y="590"/>
                    <a:pt x="13" y="720"/>
                  </a:cubicBezTo>
                  <a:cubicBezTo>
                    <a:pt x="14" y="752"/>
                    <a:pt x="40" y="768"/>
                    <a:pt x="65" y="768"/>
                  </a:cubicBezTo>
                  <a:cubicBezTo>
                    <a:pt x="91" y="768"/>
                    <a:pt x="117" y="751"/>
                    <a:pt x="117" y="719"/>
                  </a:cubicBezTo>
                  <a:cubicBezTo>
                    <a:pt x="118" y="596"/>
                    <a:pt x="113" y="472"/>
                    <a:pt x="115" y="349"/>
                  </a:cubicBezTo>
                  <a:cubicBezTo>
                    <a:pt x="115" y="289"/>
                    <a:pt x="119" y="232"/>
                    <a:pt x="122" y="172"/>
                  </a:cubicBezTo>
                  <a:cubicBezTo>
                    <a:pt x="124" y="123"/>
                    <a:pt x="134" y="69"/>
                    <a:pt x="133" y="19"/>
                  </a:cubicBezTo>
                  <a:cubicBezTo>
                    <a:pt x="133" y="8"/>
                    <a:pt x="124" y="1"/>
                    <a:pt x="11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7" name="Google Shape;5477;p191"/>
            <p:cNvSpPr/>
            <p:nvPr/>
          </p:nvSpPr>
          <p:spPr>
            <a:xfrm>
              <a:off x="-2991747" y="3506627"/>
              <a:ext cx="30510" cy="53932"/>
            </a:xfrm>
            <a:custGeom>
              <a:avLst/>
              <a:gdLst/>
              <a:ahLst/>
              <a:cxnLst/>
              <a:rect l="l" t="t" r="r" b="b"/>
              <a:pathLst>
                <a:path w="439" h="776" extrusionOk="0">
                  <a:moveTo>
                    <a:pt x="402" y="1"/>
                  </a:moveTo>
                  <a:cubicBezTo>
                    <a:pt x="395" y="1"/>
                    <a:pt x="388" y="3"/>
                    <a:pt x="382" y="8"/>
                  </a:cubicBezTo>
                  <a:cubicBezTo>
                    <a:pt x="278" y="91"/>
                    <a:pt x="210" y="218"/>
                    <a:pt x="149" y="335"/>
                  </a:cubicBezTo>
                  <a:cubicBezTo>
                    <a:pt x="88" y="457"/>
                    <a:pt x="37" y="585"/>
                    <a:pt x="8" y="717"/>
                  </a:cubicBezTo>
                  <a:cubicBezTo>
                    <a:pt x="0" y="752"/>
                    <a:pt x="30" y="775"/>
                    <a:pt x="58" y="775"/>
                  </a:cubicBezTo>
                  <a:cubicBezTo>
                    <a:pt x="77" y="775"/>
                    <a:pt x="94" y="765"/>
                    <a:pt x="99" y="741"/>
                  </a:cubicBezTo>
                  <a:cubicBezTo>
                    <a:pt x="129" y="614"/>
                    <a:pt x="175" y="493"/>
                    <a:pt x="235" y="377"/>
                  </a:cubicBezTo>
                  <a:cubicBezTo>
                    <a:pt x="294" y="264"/>
                    <a:pt x="375" y="161"/>
                    <a:pt x="428" y="44"/>
                  </a:cubicBezTo>
                  <a:cubicBezTo>
                    <a:pt x="439" y="21"/>
                    <a:pt x="422" y="1"/>
                    <a:pt x="4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8" name="Google Shape;5478;p191"/>
            <p:cNvSpPr/>
            <p:nvPr/>
          </p:nvSpPr>
          <p:spPr>
            <a:xfrm>
              <a:off x="-2307873" y="3573833"/>
              <a:ext cx="21406" cy="87570"/>
            </a:xfrm>
            <a:custGeom>
              <a:avLst/>
              <a:gdLst/>
              <a:ahLst/>
              <a:cxnLst/>
              <a:rect l="l" t="t" r="r" b="b"/>
              <a:pathLst>
                <a:path w="308" h="1260" extrusionOk="0">
                  <a:moveTo>
                    <a:pt x="63" y="0"/>
                  </a:moveTo>
                  <a:cubicBezTo>
                    <a:pt x="37" y="0"/>
                    <a:pt x="14" y="14"/>
                    <a:pt x="5" y="49"/>
                  </a:cubicBezTo>
                  <a:cubicBezTo>
                    <a:pt x="1" y="66"/>
                    <a:pt x="14" y="79"/>
                    <a:pt x="29" y="79"/>
                  </a:cubicBezTo>
                  <a:cubicBezTo>
                    <a:pt x="31" y="79"/>
                    <a:pt x="32" y="79"/>
                    <a:pt x="33" y="78"/>
                  </a:cubicBezTo>
                  <a:lnTo>
                    <a:pt x="33" y="78"/>
                  </a:lnTo>
                  <a:cubicBezTo>
                    <a:pt x="41" y="126"/>
                    <a:pt x="72" y="182"/>
                    <a:pt x="83" y="223"/>
                  </a:cubicBezTo>
                  <a:cubicBezTo>
                    <a:pt x="106" y="301"/>
                    <a:pt x="124" y="379"/>
                    <a:pt x="139" y="459"/>
                  </a:cubicBezTo>
                  <a:cubicBezTo>
                    <a:pt x="190" y="701"/>
                    <a:pt x="181" y="949"/>
                    <a:pt x="125" y="1190"/>
                  </a:cubicBezTo>
                  <a:cubicBezTo>
                    <a:pt x="115" y="1232"/>
                    <a:pt x="150" y="1260"/>
                    <a:pt x="183" y="1260"/>
                  </a:cubicBezTo>
                  <a:cubicBezTo>
                    <a:pt x="205" y="1260"/>
                    <a:pt x="227" y="1247"/>
                    <a:pt x="234" y="1219"/>
                  </a:cubicBezTo>
                  <a:cubicBezTo>
                    <a:pt x="307" y="921"/>
                    <a:pt x="303" y="623"/>
                    <a:pt x="237" y="324"/>
                  </a:cubicBezTo>
                  <a:cubicBezTo>
                    <a:pt x="216" y="233"/>
                    <a:pt x="198" y="122"/>
                    <a:pt x="142" y="44"/>
                  </a:cubicBezTo>
                  <a:cubicBezTo>
                    <a:pt x="125" y="19"/>
                    <a:pt x="92"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9" name="Google Shape;5479;p191"/>
            <p:cNvSpPr/>
            <p:nvPr/>
          </p:nvSpPr>
          <p:spPr>
            <a:xfrm>
              <a:off x="-2244073" y="3603370"/>
              <a:ext cx="8618" cy="51291"/>
            </a:xfrm>
            <a:custGeom>
              <a:avLst/>
              <a:gdLst/>
              <a:ahLst/>
              <a:cxnLst/>
              <a:rect l="l" t="t" r="r" b="b"/>
              <a:pathLst>
                <a:path w="124" h="738" extrusionOk="0">
                  <a:moveTo>
                    <a:pt x="61" y="1"/>
                  </a:moveTo>
                  <a:cubicBezTo>
                    <a:pt x="52" y="1"/>
                    <a:pt x="43" y="5"/>
                    <a:pt x="36" y="14"/>
                  </a:cubicBezTo>
                  <a:cubicBezTo>
                    <a:pt x="3" y="59"/>
                    <a:pt x="7" y="116"/>
                    <a:pt x="4" y="169"/>
                  </a:cubicBezTo>
                  <a:cubicBezTo>
                    <a:pt x="0" y="226"/>
                    <a:pt x="0" y="283"/>
                    <a:pt x="0" y="341"/>
                  </a:cubicBezTo>
                  <a:cubicBezTo>
                    <a:pt x="0" y="454"/>
                    <a:pt x="2" y="567"/>
                    <a:pt x="2" y="679"/>
                  </a:cubicBezTo>
                  <a:cubicBezTo>
                    <a:pt x="2" y="718"/>
                    <a:pt x="32" y="737"/>
                    <a:pt x="62" y="737"/>
                  </a:cubicBezTo>
                  <a:cubicBezTo>
                    <a:pt x="91" y="737"/>
                    <a:pt x="121" y="718"/>
                    <a:pt x="121" y="679"/>
                  </a:cubicBezTo>
                  <a:cubicBezTo>
                    <a:pt x="121" y="567"/>
                    <a:pt x="122" y="454"/>
                    <a:pt x="122" y="341"/>
                  </a:cubicBezTo>
                  <a:cubicBezTo>
                    <a:pt x="122" y="286"/>
                    <a:pt x="123" y="231"/>
                    <a:pt x="120" y="175"/>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0" name="Google Shape;5480;p191"/>
            <p:cNvSpPr/>
            <p:nvPr/>
          </p:nvSpPr>
          <p:spPr>
            <a:xfrm>
              <a:off x="-2228018" y="3599756"/>
              <a:ext cx="25576" cy="55600"/>
            </a:xfrm>
            <a:custGeom>
              <a:avLst/>
              <a:gdLst/>
              <a:ahLst/>
              <a:cxnLst/>
              <a:rect l="l" t="t" r="r" b="b"/>
              <a:pathLst>
                <a:path w="368" h="800" extrusionOk="0">
                  <a:moveTo>
                    <a:pt x="329" y="1"/>
                  </a:moveTo>
                  <a:cubicBezTo>
                    <a:pt x="322" y="1"/>
                    <a:pt x="315" y="3"/>
                    <a:pt x="307" y="9"/>
                  </a:cubicBezTo>
                  <a:cubicBezTo>
                    <a:pt x="205" y="91"/>
                    <a:pt x="150" y="211"/>
                    <a:pt x="110" y="334"/>
                  </a:cubicBezTo>
                  <a:cubicBezTo>
                    <a:pt x="69" y="457"/>
                    <a:pt x="44" y="586"/>
                    <a:pt x="13" y="712"/>
                  </a:cubicBezTo>
                  <a:cubicBezTo>
                    <a:pt x="1" y="765"/>
                    <a:pt x="45" y="799"/>
                    <a:pt x="86" y="799"/>
                  </a:cubicBezTo>
                  <a:cubicBezTo>
                    <a:pt x="113" y="799"/>
                    <a:pt x="139" y="784"/>
                    <a:pt x="146" y="750"/>
                  </a:cubicBezTo>
                  <a:cubicBezTo>
                    <a:pt x="174" y="629"/>
                    <a:pt x="199" y="507"/>
                    <a:pt x="232" y="386"/>
                  </a:cubicBezTo>
                  <a:cubicBezTo>
                    <a:pt x="265" y="270"/>
                    <a:pt x="309" y="159"/>
                    <a:pt x="356" y="47"/>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1" name="Google Shape;5481;p191"/>
            <p:cNvSpPr/>
            <p:nvPr/>
          </p:nvSpPr>
          <p:spPr>
            <a:xfrm>
              <a:off x="16950" y="3283187"/>
              <a:ext cx="21406" cy="87639"/>
            </a:xfrm>
            <a:custGeom>
              <a:avLst/>
              <a:gdLst/>
              <a:ahLst/>
              <a:cxnLst/>
              <a:rect l="l" t="t" r="r" b="b"/>
              <a:pathLst>
                <a:path w="308" h="1261" extrusionOk="0">
                  <a:moveTo>
                    <a:pt x="63" y="1"/>
                  </a:moveTo>
                  <a:cubicBezTo>
                    <a:pt x="37" y="1"/>
                    <a:pt x="14" y="15"/>
                    <a:pt x="5" y="50"/>
                  </a:cubicBezTo>
                  <a:cubicBezTo>
                    <a:pt x="1" y="67"/>
                    <a:pt x="15" y="79"/>
                    <a:pt x="30" y="79"/>
                  </a:cubicBezTo>
                  <a:cubicBezTo>
                    <a:pt x="31" y="79"/>
                    <a:pt x="32" y="79"/>
                    <a:pt x="33" y="79"/>
                  </a:cubicBezTo>
                  <a:lnTo>
                    <a:pt x="33" y="79"/>
                  </a:lnTo>
                  <a:cubicBezTo>
                    <a:pt x="41" y="127"/>
                    <a:pt x="71" y="183"/>
                    <a:pt x="83" y="224"/>
                  </a:cubicBezTo>
                  <a:cubicBezTo>
                    <a:pt x="105" y="302"/>
                    <a:pt x="124" y="380"/>
                    <a:pt x="139" y="459"/>
                  </a:cubicBezTo>
                  <a:cubicBezTo>
                    <a:pt x="190" y="701"/>
                    <a:pt x="182" y="949"/>
                    <a:pt x="126" y="1190"/>
                  </a:cubicBezTo>
                  <a:cubicBezTo>
                    <a:pt x="115" y="1233"/>
                    <a:pt x="149" y="1260"/>
                    <a:pt x="183" y="1260"/>
                  </a:cubicBezTo>
                  <a:cubicBezTo>
                    <a:pt x="205" y="1260"/>
                    <a:pt x="226" y="1248"/>
                    <a:pt x="234" y="1220"/>
                  </a:cubicBezTo>
                  <a:cubicBezTo>
                    <a:pt x="307" y="922"/>
                    <a:pt x="303" y="623"/>
                    <a:pt x="237" y="324"/>
                  </a:cubicBezTo>
                  <a:cubicBezTo>
                    <a:pt x="216" y="234"/>
                    <a:pt x="198" y="122"/>
                    <a:pt x="142" y="44"/>
                  </a:cubicBezTo>
                  <a:cubicBezTo>
                    <a:pt x="125" y="20"/>
                    <a:pt x="92" y="1"/>
                    <a:pt x="6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2" name="Google Shape;5482;p191"/>
            <p:cNvSpPr/>
            <p:nvPr/>
          </p:nvSpPr>
          <p:spPr>
            <a:xfrm>
              <a:off x="80680" y="3312863"/>
              <a:ext cx="8618" cy="51152"/>
            </a:xfrm>
            <a:custGeom>
              <a:avLst/>
              <a:gdLst/>
              <a:ahLst/>
              <a:cxnLst/>
              <a:rect l="l" t="t" r="r" b="b"/>
              <a:pathLst>
                <a:path w="124" h="736" extrusionOk="0">
                  <a:moveTo>
                    <a:pt x="61" y="1"/>
                  </a:moveTo>
                  <a:cubicBezTo>
                    <a:pt x="52" y="1"/>
                    <a:pt x="43" y="5"/>
                    <a:pt x="36" y="14"/>
                  </a:cubicBezTo>
                  <a:cubicBezTo>
                    <a:pt x="3" y="59"/>
                    <a:pt x="6" y="115"/>
                    <a:pt x="4" y="169"/>
                  </a:cubicBezTo>
                  <a:cubicBezTo>
                    <a:pt x="0" y="227"/>
                    <a:pt x="0" y="284"/>
                    <a:pt x="0" y="341"/>
                  </a:cubicBezTo>
                  <a:cubicBezTo>
                    <a:pt x="0" y="454"/>
                    <a:pt x="1" y="566"/>
                    <a:pt x="1" y="679"/>
                  </a:cubicBezTo>
                  <a:cubicBezTo>
                    <a:pt x="2" y="717"/>
                    <a:pt x="32" y="736"/>
                    <a:pt x="62" y="736"/>
                  </a:cubicBezTo>
                  <a:cubicBezTo>
                    <a:pt x="92" y="736"/>
                    <a:pt x="121" y="717"/>
                    <a:pt x="121" y="679"/>
                  </a:cubicBezTo>
                  <a:cubicBezTo>
                    <a:pt x="121" y="566"/>
                    <a:pt x="122" y="454"/>
                    <a:pt x="122" y="341"/>
                  </a:cubicBezTo>
                  <a:cubicBezTo>
                    <a:pt x="122" y="286"/>
                    <a:pt x="123" y="230"/>
                    <a:pt x="119" y="176"/>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3" name="Google Shape;5483;p191"/>
            <p:cNvSpPr/>
            <p:nvPr/>
          </p:nvSpPr>
          <p:spPr>
            <a:xfrm>
              <a:off x="96804" y="3309180"/>
              <a:ext cx="25576" cy="55531"/>
            </a:xfrm>
            <a:custGeom>
              <a:avLst/>
              <a:gdLst/>
              <a:ahLst/>
              <a:cxnLst/>
              <a:rect l="l" t="t" r="r" b="b"/>
              <a:pathLst>
                <a:path w="368" h="799" extrusionOk="0">
                  <a:moveTo>
                    <a:pt x="329" y="0"/>
                  </a:moveTo>
                  <a:cubicBezTo>
                    <a:pt x="322" y="0"/>
                    <a:pt x="315" y="3"/>
                    <a:pt x="307" y="9"/>
                  </a:cubicBezTo>
                  <a:cubicBezTo>
                    <a:pt x="205" y="91"/>
                    <a:pt x="150" y="210"/>
                    <a:pt x="109" y="333"/>
                  </a:cubicBezTo>
                  <a:cubicBezTo>
                    <a:pt x="68" y="456"/>
                    <a:pt x="44" y="586"/>
                    <a:pt x="13" y="712"/>
                  </a:cubicBezTo>
                  <a:cubicBezTo>
                    <a:pt x="1" y="765"/>
                    <a:pt x="44" y="799"/>
                    <a:pt x="85" y="799"/>
                  </a:cubicBezTo>
                  <a:cubicBezTo>
                    <a:pt x="112" y="799"/>
                    <a:pt x="138" y="784"/>
                    <a:pt x="146" y="750"/>
                  </a:cubicBezTo>
                  <a:cubicBezTo>
                    <a:pt x="174" y="629"/>
                    <a:pt x="199" y="507"/>
                    <a:pt x="232" y="386"/>
                  </a:cubicBezTo>
                  <a:cubicBezTo>
                    <a:pt x="265" y="270"/>
                    <a:pt x="309" y="158"/>
                    <a:pt x="356" y="47"/>
                  </a:cubicBezTo>
                  <a:cubicBezTo>
                    <a:pt x="367" y="22"/>
                    <a:pt x="350" y="0"/>
                    <a:pt x="32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4" name="Google Shape;5484;p191"/>
            <p:cNvSpPr/>
            <p:nvPr/>
          </p:nvSpPr>
          <p:spPr>
            <a:xfrm>
              <a:off x="-455021" y="3320578"/>
              <a:ext cx="18765" cy="58519"/>
            </a:xfrm>
            <a:custGeom>
              <a:avLst/>
              <a:gdLst/>
              <a:ahLst/>
              <a:cxnLst/>
              <a:rect l="l" t="t" r="r" b="b"/>
              <a:pathLst>
                <a:path w="270" h="842" extrusionOk="0">
                  <a:moveTo>
                    <a:pt x="40" y="0"/>
                  </a:moveTo>
                  <a:cubicBezTo>
                    <a:pt x="32" y="0"/>
                    <a:pt x="24" y="5"/>
                    <a:pt x="21" y="15"/>
                  </a:cubicBezTo>
                  <a:cubicBezTo>
                    <a:pt x="12" y="39"/>
                    <a:pt x="2" y="57"/>
                    <a:pt x="1" y="83"/>
                  </a:cubicBezTo>
                  <a:cubicBezTo>
                    <a:pt x="0" y="114"/>
                    <a:pt x="1" y="145"/>
                    <a:pt x="5" y="176"/>
                  </a:cubicBezTo>
                  <a:cubicBezTo>
                    <a:pt x="13" y="252"/>
                    <a:pt x="27" y="329"/>
                    <a:pt x="42" y="406"/>
                  </a:cubicBezTo>
                  <a:cubicBezTo>
                    <a:pt x="59" y="487"/>
                    <a:pt x="82" y="566"/>
                    <a:pt x="109" y="645"/>
                  </a:cubicBezTo>
                  <a:cubicBezTo>
                    <a:pt x="136" y="718"/>
                    <a:pt x="175" y="777"/>
                    <a:pt x="223" y="836"/>
                  </a:cubicBezTo>
                  <a:cubicBezTo>
                    <a:pt x="227" y="840"/>
                    <a:pt x="232" y="842"/>
                    <a:pt x="238" y="842"/>
                  </a:cubicBezTo>
                  <a:cubicBezTo>
                    <a:pt x="253" y="842"/>
                    <a:pt x="269" y="828"/>
                    <a:pt x="263" y="813"/>
                  </a:cubicBezTo>
                  <a:cubicBezTo>
                    <a:pt x="236" y="747"/>
                    <a:pt x="222" y="675"/>
                    <a:pt x="202" y="606"/>
                  </a:cubicBezTo>
                  <a:cubicBezTo>
                    <a:pt x="181" y="528"/>
                    <a:pt x="165" y="449"/>
                    <a:pt x="150" y="370"/>
                  </a:cubicBezTo>
                  <a:cubicBezTo>
                    <a:pt x="136" y="299"/>
                    <a:pt x="127" y="229"/>
                    <a:pt x="113" y="157"/>
                  </a:cubicBezTo>
                  <a:cubicBezTo>
                    <a:pt x="108" y="128"/>
                    <a:pt x="102" y="99"/>
                    <a:pt x="93" y="71"/>
                  </a:cubicBezTo>
                  <a:cubicBezTo>
                    <a:pt x="84" y="44"/>
                    <a:pt x="70" y="31"/>
                    <a:pt x="57" y="10"/>
                  </a:cubicBezTo>
                  <a:cubicBezTo>
                    <a:pt x="52" y="3"/>
                    <a:pt x="46" y="0"/>
                    <a:pt x="4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5" name="Google Shape;5485;p191"/>
            <p:cNvSpPr/>
            <p:nvPr/>
          </p:nvSpPr>
          <p:spPr>
            <a:xfrm>
              <a:off x="-433754" y="3341566"/>
              <a:ext cx="17723" cy="38433"/>
            </a:xfrm>
            <a:custGeom>
              <a:avLst/>
              <a:gdLst/>
              <a:ahLst/>
              <a:cxnLst/>
              <a:rect l="l" t="t" r="r" b="b"/>
              <a:pathLst>
                <a:path w="255" h="553" extrusionOk="0">
                  <a:moveTo>
                    <a:pt x="234" y="1"/>
                  </a:moveTo>
                  <a:cubicBezTo>
                    <a:pt x="185" y="1"/>
                    <a:pt x="141" y="38"/>
                    <a:pt x="106" y="71"/>
                  </a:cubicBezTo>
                  <a:cubicBezTo>
                    <a:pt x="69" y="107"/>
                    <a:pt x="48" y="149"/>
                    <a:pt x="33" y="197"/>
                  </a:cubicBezTo>
                  <a:cubicBezTo>
                    <a:pt x="1" y="303"/>
                    <a:pt x="19" y="423"/>
                    <a:pt x="49" y="525"/>
                  </a:cubicBezTo>
                  <a:cubicBezTo>
                    <a:pt x="55" y="544"/>
                    <a:pt x="68" y="552"/>
                    <a:pt x="82" y="552"/>
                  </a:cubicBezTo>
                  <a:cubicBezTo>
                    <a:pt x="102" y="552"/>
                    <a:pt x="123" y="534"/>
                    <a:pt x="120" y="507"/>
                  </a:cubicBezTo>
                  <a:cubicBezTo>
                    <a:pt x="106" y="416"/>
                    <a:pt x="101" y="322"/>
                    <a:pt x="120" y="231"/>
                  </a:cubicBezTo>
                  <a:cubicBezTo>
                    <a:pt x="127" y="193"/>
                    <a:pt x="140" y="155"/>
                    <a:pt x="158" y="122"/>
                  </a:cubicBezTo>
                  <a:cubicBezTo>
                    <a:pt x="178" y="82"/>
                    <a:pt x="218" y="62"/>
                    <a:pt x="247" y="27"/>
                  </a:cubicBezTo>
                  <a:cubicBezTo>
                    <a:pt x="255" y="17"/>
                    <a:pt x="250" y="1"/>
                    <a:pt x="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6" name="Google Shape;5486;p191"/>
            <p:cNvSpPr/>
            <p:nvPr/>
          </p:nvSpPr>
          <p:spPr>
            <a:xfrm>
              <a:off x="-405745" y="3320717"/>
              <a:ext cx="34889" cy="48233"/>
            </a:xfrm>
            <a:custGeom>
              <a:avLst/>
              <a:gdLst/>
              <a:ahLst/>
              <a:cxnLst/>
              <a:rect l="l" t="t" r="r" b="b"/>
              <a:pathLst>
                <a:path w="502" h="694" extrusionOk="0">
                  <a:moveTo>
                    <a:pt x="481" y="1"/>
                  </a:moveTo>
                  <a:cubicBezTo>
                    <a:pt x="479" y="1"/>
                    <a:pt x="476" y="1"/>
                    <a:pt x="474" y="3"/>
                  </a:cubicBezTo>
                  <a:cubicBezTo>
                    <a:pt x="259" y="165"/>
                    <a:pt x="80" y="401"/>
                    <a:pt x="6" y="659"/>
                  </a:cubicBezTo>
                  <a:cubicBezTo>
                    <a:pt x="1" y="678"/>
                    <a:pt x="18" y="694"/>
                    <a:pt x="34" y="694"/>
                  </a:cubicBezTo>
                  <a:cubicBezTo>
                    <a:pt x="42" y="694"/>
                    <a:pt x="50" y="690"/>
                    <a:pt x="55" y="680"/>
                  </a:cubicBezTo>
                  <a:cubicBezTo>
                    <a:pt x="107" y="556"/>
                    <a:pt x="182" y="445"/>
                    <a:pt x="262" y="340"/>
                  </a:cubicBezTo>
                  <a:cubicBezTo>
                    <a:pt x="341" y="235"/>
                    <a:pt x="430" y="138"/>
                    <a:pt x="495" y="25"/>
                  </a:cubicBezTo>
                  <a:cubicBezTo>
                    <a:pt x="501" y="15"/>
                    <a:pt x="492" y="1"/>
                    <a:pt x="48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7" name="Google Shape;5487;p191"/>
            <p:cNvSpPr/>
            <p:nvPr/>
          </p:nvSpPr>
          <p:spPr>
            <a:xfrm>
              <a:off x="-1344265" y="3343582"/>
              <a:ext cx="28773" cy="67137"/>
            </a:xfrm>
            <a:custGeom>
              <a:avLst/>
              <a:gdLst/>
              <a:ahLst/>
              <a:cxnLst/>
              <a:rect l="l" t="t" r="r" b="b"/>
              <a:pathLst>
                <a:path w="414" h="966" extrusionOk="0">
                  <a:moveTo>
                    <a:pt x="70" y="1"/>
                  </a:moveTo>
                  <a:cubicBezTo>
                    <a:pt x="63" y="1"/>
                    <a:pt x="55" y="5"/>
                    <a:pt x="49" y="11"/>
                  </a:cubicBezTo>
                  <a:cubicBezTo>
                    <a:pt x="0" y="55"/>
                    <a:pt x="47" y="165"/>
                    <a:pt x="64" y="218"/>
                  </a:cubicBezTo>
                  <a:cubicBezTo>
                    <a:pt x="89" y="300"/>
                    <a:pt x="118" y="382"/>
                    <a:pt x="150" y="463"/>
                  </a:cubicBezTo>
                  <a:cubicBezTo>
                    <a:pt x="212" y="621"/>
                    <a:pt x="282" y="777"/>
                    <a:pt x="335" y="940"/>
                  </a:cubicBezTo>
                  <a:cubicBezTo>
                    <a:pt x="341" y="958"/>
                    <a:pt x="355" y="965"/>
                    <a:pt x="370" y="965"/>
                  </a:cubicBezTo>
                  <a:cubicBezTo>
                    <a:pt x="392" y="965"/>
                    <a:pt x="414" y="948"/>
                    <a:pt x="406" y="920"/>
                  </a:cubicBezTo>
                  <a:cubicBezTo>
                    <a:pt x="361" y="756"/>
                    <a:pt x="302" y="596"/>
                    <a:pt x="246" y="436"/>
                  </a:cubicBezTo>
                  <a:cubicBezTo>
                    <a:pt x="217" y="357"/>
                    <a:pt x="191" y="278"/>
                    <a:pt x="166" y="198"/>
                  </a:cubicBezTo>
                  <a:cubicBezTo>
                    <a:pt x="155" y="158"/>
                    <a:pt x="146" y="119"/>
                    <a:pt x="133" y="80"/>
                  </a:cubicBezTo>
                  <a:cubicBezTo>
                    <a:pt x="123" y="48"/>
                    <a:pt x="114" y="16"/>
                    <a:pt x="78" y="2"/>
                  </a:cubicBezTo>
                  <a:cubicBezTo>
                    <a:pt x="75" y="1"/>
                    <a:pt x="73" y="1"/>
                    <a:pt x="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8" name="Google Shape;5488;p191"/>
            <p:cNvSpPr/>
            <p:nvPr/>
          </p:nvSpPr>
          <p:spPr>
            <a:xfrm>
              <a:off x="-1323971" y="3350184"/>
              <a:ext cx="18209" cy="41144"/>
            </a:xfrm>
            <a:custGeom>
              <a:avLst/>
              <a:gdLst/>
              <a:ahLst/>
              <a:cxnLst/>
              <a:rect l="l" t="t" r="r" b="b"/>
              <a:pathLst>
                <a:path w="262" h="592" extrusionOk="0">
                  <a:moveTo>
                    <a:pt x="211" y="1"/>
                  </a:moveTo>
                  <a:cubicBezTo>
                    <a:pt x="193" y="1"/>
                    <a:pt x="176" y="8"/>
                    <a:pt x="158" y="16"/>
                  </a:cubicBezTo>
                  <a:cubicBezTo>
                    <a:pt x="153" y="19"/>
                    <a:pt x="134" y="26"/>
                    <a:pt x="125" y="35"/>
                  </a:cubicBezTo>
                  <a:cubicBezTo>
                    <a:pt x="114" y="44"/>
                    <a:pt x="102" y="52"/>
                    <a:pt x="91" y="64"/>
                  </a:cubicBezTo>
                  <a:cubicBezTo>
                    <a:pt x="56" y="103"/>
                    <a:pt x="32" y="159"/>
                    <a:pt x="22" y="211"/>
                  </a:cubicBezTo>
                  <a:cubicBezTo>
                    <a:pt x="0" y="331"/>
                    <a:pt x="35" y="455"/>
                    <a:pt x="82" y="564"/>
                  </a:cubicBezTo>
                  <a:cubicBezTo>
                    <a:pt x="90" y="582"/>
                    <a:pt x="111" y="592"/>
                    <a:pt x="131" y="592"/>
                  </a:cubicBezTo>
                  <a:cubicBezTo>
                    <a:pt x="138" y="592"/>
                    <a:pt x="145" y="590"/>
                    <a:pt x="151" y="588"/>
                  </a:cubicBezTo>
                  <a:cubicBezTo>
                    <a:pt x="174" y="575"/>
                    <a:pt x="191" y="547"/>
                    <a:pt x="182" y="520"/>
                  </a:cubicBezTo>
                  <a:cubicBezTo>
                    <a:pt x="166" y="475"/>
                    <a:pt x="151" y="419"/>
                    <a:pt x="146" y="378"/>
                  </a:cubicBezTo>
                  <a:cubicBezTo>
                    <a:pt x="144" y="354"/>
                    <a:pt x="143" y="332"/>
                    <a:pt x="143" y="308"/>
                  </a:cubicBezTo>
                  <a:cubicBezTo>
                    <a:pt x="143" y="297"/>
                    <a:pt x="143" y="287"/>
                    <a:pt x="144" y="275"/>
                  </a:cubicBezTo>
                  <a:cubicBezTo>
                    <a:pt x="144" y="275"/>
                    <a:pt x="145" y="262"/>
                    <a:pt x="145" y="262"/>
                  </a:cubicBezTo>
                  <a:lnTo>
                    <a:pt x="145" y="262"/>
                  </a:lnTo>
                  <a:cubicBezTo>
                    <a:pt x="145" y="262"/>
                    <a:pt x="145" y="263"/>
                    <a:pt x="145" y="266"/>
                  </a:cubicBezTo>
                  <a:cubicBezTo>
                    <a:pt x="146" y="261"/>
                    <a:pt x="146" y="256"/>
                    <a:pt x="148" y="251"/>
                  </a:cubicBezTo>
                  <a:cubicBezTo>
                    <a:pt x="151" y="230"/>
                    <a:pt x="155" y="210"/>
                    <a:pt x="163" y="190"/>
                  </a:cubicBezTo>
                  <a:cubicBezTo>
                    <a:pt x="164" y="188"/>
                    <a:pt x="166" y="183"/>
                    <a:pt x="166" y="183"/>
                  </a:cubicBezTo>
                  <a:lnTo>
                    <a:pt x="166" y="183"/>
                  </a:lnTo>
                  <a:cubicBezTo>
                    <a:pt x="166" y="183"/>
                    <a:pt x="165" y="184"/>
                    <a:pt x="164" y="187"/>
                  </a:cubicBezTo>
                  <a:cubicBezTo>
                    <a:pt x="166" y="182"/>
                    <a:pt x="169" y="177"/>
                    <a:pt x="171" y="170"/>
                  </a:cubicBezTo>
                  <a:cubicBezTo>
                    <a:pt x="176" y="162"/>
                    <a:pt x="182" y="153"/>
                    <a:pt x="187" y="144"/>
                  </a:cubicBezTo>
                  <a:cubicBezTo>
                    <a:pt x="192" y="137"/>
                    <a:pt x="196" y="129"/>
                    <a:pt x="203" y="122"/>
                  </a:cubicBezTo>
                  <a:lnTo>
                    <a:pt x="203" y="122"/>
                  </a:lnTo>
                  <a:cubicBezTo>
                    <a:pt x="202" y="122"/>
                    <a:pt x="202" y="123"/>
                    <a:pt x="202" y="123"/>
                  </a:cubicBezTo>
                  <a:cubicBezTo>
                    <a:pt x="202" y="123"/>
                    <a:pt x="203" y="122"/>
                    <a:pt x="204" y="121"/>
                  </a:cubicBezTo>
                  <a:lnTo>
                    <a:pt x="204" y="121"/>
                  </a:lnTo>
                  <a:cubicBezTo>
                    <a:pt x="204" y="121"/>
                    <a:pt x="203" y="122"/>
                    <a:pt x="203" y="122"/>
                  </a:cubicBezTo>
                  <a:lnTo>
                    <a:pt x="203" y="122"/>
                  </a:lnTo>
                  <a:cubicBezTo>
                    <a:pt x="204" y="120"/>
                    <a:pt x="207" y="117"/>
                    <a:pt x="207" y="117"/>
                  </a:cubicBezTo>
                  <a:cubicBezTo>
                    <a:pt x="212" y="110"/>
                    <a:pt x="216" y="103"/>
                    <a:pt x="222" y="97"/>
                  </a:cubicBezTo>
                  <a:cubicBezTo>
                    <a:pt x="233" y="85"/>
                    <a:pt x="252" y="66"/>
                    <a:pt x="258" y="44"/>
                  </a:cubicBezTo>
                  <a:cubicBezTo>
                    <a:pt x="262" y="30"/>
                    <a:pt x="257" y="15"/>
                    <a:pt x="245" y="9"/>
                  </a:cubicBezTo>
                  <a:cubicBezTo>
                    <a:pt x="233" y="3"/>
                    <a:pt x="222" y="1"/>
                    <a:pt x="2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9" name="Google Shape;5489;p191"/>
            <p:cNvSpPr/>
            <p:nvPr/>
          </p:nvSpPr>
          <p:spPr>
            <a:xfrm>
              <a:off x="-1302148" y="3350949"/>
              <a:ext cx="34472" cy="39754"/>
            </a:xfrm>
            <a:custGeom>
              <a:avLst/>
              <a:gdLst/>
              <a:ahLst/>
              <a:cxnLst/>
              <a:rect l="l" t="t" r="r" b="b"/>
              <a:pathLst>
                <a:path w="496" h="572" extrusionOk="0">
                  <a:moveTo>
                    <a:pt x="464" y="0"/>
                  </a:moveTo>
                  <a:cubicBezTo>
                    <a:pt x="460" y="0"/>
                    <a:pt x="456" y="1"/>
                    <a:pt x="452" y="4"/>
                  </a:cubicBezTo>
                  <a:cubicBezTo>
                    <a:pt x="357" y="59"/>
                    <a:pt x="280" y="140"/>
                    <a:pt x="211" y="225"/>
                  </a:cubicBezTo>
                  <a:cubicBezTo>
                    <a:pt x="142" y="313"/>
                    <a:pt x="80" y="405"/>
                    <a:pt x="23" y="501"/>
                  </a:cubicBezTo>
                  <a:cubicBezTo>
                    <a:pt x="1" y="537"/>
                    <a:pt x="34" y="572"/>
                    <a:pt x="67" y="572"/>
                  </a:cubicBezTo>
                  <a:cubicBezTo>
                    <a:pt x="82" y="572"/>
                    <a:pt x="97" y="565"/>
                    <a:pt x="106" y="548"/>
                  </a:cubicBezTo>
                  <a:cubicBezTo>
                    <a:pt x="162" y="459"/>
                    <a:pt x="223" y="372"/>
                    <a:pt x="290" y="291"/>
                  </a:cubicBezTo>
                  <a:cubicBezTo>
                    <a:pt x="357" y="209"/>
                    <a:pt x="428" y="127"/>
                    <a:pt x="486" y="38"/>
                  </a:cubicBezTo>
                  <a:cubicBezTo>
                    <a:pt x="496"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0" name="Google Shape;5490;p191"/>
            <p:cNvSpPr/>
            <p:nvPr/>
          </p:nvSpPr>
          <p:spPr>
            <a:xfrm>
              <a:off x="-2332754" y="3414402"/>
              <a:ext cx="15499" cy="57963"/>
            </a:xfrm>
            <a:custGeom>
              <a:avLst/>
              <a:gdLst/>
              <a:ahLst/>
              <a:cxnLst/>
              <a:rect l="l" t="t" r="r" b="b"/>
              <a:pathLst>
                <a:path w="223" h="834" extrusionOk="0">
                  <a:moveTo>
                    <a:pt x="57" y="1"/>
                  </a:moveTo>
                  <a:cubicBezTo>
                    <a:pt x="42" y="1"/>
                    <a:pt x="27" y="10"/>
                    <a:pt x="21" y="27"/>
                  </a:cubicBezTo>
                  <a:cubicBezTo>
                    <a:pt x="0" y="88"/>
                    <a:pt x="10" y="161"/>
                    <a:pt x="15" y="223"/>
                  </a:cubicBezTo>
                  <a:cubicBezTo>
                    <a:pt x="19" y="288"/>
                    <a:pt x="25" y="352"/>
                    <a:pt x="34" y="414"/>
                  </a:cubicBezTo>
                  <a:cubicBezTo>
                    <a:pt x="43" y="477"/>
                    <a:pt x="52" y="538"/>
                    <a:pt x="62" y="600"/>
                  </a:cubicBezTo>
                  <a:cubicBezTo>
                    <a:pt x="72" y="666"/>
                    <a:pt x="82" y="735"/>
                    <a:pt x="108" y="797"/>
                  </a:cubicBezTo>
                  <a:cubicBezTo>
                    <a:pt x="117" y="819"/>
                    <a:pt x="142" y="833"/>
                    <a:pt x="164" y="833"/>
                  </a:cubicBezTo>
                  <a:cubicBezTo>
                    <a:pt x="183" y="833"/>
                    <a:pt x="199" y="823"/>
                    <a:pt x="203" y="797"/>
                  </a:cubicBezTo>
                  <a:cubicBezTo>
                    <a:pt x="223" y="665"/>
                    <a:pt x="193" y="529"/>
                    <a:pt x="175" y="398"/>
                  </a:cubicBezTo>
                  <a:cubicBezTo>
                    <a:pt x="166" y="334"/>
                    <a:pt x="154" y="270"/>
                    <a:pt x="142" y="206"/>
                  </a:cubicBezTo>
                  <a:cubicBezTo>
                    <a:pt x="128" y="143"/>
                    <a:pt x="120" y="73"/>
                    <a:pt x="86" y="18"/>
                  </a:cubicBezTo>
                  <a:cubicBezTo>
                    <a:pt x="79" y="6"/>
                    <a:pt x="68"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1" name="Google Shape;5491;p191"/>
            <p:cNvSpPr/>
            <p:nvPr/>
          </p:nvSpPr>
          <p:spPr>
            <a:xfrm>
              <a:off x="-2305788" y="3428371"/>
              <a:ext cx="14595" cy="37600"/>
            </a:xfrm>
            <a:custGeom>
              <a:avLst/>
              <a:gdLst/>
              <a:ahLst/>
              <a:cxnLst/>
              <a:rect l="l" t="t" r="r" b="b"/>
              <a:pathLst>
                <a:path w="210" h="541" extrusionOk="0">
                  <a:moveTo>
                    <a:pt x="171" y="1"/>
                  </a:moveTo>
                  <a:cubicBezTo>
                    <a:pt x="165" y="1"/>
                    <a:pt x="159" y="2"/>
                    <a:pt x="153" y="6"/>
                  </a:cubicBezTo>
                  <a:cubicBezTo>
                    <a:pt x="134" y="17"/>
                    <a:pt x="114" y="32"/>
                    <a:pt x="99" y="48"/>
                  </a:cubicBezTo>
                  <a:cubicBezTo>
                    <a:pt x="83" y="67"/>
                    <a:pt x="71" y="88"/>
                    <a:pt x="58" y="109"/>
                  </a:cubicBezTo>
                  <a:cubicBezTo>
                    <a:pt x="36" y="147"/>
                    <a:pt x="21" y="186"/>
                    <a:pt x="15" y="232"/>
                  </a:cubicBezTo>
                  <a:cubicBezTo>
                    <a:pt x="1" y="329"/>
                    <a:pt x="29" y="426"/>
                    <a:pt x="71" y="513"/>
                  </a:cubicBezTo>
                  <a:cubicBezTo>
                    <a:pt x="80" y="531"/>
                    <a:pt x="100" y="541"/>
                    <a:pt x="121" y="541"/>
                  </a:cubicBezTo>
                  <a:cubicBezTo>
                    <a:pt x="131" y="541"/>
                    <a:pt x="140" y="539"/>
                    <a:pt x="148" y="534"/>
                  </a:cubicBezTo>
                  <a:cubicBezTo>
                    <a:pt x="175" y="515"/>
                    <a:pt x="180" y="484"/>
                    <a:pt x="168" y="456"/>
                  </a:cubicBezTo>
                  <a:cubicBezTo>
                    <a:pt x="134" y="387"/>
                    <a:pt x="119" y="320"/>
                    <a:pt x="125" y="246"/>
                  </a:cubicBezTo>
                  <a:cubicBezTo>
                    <a:pt x="128" y="217"/>
                    <a:pt x="137" y="180"/>
                    <a:pt x="148" y="150"/>
                  </a:cubicBezTo>
                  <a:cubicBezTo>
                    <a:pt x="154" y="134"/>
                    <a:pt x="164" y="120"/>
                    <a:pt x="173" y="104"/>
                  </a:cubicBezTo>
                  <a:cubicBezTo>
                    <a:pt x="181" y="87"/>
                    <a:pt x="189" y="69"/>
                    <a:pt x="199" y="51"/>
                  </a:cubicBezTo>
                  <a:cubicBezTo>
                    <a:pt x="209" y="28"/>
                    <a:pt x="193" y="1"/>
                    <a:pt x="1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2" name="Google Shape;5492;p191"/>
            <p:cNvSpPr/>
            <p:nvPr/>
          </p:nvSpPr>
          <p:spPr>
            <a:xfrm>
              <a:off x="-1522808" y="3330863"/>
              <a:ext cx="8826" cy="47816"/>
            </a:xfrm>
            <a:custGeom>
              <a:avLst/>
              <a:gdLst/>
              <a:ahLst/>
              <a:cxnLst/>
              <a:rect l="l" t="t" r="r" b="b"/>
              <a:pathLst>
                <a:path w="127" h="688" extrusionOk="0">
                  <a:moveTo>
                    <a:pt x="63" y="0"/>
                  </a:moveTo>
                  <a:cubicBezTo>
                    <a:pt x="52" y="0"/>
                    <a:pt x="41" y="7"/>
                    <a:pt x="37" y="20"/>
                  </a:cubicBezTo>
                  <a:cubicBezTo>
                    <a:pt x="18" y="71"/>
                    <a:pt x="8" y="117"/>
                    <a:pt x="4" y="169"/>
                  </a:cubicBezTo>
                  <a:cubicBezTo>
                    <a:pt x="1" y="220"/>
                    <a:pt x="2" y="272"/>
                    <a:pt x="2" y="322"/>
                  </a:cubicBezTo>
                  <a:lnTo>
                    <a:pt x="2" y="627"/>
                  </a:lnTo>
                  <a:cubicBezTo>
                    <a:pt x="2" y="668"/>
                    <a:pt x="33" y="688"/>
                    <a:pt x="64" y="688"/>
                  </a:cubicBezTo>
                  <a:cubicBezTo>
                    <a:pt x="95" y="688"/>
                    <a:pt x="126" y="668"/>
                    <a:pt x="126" y="627"/>
                  </a:cubicBezTo>
                  <a:lnTo>
                    <a:pt x="126" y="322"/>
                  </a:lnTo>
                  <a:cubicBezTo>
                    <a:pt x="126" y="270"/>
                    <a:pt x="127" y="219"/>
                    <a:pt x="124" y="169"/>
                  </a:cubicBezTo>
                  <a:cubicBezTo>
                    <a:pt x="120" y="117"/>
                    <a:pt x="109" y="71"/>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3" name="Google Shape;5493;p191"/>
            <p:cNvSpPr/>
            <p:nvPr/>
          </p:nvSpPr>
          <p:spPr>
            <a:xfrm>
              <a:off x="-1470406" y="3362138"/>
              <a:ext cx="16680" cy="29885"/>
            </a:xfrm>
            <a:custGeom>
              <a:avLst/>
              <a:gdLst/>
              <a:ahLst/>
              <a:cxnLst/>
              <a:rect l="l" t="t" r="r" b="b"/>
              <a:pathLst>
                <a:path w="240" h="430" extrusionOk="0">
                  <a:moveTo>
                    <a:pt x="209" y="0"/>
                  </a:moveTo>
                  <a:cubicBezTo>
                    <a:pt x="203" y="0"/>
                    <a:pt x="196" y="2"/>
                    <a:pt x="191" y="7"/>
                  </a:cubicBezTo>
                  <a:cubicBezTo>
                    <a:pt x="139" y="50"/>
                    <a:pt x="105" y="110"/>
                    <a:pt x="78" y="170"/>
                  </a:cubicBezTo>
                  <a:cubicBezTo>
                    <a:pt x="49" y="231"/>
                    <a:pt x="27" y="296"/>
                    <a:pt x="7" y="362"/>
                  </a:cubicBezTo>
                  <a:cubicBezTo>
                    <a:pt x="0" y="389"/>
                    <a:pt x="17" y="422"/>
                    <a:pt x="44" y="427"/>
                  </a:cubicBezTo>
                  <a:cubicBezTo>
                    <a:pt x="50" y="429"/>
                    <a:pt x="56" y="430"/>
                    <a:pt x="61" y="430"/>
                  </a:cubicBezTo>
                  <a:cubicBezTo>
                    <a:pt x="85" y="430"/>
                    <a:pt x="105" y="415"/>
                    <a:pt x="111" y="391"/>
                  </a:cubicBezTo>
                  <a:cubicBezTo>
                    <a:pt x="128" y="330"/>
                    <a:pt x="149" y="269"/>
                    <a:pt x="172" y="211"/>
                  </a:cubicBezTo>
                  <a:cubicBezTo>
                    <a:pt x="196" y="154"/>
                    <a:pt x="223" y="97"/>
                    <a:pt x="236" y="34"/>
                  </a:cubicBezTo>
                  <a:cubicBezTo>
                    <a:pt x="240" y="14"/>
                    <a:pt x="225" y="0"/>
                    <a:pt x="20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4" name="Google Shape;5494;p191"/>
            <p:cNvSpPr/>
            <p:nvPr/>
          </p:nvSpPr>
          <p:spPr>
            <a:xfrm>
              <a:off x="-2026331" y="3356926"/>
              <a:ext cx="11676" cy="31692"/>
            </a:xfrm>
            <a:custGeom>
              <a:avLst/>
              <a:gdLst/>
              <a:ahLst/>
              <a:cxnLst/>
              <a:rect l="l" t="t" r="r" b="b"/>
              <a:pathLst>
                <a:path w="168" h="456" extrusionOk="0">
                  <a:moveTo>
                    <a:pt x="43" y="0"/>
                  </a:moveTo>
                  <a:cubicBezTo>
                    <a:pt x="22" y="0"/>
                    <a:pt x="0" y="20"/>
                    <a:pt x="1" y="41"/>
                  </a:cubicBezTo>
                  <a:cubicBezTo>
                    <a:pt x="1" y="51"/>
                    <a:pt x="1" y="60"/>
                    <a:pt x="3" y="70"/>
                  </a:cubicBezTo>
                  <a:cubicBezTo>
                    <a:pt x="3" y="72"/>
                    <a:pt x="6" y="85"/>
                    <a:pt x="6" y="85"/>
                  </a:cubicBezTo>
                  <a:cubicBezTo>
                    <a:pt x="6" y="85"/>
                    <a:pt x="6" y="85"/>
                    <a:pt x="6" y="85"/>
                  </a:cubicBezTo>
                  <a:cubicBezTo>
                    <a:pt x="7" y="96"/>
                    <a:pt x="14" y="117"/>
                    <a:pt x="18" y="132"/>
                  </a:cubicBezTo>
                  <a:cubicBezTo>
                    <a:pt x="26" y="159"/>
                    <a:pt x="29" y="188"/>
                    <a:pt x="34" y="214"/>
                  </a:cubicBezTo>
                  <a:cubicBezTo>
                    <a:pt x="34" y="211"/>
                    <a:pt x="33" y="210"/>
                    <a:pt x="33" y="210"/>
                  </a:cubicBezTo>
                  <a:lnTo>
                    <a:pt x="33" y="210"/>
                  </a:lnTo>
                  <a:cubicBezTo>
                    <a:pt x="34" y="210"/>
                    <a:pt x="36" y="222"/>
                    <a:pt x="36" y="224"/>
                  </a:cubicBezTo>
                  <a:cubicBezTo>
                    <a:pt x="37" y="232"/>
                    <a:pt x="37" y="239"/>
                    <a:pt x="37" y="246"/>
                  </a:cubicBezTo>
                  <a:cubicBezTo>
                    <a:pt x="38" y="260"/>
                    <a:pt x="38" y="274"/>
                    <a:pt x="37" y="289"/>
                  </a:cubicBezTo>
                  <a:cubicBezTo>
                    <a:pt x="37" y="303"/>
                    <a:pt x="36" y="319"/>
                    <a:pt x="34" y="333"/>
                  </a:cubicBezTo>
                  <a:cubicBezTo>
                    <a:pt x="34" y="337"/>
                    <a:pt x="33" y="342"/>
                    <a:pt x="33" y="345"/>
                  </a:cubicBezTo>
                  <a:cubicBezTo>
                    <a:pt x="33" y="343"/>
                    <a:pt x="34" y="341"/>
                    <a:pt x="34" y="341"/>
                  </a:cubicBezTo>
                  <a:lnTo>
                    <a:pt x="34" y="341"/>
                  </a:lnTo>
                  <a:cubicBezTo>
                    <a:pt x="34" y="341"/>
                    <a:pt x="34" y="343"/>
                    <a:pt x="33" y="347"/>
                  </a:cubicBezTo>
                  <a:cubicBezTo>
                    <a:pt x="32" y="356"/>
                    <a:pt x="31" y="364"/>
                    <a:pt x="29" y="373"/>
                  </a:cubicBezTo>
                  <a:cubicBezTo>
                    <a:pt x="23" y="406"/>
                    <a:pt x="38" y="446"/>
                    <a:pt x="75" y="453"/>
                  </a:cubicBezTo>
                  <a:cubicBezTo>
                    <a:pt x="80" y="455"/>
                    <a:pt x="86" y="456"/>
                    <a:pt x="92" y="456"/>
                  </a:cubicBezTo>
                  <a:cubicBezTo>
                    <a:pt x="118" y="456"/>
                    <a:pt x="148" y="439"/>
                    <a:pt x="154" y="409"/>
                  </a:cubicBezTo>
                  <a:cubicBezTo>
                    <a:pt x="166" y="334"/>
                    <a:pt x="167" y="262"/>
                    <a:pt x="156" y="189"/>
                  </a:cubicBezTo>
                  <a:cubicBezTo>
                    <a:pt x="151" y="157"/>
                    <a:pt x="141" y="127"/>
                    <a:pt x="129" y="96"/>
                  </a:cubicBezTo>
                  <a:cubicBezTo>
                    <a:pt x="120" y="76"/>
                    <a:pt x="113" y="57"/>
                    <a:pt x="99" y="40"/>
                  </a:cubicBezTo>
                  <a:cubicBezTo>
                    <a:pt x="87" y="27"/>
                    <a:pt x="75" y="16"/>
                    <a:pt x="62" y="6"/>
                  </a:cubicBezTo>
                  <a:cubicBezTo>
                    <a:pt x="56" y="2"/>
                    <a:pt x="50" y="0"/>
                    <a:pt x="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5" name="Google Shape;5495;p191"/>
            <p:cNvSpPr/>
            <p:nvPr/>
          </p:nvSpPr>
          <p:spPr>
            <a:xfrm>
              <a:off x="-1955372" y="3361721"/>
              <a:ext cx="10981" cy="26549"/>
            </a:xfrm>
            <a:custGeom>
              <a:avLst/>
              <a:gdLst/>
              <a:ahLst/>
              <a:cxnLst/>
              <a:rect l="l" t="t" r="r" b="b"/>
              <a:pathLst>
                <a:path w="158" h="382" extrusionOk="0">
                  <a:moveTo>
                    <a:pt x="118" y="1"/>
                  </a:moveTo>
                  <a:cubicBezTo>
                    <a:pt x="109" y="1"/>
                    <a:pt x="99" y="6"/>
                    <a:pt x="96" y="17"/>
                  </a:cubicBezTo>
                  <a:cubicBezTo>
                    <a:pt x="88" y="41"/>
                    <a:pt x="86" y="66"/>
                    <a:pt x="78" y="91"/>
                  </a:cubicBezTo>
                  <a:cubicBezTo>
                    <a:pt x="72" y="116"/>
                    <a:pt x="63" y="139"/>
                    <a:pt x="57" y="162"/>
                  </a:cubicBezTo>
                  <a:cubicBezTo>
                    <a:pt x="45" y="211"/>
                    <a:pt x="30" y="260"/>
                    <a:pt x="11" y="307"/>
                  </a:cubicBezTo>
                  <a:cubicBezTo>
                    <a:pt x="1" y="336"/>
                    <a:pt x="22" y="372"/>
                    <a:pt x="52" y="380"/>
                  </a:cubicBezTo>
                  <a:cubicBezTo>
                    <a:pt x="57" y="381"/>
                    <a:pt x="61" y="381"/>
                    <a:pt x="65" y="381"/>
                  </a:cubicBezTo>
                  <a:cubicBezTo>
                    <a:pt x="92" y="381"/>
                    <a:pt x="116" y="365"/>
                    <a:pt x="124" y="339"/>
                  </a:cubicBezTo>
                  <a:cubicBezTo>
                    <a:pt x="140" y="285"/>
                    <a:pt x="151" y="231"/>
                    <a:pt x="155" y="175"/>
                  </a:cubicBezTo>
                  <a:cubicBezTo>
                    <a:pt x="156" y="162"/>
                    <a:pt x="158" y="149"/>
                    <a:pt x="156" y="136"/>
                  </a:cubicBezTo>
                  <a:cubicBezTo>
                    <a:pt x="156" y="124"/>
                    <a:pt x="154" y="110"/>
                    <a:pt x="153" y="98"/>
                  </a:cubicBezTo>
                  <a:cubicBezTo>
                    <a:pt x="150" y="70"/>
                    <a:pt x="148" y="43"/>
                    <a:pt x="139" y="17"/>
                  </a:cubicBezTo>
                  <a:cubicBezTo>
                    <a:pt x="136" y="6"/>
                    <a:pt x="127" y="1"/>
                    <a:pt x="11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6" name="Google Shape;5496;p191"/>
            <p:cNvSpPr/>
            <p:nvPr/>
          </p:nvSpPr>
          <p:spPr>
            <a:xfrm>
              <a:off x="-2714166" y="3488696"/>
              <a:ext cx="30441" cy="50457"/>
            </a:xfrm>
            <a:custGeom>
              <a:avLst/>
              <a:gdLst/>
              <a:ahLst/>
              <a:cxnLst/>
              <a:rect l="l" t="t" r="r" b="b"/>
              <a:pathLst>
                <a:path w="438" h="726" extrusionOk="0">
                  <a:moveTo>
                    <a:pt x="28" y="0"/>
                  </a:moveTo>
                  <a:cubicBezTo>
                    <a:pt x="12" y="0"/>
                    <a:pt x="0" y="17"/>
                    <a:pt x="8" y="34"/>
                  </a:cubicBezTo>
                  <a:cubicBezTo>
                    <a:pt x="61" y="142"/>
                    <a:pt x="126" y="244"/>
                    <a:pt x="179" y="354"/>
                  </a:cubicBezTo>
                  <a:cubicBezTo>
                    <a:pt x="233" y="467"/>
                    <a:pt x="277" y="585"/>
                    <a:pt x="330" y="700"/>
                  </a:cubicBezTo>
                  <a:cubicBezTo>
                    <a:pt x="338" y="717"/>
                    <a:pt x="358" y="726"/>
                    <a:pt x="376" y="726"/>
                  </a:cubicBezTo>
                  <a:cubicBezTo>
                    <a:pt x="387" y="726"/>
                    <a:pt x="397" y="723"/>
                    <a:pt x="405" y="718"/>
                  </a:cubicBezTo>
                  <a:cubicBezTo>
                    <a:pt x="433" y="703"/>
                    <a:pt x="438" y="671"/>
                    <a:pt x="425" y="644"/>
                  </a:cubicBezTo>
                  <a:cubicBezTo>
                    <a:pt x="371" y="526"/>
                    <a:pt x="323" y="405"/>
                    <a:pt x="269" y="288"/>
                  </a:cubicBezTo>
                  <a:cubicBezTo>
                    <a:pt x="216" y="180"/>
                    <a:pt x="151" y="57"/>
                    <a:pt x="39" y="3"/>
                  </a:cubicBezTo>
                  <a:cubicBezTo>
                    <a:pt x="35"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7" name="Google Shape;5497;p191"/>
            <p:cNvSpPr/>
            <p:nvPr/>
          </p:nvSpPr>
          <p:spPr>
            <a:xfrm>
              <a:off x="-2694498" y="3499399"/>
              <a:ext cx="11537" cy="28982"/>
            </a:xfrm>
            <a:custGeom>
              <a:avLst/>
              <a:gdLst/>
              <a:ahLst/>
              <a:cxnLst/>
              <a:rect l="l" t="t" r="r" b="b"/>
              <a:pathLst>
                <a:path w="166" h="417" extrusionOk="0">
                  <a:moveTo>
                    <a:pt x="143" y="0"/>
                  </a:moveTo>
                  <a:cubicBezTo>
                    <a:pt x="142" y="0"/>
                    <a:pt x="141" y="0"/>
                    <a:pt x="140" y="1"/>
                  </a:cubicBezTo>
                  <a:cubicBezTo>
                    <a:pt x="109" y="11"/>
                    <a:pt x="80" y="40"/>
                    <a:pt x="61" y="64"/>
                  </a:cubicBezTo>
                  <a:cubicBezTo>
                    <a:pt x="50" y="77"/>
                    <a:pt x="40" y="90"/>
                    <a:pt x="33" y="103"/>
                  </a:cubicBezTo>
                  <a:cubicBezTo>
                    <a:pt x="24" y="121"/>
                    <a:pt x="20" y="141"/>
                    <a:pt x="17" y="159"/>
                  </a:cubicBezTo>
                  <a:cubicBezTo>
                    <a:pt x="0" y="240"/>
                    <a:pt x="20" y="317"/>
                    <a:pt x="51" y="392"/>
                  </a:cubicBezTo>
                  <a:cubicBezTo>
                    <a:pt x="58" y="408"/>
                    <a:pt x="77" y="416"/>
                    <a:pt x="95" y="416"/>
                  </a:cubicBezTo>
                  <a:cubicBezTo>
                    <a:pt x="101" y="416"/>
                    <a:pt x="108" y="415"/>
                    <a:pt x="113" y="413"/>
                  </a:cubicBezTo>
                  <a:cubicBezTo>
                    <a:pt x="132" y="404"/>
                    <a:pt x="151" y="378"/>
                    <a:pt x="142" y="354"/>
                  </a:cubicBezTo>
                  <a:cubicBezTo>
                    <a:pt x="116" y="293"/>
                    <a:pt x="105" y="240"/>
                    <a:pt x="111" y="174"/>
                  </a:cubicBezTo>
                  <a:cubicBezTo>
                    <a:pt x="111" y="173"/>
                    <a:pt x="111" y="168"/>
                    <a:pt x="111" y="167"/>
                  </a:cubicBezTo>
                  <a:lnTo>
                    <a:pt x="111" y="167"/>
                  </a:lnTo>
                  <a:cubicBezTo>
                    <a:pt x="112" y="165"/>
                    <a:pt x="112" y="162"/>
                    <a:pt x="112" y="162"/>
                  </a:cubicBezTo>
                  <a:cubicBezTo>
                    <a:pt x="114" y="153"/>
                    <a:pt x="116" y="147"/>
                    <a:pt x="117" y="139"/>
                  </a:cubicBezTo>
                  <a:cubicBezTo>
                    <a:pt x="121" y="122"/>
                    <a:pt x="119" y="117"/>
                    <a:pt x="125" y="98"/>
                  </a:cubicBezTo>
                  <a:cubicBezTo>
                    <a:pt x="134" y="71"/>
                    <a:pt x="151" y="49"/>
                    <a:pt x="161" y="23"/>
                  </a:cubicBezTo>
                  <a:cubicBezTo>
                    <a:pt x="166"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8" name="Google Shape;5498;p191"/>
            <p:cNvSpPr/>
            <p:nvPr/>
          </p:nvSpPr>
          <p:spPr>
            <a:xfrm>
              <a:off x="-2504070" y="3595795"/>
              <a:ext cx="10008" cy="65469"/>
            </a:xfrm>
            <a:custGeom>
              <a:avLst/>
              <a:gdLst/>
              <a:ahLst/>
              <a:cxnLst/>
              <a:rect l="l" t="t" r="r" b="b"/>
              <a:pathLst>
                <a:path w="144" h="942" extrusionOk="0">
                  <a:moveTo>
                    <a:pt x="73" y="1"/>
                  </a:moveTo>
                  <a:cubicBezTo>
                    <a:pt x="63" y="1"/>
                    <a:pt x="52" y="7"/>
                    <a:pt x="49" y="18"/>
                  </a:cubicBezTo>
                  <a:cubicBezTo>
                    <a:pt x="28" y="86"/>
                    <a:pt x="26" y="157"/>
                    <a:pt x="18" y="228"/>
                  </a:cubicBezTo>
                  <a:cubicBezTo>
                    <a:pt x="9" y="299"/>
                    <a:pt x="8" y="370"/>
                    <a:pt x="6" y="441"/>
                  </a:cubicBezTo>
                  <a:cubicBezTo>
                    <a:pt x="1" y="586"/>
                    <a:pt x="4" y="730"/>
                    <a:pt x="3" y="874"/>
                  </a:cubicBezTo>
                  <a:cubicBezTo>
                    <a:pt x="3" y="919"/>
                    <a:pt x="38" y="942"/>
                    <a:pt x="73" y="942"/>
                  </a:cubicBezTo>
                  <a:cubicBezTo>
                    <a:pt x="108" y="942"/>
                    <a:pt x="143" y="919"/>
                    <a:pt x="142" y="874"/>
                  </a:cubicBezTo>
                  <a:cubicBezTo>
                    <a:pt x="141" y="729"/>
                    <a:pt x="143" y="585"/>
                    <a:pt x="138" y="441"/>
                  </a:cubicBezTo>
                  <a:cubicBezTo>
                    <a:pt x="136" y="370"/>
                    <a:pt x="134" y="299"/>
                    <a:pt x="127" y="228"/>
                  </a:cubicBezTo>
                  <a:cubicBezTo>
                    <a:pt x="117" y="157"/>
                    <a:pt x="115" y="85"/>
                    <a:pt x="96" y="18"/>
                  </a:cubicBezTo>
                  <a:cubicBezTo>
                    <a:pt x="93" y="7"/>
                    <a:pt x="83" y="1"/>
                    <a:pt x="7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9" name="Google Shape;5499;p191"/>
            <p:cNvSpPr/>
            <p:nvPr/>
          </p:nvSpPr>
          <p:spPr>
            <a:xfrm>
              <a:off x="-2471892" y="3592528"/>
              <a:ext cx="8340" cy="43438"/>
            </a:xfrm>
            <a:custGeom>
              <a:avLst/>
              <a:gdLst/>
              <a:ahLst/>
              <a:cxnLst/>
              <a:rect l="l" t="t" r="r" b="b"/>
              <a:pathLst>
                <a:path w="120" h="625" extrusionOk="0">
                  <a:moveTo>
                    <a:pt x="60" y="0"/>
                  </a:moveTo>
                  <a:cubicBezTo>
                    <a:pt x="51" y="0"/>
                    <a:pt x="42" y="5"/>
                    <a:pt x="39" y="16"/>
                  </a:cubicBezTo>
                  <a:cubicBezTo>
                    <a:pt x="13" y="105"/>
                    <a:pt x="1" y="197"/>
                    <a:pt x="2" y="290"/>
                  </a:cubicBezTo>
                  <a:lnTo>
                    <a:pt x="6" y="571"/>
                  </a:lnTo>
                  <a:cubicBezTo>
                    <a:pt x="5" y="607"/>
                    <a:pt x="32" y="625"/>
                    <a:pt x="59" y="625"/>
                  </a:cubicBezTo>
                  <a:cubicBezTo>
                    <a:pt x="86" y="625"/>
                    <a:pt x="114" y="607"/>
                    <a:pt x="115" y="571"/>
                  </a:cubicBezTo>
                  <a:lnTo>
                    <a:pt x="119" y="290"/>
                  </a:lnTo>
                  <a:cubicBezTo>
                    <a:pt x="120" y="197"/>
                    <a:pt x="106" y="105"/>
                    <a:pt x="81" y="16"/>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0" name="Google Shape;5500;p191"/>
            <p:cNvSpPr/>
            <p:nvPr/>
          </p:nvSpPr>
          <p:spPr>
            <a:xfrm>
              <a:off x="-3722046" y="3867259"/>
              <a:ext cx="5629" cy="5560"/>
            </a:xfrm>
            <a:custGeom>
              <a:avLst/>
              <a:gdLst/>
              <a:ahLst/>
              <a:cxnLst/>
              <a:rect l="l" t="t" r="r" b="b"/>
              <a:pathLst>
                <a:path w="81" h="80" extrusionOk="0">
                  <a:moveTo>
                    <a:pt x="41" y="0"/>
                  </a:moveTo>
                  <a:cubicBezTo>
                    <a:pt x="20" y="0"/>
                    <a:pt x="1" y="17"/>
                    <a:pt x="1" y="40"/>
                  </a:cubicBezTo>
                  <a:cubicBezTo>
                    <a:pt x="3" y="62"/>
                    <a:pt x="19" y="80"/>
                    <a:pt x="41" y="80"/>
                  </a:cubicBezTo>
                  <a:cubicBezTo>
                    <a:pt x="61" y="80"/>
                    <a:pt x="81" y="62"/>
                    <a:pt x="81" y="40"/>
                  </a:cubicBezTo>
                  <a:cubicBezTo>
                    <a:pt x="80" y="18"/>
                    <a:pt x="64" y="0"/>
                    <a:pt x="4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501" name="Google Shape;5501;p191"/>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matchingName="Title and six columns">
  <p:cSld name="CUSTOM_7">
    <p:bg>
      <p:bgPr>
        <a:solidFill>
          <a:schemeClr val="dk2"/>
        </a:solidFill>
        <a:effectLst/>
      </p:bgPr>
    </p:bg>
    <p:spTree>
      <p:nvGrpSpPr>
        <p:cNvPr id="1" name="Shape 5502"/>
        <p:cNvGrpSpPr/>
        <p:nvPr/>
      </p:nvGrpSpPr>
      <p:grpSpPr>
        <a:xfrm>
          <a:off x="0" y="0"/>
          <a:ext cx="0" cy="0"/>
          <a:chOff x="0" y="0"/>
          <a:chExt cx="0" cy="0"/>
        </a:xfrm>
      </p:grpSpPr>
      <p:sp>
        <p:nvSpPr>
          <p:cNvPr id="5503" name="Google Shape;5503;p192"/>
          <p:cNvSpPr txBox="1">
            <a:spLocks noGrp="1"/>
          </p:cNvSpPr>
          <p:nvPr>
            <p:ph type="subTitle" idx="1"/>
          </p:nvPr>
        </p:nvSpPr>
        <p:spPr>
          <a:xfrm>
            <a:off x="4183150" y="2049250"/>
            <a:ext cx="42105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504" name="Google Shape;5504;p192"/>
          <p:cNvSpPr txBox="1">
            <a:spLocks noGrp="1"/>
          </p:cNvSpPr>
          <p:nvPr>
            <p:ph type="subTitle" idx="2"/>
          </p:nvPr>
        </p:nvSpPr>
        <p:spPr>
          <a:xfrm>
            <a:off x="4183150" y="2956470"/>
            <a:ext cx="42105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505" name="Google Shape;5505;p192"/>
          <p:cNvSpPr txBox="1">
            <a:spLocks noGrp="1"/>
          </p:cNvSpPr>
          <p:nvPr>
            <p:ph type="subTitle" idx="3"/>
          </p:nvPr>
        </p:nvSpPr>
        <p:spPr>
          <a:xfrm>
            <a:off x="4183150" y="3863690"/>
            <a:ext cx="42105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506" name="Google Shape;5506;p192"/>
          <p:cNvSpPr txBox="1">
            <a:spLocks noGrp="1"/>
          </p:cNvSpPr>
          <p:nvPr>
            <p:ph type="subTitle" idx="4"/>
          </p:nvPr>
        </p:nvSpPr>
        <p:spPr>
          <a:xfrm>
            <a:off x="4183150" y="2502860"/>
            <a:ext cx="42105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507" name="Google Shape;5507;p192"/>
          <p:cNvSpPr txBox="1">
            <a:spLocks noGrp="1"/>
          </p:cNvSpPr>
          <p:nvPr>
            <p:ph type="subTitle" idx="5"/>
          </p:nvPr>
        </p:nvSpPr>
        <p:spPr>
          <a:xfrm>
            <a:off x="4183150" y="3410080"/>
            <a:ext cx="42105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508" name="Google Shape;5508;p192"/>
          <p:cNvSpPr txBox="1">
            <a:spLocks noGrp="1"/>
          </p:cNvSpPr>
          <p:nvPr>
            <p:ph type="subTitle" idx="6"/>
          </p:nvPr>
        </p:nvSpPr>
        <p:spPr>
          <a:xfrm>
            <a:off x="4183150" y="4317300"/>
            <a:ext cx="42105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5509" name="Google Shape;5509;p192"/>
          <p:cNvSpPr txBox="1">
            <a:spLocks noGrp="1"/>
          </p:cNvSpPr>
          <p:nvPr>
            <p:ph type="subTitle" idx="7"/>
          </p:nvPr>
        </p:nvSpPr>
        <p:spPr>
          <a:xfrm>
            <a:off x="1104988" y="2049250"/>
            <a:ext cx="24516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510" name="Google Shape;5510;p192"/>
          <p:cNvSpPr txBox="1">
            <a:spLocks noGrp="1"/>
          </p:cNvSpPr>
          <p:nvPr>
            <p:ph type="subTitle" idx="8"/>
          </p:nvPr>
        </p:nvSpPr>
        <p:spPr>
          <a:xfrm>
            <a:off x="1105438" y="2956471"/>
            <a:ext cx="24507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511" name="Google Shape;5511;p192"/>
          <p:cNvSpPr txBox="1">
            <a:spLocks noGrp="1"/>
          </p:cNvSpPr>
          <p:nvPr>
            <p:ph type="subTitle" idx="9"/>
          </p:nvPr>
        </p:nvSpPr>
        <p:spPr>
          <a:xfrm>
            <a:off x="1105438" y="3863692"/>
            <a:ext cx="24507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512" name="Google Shape;5512;p192"/>
          <p:cNvSpPr txBox="1">
            <a:spLocks noGrp="1"/>
          </p:cNvSpPr>
          <p:nvPr>
            <p:ph type="subTitle" idx="13"/>
          </p:nvPr>
        </p:nvSpPr>
        <p:spPr>
          <a:xfrm>
            <a:off x="1105438" y="2502861"/>
            <a:ext cx="24507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513" name="Google Shape;5513;p192"/>
          <p:cNvSpPr txBox="1">
            <a:spLocks noGrp="1"/>
          </p:cNvSpPr>
          <p:nvPr>
            <p:ph type="subTitle" idx="14"/>
          </p:nvPr>
        </p:nvSpPr>
        <p:spPr>
          <a:xfrm>
            <a:off x="1105438" y="3410082"/>
            <a:ext cx="24507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514" name="Google Shape;5514;p192"/>
          <p:cNvSpPr txBox="1">
            <a:spLocks noGrp="1"/>
          </p:cNvSpPr>
          <p:nvPr>
            <p:ph type="subTitle" idx="15"/>
          </p:nvPr>
        </p:nvSpPr>
        <p:spPr>
          <a:xfrm>
            <a:off x="1105438" y="4317303"/>
            <a:ext cx="24507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5515" name="Google Shape;5515;p192"/>
          <p:cNvSpPr txBox="1">
            <a:spLocks noGrp="1"/>
          </p:cNvSpPr>
          <p:nvPr>
            <p:ph type="title"/>
          </p:nvPr>
        </p:nvSpPr>
        <p:spPr>
          <a:xfrm>
            <a:off x="719550" y="646875"/>
            <a:ext cx="7704900" cy="110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5516" name="Google Shape;5516;p192"/>
          <p:cNvGrpSpPr/>
          <p:nvPr/>
        </p:nvGrpSpPr>
        <p:grpSpPr>
          <a:xfrm>
            <a:off x="2365573" y="94513"/>
            <a:ext cx="9592964" cy="6741333"/>
            <a:chOff x="2365573" y="94513"/>
            <a:chExt cx="9592964" cy="6741333"/>
          </a:xfrm>
        </p:grpSpPr>
        <p:sp>
          <p:nvSpPr>
            <p:cNvPr id="5517" name="Google Shape;5517;p192"/>
            <p:cNvSpPr/>
            <p:nvPr/>
          </p:nvSpPr>
          <p:spPr>
            <a:xfrm flipH="1">
              <a:off x="7264150" y="94513"/>
              <a:ext cx="1611625" cy="484150"/>
            </a:xfrm>
            <a:custGeom>
              <a:avLst/>
              <a:gdLst/>
              <a:ahLst/>
              <a:cxnLst/>
              <a:rect l="l" t="t" r="r" b="b"/>
              <a:pathLst>
                <a:path w="64465" h="19366" extrusionOk="0">
                  <a:moveTo>
                    <a:pt x="27176" y="1"/>
                  </a:moveTo>
                  <a:cubicBezTo>
                    <a:pt x="20680" y="1"/>
                    <a:pt x="18184" y="3720"/>
                    <a:pt x="17987" y="7746"/>
                  </a:cubicBezTo>
                  <a:cubicBezTo>
                    <a:pt x="17987" y="7746"/>
                    <a:pt x="16481" y="6484"/>
                    <a:pt x="14312" y="6484"/>
                  </a:cubicBezTo>
                  <a:cubicBezTo>
                    <a:pt x="13204" y="6484"/>
                    <a:pt x="11924" y="6813"/>
                    <a:pt x="10582" y="7807"/>
                  </a:cubicBezTo>
                  <a:cubicBezTo>
                    <a:pt x="10582" y="7807"/>
                    <a:pt x="9361" y="7197"/>
                    <a:pt x="7689" y="7197"/>
                  </a:cubicBezTo>
                  <a:cubicBezTo>
                    <a:pt x="6403" y="7197"/>
                    <a:pt x="4850" y="7558"/>
                    <a:pt x="3380" y="8836"/>
                  </a:cubicBezTo>
                  <a:cubicBezTo>
                    <a:pt x="0" y="11776"/>
                    <a:pt x="386" y="17419"/>
                    <a:pt x="3134" y="18713"/>
                  </a:cubicBezTo>
                  <a:cubicBezTo>
                    <a:pt x="4193" y="19213"/>
                    <a:pt x="12227" y="19366"/>
                    <a:pt x="21691" y="19366"/>
                  </a:cubicBezTo>
                  <a:cubicBezTo>
                    <a:pt x="36742" y="19366"/>
                    <a:pt x="55411" y="18978"/>
                    <a:pt x="55411" y="18978"/>
                  </a:cubicBezTo>
                  <a:cubicBezTo>
                    <a:pt x="55411" y="18978"/>
                    <a:pt x="56673" y="19001"/>
                    <a:pt x="58229" y="19001"/>
                  </a:cubicBezTo>
                  <a:cubicBezTo>
                    <a:pt x="60573" y="19001"/>
                    <a:pt x="63582" y="18949"/>
                    <a:pt x="63936" y="18683"/>
                  </a:cubicBezTo>
                  <a:cubicBezTo>
                    <a:pt x="64465" y="18286"/>
                    <a:pt x="64359" y="15643"/>
                    <a:pt x="61518" y="15643"/>
                  </a:cubicBezTo>
                  <a:cubicBezTo>
                    <a:pt x="61200" y="15643"/>
                    <a:pt x="60847" y="15676"/>
                    <a:pt x="60456" y="15750"/>
                  </a:cubicBezTo>
                  <a:cubicBezTo>
                    <a:pt x="60456" y="15750"/>
                    <a:pt x="60495" y="12075"/>
                    <a:pt x="57024" y="12075"/>
                  </a:cubicBezTo>
                  <a:cubicBezTo>
                    <a:pt x="56300" y="12075"/>
                    <a:pt x="55422" y="12235"/>
                    <a:pt x="54360" y="12622"/>
                  </a:cubicBezTo>
                  <a:cubicBezTo>
                    <a:pt x="54360" y="12622"/>
                    <a:pt x="55703" y="6484"/>
                    <a:pt x="50413" y="2956"/>
                  </a:cubicBezTo>
                  <a:cubicBezTo>
                    <a:pt x="48439" y="1640"/>
                    <a:pt x="46260" y="1107"/>
                    <a:pt x="44217" y="1107"/>
                  </a:cubicBezTo>
                  <a:cubicBezTo>
                    <a:pt x="40783" y="1107"/>
                    <a:pt x="37730" y="2614"/>
                    <a:pt x="36671" y="4445"/>
                  </a:cubicBezTo>
                  <a:cubicBezTo>
                    <a:pt x="36671" y="4445"/>
                    <a:pt x="34980" y="310"/>
                    <a:pt x="27925" y="17"/>
                  </a:cubicBezTo>
                  <a:cubicBezTo>
                    <a:pt x="27670" y="6"/>
                    <a:pt x="27420" y="1"/>
                    <a:pt x="2717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18" name="Google Shape;5518;p192"/>
            <p:cNvSpPr/>
            <p:nvPr/>
          </p:nvSpPr>
          <p:spPr>
            <a:xfrm rot="319248">
              <a:off x="2430568" y="4559571"/>
              <a:ext cx="9462975" cy="184148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5519" name="Google Shape;5519;p192"/>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Thanks">
  <p:cSld name="CUSTOM_3">
    <p:bg>
      <p:bgPr>
        <a:solidFill>
          <a:schemeClr val="dk2"/>
        </a:solidFill>
        <a:effectLst/>
      </p:bgPr>
    </p:bg>
    <p:spTree>
      <p:nvGrpSpPr>
        <p:cNvPr id="1" name="Shape 5520"/>
        <p:cNvGrpSpPr/>
        <p:nvPr/>
      </p:nvGrpSpPr>
      <p:grpSpPr>
        <a:xfrm>
          <a:off x="0" y="0"/>
          <a:ext cx="0" cy="0"/>
          <a:chOff x="0" y="0"/>
          <a:chExt cx="0" cy="0"/>
        </a:xfrm>
      </p:grpSpPr>
      <p:sp>
        <p:nvSpPr>
          <p:cNvPr id="5521" name="Google Shape;5521;p193"/>
          <p:cNvSpPr txBox="1">
            <a:spLocks noGrp="1"/>
          </p:cNvSpPr>
          <p:nvPr>
            <p:ph type="subTitle" idx="1"/>
          </p:nvPr>
        </p:nvSpPr>
        <p:spPr>
          <a:xfrm>
            <a:off x="2860050" y="1783913"/>
            <a:ext cx="3434700" cy="1040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0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522" name="Google Shape;5522;p193"/>
          <p:cNvSpPr txBox="1"/>
          <p:nvPr/>
        </p:nvSpPr>
        <p:spPr>
          <a:xfrm>
            <a:off x="2036550" y="3361900"/>
            <a:ext cx="5070900" cy="362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300"/>
              </a:spcBef>
              <a:spcAft>
                <a:spcPts val="0"/>
              </a:spcAft>
              <a:buClr>
                <a:srgbClr val="000000"/>
              </a:buClr>
              <a:buSzPts val="1000"/>
              <a:buFont typeface="Arial"/>
              <a:buNone/>
            </a:pPr>
            <a:r>
              <a:rPr lang="en" sz="1000" b="0" i="0" u="none" strike="noStrike" cap="none">
                <a:solidFill>
                  <a:schemeClr val="lt1"/>
                </a:solidFill>
                <a:latin typeface="Comfortaa"/>
                <a:ea typeface="Comfortaa"/>
                <a:cs typeface="Comfortaa"/>
                <a:sym typeface="Comfortaa"/>
              </a:rPr>
              <a:t>CREDITS: This presentation template was created by </a:t>
            </a:r>
            <a:r>
              <a:rPr lang="en" sz="1000" b="1" i="0" u="none" strike="noStrike" cap="none">
                <a:solidFill>
                  <a:schemeClr val="lt1"/>
                </a:solidFill>
                <a:uFill>
                  <a:noFill/>
                </a:uFill>
                <a:latin typeface="Comfortaa"/>
                <a:ea typeface="Comfortaa"/>
                <a:cs typeface="Comfortaa"/>
                <a:sym typeface="Comfortaa"/>
                <a:hlinkClick r:id="rId2">
                  <a:extLst>
                    <a:ext uri="{A12FA001-AC4F-418D-AE19-62706E023703}">
                      <ahyp:hlinkClr xmlns:ahyp="http://schemas.microsoft.com/office/drawing/2018/hyperlinkcolor" val="tx"/>
                    </a:ext>
                  </a:extLst>
                </a:hlinkClick>
              </a:rPr>
              <a:t>Slidesgo</a:t>
            </a:r>
            <a:r>
              <a:rPr lang="en" sz="1000" b="0" i="0" u="none" strike="noStrike" cap="none">
                <a:solidFill>
                  <a:schemeClr val="lt1"/>
                </a:solidFill>
                <a:latin typeface="Comfortaa"/>
                <a:ea typeface="Comfortaa"/>
                <a:cs typeface="Comfortaa"/>
                <a:sym typeface="Comfortaa"/>
              </a:rPr>
              <a:t>, and includes icons by </a:t>
            </a:r>
            <a:r>
              <a:rPr lang="en" sz="1000" b="1" i="0" u="none" strike="noStrike" cap="none">
                <a:solidFill>
                  <a:schemeClr val="lt1"/>
                </a:solidFill>
                <a:uFill>
                  <a:noFill/>
                </a:uFill>
                <a:latin typeface="Comfortaa"/>
                <a:ea typeface="Comfortaa"/>
                <a:cs typeface="Comfortaa"/>
                <a:sym typeface="Comfortaa"/>
                <a:hlinkClick r:id="rId3">
                  <a:extLst>
                    <a:ext uri="{A12FA001-AC4F-418D-AE19-62706E023703}">
                      <ahyp:hlinkClr xmlns:ahyp="http://schemas.microsoft.com/office/drawing/2018/hyperlinkcolor" val="tx"/>
                    </a:ext>
                  </a:extLst>
                </a:hlinkClick>
              </a:rPr>
              <a:t>Flaticon</a:t>
            </a:r>
            <a:r>
              <a:rPr lang="en" sz="1000" b="1" i="0" u="none" strike="noStrike" cap="none">
                <a:solidFill>
                  <a:schemeClr val="lt1"/>
                </a:solidFill>
                <a:latin typeface="Comfortaa"/>
                <a:ea typeface="Comfortaa"/>
                <a:cs typeface="Comfortaa"/>
                <a:sym typeface="Comfortaa"/>
              </a:rPr>
              <a:t> </a:t>
            </a:r>
            <a:r>
              <a:rPr lang="en" sz="1000" b="0" i="0" u="none" strike="noStrike" cap="none">
                <a:solidFill>
                  <a:schemeClr val="lt1"/>
                </a:solidFill>
                <a:latin typeface="Comfortaa"/>
                <a:ea typeface="Comfortaa"/>
                <a:cs typeface="Comfortaa"/>
                <a:sym typeface="Comfortaa"/>
              </a:rPr>
              <a:t>and infographics &amp; images by </a:t>
            </a:r>
            <a:r>
              <a:rPr lang="en" sz="1000" b="1" i="0" u="none" strike="noStrike" cap="none">
                <a:solidFill>
                  <a:schemeClr val="lt1"/>
                </a:solidFill>
                <a:uFill>
                  <a:noFill/>
                </a:uFill>
                <a:latin typeface="Comfortaa"/>
                <a:ea typeface="Comfortaa"/>
                <a:cs typeface="Comfortaa"/>
                <a:sym typeface="Comfortaa"/>
                <a:hlinkClick r:id="rId4">
                  <a:extLst>
                    <a:ext uri="{A12FA001-AC4F-418D-AE19-62706E023703}">
                      <ahyp:hlinkClr xmlns:ahyp="http://schemas.microsoft.com/office/drawing/2018/hyperlinkcolor" val="tx"/>
                    </a:ext>
                  </a:extLst>
                </a:hlinkClick>
              </a:rPr>
              <a:t>Freepik</a:t>
            </a:r>
            <a:endParaRPr sz="1000" b="1" i="0" u="none" strike="noStrike" cap="none">
              <a:solidFill>
                <a:schemeClr val="lt1"/>
              </a:solidFill>
              <a:latin typeface="Comfortaa"/>
              <a:ea typeface="Comfortaa"/>
              <a:cs typeface="Comfortaa"/>
              <a:sym typeface="Comfortaa"/>
            </a:endParaRPr>
          </a:p>
        </p:txBody>
      </p:sp>
      <p:sp>
        <p:nvSpPr>
          <p:cNvPr id="5523" name="Google Shape;5523;p193"/>
          <p:cNvSpPr txBox="1">
            <a:spLocks noGrp="1"/>
          </p:cNvSpPr>
          <p:nvPr>
            <p:ph type="title"/>
          </p:nvPr>
        </p:nvSpPr>
        <p:spPr>
          <a:xfrm>
            <a:off x="2441725" y="976500"/>
            <a:ext cx="4298400" cy="786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4200"/>
              <a:buFont typeface="Fredoka"/>
              <a:buNone/>
              <a:defRPr sz="6000">
                <a:solidFill>
                  <a:schemeClr val="lt1"/>
                </a:solidFill>
                <a:latin typeface="Fredoka"/>
                <a:ea typeface="Fredoka"/>
                <a:cs typeface="Fredoka"/>
                <a:sym typeface="Fredoka"/>
              </a:defRPr>
            </a:lvl1pPr>
            <a:lvl2pPr lvl="1" algn="ctr">
              <a:lnSpc>
                <a:spcPct val="100000"/>
              </a:lnSpc>
              <a:spcBef>
                <a:spcPts val="0"/>
              </a:spcBef>
              <a:spcAft>
                <a:spcPts val="0"/>
              </a:spcAft>
              <a:buSzPts val="1400"/>
              <a:buNone/>
              <a:defRPr>
                <a:latin typeface="Comfortaa"/>
                <a:ea typeface="Comfortaa"/>
                <a:cs typeface="Comfortaa"/>
                <a:sym typeface="Comfortaa"/>
              </a:defRPr>
            </a:lvl2pPr>
            <a:lvl3pPr lvl="2" algn="ctr">
              <a:lnSpc>
                <a:spcPct val="100000"/>
              </a:lnSpc>
              <a:spcBef>
                <a:spcPts val="0"/>
              </a:spcBef>
              <a:spcAft>
                <a:spcPts val="0"/>
              </a:spcAft>
              <a:buSzPts val="1400"/>
              <a:buNone/>
              <a:defRPr>
                <a:latin typeface="Comfortaa"/>
                <a:ea typeface="Comfortaa"/>
                <a:cs typeface="Comfortaa"/>
                <a:sym typeface="Comfortaa"/>
              </a:defRPr>
            </a:lvl3pPr>
            <a:lvl4pPr lvl="3" algn="ctr">
              <a:lnSpc>
                <a:spcPct val="100000"/>
              </a:lnSpc>
              <a:spcBef>
                <a:spcPts val="0"/>
              </a:spcBef>
              <a:spcAft>
                <a:spcPts val="0"/>
              </a:spcAft>
              <a:buSzPts val="1400"/>
              <a:buNone/>
              <a:defRPr>
                <a:latin typeface="Comfortaa"/>
                <a:ea typeface="Comfortaa"/>
                <a:cs typeface="Comfortaa"/>
                <a:sym typeface="Comfortaa"/>
              </a:defRPr>
            </a:lvl4pPr>
            <a:lvl5pPr lvl="4" algn="ctr">
              <a:lnSpc>
                <a:spcPct val="100000"/>
              </a:lnSpc>
              <a:spcBef>
                <a:spcPts val="0"/>
              </a:spcBef>
              <a:spcAft>
                <a:spcPts val="0"/>
              </a:spcAft>
              <a:buSzPts val="1400"/>
              <a:buNone/>
              <a:defRPr>
                <a:latin typeface="Comfortaa"/>
                <a:ea typeface="Comfortaa"/>
                <a:cs typeface="Comfortaa"/>
                <a:sym typeface="Comfortaa"/>
              </a:defRPr>
            </a:lvl5pPr>
            <a:lvl6pPr lvl="5" algn="ctr">
              <a:lnSpc>
                <a:spcPct val="100000"/>
              </a:lnSpc>
              <a:spcBef>
                <a:spcPts val="0"/>
              </a:spcBef>
              <a:spcAft>
                <a:spcPts val="0"/>
              </a:spcAft>
              <a:buSzPts val="1400"/>
              <a:buNone/>
              <a:defRPr>
                <a:latin typeface="Comfortaa"/>
                <a:ea typeface="Comfortaa"/>
                <a:cs typeface="Comfortaa"/>
                <a:sym typeface="Comfortaa"/>
              </a:defRPr>
            </a:lvl6pPr>
            <a:lvl7pPr lvl="6" algn="ctr">
              <a:lnSpc>
                <a:spcPct val="100000"/>
              </a:lnSpc>
              <a:spcBef>
                <a:spcPts val="0"/>
              </a:spcBef>
              <a:spcAft>
                <a:spcPts val="0"/>
              </a:spcAft>
              <a:buSzPts val="1400"/>
              <a:buNone/>
              <a:defRPr>
                <a:latin typeface="Comfortaa"/>
                <a:ea typeface="Comfortaa"/>
                <a:cs typeface="Comfortaa"/>
                <a:sym typeface="Comfortaa"/>
              </a:defRPr>
            </a:lvl7pPr>
            <a:lvl8pPr lvl="7" algn="ctr">
              <a:lnSpc>
                <a:spcPct val="100000"/>
              </a:lnSpc>
              <a:spcBef>
                <a:spcPts val="0"/>
              </a:spcBef>
              <a:spcAft>
                <a:spcPts val="0"/>
              </a:spcAft>
              <a:buSzPts val="1400"/>
              <a:buNone/>
              <a:defRPr>
                <a:latin typeface="Comfortaa"/>
                <a:ea typeface="Comfortaa"/>
                <a:cs typeface="Comfortaa"/>
                <a:sym typeface="Comfortaa"/>
              </a:defRPr>
            </a:lvl8pPr>
            <a:lvl9pPr lvl="8" algn="ctr">
              <a:lnSpc>
                <a:spcPct val="100000"/>
              </a:lnSpc>
              <a:spcBef>
                <a:spcPts val="0"/>
              </a:spcBef>
              <a:spcAft>
                <a:spcPts val="0"/>
              </a:spcAft>
              <a:buSzPts val="1400"/>
              <a:buNone/>
              <a:defRPr>
                <a:latin typeface="Comfortaa"/>
                <a:ea typeface="Comfortaa"/>
                <a:cs typeface="Comfortaa"/>
                <a:sym typeface="Comfortaa"/>
              </a:defRPr>
            </a:lvl9pPr>
          </a:lstStyle>
          <a:p>
            <a:endParaRPr/>
          </a:p>
        </p:txBody>
      </p:sp>
      <p:grpSp>
        <p:nvGrpSpPr>
          <p:cNvPr id="5524" name="Google Shape;5524;p193"/>
          <p:cNvGrpSpPr/>
          <p:nvPr/>
        </p:nvGrpSpPr>
        <p:grpSpPr>
          <a:xfrm>
            <a:off x="-2678181" y="3077313"/>
            <a:ext cx="16341469" cy="5119805"/>
            <a:chOff x="-2678181" y="3077313"/>
            <a:chExt cx="16341469" cy="5119805"/>
          </a:xfrm>
        </p:grpSpPr>
        <p:sp>
          <p:nvSpPr>
            <p:cNvPr id="5525" name="Google Shape;5525;p193"/>
            <p:cNvSpPr/>
            <p:nvPr/>
          </p:nvSpPr>
          <p:spPr>
            <a:xfrm>
              <a:off x="-205613" y="3077313"/>
              <a:ext cx="9593017" cy="3104782"/>
            </a:xfrm>
            <a:custGeom>
              <a:avLst/>
              <a:gdLst/>
              <a:ahLst/>
              <a:cxnLst/>
              <a:rect l="l" t="t" r="r" b="b"/>
              <a:pathLst>
                <a:path w="188904" h="61799" extrusionOk="0">
                  <a:moveTo>
                    <a:pt x="6187" y="1"/>
                  </a:moveTo>
                  <a:cubicBezTo>
                    <a:pt x="2875" y="1"/>
                    <a:pt x="0" y="772"/>
                    <a:pt x="0" y="772"/>
                  </a:cubicBezTo>
                  <a:lnTo>
                    <a:pt x="0" y="61799"/>
                  </a:lnTo>
                  <a:lnTo>
                    <a:pt x="188903" y="61799"/>
                  </a:lnTo>
                  <a:lnTo>
                    <a:pt x="188903" y="886"/>
                  </a:lnTo>
                  <a:cubicBezTo>
                    <a:pt x="188903" y="886"/>
                    <a:pt x="188662" y="876"/>
                    <a:pt x="188235" y="876"/>
                  </a:cubicBezTo>
                  <a:cubicBezTo>
                    <a:pt x="185678" y="876"/>
                    <a:pt x="176478" y="1212"/>
                    <a:pt x="172935" y="5902"/>
                  </a:cubicBezTo>
                  <a:cubicBezTo>
                    <a:pt x="168801" y="11376"/>
                    <a:pt x="168379" y="14538"/>
                    <a:pt x="155697" y="15700"/>
                  </a:cubicBezTo>
                  <a:cubicBezTo>
                    <a:pt x="143613" y="16805"/>
                    <a:pt x="139163" y="28337"/>
                    <a:pt x="128531" y="28337"/>
                  </a:cubicBezTo>
                  <a:cubicBezTo>
                    <a:pt x="128005" y="28337"/>
                    <a:pt x="127464" y="28309"/>
                    <a:pt x="126906" y="28250"/>
                  </a:cubicBezTo>
                  <a:cubicBezTo>
                    <a:pt x="119986" y="27516"/>
                    <a:pt x="115377" y="25965"/>
                    <a:pt x="109626" y="25965"/>
                  </a:cubicBezTo>
                  <a:cubicBezTo>
                    <a:pt x="105541" y="25965"/>
                    <a:pt x="100880" y="26747"/>
                    <a:pt x="94404" y="29162"/>
                  </a:cubicBezTo>
                  <a:cubicBezTo>
                    <a:pt x="90150" y="30749"/>
                    <a:pt x="86203" y="31400"/>
                    <a:pt x="82627" y="31400"/>
                  </a:cubicBezTo>
                  <a:cubicBezTo>
                    <a:pt x="73096" y="31400"/>
                    <a:pt x="66198" y="26776"/>
                    <a:pt x="63124" y="22920"/>
                  </a:cubicBezTo>
                  <a:cubicBezTo>
                    <a:pt x="58897" y="17618"/>
                    <a:pt x="57865" y="16905"/>
                    <a:pt x="50725" y="15423"/>
                  </a:cubicBezTo>
                  <a:cubicBezTo>
                    <a:pt x="43587" y="13941"/>
                    <a:pt x="42929" y="12287"/>
                    <a:pt x="39077" y="8012"/>
                  </a:cubicBezTo>
                  <a:cubicBezTo>
                    <a:pt x="36987" y="5691"/>
                    <a:pt x="34812" y="4462"/>
                    <a:pt x="32360" y="4462"/>
                  </a:cubicBezTo>
                  <a:cubicBezTo>
                    <a:pt x="30295" y="4462"/>
                    <a:pt x="28033" y="5333"/>
                    <a:pt x="25457" y="7157"/>
                  </a:cubicBezTo>
                  <a:cubicBezTo>
                    <a:pt x="24063" y="8144"/>
                    <a:pt x="22899" y="8552"/>
                    <a:pt x="21868" y="8552"/>
                  </a:cubicBezTo>
                  <a:cubicBezTo>
                    <a:pt x="18731" y="8552"/>
                    <a:pt x="16828" y="4772"/>
                    <a:pt x="13434" y="2026"/>
                  </a:cubicBezTo>
                  <a:cubicBezTo>
                    <a:pt x="11484" y="449"/>
                    <a:pt x="8709" y="1"/>
                    <a:pt x="618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6" name="Google Shape;5526;p193"/>
            <p:cNvSpPr/>
            <p:nvPr/>
          </p:nvSpPr>
          <p:spPr>
            <a:xfrm rot="-614414">
              <a:off x="-2489680" y="4684843"/>
              <a:ext cx="7922904" cy="2830569"/>
            </a:xfrm>
            <a:prstGeom prst="ellipse">
              <a:avLst/>
            </a:pr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7" name="Google Shape;5527;p193"/>
            <p:cNvSpPr/>
            <p:nvPr/>
          </p:nvSpPr>
          <p:spPr>
            <a:xfrm rot="319248">
              <a:off x="4135318" y="4359896"/>
              <a:ext cx="9462975" cy="184148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nvGrpSpPr>
            <p:cNvPr id="5528" name="Google Shape;5528;p193"/>
            <p:cNvGrpSpPr/>
            <p:nvPr/>
          </p:nvGrpSpPr>
          <p:grpSpPr>
            <a:xfrm>
              <a:off x="169773" y="4571493"/>
              <a:ext cx="546340" cy="1144005"/>
              <a:chOff x="-190602" y="4255105"/>
              <a:chExt cx="546340" cy="1144005"/>
            </a:xfrm>
          </p:grpSpPr>
          <p:sp>
            <p:nvSpPr>
              <p:cNvPr id="5529" name="Google Shape;5529;p193"/>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0" name="Google Shape;5530;p193"/>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1" name="Google Shape;5531;p193"/>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2" name="Google Shape;5532;p193"/>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3" name="Google Shape;5533;p193"/>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534" name="Google Shape;5534;p193"/>
            <p:cNvGrpSpPr/>
            <p:nvPr/>
          </p:nvGrpSpPr>
          <p:grpSpPr>
            <a:xfrm>
              <a:off x="7875324" y="4324833"/>
              <a:ext cx="1059758" cy="818673"/>
              <a:chOff x="206924" y="4453733"/>
              <a:chExt cx="1059758" cy="818673"/>
            </a:xfrm>
          </p:grpSpPr>
          <p:sp>
            <p:nvSpPr>
              <p:cNvPr id="5535" name="Google Shape;5535;p193"/>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6" name="Google Shape;5536;p193"/>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7" name="Google Shape;5537;p193"/>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8" name="Google Shape;5538;p193"/>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9" name="Google Shape;5539;p193"/>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0" name="Google Shape;5540;p193"/>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1" name="Google Shape;5541;p193"/>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2" name="Google Shape;5542;p193"/>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543" name="Google Shape;5543;p193"/>
            <p:cNvGrpSpPr/>
            <p:nvPr/>
          </p:nvGrpSpPr>
          <p:grpSpPr>
            <a:xfrm>
              <a:off x="6908720" y="4644322"/>
              <a:ext cx="391486" cy="461342"/>
              <a:chOff x="6695" y="4548947"/>
              <a:chExt cx="391486" cy="461342"/>
            </a:xfrm>
          </p:grpSpPr>
          <p:sp>
            <p:nvSpPr>
              <p:cNvPr id="5544" name="Google Shape;5544;p193"/>
              <p:cNvSpPr/>
              <p:nvPr/>
            </p:nvSpPr>
            <p:spPr>
              <a:xfrm>
                <a:off x="130450" y="4867279"/>
                <a:ext cx="161826" cy="77462"/>
              </a:xfrm>
              <a:custGeom>
                <a:avLst/>
                <a:gdLst/>
                <a:ahLst/>
                <a:cxnLst/>
                <a:rect l="l" t="t" r="r" b="b"/>
                <a:pathLst>
                  <a:path w="3681" h="1762" extrusionOk="0">
                    <a:moveTo>
                      <a:pt x="1658" y="0"/>
                    </a:moveTo>
                    <a:cubicBezTo>
                      <a:pt x="1105" y="0"/>
                      <a:pt x="511" y="179"/>
                      <a:pt x="0" y="734"/>
                    </a:cubicBezTo>
                    <a:cubicBezTo>
                      <a:pt x="0" y="734"/>
                      <a:pt x="891" y="1762"/>
                      <a:pt x="2157" y="1762"/>
                    </a:cubicBezTo>
                    <a:cubicBezTo>
                      <a:pt x="2623" y="1762"/>
                      <a:pt x="3139" y="1623"/>
                      <a:pt x="3680" y="1242"/>
                    </a:cubicBezTo>
                    <a:lnTo>
                      <a:pt x="3532" y="589"/>
                    </a:lnTo>
                    <a:cubicBezTo>
                      <a:pt x="3532" y="589"/>
                      <a:pt x="2661" y="0"/>
                      <a:pt x="165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5" name="Google Shape;5545;p193"/>
              <p:cNvSpPr/>
              <p:nvPr/>
            </p:nvSpPr>
            <p:spPr>
              <a:xfrm>
                <a:off x="279175" y="4772144"/>
                <a:ext cx="119006" cy="133822"/>
              </a:xfrm>
              <a:custGeom>
                <a:avLst/>
                <a:gdLst/>
                <a:ahLst/>
                <a:cxnLst/>
                <a:rect l="l" t="t" r="r" b="b"/>
                <a:pathLst>
                  <a:path w="2707" h="3044" extrusionOk="0">
                    <a:moveTo>
                      <a:pt x="2583" y="0"/>
                    </a:moveTo>
                    <a:cubicBezTo>
                      <a:pt x="977" y="0"/>
                      <a:pt x="1" y="2217"/>
                      <a:pt x="1" y="2217"/>
                    </a:cubicBezTo>
                    <a:cubicBezTo>
                      <a:pt x="89" y="2493"/>
                      <a:pt x="215" y="3043"/>
                      <a:pt x="216" y="3043"/>
                    </a:cubicBezTo>
                    <a:cubicBezTo>
                      <a:pt x="216" y="3043"/>
                      <a:pt x="216" y="3043"/>
                      <a:pt x="216" y="3043"/>
                    </a:cubicBezTo>
                    <a:cubicBezTo>
                      <a:pt x="2706" y="2762"/>
                      <a:pt x="2637" y="1"/>
                      <a:pt x="2637" y="1"/>
                    </a:cubicBezTo>
                    <a:cubicBezTo>
                      <a:pt x="2619" y="0"/>
                      <a:pt x="2601" y="0"/>
                      <a:pt x="258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6" name="Google Shape;5546;p193"/>
              <p:cNvSpPr/>
              <p:nvPr/>
            </p:nvSpPr>
            <p:spPr>
              <a:xfrm>
                <a:off x="199075" y="4729017"/>
                <a:ext cx="104147" cy="281272"/>
              </a:xfrm>
              <a:custGeom>
                <a:avLst/>
                <a:gdLst/>
                <a:ahLst/>
                <a:cxnLst/>
                <a:rect l="l" t="t" r="r" b="b"/>
                <a:pathLst>
                  <a:path w="2369" h="6398" fill="none" extrusionOk="0">
                    <a:moveTo>
                      <a:pt x="2368" y="6397"/>
                    </a:moveTo>
                    <a:cubicBezTo>
                      <a:pt x="2368" y="6397"/>
                      <a:pt x="2267" y="2116"/>
                      <a:pt x="1" y="0"/>
                    </a:cubicBezTo>
                  </a:path>
                </a:pathLst>
              </a:custGeom>
              <a:noFill/>
              <a:ln w="952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7" name="Google Shape;5547;p193"/>
              <p:cNvSpPr/>
              <p:nvPr/>
            </p:nvSpPr>
            <p:spPr>
              <a:xfrm>
                <a:off x="6695" y="4548947"/>
                <a:ext cx="354645" cy="280129"/>
              </a:xfrm>
              <a:custGeom>
                <a:avLst/>
                <a:gdLst/>
                <a:ahLst/>
                <a:cxnLst/>
                <a:rect l="l" t="t" r="r" b="b"/>
                <a:pathLst>
                  <a:path w="8067" h="6372" extrusionOk="0">
                    <a:moveTo>
                      <a:pt x="5519" y="1"/>
                    </a:moveTo>
                    <a:cubicBezTo>
                      <a:pt x="4837" y="1"/>
                      <a:pt x="4151" y="490"/>
                      <a:pt x="3948" y="1665"/>
                    </a:cubicBezTo>
                    <a:cubicBezTo>
                      <a:pt x="3948" y="1665"/>
                      <a:pt x="3174" y="119"/>
                      <a:pt x="2061" y="119"/>
                    </a:cubicBezTo>
                    <a:cubicBezTo>
                      <a:pt x="1880" y="119"/>
                      <a:pt x="1690" y="160"/>
                      <a:pt x="1493" y="255"/>
                    </a:cubicBezTo>
                    <a:cubicBezTo>
                      <a:pt x="0" y="973"/>
                      <a:pt x="1361" y="3127"/>
                      <a:pt x="2305" y="3409"/>
                    </a:cubicBezTo>
                    <a:cubicBezTo>
                      <a:pt x="2305" y="3409"/>
                      <a:pt x="1341" y="4354"/>
                      <a:pt x="1852" y="5714"/>
                    </a:cubicBezTo>
                    <a:cubicBezTo>
                      <a:pt x="2021" y="6164"/>
                      <a:pt x="2430" y="6371"/>
                      <a:pt x="2880" y="6371"/>
                    </a:cubicBezTo>
                    <a:cubicBezTo>
                      <a:pt x="3788" y="6371"/>
                      <a:pt x="4865" y="5528"/>
                      <a:pt x="4478" y="4146"/>
                    </a:cubicBezTo>
                    <a:lnTo>
                      <a:pt x="4478" y="4146"/>
                    </a:lnTo>
                    <a:cubicBezTo>
                      <a:pt x="4478" y="4147"/>
                      <a:pt x="4964" y="4889"/>
                      <a:pt x="5890" y="4889"/>
                    </a:cubicBezTo>
                    <a:cubicBezTo>
                      <a:pt x="6117" y="4889"/>
                      <a:pt x="6371" y="4844"/>
                      <a:pt x="6650" y="4733"/>
                    </a:cubicBezTo>
                    <a:cubicBezTo>
                      <a:pt x="8067" y="4166"/>
                      <a:pt x="7682" y="2353"/>
                      <a:pt x="6495" y="2238"/>
                    </a:cubicBezTo>
                    <a:cubicBezTo>
                      <a:pt x="6495" y="2238"/>
                      <a:pt x="7482" y="1555"/>
                      <a:pt x="6745" y="614"/>
                    </a:cubicBezTo>
                    <a:cubicBezTo>
                      <a:pt x="6440" y="225"/>
                      <a:pt x="5980" y="1"/>
                      <a:pt x="551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8" name="Google Shape;5548;p193"/>
              <p:cNvSpPr/>
              <p:nvPr/>
            </p:nvSpPr>
            <p:spPr>
              <a:xfrm>
                <a:off x="138143" y="4639334"/>
                <a:ext cx="100322" cy="100235"/>
              </a:xfrm>
              <a:custGeom>
                <a:avLst/>
                <a:gdLst/>
                <a:ahLst/>
                <a:cxnLst/>
                <a:rect l="l" t="t" r="r" b="b"/>
                <a:pathLst>
                  <a:path w="2282" h="2280" extrusionOk="0">
                    <a:moveTo>
                      <a:pt x="1141" y="0"/>
                    </a:moveTo>
                    <a:cubicBezTo>
                      <a:pt x="511" y="0"/>
                      <a:pt x="0" y="510"/>
                      <a:pt x="0" y="1139"/>
                    </a:cubicBezTo>
                    <a:cubicBezTo>
                      <a:pt x="0" y="1769"/>
                      <a:pt x="511" y="2280"/>
                      <a:pt x="1141" y="2280"/>
                    </a:cubicBezTo>
                    <a:cubicBezTo>
                      <a:pt x="1770" y="2280"/>
                      <a:pt x="2281" y="1769"/>
                      <a:pt x="2281" y="1139"/>
                    </a:cubicBezTo>
                    <a:cubicBezTo>
                      <a:pt x="2281" y="510"/>
                      <a:pt x="1770" y="0"/>
                      <a:pt x="11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549" name="Google Shape;5549;p193"/>
            <p:cNvGrpSpPr/>
            <p:nvPr/>
          </p:nvGrpSpPr>
          <p:grpSpPr>
            <a:xfrm>
              <a:off x="737397" y="3783635"/>
              <a:ext cx="1349846" cy="1195576"/>
              <a:chOff x="1056422" y="3416835"/>
              <a:chExt cx="1349846" cy="1195576"/>
            </a:xfrm>
          </p:grpSpPr>
          <p:sp>
            <p:nvSpPr>
              <p:cNvPr id="5550" name="Google Shape;5550;p193"/>
              <p:cNvSpPr/>
              <p:nvPr/>
            </p:nvSpPr>
            <p:spPr>
              <a:xfrm>
                <a:off x="1104043" y="4347511"/>
                <a:ext cx="1193400" cy="264900"/>
              </a:xfrm>
              <a:prstGeom prst="ellipse">
                <a:avLst/>
              </a:prstGeom>
              <a:solidFill>
                <a:srgbClr val="000000">
                  <a:alpha val="3372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1" name="Google Shape;5551;p193"/>
              <p:cNvSpPr/>
              <p:nvPr/>
            </p:nvSpPr>
            <p:spPr>
              <a:xfrm>
                <a:off x="1259672" y="4077833"/>
                <a:ext cx="239949" cy="430016"/>
              </a:xfrm>
              <a:custGeom>
                <a:avLst/>
                <a:gdLst/>
                <a:ahLst/>
                <a:cxnLst/>
                <a:rect l="l" t="t" r="r" b="b"/>
                <a:pathLst>
                  <a:path w="12473" h="22353" extrusionOk="0">
                    <a:moveTo>
                      <a:pt x="1" y="1"/>
                    </a:moveTo>
                    <a:cubicBezTo>
                      <a:pt x="1" y="1"/>
                      <a:pt x="2169" y="8728"/>
                      <a:pt x="3860" y="13332"/>
                    </a:cubicBezTo>
                    <a:cubicBezTo>
                      <a:pt x="5552" y="17935"/>
                      <a:pt x="4991" y="22058"/>
                      <a:pt x="4991" y="22058"/>
                    </a:cubicBezTo>
                    <a:cubicBezTo>
                      <a:pt x="4991" y="22058"/>
                      <a:pt x="6512" y="22353"/>
                      <a:pt x="8146" y="22353"/>
                    </a:cubicBezTo>
                    <a:cubicBezTo>
                      <a:pt x="9944" y="22353"/>
                      <a:pt x="11878" y="21997"/>
                      <a:pt x="12083" y="20505"/>
                    </a:cubicBezTo>
                    <a:cubicBezTo>
                      <a:pt x="12473" y="17654"/>
                      <a:pt x="10173" y="1"/>
                      <a:pt x="1017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2" name="Google Shape;5552;p193"/>
              <p:cNvSpPr/>
              <p:nvPr/>
            </p:nvSpPr>
            <p:spPr>
              <a:xfrm>
                <a:off x="1352572" y="4406995"/>
                <a:ext cx="141107" cy="100862"/>
              </a:xfrm>
              <a:custGeom>
                <a:avLst/>
                <a:gdLst/>
                <a:ahLst/>
                <a:cxnLst/>
                <a:rect l="l" t="t" r="r" b="b"/>
                <a:pathLst>
                  <a:path w="7335" h="5243" extrusionOk="0">
                    <a:moveTo>
                      <a:pt x="1" y="1"/>
                    </a:moveTo>
                    <a:cubicBezTo>
                      <a:pt x="444" y="2862"/>
                      <a:pt x="162" y="4948"/>
                      <a:pt x="162" y="4948"/>
                    </a:cubicBezTo>
                    <a:cubicBezTo>
                      <a:pt x="162" y="4948"/>
                      <a:pt x="1683" y="5243"/>
                      <a:pt x="3317" y="5243"/>
                    </a:cubicBezTo>
                    <a:cubicBezTo>
                      <a:pt x="5115" y="5243"/>
                      <a:pt x="7049" y="4887"/>
                      <a:pt x="7254" y="3395"/>
                    </a:cubicBezTo>
                    <a:cubicBezTo>
                      <a:pt x="7335" y="2803"/>
                      <a:pt x="7300" y="1575"/>
                      <a:pt x="71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3" name="Google Shape;5553;p193"/>
              <p:cNvSpPr/>
              <p:nvPr/>
            </p:nvSpPr>
            <p:spPr>
              <a:xfrm>
                <a:off x="1733119" y="4045840"/>
                <a:ext cx="239949" cy="429997"/>
              </a:xfrm>
              <a:custGeom>
                <a:avLst/>
                <a:gdLst/>
                <a:ahLst/>
                <a:cxnLst/>
                <a:rect l="l" t="t" r="r" b="b"/>
                <a:pathLst>
                  <a:path w="12473" h="22352" extrusionOk="0">
                    <a:moveTo>
                      <a:pt x="1" y="0"/>
                    </a:moveTo>
                    <a:cubicBezTo>
                      <a:pt x="1" y="0"/>
                      <a:pt x="2169" y="8727"/>
                      <a:pt x="3860" y="13331"/>
                    </a:cubicBezTo>
                    <a:cubicBezTo>
                      <a:pt x="5552" y="17934"/>
                      <a:pt x="4990" y="22057"/>
                      <a:pt x="4990" y="22057"/>
                    </a:cubicBezTo>
                    <a:cubicBezTo>
                      <a:pt x="4990" y="22057"/>
                      <a:pt x="6511" y="22351"/>
                      <a:pt x="8146" y="22351"/>
                    </a:cubicBezTo>
                    <a:cubicBezTo>
                      <a:pt x="9943" y="22351"/>
                      <a:pt x="11878" y="21996"/>
                      <a:pt x="12083" y="20504"/>
                    </a:cubicBezTo>
                    <a:cubicBezTo>
                      <a:pt x="12473" y="17652"/>
                      <a:pt x="10173" y="0"/>
                      <a:pt x="1017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4" name="Google Shape;5554;p193"/>
              <p:cNvSpPr/>
              <p:nvPr/>
            </p:nvSpPr>
            <p:spPr>
              <a:xfrm>
                <a:off x="1826019" y="4374983"/>
                <a:ext cx="141107" cy="100862"/>
              </a:xfrm>
              <a:custGeom>
                <a:avLst/>
                <a:gdLst/>
                <a:ahLst/>
                <a:cxnLst/>
                <a:rect l="l" t="t" r="r" b="b"/>
                <a:pathLst>
                  <a:path w="7335" h="5243" extrusionOk="0">
                    <a:moveTo>
                      <a:pt x="1" y="1"/>
                    </a:moveTo>
                    <a:cubicBezTo>
                      <a:pt x="444" y="2862"/>
                      <a:pt x="161" y="4948"/>
                      <a:pt x="161" y="4948"/>
                    </a:cubicBezTo>
                    <a:cubicBezTo>
                      <a:pt x="161" y="4948"/>
                      <a:pt x="1682" y="5242"/>
                      <a:pt x="3317" y="5242"/>
                    </a:cubicBezTo>
                    <a:cubicBezTo>
                      <a:pt x="5114" y="5242"/>
                      <a:pt x="7049" y="4887"/>
                      <a:pt x="7254" y="3395"/>
                    </a:cubicBezTo>
                    <a:cubicBezTo>
                      <a:pt x="7334" y="2803"/>
                      <a:pt x="7300" y="1575"/>
                      <a:pt x="71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5" name="Google Shape;5555;p193"/>
              <p:cNvSpPr/>
              <p:nvPr/>
            </p:nvSpPr>
            <p:spPr>
              <a:xfrm>
                <a:off x="1929096" y="4056498"/>
                <a:ext cx="239969" cy="429997"/>
              </a:xfrm>
              <a:custGeom>
                <a:avLst/>
                <a:gdLst/>
                <a:ahLst/>
                <a:cxnLst/>
                <a:rect l="l" t="t" r="r" b="b"/>
                <a:pathLst>
                  <a:path w="12474" h="22352" extrusionOk="0">
                    <a:moveTo>
                      <a:pt x="1" y="1"/>
                    </a:moveTo>
                    <a:cubicBezTo>
                      <a:pt x="1" y="1"/>
                      <a:pt x="2170" y="8727"/>
                      <a:pt x="3861" y="13331"/>
                    </a:cubicBezTo>
                    <a:cubicBezTo>
                      <a:pt x="5552" y="17934"/>
                      <a:pt x="4992" y="22057"/>
                      <a:pt x="4992" y="22057"/>
                    </a:cubicBezTo>
                    <a:cubicBezTo>
                      <a:pt x="4992" y="22057"/>
                      <a:pt x="6513" y="22352"/>
                      <a:pt x="8148" y="22352"/>
                    </a:cubicBezTo>
                    <a:cubicBezTo>
                      <a:pt x="9945" y="22352"/>
                      <a:pt x="11879" y="21996"/>
                      <a:pt x="12084" y="20504"/>
                    </a:cubicBezTo>
                    <a:cubicBezTo>
                      <a:pt x="12474" y="17652"/>
                      <a:pt x="10174" y="1"/>
                      <a:pt x="10174"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6" name="Google Shape;5556;p193"/>
              <p:cNvSpPr/>
              <p:nvPr/>
            </p:nvSpPr>
            <p:spPr>
              <a:xfrm>
                <a:off x="2022016" y="4385660"/>
                <a:ext cx="141126" cy="100881"/>
              </a:xfrm>
              <a:custGeom>
                <a:avLst/>
                <a:gdLst/>
                <a:ahLst/>
                <a:cxnLst/>
                <a:rect l="l" t="t" r="r" b="b"/>
                <a:pathLst>
                  <a:path w="7336" h="5244" extrusionOk="0">
                    <a:moveTo>
                      <a:pt x="1" y="1"/>
                    </a:moveTo>
                    <a:cubicBezTo>
                      <a:pt x="445" y="2862"/>
                      <a:pt x="163" y="4949"/>
                      <a:pt x="163" y="4949"/>
                    </a:cubicBezTo>
                    <a:cubicBezTo>
                      <a:pt x="163" y="4949"/>
                      <a:pt x="1683" y="5243"/>
                      <a:pt x="3318" y="5243"/>
                    </a:cubicBezTo>
                    <a:cubicBezTo>
                      <a:pt x="5115" y="5243"/>
                      <a:pt x="7050" y="4888"/>
                      <a:pt x="7255" y="3395"/>
                    </a:cubicBezTo>
                    <a:cubicBezTo>
                      <a:pt x="7336" y="2804"/>
                      <a:pt x="7301" y="1576"/>
                      <a:pt x="719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7" name="Google Shape;5557;p193"/>
              <p:cNvSpPr/>
              <p:nvPr/>
            </p:nvSpPr>
            <p:spPr>
              <a:xfrm>
                <a:off x="2103681" y="3725989"/>
                <a:ext cx="302587" cy="229542"/>
              </a:xfrm>
              <a:custGeom>
                <a:avLst/>
                <a:gdLst/>
                <a:ahLst/>
                <a:cxnLst/>
                <a:rect l="l" t="t" r="r" b="b"/>
                <a:pathLst>
                  <a:path w="15729" h="11932" extrusionOk="0">
                    <a:moveTo>
                      <a:pt x="9425" y="1"/>
                    </a:moveTo>
                    <a:lnTo>
                      <a:pt x="8054" y="1131"/>
                    </a:lnTo>
                    <a:cubicBezTo>
                      <a:pt x="8054" y="1131"/>
                      <a:pt x="11451" y="6321"/>
                      <a:pt x="7551" y="9107"/>
                    </a:cubicBezTo>
                    <a:cubicBezTo>
                      <a:pt x="6598" y="9788"/>
                      <a:pt x="5742" y="10045"/>
                      <a:pt x="4990" y="10045"/>
                    </a:cubicBezTo>
                    <a:cubicBezTo>
                      <a:pt x="2665" y="10045"/>
                      <a:pt x="1352" y="7579"/>
                      <a:pt x="1352" y="7579"/>
                    </a:cubicBezTo>
                    <a:lnTo>
                      <a:pt x="1" y="8441"/>
                    </a:lnTo>
                    <a:cubicBezTo>
                      <a:pt x="1" y="8441"/>
                      <a:pt x="1052" y="11931"/>
                      <a:pt x="5102" y="11931"/>
                    </a:cubicBezTo>
                    <a:cubicBezTo>
                      <a:pt x="6102" y="11931"/>
                      <a:pt x="7286" y="11718"/>
                      <a:pt x="8682" y="11186"/>
                    </a:cubicBezTo>
                    <a:cubicBezTo>
                      <a:pt x="15728" y="8503"/>
                      <a:pt x="9425" y="1"/>
                      <a:pt x="94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8" name="Google Shape;5558;p193"/>
              <p:cNvSpPr/>
              <p:nvPr/>
            </p:nvSpPr>
            <p:spPr>
              <a:xfrm>
                <a:off x="1192512" y="3700095"/>
                <a:ext cx="1036670" cy="547076"/>
              </a:xfrm>
              <a:custGeom>
                <a:avLst/>
                <a:gdLst/>
                <a:ahLst/>
                <a:cxnLst/>
                <a:rect l="l" t="t" r="r" b="b"/>
                <a:pathLst>
                  <a:path w="53888" h="28438" extrusionOk="0">
                    <a:moveTo>
                      <a:pt x="18989" y="1"/>
                    </a:moveTo>
                    <a:cubicBezTo>
                      <a:pt x="12067" y="1"/>
                      <a:pt x="6448" y="816"/>
                      <a:pt x="5613" y="2709"/>
                    </a:cubicBezTo>
                    <a:cubicBezTo>
                      <a:pt x="3841" y="6725"/>
                      <a:pt x="3492" y="10402"/>
                      <a:pt x="3492" y="10402"/>
                    </a:cubicBezTo>
                    <a:cubicBezTo>
                      <a:pt x="3492" y="10402"/>
                      <a:pt x="1" y="23104"/>
                      <a:pt x="8449" y="26491"/>
                    </a:cubicBezTo>
                    <a:cubicBezTo>
                      <a:pt x="11812" y="27839"/>
                      <a:pt x="18078" y="28438"/>
                      <a:pt x="24628" y="28438"/>
                    </a:cubicBezTo>
                    <a:cubicBezTo>
                      <a:pt x="34528" y="28438"/>
                      <a:pt x="45077" y="27072"/>
                      <a:pt x="47245" y="24864"/>
                    </a:cubicBezTo>
                    <a:cubicBezTo>
                      <a:pt x="51290" y="20745"/>
                      <a:pt x="53887" y="5889"/>
                      <a:pt x="42296" y="2709"/>
                    </a:cubicBezTo>
                    <a:cubicBezTo>
                      <a:pt x="36166" y="1027"/>
                      <a:pt x="26757" y="1"/>
                      <a:pt x="1898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9" name="Google Shape;5559;p193"/>
              <p:cNvSpPr/>
              <p:nvPr/>
            </p:nvSpPr>
            <p:spPr>
              <a:xfrm>
                <a:off x="1612112" y="3700307"/>
                <a:ext cx="344563" cy="220366"/>
              </a:xfrm>
              <a:custGeom>
                <a:avLst/>
                <a:gdLst/>
                <a:ahLst/>
                <a:cxnLst/>
                <a:rect l="l" t="t" r="r" b="b"/>
                <a:pathLst>
                  <a:path w="17911" h="11455" extrusionOk="0">
                    <a:moveTo>
                      <a:pt x="1" y="1"/>
                    </a:moveTo>
                    <a:lnTo>
                      <a:pt x="1" y="1"/>
                    </a:lnTo>
                    <a:cubicBezTo>
                      <a:pt x="492" y="3738"/>
                      <a:pt x="1913" y="10591"/>
                      <a:pt x="5761" y="11317"/>
                    </a:cubicBezTo>
                    <a:cubicBezTo>
                      <a:pt x="6262" y="11411"/>
                      <a:pt x="6712" y="11454"/>
                      <a:pt x="7118" y="11454"/>
                    </a:cubicBezTo>
                    <a:cubicBezTo>
                      <a:pt x="11028" y="11454"/>
                      <a:pt x="10935" y="7446"/>
                      <a:pt x="14356" y="6533"/>
                    </a:cubicBezTo>
                    <a:cubicBezTo>
                      <a:pt x="16002" y="6094"/>
                      <a:pt x="17145" y="4123"/>
                      <a:pt x="17911" y="2041"/>
                    </a:cubicBezTo>
                    <a:cubicBezTo>
                      <a:pt x="12729" y="912"/>
                      <a:pt x="6071" y="180"/>
                      <a:pt x="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0" name="Google Shape;5560;p193"/>
              <p:cNvSpPr/>
              <p:nvPr/>
            </p:nvSpPr>
            <p:spPr>
              <a:xfrm>
                <a:off x="1870844" y="3851440"/>
                <a:ext cx="131527" cy="98938"/>
              </a:xfrm>
              <a:custGeom>
                <a:avLst/>
                <a:gdLst/>
                <a:ahLst/>
                <a:cxnLst/>
                <a:rect l="l" t="t" r="r" b="b"/>
                <a:pathLst>
                  <a:path w="6837" h="5143" extrusionOk="0">
                    <a:moveTo>
                      <a:pt x="3005" y="1"/>
                    </a:moveTo>
                    <a:cubicBezTo>
                      <a:pt x="731" y="1"/>
                      <a:pt x="1" y="4443"/>
                      <a:pt x="2542" y="5072"/>
                    </a:cubicBezTo>
                    <a:cubicBezTo>
                      <a:pt x="2736" y="5120"/>
                      <a:pt x="2925" y="5142"/>
                      <a:pt x="3108" y="5142"/>
                    </a:cubicBezTo>
                    <a:cubicBezTo>
                      <a:pt x="5533" y="5142"/>
                      <a:pt x="6837" y="1186"/>
                      <a:pt x="3644" y="111"/>
                    </a:cubicBezTo>
                    <a:cubicBezTo>
                      <a:pt x="3420" y="35"/>
                      <a:pt x="3206" y="1"/>
                      <a:pt x="3005"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1" name="Google Shape;5561;p193"/>
              <p:cNvSpPr/>
              <p:nvPr/>
            </p:nvSpPr>
            <p:spPr>
              <a:xfrm>
                <a:off x="2026629" y="3766940"/>
                <a:ext cx="131969" cy="142896"/>
              </a:xfrm>
              <a:custGeom>
                <a:avLst/>
                <a:gdLst/>
                <a:ahLst/>
                <a:cxnLst/>
                <a:rect l="l" t="t" r="r" b="b"/>
                <a:pathLst>
                  <a:path w="6860" h="7428" extrusionOk="0">
                    <a:moveTo>
                      <a:pt x="1045" y="1"/>
                    </a:moveTo>
                    <a:lnTo>
                      <a:pt x="1045" y="1"/>
                    </a:lnTo>
                    <a:cubicBezTo>
                      <a:pt x="315" y="1027"/>
                      <a:pt x="1" y="2545"/>
                      <a:pt x="1114" y="4761"/>
                    </a:cubicBezTo>
                    <a:cubicBezTo>
                      <a:pt x="2139" y="6804"/>
                      <a:pt x="3693" y="7428"/>
                      <a:pt x="5212" y="7428"/>
                    </a:cubicBezTo>
                    <a:cubicBezTo>
                      <a:pt x="5775" y="7428"/>
                      <a:pt x="6334" y="7342"/>
                      <a:pt x="6859" y="7211"/>
                    </a:cubicBezTo>
                    <a:cubicBezTo>
                      <a:pt x="6273" y="4153"/>
                      <a:pt x="4607" y="1457"/>
                      <a:pt x="1045"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2" name="Google Shape;5562;p193"/>
              <p:cNvSpPr/>
              <p:nvPr/>
            </p:nvSpPr>
            <p:spPr>
              <a:xfrm>
                <a:off x="1246090" y="3953190"/>
                <a:ext cx="344563" cy="292006"/>
              </a:xfrm>
              <a:custGeom>
                <a:avLst/>
                <a:gdLst/>
                <a:ahLst/>
                <a:cxnLst/>
                <a:rect l="l" t="t" r="r" b="b"/>
                <a:pathLst>
                  <a:path w="17911" h="15179" extrusionOk="0">
                    <a:moveTo>
                      <a:pt x="5203" y="0"/>
                    </a:moveTo>
                    <a:cubicBezTo>
                      <a:pt x="2775" y="0"/>
                      <a:pt x="2304" y="1842"/>
                      <a:pt x="0" y="3532"/>
                    </a:cubicBezTo>
                    <a:cubicBezTo>
                      <a:pt x="95" y="7250"/>
                      <a:pt x="1246" y="11567"/>
                      <a:pt x="5662" y="13337"/>
                    </a:cubicBezTo>
                    <a:cubicBezTo>
                      <a:pt x="7773" y="14183"/>
                      <a:pt x="11130" y="14801"/>
                      <a:pt x="15009" y="15179"/>
                    </a:cubicBezTo>
                    <a:cubicBezTo>
                      <a:pt x="17910" y="14167"/>
                      <a:pt x="8839" y="12719"/>
                      <a:pt x="10001" y="10476"/>
                    </a:cubicBezTo>
                    <a:cubicBezTo>
                      <a:pt x="11689" y="7218"/>
                      <a:pt x="12283" y="1220"/>
                      <a:pt x="6391" y="122"/>
                    </a:cubicBezTo>
                    <a:cubicBezTo>
                      <a:pt x="5946" y="39"/>
                      <a:pt x="5554" y="0"/>
                      <a:pt x="5203"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3" name="Google Shape;5563;p193"/>
              <p:cNvSpPr/>
              <p:nvPr/>
            </p:nvSpPr>
            <p:spPr>
              <a:xfrm>
                <a:off x="1615267" y="4015386"/>
                <a:ext cx="121023" cy="78893"/>
              </a:xfrm>
              <a:custGeom>
                <a:avLst/>
                <a:gdLst/>
                <a:ahLst/>
                <a:cxnLst/>
                <a:rect l="l" t="t" r="r" b="b"/>
                <a:pathLst>
                  <a:path w="6291" h="4101" extrusionOk="0">
                    <a:moveTo>
                      <a:pt x="2384" y="0"/>
                    </a:moveTo>
                    <a:cubicBezTo>
                      <a:pt x="1421" y="0"/>
                      <a:pt x="0" y="1723"/>
                      <a:pt x="2261" y="3601"/>
                    </a:cubicBezTo>
                    <a:cubicBezTo>
                      <a:pt x="2684" y="3953"/>
                      <a:pt x="3109" y="4101"/>
                      <a:pt x="3496" y="4101"/>
                    </a:cubicBezTo>
                    <a:cubicBezTo>
                      <a:pt x="5298" y="4101"/>
                      <a:pt x="6291" y="889"/>
                      <a:pt x="2549" y="19"/>
                    </a:cubicBezTo>
                    <a:cubicBezTo>
                      <a:pt x="2496" y="6"/>
                      <a:pt x="2441" y="0"/>
                      <a:pt x="238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4" name="Google Shape;5564;p193"/>
              <p:cNvSpPr/>
              <p:nvPr/>
            </p:nvSpPr>
            <p:spPr>
              <a:xfrm>
                <a:off x="1466942" y="4088491"/>
                <a:ext cx="226233" cy="429997"/>
              </a:xfrm>
              <a:custGeom>
                <a:avLst/>
                <a:gdLst/>
                <a:ahLst/>
                <a:cxnLst/>
                <a:rect l="l" t="t" r="r" b="b"/>
                <a:pathLst>
                  <a:path w="11760" h="22352" extrusionOk="0">
                    <a:moveTo>
                      <a:pt x="5021" y="1"/>
                    </a:moveTo>
                    <a:lnTo>
                      <a:pt x="4233" y="2"/>
                    </a:lnTo>
                    <a:cubicBezTo>
                      <a:pt x="1781" y="2"/>
                      <a:pt x="1" y="2330"/>
                      <a:pt x="644" y="4695"/>
                    </a:cubicBezTo>
                    <a:cubicBezTo>
                      <a:pt x="1407" y="7498"/>
                      <a:pt x="2404" y="10961"/>
                      <a:pt x="3275" y="13331"/>
                    </a:cubicBezTo>
                    <a:cubicBezTo>
                      <a:pt x="4966" y="17934"/>
                      <a:pt x="4406" y="22057"/>
                      <a:pt x="4406" y="22057"/>
                    </a:cubicBezTo>
                    <a:cubicBezTo>
                      <a:pt x="4406" y="22057"/>
                      <a:pt x="5927" y="22352"/>
                      <a:pt x="7562" y="22352"/>
                    </a:cubicBezTo>
                    <a:cubicBezTo>
                      <a:pt x="9359" y="22352"/>
                      <a:pt x="11293" y="21996"/>
                      <a:pt x="11498" y="20504"/>
                    </a:cubicBezTo>
                    <a:cubicBezTo>
                      <a:pt x="11760" y="18587"/>
                      <a:pt x="10806" y="9984"/>
                      <a:pt x="10153" y="4550"/>
                    </a:cubicBezTo>
                    <a:cubicBezTo>
                      <a:pt x="9841" y="1953"/>
                      <a:pt x="7638" y="1"/>
                      <a:pt x="50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5" name="Google Shape;5565;p193"/>
              <p:cNvSpPr/>
              <p:nvPr/>
            </p:nvSpPr>
            <p:spPr>
              <a:xfrm>
                <a:off x="1548569" y="4417672"/>
                <a:ext cx="141126" cy="100881"/>
              </a:xfrm>
              <a:custGeom>
                <a:avLst/>
                <a:gdLst/>
                <a:ahLst/>
                <a:cxnLst/>
                <a:rect l="l" t="t" r="r" b="b"/>
                <a:pathLst>
                  <a:path w="7336" h="5244" extrusionOk="0">
                    <a:moveTo>
                      <a:pt x="1" y="1"/>
                    </a:moveTo>
                    <a:cubicBezTo>
                      <a:pt x="445" y="2862"/>
                      <a:pt x="163" y="4950"/>
                      <a:pt x="163" y="4950"/>
                    </a:cubicBezTo>
                    <a:cubicBezTo>
                      <a:pt x="163" y="4950"/>
                      <a:pt x="1683" y="5244"/>
                      <a:pt x="3318" y="5244"/>
                    </a:cubicBezTo>
                    <a:cubicBezTo>
                      <a:pt x="5115" y="5244"/>
                      <a:pt x="7050" y="4888"/>
                      <a:pt x="7255" y="3395"/>
                    </a:cubicBezTo>
                    <a:cubicBezTo>
                      <a:pt x="7336" y="2804"/>
                      <a:pt x="7301" y="1576"/>
                      <a:pt x="719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6" name="Google Shape;5566;p193"/>
              <p:cNvSpPr/>
              <p:nvPr/>
            </p:nvSpPr>
            <p:spPr>
              <a:xfrm>
                <a:off x="1233624" y="3788551"/>
                <a:ext cx="312109" cy="130065"/>
              </a:xfrm>
              <a:custGeom>
                <a:avLst/>
                <a:gdLst/>
                <a:ahLst/>
                <a:cxnLst/>
                <a:rect l="l" t="t" r="r" b="b"/>
                <a:pathLst>
                  <a:path w="16224" h="6761" extrusionOk="0">
                    <a:moveTo>
                      <a:pt x="14897" y="0"/>
                    </a:moveTo>
                    <a:lnTo>
                      <a:pt x="661" y="4506"/>
                    </a:lnTo>
                    <a:cubicBezTo>
                      <a:pt x="661" y="4506"/>
                      <a:pt x="0" y="6264"/>
                      <a:pt x="1388" y="6654"/>
                    </a:cubicBezTo>
                    <a:cubicBezTo>
                      <a:pt x="1640" y="6725"/>
                      <a:pt x="2287" y="6761"/>
                      <a:pt x="3177" y="6761"/>
                    </a:cubicBezTo>
                    <a:cubicBezTo>
                      <a:pt x="7194" y="6761"/>
                      <a:pt x="16166" y="6031"/>
                      <a:pt x="16192" y="4506"/>
                    </a:cubicBezTo>
                    <a:cubicBezTo>
                      <a:pt x="16223" y="2644"/>
                      <a:pt x="14897" y="0"/>
                      <a:pt x="148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7" name="Google Shape;5567;p193"/>
              <p:cNvSpPr/>
              <p:nvPr/>
            </p:nvSpPr>
            <p:spPr>
              <a:xfrm>
                <a:off x="1288260" y="3904887"/>
                <a:ext cx="149745" cy="147532"/>
              </a:xfrm>
              <a:custGeom>
                <a:avLst/>
                <a:gdLst/>
                <a:ahLst/>
                <a:cxnLst/>
                <a:rect l="l" t="t" r="r" b="b"/>
                <a:pathLst>
                  <a:path w="7784" h="7669" extrusionOk="0">
                    <a:moveTo>
                      <a:pt x="3762" y="0"/>
                    </a:moveTo>
                    <a:cubicBezTo>
                      <a:pt x="3692" y="0"/>
                      <a:pt x="3620" y="2"/>
                      <a:pt x="3547" y="6"/>
                    </a:cubicBezTo>
                    <a:cubicBezTo>
                      <a:pt x="2122" y="77"/>
                      <a:pt x="817" y="646"/>
                      <a:pt x="509" y="3421"/>
                    </a:cubicBezTo>
                    <a:cubicBezTo>
                      <a:pt x="201" y="6197"/>
                      <a:pt x="1" y="6197"/>
                      <a:pt x="100" y="6480"/>
                    </a:cubicBezTo>
                    <a:cubicBezTo>
                      <a:pt x="196" y="6750"/>
                      <a:pt x="1387" y="7668"/>
                      <a:pt x="3498" y="7668"/>
                    </a:cubicBezTo>
                    <a:cubicBezTo>
                      <a:pt x="3612" y="7668"/>
                      <a:pt x="3729" y="7666"/>
                      <a:pt x="3849" y="7660"/>
                    </a:cubicBezTo>
                    <a:cubicBezTo>
                      <a:pt x="6179" y="7548"/>
                      <a:pt x="6911" y="7192"/>
                      <a:pt x="6865" y="6552"/>
                    </a:cubicBezTo>
                    <a:cubicBezTo>
                      <a:pt x="6819" y="5923"/>
                      <a:pt x="7783" y="0"/>
                      <a:pt x="376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8" name="Google Shape;5568;p193"/>
              <p:cNvSpPr/>
              <p:nvPr/>
            </p:nvSpPr>
            <p:spPr>
              <a:xfrm>
                <a:off x="1289625" y="4023547"/>
                <a:ext cx="131623" cy="28895"/>
              </a:xfrm>
              <a:custGeom>
                <a:avLst/>
                <a:gdLst/>
                <a:ahLst/>
                <a:cxnLst/>
                <a:rect l="l" t="t" r="r" b="b"/>
                <a:pathLst>
                  <a:path w="6842" h="1502" extrusionOk="0">
                    <a:moveTo>
                      <a:pt x="2805" y="0"/>
                    </a:moveTo>
                    <a:cubicBezTo>
                      <a:pt x="1752" y="0"/>
                      <a:pt x="766" y="52"/>
                      <a:pt x="9" y="107"/>
                    </a:cubicBezTo>
                    <a:cubicBezTo>
                      <a:pt x="1" y="189"/>
                      <a:pt x="7" y="244"/>
                      <a:pt x="31" y="314"/>
                    </a:cubicBezTo>
                    <a:cubicBezTo>
                      <a:pt x="126" y="583"/>
                      <a:pt x="1318" y="1501"/>
                      <a:pt x="3429" y="1501"/>
                    </a:cubicBezTo>
                    <a:cubicBezTo>
                      <a:pt x="3543" y="1501"/>
                      <a:pt x="3660" y="1499"/>
                      <a:pt x="3780" y="1493"/>
                    </a:cubicBezTo>
                    <a:cubicBezTo>
                      <a:pt x="6110" y="1381"/>
                      <a:pt x="6842" y="1026"/>
                      <a:pt x="6796" y="386"/>
                    </a:cubicBezTo>
                    <a:cubicBezTo>
                      <a:pt x="6794" y="376"/>
                      <a:pt x="6796" y="358"/>
                      <a:pt x="6794" y="345"/>
                    </a:cubicBezTo>
                    <a:cubicBezTo>
                      <a:pt x="5577" y="83"/>
                      <a:pt x="4138" y="0"/>
                      <a:pt x="280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9" name="Google Shape;5569;p193"/>
              <p:cNvSpPr/>
              <p:nvPr/>
            </p:nvSpPr>
            <p:spPr>
              <a:xfrm>
                <a:off x="1337239" y="4023528"/>
                <a:ext cx="28952" cy="21084"/>
              </a:xfrm>
              <a:custGeom>
                <a:avLst/>
                <a:gdLst/>
                <a:ahLst/>
                <a:cxnLst/>
                <a:rect l="l" t="t" r="r" b="b"/>
                <a:pathLst>
                  <a:path w="1505" h="1096" extrusionOk="0">
                    <a:moveTo>
                      <a:pt x="442" y="1"/>
                    </a:moveTo>
                    <a:lnTo>
                      <a:pt x="442" y="520"/>
                    </a:lnTo>
                    <a:cubicBezTo>
                      <a:pt x="442" y="520"/>
                      <a:pt x="1" y="1049"/>
                      <a:pt x="773" y="1094"/>
                    </a:cubicBezTo>
                    <a:cubicBezTo>
                      <a:pt x="799" y="1095"/>
                      <a:pt x="824" y="1096"/>
                      <a:pt x="847" y="1096"/>
                    </a:cubicBezTo>
                    <a:cubicBezTo>
                      <a:pt x="1504" y="1096"/>
                      <a:pt x="924" y="520"/>
                      <a:pt x="924" y="520"/>
                    </a:cubicBezTo>
                    <a:lnTo>
                      <a:pt x="959"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0" name="Google Shape;5570;p193"/>
              <p:cNvSpPr/>
              <p:nvPr/>
            </p:nvSpPr>
            <p:spPr>
              <a:xfrm>
                <a:off x="1446704" y="3474145"/>
                <a:ext cx="218692" cy="107153"/>
              </a:xfrm>
              <a:custGeom>
                <a:avLst/>
                <a:gdLst/>
                <a:ahLst/>
                <a:cxnLst/>
                <a:rect l="l" t="t" r="r" b="b"/>
                <a:pathLst>
                  <a:path w="11368" h="5570" extrusionOk="0">
                    <a:moveTo>
                      <a:pt x="6085" y="0"/>
                    </a:moveTo>
                    <a:cubicBezTo>
                      <a:pt x="4150" y="0"/>
                      <a:pt x="2011" y="1990"/>
                      <a:pt x="2011" y="1990"/>
                    </a:cubicBezTo>
                    <a:cubicBezTo>
                      <a:pt x="2011" y="1990"/>
                      <a:pt x="0" y="3661"/>
                      <a:pt x="2012" y="5111"/>
                    </a:cubicBezTo>
                    <a:cubicBezTo>
                      <a:pt x="2464" y="5436"/>
                      <a:pt x="3115" y="5569"/>
                      <a:pt x="3861" y="5569"/>
                    </a:cubicBezTo>
                    <a:cubicBezTo>
                      <a:pt x="6431" y="5569"/>
                      <a:pt x="10127" y="3993"/>
                      <a:pt x="10668" y="3322"/>
                    </a:cubicBezTo>
                    <a:cubicBezTo>
                      <a:pt x="11368" y="2460"/>
                      <a:pt x="9094" y="1039"/>
                      <a:pt x="6996" y="172"/>
                    </a:cubicBezTo>
                    <a:cubicBezTo>
                      <a:pt x="6704" y="52"/>
                      <a:pt x="6397" y="0"/>
                      <a:pt x="6085"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1" name="Google Shape;5571;p193"/>
              <p:cNvSpPr/>
              <p:nvPr/>
            </p:nvSpPr>
            <p:spPr>
              <a:xfrm>
                <a:off x="1492105" y="3511582"/>
                <a:ext cx="129988" cy="66177"/>
              </a:xfrm>
              <a:custGeom>
                <a:avLst/>
                <a:gdLst/>
                <a:ahLst/>
                <a:cxnLst/>
                <a:rect l="l" t="t" r="r" b="b"/>
                <a:pathLst>
                  <a:path w="6757" h="3440" extrusionOk="0">
                    <a:moveTo>
                      <a:pt x="4298" y="0"/>
                    </a:moveTo>
                    <a:cubicBezTo>
                      <a:pt x="4071" y="0"/>
                      <a:pt x="3836" y="23"/>
                      <a:pt x="3596" y="76"/>
                    </a:cubicBezTo>
                    <a:cubicBezTo>
                      <a:pt x="1901" y="450"/>
                      <a:pt x="1" y="2194"/>
                      <a:pt x="1" y="2194"/>
                    </a:cubicBezTo>
                    <a:lnTo>
                      <a:pt x="656" y="3439"/>
                    </a:lnTo>
                    <a:cubicBezTo>
                      <a:pt x="656" y="3438"/>
                      <a:pt x="1431" y="809"/>
                      <a:pt x="5903" y="809"/>
                    </a:cubicBezTo>
                    <a:cubicBezTo>
                      <a:pt x="6174" y="809"/>
                      <a:pt x="6458" y="818"/>
                      <a:pt x="6757" y="839"/>
                    </a:cubicBezTo>
                    <a:cubicBezTo>
                      <a:pt x="6757" y="839"/>
                      <a:pt x="5677" y="0"/>
                      <a:pt x="429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2" name="Google Shape;5572;p193"/>
              <p:cNvSpPr/>
              <p:nvPr/>
            </p:nvSpPr>
            <p:spPr>
              <a:xfrm>
                <a:off x="1056422" y="3474145"/>
                <a:ext cx="218692" cy="107153"/>
              </a:xfrm>
              <a:custGeom>
                <a:avLst/>
                <a:gdLst/>
                <a:ahLst/>
                <a:cxnLst/>
                <a:rect l="l" t="t" r="r" b="b"/>
                <a:pathLst>
                  <a:path w="11368" h="5570" extrusionOk="0">
                    <a:moveTo>
                      <a:pt x="5283" y="0"/>
                    </a:moveTo>
                    <a:cubicBezTo>
                      <a:pt x="4971" y="0"/>
                      <a:pt x="4664" y="52"/>
                      <a:pt x="4372" y="172"/>
                    </a:cubicBezTo>
                    <a:cubicBezTo>
                      <a:pt x="2274" y="1039"/>
                      <a:pt x="0" y="2460"/>
                      <a:pt x="699" y="3322"/>
                    </a:cubicBezTo>
                    <a:cubicBezTo>
                      <a:pt x="1241" y="3993"/>
                      <a:pt x="4937" y="5569"/>
                      <a:pt x="7507" y="5569"/>
                    </a:cubicBezTo>
                    <a:cubicBezTo>
                      <a:pt x="8253" y="5569"/>
                      <a:pt x="8904" y="5436"/>
                      <a:pt x="9355" y="5111"/>
                    </a:cubicBezTo>
                    <a:cubicBezTo>
                      <a:pt x="11368" y="3661"/>
                      <a:pt x="9358" y="1990"/>
                      <a:pt x="9358" y="1990"/>
                    </a:cubicBezTo>
                    <a:cubicBezTo>
                      <a:pt x="9358" y="1990"/>
                      <a:pt x="7218" y="0"/>
                      <a:pt x="528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3" name="Google Shape;5573;p193"/>
              <p:cNvSpPr/>
              <p:nvPr/>
            </p:nvSpPr>
            <p:spPr>
              <a:xfrm>
                <a:off x="1099727" y="3511582"/>
                <a:ext cx="129988" cy="66177"/>
              </a:xfrm>
              <a:custGeom>
                <a:avLst/>
                <a:gdLst/>
                <a:ahLst/>
                <a:cxnLst/>
                <a:rect l="l" t="t" r="r" b="b"/>
                <a:pathLst>
                  <a:path w="6757" h="3440" extrusionOk="0">
                    <a:moveTo>
                      <a:pt x="2459" y="0"/>
                    </a:moveTo>
                    <a:cubicBezTo>
                      <a:pt x="1080" y="0"/>
                      <a:pt x="0" y="839"/>
                      <a:pt x="0" y="839"/>
                    </a:cubicBezTo>
                    <a:cubicBezTo>
                      <a:pt x="299" y="818"/>
                      <a:pt x="583" y="809"/>
                      <a:pt x="854" y="809"/>
                    </a:cubicBezTo>
                    <a:cubicBezTo>
                      <a:pt x="5326" y="809"/>
                      <a:pt x="6101" y="3438"/>
                      <a:pt x="6101" y="3439"/>
                    </a:cubicBezTo>
                    <a:lnTo>
                      <a:pt x="6756" y="2194"/>
                    </a:lnTo>
                    <a:cubicBezTo>
                      <a:pt x="6756" y="2194"/>
                      <a:pt x="4855" y="450"/>
                      <a:pt x="3161" y="76"/>
                    </a:cubicBezTo>
                    <a:cubicBezTo>
                      <a:pt x="2921" y="23"/>
                      <a:pt x="2686" y="0"/>
                      <a:pt x="245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4" name="Google Shape;5574;p193"/>
              <p:cNvSpPr/>
              <p:nvPr/>
            </p:nvSpPr>
            <p:spPr>
              <a:xfrm>
                <a:off x="1187972" y="3416835"/>
                <a:ext cx="72352" cy="121235"/>
              </a:xfrm>
              <a:custGeom>
                <a:avLst/>
                <a:gdLst/>
                <a:ahLst/>
                <a:cxnLst/>
                <a:rect l="l" t="t" r="r" b="b"/>
                <a:pathLst>
                  <a:path w="3761" h="6302" extrusionOk="0">
                    <a:moveTo>
                      <a:pt x="986" y="0"/>
                    </a:moveTo>
                    <a:cubicBezTo>
                      <a:pt x="938" y="0"/>
                      <a:pt x="893" y="14"/>
                      <a:pt x="851" y="42"/>
                    </a:cubicBezTo>
                    <a:cubicBezTo>
                      <a:pt x="0" y="613"/>
                      <a:pt x="1084" y="5831"/>
                      <a:pt x="851" y="6301"/>
                    </a:cubicBezTo>
                    <a:lnTo>
                      <a:pt x="3761" y="4968"/>
                    </a:lnTo>
                    <a:cubicBezTo>
                      <a:pt x="3761" y="4968"/>
                      <a:pt x="1901" y="0"/>
                      <a:pt x="9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5" name="Google Shape;5575;p193"/>
              <p:cNvSpPr/>
              <p:nvPr/>
            </p:nvSpPr>
            <p:spPr>
              <a:xfrm>
                <a:off x="1457862" y="3416835"/>
                <a:ext cx="72391" cy="121235"/>
              </a:xfrm>
              <a:custGeom>
                <a:avLst/>
                <a:gdLst/>
                <a:ahLst/>
                <a:cxnLst/>
                <a:rect l="l" t="t" r="r" b="b"/>
                <a:pathLst>
                  <a:path w="3763" h="6302" extrusionOk="0">
                    <a:moveTo>
                      <a:pt x="2777" y="0"/>
                    </a:moveTo>
                    <a:cubicBezTo>
                      <a:pt x="1861" y="0"/>
                      <a:pt x="1" y="4968"/>
                      <a:pt x="1" y="4968"/>
                    </a:cubicBezTo>
                    <a:lnTo>
                      <a:pt x="2911" y="6301"/>
                    </a:lnTo>
                    <a:cubicBezTo>
                      <a:pt x="2678" y="5831"/>
                      <a:pt x="3762" y="613"/>
                      <a:pt x="2911" y="42"/>
                    </a:cubicBezTo>
                    <a:cubicBezTo>
                      <a:pt x="2869" y="14"/>
                      <a:pt x="2824" y="0"/>
                      <a:pt x="277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6" name="Google Shape;5576;p193"/>
              <p:cNvSpPr/>
              <p:nvPr/>
            </p:nvSpPr>
            <p:spPr>
              <a:xfrm>
                <a:off x="1183008" y="3459158"/>
                <a:ext cx="350796" cy="434402"/>
              </a:xfrm>
              <a:custGeom>
                <a:avLst/>
                <a:gdLst/>
                <a:ahLst/>
                <a:cxnLst/>
                <a:rect l="l" t="t" r="r" b="b"/>
                <a:pathLst>
                  <a:path w="18235" h="22581" extrusionOk="0">
                    <a:moveTo>
                      <a:pt x="10816" y="1"/>
                    </a:moveTo>
                    <a:cubicBezTo>
                      <a:pt x="10288" y="1"/>
                      <a:pt x="9723" y="32"/>
                      <a:pt x="9118" y="95"/>
                    </a:cubicBezTo>
                    <a:cubicBezTo>
                      <a:pt x="2942" y="742"/>
                      <a:pt x="0" y="1787"/>
                      <a:pt x="76" y="11315"/>
                    </a:cubicBezTo>
                    <a:cubicBezTo>
                      <a:pt x="132" y="18384"/>
                      <a:pt x="5170" y="22581"/>
                      <a:pt x="9924" y="22581"/>
                    </a:cubicBezTo>
                    <a:cubicBezTo>
                      <a:pt x="14193" y="22581"/>
                      <a:pt x="18234" y="19196"/>
                      <a:pt x="18234" y="11468"/>
                    </a:cubicBezTo>
                    <a:cubicBezTo>
                      <a:pt x="18235" y="5270"/>
                      <a:pt x="17725" y="1"/>
                      <a:pt x="1081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7" name="Google Shape;5577;p193"/>
              <p:cNvSpPr/>
              <p:nvPr/>
            </p:nvSpPr>
            <p:spPr>
              <a:xfrm>
                <a:off x="1394588" y="3460543"/>
                <a:ext cx="139222" cy="219865"/>
              </a:xfrm>
              <a:custGeom>
                <a:avLst/>
                <a:gdLst/>
                <a:ahLst/>
                <a:cxnLst/>
                <a:rect l="l" t="t" r="r" b="b"/>
                <a:pathLst>
                  <a:path w="7237" h="11429" extrusionOk="0">
                    <a:moveTo>
                      <a:pt x="1084" y="1"/>
                    </a:moveTo>
                    <a:cubicBezTo>
                      <a:pt x="370" y="1380"/>
                      <a:pt x="0" y="3063"/>
                      <a:pt x="915" y="4724"/>
                    </a:cubicBezTo>
                    <a:cubicBezTo>
                      <a:pt x="2914" y="8357"/>
                      <a:pt x="2731" y="11428"/>
                      <a:pt x="6538" y="11428"/>
                    </a:cubicBezTo>
                    <a:cubicBezTo>
                      <a:pt x="6757" y="11428"/>
                      <a:pt x="6990" y="11418"/>
                      <a:pt x="7237" y="11397"/>
                    </a:cubicBezTo>
                    <a:cubicBezTo>
                      <a:pt x="7237" y="5602"/>
                      <a:pt x="6784" y="627"/>
                      <a:pt x="108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8" name="Google Shape;5578;p193"/>
              <p:cNvSpPr/>
              <p:nvPr/>
            </p:nvSpPr>
            <p:spPr>
              <a:xfrm>
                <a:off x="1184220" y="3598249"/>
                <a:ext cx="80220" cy="160248"/>
              </a:xfrm>
              <a:custGeom>
                <a:avLst/>
                <a:gdLst/>
                <a:ahLst/>
                <a:cxnLst/>
                <a:rect l="l" t="t" r="r" b="b"/>
                <a:pathLst>
                  <a:path w="4170" h="8330" extrusionOk="0">
                    <a:moveTo>
                      <a:pt x="237" y="0"/>
                    </a:moveTo>
                    <a:cubicBezTo>
                      <a:pt x="80" y="1156"/>
                      <a:pt x="1" y="2494"/>
                      <a:pt x="13" y="4086"/>
                    </a:cubicBezTo>
                    <a:cubicBezTo>
                      <a:pt x="26" y="5647"/>
                      <a:pt x="289" y="7062"/>
                      <a:pt x="731" y="8329"/>
                    </a:cubicBezTo>
                    <a:cubicBezTo>
                      <a:pt x="3013" y="8039"/>
                      <a:pt x="4170" y="3854"/>
                      <a:pt x="3923" y="1742"/>
                    </a:cubicBezTo>
                    <a:cubicBezTo>
                      <a:pt x="3783" y="547"/>
                      <a:pt x="1923" y="93"/>
                      <a:pt x="23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9" name="Google Shape;5579;p193"/>
              <p:cNvSpPr/>
              <p:nvPr/>
            </p:nvSpPr>
            <p:spPr>
              <a:xfrm>
                <a:off x="1148996" y="3676855"/>
                <a:ext cx="412337" cy="223386"/>
              </a:xfrm>
              <a:custGeom>
                <a:avLst/>
                <a:gdLst/>
                <a:ahLst/>
                <a:cxnLst/>
                <a:rect l="l" t="t" r="r" b="b"/>
                <a:pathLst>
                  <a:path w="21434" h="11612" extrusionOk="0">
                    <a:moveTo>
                      <a:pt x="10915" y="0"/>
                    </a:moveTo>
                    <a:cubicBezTo>
                      <a:pt x="7045" y="0"/>
                      <a:pt x="1" y="2310"/>
                      <a:pt x="57" y="5509"/>
                    </a:cubicBezTo>
                    <a:cubicBezTo>
                      <a:pt x="113" y="8651"/>
                      <a:pt x="2540" y="11612"/>
                      <a:pt x="8890" y="11612"/>
                    </a:cubicBezTo>
                    <a:cubicBezTo>
                      <a:pt x="9257" y="11612"/>
                      <a:pt x="9637" y="11602"/>
                      <a:pt x="10031" y="11581"/>
                    </a:cubicBezTo>
                    <a:cubicBezTo>
                      <a:pt x="17231" y="11209"/>
                      <a:pt x="21433" y="9944"/>
                      <a:pt x="21433" y="5806"/>
                    </a:cubicBezTo>
                    <a:cubicBezTo>
                      <a:pt x="21433" y="3932"/>
                      <a:pt x="20279" y="460"/>
                      <a:pt x="11351" y="11"/>
                    </a:cubicBezTo>
                    <a:cubicBezTo>
                      <a:pt x="11211" y="4"/>
                      <a:pt x="11065" y="0"/>
                      <a:pt x="1091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0" name="Google Shape;5580;p193"/>
              <p:cNvSpPr/>
              <p:nvPr/>
            </p:nvSpPr>
            <p:spPr>
              <a:xfrm>
                <a:off x="1312192" y="3562370"/>
                <a:ext cx="16833" cy="81278"/>
              </a:xfrm>
              <a:custGeom>
                <a:avLst/>
                <a:gdLst/>
                <a:ahLst/>
                <a:cxnLst/>
                <a:rect l="l" t="t" r="r" b="b"/>
                <a:pathLst>
                  <a:path w="875" h="4225" extrusionOk="0">
                    <a:moveTo>
                      <a:pt x="438" y="0"/>
                    </a:moveTo>
                    <a:cubicBezTo>
                      <a:pt x="196" y="0"/>
                      <a:pt x="0" y="196"/>
                      <a:pt x="0" y="438"/>
                    </a:cubicBezTo>
                    <a:lnTo>
                      <a:pt x="0" y="3786"/>
                    </a:lnTo>
                    <a:cubicBezTo>
                      <a:pt x="0" y="4029"/>
                      <a:pt x="196" y="4225"/>
                      <a:pt x="438" y="4225"/>
                    </a:cubicBezTo>
                    <a:cubicBezTo>
                      <a:pt x="678" y="4225"/>
                      <a:pt x="874" y="4029"/>
                      <a:pt x="875" y="3786"/>
                    </a:cubicBezTo>
                    <a:lnTo>
                      <a:pt x="875" y="438"/>
                    </a:lnTo>
                    <a:cubicBezTo>
                      <a:pt x="875" y="196"/>
                      <a:pt x="679" y="0"/>
                      <a:pt x="43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1" name="Google Shape;5581;p193"/>
              <p:cNvSpPr/>
              <p:nvPr/>
            </p:nvSpPr>
            <p:spPr>
              <a:xfrm>
                <a:off x="1377447" y="3562370"/>
                <a:ext cx="16852" cy="81278"/>
              </a:xfrm>
              <a:custGeom>
                <a:avLst/>
                <a:gdLst/>
                <a:ahLst/>
                <a:cxnLst/>
                <a:rect l="l" t="t" r="r" b="b"/>
                <a:pathLst>
                  <a:path w="876" h="4225" extrusionOk="0">
                    <a:moveTo>
                      <a:pt x="439" y="0"/>
                    </a:moveTo>
                    <a:cubicBezTo>
                      <a:pt x="196" y="0"/>
                      <a:pt x="0" y="196"/>
                      <a:pt x="0" y="438"/>
                    </a:cubicBezTo>
                    <a:lnTo>
                      <a:pt x="0" y="3786"/>
                    </a:lnTo>
                    <a:cubicBezTo>
                      <a:pt x="0" y="4029"/>
                      <a:pt x="196" y="4225"/>
                      <a:pt x="439" y="4225"/>
                    </a:cubicBezTo>
                    <a:cubicBezTo>
                      <a:pt x="679" y="4225"/>
                      <a:pt x="875" y="4029"/>
                      <a:pt x="876" y="3786"/>
                    </a:cubicBezTo>
                    <a:lnTo>
                      <a:pt x="876" y="438"/>
                    </a:lnTo>
                    <a:cubicBezTo>
                      <a:pt x="876" y="196"/>
                      <a:pt x="680" y="0"/>
                      <a:pt x="43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2" name="Google Shape;5582;p193"/>
              <p:cNvSpPr/>
              <p:nvPr/>
            </p:nvSpPr>
            <p:spPr>
              <a:xfrm>
                <a:off x="1261576" y="3752287"/>
                <a:ext cx="64003" cy="88454"/>
              </a:xfrm>
              <a:custGeom>
                <a:avLst/>
                <a:gdLst/>
                <a:ahLst/>
                <a:cxnLst/>
                <a:rect l="l" t="t" r="r" b="b"/>
                <a:pathLst>
                  <a:path w="3327" h="4598" extrusionOk="0">
                    <a:moveTo>
                      <a:pt x="1335" y="1"/>
                    </a:moveTo>
                    <a:cubicBezTo>
                      <a:pt x="1329" y="1"/>
                      <a:pt x="1322" y="1"/>
                      <a:pt x="1315" y="1"/>
                    </a:cubicBezTo>
                    <a:cubicBezTo>
                      <a:pt x="0" y="21"/>
                      <a:pt x="91" y="4417"/>
                      <a:pt x="1315" y="4593"/>
                    </a:cubicBezTo>
                    <a:cubicBezTo>
                      <a:pt x="1337" y="4596"/>
                      <a:pt x="1359" y="4598"/>
                      <a:pt x="1381" y="4598"/>
                    </a:cubicBezTo>
                    <a:cubicBezTo>
                      <a:pt x="2564" y="4598"/>
                      <a:pt x="3327" y="1"/>
                      <a:pt x="133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3" name="Google Shape;5583;p193"/>
              <p:cNvSpPr/>
              <p:nvPr/>
            </p:nvSpPr>
            <p:spPr>
              <a:xfrm>
                <a:off x="1378870" y="3752287"/>
                <a:ext cx="64042" cy="88454"/>
              </a:xfrm>
              <a:custGeom>
                <a:avLst/>
                <a:gdLst/>
                <a:ahLst/>
                <a:cxnLst/>
                <a:rect l="l" t="t" r="r" b="b"/>
                <a:pathLst>
                  <a:path w="3329" h="4598" extrusionOk="0">
                    <a:moveTo>
                      <a:pt x="1335" y="1"/>
                    </a:moveTo>
                    <a:cubicBezTo>
                      <a:pt x="1328" y="1"/>
                      <a:pt x="1322" y="1"/>
                      <a:pt x="1315" y="1"/>
                    </a:cubicBezTo>
                    <a:cubicBezTo>
                      <a:pt x="1" y="21"/>
                      <a:pt x="91" y="4417"/>
                      <a:pt x="1315" y="4593"/>
                    </a:cubicBezTo>
                    <a:cubicBezTo>
                      <a:pt x="1337" y="4596"/>
                      <a:pt x="1359" y="4598"/>
                      <a:pt x="1380" y="4598"/>
                    </a:cubicBezTo>
                    <a:cubicBezTo>
                      <a:pt x="2566" y="4598"/>
                      <a:pt x="3328" y="1"/>
                      <a:pt x="133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4" name="Google Shape;5584;p193"/>
              <p:cNvSpPr/>
              <p:nvPr/>
            </p:nvSpPr>
            <p:spPr>
              <a:xfrm>
                <a:off x="2195677" y="3613601"/>
                <a:ext cx="121023" cy="139664"/>
              </a:xfrm>
              <a:custGeom>
                <a:avLst/>
                <a:gdLst/>
                <a:ahLst/>
                <a:cxnLst/>
                <a:rect l="l" t="t" r="r" b="b"/>
                <a:pathLst>
                  <a:path w="6291" h="7260" extrusionOk="0">
                    <a:moveTo>
                      <a:pt x="0" y="0"/>
                    </a:moveTo>
                    <a:cubicBezTo>
                      <a:pt x="0" y="0"/>
                      <a:pt x="1" y="7260"/>
                      <a:pt x="3812" y="7260"/>
                    </a:cubicBezTo>
                    <a:cubicBezTo>
                      <a:pt x="4000" y="7260"/>
                      <a:pt x="4197" y="7242"/>
                      <a:pt x="4404" y="7205"/>
                    </a:cubicBezTo>
                    <a:cubicBezTo>
                      <a:pt x="4404" y="7205"/>
                      <a:pt x="6291" y="5017"/>
                      <a:pt x="4026" y="3263"/>
                    </a:cubicBezTo>
                    <a:cubicBezTo>
                      <a:pt x="1762" y="1509"/>
                      <a:pt x="1" y="0"/>
                      <a:pt x="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5" name="Google Shape;5585;p193"/>
              <p:cNvSpPr/>
              <p:nvPr/>
            </p:nvSpPr>
            <p:spPr>
              <a:xfrm>
                <a:off x="1798893" y="3971350"/>
                <a:ext cx="265785" cy="234005"/>
              </a:xfrm>
              <a:custGeom>
                <a:avLst/>
                <a:gdLst/>
                <a:ahLst/>
                <a:cxnLst/>
                <a:rect l="l" t="t" r="r" b="b"/>
                <a:pathLst>
                  <a:path w="13816" h="12164" extrusionOk="0">
                    <a:moveTo>
                      <a:pt x="9553" y="1"/>
                    </a:moveTo>
                    <a:cubicBezTo>
                      <a:pt x="9023" y="1"/>
                      <a:pt x="8334" y="103"/>
                      <a:pt x="7420" y="286"/>
                    </a:cubicBezTo>
                    <a:cubicBezTo>
                      <a:pt x="7420" y="286"/>
                      <a:pt x="2379" y="1354"/>
                      <a:pt x="2519" y="4427"/>
                    </a:cubicBezTo>
                    <a:cubicBezTo>
                      <a:pt x="2658" y="7499"/>
                      <a:pt x="0" y="10593"/>
                      <a:pt x="1050" y="11700"/>
                    </a:cubicBezTo>
                    <a:cubicBezTo>
                      <a:pt x="1323" y="11987"/>
                      <a:pt x="2346" y="12164"/>
                      <a:pt x="3681" y="12164"/>
                    </a:cubicBezTo>
                    <a:cubicBezTo>
                      <a:pt x="7483" y="12164"/>
                      <a:pt x="13816" y="10736"/>
                      <a:pt x="12576" y="6389"/>
                    </a:cubicBezTo>
                    <a:cubicBezTo>
                      <a:pt x="11232" y="1677"/>
                      <a:pt x="11701" y="1"/>
                      <a:pt x="955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586" name="Google Shape;5586;p193"/>
            <p:cNvSpPr/>
            <p:nvPr/>
          </p:nvSpPr>
          <p:spPr>
            <a:xfrm>
              <a:off x="2498152" y="4268383"/>
              <a:ext cx="135624" cy="226055"/>
            </a:xfrm>
            <a:custGeom>
              <a:avLst/>
              <a:gdLst/>
              <a:ahLst/>
              <a:cxnLst/>
              <a:rect l="l" t="t" r="r" b="b"/>
              <a:pathLst>
                <a:path w="3085" h="5142" extrusionOk="0">
                  <a:moveTo>
                    <a:pt x="2922" y="0"/>
                  </a:moveTo>
                  <a:lnTo>
                    <a:pt x="2922" y="0"/>
                  </a:lnTo>
                  <a:cubicBezTo>
                    <a:pt x="1325" y="1326"/>
                    <a:pt x="1082" y="3977"/>
                    <a:pt x="1082" y="3977"/>
                  </a:cubicBezTo>
                  <a:cubicBezTo>
                    <a:pt x="758" y="3328"/>
                    <a:pt x="812" y="1651"/>
                    <a:pt x="812" y="1651"/>
                  </a:cubicBezTo>
                  <a:lnTo>
                    <a:pt x="812" y="1651"/>
                  </a:lnTo>
                  <a:cubicBezTo>
                    <a:pt x="110" y="2869"/>
                    <a:pt x="0" y="5141"/>
                    <a:pt x="0" y="5141"/>
                  </a:cubicBezTo>
                  <a:lnTo>
                    <a:pt x="3085" y="5141"/>
                  </a:lnTo>
                  <a:cubicBezTo>
                    <a:pt x="2759" y="4545"/>
                    <a:pt x="2922" y="3166"/>
                    <a:pt x="2922" y="3166"/>
                  </a:cubicBezTo>
                  <a:lnTo>
                    <a:pt x="2922" y="3166"/>
                  </a:lnTo>
                  <a:cubicBezTo>
                    <a:pt x="2515" y="3653"/>
                    <a:pt x="2245" y="4627"/>
                    <a:pt x="2245" y="4627"/>
                  </a:cubicBezTo>
                  <a:cubicBezTo>
                    <a:pt x="1840" y="2841"/>
                    <a:pt x="2922" y="1"/>
                    <a:pt x="292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587" name="Google Shape;5587;p193"/>
            <p:cNvGrpSpPr/>
            <p:nvPr/>
          </p:nvGrpSpPr>
          <p:grpSpPr>
            <a:xfrm>
              <a:off x="2729269" y="4465604"/>
              <a:ext cx="458793" cy="540607"/>
              <a:chOff x="3149706" y="3520004"/>
              <a:chExt cx="458793" cy="540607"/>
            </a:xfrm>
          </p:grpSpPr>
          <p:sp>
            <p:nvSpPr>
              <p:cNvPr id="5588" name="Google Shape;5588;p193"/>
              <p:cNvSpPr/>
              <p:nvPr/>
            </p:nvSpPr>
            <p:spPr>
              <a:xfrm>
                <a:off x="3294782" y="3893026"/>
                <a:ext cx="189566" cy="90783"/>
              </a:xfrm>
              <a:custGeom>
                <a:avLst/>
                <a:gdLst/>
                <a:ahLst/>
                <a:cxnLst/>
                <a:rect l="l" t="t" r="r" b="b"/>
                <a:pathLst>
                  <a:path w="4312" h="2065" extrusionOk="0">
                    <a:moveTo>
                      <a:pt x="1942" y="1"/>
                    </a:moveTo>
                    <a:cubicBezTo>
                      <a:pt x="1293" y="1"/>
                      <a:pt x="598" y="210"/>
                      <a:pt x="0" y="861"/>
                    </a:cubicBezTo>
                    <a:cubicBezTo>
                      <a:pt x="0" y="861"/>
                      <a:pt x="1044" y="2064"/>
                      <a:pt x="2527" y="2064"/>
                    </a:cubicBezTo>
                    <a:cubicBezTo>
                      <a:pt x="3073" y="2064"/>
                      <a:pt x="3678" y="1901"/>
                      <a:pt x="4312" y="1455"/>
                    </a:cubicBezTo>
                    <a:lnTo>
                      <a:pt x="4138" y="690"/>
                    </a:lnTo>
                    <a:cubicBezTo>
                      <a:pt x="4138" y="690"/>
                      <a:pt x="3117" y="1"/>
                      <a:pt x="19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9" name="Google Shape;5589;p193"/>
              <p:cNvSpPr/>
              <p:nvPr/>
            </p:nvSpPr>
            <p:spPr>
              <a:xfrm>
                <a:off x="3469094" y="3781581"/>
                <a:ext cx="139405" cy="156858"/>
              </a:xfrm>
              <a:custGeom>
                <a:avLst/>
                <a:gdLst/>
                <a:ahLst/>
                <a:cxnLst/>
                <a:rect l="l" t="t" r="r" b="b"/>
                <a:pathLst>
                  <a:path w="3171" h="3568" extrusionOk="0">
                    <a:moveTo>
                      <a:pt x="3026" y="0"/>
                    </a:moveTo>
                    <a:cubicBezTo>
                      <a:pt x="1144" y="0"/>
                      <a:pt x="1" y="2598"/>
                      <a:pt x="1" y="2598"/>
                    </a:cubicBezTo>
                    <a:cubicBezTo>
                      <a:pt x="103" y="2923"/>
                      <a:pt x="252" y="3568"/>
                      <a:pt x="253" y="3568"/>
                    </a:cubicBezTo>
                    <a:cubicBezTo>
                      <a:pt x="3170" y="3237"/>
                      <a:pt x="3089" y="1"/>
                      <a:pt x="3089" y="1"/>
                    </a:cubicBezTo>
                    <a:cubicBezTo>
                      <a:pt x="3068" y="0"/>
                      <a:pt x="3047" y="0"/>
                      <a:pt x="302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0" name="Google Shape;5590;p193"/>
              <p:cNvSpPr/>
              <p:nvPr/>
            </p:nvSpPr>
            <p:spPr>
              <a:xfrm>
                <a:off x="3375190" y="3731024"/>
                <a:ext cx="121996" cy="329587"/>
              </a:xfrm>
              <a:custGeom>
                <a:avLst/>
                <a:gdLst/>
                <a:ahLst/>
                <a:cxnLst/>
                <a:rect l="l" t="t" r="r" b="b"/>
                <a:pathLst>
                  <a:path w="2775" h="7497" fill="none" extrusionOk="0">
                    <a:moveTo>
                      <a:pt x="2775" y="7497"/>
                    </a:moveTo>
                    <a:cubicBezTo>
                      <a:pt x="2775" y="7497"/>
                      <a:pt x="2657" y="2479"/>
                      <a:pt x="0" y="1"/>
                    </a:cubicBezTo>
                  </a:path>
                </a:pathLst>
              </a:custGeom>
              <a:noFill/>
              <a:ln w="952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1" name="Google Shape;5591;p193"/>
              <p:cNvSpPr/>
              <p:nvPr/>
            </p:nvSpPr>
            <p:spPr>
              <a:xfrm>
                <a:off x="3149706" y="3520004"/>
                <a:ext cx="415578" cy="328224"/>
              </a:xfrm>
              <a:custGeom>
                <a:avLst/>
                <a:gdLst/>
                <a:ahLst/>
                <a:cxnLst/>
                <a:rect l="l" t="t" r="r" b="b"/>
                <a:pathLst>
                  <a:path w="9453" h="7466" extrusionOk="0">
                    <a:moveTo>
                      <a:pt x="6468" y="1"/>
                    </a:moveTo>
                    <a:cubicBezTo>
                      <a:pt x="5670" y="1"/>
                      <a:pt x="4865" y="575"/>
                      <a:pt x="4628" y="1953"/>
                    </a:cubicBezTo>
                    <a:cubicBezTo>
                      <a:pt x="4628" y="1953"/>
                      <a:pt x="3722" y="141"/>
                      <a:pt x="2416" y="141"/>
                    </a:cubicBezTo>
                    <a:cubicBezTo>
                      <a:pt x="2204" y="141"/>
                      <a:pt x="1981" y="188"/>
                      <a:pt x="1750" y="299"/>
                    </a:cubicBezTo>
                    <a:cubicBezTo>
                      <a:pt x="1" y="1140"/>
                      <a:pt x="1596" y="3663"/>
                      <a:pt x="2702" y="3996"/>
                    </a:cubicBezTo>
                    <a:cubicBezTo>
                      <a:pt x="2702" y="3996"/>
                      <a:pt x="1574" y="5102"/>
                      <a:pt x="2171" y="6695"/>
                    </a:cubicBezTo>
                    <a:cubicBezTo>
                      <a:pt x="2369" y="7223"/>
                      <a:pt x="2848" y="7465"/>
                      <a:pt x="3375" y="7465"/>
                    </a:cubicBezTo>
                    <a:cubicBezTo>
                      <a:pt x="4440" y="7465"/>
                      <a:pt x="5701" y="6478"/>
                      <a:pt x="5247" y="4858"/>
                    </a:cubicBezTo>
                    <a:lnTo>
                      <a:pt x="5247" y="4858"/>
                    </a:lnTo>
                    <a:cubicBezTo>
                      <a:pt x="5247" y="4858"/>
                      <a:pt x="5818" y="5727"/>
                      <a:pt x="6900" y="5727"/>
                    </a:cubicBezTo>
                    <a:cubicBezTo>
                      <a:pt x="7167" y="5727"/>
                      <a:pt x="7464" y="5675"/>
                      <a:pt x="7792" y="5544"/>
                    </a:cubicBezTo>
                    <a:cubicBezTo>
                      <a:pt x="9452" y="4880"/>
                      <a:pt x="9002" y="2754"/>
                      <a:pt x="7611" y="2623"/>
                    </a:cubicBezTo>
                    <a:cubicBezTo>
                      <a:pt x="7611" y="2623"/>
                      <a:pt x="8766" y="1821"/>
                      <a:pt x="7903" y="719"/>
                    </a:cubicBezTo>
                    <a:cubicBezTo>
                      <a:pt x="7545" y="264"/>
                      <a:pt x="7008" y="1"/>
                      <a:pt x="646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2" name="Google Shape;5592;p193"/>
              <p:cNvSpPr/>
              <p:nvPr/>
            </p:nvSpPr>
            <p:spPr>
              <a:xfrm>
                <a:off x="3307318" y="3625884"/>
                <a:ext cx="100322" cy="100235"/>
              </a:xfrm>
              <a:custGeom>
                <a:avLst/>
                <a:gdLst/>
                <a:ahLst/>
                <a:cxnLst/>
                <a:rect l="l" t="t" r="r" b="b"/>
                <a:pathLst>
                  <a:path w="2282" h="2280" extrusionOk="0">
                    <a:moveTo>
                      <a:pt x="1141" y="0"/>
                    </a:moveTo>
                    <a:cubicBezTo>
                      <a:pt x="511" y="0"/>
                      <a:pt x="0" y="510"/>
                      <a:pt x="0" y="1139"/>
                    </a:cubicBezTo>
                    <a:cubicBezTo>
                      <a:pt x="0" y="1769"/>
                      <a:pt x="511" y="2280"/>
                      <a:pt x="1141" y="2280"/>
                    </a:cubicBezTo>
                    <a:cubicBezTo>
                      <a:pt x="1770" y="2280"/>
                      <a:pt x="2281" y="1769"/>
                      <a:pt x="2281" y="1139"/>
                    </a:cubicBezTo>
                    <a:cubicBezTo>
                      <a:pt x="2281" y="510"/>
                      <a:pt x="1770" y="0"/>
                      <a:pt x="11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593" name="Google Shape;5593;p193"/>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Background">
  <p:cSld name="CUSTOM_6_1">
    <p:bg>
      <p:bgPr>
        <a:solidFill>
          <a:schemeClr val="dk2"/>
        </a:solidFill>
        <a:effectLst/>
      </p:bgPr>
    </p:bg>
    <p:spTree>
      <p:nvGrpSpPr>
        <p:cNvPr id="1" name="Shape 5594"/>
        <p:cNvGrpSpPr/>
        <p:nvPr/>
      </p:nvGrpSpPr>
      <p:grpSpPr>
        <a:xfrm>
          <a:off x="0" y="0"/>
          <a:ext cx="0" cy="0"/>
          <a:chOff x="0" y="0"/>
          <a:chExt cx="0" cy="0"/>
        </a:xfrm>
      </p:grpSpPr>
      <p:grpSp>
        <p:nvGrpSpPr>
          <p:cNvPr id="5595" name="Google Shape;5595;p194"/>
          <p:cNvGrpSpPr/>
          <p:nvPr/>
        </p:nvGrpSpPr>
        <p:grpSpPr>
          <a:xfrm>
            <a:off x="-933450" y="3447150"/>
            <a:ext cx="10687200" cy="2220225"/>
            <a:chOff x="-933450" y="3447150"/>
            <a:chExt cx="10687200" cy="2220225"/>
          </a:xfrm>
        </p:grpSpPr>
        <p:sp>
          <p:nvSpPr>
            <p:cNvPr id="5596" name="Google Shape;5596;p194"/>
            <p:cNvSpPr/>
            <p:nvPr/>
          </p:nvSpPr>
          <p:spPr>
            <a:xfrm>
              <a:off x="-43162" y="3447150"/>
              <a:ext cx="9230322" cy="1772550"/>
            </a:xfrm>
            <a:custGeom>
              <a:avLst/>
              <a:gdLst/>
              <a:ahLst/>
              <a:cxnLst/>
              <a:rect l="l" t="t" r="r" b="b"/>
              <a:pathLst>
                <a:path w="188904" h="61799" extrusionOk="0">
                  <a:moveTo>
                    <a:pt x="6187" y="1"/>
                  </a:moveTo>
                  <a:cubicBezTo>
                    <a:pt x="2875" y="1"/>
                    <a:pt x="0" y="772"/>
                    <a:pt x="0" y="772"/>
                  </a:cubicBezTo>
                  <a:lnTo>
                    <a:pt x="0" y="61799"/>
                  </a:lnTo>
                  <a:lnTo>
                    <a:pt x="188903" y="61799"/>
                  </a:lnTo>
                  <a:lnTo>
                    <a:pt x="188903" y="886"/>
                  </a:lnTo>
                  <a:cubicBezTo>
                    <a:pt x="188903" y="886"/>
                    <a:pt x="188662" y="876"/>
                    <a:pt x="188235" y="876"/>
                  </a:cubicBezTo>
                  <a:cubicBezTo>
                    <a:pt x="185678" y="876"/>
                    <a:pt x="176478" y="1212"/>
                    <a:pt x="172935" y="5902"/>
                  </a:cubicBezTo>
                  <a:cubicBezTo>
                    <a:pt x="168801" y="11376"/>
                    <a:pt x="168379" y="14538"/>
                    <a:pt x="155697" y="15700"/>
                  </a:cubicBezTo>
                  <a:cubicBezTo>
                    <a:pt x="143613" y="16805"/>
                    <a:pt x="139163" y="28337"/>
                    <a:pt x="128531" y="28337"/>
                  </a:cubicBezTo>
                  <a:cubicBezTo>
                    <a:pt x="128005" y="28337"/>
                    <a:pt x="127464" y="28309"/>
                    <a:pt x="126906" y="28250"/>
                  </a:cubicBezTo>
                  <a:cubicBezTo>
                    <a:pt x="119986" y="27516"/>
                    <a:pt x="115377" y="25965"/>
                    <a:pt x="109626" y="25965"/>
                  </a:cubicBezTo>
                  <a:cubicBezTo>
                    <a:pt x="105541" y="25965"/>
                    <a:pt x="100880" y="26747"/>
                    <a:pt x="94404" y="29162"/>
                  </a:cubicBezTo>
                  <a:cubicBezTo>
                    <a:pt x="90150" y="30749"/>
                    <a:pt x="86203" y="31400"/>
                    <a:pt x="82627" y="31400"/>
                  </a:cubicBezTo>
                  <a:cubicBezTo>
                    <a:pt x="73096" y="31400"/>
                    <a:pt x="66198" y="26776"/>
                    <a:pt x="63124" y="22920"/>
                  </a:cubicBezTo>
                  <a:cubicBezTo>
                    <a:pt x="58897" y="17618"/>
                    <a:pt x="57865" y="16905"/>
                    <a:pt x="50725" y="15423"/>
                  </a:cubicBezTo>
                  <a:cubicBezTo>
                    <a:pt x="43587" y="13941"/>
                    <a:pt x="42929" y="12287"/>
                    <a:pt x="39077" y="8012"/>
                  </a:cubicBezTo>
                  <a:cubicBezTo>
                    <a:pt x="36987" y="5691"/>
                    <a:pt x="34812" y="4462"/>
                    <a:pt x="32360" y="4462"/>
                  </a:cubicBezTo>
                  <a:cubicBezTo>
                    <a:pt x="30295" y="4462"/>
                    <a:pt x="28033" y="5333"/>
                    <a:pt x="25457" y="7157"/>
                  </a:cubicBezTo>
                  <a:cubicBezTo>
                    <a:pt x="24063" y="8144"/>
                    <a:pt x="22899" y="8552"/>
                    <a:pt x="21868" y="8552"/>
                  </a:cubicBezTo>
                  <a:cubicBezTo>
                    <a:pt x="18731" y="8552"/>
                    <a:pt x="16828" y="4772"/>
                    <a:pt x="13434" y="2026"/>
                  </a:cubicBezTo>
                  <a:cubicBezTo>
                    <a:pt x="11484" y="449"/>
                    <a:pt x="8709" y="1"/>
                    <a:pt x="618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7" name="Google Shape;5597;p194"/>
            <p:cNvSpPr/>
            <p:nvPr/>
          </p:nvSpPr>
          <p:spPr>
            <a:xfrm>
              <a:off x="-933450" y="4181475"/>
              <a:ext cx="10687200" cy="1485900"/>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598" name="Google Shape;5598;p194"/>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Background 1">
  <p:cSld name="CUSTOM_7_1">
    <p:bg>
      <p:bgPr>
        <a:solidFill>
          <a:schemeClr val="dk2"/>
        </a:solidFill>
        <a:effectLst/>
      </p:bgPr>
    </p:bg>
    <p:spTree>
      <p:nvGrpSpPr>
        <p:cNvPr id="1" name="Shape 5599"/>
        <p:cNvGrpSpPr/>
        <p:nvPr/>
      </p:nvGrpSpPr>
      <p:grpSpPr>
        <a:xfrm>
          <a:off x="0" y="0"/>
          <a:ext cx="0" cy="0"/>
          <a:chOff x="0" y="0"/>
          <a:chExt cx="0" cy="0"/>
        </a:xfrm>
      </p:grpSpPr>
      <p:grpSp>
        <p:nvGrpSpPr>
          <p:cNvPr id="5600" name="Google Shape;5600;p195"/>
          <p:cNvGrpSpPr/>
          <p:nvPr/>
        </p:nvGrpSpPr>
        <p:grpSpPr>
          <a:xfrm>
            <a:off x="-1027124" y="2680502"/>
            <a:ext cx="11040324" cy="3886879"/>
            <a:chOff x="-1027124" y="2680502"/>
            <a:chExt cx="11040324" cy="3886879"/>
          </a:xfrm>
        </p:grpSpPr>
        <p:grpSp>
          <p:nvGrpSpPr>
            <p:cNvPr id="5601" name="Google Shape;5601;p195"/>
            <p:cNvGrpSpPr/>
            <p:nvPr/>
          </p:nvGrpSpPr>
          <p:grpSpPr>
            <a:xfrm>
              <a:off x="-662526" y="3768036"/>
              <a:ext cx="4681451" cy="2516614"/>
              <a:chOff x="-662526" y="3768036"/>
              <a:chExt cx="4681451" cy="2516614"/>
            </a:xfrm>
          </p:grpSpPr>
          <p:sp>
            <p:nvSpPr>
              <p:cNvPr id="5602" name="Google Shape;5602;p195"/>
              <p:cNvSpPr/>
              <p:nvPr/>
            </p:nvSpPr>
            <p:spPr>
              <a:xfrm>
                <a:off x="1561325" y="4446250"/>
                <a:ext cx="2457600" cy="1838400"/>
              </a:xfrm>
              <a:prstGeom prst="ellipse">
                <a:avLst/>
              </a:pr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3" name="Google Shape;5603;p195"/>
              <p:cNvSpPr/>
              <p:nvPr/>
            </p:nvSpPr>
            <p:spPr>
              <a:xfrm rot="-10476303" flipH="1">
                <a:off x="-584211" y="3926526"/>
                <a:ext cx="3457546" cy="1828818"/>
              </a:xfrm>
              <a:prstGeom prst="flowChartDocument">
                <a:avLst/>
              </a:pr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604" name="Google Shape;5604;p195"/>
            <p:cNvGrpSpPr/>
            <p:nvPr/>
          </p:nvGrpSpPr>
          <p:grpSpPr>
            <a:xfrm>
              <a:off x="7052391" y="4513218"/>
              <a:ext cx="572169" cy="693614"/>
              <a:chOff x="7881143" y="4565018"/>
              <a:chExt cx="513387" cy="622355"/>
            </a:xfrm>
          </p:grpSpPr>
          <p:grpSp>
            <p:nvGrpSpPr>
              <p:cNvPr id="5605" name="Google Shape;5605;p195"/>
              <p:cNvGrpSpPr/>
              <p:nvPr/>
            </p:nvGrpSpPr>
            <p:grpSpPr>
              <a:xfrm>
                <a:off x="7881143" y="4565018"/>
                <a:ext cx="513387" cy="622355"/>
                <a:chOff x="7900693" y="4566205"/>
                <a:chExt cx="513387" cy="622355"/>
              </a:xfrm>
            </p:grpSpPr>
            <p:sp>
              <p:nvSpPr>
                <p:cNvPr id="5606" name="Google Shape;5606;p195"/>
                <p:cNvSpPr/>
                <p:nvPr/>
              </p:nvSpPr>
              <p:spPr>
                <a:xfrm>
                  <a:off x="8148059" y="4781599"/>
                  <a:ext cx="266021" cy="406213"/>
                </a:xfrm>
                <a:custGeom>
                  <a:avLst/>
                  <a:gdLst/>
                  <a:ahLst/>
                  <a:cxnLst/>
                  <a:rect l="l" t="t" r="r" b="b"/>
                  <a:pathLst>
                    <a:path w="17797" h="27176" extrusionOk="0">
                      <a:moveTo>
                        <a:pt x="7774" y="0"/>
                      </a:moveTo>
                      <a:cubicBezTo>
                        <a:pt x="2014" y="0"/>
                        <a:pt x="4767" y="10761"/>
                        <a:pt x="3922" y="13927"/>
                      </a:cubicBezTo>
                      <a:cubicBezTo>
                        <a:pt x="2808" y="19124"/>
                        <a:pt x="1" y="23240"/>
                        <a:pt x="3209" y="27175"/>
                      </a:cubicBezTo>
                      <a:cubicBezTo>
                        <a:pt x="3745" y="26911"/>
                        <a:pt x="4279" y="26644"/>
                        <a:pt x="4810" y="26370"/>
                      </a:cubicBezTo>
                      <a:cubicBezTo>
                        <a:pt x="4422" y="18575"/>
                        <a:pt x="17796" y="1666"/>
                        <a:pt x="8827" y="105"/>
                      </a:cubicBezTo>
                      <a:cubicBezTo>
                        <a:pt x="8448" y="34"/>
                        <a:pt x="8097" y="0"/>
                        <a:pt x="777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7" name="Google Shape;5607;p195"/>
                <p:cNvSpPr/>
                <p:nvPr/>
              </p:nvSpPr>
              <p:spPr>
                <a:xfrm>
                  <a:off x="8033397" y="4566205"/>
                  <a:ext cx="233256" cy="621128"/>
                </a:xfrm>
                <a:custGeom>
                  <a:avLst/>
                  <a:gdLst/>
                  <a:ahLst/>
                  <a:cxnLst/>
                  <a:rect l="l" t="t" r="r" b="b"/>
                  <a:pathLst>
                    <a:path w="15605" h="41554" extrusionOk="0">
                      <a:moveTo>
                        <a:pt x="5657" y="1"/>
                      </a:moveTo>
                      <a:cubicBezTo>
                        <a:pt x="4025" y="1"/>
                        <a:pt x="2539" y="1018"/>
                        <a:pt x="2007" y="3148"/>
                      </a:cubicBezTo>
                      <a:cubicBezTo>
                        <a:pt x="1115" y="6046"/>
                        <a:pt x="4014" y="7605"/>
                        <a:pt x="4014" y="10504"/>
                      </a:cubicBezTo>
                      <a:cubicBezTo>
                        <a:pt x="4014" y="13848"/>
                        <a:pt x="1339" y="17637"/>
                        <a:pt x="892" y="20980"/>
                      </a:cubicBezTo>
                      <a:cubicBezTo>
                        <a:pt x="1" y="26108"/>
                        <a:pt x="3122" y="26999"/>
                        <a:pt x="6242" y="29897"/>
                      </a:cubicBezTo>
                      <a:cubicBezTo>
                        <a:pt x="8473" y="31904"/>
                        <a:pt x="8473" y="33241"/>
                        <a:pt x="8694" y="36139"/>
                      </a:cubicBezTo>
                      <a:cubicBezTo>
                        <a:pt x="8852" y="39135"/>
                        <a:pt x="9682" y="40126"/>
                        <a:pt x="10941" y="41553"/>
                      </a:cubicBezTo>
                      <a:cubicBezTo>
                        <a:pt x="11322" y="41365"/>
                        <a:pt x="11703" y="41180"/>
                        <a:pt x="12080" y="40987"/>
                      </a:cubicBezTo>
                      <a:cubicBezTo>
                        <a:pt x="12041" y="37644"/>
                        <a:pt x="13826" y="34111"/>
                        <a:pt x="12484" y="31235"/>
                      </a:cubicBezTo>
                      <a:cubicBezTo>
                        <a:pt x="10479" y="26108"/>
                        <a:pt x="1561" y="25217"/>
                        <a:pt x="4014" y="18306"/>
                      </a:cubicBezTo>
                      <a:cubicBezTo>
                        <a:pt x="5796" y="12956"/>
                        <a:pt x="15604" y="7606"/>
                        <a:pt x="8917" y="1363"/>
                      </a:cubicBezTo>
                      <a:cubicBezTo>
                        <a:pt x="7929" y="465"/>
                        <a:pt x="6759" y="1"/>
                        <a:pt x="56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8" name="Google Shape;5608;p195"/>
                <p:cNvSpPr/>
                <p:nvPr/>
              </p:nvSpPr>
              <p:spPr>
                <a:xfrm>
                  <a:off x="7900693" y="4750030"/>
                  <a:ext cx="306857" cy="438530"/>
                </a:xfrm>
                <a:custGeom>
                  <a:avLst/>
                  <a:gdLst/>
                  <a:ahLst/>
                  <a:cxnLst/>
                  <a:rect l="l" t="t" r="r" b="b"/>
                  <a:pathLst>
                    <a:path w="20529" h="29338" extrusionOk="0">
                      <a:moveTo>
                        <a:pt x="3777" y="0"/>
                      </a:moveTo>
                      <a:cubicBezTo>
                        <a:pt x="2739" y="0"/>
                        <a:pt x="1949" y="2071"/>
                        <a:pt x="1522" y="3778"/>
                      </a:cubicBezTo>
                      <a:cubicBezTo>
                        <a:pt x="855" y="6453"/>
                        <a:pt x="185" y="8905"/>
                        <a:pt x="185" y="11804"/>
                      </a:cubicBezTo>
                      <a:cubicBezTo>
                        <a:pt x="1" y="21809"/>
                        <a:pt x="15357" y="22580"/>
                        <a:pt x="19655" y="29337"/>
                      </a:cubicBezTo>
                      <a:cubicBezTo>
                        <a:pt x="19947" y="29195"/>
                        <a:pt x="20238" y="29051"/>
                        <a:pt x="20529" y="28903"/>
                      </a:cubicBezTo>
                      <a:cubicBezTo>
                        <a:pt x="19845" y="27333"/>
                        <a:pt x="18872" y="25710"/>
                        <a:pt x="18019" y="24286"/>
                      </a:cubicBezTo>
                      <a:cubicBezTo>
                        <a:pt x="16681" y="21835"/>
                        <a:pt x="12446" y="19828"/>
                        <a:pt x="10217" y="18045"/>
                      </a:cubicBezTo>
                      <a:cubicBezTo>
                        <a:pt x="7320" y="16039"/>
                        <a:pt x="5314" y="13810"/>
                        <a:pt x="5089" y="10243"/>
                      </a:cubicBezTo>
                      <a:cubicBezTo>
                        <a:pt x="4867" y="7790"/>
                        <a:pt x="6650" y="4670"/>
                        <a:pt x="5758" y="2440"/>
                      </a:cubicBezTo>
                      <a:cubicBezTo>
                        <a:pt x="5032" y="666"/>
                        <a:pt x="4365" y="0"/>
                        <a:pt x="377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609" name="Google Shape;5609;p195"/>
              <p:cNvSpPr/>
              <p:nvPr/>
            </p:nvSpPr>
            <p:spPr>
              <a:xfrm>
                <a:off x="8013847" y="4565018"/>
                <a:ext cx="233256" cy="621128"/>
              </a:xfrm>
              <a:custGeom>
                <a:avLst/>
                <a:gdLst/>
                <a:ahLst/>
                <a:cxnLst/>
                <a:rect l="l" t="t" r="r" b="b"/>
                <a:pathLst>
                  <a:path w="15605" h="41554" extrusionOk="0">
                    <a:moveTo>
                      <a:pt x="5657" y="1"/>
                    </a:moveTo>
                    <a:cubicBezTo>
                      <a:pt x="4025" y="1"/>
                      <a:pt x="2539" y="1018"/>
                      <a:pt x="2007" y="3148"/>
                    </a:cubicBezTo>
                    <a:cubicBezTo>
                      <a:pt x="1115" y="6046"/>
                      <a:pt x="4014" y="7605"/>
                      <a:pt x="4014" y="10504"/>
                    </a:cubicBezTo>
                    <a:cubicBezTo>
                      <a:pt x="4014" y="13848"/>
                      <a:pt x="1339" y="17637"/>
                      <a:pt x="892" y="20980"/>
                    </a:cubicBezTo>
                    <a:cubicBezTo>
                      <a:pt x="1" y="26108"/>
                      <a:pt x="3122" y="26999"/>
                      <a:pt x="6242" y="29897"/>
                    </a:cubicBezTo>
                    <a:cubicBezTo>
                      <a:pt x="8473" y="31904"/>
                      <a:pt x="8473" y="33241"/>
                      <a:pt x="8694" y="36139"/>
                    </a:cubicBezTo>
                    <a:cubicBezTo>
                      <a:pt x="8852" y="39135"/>
                      <a:pt x="9682" y="40126"/>
                      <a:pt x="10941" y="41553"/>
                    </a:cubicBezTo>
                    <a:cubicBezTo>
                      <a:pt x="11322" y="41365"/>
                      <a:pt x="11703" y="41180"/>
                      <a:pt x="12080" y="40987"/>
                    </a:cubicBezTo>
                    <a:cubicBezTo>
                      <a:pt x="12041" y="37644"/>
                      <a:pt x="13826" y="34111"/>
                      <a:pt x="12484" y="31235"/>
                    </a:cubicBezTo>
                    <a:cubicBezTo>
                      <a:pt x="10479" y="26108"/>
                      <a:pt x="1561" y="25217"/>
                      <a:pt x="4014" y="18306"/>
                    </a:cubicBezTo>
                    <a:cubicBezTo>
                      <a:pt x="5796" y="12956"/>
                      <a:pt x="15604" y="7606"/>
                      <a:pt x="8917" y="1363"/>
                    </a:cubicBezTo>
                    <a:cubicBezTo>
                      <a:pt x="7929" y="465"/>
                      <a:pt x="6759" y="1"/>
                      <a:pt x="56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610" name="Google Shape;5610;p195"/>
            <p:cNvGrpSpPr/>
            <p:nvPr/>
          </p:nvGrpSpPr>
          <p:grpSpPr>
            <a:xfrm>
              <a:off x="4407715" y="4446255"/>
              <a:ext cx="630186" cy="789377"/>
              <a:chOff x="4413056" y="4599588"/>
              <a:chExt cx="513390" cy="643077"/>
            </a:xfrm>
          </p:grpSpPr>
          <p:sp>
            <p:nvSpPr>
              <p:cNvPr id="5611" name="Google Shape;5611;p195"/>
              <p:cNvSpPr/>
              <p:nvPr/>
            </p:nvSpPr>
            <p:spPr>
              <a:xfrm>
                <a:off x="4803027" y="4661078"/>
                <a:ext cx="123419" cy="581587"/>
              </a:xfrm>
              <a:custGeom>
                <a:avLst/>
                <a:gdLst/>
                <a:ahLst/>
                <a:cxnLst/>
                <a:rect l="l" t="t" r="r" b="b"/>
                <a:pathLst>
                  <a:path w="7581" h="35724" extrusionOk="0">
                    <a:moveTo>
                      <a:pt x="2583" y="1"/>
                    </a:moveTo>
                    <a:cubicBezTo>
                      <a:pt x="2472" y="1"/>
                      <a:pt x="2355" y="5"/>
                      <a:pt x="2231" y="14"/>
                    </a:cubicBezTo>
                    <a:cubicBezTo>
                      <a:pt x="5575" y="1574"/>
                      <a:pt x="1785" y="2689"/>
                      <a:pt x="1338" y="4473"/>
                    </a:cubicBezTo>
                    <a:cubicBezTo>
                      <a:pt x="892" y="7594"/>
                      <a:pt x="4238" y="7148"/>
                      <a:pt x="4238" y="9823"/>
                    </a:cubicBezTo>
                    <a:cubicBezTo>
                      <a:pt x="4238" y="12051"/>
                      <a:pt x="2008" y="12498"/>
                      <a:pt x="2453" y="14948"/>
                    </a:cubicBezTo>
                    <a:cubicBezTo>
                      <a:pt x="2676" y="16064"/>
                      <a:pt x="4459" y="16064"/>
                      <a:pt x="4238" y="17624"/>
                    </a:cubicBezTo>
                    <a:cubicBezTo>
                      <a:pt x="4013" y="18961"/>
                      <a:pt x="1785" y="18961"/>
                      <a:pt x="1338" y="20076"/>
                    </a:cubicBezTo>
                    <a:cubicBezTo>
                      <a:pt x="224" y="22527"/>
                      <a:pt x="2453" y="22751"/>
                      <a:pt x="2008" y="25203"/>
                    </a:cubicBezTo>
                    <a:cubicBezTo>
                      <a:pt x="1785" y="27433"/>
                      <a:pt x="1" y="26541"/>
                      <a:pt x="447" y="29661"/>
                    </a:cubicBezTo>
                    <a:cubicBezTo>
                      <a:pt x="670" y="30329"/>
                      <a:pt x="1785" y="30776"/>
                      <a:pt x="1785" y="31891"/>
                    </a:cubicBezTo>
                    <a:cubicBezTo>
                      <a:pt x="1785" y="32782"/>
                      <a:pt x="447" y="33005"/>
                      <a:pt x="447" y="33674"/>
                    </a:cubicBezTo>
                    <a:cubicBezTo>
                      <a:pt x="383" y="34448"/>
                      <a:pt x="321" y="35106"/>
                      <a:pt x="348" y="35666"/>
                    </a:cubicBezTo>
                    <a:cubicBezTo>
                      <a:pt x="698" y="35687"/>
                      <a:pt x="1048" y="35707"/>
                      <a:pt x="1399" y="35723"/>
                    </a:cubicBezTo>
                    <a:cubicBezTo>
                      <a:pt x="1745" y="34897"/>
                      <a:pt x="3196" y="35050"/>
                      <a:pt x="3568" y="34120"/>
                    </a:cubicBezTo>
                    <a:cubicBezTo>
                      <a:pt x="3790" y="32783"/>
                      <a:pt x="3568" y="32336"/>
                      <a:pt x="3568" y="31221"/>
                    </a:cubicBezTo>
                    <a:cubicBezTo>
                      <a:pt x="3568" y="30331"/>
                      <a:pt x="2898" y="29439"/>
                      <a:pt x="3123" y="28324"/>
                    </a:cubicBezTo>
                    <a:cubicBezTo>
                      <a:pt x="3345" y="27209"/>
                      <a:pt x="5128" y="26762"/>
                      <a:pt x="5352" y="25426"/>
                    </a:cubicBezTo>
                    <a:cubicBezTo>
                      <a:pt x="5575" y="24312"/>
                      <a:pt x="4014" y="23641"/>
                      <a:pt x="4237" y="22751"/>
                    </a:cubicBezTo>
                    <a:cubicBezTo>
                      <a:pt x="4460" y="21638"/>
                      <a:pt x="5128" y="21413"/>
                      <a:pt x="5352" y="20298"/>
                    </a:cubicBezTo>
                    <a:cubicBezTo>
                      <a:pt x="6020" y="18294"/>
                      <a:pt x="6244" y="18069"/>
                      <a:pt x="6244" y="16064"/>
                    </a:cubicBezTo>
                    <a:cubicBezTo>
                      <a:pt x="6244" y="15173"/>
                      <a:pt x="5799" y="14281"/>
                      <a:pt x="5799" y="13166"/>
                    </a:cubicBezTo>
                    <a:cubicBezTo>
                      <a:pt x="6019" y="11829"/>
                      <a:pt x="7581" y="11159"/>
                      <a:pt x="7357" y="9822"/>
                    </a:cubicBezTo>
                    <a:cubicBezTo>
                      <a:pt x="7133" y="8037"/>
                      <a:pt x="5128" y="6255"/>
                      <a:pt x="4683" y="4249"/>
                    </a:cubicBezTo>
                    <a:cubicBezTo>
                      <a:pt x="4255" y="2537"/>
                      <a:pt x="5266" y="1"/>
                      <a:pt x="258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2" name="Google Shape;5612;p195"/>
              <p:cNvSpPr/>
              <p:nvPr/>
            </p:nvSpPr>
            <p:spPr>
              <a:xfrm>
                <a:off x="4413056" y="4740296"/>
                <a:ext cx="223655" cy="481497"/>
              </a:xfrm>
              <a:custGeom>
                <a:avLst/>
                <a:gdLst/>
                <a:ahLst/>
                <a:cxnLst/>
                <a:rect l="l" t="t" r="r" b="b"/>
                <a:pathLst>
                  <a:path w="13738" h="29576" extrusionOk="0">
                    <a:moveTo>
                      <a:pt x="1301" y="0"/>
                    </a:moveTo>
                    <a:cubicBezTo>
                      <a:pt x="948" y="0"/>
                      <a:pt x="523" y="114"/>
                      <a:pt x="1" y="378"/>
                    </a:cubicBezTo>
                    <a:cubicBezTo>
                      <a:pt x="3688" y="524"/>
                      <a:pt x="622" y="3017"/>
                      <a:pt x="901" y="4834"/>
                    </a:cubicBezTo>
                    <a:cubicBezTo>
                      <a:pt x="1695" y="7885"/>
                      <a:pt x="4607" y="6183"/>
                      <a:pt x="5639" y="8649"/>
                    </a:cubicBezTo>
                    <a:cubicBezTo>
                      <a:pt x="6501" y="10706"/>
                      <a:pt x="4617" y="11979"/>
                      <a:pt x="5975" y="14069"/>
                    </a:cubicBezTo>
                    <a:cubicBezTo>
                      <a:pt x="6611" y="15011"/>
                      <a:pt x="8255" y="14321"/>
                      <a:pt x="8653" y="15846"/>
                    </a:cubicBezTo>
                    <a:cubicBezTo>
                      <a:pt x="8964" y="17166"/>
                      <a:pt x="6908" y="18027"/>
                      <a:pt x="6926" y="19228"/>
                    </a:cubicBezTo>
                    <a:cubicBezTo>
                      <a:pt x="6845" y="21921"/>
                      <a:pt x="8988" y="21265"/>
                      <a:pt x="9524" y="23699"/>
                    </a:cubicBezTo>
                    <a:cubicBezTo>
                      <a:pt x="10179" y="25840"/>
                      <a:pt x="8191" y="25709"/>
                      <a:pt x="9808" y="28414"/>
                    </a:cubicBezTo>
                    <a:cubicBezTo>
                      <a:pt x="10055" y="28700"/>
                      <a:pt x="10514" y="28828"/>
                      <a:pt x="10954" y="29042"/>
                    </a:cubicBezTo>
                    <a:cubicBezTo>
                      <a:pt x="11877" y="29233"/>
                      <a:pt x="12804" y="29412"/>
                      <a:pt x="13737" y="29575"/>
                    </a:cubicBezTo>
                    <a:cubicBezTo>
                      <a:pt x="13596" y="29304"/>
                      <a:pt x="13444" y="29023"/>
                      <a:pt x="13289" y="28648"/>
                    </a:cubicBezTo>
                    <a:cubicBezTo>
                      <a:pt x="12947" y="27825"/>
                      <a:pt x="11985" y="27260"/>
                      <a:pt x="11760" y="26145"/>
                    </a:cubicBezTo>
                    <a:cubicBezTo>
                      <a:pt x="11535" y="25030"/>
                      <a:pt x="13008" y="23931"/>
                      <a:pt x="12697" y="22612"/>
                    </a:cubicBezTo>
                    <a:cubicBezTo>
                      <a:pt x="12472" y="21497"/>
                      <a:pt x="10775" y="21483"/>
                      <a:pt x="10635" y="20574"/>
                    </a:cubicBezTo>
                    <a:cubicBezTo>
                      <a:pt x="10410" y="19459"/>
                      <a:pt x="10941" y="18996"/>
                      <a:pt x="10716" y="17883"/>
                    </a:cubicBezTo>
                    <a:cubicBezTo>
                      <a:pt x="10557" y="15774"/>
                      <a:pt x="10676" y="15483"/>
                      <a:pt x="9902" y="13632"/>
                    </a:cubicBezTo>
                    <a:cubicBezTo>
                      <a:pt x="9558" y="12809"/>
                      <a:pt x="8802" y="12160"/>
                      <a:pt x="8371" y="11131"/>
                    </a:cubicBezTo>
                    <a:cubicBezTo>
                      <a:pt x="8060" y="9811"/>
                      <a:pt x="9241" y="8592"/>
                      <a:pt x="8519" y="7444"/>
                    </a:cubicBezTo>
                    <a:cubicBezTo>
                      <a:pt x="7625" y="5884"/>
                      <a:pt x="5085" y="5016"/>
                      <a:pt x="3899" y="3337"/>
                    </a:cubicBezTo>
                    <a:cubicBezTo>
                      <a:pt x="3006" y="2139"/>
                      <a:pt x="2834" y="0"/>
                      <a:pt x="130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3" name="Google Shape;5613;p195"/>
              <p:cNvSpPr/>
              <p:nvPr/>
            </p:nvSpPr>
            <p:spPr>
              <a:xfrm>
                <a:off x="4683255" y="4599588"/>
                <a:ext cx="163354" cy="641562"/>
              </a:xfrm>
              <a:custGeom>
                <a:avLst/>
                <a:gdLst/>
                <a:ahLst/>
                <a:cxnLst/>
                <a:rect l="l" t="t" r="r" b="b"/>
                <a:pathLst>
                  <a:path w="10034" h="39408" extrusionOk="0">
                    <a:moveTo>
                      <a:pt x="4236" y="0"/>
                    </a:moveTo>
                    <a:cubicBezTo>
                      <a:pt x="8248" y="3567"/>
                      <a:pt x="1" y="5797"/>
                      <a:pt x="892" y="9809"/>
                    </a:cubicBezTo>
                    <a:cubicBezTo>
                      <a:pt x="1115" y="11592"/>
                      <a:pt x="2898" y="12707"/>
                      <a:pt x="3122" y="14266"/>
                    </a:cubicBezTo>
                    <a:cubicBezTo>
                      <a:pt x="3567" y="16719"/>
                      <a:pt x="1784" y="18503"/>
                      <a:pt x="1784" y="20731"/>
                    </a:cubicBezTo>
                    <a:cubicBezTo>
                      <a:pt x="2007" y="22959"/>
                      <a:pt x="3789" y="23184"/>
                      <a:pt x="4236" y="25414"/>
                    </a:cubicBezTo>
                    <a:cubicBezTo>
                      <a:pt x="4459" y="27418"/>
                      <a:pt x="2231" y="28758"/>
                      <a:pt x="2453" y="30986"/>
                    </a:cubicBezTo>
                    <a:cubicBezTo>
                      <a:pt x="2676" y="32992"/>
                      <a:pt x="4905" y="34553"/>
                      <a:pt x="5574" y="36560"/>
                    </a:cubicBezTo>
                    <a:cubicBezTo>
                      <a:pt x="6092" y="37906"/>
                      <a:pt x="5987" y="38721"/>
                      <a:pt x="6148" y="39345"/>
                    </a:cubicBezTo>
                    <a:cubicBezTo>
                      <a:pt x="6477" y="39369"/>
                      <a:pt x="6810" y="39386"/>
                      <a:pt x="7141" y="39407"/>
                    </a:cubicBezTo>
                    <a:cubicBezTo>
                      <a:pt x="6693" y="38121"/>
                      <a:pt x="8196" y="36643"/>
                      <a:pt x="8026" y="34777"/>
                    </a:cubicBezTo>
                    <a:cubicBezTo>
                      <a:pt x="7803" y="32102"/>
                      <a:pt x="6020" y="31655"/>
                      <a:pt x="6466" y="28758"/>
                    </a:cubicBezTo>
                    <a:cubicBezTo>
                      <a:pt x="6688" y="27643"/>
                      <a:pt x="8026" y="26751"/>
                      <a:pt x="7803" y="25414"/>
                    </a:cubicBezTo>
                    <a:cubicBezTo>
                      <a:pt x="7581" y="24299"/>
                      <a:pt x="6243" y="23853"/>
                      <a:pt x="5796" y="22516"/>
                    </a:cubicBezTo>
                    <a:cubicBezTo>
                      <a:pt x="4681" y="19841"/>
                      <a:pt x="6466" y="19171"/>
                      <a:pt x="7133" y="16496"/>
                    </a:cubicBezTo>
                    <a:cubicBezTo>
                      <a:pt x="7579" y="13599"/>
                      <a:pt x="5796" y="13152"/>
                      <a:pt x="5129" y="10701"/>
                    </a:cubicBezTo>
                    <a:cubicBezTo>
                      <a:pt x="3344" y="6019"/>
                      <a:pt x="10033" y="2899"/>
                      <a:pt x="423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4" name="Google Shape;5614;p195"/>
              <p:cNvSpPr/>
              <p:nvPr/>
            </p:nvSpPr>
            <p:spPr>
              <a:xfrm>
                <a:off x="4512706" y="4697610"/>
                <a:ext cx="215010" cy="536556"/>
              </a:xfrm>
              <a:custGeom>
                <a:avLst/>
                <a:gdLst/>
                <a:ahLst/>
                <a:cxnLst/>
                <a:rect l="l" t="t" r="r" b="b"/>
                <a:pathLst>
                  <a:path w="13207" h="32958" extrusionOk="0">
                    <a:moveTo>
                      <a:pt x="7357" y="1"/>
                    </a:moveTo>
                    <a:cubicBezTo>
                      <a:pt x="0" y="225"/>
                      <a:pt x="7134" y="6243"/>
                      <a:pt x="7357" y="9140"/>
                    </a:cubicBezTo>
                    <a:cubicBezTo>
                      <a:pt x="7357" y="10032"/>
                      <a:pt x="6242" y="10925"/>
                      <a:pt x="6466" y="11816"/>
                    </a:cubicBezTo>
                    <a:cubicBezTo>
                      <a:pt x="6689" y="12930"/>
                      <a:pt x="8471" y="13375"/>
                      <a:pt x="8471" y="14268"/>
                    </a:cubicBezTo>
                    <a:cubicBezTo>
                      <a:pt x="8471" y="16497"/>
                      <a:pt x="6243" y="17388"/>
                      <a:pt x="6466" y="19840"/>
                    </a:cubicBezTo>
                    <a:cubicBezTo>
                      <a:pt x="6466" y="20509"/>
                      <a:pt x="8026" y="20731"/>
                      <a:pt x="8249" y="21623"/>
                    </a:cubicBezTo>
                    <a:cubicBezTo>
                      <a:pt x="8249" y="22961"/>
                      <a:pt x="6689" y="23629"/>
                      <a:pt x="6689" y="24743"/>
                    </a:cubicBezTo>
                    <a:cubicBezTo>
                      <a:pt x="6912" y="27196"/>
                      <a:pt x="8695" y="28088"/>
                      <a:pt x="9364" y="30318"/>
                    </a:cubicBezTo>
                    <a:cubicBezTo>
                      <a:pt x="9546" y="31143"/>
                      <a:pt x="9241" y="31818"/>
                      <a:pt x="9049" y="32435"/>
                    </a:cubicBezTo>
                    <a:cubicBezTo>
                      <a:pt x="10307" y="32635"/>
                      <a:pt x="11575" y="32809"/>
                      <a:pt x="12850" y="32957"/>
                    </a:cubicBezTo>
                    <a:cubicBezTo>
                      <a:pt x="12581" y="32022"/>
                      <a:pt x="13207" y="30636"/>
                      <a:pt x="12707" y="28754"/>
                    </a:cubicBezTo>
                    <a:cubicBezTo>
                      <a:pt x="12262" y="26749"/>
                      <a:pt x="10477" y="26526"/>
                      <a:pt x="10477" y="24298"/>
                    </a:cubicBezTo>
                    <a:cubicBezTo>
                      <a:pt x="10700" y="23406"/>
                      <a:pt x="12037" y="22513"/>
                      <a:pt x="12037" y="21176"/>
                    </a:cubicBezTo>
                    <a:cubicBezTo>
                      <a:pt x="12037" y="19840"/>
                      <a:pt x="10700" y="19616"/>
                      <a:pt x="10700" y="18503"/>
                    </a:cubicBezTo>
                    <a:cubicBezTo>
                      <a:pt x="10700" y="16496"/>
                      <a:pt x="11369" y="14936"/>
                      <a:pt x="11369" y="12930"/>
                    </a:cubicBezTo>
                    <a:cubicBezTo>
                      <a:pt x="11147" y="12262"/>
                      <a:pt x="10255" y="11147"/>
                      <a:pt x="10032" y="10255"/>
                    </a:cubicBezTo>
                    <a:cubicBezTo>
                      <a:pt x="10032" y="9586"/>
                      <a:pt x="11592" y="8694"/>
                      <a:pt x="11369" y="7580"/>
                    </a:cubicBezTo>
                    <a:cubicBezTo>
                      <a:pt x="11147" y="5796"/>
                      <a:pt x="2229" y="2230"/>
                      <a:pt x="73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615" name="Google Shape;5615;p195"/>
            <p:cNvSpPr/>
            <p:nvPr/>
          </p:nvSpPr>
          <p:spPr>
            <a:xfrm>
              <a:off x="-271188" y="6550531"/>
              <a:ext cx="400" cy="16850"/>
            </a:xfrm>
            <a:custGeom>
              <a:avLst/>
              <a:gdLst/>
              <a:ahLst/>
              <a:cxnLst/>
              <a:rect l="l" t="t" r="r" b="b"/>
              <a:pathLst>
                <a:path w="16" h="674" extrusionOk="0">
                  <a:moveTo>
                    <a:pt x="9" y="1"/>
                  </a:moveTo>
                  <a:cubicBezTo>
                    <a:pt x="6" y="161"/>
                    <a:pt x="6" y="324"/>
                    <a:pt x="3" y="487"/>
                  </a:cubicBezTo>
                  <a:lnTo>
                    <a:pt x="3" y="487"/>
                  </a:lnTo>
                  <a:cubicBezTo>
                    <a:pt x="7" y="325"/>
                    <a:pt x="13" y="164"/>
                    <a:pt x="15" y="1"/>
                  </a:cubicBezTo>
                  <a:close/>
                  <a:moveTo>
                    <a:pt x="3" y="487"/>
                  </a:moveTo>
                  <a:lnTo>
                    <a:pt x="3" y="487"/>
                  </a:lnTo>
                  <a:cubicBezTo>
                    <a:pt x="2" y="549"/>
                    <a:pt x="1" y="611"/>
                    <a:pt x="0" y="673"/>
                  </a:cubicBezTo>
                  <a:cubicBezTo>
                    <a:pt x="2" y="611"/>
                    <a:pt x="3" y="549"/>
                    <a:pt x="3" y="487"/>
                  </a:cubicBezTo>
                  <a:close/>
                </a:path>
              </a:pathLst>
            </a:custGeom>
            <a:solidFill>
              <a:srgbClr val="FFAD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6" name="Google Shape;5616;p195"/>
            <p:cNvSpPr/>
            <p:nvPr/>
          </p:nvSpPr>
          <p:spPr>
            <a:xfrm>
              <a:off x="-180800" y="4330625"/>
              <a:ext cx="10194000" cy="10206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617" name="Google Shape;5617;p195"/>
            <p:cNvGrpSpPr/>
            <p:nvPr/>
          </p:nvGrpSpPr>
          <p:grpSpPr>
            <a:xfrm>
              <a:off x="5367513" y="4467106"/>
              <a:ext cx="1249825" cy="636507"/>
              <a:chOff x="2188038" y="6588731"/>
              <a:chExt cx="1249825" cy="636507"/>
            </a:xfrm>
          </p:grpSpPr>
          <p:sp>
            <p:nvSpPr>
              <p:cNvPr id="5618" name="Google Shape;5618;p195"/>
              <p:cNvSpPr/>
              <p:nvPr/>
            </p:nvSpPr>
            <p:spPr>
              <a:xfrm>
                <a:off x="2188038" y="6588731"/>
                <a:ext cx="304725" cy="169325"/>
              </a:xfrm>
              <a:custGeom>
                <a:avLst/>
                <a:gdLst/>
                <a:ahLst/>
                <a:cxnLst/>
                <a:rect l="l" t="t" r="r" b="b"/>
                <a:pathLst>
                  <a:path w="12189" h="6773" extrusionOk="0">
                    <a:moveTo>
                      <a:pt x="508" y="0"/>
                    </a:moveTo>
                    <a:cubicBezTo>
                      <a:pt x="508" y="1"/>
                      <a:pt x="1" y="4572"/>
                      <a:pt x="4402" y="6773"/>
                    </a:cubicBezTo>
                    <a:lnTo>
                      <a:pt x="12189" y="6773"/>
                    </a:lnTo>
                    <a:lnTo>
                      <a:pt x="508"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9" name="Google Shape;5619;p195"/>
              <p:cNvSpPr/>
              <p:nvPr/>
            </p:nvSpPr>
            <p:spPr>
              <a:xfrm>
                <a:off x="2190113" y="6755650"/>
                <a:ext cx="304750" cy="169300"/>
              </a:xfrm>
              <a:custGeom>
                <a:avLst/>
                <a:gdLst/>
                <a:ahLst/>
                <a:cxnLst/>
                <a:rect l="l" t="t" r="r" b="b"/>
                <a:pathLst>
                  <a:path w="12190" h="6772" extrusionOk="0">
                    <a:moveTo>
                      <a:pt x="4402" y="1"/>
                    </a:moveTo>
                    <a:cubicBezTo>
                      <a:pt x="0" y="2200"/>
                      <a:pt x="509" y="6772"/>
                      <a:pt x="509" y="6772"/>
                    </a:cubicBezTo>
                    <a:lnTo>
                      <a:pt x="1219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0" name="Google Shape;5620;p195"/>
              <p:cNvSpPr/>
              <p:nvPr/>
            </p:nvSpPr>
            <p:spPr>
              <a:xfrm>
                <a:off x="2395963" y="6594038"/>
                <a:ext cx="579800" cy="322325"/>
              </a:xfrm>
              <a:custGeom>
                <a:avLst/>
                <a:gdLst/>
                <a:ahLst/>
                <a:cxnLst/>
                <a:rect l="l" t="t" r="r" b="b"/>
                <a:pathLst>
                  <a:path w="23192" h="12893" extrusionOk="0">
                    <a:moveTo>
                      <a:pt x="14004" y="1"/>
                    </a:moveTo>
                    <a:cubicBezTo>
                      <a:pt x="13255" y="1"/>
                      <a:pt x="12478" y="60"/>
                      <a:pt x="11680" y="186"/>
                    </a:cubicBezTo>
                    <a:cubicBezTo>
                      <a:pt x="5356" y="1186"/>
                      <a:pt x="1" y="6366"/>
                      <a:pt x="1" y="6366"/>
                    </a:cubicBezTo>
                    <a:cubicBezTo>
                      <a:pt x="1" y="6366"/>
                      <a:pt x="5874" y="11648"/>
                      <a:pt x="12188" y="12714"/>
                    </a:cubicBezTo>
                    <a:cubicBezTo>
                      <a:pt x="12905" y="12835"/>
                      <a:pt x="13608" y="12892"/>
                      <a:pt x="14290" y="12892"/>
                    </a:cubicBezTo>
                    <a:cubicBezTo>
                      <a:pt x="19318" y="12892"/>
                      <a:pt x="23192" y="9782"/>
                      <a:pt x="23192" y="6366"/>
                    </a:cubicBezTo>
                    <a:cubicBezTo>
                      <a:pt x="23192" y="2966"/>
                      <a:pt x="19295" y="1"/>
                      <a:pt x="14004"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1" name="Google Shape;5621;p195"/>
              <p:cNvSpPr/>
              <p:nvPr/>
            </p:nvSpPr>
            <p:spPr>
              <a:xfrm>
                <a:off x="2677413" y="6594238"/>
                <a:ext cx="87475" cy="321800"/>
              </a:xfrm>
              <a:custGeom>
                <a:avLst/>
                <a:gdLst/>
                <a:ahLst/>
                <a:cxnLst/>
                <a:rect l="l" t="t" r="r" b="b"/>
                <a:pathLst>
                  <a:path w="3499" h="12872" extrusionOk="0">
                    <a:moveTo>
                      <a:pt x="2670" y="0"/>
                    </a:moveTo>
                    <a:cubicBezTo>
                      <a:pt x="2354" y="0"/>
                      <a:pt x="2033" y="11"/>
                      <a:pt x="1707" y="34"/>
                    </a:cubicBezTo>
                    <a:cubicBezTo>
                      <a:pt x="280" y="4244"/>
                      <a:pt x="0" y="8482"/>
                      <a:pt x="1036" y="12718"/>
                    </a:cubicBezTo>
                    <a:cubicBezTo>
                      <a:pt x="1641" y="12815"/>
                      <a:pt x="2233" y="12861"/>
                      <a:pt x="2813" y="12872"/>
                    </a:cubicBezTo>
                    <a:cubicBezTo>
                      <a:pt x="1626" y="8574"/>
                      <a:pt x="1935" y="4288"/>
                      <a:pt x="3499" y="24"/>
                    </a:cubicBezTo>
                    <a:cubicBezTo>
                      <a:pt x="3227" y="8"/>
                      <a:pt x="2951" y="0"/>
                      <a:pt x="267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2" name="Google Shape;5622;p195"/>
              <p:cNvSpPr/>
              <p:nvPr/>
            </p:nvSpPr>
            <p:spPr>
              <a:xfrm>
                <a:off x="2587513" y="6603138"/>
                <a:ext cx="78200" cy="297250"/>
              </a:xfrm>
              <a:custGeom>
                <a:avLst/>
                <a:gdLst/>
                <a:ahLst/>
                <a:cxnLst/>
                <a:rect l="l" t="t" r="r" b="b"/>
                <a:pathLst>
                  <a:path w="3128" h="11890" extrusionOk="0">
                    <a:moveTo>
                      <a:pt x="3127" y="1"/>
                    </a:moveTo>
                    <a:lnTo>
                      <a:pt x="3127" y="1"/>
                    </a:lnTo>
                    <a:cubicBezTo>
                      <a:pt x="2472" y="145"/>
                      <a:pt x="1831" y="330"/>
                      <a:pt x="1205" y="547"/>
                    </a:cubicBezTo>
                    <a:cubicBezTo>
                      <a:pt x="189" y="4098"/>
                      <a:pt x="0" y="7665"/>
                      <a:pt x="736" y="11232"/>
                    </a:cubicBezTo>
                    <a:cubicBezTo>
                      <a:pt x="1346" y="11481"/>
                      <a:pt x="1970" y="11701"/>
                      <a:pt x="2608" y="11889"/>
                    </a:cubicBezTo>
                    <a:cubicBezTo>
                      <a:pt x="1572" y="7913"/>
                      <a:pt x="1802" y="3947"/>
                      <a:pt x="312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3" name="Google Shape;5623;p195"/>
              <p:cNvSpPr/>
              <p:nvPr/>
            </p:nvSpPr>
            <p:spPr>
              <a:xfrm>
                <a:off x="2506888" y="6636063"/>
                <a:ext cx="63100" cy="227500"/>
              </a:xfrm>
              <a:custGeom>
                <a:avLst/>
                <a:gdLst/>
                <a:ahLst/>
                <a:cxnLst/>
                <a:rect l="l" t="t" r="r" b="b"/>
                <a:pathLst>
                  <a:path w="2524" h="9100" extrusionOk="0">
                    <a:moveTo>
                      <a:pt x="2524" y="0"/>
                    </a:moveTo>
                    <a:lnTo>
                      <a:pt x="2524" y="0"/>
                    </a:lnTo>
                    <a:cubicBezTo>
                      <a:pt x="1837" y="319"/>
                      <a:pt x="1183" y="662"/>
                      <a:pt x="570" y="1016"/>
                    </a:cubicBezTo>
                    <a:cubicBezTo>
                      <a:pt x="100" y="3366"/>
                      <a:pt x="0" y="5724"/>
                      <a:pt x="297" y="8081"/>
                    </a:cubicBezTo>
                    <a:cubicBezTo>
                      <a:pt x="881" y="8429"/>
                      <a:pt x="1500" y="8772"/>
                      <a:pt x="2152" y="9100"/>
                    </a:cubicBezTo>
                    <a:cubicBezTo>
                      <a:pt x="1572" y="6059"/>
                      <a:pt x="1722" y="3025"/>
                      <a:pt x="252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4" name="Google Shape;5624;p195"/>
              <p:cNvSpPr/>
              <p:nvPr/>
            </p:nvSpPr>
            <p:spPr>
              <a:xfrm>
                <a:off x="2558963" y="6843188"/>
                <a:ext cx="208750" cy="115975"/>
              </a:xfrm>
              <a:custGeom>
                <a:avLst/>
                <a:gdLst/>
                <a:ahLst/>
                <a:cxnLst/>
                <a:rect l="l" t="t" r="r" b="b"/>
                <a:pathLst>
                  <a:path w="8350" h="4639" extrusionOk="0">
                    <a:moveTo>
                      <a:pt x="3016" y="1"/>
                    </a:moveTo>
                    <a:cubicBezTo>
                      <a:pt x="1" y="1509"/>
                      <a:pt x="349" y="4639"/>
                      <a:pt x="349" y="4639"/>
                    </a:cubicBezTo>
                    <a:lnTo>
                      <a:pt x="835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5" name="Google Shape;5625;p195"/>
              <p:cNvSpPr/>
              <p:nvPr/>
            </p:nvSpPr>
            <p:spPr>
              <a:xfrm>
                <a:off x="2785338" y="6601113"/>
                <a:ext cx="190425" cy="309125"/>
              </a:xfrm>
              <a:custGeom>
                <a:avLst/>
                <a:gdLst/>
                <a:ahLst/>
                <a:cxnLst/>
                <a:rect l="l" t="t" r="r" b="b"/>
                <a:pathLst>
                  <a:path w="7617" h="12365" extrusionOk="0">
                    <a:moveTo>
                      <a:pt x="1121" y="1"/>
                    </a:moveTo>
                    <a:cubicBezTo>
                      <a:pt x="415" y="1801"/>
                      <a:pt x="0" y="3938"/>
                      <a:pt x="0" y="6236"/>
                    </a:cubicBezTo>
                    <a:cubicBezTo>
                      <a:pt x="0" y="8488"/>
                      <a:pt x="400" y="10584"/>
                      <a:pt x="1081" y="12364"/>
                    </a:cubicBezTo>
                    <a:cubicBezTo>
                      <a:pt x="4906" y="11573"/>
                      <a:pt x="7617" y="8938"/>
                      <a:pt x="7617" y="6083"/>
                    </a:cubicBezTo>
                    <a:cubicBezTo>
                      <a:pt x="7617" y="3294"/>
                      <a:pt x="4985" y="807"/>
                      <a:pt x="11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6" name="Google Shape;5626;p195"/>
              <p:cNvSpPr/>
              <p:nvPr/>
            </p:nvSpPr>
            <p:spPr>
              <a:xfrm>
                <a:off x="2945838" y="6723488"/>
                <a:ext cx="64800" cy="64800"/>
              </a:xfrm>
              <a:custGeom>
                <a:avLst/>
                <a:gdLst/>
                <a:ahLst/>
                <a:cxnLst/>
                <a:rect l="l" t="t" r="r" b="b"/>
                <a:pathLst>
                  <a:path w="2592" h="2592" extrusionOk="0">
                    <a:moveTo>
                      <a:pt x="1048" y="1"/>
                    </a:moveTo>
                    <a:cubicBezTo>
                      <a:pt x="1047" y="1"/>
                      <a:pt x="1047" y="1"/>
                      <a:pt x="1046" y="1"/>
                    </a:cubicBezTo>
                    <a:cubicBezTo>
                      <a:pt x="470" y="1"/>
                      <a:pt x="1" y="580"/>
                      <a:pt x="1" y="1296"/>
                    </a:cubicBezTo>
                    <a:cubicBezTo>
                      <a:pt x="1" y="2012"/>
                      <a:pt x="469" y="2591"/>
                      <a:pt x="1046" y="2591"/>
                    </a:cubicBezTo>
                    <a:cubicBezTo>
                      <a:pt x="1623" y="2591"/>
                      <a:pt x="2509" y="2175"/>
                      <a:pt x="2091" y="1296"/>
                    </a:cubicBezTo>
                    <a:cubicBezTo>
                      <a:pt x="2592" y="585"/>
                      <a:pt x="1625" y="1"/>
                      <a:pt x="104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7" name="Google Shape;5627;p195"/>
              <p:cNvSpPr/>
              <p:nvPr/>
            </p:nvSpPr>
            <p:spPr>
              <a:xfrm>
                <a:off x="2868538" y="6710938"/>
                <a:ext cx="27200" cy="27200"/>
              </a:xfrm>
              <a:custGeom>
                <a:avLst/>
                <a:gdLst/>
                <a:ahLst/>
                <a:cxnLst/>
                <a:rect l="l" t="t" r="r" b="b"/>
                <a:pathLst>
                  <a:path w="1088" h="1088" extrusionOk="0">
                    <a:moveTo>
                      <a:pt x="544" y="0"/>
                    </a:moveTo>
                    <a:cubicBezTo>
                      <a:pt x="244" y="0"/>
                      <a:pt x="1" y="243"/>
                      <a:pt x="1" y="544"/>
                    </a:cubicBezTo>
                    <a:cubicBezTo>
                      <a:pt x="1" y="846"/>
                      <a:pt x="244" y="1088"/>
                      <a:pt x="544" y="1088"/>
                    </a:cubicBezTo>
                    <a:cubicBezTo>
                      <a:pt x="844" y="1088"/>
                      <a:pt x="1087" y="845"/>
                      <a:pt x="1087" y="544"/>
                    </a:cubicBezTo>
                    <a:cubicBezTo>
                      <a:pt x="1087" y="243"/>
                      <a:pt x="843" y="0"/>
                      <a:pt x="54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8" name="Google Shape;5628;p195"/>
              <p:cNvSpPr/>
              <p:nvPr/>
            </p:nvSpPr>
            <p:spPr>
              <a:xfrm>
                <a:off x="3267838" y="7019938"/>
                <a:ext cx="170025" cy="94475"/>
              </a:xfrm>
              <a:custGeom>
                <a:avLst/>
                <a:gdLst/>
                <a:ahLst/>
                <a:cxnLst/>
                <a:rect l="l" t="t" r="r" b="b"/>
                <a:pathLst>
                  <a:path w="6801" h="3779" extrusionOk="0">
                    <a:moveTo>
                      <a:pt x="6518" y="0"/>
                    </a:moveTo>
                    <a:lnTo>
                      <a:pt x="0" y="3779"/>
                    </a:lnTo>
                    <a:lnTo>
                      <a:pt x="4346" y="3779"/>
                    </a:lnTo>
                    <a:cubicBezTo>
                      <a:pt x="6801" y="2551"/>
                      <a:pt x="6518" y="1"/>
                      <a:pt x="651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9" name="Google Shape;5629;p195"/>
              <p:cNvSpPr/>
              <p:nvPr/>
            </p:nvSpPr>
            <p:spPr>
              <a:xfrm>
                <a:off x="3266588" y="7112006"/>
                <a:ext cx="170075" cy="94475"/>
              </a:xfrm>
              <a:custGeom>
                <a:avLst/>
                <a:gdLst/>
                <a:ahLst/>
                <a:cxnLst/>
                <a:rect l="l" t="t" r="r" b="b"/>
                <a:pathLst>
                  <a:path w="6803" h="3779" extrusionOk="0">
                    <a:moveTo>
                      <a:pt x="1" y="1"/>
                    </a:moveTo>
                    <a:lnTo>
                      <a:pt x="6519" y="3779"/>
                    </a:lnTo>
                    <a:cubicBezTo>
                      <a:pt x="6519" y="3779"/>
                      <a:pt x="6803" y="1228"/>
                      <a:pt x="434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0" name="Google Shape;5630;p195"/>
              <p:cNvSpPr/>
              <p:nvPr/>
            </p:nvSpPr>
            <p:spPr>
              <a:xfrm>
                <a:off x="2998313" y="7024988"/>
                <a:ext cx="323550" cy="179850"/>
              </a:xfrm>
              <a:custGeom>
                <a:avLst/>
                <a:gdLst/>
                <a:ahLst/>
                <a:cxnLst/>
                <a:rect l="l" t="t" r="r" b="b"/>
                <a:pathLst>
                  <a:path w="12942" h="7194" extrusionOk="0">
                    <a:moveTo>
                      <a:pt x="5125" y="1"/>
                    </a:moveTo>
                    <a:cubicBezTo>
                      <a:pt x="2173" y="1"/>
                      <a:pt x="0" y="1655"/>
                      <a:pt x="0" y="3552"/>
                    </a:cubicBezTo>
                    <a:cubicBezTo>
                      <a:pt x="0" y="5458"/>
                      <a:pt x="2161" y="7193"/>
                      <a:pt x="4966" y="7193"/>
                    </a:cubicBezTo>
                    <a:cubicBezTo>
                      <a:pt x="5347" y="7193"/>
                      <a:pt x="5739" y="7161"/>
                      <a:pt x="6140" y="7094"/>
                    </a:cubicBezTo>
                    <a:cubicBezTo>
                      <a:pt x="9663" y="6499"/>
                      <a:pt x="12941" y="3552"/>
                      <a:pt x="12941" y="3552"/>
                    </a:cubicBezTo>
                    <a:cubicBezTo>
                      <a:pt x="12941" y="3552"/>
                      <a:pt x="9953" y="661"/>
                      <a:pt x="6422" y="104"/>
                    </a:cubicBezTo>
                    <a:cubicBezTo>
                      <a:pt x="5977" y="34"/>
                      <a:pt x="5543" y="1"/>
                      <a:pt x="5125"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1" name="Google Shape;5631;p195"/>
              <p:cNvSpPr/>
              <p:nvPr/>
            </p:nvSpPr>
            <p:spPr>
              <a:xfrm>
                <a:off x="3115963" y="7025113"/>
                <a:ext cx="48800" cy="179550"/>
              </a:xfrm>
              <a:custGeom>
                <a:avLst/>
                <a:gdLst/>
                <a:ahLst/>
                <a:cxnLst/>
                <a:rect l="l" t="t" r="r" b="b"/>
                <a:pathLst>
                  <a:path w="1952" h="7182" extrusionOk="0">
                    <a:moveTo>
                      <a:pt x="474" y="0"/>
                    </a:moveTo>
                    <a:cubicBezTo>
                      <a:pt x="314" y="0"/>
                      <a:pt x="156" y="5"/>
                      <a:pt x="0" y="13"/>
                    </a:cubicBezTo>
                    <a:cubicBezTo>
                      <a:pt x="874" y="2393"/>
                      <a:pt x="1045" y="4784"/>
                      <a:pt x="383" y="7182"/>
                    </a:cubicBezTo>
                    <a:cubicBezTo>
                      <a:pt x="707" y="7177"/>
                      <a:pt x="1037" y="7150"/>
                      <a:pt x="1375" y="7097"/>
                    </a:cubicBezTo>
                    <a:cubicBezTo>
                      <a:pt x="1952" y="4734"/>
                      <a:pt x="1796" y="2368"/>
                      <a:pt x="1000" y="19"/>
                    </a:cubicBezTo>
                    <a:cubicBezTo>
                      <a:pt x="822" y="6"/>
                      <a:pt x="647" y="0"/>
                      <a:pt x="47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2" name="Google Shape;5632;p195"/>
              <p:cNvSpPr/>
              <p:nvPr/>
            </p:nvSpPr>
            <p:spPr>
              <a:xfrm>
                <a:off x="3171263" y="7030038"/>
                <a:ext cx="43675" cy="165875"/>
              </a:xfrm>
              <a:custGeom>
                <a:avLst/>
                <a:gdLst/>
                <a:ahLst/>
                <a:cxnLst/>
                <a:rect l="l" t="t" r="r" b="b"/>
                <a:pathLst>
                  <a:path w="1747" h="6635" extrusionOk="0">
                    <a:moveTo>
                      <a:pt x="1" y="1"/>
                    </a:moveTo>
                    <a:lnTo>
                      <a:pt x="1" y="1"/>
                    </a:lnTo>
                    <a:cubicBezTo>
                      <a:pt x="741" y="2205"/>
                      <a:pt x="870" y="4418"/>
                      <a:pt x="291" y="6635"/>
                    </a:cubicBezTo>
                    <a:cubicBezTo>
                      <a:pt x="646" y="6529"/>
                      <a:pt x="996" y="6406"/>
                      <a:pt x="1336" y="6268"/>
                    </a:cubicBezTo>
                    <a:cubicBezTo>
                      <a:pt x="1747" y="4279"/>
                      <a:pt x="1641" y="2288"/>
                      <a:pt x="1074" y="307"/>
                    </a:cubicBezTo>
                    <a:cubicBezTo>
                      <a:pt x="726" y="186"/>
                      <a:pt x="367" y="83"/>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3" name="Google Shape;5633;p195"/>
              <p:cNvSpPr/>
              <p:nvPr/>
            </p:nvSpPr>
            <p:spPr>
              <a:xfrm>
                <a:off x="3224688" y="7048438"/>
                <a:ext cx="35225" cy="127000"/>
              </a:xfrm>
              <a:custGeom>
                <a:avLst/>
                <a:gdLst/>
                <a:ahLst/>
                <a:cxnLst/>
                <a:rect l="l" t="t" r="r" b="b"/>
                <a:pathLst>
                  <a:path w="1409" h="5080" extrusionOk="0">
                    <a:moveTo>
                      <a:pt x="1" y="1"/>
                    </a:moveTo>
                    <a:lnTo>
                      <a:pt x="1" y="1"/>
                    </a:lnTo>
                    <a:cubicBezTo>
                      <a:pt x="449" y="1687"/>
                      <a:pt x="533" y="3381"/>
                      <a:pt x="208" y="5079"/>
                    </a:cubicBezTo>
                    <a:cubicBezTo>
                      <a:pt x="572" y="4896"/>
                      <a:pt x="918" y="4705"/>
                      <a:pt x="1243" y="4511"/>
                    </a:cubicBezTo>
                    <a:cubicBezTo>
                      <a:pt x="1409" y="3194"/>
                      <a:pt x="1353" y="1880"/>
                      <a:pt x="1091" y="568"/>
                    </a:cubicBezTo>
                    <a:cubicBezTo>
                      <a:pt x="749" y="370"/>
                      <a:pt x="385" y="179"/>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4" name="Google Shape;5634;p195"/>
              <p:cNvSpPr/>
              <p:nvPr/>
            </p:nvSpPr>
            <p:spPr>
              <a:xfrm>
                <a:off x="3114388" y="7160538"/>
                <a:ext cx="116500" cy="64700"/>
              </a:xfrm>
              <a:custGeom>
                <a:avLst/>
                <a:gdLst/>
                <a:ahLst/>
                <a:cxnLst/>
                <a:rect l="l" t="t" r="r" b="b"/>
                <a:pathLst>
                  <a:path w="4660" h="2588" extrusionOk="0">
                    <a:moveTo>
                      <a:pt x="1" y="1"/>
                    </a:moveTo>
                    <a:lnTo>
                      <a:pt x="4465" y="2588"/>
                    </a:lnTo>
                    <a:cubicBezTo>
                      <a:pt x="4465" y="2588"/>
                      <a:pt x="4660" y="842"/>
                      <a:pt x="297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5" name="Google Shape;5635;p195"/>
              <p:cNvSpPr/>
              <p:nvPr/>
            </p:nvSpPr>
            <p:spPr>
              <a:xfrm>
                <a:off x="2998313" y="7028913"/>
                <a:ext cx="106275" cy="172525"/>
              </a:xfrm>
              <a:custGeom>
                <a:avLst/>
                <a:gdLst/>
                <a:ahLst/>
                <a:cxnLst/>
                <a:rect l="l" t="t" r="r" b="b"/>
                <a:pathLst>
                  <a:path w="4251" h="6901" extrusionOk="0">
                    <a:moveTo>
                      <a:pt x="3625" y="1"/>
                    </a:moveTo>
                    <a:cubicBezTo>
                      <a:pt x="1469" y="450"/>
                      <a:pt x="0" y="1838"/>
                      <a:pt x="0" y="3395"/>
                    </a:cubicBezTo>
                    <a:cubicBezTo>
                      <a:pt x="0" y="4989"/>
                      <a:pt x="1512" y="6459"/>
                      <a:pt x="3647" y="6901"/>
                    </a:cubicBezTo>
                    <a:cubicBezTo>
                      <a:pt x="4028" y="5908"/>
                      <a:pt x="4251" y="4738"/>
                      <a:pt x="4251" y="3481"/>
                    </a:cubicBezTo>
                    <a:cubicBezTo>
                      <a:pt x="4251" y="2197"/>
                      <a:pt x="4019" y="1005"/>
                      <a:pt x="36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6" name="Google Shape;5636;p195"/>
              <p:cNvSpPr/>
              <p:nvPr/>
            </p:nvSpPr>
            <p:spPr>
              <a:xfrm>
                <a:off x="2974038" y="7093788"/>
                <a:ext cx="50250" cy="50275"/>
              </a:xfrm>
              <a:custGeom>
                <a:avLst/>
                <a:gdLst/>
                <a:ahLst/>
                <a:cxnLst/>
                <a:rect l="l" t="t" r="r" b="b"/>
                <a:pathLst>
                  <a:path w="2010" h="2011" extrusionOk="0">
                    <a:moveTo>
                      <a:pt x="1201" y="0"/>
                    </a:moveTo>
                    <a:cubicBezTo>
                      <a:pt x="752" y="0"/>
                      <a:pt x="1" y="455"/>
                      <a:pt x="390" y="1005"/>
                    </a:cubicBezTo>
                    <a:cubicBezTo>
                      <a:pt x="66" y="1686"/>
                      <a:pt x="752" y="2010"/>
                      <a:pt x="1201" y="2010"/>
                    </a:cubicBezTo>
                    <a:cubicBezTo>
                      <a:pt x="1647" y="2010"/>
                      <a:pt x="2010" y="1559"/>
                      <a:pt x="2010" y="1005"/>
                    </a:cubicBezTo>
                    <a:cubicBezTo>
                      <a:pt x="2010" y="451"/>
                      <a:pt x="1647" y="0"/>
                      <a:pt x="120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7" name="Google Shape;5637;p195"/>
              <p:cNvSpPr/>
              <p:nvPr/>
            </p:nvSpPr>
            <p:spPr>
              <a:xfrm>
                <a:off x="3047888" y="7097988"/>
                <a:ext cx="14700" cy="14650"/>
              </a:xfrm>
              <a:custGeom>
                <a:avLst/>
                <a:gdLst/>
                <a:ahLst/>
                <a:cxnLst/>
                <a:rect l="l" t="t" r="r" b="b"/>
                <a:pathLst>
                  <a:path w="588" h="586" extrusionOk="0">
                    <a:moveTo>
                      <a:pt x="295" y="0"/>
                    </a:moveTo>
                    <a:cubicBezTo>
                      <a:pt x="132" y="0"/>
                      <a:pt x="1" y="132"/>
                      <a:pt x="1" y="293"/>
                    </a:cubicBezTo>
                    <a:cubicBezTo>
                      <a:pt x="1" y="455"/>
                      <a:pt x="132" y="586"/>
                      <a:pt x="295" y="586"/>
                    </a:cubicBezTo>
                    <a:cubicBezTo>
                      <a:pt x="456" y="586"/>
                      <a:pt x="587" y="455"/>
                      <a:pt x="587" y="293"/>
                    </a:cubicBezTo>
                    <a:cubicBezTo>
                      <a:pt x="587" y="132"/>
                      <a:pt x="456" y="0"/>
                      <a:pt x="295"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638" name="Google Shape;5638;p195"/>
            <p:cNvSpPr/>
            <p:nvPr/>
          </p:nvSpPr>
          <p:spPr>
            <a:xfrm rot="477429">
              <a:off x="-1011939" y="3771934"/>
              <a:ext cx="2459682" cy="390452"/>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639" name="Google Shape;5639;p195"/>
            <p:cNvGrpSpPr/>
            <p:nvPr/>
          </p:nvGrpSpPr>
          <p:grpSpPr>
            <a:xfrm>
              <a:off x="-80113" y="2680502"/>
              <a:ext cx="595996" cy="1214046"/>
              <a:chOff x="7865487" y="2846927"/>
              <a:chExt cx="595996" cy="1214046"/>
            </a:xfrm>
          </p:grpSpPr>
          <p:sp>
            <p:nvSpPr>
              <p:cNvPr id="5640" name="Google Shape;5640;p195"/>
              <p:cNvSpPr/>
              <p:nvPr/>
            </p:nvSpPr>
            <p:spPr>
              <a:xfrm>
                <a:off x="8135199" y="3014973"/>
                <a:ext cx="26637" cy="1046000"/>
              </a:xfrm>
              <a:custGeom>
                <a:avLst/>
                <a:gdLst/>
                <a:ahLst/>
                <a:cxnLst/>
                <a:rect l="l" t="t" r="r" b="b"/>
                <a:pathLst>
                  <a:path w="622" h="24680" extrusionOk="0">
                    <a:moveTo>
                      <a:pt x="308" y="0"/>
                    </a:moveTo>
                    <a:cubicBezTo>
                      <a:pt x="214" y="0"/>
                      <a:pt x="137" y="74"/>
                      <a:pt x="134" y="169"/>
                    </a:cubicBezTo>
                    <a:cubicBezTo>
                      <a:pt x="106" y="1183"/>
                      <a:pt x="89" y="2196"/>
                      <a:pt x="73" y="3210"/>
                    </a:cubicBezTo>
                    <a:cubicBezTo>
                      <a:pt x="19" y="6748"/>
                      <a:pt x="1" y="10311"/>
                      <a:pt x="4" y="13852"/>
                    </a:cubicBezTo>
                    <a:cubicBezTo>
                      <a:pt x="10" y="17391"/>
                      <a:pt x="33" y="20957"/>
                      <a:pt x="119" y="24494"/>
                    </a:cubicBezTo>
                    <a:cubicBezTo>
                      <a:pt x="123" y="24595"/>
                      <a:pt x="204" y="24677"/>
                      <a:pt x="304" y="24680"/>
                    </a:cubicBezTo>
                    <a:cubicBezTo>
                      <a:pt x="305" y="24680"/>
                      <a:pt x="307" y="24680"/>
                      <a:pt x="308" y="24680"/>
                    </a:cubicBezTo>
                    <a:cubicBezTo>
                      <a:pt x="412" y="24680"/>
                      <a:pt x="497" y="24598"/>
                      <a:pt x="499" y="24494"/>
                    </a:cubicBezTo>
                    <a:cubicBezTo>
                      <a:pt x="574" y="21452"/>
                      <a:pt x="598" y="18412"/>
                      <a:pt x="610" y="15372"/>
                    </a:cubicBezTo>
                    <a:cubicBezTo>
                      <a:pt x="622" y="10311"/>
                      <a:pt x="604" y="5224"/>
                      <a:pt x="484" y="168"/>
                    </a:cubicBezTo>
                    <a:cubicBezTo>
                      <a:pt x="481" y="76"/>
                      <a:pt x="408" y="1"/>
                      <a:pt x="312" y="0"/>
                    </a:cubicBezTo>
                    <a:cubicBezTo>
                      <a:pt x="311" y="0"/>
                      <a:pt x="310" y="0"/>
                      <a:pt x="308" y="0"/>
                    </a:cubicBezTo>
                    <a:close/>
                  </a:path>
                </a:pathLst>
              </a:custGeom>
              <a:noFill/>
              <a:ln w="76200"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B9EBFF"/>
                  </a:solidFill>
                  <a:latin typeface="Arial"/>
                  <a:ea typeface="Arial"/>
                  <a:cs typeface="Arial"/>
                  <a:sym typeface="Arial"/>
                </a:endParaRPr>
              </a:p>
            </p:txBody>
          </p:sp>
          <p:sp>
            <p:nvSpPr>
              <p:cNvPr id="5641" name="Google Shape;5641;p195"/>
              <p:cNvSpPr/>
              <p:nvPr/>
            </p:nvSpPr>
            <p:spPr>
              <a:xfrm>
                <a:off x="7865487" y="2846927"/>
                <a:ext cx="595996" cy="589795"/>
              </a:xfrm>
              <a:custGeom>
                <a:avLst/>
                <a:gdLst/>
                <a:ahLst/>
                <a:cxnLst/>
                <a:rect l="l" t="t" r="r" b="b"/>
                <a:pathLst>
                  <a:path w="13917" h="13916" extrusionOk="0">
                    <a:moveTo>
                      <a:pt x="6959" y="1"/>
                    </a:moveTo>
                    <a:cubicBezTo>
                      <a:pt x="5113" y="1"/>
                      <a:pt x="3343" y="734"/>
                      <a:pt x="2039" y="2039"/>
                    </a:cubicBezTo>
                    <a:cubicBezTo>
                      <a:pt x="734" y="3344"/>
                      <a:pt x="1" y="5113"/>
                      <a:pt x="1" y="6958"/>
                    </a:cubicBezTo>
                    <a:cubicBezTo>
                      <a:pt x="1" y="8803"/>
                      <a:pt x="734" y="10573"/>
                      <a:pt x="2039" y="11878"/>
                    </a:cubicBezTo>
                    <a:cubicBezTo>
                      <a:pt x="3343" y="13183"/>
                      <a:pt x="5113" y="13916"/>
                      <a:pt x="6959" y="13916"/>
                    </a:cubicBezTo>
                    <a:cubicBezTo>
                      <a:pt x="8804" y="13916"/>
                      <a:pt x="10574" y="13183"/>
                      <a:pt x="11878" y="11878"/>
                    </a:cubicBezTo>
                    <a:cubicBezTo>
                      <a:pt x="13183" y="10573"/>
                      <a:pt x="13916" y="8803"/>
                      <a:pt x="13916" y="6958"/>
                    </a:cubicBezTo>
                    <a:cubicBezTo>
                      <a:pt x="13916" y="5113"/>
                      <a:pt x="13183" y="3344"/>
                      <a:pt x="11878" y="2039"/>
                    </a:cubicBezTo>
                    <a:cubicBezTo>
                      <a:pt x="10574" y="734"/>
                      <a:pt x="8804" y="1"/>
                      <a:pt x="69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B9EBFF"/>
                  </a:solidFill>
                  <a:latin typeface="Arial"/>
                  <a:ea typeface="Arial"/>
                  <a:cs typeface="Arial"/>
                  <a:sym typeface="Arial"/>
                </a:endParaRPr>
              </a:p>
            </p:txBody>
          </p:sp>
        </p:grpSp>
        <p:grpSp>
          <p:nvGrpSpPr>
            <p:cNvPr id="5642" name="Google Shape;5642;p195"/>
            <p:cNvGrpSpPr/>
            <p:nvPr/>
          </p:nvGrpSpPr>
          <p:grpSpPr>
            <a:xfrm>
              <a:off x="354626" y="3135598"/>
              <a:ext cx="500934" cy="1020527"/>
              <a:chOff x="7865487" y="2846927"/>
              <a:chExt cx="595996" cy="1214046"/>
            </a:xfrm>
          </p:grpSpPr>
          <p:sp>
            <p:nvSpPr>
              <p:cNvPr id="5643" name="Google Shape;5643;p195"/>
              <p:cNvSpPr/>
              <p:nvPr/>
            </p:nvSpPr>
            <p:spPr>
              <a:xfrm>
                <a:off x="8135199" y="3014973"/>
                <a:ext cx="26637" cy="1046000"/>
              </a:xfrm>
              <a:custGeom>
                <a:avLst/>
                <a:gdLst/>
                <a:ahLst/>
                <a:cxnLst/>
                <a:rect l="l" t="t" r="r" b="b"/>
                <a:pathLst>
                  <a:path w="622" h="24680" extrusionOk="0">
                    <a:moveTo>
                      <a:pt x="308" y="0"/>
                    </a:moveTo>
                    <a:cubicBezTo>
                      <a:pt x="214" y="0"/>
                      <a:pt x="137" y="74"/>
                      <a:pt x="134" y="169"/>
                    </a:cubicBezTo>
                    <a:cubicBezTo>
                      <a:pt x="106" y="1183"/>
                      <a:pt x="89" y="2196"/>
                      <a:pt x="73" y="3210"/>
                    </a:cubicBezTo>
                    <a:cubicBezTo>
                      <a:pt x="19" y="6748"/>
                      <a:pt x="1" y="10311"/>
                      <a:pt x="4" y="13852"/>
                    </a:cubicBezTo>
                    <a:cubicBezTo>
                      <a:pt x="10" y="17391"/>
                      <a:pt x="33" y="20957"/>
                      <a:pt x="119" y="24494"/>
                    </a:cubicBezTo>
                    <a:cubicBezTo>
                      <a:pt x="123" y="24595"/>
                      <a:pt x="204" y="24677"/>
                      <a:pt x="304" y="24680"/>
                    </a:cubicBezTo>
                    <a:cubicBezTo>
                      <a:pt x="305" y="24680"/>
                      <a:pt x="307" y="24680"/>
                      <a:pt x="308" y="24680"/>
                    </a:cubicBezTo>
                    <a:cubicBezTo>
                      <a:pt x="412" y="24680"/>
                      <a:pt x="497" y="24598"/>
                      <a:pt x="499" y="24494"/>
                    </a:cubicBezTo>
                    <a:cubicBezTo>
                      <a:pt x="574" y="21452"/>
                      <a:pt x="598" y="18412"/>
                      <a:pt x="610" y="15372"/>
                    </a:cubicBezTo>
                    <a:cubicBezTo>
                      <a:pt x="622" y="10311"/>
                      <a:pt x="604" y="5224"/>
                      <a:pt x="484" y="168"/>
                    </a:cubicBezTo>
                    <a:cubicBezTo>
                      <a:pt x="481" y="76"/>
                      <a:pt x="408" y="1"/>
                      <a:pt x="312" y="0"/>
                    </a:cubicBezTo>
                    <a:cubicBezTo>
                      <a:pt x="311" y="0"/>
                      <a:pt x="310" y="0"/>
                      <a:pt x="308" y="0"/>
                    </a:cubicBezTo>
                    <a:close/>
                  </a:path>
                </a:pathLst>
              </a:custGeom>
              <a:noFill/>
              <a:ln w="76200"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B9EBFF"/>
                  </a:solidFill>
                  <a:latin typeface="Arial"/>
                  <a:ea typeface="Arial"/>
                  <a:cs typeface="Arial"/>
                  <a:sym typeface="Arial"/>
                </a:endParaRPr>
              </a:p>
            </p:txBody>
          </p:sp>
          <p:sp>
            <p:nvSpPr>
              <p:cNvPr id="5644" name="Google Shape;5644;p195"/>
              <p:cNvSpPr/>
              <p:nvPr/>
            </p:nvSpPr>
            <p:spPr>
              <a:xfrm>
                <a:off x="7865487" y="2846927"/>
                <a:ext cx="595996" cy="589795"/>
              </a:xfrm>
              <a:custGeom>
                <a:avLst/>
                <a:gdLst/>
                <a:ahLst/>
                <a:cxnLst/>
                <a:rect l="l" t="t" r="r" b="b"/>
                <a:pathLst>
                  <a:path w="13917" h="13916" extrusionOk="0">
                    <a:moveTo>
                      <a:pt x="6959" y="1"/>
                    </a:moveTo>
                    <a:cubicBezTo>
                      <a:pt x="5113" y="1"/>
                      <a:pt x="3343" y="734"/>
                      <a:pt x="2039" y="2039"/>
                    </a:cubicBezTo>
                    <a:cubicBezTo>
                      <a:pt x="734" y="3344"/>
                      <a:pt x="1" y="5113"/>
                      <a:pt x="1" y="6958"/>
                    </a:cubicBezTo>
                    <a:cubicBezTo>
                      <a:pt x="1" y="8803"/>
                      <a:pt x="734" y="10573"/>
                      <a:pt x="2039" y="11878"/>
                    </a:cubicBezTo>
                    <a:cubicBezTo>
                      <a:pt x="3343" y="13183"/>
                      <a:pt x="5113" y="13916"/>
                      <a:pt x="6959" y="13916"/>
                    </a:cubicBezTo>
                    <a:cubicBezTo>
                      <a:pt x="8804" y="13916"/>
                      <a:pt x="10574" y="13183"/>
                      <a:pt x="11878" y="11878"/>
                    </a:cubicBezTo>
                    <a:cubicBezTo>
                      <a:pt x="13183" y="10573"/>
                      <a:pt x="13916" y="8803"/>
                      <a:pt x="13916" y="6958"/>
                    </a:cubicBezTo>
                    <a:cubicBezTo>
                      <a:pt x="13916" y="5113"/>
                      <a:pt x="13183" y="3344"/>
                      <a:pt x="11878" y="2039"/>
                    </a:cubicBezTo>
                    <a:cubicBezTo>
                      <a:pt x="10574" y="734"/>
                      <a:pt x="8804" y="1"/>
                      <a:pt x="69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B9EBFF"/>
                  </a:solidFill>
                  <a:latin typeface="Arial"/>
                  <a:ea typeface="Arial"/>
                  <a:cs typeface="Arial"/>
                  <a:sym typeface="Arial"/>
                </a:endParaRPr>
              </a:p>
            </p:txBody>
          </p:sp>
        </p:grpSp>
      </p:grpSp>
      <p:sp>
        <p:nvSpPr>
          <p:cNvPr id="5645" name="Google Shape;5645;p195"/>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67"/>
        <p:cNvGrpSpPr/>
        <p:nvPr/>
      </p:nvGrpSpPr>
      <p:grpSpPr>
        <a:xfrm>
          <a:off x="0" y="0"/>
          <a:ext cx="0" cy="0"/>
          <a:chOff x="0" y="0"/>
          <a:chExt cx="0" cy="0"/>
        </a:xfrm>
      </p:grpSpPr>
      <p:sp>
        <p:nvSpPr>
          <p:cNvPr id="68" name="Google Shape;68;p66"/>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rmAutofit/>
          </a:bodyPr>
          <a:lstStyle>
            <a:lvl1pPr lvl="0" algn="l" rtl="1">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69" name="Google Shape;69;p66"/>
          <p:cNvSpPr txBox="1">
            <a:spLocks noGrp="1"/>
          </p:cNvSpPr>
          <p:nvPr>
            <p:ph type="body" idx="1"/>
          </p:nvPr>
        </p:nvSpPr>
        <p:spPr>
          <a:xfrm>
            <a:off x="311700" y="905400"/>
            <a:ext cx="8520600" cy="3416400"/>
          </a:xfrm>
          <a:prstGeom prst="rect">
            <a:avLst/>
          </a:prstGeom>
          <a:noFill/>
          <a:ln>
            <a:noFill/>
          </a:ln>
          <a:effectLst>
            <a:reflection dist="38100" dir="5400000" fadeDir="5400012" sy="-100000" algn="bl" rotWithShape="0"/>
          </a:effectLst>
        </p:spPr>
        <p:txBody>
          <a:bodyPr spcFirstLastPara="1" wrap="square" lIns="91425" tIns="91425" rIns="91425" bIns="91425" anchor="t" anchorCtr="0">
            <a:normAutofit/>
          </a:bodyPr>
          <a:lstStyle>
            <a:lvl1pPr marL="457200" lvl="0" indent="-342900" algn="l" rtl="1">
              <a:lnSpc>
                <a:spcPct val="115000"/>
              </a:lnSpc>
              <a:spcBef>
                <a:spcPts val="0"/>
              </a:spcBef>
              <a:spcAft>
                <a:spcPts val="0"/>
              </a:spcAft>
              <a:buSzPts val="1800"/>
              <a:buChar char="●"/>
              <a:defRPr/>
            </a:lvl1pPr>
            <a:lvl2pPr marL="914400" lvl="1" indent="-317500" algn="l" rtl="1">
              <a:lnSpc>
                <a:spcPct val="115000"/>
              </a:lnSpc>
              <a:spcBef>
                <a:spcPts val="0"/>
              </a:spcBef>
              <a:spcAft>
                <a:spcPts val="0"/>
              </a:spcAft>
              <a:buSzPts val="1400"/>
              <a:buChar char="○"/>
              <a:defRPr/>
            </a:lvl2pPr>
            <a:lvl3pPr marL="1371600" lvl="2" indent="-317500" algn="l" rtl="1">
              <a:lnSpc>
                <a:spcPct val="115000"/>
              </a:lnSpc>
              <a:spcBef>
                <a:spcPts val="0"/>
              </a:spcBef>
              <a:spcAft>
                <a:spcPts val="0"/>
              </a:spcAft>
              <a:buSzPts val="1400"/>
              <a:buChar char="■"/>
              <a:defRPr/>
            </a:lvl3pPr>
            <a:lvl4pPr marL="1828800" lvl="3" indent="-317500" algn="l" rtl="1">
              <a:lnSpc>
                <a:spcPct val="115000"/>
              </a:lnSpc>
              <a:spcBef>
                <a:spcPts val="0"/>
              </a:spcBef>
              <a:spcAft>
                <a:spcPts val="0"/>
              </a:spcAft>
              <a:buSzPts val="1400"/>
              <a:buChar char="●"/>
              <a:defRPr/>
            </a:lvl4pPr>
            <a:lvl5pPr marL="2286000" lvl="4" indent="-317500" algn="l" rtl="1">
              <a:lnSpc>
                <a:spcPct val="115000"/>
              </a:lnSpc>
              <a:spcBef>
                <a:spcPts val="0"/>
              </a:spcBef>
              <a:spcAft>
                <a:spcPts val="0"/>
              </a:spcAft>
              <a:buSzPts val="1400"/>
              <a:buChar char="○"/>
              <a:defRPr/>
            </a:lvl5pPr>
            <a:lvl6pPr marL="2743200" lvl="5" indent="-317500" algn="l" rtl="1">
              <a:lnSpc>
                <a:spcPct val="115000"/>
              </a:lnSpc>
              <a:spcBef>
                <a:spcPts val="0"/>
              </a:spcBef>
              <a:spcAft>
                <a:spcPts val="0"/>
              </a:spcAft>
              <a:buSzPts val="1400"/>
              <a:buChar char="■"/>
              <a:defRPr/>
            </a:lvl6pPr>
            <a:lvl7pPr marL="3200400" lvl="6" indent="-317500" algn="l" rtl="1">
              <a:lnSpc>
                <a:spcPct val="115000"/>
              </a:lnSpc>
              <a:spcBef>
                <a:spcPts val="0"/>
              </a:spcBef>
              <a:spcAft>
                <a:spcPts val="0"/>
              </a:spcAft>
              <a:buSzPts val="1400"/>
              <a:buChar char="●"/>
              <a:defRPr/>
            </a:lvl7pPr>
            <a:lvl8pPr marL="3657600" lvl="7" indent="-317500" algn="l" rtl="1">
              <a:lnSpc>
                <a:spcPct val="115000"/>
              </a:lnSpc>
              <a:spcBef>
                <a:spcPts val="0"/>
              </a:spcBef>
              <a:spcAft>
                <a:spcPts val="0"/>
              </a:spcAft>
              <a:buSzPts val="1400"/>
              <a:buChar char="○"/>
              <a:defRPr/>
            </a:lvl8pPr>
            <a:lvl9pPr marL="4114800" lvl="8" indent="-317500" algn="l" rtl="1">
              <a:lnSpc>
                <a:spcPct val="115000"/>
              </a:lnSpc>
              <a:spcBef>
                <a:spcPts val="0"/>
              </a:spcBef>
              <a:spcAft>
                <a:spcPts val="0"/>
              </a:spcAft>
              <a:buSzPts val="1400"/>
              <a:buChar char="■"/>
              <a:defRPr/>
            </a:lvl9pPr>
          </a:lstStyle>
          <a:p>
            <a:endParaRPr/>
          </a:p>
        </p:txBody>
      </p:sp>
      <p:sp>
        <p:nvSpPr>
          <p:cNvPr id="70" name="Google Shape;70;p66"/>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matchingName="Title only 11">
  <p:cSld name="CUSTOM_25">
    <p:bg>
      <p:bgPr>
        <a:solidFill>
          <a:schemeClr val="dk2"/>
        </a:solidFill>
        <a:effectLst/>
      </p:bgPr>
    </p:bg>
    <p:spTree>
      <p:nvGrpSpPr>
        <p:cNvPr id="1" name="Shape 5650"/>
        <p:cNvGrpSpPr/>
        <p:nvPr/>
      </p:nvGrpSpPr>
      <p:grpSpPr>
        <a:xfrm>
          <a:off x="0" y="0"/>
          <a:ext cx="0" cy="0"/>
          <a:chOff x="0" y="0"/>
          <a:chExt cx="0" cy="0"/>
        </a:xfrm>
      </p:grpSpPr>
      <p:sp>
        <p:nvSpPr>
          <p:cNvPr id="5651" name="Google Shape;5651;p74"/>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5652" name="Google Shape;5652;p74"/>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dk2"/>
        </a:solidFill>
        <a:effectLst/>
      </p:bgPr>
    </p:bg>
    <p:spTree>
      <p:nvGrpSpPr>
        <p:cNvPr id="1" name="Shape 5653"/>
        <p:cNvGrpSpPr/>
        <p:nvPr/>
      </p:nvGrpSpPr>
      <p:grpSpPr>
        <a:xfrm>
          <a:off x="0" y="0"/>
          <a:ext cx="0" cy="0"/>
          <a:chOff x="0" y="0"/>
          <a:chExt cx="0" cy="0"/>
        </a:xfrm>
      </p:grpSpPr>
      <p:sp>
        <p:nvSpPr>
          <p:cNvPr id="5654" name="Google Shape;5654;p196"/>
          <p:cNvSpPr txBox="1">
            <a:spLocks noGrp="1"/>
          </p:cNvSpPr>
          <p:nvPr>
            <p:ph type="subTitle" idx="1"/>
          </p:nvPr>
        </p:nvSpPr>
        <p:spPr>
          <a:xfrm>
            <a:off x="3175425" y="3410463"/>
            <a:ext cx="2793300" cy="52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5655" name="Google Shape;5655;p196"/>
          <p:cNvSpPr txBox="1">
            <a:spLocks noGrp="1"/>
          </p:cNvSpPr>
          <p:nvPr>
            <p:ph type="title"/>
          </p:nvPr>
        </p:nvSpPr>
        <p:spPr>
          <a:xfrm>
            <a:off x="2096625" y="1113838"/>
            <a:ext cx="4950900" cy="1379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4400"/>
              <a:buNone/>
              <a:defRPr sz="4400"/>
            </a:lvl1pPr>
            <a:lvl2pPr lvl="1"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2pPr>
            <a:lvl3pPr lvl="2"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3pPr>
            <a:lvl4pPr lvl="3"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4pPr>
            <a:lvl5pPr lvl="4"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5pPr>
            <a:lvl6pPr lvl="5"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6pPr>
            <a:lvl7pPr lvl="6"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7pPr>
            <a:lvl8pPr lvl="7"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8pPr>
            <a:lvl9pPr lvl="8"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9pPr>
          </a:lstStyle>
          <a:p>
            <a:endParaRPr/>
          </a:p>
        </p:txBody>
      </p:sp>
      <p:sp>
        <p:nvSpPr>
          <p:cNvPr id="5656" name="Google Shape;5656;p196"/>
          <p:cNvSpPr txBox="1">
            <a:spLocks noGrp="1"/>
          </p:cNvSpPr>
          <p:nvPr>
            <p:ph type="subTitle" idx="2"/>
          </p:nvPr>
        </p:nvSpPr>
        <p:spPr>
          <a:xfrm>
            <a:off x="7169100" y="537000"/>
            <a:ext cx="1261800" cy="52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800"/>
              <a:buFont typeface="Fredoka"/>
              <a:buNone/>
              <a:defRPr sz="1700">
                <a:solidFill>
                  <a:schemeClr val="accent4"/>
                </a:solidFill>
                <a:latin typeface="Fredoka"/>
                <a:ea typeface="Fredoka"/>
                <a:cs typeface="Fredoka"/>
                <a:sym typeface="Fredoka"/>
              </a:defRPr>
            </a:lvl1pPr>
            <a:lvl2pPr lvl="1" algn="ctr">
              <a:lnSpc>
                <a:spcPct val="100000"/>
              </a:lnSpc>
              <a:spcBef>
                <a:spcPts val="0"/>
              </a:spcBef>
              <a:spcAft>
                <a:spcPts val="0"/>
              </a:spcAft>
              <a:buSzPts val="1800"/>
              <a:buFont typeface="Fredoka"/>
              <a:buNone/>
              <a:defRPr sz="1800">
                <a:latin typeface="Fredoka"/>
                <a:ea typeface="Fredoka"/>
                <a:cs typeface="Fredoka"/>
                <a:sym typeface="Fredoka"/>
              </a:defRPr>
            </a:lvl2pPr>
            <a:lvl3pPr lvl="2" algn="ctr">
              <a:lnSpc>
                <a:spcPct val="100000"/>
              </a:lnSpc>
              <a:spcBef>
                <a:spcPts val="0"/>
              </a:spcBef>
              <a:spcAft>
                <a:spcPts val="0"/>
              </a:spcAft>
              <a:buSzPts val="1800"/>
              <a:buFont typeface="Fredoka"/>
              <a:buNone/>
              <a:defRPr sz="1800">
                <a:latin typeface="Fredoka"/>
                <a:ea typeface="Fredoka"/>
                <a:cs typeface="Fredoka"/>
                <a:sym typeface="Fredoka"/>
              </a:defRPr>
            </a:lvl3pPr>
            <a:lvl4pPr lvl="3" algn="ctr">
              <a:lnSpc>
                <a:spcPct val="100000"/>
              </a:lnSpc>
              <a:spcBef>
                <a:spcPts val="0"/>
              </a:spcBef>
              <a:spcAft>
                <a:spcPts val="0"/>
              </a:spcAft>
              <a:buSzPts val="1800"/>
              <a:buFont typeface="Fredoka"/>
              <a:buNone/>
              <a:defRPr sz="1800">
                <a:latin typeface="Fredoka"/>
                <a:ea typeface="Fredoka"/>
                <a:cs typeface="Fredoka"/>
                <a:sym typeface="Fredoka"/>
              </a:defRPr>
            </a:lvl4pPr>
            <a:lvl5pPr lvl="4" algn="ctr">
              <a:lnSpc>
                <a:spcPct val="100000"/>
              </a:lnSpc>
              <a:spcBef>
                <a:spcPts val="0"/>
              </a:spcBef>
              <a:spcAft>
                <a:spcPts val="0"/>
              </a:spcAft>
              <a:buSzPts val="1800"/>
              <a:buFont typeface="Fredoka"/>
              <a:buNone/>
              <a:defRPr sz="1800">
                <a:latin typeface="Fredoka"/>
                <a:ea typeface="Fredoka"/>
                <a:cs typeface="Fredoka"/>
                <a:sym typeface="Fredoka"/>
              </a:defRPr>
            </a:lvl5pPr>
            <a:lvl6pPr lvl="5" algn="ctr">
              <a:lnSpc>
                <a:spcPct val="100000"/>
              </a:lnSpc>
              <a:spcBef>
                <a:spcPts val="0"/>
              </a:spcBef>
              <a:spcAft>
                <a:spcPts val="0"/>
              </a:spcAft>
              <a:buSzPts val="1800"/>
              <a:buFont typeface="Fredoka"/>
              <a:buNone/>
              <a:defRPr sz="1800">
                <a:latin typeface="Fredoka"/>
                <a:ea typeface="Fredoka"/>
                <a:cs typeface="Fredoka"/>
                <a:sym typeface="Fredoka"/>
              </a:defRPr>
            </a:lvl6pPr>
            <a:lvl7pPr lvl="6" algn="ctr">
              <a:lnSpc>
                <a:spcPct val="100000"/>
              </a:lnSpc>
              <a:spcBef>
                <a:spcPts val="0"/>
              </a:spcBef>
              <a:spcAft>
                <a:spcPts val="0"/>
              </a:spcAft>
              <a:buSzPts val="1800"/>
              <a:buFont typeface="Fredoka"/>
              <a:buNone/>
              <a:defRPr sz="1800">
                <a:latin typeface="Fredoka"/>
                <a:ea typeface="Fredoka"/>
                <a:cs typeface="Fredoka"/>
                <a:sym typeface="Fredoka"/>
              </a:defRPr>
            </a:lvl7pPr>
            <a:lvl8pPr lvl="7" algn="ctr">
              <a:lnSpc>
                <a:spcPct val="100000"/>
              </a:lnSpc>
              <a:spcBef>
                <a:spcPts val="0"/>
              </a:spcBef>
              <a:spcAft>
                <a:spcPts val="0"/>
              </a:spcAft>
              <a:buSzPts val="1800"/>
              <a:buFont typeface="Fredoka"/>
              <a:buNone/>
              <a:defRPr sz="1800">
                <a:latin typeface="Fredoka"/>
                <a:ea typeface="Fredoka"/>
                <a:cs typeface="Fredoka"/>
                <a:sym typeface="Fredoka"/>
              </a:defRPr>
            </a:lvl8pPr>
            <a:lvl9pPr lvl="8" algn="ctr">
              <a:lnSpc>
                <a:spcPct val="100000"/>
              </a:lnSpc>
              <a:spcBef>
                <a:spcPts val="0"/>
              </a:spcBef>
              <a:spcAft>
                <a:spcPts val="0"/>
              </a:spcAft>
              <a:buSzPts val="1800"/>
              <a:buFont typeface="Fredoka"/>
              <a:buNone/>
              <a:defRPr sz="1800">
                <a:latin typeface="Fredoka"/>
                <a:ea typeface="Fredoka"/>
                <a:cs typeface="Fredoka"/>
                <a:sym typeface="Fredoka"/>
              </a:defRPr>
            </a:lvl9pPr>
          </a:lstStyle>
          <a:p>
            <a:endParaRPr/>
          </a:p>
        </p:txBody>
      </p:sp>
      <p:grpSp>
        <p:nvGrpSpPr>
          <p:cNvPr id="5657" name="Google Shape;5657;p196"/>
          <p:cNvGrpSpPr/>
          <p:nvPr/>
        </p:nvGrpSpPr>
        <p:grpSpPr>
          <a:xfrm>
            <a:off x="-367675" y="3089750"/>
            <a:ext cx="10194000" cy="3503325"/>
            <a:chOff x="-367675" y="3089750"/>
            <a:chExt cx="10194000" cy="3503325"/>
          </a:xfrm>
        </p:grpSpPr>
        <p:sp>
          <p:nvSpPr>
            <p:cNvPr id="5658" name="Google Shape;5658;p196"/>
            <p:cNvSpPr/>
            <p:nvPr/>
          </p:nvSpPr>
          <p:spPr>
            <a:xfrm>
              <a:off x="1243225" y="5069125"/>
              <a:ext cx="208650" cy="145100"/>
            </a:xfrm>
            <a:custGeom>
              <a:avLst/>
              <a:gdLst/>
              <a:ahLst/>
              <a:cxnLst/>
              <a:rect l="l" t="t" r="r" b="b"/>
              <a:pathLst>
                <a:path w="8346" h="5804" extrusionOk="0">
                  <a:moveTo>
                    <a:pt x="7080" y="0"/>
                  </a:moveTo>
                  <a:cubicBezTo>
                    <a:pt x="6116" y="0"/>
                    <a:pt x="4657" y="1791"/>
                    <a:pt x="4657" y="1791"/>
                  </a:cubicBezTo>
                  <a:cubicBezTo>
                    <a:pt x="1" y="3695"/>
                    <a:pt x="7332" y="5804"/>
                    <a:pt x="7332" y="5804"/>
                  </a:cubicBezTo>
                  <a:cubicBezTo>
                    <a:pt x="8345" y="1244"/>
                    <a:pt x="7885" y="0"/>
                    <a:pt x="70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9" name="Google Shape;5659;p196"/>
            <p:cNvSpPr/>
            <p:nvPr/>
          </p:nvSpPr>
          <p:spPr>
            <a:xfrm>
              <a:off x="1314400" y="4723400"/>
              <a:ext cx="144500" cy="100525"/>
            </a:xfrm>
            <a:custGeom>
              <a:avLst/>
              <a:gdLst/>
              <a:ahLst/>
              <a:cxnLst/>
              <a:rect l="l" t="t" r="r" b="b"/>
              <a:pathLst>
                <a:path w="5780" h="4021" extrusionOk="0">
                  <a:moveTo>
                    <a:pt x="4903" y="1"/>
                  </a:moveTo>
                  <a:cubicBezTo>
                    <a:pt x="4235" y="1"/>
                    <a:pt x="3225" y="1241"/>
                    <a:pt x="3225" y="1241"/>
                  </a:cubicBezTo>
                  <a:cubicBezTo>
                    <a:pt x="0" y="2560"/>
                    <a:pt x="5078" y="4020"/>
                    <a:pt x="5078" y="4020"/>
                  </a:cubicBezTo>
                  <a:cubicBezTo>
                    <a:pt x="5779" y="862"/>
                    <a:pt x="5460" y="1"/>
                    <a:pt x="490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0" name="Google Shape;5660;p196"/>
            <p:cNvSpPr/>
            <p:nvPr/>
          </p:nvSpPr>
          <p:spPr>
            <a:xfrm>
              <a:off x="1409138" y="4361375"/>
              <a:ext cx="338100" cy="2231325"/>
            </a:xfrm>
            <a:custGeom>
              <a:avLst/>
              <a:gdLst/>
              <a:ahLst/>
              <a:cxnLst/>
              <a:rect l="l" t="t" r="r" b="b"/>
              <a:pathLst>
                <a:path w="13524" h="89253" extrusionOk="0">
                  <a:moveTo>
                    <a:pt x="1329" y="1"/>
                  </a:moveTo>
                  <a:cubicBezTo>
                    <a:pt x="974" y="1"/>
                    <a:pt x="740" y="549"/>
                    <a:pt x="1121" y="790"/>
                  </a:cubicBezTo>
                  <a:cubicBezTo>
                    <a:pt x="6245" y="4023"/>
                    <a:pt x="10880" y="8870"/>
                    <a:pt x="9145" y="15386"/>
                  </a:cubicBezTo>
                  <a:cubicBezTo>
                    <a:pt x="7841" y="20282"/>
                    <a:pt x="2460" y="22722"/>
                    <a:pt x="1976" y="27949"/>
                  </a:cubicBezTo>
                  <a:cubicBezTo>
                    <a:pt x="1612" y="31902"/>
                    <a:pt x="5063" y="34959"/>
                    <a:pt x="7458" y="37549"/>
                  </a:cubicBezTo>
                  <a:cubicBezTo>
                    <a:pt x="11912" y="42362"/>
                    <a:pt x="10510" y="47624"/>
                    <a:pt x="6317" y="51884"/>
                  </a:cubicBezTo>
                  <a:cubicBezTo>
                    <a:pt x="3932" y="54305"/>
                    <a:pt x="997" y="56961"/>
                    <a:pt x="538" y="60551"/>
                  </a:cubicBezTo>
                  <a:cubicBezTo>
                    <a:pt x="0" y="64750"/>
                    <a:pt x="2606" y="67616"/>
                    <a:pt x="5182" y="70604"/>
                  </a:cubicBezTo>
                  <a:cubicBezTo>
                    <a:pt x="8079" y="73963"/>
                    <a:pt x="10880" y="78024"/>
                    <a:pt x="7501" y="82167"/>
                  </a:cubicBezTo>
                  <a:cubicBezTo>
                    <a:pt x="6622" y="83246"/>
                    <a:pt x="5878" y="84409"/>
                    <a:pt x="5188" y="85617"/>
                  </a:cubicBezTo>
                  <a:cubicBezTo>
                    <a:pt x="4607" y="86638"/>
                    <a:pt x="4005" y="87843"/>
                    <a:pt x="3646" y="89088"/>
                  </a:cubicBezTo>
                  <a:cubicBezTo>
                    <a:pt x="3869" y="89145"/>
                    <a:pt x="4093" y="89198"/>
                    <a:pt x="4317" y="89252"/>
                  </a:cubicBezTo>
                  <a:cubicBezTo>
                    <a:pt x="5139" y="86546"/>
                    <a:pt x="7640" y="83853"/>
                    <a:pt x="8847" y="81828"/>
                  </a:cubicBezTo>
                  <a:cubicBezTo>
                    <a:pt x="11043" y="78143"/>
                    <a:pt x="9502" y="74577"/>
                    <a:pt x="6978" y="71466"/>
                  </a:cubicBezTo>
                  <a:cubicBezTo>
                    <a:pt x="5308" y="69409"/>
                    <a:pt x="3434" y="67509"/>
                    <a:pt x="2106" y="65199"/>
                  </a:cubicBezTo>
                  <a:cubicBezTo>
                    <a:pt x="251" y="61967"/>
                    <a:pt x="1722" y="58365"/>
                    <a:pt x="3828" y="55698"/>
                  </a:cubicBezTo>
                  <a:cubicBezTo>
                    <a:pt x="6161" y="52740"/>
                    <a:pt x="9314" y="50697"/>
                    <a:pt x="10724" y="47071"/>
                  </a:cubicBezTo>
                  <a:cubicBezTo>
                    <a:pt x="12025" y="43728"/>
                    <a:pt x="10678" y="40187"/>
                    <a:pt x="8572" y="37558"/>
                  </a:cubicBezTo>
                  <a:cubicBezTo>
                    <a:pt x="7081" y="35695"/>
                    <a:pt x="5266" y="34202"/>
                    <a:pt x="3976" y="32164"/>
                  </a:cubicBezTo>
                  <a:cubicBezTo>
                    <a:pt x="1259" y="27873"/>
                    <a:pt x="3977" y="24245"/>
                    <a:pt x="6756" y="21009"/>
                  </a:cubicBezTo>
                  <a:cubicBezTo>
                    <a:pt x="13524" y="13130"/>
                    <a:pt x="9432" y="5046"/>
                    <a:pt x="1544" y="68"/>
                  </a:cubicBezTo>
                  <a:cubicBezTo>
                    <a:pt x="1470" y="21"/>
                    <a:pt x="1397" y="1"/>
                    <a:pt x="132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1" name="Google Shape;5661;p196"/>
            <p:cNvSpPr/>
            <p:nvPr/>
          </p:nvSpPr>
          <p:spPr>
            <a:xfrm>
              <a:off x="1338563" y="4388850"/>
              <a:ext cx="311975" cy="2204225"/>
            </a:xfrm>
            <a:custGeom>
              <a:avLst/>
              <a:gdLst/>
              <a:ahLst/>
              <a:cxnLst/>
              <a:rect l="l" t="t" r="r" b="b"/>
              <a:pathLst>
                <a:path w="12479" h="88169" extrusionOk="0">
                  <a:moveTo>
                    <a:pt x="1022" y="0"/>
                  </a:moveTo>
                  <a:cubicBezTo>
                    <a:pt x="696" y="0"/>
                    <a:pt x="477" y="539"/>
                    <a:pt x="822" y="807"/>
                  </a:cubicBezTo>
                  <a:cubicBezTo>
                    <a:pt x="9062" y="7172"/>
                    <a:pt x="3231" y="14821"/>
                    <a:pt x="893" y="22531"/>
                  </a:cubicBezTo>
                  <a:cubicBezTo>
                    <a:pt x="0" y="25479"/>
                    <a:pt x="19" y="28438"/>
                    <a:pt x="1263" y="31270"/>
                  </a:cubicBezTo>
                  <a:cubicBezTo>
                    <a:pt x="3285" y="35880"/>
                    <a:pt x="11017" y="38602"/>
                    <a:pt x="9457" y="44389"/>
                  </a:cubicBezTo>
                  <a:cubicBezTo>
                    <a:pt x="8832" y="46703"/>
                    <a:pt x="6502" y="48559"/>
                    <a:pt x="4973" y="50307"/>
                  </a:cubicBezTo>
                  <a:cubicBezTo>
                    <a:pt x="3580" y="51900"/>
                    <a:pt x="2214" y="53850"/>
                    <a:pt x="1487" y="55846"/>
                  </a:cubicBezTo>
                  <a:cubicBezTo>
                    <a:pt x="12" y="59904"/>
                    <a:pt x="1183" y="63348"/>
                    <a:pt x="3355" y="66912"/>
                  </a:cubicBezTo>
                  <a:cubicBezTo>
                    <a:pt x="6046" y="71330"/>
                    <a:pt x="12478" y="75295"/>
                    <a:pt x="9773" y="80999"/>
                  </a:cubicBezTo>
                  <a:cubicBezTo>
                    <a:pt x="8668" y="83330"/>
                    <a:pt x="7047" y="85526"/>
                    <a:pt x="6394" y="87973"/>
                  </a:cubicBezTo>
                  <a:cubicBezTo>
                    <a:pt x="6661" y="88041"/>
                    <a:pt x="6928" y="88102"/>
                    <a:pt x="7195" y="88169"/>
                  </a:cubicBezTo>
                  <a:cubicBezTo>
                    <a:pt x="8150" y="84803"/>
                    <a:pt x="11363" y="82190"/>
                    <a:pt x="11466" y="78597"/>
                  </a:cubicBezTo>
                  <a:cubicBezTo>
                    <a:pt x="11596" y="74058"/>
                    <a:pt x="7068" y="70822"/>
                    <a:pt x="4707" y="67449"/>
                  </a:cubicBezTo>
                  <a:cubicBezTo>
                    <a:pt x="2975" y="64970"/>
                    <a:pt x="1573" y="62236"/>
                    <a:pt x="1573" y="59151"/>
                  </a:cubicBezTo>
                  <a:cubicBezTo>
                    <a:pt x="1573" y="55872"/>
                    <a:pt x="4077" y="52596"/>
                    <a:pt x="6111" y="50272"/>
                  </a:cubicBezTo>
                  <a:cubicBezTo>
                    <a:pt x="8203" y="47882"/>
                    <a:pt x="11809" y="44633"/>
                    <a:pt x="10250" y="41027"/>
                  </a:cubicBezTo>
                  <a:cubicBezTo>
                    <a:pt x="8285" y="36480"/>
                    <a:pt x="3212" y="34418"/>
                    <a:pt x="1513" y="29655"/>
                  </a:cubicBezTo>
                  <a:cubicBezTo>
                    <a:pt x="88" y="25662"/>
                    <a:pt x="2102" y="21246"/>
                    <a:pt x="3632" y="17604"/>
                  </a:cubicBezTo>
                  <a:cubicBezTo>
                    <a:pt x="6458" y="10875"/>
                    <a:pt x="7664" y="5042"/>
                    <a:pt x="1244" y="85"/>
                  </a:cubicBezTo>
                  <a:cubicBezTo>
                    <a:pt x="1168" y="26"/>
                    <a:pt x="1092" y="0"/>
                    <a:pt x="1022"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662" name="Google Shape;5662;p196"/>
            <p:cNvGrpSpPr/>
            <p:nvPr/>
          </p:nvGrpSpPr>
          <p:grpSpPr>
            <a:xfrm>
              <a:off x="1338563" y="4361375"/>
              <a:ext cx="408675" cy="2231700"/>
              <a:chOff x="1356100" y="4423125"/>
              <a:chExt cx="408675" cy="2231700"/>
            </a:xfrm>
          </p:grpSpPr>
          <p:sp>
            <p:nvSpPr>
              <p:cNvPr id="5663" name="Google Shape;5663;p196"/>
              <p:cNvSpPr/>
              <p:nvPr/>
            </p:nvSpPr>
            <p:spPr>
              <a:xfrm>
                <a:off x="1426675" y="4423125"/>
                <a:ext cx="338100" cy="2231325"/>
              </a:xfrm>
              <a:custGeom>
                <a:avLst/>
                <a:gdLst/>
                <a:ahLst/>
                <a:cxnLst/>
                <a:rect l="l" t="t" r="r" b="b"/>
                <a:pathLst>
                  <a:path w="13524" h="89253" extrusionOk="0">
                    <a:moveTo>
                      <a:pt x="1329" y="1"/>
                    </a:moveTo>
                    <a:cubicBezTo>
                      <a:pt x="974" y="1"/>
                      <a:pt x="740" y="549"/>
                      <a:pt x="1121" y="790"/>
                    </a:cubicBezTo>
                    <a:cubicBezTo>
                      <a:pt x="6245" y="4023"/>
                      <a:pt x="10880" y="8870"/>
                      <a:pt x="9145" y="15386"/>
                    </a:cubicBezTo>
                    <a:cubicBezTo>
                      <a:pt x="7841" y="20282"/>
                      <a:pt x="2460" y="22722"/>
                      <a:pt x="1976" y="27949"/>
                    </a:cubicBezTo>
                    <a:cubicBezTo>
                      <a:pt x="1612" y="31902"/>
                      <a:pt x="5063" y="34959"/>
                      <a:pt x="7458" y="37549"/>
                    </a:cubicBezTo>
                    <a:cubicBezTo>
                      <a:pt x="11912" y="42362"/>
                      <a:pt x="10510" y="47624"/>
                      <a:pt x="6317" y="51884"/>
                    </a:cubicBezTo>
                    <a:cubicBezTo>
                      <a:pt x="3932" y="54305"/>
                      <a:pt x="997" y="56961"/>
                      <a:pt x="538" y="60551"/>
                    </a:cubicBezTo>
                    <a:cubicBezTo>
                      <a:pt x="0" y="64750"/>
                      <a:pt x="2606" y="67616"/>
                      <a:pt x="5182" y="70604"/>
                    </a:cubicBezTo>
                    <a:cubicBezTo>
                      <a:pt x="8079" y="73963"/>
                      <a:pt x="10880" y="78024"/>
                      <a:pt x="7501" y="82167"/>
                    </a:cubicBezTo>
                    <a:cubicBezTo>
                      <a:pt x="6622" y="83246"/>
                      <a:pt x="5878" y="84409"/>
                      <a:pt x="5188" y="85617"/>
                    </a:cubicBezTo>
                    <a:cubicBezTo>
                      <a:pt x="4607" y="86638"/>
                      <a:pt x="4005" y="87843"/>
                      <a:pt x="3646" y="89088"/>
                    </a:cubicBezTo>
                    <a:cubicBezTo>
                      <a:pt x="3869" y="89145"/>
                      <a:pt x="4093" y="89198"/>
                      <a:pt x="4317" y="89252"/>
                    </a:cubicBezTo>
                    <a:cubicBezTo>
                      <a:pt x="5139" y="86546"/>
                      <a:pt x="7640" y="83853"/>
                      <a:pt x="8847" y="81828"/>
                    </a:cubicBezTo>
                    <a:cubicBezTo>
                      <a:pt x="11043" y="78143"/>
                      <a:pt x="9502" y="74577"/>
                      <a:pt x="6978" y="71466"/>
                    </a:cubicBezTo>
                    <a:cubicBezTo>
                      <a:pt x="5308" y="69409"/>
                      <a:pt x="3434" y="67509"/>
                      <a:pt x="2106" y="65199"/>
                    </a:cubicBezTo>
                    <a:cubicBezTo>
                      <a:pt x="251" y="61967"/>
                      <a:pt x="1722" y="58365"/>
                      <a:pt x="3828" y="55698"/>
                    </a:cubicBezTo>
                    <a:cubicBezTo>
                      <a:pt x="6161" y="52740"/>
                      <a:pt x="9314" y="50697"/>
                      <a:pt x="10724" y="47071"/>
                    </a:cubicBezTo>
                    <a:cubicBezTo>
                      <a:pt x="12025" y="43728"/>
                      <a:pt x="10678" y="40187"/>
                      <a:pt x="8572" y="37558"/>
                    </a:cubicBezTo>
                    <a:cubicBezTo>
                      <a:pt x="7081" y="35695"/>
                      <a:pt x="5266" y="34202"/>
                      <a:pt x="3976" y="32164"/>
                    </a:cubicBezTo>
                    <a:cubicBezTo>
                      <a:pt x="1259" y="27873"/>
                      <a:pt x="3977" y="24245"/>
                      <a:pt x="6756" y="21009"/>
                    </a:cubicBezTo>
                    <a:cubicBezTo>
                      <a:pt x="13524" y="13130"/>
                      <a:pt x="9432" y="5046"/>
                      <a:pt x="1544" y="68"/>
                    </a:cubicBezTo>
                    <a:cubicBezTo>
                      <a:pt x="1470" y="21"/>
                      <a:pt x="1397" y="1"/>
                      <a:pt x="1329"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4" name="Google Shape;5664;p196"/>
              <p:cNvSpPr/>
              <p:nvPr/>
            </p:nvSpPr>
            <p:spPr>
              <a:xfrm>
                <a:off x="1356100" y="4450600"/>
                <a:ext cx="311975" cy="2204225"/>
              </a:xfrm>
              <a:custGeom>
                <a:avLst/>
                <a:gdLst/>
                <a:ahLst/>
                <a:cxnLst/>
                <a:rect l="l" t="t" r="r" b="b"/>
                <a:pathLst>
                  <a:path w="12479" h="88169" extrusionOk="0">
                    <a:moveTo>
                      <a:pt x="1022" y="0"/>
                    </a:moveTo>
                    <a:cubicBezTo>
                      <a:pt x="696" y="0"/>
                      <a:pt x="477" y="539"/>
                      <a:pt x="822" y="807"/>
                    </a:cubicBezTo>
                    <a:cubicBezTo>
                      <a:pt x="9062" y="7172"/>
                      <a:pt x="3231" y="14821"/>
                      <a:pt x="893" y="22531"/>
                    </a:cubicBezTo>
                    <a:cubicBezTo>
                      <a:pt x="0" y="25479"/>
                      <a:pt x="19" y="28438"/>
                      <a:pt x="1263" y="31270"/>
                    </a:cubicBezTo>
                    <a:cubicBezTo>
                      <a:pt x="3285" y="35880"/>
                      <a:pt x="11017" y="38602"/>
                      <a:pt x="9457" y="44389"/>
                    </a:cubicBezTo>
                    <a:cubicBezTo>
                      <a:pt x="8832" y="46703"/>
                      <a:pt x="6502" y="48559"/>
                      <a:pt x="4973" y="50307"/>
                    </a:cubicBezTo>
                    <a:cubicBezTo>
                      <a:pt x="3580" y="51900"/>
                      <a:pt x="2214" y="53850"/>
                      <a:pt x="1487" y="55846"/>
                    </a:cubicBezTo>
                    <a:cubicBezTo>
                      <a:pt x="12" y="59904"/>
                      <a:pt x="1183" y="63348"/>
                      <a:pt x="3355" y="66912"/>
                    </a:cubicBezTo>
                    <a:cubicBezTo>
                      <a:pt x="6046" y="71330"/>
                      <a:pt x="12478" y="75295"/>
                      <a:pt x="9773" y="80999"/>
                    </a:cubicBezTo>
                    <a:cubicBezTo>
                      <a:pt x="8668" y="83330"/>
                      <a:pt x="7047" y="85526"/>
                      <a:pt x="6394" y="87973"/>
                    </a:cubicBezTo>
                    <a:cubicBezTo>
                      <a:pt x="6661" y="88041"/>
                      <a:pt x="6928" y="88102"/>
                      <a:pt x="7195" y="88169"/>
                    </a:cubicBezTo>
                    <a:cubicBezTo>
                      <a:pt x="8150" y="84803"/>
                      <a:pt x="11363" y="82190"/>
                      <a:pt x="11466" y="78597"/>
                    </a:cubicBezTo>
                    <a:cubicBezTo>
                      <a:pt x="11596" y="74058"/>
                      <a:pt x="7068" y="70822"/>
                      <a:pt x="4707" y="67449"/>
                    </a:cubicBezTo>
                    <a:cubicBezTo>
                      <a:pt x="2975" y="64970"/>
                      <a:pt x="1573" y="62236"/>
                      <a:pt x="1573" y="59151"/>
                    </a:cubicBezTo>
                    <a:cubicBezTo>
                      <a:pt x="1573" y="55872"/>
                      <a:pt x="4077" y="52596"/>
                      <a:pt x="6111" y="50272"/>
                    </a:cubicBezTo>
                    <a:cubicBezTo>
                      <a:pt x="8203" y="47882"/>
                      <a:pt x="11809" y="44633"/>
                      <a:pt x="10250" y="41027"/>
                    </a:cubicBezTo>
                    <a:cubicBezTo>
                      <a:pt x="8285" y="36480"/>
                      <a:pt x="3212" y="34418"/>
                      <a:pt x="1513" y="29655"/>
                    </a:cubicBezTo>
                    <a:cubicBezTo>
                      <a:pt x="88" y="25662"/>
                      <a:pt x="2102" y="21246"/>
                      <a:pt x="3632" y="17604"/>
                    </a:cubicBezTo>
                    <a:cubicBezTo>
                      <a:pt x="6458" y="10875"/>
                      <a:pt x="7664" y="5042"/>
                      <a:pt x="1244" y="85"/>
                    </a:cubicBezTo>
                    <a:cubicBezTo>
                      <a:pt x="1168" y="26"/>
                      <a:pt x="1092" y="0"/>
                      <a:pt x="1022"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665" name="Google Shape;5665;p196"/>
            <p:cNvGrpSpPr/>
            <p:nvPr/>
          </p:nvGrpSpPr>
          <p:grpSpPr>
            <a:xfrm>
              <a:off x="-367675" y="3089750"/>
              <a:ext cx="10194000" cy="3357791"/>
              <a:chOff x="-367675" y="3089750"/>
              <a:chExt cx="10194000" cy="3357791"/>
            </a:xfrm>
          </p:grpSpPr>
          <p:sp>
            <p:nvSpPr>
              <p:cNvPr id="5666" name="Google Shape;5666;p196"/>
              <p:cNvSpPr/>
              <p:nvPr/>
            </p:nvSpPr>
            <p:spPr>
              <a:xfrm>
                <a:off x="6647848" y="5144327"/>
                <a:ext cx="115624" cy="100600"/>
              </a:xfrm>
              <a:custGeom>
                <a:avLst/>
                <a:gdLst/>
                <a:ahLst/>
                <a:cxnLst/>
                <a:rect l="l" t="t" r="r" b="b"/>
                <a:pathLst>
                  <a:path w="8250" h="7178" extrusionOk="0">
                    <a:moveTo>
                      <a:pt x="3442" y="0"/>
                    </a:moveTo>
                    <a:cubicBezTo>
                      <a:pt x="1885" y="0"/>
                      <a:pt x="1" y="2611"/>
                      <a:pt x="2384" y="7178"/>
                    </a:cubicBezTo>
                    <a:cubicBezTo>
                      <a:pt x="2384" y="7178"/>
                      <a:pt x="6605" y="6837"/>
                      <a:pt x="7536" y="4524"/>
                    </a:cubicBezTo>
                    <a:cubicBezTo>
                      <a:pt x="8250" y="2750"/>
                      <a:pt x="6946" y="2062"/>
                      <a:pt x="6015" y="2062"/>
                    </a:cubicBezTo>
                    <a:cubicBezTo>
                      <a:pt x="5732" y="2062"/>
                      <a:pt x="5484" y="2126"/>
                      <a:pt x="5336" y="2242"/>
                    </a:cubicBezTo>
                    <a:cubicBezTo>
                      <a:pt x="5336" y="2242"/>
                      <a:pt x="5295" y="343"/>
                      <a:pt x="3703" y="26"/>
                    </a:cubicBezTo>
                    <a:cubicBezTo>
                      <a:pt x="3618" y="9"/>
                      <a:pt x="3531" y="0"/>
                      <a:pt x="34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7" name="Google Shape;5667;p196"/>
              <p:cNvSpPr/>
              <p:nvPr/>
            </p:nvSpPr>
            <p:spPr>
              <a:xfrm>
                <a:off x="6601753" y="4881321"/>
                <a:ext cx="159351" cy="133297"/>
              </a:xfrm>
              <a:custGeom>
                <a:avLst/>
                <a:gdLst/>
                <a:ahLst/>
                <a:cxnLst/>
                <a:rect l="l" t="t" r="r" b="b"/>
                <a:pathLst>
                  <a:path w="11370" h="9511" extrusionOk="0">
                    <a:moveTo>
                      <a:pt x="3281" y="1"/>
                    </a:moveTo>
                    <a:cubicBezTo>
                      <a:pt x="2448" y="1"/>
                      <a:pt x="1594" y="490"/>
                      <a:pt x="1113" y="1931"/>
                    </a:cubicBezTo>
                    <a:cubicBezTo>
                      <a:pt x="0" y="5274"/>
                      <a:pt x="4235" y="9510"/>
                      <a:pt x="4235" y="9510"/>
                    </a:cubicBezTo>
                    <a:cubicBezTo>
                      <a:pt x="11369" y="6613"/>
                      <a:pt x="11369" y="1708"/>
                      <a:pt x="9364" y="594"/>
                    </a:cubicBezTo>
                    <a:cubicBezTo>
                      <a:pt x="8927" y="352"/>
                      <a:pt x="8502" y="257"/>
                      <a:pt x="8102" y="257"/>
                    </a:cubicBezTo>
                    <a:cubicBezTo>
                      <a:pt x="6665" y="257"/>
                      <a:pt x="5572" y="1486"/>
                      <a:pt x="5572" y="1486"/>
                    </a:cubicBezTo>
                    <a:cubicBezTo>
                      <a:pt x="5446" y="852"/>
                      <a:pt x="4381" y="1"/>
                      <a:pt x="328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8" name="Google Shape;5668;p196"/>
              <p:cNvSpPr/>
              <p:nvPr/>
            </p:nvSpPr>
            <p:spPr>
              <a:xfrm>
                <a:off x="6617351" y="4678258"/>
                <a:ext cx="159365" cy="133283"/>
              </a:xfrm>
              <a:custGeom>
                <a:avLst/>
                <a:gdLst/>
                <a:ahLst/>
                <a:cxnLst/>
                <a:rect l="l" t="t" r="r" b="b"/>
                <a:pathLst>
                  <a:path w="11371" h="9510" extrusionOk="0">
                    <a:moveTo>
                      <a:pt x="3282" y="1"/>
                    </a:moveTo>
                    <a:cubicBezTo>
                      <a:pt x="2449" y="1"/>
                      <a:pt x="1596" y="489"/>
                      <a:pt x="1115" y="1930"/>
                    </a:cubicBezTo>
                    <a:cubicBezTo>
                      <a:pt x="0" y="5273"/>
                      <a:pt x="4237" y="9510"/>
                      <a:pt x="4237" y="9510"/>
                    </a:cubicBezTo>
                    <a:cubicBezTo>
                      <a:pt x="11370" y="6612"/>
                      <a:pt x="11370" y="1708"/>
                      <a:pt x="9366" y="593"/>
                    </a:cubicBezTo>
                    <a:cubicBezTo>
                      <a:pt x="8930" y="351"/>
                      <a:pt x="8504" y="256"/>
                      <a:pt x="8105" y="256"/>
                    </a:cubicBezTo>
                    <a:cubicBezTo>
                      <a:pt x="6667" y="256"/>
                      <a:pt x="5574" y="1485"/>
                      <a:pt x="5574" y="1485"/>
                    </a:cubicBezTo>
                    <a:cubicBezTo>
                      <a:pt x="5447" y="851"/>
                      <a:pt x="4382" y="1"/>
                      <a:pt x="328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9" name="Google Shape;5669;p196"/>
              <p:cNvSpPr/>
              <p:nvPr/>
            </p:nvSpPr>
            <p:spPr>
              <a:xfrm>
                <a:off x="6352370" y="4748095"/>
                <a:ext cx="163471" cy="142294"/>
              </a:xfrm>
              <a:custGeom>
                <a:avLst/>
                <a:gdLst/>
                <a:ahLst/>
                <a:cxnLst/>
                <a:rect l="l" t="t" r="r" b="b"/>
                <a:pathLst>
                  <a:path w="11664" h="10153" extrusionOk="0">
                    <a:moveTo>
                      <a:pt x="6802" y="1"/>
                    </a:moveTo>
                    <a:cubicBezTo>
                      <a:pt x="6675" y="1"/>
                      <a:pt x="6551" y="13"/>
                      <a:pt x="6429" y="37"/>
                    </a:cubicBezTo>
                    <a:cubicBezTo>
                      <a:pt x="4177" y="488"/>
                      <a:pt x="4119" y="3171"/>
                      <a:pt x="4119" y="3171"/>
                    </a:cubicBezTo>
                    <a:cubicBezTo>
                      <a:pt x="3911" y="3007"/>
                      <a:pt x="3560" y="2917"/>
                      <a:pt x="3160" y="2917"/>
                    </a:cubicBezTo>
                    <a:cubicBezTo>
                      <a:pt x="1844" y="2917"/>
                      <a:pt x="0" y="3891"/>
                      <a:pt x="1009" y="6399"/>
                    </a:cubicBezTo>
                    <a:cubicBezTo>
                      <a:pt x="2325" y="9668"/>
                      <a:pt x="8296" y="10152"/>
                      <a:pt x="8296" y="10152"/>
                    </a:cubicBezTo>
                    <a:cubicBezTo>
                      <a:pt x="11664" y="3695"/>
                      <a:pt x="9005" y="1"/>
                      <a:pt x="680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0" name="Google Shape;5670;p196"/>
              <p:cNvSpPr/>
              <p:nvPr/>
            </p:nvSpPr>
            <p:spPr>
              <a:xfrm>
                <a:off x="6499275" y="5106781"/>
                <a:ext cx="125504" cy="109261"/>
              </a:xfrm>
              <a:custGeom>
                <a:avLst/>
                <a:gdLst/>
                <a:ahLst/>
                <a:cxnLst/>
                <a:rect l="l" t="t" r="r" b="b"/>
                <a:pathLst>
                  <a:path w="8955" h="7796" extrusionOk="0">
                    <a:moveTo>
                      <a:pt x="5222" y="0"/>
                    </a:moveTo>
                    <a:cubicBezTo>
                      <a:pt x="5125" y="0"/>
                      <a:pt x="5029" y="10"/>
                      <a:pt x="4936" y="28"/>
                    </a:cubicBezTo>
                    <a:cubicBezTo>
                      <a:pt x="3207" y="374"/>
                      <a:pt x="3161" y="2434"/>
                      <a:pt x="3161" y="2434"/>
                    </a:cubicBezTo>
                    <a:cubicBezTo>
                      <a:pt x="3002" y="2309"/>
                      <a:pt x="2733" y="2240"/>
                      <a:pt x="2426" y="2240"/>
                    </a:cubicBezTo>
                    <a:cubicBezTo>
                      <a:pt x="1416" y="2240"/>
                      <a:pt x="0" y="2987"/>
                      <a:pt x="775" y="4912"/>
                    </a:cubicBezTo>
                    <a:cubicBezTo>
                      <a:pt x="1784" y="7423"/>
                      <a:pt x="6369" y="7796"/>
                      <a:pt x="6369" y="7796"/>
                    </a:cubicBezTo>
                    <a:cubicBezTo>
                      <a:pt x="8955" y="2837"/>
                      <a:pt x="6912" y="0"/>
                      <a:pt x="522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1" name="Google Shape;5671;p196"/>
              <p:cNvSpPr/>
              <p:nvPr/>
            </p:nvSpPr>
            <p:spPr>
              <a:xfrm>
                <a:off x="1549375" y="4781625"/>
                <a:ext cx="269875" cy="125025"/>
              </a:xfrm>
              <a:custGeom>
                <a:avLst/>
                <a:gdLst/>
                <a:ahLst/>
                <a:cxnLst/>
                <a:rect l="l" t="t" r="r" b="b"/>
                <a:pathLst>
                  <a:path w="10795" h="5001" extrusionOk="0">
                    <a:moveTo>
                      <a:pt x="1699" y="0"/>
                    </a:moveTo>
                    <a:cubicBezTo>
                      <a:pt x="0" y="0"/>
                      <a:pt x="742" y="5000"/>
                      <a:pt x="742" y="5000"/>
                    </a:cubicBezTo>
                    <a:cubicBezTo>
                      <a:pt x="10795" y="2874"/>
                      <a:pt x="3286" y="903"/>
                      <a:pt x="3284" y="903"/>
                    </a:cubicBezTo>
                    <a:cubicBezTo>
                      <a:pt x="2603" y="261"/>
                      <a:pt x="2088" y="0"/>
                      <a:pt x="169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2" name="Google Shape;5672;p196"/>
              <p:cNvSpPr/>
              <p:nvPr/>
            </p:nvSpPr>
            <p:spPr>
              <a:xfrm>
                <a:off x="6813449" y="4578864"/>
                <a:ext cx="115596" cy="100614"/>
              </a:xfrm>
              <a:custGeom>
                <a:avLst/>
                <a:gdLst/>
                <a:ahLst/>
                <a:cxnLst/>
                <a:rect l="l" t="t" r="r" b="b"/>
                <a:pathLst>
                  <a:path w="8248" h="7179" extrusionOk="0">
                    <a:moveTo>
                      <a:pt x="3440" y="0"/>
                    </a:moveTo>
                    <a:cubicBezTo>
                      <a:pt x="1882" y="0"/>
                      <a:pt x="0" y="2611"/>
                      <a:pt x="2382" y="7178"/>
                    </a:cubicBezTo>
                    <a:cubicBezTo>
                      <a:pt x="2382" y="7178"/>
                      <a:pt x="6603" y="6835"/>
                      <a:pt x="7535" y="4524"/>
                    </a:cubicBezTo>
                    <a:cubicBezTo>
                      <a:pt x="8247" y="2750"/>
                      <a:pt x="6945" y="2062"/>
                      <a:pt x="6015" y="2062"/>
                    </a:cubicBezTo>
                    <a:cubicBezTo>
                      <a:pt x="5732" y="2062"/>
                      <a:pt x="5483" y="2126"/>
                      <a:pt x="5336" y="2242"/>
                    </a:cubicBezTo>
                    <a:cubicBezTo>
                      <a:pt x="5336" y="2242"/>
                      <a:pt x="5293" y="343"/>
                      <a:pt x="3703" y="26"/>
                    </a:cubicBezTo>
                    <a:cubicBezTo>
                      <a:pt x="3617" y="9"/>
                      <a:pt x="3529" y="0"/>
                      <a:pt x="344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673" name="Google Shape;5673;p196"/>
              <p:cNvGrpSpPr/>
              <p:nvPr/>
            </p:nvGrpSpPr>
            <p:grpSpPr>
              <a:xfrm>
                <a:off x="6357401" y="4321380"/>
                <a:ext cx="572177" cy="1314481"/>
                <a:chOff x="6357401" y="4409666"/>
                <a:chExt cx="572177" cy="1314481"/>
              </a:xfrm>
            </p:grpSpPr>
            <p:sp>
              <p:nvSpPr>
                <p:cNvPr id="5674" name="Google Shape;5674;p196"/>
                <p:cNvSpPr/>
                <p:nvPr/>
              </p:nvSpPr>
              <p:spPr>
                <a:xfrm>
                  <a:off x="6446901" y="4456967"/>
                  <a:ext cx="297552" cy="1251413"/>
                </a:xfrm>
                <a:custGeom>
                  <a:avLst/>
                  <a:gdLst/>
                  <a:ahLst/>
                  <a:cxnLst/>
                  <a:rect l="l" t="t" r="r" b="b"/>
                  <a:pathLst>
                    <a:path w="21231" h="89291" extrusionOk="0">
                      <a:moveTo>
                        <a:pt x="7054" y="1"/>
                      </a:moveTo>
                      <a:cubicBezTo>
                        <a:pt x="6885" y="1"/>
                        <a:pt x="6712" y="85"/>
                        <a:pt x="6633" y="279"/>
                      </a:cubicBezTo>
                      <a:cubicBezTo>
                        <a:pt x="5147" y="3950"/>
                        <a:pt x="7681" y="7730"/>
                        <a:pt x="9724" y="10633"/>
                      </a:cubicBezTo>
                      <a:cubicBezTo>
                        <a:pt x="12484" y="14550"/>
                        <a:pt x="16347" y="17953"/>
                        <a:pt x="18084" y="22494"/>
                      </a:cubicBezTo>
                      <a:cubicBezTo>
                        <a:pt x="21231" y="30708"/>
                        <a:pt x="8859" y="36945"/>
                        <a:pt x="5258" y="42904"/>
                      </a:cubicBezTo>
                      <a:cubicBezTo>
                        <a:pt x="195" y="51282"/>
                        <a:pt x="8341" y="58566"/>
                        <a:pt x="12631" y="65025"/>
                      </a:cubicBezTo>
                      <a:cubicBezTo>
                        <a:pt x="15964" y="70040"/>
                        <a:pt x="15739" y="75816"/>
                        <a:pt x="11096" y="79851"/>
                      </a:cubicBezTo>
                      <a:cubicBezTo>
                        <a:pt x="8541" y="82073"/>
                        <a:pt x="3059" y="84825"/>
                        <a:pt x="3497" y="88891"/>
                      </a:cubicBezTo>
                      <a:cubicBezTo>
                        <a:pt x="3526" y="89157"/>
                        <a:pt x="3750" y="89290"/>
                        <a:pt x="3960" y="89290"/>
                      </a:cubicBezTo>
                      <a:cubicBezTo>
                        <a:pt x="4168" y="89290"/>
                        <a:pt x="4361" y="89158"/>
                        <a:pt x="4332" y="88891"/>
                      </a:cubicBezTo>
                      <a:cubicBezTo>
                        <a:pt x="3848" y="84415"/>
                        <a:pt x="11469" y="81418"/>
                        <a:pt x="13818" y="78348"/>
                      </a:cubicBezTo>
                      <a:cubicBezTo>
                        <a:pt x="16070" y="75402"/>
                        <a:pt x="16416" y="71090"/>
                        <a:pt x="14988" y="67711"/>
                      </a:cubicBezTo>
                      <a:cubicBezTo>
                        <a:pt x="11414" y="59258"/>
                        <a:pt x="0" y="52351"/>
                        <a:pt x="6638" y="42282"/>
                      </a:cubicBezTo>
                      <a:cubicBezTo>
                        <a:pt x="10437" y="36518"/>
                        <a:pt x="19502" y="32539"/>
                        <a:pt x="19383" y="24748"/>
                      </a:cubicBezTo>
                      <a:cubicBezTo>
                        <a:pt x="19326" y="21126"/>
                        <a:pt x="16596" y="18015"/>
                        <a:pt x="14464" y="15353"/>
                      </a:cubicBezTo>
                      <a:cubicBezTo>
                        <a:pt x="11565" y="11731"/>
                        <a:pt x="5343" y="5675"/>
                        <a:pt x="7437" y="504"/>
                      </a:cubicBezTo>
                      <a:cubicBezTo>
                        <a:pt x="7561" y="200"/>
                        <a:pt x="7313" y="1"/>
                        <a:pt x="705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5" name="Google Shape;5675;p196"/>
                <p:cNvSpPr/>
                <p:nvPr/>
              </p:nvSpPr>
              <p:spPr>
                <a:xfrm>
                  <a:off x="6498224" y="4444283"/>
                  <a:ext cx="431354" cy="1279864"/>
                </a:xfrm>
                <a:custGeom>
                  <a:avLst/>
                  <a:gdLst/>
                  <a:ahLst/>
                  <a:cxnLst/>
                  <a:rect l="l" t="t" r="r" b="b"/>
                  <a:pathLst>
                    <a:path w="30778" h="91321" extrusionOk="0">
                      <a:moveTo>
                        <a:pt x="9592" y="1"/>
                      </a:moveTo>
                      <a:cubicBezTo>
                        <a:pt x="9383" y="1"/>
                        <a:pt x="9182" y="135"/>
                        <a:pt x="9198" y="404"/>
                      </a:cubicBezTo>
                      <a:cubicBezTo>
                        <a:pt x="9691" y="8805"/>
                        <a:pt x="17637" y="13501"/>
                        <a:pt x="22542" y="19402"/>
                      </a:cubicBezTo>
                      <a:cubicBezTo>
                        <a:pt x="30777" y="29308"/>
                        <a:pt x="19686" y="37918"/>
                        <a:pt x="13000" y="44540"/>
                      </a:cubicBezTo>
                      <a:cubicBezTo>
                        <a:pt x="10309" y="47205"/>
                        <a:pt x="7857" y="50984"/>
                        <a:pt x="8690" y="54962"/>
                      </a:cubicBezTo>
                      <a:cubicBezTo>
                        <a:pt x="9854" y="60522"/>
                        <a:pt x="15480" y="64254"/>
                        <a:pt x="15741" y="69911"/>
                      </a:cubicBezTo>
                      <a:cubicBezTo>
                        <a:pt x="15994" y="75395"/>
                        <a:pt x="11171" y="79929"/>
                        <a:pt x="6885" y="82453"/>
                      </a:cubicBezTo>
                      <a:cubicBezTo>
                        <a:pt x="3522" y="84432"/>
                        <a:pt x="979" y="86892"/>
                        <a:pt x="73" y="90799"/>
                      </a:cubicBezTo>
                      <a:cubicBezTo>
                        <a:pt x="1" y="91114"/>
                        <a:pt x="264" y="91320"/>
                        <a:pt x="511" y="91320"/>
                      </a:cubicBezTo>
                      <a:cubicBezTo>
                        <a:pt x="675" y="91320"/>
                        <a:pt x="832" y="91230"/>
                        <a:pt x="880" y="91021"/>
                      </a:cubicBezTo>
                      <a:cubicBezTo>
                        <a:pt x="2058" y="85937"/>
                        <a:pt x="6063" y="84128"/>
                        <a:pt x="10041" y="81516"/>
                      </a:cubicBezTo>
                      <a:cubicBezTo>
                        <a:pt x="13156" y="79470"/>
                        <a:pt x="15432" y="75449"/>
                        <a:pt x="16346" y="71933"/>
                      </a:cubicBezTo>
                      <a:cubicBezTo>
                        <a:pt x="17630" y="66998"/>
                        <a:pt x="13834" y="63461"/>
                        <a:pt x="11461" y="59639"/>
                      </a:cubicBezTo>
                      <a:cubicBezTo>
                        <a:pt x="7279" y="52905"/>
                        <a:pt x="10826" y="47709"/>
                        <a:pt x="15884" y="42921"/>
                      </a:cubicBezTo>
                      <a:cubicBezTo>
                        <a:pt x="21045" y="38035"/>
                        <a:pt x="29310" y="30738"/>
                        <a:pt x="25583" y="22708"/>
                      </a:cubicBezTo>
                      <a:cubicBezTo>
                        <a:pt x="21737" y="14422"/>
                        <a:pt x="10614" y="10291"/>
                        <a:pt x="10035" y="404"/>
                      </a:cubicBezTo>
                      <a:cubicBezTo>
                        <a:pt x="10019" y="136"/>
                        <a:pt x="9801" y="1"/>
                        <a:pt x="959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6" name="Google Shape;5676;p196"/>
                <p:cNvSpPr/>
                <p:nvPr/>
              </p:nvSpPr>
              <p:spPr>
                <a:xfrm>
                  <a:off x="6357401" y="4409666"/>
                  <a:ext cx="247603" cy="1311412"/>
                </a:xfrm>
                <a:custGeom>
                  <a:avLst/>
                  <a:gdLst/>
                  <a:ahLst/>
                  <a:cxnLst/>
                  <a:rect l="l" t="t" r="r" b="b"/>
                  <a:pathLst>
                    <a:path w="17667" h="93572" extrusionOk="0">
                      <a:moveTo>
                        <a:pt x="4248" y="0"/>
                      </a:moveTo>
                      <a:cubicBezTo>
                        <a:pt x="4122" y="0"/>
                        <a:pt x="3999" y="62"/>
                        <a:pt x="3921" y="211"/>
                      </a:cubicBezTo>
                      <a:cubicBezTo>
                        <a:pt x="286" y="7154"/>
                        <a:pt x="6578" y="14010"/>
                        <a:pt x="10070" y="19550"/>
                      </a:cubicBezTo>
                      <a:cubicBezTo>
                        <a:pt x="13475" y="24953"/>
                        <a:pt x="13043" y="29765"/>
                        <a:pt x="9776" y="35086"/>
                      </a:cubicBezTo>
                      <a:cubicBezTo>
                        <a:pt x="7365" y="39014"/>
                        <a:pt x="6291" y="43588"/>
                        <a:pt x="6163" y="48153"/>
                      </a:cubicBezTo>
                      <a:cubicBezTo>
                        <a:pt x="5881" y="58238"/>
                        <a:pt x="13367" y="65046"/>
                        <a:pt x="15989" y="74244"/>
                      </a:cubicBezTo>
                      <a:cubicBezTo>
                        <a:pt x="17640" y="80026"/>
                        <a:pt x="13924" y="83407"/>
                        <a:pt x="10695" y="87474"/>
                      </a:cubicBezTo>
                      <a:cubicBezTo>
                        <a:pt x="9085" y="89503"/>
                        <a:pt x="8791" y="91581"/>
                        <a:pt x="10673" y="93450"/>
                      </a:cubicBezTo>
                      <a:cubicBezTo>
                        <a:pt x="10760" y="93536"/>
                        <a:pt x="10858" y="93572"/>
                        <a:pt x="10953" y="93572"/>
                      </a:cubicBezTo>
                      <a:cubicBezTo>
                        <a:pt x="11275" y="93572"/>
                        <a:pt x="11560" y="93153"/>
                        <a:pt x="11264" y="92859"/>
                      </a:cubicBezTo>
                      <a:cubicBezTo>
                        <a:pt x="7977" y="89600"/>
                        <a:pt x="14630" y="84655"/>
                        <a:pt x="16174" y="81798"/>
                      </a:cubicBezTo>
                      <a:cubicBezTo>
                        <a:pt x="17667" y="79039"/>
                        <a:pt x="17323" y="75871"/>
                        <a:pt x="16498" y="72981"/>
                      </a:cubicBezTo>
                      <a:cubicBezTo>
                        <a:pt x="15405" y="69148"/>
                        <a:pt x="13326" y="65804"/>
                        <a:pt x="11294" y="62409"/>
                      </a:cubicBezTo>
                      <a:cubicBezTo>
                        <a:pt x="8575" y="57870"/>
                        <a:pt x="7075" y="53487"/>
                        <a:pt x="6998" y="48153"/>
                      </a:cubicBezTo>
                      <a:cubicBezTo>
                        <a:pt x="6918" y="42727"/>
                        <a:pt x="9022" y="38030"/>
                        <a:pt x="11723" y="33473"/>
                      </a:cubicBezTo>
                      <a:cubicBezTo>
                        <a:pt x="13329" y="30763"/>
                        <a:pt x="13771" y="27722"/>
                        <a:pt x="13201" y="24659"/>
                      </a:cubicBezTo>
                      <a:cubicBezTo>
                        <a:pt x="11712" y="16651"/>
                        <a:pt x="0" y="9496"/>
                        <a:pt x="4642" y="629"/>
                      </a:cubicBezTo>
                      <a:cubicBezTo>
                        <a:pt x="4814" y="303"/>
                        <a:pt x="4526" y="0"/>
                        <a:pt x="4248"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677" name="Google Shape;5677;p196"/>
              <p:cNvGrpSpPr/>
              <p:nvPr/>
            </p:nvGrpSpPr>
            <p:grpSpPr>
              <a:xfrm>
                <a:off x="-367675" y="3089750"/>
                <a:ext cx="10194000" cy="3357791"/>
                <a:chOff x="-367675" y="3089750"/>
                <a:chExt cx="10194000" cy="3357791"/>
              </a:xfrm>
            </p:grpSpPr>
            <p:sp>
              <p:nvSpPr>
                <p:cNvPr id="5678" name="Google Shape;5678;p196"/>
                <p:cNvSpPr/>
                <p:nvPr/>
              </p:nvSpPr>
              <p:spPr>
                <a:xfrm>
                  <a:off x="8415388" y="4411616"/>
                  <a:ext cx="1220200" cy="1567925"/>
                </a:xfrm>
                <a:custGeom>
                  <a:avLst/>
                  <a:gdLst/>
                  <a:ahLst/>
                  <a:cxnLst/>
                  <a:rect l="l" t="t" r="r" b="b"/>
                  <a:pathLst>
                    <a:path w="48808" h="62717" extrusionOk="0">
                      <a:moveTo>
                        <a:pt x="1626" y="1"/>
                      </a:moveTo>
                      <a:cubicBezTo>
                        <a:pt x="2973" y="3291"/>
                        <a:pt x="1" y="10361"/>
                        <a:pt x="1100" y="14486"/>
                      </a:cubicBezTo>
                      <a:cubicBezTo>
                        <a:pt x="2438" y="19502"/>
                        <a:pt x="5784" y="23848"/>
                        <a:pt x="5784" y="29867"/>
                      </a:cubicBezTo>
                      <a:cubicBezTo>
                        <a:pt x="5784" y="35888"/>
                        <a:pt x="14303" y="41269"/>
                        <a:pt x="18405" y="43424"/>
                      </a:cubicBezTo>
                      <a:cubicBezTo>
                        <a:pt x="22503" y="45584"/>
                        <a:pt x="15815" y="57287"/>
                        <a:pt x="24173" y="62302"/>
                      </a:cubicBezTo>
                      <a:cubicBezTo>
                        <a:pt x="24380" y="62427"/>
                        <a:pt x="24610" y="62541"/>
                        <a:pt x="24851" y="62648"/>
                      </a:cubicBezTo>
                      <a:cubicBezTo>
                        <a:pt x="24999" y="62675"/>
                        <a:pt x="25143" y="62694"/>
                        <a:pt x="25290" y="62716"/>
                      </a:cubicBezTo>
                      <a:cubicBezTo>
                        <a:pt x="39195" y="47243"/>
                        <a:pt x="47921" y="27022"/>
                        <a:pt x="48747" y="4784"/>
                      </a:cubicBezTo>
                      <a:cubicBezTo>
                        <a:pt x="48756" y="4405"/>
                        <a:pt x="48769" y="4024"/>
                        <a:pt x="48778" y="3645"/>
                      </a:cubicBezTo>
                      <a:cubicBezTo>
                        <a:pt x="48798" y="2915"/>
                        <a:pt x="48807" y="2176"/>
                        <a:pt x="48807" y="1443"/>
                      </a:cubicBezTo>
                      <a:lnTo>
                        <a:pt x="48807" y="1208"/>
                      </a:lnTo>
                      <a:cubicBezTo>
                        <a:pt x="48807" y="1124"/>
                        <a:pt x="48807" y="1046"/>
                        <a:pt x="48800" y="965"/>
                      </a:cubicBezTo>
                      <a:cubicBezTo>
                        <a:pt x="48795" y="642"/>
                        <a:pt x="48791" y="319"/>
                        <a:pt x="4878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9" name="Google Shape;5679;p196"/>
                <p:cNvSpPr/>
                <p:nvPr/>
              </p:nvSpPr>
              <p:spPr>
                <a:xfrm>
                  <a:off x="8292363" y="3994950"/>
                  <a:ext cx="1342625" cy="424475"/>
                </a:xfrm>
                <a:custGeom>
                  <a:avLst/>
                  <a:gdLst/>
                  <a:ahLst/>
                  <a:cxnLst/>
                  <a:rect l="l" t="t" r="r" b="b"/>
                  <a:pathLst>
                    <a:path w="53705" h="16979" extrusionOk="0">
                      <a:moveTo>
                        <a:pt x="51877" y="0"/>
                      </a:moveTo>
                      <a:lnTo>
                        <a:pt x="0" y="9456"/>
                      </a:lnTo>
                      <a:cubicBezTo>
                        <a:pt x="0" y="9456"/>
                        <a:pt x="624" y="13808"/>
                        <a:pt x="4998" y="15446"/>
                      </a:cubicBezTo>
                      <a:cubicBezTo>
                        <a:pt x="5772" y="15737"/>
                        <a:pt x="6261" y="16268"/>
                        <a:pt x="6548" y="16979"/>
                      </a:cubicBezTo>
                      <a:lnTo>
                        <a:pt x="53705" y="16979"/>
                      </a:lnTo>
                      <a:cubicBezTo>
                        <a:pt x="53622" y="11168"/>
                        <a:pt x="52994" y="5493"/>
                        <a:pt x="51877"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rgbClr val="000000"/>
                      </a:solidFill>
                      <a:latin typeface="Arial"/>
                      <a:ea typeface="Arial"/>
                      <a:cs typeface="Arial"/>
                      <a:sym typeface="Arial"/>
                    </a:rPr>
                    <a:t> </a:t>
                  </a:r>
                  <a:endParaRPr sz="1400" b="0" i="0" u="none" strike="noStrike" cap="none">
                    <a:solidFill>
                      <a:srgbClr val="000000"/>
                    </a:solidFill>
                    <a:latin typeface="Arial"/>
                    <a:ea typeface="Arial"/>
                    <a:cs typeface="Arial"/>
                    <a:sym typeface="Arial"/>
                  </a:endParaRPr>
                </a:p>
              </p:txBody>
            </p:sp>
            <p:sp>
              <p:nvSpPr>
                <p:cNvPr id="5680" name="Google Shape;5680;p196"/>
                <p:cNvSpPr/>
                <p:nvPr/>
              </p:nvSpPr>
              <p:spPr>
                <a:xfrm>
                  <a:off x="8366800" y="3292700"/>
                  <a:ext cx="810500" cy="840125"/>
                </a:xfrm>
                <a:custGeom>
                  <a:avLst/>
                  <a:gdLst/>
                  <a:ahLst/>
                  <a:cxnLst/>
                  <a:rect l="l" t="t" r="r" b="b"/>
                  <a:pathLst>
                    <a:path w="32420" h="33605" extrusionOk="0">
                      <a:moveTo>
                        <a:pt x="13043" y="1"/>
                      </a:moveTo>
                      <a:cubicBezTo>
                        <a:pt x="10788" y="1"/>
                        <a:pt x="8611" y="1211"/>
                        <a:pt x="8088" y="5574"/>
                      </a:cubicBezTo>
                      <a:cubicBezTo>
                        <a:pt x="8088" y="5574"/>
                        <a:pt x="7803" y="5529"/>
                        <a:pt x="7357" y="5529"/>
                      </a:cubicBezTo>
                      <a:cubicBezTo>
                        <a:pt x="6083" y="5529"/>
                        <a:pt x="3494" y="5900"/>
                        <a:pt x="2504" y="8766"/>
                      </a:cubicBezTo>
                      <a:cubicBezTo>
                        <a:pt x="1168" y="12632"/>
                        <a:pt x="4900" y="15172"/>
                        <a:pt x="4900" y="15172"/>
                      </a:cubicBezTo>
                      <a:cubicBezTo>
                        <a:pt x="4900" y="15172"/>
                        <a:pt x="1" y="17510"/>
                        <a:pt x="439" y="20947"/>
                      </a:cubicBezTo>
                      <a:cubicBezTo>
                        <a:pt x="876" y="24373"/>
                        <a:pt x="6975" y="24378"/>
                        <a:pt x="7011" y="24378"/>
                      </a:cubicBezTo>
                      <a:cubicBezTo>
                        <a:pt x="7011" y="24378"/>
                        <a:pt x="7011" y="24378"/>
                        <a:pt x="7011" y="24378"/>
                      </a:cubicBezTo>
                      <a:lnTo>
                        <a:pt x="7011" y="24378"/>
                      </a:lnTo>
                      <a:cubicBezTo>
                        <a:pt x="7011" y="24378"/>
                        <a:pt x="3664" y="25796"/>
                        <a:pt x="4210" y="28702"/>
                      </a:cubicBezTo>
                      <a:cubicBezTo>
                        <a:pt x="4581" y="30683"/>
                        <a:pt x="6473" y="31740"/>
                        <a:pt x="8349" y="31740"/>
                      </a:cubicBezTo>
                      <a:cubicBezTo>
                        <a:pt x="9226" y="31740"/>
                        <a:pt x="10100" y="31509"/>
                        <a:pt x="10814" y="31033"/>
                      </a:cubicBezTo>
                      <a:cubicBezTo>
                        <a:pt x="10814" y="31033"/>
                        <a:pt x="11447" y="33605"/>
                        <a:pt x="14281" y="33605"/>
                      </a:cubicBezTo>
                      <a:cubicBezTo>
                        <a:pt x="14904" y="33605"/>
                        <a:pt x="15633" y="33481"/>
                        <a:pt x="16486" y="33177"/>
                      </a:cubicBezTo>
                      <a:cubicBezTo>
                        <a:pt x="21213" y="31496"/>
                        <a:pt x="32419" y="23231"/>
                        <a:pt x="29133" y="11503"/>
                      </a:cubicBezTo>
                      <a:lnTo>
                        <a:pt x="18782" y="1880"/>
                      </a:lnTo>
                      <a:cubicBezTo>
                        <a:pt x="18782" y="1880"/>
                        <a:pt x="15852" y="1"/>
                        <a:pt x="1304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1" name="Google Shape;5681;p196"/>
                <p:cNvSpPr/>
                <p:nvPr/>
              </p:nvSpPr>
              <p:spPr>
                <a:xfrm>
                  <a:off x="8366800" y="3292700"/>
                  <a:ext cx="810500" cy="840125"/>
                </a:xfrm>
                <a:custGeom>
                  <a:avLst/>
                  <a:gdLst/>
                  <a:ahLst/>
                  <a:cxnLst/>
                  <a:rect l="l" t="t" r="r" b="b"/>
                  <a:pathLst>
                    <a:path w="32420" h="33605" extrusionOk="0">
                      <a:moveTo>
                        <a:pt x="13043" y="1"/>
                      </a:moveTo>
                      <a:cubicBezTo>
                        <a:pt x="10788" y="1"/>
                        <a:pt x="8611" y="1211"/>
                        <a:pt x="8088" y="5574"/>
                      </a:cubicBezTo>
                      <a:cubicBezTo>
                        <a:pt x="8088" y="5574"/>
                        <a:pt x="7803" y="5529"/>
                        <a:pt x="7357" y="5529"/>
                      </a:cubicBezTo>
                      <a:cubicBezTo>
                        <a:pt x="6083" y="5529"/>
                        <a:pt x="3494" y="5900"/>
                        <a:pt x="2504" y="8766"/>
                      </a:cubicBezTo>
                      <a:cubicBezTo>
                        <a:pt x="1168" y="12632"/>
                        <a:pt x="4900" y="15172"/>
                        <a:pt x="4900" y="15172"/>
                      </a:cubicBezTo>
                      <a:cubicBezTo>
                        <a:pt x="4900" y="15172"/>
                        <a:pt x="1" y="17510"/>
                        <a:pt x="439" y="20947"/>
                      </a:cubicBezTo>
                      <a:cubicBezTo>
                        <a:pt x="876" y="24373"/>
                        <a:pt x="6975" y="24378"/>
                        <a:pt x="7011" y="24378"/>
                      </a:cubicBezTo>
                      <a:cubicBezTo>
                        <a:pt x="7011" y="24378"/>
                        <a:pt x="7011" y="24378"/>
                        <a:pt x="7011" y="24378"/>
                      </a:cubicBezTo>
                      <a:lnTo>
                        <a:pt x="7011" y="24378"/>
                      </a:lnTo>
                      <a:cubicBezTo>
                        <a:pt x="7011" y="24378"/>
                        <a:pt x="3664" y="25796"/>
                        <a:pt x="4210" y="28702"/>
                      </a:cubicBezTo>
                      <a:cubicBezTo>
                        <a:pt x="4581" y="30683"/>
                        <a:pt x="6473" y="31740"/>
                        <a:pt x="8349" y="31740"/>
                      </a:cubicBezTo>
                      <a:cubicBezTo>
                        <a:pt x="9226" y="31740"/>
                        <a:pt x="10100" y="31509"/>
                        <a:pt x="10814" y="31033"/>
                      </a:cubicBezTo>
                      <a:cubicBezTo>
                        <a:pt x="10814" y="31033"/>
                        <a:pt x="11447" y="33605"/>
                        <a:pt x="14281" y="33605"/>
                      </a:cubicBezTo>
                      <a:cubicBezTo>
                        <a:pt x="14904" y="33605"/>
                        <a:pt x="15633" y="33481"/>
                        <a:pt x="16486" y="33177"/>
                      </a:cubicBezTo>
                      <a:cubicBezTo>
                        <a:pt x="21213" y="31496"/>
                        <a:pt x="32419" y="23231"/>
                        <a:pt x="29133" y="11503"/>
                      </a:cubicBezTo>
                      <a:lnTo>
                        <a:pt x="18782" y="1880"/>
                      </a:lnTo>
                      <a:cubicBezTo>
                        <a:pt x="18782" y="1880"/>
                        <a:pt x="15852" y="1"/>
                        <a:pt x="13043"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2" name="Google Shape;5682;p196"/>
                <p:cNvSpPr/>
                <p:nvPr/>
              </p:nvSpPr>
              <p:spPr>
                <a:xfrm>
                  <a:off x="8584988" y="3089750"/>
                  <a:ext cx="902050" cy="935700"/>
                </a:xfrm>
                <a:custGeom>
                  <a:avLst/>
                  <a:gdLst/>
                  <a:ahLst/>
                  <a:cxnLst/>
                  <a:rect l="l" t="t" r="r" b="b"/>
                  <a:pathLst>
                    <a:path w="36082" h="37428" extrusionOk="0">
                      <a:moveTo>
                        <a:pt x="22721" y="0"/>
                      </a:moveTo>
                      <a:cubicBezTo>
                        <a:pt x="20923" y="0"/>
                        <a:pt x="18982" y="1026"/>
                        <a:pt x="17113" y="3973"/>
                      </a:cubicBezTo>
                      <a:cubicBezTo>
                        <a:pt x="17113" y="3973"/>
                        <a:pt x="15486" y="2850"/>
                        <a:pt x="13444" y="2850"/>
                      </a:cubicBezTo>
                      <a:cubicBezTo>
                        <a:pt x="12227" y="2850"/>
                        <a:pt x="10862" y="3249"/>
                        <a:pt x="9606" y="4522"/>
                      </a:cubicBezTo>
                      <a:cubicBezTo>
                        <a:pt x="6244" y="7928"/>
                        <a:pt x="8900" y="12495"/>
                        <a:pt x="8900" y="12495"/>
                      </a:cubicBezTo>
                      <a:cubicBezTo>
                        <a:pt x="8900" y="12495"/>
                        <a:pt x="8900" y="12495"/>
                        <a:pt x="8900" y="12495"/>
                      </a:cubicBezTo>
                      <a:cubicBezTo>
                        <a:pt x="8866" y="12495"/>
                        <a:pt x="2544" y="12500"/>
                        <a:pt x="1274" y="16340"/>
                      </a:cubicBezTo>
                      <a:cubicBezTo>
                        <a:pt x="0" y="20189"/>
                        <a:pt x="6480" y="23281"/>
                        <a:pt x="6480" y="23281"/>
                      </a:cubicBezTo>
                      <a:cubicBezTo>
                        <a:pt x="6480" y="23281"/>
                        <a:pt x="6434" y="23278"/>
                        <a:pt x="6351" y="23278"/>
                      </a:cubicBezTo>
                      <a:cubicBezTo>
                        <a:pt x="5634" y="23278"/>
                        <a:pt x="2137" y="23434"/>
                        <a:pt x="1339" y="26431"/>
                      </a:cubicBezTo>
                      <a:cubicBezTo>
                        <a:pt x="509" y="29546"/>
                        <a:pt x="3543" y="32272"/>
                        <a:pt x="6486" y="32272"/>
                      </a:cubicBezTo>
                      <a:cubicBezTo>
                        <a:pt x="6703" y="32272"/>
                        <a:pt x="6920" y="32257"/>
                        <a:pt x="7135" y="32226"/>
                      </a:cubicBezTo>
                      <a:lnTo>
                        <a:pt x="7135" y="32226"/>
                      </a:lnTo>
                      <a:cubicBezTo>
                        <a:pt x="7135" y="32227"/>
                        <a:pt x="6198" y="36741"/>
                        <a:pt x="12039" y="37354"/>
                      </a:cubicBezTo>
                      <a:cubicBezTo>
                        <a:pt x="12492" y="37402"/>
                        <a:pt x="13007" y="37427"/>
                        <a:pt x="13571" y="37427"/>
                      </a:cubicBezTo>
                      <a:cubicBezTo>
                        <a:pt x="20065" y="37427"/>
                        <a:pt x="33188" y="34043"/>
                        <a:pt x="36081" y="22089"/>
                      </a:cubicBezTo>
                      <a:cubicBezTo>
                        <a:pt x="33101" y="14224"/>
                        <a:pt x="29072" y="6877"/>
                        <a:pt x="24164" y="213"/>
                      </a:cubicBezTo>
                      <a:cubicBezTo>
                        <a:pt x="23697" y="77"/>
                        <a:pt x="23214" y="0"/>
                        <a:pt x="227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3" name="Google Shape;5683;p196"/>
                <p:cNvSpPr/>
                <p:nvPr/>
              </p:nvSpPr>
              <p:spPr>
                <a:xfrm>
                  <a:off x="8233963" y="3595700"/>
                  <a:ext cx="1391050" cy="745575"/>
                </a:xfrm>
                <a:custGeom>
                  <a:avLst/>
                  <a:gdLst/>
                  <a:ahLst/>
                  <a:cxnLst/>
                  <a:rect l="l" t="t" r="r" b="b"/>
                  <a:pathLst>
                    <a:path w="55642" h="29823" extrusionOk="0">
                      <a:moveTo>
                        <a:pt x="49400" y="1"/>
                      </a:moveTo>
                      <a:cubicBezTo>
                        <a:pt x="44941" y="846"/>
                        <a:pt x="38909" y="2714"/>
                        <a:pt x="34329" y="5301"/>
                      </a:cubicBezTo>
                      <a:cubicBezTo>
                        <a:pt x="24074" y="11099"/>
                        <a:pt x="16265" y="20484"/>
                        <a:pt x="8132" y="21810"/>
                      </a:cubicBezTo>
                      <a:cubicBezTo>
                        <a:pt x="1" y="23136"/>
                        <a:pt x="1506" y="25163"/>
                        <a:pt x="1506" y="25163"/>
                      </a:cubicBezTo>
                      <a:cubicBezTo>
                        <a:pt x="1506" y="25163"/>
                        <a:pt x="1203" y="27041"/>
                        <a:pt x="19001" y="27041"/>
                      </a:cubicBezTo>
                      <a:cubicBezTo>
                        <a:pt x="21448" y="27041"/>
                        <a:pt x="24238" y="27006"/>
                        <a:pt x="27419" y="26925"/>
                      </a:cubicBezTo>
                      <a:lnTo>
                        <a:pt x="27754" y="28708"/>
                      </a:lnTo>
                      <a:lnTo>
                        <a:pt x="28312" y="26701"/>
                      </a:lnTo>
                      <a:lnTo>
                        <a:pt x="28869" y="29823"/>
                      </a:lnTo>
                      <a:lnTo>
                        <a:pt x="29650" y="26701"/>
                      </a:lnTo>
                      <a:lnTo>
                        <a:pt x="30319" y="28597"/>
                      </a:lnTo>
                      <a:lnTo>
                        <a:pt x="30876" y="26590"/>
                      </a:lnTo>
                      <a:cubicBezTo>
                        <a:pt x="30876" y="26590"/>
                        <a:pt x="38567" y="26479"/>
                        <a:pt x="44028" y="26032"/>
                      </a:cubicBezTo>
                      <a:lnTo>
                        <a:pt x="44474" y="27258"/>
                      </a:lnTo>
                      <a:lnTo>
                        <a:pt x="44920" y="25809"/>
                      </a:lnTo>
                      <a:lnTo>
                        <a:pt x="45923" y="29822"/>
                      </a:lnTo>
                      <a:lnTo>
                        <a:pt x="46480" y="25921"/>
                      </a:lnTo>
                      <a:lnTo>
                        <a:pt x="46815" y="28039"/>
                      </a:lnTo>
                      <a:lnTo>
                        <a:pt x="47373" y="25697"/>
                      </a:lnTo>
                      <a:lnTo>
                        <a:pt x="48043" y="26701"/>
                      </a:lnTo>
                      <a:lnTo>
                        <a:pt x="48600" y="25697"/>
                      </a:lnTo>
                      <a:cubicBezTo>
                        <a:pt x="48600" y="25697"/>
                        <a:pt x="52139" y="25651"/>
                        <a:pt x="55641" y="25563"/>
                      </a:cubicBezTo>
                      <a:cubicBezTo>
                        <a:pt x="54782" y="16605"/>
                        <a:pt x="52641" y="8023"/>
                        <a:pt x="494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rgbClr val="000000"/>
                      </a:solidFill>
                      <a:latin typeface="Arial"/>
                      <a:ea typeface="Arial"/>
                      <a:cs typeface="Arial"/>
                      <a:sym typeface="Arial"/>
                    </a:rPr>
                    <a:t>     </a:t>
                  </a:r>
                  <a:endParaRPr sz="1400" b="0" i="0" u="none" strike="noStrike" cap="none">
                    <a:solidFill>
                      <a:srgbClr val="000000"/>
                    </a:solidFill>
                    <a:latin typeface="Arial"/>
                    <a:ea typeface="Arial"/>
                    <a:cs typeface="Arial"/>
                    <a:sym typeface="Arial"/>
                  </a:endParaRPr>
                </a:p>
              </p:txBody>
            </p:sp>
            <p:sp>
              <p:nvSpPr>
                <p:cNvPr id="5684" name="Google Shape;5684;p196"/>
                <p:cNvSpPr/>
                <p:nvPr/>
              </p:nvSpPr>
              <p:spPr>
                <a:xfrm>
                  <a:off x="9289863" y="4187175"/>
                  <a:ext cx="37900" cy="36600"/>
                </a:xfrm>
                <a:custGeom>
                  <a:avLst/>
                  <a:gdLst/>
                  <a:ahLst/>
                  <a:cxnLst/>
                  <a:rect l="l" t="t" r="r" b="b"/>
                  <a:pathLst>
                    <a:path w="1516" h="1464" extrusionOk="0">
                      <a:moveTo>
                        <a:pt x="932" y="0"/>
                      </a:moveTo>
                      <a:cubicBezTo>
                        <a:pt x="830" y="0"/>
                        <a:pt x="730" y="43"/>
                        <a:pt x="648" y="111"/>
                      </a:cubicBezTo>
                      <a:cubicBezTo>
                        <a:pt x="619" y="104"/>
                        <a:pt x="588" y="101"/>
                        <a:pt x="557" y="101"/>
                      </a:cubicBezTo>
                      <a:cubicBezTo>
                        <a:pt x="456" y="101"/>
                        <a:pt x="351" y="138"/>
                        <a:pt x="269" y="218"/>
                      </a:cubicBezTo>
                      <a:cubicBezTo>
                        <a:pt x="174" y="307"/>
                        <a:pt x="133" y="428"/>
                        <a:pt x="137" y="542"/>
                      </a:cubicBezTo>
                      <a:cubicBezTo>
                        <a:pt x="53" y="629"/>
                        <a:pt x="0" y="746"/>
                        <a:pt x="12" y="868"/>
                      </a:cubicBezTo>
                      <a:cubicBezTo>
                        <a:pt x="23" y="1013"/>
                        <a:pt x="118" y="1119"/>
                        <a:pt x="244" y="1163"/>
                      </a:cubicBezTo>
                      <a:cubicBezTo>
                        <a:pt x="263" y="1296"/>
                        <a:pt x="349" y="1411"/>
                        <a:pt x="487" y="1450"/>
                      </a:cubicBezTo>
                      <a:cubicBezTo>
                        <a:pt x="520" y="1459"/>
                        <a:pt x="553" y="1464"/>
                        <a:pt x="586" y="1464"/>
                      </a:cubicBezTo>
                      <a:cubicBezTo>
                        <a:pt x="688" y="1464"/>
                        <a:pt x="787" y="1421"/>
                        <a:pt x="868" y="1352"/>
                      </a:cubicBezTo>
                      <a:cubicBezTo>
                        <a:pt x="898" y="1359"/>
                        <a:pt x="928" y="1363"/>
                        <a:pt x="959" y="1363"/>
                      </a:cubicBezTo>
                      <a:cubicBezTo>
                        <a:pt x="1061" y="1363"/>
                        <a:pt x="1164" y="1326"/>
                        <a:pt x="1247" y="1245"/>
                      </a:cubicBezTo>
                      <a:cubicBezTo>
                        <a:pt x="1344" y="1156"/>
                        <a:pt x="1384" y="1035"/>
                        <a:pt x="1379" y="920"/>
                      </a:cubicBezTo>
                      <a:cubicBezTo>
                        <a:pt x="1465" y="833"/>
                        <a:pt x="1516" y="717"/>
                        <a:pt x="1505" y="594"/>
                      </a:cubicBezTo>
                      <a:cubicBezTo>
                        <a:pt x="1492" y="449"/>
                        <a:pt x="1399" y="343"/>
                        <a:pt x="1273" y="298"/>
                      </a:cubicBezTo>
                      <a:cubicBezTo>
                        <a:pt x="1255" y="168"/>
                        <a:pt x="1170" y="52"/>
                        <a:pt x="1031" y="14"/>
                      </a:cubicBezTo>
                      <a:cubicBezTo>
                        <a:pt x="999" y="5"/>
                        <a:pt x="965" y="0"/>
                        <a:pt x="93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685" name="Google Shape;5685;p196"/>
                <p:cNvGrpSpPr/>
                <p:nvPr/>
              </p:nvGrpSpPr>
              <p:grpSpPr>
                <a:xfrm>
                  <a:off x="8405713" y="4127075"/>
                  <a:ext cx="376975" cy="122600"/>
                  <a:chOff x="8405713" y="4127075"/>
                  <a:chExt cx="376975" cy="122600"/>
                </a:xfrm>
              </p:grpSpPr>
              <p:sp>
                <p:nvSpPr>
                  <p:cNvPr id="5686" name="Google Shape;5686;p196"/>
                  <p:cNvSpPr/>
                  <p:nvPr/>
                </p:nvSpPr>
                <p:spPr>
                  <a:xfrm>
                    <a:off x="8602463" y="4144150"/>
                    <a:ext cx="54075" cy="50200"/>
                  </a:xfrm>
                  <a:custGeom>
                    <a:avLst/>
                    <a:gdLst/>
                    <a:ahLst/>
                    <a:cxnLst/>
                    <a:rect l="l" t="t" r="r" b="b"/>
                    <a:pathLst>
                      <a:path w="2163" h="2008" extrusionOk="0">
                        <a:moveTo>
                          <a:pt x="1081" y="1"/>
                        </a:moveTo>
                        <a:cubicBezTo>
                          <a:pt x="897" y="1"/>
                          <a:pt x="738" y="83"/>
                          <a:pt x="631" y="205"/>
                        </a:cubicBezTo>
                        <a:cubicBezTo>
                          <a:pt x="458" y="212"/>
                          <a:pt x="293" y="280"/>
                          <a:pt x="185" y="415"/>
                        </a:cubicBezTo>
                        <a:cubicBezTo>
                          <a:pt x="57" y="575"/>
                          <a:pt x="51" y="777"/>
                          <a:pt x="135" y="944"/>
                        </a:cubicBezTo>
                        <a:cubicBezTo>
                          <a:pt x="25" y="1100"/>
                          <a:pt x="1" y="1300"/>
                          <a:pt x="103" y="1474"/>
                        </a:cubicBezTo>
                        <a:cubicBezTo>
                          <a:pt x="202" y="1644"/>
                          <a:pt x="391" y="1736"/>
                          <a:pt x="588" y="1746"/>
                        </a:cubicBezTo>
                        <a:cubicBezTo>
                          <a:pt x="691" y="1900"/>
                          <a:pt x="868" y="2007"/>
                          <a:pt x="1081" y="2007"/>
                        </a:cubicBezTo>
                        <a:cubicBezTo>
                          <a:pt x="1266" y="2007"/>
                          <a:pt x="1424" y="1926"/>
                          <a:pt x="1531" y="1804"/>
                        </a:cubicBezTo>
                        <a:cubicBezTo>
                          <a:pt x="1702" y="1797"/>
                          <a:pt x="1869" y="1729"/>
                          <a:pt x="1978" y="1593"/>
                        </a:cubicBezTo>
                        <a:cubicBezTo>
                          <a:pt x="2106" y="1433"/>
                          <a:pt x="2112" y="1233"/>
                          <a:pt x="2028" y="1064"/>
                        </a:cubicBezTo>
                        <a:cubicBezTo>
                          <a:pt x="2136" y="907"/>
                          <a:pt x="2162" y="707"/>
                          <a:pt x="2059" y="533"/>
                        </a:cubicBezTo>
                        <a:cubicBezTo>
                          <a:pt x="1959" y="363"/>
                          <a:pt x="1772" y="272"/>
                          <a:pt x="1573" y="262"/>
                        </a:cubicBezTo>
                        <a:cubicBezTo>
                          <a:pt x="1471" y="108"/>
                          <a:pt x="1293" y="1"/>
                          <a:pt x="108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7" name="Google Shape;5687;p196"/>
                  <p:cNvSpPr/>
                  <p:nvPr/>
                </p:nvSpPr>
                <p:spPr>
                  <a:xfrm>
                    <a:off x="8620063" y="4158375"/>
                    <a:ext cx="18825" cy="18850"/>
                  </a:xfrm>
                  <a:custGeom>
                    <a:avLst/>
                    <a:gdLst/>
                    <a:ahLst/>
                    <a:cxnLst/>
                    <a:rect l="l" t="t" r="r" b="b"/>
                    <a:pathLst>
                      <a:path w="753" h="754" extrusionOk="0">
                        <a:moveTo>
                          <a:pt x="377" y="1"/>
                        </a:moveTo>
                        <a:cubicBezTo>
                          <a:pt x="169" y="1"/>
                          <a:pt x="0" y="169"/>
                          <a:pt x="0" y="378"/>
                        </a:cubicBezTo>
                        <a:cubicBezTo>
                          <a:pt x="0" y="585"/>
                          <a:pt x="169" y="753"/>
                          <a:pt x="377" y="753"/>
                        </a:cubicBezTo>
                        <a:cubicBezTo>
                          <a:pt x="584" y="753"/>
                          <a:pt x="753" y="585"/>
                          <a:pt x="753" y="378"/>
                        </a:cubicBezTo>
                        <a:cubicBezTo>
                          <a:pt x="753" y="169"/>
                          <a:pt x="584" y="1"/>
                          <a:pt x="377"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8" name="Google Shape;5688;p196"/>
                  <p:cNvSpPr/>
                  <p:nvPr/>
                </p:nvSpPr>
                <p:spPr>
                  <a:xfrm>
                    <a:off x="8729138" y="4147650"/>
                    <a:ext cx="53550" cy="51525"/>
                  </a:xfrm>
                  <a:custGeom>
                    <a:avLst/>
                    <a:gdLst/>
                    <a:ahLst/>
                    <a:cxnLst/>
                    <a:rect l="l" t="t" r="r" b="b"/>
                    <a:pathLst>
                      <a:path w="2142" h="2061" extrusionOk="0">
                        <a:moveTo>
                          <a:pt x="1323" y="0"/>
                        </a:moveTo>
                        <a:cubicBezTo>
                          <a:pt x="1183" y="0"/>
                          <a:pt x="1044" y="58"/>
                          <a:pt x="933" y="151"/>
                        </a:cubicBezTo>
                        <a:cubicBezTo>
                          <a:pt x="887" y="140"/>
                          <a:pt x="841" y="135"/>
                          <a:pt x="793" y="135"/>
                        </a:cubicBezTo>
                        <a:cubicBezTo>
                          <a:pt x="653" y="135"/>
                          <a:pt x="510" y="185"/>
                          <a:pt x="392" y="292"/>
                        </a:cubicBezTo>
                        <a:cubicBezTo>
                          <a:pt x="257" y="418"/>
                          <a:pt x="196" y="583"/>
                          <a:pt x="198" y="746"/>
                        </a:cubicBezTo>
                        <a:cubicBezTo>
                          <a:pt x="78" y="868"/>
                          <a:pt x="1" y="1029"/>
                          <a:pt x="12" y="1203"/>
                        </a:cubicBezTo>
                        <a:cubicBezTo>
                          <a:pt x="26" y="1408"/>
                          <a:pt x="157" y="1560"/>
                          <a:pt x="334" y="1627"/>
                        </a:cubicBezTo>
                        <a:cubicBezTo>
                          <a:pt x="359" y="1815"/>
                          <a:pt x="475" y="1979"/>
                          <a:pt x="668" y="2037"/>
                        </a:cubicBezTo>
                        <a:cubicBezTo>
                          <a:pt x="718" y="2053"/>
                          <a:pt x="769" y="2060"/>
                          <a:pt x="819" y="2060"/>
                        </a:cubicBezTo>
                        <a:cubicBezTo>
                          <a:pt x="959" y="2060"/>
                          <a:pt x="1098" y="2003"/>
                          <a:pt x="1210" y="1909"/>
                        </a:cubicBezTo>
                        <a:cubicBezTo>
                          <a:pt x="1255" y="1921"/>
                          <a:pt x="1302" y="1926"/>
                          <a:pt x="1350" y="1926"/>
                        </a:cubicBezTo>
                        <a:cubicBezTo>
                          <a:pt x="1490" y="1926"/>
                          <a:pt x="1633" y="1876"/>
                          <a:pt x="1750" y="1769"/>
                        </a:cubicBezTo>
                        <a:cubicBezTo>
                          <a:pt x="1886" y="1643"/>
                          <a:pt x="1947" y="1476"/>
                          <a:pt x="1943" y="1315"/>
                        </a:cubicBezTo>
                        <a:cubicBezTo>
                          <a:pt x="2065" y="1193"/>
                          <a:pt x="2142" y="1032"/>
                          <a:pt x="2131" y="858"/>
                        </a:cubicBezTo>
                        <a:cubicBezTo>
                          <a:pt x="2116" y="653"/>
                          <a:pt x="1985" y="502"/>
                          <a:pt x="1809" y="434"/>
                        </a:cubicBezTo>
                        <a:cubicBezTo>
                          <a:pt x="1785" y="245"/>
                          <a:pt x="1667" y="82"/>
                          <a:pt x="1473" y="23"/>
                        </a:cubicBezTo>
                        <a:cubicBezTo>
                          <a:pt x="1424" y="8"/>
                          <a:pt x="1374" y="0"/>
                          <a:pt x="13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89" name="Google Shape;5689;p196"/>
                  <p:cNvSpPr/>
                  <p:nvPr/>
                </p:nvSpPr>
                <p:spPr>
                  <a:xfrm>
                    <a:off x="8744463" y="4162950"/>
                    <a:ext cx="20925" cy="18825"/>
                  </a:xfrm>
                  <a:custGeom>
                    <a:avLst/>
                    <a:gdLst/>
                    <a:ahLst/>
                    <a:cxnLst/>
                    <a:rect l="l" t="t" r="r" b="b"/>
                    <a:pathLst>
                      <a:path w="837" h="753" extrusionOk="0">
                        <a:moveTo>
                          <a:pt x="418" y="0"/>
                        </a:moveTo>
                        <a:cubicBezTo>
                          <a:pt x="328" y="0"/>
                          <a:pt x="236" y="33"/>
                          <a:pt x="164" y="98"/>
                        </a:cubicBezTo>
                        <a:cubicBezTo>
                          <a:pt x="10" y="240"/>
                          <a:pt x="0" y="477"/>
                          <a:pt x="141" y="630"/>
                        </a:cubicBezTo>
                        <a:cubicBezTo>
                          <a:pt x="215" y="711"/>
                          <a:pt x="316" y="752"/>
                          <a:pt x="418" y="752"/>
                        </a:cubicBezTo>
                        <a:cubicBezTo>
                          <a:pt x="509" y="752"/>
                          <a:pt x="600" y="719"/>
                          <a:pt x="673" y="652"/>
                        </a:cubicBezTo>
                        <a:cubicBezTo>
                          <a:pt x="826" y="513"/>
                          <a:pt x="837" y="276"/>
                          <a:pt x="695" y="122"/>
                        </a:cubicBezTo>
                        <a:cubicBezTo>
                          <a:pt x="622" y="41"/>
                          <a:pt x="520" y="0"/>
                          <a:pt x="41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0" name="Google Shape;5690;p196"/>
                  <p:cNvSpPr/>
                  <p:nvPr/>
                </p:nvSpPr>
                <p:spPr>
                  <a:xfrm>
                    <a:off x="8502738" y="4198175"/>
                    <a:ext cx="53550" cy="51500"/>
                  </a:xfrm>
                  <a:custGeom>
                    <a:avLst/>
                    <a:gdLst/>
                    <a:ahLst/>
                    <a:cxnLst/>
                    <a:rect l="l" t="t" r="r" b="b"/>
                    <a:pathLst>
                      <a:path w="2142" h="2060" extrusionOk="0">
                        <a:moveTo>
                          <a:pt x="1323" y="1"/>
                        </a:moveTo>
                        <a:cubicBezTo>
                          <a:pt x="1183" y="1"/>
                          <a:pt x="1043" y="58"/>
                          <a:pt x="930" y="152"/>
                        </a:cubicBezTo>
                        <a:cubicBezTo>
                          <a:pt x="885" y="140"/>
                          <a:pt x="838" y="135"/>
                          <a:pt x="791" y="135"/>
                        </a:cubicBezTo>
                        <a:cubicBezTo>
                          <a:pt x="652" y="135"/>
                          <a:pt x="509" y="185"/>
                          <a:pt x="392" y="292"/>
                        </a:cubicBezTo>
                        <a:cubicBezTo>
                          <a:pt x="256" y="418"/>
                          <a:pt x="196" y="585"/>
                          <a:pt x="198" y="746"/>
                        </a:cubicBezTo>
                        <a:cubicBezTo>
                          <a:pt x="77" y="868"/>
                          <a:pt x="1" y="1029"/>
                          <a:pt x="12" y="1203"/>
                        </a:cubicBezTo>
                        <a:cubicBezTo>
                          <a:pt x="26" y="1408"/>
                          <a:pt x="157" y="1560"/>
                          <a:pt x="333" y="1627"/>
                        </a:cubicBezTo>
                        <a:cubicBezTo>
                          <a:pt x="357" y="1815"/>
                          <a:pt x="475" y="1979"/>
                          <a:pt x="668" y="2038"/>
                        </a:cubicBezTo>
                        <a:cubicBezTo>
                          <a:pt x="717" y="2053"/>
                          <a:pt x="767" y="2060"/>
                          <a:pt x="817" y="2060"/>
                        </a:cubicBezTo>
                        <a:cubicBezTo>
                          <a:pt x="958" y="2060"/>
                          <a:pt x="1098" y="2003"/>
                          <a:pt x="1210" y="1910"/>
                        </a:cubicBezTo>
                        <a:cubicBezTo>
                          <a:pt x="1255" y="1921"/>
                          <a:pt x="1302" y="1926"/>
                          <a:pt x="1349" y="1926"/>
                        </a:cubicBezTo>
                        <a:cubicBezTo>
                          <a:pt x="1489" y="1926"/>
                          <a:pt x="1632" y="1876"/>
                          <a:pt x="1749" y="1769"/>
                        </a:cubicBezTo>
                        <a:cubicBezTo>
                          <a:pt x="1886" y="1643"/>
                          <a:pt x="1946" y="1475"/>
                          <a:pt x="1943" y="1315"/>
                        </a:cubicBezTo>
                        <a:cubicBezTo>
                          <a:pt x="2065" y="1193"/>
                          <a:pt x="2141" y="1030"/>
                          <a:pt x="2130" y="858"/>
                        </a:cubicBezTo>
                        <a:cubicBezTo>
                          <a:pt x="2116" y="653"/>
                          <a:pt x="1985" y="501"/>
                          <a:pt x="1809" y="434"/>
                        </a:cubicBezTo>
                        <a:cubicBezTo>
                          <a:pt x="1784" y="246"/>
                          <a:pt x="1666" y="82"/>
                          <a:pt x="1473" y="24"/>
                        </a:cubicBezTo>
                        <a:cubicBezTo>
                          <a:pt x="1424" y="8"/>
                          <a:pt x="1373" y="1"/>
                          <a:pt x="132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1" name="Google Shape;5691;p196"/>
                  <p:cNvSpPr/>
                  <p:nvPr/>
                </p:nvSpPr>
                <p:spPr>
                  <a:xfrm>
                    <a:off x="8518088" y="4213500"/>
                    <a:ext cx="20925" cy="18850"/>
                  </a:xfrm>
                  <a:custGeom>
                    <a:avLst/>
                    <a:gdLst/>
                    <a:ahLst/>
                    <a:cxnLst/>
                    <a:rect l="l" t="t" r="r" b="b"/>
                    <a:pathLst>
                      <a:path w="837" h="754" extrusionOk="0">
                        <a:moveTo>
                          <a:pt x="418" y="0"/>
                        </a:moveTo>
                        <a:cubicBezTo>
                          <a:pt x="327" y="0"/>
                          <a:pt x="236" y="33"/>
                          <a:pt x="165" y="100"/>
                        </a:cubicBezTo>
                        <a:cubicBezTo>
                          <a:pt x="11" y="241"/>
                          <a:pt x="1" y="479"/>
                          <a:pt x="141" y="631"/>
                        </a:cubicBezTo>
                        <a:cubicBezTo>
                          <a:pt x="216" y="712"/>
                          <a:pt x="317" y="753"/>
                          <a:pt x="419" y="753"/>
                        </a:cubicBezTo>
                        <a:cubicBezTo>
                          <a:pt x="509" y="753"/>
                          <a:pt x="600" y="721"/>
                          <a:pt x="673" y="655"/>
                        </a:cubicBezTo>
                        <a:cubicBezTo>
                          <a:pt x="826" y="513"/>
                          <a:pt x="836" y="276"/>
                          <a:pt x="695" y="122"/>
                        </a:cubicBezTo>
                        <a:cubicBezTo>
                          <a:pt x="621" y="42"/>
                          <a:pt x="519" y="0"/>
                          <a:pt x="41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2" name="Google Shape;5692;p196"/>
                  <p:cNvSpPr/>
                  <p:nvPr/>
                </p:nvSpPr>
                <p:spPr>
                  <a:xfrm>
                    <a:off x="8405713" y="4177275"/>
                    <a:ext cx="29050" cy="27900"/>
                  </a:xfrm>
                  <a:custGeom>
                    <a:avLst/>
                    <a:gdLst/>
                    <a:ahLst/>
                    <a:cxnLst/>
                    <a:rect l="l" t="t" r="r" b="b"/>
                    <a:pathLst>
                      <a:path w="1162" h="1116" extrusionOk="0">
                        <a:moveTo>
                          <a:pt x="721" y="1"/>
                        </a:moveTo>
                        <a:cubicBezTo>
                          <a:pt x="644" y="1"/>
                          <a:pt x="568" y="33"/>
                          <a:pt x="506" y="83"/>
                        </a:cubicBezTo>
                        <a:cubicBezTo>
                          <a:pt x="481" y="77"/>
                          <a:pt x="456" y="74"/>
                          <a:pt x="430" y="74"/>
                        </a:cubicBezTo>
                        <a:cubicBezTo>
                          <a:pt x="355" y="74"/>
                          <a:pt x="277" y="102"/>
                          <a:pt x="214" y="159"/>
                        </a:cubicBezTo>
                        <a:cubicBezTo>
                          <a:pt x="140" y="227"/>
                          <a:pt x="108" y="318"/>
                          <a:pt x="109" y="405"/>
                        </a:cubicBezTo>
                        <a:cubicBezTo>
                          <a:pt x="43" y="471"/>
                          <a:pt x="1" y="559"/>
                          <a:pt x="8" y="652"/>
                        </a:cubicBezTo>
                        <a:cubicBezTo>
                          <a:pt x="16" y="763"/>
                          <a:pt x="88" y="845"/>
                          <a:pt x="182" y="881"/>
                        </a:cubicBezTo>
                        <a:cubicBezTo>
                          <a:pt x="195" y="983"/>
                          <a:pt x="259" y="1072"/>
                          <a:pt x="364" y="1103"/>
                        </a:cubicBezTo>
                        <a:cubicBezTo>
                          <a:pt x="391" y="1112"/>
                          <a:pt x="418" y="1115"/>
                          <a:pt x="445" y="1115"/>
                        </a:cubicBezTo>
                        <a:cubicBezTo>
                          <a:pt x="521" y="1115"/>
                          <a:pt x="596" y="1085"/>
                          <a:pt x="657" y="1035"/>
                        </a:cubicBezTo>
                        <a:cubicBezTo>
                          <a:pt x="681" y="1040"/>
                          <a:pt x="706" y="1043"/>
                          <a:pt x="731" y="1043"/>
                        </a:cubicBezTo>
                        <a:cubicBezTo>
                          <a:pt x="807" y="1043"/>
                          <a:pt x="885" y="1016"/>
                          <a:pt x="949" y="958"/>
                        </a:cubicBezTo>
                        <a:cubicBezTo>
                          <a:pt x="1023" y="889"/>
                          <a:pt x="1056" y="799"/>
                          <a:pt x="1054" y="710"/>
                        </a:cubicBezTo>
                        <a:cubicBezTo>
                          <a:pt x="1119" y="646"/>
                          <a:pt x="1161" y="557"/>
                          <a:pt x="1155" y="463"/>
                        </a:cubicBezTo>
                        <a:cubicBezTo>
                          <a:pt x="1148" y="352"/>
                          <a:pt x="1077" y="270"/>
                          <a:pt x="982" y="234"/>
                        </a:cubicBezTo>
                        <a:cubicBezTo>
                          <a:pt x="969" y="134"/>
                          <a:pt x="904" y="46"/>
                          <a:pt x="801" y="13"/>
                        </a:cubicBezTo>
                        <a:cubicBezTo>
                          <a:pt x="774" y="5"/>
                          <a:pt x="747" y="1"/>
                          <a:pt x="7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3" name="Google Shape;5693;p196"/>
                  <p:cNvSpPr/>
                  <p:nvPr/>
                </p:nvSpPr>
                <p:spPr>
                  <a:xfrm>
                    <a:off x="8414063" y="4185575"/>
                    <a:ext cx="11325" cy="10200"/>
                  </a:xfrm>
                  <a:custGeom>
                    <a:avLst/>
                    <a:gdLst/>
                    <a:ahLst/>
                    <a:cxnLst/>
                    <a:rect l="l" t="t" r="r" b="b"/>
                    <a:pathLst>
                      <a:path w="453" h="408" extrusionOk="0">
                        <a:moveTo>
                          <a:pt x="225" y="1"/>
                        </a:moveTo>
                        <a:cubicBezTo>
                          <a:pt x="176" y="1"/>
                          <a:pt x="127" y="18"/>
                          <a:pt x="88" y="54"/>
                        </a:cubicBezTo>
                        <a:cubicBezTo>
                          <a:pt x="5" y="130"/>
                          <a:pt x="1" y="259"/>
                          <a:pt x="77" y="341"/>
                        </a:cubicBezTo>
                        <a:cubicBezTo>
                          <a:pt x="117" y="386"/>
                          <a:pt x="172" y="408"/>
                          <a:pt x="227" y="408"/>
                        </a:cubicBezTo>
                        <a:cubicBezTo>
                          <a:pt x="276" y="408"/>
                          <a:pt x="325" y="390"/>
                          <a:pt x="364" y="355"/>
                        </a:cubicBezTo>
                        <a:cubicBezTo>
                          <a:pt x="447" y="279"/>
                          <a:pt x="452" y="150"/>
                          <a:pt x="377" y="67"/>
                        </a:cubicBezTo>
                        <a:cubicBezTo>
                          <a:pt x="337" y="23"/>
                          <a:pt x="281" y="1"/>
                          <a:pt x="22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4" name="Google Shape;5694;p196"/>
                  <p:cNvSpPr/>
                  <p:nvPr/>
                </p:nvSpPr>
                <p:spPr>
                  <a:xfrm>
                    <a:off x="8672863" y="4127075"/>
                    <a:ext cx="39700" cy="34875"/>
                  </a:xfrm>
                  <a:custGeom>
                    <a:avLst/>
                    <a:gdLst/>
                    <a:ahLst/>
                    <a:cxnLst/>
                    <a:rect l="l" t="t" r="r" b="b"/>
                    <a:pathLst>
                      <a:path w="1588" h="1395" extrusionOk="0">
                        <a:moveTo>
                          <a:pt x="882" y="1"/>
                        </a:moveTo>
                        <a:cubicBezTo>
                          <a:pt x="803" y="1"/>
                          <a:pt x="728" y="23"/>
                          <a:pt x="663" y="62"/>
                        </a:cubicBezTo>
                        <a:cubicBezTo>
                          <a:pt x="620" y="50"/>
                          <a:pt x="576" y="44"/>
                          <a:pt x="532" y="44"/>
                        </a:cubicBezTo>
                        <a:cubicBezTo>
                          <a:pt x="457" y="44"/>
                          <a:pt x="382" y="63"/>
                          <a:pt x="318" y="106"/>
                        </a:cubicBezTo>
                        <a:cubicBezTo>
                          <a:pt x="195" y="187"/>
                          <a:pt x="149" y="321"/>
                          <a:pt x="167" y="452"/>
                        </a:cubicBezTo>
                        <a:cubicBezTo>
                          <a:pt x="61" y="534"/>
                          <a:pt x="0" y="662"/>
                          <a:pt x="32" y="802"/>
                        </a:cubicBezTo>
                        <a:cubicBezTo>
                          <a:pt x="63" y="939"/>
                          <a:pt x="169" y="1042"/>
                          <a:pt x="299" y="1090"/>
                        </a:cubicBezTo>
                        <a:cubicBezTo>
                          <a:pt x="335" y="1216"/>
                          <a:pt x="432" y="1328"/>
                          <a:pt x="576" y="1374"/>
                        </a:cubicBezTo>
                        <a:cubicBezTo>
                          <a:pt x="620" y="1388"/>
                          <a:pt x="664" y="1394"/>
                          <a:pt x="707" y="1394"/>
                        </a:cubicBezTo>
                        <a:cubicBezTo>
                          <a:pt x="786" y="1394"/>
                          <a:pt x="860" y="1372"/>
                          <a:pt x="924" y="1333"/>
                        </a:cubicBezTo>
                        <a:cubicBezTo>
                          <a:pt x="966" y="1345"/>
                          <a:pt x="1009" y="1351"/>
                          <a:pt x="1052" y="1351"/>
                        </a:cubicBezTo>
                        <a:cubicBezTo>
                          <a:pt x="1129" y="1351"/>
                          <a:pt x="1205" y="1331"/>
                          <a:pt x="1271" y="1287"/>
                        </a:cubicBezTo>
                        <a:cubicBezTo>
                          <a:pt x="1392" y="1207"/>
                          <a:pt x="1440" y="1073"/>
                          <a:pt x="1418" y="941"/>
                        </a:cubicBezTo>
                        <a:cubicBezTo>
                          <a:pt x="1526" y="862"/>
                          <a:pt x="1587" y="733"/>
                          <a:pt x="1554" y="592"/>
                        </a:cubicBezTo>
                        <a:cubicBezTo>
                          <a:pt x="1525" y="456"/>
                          <a:pt x="1417" y="354"/>
                          <a:pt x="1285" y="304"/>
                        </a:cubicBezTo>
                        <a:cubicBezTo>
                          <a:pt x="1251" y="178"/>
                          <a:pt x="1152" y="67"/>
                          <a:pt x="1010" y="21"/>
                        </a:cubicBezTo>
                        <a:cubicBezTo>
                          <a:pt x="967" y="7"/>
                          <a:pt x="924" y="1"/>
                          <a:pt x="8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5" name="Google Shape;5695;p196"/>
                  <p:cNvSpPr/>
                  <p:nvPr/>
                </p:nvSpPr>
                <p:spPr>
                  <a:xfrm>
                    <a:off x="8685538" y="4136875"/>
                    <a:ext cx="14925" cy="13375"/>
                  </a:xfrm>
                  <a:custGeom>
                    <a:avLst/>
                    <a:gdLst/>
                    <a:ahLst/>
                    <a:cxnLst/>
                    <a:rect l="l" t="t" r="r" b="b"/>
                    <a:pathLst>
                      <a:path w="597" h="535" extrusionOk="0">
                        <a:moveTo>
                          <a:pt x="297" y="0"/>
                        </a:moveTo>
                        <a:cubicBezTo>
                          <a:pt x="184" y="0"/>
                          <a:pt x="80" y="73"/>
                          <a:pt x="43" y="185"/>
                        </a:cubicBezTo>
                        <a:cubicBezTo>
                          <a:pt x="0" y="326"/>
                          <a:pt x="77" y="476"/>
                          <a:pt x="216" y="521"/>
                        </a:cubicBezTo>
                        <a:cubicBezTo>
                          <a:pt x="243" y="530"/>
                          <a:pt x="271" y="534"/>
                          <a:pt x="298" y="534"/>
                        </a:cubicBezTo>
                        <a:cubicBezTo>
                          <a:pt x="411" y="534"/>
                          <a:pt x="516" y="462"/>
                          <a:pt x="552" y="349"/>
                        </a:cubicBezTo>
                        <a:cubicBezTo>
                          <a:pt x="596" y="209"/>
                          <a:pt x="519" y="59"/>
                          <a:pt x="379" y="13"/>
                        </a:cubicBezTo>
                        <a:cubicBezTo>
                          <a:pt x="352" y="4"/>
                          <a:pt x="324" y="0"/>
                          <a:pt x="297"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6" name="Google Shape;5696;p196"/>
                  <p:cNvSpPr/>
                  <p:nvPr/>
                </p:nvSpPr>
                <p:spPr>
                  <a:xfrm>
                    <a:off x="8577363" y="4213125"/>
                    <a:ext cx="33625" cy="29050"/>
                  </a:xfrm>
                  <a:custGeom>
                    <a:avLst/>
                    <a:gdLst/>
                    <a:ahLst/>
                    <a:cxnLst/>
                    <a:rect l="l" t="t" r="r" b="b"/>
                    <a:pathLst>
                      <a:path w="1345" h="1162" extrusionOk="0">
                        <a:moveTo>
                          <a:pt x="553" y="1"/>
                        </a:moveTo>
                        <a:cubicBezTo>
                          <a:pt x="495" y="1"/>
                          <a:pt x="436" y="15"/>
                          <a:pt x="379" y="46"/>
                        </a:cubicBezTo>
                        <a:cubicBezTo>
                          <a:pt x="280" y="99"/>
                          <a:pt x="220" y="189"/>
                          <a:pt x="198" y="287"/>
                        </a:cubicBezTo>
                        <a:cubicBezTo>
                          <a:pt x="110" y="340"/>
                          <a:pt x="39" y="425"/>
                          <a:pt x="23" y="527"/>
                        </a:cubicBezTo>
                        <a:cubicBezTo>
                          <a:pt x="0" y="651"/>
                          <a:pt x="54" y="759"/>
                          <a:pt x="150" y="824"/>
                        </a:cubicBezTo>
                        <a:cubicBezTo>
                          <a:pt x="138" y="938"/>
                          <a:pt x="181" y="1052"/>
                          <a:pt x="288" y="1116"/>
                        </a:cubicBezTo>
                        <a:cubicBezTo>
                          <a:pt x="339" y="1147"/>
                          <a:pt x="396" y="1161"/>
                          <a:pt x="453" y="1161"/>
                        </a:cubicBezTo>
                        <a:cubicBezTo>
                          <a:pt x="512" y="1161"/>
                          <a:pt x="571" y="1146"/>
                          <a:pt x="626" y="1120"/>
                        </a:cubicBezTo>
                        <a:cubicBezTo>
                          <a:pt x="676" y="1146"/>
                          <a:pt x="733" y="1161"/>
                          <a:pt x="791" y="1161"/>
                        </a:cubicBezTo>
                        <a:cubicBezTo>
                          <a:pt x="849" y="1161"/>
                          <a:pt x="908" y="1147"/>
                          <a:pt x="965" y="1116"/>
                        </a:cubicBezTo>
                        <a:cubicBezTo>
                          <a:pt x="1064" y="1062"/>
                          <a:pt x="1124" y="973"/>
                          <a:pt x="1145" y="876"/>
                        </a:cubicBezTo>
                        <a:cubicBezTo>
                          <a:pt x="1235" y="823"/>
                          <a:pt x="1304" y="738"/>
                          <a:pt x="1323" y="634"/>
                        </a:cubicBezTo>
                        <a:cubicBezTo>
                          <a:pt x="1345" y="512"/>
                          <a:pt x="1291" y="403"/>
                          <a:pt x="1196" y="338"/>
                        </a:cubicBezTo>
                        <a:cubicBezTo>
                          <a:pt x="1206" y="222"/>
                          <a:pt x="1162" y="109"/>
                          <a:pt x="1056" y="46"/>
                        </a:cubicBezTo>
                        <a:cubicBezTo>
                          <a:pt x="1005" y="15"/>
                          <a:pt x="948" y="1"/>
                          <a:pt x="890" y="1"/>
                        </a:cubicBezTo>
                        <a:cubicBezTo>
                          <a:pt x="832" y="1"/>
                          <a:pt x="772" y="15"/>
                          <a:pt x="718" y="41"/>
                        </a:cubicBezTo>
                        <a:cubicBezTo>
                          <a:pt x="668" y="15"/>
                          <a:pt x="611" y="1"/>
                          <a:pt x="55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7" name="Google Shape;5697;p196"/>
                  <p:cNvSpPr/>
                  <p:nvPr/>
                </p:nvSpPr>
                <p:spPr>
                  <a:xfrm>
                    <a:off x="8587213" y="4221150"/>
                    <a:ext cx="13050" cy="11450"/>
                  </a:xfrm>
                  <a:custGeom>
                    <a:avLst/>
                    <a:gdLst/>
                    <a:ahLst/>
                    <a:cxnLst/>
                    <a:rect l="l" t="t" r="r" b="b"/>
                    <a:pathLst>
                      <a:path w="522" h="458" extrusionOk="0">
                        <a:moveTo>
                          <a:pt x="261" y="1"/>
                        </a:moveTo>
                        <a:cubicBezTo>
                          <a:pt x="224" y="1"/>
                          <a:pt x="186" y="10"/>
                          <a:pt x="151" y="29"/>
                        </a:cubicBezTo>
                        <a:cubicBezTo>
                          <a:pt x="39" y="90"/>
                          <a:pt x="0" y="228"/>
                          <a:pt x="59" y="339"/>
                        </a:cubicBezTo>
                        <a:cubicBezTo>
                          <a:pt x="102" y="415"/>
                          <a:pt x="181" y="458"/>
                          <a:pt x="262" y="458"/>
                        </a:cubicBezTo>
                        <a:cubicBezTo>
                          <a:pt x="298" y="458"/>
                          <a:pt x="336" y="449"/>
                          <a:pt x="370" y="431"/>
                        </a:cubicBezTo>
                        <a:cubicBezTo>
                          <a:pt x="482" y="370"/>
                          <a:pt x="522" y="231"/>
                          <a:pt x="461" y="120"/>
                        </a:cubicBezTo>
                        <a:cubicBezTo>
                          <a:pt x="420" y="44"/>
                          <a:pt x="342" y="1"/>
                          <a:pt x="26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8" name="Google Shape;5698;p196"/>
                  <p:cNvSpPr/>
                  <p:nvPr/>
                </p:nvSpPr>
                <p:spPr>
                  <a:xfrm>
                    <a:off x="8669588" y="4177000"/>
                    <a:ext cx="37900" cy="36650"/>
                  </a:xfrm>
                  <a:custGeom>
                    <a:avLst/>
                    <a:gdLst/>
                    <a:ahLst/>
                    <a:cxnLst/>
                    <a:rect l="l" t="t" r="r" b="b"/>
                    <a:pathLst>
                      <a:path w="1516" h="1466" extrusionOk="0">
                        <a:moveTo>
                          <a:pt x="932" y="0"/>
                        </a:moveTo>
                        <a:cubicBezTo>
                          <a:pt x="829" y="0"/>
                          <a:pt x="727" y="43"/>
                          <a:pt x="647" y="113"/>
                        </a:cubicBezTo>
                        <a:cubicBezTo>
                          <a:pt x="617" y="106"/>
                          <a:pt x="586" y="102"/>
                          <a:pt x="555" y="102"/>
                        </a:cubicBezTo>
                        <a:cubicBezTo>
                          <a:pt x="454" y="102"/>
                          <a:pt x="351" y="139"/>
                          <a:pt x="269" y="218"/>
                        </a:cubicBezTo>
                        <a:cubicBezTo>
                          <a:pt x="173" y="308"/>
                          <a:pt x="131" y="428"/>
                          <a:pt x="137" y="543"/>
                        </a:cubicBezTo>
                        <a:cubicBezTo>
                          <a:pt x="54" y="630"/>
                          <a:pt x="0" y="746"/>
                          <a:pt x="11" y="869"/>
                        </a:cubicBezTo>
                        <a:cubicBezTo>
                          <a:pt x="24" y="1015"/>
                          <a:pt x="118" y="1119"/>
                          <a:pt x="244" y="1164"/>
                        </a:cubicBezTo>
                        <a:cubicBezTo>
                          <a:pt x="264" y="1298"/>
                          <a:pt x="347" y="1411"/>
                          <a:pt x="486" y="1451"/>
                        </a:cubicBezTo>
                        <a:cubicBezTo>
                          <a:pt x="519" y="1461"/>
                          <a:pt x="552" y="1465"/>
                          <a:pt x="585" y="1465"/>
                        </a:cubicBezTo>
                        <a:cubicBezTo>
                          <a:pt x="687" y="1465"/>
                          <a:pt x="787" y="1423"/>
                          <a:pt x="869" y="1354"/>
                        </a:cubicBezTo>
                        <a:cubicBezTo>
                          <a:pt x="899" y="1361"/>
                          <a:pt x="930" y="1364"/>
                          <a:pt x="961" y="1364"/>
                        </a:cubicBezTo>
                        <a:cubicBezTo>
                          <a:pt x="1062" y="1364"/>
                          <a:pt x="1165" y="1327"/>
                          <a:pt x="1248" y="1246"/>
                        </a:cubicBezTo>
                        <a:cubicBezTo>
                          <a:pt x="1344" y="1155"/>
                          <a:pt x="1385" y="1036"/>
                          <a:pt x="1379" y="922"/>
                        </a:cubicBezTo>
                        <a:cubicBezTo>
                          <a:pt x="1464" y="835"/>
                          <a:pt x="1516" y="718"/>
                          <a:pt x="1505" y="595"/>
                        </a:cubicBezTo>
                        <a:cubicBezTo>
                          <a:pt x="1493" y="449"/>
                          <a:pt x="1398" y="344"/>
                          <a:pt x="1273" y="299"/>
                        </a:cubicBezTo>
                        <a:cubicBezTo>
                          <a:pt x="1251" y="166"/>
                          <a:pt x="1168" y="53"/>
                          <a:pt x="1029" y="14"/>
                        </a:cubicBezTo>
                        <a:cubicBezTo>
                          <a:pt x="997" y="4"/>
                          <a:pt x="965" y="0"/>
                          <a:pt x="93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9" name="Google Shape;5699;p196"/>
                  <p:cNvSpPr/>
                  <p:nvPr/>
                </p:nvSpPr>
                <p:spPr>
                  <a:xfrm>
                    <a:off x="8680438" y="4187925"/>
                    <a:ext cx="14775" cy="13325"/>
                  </a:xfrm>
                  <a:custGeom>
                    <a:avLst/>
                    <a:gdLst/>
                    <a:ahLst/>
                    <a:cxnLst/>
                    <a:rect l="l" t="t" r="r" b="b"/>
                    <a:pathLst>
                      <a:path w="591" h="533" extrusionOk="0">
                        <a:moveTo>
                          <a:pt x="296" y="0"/>
                        </a:moveTo>
                        <a:cubicBezTo>
                          <a:pt x="230" y="0"/>
                          <a:pt x="163" y="25"/>
                          <a:pt x="111" y="73"/>
                        </a:cubicBezTo>
                        <a:cubicBezTo>
                          <a:pt x="5" y="175"/>
                          <a:pt x="0" y="343"/>
                          <a:pt x="102" y="450"/>
                        </a:cubicBezTo>
                        <a:cubicBezTo>
                          <a:pt x="154" y="505"/>
                          <a:pt x="224" y="532"/>
                          <a:pt x="295" y="532"/>
                        </a:cubicBezTo>
                        <a:cubicBezTo>
                          <a:pt x="361" y="532"/>
                          <a:pt x="427" y="507"/>
                          <a:pt x="479" y="458"/>
                        </a:cubicBezTo>
                        <a:cubicBezTo>
                          <a:pt x="585" y="358"/>
                          <a:pt x="590" y="189"/>
                          <a:pt x="488" y="82"/>
                        </a:cubicBezTo>
                        <a:cubicBezTo>
                          <a:pt x="436" y="28"/>
                          <a:pt x="366" y="0"/>
                          <a:pt x="29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0" name="Google Shape;5700;p196"/>
                  <p:cNvSpPr/>
                  <p:nvPr/>
                </p:nvSpPr>
                <p:spPr>
                  <a:xfrm>
                    <a:off x="8525513" y="4156600"/>
                    <a:ext cx="37875" cy="36700"/>
                  </a:xfrm>
                  <a:custGeom>
                    <a:avLst/>
                    <a:gdLst/>
                    <a:ahLst/>
                    <a:cxnLst/>
                    <a:rect l="l" t="t" r="r" b="b"/>
                    <a:pathLst>
                      <a:path w="1515" h="1468" extrusionOk="0">
                        <a:moveTo>
                          <a:pt x="931" y="0"/>
                        </a:moveTo>
                        <a:cubicBezTo>
                          <a:pt x="829" y="0"/>
                          <a:pt x="729" y="43"/>
                          <a:pt x="649" y="113"/>
                        </a:cubicBezTo>
                        <a:cubicBezTo>
                          <a:pt x="620" y="106"/>
                          <a:pt x="589" y="103"/>
                          <a:pt x="559" y="103"/>
                        </a:cubicBezTo>
                        <a:cubicBezTo>
                          <a:pt x="457" y="103"/>
                          <a:pt x="351" y="140"/>
                          <a:pt x="268" y="219"/>
                        </a:cubicBezTo>
                        <a:cubicBezTo>
                          <a:pt x="173" y="309"/>
                          <a:pt x="132" y="429"/>
                          <a:pt x="137" y="545"/>
                        </a:cubicBezTo>
                        <a:cubicBezTo>
                          <a:pt x="53" y="632"/>
                          <a:pt x="1" y="748"/>
                          <a:pt x="11" y="871"/>
                        </a:cubicBezTo>
                        <a:cubicBezTo>
                          <a:pt x="23" y="1017"/>
                          <a:pt x="119" y="1121"/>
                          <a:pt x="243" y="1166"/>
                        </a:cubicBezTo>
                        <a:cubicBezTo>
                          <a:pt x="263" y="1300"/>
                          <a:pt x="347" y="1413"/>
                          <a:pt x="485" y="1453"/>
                        </a:cubicBezTo>
                        <a:cubicBezTo>
                          <a:pt x="518" y="1463"/>
                          <a:pt x="552" y="1467"/>
                          <a:pt x="585" y="1467"/>
                        </a:cubicBezTo>
                        <a:cubicBezTo>
                          <a:pt x="687" y="1467"/>
                          <a:pt x="787" y="1425"/>
                          <a:pt x="867" y="1356"/>
                        </a:cubicBezTo>
                        <a:cubicBezTo>
                          <a:pt x="897" y="1363"/>
                          <a:pt x="928" y="1366"/>
                          <a:pt x="959" y="1366"/>
                        </a:cubicBezTo>
                        <a:cubicBezTo>
                          <a:pt x="1060" y="1366"/>
                          <a:pt x="1164" y="1329"/>
                          <a:pt x="1247" y="1249"/>
                        </a:cubicBezTo>
                        <a:cubicBezTo>
                          <a:pt x="1342" y="1158"/>
                          <a:pt x="1383" y="1039"/>
                          <a:pt x="1378" y="925"/>
                        </a:cubicBezTo>
                        <a:cubicBezTo>
                          <a:pt x="1463" y="838"/>
                          <a:pt x="1514" y="721"/>
                          <a:pt x="1504" y="598"/>
                        </a:cubicBezTo>
                        <a:cubicBezTo>
                          <a:pt x="1492" y="454"/>
                          <a:pt x="1398" y="347"/>
                          <a:pt x="1271" y="302"/>
                        </a:cubicBezTo>
                        <a:cubicBezTo>
                          <a:pt x="1252" y="168"/>
                          <a:pt x="1169" y="53"/>
                          <a:pt x="1031" y="15"/>
                        </a:cubicBezTo>
                        <a:cubicBezTo>
                          <a:pt x="998" y="5"/>
                          <a:pt x="964" y="0"/>
                          <a:pt x="9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1" name="Google Shape;5701;p196"/>
                  <p:cNvSpPr/>
                  <p:nvPr/>
                </p:nvSpPr>
                <p:spPr>
                  <a:xfrm>
                    <a:off x="8536388" y="4167525"/>
                    <a:ext cx="14750" cy="13325"/>
                  </a:xfrm>
                  <a:custGeom>
                    <a:avLst/>
                    <a:gdLst/>
                    <a:ahLst/>
                    <a:cxnLst/>
                    <a:rect l="l" t="t" r="r" b="b"/>
                    <a:pathLst>
                      <a:path w="590" h="533" extrusionOk="0">
                        <a:moveTo>
                          <a:pt x="295" y="1"/>
                        </a:moveTo>
                        <a:cubicBezTo>
                          <a:pt x="229" y="1"/>
                          <a:pt x="163" y="25"/>
                          <a:pt x="110" y="74"/>
                        </a:cubicBezTo>
                        <a:cubicBezTo>
                          <a:pt x="4" y="176"/>
                          <a:pt x="1" y="344"/>
                          <a:pt x="101" y="451"/>
                        </a:cubicBezTo>
                        <a:cubicBezTo>
                          <a:pt x="154" y="505"/>
                          <a:pt x="224" y="533"/>
                          <a:pt x="295" y="533"/>
                        </a:cubicBezTo>
                        <a:cubicBezTo>
                          <a:pt x="361" y="533"/>
                          <a:pt x="427" y="508"/>
                          <a:pt x="479" y="459"/>
                        </a:cubicBezTo>
                        <a:cubicBezTo>
                          <a:pt x="586" y="359"/>
                          <a:pt x="590" y="190"/>
                          <a:pt x="488" y="83"/>
                        </a:cubicBezTo>
                        <a:cubicBezTo>
                          <a:pt x="436" y="28"/>
                          <a:pt x="366" y="1"/>
                          <a:pt x="29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2" name="Google Shape;5702;p196"/>
                  <p:cNvSpPr/>
                  <p:nvPr/>
                </p:nvSpPr>
                <p:spPr>
                  <a:xfrm>
                    <a:off x="8468538" y="4181025"/>
                    <a:ext cx="37875" cy="36675"/>
                  </a:xfrm>
                  <a:custGeom>
                    <a:avLst/>
                    <a:gdLst/>
                    <a:ahLst/>
                    <a:cxnLst/>
                    <a:rect l="l" t="t" r="r" b="b"/>
                    <a:pathLst>
                      <a:path w="1515" h="1467" extrusionOk="0">
                        <a:moveTo>
                          <a:pt x="930" y="1"/>
                        </a:moveTo>
                        <a:cubicBezTo>
                          <a:pt x="828" y="1"/>
                          <a:pt x="729" y="44"/>
                          <a:pt x="649" y="114"/>
                        </a:cubicBezTo>
                        <a:cubicBezTo>
                          <a:pt x="619" y="107"/>
                          <a:pt x="589" y="104"/>
                          <a:pt x="558" y="104"/>
                        </a:cubicBezTo>
                        <a:cubicBezTo>
                          <a:pt x="456" y="104"/>
                          <a:pt x="351" y="141"/>
                          <a:pt x="269" y="220"/>
                        </a:cubicBezTo>
                        <a:cubicBezTo>
                          <a:pt x="174" y="310"/>
                          <a:pt x="133" y="430"/>
                          <a:pt x="138" y="546"/>
                        </a:cubicBezTo>
                        <a:cubicBezTo>
                          <a:pt x="52" y="633"/>
                          <a:pt x="1" y="749"/>
                          <a:pt x="12" y="870"/>
                        </a:cubicBezTo>
                        <a:cubicBezTo>
                          <a:pt x="23" y="1016"/>
                          <a:pt x="119" y="1121"/>
                          <a:pt x="244" y="1166"/>
                        </a:cubicBezTo>
                        <a:cubicBezTo>
                          <a:pt x="264" y="1299"/>
                          <a:pt x="348" y="1413"/>
                          <a:pt x="486" y="1453"/>
                        </a:cubicBezTo>
                        <a:cubicBezTo>
                          <a:pt x="519" y="1462"/>
                          <a:pt x="552" y="1467"/>
                          <a:pt x="585" y="1467"/>
                        </a:cubicBezTo>
                        <a:cubicBezTo>
                          <a:pt x="687" y="1467"/>
                          <a:pt x="787" y="1425"/>
                          <a:pt x="868" y="1356"/>
                        </a:cubicBezTo>
                        <a:cubicBezTo>
                          <a:pt x="897" y="1362"/>
                          <a:pt x="927" y="1365"/>
                          <a:pt x="958" y="1365"/>
                        </a:cubicBezTo>
                        <a:cubicBezTo>
                          <a:pt x="1060" y="1365"/>
                          <a:pt x="1164" y="1329"/>
                          <a:pt x="1248" y="1248"/>
                        </a:cubicBezTo>
                        <a:cubicBezTo>
                          <a:pt x="1343" y="1157"/>
                          <a:pt x="1384" y="1038"/>
                          <a:pt x="1379" y="923"/>
                        </a:cubicBezTo>
                        <a:cubicBezTo>
                          <a:pt x="1463" y="836"/>
                          <a:pt x="1515" y="720"/>
                          <a:pt x="1505" y="597"/>
                        </a:cubicBezTo>
                        <a:cubicBezTo>
                          <a:pt x="1492" y="452"/>
                          <a:pt x="1397" y="346"/>
                          <a:pt x="1272" y="301"/>
                        </a:cubicBezTo>
                        <a:cubicBezTo>
                          <a:pt x="1253" y="169"/>
                          <a:pt x="1169" y="54"/>
                          <a:pt x="1031" y="15"/>
                        </a:cubicBezTo>
                        <a:cubicBezTo>
                          <a:pt x="997" y="6"/>
                          <a:pt x="964" y="1"/>
                          <a:pt x="9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3" name="Google Shape;5703;p196"/>
                  <p:cNvSpPr/>
                  <p:nvPr/>
                </p:nvSpPr>
                <p:spPr>
                  <a:xfrm>
                    <a:off x="8479388" y="4191975"/>
                    <a:ext cx="14800" cy="13325"/>
                  </a:xfrm>
                  <a:custGeom>
                    <a:avLst/>
                    <a:gdLst/>
                    <a:ahLst/>
                    <a:cxnLst/>
                    <a:rect l="l" t="t" r="r" b="b"/>
                    <a:pathLst>
                      <a:path w="592" h="533" extrusionOk="0">
                        <a:moveTo>
                          <a:pt x="296" y="1"/>
                        </a:moveTo>
                        <a:cubicBezTo>
                          <a:pt x="230" y="1"/>
                          <a:pt x="163" y="25"/>
                          <a:pt x="111" y="74"/>
                        </a:cubicBezTo>
                        <a:cubicBezTo>
                          <a:pt x="5" y="175"/>
                          <a:pt x="1" y="344"/>
                          <a:pt x="102" y="451"/>
                        </a:cubicBezTo>
                        <a:cubicBezTo>
                          <a:pt x="154" y="505"/>
                          <a:pt x="225" y="533"/>
                          <a:pt x="295" y="533"/>
                        </a:cubicBezTo>
                        <a:cubicBezTo>
                          <a:pt x="362" y="533"/>
                          <a:pt x="428" y="508"/>
                          <a:pt x="480" y="459"/>
                        </a:cubicBezTo>
                        <a:cubicBezTo>
                          <a:pt x="586" y="359"/>
                          <a:pt x="592" y="190"/>
                          <a:pt x="489" y="83"/>
                        </a:cubicBezTo>
                        <a:cubicBezTo>
                          <a:pt x="437" y="28"/>
                          <a:pt x="367" y="1"/>
                          <a:pt x="29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4" name="Google Shape;5704;p196"/>
                  <p:cNvSpPr/>
                  <p:nvPr/>
                </p:nvSpPr>
                <p:spPr>
                  <a:xfrm>
                    <a:off x="8717288" y="4214000"/>
                    <a:ext cx="28650" cy="27650"/>
                  </a:xfrm>
                  <a:custGeom>
                    <a:avLst/>
                    <a:gdLst/>
                    <a:ahLst/>
                    <a:cxnLst/>
                    <a:rect l="l" t="t" r="r" b="b"/>
                    <a:pathLst>
                      <a:path w="1146" h="1106" extrusionOk="0">
                        <a:moveTo>
                          <a:pt x="703" y="0"/>
                        </a:moveTo>
                        <a:cubicBezTo>
                          <a:pt x="627" y="0"/>
                          <a:pt x="552" y="32"/>
                          <a:pt x="491" y="85"/>
                        </a:cubicBezTo>
                        <a:cubicBezTo>
                          <a:pt x="469" y="80"/>
                          <a:pt x="446" y="77"/>
                          <a:pt x="424" y="77"/>
                        </a:cubicBezTo>
                        <a:cubicBezTo>
                          <a:pt x="347" y="77"/>
                          <a:pt x="268" y="106"/>
                          <a:pt x="205" y="166"/>
                        </a:cubicBezTo>
                        <a:cubicBezTo>
                          <a:pt x="133" y="233"/>
                          <a:pt x="102" y="323"/>
                          <a:pt x="106" y="410"/>
                        </a:cubicBezTo>
                        <a:cubicBezTo>
                          <a:pt x="42" y="476"/>
                          <a:pt x="1" y="564"/>
                          <a:pt x="10" y="656"/>
                        </a:cubicBezTo>
                        <a:cubicBezTo>
                          <a:pt x="19" y="766"/>
                          <a:pt x="91" y="846"/>
                          <a:pt x="185" y="878"/>
                        </a:cubicBezTo>
                        <a:cubicBezTo>
                          <a:pt x="200" y="980"/>
                          <a:pt x="265" y="1066"/>
                          <a:pt x="368" y="1095"/>
                        </a:cubicBezTo>
                        <a:cubicBezTo>
                          <a:pt x="393" y="1102"/>
                          <a:pt x="418" y="1106"/>
                          <a:pt x="442" y="1106"/>
                        </a:cubicBezTo>
                        <a:cubicBezTo>
                          <a:pt x="519" y="1106"/>
                          <a:pt x="595" y="1073"/>
                          <a:pt x="656" y="1021"/>
                        </a:cubicBezTo>
                        <a:cubicBezTo>
                          <a:pt x="679" y="1026"/>
                          <a:pt x="702" y="1028"/>
                          <a:pt x="726" y="1028"/>
                        </a:cubicBezTo>
                        <a:cubicBezTo>
                          <a:pt x="802" y="1028"/>
                          <a:pt x="880" y="1001"/>
                          <a:pt x="943" y="940"/>
                        </a:cubicBezTo>
                        <a:cubicBezTo>
                          <a:pt x="1014" y="872"/>
                          <a:pt x="1045" y="783"/>
                          <a:pt x="1041" y="694"/>
                        </a:cubicBezTo>
                        <a:cubicBezTo>
                          <a:pt x="1106" y="630"/>
                          <a:pt x="1146" y="540"/>
                          <a:pt x="1137" y="448"/>
                        </a:cubicBezTo>
                        <a:cubicBezTo>
                          <a:pt x="1127" y="340"/>
                          <a:pt x="1056" y="259"/>
                          <a:pt x="962" y="226"/>
                        </a:cubicBezTo>
                        <a:cubicBezTo>
                          <a:pt x="947" y="126"/>
                          <a:pt x="884" y="41"/>
                          <a:pt x="779" y="11"/>
                        </a:cubicBezTo>
                        <a:cubicBezTo>
                          <a:pt x="754" y="4"/>
                          <a:pt x="729" y="0"/>
                          <a:pt x="7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5" name="Google Shape;5705;p196"/>
                  <p:cNvSpPr/>
                  <p:nvPr/>
                </p:nvSpPr>
                <p:spPr>
                  <a:xfrm>
                    <a:off x="8725563" y="4222250"/>
                    <a:ext cx="11075" cy="10075"/>
                  </a:xfrm>
                  <a:custGeom>
                    <a:avLst/>
                    <a:gdLst/>
                    <a:ahLst/>
                    <a:cxnLst/>
                    <a:rect l="l" t="t" r="r" b="b"/>
                    <a:pathLst>
                      <a:path w="443" h="403" extrusionOk="0">
                        <a:moveTo>
                          <a:pt x="222" y="0"/>
                        </a:moveTo>
                        <a:cubicBezTo>
                          <a:pt x="173" y="0"/>
                          <a:pt x="123" y="19"/>
                          <a:pt x="83" y="56"/>
                        </a:cubicBezTo>
                        <a:cubicBezTo>
                          <a:pt x="3" y="133"/>
                          <a:pt x="1" y="260"/>
                          <a:pt x="75" y="340"/>
                        </a:cubicBezTo>
                        <a:cubicBezTo>
                          <a:pt x="114" y="382"/>
                          <a:pt x="167" y="402"/>
                          <a:pt x="220" y="402"/>
                        </a:cubicBezTo>
                        <a:cubicBezTo>
                          <a:pt x="270" y="402"/>
                          <a:pt x="321" y="384"/>
                          <a:pt x="360" y="347"/>
                        </a:cubicBezTo>
                        <a:cubicBezTo>
                          <a:pt x="441" y="270"/>
                          <a:pt x="443" y="143"/>
                          <a:pt x="367" y="62"/>
                        </a:cubicBezTo>
                        <a:cubicBezTo>
                          <a:pt x="328" y="21"/>
                          <a:pt x="275" y="0"/>
                          <a:pt x="22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6" name="Google Shape;5706;p196"/>
                  <p:cNvSpPr/>
                  <p:nvPr/>
                </p:nvSpPr>
                <p:spPr>
                  <a:xfrm>
                    <a:off x="8433363" y="4220725"/>
                    <a:ext cx="28625" cy="27625"/>
                  </a:xfrm>
                  <a:custGeom>
                    <a:avLst/>
                    <a:gdLst/>
                    <a:ahLst/>
                    <a:cxnLst/>
                    <a:rect l="l" t="t" r="r" b="b"/>
                    <a:pathLst>
                      <a:path w="1145" h="1105" extrusionOk="0">
                        <a:moveTo>
                          <a:pt x="703" y="0"/>
                        </a:moveTo>
                        <a:cubicBezTo>
                          <a:pt x="626" y="0"/>
                          <a:pt x="550" y="32"/>
                          <a:pt x="489" y="85"/>
                        </a:cubicBezTo>
                        <a:cubicBezTo>
                          <a:pt x="467" y="80"/>
                          <a:pt x="444" y="78"/>
                          <a:pt x="421" y="78"/>
                        </a:cubicBezTo>
                        <a:cubicBezTo>
                          <a:pt x="344" y="78"/>
                          <a:pt x="265" y="105"/>
                          <a:pt x="202" y="166"/>
                        </a:cubicBezTo>
                        <a:cubicBezTo>
                          <a:pt x="131" y="234"/>
                          <a:pt x="100" y="325"/>
                          <a:pt x="104" y="410"/>
                        </a:cubicBezTo>
                        <a:cubicBezTo>
                          <a:pt x="40" y="475"/>
                          <a:pt x="1" y="563"/>
                          <a:pt x="9" y="655"/>
                        </a:cubicBezTo>
                        <a:cubicBezTo>
                          <a:pt x="18" y="766"/>
                          <a:pt x="90" y="845"/>
                          <a:pt x="185" y="879"/>
                        </a:cubicBezTo>
                        <a:cubicBezTo>
                          <a:pt x="200" y="978"/>
                          <a:pt x="263" y="1065"/>
                          <a:pt x="367" y="1095"/>
                        </a:cubicBezTo>
                        <a:cubicBezTo>
                          <a:pt x="392" y="1102"/>
                          <a:pt x="417" y="1105"/>
                          <a:pt x="442" y="1105"/>
                        </a:cubicBezTo>
                        <a:cubicBezTo>
                          <a:pt x="520" y="1105"/>
                          <a:pt x="596" y="1073"/>
                          <a:pt x="656" y="1021"/>
                        </a:cubicBezTo>
                        <a:cubicBezTo>
                          <a:pt x="678" y="1026"/>
                          <a:pt x="701" y="1028"/>
                          <a:pt x="724" y="1028"/>
                        </a:cubicBezTo>
                        <a:cubicBezTo>
                          <a:pt x="801" y="1028"/>
                          <a:pt x="880" y="1001"/>
                          <a:pt x="943" y="940"/>
                        </a:cubicBezTo>
                        <a:cubicBezTo>
                          <a:pt x="1014" y="872"/>
                          <a:pt x="1045" y="782"/>
                          <a:pt x="1041" y="695"/>
                        </a:cubicBezTo>
                        <a:cubicBezTo>
                          <a:pt x="1107" y="630"/>
                          <a:pt x="1144" y="542"/>
                          <a:pt x="1137" y="450"/>
                        </a:cubicBezTo>
                        <a:cubicBezTo>
                          <a:pt x="1127" y="339"/>
                          <a:pt x="1056" y="260"/>
                          <a:pt x="961" y="227"/>
                        </a:cubicBezTo>
                        <a:cubicBezTo>
                          <a:pt x="946" y="127"/>
                          <a:pt x="882" y="40"/>
                          <a:pt x="777" y="10"/>
                        </a:cubicBezTo>
                        <a:cubicBezTo>
                          <a:pt x="753" y="3"/>
                          <a:pt x="728" y="0"/>
                          <a:pt x="7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7" name="Google Shape;5707;p196"/>
                  <p:cNvSpPr/>
                  <p:nvPr/>
                </p:nvSpPr>
                <p:spPr>
                  <a:xfrm>
                    <a:off x="8441538" y="4228975"/>
                    <a:ext cx="11100" cy="10050"/>
                  </a:xfrm>
                  <a:custGeom>
                    <a:avLst/>
                    <a:gdLst/>
                    <a:ahLst/>
                    <a:cxnLst/>
                    <a:rect l="l" t="t" r="r" b="b"/>
                    <a:pathLst>
                      <a:path w="444" h="402" extrusionOk="0">
                        <a:moveTo>
                          <a:pt x="224" y="0"/>
                        </a:moveTo>
                        <a:cubicBezTo>
                          <a:pt x="174" y="0"/>
                          <a:pt x="124" y="19"/>
                          <a:pt x="84" y="56"/>
                        </a:cubicBezTo>
                        <a:cubicBezTo>
                          <a:pt x="4" y="133"/>
                          <a:pt x="0" y="259"/>
                          <a:pt x="77" y="340"/>
                        </a:cubicBezTo>
                        <a:cubicBezTo>
                          <a:pt x="116" y="381"/>
                          <a:pt x="169" y="402"/>
                          <a:pt x="221" y="402"/>
                        </a:cubicBezTo>
                        <a:cubicBezTo>
                          <a:pt x="272" y="402"/>
                          <a:pt x="322" y="383"/>
                          <a:pt x="361" y="346"/>
                        </a:cubicBezTo>
                        <a:cubicBezTo>
                          <a:pt x="442" y="269"/>
                          <a:pt x="444" y="143"/>
                          <a:pt x="368" y="62"/>
                        </a:cubicBezTo>
                        <a:cubicBezTo>
                          <a:pt x="329" y="21"/>
                          <a:pt x="277" y="0"/>
                          <a:pt x="2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708" name="Google Shape;5708;p196"/>
                <p:cNvGrpSpPr/>
                <p:nvPr/>
              </p:nvGrpSpPr>
              <p:grpSpPr>
                <a:xfrm rot="581699">
                  <a:off x="9231599" y="3532809"/>
                  <a:ext cx="222846" cy="507141"/>
                  <a:chOff x="9231563" y="3533225"/>
                  <a:chExt cx="222850" cy="507150"/>
                </a:xfrm>
              </p:grpSpPr>
              <p:sp>
                <p:nvSpPr>
                  <p:cNvPr id="5709" name="Google Shape;5709;p196"/>
                  <p:cNvSpPr/>
                  <p:nvPr/>
                </p:nvSpPr>
                <p:spPr>
                  <a:xfrm>
                    <a:off x="9231563" y="3533225"/>
                    <a:ext cx="222850" cy="507150"/>
                  </a:xfrm>
                  <a:custGeom>
                    <a:avLst/>
                    <a:gdLst/>
                    <a:ahLst/>
                    <a:cxnLst/>
                    <a:rect l="l" t="t" r="r" b="b"/>
                    <a:pathLst>
                      <a:path w="8914" h="20286" extrusionOk="0">
                        <a:moveTo>
                          <a:pt x="4234" y="0"/>
                        </a:moveTo>
                        <a:cubicBezTo>
                          <a:pt x="4233" y="1"/>
                          <a:pt x="0" y="8248"/>
                          <a:pt x="5126" y="20286"/>
                        </a:cubicBezTo>
                        <a:cubicBezTo>
                          <a:pt x="5126" y="20286"/>
                          <a:pt x="8914" y="9364"/>
                          <a:pt x="8246" y="3344"/>
                        </a:cubicBezTo>
                        <a:lnTo>
                          <a:pt x="8246" y="3344"/>
                        </a:lnTo>
                        <a:cubicBezTo>
                          <a:pt x="8246" y="3345"/>
                          <a:pt x="6909" y="8248"/>
                          <a:pt x="6240" y="13152"/>
                        </a:cubicBezTo>
                        <a:cubicBezTo>
                          <a:pt x="6240" y="13152"/>
                          <a:pt x="6240" y="3120"/>
                          <a:pt x="4234"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0" name="Google Shape;5710;p196"/>
                  <p:cNvSpPr/>
                  <p:nvPr/>
                </p:nvSpPr>
                <p:spPr>
                  <a:xfrm>
                    <a:off x="9231563" y="3533225"/>
                    <a:ext cx="222850" cy="507150"/>
                  </a:xfrm>
                  <a:custGeom>
                    <a:avLst/>
                    <a:gdLst/>
                    <a:ahLst/>
                    <a:cxnLst/>
                    <a:rect l="l" t="t" r="r" b="b"/>
                    <a:pathLst>
                      <a:path w="8914" h="20286" extrusionOk="0">
                        <a:moveTo>
                          <a:pt x="4234" y="0"/>
                        </a:moveTo>
                        <a:cubicBezTo>
                          <a:pt x="4233" y="1"/>
                          <a:pt x="0" y="8248"/>
                          <a:pt x="5126" y="20286"/>
                        </a:cubicBezTo>
                        <a:cubicBezTo>
                          <a:pt x="5126" y="20286"/>
                          <a:pt x="8914" y="9364"/>
                          <a:pt x="8246" y="3344"/>
                        </a:cubicBezTo>
                        <a:lnTo>
                          <a:pt x="8246" y="3344"/>
                        </a:lnTo>
                        <a:cubicBezTo>
                          <a:pt x="8246" y="3345"/>
                          <a:pt x="6909" y="8248"/>
                          <a:pt x="6240" y="13152"/>
                        </a:cubicBezTo>
                        <a:cubicBezTo>
                          <a:pt x="6240" y="13152"/>
                          <a:pt x="6240" y="3120"/>
                          <a:pt x="423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711" name="Google Shape;5711;p196"/>
                <p:cNvSpPr/>
                <p:nvPr/>
              </p:nvSpPr>
              <p:spPr>
                <a:xfrm>
                  <a:off x="9064288" y="3444025"/>
                  <a:ext cx="356725" cy="640925"/>
                </a:xfrm>
                <a:custGeom>
                  <a:avLst/>
                  <a:gdLst/>
                  <a:ahLst/>
                  <a:cxnLst/>
                  <a:rect l="l" t="t" r="r" b="b"/>
                  <a:pathLst>
                    <a:path w="14269" h="25637" extrusionOk="0">
                      <a:moveTo>
                        <a:pt x="3568" y="1"/>
                      </a:moveTo>
                      <a:cubicBezTo>
                        <a:pt x="3568" y="2"/>
                        <a:pt x="4526" y="10380"/>
                        <a:pt x="6848" y="16813"/>
                      </a:cubicBezTo>
                      <a:lnTo>
                        <a:pt x="6848" y="16813"/>
                      </a:lnTo>
                      <a:cubicBezTo>
                        <a:pt x="5460" y="14177"/>
                        <a:pt x="3096" y="10532"/>
                        <a:pt x="1" y="8918"/>
                      </a:cubicBezTo>
                      <a:lnTo>
                        <a:pt x="1" y="8918"/>
                      </a:lnTo>
                      <a:cubicBezTo>
                        <a:pt x="1" y="8919"/>
                        <a:pt x="3123" y="22962"/>
                        <a:pt x="11149" y="25636"/>
                      </a:cubicBezTo>
                      <a:cubicBezTo>
                        <a:pt x="11149" y="25636"/>
                        <a:pt x="14269" y="16942"/>
                        <a:pt x="356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2" name="Google Shape;5712;p196"/>
                <p:cNvSpPr/>
                <p:nvPr/>
              </p:nvSpPr>
              <p:spPr>
                <a:xfrm>
                  <a:off x="9064288" y="3444025"/>
                  <a:ext cx="356725" cy="640925"/>
                </a:xfrm>
                <a:custGeom>
                  <a:avLst/>
                  <a:gdLst/>
                  <a:ahLst/>
                  <a:cxnLst/>
                  <a:rect l="l" t="t" r="r" b="b"/>
                  <a:pathLst>
                    <a:path w="14269" h="25637" extrusionOk="0">
                      <a:moveTo>
                        <a:pt x="3568" y="1"/>
                      </a:moveTo>
                      <a:cubicBezTo>
                        <a:pt x="3568" y="2"/>
                        <a:pt x="4526" y="10380"/>
                        <a:pt x="6848" y="16813"/>
                      </a:cubicBezTo>
                      <a:lnTo>
                        <a:pt x="6848" y="16813"/>
                      </a:lnTo>
                      <a:cubicBezTo>
                        <a:pt x="5460" y="14177"/>
                        <a:pt x="3096" y="10532"/>
                        <a:pt x="1" y="8918"/>
                      </a:cubicBezTo>
                      <a:lnTo>
                        <a:pt x="1" y="8918"/>
                      </a:lnTo>
                      <a:cubicBezTo>
                        <a:pt x="1" y="8919"/>
                        <a:pt x="3123" y="22962"/>
                        <a:pt x="11149" y="25636"/>
                      </a:cubicBezTo>
                      <a:cubicBezTo>
                        <a:pt x="11149" y="25636"/>
                        <a:pt x="14269" y="16942"/>
                        <a:pt x="3568"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713" name="Google Shape;5713;p196"/>
                <p:cNvGrpSpPr/>
                <p:nvPr/>
              </p:nvGrpSpPr>
              <p:grpSpPr>
                <a:xfrm>
                  <a:off x="8777413" y="3901225"/>
                  <a:ext cx="677000" cy="300125"/>
                  <a:chOff x="8777413" y="3901225"/>
                  <a:chExt cx="677000" cy="300125"/>
                </a:xfrm>
              </p:grpSpPr>
              <p:grpSp>
                <p:nvGrpSpPr>
                  <p:cNvPr id="5714" name="Google Shape;5714;p196"/>
                  <p:cNvGrpSpPr/>
                  <p:nvPr/>
                </p:nvGrpSpPr>
                <p:grpSpPr>
                  <a:xfrm>
                    <a:off x="8777413" y="3901225"/>
                    <a:ext cx="677000" cy="300125"/>
                    <a:chOff x="8777463" y="3901000"/>
                    <a:chExt cx="677000" cy="300125"/>
                  </a:xfrm>
                </p:grpSpPr>
                <p:sp>
                  <p:nvSpPr>
                    <p:cNvPr id="5715" name="Google Shape;5715;p196"/>
                    <p:cNvSpPr/>
                    <p:nvPr/>
                  </p:nvSpPr>
                  <p:spPr>
                    <a:xfrm>
                      <a:off x="8777463" y="3981725"/>
                      <a:ext cx="448500" cy="219400"/>
                    </a:xfrm>
                    <a:custGeom>
                      <a:avLst/>
                      <a:gdLst/>
                      <a:ahLst/>
                      <a:cxnLst/>
                      <a:rect l="l" t="t" r="r" b="b"/>
                      <a:pathLst>
                        <a:path w="17940" h="8776" extrusionOk="0">
                          <a:moveTo>
                            <a:pt x="210" y="0"/>
                          </a:moveTo>
                          <a:cubicBezTo>
                            <a:pt x="74" y="0"/>
                            <a:pt x="1" y="2"/>
                            <a:pt x="1" y="2"/>
                          </a:cubicBezTo>
                          <a:cubicBezTo>
                            <a:pt x="3241" y="3231"/>
                            <a:pt x="13258" y="5467"/>
                            <a:pt x="13258" y="5467"/>
                          </a:cubicBezTo>
                          <a:cubicBezTo>
                            <a:pt x="12959" y="5456"/>
                            <a:pt x="12664" y="5451"/>
                            <a:pt x="12376" y="5451"/>
                          </a:cubicBezTo>
                          <a:cubicBezTo>
                            <a:pt x="6444" y="5451"/>
                            <a:pt x="2931" y="7548"/>
                            <a:pt x="2931" y="7548"/>
                          </a:cubicBezTo>
                          <a:cubicBezTo>
                            <a:pt x="5127" y="8482"/>
                            <a:pt x="7747" y="8776"/>
                            <a:pt x="10179" y="8776"/>
                          </a:cubicBezTo>
                          <a:cubicBezTo>
                            <a:pt x="14334" y="8776"/>
                            <a:pt x="17940" y="7917"/>
                            <a:pt x="17940" y="7917"/>
                          </a:cubicBezTo>
                          <a:cubicBezTo>
                            <a:pt x="13401" y="285"/>
                            <a:pt x="1902" y="0"/>
                            <a:pt x="21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6" name="Google Shape;5716;p196"/>
                    <p:cNvSpPr/>
                    <p:nvPr/>
                  </p:nvSpPr>
                  <p:spPr>
                    <a:xfrm>
                      <a:off x="9225938" y="3901000"/>
                      <a:ext cx="228525" cy="278650"/>
                    </a:xfrm>
                    <a:custGeom>
                      <a:avLst/>
                      <a:gdLst/>
                      <a:ahLst/>
                      <a:cxnLst/>
                      <a:rect l="l" t="t" r="r" b="b"/>
                      <a:pathLst>
                        <a:path w="9141" h="11146" extrusionOk="0">
                          <a:moveTo>
                            <a:pt x="8248" y="1"/>
                          </a:moveTo>
                          <a:cubicBezTo>
                            <a:pt x="8248" y="1"/>
                            <a:pt x="2676" y="3791"/>
                            <a:pt x="1" y="11146"/>
                          </a:cubicBezTo>
                          <a:cubicBezTo>
                            <a:pt x="1" y="11146"/>
                            <a:pt x="5351" y="10478"/>
                            <a:pt x="9141" y="7356"/>
                          </a:cubicBezTo>
                          <a:lnTo>
                            <a:pt x="9141" y="7356"/>
                          </a:lnTo>
                          <a:cubicBezTo>
                            <a:pt x="9141" y="7356"/>
                            <a:pt x="7259" y="7442"/>
                            <a:pt x="5191" y="8180"/>
                          </a:cubicBezTo>
                          <a:cubicBezTo>
                            <a:pt x="5191" y="8180"/>
                            <a:pt x="8471" y="5128"/>
                            <a:pt x="8248"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717" name="Google Shape;5717;p196"/>
                  <p:cNvGrpSpPr/>
                  <p:nvPr/>
                </p:nvGrpSpPr>
                <p:grpSpPr>
                  <a:xfrm>
                    <a:off x="8777413" y="3901225"/>
                    <a:ext cx="677000" cy="300125"/>
                    <a:chOff x="8777463" y="3901000"/>
                    <a:chExt cx="677000" cy="300125"/>
                  </a:xfrm>
                </p:grpSpPr>
                <p:sp>
                  <p:nvSpPr>
                    <p:cNvPr id="5718" name="Google Shape;5718;p196"/>
                    <p:cNvSpPr/>
                    <p:nvPr/>
                  </p:nvSpPr>
                  <p:spPr>
                    <a:xfrm>
                      <a:off x="8777463" y="3981725"/>
                      <a:ext cx="448500" cy="219400"/>
                    </a:xfrm>
                    <a:custGeom>
                      <a:avLst/>
                      <a:gdLst/>
                      <a:ahLst/>
                      <a:cxnLst/>
                      <a:rect l="l" t="t" r="r" b="b"/>
                      <a:pathLst>
                        <a:path w="17940" h="8776" extrusionOk="0">
                          <a:moveTo>
                            <a:pt x="210" y="0"/>
                          </a:moveTo>
                          <a:cubicBezTo>
                            <a:pt x="74" y="0"/>
                            <a:pt x="1" y="2"/>
                            <a:pt x="1" y="2"/>
                          </a:cubicBezTo>
                          <a:cubicBezTo>
                            <a:pt x="3241" y="3231"/>
                            <a:pt x="13258" y="5467"/>
                            <a:pt x="13258" y="5467"/>
                          </a:cubicBezTo>
                          <a:cubicBezTo>
                            <a:pt x="12959" y="5456"/>
                            <a:pt x="12664" y="5451"/>
                            <a:pt x="12376" y="5451"/>
                          </a:cubicBezTo>
                          <a:cubicBezTo>
                            <a:pt x="6444" y="5451"/>
                            <a:pt x="2931" y="7548"/>
                            <a:pt x="2931" y="7548"/>
                          </a:cubicBezTo>
                          <a:cubicBezTo>
                            <a:pt x="5127" y="8482"/>
                            <a:pt x="7747" y="8776"/>
                            <a:pt x="10179" y="8776"/>
                          </a:cubicBezTo>
                          <a:cubicBezTo>
                            <a:pt x="14334" y="8776"/>
                            <a:pt x="17940" y="7917"/>
                            <a:pt x="17940" y="7917"/>
                          </a:cubicBezTo>
                          <a:cubicBezTo>
                            <a:pt x="13401" y="285"/>
                            <a:pt x="1902" y="0"/>
                            <a:pt x="210"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9" name="Google Shape;5719;p196"/>
                    <p:cNvSpPr/>
                    <p:nvPr/>
                  </p:nvSpPr>
                  <p:spPr>
                    <a:xfrm>
                      <a:off x="9225938" y="3901000"/>
                      <a:ext cx="228525" cy="278650"/>
                    </a:xfrm>
                    <a:custGeom>
                      <a:avLst/>
                      <a:gdLst/>
                      <a:ahLst/>
                      <a:cxnLst/>
                      <a:rect l="l" t="t" r="r" b="b"/>
                      <a:pathLst>
                        <a:path w="9141" h="11146" extrusionOk="0">
                          <a:moveTo>
                            <a:pt x="8248" y="1"/>
                          </a:moveTo>
                          <a:cubicBezTo>
                            <a:pt x="8248" y="1"/>
                            <a:pt x="2676" y="3791"/>
                            <a:pt x="1" y="11146"/>
                          </a:cubicBezTo>
                          <a:cubicBezTo>
                            <a:pt x="1" y="11146"/>
                            <a:pt x="5351" y="10478"/>
                            <a:pt x="9141" y="7356"/>
                          </a:cubicBezTo>
                          <a:lnTo>
                            <a:pt x="9141" y="7356"/>
                          </a:lnTo>
                          <a:cubicBezTo>
                            <a:pt x="9141" y="7356"/>
                            <a:pt x="7259" y="7442"/>
                            <a:pt x="5191" y="8180"/>
                          </a:cubicBezTo>
                          <a:cubicBezTo>
                            <a:pt x="5191" y="8180"/>
                            <a:pt x="8471" y="5128"/>
                            <a:pt x="8248"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720" name="Google Shape;5720;p196"/>
                <p:cNvSpPr/>
                <p:nvPr/>
              </p:nvSpPr>
              <p:spPr>
                <a:xfrm>
                  <a:off x="8950688" y="3639100"/>
                  <a:ext cx="409025" cy="540550"/>
                </a:xfrm>
                <a:custGeom>
                  <a:avLst/>
                  <a:gdLst/>
                  <a:ahLst/>
                  <a:cxnLst/>
                  <a:rect l="l" t="t" r="r" b="b"/>
                  <a:pathLst>
                    <a:path w="16361" h="21622" extrusionOk="0">
                      <a:moveTo>
                        <a:pt x="1425" y="0"/>
                      </a:moveTo>
                      <a:cubicBezTo>
                        <a:pt x="1425" y="1"/>
                        <a:pt x="7521" y="8739"/>
                        <a:pt x="7816" y="15627"/>
                      </a:cubicBezTo>
                      <a:lnTo>
                        <a:pt x="1" y="9900"/>
                      </a:lnTo>
                      <a:lnTo>
                        <a:pt x="1" y="9900"/>
                      </a:lnTo>
                      <a:cubicBezTo>
                        <a:pt x="1" y="9901"/>
                        <a:pt x="757" y="18502"/>
                        <a:pt x="11011" y="21622"/>
                      </a:cubicBezTo>
                      <a:cubicBezTo>
                        <a:pt x="11011" y="21622"/>
                        <a:pt x="16361" y="15158"/>
                        <a:pt x="14578" y="6687"/>
                      </a:cubicBezTo>
                      <a:lnTo>
                        <a:pt x="14578" y="6687"/>
                      </a:lnTo>
                      <a:cubicBezTo>
                        <a:pt x="14578" y="6688"/>
                        <a:pt x="10414" y="15399"/>
                        <a:pt x="10155" y="18176"/>
                      </a:cubicBezTo>
                      <a:cubicBezTo>
                        <a:pt x="10155" y="18176"/>
                        <a:pt x="10342" y="5795"/>
                        <a:pt x="1425"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721" name="Google Shape;5721;p196"/>
                <p:cNvGrpSpPr/>
                <p:nvPr/>
              </p:nvGrpSpPr>
              <p:grpSpPr>
                <a:xfrm>
                  <a:off x="4413056" y="4321380"/>
                  <a:ext cx="4793089" cy="1683451"/>
                  <a:chOff x="4413056" y="4342204"/>
                  <a:chExt cx="4793089" cy="1683451"/>
                </a:xfrm>
              </p:grpSpPr>
              <p:grpSp>
                <p:nvGrpSpPr>
                  <p:cNvPr id="5722" name="Google Shape;5722;p196"/>
                  <p:cNvGrpSpPr/>
                  <p:nvPr/>
                </p:nvGrpSpPr>
                <p:grpSpPr>
                  <a:xfrm>
                    <a:off x="6356535" y="4342204"/>
                    <a:ext cx="572177" cy="1314481"/>
                    <a:chOff x="6357401" y="4409666"/>
                    <a:chExt cx="572177" cy="1314481"/>
                  </a:xfrm>
                </p:grpSpPr>
                <p:sp>
                  <p:nvSpPr>
                    <p:cNvPr id="5723" name="Google Shape;5723;p196"/>
                    <p:cNvSpPr/>
                    <p:nvPr/>
                  </p:nvSpPr>
                  <p:spPr>
                    <a:xfrm>
                      <a:off x="6446901" y="4456967"/>
                      <a:ext cx="297552" cy="1251413"/>
                    </a:xfrm>
                    <a:custGeom>
                      <a:avLst/>
                      <a:gdLst/>
                      <a:ahLst/>
                      <a:cxnLst/>
                      <a:rect l="l" t="t" r="r" b="b"/>
                      <a:pathLst>
                        <a:path w="21231" h="89291" extrusionOk="0">
                          <a:moveTo>
                            <a:pt x="7054" y="1"/>
                          </a:moveTo>
                          <a:cubicBezTo>
                            <a:pt x="6885" y="1"/>
                            <a:pt x="6712" y="85"/>
                            <a:pt x="6633" y="279"/>
                          </a:cubicBezTo>
                          <a:cubicBezTo>
                            <a:pt x="5147" y="3950"/>
                            <a:pt x="7681" y="7730"/>
                            <a:pt x="9724" y="10633"/>
                          </a:cubicBezTo>
                          <a:cubicBezTo>
                            <a:pt x="12484" y="14550"/>
                            <a:pt x="16347" y="17953"/>
                            <a:pt x="18084" y="22494"/>
                          </a:cubicBezTo>
                          <a:cubicBezTo>
                            <a:pt x="21231" y="30708"/>
                            <a:pt x="8859" y="36945"/>
                            <a:pt x="5258" y="42904"/>
                          </a:cubicBezTo>
                          <a:cubicBezTo>
                            <a:pt x="195" y="51282"/>
                            <a:pt x="8341" y="58566"/>
                            <a:pt x="12631" y="65025"/>
                          </a:cubicBezTo>
                          <a:cubicBezTo>
                            <a:pt x="15964" y="70040"/>
                            <a:pt x="15739" y="75816"/>
                            <a:pt x="11096" y="79851"/>
                          </a:cubicBezTo>
                          <a:cubicBezTo>
                            <a:pt x="8541" y="82073"/>
                            <a:pt x="3059" y="84825"/>
                            <a:pt x="3497" y="88891"/>
                          </a:cubicBezTo>
                          <a:cubicBezTo>
                            <a:pt x="3526" y="89157"/>
                            <a:pt x="3750" y="89290"/>
                            <a:pt x="3960" y="89290"/>
                          </a:cubicBezTo>
                          <a:cubicBezTo>
                            <a:pt x="4168" y="89290"/>
                            <a:pt x="4361" y="89158"/>
                            <a:pt x="4332" y="88891"/>
                          </a:cubicBezTo>
                          <a:cubicBezTo>
                            <a:pt x="3848" y="84415"/>
                            <a:pt x="11469" y="81418"/>
                            <a:pt x="13818" y="78348"/>
                          </a:cubicBezTo>
                          <a:cubicBezTo>
                            <a:pt x="16070" y="75402"/>
                            <a:pt x="16416" y="71090"/>
                            <a:pt x="14988" y="67711"/>
                          </a:cubicBezTo>
                          <a:cubicBezTo>
                            <a:pt x="11414" y="59258"/>
                            <a:pt x="0" y="52351"/>
                            <a:pt x="6638" y="42282"/>
                          </a:cubicBezTo>
                          <a:cubicBezTo>
                            <a:pt x="10437" y="36518"/>
                            <a:pt x="19502" y="32539"/>
                            <a:pt x="19383" y="24748"/>
                          </a:cubicBezTo>
                          <a:cubicBezTo>
                            <a:pt x="19326" y="21126"/>
                            <a:pt x="16596" y="18015"/>
                            <a:pt x="14464" y="15353"/>
                          </a:cubicBezTo>
                          <a:cubicBezTo>
                            <a:pt x="11565" y="11731"/>
                            <a:pt x="5343" y="5675"/>
                            <a:pt x="7437" y="504"/>
                          </a:cubicBezTo>
                          <a:cubicBezTo>
                            <a:pt x="7561" y="200"/>
                            <a:pt x="7313" y="1"/>
                            <a:pt x="7054"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4" name="Google Shape;5724;p196"/>
                    <p:cNvSpPr/>
                    <p:nvPr/>
                  </p:nvSpPr>
                  <p:spPr>
                    <a:xfrm>
                      <a:off x="6498224" y="4444283"/>
                      <a:ext cx="431354" cy="1279864"/>
                    </a:xfrm>
                    <a:custGeom>
                      <a:avLst/>
                      <a:gdLst/>
                      <a:ahLst/>
                      <a:cxnLst/>
                      <a:rect l="l" t="t" r="r" b="b"/>
                      <a:pathLst>
                        <a:path w="30778" h="91321" extrusionOk="0">
                          <a:moveTo>
                            <a:pt x="9592" y="1"/>
                          </a:moveTo>
                          <a:cubicBezTo>
                            <a:pt x="9383" y="1"/>
                            <a:pt x="9182" y="135"/>
                            <a:pt x="9198" y="404"/>
                          </a:cubicBezTo>
                          <a:cubicBezTo>
                            <a:pt x="9691" y="8805"/>
                            <a:pt x="17637" y="13501"/>
                            <a:pt x="22542" y="19402"/>
                          </a:cubicBezTo>
                          <a:cubicBezTo>
                            <a:pt x="30777" y="29308"/>
                            <a:pt x="19686" y="37918"/>
                            <a:pt x="13000" y="44540"/>
                          </a:cubicBezTo>
                          <a:cubicBezTo>
                            <a:pt x="10309" y="47205"/>
                            <a:pt x="7857" y="50984"/>
                            <a:pt x="8690" y="54962"/>
                          </a:cubicBezTo>
                          <a:cubicBezTo>
                            <a:pt x="9854" y="60522"/>
                            <a:pt x="15480" y="64254"/>
                            <a:pt x="15741" y="69911"/>
                          </a:cubicBezTo>
                          <a:cubicBezTo>
                            <a:pt x="15994" y="75395"/>
                            <a:pt x="11171" y="79929"/>
                            <a:pt x="6885" y="82453"/>
                          </a:cubicBezTo>
                          <a:cubicBezTo>
                            <a:pt x="3522" y="84432"/>
                            <a:pt x="979" y="86892"/>
                            <a:pt x="73" y="90799"/>
                          </a:cubicBezTo>
                          <a:cubicBezTo>
                            <a:pt x="1" y="91114"/>
                            <a:pt x="264" y="91320"/>
                            <a:pt x="511" y="91320"/>
                          </a:cubicBezTo>
                          <a:cubicBezTo>
                            <a:pt x="675" y="91320"/>
                            <a:pt x="832" y="91230"/>
                            <a:pt x="880" y="91021"/>
                          </a:cubicBezTo>
                          <a:cubicBezTo>
                            <a:pt x="2058" y="85937"/>
                            <a:pt x="6063" y="84128"/>
                            <a:pt x="10041" y="81516"/>
                          </a:cubicBezTo>
                          <a:cubicBezTo>
                            <a:pt x="13156" y="79470"/>
                            <a:pt x="15432" y="75449"/>
                            <a:pt x="16346" y="71933"/>
                          </a:cubicBezTo>
                          <a:cubicBezTo>
                            <a:pt x="17630" y="66998"/>
                            <a:pt x="13834" y="63461"/>
                            <a:pt x="11461" y="59639"/>
                          </a:cubicBezTo>
                          <a:cubicBezTo>
                            <a:pt x="7279" y="52905"/>
                            <a:pt x="10826" y="47709"/>
                            <a:pt x="15884" y="42921"/>
                          </a:cubicBezTo>
                          <a:cubicBezTo>
                            <a:pt x="21045" y="38035"/>
                            <a:pt x="29310" y="30738"/>
                            <a:pt x="25583" y="22708"/>
                          </a:cubicBezTo>
                          <a:cubicBezTo>
                            <a:pt x="21737" y="14422"/>
                            <a:pt x="10614" y="10291"/>
                            <a:pt x="10035" y="404"/>
                          </a:cubicBezTo>
                          <a:cubicBezTo>
                            <a:pt x="10019" y="136"/>
                            <a:pt x="9801" y="1"/>
                            <a:pt x="959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5" name="Google Shape;5725;p196"/>
                    <p:cNvSpPr/>
                    <p:nvPr/>
                  </p:nvSpPr>
                  <p:spPr>
                    <a:xfrm>
                      <a:off x="6357401" y="4409666"/>
                      <a:ext cx="247603" cy="1311412"/>
                    </a:xfrm>
                    <a:custGeom>
                      <a:avLst/>
                      <a:gdLst/>
                      <a:ahLst/>
                      <a:cxnLst/>
                      <a:rect l="l" t="t" r="r" b="b"/>
                      <a:pathLst>
                        <a:path w="17667" h="93572" extrusionOk="0">
                          <a:moveTo>
                            <a:pt x="4248" y="0"/>
                          </a:moveTo>
                          <a:cubicBezTo>
                            <a:pt x="4122" y="0"/>
                            <a:pt x="3999" y="62"/>
                            <a:pt x="3921" y="211"/>
                          </a:cubicBezTo>
                          <a:cubicBezTo>
                            <a:pt x="286" y="7154"/>
                            <a:pt x="6578" y="14010"/>
                            <a:pt x="10070" y="19550"/>
                          </a:cubicBezTo>
                          <a:cubicBezTo>
                            <a:pt x="13475" y="24953"/>
                            <a:pt x="13043" y="29765"/>
                            <a:pt x="9776" y="35086"/>
                          </a:cubicBezTo>
                          <a:cubicBezTo>
                            <a:pt x="7365" y="39014"/>
                            <a:pt x="6291" y="43588"/>
                            <a:pt x="6163" y="48153"/>
                          </a:cubicBezTo>
                          <a:cubicBezTo>
                            <a:pt x="5881" y="58238"/>
                            <a:pt x="13367" y="65046"/>
                            <a:pt x="15989" y="74244"/>
                          </a:cubicBezTo>
                          <a:cubicBezTo>
                            <a:pt x="17640" y="80026"/>
                            <a:pt x="13924" y="83407"/>
                            <a:pt x="10695" y="87474"/>
                          </a:cubicBezTo>
                          <a:cubicBezTo>
                            <a:pt x="9085" y="89503"/>
                            <a:pt x="8791" y="91581"/>
                            <a:pt x="10673" y="93450"/>
                          </a:cubicBezTo>
                          <a:cubicBezTo>
                            <a:pt x="10760" y="93536"/>
                            <a:pt x="10858" y="93572"/>
                            <a:pt x="10953" y="93572"/>
                          </a:cubicBezTo>
                          <a:cubicBezTo>
                            <a:pt x="11275" y="93572"/>
                            <a:pt x="11560" y="93153"/>
                            <a:pt x="11264" y="92859"/>
                          </a:cubicBezTo>
                          <a:cubicBezTo>
                            <a:pt x="7977" y="89600"/>
                            <a:pt x="14630" y="84655"/>
                            <a:pt x="16174" y="81798"/>
                          </a:cubicBezTo>
                          <a:cubicBezTo>
                            <a:pt x="17667" y="79039"/>
                            <a:pt x="17323" y="75871"/>
                            <a:pt x="16498" y="72981"/>
                          </a:cubicBezTo>
                          <a:cubicBezTo>
                            <a:pt x="15405" y="69148"/>
                            <a:pt x="13326" y="65804"/>
                            <a:pt x="11294" y="62409"/>
                          </a:cubicBezTo>
                          <a:cubicBezTo>
                            <a:pt x="8575" y="57870"/>
                            <a:pt x="7075" y="53487"/>
                            <a:pt x="6998" y="48153"/>
                          </a:cubicBezTo>
                          <a:cubicBezTo>
                            <a:pt x="6918" y="42727"/>
                            <a:pt x="9022" y="38030"/>
                            <a:pt x="11723" y="33473"/>
                          </a:cubicBezTo>
                          <a:cubicBezTo>
                            <a:pt x="13329" y="30763"/>
                            <a:pt x="13771" y="27722"/>
                            <a:pt x="13201" y="24659"/>
                          </a:cubicBezTo>
                          <a:cubicBezTo>
                            <a:pt x="11712" y="16651"/>
                            <a:pt x="0" y="9496"/>
                            <a:pt x="4642" y="629"/>
                          </a:cubicBezTo>
                          <a:cubicBezTo>
                            <a:pt x="4814" y="303"/>
                            <a:pt x="4526" y="0"/>
                            <a:pt x="4248"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726" name="Google Shape;5726;p196"/>
                  <p:cNvGrpSpPr/>
                  <p:nvPr/>
                </p:nvGrpSpPr>
                <p:grpSpPr>
                  <a:xfrm>
                    <a:off x="4413056" y="4599588"/>
                    <a:ext cx="4793089" cy="1426067"/>
                    <a:chOff x="4413056" y="4599588"/>
                    <a:chExt cx="4793089" cy="1426067"/>
                  </a:xfrm>
                </p:grpSpPr>
                <p:grpSp>
                  <p:nvGrpSpPr>
                    <p:cNvPr id="5727" name="Google Shape;5727;p196"/>
                    <p:cNvGrpSpPr/>
                    <p:nvPr/>
                  </p:nvGrpSpPr>
                  <p:grpSpPr>
                    <a:xfrm>
                      <a:off x="7867168" y="4679968"/>
                      <a:ext cx="513387" cy="622355"/>
                      <a:chOff x="7881143" y="4565018"/>
                      <a:chExt cx="513387" cy="622355"/>
                    </a:xfrm>
                  </p:grpSpPr>
                  <p:grpSp>
                    <p:nvGrpSpPr>
                      <p:cNvPr id="5728" name="Google Shape;5728;p196"/>
                      <p:cNvGrpSpPr/>
                      <p:nvPr/>
                    </p:nvGrpSpPr>
                    <p:grpSpPr>
                      <a:xfrm>
                        <a:off x="7881143" y="4565018"/>
                        <a:ext cx="513387" cy="622355"/>
                        <a:chOff x="7900693" y="4566205"/>
                        <a:chExt cx="513387" cy="622355"/>
                      </a:xfrm>
                    </p:grpSpPr>
                    <p:sp>
                      <p:nvSpPr>
                        <p:cNvPr id="5729" name="Google Shape;5729;p196"/>
                        <p:cNvSpPr/>
                        <p:nvPr/>
                      </p:nvSpPr>
                      <p:spPr>
                        <a:xfrm>
                          <a:off x="8148059" y="4781599"/>
                          <a:ext cx="266021" cy="406213"/>
                        </a:xfrm>
                        <a:custGeom>
                          <a:avLst/>
                          <a:gdLst/>
                          <a:ahLst/>
                          <a:cxnLst/>
                          <a:rect l="l" t="t" r="r" b="b"/>
                          <a:pathLst>
                            <a:path w="17797" h="27176" extrusionOk="0">
                              <a:moveTo>
                                <a:pt x="7774" y="0"/>
                              </a:moveTo>
                              <a:cubicBezTo>
                                <a:pt x="2014" y="0"/>
                                <a:pt x="4767" y="10761"/>
                                <a:pt x="3922" y="13927"/>
                              </a:cubicBezTo>
                              <a:cubicBezTo>
                                <a:pt x="2808" y="19124"/>
                                <a:pt x="1" y="23240"/>
                                <a:pt x="3209" y="27175"/>
                              </a:cubicBezTo>
                              <a:cubicBezTo>
                                <a:pt x="3745" y="26911"/>
                                <a:pt x="4279" y="26644"/>
                                <a:pt x="4810" y="26370"/>
                              </a:cubicBezTo>
                              <a:cubicBezTo>
                                <a:pt x="4422" y="18575"/>
                                <a:pt x="17796" y="1666"/>
                                <a:pt x="8827" y="105"/>
                              </a:cubicBezTo>
                              <a:cubicBezTo>
                                <a:pt x="8448" y="34"/>
                                <a:pt x="8097" y="0"/>
                                <a:pt x="777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0" name="Google Shape;5730;p196"/>
                        <p:cNvSpPr/>
                        <p:nvPr/>
                      </p:nvSpPr>
                      <p:spPr>
                        <a:xfrm>
                          <a:off x="8033397" y="4566205"/>
                          <a:ext cx="233256" cy="621128"/>
                        </a:xfrm>
                        <a:custGeom>
                          <a:avLst/>
                          <a:gdLst/>
                          <a:ahLst/>
                          <a:cxnLst/>
                          <a:rect l="l" t="t" r="r" b="b"/>
                          <a:pathLst>
                            <a:path w="15605" h="41554" extrusionOk="0">
                              <a:moveTo>
                                <a:pt x="5657" y="1"/>
                              </a:moveTo>
                              <a:cubicBezTo>
                                <a:pt x="4025" y="1"/>
                                <a:pt x="2539" y="1018"/>
                                <a:pt x="2007" y="3148"/>
                              </a:cubicBezTo>
                              <a:cubicBezTo>
                                <a:pt x="1115" y="6046"/>
                                <a:pt x="4014" y="7605"/>
                                <a:pt x="4014" y="10504"/>
                              </a:cubicBezTo>
                              <a:cubicBezTo>
                                <a:pt x="4014" y="13848"/>
                                <a:pt x="1339" y="17637"/>
                                <a:pt x="892" y="20980"/>
                              </a:cubicBezTo>
                              <a:cubicBezTo>
                                <a:pt x="1" y="26108"/>
                                <a:pt x="3122" y="26999"/>
                                <a:pt x="6242" y="29897"/>
                              </a:cubicBezTo>
                              <a:cubicBezTo>
                                <a:pt x="8473" y="31904"/>
                                <a:pt x="8473" y="33241"/>
                                <a:pt x="8694" y="36139"/>
                              </a:cubicBezTo>
                              <a:cubicBezTo>
                                <a:pt x="8852" y="39135"/>
                                <a:pt x="9682" y="40126"/>
                                <a:pt x="10941" y="41553"/>
                              </a:cubicBezTo>
                              <a:cubicBezTo>
                                <a:pt x="11322" y="41365"/>
                                <a:pt x="11703" y="41180"/>
                                <a:pt x="12080" y="40987"/>
                              </a:cubicBezTo>
                              <a:cubicBezTo>
                                <a:pt x="12041" y="37644"/>
                                <a:pt x="13826" y="34111"/>
                                <a:pt x="12484" y="31235"/>
                              </a:cubicBezTo>
                              <a:cubicBezTo>
                                <a:pt x="10479" y="26108"/>
                                <a:pt x="1561" y="25217"/>
                                <a:pt x="4014" y="18306"/>
                              </a:cubicBezTo>
                              <a:cubicBezTo>
                                <a:pt x="5796" y="12956"/>
                                <a:pt x="15604" y="7606"/>
                                <a:pt x="8917" y="1363"/>
                              </a:cubicBezTo>
                              <a:cubicBezTo>
                                <a:pt x="7929" y="465"/>
                                <a:pt x="6759" y="1"/>
                                <a:pt x="56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1" name="Google Shape;5731;p196"/>
                        <p:cNvSpPr/>
                        <p:nvPr/>
                      </p:nvSpPr>
                      <p:spPr>
                        <a:xfrm>
                          <a:off x="7900693" y="4750030"/>
                          <a:ext cx="306857" cy="438530"/>
                        </a:xfrm>
                        <a:custGeom>
                          <a:avLst/>
                          <a:gdLst/>
                          <a:ahLst/>
                          <a:cxnLst/>
                          <a:rect l="l" t="t" r="r" b="b"/>
                          <a:pathLst>
                            <a:path w="20529" h="29338" extrusionOk="0">
                              <a:moveTo>
                                <a:pt x="3777" y="0"/>
                              </a:moveTo>
                              <a:cubicBezTo>
                                <a:pt x="2739" y="0"/>
                                <a:pt x="1949" y="2071"/>
                                <a:pt x="1522" y="3778"/>
                              </a:cubicBezTo>
                              <a:cubicBezTo>
                                <a:pt x="855" y="6453"/>
                                <a:pt x="185" y="8905"/>
                                <a:pt x="185" y="11804"/>
                              </a:cubicBezTo>
                              <a:cubicBezTo>
                                <a:pt x="1" y="21809"/>
                                <a:pt x="15357" y="22580"/>
                                <a:pt x="19655" y="29337"/>
                              </a:cubicBezTo>
                              <a:cubicBezTo>
                                <a:pt x="19947" y="29195"/>
                                <a:pt x="20238" y="29051"/>
                                <a:pt x="20529" y="28903"/>
                              </a:cubicBezTo>
                              <a:cubicBezTo>
                                <a:pt x="19845" y="27333"/>
                                <a:pt x="18872" y="25710"/>
                                <a:pt x="18019" y="24286"/>
                              </a:cubicBezTo>
                              <a:cubicBezTo>
                                <a:pt x="16681" y="21835"/>
                                <a:pt x="12446" y="19828"/>
                                <a:pt x="10217" y="18045"/>
                              </a:cubicBezTo>
                              <a:cubicBezTo>
                                <a:pt x="7320" y="16039"/>
                                <a:pt x="5314" y="13810"/>
                                <a:pt x="5089" y="10243"/>
                              </a:cubicBezTo>
                              <a:cubicBezTo>
                                <a:pt x="4867" y="7790"/>
                                <a:pt x="6650" y="4670"/>
                                <a:pt x="5758" y="2440"/>
                              </a:cubicBezTo>
                              <a:cubicBezTo>
                                <a:pt x="5032" y="666"/>
                                <a:pt x="4365" y="0"/>
                                <a:pt x="377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732" name="Google Shape;5732;p196"/>
                      <p:cNvSpPr/>
                      <p:nvPr/>
                    </p:nvSpPr>
                    <p:spPr>
                      <a:xfrm>
                        <a:off x="8013847" y="4565018"/>
                        <a:ext cx="233256" cy="621128"/>
                      </a:xfrm>
                      <a:custGeom>
                        <a:avLst/>
                        <a:gdLst/>
                        <a:ahLst/>
                        <a:cxnLst/>
                        <a:rect l="l" t="t" r="r" b="b"/>
                        <a:pathLst>
                          <a:path w="15605" h="41554" extrusionOk="0">
                            <a:moveTo>
                              <a:pt x="5657" y="1"/>
                            </a:moveTo>
                            <a:cubicBezTo>
                              <a:pt x="4025" y="1"/>
                              <a:pt x="2539" y="1018"/>
                              <a:pt x="2007" y="3148"/>
                            </a:cubicBezTo>
                            <a:cubicBezTo>
                              <a:pt x="1115" y="6046"/>
                              <a:pt x="4014" y="7605"/>
                              <a:pt x="4014" y="10504"/>
                            </a:cubicBezTo>
                            <a:cubicBezTo>
                              <a:pt x="4014" y="13848"/>
                              <a:pt x="1339" y="17637"/>
                              <a:pt x="892" y="20980"/>
                            </a:cubicBezTo>
                            <a:cubicBezTo>
                              <a:pt x="1" y="26108"/>
                              <a:pt x="3122" y="26999"/>
                              <a:pt x="6242" y="29897"/>
                            </a:cubicBezTo>
                            <a:cubicBezTo>
                              <a:pt x="8473" y="31904"/>
                              <a:pt x="8473" y="33241"/>
                              <a:pt x="8694" y="36139"/>
                            </a:cubicBezTo>
                            <a:cubicBezTo>
                              <a:pt x="8852" y="39135"/>
                              <a:pt x="9682" y="40126"/>
                              <a:pt x="10941" y="41553"/>
                            </a:cubicBezTo>
                            <a:cubicBezTo>
                              <a:pt x="11322" y="41365"/>
                              <a:pt x="11703" y="41180"/>
                              <a:pt x="12080" y="40987"/>
                            </a:cubicBezTo>
                            <a:cubicBezTo>
                              <a:pt x="12041" y="37644"/>
                              <a:pt x="13826" y="34111"/>
                              <a:pt x="12484" y="31235"/>
                            </a:cubicBezTo>
                            <a:cubicBezTo>
                              <a:pt x="10479" y="26108"/>
                              <a:pt x="1561" y="25217"/>
                              <a:pt x="4014" y="18306"/>
                            </a:cubicBezTo>
                            <a:cubicBezTo>
                              <a:pt x="5796" y="12956"/>
                              <a:pt x="15604" y="7606"/>
                              <a:pt x="8917" y="1363"/>
                            </a:cubicBezTo>
                            <a:cubicBezTo>
                              <a:pt x="7929" y="465"/>
                              <a:pt x="6759" y="1"/>
                              <a:pt x="5657"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733" name="Google Shape;5733;p196"/>
                    <p:cNvGrpSpPr/>
                    <p:nvPr/>
                  </p:nvGrpSpPr>
                  <p:grpSpPr>
                    <a:xfrm>
                      <a:off x="4413056" y="4599588"/>
                      <a:ext cx="513390" cy="643077"/>
                      <a:chOff x="4413056" y="4599588"/>
                      <a:chExt cx="513390" cy="643077"/>
                    </a:xfrm>
                  </p:grpSpPr>
                  <p:sp>
                    <p:nvSpPr>
                      <p:cNvPr id="5734" name="Google Shape;5734;p196"/>
                      <p:cNvSpPr/>
                      <p:nvPr/>
                    </p:nvSpPr>
                    <p:spPr>
                      <a:xfrm>
                        <a:off x="4803027" y="4661078"/>
                        <a:ext cx="123419" cy="581587"/>
                      </a:xfrm>
                      <a:custGeom>
                        <a:avLst/>
                        <a:gdLst/>
                        <a:ahLst/>
                        <a:cxnLst/>
                        <a:rect l="l" t="t" r="r" b="b"/>
                        <a:pathLst>
                          <a:path w="7581" h="35724" extrusionOk="0">
                            <a:moveTo>
                              <a:pt x="2583" y="1"/>
                            </a:moveTo>
                            <a:cubicBezTo>
                              <a:pt x="2472" y="1"/>
                              <a:pt x="2355" y="5"/>
                              <a:pt x="2231" y="14"/>
                            </a:cubicBezTo>
                            <a:cubicBezTo>
                              <a:pt x="5575" y="1574"/>
                              <a:pt x="1785" y="2689"/>
                              <a:pt x="1338" y="4473"/>
                            </a:cubicBezTo>
                            <a:cubicBezTo>
                              <a:pt x="892" y="7594"/>
                              <a:pt x="4238" y="7148"/>
                              <a:pt x="4238" y="9823"/>
                            </a:cubicBezTo>
                            <a:cubicBezTo>
                              <a:pt x="4238" y="12051"/>
                              <a:pt x="2008" y="12498"/>
                              <a:pt x="2453" y="14948"/>
                            </a:cubicBezTo>
                            <a:cubicBezTo>
                              <a:pt x="2676" y="16064"/>
                              <a:pt x="4459" y="16064"/>
                              <a:pt x="4238" y="17624"/>
                            </a:cubicBezTo>
                            <a:cubicBezTo>
                              <a:pt x="4013" y="18961"/>
                              <a:pt x="1785" y="18961"/>
                              <a:pt x="1338" y="20076"/>
                            </a:cubicBezTo>
                            <a:cubicBezTo>
                              <a:pt x="224" y="22527"/>
                              <a:pt x="2453" y="22751"/>
                              <a:pt x="2008" y="25203"/>
                            </a:cubicBezTo>
                            <a:cubicBezTo>
                              <a:pt x="1785" y="27433"/>
                              <a:pt x="1" y="26541"/>
                              <a:pt x="447" y="29661"/>
                            </a:cubicBezTo>
                            <a:cubicBezTo>
                              <a:pt x="670" y="30329"/>
                              <a:pt x="1785" y="30776"/>
                              <a:pt x="1785" y="31891"/>
                            </a:cubicBezTo>
                            <a:cubicBezTo>
                              <a:pt x="1785" y="32782"/>
                              <a:pt x="447" y="33005"/>
                              <a:pt x="447" y="33674"/>
                            </a:cubicBezTo>
                            <a:cubicBezTo>
                              <a:pt x="383" y="34448"/>
                              <a:pt x="321" y="35106"/>
                              <a:pt x="348" y="35666"/>
                            </a:cubicBezTo>
                            <a:cubicBezTo>
                              <a:pt x="698" y="35687"/>
                              <a:pt x="1048" y="35707"/>
                              <a:pt x="1399" y="35723"/>
                            </a:cubicBezTo>
                            <a:cubicBezTo>
                              <a:pt x="1745" y="34897"/>
                              <a:pt x="3196" y="35050"/>
                              <a:pt x="3568" y="34120"/>
                            </a:cubicBezTo>
                            <a:cubicBezTo>
                              <a:pt x="3790" y="32783"/>
                              <a:pt x="3568" y="32336"/>
                              <a:pt x="3568" y="31221"/>
                            </a:cubicBezTo>
                            <a:cubicBezTo>
                              <a:pt x="3568" y="30331"/>
                              <a:pt x="2898" y="29439"/>
                              <a:pt x="3123" y="28324"/>
                            </a:cubicBezTo>
                            <a:cubicBezTo>
                              <a:pt x="3345" y="27209"/>
                              <a:pt x="5128" y="26762"/>
                              <a:pt x="5352" y="25426"/>
                            </a:cubicBezTo>
                            <a:cubicBezTo>
                              <a:pt x="5575" y="24312"/>
                              <a:pt x="4014" y="23641"/>
                              <a:pt x="4237" y="22751"/>
                            </a:cubicBezTo>
                            <a:cubicBezTo>
                              <a:pt x="4460" y="21638"/>
                              <a:pt x="5128" y="21413"/>
                              <a:pt x="5352" y="20298"/>
                            </a:cubicBezTo>
                            <a:cubicBezTo>
                              <a:pt x="6020" y="18294"/>
                              <a:pt x="6244" y="18069"/>
                              <a:pt x="6244" y="16064"/>
                            </a:cubicBezTo>
                            <a:cubicBezTo>
                              <a:pt x="6244" y="15173"/>
                              <a:pt x="5799" y="14281"/>
                              <a:pt x="5799" y="13166"/>
                            </a:cubicBezTo>
                            <a:cubicBezTo>
                              <a:pt x="6019" y="11829"/>
                              <a:pt x="7581" y="11159"/>
                              <a:pt x="7357" y="9822"/>
                            </a:cubicBezTo>
                            <a:cubicBezTo>
                              <a:pt x="7133" y="8037"/>
                              <a:pt x="5128" y="6255"/>
                              <a:pt x="4683" y="4249"/>
                            </a:cubicBezTo>
                            <a:cubicBezTo>
                              <a:pt x="4255" y="2537"/>
                              <a:pt x="5266" y="1"/>
                              <a:pt x="258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5" name="Google Shape;5735;p196"/>
                      <p:cNvSpPr/>
                      <p:nvPr/>
                    </p:nvSpPr>
                    <p:spPr>
                      <a:xfrm>
                        <a:off x="4413056" y="4740296"/>
                        <a:ext cx="223655" cy="481497"/>
                      </a:xfrm>
                      <a:custGeom>
                        <a:avLst/>
                        <a:gdLst/>
                        <a:ahLst/>
                        <a:cxnLst/>
                        <a:rect l="l" t="t" r="r" b="b"/>
                        <a:pathLst>
                          <a:path w="13738" h="29576" extrusionOk="0">
                            <a:moveTo>
                              <a:pt x="1301" y="0"/>
                            </a:moveTo>
                            <a:cubicBezTo>
                              <a:pt x="948" y="0"/>
                              <a:pt x="523" y="114"/>
                              <a:pt x="1" y="378"/>
                            </a:cubicBezTo>
                            <a:cubicBezTo>
                              <a:pt x="3688" y="524"/>
                              <a:pt x="622" y="3017"/>
                              <a:pt x="901" y="4834"/>
                            </a:cubicBezTo>
                            <a:cubicBezTo>
                              <a:pt x="1695" y="7885"/>
                              <a:pt x="4607" y="6183"/>
                              <a:pt x="5639" y="8649"/>
                            </a:cubicBezTo>
                            <a:cubicBezTo>
                              <a:pt x="6501" y="10706"/>
                              <a:pt x="4617" y="11979"/>
                              <a:pt x="5975" y="14069"/>
                            </a:cubicBezTo>
                            <a:cubicBezTo>
                              <a:pt x="6611" y="15011"/>
                              <a:pt x="8255" y="14321"/>
                              <a:pt x="8653" y="15846"/>
                            </a:cubicBezTo>
                            <a:cubicBezTo>
                              <a:pt x="8964" y="17166"/>
                              <a:pt x="6908" y="18027"/>
                              <a:pt x="6926" y="19228"/>
                            </a:cubicBezTo>
                            <a:cubicBezTo>
                              <a:pt x="6845" y="21921"/>
                              <a:pt x="8988" y="21265"/>
                              <a:pt x="9524" y="23699"/>
                            </a:cubicBezTo>
                            <a:cubicBezTo>
                              <a:pt x="10179" y="25840"/>
                              <a:pt x="8191" y="25709"/>
                              <a:pt x="9808" y="28414"/>
                            </a:cubicBezTo>
                            <a:cubicBezTo>
                              <a:pt x="10055" y="28700"/>
                              <a:pt x="10514" y="28828"/>
                              <a:pt x="10954" y="29042"/>
                            </a:cubicBezTo>
                            <a:cubicBezTo>
                              <a:pt x="11877" y="29233"/>
                              <a:pt x="12804" y="29412"/>
                              <a:pt x="13737" y="29575"/>
                            </a:cubicBezTo>
                            <a:cubicBezTo>
                              <a:pt x="13596" y="29304"/>
                              <a:pt x="13444" y="29023"/>
                              <a:pt x="13289" y="28648"/>
                            </a:cubicBezTo>
                            <a:cubicBezTo>
                              <a:pt x="12947" y="27825"/>
                              <a:pt x="11985" y="27260"/>
                              <a:pt x="11760" y="26145"/>
                            </a:cubicBezTo>
                            <a:cubicBezTo>
                              <a:pt x="11535" y="25030"/>
                              <a:pt x="13008" y="23931"/>
                              <a:pt x="12697" y="22612"/>
                            </a:cubicBezTo>
                            <a:cubicBezTo>
                              <a:pt x="12472" y="21497"/>
                              <a:pt x="10775" y="21483"/>
                              <a:pt x="10635" y="20574"/>
                            </a:cubicBezTo>
                            <a:cubicBezTo>
                              <a:pt x="10410" y="19459"/>
                              <a:pt x="10941" y="18996"/>
                              <a:pt x="10716" y="17883"/>
                            </a:cubicBezTo>
                            <a:cubicBezTo>
                              <a:pt x="10557" y="15774"/>
                              <a:pt x="10676" y="15483"/>
                              <a:pt x="9902" y="13632"/>
                            </a:cubicBezTo>
                            <a:cubicBezTo>
                              <a:pt x="9558" y="12809"/>
                              <a:pt x="8802" y="12160"/>
                              <a:pt x="8371" y="11131"/>
                            </a:cubicBezTo>
                            <a:cubicBezTo>
                              <a:pt x="8060" y="9811"/>
                              <a:pt x="9241" y="8592"/>
                              <a:pt x="8519" y="7444"/>
                            </a:cubicBezTo>
                            <a:cubicBezTo>
                              <a:pt x="7625" y="5884"/>
                              <a:pt x="5085" y="5016"/>
                              <a:pt x="3899" y="3337"/>
                            </a:cubicBezTo>
                            <a:cubicBezTo>
                              <a:pt x="3006" y="2139"/>
                              <a:pt x="2834" y="0"/>
                              <a:pt x="130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6" name="Google Shape;5736;p196"/>
                      <p:cNvSpPr/>
                      <p:nvPr/>
                    </p:nvSpPr>
                    <p:spPr>
                      <a:xfrm>
                        <a:off x="4683255" y="4599588"/>
                        <a:ext cx="163354" cy="641562"/>
                      </a:xfrm>
                      <a:custGeom>
                        <a:avLst/>
                        <a:gdLst/>
                        <a:ahLst/>
                        <a:cxnLst/>
                        <a:rect l="l" t="t" r="r" b="b"/>
                        <a:pathLst>
                          <a:path w="10034" h="39408" extrusionOk="0">
                            <a:moveTo>
                              <a:pt x="4236" y="0"/>
                            </a:moveTo>
                            <a:cubicBezTo>
                              <a:pt x="8248" y="3567"/>
                              <a:pt x="1" y="5797"/>
                              <a:pt x="892" y="9809"/>
                            </a:cubicBezTo>
                            <a:cubicBezTo>
                              <a:pt x="1115" y="11592"/>
                              <a:pt x="2898" y="12707"/>
                              <a:pt x="3122" y="14266"/>
                            </a:cubicBezTo>
                            <a:cubicBezTo>
                              <a:pt x="3567" y="16719"/>
                              <a:pt x="1784" y="18503"/>
                              <a:pt x="1784" y="20731"/>
                            </a:cubicBezTo>
                            <a:cubicBezTo>
                              <a:pt x="2007" y="22959"/>
                              <a:pt x="3789" y="23184"/>
                              <a:pt x="4236" y="25414"/>
                            </a:cubicBezTo>
                            <a:cubicBezTo>
                              <a:pt x="4459" y="27418"/>
                              <a:pt x="2231" y="28758"/>
                              <a:pt x="2453" y="30986"/>
                            </a:cubicBezTo>
                            <a:cubicBezTo>
                              <a:pt x="2676" y="32992"/>
                              <a:pt x="4905" y="34553"/>
                              <a:pt x="5574" y="36560"/>
                            </a:cubicBezTo>
                            <a:cubicBezTo>
                              <a:pt x="6092" y="37906"/>
                              <a:pt x="5987" y="38721"/>
                              <a:pt x="6148" y="39345"/>
                            </a:cubicBezTo>
                            <a:cubicBezTo>
                              <a:pt x="6477" y="39369"/>
                              <a:pt x="6810" y="39386"/>
                              <a:pt x="7141" y="39407"/>
                            </a:cubicBezTo>
                            <a:cubicBezTo>
                              <a:pt x="6693" y="38121"/>
                              <a:pt x="8196" y="36643"/>
                              <a:pt x="8026" y="34777"/>
                            </a:cubicBezTo>
                            <a:cubicBezTo>
                              <a:pt x="7803" y="32102"/>
                              <a:pt x="6020" y="31655"/>
                              <a:pt x="6466" y="28758"/>
                            </a:cubicBezTo>
                            <a:cubicBezTo>
                              <a:pt x="6688" y="27643"/>
                              <a:pt x="8026" y="26751"/>
                              <a:pt x="7803" y="25414"/>
                            </a:cubicBezTo>
                            <a:cubicBezTo>
                              <a:pt x="7581" y="24299"/>
                              <a:pt x="6243" y="23853"/>
                              <a:pt x="5796" y="22516"/>
                            </a:cubicBezTo>
                            <a:cubicBezTo>
                              <a:pt x="4681" y="19841"/>
                              <a:pt x="6466" y="19171"/>
                              <a:pt x="7133" y="16496"/>
                            </a:cubicBezTo>
                            <a:cubicBezTo>
                              <a:pt x="7579" y="13599"/>
                              <a:pt x="5796" y="13152"/>
                              <a:pt x="5129" y="10701"/>
                            </a:cubicBezTo>
                            <a:cubicBezTo>
                              <a:pt x="3344" y="6019"/>
                              <a:pt x="10033" y="2899"/>
                              <a:pt x="423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7" name="Google Shape;5737;p196"/>
                      <p:cNvSpPr/>
                      <p:nvPr/>
                    </p:nvSpPr>
                    <p:spPr>
                      <a:xfrm>
                        <a:off x="4512706" y="4697610"/>
                        <a:ext cx="215010" cy="536556"/>
                      </a:xfrm>
                      <a:custGeom>
                        <a:avLst/>
                        <a:gdLst/>
                        <a:ahLst/>
                        <a:cxnLst/>
                        <a:rect l="l" t="t" r="r" b="b"/>
                        <a:pathLst>
                          <a:path w="13207" h="32958" extrusionOk="0">
                            <a:moveTo>
                              <a:pt x="7357" y="1"/>
                            </a:moveTo>
                            <a:cubicBezTo>
                              <a:pt x="0" y="225"/>
                              <a:pt x="7134" y="6243"/>
                              <a:pt x="7357" y="9140"/>
                            </a:cubicBezTo>
                            <a:cubicBezTo>
                              <a:pt x="7357" y="10032"/>
                              <a:pt x="6242" y="10925"/>
                              <a:pt x="6466" y="11816"/>
                            </a:cubicBezTo>
                            <a:cubicBezTo>
                              <a:pt x="6689" y="12930"/>
                              <a:pt x="8471" y="13375"/>
                              <a:pt x="8471" y="14268"/>
                            </a:cubicBezTo>
                            <a:cubicBezTo>
                              <a:pt x="8471" y="16497"/>
                              <a:pt x="6243" y="17388"/>
                              <a:pt x="6466" y="19840"/>
                            </a:cubicBezTo>
                            <a:cubicBezTo>
                              <a:pt x="6466" y="20509"/>
                              <a:pt x="8026" y="20731"/>
                              <a:pt x="8249" y="21623"/>
                            </a:cubicBezTo>
                            <a:cubicBezTo>
                              <a:pt x="8249" y="22961"/>
                              <a:pt x="6689" y="23629"/>
                              <a:pt x="6689" y="24743"/>
                            </a:cubicBezTo>
                            <a:cubicBezTo>
                              <a:pt x="6912" y="27196"/>
                              <a:pt x="8695" y="28088"/>
                              <a:pt x="9364" y="30318"/>
                            </a:cubicBezTo>
                            <a:cubicBezTo>
                              <a:pt x="9546" y="31143"/>
                              <a:pt x="9241" y="31818"/>
                              <a:pt x="9049" y="32435"/>
                            </a:cubicBezTo>
                            <a:cubicBezTo>
                              <a:pt x="10307" y="32635"/>
                              <a:pt x="11575" y="32809"/>
                              <a:pt x="12850" y="32957"/>
                            </a:cubicBezTo>
                            <a:cubicBezTo>
                              <a:pt x="12581" y="32022"/>
                              <a:pt x="13207" y="30636"/>
                              <a:pt x="12707" y="28754"/>
                            </a:cubicBezTo>
                            <a:cubicBezTo>
                              <a:pt x="12262" y="26749"/>
                              <a:pt x="10477" y="26526"/>
                              <a:pt x="10477" y="24298"/>
                            </a:cubicBezTo>
                            <a:cubicBezTo>
                              <a:pt x="10700" y="23406"/>
                              <a:pt x="12037" y="22513"/>
                              <a:pt x="12037" y="21176"/>
                            </a:cubicBezTo>
                            <a:cubicBezTo>
                              <a:pt x="12037" y="19840"/>
                              <a:pt x="10700" y="19616"/>
                              <a:pt x="10700" y="18503"/>
                            </a:cubicBezTo>
                            <a:cubicBezTo>
                              <a:pt x="10700" y="16496"/>
                              <a:pt x="11369" y="14936"/>
                              <a:pt x="11369" y="12930"/>
                            </a:cubicBezTo>
                            <a:cubicBezTo>
                              <a:pt x="11147" y="12262"/>
                              <a:pt x="10255" y="11147"/>
                              <a:pt x="10032" y="10255"/>
                            </a:cubicBezTo>
                            <a:cubicBezTo>
                              <a:pt x="10032" y="9586"/>
                              <a:pt x="11592" y="8694"/>
                              <a:pt x="11369" y="7580"/>
                            </a:cubicBezTo>
                            <a:cubicBezTo>
                              <a:pt x="11147" y="5796"/>
                              <a:pt x="2229" y="2230"/>
                              <a:pt x="73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738" name="Google Shape;5738;p196"/>
                    <p:cNvGrpSpPr/>
                    <p:nvPr/>
                  </p:nvGrpSpPr>
                  <p:grpSpPr>
                    <a:xfrm>
                      <a:off x="8536393" y="5277422"/>
                      <a:ext cx="669752" cy="748233"/>
                      <a:chOff x="8523243" y="4655672"/>
                      <a:chExt cx="669752" cy="748233"/>
                    </a:xfrm>
                  </p:grpSpPr>
                  <p:sp>
                    <p:nvSpPr>
                      <p:cNvPr id="5739" name="Google Shape;5739;p196"/>
                      <p:cNvSpPr/>
                      <p:nvPr/>
                    </p:nvSpPr>
                    <p:spPr>
                      <a:xfrm>
                        <a:off x="8735509" y="4678616"/>
                        <a:ext cx="372873" cy="670581"/>
                      </a:xfrm>
                      <a:custGeom>
                        <a:avLst/>
                        <a:gdLst/>
                        <a:ahLst/>
                        <a:cxnLst/>
                        <a:rect l="l" t="t" r="r" b="b"/>
                        <a:pathLst>
                          <a:path w="23841" h="42876" extrusionOk="0">
                            <a:moveTo>
                              <a:pt x="510" y="1"/>
                            </a:moveTo>
                            <a:cubicBezTo>
                              <a:pt x="264" y="1"/>
                              <a:pt x="0" y="207"/>
                              <a:pt x="70" y="524"/>
                            </a:cubicBezTo>
                            <a:cubicBezTo>
                              <a:pt x="1352" y="6342"/>
                              <a:pt x="6408" y="5652"/>
                              <a:pt x="10726" y="8083"/>
                            </a:cubicBezTo>
                            <a:cubicBezTo>
                              <a:pt x="14614" y="10269"/>
                              <a:pt x="13519" y="14560"/>
                              <a:pt x="12573" y="17982"/>
                            </a:cubicBezTo>
                            <a:cubicBezTo>
                              <a:pt x="11949" y="20234"/>
                              <a:pt x="12595" y="21988"/>
                              <a:pt x="14226" y="23583"/>
                            </a:cubicBezTo>
                            <a:cubicBezTo>
                              <a:pt x="16266" y="25581"/>
                              <a:pt x="19239" y="26375"/>
                              <a:pt x="21337" y="28322"/>
                            </a:cubicBezTo>
                            <a:cubicBezTo>
                              <a:pt x="23490" y="30323"/>
                              <a:pt x="22914" y="34392"/>
                              <a:pt x="22695" y="36990"/>
                            </a:cubicBezTo>
                            <a:cubicBezTo>
                              <a:pt x="22530" y="38941"/>
                              <a:pt x="22539" y="41115"/>
                              <a:pt x="23111" y="42875"/>
                            </a:cubicBezTo>
                            <a:cubicBezTo>
                              <a:pt x="23320" y="42622"/>
                              <a:pt x="23523" y="42365"/>
                              <a:pt x="23729" y="42112"/>
                            </a:cubicBezTo>
                            <a:cubicBezTo>
                              <a:pt x="22839" y="38721"/>
                              <a:pt x="23841" y="33630"/>
                              <a:pt x="23478" y="30950"/>
                            </a:cubicBezTo>
                            <a:cubicBezTo>
                              <a:pt x="22853" y="26301"/>
                              <a:pt x="17092" y="25219"/>
                              <a:pt x="14216" y="22403"/>
                            </a:cubicBezTo>
                            <a:cubicBezTo>
                              <a:pt x="11853" y="20089"/>
                              <a:pt x="14097" y="16997"/>
                              <a:pt x="14372" y="14400"/>
                            </a:cubicBezTo>
                            <a:cubicBezTo>
                              <a:pt x="14586" y="12391"/>
                              <a:pt x="14146" y="10173"/>
                              <a:pt x="12691" y="8658"/>
                            </a:cubicBezTo>
                            <a:cubicBezTo>
                              <a:pt x="8971" y="4792"/>
                              <a:pt x="2262" y="6589"/>
                              <a:pt x="876" y="301"/>
                            </a:cubicBezTo>
                            <a:cubicBezTo>
                              <a:pt x="829" y="92"/>
                              <a:pt x="673" y="1"/>
                              <a:pt x="51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0" name="Google Shape;5740;p196"/>
                      <p:cNvSpPr/>
                      <p:nvPr/>
                    </p:nvSpPr>
                    <p:spPr>
                      <a:xfrm>
                        <a:off x="8984279" y="4694319"/>
                        <a:ext cx="200599" cy="583341"/>
                      </a:xfrm>
                      <a:custGeom>
                        <a:avLst/>
                        <a:gdLst/>
                        <a:ahLst/>
                        <a:cxnLst/>
                        <a:rect l="l" t="t" r="r" b="b"/>
                        <a:pathLst>
                          <a:path w="12826" h="37298" extrusionOk="0">
                            <a:moveTo>
                              <a:pt x="647" y="0"/>
                            </a:moveTo>
                            <a:cubicBezTo>
                              <a:pt x="178" y="0"/>
                              <a:pt x="0" y="730"/>
                              <a:pt x="503" y="814"/>
                            </a:cubicBezTo>
                            <a:cubicBezTo>
                              <a:pt x="4043" y="1407"/>
                              <a:pt x="6246" y="4026"/>
                              <a:pt x="7353" y="7295"/>
                            </a:cubicBezTo>
                            <a:cubicBezTo>
                              <a:pt x="8216" y="9844"/>
                              <a:pt x="6490" y="12593"/>
                              <a:pt x="6901" y="15234"/>
                            </a:cubicBezTo>
                            <a:cubicBezTo>
                              <a:pt x="7128" y="16699"/>
                              <a:pt x="8150" y="17945"/>
                              <a:pt x="9055" y="19055"/>
                            </a:cubicBezTo>
                            <a:cubicBezTo>
                              <a:pt x="11469" y="22014"/>
                              <a:pt x="12615" y="24871"/>
                              <a:pt x="11008" y="28550"/>
                            </a:cubicBezTo>
                            <a:cubicBezTo>
                              <a:pt x="9826" y="31256"/>
                              <a:pt x="8889" y="33554"/>
                              <a:pt x="10248" y="36380"/>
                            </a:cubicBezTo>
                            <a:cubicBezTo>
                              <a:pt x="10401" y="36700"/>
                              <a:pt x="10568" y="37006"/>
                              <a:pt x="10744" y="37297"/>
                            </a:cubicBezTo>
                            <a:cubicBezTo>
                              <a:pt x="10942" y="37024"/>
                              <a:pt x="11145" y="36753"/>
                              <a:pt x="11340" y="36476"/>
                            </a:cubicBezTo>
                            <a:cubicBezTo>
                              <a:pt x="10537" y="35115"/>
                              <a:pt x="10131" y="33687"/>
                              <a:pt x="10573" y="31799"/>
                            </a:cubicBezTo>
                            <a:cubicBezTo>
                              <a:pt x="11142" y="29376"/>
                              <a:pt x="12633" y="27569"/>
                              <a:pt x="12746" y="25011"/>
                            </a:cubicBezTo>
                            <a:cubicBezTo>
                              <a:pt x="12826" y="23178"/>
                              <a:pt x="11816" y="21102"/>
                              <a:pt x="10690" y="19721"/>
                            </a:cubicBezTo>
                            <a:cubicBezTo>
                              <a:pt x="9845" y="18685"/>
                              <a:pt x="8974" y="17688"/>
                              <a:pt x="8277" y="16541"/>
                            </a:cubicBezTo>
                            <a:cubicBezTo>
                              <a:pt x="6890" y="14264"/>
                              <a:pt x="8083" y="11602"/>
                              <a:pt x="8408" y="9215"/>
                            </a:cubicBezTo>
                            <a:cubicBezTo>
                              <a:pt x="8991" y="4926"/>
                              <a:pt x="4624" y="660"/>
                              <a:pt x="727" y="7"/>
                            </a:cubicBezTo>
                            <a:cubicBezTo>
                              <a:pt x="699" y="2"/>
                              <a:pt x="673" y="0"/>
                              <a:pt x="6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1" name="Google Shape;5741;p196"/>
                      <p:cNvSpPr/>
                      <p:nvPr/>
                    </p:nvSpPr>
                    <p:spPr>
                      <a:xfrm>
                        <a:off x="8538868" y="4892962"/>
                        <a:ext cx="519780" cy="510943"/>
                      </a:xfrm>
                      <a:custGeom>
                        <a:avLst/>
                        <a:gdLst/>
                        <a:ahLst/>
                        <a:cxnLst/>
                        <a:rect l="l" t="t" r="r" b="b"/>
                        <a:pathLst>
                          <a:path w="33234" h="32669" extrusionOk="0">
                            <a:moveTo>
                              <a:pt x="943" y="0"/>
                            </a:moveTo>
                            <a:cubicBezTo>
                              <a:pt x="783" y="0"/>
                              <a:pt x="636" y="92"/>
                              <a:pt x="605" y="303"/>
                            </a:cubicBezTo>
                            <a:cubicBezTo>
                              <a:pt x="1" y="4420"/>
                              <a:pt x="3337" y="5071"/>
                              <a:pt x="6747" y="5263"/>
                            </a:cubicBezTo>
                            <a:cubicBezTo>
                              <a:pt x="9706" y="5429"/>
                              <a:pt x="12395" y="5318"/>
                              <a:pt x="14701" y="7456"/>
                            </a:cubicBezTo>
                            <a:cubicBezTo>
                              <a:pt x="17003" y="9594"/>
                              <a:pt x="16577" y="13318"/>
                              <a:pt x="17522" y="16069"/>
                            </a:cubicBezTo>
                            <a:cubicBezTo>
                              <a:pt x="18119" y="17812"/>
                              <a:pt x="19664" y="19209"/>
                              <a:pt x="21361" y="19856"/>
                            </a:cubicBezTo>
                            <a:cubicBezTo>
                              <a:pt x="23053" y="20501"/>
                              <a:pt x="24672" y="20890"/>
                              <a:pt x="26450" y="21214"/>
                            </a:cubicBezTo>
                            <a:cubicBezTo>
                              <a:pt x="30503" y="21952"/>
                              <a:pt x="31028" y="25223"/>
                              <a:pt x="31216" y="28772"/>
                            </a:cubicBezTo>
                            <a:cubicBezTo>
                              <a:pt x="31312" y="30591"/>
                              <a:pt x="31833" y="31825"/>
                              <a:pt x="32630" y="32669"/>
                            </a:cubicBezTo>
                            <a:cubicBezTo>
                              <a:pt x="32832" y="32449"/>
                              <a:pt x="33032" y="32226"/>
                              <a:pt x="33234" y="32003"/>
                            </a:cubicBezTo>
                            <a:cubicBezTo>
                              <a:pt x="31191" y="29413"/>
                              <a:pt x="32550" y="25264"/>
                              <a:pt x="30549" y="22467"/>
                            </a:cubicBezTo>
                            <a:cubicBezTo>
                              <a:pt x="29312" y="20739"/>
                              <a:pt x="26935" y="20444"/>
                              <a:pt x="25023" y="20114"/>
                            </a:cubicBezTo>
                            <a:cubicBezTo>
                              <a:pt x="21359" y="19479"/>
                              <a:pt x="18604" y="17720"/>
                              <a:pt x="17824" y="13989"/>
                            </a:cubicBezTo>
                            <a:cubicBezTo>
                              <a:pt x="17125" y="10645"/>
                              <a:pt x="16756" y="6568"/>
                              <a:pt x="12942" y="5214"/>
                            </a:cubicBezTo>
                            <a:cubicBezTo>
                              <a:pt x="9643" y="4044"/>
                              <a:pt x="619" y="5925"/>
                              <a:pt x="1412" y="527"/>
                            </a:cubicBezTo>
                            <a:cubicBezTo>
                              <a:pt x="1458" y="209"/>
                              <a:pt x="1185" y="0"/>
                              <a:pt x="9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2" name="Google Shape;5742;p196"/>
                      <p:cNvSpPr/>
                      <p:nvPr/>
                    </p:nvSpPr>
                    <p:spPr>
                      <a:xfrm>
                        <a:off x="8767290" y="4701091"/>
                        <a:ext cx="26588" cy="55444"/>
                      </a:xfrm>
                      <a:custGeom>
                        <a:avLst/>
                        <a:gdLst/>
                        <a:ahLst/>
                        <a:cxnLst/>
                        <a:rect l="l" t="t" r="r" b="b"/>
                        <a:pathLst>
                          <a:path w="1700" h="3545" extrusionOk="0">
                            <a:moveTo>
                              <a:pt x="1046" y="0"/>
                            </a:moveTo>
                            <a:cubicBezTo>
                              <a:pt x="894" y="0"/>
                              <a:pt x="698" y="157"/>
                              <a:pt x="446" y="534"/>
                            </a:cubicBezTo>
                            <a:cubicBezTo>
                              <a:pt x="1" y="1202"/>
                              <a:pt x="892" y="3096"/>
                              <a:pt x="1338" y="3432"/>
                            </a:cubicBezTo>
                            <a:lnTo>
                              <a:pt x="1338" y="3545"/>
                            </a:lnTo>
                            <a:cubicBezTo>
                              <a:pt x="1519" y="2910"/>
                              <a:pt x="1700" y="0"/>
                              <a:pt x="104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3" name="Google Shape;5743;p196"/>
                      <p:cNvSpPr/>
                      <p:nvPr/>
                    </p:nvSpPr>
                    <p:spPr>
                      <a:xfrm>
                        <a:off x="8708030" y="4693662"/>
                        <a:ext cx="48812" cy="31968"/>
                      </a:xfrm>
                      <a:custGeom>
                        <a:avLst/>
                        <a:gdLst/>
                        <a:ahLst/>
                        <a:cxnLst/>
                        <a:rect l="l" t="t" r="r" b="b"/>
                        <a:pathLst>
                          <a:path w="3121" h="2044" extrusionOk="0">
                            <a:moveTo>
                              <a:pt x="147" y="0"/>
                            </a:moveTo>
                            <a:cubicBezTo>
                              <a:pt x="98" y="0"/>
                              <a:pt x="49" y="2"/>
                              <a:pt x="0" y="7"/>
                            </a:cubicBezTo>
                            <a:cubicBezTo>
                              <a:pt x="0" y="1116"/>
                              <a:pt x="1646" y="2044"/>
                              <a:pt x="2702" y="2044"/>
                            </a:cubicBezTo>
                            <a:cubicBezTo>
                              <a:pt x="2811" y="2044"/>
                              <a:pt x="2915" y="2034"/>
                              <a:pt x="3010" y="2013"/>
                            </a:cubicBezTo>
                            <a:lnTo>
                              <a:pt x="3120" y="2013"/>
                            </a:lnTo>
                            <a:cubicBezTo>
                              <a:pt x="2479" y="1263"/>
                              <a:pt x="1322" y="0"/>
                              <a:pt x="1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4" name="Google Shape;5744;p196"/>
                      <p:cNvSpPr/>
                      <p:nvPr/>
                    </p:nvSpPr>
                    <p:spPr>
                      <a:xfrm>
                        <a:off x="8773624" y="4768264"/>
                        <a:ext cx="54677" cy="14013"/>
                      </a:xfrm>
                      <a:custGeom>
                        <a:avLst/>
                        <a:gdLst/>
                        <a:ahLst/>
                        <a:cxnLst/>
                        <a:rect l="l" t="t" r="r" b="b"/>
                        <a:pathLst>
                          <a:path w="3496" h="896" extrusionOk="0">
                            <a:moveTo>
                              <a:pt x="1782" y="1"/>
                            </a:moveTo>
                            <a:cubicBezTo>
                              <a:pt x="1238" y="1"/>
                              <a:pt x="709" y="29"/>
                              <a:pt x="598" y="140"/>
                            </a:cubicBezTo>
                            <a:cubicBezTo>
                              <a:pt x="1" y="678"/>
                              <a:pt x="684" y="895"/>
                              <a:pt x="1550" y="895"/>
                            </a:cubicBezTo>
                            <a:cubicBezTo>
                              <a:pt x="2299" y="895"/>
                              <a:pt x="3186" y="733"/>
                              <a:pt x="3496" y="474"/>
                            </a:cubicBezTo>
                            <a:lnTo>
                              <a:pt x="3050" y="29"/>
                            </a:lnTo>
                            <a:cubicBezTo>
                              <a:pt x="2882" y="29"/>
                              <a:pt x="2325" y="1"/>
                              <a:pt x="178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5" name="Google Shape;5745;p196"/>
                      <p:cNvSpPr/>
                      <p:nvPr/>
                    </p:nvSpPr>
                    <p:spPr>
                      <a:xfrm>
                        <a:off x="8842237" y="4736922"/>
                        <a:ext cx="32922" cy="49235"/>
                      </a:xfrm>
                      <a:custGeom>
                        <a:avLst/>
                        <a:gdLst/>
                        <a:ahLst/>
                        <a:cxnLst/>
                        <a:rect l="l" t="t" r="r" b="b"/>
                        <a:pathLst>
                          <a:path w="2105" h="3148" extrusionOk="0">
                            <a:moveTo>
                              <a:pt x="1360" y="0"/>
                            </a:moveTo>
                            <a:cubicBezTo>
                              <a:pt x="1188" y="0"/>
                              <a:pt x="962" y="138"/>
                              <a:pt x="670" y="472"/>
                            </a:cubicBezTo>
                            <a:cubicBezTo>
                              <a:pt x="1" y="1254"/>
                              <a:pt x="1226" y="2590"/>
                              <a:pt x="1338" y="2925"/>
                            </a:cubicBezTo>
                            <a:lnTo>
                              <a:pt x="1562" y="3148"/>
                            </a:lnTo>
                            <a:cubicBezTo>
                              <a:pt x="1833" y="2604"/>
                              <a:pt x="2105" y="0"/>
                              <a:pt x="13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6" name="Google Shape;5746;p196"/>
                      <p:cNvSpPr/>
                      <p:nvPr/>
                    </p:nvSpPr>
                    <p:spPr>
                      <a:xfrm>
                        <a:off x="8866760" y="4809179"/>
                        <a:ext cx="50455" cy="23710"/>
                      </a:xfrm>
                      <a:custGeom>
                        <a:avLst/>
                        <a:gdLst/>
                        <a:ahLst/>
                        <a:cxnLst/>
                        <a:rect l="l" t="t" r="r" b="b"/>
                        <a:pathLst>
                          <a:path w="3226" h="1516" extrusionOk="0">
                            <a:moveTo>
                              <a:pt x="1547" y="0"/>
                            </a:moveTo>
                            <a:cubicBezTo>
                              <a:pt x="869" y="0"/>
                              <a:pt x="229" y="138"/>
                              <a:pt x="106" y="757"/>
                            </a:cubicBezTo>
                            <a:cubicBezTo>
                              <a:pt x="0" y="1318"/>
                              <a:pt x="214" y="1515"/>
                              <a:pt x="574" y="1515"/>
                            </a:cubicBezTo>
                            <a:cubicBezTo>
                              <a:pt x="1361" y="1515"/>
                              <a:pt x="2844" y="575"/>
                              <a:pt x="3225" y="423"/>
                            </a:cubicBezTo>
                            <a:lnTo>
                              <a:pt x="3003" y="88"/>
                            </a:lnTo>
                            <a:cubicBezTo>
                              <a:pt x="2656" y="88"/>
                              <a:pt x="2089" y="0"/>
                              <a:pt x="15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7" name="Google Shape;5747;p196"/>
                      <p:cNvSpPr/>
                      <p:nvPr/>
                    </p:nvSpPr>
                    <p:spPr>
                      <a:xfrm>
                        <a:off x="8934638" y="4788284"/>
                        <a:ext cx="34252" cy="51925"/>
                      </a:xfrm>
                      <a:custGeom>
                        <a:avLst/>
                        <a:gdLst/>
                        <a:ahLst/>
                        <a:cxnLst/>
                        <a:rect l="l" t="t" r="r" b="b"/>
                        <a:pathLst>
                          <a:path w="2190" h="3320" extrusionOk="0">
                            <a:moveTo>
                              <a:pt x="1065" y="0"/>
                            </a:moveTo>
                            <a:cubicBezTo>
                              <a:pt x="957" y="0"/>
                              <a:pt x="826" y="27"/>
                              <a:pt x="670" y="86"/>
                            </a:cubicBezTo>
                            <a:cubicBezTo>
                              <a:pt x="0" y="421"/>
                              <a:pt x="446" y="2092"/>
                              <a:pt x="446" y="2761"/>
                            </a:cubicBezTo>
                            <a:lnTo>
                              <a:pt x="670" y="3320"/>
                            </a:lnTo>
                            <a:cubicBezTo>
                              <a:pt x="873" y="2912"/>
                              <a:pt x="2189" y="0"/>
                              <a:pt x="106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8" name="Google Shape;5748;p196"/>
                      <p:cNvSpPr/>
                      <p:nvPr/>
                    </p:nvSpPr>
                    <p:spPr>
                      <a:xfrm>
                        <a:off x="8920687" y="4865013"/>
                        <a:ext cx="32735" cy="43182"/>
                      </a:xfrm>
                      <a:custGeom>
                        <a:avLst/>
                        <a:gdLst/>
                        <a:ahLst/>
                        <a:cxnLst/>
                        <a:rect l="l" t="t" r="r" b="b"/>
                        <a:pathLst>
                          <a:path w="2093" h="2761" extrusionOk="0">
                            <a:moveTo>
                              <a:pt x="498" y="1"/>
                            </a:moveTo>
                            <a:cubicBezTo>
                              <a:pt x="311" y="1"/>
                              <a:pt x="167" y="185"/>
                              <a:pt x="113" y="643"/>
                            </a:cubicBezTo>
                            <a:cubicBezTo>
                              <a:pt x="1" y="1424"/>
                              <a:pt x="1449" y="2315"/>
                              <a:pt x="1896" y="2648"/>
                            </a:cubicBezTo>
                            <a:lnTo>
                              <a:pt x="2008" y="2761"/>
                            </a:lnTo>
                            <a:cubicBezTo>
                              <a:pt x="2092" y="1829"/>
                              <a:pt x="1086" y="1"/>
                              <a:pt x="49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9" name="Google Shape;5749;p196"/>
                      <p:cNvSpPr/>
                      <p:nvPr/>
                    </p:nvSpPr>
                    <p:spPr>
                      <a:xfrm>
                        <a:off x="8941598" y="4916876"/>
                        <a:ext cx="47092" cy="36629"/>
                      </a:xfrm>
                      <a:custGeom>
                        <a:avLst/>
                        <a:gdLst/>
                        <a:ahLst/>
                        <a:cxnLst/>
                        <a:rect l="l" t="t" r="r" b="b"/>
                        <a:pathLst>
                          <a:path w="3011" h="2342" extrusionOk="0">
                            <a:moveTo>
                              <a:pt x="2119" y="1"/>
                            </a:moveTo>
                            <a:lnTo>
                              <a:pt x="2119" y="1"/>
                            </a:lnTo>
                            <a:cubicBezTo>
                              <a:pt x="1116" y="112"/>
                              <a:pt x="1" y="1115"/>
                              <a:pt x="112" y="2118"/>
                            </a:cubicBezTo>
                            <a:lnTo>
                              <a:pt x="223" y="2342"/>
                            </a:lnTo>
                            <a:cubicBezTo>
                              <a:pt x="1226" y="1895"/>
                              <a:pt x="3010" y="1672"/>
                              <a:pt x="211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0" name="Google Shape;5750;p196"/>
                      <p:cNvSpPr/>
                      <p:nvPr/>
                    </p:nvSpPr>
                    <p:spPr>
                      <a:xfrm>
                        <a:off x="8891065" y="4961497"/>
                        <a:ext cx="47076" cy="40836"/>
                      </a:xfrm>
                      <a:custGeom>
                        <a:avLst/>
                        <a:gdLst/>
                        <a:ahLst/>
                        <a:cxnLst/>
                        <a:rect l="l" t="t" r="r" b="b"/>
                        <a:pathLst>
                          <a:path w="3010" h="2611" extrusionOk="0">
                            <a:moveTo>
                              <a:pt x="1139" y="0"/>
                            </a:moveTo>
                            <a:cubicBezTo>
                              <a:pt x="941" y="0"/>
                              <a:pt x="743" y="112"/>
                              <a:pt x="557" y="380"/>
                            </a:cubicBezTo>
                            <a:cubicBezTo>
                              <a:pt x="0" y="1384"/>
                              <a:pt x="2340" y="2499"/>
                              <a:pt x="2786" y="2610"/>
                            </a:cubicBezTo>
                            <a:lnTo>
                              <a:pt x="3010" y="2610"/>
                            </a:lnTo>
                            <a:cubicBezTo>
                              <a:pt x="2919" y="2156"/>
                              <a:pt x="2014" y="0"/>
                              <a:pt x="113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1" name="Google Shape;5751;p196"/>
                      <p:cNvSpPr/>
                      <p:nvPr/>
                    </p:nvSpPr>
                    <p:spPr>
                      <a:xfrm>
                        <a:off x="8953828" y="4974400"/>
                        <a:ext cx="38334" cy="59291"/>
                      </a:xfrm>
                      <a:custGeom>
                        <a:avLst/>
                        <a:gdLst/>
                        <a:ahLst/>
                        <a:cxnLst/>
                        <a:rect l="l" t="t" r="r" b="b"/>
                        <a:pathLst>
                          <a:path w="2451" h="3791" extrusionOk="0">
                            <a:moveTo>
                              <a:pt x="1001" y="1"/>
                            </a:moveTo>
                            <a:lnTo>
                              <a:pt x="1001" y="1"/>
                            </a:lnTo>
                            <a:cubicBezTo>
                              <a:pt x="0" y="1004"/>
                              <a:pt x="0" y="2453"/>
                              <a:pt x="222" y="3790"/>
                            </a:cubicBezTo>
                            <a:lnTo>
                              <a:pt x="333" y="3790"/>
                            </a:lnTo>
                            <a:cubicBezTo>
                              <a:pt x="891" y="2676"/>
                              <a:pt x="2450" y="1116"/>
                              <a:pt x="100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2" name="Google Shape;5752;p196"/>
                      <p:cNvSpPr/>
                      <p:nvPr/>
                    </p:nvSpPr>
                    <p:spPr>
                      <a:xfrm>
                        <a:off x="8934638" y="5055039"/>
                        <a:ext cx="66251" cy="23397"/>
                      </a:xfrm>
                      <a:custGeom>
                        <a:avLst/>
                        <a:gdLst/>
                        <a:ahLst/>
                        <a:cxnLst/>
                        <a:rect l="l" t="t" r="r" b="b"/>
                        <a:pathLst>
                          <a:path w="4236" h="1496" extrusionOk="0">
                            <a:moveTo>
                              <a:pt x="825" y="1"/>
                            </a:moveTo>
                            <a:cubicBezTo>
                              <a:pt x="531" y="1"/>
                              <a:pt x="252" y="58"/>
                              <a:pt x="0" y="195"/>
                            </a:cubicBezTo>
                            <a:cubicBezTo>
                              <a:pt x="207" y="1229"/>
                              <a:pt x="1267" y="1495"/>
                              <a:pt x="2336" y="1495"/>
                            </a:cubicBezTo>
                            <a:cubicBezTo>
                              <a:pt x="2995" y="1495"/>
                              <a:pt x="3657" y="1394"/>
                              <a:pt x="4125" y="1310"/>
                            </a:cubicBezTo>
                            <a:lnTo>
                              <a:pt x="4235" y="1310"/>
                            </a:lnTo>
                            <a:cubicBezTo>
                              <a:pt x="3349" y="866"/>
                              <a:pt x="1970" y="1"/>
                              <a:pt x="8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3" name="Google Shape;5753;p196"/>
                      <p:cNvSpPr/>
                      <p:nvPr/>
                    </p:nvSpPr>
                    <p:spPr>
                      <a:xfrm>
                        <a:off x="9025866" y="5040979"/>
                        <a:ext cx="41274" cy="50267"/>
                      </a:xfrm>
                      <a:custGeom>
                        <a:avLst/>
                        <a:gdLst/>
                        <a:ahLst/>
                        <a:cxnLst/>
                        <a:rect l="l" t="t" r="r" b="b"/>
                        <a:pathLst>
                          <a:path w="2639" h="3214" extrusionOk="0">
                            <a:moveTo>
                              <a:pt x="890" y="0"/>
                            </a:moveTo>
                            <a:cubicBezTo>
                              <a:pt x="1" y="0"/>
                              <a:pt x="137" y="2319"/>
                              <a:pt x="521" y="2989"/>
                            </a:cubicBezTo>
                            <a:lnTo>
                              <a:pt x="631" y="3213"/>
                            </a:lnTo>
                            <a:cubicBezTo>
                              <a:pt x="1078" y="2655"/>
                              <a:pt x="2638" y="982"/>
                              <a:pt x="1412" y="203"/>
                            </a:cubicBezTo>
                            <a:cubicBezTo>
                              <a:pt x="1208" y="62"/>
                              <a:pt x="1036" y="0"/>
                              <a:pt x="89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4" name="Google Shape;5754;p196"/>
                      <p:cNvSpPr/>
                      <p:nvPr/>
                    </p:nvSpPr>
                    <p:spPr>
                      <a:xfrm>
                        <a:off x="9014809" y="5111656"/>
                        <a:ext cx="64531" cy="21427"/>
                      </a:xfrm>
                      <a:custGeom>
                        <a:avLst/>
                        <a:gdLst/>
                        <a:ahLst/>
                        <a:cxnLst/>
                        <a:rect l="l" t="t" r="r" b="b"/>
                        <a:pathLst>
                          <a:path w="4126" h="1370" extrusionOk="0">
                            <a:moveTo>
                              <a:pt x="1417" y="1"/>
                            </a:moveTo>
                            <a:cubicBezTo>
                              <a:pt x="1138" y="1"/>
                              <a:pt x="910" y="74"/>
                              <a:pt x="781" y="254"/>
                            </a:cubicBezTo>
                            <a:cubicBezTo>
                              <a:pt x="0" y="1113"/>
                              <a:pt x="1686" y="1370"/>
                              <a:pt x="2954" y="1370"/>
                            </a:cubicBezTo>
                            <a:cubicBezTo>
                              <a:pt x="3495" y="1370"/>
                              <a:pt x="3959" y="1323"/>
                              <a:pt x="4125" y="1257"/>
                            </a:cubicBezTo>
                            <a:cubicBezTo>
                              <a:pt x="3868" y="827"/>
                              <a:pt x="2354" y="1"/>
                              <a:pt x="141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5" name="Google Shape;5755;p196"/>
                      <p:cNvSpPr/>
                      <p:nvPr/>
                    </p:nvSpPr>
                    <p:spPr>
                      <a:xfrm>
                        <a:off x="9098467" y="5139840"/>
                        <a:ext cx="57336" cy="36957"/>
                      </a:xfrm>
                      <a:custGeom>
                        <a:avLst/>
                        <a:gdLst/>
                        <a:ahLst/>
                        <a:cxnLst/>
                        <a:rect l="l" t="t" r="r" b="b"/>
                        <a:pathLst>
                          <a:path w="3666" h="2363" extrusionOk="0">
                            <a:moveTo>
                              <a:pt x="1443" y="1"/>
                            </a:moveTo>
                            <a:cubicBezTo>
                              <a:pt x="741" y="1"/>
                              <a:pt x="114" y="1002"/>
                              <a:pt x="114" y="1795"/>
                            </a:cubicBezTo>
                            <a:lnTo>
                              <a:pt x="1" y="2351"/>
                            </a:lnTo>
                            <a:cubicBezTo>
                              <a:pt x="72" y="2358"/>
                              <a:pt x="153" y="2362"/>
                              <a:pt x="240" y="2362"/>
                            </a:cubicBezTo>
                            <a:cubicBezTo>
                              <a:pt x="1378" y="2362"/>
                              <a:pt x="3665" y="1683"/>
                              <a:pt x="2008" y="234"/>
                            </a:cubicBezTo>
                            <a:cubicBezTo>
                              <a:pt x="1821" y="71"/>
                              <a:pt x="1630" y="1"/>
                              <a:pt x="144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6" name="Google Shape;5756;p196"/>
                      <p:cNvSpPr/>
                      <p:nvPr/>
                    </p:nvSpPr>
                    <p:spPr>
                      <a:xfrm>
                        <a:off x="9054910" y="5199788"/>
                        <a:ext cx="40117" cy="39600"/>
                      </a:xfrm>
                      <a:custGeom>
                        <a:avLst/>
                        <a:gdLst/>
                        <a:ahLst/>
                        <a:cxnLst/>
                        <a:rect l="l" t="t" r="r" b="b"/>
                        <a:pathLst>
                          <a:path w="2565" h="2532" extrusionOk="0">
                            <a:moveTo>
                              <a:pt x="757" y="1"/>
                            </a:moveTo>
                            <a:cubicBezTo>
                              <a:pt x="534" y="1"/>
                              <a:pt x="283" y="59"/>
                              <a:pt x="1" y="191"/>
                            </a:cubicBezTo>
                            <a:cubicBezTo>
                              <a:pt x="1" y="1518"/>
                              <a:pt x="1424" y="2186"/>
                              <a:pt x="2535" y="2415"/>
                            </a:cubicBezTo>
                            <a:lnTo>
                              <a:pt x="2535" y="2415"/>
                            </a:lnTo>
                            <a:cubicBezTo>
                              <a:pt x="2256" y="1323"/>
                              <a:pt x="1817" y="1"/>
                              <a:pt x="757" y="1"/>
                            </a:cubicBezTo>
                            <a:close/>
                            <a:moveTo>
                              <a:pt x="2535" y="2415"/>
                            </a:moveTo>
                            <a:cubicBezTo>
                              <a:pt x="2545" y="2454"/>
                              <a:pt x="2555" y="2493"/>
                              <a:pt x="2565" y="2531"/>
                            </a:cubicBezTo>
                            <a:lnTo>
                              <a:pt x="2565" y="2421"/>
                            </a:lnTo>
                            <a:cubicBezTo>
                              <a:pt x="2555" y="2419"/>
                              <a:pt x="2545" y="2417"/>
                              <a:pt x="2535" y="2415"/>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7" name="Google Shape;5757;p196"/>
                      <p:cNvSpPr/>
                      <p:nvPr/>
                    </p:nvSpPr>
                    <p:spPr>
                      <a:xfrm>
                        <a:off x="9096778" y="5236651"/>
                        <a:ext cx="64484" cy="39350"/>
                      </a:xfrm>
                      <a:custGeom>
                        <a:avLst/>
                        <a:gdLst/>
                        <a:ahLst/>
                        <a:cxnLst/>
                        <a:rect l="l" t="t" r="r" b="b"/>
                        <a:pathLst>
                          <a:path w="4123" h="2516" extrusionOk="0">
                            <a:moveTo>
                              <a:pt x="1878" y="1"/>
                            </a:moveTo>
                            <a:cubicBezTo>
                              <a:pt x="891" y="1"/>
                              <a:pt x="184" y="1785"/>
                              <a:pt x="0" y="2516"/>
                            </a:cubicBezTo>
                            <a:lnTo>
                              <a:pt x="111" y="2404"/>
                            </a:lnTo>
                            <a:cubicBezTo>
                              <a:pt x="891" y="2404"/>
                              <a:pt x="4123" y="1623"/>
                              <a:pt x="2563" y="286"/>
                            </a:cubicBezTo>
                            <a:cubicBezTo>
                              <a:pt x="2323" y="86"/>
                              <a:pt x="2094" y="1"/>
                              <a:pt x="187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8" name="Google Shape;5758;p196"/>
                      <p:cNvSpPr/>
                      <p:nvPr/>
                    </p:nvSpPr>
                    <p:spPr>
                      <a:xfrm>
                        <a:off x="8938470" y="4697040"/>
                        <a:ext cx="69739" cy="24211"/>
                      </a:xfrm>
                      <a:custGeom>
                        <a:avLst/>
                        <a:gdLst/>
                        <a:ahLst/>
                        <a:cxnLst/>
                        <a:rect l="l" t="t" r="r" b="b"/>
                        <a:pathLst>
                          <a:path w="4459" h="1548" extrusionOk="0">
                            <a:moveTo>
                              <a:pt x="1168" y="0"/>
                            </a:moveTo>
                            <a:cubicBezTo>
                              <a:pt x="654" y="0"/>
                              <a:pt x="224" y="136"/>
                              <a:pt x="0" y="533"/>
                            </a:cubicBezTo>
                            <a:cubicBezTo>
                              <a:pt x="468" y="1262"/>
                              <a:pt x="1188" y="1548"/>
                              <a:pt x="1946" y="1548"/>
                            </a:cubicBezTo>
                            <a:cubicBezTo>
                              <a:pt x="2850" y="1548"/>
                              <a:pt x="3808" y="1141"/>
                              <a:pt x="4458" y="593"/>
                            </a:cubicBezTo>
                            <a:lnTo>
                              <a:pt x="4458" y="593"/>
                            </a:lnTo>
                            <a:lnTo>
                              <a:pt x="4213" y="633"/>
                            </a:lnTo>
                            <a:cubicBezTo>
                              <a:pt x="3491" y="520"/>
                              <a:pt x="2171" y="0"/>
                              <a:pt x="116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9" name="Google Shape;5759;p196"/>
                      <p:cNvSpPr/>
                      <p:nvPr/>
                    </p:nvSpPr>
                    <p:spPr>
                      <a:xfrm>
                        <a:off x="8992396" y="4655672"/>
                        <a:ext cx="48609" cy="52034"/>
                      </a:xfrm>
                      <a:custGeom>
                        <a:avLst/>
                        <a:gdLst/>
                        <a:ahLst/>
                        <a:cxnLst/>
                        <a:rect l="l" t="t" r="r" b="b"/>
                        <a:pathLst>
                          <a:path w="3108" h="3327" extrusionOk="0">
                            <a:moveTo>
                              <a:pt x="1210" y="1"/>
                            </a:moveTo>
                            <a:cubicBezTo>
                              <a:pt x="0" y="1"/>
                              <a:pt x="576" y="2600"/>
                              <a:pt x="878" y="3105"/>
                            </a:cubicBezTo>
                            <a:lnTo>
                              <a:pt x="1100" y="3327"/>
                            </a:lnTo>
                            <a:cubicBezTo>
                              <a:pt x="1325" y="2547"/>
                              <a:pt x="3107" y="539"/>
                              <a:pt x="1658" y="94"/>
                            </a:cubicBezTo>
                            <a:cubicBezTo>
                              <a:pt x="1487" y="30"/>
                              <a:pt x="1339" y="1"/>
                              <a:pt x="121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0" name="Google Shape;5760;p196"/>
                      <p:cNvSpPr/>
                      <p:nvPr/>
                    </p:nvSpPr>
                    <p:spPr>
                      <a:xfrm>
                        <a:off x="9004439" y="4729055"/>
                        <a:ext cx="60965" cy="21927"/>
                      </a:xfrm>
                      <a:custGeom>
                        <a:avLst/>
                        <a:gdLst/>
                        <a:ahLst/>
                        <a:cxnLst/>
                        <a:rect l="l" t="t" r="r" b="b"/>
                        <a:pathLst>
                          <a:path w="3898" h="1402" extrusionOk="0">
                            <a:moveTo>
                              <a:pt x="913" y="0"/>
                            </a:moveTo>
                            <a:cubicBezTo>
                              <a:pt x="572" y="0"/>
                              <a:pt x="312" y="113"/>
                              <a:pt x="220" y="419"/>
                            </a:cubicBezTo>
                            <a:cubicBezTo>
                              <a:pt x="1" y="1218"/>
                              <a:pt x="1392" y="1402"/>
                              <a:pt x="2542" y="1402"/>
                            </a:cubicBezTo>
                            <a:cubicBezTo>
                              <a:pt x="3157" y="1402"/>
                              <a:pt x="3703" y="1349"/>
                              <a:pt x="3898" y="1310"/>
                            </a:cubicBezTo>
                            <a:lnTo>
                              <a:pt x="3673" y="864"/>
                            </a:lnTo>
                            <a:cubicBezTo>
                              <a:pt x="3270" y="784"/>
                              <a:pt x="1812" y="0"/>
                              <a:pt x="91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1" name="Google Shape;5761;p196"/>
                      <p:cNvSpPr/>
                      <p:nvPr/>
                    </p:nvSpPr>
                    <p:spPr>
                      <a:xfrm>
                        <a:off x="9100234" y="4752155"/>
                        <a:ext cx="41665" cy="37520"/>
                      </a:xfrm>
                      <a:custGeom>
                        <a:avLst/>
                        <a:gdLst/>
                        <a:ahLst/>
                        <a:cxnLst/>
                        <a:rect l="l" t="t" r="r" b="b"/>
                        <a:pathLst>
                          <a:path w="2664" h="2399" extrusionOk="0">
                            <a:moveTo>
                              <a:pt x="1785" y="0"/>
                            </a:moveTo>
                            <a:cubicBezTo>
                              <a:pt x="1597" y="0"/>
                              <a:pt x="1339" y="83"/>
                              <a:pt x="1004" y="280"/>
                            </a:cubicBezTo>
                            <a:cubicBezTo>
                              <a:pt x="224" y="725"/>
                              <a:pt x="112" y="1616"/>
                              <a:pt x="1" y="2174"/>
                            </a:cubicBezTo>
                            <a:lnTo>
                              <a:pt x="225" y="2398"/>
                            </a:lnTo>
                            <a:cubicBezTo>
                              <a:pt x="336" y="2286"/>
                              <a:pt x="559" y="2286"/>
                              <a:pt x="559" y="2062"/>
                            </a:cubicBezTo>
                            <a:cubicBezTo>
                              <a:pt x="2027" y="1787"/>
                              <a:pt x="2664" y="0"/>
                              <a:pt x="178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2" name="Google Shape;5762;p196"/>
                      <p:cNvSpPr/>
                      <p:nvPr/>
                    </p:nvSpPr>
                    <p:spPr>
                      <a:xfrm>
                        <a:off x="9063621" y="4827274"/>
                        <a:ext cx="38381" cy="40805"/>
                      </a:xfrm>
                      <a:custGeom>
                        <a:avLst/>
                        <a:gdLst/>
                        <a:ahLst/>
                        <a:cxnLst/>
                        <a:rect l="l" t="t" r="r" b="b"/>
                        <a:pathLst>
                          <a:path w="2454" h="2609" extrusionOk="0">
                            <a:moveTo>
                              <a:pt x="676" y="1"/>
                            </a:moveTo>
                            <a:cubicBezTo>
                              <a:pt x="567" y="1"/>
                              <a:pt x="453" y="15"/>
                              <a:pt x="335" y="44"/>
                            </a:cubicBezTo>
                            <a:cubicBezTo>
                              <a:pt x="1" y="1384"/>
                              <a:pt x="1338" y="2051"/>
                              <a:pt x="2342" y="2608"/>
                            </a:cubicBezTo>
                            <a:lnTo>
                              <a:pt x="2453" y="2496"/>
                            </a:lnTo>
                            <a:cubicBezTo>
                              <a:pt x="2453" y="1480"/>
                              <a:pt x="1805" y="1"/>
                              <a:pt x="67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3" name="Google Shape;5763;p196"/>
                      <p:cNvSpPr/>
                      <p:nvPr/>
                    </p:nvSpPr>
                    <p:spPr>
                      <a:xfrm>
                        <a:off x="9093274" y="4888864"/>
                        <a:ext cx="52316" cy="43729"/>
                      </a:xfrm>
                      <a:custGeom>
                        <a:avLst/>
                        <a:gdLst/>
                        <a:ahLst/>
                        <a:cxnLst/>
                        <a:rect l="l" t="t" r="r" b="b"/>
                        <a:pathLst>
                          <a:path w="3345" h="2796" extrusionOk="0">
                            <a:moveTo>
                              <a:pt x="2265" y="1"/>
                            </a:moveTo>
                            <a:cubicBezTo>
                              <a:pt x="1407" y="1"/>
                              <a:pt x="140" y="1641"/>
                              <a:pt x="224" y="2572"/>
                            </a:cubicBezTo>
                            <a:lnTo>
                              <a:pt x="2" y="2793"/>
                            </a:lnTo>
                            <a:lnTo>
                              <a:pt x="2" y="2793"/>
                            </a:lnTo>
                            <a:cubicBezTo>
                              <a:pt x="676" y="2126"/>
                              <a:pt x="3345" y="2013"/>
                              <a:pt x="2900" y="565"/>
                            </a:cubicBezTo>
                            <a:cubicBezTo>
                              <a:pt x="2766" y="164"/>
                              <a:pt x="2536" y="1"/>
                              <a:pt x="2265" y="1"/>
                            </a:cubicBezTo>
                            <a:close/>
                            <a:moveTo>
                              <a:pt x="2" y="2793"/>
                            </a:moveTo>
                            <a:cubicBezTo>
                              <a:pt x="2" y="2794"/>
                              <a:pt x="1" y="2795"/>
                              <a:pt x="0" y="2795"/>
                            </a:cubicBezTo>
                            <a:lnTo>
                              <a:pt x="2" y="2793"/>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4" name="Google Shape;5764;p196"/>
                      <p:cNvSpPr/>
                      <p:nvPr/>
                    </p:nvSpPr>
                    <p:spPr>
                      <a:xfrm>
                        <a:off x="9085611" y="4979107"/>
                        <a:ext cx="56492" cy="31921"/>
                      </a:xfrm>
                      <a:custGeom>
                        <a:avLst/>
                        <a:gdLst/>
                        <a:ahLst/>
                        <a:cxnLst/>
                        <a:rect l="l" t="t" r="r" b="b"/>
                        <a:pathLst>
                          <a:path w="3612" h="2041" extrusionOk="0">
                            <a:moveTo>
                              <a:pt x="365" y="1"/>
                            </a:moveTo>
                            <a:cubicBezTo>
                              <a:pt x="87" y="1"/>
                              <a:pt x="1" y="223"/>
                              <a:pt x="267" y="815"/>
                            </a:cubicBezTo>
                            <a:cubicBezTo>
                              <a:pt x="621" y="1433"/>
                              <a:pt x="1955" y="1631"/>
                              <a:pt x="2826" y="1631"/>
                            </a:cubicBezTo>
                            <a:cubicBezTo>
                              <a:pt x="2945" y="1631"/>
                              <a:pt x="3055" y="1627"/>
                              <a:pt x="3153" y="1620"/>
                            </a:cubicBezTo>
                            <a:lnTo>
                              <a:pt x="3153" y="1620"/>
                            </a:lnTo>
                            <a:cubicBezTo>
                              <a:pt x="2396" y="1002"/>
                              <a:pt x="952" y="1"/>
                              <a:pt x="365" y="1"/>
                            </a:cubicBezTo>
                            <a:close/>
                            <a:moveTo>
                              <a:pt x="3388" y="1594"/>
                            </a:moveTo>
                            <a:cubicBezTo>
                              <a:pt x="3322" y="1605"/>
                              <a:pt x="3243" y="1614"/>
                              <a:pt x="3153" y="1620"/>
                            </a:cubicBezTo>
                            <a:lnTo>
                              <a:pt x="3153" y="1620"/>
                            </a:lnTo>
                            <a:cubicBezTo>
                              <a:pt x="3385" y="1810"/>
                              <a:pt x="3553" y="1963"/>
                              <a:pt x="3611" y="2040"/>
                            </a:cubicBezTo>
                            <a:lnTo>
                              <a:pt x="3388" y="1594"/>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5" name="Google Shape;5765;p196"/>
                      <p:cNvSpPr/>
                      <p:nvPr/>
                    </p:nvSpPr>
                    <p:spPr>
                      <a:xfrm>
                        <a:off x="9158102" y="4988272"/>
                        <a:ext cx="34533" cy="54130"/>
                      </a:xfrm>
                      <a:custGeom>
                        <a:avLst/>
                        <a:gdLst/>
                        <a:ahLst/>
                        <a:cxnLst/>
                        <a:rect l="l" t="t" r="r" b="b"/>
                        <a:pathLst>
                          <a:path w="2208" h="3461" extrusionOk="0">
                            <a:moveTo>
                              <a:pt x="1636" y="1"/>
                            </a:moveTo>
                            <a:cubicBezTo>
                              <a:pt x="1" y="1"/>
                              <a:pt x="425" y="2150"/>
                              <a:pt x="425" y="3238"/>
                            </a:cubicBezTo>
                            <a:lnTo>
                              <a:pt x="647" y="3460"/>
                            </a:lnTo>
                            <a:cubicBezTo>
                              <a:pt x="1316" y="2345"/>
                              <a:pt x="2207" y="1454"/>
                              <a:pt x="1762" y="5"/>
                            </a:cubicBezTo>
                            <a:cubicBezTo>
                              <a:pt x="1719" y="2"/>
                              <a:pt x="1677" y="1"/>
                              <a:pt x="163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6" name="Google Shape;5766;p196"/>
                      <p:cNvSpPr/>
                      <p:nvPr/>
                    </p:nvSpPr>
                    <p:spPr>
                      <a:xfrm>
                        <a:off x="9121161" y="5057558"/>
                        <a:ext cx="52316" cy="51112"/>
                      </a:xfrm>
                      <a:custGeom>
                        <a:avLst/>
                        <a:gdLst/>
                        <a:ahLst/>
                        <a:cxnLst/>
                        <a:rect l="l" t="t" r="r" b="b"/>
                        <a:pathLst>
                          <a:path w="3345" h="3268" extrusionOk="0">
                            <a:moveTo>
                              <a:pt x="1651" y="0"/>
                            </a:moveTo>
                            <a:cubicBezTo>
                              <a:pt x="1519" y="0"/>
                              <a:pt x="1378" y="45"/>
                              <a:pt x="1226" y="146"/>
                            </a:cubicBezTo>
                            <a:cubicBezTo>
                              <a:pt x="1" y="925"/>
                              <a:pt x="2676" y="3044"/>
                              <a:pt x="3122" y="3267"/>
                            </a:cubicBezTo>
                            <a:lnTo>
                              <a:pt x="3345" y="3267"/>
                            </a:lnTo>
                            <a:cubicBezTo>
                              <a:pt x="3147" y="2773"/>
                              <a:pt x="2686" y="0"/>
                              <a:pt x="165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7" name="Google Shape;5767;p196"/>
                      <p:cNvSpPr/>
                      <p:nvPr/>
                    </p:nvSpPr>
                    <p:spPr>
                      <a:xfrm>
                        <a:off x="9159525" y="5137462"/>
                        <a:ext cx="33470" cy="22647"/>
                      </a:xfrm>
                      <a:custGeom>
                        <a:avLst/>
                        <a:gdLst/>
                        <a:ahLst/>
                        <a:cxnLst/>
                        <a:rect l="l" t="t" r="r" b="b"/>
                        <a:pathLst>
                          <a:path w="2140" h="1448" extrusionOk="0">
                            <a:moveTo>
                              <a:pt x="1281" y="0"/>
                            </a:moveTo>
                            <a:cubicBezTo>
                              <a:pt x="969" y="0"/>
                              <a:pt x="549" y="273"/>
                              <a:pt x="111" y="1056"/>
                            </a:cubicBezTo>
                            <a:lnTo>
                              <a:pt x="0" y="1390"/>
                            </a:lnTo>
                            <a:cubicBezTo>
                              <a:pt x="218" y="1430"/>
                              <a:pt x="413" y="1448"/>
                              <a:pt x="587" y="1448"/>
                            </a:cubicBezTo>
                            <a:cubicBezTo>
                              <a:pt x="2139" y="1448"/>
                              <a:pt x="1999" y="0"/>
                              <a:pt x="128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8" name="Google Shape;5768;p196"/>
                      <p:cNvSpPr/>
                      <p:nvPr/>
                    </p:nvSpPr>
                    <p:spPr>
                      <a:xfrm>
                        <a:off x="8523322" y="4854535"/>
                        <a:ext cx="32672" cy="59995"/>
                      </a:xfrm>
                      <a:custGeom>
                        <a:avLst/>
                        <a:gdLst/>
                        <a:ahLst/>
                        <a:cxnLst/>
                        <a:rect l="l" t="t" r="r" b="b"/>
                        <a:pathLst>
                          <a:path w="2089" h="3836" extrusionOk="0">
                            <a:moveTo>
                              <a:pt x="1279" y="1"/>
                            </a:moveTo>
                            <a:cubicBezTo>
                              <a:pt x="1129" y="1"/>
                              <a:pt x="947" y="97"/>
                              <a:pt x="726" y="321"/>
                            </a:cubicBezTo>
                            <a:cubicBezTo>
                              <a:pt x="0" y="1169"/>
                              <a:pt x="1231" y="2840"/>
                              <a:pt x="1938" y="3502"/>
                            </a:cubicBezTo>
                            <a:lnTo>
                              <a:pt x="1938" y="3502"/>
                            </a:lnTo>
                            <a:cubicBezTo>
                              <a:pt x="1954" y="2550"/>
                              <a:pt x="2047" y="1"/>
                              <a:pt x="1279" y="1"/>
                            </a:cubicBezTo>
                            <a:close/>
                            <a:moveTo>
                              <a:pt x="1938" y="3502"/>
                            </a:moveTo>
                            <a:lnTo>
                              <a:pt x="1938" y="3502"/>
                            </a:lnTo>
                            <a:cubicBezTo>
                              <a:pt x="1935" y="3672"/>
                              <a:pt x="1935" y="3790"/>
                              <a:pt x="1942" y="3835"/>
                            </a:cubicBezTo>
                            <a:lnTo>
                              <a:pt x="2088" y="3635"/>
                            </a:lnTo>
                            <a:cubicBezTo>
                              <a:pt x="2042" y="3597"/>
                              <a:pt x="1991" y="3553"/>
                              <a:pt x="1938" y="3502"/>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9" name="Google Shape;5769;p196"/>
                      <p:cNvSpPr/>
                      <p:nvPr/>
                    </p:nvSpPr>
                    <p:spPr>
                      <a:xfrm>
                        <a:off x="8551129" y="4887254"/>
                        <a:ext cx="43604" cy="24414"/>
                      </a:xfrm>
                      <a:custGeom>
                        <a:avLst/>
                        <a:gdLst/>
                        <a:ahLst/>
                        <a:cxnLst/>
                        <a:rect l="l" t="t" r="r" b="b"/>
                        <a:pathLst>
                          <a:path w="2788" h="1561" extrusionOk="0">
                            <a:moveTo>
                              <a:pt x="2452" y="1"/>
                            </a:moveTo>
                            <a:cubicBezTo>
                              <a:pt x="1561" y="1"/>
                              <a:pt x="557" y="557"/>
                              <a:pt x="112" y="1338"/>
                            </a:cubicBezTo>
                            <a:lnTo>
                              <a:pt x="0" y="1560"/>
                            </a:lnTo>
                            <a:cubicBezTo>
                              <a:pt x="891" y="1225"/>
                              <a:pt x="2787" y="1225"/>
                              <a:pt x="24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0" name="Google Shape;5770;p196"/>
                      <p:cNvSpPr/>
                      <p:nvPr/>
                    </p:nvSpPr>
                    <p:spPr>
                      <a:xfrm>
                        <a:off x="8523243" y="4928653"/>
                        <a:ext cx="48844" cy="26619"/>
                      </a:xfrm>
                      <a:custGeom>
                        <a:avLst/>
                        <a:gdLst/>
                        <a:ahLst/>
                        <a:cxnLst/>
                        <a:rect l="l" t="t" r="r" b="b"/>
                        <a:pathLst>
                          <a:path w="3123" h="1702" extrusionOk="0">
                            <a:moveTo>
                              <a:pt x="301" y="0"/>
                            </a:moveTo>
                            <a:cubicBezTo>
                              <a:pt x="199" y="0"/>
                              <a:pt x="99" y="9"/>
                              <a:pt x="1" y="29"/>
                            </a:cubicBezTo>
                            <a:cubicBezTo>
                              <a:pt x="112" y="1032"/>
                              <a:pt x="1895" y="1701"/>
                              <a:pt x="2898" y="1701"/>
                            </a:cubicBezTo>
                            <a:lnTo>
                              <a:pt x="3122" y="1701"/>
                            </a:lnTo>
                            <a:cubicBezTo>
                              <a:pt x="2511" y="989"/>
                              <a:pt x="1346" y="0"/>
                              <a:pt x="30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1" name="Google Shape;5771;p196"/>
                      <p:cNvSpPr/>
                      <p:nvPr/>
                    </p:nvSpPr>
                    <p:spPr>
                      <a:xfrm>
                        <a:off x="8591653" y="4912152"/>
                        <a:ext cx="27464" cy="55303"/>
                      </a:xfrm>
                      <a:custGeom>
                        <a:avLst/>
                        <a:gdLst/>
                        <a:ahLst/>
                        <a:cxnLst/>
                        <a:rect l="l" t="t" r="r" b="b"/>
                        <a:pathLst>
                          <a:path w="1756" h="3536" extrusionOk="0">
                            <a:moveTo>
                              <a:pt x="939" y="1"/>
                            </a:moveTo>
                            <a:cubicBezTo>
                              <a:pt x="796" y="1"/>
                              <a:pt x="625" y="154"/>
                              <a:pt x="418" y="525"/>
                            </a:cubicBezTo>
                            <a:cubicBezTo>
                              <a:pt x="1" y="1359"/>
                              <a:pt x="1047" y="2973"/>
                              <a:pt x="1640" y="3269"/>
                            </a:cubicBezTo>
                            <a:lnTo>
                              <a:pt x="1640" y="3269"/>
                            </a:lnTo>
                            <a:cubicBezTo>
                              <a:pt x="1620" y="2360"/>
                              <a:pt x="1500" y="1"/>
                              <a:pt x="939" y="1"/>
                            </a:cubicBezTo>
                            <a:close/>
                            <a:moveTo>
                              <a:pt x="1640" y="3269"/>
                            </a:moveTo>
                            <a:lnTo>
                              <a:pt x="1640" y="3269"/>
                            </a:lnTo>
                            <a:cubicBezTo>
                              <a:pt x="1642" y="3383"/>
                              <a:pt x="1643" y="3475"/>
                              <a:pt x="1643" y="3535"/>
                            </a:cubicBezTo>
                            <a:lnTo>
                              <a:pt x="1756" y="3311"/>
                            </a:lnTo>
                            <a:cubicBezTo>
                              <a:pt x="1720" y="3304"/>
                              <a:pt x="1681" y="3290"/>
                              <a:pt x="1640" y="3269"/>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2" name="Google Shape;5772;p196"/>
                      <p:cNvSpPr/>
                      <p:nvPr/>
                    </p:nvSpPr>
                    <p:spPr>
                      <a:xfrm>
                        <a:off x="8626671" y="4974400"/>
                        <a:ext cx="44762" cy="20379"/>
                      </a:xfrm>
                      <a:custGeom>
                        <a:avLst/>
                        <a:gdLst/>
                        <a:ahLst/>
                        <a:cxnLst/>
                        <a:rect l="l" t="t" r="r" b="b"/>
                        <a:pathLst>
                          <a:path w="2862" h="1303" extrusionOk="0">
                            <a:moveTo>
                              <a:pt x="2638" y="1"/>
                            </a:moveTo>
                            <a:cubicBezTo>
                              <a:pt x="2526" y="23"/>
                              <a:pt x="2351" y="28"/>
                              <a:pt x="2143" y="28"/>
                            </a:cubicBezTo>
                            <a:cubicBezTo>
                              <a:pt x="2008" y="28"/>
                              <a:pt x="1860" y="26"/>
                              <a:pt x="1707" y="26"/>
                            </a:cubicBezTo>
                            <a:cubicBezTo>
                              <a:pt x="921" y="26"/>
                              <a:pt x="1" y="75"/>
                              <a:pt x="75" y="670"/>
                            </a:cubicBezTo>
                            <a:cubicBezTo>
                              <a:pt x="113" y="1133"/>
                              <a:pt x="406" y="1302"/>
                              <a:pt x="791" y="1302"/>
                            </a:cubicBezTo>
                            <a:cubicBezTo>
                              <a:pt x="1517" y="1302"/>
                              <a:pt x="2571" y="700"/>
                              <a:pt x="2862" y="337"/>
                            </a:cubicBezTo>
                            <a:lnTo>
                              <a:pt x="2638" y="1"/>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3" name="Google Shape;5773;p196"/>
                      <p:cNvSpPr/>
                      <p:nvPr/>
                    </p:nvSpPr>
                    <p:spPr>
                      <a:xfrm>
                        <a:off x="8676656" y="4922850"/>
                        <a:ext cx="37567" cy="53332"/>
                      </a:xfrm>
                      <a:custGeom>
                        <a:avLst/>
                        <a:gdLst/>
                        <a:ahLst/>
                        <a:cxnLst/>
                        <a:rect l="l" t="t" r="r" b="b"/>
                        <a:pathLst>
                          <a:path w="2402" h="3410" extrusionOk="0">
                            <a:moveTo>
                              <a:pt x="1402" y="1"/>
                            </a:moveTo>
                            <a:cubicBezTo>
                              <a:pt x="1316" y="1"/>
                              <a:pt x="1221" y="21"/>
                              <a:pt x="1116" y="65"/>
                            </a:cubicBezTo>
                            <a:cubicBezTo>
                              <a:pt x="1" y="511"/>
                              <a:pt x="1225" y="2740"/>
                              <a:pt x="1783" y="3297"/>
                            </a:cubicBezTo>
                            <a:lnTo>
                              <a:pt x="2117" y="3409"/>
                            </a:lnTo>
                            <a:cubicBezTo>
                              <a:pt x="2117" y="2793"/>
                              <a:pt x="2402" y="1"/>
                              <a:pt x="14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4" name="Google Shape;5774;p196"/>
                      <p:cNvSpPr/>
                      <p:nvPr/>
                    </p:nvSpPr>
                    <p:spPr>
                      <a:xfrm>
                        <a:off x="8712268" y="4996546"/>
                        <a:ext cx="55037" cy="22787"/>
                      </a:xfrm>
                      <a:custGeom>
                        <a:avLst/>
                        <a:gdLst/>
                        <a:ahLst/>
                        <a:cxnLst/>
                        <a:rect l="l" t="t" r="r" b="b"/>
                        <a:pathLst>
                          <a:path w="3519" h="1457" extrusionOk="0">
                            <a:moveTo>
                              <a:pt x="1470" y="1"/>
                            </a:moveTo>
                            <a:cubicBezTo>
                              <a:pt x="910" y="1"/>
                              <a:pt x="431" y="94"/>
                              <a:pt x="286" y="480"/>
                            </a:cubicBezTo>
                            <a:cubicBezTo>
                              <a:pt x="0" y="1215"/>
                              <a:pt x="267" y="1457"/>
                              <a:pt x="748" y="1457"/>
                            </a:cubicBezTo>
                            <a:cubicBezTo>
                              <a:pt x="1581" y="1457"/>
                              <a:pt x="3053" y="733"/>
                              <a:pt x="3406" y="592"/>
                            </a:cubicBezTo>
                            <a:lnTo>
                              <a:pt x="3519" y="35"/>
                            </a:lnTo>
                            <a:lnTo>
                              <a:pt x="3519" y="35"/>
                            </a:lnTo>
                            <a:cubicBezTo>
                              <a:pt x="3394" y="70"/>
                              <a:pt x="3234" y="83"/>
                              <a:pt x="3053" y="83"/>
                            </a:cubicBezTo>
                            <a:cubicBezTo>
                              <a:pt x="2594" y="83"/>
                              <a:pt x="1996" y="1"/>
                              <a:pt x="14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5" name="Google Shape;5775;p196"/>
                      <p:cNvSpPr/>
                      <p:nvPr/>
                    </p:nvSpPr>
                    <p:spPr>
                      <a:xfrm>
                        <a:off x="8788201" y="4986583"/>
                        <a:ext cx="41868" cy="43620"/>
                      </a:xfrm>
                      <a:custGeom>
                        <a:avLst/>
                        <a:gdLst/>
                        <a:ahLst/>
                        <a:cxnLst/>
                        <a:rect l="l" t="t" r="r" b="b"/>
                        <a:pathLst>
                          <a:path w="2677" h="2789" extrusionOk="0">
                            <a:moveTo>
                              <a:pt x="1115" y="1"/>
                            </a:moveTo>
                            <a:cubicBezTo>
                              <a:pt x="1" y="1"/>
                              <a:pt x="1" y="1895"/>
                              <a:pt x="224" y="2565"/>
                            </a:cubicBezTo>
                            <a:lnTo>
                              <a:pt x="336" y="2788"/>
                            </a:lnTo>
                            <a:cubicBezTo>
                              <a:pt x="558" y="2231"/>
                              <a:pt x="2676" y="1"/>
                              <a:pt x="111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6" name="Google Shape;5776;p196"/>
                      <p:cNvSpPr/>
                      <p:nvPr/>
                    </p:nvSpPr>
                    <p:spPr>
                      <a:xfrm>
                        <a:off x="8742892" y="5062422"/>
                        <a:ext cx="61027" cy="51456"/>
                      </a:xfrm>
                      <a:custGeom>
                        <a:avLst/>
                        <a:gdLst/>
                        <a:ahLst/>
                        <a:cxnLst/>
                        <a:rect l="l" t="t" r="r" b="b"/>
                        <a:pathLst>
                          <a:path w="3902" h="3290" extrusionOk="0">
                            <a:moveTo>
                              <a:pt x="1365" y="1"/>
                            </a:moveTo>
                            <a:cubicBezTo>
                              <a:pt x="1157" y="1"/>
                              <a:pt x="958" y="116"/>
                              <a:pt x="781" y="392"/>
                            </a:cubicBezTo>
                            <a:cubicBezTo>
                              <a:pt x="0" y="1618"/>
                              <a:pt x="3233" y="2845"/>
                              <a:pt x="3901" y="3290"/>
                            </a:cubicBezTo>
                            <a:lnTo>
                              <a:pt x="3791" y="2956"/>
                            </a:lnTo>
                            <a:cubicBezTo>
                              <a:pt x="3514" y="2498"/>
                              <a:pt x="2334" y="1"/>
                              <a:pt x="136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7" name="Google Shape;5777;p196"/>
                      <p:cNvSpPr/>
                      <p:nvPr/>
                    </p:nvSpPr>
                    <p:spPr>
                      <a:xfrm>
                        <a:off x="8814351" y="5085960"/>
                        <a:ext cx="36629" cy="64515"/>
                      </a:xfrm>
                      <a:custGeom>
                        <a:avLst/>
                        <a:gdLst/>
                        <a:ahLst/>
                        <a:cxnLst/>
                        <a:rect l="l" t="t" r="r" b="b"/>
                        <a:pathLst>
                          <a:path w="2342" h="4125" extrusionOk="0">
                            <a:moveTo>
                              <a:pt x="1004" y="0"/>
                            </a:moveTo>
                            <a:cubicBezTo>
                              <a:pt x="1" y="0"/>
                              <a:pt x="446" y="3233"/>
                              <a:pt x="558" y="3901"/>
                            </a:cubicBezTo>
                            <a:lnTo>
                              <a:pt x="558" y="4125"/>
                            </a:lnTo>
                            <a:cubicBezTo>
                              <a:pt x="671" y="3679"/>
                              <a:pt x="2342" y="0"/>
                              <a:pt x="100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8" name="Google Shape;5778;p196"/>
                      <p:cNvSpPr/>
                      <p:nvPr/>
                    </p:nvSpPr>
                    <p:spPr>
                      <a:xfrm>
                        <a:off x="8794582" y="5175733"/>
                        <a:ext cx="73836" cy="24477"/>
                      </a:xfrm>
                      <a:custGeom>
                        <a:avLst/>
                        <a:gdLst/>
                        <a:ahLst/>
                        <a:cxnLst/>
                        <a:rect l="l" t="t" r="r" b="b"/>
                        <a:pathLst>
                          <a:path w="4721" h="1565" extrusionOk="0">
                            <a:moveTo>
                              <a:pt x="611" y="0"/>
                            </a:moveTo>
                            <a:cubicBezTo>
                              <a:pt x="211" y="0"/>
                              <a:pt x="1" y="168"/>
                              <a:pt x="150" y="616"/>
                            </a:cubicBezTo>
                            <a:cubicBezTo>
                              <a:pt x="377" y="1295"/>
                              <a:pt x="1879" y="1564"/>
                              <a:pt x="3068" y="1564"/>
                            </a:cubicBezTo>
                            <a:cubicBezTo>
                              <a:pt x="3636" y="1564"/>
                              <a:pt x="4133" y="1503"/>
                              <a:pt x="4385" y="1395"/>
                            </a:cubicBezTo>
                            <a:lnTo>
                              <a:pt x="4721" y="1506"/>
                            </a:lnTo>
                            <a:cubicBezTo>
                              <a:pt x="4230" y="1261"/>
                              <a:pt x="1707" y="0"/>
                              <a:pt x="6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9" name="Google Shape;5779;p196"/>
                      <p:cNvSpPr/>
                      <p:nvPr/>
                    </p:nvSpPr>
                    <p:spPr>
                      <a:xfrm>
                        <a:off x="8878850" y="5156981"/>
                        <a:ext cx="33141" cy="51049"/>
                      </a:xfrm>
                      <a:custGeom>
                        <a:avLst/>
                        <a:gdLst/>
                        <a:ahLst/>
                        <a:cxnLst/>
                        <a:rect l="l" t="t" r="r" b="b"/>
                        <a:pathLst>
                          <a:path w="2119" h="3264" extrusionOk="0">
                            <a:moveTo>
                              <a:pt x="1054" y="1"/>
                            </a:moveTo>
                            <a:cubicBezTo>
                              <a:pt x="734" y="1"/>
                              <a:pt x="455" y="222"/>
                              <a:pt x="335" y="700"/>
                            </a:cubicBezTo>
                            <a:cubicBezTo>
                              <a:pt x="0" y="1480"/>
                              <a:pt x="1449" y="2928"/>
                              <a:pt x="1896" y="3263"/>
                            </a:cubicBezTo>
                            <a:lnTo>
                              <a:pt x="1896" y="3040"/>
                            </a:lnTo>
                            <a:cubicBezTo>
                              <a:pt x="1896" y="2483"/>
                              <a:pt x="2119" y="812"/>
                              <a:pt x="1896" y="476"/>
                            </a:cubicBezTo>
                            <a:cubicBezTo>
                              <a:pt x="1638" y="167"/>
                              <a:pt x="1331" y="1"/>
                              <a:pt x="10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0" name="Google Shape;5780;p196"/>
                      <p:cNvSpPr/>
                      <p:nvPr/>
                    </p:nvSpPr>
                    <p:spPr>
                      <a:xfrm>
                        <a:off x="8910224" y="5214974"/>
                        <a:ext cx="57555" cy="22584"/>
                      </a:xfrm>
                      <a:custGeom>
                        <a:avLst/>
                        <a:gdLst/>
                        <a:ahLst/>
                        <a:cxnLst/>
                        <a:rect l="l" t="t" r="r" b="b"/>
                        <a:pathLst>
                          <a:path w="3680" h="1444" extrusionOk="0">
                            <a:moveTo>
                              <a:pt x="3344" y="223"/>
                            </a:moveTo>
                            <a:cubicBezTo>
                              <a:pt x="2788" y="335"/>
                              <a:pt x="0" y="1"/>
                              <a:pt x="336" y="1002"/>
                            </a:cubicBezTo>
                            <a:cubicBezTo>
                              <a:pt x="433" y="1326"/>
                              <a:pt x="690" y="1443"/>
                              <a:pt x="1025" y="1443"/>
                            </a:cubicBezTo>
                            <a:cubicBezTo>
                              <a:pt x="1843" y="1443"/>
                              <a:pt x="3126" y="748"/>
                              <a:pt x="3680" y="668"/>
                            </a:cubicBezTo>
                            <a:lnTo>
                              <a:pt x="3344" y="223"/>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1" name="Google Shape;5781;p196"/>
                      <p:cNvSpPr/>
                      <p:nvPr/>
                    </p:nvSpPr>
                    <p:spPr>
                      <a:xfrm>
                        <a:off x="8998793" y="5193250"/>
                        <a:ext cx="21270" cy="51377"/>
                      </a:xfrm>
                      <a:custGeom>
                        <a:avLst/>
                        <a:gdLst/>
                        <a:ahLst/>
                        <a:cxnLst/>
                        <a:rect l="l" t="t" r="r" b="b"/>
                        <a:pathLst>
                          <a:path w="1360" h="3285" extrusionOk="0">
                            <a:moveTo>
                              <a:pt x="453" y="1"/>
                            </a:moveTo>
                            <a:cubicBezTo>
                              <a:pt x="0" y="1"/>
                              <a:pt x="5" y="2024"/>
                              <a:pt x="357" y="2727"/>
                            </a:cubicBezTo>
                            <a:lnTo>
                              <a:pt x="581" y="3284"/>
                            </a:lnTo>
                            <a:cubicBezTo>
                              <a:pt x="691" y="2614"/>
                              <a:pt x="1360" y="1388"/>
                              <a:pt x="915" y="497"/>
                            </a:cubicBezTo>
                            <a:cubicBezTo>
                              <a:pt x="727" y="145"/>
                              <a:pt x="573" y="1"/>
                              <a:pt x="45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2" name="Google Shape;5782;p196"/>
                      <p:cNvSpPr/>
                      <p:nvPr/>
                    </p:nvSpPr>
                    <p:spPr>
                      <a:xfrm>
                        <a:off x="8987454" y="5266352"/>
                        <a:ext cx="39600" cy="54959"/>
                      </a:xfrm>
                      <a:custGeom>
                        <a:avLst/>
                        <a:gdLst/>
                        <a:ahLst/>
                        <a:cxnLst/>
                        <a:rect l="l" t="t" r="r" b="b"/>
                        <a:pathLst>
                          <a:path w="2532" h="3514" extrusionOk="0">
                            <a:moveTo>
                              <a:pt x="227" y="0"/>
                            </a:moveTo>
                            <a:cubicBezTo>
                              <a:pt x="70" y="0"/>
                              <a:pt x="1" y="269"/>
                              <a:pt x="79" y="951"/>
                            </a:cubicBezTo>
                            <a:cubicBezTo>
                              <a:pt x="180" y="2154"/>
                              <a:pt x="1543" y="2726"/>
                              <a:pt x="2303" y="3235"/>
                            </a:cubicBezTo>
                            <a:lnTo>
                              <a:pt x="2303" y="3235"/>
                            </a:lnTo>
                            <a:cubicBezTo>
                              <a:pt x="1875" y="2270"/>
                              <a:pt x="682" y="0"/>
                              <a:pt x="227" y="0"/>
                            </a:cubicBezTo>
                            <a:close/>
                            <a:moveTo>
                              <a:pt x="2303" y="3235"/>
                            </a:moveTo>
                            <a:lnTo>
                              <a:pt x="2303" y="3235"/>
                            </a:lnTo>
                            <a:cubicBezTo>
                              <a:pt x="2353" y="3347"/>
                              <a:pt x="2392" y="3442"/>
                              <a:pt x="2419" y="3513"/>
                            </a:cubicBezTo>
                            <a:lnTo>
                              <a:pt x="2531" y="3403"/>
                            </a:lnTo>
                            <a:cubicBezTo>
                              <a:pt x="2464" y="3347"/>
                              <a:pt x="2387" y="3291"/>
                              <a:pt x="2303" y="3235"/>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5783" name="Google Shape;5783;p196"/>
                <p:cNvGrpSpPr/>
                <p:nvPr/>
              </p:nvGrpSpPr>
              <p:grpSpPr>
                <a:xfrm>
                  <a:off x="-367675" y="3301156"/>
                  <a:ext cx="10194000" cy="3146385"/>
                  <a:chOff x="-367675" y="3301156"/>
                  <a:chExt cx="10194000" cy="3146385"/>
                </a:xfrm>
              </p:grpSpPr>
              <p:sp>
                <p:nvSpPr>
                  <p:cNvPr id="5784" name="Google Shape;5784;p196"/>
                  <p:cNvSpPr/>
                  <p:nvPr/>
                </p:nvSpPr>
                <p:spPr>
                  <a:xfrm>
                    <a:off x="-271188" y="4416931"/>
                    <a:ext cx="400" cy="16850"/>
                  </a:xfrm>
                  <a:custGeom>
                    <a:avLst/>
                    <a:gdLst/>
                    <a:ahLst/>
                    <a:cxnLst/>
                    <a:rect l="l" t="t" r="r" b="b"/>
                    <a:pathLst>
                      <a:path w="16" h="674" extrusionOk="0">
                        <a:moveTo>
                          <a:pt x="9" y="1"/>
                        </a:moveTo>
                        <a:cubicBezTo>
                          <a:pt x="6" y="161"/>
                          <a:pt x="6" y="324"/>
                          <a:pt x="3" y="487"/>
                        </a:cubicBezTo>
                        <a:lnTo>
                          <a:pt x="3" y="487"/>
                        </a:lnTo>
                        <a:cubicBezTo>
                          <a:pt x="7" y="325"/>
                          <a:pt x="13" y="164"/>
                          <a:pt x="15" y="1"/>
                        </a:cubicBezTo>
                        <a:close/>
                        <a:moveTo>
                          <a:pt x="3" y="487"/>
                        </a:moveTo>
                        <a:lnTo>
                          <a:pt x="3" y="487"/>
                        </a:lnTo>
                        <a:cubicBezTo>
                          <a:pt x="2" y="549"/>
                          <a:pt x="1" y="611"/>
                          <a:pt x="0" y="673"/>
                        </a:cubicBezTo>
                        <a:cubicBezTo>
                          <a:pt x="2" y="611"/>
                          <a:pt x="3" y="549"/>
                          <a:pt x="3" y="487"/>
                        </a:cubicBezTo>
                        <a:close/>
                      </a:path>
                    </a:pathLst>
                  </a:custGeom>
                  <a:solidFill>
                    <a:srgbClr val="FFAD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785" name="Google Shape;5785;p196"/>
                  <p:cNvGrpSpPr/>
                  <p:nvPr/>
                </p:nvGrpSpPr>
                <p:grpSpPr>
                  <a:xfrm>
                    <a:off x="-271532" y="3301156"/>
                    <a:ext cx="1461100" cy="3146385"/>
                    <a:chOff x="-271532" y="3301156"/>
                    <a:chExt cx="1461100" cy="3146385"/>
                  </a:xfrm>
                </p:grpSpPr>
                <p:grpSp>
                  <p:nvGrpSpPr>
                    <p:cNvPr id="5786" name="Google Shape;5786;p196"/>
                    <p:cNvGrpSpPr/>
                    <p:nvPr/>
                  </p:nvGrpSpPr>
                  <p:grpSpPr>
                    <a:xfrm>
                      <a:off x="-271532" y="4158406"/>
                      <a:ext cx="1461100" cy="2289135"/>
                      <a:chOff x="-271532" y="4158406"/>
                      <a:chExt cx="1461100" cy="2289135"/>
                    </a:xfrm>
                  </p:grpSpPr>
                  <p:sp>
                    <p:nvSpPr>
                      <p:cNvPr id="5787" name="Google Shape;5787;p196"/>
                      <p:cNvSpPr/>
                      <p:nvPr/>
                    </p:nvSpPr>
                    <p:spPr>
                      <a:xfrm>
                        <a:off x="-270813" y="4158406"/>
                        <a:ext cx="1122500" cy="258550"/>
                      </a:xfrm>
                      <a:custGeom>
                        <a:avLst/>
                        <a:gdLst/>
                        <a:ahLst/>
                        <a:cxnLst/>
                        <a:rect l="l" t="t" r="r" b="b"/>
                        <a:pathLst>
                          <a:path w="44900" h="10342" extrusionOk="0">
                            <a:moveTo>
                              <a:pt x="728" y="0"/>
                            </a:moveTo>
                            <a:cubicBezTo>
                              <a:pt x="294" y="3390"/>
                              <a:pt x="49" y="6843"/>
                              <a:pt x="0" y="10342"/>
                            </a:cubicBezTo>
                            <a:lnTo>
                              <a:pt x="39699" y="10342"/>
                            </a:lnTo>
                            <a:cubicBezTo>
                              <a:pt x="40050" y="9713"/>
                              <a:pt x="40441" y="9118"/>
                              <a:pt x="40886" y="8554"/>
                            </a:cubicBezTo>
                            <a:cubicBezTo>
                              <a:pt x="44899" y="3428"/>
                              <a:pt x="43114" y="1869"/>
                              <a:pt x="43114" y="1869"/>
                            </a:cubicBezTo>
                            <a:lnTo>
                              <a:pt x="728"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8" name="Google Shape;5788;p196"/>
                      <p:cNvSpPr/>
                      <p:nvPr/>
                    </p:nvSpPr>
                    <p:spPr>
                      <a:xfrm>
                        <a:off x="-271532" y="4415591"/>
                        <a:ext cx="1461100" cy="2031950"/>
                      </a:xfrm>
                      <a:custGeom>
                        <a:avLst/>
                        <a:gdLst/>
                        <a:ahLst/>
                        <a:cxnLst/>
                        <a:rect l="l" t="t" r="r" b="b"/>
                        <a:pathLst>
                          <a:path w="58444" h="81278" extrusionOk="0">
                            <a:moveTo>
                              <a:pt x="20" y="1"/>
                            </a:moveTo>
                            <a:cubicBezTo>
                              <a:pt x="15" y="111"/>
                              <a:pt x="15" y="223"/>
                              <a:pt x="15" y="337"/>
                            </a:cubicBezTo>
                            <a:cubicBezTo>
                              <a:pt x="15" y="448"/>
                              <a:pt x="15" y="563"/>
                              <a:pt x="10" y="674"/>
                            </a:cubicBezTo>
                            <a:cubicBezTo>
                              <a:pt x="6" y="895"/>
                              <a:pt x="1" y="1117"/>
                              <a:pt x="1" y="1344"/>
                            </a:cubicBezTo>
                            <a:cubicBezTo>
                              <a:pt x="1" y="1744"/>
                              <a:pt x="5" y="2146"/>
                              <a:pt x="10" y="2543"/>
                            </a:cubicBezTo>
                            <a:cubicBezTo>
                              <a:pt x="15" y="2936"/>
                              <a:pt x="19" y="3323"/>
                              <a:pt x="34" y="3715"/>
                            </a:cubicBezTo>
                            <a:cubicBezTo>
                              <a:pt x="61" y="4896"/>
                              <a:pt x="111" y="6073"/>
                              <a:pt x="185" y="7242"/>
                            </a:cubicBezTo>
                            <a:cubicBezTo>
                              <a:pt x="218" y="7739"/>
                              <a:pt x="255" y="8233"/>
                              <a:pt x="292" y="8727"/>
                            </a:cubicBezTo>
                            <a:cubicBezTo>
                              <a:pt x="2775" y="39875"/>
                              <a:pt x="20790" y="66640"/>
                              <a:pt x="46590" y="81278"/>
                            </a:cubicBezTo>
                            <a:cubicBezTo>
                              <a:pt x="51988" y="76409"/>
                              <a:pt x="57462" y="69378"/>
                              <a:pt x="57762" y="62483"/>
                            </a:cubicBezTo>
                            <a:cubicBezTo>
                              <a:pt x="58444" y="46614"/>
                              <a:pt x="54061" y="46924"/>
                              <a:pt x="47376" y="43914"/>
                            </a:cubicBezTo>
                            <a:cubicBezTo>
                              <a:pt x="40689" y="40905"/>
                              <a:pt x="39351" y="25187"/>
                              <a:pt x="38012" y="17832"/>
                            </a:cubicBezTo>
                            <a:cubicBezTo>
                              <a:pt x="36830" y="11320"/>
                              <a:pt x="37003" y="4815"/>
                              <a:pt x="3972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789" name="Google Shape;5789;p196"/>
                    <p:cNvSpPr/>
                    <p:nvPr/>
                  </p:nvSpPr>
                  <p:spPr>
                    <a:xfrm>
                      <a:off x="-121038" y="3308156"/>
                      <a:ext cx="805450" cy="729900"/>
                    </a:xfrm>
                    <a:custGeom>
                      <a:avLst/>
                      <a:gdLst/>
                      <a:ahLst/>
                      <a:cxnLst/>
                      <a:rect l="l" t="t" r="r" b="b"/>
                      <a:pathLst>
                        <a:path w="32218" h="29196" extrusionOk="0">
                          <a:moveTo>
                            <a:pt x="12590" y="0"/>
                          </a:moveTo>
                          <a:cubicBezTo>
                            <a:pt x="9333" y="0"/>
                            <a:pt x="8046" y="3321"/>
                            <a:pt x="8046" y="3321"/>
                          </a:cubicBezTo>
                          <a:cubicBezTo>
                            <a:pt x="6792" y="2778"/>
                            <a:pt x="5728" y="2537"/>
                            <a:pt x="4813" y="2507"/>
                          </a:cubicBezTo>
                          <a:cubicBezTo>
                            <a:pt x="2995" y="5901"/>
                            <a:pt x="1387" y="9424"/>
                            <a:pt x="0" y="13057"/>
                          </a:cubicBezTo>
                          <a:lnTo>
                            <a:pt x="2573" y="24490"/>
                          </a:lnTo>
                          <a:cubicBezTo>
                            <a:pt x="5954" y="27977"/>
                            <a:pt x="10018" y="29196"/>
                            <a:pt x="13927" y="29196"/>
                          </a:cubicBezTo>
                          <a:cubicBezTo>
                            <a:pt x="19822" y="29196"/>
                            <a:pt x="25364" y="26422"/>
                            <a:pt x="27669" y="24474"/>
                          </a:cubicBezTo>
                          <a:cubicBezTo>
                            <a:pt x="31502" y="21234"/>
                            <a:pt x="28670" y="18495"/>
                            <a:pt x="28670" y="18495"/>
                          </a:cubicBezTo>
                          <a:cubicBezTo>
                            <a:pt x="31090" y="17311"/>
                            <a:pt x="32217" y="13550"/>
                            <a:pt x="29981" y="11616"/>
                          </a:cubicBezTo>
                          <a:cubicBezTo>
                            <a:pt x="29294" y="11020"/>
                            <a:pt x="28542" y="10813"/>
                            <a:pt x="27831" y="10813"/>
                          </a:cubicBezTo>
                          <a:cubicBezTo>
                            <a:pt x="26231" y="10813"/>
                            <a:pt x="24835" y="11858"/>
                            <a:pt x="24835" y="11858"/>
                          </a:cubicBezTo>
                          <a:cubicBezTo>
                            <a:pt x="24835" y="11858"/>
                            <a:pt x="27928" y="6562"/>
                            <a:pt x="25179" y="4452"/>
                          </a:cubicBezTo>
                          <a:cubicBezTo>
                            <a:pt x="24474" y="3911"/>
                            <a:pt x="23654" y="3710"/>
                            <a:pt x="22825" y="3710"/>
                          </a:cubicBezTo>
                          <a:cubicBezTo>
                            <a:pt x="20423" y="3710"/>
                            <a:pt x="17944" y="5399"/>
                            <a:pt x="17944" y="5399"/>
                          </a:cubicBezTo>
                          <a:cubicBezTo>
                            <a:pt x="17944" y="5399"/>
                            <a:pt x="17627" y="897"/>
                            <a:pt x="13614" y="104"/>
                          </a:cubicBezTo>
                          <a:cubicBezTo>
                            <a:pt x="13253" y="33"/>
                            <a:pt x="12912" y="0"/>
                            <a:pt x="1259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0" name="Google Shape;5790;p196"/>
                    <p:cNvSpPr/>
                    <p:nvPr/>
                  </p:nvSpPr>
                  <p:spPr>
                    <a:xfrm>
                      <a:off x="-263988" y="3709056"/>
                      <a:ext cx="1111825" cy="626950"/>
                    </a:xfrm>
                    <a:custGeom>
                      <a:avLst/>
                      <a:gdLst/>
                      <a:ahLst/>
                      <a:cxnLst/>
                      <a:rect l="l" t="t" r="r" b="b"/>
                      <a:pathLst>
                        <a:path w="44473" h="25078" extrusionOk="0">
                          <a:moveTo>
                            <a:pt x="32481" y="1"/>
                          </a:moveTo>
                          <a:lnTo>
                            <a:pt x="30870" y="5834"/>
                          </a:lnTo>
                          <a:lnTo>
                            <a:pt x="29443" y="5135"/>
                          </a:lnTo>
                          <a:lnTo>
                            <a:pt x="29629" y="7457"/>
                          </a:lnTo>
                          <a:cubicBezTo>
                            <a:pt x="26535" y="6282"/>
                            <a:pt x="13511" y="4634"/>
                            <a:pt x="3353" y="3446"/>
                          </a:cubicBezTo>
                          <a:cubicBezTo>
                            <a:pt x="3291" y="3666"/>
                            <a:pt x="3210" y="3887"/>
                            <a:pt x="3120" y="4108"/>
                          </a:cubicBezTo>
                          <a:cubicBezTo>
                            <a:pt x="1633" y="9233"/>
                            <a:pt x="577" y="14545"/>
                            <a:pt x="1" y="19997"/>
                          </a:cubicBezTo>
                          <a:cubicBezTo>
                            <a:pt x="7632" y="20353"/>
                            <a:pt x="16429" y="20731"/>
                            <a:pt x="16429" y="20731"/>
                          </a:cubicBezTo>
                          <a:lnTo>
                            <a:pt x="17766" y="24074"/>
                          </a:lnTo>
                          <a:lnTo>
                            <a:pt x="18435" y="20731"/>
                          </a:lnTo>
                          <a:lnTo>
                            <a:pt x="19772" y="25077"/>
                          </a:lnTo>
                          <a:lnTo>
                            <a:pt x="20776" y="20396"/>
                          </a:lnTo>
                          <a:lnTo>
                            <a:pt x="22448" y="23404"/>
                          </a:lnTo>
                          <a:lnTo>
                            <a:pt x="23116" y="21063"/>
                          </a:lnTo>
                          <a:cubicBezTo>
                            <a:pt x="23470" y="21014"/>
                            <a:pt x="24031" y="20993"/>
                            <a:pt x="24743" y="20993"/>
                          </a:cubicBezTo>
                          <a:cubicBezTo>
                            <a:pt x="28484" y="20993"/>
                            <a:pt x="36410" y="21568"/>
                            <a:pt x="40516" y="21568"/>
                          </a:cubicBezTo>
                          <a:cubicBezTo>
                            <a:pt x="41782" y="21568"/>
                            <a:pt x="42684" y="21514"/>
                            <a:pt x="42989" y="21370"/>
                          </a:cubicBezTo>
                          <a:cubicBezTo>
                            <a:pt x="44473" y="20677"/>
                            <a:pt x="42846" y="18391"/>
                            <a:pt x="40489" y="17516"/>
                          </a:cubicBezTo>
                          <a:cubicBezTo>
                            <a:pt x="38130" y="16640"/>
                            <a:pt x="37162" y="13375"/>
                            <a:pt x="37162" y="13375"/>
                          </a:cubicBezTo>
                          <a:lnTo>
                            <a:pt x="38833" y="11704"/>
                          </a:lnTo>
                          <a:lnTo>
                            <a:pt x="36188" y="10132"/>
                          </a:lnTo>
                          <a:lnTo>
                            <a:pt x="38165" y="6354"/>
                          </a:lnTo>
                          <a:lnTo>
                            <a:pt x="33735" y="8572"/>
                          </a:lnTo>
                          <a:lnTo>
                            <a:pt x="34486" y="2341"/>
                          </a:lnTo>
                          <a:lnTo>
                            <a:pt x="32481" y="7357"/>
                          </a:lnTo>
                          <a:lnTo>
                            <a:pt x="32481"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1" name="Google Shape;5791;p196"/>
                    <p:cNvSpPr/>
                    <p:nvPr/>
                  </p:nvSpPr>
                  <p:spPr>
                    <a:xfrm>
                      <a:off x="275987" y="3941506"/>
                      <a:ext cx="260825" cy="193225"/>
                    </a:xfrm>
                    <a:custGeom>
                      <a:avLst/>
                      <a:gdLst/>
                      <a:ahLst/>
                      <a:cxnLst/>
                      <a:rect l="l" t="t" r="r" b="b"/>
                      <a:pathLst>
                        <a:path w="10433" h="7729" extrusionOk="0">
                          <a:moveTo>
                            <a:pt x="6765" y="0"/>
                          </a:moveTo>
                          <a:cubicBezTo>
                            <a:pt x="4577" y="0"/>
                            <a:pt x="1740" y="1737"/>
                            <a:pt x="1740" y="1737"/>
                          </a:cubicBezTo>
                          <a:cubicBezTo>
                            <a:pt x="1740" y="1737"/>
                            <a:pt x="1" y="3692"/>
                            <a:pt x="1121" y="6309"/>
                          </a:cubicBezTo>
                          <a:cubicBezTo>
                            <a:pt x="1546" y="7302"/>
                            <a:pt x="2875" y="7729"/>
                            <a:pt x="4404" y="7729"/>
                          </a:cubicBezTo>
                          <a:cubicBezTo>
                            <a:pt x="6907" y="7729"/>
                            <a:pt x="9946" y="6586"/>
                            <a:pt x="10432" y="4914"/>
                          </a:cubicBezTo>
                          <a:cubicBezTo>
                            <a:pt x="10432" y="4914"/>
                            <a:pt x="10301" y="1803"/>
                            <a:pt x="8259" y="400"/>
                          </a:cubicBezTo>
                          <a:cubicBezTo>
                            <a:pt x="7842" y="114"/>
                            <a:pt x="7325" y="0"/>
                            <a:pt x="676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2" name="Google Shape;5792;p196"/>
                    <p:cNvSpPr/>
                    <p:nvPr/>
                  </p:nvSpPr>
                  <p:spPr>
                    <a:xfrm>
                      <a:off x="-246813" y="3485181"/>
                      <a:ext cx="512250" cy="670750"/>
                    </a:xfrm>
                    <a:custGeom>
                      <a:avLst/>
                      <a:gdLst/>
                      <a:ahLst/>
                      <a:cxnLst/>
                      <a:rect l="l" t="t" r="r" b="b"/>
                      <a:pathLst>
                        <a:path w="20490" h="26830" extrusionOk="0">
                          <a:moveTo>
                            <a:pt x="10275" y="0"/>
                          </a:moveTo>
                          <a:cubicBezTo>
                            <a:pt x="9071" y="0"/>
                            <a:pt x="7918" y="526"/>
                            <a:pt x="6975" y="1150"/>
                          </a:cubicBezTo>
                          <a:cubicBezTo>
                            <a:pt x="3702" y="8336"/>
                            <a:pt x="1332" y="16020"/>
                            <a:pt x="0" y="24054"/>
                          </a:cubicBezTo>
                          <a:cubicBezTo>
                            <a:pt x="201" y="24090"/>
                            <a:pt x="412" y="24123"/>
                            <a:pt x="648" y="24134"/>
                          </a:cubicBezTo>
                          <a:cubicBezTo>
                            <a:pt x="648" y="24134"/>
                            <a:pt x="2063" y="26156"/>
                            <a:pt x="7013" y="26156"/>
                          </a:cubicBezTo>
                          <a:cubicBezTo>
                            <a:pt x="7260" y="26156"/>
                            <a:pt x="7517" y="26151"/>
                            <a:pt x="7783" y="26140"/>
                          </a:cubicBezTo>
                          <a:cubicBezTo>
                            <a:pt x="7783" y="26140"/>
                            <a:pt x="9794" y="26829"/>
                            <a:pt x="11905" y="26829"/>
                          </a:cubicBezTo>
                          <a:cubicBezTo>
                            <a:pt x="13291" y="26829"/>
                            <a:pt x="14720" y="26532"/>
                            <a:pt x="15651" y="25548"/>
                          </a:cubicBezTo>
                          <a:cubicBezTo>
                            <a:pt x="15651" y="25548"/>
                            <a:pt x="20489" y="23018"/>
                            <a:pt x="19821" y="17892"/>
                          </a:cubicBezTo>
                          <a:cubicBezTo>
                            <a:pt x="19151" y="12765"/>
                            <a:pt x="13133" y="12366"/>
                            <a:pt x="13133" y="12366"/>
                          </a:cubicBezTo>
                          <a:cubicBezTo>
                            <a:pt x="13133" y="12366"/>
                            <a:pt x="18261" y="8530"/>
                            <a:pt x="14249" y="2511"/>
                          </a:cubicBezTo>
                          <a:cubicBezTo>
                            <a:pt x="13004" y="644"/>
                            <a:pt x="11608" y="0"/>
                            <a:pt x="10275"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3" name="Google Shape;5793;p196"/>
                    <p:cNvSpPr/>
                    <p:nvPr/>
                  </p:nvSpPr>
                  <p:spPr>
                    <a:xfrm>
                      <a:off x="265437" y="3301156"/>
                      <a:ext cx="336675" cy="846350"/>
                    </a:xfrm>
                    <a:custGeom>
                      <a:avLst/>
                      <a:gdLst/>
                      <a:ahLst/>
                      <a:cxnLst/>
                      <a:rect l="l" t="t" r="r" b="b"/>
                      <a:pathLst>
                        <a:path w="13467" h="33854" extrusionOk="0">
                          <a:moveTo>
                            <a:pt x="6198" y="1"/>
                          </a:moveTo>
                          <a:cubicBezTo>
                            <a:pt x="6197" y="2"/>
                            <a:pt x="0" y="8145"/>
                            <a:pt x="1917" y="33853"/>
                          </a:cubicBezTo>
                          <a:cubicBezTo>
                            <a:pt x="1917" y="33853"/>
                            <a:pt x="13466" y="17570"/>
                            <a:pt x="619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4" name="Google Shape;5794;p196"/>
                    <p:cNvSpPr/>
                    <p:nvPr/>
                  </p:nvSpPr>
                  <p:spPr>
                    <a:xfrm>
                      <a:off x="726487" y="4165206"/>
                      <a:ext cx="53525" cy="51525"/>
                    </a:xfrm>
                    <a:custGeom>
                      <a:avLst/>
                      <a:gdLst/>
                      <a:ahLst/>
                      <a:cxnLst/>
                      <a:rect l="l" t="t" r="r" b="b"/>
                      <a:pathLst>
                        <a:path w="2141" h="2061" extrusionOk="0">
                          <a:moveTo>
                            <a:pt x="1324" y="1"/>
                          </a:moveTo>
                          <a:cubicBezTo>
                            <a:pt x="1183" y="1"/>
                            <a:pt x="1044" y="58"/>
                            <a:pt x="931" y="151"/>
                          </a:cubicBezTo>
                          <a:cubicBezTo>
                            <a:pt x="886" y="140"/>
                            <a:pt x="840" y="134"/>
                            <a:pt x="793" y="134"/>
                          </a:cubicBezTo>
                          <a:cubicBezTo>
                            <a:pt x="653" y="134"/>
                            <a:pt x="509" y="185"/>
                            <a:pt x="392" y="292"/>
                          </a:cubicBezTo>
                          <a:cubicBezTo>
                            <a:pt x="256" y="417"/>
                            <a:pt x="195" y="585"/>
                            <a:pt x="199" y="747"/>
                          </a:cubicBezTo>
                          <a:cubicBezTo>
                            <a:pt x="77" y="868"/>
                            <a:pt x="1" y="1030"/>
                            <a:pt x="12" y="1204"/>
                          </a:cubicBezTo>
                          <a:cubicBezTo>
                            <a:pt x="25" y="1408"/>
                            <a:pt x="156" y="1561"/>
                            <a:pt x="332" y="1628"/>
                          </a:cubicBezTo>
                          <a:cubicBezTo>
                            <a:pt x="358" y="1815"/>
                            <a:pt x="474" y="1979"/>
                            <a:pt x="667" y="2038"/>
                          </a:cubicBezTo>
                          <a:cubicBezTo>
                            <a:pt x="717" y="2053"/>
                            <a:pt x="767" y="2061"/>
                            <a:pt x="817" y="2061"/>
                          </a:cubicBezTo>
                          <a:cubicBezTo>
                            <a:pt x="958" y="2061"/>
                            <a:pt x="1096" y="2004"/>
                            <a:pt x="1209" y="1910"/>
                          </a:cubicBezTo>
                          <a:cubicBezTo>
                            <a:pt x="1254" y="1921"/>
                            <a:pt x="1300" y="1926"/>
                            <a:pt x="1347" y="1926"/>
                          </a:cubicBezTo>
                          <a:cubicBezTo>
                            <a:pt x="1487" y="1926"/>
                            <a:pt x="1631" y="1876"/>
                            <a:pt x="1748" y="1769"/>
                          </a:cubicBezTo>
                          <a:cubicBezTo>
                            <a:pt x="1884" y="1644"/>
                            <a:pt x="1946" y="1476"/>
                            <a:pt x="1942" y="1313"/>
                          </a:cubicBezTo>
                          <a:cubicBezTo>
                            <a:pt x="2064" y="1192"/>
                            <a:pt x="2140" y="1031"/>
                            <a:pt x="2129" y="857"/>
                          </a:cubicBezTo>
                          <a:cubicBezTo>
                            <a:pt x="2115" y="652"/>
                            <a:pt x="1984" y="501"/>
                            <a:pt x="1808" y="433"/>
                          </a:cubicBezTo>
                          <a:cubicBezTo>
                            <a:pt x="1785" y="246"/>
                            <a:pt x="1667" y="82"/>
                            <a:pt x="1473" y="23"/>
                          </a:cubicBezTo>
                          <a:cubicBezTo>
                            <a:pt x="1424" y="8"/>
                            <a:pt x="1374" y="1"/>
                            <a:pt x="132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5" name="Google Shape;5795;p196"/>
                    <p:cNvSpPr/>
                    <p:nvPr/>
                  </p:nvSpPr>
                  <p:spPr>
                    <a:xfrm>
                      <a:off x="741837" y="4180556"/>
                      <a:ext cx="20925" cy="18825"/>
                    </a:xfrm>
                    <a:custGeom>
                      <a:avLst/>
                      <a:gdLst/>
                      <a:ahLst/>
                      <a:cxnLst/>
                      <a:rect l="l" t="t" r="r" b="b"/>
                      <a:pathLst>
                        <a:path w="837" h="753" extrusionOk="0">
                          <a:moveTo>
                            <a:pt x="419" y="0"/>
                          </a:moveTo>
                          <a:cubicBezTo>
                            <a:pt x="328" y="0"/>
                            <a:pt x="237" y="33"/>
                            <a:pt x="165" y="99"/>
                          </a:cubicBezTo>
                          <a:cubicBezTo>
                            <a:pt x="11" y="241"/>
                            <a:pt x="1" y="478"/>
                            <a:pt x="142" y="631"/>
                          </a:cubicBezTo>
                          <a:cubicBezTo>
                            <a:pt x="216" y="712"/>
                            <a:pt x="317" y="753"/>
                            <a:pt x="418" y="753"/>
                          </a:cubicBezTo>
                          <a:cubicBezTo>
                            <a:pt x="509" y="753"/>
                            <a:pt x="600" y="720"/>
                            <a:pt x="673" y="653"/>
                          </a:cubicBezTo>
                          <a:cubicBezTo>
                            <a:pt x="826" y="513"/>
                            <a:pt x="836" y="274"/>
                            <a:pt x="696" y="121"/>
                          </a:cubicBezTo>
                          <a:cubicBezTo>
                            <a:pt x="621" y="41"/>
                            <a:pt x="520" y="0"/>
                            <a:pt x="41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6" name="Google Shape;5796;p196"/>
                    <p:cNvSpPr/>
                    <p:nvPr/>
                  </p:nvSpPr>
                  <p:spPr>
                    <a:xfrm>
                      <a:off x="783687" y="4209406"/>
                      <a:ext cx="33675" cy="29050"/>
                    </a:xfrm>
                    <a:custGeom>
                      <a:avLst/>
                      <a:gdLst/>
                      <a:ahLst/>
                      <a:cxnLst/>
                      <a:rect l="l" t="t" r="r" b="b"/>
                      <a:pathLst>
                        <a:path w="1347" h="1162" extrusionOk="0">
                          <a:moveTo>
                            <a:pt x="893" y="1"/>
                          </a:moveTo>
                          <a:cubicBezTo>
                            <a:pt x="834" y="1"/>
                            <a:pt x="774" y="15"/>
                            <a:pt x="719" y="42"/>
                          </a:cubicBezTo>
                          <a:cubicBezTo>
                            <a:pt x="669" y="16"/>
                            <a:pt x="613" y="2"/>
                            <a:pt x="554" y="2"/>
                          </a:cubicBezTo>
                          <a:cubicBezTo>
                            <a:pt x="496" y="2"/>
                            <a:pt x="437" y="16"/>
                            <a:pt x="381" y="47"/>
                          </a:cubicBezTo>
                          <a:cubicBezTo>
                            <a:pt x="282" y="101"/>
                            <a:pt x="222" y="190"/>
                            <a:pt x="201" y="287"/>
                          </a:cubicBezTo>
                          <a:cubicBezTo>
                            <a:pt x="112" y="340"/>
                            <a:pt x="42" y="425"/>
                            <a:pt x="23" y="528"/>
                          </a:cubicBezTo>
                          <a:cubicBezTo>
                            <a:pt x="1" y="652"/>
                            <a:pt x="57" y="760"/>
                            <a:pt x="150" y="825"/>
                          </a:cubicBezTo>
                          <a:cubicBezTo>
                            <a:pt x="139" y="941"/>
                            <a:pt x="182" y="1053"/>
                            <a:pt x="289" y="1117"/>
                          </a:cubicBezTo>
                          <a:cubicBezTo>
                            <a:pt x="340" y="1147"/>
                            <a:pt x="397" y="1162"/>
                            <a:pt x="454" y="1162"/>
                          </a:cubicBezTo>
                          <a:cubicBezTo>
                            <a:pt x="513" y="1162"/>
                            <a:pt x="572" y="1147"/>
                            <a:pt x="627" y="1121"/>
                          </a:cubicBezTo>
                          <a:cubicBezTo>
                            <a:pt x="677" y="1147"/>
                            <a:pt x="734" y="1162"/>
                            <a:pt x="792" y="1162"/>
                          </a:cubicBezTo>
                          <a:cubicBezTo>
                            <a:pt x="850" y="1162"/>
                            <a:pt x="909" y="1147"/>
                            <a:pt x="965" y="1117"/>
                          </a:cubicBezTo>
                          <a:cubicBezTo>
                            <a:pt x="1065" y="1064"/>
                            <a:pt x="1124" y="974"/>
                            <a:pt x="1147" y="876"/>
                          </a:cubicBezTo>
                          <a:cubicBezTo>
                            <a:pt x="1236" y="823"/>
                            <a:pt x="1305" y="738"/>
                            <a:pt x="1324" y="634"/>
                          </a:cubicBezTo>
                          <a:cubicBezTo>
                            <a:pt x="1346" y="511"/>
                            <a:pt x="1291" y="401"/>
                            <a:pt x="1196" y="338"/>
                          </a:cubicBezTo>
                          <a:cubicBezTo>
                            <a:pt x="1209" y="223"/>
                            <a:pt x="1164" y="108"/>
                            <a:pt x="1059" y="46"/>
                          </a:cubicBezTo>
                          <a:cubicBezTo>
                            <a:pt x="1008" y="15"/>
                            <a:pt x="951" y="1"/>
                            <a:pt x="89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7" name="Google Shape;5797;p196"/>
                    <p:cNvSpPr/>
                    <p:nvPr/>
                  </p:nvSpPr>
                  <p:spPr>
                    <a:xfrm>
                      <a:off x="793587" y="4217456"/>
                      <a:ext cx="13075" cy="11450"/>
                    </a:xfrm>
                    <a:custGeom>
                      <a:avLst/>
                      <a:gdLst/>
                      <a:ahLst/>
                      <a:cxnLst/>
                      <a:rect l="l" t="t" r="r" b="b"/>
                      <a:pathLst>
                        <a:path w="523" h="458" extrusionOk="0">
                          <a:moveTo>
                            <a:pt x="262" y="0"/>
                          </a:moveTo>
                          <a:cubicBezTo>
                            <a:pt x="225" y="0"/>
                            <a:pt x="187" y="10"/>
                            <a:pt x="152" y="29"/>
                          </a:cubicBezTo>
                          <a:cubicBezTo>
                            <a:pt x="41" y="88"/>
                            <a:pt x="0" y="228"/>
                            <a:pt x="61" y="338"/>
                          </a:cubicBezTo>
                          <a:cubicBezTo>
                            <a:pt x="103" y="415"/>
                            <a:pt x="181" y="458"/>
                            <a:pt x="262" y="458"/>
                          </a:cubicBezTo>
                          <a:cubicBezTo>
                            <a:pt x="299" y="458"/>
                            <a:pt x="337" y="449"/>
                            <a:pt x="372" y="429"/>
                          </a:cubicBezTo>
                          <a:cubicBezTo>
                            <a:pt x="481" y="369"/>
                            <a:pt x="522" y="230"/>
                            <a:pt x="461" y="119"/>
                          </a:cubicBezTo>
                          <a:cubicBezTo>
                            <a:pt x="420" y="43"/>
                            <a:pt x="343" y="0"/>
                            <a:pt x="26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8" name="Google Shape;5798;p196"/>
                    <p:cNvSpPr/>
                    <p:nvPr/>
                  </p:nvSpPr>
                  <p:spPr>
                    <a:xfrm>
                      <a:off x="677662" y="4205706"/>
                      <a:ext cx="28625" cy="27675"/>
                    </a:xfrm>
                    <a:custGeom>
                      <a:avLst/>
                      <a:gdLst/>
                      <a:ahLst/>
                      <a:cxnLst/>
                      <a:rect l="l" t="t" r="r" b="b"/>
                      <a:pathLst>
                        <a:path w="1145" h="1107" extrusionOk="0">
                          <a:moveTo>
                            <a:pt x="705" y="0"/>
                          </a:moveTo>
                          <a:cubicBezTo>
                            <a:pt x="627" y="0"/>
                            <a:pt x="551" y="33"/>
                            <a:pt x="489" y="85"/>
                          </a:cubicBezTo>
                          <a:cubicBezTo>
                            <a:pt x="467" y="80"/>
                            <a:pt x="445" y="78"/>
                            <a:pt x="422" y="78"/>
                          </a:cubicBezTo>
                          <a:cubicBezTo>
                            <a:pt x="345" y="78"/>
                            <a:pt x="266" y="106"/>
                            <a:pt x="203" y="166"/>
                          </a:cubicBezTo>
                          <a:cubicBezTo>
                            <a:pt x="132" y="234"/>
                            <a:pt x="100" y="325"/>
                            <a:pt x="104" y="410"/>
                          </a:cubicBezTo>
                          <a:cubicBezTo>
                            <a:pt x="40" y="475"/>
                            <a:pt x="1" y="564"/>
                            <a:pt x="9" y="656"/>
                          </a:cubicBezTo>
                          <a:cubicBezTo>
                            <a:pt x="18" y="766"/>
                            <a:pt x="90" y="845"/>
                            <a:pt x="185" y="880"/>
                          </a:cubicBezTo>
                          <a:cubicBezTo>
                            <a:pt x="201" y="980"/>
                            <a:pt x="263" y="1067"/>
                            <a:pt x="367" y="1096"/>
                          </a:cubicBezTo>
                          <a:cubicBezTo>
                            <a:pt x="393" y="1103"/>
                            <a:pt x="419" y="1107"/>
                            <a:pt x="444" y="1107"/>
                          </a:cubicBezTo>
                          <a:cubicBezTo>
                            <a:pt x="521" y="1107"/>
                            <a:pt x="596" y="1075"/>
                            <a:pt x="656" y="1022"/>
                          </a:cubicBezTo>
                          <a:cubicBezTo>
                            <a:pt x="679" y="1027"/>
                            <a:pt x="702" y="1030"/>
                            <a:pt x="725" y="1030"/>
                          </a:cubicBezTo>
                          <a:cubicBezTo>
                            <a:pt x="802" y="1030"/>
                            <a:pt x="880" y="1002"/>
                            <a:pt x="943" y="941"/>
                          </a:cubicBezTo>
                          <a:cubicBezTo>
                            <a:pt x="1015" y="874"/>
                            <a:pt x="1045" y="783"/>
                            <a:pt x="1041" y="696"/>
                          </a:cubicBezTo>
                          <a:cubicBezTo>
                            <a:pt x="1107" y="630"/>
                            <a:pt x="1145" y="542"/>
                            <a:pt x="1137" y="450"/>
                          </a:cubicBezTo>
                          <a:cubicBezTo>
                            <a:pt x="1127" y="341"/>
                            <a:pt x="1057" y="260"/>
                            <a:pt x="961" y="228"/>
                          </a:cubicBezTo>
                          <a:cubicBezTo>
                            <a:pt x="945" y="127"/>
                            <a:pt x="883" y="41"/>
                            <a:pt x="779" y="11"/>
                          </a:cubicBezTo>
                          <a:cubicBezTo>
                            <a:pt x="755" y="4"/>
                            <a:pt x="730" y="0"/>
                            <a:pt x="7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9" name="Google Shape;5799;p196"/>
                    <p:cNvSpPr/>
                    <p:nvPr/>
                  </p:nvSpPr>
                  <p:spPr>
                    <a:xfrm>
                      <a:off x="685887" y="4213956"/>
                      <a:ext cx="11075" cy="10100"/>
                    </a:xfrm>
                    <a:custGeom>
                      <a:avLst/>
                      <a:gdLst/>
                      <a:ahLst/>
                      <a:cxnLst/>
                      <a:rect l="l" t="t" r="r" b="b"/>
                      <a:pathLst>
                        <a:path w="443" h="404" extrusionOk="0">
                          <a:moveTo>
                            <a:pt x="223" y="1"/>
                          </a:moveTo>
                          <a:cubicBezTo>
                            <a:pt x="173" y="1"/>
                            <a:pt x="123" y="20"/>
                            <a:pt x="84" y="57"/>
                          </a:cubicBezTo>
                          <a:cubicBezTo>
                            <a:pt x="3" y="134"/>
                            <a:pt x="1" y="261"/>
                            <a:pt x="76" y="341"/>
                          </a:cubicBezTo>
                          <a:cubicBezTo>
                            <a:pt x="115" y="382"/>
                            <a:pt x="168" y="403"/>
                            <a:pt x="221" y="403"/>
                          </a:cubicBezTo>
                          <a:cubicBezTo>
                            <a:pt x="271" y="403"/>
                            <a:pt x="321" y="385"/>
                            <a:pt x="360" y="348"/>
                          </a:cubicBezTo>
                          <a:cubicBezTo>
                            <a:pt x="441" y="271"/>
                            <a:pt x="443" y="144"/>
                            <a:pt x="368" y="64"/>
                          </a:cubicBezTo>
                          <a:cubicBezTo>
                            <a:pt x="329" y="22"/>
                            <a:pt x="276" y="1"/>
                            <a:pt x="22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0" name="Google Shape;5800;p196"/>
                    <p:cNvSpPr/>
                    <p:nvPr/>
                  </p:nvSpPr>
                  <p:spPr>
                    <a:xfrm>
                      <a:off x="-246813" y="3485181"/>
                      <a:ext cx="512250" cy="670750"/>
                    </a:xfrm>
                    <a:custGeom>
                      <a:avLst/>
                      <a:gdLst/>
                      <a:ahLst/>
                      <a:cxnLst/>
                      <a:rect l="l" t="t" r="r" b="b"/>
                      <a:pathLst>
                        <a:path w="20490" h="26830" extrusionOk="0">
                          <a:moveTo>
                            <a:pt x="10275" y="0"/>
                          </a:moveTo>
                          <a:cubicBezTo>
                            <a:pt x="9071" y="0"/>
                            <a:pt x="7918" y="526"/>
                            <a:pt x="6975" y="1150"/>
                          </a:cubicBezTo>
                          <a:cubicBezTo>
                            <a:pt x="3702" y="8336"/>
                            <a:pt x="1332" y="16020"/>
                            <a:pt x="0" y="24054"/>
                          </a:cubicBezTo>
                          <a:cubicBezTo>
                            <a:pt x="201" y="24090"/>
                            <a:pt x="412" y="24123"/>
                            <a:pt x="648" y="24134"/>
                          </a:cubicBezTo>
                          <a:cubicBezTo>
                            <a:pt x="648" y="24134"/>
                            <a:pt x="2063" y="26156"/>
                            <a:pt x="7013" y="26156"/>
                          </a:cubicBezTo>
                          <a:cubicBezTo>
                            <a:pt x="7260" y="26156"/>
                            <a:pt x="7517" y="26151"/>
                            <a:pt x="7783" y="26140"/>
                          </a:cubicBezTo>
                          <a:cubicBezTo>
                            <a:pt x="7783" y="26140"/>
                            <a:pt x="9794" y="26829"/>
                            <a:pt x="11905" y="26829"/>
                          </a:cubicBezTo>
                          <a:cubicBezTo>
                            <a:pt x="13291" y="26829"/>
                            <a:pt x="14720" y="26532"/>
                            <a:pt x="15651" y="25548"/>
                          </a:cubicBezTo>
                          <a:cubicBezTo>
                            <a:pt x="15651" y="25548"/>
                            <a:pt x="20489" y="23018"/>
                            <a:pt x="19821" y="17892"/>
                          </a:cubicBezTo>
                          <a:cubicBezTo>
                            <a:pt x="19151" y="12765"/>
                            <a:pt x="13133" y="12366"/>
                            <a:pt x="13133" y="12366"/>
                          </a:cubicBezTo>
                          <a:cubicBezTo>
                            <a:pt x="13133" y="12366"/>
                            <a:pt x="18261" y="8530"/>
                            <a:pt x="14249" y="2511"/>
                          </a:cubicBezTo>
                          <a:cubicBezTo>
                            <a:pt x="13004" y="644"/>
                            <a:pt x="11608" y="0"/>
                            <a:pt x="10275"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1" name="Google Shape;5801;p196"/>
                    <p:cNvSpPr/>
                    <p:nvPr/>
                  </p:nvSpPr>
                  <p:spPr>
                    <a:xfrm rot="-319135">
                      <a:off x="84998" y="3472652"/>
                      <a:ext cx="223501" cy="683279"/>
                    </a:xfrm>
                    <a:custGeom>
                      <a:avLst/>
                      <a:gdLst/>
                      <a:ahLst/>
                      <a:cxnLst/>
                      <a:rect l="l" t="t" r="r" b="b"/>
                      <a:pathLst>
                        <a:path w="8940" h="27331" extrusionOk="0">
                          <a:moveTo>
                            <a:pt x="7068" y="1"/>
                          </a:moveTo>
                          <a:cubicBezTo>
                            <a:pt x="7067" y="1"/>
                            <a:pt x="1" y="7602"/>
                            <a:pt x="8939" y="27331"/>
                          </a:cubicBezTo>
                          <a:cubicBezTo>
                            <a:pt x="8939" y="27331"/>
                            <a:pt x="8929" y="9274"/>
                            <a:pt x="706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2" name="Google Shape;5802;p196"/>
                    <p:cNvSpPr/>
                    <p:nvPr/>
                  </p:nvSpPr>
                  <p:spPr>
                    <a:xfrm>
                      <a:off x="235412" y="4042906"/>
                      <a:ext cx="418400" cy="158450"/>
                    </a:xfrm>
                    <a:custGeom>
                      <a:avLst/>
                      <a:gdLst/>
                      <a:ahLst/>
                      <a:cxnLst/>
                      <a:rect l="l" t="t" r="r" b="b"/>
                      <a:pathLst>
                        <a:path w="16736" h="6338" extrusionOk="0">
                          <a:moveTo>
                            <a:pt x="11567" y="1"/>
                          </a:moveTo>
                          <a:cubicBezTo>
                            <a:pt x="9899" y="1"/>
                            <a:pt x="9348" y="428"/>
                            <a:pt x="8071" y="428"/>
                          </a:cubicBezTo>
                          <a:cubicBezTo>
                            <a:pt x="7653" y="428"/>
                            <a:pt x="7158" y="383"/>
                            <a:pt x="6521" y="261"/>
                          </a:cubicBezTo>
                          <a:cubicBezTo>
                            <a:pt x="6085" y="179"/>
                            <a:pt x="5622" y="139"/>
                            <a:pt x="5157" y="139"/>
                          </a:cubicBezTo>
                          <a:cubicBezTo>
                            <a:pt x="2614" y="139"/>
                            <a:pt x="0" y="1311"/>
                            <a:pt x="1310" y="2942"/>
                          </a:cubicBezTo>
                          <a:cubicBezTo>
                            <a:pt x="1310" y="2942"/>
                            <a:pt x="2358" y="4871"/>
                            <a:pt x="6370" y="5707"/>
                          </a:cubicBezTo>
                          <a:cubicBezTo>
                            <a:pt x="8231" y="6094"/>
                            <a:pt x="9444" y="6338"/>
                            <a:pt x="10478" y="6338"/>
                          </a:cubicBezTo>
                          <a:cubicBezTo>
                            <a:pt x="11673" y="6338"/>
                            <a:pt x="12627" y="6012"/>
                            <a:pt x="14061" y="5205"/>
                          </a:cubicBezTo>
                          <a:cubicBezTo>
                            <a:pt x="16736" y="3700"/>
                            <a:pt x="15065" y="189"/>
                            <a:pt x="12221" y="21"/>
                          </a:cubicBezTo>
                          <a:cubicBezTo>
                            <a:pt x="11985" y="7"/>
                            <a:pt x="11768" y="1"/>
                            <a:pt x="1156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3" name="Google Shape;5803;p196"/>
                    <p:cNvSpPr/>
                    <p:nvPr/>
                  </p:nvSpPr>
                  <p:spPr>
                    <a:xfrm>
                      <a:off x="146137" y="4025456"/>
                      <a:ext cx="208500" cy="120350"/>
                    </a:xfrm>
                    <a:custGeom>
                      <a:avLst/>
                      <a:gdLst/>
                      <a:ahLst/>
                      <a:cxnLst/>
                      <a:rect l="l" t="t" r="r" b="b"/>
                      <a:pathLst>
                        <a:path w="8340" h="4814" extrusionOk="0">
                          <a:moveTo>
                            <a:pt x="4454" y="1"/>
                          </a:moveTo>
                          <a:cubicBezTo>
                            <a:pt x="4008" y="1"/>
                            <a:pt x="2023" y="29"/>
                            <a:pt x="1664" y="525"/>
                          </a:cubicBezTo>
                          <a:cubicBezTo>
                            <a:pt x="1258" y="1084"/>
                            <a:pt x="0" y="3958"/>
                            <a:pt x="1140" y="4713"/>
                          </a:cubicBezTo>
                          <a:cubicBezTo>
                            <a:pt x="1140" y="4713"/>
                            <a:pt x="1896" y="4813"/>
                            <a:pt x="2962" y="4813"/>
                          </a:cubicBezTo>
                          <a:cubicBezTo>
                            <a:pt x="3850" y="4813"/>
                            <a:pt x="4953" y="4744"/>
                            <a:pt x="6011" y="4489"/>
                          </a:cubicBezTo>
                          <a:cubicBezTo>
                            <a:pt x="8340" y="3928"/>
                            <a:pt x="4543" y="1"/>
                            <a:pt x="4543" y="1"/>
                          </a:cubicBezTo>
                          <a:cubicBezTo>
                            <a:pt x="4543" y="1"/>
                            <a:pt x="4511" y="1"/>
                            <a:pt x="445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804" name="Google Shape;5804;p196"/>
                  <p:cNvSpPr/>
                  <p:nvPr/>
                </p:nvSpPr>
                <p:spPr>
                  <a:xfrm>
                    <a:off x="-367675" y="4351400"/>
                    <a:ext cx="10194000" cy="9357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805" name="Google Shape;5805;p196"/>
              <p:cNvGrpSpPr/>
              <p:nvPr/>
            </p:nvGrpSpPr>
            <p:grpSpPr>
              <a:xfrm>
                <a:off x="2169313" y="4473844"/>
                <a:ext cx="822600" cy="370431"/>
                <a:chOff x="2169313" y="5452144"/>
                <a:chExt cx="822600" cy="370431"/>
              </a:xfrm>
            </p:grpSpPr>
            <p:sp>
              <p:nvSpPr>
                <p:cNvPr id="5806" name="Google Shape;5806;p196"/>
                <p:cNvSpPr/>
                <p:nvPr/>
              </p:nvSpPr>
              <p:spPr>
                <a:xfrm>
                  <a:off x="2169313" y="5452144"/>
                  <a:ext cx="304725" cy="169325"/>
                </a:xfrm>
                <a:custGeom>
                  <a:avLst/>
                  <a:gdLst/>
                  <a:ahLst/>
                  <a:cxnLst/>
                  <a:rect l="l" t="t" r="r" b="b"/>
                  <a:pathLst>
                    <a:path w="12189" h="6773" extrusionOk="0">
                      <a:moveTo>
                        <a:pt x="508" y="0"/>
                      </a:moveTo>
                      <a:cubicBezTo>
                        <a:pt x="508" y="1"/>
                        <a:pt x="1" y="4572"/>
                        <a:pt x="4402" y="6773"/>
                      </a:cubicBezTo>
                      <a:lnTo>
                        <a:pt x="12189" y="6773"/>
                      </a:lnTo>
                      <a:lnTo>
                        <a:pt x="508"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7" name="Google Shape;5807;p196"/>
                <p:cNvSpPr/>
                <p:nvPr/>
              </p:nvSpPr>
              <p:spPr>
                <a:xfrm>
                  <a:off x="2171388" y="5619063"/>
                  <a:ext cx="304750" cy="169300"/>
                </a:xfrm>
                <a:custGeom>
                  <a:avLst/>
                  <a:gdLst/>
                  <a:ahLst/>
                  <a:cxnLst/>
                  <a:rect l="l" t="t" r="r" b="b"/>
                  <a:pathLst>
                    <a:path w="12190" h="6772" extrusionOk="0">
                      <a:moveTo>
                        <a:pt x="4402" y="1"/>
                      </a:moveTo>
                      <a:cubicBezTo>
                        <a:pt x="0" y="2200"/>
                        <a:pt x="509" y="6772"/>
                        <a:pt x="509" y="6772"/>
                      </a:cubicBezTo>
                      <a:lnTo>
                        <a:pt x="1219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8" name="Google Shape;5808;p196"/>
                <p:cNvSpPr/>
                <p:nvPr/>
              </p:nvSpPr>
              <p:spPr>
                <a:xfrm>
                  <a:off x="2377238" y="5457450"/>
                  <a:ext cx="579800" cy="322325"/>
                </a:xfrm>
                <a:custGeom>
                  <a:avLst/>
                  <a:gdLst/>
                  <a:ahLst/>
                  <a:cxnLst/>
                  <a:rect l="l" t="t" r="r" b="b"/>
                  <a:pathLst>
                    <a:path w="23192" h="12893" extrusionOk="0">
                      <a:moveTo>
                        <a:pt x="14004" y="1"/>
                      </a:moveTo>
                      <a:cubicBezTo>
                        <a:pt x="13255" y="1"/>
                        <a:pt x="12478" y="60"/>
                        <a:pt x="11680" y="186"/>
                      </a:cubicBezTo>
                      <a:cubicBezTo>
                        <a:pt x="5356" y="1186"/>
                        <a:pt x="1" y="6366"/>
                        <a:pt x="1" y="6366"/>
                      </a:cubicBezTo>
                      <a:cubicBezTo>
                        <a:pt x="1" y="6366"/>
                        <a:pt x="5874" y="11648"/>
                        <a:pt x="12188" y="12714"/>
                      </a:cubicBezTo>
                      <a:cubicBezTo>
                        <a:pt x="12905" y="12835"/>
                        <a:pt x="13608" y="12892"/>
                        <a:pt x="14290" y="12892"/>
                      </a:cubicBezTo>
                      <a:cubicBezTo>
                        <a:pt x="19318" y="12892"/>
                        <a:pt x="23192" y="9782"/>
                        <a:pt x="23192" y="6366"/>
                      </a:cubicBezTo>
                      <a:cubicBezTo>
                        <a:pt x="23192" y="2966"/>
                        <a:pt x="19295" y="1"/>
                        <a:pt x="14004"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809" name="Google Shape;5809;p196"/>
                <p:cNvGrpSpPr/>
                <p:nvPr/>
              </p:nvGrpSpPr>
              <p:grpSpPr>
                <a:xfrm>
                  <a:off x="2488163" y="5457650"/>
                  <a:ext cx="258000" cy="321800"/>
                  <a:chOff x="2488163" y="5457650"/>
                  <a:chExt cx="258000" cy="321800"/>
                </a:xfrm>
              </p:grpSpPr>
              <p:sp>
                <p:nvSpPr>
                  <p:cNvPr id="5810" name="Google Shape;5810;p196"/>
                  <p:cNvSpPr/>
                  <p:nvPr/>
                </p:nvSpPr>
                <p:spPr>
                  <a:xfrm>
                    <a:off x="2658688" y="5457650"/>
                    <a:ext cx="87475" cy="321800"/>
                  </a:xfrm>
                  <a:custGeom>
                    <a:avLst/>
                    <a:gdLst/>
                    <a:ahLst/>
                    <a:cxnLst/>
                    <a:rect l="l" t="t" r="r" b="b"/>
                    <a:pathLst>
                      <a:path w="3499" h="12872" extrusionOk="0">
                        <a:moveTo>
                          <a:pt x="2670" y="0"/>
                        </a:moveTo>
                        <a:cubicBezTo>
                          <a:pt x="2354" y="0"/>
                          <a:pt x="2033" y="11"/>
                          <a:pt x="1707" y="34"/>
                        </a:cubicBezTo>
                        <a:cubicBezTo>
                          <a:pt x="280" y="4244"/>
                          <a:pt x="0" y="8482"/>
                          <a:pt x="1036" y="12718"/>
                        </a:cubicBezTo>
                        <a:cubicBezTo>
                          <a:pt x="1641" y="12815"/>
                          <a:pt x="2233" y="12861"/>
                          <a:pt x="2813" y="12872"/>
                        </a:cubicBezTo>
                        <a:cubicBezTo>
                          <a:pt x="1626" y="8574"/>
                          <a:pt x="1935" y="4288"/>
                          <a:pt x="3499" y="24"/>
                        </a:cubicBezTo>
                        <a:cubicBezTo>
                          <a:pt x="3227" y="8"/>
                          <a:pt x="2951" y="0"/>
                          <a:pt x="267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1" name="Google Shape;5811;p196"/>
                  <p:cNvSpPr/>
                  <p:nvPr/>
                </p:nvSpPr>
                <p:spPr>
                  <a:xfrm>
                    <a:off x="2568788" y="5466550"/>
                    <a:ext cx="78200" cy="297250"/>
                  </a:xfrm>
                  <a:custGeom>
                    <a:avLst/>
                    <a:gdLst/>
                    <a:ahLst/>
                    <a:cxnLst/>
                    <a:rect l="l" t="t" r="r" b="b"/>
                    <a:pathLst>
                      <a:path w="3128" h="11890" extrusionOk="0">
                        <a:moveTo>
                          <a:pt x="3127" y="1"/>
                        </a:moveTo>
                        <a:lnTo>
                          <a:pt x="3127" y="1"/>
                        </a:lnTo>
                        <a:cubicBezTo>
                          <a:pt x="2472" y="145"/>
                          <a:pt x="1831" y="330"/>
                          <a:pt x="1205" y="547"/>
                        </a:cubicBezTo>
                        <a:cubicBezTo>
                          <a:pt x="189" y="4098"/>
                          <a:pt x="0" y="7665"/>
                          <a:pt x="736" y="11232"/>
                        </a:cubicBezTo>
                        <a:cubicBezTo>
                          <a:pt x="1346" y="11481"/>
                          <a:pt x="1970" y="11701"/>
                          <a:pt x="2608" y="11889"/>
                        </a:cubicBezTo>
                        <a:cubicBezTo>
                          <a:pt x="1572" y="7913"/>
                          <a:pt x="1802" y="3947"/>
                          <a:pt x="312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2" name="Google Shape;5812;p196"/>
                  <p:cNvSpPr/>
                  <p:nvPr/>
                </p:nvSpPr>
                <p:spPr>
                  <a:xfrm>
                    <a:off x="2488163" y="5499475"/>
                    <a:ext cx="63100" cy="227500"/>
                  </a:xfrm>
                  <a:custGeom>
                    <a:avLst/>
                    <a:gdLst/>
                    <a:ahLst/>
                    <a:cxnLst/>
                    <a:rect l="l" t="t" r="r" b="b"/>
                    <a:pathLst>
                      <a:path w="2524" h="9100" extrusionOk="0">
                        <a:moveTo>
                          <a:pt x="2524" y="0"/>
                        </a:moveTo>
                        <a:lnTo>
                          <a:pt x="2524" y="0"/>
                        </a:lnTo>
                        <a:cubicBezTo>
                          <a:pt x="1837" y="319"/>
                          <a:pt x="1183" y="662"/>
                          <a:pt x="570" y="1016"/>
                        </a:cubicBezTo>
                        <a:cubicBezTo>
                          <a:pt x="100" y="3366"/>
                          <a:pt x="0" y="5724"/>
                          <a:pt x="297" y="8081"/>
                        </a:cubicBezTo>
                        <a:cubicBezTo>
                          <a:pt x="881" y="8429"/>
                          <a:pt x="1500" y="8772"/>
                          <a:pt x="2152" y="9100"/>
                        </a:cubicBezTo>
                        <a:cubicBezTo>
                          <a:pt x="1572" y="6059"/>
                          <a:pt x="1722" y="3025"/>
                          <a:pt x="252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813" name="Google Shape;5813;p196"/>
                <p:cNvSpPr/>
                <p:nvPr/>
              </p:nvSpPr>
              <p:spPr>
                <a:xfrm>
                  <a:off x="2540238" y="5706600"/>
                  <a:ext cx="208750" cy="115975"/>
                </a:xfrm>
                <a:custGeom>
                  <a:avLst/>
                  <a:gdLst/>
                  <a:ahLst/>
                  <a:cxnLst/>
                  <a:rect l="l" t="t" r="r" b="b"/>
                  <a:pathLst>
                    <a:path w="8350" h="4639" extrusionOk="0">
                      <a:moveTo>
                        <a:pt x="3016" y="1"/>
                      </a:moveTo>
                      <a:cubicBezTo>
                        <a:pt x="1" y="1509"/>
                        <a:pt x="349" y="4639"/>
                        <a:pt x="349" y="4639"/>
                      </a:cubicBezTo>
                      <a:lnTo>
                        <a:pt x="835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4" name="Google Shape;5814;p196"/>
                <p:cNvSpPr/>
                <p:nvPr/>
              </p:nvSpPr>
              <p:spPr>
                <a:xfrm>
                  <a:off x="2766613" y="5464525"/>
                  <a:ext cx="190425" cy="309125"/>
                </a:xfrm>
                <a:custGeom>
                  <a:avLst/>
                  <a:gdLst/>
                  <a:ahLst/>
                  <a:cxnLst/>
                  <a:rect l="l" t="t" r="r" b="b"/>
                  <a:pathLst>
                    <a:path w="7617" h="12365" extrusionOk="0">
                      <a:moveTo>
                        <a:pt x="1121" y="1"/>
                      </a:moveTo>
                      <a:cubicBezTo>
                        <a:pt x="415" y="1801"/>
                        <a:pt x="0" y="3938"/>
                        <a:pt x="0" y="6236"/>
                      </a:cubicBezTo>
                      <a:cubicBezTo>
                        <a:pt x="0" y="8488"/>
                        <a:pt x="400" y="10584"/>
                        <a:pt x="1081" y="12364"/>
                      </a:cubicBezTo>
                      <a:cubicBezTo>
                        <a:pt x="4906" y="11573"/>
                        <a:pt x="7617" y="8938"/>
                        <a:pt x="7617" y="6083"/>
                      </a:cubicBezTo>
                      <a:cubicBezTo>
                        <a:pt x="7617" y="3294"/>
                        <a:pt x="4985" y="807"/>
                        <a:pt x="11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5" name="Google Shape;5815;p196"/>
                <p:cNvSpPr/>
                <p:nvPr/>
              </p:nvSpPr>
              <p:spPr>
                <a:xfrm>
                  <a:off x="2927113" y="5586900"/>
                  <a:ext cx="64800" cy="64800"/>
                </a:xfrm>
                <a:custGeom>
                  <a:avLst/>
                  <a:gdLst/>
                  <a:ahLst/>
                  <a:cxnLst/>
                  <a:rect l="l" t="t" r="r" b="b"/>
                  <a:pathLst>
                    <a:path w="2592" h="2592" extrusionOk="0">
                      <a:moveTo>
                        <a:pt x="1048" y="1"/>
                      </a:moveTo>
                      <a:cubicBezTo>
                        <a:pt x="1047" y="1"/>
                        <a:pt x="1047" y="1"/>
                        <a:pt x="1046" y="1"/>
                      </a:cubicBezTo>
                      <a:cubicBezTo>
                        <a:pt x="470" y="1"/>
                        <a:pt x="1" y="580"/>
                        <a:pt x="1" y="1296"/>
                      </a:cubicBezTo>
                      <a:cubicBezTo>
                        <a:pt x="1" y="2012"/>
                        <a:pt x="469" y="2591"/>
                        <a:pt x="1046" y="2591"/>
                      </a:cubicBezTo>
                      <a:cubicBezTo>
                        <a:pt x="1623" y="2591"/>
                        <a:pt x="2509" y="2175"/>
                        <a:pt x="2091" y="1296"/>
                      </a:cubicBezTo>
                      <a:cubicBezTo>
                        <a:pt x="2592" y="585"/>
                        <a:pt x="1625" y="1"/>
                        <a:pt x="104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6" name="Google Shape;5816;p196"/>
                <p:cNvSpPr/>
                <p:nvPr/>
              </p:nvSpPr>
              <p:spPr>
                <a:xfrm>
                  <a:off x="2849813" y="5574350"/>
                  <a:ext cx="27200" cy="27200"/>
                </a:xfrm>
                <a:custGeom>
                  <a:avLst/>
                  <a:gdLst/>
                  <a:ahLst/>
                  <a:cxnLst/>
                  <a:rect l="l" t="t" r="r" b="b"/>
                  <a:pathLst>
                    <a:path w="1088" h="1088" extrusionOk="0">
                      <a:moveTo>
                        <a:pt x="544" y="0"/>
                      </a:moveTo>
                      <a:cubicBezTo>
                        <a:pt x="244" y="0"/>
                        <a:pt x="1" y="243"/>
                        <a:pt x="1" y="544"/>
                      </a:cubicBezTo>
                      <a:cubicBezTo>
                        <a:pt x="1" y="846"/>
                        <a:pt x="244" y="1088"/>
                        <a:pt x="544" y="1088"/>
                      </a:cubicBezTo>
                      <a:cubicBezTo>
                        <a:pt x="844" y="1088"/>
                        <a:pt x="1087" y="845"/>
                        <a:pt x="1087" y="544"/>
                      </a:cubicBezTo>
                      <a:cubicBezTo>
                        <a:pt x="1087" y="243"/>
                        <a:pt x="843" y="0"/>
                        <a:pt x="54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17" name="Google Shape;5817;p196"/>
              <p:cNvGrpSpPr/>
              <p:nvPr/>
            </p:nvGrpSpPr>
            <p:grpSpPr>
              <a:xfrm>
                <a:off x="2955313" y="4905050"/>
                <a:ext cx="463825" cy="205300"/>
                <a:chOff x="2955313" y="5883350"/>
                <a:chExt cx="463825" cy="205300"/>
              </a:xfrm>
            </p:grpSpPr>
            <p:sp>
              <p:nvSpPr>
                <p:cNvPr id="5818" name="Google Shape;5818;p196"/>
                <p:cNvSpPr/>
                <p:nvPr/>
              </p:nvSpPr>
              <p:spPr>
                <a:xfrm>
                  <a:off x="3249113" y="5883350"/>
                  <a:ext cx="170025" cy="94475"/>
                </a:xfrm>
                <a:custGeom>
                  <a:avLst/>
                  <a:gdLst/>
                  <a:ahLst/>
                  <a:cxnLst/>
                  <a:rect l="l" t="t" r="r" b="b"/>
                  <a:pathLst>
                    <a:path w="6801" h="3779" extrusionOk="0">
                      <a:moveTo>
                        <a:pt x="6518" y="0"/>
                      </a:moveTo>
                      <a:lnTo>
                        <a:pt x="0" y="3779"/>
                      </a:lnTo>
                      <a:lnTo>
                        <a:pt x="4346" y="3779"/>
                      </a:lnTo>
                      <a:cubicBezTo>
                        <a:pt x="6801" y="2551"/>
                        <a:pt x="6518" y="1"/>
                        <a:pt x="651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9" name="Google Shape;5819;p196"/>
                <p:cNvSpPr/>
                <p:nvPr/>
              </p:nvSpPr>
              <p:spPr>
                <a:xfrm>
                  <a:off x="3247863" y="5975419"/>
                  <a:ext cx="170075" cy="94475"/>
                </a:xfrm>
                <a:custGeom>
                  <a:avLst/>
                  <a:gdLst/>
                  <a:ahLst/>
                  <a:cxnLst/>
                  <a:rect l="l" t="t" r="r" b="b"/>
                  <a:pathLst>
                    <a:path w="6803" h="3779" extrusionOk="0">
                      <a:moveTo>
                        <a:pt x="1" y="1"/>
                      </a:moveTo>
                      <a:lnTo>
                        <a:pt x="6519" y="3779"/>
                      </a:lnTo>
                      <a:cubicBezTo>
                        <a:pt x="6519" y="3779"/>
                        <a:pt x="6803" y="1228"/>
                        <a:pt x="434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0" name="Google Shape;5820;p196"/>
                <p:cNvSpPr/>
                <p:nvPr/>
              </p:nvSpPr>
              <p:spPr>
                <a:xfrm>
                  <a:off x="2979588" y="5888400"/>
                  <a:ext cx="323550" cy="179850"/>
                </a:xfrm>
                <a:custGeom>
                  <a:avLst/>
                  <a:gdLst/>
                  <a:ahLst/>
                  <a:cxnLst/>
                  <a:rect l="l" t="t" r="r" b="b"/>
                  <a:pathLst>
                    <a:path w="12942" h="7194" extrusionOk="0">
                      <a:moveTo>
                        <a:pt x="5125" y="1"/>
                      </a:moveTo>
                      <a:cubicBezTo>
                        <a:pt x="2173" y="1"/>
                        <a:pt x="0" y="1655"/>
                        <a:pt x="0" y="3552"/>
                      </a:cubicBezTo>
                      <a:cubicBezTo>
                        <a:pt x="0" y="5458"/>
                        <a:pt x="2161" y="7193"/>
                        <a:pt x="4966" y="7193"/>
                      </a:cubicBezTo>
                      <a:cubicBezTo>
                        <a:pt x="5347" y="7193"/>
                        <a:pt x="5739" y="7161"/>
                        <a:pt x="6140" y="7094"/>
                      </a:cubicBezTo>
                      <a:cubicBezTo>
                        <a:pt x="9663" y="6499"/>
                        <a:pt x="12941" y="3552"/>
                        <a:pt x="12941" y="3552"/>
                      </a:cubicBezTo>
                      <a:cubicBezTo>
                        <a:pt x="12941" y="3552"/>
                        <a:pt x="9953" y="661"/>
                        <a:pt x="6422" y="104"/>
                      </a:cubicBezTo>
                      <a:cubicBezTo>
                        <a:pt x="5977" y="34"/>
                        <a:pt x="5543" y="1"/>
                        <a:pt x="5125"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821" name="Google Shape;5821;p196"/>
                <p:cNvGrpSpPr/>
                <p:nvPr/>
              </p:nvGrpSpPr>
              <p:grpSpPr>
                <a:xfrm>
                  <a:off x="3097238" y="5888525"/>
                  <a:ext cx="143950" cy="179550"/>
                  <a:chOff x="3097238" y="5888525"/>
                  <a:chExt cx="143950" cy="179550"/>
                </a:xfrm>
              </p:grpSpPr>
              <p:sp>
                <p:nvSpPr>
                  <p:cNvPr id="5822" name="Google Shape;5822;p196"/>
                  <p:cNvSpPr/>
                  <p:nvPr/>
                </p:nvSpPr>
                <p:spPr>
                  <a:xfrm>
                    <a:off x="3097238" y="5888525"/>
                    <a:ext cx="48800" cy="179550"/>
                  </a:xfrm>
                  <a:custGeom>
                    <a:avLst/>
                    <a:gdLst/>
                    <a:ahLst/>
                    <a:cxnLst/>
                    <a:rect l="l" t="t" r="r" b="b"/>
                    <a:pathLst>
                      <a:path w="1952" h="7182" extrusionOk="0">
                        <a:moveTo>
                          <a:pt x="474" y="0"/>
                        </a:moveTo>
                        <a:cubicBezTo>
                          <a:pt x="314" y="0"/>
                          <a:pt x="156" y="5"/>
                          <a:pt x="0" y="13"/>
                        </a:cubicBezTo>
                        <a:cubicBezTo>
                          <a:pt x="874" y="2393"/>
                          <a:pt x="1045" y="4784"/>
                          <a:pt x="383" y="7182"/>
                        </a:cubicBezTo>
                        <a:cubicBezTo>
                          <a:pt x="707" y="7177"/>
                          <a:pt x="1037" y="7150"/>
                          <a:pt x="1375" y="7097"/>
                        </a:cubicBezTo>
                        <a:cubicBezTo>
                          <a:pt x="1952" y="4734"/>
                          <a:pt x="1796" y="2368"/>
                          <a:pt x="1000" y="19"/>
                        </a:cubicBezTo>
                        <a:cubicBezTo>
                          <a:pt x="822" y="6"/>
                          <a:pt x="647" y="0"/>
                          <a:pt x="47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3" name="Google Shape;5823;p196"/>
                  <p:cNvSpPr/>
                  <p:nvPr/>
                </p:nvSpPr>
                <p:spPr>
                  <a:xfrm>
                    <a:off x="3152538" y="5893450"/>
                    <a:ext cx="43675" cy="165875"/>
                  </a:xfrm>
                  <a:custGeom>
                    <a:avLst/>
                    <a:gdLst/>
                    <a:ahLst/>
                    <a:cxnLst/>
                    <a:rect l="l" t="t" r="r" b="b"/>
                    <a:pathLst>
                      <a:path w="1747" h="6635" extrusionOk="0">
                        <a:moveTo>
                          <a:pt x="1" y="1"/>
                        </a:moveTo>
                        <a:lnTo>
                          <a:pt x="1" y="1"/>
                        </a:lnTo>
                        <a:cubicBezTo>
                          <a:pt x="741" y="2205"/>
                          <a:pt x="870" y="4418"/>
                          <a:pt x="291" y="6635"/>
                        </a:cubicBezTo>
                        <a:cubicBezTo>
                          <a:pt x="646" y="6529"/>
                          <a:pt x="996" y="6406"/>
                          <a:pt x="1336" y="6268"/>
                        </a:cubicBezTo>
                        <a:cubicBezTo>
                          <a:pt x="1747" y="4279"/>
                          <a:pt x="1641" y="2288"/>
                          <a:pt x="1074" y="307"/>
                        </a:cubicBezTo>
                        <a:cubicBezTo>
                          <a:pt x="726" y="186"/>
                          <a:pt x="367" y="83"/>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4" name="Google Shape;5824;p196"/>
                  <p:cNvSpPr/>
                  <p:nvPr/>
                </p:nvSpPr>
                <p:spPr>
                  <a:xfrm>
                    <a:off x="3205963" y="5911850"/>
                    <a:ext cx="35225" cy="127000"/>
                  </a:xfrm>
                  <a:custGeom>
                    <a:avLst/>
                    <a:gdLst/>
                    <a:ahLst/>
                    <a:cxnLst/>
                    <a:rect l="l" t="t" r="r" b="b"/>
                    <a:pathLst>
                      <a:path w="1409" h="5080" extrusionOk="0">
                        <a:moveTo>
                          <a:pt x="1" y="1"/>
                        </a:moveTo>
                        <a:lnTo>
                          <a:pt x="1" y="1"/>
                        </a:lnTo>
                        <a:cubicBezTo>
                          <a:pt x="449" y="1687"/>
                          <a:pt x="533" y="3381"/>
                          <a:pt x="208" y="5079"/>
                        </a:cubicBezTo>
                        <a:cubicBezTo>
                          <a:pt x="572" y="4896"/>
                          <a:pt x="918" y="4705"/>
                          <a:pt x="1243" y="4511"/>
                        </a:cubicBezTo>
                        <a:cubicBezTo>
                          <a:pt x="1409" y="3194"/>
                          <a:pt x="1353" y="1880"/>
                          <a:pt x="1091" y="568"/>
                        </a:cubicBezTo>
                        <a:cubicBezTo>
                          <a:pt x="749" y="370"/>
                          <a:pt x="385" y="179"/>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825" name="Google Shape;5825;p196"/>
                <p:cNvSpPr/>
                <p:nvPr/>
              </p:nvSpPr>
              <p:spPr>
                <a:xfrm>
                  <a:off x="3095663" y="6023950"/>
                  <a:ext cx="116500" cy="64700"/>
                </a:xfrm>
                <a:custGeom>
                  <a:avLst/>
                  <a:gdLst/>
                  <a:ahLst/>
                  <a:cxnLst/>
                  <a:rect l="l" t="t" r="r" b="b"/>
                  <a:pathLst>
                    <a:path w="4660" h="2588" extrusionOk="0">
                      <a:moveTo>
                        <a:pt x="1" y="1"/>
                      </a:moveTo>
                      <a:lnTo>
                        <a:pt x="4465" y="2588"/>
                      </a:lnTo>
                      <a:cubicBezTo>
                        <a:pt x="4465" y="2588"/>
                        <a:pt x="4660" y="842"/>
                        <a:pt x="297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6" name="Google Shape;5826;p196"/>
                <p:cNvSpPr/>
                <p:nvPr/>
              </p:nvSpPr>
              <p:spPr>
                <a:xfrm>
                  <a:off x="2979588" y="5892325"/>
                  <a:ext cx="106275" cy="172525"/>
                </a:xfrm>
                <a:custGeom>
                  <a:avLst/>
                  <a:gdLst/>
                  <a:ahLst/>
                  <a:cxnLst/>
                  <a:rect l="l" t="t" r="r" b="b"/>
                  <a:pathLst>
                    <a:path w="4251" h="6901" extrusionOk="0">
                      <a:moveTo>
                        <a:pt x="3625" y="1"/>
                      </a:moveTo>
                      <a:cubicBezTo>
                        <a:pt x="1469" y="450"/>
                        <a:pt x="0" y="1838"/>
                        <a:pt x="0" y="3395"/>
                      </a:cubicBezTo>
                      <a:cubicBezTo>
                        <a:pt x="0" y="4989"/>
                        <a:pt x="1512" y="6459"/>
                        <a:pt x="3647" y="6901"/>
                      </a:cubicBezTo>
                      <a:cubicBezTo>
                        <a:pt x="4028" y="5908"/>
                        <a:pt x="4251" y="4738"/>
                        <a:pt x="4251" y="3481"/>
                      </a:cubicBezTo>
                      <a:cubicBezTo>
                        <a:pt x="4251" y="2197"/>
                        <a:pt x="4019" y="1005"/>
                        <a:pt x="36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7" name="Google Shape;5827;p196"/>
                <p:cNvSpPr/>
                <p:nvPr/>
              </p:nvSpPr>
              <p:spPr>
                <a:xfrm>
                  <a:off x="2955313" y="5957200"/>
                  <a:ext cx="50250" cy="50275"/>
                </a:xfrm>
                <a:custGeom>
                  <a:avLst/>
                  <a:gdLst/>
                  <a:ahLst/>
                  <a:cxnLst/>
                  <a:rect l="l" t="t" r="r" b="b"/>
                  <a:pathLst>
                    <a:path w="2010" h="2011" extrusionOk="0">
                      <a:moveTo>
                        <a:pt x="1201" y="0"/>
                      </a:moveTo>
                      <a:cubicBezTo>
                        <a:pt x="752" y="0"/>
                        <a:pt x="1" y="455"/>
                        <a:pt x="390" y="1005"/>
                      </a:cubicBezTo>
                      <a:cubicBezTo>
                        <a:pt x="66" y="1686"/>
                        <a:pt x="752" y="2010"/>
                        <a:pt x="1201" y="2010"/>
                      </a:cubicBezTo>
                      <a:cubicBezTo>
                        <a:pt x="1647" y="2010"/>
                        <a:pt x="2010" y="1559"/>
                        <a:pt x="2010" y="1005"/>
                      </a:cubicBezTo>
                      <a:cubicBezTo>
                        <a:pt x="2010" y="451"/>
                        <a:pt x="1647" y="0"/>
                        <a:pt x="120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8" name="Google Shape;5828;p196"/>
                <p:cNvSpPr/>
                <p:nvPr/>
              </p:nvSpPr>
              <p:spPr>
                <a:xfrm>
                  <a:off x="3029163" y="5961400"/>
                  <a:ext cx="14700" cy="14650"/>
                </a:xfrm>
                <a:custGeom>
                  <a:avLst/>
                  <a:gdLst/>
                  <a:ahLst/>
                  <a:cxnLst/>
                  <a:rect l="l" t="t" r="r" b="b"/>
                  <a:pathLst>
                    <a:path w="588" h="586" extrusionOk="0">
                      <a:moveTo>
                        <a:pt x="295" y="0"/>
                      </a:moveTo>
                      <a:cubicBezTo>
                        <a:pt x="132" y="0"/>
                        <a:pt x="1" y="132"/>
                        <a:pt x="1" y="293"/>
                      </a:cubicBezTo>
                      <a:cubicBezTo>
                        <a:pt x="1" y="455"/>
                        <a:pt x="132" y="586"/>
                        <a:pt x="295" y="586"/>
                      </a:cubicBezTo>
                      <a:cubicBezTo>
                        <a:pt x="456" y="586"/>
                        <a:pt x="587" y="455"/>
                        <a:pt x="587" y="293"/>
                      </a:cubicBezTo>
                      <a:cubicBezTo>
                        <a:pt x="587" y="132"/>
                        <a:pt x="456" y="0"/>
                        <a:pt x="295"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29" name="Google Shape;5829;p196"/>
              <p:cNvGrpSpPr/>
              <p:nvPr/>
            </p:nvGrpSpPr>
            <p:grpSpPr>
              <a:xfrm>
                <a:off x="1215450" y="4185436"/>
                <a:ext cx="5579267" cy="276110"/>
                <a:chOff x="1215450" y="4185590"/>
                <a:chExt cx="5579267" cy="276110"/>
              </a:xfrm>
            </p:grpSpPr>
            <p:grpSp>
              <p:nvGrpSpPr>
                <p:cNvPr id="5830" name="Google Shape;5830;p196"/>
                <p:cNvGrpSpPr/>
                <p:nvPr/>
              </p:nvGrpSpPr>
              <p:grpSpPr>
                <a:xfrm>
                  <a:off x="1215450" y="4188600"/>
                  <a:ext cx="517625" cy="273100"/>
                  <a:chOff x="1215450" y="4188600"/>
                  <a:chExt cx="517625" cy="273100"/>
                </a:xfrm>
              </p:grpSpPr>
              <p:sp>
                <p:nvSpPr>
                  <p:cNvPr id="5831" name="Google Shape;5831;p196"/>
                  <p:cNvSpPr/>
                  <p:nvPr/>
                </p:nvSpPr>
                <p:spPr>
                  <a:xfrm>
                    <a:off x="1225875" y="4339100"/>
                    <a:ext cx="507200" cy="122600"/>
                  </a:xfrm>
                  <a:custGeom>
                    <a:avLst/>
                    <a:gdLst/>
                    <a:ahLst/>
                    <a:cxnLst/>
                    <a:rect l="l" t="t" r="r" b="b"/>
                    <a:pathLst>
                      <a:path w="20288" h="4904" extrusionOk="0">
                        <a:moveTo>
                          <a:pt x="10144" y="1"/>
                        </a:moveTo>
                        <a:cubicBezTo>
                          <a:pt x="4542" y="1"/>
                          <a:pt x="1" y="1249"/>
                          <a:pt x="1" y="2787"/>
                        </a:cubicBezTo>
                        <a:cubicBezTo>
                          <a:pt x="1" y="3769"/>
                          <a:pt x="3264" y="4903"/>
                          <a:pt x="6149" y="4903"/>
                        </a:cubicBezTo>
                        <a:cubicBezTo>
                          <a:pt x="7788" y="4903"/>
                          <a:pt x="9306" y="4537"/>
                          <a:pt x="10033" y="3568"/>
                        </a:cubicBezTo>
                        <a:cubicBezTo>
                          <a:pt x="10942" y="4312"/>
                          <a:pt x="12587" y="4608"/>
                          <a:pt x="14297" y="4608"/>
                        </a:cubicBezTo>
                        <a:cubicBezTo>
                          <a:pt x="17199" y="4608"/>
                          <a:pt x="20287" y="3755"/>
                          <a:pt x="20287" y="2787"/>
                        </a:cubicBezTo>
                        <a:cubicBezTo>
                          <a:pt x="20287" y="1249"/>
                          <a:pt x="15746" y="1"/>
                          <a:pt x="1014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832" name="Google Shape;5832;p196"/>
                  <p:cNvGrpSpPr/>
                  <p:nvPr/>
                </p:nvGrpSpPr>
                <p:grpSpPr>
                  <a:xfrm>
                    <a:off x="1215450" y="4188600"/>
                    <a:ext cx="495350" cy="218950"/>
                    <a:chOff x="1215450" y="4188600"/>
                    <a:chExt cx="495350" cy="218950"/>
                  </a:xfrm>
                </p:grpSpPr>
                <p:sp>
                  <p:nvSpPr>
                    <p:cNvPr id="5833" name="Google Shape;5833;p196"/>
                    <p:cNvSpPr/>
                    <p:nvPr/>
                  </p:nvSpPr>
                  <p:spPr>
                    <a:xfrm>
                      <a:off x="1215450" y="4188600"/>
                      <a:ext cx="495350" cy="218950"/>
                    </a:xfrm>
                    <a:custGeom>
                      <a:avLst/>
                      <a:gdLst/>
                      <a:ahLst/>
                      <a:cxnLst/>
                      <a:rect l="l" t="t" r="r" b="b"/>
                      <a:pathLst>
                        <a:path w="19814" h="8758" extrusionOk="0">
                          <a:moveTo>
                            <a:pt x="9851" y="0"/>
                          </a:moveTo>
                          <a:cubicBezTo>
                            <a:pt x="1" y="6047"/>
                            <a:pt x="9990" y="8758"/>
                            <a:pt x="9990" y="8758"/>
                          </a:cubicBezTo>
                          <a:cubicBezTo>
                            <a:pt x="19813" y="4878"/>
                            <a:pt x="9851" y="1"/>
                            <a:pt x="985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4" name="Google Shape;5834;p196"/>
                    <p:cNvSpPr/>
                    <p:nvPr/>
                  </p:nvSpPr>
                  <p:spPr>
                    <a:xfrm>
                      <a:off x="1338575" y="4188600"/>
                      <a:ext cx="255075" cy="218950"/>
                    </a:xfrm>
                    <a:custGeom>
                      <a:avLst/>
                      <a:gdLst/>
                      <a:ahLst/>
                      <a:cxnLst/>
                      <a:rect l="l" t="t" r="r" b="b"/>
                      <a:pathLst>
                        <a:path w="10203" h="8758" extrusionOk="0">
                          <a:moveTo>
                            <a:pt x="4926" y="0"/>
                          </a:moveTo>
                          <a:lnTo>
                            <a:pt x="4926" y="0"/>
                          </a:lnTo>
                          <a:cubicBezTo>
                            <a:pt x="1" y="4841"/>
                            <a:pt x="5065" y="8758"/>
                            <a:pt x="5065" y="8758"/>
                          </a:cubicBezTo>
                          <a:cubicBezTo>
                            <a:pt x="10203" y="4539"/>
                            <a:pt x="4926" y="1"/>
                            <a:pt x="492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835" name="Google Shape;5835;p196"/>
                <p:cNvGrpSpPr/>
                <p:nvPr/>
              </p:nvGrpSpPr>
              <p:grpSpPr>
                <a:xfrm>
                  <a:off x="6229646" y="4185590"/>
                  <a:ext cx="565071" cy="235410"/>
                  <a:chOff x="6229646" y="4185590"/>
                  <a:chExt cx="565071" cy="235410"/>
                </a:xfrm>
              </p:grpSpPr>
              <p:sp>
                <p:nvSpPr>
                  <p:cNvPr id="5836" name="Google Shape;5836;p196"/>
                  <p:cNvSpPr/>
                  <p:nvPr/>
                </p:nvSpPr>
                <p:spPr>
                  <a:xfrm>
                    <a:off x="6229646" y="4313757"/>
                    <a:ext cx="565071" cy="107243"/>
                  </a:xfrm>
                  <a:custGeom>
                    <a:avLst/>
                    <a:gdLst/>
                    <a:ahLst/>
                    <a:cxnLst/>
                    <a:rect l="l" t="t" r="r" b="b"/>
                    <a:pathLst>
                      <a:path w="40319" h="7652" extrusionOk="0">
                        <a:moveTo>
                          <a:pt x="17651" y="0"/>
                        </a:moveTo>
                        <a:cubicBezTo>
                          <a:pt x="11155" y="0"/>
                          <a:pt x="5269" y="499"/>
                          <a:pt x="3383" y="1562"/>
                        </a:cubicBezTo>
                        <a:cubicBezTo>
                          <a:pt x="1" y="3467"/>
                          <a:pt x="7040" y="4511"/>
                          <a:pt x="13422" y="4511"/>
                        </a:cubicBezTo>
                        <a:cubicBezTo>
                          <a:pt x="16064" y="4511"/>
                          <a:pt x="18595" y="4332"/>
                          <a:pt x="20226" y="3961"/>
                        </a:cubicBezTo>
                        <a:lnTo>
                          <a:pt x="20226" y="3961"/>
                        </a:lnTo>
                        <a:cubicBezTo>
                          <a:pt x="20225" y="3961"/>
                          <a:pt x="16160" y="6555"/>
                          <a:pt x="20977" y="7412"/>
                        </a:cubicBezTo>
                        <a:cubicBezTo>
                          <a:pt x="21880" y="7572"/>
                          <a:pt x="23130" y="7652"/>
                          <a:pt x="24559" y="7652"/>
                        </a:cubicBezTo>
                        <a:cubicBezTo>
                          <a:pt x="30755" y="7652"/>
                          <a:pt x="40318" y="6158"/>
                          <a:pt x="39604" y="3308"/>
                        </a:cubicBezTo>
                        <a:cubicBezTo>
                          <a:pt x="39070" y="1181"/>
                          <a:pt x="27640" y="0"/>
                          <a:pt x="17651"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837" name="Google Shape;5837;p196"/>
                  <p:cNvGrpSpPr/>
                  <p:nvPr/>
                </p:nvGrpSpPr>
                <p:grpSpPr>
                  <a:xfrm>
                    <a:off x="6399746" y="4185590"/>
                    <a:ext cx="263902" cy="173071"/>
                    <a:chOff x="6399746" y="4185590"/>
                    <a:chExt cx="263902" cy="173071"/>
                  </a:xfrm>
                </p:grpSpPr>
                <p:sp>
                  <p:nvSpPr>
                    <p:cNvPr id="5838" name="Google Shape;5838;p196"/>
                    <p:cNvSpPr/>
                    <p:nvPr/>
                  </p:nvSpPr>
                  <p:spPr>
                    <a:xfrm>
                      <a:off x="6399746" y="4222127"/>
                      <a:ext cx="154095" cy="134011"/>
                    </a:xfrm>
                    <a:custGeom>
                      <a:avLst/>
                      <a:gdLst/>
                      <a:ahLst/>
                      <a:cxnLst/>
                      <a:rect l="l" t="t" r="r" b="b"/>
                      <a:pathLst>
                        <a:path w="10995" h="9562" extrusionOk="0">
                          <a:moveTo>
                            <a:pt x="1187" y="1"/>
                          </a:moveTo>
                          <a:lnTo>
                            <a:pt x="1187" y="1"/>
                          </a:lnTo>
                          <a:cubicBezTo>
                            <a:pt x="0" y="9464"/>
                            <a:pt x="8638" y="9561"/>
                            <a:pt x="8994" y="9561"/>
                          </a:cubicBezTo>
                          <a:cubicBezTo>
                            <a:pt x="9001" y="9561"/>
                            <a:pt x="9005" y="9561"/>
                            <a:pt x="9005" y="9561"/>
                          </a:cubicBezTo>
                          <a:cubicBezTo>
                            <a:pt x="10994" y="398"/>
                            <a:pt x="1188" y="1"/>
                            <a:pt x="118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9" name="Google Shape;5839;p196"/>
                    <p:cNvSpPr/>
                    <p:nvPr/>
                  </p:nvSpPr>
                  <p:spPr>
                    <a:xfrm>
                      <a:off x="6486681" y="4207972"/>
                      <a:ext cx="176967" cy="150689"/>
                    </a:xfrm>
                    <a:custGeom>
                      <a:avLst/>
                      <a:gdLst/>
                      <a:ahLst/>
                      <a:cxnLst/>
                      <a:rect l="l" t="t" r="r" b="b"/>
                      <a:pathLst>
                        <a:path w="12627" h="10752" extrusionOk="0">
                          <a:moveTo>
                            <a:pt x="9444" y="0"/>
                          </a:moveTo>
                          <a:lnTo>
                            <a:pt x="9444" y="0"/>
                          </a:lnTo>
                          <a:cubicBezTo>
                            <a:pt x="1" y="2371"/>
                            <a:pt x="3366" y="10751"/>
                            <a:pt x="3366" y="10751"/>
                          </a:cubicBezTo>
                          <a:cubicBezTo>
                            <a:pt x="12626" y="9286"/>
                            <a:pt x="9444" y="1"/>
                            <a:pt x="94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0" name="Google Shape;5840;p196"/>
                    <p:cNvSpPr/>
                    <p:nvPr/>
                  </p:nvSpPr>
                  <p:spPr>
                    <a:xfrm>
                      <a:off x="6427173" y="4185590"/>
                      <a:ext cx="201690" cy="173071"/>
                    </a:xfrm>
                    <a:custGeom>
                      <a:avLst/>
                      <a:gdLst/>
                      <a:ahLst/>
                      <a:cxnLst/>
                      <a:rect l="l" t="t" r="r" b="b"/>
                      <a:pathLst>
                        <a:path w="14391" h="12349" extrusionOk="0">
                          <a:moveTo>
                            <a:pt x="6947" y="0"/>
                          </a:moveTo>
                          <a:lnTo>
                            <a:pt x="6947" y="0"/>
                          </a:lnTo>
                          <a:cubicBezTo>
                            <a:pt x="0" y="6823"/>
                            <a:pt x="7145" y="12348"/>
                            <a:pt x="7145" y="12348"/>
                          </a:cubicBezTo>
                          <a:cubicBezTo>
                            <a:pt x="14390" y="6399"/>
                            <a:pt x="6947" y="0"/>
                            <a:pt x="694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grpSp>
      <p:sp>
        <p:nvSpPr>
          <p:cNvPr id="5841" name="Google Shape;5841;p196"/>
          <p:cNvSpPr txBox="1">
            <a:spLocks noGrp="1"/>
          </p:cNvSpPr>
          <p:nvPr>
            <p:ph type="title" idx="3"/>
          </p:nvPr>
        </p:nvSpPr>
        <p:spPr>
          <a:xfrm>
            <a:off x="2475525" y="2594100"/>
            <a:ext cx="4193100" cy="621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5842" name="Google Shape;5842;p196"/>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dk2"/>
        </a:solidFill>
        <a:effectLst/>
      </p:bgPr>
    </p:bg>
    <p:spTree>
      <p:nvGrpSpPr>
        <p:cNvPr id="1" name="Shape 5843"/>
        <p:cNvGrpSpPr/>
        <p:nvPr/>
      </p:nvGrpSpPr>
      <p:grpSpPr>
        <a:xfrm>
          <a:off x="0" y="0"/>
          <a:ext cx="0" cy="0"/>
          <a:chOff x="0" y="0"/>
          <a:chExt cx="0" cy="0"/>
        </a:xfrm>
      </p:grpSpPr>
      <p:sp>
        <p:nvSpPr>
          <p:cNvPr id="5844" name="Google Shape;5844;p197"/>
          <p:cNvSpPr txBox="1">
            <a:spLocks noGrp="1"/>
          </p:cNvSpPr>
          <p:nvPr>
            <p:ph type="subTitle" idx="1"/>
          </p:nvPr>
        </p:nvSpPr>
        <p:spPr>
          <a:xfrm>
            <a:off x="2105250" y="2846300"/>
            <a:ext cx="49335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5845" name="Google Shape;5845;p197"/>
          <p:cNvSpPr txBox="1">
            <a:spLocks noGrp="1"/>
          </p:cNvSpPr>
          <p:nvPr>
            <p:ph type="title"/>
          </p:nvPr>
        </p:nvSpPr>
        <p:spPr>
          <a:xfrm>
            <a:off x="2424750" y="1946275"/>
            <a:ext cx="4250700" cy="713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2pPr>
            <a:lvl3pPr lvl="2"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3pPr>
            <a:lvl4pPr lvl="3"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4pPr>
            <a:lvl5pPr lvl="4"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5pPr>
            <a:lvl6pPr lvl="5"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6pPr>
            <a:lvl7pPr lvl="6"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7pPr>
            <a:lvl8pPr lvl="7"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8pPr>
            <a:lvl9pPr lvl="8"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9pPr>
          </a:lstStyle>
          <a:p>
            <a:endParaRPr/>
          </a:p>
        </p:txBody>
      </p:sp>
      <p:sp>
        <p:nvSpPr>
          <p:cNvPr id="5846" name="Google Shape;5846;p197"/>
          <p:cNvSpPr txBox="1">
            <a:spLocks noGrp="1"/>
          </p:cNvSpPr>
          <p:nvPr>
            <p:ph type="title" idx="2"/>
          </p:nvPr>
        </p:nvSpPr>
        <p:spPr>
          <a:xfrm>
            <a:off x="3536100" y="1143125"/>
            <a:ext cx="2071800" cy="616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5000"/>
              <a:buNone/>
              <a:defRPr sz="5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grpSp>
        <p:nvGrpSpPr>
          <p:cNvPr id="5847" name="Google Shape;5847;p197"/>
          <p:cNvGrpSpPr/>
          <p:nvPr/>
        </p:nvGrpSpPr>
        <p:grpSpPr>
          <a:xfrm>
            <a:off x="-237528" y="2554553"/>
            <a:ext cx="9517432" cy="2961382"/>
            <a:chOff x="-179150" y="2585549"/>
            <a:chExt cx="9417605" cy="2930321"/>
          </a:xfrm>
        </p:grpSpPr>
        <p:grpSp>
          <p:nvGrpSpPr>
            <p:cNvPr id="5848" name="Google Shape;5848;p197"/>
            <p:cNvGrpSpPr/>
            <p:nvPr/>
          </p:nvGrpSpPr>
          <p:grpSpPr>
            <a:xfrm>
              <a:off x="4690025" y="3301657"/>
              <a:ext cx="4548430" cy="1607716"/>
              <a:chOff x="4690025" y="2984257"/>
              <a:chExt cx="4548430" cy="1607716"/>
            </a:xfrm>
          </p:grpSpPr>
          <p:sp>
            <p:nvSpPr>
              <p:cNvPr id="5849" name="Google Shape;5849;p197"/>
              <p:cNvSpPr/>
              <p:nvPr/>
            </p:nvSpPr>
            <p:spPr>
              <a:xfrm>
                <a:off x="4690025" y="2984257"/>
                <a:ext cx="4530555" cy="1606829"/>
              </a:xfrm>
              <a:custGeom>
                <a:avLst/>
                <a:gdLst/>
                <a:ahLst/>
                <a:cxnLst/>
                <a:rect l="l" t="t" r="r" b="b"/>
                <a:pathLst>
                  <a:path w="103055" h="36550" extrusionOk="0">
                    <a:moveTo>
                      <a:pt x="103055" y="0"/>
                    </a:moveTo>
                    <a:cubicBezTo>
                      <a:pt x="100209" y="400"/>
                      <a:pt x="74939" y="6518"/>
                      <a:pt x="68360" y="7854"/>
                    </a:cubicBezTo>
                    <a:cubicBezTo>
                      <a:pt x="61782" y="9190"/>
                      <a:pt x="51687" y="12980"/>
                      <a:pt x="50355" y="13612"/>
                    </a:cubicBezTo>
                    <a:cubicBezTo>
                      <a:pt x="49023" y="14245"/>
                      <a:pt x="48258" y="14876"/>
                      <a:pt x="48258" y="14876"/>
                    </a:cubicBezTo>
                    <a:cubicBezTo>
                      <a:pt x="43065" y="17305"/>
                      <a:pt x="23962" y="21965"/>
                      <a:pt x="19104" y="23030"/>
                    </a:cubicBezTo>
                    <a:cubicBezTo>
                      <a:pt x="14246" y="24096"/>
                      <a:pt x="1" y="25760"/>
                      <a:pt x="1" y="25760"/>
                    </a:cubicBezTo>
                    <a:lnTo>
                      <a:pt x="35545" y="36549"/>
                    </a:lnTo>
                    <a:lnTo>
                      <a:pt x="103055" y="12393"/>
                    </a:lnTo>
                    <a:lnTo>
                      <a:pt x="103055"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0" name="Google Shape;5850;p197"/>
              <p:cNvSpPr/>
              <p:nvPr/>
            </p:nvSpPr>
            <p:spPr>
              <a:xfrm>
                <a:off x="4707900" y="2985144"/>
                <a:ext cx="4530555" cy="1606829"/>
              </a:xfrm>
              <a:custGeom>
                <a:avLst/>
                <a:gdLst/>
                <a:ahLst/>
                <a:cxnLst/>
                <a:rect l="l" t="t" r="r" b="b"/>
                <a:pathLst>
                  <a:path w="103055" h="36550" extrusionOk="0">
                    <a:moveTo>
                      <a:pt x="103055" y="0"/>
                    </a:moveTo>
                    <a:cubicBezTo>
                      <a:pt x="100209" y="400"/>
                      <a:pt x="74939" y="6518"/>
                      <a:pt x="68360" y="7854"/>
                    </a:cubicBezTo>
                    <a:cubicBezTo>
                      <a:pt x="61782" y="9190"/>
                      <a:pt x="51687" y="12980"/>
                      <a:pt x="50355" y="13612"/>
                    </a:cubicBezTo>
                    <a:cubicBezTo>
                      <a:pt x="49023" y="14245"/>
                      <a:pt x="48258" y="14876"/>
                      <a:pt x="48258" y="14876"/>
                    </a:cubicBezTo>
                    <a:cubicBezTo>
                      <a:pt x="43065" y="17305"/>
                      <a:pt x="23962" y="21965"/>
                      <a:pt x="19104" y="23030"/>
                    </a:cubicBezTo>
                    <a:cubicBezTo>
                      <a:pt x="14246" y="24096"/>
                      <a:pt x="1" y="25760"/>
                      <a:pt x="1" y="25760"/>
                    </a:cubicBezTo>
                    <a:lnTo>
                      <a:pt x="35545" y="36549"/>
                    </a:lnTo>
                    <a:lnTo>
                      <a:pt x="103055" y="12393"/>
                    </a:lnTo>
                    <a:lnTo>
                      <a:pt x="103055" y="0"/>
                    </a:lnTo>
                    <a:close/>
                  </a:path>
                </a:pathLst>
              </a:custGeom>
              <a:solidFill>
                <a:schemeClr val="lt1">
                  <a:alpha val="23921"/>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851" name="Google Shape;5851;p197"/>
            <p:cNvSpPr/>
            <p:nvPr/>
          </p:nvSpPr>
          <p:spPr>
            <a:xfrm>
              <a:off x="5361000" y="3672149"/>
              <a:ext cx="828172" cy="107318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2" name="Google Shape;5852;p197"/>
            <p:cNvSpPr/>
            <p:nvPr/>
          </p:nvSpPr>
          <p:spPr>
            <a:xfrm>
              <a:off x="5794925" y="3204249"/>
              <a:ext cx="1065726" cy="138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3" name="Google Shape;5853;p197"/>
            <p:cNvSpPr/>
            <p:nvPr/>
          </p:nvSpPr>
          <p:spPr>
            <a:xfrm>
              <a:off x="6467950" y="2920224"/>
              <a:ext cx="1065726" cy="138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4" name="Google Shape;5854;p197"/>
            <p:cNvSpPr/>
            <p:nvPr/>
          </p:nvSpPr>
          <p:spPr>
            <a:xfrm>
              <a:off x="7057650" y="2735199"/>
              <a:ext cx="1065726" cy="138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5" name="Google Shape;5855;p197"/>
            <p:cNvSpPr/>
            <p:nvPr/>
          </p:nvSpPr>
          <p:spPr>
            <a:xfrm>
              <a:off x="7716775" y="2585549"/>
              <a:ext cx="1065726" cy="138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6" name="Google Shape;5856;p197"/>
            <p:cNvSpPr/>
            <p:nvPr/>
          </p:nvSpPr>
          <p:spPr>
            <a:xfrm>
              <a:off x="5339869" y="3720025"/>
              <a:ext cx="3809395" cy="1741091"/>
            </a:xfrm>
            <a:custGeom>
              <a:avLst/>
              <a:gdLst/>
              <a:ahLst/>
              <a:cxnLst/>
              <a:rect l="l" t="t" r="r" b="b"/>
              <a:pathLst>
                <a:path w="86651" h="39604" extrusionOk="0">
                  <a:moveTo>
                    <a:pt x="86651" y="1"/>
                  </a:moveTo>
                  <a:cubicBezTo>
                    <a:pt x="58551" y="798"/>
                    <a:pt x="33913" y="12547"/>
                    <a:pt x="21933" y="16341"/>
                  </a:cubicBezTo>
                  <a:cubicBezTo>
                    <a:pt x="9952" y="20134"/>
                    <a:pt x="1" y="21499"/>
                    <a:pt x="1" y="21499"/>
                  </a:cubicBezTo>
                  <a:lnTo>
                    <a:pt x="30803" y="39603"/>
                  </a:lnTo>
                  <a:lnTo>
                    <a:pt x="86651" y="39603"/>
                  </a:lnTo>
                  <a:lnTo>
                    <a:pt x="86651" y="1"/>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7" name="Google Shape;5857;p197"/>
            <p:cNvSpPr/>
            <p:nvPr/>
          </p:nvSpPr>
          <p:spPr>
            <a:xfrm>
              <a:off x="5339869" y="3720025"/>
              <a:ext cx="3809395" cy="1741091"/>
            </a:xfrm>
            <a:custGeom>
              <a:avLst/>
              <a:gdLst/>
              <a:ahLst/>
              <a:cxnLst/>
              <a:rect l="l" t="t" r="r" b="b"/>
              <a:pathLst>
                <a:path w="86651" h="39604" extrusionOk="0">
                  <a:moveTo>
                    <a:pt x="86651" y="1"/>
                  </a:moveTo>
                  <a:cubicBezTo>
                    <a:pt x="58551" y="798"/>
                    <a:pt x="33913" y="12547"/>
                    <a:pt x="21933" y="16341"/>
                  </a:cubicBezTo>
                  <a:cubicBezTo>
                    <a:pt x="9952" y="20134"/>
                    <a:pt x="1" y="21499"/>
                    <a:pt x="1" y="21499"/>
                  </a:cubicBezTo>
                  <a:lnTo>
                    <a:pt x="30803" y="39603"/>
                  </a:lnTo>
                  <a:lnTo>
                    <a:pt x="86651" y="39603"/>
                  </a:lnTo>
                  <a:lnTo>
                    <a:pt x="86651" y="1"/>
                  </a:lnTo>
                  <a:close/>
                </a:path>
              </a:pathLst>
            </a:custGeom>
            <a:solidFill>
              <a:srgbClr val="000000">
                <a:alpha val="3372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858" name="Google Shape;5858;p197"/>
            <p:cNvGrpSpPr/>
            <p:nvPr/>
          </p:nvGrpSpPr>
          <p:grpSpPr>
            <a:xfrm>
              <a:off x="6549238" y="3900183"/>
              <a:ext cx="2474430" cy="1056947"/>
              <a:chOff x="6549238" y="3582783"/>
              <a:chExt cx="2474430" cy="1056947"/>
            </a:xfrm>
          </p:grpSpPr>
          <p:sp>
            <p:nvSpPr>
              <p:cNvPr id="5859" name="Google Shape;5859;p197"/>
              <p:cNvSpPr/>
              <p:nvPr/>
            </p:nvSpPr>
            <p:spPr>
              <a:xfrm>
                <a:off x="6549238" y="4162165"/>
                <a:ext cx="111181" cy="185346"/>
              </a:xfrm>
              <a:custGeom>
                <a:avLst/>
                <a:gdLst/>
                <a:ahLst/>
                <a:cxnLst/>
                <a:rect l="l" t="t" r="r" b="b"/>
                <a:pathLst>
                  <a:path w="2529" h="4216" extrusionOk="0">
                    <a:moveTo>
                      <a:pt x="2396" y="0"/>
                    </a:moveTo>
                    <a:cubicBezTo>
                      <a:pt x="1087" y="1088"/>
                      <a:pt x="888" y="3261"/>
                      <a:pt x="888" y="3261"/>
                    </a:cubicBezTo>
                    <a:cubicBezTo>
                      <a:pt x="622" y="2729"/>
                      <a:pt x="666" y="1355"/>
                      <a:pt x="666" y="1355"/>
                    </a:cubicBezTo>
                    <a:lnTo>
                      <a:pt x="666" y="1355"/>
                    </a:lnTo>
                    <a:cubicBezTo>
                      <a:pt x="100" y="2333"/>
                      <a:pt x="4" y="4144"/>
                      <a:pt x="0" y="4214"/>
                    </a:cubicBezTo>
                    <a:lnTo>
                      <a:pt x="2529" y="4214"/>
                    </a:lnTo>
                    <a:cubicBezTo>
                      <a:pt x="2263" y="3726"/>
                      <a:pt x="2396" y="2595"/>
                      <a:pt x="2396" y="2595"/>
                    </a:cubicBezTo>
                    <a:lnTo>
                      <a:pt x="2396" y="2595"/>
                    </a:lnTo>
                    <a:cubicBezTo>
                      <a:pt x="2063" y="2994"/>
                      <a:pt x="1842" y="3793"/>
                      <a:pt x="1842" y="3793"/>
                    </a:cubicBezTo>
                    <a:cubicBezTo>
                      <a:pt x="1509" y="2329"/>
                      <a:pt x="2396" y="0"/>
                      <a:pt x="2396" y="0"/>
                    </a:cubicBezTo>
                    <a:close/>
                    <a:moveTo>
                      <a:pt x="0" y="4214"/>
                    </a:moveTo>
                    <a:lnTo>
                      <a:pt x="0" y="4216"/>
                    </a:lnTo>
                    <a:cubicBezTo>
                      <a:pt x="0" y="4216"/>
                      <a:pt x="0" y="4215"/>
                      <a:pt x="0" y="4214"/>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0" name="Google Shape;5860;p197"/>
              <p:cNvSpPr/>
              <p:nvPr/>
            </p:nvSpPr>
            <p:spPr>
              <a:xfrm>
                <a:off x="8198975" y="3582783"/>
                <a:ext cx="98564" cy="167761"/>
              </a:xfrm>
              <a:custGeom>
                <a:avLst/>
                <a:gdLst/>
                <a:ahLst/>
                <a:cxnLst/>
                <a:rect l="l" t="t" r="r" b="b"/>
                <a:pathLst>
                  <a:path w="2242" h="3816" extrusionOk="0">
                    <a:moveTo>
                      <a:pt x="2241" y="1"/>
                    </a:moveTo>
                    <a:lnTo>
                      <a:pt x="2241" y="1"/>
                    </a:lnTo>
                    <a:cubicBezTo>
                      <a:pt x="1664" y="356"/>
                      <a:pt x="711" y="2440"/>
                      <a:pt x="711" y="2440"/>
                    </a:cubicBezTo>
                    <a:lnTo>
                      <a:pt x="533" y="1775"/>
                    </a:lnTo>
                    <a:lnTo>
                      <a:pt x="1" y="3816"/>
                    </a:lnTo>
                    <a:lnTo>
                      <a:pt x="1821" y="3816"/>
                    </a:lnTo>
                    <a:cubicBezTo>
                      <a:pt x="1621" y="2751"/>
                      <a:pt x="2241" y="1"/>
                      <a:pt x="224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1" name="Google Shape;5861;p197"/>
              <p:cNvSpPr/>
              <p:nvPr/>
            </p:nvSpPr>
            <p:spPr>
              <a:xfrm>
                <a:off x="7496850" y="3768788"/>
                <a:ext cx="104587" cy="198930"/>
              </a:xfrm>
              <a:custGeom>
                <a:avLst/>
                <a:gdLst/>
                <a:ahLst/>
                <a:cxnLst/>
                <a:rect l="l" t="t" r="r" b="b"/>
                <a:pathLst>
                  <a:path w="2379" h="4525" extrusionOk="0">
                    <a:moveTo>
                      <a:pt x="1348" y="0"/>
                    </a:moveTo>
                    <a:cubicBezTo>
                      <a:pt x="848" y="865"/>
                      <a:pt x="616" y="3194"/>
                      <a:pt x="616" y="3194"/>
                    </a:cubicBezTo>
                    <a:cubicBezTo>
                      <a:pt x="449" y="3078"/>
                      <a:pt x="50" y="2695"/>
                      <a:pt x="50" y="2695"/>
                    </a:cubicBezTo>
                    <a:lnTo>
                      <a:pt x="50" y="2695"/>
                    </a:lnTo>
                    <a:cubicBezTo>
                      <a:pt x="0" y="3293"/>
                      <a:pt x="166" y="4525"/>
                      <a:pt x="166" y="4525"/>
                    </a:cubicBezTo>
                    <a:lnTo>
                      <a:pt x="2378" y="4525"/>
                    </a:lnTo>
                    <a:cubicBezTo>
                      <a:pt x="2296" y="4092"/>
                      <a:pt x="2378" y="2779"/>
                      <a:pt x="2378" y="2779"/>
                    </a:cubicBezTo>
                    <a:lnTo>
                      <a:pt x="2378" y="2779"/>
                    </a:lnTo>
                    <a:lnTo>
                      <a:pt x="1780" y="3577"/>
                    </a:lnTo>
                    <a:cubicBezTo>
                      <a:pt x="1497" y="2861"/>
                      <a:pt x="1348" y="0"/>
                      <a:pt x="1348"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2" name="Google Shape;5862;p197"/>
              <p:cNvSpPr/>
              <p:nvPr/>
            </p:nvSpPr>
            <p:spPr>
              <a:xfrm>
                <a:off x="7241955" y="4456669"/>
                <a:ext cx="232518" cy="146615"/>
              </a:xfrm>
              <a:custGeom>
                <a:avLst/>
                <a:gdLst/>
                <a:ahLst/>
                <a:cxnLst/>
                <a:rect l="l" t="t" r="r" b="b"/>
                <a:pathLst>
                  <a:path w="5289" h="3335" extrusionOk="0">
                    <a:moveTo>
                      <a:pt x="4357" y="0"/>
                    </a:moveTo>
                    <a:cubicBezTo>
                      <a:pt x="4357" y="0"/>
                      <a:pt x="3425" y="71"/>
                      <a:pt x="2772" y="2109"/>
                    </a:cubicBezTo>
                    <a:cubicBezTo>
                      <a:pt x="2772" y="2109"/>
                      <a:pt x="2134" y="1611"/>
                      <a:pt x="1088" y="1611"/>
                    </a:cubicBezTo>
                    <a:cubicBezTo>
                      <a:pt x="762" y="1611"/>
                      <a:pt x="398" y="1659"/>
                      <a:pt x="0" y="1785"/>
                    </a:cubicBezTo>
                    <a:cubicBezTo>
                      <a:pt x="0" y="1785"/>
                      <a:pt x="818" y="3335"/>
                      <a:pt x="2484" y="3335"/>
                    </a:cubicBezTo>
                    <a:cubicBezTo>
                      <a:pt x="2697" y="3335"/>
                      <a:pt x="2924" y="3309"/>
                      <a:pt x="3165" y="3252"/>
                    </a:cubicBezTo>
                    <a:cubicBezTo>
                      <a:pt x="5289" y="2750"/>
                      <a:pt x="4357" y="0"/>
                      <a:pt x="435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3" name="Google Shape;5863;p197"/>
              <p:cNvSpPr/>
              <p:nvPr/>
            </p:nvSpPr>
            <p:spPr>
              <a:xfrm>
                <a:off x="7295546" y="4445899"/>
                <a:ext cx="93640" cy="193831"/>
              </a:xfrm>
              <a:custGeom>
                <a:avLst/>
                <a:gdLst/>
                <a:ahLst/>
                <a:cxnLst/>
                <a:rect l="l" t="t" r="r" b="b"/>
                <a:pathLst>
                  <a:path w="2130" h="4409" fill="none" extrusionOk="0">
                    <a:moveTo>
                      <a:pt x="1" y="0"/>
                    </a:moveTo>
                    <a:cubicBezTo>
                      <a:pt x="1" y="0"/>
                      <a:pt x="1731" y="1597"/>
                      <a:pt x="2130" y="4408"/>
                    </a:cubicBezTo>
                  </a:path>
                </a:pathLst>
              </a:custGeom>
              <a:noFill/>
              <a:ln w="95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4" name="Google Shape;5864;p197"/>
              <p:cNvSpPr/>
              <p:nvPr/>
            </p:nvSpPr>
            <p:spPr>
              <a:xfrm>
                <a:off x="7108046" y="4285743"/>
                <a:ext cx="272436" cy="244915"/>
              </a:xfrm>
              <a:custGeom>
                <a:avLst/>
                <a:gdLst/>
                <a:ahLst/>
                <a:cxnLst/>
                <a:rect l="l" t="t" r="r" b="b"/>
                <a:pathLst>
                  <a:path w="6197" h="5571" extrusionOk="0">
                    <a:moveTo>
                      <a:pt x="3638" y="1"/>
                    </a:moveTo>
                    <a:cubicBezTo>
                      <a:pt x="2840" y="1"/>
                      <a:pt x="2336" y="959"/>
                      <a:pt x="2669" y="1730"/>
                    </a:cubicBezTo>
                    <a:cubicBezTo>
                      <a:pt x="2669" y="1730"/>
                      <a:pt x="2358" y="1655"/>
                      <a:pt x="1957" y="1655"/>
                    </a:cubicBezTo>
                    <a:cubicBezTo>
                      <a:pt x="1342" y="1655"/>
                      <a:pt x="515" y="1832"/>
                      <a:pt x="273" y="2728"/>
                    </a:cubicBezTo>
                    <a:cubicBezTo>
                      <a:pt x="0" y="3742"/>
                      <a:pt x="763" y="4025"/>
                      <a:pt x="1410" y="4025"/>
                    </a:cubicBezTo>
                    <a:cubicBezTo>
                      <a:pt x="1709" y="4025"/>
                      <a:pt x="1983" y="3965"/>
                      <a:pt x="2120" y="3888"/>
                    </a:cubicBezTo>
                    <a:lnTo>
                      <a:pt x="2120" y="3888"/>
                    </a:lnTo>
                    <a:cubicBezTo>
                      <a:pt x="2120" y="3888"/>
                      <a:pt x="2009" y="5371"/>
                      <a:pt x="3046" y="5556"/>
                    </a:cubicBezTo>
                    <a:cubicBezTo>
                      <a:pt x="3104" y="5566"/>
                      <a:pt x="3159" y="5571"/>
                      <a:pt x="3212" y="5571"/>
                    </a:cubicBezTo>
                    <a:cubicBezTo>
                      <a:pt x="4113" y="5571"/>
                      <a:pt x="4359" y="4167"/>
                      <a:pt x="4266" y="3743"/>
                    </a:cubicBezTo>
                    <a:cubicBezTo>
                      <a:pt x="4266" y="3743"/>
                      <a:pt x="5879" y="3611"/>
                      <a:pt x="6062" y="2728"/>
                    </a:cubicBezTo>
                    <a:cubicBezTo>
                      <a:pt x="6197" y="2080"/>
                      <a:pt x="5752" y="1670"/>
                      <a:pt x="5196" y="1670"/>
                    </a:cubicBezTo>
                    <a:cubicBezTo>
                      <a:pt x="4996" y="1670"/>
                      <a:pt x="4782" y="1723"/>
                      <a:pt x="4575" y="1838"/>
                    </a:cubicBezTo>
                    <a:cubicBezTo>
                      <a:pt x="4575" y="1838"/>
                      <a:pt x="4809" y="245"/>
                      <a:pt x="3878" y="29"/>
                    </a:cubicBezTo>
                    <a:cubicBezTo>
                      <a:pt x="3795" y="10"/>
                      <a:pt x="3715" y="1"/>
                      <a:pt x="363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5" name="Google Shape;5865;p197"/>
              <p:cNvSpPr/>
              <p:nvPr/>
            </p:nvSpPr>
            <p:spPr>
              <a:xfrm>
                <a:off x="7208940" y="4365096"/>
                <a:ext cx="81155" cy="81155"/>
              </a:xfrm>
              <a:custGeom>
                <a:avLst/>
                <a:gdLst/>
                <a:ahLst/>
                <a:cxnLst/>
                <a:rect l="l" t="t" r="r" b="b"/>
                <a:pathLst>
                  <a:path w="1846" h="1846" extrusionOk="0">
                    <a:moveTo>
                      <a:pt x="922" y="1"/>
                    </a:moveTo>
                    <a:cubicBezTo>
                      <a:pt x="414" y="1"/>
                      <a:pt x="0" y="414"/>
                      <a:pt x="0" y="923"/>
                    </a:cubicBezTo>
                    <a:cubicBezTo>
                      <a:pt x="0" y="1433"/>
                      <a:pt x="414" y="1846"/>
                      <a:pt x="922" y="1846"/>
                    </a:cubicBezTo>
                    <a:cubicBezTo>
                      <a:pt x="1432" y="1846"/>
                      <a:pt x="1846" y="1433"/>
                      <a:pt x="1846" y="923"/>
                    </a:cubicBezTo>
                    <a:cubicBezTo>
                      <a:pt x="1846" y="414"/>
                      <a:pt x="1432" y="1"/>
                      <a:pt x="922"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6" name="Google Shape;5866;p197"/>
              <p:cNvSpPr/>
              <p:nvPr/>
            </p:nvSpPr>
            <p:spPr>
              <a:xfrm>
                <a:off x="8803987" y="3866209"/>
                <a:ext cx="210624" cy="105862"/>
              </a:xfrm>
              <a:custGeom>
                <a:avLst/>
                <a:gdLst/>
                <a:ahLst/>
                <a:cxnLst/>
                <a:rect l="l" t="t" r="r" b="b"/>
                <a:pathLst>
                  <a:path w="4791" h="2408" extrusionOk="0">
                    <a:moveTo>
                      <a:pt x="4753" y="0"/>
                    </a:moveTo>
                    <a:cubicBezTo>
                      <a:pt x="4540" y="0"/>
                      <a:pt x="3443" y="97"/>
                      <a:pt x="2518" y="1930"/>
                    </a:cubicBezTo>
                    <a:cubicBezTo>
                      <a:pt x="2518" y="1930"/>
                      <a:pt x="1640" y="162"/>
                      <a:pt x="301" y="162"/>
                    </a:cubicBezTo>
                    <a:cubicBezTo>
                      <a:pt x="203" y="162"/>
                      <a:pt x="103" y="172"/>
                      <a:pt x="1" y="192"/>
                    </a:cubicBezTo>
                    <a:cubicBezTo>
                      <a:pt x="1" y="192"/>
                      <a:pt x="976" y="2196"/>
                      <a:pt x="2518" y="2407"/>
                    </a:cubicBezTo>
                    <a:cubicBezTo>
                      <a:pt x="2518" y="2407"/>
                      <a:pt x="4591" y="1398"/>
                      <a:pt x="4790" y="2"/>
                    </a:cubicBezTo>
                    <a:cubicBezTo>
                      <a:pt x="4791" y="2"/>
                      <a:pt x="4778" y="0"/>
                      <a:pt x="475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7" name="Google Shape;5867;p197"/>
              <p:cNvSpPr/>
              <p:nvPr/>
            </p:nvSpPr>
            <p:spPr>
              <a:xfrm>
                <a:off x="8914641" y="3771118"/>
                <a:ext cx="17629" cy="207019"/>
              </a:xfrm>
              <a:custGeom>
                <a:avLst/>
                <a:gdLst/>
                <a:ahLst/>
                <a:cxnLst/>
                <a:rect l="l" t="t" r="r" b="b"/>
                <a:pathLst>
                  <a:path w="401" h="4709" fill="none" extrusionOk="0">
                    <a:moveTo>
                      <a:pt x="1" y="1"/>
                    </a:moveTo>
                    <a:cubicBezTo>
                      <a:pt x="400" y="2047"/>
                      <a:pt x="1" y="4708"/>
                      <a:pt x="1" y="4708"/>
                    </a:cubicBezTo>
                  </a:path>
                </a:pathLst>
              </a:custGeom>
              <a:noFill/>
              <a:ln w="9525" cap="rnd" cmpd="sng">
                <a:solidFill>
                  <a:srgbClr val="B5CD7B"/>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8" name="Google Shape;5868;p197"/>
              <p:cNvSpPr/>
              <p:nvPr/>
            </p:nvSpPr>
            <p:spPr>
              <a:xfrm>
                <a:off x="8803987" y="3652815"/>
                <a:ext cx="219681" cy="176729"/>
              </a:xfrm>
              <a:custGeom>
                <a:avLst/>
                <a:gdLst/>
                <a:ahLst/>
                <a:cxnLst/>
                <a:rect l="l" t="t" r="r" b="b"/>
                <a:pathLst>
                  <a:path w="4997" h="4020" extrusionOk="0">
                    <a:moveTo>
                      <a:pt x="1622" y="0"/>
                    </a:moveTo>
                    <a:cubicBezTo>
                      <a:pt x="1435" y="0"/>
                      <a:pt x="1232" y="56"/>
                      <a:pt x="1020" y="197"/>
                    </a:cubicBezTo>
                    <a:cubicBezTo>
                      <a:pt x="1" y="879"/>
                      <a:pt x="1320" y="2093"/>
                      <a:pt x="1320" y="2093"/>
                    </a:cubicBezTo>
                    <a:cubicBezTo>
                      <a:pt x="1320" y="2093"/>
                      <a:pt x="288" y="2443"/>
                      <a:pt x="472" y="3490"/>
                    </a:cubicBezTo>
                    <a:cubicBezTo>
                      <a:pt x="538" y="3868"/>
                      <a:pt x="807" y="4019"/>
                      <a:pt x="1131" y="4019"/>
                    </a:cubicBezTo>
                    <a:cubicBezTo>
                      <a:pt x="1703" y="4019"/>
                      <a:pt x="2443" y="3546"/>
                      <a:pt x="2518" y="3024"/>
                    </a:cubicBezTo>
                    <a:cubicBezTo>
                      <a:pt x="2518" y="3024"/>
                      <a:pt x="3011" y="3842"/>
                      <a:pt x="3710" y="3842"/>
                    </a:cubicBezTo>
                    <a:cubicBezTo>
                      <a:pt x="3833" y="3842"/>
                      <a:pt x="3963" y="3816"/>
                      <a:pt x="4097" y="3756"/>
                    </a:cubicBezTo>
                    <a:cubicBezTo>
                      <a:pt x="4996" y="3357"/>
                      <a:pt x="4581" y="2076"/>
                      <a:pt x="3716" y="1977"/>
                    </a:cubicBezTo>
                    <a:cubicBezTo>
                      <a:pt x="3716" y="1977"/>
                      <a:pt x="4854" y="1644"/>
                      <a:pt x="4601" y="746"/>
                    </a:cubicBezTo>
                    <a:cubicBezTo>
                      <a:pt x="4482" y="324"/>
                      <a:pt x="4133" y="149"/>
                      <a:pt x="3768" y="149"/>
                    </a:cubicBezTo>
                    <a:cubicBezTo>
                      <a:pt x="3356" y="149"/>
                      <a:pt x="2922" y="372"/>
                      <a:pt x="2772" y="713"/>
                    </a:cubicBezTo>
                    <a:cubicBezTo>
                      <a:pt x="2772" y="713"/>
                      <a:pt x="2295" y="0"/>
                      <a:pt x="1622"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9" name="Google Shape;5869;p197"/>
              <p:cNvSpPr/>
              <p:nvPr/>
            </p:nvSpPr>
            <p:spPr>
              <a:xfrm>
                <a:off x="8885406" y="3715550"/>
                <a:ext cx="58558" cy="58558"/>
              </a:xfrm>
              <a:custGeom>
                <a:avLst/>
                <a:gdLst/>
                <a:ahLst/>
                <a:cxnLst/>
                <a:rect l="l" t="t" r="r" b="b"/>
                <a:pathLst>
                  <a:path w="1332" h="1332" extrusionOk="0">
                    <a:moveTo>
                      <a:pt x="666" y="0"/>
                    </a:moveTo>
                    <a:cubicBezTo>
                      <a:pt x="298" y="0"/>
                      <a:pt x="1" y="298"/>
                      <a:pt x="1" y="666"/>
                    </a:cubicBezTo>
                    <a:cubicBezTo>
                      <a:pt x="1" y="1033"/>
                      <a:pt x="298" y="1331"/>
                      <a:pt x="666" y="1331"/>
                    </a:cubicBezTo>
                    <a:cubicBezTo>
                      <a:pt x="1032" y="1331"/>
                      <a:pt x="1331" y="1033"/>
                      <a:pt x="1331" y="666"/>
                    </a:cubicBezTo>
                    <a:cubicBezTo>
                      <a:pt x="1331" y="298"/>
                      <a:pt x="1032" y="0"/>
                      <a:pt x="66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0" name="Google Shape;5870;p197"/>
              <p:cNvSpPr/>
              <p:nvPr/>
            </p:nvSpPr>
            <p:spPr>
              <a:xfrm>
                <a:off x="7162436" y="3927495"/>
                <a:ext cx="82913" cy="89024"/>
              </a:xfrm>
              <a:custGeom>
                <a:avLst/>
                <a:gdLst/>
                <a:ahLst/>
                <a:cxnLst/>
                <a:rect l="l" t="t" r="r" b="b"/>
                <a:pathLst>
                  <a:path w="1886" h="2025" extrusionOk="0">
                    <a:moveTo>
                      <a:pt x="1814" y="1"/>
                    </a:moveTo>
                    <a:lnTo>
                      <a:pt x="1814" y="1"/>
                    </a:lnTo>
                    <a:cubicBezTo>
                      <a:pt x="1039" y="491"/>
                      <a:pt x="660" y="1597"/>
                      <a:pt x="660" y="1597"/>
                    </a:cubicBezTo>
                    <a:cubicBezTo>
                      <a:pt x="486" y="1303"/>
                      <a:pt x="405" y="841"/>
                      <a:pt x="405" y="841"/>
                    </a:cubicBezTo>
                    <a:cubicBezTo>
                      <a:pt x="219" y="1157"/>
                      <a:pt x="47" y="1822"/>
                      <a:pt x="6" y="1987"/>
                    </a:cubicBezTo>
                    <a:cubicBezTo>
                      <a:pt x="1" y="2006"/>
                      <a:pt x="15" y="2025"/>
                      <a:pt x="37" y="2025"/>
                    </a:cubicBezTo>
                    <a:lnTo>
                      <a:pt x="1849" y="2025"/>
                    </a:lnTo>
                    <a:cubicBezTo>
                      <a:pt x="1867" y="2025"/>
                      <a:pt x="1880" y="2008"/>
                      <a:pt x="1875" y="1991"/>
                    </a:cubicBezTo>
                    <a:cubicBezTo>
                      <a:pt x="1777" y="1604"/>
                      <a:pt x="1885" y="857"/>
                      <a:pt x="1885" y="857"/>
                    </a:cubicBezTo>
                    <a:lnTo>
                      <a:pt x="1885" y="857"/>
                    </a:lnTo>
                    <a:cubicBezTo>
                      <a:pt x="1672" y="1106"/>
                      <a:pt x="1547" y="1374"/>
                      <a:pt x="1547" y="1374"/>
                    </a:cubicBezTo>
                    <a:cubicBezTo>
                      <a:pt x="1547" y="758"/>
                      <a:pt x="1814" y="1"/>
                      <a:pt x="181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871" name="Google Shape;5871;p197"/>
            <p:cNvSpPr/>
            <p:nvPr/>
          </p:nvSpPr>
          <p:spPr>
            <a:xfrm>
              <a:off x="1247" y="3655575"/>
              <a:ext cx="7880366" cy="1805540"/>
            </a:xfrm>
            <a:custGeom>
              <a:avLst/>
              <a:gdLst/>
              <a:ahLst/>
              <a:cxnLst/>
              <a:rect l="l" t="t" r="r" b="b"/>
              <a:pathLst>
                <a:path w="179252" h="41070" extrusionOk="0">
                  <a:moveTo>
                    <a:pt x="1" y="1"/>
                  </a:moveTo>
                  <a:lnTo>
                    <a:pt x="1" y="41069"/>
                  </a:lnTo>
                  <a:lnTo>
                    <a:pt x="179251" y="41069"/>
                  </a:lnTo>
                  <a:cubicBezTo>
                    <a:pt x="123872" y="20535"/>
                    <a:pt x="94370" y="14889"/>
                    <a:pt x="76001" y="9289"/>
                  </a:cubicBezTo>
                  <a:cubicBezTo>
                    <a:pt x="45539" y="1"/>
                    <a:pt x="1" y="1"/>
                    <a:pt x="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872" name="Google Shape;5872;p197"/>
            <p:cNvGrpSpPr/>
            <p:nvPr/>
          </p:nvGrpSpPr>
          <p:grpSpPr>
            <a:xfrm>
              <a:off x="6695" y="3734235"/>
              <a:ext cx="5159615" cy="1593454"/>
              <a:chOff x="6695" y="3416835"/>
              <a:chExt cx="5159615" cy="1593454"/>
            </a:xfrm>
          </p:grpSpPr>
          <p:grpSp>
            <p:nvGrpSpPr>
              <p:cNvPr id="5873" name="Google Shape;5873;p197"/>
              <p:cNvGrpSpPr/>
              <p:nvPr/>
            </p:nvGrpSpPr>
            <p:grpSpPr>
              <a:xfrm>
                <a:off x="6695" y="4548947"/>
                <a:ext cx="391486" cy="461342"/>
                <a:chOff x="6695" y="4548947"/>
                <a:chExt cx="391486" cy="461342"/>
              </a:xfrm>
            </p:grpSpPr>
            <p:sp>
              <p:nvSpPr>
                <p:cNvPr id="5874" name="Google Shape;5874;p197"/>
                <p:cNvSpPr/>
                <p:nvPr/>
              </p:nvSpPr>
              <p:spPr>
                <a:xfrm>
                  <a:off x="130450" y="4867279"/>
                  <a:ext cx="161826" cy="77462"/>
                </a:xfrm>
                <a:custGeom>
                  <a:avLst/>
                  <a:gdLst/>
                  <a:ahLst/>
                  <a:cxnLst/>
                  <a:rect l="l" t="t" r="r" b="b"/>
                  <a:pathLst>
                    <a:path w="3681" h="1762" extrusionOk="0">
                      <a:moveTo>
                        <a:pt x="1658" y="0"/>
                      </a:moveTo>
                      <a:cubicBezTo>
                        <a:pt x="1105" y="0"/>
                        <a:pt x="511" y="179"/>
                        <a:pt x="0" y="734"/>
                      </a:cubicBezTo>
                      <a:cubicBezTo>
                        <a:pt x="0" y="734"/>
                        <a:pt x="891" y="1762"/>
                        <a:pt x="2157" y="1762"/>
                      </a:cubicBezTo>
                      <a:cubicBezTo>
                        <a:pt x="2623" y="1762"/>
                        <a:pt x="3139" y="1623"/>
                        <a:pt x="3680" y="1242"/>
                      </a:cubicBezTo>
                      <a:lnTo>
                        <a:pt x="3532" y="589"/>
                      </a:lnTo>
                      <a:cubicBezTo>
                        <a:pt x="3532" y="589"/>
                        <a:pt x="2661" y="0"/>
                        <a:pt x="165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5" name="Google Shape;5875;p197"/>
                <p:cNvSpPr/>
                <p:nvPr/>
              </p:nvSpPr>
              <p:spPr>
                <a:xfrm>
                  <a:off x="279175" y="4772144"/>
                  <a:ext cx="119006" cy="133822"/>
                </a:xfrm>
                <a:custGeom>
                  <a:avLst/>
                  <a:gdLst/>
                  <a:ahLst/>
                  <a:cxnLst/>
                  <a:rect l="l" t="t" r="r" b="b"/>
                  <a:pathLst>
                    <a:path w="2707" h="3044" extrusionOk="0">
                      <a:moveTo>
                        <a:pt x="2583" y="0"/>
                      </a:moveTo>
                      <a:cubicBezTo>
                        <a:pt x="977" y="0"/>
                        <a:pt x="1" y="2217"/>
                        <a:pt x="1" y="2217"/>
                      </a:cubicBezTo>
                      <a:cubicBezTo>
                        <a:pt x="89" y="2493"/>
                        <a:pt x="215" y="3043"/>
                        <a:pt x="216" y="3043"/>
                      </a:cubicBezTo>
                      <a:cubicBezTo>
                        <a:pt x="216" y="3043"/>
                        <a:pt x="216" y="3043"/>
                        <a:pt x="216" y="3043"/>
                      </a:cubicBezTo>
                      <a:cubicBezTo>
                        <a:pt x="2706" y="2762"/>
                        <a:pt x="2637" y="1"/>
                        <a:pt x="2637" y="1"/>
                      </a:cubicBezTo>
                      <a:cubicBezTo>
                        <a:pt x="2619" y="0"/>
                        <a:pt x="2601" y="0"/>
                        <a:pt x="258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6" name="Google Shape;5876;p197"/>
                <p:cNvSpPr/>
                <p:nvPr/>
              </p:nvSpPr>
              <p:spPr>
                <a:xfrm>
                  <a:off x="199075" y="4729017"/>
                  <a:ext cx="104147" cy="281272"/>
                </a:xfrm>
                <a:custGeom>
                  <a:avLst/>
                  <a:gdLst/>
                  <a:ahLst/>
                  <a:cxnLst/>
                  <a:rect l="l" t="t" r="r" b="b"/>
                  <a:pathLst>
                    <a:path w="2369" h="6398" fill="none" extrusionOk="0">
                      <a:moveTo>
                        <a:pt x="2368" y="6397"/>
                      </a:moveTo>
                      <a:cubicBezTo>
                        <a:pt x="2368" y="6397"/>
                        <a:pt x="2267" y="2116"/>
                        <a:pt x="1" y="0"/>
                      </a:cubicBezTo>
                    </a:path>
                  </a:pathLst>
                </a:custGeom>
                <a:noFill/>
                <a:ln w="952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7" name="Google Shape;5877;p197"/>
                <p:cNvSpPr/>
                <p:nvPr/>
              </p:nvSpPr>
              <p:spPr>
                <a:xfrm>
                  <a:off x="6695" y="4548947"/>
                  <a:ext cx="354645" cy="280129"/>
                </a:xfrm>
                <a:custGeom>
                  <a:avLst/>
                  <a:gdLst/>
                  <a:ahLst/>
                  <a:cxnLst/>
                  <a:rect l="l" t="t" r="r" b="b"/>
                  <a:pathLst>
                    <a:path w="8067" h="6372" extrusionOk="0">
                      <a:moveTo>
                        <a:pt x="5519" y="1"/>
                      </a:moveTo>
                      <a:cubicBezTo>
                        <a:pt x="4837" y="1"/>
                        <a:pt x="4151" y="490"/>
                        <a:pt x="3948" y="1665"/>
                      </a:cubicBezTo>
                      <a:cubicBezTo>
                        <a:pt x="3948" y="1665"/>
                        <a:pt x="3174" y="119"/>
                        <a:pt x="2061" y="119"/>
                      </a:cubicBezTo>
                      <a:cubicBezTo>
                        <a:pt x="1880" y="119"/>
                        <a:pt x="1690" y="160"/>
                        <a:pt x="1493" y="255"/>
                      </a:cubicBezTo>
                      <a:cubicBezTo>
                        <a:pt x="0" y="973"/>
                        <a:pt x="1361" y="3127"/>
                        <a:pt x="2305" y="3409"/>
                      </a:cubicBezTo>
                      <a:cubicBezTo>
                        <a:pt x="2305" y="3409"/>
                        <a:pt x="1341" y="4354"/>
                        <a:pt x="1852" y="5714"/>
                      </a:cubicBezTo>
                      <a:cubicBezTo>
                        <a:pt x="2021" y="6164"/>
                        <a:pt x="2430" y="6371"/>
                        <a:pt x="2880" y="6371"/>
                      </a:cubicBezTo>
                      <a:cubicBezTo>
                        <a:pt x="3788" y="6371"/>
                        <a:pt x="4865" y="5528"/>
                        <a:pt x="4478" y="4146"/>
                      </a:cubicBezTo>
                      <a:lnTo>
                        <a:pt x="4478" y="4146"/>
                      </a:lnTo>
                      <a:cubicBezTo>
                        <a:pt x="4478" y="4147"/>
                        <a:pt x="4964" y="4889"/>
                        <a:pt x="5890" y="4889"/>
                      </a:cubicBezTo>
                      <a:cubicBezTo>
                        <a:pt x="6117" y="4889"/>
                        <a:pt x="6371" y="4844"/>
                        <a:pt x="6650" y="4733"/>
                      </a:cubicBezTo>
                      <a:cubicBezTo>
                        <a:pt x="8067" y="4166"/>
                        <a:pt x="7682" y="2353"/>
                        <a:pt x="6495" y="2238"/>
                      </a:cubicBezTo>
                      <a:cubicBezTo>
                        <a:pt x="6495" y="2238"/>
                        <a:pt x="7482" y="1555"/>
                        <a:pt x="6745" y="614"/>
                      </a:cubicBezTo>
                      <a:cubicBezTo>
                        <a:pt x="6440" y="225"/>
                        <a:pt x="5980" y="1"/>
                        <a:pt x="551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8" name="Google Shape;5878;p197"/>
                <p:cNvSpPr/>
                <p:nvPr/>
              </p:nvSpPr>
              <p:spPr>
                <a:xfrm>
                  <a:off x="138143" y="4639334"/>
                  <a:ext cx="100322" cy="100235"/>
                </a:xfrm>
                <a:custGeom>
                  <a:avLst/>
                  <a:gdLst/>
                  <a:ahLst/>
                  <a:cxnLst/>
                  <a:rect l="l" t="t" r="r" b="b"/>
                  <a:pathLst>
                    <a:path w="2282" h="2280" extrusionOk="0">
                      <a:moveTo>
                        <a:pt x="1141" y="0"/>
                      </a:moveTo>
                      <a:cubicBezTo>
                        <a:pt x="511" y="0"/>
                        <a:pt x="0" y="510"/>
                        <a:pt x="0" y="1139"/>
                      </a:cubicBezTo>
                      <a:cubicBezTo>
                        <a:pt x="0" y="1769"/>
                        <a:pt x="511" y="2280"/>
                        <a:pt x="1141" y="2280"/>
                      </a:cubicBezTo>
                      <a:cubicBezTo>
                        <a:pt x="1770" y="2280"/>
                        <a:pt x="2281" y="1769"/>
                        <a:pt x="2281" y="1139"/>
                      </a:cubicBezTo>
                      <a:cubicBezTo>
                        <a:pt x="2281" y="510"/>
                        <a:pt x="1770" y="0"/>
                        <a:pt x="11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79" name="Google Shape;5879;p197"/>
              <p:cNvGrpSpPr/>
              <p:nvPr/>
            </p:nvGrpSpPr>
            <p:grpSpPr>
              <a:xfrm>
                <a:off x="4119255" y="4015945"/>
                <a:ext cx="336665" cy="290944"/>
                <a:chOff x="4119255" y="4015945"/>
                <a:chExt cx="336665" cy="290944"/>
              </a:xfrm>
            </p:grpSpPr>
            <p:sp>
              <p:nvSpPr>
                <p:cNvPr id="5880" name="Google Shape;5880;p197"/>
                <p:cNvSpPr/>
                <p:nvPr/>
              </p:nvSpPr>
              <p:spPr>
                <a:xfrm>
                  <a:off x="4205246" y="4120796"/>
                  <a:ext cx="87485" cy="186093"/>
                </a:xfrm>
                <a:custGeom>
                  <a:avLst/>
                  <a:gdLst/>
                  <a:ahLst/>
                  <a:cxnLst/>
                  <a:rect l="l" t="t" r="r" b="b"/>
                  <a:pathLst>
                    <a:path w="1990" h="4233" fill="none" extrusionOk="0">
                      <a:moveTo>
                        <a:pt x="306" y="4232"/>
                      </a:moveTo>
                      <a:cubicBezTo>
                        <a:pt x="306" y="4232"/>
                        <a:pt x="1" y="1369"/>
                        <a:pt x="1990" y="0"/>
                      </a:cubicBezTo>
                    </a:path>
                  </a:pathLst>
                </a:custGeom>
                <a:noFill/>
                <a:ln w="952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881" name="Google Shape;5881;p197"/>
                <p:cNvGrpSpPr/>
                <p:nvPr/>
              </p:nvGrpSpPr>
              <p:grpSpPr>
                <a:xfrm>
                  <a:off x="4119255" y="4015945"/>
                  <a:ext cx="336665" cy="276568"/>
                  <a:chOff x="4119255" y="4015945"/>
                  <a:chExt cx="336665" cy="276568"/>
                </a:xfrm>
              </p:grpSpPr>
              <p:sp>
                <p:nvSpPr>
                  <p:cNvPr id="5882" name="Google Shape;5882;p197"/>
                  <p:cNvSpPr/>
                  <p:nvPr/>
                </p:nvSpPr>
                <p:spPr>
                  <a:xfrm>
                    <a:off x="4119255" y="4193950"/>
                    <a:ext cx="100674" cy="88540"/>
                  </a:xfrm>
                  <a:custGeom>
                    <a:avLst/>
                    <a:gdLst/>
                    <a:ahLst/>
                    <a:cxnLst/>
                    <a:rect l="l" t="t" r="r" b="b"/>
                    <a:pathLst>
                      <a:path w="2290" h="2014" extrusionOk="0">
                        <a:moveTo>
                          <a:pt x="354" y="1"/>
                        </a:moveTo>
                        <a:cubicBezTo>
                          <a:pt x="241" y="1"/>
                          <a:pt x="124" y="11"/>
                          <a:pt x="1" y="33"/>
                        </a:cubicBezTo>
                        <a:cubicBezTo>
                          <a:pt x="1" y="33"/>
                          <a:pt x="306" y="1888"/>
                          <a:pt x="2290" y="2013"/>
                        </a:cubicBezTo>
                        <a:lnTo>
                          <a:pt x="2290" y="1413"/>
                        </a:lnTo>
                        <a:cubicBezTo>
                          <a:pt x="2290" y="1413"/>
                          <a:pt x="1683" y="1"/>
                          <a:pt x="3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3" name="Google Shape;5883;p197"/>
                  <p:cNvSpPr/>
                  <p:nvPr/>
                </p:nvSpPr>
                <p:spPr>
                  <a:xfrm>
                    <a:off x="4217951" y="4235362"/>
                    <a:ext cx="101817" cy="57151"/>
                  </a:xfrm>
                  <a:custGeom>
                    <a:avLst/>
                    <a:gdLst/>
                    <a:ahLst/>
                    <a:cxnLst/>
                    <a:rect l="l" t="t" r="r" b="b"/>
                    <a:pathLst>
                      <a:path w="2316" h="1300" extrusionOk="0">
                        <a:moveTo>
                          <a:pt x="1804" y="0"/>
                        </a:moveTo>
                        <a:cubicBezTo>
                          <a:pt x="835" y="0"/>
                          <a:pt x="45" y="649"/>
                          <a:pt x="45" y="649"/>
                        </a:cubicBezTo>
                        <a:lnTo>
                          <a:pt x="1" y="1261"/>
                        </a:lnTo>
                        <a:cubicBezTo>
                          <a:pt x="198" y="1287"/>
                          <a:pt x="378" y="1299"/>
                          <a:pt x="543" y="1299"/>
                        </a:cubicBezTo>
                        <a:cubicBezTo>
                          <a:pt x="2218" y="1299"/>
                          <a:pt x="2315" y="64"/>
                          <a:pt x="2315" y="64"/>
                        </a:cubicBezTo>
                        <a:cubicBezTo>
                          <a:pt x="2142" y="20"/>
                          <a:pt x="1970" y="0"/>
                          <a:pt x="180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4" name="Google Shape;5884;p197"/>
                  <p:cNvSpPr/>
                  <p:nvPr/>
                </p:nvSpPr>
                <p:spPr>
                  <a:xfrm>
                    <a:off x="4205685" y="4015945"/>
                    <a:ext cx="250235" cy="217658"/>
                  </a:xfrm>
                  <a:custGeom>
                    <a:avLst/>
                    <a:gdLst/>
                    <a:ahLst/>
                    <a:cxnLst/>
                    <a:rect l="l" t="t" r="r" b="b"/>
                    <a:pathLst>
                      <a:path w="5692" h="4951" extrusionOk="0">
                        <a:moveTo>
                          <a:pt x="4109" y="0"/>
                        </a:moveTo>
                        <a:cubicBezTo>
                          <a:pt x="3451" y="0"/>
                          <a:pt x="2662" y="614"/>
                          <a:pt x="2521" y="1398"/>
                        </a:cubicBezTo>
                        <a:cubicBezTo>
                          <a:pt x="2521" y="1398"/>
                          <a:pt x="2001" y="695"/>
                          <a:pt x="1255" y="695"/>
                        </a:cubicBezTo>
                        <a:cubicBezTo>
                          <a:pt x="1148" y="695"/>
                          <a:pt x="1036" y="709"/>
                          <a:pt x="920" y="742"/>
                        </a:cubicBezTo>
                        <a:cubicBezTo>
                          <a:pt x="0" y="1008"/>
                          <a:pt x="671" y="2459"/>
                          <a:pt x="1721" y="2661"/>
                        </a:cubicBezTo>
                        <a:cubicBezTo>
                          <a:pt x="1721" y="2661"/>
                          <a:pt x="1091" y="3534"/>
                          <a:pt x="1326" y="4407"/>
                        </a:cubicBezTo>
                        <a:cubicBezTo>
                          <a:pt x="1418" y="4751"/>
                          <a:pt x="1828" y="4950"/>
                          <a:pt x="2261" y="4950"/>
                        </a:cubicBezTo>
                        <a:cubicBezTo>
                          <a:pt x="2926" y="4950"/>
                          <a:pt x="3646" y="4481"/>
                          <a:pt x="3353" y="3347"/>
                        </a:cubicBezTo>
                        <a:lnTo>
                          <a:pt x="3353" y="3347"/>
                        </a:lnTo>
                        <a:cubicBezTo>
                          <a:pt x="3353" y="3347"/>
                          <a:pt x="3956" y="3961"/>
                          <a:pt x="4611" y="3961"/>
                        </a:cubicBezTo>
                        <a:cubicBezTo>
                          <a:pt x="4716" y="3961"/>
                          <a:pt x="4822" y="3945"/>
                          <a:pt x="4928" y="3909"/>
                        </a:cubicBezTo>
                        <a:cubicBezTo>
                          <a:pt x="5692" y="3644"/>
                          <a:pt x="5147" y="2209"/>
                          <a:pt x="4038" y="2209"/>
                        </a:cubicBezTo>
                        <a:cubicBezTo>
                          <a:pt x="4038" y="2209"/>
                          <a:pt x="5360" y="1584"/>
                          <a:pt x="4912" y="541"/>
                        </a:cubicBezTo>
                        <a:cubicBezTo>
                          <a:pt x="4748" y="161"/>
                          <a:pt x="4446" y="0"/>
                          <a:pt x="4109"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5" name="Google Shape;5885;p197"/>
                  <p:cNvSpPr/>
                  <p:nvPr/>
                </p:nvSpPr>
                <p:spPr>
                  <a:xfrm>
                    <a:off x="4289038" y="4089231"/>
                    <a:ext cx="54865" cy="54909"/>
                  </a:xfrm>
                  <a:custGeom>
                    <a:avLst/>
                    <a:gdLst/>
                    <a:ahLst/>
                    <a:cxnLst/>
                    <a:rect l="l" t="t" r="r" b="b"/>
                    <a:pathLst>
                      <a:path w="1248" h="1249" extrusionOk="0">
                        <a:moveTo>
                          <a:pt x="623" y="1"/>
                        </a:moveTo>
                        <a:cubicBezTo>
                          <a:pt x="279" y="1"/>
                          <a:pt x="1" y="281"/>
                          <a:pt x="1" y="625"/>
                        </a:cubicBezTo>
                        <a:cubicBezTo>
                          <a:pt x="1" y="969"/>
                          <a:pt x="279" y="1249"/>
                          <a:pt x="623" y="1249"/>
                        </a:cubicBezTo>
                        <a:cubicBezTo>
                          <a:pt x="969" y="1249"/>
                          <a:pt x="1248" y="969"/>
                          <a:pt x="1248" y="625"/>
                        </a:cubicBezTo>
                        <a:cubicBezTo>
                          <a:pt x="1248" y="281"/>
                          <a:pt x="969" y="1"/>
                          <a:pt x="623"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5886" name="Google Shape;5886;p197"/>
              <p:cNvGrpSpPr/>
              <p:nvPr/>
            </p:nvGrpSpPr>
            <p:grpSpPr>
              <a:xfrm>
                <a:off x="3654440" y="4213821"/>
                <a:ext cx="1511870" cy="664097"/>
                <a:chOff x="3654440" y="4213821"/>
                <a:chExt cx="1511870" cy="664097"/>
              </a:xfrm>
            </p:grpSpPr>
            <p:sp>
              <p:nvSpPr>
                <p:cNvPr id="5887" name="Google Shape;5887;p197"/>
                <p:cNvSpPr/>
                <p:nvPr/>
              </p:nvSpPr>
              <p:spPr>
                <a:xfrm>
                  <a:off x="3654440" y="4213821"/>
                  <a:ext cx="135624" cy="226055"/>
                </a:xfrm>
                <a:custGeom>
                  <a:avLst/>
                  <a:gdLst/>
                  <a:ahLst/>
                  <a:cxnLst/>
                  <a:rect l="l" t="t" r="r" b="b"/>
                  <a:pathLst>
                    <a:path w="3085" h="5142" extrusionOk="0">
                      <a:moveTo>
                        <a:pt x="2922" y="0"/>
                      </a:moveTo>
                      <a:lnTo>
                        <a:pt x="2922" y="0"/>
                      </a:lnTo>
                      <a:cubicBezTo>
                        <a:pt x="1325" y="1326"/>
                        <a:pt x="1082" y="3977"/>
                        <a:pt x="1082" y="3977"/>
                      </a:cubicBezTo>
                      <a:cubicBezTo>
                        <a:pt x="758" y="3328"/>
                        <a:pt x="812" y="1651"/>
                        <a:pt x="812" y="1651"/>
                      </a:cubicBezTo>
                      <a:lnTo>
                        <a:pt x="812" y="1651"/>
                      </a:lnTo>
                      <a:cubicBezTo>
                        <a:pt x="110" y="2869"/>
                        <a:pt x="0" y="5141"/>
                        <a:pt x="0" y="5141"/>
                      </a:cubicBezTo>
                      <a:lnTo>
                        <a:pt x="3085" y="5141"/>
                      </a:lnTo>
                      <a:cubicBezTo>
                        <a:pt x="2759" y="4545"/>
                        <a:pt x="2922" y="3166"/>
                        <a:pt x="2922" y="3166"/>
                      </a:cubicBezTo>
                      <a:lnTo>
                        <a:pt x="2922" y="3166"/>
                      </a:lnTo>
                      <a:cubicBezTo>
                        <a:pt x="2515" y="3653"/>
                        <a:pt x="2245" y="4627"/>
                        <a:pt x="2245" y="4627"/>
                      </a:cubicBezTo>
                      <a:cubicBezTo>
                        <a:pt x="1840" y="2841"/>
                        <a:pt x="2922" y="1"/>
                        <a:pt x="292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8" name="Google Shape;5888;p197"/>
                <p:cNvSpPr/>
                <p:nvPr/>
              </p:nvSpPr>
              <p:spPr>
                <a:xfrm>
                  <a:off x="4823578" y="4306845"/>
                  <a:ext cx="342732" cy="571073"/>
                </a:xfrm>
                <a:custGeom>
                  <a:avLst/>
                  <a:gdLst/>
                  <a:ahLst/>
                  <a:cxnLst/>
                  <a:rect l="l" t="t" r="r" b="b"/>
                  <a:pathLst>
                    <a:path w="7796" h="12990" extrusionOk="0">
                      <a:moveTo>
                        <a:pt x="7385" y="0"/>
                      </a:moveTo>
                      <a:lnTo>
                        <a:pt x="7385" y="0"/>
                      </a:lnTo>
                      <a:cubicBezTo>
                        <a:pt x="3351" y="3351"/>
                        <a:pt x="2735" y="10051"/>
                        <a:pt x="2735" y="10051"/>
                      </a:cubicBezTo>
                      <a:cubicBezTo>
                        <a:pt x="1915" y="8409"/>
                        <a:pt x="2052" y="4171"/>
                        <a:pt x="2052" y="4171"/>
                      </a:cubicBezTo>
                      <a:lnTo>
                        <a:pt x="2052" y="4171"/>
                      </a:lnTo>
                      <a:cubicBezTo>
                        <a:pt x="275" y="7247"/>
                        <a:pt x="1" y="12990"/>
                        <a:pt x="1" y="12990"/>
                      </a:cubicBezTo>
                      <a:lnTo>
                        <a:pt x="7795" y="12990"/>
                      </a:lnTo>
                      <a:cubicBezTo>
                        <a:pt x="6973" y="11486"/>
                        <a:pt x="7385" y="8000"/>
                        <a:pt x="7385" y="7999"/>
                      </a:cubicBezTo>
                      <a:lnTo>
                        <a:pt x="7385" y="7999"/>
                      </a:lnTo>
                      <a:cubicBezTo>
                        <a:pt x="6358" y="9230"/>
                        <a:pt x="5675" y="11691"/>
                        <a:pt x="5675" y="11691"/>
                      </a:cubicBezTo>
                      <a:cubicBezTo>
                        <a:pt x="4649" y="7179"/>
                        <a:pt x="7384" y="1"/>
                        <a:pt x="738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89" name="Google Shape;5889;p197"/>
              <p:cNvGrpSpPr/>
              <p:nvPr/>
            </p:nvGrpSpPr>
            <p:grpSpPr>
              <a:xfrm>
                <a:off x="3149706" y="3520004"/>
                <a:ext cx="458793" cy="540607"/>
                <a:chOff x="3149706" y="3520004"/>
                <a:chExt cx="458793" cy="540607"/>
              </a:xfrm>
            </p:grpSpPr>
            <p:sp>
              <p:nvSpPr>
                <p:cNvPr id="5890" name="Google Shape;5890;p197"/>
                <p:cNvSpPr/>
                <p:nvPr/>
              </p:nvSpPr>
              <p:spPr>
                <a:xfrm>
                  <a:off x="3294782" y="3893026"/>
                  <a:ext cx="189566" cy="90783"/>
                </a:xfrm>
                <a:custGeom>
                  <a:avLst/>
                  <a:gdLst/>
                  <a:ahLst/>
                  <a:cxnLst/>
                  <a:rect l="l" t="t" r="r" b="b"/>
                  <a:pathLst>
                    <a:path w="4312" h="2065" extrusionOk="0">
                      <a:moveTo>
                        <a:pt x="1942" y="1"/>
                      </a:moveTo>
                      <a:cubicBezTo>
                        <a:pt x="1293" y="1"/>
                        <a:pt x="598" y="210"/>
                        <a:pt x="0" y="861"/>
                      </a:cubicBezTo>
                      <a:cubicBezTo>
                        <a:pt x="0" y="861"/>
                        <a:pt x="1044" y="2064"/>
                        <a:pt x="2527" y="2064"/>
                      </a:cubicBezTo>
                      <a:cubicBezTo>
                        <a:pt x="3073" y="2064"/>
                        <a:pt x="3678" y="1901"/>
                        <a:pt x="4312" y="1455"/>
                      </a:cubicBezTo>
                      <a:lnTo>
                        <a:pt x="4138" y="690"/>
                      </a:lnTo>
                      <a:cubicBezTo>
                        <a:pt x="4138" y="690"/>
                        <a:pt x="3117" y="1"/>
                        <a:pt x="19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1" name="Google Shape;5891;p197"/>
                <p:cNvSpPr/>
                <p:nvPr/>
              </p:nvSpPr>
              <p:spPr>
                <a:xfrm>
                  <a:off x="3469094" y="3781581"/>
                  <a:ext cx="139405" cy="156858"/>
                </a:xfrm>
                <a:custGeom>
                  <a:avLst/>
                  <a:gdLst/>
                  <a:ahLst/>
                  <a:cxnLst/>
                  <a:rect l="l" t="t" r="r" b="b"/>
                  <a:pathLst>
                    <a:path w="3171" h="3568" extrusionOk="0">
                      <a:moveTo>
                        <a:pt x="3026" y="0"/>
                      </a:moveTo>
                      <a:cubicBezTo>
                        <a:pt x="1144" y="0"/>
                        <a:pt x="1" y="2598"/>
                        <a:pt x="1" y="2598"/>
                      </a:cubicBezTo>
                      <a:cubicBezTo>
                        <a:pt x="103" y="2923"/>
                        <a:pt x="252" y="3568"/>
                        <a:pt x="253" y="3568"/>
                      </a:cubicBezTo>
                      <a:cubicBezTo>
                        <a:pt x="3170" y="3237"/>
                        <a:pt x="3089" y="1"/>
                        <a:pt x="3089" y="1"/>
                      </a:cubicBezTo>
                      <a:cubicBezTo>
                        <a:pt x="3068" y="0"/>
                        <a:pt x="3047" y="0"/>
                        <a:pt x="302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2" name="Google Shape;5892;p197"/>
                <p:cNvSpPr/>
                <p:nvPr/>
              </p:nvSpPr>
              <p:spPr>
                <a:xfrm>
                  <a:off x="3375190" y="3731024"/>
                  <a:ext cx="121996" cy="329587"/>
                </a:xfrm>
                <a:custGeom>
                  <a:avLst/>
                  <a:gdLst/>
                  <a:ahLst/>
                  <a:cxnLst/>
                  <a:rect l="l" t="t" r="r" b="b"/>
                  <a:pathLst>
                    <a:path w="2775" h="7497" fill="none" extrusionOk="0">
                      <a:moveTo>
                        <a:pt x="2775" y="7497"/>
                      </a:moveTo>
                      <a:cubicBezTo>
                        <a:pt x="2775" y="7497"/>
                        <a:pt x="2657" y="2479"/>
                        <a:pt x="0" y="1"/>
                      </a:cubicBezTo>
                    </a:path>
                  </a:pathLst>
                </a:custGeom>
                <a:noFill/>
                <a:ln w="952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3" name="Google Shape;5893;p197"/>
                <p:cNvSpPr/>
                <p:nvPr/>
              </p:nvSpPr>
              <p:spPr>
                <a:xfrm>
                  <a:off x="3149706" y="3520004"/>
                  <a:ext cx="415578" cy="328224"/>
                </a:xfrm>
                <a:custGeom>
                  <a:avLst/>
                  <a:gdLst/>
                  <a:ahLst/>
                  <a:cxnLst/>
                  <a:rect l="l" t="t" r="r" b="b"/>
                  <a:pathLst>
                    <a:path w="9453" h="7466" extrusionOk="0">
                      <a:moveTo>
                        <a:pt x="6468" y="1"/>
                      </a:moveTo>
                      <a:cubicBezTo>
                        <a:pt x="5670" y="1"/>
                        <a:pt x="4865" y="575"/>
                        <a:pt x="4628" y="1953"/>
                      </a:cubicBezTo>
                      <a:cubicBezTo>
                        <a:pt x="4628" y="1953"/>
                        <a:pt x="3722" y="141"/>
                        <a:pt x="2416" y="141"/>
                      </a:cubicBezTo>
                      <a:cubicBezTo>
                        <a:pt x="2204" y="141"/>
                        <a:pt x="1981" y="188"/>
                        <a:pt x="1750" y="299"/>
                      </a:cubicBezTo>
                      <a:cubicBezTo>
                        <a:pt x="1" y="1140"/>
                        <a:pt x="1596" y="3663"/>
                        <a:pt x="2702" y="3996"/>
                      </a:cubicBezTo>
                      <a:cubicBezTo>
                        <a:pt x="2702" y="3996"/>
                        <a:pt x="1574" y="5102"/>
                        <a:pt x="2171" y="6695"/>
                      </a:cubicBezTo>
                      <a:cubicBezTo>
                        <a:pt x="2369" y="7223"/>
                        <a:pt x="2848" y="7465"/>
                        <a:pt x="3375" y="7465"/>
                      </a:cubicBezTo>
                      <a:cubicBezTo>
                        <a:pt x="4440" y="7465"/>
                        <a:pt x="5701" y="6478"/>
                        <a:pt x="5247" y="4858"/>
                      </a:cubicBezTo>
                      <a:lnTo>
                        <a:pt x="5247" y="4858"/>
                      </a:lnTo>
                      <a:cubicBezTo>
                        <a:pt x="5247" y="4858"/>
                        <a:pt x="5818" y="5727"/>
                        <a:pt x="6900" y="5727"/>
                      </a:cubicBezTo>
                      <a:cubicBezTo>
                        <a:pt x="7167" y="5727"/>
                        <a:pt x="7464" y="5675"/>
                        <a:pt x="7792" y="5544"/>
                      </a:cubicBezTo>
                      <a:cubicBezTo>
                        <a:pt x="9452" y="4880"/>
                        <a:pt x="9002" y="2754"/>
                        <a:pt x="7611" y="2623"/>
                      </a:cubicBezTo>
                      <a:cubicBezTo>
                        <a:pt x="7611" y="2623"/>
                        <a:pt x="8766" y="1821"/>
                        <a:pt x="7903" y="719"/>
                      </a:cubicBezTo>
                      <a:cubicBezTo>
                        <a:pt x="7545" y="264"/>
                        <a:pt x="7008" y="1"/>
                        <a:pt x="646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4" name="Google Shape;5894;p197"/>
                <p:cNvSpPr/>
                <p:nvPr/>
              </p:nvSpPr>
              <p:spPr>
                <a:xfrm>
                  <a:off x="3307318" y="3625884"/>
                  <a:ext cx="100322" cy="100235"/>
                </a:xfrm>
                <a:custGeom>
                  <a:avLst/>
                  <a:gdLst/>
                  <a:ahLst/>
                  <a:cxnLst/>
                  <a:rect l="l" t="t" r="r" b="b"/>
                  <a:pathLst>
                    <a:path w="2282" h="2280" extrusionOk="0">
                      <a:moveTo>
                        <a:pt x="1141" y="0"/>
                      </a:moveTo>
                      <a:cubicBezTo>
                        <a:pt x="511" y="0"/>
                        <a:pt x="0" y="510"/>
                        <a:pt x="0" y="1139"/>
                      </a:cubicBezTo>
                      <a:cubicBezTo>
                        <a:pt x="0" y="1769"/>
                        <a:pt x="511" y="2280"/>
                        <a:pt x="1141" y="2280"/>
                      </a:cubicBezTo>
                      <a:cubicBezTo>
                        <a:pt x="1770" y="2280"/>
                        <a:pt x="2281" y="1769"/>
                        <a:pt x="2281" y="1139"/>
                      </a:cubicBezTo>
                      <a:cubicBezTo>
                        <a:pt x="2281" y="510"/>
                        <a:pt x="1770" y="0"/>
                        <a:pt x="11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95" name="Google Shape;5895;p197"/>
              <p:cNvGrpSpPr/>
              <p:nvPr/>
            </p:nvGrpSpPr>
            <p:grpSpPr>
              <a:xfrm>
                <a:off x="1056422" y="3416835"/>
                <a:ext cx="1349846" cy="1101718"/>
                <a:chOff x="1056422" y="3416835"/>
                <a:chExt cx="1349846" cy="1101718"/>
              </a:xfrm>
            </p:grpSpPr>
            <p:sp>
              <p:nvSpPr>
                <p:cNvPr id="5896" name="Google Shape;5896;p197"/>
                <p:cNvSpPr/>
                <p:nvPr/>
              </p:nvSpPr>
              <p:spPr>
                <a:xfrm>
                  <a:off x="1259672" y="4077833"/>
                  <a:ext cx="239949" cy="430016"/>
                </a:xfrm>
                <a:custGeom>
                  <a:avLst/>
                  <a:gdLst/>
                  <a:ahLst/>
                  <a:cxnLst/>
                  <a:rect l="l" t="t" r="r" b="b"/>
                  <a:pathLst>
                    <a:path w="12473" h="22353" extrusionOk="0">
                      <a:moveTo>
                        <a:pt x="1" y="1"/>
                      </a:moveTo>
                      <a:cubicBezTo>
                        <a:pt x="1" y="1"/>
                        <a:pt x="2169" y="8728"/>
                        <a:pt x="3860" y="13332"/>
                      </a:cubicBezTo>
                      <a:cubicBezTo>
                        <a:pt x="5552" y="17935"/>
                        <a:pt x="4991" y="22058"/>
                        <a:pt x="4991" y="22058"/>
                      </a:cubicBezTo>
                      <a:cubicBezTo>
                        <a:pt x="4991" y="22058"/>
                        <a:pt x="6512" y="22353"/>
                        <a:pt x="8146" y="22353"/>
                      </a:cubicBezTo>
                      <a:cubicBezTo>
                        <a:pt x="9944" y="22353"/>
                        <a:pt x="11878" y="21997"/>
                        <a:pt x="12083" y="20505"/>
                      </a:cubicBezTo>
                      <a:cubicBezTo>
                        <a:pt x="12473" y="17654"/>
                        <a:pt x="10173" y="1"/>
                        <a:pt x="1017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7" name="Google Shape;5897;p197"/>
                <p:cNvSpPr/>
                <p:nvPr/>
              </p:nvSpPr>
              <p:spPr>
                <a:xfrm>
                  <a:off x="1352572" y="4406995"/>
                  <a:ext cx="141107" cy="100862"/>
                </a:xfrm>
                <a:custGeom>
                  <a:avLst/>
                  <a:gdLst/>
                  <a:ahLst/>
                  <a:cxnLst/>
                  <a:rect l="l" t="t" r="r" b="b"/>
                  <a:pathLst>
                    <a:path w="7335" h="5243" extrusionOk="0">
                      <a:moveTo>
                        <a:pt x="1" y="1"/>
                      </a:moveTo>
                      <a:cubicBezTo>
                        <a:pt x="444" y="2862"/>
                        <a:pt x="162" y="4948"/>
                        <a:pt x="162" y="4948"/>
                      </a:cubicBezTo>
                      <a:cubicBezTo>
                        <a:pt x="162" y="4948"/>
                        <a:pt x="1683" y="5243"/>
                        <a:pt x="3317" y="5243"/>
                      </a:cubicBezTo>
                      <a:cubicBezTo>
                        <a:pt x="5115" y="5243"/>
                        <a:pt x="7049" y="4887"/>
                        <a:pt x="7254" y="3395"/>
                      </a:cubicBezTo>
                      <a:cubicBezTo>
                        <a:pt x="7335" y="2803"/>
                        <a:pt x="7300" y="1575"/>
                        <a:pt x="71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8" name="Google Shape;5898;p197"/>
                <p:cNvSpPr/>
                <p:nvPr/>
              </p:nvSpPr>
              <p:spPr>
                <a:xfrm>
                  <a:off x="1733119" y="4045840"/>
                  <a:ext cx="239949" cy="429997"/>
                </a:xfrm>
                <a:custGeom>
                  <a:avLst/>
                  <a:gdLst/>
                  <a:ahLst/>
                  <a:cxnLst/>
                  <a:rect l="l" t="t" r="r" b="b"/>
                  <a:pathLst>
                    <a:path w="12473" h="22352" extrusionOk="0">
                      <a:moveTo>
                        <a:pt x="1" y="0"/>
                      </a:moveTo>
                      <a:cubicBezTo>
                        <a:pt x="1" y="0"/>
                        <a:pt x="2169" y="8727"/>
                        <a:pt x="3860" y="13331"/>
                      </a:cubicBezTo>
                      <a:cubicBezTo>
                        <a:pt x="5552" y="17934"/>
                        <a:pt x="4990" y="22057"/>
                        <a:pt x="4990" y="22057"/>
                      </a:cubicBezTo>
                      <a:cubicBezTo>
                        <a:pt x="4990" y="22057"/>
                        <a:pt x="6511" y="22351"/>
                        <a:pt x="8146" y="22351"/>
                      </a:cubicBezTo>
                      <a:cubicBezTo>
                        <a:pt x="9943" y="22351"/>
                        <a:pt x="11878" y="21996"/>
                        <a:pt x="12083" y="20504"/>
                      </a:cubicBezTo>
                      <a:cubicBezTo>
                        <a:pt x="12473" y="17652"/>
                        <a:pt x="10173" y="0"/>
                        <a:pt x="1017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9" name="Google Shape;5899;p197"/>
                <p:cNvSpPr/>
                <p:nvPr/>
              </p:nvSpPr>
              <p:spPr>
                <a:xfrm>
                  <a:off x="1826019" y="4374983"/>
                  <a:ext cx="141107" cy="100862"/>
                </a:xfrm>
                <a:custGeom>
                  <a:avLst/>
                  <a:gdLst/>
                  <a:ahLst/>
                  <a:cxnLst/>
                  <a:rect l="l" t="t" r="r" b="b"/>
                  <a:pathLst>
                    <a:path w="7335" h="5243" extrusionOk="0">
                      <a:moveTo>
                        <a:pt x="1" y="1"/>
                      </a:moveTo>
                      <a:cubicBezTo>
                        <a:pt x="444" y="2862"/>
                        <a:pt x="161" y="4948"/>
                        <a:pt x="161" y="4948"/>
                      </a:cubicBezTo>
                      <a:cubicBezTo>
                        <a:pt x="161" y="4948"/>
                        <a:pt x="1682" y="5242"/>
                        <a:pt x="3317" y="5242"/>
                      </a:cubicBezTo>
                      <a:cubicBezTo>
                        <a:pt x="5114" y="5242"/>
                        <a:pt x="7049" y="4887"/>
                        <a:pt x="7254" y="3395"/>
                      </a:cubicBezTo>
                      <a:cubicBezTo>
                        <a:pt x="7334" y="2803"/>
                        <a:pt x="7300" y="1575"/>
                        <a:pt x="71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0" name="Google Shape;5900;p197"/>
                <p:cNvSpPr/>
                <p:nvPr/>
              </p:nvSpPr>
              <p:spPr>
                <a:xfrm>
                  <a:off x="1929096" y="4056498"/>
                  <a:ext cx="239969" cy="429997"/>
                </a:xfrm>
                <a:custGeom>
                  <a:avLst/>
                  <a:gdLst/>
                  <a:ahLst/>
                  <a:cxnLst/>
                  <a:rect l="l" t="t" r="r" b="b"/>
                  <a:pathLst>
                    <a:path w="12474" h="22352" extrusionOk="0">
                      <a:moveTo>
                        <a:pt x="1" y="1"/>
                      </a:moveTo>
                      <a:cubicBezTo>
                        <a:pt x="1" y="1"/>
                        <a:pt x="2170" y="8727"/>
                        <a:pt x="3861" y="13331"/>
                      </a:cubicBezTo>
                      <a:cubicBezTo>
                        <a:pt x="5552" y="17934"/>
                        <a:pt x="4992" y="22057"/>
                        <a:pt x="4992" y="22057"/>
                      </a:cubicBezTo>
                      <a:cubicBezTo>
                        <a:pt x="4992" y="22057"/>
                        <a:pt x="6513" y="22352"/>
                        <a:pt x="8148" y="22352"/>
                      </a:cubicBezTo>
                      <a:cubicBezTo>
                        <a:pt x="9945" y="22352"/>
                        <a:pt x="11879" y="21996"/>
                        <a:pt x="12084" y="20504"/>
                      </a:cubicBezTo>
                      <a:cubicBezTo>
                        <a:pt x="12474" y="17652"/>
                        <a:pt x="10174" y="1"/>
                        <a:pt x="10174"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1" name="Google Shape;5901;p197"/>
                <p:cNvSpPr/>
                <p:nvPr/>
              </p:nvSpPr>
              <p:spPr>
                <a:xfrm>
                  <a:off x="2022016" y="4385660"/>
                  <a:ext cx="141126" cy="100881"/>
                </a:xfrm>
                <a:custGeom>
                  <a:avLst/>
                  <a:gdLst/>
                  <a:ahLst/>
                  <a:cxnLst/>
                  <a:rect l="l" t="t" r="r" b="b"/>
                  <a:pathLst>
                    <a:path w="7336" h="5244" extrusionOk="0">
                      <a:moveTo>
                        <a:pt x="1" y="1"/>
                      </a:moveTo>
                      <a:cubicBezTo>
                        <a:pt x="445" y="2862"/>
                        <a:pt x="163" y="4949"/>
                        <a:pt x="163" y="4949"/>
                      </a:cubicBezTo>
                      <a:cubicBezTo>
                        <a:pt x="163" y="4949"/>
                        <a:pt x="1683" y="5243"/>
                        <a:pt x="3318" y="5243"/>
                      </a:cubicBezTo>
                      <a:cubicBezTo>
                        <a:pt x="5115" y="5243"/>
                        <a:pt x="7050" y="4888"/>
                        <a:pt x="7255" y="3395"/>
                      </a:cubicBezTo>
                      <a:cubicBezTo>
                        <a:pt x="7336" y="2804"/>
                        <a:pt x="7301" y="1576"/>
                        <a:pt x="719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2" name="Google Shape;5902;p197"/>
                <p:cNvSpPr/>
                <p:nvPr/>
              </p:nvSpPr>
              <p:spPr>
                <a:xfrm>
                  <a:off x="2103681" y="3725989"/>
                  <a:ext cx="302587" cy="229542"/>
                </a:xfrm>
                <a:custGeom>
                  <a:avLst/>
                  <a:gdLst/>
                  <a:ahLst/>
                  <a:cxnLst/>
                  <a:rect l="l" t="t" r="r" b="b"/>
                  <a:pathLst>
                    <a:path w="15729" h="11932" extrusionOk="0">
                      <a:moveTo>
                        <a:pt x="9425" y="1"/>
                      </a:moveTo>
                      <a:lnTo>
                        <a:pt x="8054" y="1131"/>
                      </a:lnTo>
                      <a:cubicBezTo>
                        <a:pt x="8054" y="1131"/>
                        <a:pt x="11451" y="6321"/>
                        <a:pt x="7551" y="9107"/>
                      </a:cubicBezTo>
                      <a:cubicBezTo>
                        <a:pt x="6598" y="9788"/>
                        <a:pt x="5742" y="10045"/>
                        <a:pt x="4990" y="10045"/>
                      </a:cubicBezTo>
                      <a:cubicBezTo>
                        <a:pt x="2665" y="10045"/>
                        <a:pt x="1352" y="7579"/>
                        <a:pt x="1352" y="7579"/>
                      </a:cubicBezTo>
                      <a:lnTo>
                        <a:pt x="1" y="8441"/>
                      </a:lnTo>
                      <a:cubicBezTo>
                        <a:pt x="1" y="8441"/>
                        <a:pt x="1052" y="11931"/>
                        <a:pt x="5102" y="11931"/>
                      </a:cubicBezTo>
                      <a:cubicBezTo>
                        <a:pt x="6102" y="11931"/>
                        <a:pt x="7286" y="11718"/>
                        <a:pt x="8682" y="11186"/>
                      </a:cubicBezTo>
                      <a:cubicBezTo>
                        <a:pt x="15728" y="8503"/>
                        <a:pt x="9425" y="1"/>
                        <a:pt x="94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3" name="Google Shape;5903;p197"/>
                <p:cNvSpPr/>
                <p:nvPr/>
              </p:nvSpPr>
              <p:spPr>
                <a:xfrm>
                  <a:off x="1192512" y="3700095"/>
                  <a:ext cx="1036670" cy="547076"/>
                </a:xfrm>
                <a:custGeom>
                  <a:avLst/>
                  <a:gdLst/>
                  <a:ahLst/>
                  <a:cxnLst/>
                  <a:rect l="l" t="t" r="r" b="b"/>
                  <a:pathLst>
                    <a:path w="53888" h="28438" extrusionOk="0">
                      <a:moveTo>
                        <a:pt x="18989" y="1"/>
                      </a:moveTo>
                      <a:cubicBezTo>
                        <a:pt x="12067" y="1"/>
                        <a:pt x="6448" y="816"/>
                        <a:pt x="5613" y="2709"/>
                      </a:cubicBezTo>
                      <a:cubicBezTo>
                        <a:pt x="3841" y="6725"/>
                        <a:pt x="3492" y="10402"/>
                        <a:pt x="3492" y="10402"/>
                      </a:cubicBezTo>
                      <a:cubicBezTo>
                        <a:pt x="3492" y="10402"/>
                        <a:pt x="1" y="23104"/>
                        <a:pt x="8449" y="26491"/>
                      </a:cubicBezTo>
                      <a:cubicBezTo>
                        <a:pt x="11812" y="27839"/>
                        <a:pt x="18078" y="28438"/>
                        <a:pt x="24628" y="28438"/>
                      </a:cubicBezTo>
                      <a:cubicBezTo>
                        <a:pt x="34528" y="28438"/>
                        <a:pt x="45077" y="27072"/>
                        <a:pt x="47245" y="24864"/>
                      </a:cubicBezTo>
                      <a:cubicBezTo>
                        <a:pt x="51290" y="20745"/>
                        <a:pt x="53887" y="5889"/>
                        <a:pt x="42296" y="2709"/>
                      </a:cubicBezTo>
                      <a:cubicBezTo>
                        <a:pt x="36166" y="1027"/>
                        <a:pt x="26757" y="1"/>
                        <a:pt x="1898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4" name="Google Shape;5904;p197"/>
                <p:cNvSpPr/>
                <p:nvPr/>
              </p:nvSpPr>
              <p:spPr>
                <a:xfrm>
                  <a:off x="1612112" y="3700903"/>
                  <a:ext cx="344563" cy="220366"/>
                </a:xfrm>
                <a:custGeom>
                  <a:avLst/>
                  <a:gdLst/>
                  <a:ahLst/>
                  <a:cxnLst/>
                  <a:rect l="l" t="t" r="r" b="b"/>
                  <a:pathLst>
                    <a:path w="17911" h="11455" extrusionOk="0">
                      <a:moveTo>
                        <a:pt x="1" y="1"/>
                      </a:moveTo>
                      <a:lnTo>
                        <a:pt x="1" y="1"/>
                      </a:lnTo>
                      <a:cubicBezTo>
                        <a:pt x="492" y="3738"/>
                        <a:pt x="1913" y="10591"/>
                        <a:pt x="5761" y="11317"/>
                      </a:cubicBezTo>
                      <a:cubicBezTo>
                        <a:pt x="6262" y="11411"/>
                        <a:pt x="6712" y="11454"/>
                        <a:pt x="7118" y="11454"/>
                      </a:cubicBezTo>
                      <a:cubicBezTo>
                        <a:pt x="11028" y="11454"/>
                        <a:pt x="10935" y="7446"/>
                        <a:pt x="14356" y="6533"/>
                      </a:cubicBezTo>
                      <a:cubicBezTo>
                        <a:pt x="16002" y="6094"/>
                        <a:pt x="17145" y="4123"/>
                        <a:pt x="17911" y="2041"/>
                      </a:cubicBezTo>
                      <a:cubicBezTo>
                        <a:pt x="12729" y="912"/>
                        <a:pt x="6071" y="180"/>
                        <a:pt x="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5" name="Google Shape;5905;p197"/>
                <p:cNvSpPr/>
                <p:nvPr/>
              </p:nvSpPr>
              <p:spPr>
                <a:xfrm>
                  <a:off x="1870844" y="3851440"/>
                  <a:ext cx="131527" cy="98938"/>
                </a:xfrm>
                <a:custGeom>
                  <a:avLst/>
                  <a:gdLst/>
                  <a:ahLst/>
                  <a:cxnLst/>
                  <a:rect l="l" t="t" r="r" b="b"/>
                  <a:pathLst>
                    <a:path w="6837" h="5143" extrusionOk="0">
                      <a:moveTo>
                        <a:pt x="3005" y="1"/>
                      </a:moveTo>
                      <a:cubicBezTo>
                        <a:pt x="731" y="1"/>
                        <a:pt x="1" y="4443"/>
                        <a:pt x="2542" y="5072"/>
                      </a:cubicBezTo>
                      <a:cubicBezTo>
                        <a:pt x="2736" y="5120"/>
                        <a:pt x="2925" y="5142"/>
                        <a:pt x="3108" y="5142"/>
                      </a:cubicBezTo>
                      <a:cubicBezTo>
                        <a:pt x="5533" y="5142"/>
                        <a:pt x="6837" y="1186"/>
                        <a:pt x="3644" y="111"/>
                      </a:cubicBezTo>
                      <a:cubicBezTo>
                        <a:pt x="3420" y="35"/>
                        <a:pt x="3206" y="1"/>
                        <a:pt x="3005"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6" name="Google Shape;5906;p197"/>
                <p:cNvSpPr/>
                <p:nvPr/>
              </p:nvSpPr>
              <p:spPr>
                <a:xfrm>
                  <a:off x="2026629" y="3766940"/>
                  <a:ext cx="131969" cy="142896"/>
                </a:xfrm>
                <a:custGeom>
                  <a:avLst/>
                  <a:gdLst/>
                  <a:ahLst/>
                  <a:cxnLst/>
                  <a:rect l="l" t="t" r="r" b="b"/>
                  <a:pathLst>
                    <a:path w="6860" h="7428" extrusionOk="0">
                      <a:moveTo>
                        <a:pt x="1045" y="1"/>
                      </a:moveTo>
                      <a:lnTo>
                        <a:pt x="1045" y="1"/>
                      </a:lnTo>
                      <a:cubicBezTo>
                        <a:pt x="315" y="1027"/>
                        <a:pt x="1" y="2545"/>
                        <a:pt x="1114" y="4761"/>
                      </a:cubicBezTo>
                      <a:cubicBezTo>
                        <a:pt x="2139" y="6804"/>
                        <a:pt x="3693" y="7428"/>
                        <a:pt x="5212" y="7428"/>
                      </a:cubicBezTo>
                      <a:cubicBezTo>
                        <a:pt x="5775" y="7428"/>
                        <a:pt x="6334" y="7342"/>
                        <a:pt x="6859" y="7211"/>
                      </a:cubicBezTo>
                      <a:cubicBezTo>
                        <a:pt x="6273" y="4153"/>
                        <a:pt x="4607" y="1457"/>
                        <a:pt x="1045"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7" name="Google Shape;5907;p197"/>
                <p:cNvSpPr/>
                <p:nvPr/>
              </p:nvSpPr>
              <p:spPr>
                <a:xfrm>
                  <a:off x="1246090" y="3953190"/>
                  <a:ext cx="344563" cy="292006"/>
                </a:xfrm>
                <a:custGeom>
                  <a:avLst/>
                  <a:gdLst/>
                  <a:ahLst/>
                  <a:cxnLst/>
                  <a:rect l="l" t="t" r="r" b="b"/>
                  <a:pathLst>
                    <a:path w="17911" h="15179" extrusionOk="0">
                      <a:moveTo>
                        <a:pt x="5203" y="0"/>
                      </a:moveTo>
                      <a:cubicBezTo>
                        <a:pt x="2775" y="0"/>
                        <a:pt x="2304" y="1842"/>
                        <a:pt x="0" y="3532"/>
                      </a:cubicBezTo>
                      <a:cubicBezTo>
                        <a:pt x="95" y="7250"/>
                        <a:pt x="1246" y="11567"/>
                        <a:pt x="5662" y="13337"/>
                      </a:cubicBezTo>
                      <a:cubicBezTo>
                        <a:pt x="7773" y="14183"/>
                        <a:pt x="11130" y="14801"/>
                        <a:pt x="15009" y="15179"/>
                      </a:cubicBezTo>
                      <a:cubicBezTo>
                        <a:pt x="17910" y="14167"/>
                        <a:pt x="8839" y="12719"/>
                        <a:pt x="10001" y="10476"/>
                      </a:cubicBezTo>
                      <a:cubicBezTo>
                        <a:pt x="11689" y="7218"/>
                        <a:pt x="12283" y="1220"/>
                        <a:pt x="6391" y="122"/>
                      </a:cubicBezTo>
                      <a:cubicBezTo>
                        <a:pt x="5946" y="39"/>
                        <a:pt x="5554" y="0"/>
                        <a:pt x="5203"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8" name="Google Shape;5908;p197"/>
                <p:cNvSpPr/>
                <p:nvPr/>
              </p:nvSpPr>
              <p:spPr>
                <a:xfrm>
                  <a:off x="1615267" y="4015386"/>
                  <a:ext cx="121023" cy="78893"/>
                </a:xfrm>
                <a:custGeom>
                  <a:avLst/>
                  <a:gdLst/>
                  <a:ahLst/>
                  <a:cxnLst/>
                  <a:rect l="l" t="t" r="r" b="b"/>
                  <a:pathLst>
                    <a:path w="6291" h="4101" extrusionOk="0">
                      <a:moveTo>
                        <a:pt x="2384" y="0"/>
                      </a:moveTo>
                      <a:cubicBezTo>
                        <a:pt x="1421" y="0"/>
                        <a:pt x="0" y="1723"/>
                        <a:pt x="2261" y="3601"/>
                      </a:cubicBezTo>
                      <a:cubicBezTo>
                        <a:pt x="2684" y="3953"/>
                        <a:pt x="3109" y="4101"/>
                        <a:pt x="3496" y="4101"/>
                      </a:cubicBezTo>
                      <a:cubicBezTo>
                        <a:pt x="5298" y="4101"/>
                        <a:pt x="6291" y="889"/>
                        <a:pt x="2549" y="19"/>
                      </a:cubicBezTo>
                      <a:cubicBezTo>
                        <a:pt x="2496" y="6"/>
                        <a:pt x="2441" y="0"/>
                        <a:pt x="238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9" name="Google Shape;5909;p197"/>
                <p:cNvSpPr/>
                <p:nvPr/>
              </p:nvSpPr>
              <p:spPr>
                <a:xfrm>
                  <a:off x="1466942" y="4088491"/>
                  <a:ext cx="226233" cy="429997"/>
                </a:xfrm>
                <a:custGeom>
                  <a:avLst/>
                  <a:gdLst/>
                  <a:ahLst/>
                  <a:cxnLst/>
                  <a:rect l="l" t="t" r="r" b="b"/>
                  <a:pathLst>
                    <a:path w="11760" h="22352" extrusionOk="0">
                      <a:moveTo>
                        <a:pt x="5021" y="1"/>
                      </a:moveTo>
                      <a:lnTo>
                        <a:pt x="4233" y="2"/>
                      </a:lnTo>
                      <a:cubicBezTo>
                        <a:pt x="1781" y="2"/>
                        <a:pt x="1" y="2330"/>
                        <a:pt x="644" y="4695"/>
                      </a:cubicBezTo>
                      <a:cubicBezTo>
                        <a:pt x="1407" y="7498"/>
                        <a:pt x="2404" y="10961"/>
                        <a:pt x="3275" y="13331"/>
                      </a:cubicBezTo>
                      <a:cubicBezTo>
                        <a:pt x="4966" y="17934"/>
                        <a:pt x="4406" y="22057"/>
                        <a:pt x="4406" y="22057"/>
                      </a:cubicBezTo>
                      <a:cubicBezTo>
                        <a:pt x="4406" y="22057"/>
                        <a:pt x="5927" y="22352"/>
                        <a:pt x="7562" y="22352"/>
                      </a:cubicBezTo>
                      <a:cubicBezTo>
                        <a:pt x="9359" y="22352"/>
                        <a:pt x="11293" y="21996"/>
                        <a:pt x="11498" y="20504"/>
                      </a:cubicBezTo>
                      <a:cubicBezTo>
                        <a:pt x="11760" y="18587"/>
                        <a:pt x="10806" y="9984"/>
                        <a:pt x="10153" y="4550"/>
                      </a:cubicBezTo>
                      <a:cubicBezTo>
                        <a:pt x="9841" y="1953"/>
                        <a:pt x="7638" y="1"/>
                        <a:pt x="50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0" name="Google Shape;5910;p197"/>
                <p:cNvSpPr/>
                <p:nvPr/>
              </p:nvSpPr>
              <p:spPr>
                <a:xfrm>
                  <a:off x="1548569" y="4417672"/>
                  <a:ext cx="141126" cy="100881"/>
                </a:xfrm>
                <a:custGeom>
                  <a:avLst/>
                  <a:gdLst/>
                  <a:ahLst/>
                  <a:cxnLst/>
                  <a:rect l="l" t="t" r="r" b="b"/>
                  <a:pathLst>
                    <a:path w="7336" h="5244" extrusionOk="0">
                      <a:moveTo>
                        <a:pt x="1" y="1"/>
                      </a:moveTo>
                      <a:cubicBezTo>
                        <a:pt x="445" y="2862"/>
                        <a:pt x="163" y="4950"/>
                        <a:pt x="163" y="4950"/>
                      </a:cubicBezTo>
                      <a:cubicBezTo>
                        <a:pt x="163" y="4950"/>
                        <a:pt x="1683" y="5244"/>
                        <a:pt x="3318" y="5244"/>
                      </a:cubicBezTo>
                      <a:cubicBezTo>
                        <a:pt x="5115" y="5244"/>
                        <a:pt x="7050" y="4888"/>
                        <a:pt x="7255" y="3395"/>
                      </a:cubicBezTo>
                      <a:cubicBezTo>
                        <a:pt x="7336" y="2804"/>
                        <a:pt x="7301" y="1576"/>
                        <a:pt x="719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1" name="Google Shape;5911;p197"/>
                <p:cNvSpPr/>
                <p:nvPr/>
              </p:nvSpPr>
              <p:spPr>
                <a:xfrm>
                  <a:off x="1233624" y="3788551"/>
                  <a:ext cx="312109" cy="130065"/>
                </a:xfrm>
                <a:custGeom>
                  <a:avLst/>
                  <a:gdLst/>
                  <a:ahLst/>
                  <a:cxnLst/>
                  <a:rect l="l" t="t" r="r" b="b"/>
                  <a:pathLst>
                    <a:path w="16224" h="6761" extrusionOk="0">
                      <a:moveTo>
                        <a:pt x="14897" y="0"/>
                      </a:moveTo>
                      <a:lnTo>
                        <a:pt x="661" y="4506"/>
                      </a:lnTo>
                      <a:cubicBezTo>
                        <a:pt x="661" y="4506"/>
                        <a:pt x="0" y="6264"/>
                        <a:pt x="1388" y="6654"/>
                      </a:cubicBezTo>
                      <a:cubicBezTo>
                        <a:pt x="1640" y="6725"/>
                        <a:pt x="2287" y="6761"/>
                        <a:pt x="3177" y="6761"/>
                      </a:cubicBezTo>
                      <a:cubicBezTo>
                        <a:pt x="7194" y="6761"/>
                        <a:pt x="16166" y="6031"/>
                        <a:pt x="16192" y="4506"/>
                      </a:cubicBezTo>
                      <a:cubicBezTo>
                        <a:pt x="16223" y="2644"/>
                        <a:pt x="14897" y="0"/>
                        <a:pt x="148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2" name="Google Shape;5912;p197"/>
                <p:cNvSpPr/>
                <p:nvPr/>
              </p:nvSpPr>
              <p:spPr>
                <a:xfrm>
                  <a:off x="1288260" y="3904887"/>
                  <a:ext cx="149745" cy="147532"/>
                </a:xfrm>
                <a:custGeom>
                  <a:avLst/>
                  <a:gdLst/>
                  <a:ahLst/>
                  <a:cxnLst/>
                  <a:rect l="l" t="t" r="r" b="b"/>
                  <a:pathLst>
                    <a:path w="7784" h="7669" extrusionOk="0">
                      <a:moveTo>
                        <a:pt x="3762" y="0"/>
                      </a:moveTo>
                      <a:cubicBezTo>
                        <a:pt x="3692" y="0"/>
                        <a:pt x="3620" y="2"/>
                        <a:pt x="3547" y="6"/>
                      </a:cubicBezTo>
                      <a:cubicBezTo>
                        <a:pt x="2122" y="77"/>
                        <a:pt x="817" y="646"/>
                        <a:pt x="509" y="3421"/>
                      </a:cubicBezTo>
                      <a:cubicBezTo>
                        <a:pt x="201" y="6197"/>
                        <a:pt x="1" y="6197"/>
                        <a:pt x="100" y="6480"/>
                      </a:cubicBezTo>
                      <a:cubicBezTo>
                        <a:pt x="196" y="6750"/>
                        <a:pt x="1387" y="7668"/>
                        <a:pt x="3498" y="7668"/>
                      </a:cubicBezTo>
                      <a:cubicBezTo>
                        <a:pt x="3612" y="7668"/>
                        <a:pt x="3729" y="7666"/>
                        <a:pt x="3849" y="7660"/>
                      </a:cubicBezTo>
                      <a:cubicBezTo>
                        <a:pt x="6179" y="7548"/>
                        <a:pt x="6911" y="7192"/>
                        <a:pt x="6865" y="6552"/>
                      </a:cubicBezTo>
                      <a:cubicBezTo>
                        <a:pt x="6819" y="5923"/>
                        <a:pt x="7783" y="0"/>
                        <a:pt x="376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3" name="Google Shape;5913;p197"/>
                <p:cNvSpPr/>
                <p:nvPr/>
              </p:nvSpPr>
              <p:spPr>
                <a:xfrm>
                  <a:off x="1289625" y="4023547"/>
                  <a:ext cx="131623" cy="28895"/>
                </a:xfrm>
                <a:custGeom>
                  <a:avLst/>
                  <a:gdLst/>
                  <a:ahLst/>
                  <a:cxnLst/>
                  <a:rect l="l" t="t" r="r" b="b"/>
                  <a:pathLst>
                    <a:path w="6842" h="1502" extrusionOk="0">
                      <a:moveTo>
                        <a:pt x="2805" y="0"/>
                      </a:moveTo>
                      <a:cubicBezTo>
                        <a:pt x="1752" y="0"/>
                        <a:pt x="766" y="52"/>
                        <a:pt x="9" y="107"/>
                      </a:cubicBezTo>
                      <a:cubicBezTo>
                        <a:pt x="1" y="189"/>
                        <a:pt x="7" y="244"/>
                        <a:pt x="31" y="314"/>
                      </a:cubicBezTo>
                      <a:cubicBezTo>
                        <a:pt x="126" y="583"/>
                        <a:pt x="1318" y="1501"/>
                        <a:pt x="3429" y="1501"/>
                      </a:cubicBezTo>
                      <a:cubicBezTo>
                        <a:pt x="3543" y="1501"/>
                        <a:pt x="3660" y="1499"/>
                        <a:pt x="3780" y="1493"/>
                      </a:cubicBezTo>
                      <a:cubicBezTo>
                        <a:pt x="6110" y="1381"/>
                        <a:pt x="6842" y="1026"/>
                        <a:pt x="6796" y="386"/>
                      </a:cubicBezTo>
                      <a:cubicBezTo>
                        <a:pt x="6794" y="376"/>
                        <a:pt x="6796" y="358"/>
                        <a:pt x="6794" y="345"/>
                      </a:cubicBezTo>
                      <a:cubicBezTo>
                        <a:pt x="5577" y="83"/>
                        <a:pt x="4138" y="0"/>
                        <a:pt x="280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4" name="Google Shape;5914;p197"/>
                <p:cNvSpPr/>
                <p:nvPr/>
              </p:nvSpPr>
              <p:spPr>
                <a:xfrm>
                  <a:off x="1337239" y="4023528"/>
                  <a:ext cx="28952" cy="21084"/>
                </a:xfrm>
                <a:custGeom>
                  <a:avLst/>
                  <a:gdLst/>
                  <a:ahLst/>
                  <a:cxnLst/>
                  <a:rect l="l" t="t" r="r" b="b"/>
                  <a:pathLst>
                    <a:path w="1505" h="1096" extrusionOk="0">
                      <a:moveTo>
                        <a:pt x="442" y="1"/>
                      </a:moveTo>
                      <a:lnTo>
                        <a:pt x="442" y="520"/>
                      </a:lnTo>
                      <a:cubicBezTo>
                        <a:pt x="442" y="520"/>
                        <a:pt x="1" y="1049"/>
                        <a:pt x="773" y="1094"/>
                      </a:cubicBezTo>
                      <a:cubicBezTo>
                        <a:pt x="799" y="1095"/>
                        <a:pt x="824" y="1096"/>
                        <a:pt x="847" y="1096"/>
                      </a:cubicBezTo>
                      <a:cubicBezTo>
                        <a:pt x="1504" y="1096"/>
                        <a:pt x="924" y="520"/>
                        <a:pt x="924" y="520"/>
                      </a:cubicBezTo>
                      <a:lnTo>
                        <a:pt x="959"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5" name="Google Shape;5915;p197"/>
                <p:cNvSpPr/>
                <p:nvPr/>
              </p:nvSpPr>
              <p:spPr>
                <a:xfrm>
                  <a:off x="1446704" y="3474145"/>
                  <a:ext cx="218692" cy="107153"/>
                </a:xfrm>
                <a:custGeom>
                  <a:avLst/>
                  <a:gdLst/>
                  <a:ahLst/>
                  <a:cxnLst/>
                  <a:rect l="l" t="t" r="r" b="b"/>
                  <a:pathLst>
                    <a:path w="11368" h="5570" extrusionOk="0">
                      <a:moveTo>
                        <a:pt x="6085" y="0"/>
                      </a:moveTo>
                      <a:cubicBezTo>
                        <a:pt x="4150" y="0"/>
                        <a:pt x="2011" y="1990"/>
                        <a:pt x="2011" y="1990"/>
                      </a:cubicBezTo>
                      <a:cubicBezTo>
                        <a:pt x="2011" y="1990"/>
                        <a:pt x="0" y="3661"/>
                        <a:pt x="2012" y="5111"/>
                      </a:cubicBezTo>
                      <a:cubicBezTo>
                        <a:pt x="2464" y="5436"/>
                        <a:pt x="3115" y="5569"/>
                        <a:pt x="3861" y="5569"/>
                      </a:cubicBezTo>
                      <a:cubicBezTo>
                        <a:pt x="6431" y="5569"/>
                        <a:pt x="10127" y="3993"/>
                        <a:pt x="10668" y="3322"/>
                      </a:cubicBezTo>
                      <a:cubicBezTo>
                        <a:pt x="11368" y="2460"/>
                        <a:pt x="9094" y="1039"/>
                        <a:pt x="6996" y="172"/>
                      </a:cubicBezTo>
                      <a:cubicBezTo>
                        <a:pt x="6704" y="52"/>
                        <a:pt x="6397" y="0"/>
                        <a:pt x="6085"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6" name="Google Shape;5916;p197"/>
                <p:cNvSpPr/>
                <p:nvPr/>
              </p:nvSpPr>
              <p:spPr>
                <a:xfrm>
                  <a:off x="1492105" y="3511582"/>
                  <a:ext cx="129988" cy="66177"/>
                </a:xfrm>
                <a:custGeom>
                  <a:avLst/>
                  <a:gdLst/>
                  <a:ahLst/>
                  <a:cxnLst/>
                  <a:rect l="l" t="t" r="r" b="b"/>
                  <a:pathLst>
                    <a:path w="6757" h="3440" extrusionOk="0">
                      <a:moveTo>
                        <a:pt x="4298" y="0"/>
                      </a:moveTo>
                      <a:cubicBezTo>
                        <a:pt x="4071" y="0"/>
                        <a:pt x="3836" y="23"/>
                        <a:pt x="3596" y="76"/>
                      </a:cubicBezTo>
                      <a:cubicBezTo>
                        <a:pt x="1901" y="450"/>
                        <a:pt x="1" y="2194"/>
                        <a:pt x="1" y="2194"/>
                      </a:cubicBezTo>
                      <a:lnTo>
                        <a:pt x="656" y="3439"/>
                      </a:lnTo>
                      <a:cubicBezTo>
                        <a:pt x="656" y="3438"/>
                        <a:pt x="1431" y="809"/>
                        <a:pt x="5903" y="809"/>
                      </a:cubicBezTo>
                      <a:cubicBezTo>
                        <a:pt x="6174" y="809"/>
                        <a:pt x="6458" y="818"/>
                        <a:pt x="6757" y="839"/>
                      </a:cubicBezTo>
                      <a:cubicBezTo>
                        <a:pt x="6757" y="839"/>
                        <a:pt x="5677" y="0"/>
                        <a:pt x="429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7" name="Google Shape;5917;p197"/>
                <p:cNvSpPr/>
                <p:nvPr/>
              </p:nvSpPr>
              <p:spPr>
                <a:xfrm>
                  <a:off x="1056422" y="3474145"/>
                  <a:ext cx="218692" cy="107153"/>
                </a:xfrm>
                <a:custGeom>
                  <a:avLst/>
                  <a:gdLst/>
                  <a:ahLst/>
                  <a:cxnLst/>
                  <a:rect l="l" t="t" r="r" b="b"/>
                  <a:pathLst>
                    <a:path w="11368" h="5570" extrusionOk="0">
                      <a:moveTo>
                        <a:pt x="5283" y="0"/>
                      </a:moveTo>
                      <a:cubicBezTo>
                        <a:pt x="4971" y="0"/>
                        <a:pt x="4664" y="52"/>
                        <a:pt x="4372" y="172"/>
                      </a:cubicBezTo>
                      <a:cubicBezTo>
                        <a:pt x="2274" y="1039"/>
                        <a:pt x="0" y="2460"/>
                        <a:pt x="699" y="3322"/>
                      </a:cubicBezTo>
                      <a:cubicBezTo>
                        <a:pt x="1241" y="3993"/>
                        <a:pt x="4937" y="5569"/>
                        <a:pt x="7507" y="5569"/>
                      </a:cubicBezTo>
                      <a:cubicBezTo>
                        <a:pt x="8253" y="5569"/>
                        <a:pt x="8904" y="5436"/>
                        <a:pt x="9355" y="5111"/>
                      </a:cubicBezTo>
                      <a:cubicBezTo>
                        <a:pt x="11368" y="3661"/>
                        <a:pt x="9358" y="1990"/>
                        <a:pt x="9358" y="1990"/>
                      </a:cubicBezTo>
                      <a:cubicBezTo>
                        <a:pt x="9358" y="1990"/>
                        <a:pt x="7218" y="0"/>
                        <a:pt x="528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8" name="Google Shape;5918;p197"/>
                <p:cNvSpPr/>
                <p:nvPr/>
              </p:nvSpPr>
              <p:spPr>
                <a:xfrm>
                  <a:off x="1099727" y="3511582"/>
                  <a:ext cx="129988" cy="66177"/>
                </a:xfrm>
                <a:custGeom>
                  <a:avLst/>
                  <a:gdLst/>
                  <a:ahLst/>
                  <a:cxnLst/>
                  <a:rect l="l" t="t" r="r" b="b"/>
                  <a:pathLst>
                    <a:path w="6757" h="3440" extrusionOk="0">
                      <a:moveTo>
                        <a:pt x="2459" y="0"/>
                      </a:moveTo>
                      <a:cubicBezTo>
                        <a:pt x="1080" y="0"/>
                        <a:pt x="0" y="839"/>
                        <a:pt x="0" y="839"/>
                      </a:cubicBezTo>
                      <a:cubicBezTo>
                        <a:pt x="299" y="818"/>
                        <a:pt x="583" y="809"/>
                        <a:pt x="854" y="809"/>
                      </a:cubicBezTo>
                      <a:cubicBezTo>
                        <a:pt x="5326" y="809"/>
                        <a:pt x="6101" y="3438"/>
                        <a:pt x="6101" y="3439"/>
                      </a:cubicBezTo>
                      <a:lnTo>
                        <a:pt x="6756" y="2194"/>
                      </a:lnTo>
                      <a:cubicBezTo>
                        <a:pt x="6756" y="2194"/>
                        <a:pt x="4855" y="450"/>
                        <a:pt x="3161" y="76"/>
                      </a:cubicBezTo>
                      <a:cubicBezTo>
                        <a:pt x="2921" y="23"/>
                        <a:pt x="2686" y="0"/>
                        <a:pt x="245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9" name="Google Shape;5919;p197"/>
                <p:cNvSpPr/>
                <p:nvPr/>
              </p:nvSpPr>
              <p:spPr>
                <a:xfrm>
                  <a:off x="1187972" y="3416835"/>
                  <a:ext cx="72352" cy="121235"/>
                </a:xfrm>
                <a:custGeom>
                  <a:avLst/>
                  <a:gdLst/>
                  <a:ahLst/>
                  <a:cxnLst/>
                  <a:rect l="l" t="t" r="r" b="b"/>
                  <a:pathLst>
                    <a:path w="3761" h="6302" extrusionOk="0">
                      <a:moveTo>
                        <a:pt x="986" y="0"/>
                      </a:moveTo>
                      <a:cubicBezTo>
                        <a:pt x="938" y="0"/>
                        <a:pt x="893" y="14"/>
                        <a:pt x="851" y="42"/>
                      </a:cubicBezTo>
                      <a:cubicBezTo>
                        <a:pt x="0" y="613"/>
                        <a:pt x="1084" y="5831"/>
                        <a:pt x="851" y="6301"/>
                      </a:cubicBezTo>
                      <a:lnTo>
                        <a:pt x="3761" y="4968"/>
                      </a:lnTo>
                      <a:cubicBezTo>
                        <a:pt x="3761" y="4968"/>
                        <a:pt x="1901" y="0"/>
                        <a:pt x="9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0" name="Google Shape;5920;p197"/>
                <p:cNvSpPr/>
                <p:nvPr/>
              </p:nvSpPr>
              <p:spPr>
                <a:xfrm>
                  <a:off x="1457862" y="3416835"/>
                  <a:ext cx="72391" cy="121235"/>
                </a:xfrm>
                <a:custGeom>
                  <a:avLst/>
                  <a:gdLst/>
                  <a:ahLst/>
                  <a:cxnLst/>
                  <a:rect l="l" t="t" r="r" b="b"/>
                  <a:pathLst>
                    <a:path w="3763" h="6302" extrusionOk="0">
                      <a:moveTo>
                        <a:pt x="2777" y="0"/>
                      </a:moveTo>
                      <a:cubicBezTo>
                        <a:pt x="1861" y="0"/>
                        <a:pt x="1" y="4968"/>
                        <a:pt x="1" y="4968"/>
                      </a:cubicBezTo>
                      <a:lnTo>
                        <a:pt x="2911" y="6301"/>
                      </a:lnTo>
                      <a:cubicBezTo>
                        <a:pt x="2678" y="5831"/>
                        <a:pt x="3762" y="613"/>
                        <a:pt x="2911" y="42"/>
                      </a:cubicBezTo>
                      <a:cubicBezTo>
                        <a:pt x="2869" y="14"/>
                        <a:pt x="2824" y="0"/>
                        <a:pt x="277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1" name="Google Shape;5921;p197"/>
                <p:cNvSpPr/>
                <p:nvPr/>
              </p:nvSpPr>
              <p:spPr>
                <a:xfrm>
                  <a:off x="1183008" y="3459158"/>
                  <a:ext cx="350796" cy="434402"/>
                </a:xfrm>
                <a:custGeom>
                  <a:avLst/>
                  <a:gdLst/>
                  <a:ahLst/>
                  <a:cxnLst/>
                  <a:rect l="l" t="t" r="r" b="b"/>
                  <a:pathLst>
                    <a:path w="18235" h="22581" extrusionOk="0">
                      <a:moveTo>
                        <a:pt x="10816" y="1"/>
                      </a:moveTo>
                      <a:cubicBezTo>
                        <a:pt x="10288" y="1"/>
                        <a:pt x="9723" y="32"/>
                        <a:pt x="9118" y="95"/>
                      </a:cubicBezTo>
                      <a:cubicBezTo>
                        <a:pt x="2942" y="742"/>
                        <a:pt x="0" y="1787"/>
                        <a:pt x="76" y="11315"/>
                      </a:cubicBezTo>
                      <a:cubicBezTo>
                        <a:pt x="132" y="18384"/>
                        <a:pt x="5170" y="22581"/>
                        <a:pt x="9924" y="22581"/>
                      </a:cubicBezTo>
                      <a:cubicBezTo>
                        <a:pt x="14193" y="22581"/>
                        <a:pt x="18234" y="19196"/>
                        <a:pt x="18234" y="11468"/>
                      </a:cubicBezTo>
                      <a:cubicBezTo>
                        <a:pt x="18235" y="5270"/>
                        <a:pt x="17725" y="1"/>
                        <a:pt x="1081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2" name="Google Shape;5922;p197"/>
                <p:cNvSpPr/>
                <p:nvPr/>
              </p:nvSpPr>
              <p:spPr>
                <a:xfrm>
                  <a:off x="1394588" y="3460543"/>
                  <a:ext cx="139222" cy="219865"/>
                </a:xfrm>
                <a:custGeom>
                  <a:avLst/>
                  <a:gdLst/>
                  <a:ahLst/>
                  <a:cxnLst/>
                  <a:rect l="l" t="t" r="r" b="b"/>
                  <a:pathLst>
                    <a:path w="7237" h="11429" extrusionOk="0">
                      <a:moveTo>
                        <a:pt x="1084" y="1"/>
                      </a:moveTo>
                      <a:cubicBezTo>
                        <a:pt x="370" y="1380"/>
                        <a:pt x="0" y="3063"/>
                        <a:pt x="915" y="4724"/>
                      </a:cubicBezTo>
                      <a:cubicBezTo>
                        <a:pt x="2914" y="8357"/>
                        <a:pt x="2731" y="11428"/>
                        <a:pt x="6538" y="11428"/>
                      </a:cubicBezTo>
                      <a:cubicBezTo>
                        <a:pt x="6757" y="11428"/>
                        <a:pt x="6990" y="11418"/>
                        <a:pt x="7237" y="11397"/>
                      </a:cubicBezTo>
                      <a:cubicBezTo>
                        <a:pt x="7237" y="5602"/>
                        <a:pt x="6784" y="627"/>
                        <a:pt x="108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3" name="Google Shape;5923;p197"/>
                <p:cNvSpPr/>
                <p:nvPr/>
              </p:nvSpPr>
              <p:spPr>
                <a:xfrm>
                  <a:off x="1184220" y="3598249"/>
                  <a:ext cx="80220" cy="160248"/>
                </a:xfrm>
                <a:custGeom>
                  <a:avLst/>
                  <a:gdLst/>
                  <a:ahLst/>
                  <a:cxnLst/>
                  <a:rect l="l" t="t" r="r" b="b"/>
                  <a:pathLst>
                    <a:path w="4170" h="8330" extrusionOk="0">
                      <a:moveTo>
                        <a:pt x="237" y="0"/>
                      </a:moveTo>
                      <a:cubicBezTo>
                        <a:pt x="80" y="1156"/>
                        <a:pt x="1" y="2494"/>
                        <a:pt x="13" y="4086"/>
                      </a:cubicBezTo>
                      <a:cubicBezTo>
                        <a:pt x="26" y="5647"/>
                        <a:pt x="289" y="7062"/>
                        <a:pt x="731" y="8329"/>
                      </a:cubicBezTo>
                      <a:cubicBezTo>
                        <a:pt x="3013" y="8039"/>
                        <a:pt x="4170" y="3854"/>
                        <a:pt x="3923" y="1742"/>
                      </a:cubicBezTo>
                      <a:cubicBezTo>
                        <a:pt x="3783" y="547"/>
                        <a:pt x="1923" y="93"/>
                        <a:pt x="23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4" name="Google Shape;5924;p197"/>
                <p:cNvSpPr/>
                <p:nvPr/>
              </p:nvSpPr>
              <p:spPr>
                <a:xfrm>
                  <a:off x="1148996" y="3676855"/>
                  <a:ext cx="412337" cy="223386"/>
                </a:xfrm>
                <a:custGeom>
                  <a:avLst/>
                  <a:gdLst/>
                  <a:ahLst/>
                  <a:cxnLst/>
                  <a:rect l="l" t="t" r="r" b="b"/>
                  <a:pathLst>
                    <a:path w="21434" h="11612" extrusionOk="0">
                      <a:moveTo>
                        <a:pt x="10915" y="0"/>
                      </a:moveTo>
                      <a:cubicBezTo>
                        <a:pt x="7045" y="0"/>
                        <a:pt x="1" y="2310"/>
                        <a:pt x="57" y="5509"/>
                      </a:cubicBezTo>
                      <a:cubicBezTo>
                        <a:pt x="113" y="8651"/>
                        <a:pt x="2540" y="11612"/>
                        <a:pt x="8890" y="11612"/>
                      </a:cubicBezTo>
                      <a:cubicBezTo>
                        <a:pt x="9257" y="11612"/>
                        <a:pt x="9637" y="11602"/>
                        <a:pt x="10031" y="11581"/>
                      </a:cubicBezTo>
                      <a:cubicBezTo>
                        <a:pt x="17231" y="11209"/>
                        <a:pt x="21433" y="9944"/>
                        <a:pt x="21433" y="5806"/>
                      </a:cubicBezTo>
                      <a:cubicBezTo>
                        <a:pt x="21433" y="3932"/>
                        <a:pt x="20279" y="460"/>
                        <a:pt x="11351" y="11"/>
                      </a:cubicBezTo>
                      <a:cubicBezTo>
                        <a:pt x="11211" y="4"/>
                        <a:pt x="11065" y="0"/>
                        <a:pt x="1091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5" name="Google Shape;5925;p197"/>
                <p:cNvSpPr/>
                <p:nvPr/>
              </p:nvSpPr>
              <p:spPr>
                <a:xfrm>
                  <a:off x="1312192" y="3562370"/>
                  <a:ext cx="16833" cy="81278"/>
                </a:xfrm>
                <a:custGeom>
                  <a:avLst/>
                  <a:gdLst/>
                  <a:ahLst/>
                  <a:cxnLst/>
                  <a:rect l="l" t="t" r="r" b="b"/>
                  <a:pathLst>
                    <a:path w="875" h="4225" extrusionOk="0">
                      <a:moveTo>
                        <a:pt x="438" y="0"/>
                      </a:moveTo>
                      <a:cubicBezTo>
                        <a:pt x="196" y="0"/>
                        <a:pt x="0" y="196"/>
                        <a:pt x="0" y="438"/>
                      </a:cubicBezTo>
                      <a:lnTo>
                        <a:pt x="0" y="3786"/>
                      </a:lnTo>
                      <a:cubicBezTo>
                        <a:pt x="0" y="4029"/>
                        <a:pt x="196" y="4225"/>
                        <a:pt x="438" y="4225"/>
                      </a:cubicBezTo>
                      <a:cubicBezTo>
                        <a:pt x="678" y="4225"/>
                        <a:pt x="874" y="4029"/>
                        <a:pt x="875" y="3786"/>
                      </a:cubicBezTo>
                      <a:lnTo>
                        <a:pt x="875" y="438"/>
                      </a:lnTo>
                      <a:cubicBezTo>
                        <a:pt x="875" y="196"/>
                        <a:pt x="679" y="0"/>
                        <a:pt x="43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6" name="Google Shape;5926;p197"/>
                <p:cNvSpPr/>
                <p:nvPr/>
              </p:nvSpPr>
              <p:spPr>
                <a:xfrm>
                  <a:off x="1377447" y="3562370"/>
                  <a:ext cx="16852" cy="81278"/>
                </a:xfrm>
                <a:custGeom>
                  <a:avLst/>
                  <a:gdLst/>
                  <a:ahLst/>
                  <a:cxnLst/>
                  <a:rect l="l" t="t" r="r" b="b"/>
                  <a:pathLst>
                    <a:path w="876" h="4225" extrusionOk="0">
                      <a:moveTo>
                        <a:pt x="439" y="0"/>
                      </a:moveTo>
                      <a:cubicBezTo>
                        <a:pt x="196" y="0"/>
                        <a:pt x="0" y="196"/>
                        <a:pt x="0" y="438"/>
                      </a:cubicBezTo>
                      <a:lnTo>
                        <a:pt x="0" y="3786"/>
                      </a:lnTo>
                      <a:cubicBezTo>
                        <a:pt x="0" y="4029"/>
                        <a:pt x="196" y="4225"/>
                        <a:pt x="439" y="4225"/>
                      </a:cubicBezTo>
                      <a:cubicBezTo>
                        <a:pt x="679" y="4225"/>
                        <a:pt x="875" y="4029"/>
                        <a:pt x="876" y="3786"/>
                      </a:cubicBezTo>
                      <a:lnTo>
                        <a:pt x="876" y="438"/>
                      </a:lnTo>
                      <a:cubicBezTo>
                        <a:pt x="876" y="196"/>
                        <a:pt x="680" y="0"/>
                        <a:pt x="43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7" name="Google Shape;5927;p197"/>
                <p:cNvSpPr/>
                <p:nvPr/>
              </p:nvSpPr>
              <p:spPr>
                <a:xfrm>
                  <a:off x="1261576" y="3752287"/>
                  <a:ext cx="64003" cy="88454"/>
                </a:xfrm>
                <a:custGeom>
                  <a:avLst/>
                  <a:gdLst/>
                  <a:ahLst/>
                  <a:cxnLst/>
                  <a:rect l="l" t="t" r="r" b="b"/>
                  <a:pathLst>
                    <a:path w="3327" h="4598" extrusionOk="0">
                      <a:moveTo>
                        <a:pt x="1335" y="1"/>
                      </a:moveTo>
                      <a:cubicBezTo>
                        <a:pt x="1329" y="1"/>
                        <a:pt x="1322" y="1"/>
                        <a:pt x="1315" y="1"/>
                      </a:cubicBezTo>
                      <a:cubicBezTo>
                        <a:pt x="0" y="21"/>
                        <a:pt x="91" y="4417"/>
                        <a:pt x="1315" y="4593"/>
                      </a:cubicBezTo>
                      <a:cubicBezTo>
                        <a:pt x="1337" y="4596"/>
                        <a:pt x="1359" y="4598"/>
                        <a:pt x="1381" y="4598"/>
                      </a:cubicBezTo>
                      <a:cubicBezTo>
                        <a:pt x="2564" y="4598"/>
                        <a:pt x="3327" y="1"/>
                        <a:pt x="133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8" name="Google Shape;5928;p197"/>
                <p:cNvSpPr/>
                <p:nvPr/>
              </p:nvSpPr>
              <p:spPr>
                <a:xfrm>
                  <a:off x="1378870" y="3752287"/>
                  <a:ext cx="64042" cy="88454"/>
                </a:xfrm>
                <a:custGeom>
                  <a:avLst/>
                  <a:gdLst/>
                  <a:ahLst/>
                  <a:cxnLst/>
                  <a:rect l="l" t="t" r="r" b="b"/>
                  <a:pathLst>
                    <a:path w="3329" h="4598" extrusionOk="0">
                      <a:moveTo>
                        <a:pt x="1335" y="1"/>
                      </a:moveTo>
                      <a:cubicBezTo>
                        <a:pt x="1328" y="1"/>
                        <a:pt x="1322" y="1"/>
                        <a:pt x="1315" y="1"/>
                      </a:cubicBezTo>
                      <a:cubicBezTo>
                        <a:pt x="1" y="21"/>
                        <a:pt x="91" y="4417"/>
                        <a:pt x="1315" y="4593"/>
                      </a:cubicBezTo>
                      <a:cubicBezTo>
                        <a:pt x="1337" y="4596"/>
                        <a:pt x="1359" y="4598"/>
                        <a:pt x="1380" y="4598"/>
                      </a:cubicBezTo>
                      <a:cubicBezTo>
                        <a:pt x="2566" y="4598"/>
                        <a:pt x="3328" y="1"/>
                        <a:pt x="133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9" name="Google Shape;5929;p197"/>
                <p:cNvSpPr/>
                <p:nvPr/>
              </p:nvSpPr>
              <p:spPr>
                <a:xfrm>
                  <a:off x="2195677" y="3613601"/>
                  <a:ext cx="121023" cy="139664"/>
                </a:xfrm>
                <a:custGeom>
                  <a:avLst/>
                  <a:gdLst/>
                  <a:ahLst/>
                  <a:cxnLst/>
                  <a:rect l="l" t="t" r="r" b="b"/>
                  <a:pathLst>
                    <a:path w="6291" h="7260" extrusionOk="0">
                      <a:moveTo>
                        <a:pt x="0" y="0"/>
                      </a:moveTo>
                      <a:cubicBezTo>
                        <a:pt x="0" y="0"/>
                        <a:pt x="1" y="7260"/>
                        <a:pt x="3812" y="7260"/>
                      </a:cubicBezTo>
                      <a:cubicBezTo>
                        <a:pt x="4000" y="7260"/>
                        <a:pt x="4197" y="7242"/>
                        <a:pt x="4404" y="7205"/>
                      </a:cubicBezTo>
                      <a:cubicBezTo>
                        <a:pt x="4404" y="7205"/>
                        <a:pt x="6291" y="5017"/>
                        <a:pt x="4026" y="3263"/>
                      </a:cubicBezTo>
                      <a:cubicBezTo>
                        <a:pt x="1762" y="1509"/>
                        <a:pt x="1" y="0"/>
                        <a:pt x="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0" name="Google Shape;5930;p197"/>
                <p:cNvSpPr/>
                <p:nvPr/>
              </p:nvSpPr>
              <p:spPr>
                <a:xfrm>
                  <a:off x="1798893" y="3971350"/>
                  <a:ext cx="265785" cy="234005"/>
                </a:xfrm>
                <a:custGeom>
                  <a:avLst/>
                  <a:gdLst/>
                  <a:ahLst/>
                  <a:cxnLst/>
                  <a:rect l="l" t="t" r="r" b="b"/>
                  <a:pathLst>
                    <a:path w="13816" h="12164" extrusionOk="0">
                      <a:moveTo>
                        <a:pt x="9553" y="1"/>
                      </a:moveTo>
                      <a:cubicBezTo>
                        <a:pt x="9023" y="1"/>
                        <a:pt x="8334" y="103"/>
                        <a:pt x="7420" y="286"/>
                      </a:cubicBezTo>
                      <a:cubicBezTo>
                        <a:pt x="7420" y="286"/>
                        <a:pt x="2379" y="1354"/>
                        <a:pt x="2519" y="4427"/>
                      </a:cubicBezTo>
                      <a:cubicBezTo>
                        <a:pt x="2658" y="7499"/>
                        <a:pt x="0" y="10593"/>
                        <a:pt x="1050" y="11700"/>
                      </a:cubicBezTo>
                      <a:cubicBezTo>
                        <a:pt x="1323" y="11987"/>
                        <a:pt x="2346" y="12164"/>
                        <a:pt x="3681" y="12164"/>
                      </a:cubicBezTo>
                      <a:cubicBezTo>
                        <a:pt x="7483" y="12164"/>
                        <a:pt x="13816" y="10736"/>
                        <a:pt x="12576" y="6389"/>
                      </a:cubicBezTo>
                      <a:cubicBezTo>
                        <a:pt x="11232" y="1677"/>
                        <a:pt x="11701" y="1"/>
                        <a:pt x="955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931" name="Google Shape;5931;p197"/>
            <p:cNvSpPr/>
            <p:nvPr/>
          </p:nvSpPr>
          <p:spPr>
            <a:xfrm>
              <a:off x="758225" y="3069248"/>
              <a:ext cx="641213" cy="83091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2" name="Google Shape;5932;p197"/>
            <p:cNvSpPr/>
            <p:nvPr/>
          </p:nvSpPr>
          <p:spPr>
            <a:xfrm>
              <a:off x="7401100" y="4134849"/>
              <a:ext cx="1065726" cy="138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3" name="Google Shape;5933;p197"/>
            <p:cNvSpPr/>
            <p:nvPr/>
          </p:nvSpPr>
          <p:spPr>
            <a:xfrm>
              <a:off x="-179150" y="2942548"/>
              <a:ext cx="641213" cy="83091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34" name="Google Shape;5934;p197"/>
            <p:cNvSpPr/>
            <p:nvPr/>
          </p:nvSpPr>
          <p:spPr>
            <a:xfrm>
              <a:off x="83275" y="2667499"/>
              <a:ext cx="1065726" cy="138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935" name="Google Shape;5935;p197"/>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solidFill>
          <a:schemeClr val="dk2"/>
        </a:solidFill>
        <a:effectLst/>
      </p:bgPr>
    </p:bg>
    <p:spTree>
      <p:nvGrpSpPr>
        <p:cNvPr id="1" name="Shape 5936"/>
        <p:cNvGrpSpPr/>
        <p:nvPr/>
      </p:nvGrpSpPr>
      <p:grpSpPr>
        <a:xfrm>
          <a:off x="0" y="0"/>
          <a:ext cx="0" cy="0"/>
          <a:chOff x="0" y="0"/>
          <a:chExt cx="0" cy="0"/>
        </a:xfrm>
      </p:grpSpPr>
      <p:sp>
        <p:nvSpPr>
          <p:cNvPr id="5937" name="Google Shape;5937;p198"/>
          <p:cNvSpPr txBox="1">
            <a:spLocks noGrp="1"/>
          </p:cNvSpPr>
          <p:nvPr>
            <p:ph type="body" idx="1"/>
          </p:nvPr>
        </p:nvSpPr>
        <p:spPr>
          <a:xfrm>
            <a:off x="719550" y="1662550"/>
            <a:ext cx="4995300" cy="2245200"/>
          </a:xfrm>
          <a:prstGeom prst="rect">
            <a:avLst/>
          </a:prstGeom>
          <a:noFill/>
          <a:ln>
            <a:noFill/>
          </a:ln>
        </p:spPr>
        <p:txBody>
          <a:bodyPr spcFirstLastPara="1" wrap="square" lIns="91425" tIns="91425" rIns="91425" bIns="91425" anchor="ctr" anchorCtr="0">
            <a:noAutofit/>
          </a:bodyPr>
          <a:lstStyle>
            <a:lvl1pPr marL="457200" lvl="0"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1pPr>
            <a:lvl2pPr marL="914400" lvl="1"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2pPr>
            <a:lvl3pPr marL="1371600" lvl="2"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3pPr>
            <a:lvl4pPr marL="1828800" lvl="3"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4pPr>
            <a:lvl5pPr marL="2286000" lvl="4"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5pPr>
            <a:lvl6pPr marL="2743200" lvl="5"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6pPr>
            <a:lvl7pPr marL="3200400" lvl="6"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7pPr>
            <a:lvl8pPr marL="3657600" lvl="7"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8pPr>
            <a:lvl9pPr marL="4114800" lvl="8"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9pPr>
          </a:lstStyle>
          <a:p>
            <a:endParaRPr/>
          </a:p>
        </p:txBody>
      </p:sp>
      <p:sp>
        <p:nvSpPr>
          <p:cNvPr id="5938" name="Google Shape;5938;p198"/>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5939" name="Google Shape;5939;p198"/>
          <p:cNvGrpSpPr/>
          <p:nvPr/>
        </p:nvGrpSpPr>
        <p:grpSpPr>
          <a:xfrm>
            <a:off x="-3038615" y="3273547"/>
            <a:ext cx="16806808" cy="4707293"/>
            <a:chOff x="-3038615" y="3273547"/>
            <a:chExt cx="16806808" cy="4707293"/>
          </a:xfrm>
        </p:grpSpPr>
        <p:sp>
          <p:nvSpPr>
            <p:cNvPr id="5940" name="Google Shape;5940;p198"/>
            <p:cNvSpPr/>
            <p:nvPr/>
          </p:nvSpPr>
          <p:spPr>
            <a:xfrm>
              <a:off x="7608837" y="3589936"/>
              <a:ext cx="925543" cy="119936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941" name="Google Shape;5941;p198"/>
            <p:cNvGrpSpPr/>
            <p:nvPr/>
          </p:nvGrpSpPr>
          <p:grpSpPr>
            <a:xfrm>
              <a:off x="-3038615" y="3935665"/>
              <a:ext cx="16806808" cy="4045175"/>
              <a:chOff x="-3369115" y="3791065"/>
              <a:chExt cx="16806808" cy="4045175"/>
            </a:xfrm>
          </p:grpSpPr>
          <p:sp>
            <p:nvSpPr>
              <p:cNvPr id="5942" name="Google Shape;5942;p198"/>
              <p:cNvSpPr/>
              <p:nvPr/>
            </p:nvSpPr>
            <p:spPr>
              <a:xfrm rot="277051">
                <a:off x="1067836" y="4105371"/>
                <a:ext cx="7922614" cy="2830697"/>
              </a:xfrm>
              <a:prstGeom prst="ellipse">
                <a:avLst/>
              </a:pr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3" name="Google Shape;5943;p198"/>
              <p:cNvSpPr/>
              <p:nvPr/>
            </p:nvSpPr>
            <p:spPr>
              <a:xfrm rot="-351819">
                <a:off x="-3245252" y="4608333"/>
                <a:ext cx="7922753" cy="2830612"/>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44" name="Google Shape;5944;p198"/>
              <p:cNvSpPr/>
              <p:nvPr/>
            </p:nvSpPr>
            <p:spPr>
              <a:xfrm>
                <a:off x="3974813" y="4095884"/>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5945" name="Google Shape;5945;p198"/>
            <p:cNvSpPr/>
            <p:nvPr/>
          </p:nvSpPr>
          <p:spPr>
            <a:xfrm>
              <a:off x="8327175" y="3273547"/>
              <a:ext cx="925543" cy="119936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946" name="Google Shape;5946;p198"/>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solidFill>
          <a:schemeClr val="dk2"/>
        </a:solidFill>
        <a:effectLst/>
      </p:bgPr>
    </p:bg>
    <p:spTree>
      <p:nvGrpSpPr>
        <p:cNvPr id="1" name="Shape 5947"/>
        <p:cNvGrpSpPr/>
        <p:nvPr/>
      </p:nvGrpSpPr>
      <p:grpSpPr>
        <a:xfrm>
          <a:off x="0" y="0"/>
          <a:ext cx="0" cy="0"/>
          <a:chOff x="0" y="0"/>
          <a:chExt cx="0" cy="0"/>
        </a:xfrm>
      </p:grpSpPr>
      <p:sp>
        <p:nvSpPr>
          <p:cNvPr id="5948" name="Google Shape;5948;p199"/>
          <p:cNvSpPr txBox="1">
            <a:spLocks noGrp="1"/>
          </p:cNvSpPr>
          <p:nvPr>
            <p:ph type="subTitle" idx="1"/>
          </p:nvPr>
        </p:nvSpPr>
        <p:spPr>
          <a:xfrm>
            <a:off x="1404000" y="2827335"/>
            <a:ext cx="2981700" cy="731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949" name="Google Shape;5949;p199"/>
          <p:cNvSpPr txBox="1">
            <a:spLocks noGrp="1"/>
          </p:cNvSpPr>
          <p:nvPr>
            <p:ph type="subTitle" idx="2"/>
          </p:nvPr>
        </p:nvSpPr>
        <p:spPr>
          <a:xfrm>
            <a:off x="4660776" y="2827035"/>
            <a:ext cx="2981700" cy="7320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120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5950" name="Google Shape;5950;p199"/>
          <p:cNvSpPr txBox="1">
            <a:spLocks noGrp="1"/>
          </p:cNvSpPr>
          <p:nvPr>
            <p:ph type="subTitle" idx="3"/>
          </p:nvPr>
        </p:nvSpPr>
        <p:spPr>
          <a:xfrm>
            <a:off x="1404000" y="2443498"/>
            <a:ext cx="2981700" cy="229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100"/>
              <a:buFont typeface="Fredoka"/>
              <a:buNone/>
              <a:defRPr sz="2200">
                <a:latin typeface="Fredoka"/>
                <a:ea typeface="Fredoka"/>
                <a:cs typeface="Fredoka"/>
                <a:sym typeface="Fredoka"/>
              </a:defRPr>
            </a:lvl1pPr>
            <a:lvl2pPr lvl="1" algn="ctr">
              <a:lnSpc>
                <a:spcPct val="100000"/>
              </a:lnSpc>
              <a:spcBef>
                <a:spcPts val="0"/>
              </a:spcBef>
              <a:spcAft>
                <a:spcPts val="0"/>
              </a:spcAft>
              <a:buSzPts val="2100"/>
              <a:buFont typeface="Fredoka"/>
              <a:buNone/>
              <a:defRPr sz="2100">
                <a:latin typeface="Fredoka"/>
                <a:ea typeface="Fredoka"/>
                <a:cs typeface="Fredoka"/>
                <a:sym typeface="Fredoka"/>
              </a:defRPr>
            </a:lvl2pPr>
            <a:lvl3pPr lvl="2" algn="ctr">
              <a:lnSpc>
                <a:spcPct val="100000"/>
              </a:lnSpc>
              <a:spcBef>
                <a:spcPts val="0"/>
              </a:spcBef>
              <a:spcAft>
                <a:spcPts val="0"/>
              </a:spcAft>
              <a:buSzPts val="2100"/>
              <a:buFont typeface="Fredoka"/>
              <a:buNone/>
              <a:defRPr sz="2100">
                <a:latin typeface="Fredoka"/>
                <a:ea typeface="Fredoka"/>
                <a:cs typeface="Fredoka"/>
                <a:sym typeface="Fredoka"/>
              </a:defRPr>
            </a:lvl3pPr>
            <a:lvl4pPr lvl="3" algn="ctr">
              <a:lnSpc>
                <a:spcPct val="100000"/>
              </a:lnSpc>
              <a:spcBef>
                <a:spcPts val="0"/>
              </a:spcBef>
              <a:spcAft>
                <a:spcPts val="0"/>
              </a:spcAft>
              <a:buSzPts val="2100"/>
              <a:buFont typeface="Fredoka"/>
              <a:buNone/>
              <a:defRPr sz="2100">
                <a:latin typeface="Fredoka"/>
                <a:ea typeface="Fredoka"/>
                <a:cs typeface="Fredoka"/>
                <a:sym typeface="Fredoka"/>
              </a:defRPr>
            </a:lvl4pPr>
            <a:lvl5pPr lvl="4" algn="ctr">
              <a:lnSpc>
                <a:spcPct val="100000"/>
              </a:lnSpc>
              <a:spcBef>
                <a:spcPts val="0"/>
              </a:spcBef>
              <a:spcAft>
                <a:spcPts val="0"/>
              </a:spcAft>
              <a:buSzPts val="2100"/>
              <a:buFont typeface="Fredoka"/>
              <a:buNone/>
              <a:defRPr sz="2100">
                <a:latin typeface="Fredoka"/>
                <a:ea typeface="Fredoka"/>
                <a:cs typeface="Fredoka"/>
                <a:sym typeface="Fredoka"/>
              </a:defRPr>
            </a:lvl5pPr>
            <a:lvl6pPr lvl="5" algn="ctr">
              <a:lnSpc>
                <a:spcPct val="100000"/>
              </a:lnSpc>
              <a:spcBef>
                <a:spcPts val="0"/>
              </a:spcBef>
              <a:spcAft>
                <a:spcPts val="0"/>
              </a:spcAft>
              <a:buSzPts val="2100"/>
              <a:buFont typeface="Fredoka"/>
              <a:buNone/>
              <a:defRPr sz="2100">
                <a:latin typeface="Fredoka"/>
                <a:ea typeface="Fredoka"/>
                <a:cs typeface="Fredoka"/>
                <a:sym typeface="Fredoka"/>
              </a:defRPr>
            </a:lvl6pPr>
            <a:lvl7pPr lvl="6" algn="ctr">
              <a:lnSpc>
                <a:spcPct val="100000"/>
              </a:lnSpc>
              <a:spcBef>
                <a:spcPts val="0"/>
              </a:spcBef>
              <a:spcAft>
                <a:spcPts val="0"/>
              </a:spcAft>
              <a:buSzPts val="2100"/>
              <a:buFont typeface="Fredoka"/>
              <a:buNone/>
              <a:defRPr sz="2100">
                <a:latin typeface="Fredoka"/>
                <a:ea typeface="Fredoka"/>
                <a:cs typeface="Fredoka"/>
                <a:sym typeface="Fredoka"/>
              </a:defRPr>
            </a:lvl7pPr>
            <a:lvl8pPr lvl="7" algn="ctr">
              <a:lnSpc>
                <a:spcPct val="100000"/>
              </a:lnSpc>
              <a:spcBef>
                <a:spcPts val="0"/>
              </a:spcBef>
              <a:spcAft>
                <a:spcPts val="0"/>
              </a:spcAft>
              <a:buSzPts val="2100"/>
              <a:buFont typeface="Fredoka"/>
              <a:buNone/>
              <a:defRPr sz="2100">
                <a:latin typeface="Fredoka"/>
                <a:ea typeface="Fredoka"/>
                <a:cs typeface="Fredoka"/>
                <a:sym typeface="Fredoka"/>
              </a:defRPr>
            </a:lvl8pPr>
            <a:lvl9pPr lvl="8" algn="ctr">
              <a:lnSpc>
                <a:spcPct val="100000"/>
              </a:lnSpc>
              <a:spcBef>
                <a:spcPts val="0"/>
              </a:spcBef>
              <a:spcAft>
                <a:spcPts val="0"/>
              </a:spcAft>
              <a:buSzPts val="2100"/>
              <a:buFont typeface="Fredoka"/>
              <a:buNone/>
              <a:defRPr sz="2100">
                <a:latin typeface="Fredoka"/>
                <a:ea typeface="Fredoka"/>
                <a:cs typeface="Fredoka"/>
                <a:sym typeface="Fredoka"/>
              </a:defRPr>
            </a:lvl9pPr>
          </a:lstStyle>
          <a:p>
            <a:endParaRPr/>
          </a:p>
        </p:txBody>
      </p:sp>
      <p:sp>
        <p:nvSpPr>
          <p:cNvPr id="5951" name="Google Shape;5951;p199"/>
          <p:cNvSpPr/>
          <p:nvPr/>
        </p:nvSpPr>
        <p:spPr>
          <a:xfrm>
            <a:off x="7841924" y="3105536"/>
            <a:ext cx="94643" cy="93369"/>
          </a:xfrm>
          <a:custGeom>
            <a:avLst/>
            <a:gdLst/>
            <a:ahLst/>
            <a:cxnLst/>
            <a:rect l="l" t="t" r="r" b="b"/>
            <a:pathLst>
              <a:path w="2210" h="2203" extrusionOk="0">
                <a:moveTo>
                  <a:pt x="2209" y="2203"/>
                </a:moveTo>
                <a:lnTo>
                  <a:pt x="0" y="1"/>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5952" name="Google Shape;5952;p199"/>
          <p:cNvSpPr/>
          <p:nvPr/>
        </p:nvSpPr>
        <p:spPr>
          <a:xfrm>
            <a:off x="7936525" y="2988349"/>
            <a:ext cx="109375" cy="101464"/>
          </a:xfrm>
          <a:custGeom>
            <a:avLst/>
            <a:gdLst/>
            <a:ahLst/>
            <a:cxnLst/>
            <a:rect l="l" t="t" r="r" b="b"/>
            <a:pathLst>
              <a:path w="2554" h="2394" extrusionOk="0">
                <a:moveTo>
                  <a:pt x="0" y="2393"/>
                </a:moveTo>
                <a:lnTo>
                  <a:pt x="2553" y="1"/>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5953" name="Google Shape;5953;p199"/>
          <p:cNvSpPr/>
          <p:nvPr/>
        </p:nvSpPr>
        <p:spPr>
          <a:xfrm>
            <a:off x="7936525" y="3219800"/>
            <a:ext cx="97984" cy="72093"/>
          </a:xfrm>
          <a:custGeom>
            <a:avLst/>
            <a:gdLst/>
            <a:ahLst/>
            <a:cxnLst/>
            <a:rect l="l" t="t" r="r" b="b"/>
            <a:pathLst>
              <a:path w="2288" h="1701" extrusionOk="0">
                <a:moveTo>
                  <a:pt x="0" y="1701"/>
                </a:moveTo>
                <a:lnTo>
                  <a:pt x="2287" y="0"/>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5954" name="Google Shape;5954;p199"/>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5955" name="Google Shape;5955;p199"/>
          <p:cNvSpPr txBox="1">
            <a:spLocks noGrp="1"/>
          </p:cNvSpPr>
          <p:nvPr>
            <p:ph type="subTitle" idx="4"/>
          </p:nvPr>
        </p:nvSpPr>
        <p:spPr>
          <a:xfrm>
            <a:off x="4660776" y="2443151"/>
            <a:ext cx="29817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100"/>
              <a:buFont typeface="Fredoka"/>
              <a:buNone/>
              <a:defRPr sz="2200">
                <a:latin typeface="Fredoka"/>
                <a:ea typeface="Fredoka"/>
                <a:cs typeface="Fredoka"/>
                <a:sym typeface="Fredoka"/>
              </a:defRPr>
            </a:lvl1pPr>
            <a:lvl2pPr lvl="1" algn="ctr">
              <a:lnSpc>
                <a:spcPct val="100000"/>
              </a:lnSpc>
              <a:spcBef>
                <a:spcPts val="0"/>
              </a:spcBef>
              <a:spcAft>
                <a:spcPts val="0"/>
              </a:spcAft>
              <a:buSzPts val="2100"/>
              <a:buFont typeface="Fredoka"/>
              <a:buNone/>
              <a:defRPr sz="2100">
                <a:latin typeface="Fredoka"/>
                <a:ea typeface="Fredoka"/>
                <a:cs typeface="Fredoka"/>
                <a:sym typeface="Fredoka"/>
              </a:defRPr>
            </a:lvl2pPr>
            <a:lvl3pPr lvl="2" algn="ctr">
              <a:lnSpc>
                <a:spcPct val="100000"/>
              </a:lnSpc>
              <a:spcBef>
                <a:spcPts val="0"/>
              </a:spcBef>
              <a:spcAft>
                <a:spcPts val="0"/>
              </a:spcAft>
              <a:buSzPts val="2100"/>
              <a:buFont typeface="Fredoka"/>
              <a:buNone/>
              <a:defRPr sz="2100">
                <a:latin typeface="Fredoka"/>
                <a:ea typeface="Fredoka"/>
                <a:cs typeface="Fredoka"/>
                <a:sym typeface="Fredoka"/>
              </a:defRPr>
            </a:lvl3pPr>
            <a:lvl4pPr lvl="3" algn="ctr">
              <a:lnSpc>
                <a:spcPct val="100000"/>
              </a:lnSpc>
              <a:spcBef>
                <a:spcPts val="0"/>
              </a:spcBef>
              <a:spcAft>
                <a:spcPts val="0"/>
              </a:spcAft>
              <a:buSzPts val="2100"/>
              <a:buFont typeface="Fredoka"/>
              <a:buNone/>
              <a:defRPr sz="2100">
                <a:latin typeface="Fredoka"/>
                <a:ea typeface="Fredoka"/>
                <a:cs typeface="Fredoka"/>
                <a:sym typeface="Fredoka"/>
              </a:defRPr>
            </a:lvl4pPr>
            <a:lvl5pPr lvl="4" algn="ctr">
              <a:lnSpc>
                <a:spcPct val="100000"/>
              </a:lnSpc>
              <a:spcBef>
                <a:spcPts val="0"/>
              </a:spcBef>
              <a:spcAft>
                <a:spcPts val="0"/>
              </a:spcAft>
              <a:buSzPts val="2100"/>
              <a:buFont typeface="Fredoka"/>
              <a:buNone/>
              <a:defRPr sz="2100">
                <a:latin typeface="Fredoka"/>
                <a:ea typeface="Fredoka"/>
                <a:cs typeface="Fredoka"/>
                <a:sym typeface="Fredoka"/>
              </a:defRPr>
            </a:lvl5pPr>
            <a:lvl6pPr lvl="5" algn="ctr">
              <a:lnSpc>
                <a:spcPct val="100000"/>
              </a:lnSpc>
              <a:spcBef>
                <a:spcPts val="0"/>
              </a:spcBef>
              <a:spcAft>
                <a:spcPts val="0"/>
              </a:spcAft>
              <a:buSzPts val="2100"/>
              <a:buFont typeface="Fredoka"/>
              <a:buNone/>
              <a:defRPr sz="2100">
                <a:latin typeface="Fredoka"/>
                <a:ea typeface="Fredoka"/>
                <a:cs typeface="Fredoka"/>
                <a:sym typeface="Fredoka"/>
              </a:defRPr>
            </a:lvl6pPr>
            <a:lvl7pPr lvl="6" algn="ctr">
              <a:lnSpc>
                <a:spcPct val="100000"/>
              </a:lnSpc>
              <a:spcBef>
                <a:spcPts val="0"/>
              </a:spcBef>
              <a:spcAft>
                <a:spcPts val="0"/>
              </a:spcAft>
              <a:buSzPts val="2100"/>
              <a:buFont typeface="Fredoka"/>
              <a:buNone/>
              <a:defRPr sz="2100">
                <a:latin typeface="Fredoka"/>
                <a:ea typeface="Fredoka"/>
                <a:cs typeface="Fredoka"/>
                <a:sym typeface="Fredoka"/>
              </a:defRPr>
            </a:lvl7pPr>
            <a:lvl8pPr lvl="7" algn="ctr">
              <a:lnSpc>
                <a:spcPct val="100000"/>
              </a:lnSpc>
              <a:spcBef>
                <a:spcPts val="0"/>
              </a:spcBef>
              <a:spcAft>
                <a:spcPts val="0"/>
              </a:spcAft>
              <a:buSzPts val="2100"/>
              <a:buFont typeface="Fredoka"/>
              <a:buNone/>
              <a:defRPr sz="2100">
                <a:latin typeface="Fredoka"/>
                <a:ea typeface="Fredoka"/>
                <a:cs typeface="Fredoka"/>
                <a:sym typeface="Fredoka"/>
              </a:defRPr>
            </a:lvl8pPr>
            <a:lvl9pPr lvl="8" algn="ctr">
              <a:lnSpc>
                <a:spcPct val="100000"/>
              </a:lnSpc>
              <a:spcBef>
                <a:spcPts val="0"/>
              </a:spcBef>
              <a:spcAft>
                <a:spcPts val="0"/>
              </a:spcAft>
              <a:buSzPts val="2100"/>
              <a:buFont typeface="Fredoka"/>
              <a:buNone/>
              <a:defRPr sz="2100">
                <a:latin typeface="Fredoka"/>
                <a:ea typeface="Fredoka"/>
                <a:cs typeface="Fredoka"/>
                <a:sym typeface="Fredoka"/>
              </a:defRPr>
            </a:lvl9pPr>
          </a:lstStyle>
          <a:p>
            <a:endParaRPr/>
          </a:p>
        </p:txBody>
      </p:sp>
      <p:grpSp>
        <p:nvGrpSpPr>
          <p:cNvPr id="5956" name="Google Shape;5956;p199"/>
          <p:cNvGrpSpPr/>
          <p:nvPr/>
        </p:nvGrpSpPr>
        <p:grpSpPr>
          <a:xfrm>
            <a:off x="-277650" y="2495525"/>
            <a:ext cx="9598734" cy="3027971"/>
            <a:chOff x="-277650" y="2495525"/>
            <a:chExt cx="9598734" cy="3027971"/>
          </a:xfrm>
        </p:grpSpPr>
        <p:sp>
          <p:nvSpPr>
            <p:cNvPr id="5957" name="Google Shape;5957;p199"/>
            <p:cNvSpPr/>
            <p:nvPr/>
          </p:nvSpPr>
          <p:spPr>
            <a:xfrm>
              <a:off x="600282" y="2995640"/>
              <a:ext cx="1027614" cy="1331634"/>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8" name="Google Shape;5958;p199"/>
            <p:cNvSpPr/>
            <p:nvPr/>
          </p:nvSpPr>
          <p:spPr>
            <a:xfrm>
              <a:off x="-277650" y="2755452"/>
              <a:ext cx="1027614" cy="1331634"/>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9" name="Google Shape;5959;p199"/>
            <p:cNvSpPr/>
            <p:nvPr/>
          </p:nvSpPr>
          <p:spPr>
            <a:xfrm>
              <a:off x="60150" y="2755455"/>
              <a:ext cx="1182337" cy="153213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0" name="Google Shape;5960;p199"/>
            <p:cNvSpPr/>
            <p:nvPr/>
          </p:nvSpPr>
          <p:spPr>
            <a:xfrm>
              <a:off x="60150" y="2755455"/>
              <a:ext cx="1182337" cy="153213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lt1">
                <a:alpha val="23921"/>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5961" name="Google Shape;5961;p199"/>
            <p:cNvGrpSpPr/>
            <p:nvPr/>
          </p:nvGrpSpPr>
          <p:grpSpPr>
            <a:xfrm>
              <a:off x="-161810" y="2495525"/>
              <a:ext cx="9482894" cy="3027971"/>
              <a:chOff x="-161810" y="2495525"/>
              <a:chExt cx="9482894" cy="3027971"/>
            </a:xfrm>
          </p:grpSpPr>
          <p:sp>
            <p:nvSpPr>
              <p:cNvPr id="5962" name="Google Shape;5962;p199"/>
              <p:cNvSpPr/>
              <p:nvPr/>
            </p:nvSpPr>
            <p:spPr>
              <a:xfrm>
                <a:off x="7936525" y="2946094"/>
                <a:ext cx="43" cy="1030954"/>
              </a:xfrm>
              <a:custGeom>
                <a:avLst/>
                <a:gdLst/>
                <a:ahLst/>
                <a:cxnLst/>
                <a:rect l="l" t="t" r="r" b="b"/>
                <a:pathLst>
                  <a:path w="1" h="24325" extrusionOk="0">
                    <a:moveTo>
                      <a:pt x="0" y="0"/>
                    </a:moveTo>
                    <a:lnTo>
                      <a:pt x="0" y="24325"/>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nvGrpSpPr>
              <p:cNvPr id="5963" name="Google Shape;5963;p199"/>
              <p:cNvGrpSpPr/>
              <p:nvPr/>
            </p:nvGrpSpPr>
            <p:grpSpPr>
              <a:xfrm>
                <a:off x="7380196" y="4556280"/>
                <a:ext cx="437637" cy="880279"/>
                <a:chOff x="1173271" y="4610392"/>
                <a:chExt cx="437637" cy="880279"/>
              </a:xfrm>
            </p:grpSpPr>
            <p:grpSp>
              <p:nvGrpSpPr>
                <p:cNvPr id="5964" name="Google Shape;5964;p199"/>
                <p:cNvGrpSpPr/>
                <p:nvPr/>
              </p:nvGrpSpPr>
              <p:grpSpPr>
                <a:xfrm>
                  <a:off x="1216042" y="4610930"/>
                  <a:ext cx="309313" cy="333842"/>
                  <a:chOff x="1215415" y="4605413"/>
                  <a:chExt cx="309313" cy="333842"/>
                </a:xfrm>
              </p:grpSpPr>
              <p:sp>
                <p:nvSpPr>
                  <p:cNvPr id="5965" name="Google Shape;5965;p199"/>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6" name="Google Shape;5966;p199"/>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67" name="Google Shape;5967;p199"/>
                <p:cNvGrpSpPr/>
                <p:nvPr/>
              </p:nvGrpSpPr>
              <p:grpSpPr>
                <a:xfrm>
                  <a:off x="1173271" y="4610392"/>
                  <a:ext cx="437637" cy="880279"/>
                  <a:chOff x="1128521" y="4507655"/>
                  <a:chExt cx="437637" cy="880279"/>
                </a:xfrm>
              </p:grpSpPr>
              <p:grpSp>
                <p:nvGrpSpPr>
                  <p:cNvPr id="5968" name="Google Shape;5968;p199"/>
                  <p:cNvGrpSpPr/>
                  <p:nvPr/>
                </p:nvGrpSpPr>
                <p:grpSpPr>
                  <a:xfrm>
                    <a:off x="1170695" y="4507655"/>
                    <a:ext cx="309313" cy="333842"/>
                    <a:chOff x="1170069" y="4502138"/>
                    <a:chExt cx="309313" cy="333842"/>
                  </a:xfrm>
                </p:grpSpPr>
                <p:sp>
                  <p:nvSpPr>
                    <p:cNvPr id="5969" name="Google Shape;5969;p199"/>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0" name="Google Shape;5970;p199"/>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71" name="Google Shape;5971;p199"/>
                  <p:cNvGrpSpPr/>
                  <p:nvPr/>
                </p:nvGrpSpPr>
                <p:grpSpPr>
                  <a:xfrm>
                    <a:off x="1128521" y="4526541"/>
                    <a:ext cx="395092" cy="348462"/>
                    <a:chOff x="1128521" y="4526541"/>
                    <a:chExt cx="395092" cy="348462"/>
                  </a:xfrm>
                </p:grpSpPr>
                <p:sp>
                  <p:nvSpPr>
                    <p:cNvPr id="5972" name="Google Shape;5972;p199"/>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3" name="Google Shape;5973;p199"/>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4" name="Google Shape;5974;p199"/>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75" name="Google Shape;5975;p199"/>
                  <p:cNvGrpSpPr/>
                  <p:nvPr/>
                </p:nvGrpSpPr>
                <p:grpSpPr>
                  <a:xfrm>
                    <a:off x="1247462" y="4807734"/>
                    <a:ext cx="318696" cy="580200"/>
                    <a:chOff x="1247462" y="4807734"/>
                    <a:chExt cx="318696" cy="580200"/>
                  </a:xfrm>
                </p:grpSpPr>
                <p:sp>
                  <p:nvSpPr>
                    <p:cNvPr id="5976" name="Google Shape;5976;p199"/>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7" name="Google Shape;5977;p199"/>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8" name="Google Shape;5978;p199"/>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9" name="Google Shape;5979;p199"/>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80" name="Google Shape;5980;p199"/>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5981" name="Google Shape;5981;p199"/>
              <p:cNvGrpSpPr/>
              <p:nvPr/>
            </p:nvGrpSpPr>
            <p:grpSpPr>
              <a:xfrm>
                <a:off x="-4769" y="2495525"/>
                <a:ext cx="8889889" cy="2486047"/>
                <a:chOff x="-4769" y="2495525"/>
                <a:chExt cx="8889889" cy="2486047"/>
              </a:xfrm>
            </p:grpSpPr>
            <p:sp>
              <p:nvSpPr>
                <p:cNvPr id="5982" name="Google Shape;5982;p199"/>
                <p:cNvSpPr/>
                <p:nvPr/>
              </p:nvSpPr>
              <p:spPr>
                <a:xfrm rot="-658909">
                  <a:off x="54474" y="3444379"/>
                  <a:ext cx="4834222" cy="1086689"/>
                </a:xfrm>
                <a:custGeom>
                  <a:avLst/>
                  <a:gdLst/>
                  <a:ahLst/>
                  <a:cxnLst/>
                  <a:rect l="l" t="t" r="r" b="b"/>
                  <a:pathLst>
                    <a:path w="179252" h="41070" extrusionOk="0">
                      <a:moveTo>
                        <a:pt x="1" y="1"/>
                      </a:moveTo>
                      <a:lnTo>
                        <a:pt x="1" y="41069"/>
                      </a:lnTo>
                      <a:lnTo>
                        <a:pt x="179251" y="41069"/>
                      </a:lnTo>
                      <a:cubicBezTo>
                        <a:pt x="123872" y="20535"/>
                        <a:pt x="94370" y="14889"/>
                        <a:pt x="76001" y="9289"/>
                      </a:cubicBezTo>
                      <a:cubicBezTo>
                        <a:pt x="45539" y="1"/>
                        <a:pt x="1" y="1"/>
                        <a:pt x="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nvGrpSpPr>
                <p:cNvPr id="5983" name="Google Shape;5983;p199"/>
                <p:cNvGrpSpPr/>
                <p:nvPr/>
              </p:nvGrpSpPr>
              <p:grpSpPr>
                <a:xfrm>
                  <a:off x="7653537" y="2495525"/>
                  <a:ext cx="1231583" cy="1612230"/>
                  <a:chOff x="7653537" y="2495525"/>
                  <a:chExt cx="1231583" cy="1612230"/>
                </a:xfrm>
              </p:grpSpPr>
              <p:sp>
                <p:nvSpPr>
                  <p:cNvPr id="5984" name="Google Shape;5984;p199"/>
                  <p:cNvSpPr/>
                  <p:nvPr/>
                </p:nvSpPr>
                <p:spPr>
                  <a:xfrm>
                    <a:off x="8581234" y="2777581"/>
                    <a:ext cx="43" cy="1320384"/>
                  </a:xfrm>
                  <a:custGeom>
                    <a:avLst/>
                    <a:gdLst/>
                    <a:ahLst/>
                    <a:cxnLst/>
                    <a:rect l="l" t="t" r="r" b="b"/>
                    <a:pathLst>
                      <a:path w="1" h="31154" extrusionOk="0">
                        <a:moveTo>
                          <a:pt x="0" y="0"/>
                        </a:moveTo>
                        <a:lnTo>
                          <a:pt x="0" y="31154"/>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5985" name="Google Shape;5985;p199"/>
                  <p:cNvSpPr/>
                  <p:nvPr/>
                </p:nvSpPr>
                <p:spPr>
                  <a:xfrm>
                    <a:off x="8434730" y="3257817"/>
                    <a:ext cx="146547" cy="119603"/>
                  </a:xfrm>
                  <a:custGeom>
                    <a:avLst/>
                    <a:gdLst/>
                    <a:ahLst/>
                    <a:cxnLst/>
                    <a:rect l="l" t="t" r="r" b="b"/>
                    <a:pathLst>
                      <a:path w="3422" h="2822" extrusionOk="0">
                        <a:moveTo>
                          <a:pt x="3421" y="2822"/>
                        </a:moveTo>
                        <a:lnTo>
                          <a:pt x="0" y="0"/>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5986" name="Google Shape;5986;p199"/>
                  <p:cNvSpPr/>
                  <p:nvPr/>
                </p:nvSpPr>
                <p:spPr>
                  <a:xfrm>
                    <a:off x="8484792" y="2940033"/>
                    <a:ext cx="96485" cy="95106"/>
                  </a:xfrm>
                  <a:custGeom>
                    <a:avLst/>
                    <a:gdLst/>
                    <a:ahLst/>
                    <a:cxnLst/>
                    <a:rect l="l" t="t" r="r" b="b"/>
                    <a:pathLst>
                      <a:path w="2253" h="2244" extrusionOk="0">
                        <a:moveTo>
                          <a:pt x="2252" y="2244"/>
                        </a:moveTo>
                        <a:lnTo>
                          <a:pt x="1" y="1"/>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5987" name="Google Shape;5987;p199"/>
                  <p:cNvSpPr/>
                  <p:nvPr/>
                </p:nvSpPr>
                <p:spPr>
                  <a:xfrm>
                    <a:off x="8581234" y="2820641"/>
                    <a:ext cx="111473" cy="103371"/>
                  </a:xfrm>
                  <a:custGeom>
                    <a:avLst/>
                    <a:gdLst/>
                    <a:ahLst/>
                    <a:cxnLst/>
                    <a:rect l="l" t="t" r="r" b="b"/>
                    <a:pathLst>
                      <a:path w="2603" h="2439" extrusionOk="0">
                        <a:moveTo>
                          <a:pt x="0" y="2439"/>
                        </a:moveTo>
                        <a:lnTo>
                          <a:pt x="2602" y="0"/>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5988" name="Google Shape;5988;p199"/>
                  <p:cNvSpPr/>
                  <p:nvPr/>
                </p:nvSpPr>
                <p:spPr>
                  <a:xfrm>
                    <a:off x="8581234" y="3157455"/>
                    <a:ext cx="136526" cy="100404"/>
                  </a:xfrm>
                  <a:custGeom>
                    <a:avLst/>
                    <a:gdLst/>
                    <a:ahLst/>
                    <a:cxnLst/>
                    <a:rect l="l" t="t" r="r" b="b"/>
                    <a:pathLst>
                      <a:path w="3188" h="2369" extrusionOk="0">
                        <a:moveTo>
                          <a:pt x="0" y="2368"/>
                        </a:moveTo>
                        <a:lnTo>
                          <a:pt x="3187" y="1"/>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nvGrpSpPr>
                  <p:cNvPr id="5989" name="Google Shape;5989;p199"/>
                  <p:cNvGrpSpPr/>
                  <p:nvPr/>
                </p:nvGrpSpPr>
                <p:grpSpPr>
                  <a:xfrm>
                    <a:off x="7653537" y="2495525"/>
                    <a:ext cx="1231583" cy="1612230"/>
                    <a:chOff x="7653537" y="2495525"/>
                    <a:chExt cx="1231583" cy="1612230"/>
                  </a:xfrm>
                </p:grpSpPr>
                <p:sp>
                  <p:nvSpPr>
                    <p:cNvPr id="5990" name="Google Shape;5990;p199"/>
                    <p:cNvSpPr/>
                    <p:nvPr/>
                  </p:nvSpPr>
                  <p:spPr>
                    <a:xfrm>
                      <a:off x="8564575" y="2768638"/>
                      <a:ext cx="34003" cy="1339117"/>
                    </a:xfrm>
                    <a:custGeom>
                      <a:avLst/>
                      <a:gdLst/>
                      <a:ahLst/>
                      <a:cxnLst/>
                      <a:rect l="l" t="t" r="r" b="b"/>
                      <a:pathLst>
                        <a:path w="794" h="31596" extrusionOk="0">
                          <a:moveTo>
                            <a:pt x="390" y="0"/>
                          </a:moveTo>
                          <a:cubicBezTo>
                            <a:pt x="272" y="0"/>
                            <a:pt x="175" y="94"/>
                            <a:pt x="172" y="212"/>
                          </a:cubicBezTo>
                          <a:cubicBezTo>
                            <a:pt x="22" y="6690"/>
                            <a:pt x="1" y="13200"/>
                            <a:pt x="13" y="19682"/>
                          </a:cubicBezTo>
                          <a:cubicBezTo>
                            <a:pt x="29" y="23578"/>
                            <a:pt x="58" y="27471"/>
                            <a:pt x="151" y="31365"/>
                          </a:cubicBezTo>
                          <a:cubicBezTo>
                            <a:pt x="156" y="31490"/>
                            <a:pt x="256" y="31593"/>
                            <a:pt x="382" y="31595"/>
                          </a:cubicBezTo>
                          <a:cubicBezTo>
                            <a:pt x="384" y="31595"/>
                            <a:pt x="386" y="31595"/>
                            <a:pt x="388" y="31595"/>
                          </a:cubicBezTo>
                          <a:cubicBezTo>
                            <a:pt x="516" y="31595"/>
                            <a:pt x="622" y="31494"/>
                            <a:pt x="625" y="31365"/>
                          </a:cubicBezTo>
                          <a:cubicBezTo>
                            <a:pt x="687" y="28768"/>
                            <a:pt x="719" y="26172"/>
                            <a:pt x="740" y="23576"/>
                          </a:cubicBezTo>
                          <a:cubicBezTo>
                            <a:pt x="794" y="15797"/>
                            <a:pt x="779" y="7991"/>
                            <a:pt x="605" y="212"/>
                          </a:cubicBezTo>
                          <a:cubicBezTo>
                            <a:pt x="602" y="97"/>
                            <a:pt x="510" y="3"/>
                            <a:pt x="394" y="0"/>
                          </a:cubicBezTo>
                          <a:cubicBezTo>
                            <a:pt x="393" y="0"/>
                            <a:pt x="392" y="0"/>
                            <a:pt x="390" y="0"/>
                          </a:cubicBezTo>
                          <a:close/>
                        </a:path>
                      </a:pathLst>
                    </a:custGeom>
                    <a:noFill/>
                    <a:ln w="762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5991" name="Google Shape;5991;p199"/>
                    <p:cNvSpPr/>
                    <p:nvPr/>
                  </p:nvSpPr>
                  <p:spPr>
                    <a:xfrm>
                      <a:off x="7923249" y="2938973"/>
                      <a:ext cx="26637" cy="1046000"/>
                    </a:xfrm>
                    <a:custGeom>
                      <a:avLst/>
                      <a:gdLst/>
                      <a:ahLst/>
                      <a:cxnLst/>
                      <a:rect l="l" t="t" r="r" b="b"/>
                      <a:pathLst>
                        <a:path w="622" h="24680" extrusionOk="0">
                          <a:moveTo>
                            <a:pt x="308" y="0"/>
                          </a:moveTo>
                          <a:cubicBezTo>
                            <a:pt x="214" y="0"/>
                            <a:pt x="137" y="74"/>
                            <a:pt x="134" y="169"/>
                          </a:cubicBezTo>
                          <a:cubicBezTo>
                            <a:pt x="106" y="1183"/>
                            <a:pt x="89" y="2196"/>
                            <a:pt x="73" y="3210"/>
                          </a:cubicBezTo>
                          <a:cubicBezTo>
                            <a:pt x="19" y="6748"/>
                            <a:pt x="1" y="10311"/>
                            <a:pt x="4" y="13852"/>
                          </a:cubicBezTo>
                          <a:cubicBezTo>
                            <a:pt x="10" y="17391"/>
                            <a:pt x="33" y="20957"/>
                            <a:pt x="119" y="24494"/>
                          </a:cubicBezTo>
                          <a:cubicBezTo>
                            <a:pt x="123" y="24595"/>
                            <a:pt x="204" y="24677"/>
                            <a:pt x="304" y="24680"/>
                          </a:cubicBezTo>
                          <a:cubicBezTo>
                            <a:pt x="305" y="24680"/>
                            <a:pt x="307" y="24680"/>
                            <a:pt x="308" y="24680"/>
                          </a:cubicBezTo>
                          <a:cubicBezTo>
                            <a:pt x="412" y="24680"/>
                            <a:pt x="497" y="24598"/>
                            <a:pt x="499" y="24494"/>
                          </a:cubicBezTo>
                          <a:cubicBezTo>
                            <a:pt x="574" y="21452"/>
                            <a:pt x="598" y="18412"/>
                            <a:pt x="610" y="15372"/>
                          </a:cubicBezTo>
                          <a:cubicBezTo>
                            <a:pt x="622" y="10311"/>
                            <a:pt x="604" y="5224"/>
                            <a:pt x="484" y="168"/>
                          </a:cubicBezTo>
                          <a:cubicBezTo>
                            <a:pt x="481" y="76"/>
                            <a:pt x="408" y="1"/>
                            <a:pt x="312" y="0"/>
                          </a:cubicBezTo>
                          <a:cubicBezTo>
                            <a:pt x="311" y="0"/>
                            <a:pt x="310" y="0"/>
                            <a:pt x="308" y="0"/>
                          </a:cubicBezTo>
                          <a:close/>
                        </a:path>
                      </a:pathLst>
                    </a:custGeom>
                    <a:noFill/>
                    <a:ln w="76200"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5992" name="Google Shape;5992;p199"/>
                    <p:cNvSpPr/>
                    <p:nvPr/>
                  </p:nvSpPr>
                  <p:spPr>
                    <a:xfrm>
                      <a:off x="8288739" y="2495525"/>
                      <a:ext cx="596381" cy="994378"/>
                    </a:xfrm>
                    <a:custGeom>
                      <a:avLst/>
                      <a:gdLst/>
                      <a:ahLst/>
                      <a:cxnLst/>
                      <a:rect l="l" t="t" r="r" b="b"/>
                      <a:pathLst>
                        <a:path w="13926" h="23462" extrusionOk="0">
                          <a:moveTo>
                            <a:pt x="6850" y="1"/>
                          </a:moveTo>
                          <a:cubicBezTo>
                            <a:pt x="6205" y="1"/>
                            <a:pt x="5545" y="371"/>
                            <a:pt x="5131" y="891"/>
                          </a:cubicBezTo>
                          <a:cubicBezTo>
                            <a:pt x="4575" y="1587"/>
                            <a:pt x="4356" y="2485"/>
                            <a:pt x="4153" y="3354"/>
                          </a:cubicBezTo>
                          <a:cubicBezTo>
                            <a:pt x="4063" y="3736"/>
                            <a:pt x="4016" y="4138"/>
                            <a:pt x="3926" y="4521"/>
                          </a:cubicBezTo>
                          <a:cubicBezTo>
                            <a:pt x="2788" y="5653"/>
                            <a:pt x="1584" y="6915"/>
                            <a:pt x="1413" y="8511"/>
                          </a:cubicBezTo>
                          <a:cubicBezTo>
                            <a:pt x="1282" y="9719"/>
                            <a:pt x="1778" y="10910"/>
                            <a:pt x="1794" y="12125"/>
                          </a:cubicBezTo>
                          <a:cubicBezTo>
                            <a:pt x="1801" y="12605"/>
                            <a:pt x="1729" y="13094"/>
                            <a:pt x="1519" y="13526"/>
                          </a:cubicBezTo>
                          <a:cubicBezTo>
                            <a:pt x="1306" y="13966"/>
                            <a:pt x="959" y="14327"/>
                            <a:pt x="700" y="14742"/>
                          </a:cubicBezTo>
                          <a:cubicBezTo>
                            <a:pt x="85" y="15726"/>
                            <a:pt x="0" y="16982"/>
                            <a:pt x="305" y="18101"/>
                          </a:cubicBezTo>
                          <a:cubicBezTo>
                            <a:pt x="610" y="19219"/>
                            <a:pt x="1276" y="20213"/>
                            <a:pt x="2066" y="21063"/>
                          </a:cubicBezTo>
                          <a:cubicBezTo>
                            <a:pt x="3186" y="22268"/>
                            <a:pt x="4645" y="23250"/>
                            <a:pt x="6280" y="23430"/>
                          </a:cubicBezTo>
                          <a:cubicBezTo>
                            <a:pt x="6474" y="23451"/>
                            <a:pt x="6669" y="23461"/>
                            <a:pt x="6866" y="23461"/>
                          </a:cubicBezTo>
                          <a:cubicBezTo>
                            <a:pt x="8989" y="23461"/>
                            <a:pt x="11241" y="22260"/>
                            <a:pt x="12454" y="20550"/>
                          </a:cubicBezTo>
                          <a:cubicBezTo>
                            <a:pt x="13784" y="18679"/>
                            <a:pt x="13925" y="15961"/>
                            <a:pt x="12572" y="14108"/>
                          </a:cubicBezTo>
                          <a:cubicBezTo>
                            <a:pt x="12256" y="13675"/>
                            <a:pt x="11861" y="13275"/>
                            <a:pt x="11715" y="12760"/>
                          </a:cubicBezTo>
                          <a:cubicBezTo>
                            <a:pt x="11441" y="11787"/>
                            <a:pt x="12137" y="10837"/>
                            <a:pt x="12418" y="9865"/>
                          </a:cubicBezTo>
                          <a:cubicBezTo>
                            <a:pt x="12753" y="8702"/>
                            <a:pt x="12446" y="7374"/>
                            <a:pt x="11635" y="6474"/>
                          </a:cubicBezTo>
                          <a:cubicBezTo>
                            <a:pt x="11099" y="5881"/>
                            <a:pt x="10371" y="5475"/>
                            <a:pt x="9885" y="4839"/>
                          </a:cubicBezTo>
                          <a:cubicBezTo>
                            <a:pt x="9046" y="3740"/>
                            <a:pt x="9086" y="2187"/>
                            <a:pt x="8378" y="1000"/>
                          </a:cubicBezTo>
                          <a:cubicBezTo>
                            <a:pt x="8163" y="642"/>
                            <a:pt x="7872" y="314"/>
                            <a:pt x="7493" y="139"/>
                          </a:cubicBezTo>
                          <a:cubicBezTo>
                            <a:pt x="7287" y="44"/>
                            <a:pt x="7069" y="1"/>
                            <a:pt x="685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5993" name="Google Shape;5993;p199"/>
                    <p:cNvSpPr/>
                    <p:nvPr/>
                  </p:nvSpPr>
                  <p:spPr>
                    <a:xfrm>
                      <a:off x="7653537" y="2770927"/>
                      <a:ext cx="595996" cy="589795"/>
                    </a:xfrm>
                    <a:custGeom>
                      <a:avLst/>
                      <a:gdLst/>
                      <a:ahLst/>
                      <a:cxnLst/>
                      <a:rect l="l" t="t" r="r" b="b"/>
                      <a:pathLst>
                        <a:path w="13917" h="13916" extrusionOk="0">
                          <a:moveTo>
                            <a:pt x="6959" y="1"/>
                          </a:moveTo>
                          <a:cubicBezTo>
                            <a:pt x="5113" y="1"/>
                            <a:pt x="3343" y="734"/>
                            <a:pt x="2039" y="2039"/>
                          </a:cubicBezTo>
                          <a:cubicBezTo>
                            <a:pt x="734" y="3344"/>
                            <a:pt x="1" y="5113"/>
                            <a:pt x="1" y="6958"/>
                          </a:cubicBezTo>
                          <a:cubicBezTo>
                            <a:pt x="1" y="8803"/>
                            <a:pt x="734" y="10573"/>
                            <a:pt x="2039" y="11878"/>
                          </a:cubicBezTo>
                          <a:cubicBezTo>
                            <a:pt x="3343" y="13183"/>
                            <a:pt x="5113" y="13916"/>
                            <a:pt x="6959" y="13916"/>
                          </a:cubicBezTo>
                          <a:cubicBezTo>
                            <a:pt x="8804" y="13916"/>
                            <a:pt x="10574" y="13183"/>
                            <a:pt x="11878" y="11878"/>
                          </a:cubicBezTo>
                          <a:cubicBezTo>
                            <a:pt x="13183" y="10573"/>
                            <a:pt x="13916" y="8803"/>
                            <a:pt x="13916" y="6958"/>
                          </a:cubicBezTo>
                          <a:cubicBezTo>
                            <a:pt x="13916" y="5113"/>
                            <a:pt x="13183" y="3344"/>
                            <a:pt x="11878" y="2039"/>
                          </a:cubicBezTo>
                          <a:cubicBezTo>
                            <a:pt x="10574" y="734"/>
                            <a:pt x="8804" y="1"/>
                            <a:pt x="695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grpSp>
          </p:grpSp>
          <p:grpSp>
            <p:nvGrpSpPr>
              <p:cNvPr id="5994" name="Google Shape;5994;p199"/>
              <p:cNvGrpSpPr/>
              <p:nvPr/>
            </p:nvGrpSpPr>
            <p:grpSpPr>
              <a:xfrm>
                <a:off x="-161810" y="3491304"/>
                <a:ext cx="9482894" cy="2032192"/>
                <a:chOff x="-161810" y="3491304"/>
                <a:chExt cx="9482894" cy="2032192"/>
              </a:xfrm>
            </p:grpSpPr>
            <p:sp>
              <p:nvSpPr>
                <p:cNvPr id="5995" name="Google Shape;5995;p199"/>
                <p:cNvSpPr/>
                <p:nvPr/>
              </p:nvSpPr>
              <p:spPr>
                <a:xfrm>
                  <a:off x="-159518" y="3491307"/>
                  <a:ext cx="5266812" cy="1612146"/>
                </a:xfrm>
                <a:custGeom>
                  <a:avLst/>
                  <a:gdLst/>
                  <a:ahLst/>
                  <a:cxnLst/>
                  <a:rect l="l" t="t" r="r" b="b"/>
                  <a:pathLst>
                    <a:path w="107816" h="38038" extrusionOk="0">
                      <a:moveTo>
                        <a:pt x="4" y="1"/>
                      </a:moveTo>
                      <a:lnTo>
                        <a:pt x="1" y="38038"/>
                      </a:lnTo>
                      <a:lnTo>
                        <a:pt x="1" y="38038"/>
                      </a:lnTo>
                      <a:lnTo>
                        <a:pt x="107754" y="37845"/>
                      </a:lnTo>
                      <a:lnTo>
                        <a:pt x="107815" y="17877"/>
                      </a:lnTo>
                      <a:lnTo>
                        <a:pt x="107815" y="17877"/>
                      </a:lnTo>
                      <a:cubicBezTo>
                        <a:pt x="96429" y="19237"/>
                        <a:pt x="86119" y="19821"/>
                        <a:pt x="76796" y="19821"/>
                      </a:cubicBezTo>
                      <a:cubicBezTo>
                        <a:pt x="30958" y="19821"/>
                        <a:pt x="8960" y="5685"/>
                        <a:pt x="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996" name="Google Shape;5996;p199"/>
                <p:cNvSpPr/>
                <p:nvPr/>
              </p:nvSpPr>
              <p:spPr>
                <a:xfrm>
                  <a:off x="-161810" y="3491304"/>
                  <a:ext cx="5266812" cy="1612146"/>
                </a:xfrm>
                <a:custGeom>
                  <a:avLst/>
                  <a:gdLst/>
                  <a:ahLst/>
                  <a:cxnLst/>
                  <a:rect l="l" t="t" r="r" b="b"/>
                  <a:pathLst>
                    <a:path w="107816" h="38038" extrusionOk="0">
                      <a:moveTo>
                        <a:pt x="4" y="1"/>
                      </a:moveTo>
                      <a:lnTo>
                        <a:pt x="1" y="38038"/>
                      </a:lnTo>
                      <a:lnTo>
                        <a:pt x="1" y="38038"/>
                      </a:lnTo>
                      <a:lnTo>
                        <a:pt x="107754" y="37845"/>
                      </a:lnTo>
                      <a:lnTo>
                        <a:pt x="107815" y="17877"/>
                      </a:lnTo>
                      <a:lnTo>
                        <a:pt x="107815" y="17877"/>
                      </a:lnTo>
                      <a:cubicBezTo>
                        <a:pt x="96429" y="19237"/>
                        <a:pt x="86119" y="19821"/>
                        <a:pt x="76796" y="19821"/>
                      </a:cubicBezTo>
                      <a:cubicBezTo>
                        <a:pt x="30958" y="19821"/>
                        <a:pt x="8960" y="5685"/>
                        <a:pt x="4" y="1"/>
                      </a:cubicBezTo>
                      <a:close/>
                    </a:path>
                  </a:pathLst>
                </a:custGeom>
                <a:solidFill>
                  <a:srgbClr val="000000">
                    <a:alpha val="54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997" name="Google Shape;5997;p199"/>
                <p:cNvSpPr/>
                <p:nvPr/>
              </p:nvSpPr>
              <p:spPr>
                <a:xfrm>
                  <a:off x="-141796" y="3682019"/>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grpSp>
            <p:nvGrpSpPr>
              <p:cNvPr id="5998" name="Google Shape;5998;p199"/>
              <p:cNvGrpSpPr/>
              <p:nvPr/>
            </p:nvGrpSpPr>
            <p:grpSpPr>
              <a:xfrm>
                <a:off x="343799" y="4617883"/>
                <a:ext cx="1059758" cy="818673"/>
                <a:chOff x="206924" y="4453733"/>
                <a:chExt cx="1059758" cy="818673"/>
              </a:xfrm>
            </p:grpSpPr>
            <p:sp>
              <p:nvSpPr>
                <p:cNvPr id="5999" name="Google Shape;5999;p199"/>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0" name="Google Shape;6000;p199"/>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1" name="Google Shape;6001;p199"/>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2" name="Google Shape;6002;p199"/>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3" name="Google Shape;6003;p199"/>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4" name="Google Shape;6004;p199"/>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5" name="Google Shape;6005;p199"/>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6" name="Google Shape;6006;p199"/>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07" name="Google Shape;6007;p199"/>
              <p:cNvGrpSpPr/>
              <p:nvPr/>
            </p:nvGrpSpPr>
            <p:grpSpPr>
              <a:xfrm>
                <a:off x="-111327" y="4337943"/>
                <a:ext cx="546340" cy="1144005"/>
                <a:chOff x="-190602" y="4255105"/>
                <a:chExt cx="546340" cy="1144005"/>
              </a:xfrm>
            </p:grpSpPr>
            <p:sp>
              <p:nvSpPr>
                <p:cNvPr id="6008" name="Google Shape;6008;p199"/>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9" name="Google Shape;6009;p199"/>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0" name="Google Shape;6010;p199"/>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1" name="Google Shape;6011;p199"/>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2" name="Google Shape;6012;p199"/>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13" name="Google Shape;6013;p199"/>
              <p:cNvGrpSpPr/>
              <p:nvPr/>
            </p:nvGrpSpPr>
            <p:grpSpPr>
              <a:xfrm>
                <a:off x="1369121" y="4556280"/>
                <a:ext cx="437637" cy="880279"/>
                <a:chOff x="1173271" y="4610392"/>
                <a:chExt cx="437637" cy="880279"/>
              </a:xfrm>
            </p:grpSpPr>
            <p:grpSp>
              <p:nvGrpSpPr>
                <p:cNvPr id="6014" name="Google Shape;6014;p199"/>
                <p:cNvGrpSpPr/>
                <p:nvPr/>
              </p:nvGrpSpPr>
              <p:grpSpPr>
                <a:xfrm>
                  <a:off x="1216042" y="4610930"/>
                  <a:ext cx="309313" cy="333842"/>
                  <a:chOff x="1215415" y="4605413"/>
                  <a:chExt cx="309313" cy="333842"/>
                </a:xfrm>
              </p:grpSpPr>
              <p:sp>
                <p:nvSpPr>
                  <p:cNvPr id="6015" name="Google Shape;6015;p199"/>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6" name="Google Shape;6016;p199"/>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17" name="Google Shape;6017;p199"/>
                <p:cNvGrpSpPr/>
                <p:nvPr/>
              </p:nvGrpSpPr>
              <p:grpSpPr>
                <a:xfrm>
                  <a:off x="1173271" y="4610392"/>
                  <a:ext cx="437637" cy="880279"/>
                  <a:chOff x="1128521" y="4507655"/>
                  <a:chExt cx="437637" cy="880279"/>
                </a:xfrm>
              </p:grpSpPr>
              <p:grpSp>
                <p:nvGrpSpPr>
                  <p:cNvPr id="6018" name="Google Shape;6018;p199"/>
                  <p:cNvGrpSpPr/>
                  <p:nvPr/>
                </p:nvGrpSpPr>
                <p:grpSpPr>
                  <a:xfrm>
                    <a:off x="1170695" y="4507655"/>
                    <a:ext cx="309313" cy="333842"/>
                    <a:chOff x="1170069" y="4502138"/>
                    <a:chExt cx="309313" cy="333842"/>
                  </a:xfrm>
                </p:grpSpPr>
                <p:sp>
                  <p:nvSpPr>
                    <p:cNvPr id="6019" name="Google Shape;6019;p199"/>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0" name="Google Shape;6020;p199"/>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21" name="Google Shape;6021;p199"/>
                  <p:cNvGrpSpPr/>
                  <p:nvPr/>
                </p:nvGrpSpPr>
                <p:grpSpPr>
                  <a:xfrm>
                    <a:off x="1128521" y="4526541"/>
                    <a:ext cx="395092" cy="348462"/>
                    <a:chOff x="1128521" y="4526541"/>
                    <a:chExt cx="395092" cy="348462"/>
                  </a:xfrm>
                </p:grpSpPr>
                <p:sp>
                  <p:nvSpPr>
                    <p:cNvPr id="6022" name="Google Shape;6022;p199"/>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3" name="Google Shape;6023;p199"/>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4" name="Google Shape;6024;p199"/>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25" name="Google Shape;6025;p199"/>
                  <p:cNvGrpSpPr/>
                  <p:nvPr/>
                </p:nvGrpSpPr>
                <p:grpSpPr>
                  <a:xfrm>
                    <a:off x="1247462" y="4807734"/>
                    <a:ext cx="318696" cy="580200"/>
                    <a:chOff x="1247462" y="4807734"/>
                    <a:chExt cx="318696" cy="580200"/>
                  </a:xfrm>
                </p:grpSpPr>
                <p:sp>
                  <p:nvSpPr>
                    <p:cNvPr id="6026" name="Google Shape;6026;p199"/>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7" name="Google Shape;6027;p199"/>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8" name="Google Shape;6028;p199"/>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9" name="Google Shape;6029;p199"/>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0" name="Google Shape;6030;p199"/>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6031" name="Google Shape;6031;p199"/>
              <p:cNvGrpSpPr/>
              <p:nvPr/>
            </p:nvGrpSpPr>
            <p:grpSpPr>
              <a:xfrm>
                <a:off x="2354374" y="4617883"/>
                <a:ext cx="1059758" cy="818673"/>
                <a:chOff x="206924" y="4453733"/>
                <a:chExt cx="1059758" cy="818673"/>
              </a:xfrm>
            </p:grpSpPr>
            <p:sp>
              <p:nvSpPr>
                <p:cNvPr id="6032" name="Google Shape;6032;p199"/>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3" name="Google Shape;6033;p199"/>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4" name="Google Shape;6034;p199"/>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5" name="Google Shape;6035;p199"/>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6" name="Google Shape;6036;p199"/>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7" name="Google Shape;6037;p199"/>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8" name="Google Shape;6038;p199"/>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9" name="Google Shape;6039;p199"/>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40" name="Google Shape;6040;p199"/>
              <p:cNvGrpSpPr/>
              <p:nvPr/>
            </p:nvGrpSpPr>
            <p:grpSpPr>
              <a:xfrm>
                <a:off x="1899248" y="4337943"/>
                <a:ext cx="546340" cy="1144005"/>
                <a:chOff x="-190602" y="4255105"/>
                <a:chExt cx="546340" cy="1144005"/>
              </a:xfrm>
            </p:grpSpPr>
            <p:sp>
              <p:nvSpPr>
                <p:cNvPr id="6041" name="Google Shape;6041;p199"/>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2" name="Google Shape;6042;p199"/>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3" name="Google Shape;6043;p199"/>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4" name="Google Shape;6044;p199"/>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5" name="Google Shape;6045;p199"/>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46" name="Google Shape;6046;p199"/>
              <p:cNvGrpSpPr/>
              <p:nvPr/>
            </p:nvGrpSpPr>
            <p:grpSpPr>
              <a:xfrm>
                <a:off x="3379696" y="4556280"/>
                <a:ext cx="437637" cy="880279"/>
                <a:chOff x="1173271" y="4610392"/>
                <a:chExt cx="437637" cy="880279"/>
              </a:xfrm>
            </p:grpSpPr>
            <p:grpSp>
              <p:nvGrpSpPr>
                <p:cNvPr id="6047" name="Google Shape;6047;p199"/>
                <p:cNvGrpSpPr/>
                <p:nvPr/>
              </p:nvGrpSpPr>
              <p:grpSpPr>
                <a:xfrm>
                  <a:off x="1216042" y="4610930"/>
                  <a:ext cx="309313" cy="333842"/>
                  <a:chOff x="1215415" y="4605413"/>
                  <a:chExt cx="309313" cy="333842"/>
                </a:xfrm>
              </p:grpSpPr>
              <p:sp>
                <p:nvSpPr>
                  <p:cNvPr id="6048" name="Google Shape;6048;p199"/>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9" name="Google Shape;6049;p199"/>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50" name="Google Shape;6050;p199"/>
                <p:cNvGrpSpPr/>
                <p:nvPr/>
              </p:nvGrpSpPr>
              <p:grpSpPr>
                <a:xfrm>
                  <a:off x="1173271" y="4610392"/>
                  <a:ext cx="437637" cy="880279"/>
                  <a:chOff x="1128521" y="4507655"/>
                  <a:chExt cx="437637" cy="880279"/>
                </a:xfrm>
              </p:grpSpPr>
              <p:grpSp>
                <p:nvGrpSpPr>
                  <p:cNvPr id="6051" name="Google Shape;6051;p199"/>
                  <p:cNvGrpSpPr/>
                  <p:nvPr/>
                </p:nvGrpSpPr>
                <p:grpSpPr>
                  <a:xfrm>
                    <a:off x="1170695" y="4507655"/>
                    <a:ext cx="309313" cy="333842"/>
                    <a:chOff x="1170069" y="4502138"/>
                    <a:chExt cx="309313" cy="333842"/>
                  </a:xfrm>
                </p:grpSpPr>
                <p:sp>
                  <p:nvSpPr>
                    <p:cNvPr id="6052" name="Google Shape;6052;p199"/>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3" name="Google Shape;6053;p199"/>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54" name="Google Shape;6054;p199"/>
                  <p:cNvGrpSpPr/>
                  <p:nvPr/>
                </p:nvGrpSpPr>
                <p:grpSpPr>
                  <a:xfrm>
                    <a:off x="1128521" y="4526541"/>
                    <a:ext cx="395092" cy="348462"/>
                    <a:chOff x="1128521" y="4526541"/>
                    <a:chExt cx="395092" cy="348462"/>
                  </a:xfrm>
                </p:grpSpPr>
                <p:sp>
                  <p:nvSpPr>
                    <p:cNvPr id="6055" name="Google Shape;6055;p199"/>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6" name="Google Shape;6056;p199"/>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7" name="Google Shape;6057;p199"/>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58" name="Google Shape;6058;p199"/>
                  <p:cNvGrpSpPr/>
                  <p:nvPr/>
                </p:nvGrpSpPr>
                <p:grpSpPr>
                  <a:xfrm>
                    <a:off x="1247462" y="4807734"/>
                    <a:ext cx="318696" cy="580200"/>
                    <a:chOff x="1247462" y="4807734"/>
                    <a:chExt cx="318696" cy="580200"/>
                  </a:xfrm>
                </p:grpSpPr>
                <p:sp>
                  <p:nvSpPr>
                    <p:cNvPr id="6059" name="Google Shape;6059;p199"/>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0" name="Google Shape;6060;p199"/>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1" name="Google Shape;6061;p199"/>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2" name="Google Shape;6062;p199"/>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3" name="Google Shape;6063;p199"/>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6064" name="Google Shape;6064;p199"/>
              <p:cNvGrpSpPr/>
              <p:nvPr/>
            </p:nvGrpSpPr>
            <p:grpSpPr>
              <a:xfrm>
                <a:off x="4358049" y="4617883"/>
                <a:ext cx="1059758" cy="818673"/>
                <a:chOff x="206924" y="4453733"/>
                <a:chExt cx="1059758" cy="818673"/>
              </a:xfrm>
            </p:grpSpPr>
            <p:sp>
              <p:nvSpPr>
                <p:cNvPr id="6065" name="Google Shape;6065;p199"/>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6" name="Google Shape;6066;p199"/>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7" name="Google Shape;6067;p199"/>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8" name="Google Shape;6068;p199"/>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9" name="Google Shape;6069;p199"/>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0" name="Google Shape;6070;p199"/>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1" name="Google Shape;6071;p199"/>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2" name="Google Shape;6072;p199"/>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73" name="Google Shape;6073;p199"/>
              <p:cNvGrpSpPr/>
              <p:nvPr/>
            </p:nvGrpSpPr>
            <p:grpSpPr>
              <a:xfrm>
                <a:off x="3902923" y="4337943"/>
                <a:ext cx="546340" cy="1144005"/>
                <a:chOff x="-190602" y="4255105"/>
                <a:chExt cx="546340" cy="1144005"/>
              </a:xfrm>
            </p:grpSpPr>
            <p:sp>
              <p:nvSpPr>
                <p:cNvPr id="6074" name="Google Shape;6074;p199"/>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5" name="Google Shape;6075;p199"/>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6" name="Google Shape;6076;p199"/>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7" name="Google Shape;6077;p199"/>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78" name="Google Shape;6078;p199"/>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79" name="Google Shape;6079;p199"/>
              <p:cNvGrpSpPr/>
              <p:nvPr/>
            </p:nvGrpSpPr>
            <p:grpSpPr>
              <a:xfrm>
                <a:off x="5383371" y="4556280"/>
                <a:ext cx="437637" cy="880279"/>
                <a:chOff x="1173271" y="4610392"/>
                <a:chExt cx="437637" cy="880279"/>
              </a:xfrm>
            </p:grpSpPr>
            <p:grpSp>
              <p:nvGrpSpPr>
                <p:cNvPr id="6080" name="Google Shape;6080;p199"/>
                <p:cNvGrpSpPr/>
                <p:nvPr/>
              </p:nvGrpSpPr>
              <p:grpSpPr>
                <a:xfrm>
                  <a:off x="1216042" y="4610930"/>
                  <a:ext cx="309313" cy="333842"/>
                  <a:chOff x="1215415" y="4605413"/>
                  <a:chExt cx="309313" cy="333842"/>
                </a:xfrm>
              </p:grpSpPr>
              <p:sp>
                <p:nvSpPr>
                  <p:cNvPr id="6081" name="Google Shape;6081;p199"/>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2" name="Google Shape;6082;p199"/>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83" name="Google Shape;6083;p199"/>
                <p:cNvGrpSpPr/>
                <p:nvPr/>
              </p:nvGrpSpPr>
              <p:grpSpPr>
                <a:xfrm>
                  <a:off x="1173271" y="4610392"/>
                  <a:ext cx="437637" cy="880279"/>
                  <a:chOff x="1128521" y="4507655"/>
                  <a:chExt cx="437637" cy="880279"/>
                </a:xfrm>
              </p:grpSpPr>
              <p:grpSp>
                <p:nvGrpSpPr>
                  <p:cNvPr id="6084" name="Google Shape;6084;p199"/>
                  <p:cNvGrpSpPr/>
                  <p:nvPr/>
                </p:nvGrpSpPr>
                <p:grpSpPr>
                  <a:xfrm>
                    <a:off x="1170695" y="4507655"/>
                    <a:ext cx="309313" cy="333842"/>
                    <a:chOff x="1170069" y="4502138"/>
                    <a:chExt cx="309313" cy="333842"/>
                  </a:xfrm>
                </p:grpSpPr>
                <p:sp>
                  <p:nvSpPr>
                    <p:cNvPr id="6085" name="Google Shape;6085;p199"/>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6" name="Google Shape;6086;p199"/>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87" name="Google Shape;6087;p199"/>
                  <p:cNvGrpSpPr/>
                  <p:nvPr/>
                </p:nvGrpSpPr>
                <p:grpSpPr>
                  <a:xfrm>
                    <a:off x="1128521" y="4526541"/>
                    <a:ext cx="395092" cy="348462"/>
                    <a:chOff x="1128521" y="4526541"/>
                    <a:chExt cx="395092" cy="348462"/>
                  </a:xfrm>
                </p:grpSpPr>
                <p:sp>
                  <p:nvSpPr>
                    <p:cNvPr id="6088" name="Google Shape;6088;p199"/>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89" name="Google Shape;6089;p199"/>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0" name="Google Shape;6090;p199"/>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91" name="Google Shape;6091;p199"/>
                  <p:cNvGrpSpPr/>
                  <p:nvPr/>
                </p:nvGrpSpPr>
                <p:grpSpPr>
                  <a:xfrm>
                    <a:off x="1247462" y="4807734"/>
                    <a:ext cx="318696" cy="580200"/>
                    <a:chOff x="1247462" y="4807734"/>
                    <a:chExt cx="318696" cy="580200"/>
                  </a:xfrm>
                </p:grpSpPr>
                <p:sp>
                  <p:nvSpPr>
                    <p:cNvPr id="6092" name="Google Shape;6092;p199"/>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3" name="Google Shape;6093;p199"/>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4" name="Google Shape;6094;p199"/>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5" name="Google Shape;6095;p199"/>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6" name="Google Shape;6096;p199"/>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6097" name="Google Shape;6097;p199"/>
              <p:cNvGrpSpPr/>
              <p:nvPr/>
            </p:nvGrpSpPr>
            <p:grpSpPr>
              <a:xfrm>
                <a:off x="6354874" y="4617883"/>
                <a:ext cx="1059758" cy="818673"/>
                <a:chOff x="206924" y="4453733"/>
                <a:chExt cx="1059758" cy="818673"/>
              </a:xfrm>
            </p:grpSpPr>
            <p:sp>
              <p:nvSpPr>
                <p:cNvPr id="6098" name="Google Shape;6098;p199"/>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9" name="Google Shape;6099;p199"/>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0" name="Google Shape;6100;p199"/>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1" name="Google Shape;6101;p199"/>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2" name="Google Shape;6102;p199"/>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3" name="Google Shape;6103;p199"/>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4" name="Google Shape;6104;p199"/>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5" name="Google Shape;6105;p199"/>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06" name="Google Shape;6106;p199"/>
              <p:cNvGrpSpPr/>
              <p:nvPr/>
            </p:nvGrpSpPr>
            <p:grpSpPr>
              <a:xfrm>
                <a:off x="5899748" y="4337943"/>
                <a:ext cx="546340" cy="1144005"/>
                <a:chOff x="-190602" y="4255105"/>
                <a:chExt cx="546340" cy="1144005"/>
              </a:xfrm>
            </p:grpSpPr>
            <p:sp>
              <p:nvSpPr>
                <p:cNvPr id="6107" name="Google Shape;6107;p199"/>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8" name="Google Shape;6108;p199"/>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9" name="Google Shape;6109;p199"/>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0" name="Google Shape;6110;p199"/>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1" name="Google Shape;6111;p199"/>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12" name="Google Shape;6112;p199"/>
              <p:cNvGrpSpPr/>
              <p:nvPr/>
            </p:nvGrpSpPr>
            <p:grpSpPr>
              <a:xfrm>
                <a:off x="8108649" y="4617883"/>
                <a:ext cx="1059758" cy="818673"/>
                <a:chOff x="206924" y="4453733"/>
                <a:chExt cx="1059758" cy="818673"/>
              </a:xfrm>
            </p:grpSpPr>
            <p:sp>
              <p:nvSpPr>
                <p:cNvPr id="6113" name="Google Shape;6113;p199"/>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4" name="Google Shape;6114;p199"/>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5" name="Google Shape;6115;p199"/>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6" name="Google Shape;6116;p199"/>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7" name="Google Shape;6117;p199"/>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8" name="Google Shape;6118;p199"/>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9" name="Google Shape;6119;p199"/>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0" name="Google Shape;6120;p199"/>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21" name="Google Shape;6121;p199"/>
              <p:cNvGrpSpPr/>
              <p:nvPr/>
            </p:nvGrpSpPr>
            <p:grpSpPr>
              <a:xfrm>
                <a:off x="7653523" y="4337943"/>
                <a:ext cx="546340" cy="1144005"/>
                <a:chOff x="-190602" y="4255105"/>
                <a:chExt cx="546340" cy="1144005"/>
              </a:xfrm>
            </p:grpSpPr>
            <p:sp>
              <p:nvSpPr>
                <p:cNvPr id="6122" name="Google Shape;6122;p199"/>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3" name="Google Shape;6123;p199"/>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4" name="Google Shape;6124;p199"/>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5" name="Google Shape;6125;p199"/>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6" name="Google Shape;6126;p199"/>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sp>
        <p:nvSpPr>
          <p:cNvPr id="6127" name="Google Shape;6127;p19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solidFill>
          <a:schemeClr val="dk2"/>
        </a:solidFill>
        <a:effectLst/>
      </p:bgPr>
    </p:bg>
    <p:spTree>
      <p:nvGrpSpPr>
        <p:cNvPr id="1" name="Shape 6128"/>
        <p:cNvGrpSpPr/>
        <p:nvPr/>
      </p:nvGrpSpPr>
      <p:grpSpPr>
        <a:xfrm>
          <a:off x="0" y="0"/>
          <a:ext cx="0" cy="0"/>
          <a:chOff x="0" y="0"/>
          <a:chExt cx="0" cy="0"/>
        </a:xfrm>
      </p:grpSpPr>
      <p:sp>
        <p:nvSpPr>
          <p:cNvPr id="6129" name="Google Shape;6129;p200"/>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6130" name="Google Shape;6130;p200"/>
          <p:cNvGrpSpPr/>
          <p:nvPr/>
        </p:nvGrpSpPr>
        <p:grpSpPr>
          <a:xfrm>
            <a:off x="-128156" y="4562548"/>
            <a:ext cx="9448682" cy="877425"/>
            <a:chOff x="-128156" y="4562548"/>
            <a:chExt cx="9448682" cy="877425"/>
          </a:xfrm>
        </p:grpSpPr>
        <p:sp>
          <p:nvSpPr>
            <p:cNvPr id="6131" name="Google Shape;6131;p200"/>
            <p:cNvSpPr/>
            <p:nvPr/>
          </p:nvSpPr>
          <p:spPr>
            <a:xfrm>
              <a:off x="-128156" y="5023532"/>
              <a:ext cx="9448682" cy="416441"/>
            </a:xfrm>
            <a:custGeom>
              <a:avLst/>
              <a:gdLst/>
              <a:ahLst/>
              <a:cxnLst/>
              <a:rect l="l" t="t" r="r" b="b"/>
              <a:pathLst>
                <a:path w="183907" h="9692" extrusionOk="0">
                  <a:moveTo>
                    <a:pt x="1930" y="0"/>
                  </a:moveTo>
                  <a:cubicBezTo>
                    <a:pt x="865" y="0"/>
                    <a:pt x="0" y="865"/>
                    <a:pt x="0" y="1929"/>
                  </a:cubicBezTo>
                  <a:lnTo>
                    <a:pt x="0" y="7763"/>
                  </a:lnTo>
                  <a:cubicBezTo>
                    <a:pt x="0" y="8828"/>
                    <a:pt x="864" y="9691"/>
                    <a:pt x="1930" y="9691"/>
                  </a:cubicBezTo>
                  <a:lnTo>
                    <a:pt x="181977" y="9691"/>
                  </a:lnTo>
                  <a:cubicBezTo>
                    <a:pt x="183042" y="9691"/>
                    <a:pt x="183906" y="8828"/>
                    <a:pt x="183906" y="7763"/>
                  </a:cubicBezTo>
                  <a:lnTo>
                    <a:pt x="183906" y="1929"/>
                  </a:lnTo>
                  <a:cubicBezTo>
                    <a:pt x="183906" y="863"/>
                    <a:pt x="183043" y="0"/>
                    <a:pt x="181979"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2" name="Google Shape;6132;p200"/>
            <p:cNvSpPr/>
            <p:nvPr/>
          </p:nvSpPr>
          <p:spPr>
            <a:xfrm>
              <a:off x="-127997" y="4562548"/>
              <a:ext cx="9448364" cy="624901"/>
            </a:xfrm>
            <a:custGeom>
              <a:avLst/>
              <a:gdLst/>
              <a:ahLst/>
              <a:cxnLst/>
              <a:rect l="l" t="t" r="r" b="b"/>
              <a:pathLst>
                <a:path w="113171" h="10267" extrusionOk="0">
                  <a:moveTo>
                    <a:pt x="1930" y="1"/>
                  </a:moveTo>
                  <a:cubicBezTo>
                    <a:pt x="864" y="1"/>
                    <a:pt x="0" y="864"/>
                    <a:pt x="0" y="1930"/>
                  </a:cubicBezTo>
                  <a:lnTo>
                    <a:pt x="0" y="8337"/>
                  </a:lnTo>
                  <a:cubicBezTo>
                    <a:pt x="0" y="9403"/>
                    <a:pt x="865" y="10266"/>
                    <a:pt x="1930" y="10266"/>
                  </a:cubicBezTo>
                  <a:lnTo>
                    <a:pt x="111242" y="10266"/>
                  </a:lnTo>
                  <a:cubicBezTo>
                    <a:pt x="112307" y="10266"/>
                    <a:pt x="113171" y="9403"/>
                    <a:pt x="113171" y="8337"/>
                  </a:cubicBezTo>
                  <a:lnTo>
                    <a:pt x="113171" y="1930"/>
                  </a:lnTo>
                  <a:cubicBezTo>
                    <a:pt x="113171" y="865"/>
                    <a:pt x="112306" y="1"/>
                    <a:pt x="11124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3" name="Google Shape;6133;p200"/>
            <p:cNvSpPr/>
            <p:nvPr/>
          </p:nvSpPr>
          <p:spPr>
            <a:xfrm>
              <a:off x="-127997" y="4562548"/>
              <a:ext cx="9448364" cy="624901"/>
            </a:xfrm>
            <a:custGeom>
              <a:avLst/>
              <a:gdLst/>
              <a:ahLst/>
              <a:cxnLst/>
              <a:rect l="l" t="t" r="r" b="b"/>
              <a:pathLst>
                <a:path w="113171" h="10267" extrusionOk="0">
                  <a:moveTo>
                    <a:pt x="1930" y="1"/>
                  </a:moveTo>
                  <a:cubicBezTo>
                    <a:pt x="864" y="1"/>
                    <a:pt x="0" y="864"/>
                    <a:pt x="0" y="1930"/>
                  </a:cubicBezTo>
                  <a:lnTo>
                    <a:pt x="0" y="8337"/>
                  </a:lnTo>
                  <a:cubicBezTo>
                    <a:pt x="0" y="9403"/>
                    <a:pt x="865" y="10266"/>
                    <a:pt x="1930" y="10266"/>
                  </a:cubicBezTo>
                  <a:lnTo>
                    <a:pt x="111242" y="10266"/>
                  </a:lnTo>
                  <a:cubicBezTo>
                    <a:pt x="112307" y="10266"/>
                    <a:pt x="113171" y="9403"/>
                    <a:pt x="113171" y="8337"/>
                  </a:cubicBezTo>
                  <a:lnTo>
                    <a:pt x="113171" y="1930"/>
                  </a:lnTo>
                  <a:cubicBezTo>
                    <a:pt x="113171" y="865"/>
                    <a:pt x="112306" y="1"/>
                    <a:pt x="111242" y="1"/>
                  </a:cubicBezTo>
                  <a:close/>
                </a:path>
              </a:pathLst>
            </a:custGeom>
            <a:solidFill>
              <a:schemeClr val="lt1">
                <a:alpha val="8705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4" name="Google Shape;6134;p200"/>
            <p:cNvSpPr/>
            <p:nvPr/>
          </p:nvSpPr>
          <p:spPr>
            <a:xfrm>
              <a:off x="-128156" y="4719236"/>
              <a:ext cx="9448682" cy="304339"/>
            </a:xfrm>
            <a:custGeom>
              <a:avLst/>
              <a:gdLst/>
              <a:ahLst/>
              <a:cxnLst/>
              <a:rect l="l" t="t" r="r" b="b"/>
              <a:pathLst>
                <a:path w="183907" h="7083" extrusionOk="0">
                  <a:moveTo>
                    <a:pt x="0" y="1"/>
                  </a:moveTo>
                  <a:lnTo>
                    <a:pt x="0" y="1928"/>
                  </a:lnTo>
                  <a:lnTo>
                    <a:pt x="0" y="5153"/>
                  </a:lnTo>
                  <a:lnTo>
                    <a:pt x="0" y="7082"/>
                  </a:lnTo>
                  <a:lnTo>
                    <a:pt x="183906" y="7082"/>
                  </a:lnTo>
                  <a:lnTo>
                    <a:pt x="183906" y="5153"/>
                  </a:lnTo>
                  <a:lnTo>
                    <a:pt x="183906" y="1928"/>
                  </a:lnTo>
                  <a:lnTo>
                    <a:pt x="183906"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135" name="Google Shape;6135;p200"/>
            <p:cNvGrpSpPr/>
            <p:nvPr/>
          </p:nvGrpSpPr>
          <p:grpSpPr>
            <a:xfrm>
              <a:off x="210973" y="4857505"/>
              <a:ext cx="8770424" cy="27714"/>
              <a:chOff x="175061" y="4863355"/>
              <a:chExt cx="8770424" cy="27714"/>
            </a:xfrm>
          </p:grpSpPr>
          <p:sp>
            <p:nvSpPr>
              <p:cNvPr id="6136" name="Google Shape;6136;p200"/>
              <p:cNvSpPr/>
              <p:nvPr/>
            </p:nvSpPr>
            <p:spPr>
              <a:xfrm>
                <a:off x="3838202" y="4863355"/>
                <a:ext cx="5107283" cy="27714"/>
              </a:xfrm>
              <a:custGeom>
                <a:avLst/>
                <a:gdLst/>
                <a:ahLst/>
                <a:cxnLst/>
                <a:rect l="l" t="t" r="r" b="b"/>
                <a:pathLst>
                  <a:path w="99407" h="645" extrusionOk="0">
                    <a:moveTo>
                      <a:pt x="321" y="0"/>
                    </a:moveTo>
                    <a:cubicBezTo>
                      <a:pt x="145" y="0"/>
                      <a:pt x="1" y="146"/>
                      <a:pt x="1" y="323"/>
                    </a:cubicBezTo>
                    <a:cubicBezTo>
                      <a:pt x="1" y="500"/>
                      <a:pt x="144" y="644"/>
                      <a:pt x="321" y="644"/>
                    </a:cubicBezTo>
                    <a:lnTo>
                      <a:pt x="4273" y="644"/>
                    </a:lnTo>
                    <a:cubicBezTo>
                      <a:pt x="4451" y="644"/>
                      <a:pt x="4595" y="501"/>
                      <a:pt x="4593" y="323"/>
                    </a:cubicBezTo>
                    <a:cubicBezTo>
                      <a:pt x="4593" y="146"/>
                      <a:pt x="4451" y="0"/>
                      <a:pt x="4273" y="0"/>
                    </a:cubicBezTo>
                    <a:close/>
                    <a:moveTo>
                      <a:pt x="8224" y="0"/>
                    </a:moveTo>
                    <a:cubicBezTo>
                      <a:pt x="8048" y="0"/>
                      <a:pt x="7903" y="146"/>
                      <a:pt x="7903" y="323"/>
                    </a:cubicBezTo>
                    <a:cubicBezTo>
                      <a:pt x="7903" y="500"/>
                      <a:pt x="8047" y="644"/>
                      <a:pt x="8224" y="644"/>
                    </a:cubicBezTo>
                    <a:lnTo>
                      <a:pt x="12174" y="644"/>
                    </a:lnTo>
                    <a:cubicBezTo>
                      <a:pt x="12351" y="644"/>
                      <a:pt x="12496" y="501"/>
                      <a:pt x="12496" y="323"/>
                    </a:cubicBezTo>
                    <a:cubicBezTo>
                      <a:pt x="12496" y="146"/>
                      <a:pt x="12353" y="0"/>
                      <a:pt x="12175" y="0"/>
                    </a:cubicBezTo>
                    <a:close/>
                    <a:moveTo>
                      <a:pt x="16125" y="0"/>
                    </a:moveTo>
                    <a:cubicBezTo>
                      <a:pt x="15949" y="0"/>
                      <a:pt x="15805" y="146"/>
                      <a:pt x="15805" y="323"/>
                    </a:cubicBezTo>
                    <a:cubicBezTo>
                      <a:pt x="15805" y="500"/>
                      <a:pt x="15947" y="644"/>
                      <a:pt x="16125" y="644"/>
                    </a:cubicBezTo>
                    <a:lnTo>
                      <a:pt x="20076" y="644"/>
                    </a:lnTo>
                    <a:cubicBezTo>
                      <a:pt x="20253" y="644"/>
                      <a:pt x="20396" y="501"/>
                      <a:pt x="20396" y="323"/>
                    </a:cubicBezTo>
                    <a:cubicBezTo>
                      <a:pt x="20396" y="146"/>
                      <a:pt x="20253" y="0"/>
                      <a:pt x="20076" y="0"/>
                    </a:cubicBezTo>
                    <a:close/>
                    <a:moveTo>
                      <a:pt x="24025" y="0"/>
                    </a:moveTo>
                    <a:cubicBezTo>
                      <a:pt x="23849" y="0"/>
                      <a:pt x="23704" y="146"/>
                      <a:pt x="23704" y="323"/>
                    </a:cubicBezTo>
                    <a:cubicBezTo>
                      <a:pt x="23704" y="500"/>
                      <a:pt x="23848" y="644"/>
                      <a:pt x="24025" y="644"/>
                    </a:cubicBezTo>
                    <a:lnTo>
                      <a:pt x="27975" y="644"/>
                    </a:lnTo>
                    <a:cubicBezTo>
                      <a:pt x="28153" y="644"/>
                      <a:pt x="28298" y="501"/>
                      <a:pt x="28298" y="323"/>
                    </a:cubicBezTo>
                    <a:cubicBezTo>
                      <a:pt x="28298" y="146"/>
                      <a:pt x="28153" y="0"/>
                      <a:pt x="27975" y="0"/>
                    </a:cubicBezTo>
                    <a:close/>
                    <a:moveTo>
                      <a:pt x="31926" y="0"/>
                    </a:moveTo>
                    <a:cubicBezTo>
                      <a:pt x="31749" y="0"/>
                      <a:pt x="31605" y="146"/>
                      <a:pt x="31605" y="323"/>
                    </a:cubicBezTo>
                    <a:cubicBezTo>
                      <a:pt x="31605" y="500"/>
                      <a:pt x="31749" y="644"/>
                      <a:pt x="31926" y="644"/>
                    </a:cubicBezTo>
                    <a:lnTo>
                      <a:pt x="35877" y="644"/>
                    </a:lnTo>
                    <a:cubicBezTo>
                      <a:pt x="36054" y="644"/>
                      <a:pt x="36198" y="501"/>
                      <a:pt x="36198" y="323"/>
                    </a:cubicBezTo>
                    <a:cubicBezTo>
                      <a:pt x="36198" y="146"/>
                      <a:pt x="36054" y="0"/>
                      <a:pt x="35877" y="0"/>
                    </a:cubicBezTo>
                    <a:close/>
                    <a:moveTo>
                      <a:pt x="39828" y="0"/>
                    </a:moveTo>
                    <a:cubicBezTo>
                      <a:pt x="39650" y="0"/>
                      <a:pt x="39505" y="146"/>
                      <a:pt x="39505" y="323"/>
                    </a:cubicBezTo>
                    <a:cubicBezTo>
                      <a:pt x="39505" y="500"/>
                      <a:pt x="39650" y="644"/>
                      <a:pt x="39828" y="644"/>
                    </a:cubicBezTo>
                    <a:lnTo>
                      <a:pt x="43778" y="644"/>
                    </a:lnTo>
                    <a:cubicBezTo>
                      <a:pt x="43955" y="644"/>
                      <a:pt x="44100" y="501"/>
                      <a:pt x="44100" y="323"/>
                    </a:cubicBezTo>
                    <a:cubicBezTo>
                      <a:pt x="44100" y="146"/>
                      <a:pt x="43955" y="0"/>
                      <a:pt x="43778" y="0"/>
                    </a:cubicBezTo>
                    <a:close/>
                    <a:moveTo>
                      <a:pt x="47729" y="0"/>
                    </a:moveTo>
                    <a:cubicBezTo>
                      <a:pt x="47551" y="0"/>
                      <a:pt x="47407" y="146"/>
                      <a:pt x="47407" y="323"/>
                    </a:cubicBezTo>
                    <a:cubicBezTo>
                      <a:pt x="47407" y="500"/>
                      <a:pt x="47551" y="644"/>
                      <a:pt x="47729" y="644"/>
                    </a:cubicBezTo>
                    <a:lnTo>
                      <a:pt x="51679" y="644"/>
                    </a:lnTo>
                    <a:cubicBezTo>
                      <a:pt x="51857" y="644"/>
                      <a:pt x="52000" y="501"/>
                      <a:pt x="52001" y="323"/>
                    </a:cubicBezTo>
                    <a:cubicBezTo>
                      <a:pt x="52001" y="146"/>
                      <a:pt x="51857" y="0"/>
                      <a:pt x="51679" y="0"/>
                    </a:cubicBezTo>
                    <a:close/>
                    <a:moveTo>
                      <a:pt x="55629" y="0"/>
                    </a:moveTo>
                    <a:cubicBezTo>
                      <a:pt x="55452" y="0"/>
                      <a:pt x="55307" y="146"/>
                      <a:pt x="55307" y="323"/>
                    </a:cubicBezTo>
                    <a:cubicBezTo>
                      <a:pt x="55307" y="500"/>
                      <a:pt x="55452" y="644"/>
                      <a:pt x="55629" y="644"/>
                    </a:cubicBezTo>
                    <a:lnTo>
                      <a:pt x="59580" y="644"/>
                    </a:lnTo>
                    <a:cubicBezTo>
                      <a:pt x="59756" y="644"/>
                      <a:pt x="59901" y="501"/>
                      <a:pt x="59901" y="323"/>
                    </a:cubicBezTo>
                    <a:cubicBezTo>
                      <a:pt x="59901" y="146"/>
                      <a:pt x="59756" y="0"/>
                      <a:pt x="59580" y="0"/>
                    </a:cubicBezTo>
                    <a:close/>
                    <a:moveTo>
                      <a:pt x="63530" y="0"/>
                    </a:moveTo>
                    <a:cubicBezTo>
                      <a:pt x="63352" y="0"/>
                      <a:pt x="63208" y="146"/>
                      <a:pt x="63208" y="323"/>
                    </a:cubicBezTo>
                    <a:cubicBezTo>
                      <a:pt x="63208" y="500"/>
                      <a:pt x="63352" y="644"/>
                      <a:pt x="63530" y="644"/>
                    </a:cubicBezTo>
                    <a:lnTo>
                      <a:pt x="67481" y="644"/>
                    </a:lnTo>
                    <a:cubicBezTo>
                      <a:pt x="67658" y="644"/>
                      <a:pt x="67802" y="501"/>
                      <a:pt x="67802" y="323"/>
                    </a:cubicBezTo>
                    <a:cubicBezTo>
                      <a:pt x="67802" y="146"/>
                      <a:pt x="67658" y="0"/>
                      <a:pt x="67481" y="0"/>
                    </a:cubicBezTo>
                    <a:close/>
                    <a:moveTo>
                      <a:pt x="71430" y="0"/>
                    </a:moveTo>
                    <a:cubicBezTo>
                      <a:pt x="71254" y="0"/>
                      <a:pt x="71109" y="146"/>
                      <a:pt x="71109" y="323"/>
                    </a:cubicBezTo>
                    <a:cubicBezTo>
                      <a:pt x="71109" y="500"/>
                      <a:pt x="71254" y="644"/>
                      <a:pt x="71430" y="644"/>
                    </a:cubicBezTo>
                    <a:lnTo>
                      <a:pt x="75381" y="644"/>
                    </a:lnTo>
                    <a:cubicBezTo>
                      <a:pt x="75559" y="644"/>
                      <a:pt x="75703" y="501"/>
                      <a:pt x="75703" y="323"/>
                    </a:cubicBezTo>
                    <a:cubicBezTo>
                      <a:pt x="75703" y="146"/>
                      <a:pt x="75559" y="0"/>
                      <a:pt x="75381" y="0"/>
                    </a:cubicBezTo>
                    <a:close/>
                    <a:moveTo>
                      <a:pt x="79331" y="0"/>
                    </a:moveTo>
                    <a:cubicBezTo>
                      <a:pt x="79154" y="0"/>
                      <a:pt x="79010" y="146"/>
                      <a:pt x="79010" y="323"/>
                    </a:cubicBezTo>
                    <a:cubicBezTo>
                      <a:pt x="79010" y="500"/>
                      <a:pt x="79154" y="644"/>
                      <a:pt x="79331" y="644"/>
                    </a:cubicBezTo>
                    <a:lnTo>
                      <a:pt x="83282" y="644"/>
                    </a:lnTo>
                    <a:cubicBezTo>
                      <a:pt x="83459" y="644"/>
                      <a:pt x="83603" y="501"/>
                      <a:pt x="83603" y="323"/>
                    </a:cubicBezTo>
                    <a:cubicBezTo>
                      <a:pt x="83603" y="146"/>
                      <a:pt x="83459" y="0"/>
                      <a:pt x="83282" y="0"/>
                    </a:cubicBezTo>
                    <a:close/>
                    <a:moveTo>
                      <a:pt x="87232" y="0"/>
                    </a:moveTo>
                    <a:cubicBezTo>
                      <a:pt x="87055" y="0"/>
                      <a:pt x="86910" y="146"/>
                      <a:pt x="86910" y="323"/>
                    </a:cubicBezTo>
                    <a:cubicBezTo>
                      <a:pt x="86910" y="500"/>
                      <a:pt x="87054" y="644"/>
                      <a:pt x="87232" y="644"/>
                    </a:cubicBezTo>
                    <a:lnTo>
                      <a:pt x="91183" y="644"/>
                    </a:lnTo>
                    <a:cubicBezTo>
                      <a:pt x="91360" y="644"/>
                      <a:pt x="91505" y="501"/>
                      <a:pt x="91504" y="323"/>
                    </a:cubicBezTo>
                    <a:cubicBezTo>
                      <a:pt x="91504" y="146"/>
                      <a:pt x="91360" y="0"/>
                      <a:pt x="91183" y="0"/>
                    </a:cubicBezTo>
                    <a:close/>
                    <a:moveTo>
                      <a:pt x="95132" y="0"/>
                    </a:moveTo>
                    <a:cubicBezTo>
                      <a:pt x="94955" y="0"/>
                      <a:pt x="94811" y="146"/>
                      <a:pt x="94811" y="323"/>
                    </a:cubicBezTo>
                    <a:cubicBezTo>
                      <a:pt x="94811" y="500"/>
                      <a:pt x="94955" y="644"/>
                      <a:pt x="95132" y="644"/>
                    </a:cubicBezTo>
                    <a:lnTo>
                      <a:pt x="99084" y="644"/>
                    </a:lnTo>
                    <a:cubicBezTo>
                      <a:pt x="99261" y="644"/>
                      <a:pt x="99406" y="501"/>
                      <a:pt x="99406" y="323"/>
                    </a:cubicBezTo>
                    <a:cubicBezTo>
                      <a:pt x="99406" y="146"/>
                      <a:pt x="99261" y="0"/>
                      <a:pt x="9908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7" name="Google Shape;6137;p200"/>
              <p:cNvSpPr/>
              <p:nvPr/>
            </p:nvSpPr>
            <p:spPr>
              <a:xfrm>
                <a:off x="175061" y="4863355"/>
                <a:ext cx="5107180" cy="27714"/>
              </a:xfrm>
              <a:custGeom>
                <a:avLst/>
                <a:gdLst/>
                <a:ahLst/>
                <a:cxnLst/>
                <a:rect l="l" t="t" r="r" b="b"/>
                <a:pathLst>
                  <a:path w="99405" h="645" extrusionOk="0">
                    <a:moveTo>
                      <a:pt x="321" y="0"/>
                    </a:moveTo>
                    <a:cubicBezTo>
                      <a:pt x="145" y="0"/>
                      <a:pt x="1" y="146"/>
                      <a:pt x="1" y="323"/>
                    </a:cubicBezTo>
                    <a:cubicBezTo>
                      <a:pt x="1" y="500"/>
                      <a:pt x="143" y="644"/>
                      <a:pt x="321" y="644"/>
                    </a:cubicBezTo>
                    <a:lnTo>
                      <a:pt x="4273" y="644"/>
                    </a:lnTo>
                    <a:cubicBezTo>
                      <a:pt x="4449" y="644"/>
                      <a:pt x="4593" y="501"/>
                      <a:pt x="4593" y="323"/>
                    </a:cubicBezTo>
                    <a:cubicBezTo>
                      <a:pt x="4593" y="146"/>
                      <a:pt x="4450" y="0"/>
                      <a:pt x="4273" y="0"/>
                    </a:cubicBezTo>
                    <a:close/>
                    <a:moveTo>
                      <a:pt x="8221" y="0"/>
                    </a:moveTo>
                    <a:cubicBezTo>
                      <a:pt x="8045" y="0"/>
                      <a:pt x="7900" y="146"/>
                      <a:pt x="7900" y="323"/>
                    </a:cubicBezTo>
                    <a:cubicBezTo>
                      <a:pt x="7900" y="500"/>
                      <a:pt x="8043" y="644"/>
                      <a:pt x="8221" y="644"/>
                    </a:cubicBezTo>
                    <a:lnTo>
                      <a:pt x="12172" y="644"/>
                    </a:lnTo>
                    <a:cubicBezTo>
                      <a:pt x="12350" y="644"/>
                      <a:pt x="12494" y="501"/>
                      <a:pt x="12493" y="323"/>
                    </a:cubicBezTo>
                    <a:cubicBezTo>
                      <a:pt x="12493" y="146"/>
                      <a:pt x="12350" y="0"/>
                      <a:pt x="12172" y="0"/>
                    </a:cubicBezTo>
                    <a:close/>
                    <a:moveTo>
                      <a:pt x="16123" y="0"/>
                    </a:moveTo>
                    <a:cubicBezTo>
                      <a:pt x="15947" y="0"/>
                      <a:pt x="15803" y="146"/>
                      <a:pt x="15803" y="323"/>
                    </a:cubicBezTo>
                    <a:cubicBezTo>
                      <a:pt x="15803" y="500"/>
                      <a:pt x="15946" y="644"/>
                      <a:pt x="16123" y="644"/>
                    </a:cubicBezTo>
                    <a:lnTo>
                      <a:pt x="20074" y="644"/>
                    </a:lnTo>
                    <a:cubicBezTo>
                      <a:pt x="20252" y="644"/>
                      <a:pt x="20396" y="501"/>
                      <a:pt x="20394" y="323"/>
                    </a:cubicBezTo>
                    <a:cubicBezTo>
                      <a:pt x="20394" y="146"/>
                      <a:pt x="20252" y="0"/>
                      <a:pt x="20074" y="0"/>
                    </a:cubicBezTo>
                    <a:close/>
                    <a:moveTo>
                      <a:pt x="24025" y="0"/>
                    </a:moveTo>
                    <a:cubicBezTo>
                      <a:pt x="23849" y="0"/>
                      <a:pt x="23704" y="146"/>
                      <a:pt x="23704" y="323"/>
                    </a:cubicBezTo>
                    <a:cubicBezTo>
                      <a:pt x="23704" y="500"/>
                      <a:pt x="23848" y="644"/>
                      <a:pt x="24025" y="644"/>
                    </a:cubicBezTo>
                    <a:lnTo>
                      <a:pt x="27975" y="644"/>
                    </a:lnTo>
                    <a:cubicBezTo>
                      <a:pt x="28152" y="644"/>
                      <a:pt x="28295" y="501"/>
                      <a:pt x="28296" y="323"/>
                    </a:cubicBezTo>
                    <a:cubicBezTo>
                      <a:pt x="28296" y="146"/>
                      <a:pt x="28152" y="0"/>
                      <a:pt x="27975" y="0"/>
                    </a:cubicBezTo>
                    <a:close/>
                    <a:moveTo>
                      <a:pt x="31925" y="0"/>
                    </a:moveTo>
                    <a:cubicBezTo>
                      <a:pt x="31747" y="0"/>
                      <a:pt x="31603" y="146"/>
                      <a:pt x="31603" y="323"/>
                    </a:cubicBezTo>
                    <a:cubicBezTo>
                      <a:pt x="31603" y="500"/>
                      <a:pt x="31747" y="644"/>
                      <a:pt x="31925" y="644"/>
                    </a:cubicBezTo>
                    <a:lnTo>
                      <a:pt x="35874" y="644"/>
                    </a:lnTo>
                    <a:cubicBezTo>
                      <a:pt x="36053" y="644"/>
                      <a:pt x="36197" y="501"/>
                      <a:pt x="36197" y="323"/>
                    </a:cubicBezTo>
                    <a:cubicBezTo>
                      <a:pt x="36197" y="146"/>
                      <a:pt x="36053" y="0"/>
                      <a:pt x="35874" y="0"/>
                    </a:cubicBezTo>
                    <a:close/>
                    <a:moveTo>
                      <a:pt x="39826" y="0"/>
                    </a:moveTo>
                    <a:cubicBezTo>
                      <a:pt x="39649" y="0"/>
                      <a:pt x="39504" y="146"/>
                      <a:pt x="39504" y="323"/>
                    </a:cubicBezTo>
                    <a:cubicBezTo>
                      <a:pt x="39504" y="500"/>
                      <a:pt x="39649" y="644"/>
                      <a:pt x="39826" y="644"/>
                    </a:cubicBezTo>
                    <a:lnTo>
                      <a:pt x="43776" y="644"/>
                    </a:lnTo>
                    <a:cubicBezTo>
                      <a:pt x="43954" y="644"/>
                      <a:pt x="44099" y="501"/>
                      <a:pt x="44099" y="323"/>
                    </a:cubicBezTo>
                    <a:cubicBezTo>
                      <a:pt x="44099" y="146"/>
                      <a:pt x="43954" y="0"/>
                      <a:pt x="43776" y="0"/>
                    </a:cubicBezTo>
                    <a:close/>
                    <a:moveTo>
                      <a:pt x="47727" y="0"/>
                    </a:moveTo>
                    <a:cubicBezTo>
                      <a:pt x="47550" y="0"/>
                      <a:pt x="47406" y="146"/>
                      <a:pt x="47406" y="323"/>
                    </a:cubicBezTo>
                    <a:cubicBezTo>
                      <a:pt x="47406" y="500"/>
                      <a:pt x="47550" y="644"/>
                      <a:pt x="47727" y="644"/>
                    </a:cubicBezTo>
                    <a:lnTo>
                      <a:pt x="51678" y="644"/>
                    </a:lnTo>
                    <a:cubicBezTo>
                      <a:pt x="51855" y="644"/>
                      <a:pt x="51998" y="501"/>
                      <a:pt x="51999" y="323"/>
                    </a:cubicBezTo>
                    <a:cubicBezTo>
                      <a:pt x="51999" y="146"/>
                      <a:pt x="51855" y="0"/>
                      <a:pt x="51678" y="0"/>
                    </a:cubicBezTo>
                    <a:close/>
                    <a:moveTo>
                      <a:pt x="55628" y="0"/>
                    </a:moveTo>
                    <a:cubicBezTo>
                      <a:pt x="55450" y="0"/>
                      <a:pt x="55305" y="146"/>
                      <a:pt x="55305" y="323"/>
                    </a:cubicBezTo>
                    <a:cubicBezTo>
                      <a:pt x="55305" y="500"/>
                      <a:pt x="55450" y="644"/>
                      <a:pt x="55628" y="644"/>
                    </a:cubicBezTo>
                    <a:lnTo>
                      <a:pt x="59579" y="644"/>
                    </a:lnTo>
                    <a:cubicBezTo>
                      <a:pt x="59755" y="644"/>
                      <a:pt x="59900" y="501"/>
                      <a:pt x="59900" y="323"/>
                    </a:cubicBezTo>
                    <a:cubicBezTo>
                      <a:pt x="59900" y="146"/>
                      <a:pt x="59755" y="0"/>
                      <a:pt x="59579" y="0"/>
                    </a:cubicBezTo>
                    <a:close/>
                    <a:moveTo>
                      <a:pt x="63528" y="0"/>
                    </a:moveTo>
                    <a:cubicBezTo>
                      <a:pt x="63351" y="0"/>
                      <a:pt x="63207" y="146"/>
                      <a:pt x="63207" y="323"/>
                    </a:cubicBezTo>
                    <a:cubicBezTo>
                      <a:pt x="63207" y="500"/>
                      <a:pt x="63351" y="644"/>
                      <a:pt x="63528" y="644"/>
                    </a:cubicBezTo>
                    <a:lnTo>
                      <a:pt x="67479" y="644"/>
                    </a:lnTo>
                    <a:cubicBezTo>
                      <a:pt x="67657" y="644"/>
                      <a:pt x="67801" y="501"/>
                      <a:pt x="67801" y="323"/>
                    </a:cubicBezTo>
                    <a:cubicBezTo>
                      <a:pt x="67801" y="146"/>
                      <a:pt x="67657" y="0"/>
                      <a:pt x="67479" y="0"/>
                    </a:cubicBezTo>
                    <a:close/>
                    <a:moveTo>
                      <a:pt x="71429" y="0"/>
                    </a:moveTo>
                    <a:cubicBezTo>
                      <a:pt x="71253" y="0"/>
                      <a:pt x="71108" y="146"/>
                      <a:pt x="71108" y="323"/>
                    </a:cubicBezTo>
                    <a:cubicBezTo>
                      <a:pt x="71108" y="500"/>
                      <a:pt x="71253" y="644"/>
                      <a:pt x="71429" y="644"/>
                    </a:cubicBezTo>
                    <a:lnTo>
                      <a:pt x="75380" y="644"/>
                    </a:lnTo>
                    <a:cubicBezTo>
                      <a:pt x="75557" y="644"/>
                      <a:pt x="75700" y="501"/>
                      <a:pt x="75700" y="323"/>
                    </a:cubicBezTo>
                    <a:cubicBezTo>
                      <a:pt x="75700" y="146"/>
                      <a:pt x="75557" y="0"/>
                      <a:pt x="75380" y="0"/>
                    </a:cubicBezTo>
                    <a:close/>
                    <a:moveTo>
                      <a:pt x="79331" y="0"/>
                    </a:moveTo>
                    <a:cubicBezTo>
                      <a:pt x="79153" y="0"/>
                      <a:pt x="79009" y="146"/>
                      <a:pt x="79009" y="323"/>
                    </a:cubicBezTo>
                    <a:cubicBezTo>
                      <a:pt x="79009" y="500"/>
                      <a:pt x="79153" y="644"/>
                      <a:pt x="79331" y="644"/>
                    </a:cubicBezTo>
                    <a:lnTo>
                      <a:pt x="83282" y="644"/>
                    </a:lnTo>
                    <a:cubicBezTo>
                      <a:pt x="83459" y="644"/>
                      <a:pt x="83602" y="501"/>
                      <a:pt x="83603" y="323"/>
                    </a:cubicBezTo>
                    <a:cubicBezTo>
                      <a:pt x="83603" y="146"/>
                      <a:pt x="83459" y="0"/>
                      <a:pt x="83282" y="0"/>
                    </a:cubicBezTo>
                    <a:close/>
                    <a:moveTo>
                      <a:pt x="87230" y="0"/>
                    </a:moveTo>
                    <a:cubicBezTo>
                      <a:pt x="87054" y="0"/>
                      <a:pt x="86909" y="146"/>
                      <a:pt x="86909" y="323"/>
                    </a:cubicBezTo>
                    <a:cubicBezTo>
                      <a:pt x="86909" y="500"/>
                      <a:pt x="87053" y="644"/>
                      <a:pt x="87230" y="644"/>
                    </a:cubicBezTo>
                    <a:lnTo>
                      <a:pt x="91181" y="644"/>
                    </a:lnTo>
                    <a:cubicBezTo>
                      <a:pt x="91359" y="644"/>
                      <a:pt x="91504" y="501"/>
                      <a:pt x="91501" y="323"/>
                    </a:cubicBezTo>
                    <a:cubicBezTo>
                      <a:pt x="91501" y="146"/>
                      <a:pt x="91359" y="0"/>
                      <a:pt x="91181" y="0"/>
                    </a:cubicBezTo>
                    <a:close/>
                    <a:moveTo>
                      <a:pt x="95131" y="0"/>
                    </a:moveTo>
                    <a:cubicBezTo>
                      <a:pt x="94953" y="0"/>
                      <a:pt x="94809" y="146"/>
                      <a:pt x="94809" y="323"/>
                    </a:cubicBezTo>
                    <a:cubicBezTo>
                      <a:pt x="94809" y="500"/>
                      <a:pt x="94953" y="644"/>
                      <a:pt x="95131" y="644"/>
                    </a:cubicBezTo>
                    <a:lnTo>
                      <a:pt x="99083" y="644"/>
                    </a:lnTo>
                    <a:cubicBezTo>
                      <a:pt x="99260" y="644"/>
                      <a:pt x="99404" y="501"/>
                      <a:pt x="99404" y="323"/>
                    </a:cubicBezTo>
                    <a:cubicBezTo>
                      <a:pt x="99404" y="146"/>
                      <a:pt x="99259" y="0"/>
                      <a:pt x="9908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6138" name="Google Shape;6138;p20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solidFill>
          <a:schemeClr val="dk2"/>
        </a:solidFill>
        <a:effectLst/>
      </p:bgPr>
    </p:bg>
    <p:spTree>
      <p:nvGrpSpPr>
        <p:cNvPr id="1" name="Shape 6139"/>
        <p:cNvGrpSpPr/>
        <p:nvPr/>
      </p:nvGrpSpPr>
      <p:grpSpPr>
        <a:xfrm>
          <a:off x="0" y="0"/>
          <a:ext cx="0" cy="0"/>
          <a:chOff x="0" y="0"/>
          <a:chExt cx="0" cy="0"/>
        </a:xfrm>
      </p:grpSpPr>
      <p:sp>
        <p:nvSpPr>
          <p:cNvPr id="6140" name="Google Shape;6140;p201"/>
          <p:cNvSpPr txBox="1">
            <a:spLocks noGrp="1"/>
          </p:cNvSpPr>
          <p:nvPr>
            <p:ph type="body" idx="1"/>
          </p:nvPr>
        </p:nvSpPr>
        <p:spPr>
          <a:xfrm>
            <a:off x="1318875" y="2167250"/>
            <a:ext cx="2973900" cy="1320000"/>
          </a:xfrm>
          <a:prstGeom prst="rect">
            <a:avLst/>
          </a:prstGeom>
          <a:noFill/>
          <a:ln>
            <a:noFill/>
          </a:ln>
        </p:spPr>
        <p:txBody>
          <a:bodyPr spcFirstLastPara="1" wrap="square" lIns="91425" tIns="91425" rIns="91425" bIns="91425" anchor="ctr" anchorCtr="0">
            <a:noAutofit/>
          </a:bodyPr>
          <a:lstStyle>
            <a:lvl1pPr marL="457200" lvl="0" indent="-317500" algn="l">
              <a:lnSpc>
                <a:spcPct val="100000"/>
              </a:lnSpc>
              <a:spcBef>
                <a:spcPts val="0"/>
              </a:spcBef>
              <a:spcAft>
                <a:spcPts val="0"/>
              </a:spcAft>
              <a:buSzPts val="1400"/>
              <a:buFont typeface="Comfortaa"/>
              <a:buChar char="●"/>
              <a:defRPr>
                <a:latin typeface="Comfortaa"/>
                <a:ea typeface="Comfortaa"/>
                <a:cs typeface="Comfortaa"/>
                <a:sym typeface="Comfortaa"/>
              </a:defRPr>
            </a:lvl1pPr>
            <a:lvl2pPr marL="914400" lvl="1" indent="-317500" algn="l">
              <a:lnSpc>
                <a:spcPct val="100000"/>
              </a:lnSpc>
              <a:spcBef>
                <a:spcPts val="0"/>
              </a:spcBef>
              <a:spcAft>
                <a:spcPts val="0"/>
              </a:spcAft>
              <a:buSzPts val="1400"/>
              <a:buFont typeface="Comfortaa"/>
              <a:buChar char="○"/>
              <a:defRPr>
                <a:latin typeface="Comfortaa"/>
                <a:ea typeface="Comfortaa"/>
                <a:cs typeface="Comfortaa"/>
                <a:sym typeface="Comfortaa"/>
              </a:defRPr>
            </a:lvl2pPr>
            <a:lvl3pPr marL="1371600" lvl="2" indent="-317500" algn="l">
              <a:lnSpc>
                <a:spcPct val="100000"/>
              </a:lnSpc>
              <a:spcBef>
                <a:spcPts val="0"/>
              </a:spcBef>
              <a:spcAft>
                <a:spcPts val="0"/>
              </a:spcAft>
              <a:buSzPts val="1400"/>
              <a:buFont typeface="Comfortaa"/>
              <a:buChar char="■"/>
              <a:defRPr>
                <a:latin typeface="Comfortaa"/>
                <a:ea typeface="Comfortaa"/>
                <a:cs typeface="Comfortaa"/>
                <a:sym typeface="Comfortaa"/>
              </a:defRPr>
            </a:lvl3pPr>
            <a:lvl4pPr marL="1828800" lvl="3" indent="-317500" algn="l">
              <a:lnSpc>
                <a:spcPct val="100000"/>
              </a:lnSpc>
              <a:spcBef>
                <a:spcPts val="0"/>
              </a:spcBef>
              <a:spcAft>
                <a:spcPts val="0"/>
              </a:spcAft>
              <a:buSzPts val="1400"/>
              <a:buFont typeface="Comfortaa"/>
              <a:buChar char="●"/>
              <a:defRPr>
                <a:latin typeface="Comfortaa"/>
                <a:ea typeface="Comfortaa"/>
                <a:cs typeface="Comfortaa"/>
                <a:sym typeface="Comfortaa"/>
              </a:defRPr>
            </a:lvl4pPr>
            <a:lvl5pPr marL="2286000" lvl="4" indent="-317500" algn="l">
              <a:lnSpc>
                <a:spcPct val="100000"/>
              </a:lnSpc>
              <a:spcBef>
                <a:spcPts val="0"/>
              </a:spcBef>
              <a:spcAft>
                <a:spcPts val="0"/>
              </a:spcAft>
              <a:buSzPts val="1400"/>
              <a:buFont typeface="Comfortaa"/>
              <a:buChar char="○"/>
              <a:defRPr>
                <a:latin typeface="Comfortaa"/>
                <a:ea typeface="Comfortaa"/>
                <a:cs typeface="Comfortaa"/>
                <a:sym typeface="Comfortaa"/>
              </a:defRPr>
            </a:lvl5pPr>
            <a:lvl6pPr marL="2743200" lvl="5" indent="-317500" algn="l">
              <a:lnSpc>
                <a:spcPct val="100000"/>
              </a:lnSpc>
              <a:spcBef>
                <a:spcPts val="0"/>
              </a:spcBef>
              <a:spcAft>
                <a:spcPts val="0"/>
              </a:spcAft>
              <a:buSzPts val="1400"/>
              <a:buFont typeface="Comfortaa"/>
              <a:buChar char="■"/>
              <a:defRPr>
                <a:latin typeface="Comfortaa"/>
                <a:ea typeface="Comfortaa"/>
                <a:cs typeface="Comfortaa"/>
                <a:sym typeface="Comfortaa"/>
              </a:defRPr>
            </a:lvl6pPr>
            <a:lvl7pPr marL="3200400" lvl="6" indent="-317500" algn="l">
              <a:lnSpc>
                <a:spcPct val="100000"/>
              </a:lnSpc>
              <a:spcBef>
                <a:spcPts val="0"/>
              </a:spcBef>
              <a:spcAft>
                <a:spcPts val="0"/>
              </a:spcAft>
              <a:buSzPts val="1400"/>
              <a:buFont typeface="Comfortaa"/>
              <a:buChar char="●"/>
              <a:defRPr>
                <a:latin typeface="Comfortaa"/>
                <a:ea typeface="Comfortaa"/>
                <a:cs typeface="Comfortaa"/>
                <a:sym typeface="Comfortaa"/>
              </a:defRPr>
            </a:lvl7pPr>
            <a:lvl8pPr marL="3657600" lvl="7" indent="-317500" algn="l">
              <a:lnSpc>
                <a:spcPct val="100000"/>
              </a:lnSpc>
              <a:spcBef>
                <a:spcPts val="0"/>
              </a:spcBef>
              <a:spcAft>
                <a:spcPts val="0"/>
              </a:spcAft>
              <a:buSzPts val="1400"/>
              <a:buFont typeface="Comfortaa"/>
              <a:buChar char="○"/>
              <a:defRPr>
                <a:latin typeface="Comfortaa"/>
                <a:ea typeface="Comfortaa"/>
                <a:cs typeface="Comfortaa"/>
                <a:sym typeface="Comfortaa"/>
              </a:defRPr>
            </a:lvl8pPr>
            <a:lvl9pPr marL="4114800" lvl="8" indent="-317500" algn="l">
              <a:lnSpc>
                <a:spcPct val="100000"/>
              </a:lnSpc>
              <a:spcBef>
                <a:spcPts val="0"/>
              </a:spcBef>
              <a:spcAft>
                <a:spcPts val="0"/>
              </a:spcAft>
              <a:buSzPts val="1400"/>
              <a:buFont typeface="Comfortaa"/>
              <a:buChar char="■"/>
              <a:defRPr>
                <a:latin typeface="Comfortaa"/>
                <a:ea typeface="Comfortaa"/>
                <a:cs typeface="Comfortaa"/>
                <a:sym typeface="Comfortaa"/>
              </a:defRPr>
            </a:lvl9pPr>
          </a:lstStyle>
          <a:p>
            <a:endParaRPr/>
          </a:p>
        </p:txBody>
      </p:sp>
      <p:sp>
        <p:nvSpPr>
          <p:cNvPr id="6141" name="Google Shape;6141;p201"/>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6142" name="Google Shape;6142;p201"/>
          <p:cNvGrpSpPr/>
          <p:nvPr/>
        </p:nvGrpSpPr>
        <p:grpSpPr>
          <a:xfrm>
            <a:off x="-3458065" y="2494963"/>
            <a:ext cx="14755008" cy="4760065"/>
            <a:chOff x="-3458065" y="2677400"/>
            <a:chExt cx="14755008" cy="4760065"/>
          </a:xfrm>
        </p:grpSpPr>
        <p:grpSp>
          <p:nvGrpSpPr>
            <p:cNvPr id="6143" name="Google Shape;6143;p201"/>
            <p:cNvGrpSpPr/>
            <p:nvPr/>
          </p:nvGrpSpPr>
          <p:grpSpPr>
            <a:xfrm>
              <a:off x="7337098" y="2823093"/>
              <a:ext cx="2043648" cy="1783419"/>
              <a:chOff x="5244975" y="1387929"/>
              <a:chExt cx="2580690" cy="2252075"/>
            </a:xfrm>
          </p:grpSpPr>
          <p:sp>
            <p:nvSpPr>
              <p:cNvPr id="6144" name="Google Shape;6144;p201"/>
              <p:cNvSpPr/>
              <p:nvPr/>
            </p:nvSpPr>
            <p:spPr>
              <a:xfrm>
                <a:off x="5745075" y="1943310"/>
                <a:ext cx="1182337" cy="153213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5" name="Google Shape;6145;p201"/>
              <p:cNvSpPr/>
              <p:nvPr/>
            </p:nvSpPr>
            <p:spPr>
              <a:xfrm>
                <a:off x="5244975" y="2369747"/>
                <a:ext cx="980250" cy="1270257"/>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6" name="Google Shape;6146;p201"/>
              <p:cNvSpPr/>
              <p:nvPr/>
            </p:nvSpPr>
            <p:spPr>
              <a:xfrm>
                <a:off x="6184375" y="1387929"/>
                <a:ext cx="1641290" cy="212686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47" name="Google Shape;6147;p201"/>
            <p:cNvGrpSpPr/>
            <p:nvPr/>
          </p:nvGrpSpPr>
          <p:grpSpPr>
            <a:xfrm>
              <a:off x="-3458065" y="2677400"/>
              <a:ext cx="14755008" cy="4760065"/>
              <a:chOff x="-3458065" y="2878050"/>
              <a:chExt cx="14755008" cy="4760065"/>
            </a:xfrm>
          </p:grpSpPr>
          <p:sp>
            <p:nvSpPr>
              <p:cNvPr id="6148" name="Google Shape;6148;p201"/>
              <p:cNvSpPr/>
              <p:nvPr/>
            </p:nvSpPr>
            <p:spPr>
              <a:xfrm rot="277051">
                <a:off x="610636" y="4290271"/>
                <a:ext cx="7922614" cy="2830697"/>
              </a:xfrm>
              <a:prstGeom prst="ellipse">
                <a:avLst/>
              </a:pr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149" name="Google Shape;6149;p201"/>
              <p:cNvGrpSpPr/>
              <p:nvPr/>
            </p:nvGrpSpPr>
            <p:grpSpPr>
              <a:xfrm>
                <a:off x="-3458065" y="2878050"/>
                <a:ext cx="8170479" cy="4760065"/>
                <a:chOff x="-3458065" y="2878050"/>
                <a:chExt cx="8170479" cy="4760065"/>
              </a:xfrm>
            </p:grpSpPr>
            <p:grpSp>
              <p:nvGrpSpPr>
                <p:cNvPr id="6150" name="Google Shape;6150;p201"/>
                <p:cNvGrpSpPr/>
                <p:nvPr/>
              </p:nvGrpSpPr>
              <p:grpSpPr>
                <a:xfrm>
                  <a:off x="106789" y="2878050"/>
                  <a:ext cx="596381" cy="1612230"/>
                  <a:chOff x="8288739" y="2495525"/>
                  <a:chExt cx="596381" cy="1612230"/>
                </a:xfrm>
              </p:grpSpPr>
              <p:sp>
                <p:nvSpPr>
                  <p:cNvPr id="6151" name="Google Shape;6151;p201"/>
                  <p:cNvSpPr/>
                  <p:nvPr/>
                </p:nvSpPr>
                <p:spPr>
                  <a:xfrm>
                    <a:off x="8564575" y="2768638"/>
                    <a:ext cx="34003" cy="1339117"/>
                  </a:xfrm>
                  <a:custGeom>
                    <a:avLst/>
                    <a:gdLst/>
                    <a:ahLst/>
                    <a:cxnLst/>
                    <a:rect l="l" t="t" r="r" b="b"/>
                    <a:pathLst>
                      <a:path w="794" h="31596" extrusionOk="0">
                        <a:moveTo>
                          <a:pt x="390" y="0"/>
                        </a:moveTo>
                        <a:cubicBezTo>
                          <a:pt x="272" y="0"/>
                          <a:pt x="175" y="94"/>
                          <a:pt x="172" y="212"/>
                        </a:cubicBezTo>
                        <a:cubicBezTo>
                          <a:pt x="22" y="6690"/>
                          <a:pt x="1" y="13200"/>
                          <a:pt x="13" y="19682"/>
                        </a:cubicBezTo>
                        <a:cubicBezTo>
                          <a:pt x="29" y="23578"/>
                          <a:pt x="58" y="27471"/>
                          <a:pt x="151" y="31365"/>
                        </a:cubicBezTo>
                        <a:cubicBezTo>
                          <a:pt x="156" y="31490"/>
                          <a:pt x="256" y="31593"/>
                          <a:pt x="382" y="31595"/>
                        </a:cubicBezTo>
                        <a:cubicBezTo>
                          <a:pt x="384" y="31595"/>
                          <a:pt x="386" y="31595"/>
                          <a:pt x="388" y="31595"/>
                        </a:cubicBezTo>
                        <a:cubicBezTo>
                          <a:pt x="516" y="31595"/>
                          <a:pt x="622" y="31494"/>
                          <a:pt x="625" y="31365"/>
                        </a:cubicBezTo>
                        <a:cubicBezTo>
                          <a:pt x="687" y="28768"/>
                          <a:pt x="719" y="26172"/>
                          <a:pt x="740" y="23576"/>
                        </a:cubicBezTo>
                        <a:cubicBezTo>
                          <a:pt x="794" y="15797"/>
                          <a:pt x="779" y="7991"/>
                          <a:pt x="605" y="212"/>
                        </a:cubicBezTo>
                        <a:cubicBezTo>
                          <a:pt x="602" y="97"/>
                          <a:pt x="510" y="3"/>
                          <a:pt x="394" y="0"/>
                        </a:cubicBezTo>
                        <a:cubicBezTo>
                          <a:pt x="393" y="0"/>
                          <a:pt x="392" y="0"/>
                          <a:pt x="390" y="0"/>
                        </a:cubicBezTo>
                        <a:close/>
                      </a:path>
                    </a:pathLst>
                  </a:custGeom>
                  <a:noFill/>
                  <a:ln w="762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6152" name="Google Shape;6152;p201"/>
                  <p:cNvSpPr/>
                  <p:nvPr/>
                </p:nvSpPr>
                <p:spPr>
                  <a:xfrm>
                    <a:off x="8288739" y="2495525"/>
                    <a:ext cx="596381" cy="994378"/>
                  </a:xfrm>
                  <a:custGeom>
                    <a:avLst/>
                    <a:gdLst/>
                    <a:ahLst/>
                    <a:cxnLst/>
                    <a:rect l="l" t="t" r="r" b="b"/>
                    <a:pathLst>
                      <a:path w="13926" h="23462" extrusionOk="0">
                        <a:moveTo>
                          <a:pt x="6850" y="1"/>
                        </a:moveTo>
                        <a:cubicBezTo>
                          <a:pt x="6205" y="1"/>
                          <a:pt x="5545" y="371"/>
                          <a:pt x="5131" y="891"/>
                        </a:cubicBezTo>
                        <a:cubicBezTo>
                          <a:pt x="4575" y="1587"/>
                          <a:pt x="4356" y="2485"/>
                          <a:pt x="4153" y="3354"/>
                        </a:cubicBezTo>
                        <a:cubicBezTo>
                          <a:pt x="4063" y="3736"/>
                          <a:pt x="4016" y="4138"/>
                          <a:pt x="3926" y="4521"/>
                        </a:cubicBezTo>
                        <a:cubicBezTo>
                          <a:pt x="2788" y="5653"/>
                          <a:pt x="1584" y="6915"/>
                          <a:pt x="1413" y="8511"/>
                        </a:cubicBezTo>
                        <a:cubicBezTo>
                          <a:pt x="1282" y="9719"/>
                          <a:pt x="1778" y="10910"/>
                          <a:pt x="1794" y="12125"/>
                        </a:cubicBezTo>
                        <a:cubicBezTo>
                          <a:pt x="1801" y="12605"/>
                          <a:pt x="1729" y="13094"/>
                          <a:pt x="1519" y="13526"/>
                        </a:cubicBezTo>
                        <a:cubicBezTo>
                          <a:pt x="1306" y="13966"/>
                          <a:pt x="959" y="14327"/>
                          <a:pt x="700" y="14742"/>
                        </a:cubicBezTo>
                        <a:cubicBezTo>
                          <a:pt x="85" y="15726"/>
                          <a:pt x="0" y="16982"/>
                          <a:pt x="305" y="18101"/>
                        </a:cubicBezTo>
                        <a:cubicBezTo>
                          <a:pt x="610" y="19219"/>
                          <a:pt x="1276" y="20213"/>
                          <a:pt x="2066" y="21063"/>
                        </a:cubicBezTo>
                        <a:cubicBezTo>
                          <a:pt x="3186" y="22268"/>
                          <a:pt x="4645" y="23250"/>
                          <a:pt x="6280" y="23430"/>
                        </a:cubicBezTo>
                        <a:cubicBezTo>
                          <a:pt x="6474" y="23451"/>
                          <a:pt x="6669" y="23461"/>
                          <a:pt x="6866" y="23461"/>
                        </a:cubicBezTo>
                        <a:cubicBezTo>
                          <a:pt x="8989" y="23461"/>
                          <a:pt x="11241" y="22260"/>
                          <a:pt x="12454" y="20550"/>
                        </a:cubicBezTo>
                        <a:cubicBezTo>
                          <a:pt x="13784" y="18679"/>
                          <a:pt x="13925" y="15961"/>
                          <a:pt x="12572" y="14108"/>
                        </a:cubicBezTo>
                        <a:cubicBezTo>
                          <a:pt x="12256" y="13675"/>
                          <a:pt x="11861" y="13275"/>
                          <a:pt x="11715" y="12760"/>
                        </a:cubicBezTo>
                        <a:cubicBezTo>
                          <a:pt x="11441" y="11787"/>
                          <a:pt x="12137" y="10837"/>
                          <a:pt x="12418" y="9865"/>
                        </a:cubicBezTo>
                        <a:cubicBezTo>
                          <a:pt x="12753" y="8702"/>
                          <a:pt x="12446" y="7374"/>
                          <a:pt x="11635" y="6474"/>
                        </a:cubicBezTo>
                        <a:cubicBezTo>
                          <a:pt x="11099" y="5881"/>
                          <a:pt x="10371" y="5475"/>
                          <a:pt x="9885" y="4839"/>
                        </a:cubicBezTo>
                        <a:cubicBezTo>
                          <a:pt x="9046" y="3740"/>
                          <a:pt x="9086" y="2187"/>
                          <a:pt x="8378" y="1000"/>
                        </a:cubicBezTo>
                        <a:cubicBezTo>
                          <a:pt x="8163" y="642"/>
                          <a:pt x="7872" y="314"/>
                          <a:pt x="7493" y="139"/>
                        </a:cubicBezTo>
                        <a:cubicBezTo>
                          <a:pt x="7287" y="44"/>
                          <a:pt x="7069" y="1"/>
                          <a:pt x="685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sp>
              <p:nvSpPr>
                <p:cNvPr id="6153" name="Google Shape;6153;p201"/>
                <p:cNvSpPr/>
                <p:nvPr/>
              </p:nvSpPr>
              <p:spPr>
                <a:xfrm rot="-351819">
                  <a:off x="-3334202" y="4410208"/>
                  <a:ext cx="7922753" cy="2830612"/>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154" name="Google Shape;6154;p201"/>
              <p:cNvSpPr/>
              <p:nvPr/>
            </p:nvSpPr>
            <p:spPr>
              <a:xfrm>
                <a:off x="1834063" y="4530646"/>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grpSp>
      <p:sp>
        <p:nvSpPr>
          <p:cNvPr id="6155" name="Google Shape;6155;p201"/>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chemeClr val="dk2"/>
        </a:solidFill>
        <a:effectLst/>
      </p:bgPr>
    </p:bg>
    <p:spTree>
      <p:nvGrpSpPr>
        <p:cNvPr id="1" name="Shape 6156"/>
        <p:cNvGrpSpPr/>
        <p:nvPr/>
      </p:nvGrpSpPr>
      <p:grpSpPr>
        <a:xfrm>
          <a:off x="0" y="0"/>
          <a:ext cx="0" cy="0"/>
          <a:chOff x="0" y="0"/>
          <a:chExt cx="0" cy="0"/>
        </a:xfrm>
      </p:grpSpPr>
      <p:grpSp>
        <p:nvGrpSpPr>
          <p:cNvPr id="6157" name="Google Shape;6157;p202"/>
          <p:cNvGrpSpPr/>
          <p:nvPr/>
        </p:nvGrpSpPr>
        <p:grpSpPr>
          <a:xfrm>
            <a:off x="-39975" y="2653525"/>
            <a:ext cx="9260906" cy="3150383"/>
            <a:chOff x="-3387" y="2679279"/>
            <a:chExt cx="9148381" cy="3111796"/>
          </a:xfrm>
        </p:grpSpPr>
        <p:grpSp>
          <p:nvGrpSpPr>
            <p:cNvPr id="6158" name="Google Shape;6158;p202"/>
            <p:cNvGrpSpPr/>
            <p:nvPr/>
          </p:nvGrpSpPr>
          <p:grpSpPr>
            <a:xfrm>
              <a:off x="-3387" y="2679279"/>
              <a:ext cx="9148381" cy="3111796"/>
              <a:chOff x="-3387" y="2679279"/>
              <a:chExt cx="9148381" cy="3111796"/>
            </a:xfrm>
          </p:grpSpPr>
          <p:sp>
            <p:nvSpPr>
              <p:cNvPr id="6159" name="Google Shape;6159;p202"/>
              <p:cNvSpPr/>
              <p:nvPr/>
            </p:nvSpPr>
            <p:spPr>
              <a:xfrm>
                <a:off x="1520" y="2679279"/>
                <a:ext cx="9143426" cy="2991226"/>
              </a:xfrm>
              <a:custGeom>
                <a:avLst/>
                <a:gdLst/>
                <a:ahLst/>
                <a:cxnLst/>
                <a:rect l="l" t="t" r="r" b="b"/>
                <a:pathLst>
                  <a:path w="188904" h="61799" extrusionOk="0">
                    <a:moveTo>
                      <a:pt x="6187" y="1"/>
                    </a:moveTo>
                    <a:cubicBezTo>
                      <a:pt x="2875" y="1"/>
                      <a:pt x="0" y="772"/>
                      <a:pt x="0" y="772"/>
                    </a:cubicBezTo>
                    <a:lnTo>
                      <a:pt x="0" y="61799"/>
                    </a:lnTo>
                    <a:lnTo>
                      <a:pt x="188903" y="61799"/>
                    </a:lnTo>
                    <a:lnTo>
                      <a:pt x="188903" y="886"/>
                    </a:lnTo>
                    <a:cubicBezTo>
                      <a:pt x="188903" y="886"/>
                      <a:pt x="188662" y="876"/>
                      <a:pt x="188235" y="876"/>
                    </a:cubicBezTo>
                    <a:cubicBezTo>
                      <a:pt x="185678" y="876"/>
                      <a:pt x="176478" y="1212"/>
                      <a:pt x="172935" y="5902"/>
                    </a:cubicBezTo>
                    <a:cubicBezTo>
                      <a:pt x="168801" y="11376"/>
                      <a:pt x="168379" y="14538"/>
                      <a:pt x="155697" y="15700"/>
                    </a:cubicBezTo>
                    <a:cubicBezTo>
                      <a:pt x="143613" y="16805"/>
                      <a:pt x="139163" y="28337"/>
                      <a:pt x="128531" y="28337"/>
                    </a:cubicBezTo>
                    <a:cubicBezTo>
                      <a:pt x="128005" y="28337"/>
                      <a:pt x="127464" y="28309"/>
                      <a:pt x="126906" y="28250"/>
                    </a:cubicBezTo>
                    <a:cubicBezTo>
                      <a:pt x="119986" y="27516"/>
                      <a:pt x="115377" y="25965"/>
                      <a:pt x="109626" y="25965"/>
                    </a:cubicBezTo>
                    <a:cubicBezTo>
                      <a:pt x="105541" y="25965"/>
                      <a:pt x="100880" y="26747"/>
                      <a:pt x="94404" y="29162"/>
                    </a:cubicBezTo>
                    <a:cubicBezTo>
                      <a:pt x="90150" y="30749"/>
                      <a:pt x="86203" y="31400"/>
                      <a:pt x="82627" y="31400"/>
                    </a:cubicBezTo>
                    <a:cubicBezTo>
                      <a:pt x="73096" y="31400"/>
                      <a:pt x="66198" y="26776"/>
                      <a:pt x="63124" y="22920"/>
                    </a:cubicBezTo>
                    <a:cubicBezTo>
                      <a:pt x="58897" y="17618"/>
                      <a:pt x="57865" y="16905"/>
                      <a:pt x="50725" y="15423"/>
                    </a:cubicBezTo>
                    <a:cubicBezTo>
                      <a:pt x="43587" y="13941"/>
                      <a:pt x="42929" y="12287"/>
                      <a:pt x="39077" y="8012"/>
                    </a:cubicBezTo>
                    <a:cubicBezTo>
                      <a:pt x="36987" y="5691"/>
                      <a:pt x="34812" y="4462"/>
                      <a:pt x="32360" y="4462"/>
                    </a:cubicBezTo>
                    <a:cubicBezTo>
                      <a:pt x="30295" y="4462"/>
                      <a:pt x="28033" y="5333"/>
                      <a:pt x="25457" y="7157"/>
                    </a:cubicBezTo>
                    <a:cubicBezTo>
                      <a:pt x="24063" y="8144"/>
                      <a:pt x="22899" y="8552"/>
                      <a:pt x="21868" y="8552"/>
                    </a:cubicBezTo>
                    <a:cubicBezTo>
                      <a:pt x="18731" y="8552"/>
                      <a:pt x="16828" y="4772"/>
                      <a:pt x="13434" y="2026"/>
                    </a:cubicBezTo>
                    <a:cubicBezTo>
                      <a:pt x="11484" y="449"/>
                      <a:pt x="8709" y="1"/>
                      <a:pt x="6187"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0" name="Google Shape;6160;p202"/>
              <p:cNvSpPr/>
              <p:nvPr/>
            </p:nvSpPr>
            <p:spPr>
              <a:xfrm>
                <a:off x="3588533" y="3798538"/>
                <a:ext cx="431557" cy="606967"/>
              </a:xfrm>
              <a:custGeom>
                <a:avLst/>
                <a:gdLst/>
                <a:ahLst/>
                <a:cxnLst/>
                <a:rect l="l" t="t" r="r" b="b"/>
                <a:pathLst>
                  <a:path w="8916" h="12540" extrusionOk="0">
                    <a:moveTo>
                      <a:pt x="3849" y="0"/>
                    </a:moveTo>
                    <a:cubicBezTo>
                      <a:pt x="3704" y="0"/>
                      <a:pt x="3558" y="31"/>
                      <a:pt x="3424" y="96"/>
                    </a:cubicBezTo>
                    <a:cubicBezTo>
                      <a:pt x="3178" y="214"/>
                      <a:pt x="3001" y="474"/>
                      <a:pt x="2890" y="766"/>
                    </a:cubicBezTo>
                    <a:cubicBezTo>
                      <a:pt x="2882" y="771"/>
                      <a:pt x="2872" y="776"/>
                      <a:pt x="2862" y="781"/>
                    </a:cubicBezTo>
                    <a:cubicBezTo>
                      <a:pt x="2785" y="832"/>
                      <a:pt x="2724" y="899"/>
                      <a:pt x="2672" y="964"/>
                    </a:cubicBezTo>
                    <a:cubicBezTo>
                      <a:pt x="2606" y="1043"/>
                      <a:pt x="2565" y="1135"/>
                      <a:pt x="2524" y="1230"/>
                    </a:cubicBezTo>
                    <a:cubicBezTo>
                      <a:pt x="2489" y="1311"/>
                      <a:pt x="2457" y="1393"/>
                      <a:pt x="2434" y="1477"/>
                    </a:cubicBezTo>
                    <a:cubicBezTo>
                      <a:pt x="2374" y="1459"/>
                      <a:pt x="2314" y="1451"/>
                      <a:pt x="2255" y="1451"/>
                    </a:cubicBezTo>
                    <a:cubicBezTo>
                      <a:pt x="1586" y="1451"/>
                      <a:pt x="968" y="2485"/>
                      <a:pt x="794" y="3003"/>
                    </a:cubicBezTo>
                    <a:cubicBezTo>
                      <a:pt x="531" y="3788"/>
                      <a:pt x="647" y="4048"/>
                      <a:pt x="1122" y="4642"/>
                    </a:cubicBezTo>
                    <a:cubicBezTo>
                      <a:pt x="84" y="4746"/>
                      <a:pt x="0" y="7145"/>
                      <a:pt x="860" y="7494"/>
                    </a:cubicBezTo>
                    <a:cubicBezTo>
                      <a:pt x="1019" y="7558"/>
                      <a:pt x="1447" y="7493"/>
                      <a:pt x="1546" y="7574"/>
                    </a:cubicBezTo>
                    <a:cubicBezTo>
                      <a:pt x="1725" y="7720"/>
                      <a:pt x="1613" y="8116"/>
                      <a:pt x="1699" y="8322"/>
                    </a:cubicBezTo>
                    <a:cubicBezTo>
                      <a:pt x="1795" y="8557"/>
                      <a:pt x="1978" y="8782"/>
                      <a:pt x="2162" y="8954"/>
                    </a:cubicBezTo>
                    <a:cubicBezTo>
                      <a:pt x="2474" y="9246"/>
                      <a:pt x="2813" y="9408"/>
                      <a:pt x="3165" y="9408"/>
                    </a:cubicBezTo>
                    <a:cubicBezTo>
                      <a:pt x="3395" y="9408"/>
                      <a:pt x="3630" y="9338"/>
                      <a:pt x="3866" y="9190"/>
                    </a:cubicBezTo>
                    <a:cubicBezTo>
                      <a:pt x="3956" y="9399"/>
                      <a:pt x="4076" y="9480"/>
                      <a:pt x="4202" y="9480"/>
                    </a:cubicBezTo>
                    <a:cubicBezTo>
                      <a:pt x="4374" y="9480"/>
                      <a:pt x="4557" y="9332"/>
                      <a:pt x="4691" y="9156"/>
                    </a:cubicBezTo>
                    <a:cubicBezTo>
                      <a:pt x="4701" y="9468"/>
                      <a:pt x="4711" y="9779"/>
                      <a:pt x="4722" y="10083"/>
                    </a:cubicBezTo>
                    <a:lnTo>
                      <a:pt x="4749" y="10724"/>
                    </a:lnTo>
                    <a:lnTo>
                      <a:pt x="4751" y="10745"/>
                    </a:lnTo>
                    <a:cubicBezTo>
                      <a:pt x="4762" y="11029"/>
                      <a:pt x="4776" y="11311"/>
                      <a:pt x="4784" y="11594"/>
                    </a:cubicBezTo>
                    <a:cubicBezTo>
                      <a:pt x="4792" y="11820"/>
                      <a:pt x="4796" y="12043"/>
                      <a:pt x="4798" y="12269"/>
                    </a:cubicBezTo>
                    <a:lnTo>
                      <a:pt x="4798" y="12315"/>
                    </a:lnTo>
                    <a:lnTo>
                      <a:pt x="4798" y="12539"/>
                    </a:lnTo>
                    <a:lnTo>
                      <a:pt x="5168" y="12539"/>
                    </a:lnTo>
                    <a:cubicBezTo>
                      <a:pt x="5164" y="12411"/>
                      <a:pt x="5162" y="12283"/>
                      <a:pt x="5159" y="12154"/>
                    </a:cubicBezTo>
                    <a:cubicBezTo>
                      <a:pt x="5155" y="12031"/>
                      <a:pt x="5149" y="11907"/>
                      <a:pt x="5141" y="11784"/>
                    </a:cubicBezTo>
                    <a:lnTo>
                      <a:pt x="5138" y="11742"/>
                    </a:lnTo>
                    <a:lnTo>
                      <a:pt x="5131" y="11605"/>
                    </a:lnTo>
                    <a:cubicBezTo>
                      <a:pt x="5119" y="11407"/>
                      <a:pt x="5106" y="11206"/>
                      <a:pt x="5096" y="11006"/>
                    </a:cubicBezTo>
                    <a:cubicBezTo>
                      <a:pt x="5085" y="10810"/>
                      <a:pt x="5074" y="10616"/>
                      <a:pt x="5064" y="10421"/>
                    </a:cubicBezTo>
                    <a:cubicBezTo>
                      <a:pt x="5064" y="10205"/>
                      <a:pt x="5062" y="9989"/>
                      <a:pt x="5061" y="9771"/>
                    </a:cubicBezTo>
                    <a:lnTo>
                      <a:pt x="5061" y="9662"/>
                    </a:lnTo>
                    <a:lnTo>
                      <a:pt x="5060" y="9513"/>
                    </a:lnTo>
                    <a:cubicBezTo>
                      <a:pt x="5059" y="9349"/>
                      <a:pt x="5056" y="9185"/>
                      <a:pt x="5052" y="9023"/>
                    </a:cubicBezTo>
                    <a:lnTo>
                      <a:pt x="5050" y="8914"/>
                    </a:lnTo>
                    <a:lnTo>
                      <a:pt x="5050" y="8899"/>
                    </a:lnTo>
                    <a:lnTo>
                      <a:pt x="5045" y="8654"/>
                    </a:lnTo>
                    <a:lnTo>
                      <a:pt x="5045" y="8654"/>
                    </a:lnTo>
                    <a:cubicBezTo>
                      <a:pt x="5302" y="8736"/>
                      <a:pt x="5616" y="8826"/>
                      <a:pt x="5891" y="8826"/>
                    </a:cubicBezTo>
                    <a:cubicBezTo>
                      <a:pt x="6257" y="8826"/>
                      <a:pt x="6553" y="8667"/>
                      <a:pt x="6553" y="8118"/>
                    </a:cubicBezTo>
                    <a:cubicBezTo>
                      <a:pt x="6732" y="8292"/>
                      <a:pt x="6920" y="8363"/>
                      <a:pt x="7101" y="8363"/>
                    </a:cubicBezTo>
                    <a:cubicBezTo>
                      <a:pt x="7926" y="8363"/>
                      <a:pt x="8610" y="6872"/>
                      <a:pt x="7707" y="6769"/>
                    </a:cubicBezTo>
                    <a:lnTo>
                      <a:pt x="7707" y="6769"/>
                    </a:lnTo>
                    <a:cubicBezTo>
                      <a:pt x="7739" y="6772"/>
                      <a:pt x="7770" y="6774"/>
                      <a:pt x="7801" y="6774"/>
                    </a:cubicBezTo>
                    <a:cubicBezTo>
                      <a:pt x="8837" y="6774"/>
                      <a:pt x="8915" y="4893"/>
                      <a:pt x="7806" y="4746"/>
                    </a:cubicBezTo>
                    <a:cubicBezTo>
                      <a:pt x="8028" y="4415"/>
                      <a:pt x="8194" y="3932"/>
                      <a:pt x="8096" y="3525"/>
                    </a:cubicBezTo>
                    <a:cubicBezTo>
                      <a:pt x="7930" y="2833"/>
                      <a:pt x="7375" y="2818"/>
                      <a:pt x="6808" y="2656"/>
                    </a:cubicBezTo>
                    <a:cubicBezTo>
                      <a:pt x="7183" y="2022"/>
                      <a:pt x="6946" y="1517"/>
                      <a:pt x="6338" y="1083"/>
                    </a:cubicBezTo>
                    <a:cubicBezTo>
                      <a:pt x="6086" y="904"/>
                      <a:pt x="5704" y="685"/>
                      <a:pt x="5357" y="685"/>
                    </a:cubicBezTo>
                    <a:cubicBezTo>
                      <a:pt x="5236" y="685"/>
                      <a:pt x="5119" y="711"/>
                      <a:pt x="5014" y="776"/>
                    </a:cubicBezTo>
                    <a:cubicBezTo>
                      <a:pt x="4964" y="745"/>
                      <a:pt x="4913" y="715"/>
                      <a:pt x="4859" y="691"/>
                    </a:cubicBezTo>
                    <a:lnTo>
                      <a:pt x="4842" y="683"/>
                    </a:lnTo>
                    <a:cubicBezTo>
                      <a:pt x="4721" y="271"/>
                      <a:pt x="4285" y="0"/>
                      <a:pt x="384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1" name="Google Shape;6161;p202"/>
              <p:cNvSpPr/>
              <p:nvPr/>
            </p:nvSpPr>
            <p:spPr>
              <a:xfrm>
                <a:off x="3196763" y="3930435"/>
                <a:ext cx="292884" cy="411905"/>
              </a:xfrm>
              <a:custGeom>
                <a:avLst/>
                <a:gdLst/>
                <a:ahLst/>
                <a:cxnLst/>
                <a:rect l="l" t="t" r="r" b="b"/>
                <a:pathLst>
                  <a:path w="6051" h="8510" extrusionOk="0">
                    <a:moveTo>
                      <a:pt x="2612" y="0"/>
                    </a:moveTo>
                    <a:cubicBezTo>
                      <a:pt x="2514" y="0"/>
                      <a:pt x="2415" y="21"/>
                      <a:pt x="2324" y="65"/>
                    </a:cubicBezTo>
                    <a:cubicBezTo>
                      <a:pt x="2157" y="146"/>
                      <a:pt x="2038" y="322"/>
                      <a:pt x="1962" y="521"/>
                    </a:cubicBezTo>
                    <a:cubicBezTo>
                      <a:pt x="1956" y="524"/>
                      <a:pt x="1949" y="527"/>
                      <a:pt x="1942" y="531"/>
                    </a:cubicBezTo>
                    <a:cubicBezTo>
                      <a:pt x="1891" y="565"/>
                      <a:pt x="1851" y="611"/>
                      <a:pt x="1813" y="655"/>
                    </a:cubicBezTo>
                    <a:cubicBezTo>
                      <a:pt x="1770" y="708"/>
                      <a:pt x="1740" y="770"/>
                      <a:pt x="1714" y="835"/>
                    </a:cubicBezTo>
                    <a:cubicBezTo>
                      <a:pt x="1690" y="890"/>
                      <a:pt x="1668" y="945"/>
                      <a:pt x="1653" y="1002"/>
                    </a:cubicBezTo>
                    <a:cubicBezTo>
                      <a:pt x="1612" y="990"/>
                      <a:pt x="1572" y="985"/>
                      <a:pt x="1532" y="985"/>
                    </a:cubicBezTo>
                    <a:cubicBezTo>
                      <a:pt x="1079" y="985"/>
                      <a:pt x="659" y="1687"/>
                      <a:pt x="541" y="2038"/>
                    </a:cubicBezTo>
                    <a:cubicBezTo>
                      <a:pt x="361" y="2572"/>
                      <a:pt x="441" y="2748"/>
                      <a:pt x="762" y="3150"/>
                    </a:cubicBezTo>
                    <a:cubicBezTo>
                      <a:pt x="59" y="3221"/>
                      <a:pt x="1" y="4850"/>
                      <a:pt x="585" y="5086"/>
                    </a:cubicBezTo>
                    <a:cubicBezTo>
                      <a:pt x="693" y="5131"/>
                      <a:pt x="982" y="5085"/>
                      <a:pt x="1050" y="5141"/>
                    </a:cubicBezTo>
                    <a:cubicBezTo>
                      <a:pt x="1172" y="5239"/>
                      <a:pt x="1096" y="5508"/>
                      <a:pt x="1153" y="5648"/>
                    </a:cubicBezTo>
                    <a:cubicBezTo>
                      <a:pt x="1219" y="5807"/>
                      <a:pt x="1344" y="5960"/>
                      <a:pt x="1468" y="6077"/>
                    </a:cubicBezTo>
                    <a:cubicBezTo>
                      <a:pt x="1681" y="6276"/>
                      <a:pt x="1910" y="6386"/>
                      <a:pt x="2148" y="6386"/>
                    </a:cubicBezTo>
                    <a:cubicBezTo>
                      <a:pt x="2304" y="6386"/>
                      <a:pt x="2464" y="6338"/>
                      <a:pt x="2625" y="6238"/>
                    </a:cubicBezTo>
                    <a:cubicBezTo>
                      <a:pt x="2686" y="6380"/>
                      <a:pt x="2767" y="6434"/>
                      <a:pt x="2853" y="6434"/>
                    </a:cubicBezTo>
                    <a:cubicBezTo>
                      <a:pt x="2969" y="6434"/>
                      <a:pt x="3093" y="6334"/>
                      <a:pt x="3185" y="6214"/>
                    </a:cubicBezTo>
                    <a:cubicBezTo>
                      <a:pt x="3190" y="6427"/>
                      <a:pt x="3198" y="6638"/>
                      <a:pt x="3206" y="6844"/>
                    </a:cubicBezTo>
                    <a:cubicBezTo>
                      <a:pt x="3211" y="6990"/>
                      <a:pt x="3217" y="7134"/>
                      <a:pt x="3223" y="7279"/>
                    </a:cubicBezTo>
                    <a:lnTo>
                      <a:pt x="3225" y="7293"/>
                    </a:lnTo>
                    <a:cubicBezTo>
                      <a:pt x="3234" y="7485"/>
                      <a:pt x="3242" y="7676"/>
                      <a:pt x="3248" y="7869"/>
                    </a:cubicBezTo>
                    <a:cubicBezTo>
                      <a:pt x="3254" y="8021"/>
                      <a:pt x="3256" y="8174"/>
                      <a:pt x="3258" y="8327"/>
                    </a:cubicBezTo>
                    <a:lnTo>
                      <a:pt x="3258" y="8358"/>
                    </a:lnTo>
                    <a:lnTo>
                      <a:pt x="3258" y="8510"/>
                    </a:lnTo>
                    <a:lnTo>
                      <a:pt x="3507" y="8510"/>
                    </a:lnTo>
                    <a:cubicBezTo>
                      <a:pt x="3505" y="8422"/>
                      <a:pt x="3504" y="8336"/>
                      <a:pt x="3501" y="8248"/>
                    </a:cubicBezTo>
                    <a:cubicBezTo>
                      <a:pt x="3500" y="8165"/>
                      <a:pt x="3495" y="8081"/>
                      <a:pt x="3490" y="7998"/>
                    </a:cubicBezTo>
                    <a:lnTo>
                      <a:pt x="3489" y="7969"/>
                    </a:lnTo>
                    <a:lnTo>
                      <a:pt x="3484" y="7876"/>
                    </a:lnTo>
                    <a:cubicBezTo>
                      <a:pt x="3476" y="7741"/>
                      <a:pt x="3468" y="7604"/>
                      <a:pt x="3460" y="7469"/>
                    </a:cubicBezTo>
                    <a:cubicBezTo>
                      <a:pt x="3453" y="7337"/>
                      <a:pt x="3445" y="7206"/>
                      <a:pt x="3439" y="7073"/>
                    </a:cubicBezTo>
                    <a:cubicBezTo>
                      <a:pt x="3439" y="6927"/>
                      <a:pt x="3438" y="6779"/>
                      <a:pt x="3436" y="6631"/>
                    </a:cubicBezTo>
                    <a:lnTo>
                      <a:pt x="3436" y="6557"/>
                    </a:lnTo>
                    <a:lnTo>
                      <a:pt x="3434" y="6456"/>
                    </a:lnTo>
                    <a:cubicBezTo>
                      <a:pt x="3433" y="6345"/>
                      <a:pt x="3432" y="6234"/>
                      <a:pt x="3429" y="6123"/>
                    </a:cubicBezTo>
                    <a:lnTo>
                      <a:pt x="3428" y="6049"/>
                    </a:lnTo>
                    <a:lnTo>
                      <a:pt x="3428" y="6039"/>
                    </a:lnTo>
                    <a:lnTo>
                      <a:pt x="3424" y="5873"/>
                    </a:lnTo>
                    <a:lnTo>
                      <a:pt x="3424" y="5873"/>
                    </a:lnTo>
                    <a:cubicBezTo>
                      <a:pt x="3599" y="5929"/>
                      <a:pt x="3812" y="5990"/>
                      <a:pt x="3998" y="5990"/>
                    </a:cubicBezTo>
                    <a:cubicBezTo>
                      <a:pt x="4247" y="5990"/>
                      <a:pt x="4448" y="5881"/>
                      <a:pt x="4448" y="5508"/>
                    </a:cubicBezTo>
                    <a:lnTo>
                      <a:pt x="4448" y="5508"/>
                    </a:lnTo>
                    <a:cubicBezTo>
                      <a:pt x="4569" y="5625"/>
                      <a:pt x="4697" y="5674"/>
                      <a:pt x="4819" y="5674"/>
                    </a:cubicBezTo>
                    <a:cubicBezTo>
                      <a:pt x="5379" y="5674"/>
                      <a:pt x="5843" y="4662"/>
                      <a:pt x="5232" y="4592"/>
                    </a:cubicBezTo>
                    <a:lnTo>
                      <a:pt x="5232" y="4592"/>
                    </a:lnTo>
                    <a:cubicBezTo>
                      <a:pt x="5254" y="4594"/>
                      <a:pt x="5275" y="4595"/>
                      <a:pt x="5295" y="4595"/>
                    </a:cubicBezTo>
                    <a:cubicBezTo>
                      <a:pt x="5997" y="4595"/>
                      <a:pt x="6051" y="3319"/>
                      <a:pt x="5297" y="3219"/>
                    </a:cubicBezTo>
                    <a:cubicBezTo>
                      <a:pt x="5448" y="2995"/>
                      <a:pt x="5560" y="2668"/>
                      <a:pt x="5494" y="2391"/>
                    </a:cubicBezTo>
                    <a:cubicBezTo>
                      <a:pt x="5383" y="1922"/>
                      <a:pt x="5005" y="1911"/>
                      <a:pt x="4621" y="1801"/>
                    </a:cubicBezTo>
                    <a:cubicBezTo>
                      <a:pt x="4874" y="1372"/>
                      <a:pt x="4715" y="1028"/>
                      <a:pt x="4302" y="734"/>
                    </a:cubicBezTo>
                    <a:cubicBezTo>
                      <a:pt x="4131" y="613"/>
                      <a:pt x="3871" y="464"/>
                      <a:pt x="3636" y="464"/>
                    </a:cubicBezTo>
                    <a:cubicBezTo>
                      <a:pt x="3554" y="464"/>
                      <a:pt x="3474" y="483"/>
                      <a:pt x="3403" y="526"/>
                    </a:cubicBezTo>
                    <a:cubicBezTo>
                      <a:pt x="3370" y="506"/>
                      <a:pt x="3336" y="485"/>
                      <a:pt x="3298" y="468"/>
                    </a:cubicBezTo>
                    <a:lnTo>
                      <a:pt x="3287" y="462"/>
                    </a:lnTo>
                    <a:cubicBezTo>
                      <a:pt x="3205" y="184"/>
                      <a:pt x="2908" y="0"/>
                      <a:pt x="26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2" name="Google Shape;6162;p202"/>
              <p:cNvSpPr/>
              <p:nvPr/>
            </p:nvSpPr>
            <p:spPr>
              <a:xfrm>
                <a:off x="4125752" y="3941761"/>
                <a:ext cx="360453" cy="507016"/>
              </a:xfrm>
              <a:custGeom>
                <a:avLst/>
                <a:gdLst/>
                <a:ahLst/>
                <a:cxnLst/>
                <a:rect l="l" t="t" r="r" b="b"/>
                <a:pathLst>
                  <a:path w="7447" h="10475" extrusionOk="0">
                    <a:moveTo>
                      <a:pt x="4234" y="1"/>
                    </a:moveTo>
                    <a:cubicBezTo>
                      <a:pt x="3869" y="1"/>
                      <a:pt x="3505" y="226"/>
                      <a:pt x="3403" y="569"/>
                    </a:cubicBezTo>
                    <a:lnTo>
                      <a:pt x="3389" y="575"/>
                    </a:lnTo>
                    <a:cubicBezTo>
                      <a:pt x="3344" y="596"/>
                      <a:pt x="3302" y="621"/>
                      <a:pt x="3260" y="647"/>
                    </a:cubicBezTo>
                    <a:cubicBezTo>
                      <a:pt x="3172" y="593"/>
                      <a:pt x="3074" y="570"/>
                      <a:pt x="2972" y="570"/>
                    </a:cubicBezTo>
                    <a:cubicBezTo>
                      <a:pt x="2682" y="570"/>
                      <a:pt x="2364" y="753"/>
                      <a:pt x="2153" y="904"/>
                    </a:cubicBezTo>
                    <a:cubicBezTo>
                      <a:pt x="1646" y="1265"/>
                      <a:pt x="1448" y="1688"/>
                      <a:pt x="1760" y="2218"/>
                    </a:cubicBezTo>
                    <a:cubicBezTo>
                      <a:pt x="1286" y="2352"/>
                      <a:pt x="823" y="2364"/>
                      <a:pt x="684" y="2944"/>
                    </a:cubicBezTo>
                    <a:cubicBezTo>
                      <a:pt x="604" y="3284"/>
                      <a:pt x="740" y="3687"/>
                      <a:pt x="928" y="3964"/>
                    </a:cubicBezTo>
                    <a:cubicBezTo>
                      <a:pt x="1" y="4087"/>
                      <a:pt x="66" y="5658"/>
                      <a:pt x="931" y="5658"/>
                    </a:cubicBezTo>
                    <a:cubicBezTo>
                      <a:pt x="956" y="5658"/>
                      <a:pt x="982" y="5656"/>
                      <a:pt x="1008" y="5654"/>
                    </a:cubicBezTo>
                    <a:lnTo>
                      <a:pt x="1008" y="5654"/>
                    </a:lnTo>
                    <a:cubicBezTo>
                      <a:pt x="256" y="5740"/>
                      <a:pt x="826" y="6985"/>
                      <a:pt x="1516" y="6985"/>
                    </a:cubicBezTo>
                    <a:cubicBezTo>
                      <a:pt x="1667" y="6985"/>
                      <a:pt x="1824" y="6925"/>
                      <a:pt x="1974" y="6780"/>
                    </a:cubicBezTo>
                    <a:lnTo>
                      <a:pt x="1974" y="6780"/>
                    </a:lnTo>
                    <a:cubicBezTo>
                      <a:pt x="1971" y="7239"/>
                      <a:pt x="2218" y="7373"/>
                      <a:pt x="2524" y="7373"/>
                    </a:cubicBezTo>
                    <a:cubicBezTo>
                      <a:pt x="2753" y="7373"/>
                      <a:pt x="3016" y="7298"/>
                      <a:pt x="3231" y="7229"/>
                    </a:cubicBezTo>
                    <a:lnTo>
                      <a:pt x="3231" y="7229"/>
                    </a:lnTo>
                    <a:lnTo>
                      <a:pt x="3226" y="7434"/>
                    </a:lnTo>
                    <a:lnTo>
                      <a:pt x="3226" y="7447"/>
                    </a:lnTo>
                    <a:lnTo>
                      <a:pt x="3225" y="7537"/>
                    </a:lnTo>
                    <a:cubicBezTo>
                      <a:pt x="3223" y="7673"/>
                      <a:pt x="3220" y="7810"/>
                      <a:pt x="3219" y="7946"/>
                    </a:cubicBezTo>
                    <a:lnTo>
                      <a:pt x="3217" y="8071"/>
                    </a:lnTo>
                    <a:lnTo>
                      <a:pt x="3217" y="8162"/>
                    </a:lnTo>
                    <a:cubicBezTo>
                      <a:pt x="3216" y="8345"/>
                      <a:pt x="3215" y="8525"/>
                      <a:pt x="3215" y="8706"/>
                    </a:cubicBezTo>
                    <a:cubicBezTo>
                      <a:pt x="3207" y="8868"/>
                      <a:pt x="3198" y="9032"/>
                      <a:pt x="3188" y="9194"/>
                    </a:cubicBezTo>
                    <a:cubicBezTo>
                      <a:pt x="3179" y="9361"/>
                      <a:pt x="3169" y="9527"/>
                      <a:pt x="3160" y="9695"/>
                    </a:cubicBezTo>
                    <a:lnTo>
                      <a:pt x="3153" y="9809"/>
                    </a:lnTo>
                    <a:lnTo>
                      <a:pt x="3151" y="9844"/>
                    </a:lnTo>
                    <a:cubicBezTo>
                      <a:pt x="3144" y="9947"/>
                      <a:pt x="3139" y="10050"/>
                      <a:pt x="3137" y="10153"/>
                    </a:cubicBezTo>
                    <a:cubicBezTo>
                      <a:pt x="3134" y="10260"/>
                      <a:pt x="3132" y="10368"/>
                      <a:pt x="3130" y="10474"/>
                    </a:cubicBezTo>
                    <a:lnTo>
                      <a:pt x="3439" y="10474"/>
                    </a:lnTo>
                    <a:lnTo>
                      <a:pt x="3439" y="10287"/>
                    </a:lnTo>
                    <a:lnTo>
                      <a:pt x="3439" y="10248"/>
                    </a:lnTo>
                    <a:cubicBezTo>
                      <a:pt x="3442" y="10060"/>
                      <a:pt x="3444" y="9873"/>
                      <a:pt x="3451" y="9684"/>
                    </a:cubicBezTo>
                    <a:cubicBezTo>
                      <a:pt x="3458" y="9449"/>
                      <a:pt x="3469" y="9212"/>
                      <a:pt x="3479" y="8975"/>
                    </a:cubicBezTo>
                    <a:lnTo>
                      <a:pt x="3480" y="8957"/>
                    </a:lnTo>
                    <a:cubicBezTo>
                      <a:pt x="3488" y="8778"/>
                      <a:pt x="3495" y="8600"/>
                      <a:pt x="3502" y="8422"/>
                    </a:cubicBezTo>
                    <a:cubicBezTo>
                      <a:pt x="3513" y="8167"/>
                      <a:pt x="3520" y="7909"/>
                      <a:pt x="3528" y="7646"/>
                    </a:cubicBezTo>
                    <a:cubicBezTo>
                      <a:pt x="3641" y="7793"/>
                      <a:pt x="3794" y="7917"/>
                      <a:pt x="3937" y="7917"/>
                    </a:cubicBezTo>
                    <a:cubicBezTo>
                      <a:pt x="4043" y="7917"/>
                      <a:pt x="4143" y="7850"/>
                      <a:pt x="4218" y="7675"/>
                    </a:cubicBezTo>
                    <a:cubicBezTo>
                      <a:pt x="4416" y="7799"/>
                      <a:pt x="4612" y="7857"/>
                      <a:pt x="4804" y="7857"/>
                    </a:cubicBezTo>
                    <a:cubicBezTo>
                      <a:pt x="5097" y="7857"/>
                      <a:pt x="5380" y="7722"/>
                      <a:pt x="5640" y="7476"/>
                    </a:cubicBezTo>
                    <a:cubicBezTo>
                      <a:pt x="5794" y="7332"/>
                      <a:pt x="5946" y="7145"/>
                      <a:pt x="6028" y="6949"/>
                    </a:cubicBezTo>
                    <a:cubicBezTo>
                      <a:pt x="6099" y="6776"/>
                      <a:pt x="6006" y="6446"/>
                      <a:pt x="6155" y="6324"/>
                    </a:cubicBezTo>
                    <a:cubicBezTo>
                      <a:pt x="6239" y="6257"/>
                      <a:pt x="6595" y="6312"/>
                      <a:pt x="6728" y="6257"/>
                    </a:cubicBezTo>
                    <a:cubicBezTo>
                      <a:pt x="7447" y="5967"/>
                      <a:pt x="7377" y="3963"/>
                      <a:pt x="6510" y="3874"/>
                    </a:cubicBezTo>
                    <a:cubicBezTo>
                      <a:pt x="6906" y="3379"/>
                      <a:pt x="7002" y="3161"/>
                      <a:pt x="6783" y="2506"/>
                    </a:cubicBezTo>
                    <a:cubicBezTo>
                      <a:pt x="6637" y="2073"/>
                      <a:pt x="6121" y="1210"/>
                      <a:pt x="5563" y="1210"/>
                    </a:cubicBezTo>
                    <a:cubicBezTo>
                      <a:pt x="5514" y="1210"/>
                      <a:pt x="5464" y="1217"/>
                      <a:pt x="5414" y="1231"/>
                    </a:cubicBezTo>
                    <a:cubicBezTo>
                      <a:pt x="5394" y="1161"/>
                      <a:pt x="5368" y="1093"/>
                      <a:pt x="5339" y="1026"/>
                    </a:cubicBezTo>
                    <a:cubicBezTo>
                      <a:pt x="5306" y="946"/>
                      <a:pt x="5270" y="870"/>
                      <a:pt x="5215" y="803"/>
                    </a:cubicBezTo>
                    <a:cubicBezTo>
                      <a:pt x="5171" y="750"/>
                      <a:pt x="5120" y="694"/>
                      <a:pt x="5058" y="652"/>
                    </a:cubicBezTo>
                    <a:cubicBezTo>
                      <a:pt x="5049" y="647"/>
                      <a:pt x="5042" y="643"/>
                      <a:pt x="5034" y="639"/>
                    </a:cubicBezTo>
                    <a:cubicBezTo>
                      <a:pt x="4941" y="395"/>
                      <a:pt x="4793" y="179"/>
                      <a:pt x="4589" y="80"/>
                    </a:cubicBezTo>
                    <a:cubicBezTo>
                      <a:pt x="4477" y="26"/>
                      <a:pt x="4355" y="1"/>
                      <a:pt x="4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3" name="Google Shape;6163;p202"/>
              <p:cNvSpPr/>
              <p:nvPr/>
            </p:nvSpPr>
            <p:spPr>
              <a:xfrm>
                <a:off x="4519987" y="4068091"/>
                <a:ext cx="308130" cy="433638"/>
              </a:xfrm>
              <a:custGeom>
                <a:avLst/>
                <a:gdLst/>
                <a:ahLst/>
                <a:cxnLst/>
                <a:rect l="l" t="t" r="r" b="b"/>
                <a:pathLst>
                  <a:path w="6366" h="8959" extrusionOk="0">
                    <a:moveTo>
                      <a:pt x="2748" y="1"/>
                    </a:moveTo>
                    <a:cubicBezTo>
                      <a:pt x="2644" y="1"/>
                      <a:pt x="2540" y="22"/>
                      <a:pt x="2445" y="69"/>
                    </a:cubicBezTo>
                    <a:cubicBezTo>
                      <a:pt x="2270" y="153"/>
                      <a:pt x="2143" y="338"/>
                      <a:pt x="2064" y="547"/>
                    </a:cubicBezTo>
                    <a:cubicBezTo>
                      <a:pt x="2057" y="552"/>
                      <a:pt x="2050" y="554"/>
                      <a:pt x="2044" y="558"/>
                    </a:cubicBezTo>
                    <a:cubicBezTo>
                      <a:pt x="1990" y="594"/>
                      <a:pt x="1947" y="641"/>
                      <a:pt x="1909" y="687"/>
                    </a:cubicBezTo>
                    <a:cubicBezTo>
                      <a:pt x="1863" y="744"/>
                      <a:pt x="1833" y="810"/>
                      <a:pt x="1803" y="878"/>
                    </a:cubicBezTo>
                    <a:cubicBezTo>
                      <a:pt x="1778" y="936"/>
                      <a:pt x="1756" y="994"/>
                      <a:pt x="1738" y="1054"/>
                    </a:cubicBezTo>
                    <a:cubicBezTo>
                      <a:pt x="1696" y="1042"/>
                      <a:pt x="1653" y="1036"/>
                      <a:pt x="1611" y="1036"/>
                    </a:cubicBezTo>
                    <a:cubicBezTo>
                      <a:pt x="1135" y="1036"/>
                      <a:pt x="693" y="1775"/>
                      <a:pt x="568" y="2145"/>
                    </a:cubicBezTo>
                    <a:cubicBezTo>
                      <a:pt x="380" y="2705"/>
                      <a:pt x="463" y="2891"/>
                      <a:pt x="802" y="3315"/>
                    </a:cubicBezTo>
                    <a:cubicBezTo>
                      <a:pt x="61" y="3390"/>
                      <a:pt x="1" y="5104"/>
                      <a:pt x="615" y="5353"/>
                    </a:cubicBezTo>
                    <a:cubicBezTo>
                      <a:pt x="728" y="5399"/>
                      <a:pt x="1035" y="5353"/>
                      <a:pt x="1106" y="5410"/>
                    </a:cubicBezTo>
                    <a:cubicBezTo>
                      <a:pt x="1233" y="5513"/>
                      <a:pt x="1153" y="5799"/>
                      <a:pt x="1214" y="5945"/>
                    </a:cubicBezTo>
                    <a:cubicBezTo>
                      <a:pt x="1282" y="6114"/>
                      <a:pt x="1413" y="6273"/>
                      <a:pt x="1545" y="6397"/>
                    </a:cubicBezTo>
                    <a:cubicBezTo>
                      <a:pt x="1768" y="6605"/>
                      <a:pt x="2009" y="6720"/>
                      <a:pt x="2260" y="6720"/>
                    </a:cubicBezTo>
                    <a:cubicBezTo>
                      <a:pt x="2424" y="6720"/>
                      <a:pt x="2592" y="6671"/>
                      <a:pt x="2761" y="6566"/>
                    </a:cubicBezTo>
                    <a:cubicBezTo>
                      <a:pt x="2825" y="6715"/>
                      <a:pt x="2910" y="6772"/>
                      <a:pt x="3001" y="6772"/>
                    </a:cubicBezTo>
                    <a:cubicBezTo>
                      <a:pt x="3123" y="6772"/>
                      <a:pt x="3254" y="6667"/>
                      <a:pt x="3351" y="6541"/>
                    </a:cubicBezTo>
                    <a:cubicBezTo>
                      <a:pt x="3357" y="6764"/>
                      <a:pt x="3363" y="6985"/>
                      <a:pt x="3373" y="7202"/>
                    </a:cubicBezTo>
                    <a:cubicBezTo>
                      <a:pt x="3379" y="7356"/>
                      <a:pt x="3385" y="7508"/>
                      <a:pt x="3392" y="7661"/>
                    </a:cubicBezTo>
                    <a:lnTo>
                      <a:pt x="3393" y="7676"/>
                    </a:lnTo>
                    <a:cubicBezTo>
                      <a:pt x="3403" y="7879"/>
                      <a:pt x="3411" y="8081"/>
                      <a:pt x="3418" y="8283"/>
                    </a:cubicBezTo>
                    <a:cubicBezTo>
                      <a:pt x="3424" y="8443"/>
                      <a:pt x="3425" y="8603"/>
                      <a:pt x="3428" y="8764"/>
                    </a:cubicBezTo>
                    <a:lnTo>
                      <a:pt x="3428" y="8797"/>
                    </a:lnTo>
                    <a:lnTo>
                      <a:pt x="3428" y="8958"/>
                    </a:lnTo>
                    <a:lnTo>
                      <a:pt x="3692" y="8958"/>
                    </a:lnTo>
                    <a:cubicBezTo>
                      <a:pt x="3689" y="8866"/>
                      <a:pt x="3688" y="8775"/>
                      <a:pt x="3686" y="8683"/>
                    </a:cubicBezTo>
                    <a:cubicBezTo>
                      <a:pt x="3683" y="8595"/>
                      <a:pt x="3677" y="8505"/>
                      <a:pt x="3672" y="8417"/>
                    </a:cubicBezTo>
                    <a:lnTo>
                      <a:pt x="3671" y="8389"/>
                    </a:lnTo>
                    <a:lnTo>
                      <a:pt x="3666" y="8291"/>
                    </a:lnTo>
                    <a:cubicBezTo>
                      <a:pt x="3658" y="8148"/>
                      <a:pt x="3650" y="8004"/>
                      <a:pt x="3641" y="7862"/>
                    </a:cubicBezTo>
                    <a:cubicBezTo>
                      <a:pt x="3634" y="7723"/>
                      <a:pt x="3625" y="7584"/>
                      <a:pt x="3619" y="7445"/>
                    </a:cubicBezTo>
                    <a:cubicBezTo>
                      <a:pt x="3619" y="7291"/>
                      <a:pt x="3617" y="7136"/>
                      <a:pt x="3616" y="6980"/>
                    </a:cubicBezTo>
                    <a:lnTo>
                      <a:pt x="3616" y="6902"/>
                    </a:lnTo>
                    <a:lnTo>
                      <a:pt x="3615" y="6794"/>
                    </a:lnTo>
                    <a:cubicBezTo>
                      <a:pt x="3614" y="6679"/>
                      <a:pt x="3611" y="6562"/>
                      <a:pt x="3608" y="6444"/>
                    </a:cubicBezTo>
                    <a:lnTo>
                      <a:pt x="3606" y="6367"/>
                    </a:lnTo>
                    <a:lnTo>
                      <a:pt x="3606" y="6357"/>
                    </a:lnTo>
                    <a:lnTo>
                      <a:pt x="3603" y="6182"/>
                    </a:lnTo>
                    <a:lnTo>
                      <a:pt x="3603" y="6182"/>
                    </a:lnTo>
                    <a:cubicBezTo>
                      <a:pt x="3787" y="6240"/>
                      <a:pt x="4010" y="6304"/>
                      <a:pt x="4206" y="6304"/>
                    </a:cubicBezTo>
                    <a:cubicBezTo>
                      <a:pt x="4468" y="6304"/>
                      <a:pt x="4679" y="6190"/>
                      <a:pt x="4677" y="5796"/>
                    </a:cubicBezTo>
                    <a:lnTo>
                      <a:pt x="4677" y="5796"/>
                    </a:lnTo>
                    <a:cubicBezTo>
                      <a:pt x="4806" y="5921"/>
                      <a:pt x="4940" y="5972"/>
                      <a:pt x="5069" y="5972"/>
                    </a:cubicBezTo>
                    <a:cubicBezTo>
                      <a:pt x="5659" y="5972"/>
                      <a:pt x="6147" y="4907"/>
                      <a:pt x="5503" y="4833"/>
                    </a:cubicBezTo>
                    <a:lnTo>
                      <a:pt x="5503" y="4833"/>
                    </a:lnTo>
                    <a:cubicBezTo>
                      <a:pt x="5526" y="4836"/>
                      <a:pt x="5548" y="4837"/>
                      <a:pt x="5569" y="4837"/>
                    </a:cubicBezTo>
                    <a:cubicBezTo>
                      <a:pt x="6309" y="4837"/>
                      <a:pt x="6366" y="3493"/>
                      <a:pt x="5572" y="3389"/>
                    </a:cubicBezTo>
                    <a:cubicBezTo>
                      <a:pt x="5732" y="3153"/>
                      <a:pt x="5850" y="2808"/>
                      <a:pt x="5781" y="2516"/>
                    </a:cubicBezTo>
                    <a:cubicBezTo>
                      <a:pt x="5663" y="2022"/>
                      <a:pt x="5267" y="2011"/>
                      <a:pt x="4861" y="1896"/>
                    </a:cubicBezTo>
                    <a:cubicBezTo>
                      <a:pt x="5129" y="1443"/>
                      <a:pt x="4959" y="1082"/>
                      <a:pt x="4525" y="773"/>
                    </a:cubicBezTo>
                    <a:cubicBezTo>
                      <a:pt x="4344" y="644"/>
                      <a:pt x="4071" y="487"/>
                      <a:pt x="3824" y="487"/>
                    </a:cubicBezTo>
                    <a:cubicBezTo>
                      <a:pt x="3737" y="487"/>
                      <a:pt x="3654" y="506"/>
                      <a:pt x="3579" y="553"/>
                    </a:cubicBezTo>
                    <a:cubicBezTo>
                      <a:pt x="3544" y="531"/>
                      <a:pt x="3508" y="510"/>
                      <a:pt x="3469" y="492"/>
                    </a:cubicBezTo>
                    <a:lnTo>
                      <a:pt x="3457" y="487"/>
                    </a:lnTo>
                    <a:cubicBezTo>
                      <a:pt x="3371" y="193"/>
                      <a:pt x="3060" y="1"/>
                      <a:pt x="274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164" name="Google Shape;6164;p202"/>
              <p:cNvGrpSpPr/>
              <p:nvPr/>
            </p:nvGrpSpPr>
            <p:grpSpPr>
              <a:xfrm>
                <a:off x="5565177" y="4130386"/>
                <a:ext cx="344916" cy="314907"/>
                <a:chOff x="5563802" y="4129561"/>
                <a:chExt cx="344916" cy="314907"/>
              </a:xfrm>
            </p:grpSpPr>
            <p:sp>
              <p:nvSpPr>
                <p:cNvPr id="6165" name="Google Shape;6165;p202"/>
                <p:cNvSpPr/>
                <p:nvPr/>
              </p:nvSpPr>
              <p:spPr>
                <a:xfrm>
                  <a:off x="5563802" y="4129561"/>
                  <a:ext cx="344916" cy="314907"/>
                </a:xfrm>
                <a:custGeom>
                  <a:avLst/>
                  <a:gdLst/>
                  <a:ahLst/>
                  <a:cxnLst/>
                  <a:rect l="l" t="t" r="r" b="b"/>
                  <a:pathLst>
                    <a:path w="7126" h="6506" extrusionOk="0">
                      <a:moveTo>
                        <a:pt x="5864" y="1"/>
                      </a:moveTo>
                      <a:lnTo>
                        <a:pt x="5850" y="2"/>
                      </a:lnTo>
                      <a:lnTo>
                        <a:pt x="5843" y="2"/>
                      </a:lnTo>
                      <a:cubicBezTo>
                        <a:pt x="5834" y="2"/>
                        <a:pt x="5828" y="4"/>
                        <a:pt x="5822" y="4"/>
                      </a:cubicBezTo>
                      <a:lnTo>
                        <a:pt x="5791" y="7"/>
                      </a:lnTo>
                      <a:lnTo>
                        <a:pt x="5772" y="11"/>
                      </a:lnTo>
                      <a:lnTo>
                        <a:pt x="5766" y="12"/>
                      </a:lnTo>
                      <a:cubicBezTo>
                        <a:pt x="5751" y="16"/>
                        <a:pt x="5736" y="22"/>
                        <a:pt x="5724" y="28"/>
                      </a:cubicBezTo>
                      <a:lnTo>
                        <a:pt x="5697" y="38"/>
                      </a:lnTo>
                      <a:cubicBezTo>
                        <a:pt x="5692" y="41"/>
                        <a:pt x="5688" y="42"/>
                        <a:pt x="5683" y="45"/>
                      </a:cubicBezTo>
                      <a:lnTo>
                        <a:pt x="5677" y="47"/>
                      </a:lnTo>
                      <a:cubicBezTo>
                        <a:pt x="5666" y="52"/>
                        <a:pt x="5654" y="57"/>
                        <a:pt x="5644" y="63"/>
                      </a:cubicBezTo>
                      <a:lnTo>
                        <a:pt x="5630" y="69"/>
                      </a:lnTo>
                      <a:lnTo>
                        <a:pt x="5615" y="77"/>
                      </a:lnTo>
                      <a:lnTo>
                        <a:pt x="5605" y="82"/>
                      </a:lnTo>
                      <a:lnTo>
                        <a:pt x="5594" y="87"/>
                      </a:lnTo>
                      <a:lnTo>
                        <a:pt x="5580" y="94"/>
                      </a:lnTo>
                      <a:lnTo>
                        <a:pt x="5566" y="103"/>
                      </a:lnTo>
                      <a:cubicBezTo>
                        <a:pt x="5559" y="107"/>
                        <a:pt x="5556" y="108"/>
                        <a:pt x="5553" y="109"/>
                      </a:cubicBezTo>
                      <a:cubicBezTo>
                        <a:pt x="5536" y="118"/>
                        <a:pt x="5520" y="128"/>
                        <a:pt x="5504" y="138"/>
                      </a:cubicBezTo>
                      <a:lnTo>
                        <a:pt x="5500" y="140"/>
                      </a:lnTo>
                      <a:cubicBezTo>
                        <a:pt x="5497" y="143"/>
                        <a:pt x="5493" y="144"/>
                        <a:pt x="5492" y="144"/>
                      </a:cubicBezTo>
                      <a:cubicBezTo>
                        <a:pt x="5486" y="149"/>
                        <a:pt x="5478" y="153"/>
                        <a:pt x="5472" y="158"/>
                      </a:cubicBezTo>
                      <a:lnTo>
                        <a:pt x="5427" y="187"/>
                      </a:lnTo>
                      <a:cubicBezTo>
                        <a:pt x="5415" y="195"/>
                        <a:pt x="5405" y="203"/>
                        <a:pt x="5394" y="211"/>
                      </a:cubicBezTo>
                      <a:lnTo>
                        <a:pt x="5383" y="218"/>
                      </a:lnTo>
                      <a:cubicBezTo>
                        <a:pt x="5363" y="232"/>
                        <a:pt x="5343" y="249"/>
                        <a:pt x="5324" y="264"/>
                      </a:cubicBezTo>
                      <a:cubicBezTo>
                        <a:pt x="5309" y="277"/>
                        <a:pt x="5296" y="289"/>
                        <a:pt x="5281" y="302"/>
                      </a:cubicBezTo>
                      <a:cubicBezTo>
                        <a:pt x="5268" y="315"/>
                        <a:pt x="5255" y="329"/>
                        <a:pt x="5237" y="347"/>
                      </a:cubicBezTo>
                      <a:cubicBezTo>
                        <a:pt x="5224" y="362"/>
                        <a:pt x="5210" y="380"/>
                        <a:pt x="5198" y="396"/>
                      </a:cubicBezTo>
                      <a:cubicBezTo>
                        <a:pt x="5191" y="405"/>
                        <a:pt x="5183" y="414"/>
                        <a:pt x="5177" y="423"/>
                      </a:cubicBezTo>
                      <a:lnTo>
                        <a:pt x="5174" y="427"/>
                      </a:lnTo>
                      <a:cubicBezTo>
                        <a:pt x="5168" y="436"/>
                        <a:pt x="5162" y="444"/>
                        <a:pt x="5157" y="453"/>
                      </a:cubicBezTo>
                      <a:lnTo>
                        <a:pt x="5146" y="468"/>
                      </a:lnTo>
                      <a:lnTo>
                        <a:pt x="5129" y="494"/>
                      </a:lnTo>
                      <a:lnTo>
                        <a:pt x="5113" y="519"/>
                      </a:lnTo>
                      <a:lnTo>
                        <a:pt x="5107" y="529"/>
                      </a:lnTo>
                      <a:lnTo>
                        <a:pt x="5076" y="583"/>
                      </a:lnTo>
                      <a:cubicBezTo>
                        <a:pt x="5070" y="594"/>
                        <a:pt x="5064" y="604"/>
                        <a:pt x="5059" y="617"/>
                      </a:cubicBezTo>
                      <a:lnTo>
                        <a:pt x="5038" y="654"/>
                      </a:lnTo>
                      <a:lnTo>
                        <a:pt x="5030" y="668"/>
                      </a:lnTo>
                      <a:cubicBezTo>
                        <a:pt x="5025" y="676"/>
                        <a:pt x="5020" y="686"/>
                        <a:pt x="5016" y="695"/>
                      </a:cubicBezTo>
                      <a:lnTo>
                        <a:pt x="5010" y="704"/>
                      </a:lnTo>
                      <a:lnTo>
                        <a:pt x="4993" y="738"/>
                      </a:lnTo>
                      <a:lnTo>
                        <a:pt x="4984" y="757"/>
                      </a:lnTo>
                      <a:lnTo>
                        <a:pt x="4976" y="773"/>
                      </a:lnTo>
                      <a:lnTo>
                        <a:pt x="4973" y="779"/>
                      </a:lnTo>
                      <a:lnTo>
                        <a:pt x="4969" y="789"/>
                      </a:lnTo>
                      <a:cubicBezTo>
                        <a:pt x="4959" y="812"/>
                        <a:pt x="4949" y="834"/>
                        <a:pt x="4940" y="857"/>
                      </a:cubicBezTo>
                      <a:cubicBezTo>
                        <a:pt x="4930" y="882"/>
                        <a:pt x="4921" y="910"/>
                        <a:pt x="4913" y="936"/>
                      </a:cubicBezTo>
                      <a:cubicBezTo>
                        <a:pt x="4911" y="946"/>
                        <a:pt x="4906" y="956"/>
                        <a:pt x="4904" y="967"/>
                      </a:cubicBezTo>
                      <a:lnTo>
                        <a:pt x="4900" y="982"/>
                      </a:lnTo>
                      <a:lnTo>
                        <a:pt x="4896" y="998"/>
                      </a:lnTo>
                      <a:cubicBezTo>
                        <a:pt x="4894" y="1008"/>
                        <a:pt x="4891" y="1016"/>
                        <a:pt x="4890" y="1026"/>
                      </a:cubicBezTo>
                      <a:lnTo>
                        <a:pt x="4884" y="1054"/>
                      </a:lnTo>
                      <a:lnTo>
                        <a:pt x="4877" y="1086"/>
                      </a:lnTo>
                      <a:cubicBezTo>
                        <a:pt x="4871" y="1108"/>
                        <a:pt x="4868" y="1129"/>
                        <a:pt x="4863" y="1150"/>
                      </a:cubicBezTo>
                      <a:lnTo>
                        <a:pt x="4858" y="1175"/>
                      </a:lnTo>
                      <a:cubicBezTo>
                        <a:pt x="4856" y="1179"/>
                        <a:pt x="4856" y="1181"/>
                        <a:pt x="4856" y="1185"/>
                      </a:cubicBezTo>
                      <a:cubicBezTo>
                        <a:pt x="4854" y="1199"/>
                        <a:pt x="4853" y="1210"/>
                        <a:pt x="4850" y="1220"/>
                      </a:cubicBezTo>
                      <a:cubicBezTo>
                        <a:pt x="4848" y="1237"/>
                        <a:pt x="4844" y="1253"/>
                        <a:pt x="4841" y="1271"/>
                      </a:cubicBezTo>
                      <a:lnTo>
                        <a:pt x="4838" y="1289"/>
                      </a:lnTo>
                      <a:lnTo>
                        <a:pt x="4837" y="1299"/>
                      </a:lnTo>
                      <a:lnTo>
                        <a:pt x="4829" y="1348"/>
                      </a:lnTo>
                      <a:cubicBezTo>
                        <a:pt x="4825" y="1370"/>
                        <a:pt x="4822" y="1395"/>
                        <a:pt x="4818" y="1418"/>
                      </a:cubicBezTo>
                      <a:cubicBezTo>
                        <a:pt x="4815" y="1435"/>
                        <a:pt x="4813" y="1451"/>
                        <a:pt x="4812" y="1467"/>
                      </a:cubicBezTo>
                      <a:lnTo>
                        <a:pt x="4809" y="1485"/>
                      </a:lnTo>
                      <a:cubicBezTo>
                        <a:pt x="4808" y="1495"/>
                        <a:pt x="4807" y="1504"/>
                        <a:pt x="4804" y="1514"/>
                      </a:cubicBezTo>
                      <a:lnTo>
                        <a:pt x="4802" y="1533"/>
                      </a:lnTo>
                      <a:cubicBezTo>
                        <a:pt x="4801" y="1540"/>
                        <a:pt x="4801" y="1549"/>
                        <a:pt x="4799" y="1555"/>
                      </a:cubicBezTo>
                      <a:cubicBezTo>
                        <a:pt x="4798" y="1562"/>
                        <a:pt x="4796" y="1570"/>
                        <a:pt x="4793" y="1576"/>
                      </a:cubicBezTo>
                      <a:lnTo>
                        <a:pt x="4788" y="1588"/>
                      </a:lnTo>
                      <a:cubicBezTo>
                        <a:pt x="4787" y="1591"/>
                        <a:pt x="4786" y="1595"/>
                        <a:pt x="4783" y="1597"/>
                      </a:cubicBezTo>
                      <a:lnTo>
                        <a:pt x="4778" y="1597"/>
                      </a:lnTo>
                      <a:cubicBezTo>
                        <a:pt x="4767" y="1595"/>
                        <a:pt x="4763" y="1592"/>
                        <a:pt x="4761" y="1591"/>
                      </a:cubicBezTo>
                      <a:cubicBezTo>
                        <a:pt x="4758" y="1590"/>
                        <a:pt x="4756" y="1588"/>
                        <a:pt x="4753" y="1586"/>
                      </a:cubicBezTo>
                      <a:lnTo>
                        <a:pt x="4737" y="1575"/>
                      </a:lnTo>
                      <a:lnTo>
                        <a:pt x="4731" y="1571"/>
                      </a:lnTo>
                      <a:cubicBezTo>
                        <a:pt x="4719" y="1564"/>
                        <a:pt x="4706" y="1556"/>
                        <a:pt x="4691" y="1549"/>
                      </a:cubicBezTo>
                      <a:cubicBezTo>
                        <a:pt x="4684" y="1543"/>
                        <a:pt x="4676" y="1539"/>
                        <a:pt x="4668" y="1535"/>
                      </a:cubicBezTo>
                      <a:lnTo>
                        <a:pt x="4657" y="1530"/>
                      </a:lnTo>
                      <a:cubicBezTo>
                        <a:pt x="4650" y="1526"/>
                        <a:pt x="4645" y="1524"/>
                        <a:pt x="4639" y="1521"/>
                      </a:cubicBezTo>
                      <a:cubicBezTo>
                        <a:pt x="4633" y="1518"/>
                        <a:pt x="4626" y="1515"/>
                        <a:pt x="4619" y="1513"/>
                      </a:cubicBezTo>
                      <a:cubicBezTo>
                        <a:pt x="4593" y="1500"/>
                        <a:pt x="4566" y="1488"/>
                        <a:pt x="4537" y="1478"/>
                      </a:cubicBezTo>
                      <a:lnTo>
                        <a:pt x="4532" y="1477"/>
                      </a:lnTo>
                      <a:cubicBezTo>
                        <a:pt x="4526" y="1473"/>
                        <a:pt x="4521" y="1472"/>
                        <a:pt x="4515" y="1471"/>
                      </a:cubicBezTo>
                      <a:lnTo>
                        <a:pt x="4501" y="1467"/>
                      </a:lnTo>
                      <a:lnTo>
                        <a:pt x="4492" y="1464"/>
                      </a:lnTo>
                      <a:cubicBezTo>
                        <a:pt x="4488" y="1463"/>
                        <a:pt x="4483" y="1462"/>
                        <a:pt x="4479" y="1462"/>
                      </a:cubicBezTo>
                      <a:lnTo>
                        <a:pt x="4470" y="1459"/>
                      </a:lnTo>
                      <a:cubicBezTo>
                        <a:pt x="4465" y="1458"/>
                        <a:pt x="4459" y="1457"/>
                        <a:pt x="4454" y="1457"/>
                      </a:cubicBezTo>
                      <a:lnTo>
                        <a:pt x="4446" y="1456"/>
                      </a:lnTo>
                      <a:cubicBezTo>
                        <a:pt x="4436" y="1453"/>
                        <a:pt x="4423" y="1452"/>
                        <a:pt x="4413" y="1451"/>
                      </a:cubicBezTo>
                      <a:lnTo>
                        <a:pt x="4405" y="1449"/>
                      </a:lnTo>
                      <a:cubicBezTo>
                        <a:pt x="4402" y="1449"/>
                        <a:pt x="4400" y="1449"/>
                        <a:pt x="4397" y="1448"/>
                      </a:cubicBezTo>
                      <a:lnTo>
                        <a:pt x="4389" y="1448"/>
                      </a:lnTo>
                      <a:lnTo>
                        <a:pt x="4380" y="1447"/>
                      </a:lnTo>
                      <a:cubicBezTo>
                        <a:pt x="4374" y="1447"/>
                        <a:pt x="4367" y="1446"/>
                        <a:pt x="4361" y="1446"/>
                      </a:cubicBezTo>
                      <a:lnTo>
                        <a:pt x="4343" y="1444"/>
                      </a:lnTo>
                      <a:cubicBezTo>
                        <a:pt x="4334" y="1444"/>
                        <a:pt x="4325" y="1443"/>
                        <a:pt x="4315" y="1443"/>
                      </a:cubicBezTo>
                      <a:lnTo>
                        <a:pt x="4286" y="1443"/>
                      </a:lnTo>
                      <a:cubicBezTo>
                        <a:pt x="4278" y="1443"/>
                        <a:pt x="4271" y="1443"/>
                        <a:pt x="4262" y="1442"/>
                      </a:cubicBezTo>
                      <a:lnTo>
                        <a:pt x="4209" y="1442"/>
                      </a:lnTo>
                      <a:cubicBezTo>
                        <a:pt x="4194" y="1442"/>
                        <a:pt x="4178" y="1443"/>
                        <a:pt x="4163" y="1444"/>
                      </a:cubicBezTo>
                      <a:cubicBezTo>
                        <a:pt x="4155" y="1444"/>
                        <a:pt x="4148" y="1446"/>
                        <a:pt x="4140" y="1446"/>
                      </a:cubicBezTo>
                      <a:cubicBezTo>
                        <a:pt x="4134" y="1446"/>
                        <a:pt x="4129" y="1447"/>
                        <a:pt x="4125" y="1447"/>
                      </a:cubicBezTo>
                      <a:lnTo>
                        <a:pt x="4104" y="1449"/>
                      </a:lnTo>
                      <a:lnTo>
                        <a:pt x="4089" y="1451"/>
                      </a:lnTo>
                      <a:cubicBezTo>
                        <a:pt x="4087" y="1451"/>
                        <a:pt x="4083" y="1452"/>
                        <a:pt x="4081" y="1452"/>
                      </a:cubicBezTo>
                      <a:lnTo>
                        <a:pt x="4075" y="1453"/>
                      </a:lnTo>
                      <a:lnTo>
                        <a:pt x="4070" y="1454"/>
                      </a:lnTo>
                      <a:lnTo>
                        <a:pt x="4061" y="1456"/>
                      </a:lnTo>
                      <a:cubicBezTo>
                        <a:pt x="4048" y="1458"/>
                        <a:pt x="4036" y="1459"/>
                        <a:pt x="4026" y="1462"/>
                      </a:cubicBezTo>
                      <a:lnTo>
                        <a:pt x="4010" y="1466"/>
                      </a:lnTo>
                      <a:lnTo>
                        <a:pt x="3995" y="1468"/>
                      </a:lnTo>
                      <a:lnTo>
                        <a:pt x="3990" y="1469"/>
                      </a:lnTo>
                      <a:cubicBezTo>
                        <a:pt x="3985" y="1471"/>
                        <a:pt x="3981" y="1471"/>
                        <a:pt x="3978" y="1472"/>
                      </a:cubicBezTo>
                      <a:lnTo>
                        <a:pt x="3955" y="1479"/>
                      </a:lnTo>
                      <a:lnTo>
                        <a:pt x="3924" y="1487"/>
                      </a:lnTo>
                      <a:cubicBezTo>
                        <a:pt x="3912" y="1490"/>
                        <a:pt x="3900" y="1494"/>
                        <a:pt x="3887" y="1498"/>
                      </a:cubicBezTo>
                      <a:lnTo>
                        <a:pt x="3854" y="1508"/>
                      </a:lnTo>
                      <a:cubicBezTo>
                        <a:pt x="3847" y="1509"/>
                        <a:pt x="3845" y="1511"/>
                        <a:pt x="3842" y="1513"/>
                      </a:cubicBezTo>
                      <a:lnTo>
                        <a:pt x="3789" y="1531"/>
                      </a:lnTo>
                      <a:lnTo>
                        <a:pt x="3774" y="1538"/>
                      </a:lnTo>
                      <a:lnTo>
                        <a:pt x="3763" y="1541"/>
                      </a:lnTo>
                      <a:cubicBezTo>
                        <a:pt x="3757" y="1544"/>
                        <a:pt x="3751" y="1547"/>
                        <a:pt x="3746" y="1550"/>
                      </a:cubicBezTo>
                      <a:lnTo>
                        <a:pt x="3737" y="1554"/>
                      </a:lnTo>
                      <a:cubicBezTo>
                        <a:pt x="3699" y="1569"/>
                        <a:pt x="3657" y="1588"/>
                        <a:pt x="3613" y="1612"/>
                      </a:cubicBezTo>
                      <a:cubicBezTo>
                        <a:pt x="3577" y="1632"/>
                        <a:pt x="3541" y="1655"/>
                        <a:pt x="3502" y="1682"/>
                      </a:cubicBezTo>
                      <a:cubicBezTo>
                        <a:pt x="3467" y="1706"/>
                        <a:pt x="3431" y="1735"/>
                        <a:pt x="3398" y="1766"/>
                      </a:cubicBezTo>
                      <a:cubicBezTo>
                        <a:pt x="3382" y="1780"/>
                        <a:pt x="3366" y="1796"/>
                        <a:pt x="3350" y="1811"/>
                      </a:cubicBezTo>
                      <a:cubicBezTo>
                        <a:pt x="3333" y="1827"/>
                        <a:pt x="3317" y="1843"/>
                        <a:pt x="3302" y="1860"/>
                      </a:cubicBezTo>
                      <a:cubicBezTo>
                        <a:pt x="3285" y="1878"/>
                        <a:pt x="3269" y="1897"/>
                        <a:pt x="3253" y="1915"/>
                      </a:cubicBezTo>
                      <a:lnTo>
                        <a:pt x="3202" y="1973"/>
                      </a:lnTo>
                      <a:lnTo>
                        <a:pt x="3178" y="2000"/>
                      </a:lnTo>
                      <a:lnTo>
                        <a:pt x="3175" y="2005"/>
                      </a:lnTo>
                      <a:lnTo>
                        <a:pt x="3156" y="2029"/>
                      </a:lnTo>
                      <a:lnTo>
                        <a:pt x="3115" y="2081"/>
                      </a:lnTo>
                      <a:lnTo>
                        <a:pt x="3103" y="2096"/>
                      </a:lnTo>
                      <a:lnTo>
                        <a:pt x="3095" y="2106"/>
                      </a:lnTo>
                      <a:cubicBezTo>
                        <a:pt x="3078" y="2128"/>
                        <a:pt x="3063" y="2149"/>
                        <a:pt x="3050" y="2172"/>
                      </a:cubicBezTo>
                      <a:cubicBezTo>
                        <a:pt x="3042" y="2183"/>
                        <a:pt x="3037" y="2194"/>
                        <a:pt x="3031" y="2206"/>
                      </a:cubicBezTo>
                      <a:lnTo>
                        <a:pt x="3024" y="2218"/>
                      </a:lnTo>
                      <a:lnTo>
                        <a:pt x="3022" y="2223"/>
                      </a:lnTo>
                      <a:lnTo>
                        <a:pt x="3019" y="2230"/>
                      </a:lnTo>
                      <a:lnTo>
                        <a:pt x="3017" y="2237"/>
                      </a:lnTo>
                      <a:cubicBezTo>
                        <a:pt x="3014" y="2242"/>
                        <a:pt x="3012" y="2247"/>
                        <a:pt x="3011" y="2252"/>
                      </a:cubicBezTo>
                      <a:lnTo>
                        <a:pt x="3002" y="2272"/>
                      </a:lnTo>
                      <a:lnTo>
                        <a:pt x="3001" y="2276"/>
                      </a:lnTo>
                      <a:lnTo>
                        <a:pt x="2998" y="2281"/>
                      </a:lnTo>
                      <a:lnTo>
                        <a:pt x="2995" y="2291"/>
                      </a:lnTo>
                      <a:lnTo>
                        <a:pt x="2992" y="2298"/>
                      </a:lnTo>
                      <a:cubicBezTo>
                        <a:pt x="2988" y="2311"/>
                        <a:pt x="2985" y="2321"/>
                        <a:pt x="2982" y="2332"/>
                      </a:cubicBezTo>
                      <a:cubicBezTo>
                        <a:pt x="2980" y="2344"/>
                        <a:pt x="2976" y="2354"/>
                        <a:pt x="2971" y="2364"/>
                      </a:cubicBezTo>
                      <a:cubicBezTo>
                        <a:pt x="2969" y="2370"/>
                        <a:pt x="2967" y="2379"/>
                        <a:pt x="2966" y="2385"/>
                      </a:cubicBezTo>
                      <a:lnTo>
                        <a:pt x="2965" y="2391"/>
                      </a:lnTo>
                      <a:lnTo>
                        <a:pt x="2962" y="2399"/>
                      </a:lnTo>
                      <a:cubicBezTo>
                        <a:pt x="2961" y="2404"/>
                        <a:pt x="2960" y="2410"/>
                        <a:pt x="2959" y="2414"/>
                      </a:cubicBezTo>
                      <a:lnTo>
                        <a:pt x="2951" y="2448"/>
                      </a:lnTo>
                      <a:lnTo>
                        <a:pt x="2950" y="2456"/>
                      </a:lnTo>
                      <a:lnTo>
                        <a:pt x="2949" y="2463"/>
                      </a:lnTo>
                      <a:cubicBezTo>
                        <a:pt x="2926" y="2445"/>
                        <a:pt x="2904" y="2426"/>
                        <a:pt x="2883" y="2406"/>
                      </a:cubicBezTo>
                      <a:cubicBezTo>
                        <a:pt x="2858" y="2388"/>
                        <a:pt x="2833" y="2368"/>
                        <a:pt x="2808" y="2350"/>
                      </a:cubicBezTo>
                      <a:cubicBezTo>
                        <a:pt x="2780" y="2331"/>
                        <a:pt x="2751" y="2313"/>
                        <a:pt x="2729" y="2300"/>
                      </a:cubicBezTo>
                      <a:cubicBezTo>
                        <a:pt x="2677" y="2267"/>
                        <a:pt x="2619" y="2240"/>
                        <a:pt x="2559" y="2214"/>
                      </a:cubicBezTo>
                      <a:cubicBezTo>
                        <a:pt x="2504" y="2190"/>
                        <a:pt x="2446" y="2170"/>
                        <a:pt x="2379" y="2152"/>
                      </a:cubicBezTo>
                      <a:cubicBezTo>
                        <a:pt x="2348" y="2144"/>
                        <a:pt x="2317" y="2137"/>
                        <a:pt x="2287" y="2130"/>
                      </a:cubicBezTo>
                      <a:cubicBezTo>
                        <a:pt x="2248" y="2121"/>
                        <a:pt x="2215" y="2116"/>
                        <a:pt x="2185" y="2111"/>
                      </a:cubicBezTo>
                      <a:cubicBezTo>
                        <a:pt x="2153" y="2106"/>
                        <a:pt x="2122" y="2105"/>
                        <a:pt x="2095" y="2103"/>
                      </a:cubicBezTo>
                      <a:cubicBezTo>
                        <a:pt x="2082" y="2103"/>
                        <a:pt x="2069" y="2102"/>
                        <a:pt x="2056" y="2102"/>
                      </a:cubicBezTo>
                      <a:cubicBezTo>
                        <a:pt x="2034" y="2102"/>
                        <a:pt x="2013" y="2103"/>
                        <a:pt x="1991" y="2103"/>
                      </a:cubicBezTo>
                      <a:cubicBezTo>
                        <a:pt x="1924" y="2107"/>
                        <a:pt x="1857" y="2118"/>
                        <a:pt x="1793" y="2130"/>
                      </a:cubicBezTo>
                      <a:cubicBezTo>
                        <a:pt x="1739" y="2141"/>
                        <a:pt x="1680" y="2156"/>
                        <a:pt x="1606" y="2178"/>
                      </a:cubicBezTo>
                      <a:cubicBezTo>
                        <a:pt x="1601" y="2179"/>
                        <a:pt x="1596" y="2182"/>
                        <a:pt x="1590" y="2183"/>
                      </a:cubicBezTo>
                      <a:lnTo>
                        <a:pt x="1550" y="2197"/>
                      </a:lnTo>
                      <a:lnTo>
                        <a:pt x="1505" y="2213"/>
                      </a:lnTo>
                      <a:lnTo>
                        <a:pt x="1461" y="2228"/>
                      </a:lnTo>
                      <a:lnTo>
                        <a:pt x="1438" y="2236"/>
                      </a:lnTo>
                      <a:cubicBezTo>
                        <a:pt x="1433" y="2237"/>
                        <a:pt x="1430" y="2240"/>
                        <a:pt x="1425" y="2241"/>
                      </a:cubicBezTo>
                      <a:lnTo>
                        <a:pt x="1415" y="2245"/>
                      </a:lnTo>
                      <a:cubicBezTo>
                        <a:pt x="1399" y="2251"/>
                        <a:pt x="1380" y="2259"/>
                        <a:pt x="1364" y="2265"/>
                      </a:cubicBezTo>
                      <a:cubicBezTo>
                        <a:pt x="1307" y="2288"/>
                        <a:pt x="1249" y="2316"/>
                        <a:pt x="1190" y="2347"/>
                      </a:cubicBezTo>
                      <a:cubicBezTo>
                        <a:pt x="1134" y="2375"/>
                        <a:pt x="1078" y="2409"/>
                        <a:pt x="1021" y="2446"/>
                      </a:cubicBezTo>
                      <a:cubicBezTo>
                        <a:pt x="995" y="2462"/>
                        <a:pt x="969" y="2481"/>
                        <a:pt x="944" y="2499"/>
                      </a:cubicBezTo>
                      <a:cubicBezTo>
                        <a:pt x="917" y="2520"/>
                        <a:pt x="890" y="2540"/>
                        <a:pt x="864" y="2563"/>
                      </a:cubicBezTo>
                      <a:lnTo>
                        <a:pt x="828" y="2592"/>
                      </a:lnTo>
                      <a:lnTo>
                        <a:pt x="824" y="2595"/>
                      </a:lnTo>
                      <a:cubicBezTo>
                        <a:pt x="819" y="2599"/>
                        <a:pt x="814" y="2604"/>
                        <a:pt x="809" y="2607"/>
                      </a:cubicBezTo>
                      <a:lnTo>
                        <a:pt x="787" y="2627"/>
                      </a:lnTo>
                      <a:lnTo>
                        <a:pt x="751" y="2659"/>
                      </a:lnTo>
                      <a:lnTo>
                        <a:pt x="715" y="2692"/>
                      </a:lnTo>
                      <a:lnTo>
                        <a:pt x="709" y="2697"/>
                      </a:lnTo>
                      <a:cubicBezTo>
                        <a:pt x="700" y="2704"/>
                        <a:pt x="691" y="2710"/>
                        <a:pt x="683" y="2720"/>
                      </a:cubicBezTo>
                      <a:lnTo>
                        <a:pt x="653" y="2749"/>
                      </a:lnTo>
                      <a:lnTo>
                        <a:pt x="624" y="2779"/>
                      </a:lnTo>
                      <a:lnTo>
                        <a:pt x="598" y="2806"/>
                      </a:lnTo>
                      <a:lnTo>
                        <a:pt x="571" y="2833"/>
                      </a:lnTo>
                      <a:lnTo>
                        <a:pt x="563" y="2841"/>
                      </a:lnTo>
                      <a:lnTo>
                        <a:pt x="547" y="2858"/>
                      </a:lnTo>
                      <a:lnTo>
                        <a:pt x="532" y="2874"/>
                      </a:lnTo>
                      <a:cubicBezTo>
                        <a:pt x="510" y="2899"/>
                        <a:pt x="488" y="2924"/>
                        <a:pt x="467" y="2950"/>
                      </a:cubicBezTo>
                      <a:cubicBezTo>
                        <a:pt x="429" y="2997"/>
                        <a:pt x="392" y="3045"/>
                        <a:pt x="356" y="3102"/>
                      </a:cubicBezTo>
                      <a:cubicBezTo>
                        <a:pt x="325" y="3150"/>
                        <a:pt x="295" y="3201"/>
                        <a:pt x="261" y="3272"/>
                      </a:cubicBezTo>
                      <a:cubicBezTo>
                        <a:pt x="246" y="3300"/>
                        <a:pt x="233" y="3328"/>
                        <a:pt x="221" y="3357"/>
                      </a:cubicBezTo>
                      <a:cubicBezTo>
                        <a:pt x="206" y="3388"/>
                        <a:pt x="194" y="3419"/>
                        <a:pt x="182" y="3450"/>
                      </a:cubicBezTo>
                      <a:cubicBezTo>
                        <a:pt x="175" y="3467"/>
                        <a:pt x="169" y="3485"/>
                        <a:pt x="163" y="3502"/>
                      </a:cubicBezTo>
                      <a:lnTo>
                        <a:pt x="158" y="3517"/>
                      </a:lnTo>
                      <a:lnTo>
                        <a:pt x="142" y="3559"/>
                      </a:lnTo>
                      <a:lnTo>
                        <a:pt x="127" y="3601"/>
                      </a:lnTo>
                      <a:cubicBezTo>
                        <a:pt x="124" y="3609"/>
                        <a:pt x="123" y="3611"/>
                        <a:pt x="122" y="3615"/>
                      </a:cubicBezTo>
                      <a:lnTo>
                        <a:pt x="119" y="3626"/>
                      </a:lnTo>
                      <a:lnTo>
                        <a:pt x="117" y="3636"/>
                      </a:lnTo>
                      <a:lnTo>
                        <a:pt x="94" y="3709"/>
                      </a:lnTo>
                      <a:lnTo>
                        <a:pt x="89" y="3727"/>
                      </a:lnTo>
                      <a:cubicBezTo>
                        <a:pt x="86" y="3738"/>
                        <a:pt x="83" y="3749"/>
                        <a:pt x="79" y="3761"/>
                      </a:cubicBezTo>
                      <a:cubicBezTo>
                        <a:pt x="75" y="3775"/>
                        <a:pt x="71" y="3789"/>
                        <a:pt x="68" y="3802"/>
                      </a:cubicBezTo>
                      <a:cubicBezTo>
                        <a:pt x="61" y="3833"/>
                        <a:pt x="53" y="3866"/>
                        <a:pt x="47" y="3897"/>
                      </a:cubicBezTo>
                      <a:cubicBezTo>
                        <a:pt x="40" y="3930"/>
                        <a:pt x="34" y="3965"/>
                        <a:pt x="29" y="4000"/>
                      </a:cubicBezTo>
                      <a:cubicBezTo>
                        <a:pt x="24" y="4032"/>
                        <a:pt x="21" y="4062"/>
                        <a:pt x="17" y="4094"/>
                      </a:cubicBezTo>
                      <a:cubicBezTo>
                        <a:pt x="16" y="4108"/>
                        <a:pt x="15" y="4120"/>
                        <a:pt x="14" y="4131"/>
                      </a:cubicBezTo>
                      <a:lnTo>
                        <a:pt x="11" y="4177"/>
                      </a:lnTo>
                      <a:lnTo>
                        <a:pt x="6" y="4224"/>
                      </a:lnTo>
                      <a:lnTo>
                        <a:pt x="5" y="4233"/>
                      </a:lnTo>
                      <a:cubicBezTo>
                        <a:pt x="4" y="4247"/>
                        <a:pt x="4" y="4259"/>
                        <a:pt x="3" y="4273"/>
                      </a:cubicBezTo>
                      <a:lnTo>
                        <a:pt x="1" y="4315"/>
                      </a:lnTo>
                      <a:lnTo>
                        <a:pt x="0" y="4357"/>
                      </a:lnTo>
                      <a:lnTo>
                        <a:pt x="0" y="4376"/>
                      </a:lnTo>
                      <a:lnTo>
                        <a:pt x="0" y="4422"/>
                      </a:lnTo>
                      <a:cubicBezTo>
                        <a:pt x="1" y="4437"/>
                        <a:pt x="3" y="4453"/>
                        <a:pt x="5" y="4469"/>
                      </a:cubicBezTo>
                      <a:cubicBezTo>
                        <a:pt x="9" y="4486"/>
                        <a:pt x="12" y="4502"/>
                        <a:pt x="16" y="4520"/>
                      </a:cubicBezTo>
                      <a:cubicBezTo>
                        <a:pt x="22" y="4549"/>
                        <a:pt x="30" y="4578"/>
                        <a:pt x="40" y="4610"/>
                      </a:cubicBezTo>
                      <a:cubicBezTo>
                        <a:pt x="46" y="4626"/>
                        <a:pt x="50" y="4640"/>
                        <a:pt x="55" y="4656"/>
                      </a:cubicBezTo>
                      <a:lnTo>
                        <a:pt x="57" y="4662"/>
                      </a:lnTo>
                      <a:lnTo>
                        <a:pt x="61" y="4674"/>
                      </a:lnTo>
                      <a:cubicBezTo>
                        <a:pt x="70" y="4698"/>
                        <a:pt x="78" y="4723"/>
                        <a:pt x="86" y="4747"/>
                      </a:cubicBezTo>
                      <a:lnTo>
                        <a:pt x="102" y="4795"/>
                      </a:lnTo>
                      <a:lnTo>
                        <a:pt x="113" y="4826"/>
                      </a:lnTo>
                      <a:lnTo>
                        <a:pt x="124" y="4856"/>
                      </a:lnTo>
                      <a:lnTo>
                        <a:pt x="127" y="4862"/>
                      </a:lnTo>
                      <a:lnTo>
                        <a:pt x="148" y="4914"/>
                      </a:lnTo>
                      <a:lnTo>
                        <a:pt x="161" y="4952"/>
                      </a:lnTo>
                      <a:lnTo>
                        <a:pt x="168" y="4969"/>
                      </a:lnTo>
                      <a:lnTo>
                        <a:pt x="174" y="4985"/>
                      </a:lnTo>
                      <a:cubicBezTo>
                        <a:pt x="175" y="4989"/>
                        <a:pt x="176" y="4993"/>
                        <a:pt x="178" y="4995"/>
                      </a:cubicBezTo>
                      <a:lnTo>
                        <a:pt x="200" y="5047"/>
                      </a:lnTo>
                      <a:lnTo>
                        <a:pt x="231" y="5120"/>
                      </a:lnTo>
                      <a:lnTo>
                        <a:pt x="237" y="5136"/>
                      </a:lnTo>
                      <a:cubicBezTo>
                        <a:pt x="240" y="5143"/>
                        <a:pt x="242" y="5149"/>
                        <a:pt x="246" y="5155"/>
                      </a:cubicBezTo>
                      <a:cubicBezTo>
                        <a:pt x="253" y="5170"/>
                        <a:pt x="259" y="5181"/>
                        <a:pt x="264" y="5192"/>
                      </a:cubicBezTo>
                      <a:cubicBezTo>
                        <a:pt x="289" y="5241"/>
                        <a:pt x="313" y="5287"/>
                        <a:pt x="340" y="5329"/>
                      </a:cubicBezTo>
                      <a:cubicBezTo>
                        <a:pt x="365" y="5369"/>
                        <a:pt x="393" y="5408"/>
                        <a:pt x="429" y="5452"/>
                      </a:cubicBezTo>
                      <a:cubicBezTo>
                        <a:pt x="458" y="5486"/>
                        <a:pt x="491" y="5522"/>
                        <a:pt x="535" y="5565"/>
                      </a:cubicBezTo>
                      <a:cubicBezTo>
                        <a:pt x="573" y="5603"/>
                        <a:pt x="614" y="5639"/>
                        <a:pt x="655" y="5673"/>
                      </a:cubicBezTo>
                      <a:cubicBezTo>
                        <a:pt x="675" y="5690"/>
                        <a:pt x="695" y="5705"/>
                        <a:pt x="717" y="5720"/>
                      </a:cubicBezTo>
                      <a:cubicBezTo>
                        <a:pt x="726" y="5727"/>
                        <a:pt x="735" y="5733"/>
                        <a:pt x="743" y="5740"/>
                      </a:cubicBezTo>
                      <a:lnTo>
                        <a:pt x="748" y="5743"/>
                      </a:lnTo>
                      <a:lnTo>
                        <a:pt x="752" y="5746"/>
                      </a:lnTo>
                      <a:cubicBezTo>
                        <a:pt x="758" y="5750"/>
                        <a:pt x="763" y="5756"/>
                        <a:pt x="771" y="5759"/>
                      </a:cubicBezTo>
                      <a:lnTo>
                        <a:pt x="773" y="5761"/>
                      </a:lnTo>
                      <a:lnTo>
                        <a:pt x="774" y="5762"/>
                      </a:lnTo>
                      <a:lnTo>
                        <a:pt x="844" y="5808"/>
                      </a:lnTo>
                      <a:lnTo>
                        <a:pt x="887" y="5838"/>
                      </a:lnTo>
                      <a:cubicBezTo>
                        <a:pt x="887" y="5838"/>
                        <a:pt x="889" y="5839"/>
                        <a:pt x="890" y="5839"/>
                      </a:cubicBezTo>
                      <a:lnTo>
                        <a:pt x="891" y="5840"/>
                      </a:lnTo>
                      <a:cubicBezTo>
                        <a:pt x="894" y="5843"/>
                        <a:pt x="896" y="5844"/>
                        <a:pt x="899" y="5845"/>
                      </a:cubicBezTo>
                      <a:lnTo>
                        <a:pt x="902" y="5848"/>
                      </a:lnTo>
                      <a:cubicBezTo>
                        <a:pt x="916" y="5855"/>
                        <a:pt x="928" y="5864"/>
                        <a:pt x="943" y="5870"/>
                      </a:cubicBezTo>
                      <a:lnTo>
                        <a:pt x="1014" y="5910"/>
                      </a:lnTo>
                      <a:lnTo>
                        <a:pt x="1021" y="5913"/>
                      </a:lnTo>
                      <a:lnTo>
                        <a:pt x="1033" y="5918"/>
                      </a:lnTo>
                      <a:lnTo>
                        <a:pt x="1061" y="5932"/>
                      </a:lnTo>
                      <a:lnTo>
                        <a:pt x="1101" y="5951"/>
                      </a:lnTo>
                      <a:lnTo>
                        <a:pt x="1141" y="5970"/>
                      </a:lnTo>
                      <a:cubicBezTo>
                        <a:pt x="1150" y="5974"/>
                        <a:pt x="1160" y="5978"/>
                        <a:pt x="1169" y="5982"/>
                      </a:cubicBezTo>
                      <a:lnTo>
                        <a:pt x="1183" y="5987"/>
                      </a:lnTo>
                      <a:lnTo>
                        <a:pt x="1242" y="6011"/>
                      </a:lnTo>
                      <a:lnTo>
                        <a:pt x="1267" y="6021"/>
                      </a:lnTo>
                      <a:lnTo>
                        <a:pt x="1272" y="6024"/>
                      </a:lnTo>
                      <a:cubicBezTo>
                        <a:pt x="1276" y="6025"/>
                        <a:pt x="1278" y="6026"/>
                        <a:pt x="1282" y="6028"/>
                      </a:cubicBezTo>
                      <a:lnTo>
                        <a:pt x="1288" y="6029"/>
                      </a:lnTo>
                      <a:cubicBezTo>
                        <a:pt x="1297" y="6036"/>
                        <a:pt x="1307" y="6044"/>
                        <a:pt x="1318" y="6050"/>
                      </a:cubicBezTo>
                      <a:cubicBezTo>
                        <a:pt x="1327" y="6055"/>
                        <a:pt x="1334" y="6060"/>
                        <a:pt x="1343" y="6065"/>
                      </a:cubicBezTo>
                      <a:lnTo>
                        <a:pt x="1355" y="6072"/>
                      </a:lnTo>
                      <a:lnTo>
                        <a:pt x="1366" y="6080"/>
                      </a:lnTo>
                      <a:lnTo>
                        <a:pt x="1385" y="6091"/>
                      </a:lnTo>
                      <a:lnTo>
                        <a:pt x="1400" y="6101"/>
                      </a:lnTo>
                      <a:lnTo>
                        <a:pt x="1423" y="6114"/>
                      </a:lnTo>
                      <a:cubicBezTo>
                        <a:pt x="1442" y="6126"/>
                        <a:pt x="1461" y="6137"/>
                        <a:pt x="1479" y="6148"/>
                      </a:cubicBezTo>
                      <a:cubicBezTo>
                        <a:pt x="1494" y="6155"/>
                        <a:pt x="1507" y="6164"/>
                        <a:pt x="1520" y="6173"/>
                      </a:cubicBezTo>
                      <a:cubicBezTo>
                        <a:pt x="1528" y="6176"/>
                        <a:pt x="1533" y="6179"/>
                        <a:pt x="1539" y="6183"/>
                      </a:cubicBezTo>
                      <a:lnTo>
                        <a:pt x="1544" y="6185"/>
                      </a:lnTo>
                      <a:lnTo>
                        <a:pt x="1553" y="6190"/>
                      </a:lnTo>
                      <a:cubicBezTo>
                        <a:pt x="1561" y="6194"/>
                        <a:pt x="1569" y="6198"/>
                        <a:pt x="1575" y="6201"/>
                      </a:cubicBezTo>
                      <a:lnTo>
                        <a:pt x="1584" y="6207"/>
                      </a:lnTo>
                      <a:cubicBezTo>
                        <a:pt x="1608" y="6220"/>
                        <a:pt x="1634" y="6232"/>
                        <a:pt x="1658" y="6245"/>
                      </a:cubicBezTo>
                      <a:cubicBezTo>
                        <a:pt x="1695" y="6262"/>
                        <a:pt x="1739" y="6279"/>
                        <a:pt x="1790" y="6299"/>
                      </a:cubicBezTo>
                      <a:lnTo>
                        <a:pt x="1796" y="6302"/>
                      </a:lnTo>
                      <a:lnTo>
                        <a:pt x="1801" y="6303"/>
                      </a:lnTo>
                      <a:lnTo>
                        <a:pt x="1818" y="6309"/>
                      </a:lnTo>
                      <a:lnTo>
                        <a:pt x="1834" y="6314"/>
                      </a:lnTo>
                      <a:lnTo>
                        <a:pt x="1869" y="6325"/>
                      </a:lnTo>
                      <a:lnTo>
                        <a:pt x="1904" y="6337"/>
                      </a:lnTo>
                      <a:lnTo>
                        <a:pt x="1927" y="6345"/>
                      </a:lnTo>
                      <a:lnTo>
                        <a:pt x="1931" y="6346"/>
                      </a:lnTo>
                      <a:lnTo>
                        <a:pt x="1936" y="6348"/>
                      </a:lnTo>
                      <a:lnTo>
                        <a:pt x="2037" y="6373"/>
                      </a:lnTo>
                      <a:lnTo>
                        <a:pt x="2058" y="6379"/>
                      </a:lnTo>
                      <a:lnTo>
                        <a:pt x="2064" y="6380"/>
                      </a:lnTo>
                      <a:lnTo>
                        <a:pt x="2069" y="6381"/>
                      </a:lnTo>
                      <a:cubicBezTo>
                        <a:pt x="2071" y="6382"/>
                        <a:pt x="2074" y="6382"/>
                        <a:pt x="2076" y="6382"/>
                      </a:cubicBezTo>
                      <a:lnTo>
                        <a:pt x="2081" y="6384"/>
                      </a:lnTo>
                      <a:cubicBezTo>
                        <a:pt x="2105" y="6389"/>
                        <a:pt x="2128" y="6394"/>
                        <a:pt x="2153" y="6399"/>
                      </a:cubicBezTo>
                      <a:lnTo>
                        <a:pt x="2176" y="6404"/>
                      </a:lnTo>
                      <a:lnTo>
                        <a:pt x="2200" y="6409"/>
                      </a:lnTo>
                      <a:lnTo>
                        <a:pt x="2208" y="6410"/>
                      </a:lnTo>
                      <a:cubicBezTo>
                        <a:pt x="2214" y="6412"/>
                        <a:pt x="2223" y="6413"/>
                        <a:pt x="2229" y="6415"/>
                      </a:cubicBezTo>
                      <a:lnTo>
                        <a:pt x="2236" y="6416"/>
                      </a:lnTo>
                      <a:lnTo>
                        <a:pt x="2303" y="6427"/>
                      </a:lnTo>
                      <a:lnTo>
                        <a:pt x="2370" y="6438"/>
                      </a:lnTo>
                      <a:cubicBezTo>
                        <a:pt x="2377" y="6440"/>
                        <a:pt x="2384" y="6441"/>
                        <a:pt x="2391" y="6442"/>
                      </a:cubicBezTo>
                      <a:lnTo>
                        <a:pt x="2461" y="6453"/>
                      </a:lnTo>
                      <a:lnTo>
                        <a:pt x="2493" y="6458"/>
                      </a:lnTo>
                      <a:lnTo>
                        <a:pt x="2530" y="6464"/>
                      </a:lnTo>
                      <a:lnTo>
                        <a:pt x="2537" y="6466"/>
                      </a:lnTo>
                      <a:cubicBezTo>
                        <a:pt x="2544" y="6467"/>
                        <a:pt x="2550" y="6468"/>
                        <a:pt x="2557" y="6468"/>
                      </a:cubicBezTo>
                      <a:lnTo>
                        <a:pt x="2684" y="6484"/>
                      </a:lnTo>
                      <a:cubicBezTo>
                        <a:pt x="2698" y="6487"/>
                        <a:pt x="2714" y="6488"/>
                        <a:pt x="2728" y="6489"/>
                      </a:cubicBezTo>
                      <a:lnTo>
                        <a:pt x="2733" y="6489"/>
                      </a:lnTo>
                      <a:lnTo>
                        <a:pt x="2746" y="6490"/>
                      </a:lnTo>
                      <a:lnTo>
                        <a:pt x="2758" y="6492"/>
                      </a:lnTo>
                      <a:cubicBezTo>
                        <a:pt x="2806" y="6495"/>
                        <a:pt x="2853" y="6498"/>
                        <a:pt x="2900" y="6502"/>
                      </a:cubicBezTo>
                      <a:cubicBezTo>
                        <a:pt x="2905" y="6502"/>
                        <a:pt x="2911" y="6503"/>
                        <a:pt x="2916" y="6503"/>
                      </a:cubicBezTo>
                      <a:cubicBezTo>
                        <a:pt x="2926" y="6504"/>
                        <a:pt x="2936" y="6504"/>
                        <a:pt x="2947" y="6504"/>
                      </a:cubicBezTo>
                      <a:lnTo>
                        <a:pt x="2957" y="6504"/>
                      </a:lnTo>
                      <a:cubicBezTo>
                        <a:pt x="2983" y="6505"/>
                        <a:pt x="3008" y="6505"/>
                        <a:pt x="3034" y="6505"/>
                      </a:cubicBezTo>
                      <a:cubicBezTo>
                        <a:pt x="3064" y="6505"/>
                        <a:pt x="3093" y="6505"/>
                        <a:pt x="3121" y="6504"/>
                      </a:cubicBezTo>
                      <a:cubicBezTo>
                        <a:pt x="3168" y="6503"/>
                        <a:pt x="3216" y="6500"/>
                        <a:pt x="3266" y="6495"/>
                      </a:cubicBezTo>
                      <a:cubicBezTo>
                        <a:pt x="3291" y="6493"/>
                        <a:pt x="3314" y="6490"/>
                        <a:pt x="3338" y="6488"/>
                      </a:cubicBezTo>
                      <a:cubicBezTo>
                        <a:pt x="3367" y="6484"/>
                        <a:pt x="3395" y="6479"/>
                        <a:pt x="3423" y="6474"/>
                      </a:cubicBezTo>
                      <a:cubicBezTo>
                        <a:pt x="3462" y="6468"/>
                        <a:pt x="3502" y="6461"/>
                        <a:pt x="3541" y="6454"/>
                      </a:cubicBezTo>
                      <a:lnTo>
                        <a:pt x="3572" y="6449"/>
                      </a:lnTo>
                      <a:lnTo>
                        <a:pt x="3606" y="6442"/>
                      </a:lnTo>
                      <a:lnTo>
                        <a:pt x="3641" y="6436"/>
                      </a:lnTo>
                      <a:lnTo>
                        <a:pt x="3654" y="6433"/>
                      </a:lnTo>
                      <a:cubicBezTo>
                        <a:pt x="3660" y="6432"/>
                        <a:pt x="3665" y="6431"/>
                        <a:pt x="3672" y="6430"/>
                      </a:cubicBezTo>
                      <a:lnTo>
                        <a:pt x="3750" y="6413"/>
                      </a:lnTo>
                      <a:lnTo>
                        <a:pt x="3793" y="6404"/>
                      </a:lnTo>
                      <a:lnTo>
                        <a:pt x="3811" y="6400"/>
                      </a:lnTo>
                      <a:cubicBezTo>
                        <a:pt x="3830" y="6396"/>
                        <a:pt x="3848" y="6392"/>
                        <a:pt x="3866" y="6387"/>
                      </a:cubicBezTo>
                      <a:lnTo>
                        <a:pt x="4004" y="6354"/>
                      </a:lnTo>
                      <a:cubicBezTo>
                        <a:pt x="4017" y="6351"/>
                        <a:pt x="4028" y="6348"/>
                        <a:pt x="4040" y="6345"/>
                      </a:cubicBezTo>
                      <a:cubicBezTo>
                        <a:pt x="4041" y="6345"/>
                        <a:pt x="4042" y="6344"/>
                        <a:pt x="4046" y="6344"/>
                      </a:cubicBezTo>
                      <a:lnTo>
                        <a:pt x="4054" y="6340"/>
                      </a:lnTo>
                      <a:lnTo>
                        <a:pt x="4073" y="6335"/>
                      </a:lnTo>
                      <a:lnTo>
                        <a:pt x="4141" y="6317"/>
                      </a:lnTo>
                      <a:lnTo>
                        <a:pt x="4211" y="6296"/>
                      </a:lnTo>
                      <a:lnTo>
                        <a:pt x="4219" y="6293"/>
                      </a:lnTo>
                      <a:cubicBezTo>
                        <a:pt x="4224" y="6292"/>
                        <a:pt x="4229" y="6291"/>
                        <a:pt x="4233" y="6289"/>
                      </a:cubicBezTo>
                      <a:lnTo>
                        <a:pt x="4258" y="6281"/>
                      </a:lnTo>
                      <a:lnTo>
                        <a:pt x="4282" y="6272"/>
                      </a:lnTo>
                      <a:lnTo>
                        <a:pt x="4344" y="6252"/>
                      </a:lnTo>
                      <a:lnTo>
                        <a:pt x="4402" y="6232"/>
                      </a:lnTo>
                      <a:lnTo>
                        <a:pt x="4489" y="6203"/>
                      </a:lnTo>
                      <a:lnTo>
                        <a:pt x="4545" y="6184"/>
                      </a:lnTo>
                      <a:lnTo>
                        <a:pt x="4577" y="6173"/>
                      </a:lnTo>
                      <a:lnTo>
                        <a:pt x="4641" y="6150"/>
                      </a:lnTo>
                      <a:lnTo>
                        <a:pt x="4697" y="6131"/>
                      </a:lnTo>
                      <a:lnTo>
                        <a:pt x="4754" y="6112"/>
                      </a:lnTo>
                      <a:lnTo>
                        <a:pt x="4785" y="6102"/>
                      </a:lnTo>
                      <a:cubicBezTo>
                        <a:pt x="4790" y="6101"/>
                        <a:pt x="4794" y="6097"/>
                        <a:pt x="4799" y="6096"/>
                      </a:cubicBezTo>
                      <a:lnTo>
                        <a:pt x="4806" y="6093"/>
                      </a:lnTo>
                      <a:lnTo>
                        <a:pt x="4916" y="6049"/>
                      </a:lnTo>
                      <a:lnTo>
                        <a:pt x="4928" y="6044"/>
                      </a:lnTo>
                      <a:cubicBezTo>
                        <a:pt x="4941" y="6039"/>
                        <a:pt x="4954" y="6034"/>
                        <a:pt x="4967" y="6026"/>
                      </a:cubicBezTo>
                      <a:lnTo>
                        <a:pt x="5066" y="5979"/>
                      </a:lnTo>
                      <a:cubicBezTo>
                        <a:pt x="5082" y="5972"/>
                        <a:pt x="5097" y="5964"/>
                        <a:pt x="5113" y="5956"/>
                      </a:cubicBezTo>
                      <a:cubicBezTo>
                        <a:pt x="5123" y="5952"/>
                        <a:pt x="5127" y="5949"/>
                        <a:pt x="5132" y="5947"/>
                      </a:cubicBezTo>
                      <a:lnTo>
                        <a:pt x="5200" y="5912"/>
                      </a:lnTo>
                      <a:lnTo>
                        <a:pt x="5307" y="5856"/>
                      </a:lnTo>
                      <a:cubicBezTo>
                        <a:pt x="5320" y="5849"/>
                        <a:pt x="5338" y="5840"/>
                        <a:pt x="5354" y="5833"/>
                      </a:cubicBezTo>
                      <a:lnTo>
                        <a:pt x="5390" y="5813"/>
                      </a:lnTo>
                      <a:cubicBezTo>
                        <a:pt x="5423" y="5795"/>
                        <a:pt x="5457" y="5778"/>
                        <a:pt x="5490" y="5761"/>
                      </a:cubicBezTo>
                      <a:cubicBezTo>
                        <a:pt x="5521" y="5743"/>
                        <a:pt x="5554" y="5728"/>
                        <a:pt x="5585" y="5711"/>
                      </a:cubicBezTo>
                      <a:cubicBezTo>
                        <a:pt x="5604" y="5701"/>
                        <a:pt x="5624" y="5691"/>
                        <a:pt x="5644" y="5680"/>
                      </a:cubicBezTo>
                      <a:lnTo>
                        <a:pt x="5667" y="5669"/>
                      </a:lnTo>
                      <a:cubicBezTo>
                        <a:pt x="5705" y="5648"/>
                        <a:pt x="5742" y="5627"/>
                        <a:pt x="5779" y="5606"/>
                      </a:cubicBezTo>
                      <a:lnTo>
                        <a:pt x="5798" y="5594"/>
                      </a:lnTo>
                      <a:lnTo>
                        <a:pt x="5804" y="5591"/>
                      </a:lnTo>
                      <a:lnTo>
                        <a:pt x="5823" y="5578"/>
                      </a:lnTo>
                      <a:lnTo>
                        <a:pt x="5870" y="5550"/>
                      </a:lnTo>
                      <a:cubicBezTo>
                        <a:pt x="5882" y="5542"/>
                        <a:pt x="5889" y="5539"/>
                        <a:pt x="5896" y="5534"/>
                      </a:cubicBezTo>
                      <a:lnTo>
                        <a:pt x="5956" y="5495"/>
                      </a:lnTo>
                      <a:lnTo>
                        <a:pt x="5968" y="5486"/>
                      </a:lnTo>
                      <a:lnTo>
                        <a:pt x="5982" y="5478"/>
                      </a:lnTo>
                      <a:lnTo>
                        <a:pt x="5990" y="5473"/>
                      </a:lnTo>
                      <a:lnTo>
                        <a:pt x="6015" y="5455"/>
                      </a:lnTo>
                      <a:lnTo>
                        <a:pt x="6039" y="5437"/>
                      </a:lnTo>
                      <a:lnTo>
                        <a:pt x="6061" y="5421"/>
                      </a:lnTo>
                      <a:lnTo>
                        <a:pt x="6081" y="5405"/>
                      </a:lnTo>
                      <a:cubicBezTo>
                        <a:pt x="6090" y="5398"/>
                        <a:pt x="6098" y="5392"/>
                        <a:pt x="6106" y="5386"/>
                      </a:cubicBezTo>
                      <a:lnTo>
                        <a:pt x="6112" y="5381"/>
                      </a:lnTo>
                      <a:lnTo>
                        <a:pt x="6205" y="5308"/>
                      </a:lnTo>
                      <a:cubicBezTo>
                        <a:pt x="6206" y="5305"/>
                        <a:pt x="6209" y="5304"/>
                        <a:pt x="6210" y="5303"/>
                      </a:cubicBezTo>
                      <a:lnTo>
                        <a:pt x="6214" y="5299"/>
                      </a:lnTo>
                      <a:lnTo>
                        <a:pt x="6231" y="5287"/>
                      </a:lnTo>
                      <a:lnTo>
                        <a:pt x="6261" y="5261"/>
                      </a:lnTo>
                      <a:lnTo>
                        <a:pt x="6291" y="5235"/>
                      </a:lnTo>
                      <a:lnTo>
                        <a:pt x="6339" y="5194"/>
                      </a:lnTo>
                      <a:lnTo>
                        <a:pt x="6343" y="5190"/>
                      </a:lnTo>
                      <a:cubicBezTo>
                        <a:pt x="6347" y="5186"/>
                        <a:pt x="6352" y="5182"/>
                        <a:pt x="6355" y="5179"/>
                      </a:cubicBezTo>
                      <a:lnTo>
                        <a:pt x="6404" y="5135"/>
                      </a:lnTo>
                      <a:lnTo>
                        <a:pt x="6451" y="5089"/>
                      </a:lnTo>
                      <a:lnTo>
                        <a:pt x="6469" y="5072"/>
                      </a:lnTo>
                      <a:lnTo>
                        <a:pt x="6487" y="5053"/>
                      </a:lnTo>
                      <a:lnTo>
                        <a:pt x="6494" y="5046"/>
                      </a:lnTo>
                      <a:lnTo>
                        <a:pt x="6500" y="5041"/>
                      </a:lnTo>
                      <a:lnTo>
                        <a:pt x="6505" y="5036"/>
                      </a:lnTo>
                      <a:lnTo>
                        <a:pt x="6553" y="4988"/>
                      </a:lnTo>
                      <a:lnTo>
                        <a:pt x="6601" y="4940"/>
                      </a:lnTo>
                      <a:lnTo>
                        <a:pt x="6615" y="4924"/>
                      </a:lnTo>
                      <a:lnTo>
                        <a:pt x="6664" y="4870"/>
                      </a:lnTo>
                      <a:lnTo>
                        <a:pt x="6704" y="4829"/>
                      </a:lnTo>
                      <a:cubicBezTo>
                        <a:pt x="6710" y="4820"/>
                        <a:pt x="6718" y="4813"/>
                        <a:pt x="6724" y="4805"/>
                      </a:cubicBezTo>
                      <a:lnTo>
                        <a:pt x="6728" y="4800"/>
                      </a:lnTo>
                      <a:cubicBezTo>
                        <a:pt x="6745" y="4780"/>
                        <a:pt x="6760" y="4760"/>
                        <a:pt x="6777" y="4737"/>
                      </a:cubicBezTo>
                      <a:cubicBezTo>
                        <a:pt x="6787" y="4723"/>
                        <a:pt x="6797" y="4707"/>
                        <a:pt x="6808" y="4692"/>
                      </a:cubicBezTo>
                      <a:lnTo>
                        <a:pt x="6812" y="4686"/>
                      </a:lnTo>
                      <a:cubicBezTo>
                        <a:pt x="6821" y="4671"/>
                        <a:pt x="6829" y="4659"/>
                        <a:pt x="6837" y="4644"/>
                      </a:cubicBezTo>
                      <a:lnTo>
                        <a:pt x="6854" y="4618"/>
                      </a:lnTo>
                      <a:lnTo>
                        <a:pt x="6870" y="4590"/>
                      </a:lnTo>
                      <a:lnTo>
                        <a:pt x="6881" y="4573"/>
                      </a:lnTo>
                      <a:lnTo>
                        <a:pt x="6898" y="4545"/>
                      </a:lnTo>
                      <a:lnTo>
                        <a:pt x="6914" y="4518"/>
                      </a:lnTo>
                      <a:lnTo>
                        <a:pt x="6925" y="4499"/>
                      </a:lnTo>
                      <a:lnTo>
                        <a:pt x="6929" y="4492"/>
                      </a:lnTo>
                      <a:cubicBezTo>
                        <a:pt x="6935" y="4481"/>
                        <a:pt x="6942" y="4469"/>
                        <a:pt x="6950" y="4459"/>
                      </a:cubicBezTo>
                      <a:lnTo>
                        <a:pt x="6957" y="4446"/>
                      </a:lnTo>
                      <a:lnTo>
                        <a:pt x="6965" y="4433"/>
                      </a:lnTo>
                      <a:lnTo>
                        <a:pt x="6970" y="4424"/>
                      </a:lnTo>
                      <a:lnTo>
                        <a:pt x="6973" y="4418"/>
                      </a:lnTo>
                      <a:cubicBezTo>
                        <a:pt x="6975" y="4415"/>
                        <a:pt x="6977" y="4413"/>
                        <a:pt x="6978" y="4410"/>
                      </a:cubicBezTo>
                      <a:cubicBezTo>
                        <a:pt x="6984" y="4399"/>
                        <a:pt x="6989" y="4389"/>
                        <a:pt x="6993" y="4379"/>
                      </a:cubicBezTo>
                      <a:lnTo>
                        <a:pt x="6996" y="4373"/>
                      </a:lnTo>
                      <a:lnTo>
                        <a:pt x="7001" y="4363"/>
                      </a:lnTo>
                      <a:lnTo>
                        <a:pt x="7008" y="4345"/>
                      </a:lnTo>
                      <a:lnTo>
                        <a:pt x="7011" y="4337"/>
                      </a:lnTo>
                      <a:cubicBezTo>
                        <a:pt x="7015" y="4330"/>
                        <a:pt x="7018" y="4324"/>
                        <a:pt x="7020" y="4316"/>
                      </a:cubicBezTo>
                      <a:lnTo>
                        <a:pt x="7023" y="4310"/>
                      </a:lnTo>
                      <a:cubicBezTo>
                        <a:pt x="7027" y="4301"/>
                        <a:pt x="7029" y="4293"/>
                        <a:pt x="7032" y="4285"/>
                      </a:cubicBezTo>
                      <a:lnTo>
                        <a:pt x="7034" y="4280"/>
                      </a:lnTo>
                      <a:lnTo>
                        <a:pt x="7038" y="4267"/>
                      </a:lnTo>
                      <a:cubicBezTo>
                        <a:pt x="7039" y="4262"/>
                        <a:pt x="7042" y="4257"/>
                        <a:pt x="7043" y="4253"/>
                      </a:cubicBezTo>
                      <a:lnTo>
                        <a:pt x="7044" y="4248"/>
                      </a:lnTo>
                      <a:lnTo>
                        <a:pt x="7049" y="4233"/>
                      </a:lnTo>
                      <a:lnTo>
                        <a:pt x="7053" y="4219"/>
                      </a:lnTo>
                      <a:cubicBezTo>
                        <a:pt x="7053" y="4217"/>
                        <a:pt x="7054" y="4214"/>
                        <a:pt x="7054" y="4213"/>
                      </a:cubicBezTo>
                      <a:lnTo>
                        <a:pt x="7058" y="4197"/>
                      </a:lnTo>
                      <a:cubicBezTo>
                        <a:pt x="7060" y="4187"/>
                        <a:pt x="7063" y="4177"/>
                        <a:pt x="7065" y="4165"/>
                      </a:cubicBezTo>
                      <a:cubicBezTo>
                        <a:pt x="7065" y="4162"/>
                        <a:pt x="7066" y="4160"/>
                        <a:pt x="7066" y="4157"/>
                      </a:cubicBezTo>
                      <a:lnTo>
                        <a:pt x="7069" y="4144"/>
                      </a:lnTo>
                      <a:lnTo>
                        <a:pt x="7074" y="4115"/>
                      </a:lnTo>
                      <a:lnTo>
                        <a:pt x="7076" y="4101"/>
                      </a:lnTo>
                      <a:lnTo>
                        <a:pt x="7079" y="4087"/>
                      </a:lnTo>
                      <a:lnTo>
                        <a:pt x="7080" y="4079"/>
                      </a:lnTo>
                      <a:lnTo>
                        <a:pt x="7081" y="4074"/>
                      </a:lnTo>
                      <a:cubicBezTo>
                        <a:pt x="7085" y="4061"/>
                        <a:pt x="7086" y="4048"/>
                        <a:pt x="7087" y="4037"/>
                      </a:cubicBezTo>
                      <a:cubicBezTo>
                        <a:pt x="7094" y="3990"/>
                        <a:pt x="7096" y="3940"/>
                        <a:pt x="7097" y="3883"/>
                      </a:cubicBezTo>
                      <a:cubicBezTo>
                        <a:pt x="7097" y="3841"/>
                        <a:pt x="7096" y="3800"/>
                        <a:pt x="7091" y="3760"/>
                      </a:cubicBezTo>
                      <a:cubicBezTo>
                        <a:pt x="7089" y="3740"/>
                        <a:pt x="7085" y="3722"/>
                        <a:pt x="7080" y="3701"/>
                      </a:cubicBezTo>
                      <a:cubicBezTo>
                        <a:pt x="7076" y="3683"/>
                        <a:pt x="7073" y="3668"/>
                        <a:pt x="7068" y="3653"/>
                      </a:cubicBezTo>
                      <a:cubicBezTo>
                        <a:pt x="7063" y="3636"/>
                        <a:pt x="7056" y="3620"/>
                        <a:pt x="7047" y="3601"/>
                      </a:cubicBezTo>
                      <a:cubicBezTo>
                        <a:pt x="7040" y="3589"/>
                        <a:pt x="7033" y="3575"/>
                        <a:pt x="7022" y="3560"/>
                      </a:cubicBezTo>
                      <a:cubicBezTo>
                        <a:pt x="7017" y="3554"/>
                        <a:pt x="7012" y="3549"/>
                        <a:pt x="7007" y="3543"/>
                      </a:cubicBezTo>
                      <a:cubicBezTo>
                        <a:pt x="7002" y="3538"/>
                        <a:pt x="6997" y="3533"/>
                        <a:pt x="6992" y="3529"/>
                      </a:cubicBezTo>
                      <a:cubicBezTo>
                        <a:pt x="6984" y="3523"/>
                        <a:pt x="6978" y="3519"/>
                        <a:pt x="6972" y="3516"/>
                      </a:cubicBezTo>
                      <a:cubicBezTo>
                        <a:pt x="6966" y="3511"/>
                        <a:pt x="6960" y="3507"/>
                        <a:pt x="6953" y="3505"/>
                      </a:cubicBezTo>
                      <a:cubicBezTo>
                        <a:pt x="6940" y="3498"/>
                        <a:pt x="6926" y="3497"/>
                        <a:pt x="6914" y="3495"/>
                      </a:cubicBezTo>
                      <a:cubicBezTo>
                        <a:pt x="6905" y="3493"/>
                        <a:pt x="6901" y="3493"/>
                        <a:pt x="6896" y="3493"/>
                      </a:cubicBezTo>
                      <a:lnTo>
                        <a:pt x="6845" y="3493"/>
                      </a:lnTo>
                      <a:cubicBezTo>
                        <a:pt x="6839" y="3493"/>
                        <a:pt x="6836" y="3493"/>
                        <a:pt x="6831" y="3495"/>
                      </a:cubicBezTo>
                      <a:cubicBezTo>
                        <a:pt x="6818" y="3496"/>
                        <a:pt x="6811" y="3497"/>
                        <a:pt x="6801" y="3498"/>
                      </a:cubicBezTo>
                      <a:cubicBezTo>
                        <a:pt x="6788" y="3500"/>
                        <a:pt x="6776" y="3503"/>
                        <a:pt x="6759" y="3507"/>
                      </a:cubicBezTo>
                      <a:cubicBezTo>
                        <a:pt x="6747" y="3511"/>
                        <a:pt x="6736" y="3516"/>
                        <a:pt x="6725" y="3521"/>
                      </a:cubicBezTo>
                      <a:cubicBezTo>
                        <a:pt x="6731" y="3516"/>
                        <a:pt x="6739" y="3508"/>
                        <a:pt x="6744" y="3502"/>
                      </a:cubicBezTo>
                      <a:cubicBezTo>
                        <a:pt x="6754" y="3491"/>
                        <a:pt x="6762" y="3481"/>
                        <a:pt x="6773" y="3469"/>
                      </a:cubicBezTo>
                      <a:cubicBezTo>
                        <a:pt x="6783" y="3456"/>
                        <a:pt x="6795" y="3444"/>
                        <a:pt x="6805" y="3430"/>
                      </a:cubicBezTo>
                      <a:lnTo>
                        <a:pt x="6819" y="3413"/>
                      </a:lnTo>
                      <a:cubicBezTo>
                        <a:pt x="6823" y="3407"/>
                        <a:pt x="6827" y="3402"/>
                        <a:pt x="6829" y="3398"/>
                      </a:cubicBezTo>
                      <a:lnTo>
                        <a:pt x="6834" y="3390"/>
                      </a:lnTo>
                      <a:cubicBezTo>
                        <a:pt x="6837" y="3387"/>
                        <a:pt x="6839" y="3383"/>
                        <a:pt x="6844" y="3378"/>
                      </a:cubicBezTo>
                      <a:lnTo>
                        <a:pt x="6847" y="3373"/>
                      </a:lnTo>
                      <a:lnTo>
                        <a:pt x="6852" y="3366"/>
                      </a:lnTo>
                      <a:cubicBezTo>
                        <a:pt x="6855" y="3361"/>
                        <a:pt x="6858" y="3356"/>
                        <a:pt x="6862" y="3349"/>
                      </a:cubicBezTo>
                      <a:lnTo>
                        <a:pt x="6867" y="3342"/>
                      </a:lnTo>
                      <a:cubicBezTo>
                        <a:pt x="6869" y="3337"/>
                        <a:pt x="6872" y="3333"/>
                        <a:pt x="6873" y="3331"/>
                      </a:cubicBezTo>
                      <a:cubicBezTo>
                        <a:pt x="6879" y="3321"/>
                        <a:pt x="6885" y="3312"/>
                        <a:pt x="6890" y="3301"/>
                      </a:cubicBezTo>
                      <a:cubicBezTo>
                        <a:pt x="6896" y="3290"/>
                        <a:pt x="6903" y="3277"/>
                        <a:pt x="6909" y="3265"/>
                      </a:cubicBezTo>
                      <a:lnTo>
                        <a:pt x="6914" y="3258"/>
                      </a:lnTo>
                      <a:lnTo>
                        <a:pt x="6916" y="3253"/>
                      </a:lnTo>
                      <a:lnTo>
                        <a:pt x="6920" y="3245"/>
                      </a:lnTo>
                      <a:cubicBezTo>
                        <a:pt x="6925" y="3233"/>
                        <a:pt x="6930" y="3223"/>
                        <a:pt x="6935" y="3212"/>
                      </a:cubicBezTo>
                      <a:lnTo>
                        <a:pt x="6947" y="3188"/>
                      </a:lnTo>
                      <a:cubicBezTo>
                        <a:pt x="6948" y="3186"/>
                        <a:pt x="6950" y="3183"/>
                        <a:pt x="6951" y="3179"/>
                      </a:cubicBezTo>
                      <a:lnTo>
                        <a:pt x="6952" y="3176"/>
                      </a:lnTo>
                      <a:lnTo>
                        <a:pt x="6965" y="3145"/>
                      </a:lnTo>
                      <a:lnTo>
                        <a:pt x="6977" y="3114"/>
                      </a:lnTo>
                      <a:cubicBezTo>
                        <a:pt x="6981" y="3109"/>
                        <a:pt x="6982" y="3105"/>
                        <a:pt x="6984" y="3100"/>
                      </a:cubicBezTo>
                      <a:lnTo>
                        <a:pt x="6988" y="3091"/>
                      </a:lnTo>
                      <a:lnTo>
                        <a:pt x="6993" y="3079"/>
                      </a:lnTo>
                      <a:lnTo>
                        <a:pt x="7019" y="3014"/>
                      </a:lnTo>
                      <a:cubicBezTo>
                        <a:pt x="7023" y="3007"/>
                        <a:pt x="7025" y="2999"/>
                        <a:pt x="7028" y="2991"/>
                      </a:cubicBezTo>
                      <a:lnTo>
                        <a:pt x="7030" y="2982"/>
                      </a:lnTo>
                      <a:lnTo>
                        <a:pt x="7050" y="2927"/>
                      </a:lnTo>
                      <a:lnTo>
                        <a:pt x="7055" y="2913"/>
                      </a:lnTo>
                      <a:cubicBezTo>
                        <a:pt x="7058" y="2905"/>
                        <a:pt x="7060" y="2899"/>
                        <a:pt x="7063" y="2890"/>
                      </a:cubicBezTo>
                      <a:lnTo>
                        <a:pt x="7065" y="2884"/>
                      </a:lnTo>
                      <a:lnTo>
                        <a:pt x="7075" y="2851"/>
                      </a:lnTo>
                      <a:lnTo>
                        <a:pt x="7086" y="2817"/>
                      </a:lnTo>
                      <a:cubicBezTo>
                        <a:pt x="7089" y="2808"/>
                        <a:pt x="7091" y="2798"/>
                        <a:pt x="7094" y="2790"/>
                      </a:cubicBezTo>
                      <a:lnTo>
                        <a:pt x="7096" y="2782"/>
                      </a:lnTo>
                      <a:cubicBezTo>
                        <a:pt x="7101" y="2765"/>
                        <a:pt x="7105" y="2744"/>
                        <a:pt x="7110" y="2720"/>
                      </a:cubicBezTo>
                      <a:cubicBezTo>
                        <a:pt x="7112" y="2704"/>
                        <a:pt x="7115" y="2689"/>
                        <a:pt x="7116" y="2672"/>
                      </a:cubicBezTo>
                      <a:lnTo>
                        <a:pt x="7118" y="2659"/>
                      </a:lnTo>
                      <a:lnTo>
                        <a:pt x="7120" y="2648"/>
                      </a:lnTo>
                      <a:cubicBezTo>
                        <a:pt x="7120" y="2645"/>
                        <a:pt x="7121" y="2640"/>
                        <a:pt x="7121" y="2636"/>
                      </a:cubicBezTo>
                      <a:cubicBezTo>
                        <a:pt x="7122" y="2625"/>
                        <a:pt x="7122" y="2614"/>
                        <a:pt x="7123" y="2602"/>
                      </a:cubicBezTo>
                      <a:cubicBezTo>
                        <a:pt x="7123" y="2595"/>
                        <a:pt x="7125" y="2589"/>
                        <a:pt x="7125" y="2581"/>
                      </a:cubicBezTo>
                      <a:lnTo>
                        <a:pt x="7125" y="2574"/>
                      </a:lnTo>
                      <a:lnTo>
                        <a:pt x="7125" y="2568"/>
                      </a:lnTo>
                      <a:lnTo>
                        <a:pt x="7125" y="2559"/>
                      </a:lnTo>
                      <a:lnTo>
                        <a:pt x="7125" y="2549"/>
                      </a:lnTo>
                      <a:lnTo>
                        <a:pt x="7125" y="2538"/>
                      </a:lnTo>
                      <a:cubicBezTo>
                        <a:pt x="7125" y="2524"/>
                        <a:pt x="7126" y="2512"/>
                        <a:pt x="7126" y="2497"/>
                      </a:cubicBezTo>
                      <a:cubicBezTo>
                        <a:pt x="7115" y="2473"/>
                        <a:pt x="7115" y="2451"/>
                        <a:pt x="7113" y="2429"/>
                      </a:cubicBezTo>
                      <a:cubicBezTo>
                        <a:pt x="7111" y="2417"/>
                        <a:pt x="7110" y="2404"/>
                        <a:pt x="7108" y="2393"/>
                      </a:cubicBezTo>
                      <a:cubicBezTo>
                        <a:pt x="7106" y="2381"/>
                        <a:pt x="7104" y="2372"/>
                        <a:pt x="7101" y="2362"/>
                      </a:cubicBezTo>
                      <a:lnTo>
                        <a:pt x="7099" y="2352"/>
                      </a:lnTo>
                      <a:lnTo>
                        <a:pt x="7098" y="2347"/>
                      </a:lnTo>
                      <a:cubicBezTo>
                        <a:pt x="7095" y="2340"/>
                        <a:pt x="7093" y="2332"/>
                        <a:pt x="7090" y="2326"/>
                      </a:cubicBezTo>
                      <a:cubicBezTo>
                        <a:pt x="7089" y="2322"/>
                        <a:pt x="7086" y="2317"/>
                        <a:pt x="7084" y="2313"/>
                      </a:cubicBezTo>
                      <a:cubicBezTo>
                        <a:pt x="7077" y="2302"/>
                        <a:pt x="7073" y="2298"/>
                        <a:pt x="7068" y="2293"/>
                      </a:cubicBezTo>
                      <a:lnTo>
                        <a:pt x="7063" y="2288"/>
                      </a:lnTo>
                      <a:cubicBezTo>
                        <a:pt x="7055" y="2282"/>
                        <a:pt x="7050" y="2278"/>
                        <a:pt x="7044" y="2275"/>
                      </a:cubicBezTo>
                      <a:cubicBezTo>
                        <a:pt x="7038" y="2271"/>
                        <a:pt x="7033" y="2266"/>
                        <a:pt x="7027" y="2264"/>
                      </a:cubicBezTo>
                      <a:cubicBezTo>
                        <a:pt x="7017" y="2259"/>
                        <a:pt x="7008" y="2256"/>
                        <a:pt x="7002" y="2254"/>
                      </a:cubicBezTo>
                      <a:cubicBezTo>
                        <a:pt x="6992" y="2251"/>
                        <a:pt x="6985" y="2250"/>
                        <a:pt x="6977" y="2249"/>
                      </a:cubicBezTo>
                      <a:cubicBezTo>
                        <a:pt x="6961" y="2246"/>
                        <a:pt x="6951" y="2246"/>
                        <a:pt x="6939" y="2246"/>
                      </a:cubicBezTo>
                      <a:cubicBezTo>
                        <a:pt x="6928" y="2246"/>
                        <a:pt x="6918" y="2247"/>
                        <a:pt x="6905" y="2250"/>
                      </a:cubicBezTo>
                      <a:cubicBezTo>
                        <a:pt x="6899" y="2251"/>
                        <a:pt x="6893" y="2252"/>
                        <a:pt x="6887" y="2255"/>
                      </a:cubicBezTo>
                      <a:lnTo>
                        <a:pt x="6880" y="2256"/>
                      </a:lnTo>
                      <a:cubicBezTo>
                        <a:pt x="6859" y="2261"/>
                        <a:pt x="6838" y="2267"/>
                        <a:pt x="6815" y="2278"/>
                      </a:cubicBezTo>
                      <a:cubicBezTo>
                        <a:pt x="6777" y="2292"/>
                        <a:pt x="6741" y="2312"/>
                        <a:pt x="6694" y="2340"/>
                      </a:cubicBezTo>
                      <a:cubicBezTo>
                        <a:pt x="6678" y="2350"/>
                        <a:pt x="6662" y="2362"/>
                        <a:pt x="6647" y="2372"/>
                      </a:cubicBezTo>
                      <a:lnTo>
                        <a:pt x="6640" y="2379"/>
                      </a:lnTo>
                      <a:lnTo>
                        <a:pt x="6627" y="2386"/>
                      </a:lnTo>
                      <a:lnTo>
                        <a:pt x="6609" y="2399"/>
                      </a:lnTo>
                      <a:lnTo>
                        <a:pt x="6585" y="2416"/>
                      </a:lnTo>
                      <a:lnTo>
                        <a:pt x="6562" y="2432"/>
                      </a:lnTo>
                      <a:lnTo>
                        <a:pt x="6468" y="2501"/>
                      </a:lnTo>
                      <a:cubicBezTo>
                        <a:pt x="6467" y="2502"/>
                        <a:pt x="6466" y="2502"/>
                        <a:pt x="6465" y="2503"/>
                      </a:cubicBezTo>
                      <a:lnTo>
                        <a:pt x="6445" y="2520"/>
                      </a:lnTo>
                      <a:lnTo>
                        <a:pt x="6426" y="2535"/>
                      </a:lnTo>
                      <a:lnTo>
                        <a:pt x="6408" y="2551"/>
                      </a:lnTo>
                      <a:lnTo>
                        <a:pt x="6408" y="2551"/>
                      </a:lnTo>
                      <a:lnTo>
                        <a:pt x="6411" y="2542"/>
                      </a:lnTo>
                      <a:lnTo>
                        <a:pt x="6414" y="2532"/>
                      </a:lnTo>
                      <a:lnTo>
                        <a:pt x="6415" y="2525"/>
                      </a:lnTo>
                      <a:cubicBezTo>
                        <a:pt x="6418" y="2514"/>
                        <a:pt x="6418" y="2507"/>
                        <a:pt x="6419" y="2501"/>
                      </a:cubicBezTo>
                      <a:lnTo>
                        <a:pt x="6420" y="2491"/>
                      </a:lnTo>
                      <a:cubicBezTo>
                        <a:pt x="6421" y="2479"/>
                        <a:pt x="6423" y="2468"/>
                        <a:pt x="6424" y="2458"/>
                      </a:cubicBezTo>
                      <a:lnTo>
                        <a:pt x="6425" y="2451"/>
                      </a:lnTo>
                      <a:cubicBezTo>
                        <a:pt x="6426" y="2437"/>
                        <a:pt x="6429" y="2426"/>
                        <a:pt x="6430" y="2414"/>
                      </a:cubicBezTo>
                      <a:cubicBezTo>
                        <a:pt x="6431" y="2394"/>
                        <a:pt x="6432" y="2375"/>
                        <a:pt x="6434" y="2354"/>
                      </a:cubicBezTo>
                      <a:lnTo>
                        <a:pt x="6434" y="2328"/>
                      </a:lnTo>
                      <a:lnTo>
                        <a:pt x="6434" y="2316"/>
                      </a:lnTo>
                      <a:cubicBezTo>
                        <a:pt x="6434" y="2306"/>
                        <a:pt x="6434" y="2293"/>
                        <a:pt x="6435" y="2283"/>
                      </a:cubicBezTo>
                      <a:lnTo>
                        <a:pt x="6435" y="2250"/>
                      </a:lnTo>
                      <a:cubicBezTo>
                        <a:pt x="6435" y="2228"/>
                        <a:pt x="6432" y="2206"/>
                        <a:pt x="6430" y="2185"/>
                      </a:cubicBezTo>
                      <a:cubicBezTo>
                        <a:pt x="6426" y="2168"/>
                        <a:pt x="6423" y="2151"/>
                        <a:pt x="6419" y="2136"/>
                      </a:cubicBezTo>
                      <a:cubicBezTo>
                        <a:pt x="6416" y="2126"/>
                        <a:pt x="6413" y="2116"/>
                        <a:pt x="6410" y="2107"/>
                      </a:cubicBezTo>
                      <a:cubicBezTo>
                        <a:pt x="6408" y="2101"/>
                        <a:pt x="6405" y="2092"/>
                        <a:pt x="6403" y="2086"/>
                      </a:cubicBezTo>
                      <a:lnTo>
                        <a:pt x="6400" y="2080"/>
                      </a:lnTo>
                      <a:lnTo>
                        <a:pt x="6393" y="2065"/>
                      </a:lnTo>
                      <a:cubicBezTo>
                        <a:pt x="6387" y="2055"/>
                        <a:pt x="6384" y="2050"/>
                        <a:pt x="6380" y="2046"/>
                      </a:cubicBezTo>
                      <a:lnTo>
                        <a:pt x="6373" y="2039"/>
                      </a:lnTo>
                      <a:lnTo>
                        <a:pt x="6369" y="2036"/>
                      </a:lnTo>
                      <a:lnTo>
                        <a:pt x="6365" y="2034"/>
                      </a:lnTo>
                      <a:lnTo>
                        <a:pt x="6354" y="2027"/>
                      </a:lnTo>
                      <a:cubicBezTo>
                        <a:pt x="6349" y="2024"/>
                        <a:pt x="6343" y="2022"/>
                        <a:pt x="6337" y="2019"/>
                      </a:cubicBezTo>
                      <a:lnTo>
                        <a:pt x="6333" y="2018"/>
                      </a:lnTo>
                      <a:lnTo>
                        <a:pt x="6329" y="2016"/>
                      </a:lnTo>
                      <a:cubicBezTo>
                        <a:pt x="6322" y="2015"/>
                        <a:pt x="6316" y="2014"/>
                        <a:pt x="6311" y="2014"/>
                      </a:cubicBezTo>
                      <a:cubicBezTo>
                        <a:pt x="6305" y="2014"/>
                        <a:pt x="6298" y="2013"/>
                        <a:pt x="6293" y="2013"/>
                      </a:cubicBezTo>
                      <a:lnTo>
                        <a:pt x="6287" y="2013"/>
                      </a:lnTo>
                      <a:cubicBezTo>
                        <a:pt x="6277" y="2013"/>
                        <a:pt x="6267" y="2014"/>
                        <a:pt x="6257" y="2015"/>
                      </a:cubicBezTo>
                      <a:lnTo>
                        <a:pt x="6238" y="2019"/>
                      </a:lnTo>
                      <a:cubicBezTo>
                        <a:pt x="6229" y="2021"/>
                        <a:pt x="6221" y="2024"/>
                        <a:pt x="6212" y="2026"/>
                      </a:cubicBezTo>
                      <a:cubicBezTo>
                        <a:pt x="6204" y="2030"/>
                        <a:pt x="6197" y="2034"/>
                        <a:pt x="6189" y="2036"/>
                      </a:cubicBezTo>
                      <a:lnTo>
                        <a:pt x="6184" y="2037"/>
                      </a:lnTo>
                      <a:cubicBezTo>
                        <a:pt x="6171" y="2044"/>
                        <a:pt x="6157" y="2051"/>
                        <a:pt x="6142" y="2059"/>
                      </a:cubicBezTo>
                      <a:cubicBezTo>
                        <a:pt x="6127" y="2069"/>
                        <a:pt x="6110" y="2079"/>
                        <a:pt x="6092" y="2092"/>
                      </a:cubicBezTo>
                      <a:lnTo>
                        <a:pt x="6050" y="2127"/>
                      </a:lnTo>
                      <a:cubicBezTo>
                        <a:pt x="6025" y="2148"/>
                        <a:pt x="6001" y="2170"/>
                        <a:pt x="5977" y="2193"/>
                      </a:cubicBezTo>
                      <a:cubicBezTo>
                        <a:pt x="5955" y="2215"/>
                        <a:pt x="5930" y="2237"/>
                        <a:pt x="5908" y="2259"/>
                      </a:cubicBezTo>
                      <a:lnTo>
                        <a:pt x="5911" y="2255"/>
                      </a:lnTo>
                      <a:cubicBezTo>
                        <a:pt x="5914" y="2249"/>
                        <a:pt x="5917" y="2244"/>
                        <a:pt x="5920" y="2237"/>
                      </a:cubicBezTo>
                      <a:lnTo>
                        <a:pt x="5939" y="2194"/>
                      </a:lnTo>
                      <a:lnTo>
                        <a:pt x="5946" y="2180"/>
                      </a:lnTo>
                      <a:lnTo>
                        <a:pt x="5952" y="2167"/>
                      </a:lnTo>
                      <a:cubicBezTo>
                        <a:pt x="5960" y="2149"/>
                        <a:pt x="5966" y="2134"/>
                        <a:pt x="5973" y="2118"/>
                      </a:cubicBezTo>
                      <a:lnTo>
                        <a:pt x="5979" y="2108"/>
                      </a:lnTo>
                      <a:lnTo>
                        <a:pt x="5984" y="2098"/>
                      </a:lnTo>
                      <a:lnTo>
                        <a:pt x="5993" y="2079"/>
                      </a:lnTo>
                      <a:lnTo>
                        <a:pt x="6004" y="2054"/>
                      </a:lnTo>
                      <a:lnTo>
                        <a:pt x="6017" y="2030"/>
                      </a:lnTo>
                      <a:cubicBezTo>
                        <a:pt x="6030" y="2002"/>
                        <a:pt x="6044" y="1974"/>
                        <a:pt x="6059" y="1947"/>
                      </a:cubicBezTo>
                      <a:lnTo>
                        <a:pt x="6105" y="1861"/>
                      </a:lnTo>
                      <a:lnTo>
                        <a:pt x="6107" y="1858"/>
                      </a:lnTo>
                      <a:lnTo>
                        <a:pt x="6111" y="1848"/>
                      </a:lnTo>
                      <a:lnTo>
                        <a:pt x="6115" y="1840"/>
                      </a:lnTo>
                      <a:lnTo>
                        <a:pt x="6123" y="1822"/>
                      </a:lnTo>
                      <a:cubicBezTo>
                        <a:pt x="6130" y="1806"/>
                        <a:pt x="6136" y="1789"/>
                        <a:pt x="6142" y="1773"/>
                      </a:cubicBezTo>
                      <a:cubicBezTo>
                        <a:pt x="6146" y="1763"/>
                        <a:pt x="6150" y="1755"/>
                        <a:pt x="6154" y="1744"/>
                      </a:cubicBezTo>
                      <a:lnTo>
                        <a:pt x="6159" y="1730"/>
                      </a:lnTo>
                      <a:lnTo>
                        <a:pt x="6167" y="1709"/>
                      </a:lnTo>
                      <a:lnTo>
                        <a:pt x="6171" y="1699"/>
                      </a:lnTo>
                      <a:lnTo>
                        <a:pt x="6177" y="1680"/>
                      </a:lnTo>
                      <a:lnTo>
                        <a:pt x="6197" y="1623"/>
                      </a:lnTo>
                      <a:lnTo>
                        <a:pt x="6198" y="1618"/>
                      </a:lnTo>
                      <a:lnTo>
                        <a:pt x="6205" y="1593"/>
                      </a:lnTo>
                      <a:lnTo>
                        <a:pt x="6212" y="1574"/>
                      </a:lnTo>
                      <a:lnTo>
                        <a:pt x="6215" y="1562"/>
                      </a:lnTo>
                      <a:lnTo>
                        <a:pt x="6226" y="1530"/>
                      </a:lnTo>
                      <a:lnTo>
                        <a:pt x="6236" y="1498"/>
                      </a:lnTo>
                      <a:cubicBezTo>
                        <a:pt x="6244" y="1473"/>
                        <a:pt x="6250" y="1451"/>
                        <a:pt x="6257" y="1426"/>
                      </a:cubicBezTo>
                      <a:lnTo>
                        <a:pt x="6261" y="1412"/>
                      </a:lnTo>
                      <a:lnTo>
                        <a:pt x="6272" y="1369"/>
                      </a:lnTo>
                      <a:lnTo>
                        <a:pt x="6275" y="1360"/>
                      </a:lnTo>
                      <a:lnTo>
                        <a:pt x="6279" y="1341"/>
                      </a:lnTo>
                      <a:lnTo>
                        <a:pt x="6280" y="1334"/>
                      </a:lnTo>
                      <a:lnTo>
                        <a:pt x="6306" y="1217"/>
                      </a:lnTo>
                      <a:cubicBezTo>
                        <a:pt x="6307" y="1214"/>
                        <a:pt x="6307" y="1210"/>
                        <a:pt x="6308" y="1206"/>
                      </a:cubicBezTo>
                      <a:lnTo>
                        <a:pt x="6310" y="1201"/>
                      </a:lnTo>
                      <a:lnTo>
                        <a:pt x="6311" y="1191"/>
                      </a:lnTo>
                      <a:lnTo>
                        <a:pt x="6317" y="1155"/>
                      </a:lnTo>
                      <a:lnTo>
                        <a:pt x="6324" y="1119"/>
                      </a:lnTo>
                      <a:lnTo>
                        <a:pt x="6327" y="1101"/>
                      </a:lnTo>
                      <a:lnTo>
                        <a:pt x="6331" y="1077"/>
                      </a:lnTo>
                      <a:lnTo>
                        <a:pt x="6332" y="1072"/>
                      </a:lnTo>
                      <a:lnTo>
                        <a:pt x="6337" y="1036"/>
                      </a:lnTo>
                      <a:lnTo>
                        <a:pt x="6338" y="1030"/>
                      </a:lnTo>
                      <a:lnTo>
                        <a:pt x="6346" y="973"/>
                      </a:lnTo>
                      <a:cubicBezTo>
                        <a:pt x="6347" y="963"/>
                        <a:pt x="6348" y="953"/>
                        <a:pt x="6349" y="944"/>
                      </a:cubicBezTo>
                      <a:cubicBezTo>
                        <a:pt x="6352" y="922"/>
                        <a:pt x="6354" y="901"/>
                        <a:pt x="6356" y="880"/>
                      </a:cubicBezTo>
                      <a:lnTo>
                        <a:pt x="6357" y="872"/>
                      </a:lnTo>
                      <a:cubicBezTo>
                        <a:pt x="6359" y="864"/>
                        <a:pt x="6359" y="856"/>
                        <a:pt x="6360" y="846"/>
                      </a:cubicBezTo>
                      <a:lnTo>
                        <a:pt x="6362" y="830"/>
                      </a:lnTo>
                      <a:cubicBezTo>
                        <a:pt x="6363" y="814"/>
                        <a:pt x="6363" y="800"/>
                        <a:pt x="6364" y="787"/>
                      </a:cubicBezTo>
                      <a:lnTo>
                        <a:pt x="6364" y="776"/>
                      </a:lnTo>
                      <a:cubicBezTo>
                        <a:pt x="6364" y="767"/>
                        <a:pt x="6365" y="758"/>
                        <a:pt x="6365" y="748"/>
                      </a:cubicBezTo>
                      <a:lnTo>
                        <a:pt x="6367" y="695"/>
                      </a:lnTo>
                      <a:lnTo>
                        <a:pt x="6367" y="678"/>
                      </a:lnTo>
                      <a:lnTo>
                        <a:pt x="6367" y="664"/>
                      </a:lnTo>
                      <a:lnTo>
                        <a:pt x="6367" y="651"/>
                      </a:lnTo>
                      <a:cubicBezTo>
                        <a:pt x="6367" y="632"/>
                        <a:pt x="6367" y="614"/>
                        <a:pt x="6365" y="594"/>
                      </a:cubicBezTo>
                      <a:lnTo>
                        <a:pt x="6365" y="586"/>
                      </a:lnTo>
                      <a:lnTo>
                        <a:pt x="6365" y="577"/>
                      </a:lnTo>
                      <a:lnTo>
                        <a:pt x="6365" y="573"/>
                      </a:lnTo>
                      <a:lnTo>
                        <a:pt x="6364" y="560"/>
                      </a:lnTo>
                      <a:lnTo>
                        <a:pt x="6363" y="550"/>
                      </a:lnTo>
                      <a:lnTo>
                        <a:pt x="6363" y="542"/>
                      </a:lnTo>
                      <a:lnTo>
                        <a:pt x="6363" y="536"/>
                      </a:lnTo>
                      <a:lnTo>
                        <a:pt x="6363" y="530"/>
                      </a:lnTo>
                      <a:lnTo>
                        <a:pt x="6362" y="517"/>
                      </a:lnTo>
                      <a:lnTo>
                        <a:pt x="6360" y="504"/>
                      </a:lnTo>
                      <a:lnTo>
                        <a:pt x="6359" y="496"/>
                      </a:lnTo>
                      <a:lnTo>
                        <a:pt x="6357" y="486"/>
                      </a:lnTo>
                      <a:lnTo>
                        <a:pt x="6352" y="455"/>
                      </a:lnTo>
                      <a:lnTo>
                        <a:pt x="6344" y="413"/>
                      </a:lnTo>
                      <a:lnTo>
                        <a:pt x="6343" y="408"/>
                      </a:lnTo>
                      <a:cubicBezTo>
                        <a:pt x="6342" y="402"/>
                        <a:pt x="6342" y="400"/>
                        <a:pt x="6341" y="397"/>
                      </a:cubicBezTo>
                      <a:cubicBezTo>
                        <a:pt x="6338" y="386"/>
                        <a:pt x="6334" y="376"/>
                        <a:pt x="6332" y="365"/>
                      </a:cubicBezTo>
                      <a:cubicBezTo>
                        <a:pt x="6331" y="360"/>
                        <a:pt x="6329" y="356"/>
                        <a:pt x="6327" y="351"/>
                      </a:cubicBezTo>
                      <a:lnTo>
                        <a:pt x="6326" y="346"/>
                      </a:lnTo>
                      <a:lnTo>
                        <a:pt x="6321" y="336"/>
                      </a:lnTo>
                      <a:lnTo>
                        <a:pt x="6317" y="328"/>
                      </a:lnTo>
                      <a:lnTo>
                        <a:pt x="6308" y="306"/>
                      </a:lnTo>
                      <a:lnTo>
                        <a:pt x="6306" y="299"/>
                      </a:lnTo>
                      <a:cubicBezTo>
                        <a:pt x="6305" y="294"/>
                        <a:pt x="6302" y="289"/>
                        <a:pt x="6300" y="284"/>
                      </a:cubicBezTo>
                      <a:lnTo>
                        <a:pt x="6297" y="278"/>
                      </a:lnTo>
                      <a:lnTo>
                        <a:pt x="6296" y="273"/>
                      </a:lnTo>
                      <a:cubicBezTo>
                        <a:pt x="6295" y="269"/>
                        <a:pt x="6292" y="263"/>
                        <a:pt x="6291" y="259"/>
                      </a:cubicBezTo>
                      <a:lnTo>
                        <a:pt x="6284" y="247"/>
                      </a:lnTo>
                      <a:lnTo>
                        <a:pt x="6277" y="233"/>
                      </a:lnTo>
                      <a:lnTo>
                        <a:pt x="6275" y="227"/>
                      </a:lnTo>
                      <a:cubicBezTo>
                        <a:pt x="6274" y="223"/>
                        <a:pt x="6271" y="220"/>
                        <a:pt x="6269" y="216"/>
                      </a:cubicBezTo>
                      <a:cubicBezTo>
                        <a:pt x="6264" y="207"/>
                        <a:pt x="6259" y="200"/>
                        <a:pt x="6253" y="190"/>
                      </a:cubicBezTo>
                      <a:cubicBezTo>
                        <a:pt x="6246" y="180"/>
                        <a:pt x="6239" y="170"/>
                        <a:pt x="6231" y="159"/>
                      </a:cubicBezTo>
                      <a:lnTo>
                        <a:pt x="6226" y="154"/>
                      </a:lnTo>
                      <a:lnTo>
                        <a:pt x="6224" y="150"/>
                      </a:lnTo>
                      <a:lnTo>
                        <a:pt x="6219" y="146"/>
                      </a:lnTo>
                      <a:lnTo>
                        <a:pt x="6215" y="141"/>
                      </a:lnTo>
                      <a:cubicBezTo>
                        <a:pt x="6212" y="138"/>
                        <a:pt x="6209" y="134"/>
                        <a:pt x="6205" y="129"/>
                      </a:cubicBezTo>
                      <a:lnTo>
                        <a:pt x="6200" y="123"/>
                      </a:lnTo>
                      <a:cubicBezTo>
                        <a:pt x="6198" y="119"/>
                        <a:pt x="6194" y="117"/>
                        <a:pt x="6192" y="114"/>
                      </a:cubicBezTo>
                      <a:lnTo>
                        <a:pt x="6168" y="91"/>
                      </a:lnTo>
                      <a:lnTo>
                        <a:pt x="6163" y="86"/>
                      </a:lnTo>
                      <a:lnTo>
                        <a:pt x="6158" y="81"/>
                      </a:lnTo>
                      <a:cubicBezTo>
                        <a:pt x="6156" y="78"/>
                        <a:pt x="6153" y="76"/>
                        <a:pt x="6148" y="73"/>
                      </a:cubicBezTo>
                      <a:lnTo>
                        <a:pt x="6142" y="68"/>
                      </a:lnTo>
                      <a:cubicBezTo>
                        <a:pt x="6130" y="57"/>
                        <a:pt x="6117" y="48"/>
                        <a:pt x="6104" y="42"/>
                      </a:cubicBezTo>
                      <a:cubicBezTo>
                        <a:pt x="6097" y="38"/>
                        <a:pt x="6092" y="36"/>
                        <a:pt x="6086" y="33"/>
                      </a:cubicBezTo>
                      <a:lnTo>
                        <a:pt x="6079" y="31"/>
                      </a:lnTo>
                      <a:lnTo>
                        <a:pt x="6060" y="22"/>
                      </a:lnTo>
                      <a:cubicBezTo>
                        <a:pt x="6050" y="19"/>
                        <a:pt x="6044" y="17"/>
                        <a:pt x="6039" y="16"/>
                      </a:cubicBezTo>
                      <a:lnTo>
                        <a:pt x="6032" y="14"/>
                      </a:lnTo>
                      <a:cubicBezTo>
                        <a:pt x="6018" y="9"/>
                        <a:pt x="6003" y="6"/>
                        <a:pt x="5991" y="5"/>
                      </a:cubicBezTo>
                      <a:cubicBezTo>
                        <a:pt x="5975" y="2"/>
                        <a:pt x="5960" y="2"/>
                        <a:pt x="594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6" name="Google Shape;6166;p202"/>
                <p:cNvSpPr/>
                <p:nvPr/>
              </p:nvSpPr>
              <p:spPr>
                <a:xfrm>
                  <a:off x="5563802" y="4129561"/>
                  <a:ext cx="344916" cy="314907"/>
                </a:xfrm>
                <a:custGeom>
                  <a:avLst/>
                  <a:gdLst/>
                  <a:ahLst/>
                  <a:cxnLst/>
                  <a:rect l="l" t="t" r="r" b="b"/>
                  <a:pathLst>
                    <a:path w="7126" h="6506" extrusionOk="0">
                      <a:moveTo>
                        <a:pt x="5864" y="1"/>
                      </a:moveTo>
                      <a:lnTo>
                        <a:pt x="5850" y="2"/>
                      </a:lnTo>
                      <a:lnTo>
                        <a:pt x="5843" y="2"/>
                      </a:lnTo>
                      <a:cubicBezTo>
                        <a:pt x="5834" y="2"/>
                        <a:pt x="5828" y="4"/>
                        <a:pt x="5822" y="4"/>
                      </a:cubicBezTo>
                      <a:lnTo>
                        <a:pt x="5791" y="7"/>
                      </a:lnTo>
                      <a:lnTo>
                        <a:pt x="5772" y="11"/>
                      </a:lnTo>
                      <a:lnTo>
                        <a:pt x="5766" y="12"/>
                      </a:lnTo>
                      <a:cubicBezTo>
                        <a:pt x="5751" y="16"/>
                        <a:pt x="5736" y="22"/>
                        <a:pt x="5724" y="28"/>
                      </a:cubicBezTo>
                      <a:lnTo>
                        <a:pt x="5697" y="38"/>
                      </a:lnTo>
                      <a:cubicBezTo>
                        <a:pt x="5692" y="41"/>
                        <a:pt x="5688" y="42"/>
                        <a:pt x="5683" y="45"/>
                      </a:cubicBezTo>
                      <a:lnTo>
                        <a:pt x="5677" y="47"/>
                      </a:lnTo>
                      <a:cubicBezTo>
                        <a:pt x="5666" y="52"/>
                        <a:pt x="5654" y="57"/>
                        <a:pt x="5644" y="63"/>
                      </a:cubicBezTo>
                      <a:lnTo>
                        <a:pt x="5630" y="69"/>
                      </a:lnTo>
                      <a:lnTo>
                        <a:pt x="5615" y="77"/>
                      </a:lnTo>
                      <a:lnTo>
                        <a:pt x="5605" y="82"/>
                      </a:lnTo>
                      <a:lnTo>
                        <a:pt x="5594" y="87"/>
                      </a:lnTo>
                      <a:lnTo>
                        <a:pt x="5580" y="94"/>
                      </a:lnTo>
                      <a:lnTo>
                        <a:pt x="5566" y="103"/>
                      </a:lnTo>
                      <a:cubicBezTo>
                        <a:pt x="5559" y="107"/>
                        <a:pt x="5556" y="108"/>
                        <a:pt x="5553" y="109"/>
                      </a:cubicBezTo>
                      <a:cubicBezTo>
                        <a:pt x="5536" y="118"/>
                        <a:pt x="5520" y="128"/>
                        <a:pt x="5504" y="138"/>
                      </a:cubicBezTo>
                      <a:lnTo>
                        <a:pt x="5500" y="140"/>
                      </a:lnTo>
                      <a:cubicBezTo>
                        <a:pt x="5497" y="143"/>
                        <a:pt x="5493" y="144"/>
                        <a:pt x="5492" y="144"/>
                      </a:cubicBezTo>
                      <a:cubicBezTo>
                        <a:pt x="5486" y="149"/>
                        <a:pt x="5478" y="153"/>
                        <a:pt x="5472" y="158"/>
                      </a:cubicBezTo>
                      <a:lnTo>
                        <a:pt x="5427" y="187"/>
                      </a:lnTo>
                      <a:cubicBezTo>
                        <a:pt x="5415" y="195"/>
                        <a:pt x="5405" y="203"/>
                        <a:pt x="5394" y="211"/>
                      </a:cubicBezTo>
                      <a:lnTo>
                        <a:pt x="5383" y="218"/>
                      </a:lnTo>
                      <a:cubicBezTo>
                        <a:pt x="5363" y="232"/>
                        <a:pt x="5343" y="249"/>
                        <a:pt x="5324" y="264"/>
                      </a:cubicBezTo>
                      <a:cubicBezTo>
                        <a:pt x="5309" y="277"/>
                        <a:pt x="5296" y="289"/>
                        <a:pt x="5281" y="302"/>
                      </a:cubicBezTo>
                      <a:cubicBezTo>
                        <a:pt x="5268" y="315"/>
                        <a:pt x="5255" y="329"/>
                        <a:pt x="5237" y="347"/>
                      </a:cubicBezTo>
                      <a:cubicBezTo>
                        <a:pt x="5224" y="362"/>
                        <a:pt x="5210" y="380"/>
                        <a:pt x="5198" y="396"/>
                      </a:cubicBezTo>
                      <a:cubicBezTo>
                        <a:pt x="5191" y="405"/>
                        <a:pt x="5183" y="414"/>
                        <a:pt x="5177" y="423"/>
                      </a:cubicBezTo>
                      <a:lnTo>
                        <a:pt x="5174" y="427"/>
                      </a:lnTo>
                      <a:cubicBezTo>
                        <a:pt x="5168" y="436"/>
                        <a:pt x="5162" y="444"/>
                        <a:pt x="5157" y="453"/>
                      </a:cubicBezTo>
                      <a:lnTo>
                        <a:pt x="5146" y="468"/>
                      </a:lnTo>
                      <a:lnTo>
                        <a:pt x="5129" y="494"/>
                      </a:lnTo>
                      <a:lnTo>
                        <a:pt x="5113" y="519"/>
                      </a:lnTo>
                      <a:lnTo>
                        <a:pt x="5107" y="529"/>
                      </a:lnTo>
                      <a:lnTo>
                        <a:pt x="5076" y="583"/>
                      </a:lnTo>
                      <a:cubicBezTo>
                        <a:pt x="5070" y="594"/>
                        <a:pt x="5064" y="604"/>
                        <a:pt x="5059" y="617"/>
                      </a:cubicBezTo>
                      <a:lnTo>
                        <a:pt x="5038" y="654"/>
                      </a:lnTo>
                      <a:lnTo>
                        <a:pt x="5030" y="668"/>
                      </a:lnTo>
                      <a:cubicBezTo>
                        <a:pt x="5025" y="676"/>
                        <a:pt x="5020" y="686"/>
                        <a:pt x="5016" y="695"/>
                      </a:cubicBezTo>
                      <a:lnTo>
                        <a:pt x="5010" y="704"/>
                      </a:lnTo>
                      <a:lnTo>
                        <a:pt x="4993" y="738"/>
                      </a:lnTo>
                      <a:lnTo>
                        <a:pt x="4984" y="757"/>
                      </a:lnTo>
                      <a:lnTo>
                        <a:pt x="4976" y="773"/>
                      </a:lnTo>
                      <a:lnTo>
                        <a:pt x="4973" y="779"/>
                      </a:lnTo>
                      <a:lnTo>
                        <a:pt x="4969" y="789"/>
                      </a:lnTo>
                      <a:cubicBezTo>
                        <a:pt x="4959" y="812"/>
                        <a:pt x="4949" y="834"/>
                        <a:pt x="4940" y="857"/>
                      </a:cubicBezTo>
                      <a:cubicBezTo>
                        <a:pt x="4930" y="882"/>
                        <a:pt x="4921" y="910"/>
                        <a:pt x="4913" y="936"/>
                      </a:cubicBezTo>
                      <a:cubicBezTo>
                        <a:pt x="4911" y="946"/>
                        <a:pt x="4906" y="956"/>
                        <a:pt x="4904" y="967"/>
                      </a:cubicBezTo>
                      <a:lnTo>
                        <a:pt x="4900" y="982"/>
                      </a:lnTo>
                      <a:lnTo>
                        <a:pt x="4896" y="998"/>
                      </a:lnTo>
                      <a:cubicBezTo>
                        <a:pt x="4894" y="1008"/>
                        <a:pt x="4891" y="1016"/>
                        <a:pt x="4890" y="1026"/>
                      </a:cubicBezTo>
                      <a:lnTo>
                        <a:pt x="4884" y="1054"/>
                      </a:lnTo>
                      <a:lnTo>
                        <a:pt x="4877" y="1086"/>
                      </a:lnTo>
                      <a:cubicBezTo>
                        <a:pt x="4871" y="1108"/>
                        <a:pt x="4868" y="1129"/>
                        <a:pt x="4863" y="1150"/>
                      </a:cubicBezTo>
                      <a:lnTo>
                        <a:pt x="4858" y="1175"/>
                      </a:lnTo>
                      <a:cubicBezTo>
                        <a:pt x="4856" y="1179"/>
                        <a:pt x="4856" y="1181"/>
                        <a:pt x="4856" y="1185"/>
                      </a:cubicBezTo>
                      <a:cubicBezTo>
                        <a:pt x="4854" y="1199"/>
                        <a:pt x="4853" y="1210"/>
                        <a:pt x="4850" y="1220"/>
                      </a:cubicBezTo>
                      <a:cubicBezTo>
                        <a:pt x="4848" y="1237"/>
                        <a:pt x="4844" y="1253"/>
                        <a:pt x="4841" y="1271"/>
                      </a:cubicBezTo>
                      <a:lnTo>
                        <a:pt x="4838" y="1289"/>
                      </a:lnTo>
                      <a:lnTo>
                        <a:pt x="4837" y="1299"/>
                      </a:lnTo>
                      <a:lnTo>
                        <a:pt x="4829" y="1348"/>
                      </a:lnTo>
                      <a:cubicBezTo>
                        <a:pt x="4825" y="1370"/>
                        <a:pt x="4822" y="1395"/>
                        <a:pt x="4818" y="1418"/>
                      </a:cubicBezTo>
                      <a:cubicBezTo>
                        <a:pt x="4815" y="1435"/>
                        <a:pt x="4813" y="1451"/>
                        <a:pt x="4812" y="1467"/>
                      </a:cubicBezTo>
                      <a:lnTo>
                        <a:pt x="4809" y="1485"/>
                      </a:lnTo>
                      <a:cubicBezTo>
                        <a:pt x="4808" y="1495"/>
                        <a:pt x="4807" y="1504"/>
                        <a:pt x="4804" y="1514"/>
                      </a:cubicBezTo>
                      <a:lnTo>
                        <a:pt x="4802" y="1533"/>
                      </a:lnTo>
                      <a:cubicBezTo>
                        <a:pt x="4801" y="1540"/>
                        <a:pt x="4801" y="1549"/>
                        <a:pt x="4799" y="1555"/>
                      </a:cubicBezTo>
                      <a:cubicBezTo>
                        <a:pt x="4798" y="1562"/>
                        <a:pt x="4796" y="1570"/>
                        <a:pt x="4793" y="1576"/>
                      </a:cubicBezTo>
                      <a:lnTo>
                        <a:pt x="4788" y="1588"/>
                      </a:lnTo>
                      <a:cubicBezTo>
                        <a:pt x="4787" y="1591"/>
                        <a:pt x="4786" y="1595"/>
                        <a:pt x="4783" y="1597"/>
                      </a:cubicBezTo>
                      <a:lnTo>
                        <a:pt x="4778" y="1597"/>
                      </a:lnTo>
                      <a:cubicBezTo>
                        <a:pt x="4767" y="1595"/>
                        <a:pt x="4763" y="1592"/>
                        <a:pt x="4761" y="1591"/>
                      </a:cubicBezTo>
                      <a:cubicBezTo>
                        <a:pt x="4758" y="1590"/>
                        <a:pt x="4756" y="1588"/>
                        <a:pt x="4753" y="1586"/>
                      </a:cubicBezTo>
                      <a:lnTo>
                        <a:pt x="4737" y="1575"/>
                      </a:lnTo>
                      <a:lnTo>
                        <a:pt x="4731" y="1571"/>
                      </a:lnTo>
                      <a:cubicBezTo>
                        <a:pt x="4719" y="1564"/>
                        <a:pt x="4706" y="1556"/>
                        <a:pt x="4691" y="1549"/>
                      </a:cubicBezTo>
                      <a:cubicBezTo>
                        <a:pt x="4684" y="1543"/>
                        <a:pt x="4676" y="1539"/>
                        <a:pt x="4668" y="1535"/>
                      </a:cubicBezTo>
                      <a:lnTo>
                        <a:pt x="4657" y="1530"/>
                      </a:lnTo>
                      <a:cubicBezTo>
                        <a:pt x="4650" y="1526"/>
                        <a:pt x="4645" y="1524"/>
                        <a:pt x="4639" y="1521"/>
                      </a:cubicBezTo>
                      <a:cubicBezTo>
                        <a:pt x="4633" y="1518"/>
                        <a:pt x="4626" y="1515"/>
                        <a:pt x="4619" y="1513"/>
                      </a:cubicBezTo>
                      <a:cubicBezTo>
                        <a:pt x="4593" y="1500"/>
                        <a:pt x="4566" y="1488"/>
                        <a:pt x="4537" y="1478"/>
                      </a:cubicBezTo>
                      <a:lnTo>
                        <a:pt x="4532" y="1477"/>
                      </a:lnTo>
                      <a:cubicBezTo>
                        <a:pt x="4526" y="1473"/>
                        <a:pt x="4521" y="1472"/>
                        <a:pt x="4515" y="1471"/>
                      </a:cubicBezTo>
                      <a:lnTo>
                        <a:pt x="4501" y="1467"/>
                      </a:lnTo>
                      <a:lnTo>
                        <a:pt x="4492" y="1464"/>
                      </a:lnTo>
                      <a:cubicBezTo>
                        <a:pt x="4488" y="1463"/>
                        <a:pt x="4483" y="1462"/>
                        <a:pt x="4479" y="1462"/>
                      </a:cubicBezTo>
                      <a:lnTo>
                        <a:pt x="4470" y="1459"/>
                      </a:lnTo>
                      <a:cubicBezTo>
                        <a:pt x="4465" y="1458"/>
                        <a:pt x="4459" y="1457"/>
                        <a:pt x="4454" y="1457"/>
                      </a:cubicBezTo>
                      <a:lnTo>
                        <a:pt x="4446" y="1456"/>
                      </a:lnTo>
                      <a:cubicBezTo>
                        <a:pt x="4436" y="1453"/>
                        <a:pt x="4423" y="1452"/>
                        <a:pt x="4413" y="1451"/>
                      </a:cubicBezTo>
                      <a:lnTo>
                        <a:pt x="4405" y="1449"/>
                      </a:lnTo>
                      <a:cubicBezTo>
                        <a:pt x="4402" y="1449"/>
                        <a:pt x="4400" y="1449"/>
                        <a:pt x="4397" y="1448"/>
                      </a:cubicBezTo>
                      <a:lnTo>
                        <a:pt x="4389" y="1448"/>
                      </a:lnTo>
                      <a:lnTo>
                        <a:pt x="4380" y="1447"/>
                      </a:lnTo>
                      <a:cubicBezTo>
                        <a:pt x="4374" y="1447"/>
                        <a:pt x="4367" y="1446"/>
                        <a:pt x="4361" y="1446"/>
                      </a:cubicBezTo>
                      <a:lnTo>
                        <a:pt x="4343" y="1444"/>
                      </a:lnTo>
                      <a:cubicBezTo>
                        <a:pt x="4334" y="1444"/>
                        <a:pt x="4325" y="1443"/>
                        <a:pt x="4315" y="1443"/>
                      </a:cubicBezTo>
                      <a:lnTo>
                        <a:pt x="4286" y="1443"/>
                      </a:lnTo>
                      <a:cubicBezTo>
                        <a:pt x="4278" y="1443"/>
                        <a:pt x="4271" y="1443"/>
                        <a:pt x="4262" y="1442"/>
                      </a:cubicBezTo>
                      <a:lnTo>
                        <a:pt x="4209" y="1442"/>
                      </a:lnTo>
                      <a:cubicBezTo>
                        <a:pt x="4194" y="1442"/>
                        <a:pt x="4178" y="1443"/>
                        <a:pt x="4163" y="1444"/>
                      </a:cubicBezTo>
                      <a:cubicBezTo>
                        <a:pt x="4155" y="1444"/>
                        <a:pt x="4148" y="1446"/>
                        <a:pt x="4140" y="1446"/>
                      </a:cubicBezTo>
                      <a:cubicBezTo>
                        <a:pt x="4134" y="1446"/>
                        <a:pt x="4129" y="1447"/>
                        <a:pt x="4125" y="1447"/>
                      </a:cubicBezTo>
                      <a:lnTo>
                        <a:pt x="4104" y="1449"/>
                      </a:lnTo>
                      <a:lnTo>
                        <a:pt x="4089" y="1451"/>
                      </a:lnTo>
                      <a:cubicBezTo>
                        <a:pt x="4087" y="1451"/>
                        <a:pt x="4083" y="1452"/>
                        <a:pt x="4081" y="1452"/>
                      </a:cubicBezTo>
                      <a:lnTo>
                        <a:pt x="4075" y="1453"/>
                      </a:lnTo>
                      <a:lnTo>
                        <a:pt x="4070" y="1454"/>
                      </a:lnTo>
                      <a:lnTo>
                        <a:pt x="4061" y="1456"/>
                      </a:lnTo>
                      <a:cubicBezTo>
                        <a:pt x="4048" y="1458"/>
                        <a:pt x="4036" y="1459"/>
                        <a:pt x="4026" y="1462"/>
                      </a:cubicBezTo>
                      <a:lnTo>
                        <a:pt x="4010" y="1466"/>
                      </a:lnTo>
                      <a:lnTo>
                        <a:pt x="3995" y="1468"/>
                      </a:lnTo>
                      <a:lnTo>
                        <a:pt x="3990" y="1469"/>
                      </a:lnTo>
                      <a:cubicBezTo>
                        <a:pt x="3985" y="1471"/>
                        <a:pt x="3981" y="1471"/>
                        <a:pt x="3978" y="1472"/>
                      </a:cubicBezTo>
                      <a:lnTo>
                        <a:pt x="3955" y="1479"/>
                      </a:lnTo>
                      <a:lnTo>
                        <a:pt x="3924" y="1487"/>
                      </a:lnTo>
                      <a:cubicBezTo>
                        <a:pt x="3912" y="1490"/>
                        <a:pt x="3900" y="1494"/>
                        <a:pt x="3887" y="1498"/>
                      </a:cubicBezTo>
                      <a:lnTo>
                        <a:pt x="3854" y="1508"/>
                      </a:lnTo>
                      <a:cubicBezTo>
                        <a:pt x="3847" y="1509"/>
                        <a:pt x="3845" y="1511"/>
                        <a:pt x="3842" y="1513"/>
                      </a:cubicBezTo>
                      <a:lnTo>
                        <a:pt x="3789" y="1531"/>
                      </a:lnTo>
                      <a:lnTo>
                        <a:pt x="3774" y="1538"/>
                      </a:lnTo>
                      <a:lnTo>
                        <a:pt x="3763" y="1541"/>
                      </a:lnTo>
                      <a:cubicBezTo>
                        <a:pt x="3757" y="1544"/>
                        <a:pt x="3751" y="1547"/>
                        <a:pt x="3746" y="1550"/>
                      </a:cubicBezTo>
                      <a:lnTo>
                        <a:pt x="3737" y="1554"/>
                      </a:lnTo>
                      <a:cubicBezTo>
                        <a:pt x="3699" y="1569"/>
                        <a:pt x="3657" y="1588"/>
                        <a:pt x="3613" y="1612"/>
                      </a:cubicBezTo>
                      <a:cubicBezTo>
                        <a:pt x="3577" y="1632"/>
                        <a:pt x="3541" y="1655"/>
                        <a:pt x="3502" y="1682"/>
                      </a:cubicBezTo>
                      <a:cubicBezTo>
                        <a:pt x="3467" y="1706"/>
                        <a:pt x="3431" y="1735"/>
                        <a:pt x="3398" y="1766"/>
                      </a:cubicBezTo>
                      <a:cubicBezTo>
                        <a:pt x="3382" y="1780"/>
                        <a:pt x="3366" y="1796"/>
                        <a:pt x="3350" y="1811"/>
                      </a:cubicBezTo>
                      <a:cubicBezTo>
                        <a:pt x="3333" y="1827"/>
                        <a:pt x="3317" y="1843"/>
                        <a:pt x="3302" y="1860"/>
                      </a:cubicBezTo>
                      <a:cubicBezTo>
                        <a:pt x="3285" y="1878"/>
                        <a:pt x="3269" y="1897"/>
                        <a:pt x="3253" y="1915"/>
                      </a:cubicBezTo>
                      <a:lnTo>
                        <a:pt x="3202" y="1973"/>
                      </a:lnTo>
                      <a:lnTo>
                        <a:pt x="3178" y="2000"/>
                      </a:lnTo>
                      <a:lnTo>
                        <a:pt x="3175" y="2005"/>
                      </a:lnTo>
                      <a:lnTo>
                        <a:pt x="3156" y="2029"/>
                      </a:lnTo>
                      <a:lnTo>
                        <a:pt x="3115" y="2081"/>
                      </a:lnTo>
                      <a:lnTo>
                        <a:pt x="3103" y="2096"/>
                      </a:lnTo>
                      <a:lnTo>
                        <a:pt x="3095" y="2106"/>
                      </a:lnTo>
                      <a:cubicBezTo>
                        <a:pt x="3078" y="2128"/>
                        <a:pt x="3063" y="2149"/>
                        <a:pt x="3050" y="2172"/>
                      </a:cubicBezTo>
                      <a:cubicBezTo>
                        <a:pt x="3042" y="2183"/>
                        <a:pt x="3037" y="2194"/>
                        <a:pt x="3031" y="2206"/>
                      </a:cubicBezTo>
                      <a:lnTo>
                        <a:pt x="3024" y="2218"/>
                      </a:lnTo>
                      <a:lnTo>
                        <a:pt x="3022" y="2223"/>
                      </a:lnTo>
                      <a:lnTo>
                        <a:pt x="3019" y="2230"/>
                      </a:lnTo>
                      <a:lnTo>
                        <a:pt x="3017" y="2237"/>
                      </a:lnTo>
                      <a:cubicBezTo>
                        <a:pt x="3014" y="2242"/>
                        <a:pt x="3012" y="2247"/>
                        <a:pt x="3011" y="2252"/>
                      </a:cubicBezTo>
                      <a:lnTo>
                        <a:pt x="3002" y="2272"/>
                      </a:lnTo>
                      <a:lnTo>
                        <a:pt x="3001" y="2276"/>
                      </a:lnTo>
                      <a:lnTo>
                        <a:pt x="2998" y="2281"/>
                      </a:lnTo>
                      <a:lnTo>
                        <a:pt x="2995" y="2291"/>
                      </a:lnTo>
                      <a:lnTo>
                        <a:pt x="2992" y="2298"/>
                      </a:lnTo>
                      <a:cubicBezTo>
                        <a:pt x="2988" y="2311"/>
                        <a:pt x="2985" y="2321"/>
                        <a:pt x="2982" y="2332"/>
                      </a:cubicBezTo>
                      <a:cubicBezTo>
                        <a:pt x="2980" y="2344"/>
                        <a:pt x="2976" y="2354"/>
                        <a:pt x="2971" y="2364"/>
                      </a:cubicBezTo>
                      <a:cubicBezTo>
                        <a:pt x="2969" y="2370"/>
                        <a:pt x="2967" y="2379"/>
                        <a:pt x="2966" y="2385"/>
                      </a:cubicBezTo>
                      <a:lnTo>
                        <a:pt x="2965" y="2391"/>
                      </a:lnTo>
                      <a:lnTo>
                        <a:pt x="2962" y="2399"/>
                      </a:lnTo>
                      <a:cubicBezTo>
                        <a:pt x="2961" y="2404"/>
                        <a:pt x="2960" y="2410"/>
                        <a:pt x="2959" y="2414"/>
                      </a:cubicBezTo>
                      <a:lnTo>
                        <a:pt x="2951" y="2448"/>
                      </a:lnTo>
                      <a:lnTo>
                        <a:pt x="2950" y="2456"/>
                      </a:lnTo>
                      <a:lnTo>
                        <a:pt x="2949" y="2463"/>
                      </a:lnTo>
                      <a:cubicBezTo>
                        <a:pt x="2926" y="2445"/>
                        <a:pt x="2904" y="2426"/>
                        <a:pt x="2883" y="2406"/>
                      </a:cubicBezTo>
                      <a:cubicBezTo>
                        <a:pt x="2858" y="2388"/>
                        <a:pt x="2833" y="2368"/>
                        <a:pt x="2808" y="2350"/>
                      </a:cubicBezTo>
                      <a:cubicBezTo>
                        <a:pt x="2780" y="2331"/>
                        <a:pt x="2751" y="2313"/>
                        <a:pt x="2729" y="2300"/>
                      </a:cubicBezTo>
                      <a:cubicBezTo>
                        <a:pt x="2677" y="2267"/>
                        <a:pt x="2619" y="2240"/>
                        <a:pt x="2559" y="2214"/>
                      </a:cubicBezTo>
                      <a:cubicBezTo>
                        <a:pt x="2504" y="2190"/>
                        <a:pt x="2446" y="2170"/>
                        <a:pt x="2379" y="2152"/>
                      </a:cubicBezTo>
                      <a:cubicBezTo>
                        <a:pt x="2348" y="2144"/>
                        <a:pt x="2317" y="2137"/>
                        <a:pt x="2287" y="2130"/>
                      </a:cubicBezTo>
                      <a:cubicBezTo>
                        <a:pt x="2248" y="2121"/>
                        <a:pt x="2215" y="2116"/>
                        <a:pt x="2185" y="2111"/>
                      </a:cubicBezTo>
                      <a:cubicBezTo>
                        <a:pt x="2153" y="2106"/>
                        <a:pt x="2122" y="2105"/>
                        <a:pt x="2095" y="2103"/>
                      </a:cubicBezTo>
                      <a:cubicBezTo>
                        <a:pt x="2082" y="2103"/>
                        <a:pt x="2069" y="2102"/>
                        <a:pt x="2056" y="2102"/>
                      </a:cubicBezTo>
                      <a:cubicBezTo>
                        <a:pt x="2034" y="2102"/>
                        <a:pt x="2013" y="2103"/>
                        <a:pt x="1991" y="2103"/>
                      </a:cubicBezTo>
                      <a:cubicBezTo>
                        <a:pt x="1924" y="2107"/>
                        <a:pt x="1857" y="2118"/>
                        <a:pt x="1793" y="2130"/>
                      </a:cubicBezTo>
                      <a:cubicBezTo>
                        <a:pt x="1739" y="2141"/>
                        <a:pt x="1680" y="2156"/>
                        <a:pt x="1606" y="2178"/>
                      </a:cubicBezTo>
                      <a:cubicBezTo>
                        <a:pt x="1601" y="2179"/>
                        <a:pt x="1596" y="2182"/>
                        <a:pt x="1590" y="2183"/>
                      </a:cubicBezTo>
                      <a:lnTo>
                        <a:pt x="1550" y="2197"/>
                      </a:lnTo>
                      <a:lnTo>
                        <a:pt x="1505" y="2213"/>
                      </a:lnTo>
                      <a:lnTo>
                        <a:pt x="1461" y="2228"/>
                      </a:lnTo>
                      <a:lnTo>
                        <a:pt x="1438" y="2236"/>
                      </a:lnTo>
                      <a:cubicBezTo>
                        <a:pt x="1433" y="2237"/>
                        <a:pt x="1430" y="2240"/>
                        <a:pt x="1425" y="2241"/>
                      </a:cubicBezTo>
                      <a:lnTo>
                        <a:pt x="1415" y="2245"/>
                      </a:lnTo>
                      <a:cubicBezTo>
                        <a:pt x="1399" y="2251"/>
                        <a:pt x="1380" y="2259"/>
                        <a:pt x="1364" y="2265"/>
                      </a:cubicBezTo>
                      <a:cubicBezTo>
                        <a:pt x="1307" y="2288"/>
                        <a:pt x="1249" y="2316"/>
                        <a:pt x="1190" y="2347"/>
                      </a:cubicBezTo>
                      <a:cubicBezTo>
                        <a:pt x="1134" y="2375"/>
                        <a:pt x="1078" y="2409"/>
                        <a:pt x="1021" y="2446"/>
                      </a:cubicBezTo>
                      <a:cubicBezTo>
                        <a:pt x="995" y="2462"/>
                        <a:pt x="969" y="2481"/>
                        <a:pt x="944" y="2499"/>
                      </a:cubicBezTo>
                      <a:cubicBezTo>
                        <a:pt x="917" y="2520"/>
                        <a:pt x="890" y="2540"/>
                        <a:pt x="864" y="2563"/>
                      </a:cubicBezTo>
                      <a:lnTo>
                        <a:pt x="828" y="2592"/>
                      </a:lnTo>
                      <a:lnTo>
                        <a:pt x="824" y="2595"/>
                      </a:lnTo>
                      <a:cubicBezTo>
                        <a:pt x="819" y="2599"/>
                        <a:pt x="814" y="2604"/>
                        <a:pt x="809" y="2607"/>
                      </a:cubicBezTo>
                      <a:lnTo>
                        <a:pt x="787" y="2627"/>
                      </a:lnTo>
                      <a:lnTo>
                        <a:pt x="751" y="2659"/>
                      </a:lnTo>
                      <a:lnTo>
                        <a:pt x="715" y="2692"/>
                      </a:lnTo>
                      <a:lnTo>
                        <a:pt x="709" y="2697"/>
                      </a:lnTo>
                      <a:cubicBezTo>
                        <a:pt x="700" y="2704"/>
                        <a:pt x="691" y="2710"/>
                        <a:pt x="683" y="2720"/>
                      </a:cubicBezTo>
                      <a:lnTo>
                        <a:pt x="653" y="2749"/>
                      </a:lnTo>
                      <a:lnTo>
                        <a:pt x="624" y="2779"/>
                      </a:lnTo>
                      <a:lnTo>
                        <a:pt x="598" y="2806"/>
                      </a:lnTo>
                      <a:lnTo>
                        <a:pt x="571" y="2833"/>
                      </a:lnTo>
                      <a:lnTo>
                        <a:pt x="563" y="2841"/>
                      </a:lnTo>
                      <a:lnTo>
                        <a:pt x="547" y="2858"/>
                      </a:lnTo>
                      <a:lnTo>
                        <a:pt x="532" y="2874"/>
                      </a:lnTo>
                      <a:cubicBezTo>
                        <a:pt x="510" y="2899"/>
                        <a:pt x="488" y="2924"/>
                        <a:pt x="467" y="2950"/>
                      </a:cubicBezTo>
                      <a:cubicBezTo>
                        <a:pt x="429" y="2997"/>
                        <a:pt x="392" y="3045"/>
                        <a:pt x="356" y="3102"/>
                      </a:cubicBezTo>
                      <a:cubicBezTo>
                        <a:pt x="325" y="3150"/>
                        <a:pt x="295" y="3201"/>
                        <a:pt x="261" y="3272"/>
                      </a:cubicBezTo>
                      <a:cubicBezTo>
                        <a:pt x="246" y="3300"/>
                        <a:pt x="233" y="3328"/>
                        <a:pt x="221" y="3357"/>
                      </a:cubicBezTo>
                      <a:cubicBezTo>
                        <a:pt x="206" y="3388"/>
                        <a:pt x="194" y="3419"/>
                        <a:pt x="182" y="3450"/>
                      </a:cubicBezTo>
                      <a:cubicBezTo>
                        <a:pt x="175" y="3467"/>
                        <a:pt x="169" y="3485"/>
                        <a:pt x="163" y="3502"/>
                      </a:cubicBezTo>
                      <a:lnTo>
                        <a:pt x="158" y="3517"/>
                      </a:lnTo>
                      <a:lnTo>
                        <a:pt x="142" y="3559"/>
                      </a:lnTo>
                      <a:lnTo>
                        <a:pt x="127" y="3601"/>
                      </a:lnTo>
                      <a:cubicBezTo>
                        <a:pt x="124" y="3609"/>
                        <a:pt x="123" y="3611"/>
                        <a:pt x="122" y="3615"/>
                      </a:cubicBezTo>
                      <a:lnTo>
                        <a:pt x="119" y="3626"/>
                      </a:lnTo>
                      <a:lnTo>
                        <a:pt x="117" y="3636"/>
                      </a:lnTo>
                      <a:lnTo>
                        <a:pt x="94" y="3709"/>
                      </a:lnTo>
                      <a:lnTo>
                        <a:pt x="89" y="3727"/>
                      </a:lnTo>
                      <a:cubicBezTo>
                        <a:pt x="86" y="3738"/>
                        <a:pt x="83" y="3749"/>
                        <a:pt x="79" y="3761"/>
                      </a:cubicBezTo>
                      <a:cubicBezTo>
                        <a:pt x="75" y="3775"/>
                        <a:pt x="71" y="3789"/>
                        <a:pt x="68" y="3802"/>
                      </a:cubicBezTo>
                      <a:cubicBezTo>
                        <a:pt x="61" y="3833"/>
                        <a:pt x="53" y="3866"/>
                        <a:pt x="47" y="3897"/>
                      </a:cubicBezTo>
                      <a:cubicBezTo>
                        <a:pt x="40" y="3930"/>
                        <a:pt x="34" y="3965"/>
                        <a:pt x="29" y="4000"/>
                      </a:cubicBezTo>
                      <a:cubicBezTo>
                        <a:pt x="24" y="4032"/>
                        <a:pt x="21" y="4062"/>
                        <a:pt x="17" y="4094"/>
                      </a:cubicBezTo>
                      <a:cubicBezTo>
                        <a:pt x="16" y="4108"/>
                        <a:pt x="15" y="4120"/>
                        <a:pt x="14" y="4131"/>
                      </a:cubicBezTo>
                      <a:lnTo>
                        <a:pt x="11" y="4177"/>
                      </a:lnTo>
                      <a:lnTo>
                        <a:pt x="6" y="4224"/>
                      </a:lnTo>
                      <a:lnTo>
                        <a:pt x="5" y="4233"/>
                      </a:lnTo>
                      <a:cubicBezTo>
                        <a:pt x="4" y="4247"/>
                        <a:pt x="4" y="4259"/>
                        <a:pt x="3" y="4273"/>
                      </a:cubicBezTo>
                      <a:lnTo>
                        <a:pt x="1" y="4315"/>
                      </a:lnTo>
                      <a:lnTo>
                        <a:pt x="0" y="4357"/>
                      </a:lnTo>
                      <a:lnTo>
                        <a:pt x="0" y="4376"/>
                      </a:lnTo>
                      <a:lnTo>
                        <a:pt x="0" y="4422"/>
                      </a:lnTo>
                      <a:cubicBezTo>
                        <a:pt x="1" y="4437"/>
                        <a:pt x="3" y="4453"/>
                        <a:pt x="5" y="4469"/>
                      </a:cubicBezTo>
                      <a:cubicBezTo>
                        <a:pt x="9" y="4486"/>
                        <a:pt x="12" y="4502"/>
                        <a:pt x="16" y="4520"/>
                      </a:cubicBezTo>
                      <a:cubicBezTo>
                        <a:pt x="22" y="4549"/>
                        <a:pt x="30" y="4578"/>
                        <a:pt x="40" y="4610"/>
                      </a:cubicBezTo>
                      <a:cubicBezTo>
                        <a:pt x="46" y="4626"/>
                        <a:pt x="50" y="4640"/>
                        <a:pt x="55" y="4656"/>
                      </a:cubicBezTo>
                      <a:lnTo>
                        <a:pt x="57" y="4662"/>
                      </a:lnTo>
                      <a:lnTo>
                        <a:pt x="61" y="4674"/>
                      </a:lnTo>
                      <a:cubicBezTo>
                        <a:pt x="70" y="4698"/>
                        <a:pt x="78" y="4723"/>
                        <a:pt x="86" y="4747"/>
                      </a:cubicBezTo>
                      <a:lnTo>
                        <a:pt x="102" y="4795"/>
                      </a:lnTo>
                      <a:lnTo>
                        <a:pt x="113" y="4826"/>
                      </a:lnTo>
                      <a:lnTo>
                        <a:pt x="124" y="4856"/>
                      </a:lnTo>
                      <a:lnTo>
                        <a:pt x="127" y="4862"/>
                      </a:lnTo>
                      <a:lnTo>
                        <a:pt x="148" y="4914"/>
                      </a:lnTo>
                      <a:lnTo>
                        <a:pt x="161" y="4952"/>
                      </a:lnTo>
                      <a:lnTo>
                        <a:pt x="168" y="4969"/>
                      </a:lnTo>
                      <a:lnTo>
                        <a:pt x="174" y="4985"/>
                      </a:lnTo>
                      <a:cubicBezTo>
                        <a:pt x="175" y="4989"/>
                        <a:pt x="176" y="4993"/>
                        <a:pt x="178" y="4995"/>
                      </a:cubicBezTo>
                      <a:lnTo>
                        <a:pt x="200" y="5047"/>
                      </a:lnTo>
                      <a:lnTo>
                        <a:pt x="231" y="5120"/>
                      </a:lnTo>
                      <a:lnTo>
                        <a:pt x="237" y="5136"/>
                      </a:lnTo>
                      <a:cubicBezTo>
                        <a:pt x="240" y="5143"/>
                        <a:pt x="242" y="5149"/>
                        <a:pt x="246" y="5155"/>
                      </a:cubicBezTo>
                      <a:cubicBezTo>
                        <a:pt x="253" y="5170"/>
                        <a:pt x="259" y="5181"/>
                        <a:pt x="264" y="5192"/>
                      </a:cubicBezTo>
                      <a:cubicBezTo>
                        <a:pt x="289" y="5241"/>
                        <a:pt x="313" y="5287"/>
                        <a:pt x="340" y="5329"/>
                      </a:cubicBezTo>
                      <a:cubicBezTo>
                        <a:pt x="365" y="5369"/>
                        <a:pt x="393" y="5408"/>
                        <a:pt x="429" y="5452"/>
                      </a:cubicBezTo>
                      <a:cubicBezTo>
                        <a:pt x="458" y="5486"/>
                        <a:pt x="491" y="5522"/>
                        <a:pt x="535" y="5565"/>
                      </a:cubicBezTo>
                      <a:cubicBezTo>
                        <a:pt x="573" y="5603"/>
                        <a:pt x="614" y="5639"/>
                        <a:pt x="655" y="5673"/>
                      </a:cubicBezTo>
                      <a:cubicBezTo>
                        <a:pt x="675" y="5690"/>
                        <a:pt x="695" y="5705"/>
                        <a:pt x="717" y="5720"/>
                      </a:cubicBezTo>
                      <a:cubicBezTo>
                        <a:pt x="726" y="5727"/>
                        <a:pt x="735" y="5733"/>
                        <a:pt x="743" y="5740"/>
                      </a:cubicBezTo>
                      <a:lnTo>
                        <a:pt x="748" y="5743"/>
                      </a:lnTo>
                      <a:lnTo>
                        <a:pt x="752" y="5746"/>
                      </a:lnTo>
                      <a:cubicBezTo>
                        <a:pt x="758" y="5750"/>
                        <a:pt x="763" y="5756"/>
                        <a:pt x="771" y="5759"/>
                      </a:cubicBezTo>
                      <a:lnTo>
                        <a:pt x="773" y="5761"/>
                      </a:lnTo>
                      <a:lnTo>
                        <a:pt x="774" y="5762"/>
                      </a:lnTo>
                      <a:lnTo>
                        <a:pt x="844" y="5808"/>
                      </a:lnTo>
                      <a:lnTo>
                        <a:pt x="887" y="5838"/>
                      </a:lnTo>
                      <a:cubicBezTo>
                        <a:pt x="887" y="5838"/>
                        <a:pt x="889" y="5839"/>
                        <a:pt x="890" y="5839"/>
                      </a:cubicBezTo>
                      <a:lnTo>
                        <a:pt x="891" y="5840"/>
                      </a:lnTo>
                      <a:cubicBezTo>
                        <a:pt x="894" y="5843"/>
                        <a:pt x="896" y="5844"/>
                        <a:pt x="899" y="5845"/>
                      </a:cubicBezTo>
                      <a:lnTo>
                        <a:pt x="902" y="5848"/>
                      </a:lnTo>
                      <a:cubicBezTo>
                        <a:pt x="916" y="5855"/>
                        <a:pt x="928" y="5864"/>
                        <a:pt x="943" y="5870"/>
                      </a:cubicBezTo>
                      <a:lnTo>
                        <a:pt x="1014" y="5910"/>
                      </a:lnTo>
                      <a:lnTo>
                        <a:pt x="1021" y="5913"/>
                      </a:lnTo>
                      <a:lnTo>
                        <a:pt x="1033" y="5918"/>
                      </a:lnTo>
                      <a:lnTo>
                        <a:pt x="1061" y="5932"/>
                      </a:lnTo>
                      <a:lnTo>
                        <a:pt x="1101" y="5951"/>
                      </a:lnTo>
                      <a:lnTo>
                        <a:pt x="1141" y="5970"/>
                      </a:lnTo>
                      <a:cubicBezTo>
                        <a:pt x="1150" y="5974"/>
                        <a:pt x="1160" y="5978"/>
                        <a:pt x="1169" y="5982"/>
                      </a:cubicBezTo>
                      <a:lnTo>
                        <a:pt x="1183" y="5987"/>
                      </a:lnTo>
                      <a:lnTo>
                        <a:pt x="1242" y="6011"/>
                      </a:lnTo>
                      <a:lnTo>
                        <a:pt x="1267" y="6021"/>
                      </a:lnTo>
                      <a:lnTo>
                        <a:pt x="1272" y="6024"/>
                      </a:lnTo>
                      <a:cubicBezTo>
                        <a:pt x="1276" y="6025"/>
                        <a:pt x="1278" y="6026"/>
                        <a:pt x="1282" y="6028"/>
                      </a:cubicBezTo>
                      <a:lnTo>
                        <a:pt x="1288" y="6029"/>
                      </a:lnTo>
                      <a:cubicBezTo>
                        <a:pt x="1297" y="6036"/>
                        <a:pt x="1307" y="6044"/>
                        <a:pt x="1318" y="6050"/>
                      </a:cubicBezTo>
                      <a:cubicBezTo>
                        <a:pt x="1327" y="6055"/>
                        <a:pt x="1334" y="6060"/>
                        <a:pt x="1343" y="6065"/>
                      </a:cubicBezTo>
                      <a:lnTo>
                        <a:pt x="1355" y="6072"/>
                      </a:lnTo>
                      <a:lnTo>
                        <a:pt x="1366" y="6080"/>
                      </a:lnTo>
                      <a:lnTo>
                        <a:pt x="1385" y="6091"/>
                      </a:lnTo>
                      <a:lnTo>
                        <a:pt x="1400" y="6101"/>
                      </a:lnTo>
                      <a:lnTo>
                        <a:pt x="1423" y="6114"/>
                      </a:lnTo>
                      <a:cubicBezTo>
                        <a:pt x="1442" y="6126"/>
                        <a:pt x="1461" y="6137"/>
                        <a:pt x="1479" y="6148"/>
                      </a:cubicBezTo>
                      <a:cubicBezTo>
                        <a:pt x="1494" y="6155"/>
                        <a:pt x="1507" y="6164"/>
                        <a:pt x="1520" y="6173"/>
                      </a:cubicBezTo>
                      <a:cubicBezTo>
                        <a:pt x="1528" y="6176"/>
                        <a:pt x="1533" y="6179"/>
                        <a:pt x="1539" y="6183"/>
                      </a:cubicBezTo>
                      <a:lnTo>
                        <a:pt x="1544" y="6185"/>
                      </a:lnTo>
                      <a:lnTo>
                        <a:pt x="1553" y="6190"/>
                      </a:lnTo>
                      <a:cubicBezTo>
                        <a:pt x="1561" y="6194"/>
                        <a:pt x="1569" y="6198"/>
                        <a:pt x="1575" y="6201"/>
                      </a:cubicBezTo>
                      <a:lnTo>
                        <a:pt x="1584" y="6207"/>
                      </a:lnTo>
                      <a:cubicBezTo>
                        <a:pt x="1608" y="6220"/>
                        <a:pt x="1634" y="6232"/>
                        <a:pt x="1658" y="6245"/>
                      </a:cubicBezTo>
                      <a:cubicBezTo>
                        <a:pt x="1695" y="6262"/>
                        <a:pt x="1739" y="6279"/>
                        <a:pt x="1790" y="6299"/>
                      </a:cubicBezTo>
                      <a:lnTo>
                        <a:pt x="1796" y="6302"/>
                      </a:lnTo>
                      <a:lnTo>
                        <a:pt x="1801" y="6303"/>
                      </a:lnTo>
                      <a:lnTo>
                        <a:pt x="1818" y="6309"/>
                      </a:lnTo>
                      <a:lnTo>
                        <a:pt x="1834" y="6314"/>
                      </a:lnTo>
                      <a:lnTo>
                        <a:pt x="1869" y="6325"/>
                      </a:lnTo>
                      <a:lnTo>
                        <a:pt x="1904" y="6337"/>
                      </a:lnTo>
                      <a:lnTo>
                        <a:pt x="1927" y="6345"/>
                      </a:lnTo>
                      <a:lnTo>
                        <a:pt x="1931" y="6346"/>
                      </a:lnTo>
                      <a:lnTo>
                        <a:pt x="1936" y="6348"/>
                      </a:lnTo>
                      <a:lnTo>
                        <a:pt x="2037" y="6373"/>
                      </a:lnTo>
                      <a:lnTo>
                        <a:pt x="2058" y="6379"/>
                      </a:lnTo>
                      <a:lnTo>
                        <a:pt x="2064" y="6380"/>
                      </a:lnTo>
                      <a:lnTo>
                        <a:pt x="2069" y="6381"/>
                      </a:lnTo>
                      <a:cubicBezTo>
                        <a:pt x="2071" y="6382"/>
                        <a:pt x="2074" y="6382"/>
                        <a:pt x="2076" y="6382"/>
                      </a:cubicBezTo>
                      <a:lnTo>
                        <a:pt x="2081" y="6384"/>
                      </a:lnTo>
                      <a:cubicBezTo>
                        <a:pt x="2105" y="6389"/>
                        <a:pt x="2128" y="6394"/>
                        <a:pt x="2153" y="6399"/>
                      </a:cubicBezTo>
                      <a:lnTo>
                        <a:pt x="2176" y="6404"/>
                      </a:lnTo>
                      <a:lnTo>
                        <a:pt x="2200" y="6409"/>
                      </a:lnTo>
                      <a:lnTo>
                        <a:pt x="2208" y="6410"/>
                      </a:lnTo>
                      <a:cubicBezTo>
                        <a:pt x="2214" y="6412"/>
                        <a:pt x="2223" y="6413"/>
                        <a:pt x="2229" y="6415"/>
                      </a:cubicBezTo>
                      <a:lnTo>
                        <a:pt x="2236" y="6416"/>
                      </a:lnTo>
                      <a:lnTo>
                        <a:pt x="2303" y="6427"/>
                      </a:lnTo>
                      <a:lnTo>
                        <a:pt x="2370" y="6438"/>
                      </a:lnTo>
                      <a:cubicBezTo>
                        <a:pt x="2377" y="6440"/>
                        <a:pt x="2384" y="6441"/>
                        <a:pt x="2391" y="6442"/>
                      </a:cubicBezTo>
                      <a:lnTo>
                        <a:pt x="2461" y="6453"/>
                      </a:lnTo>
                      <a:lnTo>
                        <a:pt x="2493" y="6458"/>
                      </a:lnTo>
                      <a:lnTo>
                        <a:pt x="2530" y="6464"/>
                      </a:lnTo>
                      <a:lnTo>
                        <a:pt x="2537" y="6466"/>
                      </a:lnTo>
                      <a:cubicBezTo>
                        <a:pt x="2544" y="6467"/>
                        <a:pt x="2550" y="6468"/>
                        <a:pt x="2557" y="6468"/>
                      </a:cubicBezTo>
                      <a:lnTo>
                        <a:pt x="2684" y="6484"/>
                      </a:lnTo>
                      <a:cubicBezTo>
                        <a:pt x="2698" y="6487"/>
                        <a:pt x="2714" y="6488"/>
                        <a:pt x="2728" y="6489"/>
                      </a:cubicBezTo>
                      <a:lnTo>
                        <a:pt x="2733" y="6489"/>
                      </a:lnTo>
                      <a:lnTo>
                        <a:pt x="2746" y="6490"/>
                      </a:lnTo>
                      <a:lnTo>
                        <a:pt x="2758" y="6492"/>
                      </a:lnTo>
                      <a:cubicBezTo>
                        <a:pt x="2806" y="6495"/>
                        <a:pt x="2853" y="6498"/>
                        <a:pt x="2900" y="6502"/>
                      </a:cubicBezTo>
                      <a:cubicBezTo>
                        <a:pt x="2905" y="6502"/>
                        <a:pt x="2911" y="6503"/>
                        <a:pt x="2916" y="6503"/>
                      </a:cubicBezTo>
                      <a:cubicBezTo>
                        <a:pt x="2926" y="6504"/>
                        <a:pt x="2936" y="6504"/>
                        <a:pt x="2947" y="6504"/>
                      </a:cubicBezTo>
                      <a:lnTo>
                        <a:pt x="2957" y="6504"/>
                      </a:lnTo>
                      <a:cubicBezTo>
                        <a:pt x="2983" y="6505"/>
                        <a:pt x="3008" y="6505"/>
                        <a:pt x="3034" y="6505"/>
                      </a:cubicBezTo>
                      <a:cubicBezTo>
                        <a:pt x="3064" y="6505"/>
                        <a:pt x="3093" y="6505"/>
                        <a:pt x="3121" y="6504"/>
                      </a:cubicBezTo>
                      <a:cubicBezTo>
                        <a:pt x="3168" y="6503"/>
                        <a:pt x="3216" y="6500"/>
                        <a:pt x="3266" y="6495"/>
                      </a:cubicBezTo>
                      <a:cubicBezTo>
                        <a:pt x="3291" y="6493"/>
                        <a:pt x="3314" y="6490"/>
                        <a:pt x="3338" y="6488"/>
                      </a:cubicBezTo>
                      <a:cubicBezTo>
                        <a:pt x="3367" y="6484"/>
                        <a:pt x="3395" y="6479"/>
                        <a:pt x="3423" y="6474"/>
                      </a:cubicBezTo>
                      <a:cubicBezTo>
                        <a:pt x="3462" y="6468"/>
                        <a:pt x="3502" y="6461"/>
                        <a:pt x="3541" y="6454"/>
                      </a:cubicBezTo>
                      <a:lnTo>
                        <a:pt x="3572" y="6449"/>
                      </a:lnTo>
                      <a:lnTo>
                        <a:pt x="3606" y="6442"/>
                      </a:lnTo>
                      <a:lnTo>
                        <a:pt x="3641" y="6436"/>
                      </a:lnTo>
                      <a:lnTo>
                        <a:pt x="3654" y="6433"/>
                      </a:lnTo>
                      <a:cubicBezTo>
                        <a:pt x="3660" y="6432"/>
                        <a:pt x="3665" y="6431"/>
                        <a:pt x="3672" y="6430"/>
                      </a:cubicBezTo>
                      <a:lnTo>
                        <a:pt x="3750" y="6413"/>
                      </a:lnTo>
                      <a:lnTo>
                        <a:pt x="3793" y="6404"/>
                      </a:lnTo>
                      <a:lnTo>
                        <a:pt x="3811" y="6400"/>
                      </a:lnTo>
                      <a:cubicBezTo>
                        <a:pt x="3830" y="6396"/>
                        <a:pt x="3848" y="6392"/>
                        <a:pt x="3866" y="6387"/>
                      </a:cubicBezTo>
                      <a:lnTo>
                        <a:pt x="4004" y="6354"/>
                      </a:lnTo>
                      <a:cubicBezTo>
                        <a:pt x="4017" y="6351"/>
                        <a:pt x="4028" y="6348"/>
                        <a:pt x="4040" y="6345"/>
                      </a:cubicBezTo>
                      <a:cubicBezTo>
                        <a:pt x="4041" y="6345"/>
                        <a:pt x="4042" y="6344"/>
                        <a:pt x="4046" y="6344"/>
                      </a:cubicBezTo>
                      <a:lnTo>
                        <a:pt x="4054" y="6340"/>
                      </a:lnTo>
                      <a:lnTo>
                        <a:pt x="4073" y="6335"/>
                      </a:lnTo>
                      <a:lnTo>
                        <a:pt x="4141" y="6317"/>
                      </a:lnTo>
                      <a:lnTo>
                        <a:pt x="4211" y="6296"/>
                      </a:lnTo>
                      <a:lnTo>
                        <a:pt x="4219" y="6293"/>
                      </a:lnTo>
                      <a:cubicBezTo>
                        <a:pt x="4224" y="6292"/>
                        <a:pt x="4229" y="6291"/>
                        <a:pt x="4233" y="6289"/>
                      </a:cubicBezTo>
                      <a:lnTo>
                        <a:pt x="4258" y="6281"/>
                      </a:lnTo>
                      <a:lnTo>
                        <a:pt x="4282" y="6272"/>
                      </a:lnTo>
                      <a:lnTo>
                        <a:pt x="4344" y="6252"/>
                      </a:lnTo>
                      <a:lnTo>
                        <a:pt x="4402" y="6232"/>
                      </a:lnTo>
                      <a:lnTo>
                        <a:pt x="4489" y="6203"/>
                      </a:lnTo>
                      <a:lnTo>
                        <a:pt x="4545" y="6184"/>
                      </a:lnTo>
                      <a:lnTo>
                        <a:pt x="4577" y="6173"/>
                      </a:lnTo>
                      <a:lnTo>
                        <a:pt x="4641" y="6150"/>
                      </a:lnTo>
                      <a:lnTo>
                        <a:pt x="4697" y="6131"/>
                      </a:lnTo>
                      <a:lnTo>
                        <a:pt x="4754" y="6112"/>
                      </a:lnTo>
                      <a:lnTo>
                        <a:pt x="4785" y="6102"/>
                      </a:lnTo>
                      <a:cubicBezTo>
                        <a:pt x="4790" y="6101"/>
                        <a:pt x="4794" y="6097"/>
                        <a:pt x="4799" y="6096"/>
                      </a:cubicBezTo>
                      <a:lnTo>
                        <a:pt x="4806" y="6093"/>
                      </a:lnTo>
                      <a:lnTo>
                        <a:pt x="4916" y="6049"/>
                      </a:lnTo>
                      <a:lnTo>
                        <a:pt x="4928" y="6044"/>
                      </a:lnTo>
                      <a:cubicBezTo>
                        <a:pt x="4941" y="6039"/>
                        <a:pt x="4954" y="6034"/>
                        <a:pt x="4967" y="6026"/>
                      </a:cubicBezTo>
                      <a:lnTo>
                        <a:pt x="5066" y="5979"/>
                      </a:lnTo>
                      <a:cubicBezTo>
                        <a:pt x="5082" y="5972"/>
                        <a:pt x="5097" y="5964"/>
                        <a:pt x="5113" y="5956"/>
                      </a:cubicBezTo>
                      <a:cubicBezTo>
                        <a:pt x="5123" y="5952"/>
                        <a:pt x="5127" y="5949"/>
                        <a:pt x="5132" y="5947"/>
                      </a:cubicBezTo>
                      <a:lnTo>
                        <a:pt x="5200" y="5912"/>
                      </a:lnTo>
                      <a:lnTo>
                        <a:pt x="5307" y="5856"/>
                      </a:lnTo>
                      <a:cubicBezTo>
                        <a:pt x="5320" y="5849"/>
                        <a:pt x="5338" y="5840"/>
                        <a:pt x="5354" y="5833"/>
                      </a:cubicBezTo>
                      <a:lnTo>
                        <a:pt x="5390" y="5813"/>
                      </a:lnTo>
                      <a:cubicBezTo>
                        <a:pt x="5423" y="5795"/>
                        <a:pt x="5457" y="5778"/>
                        <a:pt x="5490" y="5761"/>
                      </a:cubicBezTo>
                      <a:cubicBezTo>
                        <a:pt x="5521" y="5743"/>
                        <a:pt x="5554" y="5728"/>
                        <a:pt x="5585" y="5711"/>
                      </a:cubicBezTo>
                      <a:cubicBezTo>
                        <a:pt x="5604" y="5701"/>
                        <a:pt x="5624" y="5691"/>
                        <a:pt x="5644" y="5680"/>
                      </a:cubicBezTo>
                      <a:lnTo>
                        <a:pt x="5667" y="5669"/>
                      </a:lnTo>
                      <a:cubicBezTo>
                        <a:pt x="5705" y="5648"/>
                        <a:pt x="5742" y="5627"/>
                        <a:pt x="5779" y="5606"/>
                      </a:cubicBezTo>
                      <a:lnTo>
                        <a:pt x="5798" y="5594"/>
                      </a:lnTo>
                      <a:lnTo>
                        <a:pt x="5804" y="5591"/>
                      </a:lnTo>
                      <a:lnTo>
                        <a:pt x="5823" y="5578"/>
                      </a:lnTo>
                      <a:lnTo>
                        <a:pt x="5870" y="5550"/>
                      </a:lnTo>
                      <a:cubicBezTo>
                        <a:pt x="5882" y="5542"/>
                        <a:pt x="5889" y="5539"/>
                        <a:pt x="5896" y="5534"/>
                      </a:cubicBezTo>
                      <a:lnTo>
                        <a:pt x="5956" y="5495"/>
                      </a:lnTo>
                      <a:lnTo>
                        <a:pt x="5968" y="5486"/>
                      </a:lnTo>
                      <a:lnTo>
                        <a:pt x="5982" y="5478"/>
                      </a:lnTo>
                      <a:lnTo>
                        <a:pt x="5990" y="5473"/>
                      </a:lnTo>
                      <a:lnTo>
                        <a:pt x="6015" y="5455"/>
                      </a:lnTo>
                      <a:lnTo>
                        <a:pt x="6039" y="5437"/>
                      </a:lnTo>
                      <a:lnTo>
                        <a:pt x="6061" y="5421"/>
                      </a:lnTo>
                      <a:lnTo>
                        <a:pt x="6081" y="5405"/>
                      </a:lnTo>
                      <a:cubicBezTo>
                        <a:pt x="6090" y="5398"/>
                        <a:pt x="6098" y="5392"/>
                        <a:pt x="6106" y="5386"/>
                      </a:cubicBezTo>
                      <a:lnTo>
                        <a:pt x="6112" y="5381"/>
                      </a:lnTo>
                      <a:lnTo>
                        <a:pt x="6205" y="5308"/>
                      </a:lnTo>
                      <a:cubicBezTo>
                        <a:pt x="6206" y="5305"/>
                        <a:pt x="6209" y="5304"/>
                        <a:pt x="6210" y="5303"/>
                      </a:cubicBezTo>
                      <a:lnTo>
                        <a:pt x="6214" y="5299"/>
                      </a:lnTo>
                      <a:lnTo>
                        <a:pt x="6231" y="5287"/>
                      </a:lnTo>
                      <a:lnTo>
                        <a:pt x="6261" y="5261"/>
                      </a:lnTo>
                      <a:lnTo>
                        <a:pt x="6291" y="5235"/>
                      </a:lnTo>
                      <a:lnTo>
                        <a:pt x="6339" y="5194"/>
                      </a:lnTo>
                      <a:lnTo>
                        <a:pt x="6343" y="5190"/>
                      </a:lnTo>
                      <a:cubicBezTo>
                        <a:pt x="6347" y="5186"/>
                        <a:pt x="6352" y="5182"/>
                        <a:pt x="6355" y="5179"/>
                      </a:cubicBezTo>
                      <a:lnTo>
                        <a:pt x="6404" y="5135"/>
                      </a:lnTo>
                      <a:lnTo>
                        <a:pt x="6451" y="5089"/>
                      </a:lnTo>
                      <a:lnTo>
                        <a:pt x="6469" y="5072"/>
                      </a:lnTo>
                      <a:lnTo>
                        <a:pt x="6487" y="5053"/>
                      </a:lnTo>
                      <a:lnTo>
                        <a:pt x="6494" y="5046"/>
                      </a:lnTo>
                      <a:lnTo>
                        <a:pt x="6500" y="5041"/>
                      </a:lnTo>
                      <a:lnTo>
                        <a:pt x="6505" y="5036"/>
                      </a:lnTo>
                      <a:lnTo>
                        <a:pt x="6553" y="4988"/>
                      </a:lnTo>
                      <a:lnTo>
                        <a:pt x="6601" y="4940"/>
                      </a:lnTo>
                      <a:lnTo>
                        <a:pt x="6615" y="4924"/>
                      </a:lnTo>
                      <a:lnTo>
                        <a:pt x="6664" y="4870"/>
                      </a:lnTo>
                      <a:lnTo>
                        <a:pt x="6704" y="4829"/>
                      </a:lnTo>
                      <a:cubicBezTo>
                        <a:pt x="6710" y="4820"/>
                        <a:pt x="6718" y="4813"/>
                        <a:pt x="6724" y="4805"/>
                      </a:cubicBezTo>
                      <a:lnTo>
                        <a:pt x="6728" y="4800"/>
                      </a:lnTo>
                      <a:cubicBezTo>
                        <a:pt x="6745" y="4780"/>
                        <a:pt x="6760" y="4760"/>
                        <a:pt x="6777" y="4737"/>
                      </a:cubicBezTo>
                      <a:cubicBezTo>
                        <a:pt x="6787" y="4723"/>
                        <a:pt x="6797" y="4707"/>
                        <a:pt x="6808" y="4692"/>
                      </a:cubicBezTo>
                      <a:lnTo>
                        <a:pt x="6812" y="4686"/>
                      </a:lnTo>
                      <a:cubicBezTo>
                        <a:pt x="6821" y="4671"/>
                        <a:pt x="6829" y="4659"/>
                        <a:pt x="6837" y="4644"/>
                      </a:cubicBezTo>
                      <a:lnTo>
                        <a:pt x="6854" y="4618"/>
                      </a:lnTo>
                      <a:lnTo>
                        <a:pt x="6870" y="4590"/>
                      </a:lnTo>
                      <a:lnTo>
                        <a:pt x="6881" y="4573"/>
                      </a:lnTo>
                      <a:lnTo>
                        <a:pt x="6898" y="4545"/>
                      </a:lnTo>
                      <a:lnTo>
                        <a:pt x="6914" y="4518"/>
                      </a:lnTo>
                      <a:lnTo>
                        <a:pt x="6925" y="4499"/>
                      </a:lnTo>
                      <a:lnTo>
                        <a:pt x="6929" y="4492"/>
                      </a:lnTo>
                      <a:cubicBezTo>
                        <a:pt x="6935" y="4481"/>
                        <a:pt x="6942" y="4469"/>
                        <a:pt x="6950" y="4459"/>
                      </a:cubicBezTo>
                      <a:lnTo>
                        <a:pt x="6957" y="4446"/>
                      </a:lnTo>
                      <a:lnTo>
                        <a:pt x="6965" y="4433"/>
                      </a:lnTo>
                      <a:lnTo>
                        <a:pt x="6970" y="4424"/>
                      </a:lnTo>
                      <a:lnTo>
                        <a:pt x="6973" y="4418"/>
                      </a:lnTo>
                      <a:cubicBezTo>
                        <a:pt x="6975" y="4415"/>
                        <a:pt x="6977" y="4413"/>
                        <a:pt x="6978" y="4410"/>
                      </a:cubicBezTo>
                      <a:cubicBezTo>
                        <a:pt x="6984" y="4399"/>
                        <a:pt x="6989" y="4389"/>
                        <a:pt x="6993" y="4379"/>
                      </a:cubicBezTo>
                      <a:lnTo>
                        <a:pt x="6996" y="4373"/>
                      </a:lnTo>
                      <a:lnTo>
                        <a:pt x="7001" y="4363"/>
                      </a:lnTo>
                      <a:lnTo>
                        <a:pt x="7008" y="4345"/>
                      </a:lnTo>
                      <a:lnTo>
                        <a:pt x="7011" y="4337"/>
                      </a:lnTo>
                      <a:cubicBezTo>
                        <a:pt x="7015" y="4330"/>
                        <a:pt x="7018" y="4324"/>
                        <a:pt x="7020" y="4316"/>
                      </a:cubicBezTo>
                      <a:lnTo>
                        <a:pt x="7023" y="4310"/>
                      </a:lnTo>
                      <a:cubicBezTo>
                        <a:pt x="7027" y="4301"/>
                        <a:pt x="7029" y="4293"/>
                        <a:pt x="7032" y="4285"/>
                      </a:cubicBezTo>
                      <a:lnTo>
                        <a:pt x="7034" y="4280"/>
                      </a:lnTo>
                      <a:lnTo>
                        <a:pt x="7038" y="4267"/>
                      </a:lnTo>
                      <a:cubicBezTo>
                        <a:pt x="7039" y="4262"/>
                        <a:pt x="7042" y="4257"/>
                        <a:pt x="7043" y="4253"/>
                      </a:cubicBezTo>
                      <a:lnTo>
                        <a:pt x="7044" y="4248"/>
                      </a:lnTo>
                      <a:lnTo>
                        <a:pt x="7049" y="4233"/>
                      </a:lnTo>
                      <a:lnTo>
                        <a:pt x="7053" y="4219"/>
                      </a:lnTo>
                      <a:cubicBezTo>
                        <a:pt x="7053" y="4217"/>
                        <a:pt x="7054" y="4214"/>
                        <a:pt x="7054" y="4213"/>
                      </a:cubicBezTo>
                      <a:lnTo>
                        <a:pt x="7058" y="4197"/>
                      </a:lnTo>
                      <a:cubicBezTo>
                        <a:pt x="7060" y="4187"/>
                        <a:pt x="7063" y="4177"/>
                        <a:pt x="7065" y="4165"/>
                      </a:cubicBezTo>
                      <a:cubicBezTo>
                        <a:pt x="7065" y="4162"/>
                        <a:pt x="7066" y="4160"/>
                        <a:pt x="7066" y="4157"/>
                      </a:cubicBezTo>
                      <a:lnTo>
                        <a:pt x="7069" y="4144"/>
                      </a:lnTo>
                      <a:lnTo>
                        <a:pt x="7074" y="4115"/>
                      </a:lnTo>
                      <a:lnTo>
                        <a:pt x="7076" y="4101"/>
                      </a:lnTo>
                      <a:lnTo>
                        <a:pt x="7079" y="4087"/>
                      </a:lnTo>
                      <a:lnTo>
                        <a:pt x="7080" y="4079"/>
                      </a:lnTo>
                      <a:lnTo>
                        <a:pt x="7081" y="4074"/>
                      </a:lnTo>
                      <a:cubicBezTo>
                        <a:pt x="7085" y="4061"/>
                        <a:pt x="7086" y="4048"/>
                        <a:pt x="7087" y="4037"/>
                      </a:cubicBezTo>
                      <a:cubicBezTo>
                        <a:pt x="7094" y="3990"/>
                        <a:pt x="7096" y="3940"/>
                        <a:pt x="7097" y="3883"/>
                      </a:cubicBezTo>
                      <a:cubicBezTo>
                        <a:pt x="7097" y="3841"/>
                        <a:pt x="7096" y="3800"/>
                        <a:pt x="7091" y="3760"/>
                      </a:cubicBezTo>
                      <a:cubicBezTo>
                        <a:pt x="7089" y="3740"/>
                        <a:pt x="7085" y="3722"/>
                        <a:pt x="7080" y="3701"/>
                      </a:cubicBezTo>
                      <a:cubicBezTo>
                        <a:pt x="7076" y="3683"/>
                        <a:pt x="7073" y="3668"/>
                        <a:pt x="7068" y="3653"/>
                      </a:cubicBezTo>
                      <a:cubicBezTo>
                        <a:pt x="7063" y="3636"/>
                        <a:pt x="7056" y="3620"/>
                        <a:pt x="7047" y="3601"/>
                      </a:cubicBezTo>
                      <a:cubicBezTo>
                        <a:pt x="7040" y="3589"/>
                        <a:pt x="7033" y="3575"/>
                        <a:pt x="7022" y="3560"/>
                      </a:cubicBezTo>
                      <a:cubicBezTo>
                        <a:pt x="7017" y="3554"/>
                        <a:pt x="7012" y="3549"/>
                        <a:pt x="7007" y="3543"/>
                      </a:cubicBezTo>
                      <a:cubicBezTo>
                        <a:pt x="7002" y="3538"/>
                        <a:pt x="6997" y="3533"/>
                        <a:pt x="6992" y="3529"/>
                      </a:cubicBezTo>
                      <a:cubicBezTo>
                        <a:pt x="6984" y="3523"/>
                        <a:pt x="6978" y="3519"/>
                        <a:pt x="6972" y="3516"/>
                      </a:cubicBezTo>
                      <a:cubicBezTo>
                        <a:pt x="6966" y="3511"/>
                        <a:pt x="6960" y="3507"/>
                        <a:pt x="6953" y="3505"/>
                      </a:cubicBezTo>
                      <a:cubicBezTo>
                        <a:pt x="6940" y="3498"/>
                        <a:pt x="6926" y="3497"/>
                        <a:pt x="6914" y="3495"/>
                      </a:cubicBezTo>
                      <a:cubicBezTo>
                        <a:pt x="6905" y="3493"/>
                        <a:pt x="6901" y="3493"/>
                        <a:pt x="6896" y="3493"/>
                      </a:cubicBezTo>
                      <a:lnTo>
                        <a:pt x="6845" y="3493"/>
                      </a:lnTo>
                      <a:cubicBezTo>
                        <a:pt x="6839" y="3493"/>
                        <a:pt x="6836" y="3493"/>
                        <a:pt x="6831" y="3495"/>
                      </a:cubicBezTo>
                      <a:cubicBezTo>
                        <a:pt x="6818" y="3496"/>
                        <a:pt x="6811" y="3497"/>
                        <a:pt x="6801" y="3498"/>
                      </a:cubicBezTo>
                      <a:cubicBezTo>
                        <a:pt x="6788" y="3500"/>
                        <a:pt x="6776" y="3503"/>
                        <a:pt x="6759" y="3507"/>
                      </a:cubicBezTo>
                      <a:cubicBezTo>
                        <a:pt x="6747" y="3511"/>
                        <a:pt x="6736" y="3516"/>
                        <a:pt x="6725" y="3521"/>
                      </a:cubicBezTo>
                      <a:cubicBezTo>
                        <a:pt x="6731" y="3516"/>
                        <a:pt x="6739" y="3508"/>
                        <a:pt x="6744" y="3502"/>
                      </a:cubicBezTo>
                      <a:cubicBezTo>
                        <a:pt x="6754" y="3491"/>
                        <a:pt x="6762" y="3481"/>
                        <a:pt x="6773" y="3469"/>
                      </a:cubicBezTo>
                      <a:cubicBezTo>
                        <a:pt x="6783" y="3456"/>
                        <a:pt x="6795" y="3444"/>
                        <a:pt x="6805" y="3430"/>
                      </a:cubicBezTo>
                      <a:lnTo>
                        <a:pt x="6819" y="3413"/>
                      </a:lnTo>
                      <a:cubicBezTo>
                        <a:pt x="6823" y="3407"/>
                        <a:pt x="6827" y="3402"/>
                        <a:pt x="6829" y="3398"/>
                      </a:cubicBezTo>
                      <a:lnTo>
                        <a:pt x="6834" y="3390"/>
                      </a:lnTo>
                      <a:cubicBezTo>
                        <a:pt x="6837" y="3387"/>
                        <a:pt x="6839" y="3383"/>
                        <a:pt x="6844" y="3378"/>
                      </a:cubicBezTo>
                      <a:lnTo>
                        <a:pt x="6847" y="3373"/>
                      </a:lnTo>
                      <a:lnTo>
                        <a:pt x="6852" y="3366"/>
                      </a:lnTo>
                      <a:cubicBezTo>
                        <a:pt x="6855" y="3361"/>
                        <a:pt x="6858" y="3356"/>
                        <a:pt x="6862" y="3349"/>
                      </a:cubicBezTo>
                      <a:lnTo>
                        <a:pt x="6867" y="3342"/>
                      </a:lnTo>
                      <a:cubicBezTo>
                        <a:pt x="6869" y="3337"/>
                        <a:pt x="6872" y="3333"/>
                        <a:pt x="6873" y="3331"/>
                      </a:cubicBezTo>
                      <a:cubicBezTo>
                        <a:pt x="6879" y="3321"/>
                        <a:pt x="6885" y="3312"/>
                        <a:pt x="6890" y="3301"/>
                      </a:cubicBezTo>
                      <a:cubicBezTo>
                        <a:pt x="6896" y="3290"/>
                        <a:pt x="6903" y="3277"/>
                        <a:pt x="6909" y="3265"/>
                      </a:cubicBezTo>
                      <a:lnTo>
                        <a:pt x="6914" y="3258"/>
                      </a:lnTo>
                      <a:lnTo>
                        <a:pt x="6916" y="3253"/>
                      </a:lnTo>
                      <a:lnTo>
                        <a:pt x="6920" y="3245"/>
                      </a:lnTo>
                      <a:cubicBezTo>
                        <a:pt x="6925" y="3233"/>
                        <a:pt x="6930" y="3223"/>
                        <a:pt x="6935" y="3212"/>
                      </a:cubicBezTo>
                      <a:lnTo>
                        <a:pt x="6947" y="3188"/>
                      </a:lnTo>
                      <a:cubicBezTo>
                        <a:pt x="6948" y="3186"/>
                        <a:pt x="6950" y="3183"/>
                        <a:pt x="6951" y="3179"/>
                      </a:cubicBezTo>
                      <a:lnTo>
                        <a:pt x="6952" y="3176"/>
                      </a:lnTo>
                      <a:lnTo>
                        <a:pt x="6965" y="3145"/>
                      </a:lnTo>
                      <a:lnTo>
                        <a:pt x="6977" y="3114"/>
                      </a:lnTo>
                      <a:cubicBezTo>
                        <a:pt x="6981" y="3109"/>
                        <a:pt x="6982" y="3105"/>
                        <a:pt x="6984" y="3100"/>
                      </a:cubicBezTo>
                      <a:lnTo>
                        <a:pt x="6988" y="3091"/>
                      </a:lnTo>
                      <a:lnTo>
                        <a:pt x="6993" y="3079"/>
                      </a:lnTo>
                      <a:lnTo>
                        <a:pt x="7019" y="3014"/>
                      </a:lnTo>
                      <a:cubicBezTo>
                        <a:pt x="7023" y="3007"/>
                        <a:pt x="7025" y="2999"/>
                        <a:pt x="7028" y="2991"/>
                      </a:cubicBezTo>
                      <a:lnTo>
                        <a:pt x="7030" y="2982"/>
                      </a:lnTo>
                      <a:lnTo>
                        <a:pt x="7050" y="2927"/>
                      </a:lnTo>
                      <a:lnTo>
                        <a:pt x="7055" y="2913"/>
                      </a:lnTo>
                      <a:cubicBezTo>
                        <a:pt x="7058" y="2905"/>
                        <a:pt x="7060" y="2899"/>
                        <a:pt x="7063" y="2890"/>
                      </a:cubicBezTo>
                      <a:lnTo>
                        <a:pt x="7065" y="2884"/>
                      </a:lnTo>
                      <a:lnTo>
                        <a:pt x="7075" y="2851"/>
                      </a:lnTo>
                      <a:lnTo>
                        <a:pt x="7086" y="2817"/>
                      </a:lnTo>
                      <a:cubicBezTo>
                        <a:pt x="7089" y="2808"/>
                        <a:pt x="7091" y="2798"/>
                        <a:pt x="7094" y="2790"/>
                      </a:cubicBezTo>
                      <a:lnTo>
                        <a:pt x="7096" y="2782"/>
                      </a:lnTo>
                      <a:cubicBezTo>
                        <a:pt x="7101" y="2765"/>
                        <a:pt x="7105" y="2744"/>
                        <a:pt x="7110" y="2720"/>
                      </a:cubicBezTo>
                      <a:cubicBezTo>
                        <a:pt x="7112" y="2704"/>
                        <a:pt x="7115" y="2689"/>
                        <a:pt x="7116" y="2672"/>
                      </a:cubicBezTo>
                      <a:lnTo>
                        <a:pt x="7118" y="2659"/>
                      </a:lnTo>
                      <a:lnTo>
                        <a:pt x="7120" y="2648"/>
                      </a:lnTo>
                      <a:cubicBezTo>
                        <a:pt x="7120" y="2645"/>
                        <a:pt x="7121" y="2640"/>
                        <a:pt x="7121" y="2636"/>
                      </a:cubicBezTo>
                      <a:cubicBezTo>
                        <a:pt x="7122" y="2625"/>
                        <a:pt x="7122" y="2614"/>
                        <a:pt x="7123" y="2602"/>
                      </a:cubicBezTo>
                      <a:cubicBezTo>
                        <a:pt x="7123" y="2595"/>
                        <a:pt x="7125" y="2589"/>
                        <a:pt x="7125" y="2581"/>
                      </a:cubicBezTo>
                      <a:lnTo>
                        <a:pt x="7125" y="2574"/>
                      </a:lnTo>
                      <a:lnTo>
                        <a:pt x="7125" y="2568"/>
                      </a:lnTo>
                      <a:lnTo>
                        <a:pt x="7125" y="2559"/>
                      </a:lnTo>
                      <a:lnTo>
                        <a:pt x="7125" y="2549"/>
                      </a:lnTo>
                      <a:lnTo>
                        <a:pt x="7125" y="2538"/>
                      </a:lnTo>
                      <a:cubicBezTo>
                        <a:pt x="7125" y="2524"/>
                        <a:pt x="7126" y="2512"/>
                        <a:pt x="7126" y="2497"/>
                      </a:cubicBezTo>
                      <a:cubicBezTo>
                        <a:pt x="7115" y="2473"/>
                        <a:pt x="7115" y="2451"/>
                        <a:pt x="7113" y="2429"/>
                      </a:cubicBezTo>
                      <a:cubicBezTo>
                        <a:pt x="7111" y="2417"/>
                        <a:pt x="7110" y="2404"/>
                        <a:pt x="7108" y="2393"/>
                      </a:cubicBezTo>
                      <a:cubicBezTo>
                        <a:pt x="7106" y="2381"/>
                        <a:pt x="7104" y="2372"/>
                        <a:pt x="7101" y="2362"/>
                      </a:cubicBezTo>
                      <a:lnTo>
                        <a:pt x="7099" y="2352"/>
                      </a:lnTo>
                      <a:lnTo>
                        <a:pt x="7098" y="2347"/>
                      </a:lnTo>
                      <a:cubicBezTo>
                        <a:pt x="7095" y="2340"/>
                        <a:pt x="7093" y="2332"/>
                        <a:pt x="7090" y="2326"/>
                      </a:cubicBezTo>
                      <a:cubicBezTo>
                        <a:pt x="7089" y="2322"/>
                        <a:pt x="7086" y="2317"/>
                        <a:pt x="7084" y="2313"/>
                      </a:cubicBezTo>
                      <a:cubicBezTo>
                        <a:pt x="7077" y="2302"/>
                        <a:pt x="7073" y="2298"/>
                        <a:pt x="7068" y="2293"/>
                      </a:cubicBezTo>
                      <a:lnTo>
                        <a:pt x="7063" y="2288"/>
                      </a:lnTo>
                      <a:cubicBezTo>
                        <a:pt x="7055" y="2282"/>
                        <a:pt x="7050" y="2278"/>
                        <a:pt x="7044" y="2275"/>
                      </a:cubicBezTo>
                      <a:cubicBezTo>
                        <a:pt x="7038" y="2271"/>
                        <a:pt x="7033" y="2266"/>
                        <a:pt x="7027" y="2264"/>
                      </a:cubicBezTo>
                      <a:cubicBezTo>
                        <a:pt x="7017" y="2259"/>
                        <a:pt x="7008" y="2256"/>
                        <a:pt x="7002" y="2254"/>
                      </a:cubicBezTo>
                      <a:cubicBezTo>
                        <a:pt x="6992" y="2251"/>
                        <a:pt x="6985" y="2250"/>
                        <a:pt x="6977" y="2249"/>
                      </a:cubicBezTo>
                      <a:cubicBezTo>
                        <a:pt x="6961" y="2246"/>
                        <a:pt x="6951" y="2246"/>
                        <a:pt x="6939" y="2246"/>
                      </a:cubicBezTo>
                      <a:cubicBezTo>
                        <a:pt x="6928" y="2246"/>
                        <a:pt x="6918" y="2247"/>
                        <a:pt x="6905" y="2250"/>
                      </a:cubicBezTo>
                      <a:cubicBezTo>
                        <a:pt x="6899" y="2251"/>
                        <a:pt x="6893" y="2252"/>
                        <a:pt x="6887" y="2255"/>
                      </a:cubicBezTo>
                      <a:lnTo>
                        <a:pt x="6880" y="2256"/>
                      </a:lnTo>
                      <a:cubicBezTo>
                        <a:pt x="6859" y="2261"/>
                        <a:pt x="6838" y="2267"/>
                        <a:pt x="6815" y="2278"/>
                      </a:cubicBezTo>
                      <a:cubicBezTo>
                        <a:pt x="6777" y="2292"/>
                        <a:pt x="6741" y="2312"/>
                        <a:pt x="6694" y="2340"/>
                      </a:cubicBezTo>
                      <a:cubicBezTo>
                        <a:pt x="6678" y="2350"/>
                        <a:pt x="6662" y="2362"/>
                        <a:pt x="6647" y="2372"/>
                      </a:cubicBezTo>
                      <a:lnTo>
                        <a:pt x="6640" y="2379"/>
                      </a:lnTo>
                      <a:lnTo>
                        <a:pt x="6627" y="2386"/>
                      </a:lnTo>
                      <a:lnTo>
                        <a:pt x="6609" y="2399"/>
                      </a:lnTo>
                      <a:lnTo>
                        <a:pt x="6585" y="2416"/>
                      </a:lnTo>
                      <a:lnTo>
                        <a:pt x="6562" y="2432"/>
                      </a:lnTo>
                      <a:lnTo>
                        <a:pt x="6468" y="2501"/>
                      </a:lnTo>
                      <a:cubicBezTo>
                        <a:pt x="6467" y="2502"/>
                        <a:pt x="6466" y="2502"/>
                        <a:pt x="6465" y="2503"/>
                      </a:cubicBezTo>
                      <a:lnTo>
                        <a:pt x="6445" y="2520"/>
                      </a:lnTo>
                      <a:lnTo>
                        <a:pt x="6426" y="2535"/>
                      </a:lnTo>
                      <a:lnTo>
                        <a:pt x="6408" y="2551"/>
                      </a:lnTo>
                      <a:lnTo>
                        <a:pt x="6408" y="2551"/>
                      </a:lnTo>
                      <a:lnTo>
                        <a:pt x="6411" y="2542"/>
                      </a:lnTo>
                      <a:lnTo>
                        <a:pt x="6414" y="2532"/>
                      </a:lnTo>
                      <a:lnTo>
                        <a:pt x="6415" y="2525"/>
                      </a:lnTo>
                      <a:cubicBezTo>
                        <a:pt x="6418" y="2514"/>
                        <a:pt x="6418" y="2507"/>
                        <a:pt x="6419" y="2501"/>
                      </a:cubicBezTo>
                      <a:lnTo>
                        <a:pt x="6420" y="2491"/>
                      </a:lnTo>
                      <a:cubicBezTo>
                        <a:pt x="6421" y="2479"/>
                        <a:pt x="6423" y="2468"/>
                        <a:pt x="6424" y="2458"/>
                      </a:cubicBezTo>
                      <a:lnTo>
                        <a:pt x="6425" y="2451"/>
                      </a:lnTo>
                      <a:cubicBezTo>
                        <a:pt x="6426" y="2437"/>
                        <a:pt x="6429" y="2426"/>
                        <a:pt x="6430" y="2414"/>
                      </a:cubicBezTo>
                      <a:cubicBezTo>
                        <a:pt x="6431" y="2394"/>
                        <a:pt x="6432" y="2375"/>
                        <a:pt x="6434" y="2354"/>
                      </a:cubicBezTo>
                      <a:lnTo>
                        <a:pt x="6434" y="2328"/>
                      </a:lnTo>
                      <a:lnTo>
                        <a:pt x="6434" y="2316"/>
                      </a:lnTo>
                      <a:cubicBezTo>
                        <a:pt x="6434" y="2306"/>
                        <a:pt x="6434" y="2293"/>
                        <a:pt x="6435" y="2283"/>
                      </a:cubicBezTo>
                      <a:lnTo>
                        <a:pt x="6435" y="2250"/>
                      </a:lnTo>
                      <a:cubicBezTo>
                        <a:pt x="6435" y="2228"/>
                        <a:pt x="6432" y="2206"/>
                        <a:pt x="6430" y="2185"/>
                      </a:cubicBezTo>
                      <a:cubicBezTo>
                        <a:pt x="6426" y="2168"/>
                        <a:pt x="6423" y="2151"/>
                        <a:pt x="6419" y="2136"/>
                      </a:cubicBezTo>
                      <a:cubicBezTo>
                        <a:pt x="6416" y="2126"/>
                        <a:pt x="6413" y="2116"/>
                        <a:pt x="6410" y="2107"/>
                      </a:cubicBezTo>
                      <a:cubicBezTo>
                        <a:pt x="6408" y="2101"/>
                        <a:pt x="6405" y="2092"/>
                        <a:pt x="6403" y="2086"/>
                      </a:cubicBezTo>
                      <a:lnTo>
                        <a:pt x="6400" y="2080"/>
                      </a:lnTo>
                      <a:lnTo>
                        <a:pt x="6393" y="2065"/>
                      </a:lnTo>
                      <a:cubicBezTo>
                        <a:pt x="6387" y="2055"/>
                        <a:pt x="6384" y="2050"/>
                        <a:pt x="6380" y="2046"/>
                      </a:cubicBezTo>
                      <a:lnTo>
                        <a:pt x="6373" y="2039"/>
                      </a:lnTo>
                      <a:lnTo>
                        <a:pt x="6369" y="2036"/>
                      </a:lnTo>
                      <a:lnTo>
                        <a:pt x="6365" y="2034"/>
                      </a:lnTo>
                      <a:lnTo>
                        <a:pt x="6354" y="2027"/>
                      </a:lnTo>
                      <a:cubicBezTo>
                        <a:pt x="6349" y="2024"/>
                        <a:pt x="6343" y="2022"/>
                        <a:pt x="6337" y="2019"/>
                      </a:cubicBezTo>
                      <a:lnTo>
                        <a:pt x="6333" y="2018"/>
                      </a:lnTo>
                      <a:lnTo>
                        <a:pt x="6329" y="2016"/>
                      </a:lnTo>
                      <a:cubicBezTo>
                        <a:pt x="6322" y="2015"/>
                        <a:pt x="6316" y="2014"/>
                        <a:pt x="6311" y="2014"/>
                      </a:cubicBezTo>
                      <a:cubicBezTo>
                        <a:pt x="6305" y="2014"/>
                        <a:pt x="6298" y="2013"/>
                        <a:pt x="6293" y="2013"/>
                      </a:cubicBezTo>
                      <a:lnTo>
                        <a:pt x="6287" y="2013"/>
                      </a:lnTo>
                      <a:cubicBezTo>
                        <a:pt x="6277" y="2013"/>
                        <a:pt x="6267" y="2014"/>
                        <a:pt x="6257" y="2015"/>
                      </a:cubicBezTo>
                      <a:lnTo>
                        <a:pt x="6238" y="2019"/>
                      </a:lnTo>
                      <a:cubicBezTo>
                        <a:pt x="6229" y="2021"/>
                        <a:pt x="6221" y="2024"/>
                        <a:pt x="6212" y="2026"/>
                      </a:cubicBezTo>
                      <a:cubicBezTo>
                        <a:pt x="6204" y="2030"/>
                        <a:pt x="6197" y="2034"/>
                        <a:pt x="6189" y="2036"/>
                      </a:cubicBezTo>
                      <a:lnTo>
                        <a:pt x="6184" y="2037"/>
                      </a:lnTo>
                      <a:cubicBezTo>
                        <a:pt x="6171" y="2044"/>
                        <a:pt x="6157" y="2051"/>
                        <a:pt x="6142" y="2059"/>
                      </a:cubicBezTo>
                      <a:cubicBezTo>
                        <a:pt x="6127" y="2069"/>
                        <a:pt x="6110" y="2079"/>
                        <a:pt x="6092" y="2092"/>
                      </a:cubicBezTo>
                      <a:lnTo>
                        <a:pt x="6050" y="2127"/>
                      </a:lnTo>
                      <a:cubicBezTo>
                        <a:pt x="6025" y="2148"/>
                        <a:pt x="6001" y="2170"/>
                        <a:pt x="5977" y="2193"/>
                      </a:cubicBezTo>
                      <a:cubicBezTo>
                        <a:pt x="5955" y="2215"/>
                        <a:pt x="5930" y="2237"/>
                        <a:pt x="5908" y="2259"/>
                      </a:cubicBezTo>
                      <a:lnTo>
                        <a:pt x="5911" y="2255"/>
                      </a:lnTo>
                      <a:cubicBezTo>
                        <a:pt x="5914" y="2249"/>
                        <a:pt x="5917" y="2244"/>
                        <a:pt x="5920" y="2237"/>
                      </a:cubicBezTo>
                      <a:lnTo>
                        <a:pt x="5939" y="2194"/>
                      </a:lnTo>
                      <a:lnTo>
                        <a:pt x="5946" y="2180"/>
                      </a:lnTo>
                      <a:lnTo>
                        <a:pt x="5952" y="2167"/>
                      </a:lnTo>
                      <a:cubicBezTo>
                        <a:pt x="5960" y="2149"/>
                        <a:pt x="5966" y="2134"/>
                        <a:pt x="5973" y="2118"/>
                      </a:cubicBezTo>
                      <a:lnTo>
                        <a:pt x="5979" y="2108"/>
                      </a:lnTo>
                      <a:lnTo>
                        <a:pt x="5984" y="2098"/>
                      </a:lnTo>
                      <a:lnTo>
                        <a:pt x="5993" y="2079"/>
                      </a:lnTo>
                      <a:lnTo>
                        <a:pt x="6004" y="2054"/>
                      </a:lnTo>
                      <a:lnTo>
                        <a:pt x="6017" y="2030"/>
                      </a:lnTo>
                      <a:cubicBezTo>
                        <a:pt x="6030" y="2002"/>
                        <a:pt x="6044" y="1974"/>
                        <a:pt x="6059" y="1947"/>
                      </a:cubicBezTo>
                      <a:lnTo>
                        <a:pt x="6105" y="1861"/>
                      </a:lnTo>
                      <a:lnTo>
                        <a:pt x="6107" y="1858"/>
                      </a:lnTo>
                      <a:lnTo>
                        <a:pt x="6111" y="1848"/>
                      </a:lnTo>
                      <a:lnTo>
                        <a:pt x="6115" y="1840"/>
                      </a:lnTo>
                      <a:lnTo>
                        <a:pt x="6123" y="1822"/>
                      </a:lnTo>
                      <a:cubicBezTo>
                        <a:pt x="6130" y="1806"/>
                        <a:pt x="6136" y="1789"/>
                        <a:pt x="6142" y="1773"/>
                      </a:cubicBezTo>
                      <a:cubicBezTo>
                        <a:pt x="6146" y="1763"/>
                        <a:pt x="6150" y="1755"/>
                        <a:pt x="6154" y="1744"/>
                      </a:cubicBezTo>
                      <a:lnTo>
                        <a:pt x="6159" y="1730"/>
                      </a:lnTo>
                      <a:lnTo>
                        <a:pt x="6167" y="1709"/>
                      </a:lnTo>
                      <a:lnTo>
                        <a:pt x="6171" y="1699"/>
                      </a:lnTo>
                      <a:lnTo>
                        <a:pt x="6177" y="1680"/>
                      </a:lnTo>
                      <a:lnTo>
                        <a:pt x="6197" y="1623"/>
                      </a:lnTo>
                      <a:lnTo>
                        <a:pt x="6198" y="1618"/>
                      </a:lnTo>
                      <a:lnTo>
                        <a:pt x="6205" y="1593"/>
                      </a:lnTo>
                      <a:lnTo>
                        <a:pt x="6212" y="1574"/>
                      </a:lnTo>
                      <a:lnTo>
                        <a:pt x="6215" y="1562"/>
                      </a:lnTo>
                      <a:lnTo>
                        <a:pt x="6226" y="1530"/>
                      </a:lnTo>
                      <a:lnTo>
                        <a:pt x="6236" y="1498"/>
                      </a:lnTo>
                      <a:cubicBezTo>
                        <a:pt x="6244" y="1473"/>
                        <a:pt x="6250" y="1451"/>
                        <a:pt x="6257" y="1426"/>
                      </a:cubicBezTo>
                      <a:lnTo>
                        <a:pt x="6261" y="1412"/>
                      </a:lnTo>
                      <a:lnTo>
                        <a:pt x="6272" y="1369"/>
                      </a:lnTo>
                      <a:lnTo>
                        <a:pt x="6275" y="1360"/>
                      </a:lnTo>
                      <a:lnTo>
                        <a:pt x="6279" y="1341"/>
                      </a:lnTo>
                      <a:lnTo>
                        <a:pt x="6280" y="1334"/>
                      </a:lnTo>
                      <a:lnTo>
                        <a:pt x="6306" y="1217"/>
                      </a:lnTo>
                      <a:cubicBezTo>
                        <a:pt x="6307" y="1214"/>
                        <a:pt x="6307" y="1210"/>
                        <a:pt x="6308" y="1206"/>
                      </a:cubicBezTo>
                      <a:lnTo>
                        <a:pt x="6310" y="1201"/>
                      </a:lnTo>
                      <a:lnTo>
                        <a:pt x="6311" y="1191"/>
                      </a:lnTo>
                      <a:lnTo>
                        <a:pt x="6317" y="1155"/>
                      </a:lnTo>
                      <a:lnTo>
                        <a:pt x="6324" y="1119"/>
                      </a:lnTo>
                      <a:lnTo>
                        <a:pt x="6327" y="1101"/>
                      </a:lnTo>
                      <a:lnTo>
                        <a:pt x="6331" y="1077"/>
                      </a:lnTo>
                      <a:lnTo>
                        <a:pt x="6332" y="1072"/>
                      </a:lnTo>
                      <a:lnTo>
                        <a:pt x="6337" y="1036"/>
                      </a:lnTo>
                      <a:lnTo>
                        <a:pt x="6338" y="1030"/>
                      </a:lnTo>
                      <a:lnTo>
                        <a:pt x="6346" y="973"/>
                      </a:lnTo>
                      <a:cubicBezTo>
                        <a:pt x="6347" y="963"/>
                        <a:pt x="6348" y="953"/>
                        <a:pt x="6349" y="944"/>
                      </a:cubicBezTo>
                      <a:cubicBezTo>
                        <a:pt x="6352" y="922"/>
                        <a:pt x="6354" y="901"/>
                        <a:pt x="6356" y="880"/>
                      </a:cubicBezTo>
                      <a:lnTo>
                        <a:pt x="6357" y="872"/>
                      </a:lnTo>
                      <a:cubicBezTo>
                        <a:pt x="6359" y="864"/>
                        <a:pt x="6359" y="856"/>
                        <a:pt x="6360" y="846"/>
                      </a:cubicBezTo>
                      <a:lnTo>
                        <a:pt x="6362" y="830"/>
                      </a:lnTo>
                      <a:cubicBezTo>
                        <a:pt x="6363" y="814"/>
                        <a:pt x="6363" y="800"/>
                        <a:pt x="6364" y="787"/>
                      </a:cubicBezTo>
                      <a:lnTo>
                        <a:pt x="6364" y="776"/>
                      </a:lnTo>
                      <a:cubicBezTo>
                        <a:pt x="6364" y="767"/>
                        <a:pt x="6365" y="758"/>
                        <a:pt x="6365" y="748"/>
                      </a:cubicBezTo>
                      <a:lnTo>
                        <a:pt x="6367" y="695"/>
                      </a:lnTo>
                      <a:lnTo>
                        <a:pt x="6367" y="678"/>
                      </a:lnTo>
                      <a:lnTo>
                        <a:pt x="6367" y="664"/>
                      </a:lnTo>
                      <a:lnTo>
                        <a:pt x="6367" y="651"/>
                      </a:lnTo>
                      <a:cubicBezTo>
                        <a:pt x="6367" y="632"/>
                        <a:pt x="6367" y="614"/>
                        <a:pt x="6365" y="594"/>
                      </a:cubicBezTo>
                      <a:lnTo>
                        <a:pt x="6365" y="586"/>
                      </a:lnTo>
                      <a:lnTo>
                        <a:pt x="6365" y="577"/>
                      </a:lnTo>
                      <a:lnTo>
                        <a:pt x="6365" y="573"/>
                      </a:lnTo>
                      <a:lnTo>
                        <a:pt x="6364" y="560"/>
                      </a:lnTo>
                      <a:lnTo>
                        <a:pt x="6363" y="550"/>
                      </a:lnTo>
                      <a:lnTo>
                        <a:pt x="6363" y="542"/>
                      </a:lnTo>
                      <a:lnTo>
                        <a:pt x="6363" y="536"/>
                      </a:lnTo>
                      <a:lnTo>
                        <a:pt x="6363" y="530"/>
                      </a:lnTo>
                      <a:lnTo>
                        <a:pt x="6362" y="517"/>
                      </a:lnTo>
                      <a:lnTo>
                        <a:pt x="6360" y="504"/>
                      </a:lnTo>
                      <a:lnTo>
                        <a:pt x="6359" y="496"/>
                      </a:lnTo>
                      <a:lnTo>
                        <a:pt x="6357" y="486"/>
                      </a:lnTo>
                      <a:lnTo>
                        <a:pt x="6352" y="455"/>
                      </a:lnTo>
                      <a:lnTo>
                        <a:pt x="6344" y="413"/>
                      </a:lnTo>
                      <a:lnTo>
                        <a:pt x="6343" y="408"/>
                      </a:lnTo>
                      <a:cubicBezTo>
                        <a:pt x="6342" y="402"/>
                        <a:pt x="6342" y="400"/>
                        <a:pt x="6341" y="397"/>
                      </a:cubicBezTo>
                      <a:cubicBezTo>
                        <a:pt x="6338" y="386"/>
                        <a:pt x="6334" y="376"/>
                        <a:pt x="6332" y="365"/>
                      </a:cubicBezTo>
                      <a:cubicBezTo>
                        <a:pt x="6331" y="360"/>
                        <a:pt x="6329" y="356"/>
                        <a:pt x="6327" y="351"/>
                      </a:cubicBezTo>
                      <a:lnTo>
                        <a:pt x="6326" y="346"/>
                      </a:lnTo>
                      <a:lnTo>
                        <a:pt x="6321" y="336"/>
                      </a:lnTo>
                      <a:lnTo>
                        <a:pt x="6317" y="328"/>
                      </a:lnTo>
                      <a:lnTo>
                        <a:pt x="6308" y="306"/>
                      </a:lnTo>
                      <a:lnTo>
                        <a:pt x="6306" y="299"/>
                      </a:lnTo>
                      <a:cubicBezTo>
                        <a:pt x="6305" y="294"/>
                        <a:pt x="6302" y="289"/>
                        <a:pt x="6300" y="284"/>
                      </a:cubicBezTo>
                      <a:lnTo>
                        <a:pt x="6297" y="278"/>
                      </a:lnTo>
                      <a:lnTo>
                        <a:pt x="6296" y="273"/>
                      </a:lnTo>
                      <a:cubicBezTo>
                        <a:pt x="6295" y="269"/>
                        <a:pt x="6292" y="263"/>
                        <a:pt x="6291" y="259"/>
                      </a:cubicBezTo>
                      <a:lnTo>
                        <a:pt x="6284" y="247"/>
                      </a:lnTo>
                      <a:lnTo>
                        <a:pt x="6277" y="233"/>
                      </a:lnTo>
                      <a:lnTo>
                        <a:pt x="6275" y="227"/>
                      </a:lnTo>
                      <a:cubicBezTo>
                        <a:pt x="6274" y="223"/>
                        <a:pt x="6271" y="220"/>
                        <a:pt x="6269" y="216"/>
                      </a:cubicBezTo>
                      <a:cubicBezTo>
                        <a:pt x="6264" y="207"/>
                        <a:pt x="6259" y="200"/>
                        <a:pt x="6253" y="190"/>
                      </a:cubicBezTo>
                      <a:cubicBezTo>
                        <a:pt x="6246" y="180"/>
                        <a:pt x="6239" y="170"/>
                        <a:pt x="6231" y="159"/>
                      </a:cubicBezTo>
                      <a:lnTo>
                        <a:pt x="6226" y="154"/>
                      </a:lnTo>
                      <a:lnTo>
                        <a:pt x="6224" y="150"/>
                      </a:lnTo>
                      <a:lnTo>
                        <a:pt x="6219" y="146"/>
                      </a:lnTo>
                      <a:lnTo>
                        <a:pt x="6215" y="141"/>
                      </a:lnTo>
                      <a:cubicBezTo>
                        <a:pt x="6212" y="138"/>
                        <a:pt x="6209" y="134"/>
                        <a:pt x="6205" y="129"/>
                      </a:cubicBezTo>
                      <a:lnTo>
                        <a:pt x="6200" y="123"/>
                      </a:lnTo>
                      <a:cubicBezTo>
                        <a:pt x="6198" y="119"/>
                        <a:pt x="6194" y="117"/>
                        <a:pt x="6192" y="114"/>
                      </a:cubicBezTo>
                      <a:lnTo>
                        <a:pt x="6168" y="91"/>
                      </a:lnTo>
                      <a:lnTo>
                        <a:pt x="6163" y="86"/>
                      </a:lnTo>
                      <a:lnTo>
                        <a:pt x="6158" y="81"/>
                      </a:lnTo>
                      <a:cubicBezTo>
                        <a:pt x="6156" y="78"/>
                        <a:pt x="6153" y="76"/>
                        <a:pt x="6148" y="73"/>
                      </a:cubicBezTo>
                      <a:lnTo>
                        <a:pt x="6142" y="68"/>
                      </a:lnTo>
                      <a:cubicBezTo>
                        <a:pt x="6130" y="57"/>
                        <a:pt x="6117" y="48"/>
                        <a:pt x="6104" y="42"/>
                      </a:cubicBezTo>
                      <a:cubicBezTo>
                        <a:pt x="6097" y="38"/>
                        <a:pt x="6092" y="36"/>
                        <a:pt x="6086" y="33"/>
                      </a:cubicBezTo>
                      <a:lnTo>
                        <a:pt x="6079" y="31"/>
                      </a:lnTo>
                      <a:lnTo>
                        <a:pt x="6060" y="22"/>
                      </a:lnTo>
                      <a:cubicBezTo>
                        <a:pt x="6050" y="19"/>
                        <a:pt x="6044" y="17"/>
                        <a:pt x="6039" y="16"/>
                      </a:cubicBezTo>
                      <a:lnTo>
                        <a:pt x="6032" y="14"/>
                      </a:lnTo>
                      <a:cubicBezTo>
                        <a:pt x="6018" y="9"/>
                        <a:pt x="6003" y="6"/>
                        <a:pt x="5991" y="5"/>
                      </a:cubicBezTo>
                      <a:cubicBezTo>
                        <a:pt x="5975" y="2"/>
                        <a:pt x="5960" y="2"/>
                        <a:pt x="5947" y="1"/>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67" name="Google Shape;6167;p202"/>
              <p:cNvGrpSpPr/>
              <p:nvPr/>
            </p:nvGrpSpPr>
            <p:grpSpPr>
              <a:xfrm>
                <a:off x="6380957" y="4100763"/>
                <a:ext cx="173571" cy="244142"/>
                <a:chOff x="6379582" y="4099938"/>
                <a:chExt cx="173571" cy="244142"/>
              </a:xfrm>
            </p:grpSpPr>
            <p:sp>
              <p:nvSpPr>
                <p:cNvPr id="6168" name="Google Shape;6168;p202"/>
                <p:cNvSpPr/>
                <p:nvPr/>
              </p:nvSpPr>
              <p:spPr>
                <a:xfrm>
                  <a:off x="6379582" y="4099938"/>
                  <a:ext cx="173571" cy="244142"/>
                </a:xfrm>
                <a:custGeom>
                  <a:avLst/>
                  <a:gdLst/>
                  <a:ahLst/>
                  <a:cxnLst/>
                  <a:rect l="l" t="t" r="r" b="b"/>
                  <a:pathLst>
                    <a:path w="3586" h="5044" extrusionOk="0">
                      <a:moveTo>
                        <a:pt x="2039" y="0"/>
                      </a:moveTo>
                      <a:cubicBezTo>
                        <a:pt x="1864" y="0"/>
                        <a:pt x="1688" y="109"/>
                        <a:pt x="1639" y="274"/>
                      </a:cubicBezTo>
                      <a:lnTo>
                        <a:pt x="1633" y="277"/>
                      </a:lnTo>
                      <a:cubicBezTo>
                        <a:pt x="1612" y="287"/>
                        <a:pt x="1591" y="299"/>
                        <a:pt x="1571" y="310"/>
                      </a:cubicBezTo>
                      <a:cubicBezTo>
                        <a:pt x="1529" y="284"/>
                        <a:pt x="1482" y="274"/>
                        <a:pt x="1433" y="274"/>
                      </a:cubicBezTo>
                      <a:cubicBezTo>
                        <a:pt x="1294" y="274"/>
                        <a:pt x="1140" y="361"/>
                        <a:pt x="1039" y="434"/>
                      </a:cubicBezTo>
                      <a:cubicBezTo>
                        <a:pt x="794" y="608"/>
                        <a:pt x="699" y="810"/>
                        <a:pt x="849" y="1066"/>
                      </a:cubicBezTo>
                      <a:cubicBezTo>
                        <a:pt x="621" y="1130"/>
                        <a:pt x="397" y="1137"/>
                        <a:pt x="330" y="1415"/>
                      </a:cubicBezTo>
                      <a:cubicBezTo>
                        <a:pt x="292" y="1578"/>
                        <a:pt x="357" y="1772"/>
                        <a:pt x="448" y="1905"/>
                      </a:cubicBezTo>
                      <a:cubicBezTo>
                        <a:pt x="1" y="1964"/>
                        <a:pt x="33" y="2721"/>
                        <a:pt x="449" y="2721"/>
                      </a:cubicBezTo>
                      <a:cubicBezTo>
                        <a:pt x="461" y="2721"/>
                        <a:pt x="474" y="2720"/>
                        <a:pt x="487" y="2719"/>
                      </a:cubicBezTo>
                      <a:lnTo>
                        <a:pt x="487" y="2719"/>
                      </a:lnTo>
                      <a:cubicBezTo>
                        <a:pt x="124" y="2761"/>
                        <a:pt x="398" y="3360"/>
                        <a:pt x="730" y="3360"/>
                      </a:cubicBezTo>
                      <a:cubicBezTo>
                        <a:pt x="803" y="3360"/>
                        <a:pt x="878" y="3331"/>
                        <a:pt x="950" y="3262"/>
                      </a:cubicBezTo>
                      <a:cubicBezTo>
                        <a:pt x="951" y="3485"/>
                        <a:pt x="1071" y="3549"/>
                        <a:pt x="1220" y="3549"/>
                      </a:cubicBezTo>
                      <a:cubicBezTo>
                        <a:pt x="1330" y="3549"/>
                        <a:pt x="1456" y="3513"/>
                        <a:pt x="1559" y="3481"/>
                      </a:cubicBezTo>
                      <a:lnTo>
                        <a:pt x="1559" y="3481"/>
                      </a:lnTo>
                      <a:lnTo>
                        <a:pt x="1556" y="3580"/>
                      </a:lnTo>
                      <a:lnTo>
                        <a:pt x="1556" y="3587"/>
                      </a:lnTo>
                      <a:lnTo>
                        <a:pt x="1555" y="3630"/>
                      </a:lnTo>
                      <a:lnTo>
                        <a:pt x="1551" y="3827"/>
                      </a:lnTo>
                      <a:lnTo>
                        <a:pt x="1551" y="3887"/>
                      </a:lnTo>
                      <a:lnTo>
                        <a:pt x="1551" y="3930"/>
                      </a:lnTo>
                      <a:cubicBezTo>
                        <a:pt x="1551" y="4017"/>
                        <a:pt x="1550" y="4105"/>
                        <a:pt x="1550" y="4191"/>
                      </a:cubicBezTo>
                      <a:cubicBezTo>
                        <a:pt x="1546" y="4270"/>
                        <a:pt x="1541" y="4348"/>
                        <a:pt x="1536" y="4427"/>
                      </a:cubicBezTo>
                      <a:cubicBezTo>
                        <a:pt x="1533" y="4508"/>
                        <a:pt x="1528" y="4588"/>
                        <a:pt x="1523" y="4667"/>
                      </a:cubicBezTo>
                      <a:lnTo>
                        <a:pt x="1520" y="4723"/>
                      </a:lnTo>
                      <a:lnTo>
                        <a:pt x="1519" y="4739"/>
                      </a:lnTo>
                      <a:cubicBezTo>
                        <a:pt x="1516" y="4790"/>
                        <a:pt x="1514" y="4839"/>
                        <a:pt x="1512" y="4889"/>
                      </a:cubicBezTo>
                      <a:lnTo>
                        <a:pt x="1509" y="5043"/>
                      </a:lnTo>
                      <a:lnTo>
                        <a:pt x="1657" y="5043"/>
                      </a:lnTo>
                      <a:lnTo>
                        <a:pt x="1657" y="4954"/>
                      </a:lnTo>
                      <a:lnTo>
                        <a:pt x="1657" y="4935"/>
                      </a:lnTo>
                      <a:cubicBezTo>
                        <a:pt x="1658" y="4845"/>
                        <a:pt x="1659" y="4755"/>
                        <a:pt x="1661" y="4664"/>
                      </a:cubicBezTo>
                      <a:cubicBezTo>
                        <a:pt x="1665" y="4551"/>
                        <a:pt x="1670" y="4436"/>
                        <a:pt x="1675" y="4322"/>
                      </a:cubicBezTo>
                      <a:lnTo>
                        <a:pt x="1675" y="4314"/>
                      </a:lnTo>
                      <a:cubicBezTo>
                        <a:pt x="1680" y="4227"/>
                        <a:pt x="1684" y="4141"/>
                        <a:pt x="1686" y="4057"/>
                      </a:cubicBezTo>
                      <a:cubicBezTo>
                        <a:pt x="1691" y="3934"/>
                        <a:pt x="1695" y="3809"/>
                        <a:pt x="1699" y="3683"/>
                      </a:cubicBezTo>
                      <a:cubicBezTo>
                        <a:pt x="1753" y="3754"/>
                        <a:pt x="1827" y="3813"/>
                        <a:pt x="1896" y="3813"/>
                      </a:cubicBezTo>
                      <a:cubicBezTo>
                        <a:pt x="1947" y="3813"/>
                        <a:pt x="1995" y="3781"/>
                        <a:pt x="2031" y="3697"/>
                      </a:cubicBezTo>
                      <a:cubicBezTo>
                        <a:pt x="2126" y="3757"/>
                        <a:pt x="2221" y="3784"/>
                        <a:pt x="2313" y="3784"/>
                      </a:cubicBezTo>
                      <a:cubicBezTo>
                        <a:pt x="2454" y="3784"/>
                        <a:pt x="2590" y="3719"/>
                        <a:pt x="2716" y="3601"/>
                      </a:cubicBezTo>
                      <a:cubicBezTo>
                        <a:pt x="2790" y="3532"/>
                        <a:pt x="2864" y="3442"/>
                        <a:pt x="2902" y="3348"/>
                      </a:cubicBezTo>
                      <a:cubicBezTo>
                        <a:pt x="2936" y="3266"/>
                        <a:pt x="2893" y="3106"/>
                        <a:pt x="2964" y="3047"/>
                      </a:cubicBezTo>
                      <a:cubicBezTo>
                        <a:pt x="3004" y="3014"/>
                        <a:pt x="3177" y="3040"/>
                        <a:pt x="3240" y="3014"/>
                      </a:cubicBezTo>
                      <a:cubicBezTo>
                        <a:pt x="3586" y="2874"/>
                        <a:pt x="3551" y="1909"/>
                        <a:pt x="3134" y="1868"/>
                      </a:cubicBezTo>
                      <a:cubicBezTo>
                        <a:pt x="3324" y="1629"/>
                        <a:pt x="3371" y="1524"/>
                        <a:pt x="3265" y="1209"/>
                      </a:cubicBezTo>
                      <a:cubicBezTo>
                        <a:pt x="3195" y="1001"/>
                        <a:pt x="2947" y="584"/>
                        <a:pt x="2677" y="584"/>
                      </a:cubicBezTo>
                      <a:cubicBezTo>
                        <a:pt x="2654" y="584"/>
                        <a:pt x="2630" y="587"/>
                        <a:pt x="2606" y="594"/>
                      </a:cubicBezTo>
                      <a:cubicBezTo>
                        <a:pt x="2597" y="561"/>
                        <a:pt x="2585" y="527"/>
                        <a:pt x="2570" y="495"/>
                      </a:cubicBezTo>
                      <a:cubicBezTo>
                        <a:pt x="2554" y="457"/>
                        <a:pt x="2536" y="421"/>
                        <a:pt x="2511" y="388"/>
                      </a:cubicBezTo>
                      <a:cubicBezTo>
                        <a:pt x="2489" y="363"/>
                        <a:pt x="2466" y="336"/>
                        <a:pt x="2435" y="315"/>
                      </a:cubicBezTo>
                      <a:cubicBezTo>
                        <a:pt x="2431" y="313"/>
                        <a:pt x="2427" y="311"/>
                        <a:pt x="2423" y="309"/>
                      </a:cubicBezTo>
                      <a:cubicBezTo>
                        <a:pt x="2379" y="192"/>
                        <a:pt x="2308" y="88"/>
                        <a:pt x="2210" y="38"/>
                      </a:cubicBezTo>
                      <a:cubicBezTo>
                        <a:pt x="2156" y="12"/>
                        <a:pt x="2098" y="0"/>
                        <a:pt x="20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69" name="Google Shape;6169;p202"/>
                <p:cNvSpPr/>
                <p:nvPr/>
              </p:nvSpPr>
              <p:spPr>
                <a:xfrm>
                  <a:off x="6379582" y="4099938"/>
                  <a:ext cx="173571" cy="244142"/>
                </a:xfrm>
                <a:custGeom>
                  <a:avLst/>
                  <a:gdLst/>
                  <a:ahLst/>
                  <a:cxnLst/>
                  <a:rect l="l" t="t" r="r" b="b"/>
                  <a:pathLst>
                    <a:path w="3586" h="5044" extrusionOk="0">
                      <a:moveTo>
                        <a:pt x="2039" y="0"/>
                      </a:moveTo>
                      <a:cubicBezTo>
                        <a:pt x="1864" y="0"/>
                        <a:pt x="1688" y="109"/>
                        <a:pt x="1639" y="274"/>
                      </a:cubicBezTo>
                      <a:lnTo>
                        <a:pt x="1633" y="277"/>
                      </a:lnTo>
                      <a:cubicBezTo>
                        <a:pt x="1612" y="287"/>
                        <a:pt x="1591" y="299"/>
                        <a:pt x="1571" y="310"/>
                      </a:cubicBezTo>
                      <a:cubicBezTo>
                        <a:pt x="1529" y="284"/>
                        <a:pt x="1482" y="274"/>
                        <a:pt x="1433" y="274"/>
                      </a:cubicBezTo>
                      <a:cubicBezTo>
                        <a:pt x="1294" y="274"/>
                        <a:pt x="1140" y="361"/>
                        <a:pt x="1039" y="434"/>
                      </a:cubicBezTo>
                      <a:cubicBezTo>
                        <a:pt x="794" y="608"/>
                        <a:pt x="699" y="810"/>
                        <a:pt x="849" y="1066"/>
                      </a:cubicBezTo>
                      <a:cubicBezTo>
                        <a:pt x="621" y="1130"/>
                        <a:pt x="397" y="1137"/>
                        <a:pt x="330" y="1415"/>
                      </a:cubicBezTo>
                      <a:cubicBezTo>
                        <a:pt x="292" y="1578"/>
                        <a:pt x="357" y="1772"/>
                        <a:pt x="448" y="1905"/>
                      </a:cubicBezTo>
                      <a:cubicBezTo>
                        <a:pt x="1" y="1964"/>
                        <a:pt x="33" y="2721"/>
                        <a:pt x="449" y="2721"/>
                      </a:cubicBezTo>
                      <a:cubicBezTo>
                        <a:pt x="461" y="2721"/>
                        <a:pt x="474" y="2720"/>
                        <a:pt x="487" y="2719"/>
                      </a:cubicBezTo>
                      <a:lnTo>
                        <a:pt x="487" y="2719"/>
                      </a:lnTo>
                      <a:cubicBezTo>
                        <a:pt x="124" y="2761"/>
                        <a:pt x="398" y="3360"/>
                        <a:pt x="730" y="3360"/>
                      </a:cubicBezTo>
                      <a:cubicBezTo>
                        <a:pt x="803" y="3360"/>
                        <a:pt x="878" y="3331"/>
                        <a:pt x="950" y="3262"/>
                      </a:cubicBezTo>
                      <a:cubicBezTo>
                        <a:pt x="951" y="3485"/>
                        <a:pt x="1071" y="3549"/>
                        <a:pt x="1220" y="3549"/>
                      </a:cubicBezTo>
                      <a:cubicBezTo>
                        <a:pt x="1330" y="3549"/>
                        <a:pt x="1456" y="3513"/>
                        <a:pt x="1559" y="3481"/>
                      </a:cubicBezTo>
                      <a:lnTo>
                        <a:pt x="1559" y="3481"/>
                      </a:lnTo>
                      <a:lnTo>
                        <a:pt x="1556" y="3580"/>
                      </a:lnTo>
                      <a:lnTo>
                        <a:pt x="1556" y="3587"/>
                      </a:lnTo>
                      <a:lnTo>
                        <a:pt x="1555" y="3630"/>
                      </a:lnTo>
                      <a:lnTo>
                        <a:pt x="1551" y="3827"/>
                      </a:lnTo>
                      <a:lnTo>
                        <a:pt x="1551" y="3887"/>
                      </a:lnTo>
                      <a:lnTo>
                        <a:pt x="1551" y="3930"/>
                      </a:lnTo>
                      <a:cubicBezTo>
                        <a:pt x="1551" y="4017"/>
                        <a:pt x="1550" y="4105"/>
                        <a:pt x="1550" y="4191"/>
                      </a:cubicBezTo>
                      <a:cubicBezTo>
                        <a:pt x="1546" y="4270"/>
                        <a:pt x="1541" y="4348"/>
                        <a:pt x="1536" y="4427"/>
                      </a:cubicBezTo>
                      <a:cubicBezTo>
                        <a:pt x="1533" y="4508"/>
                        <a:pt x="1528" y="4588"/>
                        <a:pt x="1523" y="4667"/>
                      </a:cubicBezTo>
                      <a:lnTo>
                        <a:pt x="1520" y="4723"/>
                      </a:lnTo>
                      <a:lnTo>
                        <a:pt x="1519" y="4739"/>
                      </a:lnTo>
                      <a:cubicBezTo>
                        <a:pt x="1516" y="4790"/>
                        <a:pt x="1514" y="4839"/>
                        <a:pt x="1512" y="4889"/>
                      </a:cubicBezTo>
                      <a:lnTo>
                        <a:pt x="1509" y="5043"/>
                      </a:lnTo>
                      <a:lnTo>
                        <a:pt x="1657" y="5043"/>
                      </a:lnTo>
                      <a:lnTo>
                        <a:pt x="1657" y="4954"/>
                      </a:lnTo>
                      <a:lnTo>
                        <a:pt x="1657" y="4935"/>
                      </a:lnTo>
                      <a:cubicBezTo>
                        <a:pt x="1658" y="4845"/>
                        <a:pt x="1659" y="4755"/>
                        <a:pt x="1661" y="4664"/>
                      </a:cubicBezTo>
                      <a:cubicBezTo>
                        <a:pt x="1665" y="4551"/>
                        <a:pt x="1670" y="4436"/>
                        <a:pt x="1675" y="4322"/>
                      </a:cubicBezTo>
                      <a:lnTo>
                        <a:pt x="1675" y="4314"/>
                      </a:lnTo>
                      <a:cubicBezTo>
                        <a:pt x="1680" y="4227"/>
                        <a:pt x="1684" y="4141"/>
                        <a:pt x="1686" y="4057"/>
                      </a:cubicBezTo>
                      <a:cubicBezTo>
                        <a:pt x="1691" y="3934"/>
                        <a:pt x="1695" y="3809"/>
                        <a:pt x="1699" y="3683"/>
                      </a:cubicBezTo>
                      <a:cubicBezTo>
                        <a:pt x="1753" y="3754"/>
                        <a:pt x="1827" y="3813"/>
                        <a:pt x="1896" y="3813"/>
                      </a:cubicBezTo>
                      <a:cubicBezTo>
                        <a:pt x="1947" y="3813"/>
                        <a:pt x="1995" y="3781"/>
                        <a:pt x="2031" y="3697"/>
                      </a:cubicBezTo>
                      <a:cubicBezTo>
                        <a:pt x="2126" y="3757"/>
                        <a:pt x="2221" y="3784"/>
                        <a:pt x="2313" y="3784"/>
                      </a:cubicBezTo>
                      <a:cubicBezTo>
                        <a:pt x="2454" y="3784"/>
                        <a:pt x="2590" y="3719"/>
                        <a:pt x="2716" y="3601"/>
                      </a:cubicBezTo>
                      <a:cubicBezTo>
                        <a:pt x="2790" y="3532"/>
                        <a:pt x="2864" y="3442"/>
                        <a:pt x="2902" y="3348"/>
                      </a:cubicBezTo>
                      <a:cubicBezTo>
                        <a:pt x="2936" y="3266"/>
                        <a:pt x="2893" y="3106"/>
                        <a:pt x="2964" y="3047"/>
                      </a:cubicBezTo>
                      <a:cubicBezTo>
                        <a:pt x="3004" y="3014"/>
                        <a:pt x="3177" y="3040"/>
                        <a:pt x="3240" y="3014"/>
                      </a:cubicBezTo>
                      <a:cubicBezTo>
                        <a:pt x="3586" y="2874"/>
                        <a:pt x="3551" y="1909"/>
                        <a:pt x="3134" y="1868"/>
                      </a:cubicBezTo>
                      <a:cubicBezTo>
                        <a:pt x="3324" y="1629"/>
                        <a:pt x="3371" y="1524"/>
                        <a:pt x="3265" y="1209"/>
                      </a:cubicBezTo>
                      <a:cubicBezTo>
                        <a:pt x="3195" y="1001"/>
                        <a:pt x="2947" y="584"/>
                        <a:pt x="2677" y="584"/>
                      </a:cubicBezTo>
                      <a:cubicBezTo>
                        <a:pt x="2654" y="584"/>
                        <a:pt x="2630" y="587"/>
                        <a:pt x="2606" y="594"/>
                      </a:cubicBezTo>
                      <a:cubicBezTo>
                        <a:pt x="2597" y="561"/>
                        <a:pt x="2585" y="527"/>
                        <a:pt x="2570" y="495"/>
                      </a:cubicBezTo>
                      <a:cubicBezTo>
                        <a:pt x="2554" y="457"/>
                        <a:pt x="2536" y="421"/>
                        <a:pt x="2511" y="388"/>
                      </a:cubicBezTo>
                      <a:cubicBezTo>
                        <a:pt x="2489" y="363"/>
                        <a:pt x="2466" y="336"/>
                        <a:pt x="2435" y="315"/>
                      </a:cubicBezTo>
                      <a:cubicBezTo>
                        <a:pt x="2431" y="313"/>
                        <a:pt x="2427" y="311"/>
                        <a:pt x="2423" y="309"/>
                      </a:cubicBezTo>
                      <a:cubicBezTo>
                        <a:pt x="2379" y="192"/>
                        <a:pt x="2308" y="88"/>
                        <a:pt x="2210" y="38"/>
                      </a:cubicBezTo>
                      <a:cubicBezTo>
                        <a:pt x="2156" y="12"/>
                        <a:pt x="2098" y="0"/>
                        <a:pt x="2039" y="0"/>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170" name="Google Shape;6170;p202"/>
              <p:cNvSpPr/>
              <p:nvPr/>
            </p:nvSpPr>
            <p:spPr>
              <a:xfrm>
                <a:off x="1375" y="4372737"/>
                <a:ext cx="1937358" cy="1152948"/>
              </a:xfrm>
              <a:custGeom>
                <a:avLst/>
                <a:gdLst/>
                <a:ahLst/>
                <a:cxnLst/>
                <a:rect l="l" t="t" r="r" b="b"/>
                <a:pathLst>
                  <a:path w="40026" h="23820" extrusionOk="0">
                    <a:moveTo>
                      <a:pt x="18680" y="1"/>
                    </a:moveTo>
                    <a:cubicBezTo>
                      <a:pt x="18659" y="1"/>
                      <a:pt x="18643" y="1"/>
                      <a:pt x="18622" y="3"/>
                    </a:cubicBezTo>
                    <a:lnTo>
                      <a:pt x="18594" y="3"/>
                    </a:lnTo>
                    <a:lnTo>
                      <a:pt x="18297" y="16"/>
                    </a:lnTo>
                    <a:lnTo>
                      <a:pt x="17813" y="33"/>
                    </a:lnTo>
                    <a:lnTo>
                      <a:pt x="17341" y="52"/>
                    </a:lnTo>
                    <a:cubicBezTo>
                      <a:pt x="17233" y="57"/>
                      <a:pt x="17125" y="59"/>
                      <a:pt x="17017" y="64"/>
                    </a:cubicBezTo>
                    <a:lnTo>
                      <a:pt x="16974" y="68"/>
                    </a:lnTo>
                    <a:cubicBezTo>
                      <a:pt x="16952" y="68"/>
                      <a:pt x="16929" y="68"/>
                      <a:pt x="16906" y="70"/>
                    </a:cubicBezTo>
                    <a:lnTo>
                      <a:pt x="16612" y="99"/>
                    </a:lnTo>
                    <a:lnTo>
                      <a:pt x="16311" y="129"/>
                    </a:lnTo>
                    <a:lnTo>
                      <a:pt x="15898" y="172"/>
                    </a:lnTo>
                    <a:lnTo>
                      <a:pt x="15440" y="217"/>
                    </a:lnTo>
                    <a:lnTo>
                      <a:pt x="15279" y="233"/>
                    </a:lnTo>
                    <a:lnTo>
                      <a:pt x="15137" y="247"/>
                    </a:lnTo>
                    <a:lnTo>
                      <a:pt x="15103" y="252"/>
                    </a:lnTo>
                    <a:cubicBezTo>
                      <a:pt x="15077" y="254"/>
                      <a:pt x="15053" y="257"/>
                      <a:pt x="15029" y="259"/>
                    </a:cubicBezTo>
                    <a:lnTo>
                      <a:pt x="13528" y="464"/>
                    </a:lnTo>
                    <a:lnTo>
                      <a:pt x="13086" y="523"/>
                    </a:lnTo>
                    <a:lnTo>
                      <a:pt x="13013" y="536"/>
                    </a:lnTo>
                    <a:lnTo>
                      <a:pt x="12938" y="548"/>
                    </a:lnTo>
                    <a:lnTo>
                      <a:pt x="12644" y="595"/>
                    </a:lnTo>
                    <a:cubicBezTo>
                      <a:pt x="12551" y="609"/>
                      <a:pt x="12454" y="625"/>
                      <a:pt x="12362" y="641"/>
                    </a:cubicBezTo>
                    <a:lnTo>
                      <a:pt x="12206" y="666"/>
                    </a:lnTo>
                    <a:cubicBezTo>
                      <a:pt x="11949" y="711"/>
                      <a:pt x="11667" y="763"/>
                      <a:pt x="11316" y="836"/>
                    </a:cubicBezTo>
                    <a:cubicBezTo>
                      <a:pt x="11027" y="896"/>
                      <a:pt x="10727" y="970"/>
                      <a:pt x="10487" y="1031"/>
                    </a:cubicBezTo>
                    <a:cubicBezTo>
                      <a:pt x="10213" y="1102"/>
                      <a:pt x="9941" y="1177"/>
                      <a:pt x="9672" y="1257"/>
                    </a:cubicBezTo>
                    <a:cubicBezTo>
                      <a:pt x="9142" y="1413"/>
                      <a:pt x="8576" y="1607"/>
                      <a:pt x="7891" y="1870"/>
                    </a:cubicBezTo>
                    <a:cubicBezTo>
                      <a:pt x="7755" y="1923"/>
                      <a:pt x="7619" y="1978"/>
                      <a:pt x="7483" y="2034"/>
                    </a:cubicBezTo>
                    <a:lnTo>
                      <a:pt x="7453" y="2046"/>
                    </a:lnTo>
                    <a:lnTo>
                      <a:pt x="7422" y="2059"/>
                    </a:lnTo>
                    <a:lnTo>
                      <a:pt x="7335" y="2096"/>
                    </a:lnTo>
                    <a:lnTo>
                      <a:pt x="7269" y="2123"/>
                    </a:lnTo>
                    <a:lnTo>
                      <a:pt x="7151" y="2178"/>
                    </a:lnTo>
                    <a:lnTo>
                      <a:pt x="6746" y="2360"/>
                    </a:lnTo>
                    <a:lnTo>
                      <a:pt x="6337" y="2543"/>
                    </a:lnTo>
                    <a:lnTo>
                      <a:pt x="5650" y="2854"/>
                    </a:lnTo>
                    <a:cubicBezTo>
                      <a:pt x="5613" y="2871"/>
                      <a:pt x="5574" y="2889"/>
                      <a:pt x="5537" y="2904"/>
                    </a:cubicBezTo>
                    <a:lnTo>
                      <a:pt x="5500" y="2922"/>
                    </a:lnTo>
                    <a:lnTo>
                      <a:pt x="5460" y="2942"/>
                    </a:lnTo>
                    <a:lnTo>
                      <a:pt x="5407" y="2969"/>
                    </a:lnTo>
                    <a:lnTo>
                      <a:pt x="4669" y="3337"/>
                    </a:lnTo>
                    <a:lnTo>
                      <a:pt x="3929" y="3705"/>
                    </a:lnTo>
                    <a:lnTo>
                      <a:pt x="3860" y="3740"/>
                    </a:lnTo>
                    <a:cubicBezTo>
                      <a:pt x="3790" y="3775"/>
                      <a:pt x="3737" y="3802"/>
                      <a:pt x="3687" y="3829"/>
                    </a:cubicBezTo>
                    <a:lnTo>
                      <a:pt x="3078" y="4162"/>
                    </a:lnTo>
                    <a:lnTo>
                      <a:pt x="2462" y="4501"/>
                    </a:lnTo>
                    <a:lnTo>
                      <a:pt x="1842" y="4842"/>
                    </a:lnTo>
                    <a:cubicBezTo>
                      <a:pt x="1821" y="4852"/>
                      <a:pt x="1805" y="4864"/>
                      <a:pt x="1787" y="4877"/>
                    </a:cubicBezTo>
                    <a:lnTo>
                      <a:pt x="1655" y="4960"/>
                    </a:lnTo>
                    <a:lnTo>
                      <a:pt x="1542" y="5036"/>
                    </a:lnTo>
                    <a:lnTo>
                      <a:pt x="776" y="5527"/>
                    </a:lnTo>
                    <a:lnTo>
                      <a:pt x="455" y="5734"/>
                    </a:lnTo>
                    <a:lnTo>
                      <a:pt x="145" y="5934"/>
                    </a:lnTo>
                    <a:lnTo>
                      <a:pt x="16" y="6015"/>
                    </a:lnTo>
                    <a:lnTo>
                      <a:pt x="1" y="6025"/>
                    </a:lnTo>
                    <a:lnTo>
                      <a:pt x="1" y="23820"/>
                    </a:lnTo>
                    <a:lnTo>
                      <a:pt x="481" y="23645"/>
                    </a:lnTo>
                    <a:cubicBezTo>
                      <a:pt x="992" y="23452"/>
                      <a:pt x="1508" y="23255"/>
                      <a:pt x="2025" y="23058"/>
                    </a:cubicBezTo>
                    <a:lnTo>
                      <a:pt x="2113" y="23025"/>
                    </a:lnTo>
                    <a:lnTo>
                      <a:pt x="2306" y="22951"/>
                    </a:lnTo>
                    <a:cubicBezTo>
                      <a:pt x="2573" y="22847"/>
                      <a:pt x="2841" y="22744"/>
                      <a:pt x="3108" y="22642"/>
                    </a:cubicBezTo>
                    <a:lnTo>
                      <a:pt x="3539" y="22464"/>
                    </a:lnTo>
                    <a:cubicBezTo>
                      <a:pt x="4111" y="22227"/>
                      <a:pt x="4668" y="21997"/>
                      <a:pt x="5224" y="21755"/>
                    </a:cubicBezTo>
                    <a:lnTo>
                      <a:pt x="5851" y="21480"/>
                    </a:lnTo>
                    <a:lnTo>
                      <a:pt x="6043" y="21397"/>
                    </a:lnTo>
                    <a:lnTo>
                      <a:pt x="6182" y="21338"/>
                    </a:lnTo>
                    <a:cubicBezTo>
                      <a:pt x="6711" y="21106"/>
                      <a:pt x="7242" y="20872"/>
                      <a:pt x="7774" y="20649"/>
                    </a:cubicBezTo>
                    <a:cubicBezTo>
                      <a:pt x="9854" y="19778"/>
                      <a:pt x="11491" y="19100"/>
                      <a:pt x="12922" y="18522"/>
                    </a:cubicBezTo>
                    <a:lnTo>
                      <a:pt x="12922" y="18522"/>
                    </a:lnTo>
                    <a:cubicBezTo>
                      <a:pt x="12890" y="18533"/>
                      <a:pt x="12856" y="18542"/>
                      <a:pt x="12822" y="18552"/>
                    </a:cubicBezTo>
                    <a:cubicBezTo>
                      <a:pt x="14348" y="17885"/>
                      <a:pt x="15939" y="17178"/>
                      <a:pt x="17832" y="16331"/>
                    </a:cubicBezTo>
                    <a:lnTo>
                      <a:pt x="18751" y="15922"/>
                    </a:lnTo>
                    <a:cubicBezTo>
                      <a:pt x="20036" y="15349"/>
                      <a:pt x="21491" y="14699"/>
                      <a:pt x="22901" y="14018"/>
                    </a:cubicBezTo>
                    <a:lnTo>
                      <a:pt x="23810" y="13578"/>
                    </a:lnTo>
                    <a:cubicBezTo>
                      <a:pt x="24334" y="13323"/>
                      <a:pt x="24858" y="13069"/>
                      <a:pt x="25384" y="12817"/>
                    </a:cubicBezTo>
                    <a:lnTo>
                      <a:pt x="26377" y="12343"/>
                    </a:lnTo>
                    <a:lnTo>
                      <a:pt x="26903" y="12091"/>
                    </a:lnTo>
                    <a:lnTo>
                      <a:pt x="27085" y="12004"/>
                    </a:lnTo>
                    <a:lnTo>
                      <a:pt x="27111" y="11992"/>
                    </a:lnTo>
                    <a:cubicBezTo>
                      <a:pt x="27310" y="11892"/>
                      <a:pt x="27519" y="11792"/>
                      <a:pt x="27725" y="11705"/>
                    </a:cubicBezTo>
                    <a:cubicBezTo>
                      <a:pt x="29249" y="11060"/>
                      <a:pt x="30937" y="10353"/>
                      <a:pt x="32885" y="9548"/>
                    </a:cubicBezTo>
                    <a:lnTo>
                      <a:pt x="33760" y="9172"/>
                    </a:lnTo>
                    <a:cubicBezTo>
                      <a:pt x="34326" y="8925"/>
                      <a:pt x="34889" y="8681"/>
                      <a:pt x="35460" y="8441"/>
                    </a:cubicBezTo>
                    <a:cubicBezTo>
                      <a:pt x="35758" y="8316"/>
                      <a:pt x="36055" y="8189"/>
                      <a:pt x="36352" y="8061"/>
                    </a:cubicBezTo>
                    <a:cubicBezTo>
                      <a:pt x="36997" y="7782"/>
                      <a:pt x="37627" y="7513"/>
                      <a:pt x="38259" y="7263"/>
                    </a:cubicBezTo>
                    <a:cubicBezTo>
                      <a:pt x="38848" y="7031"/>
                      <a:pt x="39438" y="6799"/>
                      <a:pt x="40025" y="6570"/>
                    </a:cubicBezTo>
                    <a:cubicBezTo>
                      <a:pt x="39212" y="6279"/>
                      <a:pt x="38400" y="5986"/>
                      <a:pt x="37597" y="5703"/>
                    </a:cubicBezTo>
                    <a:cubicBezTo>
                      <a:pt x="37106" y="5528"/>
                      <a:pt x="36583" y="5342"/>
                      <a:pt x="36065" y="5138"/>
                    </a:cubicBezTo>
                    <a:cubicBezTo>
                      <a:pt x="35536" y="4934"/>
                      <a:pt x="35012" y="4701"/>
                      <a:pt x="34562" y="4501"/>
                    </a:cubicBezTo>
                    <a:cubicBezTo>
                      <a:pt x="33761" y="4143"/>
                      <a:pt x="32969" y="3728"/>
                      <a:pt x="32207" y="3326"/>
                    </a:cubicBezTo>
                    <a:lnTo>
                      <a:pt x="31885" y="3156"/>
                    </a:lnTo>
                    <a:cubicBezTo>
                      <a:pt x="31593" y="3003"/>
                      <a:pt x="31298" y="2857"/>
                      <a:pt x="31001" y="2711"/>
                    </a:cubicBezTo>
                    <a:cubicBezTo>
                      <a:pt x="30847" y="2636"/>
                      <a:pt x="30693" y="2559"/>
                      <a:pt x="30537" y="2483"/>
                    </a:cubicBezTo>
                    <a:cubicBezTo>
                      <a:pt x="30387" y="2406"/>
                      <a:pt x="30227" y="2337"/>
                      <a:pt x="30074" y="2272"/>
                    </a:cubicBezTo>
                    <a:cubicBezTo>
                      <a:pt x="30001" y="2243"/>
                      <a:pt x="29929" y="2211"/>
                      <a:pt x="29858" y="2181"/>
                    </a:cubicBezTo>
                    <a:lnTo>
                      <a:pt x="29668" y="2095"/>
                    </a:lnTo>
                    <a:cubicBezTo>
                      <a:pt x="29532" y="2034"/>
                      <a:pt x="29397" y="1972"/>
                      <a:pt x="29258" y="1915"/>
                    </a:cubicBezTo>
                    <a:cubicBezTo>
                      <a:pt x="28936" y="1783"/>
                      <a:pt x="28610" y="1656"/>
                      <a:pt x="28288" y="1527"/>
                    </a:cubicBezTo>
                    <a:lnTo>
                      <a:pt x="28168" y="1488"/>
                    </a:lnTo>
                    <a:lnTo>
                      <a:pt x="28127" y="1477"/>
                    </a:lnTo>
                    <a:lnTo>
                      <a:pt x="28075" y="1462"/>
                    </a:lnTo>
                    <a:lnTo>
                      <a:pt x="28019" y="1447"/>
                    </a:lnTo>
                    <a:cubicBezTo>
                      <a:pt x="27875" y="1408"/>
                      <a:pt x="27735" y="1371"/>
                      <a:pt x="27596" y="1333"/>
                    </a:cubicBezTo>
                    <a:cubicBezTo>
                      <a:pt x="27430" y="1288"/>
                      <a:pt x="27263" y="1244"/>
                      <a:pt x="27098" y="1199"/>
                    </a:cubicBezTo>
                    <a:lnTo>
                      <a:pt x="26819" y="1124"/>
                    </a:lnTo>
                    <a:lnTo>
                      <a:pt x="26728" y="1099"/>
                    </a:lnTo>
                    <a:lnTo>
                      <a:pt x="26665" y="1083"/>
                    </a:lnTo>
                    <a:lnTo>
                      <a:pt x="26620" y="1073"/>
                    </a:lnTo>
                    <a:cubicBezTo>
                      <a:pt x="26565" y="1060"/>
                      <a:pt x="26507" y="1046"/>
                      <a:pt x="26452" y="1033"/>
                    </a:cubicBezTo>
                    <a:lnTo>
                      <a:pt x="25611" y="837"/>
                    </a:lnTo>
                    <a:lnTo>
                      <a:pt x="25286" y="763"/>
                    </a:lnTo>
                    <a:lnTo>
                      <a:pt x="25168" y="736"/>
                    </a:lnTo>
                    <a:lnTo>
                      <a:pt x="24473" y="595"/>
                    </a:lnTo>
                    <a:lnTo>
                      <a:pt x="23770" y="450"/>
                    </a:lnTo>
                    <a:cubicBezTo>
                      <a:pt x="23741" y="444"/>
                      <a:pt x="23715" y="439"/>
                      <a:pt x="23687" y="437"/>
                    </a:cubicBezTo>
                    <a:lnTo>
                      <a:pt x="23657" y="432"/>
                    </a:lnTo>
                    <a:cubicBezTo>
                      <a:pt x="23544" y="415"/>
                      <a:pt x="23430" y="394"/>
                      <a:pt x="23317" y="378"/>
                    </a:cubicBezTo>
                    <a:lnTo>
                      <a:pt x="22899" y="311"/>
                    </a:lnTo>
                    <a:lnTo>
                      <a:pt x="22412" y="234"/>
                    </a:lnTo>
                    <a:lnTo>
                      <a:pt x="22228" y="206"/>
                    </a:lnTo>
                    <a:cubicBezTo>
                      <a:pt x="22188" y="200"/>
                      <a:pt x="22163" y="197"/>
                      <a:pt x="22135" y="195"/>
                    </a:cubicBezTo>
                    <a:lnTo>
                      <a:pt x="22109" y="192"/>
                    </a:lnTo>
                    <a:lnTo>
                      <a:pt x="21684" y="152"/>
                    </a:lnTo>
                    <a:lnTo>
                      <a:pt x="21265" y="113"/>
                    </a:lnTo>
                    <a:lnTo>
                      <a:pt x="20886" y="78"/>
                    </a:lnTo>
                    <a:lnTo>
                      <a:pt x="20541" y="46"/>
                    </a:lnTo>
                    <a:cubicBezTo>
                      <a:pt x="20497" y="41"/>
                      <a:pt x="20475" y="38"/>
                      <a:pt x="20452" y="38"/>
                    </a:cubicBezTo>
                    <a:lnTo>
                      <a:pt x="20335" y="36"/>
                    </a:lnTo>
                    <a:lnTo>
                      <a:pt x="20218" y="33"/>
                    </a:lnTo>
                    <a:lnTo>
                      <a:pt x="18680"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171" name="Google Shape;6171;p202"/>
              <p:cNvGrpSpPr/>
              <p:nvPr/>
            </p:nvGrpSpPr>
            <p:grpSpPr>
              <a:xfrm>
                <a:off x="7769929" y="4199660"/>
                <a:ext cx="163939" cy="230686"/>
                <a:chOff x="7768554" y="4198835"/>
                <a:chExt cx="163939" cy="230686"/>
              </a:xfrm>
            </p:grpSpPr>
            <p:sp>
              <p:nvSpPr>
                <p:cNvPr id="6172" name="Google Shape;6172;p202"/>
                <p:cNvSpPr/>
                <p:nvPr/>
              </p:nvSpPr>
              <p:spPr>
                <a:xfrm>
                  <a:off x="7768554" y="4198835"/>
                  <a:ext cx="163939" cy="230686"/>
                </a:xfrm>
                <a:custGeom>
                  <a:avLst/>
                  <a:gdLst/>
                  <a:ahLst/>
                  <a:cxnLst/>
                  <a:rect l="l" t="t" r="r" b="b"/>
                  <a:pathLst>
                    <a:path w="3387" h="4766" extrusionOk="0">
                      <a:moveTo>
                        <a:pt x="1925" y="1"/>
                      </a:moveTo>
                      <a:cubicBezTo>
                        <a:pt x="1759" y="1"/>
                        <a:pt x="1593" y="104"/>
                        <a:pt x="1547" y="259"/>
                      </a:cubicBezTo>
                      <a:lnTo>
                        <a:pt x="1541" y="263"/>
                      </a:lnTo>
                      <a:cubicBezTo>
                        <a:pt x="1520" y="272"/>
                        <a:pt x="1501" y="283"/>
                        <a:pt x="1482" y="294"/>
                      </a:cubicBezTo>
                      <a:cubicBezTo>
                        <a:pt x="1442" y="270"/>
                        <a:pt x="1398" y="260"/>
                        <a:pt x="1352" y="260"/>
                      </a:cubicBezTo>
                      <a:cubicBezTo>
                        <a:pt x="1220" y="260"/>
                        <a:pt x="1075" y="343"/>
                        <a:pt x="980" y="412"/>
                      </a:cubicBezTo>
                      <a:cubicBezTo>
                        <a:pt x="749" y="577"/>
                        <a:pt x="658" y="768"/>
                        <a:pt x="800" y="1009"/>
                      </a:cubicBezTo>
                      <a:cubicBezTo>
                        <a:pt x="585" y="1070"/>
                        <a:pt x="374" y="1076"/>
                        <a:pt x="311" y="1339"/>
                      </a:cubicBezTo>
                      <a:cubicBezTo>
                        <a:pt x="274" y="1493"/>
                        <a:pt x="337" y="1678"/>
                        <a:pt x="421" y="1802"/>
                      </a:cubicBezTo>
                      <a:cubicBezTo>
                        <a:pt x="1" y="1858"/>
                        <a:pt x="30" y="2573"/>
                        <a:pt x="423" y="2573"/>
                      </a:cubicBezTo>
                      <a:cubicBezTo>
                        <a:pt x="435" y="2573"/>
                        <a:pt x="447" y="2572"/>
                        <a:pt x="459" y="2571"/>
                      </a:cubicBezTo>
                      <a:lnTo>
                        <a:pt x="459" y="2571"/>
                      </a:lnTo>
                      <a:cubicBezTo>
                        <a:pt x="117" y="2610"/>
                        <a:pt x="377" y="3176"/>
                        <a:pt x="690" y="3176"/>
                      </a:cubicBezTo>
                      <a:cubicBezTo>
                        <a:pt x="759" y="3176"/>
                        <a:pt x="830" y="3149"/>
                        <a:pt x="898" y="3083"/>
                      </a:cubicBezTo>
                      <a:lnTo>
                        <a:pt x="898" y="3083"/>
                      </a:lnTo>
                      <a:cubicBezTo>
                        <a:pt x="896" y="3295"/>
                        <a:pt x="1009" y="3356"/>
                        <a:pt x="1148" y="3356"/>
                      </a:cubicBezTo>
                      <a:cubicBezTo>
                        <a:pt x="1252" y="3356"/>
                        <a:pt x="1370" y="3322"/>
                        <a:pt x="1468" y="3291"/>
                      </a:cubicBezTo>
                      <a:lnTo>
                        <a:pt x="1468" y="3291"/>
                      </a:lnTo>
                      <a:lnTo>
                        <a:pt x="1465" y="3384"/>
                      </a:lnTo>
                      <a:lnTo>
                        <a:pt x="1465" y="3389"/>
                      </a:lnTo>
                      <a:lnTo>
                        <a:pt x="1464" y="3430"/>
                      </a:lnTo>
                      <a:cubicBezTo>
                        <a:pt x="1463" y="3492"/>
                        <a:pt x="1461" y="3555"/>
                        <a:pt x="1461" y="3617"/>
                      </a:cubicBezTo>
                      <a:lnTo>
                        <a:pt x="1461" y="3673"/>
                      </a:lnTo>
                      <a:lnTo>
                        <a:pt x="1461" y="3715"/>
                      </a:lnTo>
                      <a:cubicBezTo>
                        <a:pt x="1461" y="3797"/>
                        <a:pt x="1460" y="3879"/>
                        <a:pt x="1460" y="3962"/>
                      </a:cubicBezTo>
                      <a:cubicBezTo>
                        <a:pt x="1455" y="4036"/>
                        <a:pt x="1451" y="4110"/>
                        <a:pt x="1448" y="4183"/>
                      </a:cubicBezTo>
                      <a:cubicBezTo>
                        <a:pt x="1444" y="4259"/>
                        <a:pt x="1439" y="4336"/>
                        <a:pt x="1435" y="4412"/>
                      </a:cubicBezTo>
                      <a:lnTo>
                        <a:pt x="1433" y="4463"/>
                      </a:lnTo>
                      <a:lnTo>
                        <a:pt x="1431" y="4479"/>
                      </a:lnTo>
                      <a:cubicBezTo>
                        <a:pt x="1429" y="4525"/>
                        <a:pt x="1426" y="4572"/>
                        <a:pt x="1425" y="4619"/>
                      </a:cubicBezTo>
                      <a:cubicBezTo>
                        <a:pt x="1424" y="4667"/>
                        <a:pt x="1422" y="4717"/>
                        <a:pt x="1422" y="4765"/>
                      </a:cubicBezTo>
                      <a:lnTo>
                        <a:pt x="1563" y="4765"/>
                      </a:lnTo>
                      <a:lnTo>
                        <a:pt x="1563" y="4681"/>
                      </a:lnTo>
                      <a:lnTo>
                        <a:pt x="1563" y="4662"/>
                      </a:lnTo>
                      <a:cubicBezTo>
                        <a:pt x="1564" y="4577"/>
                        <a:pt x="1565" y="4491"/>
                        <a:pt x="1568" y="4407"/>
                      </a:cubicBezTo>
                      <a:cubicBezTo>
                        <a:pt x="1572" y="4300"/>
                        <a:pt x="1575" y="4191"/>
                        <a:pt x="1580" y="4084"/>
                      </a:cubicBezTo>
                      <a:lnTo>
                        <a:pt x="1580" y="4077"/>
                      </a:lnTo>
                      <a:cubicBezTo>
                        <a:pt x="1584" y="3996"/>
                        <a:pt x="1587" y="3914"/>
                        <a:pt x="1590" y="3833"/>
                      </a:cubicBezTo>
                      <a:cubicBezTo>
                        <a:pt x="1594" y="3718"/>
                        <a:pt x="1599" y="3600"/>
                        <a:pt x="1603" y="3481"/>
                      </a:cubicBezTo>
                      <a:cubicBezTo>
                        <a:pt x="1654" y="3547"/>
                        <a:pt x="1723" y="3603"/>
                        <a:pt x="1789" y="3603"/>
                      </a:cubicBezTo>
                      <a:cubicBezTo>
                        <a:pt x="1837" y="3603"/>
                        <a:pt x="1883" y="3573"/>
                        <a:pt x="1917" y="3493"/>
                      </a:cubicBezTo>
                      <a:cubicBezTo>
                        <a:pt x="2007" y="3550"/>
                        <a:pt x="2096" y="3576"/>
                        <a:pt x="2184" y="3576"/>
                      </a:cubicBezTo>
                      <a:cubicBezTo>
                        <a:pt x="2317" y="3576"/>
                        <a:pt x="2445" y="3515"/>
                        <a:pt x="2564" y="3404"/>
                      </a:cubicBezTo>
                      <a:cubicBezTo>
                        <a:pt x="2634" y="3338"/>
                        <a:pt x="2703" y="3253"/>
                        <a:pt x="2741" y="3164"/>
                      </a:cubicBezTo>
                      <a:cubicBezTo>
                        <a:pt x="2773" y="3085"/>
                        <a:pt x="2730" y="2935"/>
                        <a:pt x="2798" y="2879"/>
                      </a:cubicBezTo>
                      <a:cubicBezTo>
                        <a:pt x="2835" y="2849"/>
                        <a:pt x="2999" y="2873"/>
                        <a:pt x="3060" y="2849"/>
                      </a:cubicBezTo>
                      <a:cubicBezTo>
                        <a:pt x="3386" y="2716"/>
                        <a:pt x="3354" y="1804"/>
                        <a:pt x="2960" y="1765"/>
                      </a:cubicBezTo>
                      <a:cubicBezTo>
                        <a:pt x="3140" y="1540"/>
                        <a:pt x="3185" y="1441"/>
                        <a:pt x="3084" y="1142"/>
                      </a:cubicBezTo>
                      <a:cubicBezTo>
                        <a:pt x="3017" y="945"/>
                        <a:pt x="2784" y="552"/>
                        <a:pt x="2531" y="552"/>
                      </a:cubicBezTo>
                      <a:cubicBezTo>
                        <a:pt x="2508" y="552"/>
                        <a:pt x="2485" y="556"/>
                        <a:pt x="2463" y="562"/>
                      </a:cubicBezTo>
                      <a:cubicBezTo>
                        <a:pt x="2453" y="530"/>
                        <a:pt x="2442" y="499"/>
                        <a:pt x="2428" y="469"/>
                      </a:cubicBezTo>
                      <a:cubicBezTo>
                        <a:pt x="2412" y="432"/>
                        <a:pt x="2397" y="397"/>
                        <a:pt x="2371" y="367"/>
                      </a:cubicBezTo>
                      <a:cubicBezTo>
                        <a:pt x="2350" y="342"/>
                        <a:pt x="2329" y="316"/>
                        <a:pt x="2299" y="298"/>
                      </a:cubicBezTo>
                      <a:cubicBezTo>
                        <a:pt x="2295" y="294"/>
                        <a:pt x="2291" y="293"/>
                        <a:pt x="2289" y="292"/>
                      </a:cubicBezTo>
                      <a:cubicBezTo>
                        <a:pt x="2246" y="181"/>
                        <a:pt x="2179" y="82"/>
                        <a:pt x="2087" y="37"/>
                      </a:cubicBezTo>
                      <a:cubicBezTo>
                        <a:pt x="2036" y="12"/>
                        <a:pt x="1980" y="1"/>
                        <a:pt x="192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3" name="Google Shape;6173;p202"/>
                <p:cNvSpPr/>
                <p:nvPr/>
              </p:nvSpPr>
              <p:spPr>
                <a:xfrm>
                  <a:off x="7768554" y="4198835"/>
                  <a:ext cx="163939" cy="230686"/>
                </a:xfrm>
                <a:custGeom>
                  <a:avLst/>
                  <a:gdLst/>
                  <a:ahLst/>
                  <a:cxnLst/>
                  <a:rect l="l" t="t" r="r" b="b"/>
                  <a:pathLst>
                    <a:path w="3387" h="4766" extrusionOk="0">
                      <a:moveTo>
                        <a:pt x="1925" y="1"/>
                      </a:moveTo>
                      <a:cubicBezTo>
                        <a:pt x="1759" y="1"/>
                        <a:pt x="1593" y="104"/>
                        <a:pt x="1547" y="259"/>
                      </a:cubicBezTo>
                      <a:lnTo>
                        <a:pt x="1541" y="263"/>
                      </a:lnTo>
                      <a:cubicBezTo>
                        <a:pt x="1520" y="272"/>
                        <a:pt x="1501" y="283"/>
                        <a:pt x="1482" y="294"/>
                      </a:cubicBezTo>
                      <a:cubicBezTo>
                        <a:pt x="1442" y="270"/>
                        <a:pt x="1398" y="260"/>
                        <a:pt x="1352" y="260"/>
                      </a:cubicBezTo>
                      <a:cubicBezTo>
                        <a:pt x="1220" y="260"/>
                        <a:pt x="1075" y="343"/>
                        <a:pt x="980" y="412"/>
                      </a:cubicBezTo>
                      <a:cubicBezTo>
                        <a:pt x="749" y="577"/>
                        <a:pt x="658" y="768"/>
                        <a:pt x="800" y="1009"/>
                      </a:cubicBezTo>
                      <a:cubicBezTo>
                        <a:pt x="585" y="1070"/>
                        <a:pt x="374" y="1076"/>
                        <a:pt x="311" y="1339"/>
                      </a:cubicBezTo>
                      <a:cubicBezTo>
                        <a:pt x="274" y="1493"/>
                        <a:pt x="337" y="1678"/>
                        <a:pt x="421" y="1802"/>
                      </a:cubicBezTo>
                      <a:cubicBezTo>
                        <a:pt x="1" y="1858"/>
                        <a:pt x="30" y="2573"/>
                        <a:pt x="423" y="2573"/>
                      </a:cubicBezTo>
                      <a:cubicBezTo>
                        <a:pt x="435" y="2573"/>
                        <a:pt x="447" y="2572"/>
                        <a:pt x="459" y="2571"/>
                      </a:cubicBezTo>
                      <a:lnTo>
                        <a:pt x="459" y="2571"/>
                      </a:lnTo>
                      <a:cubicBezTo>
                        <a:pt x="117" y="2610"/>
                        <a:pt x="377" y="3176"/>
                        <a:pt x="690" y="3176"/>
                      </a:cubicBezTo>
                      <a:cubicBezTo>
                        <a:pt x="759" y="3176"/>
                        <a:pt x="830" y="3149"/>
                        <a:pt x="898" y="3083"/>
                      </a:cubicBezTo>
                      <a:lnTo>
                        <a:pt x="898" y="3083"/>
                      </a:lnTo>
                      <a:cubicBezTo>
                        <a:pt x="896" y="3295"/>
                        <a:pt x="1009" y="3356"/>
                        <a:pt x="1148" y="3356"/>
                      </a:cubicBezTo>
                      <a:cubicBezTo>
                        <a:pt x="1252" y="3356"/>
                        <a:pt x="1370" y="3322"/>
                        <a:pt x="1468" y="3291"/>
                      </a:cubicBezTo>
                      <a:lnTo>
                        <a:pt x="1468" y="3291"/>
                      </a:lnTo>
                      <a:lnTo>
                        <a:pt x="1465" y="3384"/>
                      </a:lnTo>
                      <a:lnTo>
                        <a:pt x="1465" y="3389"/>
                      </a:lnTo>
                      <a:lnTo>
                        <a:pt x="1464" y="3430"/>
                      </a:lnTo>
                      <a:cubicBezTo>
                        <a:pt x="1463" y="3492"/>
                        <a:pt x="1461" y="3555"/>
                        <a:pt x="1461" y="3617"/>
                      </a:cubicBezTo>
                      <a:lnTo>
                        <a:pt x="1461" y="3673"/>
                      </a:lnTo>
                      <a:lnTo>
                        <a:pt x="1461" y="3715"/>
                      </a:lnTo>
                      <a:cubicBezTo>
                        <a:pt x="1461" y="3797"/>
                        <a:pt x="1460" y="3879"/>
                        <a:pt x="1460" y="3962"/>
                      </a:cubicBezTo>
                      <a:cubicBezTo>
                        <a:pt x="1455" y="4036"/>
                        <a:pt x="1451" y="4110"/>
                        <a:pt x="1448" y="4183"/>
                      </a:cubicBezTo>
                      <a:cubicBezTo>
                        <a:pt x="1444" y="4259"/>
                        <a:pt x="1439" y="4336"/>
                        <a:pt x="1435" y="4412"/>
                      </a:cubicBezTo>
                      <a:lnTo>
                        <a:pt x="1433" y="4463"/>
                      </a:lnTo>
                      <a:lnTo>
                        <a:pt x="1431" y="4479"/>
                      </a:lnTo>
                      <a:cubicBezTo>
                        <a:pt x="1429" y="4525"/>
                        <a:pt x="1426" y="4572"/>
                        <a:pt x="1425" y="4619"/>
                      </a:cubicBezTo>
                      <a:cubicBezTo>
                        <a:pt x="1424" y="4667"/>
                        <a:pt x="1422" y="4717"/>
                        <a:pt x="1422" y="4765"/>
                      </a:cubicBezTo>
                      <a:lnTo>
                        <a:pt x="1563" y="4765"/>
                      </a:lnTo>
                      <a:lnTo>
                        <a:pt x="1563" y="4681"/>
                      </a:lnTo>
                      <a:lnTo>
                        <a:pt x="1563" y="4662"/>
                      </a:lnTo>
                      <a:cubicBezTo>
                        <a:pt x="1564" y="4577"/>
                        <a:pt x="1565" y="4491"/>
                        <a:pt x="1568" y="4407"/>
                      </a:cubicBezTo>
                      <a:cubicBezTo>
                        <a:pt x="1572" y="4300"/>
                        <a:pt x="1575" y="4191"/>
                        <a:pt x="1580" y="4084"/>
                      </a:cubicBezTo>
                      <a:lnTo>
                        <a:pt x="1580" y="4077"/>
                      </a:lnTo>
                      <a:cubicBezTo>
                        <a:pt x="1584" y="3996"/>
                        <a:pt x="1587" y="3914"/>
                        <a:pt x="1590" y="3833"/>
                      </a:cubicBezTo>
                      <a:cubicBezTo>
                        <a:pt x="1594" y="3718"/>
                        <a:pt x="1599" y="3600"/>
                        <a:pt x="1603" y="3481"/>
                      </a:cubicBezTo>
                      <a:cubicBezTo>
                        <a:pt x="1654" y="3547"/>
                        <a:pt x="1723" y="3603"/>
                        <a:pt x="1789" y="3603"/>
                      </a:cubicBezTo>
                      <a:cubicBezTo>
                        <a:pt x="1837" y="3603"/>
                        <a:pt x="1883" y="3573"/>
                        <a:pt x="1917" y="3493"/>
                      </a:cubicBezTo>
                      <a:cubicBezTo>
                        <a:pt x="2007" y="3550"/>
                        <a:pt x="2096" y="3576"/>
                        <a:pt x="2184" y="3576"/>
                      </a:cubicBezTo>
                      <a:cubicBezTo>
                        <a:pt x="2317" y="3576"/>
                        <a:pt x="2445" y="3515"/>
                        <a:pt x="2564" y="3404"/>
                      </a:cubicBezTo>
                      <a:cubicBezTo>
                        <a:pt x="2634" y="3338"/>
                        <a:pt x="2703" y="3253"/>
                        <a:pt x="2741" y="3164"/>
                      </a:cubicBezTo>
                      <a:cubicBezTo>
                        <a:pt x="2773" y="3085"/>
                        <a:pt x="2730" y="2935"/>
                        <a:pt x="2798" y="2879"/>
                      </a:cubicBezTo>
                      <a:cubicBezTo>
                        <a:pt x="2835" y="2849"/>
                        <a:pt x="2999" y="2873"/>
                        <a:pt x="3060" y="2849"/>
                      </a:cubicBezTo>
                      <a:cubicBezTo>
                        <a:pt x="3386" y="2716"/>
                        <a:pt x="3354" y="1804"/>
                        <a:pt x="2960" y="1765"/>
                      </a:cubicBezTo>
                      <a:cubicBezTo>
                        <a:pt x="3140" y="1540"/>
                        <a:pt x="3185" y="1441"/>
                        <a:pt x="3084" y="1142"/>
                      </a:cubicBezTo>
                      <a:cubicBezTo>
                        <a:pt x="3017" y="945"/>
                        <a:pt x="2784" y="552"/>
                        <a:pt x="2531" y="552"/>
                      </a:cubicBezTo>
                      <a:cubicBezTo>
                        <a:pt x="2508" y="552"/>
                        <a:pt x="2485" y="556"/>
                        <a:pt x="2463" y="562"/>
                      </a:cubicBezTo>
                      <a:cubicBezTo>
                        <a:pt x="2453" y="530"/>
                        <a:pt x="2442" y="499"/>
                        <a:pt x="2428" y="469"/>
                      </a:cubicBezTo>
                      <a:cubicBezTo>
                        <a:pt x="2412" y="432"/>
                        <a:pt x="2397" y="397"/>
                        <a:pt x="2371" y="367"/>
                      </a:cubicBezTo>
                      <a:cubicBezTo>
                        <a:pt x="2350" y="342"/>
                        <a:pt x="2329" y="316"/>
                        <a:pt x="2299" y="298"/>
                      </a:cubicBezTo>
                      <a:cubicBezTo>
                        <a:pt x="2295" y="294"/>
                        <a:pt x="2291" y="293"/>
                        <a:pt x="2289" y="292"/>
                      </a:cubicBezTo>
                      <a:cubicBezTo>
                        <a:pt x="2246" y="181"/>
                        <a:pt x="2179" y="82"/>
                        <a:pt x="2087" y="37"/>
                      </a:cubicBezTo>
                      <a:cubicBezTo>
                        <a:pt x="2036" y="12"/>
                        <a:pt x="1980" y="1"/>
                        <a:pt x="1925" y="1"/>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74" name="Google Shape;6174;p202"/>
              <p:cNvGrpSpPr/>
              <p:nvPr/>
            </p:nvGrpSpPr>
            <p:grpSpPr>
              <a:xfrm>
                <a:off x="7114711" y="4024513"/>
                <a:ext cx="253290" cy="356291"/>
                <a:chOff x="7113336" y="4023688"/>
                <a:chExt cx="253290" cy="356291"/>
              </a:xfrm>
            </p:grpSpPr>
            <p:sp>
              <p:nvSpPr>
                <p:cNvPr id="6175" name="Google Shape;6175;p202"/>
                <p:cNvSpPr/>
                <p:nvPr/>
              </p:nvSpPr>
              <p:spPr>
                <a:xfrm>
                  <a:off x="7113336" y="4023688"/>
                  <a:ext cx="253290" cy="356291"/>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6" name="Google Shape;6176;p202"/>
                <p:cNvSpPr/>
                <p:nvPr/>
              </p:nvSpPr>
              <p:spPr>
                <a:xfrm>
                  <a:off x="7113336" y="4023688"/>
                  <a:ext cx="253290" cy="356291"/>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77" name="Google Shape;6177;p202"/>
              <p:cNvGrpSpPr/>
              <p:nvPr/>
            </p:nvGrpSpPr>
            <p:grpSpPr>
              <a:xfrm>
                <a:off x="8214795" y="4244412"/>
                <a:ext cx="344916" cy="314858"/>
                <a:chOff x="8213420" y="4243587"/>
                <a:chExt cx="344916" cy="314858"/>
              </a:xfrm>
            </p:grpSpPr>
            <p:sp>
              <p:nvSpPr>
                <p:cNvPr id="6178" name="Google Shape;6178;p202"/>
                <p:cNvSpPr/>
                <p:nvPr/>
              </p:nvSpPr>
              <p:spPr>
                <a:xfrm>
                  <a:off x="8213420" y="4243587"/>
                  <a:ext cx="344916" cy="314858"/>
                </a:xfrm>
                <a:custGeom>
                  <a:avLst/>
                  <a:gdLst/>
                  <a:ahLst/>
                  <a:cxnLst/>
                  <a:rect l="l" t="t" r="r" b="b"/>
                  <a:pathLst>
                    <a:path w="7126" h="6505" extrusionOk="0">
                      <a:moveTo>
                        <a:pt x="5864" y="0"/>
                      </a:moveTo>
                      <a:lnTo>
                        <a:pt x="5851" y="1"/>
                      </a:lnTo>
                      <a:lnTo>
                        <a:pt x="5842" y="1"/>
                      </a:lnTo>
                      <a:cubicBezTo>
                        <a:pt x="5835" y="1"/>
                        <a:pt x="5828" y="2"/>
                        <a:pt x="5822" y="2"/>
                      </a:cubicBezTo>
                      <a:lnTo>
                        <a:pt x="5791" y="6"/>
                      </a:lnTo>
                      <a:lnTo>
                        <a:pt x="5771" y="11"/>
                      </a:lnTo>
                      <a:lnTo>
                        <a:pt x="5766" y="12"/>
                      </a:lnTo>
                      <a:cubicBezTo>
                        <a:pt x="5751" y="16"/>
                        <a:pt x="5737" y="22"/>
                        <a:pt x="5724" y="27"/>
                      </a:cubicBezTo>
                      <a:lnTo>
                        <a:pt x="5697" y="37"/>
                      </a:lnTo>
                      <a:cubicBezTo>
                        <a:pt x="5692" y="39"/>
                        <a:pt x="5688" y="41"/>
                        <a:pt x="5683" y="44"/>
                      </a:cubicBezTo>
                      <a:lnTo>
                        <a:pt x="5677" y="47"/>
                      </a:lnTo>
                      <a:cubicBezTo>
                        <a:pt x="5666" y="52"/>
                        <a:pt x="5655" y="57"/>
                        <a:pt x="5645" y="62"/>
                      </a:cubicBezTo>
                      <a:lnTo>
                        <a:pt x="5630" y="68"/>
                      </a:lnTo>
                      <a:lnTo>
                        <a:pt x="5615" y="75"/>
                      </a:lnTo>
                      <a:lnTo>
                        <a:pt x="5605" y="81"/>
                      </a:lnTo>
                      <a:lnTo>
                        <a:pt x="5594" y="86"/>
                      </a:lnTo>
                      <a:lnTo>
                        <a:pt x="5580" y="94"/>
                      </a:lnTo>
                      <a:lnTo>
                        <a:pt x="5565" y="101"/>
                      </a:lnTo>
                      <a:cubicBezTo>
                        <a:pt x="5559" y="105"/>
                        <a:pt x="5557" y="106"/>
                        <a:pt x="5553" y="108"/>
                      </a:cubicBezTo>
                      <a:cubicBezTo>
                        <a:pt x="5537" y="117"/>
                        <a:pt x="5521" y="127"/>
                        <a:pt x="5504" y="136"/>
                      </a:cubicBezTo>
                      <a:lnTo>
                        <a:pt x="5501" y="139"/>
                      </a:lnTo>
                      <a:cubicBezTo>
                        <a:pt x="5496" y="141"/>
                        <a:pt x="5493" y="142"/>
                        <a:pt x="5492" y="142"/>
                      </a:cubicBezTo>
                      <a:cubicBezTo>
                        <a:pt x="5486" y="148"/>
                        <a:pt x="5478" y="152"/>
                        <a:pt x="5472" y="157"/>
                      </a:cubicBezTo>
                      <a:lnTo>
                        <a:pt x="5426" y="187"/>
                      </a:lnTo>
                      <a:cubicBezTo>
                        <a:pt x="5415" y="194"/>
                        <a:pt x="5405" y="202"/>
                        <a:pt x="5393" y="209"/>
                      </a:cubicBezTo>
                      <a:lnTo>
                        <a:pt x="5383" y="218"/>
                      </a:lnTo>
                      <a:cubicBezTo>
                        <a:pt x="5363" y="232"/>
                        <a:pt x="5343" y="248"/>
                        <a:pt x="5323" y="264"/>
                      </a:cubicBezTo>
                      <a:cubicBezTo>
                        <a:pt x="5310" y="275"/>
                        <a:pt x="5296" y="289"/>
                        <a:pt x="5281" y="301"/>
                      </a:cubicBezTo>
                      <a:cubicBezTo>
                        <a:pt x="5269" y="314"/>
                        <a:pt x="5254" y="328"/>
                        <a:pt x="5238" y="346"/>
                      </a:cubicBezTo>
                      <a:cubicBezTo>
                        <a:pt x="5224" y="362"/>
                        <a:pt x="5210" y="378"/>
                        <a:pt x="5198" y="395"/>
                      </a:cubicBezTo>
                      <a:cubicBezTo>
                        <a:pt x="5192" y="404"/>
                        <a:pt x="5183" y="413"/>
                        <a:pt x="5177" y="423"/>
                      </a:cubicBezTo>
                      <a:lnTo>
                        <a:pt x="5174" y="426"/>
                      </a:lnTo>
                      <a:cubicBezTo>
                        <a:pt x="5168" y="435"/>
                        <a:pt x="5162" y="443"/>
                        <a:pt x="5157" y="451"/>
                      </a:cubicBezTo>
                      <a:lnTo>
                        <a:pt x="5146" y="467"/>
                      </a:lnTo>
                      <a:lnTo>
                        <a:pt x="5130" y="493"/>
                      </a:lnTo>
                      <a:lnTo>
                        <a:pt x="5114" y="517"/>
                      </a:lnTo>
                      <a:lnTo>
                        <a:pt x="5107" y="528"/>
                      </a:lnTo>
                      <a:lnTo>
                        <a:pt x="5076" y="582"/>
                      </a:lnTo>
                      <a:cubicBezTo>
                        <a:pt x="5070" y="593"/>
                        <a:pt x="5064" y="604"/>
                        <a:pt x="5059" y="615"/>
                      </a:cubicBezTo>
                      <a:lnTo>
                        <a:pt x="5038" y="652"/>
                      </a:lnTo>
                      <a:lnTo>
                        <a:pt x="5030" y="667"/>
                      </a:lnTo>
                      <a:cubicBezTo>
                        <a:pt x="5025" y="676"/>
                        <a:pt x="5020" y="685"/>
                        <a:pt x="5017" y="693"/>
                      </a:cubicBezTo>
                      <a:lnTo>
                        <a:pt x="5011" y="703"/>
                      </a:lnTo>
                      <a:lnTo>
                        <a:pt x="4993" y="738"/>
                      </a:lnTo>
                      <a:lnTo>
                        <a:pt x="4984" y="755"/>
                      </a:lnTo>
                      <a:lnTo>
                        <a:pt x="4976" y="773"/>
                      </a:lnTo>
                      <a:lnTo>
                        <a:pt x="4973" y="779"/>
                      </a:lnTo>
                      <a:lnTo>
                        <a:pt x="4970" y="788"/>
                      </a:lnTo>
                      <a:cubicBezTo>
                        <a:pt x="4960" y="811"/>
                        <a:pt x="4950" y="832"/>
                        <a:pt x="4940" y="856"/>
                      </a:cubicBezTo>
                      <a:cubicBezTo>
                        <a:pt x="4930" y="882"/>
                        <a:pt x="4921" y="909"/>
                        <a:pt x="4914" y="934"/>
                      </a:cubicBezTo>
                      <a:cubicBezTo>
                        <a:pt x="4910" y="945"/>
                        <a:pt x="4906" y="955"/>
                        <a:pt x="4904" y="965"/>
                      </a:cubicBezTo>
                      <a:lnTo>
                        <a:pt x="4900" y="981"/>
                      </a:lnTo>
                      <a:lnTo>
                        <a:pt x="4896" y="996"/>
                      </a:lnTo>
                      <a:cubicBezTo>
                        <a:pt x="4894" y="1006"/>
                        <a:pt x="4891" y="1016"/>
                        <a:pt x="4890" y="1026"/>
                      </a:cubicBezTo>
                      <a:lnTo>
                        <a:pt x="4884" y="1053"/>
                      </a:lnTo>
                      <a:lnTo>
                        <a:pt x="4877" y="1085"/>
                      </a:lnTo>
                      <a:cubicBezTo>
                        <a:pt x="4872" y="1107"/>
                        <a:pt x="4868" y="1129"/>
                        <a:pt x="4863" y="1150"/>
                      </a:cubicBezTo>
                      <a:lnTo>
                        <a:pt x="4858" y="1174"/>
                      </a:lnTo>
                      <a:cubicBezTo>
                        <a:pt x="4857" y="1177"/>
                        <a:pt x="4857" y="1180"/>
                        <a:pt x="4857" y="1185"/>
                      </a:cubicBezTo>
                      <a:cubicBezTo>
                        <a:pt x="4854" y="1198"/>
                        <a:pt x="4853" y="1208"/>
                        <a:pt x="4850" y="1219"/>
                      </a:cubicBezTo>
                      <a:cubicBezTo>
                        <a:pt x="4848" y="1236"/>
                        <a:pt x="4844" y="1253"/>
                        <a:pt x="4841" y="1269"/>
                      </a:cubicBezTo>
                      <a:lnTo>
                        <a:pt x="4838" y="1289"/>
                      </a:lnTo>
                      <a:lnTo>
                        <a:pt x="4837" y="1299"/>
                      </a:lnTo>
                      <a:lnTo>
                        <a:pt x="4829" y="1346"/>
                      </a:lnTo>
                      <a:cubicBezTo>
                        <a:pt x="4826" y="1370"/>
                        <a:pt x="4822" y="1394"/>
                        <a:pt x="4818" y="1417"/>
                      </a:cubicBezTo>
                      <a:cubicBezTo>
                        <a:pt x="4816" y="1434"/>
                        <a:pt x="4813" y="1449"/>
                        <a:pt x="4812" y="1466"/>
                      </a:cubicBezTo>
                      <a:lnTo>
                        <a:pt x="4808" y="1484"/>
                      </a:lnTo>
                      <a:cubicBezTo>
                        <a:pt x="4807" y="1495"/>
                        <a:pt x="4806" y="1504"/>
                        <a:pt x="4805" y="1512"/>
                      </a:cubicBezTo>
                      <a:lnTo>
                        <a:pt x="4802" y="1532"/>
                      </a:lnTo>
                      <a:cubicBezTo>
                        <a:pt x="4801" y="1540"/>
                        <a:pt x="4801" y="1547"/>
                        <a:pt x="4800" y="1553"/>
                      </a:cubicBezTo>
                      <a:cubicBezTo>
                        <a:pt x="4798" y="1562"/>
                        <a:pt x="4796" y="1569"/>
                        <a:pt x="4793" y="1576"/>
                      </a:cubicBezTo>
                      <a:lnTo>
                        <a:pt x="4788" y="1587"/>
                      </a:lnTo>
                      <a:cubicBezTo>
                        <a:pt x="4787" y="1589"/>
                        <a:pt x="4786" y="1593"/>
                        <a:pt x="4783" y="1597"/>
                      </a:cubicBezTo>
                      <a:lnTo>
                        <a:pt x="4778" y="1597"/>
                      </a:lnTo>
                      <a:cubicBezTo>
                        <a:pt x="4767" y="1593"/>
                        <a:pt x="4764" y="1591"/>
                        <a:pt x="4761" y="1589"/>
                      </a:cubicBezTo>
                      <a:cubicBezTo>
                        <a:pt x="4759" y="1588"/>
                        <a:pt x="4756" y="1587"/>
                        <a:pt x="4754" y="1584"/>
                      </a:cubicBezTo>
                      <a:lnTo>
                        <a:pt x="4736" y="1574"/>
                      </a:lnTo>
                      <a:lnTo>
                        <a:pt x="4731" y="1571"/>
                      </a:lnTo>
                      <a:cubicBezTo>
                        <a:pt x="4719" y="1563"/>
                        <a:pt x="4706" y="1555"/>
                        <a:pt x="4692" y="1547"/>
                      </a:cubicBezTo>
                      <a:cubicBezTo>
                        <a:pt x="4684" y="1542"/>
                        <a:pt x="4677" y="1538"/>
                        <a:pt x="4667" y="1535"/>
                      </a:cubicBezTo>
                      <a:lnTo>
                        <a:pt x="4657" y="1530"/>
                      </a:lnTo>
                      <a:cubicBezTo>
                        <a:pt x="4651" y="1525"/>
                        <a:pt x="4646" y="1522"/>
                        <a:pt x="4639" y="1520"/>
                      </a:cubicBezTo>
                      <a:cubicBezTo>
                        <a:pt x="4632" y="1516"/>
                        <a:pt x="4626" y="1514"/>
                        <a:pt x="4620" y="1511"/>
                      </a:cubicBezTo>
                      <a:cubicBezTo>
                        <a:pt x="4594" y="1500"/>
                        <a:pt x="4565" y="1486"/>
                        <a:pt x="4538" y="1476"/>
                      </a:cubicBezTo>
                      <a:lnTo>
                        <a:pt x="4533" y="1475"/>
                      </a:lnTo>
                      <a:cubicBezTo>
                        <a:pt x="4527" y="1473"/>
                        <a:pt x="4522" y="1471"/>
                        <a:pt x="4515" y="1470"/>
                      </a:cubicBezTo>
                      <a:lnTo>
                        <a:pt x="4502" y="1466"/>
                      </a:lnTo>
                      <a:lnTo>
                        <a:pt x="4492" y="1464"/>
                      </a:lnTo>
                      <a:cubicBezTo>
                        <a:pt x="4488" y="1463"/>
                        <a:pt x="4483" y="1461"/>
                        <a:pt x="4479" y="1461"/>
                      </a:cubicBezTo>
                      <a:lnTo>
                        <a:pt x="4471" y="1459"/>
                      </a:lnTo>
                      <a:cubicBezTo>
                        <a:pt x="4466" y="1458"/>
                        <a:pt x="4460" y="1455"/>
                        <a:pt x="4455" y="1455"/>
                      </a:cubicBezTo>
                      <a:lnTo>
                        <a:pt x="4446" y="1454"/>
                      </a:lnTo>
                      <a:cubicBezTo>
                        <a:pt x="4436" y="1453"/>
                        <a:pt x="4424" y="1450"/>
                        <a:pt x="4414" y="1449"/>
                      </a:cubicBezTo>
                      <a:lnTo>
                        <a:pt x="4405" y="1448"/>
                      </a:lnTo>
                      <a:cubicBezTo>
                        <a:pt x="4402" y="1448"/>
                        <a:pt x="4400" y="1448"/>
                        <a:pt x="4397" y="1447"/>
                      </a:cubicBezTo>
                      <a:lnTo>
                        <a:pt x="4389" y="1447"/>
                      </a:lnTo>
                      <a:lnTo>
                        <a:pt x="4380" y="1445"/>
                      </a:lnTo>
                      <a:cubicBezTo>
                        <a:pt x="4374" y="1445"/>
                        <a:pt x="4368" y="1444"/>
                        <a:pt x="4361" y="1444"/>
                      </a:cubicBezTo>
                      <a:lnTo>
                        <a:pt x="4343" y="1443"/>
                      </a:lnTo>
                      <a:cubicBezTo>
                        <a:pt x="4334" y="1443"/>
                        <a:pt x="4324" y="1442"/>
                        <a:pt x="4316" y="1442"/>
                      </a:cubicBezTo>
                      <a:lnTo>
                        <a:pt x="4286" y="1442"/>
                      </a:lnTo>
                      <a:cubicBezTo>
                        <a:pt x="4278" y="1442"/>
                        <a:pt x="4271" y="1442"/>
                        <a:pt x="4262" y="1440"/>
                      </a:cubicBezTo>
                      <a:lnTo>
                        <a:pt x="4209" y="1440"/>
                      </a:lnTo>
                      <a:cubicBezTo>
                        <a:pt x="4194" y="1440"/>
                        <a:pt x="4178" y="1442"/>
                        <a:pt x="4163" y="1443"/>
                      </a:cubicBezTo>
                      <a:cubicBezTo>
                        <a:pt x="4155" y="1443"/>
                        <a:pt x="4148" y="1444"/>
                        <a:pt x="4141" y="1444"/>
                      </a:cubicBezTo>
                      <a:cubicBezTo>
                        <a:pt x="4134" y="1444"/>
                        <a:pt x="4129" y="1445"/>
                        <a:pt x="4126" y="1445"/>
                      </a:cubicBezTo>
                      <a:lnTo>
                        <a:pt x="4105" y="1448"/>
                      </a:lnTo>
                      <a:lnTo>
                        <a:pt x="4090" y="1449"/>
                      </a:lnTo>
                      <a:cubicBezTo>
                        <a:pt x="4087" y="1449"/>
                        <a:pt x="4082" y="1450"/>
                        <a:pt x="4080" y="1450"/>
                      </a:cubicBezTo>
                      <a:lnTo>
                        <a:pt x="4075" y="1452"/>
                      </a:lnTo>
                      <a:lnTo>
                        <a:pt x="4070" y="1453"/>
                      </a:lnTo>
                      <a:lnTo>
                        <a:pt x="4061" y="1454"/>
                      </a:lnTo>
                      <a:cubicBezTo>
                        <a:pt x="4048" y="1458"/>
                        <a:pt x="4036" y="1459"/>
                        <a:pt x="4026" y="1461"/>
                      </a:cubicBezTo>
                      <a:lnTo>
                        <a:pt x="4010" y="1465"/>
                      </a:lnTo>
                      <a:lnTo>
                        <a:pt x="3995" y="1468"/>
                      </a:lnTo>
                      <a:lnTo>
                        <a:pt x="3990" y="1469"/>
                      </a:lnTo>
                      <a:cubicBezTo>
                        <a:pt x="3985" y="1470"/>
                        <a:pt x="3982" y="1470"/>
                        <a:pt x="3977" y="1471"/>
                      </a:cubicBezTo>
                      <a:lnTo>
                        <a:pt x="3956" y="1478"/>
                      </a:lnTo>
                      <a:lnTo>
                        <a:pt x="3925" y="1485"/>
                      </a:lnTo>
                      <a:cubicBezTo>
                        <a:pt x="3912" y="1489"/>
                        <a:pt x="3900" y="1494"/>
                        <a:pt x="3887" y="1497"/>
                      </a:cubicBezTo>
                      <a:lnTo>
                        <a:pt x="3854" y="1507"/>
                      </a:lnTo>
                      <a:cubicBezTo>
                        <a:pt x="3848" y="1509"/>
                        <a:pt x="3845" y="1510"/>
                        <a:pt x="3843" y="1511"/>
                      </a:cubicBezTo>
                      <a:lnTo>
                        <a:pt x="3789" y="1531"/>
                      </a:lnTo>
                      <a:lnTo>
                        <a:pt x="3774" y="1537"/>
                      </a:lnTo>
                      <a:lnTo>
                        <a:pt x="3763" y="1541"/>
                      </a:lnTo>
                      <a:cubicBezTo>
                        <a:pt x="3757" y="1543"/>
                        <a:pt x="3751" y="1546"/>
                        <a:pt x="3746" y="1548"/>
                      </a:cubicBezTo>
                      <a:lnTo>
                        <a:pt x="3736" y="1552"/>
                      </a:lnTo>
                      <a:cubicBezTo>
                        <a:pt x="3699" y="1568"/>
                        <a:pt x="3658" y="1587"/>
                        <a:pt x="3613" y="1612"/>
                      </a:cubicBezTo>
                      <a:cubicBezTo>
                        <a:pt x="3577" y="1631"/>
                        <a:pt x="3541" y="1654"/>
                        <a:pt x="3503" y="1681"/>
                      </a:cubicBezTo>
                      <a:cubicBezTo>
                        <a:pt x="3468" y="1706"/>
                        <a:pt x="3432" y="1734"/>
                        <a:pt x="3398" y="1764"/>
                      </a:cubicBezTo>
                      <a:cubicBezTo>
                        <a:pt x="3382" y="1779"/>
                        <a:pt x="3366" y="1794"/>
                        <a:pt x="3350" y="1810"/>
                      </a:cubicBezTo>
                      <a:cubicBezTo>
                        <a:pt x="3334" y="1825"/>
                        <a:pt x="3318" y="1842"/>
                        <a:pt x="3303" y="1859"/>
                      </a:cubicBezTo>
                      <a:cubicBezTo>
                        <a:pt x="3285" y="1877"/>
                        <a:pt x="3269" y="1896"/>
                        <a:pt x="3252" y="1914"/>
                      </a:cubicBezTo>
                      <a:lnTo>
                        <a:pt x="3202" y="1972"/>
                      </a:lnTo>
                      <a:lnTo>
                        <a:pt x="3179" y="1999"/>
                      </a:lnTo>
                      <a:lnTo>
                        <a:pt x="3175" y="2004"/>
                      </a:lnTo>
                      <a:lnTo>
                        <a:pt x="3156" y="2027"/>
                      </a:lnTo>
                      <a:lnTo>
                        <a:pt x="3114" y="2081"/>
                      </a:lnTo>
                      <a:lnTo>
                        <a:pt x="3103" y="2096"/>
                      </a:lnTo>
                      <a:lnTo>
                        <a:pt x="3096" y="2104"/>
                      </a:lnTo>
                      <a:cubicBezTo>
                        <a:pt x="3078" y="2128"/>
                        <a:pt x="3063" y="2149"/>
                        <a:pt x="3051" y="2170"/>
                      </a:cubicBezTo>
                      <a:cubicBezTo>
                        <a:pt x="3042" y="2181"/>
                        <a:pt x="3037" y="2194"/>
                        <a:pt x="3031" y="2205"/>
                      </a:cubicBezTo>
                      <a:lnTo>
                        <a:pt x="3025" y="2217"/>
                      </a:lnTo>
                      <a:lnTo>
                        <a:pt x="3022" y="2222"/>
                      </a:lnTo>
                      <a:lnTo>
                        <a:pt x="3020" y="2230"/>
                      </a:lnTo>
                      <a:lnTo>
                        <a:pt x="3017" y="2236"/>
                      </a:lnTo>
                      <a:cubicBezTo>
                        <a:pt x="3015" y="2241"/>
                        <a:pt x="3011" y="2246"/>
                        <a:pt x="3010" y="2252"/>
                      </a:cubicBezTo>
                      <a:lnTo>
                        <a:pt x="3002" y="2271"/>
                      </a:lnTo>
                      <a:lnTo>
                        <a:pt x="3001" y="2274"/>
                      </a:lnTo>
                      <a:lnTo>
                        <a:pt x="2999" y="2279"/>
                      </a:lnTo>
                      <a:lnTo>
                        <a:pt x="2995" y="2290"/>
                      </a:lnTo>
                      <a:lnTo>
                        <a:pt x="2992" y="2298"/>
                      </a:lnTo>
                      <a:cubicBezTo>
                        <a:pt x="2989" y="2309"/>
                        <a:pt x="2985" y="2319"/>
                        <a:pt x="2982" y="2331"/>
                      </a:cubicBezTo>
                      <a:cubicBezTo>
                        <a:pt x="2980" y="2341"/>
                        <a:pt x="2975" y="2353"/>
                        <a:pt x="2971" y="2364"/>
                      </a:cubicBezTo>
                      <a:cubicBezTo>
                        <a:pt x="2969" y="2370"/>
                        <a:pt x="2968" y="2377"/>
                        <a:pt x="2966" y="2384"/>
                      </a:cubicBezTo>
                      <a:lnTo>
                        <a:pt x="2965" y="2391"/>
                      </a:lnTo>
                      <a:lnTo>
                        <a:pt x="2963" y="2398"/>
                      </a:lnTo>
                      <a:cubicBezTo>
                        <a:pt x="2961" y="2403"/>
                        <a:pt x="2960" y="2408"/>
                        <a:pt x="2959" y="2412"/>
                      </a:cubicBezTo>
                      <a:lnTo>
                        <a:pt x="2951" y="2447"/>
                      </a:lnTo>
                      <a:lnTo>
                        <a:pt x="2950" y="2454"/>
                      </a:lnTo>
                      <a:lnTo>
                        <a:pt x="2949" y="2463"/>
                      </a:lnTo>
                      <a:cubicBezTo>
                        <a:pt x="2927" y="2443"/>
                        <a:pt x="2904" y="2426"/>
                        <a:pt x="2883" y="2406"/>
                      </a:cubicBezTo>
                      <a:cubicBezTo>
                        <a:pt x="2858" y="2386"/>
                        <a:pt x="2834" y="2367"/>
                        <a:pt x="2809" y="2349"/>
                      </a:cubicBezTo>
                      <a:cubicBezTo>
                        <a:pt x="2780" y="2330"/>
                        <a:pt x="2752" y="2312"/>
                        <a:pt x="2729" y="2299"/>
                      </a:cubicBezTo>
                      <a:cubicBezTo>
                        <a:pt x="2677" y="2267"/>
                        <a:pt x="2619" y="2238"/>
                        <a:pt x="2559" y="2212"/>
                      </a:cubicBezTo>
                      <a:cubicBezTo>
                        <a:pt x="2505" y="2190"/>
                        <a:pt x="2446" y="2169"/>
                        <a:pt x="2379" y="2151"/>
                      </a:cubicBezTo>
                      <a:cubicBezTo>
                        <a:pt x="2348" y="2143"/>
                        <a:pt x="2317" y="2135"/>
                        <a:pt x="2286" y="2129"/>
                      </a:cubicBezTo>
                      <a:cubicBezTo>
                        <a:pt x="2248" y="2120"/>
                        <a:pt x="2216" y="2115"/>
                        <a:pt x="2186" y="2109"/>
                      </a:cubicBezTo>
                      <a:cubicBezTo>
                        <a:pt x="2153" y="2104"/>
                        <a:pt x="2122" y="2103"/>
                        <a:pt x="2095" y="2102"/>
                      </a:cubicBezTo>
                      <a:cubicBezTo>
                        <a:pt x="2083" y="2102"/>
                        <a:pt x="2069" y="2101"/>
                        <a:pt x="2057" y="2101"/>
                      </a:cubicBezTo>
                      <a:cubicBezTo>
                        <a:pt x="2034" y="2101"/>
                        <a:pt x="2012" y="2102"/>
                        <a:pt x="1991" y="2102"/>
                      </a:cubicBezTo>
                      <a:cubicBezTo>
                        <a:pt x="1924" y="2106"/>
                        <a:pt x="1857" y="2118"/>
                        <a:pt x="1794" y="2129"/>
                      </a:cubicBezTo>
                      <a:cubicBezTo>
                        <a:pt x="1739" y="2139"/>
                        <a:pt x="1681" y="2155"/>
                        <a:pt x="1606" y="2176"/>
                      </a:cubicBezTo>
                      <a:cubicBezTo>
                        <a:pt x="1601" y="2178"/>
                        <a:pt x="1595" y="2180"/>
                        <a:pt x="1590" y="2181"/>
                      </a:cubicBezTo>
                      <a:lnTo>
                        <a:pt x="1550" y="2196"/>
                      </a:lnTo>
                      <a:lnTo>
                        <a:pt x="1506" y="2211"/>
                      </a:lnTo>
                      <a:lnTo>
                        <a:pt x="1460" y="2227"/>
                      </a:lnTo>
                      <a:lnTo>
                        <a:pt x="1439" y="2235"/>
                      </a:lnTo>
                      <a:cubicBezTo>
                        <a:pt x="1434" y="2236"/>
                        <a:pt x="1430" y="2238"/>
                        <a:pt x="1424" y="2240"/>
                      </a:cubicBezTo>
                      <a:lnTo>
                        <a:pt x="1415" y="2243"/>
                      </a:lnTo>
                      <a:cubicBezTo>
                        <a:pt x="1399" y="2250"/>
                        <a:pt x="1380" y="2258"/>
                        <a:pt x="1364" y="2264"/>
                      </a:cubicBezTo>
                      <a:cubicBezTo>
                        <a:pt x="1307" y="2288"/>
                        <a:pt x="1249" y="2314"/>
                        <a:pt x="1190" y="2345"/>
                      </a:cubicBezTo>
                      <a:cubicBezTo>
                        <a:pt x="1135" y="2374"/>
                        <a:pt x="1078" y="2407"/>
                        <a:pt x="1022" y="2444"/>
                      </a:cubicBezTo>
                      <a:cubicBezTo>
                        <a:pt x="996" y="2462"/>
                        <a:pt x="970" y="2479"/>
                        <a:pt x="945" y="2499"/>
                      </a:cubicBezTo>
                      <a:cubicBezTo>
                        <a:pt x="917" y="2519"/>
                        <a:pt x="890" y="2540"/>
                        <a:pt x="864" y="2561"/>
                      </a:cubicBezTo>
                      <a:lnTo>
                        <a:pt x="828" y="2591"/>
                      </a:lnTo>
                      <a:lnTo>
                        <a:pt x="824" y="2593"/>
                      </a:lnTo>
                      <a:cubicBezTo>
                        <a:pt x="819" y="2598"/>
                        <a:pt x="814" y="2603"/>
                        <a:pt x="809" y="2607"/>
                      </a:cubicBezTo>
                      <a:lnTo>
                        <a:pt x="787" y="2626"/>
                      </a:lnTo>
                      <a:lnTo>
                        <a:pt x="751" y="2658"/>
                      </a:lnTo>
                      <a:lnTo>
                        <a:pt x="715" y="2690"/>
                      </a:lnTo>
                      <a:lnTo>
                        <a:pt x="709" y="2695"/>
                      </a:lnTo>
                      <a:cubicBezTo>
                        <a:pt x="699" y="2704"/>
                        <a:pt x="692" y="2710"/>
                        <a:pt x="683" y="2719"/>
                      </a:cubicBezTo>
                      <a:lnTo>
                        <a:pt x="653" y="2748"/>
                      </a:lnTo>
                      <a:lnTo>
                        <a:pt x="625" y="2778"/>
                      </a:lnTo>
                      <a:lnTo>
                        <a:pt x="597" y="2805"/>
                      </a:lnTo>
                      <a:lnTo>
                        <a:pt x="571" y="2832"/>
                      </a:lnTo>
                      <a:lnTo>
                        <a:pt x="564" y="2840"/>
                      </a:lnTo>
                      <a:lnTo>
                        <a:pt x="548" y="2856"/>
                      </a:lnTo>
                      <a:lnTo>
                        <a:pt x="533" y="2874"/>
                      </a:lnTo>
                      <a:cubicBezTo>
                        <a:pt x="510" y="2897"/>
                        <a:pt x="488" y="2923"/>
                        <a:pt x="467" y="2949"/>
                      </a:cubicBezTo>
                      <a:cubicBezTo>
                        <a:pt x="430" y="2995"/>
                        <a:pt x="392" y="3044"/>
                        <a:pt x="355" y="3101"/>
                      </a:cubicBezTo>
                      <a:cubicBezTo>
                        <a:pt x="325" y="3149"/>
                        <a:pt x="296" y="3200"/>
                        <a:pt x="261" y="3271"/>
                      </a:cubicBezTo>
                      <a:cubicBezTo>
                        <a:pt x="246" y="3299"/>
                        <a:pt x="234" y="3328"/>
                        <a:pt x="221" y="3356"/>
                      </a:cubicBezTo>
                      <a:cubicBezTo>
                        <a:pt x="206" y="3386"/>
                        <a:pt x="194" y="3417"/>
                        <a:pt x="182" y="3448"/>
                      </a:cubicBezTo>
                      <a:cubicBezTo>
                        <a:pt x="175" y="3467"/>
                        <a:pt x="169" y="3483"/>
                        <a:pt x="163" y="3502"/>
                      </a:cubicBezTo>
                      <a:lnTo>
                        <a:pt x="158" y="3515"/>
                      </a:lnTo>
                      <a:lnTo>
                        <a:pt x="142" y="3558"/>
                      </a:lnTo>
                      <a:lnTo>
                        <a:pt x="127" y="3601"/>
                      </a:lnTo>
                      <a:cubicBezTo>
                        <a:pt x="124" y="3608"/>
                        <a:pt x="123" y="3611"/>
                        <a:pt x="122" y="3615"/>
                      </a:cubicBezTo>
                      <a:lnTo>
                        <a:pt x="119" y="3625"/>
                      </a:lnTo>
                      <a:lnTo>
                        <a:pt x="117" y="3636"/>
                      </a:lnTo>
                      <a:lnTo>
                        <a:pt x="95" y="3709"/>
                      </a:lnTo>
                      <a:lnTo>
                        <a:pt x="90" y="3725"/>
                      </a:lnTo>
                      <a:cubicBezTo>
                        <a:pt x="86" y="3737"/>
                        <a:pt x="83" y="3749"/>
                        <a:pt x="79" y="3760"/>
                      </a:cubicBezTo>
                      <a:cubicBezTo>
                        <a:pt x="75" y="3775"/>
                        <a:pt x="71" y="3787"/>
                        <a:pt x="69" y="3801"/>
                      </a:cubicBezTo>
                      <a:cubicBezTo>
                        <a:pt x="61" y="3832"/>
                        <a:pt x="54" y="3864"/>
                        <a:pt x="47" y="3895"/>
                      </a:cubicBezTo>
                      <a:cubicBezTo>
                        <a:pt x="40" y="3929"/>
                        <a:pt x="34" y="3963"/>
                        <a:pt x="29" y="3998"/>
                      </a:cubicBezTo>
                      <a:cubicBezTo>
                        <a:pt x="24" y="4030"/>
                        <a:pt x="21" y="4061"/>
                        <a:pt x="18" y="4094"/>
                      </a:cubicBezTo>
                      <a:cubicBezTo>
                        <a:pt x="16" y="4106"/>
                        <a:pt x="15" y="4120"/>
                        <a:pt x="14" y="4131"/>
                      </a:cubicBezTo>
                      <a:lnTo>
                        <a:pt x="10" y="4176"/>
                      </a:lnTo>
                      <a:lnTo>
                        <a:pt x="7" y="4224"/>
                      </a:lnTo>
                      <a:lnTo>
                        <a:pt x="5" y="4233"/>
                      </a:lnTo>
                      <a:cubicBezTo>
                        <a:pt x="4" y="4245"/>
                        <a:pt x="4" y="4259"/>
                        <a:pt x="3" y="4271"/>
                      </a:cubicBezTo>
                      <a:lnTo>
                        <a:pt x="2" y="4313"/>
                      </a:lnTo>
                      <a:lnTo>
                        <a:pt x="0" y="4357"/>
                      </a:lnTo>
                      <a:lnTo>
                        <a:pt x="0" y="4374"/>
                      </a:lnTo>
                      <a:lnTo>
                        <a:pt x="0" y="4420"/>
                      </a:lnTo>
                      <a:cubicBezTo>
                        <a:pt x="2" y="4436"/>
                        <a:pt x="3" y="4451"/>
                        <a:pt x="5" y="4468"/>
                      </a:cubicBezTo>
                      <a:cubicBezTo>
                        <a:pt x="8" y="4485"/>
                        <a:pt x="13" y="4502"/>
                        <a:pt x="16" y="4518"/>
                      </a:cubicBezTo>
                      <a:cubicBezTo>
                        <a:pt x="23" y="4548"/>
                        <a:pt x="30" y="4578"/>
                        <a:pt x="40" y="4610"/>
                      </a:cubicBezTo>
                      <a:cubicBezTo>
                        <a:pt x="45" y="4625"/>
                        <a:pt x="50" y="4640"/>
                        <a:pt x="55" y="4655"/>
                      </a:cubicBezTo>
                      <a:lnTo>
                        <a:pt x="57" y="4661"/>
                      </a:lnTo>
                      <a:lnTo>
                        <a:pt x="61" y="4673"/>
                      </a:lnTo>
                      <a:cubicBezTo>
                        <a:pt x="70" y="4697"/>
                        <a:pt x="77" y="4722"/>
                        <a:pt x="86" y="4746"/>
                      </a:cubicBezTo>
                      <a:lnTo>
                        <a:pt x="102" y="4794"/>
                      </a:lnTo>
                      <a:lnTo>
                        <a:pt x="112" y="4825"/>
                      </a:lnTo>
                      <a:lnTo>
                        <a:pt x="124" y="4856"/>
                      </a:lnTo>
                      <a:lnTo>
                        <a:pt x="127" y="4861"/>
                      </a:lnTo>
                      <a:lnTo>
                        <a:pt x="147" y="4914"/>
                      </a:lnTo>
                      <a:lnTo>
                        <a:pt x="162" y="4951"/>
                      </a:lnTo>
                      <a:lnTo>
                        <a:pt x="168" y="4967"/>
                      </a:lnTo>
                      <a:lnTo>
                        <a:pt x="174" y="4985"/>
                      </a:lnTo>
                      <a:cubicBezTo>
                        <a:pt x="175" y="4988"/>
                        <a:pt x="177" y="4992"/>
                        <a:pt x="178" y="4995"/>
                      </a:cubicBezTo>
                      <a:lnTo>
                        <a:pt x="200" y="5047"/>
                      </a:lnTo>
                      <a:lnTo>
                        <a:pt x="231" y="5120"/>
                      </a:lnTo>
                      <a:lnTo>
                        <a:pt x="237" y="5135"/>
                      </a:lnTo>
                      <a:cubicBezTo>
                        <a:pt x="240" y="5141"/>
                        <a:pt x="242" y="5147"/>
                        <a:pt x="246" y="5155"/>
                      </a:cubicBezTo>
                      <a:cubicBezTo>
                        <a:pt x="252" y="5168"/>
                        <a:pt x="260" y="5180"/>
                        <a:pt x="265" y="5192"/>
                      </a:cubicBezTo>
                      <a:cubicBezTo>
                        <a:pt x="289" y="5239"/>
                        <a:pt x="313" y="5285"/>
                        <a:pt x="340" y="5328"/>
                      </a:cubicBezTo>
                      <a:cubicBezTo>
                        <a:pt x="365" y="5368"/>
                        <a:pt x="394" y="5408"/>
                        <a:pt x="430" y="5450"/>
                      </a:cubicBezTo>
                      <a:cubicBezTo>
                        <a:pt x="457" y="5485"/>
                        <a:pt x="491" y="5521"/>
                        <a:pt x="535" y="5563"/>
                      </a:cubicBezTo>
                      <a:cubicBezTo>
                        <a:pt x="574" y="5603"/>
                        <a:pt x="615" y="5639"/>
                        <a:pt x="656" y="5672"/>
                      </a:cubicBezTo>
                      <a:cubicBezTo>
                        <a:pt x="675" y="5688"/>
                        <a:pt x="695" y="5704"/>
                        <a:pt x="718" y="5719"/>
                      </a:cubicBezTo>
                      <a:cubicBezTo>
                        <a:pt x="726" y="5726"/>
                        <a:pt x="734" y="5732"/>
                        <a:pt x="744" y="5739"/>
                      </a:cubicBezTo>
                      <a:lnTo>
                        <a:pt x="749" y="5743"/>
                      </a:lnTo>
                      <a:lnTo>
                        <a:pt x="752" y="5745"/>
                      </a:lnTo>
                      <a:cubicBezTo>
                        <a:pt x="759" y="5749"/>
                        <a:pt x="764" y="5754"/>
                        <a:pt x="771" y="5758"/>
                      </a:cubicBezTo>
                      <a:lnTo>
                        <a:pt x="773" y="5759"/>
                      </a:lnTo>
                      <a:lnTo>
                        <a:pt x="775" y="5760"/>
                      </a:lnTo>
                      <a:lnTo>
                        <a:pt x="844" y="5807"/>
                      </a:lnTo>
                      <a:lnTo>
                        <a:pt x="888" y="5836"/>
                      </a:lnTo>
                      <a:cubicBezTo>
                        <a:pt x="888" y="5836"/>
                        <a:pt x="889" y="5837"/>
                        <a:pt x="890" y="5837"/>
                      </a:cubicBezTo>
                      <a:lnTo>
                        <a:pt x="891" y="5839"/>
                      </a:lnTo>
                      <a:cubicBezTo>
                        <a:pt x="894" y="5842"/>
                        <a:pt x="896" y="5843"/>
                        <a:pt x="899" y="5845"/>
                      </a:cubicBezTo>
                      <a:lnTo>
                        <a:pt x="903" y="5847"/>
                      </a:lnTo>
                      <a:cubicBezTo>
                        <a:pt x="916" y="5855"/>
                        <a:pt x="929" y="5862"/>
                        <a:pt x="942" y="5868"/>
                      </a:cubicBezTo>
                      <a:lnTo>
                        <a:pt x="1014" y="5908"/>
                      </a:lnTo>
                      <a:lnTo>
                        <a:pt x="1022" y="5913"/>
                      </a:lnTo>
                      <a:lnTo>
                        <a:pt x="1033" y="5918"/>
                      </a:lnTo>
                      <a:lnTo>
                        <a:pt x="1061" y="5930"/>
                      </a:lnTo>
                      <a:lnTo>
                        <a:pt x="1101" y="5950"/>
                      </a:lnTo>
                      <a:lnTo>
                        <a:pt x="1141" y="5969"/>
                      </a:lnTo>
                      <a:cubicBezTo>
                        <a:pt x="1151" y="5973"/>
                        <a:pt x="1161" y="5976"/>
                        <a:pt x="1169" y="5981"/>
                      </a:cubicBezTo>
                      <a:lnTo>
                        <a:pt x="1182" y="5986"/>
                      </a:lnTo>
                      <a:lnTo>
                        <a:pt x="1243" y="6010"/>
                      </a:lnTo>
                      <a:lnTo>
                        <a:pt x="1267" y="6021"/>
                      </a:lnTo>
                      <a:lnTo>
                        <a:pt x="1272" y="6023"/>
                      </a:lnTo>
                      <a:cubicBezTo>
                        <a:pt x="1276" y="6025"/>
                        <a:pt x="1279" y="6026"/>
                        <a:pt x="1282" y="6027"/>
                      </a:cubicBezTo>
                      <a:lnTo>
                        <a:pt x="1287" y="6028"/>
                      </a:lnTo>
                      <a:cubicBezTo>
                        <a:pt x="1297" y="6035"/>
                        <a:pt x="1307" y="6042"/>
                        <a:pt x="1318" y="6049"/>
                      </a:cubicBezTo>
                      <a:cubicBezTo>
                        <a:pt x="1327" y="6054"/>
                        <a:pt x="1334" y="6059"/>
                        <a:pt x="1343" y="6064"/>
                      </a:cubicBezTo>
                      <a:lnTo>
                        <a:pt x="1354" y="6071"/>
                      </a:lnTo>
                      <a:lnTo>
                        <a:pt x="1367" y="6078"/>
                      </a:lnTo>
                      <a:lnTo>
                        <a:pt x="1385" y="6090"/>
                      </a:lnTo>
                      <a:lnTo>
                        <a:pt x="1400" y="6099"/>
                      </a:lnTo>
                      <a:lnTo>
                        <a:pt x="1423" y="6113"/>
                      </a:lnTo>
                      <a:cubicBezTo>
                        <a:pt x="1442" y="6125"/>
                        <a:pt x="1460" y="6135"/>
                        <a:pt x="1480" y="6146"/>
                      </a:cubicBezTo>
                      <a:cubicBezTo>
                        <a:pt x="1493" y="6155"/>
                        <a:pt x="1507" y="6164"/>
                        <a:pt x="1521" y="6171"/>
                      </a:cubicBezTo>
                      <a:cubicBezTo>
                        <a:pt x="1527" y="6175"/>
                        <a:pt x="1533" y="6177"/>
                        <a:pt x="1539" y="6181"/>
                      </a:cubicBezTo>
                      <a:lnTo>
                        <a:pt x="1544" y="6184"/>
                      </a:lnTo>
                      <a:lnTo>
                        <a:pt x="1553" y="6190"/>
                      </a:lnTo>
                      <a:cubicBezTo>
                        <a:pt x="1560" y="6193"/>
                        <a:pt x="1569" y="6197"/>
                        <a:pt x="1575" y="6201"/>
                      </a:cubicBezTo>
                      <a:lnTo>
                        <a:pt x="1584" y="6206"/>
                      </a:lnTo>
                      <a:cubicBezTo>
                        <a:pt x="1609" y="6218"/>
                        <a:pt x="1635" y="6232"/>
                        <a:pt x="1658" y="6243"/>
                      </a:cubicBezTo>
                      <a:cubicBezTo>
                        <a:pt x="1696" y="6262"/>
                        <a:pt x="1739" y="6278"/>
                        <a:pt x="1790" y="6299"/>
                      </a:cubicBezTo>
                      <a:lnTo>
                        <a:pt x="1796" y="6301"/>
                      </a:lnTo>
                      <a:lnTo>
                        <a:pt x="1801" y="6303"/>
                      </a:lnTo>
                      <a:lnTo>
                        <a:pt x="1818" y="6308"/>
                      </a:lnTo>
                      <a:lnTo>
                        <a:pt x="1835" y="6313"/>
                      </a:lnTo>
                      <a:lnTo>
                        <a:pt x="1869" y="6325"/>
                      </a:lnTo>
                      <a:lnTo>
                        <a:pt x="1904" y="6336"/>
                      </a:lnTo>
                      <a:lnTo>
                        <a:pt x="1928" y="6344"/>
                      </a:lnTo>
                      <a:lnTo>
                        <a:pt x="1931" y="6345"/>
                      </a:lnTo>
                      <a:lnTo>
                        <a:pt x="1936" y="6346"/>
                      </a:lnTo>
                      <a:lnTo>
                        <a:pt x="2037" y="6372"/>
                      </a:lnTo>
                      <a:lnTo>
                        <a:pt x="2058" y="6377"/>
                      </a:lnTo>
                      <a:lnTo>
                        <a:pt x="2064" y="6378"/>
                      </a:lnTo>
                      <a:lnTo>
                        <a:pt x="2069" y="6380"/>
                      </a:lnTo>
                      <a:cubicBezTo>
                        <a:pt x="2072" y="6381"/>
                        <a:pt x="2074" y="6381"/>
                        <a:pt x="2077" y="6381"/>
                      </a:cubicBezTo>
                      <a:lnTo>
                        <a:pt x="2080" y="6382"/>
                      </a:lnTo>
                      <a:cubicBezTo>
                        <a:pt x="2105" y="6387"/>
                        <a:pt x="2129" y="6393"/>
                        <a:pt x="2153" y="6398"/>
                      </a:cubicBezTo>
                      <a:lnTo>
                        <a:pt x="2176" y="6403"/>
                      </a:lnTo>
                      <a:lnTo>
                        <a:pt x="2201" y="6408"/>
                      </a:lnTo>
                      <a:lnTo>
                        <a:pt x="2208" y="6409"/>
                      </a:lnTo>
                      <a:cubicBezTo>
                        <a:pt x="2214" y="6411"/>
                        <a:pt x="2223" y="6412"/>
                        <a:pt x="2229" y="6413"/>
                      </a:cubicBezTo>
                      <a:lnTo>
                        <a:pt x="2237" y="6414"/>
                      </a:lnTo>
                      <a:lnTo>
                        <a:pt x="2304" y="6426"/>
                      </a:lnTo>
                      <a:lnTo>
                        <a:pt x="2371" y="6438"/>
                      </a:lnTo>
                      <a:cubicBezTo>
                        <a:pt x="2377" y="6439"/>
                        <a:pt x="2384" y="6440"/>
                        <a:pt x="2391" y="6442"/>
                      </a:cubicBezTo>
                      <a:lnTo>
                        <a:pt x="2460" y="6452"/>
                      </a:lnTo>
                      <a:lnTo>
                        <a:pt x="2492" y="6457"/>
                      </a:lnTo>
                      <a:lnTo>
                        <a:pt x="2530" y="6464"/>
                      </a:lnTo>
                      <a:lnTo>
                        <a:pt x="2537" y="6465"/>
                      </a:lnTo>
                      <a:cubicBezTo>
                        <a:pt x="2544" y="6466"/>
                        <a:pt x="2551" y="6468"/>
                        <a:pt x="2557" y="6468"/>
                      </a:cubicBezTo>
                      <a:lnTo>
                        <a:pt x="2685" y="6483"/>
                      </a:lnTo>
                      <a:cubicBezTo>
                        <a:pt x="2698" y="6485"/>
                        <a:pt x="2714" y="6486"/>
                        <a:pt x="2728" y="6488"/>
                      </a:cubicBezTo>
                      <a:lnTo>
                        <a:pt x="2733" y="6488"/>
                      </a:lnTo>
                      <a:lnTo>
                        <a:pt x="2747" y="6489"/>
                      </a:lnTo>
                      <a:lnTo>
                        <a:pt x="2758" y="6490"/>
                      </a:lnTo>
                      <a:cubicBezTo>
                        <a:pt x="2805" y="6494"/>
                        <a:pt x="2853" y="6497"/>
                        <a:pt x="2901" y="6501"/>
                      </a:cubicBezTo>
                      <a:cubicBezTo>
                        <a:pt x="2906" y="6501"/>
                        <a:pt x="2912" y="6501"/>
                        <a:pt x="2917" y="6502"/>
                      </a:cubicBezTo>
                      <a:cubicBezTo>
                        <a:pt x="2927" y="6504"/>
                        <a:pt x="2937" y="6504"/>
                        <a:pt x="2948" y="6504"/>
                      </a:cubicBezTo>
                      <a:lnTo>
                        <a:pt x="2958" y="6504"/>
                      </a:lnTo>
                      <a:cubicBezTo>
                        <a:pt x="2984" y="6505"/>
                        <a:pt x="3009" y="6505"/>
                        <a:pt x="3035" y="6505"/>
                      </a:cubicBezTo>
                      <a:cubicBezTo>
                        <a:pt x="3064" y="6505"/>
                        <a:pt x="3093" y="6505"/>
                        <a:pt x="3121" y="6504"/>
                      </a:cubicBezTo>
                      <a:cubicBezTo>
                        <a:pt x="3169" y="6502"/>
                        <a:pt x="3216" y="6500"/>
                        <a:pt x="3267" y="6494"/>
                      </a:cubicBezTo>
                      <a:cubicBezTo>
                        <a:pt x="3291" y="6491"/>
                        <a:pt x="3314" y="6489"/>
                        <a:pt x="3339" y="6486"/>
                      </a:cubicBezTo>
                      <a:cubicBezTo>
                        <a:pt x="3367" y="6483"/>
                        <a:pt x="3396" y="6479"/>
                        <a:pt x="3423" y="6474"/>
                      </a:cubicBezTo>
                      <a:cubicBezTo>
                        <a:pt x="3462" y="6468"/>
                        <a:pt x="3502" y="6459"/>
                        <a:pt x="3541" y="6453"/>
                      </a:cubicBezTo>
                      <a:lnTo>
                        <a:pt x="3572" y="6448"/>
                      </a:lnTo>
                      <a:lnTo>
                        <a:pt x="3607" y="6442"/>
                      </a:lnTo>
                      <a:lnTo>
                        <a:pt x="3641" y="6435"/>
                      </a:lnTo>
                      <a:lnTo>
                        <a:pt x="3654" y="6433"/>
                      </a:lnTo>
                      <a:cubicBezTo>
                        <a:pt x="3660" y="6432"/>
                        <a:pt x="3665" y="6430"/>
                        <a:pt x="3672" y="6429"/>
                      </a:cubicBezTo>
                      <a:lnTo>
                        <a:pt x="3751" y="6412"/>
                      </a:lnTo>
                      <a:lnTo>
                        <a:pt x="3793" y="6403"/>
                      </a:lnTo>
                      <a:lnTo>
                        <a:pt x="3811" y="6399"/>
                      </a:lnTo>
                      <a:cubicBezTo>
                        <a:pt x="3830" y="6396"/>
                        <a:pt x="3849" y="6391"/>
                        <a:pt x="3866" y="6386"/>
                      </a:cubicBezTo>
                      <a:lnTo>
                        <a:pt x="4004" y="6352"/>
                      </a:lnTo>
                      <a:cubicBezTo>
                        <a:pt x="4017" y="6350"/>
                        <a:pt x="4029" y="6346"/>
                        <a:pt x="4040" y="6344"/>
                      </a:cubicBezTo>
                      <a:cubicBezTo>
                        <a:pt x="4041" y="6344"/>
                        <a:pt x="4042" y="6342"/>
                        <a:pt x="4045" y="6342"/>
                      </a:cubicBezTo>
                      <a:lnTo>
                        <a:pt x="4055" y="6340"/>
                      </a:lnTo>
                      <a:lnTo>
                        <a:pt x="4073" y="6335"/>
                      </a:lnTo>
                      <a:lnTo>
                        <a:pt x="4142" y="6315"/>
                      </a:lnTo>
                      <a:lnTo>
                        <a:pt x="4211" y="6295"/>
                      </a:lnTo>
                      <a:lnTo>
                        <a:pt x="4219" y="6293"/>
                      </a:lnTo>
                      <a:cubicBezTo>
                        <a:pt x="4225" y="6291"/>
                        <a:pt x="4230" y="6290"/>
                        <a:pt x="4233" y="6288"/>
                      </a:cubicBezTo>
                      <a:lnTo>
                        <a:pt x="4258" y="6279"/>
                      </a:lnTo>
                      <a:lnTo>
                        <a:pt x="4282" y="6272"/>
                      </a:lnTo>
                      <a:lnTo>
                        <a:pt x="4344" y="6251"/>
                      </a:lnTo>
                      <a:lnTo>
                        <a:pt x="4402" y="6232"/>
                      </a:lnTo>
                      <a:lnTo>
                        <a:pt x="4489" y="6202"/>
                      </a:lnTo>
                      <a:lnTo>
                        <a:pt x="4545" y="6182"/>
                      </a:lnTo>
                      <a:lnTo>
                        <a:pt x="4577" y="6171"/>
                      </a:lnTo>
                      <a:lnTo>
                        <a:pt x="4642" y="6149"/>
                      </a:lnTo>
                      <a:lnTo>
                        <a:pt x="4698" y="6130"/>
                      </a:lnTo>
                      <a:lnTo>
                        <a:pt x="4755" y="6110"/>
                      </a:lnTo>
                      <a:lnTo>
                        <a:pt x="4786" y="6100"/>
                      </a:lnTo>
                      <a:cubicBezTo>
                        <a:pt x="4791" y="6099"/>
                        <a:pt x="4794" y="6097"/>
                        <a:pt x="4799" y="6095"/>
                      </a:cubicBezTo>
                      <a:lnTo>
                        <a:pt x="4806" y="6093"/>
                      </a:lnTo>
                      <a:lnTo>
                        <a:pt x="4916" y="6048"/>
                      </a:lnTo>
                      <a:lnTo>
                        <a:pt x="4928" y="6042"/>
                      </a:lnTo>
                      <a:cubicBezTo>
                        <a:pt x="4941" y="6037"/>
                        <a:pt x="4954" y="6032"/>
                        <a:pt x="4967" y="6026"/>
                      </a:cubicBezTo>
                      <a:lnTo>
                        <a:pt x="5066" y="5979"/>
                      </a:lnTo>
                      <a:cubicBezTo>
                        <a:pt x="5081" y="5970"/>
                        <a:pt x="5097" y="5963"/>
                        <a:pt x="5113" y="5955"/>
                      </a:cubicBezTo>
                      <a:cubicBezTo>
                        <a:pt x="5123" y="5951"/>
                        <a:pt x="5127" y="5949"/>
                        <a:pt x="5132" y="5946"/>
                      </a:cubicBezTo>
                      <a:lnTo>
                        <a:pt x="5200" y="5912"/>
                      </a:lnTo>
                      <a:lnTo>
                        <a:pt x="5307" y="5856"/>
                      </a:lnTo>
                      <a:cubicBezTo>
                        <a:pt x="5321" y="5848"/>
                        <a:pt x="5338" y="5839"/>
                        <a:pt x="5354" y="5831"/>
                      </a:cubicBezTo>
                      <a:lnTo>
                        <a:pt x="5390" y="5812"/>
                      </a:lnTo>
                      <a:cubicBezTo>
                        <a:pt x="5424" y="5794"/>
                        <a:pt x="5457" y="5778"/>
                        <a:pt x="5491" y="5759"/>
                      </a:cubicBezTo>
                      <a:cubicBezTo>
                        <a:pt x="5522" y="5743"/>
                        <a:pt x="5554" y="5727"/>
                        <a:pt x="5585" y="5711"/>
                      </a:cubicBezTo>
                      <a:cubicBezTo>
                        <a:pt x="5605" y="5700"/>
                        <a:pt x="5625" y="5690"/>
                        <a:pt x="5644" y="5680"/>
                      </a:cubicBezTo>
                      <a:lnTo>
                        <a:pt x="5667" y="5667"/>
                      </a:lnTo>
                      <a:cubicBezTo>
                        <a:pt x="5704" y="5647"/>
                        <a:pt x="5742" y="5625"/>
                        <a:pt x="5780" y="5605"/>
                      </a:cubicBezTo>
                      <a:lnTo>
                        <a:pt x="5798" y="5593"/>
                      </a:lnTo>
                      <a:lnTo>
                        <a:pt x="5805" y="5589"/>
                      </a:lnTo>
                      <a:lnTo>
                        <a:pt x="5823" y="5578"/>
                      </a:lnTo>
                      <a:lnTo>
                        <a:pt x="5870" y="5548"/>
                      </a:lnTo>
                      <a:cubicBezTo>
                        <a:pt x="5883" y="5542"/>
                        <a:pt x="5889" y="5538"/>
                        <a:pt x="5896" y="5533"/>
                      </a:cubicBezTo>
                      <a:lnTo>
                        <a:pt x="5956" y="5494"/>
                      </a:lnTo>
                      <a:lnTo>
                        <a:pt x="5968" y="5485"/>
                      </a:lnTo>
                      <a:lnTo>
                        <a:pt x="5981" y="5477"/>
                      </a:lnTo>
                      <a:lnTo>
                        <a:pt x="5991" y="5472"/>
                      </a:lnTo>
                      <a:lnTo>
                        <a:pt x="6014" y="5454"/>
                      </a:lnTo>
                      <a:lnTo>
                        <a:pt x="6039" y="5436"/>
                      </a:lnTo>
                      <a:lnTo>
                        <a:pt x="6061" y="5419"/>
                      </a:lnTo>
                      <a:lnTo>
                        <a:pt x="6081" y="5404"/>
                      </a:lnTo>
                      <a:cubicBezTo>
                        <a:pt x="6090" y="5398"/>
                        <a:pt x="6099" y="5392"/>
                        <a:pt x="6106" y="5384"/>
                      </a:cubicBezTo>
                      <a:lnTo>
                        <a:pt x="6112" y="5379"/>
                      </a:lnTo>
                      <a:lnTo>
                        <a:pt x="6205" y="5306"/>
                      </a:lnTo>
                      <a:cubicBezTo>
                        <a:pt x="6207" y="5305"/>
                        <a:pt x="6209" y="5304"/>
                        <a:pt x="6210" y="5302"/>
                      </a:cubicBezTo>
                      <a:lnTo>
                        <a:pt x="6214" y="5299"/>
                      </a:lnTo>
                      <a:lnTo>
                        <a:pt x="6231" y="5285"/>
                      </a:lnTo>
                      <a:lnTo>
                        <a:pt x="6261" y="5260"/>
                      </a:lnTo>
                      <a:lnTo>
                        <a:pt x="6290" y="5234"/>
                      </a:lnTo>
                      <a:lnTo>
                        <a:pt x="6339" y="5193"/>
                      </a:lnTo>
                      <a:lnTo>
                        <a:pt x="6343" y="5189"/>
                      </a:lnTo>
                      <a:cubicBezTo>
                        <a:pt x="6347" y="5186"/>
                        <a:pt x="6352" y="5181"/>
                        <a:pt x="6356" y="5177"/>
                      </a:cubicBezTo>
                      <a:lnTo>
                        <a:pt x="6404" y="5134"/>
                      </a:lnTo>
                      <a:lnTo>
                        <a:pt x="6451" y="5089"/>
                      </a:lnTo>
                      <a:lnTo>
                        <a:pt x="6470" y="5070"/>
                      </a:lnTo>
                      <a:lnTo>
                        <a:pt x="6487" y="5053"/>
                      </a:lnTo>
                      <a:lnTo>
                        <a:pt x="6495" y="5044"/>
                      </a:lnTo>
                      <a:lnTo>
                        <a:pt x="6501" y="5039"/>
                      </a:lnTo>
                      <a:lnTo>
                        <a:pt x="6506" y="5034"/>
                      </a:lnTo>
                      <a:lnTo>
                        <a:pt x="6553" y="4987"/>
                      </a:lnTo>
                      <a:lnTo>
                        <a:pt x="6600" y="4939"/>
                      </a:lnTo>
                      <a:lnTo>
                        <a:pt x="6615" y="4924"/>
                      </a:lnTo>
                      <a:lnTo>
                        <a:pt x="6665" y="4868"/>
                      </a:lnTo>
                      <a:lnTo>
                        <a:pt x="6703" y="4827"/>
                      </a:lnTo>
                      <a:cubicBezTo>
                        <a:pt x="6710" y="4820"/>
                        <a:pt x="6718" y="4812"/>
                        <a:pt x="6724" y="4804"/>
                      </a:cubicBezTo>
                      <a:lnTo>
                        <a:pt x="6728" y="4799"/>
                      </a:lnTo>
                      <a:cubicBezTo>
                        <a:pt x="6745" y="4780"/>
                        <a:pt x="6760" y="4759"/>
                        <a:pt x="6777" y="4735"/>
                      </a:cubicBezTo>
                      <a:cubicBezTo>
                        <a:pt x="6787" y="4722"/>
                        <a:pt x="6797" y="4707"/>
                        <a:pt x="6807" y="4691"/>
                      </a:cubicBezTo>
                      <a:lnTo>
                        <a:pt x="6812" y="4684"/>
                      </a:lnTo>
                      <a:cubicBezTo>
                        <a:pt x="6821" y="4671"/>
                        <a:pt x="6830" y="4657"/>
                        <a:pt x="6837" y="4643"/>
                      </a:cubicBezTo>
                      <a:lnTo>
                        <a:pt x="6854" y="4616"/>
                      </a:lnTo>
                      <a:lnTo>
                        <a:pt x="6871" y="4589"/>
                      </a:lnTo>
                      <a:lnTo>
                        <a:pt x="6882" y="4573"/>
                      </a:lnTo>
                      <a:lnTo>
                        <a:pt x="6898" y="4544"/>
                      </a:lnTo>
                      <a:lnTo>
                        <a:pt x="6913" y="4517"/>
                      </a:lnTo>
                      <a:lnTo>
                        <a:pt x="6925" y="4498"/>
                      </a:lnTo>
                      <a:lnTo>
                        <a:pt x="6929" y="4491"/>
                      </a:lnTo>
                      <a:cubicBezTo>
                        <a:pt x="6935" y="4480"/>
                        <a:pt x="6943" y="4468"/>
                        <a:pt x="6950" y="4457"/>
                      </a:cubicBezTo>
                      <a:lnTo>
                        <a:pt x="6957" y="4445"/>
                      </a:lnTo>
                      <a:lnTo>
                        <a:pt x="6965" y="4432"/>
                      </a:lnTo>
                      <a:lnTo>
                        <a:pt x="6970" y="4423"/>
                      </a:lnTo>
                      <a:lnTo>
                        <a:pt x="6974" y="4416"/>
                      </a:lnTo>
                      <a:cubicBezTo>
                        <a:pt x="6975" y="4414"/>
                        <a:pt x="6977" y="4411"/>
                        <a:pt x="6979" y="4409"/>
                      </a:cubicBezTo>
                      <a:cubicBezTo>
                        <a:pt x="6985" y="4399"/>
                        <a:pt x="6990" y="4388"/>
                        <a:pt x="6993" y="4378"/>
                      </a:cubicBezTo>
                      <a:lnTo>
                        <a:pt x="6996" y="4373"/>
                      </a:lnTo>
                      <a:lnTo>
                        <a:pt x="7001" y="4363"/>
                      </a:lnTo>
                      <a:lnTo>
                        <a:pt x="7008" y="4343"/>
                      </a:lnTo>
                      <a:lnTo>
                        <a:pt x="7011" y="4337"/>
                      </a:lnTo>
                      <a:cubicBezTo>
                        <a:pt x="7015" y="4329"/>
                        <a:pt x="7017" y="4323"/>
                        <a:pt x="7021" y="4315"/>
                      </a:cubicBezTo>
                      <a:lnTo>
                        <a:pt x="7023" y="4308"/>
                      </a:lnTo>
                      <a:cubicBezTo>
                        <a:pt x="7027" y="4301"/>
                        <a:pt x="7029" y="4292"/>
                        <a:pt x="7032" y="4284"/>
                      </a:cubicBezTo>
                      <a:lnTo>
                        <a:pt x="7034" y="4279"/>
                      </a:lnTo>
                      <a:lnTo>
                        <a:pt x="7038" y="4266"/>
                      </a:lnTo>
                      <a:cubicBezTo>
                        <a:pt x="7039" y="4261"/>
                        <a:pt x="7042" y="4256"/>
                        <a:pt x="7043" y="4251"/>
                      </a:cubicBezTo>
                      <a:lnTo>
                        <a:pt x="7044" y="4246"/>
                      </a:lnTo>
                      <a:lnTo>
                        <a:pt x="7048" y="4233"/>
                      </a:lnTo>
                      <a:lnTo>
                        <a:pt x="7053" y="4219"/>
                      </a:lnTo>
                      <a:cubicBezTo>
                        <a:pt x="7053" y="4215"/>
                        <a:pt x="7054" y="4213"/>
                        <a:pt x="7054" y="4212"/>
                      </a:cubicBezTo>
                      <a:lnTo>
                        <a:pt x="7058" y="4197"/>
                      </a:lnTo>
                      <a:cubicBezTo>
                        <a:pt x="7060" y="4187"/>
                        <a:pt x="7063" y="4176"/>
                        <a:pt x="7065" y="4164"/>
                      </a:cubicBezTo>
                      <a:cubicBezTo>
                        <a:pt x="7065" y="4162"/>
                        <a:pt x="7067" y="4159"/>
                        <a:pt x="7067" y="4157"/>
                      </a:cubicBezTo>
                      <a:lnTo>
                        <a:pt x="7069" y="4142"/>
                      </a:lnTo>
                      <a:lnTo>
                        <a:pt x="7074" y="4114"/>
                      </a:lnTo>
                      <a:lnTo>
                        <a:pt x="7077" y="4100"/>
                      </a:lnTo>
                      <a:lnTo>
                        <a:pt x="7079" y="4086"/>
                      </a:lnTo>
                      <a:lnTo>
                        <a:pt x="7080" y="4078"/>
                      </a:lnTo>
                      <a:lnTo>
                        <a:pt x="7082" y="4073"/>
                      </a:lnTo>
                      <a:cubicBezTo>
                        <a:pt x="7084" y="4060"/>
                        <a:pt x="7085" y="4048"/>
                        <a:pt x="7088" y="4035"/>
                      </a:cubicBezTo>
                      <a:cubicBezTo>
                        <a:pt x="7094" y="3989"/>
                        <a:pt x="7096" y="3939"/>
                        <a:pt x="7098" y="3883"/>
                      </a:cubicBezTo>
                      <a:cubicBezTo>
                        <a:pt x="7098" y="3840"/>
                        <a:pt x="7096" y="3798"/>
                        <a:pt x="7091" y="3759"/>
                      </a:cubicBezTo>
                      <a:cubicBezTo>
                        <a:pt x="7089" y="3740"/>
                        <a:pt x="7084" y="3720"/>
                        <a:pt x="7080" y="3699"/>
                      </a:cubicBezTo>
                      <a:cubicBezTo>
                        <a:pt x="7077" y="3683"/>
                        <a:pt x="7073" y="3668"/>
                        <a:pt x="7068" y="3652"/>
                      </a:cubicBezTo>
                      <a:cubicBezTo>
                        <a:pt x="7063" y="3636"/>
                        <a:pt x="7057" y="3618"/>
                        <a:pt x="7047" y="3601"/>
                      </a:cubicBezTo>
                      <a:cubicBezTo>
                        <a:pt x="7041" y="3587"/>
                        <a:pt x="7033" y="3575"/>
                        <a:pt x="7022" y="3559"/>
                      </a:cubicBezTo>
                      <a:cubicBezTo>
                        <a:pt x="7016" y="3553"/>
                        <a:pt x="7012" y="3548"/>
                        <a:pt x="7007" y="3543"/>
                      </a:cubicBezTo>
                      <a:cubicBezTo>
                        <a:pt x="7002" y="3538"/>
                        <a:pt x="6997" y="3533"/>
                        <a:pt x="6992" y="3529"/>
                      </a:cubicBezTo>
                      <a:cubicBezTo>
                        <a:pt x="6985" y="3522"/>
                        <a:pt x="6979" y="3518"/>
                        <a:pt x="6972" y="3514"/>
                      </a:cubicBezTo>
                      <a:cubicBezTo>
                        <a:pt x="6966" y="3510"/>
                        <a:pt x="6960" y="3507"/>
                        <a:pt x="6954" y="3504"/>
                      </a:cubicBezTo>
                      <a:cubicBezTo>
                        <a:pt x="6940" y="3498"/>
                        <a:pt x="6926" y="3497"/>
                        <a:pt x="6913" y="3494"/>
                      </a:cubicBezTo>
                      <a:cubicBezTo>
                        <a:pt x="6905" y="3492"/>
                        <a:pt x="6902" y="3492"/>
                        <a:pt x="6897" y="3492"/>
                      </a:cubicBezTo>
                      <a:lnTo>
                        <a:pt x="6846" y="3492"/>
                      </a:lnTo>
                      <a:cubicBezTo>
                        <a:pt x="6840" y="3492"/>
                        <a:pt x="6836" y="3492"/>
                        <a:pt x="6831" y="3494"/>
                      </a:cubicBezTo>
                      <a:cubicBezTo>
                        <a:pt x="6818" y="3495"/>
                        <a:pt x="6811" y="3497"/>
                        <a:pt x="6801" y="3498"/>
                      </a:cubicBezTo>
                      <a:cubicBezTo>
                        <a:pt x="6789" y="3499"/>
                        <a:pt x="6775" y="3503"/>
                        <a:pt x="6759" y="3507"/>
                      </a:cubicBezTo>
                      <a:cubicBezTo>
                        <a:pt x="6748" y="3510"/>
                        <a:pt x="6737" y="3514"/>
                        <a:pt x="6725" y="3519"/>
                      </a:cubicBezTo>
                      <a:cubicBezTo>
                        <a:pt x="6732" y="3514"/>
                        <a:pt x="6738" y="3508"/>
                        <a:pt x="6744" y="3502"/>
                      </a:cubicBezTo>
                      <a:cubicBezTo>
                        <a:pt x="6754" y="3489"/>
                        <a:pt x="6763" y="3479"/>
                        <a:pt x="6773" y="3468"/>
                      </a:cubicBezTo>
                      <a:cubicBezTo>
                        <a:pt x="6784" y="3455"/>
                        <a:pt x="6795" y="3442"/>
                        <a:pt x="6805" y="3430"/>
                      </a:cubicBezTo>
                      <a:lnTo>
                        <a:pt x="6820" y="3411"/>
                      </a:lnTo>
                      <a:cubicBezTo>
                        <a:pt x="6823" y="3406"/>
                        <a:pt x="6827" y="3401"/>
                        <a:pt x="6830" y="3397"/>
                      </a:cubicBezTo>
                      <a:lnTo>
                        <a:pt x="6835" y="3389"/>
                      </a:lnTo>
                      <a:cubicBezTo>
                        <a:pt x="6837" y="3385"/>
                        <a:pt x="6840" y="3381"/>
                        <a:pt x="6843" y="3376"/>
                      </a:cubicBezTo>
                      <a:lnTo>
                        <a:pt x="6847" y="3373"/>
                      </a:lnTo>
                      <a:lnTo>
                        <a:pt x="6852" y="3365"/>
                      </a:lnTo>
                      <a:cubicBezTo>
                        <a:pt x="6856" y="3360"/>
                        <a:pt x="6858" y="3354"/>
                        <a:pt x="6862" y="3348"/>
                      </a:cubicBezTo>
                      <a:lnTo>
                        <a:pt x="6867" y="3340"/>
                      </a:lnTo>
                      <a:cubicBezTo>
                        <a:pt x="6869" y="3337"/>
                        <a:pt x="6872" y="3333"/>
                        <a:pt x="6873" y="3330"/>
                      </a:cubicBezTo>
                      <a:cubicBezTo>
                        <a:pt x="6878" y="3319"/>
                        <a:pt x="6885" y="3311"/>
                        <a:pt x="6890" y="3301"/>
                      </a:cubicBezTo>
                      <a:cubicBezTo>
                        <a:pt x="6897" y="3289"/>
                        <a:pt x="6903" y="3276"/>
                        <a:pt x="6909" y="3265"/>
                      </a:cubicBezTo>
                      <a:lnTo>
                        <a:pt x="6913" y="3257"/>
                      </a:lnTo>
                      <a:lnTo>
                        <a:pt x="6916" y="3251"/>
                      </a:lnTo>
                      <a:lnTo>
                        <a:pt x="6920" y="3244"/>
                      </a:lnTo>
                      <a:cubicBezTo>
                        <a:pt x="6925" y="3232"/>
                        <a:pt x="6930" y="3222"/>
                        <a:pt x="6935" y="3210"/>
                      </a:cubicBezTo>
                      <a:lnTo>
                        <a:pt x="6946" y="3188"/>
                      </a:lnTo>
                      <a:cubicBezTo>
                        <a:pt x="6948" y="3185"/>
                        <a:pt x="6950" y="3182"/>
                        <a:pt x="6951" y="3178"/>
                      </a:cubicBezTo>
                      <a:lnTo>
                        <a:pt x="6952" y="3174"/>
                      </a:lnTo>
                      <a:lnTo>
                        <a:pt x="6965" y="3143"/>
                      </a:lnTo>
                      <a:lnTo>
                        <a:pt x="6977" y="3112"/>
                      </a:lnTo>
                      <a:cubicBezTo>
                        <a:pt x="6980" y="3107"/>
                        <a:pt x="6981" y="3103"/>
                        <a:pt x="6985" y="3098"/>
                      </a:cubicBezTo>
                      <a:lnTo>
                        <a:pt x="6988" y="3091"/>
                      </a:lnTo>
                      <a:lnTo>
                        <a:pt x="6993" y="3077"/>
                      </a:lnTo>
                      <a:lnTo>
                        <a:pt x="7019" y="3014"/>
                      </a:lnTo>
                      <a:cubicBezTo>
                        <a:pt x="7023" y="3005"/>
                        <a:pt x="7026" y="2998"/>
                        <a:pt x="7028" y="2990"/>
                      </a:cubicBezTo>
                      <a:lnTo>
                        <a:pt x="7031" y="2982"/>
                      </a:lnTo>
                      <a:lnTo>
                        <a:pt x="7049" y="2926"/>
                      </a:lnTo>
                      <a:lnTo>
                        <a:pt x="7055" y="2912"/>
                      </a:lnTo>
                      <a:cubicBezTo>
                        <a:pt x="7058" y="2904"/>
                        <a:pt x="7060" y="2897"/>
                        <a:pt x="7063" y="2890"/>
                      </a:cubicBezTo>
                      <a:lnTo>
                        <a:pt x="7065" y="2884"/>
                      </a:lnTo>
                      <a:lnTo>
                        <a:pt x="7075" y="2850"/>
                      </a:lnTo>
                      <a:lnTo>
                        <a:pt x="7085" y="2817"/>
                      </a:lnTo>
                      <a:cubicBezTo>
                        <a:pt x="7089" y="2808"/>
                        <a:pt x="7091" y="2797"/>
                        <a:pt x="7094" y="2788"/>
                      </a:cubicBezTo>
                      <a:lnTo>
                        <a:pt x="7096" y="2782"/>
                      </a:lnTo>
                      <a:cubicBezTo>
                        <a:pt x="7101" y="2763"/>
                        <a:pt x="7105" y="2743"/>
                        <a:pt x="7110" y="2719"/>
                      </a:cubicBezTo>
                      <a:cubicBezTo>
                        <a:pt x="7113" y="2704"/>
                        <a:pt x="7115" y="2688"/>
                        <a:pt x="7116" y="2671"/>
                      </a:cubicBezTo>
                      <a:lnTo>
                        <a:pt x="7118" y="2658"/>
                      </a:lnTo>
                      <a:lnTo>
                        <a:pt x="7119" y="2648"/>
                      </a:lnTo>
                      <a:cubicBezTo>
                        <a:pt x="7119" y="2644"/>
                        <a:pt x="7120" y="2639"/>
                        <a:pt x="7120" y="2635"/>
                      </a:cubicBezTo>
                      <a:cubicBezTo>
                        <a:pt x="7122" y="2623"/>
                        <a:pt x="7122" y="2613"/>
                        <a:pt x="7124" y="2602"/>
                      </a:cubicBezTo>
                      <a:cubicBezTo>
                        <a:pt x="7124" y="2593"/>
                        <a:pt x="7125" y="2587"/>
                        <a:pt x="7125" y="2580"/>
                      </a:cubicBezTo>
                      <a:lnTo>
                        <a:pt x="7125" y="2573"/>
                      </a:lnTo>
                      <a:lnTo>
                        <a:pt x="7125" y="2567"/>
                      </a:lnTo>
                      <a:lnTo>
                        <a:pt x="7125" y="2557"/>
                      </a:lnTo>
                      <a:lnTo>
                        <a:pt x="7125" y="2547"/>
                      </a:lnTo>
                      <a:lnTo>
                        <a:pt x="7125" y="2537"/>
                      </a:lnTo>
                      <a:cubicBezTo>
                        <a:pt x="7125" y="2523"/>
                        <a:pt x="7126" y="2510"/>
                        <a:pt x="7126" y="2496"/>
                      </a:cubicBezTo>
                      <a:cubicBezTo>
                        <a:pt x="7114" y="2473"/>
                        <a:pt x="7113" y="2449"/>
                        <a:pt x="7112" y="2428"/>
                      </a:cubicBezTo>
                      <a:cubicBezTo>
                        <a:pt x="7110" y="2416"/>
                        <a:pt x="7109" y="2403"/>
                        <a:pt x="7107" y="2392"/>
                      </a:cubicBezTo>
                      <a:cubicBezTo>
                        <a:pt x="7105" y="2380"/>
                        <a:pt x="7103" y="2371"/>
                        <a:pt x="7100" y="2361"/>
                      </a:cubicBezTo>
                      <a:lnTo>
                        <a:pt x="7098" y="2350"/>
                      </a:lnTo>
                      <a:lnTo>
                        <a:pt x="7097" y="2345"/>
                      </a:lnTo>
                      <a:cubicBezTo>
                        <a:pt x="7094" y="2339"/>
                        <a:pt x="7092" y="2331"/>
                        <a:pt x="7089" y="2325"/>
                      </a:cubicBezTo>
                      <a:cubicBezTo>
                        <a:pt x="7088" y="2321"/>
                        <a:pt x="7084" y="2315"/>
                        <a:pt x="7082" y="2312"/>
                      </a:cubicBezTo>
                      <a:cubicBezTo>
                        <a:pt x="7076" y="2302"/>
                        <a:pt x="7072" y="2298"/>
                        <a:pt x="7067" y="2293"/>
                      </a:cubicBezTo>
                      <a:lnTo>
                        <a:pt x="7062" y="2288"/>
                      </a:lnTo>
                      <a:cubicBezTo>
                        <a:pt x="7054" y="2281"/>
                        <a:pt x="7048" y="2277"/>
                        <a:pt x="7043" y="2273"/>
                      </a:cubicBezTo>
                      <a:cubicBezTo>
                        <a:pt x="7037" y="2269"/>
                        <a:pt x="7032" y="2266"/>
                        <a:pt x="7026" y="2263"/>
                      </a:cubicBezTo>
                      <a:cubicBezTo>
                        <a:pt x="7015" y="2258"/>
                        <a:pt x="7007" y="2256"/>
                        <a:pt x="7001" y="2253"/>
                      </a:cubicBezTo>
                      <a:cubicBezTo>
                        <a:pt x="6991" y="2250"/>
                        <a:pt x="6984" y="2248"/>
                        <a:pt x="6976" y="2247"/>
                      </a:cubicBezTo>
                      <a:cubicBezTo>
                        <a:pt x="6960" y="2245"/>
                        <a:pt x="6950" y="2245"/>
                        <a:pt x="6938" y="2245"/>
                      </a:cubicBezTo>
                      <a:cubicBezTo>
                        <a:pt x="6927" y="2245"/>
                        <a:pt x="6917" y="2246"/>
                        <a:pt x="6904" y="2248"/>
                      </a:cubicBezTo>
                      <a:cubicBezTo>
                        <a:pt x="6898" y="2250"/>
                        <a:pt x="6892" y="2252"/>
                        <a:pt x="6886" y="2254"/>
                      </a:cubicBezTo>
                      <a:lnTo>
                        <a:pt x="6878" y="2256"/>
                      </a:lnTo>
                      <a:cubicBezTo>
                        <a:pt x="6858" y="2261"/>
                        <a:pt x="6837" y="2267"/>
                        <a:pt x="6814" y="2277"/>
                      </a:cubicBezTo>
                      <a:cubicBezTo>
                        <a:pt x="6775" y="2292"/>
                        <a:pt x="6739" y="2310"/>
                        <a:pt x="6693" y="2339"/>
                      </a:cubicBezTo>
                      <a:cubicBezTo>
                        <a:pt x="6677" y="2349"/>
                        <a:pt x="6661" y="2361"/>
                        <a:pt x="6646" y="2371"/>
                      </a:cubicBezTo>
                      <a:lnTo>
                        <a:pt x="6639" y="2377"/>
                      </a:lnTo>
                      <a:lnTo>
                        <a:pt x="6626" y="2385"/>
                      </a:lnTo>
                      <a:lnTo>
                        <a:pt x="6608" y="2398"/>
                      </a:lnTo>
                      <a:lnTo>
                        <a:pt x="6584" y="2415"/>
                      </a:lnTo>
                      <a:lnTo>
                        <a:pt x="6561" y="2432"/>
                      </a:lnTo>
                      <a:lnTo>
                        <a:pt x="6467" y="2500"/>
                      </a:lnTo>
                      <a:cubicBezTo>
                        <a:pt x="6466" y="2501"/>
                        <a:pt x="6464" y="2501"/>
                        <a:pt x="6463" y="2503"/>
                      </a:cubicBezTo>
                      <a:lnTo>
                        <a:pt x="6444" y="2519"/>
                      </a:lnTo>
                      <a:lnTo>
                        <a:pt x="6425" y="2535"/>
                      </a:lnTo>
                      <a:lnTo>
                        <a:pt x="6407" y="2550"/>
                      </a:lnTo>
                      <a:lnTo>
                        <a:pt x="6410" y="2541"/>
                      </a:lnTo>
                      <a:lnTo>
                        <a:pt x="6413" y="2531"/>
                      </a:lnTo>
                      <a:lnTo>
                        <a:pt x="6414" y="2524"/>
                      </a:lnTo>
                      <a:cubicBezTo>
                        <a:pt x="6417" y="2513"/>
                        <a:pt x="6417" y="2506"/>
                        <a:pt x="6418" y="2500"/>
                      </a:cubicBezTo>
                      <a:lnTo>
                        <a:pt x="6419" y="2489"/>
                      </a:lnTo>
                      <a:cubicBezTo>
                        <a:pt x="6420" y="2478"/>
                        <a:pt x="6422" y="2468"/>
                        <a:pt x="6423" y="2457"/>
                      </a:cubicBezTo>
                      <a:lnTo>
                        <a:pt x="6424" y="2449"/>
                      </a:lnTo>
                      <a:cubicBezTo>
                        <a:pt x="6425" y="2437"/>
                        <a:pt x="6427" y="2426"/>
                        <a:pt x="6428" y="2412"/>
                      </a:cubicBezTo>
                      <a:cubicBezTo>
                        <a:pt x="6429" y="2393"/>
                        <a:pt x="6430" y="2374"/>
                        <a:pt x="6433" y="2353"/>
                      </a:cubicBezTo>
                      <a:lnTo>
                        <a:pt x="6433" y="2328"/>
                      </a:lnTo>
                      <a:lnTo>
                        <a:pt x="6433" y="2314"/>
                      </a:lnTo>
                      <a:cubicBezTo>
                        <a:pt x="6433" y="2304"/>
                        <a:pt x="6433" y="2293"/>
                        <a:pt x="6434" y="2282"/>
                      </a:cubicBezTo>
                      <a:lnTo>
                        <a:pt x="6434" y="2248"/>
                      </a:lnTo>
                      <a:cubicBezTo>
                        <a:pt x="6434" y="2227"/>
                        <a:pt x="6430" y="2205"/>
                        <a:pt x="6428" y="2185"/>
                      </a:cubicBezTo>
                      <a:cubicBezTo>
                        <a:pt x="6425" y="2166"/>
                        <a:pt x="6422" y="2150"/>
                        <a:pt x="6418" y="2134"/>
                      </a:cubicBezTo>
                      <a:cubicBezTo>
                        <a:pt x="6415" y="2125"/>
                        <a:pt x="6412" y="2115"/>
                        <a:pt x="6409" y="2106"/>
                      </a:cubicBezTo>
                      <a:cubicBezTo>
                        <a:pt x="6407" y="2099"/>
                        <a:pt x="6404" y="2092"/>
                        <a:pt x="6402" y="2086"/>
                      </a:cubicBezTo>
                      <a:lnTo>
                        <a:pt x="6399" y="2079"/>
                      </a:lnTo>
                      <a:lnTo>
                        <a:pt x="6391" y="2063"/>
                      </a:lnTo>
                      <a:cubicBezTo>
                        <a:pt x="6386" y="2055"/>
                        <a:pt x="6383" y="2050"/>
                        <a:pt x="6379" y="2046"/>
                      </a:cubicBezTo>
                      <a:lnTo>
                        <a:pt x="6372" y="2037"/>
                      </a:lnTo>
                      <a:lnTo>
                        <a:pt x="6368" y="2035"/>
                      </a:lnTo>
                      <a:lnTo>
                        <a:pt x="6364" y="2032"/>
                      </a:lnTo>
                      <a:lnTo>
                        <a:pt x="6353" y="2026"/>
                      </a:lnTo>
                      <a:cubicBezTo>
                        <a:pt x="6348" y="2023"/>
                        <a:pt x="6342" y="2021"/>
                        <a:pt x="6336" y="2019"/>
                      </a:cubicBezTo>
                      <a:lnTo>
                        <a:pt x="6332" y="2017"/>
                      </a:lnTo>
                      <a:lnTo>
                        <a:pt x="6328" y="2016"/>
                      </a:lnTo>
                      <a:cubicBezTo>
                        <a:pt x="6321" y="2015"/>
                        <a:pt x="6315" y="2013"/>
                        <a:pt x="6310" y="2013"/>
                      </a:cubicBezTo>
                      <a:cubicBezTo>
                        <a:pt x="6304" y="2013"/>
                        <a:pt x="6297" y="2012"/>
                        <a:pt x="6291" y="2012"/>
                      </a:cubicBezTo>
                      <a:lnTo>
                        <a:pt x="6286" y="2012"/>
                      </a:lnTo>
                      <a:cubicBezTo>
                        <a:pt x="6276" y="2012"/>
                        <a:pt x="6266" y="2013"/>
                        <a:pt x="6255" y="2015"/>
                      </a:cubicBezTo>
                      <a:lnTo>
                        <a:pt x="6237" y="2018"/>
                      </a:lnTo>
                      <a:cubicBezTo>
                        <a:pt x="6228" y="2021"/>
                        <a:pt x="6219" y="2023"/>
                        <a:pt x="6211" y="2026"/>
                      </a:cubicBezTo>
                      <a:cubicBezTo>
                        <a:pt x="6203" y="2028"/>
                        <a:pt x="6196" y="2032"/>
                        <a:pt x="6187" y="2035"/>
                      </a:cubicBezTo>
                      <a:lnTo>
                        <a:pt x="6183" y="2036"/>
                      </a:lnTo>
                      <a:cubicBezTo>
                        <a:pt x="6170" y="2042"/>
                        <a:pt x="6156" y="2051"/>
                        <a:pt x="6141" y="2058"/>
                      </a:cubicBezTo>
                      <a:cubicBezTo>
                        <a:pt x="6126" y="2067"/>
                        <a:pt x="6109" y="2077"/>
                        <a:pt x="6091" y="2092"/>
                      </a:cubicBezTo>
                      <a:lnTo>
                        <a:pt x="6048" y="2127"/>
                      </a:lnTo>
                      <a:cubicBezTo>
                        <a:pt x="6024" y="2148"/>
                        <a:pt x="6000" y="2169"/>
                        <a:pt x="5976" y="2192"/>
                      </a:cubicBezTo>
                      <a:cubicBezTo>
                        <a:pt x="5954" y="2214"/>
                        <a:pt x="5929" y="2236"/>
                        <a:pt x="5907" y="2258"/>
                      </a:cubicBezTo>
                      <a:lnTo>
                        <a:pt x="5909" y="2254"/>
                      </a:lnTo>
                      <a:cubicBezTo>
                        <a:pt x="5912" y="2247"/>
                        <a:pt x="5916" y="2242"/>
                        <a:pt x="5919" y="2236"/>
                      </a:cubicBezTo>
                      <a:lnTo>
                        <a:pt x="5938" y="2194"/>
                      </a:lnTo>
                      <a:lnTo>
                        <a:pt x="5944" y="2179"/>
                      </a:lnTo>
                      <a:lnTo>
                        <a:pt x="5951" y="2165"/>
                      </a:lnTo>
                      <a:cubicBezTo>
                        <a:pt x="5959" y="2149"/>
                        <a:pt x="5965" y="2133"/>
                        <a:pt x="5972" y="2118"/>
                      </a:cubicBezTo>
                      <a:lnTo>
                        <a:pt x="5977" y="2107"/>
                      </a:lnTo>
                      <a:lnTo>
                        <a:pt x="5983" y="2097"/>
                      </a:lnTo>
                      <a:lnTo>
                        <a:pt x="5992" y="2077"/>
                      </a:lnTo>
                      <a:lnTo>
                        <a:pt x="6003" y="2053"/>
                      </a:lnTo>
                      <a:lnTo>
                        <a:pt x="6015" y="2029"/>
                      </a:lnTo>
                      <a:cubicBezTo>
                        <a:pt x="6029" y="2000"/>
                        <a:pt x="6043" y="1973"/>
                        <a:pt x="6058" y="1947"/>
                      </a:cubicBezTo>
                      <a:lnTo>
                        <a:pt x="6104" y="1860"/>
                      </a:lnTo>
                      <a:lnTo>
                        <a:pt x="6106" y="1856"/>
                      </a:lnTo>
                      <a:lnTo>
                        <a:pt x="6110" y="1847"/>
                      </a:lnTo>
                      <a:lnTo>
                        <a:pt x="6114" y="1840"/>
                      </a:lnTo>
                      <a:lnTo>
                        <a:pt x="6122" y="1820"/>
                      </a:lnTo>
                      <a:cubicBezTo>
                        <a:pt x="6129" y="1805"/>
                        <a:pt x="6135" y="1788"/>
                        <a:pt x="6141" y="1773"/>
                      </a:cubicBezTo>
                      <a:cubicBezTo>
                        <a:pt x="6145" y="1762"/>
                        <a:pt x="6149" y="1753"/>
                        <a:pt x="6152" y="1743"/>
                      </a:cubicBezTo>
                      <a:lnTo>
                        <a:pt x="6158" y="1728"/>
                      </a:lnTo>
                      <a:lnTo>
                        <a:pt x="6166" y="1708"/>
                      </a:lnTo>
                      <a:lnTo>
                        <a:pt x="6170" y="1697"/>
                      </a:lnTo>
                      <a:lnTo>
                        <a:pt x="6176" y="1680"/>
                      </a:lnTo>
                      <a:lnTo>
                        <a:pt x="6196" y="1622"/>
                      </a:lnTo>
                      <a:lnTo>
                        <a:pt x="6197" y="1617"/>
                      </a:lnTo>
                      <a:lnTo>
                        <a:pt x="6204" y="1592"/>
                      </a:lnTo>
                      <a:lnTo>
                        <a:pt x="6211" y="1573"/>
                      </a:lnTo>
                      <a:lnTo>
                        <a:pt x="6214" y="1562"/>
                      </a:lnTo>
                      <a:lnTo>
                        <a:pt x="6225" y="1530"/>
                      </a:lnTo>
                      <a:lnTo>
                        <a:pt x="6235" y="1497"/>
                      </a:lnTo>
                      <a:cubicBezTo>
                        <a:pt x="6243" y="1473"/>
                        <a:pt x="6249" y="1449"/>
                        <a:pt x="6255" y="1425"/>
                      </a:cubicBezTo>
                      <a:lnTo>
                        <a:pt x="6260" y="1411"/>
                      </a:lnTo>
                      <a:lnTo>
                        <a:pt x="6271" y="1368"/>
                      </a:lnTo>
                      <a:lnTo>
                        <a:pt x="6274" y="1360"/>
                      </a:lnTo>
                      <a:lnTo>
                        <a:pt x="6278" y="1340"/>
                      </a:lnTo>
                      <a:lnTo>
                        <a:pt x="6279" y="1334"/>
                      </a:lnTo>
                      <a:lnTo>
                        <a:pt x="6305" y="1217"/>
                      </a:lnTo>
                      <a:cubicBezTo>
                        <a:pt x="6306" y="1212"/>
                        <a:pt x="6306" y="1208"/>
                        <a:pt x="6307" y="1205"/>
                      </a:cubicBezTo>
                      <a:lnTo>
                        <a:pt x="6309" y="1200"/>
                      </a:lnTo>
                      <a:lnTo>
                        <a:pt x="6310" y="1191"/>
                      </a:lnTo>
                      <a:lnTo>
                        <a:pt x="6316" y="1155"/>
                      </a:lnTo>
                      <a:lnTo>
                        <a:pt x="6322" y="1119"/>
                      </a:lnTo>
                      <a:lnTo>
                        <a:pt x="6325" y="1099"/>
                      </a:lnTo>
                      <a:lnTo>
                        <a:pt x="6330" y="1076"/>
                      </a:lnTo>
                      <a:lnTo>
                        <a:pt x="6331" y="1071"/>
                      </a:lnTo>
                      <a:lnTo>
                        <a:pt x="6336" y="1035"/>
                      </a:lnTo>
                      <a:lnTo>
                        <a:pt x="6337" y="1028"/>
                      </a:lnTo>
                      <a:lnTo>
                        <a:pt x="6345" y="971"/>
                      </a:lnTo>
                      <a:cubicBezTo>
                        <a:pt x="6346" y="961"/>
                        <a:pt x="6347" y="953"/>
                        <a:pt x="6348" y="944"/>
                      </a:cubicBezTo>
                      <a:cubicBezTo>
                        <a:pt x="6351" y="922"/>
                        <a:pt x="6353" y="899"/>
                        <a:pt x="6355" y="879"/>
                      </a:cubicBezTo>
                      <a:lnTo>
                        <a:pt x="6356" y="872"/>
                      </a:lnTo>
                      <a:cubicBezTo>
                        <a:pt x="6357" y="862"/>
                        <a:pt x="6357" y="855"/>
                        <a:pt x="6358" y="846"/>
                      </a:cubicBezTo>
                      <a:lnTo>
                        <a:pt x="6360" y="829"/>
                      </a:lnTo>
                      <a:cubicBezTo>
                        <a:pt x="6361" y="814"/>
                        <a:pt x="6361" y="799"/>
                        <a:pt x="6363" y="785"/>
                      </a:cubicBezTo>
                      <a:lnTo>
                        <a:pt x="6364" y="775"/>
                      </a:lnTo>
                      <a:cubicBezTo>
                        <a:pt x="6364" y="765"/>
                        <a:pt x="6366" y="757"/>
                        <a:pt x="6366" y="748"/>
                      </a:cubicBezTo>
                      <a:lnTo>
                        <a:pt x="6367" y="693"/>
                      </a:lnTo>
                      <a:lnTo>
                        <a:pt x="6367" y="677"/>
                      </a:lnTo>
                      <a:lnTo>
                        <a:pt x="6367" y="662"/>
                      </a:lnTo>
                      <a:lnTo>
                        <a:pt x="6367" y="650"/>
                      </a:lnTo>
                      <a:cubicBezTo>
                        <a:pt x="6367" y="631"/>
                        <a:pt x="6367" y="613"/>
                        <a:pt x="6366" y="593"/>
                      </a:cubicBezTo>
                      <a:lnTo>
                        <a:pt x="6366" y="584"/>
                      </a:lnTo>
                      <a:lnTo>
                        <a:pt x="6366" y="577"/>
                      </a:lnTo>
                      <a:lnTo>
                        <a:pt x="6366" y="573"/>
                      </a:lnTo>
                      <a:lnTo>
                        <a:pt x="6364" y="558"/>
                      </a:lnTo>
                      <a:lnTo>
                        <a:pt x="6363" y="548"/>
                      </a:lnTo>
                      <a:lnTo>
                        <a:pt x="6363" y="542"/>
                      </a:lnTo>
                      <a:lnTo>
                        <a:pt x="6363" y="536"/>
                      </a:lnTo>
                      <a:lnTo>
                        <a:pt x="6363" y="529"/>
                      </a:lnTo>
                      <a:lnTo>
                        <a:pt x="6361" y="516"/>
                      </a:lnTo>
                      <a:lnTo>
                        <a:pt x="6360" y="503"/>
                      </a:lnTo>
                      <a:lnTo>
                        <a:pt x="6358" y="496"/>
                      </a:lnTo>
                      <a:lnTo>
                        <a:pt x="6357" y="485"/>
                      </a:lnTo>
                      <a:lnTo>
                        <a:pt x="6352" y="454"/>
                      </a:lnTo>
                      <a:lnTo>
                        <a:pt x="6345" y="412"/>
                      </a:lnTo>
                      <a:lnTo>
                        <a:pt x="6343" y="407"/>
                      </a:lnTo>
                      <a:cubicBezTo>
                        <a:pt x="6342" y="402"/>
                        <a:pt x="6342" y="399"/>
                        <a:pt x="6341" y="397"/>
                      </a:cubicBezTo>
                      <a:cubicBezTo>
                        <a:pt x="6338" y="384"/>
                        <a:pt x="6335" y="374"/>
                        <a:pt x="6332" y="364"/>
                      </a:cubicBezTo>
                      <a:cubicBezTo>
                        <a:pt x="6331" y="359"/>
                        <a:pt x="6330" y="356"/>
                        <a:pt x="6326" y="350"/>
                      </a:cubicBezTo>
                      <a:lnTo>
                        <a:pt x="6325" y="345"/>
                      </a:lnTo>
                      <a:lnTo>
                        <a:pt x="6321" y="336"/>
                      </a:lnTo>
                      <a:lnTo>
                        <a:pt x="6317" y="327"/>
                      </a:lnTo>
                      <a:lnTo>
                        <a:pt x="6309" y="305"/>
                      </a:lnTo>
                      <a:lnTo>
                        <a:pt x="6306" y="299"/>
                      </a:lnTo>
                      <a:cubicBezTo>
                        <a:pt x="6305" y="294"/>
                        <a:pt x="6302" y="289"/>
                        <a:pt x="6300" y="283"/>
                      </a:cubicBezTo>
                      <a:lnTo>
                        <a:pt x="6297" y="276"/>
                      </a:lnTo>
                      <a:lnTo>
                        <a:pt x="6296" y="271"/>
                      </a:lnTo>
                      <a:cubicBezTo>
                        <a:pt x="6295" y="268"/>
                        <a:pt x="6291" y="263"/>
                        <a:pt x="6290" y="259"/>
                      </a:cubicBezTo>
                      <a:lnTo>
                        <a:pt x="6284" y="245"/>
                      </a:lnTo>
                      <a:lnTo>
                        <a:pt x="6278" y="233"/>
                      </a:lnTo>
                      <a:lnTo>
                        <a:pt x="6275" y="227"/>
                      </a:lnTo>
                      <a:cubicBezTo>
                        <a:pt x="6274" y="223"/>
                        <a:pt x="6271" y="219"/>
                        <a:pt x="6269" y="214"/>
                      </a:cubicBezTo>
                      <a:cubicBezTo>
                        <a:pt x="6264" y="206"/>
                        <a:pt x="6259" y="198"/>
                        <a:pt x="6253" y="189"/>
                      </a:cubicBezTo>
                      <a:cubicBezTo>
                        <a:pt x="6247" y="178"/>
                        <a:pt x="6239" y="168"/>
                        <a:pt x="6232" y="158"/>
                      </a:cubicBezTo>
                      <a:lnTo>
                        <a:pt x="6227" y="153"/>
                      </a:lnTo>
                      <a:lnTo>
                        <a:pt x="6223" y="150"/>
                      </a:lnTo>
                      <a:lnTo>
                        <a:pt x="6219" y="145"/>
                      </a:lnTo>
                      <a:lnTo>
                        <a:pt x="6216" y="140"/>
                      </a:lnTo>
                      <a:cubicBezTo>
                        <a:pt x="6212" y="136"/>
                        <a:pt x="6209" y="132"/>
                        <a:pt x="6206" y="129"/>
                      </a:cubicBezTo>
                      <a:lnTo>
                        <a:pt x="6201" y="122"/>
                      </a:lnTo>
                      <a:cubicBezTo>
                        <a:pt x="6198" y="119"/>
                        <a:pt x="6194" y="116"/>
                        <a:pt x="6192" y="114"/>
                      </a:cubicBezTo>
                      <a:lnTo>
                        <a:pt x="6168" y="90"/>
                      </a:lnTo>
                      <a:lnTo>
                        <a:pt x="6163" y="85"/>
                      </a:lnTo>
                      <a:lnTo>
                        <a:pt x="6158" y="80"/>
                      </a:lnTo>
                      <a:cubicBezTo>
                        <a:pt x="6156" y="78"/>
                        <a:pt x="6152" y="74"/>
                        <a:pt x="6149" y="72"/>
                      </a:cubicBezTo>
                      <a:lnTo>
                        <a:pt x="6142" y="67"/>
                      </a:lnTo>
                      <a:cubicBezTo>
                        <a:pt x="6130" y="57"/>
                        <a:pt x="6116" y="48"/>
                        <a:pt x="6104" y="41"/>
                      </a:cubicBezTo>
                      <a:cubicBezTo>
                        <a:pt x="6098" y="37"/>
                        <a:pt x="6093" y="34"/>
                        <a:pt x="6085" y="32"/>
                      </a:cubicBezTo>
                      <a:lnTo>
                        <a:pt x="6079" y="29"/>
                      </a:lnTo>
                      <a:lnTo>
                        <a:pt x="6060" y="22"/>
                      </a:lnTo>
                      <a:cubicBezTo>
                        <a:pt x="6049" y="18"/>
                        <a:pt x="6044" y="17"/>
                        <a:pt x="6039" y="16"/>
                      </a:cubicBezTo>
                      <a:lnTo>
                        <a:pt x="6032" y="13"/>
                      </a:lnTo>
                      <a:cubicBezTo>
                        <a:pt x="6018" y="7"/>
                        <a:pt x="6003" y="5"/>
                        <a:pt x="5991" y="3"/>
                      </a:cubicBezTo>
                      <a:cubicBezTo>
                        <a:pt x="5975" y="1"/>
                        <a:pt x="5960" y="1"/>
                        <a:pt x="594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9" name="Google Shape;6179;p202"/>
                <p:cNvSpPr/>
                <p:nvPr/>
              </p:nvSpPr>
              <p:spPr>
                <a:xfrm>
                  <a:off x="8213420" y="4243587"/>
                  <a:ext cx="344916" cy="314858"/>
                </a:xfrm>
                <a:custGeom>
                  <a:avLst/>
                  <a:gdLst/>
                  <a:ahLst/>
                  <a:cxnLst/>
                  <a:rect l="l" t="t" r="r" b="b"/>
                  <a:pathLst>
                    <a:path w="7126" h="6505" extrusionOk="0">
                      <a:moveTo>
                        <a:pt x="5864" y="0"/>
                      </a:moveTo>
                      <a:lnTo>
                        <a:pt x="5851" y="1"/>
                      </a:lnTo>
                      <a:lnTo>
                        <a:pt x="5842" y="1"/>
                      </a:lnTo>
                      <a:cubicBezTo>
                        <a:pt x="5835" y="1"/>
                        <a:pt x="5828" y="2"/>
                        <a:pt x="5822" y="2"/>
                      </a:cubicBezTo>
                      <a:lnTo>
                        <a:pt x="5791" y="6"/>
                      </a:lnTo>
                      <a:lnTo>
                        <a:pt x="5771" y="11"/>
                      </a:lnTo>
                      <a:lnTo>
                        <a:pt x="5766" y="12"/>
                      </a:lnTo>
                      <a:cubicBezTo>
                        <a:pt x="5751" y="16"/>
                        <a:pt x="5737" y="22"/>
                        <a:pt x="5724" y="27"/>
                      </a:cubicBezTo>
                      <a:lnTo>
                        <a:pt x="5697" y="37"/>
                      </a:lnTo>
                      <a:cubicBezTo>
                        <a:pt x="5692" y="39"/>
                        <a:pt x="5688" y="41"/>
                        <a:pt x="5683" y="44"/>
                      </a:cubicBezTo>
                      <a:lnTo>
                        <a:pt x="5677" y="47"/>
                      </a:lnTo>
                      <a:cubicBezTo>
                        <a:pt x="5666" y="52"/>
                        <a:pt x="5655" y="57"/>
                        <a:pt x="5645" y="62"/>
                      </a:cubicBezTo>
                      <a:lnTo>
                        <a:pt x="5630" y="68"/>
                      </a:lnTo>
                      <a:lnTo>
                        <a:pt x="5615" y="75"/>
                      </a:lnTo>
                      <a:lnTo>
                        <a:pt x="5605" y="81"/>
                      </a:lnTo>
                      <a:lnTo>
                        <a:pt x="5594" y="86"/>
                      </a:lnTo>
                      <a:lnTo>
                        <a:pt x="5580" y="94"/>
                      </a:lnTo>
                      <a:lnTo>
                        <a:pt x="5565" y="101"/>
                      </a:lnTo>
                      <a:cubicBezTo>
                        <a:pt x="5559" y="105"/>
                        <a:pt x="5557" y="106"/>
                        <a:pt x="5553" y="108"/>
                      </a:cubicBezTo>
                      <a:cubicBezTo>
                        <a:pt x="5537" y="117"/>
                        <a:pt x="5521" y="127"/>
                        <a:pt x="5504" y="136"/>
                      </a:cubicBezTo>
                      <a:lnTo>
                        <a:pt x="5501" y="139"/>
                      </a:lnTo>
                      <a:cubicBezTo>
                        <a:pt x="5496" y="141"/>
                        <a:pt x="5493" y="142"/>
                        <a:pt x="5492" y="142"/>
                      </a:cubicBezTo>
                      <a:cubicBezTo>
                        <a:pt x="5486" y="148"/>
                        <a:pt x="5478" y="152"/>
                        <a:pt x="5472" y="157"/>
                      </a:cubicBezTo>
                      <a:lnTo>
                        <a:pt x="5426" y="187"/>
                      </a:lnTo>
                      <a:cubicBezTo>
                        <a:pt x="5415" y="194"/>
                        <a:pt x="5405" y="202"/>
                        <a:pt x="5393" y="209"/>
                      </a:cubicBezTo>
                      <a:lnTo>
                        <a:pt x="5383" y="218"/>
                      </a:lnTo>
                      <a:cubicBezTo>
                        <a:pt x="5363" y="232"/>
                        <a:pt x="5343" y="248"/>
                        <a:pt x="5323" y="264"/>
                      </a:cubicBezTo>
                      <a:cubicBezTo>
                        <a:pt x="5310" y="275"/>
                        <a:pt x="5296" y="289"/>
                        <a:pt x="5281" y="301"/>
                      </a:cubicBezTo>
                      <a:cubicBezTo>
                        <a:pt x="5269" y="314"/>
                        <a:pt x="5254" y="328"/>
                        <a:pt x="5238" y="346"/>
                      </a:cubicBezTo>
                      <a:cubicBezTo>
                        <a:pt x="5224" y="362"/>
                        <a:pt x="5210" y="378"/>
                        <a:pt x="5198" y="395"/>
                      </a:cubicBezTo>
                      <a:cubicBezTo>
                        <a:pt x="5192" y="404"/>
                        <a:pt x="5183" y="413"/>
                        <a:pt x="5177" y="423"/>
                      </a:cubicBezTo>
                      <a:lnTo>
                        <a:pt x="5174" y="426"/>
                      </a:lnTo>
                      <a:cubicBezTo>
                        <a:pt x="5168" y="435"/>
                        <a:pt x="5162" y="443"/>
                        <a:pt x="5157" y="451"/>
                      </a:cubicBezTo>
                      <a:lnTo>
                        <a:pt x="5146" y="467"/>
                      </a:lnTo>
                      <a:lnTo>
                        <a:pt x="5130" y="493"/>
                      </a:lnTo>
                      <a:lnTo>
                        <a:pt x="5114" y="517"/>
                      </a:lnTo>
                      <a:lnTo>
                        <a:pt x="5107" y="528"/>
                      </a:lnTo>
                      <a:lnTo>
                        <a:pt x="5076" y="582"/>
                      </a:lnTo>
                      <a:cubicBezTo>
                        <a:pt x="5070" y="593"/>
                        <a:pt x="5064" y="604"/>
                        <a:pt x="5059" y="615"/>
                      </a:cubicBezTo>
                      <a:lnTo>
                        <a:pt x="5038" y="652"/>
                      </a:lnTo>
                      <a:lnTo>
                        <a:pt x="5030" y="667"/>
                      </a:lnTo>
                      <a:cubicBezTo>
                        <a:pt x="5025" y="676"/>
                        <a:pt x="5020" y="685"/>
                        <a:pt x="5017" y="693"/>
                      </a:cubicBezTo>
                      <a:lnTo>
                        <a:pt x="5011" y="703"/>
                      </a:lnTo>
                      <a:lnTo>
                        <a:pt x="4993" y="738"/>
                      </a:lnTo>
                      <a:lnTo>
                        <a:pt x="4984" y="755"/>
                      </a:lnTo>
                      <a:lnTo>
                        <a:pt x="4976" y="773"/>
                      </a:lnTo>
                      <a:lnTo>
                        <a:pt x="4973" y="779"/>
                      </a:lnTo>
                      <a:lnTo>
                        <a:pt x="4970" y="788"/>
                      </a:lnTo>
                      <a:cubicBezTo>
                        <a:pt x="4960" y="811"/>
                        <a:pt x="4950" y="832"/>
                        <a:pt x="4940" y="856"/>
                      </a:cubicBezTo>
                      <a:cubicBezTo>
                        <a:pt x="4930" y="882"/>
                        <a:pt x="4921" y="909"/>
                        <a:pt x="4914" y="934"/>
                      </a:cubicBezTo>
                      <a:cubicBezTo>
                        <a:pt x="4910" y="945"/>
                        <a:pt x="4906" y="955"/>
                        <a:pt x="4904" y="965"/>
                      </a:cubicBezTo>
                      <a:lnTo>
                        <a:pt x="4900" y="981"/>
                      </a:lnTo>
                      <a:lnTo>
                        <a:pt x="4896" y="996"/>
                      </a:lnTo>
                      <a:cubicBezTo>
                        <a:pt x="4894" y="1006"/>
                        <a:pt x="4891" y="1016"/>
                        <a:pt x="4890" y="1026"/>
                      </a:cubicBezTo>
                      <a:lnTo>
                        <a:pt x="4884" y="1053"/>
                      </a:lnTo>
                      <a:lnTo>
                        <a:pt x="4877" y="1085"/>
                      </a:lnTo>
                      <a:cubicBezTo>
                        <a:pt x="4872" y="1107"/>
                        <a:pt x="4868" y="1129"/>
                        <a:pt x="4863" y="1150"/>
                      </a:cubicBezTo>
                      <a:lnTo>
                        <a:pt x="4858" y="1174"/>
                      </a:lnTo>
                      <a:cubicBezTo>
                        <a:pt x="4857" y="1177"/>
                        <a:pt x="4857" y="1180"/>
                        <a:pt x="4857" y="1185"/>
                      </a:cubicBezTo>
                      <a:cubicBezTo>
                        <a:pt x="4854" y="1198"/>
                        <a:pt x="4853" y="1208"/>
                        <a:pt x="4850" y="1219"/>
                      </a:cubicBezTo>
                      <a:cubicBezTo>
                        <a:pt x="4848" y="1236"/>
                        <a:pt x="4844" y="1253"/>
                        <a:pt x="4841" y="1269"/>
                      </a:cubicBezTo>
                      <a:lnTo>
                        <a:pt x="4838" y="1289"/>
                      </a:lnTo>
                      <a:lnTo>
                        <a:pt x="4837" y="1299"/>
                      </a:lnTo>
                      <a:lnTo>
                        <a:pt x="4829" y="1346"/>
                      </a:lnTo>
                      <a:cubicBezTo>
                        <a:pt x="4826" y="1370"/>
                        <a:pt x="4822" y="1394"/>
                        <a:pt x="4818" y="1417"/>
                      </a:cubicBezTo>
                      <a:cubicBezTo>
                        <a:pt x="4816" y="1434"/>
                        <a:pt x="4813" y="1449"/>
                        <a:pt x="4812" y="1466"/>
                      </a:cubicBezTo>
                      <a:lnTo>
                        <a:pt x="4808" y="1484"/>
                      </a:lnTo>
                      <a:cubicBezTo>
                        <a:pt x="4807" y="1495"/>
                        <a:pt x="4806" y="1504"/>
                        <a:pt x="4805" y="1512"/>
                      </a:cubicBezTo>
                      <a:lnTo>
                        <a:pt x="4802" y="1532"/>
                      </a:lnTo>
                      <a:cubicBezTo>
                        <a:pt x="4801" y="1540"/>
                        <a:pt x="4801" y="1547"/>
                        <a:pt x="4800" y="1553"/>
                      </a:cubicBezTo>
                      <a:cubicBezTo>
                        <a:pt x="4798" y="1562"/>
                        <a:pt x="4796" y="1569"/>
                        <a:pt x="4793" y="1576"/>
                      </a:cubicBezTo>
                      <a:lnTo>
                        <a:pt x="4788" y="1587"/>
                      </a:lnTo>
                      <a:cubicBezTo>
                        <a:pt x="4787" y="1589"/>
                        <a:pt x="4786" y="1593"/>
                        <a:pt x="4783" y="1597"/>
                      </a:cubicBezTo>
                      <a:lnTo>
                        <a:pt x="4778" y="1597"/>
                      </a:lnTo>
                      <a:cubicBezTo>
                        <a:pt x="4767" y="1593"/>
                        <a:pt x="4764" y="1591"/>
                        <a:pt x="4761" y="1589"/>
                      </a:cubicBezTo>
                      <a:cubicBezTo>
                        <a:pt x="4759" y="1588"/>
                        <a:pt x="4756" y="1587"/>
                        <a:pt x="4754" y="1584"/>
                      </a:cubicBezTo>
                      <a:lnTo>
                        <a:pt x="4736" y="1574"/>
                      </a:lnTo>
                      <a:lnTo>
                        <a:pt x="4731" y="1571"/>
                      </a:lnTo>
                      <a:cubicBezTo>
                        <a:pt x="4719" y="1563"/>
                        <a:pt x="4706" y="1555"/>
                        <a:pt x="4692" y="1547"/>
                      </a:cubicBezTo>
                      <a:cubicBezTo>
                        <a:pt x="4684" y="1542"/>
                        <a:pt x="4677" y="1538"/>
                        <a:pt x="4667" y="1535"/>
                      </a:cubicBezTo>
                      <a:lnTo>
                        <a:pt x="4657" y="1530"/>
                      </a:lnTo>
                      <a:cubicBezTo>
                        <a:pt x="4651" y="1525"/>
                        <a:pt x="4646" y="1522"/>
                        <a:pt x="4639" y="1520"/>
                      </a:cubicBezTo>
                      <a:cubicBezTo>
                        <a:pt x="4632" y="1516"/>
                        <a:pt x="4626" y="1514"/>
                        <a:pt x="4620" y="1511"/>
                      </a:cubicBezTo>
                      <a:cubicBezTo>
                        <a:pt x="4594" y="1500"/>
                        <a:pt x="4565" y="1486"/>
                        <a:pt x="4538" y="1476"/>
                      </a:cubicBezTo>
                      <a:lnTo>
                        <a:pt x="4533" y="1475"/>
                      </a:lnTo>
                      <a:cubicBezTo>
                        <a:pt x="4527" y="1473"/>
                        <a:pt x="4522" y="1471"/>
                        <a:pt x="4515" y="1470"/>
                      </a:cubicBezTo>
                      <a:lnTo>
                        <a:pt x="4502" y="1466"/>
                      </a:lnTo>
                      <a:lnTo>
                        <a:pt x="4492" y="1464"/>
                      </a:lnTo>
                      <a:cubicBezTo>
                        <a:pt x="4488" y="1463"/>
                        <a:pt x="4483" y="1461"/>
                        <a:pt x="4479" y="1461"/>
                      </a:cubicBezTo>
                      <a:lnTo>
                        <a:pt x="4471" y="1459"/>
                      </a:lnTo>
                      <a:cubicBezTo>
                        <a:pt x="4466" y="1458"/>
                        <a:pt x="4460" y="1455"/>
                        <a:pt x="4455" y="1455"/>
                      </a:cubicBezTo>
                      <a:lnTo>
                        <a:pt x="4446" y="1454"/>
                      </a:lnTo>
                      <a:cubicBezTo>
                        <a:pt x="4436" y="1453"/>
                        <a:pt x="4424" y="1450"/>
                        <a:pt x="4414" y="1449"/>
                      </a:cubicBezTo>
                      <a:lnTo>
                        <a:pt x="4405" y="1448"/>
                      </a:lnTo>
                      <a:cubicBezTo>
                        <a:pt x="4402" y="1448"/>
                        <a:pt x="4400" y="1448"/>
                        <a:pt x="4397" y="1447"/>
                      </a:cubicBezTo>
                      <a:lnTo>
                        <a:pt x="4389" y="1447"/>
                      </a:lnTo>
                      <a:lnTo>
                        <a:pt x="4380" y="1445"/>
                      </a:lnTo>
                      <a:cubicBezTo>
                        <a:pt x="4374" y="1445"/>
                        <a:pt x="4368" y="1444"/>
                        <a:pt x="4361" y="1444"/>
                      </a:cubicBezTo>
                      <a:lnTo>
                        <a:pt x="4343" y="1443"/>
                      </a:lnTo>
                      <a:cubicBezTo>
                        <a:pt x="4334" y="1443"/>
                        <a:pt x="4324" y="1442"/>
                        <a:pt x="4316" y="1442"/>
                      </a:cubicBezTo>
                      <a:lnTo>
                        <a:pt x="4286" y="1442"/>
                      </a:lnTo>
                      <a:cubicBezTo>
                        <a:pt x="4278" y="1442"/>
                        <a:pt x="4271" y="1442"/>
                        <a:pt x="4262" y="1440"/>
                      </a:cubicBezTo>
                      <a:lnTo>
                        <a:pt x="4209" y="1440"/>
                      </a:lnTo>
                      <a:cubicBezTo>
                        <a:pt x="4194" y="1440"/>
                        <a:pt x="4178" y="1442"/>
                        <a:pt x="4163" y="1443"/>
                      </a:cubicBezTo>
                      <a:cubicBezTo>
                        <a:pt x="4155" y="1443"/>
                        <a:pt x="4148" y="1444"/>
                        <a:pt x="4141" y="1444"/>
                      </a:cubicBezTo>
                      <a:cubicBezTo>
                        <a:pt x="4134" y="1444"/>
                        <a:pt x="4129" y="1445"/>
                        <a:pt x="4126" y="1445"/>
                      </a:cubicBezTo>
                      <a:lnTo>
                        <a:pt x="4105" y="1448"/>
                      </a:lnTo>
                      <a:lnTo>
                        <a:pt x="4090" y="1449"/>
                      </a:lnTo>
                      <a:cubicBezTo>
                        <a:pt x="4087" y="1449"/>
                        <a:pt x="4082" y="1450"/>
                        <a:pt x="4080" y="1450"/>
                      </a:cubicBezTo>
                      <a:lnTo>
                        <a:pt x="4075" y="1452"/>
                      </a:lnTo>
                      <a:lnTo>
                        <a:pt x="4070" y="1453"/>
                      </a:lnTo>
                      <a:lnTo>
                        <a:pt x="4061" y="1454"/>
                      </a:lnTo>
                      <a:cubicBezTo>
                        <a:pt x="4048" y="1458"/>
                        <a:pt x="4036" y="1459"/>
                        <a:pt x="4026" y="1461"/>
                      </a:cubicBezTo>
                      <a:lnTo>
                        <a:pt x="4010" y="1465"/>
                      </a:lnTo>
                      <a:lnTo>
                        <a:pt x="3995" y="1468"/>
                      </a:lnTo>
                      <a:lnTo>
                        <a:pt x="3990" y="1469"/>
                      </a:lnTo>
                      <a:cubicBezTo>
                        <a:pt x="3985" y="1470"/>
                        <a:pt x="3982" y="1470"/>
                        <a:pt x="3977" y="1471"/>
                      </a:cubicBezTo>
                      <a:lnTo>
                        <a:pt x="3956" y="1478"/>
                      </a:lnTo>
                      <a:lnTo>
                        <a:pt x="3925" y="1485"/>
                      </a:lnTo>
                      <a:cubicBezTo>
                        <a:pt x="3912" y="1489"/>
                        <a:pt x="3900" y="1494"/>
                        <a:pt x="3887" y="1497"/>
                      </a:cubicBezTo>
                      <a:lnTo>
                        <a:pt x="3854" y="1507"/>
                      </a:lnTo>
                      <a:cubicBezTo>
                        <a:pt x="3848" y="1509"/>
                        <a:pt x="3845" y="1510"/>
                        <a:pt x="3843" y="1511"/>
                      </a:cubicBezTo>
                      <a:lnTo>
                        <a:pt x="3789" y="1531"/>
                      </a:lnTo>
                      <a:lnTo>
                        <a:pt x="3774" y="1537"/>
                      </a:lnTo>
                      <a:lnTo>
                        <a:pt x="3763" y="1541"/>
                      </a:lnTo>
                      <a:cubicBezTo>
                        <a:pt x="3757" y="1543"/>
                        <a:pt x="3751" y="1546"/>
                        <a:pt x="3746" y="1548"/>
                      </a:cubicBezTo>
                      <a:lnTo>
                        <a:pt x="3736" y="1552"/>
                      </a:lnTo>
                      <a:cubicBezTo>
                        <a:pt x="3699" y="1568"/>
                        <a:pt x="3658" y="1587"/>
                        <a:pt x="3613" y="1612"/>
                      </a:cubicBezTo>
                      <a:cubicBezTo>
                        <a:pt x="3577" y="1631"/>
                        <a:pt x="3541" y="1654"/>
                        <a:pt x="3503" y="1681"/>
                      </a:cubicBezTo>
                      <a:cubicBezTo>
                        <a:pt x="3468" y="1706"/>
                        <a:pt x="3432" y="1734"/>
                        <a:pt x="3398" y="1764"/>
                      </a:cubicBezTo>
                      <a:cubicBezTo>
                        <a:pt x="3382" y="1779"/>
                        <a:pt x="3366" y="1794"/>
                        <a:pt x="3350" y="1810"/>
                      </a:cubicBezTo>
                      <a:cubicBezTo>
                        <a:pt x="3334" y="1825"/>
                        <a:pt x="3318" y="1842"/>
                        <a:pt x="3303" y="1859"/>
                      </a:cubicBezTo>
                      <a:cubicBezTo>
                        <a:pt x="3285" y="1877"/>
                        <a:pt x="3269" y="1896"/>
                        <a:pt x="3252" y="1914"/>
                      </a:cubicBezTo>
                      <a:lnTo>
                        <a:pt x="3202" y="1972"/>
                      </a:lnTo>
                      <a:lnTo>
                        <a:pt x="3179" y="1999"/>
                      </a:lnTo>
                      <a:lnTo>
                        <a:pt x="3175" y="2004"/>
                      </a:lnTo>
                      <a:lnTo>
                        <a:pt x="3156" y="2027"/>
                      </a:lnTo>
                      <a:lnTo>
                        <a:pt x="3114" y="2081"/>
                      </a:lnTo>
                      <a:lnTo>
                        <a:pt x="3103" y="2096"/>
                      </a:lnTo>
                      <a:lnTo>
                        <a:pt x="3096" y="2104"/>
                      </a:lnTo>
                      <a:cubicBezTo>
                        <a:pt x="3078" y="2128"/>
                        <a:pt x="3063" y="2149"/>
                        <a:pt x="3051" y="2170"/>
                      </a:cubicBezTo>
                      <a:cubicBezTo>
                        <a:pt x="3042" y="2181"/>
                        <a:pt x="3037" y="2194"/>
                        <a:pt x="3031" y="2205"/>
                      </a:cubicBezTo>
                      <a:lnTo>
                        <a:pt x="3025" y="2217"/>
                      </a:lnTo>
                      <a:lnTo>
                        <a:pt x="3022" y="2222"/>
                      </a:lnTo>
                      <a:lnTo>
                        <a:pt x="3020" y="2230"/>
                      </a:lnTo>
                      <a:lnTo>
                        <a:pt x="3017" y="2236"/>
                      </a:lnTo>
                      <a:cubicBezTo>
                        <a:pt x="3015" y="2241"/>
                        <a:pt x="3011" y="2246"/>
                        <a:pt x="3010" y="2252"/>
                      </a:cubicBezTo>
                      <a:lnTo>
                        <a:pt x="3002" y="2271"/>
                      </a:lnTo>
                      <a:lnTo>
                        <a:pt x="3001" y="2274"/>
                      </a:lnTo>
                      <a:lnTo>
                        <a:pt x="2999" y="2279"/>
                      </a:lnTo>
                      <a:lnTo>
                        <a:pt x="2995" y="2290"/>
                      </a:lnTo>
                      <a:lnTo>
                        <a:pt x="2992" y="2298"/>
                      </a:lnTo>
                      <a:cubicBezTo>
                        <a:pt x="2989" y="2309"/>
                        <a:pt x="2985" y="2319"/>
                        <a:pt x="2982" y="2331"/>
                      </a:cubicBezTo>
                      <a:cubicBezTo>
                        <a:pt x="2980" y="2341"/>
                        <a:pt x="2975" y="2353"/>
                        <a:pt x="2971" y="2364"/>
                      </a:cubicBezTo>
                      <a:cubicBezTo>
                        <a:pt x="2969" y="2370"/>
                        <a:pt x="2968" y="2377"/>
                        <a:pt x="2966" y="2384"/>
                      </a:cubicBezTo>
                      <a:lnTo>
                        <a:pt x="2965" y="2391"/>
                      </a:lnTo>
                      <a:lnTo>
                        <a:pt x="2963" y="2398"/>
                      </a:lnTo>
                      <a:cubicBezTo>
                        <a:pt x="2961" y="2403"/>
                        <a:pt x="2960" y="2408"/>
                        <a:pt x="2959" y="2412"/>
                      </a:cubicBezTo>
                      <a:lnTo>
                        <a:pt x="2951" y="2447"/>
                      </a:lnTo>
                      <a:lnTo>
                        <a:pt x="2950" y="2454"/>
                      </a:lnTo>
                      <a:lnTo>
                        <a:pt x="2949" y="2463"/>
                      </a:lnTo>
                      <a:cubicBezTo>
                        <a:pt x="2927" y="2443"/>
                        <a:pt x="2904" y="2426"/>
                        <a:pt x="2883" y="2406"/>
                      </a:cubicBezTo>
                      <a:cubicBezTo>
                        <a:pt x="2858" y="2386"/>
                        <a:pt x="2834" y="2367"/>
                        <a:pt x="2809" y="2349"/>
                      </a:cubicBezTo>
                      <a:cubicBezTo>
                        <a:pt x="2780" y="2330"/>
                        <a:pt x="2752" y="2312"/>
                        <a:pt x="2729" y="2299"/>
                      </a:cubicBezTo>
                      <a:cubicBezTo>
                        <a:pt x="2677" y="2267"/>
                        <a:pt x="2619" y="2238"/>
                        <a:pt x="2559" y="2212"/>
                      </a:cubicBezTo>
                      <a:cubicBezTo>
                        <a:pt x="2505" y="2190"/>
                        <a:pt x="2446" y="2169"/>
                        <a:pt x="2379" y="2151"/>
                      </a:cubicBezTo>
                      <a:cubicBezTo>
                        <a:pt x="2348" y="2143"/>
                        <a:pt x="2317" y="2135"/>
                        <a:pt x="2286" y="2129"/>
                      </a:cubicBezTo>
                      <a:cubicBezTo>
                        <a:pt x="2248" y="2120"/>
                        <a:pt x="2216" y="2115"/>
                        <a:pt x="2186" y="2109"/>
                      </a:cubicBezTo>
                      <a:cubicBezTo>
                        <a:pt x="2153" y="2104"/>
                        <a:pt x="2122" y="2103"/>
                        <a:pt x="2095" y="2102"/>
                      </a:cubicBezTo>
                      <a:cubicBezTo>
                        <a:pt x="2083" y="2102"/>
                        <a:pt x="2069" y="2101"/>
                        <a:pt x="2057" y="2101"/>
                      </a:cubicBezTo>
                      <a:cubicBezTo>
                        <a:pt x="2034" y="2101"/>
                        <a:pt x="2012" y="2102"/>
                        <a:pt x="1991" y="2102"/>
                      </a:cubicBezTo>
                      <a:cubicBezTo>
                        <a:pt x="1924" y="2106"/>
                        <a:pt x="1857" y="2118"/>
                        <a:pt x="1794" y="2129"/>
                      </a:cubicBezTo>
                      <a:cubicBezTo>
                        <a:pt x="1739" y="2139"/>
                        <a:pt x="1681" y="2155"/>
                        <a:pt x="1606" y="2176"/>
                      </a:cubicBezTo>
                      <a:cubicBezTo>
                        <a:pt x="1601" y="2178"/>
                        <a:pt x="1595" y="2180"/>
                        <a:pt x="1590" y="2181"/>
                      </a:cubicBezTo>
                      <a:lnTo>
                        <a:pt x="1550" y="2196"/>
                      </a:lnTo>
                      <a:lnTo>
                        <a:pt x="1506" y="2211"/>
                      </a:lnTo>
                      <a:lnTo>
                        <a:pt x="1460" y="2227"/>
                      </a:lnTo>
                      <a:lnTo>
                        <a:pt x="1439" y="2235"/>
                      </a:lnTo>
                      <a:cubicBezTo>
                        <a:pt x="1434" y="2236"/>
                        <a:pt x="1430" y="2238"/>
                        <a:pt x="1424" y="2240"/>
                      </a:cubicBezTo>
                      <a:lnTo>
                        <a:pt x="1415" y="2243"/>
                      </a:lnTo>
                      <a:cubicBezTo>
                        <a:pt x="1399" y="2250"/>
                        <a:pt x="1380" y="2258"/>
                        <a:pt x="1364" y="2264"/>
                      </a:cubicBezTo>
                      <a:cubicBezTo>
                        <a:pt x="1307" y="2288"/>
                        <a:pt x="1249" y="2314"/>
                        <a:pt x="1190" y="2345"/>
                      </a:cubicBezTo>
                      <a:cubicBezTo>
                        <a:pt x="1135" y="2374"/>
                        <a:pt x="1078" y="2407"/>
                        <a:pt x="1022" y="2444"/>
                      </a:cubicBezTo>
                      <a:cubicBezTo>
                        <a:pt x="996" y="2462"/>
                        <a:pt x="970" y="2479"/>
                        <a:pt x="945" y="2499"/>
                      </a:cubicBezTo>
                      <a:cubicBezTo>
                        <a:pt x="917" y="2519"/>
                        <a:pt x="890" y="2540"/>
                        <a:pt x="864" y="2561"/>
                      </a:cubicBezTo>
                      <a:lnTo>
                        <a:pt x="828" y="2591"/>
                      </a:lnTo>
                      <a:lnTo>
                        <a:pt x="824" y="2593"/>
                      </a:lnTo>
                      <a:cubicBezTo>
                        <a:pt x="819" y="2598"/>
                        <a:pt x="814" y="2603"/>
                        <a:pt x="809" y="2607"/>
                      </a:cubicBezTo>
                      <a:lnTo>
                        <a:pt x="787" y="2626"/>
                      </a:lnTo>
                      <a:lnTo>
                        <a:pt x="751" y="2658"/>
                      </a:lnTo>
                      <a:lnTo>
                        <a:pt x="715" y="2690"/>
                      </a:lnTo>
                      <a:lnTo>
                        <a:pt x="709" y="2695"/>
                      </a:lnTo>
                      <a:cubicBezTo>
                        <a:pt x="699" y="2704"/>
                        <a:pt x="692" y="2710"/>
                        <a:pt x="683" y="2719"/>
                      </a:cubicBezTo>
                      <a:lnTo>
                        <a:pt x="653" y="2748"/>
                      </a:lnTo>
                      <a:lnTo>
                        <a:pt x="625" y="2778"/>
                      </a:lnTo>
                      <a:lnTo>
                        <a:pt x="597" y="2805"/>
                      </a:lnTo>
                      <a:lnTo>
                        <a:pt x="571" y="2832"/>
                      </a:lnTo>
                      <a:lnTo>
                        <a:pt x="564" y="2840"/>
                      </a:lnTo>
                      <a:lnTo>
                        <a:pt x="548" y="2856"/>
                      </a:lnTo>
                      <a:lnTo>
                        <a:pt x="533" y="2874"/>
                      </a:lnTo>
                      <a:cubicBezTo>
                        <a:pt x="510" y="2897"/>
                        <a:pt x="488" y="2923"/>
                        <a:pt x="467" y="2949"/>
                      </a:cubicBezTo>
                      <a:cubicBezTo>
                        <a:pt x="430" y="2995"/>
                        <a:pt x="392" y="3044"/>
                        <a:pt x="355" y="3101"/>
                      </a:cubicBezTo>
                      <a:cubicBezTo>
                        <a:pt x="325" y="3149"/>
                        <a:pt x="296" y="3200"/>
                        <a:pt x="261" y="3271"/>
                      </a:cubicBezTo>
                      <a:cubicBezTo>
                        <a:pt x="246" y="3299"/>
                        <a:pt x="234" y="3328"/>
                        <a:pt x="221" y="3356"/>
                      </a:cubicBezTo>
                      <a:cubicBezTo>
                        <a:pt x="206" y="3386"/>
                        <a:pt x="194" y="3417"/>
                        <a:pt x="182" y="3448"/>
                      </a:cubicBezTo>
                      <a:cubicBezTo>
                        <a:pt x="175" y="3467"/>
                        <a:pt x="169" y="3483"/>
                        <a:pt x="163" y="3502"/>
                      </a:cubicBezTo>
                      <a:lnTo>
                        <a:pt x="158" y="3515"/>
                      </a:lnTo>
                      <a:lnTo>
                        <a:pt x="142" y="3558"/>
                      </a:lnTo>
                      <a:lnTo>
                        <a:pt x="127" y="3601"/>
                      </a:lnTo>
                      <a:cubicBezTo>
                        <a:pt x="124" y="3608"/>
                        <a:pt x="123" y="3611"/>
                        <a:pt x="122" y="3615"/>
                      </a:cubicBezTo>
                      <a:lnTo>
                        <a:pt x="119" y="3625"/>
                      </a:lnTo>
                      <a:lnTo>
                        <a:pt x="117" y="3636"/>
                      </a:lnTo>
                      <a:lnTo>
                        <a:pt x="95" y="3709"/>
                      </a:lnTo>
                      <a:lnTo>
                        <a:pt x="90" y="3725"/>
                      </a:lnTo>
                      <a:cubicBezTo>
                        <a:pt x="86" y="3737"/>
                        <a:pt x="83" y="3749"/>
                        <a:pt x="79" y="3760"/>
                      </a:cubicBezTo>
                      <a:cubicBezTo>
                        <a:pt x="75" y="3775"/>
                        <a:pt x="71" y="3787"/>
                        <a:pt x="69" y="3801"/>
                      </a:cubicBezTo>
                      <a:cubicBezTo>
                        <a:pt x="61" y="3832"/>
                        <a:pt x="54" y="3864"/>
                        <a:pt x="47" y="3895"/>
                      </a:cubicBezTo>
                      <a:cubicBezTo>
                        <a:pt x="40" y="3929"/>
                        <a:pt x="34" y="3963"/>
                        <a:pt x="29" y="3998"/>
                      </a:cubicBezTo>
                      <a:cubicBezTo>
                        <a:pt x="24" y="4030"/>
                        <a:pt x="21" y="4061"/>
                        <a:pt x="18" y="4094"/>
                      </a:cubicBezTo>
                      <a:cubicBezTo>
                        <a:pt x="16" y="4106"/>
                        <a:pt x="15" y="4120"/>
                        <a:pt x="14" y="4131"/>
                      </a:cubicBezTo>
                      <a:lnTo>
                        <a:pt x="10" y="4176"/>
                      </a:lnTo>
                      <a:lnTo>
                        <a:pt x="7" y="4224"/>
                      </a:lnTo>
                      <a:lnTo>
                        <a:pt x="5" y="4233"/>
                      </a:lnTo>
                      <a:cubicBezTo>
                        <a:pt x="4" y="4245"/>
                        <a:pt x="4" y="4259"/>
                        <a:pt x="3" y="4271"/>
                      </a:cubicBezTo>
                      <a:lnTo>
                        <a:pt x="2" y="4313"/>
                      </a:lnTo>
                      <a:lnTo>
                        <a:pt x="0" y="4357"/>
                      </a:lnTo>
                      <a:lnTo>
                        <a:pt x="0" y="4374"/>
                      </a:lnTo>
                      <a:lnTo>
                        <a:pt x="0" y="4420"/>
                      </a:lnTo>
                      <a:cubicBezTo>
                        <a:pt x="2" y="4436"/>
                        <a:pt x="3" y="4451"/>
                        <a:pt x="5" y="4468"/>
                      </a:cubicBezTo>
                      <a:cubicBezTo>
                        <a:pt x="8" y="4485"/>
                        <a:pt x="13" y="4502"/>
                        <a:pt x="16" y="4518"/>
                      </a:cubicBezTo>
                      <a:cubicBezTo>
                        <a:pt x="23" y="4548"/>
                        <a:pt x="30" y="4578"/>
                        <a:pt x="40" y="4610"/>
                      </a:cubicBezTo>
                      <a:cubicBezTo>
                        <a:pt x="45" y="4625"/>
                        <a:pt x="50" y="4640"/>
                        <a:pt x="55" y="4655"/>
                      </a:cubicBezTo>
                      <a:lnTo>
                        <a:pt x="57" y="4661"/>
                      </a:lnTo>
                      <a:lnTo>
                        <a:pt x="61" y="4673"/>
                      </a:lnTo>
                      <a:cubicBezTo>
                        <a:pt x="70" y="4697"/>
                        <a:pt x="77" y="4722"/>
                        <a:pt x="86" y="4746"/>
                      </a:cubicBezTo>
                      <a:lnTo>
                        <a:pt x="102" y="4794"/>
                      </a:lnTo>
                      <a:lnTo>
                        <a:pt x="112" y="4825"/>
                      </a:lnTo>
                      <a:lnTo>
                        <a:pt x="124" y="4856"/>
                      </a:lnTo>
                      <a:lnTo>
                        <a:pt x="127" y="4861"/>
                      </a:lnTo>
                      <a:lnTo>
                        <a:pt x="147" y="4914"/>
                      </a:lnTo>
                      <a:lnTo>
                        <a:pt x="162" y="4951"/>
                      </a:lnTo>
                      <a:lnTo>
                        <a:pt x="168" y="4967"/>
                      </a:lnTo>
                      <a:lnTo>
                        <a:pt x="174" y="4985"/>
                      </a:lnTo>
                      <a:cubicBezTo>
                        <a:pt x="175" y="4988"/>
                        <a:pt x="177" y="4992"/>
                        <a:pt x="178" y="4995"/>
                      </a:cubicBezTo>
                      <a:lnTo>
                        <a:pt x="200" y="5047"/>
                      </a:lnTo>
                      <a:lnTo>
                        <a:pt x="231" y="5120"/>
                      </a:lnTo>
                      <a:lnTo>
                        <a:pt x="237" y="5135"/>
                      </a:lnTo>
                      <a:cubicBezTo>
                        <a:pt x="240" y="5141"/>
                        <a:pt x="242" y="5147"/>
                        <a:pt x="246" y="5155"/>
                      </a:cubicBezTo>
                      <a:cubicBezTo>
                        <a:pt x="252" y="5168"/>
                        <a:pt x="260" y="5180"/>
                        <a:pt x="265" y="5192"/>
                      </a:cubicBezTo>
                      <a:cubicBezTo>
                        <a:pt x="289" y="5239"/>
                        <a:pt x="313" y="5285"/>
                        <a:pt x="340" y="5328"/>
                      </a:cubicBezTo>
                      <a:cubicBezTo>
                        <a:pt x="365" y="5368"/>
                        <a:pt x="394" y="5408"/>
                        <a:pt x="430" y="5450"/>
                      </a:cubicBezTo>
                      <a:cubicBezTo>
                        <a:pt x="457" y="5485"/>
                        <a:pt x="491" y="5521"/>
                        <a:pt x="535" y="5563"/>
                      </a:cubicBezTo>
                      <a:cubicBezTo>
                        <a:pt x="574" y="5603"/>
                        <a:pt x="615" y="5639"/>
                        <a:pt x="656" y="5672"/>
                      </a:cubicBezTo>
                      <a:cubicBezTo>
                        <a:pt x="675" y="5688"/>
                        <a:pt x="695" y="5704"/>
                        <a:pt x="718" y="5719"/>
                      </a:cubicBezTo>
                      <a:cubicBezTo>
                        <a:pt x="726" y="5726"/>
                        <a:pt x="734" y="5732"/>
                        <a:pt x="744" y="5739"/>
                      </a:cubicBezTo>
                      <a:lnTo>
                        <a:pt x="749" y="5743"/>
                      </a:lnTo>
                      <a:lnTo>
                        <a:pt x="752" y="5745"/>
                      </a:lnTo>
                      <a:cubicBezTo>
                        <a:pt x="759" y="5749"/>
                        <a:pt x="764" y="5754"/>
                        <a:pt x="771" y="5758"/>
                      </a:cubicBezTo>
                      <a:lnTo>
                        <a:pt x="773" y="5759"/>
                      </a:lnTo>
                      <a:lnTo>
                        <a:pt x="775" y="5760"/>
                      </a:lnTo>
                      <a:lnTo>
                        <a:pt x="844" y="5807"/>
                      </a:lnTo>
                      <a:lnTo>
                        <a:pt x="888" y="5836"/>
                      </a:lnTo>
                      <a:cubicBezTo>
                        <a:pt x="888" y="5836"/>
                        <a:pt x="889" y="5837"/>
                        <a:pt x="890" y="5837"/>
                      </a:cubicBezTo>
                      <a:lnTo>
                        <a:pt x="891" y="5839"/>
                      </a:lnTo>
                      <a:cubicBezTo>
                        <a:pt x="894" y="5842"/>
                        <a:pt x="896" y="5843"/>
                        <a:pt x="899" y="5845"/>
                      </a:cubicBezTo>
                      <a:lnTo>
                        <a:pt x="903" y="5847"/>
                      </a:lnTo>
                      <a:cubicBezTo>
                        <a:pt x="916" y="5855"/>
                        <a:pt x="929" y="5862"/>
                        <a:pt x="942" y="5868"/>
                      </a:cubicBezTo>
                      <a:lnTo>
                        <a:pt x="1014" y="5908"/>
                      </a:lnTo>
                      <a:lnTo>
                        <a:pt x="1022" y="5913"/>
                      </a:lnTo>
                      <a:lnTo>
                        <a:pt x="1033" y="5918"/>
                      </a:lnTo>
                      <a:lnTo>
                        <a:pt x="1061" y="5930"/>
                      </a:lnTo>
                      <a:lnTo>
                        <a:pt x="1101" y="5950"/>
                      </a:lnTo>
                      <a:lnTo>
                        <a:pt x="1141" y="5969"/>
                      </a:lnTo>
                      <a:cubicBezTo>
                        <a:pt x="1151" y="5973"/>
                        <a:pt x="1161" y="5976"/>
                        <a:pt x="1169" y="5981"/>
                      </a:cubicBezTo>
                      <a:lnTo>
                        <a:pt x="1182" y="5986"/>
                      </a:lnTo>
                      <a:lnTo>
                        <a:pt x="1243" y="6010"/>
                      </a:lnTo>
                      <a:lnTo>
                        <a:pt x="1267" y="6021"/>
                      </a:lnTo>
                      <a:lnTo>
                        <a:pt x="1272" y="6023"/>
                      </a:lnTo>
                      <a:cubicBezTo>
                        <a:pt x="1276" y="6025"/>
                        <a:pt x="1279" y="6026"/>
                        <a:pt x="1282" y="6027"/>
                      </a:cubicBezTo>
                      <a:lnTo>
                        <a:pt x="1287" y="6028"/>
                      </a:lnTo>
                      <a:cubicBezTo>
                        <a:pt x="1297" y="6035"/>
                        <a:pt x="1307" y="6042"/>
                        <a:pt x="1318" y="6049"/>
                      </a:cubicBezTo>
                      <a:cubicBezTo>
                        <a:pt x="1327" y="6054"/>
                        <a:pt x="1334" y="6059"/>
                        <a:pt x="1343" y="6064"/>
                      </a:cubicBezTo>
                      <a:lnTo>
                        <a:pt x="1354" y="6071"/>
                      </a:lnTo>
                      <a:lnTo>
                        <a:pt x="1367" y="6078"/>
                      </a:lnTo>
                      <a:lnTo>
                        <a:pt x="1385" y="6090"/>
                      </a:lnTo>
                      <a:lnTo>
                        <a:pt x="1400" y="6099"/>
                      </a:lnTo>
                      <a:lnTo>
                        <a:pt x="1423" y="6113"/>
                      </a:lnTo>
                      <a:cubicBezTo>
                        <a:pt x="1442" y="6125"/>
                        <a:pt x="1460" y="6135"/>
                        <a:pt x="1480" y="6146"/>
                      </a:cubicBezTo>
                      <a:cubicBezTo>
                        <a:pt x="1493" y="6155"/>
                        <a:pt x="1507" y="6164"/>
                        <a:pt x="1521" y="6171"/>
                      </a:cubicBezTo>
                      <a:cubicBezTo>
                        <a:pt x="1527" y="6175"/>
                        <a:pt x="1533" y="6177"/>
                        <a:pt x="1539" y="6181"/>
                      </a:cubicBezTo>
                      <a:lnTo>
                        <a:pt x="1544" y="6184"/>
                      </a:lnTo>
                      <a:lnTo>
                        <a:pt x="1553" y="6190"/>
                      </a:lnTo>
                      <a:cubicBezTo>
                        <a:pt x="1560" y="6193"/>
                        <a:pt x="1569" y="6197"/>
                        <a:pt x="1575" y="6201"/>
                      </a:cubicBezTo>
                      <a:lnTo>
                        <a:pt x="1584" y="6206"/>
                      </a:lnTo>
                      <a:cubicBezTo>
                        <a:pt x="1609" y="6218"/>
                        <a:pt x="1635" y="6232"/>
                        <a:pt x="1658" y="6243"/>
                      </a:cubicBezTo>
                      <a:cubicBezTo>
                        <a:pt x="1696" y="6262"/>
                        <a:pt x="1739" y="6278"/>
                        <a:pt x="1790" y="6299"/>
                      </a:cubicBezTo>
                      <a:lnTo>
                        <a:pt x="1796" y="6301"/>
                      </a:lnTo>
                      <a:lnTo>
                        <a:pt x="1801" y="6303"/>
                      </a:lnTo>
                      <a:lnTo>
                        <a:pt x="1818" y="6308"/>
                      </a:lnTo>
                      <a:lnTo>
                        <a:pt x="1835" y="6313"/>
                      </a:lnTo>
                      <a:lnTo>
                        <a:pt x="1869" y="6325"/>
                      </a:lnTo>
                      <a:lnTo>
                        <a:pt x="1904" y="6336"/>
                      </a:lnTo>
                      <a:lnTo>
                        <a:pt x="1928" y="6344"/>
                      </a:lnTo>
                      <a:lnTo>
                        <a:pt x="1931" y="6345"/>
                      </a:lnTo>
                      <a:lnTo>
                        <a:pt x="1936" y="6346"/>
                      </a:lnTo>
                      <a:lnTo>
                        <a:pt x="2037" y="6372"/>
                      </a:lnTo>
                      <a:lnTo>
                        <a:pt x="2058" y="6377"/>
                      </a:lnTo>
                      <a:lnTo>
                        <a:pt x="2064" y="6378"/>
                      </a:lnTo>
                      <a:lnTo>
                        <a:pt x="2069" y="6380"/>
                      </a:lnTo>
                      <a:cubicBezTo>
                        <a:pt x="2072" y="6381"/>
                        <a:pt x="2074" y="6381"/>
                        <a:pt x="2077" y="6381"/>
                      </a:cubicBezTo>
                      <a:lnTo>
                        <a:pt x="2080" y="6382"/>
                      </a:lnTo>
                      <a:cubicBezTo>
                        <a:pt x="2105" y="6387"/>
                        <a:pt x="2129" y="6393"/>
                        <a:pt x="2153" y="6398"/>
                      </a:cubicBezTo>
                      <a:lnTo>
                        <a:pt x="2176" y="6403"/>
                      </a:lnTo>
                      <a:lnTo>
                        <a:pt x="2201" y="6408"/>
                      </a:lnTo>
                      <a:lnTo>
                        <a:pt x="2208" y="6409"/>
                      </a:lnTo>
                      <a:cubicBezTo>
                        <a:pt x="2214" y="6411"/>
                        <a:pt x="2223" y="6412"/>
                        <a:pt x="2229" y="6413"/>
                      </a:cubicBezTo>
                      <a:lnTo>
                        <a:pt x="2237" y="6414"/>
                      </a:lnTo>
                      <a:lnTo>
                        <a:pt x="2304" y="6426"/>
                      </a:lnTo>
                      <a:lnTo>
                        <a:pt x="2371" y="6438"/>
                      </a:lnTo>
                      <a:cubicBezTo>
                        <a:pt x="2377" y="6439"/>
                        <a:pt x="2384" y="6440"/>
                        <a:pt x="2391" y="6442"/>
                      </a:cubicBezTo>
                      <a:lnTo>
                        <a:pt x="2460" y="6452"/>
                      </a:lnTo>
                      <a:lnTo>
                        <a:pt x="2492" y="6457"/>
                      </a:lnTo>
                      <a:lnTo>
                        <a:pt x="2530" y="6464"/>
                      </a:lnTo>
                      <a:lnTo>
                        <a:pt x="2537" y="6465"/>
                      </a:lnTo>
                      <a:cubicBezTo>
                        <a:pt x="2544" y="6466"/>
                        <a:pt x="2551" y="6468"/>
                        <a:pt x="2557" y="6468"/>
                      </a:cubicBezTo>
                      <a:lnTo>
                        <a:pt x="2685" y="6483"/>
                      </a:lnTo>
                      <a:cubicBezTo>
                        <a:pt x="2698" y="6485"/>
                        <a:pt x="2714" y="6486"/>
                        <a:pt x="2728" y="6488"/>
                      </a:cubicBezTo>
                      <a:lnTo>
                        <a:pt x="2733" y="6488"/>
                      </a:lnTo>
                      <a:lnTo>
                        <a:pt x="2747" y="6489"/>
                      </a:lnTo>
                      <a:lnTo>
                        <a:pt x="2758" y="6490"/>
                      </a:lnTo>
                      <a:cubicBezTo>
                        <a:pt x="2805" y="6494"/>
                        <a:pt x="2853" y="6497"/>
                        <a:pt x="2901" y="6501"/>
                      </a:cubicBezTo>
                      <a:cubicBezTo>
                        <a:pt x="2906" y="6501"/>
                        <a:pt x="2912" y="6501"/>
                        <a:pt x="2917" y="6502"/>
                      </a:cubicBezTo>
                      <a:cubicBezTo>
                        <a:pt x="2927" y="6504"/>
                        <a:pt x="2937" y="6504"/>
                        <a:pt x="2948" y="6504"/>
                      </a:cubicBezTo>
                      <a:lnTo>
                        <a:pt x="2958" y="6504"/>
                      </a:lnTo>
                      <a:cubicBezTo>
                        <a:pt x="2984" y="6505"/>
                        <a:pt x="3009" y="6505"/>
                        <a:pt x="3035" y="6505"/>
                      </a:cubicBezTo>
                      <a:cubicBezTo>
                        <a:pt x="3064" y="6505"/>
                        <a:pt x="3093" y="6505"/>
                        <a:pt x="3121" y="6504"/>
                      </a:cubicBezTo>
                      <a:cubicBezTo>
                        <a:pt x="3169" y="6502"/>
                        <a:pt x="3216" y="6500"/>
                        <a:pt x="3267" y="6494"/>
                      </a:cubicBezTo>
                      <a:cubicBezTo>
                        <a:pt x="3291" y="6491"/>
                        <a:pt x="3314" y="6489"/>
                        <a:pt x="3339" y="6486"/>
                      </a:cubicBezTo>
                      <a:cubicBezTo>
                        <a:pt x="3367" y="6483"/>
                        <a:pt x="3396" y="6479"/>
                        <a:pt x="3423" y="6474"/>
                      </a:cubicBezTo>
                      <a:cubicBezTo>
                        <a:pt x="3462" y="6468"/>
                        <a:pt x="3502" y="6459"/>
                        <a:pt x="3541" y="6453"/>
                      </a:cubicBezTo>
                      <a:lnTo>
                        <a:pt x="3572" y="6448"/>
                      </a:lnTo>
                      <a:lnTo>
                        <a:pt x="3607" y="6442"/>
                      </a:lnTo>
                      <a:lnTo>
                        <a:pt x="3641" y="6435"/>
                      </a:lnTo>
                      <a:lnTo>
                        <a:pt x="3654" y="6433"/>
                      </a:lnTo>
                      <a:cubicBezTo>
                        <a:pt x="3660" y="6432"/>
                        <a:pt x="3665" y="6430"/>
                        <a:pt x="3672" y="6429"/>
                      </a:cubicBezTo>
                      <a:lnTo>
                        <a:pt x="3751" y="6412"/>
                      </a:lnTo>
                      <a:lnTo>
                        <a:pt x="3793" y="6403"/>
                      </a:lnTo>
                      <a:lnTo>
                        <a:pt x="3811" y="6399"/>
                      </a:lnTo>
                      <a:cubicBezTo>
                        <a:pt x="3830" y="6396"/>
                        <a:pt x="3849" y="6391"/>
                        <a:pt x="3866" y="6386"/>
                      </a:cubicBezTo>
                      <a:lnTo>
                        <a:pt x="4004" y="6352"/>
                      </a:lnTo>
                      <a:cubicBezTo>
                        <a:pt x="4017" y="6350"/>
                        <a:pt x="4029" y="6346"/>
                        <a:pt x="4040" y="6344"/>
                      </a:cubicBezTo>
                      <a:cubicBezTo>
                        <a:pt x="4041" y="6344"/>
                        <a:pt x="4042" y="6342"/>
                        <a:pt x="4045" y="6342"/>
                      </a:cubicBezTo>
                      <a:lnTo>
                        <a:pt x="4055" y="6340"/>
                      </a:lnTo>
                      <a:lnTo>
                        <a:pt x="4073" y="6335"/>
                      </a:lnTo>
                      <a:lnTo>
                        <a:pt x="4142" y="6315"/>
                      </a:lnTo>
                      <a:lnTo>
                        <a:pt x="4211" y="6295"/>
                      </a:lnTo>
                      <a:lnTo>
                        <a:pt x="4219" y="6293"/>
                      </a:lnTo>
                      <a:cubicBezTo>
                        <a:pt x="4225" y="6291"/>
                        <a:pt x="4230" y="6290"/>
                        <a:pt x="4233" y="6288"/>
                      </a:cubicBezTo>
                      <a:lnTo>
                        <a:pt x="4258" y="6279"/>
                      </a:lnTo>
                      <a:lnTo>
                        <a:pt x="4282" y="6272"/>
                      </a:lnTo>
                      <a:lnTo>
                        <a:pt x="4344" y="6251"/>
                      </a:lnTo>
                      <a:lnTo>
                        <a:pt x="4402" y="6232"/>
                      </a:lnTo>
                      <a:lnTo>
                        <a:pt x="4489" y="6202"/>
                      </a:lnTo>
                      <a:lnTo>
                        <a:pt x="4545" y="6182"/>
                      </a:lnTo>
                      <a:lnTo>
                        <a:pt x="4577" y="6171"/>
                      </a:lnTo>
                      <a:lnTo>
                        <a:pt x="4642" y="6149"/>
                      </a:lnTo>
                      <a:lnTo>
                        <a:pt x="4698" y="6130"/>
                      </a:lnTo>
                      <a:lnTo>
                        <a:pt x="4755" y="6110"/>
                      </a:lnTo>
                      <a:lnTo>
                        <a:pt x="4786" y="6100"/>
                      </a:lnTo>
                      <a:cubicBezTo>
                        <a:pt x="4791" y="6099"/>
                        <a:pt x="4794" y="6097"/>
                        <a:pt x="4799" y="6095"/>
                      </a:cubicBezTo>
                      <a:lnTo>
                        <a:pt x="4806" y="6093"/>
                      </a:lnTo>
                      <a:lnTo>
                        <a:pt x="4916" y="6048"/>
                      </a:lnTo>
                      <a:lnTo>
                        <a:pt x="4928" y="6042"/>
                      </a:lnTo>
                      <a:cubicBezTo>
                        <a:pt x="4941" y="6037"/>
                        <a:pt x="4954" y="6032"/>
                        <a:pt x="4967" y="6026"/>
                      </a:cubicBezTo>
                      <a:lnTo>
                        <a:pt x="5066" y="5979"/>
                      </a:lnTo>
                      <a:cubicBezTo>
                        <a:pt x="5081" y="5970"/>
                        <a:pt x="5097" y="5963"/>
                        <a:pt x="5113" y="5955"/>
                      </a:cubicBezTo>
                      <a:cubicBezTo>
                        <a:pt x="5123" y="5951"/>
                        <a:pt x="5127" y="5949"/>
                        <a:pt x="5132" y="5946"/>
                      </a:cubicBezTo>
                      <a:lnTo>
                        <a:pt x="5200" y="5912"/>
                      </a:lnTo>
                      <a:lnTo>
                        <a:pt x="5307" y="5856"/>
                      </a:lnTo>
                      <a:cubicBezTo>
                        <a:pt x="5321" y="5848"/>
                        <a:pt x="5338" y="5839"/>
                        <a:pt x="5354" y="5831"/>
                      </a:cubicBezTo>
                      <a:lnTo>
                        <a:pt x="5390" y="5812"/>
                      </a:lnTo>
                      <a:cubicBezTo>
                        <a:pt x="5424" y="5794"/>
                        <a:pt x="5457" y="5778"/>
                        <a:pt x="5491" y="5759"/>
                      </a:cubicBezTo>
                      <a:cubicBezTo>
                        <a:pt x="5522" y="5743"/>
                        <a:pt x="5554" y="5727"/>
                        <a:pt x="5585" y="5711"/>
                      </a:cubicBezTo>
                      <a:cubicBezTo>
                        <a:pt x="5605" y="5700"/>
                        <a:pt x="5625" y="5690"/>
                        <a:pt x="5644" y="5680"/>
                      </a:cubicBezTo>
                      <a:lnTo>
                        <a:pt x="5667" y="5667"/>
                      </a:lnTo>
                      <a:cubicBezTo>
                        <a:pt x="5704" y="5647"/>
                        <a:pt x="5742" y="5625"/>
                        <a:pt x="5780" y="5605"/>
                      </a:cubicBezTo>
                      <a:lnTo>
                        <a:pt x="5798" y="5593"/>
                      </a:lnTo>
                      <a:lnTo>
                        <a:pt x="5805" y="5589"/>
                      </a:lnTo>
                      <a:lnTo>
                        <a:pt x="5823" y="5578"/>
                      </a:lnTo>
                      <a:lnTo>
                        <a:pt x="5870" y="5548"/>
                      </a:lnTo>
                      <a:cubicBezTo>
                        <a:pt x="5883" y="5542"/>
                        <a:pt x="5889" y="5538"/>
                        <a:pt x="5896" y="5533"/>
                      </a:cubicBezTo>
                      <a:lnTo>
                        <a:pt x="5956" y="5494"/>
                      </a:lnTo>
                      <a:lnTo>
                        <a:pt x="5968" y="5485"/>
                      </a:lnTo>
                      <a:lnTo>
                        <a:pt x="5981" y="5477"/>
                      </a:lnTo>
                      <a:lnTo>
                        <a:pt x="5991" y="5472"/>
                      </a:lnTo>
                      <a:lnTo>
                        <a:pt x="6014" y="5454"/>
                      </a:lnTo>
                      <a:lnTo>
                        <a:pt x="6039" y="5436"/>
                      </a:lnTo>
                      <a:lnTo>
                        <a:pt x="6061" y="5419"/>
                      </a:lnTo>
                      <a:lnTo>
                        <a:pt x="6081" y="5404"/>
                      </a:lnTo>
                      <a:cubicBezTo>
                        <a:pt x="6090" y="5398"/>
                        <a:pt x="6099" y="5392"/>
                        <a:pt x="6106" y="5384"/>
                      </a:cubicBezTo>
                      <a:lnTo>
                        <a:pt x="6112" y="5379"/>
                      </a:lnTo>
                      <a:lnTo>
                        <a:pt x="6205" y="5306"/>
                      </a:lnTo>
                      <a:cubicBezTo>
                        <a:pt x="6207" y="5305"/>
                        <a:pt x="6209" y="5304"/>
                        <a:pt x="6210" y="5302"/>
                      </a:cubicBezTo>
                      <a:lnTo>
                        <a:pt x="6214" y="5299"/>
                      </a:lnTo>
                      <a:lnTo>
                        <a:pt x="6231" y="5285"/>
                      </a:lnTo>
                      <a:lnTo>
                        <a:pt x="6261" y="5260"/>
                      </a:lnTo>
                      <a:lnTo>
                        <a:pt x="6290" y="5234"/>
                      </a:lnTo>
                      <a:lnTo>
                        <a:pt x="6339" y="5193"/>
                      </a:lnTo>
                      <a:lnTo>
                        <a:pt x="6343" y="5189"/>
                      </a:lnTo>
                      <a:cubicBezTo>
                        <a:pt x="6347" y="5186"/>
                        <a:pt x="6352" y="5181"/>
                        <a:pt x="6356" y="5177"/>
                      </a:cubicBezTo>
                      <a:lnTo>
                        <a:pt x="6404" y="5134"/>
                      </a:lnTo>
                      <a:lnTo>
                        <a:pt x="6451" y="5089"/>
                      </a:lnTo>
                      <a:lnTo>
                        <a:pt x="6470" y="5070"/>
                      </a:lnTo>
                      <a:lnTo>
                        <a:pt x="6487" y="5053"/>
                      </a:lnTo>
                      <a:lnTo>
                        <a:pt x="6495" y="5044"/>
                      </a:lnTo>
                      <a:lnTo>
                        <a:pt x="6501" y="5039"/>
                      </a:lnTo>
                      <a:lnTo>
                        <a:pt x="6506" y="5034"/>
                      </a:lnTo>
                      <a:lnTo>
                        <a:pt x="6553" y="4987"/>
                      </a:lnTo>
                      <a:lnTo>
                        <a:pt x="6600" y="4939"/>
                      </a:lnTo>
                      <a:lnTo>
                        <a:pt x="6615" y="4924"/>
                      </a:lnTo>
                      <a:lnTo>
                        <a:pt x="6665" y="4868"/>
                      </a:lnTo>
                      <a:lnTo>
                        <a:pt x="6703" y="4827"/>
                      </a:lnTo>
                      <a:cubicBezTo>
                        <a:pt x="6710" y="4820"/>
                        <a:pt x="6718" y="4812"/>
                        <a:pt x="6724" y="4804"/>
                      </a:cubicBezTo>
                      <a:lnTo>
                        <a:pt x="6728" y="4799"/>
                      </a:lnTo>
                      <a:cubicBezTo>
                        <a:pt x="6745" y="4780"/>
                        <a:pt x="6760" y="4759"/>
                        <a:pt x="6777" y="4735"/>
                      </a:cubicBezTo>
                      <a:cubicBezTo>
                        <a:pt x="6787" y="4722"/>
                        <a:pt x="6797" y="4707"/>
                        <a:pt x="6807" y="4691"/>
                      </a:cubicBezTo>
                      <a:lnTo>
                        <a:pt x="6812" y="4684"/>
                      </a:lnTo>
                      <a:cubicBezTo>
                        <a:pt x="6821" y="4671"/>
                        <a:pt x="6830" y="4657"/>
                        <a:pt x="6837" y="4643"/>
                      </a:cubicBezTo>
                      <a:lnTo>
                        <a:pt x="6854" y="4616"/>
                      </a:lnTo>
                      <a:lnTo>
                        <a:pt x="6871" y="4589"/>
                      </a:lnTo>
                      <a:lnTo>
                        <a:pt x="6882" y="4573"/>
                      </a:lnTo>
                      <a:lnTo>
                        <a:pt x="6898" y="4544"/>
                      </a:lnTo>
                      <a:lnTo>
                        <a:pt x="6913" y="4517"/>
                      </a:lnTo>
                      <a:lnTo>
                        <a:pt x="6925" y="4498"/>
                      </a:lnTo>
                      <a:lnTo>
                        <a:pt x="6929" y="4491"/>
                      </a:lnTo>
                      <a:cubicBezTo>
                        <a:pt x="6935" y="4480"/>
                        <a:pt x="6943" y="4468"/>
                        <a:pt x="6950" y="4457"/>
                      </a:cubicBezTo>
                      <a:lnTo>
                        <a:pt x="6957" y="4445"/>
                      </a:lnTo>
                      <a:lnTo>
                        <a:pt x="6965" y="4432"/>
                      </a:lnTo>
                      <a:lnTo>
                        <a:pt x="6970" y="4423"/>
                      </a:lnTo>
                      <a:lnTo>
                        <a:pt x="6974" y="4416"/>
                      </a:lnTo>
                      <a:cubicBezTo>
                        <a:pt x="6975" y="4414"/>
                        <a:pt x="6977" y="4411"/>
                        <a:pt x="6979" y="4409"/>
                      </a:cubicBezTo>
                      <a:cubicBezTo>
                        <a:pt x="6985" y="4399"/>
                        <a:pt x="6990" y="4388"/>
                        <a:pt x="6993" y="4378"/>
                      </a:cubicBezTo>
                      <a:lnTo>
                        <a:pt x="6996" y="4373"/>
                      </a:lnTo>
                      <a:lnTo>
                        <a:pt x="7001" y="4363"/>
                      </a:lnTo>
                      <a:lnTo>
                        <a:pt x="7008" y="4343"/>
                      </a:lnTo>
                      <a:lnTo>
                        <a:pt x="7011" y="4337"/>
                      </a:lnTo>
                      <a:cubicBezTo>
                        <a:pt x="7015" y="4329"/>
                        <a:pt x="7017" y="4323"/>
                        <a:pt x="7021" y="4315"/>
                      </a:cubicBezTo>
                      <a:lnTo>
                        <a:pt x="7023" y="4308"/>
                      </a:lnTo>
                      <a:cubicBezTo>
                        <a:pt x="7027" y="4301"/>
                        <a:pt x="7029" y="4292"/>
                        <a:pt x="7032" y="4284"/>
                      </a:cubicBezTo>
                      <a:lnTo>
                        <a:pt x="7034" y="4279"/>
                      </a:lnTo>
                      <a:lnTo>
                        <a:pt x="7038" y="4266"/>
                      </a:lnTo>
                      <a:cubicBezTo>
                        <a:pt x="7039" y="4261"/>
                        <a:pt x="7042" y="4256"/>
                        <a:pt x="7043" y="4251"/>
                      </a:cubicBezTo>
                      <a:lnTo>
                        <a:pt x="7044" y="4246"/>
                      </a:lnTo>
                      <a:lnTo>
                        <a:pt x="7048" y="4233"/>
                      </a:lnTo>
                      <a:lnTo>
                        <a:pt x="7053" y="4219"/>
                      </a:lnTo>
                      <a:cubicBezTo>
                        <a:pt x="7053" y="4215"/>
                        <a:pt x="7054" y="4213"/>
                        <a:pt x="7054" y="4212"/>
                      </a:cubicBezTo>
                      <a:lnTo>
                        <a:pt x="7058" y="4197"/>
                      </a:lnTo>
                      <a:cubicBezTo>
                        <a:pt x="7060" y="4187"/>
                        <a:pt x="7063" y="4176"/>
                        <a:pt x="7065" y="4164"/>
                      </a:cubicBezTo>
                      <a:cubicBezTo>
                        <a:pt x="7065" y="4162"/>
                        <a:pt x="7067" y="4159"/>
                        <a:pt x="7067" y="4157"/>
                      </a:cubicBezTo>
                      <a:lnTo>
                        <a:pt x="7069" y="4142"/>
                      </a:lnTo>
                      <a:lnTo>
                        <a:pt x="7074" y="4114"/>
                      </a:lnTo>
                      <a:lnTo>
                        <a:pt x="7077" y="4100"/>
                      </a:lnTo>
                      <a:lnTo>
                        <a:pt x="7079" y="4086"/>
                      </a:lnTo>
                      <a:lnTo>
                        <a:pt x="7080" y="4078"/>
                      </a:lnTo>
                      <a:lnTo>
                        <a:pt x="7082" y="4073"/>
                      </a:lnTo>
                      <a:cubicBezTo>
                        <a:pt x="7084" y="4060"/>
                        <a:pt x="7085" y="4048"/>
                        <a:pt x="7088" y="4035"/>
                      </a:cubicBezTo>
                      <a:cubicBezTo>
                        <a:pt x="7094" y="3989"/>
                        <a:pt x="7096" y="3939"/>
                        <a:pt x="7098" y="3883"/>
                      </a:cubicBezTo>
                      <a:cubicBezTo>
                        <a:pt x="7098" y="3840"/>
                        <a:pt x="7096" y="3798"/>
                        <a:pt x="7091" y="3759"/>
                      </a:cubicBezTo>
                      <a:cubicBezTo>
                        <a:pt x="7089" y="3740"/>
                        <a:pt x="7084" y="3720"/>
                        <a:pt x="7080" y="3699"/>
                      </a:cubicBezTo>
                      <a:cubicBezTo>
                        <a:pt x="7077" y="3683"/>
                        <a:pt x="7073" y="3668"/>
                        <a:pt x="7068" y="3652"/>
                      </a:cubicBezTo>
                      <a:cubicBezTo>
                        <a:pt x="7063" y="3636"/>
                        <a:pt x="7057" y="3618"/>
                        <a:pt x="7047" y="3601"/>
                      </a:cubicBezTo>
                      <a:cubicBezTo>
                        <a:pt x="7041" y="3587"/>
                        <a:pt x="7033" y="3575"/>
                        <a:pt x="7022" y="3559"/>
                      </a:cubicBezTo>
                      <a:cubicBezTo>
                        <a:pt x="7016" y="3553"/>
                        <a:pt x="7012" y="3548"/>
                        <a:pt x="7007" y="3543"/>
                      </a:cubicBezTo>
                      <a:cubicBezTo>
                        <a:pt x="7002" y="3538"/>
                        <a:pt x="6997" y="3533"/>
                        <a:pt x="6992" y="3529"/>
                      </a:cubicBezTo>
                      <a:cubicBezTo>
                        <a:pt x="6985" y="3522"/>
                        <a:pt x="6979" y="3518"/>
                        <a:pt x="6972" y="3514"/>
                      </a:cubicBezTo>
                      <a:cubicBezTo>
                        <a:pt x="6966" y="3510"/>
                        <a:pt x="6960" y="3507"/>
                        <a:pt x="6954" y="3504"/>
                      </a:cubicBezTo>
                      <a:cubicBezTo>
                        <a:pt x="6940" y="3498"/>
                        <a:pt x="6926" y="3497"/>
                        <a:pt x="6913" y="3494"/>
                      </a:cubicBezTo>
                      <a:cubicBezTo>
                        <a:pt x="6905" y="3492"/>
                        <a:pt x="6902" y="3492"/>
                        <a:pt x="6897" y="3492"/>
                      </a:cubicBezTo>
                      <a:lnTo>
                        <a:pt x="6846" y="3492"/>
                      </a:lnTo>
                      <a:cubicBezTo>
                        <a:pt x="6840" y="3492"/>
                        <a:pt x="6836" y="3492"/>
                        <a:pt x="6831" y="3494"/>
                      </a:cubicBezTo>
                      <a:cubicBezTo>
                        <a:pt x="6818" y="3495"/>
                        <a:pt x="6811" y="3497"/>
                        <a:pt x="6801" y="3498"/>
                      </a:cubicBezTo>
                      <a:cubicBezTo>
                        <a:pt x="6789" y="3499"/>
                        <a:pt x="6775" y="3503"/>
                        <a:pt x="6759" y="3507"/>
                      </a:cubicBezTo>
                      <a:cubicBezTo>
                        <a:pt x="6748" y="3510"/>
                        <a:pt x="6737" y="3514"/>
                        <a:pt x="6725" y="3519"/>
                      </a:cubicBezTo>
                      <a:cubicBezTo>
                        <a:pt x="6732" y="3514"/>
                        <a:pt x="6738" y="3508"/>
                        <a:pt x="6744" y="3502"/>
                      </a:cubicBezTo>
                      <a:cubicBezTo>
                        <a:pt x="6754" y="3489"/>
                        <a:pt x="6763" y="3479"/>
                        <a:pt x="6773" y="3468"/>
                      </a:cubicBezTo>
                      <a:cubicBezTo>
                        <a:pt x="6784" y="3455"/>
                        <a:pt x="6795" y="3442"/>
                        <a:pt x="6805" y="3430"/>
                      </a:cubicBezTo>
                      <a:lnTo>
                        <a:pt x="6820" y="3411"/>
                      </a:lnTo>
                      <a:cubicBezTo>
                        <a:pt x="6823" y="3406"/>
                        <a:pt x="6827" y="3401"/>
                        <a:pt x="6830" y="3397"/>
                      </a:cubicBezTo>
                      <a:lnTo>
                        <a:pt x="6835" y="3389"/>
                      </a:lnTo>
                      <a:cubicBezTo>
                        <a:pt x="6837" y="3385"/>
                        <a:pt x="6840" y="3381"/>
                        <a:pt x="6843" y="3376"/>
                      </a:cubicBezTo>
                      <a:lnTo>
                        <a:pt x="6847" y="3373"/>
                      </a:lnTo>
                      <a:lnTo>
                        <a:pt x="6852" y="3365"/>
                      </a:lnTo>
                      <a:cubicBezTo>
                        <a:pt x="6856" y="3360"/>
                        <a:pt x="6858" y="3354"/>
                        <a:pt x="6862" y="3348"/>
                      </a:cubicBezTo>
                      <a:lnTo>
                        <a:pt x="6867" y="3340"/>
                      </a:lnTo>
                      <a:cubicBezTo>
                        <a:pt x="6869" y="3337"/>
                        <a:pt x="6872" y="3333"/>
                        <a:pt x="6873" y="3330"/>
                      </a:cubicBezTo>
                      <a:cubicBezTo>
                        <a:pt x="6878" y="3319"/>
                        <a:pt x="6885" y="3311"/>
                        <a:pt x="6890" y="3301"/>
                      </a:cubicBezTo>
                      <a:cubicBezTo>
                        <a:pt x="6897" y="3289"/>
                        <a:pt x="6903" y="3276"/>
                        <a:pt x="6909" y="3265"/>
                      </a:cubicBezTo>
                      <a:lnTo>
                        <a:pt x="6913" y="3257"/>
                      </a:lnTo>
                      <a:lnTo>
                        <a:pt x="6916" y="3251"/>
                      </a:lnTo>
                      <a:lnTo>
                        <a:pt x="6920" y="3244"/>
                      </a:lnTo>
                      <a:cubicBezTo>
                        <a:pt x="6925" y="3232"/>
                        <a:pt x="6930" y="3222"/>
                        <a:pt x="6935" y="3210"/>
                      </a:cubicBezTo>
                      <a:lnTo>
                        <a:pt x="6946" y="3188"/>
                      </a:lnTo>
                      <a:cubicBezTo>
                        <a:pt x="6948" y="3185"/>
                        <a:pt x="6950" y="3182"/>
                        <a:pt x="6951" y="3178"/>
                      </a:cubicBezTo>
                      <a:lnTo>
                        <a:pt x="6952" y="3174"/>
                      </a:lnTo>
                      <a:lnTo>
                        <a:pt x="6965" y="3143"/>
                      </a:lnTo>
                      <a:lnTo>
                        <a:pt x="6977" y="3112"/>
                      </a:lnTo>
                      <a:cubicBezTo>
                        <a:pt x="6980" y="3107"/>
                        <a:pt x="6981" y="3103"/>
                        <a:pt x="6985" y="3098"/>
                      </a:cubicBezTo>
                      <a:lnTo>
                        <a:pt x="6988" y="3091"/>
                      </a:lnTo>
                      <a:lnTo>
                        <a:pt x="6993" y="3077"/>
                      </a:lnTo>
                      <a:lnTo>
                        <a:pt x="7019" y="3014"/>
                      </a:lnTo>
                      <a:cubicBezTo>
                        <a:pt x="7023" y="3005"/>
                        <a:pt x="7026" y="2998"/>
                        <a:pt x="7028" y="2990"/>
                      </a:cubicBezTo>
                      <a:lnTo>
                        <a:pt x="7031" y="2982"/>
                      </a:lnTo>
                      <a:lnTo>
                        <a:pt x="7049" y="2926"/>
                      </a:lnTo>
                      <a:lnTo>
                        <a:pt x="7055" y="2912"/>
                      </a:lnTo>
                      <a:cubicBezTo>
                        <a:pt x="7058" y="2904"/>
                        <a:pt x="7060" y="2897"/>
                        <a:pt x="7063" y="2890"/>
                      </a:cubicBezTo>
                      <a:lnTo>
                        <a:pt x="7065" y="2884"/>
                      </a:lnTo>
                      <a:lnTo>
                        <a:pt x="7075" y="2850"/>
                      </a:lnTo>
                      <a:lnTo>
                        <a:pt x="7085" y="2817"/>
                      </a:lnTo>
                      <a:cubicBezTo>
                        <a:pt x="7089" y="2808"/>
                        <a:pt x="7091" y="2797"/>
                        <a:pt x="7094" y="2788"/>
                      </a:cubicBezTo>
                      <a:lnTo>
                        <a:pt x="7096" y="2782"/>
                      </a:lnTo>
                      <a:cubicBezTo>
                        <a:pt x="7101" y="2763"/>
                        <a:pt x="7105" y="2743"/>
                        <a:pt x="7110" y="2719"/>
                      </a:cubicBezTo>
                      <a:cubicBezTo>
                        <a:pt x="7113" y="2704"/>
                        <a:pt x="7115" y="2688"/>
                        <a:pt x="7116" y="2671"/>
                      </a:cubicBezTo>
                      <a:lnTo>
                        <a:pt x="7118" y="2658"/>
                      </a:lnTo>
                      <a:lnTo>
                        <a:pt x="7119" y="2648"/>
                      </a:lnTo>
                      <a:cubicBezTo>
                        <a:pt x="7119" y="2644"/>
                        <a:pt x="7120" y="2639"/>
                        <a:pt x="7120" y="2635"/>
                      </a:cubicBezTo>
                      <a:cubicBezTo>
                        <a:pt x="7122" y="2623"/>
                        <a:pt x="7122" y="2613"/>
                        <a:pt x="7124" y="2602"/>
                      </a:cubicBezTo>
                      <a:cubicBezTo>
                        <a:pt x="7124" y="2593"/>
                        <a:pt x="7125" y="2587"/>
                        <a:pt x="7125" y="2580"/>
                      </a:cubicBezTo>
                      <a:lnTo>
                        <a:pt x="7125" y="2573"/>
                      </a:lnTo>
                      <a:lnTo>
                        <a:pt x="7125" y="2567"/>
                      </a:lnTo>
                      <a:lnTo>
                        <a:pt x="7125" y="2557"/>
                      </a:lnTo>
                      <a:lnTo>
                        <a:pt x="7125" y="2547"/>
                      </a:lnTo>
                      <a:lnTo>
                        <a:pt x="7125" y="2537"/>
                      </a:lnTo>
                      <a:cubicBezTo>
                        <a:pt x="7125" y="2523"/>
                        <a:pt x="7126" y="2510"/>
                        <a:pt x="7126" y="2496"/>
                      </a:cubicBezTo>
                      <a:cubicBezTo>
                        <a:pt x="7114" y="2473"/>
                        <a:pt x="7113" y="2449"/>
                        <a:pt x="7112" y="2428"/>
                      </a:cubicBezTo>
                      <a:cubicBezTo>
                        <a:pt x="7110" y="2416"/>
                        <a:pt x="7109" y="2403"/>
                        <a:pt x="7107" y="2392"/>
                      </a:cubicBezTo>
                      <a:cubicBezTo>
                        <a:pt x="7105" y="2380"/>
                        <a:pt x="7103" y="2371"/>
                        <a:pt x="7100" y="2361"/>
                      </a:cubicBezTo>
                      <a:lnTo>
                        <a:pt x="7098" y="2350"/>
                      </a:lnTo>
                      <a:lnTo>
                        <a:pt x="7097" y="2345"/>
                      </a:lnTo>
                      <a:cubicBezTo>
                        <a:pt x="7094" y="2339"/>
                        <a:pt x="7092" y="2331"/>
                        <a:pt x="7089" y="2325"/>
                      </a:cubicBezTo>
                      <a:cubicBezTo>
                        <a:pt x="7088" y="2321"/>
                        <a:pt x="7084" y="2315"/>
                        <a:pt x="7082" y="2312"/>
                      </a:cubicBezTo>
                      <a:cubicBezTo>
                        <a:pt x="7076" y="2302"/>
                        <a:pt x="7072" y="2298"/>
                        <a:pt x="7067" y="2293"/>
                      </a:cubicBezTo>
                      <a:lnTo>
                        <a:pt x="7062" y="2288"/>
                      </a:lnTo>
                      <a:cubicBezTo>
                        <a:pt x="7054" y="2281"/>
                        <a:pt x="7048" y="2277"/>
                        <a:pt x="7043" y="2273"/>
                      </a:cubicBezTo>
                      <a:cubicBezTo>
                        <a:pt x="7037" y="2269"/>
                        <a:pt x="7032" y="2266"/>
                        <a:pt x="7026" y="2263"/>
                      </a:cubicBezTo>
                      <a:cubicBezTo>
                        <a:pt x="7015" y="2258"/>
                        <a:pt x="7007" y="2256"/>
                        <a:pt x="7001" y="2253"/>
                      </a:cubicBezTo>
                      <a:cubicBezTo>
                        <a:pt x="6991" y="2250"/>
                        <a:pt x="6984" y="2248"/>
                        <a:pt x="6976" y="2247"/>
                      </a:cubicBezTo>
                      <a:cubicBezTo>
                        <a:pt x="6960" y="2245"/>
                        <a:pt x="6950" y="2245"/>
                        <a:pt x="6938" y="2245"/>
                      </a:cubicBezTo>
                      <a:cubicBezTo>
                        <a:pt x="6927" y="2245"/>
                        <a:pt x="6917" y="2246"/>
                        <a:pt x="6904" y="2248"/>
                      </a:cubicBezTo>
                      <a:cubicBezTo>
                        <a:pt x="6898" y="2250"/>
                        <a:pt x="6892" y="2252"/>
                        <a:pt x="6886" y="2254"/>
                      </a:cubicBezTo>
                      <a:lnTo>
                        <a:pt x="6878" y="2256"/>
                      </a:lnTo>
                      <a:cubicBezTo>
                        <a:pt x="6858" y="2261"/>
                        <a:pt x="6837" y="2267"/>
                        <a:pt x="6814" y="2277"/>
                      </a:cubicBezTo>
                      <a:cubicBezTo>
                        <a:pt x="6775" y="2292"/>
                        <a:pt x="6739" y="2310"/>
                        <a:pt x="6693" y="2339"/>
                      </a:cubicBezTo>
                      <a:cubicBezTo>
                        <a:pt x="6677" y="2349"/>
                        <a:pt x="6661" y="2361"/>
                        <a:pt x="6646" y="2371"/>
                      </a:cubicBezTo>
                      <a:lnTo>
                        <a:pt x="6639" y="2377"/>
                      </a:lnTo>
                      <a:lnTo>
                        <a:pt x="6626" y="2385"/>
                      </a:lnTo>
                      <a:lnTo>
                        <a:pt x="6608" y="2398"/>
                      </a:lnTo>
                      <a:lnTo>
                        <a:pt x="6584" y="2415"/>
                      </a:lnTo>
                      <a:lnTo>
                        <a:pt x="6561" y="2432"/>
                      </a:lnTo>
                      <a:lnTo>
                        <a:pt x="6467" y="2500"/>
                      </a:lnTo>
                      <a:cubicBezTo>
                        <a:pt x="6466" y="2501"/>
                        <a:pt x="6464" y="2501"/>
                        <a:pt x="6463" y="2503"/>
                      </a:cubicBezTo>
                      <a:lnTo>
                        <a:pt x="6444" y="2519"/>
                      </a:lnTo>
                      <a:lnTo>
                        <a:pt x="6425" y="2535"/>
                      </a:lnTo>
                      <a:lnTo>
                        <a:pt x="6407" y="2550"/>
                      </a:lnTo>
                      <a:lnTo>
                        <a:pt x="6410" y="2541"/>
                      </a:lnTo>
                      <a:lnTo>
                        <a:pt x="6413" y="2531"/>
                      </a:lnTo>
                      <a:lnTo>
                        <a:pt x="6414" y="2524"/>
                      </a:lnTo>
                      <a:cubicBezTo>
                        <a:pt x="6417" y="2513"/>
                        <a:pt x="6417" y="2506"/>
                        <a:pt x="6418" y="2500"/>
                      </a:cubicBezTo>
                      <a:lnTo>
                        <a:pt x="6419" y="2489"/>
                      </a:lnTo>
                      <a:cubicBezTo>
                        <a:pt x="6420" y="2478"/>
                        <a:pt x="6422" y="2468"/>
                        <a:pt x="6423" y="2457"/>
                      </a:cubicBezTo>
                      <a:lnTo>
                        <a:pt x="6424" y="2449"/>
                      </a:lnTo>
                      <a:cubicBezTo>
                        <a:pt x="6425" y="2437"/>
                        <a:pt x="6427" y="2426"/>
                        <a:pt x="6428" y="2412"/>
                      </a:cubicBezTo>
                      <a:cubicBezTo>
                        <a:pt x="6429" y="2393"/>
                        <a:pt x="6430" y="2374"/>
                        <a:pt x="6433" y="2353"/>
                      </a:cubicBezTo>
                      <a:lnTo>
                        <a:pt x="6433" y="2328"/>
                      </a:lnTo>
                      <a:lnTo>
                        <a:pt x="6433" y="2314"/>
                      </a:lnTo>
                      <a:cubicBezTo>
                        <a:pt x="6433" y="2304"/>
                        <a:pt x="6433" y="2293"/>
                        <a:pt x="6434" y="2282"/>
                      </a:cubicBezTo>
                      <a:lnTo>
                        <a:pt x="6434" y="2248"/>
                      </a:lnTo>
                      <a:cubicBezTo>
                        <a:pt x="6434" y="2227"/>
                        <a:pt x="6430" y="2205"/>
                        <a:pt x="6428" y="2185"/>
                      </a:cubicBezTo>
                      <a:cubicBezTo>
                        <a:pt x="6425" y="2166"/>
                        <a:pt x="6422" y="2150"/>
                        <a:pt x="6418" y="2134"/>
                      </a:cubicBezTo>
                      <a:cubicBezTo>
                        <a:pt x="6415" y="2125"/>
                        <a:pt x="6412" y="2115"/>
                        <a:pt x="6409" y="2106"/>
                      </a:cubicBezTo>
                      <a:cubicBezTo>
                        <a:pt x="6407" y="2099"/>
                        <a:pt x="6404" y="2092"/>
                        <a:pt x="6402" y="2086"/>
                      </a:cubicBezTo>
                      <a:lnTo>
                        <a:pt x="6399" y="2079"/>
                      </a:lnTo>
                      <a:lnTo>
                        <a:pt x="6391" y="2063"/>
                      </a:lnTo>
                      <a:cubicBezTo>
                        <a:pt x="6386" y="2055"/>
                        <a:pt x="6383" y="2050"/>
                        <a:pt x="6379" y="2046"/>
                      </a:cubicBezTo>
                      <a:lnTo>
                        <a:pt x="6372" y="2037"/>
                      </a:lnTo>
                      <a:lnTo>
                        <a:pt x="6368" y="2035"/>
                      </a:lnTo>
                      <a:lnTo>
                        <a:pt x="6364" y="2032"/>
                      </a:lnTo>
                      <a:lnTo>
                        <a:pt x="6353" y="2026"/>
                      </a:lnTo>
                      <a:cubicBezTo>
                        <a:pt x="6348" y="2023"/>
                        <a:pt x="6342" y="2021"/>
                        <a:pt x="6336" y="2019"/>
                      </a:cubicBezTo>
                      <a:lnTo>
                        <a:pt x="6332" y="2017"/>
                      </a:lnTo>
                      <a:lnTo>
                        <a:pt x="6328" y="2016"/>
                      </a:lnTo>
                      <a:cubicBezTo>
                        <a:pt x="6321" y="2015"/>
                        <a:pt x="6315" y="2013"/>
                        <a:pt x="6310" y="2013"/>
                      </a:cubicBezTo>
                      <a:cubicBezTo>
                        <a:pt x="6304" y="2013"/>
                        <a:pt x="6297" y="2012"/>
                        <a:pt x="6291" y="2012"/>
                      </a:cubicBezTo>
                      <a:lnTo>
                        <a:pt x="6286" y="2012"/>
                      </a:lnTo>
                      <a:cubicBezTo>
                        <a:pt x="6276" y="2012"/>
                        <a:pt x="6266" y="2013"/>
                        <a:pt x="6255" y="2015"/>
                      </a:cubicBezTo>
                      <a:lnTo>
                        <a:pt x="6237" y="2018"/>
                      </a:lnTo>
                      <a:cubicBezTo>
                        <a:pt x="6228" y="2021"/>
                        <a:pt x="6219" y="2023"/>
                        <a:pt x="6211" y="2026"/>
                      </a:cubicBezTo>
                      <a:cubicBezTo>
                        <a:pt x="6203" y="2028"/>
                        <a:pt x="6196" y="2032"/>
                        <a:pt x="6187" y="2035"/>
                      </a:cubicBezTo>
                      <a:lnTo>
                        <a:pt x="6183" y="2036"/>
                      </a:lnTo>
                      <a:cubicBezTo>
                        <a:pt x="6170" y="2042"/>
                        <a:pt x="6156" y="2051"/>
                        <a:pt x="6141" y="2058"/>
                      </a:cubicBezTo>
                      <a:cubicBezTo>
                        <a:pt x="6126" y="2067"/>
                        <a:pt x="6109" y="2077"/>
                        <a:pt x="6091" y="2092"/>
                      </a:cubicBezTo>
                      <a:lnTo>
                        <a:pt x="6048" y="2127"/>
                      </a:lnTo>
                      <a:cubicBezTo>
                        <a:pt x="6024" y="2148"/>
                        <a:pt x="6000" y="2169"/>
                        <a:pt x="5976" y="2192"/>
                      </a:cubicBezTo>
                      <a:cubicBezTo>
                        <a:pt x="5954" y="2214"/>
                        <a:pt x="5929" y="2236"/>
                        <a:pt x="5907" y="2258"/>
                      </a:cubicBezTo>
                      <a:lnTo>
                        <a:pt x="5909" y="2254"/>
                      </a:lnTo>
                      <a:cubicBezTo>
                        <a:pt x="5912" y="2247"/>
                        <a:pt x="5916" y="2242"/>
                        <a:pt x="5919" y="2236"/>
                      </a:cubicBezTo>
                      <a:lnTo>
                        <a:pt x="5938" y="2194"/>
                      </a:lnTo>
                      <a:lnTo>
                        <a:pt x="5944" y="2179"/>
                      </a:lnTo>
                      <a:lnTo>
                        <a:pt x="5951" y="2165"/>
                      </a:lnTo>
                      <a:cubicBezTo>
                        <a:pt x="5959" y="2149"/>
                        <a:pt x="5965" y="2133"/>
                        <a:pt x="5972" y="2118"/>
                      </a:cubicBezTo>
                      <a:lnTo>
                        <a:pt x="5977" y="2107"/>
                      </a:lnTo>
                      <a:lnTo>
                        <a:pt x="5983" y="2097"/>
                      </a:lnTo>
                      <a:lnTo>
                        <a:pt x="5992" y="2077"/>
                      </a:lnTo>
                      <a:lnTo>
                        <a:pt x="6003" y="2053"/>
                      </a:lnTo>
                      <a:lnTo>
                        <a:pt x="6015" y="2029"/>
                      </a:lnTo>
                      <a:cubicBezTo>
                        <a:pt x="6029" y="2000"/>
                        <a:pt x="6043" y="1973"/>
                        <a:pt x="6058" y="1947"/>
                      </a:cubicBezTo>
                      <a:lnTo>
                        <a:pt x="6104" y="1860"/>
                      </a:lnTo>
                      <a:lnTo>
                        <a:pt x="6106" y="1856"/>
                      </a:lnTo>
                      <a:lnTo>
                        <a:pt x="6110" y="1847"/>
                      </a:lnTo>
                      <a:lnTo>
                        <a:pt x="6114" y="1840"/>
                      </a:lnTo>
                      <a:lnTo>
                        <a:pt x="6122" y="1820"/>
                      </a:lnTo>
                      <a:cubicBezTo>
                        <a:pt x="6129" y="1805"/>
                        <a:pt x="6135" y="1788"/>
                        <a:pt x="6141" y="1773"/>
                      </a:cubicBezTo>
                      <a:cubicBezTo>
                        <a:pt x="6145" y="1762"/>
                        <a:pt x="6149" y="1753"/>
                        <a:pt x="6152" y="1743"/>
                      </a:cubicBezTo>
                      <a:lnTo>
                        <a:pt x="6158" y="1728"/>
                      </a:lnTo>
                      <a:lnTo>
                        <a:pt x="6166" y="1708"/>
                      </a:lnTo>
                      <a:lnTo>
                        <a:pt x="6170" y="1697"/>
                      </a:lnTo>
                      <a:lnTo>
                        <a:pt x="6176" y="1680"/>
                      </a:lnTo>
                      <a:lnTo>
                        <a:pt x="6196" y="1622"/>
                      </a:lnTo>
                      <a:lnTo>
                        <a:pt x="6197" y="1617"/>
                      </a:lnTo>
                      <a:lnTo>
                        <a:pt x="6204" y="1592"/>
                      </a:lnTo>
                      <a:lnTo>
                        <a:pt x="6211" y="1573"/>
                      </a:lnTo>
                      <a:lnTo>
                        <a:pt x="6214" y="1562"/>
                      </a:lnTo>
                      <a:lnTo>
                        <a:pt x="6225" y="1530"/>
                      </a:lnTo>
                      <a:lnTo>
                        <a:pt x="6235" y="1497"/>
                      </a:lnTo>
                      <a:cubicBezTo>
                        <a:pt x="6243" y="1473"/>
                        <a:pt x="6249" y="1449"/>
                        <a:pt x="6255" y="1425"/>
                      </a:cubicBezTo>
                      <a:lnTo>
                        <a:pt x="6260" y="1411"/>
                      </a:lnTo>
                      <a:lnTo>
                        <a:pt x="6271" y="1368"/>
                      </a:lnTo>
                      <a:lnTo>
                        <a:pt x="6274" y="1360"/>
                      </a:lnTo>
                      <a:lnTo>
                        <a:pt x="6278" y="1340"/>
                      </a:lnTo>
                      <a:lnTo>
                        <a:pt x="6279" y="1334"/>
                      </a:lnTo>
                      <a:lnTo>
                        <a:pt x="6305" y="1217"/>
                      </a:lnTo>
                      <a:cubicBezTo>
                        <a:pt x="6306" y="1212"/>
                        <a:pt x="6306" y="1208"/>
                        <a:pt x="6307" y="1205"/>
                      </a:cubicBezTo>
                      <a:lnTo>
                        <a:pt x="6309" y="1200"/>
                      </a:lnTo>
                      <a:lnTo>
                        <a:pt x="6310" y="1191"/>
                      </a:lnTo>
                      <a:lnTo>
                        <a:pt x="6316" y="1155"/>
                      </a:lnTo>
                      <a:lnTo>
                        <a:pt x="6322" y="1119"/>
                      </a:lnTo>
                      <a:lnTo>
                        <a:pt x="6325" y="1099"/>
                      </a:lnTo>
                      <a:lnTo>
                        <a:pt x="6330" y="1076"/>
                      </a:lnTo>
                      <a:lnTo>
                        <a:pt x="6331" y="1071"/>
                      </a:lnTo>
                      <a:lnTo>
                        <a:pt x="6336" y="1035"/>
                      </a:lnTo>
                      <a:lnTo>
                        <a:pt x="6337" y="1028"/>
                      </a:lnTo>
                      <a:lnTo>
                        <a:pt x="6345" y="971"/>
                      </a:lnTo>
                      <a:cubicBezTo>
                        <a:pt x="6346" y="961"/>
                        <a:pt x="6347" y="953"/>
                        <a:pt x="6348" y="944"/>
                      </a:cubicBezTo>
                      <a:cubicBezTo>
                        <a:pt x="6351" y="922"/>
                        <a:pt x="6353" y="899"/>
                        <a:pt x="6355" y="879"/>
                      </a:cubicBezTo>
                      <a:lnTo>
                        <a:pt x="6356" y="872"/>
                      </a:lnTo>
                      <a:cubicBezTo>
                        <a:pt x="6357" y="862"/>
                        <a:pt x="6357" y="855"/>
                        <a:pt x="6358" y="846"/>
                      </a:cubicBezTo>
                      <a:lnTo>
                        <a:pt x="6360" y="829"/>
                      </a:lnTo>
                      <a:cubicBezTo>
                        <a:pt x="6361" y="814"/>
                        <a:pt x="6361" y="799"/>
                        <a:pt x="6363" y="785"/>
                      </a:cubicBezTo>
                      <a:lnTo>
                        <a:pt x="6364" y="775"/>
                      </a:lnTo>
                      <a:cubicBezTo>
                        <a:pt x="6364" y="765"/>
                        <a:pt x="6366" y="757"/>
                        <a:pt x="6366" y="748"/>
                      </a:cubicBezTo>
                      <a:lnTo>
                        <a:pt x="6367" y="693"/>
                      </a:lnTo>
                      <a:lnTo>
                        <a:pt x="6367" y="677"/>
                      </a:lnTo>
                      <a:lnTo>
                        <a:pt x="6367" y="662"/>
                      </a:lnTo>
                      <a:lnTo>
                        <a:pt x="6367" y="650"/>
                      </a:lnTo>
                      <a:cubicBezTo>
                        <a:pt x="6367" y="631"/>
                        <a:pt x="6367" y="613"/>
                        <a:pt x="6366" y="593"/>
                      </a:cubicBezTo>
                      <a:lnTo>
                        <a:pt x="6366" y="584"/>
                      </a:lnTo>
                      <a:lnTo>
                        <a:pt x="6366" y="577"/>
                      </a:lnTo>
                      <a:lnTo>
                        <a:pt x="6366" y="573"/>
                      </a:lnTo>
                      <a:lnTo>
                        <a:pt x="6364" y="558"/>
                      </a:lnTo>
                      <a:lnTo>
                        <a:pt x="6363" y="548"/>
                      </a:lnTo>
                      <a:lnTo>
                        <a:pt x="6363" y="542"/>
                      </a:lnTo>
                      <a:lnTo>
                        <a:pt x="6363" y="536"/>
                      </a:lnTo>
                      <a:lnTo>
                        <a:pt x="6363" y="529"/>
                      </a:lnTo>
                      <a:lnTo>
                        <a:pt x="6361" y="516"/>
                      </a:lnTo>
                      <a:lnTo>
                        <a:pt x="6360" y="503"/>
                      </a:lnTo>
                      <a:lnTo>
                        <a:pt x="6358" y="496"/>
                      </a:lnTo>
                      <a:lnTo>
                        <a:pt x="6357" y="485"/>
                      </a:lnTo>
                      <a:lnTo>
                        <a:pt x="6352" y="454"/>
                      </a:lnTo>
                      <a:lnTo>
                        <a:pt x="6345" y="412"/>
                      </a:lnTo>
                      <a:lnTo>
                        <a:pt x="6343" y="407"/>
                      </a:lnTo>
                      <a:cubicBezTo>
                        <a:pt x="6342" y="402"/>
                        <a:pt x="6342" y="399"/>
                        <a:pt x="6341" y="397"/>
                      </a:cubicBezTo>
                      <a:cubicBezTo>
                        <a:pt x="6338" y="384"/>
                        <a:pt x="6335" y="374"/>
                        <a:pt x="6332" y="364"/>
                      </a:cubicBezTo>
                      <a:cubicBezTo>
                        <a:pt x="6331" y="359"/>
                        <a:pt x="6330" y="356"/>
                        <a:pt x="6326" y="350"/>
                      </a:cubicBezTo>
                      <a:lnTo>
                        <a:pt x="6325" y="345"/>
                      </a:lnTo>
                      <a:lnTo>
                        <a:pt x="6321" y="336"/>
                      </a:lnTo>
                      <a:lnTo>
                        <a:pt x="6317" y="327"/>
                      </a:lnTo>
                      <a:lnTo>
                        <a:pt x="6309" y="305"/>
                      </a:lnTo>
                      <a:lnTo>
                        <a:pt x="6306" y="299"/>
                      </a:lnTo>
                      <a:cubicBezTo>
                        <a:pt x="6305" y="294"/>
                        <a:pt x="6302" y="289"/>
                        <a:pt x="6300" y="283"/>
                      </a:cubicBezTo>
                      <a:lnTo>
                        <a:pt x="6297" y="276"/>
                      </a:lnTo>
                      <a:lnTo>
                        <a:pt x="6296" y="271"/>
                      </a:lnTo>
                      <a:cubicBezTo>
                        <a:pt x="6295" y="268"/>
                        <a:pt x="6291" y="263"/>
                        <a:pt x="6290" y="259"/>
                      </a:cubicBezTo>
                      <a:lnTo>
                        <a:pt x="6284" y="245"/>
                      </a:lnTo>
                      <a:lnTo>
                        <a:pt x="6278" y="233"/>
                      </a:lnTo>
                      <a:lnTo>
                        <a:pt x="6275" y="227"/>
                      </a:lnTo>
                      <a:cubicBezTo>
                        <a:pt x="6274" y="223"/>
                        <a:pt x="6271" y="219"/>
                        <a:pt x="6269" y="214"/>
                      </a:cubicBezTo>
                      <a:cubicBezTo>
                        <a:pt x="6264" y="206"/>
                        <a:pt x="6259" y="198"/>
                        <a:pt x="6253" y="189"/>
                      </a:cubicBezTo>
                      <a:cubicBezTo>
                        <a:pt x="6247" y="178"/>
                        <a:pt x="6239" y="168"/>
                        <a:pt x="6232" y="158"/>
                      </a:cubicBezTo>
                      <a:lnTo>
                        <a:pt x="6227" y="153"/>
                      </a:lnTo>
                      <a:lnTo>
                        <a:pt x="6223" y="150"/>
                      </a:lnTo>
                      <a:lnTo>
                        <a:pt x="6219" y="145"/>
                      </a:lnTo>
                      <a:lnTo>
                        <a:pt x="6216" y="140"/>
                      </a:lnTo>
                      <a:cubicBezTo>
                        <a:pt x="6212" y="136"/>
                        <a:pt x="6209" y="132"/>
                        <a:pt x="6206" y="129"/>
                      </a:cubicBezTo>
                      <a:lnTo>
                        <a:pt x="6201" y="122"/>
                      </a:lnTo>
                      <a:cubicBezTo>
                        <a:pt x="6198" y="119"/>
                        <a:pt x="6194" y="116"/>
                        <a:pt x="6192" y="114"/>
                      </a:cubicBezTo>
                      <a:lnTo>
                        <a:pt x="6168" y="90"/>
                      </a:lnTo>
                      <a:lnTo>
                        <a:pt x="6163" y="85"/>
                      </a:lnTo>
                      <a:lnTo>
                        <a:pt x="6158" y="80"/>
                      </a:lnTo>
                      <a:cubicBezTo>
                        <a:pt x="6156" y="78"/>
                        <a:pt x="6152" y="74"/>
                        <a:pt x="6149" y="72"/>
                      </a:cubicBezTo>
                      <a:lnTo>
                        <a:pt x="6142" y="67"/>
                      </a:lnTo>
                      <a:cubicBezTo>
                        <a:pt x="6130" y="57"/>
                        <a:pt x="6116" y="48"/>
                        <a:pt x="6104" y="41"/>
                      </a:cubicBezTo>
                      <a:cubicBezTo>
                        <a:pt x="6098" y="37"/>
                        <a:pt x="6093" y="34"/>
                        <a:pt x="6085" y="32"/>
                      </a:cubicBezTo>
                      <a:lnTo>
                        <a:pt x="6079" y="29"/>
                      </a:lnTo>
                      <a:lnTo>
                        <a:pt x="6060" y="22"/>
                      </a:lnTo>
                      <a:cubicBezTo>
                        <a:pt x="6049" y="18"/>
                        <a:pt x="6044" y="17"/>
                        <a:pt x="6039" y="16"/>
                      </a:cubicBezTo>
                      <a:lnTo>
                        <a:pt x="6032" y="13"/>
                      </a:lnTo>
                      <a:cubicBezTo>
                        <a:pt x="6018" y="7"/>
                        <a:pt x="6003" y="5"/>
                        <a:pt x="5991" y="3"/>
                      </a:cubicBezTo>
                      <a:cubicBezTo>
                        <a:pt x="5975" y="1"/>
                        <a:pt x="5960" y="1"/>
                        <a:pt x="5946" y="0"/>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180" name="Google Shape;6180;p202"/>
              <p:cNvSpPr/>
              <p:nvPr/>
            </p:nvSpPr>
            <p:spPr>
              <a:xfrm>
                <a:off x="4989737" y="4316300"/>
                <a:ext cx="3902210" cy="1007014"/>
              </a:xfrm>
              <a:custGeom>
                <a:avLst/>
                <a:gdLst/>
                <a:ahLst/>
                <a:cxnLst/>
                <a:rect l="l" t="t" r="r" b="b"/>
                <a:pathLst>
                  <a:path w="80620" h="20805" extrusionOk="0">
                    <a:moveTo>
                      <a:pt x="31328" y="0"/>
                    </a:moveTo>
                    <a:lnTo>
                      <a:pt x="31015" y="2"/>
                    </a:lnTo>
                    <a:lnTo>
                      <a:pt x="30644" y="2"/>
                    </a:lnTo>
                    <a:cubicBezTo>
                      <a:pt x="30208" y="2"/>
                      <a:pt x="29768" y="2"/>
                      <a:pt x="29334" y="10"/>
                    </a:cubicBezTo>
                    <a:cubicBezTo>
                      <a:pt x="28579" y="26"/>
                      <a:pt x="27825" y="37"/>
                      <a:pt x="27074" y="53"/>
                    </a:cubicBezTo>
                    <a:cubicBezTo>
                      <a:pt x="26672" y="61"/>
                      <a:pt x="26269" y="79"/>
                      <a:pt x="25875" y="99"/>
                    </a:cubicBezTo>
                    <a:lnTo>
                      <a:pt x="25397" y="121"/>
                    </a:lnTo>
                    <a:cubicBezTo>
                      <a:pt x="25260" y="126"/>
                      <a:pt x="25121" y="131"/>
                      <a:pt x="24983" y="136"/>
                    </a:cubicBezTo>
                    <a:cubicBezTo>
                      <a:pt x="24643" y="149"/>
                      <a:pt x="24287" y="161"/>
                      <a:pt x="23942" y="191"/>
                    </a:cubicBezTo>
                    <a:lnTo>
                      <a:pt x="22655" y="299"/>
                    </a:lnTo>
                    <a:lnTo>
                      <a:pt x="21463" y="398"/>
                    </a:lnTo>
                    <a:cubicBezTo>
                      <a:pt x="21097" y="429"/>
                      <a:pt x="20730" y="476"/>
                      <a:pt x="20371" y="524"/>
                    </a:cubicBezTo>
                    <a:lnTo>
                      <a:pt x="20113" y="556"/>
                    </a:lnTo>
                    <a:cubicBezTo>
                      <a:pt x="19900" y="583"/>
                      <a:pt x="19687" y="608"/>
                      <a:pt x="19473" y="634"/>
                    </a:cubicBezTo>
                    <a:cubicBezTo>
                      <a:pt x="19026" y="689"/>
                      <a:pt x="18583" y="743"/>
                      <a:pt x="18137" y="804"/>
                    </a:cubicBezTo>
                    <a:lnTo>
                      <a:pt x="17745" y="861"/>
                    </a:lnTo>
                    <a:cubicBezTo>
                      <a:pt x="16682" y="1011"/>
                      <a:pt x="15582" y="1168"/>
                      <a:pt x="14503" y="1353"/>
                    </a:cubicBezTo>
                    <a:cubicBezTo>
                      <a:pt x="14313" y="1387"/>
                      <a:pt x="14122" y="1417"/>
                      <a:pt x="13932" y="1449"/>
                    </a:cubicBezTo>
                    <a:cubicBezTo>
                      <a:pt x="13561" y="1509"/>
                      <a:pt x="13180" y="1571"/>
                      <a:pt x="12806" y="1647"/>
                    </a:cubicBezTo>
                    <a:lnTo>
                      <a:pt x="11626" y="1884"/>
                    </a:lnTo>
                    <a:lnTo>
                      <a:pt x="10649" y="2080"/>
                    </a:lnTo>
                    <a:cubicBezTo>
                      <a:pt x="10291" y="2152"/>
                      <a:pt x="9936" y="2231"/>
                      <a:pt x="9581" y="2308"/>
                    </a:cubicBezTo>
                    <a:lnTo>
                      <a:pt x="9077" y="2419"/>
                    </a:lnTo>
                    <a:lnTo>
                      <a:pt x="8742" y="2491"/>
                    </a:lnTo>
                    <a:cubicBezTo>
                      <a:pt x="8327" y="2577"/>
                      <a:pt x="7904" y="2668"/>
                      <a:pt x="7490" y="2781"/>
                    </a:cubicBezTo>
                    <a:lnTo>
                      <a:pt x="6388" y="3074"/>
                    </a:lnTo>
                    <a:lnTo>
                      <a:pt x="5288" y="3368"/>
                    </a:lnTo>
                    <a:cubicBezTo>
                      <a:pt x="4867" y="3481"/>
                      <a:pt x="4445" y="3617"/>
                      <a:pt x="4036" y="3750"/>
                    </a:cubicBezTo>
                    <a:cubicBezTo>
                      <a:pt x="3835" y="3815"/>
                      <a:pt x="3634" y="3882"/>
                      <a:pt x="3434" y="3943"/>
                    </a:cubicBezTo>
                    <a:cubicBezTo>
                      <a:pt x="2990" y="4083"/>
                      <a:pt x="2545" y="4228"/>
                      <a:pt x="2100" y="4371"/>
                    </a:cubicBezTo>
                    <a:cubicBezTo>
                      <a:pt x="1700" y="4501"/>
                      <a:pt x="1306" y="4631"/>
                      <a:pt x="906" y="4760"/>
                    </a:cubicBezTo>
                    <a:cubicBezTo>
                      <a:pt x="835" y="4783"/>
                      <a:pt x="765" y="4805"/>
                      <a:pt x="693" y="4827"/>
                    </a:cubicBezTo>
                    <a:cubicBezTo>
                      <a:pt x="551" y="4872"/>
                      <a:pt x="408" y="4919"/>
                      <a:pt x="269" y="4970"/>
                    </a:cubicBezTo>
                    <a:lnTo>
                      <a:pt x="0" y="5072"/>
                    </a:lnTo>
                    <a:cubicBezTo>
                      <a:pt x="691" y="5292"/>
                      <a:pt x="1384" y="5516"/>
                      <a:pt x="2080" y="5747"/>
                    </a:cubicBezTo>
                    <a:lnTo>
                      <a:pt x="2319" y="5819"/>
                    </a:lnTo>
                    <a:cubicBezTo>
                      <a:pt x="3035" y="6050"/>
                      <a:pt x="3759" y="6313"/>
                      <a:pt x="4457" y="6566"/>
                    </a:cubicBezTo>
                    <a:lnTo>
                      <a:pt x="4499" y="6580"/>
                    </a:lnTo>
                    <a:lnTo>
                      <a:pt x="4671" y="6644"/>
                    </a:lnTo>
                    <a:lnTo>
                      <a:pt x="5290" y="6866"/>
                    </a:lnTo>
                    <a:cubicBezTo>
                      <a:pt x="5440" y="6917"/>
                      <a:pt x="5587" y="6982"/>
                      <a:pt x="5726" y="7044"/>
                    </a:cubicBezTo>
                    <a:lnTo>
                      <a:pt x="5750" y="7057"/>
                    </a:lnTo>
                    <a:lnTo>
                      <a:pt x="5915" y="7129"/>
                    </a:lnTo>
                    <a:lnTo>
                      <a:pt x="6420" y="7344"/>
                    </a:lnTo>
                    <a:lnTo>
                      <a:pt x="6913" y="7556"/>
                    </a:lnTo>
                    <a:cubicBezTo>
                      <a:pt x="7028" y="7605"/>
                      <a:pt x="7145" y="7653"/>
                      <a:pt x="7258" y="7699"/>
                    </a:cubicBezTo>
                    <a:lnTo>
                      <a:pt x="7318" y="7726"/>
                    </a:lnTo>
                    <a:cubicBezTo>
                      <a:pt x="7595" y="7839"/>
                      <a:pt x="7883" y="7956"/>
                      <a:pt x="8157" y="8091"/>
                    </a:cubicBezTo>
                    <a:lnTo>
                      <a:pt x="8862" y="8439"/>
                    </a:lnTo>
                    <a:lnTo>
                      <a:pt x="8906" y="8460"/>
                    </a:lnTo>
                    <a:cubicBezTo>
                      <a:pt x="9525" y="8761"/>
                      <a:pt x="10298" y="9137"/>
                      <a:pt x="11018" y="9517"/>
                    </a:cubicBezTo>
                    <a:cubicBezTo>
                      <a:pt x="12214" y="10144"/>
                      <a:pt x="13212" y="10678"/>
                      <a:pt x="14161" y="11200"/>
                    </a:cubicBezTo>
                    <a:cubicBezTo>
                      <a:pt x="15854" y="12131"/>
                      <a:pt x="17598" y="13171"/>
                      <a:pt x="19490" y="14377"/>
                    </a:cubicBezTo>
                    <a:cubicBezTo>
                      <a:pt x="19658" y="14481"/>
                      <a:pt x="19825" y="14587"/>
                      <a:pt x="19993" y="14691"/>
                    </a:cubicBezTo>
                    <a:lnTo>
                      <a:pt x="20041" y="14723"/>
                    </a:lnTo>
                    <a:lnTo>
                      <a:pt x="20100" y="14760"/>
                    </a:lnTo>
                    <a:cubicBezTo>
                      <a:pt x="20422" y="14957"/>
                      <a:pt x="20787" y="15185"/>
                      <a:pt x="21125" y="15417"/>
                    </a:cubicBezTo>
                    <a:lnTo>
                      <a:pt x="21702" y="15812"/>
                    </a:lnTo>
                    <a:lnTo>
                      <a:pt x="22522" y="16373"/>
                    </a:lnTo>
                    <a:cubicBezTo>
                      <a:pt x="22824" y="16577"/>
                      <a:pt x="23124" y="16806"/>
                      <a:pt x="23418" y="17025"/>
                    </a:cubicBezTo>
                    <a:lnTo>
                      <a:pt x="23436" y="17041"/>
                    </a:lnTo>
                    <a:lnTo>
                      <a:pt x="23568" y="17141"/>
                    </a:lnTo>
                    <a:lnTo>
                      <a:pt x="23802" y="17316"/>
                    </a:lnTo>
                    <a:cubicBezTo>
                      <a:pt x="24065" y="17511"/>
                      <a:pt x="24327" y="17708"/>
                      <a:pt x="24590" y="17906"/>
                    </a:cubicBezTo>
                    <a:lnTo>
                      <a:pt x="24850" y="18104"/>
                    </a:lnTo>
                    <a:cubicBezTo>
                      <a:pt x="25548" y="18588"/>
                      <a:pt x="26234" y="19057"/>
                      <a:pt x="26889" y="19499"/>
                    </a:cubicBezTo>
                    <a:cubicBezTo>
                      <a:pt x="27407" y="19847"/>
                      <a:pt x="27931" y="20222"/>
                      <a:pt x="28403" y="20561"/>
                    </a:cubicBezTo>
                    <a:lnTo>
                      <a:pt x="28743" y="20805"/>
                    </a:lnTo>
                    <a:lnTo>
                      <a:pt x="30252" y="19990"/>
                    </a:lnTo>
                    <a:cubicBezTo>
                      <a:pt x="30506" y="19852"/>
                      <a:pt x="30775" y="19721"/>
                      <a:pt x="31034" y="19598"/>
                    </a:cubicBezTo>
                    <a:cubicBezTo>
                      <a:pt x="31154" y="19541"/>
                      <a:pt x="31270" y="19485"/>
                      <a:pt x="31390" y="19425"/>
                    </a:cubicBezTo>
                    <a:lnTo>
                      <a:pt x="31760" y="19240"/>
                    </a:lnTo>
                    <a:cubicBezTo>
                      <a:pt x="32586" y="18831"/>
                      <a:pt x="33439" y="18407"/>
                      <a:pt x="34288" y="18009"/>
                    </a:cubicBezTo>
                    <a:cubicBezTo>
                      <a:pt x="34910" y="17721"/>
                      <a:pt x="35530" y="17431"/>
                      <a:pt x="36152" y="17143"/>
                    </a:cubicBezTo>
                    <a:cubicBezTo>
                      <a:pt x="37574" y="16482"/>
                      <a:pt x="39046" y="15797"/>
                      <a:pt x="40488" y="15113"/>
                    </a:cubicBezTo>
                    <a:lnTo>
                      <a:pt x="42248" y="14278"/>
                    </a:lnTo>
                    <a:lnTo>
                      <a:pt x="44034" y="13430"/>
                    </a:lnTo>
                    <a:cubicBezTo>
                      <a:pt x="44261" y="13323"/>
                      <a:pt x="44504" y="13215"/>
                      <a:pt x="44801" y="13094"/>
                    </a:cubicBezTo>
                    <a:lnTo>
                      <a:pt x="45302" y="12884"/>
                    </a:lnTo>
                    <a:lnTo>
                      <a:pt x="46899" y="12220"/>
                    </a:lnTo>
                    <a:lnTo>
                      <a:pt x="47867" y="11817"/>
                    </a:lnTo>
                    <a:lnTo>
                      <a:pt x="48431" y="11583"/>
                    </a:lnTo>
                    <a:cubicBezTo>
                      <a:pt x="48756" y="11447"/>
                      <a:pt x="49097" y="11333"/>
                      <a:pt x="49426" y="11225"/>
                    </a:cubicBezTo>
                    <a:lnTo>
                      <a:pt x="49695" y="11134"/>
                    </a:lnTo>
                    <a:lnTo>
                      <a:pt x="51953" y="10367"/>
                    </a:lnTo>
                    <a:lnTo>
                      <a:pt x="52250" y="10263"/>
                    </a:lnTo>
                    <a:cubicBezTo>
                      <a:pt x="52480" y="10185"/>
                      <a:pt x="52707" y="10103"/>
                      <a:pt x="52942" y="10035"/>
                    </a:cubicBezTo>
                    <a:lnTo>
                      <a:pt x="54862" y="9443"/>
                    </a:lnTo>
                    <a:lnTo>
                      <a:pt x="56783" y="8850"/>
                    </a:lnTo>
                    <a:cubicBezTo>
                      <a:pt x="57489" y="8630"/>
                      <a:pt x="58211" y="8420"/>
                      <a:pt x="58911" y="8218"/>
                    </a:cubicBezTo>
                    <a:cubicBezTo>
                      <a:pt x="59214" y="8130"/>
                      <a:pt x="59516" y="8043"/>
                      <a:pt x="59817" y="7955"/>
                    </a:cubicBezTo>
                    <a:lnTo>
                      <a:pt x="60447" y="7769"/>
                    </a:lnTo>
                    <a:lnTo>
                      <a:pt x="61259" y="7532"/>
                    </a:lnTo>
                    <a:cubicBezTo>
                      <a:pt x="61543" y="7448"/>
                      <a:pt x="61838" y="7376"/>
                      <a:pt x="62123" y="7307"/>
                    </a:cubicBezTo>
                    <a:cubicBezTo>
                      <a:pt x="62269" y="7270"/>
                      <a:pt x="62418" y="7235"/>
                      <a:pt x="62562" y="7199"/>
                    </a:cubicBezTo>
                    <a:cubicBezTo>
                      <a:pt x="63321" y="7005"/>
                      <a:pt x="64081" y="6813"/>
                      <a:pt x="64838" y="6618"/>
                    </a:cubicBezTo>
                    <a:lnTo>
                      <a:pt x="64977" y="6583"/>
                    </a:lnTo>
                    <a:cubicBezTo>
                      <a:pt x="65213" y="6521"/>
                      <a:pt x="65457" y="6459"/>
                      <a:pt x="65700" y="6408"/>
                    </a:cubicBezTo>
                    <a:lnTo>
                      <a:pt x="67689" y="5998"/>
                    </a:lnTo>
                    <a:lnTo>
                      <a:pt x="69647" y="5594"/>
                    </a:lnTo>
                    <a:cubicBezTo>
                      <a:pt x="69888" y="5543"/>
                      <a:pt x="70137" y="5509"/>
                      <a:pt x="70378" y="5474"/>
                    </a:cubicBezTo>
                    <a:cubicBezTo>
                      <a:pt x="70472" y="5460"/>
                      <a:pt x="70566" y="5447"/>
                      <a:pt x="70660" y="5433"/>
                    </a:cubicBezTo>
                    <a:lnTo>
                      <a:pt x="70691" y="5428"/>
                    </a:lnTo>
                    <a:cubicBezTo>
                      <a:pt x="71466" y="5310"/>
                      <a:pt x="72239" y="5191"/>
                      <a:pt x="73015" y="5073"/>
                    </a:cubicBezTo>
                    <a:lnTo>
                      <a:pt x="73335" y="5025"/>
                    </a:lnTo>
                    <a:cubicBezTo>
                      <a:pt x="73643" y="4975"/>
                      <a:pt x="73959" y="4925"/>
                      <a:pt x="74272" y="4891"/>
                    </a:cubicBezTo>
                    <a:lnTo>
                      <a:pt x="75173" y="4794"/>
                    </a:lnTo>
                    <a:lnTo>
                      <a:pt x="76183" y="4686"/>
                    </a:lnTo>
                    <a:cubicBezTo>
                      <a:pt x="76824" y="4619"/>
                      <a:pt x="77460" y="4549"/>
                      <a:pt x="78098" y="4484"/>
                    </a:cubicBezTo>
                    <a:cubicBezTo>
                      <a:pt x="78370" y="4454"/>
                      <a:pt x="78649" y="4438"/>
                      <a:pt x="78918" y="4422"/>
                    </a:cubicBezTo>
                    <a:cubicBezTo>
                      <a:pt x="79043" y="4417"/>
                      <a:pt x="79167" y="4409"/>
                      <a:pt x="79292" y="4403"/>
                    </a:cubicBezTo>
                    <a:lnTo>
                      <a:pt x="80409" y="4331"/>
                    </a:lnTo>
                    <a:lnTo>
                      <a:pt x="80620" y="4316"/>
                    </a:lnTo>
                    <a:lnTo>
                      <a:pt x="80574" y="4309"/>
                    </a:lnTo>
                    <a:cubicBezTo>
                      <a:pt x="79273" y="4072"/>
                      <a:pt x="77953" y="3843"/>
                      <a:pt x="76543" y="3615"/>
                    </a:cubicBezTo>
                    <a:cubicBezTo>
                      <a:pt x="75699" y="3478"/>
                      <a:pt x="74842" y="3357"/>
                      <a:pt x="74011" y="3241"/>
                    </a:cubicBezTo>
                    <a:cubicBezTo>
                      <a:pt x="73706" y="3199"/>
                      <a:pt x="73400" y="3158"/>
                      <a:pt x="73094" y="3115"/>
                    </a:cubicBezTo>
                    <a:cubicBezTo>
                      <a:pt x="72633" y="3048"/>
                      <a:pt x="72165" y="2992"/>
                      <a:pt x="71701" y="2935"/>
                    </a:cubicBezTo>
                    <a:cubicBezTo>
                      <a:pt x="71492" y="2908"/>
                      <a:pt x="71281" y="2884"/>
                      <a:pt x="71073" y="2859"/>
                    </a:cubicBezTo>
                    <a:lnTo>
                      <a:pt x="70954" y="2842"/>
                    </a:lnTo>
                    <a:cubicBezTo>
                      <a:pt x="70476" y="2783"/>
                      <a:pt x="69998" y="2721"/>
                      <a:pt x="69518" y="2672"/>
                    </a:cubicBezTo>
                    <a:cubicBezTo>
                      <a:pt x="66928" y="2401"/>
                      <a:pt x="64338" y="2153"/>
                      <a:pt x="61821" y="1933"/>
                    </a:cubicBezTo>
                    <a:lnTo>
                      <a:pt x="60936" y="1855"/>
                    </a:lnTo>
                    <a:cubicBezTo>
                      <a:pt x="58839" y="1672"/>
                      <a:pt x="56738" y="1487"/>
                      <a:pt x="54641" y="1292"/>
                    </a:cubicBezTo>
                    <a:cubicBezTo>
                      <a:pt x="53247" y="1164"/>
                      <a:pt x="52177" y="1070"/>
                      <a:pt x="51177" y="986"/>
                    </a:cubicBezTo>
                    <a:lnTo>
                      <a:pt x="51035" y="973"/>
                    </a:lnTo>
                    <a:cubicBezTo>
                      <a:pt x="50426" y="924"/>
                      <a:pt x="49817" y="874"/>
                      <a:pt x="49207" y="823"/>
                    </a:cubicBezTo>
                    <a:lnTo>
                      <a:pt x="48782" y="788"/>
                    </a:lnTo>
                    <a:cubicBezTo>
                      <a:pt x="48426" y="756"/>
                      <a:pt x="48058" y="723"/>
                      <a:pt x="47697" y="704"/>
                    </a:cubicBezTo>
                    <a:cubicBezTo>
                      <a:pt x="42037" y="390"/>
                      <a:pt x="37283" y="153"/>
                      <a:pt x="32466" y="7"/>
                    </a:cubicBezTo>
                    <a:cubicBezTo>
                      <a:pt x="32225" y="2"/>
                      <a:pt x="31983" y="0"/>
                      <a:pt x="3174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1" name="Google Shape;6181;p202"/>
              <p:cNvSpPr/>
              <p:nvPr/>
            </p:nvSpPr>
            <p:spPr>
              <a:xfrm>
                <a:off x="4989737" y="4316312"/>
                <a:ext cx="3902210" cy="1007014"/>
              </a:xfrm>
              <a:custGeom>
                <a:avLst/>
                <a:gdLst/>
                <a:ahLst/>
                <a:cxnLst/>
                <a:rect l="l" t="t" r="r" b="b"/>
                <a:pathLst>
                  <a:path w="80620" h="20805" extrusionOk="0">
                    <a:moveTo>
                      <a:pt x="31328" y="0"/>
                    </a:moveTo>
                    <a:lnTo>
                      <a:pt x="31015" y="2"/>
                    </a:lnTo>
                    <a:lnTo>
                      <a:pt x="30644" y="2"/>
                    </a:lnTo>
                    <a:cubicBezTo>
                      <a:pt x="30208" y="2"/>
                      <a:pt x="29768" y="2"/>
                      <a:pt x="29334" y="10"/>
                    </a:cubicBezTo>
                    <a:cubicBezTo>
                      <a:pt x="28579" y="26"/>
                      <a:pt x="27825" y="37"/>
                      <a:pt x="27074" y="53"/>
                    </a:cubicBezTo>
                    <a:cubicBezTo>
                      <a:pt x="26672" y="61"/>
                      <a:pt x="26269" y="79"/>
                      <a:pt x="25875" y="99"/>
                    </a:cubicBezTo>
                    <a:lnTo>
                      <a:pt x="25397" y="121"/>
                    </a:lnTo>
                    <a:cubicBezTo>
                      <a:pt x="25260" y="126"/>
                      <a:pt x="25121" y="131"/>
                      <a:pt x="24983" y="136"/>
                    </a:cubicBezTo>
                    <a:cubicBezTo>
                      <a:pt x="24643" y="149"/>
                      <a:pt x="24287" y="161"/>
                      <a:pt x="23942" y="191"/>
                    </a:cubicBezTo>
                    <a:lnTo>
                      <a:pt x="22655" y="299"/>
                    </a:lnTo>
                    <a:lnTo>
                      <a:pt x="21463" y="398"/>
                    </a:lnTo>
                    <a:cubicBezTo>
                      <a:pt x="21097" y="429"/>
                      <a:pt x="20730" y="476"/>
                      <a:pt x="20371" y="524"/>
                    </a:cubicBezTo>
                    <a:lnTo>
                      <a:pt x="20113" y="556"/>
                    </a:lnTo>
                    <a:cubicBezTo>
                      <a:pt x="19900" y="583"/>
                      <a:pt x="19687" y="608"/>
                      <a:pt x="19473" y="634"/>
                    </a:cubicBezTo>
                    <a:cubicBezTo>
                      <a:pt x="19026" y="689"/>
                      <a:pt x="18583" y="743"/>
                      <a:pt x="18137" y="804"/>
                    </a:cubicBezTo>
                    <a:lnTo>
                      <a:pt x="17745" y="861"/>
                    </a:lnTo>
                    <a:cubicBezTo>
                      <a:pt x="16682" y="1011"/>
                      <a:pt x="15582" y="1168"/>
                      <a:pt x="14503" y="1353"/>
                    </a:cubicBezTo>
                    <a:cubicBezTo>
                      <a:pt x="14313" y="1387"/>
                      <a:pt x="14122" y="1417"/>
                      <a:pt x="13932" y="1449"/>
                    </a:cubicBezTo>
                    <a:cubicBezTo>
                      <a:pt x="13561" y="1509"/>
                      <a:pt x="13180" y="1571"/>
                      <a:pt x="12806" y="1647"/>
                    </a:cubicBezTo>
                    <a:lnTo>
                      <a:pt x="11626" y="1884"/>
                    </a:lnTo>
                    <a:lnTo>
                      <a:pt x="10649" y="2080"/>
                    </a:lnTo>
                    <a:cubicBezTo>
                      <a:pt x="10291" y="2152"/>
                      <a:pt x="9936" y="2231"/>
                      <a:pt x="9581" y="2308"/>
                    </a:cubicBezTo>
                    <a:lnTo>
                      <a:pt x="9077" y="2419"/>
                    </a:lnTo>
                    <a:lnTo>
                      <a:pt x="8742" y="2491"/>
                    </a:lnTo>
                    <a:cubicBezTo>
                      <a:pt x="8327" y="2577"/>
                      <a:pt x="7904" y="2668"/>
                      <a:pt x="7490" y="2781"/>
                    </a:cubicBezTo>
                    <a:lnTo>
                      <a:pt x="6388" y="3074"/>
                    </a:lnTo>
                    <a:lnTo>
                      <a:pt x="5288" y="3368"/>
                    </a:lnTo>
                    <a:cubicBezTo>
                      <a:pt x="4867" y="3481"/>
                      <a:pt x="4445" y="3617"/>
                      <a:pt x="4036" y="3750"/>
                    </a:cubicBezTo>
                    <a:cubicBezTo>
                      <a:pt x="3835" y="3815"/>
                      <a:pt x="3634" y="3882"/>
                      <a:pt x="3434" y="3943"/>
                    </a:cubicBezTo>
                    <a:cubicBezTo>
                      <a:pt x="2990" y="4083"/>
                      <a:pt x="2545" y="4228"/>
                      <a:pt x="2100" y="4371"/>
                    </a:cubicBezTo>
                    <a:cubicBezTo>
                      <a:pt x="1700" y="4501"/>
                      <a:pt x="1306" y="4631"/>
                      <a:pt x="906" y="4760"/>
                    </a:cubicBezTo>
                    <a:cubicBezTo>
                      <a:pt x="835" y="4783"/>
                      <a:pt x="765" y="4805"/>
                      <a:pt x="693" y="4827"/>
                    </a:cubicBezTo>
                    <a:cubicBezTo>
                      <a:pt x="551" y="4872"/>
                      <a:pt x="408" y="4919"/>
                      <a:pt x="269" y="4970"/>
                    </a:cubicBezTo>
                    <a:lnTo>
                      <a:pt x="0" y="5072"/>
                    </a:lnTo>
                    <a:cubicBezTo>
                      <a:pt x="691" y="5292"/>
                      <a:pt x="1384" y="5516"/>
                      <a:pt x="2080" y="5747"/>
                    </a:cubicBezTo>
                    <a:lnTo>
                      <a:pt x="2319" y="5819"/>
                    </a:lnTo>
                    <a:cubicBezTo>
                      <a:pt x="3035" y="6050"/>
                      <a:pt x="3759" y="6313"/>
                      <a:pt x="4457" y="6566"/>
                    </a:cubicBezTo>
                    <a:lnTo>
                      <a:pt x="4499" y="6580"/>
                    </a:lnTo>
                    <a:lnTo>
                      <a:pt x="4671" y="6644"/>
                    </a:lnTo>
                    <a:lnTo>
                      <a:pt x="5290" y="6866"/>
                    </a:lnTo>
                    <a:cubicBezTo>
                      <a:pt x="5440" y="6917"/>
                      <a:pt x="5587" y="6982"/>
                      <a:pt x="5726" y="7044"/>
                    </a:cubicBezTo>
                    <a:lnTo>
                      <a:pt x="5750" y="7057"/>
                    </a:lnTo>
                    <a:lnTo>
                      <a:pt x="5915" y="7129"/>
                    </a:lnTo>
                    <a:lnTo>
                      <a:pt x="6420" y="7344"/>
                    </a:lnTo>
                    <a:lnTo>
                      <a:pt x="6913" y="7556"/>
                    </a:lnTo>
                    <a:cubicBezTo>
                      <a:pt x="7028" y="7605"/>
                      <a:pt x="7145" y="7653"/>
                      <a:pt x="7258" y="7699"/>
                    </a:cubicBezTo>
                    <a:lnTo>
                      <a:pt x="7318" y="7726"/>
                    </a:lnTo>
                    <a:cubicBezTo>
                      <a:pt x="7595" y="7839"/>
                      <a:pt x="7883" y="7956"/>
                      <a:pt x="8157" y="8091"/>
                    </a:cubicBezTo>
                    <a:lnTo>
                      <a:pt x="8862" y="8439"/>
                    </a:lnTo>
                    <a:lnTo>
                      <a:pt x="8906" y="8460"/>
                    </a:lnTo>
                    <a:cubicBezTo>
                      <a:pt x="9525" y="8761"/>
                      <a:pt x="10298" y="9137"/>
                      <a:pt x="11018" y="9517"/>
                    </a:cubicBezTo>
                    <a:cubicBezTo>
                      <a:pt x="12214" y="10144"/>
                      <a:pt x="13212" y="10678"/>
                      <a:pt x="14161" y="11200"/>
                    </a:cubicBezTo>
                    <a:cubicBezTo>
                      <a:pt x="15854" y="12131"/>
                      <a:pt x="17598" y="13171"/>
                      <a:pt x="19490" y="14377"/>
                    </a:cubicBezTo>
                    <a:cubicBezTo>
                      <a:pt x="19658" y="14481"/>
                      <a:pt x="19825" y="14587"/>
                      <a:pt x="19993" y="14691"/>
                    </a:cubicBezTo>
                    <a:lnTo>
                      <a:pt x="20041" y="14723"/>
                    </a:lnTo>
                    <a:lnTo>
                      <a:pt x="20100" y="14760"/>
                    </a:lnTo>
                    <a:cubicBezTo>
                      <a:pt x="20422" y="14957"/>
                      <a:pt x="20787" y="15185"/>
                      <a:pt x="21125" y="15417"/>
                    </a:cubicBezTo>
                    <a:lnTo>
                      <a:pt x="21702" y="15812"/>
                    </a:lnTo>
                    <a:lnTo>
                      <a:pt x="22522" y="16373"/>
                    </a:lnTo>
                    <a:cubicBezTo>
                      <a:pt x="22824" y="16577"/>
                      <a:pt x="23124" y="16806"/>
                      <a:pt x="23418" y="17025"/>
                    </a:cubicBezTo>
                    <a:lnTo>
                      <a:pt x="23436" y="17041"/>
                    </a:lnTo>
                    <a:lnTo>
                      <a:pt x="23568" y="17141"/>
                    </a:lnTo>
                    <a:lnTo>
                      <a:pt x="23802" y="17316"/>
                    </a:lnTo>
                    <a:cubicBezTo>
                      <a:pt x="24065" y="17511"/>
                      <a:pt x="24327" y="17708"/>
                      <a:pt x="24590" y="17906"/>
                    </a:cubicBezTo>
                    <a:lnTo>
                      <a:pt x="24850" y="18104"/>
                    </a:lnTo>
                    <a:cubicBezTo>
                      <a:pt x="25548" y="18588"/>
                      <a:pt x="26234" y="19057"/>
                      <a:pt x="26889" y="19499"/>
                    </a:cubicBezTo>
                    <a:cubicBezTo>
                      <a:pt x="27407" y="19847"/>
                      <a:pt x="27931" y="20222"/>
                      <a:pt x="28403" y="20561"/>
                    </a:cubicBezTo>
                    <a:lnTo>
                      <a:pt x="28743" y="20805"/>
                    </a:lnTo>
                    <a:lnTo>
                      <a:pt x="30252" y="19990"/>
                    </a:lnTo>
                    <a:cubicBezTo>
                      <a:pt x="30506" y="19852"/>
                      <a:pt x="30775" y="19721"/>
                      <a:pt x="31034" y="19598"/>
                    </a:cubicBezTo>
                    <a:cubicBezTo>
                      <a:pt x="31154" y="19541"/>
                      <a:pt x="31270" y="19485"/>
                      <a:pt x="31390" y="19425"/>
                    </a:cubicBezTo>
                    <a:lnTo>
                      <a:pt x="31760" y="19240"/>
                    </a:lnTo>
                    <a:cubicBezTo>
                      <a:pt x="32586" y="18831"/>
                      <a:pt x="33439" y="18407"/>
                      <a:pt x="34288" y="18009"/>
                    </a:cubicBezTo>
                    <a:cubicBezTo>
                      <a:pt x="34910" y="17721"/>
                      <a:pt x="35530" y="17431"/>
                      <a:pt x="36152" y="17143"/>
                    </a:cubicBezTo>
                    <a:cubicBezTo>
                      <a:pt x="37574" y="16482"/>
                      <a:pt x="39046" y="15797"/>
                      <a:pt x="40488" y="15113"/>
                    </a:cubicBezTo>
                    <a:lnTo>
                      <a:pt x="42248" y="14278"/>
                    </a:lnTo>
                    <a:lnTo>
                      <a:pt x="44034" y="13430"/>
                    </a:lnTo>
                    <a:cubicBezTo>
                      <a:pt x="44261" y="13323"/>
                      <a:pt x="44504" y="13215"/>
                      <a:pt x="44801" y="13094"/>
                    </a:cubicBezTo>
                    <a:lnTo>
                      <a:pt x="45302" y="12884"/>
                    </a:lnTo>
                    <a:lnTo>
                      <a:pt x="46899" y="12220"/>
                    </a:lnTo>
                    <a:lnTo>
                      <a:pt x="47867" y="11817"/>
                    </a:lnTo>
                    <a:lnTo>
                      <a:pt x="48431" y="11583"/>
                    </a:lnTo>
                    <a:cubicBezTo>
                      <a:pt x="48756" y="11447"/>
                      <a:pt x="49097" y="11333"/>
                      <a:pt x="49426" y="11225"/>
                    </a:cubicBezTo>
                    <a:lnTo>
                      <a:pt x="49695" y="11134"/>
                    </a:lnTo>
                    <a:lnTo>
                      <a:pt x="51953" y="10367"/>
                    </a:lnTo>
                    <a:lnTo>
                      <a:pt x="52250" y="10263"/>
                    </a:lnTo>
                    <a:cubicBezTo>
                      <a:pt x="52480" y="10185"/>
                      <a:pt x="52707" y="10103"/>
                      <a:pt x="52942" y="10035"/>
                    </a:cubicBezTo>
                    <a:lnTo>
                      <a:pt x="54862" y="9443"/>
                    </a:lnTo>
                    <a:lnTo>
                      <a:pt x="56783" y="8850"/>
                    </a:lnTo>
                    <a:cubicBezTo>
                      <a:pt x="57489" y="8630"/>
                      <a:pt x="58211" y="8420"/>
                      <a:pt x="58911" y="8218"/>
                    </a:cubicBezTo>
                    <a:cubicBezTo>
                      <a:pt x="59214" y="8130"/>
                      <a:pt x="59516" y="8043"/>
                      <a:pt x="59817" y="7955"/>
                    </a:cubicBezTo>
                    <a:lnTo>
                      <a:pt x="60447" y="7769"/>
                    </a:lnTo>
                    <a:lnTo>
                      <a:pt x="61259" y="7532"/>
                    </a:lnTo>
                    <a:cubicBezTo>
                      <a:pt x="61543" y="7448"/>
                      <a:pt x="61838" y="7376"/>
                      <a:pt x="62123" y="7307"/>
                    </a:cubicBezTo>
                    <a:cubicBezTo>
                      <a:pt x="62269" y="7270"/>
                      <a:pt x="62418" y="7235"/>
                      <a:pt x="62562" y="7199"/>
                    </a:cubicBezTo>
                    <a:cubicBezTo>
                      <a:pt x="63321" y="7005"/>
                      <a:pt x="64081" y="6813"/>
                      <a:pt x="64838" y="6618"/>
                    </a:cubicBezTo>
                    <a:lnTo>
                      <a:pt x="64977" y="6583"/>
                    </a:lnTo>
                    <a:cubicBezTo>
                      <a:pt x="65213" y="6521"/>
                      <a:pt x="65457" y="6459"/>
                      <a:pt x="65700" y="6408"/>
                    </a:cubicBezTo>
                    <a:lnTo>
                      <a:pt x="67689" y="5998"/>
                    </a:lnTo>
                    <a:lnTo>
                      <a:pt x="69647" y="5594"/>
                    </a:lnTo>
                    <a:cubicBezTo>
                      <a:pt x="69888" y="5543"/>
                      <a:pt x="70137" y="5509"/>
                      <a:pt x="70378" y="5474"/>
                    </a:cubicBezTo>
                    <a:cubicBezTo>
                      <a:pt x="70472" y="5460"/>
                      <a:pt x="70566" y="5447"/>
                      <a:pt x="70660" y="5433"/>
                    </a:cubicBezTo>
                    <a:lnTo>
                      <a:pt x="70691" y="5428"/>
                    </a:lnTo>
                    <a:cubicBezTo>
                      <a:pt x="71466" y="5310"/>
                      <a:pt x="72239" y="5191"/>
                      <a:pt x="73015" y="5073"/>
                    </a:cubicBezTo>
                    <a:lnTo>
                      <a:pt x="73335" y="5025"/>
                    </a:lnTo>
                    <a:cubicBezTo>
                      <a:pt x="73643" y="4975"/>
                      <a:pt x="73959" y="4925"/>
                      <a:pt x="74272" y="4891"/>
                    </a:cubicBezTo>
                    <a:lnTo>
                      <a:pt x="75173" y="4794"/>
                    </a:lnTo>
                    <a:lnTo>
                      <a:pt x="76183" y="4686"/>
                    </a:lnTo>
                    <a:cubicBezTo>
                      <a:pt x="76824" y="4619"/>
                      <a:pt x="77460" y="4549"/>
                      <a:pt x="78098" y="4484"/>
                    </a:cubicBezTo>
                    <a:cubicBezTo>
                      <a:pt x="78370" y="4454"/>
                      <a:pt x="78649" y="4438"/>
                      <a:pt x="78918" y="4422"/>
                    </a:cubicBezTo>
                    <a:cubicBezTo>
                      <a:pt x="79043" y="4417"/>
                      <a:pt x="79167" y="4409"/>
                      <a:pt x="79292" y="4403"/>
                    </a:cubicBezTo>
                    <a:lnTo>
                      <a:pt x="80409" y="4331"/>
                    </a:lnTo>
                    <a:lnTo>
                      <a:pt x="80620" y="4316"/>
                    </a:lnTo>
                    <a:lnTo>
                      <a:pt x="80574" y="4309"/>
                    </a:lnTo>
                    <a:cubicBezTo>
                      <a:pt x="79273" y="4072"/>
                      <a:pt x="77953" y="3843"/>
                      <a:pt x="76543" y="3615"/>
                    </a:cubicBezTo>
                    <a:cubicBezTo>
                      <a:pt x="75699" y="3478"/>
                      <a:pt x="74842" y="3357"/>
                      <a:pt x="74011" y="3241"/>
                    </a:cubicBezTo>
                    <a:cubicBezTo>
                      <a:pt x="73706" y="3199"/>
                      <a:pt x="73400" y="3158"/>
                      <a:pt x="73094" y="3115"/>
                    </a:cubicBezTo>
                    <a:cubicBezTo>
                      <a:pt x="72633" y="3048"/>
                      <a:pt x="72165" y="2992"/>
                      <a:pt x="71701" y="2935"/>
                    </a:cubicBezTo>
                    <a:cubicBezTo>
                      <a:pt x="71492" y="2908"/>
                      <a:pt x="71281" y="2884"/>
                      <a:pt x="71073" y="2859"/>
                    </a:cubicBezTo>
                    <a:lnTo>
                      <a:pt x="70954" y="2842"/>
                    </a:lnTo>
                    <a:cubicBezTo>
                      <a:pt x="70476" y="2783"/>
                      <a:pt x="69998" y="2721"/>
                      <a:pt x="69518" y="2672"/>
                    </a:cubicBezTo>
                    <a:cubicBezTo>
                      <a:pt x="66928" y="2401"/>
                      <a:pt x="64338" y="2153"/>
                      <a:pt x="61821" y="1933"/>
                    </a:cubicBezTo>
                    <a:lnTo>
                      <a:pt x="60936" y="1855"/>
                    </a:lnTo>
                    <a:cubicBezTo>
                      <a:pt x="58839" y="1672"/>
                      <a:pt x="56738" y="1487"/>
                      <a:pt x="54641" y="1292"/>
                    </a:cubicBezTo>
                    <a:cubicBezTo>
                      <a:pt x="53247" y="1164"/>
                      <a:pt x="52177" y="1070"/>
                      <a:pt x="51177" y="986"/>
                    </a:cubicBezTo>
                    <a:lnTo>
                      <a:pt x="51035" y="973"/>
                    </a:lnTo>
                    <a:cubicBezTo>
                      <a:pt x="50426" y="924"/>
                      <a:pt x="49817" y="874"/>
                      <a:pt x="49207" y="823"/>
                    </a:cubicBezTo>
                    <a:lnTo>
                      <a:pt x="48782" y="788"/>
                    </a:lnTo>
                    <a:cubicBezTo>
                      <a:pt x="48426" y="756"/>
                      <a:pt x="48058" y="723"/>
                      <a:pt x="47697" y="704"/>
                    </a:cubicBezTo>
                    <a:cubicBezTo>
                      <a:pt x="42037" y="390"/>
                      <a:pt x="37283" y="153"/>
                      <a:pt x="32466" y="7"/>
                    </a:cubicBezTo>
                    <a:cubicBezTo>
                      <a:pt x="32225" y="2"/>
                      <a:pt x="31983" y="0"/>
                      <a:pt x="31743" y="0"/>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2" name="Google Shape;6182;p202"/>
              <p:cNvSpPr/>
              <p:nvPr/>
            </p:nvSpPr>
            <p:spPr>
              <a:xfrm>
                <a:off x="6380921" y="4519348"/>
                <a:ext cx="2764073" cy="1271727"/>
              </a:xfrm>
              <a:custGeom>
                <a:avLst/>
                <a:gdLst/>
                <a:ahLst/>
                <a:cxnLst/>
                <a:rect l="l" t="t" r="r" b="b"/>
                <a:pathLst>
                  <a:path w="57106" h="26274" extrusionOk="0">
                    <a:moveTo>
                      <a:pt x="54600" y="1"/>
                    </a:moveTo>
                    <a:cubicBezTo>
                      <a:pt x="53964" y="1"/>
                      <a:pt x="53350" y="19"/>
                      <a:pt x="52772" y="57"/>
                    </a:cubicBezTo>
                    <a:lnTo>
                      <a:pt x="51878" y="113"/>
                    </a:lnTo>
                    <a:lnTo>
                      <a:pt x="51667" y="127"/>
                    </a:lnTo>
                    <a:lnTo>
                      <a:pt x="50550" y="199"/>
                    </a:lnTo>
                    <a:cubicBezTo>
                      <a:pt x="50425" y="208"/>
                      <a:pt x="50301" y="215"/>
                      <a:pt x="50177" y="219"/>
                    </a:cubicBezTo>
                    <a:cubicBezTo>
                      <a:pt x="49907" y="234"/>
                      <a:pt x="49628" y="251"/>
                      <a:pt x="49356" y="281"/>
                    </a:cubicBezTo>
                    <a:cubicBezTo>
                      <a:pt x="48719" y="348"/>
                      <a:pt x="48082" y="418"/>
                      <a:pt x="47442" y="483"/>
                    </a:cubicBezTo>
                    <a:lnTo>
                      <a:pt x="46431" y="591"/>
                    </a:lnTo>
                    <a:lnTo>
                      <a:pt x="45530" y="688"/>
                    </a:lnTo>
                    <a:cubicBezTo>
                      <a:pt x="45218" y="723"/>
                      <a:pt x="44901" y="771"/>
                      <a:pt x="44593" y="821"/>
                    </a:cubicBezTo>
                    <a:lnTo>
                      <a:pt x="44273" y="870"/>
                    </a:lnTo>
                    <a:cubicBezTo>
                      <a:pt x="43498" y="988"/>
                      <a:pt x="42724" y="1107"/>
                      <a:pt x="41949" y="1225"/>
                    </a:cubicBezTo>
                    <a:lnTo>
                      <a:pt x="41918" y="1230"/>
                    </a:lnTo>
                    <a:cubicBezTo>
                      <a:pt x="41825" y="1244"/>
                      <a:pt x="41730" y="1258"/>
                      <a:pt x="41636" y="1270"/>
                    </a:cubicBezTo>
                    <a:cubicBezTo>
                      <a:pt x="41395" y="1305"/>
                      <a:pt x="41146" y="1340"/>
                      <a:pt x="40905" y="1392"/>
                    </a:cubicBezTo>
                    <a:lnTo>
                      <a:pt x="38947" y="1795"/>
                    </a:lnTo>
                    <a:lnTo>
                      <a:pt x="36959" y="2205"/>
                    </a:lnTo>
                    <a:cubicBezTo>
                      <a:pt x="36715" y="2257"/>
                      <a:pt x="36471" y="2319"/>
                      <a:pt x="36235" y="2381"/>
                    </a:cubicBezTo>
                    <a:lnTo>
                      <a:pt x="36096" y="2415"/>
                    </a:lnTo>
                    <a:cubicBezTo>
                      <a:pt x="35339" y="2610"/>
                      <a:pt x="34580" y="2803"/>
                      <a:pt x="33820" y="2995"/>
                    </a:cubicBezTo>
                    <a:cubicBezTo>
                      <a:pt x="33676" y="3032"/>
                      <a:pt x="33527" y="3067"/>
                      <a:pt x="33381" y="3104"/>
                    </a:cubicBezTo>
                    <a:cubicBezTo>
                      <a:pt x="33097" y="3174"/>
                      <a:pt x="32801" y="3244"/>
                      <a:pt x="32517" y="3329"/>
                    </a:cubicBezTo>
                    <a:lnTo>
                      <a:pt x="31705" y="3566"/>
                    </a:lnTo>
                    <a:lnTo>
                      <a:pt x="31075" y="3751"/>
                    </a:lnTo>
                    <a:cubicBezTo>
                      <a:pt x="30773" y="3840"/>
                      <a:pt x="30472" y="3926"/>
                      <a:pt x="30169" y="4015"/>
                    </a:cubicBezTo>
                    <a:cubicBezTo>
                      <a:pt x="29469" y="4217"/>
                      <a:pt x="28747" y="4427"/>
                      <a:pt x="28041" y="4647"/>
                    </a:cubicBezTo>
                    <a:lnTo>
                      <a:pt x="26120" y="5239"/>
                    </a:lnTo>
                    <a:lnTo>
                      <a:pt x="24200" y="5832"/>
                    </a:lnTo>
                    <a:cubicBezTo>
                      <a:pt x="23967" y="5901"/>
                      <a:pt x="23738" y="5982"/>
                      <a:pt x="23509" y="6060"/>
                    </a:cubicBezTo>
                    <a:lnTo>
                      <a:pt x="23211" y="6165"/>
                    </a:lnTo>
                    <a:lnTo>
                      <a:pt x="20953" y="6930"/>
                    </a:lnTo>
                    <a:lnTo>
                      <a:pt x="20684" y="7022"/>
                    </a:lnTo>
                    <a:cubicBezTo>
                      <a:pt x="20355" y="7130"/>
                      <a:pt x="20014" y="7245"/>
                      <a:pt x="19689" y="7380"/>
                    </a:cubicBezTo>
                    <a:lnTo>
                      <a:pt x="19125" y="7614"/>
                    </a:lnTo>
                    <a:lnTo>
                      <a:pt x="18157" y="8017"/>
                    </a:lnTo>
                    <a:lnTo>
                      <a:pt x="16560" y="8681"/>
                    </a:lnTo>
                    <a:lnTo>
                      <a:pt x="16059" y="8891"/>
                    </a:lnTo>
                    <a:cubicBezTo>
                      <a:pt x="15762" y="9013"/>
                      <a:pt x="15519" y="9121"/>
                      <a:pt x="15292" y="9227"/>
                    </a:cubicBezTo>
                    <a:lnTo>
                      <a:pt x="13506" y="10075"/>
                    </a:lnTo>
                    <a:lnTo>
                      <a:pt x="11746" y="10910"/>
                    </a:lnTo>
                    <a:cubicBezTo>
                      <a:pt x="10304" y="11594"/>
                      <a:pt x="8831" y="12278"/>
                      <a:pt x="7410" y="12940"/>
                    </a:cubicBezTo>
                    <a:cubicBezTo>
                      <a:pt x="6788" y="13228"/>
                      <a:pt x="6168" y="13518"/>
                      <a:pt x="5546" y="13807"/>
                    </a:cubicBezTo>
                    <a:cubicBezTo>
                      <a:pt x="4697" y="14204"/>
                      <a:pt x="3844" y="14626"/>
                      <a:pt x="3018" y="15037"/>
                    </a:cubicBezTo>
                    <a:lnTo>
                      <a:pt x="2648" y="15223"/>
                    </a:lnTo>
                    <a:cubicBezTo>
                      <a:pt x="2528" y="15281"/>
                      <a:pt x="2413" y="15338"/>
                      <a:pt x="2292" y="15395"/>
                    </a:cubicBezTo>
                    <a:cubicBezTo>
                      <a:pt x="2034" y="15518"/>
                      <a:pt x="1765" y="15650"/>
                      <a:pt x="1510" y="15787"/>
                    </a:cubicBezTo>
                    <a:lnTo>
                      <a:pt x="1" y="16603"/>
                    </a:lnTo>
                    <a:lnTo>
                      <a:pt x="121" y="16688"/>
                    </a:lnTo>
                    <a:cubicBezTo>
                      <a:pt x="1296" y="17527"/>
                      <a:pt x="2572" y="18382"/>
                      <a:pt x="4019" y="19297"/>
                    </a:cubicBezTo>
                    <a:cubicBezTo>
                      <a:pt x="4356" y="19512"/>
                      <a:pt x="4692" y="19726"/>
                      <a:pt x="5040" y="19950"/>
                    </a:cubicBezTo>
                    <a:lnTo>
                      <a:pt x="5106" y="19989"/>
                    </a:lnTo>
                    <a:cubicBezTo>
                      <a:pt x="6173" y="20668"/>
                      <a:pt x="7135" y="21280"/>
                      <a:pt x="8113" y="21858"/>
                    </a:cubicBezTo>
                    <a:cubicBezTo>
                      <a:pt x="8273" y="21953"/>
                      <a:pt x="8433" y="22048"/>
                      <a:pt x="8590" y="22143"/>
                    </a:cubicBezTo>
                    <a:lnTo>
                      <a:pt x="8705" y="22212"/>
                    </a:lnTo>
                    <a:lnTo>
                      <a:pt x="8731" y="22228"/>
                    </a:lnTo>
                    <a:lnTo>
                      <a:pt x="8754" y="22243"/>
                    </a:lnTo>
                    <a:cubicBezTo>
                      <a:pt x="9226" y="22525"/>
                      <a:pt x="9714" y="22819"/>
                      <a:pt x="10206" y="23086"/>
                    </a:cubicBezTo>
                    <a:cubicBezTo>
                      <a:pt x="10469" y="23231"/>
                      <a:pt x="10736" y="23374"/>
                      <a:pt x="11000" y="23518"/>
                    </a:cubicBezTo>
                    <a:lnTo>
                      <a:pt x="11141" y="23593"/>
                    </a:lnTo>
                    <a:cubicBezTo>
                      <a:pt x="11612" y="23849"/>
                      <a:pt x="12085" y="24105"/>
                      <a:pt x="12555" y="24365"/>
                    </a:cubicBezTo>
                    <a:lnTo>
                      <a:pt x="13025" y="24631"/>
                    </a:lnTo>
                    <a:lnTo>
                      <a:pt x="13490" y="24893"/>
                    </a:lnTo>
                    <a:cubicBezTo>
                      <a:pt x="14304" y="25352"/>
                      <a:pt x="15134" y="25821"/>
                      <a:pt x="15978" y="26274"/>
                    </a:cubicBezTo>
                    <a:lnTo>
                      <a:pt x="57105" y="26274"/>
                    </a:lnTo>
                    <a:lnTo>
                      <a:pt x="57105" y="8692"/>
                    </a:lnTo>
                    <a:lnTo>
                      <a:pt x="57105" y="1089"/>
                    </a:lnTo>
                    <a:lnTo>
                      <a:pt x="57105" y="86"/>
                    </a:lnTo>
                    <a:cubicBezTo>
                      <a:pt x="56811" y="68"/>
                      <a:pt x="56502" y="49"/>
                      <a:pt x="56171" y="35"/>
                    </a:cubicBezTo>
                    <a:cubicBezTo>
                      <a:pt x="55628" y="13"/>
                      <a:pt x="55100" y="1"/>
                      <a:pt x="546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3" name="Google Shape;6183;p202"/>
              <p:cNvSpPr/>
              <p:nvPr/>
            </p:nvSpPr>
            <p:spPr>
              <a:xfrm>
                <a:off x="-3387" y="4372737"/>
                <a:ext cx="1937358" cy="1152948"/>
              </a:xfrm>
              <a:custGeom>
                <a:avLst/>
                <a:gdLst/>
                <a:ahLst/>
                <a:cxnLst/>
                <a:rect l="l" t="t" r="r" b="b"/>
                <a:pathLst>
                  <a:path w="40026" h="23820" extrusionOk="0">
                    <a:moveTo>
                      <a:pt x="18680" y="1"/>
                    </a:moveTo>
                    <a:cubicBezTo>
                      <a:pt x="18659" y="1"/>
                      <a:pt x="18643" y="1"/>
                      <a:pt x="18622" y="3"/>
                    </a:cubicBezTo>
                    <a:lnTo>
                      <a:pt x="18594" y="3"/>
                    </a:lnTo>
                    <a:lnTo>
                      <a:pt x="18297" y="16"/>
                    </a:lnTo>
                    <a:lnTo>
                      <a:pt x="17813" y="33"/>
                    </a:lnTo>
                    <a:lnTo>
                      <a:pt x="17341" y="52"/>
                    </a:lnTo>
                    <a:cubicBezTo>
                      <a:pt x="17233" y="57"/>
                      <a:pt x="17125" y="59"/>
                      <a:pt x="17017" y="64"/>
                    </a:cubicBezTo>
                    <a:lnTo>
                      <a:pt x="16974" y="68"/>
                    </a:lnTo>
                    <a:cubicBezTo>
                      <a:pt x="16952" y="68"/>
                      <a:pt x="16929" y="68"/>
                      <a:pt x="16906" y="70"/>
                    </a:cubicBezTo>
                    <a:lnTo>
                      <a:pt x="16612" y="99"/>
                    </a:lnTo>
                    <a:lnTo>
                      <a:pt x="16311" y="129"/>
                    </a:lnTo>
                    <a:lnTo>
                      <a:pt x="15898" y="172"/>
                    </a:lnTo>
                    <a:lnTo>
                      <a:pt x="15440" y="217"/>
                    </a:lnTo>
                    <a:lnTo>
                      <a:pt x="15279" y="233"/>
                    </a:lnTo>
                    <a:lnTo>
                      <a:pt x="15137" y="247"/>
                    </a:lnTo>
                    <a:lnTo>
                      <a:pt x="15103" y="252"/>
                    </a:lnTo>
                    <a:cubicBezTo>
                      <a:pt x="15077" y="254"/>
                      <a:pt x="15053" y="257"/>
                      <a:pt x="15029" y="259"/>
                    </a:cubicBezTo>
                    <a:lnTo>
                      <a:pt x="13528" y="464"/>
                    </a:lnTo>
                    <a:lnTo>
                      <a:pt x="13086" y="523"/>
                    </a:lnTo>
                    <a:lnTo>
                      <a:pt x="13013" y="536"/>
                    </a:lnTo>
                    <a:lnTo>
                      <a:pt x="12938" y="548"/>
                    </a:lnTo>
                    <a:lnTo>
                      <a:pt x="12644" y="595"/>
                    </a:lnTo>
                    <a:cubicBezTo>
                      <a:pt x="12551" y="609"/>
                      <a:pt x="12454" y="625"/>
                      <a:pt x="12362" y="641"/>
                    </a:cubicBezTo>
                    <a:lnTo>
                      <a:pt x="12206" y="666"/>
                    </a:lnTo>
                    <a:cubicBezTo>
                      <a:pt x="11949" y="711"/>
                      <a:pt x="11667" y="763"/>
                      <a:pt x="11316" y="836"/>
                    </a:cubicBezTo>
                    <a:cubicBezTo>
                      <a:pt x="11027" y="896"/>
                      <a:pt x="10727" y="970"/>
                      <a:pt x="10487" y="1031"/>
                    </a:cubicBezTo>
                    <a:cubicBezTo>
                      <a:pt x="10213" y="1102"/>
                      <a:pt x="9941" y="1177"/>
                      <a:pt x="9672" y="1257"/>
                    </a:cubicBezTo>
                    <a:cubicBezTo>
                      <a:pt x="9142" y="1413"/>
                      <a:pt x="8576" y="1607"/>
                      <a:pt x="7891" y="1870"/>
                    </a:cubicBezTo>
                    <a:cubicBezTo>
                      <a:pt x="7755" y="1923"/>
                      <a:pt x="7619" y="1978"/>
                      <a:pt x="7483" y="2034"/>
                    </a:cubicBezTo>
                    <a:lnTo>
                      <a:pt x="7453" y="2046"/>
                    </a:lnTo>
                    <a:lnTo>
                      <a:pt x="7422" y="2059"/>
                    </a:lnTo>
                    <a:lnTo>
                      <a:pt x="7335" y="2096"/>
                    </a:lnTo>
                    <a:lnTo>
                      <a:pt x="7269" y="2123"/>
                    </a:lnTo>
                    <a:lnTo>
                      <a:pt x="7151" y="2178"/>
                    </a:lnTo>
                    <a:lnTo>
                      <a:pt x="6746" y="2360"/>
                    </a:lnTo>
                    <a:lnTo>
                      <a:pt x="6337" y="2543"/>
                    </a:lnTo>
                    <a:lnTo>
                      <a:pt x="5650" y="2854"/>
                    </a:lnTo>
                    <a:cubicBezTo>
                      <a:pt x="5613" y="2871"/>
                      <a:pt x="5574" y="2889"/>
                      <a:pt x="5537" y="2904"/>
                    </a:cubicBezTo>
                    <a:lnTo>
                      <a:pt x="5500" y="2922"/>
                    </a:lnTo>
                    <a:lnTo>
                      <a:pt x="5460" y="2942"/>
                    </a:lnTo>
                    <a:lnTo>
                      <a:pt x="5407" y="2969"/>
                    </a:lnTo>
                    <a:lnTo>
                      <a:pt x="4669" y="3337"/>
                    </a:lnTo>
                    <a:lnTo>
                      <a:pt x="3929" y="3705"/>
                    </a:lnTo>
                    <a:lnTo>
                      <a:pt x="3860" y="3740"/>
                    </a:lnTo>
                    <a:cubicBezTo>
                      <a:pt x="3790" y="3775"/>
                      <a:pt x="3737" y="3802"/>
                      <a:pt x="3687" y="3829"/>
                    </a:cubicBezTo>
                    <a:lnTo>
                      <a:pt x="3078" y="4162"/>
                    </a:lnTo>
                    <a:lnTo>
                      <a:pt x="2462" y="4501"/>
                    </a:lnTo>
                    <a:lnTo>
                      <a:pt x="1842" y="4842"/>
                    </a:lnTo>
                    <a:cubicBezTo>
                      <a:pt x="1821" y="4852"/>
                      <a:pt x="1805" y="4864"/>
                      <a:pt x="1787" y="4877"/>
                    </a:cubicBezTo>
                    <a:lnTo>
                      <a:pt x="1655" y="4960"/>
                    </a:lnTo>
                    <a:lnTo>
                      <a:pt x="1542" y="5036"/>
                    </a:lnTo>
                    <a:lnTo>
                      <a:pt x="776" y="5527"/>
                    </a:lnTo>
                    <a:lnTo>
                      <a:pt x="455" y="5734"/>
                    </a:lnTo>
                    <a:lnTo>
                      <a:pt x="145" y="5934"/>
                    </a:lnTo>
                    <a:lnTo>
                      <a:pt x="16" y="6015"/>
                    </a:lnTo>
                    <a:lnTo>
                      <a:pt x="1" y="6025"/>
                    </a:lnTo>
                    <a:lnTo>
                      <a:pt x="1" y="23820"/>
                    </a:lnTo>
                    <a:lnTo>
                      <a:pt x="481" y="23645"/>
                    </a:lnTo>
                    <a:cubicBezTo>
                      <a:pt x="992" y="23452"/>
                      <a:pt x="1508" y="23255"/>
                      <a:pt x="2025" y="23058"/>
                    </a:cubicBezTo>
                    <a:lnTo>
                      <a:pt x="2113" y="23025"/>
                    </a:lnTo>
                    <a:lnTo>
                      <a:pt x="2306" y="22951"/>
                    </a:lnTo>
                    <a:cubicBezTo>
                      <a:pt x="2573" y="22847"/>
                      <a:pt x="2841" y="22744"/>
                      <a:pt x="3108" y="22642"/>
                    </a:cubicBezTo>
                    <a:lnTo>
                      <a:pt x="3539" y="22464"/>
                    </a:lnTo>
                    <a:cubicBezTo>
                      <a:pt x="4111" y="22227"/>
                      <a:pt x="4668" y="21997"/>
                      <a:pt x="5224" y="21755"/>
                    </a:cubicBezTo>
                    <a:lnTo>
                      <a:pt x="5851" y="21480"/>
                    </a:lnTo>
                    <a:lnTo>
                      <a:pt x="6043" y="21397"/>
                    </a:lnTo>
                    <a:lnTo>
                      <a:pt x="6182" y="21338"/>
                    </a:lnTo>
                    <a:cubicBezTo>
                      <a:pt x="6711" y="21106"/>
                      <a:pt x="7242" y="20872"/>
                      <a:pt x="7774" y="20649"/>
                    </a:cubicBezTo>
                    <a:cubicBezTo>
                      <a:pt x="9854" y="19778"/>
                      <a:pt x="11491" y="19100"/>
                      <a:pt x="12922" y="18522"/>
                    </a:cubicBezTo>
                    <a:lnTo>
                      <a:pt x="12922" y="18522"/>
                    </a:lnTo>
                    <a:cubicBezTo>
                      <a:pt x="12890" y="18533"/>
                      <a:pt x="12856" y="18542"/>
                      <a:pt x="12822" y="18552"/>
                    </a:cubicBezTo>
                    <a:cubicBezTo>
                      <a:pt x="14348" y="17885"/>
                      <a:pt x="15939" y="17178"/>
                      <a:pt x="17832" y="16331"/>
                    </a:cubicBezTo>
                    <a:lnTo>
                      <a:pt x="18751" y="15922"/>
                    </a:lnTo>
                    <a:cubicBezTo>
                      <a:pt x="20036" y="15349"/>
                      <a:pt x="21491" y="14699"/>
                      <a:pt x="22901" y="14018"/>
                    </a:cubicBezTo>
                    <a:lnTo>
                      <a:pt x="23810" y="13578"/>
                    </a:lnTo>
                    <a:cubicBezTo>
                      <a:pt x="24334" y="13323"/>
                      <a:pt x="24858" y="13069"/>
                      <a:pt x="25384" y="12817"/>
                    </a:cubicBezTo>
                    <a:lnTo>
                      <a:pt x="26377" y="12343"/>
                    </a:lnTo>
                    <a:lnTo>
                      <a:pt x="26903" y="12091"/>
                    </a:lnTo>
                    <a:lnTo>
                      <a:pt x="27085" y="12004"/>
                    </a:lnTo>
                    <a:lnTo>
                      <a:pt x="27111" y="11992"/>
                    </a:lnTo>
                    <a:cubicBezTo>
                      <a:pt x="27310" y="11892"/>
                      <a:pt x="27519" y="11792"/>
                      <a:pt x="27725" y="11705"/>
                    </a:cubicBezTo>
                    <a:cubicBezTo>
                      <a:pt x="29249" y="11060"/>
                      <a:pt x="30937" y="10353"/>
                      <a:pt x="32885" y="9548"/>
                    </a:cubicBezTo>
                    <a:lnTo>
                      <a:pt x="33760" y="9172"/>
                    </a:lnTo>
                    <a:cubicBezTo>
                      <a:pt x="34326" y="8925"/>
                      <a:pt x="34889" y="8681"/>
                      <a:pt x="35460" y="8441"/>
                    </a:cubicBezTo>
                    <a:cubicBezTo>
                      <a:pt x="35758" y="8316"/>
                      <a:pt x="36055" y="8189"/>
                      <a:pt x="36352" y="8061"/>
                    </a:cubicBezTo>
                    <a:cubicBezTo>
                      <a:pt x="36997" y="7782"/>
                      <a:pt x="37627" y="7513"/>
                      <a:pt x="38259" y="7263"/>
                    </a:cubicBezTo>
                    <a:cubicBezTo>
                      <a:pt x="38848" y="7031"/>
                      <a:pt x="39438" y="6799"/>
                      <a:pt x="40025" y="6570"/>
                    </a:cubicBezTo>
                    <a:cubicBezTo>
                      <a:pt x="39212" y="6279"/>
                      <a:pt x="38400" y="5986"/>
                      <a:pt x="37597" y="5703"/>
                    </a:cubicBezTo>
                    <a:cubicBezTo>
                      <a:pt x="37106" y="5528"/>
                      <a:pt x="36583" y="5342"/>
                      <a:pt x="36065" y="5138"/>
                    </a:cubicBezTo>
                    <a:cubicBezTo>
                      <a:pt x="35536" y="4934"/>
                      <a:pt x="35012" y="4701"/>
                      <a:pt x="34562" y="4501"/>
                    </a:cubicBezTo>
                    <a:cubicBezTo>
                      <a:pt x="33761" y="4143"/>
                      <a:pt x="32969" y="3728"/>
                      <a:pt x="32207" y="3326"/>
                    </a:cubicBezTo>
                    <a:lnTo>
                      <a:pt x="31885" y="3156"/>
                    </a:lnTo>
                    <a:cubicBezTo>
                      <a:pt x="31593" y="3003"/>
                      <a:pt x="31298" y="2857"/>
                      <a:pt x="31001" y="2711"/>
                    </a:cubicBezTo>
                    <a:cubicBezTo>
                      <a:pt x="30847" y="2636"/>
                      <a:pt x="30693" y="2559"/>
                      <a:pt x="30537" y="2483"/>
                    </a:cubicBezTo>
                    <a:cubicBezTo>
                      <a:pt x="30387" y="2406"/>
                      <a:pt x="30227" y="2337"/>
                      <a:pt x="30074" y="2272"/>
                    </a:cubicBezTo>
                    <a:cubicBezTo>
                      <a:pt x="30001" y="2243"/>
                      <a:pt x="29929" y="2211"/>
                      <a:pt x="29858" y="2181"/>
                    </a:cubicBezTo>
                    <a:lnTo>
                      <a:pt x="29668" y="2095"/>
                    </a:lnTo>
                    <a:cubicBezTo>
                      <a:pt x="29532" y="2034"/>
                      <a:pt x="29397" y="1972"/>
                      <a:pt x="29258" y="1915"/>
                    </a:cubicBezTo>
                    <a:cubicBezTo>
                      <a:pt x="28936" y="1783"/>
                      <a:pt x="28610" y="1656"/>
                      <a:pt x="28288" y="1527"/>
                    </a:cubicBezTo>
                    <a:lnTo>
                      <a:pt x="28168" y="1488"/>
                    </a:lnTo>
                    <a:lnTo>
                      <a:pt x="28127" y="1477"/>
                    </a:lnTo>
                    <a:lnTo>
                      <a:pt x="28075" y="1462"/>
                    </a:lnTo>
                    <a:lnTo>
                      <a:pt x="28019" y="1447"/>
                    </a:lnTo>
                    <a:cubicBezTo>
                      <a:pt x="27875" y="1408"/>
                      <a:pt x="27735" y="1371"/>
                      <a:pt x="27596" y="1333"/>
                    </a:cubicBezTo>
                    <a:cubicBezTo>
                      <a:pt x="27430" y="1288"/>
                      <a:pt x="27263" y="1244"/>
                      <a:pt x="27098" y="1199"/>
                    </a:cubicBezTo>
                    <a:lnTo>
                      <a:pt x="26819" y="1124"/>
                    </a:lnTo>
                    <a:lnTo>
                      <a:pt x="26728" y="1099"/>
                    </a:lnTo>
                    <a:lnTo>
                      <a:pt x="26665" y="1083"/>
                    </a:lnTo>
                    <a:lnTo>
                      <a:pt x="26620" y="1073"/>
                    </a:lnTo>
                    <a:cubicBezTo>
                      <a:pt x="26565" y="1060"/>
                      <a:pt x="26507" y="1046"/>
                      <a:pt x="26452" y="1033"/>
                    </a:cubicBezTo>
                    <a:lnTo>
                      <a:pt x="25611" y="837"/>
                    </a:lnTo>
                    <a:lnTo>
                      <a:pt x="25286" y="763"/>
                    </a:lnTo>
                    <a:lnTo>
                      <a:pt x="25168" y="736"/>
                    </a:lnTo>
                    <a:lnTo>
                      <a:pt x="24473" y="595"/>
                    </a:lnTo>
                    <a:lnTo>
                      <a:pt x="23770" y="450"/>
                    </a:lnTo>
                    <a:cubicBezTo>
                      <a:pt x="23741" y="444"/>
                      <a:pt x="23715" y="439"/>
                      <a:pt x="23687" y="437"/>
                    </a:cubicBezTo>
                    <a:lnTo>
                      <a:pt x="23657" y="432"/>
                    </a:lnTo>
                    <a:cubicBezTo>
                      <a:pt x="23544" y="415"/>
                      <a:pt x="23430" y="394"/>
                      <a:pt x="23317" y="378"/>
                    </a:cubicBezTo>
                    <a:lnTo>
                      <a:pt x="22899" y="311"/>
                    </a:lnTo>
                    <a:lnTo>
                      <a:pt x="22412" y="234"/>
                    </a:lnTo>
                    <a:lnTo>
                      <a:pt x="22228" y="206"/>
                    </a:lnTo>
                    <a:cubicBezTo>
                      <a:pt x="22188" y="200"/>
                      <a:pt x="22163" y="197"/>
                      <a:pt x="22135" y="195"/>
                    </a:cubicBezTo>
                    <a:lnTo>
                      <a:pt x="22109" y="192"/>
                    </a:lnTo>
                    <a:lnTo>
                      <a:pt x="21684" y="152"/>
                    </a:lnTo>
                    <a:lnTo>
                      <a:pt x="21265" y="113"/>
                    </a:lnTo>
                    <a:lnTo>
                      <a:pt x="20886" y="78"/>
                    </a:lnTo>
                    <a:lnTo>
                      <a:pt x="20541" y="46"/>
                    </a:lnTo>
                    <a:cubicBezTo>
                      <a:pt x="20497" y="41"/>
                      <a:pt x="20475" y="38"/>
                      <a:pt x="20452" y="38"/>
                    </a:cubicBezTo>
                    <a:lnTo>
                      <a:pt x="20335" y="36"/>
                    </a:lnTo>
                    <a:lnTo>
                      <a:pt x="20218" y="33"/>
                    </a:lnTo>
                    <a:lnTo>
                      <a:pt x="18680" y="1"/>
                    </a:ln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4" name="Google Shape;6184;p202"/>
              <p:cNvSpPr/>
              <p:nvPr/>
            </p:nvSpPr>
            <p:spPr>
              <a:xfrm>
                <a:off x="6380921" y="4518725"/>
                <a:ext cx="2764073" cy="1271727"/>
              </a:xfrm>
              <a:custGeom>
                <a:avLst/>
                <a:gdLst/>
                <a:ahLst/>
                <a:cxnLst/>
                <a:rect l="l" t="t" r="r" b="b"/>
                <a:pathLst>
                  <a:path w="57106" h="26274" extrusionOk="0">
                    <a:moveTo>
                      <a:pt x="54600" y="1"/>
                    </a:moveTo>
                    <a:cubicBezTo>
                      <a:pt x="53964" y="1"/>
                      <a:pt x="53350" y="19"/>
                      <a:pt x="52772" y="57"/>
                    </a:cubicBezTo>
                    <a:lnTo>
                      <a:pt x="51878" y="113"/>
                    </a:lnTo>
                    <a:lnTo>
                      <a:pt x="51667" y="127"/>
                    </a:lnTo>
                    <a:lnTo>
                      <a:pt x="50550" y="199"/>
                    </a:lnTo>
                    <a:cubicBezTo>
                      <a:pt x="50425" y="208"/>
                      <a:pt x="50301" y="215"/>
                      <a:pt x="50177" y="219"/>
                    </a:cubicBezTo>
                    <a:cubicBezTo>
                      <a:pt x="49907" y="234"/>
                      <a:pt x="49628" y="251"/>
                      <a:pt x="49356" y="281"/>
                    </a:cubicBezTo>
                    <a:cubicBezTo>
                      <a:pt x="48719" y="348"/>
                      <a:pt x="48082" y="418"/>
                      <a:pt x="47442" y="483"/>
                    </a:cubicBezTo>
                    <a:lnTo>
                      <a:pt x="46431" y="591"/>
                    </a:lnTo>
                    <a:lnTo>
                      <a:pt x="45530" y="688"/>
                    </a:lnTo>
                    <a:cubicBezTo>
                      <a:pt x="45218" y="723"/>
                      <a:pt x="44901" y="771"/>
                      <a:pt x="44593" y="821"/>
                    </a:cubicBezTo>
                    <a:lnTo>
                      <a:pt x="44273" y="870"/>
                    </a:lnTo>
                    <a:cubicBezTo>
                      <a:pt x="43498" y="988"/>
                      <a:pt x="42724" y="1107"/>
                      <a:pt x="41949" y="1225"/>
                    </a:cubicBezTo>
                    <a:lnTo>
                      <a:pt x="41918" y="1230"/>
                    </a:lnTo>
                    <a:cubicBezTo>
                      <a:pt x="41825" y="1244"/>
                      <a:pt x="41730" y="1258"/>
                      <a:pt x="41636" y="1270"/>
                    </a:cubicBezTo>
                    <a:cubicBezTo>
                      <a:pt x="41395" y="1305"/>
                      <a:pt x="41146" y="1340"/>
                      <a:pt x="40905" y="1392"/>
                    </a:cubicBezTo>
                    <a:lnTo>
                      <a:pt x="38947" y="1795"/>
                    </a:lnTo>
                    <a:lnTo>
                      <a:pt x="36959" y="2205"/>
                    </a:lnTo>
                    <a:cubicBezTo>
                      <a:pt x="36715" y="2257"/>
                      <a:pt x="36471" y="2319"/>
                      <a:pt x="36235" y="2381"/>
                    </a:cubicBezTo>
                    <a:lnTo>
                      <a:pt x="36096" y="2415"/>
                    </a:lnTo>
                    <a:cubicBezTo>
                      <a:pt x="35339" y="2610"/>
                      <a:pt x="34580" y="2803"/>
                      <a:pt x="33820" y="2995"/>
                    </a:cubicBezTo>
                    <a:cubicBezTo>
                      <a:pt x="33676" y="3032"/>
                      <a:pt x="33527" y="3067"/>
                      <a:pt x="33381" y="3104"/>
                    </a:cubicBezTo>
                    <a:cubicBezTo>
                      <a:pt x="33097" y="3174"/>
                      <a:pt x="32801" y="3244"/>
                      <a:pt x="32517" y="3329"/>
                    </a:cubicBezTo>
                    <a:lnTo>
                      <a:pt x="31705" y="3566"/>
                    </a:lnTo>
                    <a:lnTo>
                      <a:pt x="31075" y="3751"/>
                    </a:lnTo>
                    <a:cubicBezTo>
                      <a:pt x="30773" y="3840"/>
                      <a:pt x="30472" y="3926"/>
                      <a:pt x="30169" y="4015"/>
                    </a:cubicBezTo>
                    <a:cubicBezTo>
                      <a:pt x="29469" y="4217"/>
                      <a:pt x="28747" y="4427"/>
                      <a:pt x="28041" y="4647"/>
                    </a:cubicBezTo>
                    <a:lnTo>
                      <a:pt x="26120" y="5239"/>
                    </a:lnTo>
                    <a:lnTo>
                      <a:pt x="24200" y="5832"/>
                    </a:lnTo>
                    <a:cubicBezTo>
                      <a:pt x="23967" y="5901"/>
                      <a:pt x="23738" y="5982"/>
                      <a:pt x="23509" y="6060"/>
                    </a:cubicBezTo>
                    <a:lnTo>
                      <a:pt x="23211" y="6165"/>
                    </a:lnTo>
                    <a:lnTo>
                      <a:pt x="20953" y="6930"/>
                    </a:lnTo>
                    <a:lnTo>
                      <a:pt x="20684" y="7022"/>
                    </a:lnTo>
                    <a:cubicBezTo>
                      <a:pt x="20355" y="7130"/>
                      <a:pt x="20014" y="7245"/>
                      <a:pt x="19689" y="7380"/>
                    </a:cubicBezTo>
                    <a:lnTo>
                      <a:pt x="19125" y="7614"/>
                    </a:lnTo>
                    <a:lnTo>
                      <a:pt x="18157" y="8017"/>
                    </a:lnTo>
                    <a:lnTo>
                      <a:pt x="16560" y="8681"/>
                    </a:lnTo>
                    <a:lnTo>
                      <a:pt x="16059" y="8891"/>
                    </a:lnTo>
                    <a:cubicBezTo>
                      <a:pt x="15762" y="9013"/>
                      <a:pt x="15519" y="9121"/>
                      <a:pt x="15292" y="9227"/>
                    </a:cubicBezTo>
                    <a:lnTo>
                      <a:pt x="13506" y="10075"/>
                    </a:lnTo>
                    <a:lnTo>
                      <a:pt x="11746" y="10910"/>
                    </a:lnTo>
                    <a:cubicBezTo>
                      <a:pt x="10304" y="11594"/>
                      <a:pt x="8831" y="12278"/>
                      <a:pt x="7410" y="12940"/>
                    </a:cubicBezTo>
                    <a:cubicBezTo>
                      <a:pt x="6788" y="13228"/>
                      <a:pt x="6168" y="13518"/>
                      <a:pt x="5546" y="13807"/>
                    </a:cubicBezTo>
                    <a:cubicBezTo>
                      <a:pt x="4697" y="14204"/>
                      <a:pt x="3844" y="14626"/>
                      <a:pt x="3018" y="15037"/>
                    </a:cubicBezTo>
                    <a:lnTo>
                      <a:pt x="2648" y="15223"/>
                    </a:lnTo>
                    <a:cubicBezTo>
                      <a:pt x="2528" y="15281"/>
                      <a:pt x="2413" y="15338"/>
                      <a:pt x="2292" y="15395"/>
                    </a:cubicBezTo>
                    <a:cubicBezTo>
                      <a:pt x="2034" y="15518"/>
                      <a:pt x="1765" y="15650"/>
                      <a:pt x="1510" y="15787"/>
                    </a:cubicBezTo>
                    <a:lnTo>
                      <a:pt x="1" y="16603"/>
                    </a:lnTo>
                    <a:lnTo>
                      <a:pt x="121" y="16688"/>
                    </a:lnTo>
                    <a:cubicBezTo>
                      <a:pt x="1296" y="17527"/>
                      <a:pt x="2572" y="18382"/>
                      <a:pt x="4019" y="19297"/>
                    </a:cubicBezTo>
                    <a:cubicBezTo>
                      <a:pt x="4356" y="19512"/>
                      <a:pt x="4692" y="19726"/>
                      <a:pt x="5040" y="19950"/>
                    </a:cubicBezTo>
                    <a:lnTo>
                      <a:pt x="5106" y="19989"/>
                    </a:lnTo>
                    <a:cubicBezTo>
                      <a:pt x="6173" y="20668"/>
                      <a:pt x="7135" y="21280"/>
                      <a:pt x="8113" y="21858"/>
                    </a:cubicBezTo>
                    <a:cubicBezTo>
                      <a:pt x="8273" y="21953"/>
                      <a:pt x="8433" y="22048"/>
                      <a:pt x="8590" y="22143"/>
                    </a:cubicBezTo>
                    <a:lnTo>
                      <a:pt x="8705" y="22212"/>
                    </a:lnTo>
                    <a:lnTo>
                      <a:pt x="8731" y="22228"/>
                    </a:lnTo>
                    <a:lnTo>
                      <a:pt x="8754" y="22243"/>
                    </a:lnTo>
                    <a:cubicBezTo>
                      <a:pt x="9226" y="22525"/>
                      <a:pt x="9714" y="22819"/>
                      <a:pt x="10206" y="23086"/>
                    </a:cubicBezTo>
                    <a:cubicBezTo>
                      <a:pt x="10469" y="23231"/>
                      <a:pt x="10736" y="23374"/>
                      <a:pt x="11000" y="23518"/>
                    </a:cubicBezTo>
                    <a:lnTo>
                      <a:pt x="11141" y="23593"/>
                    </a:lnTo>
                    <a:cubicBezTo>
                      <a:pt x="11612" y="23849"/>
                      <a:pt x="12085" y="24105"/>
                      <a:pt x="12555" y="24365"/>
                    </a:cubicBezTo>
                    <a:lnTo>
                      <a:pt x="13025" y="24631"/>
                    </a:lnTo>
                    <a:lnTo>
                      <a:pt x="13490" y="24893"/>
                    </a:lnTo>
                    <a:cubicBezTo>
                      <a:pt x="14304" y="25352"/>
                      <a:pt x="15134" y="25821"/>
                      <a:pt x="15978" y="26274"/>
                    </a:cubicBezTo>
                    <a:lnTo>
                      <a:pt x="57105" y="26274"/>
                    </a:lnTo>
                    <a:lnTo>
                      <a:pt x="57105" y="8692"/>
                    </a:lnTo>
                    <a:lnTo>
                      <a:pt x="57105" y="1089"/>
                    </a:lnTo>
                    <a:lnTo>
                      <a:pt x="57105" y="86"/>
                    </a:lnTo>
                    <a:cubicBezTo>
                      <a:pt x="56811" y="68"/>
                      <a:pt x="56502" y="49"/>
                      <a:pt x="56171" y="35"/>
                    </a:cubicBezTo>
                    <a:cubicBezTo>
                      <a:pt x="55628" y="13"/>
                      <a:pt x="55100" y="1"/>
                      <a:pt x="54600" y="1"/>
                    </a:cubicBez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5" name="Google Shape;6185;p202"/>
              <p:cNvSpPr/>
              <p:nvPr/>
            </p:nvSpPr>
            <p:spPr>
              <a:xfrm>
                <a:off x="1375" y="4311411"/>
                <a:ext cx="7169088" cy="1479471"/>
              </a:xfrm>
              <a:custGeom>
                <a:avLst/>
                <a:gdLst/>
                <a:ahLst/>
                <a:cxnLst/>
                <a:rect l="l" t="t" r="r" b="b"/>
                <a:pathLst>
                  <a:path w="148114" h="30566" extrusionOk="0">
                    <a:moveTo>
                      <a:pt x="72948" y="0"/>
                    </a:moveTo>
                    <a:cubicBezTo>
                      <a:pt x="72794" y="0"/>
                      <a:pt x="72643" y="0"/>
                      <a:pt x="72489" y="5"/>
                    </a:cubicBezTo>
                    <a:lnTo>
                      <a:pt x="71414" y="32"/>
                    </a:lnTo>
                    <a:lnTo>
                      <a:pt x="70285" y="60"/>
                    </a:lnTo>
                    <a:cubicBezTo>
                      <a:pt x="69607" y="76"/>
                      <a:pt x="68934" y="122"/>
                      <a:pt x="68191" y="175"/>
                    </a:cubicBezTo>
                    <a:lnTo>
                      <a:pt x="67964" y="191"/>
                    </a:lnTo>
                    <a:lnTo>
                      <a:pt x="67741" y="207"/>
                    </a:lnTo>
                    <a:cubicBezTo>
                      <a:pt x="67596" y="217"/>
                      <a:pt x="67448" y="225"/>
                      <a:pt x="67303" y="235"/>
                    </a:cubicBezTo>
                    <a:cubicBezTo>
                      <a:pt x="67192" y="242"/>
                      <a:pt x="67079" y="257"/>
                      <a:pt x="66968" y="272"/>
                    </a:cubicBezTo>
                    <a:lnTo>
                      <a:pt x="66923" y="277"/>
                    </a:lnTo>
                    <a:cubicBezTo>
                      <a:pt x="66873" y="287"/>
                      <a:pt x="66820" y="293"/>
                      <a:pt x="66770" y="297"/>
                    </a:cubicBezTo>
                    <a:lnTo>
                      <a:pt x="66636" y="313"/>
                    </a:lnTo>
                    <a:lnTo>
                      <a:pt x="65609" y="432"/>
                    </a:lnTo>
                    <a:lnTo>
                      <a:pt x="65372" y="458"/>
                    </a:lnTo>
                    <a:cubicBezTo>
                      <a:pt x="64996" y="504"/>
                      <a:pt x="64574" y="552"/>
                      <a:pt x="64166" y="614"/>
                    </a:cubicBezTo>
                    <a:lnTo>
                      <a:pt x="63713" y="684"/>
                    </a:lnTo>
                    <a:lnTo>
                      <a:pt x="63637" y="696"/>
                    </a:lnTo>
                    <a:cubicBezTo>
                      <a:pt x="62728" y="839"/>
                      <a:pt x="61790" y="987"/>
                      <a:pt x="60882" y="1157"/>
                    </a:cubicBezTo>
                    <a:cubicBezTo>
                      <a:pt x="59713" y="1376"/>
                      <a:pt x="58541" y="1611"/>
                      <a:pt x="57398" y="1853"/>
                    </a:cubicBezTo>
                    <a:cubicBezTo>
                      <a:pt x="56379" y="2068"/>
                      <a:pt x="55321" y="2320"/>
                      <a:pt x="54410" y="2539"/>
                    </a:cubicBezTo>
                    <a:lnTo>
                      <a:pt x="54036" y="2627"/>
                    </a:lnTo>
                    <a:cubicBezTo>
                      <a:pt x="53333" y="2795"/>
                      <a:pt x="52598" y="2993"/>
                      <a:pt x="52062" y="3139"/>
                    </a:cubicBezTo>
                    <a:lnTo>
                      <a:pt x="51351" y="3326"/>
                    </a:lnTo>
                    <a:cubicBezTo>
                      <a:pt x="50703" y="3496"/>
                      <a:pt x="50061" y="3697"/>
                      <a:pt x="49440" y="3889"/>
                    </a:cubicBezTo>
                    <a:cubicBezTo>
                      <a:pt x="49187" y="3968"/>
                      <a:pt x="48953" y="4040"/>
                      <a:pt x="48721" y="4112"/>
                    </a:cubicBezTo>
                    <a:cubicBezTo>
                      <a:pt x="48457" y="4193"/>
                      <a:pt x="48191" y="4287"/>
                      <a:pt x="47923" y="4386"/>
                    </a:cubicBezTo>
                    <a:cubicBezTo>
                      <a:pt x="47789" y="4435"/>
                      <a:pt x="47656" y="4485"/>
                      <a:pt x="47525" y="4529"/>
                    </a:cubicBezTo>
                    <a:lnTo>
                      <a:pt x="46845" y="4768"/>
                    </a:lnTo>
                    <a:lnTo>
                      <a:pt x="46166" y="5005"/>
                    </a:lnTo>
                    <a:cubicBezTo>
                      <a:pt x="45894" y="5099"/>
                      <a:pt x="45624" y="5205"/>
                      <a:pt x="45326" y="5324"/>
                    </a:cubicBezTo>
                    <a:lnTo>
                      <a:pt x="45231" y="5361"/>
                    </a:lnTo>
                    <a:cubicBezTo>
                      <a:pt x="45078" y="5423"/>
                      <a:pt x="44924" y="5485"/>
                      <a:pt x="44770" y="5545"/>
                    </a:cubicBezTo>
                    <a:lnTo>
                      <a:pt x="44265" y="5740"/>
                    </a:lnTo>
                    <a:lnTo>
                      <a:pt x="43544" y="6017"/>
                    </a:lnTo>
                    <a:cubicBezTo>
                      <a:pt x="42387" y="6461"/>
                      <a:pt x="41211" y="6915"/>
                      <a:pt x="40033" y="7375"/>
                    </a:cubicBezTo>
                    <a:cubicBezTo>
                      <a:pt x="39446" y="7604"/>
                      <a:pt x="38856" y="7837"/>
                      <a:pt x="38267" y="8069"/>
                    </a:cubicBezTo>
                    <a:cubicBezTo>
                      <a:pt x="37635" y="8319"/>
                      <a:pt x="37005" y="8588"/>
                      <a:pt x="36361" y="8867"/>
                    </a:cubicBezTo>
                    <a:cubicBezTo>
                      <a:pt x="36063" y="8996"/>
                      <a:pt x="35765" y="9122"/>
                      <a:pt x="35468" y="9247"/>
                    </a:cubicBezTo>
                    <a:cubicBezTo>
                      <a:pt x="34899" y="9486"/>
                      <a:pt x="34335" y="9731"/>
                      <a:pt x="33768" y="9978"/>
                    </a:cubicBezTo>
                    <a:lnTo>
                      <a:pt x="32893" y="10354"/>
                    </a:lnTo>
                    <a:cubicBezTo>
                      <a:pt x="30945" y="11158"/>
                      <a:pt x="29257" y="11865"/>
                      <a:pt x="27733" y="12511"/>
                    </a:cubicBezTo>
                    <a:cubicBezTo>
                      <a:pt x="27527" y="12596"/>
                      <a:pt x="27317" y="12698"/>
                      <a:pt x="27119" y="12797"/>
                    </a:cubicBezTo>
                    <a:lnTo>
                      <a:pt x="27093" y="12810"/>
                    </a:lnTo>
                    <a:lnTo>
                      <a:pt x="26912" y="12897"/>
                    </a:lnTo>
                    <a:lnTo>
                      <a:pt x="26385" y="13149"/>
                    </a:lnTo>
                    <a:lnTo>
                      <a:pt x="25393" y="13623"/>
                    </a:lnTo>
                    <a:cubicBezTo>
                      <a:pt x="24866" y="13875"/>
                      <a:pt x="24342" y="14128"/>
                      <a:pt x="23818" y="14383"/>
                    </a:cubicBezTo>
                    <a:lnTo>
                      <a:pt x="22909" y="14824"/>
                    </a:lnTo>
                    <a:cubicBezTo>
                      <a:pt x="21498" y="15505"/>
                      <a:pt x="20043" y="16154"/>
                      <a:pt x="18759" y="16728"/>
                    </a:cubicBezTo>
                    <a:lnTo>
                      <a:pt x="17840" y="17137"/>
                    </a:lnTo>
                    <a:cubicBezTo>
                      <a:pt x="15949" y="17984"/>
                      <a:pt x="14356" y="18691"/>
                      <a:pt x="12830" y="19357"/>
                    </a:cubicBezTo>
                    <a:cubicBezTo>
                      <a:pt x="12865" y="19347"/>
                      <a:pt x="12898" y="19338"/>
                      <a:pt x="12930" y="19328"/>
                    </a:cubicBezTo>
                    <a:lnTo>
                      <a:pt x="12930" y="19328"/>
                    </a:lnTo>
                    <a:cubicBezTo>
                      <a:pt x="11500" y="19906"/>
                      <a:pt x="9863" y="20583"/>
                      <a:pt x="7783" y="21455"/>
                    </a:cubicBezTo>
                    <a:cubicBezTo>
                      <a:pt x="7250" y="21679"/>
                      <a:pt x="6719" y="21911"/>
                      <a:pt x="6190" y="22143"/>
                    </a:cubicBezTo>
                    <a:lnTo>
                      <a:pt x="6051" y="22202"/>
                    </a:lnTo>
                    <a:lnTo>
                      <a:pt x="5859" y="22286"/>
                    </a:lnTo>
                    <a:lnTo>
                      <a:pt x="5232" y="22560"/>
                    </a:lnTo>
                    <a:cubicBezTo>
                      <a:pt x="4676" y="22802"/>
                      <a:pt x="4119" y="23031"/>
                      <a:pt x="3547" y="23269"/>
                    </a:cubicBezTo>
                    <a:lnTo>
                      <a:pt x="3115" y="23448"/>
                    </a:lnTo>
                    <a:cubicBezTo>
                      <a:pt x="2850" y="23548"/>
                      <a:pt x="2582" y="23651"/>
                      <a:pt x="2315" y="23756"/>
                    </a:cubicBezTo>
                    <a:lnTo>
                      <a:pt x="2121" y="23831"/>
                    </a:lnTo>
                    <a:lnTo>
                      <a:pt x="2033" y="23863"/>
                    </a:lnTo>
                    <a:cubicBezTo>
                      <a:pt x="1517" y="24060"/>
                      <a:pt x="1001" y="24258"/>
                      <a:pt x="482" y="24449"/>
                    </a:cubicBezTo>
                    <a:lnTo>
                      <a:pt x="0" y="24624"/>
                    </a:lnTo>
                    <a:lnTo>
                      <a:pt x="0" y="28044"/>
                    </a:lnTo>
                    <a:lnTo>
                      <a:pt x="0" y="30561"/>
                    </a:lnTo>
                    <a:lnTo>
                      <a:pt x="5" y="30566"/>
                    </a:lnTo>
                    <a:lnTo>
                      <a:pt x="148114" y="30566"/>
                    </a:lnTo>
                    <a:cubicBezTo>
                      <a:pt x="147276" y="30114"/>
                      <a:pt x="146453" y="29644"/>
                      <a:pt x="145645" y="29185"/>
                    </a:cubicBezTo>
                    <a:lnTo>
                      <a:pt x="145186" y="28930"/>
                    </a:lnTo>
                    <a:lnTo>
                      <a:pt x="144720" y="28664"/>
                    </a:lnTo>
                    <a:cubicBezTo>
                      <a:pt x="144254" y="28404"/>
                      <a:pt x="143785" y="28147"/>
                      <a:pt x="143317" y="27892"/>
                    </a:cubicBezTo>
                    <a:lnTo>
                      <a:pt x="143178" y="27816"/>
                    </a:lnTo>
                    <a:cubicBezTo>
                      <a:pt x="142917" y="27674"/>
                      <a:pt x="142651" y="27530"/>
                      <a:pt x="142390" y="27384"/>
                    </a:cubicBezTo>
                    <a:cubicBezTo>
                      <a:pt x="141901" y="27117"/>
                      <a:pt x="141419" y="26822"/>
                      <a:pt x="140950" y="26542"/>
                    </a:cubicBezTo>
                    <a:lnTo>
                      <a:pt x="140926" y="26527"/>
                    </a:lnTo>
                    <a:lnTo>
                      <a:pt x="140901" y="26511"/>
                    </a:lnTo>
                    <a:lnTo>
                      <a:pt x="140787" y="26441"/>
                    </a:lnTo>
                    <a:cubicBezTo>
                      <a:pt x="140632" y="26348"/>
                      <a:pt x="140472" y="26251"/>
                      <a:pt x="140314" y="26157"/>
                    </a:cubicBezTo>
                    <a:cubicBezTo>
                      <a:pt x="139344" y="25579"/>
                      <a:pt x="138389" y="24967"/>
                      <a:pt x="137331" y="24288"/>
                    </a:cubicBezTo>
                    <a:lnTo>
                      <a:pt x="137265" y="24248"/>
                    </a:lnTo>
                    <a:cubicBezTo>
                      <a:pt x="136920" y="24025"/>
                      <a:pt x="136589" y="23810"/>
                      <a:pt x="136252" y="23595"/>
                    </a:cubicBezTo>
                    <a:cubicBezTo>
                      <a:pt x="134817" y="22681"/>
                      <a:pt x="133553" y="21827"/>
                      <a:pt x="132387" y="20987"/>
                    </a:cubicBezTo>
                    <a:lnTo>
                      <a:pt x="132268" y="20901"/>
                    </a:lnTo>
                    <a:lnTo>
                      <a:pt x="131931" y="20657"/>
                    </a:lnTo>
                    <a:cubicBezTo>
                      <a:pt x="131462" y="20318"/>
                      <a:pt x="130943" y="19942"/>
                      <a:pt x="130429" y="19594"/>
                    </a:cubicBezTo>
                    <a:cubicBezTo>
                      <a:pt x="129779" y="19153"/>
                      <a:pt x="129100" y="18682"/>
                      <a:pt x="128408" y="18198"/>
                    </a:cubicBezTo>
                    <a:lnTo>
                      <a:pt x="128147" y="18002"/>
                    </a:lnTo>
                    <a:cubicBezTo>
                      <a:pt x="127888" y="17804"/>
                      <a:pt x="127628" y="17606"/>
                      <a:pt x="127365" y="17411"/>
                    </a:cubicBezTo>
                    <a:lnTo>
                      <a:pt x="127134" y="17236"/>
                    </a:lnTo>
                    <a:lnTo>
                      <a:pt x="127003" y="17137"/>
                    </a:lnTo>
                    <a:lnTo>
                      <a:pt x="126984" y="17121"/>
                    </a:lnTo>
                    <a:cubicBezTo>
                      <a:pt x="126693" y="16901"/>
                      <a:pt x="126395" y="16674"/>
                      <a:pt x="126096" y="16468"/>
                    </a:cubicBezTo>
                    <a:lnTo>
                      <a:pt x="125282" y="15907"/>
                    </a:lnTo>
                    <a:lnTo>
                      <a:pt x="124710" y="15513"/>
                    </a:lnTo>
                    <a:cubicBezTo>
                      <a:pt x="124376" y="15281"/>
                      <a:pt x="124012" y="15052"/>
                      <a:pt x="123693" y="14856"/>
                    </a:cubicBezTo>
                    <a:lnTo>
                      <a:pt x="123635" y="14818"/>
                    </a:lnTo>
                    <a:lnTo>
                      <a:pt x="123588" y="14787"/>
                    </a:lnTo>
                    <a:cubicBezTo>
                      <a:pt x="123421" y="14682"/>
                      <a:pt x="123255" y="14576"/>
                      <a:pt x="123090" y="14472"/>
                    </a:cubicBezTo>
                    <a:cubicBezTo>
                      <a:pt x="121212" y="13268"/>
                      <a:pt x="119482" y="12227"/>
                      <a:pt x="117805" y="11295"/>
                    </a:cubicBezTo>
                    <a:cubicBezTo>
                      <a:pt x="116863" y="10773"/>
                      <a:pt x="115872" y="10241"/>
                      <a:pt x="114687" y="9613"/>
                    </a:cubicBezTo>
                    <a:cubicBezTo>
                      <a:pt x="113971" y="9233"/>
                      <a:pt x="113207" y="8857"/>
                      <a:pt x="112591" y="8556"/>
                    </a:cubicBezTo>
                    <a:lnTo>
                      <a:pt x="112549" y="8533"/>
                    </a:lnTo>
                    <a:lnTo>
                      <a:pt x="111849" y="8187"/>
                    </a:lnTo>
                    <a:cubicBezTo>
                      <a:pt x="111577" y="8051"/>
                      <a:pt x="111293" y="7935"/>
                      <a:pt x="111017" y="7822"/>
                    </a:cubicBezTo>
                    <a:lnTo>
                      <a:pt x="110957" y="7795"/>
                    </a:lnTo>
                    <a:cubicBezTo>
                      <a:pt x="110844" y="7749"/>
                      <a:pt x="110727" y="7701"/>
                      <a:pt x="110614" y="7652"/>
                    </a:cubicBezTo>
                    <a:lnTo>
                      <a:pt x="110125" y="7440"/>
                    </a:lnTo>
                    <a:lnTo>
                      <a:pt x="109624" y="7224"/>
                    </a:lnTo>
                    <a:lnTo>
                      <a:pt x="109461" y="7152"/>
                    </a:lnTo>
                    <a:lnTo>
                      <a:pt x="109438" y="7140"/>
                    </a:lnTo>
                    <a:cubicBezTo>
                      <a:pt x="109299" y="7078"/>
                      <a:pt x="109153" y="7013"/>
                      <a:pt x="109003" y="6962"/>
                    </a:cubicBezTo>
                    <a:lnTo>
                      <a:pt x="108390" y="6739"/>
                    </a:lnTo>
                    <a:lnTo>
                      <a:pt x="108219" y="6675"/>
                    </a:lnTo>
                    <a:lnTo>
                      <a:pt x="108178" y="6662"/>
                    </a:lnTo>
                    <a:cubicBezTo>
                      <a:pt x="107486" y="6407"/>
                      <a:pt x="106768" y="6146"/>
                      <a:pt x="106058" y="5914"/>
                    </a:cubicBezTo>
                    <a:lnTo>
                      <a:pt x="105821" y="5835"/>
                    </a:lnTo>
                    <a:cubicBezTo>
                      <a:pt x="105131" y="5607"/>
                      <a:pt x="104444" y="5381"/>
                      <a:pt x="103759" y="5161"/>
                    </a:cubicBezTo>
                    <a:cubicBezTo>
                      <a:pt x="103475" y="5067"/>
                      <a:pt x="103188" y="4975"/>
                      <a:pt x="102904" y="4885"/>
                    </a:cubicBezTo>
                    <a:lnTo>
                      <a:pt x="102528" y="4763"/>
                    </a:lnTo>
                    <a:lnTo>
                      <a:pt x="101029" y="4284"/>
                    </a:lnTo>
                    <a:cubicBezTo>
                      <a:pt x="100721" y="4185"/>
                      <a:pt x="100404" y="4097"/>
                      <a:pt x="100077" y="4007"/>
                    </a:cubicBezTo>
                    <a:cubicBezTo>
                      <a:pt x="99931" y="3968"/>
                      <a:pt x="99786" y="3929"/>
                      <a:pt x="99641" y="3887"/>
                    </a:cubicBezTo>
                    <a:lnTo>
                      <a:pt x="98853" y="3659"/>
                    </a:lnTo>
                    <a:lnTo>
                      <a:pt x="98132" y="3454"/>
                    </a:lnTo>
                    <a:cubicBezTo>
                      <a:pt x="97767" y="3347"/>
                      <a:pt x="97390" y="3254"/>
                      <a:pt x="97000" y="3161"/>
                    </a:cubicBezTo>
                    <a:lnTo>
                      <a:pt x="96926" y="3144"/>
                    </a:lnTo>
                    <a:cubicBezTo>
                      <a:pt x="96730" y="3098"/>
                      <a:pt x="96536" y="3047"/>
                      <a:pt x="96339" y="2998"/>
                    </a:cubicBezTo>
                    <a:lnTo>
                      <a:pt x="96015" y="2915"/>
                    </a:lnTo>
                    <a:lnTo>
                      <a:pt x="95937" y="2895"/>
                    </a:lnTo>
                    <a:cubicBezTo>
                      <a:pt x="95681" y="2828"/>
                      <a:pt x="95425" y="2761"/>
                      <a:pt x="95165" y="2704"/>
                    </a:cubicBezTo>
                    <a:lnTo>
                      <a:pt x="94143" y="2482"/>
                    </a:lnTo>
                    <a:lnTo>
                      <a:pt x="93003" y="2235"/>
                    </a:lnTo>
                    <a:cubicBezTo>
                      <a:pt x="92252" y="2074"/>
                      <a:pt x="91486" y="1934"/>
                      <a:pt x="90743" y="1795"/>
                    </a:cubicBezTo>
                    <a:lnTo>
                      <a:pt x="90686" y="1785"/>
                    </a:lnTo>
                    <a:lnTo>
                      <a:pt x="90599" y="1767"/>
                    </a:lnTo>
                    <a:cubicBezTo>
                      <a:pt x="90345" y="1723"/>
                      <a:pt x="90090" y="1677"/>
                      <a:pt x="89836" y="1630"/>
                    </a:cubicBezTo>
                    <a:cubicBezTo>
                      <a:pt x="89572" y="1581"/>
                      <a:pt x="89305" y="1541"/>
                      <a:pt x="89045" y="1507"/>
                    </a:cubicBezTo>
                    <a:lnTo>
                      <a:pt x="89003" y="1499"/>
                    </a:lnTo>
                    <a:lnTo>
                      <a:pt x="88829" y="1474"/>
                    </a:lnTo>
                    <a:lnTo>
                      <a:pt x="88648" y="1447"/>
                    </a:lnTo>
                    <a:lnTo>
                      <a:pt x="87731" y="1313"/>
                    </a:lnTo>
                    <a:lnTo>
                      <a:pt x="86836" y="1179"/>
                    </a:lnTo>
                    <a:cubicBezTo>
                      <a:pt x="86097" y="1071"/>
                      <a:pt x="85341" y="979"/>
                      <a:pt x="84610" y="892"/>
                    </a:cubicBezTo>
                    <a:lnTo>
                      <a:pt x="84557" y="885"/>
                    </a:lnTo>
                    <a:cubicBezTo>
                      <a:pt x="84197" y="843"/>
                      <a:pt x="83833" y="798"/>
                      <a:pt x="83477" y="753"/>
                    </a:cubicBezTo>
                    <a:cubicBezTo>
                      <a:pt x="83118" y="707"/>
                      <a:pt x="82763" y="673"/>
                      <a:pt x="82406" y="634"/>
                    </a:cubicBezTo>
                    <a:lnTo>
                      <a:pt x="82230" y="618"/>
                    </a:lnTo>
                    <a:cubicBezTo>
                      <a:pt x="82118" y="608"/>
                      <a:pt x="82008" y="596"/>
                      <a:pt x="81897" y="583"/>
                    </a:cubicBezTo>
                    <a:lnTo>
                      <a:pt x="81393" y="529"/>
                    </a:lnTo>
                    <a:cubicBezTo>
                      <a:pt x="81074" y="494"/>
                      <a:pt x="80759" y="459"/>
                      <a:pt x="80444" y="431"/>
                    </a:cubicBezTo>
                    <a:cubicBezTo>
                      <a:pt x="80384" y="425"/>
                      <a:pt x="80325" y="418"/>
                      <a:pt x="80265" y="413"/>
                    </a:cubicBezTo>
                    <a:cubicBezTo>
                      <a:pt x="80047" y="392"/>
                      <a:pt x="79830" y="372"/>
                      <a:pt x="79615" y="351"/>
                    </a:cubicBezTo>
                    <a:lnTo>
                      <a:pt x="79562" y="346"/>
                    </a:lnTo>
                    <a:cubicBezTo>
                      <a:pt x="78864" y="282"/>
                      <a:pt x="78074" y="206"/>
                      <a:pt x="77303" y="156"/>
                    </a:cubicBezTo>
                    <a:cubicBezTo>
                      <a:pt x="76618" y="113"/>
                      <a:pt x="75933" y="70"/>
                      <a:pt x="75247" y="27"/>
                    </a:cubicBezTo>
                    <a:cubicBezTo>
                      <a:pt x="74955" y="10"/>
                      <a:pt x="74662" y="5"/>
                      <a:pt x="74388" y="5"/>
                    </a:cubicBezTo>
                    <a:lnTo>
                      <a:pt x="73824" y="5"/>
                    </a:lnTo>
                    <a:lnTo>
                      <a:pt x="73456" y="3"/>
                    </a:lnTo>
                    <a:cubicBezTo>
                      <a:pt x="73288" y="0"/>
                      <a:pt x="73117" y="0"/>
                      <a:pt x="729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186" name="Google Shape;6186;p202"/>
            <p:cNvSpPr/>
            <p:nvPr/>
          </p:nvSpPr>
          <p:spPr>
            <a:xfrm>
              <a:off x="193254" y="35053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7" name="Google Shape;6187;p202"/>
            <p:cNvSpPr/>
            <p:nvPr/>
          </p:nvSpPr>
          <p:spPr>
            <a:xfrm>
              <a:off x="1125981" y="374294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8" name="Google Shape;6188;p202"/>
            <p:cNvSpPr/>
            <p:nvPr/>
          </p:nvSpPr>
          <p:spPr>
            <a:xfrm>
              <a:off x="193254" y="35053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9" name="Google Shape;6189;p202"/>
            <p:cNvSpPr/>
            <p:nvPr/>
          </p:nvSpPr>
          <p:spPr>
            <a:xfrm>
              <a:off x="1125981" y="374294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0" name="Google Shape;6190;p202"/>
            <p:cNvSpPr/>
            <p:nvPr/>
          </p:nvSpPr>
          <p:spPr>
            <a:xfrm>
              <a:off x="2170879" y="35426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1" name="Google Shape;6191;p202"/>
            <p:cNvSpPr/>
            <p:nvPr/>
          </p:nvSpPr>
          <p:spPr>
            <a:xfrm>
              <a:off x="4707081" y="378024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2" name="Google Shape;6192;p202"/>
            <p:cNvSpPr/>
            <p:nvPr/>
          </p:nvSpPr>
          <p:spPr>
            <a:xfrm>
              <a:off x="6694679" y="409759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3" name="Google Shape;6193;p202"/>
            <p:cNvSpPr/>
            <p:nvPr/>
          </p:nvSpPr>
          <p:spPr>
            <a:xfrm>
              <a:off x="7627406" y="433519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194" name="Google Shape;6194;p202"/>
          <p:cNvSpPr txBox="1">
            <a:spLocks noGrp="1"/>
          </p:cNvSpPr>
          <p:nvPr>
            <p:ph type="title"/>
          </p:nvPr>
        </p:nvSpPr>
        <p:spPr>
          <a:xfrm>
            <a:off x="2087150" y="1634975"/>
            <a:ext cx="4972500" cy="18204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2pPr>
            <a:lvl3pPr lvl="2"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3pPr>
            <a:lvl4pPr lvl="3"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4pPr>
            <a:lvl5pPr lvl="4"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5pPr>
            <a:lvl6pPr lvl="5"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6pPr>
            <a:lvl7pPr lvl="6"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7pPr>
            <a:lvl8pPr lvl="7"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8pPr>
            <a:lvl9pPr lvl="8"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9pPr>
          </a:lstStyle>
          <a:p>
            <a:endParaRPr/>
          </a:p>
        </p:txBody>
      </p:sp>
      <p:sp>
        <p:nvSpPr>
          <p:cNvPr id="6195" name="Google Shape;6195;p202"/>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solidFill>
          <a:schemeClr val="dk2"/>
        </a:solidFill>
        <a:effectLst/>
      </p:bgPr>
    </p:bg>
    <p:spTree>
      <p:nvGrpSpPr>
        <p:cNvPr id="1" name="Shape 6196"/>
        <p:cNvGrpSpPr/>
        <p:nvPr/>
      </p:nvGrpSpPr>
      <p:grpSpPr>
        <a:xfrm>
          <a:off x="0" y="0"/>
          <a:ext cx="0" cy="0"/>
          <a:chOff x="0" y="0"/>
          <a:chExt cx="0" cy="0"/>
        </a:xfrm>
      </p:grpSpPr>
      <p:sp>
        <p:nvSpPr>
          <p:cNvPr id="6197" name="Google Shape;6197;p203"/>
          <p:cNvSpPr txBox="1">
            <a:spLocks noGrp="1"/>
          </p:cNvSpPr>
          <p:nvPr>
            <p:ph type="subTitle" idx="1"/>
          </p:nvPr>
        </p:nvSpPr>
        <p:spPr>
          <a:xfrm>
            <a:off x="719550" y="3002450"/>
            <a:ext cx="3929400" cy="12324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700"/>
              <a:buFont typeface="Comfortaa"/>
              <a:buNone/>
              <a:defRPr sz="1700">
                <a:latin typeface="Comfortaa"/>
                <a:ea typeface="Comfortaa"/>
                <a:cs typeface="Comfortaa"/>
                <a:sym typeface="Comfortaa"/>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6198" name="Google Shape;6198;p203"/>
          <p:cNvSpPr txBox="1">
            <a:spLocks noGrp="1"/>
          </p:cNvSpPr>
          <p:nvPr>
            <p:ph type="title"/>
          </p:nvPr>
        </p:nvSpPr>
        <p:spPr>
          <a:xfrm>
            <a:off x="719550" y="1212950"/>
            <a:ext cx="3929400" cy="17895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5000"/>
              <a:buFont typeface="Fredoka"/>
              <a:buNone/>
              <a:defRPr sz="350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2pPr>
            <a:lvl3pPr lvl="2"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3pPr>
            <a:lvl4pPr lvl="3"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4pPr>
            <a:lvl5pPr lvl="4"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5pPr>
            <a:lvl6pPr lvl="5"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6pPr>
            <a:lvl7pPr lvl="6"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7pPr>
            <a:lvl8pPr lvl="7"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8pPr>
            <a:lvl9pPr lvl="8"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9pPr>
          </a:lstStyle>
          <a:p>
            <a:endParaRPr/>
          </a:p>
        </p:txBody>
      </p:sp>
      <p:grpSp>
        <p:nvGrpSpPr>
          <p:cNvPr id="6199" name="Google Shape;6199;p203"/>
          <p:cNvGrpSpPr/>
          <p:nvPr/>
        </p:nvGrpSpPr>
        <p:grpSpPr>
          <a:xfrm>
            <a:off x="-128156" y="4562548"/>
            <a:ext cx="9448682" cy="624901"/>
            <a:chOff x="-128156" y="4562548"/>
            <a:chExt cx="9448682" cy="624901"/>
          </a:xfrm>
        </p:grpSpPr>
        <p:sp>
          <p:nvSpPr>
            <p:cNvPr id="6200" name="Google Shape;6200;p203"/>
            <p:cNvSpPr/>
            <p:nvPr/>
          </p:nvSpPr>
          <p:spPr>
            <a:xfrm>
              <a:off x="-127997" y="4562548"/>
              <a:ext cx="9448364" cy="624901"/>
            </a:xfrm>
            <a:custGeom>
              <a:avLst/>
              <a:gdLst/>
              <a:ahLst/>
              <a:cxnLst/>
              <a:rect l="l" t="t" r="r" b="b"/>
              <a:pathLst>
                <a:path w="113171" h="10267" extrusionOk="0">
                  <a:moveTo>
                    <a:pt x="1930" y="1"/>
                  </a:moveTo>
                  <a:cubicBezTo>
                    <a:pt x="864" y="1"/>
                    <a:pt x="0" y="864"/>
                    <a:pt x="0" y="1930"/>
                  </a:cubicBezTo>
                  <a:lnTo>
                    <a:pt x="0" y="8337"/>
                  </a:lnTo>
                  <a:cubicBezTo>
                    <a:pt x="0" y="9403"/>
                    <a:pt x="865" y="10266"/>
                    <a:pt x="1930" y="10266"/>
                  </a:cubicBezTo>
                  <a:lnTo>
                    <a:pt x="111242" y="10266"/>
                  </a:lnTo>
                  <a:cubicBezTo>
                    <a:pt x="112307" y="10266"/>
                    <a:pt x="113171" y="9403"/>
                    <a:pt x="113171" y="8337"/>
                  </a:cubicBezTo>
                  <a:lnTo>
                    <a:pt x="113171" y="1930"/>
                  </a:lnTo>
                  <a:cubicBezTo>
                    <a:pt x="113171" y="865"/>
                    <a:pt x="112306" y="1"/>
                    <a:pt x="111242" y="1"/>
                  </a:cubicBezTo>
                  <a:close/>
                </a:path>
              </a:pathLst>
            </a:custGeom>
            <a:solidFill>
              <a:schemeClr val="lt1">
                <a:alpha val="8705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1" name="Google Shape;6201;p203"/>
            <p:cNvSpPr/>
            <p:nvPr/>
          </p:nvSpPr>
          <p:spPr>
            <a:xfrm>
              <a:off x="-128156" y="4719236"/>
              <a:ext cx="9448682" cy="304339"/>
            </a:xfrm>
            <a:custGeom>
              <a:avLst/>
              <a:gdLst/>
              <a:ahLst/>
              <a:cxnLst/>
              <a:rect l="l" t="t" r="r" b="b"/>
              <a:pathLst>
                <a:path w="183907" h="7083" extrusionOk="0">
                  <a:moveTo>
                    <a:pt x="0" y="1"/>
                  </a:moveTo>
                  <a:lnTo>
                    <a:pt x="0" y="1928"/>
                  </a:lnTo>
                  <a:lnTo>
                    <a:pt x="0" y="5153"/>
                  </a:lnTo>
                  <a:lnTo>
                    <a:pt x="0" y="7082"/>
                  </a:lnTo>
                  <a:lnTo>
                    <a:pt x="183906" y="7082"/>
                  </a:lnTo>
                  <a:lnTo>
                    <a:pt x="183906" y="5153"/>
                  </a:lnTo>
                  <a:lnTo>
                    <a:pt x="183906" y="1928"/>
                  </a:lnTo>
                  <a:lnTo>
                    <a:pt x="183906"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202" name="Google Shape;6202;p203"/>
            <p:cNvGrpSpPr/>
            <p:nvPr/>
          </p:nvGrpSpPr>
          <p:grpSpPr>
            <a:xfrm>
              <a:off x="210973" y="4857505"/>
              <a:ext cx="8770424" cy="27714"/>
              <a:chOff x="175061" y="4863355"/>
              <a:chExt cx="8770424" cy="27714"/>
            </a:xfrm>
          </p:grpSpPr>
          <p:sp>
            <p:nvSpPr>
              <p:cNvPr id="6203" name="Google Shape;6203;p203"/>
              <p:cNvSpPr/>
              <p:nvPr/>
            </p:nvSpPr>
            <p:spPr>
              <a:xfrm>
                <a:off x="3838202" y="4863355"/>
                <a:ext cx="5107283" cy="27714"/>
              </a:xfrm>
              <a:custGeom>
                <a:avLst/>
                <a:gdLst/>
                <a:ahLst/>
                <a:cxnLst/>
                <a:rect l="l" t="t" r="r" b="b"/>
                <a:pathLst>
                  <a:path w="99407" h="645" extrusionOk="0">
                    <a:moveTo>
                      <a:pt x="321" y="0"/>
                    </a:moveTo>
                    <a:cubicBezTo>
                      <a:pt x="145" y="0"/>
                      <a:pt x="1" y="146"/>
                      <a:pt x="1" y="323"/>
                    </a:cubicBezTo>
                    <a:cubicBezTo>
                      <a:pt x="1" y="500"/>
                      <a:pt x="144" y="644"/>
                      <a:pt x="321" y="644"/>
                    </a:cubicBezTo>
                    <a:lnTo>
                      <a:pt x="4273" y="644"/>
                    </a:lnTo>
                    <a:cubicBezTo>
                      <a:pt x="4451" y="644"/>
                      <a:pt x="4595" y="501"/>
                      <a:pt x="4593" y="323"/>
                    </a:cubicBezTo>
                    <a:cubicBezTo>
                      <a:pt x="4593" y="146"/>
                      <a:pt x="4451" y="0"/>
                      <a:pt x="4273" y="0"/>
                    </a:cubicBezTo>
                    <a:close/>
                    <a:moveTo>
                      <a:pt x="8224" y="0"/>
                    </a:moveTo>
                    <a:cubicBezTo>
                      <a:pt x="8048" y="0"/>
                      <a:pt x="7903" y="146"/>
                      <a:pt x="7903" y="323"/>
                    </a:cubicBezTo>
                    <a:cubicBezTo>
                      <a:pt x="7903" y="500"/>
                      <a:pt x="8047" y="644"/>
                      <a:pt x="8224" y="644"/>
                    </a:cubicBezTo>
                    <a:lnTo>
                      <a:pt x="12174" y="644"/>
                    </a:lnTo>
                    <a:cubicBezTo>
                      <a:pt x="12351" y="644"/>
                      <a:pt x="12496" y="501"/>
                      <a:pt x="12496" y="323"/>
                    </a:cubicBezTo>
                    <a:cubicBezTo>
                      <a:pt x="12496" y="146"/>
                      <a:pt x="12353" y="0"/>
                      <a:pt x="12175" y="0"/>
                    </a:cubicBezTo>
                    <a:close/>
                    <a:moveTo>
                      <a:pt x="16125" y="0"/>
                    </a:moveTo>
                    <a:cubicBezTo>
                      <a:pt x="15949" y="0"/>
                      <a:pt x="15805" y="146"/>
                      <a:pt x="15805" y="323"/>
                    </a:cubicBezTo>
                    <a:cubicBezTo>
                      <a:pt x="15805" y="500"/>
                      <a:pt x="15947" y="644"/>
                      <a:pt x="16125" y="644"/>
                    </a:cubicBezTo>
                    <a:lnTo>
                      <a:pt x="20076" y="644"/>
                    </a:lnTo>
                    <a:cubicBezTo>
                      <a:pt x="20253" y="644"/>
                      <a:pt x="20396" y="501"/>
                      <a:pt x="20396" y="323"/>
                    </a:cubicBezTo>
                    <a:cubicBezTo>
                      <a:pt x="20396" y="146"/>
                      <a:pt x="20253" y="0"/>
                      <a:pt x="20076" y="0"/>
                    </a:cubicBezTo>
                    <a:close/>
                    <a:moveTo>
                      <a:pt x="24025" y="0"/>
                    </a:moveTo>
                    <a:cubicBezTo>
                      <a:pt x="23849" y="0"/>
                      <a:pt x="23704" y="146"/>
                      <a:pt x="23704" y="323"/>
                    </a:cubicBezTo>
                    <a:cubicBezTo>
                      <a:pt x="23704" y="500"/>
                      <a:pt x="23848" y="644"/>
                      <a:pt x="24025" y="644"/>
                    </a:cubicBezTo>
                    <a:lnTo>
                      <a:pt x="27975" y="644"/>
                    </a:lnTo>
                    <a:cubicBezTo>
                      <a:pt x="28153" y="644"/>
                      <a:pt x="28298" y="501"/>
                      <a:pt x="28298" y="323"/>
                    </a:cubicBezTo>
                    <a:cubicBezTo>
                      <a:pt x="28298" y="146"/>
                      <a:pt x="28153" y="0"/>
                      <a:pt x="27975" y="0"/>
                    </a:cubicBezTo>
                    <a:close/>
                    <a:moveTo>
                      <a:pt x="31926" y="0"/>
                    </a:moveTo>
                    <a:cubicBezTo>
                      <a:pt x="31749" y="0"/>
                      <a:pt x="31605" y="146"/>
                      <a:pt x="31605" y="323"/>
                    </a:cubicBezTo>
                    <a:cubicBezTo>
                      <a:pt x="31605" y="500"/>
                      <a:pt x="31749" y="644"/>
                      <a:pt x="31926" y="644"/>
                    </a:cubicBezTo>
                    <a:lnTo>
                      <a:pt x="35877" y="644"/>
                    </a:lnTo>
                    <a:cubicBezTo>
                      <a:pt x="36054" y="644"/>
                      <a:pt x="36198" y="501"/>
                      <a:pt x="36198" y="323"/>
                    </a:cubicBezTo>
                    <a:cubicBezTo>
                      <a:pt x="36198" y="146"/>
                      <a:pt x="36054" y="0"/>
                      <a:pt x="35877" y="0"/>
                    </a:cubicBezTo>
                    <a:close/>
                    <a:moveTo>
                      <a:pt x="39828" y="0"/>
                    </a:moveTo>
                    <a:cubicBezTo>
                      <a:pt x="39650" y="0"/>
                      <a:pt x="39505" y="146"/>
                      <a:pt x="39505" y="323"/>
                    </a:cubicBezTo>
                    <a:cubicBezTo>
                      <a:pt x="39505" y="500"/>
                      <a:pt x="39650" y="644"/>
                      <a:pt x="39828" y="644"/>
                    </a:cubicBezTo>
                    <a:lnTo>
                      <a:pt x="43778" y="644"/>
                    </a:lnTo>
                    <a:cubicBezTo>
                      <a:pt x="43955" y="644"/>
                      <a:pt x="44100" y="501"/>
                      <a:pt x="44100" y="323"/>
                    </a:cubicBezTo>
                    <a:cubicBezTo>
                      <a:pt x="44100" y="146"/>
                      <a:pt x="43955" y="0"/>
                      <a:pt x="43778" y="0"/>
                    </a:cubicBezTo>
                    <a:close/>
                    <a:moveTo>
                      <a:pt x="47729" y="0"/>
                    </a:moveTo>
                    <a:cubicBezTo>
                      <a:pt x="47551" y="0"/>
                      <a:pt x="47407" y="146"/>
                      <a:pt x="47407" y="323"/>
                    </a:cubicBezTo>
                    <a:cubicBezTo>
                      <a:pt x="47407" y="500"/>
                      <a:pt x="47551" y="644"/>
                      <a:pt x="47729" y="644"/>
                    </a:cubicBezTo>
                    <a:lnTo>
                      <a:pt x="51679" y="644"/>
                    </a:lnTo>
                    <a:cubicBezTo>
                      <a:pt x="51857" y="644"/>
                      <a:pt x="52000" y="501"/>
                      <a:pt x="52001" y="323"/>
                    </a:cubicBezTo>
                    <a:cubicBezTo>
                      <a:pt x="52001" y="146"/>
                      <a:pt x="51857" y="0"/>
                      <a:pt x="51679" y="0"/>
                    </a:cubicBezTo>
                    <a:close/>
                    <a:moveTo>
                      <a:pt x="55629" y="0"/>
                    </a:moveTo>
                    <a:cubicBezTo>
                      <a:pt x="55452" y="0"/>
                      <a:pt x="55307" y="146"/>
                      <a:pt x="55307" y="323"/>
                    </a:cubicBezTo>
                    <a:cubicBezTo>
                      <a:pt x="55307" y="500"/>
                      <a:pt x="55452" y="644"/>
                      <a:pt x="55629" y="644"/>
                    </a:cubicBezTo>
                    <a:lnTo>
                      <a:pt x="59580" y="644"/>
                    </a:lnTo>
                    <a:cubicBezTo>
                      <a:pt x="59756" y="644"/>
                      <a:pt x="59901" y="501"/>
                      <a:pt x="59901" y="323"/>
                    </a:cubicBezTo>
                    <a:cubicBezTo>
                      <a:pt x="59901" y="146"/>
                      <a:pt x="59756" y="0"/>
                      <a:pt x="59580" y="0"/>
                    </a:cubicBezTo>
                    <a:close/>
                    <a:moveTo>
                      <a:pt x="63530" y="0"/>
                    </a:moveTo>
                    <a:cubicBezTo>
                      <a:pt x="63352" y="0"/>
                      <a:pt x="63208" y="146"/>
                      <a:pt x="63208" y="323"/>
                    </a:cubicBezTo>
                    <a:cubicBezTo>
                      <a:pt x="63208" y="500"/>
                      <a:pt x="63352" y="644"/>
                      <a:pt x="63530" y="644"/>
                    </a:cubicBezTo>
                    <a:lnTo>
                      <a:pt x="67481" y="644"/>
                    </a:lnTo>
                    <a:cubicBezTo>
                      <a:pt x="67658" y="644"/>
                      <a:pt x="67802" y="501"/>
                      <a:pt x="67802" y="323"/>
                    </a:cubicBezTo>
                    <a:cubicBezTo>
                      <a:pt x="67802" y="146"/>
                      <a:pt x="67658" y="0"/>
                      <a:pt x="67481" y="0"/>
                    </a:cubicBezTo>
                    <a:close/>
                    <a:moveTo>
                      <a:pt x="71430" y="0"/>
                    </a:moveTo>
                    <a:cubicBezTo>
                      <a:pt x="71254" y="0"/>
                      <a:pt x="71109" y="146"/>
                      <a:pt x="71109" y="323"/>
                    </a:cubicBezTo>
                    <a:cubicBezTo>
                      <a:pt x="71109" y="500"/>
                      <a:pt x="71254" y="644"/>
                      <a:pt x="71430" y="644"/>
                    </a:cubicBezTo>
                    <a:lnTo>
                      <a:pt x="75381" y="644"/>
                    </a:lnTo>
                    <a:cubicBezTo>
                      <a:pt x="75559" y="644"/>
                      <a:pt x="75703" y="501"/>
                      <a:pt x="75703" y="323"/>
                    </a:cubicBezTo>
                    <a:cubicBezTo>
                      <a:pt x="75703" y="146"/>
                      <a:pt x="75559" y="0"/>
                      <a:pt x="75381" y="0"/>
                    </a:cubicBezTo>
                    <a:close/>
                    <a:moveTo>
                      <a:pt x="79331" y="0"/>
                    </a:moveTo>
                    <a:cubicBezTo>
                      <a:pt x="79154" y="0"/>
                      <a:pt x="79010" y="146"/>
                      <a:pt x="79010" y="323"/>
                    </a:cubicBezTo>
                    <a:cubicBezTo>
                      <a:pt x="79010" y="500"/>
                      <a:pt x="79154" y="644"/>
                      <a:pt x="79331" y="644"/>
                    </a:cubicBezTo>
                    <a:lnTo>
                      <a:pt x="83282" y="644"/>
                    </a:lnTo>
                    <a:cubicBezTo>
                      <a:pt x="83459" y="644"/>
                      <a:pt x="83603" y="501"/>
                      <a:pt x="83603" y="323"/>
                    </a:cubicBezTo>
                    <a:cubicBezTo>
                      <a:pt x="83603" y="146"/>
                      <a:pt x="83459" y="0"/>
                      <a:pt x="83282" y="0"/>
                    </a:cubicBezTo>
                    <a:close/>
                    <a:moveTo>
                      <a:pt x="87232" y="0"/>
                    </a:moveTo>
                    <a:cubicBezTo>
                      <a:pt x="87055" y="0"/>
                      <a:pt x="86910" y="146"/>
                      <a:pt x="86910" y="323"/>
                    </a:cubicBezTo>
                    <a:cubicBezTo>
                      <a:pt x="86910" y="500"/>
                      <a:pt x="87054" y="644"/>
                      <a:pt x="87232" y="644"/>
                    </a:cubicBezTo>
                    <a:lnTo>
                      <a:pt x="91183" y="644"/>
                    </a:lnTo>
                    <a:cubicBezTo>
                      <a:pt x="91360" y="644"/>
                      <a:pt x="91505" y="501"/>
                      <a:pt x="91504" y="323"/>
                    </a:cubicBezTo>
                    <a:cubicBezTo>
                      <a:pt x="91504" y="146"/>
                      <a:pt x="91360" y="0"/>
                      <a:pt x="91183" y="0"/>
                    </a:cubicBezTo>
                    <a:close/>
                    <a:moveTo>
                      <a:pt x="95132" y="0"/>
                    </a:moveTo>
                    <a:cubicBezTo>
                      <a:pt x="94955" y="0"/>
                      <a:pt x="94811" y="146"/>
                      <a:pt x="94811" y="323"/>
                    </a:cubicBezTo>
                    <a:cubicBezTo>
                      <a:pt x="94811" y="500"/>
                      <a:pt x="94955" y="644"/>
                      <a:pt x="95132" y="644"/>
                    </a:cubicBezTo>
                    <a:lnTo>
                      <a:pt x="99084" y="644"/>
                    </a:lnTo>
                    <a:cubicBezTo>
                      <a:pt x="99261" y="644"/>
                      <a:pt x="99406" y="501"/>
                      <a:pt x="99406" y="323"/>
                    </a:cubicBezTo>
                    <a:cubicBezTo>
                      <a:pt x="99406" y="146"/>
                      <a:pt x="99261" y="0"/>
                      <a:pt x="9908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4" name="Google Shape;6204;p203"/>
              <p:cNvSpPr/>
              <p:nvPr/>
            </p:nvSpPr>
            <p:spPr>
              <a:xfrm>
                <a:off x="175061" y="4863355"/>
                <a:ext cx="5107180" cy="27714"/>
              </a:xfrm>
              <a:custGeom>
                <a:avLst/>
                <a:gdLst/>
                <a:ahLst/>
                <a:cxnLst/>
                <a:rect l="l" t="t" r="r" b="b"/>
                <a:pathLst>
                  <a:path w="99405" h="645" extrusionOk="0">
                    <a:moveTo>
                      <a:pt x="321" y="0"/>
                    </a:moveTo>
                    <a:cubicBezTo>
                      <a:pt x="145" y="0"/>
                      <a:pt x="1" y="146"/>
                      <a:pt x="1" y="323"/>
                    </a:cubicBezTo>
                    <a:cubicBezTo>
                      <a:pt x="1" y="500"/>
                      <a:pt x="143" y="644"/>
                      <a:pt x="321" y="644"/>
                    </a:cubicBezTo>
                    <a:lnTo>
                      <a:pt x="4273" y="644"/>
                    </a:lnTo>
                    <a:cubicBezTo>
                      <a:pt x="4449" y="644"/>
                      <a:pt x="4593" y="501"/>
                      <a:pt x="4593" y="323"/>
                    </a:cubicBezTo>
                    <a:cubicBezTo>
                      <a:pt x="4593" y="146"/>
                      <a:pt x="4450" y="0"/>
                      <a:pt x="4273" y="0"/>
                    </a:cubicBezTo>
                    <a:close/>
                    <a:moveTo>
                      <a:pt x="8221" y="0"/>
                    </a:moveTo>
                    <a:cubicBezTo>
                      <a:pt x="8045" y="0"/>
                      <a:pt x="7900" y="146"/>
                      <a:pt x="7900" y="323"/>
                    </a:cubicBezTo>
                    <a:cubicBezTo>
                      <a:pt x="7900" y="500"/>
                      <a:pt x="8043" y="644"/>
                      <a:pt x="8221" y="644"/>
                    </a:cubicBezTo>
                    <a:lnTo>
                      <a:pt x="12172" y="644"/>
                    </a:lnTo>
                    <a:cubicBezTo>
                      <a:pt x="12350" y="644"/>
                      <a:pt x="12494" y="501"/>
                      <a:pt x="12493" y="323"/>
                    </a:cubicBezTo>
                    <a:cubicBezTo>
                      <a:pt x="12493" y="146"/>
                      <a:pt x="12350" y="0"/>
                      <a:pt x="12172" y="0"/>
                    </a:cubicBezTo>
                    <a:close/>
                    <a:moveTo>
                      <a:pt x="16123" y="0"/>
                    </a:moveTo>
                    <a:cubicBezTo>
                      <a:pt x="15947" y="0"/>
                      <a:pt x="15803" y="146"/>
                      <a:pt x="15803" y="323"/>
                    </a:cubicBezTo>
                    <a:cubicBezTo>
                      <a:pt x="15803" y="500"/>
                      <a:pt x="15946" y="644"/>
                      <a:pt x="16123" y="644"/>
                    </a:cubicBezTo>
                    <a:lnTo>
                      <a:pt x="20074" y="644"/>
                    </a:lnTo>
                    <a:cubicBezTo>
                      <a:pt x="20252" y="644"/>
                      <a:pt x="20396" y="501"/>
                      <a:pt x="20394" y="323"/>
                    </a:cubicBezTo>
                    <a:cubicBezTo>
                      <a:pt x="20394" y="146"/>
                      <a:pt x="20252" y="0"/>
                      <a:pt x="20074" y="0"/>
                    </a:cubicBezTo>
                    <a:close/>
                    <a:moveTo>
                      <a:pt x="24025" y="0"/>
                    </a:moveTo>
                    <a:cubicBezTo>
                      <a:pt x="23849" y="0"/>
                      <a:pt x="23704" y="146"/>
                      <a:pt x="23704" y="323"/>
                    </a:cubicBezTo>
                    <a:cubicBezTo>
                      <a:pt x="23704" y="500"/>
                      <a:pt x="23848" y="644"/>
                      <a:pt x="24025" y="644"/>
                    </a:cubicBezTo>
                    <a:lnTo>
                      <a:pt x="27975" y="644"/>
                    </a:lnTo>
                    <a:cubicBezTo>
                      <a:pt x="28152" y="644"/>
                      <a:pt x="28295" y="501"/>
                      <a:pt x="28296" y="323"/>
                    </a:cubicBezTo>
                    <a:cubicBezTo>
                      <a:pt x="28296" y="146"/>
                      <a:pt x="28152" y="0"/>
                      <a:pt x="27975" y="0"/>
                    </a:cubicBezTo>
                    <a:close/>
                    <a:moveTo>
                      <a:pt x="31925" y="0"/>
                    </a:moveTo>
                    <a:cubicBezTo>
                      <a:pt x="31747" y="0"/>
                      <a:pt x="31603" y="146"/>
                      <a:pt x="31603" y="323"/>
                    </a:cubicBezTo>
                    <a:cubicBezTo>
                      <a:pt x="31603" y="500"/>
                      <a:pt x="31747" y="644"/>
                      <a:pt x="31925" y="644"/>
                    </a:cubicBezTo>
                    <a:lnTo>
                      <a:pt x="35874" y="644"/>
                    </a:lnTo>
                    <a:cubicBezTo>
                      <a:pt x="36053" y="644"/>
                      <a:pt x="36197" y="501"/>
                      <a:pt x="36197" y="323"/>
                    </a:cubicBezTo>
                    <a:cubicBezTo>
                      <a:pt x="36197" y="146"/>
                      <a:pt x="36053" y="0"/>
                      <a:pt x="35874" y="0"/>
                    </a:cubicBezTo>
                    <a:close/>
                    <a:moveTo>
                      <a:pt x="39826" y="0"/>
                    </a:moveTo>
                    <a:cubicBezTo>
                      <a:pt x="39649" y="0"/>
                      <a:pt x="39504" y="146"/>
                      <a:pt x="39504" y="323"/>
                    </a:cubicBezTo>
                    <a:cubicBezTo>
                      <a:pt x="39504" y="500"/>
                      <a:pt x="39649" y="644"/>
                      <a:pt x="39826" y="644"/>
                    </a:cubicBezTo>
                    <a:lnTo>
                      <a:pt x="43776" y="644"/>
                    </a:lnTo>
                    <a:cubicBezTo>
                      <a:pt x="43954" y="644"/>
                      <a:pt x="44099" y="501"/>
                      <a:pt x="44099" y="323"/>
                    </a:cubicBezTo>
                    <a:cubicBezTo>
                      <a:pt x="44099" y="146"/>
                      <a:pt x="43954" y="0"/>
                      <a:pt x="43776" y="0"/>
                    </a:cubicBezTo>
                    <a:close/>
                    <a:moveTo>
                      <a:pt x="47727" y="0"/>
                    </a:moveTo>
                    <a:cubicBezTo>
                      <a:pt x="47550" y="0"/>
                      <a:pt x="47406" y="146"/>
                      <a:pt x="47406" y="323"/>
                    </a:cubicBezTo>
                    <a:cubicBezTo>
                      <a:pt x="47406" y="500"/>
                      <a:pt x="47550" y="644"/>
                      <a:pt x="47727" y="644"/>
                    </a:cubicBezTo>
                    <a:lnTo>
                      <a:pt x="51678" y="644"/>
                    </a:lnTo>
                    <a:cubicBezTo>
                      <a:pt x="51855" y="644"/>
                      <a:pt x="51998" y="501"/>
                      <a:pt x="51999" y="323"/>
                    </a:cubicBezTo>
                    <a:cubicBezTo>
                      <a:pt x="51999" y="146"/>
                      <a:pt x="51855" y="0"/>
                      <a:pt x="51678" y="0"/>
                    </a:cubicBezTo>
                    <a:close/>
                    <a:moveTo>
                      <a:pt x="55628" y="0"/>
                    </a:moveTo>
                    <a:cubicBezTo>
                      <a:pt x="55450" y="0"/>
                      <a:pt x="55305" y="146"/>
                      <a:pt x="55305" y="323"/>
                    </a:cubicBezTo>
                    <a:cubicBezTo>
                      <a:pt x="55305" y="500"/>
                      <a:pt x="55450" y="644"/>
                      <a:pt x="55628" y="644"/>
                    </a:cubicBezTo>
                    <a:lnTo>
                      <a:pt x="59579" y="644"/>
                    </a:lnTo>
                    <a:cubicBezTo>
                      <a:pt x="59755" y="644"/>
                      <a:pt x="59900" y="501"/>
                      <a:pt x="59900" y="323"/>
                    </a:cubicBezTo>
                    <a:cubicBezTo>
                      <a:pt x="59900" y="146"/>
                      <a:pt x="59755" y="0"/>
                      <a:pt x="59579" y="0"/>
                    </a:cubicBezTo>
                    <a:close/>
                    <a:moveTo>
                      <a:pt x="63528" y="0"/>
                    </a:moveTo>
                    <a:cubicBezTo>
                      <a:pt x="63351" y="0"/>
                      <a:pt x="63207" y="146"/>
                      <a:pt x="63207" y="323"/>
                    </a:cubicBezTo>
                    <a:cubicBezTo>
                      <a:pt x="63207" y="500"/>
                      <a:pt x="63351" y="644"/>
                      <a:pt x="63528" y="644"/>
                    </a:cubicBezTo>
                    <a:lnTo>
                      <a:pt x="67479" y="644"/>
                    </a:lnTo>
                    <a:cubicBezTo>
                      <a:pt x="67657" y="644"/>
                      <a:pt x="67801" y="501"/>
                      <a:pt x="67801" y="323"/>
                    </a:cubicBezTo>
                    <a:cubicBezTo>
                      <a:pt x="67801" y="146"/>
                      <a:pt x="67657" y="0"/>
                      <a:pt x="67479" y="0"/>
                    </a:cubicBezTo>
                    <a:close/>
                    <a:moveTo>
                      <a:pt x="71429" y="0"/>
                    </a:moveTo>
                    <a:cubicBezTo>
                      <a:pt x="71253" y="0"/>
                      <a:pt x="71108" y="146"/>
                      <a:pt x="71108" y="323"/>
                    </a:cubicBezTo>
                    <a:cubicBezTo>
                      <a:pt x="71108" y="500"/>
                      <a:pt x="71253" y="644"/>
                      <a:pt x="71429" y="644"/>
                    </a:cubicBezTo>
                    <a:lnTo>
                      <a:pt x="75380" y="644"/>
                    </a:lnTo>
                    <a:cubicBezTo>
                      <a:pt x="75557" y="644"/>
                      <a:pt x="75700" y="501"/>
                      <a:pt x="75700" y="323"/>
                    </a:cubicBezTo>
                    <a:cubicBezTo>
                      <a:pt x="75700" y="146"/>
                      <a:pt x="75557" y="0"/>
                      <a:pt x="75380" y="0"/>
                    </a:cubicBezTo>
                    <a:close/>
                    <a:moveTo>
                      <a:pt x="79331" y="0"/>
                    </a:moveTo>
                    <a:cubicBezTo>
                      <a:pt x="79153" y="0"/>
                      <a:pt x="79009" y="146"/>
                      <a:pt x="79009" y="323"/>
                    </a:cubicBezTo>
                    <a:cubicBezTo>
                      <a:pt x="79009" y="500"/>
                      <a:pt x="79153" y="644"/>
                      <a:pt x="79331" y="644"/>
                    </a:cubicBezTo>
                    <a:lnTo>
                      <a:pt x="83282" y="644"/>
                    </a:lnTo>
                    <a:cubicBezTo>
                      <a:pt x="83459" y="644"/>
                      <a:pt x="83602" y="501"/>
                      <a:pt x="83603" y="323"/>
                    </a:cubicBezTo>
                    <a:cubicBezTo>
                      <a:pt x="83603" y="146"/>
                      <a:pt x="83459" y="0"/>
                      <a:pt x="83282" y="0"/>
                    </a:cubicBezTo>
                    <a:close/>
                    <a:moveTo>
                      <a:pt x="87230" y="0"/>
                    </a:moveTo>
                    <a:cubicBezTo>
                      <a:pt x="87054" y="0"/>
                      <a:pt x="86909" y="146"/>
                      <a:pt x="86909" y="323"/>
                    </a:cubicBezTo>
                    <a:cubicBezTo>
                      <a:pt x="86909" y="500"/>
                      <a:pt x="87053" y="644"/>
                      <a:pt x="87230" y="644"/>
                    </a:cubicBezTo>
                    <a:lnTo>
                      <a:pt x="91181" y="644"/>
                    </a:lnTo>
                    <a:cubicBezTo>
                      <a:pt x="91359" y="644"/>
                      <a:pt x="91504" y="501"/>
                      <a:pt x="91501" y="323"/>
                    </a:cubicBezTo>
                    <a:cubicBezTo>
                      <a:pt x="91501" y="146"/>
                      <a:pt x="91359" y="0"/>
                      <a:pt x="91181" y="0"/>
                    </a:cubicBezTo>
                    <a:close/>
                    <a:moveTo>
                      <a:pt x="95131" y="0"/>
                    </a:moveTo>
                    <a:cubicBezTo>
                      <a:pt x="94953" y="0"/>
                      <a:pt x="94809" y="146"/>
                      <a:pt x="94809" y="323"/>
                    </a:cubicBezTo>
                    <a:cubicBezTo>
                      <a:pt x="94809" y="500"/>
                      <a:pt x="94953" y="644"/>
                      <a:pt x="95131" y="644"/>
                    </a:cubicBezTo>
                    <a:lnTo>
                      <a:pt x="99083" y="644"/>
                    </a:lnTo>
                    <a:cubicBezTo>
                      <a:pt x="99260" y="644"/>
                      <a:pt x="99404" y="501"/>
                      <a:pt x="99404" y="323"/>
                    </a:cubicBezTo>
                    <a:cubicBezTo>
                      <a:pt x="99404" y="146"/>
                      <a:pt x="99259" y="0"/>
                      <a:pt x="9908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6205" name="Google Shape;6205;p203"/>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Caption">
  <p:cSld name="CAPTION_ONLY">
    <p:bg>
      <p:bgPr>
        <a:solidFill>
          <a:schemeClr val="dk2"/>
        </a:solidFill>
        <a:effectLst/>
      </p:bgPr>
    </p:bg>
    <p:spTree>
      <p:nvGrpSpPr>
        <p:cNvPr id="1" name="Shape 6206"/>
        <p:cNvGrpSpPr/>
        <p:nvPr/>
      </p:nvGrpSpPr>
      <p:grpSpPr>
        <a:xfrm>
          <a:off x="0" y="0"/>
          <a:ext cx="0" cy="0"/>
          <a:chOff x="0" y="0"/>
          <a:chExt cx="0" cy="0"/>
        </a:xfrm>
      </p:grpSpPr>
      <p:sp>
        <p:nvSpPr>
          <p:cNvPr id="6207" name="Google Shape;6207;p204"/>
          <p:cNvSpPr txBox="1">
            <a:spLocks noGrp="1"/>
          </p:cNvSpPr>
          <p:nvPr>
            <p:ph type="body" idx="1"/>
          </p:nvPr>
        </p:nvSpPr>
        <p:spPr>
          <a:xfrm>
            <a:off x="2038800" y="3465929"/>
            <a:ext cx="5066400" cy="1081500"/>
          </a:xfrm>
          <a:prstGeom prst="rect">
            <a:avLst/>
          </a:prstGeom>
          <a:noFill/>
          <a:ln>
            <a:noFill/>
          </a:ln>
        </p:spPr>
        <p:txBody>
          <a:bodyPr spcFirstLastPara="1" wrap="square" lIns="91425" tIns="91425" rIns="91425" bIns="91425" anchor="ctr" anchorCtr="0">
            <a:noAutofit/>
          </a:bodyPr>
          <a:lstStyle>
            <a:lvl1pPr marL="457200" lvl="0" indent="-228600" algn="ctr">
              <a:lnSpc>
                <a:spcPct val="100000"/>
              </a:lnSpc>
              <a:spcBef>
                <a:spcPts val="0"/>
              </a:spcBef>
              <a:spcAft>
                <a:spcPts val="0"/>
              </a:spcAft>
              <a:buSzPts val="2500"/>
              <a:buFont typeface="Fredoka"/>
              <a:buNone/>
              <a:defRPr sz="3500">
                <a:latin typeface="Fredoka"/>
                <a:ea typeface="Fredoka"/>
                <a:cs typeface="Fredoka"/>
                <a:sym typeface="Fredoka"/>
              </a:defRPr>
            </a:lvl1pPr>
          </a:lstStyle>
          <a:p>
            <a:endParaRPr/>
          </a:p>
        </p:txBody>
      </p:sp>
      <p:sp>
        <p:nvSpPr>
          <p:cNvPr id="6208" name="Google Shape;6208;p204"/>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slide">
  <p:cSld name="TITLE_1">
    <p:spTree>
      <p:nvGrpSpPr>
        <p:cNvPr id="1" name="Shape 71"/>
        <p:cNvGrpSpPr/>
        <p:nvPr/>
      </p:nvGrpSpPr>
      <p:grpSpPr>
        <a:xfrm>
          <a:off x="0" y="0"/>
          <a:ext cx="0" cy="0"/>
          <a:chOff x="0" y="0"/>
          <a:chExt cx="0" cy="0"/>
        </a:xfrm>
      </p:grpSpPr>
      <p:sp>
        <p:nvSpPr>
          <p:cNvPr id="72" name="Google Shape;72;p75"/>
          <p:cNvSpPr txBox="1">
            <a:spLocks noGrp="1"/>
          </p:cNvSpPr>
          <p:nvPr>
            <p:ph type="ctrTitle"/>
          </p:nvPr>
        </p:nvSpPr>
        <p:spPr>
          <a:xfrm>
            <a:off x="311708" y="744575"/>
            <a:ext cx="8520600" cy="2052600"/>
          </a:xfrm>
          <a:prstGeom prst="rect">
            <a:avLst/>
          </a:prstGeom>
          <a:noFill/>
          <a:ln>
            <a:noFill/>
          </a:ln>
        </p:spPr>
        <p:txBody>
          <a:bodyPr spcFirstLastPara="1" wrap="square" lIns="91425" tIns="91425" rIns="91425" bIns="91425" anchor="b" anchorCtr="0">
            <a:normAutofit/>
          </a:bodyPr>
          <a:lstStyle>
            <a:lvl1pPr lvl="0" algn="ctr" rtl="1">
              <a:lnSpc>
                <a:spcPct val="100000"/>
              </a:lnSpc>
              <a:spcBef>
                <a:spcPts val="0"/>
              </a:spcBef>
              <a:spcAft>
                <a:spcPts val="0"/>
              </a:spcAft>
              <a:buSzPts val="5200"/>
              <a:buNone/>
              <a:defRPr sz="5200"/>
            </a:lvl1pPr>
            <a:lvl2pPr lvl="1" algn="ctr" rtl="1">
              <a:lnSpc>
                <a:spcPct val="100000"/>
              </a:lnSpc>
              <a:spcBef>
                <a:spcPts val="0"/>
              </a:spcBef>
              <a:spcAft>
                <a:spcPts val="0"/>
              </a:spcAft>
              <a:buSzPts val="5200"/>
              <a:buNone/>
              <a:defRPr sz="5200"/>
            </a:lvl2pPr>
            <a:lvl3pPr lvl="2" algn="ctr" rtl="1">
              <a:lnSpc>
                <a:spcPct val="100000"/>
              </a:lnSpc>
              <a:spcBef>
                <a:spcPts val="0"/>
              </a:spcBef>
              <a:spcAft>
                <a:spcPts val="0"/>
              </a:spcAft>
              <a:buSzPts val="5200"/>
              <a:buNone/>
              <a:defRPr sz="5200"/>
            </a:lvl3pPr>
            <a:lvl4pPr lvl="3" algn="ctr" rtl="1">
              <a:lnSpc>
                <a:spcPct val="100000"/>
              </a:lnSpc>
              <a:spcBef>
                <a:spcPts val="0"/>
              </a:spcBef>
              <a:spcAft>
                <a:spcPts val="0"/>
              </a:spcAft>
              <a:buSzPts val="5200"/>
              <a:buNone/>
              <a:defRPr sz="5200"/>
            </a:lvl4pPr>
            <a:lvl5pPr lvl="4" algn="ctr" rtl="1">
              <a:lnSpc>
                <a:spcPct val="100000"/>
              </a:lnSpc>
              <a:spcBef>
                <a:spcPts val="0"/>
              </a:spcBef>
              <a:spcAft>
                <a:spcPts val="0"/>
              </a:spcAft>
              <a:buSzPts val="5200"/>
              <a:buNone/>
              <a:defRPr sz="5200"/>
            </a:lvl5pPr>
            <a:lvl6pPr lvl="5" algn="ctr" rtl="1">
              <a:lnSpc>
                <a:spcPct val="100000"/>
              </a:lnSpc>
              <a:spcBef>
                <a:spcPts val="0"/>
              </a:spcBef>
              <a:spcAft>
                <a:spcPts val="0"/>
              </a:spcAft>
              <a:buSzPts val="5200"/>
              <a:buNone/>
              <a:defRPr sz="5200"/>
            </a:lvl6pPr>
            <a:lvl7pPr lvl="6" algn="ctr" rtl="1">
              <a:lnSpc>
                <a:spcPct val="100000"/>
              </a:lnSpc>
              <a:spcBef>
                <a:spcPts val="0"/>
              </a:spcBef>
              <a:spcAft>
                <a:spcPts val="0"/>
              </a:spcAft>
              <a:buSzPts val="5200"/>
              <a:buNone/>
              <a:defRPr sz="5200"/>
            </a:lvl7pPr>
            <a:lvl8pPr lvl="7" algn="ctr" rtl="1">
              <a:lnSpc>
                <a:spcPct val="100000"/>
              </a:lnSpc>
              <a:spcBef>
                <a:spcPts val="0"/>
              </a:spcBef>
              <a:spcAft>
                <a:spcPts val="0"/>
              </a:spcAft>
              <a:buSzPts val="5200"/>
              <a:buNone/>
              <a:defRPr sz="5200"/>
            </a:lvl8pPr>
            <a:lvl9pPr lvl="8" algn="ctr" rtl="1">
              <a:lnSpc>
                <a:spcPct val="100000"/>
              </a:lnSpc>
              <a:spcBef>
                <a:spcPts val="0"/>
              </a:spcBef>
              <a:spcAft>
                <a:spcPts val="0"/>
              </a:spcAft>
              <a:buSzPts val="5200"/>
              <a:buNone/>
              <a:defRPr sz="5200"/>
            </a:lvl9pPr>
          </a:lstStyle>
          <a:p>
            <a:endParaRPr/>
          </a:p>
        </p:txBody>
      </p:sp>
      <p:sp>
        <p:nvSpPr>
          <p:cNvPr id="73" name="Google Shape;73;p75"/>
          <p:cNvSpPr txBox="1">
            <a:spLocks noGrp="1"/>
          </p:cNvSpPr>
          <p:nvPr>
            <p:ph type="subTitle" idx="1"/>
          </p:nvPr>
        </p:nvSpPr>
        <p:spPr>
          <a:xfrm>
            <a:off x="920425" y="30750"/>
            <a:ext cx="8140500" cy="600000"/>
          </a:xfrm>
          <a:prstGeom prst="rect">
            <a:avLst/>
          </a:prstGeom>
          <a:noFill/>
          <a:ln>
            <a:noFill/>
          </a:ln>
          <a:effectLst>
            <a:reflection dist="38100" dir="5400000" fadeDir="5400012" sy="-100000" algn="bl" rotWithShape="0"/>
          </a:effectLst>
        </p:spPr>
        <p:txBody>
          <a:bodyPr spcFirstLastPara="1" wrap="square" lIns="91425" tIns="91425" rIns="91425" bIns="91425" anchor="ctr" anchorCtr="0">
            <a:normAutofit/>
          </a:bodyPr>
          <a:lstStyle>
            <a:lvl1pPr lvl="0" algn="l" rtl="1">
              <a:lnSpc>
                <a:spcPct val="100000"/>
              </a:lnSpc>
              <a:spcBef>
                <a:spcPts val="0"/>
              </a:spcBef>
              <a:spcAft>
                <a:spcPts val="0"/>
              </a:spcAft>
              <a:buClr>
                <a:schemeClr val="lt1"/>
              </a:buClr>
              <a:buSzPts val="2800"/>
              <a:buNone/>
              <a:defRPr sz="2800">
                <a:solidFill>
                  <a:schemeClr val="lt1"/>
                </a:solidFill>
              </a:defRPr>
            </a:lvl1pPr>
            <a:lvl2pPr lvl="1" algn="l" rtl="1">
              <a:lnSpc>
                <a:spcPct val="100000"/>
              </a:lnSpc>
              <a:spcBef>
                <a:spcPts val="0"/>
              </a:spcBef>
              <a:spcAft>
                <a:spcPts val="0"/>
              </a:spcAft>
              <a:buClr>
                <a:schemeClr val="lt1"/>
              </a:buClr>
              <a:buSzPts val="2800"/>
              <a:buNone/>
              <a:defRPr sz="2800">
                <a:solidFill>
                  <a:schemeClr val="lt1"/>
                </a:solidFill>
              </a:defRPr>
            </a:lvl2pPr>
            <a:lvl3pPr lvl="2" algn="l" rtl="1">
              <a:lnSpc>
                <a:spcPct val="100000"/>
              </a:lnSpc>
              <a:spcBef>
                <a:spcPts val="0"/>
              </a:spcBef>
              <a:spcAft>
                <a:spcPts val="0"/>
              </a:spcAft>
              <a:buClr>
                <a:schemeClr val="lt1"/>
              </a:buClr>
              <a:buSzPts val="2800"/>
              <a:buNone/>
              <a:defRPr sz="2800">
                <a:solidFill>
                  <a:schemeClr val="lt1"/>
                </a:solidFill>
              </a:defRPr>
            </a:lvl3pPr>
            <a:lvl4pPr lvl="3" algn="l" rtl="1">
              <a:lnSpc>
                <a:spcPct val="100000"/>
              </a:lnSpc>
              <a:spcBef>
                <a:spcPts val="0"/>
              </a:spcBef>
              <a:spcAft>
                <a:spcPts val="0"/>
              </a:spcAft>
              <a:buClr>
                <a:schemeClr val="lt1"/>
              </a:buClr>
              <a:buSzPts val="2800"/>
              <a:buNone/>
              <a:defRPr sz="2800">
                <a:solidFill>
                  <a:schemeClr val="lt1"/>
                </a:solidFill>
              </a:defRPr>
            </a:lvl4pPr>
            <a:lvl5pPr lvl="4" algn="l" rtl="1">
              <a:lnSpc>
                <a:spcPct val="100000"/>
              </a:lnSpc>
              <a:spcBef>
                <a:spcPts val="0"/>
              </a:spcBef>
              <a:spcAft>
                <a:spcPts val="0"/>
              </a:spcAft>
              <a:buClr>
                <a:schemeClr val="lt1"/>
              </a:buClr>
              <a:buSzPts val="2800"/>
              <a:buNone/>
              <a:defRPr sz="2800">
                <a:solidFill>
                  <a:schemeClr val="lt1"/>
                </a:solidFill>
              </a:defRPr>
            </a:lvl5pPr>
            <a:lvl6pPr lvl="5" algn="l" rtl="1">
              <a:lnSpc>
                <a:spcPct val="100000"/>
              </a:lnSpc>
              <a:spcBef>
                <a:spcPts val="0"/>
              </a:spcBef>
              <a:spcAft>
                <a:spcPts val="0"/>
              </a:spcAft>
              <a:buClr>
                <a:schemeClr val="lt1"/>
              </a:buClr>
              <a:buSzPts val="2800"/>
              <a:buNone/>
              <a:defRPr sz="2800">
                <a:solidFill>
                  <a:schemeClr val="lt1"/>
                </a:solidFill>
              </a:defRPr>
            </a:lvl6pPr>
            <a:lvl7pPr lvl="6" algn="l" rtl="1">
              <a:lnSpc>
                <a:spcPct val="100000"/>
              </a:lnSpc>
              <a:spcBef>
                <a:spcPts val="0"/>
              </a:spcBef>
              <a:spcAft>
                <a:spcPts val="0"/>
              </a:spcAft>
              <a:buClr>
                <a:schemeClr val="lt1"/>
              </a:buClr>
              <a:buSzPts val="2800"/>
              <a:buNone/>
              <a:defRPr sz="2800">
                <a:solidFill>
                  <a:schemeClr val="lt1"/>
                </a:solidFill>
              </a:defRPr>
            </a:lvl7pPr>
            <a:lvl8pPr lvl="7" algn="l" rtl="1">
              <a:lnSpc>
                <a:spcPct val="100000"/>
              </a:lnSpc>
              <a:spcBef>
                <a:spcPts val="0"/>
              </a:spcBef>
              <a:spcAft>
                <a:spcPts val="0"/>
              </a:spcAft>
              <a:buClr>
                <a:schemeClr val="lt1"/>
              </a:buClr>
              <a:buSzPts val="2800"/>
              <a:buNone/>
              <a:defRPr sz="2800">
                <a:solidFill>
                  <a:schemeClr val="lt1"/>
                </a:solidFill>
              </a:defRPr>
            </a:lvl8pPr>
            <a:lvl9pPr lvl="8" algn="l" rtl="1">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74" name="Google Shape;74;p75"/>
          <p:cNvSpPr txBox="1">
            <a:spLocks noGrp="1"/>
          </p:cNvSpPr>
          <p:nvPr>
            <p:ph type="sldNum" idx="12"/>
          </p:nvPr>
        </p:nvSpPr>
        <p:spPr>
          <a:xfrm>
            <a:off x="8477450" y="4877448"/>
            <a:ext cx="548700" cy="274500"/>
          </a:xfrm>
          <a:prstGeom prst="rect">
            <a:avLst/>
          </a:prstGeom>
          <a:noFill/>
          <a:ln>
            <a:noFill/>
          </a:ln>
        </p:spPr>
        <p:txBody>
          <a:bodyPr spcFirstLastPara="1" wrap="square" lIns="91425" tIns="91425" rIns="91425" bIns="91425" anchor="ctr" anchorCtr="0">
            <a:noAutofit/>
          </a:bodyPr>
          <a:lstStyle>
            <a:lvl1pPr marL="0" marR="0" lvl="0" indent="0" algn="r">
              <a:lnSpc>
                <a:spcPct val="80000"/>
              </a:lnSpc>
              <a:spcBef>
                <a:spcPts val="0"/>
              </a:spcBef>
              <a:spcAft>
                <a:spcPts val="0"/>
              </a:spcAft>
              <a:buClr>
                <a:srgbClr val="000000"/>
              </a:buClr>
              <a:buSzPts val="770"/>
              <a:buFont typeface="Arial"/>
              <a:buNone/>
              <a:defRPr sz="1100" b="0" i="0" u="none" strike="noStrike" cap="none">
                <a:solidFill>
                  <a:schemeClr val="lt1"/>
                </a:solidFill>
                <a:latin typeface="Calibri"/>
                <a:ea typeface="Calibri"/>
                <a:cs typeface="Calibri"/>
                <a:sym typeface="Calibri"/>
              </a:defRPr>
            </a:lvl1pPr>
            <a:lvl2pPr marL="0" marR="0" lvl="1" indent="0" algn="r">
              <a:lnSpc>
                <a:spcPct val="80000"/>
              </a:lnSpc>
              <a:spcBef>
                <a:spcPts val="0"/>
              </a:spcBef>
              <a:spcAft>
                <a:spcPts val="0"/>
              </a:spcAft>
              <a:buClr>
                <a:srgbClr val="000000"/>
              </a:buClr>
              <a:buSzPts val="770"/>
              <a:buFont typeface="Arial"/>
              <a:buNone/>
              <a:defRPr sz="1100" b="0" i="0" u="none" strike="noStrike" cap="none">
                <a:solidFill>
                  <a:schemeClr val="lt1"/>
                </a:solidFill>
                <a:latin typeface="Calibri"/>
                <a:ea typeface="Calibri"/>
                <a:cs typeface="Calibri"/>
                <a:sym typeface="Calibri"/>
              </a:defRPr>
            </a:lvl2pPr>
            <a:lvl3pPr marL="0" marR="0" lvl="2" indent="0" algn="r">
              <a:lnSpc>
                <a:spcPct val="80000"/>
              </a:lnSpc>
              <a:spcBef>
                <a:spcPts val="0"/>
              </a:spcBef>
              <a:spcAft>
                <a:spcPts val="0"/>
              </a:spcAft>
              <a:buClr>
                <a:srgbClr val="000000"/>
              </a:buClr>
              <a:buSzPts val="770"/>
              <a:buFont typeface="Arial"/>
              <a:buNone/>
              <a:defRPr sz="1100" b="0" i="0" u="none" strike="noStrike" cap="none">
                <a:solidFill>
                  <a:schemeClr val="lt1"/>
                </a:solidFill>
                <a:latin typeface="Calibri"/>
                <a:ea typeface="Calibri"/>
                <a:cs typeface="Calibri"/>
                <a:sym typeface="Calibri"/>
              </a:defRPr>
            </a:lvl3pPr>
            <a:lvl4pPr marL="0" marR="0" lvl="3" indent="0" algn="r">
              <a:lnSpc>
                <a:spcPct val="80000"/>
              </a:lnSpc>
              <a:spcBef>
                <a:spcPts val="0"/>
              </a:spcBef>
              <a:spcAft>
                <a:spcPts val="0"/>
              </a:spcAft>
              <a:buClr>
                <a:srgbClr val="000000"/>
              </a:buClr>
              <a:buSzPts val="770"/>
              <a:buFont typeface="Arial"/>
              <a:buNone/>
              <a:defRPr sz="1100" b="0" i="0" u="none" strike="noStrike" cap="none">
                <a:solidFill>
                  <a:schemeClr val="lt1"/>
                </a:solidFill>
                <a:latin typeface="Calibri"/>
                <a:ea typeface="Calibri"/>
                <a:cs typeface="Calibri"/>
                <a:sym typeface="Calibri"/>
              </a:defRPr>
            </a:lvl4pPr>
            <a:lvl5pPr marL="0" marR="0" lvl="4" indent="0" algn="r">
              <a:lnSpc>
                <a:spcPct val="80000"/>
              </a:lnSpc>
              <a:spcBef>
                <a:spcPts val="0"/>
              </a:spcBef>
              <a:spcAft>
                <a:spcPts val="0"/>
              </a:spcAft>
              <a:buClr>
                <a:srgbClr val="000000"/>
              </a:buClr>
              <a:buSzPts val="770"/>
              <a:buFont typeface="Arial"/>
              <a:buNone/>
              <a:defRPr sz="1100" b="0" i="0" u="none" strike="noStrike" cap="none">
                <a:solidFill>
                  <a:schemeClr val="lt1"/>
                </a:solidFill>
                <a:latin typeface="Calibri"/>
                <a:ea typeface="Calibri"/>
                <a:cs typeface="Calibri"/>
                <a:sym typeface="Calibri"/>
              </a:defRPr>
            </a:lvl5pPr>
            <a:lvl6pPr marL="0" marR="0" lvl="5" indent="0" algn="r">
              <a:lnSpc>
                <a:spcPct val="80000"/>
              </a:lnSpc>
              <a:spcBef>
                <a:spcPts val="0"/>
              </a:spcBef>
              <a:spcAft>
                <a:spcPts val="0"/>
              </a:spcAft>
              <a:buClr>
                <a:srgbClr val="000000"/>
              </a:buClr>
              <a:buSzPts val="770"/>
              <a:buFont typeface="Arial"/>
              <a:buNone/>
              <a:defRPr sz="1100" b="0" i="0" u="none" strike="noStrike" cap="none">
                <a:solidFill>
                  <a:schemeClr val="lt1"/>
                </a:solidFill>
                <a:latin typeface="Calibri"/>
                <a:ea typeface="Calibri"/>
                <a:cs typeface="Calibri"/>
                <a:sym typeface="Calibri"/>
              </a:defRPr>
            </a:lvl6pPr>
            <a:lvl7pPr marL="0" marR="0" lvl="6" indent="0" algn="r">
              <a:lnSpc>
                <a:spcPct val="80000"/>
              </a:lnSpc>
              <a:spcBef>
                <a:spcPts val="0"/>
              </a:spcBef>
              <a:spcAft>
                <a:spcPts val="0"/>
              </a:spcAft>
              <a:buClr>
                <a:srgbClr val="000000"/>
              </a:buClr>
              <a:buSzPts val="770"/>
              <a:buFont typeface="Arial"/>
              <a:buNone/>
              <a:defRPr sz="1100" b="0" i="0" u="none" strike="noStrike" cap="none">
                <a:solidFill>
                  <a:schemeClr val="lt1"/>
                </a:solidFill>
                <a:latin typeface="Calibri"/>
                <a:ea typeface="Calibri"/>
                <a:cs typeface="Calibri"/>
                <a:sym typeface="Calibri"/>
              </a:defRPr>
            </a:lvl7pPr>
            <a:lvl8pPr marL="0" marR="0" lvl="7" indent="0" algn="r">
              <a:lnSpc>
                <a:spcPct val="80000"/>
              </a:lnSpc>
              <a:spcBef>
                <a:spcPts val="0"/>
              </a:spcBef>
              <a:spcAft>
                <a:spcPts val="0"/>
              </a:spcAft>
              <a:buClr>
                <a:srgbClr val="000000"/>
              </a:buClr>
              <a:buSzPts val="770"/>
              <a:buFont typeface="Arial"/>
              <a:buNone/>
              <a:defRPr sz="1100" b="0" i="0" u="none" strike="noStrike" cap="none">
                <a:solidFill>
                  <a:schemeClr val="lt1"/>
                </a:solidFill>
                <a:latin typeface="Calibri"/>
                <a:ea typeface="Calibri"/>
                <a:cs typeface="Calibri"/>
                <a:sym typeface="Calibri"/>
              </a:defRPr>
            </a:lvl8pPr>
            <a:lvl9pPr marL="0" marR="0" lvl="8" indent="0" algn="r">
              <a:lnSpc>
                <a:spcPct val="80000"/>
              </a:lnSpc>
              <a:spcBef>
                <a:spcPts val="0"/>
              </a:spcBef>
              <a:spcAft>
                <a:spcPts val="0"/>
              </a:spcAft>
              <a:buClr>
                <a:srgbClr val="000000"/>
              </a:buClr>
              <a:buSzPts val="770"/>
              <a:buFont typeface="Arial"/>
              <a:buNone/>
              <a:defRPr sz="1100"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chemeClr val="dk2"/>
        </a:solidFill>
        <a:effectLst/>
      </p:bgPr>
    </p:bg>
    <p:spTree>
      <p:nvGrpSpPr>
        <p:cNvPr id="1" name="Shape 6209"/>
        <p:cNvGrpSpPr/>
        <p:nvPr/>
      </p:nvGrpSpPr>
      <p:grpSpPr>
        <a:xfrm>
          <a:off x="0" y="0"/>
          <a:ext cx="0" cy="0"/>
          <a:chOff x="0" y="0"/>
          <a:chExt cx="0" cy="0"/>
        </a:xfrm>
      </p:grpSpPr>
      <p:sp>
        <p:nvSpPr>
          <p:cNvPr id="6210" name="Google Shape;6210;p205"/>
          <p:cNvSpPr txBox="1">
            <a:spLocks noGrp="1"/>
          </p:cNvSpPr>
          <p:nvPr>
            <p:ph type="subTitle" idx="1"/>
          </p:nvPr>
        </p:nvSpPr>
        <p:spPr>
          <a:xfrm>
            <a:off x="1868100" y="3596700"/>
            <a:ext cx="54078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6211" name="Google Shape;6211;p205"/>
          <p:cNvSpPr txBox="1">
            <a:spLocks noGrp="1"/>
          </p:cNvSpPr>
          <p:nvPr>
            <p:ph type="title" hasCustomPrompt="1"/>
          </p:nvPr>
        </p:nvSpPr>
        <p:spPr>
          <a:xfrm>
            <a:off x="1499250" y="1585488"/>
            <a:ext cx="6145500" cy="19725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2000"/>
              <a:buNone/>
              <a:defRPr sz="12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r>
              <a:t>xx%</a:t>
            </a:r>
          </a:p>
        </p:txBody>
      </p:sp>
      <p:sp>
        <p:nvSpPr>
          <p:cNvPr id="6212" name="Google Shape;6212;p205"/>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6213"/>
        <p:cNvGrpSpPr/>
        <p:nvPr/>
      </p:nvGrpSpPr>
      <p:grpSpPr>
        <a:xfrm>
          <a:off x="0" y="0"/>
          <a:ext cx="0" cy="0"/>
          <a:chOff x="0" y="0"/>
          <a:chExt cx="0" cy="0"/>
        </a:xfrm>
      </p:grpSpPr>
      <p:sp>
        <p:nvSpPr>
          <p:cNvPr id="6214" name="Google Shape;6214;p206"/>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Table of contents">
  <p:cSld name="CUSTOM">
    <p:bg>
      <p:bgPr>
        <a:solidFill>
          <a:schemeClr val="dk2"/>
        </a:solidFill>
        <a:effectLst/>
      </p:bgPr>
    </p:bg>
    <p:spTree>
      <p:nvGrpSpPr>
        <p:cNvPr id="1" name="Shape 6215"/>
        <p:cNvGrpSpPr/>
        <p:nvPr/>
      </p:nvGrpSpPr>
      <p:grpSpPr>
        <a:xfrm>
          <a:off x="0" y="0"/>
          <a:ext cx="0" cy="0"/>
          <a:chOff x="0" y="0"/>
          <a:chExt cx="0" cy="0"/>
        </a:xfrm>
      </p:grpSpPr>
      <p:sp>
        <p:nvSpPr>
          <p:cNvPr id="6216" name="Google Shape;6216;p207"/>
          <p:cNvSpPr txBox="1">
            <a:spLocks noGrp="1"/>
          </p:cNvSpPr>
          <p:nvPr>
            <p:ph type="subTitle" idx="1"/>
          </p:nvPr>
        </p:nvSpPr>
        <p:spPr>
          <a:xfrm>
            <a:off x="719624" y="2411864"/>
            <a:ext cx="2507400" cy="548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300"/>
              <a:buNone/>
              <a:defRPr sz="14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None/>
              <a:defRPr sz="1700"/>
            </a:lvl4pPr>
            <a:lvl5pPr lvl="4" algn="ctr">
              <a:lnSpc>
                <a:spcPct val="100000"/>
              </a:lnSpc>
              <a:spcBef>
                <a:spcPts val="0"/>
              </a:spcBef>
              <a:spcAft>
                <a:spcPts val="0"/>
              </a:spcAft>
              <a:buSzPts val="1700"/>
              <a:buNone/>
              <a:defRPr sz="1700"/>
            </a:lvl5pPr>
            <a:lvl6pPr lvl="5" algn="ctr">
              <a:lnSpc>
                <a:spcPct val="100000"/>
              </a:lnSpc>
              <a:spcBef>
                <a:spcPts val="0"/>
              </a:spcBef>
              <a:spcAft>
                <a:spcPts val="0"/>
              </a:spcAft>
              <a:buSzPts val="1700"/>
              <a:buNone/>
              <a:defRPr sz="1700"/>
            </a:lvl6pPr>
            <a:lvl7pPr lvl="6" algn="ctr">
              <a:lnSpc>
                <a:spcPct val="100000"/>
              </a:lnSpc>
              <a:spcBef>
                <a:spcPts val="0"/>
              </a:spcBef>
              <a:spcAft>
                <a:spcPts val="0"/>
              </a:spcAft>
              <a:buSzPts val="1700"/>
              <a:buNone/>
              <a:defRPr sz="1700"/>
            </a:lvl7pPr>
            <a:lvl8pPr lvl="7" algn="ctr">
              <a:lnSpc>
                <a:spcPct val="100000"/>
              </a:lnSpc>
              <a:spcBef>
                <a:spcPts val="0"/>
              </a:spcBef>
              <a:spcAft>
                <a:spcPts val="0"/>
              </a:spcAft>
              <a:buSzPts val="1700"/>
              <a:buNone/>
              <a:defRPr sz="1700"/>
            </a:lvl8pPr>
            <a:lvl9pPr lvl="8" algn="ctr">
              <a:lnSpc>
                <a:spcPct val="100000"/>
              </a:lnSpc>
              <a:spcBef>
                <a:spcPts val="0"/>
              </a:spcBef>
              <a:spcAft>
                <a:spcPts val="0"/>
              </a:spcAft>
              <a:buSzPts val="1700"/>
              <a:buNone/>
              <a:defRPr sz="1700"/>
            </a:lvl9pPr>
          </a:lstStyle>
          <a:p>
            <a:endParaRPr/>
          </a:p>
        </p:txBody>
      </p:sp>
      <p:sp>
        <p:nvSpPr>
          <p:cNvPr id="6217" name="Google Shape;6217;p207"/>
          <p:cNvSpPr txBox="1">
            <a:spLocks noGrp="1"/>
          </p:cNvSpPr>
          <p:nvPr>
            <p:ph type="title"/>
          </p:nvPr>
        </p:nvSpPr>
        <p:spPr>
          <a:xfrm>
            <a:off x="1279574" y="1582722"/>
            <a:ext cx="1387500" cy="41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6218" name="Google Shape;6218;p207"/>
          <p:cNvSpPr txBox="1">
            <a:spLocks noGrp="1"/>
          </p:cNvSpPr>
          <p:nvPr>
            <p:ph type="subTitle" idx="2"/>
          </p:nvPr>
        </p:nvSpPr>
        <p:spPr>
          <a:xfrm>
            <a:off x="719624" y="4049900"/>
            <a:ext cx="2507400" cy="548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219" name="Google Shape;6219;p207"/>
          <p:cNvSpPr txBox="1">
            <a:spLocks noGrp="1"/>
          </p:cNvSpPr>
          <p:nvPr>
            <p:ph type="title" idx="3"/>
          </p:nvPr>
        </p:nvSpPr>
        <p:spPr>
          <a:xfrm>
            <a:off x="1279574" y="3221149"/>
            <a:ext cx="1387500" cy="41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6220" name="Google Shape;6220;p207"/>
          <p:cNvSpPr txBox="1">
            <a:spLocks noGrp="1"/>
          </p:cNvSpPr>
          <p:nvPr>
            <p:ph type="subTitle" idx="4"/>
          </p:nvPr>
        </p:nvSpPr>
        <p:spPr>
          <a:xfrm>
            <a:off x="5916976" y="2415340"/>
            <a:ext cx="2507400" cy="548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221" name="Google Shape;6221;p207"/>
          <p:cNvSpPr txBox="1">
            <a:spLocks noGrp="1"/>
          </p:cNvSpPr>
          <p:nvPr>
            <p:ph type="title" idx="5"/>
          </p:nvPr>
        </p:nvSpPr>
        <p:spPr>
          <a:xfrm>
            <a:off x="6476926" y="1582725"/>
            <a:ext cx="1387500" cy="41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6222" name="Google Shape;6222;p207"/>
          <p:cNvSpPr txBox="1">
            <a:spLocks noGrp="1"/>
          </p:cNvSpPr>
          <p:nvPr>
            <p:ph type="subTitle" idx="6"/>
          </p:nvPr>
        </p:nvSpPr>
        <p:spPr>
          <a:xfrm>
            <a:off x="5916976" y="4049900"/>
            <a:ext cx="2507400" cy="548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223" name="Google Shape;6223;p207"/>
          <p:cNvSpPr txBox="1">
            <a:spLocks noGrp="1"/>
          </p:cNvSpPr>
          <p:nvPr>
            <p:ph type="title" idx="7"/>
          </p:nvPr>
        </p:nvSpPr>
        <p:spPr>
          <a:xfrm>
            <a:off x="6476926" y="3221149"/>
            <a:ext cx="1387500" cy="41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6224" name="Google Shape;6224;p207"/>
          <p:cNvSpPr txBox="1">
            <a:spLocks noGrp="1"/>
          </p:cNvSpPr>
          <p:nvPr>
            <p:ph type="subTitle" idx="8"/>
          </p:nvPr>
        </p:nvSpPr>
        <p:spPr>
          <a:xfrm>
            <a:off x="3318300" y="2411864"/>
            <a:ext cx="2507400" cy="548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225" name="Google Shape;6225;p207"/>
          <p:cNvSpPr txBox="1">
            <a:spLocks noGrp="1"/>
          </p:cNvSpPr>
          <p:nvPr>
            <p:ph type="title" idx="9"/>
          </p:nvPr>
        </p:nvSpPr>
        <p:spPr>
          <a:xfrm>
            <a:off x="3878250" y="1582725"/>
            <a:ext cx="1387500" cy="41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6226" name="Google Shape;6226;p207"/>
          <p:cNvSpPr txBox="1">
            <a:spLocks noGrp="1"/>
          </p:cNvSpPr>
          <p:nvPr>
            <p:ph type="subTitle" idx="13"/>
          </p:nvPr>
        </p:nvSpPr>
        <p:spPr>
          <a:xfrm>
            <a:off x="3318300" y="4049900"/>
            <a:ext cx="2507400" cy="548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227" name="Google Shape;6227;p207"/>
          <p:cNvSpPr txBox="1">
            <a:spLocks noGrp="1"/>
          </p:cNvSpPr>
          <p:nvPr>
            <p:ph type="title" idx="14"/>
          </p:nvPr>
        </p:nvSpPr>
        <p:spPr>
          <a:xfrm>
            <a:off x="3878250" y="3221149"/>
            <a:ext cx="1387500" cy="41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6228" name="Google Shape;6228;p207"/>
          <p:cNvSpPr txBox="1">
            <a:spLocks noGrp="1"/>
          </p:cNvSpPr>
          <p:nvPr>
            <p:ph type="title" idx="15"/>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6229" name="Google Shape;6229;p207"/>
          <p:cNvSpPr txBox="1">
            <a:spLocks noGrp="1"/>
          </p:cNvSpPr>
          <p:nvPr>
            <p:ph type="subTitle" idx="16"/>
          </p:nvPr>
        </p:nvSpPr>
        <p:spPr>
          <a:xfrm>
            <a:off x="719624" y="2102453"/>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1700"/>
              <a:buFont typeface="Fredoka"/>
              <a:buNone/>
              <a:defRPr sz="1700">
                <a:latin typeface="Fredoka"/>
                <a:ea typeface="Fredoka"/>
                <a:cs typeface="Fredoka"/>
                <a:sym typeface="Fredoka"/>
              </a:defRPr>
            </a:lvl2pPr>
            <a:lvl3pPr lvl="2" algn="ctr">
              <a:lnSpc>
                <a:spcPct val="100000"/>
              </a:lnSpc>
              <a:spcBef>
                <a:spcPts val="0"/>
              </a:spcBef>
              <a:spcAft>
                <a:spcPts val="0"/>
              </a:spcAft>
              <a:buSzPts val="1700"/>
              <a:buFont typeface="Fredoka"/>
              <a:buNone/>
              <a:defRPr sz="1700">
                <a:latin typeface="Fredoka"/>
                <a:ea typeface="Fredoka"/>
                <a:cs typeface="Fredoka"/>
                <a:sym typeface="Fredoka"/>
              </a:defRPr>
            </a:lvl3pPr>
            <a:lvl4pPr lvl="3" algn="ctr">
              <a:lnSpc>
                <a:spcPct val="100000"/>
              </a:lnSpc>
              <a:spcBef>
                <a:spcPts val="0"/>
              </a:spcBef>
              <a:spcAft>
                <a:spcPts val="0"/>
              </a:spcAft>
              <a:buSzPts val="1700"/>
              <a:buFont typeface="Fredoka"/>
              <a:buNone/>
              <a:defRPr sz="1700">
                <a:latin typeface="Fredoka"/>
                <a:ea typeface="Fredoka"/>
                <a:cs typeface="Fredoka"/>
                <a:sym typeface="Fredoka"/>
              </a:defRPr>
            </a:lvl4pPr>
            <a:lvl5pPr lvl="4" algn="ctr">
              <a:lnSpc>
                <a:spcPct val="100000"/>
              </a:lnSpc>
              <a:spcBef>
                <a:spcPts val="0"/>
              </a:spcBef>
              <a:spcAft>
                <a:spcPts val="0"/>
              </a:spcAft>
              <a:buSzPts val="1700"/>
              <a:buFont typeface="Fredoka"/>
              <a:buNone/>
              <a:defRPr sz="1700">
                <a:latin typeface="Fredoka"/>
                <a:ea typeface="Fredoka"/>
                <a:cs typeface="Fredoka"/>
                <a:sym typeface="Fredoka"/>
              </a:defRPr>
            </a:lvl5pPr>
            <a:lvl6pPr lvl="5" algn="ctr">
              <a:lnSpc>
                <a:spcPct val="100000"/>
              </a:lnSpc>
              <a:spcBef>
                <a:spcPts val="0"/>
              </a:spcBef>
              <a:spcAft>
                <a:spcPts val="0"/>
              </a:spcAft>
              <a:buSzPts val="1700"/>
              <a:buFont typeface="Fredoka"/>
              <a:buNone/>
              <a:defRPr sz="1700">
                <a:latin typeface="Fredoka"/>
                <a:ea typeface="Fredoka"/>
                <a:cs typeface="Fredoka"/>
                <a:sym typeface="Fredoka"/>
              </a:defRPr>
            </a:lvl6pPr>
            <a:lvl7pPr lvl="6" algn="ctr">
              <a:lnSpc>
                <a:spcPct val="100000"/>
              </a:lnSpc>
              <a:spcBef>
                <a:spcPts val="0"/>
              </a:spcBef>
              <a:spcAft>
                <a:spcPts val="0"/>
              </a:spcAft>
              <a:buSzPts val="1700"/>
              <a:buFont typeface="Fredoka"/>
              <a:buNone/>
              <a:defRPr sz="1700">
                <a:latin typeface="Fredoka"/>
                <a:ea typeface="Fredoka"/>
                <a:cs typeface="Fredoka"/>
                <a:sym typeface="Fredoka"/>
              </a:defRPr>
            </a:lvl7pPr>
            <a:lvl8pPr lvl="7" algn="ctr">
              <a:lnSpc>
                <a:spcPct val="100000"/>
              </a:lnSpc>
              <a:spcBef>
                <a:spcPts val="0"/>
              </a:spcBef>
              <a:spcAft>
                <a:spcPts val="0"/>
              </a:spcAft>
              <a:buSzPts val="1700"/>
              <a:buFont typeface="Fredoka"/>
              <a:buNone/>
              <a:defRPr sz="1700">
                <a:latin typeface="Fredoka"/>
                <a:ea typeface="Fredoka"/>
                <a:cs typeface="Fredoka"/>
                <a:sym typeface="Fredoka"/>
              </a:defRPr>
            </a:lvl8pPr>
            <a:lvl9pPr lvl="8" algn="ctr">
              <a:lnSpc>
                <a:spcPct val="100000"/>
              </a:lnSpc>
              <a:spcBef>
                <a:spcPts val="0"/>
              </a:spcBef>
              <a:spcAft>
                <a:spcPts val="0"/>
              </a:spcAft>
              <a:buSzPts val="1700"/>
              <a:buFont typeface="Fredoka"/>
              <a:buNone/>
              <a:defRPr sz="1700">
                <a:latin typeface="Fredoka"/>
                <a:ea typeface="Fredoka"/>
                <a:cs typeface="Fredoka"/>
                <a:sym typeface="Fredoka"/>
              </a:defRPr>
            </a:lvl9pPr>
          </a:lstStyle>
          <a:p>
            <a:endParaRPr/>
          </a:p>
        </p:txBody>
      </p:sp>
      <p:sp>
        <p:nvSpPr>
          <p:cNvPr id="6230" name="Google Shape;6230;p207"/>
          <p:cNvSpPr txBox="1">
            <a:spLocks noGrp="1"/>
          </p:cNvSpPr>
          <p:nvPr>
            <p:ph type="subTitle" idx="17"/>
          </p:nvPr>
        </p:nvSpPr>
        <p:spPr>
          <a:xfrm>
            <a:off x="719624" y="3740553"/>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1700"/>
              <a:buFont typeface="Fredoka"/>
              <a:buNone/>
              <a:defRPr sz="1700">
                <a:latin typeface="Fredoka"/>
                <a:ea typeface="Fredoka"/>
                <a:cs typeface="Fredoka"/>
                <a:sym typeface="Fredoka"/>
              </a:defRPr>
            </a:lvl2pPr>
            <a:lvl3pPr lvl="2" algn="ctr">
              <a:lnSpc>
                <a:spcPct val="100000"/>
              </a:lnSpc>
              <a:spcBef>
                <a:spcPts val="0"/>
              </a:spcBef>
              <a:spcAft>
                <a:spcPts val="0"/>
              </a:spcAft>
              <a:buSzPts val="1700"/>
              <a:buFont typeface="Fredoka"/>
              <a:buNone/>
              <a:defRPr sz="1700">
                <a:latin typeface="Fredoka"/>
                <a:ea typeface="Fredoka"/>
                <a:cs typeface="Fredoka"/>
                <a:sym typeface="Fredoka"/>
              </a:defRPr>
            </a:lvl3pPr>
            <a:lvl4pPr lvl="3" algn="ctr">
              <a:lnSpc>
                <a:spcPct val="100000"/>
              </a:lnSpc>
              <a:spcBef>
                <a:spcPts val="0"/>
              </a:spcBef>
              <a:spcAft>
                <a:spcPts val="0"/>
              </a:spcAft>
              <a:buSzPts val="1700"/>
              <a:buFont typeface="Fredoka"/>
              <a:buNone/>
              <a:defRPr sz="1700">
                <a:latin typeface="Fredoka"/>
                <a:ea typeface="Fredoka"/>
                <a:cs typeface="Fredoka"/>
                <a:sym typeface="Fredoka"/>
              </a:defRPr>
            </a:lvl4pPr>
            <a:lvl5pPr lvl="4" algn="ctr">
              <a:lnSpc>
                <a:spcPct val="100000"/>
              </a:lnSpc>
              <a:spcBef>
                <a:spcPts val="0"/>
              </a:spcBef>
              <a:spcAft>
                <a:spcPts val="0"/>
              </a:spcAft>
              <a:buSzPts val="1700"/>
              <a:buFont typeface="Fredoka"/>
              <a:buNone/>
              <a:defRPr sz="1700">
                <a:latin typeface="Fredoka"/>
                <a:ea typeface="Fredoka"/>
                <a:cs typeface="Fredoka"/>
                <a:sym typeface="Fredoka"/>
              </a:defRPr>
            </a:lvl5pPr>
            <a:lvl6pPr lvl="5" algn="ctr">
              <a:lnSpc>
                <a:spcPct val="100000"/>
              </a:lnSpc>
              <a:spcBef>
                <a:spcPts val="0"/>
              </a:spcBef>
              <a:spcAft>
                <a:spcPts val="0"/>
              </a:spcAft>
              <a:buSzPts val="1700"/>
              <a:buFont typeface="Fredoka"/>
              <a:buNone/>
              <a:defRPr sz="1700">
                <a:latin typeface="Fredoka"/>
                <a:ea typeface="Fredoka"/>
                <a:cs typeface="Fredoka"/>
                <a:sym typeface="Fredoka"/>
              </a:defRPr>
            </a:lvl6pPr>
            <a:lvl7pPr lvl="6" algn="ctr">
              <a:lnSpc>
                <a:spcPct val="100000"/>
              </a:lnSpc>
              <a:spcBef>
                <a:spcPts val="0"/>
              </a:spcBef>
              <a:spcAft>
                <a:spcPts val="0"/>
              </a:spcAft>
              <a:buSzPts val="1700"/>
              <a:buFont typeface="Fredoka"/>
              <a:buNone/>
              <a:defRPr sz="1700">
                <a:latin typeface="Fredoka"/>
                <a:ea typeface="Fredoka"/>
                <a:cs typeface="Fredoka"/>
                <a:sym typeface="Fredoka"/>
              </a:defRPr>
            </a:lvl7pPr>
            <a:lvl8pPr lvl="7" algn="ctr">
              <a:lnSpc>
                <a:spcPct val="100000"/>
              </a:lnSpc>
              <a:spcBef>
                <a:spcPts val="0"/>
              </a:spcBef>
              <a:spcAft>
                <a:spcPts val="0"/>
              </a:spcAft>
              <a:buSzPts val="1700"/>
              <a:buFont typeface="Fredoka"/>
              <a:buNone/>
              <a:defRPr sz="1700">
                <a:latin typeface="Fredoka"/>
                <a:ea typeface="Fredoka"/>
                <a:cs typeface="Fredoka"/>
                <a:sym typeface="Fredoka"/>
              </a:defRPr>
            </a:lvl8pPr>
            <a:lvl9pPr lvl="8" algn="ctr">
              <a:lnSpc>
                <a:spcPct val="100000"/>
              </a:lnSpc>
              <a:spcBef>
                <a:spcPts val="0"/>
              </a:spcBef>
              <a:spcAft>
                <a:spcPts val="0"/>
              </a:spcAft>
              <a:buSzPts val="1700"/>
              <a:buFont typeface="Fredoka"/>
              <a:buNone/>
              <a:defRPr sz="1700">
                <a:latin typeface="Fredoka"/>
                <a:ea typeface="Fredoka"/>
                <a:cs typeface="Fredoka"/>
                <a:sym typeface="Fredoka"/>
              </a:defRPr>
            </a:lvl9pPr>
          </a:lstStyle>
          <a:p>
            <a:endParaRPr/>
          </a:p>
        </p:txBody>
      </p:sp>
      <p:sp>
        <p:nvSpPr>
          <p:cNvPr id="6231" name="Google Shape;6231;p207"/>
          <p:cNvSpPr txBox="1">
            <a:spLocks noGrp="1"/>
          </p:cNvSpPr>
          <p:nvPr>
            <p:ph type="subTitle" idx="18"/>
          </p:nvPr>
        </p:nvSpPr>
        <p:spPr>
          <a:xfrm>
            <a:off x="3318300" y="3740553"/>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1700"/>
              <a:buFont typeface="Fredoka"/>
              <a:buNone/>
              <a:defRPr sz="1700">
                <a:latin typeface="Fredoka"/>
                <a:ea typeface="Fredoka"/>
                <a:cs typeface="Fredoka"/>
                <a:sym typeface="Fredoka"/>
              </a:defRPr>
            </a:lvl2pPr>
            <a:lvl3pPr lvl="2" algn="ctr">
              <a:lnSpc>
                <a:spcPct val="100000"/>
              </a:lnSpc>
              <a:spcBef>
                <a:spcPts val="0"/>
              </a:spcBef>
              <a:spcAft>
                <a:spcPts val="0"/>
              </a:spcAft>
              <a:buSzPts val="1700"/>
              <a:buFont typeface="Fredoka"/>
              <a:buNone/>
              <a:defRPr sz="1700">
                <a:latin typeface="Fredoka"/>
                <a:ea typeface="Fredoka"/>
                <a:cs typeface="Fredoka"/>
                <a:sym typeface="Fredoka"/>
              </a:defRPr>
            </a:lvl3pPr>
            <a:lvl4pPr lvl="3" algn="ctr">
              <a:lnSpc>
                <a:spcPct val="100000"/>
              </a:lnSpc>
              <a:spcBef>
                <a:spcPts val="0"/>
              </a:spcBef>
              <a:spcAft>
                <a:spcPts val="0"/>
              </a:spcAft>
              <a:buSzPts val="1700"/>
              <a:buFont typeface="Fredoka"/>
              <a:buNone/>
              <a:defRPr sz="1700">
                <a:latin typeface="Fredoka"/>
                <a:ea typeface="Fredoka"/>
                <a:cs typeface="Fredoka"/>
                <a:sym typeface="Fredoka"/>
              </a:defRPr>
            </a:lvl4pPr>
            <a:lvl5pPr lvl="4" algn="ctr">
              <a:lnSpc>
                <a:spcPct val="100000"/>
              </a:lnSpc>
              <a:spcBef>
                <a:spcPts val="0"/>
              </a:spcBef>
              <a:spcAft>
                <a:spcPts val="0"/>
              </a:spcAft>
              <a:buSzPts val="1700"/>
              <a:buFont typeface="Fredoka"/>
              <a:buNone/>
              <a:defRPr sz="1700">
                <a:latin typeface="Fredoka"/>
                <a:ea typeface="Fredoka"/>
                <a:cs typeface="Fredoka"/>
                <a:sym typeface="Fredoka"/>
              </a:defRPr>
            </a:lvl5pPr>
            <a:lvl6pPr lvl="5" algn="ctr">
              <a:lnSpc>
                <a:spcPct val="100000"/>
              </a:lnSpc>
              <a:spcBef>
                <a:spcPts val="0"/>
              </a:spcBef>
              <a:spcAft>
                <a:spcPts val="0"/>
              </a:spcAft>
              <a:buSzPts val="1700"/>
              <a:buFont typeface="Fredoka"/>
              <a:buNone/>
              <a:defRPr sz="1700">
                <a:latin typeface="Fredoka"/>
                <a:ea typeface="Fredoka"/>
                <a:cs typeface="Fredoka"/>
                <a:sym typeface="Fredoka"/>
              </a:defRPr>
            </a:lvl6pPr>
            <a:lvl7pPr lvl="6" algn="ctr">
              <a:lnSpc>
                <a:spcPct val="100000"/>
              </a:lnSpc>
              <a:spcBef>
                <a:spcPts val="0"/>
              </a:spcBef>
              <a:spcAft>
                <a:spcPts val="0"/>
              </a:spcAft>
              <a:buSzPts val="1700"/>
              <a:buFont typeface="Fredoka"/>
              <a:buNone/>
              <a:defRPr sz="1700">
                <a:latin typeface="Fredoka"/>
                <a:ea typeface="Fredoka"/>
                <a:cs typeface="Fredoka"/>
                <a:sym typeface="Fredoka"/>
              </a:defRPr>
            </a:lvl7pPr>
            <a:lvl8pPr lvl="7" algn="ctr">
              <a:lnSpc>
                <a:spcPct val="100000"/>
              </a:lnSpc>
              <a:spcBef>
                <a:spcPts val="0"/>
              </a:spcBef>
              <a:spcAft>
                <a:spcPts val="0"/>
              </a:spcAft>
              <a:buSzPts val="1700"/>
              <a:buFont typeface="Fredoka"/>
              <a:buNone/>
              <a:defRPr sz="1700">
                <a:latin typeface="Fredoka"/>
                <a:ea typeface="Fredoka"/>
                <a:cs typeface="Fredoka"/>
                <a:sym typeface="Fredoka"/>
              </a:defRPr>
            </a:lvl8pPr>
            <a:lvl9pPr lvl="8" algn="ctr">
              <a:lnSpc>
                <a:spcPct val="100000"/>
              </a:lnSpc>
              <a:spcBef>
                <a:spcPts val="0"/>
              </a:spcBef>
              <a:spcAft>
                <a:spcPts val="0"/>
              </a:spcAft>
              <a:buSzPts val="1700"/>
              <a:buFont typeface="Fredoka"/>
              <a:buNone/>
              <a:defRPr sz="1700">
                <a:latin typeface="Fredoka"/>
                <a:ea typeface="Fredoka"/>
                <a:cs typeface="Fredoka"/>
                <a:sym typeface="Fredoka"/>
              </a:defRPr>
            </a:lvl9pPr>
          </a:lstStyle>
          <a:p>
            <a:endParaRPr/>
          </a:p>
        </p:txBody>
      </p:sp>
      <p:sp>
        <p:nvSpPr>
          <p:cNvPr id="6232" name="Google Shape;6232;p207"/>
          <p:cNvSpPr txBox="1">
            <a:spLocks noGrp="1"/>
          </p:cNvSpPr>
          <p:nvPr>
            <p:ph type="subTitle" idx="19"/>
          </p:nvPr>
        </p:nvSpPr>
        <p:spPr>
          <a:xfrm>
            <a:off x="5916976" y="3740553"/>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1700"/>
              <a:buFont typeface="Fredoka"/>
              <a:buNone/>
              <a:defRPr sz="1700">
                <a:latin typeface="Fredoka"/>
                <a:ea typeface="Fredoka"/>
                <a:cs typeface="Fredoka"/>
                <a:sym typeface="Fredoka"/>
              </a:defRPr>
            </a:lvl2pPr>
            <a:lvl3pPr lvl="2" algn="ctr">
              <a:lnSpc>
                <a:spcPct val="100000"/>
              </a:lnSpc>
              <a:spcBef>
                <a:spcPts val="0"/>
              </a:spcBef>
              <a:spcAft>
                <a:spcPts val="0"/>
              </a:spcAft>
              <a:buSzPts val="1700"/>
              <a:buFont typeface="Fredoka"/>
              <a:buNone/>
              <a:defRPr sz="1700">
                <a:latin typeface="Fredoka"/>
                <a:ea typeface="Fredoka"/>
                <a:cs typeface="Fredoka"/>
                <a:sym typeface="Fredoka"/>
              </a:defRPr>
            </a:lvl3pPr>
            <a:lvl4pPr lvl="3" algn="ctr">
              <a:lnSpc>
                <a:spcPct val="100000"/>
              </a:lnSpc>
              <a:spcBef>
                <a:spcPts val="0"/>
              </a:spcBef>
              <a:spcAft>
                <a:spcPts val="0"/>
              </a:spcAft>
              <a:buSzPts val="1700"/>
              <a:buFont typeface="Fredoka"/>
              <a:buNone/>
              <a:defRPr sz="1700">
                <a:latin typeface="Fredoka"/>
                <a:ea typeface="Fredoka"/>
                <a:cs typeface="Fredoka"/>
                <a:sym typeface="Fredoka"/>
              </a:defRPr>
            </a:lvl4pPr>
            <a:lvl5pPr lvl="4" algn="ctr">
              <a:lnSpc>
                <a:spcPct val="100000"/>
              </a:lnSpc>
              <a:spcBef>
                <a:spcPts val="0"/>
              </a:spcBef>
              <a:spcAft>
                <a:spcPts val="0"/>
              </a:spcAft>
              <a:buSzPts val="1700"/>
              <a:buFont typeface="Fredoka"/>
              <a:buNone/>
              <a:defRPr sz="1700">
                <a:latin typeface="Fredoka"/>
                <a:ea typeface="Fredoka"/>
                <a:cs typeface="Fredoka"/>
                <a:sym typeface="Fredoka"/>
              </a:defRPr>
            </a:lvl5pPr>
            <a:lvl6pPr lvl="5" algn="ctr">
              <a:lnSpc>
                <a:spcPct val="100000"/>
              </a:lnSpc>
              <a:spcBef>
                <a:spcPts val="0"/>
              </a:spcBef>
              <a:spcAft>
                <a:spcPts val="0"/>
              </a:spcAft>
              <a:buSzPts val="1700"/>
              <a:buFont typeface="Fredoka"/>
              <a:buNone/>
              <a:defRPr sz="1700">
                <a:latin typeface="Fredoka"/>
                <a:ea typeface="Fredoka"/>
                <a:cs typeface="Fredoka"/>
                <a:sym typeface="Fredoka"/>
              </a:defRPr>
            </a:lvl6pPr>
            <a:lvl7pPr lvl="6" algn="ctr">
              <a:lnSpc>
                <a:spcPct val="100000"/>
              </a:lnSpc>
              <a:spcBef>
                <a:spcPts val="0"/>
              </a:spcBef>
              <a:spcAft>
                <a:spcPts val="0"/>
              </a:spcAft>
              <a:buSzPts val="1700"/>
              <a:buFont typeface="Fredoka"/>
              <a:buNone/>
              <a:defRPr sz="1700">
                <a:latin typeface="Fredoka"/>
                <a:ea typeface="Fredoka"/>
                <a:cs typeface="Fredoka"/>
                <a:sym typeface="Fredoka"/>
              </a:defRPr>
            </a:lvl7pPr>
            <a:lvl8pPr lvl="7" algn="ctr">
              <a:lnSpc>
                <a:spcPct val="100000"/>
              </a:lnSpc>
              <a:spcBef>
                <a:spcPts val="0"/>
              </a:spcBef>
              <a:spcAft>
                <a:spcPts val="0"/>
              </a:spcAft>
              <a:buSzPts val="1700"/>
              <a:buFont typeface="Fredoka"/>
              <a:buNone/>
              <a:defRPr sz="1700">
                <a:latin typeface="Fredoka"/>
                <a:ea typeface="Fredoka"/>
                <a:cs typeface="Fredoka"/>
                <a:sym typeface="Fredoka"/>
              </a:defRPr>
            </a:lvl8pPr>
            <a:lvl9pPr lvl="8" algn="ctr">
              <a:lnSpc>
                <a:spcPct val="100000"/>
              </a:lnSpc>
              <a:spcBef>
                <a:spcPts val="0"/>
              </a:spcBef>
              <a:spcAft>
                <a:spcPts val="0"/>
              </a:spcAft>
              <a:buSzPts val="1700"/>
              <a:buFont typeface="Fredoka"/>
              <a:buNone/>
              <a:defRPr sz="1700">
                <a:latin typeface="Fredoka"/>
                <a:ea typeface="Fredoka"/>
                <a:cs typeface="Fredoka"/>
                <a:sym typeface="Fredoka"/>
              </a:defRPr>
            </a:lvl9pPr>
          </a:lstStyle>
          <a:p>
            <a:endParaRPr/>
          </a:p>
        </p:txBody>
      </p:sp>
      <p:sp>
        <p:nvSpPr>
          <p:cNvPr id="6233" name="Google Shape;6233;p207"/>
          <p:cNvSpPr txBox="1">
            <a:spLocks noGrp="1"/>
          </p:cNvSpPr>
          <p:nvPr>
            <p:ph type="subTitle" idx="20"/>
          </p:nvPr>
        </p:nvSpPr>
        <p:spPr>
          <a:xfrm>
            <a:off x="3318300" y="2102453"/>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1700"/>
              <a:buFont typeface="Fredoka"/>
              <a:buNone/>
              <a:defRPr sz="1700">
                <a:latin typeface="Fredoka"/>
                <a:ea typeface="Fredoka"/>
                <a:cs typeface="Fredoka"/>
                <a:sym typeface="Fredoka"/>
              </a:defRPr>
            </a:lvl2pPr>
            <a:lvl3pPr lvl="2" algn="ctr">
              <a:lnSpc>
                <a:spcPct val="100000"/>
              </a:lnSpc>
              <a:spcBef>
                <a:spcPts val="0"/>
              </a:spcBef>
              <a:spcAft>
                <a:spcPts val="0"/>
              </a:spcAft>
              <a:buSzPts val="1700"/>
              <a:buFont typeface="Fredoka"/>
              <a:buNone/>
              <a:defRPr sz="1700">
                <a:latin typeface="Fredoka"/>
                <a:ea typeface="Fredoka"/>
                <a:cs typeface="Fredoka"/>
                <a:sym typeface="Fredoka"/>
              </a:defRPr>
            </a:lvl3pPr>
            <a:lvl4pPr lvl="3" algn="ctr">
              <a:lnSpc>
                <a:spcPct val="100000"/>
              </a:lnSpc>
              <a:spcBef>
                <a:spcPts val="0"/>
              </a:spcBef>
              <a:spcAft>
                <a:spcPts val="0"/>
              </a:spcAft>
              <a:buSzPts val="1700"/>
              <a:buFont typeface="Fredoka"/>
              <a:buNone/>
              <a:defRPr sz="1700">
                <a:latin typeface="Fredoka"/>
                <a:ea typeface="Fredoka"/>
                <a:cs typeface="Fredoka"/>
                <a:sym typeface="Fredoka"/>
              </a:defRPr>
            </a:lvl4pPr>
            <a:lvl5pPr lvl="4" algn="ctr">
              <a:lnSpc>
                <a:spcPct val="100000"/>
              </a:lnSpc>
              <a:spcBef>
                <a:spcPts val="0"/>
              </a:spcBef>
              <a:spcAft>
                <a:spcPts val="0"/>
              </a:spcAft>
              <a:buSzPts val="1700"/>
              <a:buFont typeface="Fredoka"/>
              <a:buNone/>
              <a:defRPr sz="1700">
                <a:latin typeface="Fredoka"/>
                <a:ea typeface="Fredoka"/>
                <a:cs typeface="Fredoka"/>
                <a:sym typeface="Fredoka"/>
              </a:defRPr>
            </a:lvl5pPr>
            <a:lvl6pPr lvl="5" algn="ctr">
              <a:lnSpc>
                <a:spcPct val="100000"/>
              </a:lnSpc>
              <a:spcBef>
                <a:spcPts val="0"/>
              </a:spcBef>
              <a:spcAft>
                <a:spcPts val="0"/>
              </a:spcAft>
              <a:buSzPts val="1700"/>
              <a:buFont typeface="Fredoka"/>
              <a:buNone/>
              <a:defRPr sz="1700">
                <a:latin typeface="Fredoka"/>
                <a:ea typeface="Fredoka"/>
                <a:cs typeface="Fredoka"/>
                <a:sym typeface="Fredoka"/>
              </a:defRPr>
            </a:lvl6pPr>
            <a:lvl7pPr lvl="6" algn="ctr">
              <a:lnSpc>
                <a:spcPct val="100000"/>
              </a:lnSpc>
              <a:spcBef>
                <a:spcPts val="0"/>
              </a:spcBef>
              <a:spcAft>
                <a:spcPts val="0"/>
              </a:spcAft>
              <a:buSzPts val="1700"/>
              <a:buFont typeface="Fredoka"/>
              <a:buNone/>
              <a:defRPr sz="1700">
                <a:latin typeface="Fredoka"/>
                <a:ea typeface="Fredoka"/>
                <a:cs typeface="Fredoka"/>
                <a:sym typeface="Fredoka"/>
              </a:defRPr>
            </a:lvl7pPr>
            <a:lvl8pPr lvl="7" algn="ctr">
              <a:lnSpc>
                <a:spcPct val="100000"/>
              </a:lnSpc>
              <a:spcBef>
                <a:spcPts val="0"/>
              </a:spcBef>
              <a:spcAft>
                <a:spcPts val="0"/>
              </a:spcAft>
              <a:buSzPts val="1700"/>
              <a:buFont typeface="Fredoka"/>
              <a:buNone/>
              <a:defRPr sz="1700">
                <a:latin typeface="Fredoka"/>
                <a:ea typeface="Fredoka"/>
                <a:cs typeface="Fredoka"/>
                <a:sym typeface="Fredoka"/>
              </a:defRPr>
            </a:lvl8pPr>
            <a:lvl9pPr lvl="8" algn="ctr">
              <a:lnSpc>
                <a:spcPct val="100000"/>
              </a:lnSpc>
              <a:spcBef>
                <a:spcPts val="0"/>
              </a:spcBef>
              <a:spcAft>
                <a:spcPts val="0"/>
              </a:spcAft>
              <a:buSzPts val="1700"/>
              <a:buFont typeface="Fredoka"/>
              <a:buNone/>
              <a:defRPr sz="1700">
                <a:latin typeface="Fredoka"/>
                <a:ea typeface="Fredoka"/>
                <a:cs typeface="Fredoka"/>
                <a:sym typeface="Fredoka"/>
              </a:defRPr>
            </a:lvl9pPr>
          </a:lstStyle>
          <a:p>
            <a:endParaRPr/>
          </a:p>
        </p:txBody>
      </p:sp>
      <p:sp>
        <p:nvSpPr>
          <p:cNvPr id="6234" name="Google Shape;6234;p207"/>
          <p:cNvSpPr txBox="1">
            <a:spLocks noGrp="1"/>
          </p:cNvSpPr>
          <p:nvPr>
            <p:ph type="subTitle" idx="21"/>
          </p:nvPr>
        </p:nvSpPr>
        <p:spPr>
          <a:xfrm>
            <a:off x="5916976" y="2102453"/>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1700"/>
              <a:buFont typeface="Fredoka"/>
              <a:buNone/>
              <a:defRPr sz="1700">
                <a:latin typeface="Fredoka"/>
                <a:ea typeface="Fredoka"/>
                <a:cs typeface="Fredoka"/>
                <a:sym typeface="Fredoka"/>
              </a:defRPr>
            </a:lvl2pPr>
            <a:lvl3pPr lvl="2" algn="ctr">
              <a:lnSpc>
                <a:spcPct val="100000"/>
              </a:lnSpc>
              <a:spcBef>
                <a:spcPts val="0"/>
              </a:spcBef>
              <a:spcAft>
                <a:spcPts val="0"/>
              </a:spcAft>
              <a:buSzPts val="1700"/>
              <a:buFont typeface="Fredoka"/>
              <a:buNone/>
              <a:defRPr sz="1700">
                <a:latin typeface="Fredoka"/>
                <a:ea typeface="Fredoka"/>
                <a:cs typeface="Fredoka"/>
                <a:sym typeface="Fredoka"/>
              </a:defRPr>
            </a:lvl3pPr>
            <a:lvl4pPr lvl="3" algn="ctr">
              <a:lnSpc>
                <a:spcPct val="100000"/>
              </a:lnSpc>
              <a:spcBef>
                <a:spcPts val="0"/>
              </a:spcBef>
              <a:spcAft>
                <a:spcPts val="0"/>
              </a:spcAft>
              <a:buSzPts val="1700"/>
              <a:buFont typeface="Fredoka"/>
              <a:buNone/>
              <a:defRPr sz="1700">
                <a:latin typeface="Fredoka"/>
                <a:ea typeface="Fredoka"/>
                <a:cs typeface="Fredoka"/>
                <a:sym typeface="Fredoka"/>
              </a:defRPr>
            </a:lvl4pPr>
            <a:lvl5pPr lvl="4" algn="ctr">
              <a:lnSpc>
                <a:spcPct val="100000"/>
              </a:lnSpc>
              <a:spcBef>
                <a:spcPts val="0"/>
              </a:spcBef>
              <a:spcAft>
                <a:spcPts val="0"/>
              </a:spcAft>
              <a:buSzPts val="1700"/>
              <a:buFont typeface="Fredoka"/>
              <a:buNone/>
              <a:defRPr sz="1700">
                <a:latin typeface="Fredoka"/>
                <a:ea typeface="Fredoka"/>
                <a:cs typeface="Fredoka"/>
                <a:sym typeface="Fredoka"/>
              </a:defRPr>
            </a:lvl5pPr>
            <a:lvl6pPr lvl="5" algn="ctr">
              <a:lnSpc>
                <a:spcPct val="100000"/>
              </a:lnSpc>
              <a:spcBef>
                <a:spcPts val="0"/>
              </a:spcBef>
              <a:spcAft>
                <a:spcPts val="0"/>
              </a:spcAft>
              <a:buSzPts val="1700"/>
              <a:buFont typeface="Fredoka"/>
              <a:buNone/>
              <a:defRPr sz="1700">
                <a:latin typeface="Fredoka"/>
                <a:ea typeface="Fredoka"/>
                <a:cs typeface="Fredoka"/>
                <a:sym typeface="Fredoka"/>
              </a:defRPr>
            </a:lvl6pPr>
            <a:lvl7pPr lvl="6" algn="ctr">
              <a:lnSpc>
                <a:spcPct val="100000"/>
              </a:lnSpc>
              <a:spcBef>
                <a:spcPts val="0"/>
              </a:spcBef>
              <a:spcAft>
                <a:spcPts val="0"/>
              </a:spcAft>
              <a:buSzPts val="1700"/>
              <a:buFont typeface="Fredoka"/>
              <a:buNone/>
              <a:defRPr sz="1700">
                <a:latin typeface="Fredoka"/>
                <a:ea typeface="Fredoka"/>
                <a:cs typeface="Fredoka"/>
                <a:sym typeface="Fredoka"/>
              </a:defRPr>
            </a:lvl7pPr>
            <a:lvl8pPr lvl="7" algn="ctr">
              <a:lnSpc>
                <a:spcPct val="100000"/>
              </a:lnSpc>
              <a:spcBef>
                <a:spcPts val="0"/>
              </a:spcBef>
              <a:spcAft>
                <a:spcPts val="0"/>
              </a:spcAft>
              <a:buSzPts val="1700"/>
              <a:buFont typeface="Fredoka"/>
              <a:buNone/>
              <a:defRPr sz="1700">
                <a:latin typeface="Fredoka"/>
                <a:ea typeface="Fredoka"/>
                <a:cs typeface="Fredoka"/>
                <a:sym typeface="Fredoka"/>
              </a:defRPr>
            </a:lvl8pPr>
            <a:lvl9pPr lvl="8" algn="ctr">
              <a:lnSpc>
                <a:spcPct val="100000"/>
              </a:lnSpc>
              <a:spcBef>
                <a:spcPts val="0"/>
              </a:spcBef>
              <a:spcAft>
                <a:spcPts val="0"/>
              </a:spcAft>
              <a:buSzPts val="1700"/>
              <a:buFont typeface="Fredoka"/>
              <a:buNone/>
              <a:defRPr sz="1700">
                <a:latin typeface="Fredoka"/>
                <a:ea typeface="Fredoka"/>
                <a:cs typeface="Fredoka"/>
                <a:sym typeface="Fredoka"/>
              </a:defRPr>
            </a:lvl9pPr>
          </a:lstStyle>
          <a:p>
            <a:endParaRPr/>
          </a:p>
        </p:txBody>
      </p:sp>
      <p:sp>
        <p:nvSpPr>
          <p:cNvPr id="6235" name="Google Shape;6235;p207"/>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Table of contents 1">
  <p:cSld name="CUSTOM_20">
    <p:bg>
      <p:bgPr>
        <a:solidFill>
          <a:schemeClr val="dk2"/>
        </a:solidFill>
        <a:effectLst/>
      </p:bgPr>
    </p:bg>
    <p:spTree>
      <p:nvGrpSpPr>
        <p:cNvPr id="1" name="Shape 6236"/>
        <p:cNvGrpSpPr/>
        <p:nvPr/>
      </p:nvGrpSpPr>
      <p:grpSpPr>
        <a:xfrm>
          <a:off x="0" y="0"/>
          <a:ext cx="0" cy="0"/>
          <a:chOff x="0" y="0"/>
          <a:chExt cx="0" cy="0"/>
        </a:xfrm>
      </p:grpSpPr>
      <p:sp>
        <p:nvSpPr>
          <p:cNvPr id="6237" name="Google Shape;6237;p208"/>
          <p:cNvSpPr txBox="1">
            <a:spLocks noGrp="1"/>
          </p:cNvSpPr>
          <p:nvPr>
            <p:ph type="subTitle" idx="1"/>
          </p:nvPr>
        </p:nvSpPr>
        <p:spPr>
          <a:xfrm>
            <a:off x="5418600" y="2257442"/>
            <a:ext cx="3002400" cy="477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300"/>
              <a:buNone/>
              <a:defRPr sz="14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None/>
              <a:defRPr sz="1700"/>
            </a:lvl4pPr>
            <a:lvl5pPr lvl="4" algn="ctr">
              <a:lnSpc>
                <a:spcPct val="100000"/>
              </a:lnSpc>
              <a:spcBef>
                <a:spcPts val="0"/>
              </a:spcBef>
              <a:spcAft>
                <a:spcPts val="0"/>
              </a:spcAft>
              <a:buSzPts val="1700"/>
              <a:buNone/>
              <a:defRPr sz="1700"/>
            </a:lvl5pPr>
            <a:lvl6pPr lvl="5" algn="ctr">
              <a:lnSpc>
                <a:spcPct val="100000"/>
              </a:lnSpc>
              <a:spcBef>
                <a:spcPts val="0"/>
              </a:spcBef>
              <a:spcAft>
                <a:spcPts val="0"/>
              </a:spcAft>
              <a:buSzPts val="1700"/>
              <a:buNone/>
              <a:defRPr sz="1700"/>
            </a:lvl6pPr>
            <a:lvl7pPr lvl="6" algn="ctr">
              <a:lnSpc>
                <a:spcPct val="100000"/>
              </a:lnSpc>
              <a:spcBef>
                <a:spcPts val="0"/>
              </a:spcBef>
              <a:spcAft>
                <a:spcPts val="0"/>
              </a:spcAft>
              <a:buSzPts val="1700"/>
              <a:buNone/>
              <a:defRPr sz="1700"/>
            </a:lvl7pPr>
            <a:lvl8pPr lvl="7" algn="ctr">
              <a:lnSpc>
                <a:spcPct val="100000"/>
              </a:lnSpc>
              <a:spcBef>
                <a:spcPts val="0"/>
              </a:spcBef>
              <a:spcAft>
                <a:spcPts val="0"/>
              </a:spcAft>
              <a:buSzPts val="1700"/>
              <a:buNone/>
              <a:defRPr sz="1700"/>
            </a:lvl8pPr>
            <a:lvl9pPr lvl="8" algn="ctr">
              <a:lnSpc>
                <a:spcPct val="100000"/>
              </a:lnSpc>
              <a:spcBef>
                <a:spcPts val="0"/>
              </a:spcBef>
              <a:spcAft>
                <a:spcPts val="0"/>
              </a:spcAft>
              <a:buSzPts val="1700"/>
              <a:buNone/>
              <a:defRPr sz="1700"/>
            </a:lvl9pPr>
          </a:lstStyle>
          <a:p>
            <a:endParaRPr/>
          </a:p>
        </p:txBody>
      </p:sp>
      <p:sp>
        <p:nvSpPr>
          <p:cNvPr id="6238" name="Google Shape;6238;p208"/>
          <p:cNvSpPr txBox="1">
            <a:spLocks noGrp="1"/>
          </p:cNvSpPr>
          <p:nvPr>
            <p:ph type="title"/>
          </p:nvPr>
        </p:nvSpPr>
        <p:spPr>
          <a:xfrm>
            <a:off x="1074295" y="1403322"/>
            <a:ext cx="904500" cy="476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6239" name="Google Shape;6239;p208"/>
          <p:cNvSpPr txBox="1">
            <a:spLocks noGrp="1"/>
          </p:cNvSpPr>
          <p:nvPr>
            <p:ph type="subTitle" idx="2"/>
          </p:nvPr>
        </p:nvSpPr>
        <p:spPr>
          <a:xfrm>
            <a:off x="5418600" y="3112011"/>
            <a:ext cx="3002400" cy="477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240" name="Google Shape;6240;p208"/>
          <p:cNvSpPr txBox="1">
            <a:spLocks noGrp="1"/>
          </p:cNvSpPr>
          <p:nvPr>
            <p:ph type="title" idx="3"/>
          </p:nvPr>
        </p:nvSpPr>
        <p:spPr>
          <a:xfrm>
            <a:off x="1074295" y="3967031"/>
            <a:ext cx="904500" cy="476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6241" name="Google Shape;6241;p208"/>
          <p:cNvSpPr txBox="1">
            <a:spLocks noGrp="1"/>
          </p:cNvSpPr>
          <p:nvPr>
            <p:ph type="subTitle" idx="4"/>
          </p:nvPr>
        </p:nvSpPr>
        <p:spPr>
          <a:xfrm>
            <a:off x="5418600" y="3966581"/>
            <a:ext cx="3002400" cy="477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242" name="Google Shape;6242;p208"/>
          <p:cNvSpPr txBox="1">
            <a:spLocks noGrp="1"/>
          </p:cNvSpPr>
          <p:nvPr>
            <p:ph type="title" idx="5"/>
          </p:nvPr>
        </p:nvSpPr>
        <p:spPr>
          <a:xfrm>
            <a:off x="1074295" y="3112461"/>
            <a:ext cx="904500" cy="476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6243" name="Google Shape;6243;p208"/>
          <p:cNvSpPr txBox="1">
            <a:spLocks noGrp="1"/>
          </p:cNvSpPr>
          <p:nvPr>
            <p:ph type="title" idx="6"/>
          </p:nvPr>
        </p:nvSpPr>
        <p:spPr>
          <a:xfrm>
            <a:off x="1074295" y="2257892"/>
            <a:ext cx="904500" cy="476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6244" name="Google Shape;6244;p208"/>
          <p:cNvSpPr txBox="1">
            <a:spLocks noGrp="1"/>
          </p:cNvSpPr>
          <p:nvPr>
            <p:ph type="subTitle" idx="7"/>
          </p:nvPr>
        </p:nvSpPr>
        <p:spPr>
          <a:xfrm>
            <a:off x="5418600" y="1402872"/>
            <a:ext cx="3002400" cy="477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6245" name="Google Shape;6245;p208"/>
          <p:cNvSpPr txBox="1">
            <a:spLocks noGrp="1"/>
          </p:cNvSpPr>
          <p:nvPr>
            <p:ph type="title" idx="8"/>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6246" name="Google Shape;6246;p208"/>
          <p:cNvSpPr txBox="1">
            <a:spLocks noGrp="1"/>
          </p:cNvSpPr>
          <p:nvPr>
            <p:ph type="subTitle" idx="9"/>
          </p:nvPr>
        </p:nvSpPr>
        <p:spPr>
          <a:xfrm>
            <a:off x="2624086" y="1527372"/>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200"/>
              <a:buFont typeface="Fredoka"/>
              <a:buNone/>
              <a:defRPr sz="2200">
                <a:latin typeface="Fredoka"/>
                <a:ea typeface="Fredoka"/>
                <a:cs typeface="Fredoka"/>
                <a:sym typeface="Fredoka"/>
              </a:defRPr>
            </a:lvl1pPr>
            <a:lvl2pPr lvl="1" algn="ctr">
              <a:lnSpc>
                <a:spcPct val="100000"/>
              </a:lnSpc>
              <a:spcBef>
                <a:spcPts val="0"/>
              </a:spcBef>
              <a:spcAft>
                <a:spcPts val="0"/>
              </a:spcAft>
              <a:buSzPts val="2200"/>
              <a:buFont typeface="Fredoka"/>
              <a:buNone/>
              <a:defRPr sz="2200">
                <a:latin typeface="Fredoka"/>
                <a:ea typeface="Fredoka"/>
                <a:cs typeface="Fredoka"/>
                <a:sym typeface="Fredoka"/>
              </a:defRPr>
            </a:lvl2pPr>
            <a:lvl3pPr lvl="2" algn="ctr">
              <a:lnSpc>
                <a:spcPct val="100000"/>
              </a:lnSpc>
              <a:spcBef>
                <a:spcPts val="0"/>
              </a:spcBef>
              <a:spcAft>
                <a:spcPts val="0"/>
              </a:spcAft>
              <a:buSzPts val="2200"/>
              <a:buFont typeface="Fredoka"/>
              <a:buNone/>
              <a:defRPr sz="2200">
                <a:latin typeface="Fredoka"/>
                <a:ea typeface="Fredoka"/>
                <a:cs typeface="Fredoka"/>
                <a:sym typeface="Fredoka"/>
              </a:defRPr>
            </a:lvl3pPr>
            <a:lvl4pPr lvl="3" algn="ctr">
              <a:lnSpc>
                <a:spcPct val="100000"/>
              </a:lnSpc>
              <a:spcBef>
                <a:spcPts val="0"/>
              </a:spcBef>
              <a:spcAft>
                <a:spcPts val="0"/>
              </a:spcAft>
              <a:buSzPts val="2200"/>
              <a:buFont typeface="Fredoka"/>
              <a:buNone/>
              <a:defRPr sz="2200">
                <a:latin typeface="Fredoka"/>
                <a:ea typeface="Fredoka"/>
                <a:cs typeface="Fredoka"/>
                <a:sym typeface="Fredoka"/>
              </a:defRPr>
            </a:lvl4pPr>
            <a:lvl5pPr lvl="4" algn="ctr">
              <a:lnSpc>
                <a:spcPct val="100000"/>
              </a:lnSpc>
              <a:spcBef>
                <a:spcPts val="0"/>
              </a:spcBef>
              <a:spcAft>
                <a:spcPts val="0"/>
              </a:spcAft>
              <a:buSzPts val="2200"/>
              <a:buFont typeface="Fredoka"/>
              <a:buNone/>
              <a:defRPr sz="2200">
                <a:latin typeface="Fredoka"/>
                <a:ea typeface="Fredoka"/>
                <a:cs typeface="Fredoka"/>
                <a:sym typeface="Fredoka"/>
              </a:defRPr>
            </a:lvl5pPr>
            <a:lvl6pPr lvl="5" algn="ctr">
              <a:lnSpc>
                <a:spcPct val="100000"/>
              </a:lnSpc>
              <a:spcBef>
                <a:spcPts val="0"/>
              </a:spcBef>
              <a:spcAft>
                <a:spcPts val="0"/>
              </a:spcAft>
              <a:buSzPts val="2200"/>
              <a:buFont typeface="Fredoka"/>
              <a:buNone/>
              <a:defRPr sz="2200">
                <a:latin typeface="Fredoka"/>
                <a:ea typeface="Fredoka"/>
                <a:cs typeface="Fredoka"/>
                <a:sym typeface="Fredoka"/>
              </a:defRPr>
            </a:lvl6pPr>
            <a:lvl7pPr lvl="6" algn="ctr">
              <a:lnSpc>
                <a:spcPct val="100000"/>
              </a:lnSpc>
              <a:spcBef>
                <a:spcPts val="0"/>
              </a:spcBef>
              <a:spcAft>
                <a:spcPts val="0"/>
              </a:spcAft>
              <a:buSzPts val="2200"/>
              <a:buFont typeface="Fredoka"/>
              <a:buNone/>
              <a:defRPr sz="2200">
                <a:latin typeface="Fredoka"/>
                <a:ea typeface="Fredoka"/>
                <a:cs typeface="Fredoka"/>
                <a:sym typeface="Fredoka"/>
              </a:defRPr>
            </a:lvl7pPr>
            <a:lvl8pPr lvl="7" algn="ctr">
              <a:lnSpc>
                <a:spcPct val="100000"/>
              </a:lnSpc>
              <a:spcBef>
                <a:spcPts val="0"/>
              </a:spcBef>
              <a:spcAft>
                <a:spcPts val="0"/>
              </a:spcAft>
              <a:buSzPts val="2200"/>
              <a:buFont typeface="Fredoka"/>
              <a:buNone/>
              <a:defRPr sz="2200">
                <a:latin typeface="Fredoka"/>
                <a:ea typeface="Fredoka"/>
                <a:cs typeface="Fredoka"/>
                <a:sym typeface="Fredoka"/>
              </a:defRPr>
            </a:lvl8pPr>
            <a:lvl9pPr lvl="8" algn="ctr">
              <a:lnSpc>
                <a:spcPct val="100000"/>
              </a:lnSpc>
              <a:spcBef>
                <a:spcPts val="0"/>
              </a:spcBef>
              <a:spcAft>
                <a:spcPts val="0"/>
              </a:spcAft>
              <a:buSzPts val="2200"/>
              <a:buFont typeface="Fredoka"/>
              <a:buNone/>
              <a:defRPr sz="2200">
                <a:latin typeface="Fredoka"/>
                <a:ea typeface="Fredoka"/>
                <a:cs typeface="Fredoka"/>
                <a:sym typeface="Fredoka"/>
              </a:defRPr>
            </a:lvl9pPr>
          </a:lstStyle>
          <a:p>
            <a:endParaRPr/>
          </a:p>
        </p:txBody>
      </p:sp>
      <p:sp>
        <p:nvSpPr>
          <p:cNvPr id="6247" name="Google Shape;6247;p208"/>
          <p:cNvSpPr txBox="1">
            <a:spLocks noGrp="1"/>
          </p:cNvSpPr>
          <p:nvPr>
            <p:ph type="subTitle" idx="13"/>
          </p:nvPr>
        </p:nvSpPr>
        <p:spPr>
          <a:xfrm>
            <a:off x="2624086" y="4091081"/>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200"/>
              <a:buFont typeface="Fredoka"/>
              <a:buNone/>
              <a:defRPr sz="2200">
                <a:latin typeface="Fredoka"/>
                <a:ea typeface="Fredoka"/>
                <a:cs typeface="Fredoka"/>
                <a:sym typeface="Fredoka"/>
              </a:defRPr>
            </a:lvl1pPr>
            <a:lvl2pPr lvl="1" algn="ctr">
              <a:lnSpc>
                <a:spcPct val="100000"/>
              </a:lnSpc>
              <a:spcBef>
                <a:spcPts val="0"/>
              </a:spcBef>
              <a:spcAft>
                <a:spcPts val="0"/>
              </a:spcAft>
              <a:buSzPts val="2200"/>
              <a:buFont typeface="Fredoka"/>
              <a:buNone/>
              <a:defRPr sz="2200">
                <a:latin typeface="Fredoka"/>
                <a:ea typeface="Fredoka"/>
                <a:cs typeface="Fredoka"/>
                <a:sym typeface="Fredoka"/>
              </a:defRPr>
            </a:lvl2pPr>
            <a:lvl3pPr lvl="2" algn="ctr">
              <a:lnSpc>
                <a:spcPct val="100000"/>
              </a:lnSpc>
              <a:spcBef>
                <a:spcPts val="0"/>
              </a:spcBef>
              <a:spcAft>
                <a:spcPts val="0"/>
              </a:spcAft>
              <a:buSzPts val="2200"/>
              <a:buFont typeface="Fredoka"/>
              <a:buNone/>
              <a:defRPr sz="2200">
                <a:latin typeface="Fredoka"/>
                <a:ea typeface="Fredoka"/>
                <a:cs typeface="Fredoka"/>
                <a:sym typeface="Fredoka"/>
              </a:defRPr>
            </a:lvl3pPr>
            <a:lvl4pPr lvl="3" algn="ctr">
              <a:lnSpc>
                <a:spcPct val="100000"/>
              </a:lnSpc>
              <a:spcBef>
                <a:spcPts val="0"/>
              </a:spcBef>
              <a:spcAft>
                <a:spcPts val="0"/>
              </a:spcAft>
              <a:buSzPts val="2200"/>
              <a:buFont typeface="Fredoka"/>
              <a:buNone/>
              <a:defRPr sz="2200">
                <a:latin typeface="Fredoka"/>
                <a:ea typeface="Fredoka"/>
                <a:cs typeface="Fredoka"/>
                <a:sym typeface="Fredoka"/>
              </a:defRPr>
            </a:lvl4pPr>
            <a:lvl5pPr lvl="4" algn="ctr">
              <a:lnSpc>
                <a:spcPct val="100000"/>
              </a:lnSpc>
              <a:spcBef>
                <a:spcPts val="0"/>
              </a:spcBef>
              <a:spcAft>
                <a:spcPts val="0"/>
              </a:spcAft>
              <a:buSzPts val="2200"/>
              <a:buFont typeface="Fredoka"/>
              <a:buNone/>
              <a:defRPr sz="2200">
                <a:latin typeface="Fredoka"/>
                <a:ea typeface="Fredoka"/>
                <a:cs typeface="Fredoka"/>
                <a:sym typeface="Fredoka"/>
              </a:defRPr>
            </a:lvl5pPr>
            <a:lvl6pPr lvl="5" algn="ctr">
              <a:lnSpc>
                <a:spcPct val="100000"/>
              </a:lnSpc>
              <a:spcBef>
                <a:spcPts val="0"/>
              </a:spcBef>
              <a:spcAft>
                <a:spcPts val="0"/>
              </a:spcAft>
              <a:buSzPts val="2200"/>
              <a:buFont typeface="Fredoka"/>
              <a:buNone/>
              <a:defRPr sz="2200">
                <a:latin typeface="Fredoka"/>
                <a:ea typeface="Fredoka"/>
                <a:cs typeface="Fredoka"/>
                <a:sym typeface="Fredoka"/>
              </a:defRPr>
            </a:lvl6pPr>
            <a:lvl7pPr lvl="6" algn="ctr">
              <a:lnSpc>
                <a:spcPct val="100000"/>
              </a:lnSpc>
              <a:spcBef>
                <a:spcPts val="0"/>
              </a:spcBef>
              <a:spcAft>
                <a:spcPts val="0"/>
              </a:spcAft>
              <a:buSzPts val="2200"/>
              <a:buFont typeface="Fredoka"/>
              <a:buNone/>
              <a:defRPr sz="2200">
                <a:latin typeface="Fredoka"/>
                <a:ea typeface="Fredoka"/>
                <a:cs typeface="Fredoka"/>
                <a:sym typeface="Fredoka"/>
              </a:defRPr>
            </a:lvl7pPr>
            <a:lvl8pPr lvl="7" algn="ctr">
              <a:lnSpc>
                <a:spcPct val="100000"/>
              </a:lnSpc>
              <a:spcBef>
                <a:spcPts val="0"/>
              </a:spcBef>
              <a:spcAft>
                <a:spcPts val="0"/>
              </a:spcAft>
              <a:buSzPts val="2200"/>
              <a:buFont typeface="Fredoka"/>
              <a:buNone/>
              <a:defRPr sz="2200">
                <a:latin typeface="Fredoka"/>
                <a:ea typeface="Fredoka"/>
                <a:cs typeface="Fredoka"/>
                <a:sym typeface="Fredoka"/>
              </a:defRPr>
            </a:lvl8pPr>
            <a:lvl9pPr lvl="8" algn="ctr">
              <a:lnSpc>
                <a:spcPct val="100000"/>
              </a:lnSpc>
              <a:spcBef>
                <a:spcPts val="0"/>
              </a:spcBef>
              <a:spcAft>
                <a:spcPts val="0"/>
              </a:spcAft>
              <a:buSzPts val="2200"/>
              <a:buFont typeface="Fredoka"/>
              <a:buNone/>
              <a:defRPr sz="2200">
                <a:latin typeface="Fredoka"/>
                <a:ea typeface="Fredoka"/>
                <a:cs typeface="Fredoka"/>
                <a:sym typeface="Fredoka"/>
              </a:defRPr>
            </a:lvl9pPr>
          </a:lstStyle>
          <a:p>
            <a:endParaRPr/>
          </a:p>
        </p:txBody>
      </p:sp>
      <p:sp>
        <p:nvSpPr>
          <p:cNvPr id="6248" name="Google Shape;6248;p208"/>
          <p:cNvSpPr txBox="1">
            <a:spLocks noGrp="1"/>
          </p:cNvSpPr>
          <p:nvPr>
            <p:ph type="subTitle" idx="14"/>
          </p:nvPr>
        </p:nvSpPr>
        <p:spPr>
          <a:xfrm>
            <a:off x="2624088" y="2381942"/>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200"/>
              <a:buFont typeface="Fredoka"/>
              <a:buNone/>
              <a:defRPr sz="2200">
                <a:latin typeface="Fredoka"/>
                <a:ea typeface="Fredoka"/>
                <a:cs typeface="Fredoka"/>
                <a:sym typeface="Fredoka"/>
              </a:defRPr>
            </a:lvl1pPr>
            <a:lvl2pPr lvl="1" algn="ctr">
              <a:lnSpc>
                <a:spcPct val="100000"/>
              </a:lnSpc>
              <a:spcBef>
                <a:spcPts val="0"/>
              </a:spcBef>
              <a:spcAft>
                <a:spcPts val="0"/>
              </a:spcAft>
              <a:buSzPts val="2200"/>
              <a:buFont typeface="Fredoka"/>
              <a:buNone/>
              <a:defRPr sz="2200">
                <a:latin typeface="Fredoka"/>
                <a:ea typeface="Fredoka"/>
                <a:cs typeface="Fredoka"/>
                <a:sym typeface="Fredoka"/>
              </a:defRPr>
            </a:lvl2pPr>
            <a:lvl3pPr lvl="2" algn="ctr">
              <a:lnSpc>
                <a:spcPct val="100000"/>
              </a:lnSpc>
              <a:spcBef>
                <a:spcPts val="0"/>
              </a:spcBef>
              <a:spcAft>
                <a:spcPts val="0"/>
              </a:spcAft>
              <a:buSzPts val="2200"/>
              <a:buFont typeface="Fredoka"/>
              <a:buNone/>
              <a:defRPr sz="2200">
                <a:latin typeface="Fredoka"/>
                <a:ea typeface="Fredoka"/>
                <a:cs typeface="Fredoka"/>
                <a:sym typeface="Fredoka"/>
              </a:defRPr>
            </a:lvl3pPr>
            <a:lvl4pPr lvl="3" algn="ctr">
              <a:lnSpc>
                <a:spcPct val="100000"/>
              </a:lnSpc>
              <a:spcBef>
                <a:spcPts val="0"/>
              </a:spcBef>
              <a:spcAft>
                <a:spcPts val="0"/>
              </a:spcAft>
              <a:buSzPts val="2200"/>
              <a:buFont typeface="Fredoka"/>
              <a:buNone/>
              <a:defRPr sz="2200">
                <a:latin typeface="Fredoka"/>
                <a:ea typeface="Fredoka"/>
                <a:cs typeface="Fredoka"/>
                <a:sym typeface="Fredoka"/>
              </a:defRPr>
            </a:lvl4pPr>
            <a:lvl5pPr lvl="4" algn="ctr">
              <a:lnSpc>
                <a:spcPct val="100000"/>
              </a:lnSpc>
              <a:spcBef>
                <a:spcPts val="0"/>
              </a:spcBef>
              <a:spcAft>
                <a:spcPts val="0"/>
              </a:spcAft>
              <a:buSzPts val="2200"/>
              <a:buFont typeface="Fredoka"/>
              <a:buNone/>
              <a:defRPr sz="2200">
                <a:latin typeface="Fredoka"/>
                <a:ea typeface="Fredoka"/>
                <a:cs typeface="Fredoka"/>
                <a:sym typeface="Fredoka"/>
              </a:defRPr>
            </a:lvl5pPr>
            <a:lvl6pPr lvl="5" algn="ctr">
              <a:lnSpc>
                <a:spcPct val="100000"/>
              </a:lnSpc>
              <a:spcBef>
                <a:spcPts val="0"/>
              </a:spcBef>
              <a:spcAft>
                <a:spcPts val="0"/>
              </a:spcAft>
              <a:buSzPts val="2200"/>
              <a:buFont typeface="Fredoka"/>
              <a:buNone/>
              <a:defRPr sz="2200">
                <a:latin typeface="Fredoka"/>
                <a:ea typeface="Fredoka"/>
                <a:cs typeface="Fredoka"/>
                <a:sym typeface="Fredoka"/>
              </a:defRPr>
            </a:lvl6pPr>
            <a:lvl7pPr lvl="6" algn="ctr">
              <a:lnSpc>
                <a:spcPct val="100000"/>
              </a:lnSpc>
              <a:spcBef>
                <a:spcPts val="0"/>
              </a:spcBef>
              <a:spcAft>
                <a:spcPts val="0"/>
              </a:spcAft>
              <a:buSzPts val="2200"/>
              <a:buFont typeface="Fredoka"/>
              <a:buNone/>
              <a:defRPr sz="2200">
                <a:latin typeface="Fredoka"/>
                <a:ea typeface="Fredoka"/>
                <a:cs typeface="Fredoka"/>
                <a:sym typeface="Fredoka"/>
              </a:defRPr>
            </a:lvl7pPr>
            <a:lvl8pPr lvl="7" algn="ctr">
              <a:lnSpc>
                <a:spcPct val="100000"/>
              </a:lnSpc>
              <a:spcBef>
                <a:spcPts val="0"/>
              </a:spcBef>
              <a:spcAft>
                <a:spcPts val="0"/>
              </a:spcAft>
              <a:buSzPts val="2200"/>
              <a:buFont typeface="Fredoka"/>
              <a:buNone/>
              <a:defRPr sz="2200">
                <a:latin typeface="Fredoka"/>
                <a:ea typeface="Fredoka"/>
                <a:cs typeface="Fredoka"/>
                <a:sym typeface="Fredoka"/>
              </a:defRPr>
            </a:lvl8pPr>
            <a:lvl9pPr lvl="8" algn="ctr">
              <a:lnSpc>
                <a:spcPct val="100000"/>
              </a:lnSpc>
              <a:spcBef>
                <a:spcPts val="0"/>
              </a:spcBef>
              <a:spcAft>
                <a:spcPts val="0"/>
              </a:spcAft>
              <a:buSzPts val="2200"/>
              <a:buFont typeface="Fredoka"/>
              <a:buNone/>
              <a:defRPr sz="2200">
                <a:latin typeface="Fredoka"/>
                <a:ea typeface="Fredoka"/>
                <a:cs typeface="Fredoka"/>
                <a:sym typeface="Fredoka"/>
              </a:defRPr>
            </a:lvl9pPr>
          </a:lstStyle>
          <a:p>
            <a:endParaRPr/>
          </a:p>
        </p:txBody>
      </p:sp>
      <p:sp>
        <p:nvSpPr>
          <p:cNvPr id="6249" name="Google Shape;6249;p208"/>
          <p:cNvSpPr txBox="1">
            <a:spLocks noGrp="1"/>
          </p:cNvSpPr>
          <p:nvPr>
            <p:ph type="subTitle" idx="15"/>
          </p:nvPr>
        </p:nvSpPr>
        <p:spPr>
          <a:xfrm>
            <a:off x="2624089" y="3236511"/>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200"/>
              <a:buFont typeface="Fredoka"/>
              <a:buNone/>
              <a:defRPr sz="2200">
                <a:latin typeface="Fredoka"/>
                <a:ea typeface="Fredoka"/>
                <a:cs typeface="Fredoka"/>
                <a:sym typeface="Fredoka"/>
              </a:defRPr>
            </a:lvl1pPr>
            <a:lvl2pPr lvl="1" algn="ctr">
              <a:lnSpc>
                <a:spcPct val="100000"/>
              </a:lnSpc>
              <a:spcBef>
                <a:spcPts val="0"/>
              </a:spcBef>
              <a:spcAft>
                <a:spcPts val="0"/>
              </a:spcAft>
              <a:buSzPts val="2200"/>
              <a:buFont typeface="Fredoka"/>
              <a:buNone/>
              <a:defRPr sz="2200">
                <a:latin typeface="Fredoka"/>
                <a:ea typeface="Fredoka"/>
                <a:cs typeface="Fredoka"/>
                <a:sym typeface="Fredoka"/>
              </a:defRPr>
            </a:lvl2pPr>
            <a:lvl3pPr lvl="2" algn="ctr">
              <a:lnSpc>
                <a:spcPct val="100000"/>
              </a:lnSpc>
              <a:spcBef>
                <a:spcPts val="0"/>
              </a:spcBef>
              <a:spcAft>
                <a:spcPts val="0"/>
              </a:spcAft>
              <a:buSzPts val="2200"/>
              <a:buFont typeface="Fredoka"/>
              <a:buNone/>
              <a:defRPr sz="2200">
                <a:latin typeface="Fredoka"/>
                <a:ea typeface="Fredoka"/>
                <a:cs typeface="Fredoka"/>
                <a:sym typeface="Fredoka"/>
              </a:defRPr>
            </a:lvl3pPr>
            <a:lvl4pPr lvl="3" algn="ctr">
              <a:lnSpc>
                <a:spcPct val="100000"/>
              </a:lnSpc>
              <a:spcBef>
                <a:spcPts val="0"/>
              </a:spcBef>
              <a:spcAft>
                <a:spcPts val="0"/>
              </a:spcAft>
              <a:buSzPts val="2200"/>
              <a:buFont typeface="Fredoka"/>
              <a:buNone/>
              <a:defRPr sz="2200">
                <a:latin typeface="Fredoka"/>
                <a:ea typeface="Fredoka"/>
                <a:cs typeface="Fredoka"/>
                <a:sym typeface="Fredoka"/>
              </a:defRPr>
            </a:lvl4pPr>
            <a:lvl5pPr lvl="4" algn="ctr">
              <a:lnSpc>
                <a:spcPct val="100000"/>
              </a:lnSpc>
              <a:spcBef>
                <a:spcPts val="0"/>
              </a:spcBef>
              <a:spcAft>
                <a:spcPts val="0"/>
              </a:spcAft>
              <a:buSzPts val="2200"/>
              <a:buFont typeface="Fredoka"/>
              <a:buNone/>
              <a:defRPr sz="2200">
                <a:latin typeface="Fredoka"/>
                <a:ea typeface="Fredoka"/>
                <a:cs typeface="Fredoka"/>
                <a:sym typeface="Fredoka"/>
              </a:defRPr>
            </a:lvl5pPr>
            <a:lvl6pPr lvl="5" algn="ctr">
              <a:lnSpc>
                <a:spcPct val="100000"/>
              </a:lnSpc>
              <a:spcBef>
                <a:spcPts val="0"/>
              </a:spcBef>
              <a:spcAft>
                <a:spcPts val="0"/>
              </a:spcAft>
              <a:buSzPts val="2200"/>
              <a:buFont typeface="Fredoka"/>
              <a:buNone/>
              <a:defRPr sz="2200">
                <a:latin typeface="Fredoka"/>
                <a:ea typeface="Fredoka"/>
                <a:cs typeface="Fredoka"/>
                <a:sym typeface="Fredoka"/>
              </a:defRPr>
            </a:lvl6pPr>
            <a:lvl7pPr lvl="6" algn="ctr">
              <a:lnSpc>
                <a:spcPct val="100000"/>
              </a:lnSpc>
              <a:spcBef>
                <a:spcPts val="0"/>
              </a:spcBef>
              <a:spcAft>
                <a:spcPts val="0"/>
              </a:spcAft>
              <a:buSzPts val="2200"/>
              <a:buFont typeface="Fredoka"/>
              <a:buNone/>
              <a:defRPr sz="2200">
                <a:latin typeface="Fredoka"/>
                <a:ea typeface="Fredoka"/>
                <a:cs typeface="Fredoka"/>
                <a:sym typeface="Fredoka"/>
              </a:defRPr>
            </a:lvl7pPr>
            <a:lvl8pPr lvl="7" algn="ctr">
              <a:lnSpc>
                <a:spcPct val="100000"/>
              </a:lnSpc>
              <a:spcBef>
                <a:spcPts val="0"/>
              </a:spcBef>
              <a:spcAft>
                <a:spcPts val="0"/>
              </a:spcAft>
              <a:buSzPts val="2200"/>
              <a:buFont typeface="Fredoka"/>
              <a:buNone/>
              <a:defRPr sz="2200">
                <a:latin typeface="Fredoka"/>
                <a:ea typeface="Fredoka"/>
                <a:cs typeface="Fredoka"/>
                <a:sym typeface="Fredoka"/>
              </a:defRPr>
            </a:lvl8pPr>
            <a:lvl9pPr lvl="8" algn="ctr">
              <a:lnSpc>
                <a:spcPct val="100000"/>
              </a:lnSpc>
              <a:spcBef>
                <a:spcPts val="0"/>
              </a:spcBef>
              <a:spcAft>
                <a:spcPts val="0"/>
              </a:spcAft>
              <a:buSzPts val="2200"/>
              <a:buFont typeface="Fredoka"/>
              <a:buNone/>
              <a:defRPr sz="2200">
                <a:latin typeface="Fredoka"/>
                <a:ea typeface="Fredoka"/>
                <a:cs typeface="Fredoka"/>
                <a:sym typeface="Fredoka"/>
              </a:defRPr>
            </a:lvl9pPr>
          </a:lstStyle>
          <a:p>
            <a:endParaRPr/>
          </a:p>
        </p:txBody>
      </p:sp>
      <p:sp>
        <p:nvSpPr>
          <p:cNvPr id="6250" name="Google Shape;6250;p208"/>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Section header 1">
  <p:cSld name="CUSTOM_13">
    <p:bg>
      <p:bgPr>
        <a:solidFill>
          <a:schemeClr val="dk2"/>
        </a:solidFill>
        <a:effectLst/>
      </p:bgPr>
    </p:bg>
    <p:spTree>
      <p:nvGrpSpPr>
        <p:cNvPr id="1" name="Shape 6251"/>
        <p:cNvGrpSpPr/>
        <p:nvPr/>
      </p:nvGrpSpPr>
      <p:grpSpPr>
        <a:xfrm>
          <a:off x="0" y="0"/>
          <a:ext cx="0" cy="0"/>
          <a:chOff x="0" y="0"/>
          <a:chExt cx="0" cy="0"/>
        </a:xfrm>
      </p:grpSpPr>
      <p:sp>
        <p:nvSpPr>
          <p:cNvPr id="6252" name="Google Shape;6252;p209"/>
          <p:cNvSpPr txBox="1">
            <a:spLocks noGrp="1"/>
          </p:cNvSpPr>
          <p:nvPr>
            <p:ph type="subTitle" idx="1"/>
          </p:nvPr>
        </p:nvSpPr>
        <p:spPr>
          <a:xfrm>
            <a:off x="2977500" y="2789525"/>
            <a:ext cx="3189000" cy="5721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6253" name="Google Shape;6253;p209"/>
          <p:cNvSpPr txBox="1">
            <a:spLocks noGrp="1"/>
          </p:cNvSpPr>
          <p:nvPr>
            <p:ph type="title"/>
          </p:nvPr>
        </p:nvSpPr>
        <p:spPr>
          <a:xfrm>
            <a:off x="2977500" y="1816025"/>
            <a:ext cx="2740200" cy="801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2pPr>
            <a:lvl3pPr lvl="2"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3pPr>
            <a:lvl4pPr lvl="3"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4pPr>
            <a:lvl5pPr lvl="4"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5pPr>
            <a:lvl6pPr lvl="5"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6pPr>
            <a:lvl7pPr lvl="6"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7pPr>
            <a:lvl8pPr lvl="7"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8pPr>
            <a:lvl9pPr lvl="8"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9pPr>
          </a:lstStyle>
          <a:p>
            <a:endParaRPr/>
          </a:p>
        </p:txBody>
      </p:sp>
      <p:sp>
        <p:nvSpPr>
          <p:cNvPr id="6254" name="Google Shape;6254;p209"/>
          <p:cNvSpPr txBox="1">
            <a:spLocks noGrp="1"/>
          </p:cNvSpPr>
          <p:nvPr>
            <p:ph type="title" idx="2"/>
          </p:nvPr>
        </p:nvSpPr>
        <p:spPr>
          <a:xfrm>
            <a:off x="2977500" y="1143125"/>
            <a:ext cx="1068900" cy="6162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5000"/>
              <a:buNone/>
              <a:defRPr sz="5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grpSp>
        <p:nvGrpSpPr>
          <p:cNvPr id="6255" name="Google Shape;6255;p209"/>
          <p:cNvGrpSpPr/>
          <p:nvPr/>
        </p:nvGrpSpPr>
        <p:grpSpPr>
          <a:xfrm>
            <a:off x="-39975" y="2617936"/>
            <a:ext cx="9260906" cy="3172787"/>
            <a:chOff x="-3387" y="2679279"/>
            <a:chExt cx="9148381" cy="3111796"/>
          </a:xfrm>
        </p:grpSpPr>
        <p:grpSp>
          <p:nvGrpSpPr>
            <p:cNvPr id="6256" name="Google Shape;6256;p209"/>
            <p:cNvGrpSpPr/>
            <p:nvPr/>
          </p:nvGrpSpPr>
          <p:grpSpPr>
            <a:xfrm>
              <a:off x="-3387" y="2679279"/>
              <a:ext cx="9148381" cy="3111796"/>
              <a:chOff x="-3387" y="2679279"/>
              <a:chExt cx="9148381" cy="3111796"/>
            </a:xfrm>
          </p:grpSpPr>
          <p:sp>
            <p:nvSpPr>
              <p:cNvPr id="6257" name="Google Shape;6257;p209"/>
              <p:cNvSpPr/>
              <p:nvPr/>
            </p:nvSpPr>
            <p:spPr>
              <a:xfrm>
                <a:off x="1520" y="2679279"/>
                <a:ext cx="9143426" cy="2991226"/>
              </a:xfrm>
              <a:custGeom>
                <a:avLst/>
                <a:gdLst/>
                <a:ahLst/>
                <a:cxnLst/>
                <a:rect l="l" t="t" r="r" b="b"/>
                <a:pathLst>
                  <a:path w="188904" h="61799" extrusionOk="0">
                    <a:moveTo>
                      <a:pt x="6187" y="1"/>
                    </a:moveTo>
                    <a:cubicBezTo>
                      <a:pt x="2875" y="1"/>
                      <a:pt x="0" y="772"/>
                      <a:pt x="0" y="772"/>
                    </a:cubicBezTo>
                    <a:lnTo>
                      <a:pt x="0" y="61799"/>
                    </a:lnTo>
                    <a:lnTo>
                      <a:pt x="188903" y="61799"/>
                    </a:lnTo>
                    <a:lnTo>
                      <a:pt x="188903" y="886"/>
                    </a:lnTo>
                    <a:cubicBezTo>
                      <a:pt x="188903" y="886"/>
                      <a:pt x="188662" y="876"/>
                      <a:pt x="188235" y="876"/>
                    </a:cubicBezTo>
                    <a:cubicBezTo>
                      <a:pt x="185678" y="876"/>
                      <a:pt x="176478" y="1212"/>
                      <a:pt x="172935" y="5902"/>
                    </a:cubicBezTo>
                    <a:cubicBezTo>
                      <a:pt x="168801" y="11376"/>
                      <a:pt x="168379" y="14538"/>
                      <a:pt x="155697" y="15700"/>
                    </a:cubicBezTo>
                    <a:cubicBezTo>
                      <a:pt x="143613" y="16805"/>
                      <a:pt x="139163" y="28337"/>
                      <a:pt x="128531" y="28337"/>
                    </a:cubicBezTo>
                    <a:cubicBezTo>
                      <a:pt x="128005" y="28337"/>
                      <a:pt x="127464" y="28309"/>
                      <a:pt x="126906" y="28250"/>
                    </a:cubicBezTo>
                    <a:cubicBezTo>
                      <a:pt x="119986" y="27516"/>
                      <a:pt x="115377" y="25965"/>
                      <a:pt x="109626" y="25965"/>
                    </a:cubicBezTo>
                    <a:cubicBezTo>
                      <a:pt x="105541" y="25965"/>
                      <a:pt x="100880" y="26747"/>
                      <a:pt x="94404" y="29162"/>
                    </a:cubicBezTo>
                    <a:cubicBezTo>
                      <a:pt x="90150" y="30749"/>
                      <a:pt x="86203" y="31400"/>
                      <a:pt x="82627" y="31400"/>
                    </a:cubicBezTo>
                    <a:cubicBezTo>
                      <a:pt x="73096" y="31400"/>
                      <a:pt x="66198" y="26776"/>
                      <a:pt x="63124" y="22920"/>
                    </a:cubicBezTo>
                    <a:cubicBezTo>
                      <a:pt x="58897" y="17618"/>
                      <a:pt x="57865" y="16905"/>
                      <a:pt x="50725" y="15423"/>
                    </a:cubicBezTo>
                    <a:cubicBezTo>
                      <a:pt x="43587" y="13941"/>
                      <a:pt x="42929" y="12287"/>
                      <a:pt x="39077" y="8012"/>
                    </a:cubicBezTo>
                    <a:cubicBezTo>
                      <a:pt x="36987" y="5691"/>
                      <a:pt x="34812" y="4462"/>
                      <a:pt x="32360" y="4462"/>
                    </a:cubicBezTo>
                    <a:cubicBezTo>
                      <a:pt x="30295" y="4462"/>
                      <a:pt x="28033" y="5333"/>
                      <a:pt x="25457" y="7157"/>
                    </a:cubicBezTo>
                    <a:cubicBezTo>
                      <a:pt x="24063" y="8144"/>
                      <a:pt x="22899" y="8552"/>
                      <a:pt x="21868" y="8552"/>
                    </a:cubicBezTo>
                    <a:cubicBezTo>
                      <a:pt x="18731" y="8552"/>
                      <a:pt x="16828" y="4772"/>
                      <a:pt x="13434" y="2026"/>
                    </a:cubicBezTo>
                    <a:cubicBezTo>
                      <a:pt x="11484" y="449"/>
                      <a:pt x="8709" y="1"/>
                      <a:pt x="6187"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8" name="Google Shape;6258;p209"/>
              <p:cNvSpPr/>
              <p:nvPr/>
            </p:nvSpPr>
            <p:spPr>
              <a:xfrm>
                <a:off x="3588533" y="3798538"/>
                <a:ext cx="431557" cy="606967"/>
              </a:xfrm>
              <a:custGeom>
                <a:avLst/>
                <a:gdLst/>
                <a:ahLst/>
                <a:cxnLst/>
                <a:rect l="l" t="t" r="r" b="b"/>
                <a:pathLst>
                  <a:path w="8916" h="12540" extrusionOk="0">
                    <a:moveTo>
                      <a:pt x="3849" y="0"/>
                    </a:moveTo>
                    <a:cubicBezTo>
                      <a:pt x="3704" y="0"/>
                      <a:pt x="3558" y="31"/>
                      <a:pt x="3424" y="96"/>
                    </a:cubicBezTo>
                    <a:cubicBezTo>
                      <a:pt x="3178" y="214"/>
                      <a:pt x="3001" y="474"/>
                      <a:pt x="2890" y="766"/>
                    </a:cubicBezTo>
                    <a:cubicBezTo>
                      <a:pt x="2882" y="771"/>
                      <a:pt x="2872" y="776"/>
                      <a:pt x="2862" y="781"/>
                    </a:cubicBezTo>
                    <a:cubicBezTo>
                      <a:pt x="2785" y="832"/>
                      <a:pt x="2724" y="899"/>
                      <a:pt x="2672" y="964"/>
                    </a:cubicBezTo>
                    <a:cubicBezTo>
                      <a:pt x="2606" y="1043"/>
                      <a:pt x="2565" y="1135"/>
                      <a:pt x="2524" y="1230"/>
                    </a:cubicBezTo>
                    <a:cubicBezTo>
                      <a:pt x="2489" y="1311"/>
                      <a:pt x="2457" y="1393"/>
                      <a:pt x="2434" y="1477"/>
                    </a:cubicBezTo>
                    <a:cubicBezTo>
                      <a:pt x="2374" y="1459"/>
                      <a:pt x="2314" y="1451"/>
                      <a:pt x="2255" y="1451"/>
                    </a:cubicBezTo>
                    <a:cubicBezTo>
                      <a:pt x="1586" y="1451"/>
                      <a:pt x="968" y="2485"/>
                      <a:pt x="794" y="3003"/>
                    </a:cubicBezTo>
                    <a:cubicBezTo>
                      <a:pt x="531" y="3788"/>
                      <a:pt x="647" y="4048"/>
                      <a:pt x="1122" y="4642"/>
                    </a:cubicBezTo>
                    <a:cubicBezTo>
                      <a:pt x="84" y="4746"/>
                      <a:pt x="0" y="7145"/>
                      <a:pt x="860" y="7494"/>
                    </a:cubicBezTo>
                    <a:cubicBezTo>
                      <a:pt x="1019" y="7558"/>
                      <a:pt x="1447" y="7493"/>
                      <a:pt x="1546" y="7574"/>
                    </a:cubicBezTo>
                    <a:cubicBezTo>
                      <a:pt x="1725" y="7720"/>
                      <a:pt x="1613" y="8116"/>
                      <a:pt x="1699" y="8322"/>
                    </a:cubicBezTo>
                    <a:cubicBezTo>
                      <a:pt x="1795" y="8557"/>
                      <a:pt x="1978" y="8782"/>
                      <a:pt x="2162" y="8954"/>
                    </a:cubicBezTo>
                    <a:cubicBezTo>
                      <a:pt x="2474" y="9246"/>
                      <a:pt x="2813" y="9408"/>
                      <a:pt x="3165" y="9408"/>
                    </a:cubicBezTo>
                    <a:cubicBezTo>
                      <a:pt x="3395" y="9408"/>
                      <a:pt x="3630" y="9338"/>
                      <a:pt x="3866" y="9190"/>
                    </a:cubicBezTo>
                    <a:cubicBezTo>
                      <a:pt x="3956" y="9399"/>
                      <a:pt x="4076" y="9480"/>
                      <a:pt x="4202" y="9480"/>
                    </a:cubicBezTo>
                    <a:cubicBezTo>
                      <a:pt x="4374" y="9480"/>
                      <a:pt x="4557" y="9332"/>
                      <a:pt x="4691" y="9156"/>
                    </a:cubicBezTo>
                    <a:cubicBezTo>
                      <a:pt x="4701" y="9468"/>
                      <a:pt x="4711" y="9779"/>
                      <a:pt x="4722" y="10083"/>
                    </a:cubicBezTo>
                    <a:lnTo>
                      <a:pt x="4749" y="10724"/>
                    </a:lnTo>
                    <a:lnTo>
                      <a:pt x="4751" y="10745"/>
                    </a:lnTo>
                    <a:cubicBezTo>
                      <a:pt x="4762" y="11029"/>
                      <a:pt x="4776" y="11311"/>
                      <a:pt x="4784" y="11594"/>
                    </a:cubicBezTo>
                    <a:cubicBezTo>
                      <a:pt x="4792" y="11820"/>
                      <a:pt x="4796" y="12043"/>
                      <a:pt x="4798" y="12269"/>
                    </a:cubicBezTo>
                    <a:lnTo>
                      <a:pt x="4798" y="12315"/>
                    </a:lnTo>
                    <a:lnTo>
                      <a:pt x="4798" y="12539"/>
                    </a:lnTo>
                    <a:lnTo>
                      <a:pt x="5168" y="12539"/>
                    </a:lnTo>
                    <a:cubicBezTo>
                      <a:pt x="5164" y="12411"/>
                      <a:pt x="5162" y="12283"/>
                      <a:pt x="5159" y="12154"/>
                    </a:cubicBezTo>
                    <a:cubicBezTo>
                      <a:pt x="5155" y="12031"/>
                      <a:pt x="5149" y="11907"/>
                      <a:pt x="5141" y="11784"/>
                    </a:cubicBezTo>
                    <a:lnTo>
                      <a:pt x="5138" y="11742"/>
                    </a:lnTo>
                    <a:lnTo>
                      <a:pt x="5131" y="11605"/>
                    </a:lnTo>
                    <a:cubicBezTo>
                      <a:pt x="5119" y="11407"/>
                      <a:pt x="5106" y="11206"/>
                      <a:pt x="5096" y="11006"/>
                    </a:cubicBezTo>
                    <a:cubicBezTo>
                      <a:pt x="5085" y="10810"/>
                      <a:pt x="5074" y="10616"/>
                      <a:pt x="5064" y="10421"/>
                    </a:cubicBezTo>
                    <a:cubicBezTo>
                      <a:pt x="5064" y="10205"/>
                      <a:pt x="5062" y="9989"/>
                      <a:pt x="5061" y="9771"/>
                    </a:cubicBezTo>
                    <a:lnTo>
                      <a:pt x="5061" y="9662"/>
                    </a:lnTo>
                    <a:lnTo>
                      <a:pt x="5060" y="9513"/>
                    </a:lnTo>
                    <a:cubicBezTo>
                      <a:pt x="5059" y="9349"/>
                      <a:pt x="5056" y="9185"/>
                      <a:pt x="5052" y="9023"/>
                    </a:cubicBezTo>
                    <a:lnTo>
                      <a:pt x="5050" y="8914"/>
                    </a:lnTo>
                    <a:lnTo>
                      <a:pt x="5050" y="8899"/>
                    </a:lnTo>
                    <a:lnTo>
                      <a:pt x="5045" y="8654"/>
                    </a:lnTo>
                    <a:lnTo>
                      <a:pt x="5045" y="8654"/>
                    </a:lnTo>
                    <a:cubicBezTo>
                      <a:pt x="5302" y="8736"/>
                      <a:pt x="5616" y="8826"/>
                      <a:pt x="5891" y="8826"/>
                    </a:cubicBezTo>
                    <a:cubicBezTo>
                      <a:pt x="6257" y="8826"/>
                      <a:pt x="6553" y="8667"/>
                      <a:pt x="6553" y="8118"/>
                    </a:cubicBezTo>
                    <a:cubicBezTo>
                      <a:pt x="6732" y="8292"/>
                      <a:pt x="6920" y="8363"/>
                      <a:pt x="7101" y="8363"/>
                    </a:cubicBezTo>
                    <a:cubicBezTo>
                      <a:pt x="7926" y="8363"/>
                      <a:pt x="8610" y="6872"/>
                      <a:pt x="7707" y="6769"/>
                    </a:cubicBezTo>
                    <a:lnTo>
                      <a:pt x="7707" y="6769"/>
                    </a:lnTo>
                    <a:cubicBezTo>
                      <a:pt x="7739" y="6772"/>
                      <a:pt x="7770" y="6774"/>
                      <a:pt x="7801" y="6774"/>
                    </a:cubicBezTo>
                    <a:cubicBezTo>
                      <a:pt x="8837" y="6774"/>
                      <a:pt x="8915" y="4893"/>
                      <a:pt x="7806" y="4746"/>
                    </a:cubicBezTo>
                    <a:cubicBezTo>
                      <a:pt x="8028" y="4415"/>
                      <a:pt x="8194" y="3932"/>
                      <a:pt x="8096" y="3525"/>
                    </a:cubicBezTo>
                    <a:cubicBezTo>
                      <a:pt x="7930" y="2833"/>
                      <a:pt x="7375" y="2818"/>
                      <a:pt x="6808" y="2656"/>
                    </a:cubicBezTo>
                    <a:cubicBezTo>
                      <a:pt x="7183" y="2022"/>
                      <a:pt x="6946" y="1517"/>
                      <a:pt x="6338" y="1083"/>
                    </a:cubicBezTo>
                    <a:cubicBezTo>
                      <a:pt x="6086" y="904"/>
                      <a:pt x="5704" y="685"/>
                      <a:pt x="5357" y="685"/>
                    </a:cubicBezTo>
                    <a:cubicBezTo>
                      <a:pt x="5236" y="685"/>
                      <a:pt x="5119" y="711"/>
                      <a:pt x="5014" y="776"/>
                    </a:cubicBezTo>
                    <a:cubicBezTo>
                      <a:pt x="4964" y="745"/>
                      <a:pt x="4913" y="715"/>
                      <a:pt x="4859" y="691"/>
                    </a:cubicBezTo>
                    <a:lnTo>
                      <a:pt x="4842" y="683"/>
                    </a:lnTo>
                    <a:cubicBezTo>
                      <a:pt x="4721" y="271"/>
                      <a:pt x="4285" y="0"/>
                      <a:pt x="384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9" name="Google Shape;6259;p209"/>
              <p:cNvSpPr/>
              <p:nvPr/>
            </p:nvSpPr>
            <p:spPr>
              <a:xfrm>
                <a:off x="3196763" y="3930435"/>
                <a:ext cx="292884" cy="411905"/>
              </a:xfrm>
              <a:custGeom>
                <a:avLst/>
                <a:gdLst/>
                <a:ahLst/>
                <a:cxnLst/>
                <a:rect l="l" t="t" r="r" b="b"/>
                <a:pathLst>
                  <a:path w="6051" h="8510" extrusionOk="0">
                    <a:moveTo>
                      <a:pt x="2612" y="0"/>
                    </a:moveTo>
                    <a:cubicBezTo>
                      <a:pt x="2514" y="0"/>
                      <a:pt x="2415" y="21"/>
                      <a:pt x="2324" y="65"/>
                    </a:cubicBezTo>
                    <a:cubicBezTo>
                      <a:pt x="2157" y="146"/>
                      <a:pt x="2038" y="322"/>
                      <a:pt x="1962" y="521"/>
                    </a:cubicBezTo>
                    <a:cubicBezTo>
                      <a:pt x="1956" y="524"/>
                      <a:pt x="1949" y="527"/>
                      <a:pt x="1942" y="531"/>
                    </a:cubicBezTo>
                    <a:cubicBezTo>
                      <a:pt x="1891" y="565"/>
                      <a:pt x="1851" y="611"/>
                      <a:pt x="1813" y="655"/>
                    </a:cubicBezTo>
                    <a:cubicBezTo>
                      <a:pt x="1770" y="708"/>
                      <a:pt x="1740" y="770"/>
                      <a:pt x="1714" y="835"/>
                    </a:cubicBezTo>
                    <a:cubicBezTo>
                      <a:pt x="1690" y="890"/>
                      <a:pt x="1668" y="945"/>
                      <a:pt x="1653" y="1002"/>
                    </a:cubicBezTo>
                    <a:cubicBezTo>
                      <a:pt x="1612" y="990"/>
                      <a:pt x="1572" y="985"/>
                      <a:pt x="1532" y="985"/>
                    </a:cubicBezTo>
                    <a:cubicBezTo>
                      <a:pt x="1079" y="985"/>
                      <a:pt x="659" y="1687"/>
                      <a:pt x="541" y="2038"/>
                    </a:cubicBezTo>
                    <a:cubicBezTo>
                      <a:pt x="361" y="2572"/>
                      <a:pt x="441" y="2748"/>
                      <a:pt x="762" y="3150"/>
                    </a:cubicBezTo>
                    <a:cubicBezTo>
                      <a:pt x="59" y="3221"/>
                      <a:pt x="1" y="4850"/>
                      <a:pt x="585" y="5086"/>
                    </a:cubicBezTo>
                    <a:cubicBezTo>
                      <a:pt x="693" y="5131"/>
                      <a:pt x="982" y="5085"/>
                      <a:pt x="1050" y="5141"/>
                    </a:cubicBezTo>
                    <a:cubicBezTo>
                      <a:pt x="1172" y="5239"/>
                      <a:pt x="1096" y="5508"/>
                      <a:pt x="1153" y="5648"/>
                    </a:cubicBezTo>
                    <a:cubicBezTo>
                      <a:pt x="1219" y="5807"/>
                      <a:pt x="1344" y="5960"/>
                      <a:pt x="1468" y="6077"/>
                    </a:cubicBezTo>
                    <a:cubicBezTo>
                      <a:pt x="1681" y="6276"/>
                      <a:pt x="1910" y="6386"/>
                      <a:pt x="2148" y="6386"/>
                    </a:cubicBezTo>
                    <a:cubicBezTo>
                      <a:pt x="2304" y="6386"/>
                      <a:pt x="2464" y="6338"/>
                      <a:pt x="2625" y="6238"/>
                    </a:cubicBezTo>
                    <a:cubicBezTo>
                      <a:pt x="2686" y="6380"/>
                      <a:pt x="2767" y="6434"/>
                      <a:pt x="2853" y="6434"/>
                    </a:cubicBezTo>
                    <a:cubicBezTo>
                      <a:pt x="2969" y="6434"/>
                      <a:pt x="3093" y="6334"/>
                      <a:pt x="3185" y="6214"/>
                    </a:cubicBezTo>
                    <a:cubicBezTo>
                      <a:pt x="3190" y="6427"/>
                      <a:pt x="3198" y="6638"/>
                      <a:pt x="3206" y="6844"/>
                    </a:cubicBezTo>
                    <a:cubicBezTo>
                      <a:pt x="3211" y="6990"/>
                      <a:pt x="3217" y="7134"/>
                      <a:pt x="3223" y="7279"/>
                    </a:cubicBezTo>
                    <a:lnTo>
                      <a:pt x="3225" y="7293"/>
                    </a:lnTo>
                    <a:cubicBezTo>
                      <a:pt x="3234" y="7485"/>
                      <a:pt x="3242" y="7676"/>
                      <a:pt x="3248" y="7869"/>
                    </a:cubicBezTo>
                    <a:cubicBezTo>
                      <a:pt x="3254" y="8021"/>
                      <a:pt x="3256" y="8174"/>
                      <a:pt x="3258" y="8327"/>
                    </a:cubicBezTo>
                    <a:lnTo>
                      <a:pt x="3258" y="8358"/>
                    </a:lnTo>
                    <a:lnTo>
                      <a:pt x="3258" y="8510"/>
                    </a:lnTo>
                    <a:lnTo>
                      <a:pt x="3507" y="8510"/>
                    </a:lnTo>
                    <a:cubicBezTo>
                      <a:pt x="3505" y="8422"/>
                      <a:pt x="3504" y="8336"/>
                      <a:pt x="3501" y="8248"/>
                    </a:cubicBezTo>
                    <a:cubicBezTo>
                      <a:pt x="3500" y="8165"/>
                      <a:pt x="3495" y="8081"/>
                      <a:pt x="3490" y="7998"/>
                    </a:cubicBezTo>
                    <a:lnTo>
                      <a:pt x="3489" y="7969"/>
                    </a:lnTo>
                    <a:lnTo>
                      <a:pt x="3484" y="7876"/>
                    </a:lnTo>
                    <a:cubicBezTo>
                      <a:pt x="3476" y="7741"/>
                      <a:pt x="3468" y="7604"/>
                      <a:pt x="3460" y="7469"/>
                    </a:cubicBezTo>
                    <a:cubicBezTo>
                      <a:pt x="3453" y="7337"/>
                      <a:pt x="3445" y="7206"/>
                      <a:pt x="3439" y="7073"/>
                    </a:cubicBezTo>
                    <a:cubicBezTo>
                      <a:pt x="3439" y="6927"/>
                      <a:pt x="3438" y="6779"/>
                      <a:pt x="3436" y="6631"/>
                    </a:cubicBezTo>
                    <a:lnTo>
                      <a:pt x="3436" y="6557"/>
                    </a:lnTo>
                    <a:lnTo>
                      <a:pt x="3434" y="6456"/>
                    </a:lnTo>
                    <a:cubicBezTo>
                      <a:pt x="3433" y="6345"/>
                      <a:pt x="3432" y="6234"/>
                      <a:pt x="3429" y="6123"/>
                    </a:cubicBezTo>
                    <a:lnTo>
                      <a:pt x="3428" y="6049"/>
                    </a:lnTo>
                    <a:lnTo>
                      <a:pt x="3428" y="6039"/>
                    </a:lnTo>
                    <a:lnTo>
                      <a:pt x="3424" y="5873"/>
                    </a:lnTo>
                    <a:lnTo>
                      <a:pt x="3424" y="5873"/>
                    </a:lnTo>
                    <a:cubicBezTo>
                      <a:pt x="3599" y="5929"/>
                      <a:pt x="3812" y="5990"/>
                      <a:pt x="3998" y="5990"/>
                    </a:cubicBezTo>
                    <a:cubicBezTo>
                      <a:pt x="4247" y="5990"/>
                      <a:pt x="4448" y="5881"/>
                      <a:pt x="4448" y="5508"/>
                    </a:cubicBezTo>
                    <a:lnTo>
                      <a:pt x="4448" y="5508"/>
                    </a:lnTo>
                    <a:cubicBezTo>
                      <a:pt x="4569" y="5625"/>
                      <a:pt x="4697" y="5674"/>
                      <a:pt x="4819" y="5674"/>
                    </a:cubicBezTo>
                    <a:cubicBezTo>
                      <a:pt x="5379" y="5674"/>
                      <a:pt x="5843" y="4662"/>
                      <a:pt x="5232" y="4592"/>
                    </a:cubicBezTo>
                    <a:lnTo>
                      <a:pt x="5232" y="4592"/>
                    </a:lnTo>
                    <a:cubicBezTo>
                      <a:pt x="5254" y="4594"/>
                      <a:pt x="5275" y="4595"/>
                      <a:pt x="5295" y="4595"/>
                    </a:cubicBezTo>
                    <a:cubicBezTo>
                      <a:pt x="5997" y="4595"/>
                      <a:pt x="6051" y="3319"/>
                      <a:pt x="5297" y="3219"/>
                    </a:cubicBezTo>
                    <a:cubicBezTo>
                      <a:pt x="5448" y="2995"/>
                      <a:pt x="5560" y="2668"/>
                      <a:pt x="5494" y="2391"/>
                    </a:cubicBezTo>
                    <a:cubicBezTo>
                      <a:pt x="5383" y="1922"/>
                      <a:pt x="5005" y="1911"/>
                      <a:pt x="4621" y="1801"/>
                    </a:cubicBezTo>
                    <a:cubicBezTo>
                      <a:pt x="4874" y="1372"/>
                      <a:pt x="4715" y="1028"/>
                      <a:pt x="4302" y="734"/>
                    </a:cubicBezTo>
                    <a:cubicBezTo>
                      <a:pt x="4131" y="613"/>
                      <a:pt x="3871" y="464"/>
                      <a:pt x="3636" y="464"/>
                    </a:cubicBezTo>
                    <a:cubicBezTo>
                      <a:pt x="3554" y="464"/>
                      <a:pt x="3474" y="483"/>
                      <a:pt x="3403" y="526"/>
                    </a:cubicBezTo>
                    <a:cubicBezTo>
                      <a:pt x="3370" y="506"/>
                      <a:pt x="3336" y="485"/>
                      <a:pt x="3298" y="468"/>
                    </a:cubicBezTo>
                    <a:lnTo>
                      <a:pt x="3287" y="462"/>
                    </a:lnTo>
                    <a:cubicBezTo>
                      <a:pt x="3205" y="184"/>
                      <a:pt x="2908" y="0"/>
                      <a:pt x="26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0" name="Google Shape;6260;p209"/>
              <p:cNvSpPr/>
              <p:nvPr/>
            </p:nvSpPr>
            <p:spPr>
              <a:xfrm>
                <a:off x="4125752" y="3941761"/>
                <a:ext cx="360453" cy="507016"/>
              </a:xfrm>
              <a:custGeom>
                <a:avLst/>
                <a:gdLst/>
                <a:ahLst/>
                <a:cxnLst/>
                <a:rect l="l" t="t" r="r" b="b"/>
                <a:pathLst>
                  <a:path w="7447" h="10475" extrusionOk="0">
                    <a:moveTo>
                      <a:pt x="4234" y="1"/>
                    </a:moveTo>
                    <a:cubicBezTo>
                      <a:pt x="3869" y="1"/>
                      <a:pt x="3505" y="226"/>
                      <a:pt x="3403" y="569"/>
                    </a:cubicBezTo>
                    <a:lnTo>
                      <a:pt x="3389" y="575"/>
                    </a:lnTo>
                    <a:cubicBezTo>
                      <a:pt x="3344" y="596"/>
                      <a:pt x="3302" y="621"/>
                      <a:pt x="3260" y="647"/>
                    </a:cubicBezTo>
                    <a:cubicBezTo>
                      <a:pt x="3172" y="593"/>
                      <a:pt x="3074" y="570"/>
                      <a:pt x="2972" y="570"/>
                    </a:cubicBezTo>
                    <a:cubicBezTo>
                      <a:pt x="2682" y="570"/>
                      <a:pt x="2364" y="753"/>
                      <a:pt x="2153" y="904"/>
                    </a:cubicBezTo>
                    <a:cubicBezTo>
                      <a:pt x="1646" y="1265"/>
                      <a:pt x="1448" y="1688"/>
                      <a:pt x="1760" y="2218"/>
                    </a:cubicBezTo>
                    <a:cubicBezTo>
                      <a:pt x="1286" y="2352"/>
                      <a:pt x="823" y="2364"/>
                      <a:pt x="684" y="2944"/>
                    </a:cubicBezTo>
                    <a:cubicBezTo>
                      <a:pt x="604" y="3284"/>
                      <a:pt x="740" y="3687"/>
                      <a:pt x="928" y="3964"/>
                    </a:cubicBezTo>
                    <a:cubicBezTo>
                      <a:pt x="1" y="4087"/>
                      <a:pt x="66" y="5658"/>
                      <a:pt x="931" y="5658"/>
                    </a:cubicBezTo>
                    <a:cubicBezTo>
                      <a:pt x="956" y="5658"/>
                      <a:pt x="982" y="5656"/>
                      <a:pt x="1008" y="5654"/>
                    </a:cubicBezTo>
                    <a:lnTo>
                      <a:pt x="1008" y="5654"/>
                    </a:lnTo>
                    <a:cubicBezTo>
                      <a:pt x="256" y="5740"/>
                      <a:pt x="826" y="6985"/>
                      <a:pt x="1516" y="6985"/>
                    </a:cubicBezTo>
                    <a:cubicBezTo>
                      <a:pt x="1667" y="6985"/>
                      <a:pt x="1824" y="6925"/>
                      <a:pt x="1974" y="6780"/>
                    </a:cubicBezTo>
                    <a:lnTo>
                      <a:pt x="1974" y="6780"/>
                    </a:lnTo>
                    <a:cubicBezTo>
                      <a:pt x="1971" y="7239"/>
                      <a:pt x="2218" y="7373"/>
                      <a:pt x="2524" y="7373"/>
                    </a:cubicBezTo>
                    <a:cubicBezTo>
                      <a:pt x="2753" y="7373"/>
                      <a:pt x="3016" y="7298"/>
                      <a:pt x="3231" y="7229"/>
                    </a:cubicBezTo>
                    <a:lnTo>
                      <a:pt x="3231" y="7229"/>
                    </a:lnTo>
                    <a:lnTo>
                      <a:pt x="3226" y="7434"/>
                    </a:lnTo>
                    <a:lnTo>
                      <a:pt x="3226" y="7447"/>
                    </a:lnTo>
                    <a:lnTo>
                      <a:pt x="3225" y="7537"/>
                    </a:lnTo>
                    <a:cubicBezTo>
                      <a:pt x="3223" y="7673"/>
                      <a:pt x="3220" y="7810"/>
                      <a:pt x="3219" y="7946"/>
                    </a:cubicBezTo>
                    <a:lnTo>
                      <a:pt x="3217" y="8071"/>
                    </a:lnTo>
                    <a:lnTo>
                      <a:pt x="3217" y="8162"/>
                    </a:lnTo>
                    <a:cubicBezTo>
                      <a:pt x="3216" y="8345"/>
                      <a:pt x="3215" y="8525"/>
                      <a:pt x="3215" y="8706"/>
                    </a:cubicBezTo>
                    <a:cubicBezTo>
                      <a:pt x="3207" y="8868"/>
                      <a:pt x="3198" y="9032"/>
                      <a:pt x="3188" y="9194"/>
                    </a:cubicBezTo>
                    <a:cubicBezTo>
                      <a:pt x="3179" y="9361"/>
                      <a:pt x="3169" y="9527"/>
                      <a:pt x="3160" y="9695"/>
                    </a:cubicBezTo>
                    <a:lnTo>
                      <a:pt x="3153" y="9809"/>
                    </a:lnTo>
                    <a:lnTo>
                      <a:pt x="3151" y="9844"/>
                    </a:lnTo>
                    <a:cubicBezTo>
                      <a:pt x="3144" y="9947"/>
                      <a:pt x="3139" y="10050"/>
                      <a:pt x="3137" y="10153"/>
                    </a:cubicBezTo>
                    <a:cubicBezTo>
                      <a:pt x="3134" y="10260"/>
                      <a:pt x="3132" y="10368"/>
                      <a:pt x="3130" y="10474"/>
                    </a:cubicBezTo>
                    <a:lnTo>
                      <a:pt x="3439" y="10474"/>
                    </a:lnTo>
                    <a:lnTo>
                      <a:pt x="3439" y="10287"/>
                    </a:lnTo>
                    <a:lnTo>
                      <a:pt x="3439" y="10248"/>
                    </a:lnTo>
                    <a:cubicBezTo>
                      <a:pt x="3442" y="10060"/>
                      <a:pt x="3444" y="9873"/>
                      <a:pt x="3451" y="9684"/>
                    </a:cubicBezTo>
                    <a:cubicBezTo>
                      <a:pt x="3458" y="9449"/>
                      <a:pt x="3469" y="9212"/>
                      <a:pt x="3479" y="8975"/>
                    </a:cubicBezTo>
                    <a:lnTo>
                      <a:pt x="3480" y="8957"/>
                    </a:lnTo>
                    <a:cubicBezTo>
                      <a:pt x="3488" y="8778"/>
                      <a:pt x="3495" y="8600"/>
                      <a:pt x="3502" y="8422"/>
                    </a:cubicBezTo>
                    <a:cubicBezTo>
                      <a:pt x="3513" y="8167"/>
                      <a:pt x="3520" y="7909"/>
                      <a:pt x="3528" y="7646"/>
                    </a:cubicBezTo>
                    <a:cubicBezTo>
                      <a:pt x="3641" y="7793"/>
                      <a:pt x="3794" y="7917"/>
                      <a:pt x="3937" y="7917"/>
                    </a:cubicBezTo>
                    <a:cubicBezTo>
                      <a:pt x="4043" y="7917"/>
                      <a:pt x="4143" y="7850"/>
                      <a:pt x="4218" y="7675"/>
                    </a:cubicBezTo>
                    <a:cubicBezTo>
                      <a:pt x="4416" y="7799"/>
                      <a:pt x="4612" y="7857"/>
                      <a:pt x="4804" y="7857"/>
                    </a:cubicBezTo>
                    <a:cubicBezTo>
                      <a:pt x="5097" y="7857"/>
                      <a:pt x="5380" y="7722"/>
                      <a:pt x="5640" y="7476"/>
                    </a:cubicBezTo>
                    <a:cubicBezTo>
                      <a:pt x="5794" y="7332"/>
                      <a:pt x="5946" y="7145"/>
                      <a:pt x="6028" y="6949"/>
                    </a:cubicBezTo>
                    <a:cubicBezTo>
                      <a:pt x="6099" y="6776"/>
                      <a:pt x="6006" y="6446"/>
                      <a:pt x="6155" y="6324"/>
                    </a:cubicBezTo>
                    <a:cubicBezTo>
                      <a:pt x="6239" y="6257"/>
                      <a:pt x="6595" y="6312"/>
                      <a:pt x="6728" y="6257"/>
                    </a:cubicBezTo>
                    <a:cubicBezTo>
                      <a:pt x="7447" y="5967"/>
                      <a:pt x="7377" y="3963"/>
                      <a:pt x="6510" y="3874"/>
                    </a:cubicBezTo>
                    <a:cubicBezTo>
                      <a:pt x="6906" y="3379"/>
                      <a:pt x="7002" y="3161"/>
                      <a:pt x="6783" y="2506"/>
                    </a:cubicBezTo>
                    <a:cubicBezTo>
                      <a:pt x="6637" y="2073"/>
                      <a:pt x="6121" y="1210"/>
                      <a:pt x="5563" y="1210"/>
                    </a:cubicBezTo>
                    <a:cubicBezTo>
                      <a:pt x="5514" y="1210"/>
                      <a:pt x="5464" y="1217"/>
                      <a:pt x="5414" y="1231"/>
                    </a:cubicBezTo>
                    <a:cubicBezTo>
                      <a:pt x="5394" y="1161"/>
                      <a:pt x="5368" y="1093"/>
                      <a:pt x="5339" y="1026"/>
                    </a:cubicBezTo>
                    <a:cubicBezTo>
                      <a:pt x="5306" y="946"/>
                      <a:pt x="5270" y="870"/>
                      <a:pt x="5215" y="803"/>
                    </a:cubicBezTo>
                    <a:cubicBezTo>
                      <a:pt x="5171" y="750"/>
                      <a:pt x="5120" y="694"/>
                      <a:pt x="5058" y="652"/>
                    </a:cubicBezTo>
                    <a:cubicBezTo>
                      <a:pt x="5049" y="647"/>
                      <a:pt x="5042" y="643"/>
                      <a:pt x="5034" y="639"/>
                    </a:cubicBezTo>
                    <a:cubicBezTo>
                      <a:pt x="4941" y="395"/>
                      <a:pt x="4793" y="179"/>
                      <a:pt x="4589" y="80"/>
                    </a:cubicBezTo>
                    <a:cubicBezTo>
                      <a:pt x="4477" y="26"/>
                      <a:pt x="4355" y="1"/>
                      <a:pt x="4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1" name="Google Shape;6261;p209"/>
              <p:cNvSpPr/>
              <p:nvPr/>
            </p:nvSpPr>
            <p:spPr>
              <a:xfrm>
                <a:off x="4519987" y="4068091"/>
                <a:ext cx="308130" cy="433638"/>
              </a:xfrm>
              <a:custGeom>
                <a:avLst/>
                <a:gdLst/>
                <a:ahLst/>
                <a:cxnLst/>
                <a:rect l="l" t="t" r="r" b="b"/>
                <a:pathLst>
                  <a:path w="6366" h="8959" extrusionOk="0">
                    <a:moveTo>
                      <a:pt x="2748" y="1"/>
                    </a:moveTo>
                    <a:cubicBezTo>
                      <a:pt x="2644" y="1"/>
                      <a:pt x="2540" y="22"/>
                      <a:pt x="2445" y="69"/>
                    </a:cubicBezTo>
                    <a:cubicBezTo>
                      <a:pt x="2270" y="153"/>
                      <a:pt x="2143" y="338"/>
                      <a:pt x="2064" y="547"/>
                    </a:cubicBezTo>
                    <a:cubicBezTo>
                      <a:pt x="2057" y="552"/>
                      <a:pt x="2050" y="554"/>
                      <a:pt x="2044" y="558"/>
                    </a:cubicBezTo>
                    <a:cubicBezTo>
                      <a:pt x="1990" y="594"/>
                      <a:pt x="1947" y="641"/>
                      <a:pt x="1909" y="687"/>
                    </a:cubicBezTo>
                    <a:cubicBezTo>
                      <a:pt x="1863" y="744"/>
                      <a:pt x="1833" y="810"/>
                      <a:pt x="1803" y="878"/>
                    </a:cubicBezTo>
                    <a:cubicBezTo>
                      <a:pt x="1778" y="936"/>
                      <a:pt x="1756" y="994"/>
                      <a:pt x="1738" y="1054"/>
                    </a:cubicBezTo>
                    <a:cubicBezTo>
                      <a:pt x="1696" y="1042"/>
                      <a:pt x="1653" y="1036"/>
                      <a:pt x="1611" y="1036"/>
                    </a:cubicBezTo>
                    <a:cubicBezTo>
                      <a:pt x="1135" y="1036"/>
                      <a:pt x="693" y="1775"/>
                      <a:pt x="568" y="2145"/>
                    </a:cubicBezTo>
                    <a:cubicBezTo>
                      <a:pt x="380" y="2705"/>
                      <a:pt x="463" y="2891"/>
                      <a:pt x="802" y="3315"/>
                    </a:cubicBezTo>
                    <a:cubicBezTo>
                      <a:pt x="61" y="3390"/>
                      <a:pt x="1" y="5104"/>
                      <a:pt x="615" y="5353"/>
                    </a:cubicBezTo>
                    <a:cubicBezTo>
                      <a:pt x="728" y="5399"/>
                      <a:pt x="1035" y="5353"/>
                      <a:pt x="1106" y="5410"/>
                    </a:cubicBezTo>
                    <a:cubicBezTo>
                      <a:pt x="1233" y="5513"/>
                      <a:pt x="1153" y="5799"/>
                      <a:pt x="1214" y="5945"/>
                    </a:cubicBezTo>
                    <a:cubicBezTo>
                      <a:pt x="1282" y="6114"/>
                      <a:pt x="1413" y="6273"/>
                      <a:pt x="1545" y="6397"/>
                    </a:cubicBezTo>
                    <a:cubicBezTo>
                      <a:pt x="1768" y="6605"/>
                      <a:pt x="2009" y="6720"/>
                      <a:pt x="2260" y="6720"/>
                    </a:cubicBezTo>
                    <a:cubicBezTo>
                      <a:pt x="2424" y="6720"/>
                      <a:pt x="2592" y="6671"/>
                      <a:pt x="2761" y="6566"/>
                    </a:cubicBezTo>
                    <a:cubicBezTo>
                      <a:pt x="2825" y="6715"/>
                      <a:pt x="2910" y="6772"/>
                      <a:pt x="3001" y="6772"/>
                    </a:cubicBezTo>
                    <a:cubicBezTo>
                      <a:pt x="3123" y="6772"/>
                      <a:pt x="3254" y="6667"/>
                      <a:pt x="3351" y="6541"/>
                    </a:cubicBezTo>
                    <a:cubicBezTo>
                      <a:pt x="3357" y="6764"/>
                      <a:pt x="3363" y="6985"/>
                      <a:pt x="3373" y="7202"/>
                    </a:cubicBezTo>
                    <a:cubicBezTo>
                      <a:pt x="3379" y="7356"/>
                      <a:pt x="3385" y="7508"/>
                      <a:pt x="3392" y="7661"/>
                    </a:cubicBezTo>
                    <a:lnTo>
                      <a:pt x="3393" y="7676"/>
                    </a:lnTo>
                    <a:cubicBezTo>
                      <a:pt x="3403" y="7879"/>
                      <a:pt x="3411" y="8081"/>
                      <a:pt x="3418" y="8283"/>
                    </a:cubicBezTo>
                    <a:cubicBezTo>
                      <a:pt x="3424" y="8443"/>
                      <a:pt x="3425" y="8603"/>
                      <a:pt x="3428" y="8764"/>
                    </a:cubicBezTo>
                    <a:lnTo>
                      <a:pt x="3428" y="8797"/>
                    </a:lnTo>
                    <a:lnTo>
                      <a:pt x="3428" y="8958"/>
                    </a:lnTo>
                    <a:lnTo>
                      <a:pt x="3692" y="8958"/>
                    </a:lnTo>
                    <a:cubicBezTo>
                      <a:pt x="3689" y="8866"/>
                      <a:pt x="3688" y="8775"/>
                      <a:pt x="3686" y="8683"/>
                    </a:cubicBezTo>
                    <a:cubicBezTo>
                      <a:pt x="3683" y="8595"/>
                      <a:pt x="3677" y="8505"/>
                      <a:pt x="3672" y="8417"/>
                    </a:cubicBezTo>
                    <a:lnTo>
                      <a:pt x="3671" y="8389"/>
                    </a:lnTo>
                    <a:lnTo>
                      <a:pt x="3666" y="8291"/>
                    </a:lnTo>
                    <a:cubicBezTo>
                      <a:pt x="3658" y="8148"/>
                      <a:pt x="3650" y="8004"/>
                      <a:pt x="3641" y="7862"/>
                    </a:cubicBezTo>
                    <a:cubicBezTo>
                      <a:pt x="3634" y="7723"/>
                      <a:pt x="3625" y="7584"/>
                      <a:pt x="3619" y="7445"/>
                    </a:cubicBezTo>
                    <a:cubicBezTo>
                      <a:pt x="3619" y="7291"/>
                      <a:pt x="3617" y="7136"/>
                      <a:pt x="3616" y="6980"/>
                    </a:cubicBezTo>
                    <a:lnTo>
                      <a:pt x="3616" y="6902"/>
                    </a:lnTo>
                    <a:lnTo>
                      <a:pt x="3615" y="6794"/>
                    </a:lnTo>
                    <a:cubicBezTo>
                      <a:pt x="3614" y="6679"/>
                      <a:pt x="3611" y="6562"/>
                      <a:pt x="3608" y="6444"/>
                    </a:cubicBezTo>
                    <a:lnTo>
                      <a:pt x="3606" y="6367"/>
                    </a:lnTo>
                    <a:lnTo>
                      <a:pt x="3606" y="6357"/>
                    </a:lnTo>
                    <a:lnTo>
                      <a:pt x="3603" y="6182"/>
                    </a:lnTo>
                    <a:lnTo>
                      <a:pt x="3603" y="6182"/>
                    </a:lnTo>
                    <a:cubicBezTo>
                      <a:pt x="3787" y="6240"/>
                      <a:pt x="4010" y="6304"/>
                      <a:pt x="4206" y="6304"/>
                    </a:cubicBezTo>
                    <a:cubicBezTo>
                      <a:pt x="4468" y="6304"/>
                      <a:pt x="4679" y="6190"/>
                      <a:pt x="4677" y="5796"/>
                    </a:cubicBezTo>
                    <a:lnTo>
                      <a:pt x="4677" y="5796"/>
                    </a:lnTo>
                    <a:cubicBezTo>
                      <a:pt x="4806" y="5921"/>
                      <a:pt x="4940" y="5972"/>
                      <a:pt x="5069" y="5972"/>
                    </a:cubicBezTo>
                    <a:cubicBezTo>
                      <a:pt x="5659" y="5972"/>
                      <a:pt x="6147" y="4907"/>
                      <a:pt x="5503" y="4833"/>
                    </a:cubicBezTo>
                    <a:lnTo>
                      <a:pt x="5503" y="4833"/>
                    </a:lnTo>
                    <a:cubicBezTo>
                      <a:pt x="5526" y="4836"/>
                      <a:pt x="5548" y="4837"/>
                      <a:pt x="5569" y="4837"/>
                    </a:cubicBezTo>
                    <a:cubicBezTo>
                      <a:pt x="6309" y="4837"/>
                      <a:pt x="6366" y="3493"/>
                      <a:pt x="5572" y="3389"/>
                    </a:cubicBezTo>
                    <a:cubicBezTo>
                      <a:pt x="5732" y="3153"/>
                      <a:pt x="5850" y="2808"/>
                      <a:pt x="5781" y="2516"/>
                    </a:cubicBezTo>
                    <a:cubicBezTo>
                      <a:pt x="5663" y="2022"/>
                      <a:pt x="5267" y="2011"/>
                      <a:pt x="4861" y="1896"/>
                    </a:cubicBezTo>
                    <a:cubicBezTo>
                      <a:pt x="5129" y="1443"/>
                      <a:pt x="4959" y="1082"/>
                      <a:pt x="4525" y="773"/>
                    </a:cubicBezTo>
                    <a:cubicBezTo>
                      <a:pt x="4344" y="644"/>
                      <a:pt x="4071" y="487"/>
                      <a:pt x="3824" y="487"/>
                    </a:cubicBezTo>
                    <a:cubicBezTo>
                      <a:pt x="3737" y="487"/>
                      <a:pt x="3654" y="506"/>
                      <a:pt x="3579" y="553"/>
                    </a:cubicBezTo>
                    <a:cubicBezTo>
                      <a:pt x="3544" y="531"/>
                      <a:pt x="3508" y="510"/>
                      <a:pt x="3469" y="492"/>
                    </a:cubicBezTo>
                    <a:lnTo>
                      <a:pt x="3457" y="487"/>
                    </a:lnTo>
                    <a:cubicBezTo>
                      <a:pt x="3371" y="193"/>
                      <a:pt x="3060" y="1"/>
                      <a:pt x="274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262" name="Google Shape;6262;p209"/>
              <p:cNvGrpSpPr/>
              <p:nvPr/>
            </p:nvGrpSpPr>
            <p:grpSpPr>
              <a:xfrm>
                <a:off x="5565177" y="4130386"/>
                <a:ext cx="344916" cy="314907"/>
                <a:chOff x="5563802" y="4129561"/>
                <a:chExt cx="344916" cy="314907"/>
              </a:xfrm>
            </p:grpSpPr>
            <p:sp>
              <p:nvSpPr>
                <p:cNvPr id="6263" name="Google Shape;6263;p209"/>
                <p:cNvSpPr/>
                <p:nvPr/>
              </p:nvSpPr>
              <p:spPr>
                <a:xfrm>
                  <a:off x="5563802" y="4129561"/>
                  <a:ext cx="344916" cy="314907"/>
                </a:xfrm>
                <a:custGeom>
                  <a:avLst/>
                  <a:gdLst/>
                  <a:ahLst/>
                  <a:cxnLst/>
                  <a:rect l="l" t="t" r="r" b="b"/>
                  <a:pathLst>
                    <a:path w="7126" h="6506" extrusionOk="0">
                      <a:moveTo>
                        <a:pt x="5864" y="1"/>
                      </a:moveTo>
                      <a:lnTo>
                        <a:pt x="5850" y="2"/>
                      </a:lnTo>
                      <a:lnTo>
                        <a:pt x="5843" y="2"/>
                      </a:lnTo>
                      <a:cubicBezTo>
                        <a:pt x="5834" y="2"/>
                        <a:pt x="5828" y="4"/>
                        <a:pt x="5822" y="4"/>
                      </a:cubicBezTo>
                      <a:lnTo>
                        <a:pt x="5791" y="7"/>
                      </a:lnTo>
                      <a:lnTo>
                        <a:pt x="5772" y="11"/>
                      </a:lnTo>
                      <a:lnTo>
                        <a:pt x="5766" y="12"/>
                      </a:lnTo>
                      <a:cubicBezTo>
                        <a:pt x="5751" y="16"/>
                        <a:pt x="5736" y="22"/>
                        <a:pt x="5724" y="28"/>
                      </a:cubicBezTo>
                      <a:lnTo>
                        <a:pt x="5697" y="38"/>
                      </a:lnTo>
                      <a:cubicBezTo>
                        <a:pt x="5692" y="41"/>
                        <a:pt x="5688" y="42"/>
                        <a:pt x="5683" y="45"/>
                      </a:cubicBezTo>
                      <a:lnTo>
                        <a:pt x="5677" y="47"/>
                      </a:lnTo>
                      <a:cubicBezTo>
                        <a:pt x="5666" y="52"/>
                        <a:pt x="5654" y="57"/>
                        <a:pt x="5644" y="63"/>
                      </a:cubicBezTo>
                      <a:lnTo>
                        <a:pt x="5630" y="69"/>
                      </a:lnTo>
                      <a:lnTo>
                        <a:pt x="5615" y="77"/>
                      </a:lnTo>
                      <a:lnTo>
                        <a:pt x="5605" y="82"/>
                      </a:lnTo>
                      <a:lnTo>
                        <a:pt x="5594" y="87"/>
                      </a:lnTo>
                      <a:lnTo>
                        <a:pt x="5580" y="94"/>
                      </a:lnTo>
                      <a:lnTo>
                        <a:pt x="5566" y="103"/>
                      </a:lnTo>
                      <a:cubicBezTo>
                        <a:pt x="5559" y="107"/>
                        <a:pt x="5556" y="108"/>
                        <a:pt x="5553" y="109"/>
                      </a:cubicBezTo>
                      <a:cubicBezTo>
                        <a:pt x="5536" y="118"/>
                        <a:pt x="5520" y="128"/>
                        <a:pt x="5504" y="138"/>
                      </a:cubicBezTo>
                      <a:lnTo>
                        <a:pt x="5500" y="140"/>
                      </a:lnTo>
                      <a:cubicBezTo>
                        <a:pt x="5497" y="143"/>
                        <a:pt x="5493" y="144"/>
                        <a:pt x="5492" y="144"/>
                      </a:cubicBezTo>
                      <a:cubicBezTo>
                        <a:pt x="5486" y="149"/>
                        <a:pt x="5478" y="153"/>
                        <a:pt x="5472" y="158"/>
                      </a:cubicBezTo>
                      <a:lnTo>
                        <a:pt x="5427" y="187"/>
                      </a:lnTo>
                      <a:cubicBezTo>
                        <a:pt x="5415" y="195"/>
                        <a:pt x="5405" y="203"/>
                        <a:pt x="5394" y="211"/>
                      </a:cubicBezTo>
                      <a:lnTo>
                        <a:pt x="5383" y="218"/>
                      </a:lnTo>
                      <a:cubicBezTo>
                        <a:pt x="5363" y="232"/>
                        <a:pt x="5343" y="249"/>
                        <a:pt x="5324" y="264"/>
                      </a:cubicBezTo>
                      <a:cubicBezTo>
                        <a:pt x="5309" y="277"/>
                        <a:pt x="5296" y="289"/>
                        <a:pt x="5281" y="302"/>
                      </a:cubicBezTo>
                      <a:cubicBezTo>
                        <a:pt x="5268" y="315"/>
                        <a:pt x="5255" y="329"/>
                        <a:pt x="5237" y="347"/>
                      </a:cubicBezTo>
                      <a:cubicBezTo>
                        <a:pt x="5224" y="362"/>
                        <a:pt x="5210" y="380"/>
                        <a:pt x="5198" y="396"/>
                      </a:cubicBezTo>
                      <a:cubicBezTo>
                        <a:pt x="5191" y="405"/>
                        <a:pt x="5183" y="414"/>
                        <a:pt x="5177" y="423"/>
                      </a:cubicBezTo>
                      <a:lnTo>
                        <a:pt x="5174" y="427"/>
                      </a:lnTo>
                      <a:cubicBezTo>
                        <a:pt x="5168" y="436"/>
                        <a:pt x="5162" y="444"/>
                        <a:pt x="5157" y="453"/>
                      </a:cubicBezTo>
                      <a:lnTo>
                        <a:pt x="5146" y="468"/>
                      </a:lnTo>
                      <a:lnTo>
                        <a:pt x="5129" y="494"/>
                      </a:lnTo>
                      <a:lnTo>
                        <a:pt x="5113" y="519"/>
                      </a:lnTo>
                      <a:lnTo>
                        <a:pt x="5107" y="529"/>
                      </a:lnTo>
                      <a:lnTo>
                        <a:pt x="5076" y="583"/>
                      </a:lnTo>
                      <a:cubicBezTo>
                        <a:pt x="5070" y="594"/>
                        <a:pt x="5064" y="604"/>
                        <a:pt x="5059" y="617"/>
                      </a:cubicBezTo>
                      <a:lnTo>
                        <a:pt x="5038" y="654"/>
                      </a:lnTo>
                      <a:lnTo>
                        <a:pt x="5030" y="668"/>
                      </a:lnTo>
                      <a:cubicBezTo>
                        <a:pt x="5025" y="676"/>
                        <a:pt x="5020" y="686"/>
                        <a:pt x="5016" y="695"/>
                      </a:cubicBezTo>
                      <a:lnTo>
                        <a:pt x="5010" y="704"/>
                      </a:lnTo>
                      <a:lnTo>
                        <a:pt x="4993" y="738"/>
                      </a:lnTo>
                      <a:lnTo>
                        <a:pt x="4984" y="757"/>
                      </a:lnTo>
                      <a:lnTo>
                        <a:pt x="4976" y="773"/>
                      </a:lnTo>
                      <a:lnTo>
                        <a:pt x="4973" y="779"/>
                      </a:lnTo>
                      <a:lnTo>
                        <a:pt x="4969" y="789"/>
                      </a:lnTo>
                      <a:cubicBezTo>
                        <a:pt x="4959" y="812"/>
                        <a:pt x="4949" y="834"/>
                        <a:pt x="4940" y="857"/>
                      </a:cubicBezTo>
                      <a:cubicBezTo>
                        <a:pt x="4930" y="882"/>
                        <a:pt x="4921" y="910"/>
                        <a:pt x="4913" y="936"/>
                      </a:cubicBezTo>
                      <a:cubicBezTo>
                        <a:pt x="4911" y="946"/>
                        <a:pt x="4906" y="956"/>
                        <a:pt x="4904" y="967"/>
                      </a:cubicBezTo>
                      <a:lnTo>
                        <a:pt x="4900" y="982"/>
                      </a:lnTo>
                      <a:lnTo>
                        <a:pt x="4896" y="998"/>
                      </a:lnTo>
                      <a:cubicBezTo>
                        <a:pt x="4894" y="1008"/>
                        <a:pt x="4891" y="1016"/>
                        <a:pt x="4890" y="1026"/>
                      </a:cubicBezTo>
                      <a:lnTo>
                        <a:pt x="4884" y="1054"/>
                      </a:lnTo>
                      <a:lnTo>
                        <a:pt x="4877" y="1086"/>
                      </a:lnTo>
                      <a:cubicBezTo>
                        <a:pt x="4871" y="1108"/>
                        <a:pt x="4868" y="1129"/>
                        <a:pt x="4863" y="1150"/>
                      </a:cubicBezTo>
                      <a:lnTo>
                        <a:pt x="4858" y="1175"/>
                      </a:lnTo>
                      <a:cubicBezTo>
                        <a:pt x="4856" y="1179"/>
                        <a:pt x="4856" y="1181"/>
                        <a:pt x="4856" y="1185"/>
                      </a:cubicBezTo>
                      <a:cubicBezTo>
                        <a:pt x="4854" y="1199"/>
                        <a:pt x="4853" y="1210"/>
                        <a:pt x="4850" y="1220"/>
                      </a:cubicBezTo>
                      <a:cubicBezTo>
                        <a:pt x="4848" y="1237"/>
                        <a:pt x="4844" y="1253"/>
                        <a:pt x="4841" y="1271"/>
                      </a:cubicBezTo>
                      <a:lnTo>
                        <a:pt x="4838" y="1289"/>
                      </a:lnTo>
                      <a:lnTo>
                        <a:pt x="4837" y="1299"/>
                      </a:lnTo>
                      <a:lnTo>
                        <a:pt x="4829" y="1348"/>
                      </a:lnTo>
                      <a:cubicBezTo>
                        <a:pt x="4825" y="1370"/>
                        <a:pt x="4822" y="1395"/>
                        <a:pt x="4818" y="1418"/>
                      </a:cubicBezTo>
                      <a:cubicBezTo>
                        <a:pt x="4815" y="1435"/>
                        <a:pt x="4813" y="1451"/>
                        <a:pt x="4812" y="1467"/>
                      </a:cubicBezTo>
                      <a:lnTo>
                        <a:pt x="4809" y="1485"/>
                      </a:lnTo>
                      <a:cubicBezTo>
                        <a:pt x="4808" y="1495"/>
                        <a:pt x="4807" y="1504"/>
                        <a:pt x="4804" y="1514"/>
                      </a:cubicBezTo>
                      <a:lnTo>
                        <a:pt x="4802" y="1533"/>
                      </a:lnTo>
                      <a:cubicBezTo>
                        <a:pt x="4801" y="1540"/>
                        <a:pt x="4801" y="1549"/>
                        <a:pt x="4799" y="1555"/>
                      </a:cubicBezTo>
                      <a:cubicBezTo>
                        <a:pt x="4798" y="1562"/>
                        <a:pt x="4796" y="1570"/>
                        <a:pt x="4793" y="1576"/>
                      </a:cubicBezTo>
                      <a:lnTo>
                        <a:pt x="4788" y="1588"/>
                      </a:lnTo>
                      <a:cubicBezTo>
                        <a:pt x="4787" y="1591"/>
                        <a:pt x="4786" y="1595"/>
                        <a:pt x="4783" y="1597"/>
                      </a:cubicBezTo>
                      <a:lnTo>
                        <a:pt x="4778" y="1597"/>
                      </a:lnTo>
                      <a:cubicBezTo>
                        <a:pt x="4767" y="1595"/>
                        <a:pt x="4763" y="1592"/>
                        <a:pt x="4761" y="1591"/>
                      </a:cubicBezTo>
                      <a:cubicBezTo>
                        <a:pt x="4758" y="1590"/>
                        <a:pt x="4756" y="1588"/>
                        <a:pt x="4753" y="1586"/>
                      </a:cubicBezTo>
                      <a:lnTo>
                        <a:pt x="4737" y="1575"/>
                      </a:lnTo>
                      <a:lnTo>
                        <a:pt x="4731" y="1571"/>
                      </a:lnTo>
                      <a:cubicBezTo>
                        <a:pt x="4719" y="1564"/>
                        <a:pt x="4706" y="1556"/>
                        <a:pt x="4691" y="1549"/>
                      </a:cubicBezTo>
                      <a:cubicBezTo>
                        <a:pt x="4684" y="1543"/>
                        <a:pt x="4676" y="1539"/>
                        <a:pt x="4668" y="1535"/>
                      </a:cubicBezTo>
                      <a:lnTo>
                        <a:pt x="4657" y="1530"/>
                      </a:lnTo>
                      <a:cubicBezTo>
                        <a:pt x="4650" y="1526"/>
                        <a:pt x="4645" y="1524"/>
                        <a:pt x="4639" y="1521"/>
                      </a:cubicBezTo>
                      <a:cubicBezTo>
                        <a:pt x="4633" y="1518"/>
                        <a:pt x="4626" y="1515"/>
                        <a:pt x="4619" y="1513"/>
                      </a:cubicBezTo>
                      <a:cubicBezTo>
                        <a:pt x="4593" y="1500"/>
                        <a:pt x="4566" y="1488"/>
                        <a:pt x="4537" y="1478"/>
                      </a:cubicBezTo>
                      <a:lnTo>
                        <a:pt x="4532" y="1477"/>
                      </a:lnTo>
                      <a:cubicBezTo>
                        <a:pt x="4526" y="1473"/>
                        <a:pt x="4521" y="1472"/>
                        <a:pt x="4515" y="1471"/>
                      </a:cubicBezTo>
                      <a:lnTo>
                        <a:pt x="4501" y="1467"/>
                      </a:lnTo>
                      <a:lnTo>
                        <a:pt x="4492" y="1464"/>
                      </a:lnTo>
                      <a:cubicBezTo>
                        <a:pt x="4488" y="1463"/>
                        <a:pt x="4483" y="1462"/>
                        <a:pt x="4479" y="1462"/>
                      </a:cubicBezTo>
                      <a:lnTo>
                        <a:pt x="4470" y="1459"/>
                      </a:lnTo>
                      <a:cubicBezTo>
                        <a:pt x="4465" y="1458"/>
                        <a:pt x="4459" y="1457"/>
                        <a:pt x="4454" y="1457"/>
                      </a:cubicBezTo>
                      <a:lnTo>
                        <a:pt x="4446" y="1456"/>
                      </a:lnTo>
                      <a:cubicBezTo>
                        <a:pt x="4436" y="1453"/>
                        <a:pt x="4423" y="1452"/>
                        <a:pt x="4413" y="1451"/>
                      </a:cubicBezTo>
                      <a:lnTo>
                        <a:pt x="4405" y="1449"/>
                      </a:lnTo>
                      <a:cubicBezTo>
                        <a:pt x="4402" y="1449"/>
                        <a:pt x="4400" y="1449"/>
                        <a:pt x="4397" y="1448"/>
                      </a:cubicBezTo>
                      <a:lnTo>
                        <a:pt x="4389" y="1448"/>
                      </a:lnTo>
                      <a:lnTo>
                        <a:pt x="4380" y="1447"/>
                      </a:lnTo>
                      <a:cubicBezTo>
                        <a:pt x="4374" y="1447"/>
                        <a:pt x="4367" y="1446"/>
                        <a:pt x="4361" y="1446"/>
                      </a:cubicBezTo>
                      <a:lnTo>
                        <a:pt x="4343" y="1444"/>
                      </a:lnTo>
                      <a:cubicBezTo>
                        <a:pt x="4334" y="1444"/>
                        <a:pt x="4325" y="1443"/>
                        <a:pt x="4315" y="1443"/>
                      </a:cubicBezTo>
                      <a:lnTo>
                        <a:pt x="4286" y="1443"/>
                      </a:lnTo>
                      <a:cubicBezTo>
                        <a:pt x="4278" y="1443"/>
                        <a:pt x="4271" y="1443"/>
                        <a:pt x="4262" y="1442"/>
                      </a:cubicBezTo>
                      <a:lnTo>
                        <a:pt x="4209" y="1442"/>
                      </a:lnTo>
                      <a:cubicBezTo>
                        <a:pt x="4194" y="1442"/>
                        <a:pt x="4178" y="1443"/>
                        <a:pt x="4163" y="1444"/>
                      </a:cubicBezTo>
                      <a:cubicBezTo>
                        <a:pt x="4155" y="1444"/>
                        <a:pt x="4148" y="1446"/>
                        <a:pt x="4140" y="1446"/>
                      </a:cubicBezTo>
                      <a:cubicBezTo>
                        <a:pt x="4134" y="1446"/>
                        <a:pt x="4129" y="1447"/>
                        <a:pt x="4125" y="1447"/>
                      </a:cubicBezTo>
                      <a:lnTo>
                        <a:pt x="4104" y="1449"/>
                      </a:lnTo>
                      <a:lnTo>
                        <a:pt x="4089" y="1451"/>
                      </a:lnTo>
                      <a:cubicBezTo>
                        <a:pt x="4087" y="1451"/>
                        <a:pt x="4083" y="1452"/>
                        <a:pt x="4081" y="1452"/>
                      </a:cubicBezTo>
                      <a:lnTo>
                        <a:pt x="4075" y="1453"/>
                      </a:lnTo>
                      <a:lnTo>
                        <a:pt x="4070" y="1454"/>
                      </a:lnTo>
                      <a:lnTo>
                        <a:pt x="4061" y="1456"/>
                      </a:lnTo>
                      <a:cubicBezTo>
                        <a:pt x="4048" y="1458"/>
                        <a:pt x="4036" y="1459"/>
                        <a:pt x="4026" y="1462"/>
                      </a:cubicBezTo>
                      <a:lnTo>
                        <a:pt x="4010" y="1466"/>
                      </a:lnTo>
                      <a:lnTo>
                        <a:pt x="3995" y="1468"/>
                      </a:lnTo>
                      <a:lnTo>
                        <a:pt x="3990" y="1469"/>
                      </a:lnTo>
                      <a:cubicBezTo>
                        <a:pt x="3985" y="1471"/>
                        <a:pt x="3981" y="1471"/>
                        <a:pt x="3978" y="1472"/>
                      </a:cubicBezTo>
                      <a:lnTo>
                        <a:pt x="3955" y="1479"/>
                      </a:lnTo>
                      <a:lnTo>
                        <a:pt x="3924" y="1487"/>
                      </a:lnTo>
                      <a:cubicBezTo>
                        <a:pt x="3912" y="1490"/>
                        <a:pt x="3900" y="1494"/>
                        <a:pt x="3887" y="1498"/>
                      </a:cubicBezTo>
                      <a:lnTo>
                        <a:pt x="3854" y="1508"/>
                      </a:lnTo>
                      <a:cubicBezTo>
                        <a:pt x="3847" y="1509"/>
                        <a:pt x="3845" y="1511"/>
                        <a:pt x="3842" y="1513"/>
                      </a:cubicBezTo>
                      <a:lnTo>
                        <a:pt x="3789" y="1531"/>
                      </a:lnTo>
                      <a:lnTo>
                        <a:pt x="3774" y="1538"/>
                      </a:lnTo>
                      <a:lnTo>
                        <a:pt x="3763" y="1541"/>
                      </a:lnTo>
                      <a:cubicBezTo>
                        <a:pt x="3757" y="1544"/>
                        <a:pt x="3751" y="1547"/>
                        <a:pt x="3746" y="1550"/>
                      </a:cubicBezTo>
                      <a:lnTo>
                        <a:pt x="3737" y="1554"/>
                      </a:lnTo>
                      <a:cubicBezTo>
                        <a:pt x="3699" y="1569"/>
                        <a:pt x="3657" y="1588"/>
                        <a:pt x="3613" y="1612"/>
                      </a:cubicBezTo>
                      <a:cubicBezTo>
                        <a:pt x="3577" y="1632"/>
                        <a:pt x="3541" y="1655"/>
                        <a:pt x="3502" y="1682"/>
                      </a:cubicBezTo>
                      <a:cubicBezTo>
                        <a:pt x="3467" y="1706"/>
                        <a:pt x="3431" y="1735"/>
                        <a:pt x="3398" y="1766"/>
                      </a:cubicBezTo>
                      <a:cubicBezTo>
                        <a:pt x="3382" y="1780"/>
                        <a:pt x="3366" y="1796"/>
                        <a:pt x="3350" y="1811"/>
                      </a:cubicBezTo>
                      <a:cubicBezTo>
                        <a:pt x="3333" y="1827"/>
                        <a:pt x="3317" y="1843"/>
                        <a:pt x="3302" y="1860"/>
                      </a:cubicBezTo>
                      <a:cubicBezTo>
                        <a:pt x="3285" y="1878"/>
                        <a:pt x="3269" y="1897"/>
                        <a:pt x="3253" y="1915"/>
                      </a:cubicBezTo>
                      <a:lnTo>
                        <a:pt x="3202" y="1973"/>
                      </a:lnTo>
                      <a:lnTo>
                        <a:pt x="3178" y="2000"/>
                      </a:lnTo>
                      <a:lnTo>
                        <a:pt x="3175" y="2005"/>
                      </a:lnTo>
                      <a:lnTo>
                        <a:pt x="3156" y="2029"/>
                      </a:lnTo>
                      <a:lnTo>
                        <a:pt x="3115" y="2081"/>
                      </a:lnTo>
                      <a:lnTo>
                        <a:pt x="3103" y="2096"/>
                      </a:lnTo>
                      <a:lnTo>
                        <a:pt x="3095" y="2106"/>
                      </a:lnTo>
                      <a:cubicBezTo>
                        <a:pt x="3078" y="2128"/>
                        <a:pt x="3063" y="2149"/>
                        <a:pt x="3050" y="2172"/>
                      </a:cubicBezTo>
                      <a:cubicBezTo>
                        <a:pt x="3042" y="2183"/>
                        <a:pt x="3037" y="2194"/>
                        <a:pt x="3031" y="2206"/>
                      </a:cubicBezTo>
                      <a:lnTo>
                        <a:pt x="3024" y="2218"/>
                      </a:lnTo>
                      <a:lnTo>
                        <a:pt x="3022" y="2223"/>
                      </a:lnTo>
                      <a:lnTo>
                        <a:pt x="3019" y="2230"/>
                      </a:lnTo>
                      <a:lnTo>
                        <a:pt x="3017" y="2237"/>
                      </a:lnTo>
                      <a:cubicBezTo>
                        <a:pt x="3014" y="2242"/>
                        <a:pt x="3012" y="2247"/>
                        <a:pt x="3011" y="2252"/>
                      </a:cubicBezTo>
                      <a:lnTo>
                        <a:pt x="3002" y="2272"/>
                      </a:lnTo>
                      <a:lnTo>
                        <a:pt x="3001" y="2276"/>
                      </a:lnTo>
                      <a:lnTo>
                        <a:pt x="2998" y="2281"/>
                      </a:lnTo>
                      <a:lnTo>
                        <a:pt x="2995" y="2291"/>
                      </a:lnTo>
                      <a:lnTo>
                        <a:pt x="2992" y="2298"/>
                      </a:lnTo>
                      <a:cubicBezTo>
                        <a:pt x="2988" y="2311"/>
                        <a:pt x="2985" y="2321"/>
                        <a:pt x="2982" y="2332"/>
                      </a:cubicBezTo>
                      <a:cubicBezTo>
                        <a:pt x="2980" y="2344"/>
                        <a:pt x="2976" y="2354"/>
                        <a:pt x="2971" y="2364"/>
                      </a:cubicBezTo>
                      <a:cubicBezTo>
                        <a:pt x="2969" y="2370"/>
                        <a:pt x="2967" y="2379"/>
                        <a:pt x="2966" y="2385"/>
                      </a:cubicBezTo>
                      <a:lnTo>
                        <a:pt x="2965" y="2391"/>
                      </a:lnTo>
                      <a:lnTo>
                        <a:pt x="2962" y="2399"/>
                      </a:lnTo>
                      <a:cubicBezTo>
                        <a:pt x="2961" y="2404"/>
                        <a:pt x="2960" y="2410"/>
                        <a:pt x="2959" y="2414"/>
                      </a:cubicBezTo>
                      <a:lnTo>
                        <a:pt x="2951" y="2448"/>
                      </a:lnTo>
                      <a:lnTo>
                        <a:pt x="2950" y="2456"/>
                      </a:lnTo>
                      <a:lnTo>
                        <a:pt x="2949" y="2463"/>
                      </a:lnTo>
                      <a:cubicBezTo>
                        <a:pt x="2926" y="2445"/>
                        <a:pt x="2904" y="2426"/>
                        <a:pt x="2883" y="2406"/>
                      </a:cubicBezTo>
                      <a:cubicBezTo>
                        <a:pt x="2858" y="2388"/>
                        <a:pt x="2833" y="2368"/>
                        <a:pt x="2808" y="2350"/>
                      </a:cubicBezTo>
                      <a:cubicBezTo>
                        <a:pt x="2780" y="2331"/>
                        <a:pt x="2751" y="2313"/>
                        <a:pt x="2729" y="2300"/>
                      </a:cubicBezTo>
                      <a:cubicBezTo>
                        <a:pt x="2677" y="2267"/>
                        <a:pt x="2619" y="2240"/>
                        <a:pt x="2559" y="2214"/>
                      </a:cubicBezTo>
                      <a:cubicBezTo>
                        <a:pt x="2504" y="2190"/>
                        <a:pt x="2446" y="2170"/>
                        <a:pt x="2379" y="2152"/>
                      </a:cubicBezTo>
                      <a:cubicBezTo>
                        <a:pt x="2348" y="2144"/>
                        <a:pt x="2317" y="2137"/>
                        <a:pt x="2287" y="2130"/>
                      </a:cubicBezTo>
                      <a:cubicBezTo>
                        <a:pt x="2248" y="2121"/>
                        <a:pt x="2215" y="2116"/>
                        <a:pt x="2185" y="2111"/>
                      </a:cubicBezTo>
                      <a:cubicBezTo>
                        <a:pt x="2153" y="2106"/>
                        <a:pt x="2122" y="2105"/>
                        <a:pt x="2095" y="2103"/>
                      </a:cubicBezTo>
                      <a:cubicBezTo>
                        <a:pt x="2082" y="2103"/>
                        <a:pt x="2069" y="2102"/>
                        <a:pt x="2056" y="2102"/>
                      </a:cubicBezTo>
                      <a:cubicBezTo>
                        <a:pt x="2034" y="2102"/>
                        <a:pt x="2013" y="2103"/>
                        <a:pt x="1991" y="2103"/>
                      </a:cubicBezTo>
                      <a:cubicBezTo>
                        <a:pt x="1924" y="2107"/>
                        <a:pt x="1857" y="2118"/>
                        <a:pt x="1793" y="2130"/>
                      </a:cubicBezTo>
                      <a:cubicBezTo>
                        <a:pt x="1739" y="2141"/>
                        <a:pt x="1680" y="2156"/>
                        <a:pt x="1606" y="2178"/>
                      </a:cubicBezTo>
                      <a:cubicBezTo>
                        <a:pt x="1601" y="2179"/>
                        <a:pt x="1596" y="2182"/>
                        <a:pt x="1590" y="2183"/>
                      </a:cubicBezTo>
                      <a:lnTo>
                        <a:pt x="1550" y="2197"/>
                      </a:lnTo>
                      <a:lnTo>
                        <a:pt x="1505" y="2213"/>
                      </a:lnTo>
                      <a:lnTo>
                        <a:pt x="1461" y="2228"/>
                      </a:lnTo>
                      <a:lnTo>
                        <a:pt x="1438" y="2236"/>
                      </a:lnTo>
                      <a:cubicBezTo>
                        <a:pt x="1433" y="2237"/>
                        <a:pt x="1430" y="2240"/>
                        <a:pt x="1425" y="2241"/>
                      </a:cubicBezTo>
                      <a:lnTo>
                        <a:pt x="1415" y="2245"/>
                      </a:lnTo>
                      <a:cubicBezTo>
                        <a:pt x="1399" y="2251"/>
                        <a:pt x="1380" y="2259"/>
                        <a:pt x="1364" y="2265"/>
                      </a:cubicBezTo>
                      <a:cubicBezTo>
                        <a:pt x="1307" y="2288"/>
                        <a:pt x="1249" y="2316"/>
                        <a:pt x="1190" y="2347"/>
                      </a:cubicBezTo>
                      <a:cubicBezTo>
                        <a:pt x="1134" y="2375"/>
                        <a:pt x="1078" y="2409"/>
                        <a:pt x="1021" y="2446"/>
                      </a:cubicBezTo>
                      <a:cubicBezTo>
                        <a:pt x="995" y="2462"/>
                        <a:pt x="969" y="2481"/>
                        <a:pt x="944" y="2499"/>
                      </a:cubicBezTo>
                      <a:cubicBezTo>
                        <a:pt x="917" y="2520"/>
                        <a:pt x="890" y="2540"/>
                        <a:pt x="864" y="2563"/>
                      </a:cubicBezTo>
                      <a:lnTo>
                        <a:pt x="828" y="2592"/>
                      </a:lnTo>
                      <a:lnTo>
                        <a:pt x="824" y="2595"/>
                      </a:lnTo>
                      <a:cubicBezTo>
                        <a:pt x="819" y="2599"/>
                        <a:pt x="814" y="2604"/>
                        <a:pt x="809" y="2607"/>
                      </a:cubicBezTo>
                      <a:lnTo>
                        <a:pt x="787" y="2627"/>
                      </a:lnTo>
                      <a:lnTo>
                        <a:pt x="751" y="2659"/>
                      </a:lnTo>
                      <a:lnTo>
                        <a:pt x="715" y="2692"/>
                      </a:lnTo>
                      <a:lnTo>
                        <a:pt x="709" y="2697"/>
                      </a:lnTo>
                      <a:cubicBezTo>
                        <a:pt x="700" y="2704"/>
                        <a:pt x="691" y="2710"/>
                        <a:pt x="683" y="2720"/>
                      </a:cubicBezTo>
                      <a:lnTo>
                        <a:pt x="653" y="2749"/>
                      </a:lnTo>
                      <a:lnTo>
                        <a:pt x="624" y="2779"/>
                      </a:lnTo>
                      <a:lnTo>
                        <a:pt x="598" y="2806"/>
                      </a:lnTo>
                      <a:lnTo>
                        <a:pt x="571" y="2833"/>
                      </a:lnTo>
                      <a:lnTo>
                        <a:pt x="563" y="2841"/>
                      </a:lnTo>
                      <a:lnTo>
                        <a:pt x="547" y="2858"/>
                      </a:lnTo>
                      <a:lnTo>
                        <a:pt x="532" y="2874"/>
                      </a:lnTo>
                      <a:cubicBezTo>
                        <a:pt x="510" y="2899"/>
                        <a:pt x="488" y="2924"/>
                        <a:pt x="467" y="2950"/>
                      </a:cubicBezTo>
                      <a:cubicBezTo>
                        <a:pt x="429" y="2997"/>
                        <a:pt x="392" y="3045"/>
                        <a:pt x="356" y="3102"/>
                      </a:cubicBezTo>
                      <a:cubicBezTo>
                        <a:pt x="325" y="3150"/>
                        <a:pt x="295" y="3201"/>
                        <a:pt x="261" y="3272"/>
                      </a:cubicBezTo>
                      <a:cubicBezTo>
                        <a:pt x="246" y="3300"/>
                        <a:pt x="233" y="3328"/>
                        <a:pt x="221" y="3357"/>
                      </a:cubicBezTo>
                      <a:cubicBezTo>
                        <a:pt x="206" y="3388"/>
                        <a:pt x="194" y="3419"/>
                        <a:pt x="182" y="3450"/>
                      </a:cubicBezTo>
                      <a:cubicBezTo>
                        <a:pt x="175" y="3467"/>
                        <a:pt x="169" y="3485"/>
                        <a:pt x="163" y="3502"/>
                      </a:cubicBezTo>
                      <a:lnTo>
                        <a:pt x="158" y="3517"/>
                      </a:lnTo>
                      <a:lnTo>
                        <a:pt x="142" y="3559"/>
                      </a:lnTo>
                      <a:lnTo>
                        <a:pt x="127" y="3601"/>
                      </a:lnTo>
                      <a:cubicBezTo>
                        <a:pt x="124" y="3609"/>
                        <a:pt x="123" y="3611"/>
                        <a:pt x="122" y="3615"/>
                      </a:cubicBezTo>
                      <a:lnTo>
                        <a:pt x="119" y="3626"/>
                      </a:lnTo>
                      <a:lnTo>
                        <a:pt x="117" y="3636"/>
                      </a:lnTo>
                      <a:lnTo>
                        <a:pt x="94" y="3709"/>
                      </a:lnTo>
                      <a:lnTo>
                        <a:pt x="89" y="3727"/>
                      </a:lnTo>
                      <a:cubicBezTo>
                        <a:pt x="86" y="3738"/>
                        <a:pt x="83" y="3749"/>
                        <a:pt x="79" y="3761"/>
                      </a:cubicBezTo>
                      <a:cubicBezTo>
                        <a:pt x="75" y="3775"/>
                        <a:pt x="71" y="3789"/>
                        <a:pt x="68" y="3802"/>
                      </a:cubicBezTo>
                      <a:cubicBezTo>
                        <a:pt x="61" y="3833"/>
                        <a:pt x="53" y="3866"/>
                        <a:pt x="47" y="3897"/>
                      </a:cubicBezTo>
                      <a:cubicBezTo>
                        <a:pt x="40" y="3930"/>
                        <a:pt x="34" y="3965"/>
                        <a:pt x="29" y="4000"/>
                      </a:cubicBezTo>
                      <a:cubicBezTo>
                        <a:pt x="24" y="4032"/>
                        <a:pt x="21" y="4062"/>
                        <a:pt x="17" y="4094"/>
                      </a:cubicBezTo>
                      <a:cubicBezTo>
                        <a:pt x="16" y="4108"/>
                        <a:pt x="15" y="4120"/>
                        <a:pt x="14" y="4131"/>
                      </a:cubicBezTo>
                      <a:lnTo>
                        <a:pt x="11" y="4177"/>
                      </a:lnTo>
                      <a:lnTo>
                        <a:pt x="6" y="4224"/>
                      </a:lnTo>
                      <a:lnTo>
                        <a:pt x="5" y="4233"/>
                      </a:lnTo>
                      <a:cubicBezTo>
                        <a:pt x="4" y="4247"/>
                        <a:pt x="4" y="4259"/>
                        <a:pt x="3" y="4273"/>
                      </a:cubicBezTo>
                      <a:lnTo>
                        <a:pt x="1" y="4315"/>
                      </a:lnTo>
                      <a:lnTo>
                        <a:pt x="0" y="4357"/>
                      </a:lnTo>
                      <a:lnTo>
                        <a:pt x="0" y="4376"/>
                      </a:lnTo>
                      <a:lnTo>
                        <a:pt x="0" y="4422"/>
                      </a:lnTo>
                      <a:cubicBezTo>
                        <a:pt x="1" y="4437"/>
                        <a:pt x="3" y="4453"/>
                        <a:pt x="5" y="4469"/>
                      </a:cubicBezTo>
                      <a:cubicBezTo>
                        <a:pt x="9" y="4486"/>
                        <a:pt x="12" y="4502"/>
                        <a:pt x="16" y="4520"/>
                      </a:cubicBezTo>
                      <a:cubicBezTo>
                        <a:pt x="22" y="4549"/>
                        <a:pt x="30" y="4578"/>
                        <a:pt x="40" y="4610"/>
                      </a:cubicBezTo>
                      <a:cubicBezTo>
                        <a:pt x="46" y="4626"/>
                        <a:pt x="50" y="4640"/>
                        <a:pt x="55" y="4656"/>
                      </a:cubicBezTo>
                      <a:lnTo>
                        <a:pt x="57" y="4662"/>
                      </a:lnTo>
                      <a:lnTo>
                        <a:pt x="61" y="4674"/>
                      </a:lnTo>
                      <a:cubicBezTo>
                        <a:pt x="70" y="4698"/>
                        <a:pt x="78" y="4723"/>
                        <a:pt x="86" y="4747"/>
                      </a:cubicBezTo>
                      <a:lnTo>
                        <a:pt x="102" y="4795"/>
                      </a:lnTo>
                      <a:lnTo>
                        <a:pt x="113" y="4826"/>
                      </a:lnTo>
                      <a:lnTo>
                        <a:pt x="124" y="4856"/>
                      </a:lnTo>
                      <a:lnTo>
                        <a:pt x="127" y="4862"/>
                      </a:lnTo>
                      <a:lnTo>
                        <a:pt x="148" y="4914"/>
                      </a:lnTo>
                      <a:lnTo>
                        <a:pt x="161" y="4952"/>
                      </a:lnTo>
                      <a:lnTo>
                        <a:pt x="168" y="4969"/>
                      </a:lnTo>
                      <a:lnTo>
                        <a:pt x="174" y="4985"/>
                      </a:lnTo>
                      <a:cubicBezTo>
                        <a:pt x="175" y="4989"/>
                        <a:pt x="176" y="4993"/>
                        <a:pt x="178" y="4995"/>
                      </a:cubicBezTo>
                      <a:lnTo>
                        <a:pt x="200" y="5047"/>
                      </a:lnTo>
                      <a:lnTo>
                        <a:pt x="231" y="5120"/>
                      </a:lnTo>
                      <a:lnTo>
                        <a:pt x="237" y="5136"/>
                      </a:lnTo>
                      <a:cubicBezTo>
                        <a:pt x="240" y="5143"/>
                        <a:pt x="242" y="5149"/>
                        <a:pt x="246" y="5155"/>
                      </a:cubicBezTo>
                      <a:cubicBezTo>
                        <a:pt x="253" y="5170"/>
                        <a:pt x="259" y="5181"/>
                        <a:pt x="264" y="5192"/>
                      </a:cubicBezTo>
                      <a:cubicBezTo>
                        <a:pt x="289" y="5241"/>
                        <a:pt x="313" y="5287"/>
                        <a:pt x="340" y="5329"/>
                      </a:cubicBezTo>
                      <a:cubicBezTo>
                        <a:pt x="365" y="5369"/>
                        <a:pt x="393" y="5408"/>
                        <a:pt x="429" y="5452"/>
                      </a:cubicBezTo>
                      <a:cubicBezTo>
                        <a:pt x="458" y="5486"/>
                        <a:pt x="491" y="5522"/>
                        <a:pt x="535" y="5565"/>
                      </a:cubicBezTo>
                      <a:cubicBezTo>
                        <a:pt x="573" y="5603"/>
                        <a:pt x="614" y="5639"/>
                        <a:pt x="655" y="5673"/>
                      </a:cubicBezTo>
                      <a:cubicBezTo>
                        <a:pt x="675" y="5690"/>
                        <a:pt x="695" y="5705"/>
                        <a:pt x="717" y="5720"/>
                      </a:cubicBezTo>
                      <a:cubicBezTo>
                        <a:pt x="726" y="5727"/>
                        <a:pt x="735" y="5733"/>
                        <a:pt x="743" y="5740"/>
                      </a:cubicBezTo>
                      <a:lnTo>
                        <a:pt x="748" y="5743"/>
                      </a:lnTo>
                      <a:lnTo>
                        <a:pt x="752" y="5746"/>
                      </a:lnTo>
                      <a:cubicBezTo>
                        <a:pt x="758" y="5750"/>
                        <a:pt x="763" y="5756"/>
                        <a:pt x="771" y="5759"/>
                      </a:cubicBezTo>
                      <a:lnTo>
                        <a:pt x="773" y="5761"/>
                      </a:lnTo>
                      <a:lnTo>
                        <a:pt x="774" y="5762"/>
                      </a:lnTo>
                      <a:lnTo>
                        <a:pt x="844" y="5808"/>
                      </a:lnTo>
                      <a:lnTo>
                        <a:pt x="887" y="5838"/>
                      </a:lnTo>
                      <a:cubicBezTo>
                        <a:pt x="887" y="5838"/>
                        <a:pt x="889" y="5839"/>
                        <a:pt x="890" y="5839"/>
                      </a:cubicBezTo>
                      <a:lnTo>
                        <a:pt x="891" y="5840"/>
                      </a:lnTo>
                      <a:cubicBezTo>
                        <a:pt x="894" y="5843"/>
                        <a:pt x="896" y="5844"/>
                        <a:pt x="899" y="5845"/>
                      </a:cubicBezTo>
                      <a:lnTo>
                        <a:pt x="902" y="5848"/>
                      </a:lnTo>
                      <a:cubicBezTo>
                        <a:pt x="916" y="5855"/>
                        <a:pt x="928" y="5864"/>
                        <a:pt x="943" y="5870"/>
                      </a:cubicBezTo>
                      <a:lnTo>
                        <a:pt x="1014" y="5910"/>
                      </a:lnTo>
                      <a:lnTo>
                        <a:pt x="1021" y="5913"/>
                      </a:lnTo>
                      <a:lnTo>
                        <a:pt x="1033" y="5918"/>
                      </a:lnTo>
                      <a:lnTo>
                        <a:pt x="1061" y="5932"/>
                      </a:lnTo>
                      <a:lnTo>
                        <a:pt x="1101" y="5951"/>
                      </a:lnTo>
                      <a:lnTo>
                        <a:pt x="1141" y="5970"/>
                      </a:lnTo>
                      <a:cubicBezTo>
                        <a:pt x="1150" y="5974"/>
                        <a:pt x="1160" y="5978"/>
                        <a:pt x="1169" y="5982"/>
                      </a:cubicBezTo>
                      <a:lnTo>
                        <a:pt x="1183" y="5987"/>
                      </a:lnTo>
                      <a:lnTo>
                        <a:pt x="1242" y="6011"/>
                      </a:lnTo>
                      <a:lnTo>
                        <a:pt x="1267" y="6021"/>
                      </a:lnTo>
                      <a:lnTo>
                        <a:pt x="1272" y="6024"/>
                      </a:lnTo>
                      <a:cubicBezTo>
                        <a:pt x="1276" y="6025"/>
                        <a:pt x="1278" y="6026"/>
                        <a:pt x="1282" y="6028"/>
                      </a:cubicBezTo>
                      <a:lnTo>
                        <a:pt x="1288" y="6029"/>
                      </a:lnTo>
                      <a:cubicBezTo>
                        <a:pt x="1297" y="6036"/>
                        <a:pt x="1307" y="6044"/>
                        <a:pt x="1318" y="6050"/>
                      </a:cubicBezTo>
                      <a:cubicBezTo>
                        <a:pt x="1327" y="6055"/>
                        <a:pt x="1334" y="6060"/>
                        <a:pt x="1343" y="6065"/>
                      </a:cubicBezTo>
                      <a:lnTo>
                        <a:pt x="1355" y="6072"/>
                      </a:lnTo>
                      <a:lnTo>
                        <a:pt x="1366" y="6080"/>
                      </a:lnTo>
                      <a:lnTo>
                        <a:pt x="1385" y="6091"/>
                      </a:lnTo>
                      <a:lnTo>
                        <a:pt x="1400" y="6101"/>
                      </a:lnTo>
                      <a:lnTo>
                        <a:pt x="1423" y="6114"/>
                      </a:lnTo>
                      <a:cubicBezTo>
                        <a:pt x="1442" y="6126"/>
                        <a:pt x="1461" y="6137"/>
                        <a:pt x="1479" y="6148"/>
                      </a:cubicBezTo>
                      <a:cubicBezTo>
                        <a:pt x="1494" y="6155"/>
                        <a:pt x="1507" y="6164"/>
                        <a:pt x="1520" y="6173"/>
                      </a:cubicBezTo>
                      <a:cubicBezTo>
                        <a:pt x="1528" y="6176"/>
                        <a:pt x="1533" y="6179"/>
                        <a:pt x="1539" y="6183"/>
                      </a:cubicBezTo>
                      <a:lnTo>
                        <a:pt x="1544" y="6185"/>
                      </a:lnTo>
                      <a:lnTo>
                        <a:pt x="1553" y="6190"/>
                      </a:lnTo>
                      <a:cubicBezTo>
                        <a:pt x="1561" y="6194"/>
                        <a:pt x="1569" y="6198"/>
                        <a:pt x="1575" y="6201"/>
                      </a:cubicBezTo>
                      <a:lnTo>
                        <a:pt x="1584" y="6207"/>
                      </a:lnTo>
                      <a:cubicBezTo>
                        <a:pt x="1608" y="6220"/>
                        <a:pt x="1634" y="6232"/>
                        <a:pt x="1658" y="6245"/>
                      </a:cubicBezTo>
                      <a:cubicBezTo>
                        <a:pt x="1695" y="6262"/>
                        <a:pt x="1739" y="6279"/>
                        <a:pt x="1790" y="6299"/>
                      </a:cubicBezTo>
                      <a:lnTo>
                        <a:pt x="1796" y="6302"/>
                      </a:lnTo>
                      <a:lnTo>
                        <a:pt x="1801" y="6303"/>
                      </a:lnTo>
                      <a:lnTo>
                        <a:pt x="1818" y="6309"/>
                      </a:lnTo>
                      <a:lnTo>
                        <a:pt x="1834" y="6314"/>
                      </a:lnTo>
                      <a:lnTo>
                        <a:pt x="1869" y="6325"/>
                      </a:lnTo>
                      <a:lnTo>
                        <a:pt x="1904" y="6337"/>
                      </a:lnTo>
                      <a:lnTo>
                        <a:pt x="1927" y="6345"/>
                      </a:lnTo>
                      <a:lnTo>
                        <a:pt x="1931" y="6346"/>
                      </a:lnTo>
                      <a:lnTo>
                        <a:pt x="1936" y="6348"/>
                      </a:lnTo>
                      <a:lnTo>
                        <a:pt x="2037" y="6373"/>
                      </a:lnTo>
                      <a:lnTo>
                        <a:pt x="2058" y="6379"/>
                      </a:lnTo>
                      <a:lnTo>
                        <a:pt x="2064" y="6380"/>
                      </a:lnTo>
                      <a:lnTo>
                        <a:pt x="2069" y="6381"/>
                      </a:lnTo>
                      <a:cubicBezTo>
                        <a:pt x="2071" y="6382"/>
                        <a:pt x="2074" y="6382"/>
                        <a:pt x="2076" y="6382"/>
                      </a:cubicBezTo>
                      <a:lnTo>
                        <a:pt x="2081" y="6384"/>
                      </a:lnTo>
                      <a:cubicBezTo>
                        <a:pt x="2105" y="6389"/>
                        <a:pt x="2128" y="6394"/>
                        <a:pt x="2153" y="6399"/>
                      </a:cubicBezTo>
                      <a:lnTo>
                        <a:pt x="2176" y="6404"/>
                      </a:lnTo>
                      <a:lnTo>
                        <a:pt x="2200" y="6409"/>
                      </a:lnTo>
                      <a:lnTo>
                        <a:pt x="2208" y="6410"/>
                      </a:lnTo>
                      <a:cubicBezTo>
                        <a:pt x="2214" y="6412"/>
                        <a:pt x="2223" y="6413"/>
                        <a:pt x="2229" y="6415"/>
                      </a:cubicBezTo>
                      <a:lnTo>
                        <a:pt x="2236" y="6416"/>
                      </a:lnTo>
                      <a:lnTo>
                        <a:pt x="2303" y="6427"/>
                      </a:lnTo>
                      <a:lnTo>
                        <a:pt x="2370" y="6438"/>
                      </a:lnTo>
                      <a:cubicBezTo>
                        <a:pt x="2377" y="6440"/>
                        <a:pt x="2384" y="6441"/>
                        <a:pt x="2391" y="6442"/>
                      </a:cubicBezTo>
                      <a:lnTo>
                        <a:pt x="2461" y="6453"/>
                      </a:lnTo>
                      <a:lnTo>
                        <a:pt x="2493" y="6458"/>
                      </a:lnTo>
                      <a:lnTo>
                        <a:pt x="2530" y="6464"/>
                      </a:lnTo>
                      <a:lnTo>
                        <a:pt x="2537" y="6466"/>
                      </a:lnTo>
                      <a:cubicBezTo>
                        <a:pt x="2544" y="6467"/>
                        <a:pt x="2550" y="6468"/>
                        <a:pt x="2557" y="6468"/>
                      </a:cubicBezTo>
                      <a:lnTo>
                        <a:pt x="2684" y="6484"/>
                      </a:lnTo>
                      <a:cubicBezTo>
                        <a:pt x="2698" y="6487"/>
                        <a:pt x="2714" y="6488"/>
                        <a:pt x="2728" y="6489"/>
                      </a:cubicBezTo>
                      <a:lnTo>
                        <a:pt x="2733" y="6489"/>
                      </a:lnTo>
                      <a:lnTo>
                        <a:pt x="2746" y="6490"/>
                      </a:lnTo>
                      <a:lnTo>
                        <a:pt x="2758" y="6492"/>
                      </a:lnTo>
                      <a:cubicBezTo>
                        <a:pt x="2806" y="6495"/>
                        <a:pt x="2853" y="6498"/>
                        <a:pt x="2900" y="6502"/>
                      </a:cubicBezTo>
                      <a:cubicBezTo>
                        <a:pt x="2905" y="6502"/>
                        <a:pt x="2911" y="6503"/>
                        <a:pt x="2916" y="6503"/>
                      </a:cubicBezTo>
                      <a:cubicBezTo>
                        <a:pt x="2926" y="6504"/>
                        <a:pt x="2936" y="6504"/>
                        <a:pt x="2947" y="6504"/>
                      </a:cubicBezTo>
                      <a:lnTo>
                        <a:pt x="2957" y="6504"/>
                      </a:lnTo>
                      <a:cubicBezTo>
                        <a:pt x="2983" y="6505"/>
                        <a:pt x="3008" y="6505"/>
                        <a:pt x="3034" y="6505"/>
                      </a:cubicBezTo>
                      <a:cubicBezTo>
                        <a:pt x="3064" y="6505"/>
                        <a:pt x="3093" y="6505"/>
                        <a:pt x="3121" y="6504"/>
                      </a:cubicBezTo>
                      <a:cubicBezTo>
                        <a:pt x="3168" y="6503"/>
                        <a:pt x="3216" y="6500"/>
                        <a:pt x="3266" y="6495"/>
                      </a:cubicBezTo>
                      <a:cubicBezTo>
                        <a:pt x="3291" y="6493"/>
                        <a:pt x="3314" y="6490"/>
                        <a:pt x="3338" y="6488"/>
                      </a:cubicBezTo>
                      <a:cubicBezTo>
                        <a:pt x="3367" y="6484"/>
                        <a:pt x="3395" y="6479"/>
                        <a:pt x="3423" y="6474"/>
                      </a:cubicBezTo>
                      <a:cubicBezTo>
                        <a:pt x="3462" y="6468"/>
                        <a:pt x="3502" y="6461"/>
                        <a:pt x="3541" y="6454"/>
                      </a:cubicBezTo>
                      <a:lnTo>
                        <a:pt x="3572" y="6449"/>
                      </a:lnTo>
                      <a:lnTo>
                        <a:pt x="3606" y="6442"/>
                      </a:lnTo>
                      <a:lnTo>
                        <a:pt x="3641" y="6436"/>
                      </a:lnTo>
                      <a:lnTo>
                        <a:pt x="3654" y="6433"/>
                      </a:lnTo>
                      <a:cubicBezTo>
                        <a:pt x="3660" y="6432"/>
                        <a:pt x="3665" y="6431"/>
                        <a:pt x="3672" y="6430"/>
                      </a:cubicBezTo>
                      <a:lnTo>
                        <a:pt x="3750" y="6413"/>
                      </a:lnTo>
                      <a:lnTo>
                        <a:pt x="3793" y="6404"/>
                      </a:lnTo>
                      <a:lnTo>
                        <a:pt x="3811" y="6400"/>
                      </a:lnTo>
                      <a:cubicBezTo>
                        <a:pt x="3830" y="6396"/>
                        <a:pt x="3848" y="6392"/>
                        <a:pt x="3866" y="6387"/>
                      </a:cubicBezTo>
                      <a:lnTo>
                        <a:pt x="4004" y="6354"/>
                      </a:lnTo>
                      <a:cubicBezTo>
                        <a:pt x="4017" y="6351"/>
                        <a:pt x="4028" y="6348"/>
                        <a:pt x="4040" y="6345"/>
                      </a:cubicBezTo>
                      <a:cubicBezTo>
                        <a:pt x="4041" y="6345"/>
                        <a:pt x="4042" y="6344"/>
                        <a:pt x="4046" y="6344"/>
                      </a:cubicBezTo>
                      <a:lnTo>
                        <a:pt x="4054" y="6340"/>
                      </a:lnTo>
                      <a:lnTo>
                        <a:pt x="4073" y="6335"/>
                      </a:lnTo>
                      <a:lnTo>
                        <a:pt x="4141" y="6317"/>
                      </a:lnTo>
                      <a:lnTo>
                        <a:pt x="4211" y="6296"/>
                      </a:lnTo>
                      <a:lnTo>
                        <a:pt x="4219" y="6293"/>
                      </a:lnTo>
                      <a:cubicBezTo>
                        <a:pt x="4224" y="6292"/>
                        <a:pt x="4229" y="6291"/>
                        <a:pt x="4233" y="6289"/>
                      </a:cubicBezTo>
                      <a:lnTo>
                        <a:pt x="4258" y="6281"/>
                      </a:lnTo>
                      <a:lnTo>
                        <a:pt x="4282" y="6272"/>
                      </a:lnTo>
                      <a:lnTo>
                        <a:pt x="4344" y="6252"/>
                      </a:lnTo>
                      <a:lnTo>
                        <a:pt x="4402" y="6232"/>
                      </a:lnTo>
                      <a:lnTo>
                        <a:pt x="4489" y="6203"/>
                      </a:lnTo>
                      <a:lnTo>
                        <a:pt x="4545" y="6184"/>
                      </a:lnTo>
                      <a:lnTo>
                        <a:pt x="4577" y="6173"/>
                      </a:lnTo>
                      <a:lnTo>
                        <a:pt x="4641" y="6150"/>
                      </a:lnTo>
                      <a:lnTo>
                        <a:pt x="4697" y="6131"/>
                      </a:lnTo>
                      <a:lnTo>
                        <a:pt x="4754" y="6112"/>
                      </a:lnTo>
                      <a:lnTo>
                        <a:pt x="4785" y="6102"/>
                      </a:lnTo>
                      <a:cubicBezTo>
                        <a:pt x="4790" y="6101"/>
                        <a:pt x="4794" y="6097"/>
                        <a:pt x="4799" y="6096"/>
                      </a:cubicBezTo>
                      <a:lnTo>
                        <a:pt x="4806" y="6093"/>
                      </a:lnTo>
                      <a:lnTo>
                        <a:pt x="4916" y="6049"/>
                      </a:lnTo>
                      <a:lnTo>
                        <a:pt x="4928" y="6044"/>
                      </a:lnTo>
                      <a:cubicBezTo>
                        <a:pt x="4941" y="6039"/>
                        <a:pt x="4954" y="6034"/>
                        <a:pt x="4967" y="6026"/>
                      </a:cubicBezTo>
                      <a:lnTo>
                        <a:pt x="5066" y="5979"/>
                      </a:lnTo>
                      <a:cubicBezTo>
                        <a:pt x="5082" y="5972"/>
                        <a:pt x="5097" y="5964"/>
                        <a:pt x="5113" y="5956"/>
                      </a:cubicBezTo>
                      <a:cubicBezTo>
                        <a:pt x="5123" y="5952"/>
                        <a:pt x="5127" y="5949"/>
                        <a:pt x="5132" y="5947"/>
                      </a:cubicBezTo>
                      <a:lnTo>
                        <a:pt x="5200" y="5912"/>
                      </a:lnTo>
                      <a:lnTo>
                        <a:pt x="5307" y="5856"/>
                      </a:lnTo>
                      <a:cubicBezTo>
                        <a:pt x="5320" y="5849"/>
                        <a:pt x="5338" y="5840"/>
                        <a:pt x="5354" y="5833"/>
                      </a:cubicBezTo>
                      <a:lnTo>
                        <a:pt x="5390" y="5813"/>
                      </a:lnTo>
                      <a:cubicBezTo>
                        <a:pt x="5423" y="5795"/>
                        <a:pt x="5457" y="5778"/>
                        <a:pt x="5490" y="5761"/>
                      </a:cubicBezTo>
                      <a:cubicBezTo>
                        <a:pt x="5521" y="5743"/>
                        <a:pt x="5554" y="5728"/>
                        <a:pt x="5585" y="5711"/>
                      </a:cubicBezTo>
                      <a:cubicBezTo>
                        <a:pt x="5604" y="5701"/>
                        <a:pt x="5624" y="5691"/>
                        <a:pt x="5644" y="5680"/>
                      </a:cubicBezTo>
                      <a:lnTo>
                        <a:pt x="5667" y="5669"/>
                      </a:lnTo>
                      <a:cubicBezTo>
                        <a:pt x="5705" y="5648"/>
                        <a:pt x="5742" y="5627"/>
                        <a:pt x="5779" y="5606"/>
                      </a:cubicBezTo>
                      <a:lnTo>
                        <a:pt x="5798" y="5594"/>
                      </a:lnTo>
                      <a:lnTo>
                        <a:pt x="5804" y="5591"/>
                      </a:lnTo>
                      <a:lnTo>
                        <a:pt x="5823" y="5578"/>
                      </a:lnTo>
                      <a:lnTo>
                        <a:pt x="5870" y="5550"/>
                      </a:lnTo>
                      <a:cubicBezTo>
                        <a:pt x="5882" y="5542"/>
                        <a:pt x="5889" y="5539"/>
                        <a:pt x="5896" y="5534"/>
                      </a:cubicBezTo>
                      <a:lnTo>
                        <a:pt x="5956" y="5495"/>
                      </a:lnTo>
                      <a:lnTo>
                        <a:pt x="5968" y="5486"/>
                      </a:lnTo>
                      <a:lnTo>
                        <a:pt x="5982" y="5478"/>
                      </a:lnTo>
                      <a:lnTo>
                        <a:pt x="5990" y="5473"/>
                      </a:lnTo>
                      <a:lnTo>
                        <a:pt x="6015" y="5455"/>
                      </a:lnTo>
                      <a:lnTo>
                        <a:pt x="6039" y="5437"/>
                      </a:lnTo>
                      <a:lnTo>
                        <a:pt x="6061" y="5421"/>
                      </a:lnTo>
                      <a:lnTo>
                        <a:pt x="6081" y="5405"/>
                      </a:lnTo>
                      <a:cubicBezTo>
                        <a:pt x="6090" y="5398"/>
                        <a:pt x="6098" y="5392"/>
                        <a:pt x="6106" y="5386"/>
                      </a:cubicBezTo>
                      <a:lnTo>
                        <a:pt x="6112" y="5381"/>
                      </a:lnTo>
                      <a:lnTo>
                        <a:pt x="6205" y="5308"/>
                      </a:lnTo>
                      <a:cubicBezTo>
                        <a:pt x="6206" y="5305"/>
                        <a:pt x="6209" y="5304"/>
                        <a:pt x="6210" y="5303"/>
                      </a:cubicBezTo>
                      <a:lnTo>
                        <a:pt x="6214" y="5299"/>
                      </a:lnTo>
                      <a:lnTo>
                        <a:pt x="6231" y="5287"/>
                      </a:lnTo>
                      <a:lnTo>
                        <a:pt x="6261" y="5261"/>
                      </a:lnTo>
                      <a:lnTo>
                        <a:pt x="6291" y="5235"/>
                      </a:lnTo>
                      <a:lnTo>
                        <a:pt x="6339" y="5194"/>
                      </a:lnTo>
                      <a:lnTo>
                        <a:pt x="6343" y="5190"/>
                      </a:lnTo>
                      <a:cubicBezTo>
                        <a:pt x="6347" y="5186"/>
                        <a:pt x="6352" y="5182"/>
                        <a:pt x="6355" y="5179"/>
                      </a:cubicBezTo>
                      <a:lnTo>
                        <a:pt x="6404" y="5135"/>
                      </a:lnTo>
                      <a:lnTo>
                        <a:pt x="6451" y="5089"/>
                      </a:lnTo>
                      <a:lnTo>
                        <a:pt x="6469" y="5072"/>
                      </a:lnTo>
                      <a:lnTo>
                        <a:pt x="6487" y="5053"/>
                      </a:lnTo>
                      <a:lnTo>
                        <a:pt x="6494" y="5046"/>
                      </a:lnTo>
                      <a:lnTo>
                        <a:pt x="6500" y="5041"/>
                      </a:lnTo>
                      <a:lnTo>
                        <a:pt x="6505" y="5036"/>
                      </a:lnTo>
                      <a:lnTo>
                        <a:pt x="6553" y="4988"/>
                      </a:lnTo>
                      <a:lnTo>
                        <a:pt x="6601" y="4940"/>
                      </a:lnTo>
                      <a:lnTo>
                        <a:pt x="6615" y="4924"/>
                      </a:lnTo>
                      <a:lnTo>
                        <a:pt x="6664" y="4870"/>
                      </a:lnTo>
                      <a:lnTo>
                        <a:pt x="6704" y="4829"/>
                      </a:lnTo>
                      <a:cubicBezTo>
                        <a:pt x="6710" y="4820"/>
                        <a:pt x="6718" y="4813"/>
                        <a:pt x="6724" y="4805"/>
                      </a:cubicBezTo>
                      <a:lnTo>
                        <a:pt x="6728" y="4800"/>
                      </a:lnTo>
                      <a:cubicBezTo>
                        <a:pt x="6745" y="4780"/>
                        <a:pt x="6760" y="4760"/>
                        <a:pt x="6777" y="4737"/>
                      </a:cubicBezTo>
                      <a:cubicBezTo>
                        <a:pt x="6787" y="4723"/>
                        <a:pt x="6797" y="4707"/>
                        <a:pt x="6808" y="4692"/>
                      </a:cubicBezTo>
                      <a:lnTo>
                        <a:pt x="6812" y="4686"/>
                      </a:lnTo>
                      <a:cubicBezTo>
                        <a:pt x="6821" y="4671"/>
                        <a:pt x="6829" y="4659"/>
                        <a:pt x="6837" y="4644"/>
                      </a:cubicBezTo>
                      <a:lnTo>
                        <a:pt x="6854" y="4618"/>
                      </a:lnTo>
                      <a:lnTo>
                        <a:pt x="6870" y="4590"/>
                      </a:lnTo>
                      <a:lnTo>
                        <a:pt x="6881" y="4573"/>
                      </a:lnTo>
                      <a:lnTo>
                        <a:pt x="6898" y="4545"/>
                      </a:lnTo>
                      <a:lnTo>
                        <a:pt x="6914" y="4518"/>
                      </a:lnTo>
                      <a:lnTo>
                        <a:pt x="6925" y="4499"/>
                      </a:lnTo>
                      <a:lnTo>
                        <a:pt x="6929" y="4492"/>
                      </a:lnTo>
                      <a:cubicBezTo>
                        <a:pt x="6935" y="4481"/>
                        <a:pt x="6942" y="4469"/>
                        <a:pt x="6950" y="4459"/>
                      </a:cubicBezTo>
                      <a:lnTo>
                        <a:pt x="6957" y="4446"/>
                      </a:lnTo>
                      <a:lnTo>
                        <a:pt x="6965" y="4433"/>
                      </a:lnTo>
                      <a:lnTo>
                        <a:pt x="6970" y="4424"/>
                      </a:lnTo>
                      <a:lnTo>
                        <a:pt x="6973" y="4418"/>
                      </a:lnTo>
                      <a:cubicBezTo>
                        <a:pt x="6975" y="4415"/>
                        <a:pt x="6977" y="4413"/>
                        <a:pt x="6978" y="4410"/>
                      </a:cubicBezTo>
                      <a:cubicBezTo>
                        <a:pt x="6984" y="4399"/>
                        <a:pt x="6989" y="4389"/>
                        <a:pt x="6993" y="4379"/>
                      </a:cubicBezTo>
                      <a:lnTo>
                        <a:pt x="6996" y="4373"/>
                      </a:lnTo>
                      <a:lnTo>
                        <a:pt x="7001" y="4363"/>
                      </a:lnTo>
                      <a:lnTo>
                        <a:pt x="7008" y="4345"/>
                      </a:lnTo>
                      <a:lnTo>
                        <a:pt x="7011" y="4337"/>
                      </a:lnTo>
                      <a:cubicBezTo>
                        <a:pt x="7015" y="4330"/>
                        <a:pt x="7018" y="4324"/>
                        <a:pt x="7020" y="4316"/>
                      </a:cubicBezTo>
                      <a:lnTo>
                        <a:pt x="7023" y="4310"/>
                      </a:lnTo>
                      <a:cubicBezTo>
                        <a:pt x="7027" y="4301"/>
                        <a:pt x="7029" y="4293"/>
                        <a:pt x="7032" y="4285"/>
                      </a:cubicBezTo>
                      <a:lnTo>
                        <a:pt x="7034" y="4280"/>
                      </a:lnTo>
                      <a:lnTo>
                        <a:pt x="7038" y="4267"/>
                      </a:lnTo>
                      <a:cubicBezTo>
                        <a:pt x="7039" y="4262"/>
                        <a:pt x="7042" y="4257"/>
                        <a:pt x="7043" y="4253"/>
                      </a:cubicBezTo>
                      <a:lnTo>
                        <a:pt x="7044" y="4248"/>
                      </a:lnTo>
                      <a:lnTo>
                        <a:pt x="7049" y="4233"/>
                      </a:lnTo>
                      <a:lnTo>
                        <a:pt x="7053" y="4219"/>
                      </a:lnTo>
                      <a:cubicBezTo>
                        <a:pt x="7053" y="4217"/>
                        <a:pt x="7054" y="4214"/>
                        <a:pt x="7054" y="4213"/>
                      </a:cubicBezTo>
                      <a:lnTo>
                        <a:pt x="7058" y="4197"/>
                      </a:lnTo>
                      <a:cubicBezTo>
                        <a:pt x="7060" y="4187"/>
                        <a:pt x="7063" y="4177"/>
                        <a:pt x="7065" y="4165"/>
                      </a:cubicBezTo>
                      <a:cubicBezTo>
                        <a:pt x="7065" y="4162"/>
                        <a:pt x="7066" y="4160"/>
                        <a:pt x="7066" y="4157"/>
                      </a:cubicBezTo>
                      <a:lnTo>
                        <a:pt x="7069" y="4144"/>
                      </a:lnTo>
                      <a:lnTo>
                        <a:pt x="7074" y="4115"/>
                      </a:lnTo>
                      <a:lnTo>
                        <a:pt x="7076" y="4101"/>
                      </a:lnTo>
                      <a:lnTo>
                        <a:pt x="7079" y="4087"/>
                      </a:lnTo>
                      <a:lnTo>
                        <a:pt x="7080" y="4079"/>
                      </a:lnTo>
                      <a:lnTo>
                        <a:pt x="7081" y="4074"/>
                      </a:lnTo>
                      <a:cubicBezTo>
                        <a:pt x="7085" y="4061"/>
                        <a:pt x="7086" y="4048"/>
                        <a:pt x="7087" y="4037"/>
                      </a:cubicBezTo>
                      <a:cubicBezTo>
                        <a:pt x="7094" y="3990"/>
                        <a:pt x="7096" y="3940"/>
                        <a:pt x="7097" y="3883"/>
                      </a:cubicBezTo>
                      <a:cubicBezTo>
                        <a:pt x="7097" y="3841"/>
                        <a:pt x="7096" y="3800"/>
                        <a:pt x="7091" y="3760"/>
                      </a:cubicBezTo>
                      <a:cubicBezTo>
                        <a:pt x="7089" y="3740"/>
                        <a:pt x="7085" y="3722"/>
                        <a:pt x="7080" y="3701"/>
                      </a:cubicBezTo>
                      <a:cubicBezTo>
                        <a:pt x="7076" y="3683"/>
                        <a:pt x="7073" y="3668"/>
                        <a:pt x="7068" y="3653"/>
                      </a:cubicBezTo>
                      <a:cubicBezTo>
                        <a:pt x="7063" y="3636"/>
                        <a:pt x="7056" y="3620"/>
                        <a:pt x="7047" y="3601"/>
                      </a:cubicBezTo>
                      <a:cubicBezTo>
                        <a:pt x="7040" y="3589"/>
                        <a:pt x="7033" y="3575"/>
                        <a:pt x="7022" y="3560"/>
                      </a:cubicBezTo>
                      <a:cubicBezTo>
                        <a:pt x="7017" y="3554"/>
                        <a:pt x="7012" y="3549"/>
                        <a:pt x="7007" y="3543"/>
                      </a:cubicBezTo>
                      <a:cubicBezTo>
                        <a:pt x="7002" y="3538"/>
                        <a:pt x="6997" y="3533"/>
                        <a:pt x="6992" y="3529"/>
                      </a:cubicBezTo>
                      <a:cubicBezTo>
                        <a:pt x="6984" y="3523"/>
                        <a:pt x="6978" y="3519"/>
                        <a:pt x="6972" y="3516"/>
                      </a:cubicBezTo>
                      <a:cubicBezTo>
                        <a:pt x="6966" y="3511"/>
                        <a:pt x="6960" y="3507"/>
                        <a:pt x="6953" y="3505"/>
                      </a:cubicBezTo>
                      <a:cubicBezTo>
                        <a:pt x="6940" y="3498"/>
                        <a:pt x="6926" y="3497"/>
                        <a:pt x="6914" y="3495"/>
                      </a:cubicBezTo>
                      <a:cubicBezTo>
                        <a:pt x="6905" y="3493"/>
                        <a:pt x="6901" y="3493"/>
                        <a:pt x="6896" y="3493"/>
                      </a:cubicBezTo>
                      <a:lnTo>
                        <a:pt x="6845" y="3493"/>
                      </a:lnTo>
                      <a:cubicBezTo>
                        <a:pt x="6839" y="3493"/>
                        <a:pt x="6836" y="3493"/>
                        <a:pt x="6831" y="3495"/>
                      </a:cubicBezTo>
                      <a:cubicBezTo>
                        <a:pt x="6818" y="3496"/>
                        <a:pt x="6811" y="3497"/>
                        <a:pt x="6801" y="3498"/>
                      </a:cubicBezTo>
                      <a:cubicBezTo>
                        <a:pt x="6788" y="3500"/>
                        <a:pt x="6776" y="3503"/>
                        <a:pt x="6759" y="3507"/>
                      </a:cubicBezTo>
                      <a:cubicBezTo>
                        <a:pt x="6747" y="3511"/>
                        <a:pt x="6736" y="3516"/>
                        <a:pt x="6725" y="3521"/>
                      </a:cubicBezTo>
                      <a:cubicBezTo>
                        <a:pt x="6731" y="3516"/>
                        <a:pt x="6739" y="3508"/>
                        <a:pt x="6744" y="3502"/>
                      </a:cubicBezTo>
                      <a:cubicBezTo>
                        <a:pt x="6754" y="3491"/>
                        <a:pt x="6762" y="3481"/>
                        <a:pt x="6773" y="3469"/>
                      </a:cubicBezTo>
                      <a:cubicBezTo>
                        <a:pt x="6783" y="3456"/>
                        <a:pt x="6795" y="3444"/>
                        <a:pt x="6805" y="3430"/>
                      </a:cubicBezTo>
                      <a:lnTo>
                        <a:pt x="6819" y="3413"/>
                      </a:lnTo>
                      <a:cubicBezTo>
                        <a:pt x="6823" y="3407"/>
                        <a:pt x="6827" y="3402"/>
                        <a:pt x="6829" y="3398"/>
                      </a:cubicBezTo>
                      <a:lnTo>
                        <a:pt x="6834" y="3390"/>
                      </a:lnTo>
                      <a:cubicBezTo>
                        <a:pt x="6837" y="3387"/>
                        <a:pt x="6839" y="3383"/>
                        <a:pt x="6844" y="3378"/>
                      </a:cubicBezTo>
                      <a:lnTo>
                        <a:pt x="6847" y="3373"/>
                      </a:lnTo>
                      <a:lnTo>
                        <a:pt x="6852" y="3366"/>
                      </a:lnTo>
                      <a:cubicBezTo>
                        <a:pt x="6855" y="3361"/>
                        <a:pt x="6858" y="3356"/>
                        <a:pt x="6862" y="3349"/>
                      </a:cubicBezTo>
                      <a:lnTo>
                        <a:pt x="6867" y="3342"/>
                      </a:lnTo>
                      <a:cubicBezTo>
                        <a:pt x="6869" y="3337"/>
                        <a:pt x="6872" y="3333"/>
                        <a:pt x="6873" y="3331"/>
                      </a:cubicBezTo>
                      <a:cubicBezTo>
                        <a:pt x="6879" y="3321"/>
                        <a:pt x="6885" y="3312"/>
                        <a:pt x="6890" y="3301"/>
                      </a:cubicBezTo>
                      <a:cubicBezTo>
                        <a:pt x="6896" y="3290"/>
                        <a:pt x="6903" y="3277"/>
                        <a:pt x="6909" y="3265"/>
                      </a:cubicBezTo>
                      <a:lnTo>
                        <a:pt x="6914" y="3258"/>
                      </a:lnTo>
                      <a:lnTo>
                        <a:pt x="6916" y="3253"/>
                      </a:lnTo>
                      <a:lnTo>
                        <a:pt x="6920" y="3245"/>
                      </a:lnTo>
                      <a:cubicBezTo>
                        <a:pt x="6925" y="3233"/>
                        <a:pt x="6930" y="3223"/>
                        <a:pt x="6935" y="3212"/>
                      </a:cubicBezTo>
                      <a:lnTo>
                        <a:pt x="6947" y="3188"/>
                      </a:lnTo>
                      <a:cubicBezTo>
                        <a:pt x="6948" y="3186"/>
                        <a:pt x="6950" y="3183"/>
                        <a:pt x="6951" y="3179"/>
                      </a:cubicBezTo>
                      <a:lnTo>
                        <a:pt x="6952" y="3176"/>
                      </a:lnTo>
                      <a:lnTo>
                        <a:pt x="6965" y="3145"/>
                      </a:lnTo>
                      <a:lnTo>
                        <a:pt x="6977" y="3114"/>
                      </a:lnTo>
                      <a:cubicBezTo>
                        <a:pt x="6981" y="3109"/>
                        <a:pt x="6982" y="3105"/>
                        <a:pt x="6984" y="3100"/>
                      </a:cubicBezTo>
                      <a:lnTo>
                        <a:pt x="6988" y="3091"/>
                      </a:lnTo>
                      <a:lnTo>
                        <a:pt x="6993" y="3079"/>
                      </a:lnTo>
                      <a:lnTo>
                        <a:pt x="7019" y="3014"/>
                      </a:lnTo>
                      <a:cubicBezTo>
                        <a:pt x="7023" y="3007"/>
                        <a:pt x="7025" y="2999"/>
                        <a:pt x="7028" y="2991"/>
                      </a:cubicBezTo>
                      <a:lnTo>
                        <a:pt x="7030" y="2982"/>
                      </a:lnTo>
                      <a:lnTo>
                        <a:pt x="7050" y="2927"/>
                      </a:lnTo>
                      <a:lnTo>
                        <a:pt x="7055" y="2913"/>
                      </a:lnTo>
                      <a:cubicBezTo>
                        <a:pt x="7058" y="2905"/>
                        <a:pt x="7060" y="2899"/>
                        <a:pt x="7063" y="2890"/>
                      </a:cubicBezTo>
                      <a:lnTo>
                        <a:pt x="7065" y="2884"/>
                      </a:lnTo>
                      <a:lnTo>
                        <a:pt x="7075" y="2851"/>
                      </a:lnTo>
                      <a:lnTo>
                        <a:pt x="7086" y="2817"/>
                      </a:lnTo>
                      <a:cubicBezTo>
                        <a:pt x="7089" y="2808"/>
                        <a:pt x="7091" y="2798"/>
                        <a:pt x="7094" y="2790"/>
                      </a:cubicBezTo>
                      <a:lnTo>
                        <a:pt x="7096" y="2782"/>
                      </a:lnTo>
                      <a:cubicBezTo>
                        <a:pt x="7101" y="2765"/>
                        <a:pt x="7105" y="2744"/>
                        <a:pt x="7110" y="2720"/>
                      </a:cubicBezTo>
                      <a:cubicBezTo>
                        <a:pt x="7112" y="2704"/>
                        <a:pt x="7115" y="2689"/>
                        <a:pt x="7116" y="2672"/>
                      </a:cubicBezTo>
                      <a:lnTo>
                        <a:pt x="7118" y="2659"/>
                      </a:lnTo>
                      <a:lnTo>
                        <a:pt x="7120" y="2648"/>
                      </a:lnTo>
                      <a:cubicBezTo>
                        <a:pt x="7120" y="2645"/>
                        <a:pt x="7121" y="2640"/>
                        <a:pt x="7121" y="2636"/>
                      </a:cubicBezTo>
                      <a:cubicBezTo>
                        <a:pt x="7122" y="2625"/>
                        <a:pt x="7122" y="2614"/>
                        <a:pt x="7123" y="2602"/>
                      </a:cubicBezTo>
                      <a:cubicBezTo>
                        <a:pt x="7123" y="2595"/>
                        <a:pt x="7125" y="2589"/>
                        <a:pt x="7125" y="2581"/>
                      </a:cubicBezTo>
                      <a:lnTo>
                        <a:pt x="7125" y="2574"/>
                      </a:lnTo>
                      <a:lnTo>
                        <a:pt x="7125" y="2568"/>
                      </a:lnTo>
                      <a:lnTo>
                        <a:pt x="7125" y="2559"/>
                      </a:lnTo>
                      <a:lnTo>
                        <a:pt x="7125" y="2549"/>
                      </a:lnTo>
                      <a:lnTo>
                        <a:pt x="7125" y="2538"/>
                      </a:lnTo>
                      <a:cubicBezTo>
                        <a:pt x="7125" y="2524"/>
                        <a:pt x="7126" y="2512"/>
                        <a:pt x="7126" y="2497"/>
                      </a:cubicBezTo>
                      <a:cubicBezTo>
                        <a:pt x="7115" y="2473"/>
                        <a:pt x="7115" y="2451"/>
                        <a:pt x="7113" y="2429"/>
                      </a:cubicBezTo>
                      <a:cubicBezTo>
                        <a:pt x="7111" y="2417"/>
                        <a:pt x="7110" y="2404"/>
                        <a:pt x="7108" y="2393"/>
                      </a:cubicBezTo>
                      <a:cubicBezTo>
                        <a:pt x="7106" y="2381"/>
                        <a:pt x="7104" y="2372"/>
                        <a:pt x="7101" y="2362"/>
                      </a:cubicBezTo>
                      <a:lnTo>
                        <a:pt x="7099" y="2352"/>
                      </a:lnTo>
                      <a:lnTo>
                        <a:pt x="7098" y="2347"/>
                      </a:lnTo>
                      <a:cubicBezTo>
                        <a:pt x="7095" y="2340"/>
                        <a:pt x="7093" y="2332"/>
                        <a:pt x="7090" y="2326"/>
                      </a:cubicBezTo>
                      <a:cubicBezTo>
                        <a:pt x="7089" y="2322"/>
                        <a:pt x="7086" y="2317"/>
                        <a:pt x="7084" y="2313"/>
                      </a:cubicBezTo>
                      <a:cubicBezTo>
                        <a:pt x="7077" y="2302"/>
                        <a:pt x="7073" y="2298"/>
                        <a:pt x="7068" y="2293"/>
                      </a:cubicBezTo>
                      <a:lnTo>
                        <a:pt x="7063" y="2288"/>
                      </a:lnTo>
                      <a:cubicBezTo>
                        <a:pt x="7055" y="2282"/>
                        <a:pt x="7050" y="2278"/>
                        <a:pt x="7044" y="2275"/>
                      </a:cubicBezTo>
                      <a:cubicBezTo>
                        <a:pt x="7038" y="2271"/>
                        <a:pt x="7033" y="2266"/>
                        <a:pt x="7027" y="2264"/>
                      </a:cubicBezTo>
                      <a:cubicBezTo>
                        <a:pt x="7017" y="2259"/>
                        <a:pt x="7008" y="2256"/>
                        <a:pt x="7002" y="2254"/>
                      </a:cubicBezTo>
                      <a:cubicBezTo>
                        <a:pt x="6992" y="2251"/>
                        <a:pt x="6985" y="2250"/>
                        <a:pt x="6977" y="2249"/>
                      </a:cubicBezTo>
                      <a:cubicBezTo>
                        <a:pt x="6961" y="2246"/>
                        <a:pt x="6951" y="2246"/>
                        <a:pt x="6939" y="2246"/>
                      </a:cubicBezTo>
                      <a:cubicBezTo>
                        <a:pt x="6928" y="2246"/>
                        <a:pt x="6918" y="2247"/>
                        <a:pt x="6905" y="2250"/>
                      </a:cubicBezTo>
                      <a:cubicBezTo>
                        <a:pt x="6899" y="2251"/>
                        <a:pt x="6893" y="2252"/>
                        <a:pt x="6887" y="2255"/>
                      </a:cubicBezTo>
                      <a:lnTo>
                        <a:pt x="6880" y="2256"/>
                      </a:lnTo>
                      <a:cubicBezTo>
                        <a:pt x="6859" y="2261"/>
                        <a:pt x="6838" y="2267"/>
                        <a:pt x="6815" y="2278"/>
                      </a:cubicBezTo>
                      <a:cubicBezTo>
                        <a:pt x="6777" y="2292"/>
                        <a:pt x="6741" y="2312"/>
                        <a:pt x="6694" y="2340"/>
                      </a:cubicBezTo>
                      <a:cubicBezTo>
                        <a:pt x="6678" y="2350"/>
                        <a:pt x="6662" y="2362"/>
                        <a:pt x="6647" y="2372"/>
                      </a:cubicBezTo>
                      <a:lnTo>
                        <a:pt x="6640" y="2379"/>
                      </a:lnTo>
                      <a:lnTo>
                        <a:pt x="6627" y="2386"/>
                      </a:lnTo>
                      <a:lnTo>
                        <a:pt x="6609" y="2399"/>
                      </a:lnTo>
                      <a:lnTo>
                        <a:pt x="6585" y="2416"/>
                      </a:lnTo>
                      <a:lnTo>
                        <a:pt x="6562" y="2432"/>
                      </a:lnTo>
                      <a:lnTo>
                        <a:pt x="6468" y="2501"/>
                      </a:lnTo>
                      <a:cubicBezTo>
                        <a:pt x="6467" y="2502"/>
                        <a:pt x="6466" y="2502"/>
                        <a:pt x="6465" y="2503"/>
                      </a:cubicBezTo>
                      <a:lnTo>
                        <a:pt x="6445" y="2520"/>
                      </a:lnTo>
                      <a:lnTo>
                        <a:pt x="6426" y="2535"/>
                      </a:lnTo>
                      <a:lnTo>
                        <a:pt x="6408" y="2551"/>
                      </a:lnTo>
                      <a:lnTo>
                        <a:pt x="6408" y="2551"/>
                      </a:lnTo>
                      <a:lnTo>
                        <a:pt x="6411" y="2542"/>
                      </a:lnTo>
                      <a:lnTo>
                        <a:pt x="6414" y="2532"/>
                      </a:lnTo>
                      <a:lnTo>
                        <a:pt x="6415" y="2525"/>
                      </a:lnTo>
                      <a:cubicBezTo>
                        <a:pt x="6418" y="2514"/>
                        <a:pt x="6418" y="2507"/>
                        <a:pt x="6419" y="2501"/>
                      </a:cubicBezTo>
                      <a:lnTo>
                        <a:pt x="6420" y="2491"/>
                      </a:lnTo>
                      <a:cubicBezTo>
                        <a:pt x="6421" y="2479"/>
                        <a:pt x="6423" y="2468"/>
                        <a:pt x="6424" y="2458"/>
                      </a:cubicBezTo>
                      <a:lnTo>
                        <a:pt x="6425" y="2451"/>
                      </a:lnTo>
                      <a:cubicBezTo>
                        <a:pt x="6426" y="2437"/>
                        <a:pt x="6429" y="2426"/>
                        <a:pt x="6430" y="2414"/>
                      </a:cubicBezTo>
                      <a:cubicBezTo>
                        <a:pt x="6431" y="2394"/>
                        <a:pt x="6432" y="2375"/>
                        <a:pt x="6434" y="2354"/>
                      </a:cubicBezTo>
                      <a:lnTo>
                        <a:pt x="6434" y="2328"/>
                      </a:lnTo>
                      <a:lnTo>
                        <a:pt x="6434" y="2316"/>
                      </a:lnTo>
                      <a:cubicBezTo>
                        <a:pt x="6434" y="2306"/>
                        <a:pt x="6434" y="2293"/>
                        <a:pt x="6435" y="2283"/>
                      </a:cubicBezTo>
                      <a:lnTo>
                        <a:pt x="6435" y="2250"/>
                      </a:lnTo>
                      <a:cubicBezTo>
                        <a:pt x="6435" y="2228"/>
                        <a:pt x="6432" y="2206"/>
                        <a:pt x="6430" y="2185"/>
                      </a:cubicBezTo>
                      <a:cubicBezTo>
                        <a:pt x="6426" y="2168"/>
                        <a:pt x="6423" y="2151"/>
                        <a:pt x="6419" y="2136"/>
                      </a:cubicBezTo>
                      <a:cubicBezTo>
                        <a:pt x="6416" y="2126"/>
                        <a:pt x="6413" y="2116"/>
                        <a:pt x="6410" y="2107"/>
                      </a:cubicBezTo>
                      <a:cubicBezTo>
                        <a:pt x="6408" y="2101"/>
                        <a:pt x="6405" y="2092"/>
                        <a:pt x="6403" y="2086"/>
                      </a:cubicBezTo>
                      <a:lnTo>
                        <a:pt x="6400" y="2080"/>
                      </a:lnTo>
                      <a:lnTo>
                        <a:pt x="6393" y="2065"/>
                      </a:lnTo>
                      <a:cubicBezTo>
                        <a:pt x="6387" y="2055"/>
                        <a:pt x="6384" y="2050"/>
                        <a:pt x="6380" y="2046"/>
                      </a:cubicBezTo>
                      <a:lnTo>
                        <a:pt x="6373" y="2039"/>
                      </a:lnTo>
                      <a:lnTo>
                        <a:pt x="6369" y="2036"/>
                      </a:lnTo>
                      <a:lnTo>
                        <a:pt x="6365" y="2034"/>
                      </a:lnTo>
                      <a:lnTo>
                        <a:pt x="6354" y="2027"/>
                      </a:lnTo>
                      <a:cubicBezTo>
                        <a:pt x="6349" y="2024"/>
                        <a:pt x="6343" y="2022"/>
                        <a:pt x="6337" y="2019"/>
                      </a:cubicBezTo>
                      <a:lnTo>
                        <a:pt x="6333" y="2018"/>
                      </a:lnTo>
                      <a:lnTo>
                        <a:pt x="6329" y="2016"/>
                      </a:lnTo>
                      <a:cubicBezTo>
                        <a:pt x="6322" y="2015"/>
                        <a:pt x="6316" y="2014"/>
                        <a:pt x="6311" y="2014"/>
                      </a:cubicBezTo>
                      <a:cubicBezTo>
                        <a:pt x="6305" y="2014"/>
                        <a:pt x="6298" y="2013"/>
                        <a:pt x="6293" y="2013"/>
                      </a:cubicBezTo>
                      <a:lnTo>
                        <a:pt x="6287" y="2013"/>
                      </a:lnTo>
                      <a:cubicBezTo>
                        <a:pt x="6277" y="2013"/>
                        <a:pt x="6267" y="2014"/>
                        <a:pt x="6257" y="2015"/>
                      </a:cubicBezTo>
                      <a:lnTo>
                        <a:pt x="6238" y="2019"/>
                      </a:lnTo>
                      <a:cubicBezTo>
                        <a:pt x="6229" y="2021"/>
                        <a:pt x="6221" y="2024"/>
                        <a:pt x="6212" y="2026"/>
                      </a:cubicBezTo>
                      <a:cubicBezTo>
                        <a:pt x="6204" y="2030"/>
                        <a:pt x="6197" y="2034"/>
                        <a:pt x="6189" y="2036"/>
                      </a:cubicBezTo>
                      <a:lnTo>
                        <a:pt x="6184" y="2037"/>
                      </a:lnTo>
                      <a:cubicBezTo>
                        <a:pt x="6171" y="2044"/>
                        <a:pt x="6157" y="2051"/>
                        <a:pt x="6142" y="2059"/>
                      </a:cubicBezTo>
                      <a:cubicBezTo>
                        <a:pt x="6127" y="2069"/>
                        <a:pt x="6110" y="2079"/>
                        <a:pt x="6092" y="2092"/>
                      </a:cubicBezTo>
                      <a:lnTo>
                        <a:pt x="6050" y="2127"/>
                      </a:lnTo>
                      <a:cubicBezTo>
                        <a:pt x="6025" y="2148"/>
                        <a:pt x="6001" y="2170"/>
                        <a:pt x="5977" y="2193"/>
                      </a:cubicBezTo>
                      <a:cubicBezTo>
                        <a:pt x="5955" y="2215"/>
                        <a:pt x="5930" y="2237"/>
                        <a:pt x="5908" y="2259"/>
                      </a:cubicBezTo>
                      <a:lnTo>
                        <a:pt x="5911" y="2255"/>
                      </a:lnTo>
                      <a:cubicBezTo>
                        <a:pt x="5914" y="2249"/>
                        <a:pt x="5917" y="2244"/>
                        <a:pt x="5920" y="2237"/>
                      </a:cubicBezTo>
                      <a:lnTo>
                        <a:pt x="5939" y="2194"/>
                      </a:lnTo>
                      <a:lnTo>
                        <a:pt x="5946" y="2180"/>
                      </a:lnTo>
                      <a:lnTo>
                        <a:pt x="5952" y="2167"/>
                      </a:lnTo>
                      <a:cubicBezTo>
                        <a:pt x="5960" y="2149"/>
                        <a:pt x="5966" y="2134"/>
                        <a:pt x="5973" y="2118"/>
                      </a:cubicBezTo>
                      <a:lnTo>
                        <a:pt x="5979" y="2108"/>
                      </a:lnTo>
                      <a:lnTo>
                        <a:pt x="5984" y="2098"/>
                      </a:lnTo>
                      <a:lnTo>
                        <a:pt x="5993" y="2079"/>
                      </a:lnTo>
                      <a:lnTo>
                        <a:pt x="6004" y="2054"/>
                      </a:lnTo>
                      <a:lnTo>
                        <a:pt x="6017" y="2030"/>
                      </a:lnTo>
                      <a:cubicBezTo>
                        <a:pt x="6030" y="2002"/>
                        <a:pt x="6044" y="1974"/>
                        <a:pt x="6059" y="1947"/>
                      </a:cubicBezTo>
                      <a:lnTo>
                        <a:pt x="6105" y="1861"/>
                      </a:lnTo>
                      <a:lnTo>
                        <a:pt x="6107" y="1858"/>
                      </a:lnTo>
                      <a:lnTo>
                        <a:pt x="6111" y="1848"/>
                      </a:lnTo>
                      <a:lnTo>
                        <a:pt x="6115" y="1840"/>
                      </a:lnTo>
                      <a:lnTo>
                        <a:pt x="6123" y="1822"/>
                      </a:lnTo>
                      <a:cubicBezTo>
                        <a:pt x="6130" y="1806"/>
                        <a:pt x="6136" y="1789"/>
                        <a:pt x="6142" y="1773"/>
                      </a:cubicBezTo>
                      <a:cubicBezTo>
                        <a:pt x="6146" y="1763"/>
                        <a:pt x="6150" y="1755"/>
                        <a:pt x="6154" y="1744"/>
                      </a:cubicBezTo>
                      <a:lnTo>
                        <a:pt x="6159" y="1730"/>
                      </a:lnTo>
                      <a:lnTo>
                        <a:pt x="6167" y="1709"/>
                      </a:lnTo>
                      <a:lnTo>
                        <a:pt x="6171" y="1699"/>
                      </a:lnTo>
                      <a:lnTo>
                        <a:pt x="6177" y="1680"/>
                      </a:lnTo>
                      <a:lnTo>
                        <a:pt x="6197" y="1623"/>
                      </a:lnTo>
                      <a:lnTo>
                        <a:pt x="6198" y="1618"/>
                      </a:lnTo>
                      <a:lnTo>
                        <a:pt x="6205" y="1593"/>
                      </a:lnTo>
                      <a:lnTo>
                        <a:pt x="6212" y="1574"/>
                      </a:lnTo>
                      <a:lnTo>
                        <a:pt x="6215" y="1562"/>
                      </a:lnTo>
                      <a:lnTo>
                        <a:pt x="6226" y="1530"/>
                      </a:lnTo>
                      <a:lnTo>
                        <a:pt x="6236" y="1498"/>
                      </a:lnTo>
                      <a:cubicBezTo>
                        <a:pt x="6244" y="1473"/>
                        <a:pt x="6250" y="1451"/>
                        <a:pt x="6257" y="1426"/>
                      </a:cubicBezTo>
                      <a:lnTo>
                        <a:pt x="6261" y="1412"/>
                      </a:lnTo>
                      <a:lnTo>
                        <a:pt x="6272" y="1369"/>
                      </a:lnTo>
                      <a:lnTo>
                        <a:pt x="6275" y="1360"/>
                      </a:lnTo>
                      <a:lnTo>
                        <a:pt x="6279" y="1341"/>
                      </a:lnTo>
                      <a:lnTo>
                        <a:pt x="6280" y="1334"/>
                      </a:lnTo>
                      <a:lnTo>
                        <a:pt x="6306" y="1217"/>
                      </a:lnTo>
                      <a:cubicBezTo>
                        <a:pt x="6307" y="1214"/>
                        <a:pt x="6307" y="1210"/>
                        <a:pt x="6308" y="1206"/>
                      </a:cubicBezTo>
                      <a:lnTo>
                        <a:pt x="6310" y="1201"/>
                      </a:lnTo>
                      <a:lnTo>
                        <a:pt x="6311" y="1191"/>
                      </a:lnTo>
                      <a:lnTo>
                        <a:pt x="6317" y="1155"/>
                      </a:lnTo>
                      <a:lnTo>
                        <a:pt x="6324" y="1119"/>
                      </a:lnTo>
                      <a:lnTo>
                        <a:pt x="6327" y="1101"/>
                      </a:lnTo>
                      <a:lnTo>
                        <a:pt x="6331" y="1077"/>
                      </a:lnTo>
                      <a:lnTo>
                        <a:pt x="6332" y="1072"/>
                      </a:lnTo>
                      <a:lnTo>
                        <a:pt x="6337" y="1036"/>
                      </a:lnTo>
                      <a:lnTo>
                        <a:pt x="6338" y="1030"/>
                      </a:lnTo>
                      <a:lnTo>
                        <a:pt x="6346" y="973"/>
                      </a:lnTo>
                      <a:cubicBezTo>
                        <a:pt x="6347" y="963"/>
                        <a:pt x="6348" y="953"/>
                        <a:pt x="6349" y="944"/>
                      </a:cubicBezTo>
                      <a:cubicBezTo>
                        <a:pt x="6352" y="922"/>
                        <a:pt x="6354" y="901"/>
                        <a:pt x="6356" y="880"/>
                      </a:cubicBezTo>
                      <a:lnTo>
                        <a:pt x="6357" y="872"/>
                      </a:lnTo>
                      <a:cubicBezTo>
                        <a:pt x="6359" y="864"/>
                        <a:pt x="6359" y="856"/>
                        <a:pt x="6360" y="846"/>
                      </a:cubicBezTo>
                      <a:lnTo>
                        <a:pt x="6362" y="830"/>
                      </a:lnTo>
                      <a:cubicBezTo>
                        <a:pt x="6363" y="814"/>
                        <a:pt x="6363" y="800"/>
                        <a:pt x="6364" y="787"/>
                      </a:cubicBezTo>
                      <a:lnTo>
                        <a:pt x="6364" y="776"/>
                      </a:lnTo>
                      <a:cubicBezTo>
                        <a:pt x="6364" y="767"/>
                        <a:pt x="6365" y="758"/>
                        <a:pt x="6365" y="748"/>
                      </a:cubicBezTo>
                      <a:lnTo>
                        <a:pt x="6367" y="695"/>
                      </a:lnTo>
                      <a:lnTo>
                        <a:pt x="6367" y="678"/>
                      </a:lnTo>
                      <a:lnTo>
                        <a:pt x="6367" y="664"/>
                      </a:lnTo>
                      <a:lnTo>
                        <a:pt x="6367" y="651"/>
                      </a:lnTo>
                      <a:cubicBezTo>
                        <a:pt x="6367" y="632"/>
                        <a:pt x="6367" y="614"/>
                        <a:pt x="6365" y="594"/>
                      </a:cubicBezTo>
                      <a:lnTo>
                        <a:pt x="6365" y="586"/>
                      </a:lnTo>
                      <a:lnTo>
                        <a:pt x="6365" y="577"/>
                      </a:lnTo>
                      <a:lnTo>
                        <a:pt x="6365" y="573"/>
                      </a:lnTo>
                      <a:lnTo>
                        <a:pt x="6364" y="560"/>
                      </a:lnTo>
                      <a:lnTo>
                        <a:pt x="6363" y="550"/>
                      </a:lnTo>
                      <a:lnTo>
                        <a:pt x="6363" y="542"/>
                      </a:lnTo>
                      <a:lnTo>
                        <a:pt x="6363" y="536"/>
                      </a:lnTo>
                      <a:lnTo>
                        <a:pt x="6363" y="530"/>
                      </a:lnTo>
                      <a:lnTo>
                        <a:pt x="6362" y="517"/>
                      </a:lnTo>
                      <a:lnTo>
                        <a:pt x="6360" y="504"/>
                      </a:lnTo>
                      <a:lnTo>
                        <a:pt x="6359" y="496"/>
                      </a:lnTo>
                      <a:lnTo>
                        <a:pt x="6357" y="486"/>
                      </a:lnTo>
                      <a:lnTo>
                        <a:pt x="6352" y="455"/>
                      </a:lnTo>
                      <a:lnTo>
                        <a:pt x="6344" y="413"/>
                      </a:lnTo>
                      <a:lnTo>
                        <a:pt x="6343" y="408"/>
                      </a:lnTo>
                      <a:cubicBezTo>
                        <a:pt x="6342" y="402"/>
                        <a:pt x="6342" y="400"/>
                        <a:pt x="6341" y="397"/>
                      </a:cubicBezTo>
                      <a:cubicBezTo>
                        <a:pt x="6338" y="386"/>
                        <a:pt x="6334" y="376"/>
                        <a:pt x="6332" y="365"/>
                      </a:cubicBezTo>
                      <a:cubicBezTo>
                        <a:pt x="6331" y="360"/>
                        <a:pt x="6329" y="356"/>
                        <a:pt x="6327" y="351"/>
                      </a:cubicBezTo>
                      <a:lnTo>
                        <a:pt x="6326" y="346"/>
                      </a:lnTo>
                      <a:lnTo>
                        <a:pt x="6321" y="336"/>
                      </a:lnTo>
                      <a:lnTo>
                        <a:pt x="6317" y="328"/>
                      </a:lnTo>
                      <a:lnTo>
                        <a:pt x="6308" y="306"/>
                      </a:lnTo>
                      <a:lnTo>
                        <a:pt x="6306" y="299"/>
                      </a:lnTo>
                      <a:cubicBezTo>
                        <a:pt x="6305" y="294"/>
                        <a:pt x="6302" y="289"/>
                        <a:pt x="6300" y="284"/>
                      </a:cubicBezTo>
                      <a:lnTo>
                        <a:pt x="6297" y="278"/>
                      </a:lnTo>
                      <a:lnTo>
                        <a:pt x="6296" y="273"/>
                      </a:lnTo>
                      <a:cubicBezTo>
                        <a:pt x="6295" y="269"/>
                        <a:pt x="6292" y="263"/>
                        <a:pt x="6291" y="259"/>
                      </a:cubicBezTo>
                      <a:lnTo>
                        <a:pt x="6284" y="247"/>
                      </a:lnTo>
                      <a:lnTo>
                        <a:pt x="6277" y="233"/>
                      </a:lnTo>
                      <a:lnTo>
                        <a:pt x="6275" y="227"/>
                      </a:lnTo>
                      <a:cubicBezTo>
                        <a:pt x="6274" y="223"/>
                        <a:pt x="6271" y="220"/>
                        <a:pt x="6269" y="216"/>
                      </a:cubicBezTo>
                      <a:cubicBezTo>
                        <a:pt x="6264" y="207"/>
                        <a:pt x="6259" y="200"/>
                        <a:pt x="6253" y="190"/>
                      </a:cubicBezTo>
                      <a:cubicBezTo>
                        <a:pt x="6246" y="180"/>
                        <a:pt x="6239" y="170"/>
                        <a:pt x="6231" y="159"/>
                      </a:cubicBezTo>
                      <a:lnTo>
                        <a:pt x="6226" y="154"/>
                      </a:lnTo>
                      <a:lnTo>
                        <a:pt x="6224" y="150"/>
                      </a:lnTo>
                      <a:lnTo>
                        <a:pt x="6219" y="146"/>
                      </a:lnTo>
                      <a:lnTo>
                        <a:pt x="6215" y="141"/>
                      </a:lnTo>
                      <a:cubicBezTo>
                        <a:pt x="6212" y="138"/>
                        <a:pt x="6209" y="134"/>
                        <a:pt x="6205" y="129"/>
                      </a:cubicBezTo>
                      <a:lnTo>
                        <a:pt x="6200" y="123"/>
                      </a:lnTo>
                      <a:cubicBezTo>
                        <a:pt x="6198" y="119"/>
                        <a:pt x="6194" y="117"/>
                        <a:pt x="6192" y="114"/>
                      </a:cubicBezTo>
                      <a:lnTo>
                        <a:pt x="6168" y="91"/>
                      </a:lnTo>
                      <a:lnTo>
                        <a:pt x="6163" y="86"/>
                      </a:lnTo>
                      <a:lnTo>
                        <a:pt x="6158" y="81"/>
                      </a:lnTo>
                      <a:cubicBezTo>
                        <a:pt x="6156" y="78"/>
                        <a:pt x="6153" y="76"/>
                        <a:pt x="6148" y="73"/>
                      </a:cubicBezTo>
                      <a:lnTo>
                        <a:pt x="6142" y="68"/>
                      </a:lnTo>
                      <a:cubicBezTo>
                        <a:pt x="6130" y="57"/>
                        <a:pt x="6117" y="48"/>
                        <a:pt x="6104" y="42"/>
                      </a:cubicBezTo>
                      <a:cubicBezTo>
                        <a:pt x="6097" y="38"/>
                        <a:pt x="6092" y="36"/>
                        <a:pt x="6086" y="33"/>
                      </a:cubicBezTo>
                      <a:lnTo>
                        <a:pt x="6079" y="31"/>
                      </a:lnTo>
                      <a:lnTo>
                        <a:pt x="6060" y="22"/>
                      </a:lnTo>
                      <a:cubicBezTo>
                        <a:pt x="6050" y="19"/>
                        <a:pt x="6044" y="17"/>
                        <a:pt x="6039" y="16"/>
                      </a:cubicBezTo>
                      <a:lnTo>
                        <a:pt x="6032" y="14"/>
                      </a:lnTo>
                      <a:cubicBezTo>
                        <a:pt x="6018" y="9"/>
                        <a:pt x="6003" y="6"/>
                        <a:pt x="5991" y="5"/>
                      </a:cubicBezTo>
                      <a:cubicBezTo>
                        <a:pt x="5975" y="2"/>
                        <a:pt x="5960" y="2"/>
                        <a:pt x="594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4" name="Google Shape;6264;p209"/>
                <p:cNvSpPr/>
                <p:nvPr/>
              </p:nvSpPr>
              <p:spPr>
                <a:xfrm>
                  <a:off x="5563802" y="4129561"/>
                  <a:ext cx="344916" cy="314907"/>
                </a:xfrm>
                <a:custGeom>
                  <a:avLst/>
                  <a:gdLst/>
                  <a:ahLst/>
                  <a:cxnLst/>
                  <a:rect l="l" t="t" r="r" b="b"/>
                  <a:pathLst>
                    <a:path w="7126" h="6506" extrusionOk="0">
                      <a:moveTo>
                        <a:pt x="5864" y="1"/>
                      </a:moveTo>
                      <a:lnTo>
                        <a:pt x="5850" y="2"/>
                      </a:lnTo>
                      <a:lnTo>
                        <a:pt x="5843" y="2"/>
                      </a:lnTo>
                      <a:cubicBezTo>
                        <a:pt x="5834" y="2"/>
                        <a:pt x="5828" y="4"/>
                        <a:pt x="5822" y="4"/>
                      </a:cubicBezTo>
                      <a:lnTo>
                        <a:pt x="5791" y="7"/>
                      </a:lnTo>
                      <a:lnTo>
                        <a:pt x="5772" y="11"/>
                      </a:lnTo>
                      <a:lnTo>
                        <a:pt x="5766" y="12"/>
                      </a:lnTo>
                      <a:cubicBezTo>
                        <a:pt x="5751" y="16"/>
                        <a:pt x="5736" y="22"/>
                        <a:pt x="5724" y="28"/>
                      </a:cubicBezTo>
                      <a:lnTo>
                        <a:pt x="5697" y="38"/>
                      </a:lnTo>
                      <a:cubicBezTo>
                        <a:pt x="5692" y="41"/>
                        <a:pt x="5688" y="42"/>
                        <a:pt x="5683" y="45"/>
                      </a:cubicBezTo>
                      <a:lnTo>
                        <a:pt x="5677" y="47"/>
                      </a:lnTo>
                      <a:cubicBezTo>
                        <a:pt x="5666" y="52"/>
                        <a:pt x="5654" y="57"/>
                        <a:pt x="5644" y="63"/>
                      </a:cubicBezTo>
                      <a:lnTo>
                        <a:pt x="5630" y="69"/>
                      </a:lnTo>
                      <a:lnTo>
                        <a:pt x="5615" y="77"/>
                      </a:lnTo>
                      <a:lnTo>
                        <a:pt x="5605" y="82"/>
                      </a:lnTo>
                      <a:lnTo>
                        <a:pt x="5594" y="87"/>
                      </a:lnTo>
                      <a:lnTo>
                        <a:pt x="5580" y="94"/>
                      </a:lnTo>
                      <a:lnTo>
                        <a:pt x="5566" y="103"/>
                      </a:lnTo>
                      <a:cubicBezTo>
                        <a:pt x="5559" y="107"/>
                        <a:pt x="5556" y="108"/>
                        <a:pt x="5553" y="109"/>
                      </a:cubicBezTo>
                      <a:cubicBezTo>
                        <a:pt x="5536" y="118"/>
                        <a:pt x="5520" y="128"/>
                        <a:pt x="5504" y="138"/>
                      </a:cubicBezTo>
                      <a:lnTo>
                        <a:pt x="5500" y="140"/>
                      </a:lnTo>
                      <a:cubicBezTo>
                        <a:pt x="5497" y="143"/>
                        <a:pt x="5493" y="144"/>
                        <a:pt x="5492" y="144"/>
                      </a:cubicBezTo>
                      <a:cubicBezTo>
                        <a:pt x="5486" y="149"/>
                        <a:pt x="5478" y="153"/>
                        <a:pt x="5472" y="158"/>
                      </a:cubicBezTo>
                      <a:lnTo>
                        <a:pt x="5427" y="187"/>
                      </a:lnTo>
                      <a:cubicBezTo>
                        <a:pt x="5415" y="195"/>
                        <a:pt x="5405" y="203"/>
                        <a:pt x="5394" y="211"/>
                      </a:cubicBezTo>
                      <a:lnTo>
                        <a:pt x="5383" y="218"/>
                      </a:lnTo>
                      <a:cubicBezTo>
                        <a:pt x="5363" y="232"/>
                        <a:pt x="5343" y="249"/>
                        <a:pt x="5324" y="264"/>
                      </a:cubicBezTo>
                      <a:cubicBezTo>
                        <a:pt x="5309" y="277"/>
                        <a:pt x="5296" y="289"/>
                        <a:pt x="5281" y="302"/>
                      </a:cubicBezTo>
                      <a:cubicBezTo>
                        <a:pt x="5268" y="315"/>
                        <a:pt x="5255" y="329"/>
                        <a:pt x="5237" y="347"/>
                      </a:cubicBezTo>
                      <a:cubicBezTo>
                        <a:pt x="5224" y="362"/>
                        <a:pt x="5210" y="380"/>
                        <a:pt x="5198" y="396"/>
                      </a:cubicBezTo>
                      <a:cubicBezTo>
                        <a:pt x="5191" y="405"/>
                        <a:pt x="5183" y="414"/>
                        <a:pt x="5177" y="423"/>
                      </a:cubicBezTo>
                      <a:lnTo>
                        <a:pt x="5174" y="427"/>
                      </a:lnTo>
                      <a:cubicBezTo>
                        <a:pt x="5168" y="436"/>
                        <a:pt x="5162" y="444"/>
                        <a:pt x="5157" y="453"/>
                      </a:cubicBezTo>
                      <a:lnTo>
                        <a:pt x="5146" y="468"/>
                      </a:lnTo>
                      <a:lnTo>
                        <a:pt x="5129" y="494"/>
                      </a:lnTo>
                      <a:lnTo>
                        <a:pt x="5113" y="519"/>
                      </a:lnTo>
                      <a:lnTo>
                        <a:pt x="5107" y="529"/>
                      </a:lnTo>
                      <a:lnTo>
                        <a:pt x="5076" y="583"/>
                      </a:lnTo>
                      <a:cubicBezTo>
                        <a:pt x="5070" y="594"/>
                        <a:pt x="5064" y="604"/>
                        <a:pt x="5059" y="617"/>
                      </a:cubicBezTo>
                      <a:lnTo>
                        <a:pt x="5038" y="654"/>
                      </a:lnTo>
                      <a:lnTo>
                        <a:pt x="5030" y="668"/>
                      </a:lnTo>
                      <a:cubicBezTo>
                        <a:pt x="5025" y="676"/>
                        <a:pt x="5020" y="686"/>
                        <a:pt x="5016" y="695"/>
                      </a:cubicBezTo>
                      <a:lnTo>
                        <a:pt x="5010" y="704"/>
                      </a:lnTo>
                      <a:lnTo>
                        <a:pt x="4993" y="738"/>
                      </a:lnTo>
                      <a:lnTo>
                        <a:pt x="4984" y="757"/>
                      </a:lnTo>
                      <a:lnTo>
                        <a:pt x="4976" y="773"/>
                      </a:lnTo>
                      <a:lnTo>
                        <a:pt x="4973" y="779"/>
                      </a:lnTo>
                      <a:lnTo>
                        <a:pt x="4969" y="789"/>
                      </a:lnTo>
                      <a:cubicBezTo>
                        <a:pt x="4959" y="812"/>
                        <a:pt x="4949" y="834"/>
                        <a:pt x="4940" y="857"/>
                      </a:cubicBezTo>
                      <a:cubicBezTo>
                        <a:pt x="4930" y="882"/>
                        <a:pt x="4921" y="910"/>
                        <a:pt x="4913" y="936"/>
                      </a:cubicBezTo>
                      <a:cubicBezTo>
                        <a:pt x="4911" y="946"/>
                        <a:pt x="4906" y="956"/>
                        <a:pt x="4904" y="967"/>
                      </a:cubicBezTo>
                      <a:lnTo>
                        <a:pt x="4900" y="982"/>
                      </a:lnTo>
                      <a:lnTo>
                        <a:pt x="4896" y="998"/>
                      </a:lnTo>
                      <a:cubicBezTo>
                        <a:pt x="4894" y="1008"/>
                        <a:pt x="4891" y="1016"/>
                        <a:pt x="4890" y="1026"/>
                      </a:cubicBezTo>
                      <a:lnTo>
                        <a:pt x="4884" y="1054"/>
                      </a:lnTo>
                      <a:lnTo>
                        <a:pt x="4877" y="1086"/>
                      </a:lnTo>
                      <a:cubicBezTo>
                        <a:pt x="4871" y="1108"/>
                        <a:pt x="4868" y="1129"/>
                        <a:pt x="4863" y="1150"/>
                      </a:cubicBezTo>
                      <a:lnTo>
                        <a:pt x="4858" y="1175"/>
                      </a:lnTo>
                      <a:cubicBezTo>
                        <a:pt x="4856" y="1179"/>
                        <a:pt x="4856" y="1181"/>
                        <a:pt x="4856" y="1185"/>
                      </a:cubicBezTo>
                      <a:cubicBezTo>
                        <a:pt x="4854" y="1199"/>
                        <a:pt x="4853" y="1210"/>
                        <a:pt x="4850" y="1220"/>
                      </a:cubicBezTo>
                      <a:cubicBezTo>
                        <a:pt x="4848" y="1237"/>
                        <a:pt x="4844" y="1253"/>
                        <a:pt x="4841" y="1271"/>
                      </a:cubicBezTo>
                      <a:lnTo>
                        <a:pt x="4838" y="1289"/>
                      </a:lnTo>
                      <a:lnTo>
                        <a:pt x="4837" y="1299"/>
                      </a:lnTo>
                      <a:lnTo>
                        <a:pt x="4829" y="1348"/>
                      </a:lnTo>
                      <a:cubicBezTo>
                        <a:pt x="4825" y="1370"/>
                        <a:pt x="4822" y="1395"/>
                        <a:pt x="4818" y="1418"/>
                      </a:cubicBezTo>
                      <a:cubicBezTo>
                        <a:pt x="4815" y="1435"/>
                        <a:pt x="4813" y="1451"/>
                        <a:pt x="4812" y="1467"/>
                      </a:cubicBezTo>
                      <a:lnTo>
                        <a:pt x="4809" y="1485"/>
                      </a:lnTo>
                      <a:cubicBezTo>
                        <a:pt x="4808" y="1495"/>
                        <a:pt x="4807" y="1504"/>
                        <a:pt x="4804" y="1514"/>
                      </a:cubicBezTo>
                      <a:lnTo>
                        <a:pt x="4802" y="1533"/>
                      </a:lnTo>
                      <a:cubicBezTo>
                        <a:pt x="4801" y="1540"/>
                        <a:pt x="4801" y="1549"/>
                        <a:pt x="4799" y="1555"/>
                      </a:cubicBezTo>
                      <a:cubicBezTo>
                        <a:pt x="4798" y="1562"/>
                        <a:pt x="4796" y="1570"/>
                        <a:pt x="4793" y="1576"/>
                      </a:cubicBezTo>
                      <a:lnTo>
                        <a:pt x="4788" y="1588"/>
                      </a:lnTo>
                      <a:cubicBezTo>
                        <a:pt x="4787" y="1591"/>
                        <a:pt x="4786" y="1595"/>
                        <a:pt x="4783" y="1597"/>
                      </a:cubicBezTo>
                      <a:lnTo>
                        <a:pt x="4778" y="1597"/>
                      </a:lnTo>
                      <a:cubicBezTo>
                        <a:pt x="4767" y="1595"/>
                        <a:pt x="4763" y="1592"/>
                        <a:pt x="4761" y="1591"/>
                      </a:cubicBezTo>
                      <a:cubicBezTo>
                        <a:pt x="4758" y="1590"/>
                        <a:pt x="4756" y="1588"/>
                        <a:pt x="4753" y="1586"/>
                      </a:cubicBezTo>
                      <a:lnTo>
                        <a:pt x="4737" y="1575"/>
                      </a:lnTo>
                      <a:lnTo>
                        <a:pt x="4731" y="1571"/>
                      </a:lnTo>
                      <a:cubicBezTo>
                        <a:pt x="4719" y="1564"/>
                        <a:pt x="4706" y="1556"/>
                        <a:pt x="4691" y="1549"/>
                      </a:cubicBezTo>
                      <a:cubicBezTo>
                        <a:pt x="4684" y="1543"/>
                        <a:pt x="4676" y="1539"/>
                        <a:pt x="4668" y="1535"/>
                      </a:cubicBezTo>
                      <a:lnTo>
                        <a:pt x="4657" y="1530"/>
                      </a:lnTo>
                      <a:cubicBezTo>
                        <a:pt x="4650" y="1526"/>
                        <a:pt x="4645" y="1524"/>
                        <a:pt x="4639" y="1521"/>
                      </a:cubicBezTo>
                      <a:cubicBezTo>
                        <a:pt x="4633" y="1518"/>
                        <a:pt x="4626" y="1515"/>
                        <a:pt x="4619" y="1513"/>
                      </a:cubicBezTo>
                      <a:cubicBezTo>
                        <a:pt x="4593" y="1500"/>
                        <a:pt x="4566" y="1488"/>
                        <a:pt x="4537" y="1478"/>
                      </a:cubicBezTo>
                      <a:lnTo>
                        <a:pt x="4532" y="1477"/>
                      </a:lnTo>
                      <a:cubicBezTo>
                        <a:pt x="4526" y="1473"/>
                        <a:pt x="4521" y="1472"/>
                        <a:pt x="4515" y="1471"/>
                      </a:cubicBezTo>
                      <a:lnTo>
                        <a:pt x="4501" y="1467"/>
                      </a:lnTo>
                      <a:lnTo>
                        <a:pt x="4492" y="1464"/>
                      </a:lnTo>
                      <a:cubicBezTo>
                        <a:pt x="4488" y="1463"/>
                        <a:pt x="4483" y="1462"/>
                        <a:pt x="4479" y="1462"/>
                      </a:cubicBezTo>
                      <a:lnTo>
                        <a:pt x="4470" y="1459"/>
                      </a:lnTo>
                      <a:cubicBezTo>
                        <a:pt x="4465" y="1458"/>
                        <a:pt x="4459" y="1457"/>
                        <a:pt x="4454" y="1457"/>
                      </a:cubicBezTo>
                      <a:lnTo>
                        <a:pt x="4446" y="1456"/>
                      </a:lnTo>
                      <a:cubicBezTo>
                        <a:pt x="4436" y="1453"/>
                        <a:pt x="4423" y="1452"/>
                        <a:pt x="4413" y="1451"/>
                      </a:cubicBezTo>
                      <a:lnTo>
                        <a:pt x="4405" y="1449"/>
                      </a:lnTo>
                      <a:cubicBezTo>
                        <a:pt x="4402" y="1449"/>
                        <a:pt x="4400" y="1449"/>
                        <a:pt x="4397" y="1448"/>
                      </a:cubicBezTo>
                      <a:lnTo>
                        <a:pt x="4389" y="1448"/>
                      </a:lnTo>
                      <a:lnTo>
                        <a:pt x="4380" y="1447"/>
                      </a:lnTo>
                      <a:cubicBezTo>
                        <a:pt x="4374" y="1447"/>
                        <a:pt x="4367" y="1446"/>
                        <a:pt x="4361" y="1446"/>
                      </a:cubicBezTo>
                      <a:lnTo>
                        <a:pt x="4343" y="1444"/>
                      </a:lnTo>
                      <a:cubicBezTo>
                        <a:pt x="4334" y="1444"/>
                        <a:pt x="4325" y="1443"/>
                        <a:pt x="4315" y="1443"/>
                      </a:cubicBezTo>
                      <a:lnTo>
                        <a:pt x="4286" y="1443"/>
                      </a:lnTo>
                      <a:cubicBezTo>
                        <a:pt x="4278" y="1443"/>
                        <a:pt x="4271" y="1443"/>
                        <a:pt x="4262" y="1442"/>
                      </a:cubicBezTo>
                      <a:lnTo>
                        <a:pt x="4209" y="1442"/>
                      </a:lnTo>
                      <a:cubicBezTo>
                        <a:pt x="4194" y="1442"/>
                        <a:pt x="4178" y="1443"/>
                        <a:pt x="4163" y="1444"/>
                      </a:cubicBezTo>
                      <a:cubicBezTo>
                        <a:pt x="4155" y="1444"/>
                        <a:pt x="4148" y="1446"/>
                        <a:pt x="4140" y="1446"/>
                      </a:cubicBezTo>
                      <a:cubicBezTo>
                        <a:pt x="4134" y="1446"/>
                        <a:pt x="4129" y="1447"/>
                        <a:pt x="4125" y="1447"/>
                      </a:cubicBezTo>
                      <a:lnTo>
                        <a:pt x="4104" y="1449"/>
                      </a:lnTo>
                      <a:lnTo>
                        <a:pt x="4089" y="1451"/>
                      </a:lnTo>
                      <a:cubicBezTo>
                        <a:pt x="4087" y="1451"/>
                        <a:pt x="4083" y="1452"/>
                        <a:pt x="4081" y="1452"/>
                      </a:cubicBezTo>
                      <a:lnTo>
                        <a:pt x="4075" y="1453"/>
                      </a:lnTo>
                      <a:lnTo>
                        <a:pt x="4070" y="1454"/>
                      </a:lnTo>
                      <a:lnTo>
                        <a:pt x="4061" y="1456"/>
                      </a:lnTo>
                      <a:cubicBezTo>
                        <a:pt x="4048" y="1458"/>
                        <a:pt x="4036" y="1459"/>
                        <a:pt x="4026" y="1462"/>
                      </a:cubicBezTo>
                      <a:lnTo>
                        <a:pt x="4010" y="1466"/>
                      </a:lnTo>
                      <a:lnTo>
                        <a:pt x="3995" y="1468"/>
                      </a:lnTo>
                      <a:lnTo>
                        <a:pt x="3990" y="1469"/>
                      </a:lnTo>
                      <a:cubicBezTo>
                        <a:pt x="3985" y="1471"/>
                        <a:pt x="3981" y="1471"/>
                        <a:pt x="3978" y="1472"/>
                      </a:cubicBezTo>
                      <a:lnTo>
                        <a:pt x="3955" y="1479"/>
                      </a:lnTo>
                      <a:lnTo>
                        <a:pt x="3924" y="1487"/>
                      </a:lnTo>
                      <a:cubicBezTo>
                        <a:pt x="3912" y="1490"/>
                        <a:pt x="3900" y="1494"/>
                        <a:pt x="3887" y="1498"/>
                      </a:cubicBezTo>
                      <a:lnTo>
                        <a:pt x="3854" y="1508"/>
                      </a:lnTo>
                      <a:cubicBezTo>
                        <a:pt x="3847" y="1509"/>
                        <a:pt x="3845" y="1511"/>
                        <a:pt x="3842" y="1513"/>
                      </a:cubicBezTo>
                      <a:lnTo>
                        <a:pt x="3789" y="1531"/>
                      </a:lnTo>
                      <a:lnTo>
                        <a:pt x="3774" y="1538"/>
                      </a:lnTo>
                      <a:lnTo>
                        <a:pt x="3763" y="1541"/>
                      </a:lnTo>
                      <a:cubicBezTo>
                        <a:pt x="3757" y="1544"/>
                        <a:pt x="3751" y="1547"/>
                        <a:pt x="3746" y="1550"/>
                      </a:cubicBezTo>
                      <a:lnTo>
                        <a:pt x="3737" y="1554"/>
                      </a:lnTo>
                      <a:cubicBezTo>
                        <a:pt x="3699" y="1569"/>
                        <a:pt x="3657" y="1588"/>
                        <a:pt x="3613" y="1612"/>
                      </a:cubicBezTo>
                      <a:cubicBezTo>
                        <a:pt x="3577" y="1632"/>
                        <a:pt x="3541" y="1655"/>
                        <a:pt x="3502" y="1682"/>
                      </a:cubicBezTo>
                      <a:cubicBezTo>
                        <a:pt x="3467" y="1706"/>
                        <a:pt x="3431" y="1735"/>
                        <a:pt x="3398" y="1766"/>
                      </a:cubicBezTo>
                      <a:cubicBezTo>
                        <a:pt x="3382" y="1780"/>
                        <a:pt x="3366" y="1796"/>
                        <a:pt x="3350" y="1811"/>
                      </a:cubicBezTo>
                      <a:cubicBezTo>
                        <a:pt x="3333" y="1827"/>
                        <a:pt x="3317" y="1843"/>
                        <a:pt x="3302" y="1860"/>
                      </a:cubicBezTo>
                      <a:cubicBezTo>
                        <a:pt x="3285" y="1878"/>
                        <a:pt x="3269" y="1897"/>
                        <a:pt x="3253" y="1915"/>
                      </a:cubicBezTo>
                      <a:lnTo>
                        <a:pt x="3202" y="1973"/>
                      </a:lnTo>
                      <a:lnTo>
                        <a:pt x="3178" y="2000"/>
                      </a:lnTo>
                      <a:lnTo>
                        <a:pt x="3175" y="2005"/>
                      </a:lnTo>
                      <a:lnTo>
                        <a:pt x="3156" y="2029"/>
                      </a:lnTo>
                      <a:lnTo>
                        <a:pt x="3115" y="2081"/>
                      </a:lnTo>
                      <a:lnTo>
                        <a:pt x="3103" y="2096"/>
                      </a:lnTo>
                      <a:lnTo>
                        <a:pt x="3095" y="2106"/>
                      </a:lnTo>
                      <a:cubicBezTo>
                        <a:pt x="3078" y="2128"/>
                        <a:pt x="3063" y="2149"/>
                        <a:pt x="3050" y="2172"/>
                      </a:cubicBezTo>
                      <a:cubicBezTo>
                        <a:pt x="3042" y="2183"/>
                        <a:pt x="3037" y="2194"/>
                        <a:pt x="3031" y="2206"/>
                      </a:cubicBezTo>
                      <a:lnTo>
                        <a:pt x="3024" y="2218"/>
                      </a:lnTo>
                      <a:lnTo>
                        <a:pt x="3022" y="2223"/>
                      </a:lnTo>
                      <a:lnTo>
                        <a:pt x="3019" y="2230"/>
                      </a:lnTo>
                      <a:lnTo>
                        <a:pt x="3017" y="2237"/>
                      </a:lnTo>
                      <a:cubicBezTo>
                        <a:pt x="3014" y="2242"/>
                        <a:pt x="3012" y="2247"/>
                        <a:pt x="3011" y="2252"/>
                      </a:cubicBezTo>
                      <a:lnTo>
                        <a:pt x="3002" y="2272"/>
                      </a:lnTo>
                      <a:lnTo>
                        <a:pt x="3001" y="2276"/>
                      </a:lnTo>
                      <a:lnTo>
                        <a:pt x="2998" y="2281"/>
                      </a:lnTo>
                      <a:lnTo>
                        <a:pt x="2995" y="2291"/>
                      </a:lnTo>
                      <a:lnTo>
                        <a:pt x="2992" y="2298"/>
                      </a:lnTo>
                      <a:cubicBezTo>
                        <a:pt x="2988" y="2311"/>
                        <a:pt x="2985" y="2321"/>
                        <a:pt x="2982" y="2332"/>
                      </a:cubicBezTo>
                      <a:cubicBezTo>
                        <a:pt x="2980" y="2344"/>
                        <a:pt x="2976" y="2354"/>
                        <a:pt x="2971" y="2364"/>
                      </a:cubicBezTo>
                      <a:cubicBezTo>
                        <a:pt x="2969" y="2370"/>
                        <a:pt x="2967" y="2379"/>
                        <a:pt x="2966" y="2385"/>
                      </a:cubicBezTo>
                      <a:lnTo>
                        <a:pt x="2965" y="2391"/>
                      </a:lnTo>
                      <a:lnTo>
                        <a:pt x="2962" y="2399"/>
                      </a:lnTo>
                      <a:cubicBezTo>
                        <a:pt x="2961" y="2404"/>
                        <a:pt x="2960" y="2410"/>
                        <a:pt x="2959" y="2414"/>
                      </a:cubicBezTo>
                      <a:lnTo>
                        <a:pt x="2951" y="2448"/>
                      </a:lnTo>
                      <a:lnTo>
                        <a:pt x="2950" y="2456"/>
                      </a:lnTo>
                      <a:lnTo>
                        <a:pt x="2949" y="2463"/>
                      </a:lnTo>
                      <a:cubicBezTo>
                        <a:pt x="2926" y="2445"/>
                        <a:pt x="2904" y="2426"/>
                        <a:pt x="2883" y="2406"/>
                      </a:cubicBezTo>
                      <a:cubicBezTo>
                        <a:pt x="2858" y="2388"/>
                        <a:pt x="2833" y="2368"/>
                        <a:pt x="2808" y="2350"/>
                      </a:cubicBezTo>
                      <a:cubicBezTo>
                        <a:pt x="2780" y="2331"/>
                        <a:pt x="2751" y="2313"/>
                        <a:pt x="2729" y="2300"/>
                      </a:cubicBezTo>
                      <a:cubicBezTo>
                        <a:pt x="2677" y="2267"/>
                        <a:pt x="2619" y="2240"/>
                        <a:pt x="2559" y="2214"/>
                      </a:cubicBezTo>
                      <a:cubicBezTo>
                        <a:pt x="2504" y="2190"/>
                        <a:pt x="2446" y="2170"/>
                        <a:pt x="2379" y="2152"/>
                      </a:cubicBezTo>
                      <a:cubicBezTo>
                        <a:pt x="2348" y="2144"/>
                        <a:pt x="2317" y="2137"/>
                        <a:pt x="2287" y="2130"/>
                      </a:cubicBezTo>
                      <a:cubicBezTo>
                        <a:pt x="2248" y="2121"/>
                        <a:pt x="2215" y="2116"/>
                        <a:pt x="2185" y="2111"/>
                      </a:cubicBezTo>
                      <a:cubicBezTo>
                        <a:pt x="2153" y="2106"/>
                        <a:pt x="2122" y="2105"/>
                        <a:pt x="2095" y="2103"/>
                      </a:cubicBezTo>
                      <a:cubicBezTo>
                        <a:pt x="2082" y="2103"/>
                        <a:pt x="2069" y="2102"/>
                        <a:pt x="2056" y="2102"/>
                      </a:cubicBezTo>
                      <a:cubicBezTo>
                        <a:pt x="2034" y="2102"/>
                        <a:pt x="2013" y="2103"/>
                        <a:pt x="1991" y="2103"/>
                      </a:cubicBezTo>
                      <a:cubicBezTo>
                        <a:pt x="1924" y="2107"/>
                        <a:pt x="1857" y="2118"/>
                        <a:pt x="1793" y="2130"/>
                      </a:cubicBezTo>
                      <a:cubicBezTo>
                        <a:pt x="1739" y="2141"/>
                        <a:pt x="1680" y="2156"/>
                        <a:pt x="1606" y="2178"/>
                      </a:cubicBezTo>
                      <a:cubicBezTo>
                        <a:pt x="1601" y="2179"/>
                        <a:pt x="1596" y="2182"/>
                        <a:pt x="1590" y="2183"/>
                      </a:cubicBezTo>
                      <a:lnTo>
                        <a:pt x="1550" y="2197"/>
                      </a:lnTo>
                      <a:lnTo>
                        <a:pt x="1505" y="2213"/>
                      </a:lnTo>
                      <a:lnTo>
                        <a:pt x="1461" y="2228"/>
                      </a:lnTo>
                      <a:lnTo>
                        <a:pt x="1438" y="2236"/>
                      </a:lnTo>
                      <a:cubicBezTo>
                        <a:pt x="1433" y="2237"/>
                        <a:pt x="1430" y="2240"/>
                        <a:pt x="1425" y="2241"/>
                      </a:cubicBezTo>
                      <a:lnTo>
                        <a:pt x="1415" y="2245"/>
                      </a:lnTo>
                      <a:cubicBezTo>
                        <a:pt x="1399" y="2251"/>
                        <a:pt x="1380" y="2259"/>
                        <a:pt x="1364" y="2265"/>
                      </a:cubicBezTo>
                      <a:cubicBezTo>
                        <a:pt x="1307" y="2288"/>
                        <a:pt x="1249" y="2316"/>
                        <a:pt x="1190" y="2347"/>
                      </a:cubicBezTo>
                      <a:cubicBezTo>
                        <a:pt x="1134" y="2375"/>
                        <a:pt x="1078" y="2409"/>
                        <a:pt x="1021" y="2446"/>
                      </a:cubicBezTo>
                      <a:cubicBezTo>
                        <a:pt x="995" y="2462"/>
                        <a:pt x="969" y="2481"/>
                        <a:pt x="944" y="2499"/>
                      </a:cubicBezTo>
                      <a:cubicBezTo>
                        <a:pt x="917" y="2520"/>
                        <a:pt x="890" y="2540"/>
                        <a:pt x="864" y="2563"/>
                      </a:cubicBezTo>
                      <a:lnTo>
                        <a:pt x="828" y="2592"/>
                      </a:lnTo>
                      <a:lnTo>
                        <a:pt x="824" y="2595"/>
                      </a:lnTo>
                      <a:cubicBezTo>
                        <a:pt x="819" y="2599"/>
                        <a:pt x="814" y="2604"/>
                        <a:pt x="809" y="2607"/>
                      </a:cubicBezTo>
                      <a:lnTo>
                        <a:pt x="787" y="2627"/>
                      </a:lnTo>
                      <a:lnTo>
                        <a:pt x="751" y="2659"/>
                      </a:lnTo>
                      <a:lnTo>
                        <a:pt x="715" y="2692"/>
                      </a:lnTo>
                      <a:lnTo>
                        <a:pt x="709" y="2697"/>
                      </a:lnTo>
                      <a:cubicBezTo>
                        <a:pt x="700" y="2704"/>
                        <a:pt x="691" y="2710"/>
                        <a:pt x="683" y="2720"/>
                      </a:cubicBezTo>
                      <a:lnTo>
                        <a:pt x="653" y="2749"/>
                      </a:lnTo>
                      <a:lnTo>
                        <a:pt x="624" y="2779"/>
                      </a:lnTo>
                      <a:lnTo>
                        <a:pt x="598" y="2806"/>
                      </a:lnTo>
                      <a:lnTo>
                        <a:pt x="571" y="2833"/>
                      </a:lnTo>
                      <a:lnTo>
                        <a:pt x="563" y="2841"/>
                      </a:lnTo>
                      <a:lnTo>
                        <a:pt x="547" y="2858"/>
                      </a:lnTo>
                      <a:lnTo>
                        <a:pt x="532" y="2874"/>
                      </a:lnTo>
                      <a:cubicBezTo>
                        <a:pt x="510" y="2899"/>
                        <a:pt x="488" y="2924"/>
                        <a:pt x="467" y="2950"/>
                      </a:cubicBezTo>
                      <a:cubicBezTo>
                        <a:pt x="429" y="2997"/>
                        <a:pt x="392" y="3045"/>
                        <a:pt x="356" y="3102"/>
                      </a:cubicBezTo>
                      <a:cubicBezTo>
                        <a:pt x="325" y="3150"/>
                        <a:pt x="295" y="3201"/>
                        <a:pt x="261" y="3272"/>
                      </a:cubicBezTo>
                      <a:cubicBezTo>
                        <a:pt x="246" y="3300"/>
                        <a:pt x="233" y="3328"/>
                        <a:pt x="221" y="3357"/>
                      </a:cubicBezTo>
                      <a:cubicBezTo>
                        <a:pt x="206" y="3388"/>
                        <a:pt x="194" y="3419"/>
                        <a:pt x="182" y="3450"/>
                      </a:cubicBezTo>
                      <a:cubicBezTo>
                        <a:pt x="175" y="3467"/>
                        <a:pt x="169" y="3485"/>
                        <a:pt x="163" y="3502"/>
                      </a:cubicBezTo>
                      <a:lnTo>
                        <a:pt x="158" y="3517"/>
                      </a:lnTo>
                      <a:lnTo>
                        <a:pt x="142" y="3559"/>
                      </a:lnTo>
                      <a:lnTo>
                        <a:pt x="127" y="3601"/>
                      </a:lnTo>
                      <a:cubicBezTo>
                        <a:pt x="124" y="3609"/>
                        <a:pt x="123" y="3611"/>
                        <a:pt x="122" y="3615"/>
                      </a:cubicBezTo>
                      <a:lnTo>
                        <a:pt x="119" y="3626"/>
                      </a:lnTo>
                      <a:lnTo>
                        <a:pt x="117" y="3636"/>
                      </a:lnTo>
                      <a:lnTo>
                        <a:pt x="94" y="3709"/>
                      </a:lnTo>
                      <a:lnTo>
                        <a:pt x="89" y="3727"/>
                      </a:lnTo>
                      <a:cubicBezTo>
                        <a:pt x="86" y="3738"/>
                        <a:pt x="83" y="3749"/>
                        <a:pt x="79" y="3761"/>
                      </a:cubicBezTo>
                      <a:cubicBezTo>
                        <a:pt x="75" y="3775"/>
                        <a:pt x="71" y="3789"/>
                        <a:pt x="68" y="3802"/>
                      </a:cubicBezTo>
                      <a:cubicBezTo>
                        <a:pt x="61" y="3833"/>
                        <a:pt x="53" y="3866"/>
                        <a:pt x="47" y="3897"/>
                      </a:cubicBezTo>
                      <a:cubicBezTo>
                        <a:pt x="40" y="3930"/>
                        <a:pt x="34" y="3965"/>
                        <a:pt x="29" y="4000"/>
                      </a:cubicBezTo>
                      <a:cubicBezTo>
                        <a:pt x="24" y="4032"/>
                        <a:pt x="21" y="4062"/>
                        <a:pt x="17" y="4094"/>
                      </a:cubicBezTo>
                      <a:cubicBezTo>
                        <a:pt x="16" y="4108"/>
                        <a:pt x="15" y="4120"/>
                        <a:pt x="14" y="4131"/>
                      </a:cubicBezTo>
                      <a:lnTo>
                        <a:pt x="11" y="4177"/>
                      </a:lnTo>
                      <a:lnTo>
                        <a:pt x="6" y="4224"/>
                      </a:lnTo>
                      <a:lnTo>
                        <a:pt x="5" y="4233"/>
                      </a:lnTo>
                      <a:cubicBezTo>
                        <a:pt x="4" y="4247"/>
                        <a:pt x="4" y="4259"/>
                        <a:pt x="3" y="4273"/>
                      </a:cubicBezTo>
                      <a:lnTo>
                        <a:pt x="1" y="4315"/>
                      </a:lnTo>
                      <a:lnTo>
                        <a:pt x="0" y="4357"/>
                      </a:lnTo>
                      <a:lnTo>
                        <a:pt x="0" y="4376"/>
                      </a:lnTo>
                      <a:lnTo>
                        <a:pt x="0" y="4422"/>
                      </a:lnTo>
                      <a:cubicBezTo>
                        <a:pt x="1" y="4437"/>
                        <a:pt x="3" y="4453"/>
                        <a:pt x="5" y="4469"/>
                      </a:cubicBezTo>
                      <a:cubicBezTo>
                        <a:pt x="9" y="4486"/>
                        <a:pt x="12" y="4502"/>
                        <a:pt x="16" y="4520"/>
                      </a:cubicBezTo>
                      <a:cubicBezTo>
                        <a:pt x="22" y="4549"/>
                        <a:pt x="30" y="4578"/>
                        <a:pt x="40" y="4610"/>
                      </a:cubicBezTo>
                      <a:cubicBezTo>
                        <a:pt x="46" y="4626"/>
                        <a:pt x="50" y="4640"/>
                        <a:pt x="55" y="4656"/>
                      </a:cubicBezTo>
                      <a:lnTo>
                        <a:pt x="57" y="4662"/>
                      </a:lnTo>
                      <a:lnTo>
                        <a:pt x="61" y="4674"/>
                      </a:lnTo>
                      <a:cubicBezTo>
                        <a:pt x="70" y="4698"/>
                        <a:pt x="78" y="4723"/>
                        <a:pt x="86" y="4747"/>
                      </a:cubicBezTo>
                      <a:lnTo>
                        <a:pt x="102" y="4795"/>
                      </a:lnTo>
                      <a:lnTo>
                        <a:pt x="113" y="4826"/>
                      </a:lnTo>
                      <a:lnTo>
                        <a:pt x="124" y="4856"/>
                      </a:lnTo>
                      <a:lnTo>
                        <a:pt x="127" y="4862"/>
                      </a:lnTo>
                      <a:lnTo>
                        <a:pt x="148" y="4914"/>
                      </a:lnTo>
                      <a:lnTo>
                        <a:pt x="161" y="4952"/>
                      </a:lnTo>
                      <a:lnTo>
                        <a:pt x="168" y="4969"/>
                      </a:lnTo>
                      <a:lnTo>
                        <a:pt x="174" y="4985"/>
                      </a:lnTo>
                      <a:cubicBezTo>
                        <a:pt x="175" y="4989"/>
                        <a:pt x="176" y="4993"/>
                        <a:pt x="178" y="4995"/>
                      </a:cubicBezTo>
                      <a:lnTo>
                        <a:pt x="200" y="5047"/>
                      </a:lnTo>
                      <a:lnTo>
                        <a:pt x="231" y="5120"/>
                      </a:lnTo>
                      <a:lnTo>
                        <a:pt x="237" y="5136"/>
                      </a:lnTo>
                      <a:cubicBezTo>
                        <a:pt x="240" y="5143"/>
                        <a:pt x="242" y="5149"/>
                        <a:pt x="246" y="5155"/>
                      </a:cubicBezTo>
                      <a:cubicBezTo>
                        <a:pt x="253" y="5170"/>
                        <a:pt x="259" y="5181"/>
                        <a:pt x="264" y="5192"/>
                      </a:cubicBezTo>
                      <a:cubicBezTo>
                        <a:pt x="289" y="5241"/>
                        <a:pt x="313" y="5287"/>
                        <a:pt x="340" y="5329"/>
                      </a:cubicBezTo>
                      <a:cubicBezTo>
                        <a:pt x="365" y="5369"/>
                        <a:pt x="393" y="5408"/>
                        <a:pt x="429" y="5452"/>
                      </a:cubicBezTo>
                      <a:cubicBezTo>
                        <a:pt x="458" y="5486"/>
                        <a:pt x="491" y="5522"/>
                        <a:pt x="535" y="5565"/>
                      </a:cubicBezTo>
                      <a:cubicBezTo>
                        <a:pt x="573" y="5603"/>
                        <a:pt x="614" y="5639"/>
                        <a:pt x="655" y="5673"/>
                      </a:cubicBezTo>
                      <a:cubicBezTo>
                        <a:pt x="675" y="5690"/>
                        <a:pt x="695" y="5705"/>
                        <a:pt x="717" y="5720"/>
                      </a:cubicBezTo>
                      <a:cubicBezTo>
                        <a:pt x="726" y="5727"/>
                        <a:pt x="735" y="5733"/>
                        <a:pt x="743" y="5740"/>
                      </a:cubicBezTo>
                      <a:lnTo>
                        <a:pt x="748" y="5743"/>
                      </a:lnTo>
                      <a:lnTo>
                        <a:pt x="752" y="5746"/>
                      </a:lnTo>
                      <a:cubicBezTo>
                        <a:pt x="758" y="5750"/>
                        <a:pt x="763" y="5756"/>
                        <a:pt x="771" y="5759"/>
                      </a:cubicBezTo>
                      <a:lnTo>
                        <a:pt x="773" y="5761"/>
                      </a:lnTo>
                      <a:lnTo>
                        <a:pt x="774" y="5762"/>
                      </a:lnTo>
                      <a:lnTo>
                        <a:pt x="844" y="5808"/>
                      </a:lnTo>
                      <a:lnTo>
                        <a:pt x="887" y="5838"/>
                      </a:lnTo>
                      <a:cubicBezTo>
                        <a:pt x="887" y="5838"/>
                        <a:pt x="889" y="5839"/>
                        <a:pt x="890" y="5839"/>
                      </a:cubicBezTo>
                      <a:lnTo>
                        <a:pt x="891" y="5840"/>
                      </a:lnTo>
                      <a:cubicBezTo>
                        <a:pt x="894" y="5843"/>
                        <a:pt x="896" y="5844"/>
                        <a:pt x="899" y="5845"/>
                      </a:cubicBezTo>
                      <a:lnTo>
                        <a:pt x="902" y="5848"/>
                      </a:lnTo>
                      <a:cubicBezTo>
                        <a:pt x="916" y="5855"/>
                        <a:pt x="928" y="5864"/>
                        <a:pt x="943" y="5870"/>
                      </a:cubicBezTo>
                      <a:lnTo>
                        <a:pt x="1014" y="5910"/>
                      </a:lnTo>
                      <a:lnTo>
                        <a:pt x="1021" y="5913"/>
                      </a:lnTo>
                      <a:lnTo>
                        <a:pt x="1033" y="5918"/>
                      </a:lnTo>
                      <a:lnTo>
                        <a:pt x="1061" y="5932"/>
                      </a:lnTo>
                      <a:lnTo>
                        <a:pt x="1101" y="5951"/>
                      </a:lnTo>
                      <a:lnTo>
                        <a:pt x="1141" y="5970"/>
                      </a:lnTo>
                      <a:cubicBezTo>
                        <a:pt x="1150" y="5974"/>
                        <a:pt x="1160" y="5978"/>
                        <a:pt x="1169" y="5982"/>
                      </a:cubicBezTo>
                      <a:lnTo>
                        <a:pt x="1183" y="5987"/>
                      </a:lnTo>
                      <a:lnTo>
                        <a:pt x="1242" y="6011"/>
                      </a:lnTo>
                      <a:lnTo>
                        <a:pt x="1267" y="6021"/>
                      </a:lnTo>
                      <a:lnTo>
                        <a:pt x="1272" y="6024"/>
                      </a:lnTo>
                      <a:cubicBezTo>
                        <a:pt x="1276" y="6025"/>
                        <a:pt x="1278" y="6026"/>
                        <a:pt x="1282" y="6028"/>
                      </a:cubicBezTo>
                      <a:lnTo>
                        <a:pt x="1288" y="6029"/>
                      </a:lnTo>
                      <a:cubicBezTo>
                        <a:pt x="1297" y="6036"/>
                        <a:pt x="1307" y="6044"/>
                        <a:pt x="1318" y="6050"/>
                      </a:cubicBezTo>
                      <a:cubicBezTo>
                        <a:pt x="1327" y="6055"/>
                        <a:pt x="1334" y="6060"/>
                        <a:pt x="1343" y="6065"/>
                      </a:cubicBezTo>
                      <a:lnTo>
                        <a:pt x="1355" y="6072"/>
                      </a:lnTo>
                      <a:lnTo>
                        <a:pt x="1366" y="6080"/>
                      </a:lnTo>
                      <a:lnTo>
                        <a:pt x="1385" y="6091"/>
                      </a:lnTo>
                      <a:lnTo>
                        <a:pt x="1400" y="6101"/>
                      </a:lnTo>
                      <a:lnTo>
                        <a:pt x="1423" y="6114"/>
                      </a:lnTo>
                      <a:cubicBezTo>
                        <a:pt x="1442" y="6126"/>
                        <a:pt x="1461" y="6137"/>
                        <a:pt x="1479" y="6148"/>
                      </a:cubicBezTo>
                      <a:cubicBezTo>
                        <a:pt x="1494" y="6155"/>
                        <a:pt x="1507" y="6164"/>
                        <a:pt x="1520" y="6173"/>
                      </a:cubicBezTo>
                      <a:cubicBezTo>
                        <a:pt x="1528" y="6176"/>
                        <a:pt x="1533" y="6179"/>
                        <a:pt x="1539" y="6183"/>
                      </a:cubicBezTo>
                      <a:lnTo>
                        <a:pt x="1544" y="6185"/>
                      </a:lnTo>
                      <a:lnTo>
                        <a:pt x="1553" y="6190"/>
                      </a:lnTo>
                      <a:cubicBezTo>
                        <a:pt x="1561" y="6194"/>
                        <a:pt x="1569" y="6198"/>
                        <a:pt x="1575" y="6201"/>
                      </a:cubicBezTo>
                      <a:lnTo>
                        <a:pt x="1584" y="6207"/>
                      </a:lnTo>
                      <a:cubicBezTo>
                        <a:pt x="1608" y="6220"/>
                        <a:pt x="1634" y="6232"/>
                        <a:pt x="1658" y="6245"/>
                      </a:cubicBezTo>
                      <a:cubicBezTo>
                        <a:pt x="1695" y="6262"/>
                        <a:pt x="1739" y="6279"/>
                        <a:pt x="1790" y="6299"/>
                      </a:cubicBezTo>
                      <a:lnTo>
                        <a:pt x="1796" y="6302"/>
                      </a:lnTo>
                      <a:lnTo>
                        <a:pt x="1801" y="6303"/>
                      </a:lnTo>
                      <a:lnTo>
                        <a:pt x="1818" y="6309"/>
                      </a:lnTo>
                      <a:lnTo>
                        <a:pt x="1834" y="6314"/>
                      </a:lnTo>
                      <a:lnTo>
                        <a:pt x="1869" y="6325"/>
                      </a:lnTo>
                      <a:lnTo>
                        <a:pt x="1904" y="6337"/>
                      </a:lnTo>
                      <a:lnTo>
                        <a:pt x="1927" y="6345"/>
                      </a:lnTo>
                      <a:lnTo>
                        <a:pt x="1931" y="6346"/>
                      </a:lnTo>
                      <a:lnTo>
                        <a:pt x="1936" y="6348"/>
                      </a:lnTo>
                      <a:lnTo>
                        <a:pt x="2037" y="6373"/>
                      </a:lnTo>
                      <a:lnTo>
                        <a:pt x="2058" y="6379"/>
                      </a:lnTo>
                      <a:lnTo>
                        <a:pt x="2064" y="6380"/>
                      </a:lnTo>
                      <a:lnTo>
                        <a:pt x="2069" y="6381"/>
                      </a:lnTo>
                      <a:cubicBezTo>
                        <a:pt x="2071" y="6382"/>
                        <a:pt x="2074" y="6382"/>
                        <a:pt x="2076" y="6382"/>
                      </a:cubicBezTo>
                      <a:lnTo>
                        <a:pt x="2081" y="6384"/>
                      </a:lnTo>
                      <a:cubicBezTo>
                        <a:pt x="2105" y="6389"/>
                        <a:pt x="2128" y="6394"/>
                        <a:pt x="2153" y="6399"/>
                      </a:cubicBezTo>
                      <a:lnTo>
                        <a:pt x="2176" y="6404"/>
                      </a:lnTo>
                      <a:lnTo>
                        <a:pt x="2200" y="6409"/>
                      </a:lnTo>
                      <a:lnTo>
                        <a:pt x="2208" y="6410"/>
                      </a:lnTo>
                      <a:cubicBezTo>
                        <a:pt x="2214" y="6412"/>
                        <a:pt x="2223" y="6413"/>
                        <a:pt x="2229" y="6415"/>
                      </a:cubicBezTo>
                      <a:lnTo>
                        <a:pt x="2236" y="6416"/>
                      </a:lnTo>
                      <a:lnTo>
                        <a:pt x="2303" y="6427"/>
                      </a:lnTo>
                      <a:lnTo>
                        <a:pt x="2370" y="6438"/>
                      </a:lnTo>
                      <a:cubicBezTo>
                        <a:pt x="2377" y="6440"/>
                        <a:pt x="2384" y="6441"/>
                        <a:pt x="2391" y="6442"/>
                      </a:cubicBezTo>
                      <a:lnTo>
                        <a:pt x="2461" y="6453"/>
                      </a:lnTo>
                      <a:lnTo>
                        <a:pt x="2493" y="6458"/>
                      </a:lnTo>
                      <a:lnTo>
                        <a:pt x="2530" y="6464"/>
                      </a:lnTo>
                      <a:lnTo>
                        <a:pt x="2537" y="6466"/>
                      </a:lnTo>
                      <a:cubicBezTo>
                        <a:pt x="2544" y="6467"/>
                        <a:pt x="2550" y="6468"/>
                        <a:pt x="2557" y="6468"/>
                      </a:cubicBezTo>
                      <a:lnTo>
                        <a:pt x="2684" y="6484"/>
                      </a:lnTo>
                      <a:cubicBezTo>
                        <a:pt x="2698" y="6487"/>
                        <a:pt x="2714" y="6488"/>
                        <a:pt x="2728" y="6489"/>
                      </a:cubicBezTo>
                      <a:lnTo>
                        <a:pt x="2733" y="6489"/>
                      </a:lnTo>
                      <a:lnTo>
                        <a:pt x="2746" y="6490"/>
                      </a:lnTo>
                      <a:lnTo>
                        <a:pt x="2758" y="6492"/>
                      </a:lnTo>
                      <a:cubicBezTo>
                        <a:pt x="2806" y="6495"/>
                        <a:pt x="2853" y="6498"/>
                        <a:pt x="2900" y="6502"/>
                      </a:cubicBezTo>
                      <a:cubicBezTo>
                        <a:pt x="2905" y="6502"/>
                        <a:pt x="2911" y="6503"/>
                        <a:pt x="2916" y="6503"/>
                      </a:cubicBezTo>
                      <a:cubicBezTo>
                        <a:pt x="2926" y="6504"/>
                        <a:pt x="2936" y="6504"/>
                        <a:pt x="2947" y="6504"/>
                      </a:cubicBezTo>
                      <a:lnTo>
                        <a:pt x="2957" y="6504"/>
                      </a:lnTo>
                      <a:cubicBezTo>
                        <a:pt x="2983" y="6505"/>
                        <a:pt x="3008" y="6505"/>
                        <a:pt x="3034" y="6505"/>
                      </a:cubicBezTo>
                      <a:cubicBezTo>
                        <a:pt x="3064" y="6505"/>
                        <a:pt x="3093" y="6505"/>
                        <a:pt x="3121" y="6504"/>
                      </a:cubicBezTo>
                      <a:cubicBezTo>
                        <a:pt x="3168" y="6503"/>
                        <a:pt x="3216" y="6500"/>
                        <a:pt x="3266" y="6495"/>
                      </a:cubicBezTo>
                      <a:cubicBezTo>
                        <a:pt x="3291" y="6493"/>
                        <a:pt x="3314" y="6490"/>
                        <a:pt x="3338" y="6488"/>
                      </a:cubicBezTo>
                      <a:cubicBezTo>
                        <a:pt x="3367" y="6484"/>
                        <a:pt x="3395" y="6479"/>
                        <a:pt x="3423" y="6474"/>
                      </a:cubicBezTo>
                      <a:cubicBezTo>
                        <a:pt x="3462" y="6468"/>
                        <a:pt x="3502" y="6461"/>
                        <a:pt x="3541" y="6454"/>
                      </a:cubicBezTo>
                      <a:lnTo>
                        <a:pt x="3572" y="6449"/>
                      </a:lnTo>
                      <a:lnTo>
                        <a:pt x="3606" y="6442"/>
                      </a:lnTo>
                      <a:lnTo>
                        <a:pt x="3641" y="6436"/>
                      </a:lnTo>
                      <a:lnTo>
                        <a:pt x="3654" y="6433"/>
                      </a:lnTo>
                      <a:cubicBezTo>
                        <a:pt x="3660" y="6432"/>
                        <a:pt x="3665" y="6431"/>
                        <a:pt x="3672" y="6430"/>
                      </a:cubicBezTo>
                      <a:lnTo>
                        <a:pt x="3750" y="6413"/>
                      </a:lnTo>
                      <a:lnTo>
                        <a:pt x="3793" y="6404"/>
                      </a:lnTo>
                      <a:lnTo>
                        <a:pt x="3811" y="6400"/>
                      </a:lnTo>
                      <a:cubicBezTo>
                        <a:pt x="3830" y="6396"/>
                        <a:pt x="3848" y="6392"/>
                        <a:pt x="3866" y="6387"/>
                      </a:cubicBezTo>
                      <a:lnTo>
                        <a:pt x="4004" y="6354"/>
                      </a:lnTo>
                      <a:cubicBezTo>
                        <a:pt x="4017" y="6351"/>
                        <a:pt x="4028" y="6348"/>
                        <a:pt x="4040" y="6345"/>
                      </a:cubicBezTo>
                      <a:cubicBezTo>
                        <a:pt x="4041" y="6345"/>
                        <a:pt x="4042" y="6344"/>
                        <a:pt x="4046" y="6344"/>
                      </a:cubicBezTo>
                      <a:lnTo>
                        <a:pt x="4054" y="6340"/>
                      </a:lnTo>
                      <a:lnTo>
                        <a:pt x="4073" y="6335"/>
                      </a:lnTo>
                      <a:lnTo>
                        <a:pt x="4141" y="6317"/>
                      </a:lnTo>
                      <a:lnTo>
                        <a:pt x="4211" y="6296"/>
                      </a:lnTo>
                      <a:lnTo>
                        <a:pt x="4219" y="6293"/>
                      </a:lnTo>
                      <a:cubicBezTo>
                        <a:pt x="4224" y="6292"/>
                        <a:pt x="4229" y="6291"/>
                        <a:pt x="4233" y="6289"/>
                      </a:cubicBezTo>
                      <a:lnTo>
                        <a:pt x="4258" y="6281"/>
                      </a:lnTo>
                      <a:lnTo>
                        <a:pt x="4282" y="6272"/>
                      </a:lnTo>
                      <a:lnTo>
                        <a:pt x="4344" y="6252"/>
                      </a:lnTo>
                      <a:lnTo>
                        <a:pt x="4402" y="6232"/>
                      </a:lnTo>
                      <a:lnTo>
                        <a:pt x="4489" y="6203"/>
                      </a:lnTo>
                      <a:lnTo>
                        <a:pt x="4545" y="6184"/>
                      </a:lnTo>
                      <a:lnTo>
                        <a:pt x="4577" y="6173"/>
                      </a:lnTo>
                      <a:lnTo>
                        <a:pt x="4641" y="6150"/>
                      </a:lnTo>
                      <a:lnTo>
                        <a:pt x="4697" y="6131"/>
                      </a:lnTo>
                      <a:lnTo>
                        <a:pt x="4754" y="6112"/>
                      </a:lnTo>
                      <a:lnTo>
                        <a:pt x="4785" y="6102"/>
                      </a:lnTo>
                      <a:cubicBezTo>
                        <a:pt x="4790" y="6101"/>
                        <a:pt x="4794" y="6097"/>
                        <a:pt x="4799" y="6096"/>
                      </a:cubicBezTo>
                      <a:lnTo>
                        <a:pt x="4806" y="6093"/>
                      </a:lnTo>
                      <a:lnTo>
                        <a:pt x="4916" y="6049"/>
                      </a:lnTo>
                      <a:lnTo>
                        <a:pt x="4928" y="6044"/>
                      </a:lnTo>
                      <a:cubicBezTo>
                        <a:pt x="4941" y="6039"/>
                        <a:pt x="4954" y="6034"/>
                        <a:pt x="4967" y="6026"/>
                      </a:cubicBezTo>
                      <a:lnTo>
                        <a:pt x="5066" y="5979"/>
                      </a:lnTo>
                      <a:cubicBezTo>
                        <a:pt x="5082" y="5972"/>
                        <a:pt x="5097" y="5964"/>
                        <a:pt x="5113" y="5956"/>
                      </a:cubicBezTo>
                      <a:cubicBezTo>
                        <a:pt x="5123" y="5952"/>
                        <a:pt x="5127" y="5949"/>
                        <a:pt x="5132" y="5947"/>
                      </a:cubicBezTo>
                      <a:lnTo>
                        <a:pt x="5200" y="5912"/>
                      </a:lnTo>
                      <a:lnTo>
                        <a:pt x="5307" y="5856"/>
                      </a:lnTo>
                      <a:cubicBezTo>
                        <a:pt x="5320" y="5849"/>
                        <a:pt x="5338" y="5840"/>
                        <a:pt x="5354" y="5833"/>
                      </a:cubicBezTo>
                      <a:lnTo>
                        <a:pt x="5390" y="5813"/>
                      </a:lnTo>
                      <a:cubicBezTo>
                        <a:pt x="5423" y="5795"/>
                        <a:pt x="5457" y="5778"/>
                        <a:pt x="5490" y="5761"/>
                      </a:cubicBezTo>
                      <a:cubicBezTo>
                        <a:pt x="5521" y="5743"/>
                        <a:pt x="5554" y="5728"/>
                        <a:pt x="5585" y="5711"/>
                      </a:cubicBezTo>
                      <a:cubicBezTo>
                        <a:pt x="5604" y="5701"/>
                        <a:pt x="5624" y="5691"/>
                        <a:pt x="5644" y="5680"/>
                      </a:cubicBezTo>
                      <a:lnTo>
                        <a:pt x="5667" y="5669"/>
                      </a:lnTo>
                      <a:cubicBezTo>
                        <a:pt x="5705" y="5648"/>
                        <a:pt x="5742" y="5627"/>
                        <a:pt x="5779" y="5606"/>
                      </a:cubicBezTo>
                      <a:lnTo>
                        <a:pt x="5798" y="5594"/>
                      </a:lnTo>
                      <a:lnTo>
                        <a:pt x="5804" y="5591"/>
                      </a:lnTo>
                      <a:lnTo>
                        <a:pt x="5823" y="5578"/>
                      </a:lnTo>
                      <a:lnTo>
                        <a:pt x="5870" y="5550"/>
                      </a:lnTo>
                      <a:cubicBezTo>
                        <a:pt x="5882" y="5542"/>
                        <a:pt x="5889" y="5539"/>
                        <a:pt x="5896" y="5534"/>
                      </a:cubicBezTo>
                      <a:lnTo>
                        <a:pt x="5956" y="5495"/>
                      </a:lnTo>
                      <a:lnTo>
                        <a:pt x="5968" y="5486"/>
                      </a:lnTo>
                      <a:lnTo>
                        <a:pt x="5982" y="5478"/>
                      </a:lnTo>
                      <a:lnTo>
                        <a:pt x="5990" y="5473"/>
                      </a:lnTo>
                      <a:lnTo>
                        <a:pt x="6015" y="5455"/>
                      </a:lnTo>
                      <a:lnTo>
                        <a:pt x="6039" y="5437"/>
                      </a:lnTo>
                      <a:lnTo>
                        <a:pt x="6061" y="5421"/>
                      </a:lnTo>
                      <a:lnTo>
                        <a:pt x="6081" y="5405"/>
                      </a:lnTo>
                      <a:cubicBezTo>
                        <a:pt x="6090" y="5398"/>
                        <a:pt x="6098" y="5392"/>
                        <a:pt x="6106" y="5386"/>
                      </a:cubicBezTo>
                      <a:lnTo>
                        <a:pt x="6112" y="5381"/>
                      </a:lnTo>
                      <a:lnTo>
                        <a:pt x="6205" y="5308"/>
                      </a:lnTo>
                      <a:cubicBezTo>
                        <a:pt x="6206" y="5305"/>
                        <a:pt x="6209" y="5304"/>
                        <a:pt x="6210" y="5303"/>
                      </a:cubicBezTo>
                      <a:lnTo>
                        <a:pt x="6214" y="5299"/>
                      </a:lnTo>
                      <a:lnTo>
                        <a:pt x="6231" y="5287"/>
                      </a:lnTo>
                      <a:lnTo>
                        <a:pt x="6261" y="5261"/>
                      </a:lnTo>
                      <a:lnTo>
                        <a:pt x="6291" y="5235"/>
                      </a:lnTo>
                      <a:lnTo>
                        <a:pt x="6339" y="5194"/>
                      </a:lnTo>
                      <a:lnTo>
                        <a:pt x="6343" y="5190"/>
                      </a:lnTo>
                      <a:cubicBezTo>
                        <a:pt x="6347" y="5186"/>
                        <a:pt x="6352" y="5182"/>
                        <a:pt x="6355" y="5179"/>
                      </a:cubicBezTo>
                      <a:lnTo>
                        <a:pt x="6404" y="5135"/>
                      </a:lnTo>
                      <a:lnTo>
                        <a:pt x="6451" y="5089"/>
                      </a:lnTo>
                      <a:lnTo>
                        <a:pt x="6469" y="5072"/>
                      </a:lnTo>
                      <a:lnTo>
                        <a:pt x="6487" y="5053"/>
                      </a:lnTo>
                      <a:lnTo>
                        <a:pt x="6494" y="5046"/>
                      </a:lnTo>
                      <a:lnTo>
                        <a:pt x="6500" y="5041"/>
                      </a:lnTo>
                      <a:lnTo>
                        <a:pt x="6505" y="5036"/>
                      </a:lnTo>
                      <a:lnTo>
                        <a:pt x="6553" y="4988"/>
                      </a:lnTo>
                      <a:lnTo>
                        <a:pt x="6601" y="4940"/>
                      </a:lnTo>
                      <a:lnTo>
                        <a:pt x="6615" y="4924"/>
                      </a:lnTo>
                      <a:lnTo>
                        <a:pt x="6664" y="4870"/>
                      </a:lnTo>
                      <a:lnTo>
                        <a:pt x="6704" y="4829"/>
                      </a:lnTo>
                      <a:cubicBezTo>
                        <a:pt x="6710" y="4820"/>
                        <a:pt x="6718" y="4813"/>
                        <a:pt x="6724" y="4805"/>
                      </a:cubicBezTo>
                      <a:lnTo>
                        <a:pt x="6728" y="4800"/>
                      </a:lnTo>
                      <a:cubicBezTo>
                        <a:pt x="6745" y="4780"/>
                        <a:pt x="6760" y="4760"/>
                        <a:pt x="6777" y="4737"/>
                      </a:cubicBezTo>
                      <a:cubicBezTo>
                        <a:pt x="6787" y="4723"/>
                        <a:pt x="6797" y="4707"/>
                        <a:pt x="6808" y="4692"/>
                      </a:cubicBezTo>
                      <a:lnTo>
                        <a:pt x="6812" y="4686"/>
                      </a:lnTo>
                      <a:cubicBezTo>
                        <a:pt x="6821" y="4671"/>
                        <a:pt x="6829" y="4659"/>
                        <a:pt x="6837" y="4644"/>
                      </a:cubicBezTo>
                      <a:lnTo>
                        <a:pt x="6854" y="4618"/>
                      </a:lnTo>
                      <a:lnTo>
                        <a:pt x="6870" y="4590"/>
                      </a:lnTo>
                      <a:lnTo>
                        <a:pt x="6881" y="4573"/>
                      </a:lnTo>
                      <a:lnTo>
                        <a:pt x="6898" y="4545"/>
                      </a:lnTo>
                      <a:lnTo>
                        <a:pt x="6914" y="4518"/>
                      </a:lnTo>
                      <a:lnTo>
                        <a:pt x="6925" y="4499"/>
                      </a:lnTo>
                      <a:lnTo>
                        <a:pt x="6929" y="4492"/>
                      </a:lnTo>
                      <a:cubicBezTo>
                        <a:pt x="6935" y="4481"/>
                        <a:pt x="6942" y="4469"/>
                        <a:pt x="6950" y="4459"/>
                      </a:cubicBezTo>
                      <a:lnTo>
                        <a:pt x="6957" y="4446"/>
                      </a:lnTo>
                      <a:lnTo>
                        <a:pt x="6965" y="4433"/>
                      </a:lnTo>
                      <a:lnTo>
                        <a:pt x="6970" y="4424"/>
                      </a:lnTo>
                      <a:lnTo>
                        <a:pt x="6973" y="4418"/>
                      </a:lnTo>
                      <a:cubicBezTo>
                        <a:pt x="6975" y="4415"/>
                        <a:pt x="6977" y="4413"/>
                        <a:pt x="6978" y="4410"/>
                      </a:cubicBezTo>
                      <a:cubicBezTo>
                        <a:pt x="6984" y="4399"/>
                        <a:pt x="6989" y="4389"/>
                        <a:pt x="6993" y="4379"/>
                      </a:cubicBezTo>
                      <a:lnTo>
                        <a:pt x="6996" y="4373"/>
                      </a:lnTo>
                      <a:lnTo>
                        <a:pt x="7001" y="4363"/>
                      </a:lnTo>
                      <a:lnTo>
                        <a:pt x="7008" y="4345"/>
                      </a:lnTo>
                      <a:lnTo>
                        <a:pt x="7011" y="4337"/>
                      </a:lnTo>
                      <a:cubicBezTo>
                        <a:pt x="7015" y="4330"/>
                        <a:pt x="7018" y="4324"/>
                        <a:pt x="7020" y="4316"/>
                      </a:cubicBezTo>
                      <a:lnTo>
                        <a:pt x="7023" y="4310"/>
                      </a:lnTo>
                      <a:cubicBezTo>
                        <a:pt x="7027" y="4301"/>
                        <a:pt x="7029" y="4293"/>
                        <a:pt x="7032" y="4285"/>
                      </a:cubicBezTo>
                      <a:lnTo>
                        <a:pt x="7034" y="4280"/>
                      </a:lnTo>
                      <a:lnTo>
                        <a:pt x="7038" y="4267"/>
                      </a:lnTo>
                      <a:cubicBezTo>
                        <a:pt x="7039" y="4262"/>
                        <a:pt x="7042" y="4257"/>
                        <a:pt x="7043" y="4253"/>
                      </a:cubicBezTo>
                      <a:lnTo>
                        <a:pt x="7044" y="4248"/>
                      </a:lnTo>
                      <a:lnTo>
                        <a:pt x="7049" y="4233"/>
                      </a:lnTo>
                      <a:lnTo>
                        <a:pt x="7053" y="4219"/>
                      </a:lnTo>
                      <a:cubicBezTo>
                        <a:pt x="7053" y="4217"/>
                        <a:pt x="7054" y="4214"/>
                        <a:pt x="7054" y="4213"/>
                      </a:cubicBezTo>
                      <a:lnTo>
                        <a:pt x="7058" y="4197"/>
                      </a:lnTo>
                      <a:cubicBezTo>
                        <a:pt x="7060" y="4187"/>
                        <a:pt x="7063" y="4177"/>
                        <a:pt x="7065" y="4165"/>
                      </a:cubicBezTo>
                      <a:cubicBezTo>
                        <a:pt x="7065" y="4162"/>
                        <a:pt x="7066" y="4160"/>
                        <a:pt x="7066" y="4157"/>
                      </a:cubicBezTo>
                      <a:lnTo>
                        <a:pt x="7069" y="4144"/>
                      </a:lnTo>
                      <a:lnTo>
                        <a:pt x="7074" y="4115"/>
                      </a:lnTo>
                      <a:lnTo>
                        <a:pt x="7076" y="4101"/>
                      </a:lnTo>
                      <a:lnTo>
                        <a:pt x="7079" y="4087"/>
                      </a:lnTo>
                      <a:lnTo>
                        <a:pt x="7080" y="4079"/>
                      </a:lnTo>
                      <a:lnTo>
                        <a:pt x="7081" y="4074"/>
                      </a:lnTo>
                      <a:cubicBezTo>
                        <a:pt x="7085" y="4061"/>
                        <a:pt x="7086" y="4048"/>
                        <a:pt x="7087" y="4037"/>
                      </a:cubicBezTo>
                      <a:cubicBezTo>
                        <a:pt x="7094" y="3990"/>
                        <a:pt x="7096" y="3940"/>
                        <a:pt x="7097" y="3883"/>
                      </a:cubicBezTo>
                      <a:cubicBezTo>
                        <a:pt x="7097" y="3841"/>
                        <a:pt x="7096" y="3800"/>
                        <a:pt x="7091" y="3760"/>
                      </a:cubicBezTo>
                      <a:cubicBezTo>
                        <a:pt x="7089" y="3740"/>
                        <a:pt x="7085" y="3722"/>
                        <a:pt x="7080" y="3701"/>
                      </a:cubicBezTo>
                      <a:cubicBezTo>
                        <a:pt x="7076" y="3683"/>
                        <a:pt x="7073" y="3668"/>
                        <a:pt x="7068" y="3653"/>
                      </a:cubicBezTo>
                      <a:cubicBezTo>
                        <a:pt x="7063" y="3636"/>
                        <a:pt x="7056" y="3620"/>
                        <a:pt x="7047" y="3601"/>
                      </a:cubicBezTo>
                      <a:cubicBezTo>
                        <a:pt x="7040" y="3589"/>
                        <a:pt x="7033" y="3575"/>
                        <a:pt x="7022" y="3560"/>
                      </a:cubicBezTo>
                      <a:cubicBezTo>
                        <a:pt x="7017" y="3554"/>
                        <a:pt x="7012" y="3549"/>
                        <a:pt x="7007" y="3543"/>
                      </a:cubicBezTo>
                      <a:cubicBezTo>
                        <a:pt x="7002" y="3538"/>
                        <a:pt x="6997" y="3533"/>
                        <a:pt x="6992" y="3529"/>
                      </a:cubicBezTo>
                      <a:cubicBezTo>
                        <a:pt x="6984" y="3523"/>
                        <a:pt x="6978" y="3519"/>
                        <a:pt x="6972" y="3516"/>
                      </a:cubicBezTo>
                      <a:cubicBezTo>
                        <a:pt x="6966" y="3511"/>
                        <a:pt x="6960" y="3507"/>
                        <a:pt x="6953" y="3505"/>
                      </a:cubicBezTo>
                      <a:cubicBezTo>
                        <a:pt x="6940" y="3498"/>
                        <a:pt x="6926" y="3497"/>
                        <a:pt x="6914" y="3495"/>
                      </a:cubicBezTo>
                      <a:cubicBezTo>
                        <a:pt x="6905" y="3493"/>
                        <a:pt x="6901" y="3493"/>
                        <a:pt x="6896" y="3493"/>
                      </a:cubicBezTo>
                      <a:lnTo>
                        <a:pt x="6845" y="3493"/>
                      </a:lnTo>
                      <a:cubicBezTo>
                        <a:pt x="6839" y="3493"/>
                        <a:pt x="6836" y="3493"/>
                        <a:pt x="6831" y="3495"/>
                      </a:cubicBezTo>
                      <a:cubicBezTo>
                        <a:pt x="6818" y="3496"/>
                        <a:pt x="6811" y="3497"/>
                        <a:pt x="6801" y="3498"/>
                      </a:cubicBezTo>
                      <a:cubicBezTo>
                        <a:pt x="6788" y="3500"/>
                        <a:pt x="6776" y="3503"/>
                        <a:pt x="6759" y="3507"/>
                      </a:cubicBezTo>
                      <a:cubicBezTo>
                        <a:pt x="6747" y="3511"/>
                        <a:pt x="6736" y="3516"/>
                        <a:pt x="6725" y="3521"/>
                      </a:cubicBezTo>
                      <a:cubicBezTo>
                        <a:pt x="6731" y="3516"/>
                        <a:pt x="6739" y="3508"/>
                        <a:pt x="6744" y="3502"/>
                      </a:cubicBezTo>
                      <a:cubicBezTo>
                        <a:pt x="6754" y="3491"/>
                        <a:pt x="6762" y="3481"/>
                        <a:pt x="6773" y="3469"/>
                      </a:cubicBezTo>
                      <a:cubicBezTo>
                        <a:pt x="6783" y="3456"/>
                        <a:pt x="6795" y="3444"/>
                        <a:pt x="6805" y="3430"/>
                      </a:cubicBezTo>
                      <a:lnTo>
                        <a:pt x="6819" y="3413"/>
                      </a:lnTo>
                      <a:cubicBezTo>
                        <a:pt x="6823" y="3407"/>
                        <a:pt x="6827" y="3402"/>
                        <a:pt x="6829" y="3398"/>
                      </a:cubicBezTo>
                      <a:lnTo>
                        <a:pt x="6834" y="3390"/>
                      </a:lnTo>
                      <a:cubicBezTo>
                        <a:pt x="6837" y="3387"/>
                        <a:pt x="6839" y="3383"/>
                        <a:pt x="6844" y="3378"/>
                      </a:cubicBezTo>
                      <a:lnTo>
                        <a:pt x="6847" y="3373"/>
                      </a:lnTo>
                      <a:lnTo>
                        <a:pt x="6852" y="3366"/>
                      </a:lnTo>
                      <a:cubicBezTo>
                        <a:pt x="6855" y="3361"/>
                        <a:pt x="6858" y="3356"/>
                        <a:pt x="6862" y="3349"/>
                      </a:cubicBezTo>
                      <a:lnTo>
                        <a:pt x="6867" y="3342"/>
                      </a:lnTo>
                      <a:cubicBezTo>
                        <a:pt x="6869" y="3337"/>
                        <a:pt x="6872" y="3333"/>
                        <a:pt x="6873" y="3331"/>
                      </a:cubicBezTo>
                      <a:cubicBezTo>
                        <a:pt x="6879" y="3321"/>
                        <a:pt x="6885" y="3312"/>
                        <a:pt x="6890" y="3301"/>
                      </a:cubicBezTo>
                      <a:cubicBezTo>
                        <a:pt x="6896" y="3290"/>
                        <a:pt x="6903" y="3277"/>
                        <a:pt x="6909" y="3265"/>
                      </a:cubicBezTo>
                      <a:lnTo>
                        <a:pt x="6914" y="3258"/>
                      </a:lnTo>
                      <a:lnTo>
                        <a:pt x="6916" y="3253"/>
                      </a:lnTo>
                      <a:lnTo>
                        <a:pt x="6920" y="3245"/>
                      </a:lnTo>
                      <a:cubicBezTo>
                        <a:pt x="6925" y="3233"/>
                        <a:pt x="6930" y="3223"/>
                        <a:pt x="6935" y="3212"/>
                      </a:cubicBezTo>
                      <a:lnTo>
                        <a:pt x="6947" y="3188"/>
                      </a:lnTo>
                      <a:cubicBezTo>
                        <a:pt x="6948" y="3186"/>
                        <a:pt x="6950" y="3183"/>
                        <a:pt x="6951" y="3179"/>
                      </a:cubicBezTo>
                      <a:lnTo>
                        <a:pt x="6952" y="3176"/>
                      </a:lnTo>
                      <a:lnTo>
                        <a:pt x="6965" y="3145"/>
                      </a:lnTo>
                      <a:lnTo>
                        <a:pt x="6977" y="3114"/>
                      </a:lnTo>
                      <a:cubicBezTo>
                        <a:pt x="6981" y="3109"/>
                        <a:pt x="6982" y="3105"/>
                        <a:pt x="6984" y="3100"/>
                      </a:cubicBezTo>
                      <a:lnTo>
                        <a:pt x="6988" y="3091"/>
                      </a:lnTo>
                      <a:lnTo>
                        <a:pt x="6993" y="3079"/>
                      </a:lnTo>
                      <a:lnTo>
                        <a:pt x="7019" y="3014"/>
                      </a:lnTo>
                      <a:cubicBezTo>
                        <a:pt x="7023" y="3007"/>
                        <a:pt x="7025" y="2999"/>
                        <a:pt x="7028" y="2991"/>
                      </a:cubicBezTo>
                      <a:lnTo>
                        <a:pt x="7030" y="2982"/>
                      </a:lnTo>
                      <a:lnTo>
                        <a:pt x="7050" y="2927"/>
                      </a:lnTo>
                      <a:lnTo>
                        <a:pt x="7055" y="2913"/>
                      </a:lnTo>
                      <a:cubicBezTo>
                        <a:pt x="7058" y="2905"/>
                        <a:pt x="7060" y="2899"/>
                        <a:pt x="7063" y="2890"/>
                      </a:cubicBezTo>
                      <a:lnTo>
                        <a:pt x="7065" y="2884"/>
                      </a:lnTo>
                      <a:lnTo>
                        <a:pt x="7075" y="2851"/>
                      </a:lnTo>
                      <a:lnTo>
                        <a:pt x="7086" y="2817"/>
                      </a:lnTo>
                      <a:cubicBezTo>
                        <a:pt x="7089" y="2808"/>
                        <a:pt x="7091" y="2798"/>
                        <a:pt x="7094" y="2790"/>
                      </a:cubicBezTo>
                      <a:lnTo>
                        <a:pt x="7096" y="2782"/>
                      </a:lnTo>
                      <a:cubicBezTo>
                        <a:pt x="7101" y="2765"/>
                        <a:pt x="7105" y="2744"/>
                        <a:pt x="7110" y="2720"/>
                      </a:cubicBezTo>
                      <a:cubicBezTo>
                        <a:pt x="7112" y="2704"/>
                        <a:pt x="7115" y="2689"/>
                        <a:pt x="7116" y="2672"/>
                      </a:cubicBezTo>
                      <a:lnTo>
                        <a:pt x="7118" y="2659"/>
                      </a:lnTo>
                      <a:lnTo>
                        <a:pt x="7120" y="2648"/>
                      </a:lnTo>
                      <a:cubicBezTo>
                        <a:pt x="7120" y="2645"/>
                        <a:pt x="7121" y="2640"/>
                        <a:pt x="7121" y="2636"/>
                      </a:cubicBezTo>
                      <a:cubicBezTo>
                        <a:pt x="7122" y="2625"/>
                        <a:pt x="7122" y="2614"/>
                        <a:pt x="7123" y="2602"/>
                      </a:cubicBezTo>
                      <a:cubicBezTo>
                        <a:pt x="7123" y="2595"/>
                        <a:pt x="7125" y="2589"/>
                        <a:pt x="7125" y="2581"/>
                      </a:cubicBezTo>
                      <a:lnTo>
                        <a:pt x="7125" y="2574"/>
                      </a:lnTo>
                      <a:lnTo>
                        <a:pt x="7125" y="2568"/>
                      </a:lnTo>
                      <a:lnTo>
                        <a:pt x="7125" y="2559"/>
                      </a:lnTo>
                      <a:lnTo>
                        <a:pt x="7125" y="2549"/>
                      </a:lnTo>
                      <a:lnTo>
                        <a:pt x="7125" y="2538"/>
                      </a:lnTo>
                      <a:cubicBezTo>
                        <a:pt x="7125" y="2524"/>
                        <a:pt x="7126" y="2512"/>
                        <a:pt x="7126" y="2497"/>
                      </a:cubicBezTo>
                      <a:cubicBezTo>
                        <a:pt x="7115" y="2473"/>
                        <a:pt x="7115" y="2451"/>
                        <a:pt x="7113" y="2429"/>
                      </a:cubicBezTo>
                      <a:cubicBezTo>
                        <a:pt x="7111" y="2417"/>
                        <a:pt x="7110" y="2404"/>
                        <a:pt x="7108" y="2393"/>
                      </a:cubicBezTo>
                      <a:cubicBezTo>
                        <a:pt x="7106" y="2381"/>
                        <a:pt x="7104" y="2372"/>
                        <a:pt x="7101" y="2362"/>
                      </a:cubicBezTo>
                      <a:lnTo>
                        <a:pt x="7099" y="2352"/>
                      </a:lnTo>
                      <a:lnTo>
                        <a:pt x="7098" y="2347"/>
                      </a:lnTo>
                      <a:cubicBezTo>
                        <a:pt x="7095" y="2340"/>
                        <a:pt x="7093" y="2332"/>
                        <a:pt x="7090" y="2326"/>
                      </a:cubicBezTo>
                      <a:cubicBezTo>
                        <a:pt x="7089" y="2322"/>
                        <a:pt x="7086" y="2317"/>
                        <a:pt x="7084" y="2313"/>
                      </a:cubicBezTo>
                      <a:cubicBezTo>
                        <a:pt x="7077" y="2302"/>
                        <a:pt x="7073" y="2298"/>
                        <a:pt x="7068" y="2293"/>
                      </a:cubicBezTo>
                      <a:lnTo>
                        <a:pt x="7063" y="2288"/>
                      </a:lnTo>
                      <a:cubicBezTo>
                        <a:pt x="7055" y="2282"/>
                        <a:pt x="7050" y="2278"/>
                        <a:pt x="7044" y="2275"/>
                      </a:cubicBezTo>
                      <a:cubicBezTo>
                        <a:pt x="7038" y="2271"/>
                        <a:pt x="7033" y="2266"/>
                        <a:pt x="7027" y="2264"/>
                      </a:cubicBezTo>
                      <a:cubicBezTo>
                        <a:pt x="7017" y="2259"/>
                        <a:pt x="7008" y="2256"/>
                        <a:pt x="7002" y="2254"/>
                      </a:cubicBezTo>
                      <a:cubicBezTo>
                        <a:pt x="6992" y="2251"/>
                        <a:pt x="6985" y="2250"/>
                        <a:pt x="6977" y="2249"/>
                      </a:cubicBezTo>
                      <a:cubicBezTo>
                        <a:pt x="6961" y="2246"/>
                        <a:pt x="6951" y="2246"/>
                        <a:pt x="6939" y="2246"/>
                      </a:cubicBezTo>
                      <a:cubicBezTo>
                        <a:pt x="6928" y="2246"/>
                        <a:pt x="6918" y="2247"/>
                        <a:pt x="6905" y="2250"/>
                      </a:cubicBezTo>
                      <a:cubicBezTo>
                        <a:pt x="6899" y="2251"/>
                        <a:pt x="6893" y="2252"/>
                        <a:pt x="6887" y="2255"/>
                      </a:cubicBezTo>
                      <a:lnTo>
                        <a:pt x="6880" y="2256"/>
                      </a:lnTo>
                      <a:cubicBezTo>
                        <a:pt x="6859" y="2261"/>
                        <a:pt x="6838" y="2267"/>
                        <a:pt x="6815" y="2278"/>
                      </a:cubicBezTo>
                      <a:cubicBezTo>
                        <a:pt x="6777" y="2292"/>
                        <a:pt x="6741" y="2312"/>
                        <a:pt x="6694" y="2340"/>
                      </a:cubicBezTo>
                      <a:cubicBezTo>
                        <a:pt x="6678" y="2350"/>
                        <a:pt x="6662" y="2362"/>
                        <a:pt x="6647" y="2372"/>
                      </a:cubicBezTo>
                      <a:lnTo>
                        <a:pt x="6640" y="2379"/>
                      </a:lnTo>
                      <a:lnTo>
                        <a:pt x="6627" y="2386"/>
                      </a:lnTo>
                      <a:lnTo>
                        <a:pt x="6609" y="2399"/>
                      </a:lnTo>
                      <a:lnTo>
                        <a:pt x="6585" y="2416"/>
                      </a:lnTo>
                      <a:lnTo>
                        <a:pt x="6562" y="2432"/>
                      </a:lnTo>
                      <a:lnTo>
                        <a:pt x="6468" y="2501"/>
                      </a:lnTo>
                      <a:cubicBezTo>
                        <a:pt x="6467" y="2502"/>
                        <a:pt x="6466" y="2502"/>
                        <a:pt x="6465" y="2503"/>
                      </a:cubicBezTo>
                      <a:lnTo>
                        <a:pt x="6445" y="2520"/>
                      </a:lnTo>
                      <a:lnTo>
                        <a:pt x="6426" y="2535"/>
                      </a:lnTo>
                      <a:lnTo>
                        <a:pt x="6408" y="2551"/>
                      </a:lnTo>
                      <a:lnTo>
                        <a:pt x="6408" y="2551"/>
                      </a:lnTo>
                      <a:lnTo>
                        <a:pt x="6411" y="2542"/>
                      </a:lnTo>
                      <a:lnTo>
                        <a:pt x="6414" y="2532"/>
                      </a:lnTo>
                      <a:lnTo>
                        <a:pt x="6415" y="2525"/>
                      </a:lnTo>
                      <a:cubicBezTo>
                        <a:pt x="6418" y="2514"/>
                        <a:pt x="6418" y="2507"/>
                        <a:pt x="6419" y="2501"/>
                      </a:cubicBezTo>
                      <a:lnTo>
                        <a:pt x="6420" y="2491"/>
                      </a:lnTo>
                      <a:cubicBezTo>
                        <a:pt x="6421" y="2479"/>
                        <a:pt x="6423" y="2468"/>
                        <a:pt x="6424" y="2458"/>
                      </a:cubicBezTo>
                      <a:lnTo>
                        <a:pt x="6425" y="2451"/>
                      </a:lnTo>
                      <a:cubicBezTo>
                        <a:pt x="6426" y="2437"/>
                        <a:pt x="6429" y="2426"/>
                        <a:pt x="6430" y="2414"/>
                      </a:cubicBezTo>
                      <a:cubicBezTo>
                        <a:pt x="6431" y="2394"/>
                        <a:pt x="6432" y="2375"/>
                        <a:pt x="6434" y="2354"/>
                      </a:cubicBezTo>
                      <a:lnTo>
                        <a:pt x="6434" y="2328"/>
                      </a:lnTo>
                      <a:lnTo>
                        <a:pt x="6434" y="2316"/>
                      </a:lnTo>
                      <a:cubicBezTo>
                        <a:pt x="6434" y="2306"/>
                        <a:pt x="6434" y="2293"/>
                        <a:pt x="6435" y="2283"/>
                      </a:cubicBezTo>
                      <a:lnTo>
                        <a:pt x="6435" y="2250"/>
                      </a:lnTo>
                      <a:cubicBezTo>
                        <a:pt x="6435" y="2228"/>
                        <a:pt x="6432" y="2206"/>
                        <a:pt x="6430" y="2185"/>
                      </a:cubicBezTo>
                      <a:cubicBezTo>
                        <a:pt x="6426" y="2168"/>
                        <a:pt x="6423" y="2151"/>
                        <a:pt x="6419" y="2136"/>
                      </a:cubicBezTo>
                      <a:cubicBezTo>
                        <a:pt x="6416" y="2126"/>
                        <a:pt x="6413" y="2116"/>
                        <a:pt x="6410" y="2107"/>
                      </a:cubicBezTo>
                      <a:cubicBezTo>
                        <a:pt x="6408" y="2101"/>
                        <a:pt x="6405" y="2092"/>
                        <a:pt x="6403" y="2086"/>
                      </a:cubicBezTo>
                      <a:lnTo>
                        <a:pt x="6400" y="2080"/>
                      </a:lnTo>
                      <a:lnTo>
                        <a:pt x="6393" y="2065"/>
                      </a:lnTo>
                      <a:cubicBezTo>
                        <a:pt x="6387" y="2055"/>
                        <a:pt x="6384" y="2050"/>
                        <a:pt x="6380" y="2046"/>
                      </a:cubicBezTo>
                      <a:lnTo>
                        <a:pt x="6373" y="2039"/>
                      </a:lnTo>
                      <a:lnTo>
                        <a:pt x="6369" y="2036"/>
                      </a:lnTo>
                      <a:lnTo>
                        <a:pt x="6365" y="2034"/>
                      </a:lnTo>
                      <a:lnTo>
                        <a:pt x="6354" y="2027"/>
                      </a:lnTo>
                      <a:cubicBezTo>
                        <a:pt x="6349" y="2024"/>
                        <a:pt x="6343" y="2022"/>
                        <a:pt x="6337" y="2019"/>
                      </a:cubicBezTo>
                      <a:lnTo>
                        <a:pt x="6333" y="2018"/>
                      </a:lnTo>
                      <a:lnTo>
                        <a:pt x="6329" y="2016"/>
                      </a:lnTo>
                      <a:cubicBezTo>
                        <a:pt x="6322" y="2015"/>
                        <a:pt x="6316" y="2014"/>
                        <a:pt x="6311" y="2014"/>
                      </a:cubicBezTo>
                      <a:cubicBezTo>
                        <a:pt x="6305" y="2014"/>
                        <a:pt x="6298" y="2013"/>
                        <a:pt x="6293" y="2013"/>
                      </a:cubicBezTo>
                      <a:lnTo>
                        <a:pt x="6287" y="2013"/>
                      </a:lnTo>
                      <a:cubicBezTo>
                        <a:pt x="6277" y="2013"/>
                        <a:pt x="6267" y="2014"/>
                        <a:pt x="6257" y="2015"/>
                      </a:cubicBezTo>
                      <a:lnTo>
                        <a:pt x="6238" y="2019"/>
                      </a:lnTo>
                      <a:cubicBezTo>
                        <a:pt x="6229" y="2021"/>
                        <a:pt x="6221" y="2024"/>
                        <a:pt x="6212" y="2026"/>
                      </a:cubicBezTo>
                      <a:cubicBezTo>
                        <a:pt x="6204" y="2030"/>
                        <a:pt x="6197" y="2034"/>
                        <a:pt x="6189" y="2036"/>
                      </a:cubicBezTo>
                      <a:lnTo>
                        <a:pt x="6184" y="2037"/>
                      </a:lnTo>
                      <a:cubicBezTo>
                        <a:pt x="6171" y="2044"/>
                        <a:pt x="6157" y="2051"/>
                        <a:pt x="6142" y="2059"/>
                      </a:cubicBezTo>
                      <a:cubicBezTo>
                        <a:pt x="6127" y="2069"/>
                        <a:pt x="6110" y="2079"/>
                        <a:pt x="6092" y="2092"/>
                      </a:cubicBezTo>
                      <a:lnTo>
                        <a:pt x="6050" y="2127"/>
                      </a:lnTo>
                      <a:cubicBezTo>
                        <a:pt x="6025" y="2148"/>
                        <a:pt x="6001" y="2170"/>
                        <a:pt x="5977" y="2193"/>
                      </a:cubicBezTo>
                      <a:cubicBezTo>
                        <a:pt x="5955" y="2215"/>
                        <a:pt x="5930" y="2237"/>
                        <a:pt x="5908" y="2259"/>
                      </a:cubicBezTo>
                      <a:lnTo>
                        <a:pt x="5911" y="2255"/>
                      </a:lnTo>
                      <a:cubicBezTo>
                        <a:pt x="5914" y="2249"/>
                        <a:pt x="5917" y="2244"/>
                        <a:pt x="5920" y="2237"/>
                      </a:cubicBezTo>
                      <a:lnTo>
                        <a:pt x="5939" y="2194"/>
                      </a:lnTo>
                      <a:lnTo>
                        <a:pt x="5946" y="2180"/>
                      </a:lnTo>
                      <a:lnTo>
                        <a:pt x="5952" y="2167"/>
                      </a:lnTo>
                      <a:cubicBezTo>
                        <a:pt x="5960" y="2149"/>
                        <a:pt x="5966" y="2134"/>
                        <a:pt x="5973" y="2118"/>
                      </a:cubicBezTo>
                      <a:lnTo>
                        <a:pt x="5979" y="2108"/>
                      </a:lnTo>
                      <a:lnTo>
                        <a:pt x="5984" y="2098"/>
                      </a:lnTo>
                      <a:lnTo>
                        <a:pt x="5993" y="2079"/>
                      </a:lnTo>
                      <a:lnTo>
                        <a:pt x="6004" y="2054"/>
                      </a:lnTo>
                      <a:lnTo>
                        <a:pt x="6017" y="2030"/>
                      </a:lnTo>
                      <a:cubicBezTo>
                        <a:pt x="6030" y="2002"/>
                        <a:pt x="6044" y="1974"/>
                        <a:pt x="6059" y="1947"/>
                      </a:cubicBezTo>
                      <a:lnTo>
                        <a:pt x="6105" y="1861"/>
                      </a:lnTo>
                      <a:lnTo>
                        <a:pt x="6107" y="1858"/>
                      </a:lnTo>
                      <a:lnTo>
                        <a:pt x="6111" y="1848"/>
                      </a:lnTo>
                      <a:lnTo>
                        <a:pt x="6115" y="1840"/>
                      </a:lnTo>
                      <a:lnTo>
                        <a:pt x="6123" y="1822"/>
                      </a:lnTo>
                      <a:cubicBezTo>
                        <a:pt x="6130" y="1806"/>
                        <a:pt x="6136" y="1789"/>
                        <a:pt x="6142" y="1773"/>
                      </a:cubicBezTo>
                      <a:cubicBezTo>
                        <a:pt x="6146" y="1763"/>
                        <a:pt x="6150" y="1755"/>
                        <a:pt x="6154" y="1744"/>
                      </a:cubicBezTo>
                      <a:lnTo>
                        <a:pt x="6159" y="1730"/>
                      </a:lnTo>
                      <a:lnTo>
                        <a:pt x="6167" y="1709"/>
                      </a:lnTo>
                      <a:lnTo>
                        <a:pt x="6171" y="1699"/>
                      </a:lnTo>
                      <a:lnTo>
                        <a:pt x="6177" y="1680"/>
                      </a:lnTo>
                      <a:lnTo>
                        <a:pt x="6197" y="1623"/>
                      </a:lnTo>
                      <a:lnTo>
                        <a:pt x="6198" y="1618"/>
                      </a:lnTo>
                      <a:lnTo>
                        <a:pt x="6205" y="1593"/>
                      </a:lnTo>
                      <a:lnTo>
                        <a:pt x="6212" y="1574"/>
                      </a:lnTo>
                      <a:lnTo>
                        <a:pt x="6215" y="1562"/>
                      </a:lnTo>
                      <a:lnTo>
                        <a:pt x="6226" y="1530"/>
                      </a:lnTo>
                      <a:lnTo>
                        <a:pt x="6236" y="1498"/>
                      </a:lnTo>
                      <a:cubicBezTo>
                        <a:pt x="6244" y="1473"/>
                        <a:pt x="6250" y="1451"/>
                        <a:pt x="6257" y="1426"/>
                      </a:cubicBezTo>
                      <a:lnTo>
                        <a:pt x="6261" y="1412"/>
                      </a:lnTo>
                      <a:lnTo>
                        <a:pt x="6272" y="1369"/>
                      </a:lnTo>
                      <a:lnTo>
                        <a:pt x="6275" y="1360"/>
                      </a:lnTo>
                      <a:lnTo>
                        <a:pt x="6279" y="1341"/>
                      </a:lnTo>
                      <a:lnTo>
                        <a:pt x="6280" y="1334"/>
                      </a:lnTo>
                      <a:lnTo>
                        <a:pt x="6306" y="1217"/>
                      </a:lnTo>
                      <a:cubicBezTo>
                        <a:pt x="6307" y="1214"/>
                        <a:pt x="6307" y="1210"/>
                        <a:pt x="6308" y="1206"/>
                      </a:cubicBezTo>
                      <a:lnTo>
                        <a:pt x="6310" y="1201"/>
                      </a:lnTo>
                      <a:lnTo>
                        <a:pt x="6311" y="1191"/>
                      </a:lnTo>
                      <a:lnTo>
                        <a:pt x="6317" y="1155"/>
                      </a:lnTo>
                      <a:lnTo>
                        <a:pt x="6324" y="1119"/>
                      </a:lnTo>
                      <a:lnTo>
                        <a:pt x="6327" y="1101"/>
                      </a:lnTo>
                      <a:lnTo>
                        <a:pt x="6331" y="1077"/>
                      </a:lnTo>
                      <a:lnTo>
                        <a:pt x="6332" y="1072"/>
                      </a:lnTo>
                      <a:lnTo>
                        <a:pt x="6337" y="1036"/>
                      </a:lnTo>
                      <a:lnTo>
                        <a:pt x="6338" y="1030"/>
                      </a:lnTo>
                      <a:lnTo>
                        <a:pt x="6346" y="973"/>
                      </a:lnTo>
                      <a:cubicBezTo>
                        <a:pt x="6347" y="963"/>
                        <a:pt x="6348" y="953"/>
                        <a:pt x="6349" y="944"/>
                      </a:cubicBezTo>
                      <a:cubicBezTo>
                        <a:pt x="6352" y="922"/>
                        <a:pt x="6354" y="901"/>
                        <a:pt x="6356" y="880"/>
                      </a:cubicBezTo>
                      <a:lnTo>
                        <a:pt x="6357" y="872"/>
                      </a:lnTo>
                      <a:cubicBezTo>
                        <a:pt x="6359" y="864"/>
                        <a:pt x="6359" y="856"/>
                        <a:pt x="6360" y="846"/>
                      </a:cubicBezTo>
                      <a:lnTo>
                        <a:pt x="6362" y="830"/>
                      </a:lnTo>
                      <a:cubicBezTo>
                        <a:pt x="6363" y="814"/>
                        <a:pt x="6363" y="800"/>
                        <a:pt x="6364" y="787"/>
                      </a:cubicBezTo>
                      <a:lnTo>
                        <a:pt x="6364" y="776"/>
                      </a:lnTo>
                      <a:cubicBezTo>
                        <a:pt x="6364" y="767"/>
                        <a:pt x="6365" y="758"/>
                        <a:pt x="6365" y="748"/>
                      </a:cubicBezTo>
                      <a:lnTo>
                        <a:pt x="6367" y="695"/>
                      </a:lnTo>
                      <a:lnTo>
                        <a:pt x="6367" y="678"/>
                      </a:lnTo>
                      <a:lnTo>
                        <a:pt x="6367" y="664"/>
                      </a:lnTo>
                      <a:lnTo>
                        <a:pt x="6367" y="651"/>
                      </a:lnTo>
                      <a:cubicBezTo>
                        <a:pt x="6367" y="632"/>
                        <a:pt x="6367" y="614"/>
                        <a:pt x="6365" y="594"/>
                      </a:cubicBezTo>
                      <a:lnTo>
                        <a:pt x="6365" y="586"/>
                      </a:lnTo>
                      <a:lnTo>
                        <a:pt x="6365" y="577"/>
                      </a:lnTo>
                      <a:lnTo>
                        <a:pt x="6365" y="573"/>
                      </a:lnTo>
                      <a:lnTo>
                        <a:pt x="6364" y="560"/>
                      </a:lnTo>
                      <a:lnTo>
                        <a:pt x="6363" y="550"/>
                      </a:lnTo>
                      <a:lnTo>
                        <a:pt x="6363" y="542"/>
                      </a:lnTo>
                      <a:lnTo>
                        <a:pt x="6363" y="536"/>
                      </a:lnTo>
                      <a:lnTo>
                        <a:pt x="6363" y="530"/>
                      </a:lnTo>
                      <a:lnTo>
                        <a:pt x="6362" y="517"/>
                      </a:lnTo>
                      <a:lnTo>
                        <a:pt x="6360" y="504"/>
                      </a:lnTo>
                      <a:lnTo>
                        <a:pt x="6359" y="496"/>
                      </a:lnTo>
                      <a:lnTo>
                        <a:pt x="6357" y="486"/>
                      </a:lnTo>
                      <a:lnTo>
                        <a:pt x="6352" y="455"/>
                      </a:lnTo>
                      <a:lnTo>
                        <a:pt x="6344" y="413"/>
                      </a:lnTo>
                      <a:lnTo>
                        <a:pt x="6343" y="408"/>
                      </a:lnTo>
                      <a:cubicBezTo>
                        <a:pt x="6342" y="402"/>
                        <a:pt x="6342" y="400"/>
                        <a:pt x="6341" y="397"/>
                      </a:cubicBezTo>
                      <a:cubicBezTo>
                        <a:pt x="6338" y="386"/>
                        <a:pt x="6334" y="376"/>
                        <a:pt x="6332" y="365"/>
                      </a:cubicBezTo>
                      <a:cubicBezTo>
                        <a:pt x="6331" y="360"/>
                        <a:pt x="6329" y="356"/>
                        <a:pt x="6327" y="351"/>
                      </a:cubicBezTo>
                      <a:lnTo>
                        <a:pt x="6326" y="346"/>
                      </a:lnTo>
                      <a:lnTo>
                        <a:pt x="6321" y="336"/>
                      </a:lnTo>
                      <a:lnTo>
                        <a:pt x="6317" y="328"/>
                      </a:lnTo>
                      <a:lnTo>
                        <a:pt x="6308" y="306"/>
                      </a:lnTo>
                      <a:lnTo>
                        <a:pt x="6306" y="299"/>
                      </a:lnTo>
                      <a:cubicBezTo>
                        <a:pt x="6305" y="294"/>
                        <a:pt x="6302" y="289"/>
                        <a:pt x="6300" y="284"/>
                      </a:cubicBezTo>
                      <a:lnTo>
                        <a:pt x="6297" y="278"/>
                      </a:lnTo>
                      <a:lnTo>
                        <a:pt x="6296" y="273"/>
                      </a:lnTo>
                      <a:cubicBezTo>
                        <a:pt x="6295" y="269"/>
                        <a:pt x="6292" y="263"/>
                        <a:pt x="6291" y="259"/>
                      </a:cubicBezTo>
                      <a:lnTo>
                        <a:pt x="6284" y="247"/>
                      </a:lnTo>
                      <a:lnTo>
                        <a:pt x="6277" y="233"/>
                      </a:lnTo>
                      <a:lnTo>
                        <a:pt x="6275" y="227"/>
                      </a:lnTo>
                      <a:cubicBezTo>
                        <a:pt x="6274" y="223"/>
                        <a:pt x="6271" y="220"/>
                        <a:pt x="6269" y="216"/>
                      </a:cubicBezTo>
                      <a:cubicBezTo>
                        <a:pt x="6264" y="207"/>
                        <a:pt x="6259" y="200"/>
                        <a:pt x="6253" y="190"/>
                      </a:cubicBezTo>
                      <a:cubicBezTo>
                        <a:pt x="6246" y="180"/>
                        <a:pt x="6239" y="170"/>
                        <a:pt x="6231" y="159"/>
                      </a:cubicBezTo>
                      <a:lnTo>
                        <a:pt x="6226" y="154"/>
                      </a:lnTo>
                      <a:lnTo>
                        <a:pt x="6224" y="150"/>
                      </a:lnTo>
                      <a:lnTo>
                        <a:pt x="6219" y="146"/>
                      </a:lnTo>
                      <a:lnTo>
                        <a:pt x="6215" y="141"/>
                      </a:lnTo>
                      <a:cubicBezTo>
                        <a:pt x="6212" y="138"/>
                        <a:pt x="6209" y="134"/>
                        <a:pt x="6205" y="129"/>
                      </a:cubicBezTo>
                      <a:lnTo>
                        <a:pt x="6200" y="123"/>
                      </a:lnTo>
                      <a:cubicBezTo>
                        <a:pt x="6198" y="119"/>
                        <a:pt x="6194" y="117"/>
                        <a:pt x="6192" y="114"/>
                      </a:cubicBezTo>
                      <a:lnTo>
                        <a:pt x="6168" y="91"/>
                      </a:lnTo>
                      <a:lnTo>
                        <a:pt x="6163" y="86"/>
                      </a:lnTo>
                      <a:lnTo>
                        <a:pt x="6158" y="81"/>
                      </a:lnTo>
                      <a:cubicBezTo>
                        <a:pt x="6156" y="78"/>
                        <a:pt x="6153" y="76"/>
                        <a:pt x="6148" y="73"/>
                      </a:cubicBezTo>
                      <a:lnTo>
                        <a:pt x="6142" y="68"/>
                      </a:lnTo>
                      <a:cubicBezTo>
                        <a:pt x="6130" y="57"/>
                        <a:pt x="6117" y="48"/>
                        <a:pt x="6104" y="42"/>
                      </a:cubicBezTo>
                      <a:cubicBezTo>
                        <a:pt x="6097" y="38"/>
                        <a:pt x="6092" y="36"/>
                        <a:pt x="6086" y="33"/>
                      </a:cubicBezTo>
                      <a:lnTo>
                        <a:pt x="6079" y="31"/>
                      </a:lnTo>
                      <a:lnTo>
                        <a:pt x="6060" y="22"/>
                      </a:lnTo>
                      <a:cubicBezTo>
                        <a:pt x="6050" y="19"/>
                        <a:pt x="6044" y="17"/>
                        <a:pt x="6039" y="16"/>
                      </a:cubicBezTo>
                      <a:lnTo>
                        <a:pt x="6032" y="14"/>
                      </a:lnTo>
                      <a:cubicBezTo>
                        <a:pt x="6018" y="9"/>
                        <a:pt x="6003" y="6"/>
                        <a:pt x="5991" y="5"/>
                      </a:cubicBezTo>
                      <a:cubicBezTo>
                        <a:pt x="5975" y="2"/>
                        <a:pt x="5960" y="2"/>
                        <a:pt x="5947" y="1"/>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265" name="Google Shape;6265;p209"/>
              <p:cNvGrpSpPr/>
              <p:nvPr/>
            </p:nvGrpSpPr>
            <p:grpSpPr>
              <a:xfrm>
                <a:off x="6380957" y="4100763"/>
                <a:ext cx="173571" cy="244142"/>
                <a:chOff x="6379582" y="4099938"/>
                <a:chExt cx="173571" cy="244142"/>
              </a:xfrm>
            </p:grpSpPr>
            <p:sp>
              <p:nvSpPr>
                <p:cNvPr id="6266" name="Google Shape;6266;p209"/>
                <p:cNvSpPr/>
                <p:nvPr/>
              </p:nvSpPr>
              <p:spPr>
                <a:xfrm>
                  <a:off x="6379582" y="4099938"/>
                  <a:ext cx="173571" cy="244142"/>
                </a:xfrm>
                <a:custGeom>
                  <a:avLst/>
                  <a:gdLst/>
                  <a:ahLst/>
                  <a:cxnLst/>
                  <a:rect l="l" t="t" r="r" b="b"/>
                  <a:pathLst>
                    <a:path w="3586" h="5044" extrusionOk="0">
                      <a:moveTo>
                        <a:pt x="2039" y="0"/>
                      </a:moveTo>
                      <a:cubicBezTo>
                        <a:pt x="1864" y="0"/>
                        <a:pt x="1688" y="109"/>
                        <a:pt x="1639" y="274"/>
                      </a:cubicBezTo>
                      <a:lnTo>
                        <a:pt x="1633" y="277"/>
                      </a:lnTo>
                      <a:cubicBezTo>
                        <a:pt x="1612" y="287"/>
                        <a:pt x="1591" y="299"/>
                        <a:pt x="1571" y="310"/>
                      </a:cubicBezTo>
                      <a:cubicBezTo>
                        <a:pt x="1529" y="284"/>
                        <a:pt x="1482" y="274"/>
                        <a:pt x="1433" y="274"/>
                      </a:cubicBezTo>
                      <a:cubicBezTo>
                        <a:pt x="1294" y="274"/>
                        <a:pt x="1140" y="361"/>
                        <a:pt x="1039" y="434"/>
                      </a:cubicBezTo>
                      <a:cubicBezTo>
                        <a:pt x="794" y="608"/>
                        <a:pt x="699" y="810"/>
                        <a:pt x="849" y="1066"/>
                      </a:cubicBezTo>
                      <a:cubicBezTo>
                        <a:pt x="621" y="1130"/>
                        <a:pt x="397" y="1137"/>
                        <a:pt x="330" y="1415"/>
                      </a:cubicBezTo>
                      <a:cubicBezTo>
                        <a:pt x="292" y="1578"/>
                        <a:pt x="357" y="1772"/>
                        <a:pt x="448" y="1905"/>
                      </a:cubicBezTo>
                      <a:cubicBezTo>
                        <a:pt x="1" y="1964"/>
                        <a:pt x="33" y="2721"/>
                        <a:pt x="449" y="2721"/>
                      </a:cubicBezTo>
                      <a:cubicBezTo>
                        <a:pt x="461" y="2721"/>
                        <a:pt x="474" y="2720"/>
                        <a:pt x="487" y="2719"/>
                      </a:cubicBezTo>
                      <a:lnTo>
                        <a:pt x="487" y="2719"/>
                      </a:lnTo>
                      <a:cubicBezTo>
                        <a:pt x="124" y="2761"/>
                        <a:pt x="398" y="3360"/>
                        <a:pt x="730" y="3360"/>
                      </a:cubicBezTo>
                      <a:cubicBezTo>
                        <a:pt x="803" y="3360"/>
                        <a:pt x="878" y="3331"/>
                        <a:pt x="950" y="3262"/>
                      </a:cubicBezTo>
                      <a:cubicBezTo>
                        <a:pt x="951" y="3485"/>
                        <a:pt x="1071" y="3549"/>
                        <a:pt x="1220" y="3549"/>
                      </a:cubicBezTo>
                      <a:cubicBezTo>
                        <a:pt x="1330" y="3549"/>
                        <a:pt x="1456" y="3513"/>
                        <a:pt x="1559" y="3481"/>
                      </a:cubicBezTo>
                      <a:lnTo>
                        <a:pt x="1559" y="3481"/>
                      </a:lnTo>
                      <a:lnTo>
                        <a:pt x="1556" y="3580"/>
                      </a:lnTo>
                      <a:lnTo>
                        <a:pt x="1556" y="3587"/>
                      </a:lnTo>
                      <a:lnTo>
                        <a:pt x="1555" y="3630"/>
                      </a:lnTo>
                      <a:lnTo>
                        <a:pt x="1551" y="3827"/>
                      </a:lnTo>
                      <a:lnTo>
                        <a:pt x="1551" y="3887"/>
                      </a:lnTo>
                      <a:lnTo>
                        <a:pt x="1551" y="3930"/>
                      </a:lnTo>
                      <a:cubicBezTo>
                        <a:pt x="1551" y="4017"/>
                        <a:pt x="1550" y="4105"/>
                        <a:pt x="1550" y="4191"/>
                      </a:cubicBezTo>
                      <a:cubicBezTo>
                        <a:pt x="1546" y="4270"/>
                        <a:pt x="1541" y="4348"/>
                        <a:pt x="1536" y="4427"/>
                      </a:cubicBezTo>
                      <a:cubicBezTo>
                        <a:pt x="1533" y="4508"/>
                        <a:pt x="1528" y="4588"/>
                        <a:pt x="1523" y="4667"/>
                      </a:cubicBezTo>
                      <a:lnTo>
                        <a:pt x="1520" y="4723"/>
                      </a:lnTo>
                      <a:lnTo>
                        <a:pt x="1519" y="4739"/>
                      </a:lnTo>
                      <a:cubicBezTo>
                        <a:pt x="1516" y="4790"/>
                        <a:pt x="1514" y="4839"/>
                        <a:pt x="1512" y="4889"/>
                      </a:cubicBezTo>
                      <a:lnTo>
                        <a:pt x="1509" y="5043"/>
                      </a:lnTo>
                      <a:lnTo>
                        <a:pt x="1657" y="5043"/>
                      </a:lnTo>
                      <a:lnTo>
                        <a:pt x="1657" y="4954"/>
                      </a:lnTo>
                      <a:lnTo>
                        <a:pt x="1657" y="4935"/>
                      </a:lnTo>
                      <a:cubicBezTo>
                        <a:pt x="1658" y="4845"/>
                        <a:pt x="1659" y="4755"/>
                        <a:pt x="1661" y="4664"/>
                      </a:cubicBezTo>
                      <a:cubicBezTo>
                        <a:pt x="1665" y="4551"/>
                        <a:pt x="1670" y="4436"/>
                        <a:pt x="1675" y="4322"/>
                      </a:cubicBezTo>
                      <a:lnTo>
                        <a:pt x="1675" y="4314"/>
                      </a:lnTo>
                      <a:cubicBezTo>
                        <a:pt x="1680" y="4227"/>
                        <a:pt x="1684" y="4141"/>
                        <a:pt x="1686" y="4057"/>
                      </a:cubicBezTo>
                      <a:cubicBezTo>
                        <a:pt x="1691" y="3934"/>
                        <a:pt x="1695" y="3809"/>
                        <a:pt x="1699" y="3683"/>
                      </a:cubicBezTo>
                      <a:cubicBezTo>
                        <a:pt x="1753" y="3754"/>
                        <a:pt x="1827" y="3813"/>
                        <a:pt x="1896" y="3813"/>
                      </a:cubicBezTo>
                      <a:cubicBezTo>
                        <a:pt x="1947" y="3813"/>
                        <a:pt x="1995" y="3781"/>
                        <a:pt x="2031" y="3697"/>
                      </a:cubicBezTo>
                      <a:cubicBezTo>
                        <a:pt x="2126" y="3757"/>
                        <a:pt x="2221" y="3784"/>
                        <a:pt x="2313" y="3784"/>
                      </a:cubicBezTo>
                      <a:cubicBezTo>
                        <a:pt x="2454" y="3784"/>
                        <a:pt x="2590" y="3719"/>
                        <a:pt x="2716" y="3601"/>
                      </a:cubicBezTo>
                      <a:cubicBezTo>
                        <a:pt x="2790" y="3532"/>
                        <a:pt x="2864" y="3442"/>
                        <a:pt x="2902" y="3348"/>
                      </a:cubicBezTo>
                      <a:cubicBezTo>
                        <a:pt x="2936" y="3266"/>
                        <a:pt x="2893" y="3106"/>
                        <a:pt x="2964" y="3047"/>
                      </a:cubicBezTo>
                      <a:cubicBezTo>
                        <a:pt x="3004" y="3014"/>
                        <a:pt x="3177" y="3040"/>
                        <a:pt x="3240" y="3014"/>
                      </a:cubicBezTo>
                      <a:cubicBezTo>
                        <a:pt x="3586" y="2874"/>
                        <a:pt x="3551" y="1909"/>
                        <a:pt x="3134" y="1868"/>
                      </a:cubicBezTo>
                      <a:cubicBezTo>
                        <a:pt x="3324" y="1629"/>
                        <a:pt x="3371" y="1524"/>
                        <a:pt x="3265" y="1209"/>
                      </a:cubicBezTo>
                      <a:cubicBezTo>
                        <a:pt x="3195" y="1001"/>
                        <a:pt x="2947" y="584"/>
                        <a:pt x="2677" y="584"/>
                      </a:cubicBezTo>
                      <a:cubicBezTo>
                        <a:pt x="2654" y="584"/>
                        <a:pt x="2630" y="587"/>
                        <a:pt x="2606" y="594"/>
                      </a:cubicBezTo>
                      <a:cubicBezTo>
                        <a:pt x="2597" y="561"/>
                        <a:pt x="2585" y="527"/>
                        <a:pt x="2570" y="495"/>
                      </a:cubicBezTo>
                      <a:cubicBezTo>
                        <a:pt x="2554" y="457"/>
                        <a:pt x="2536" y="421"/>
                        <a:pt x="2511" y="388"/>
                      </a:cubicBezTo>
                      <a:cubicBezTo>
                        <a:pt x="2489" y="363"/>
                        <a:pt x="2466" y="336"/>
                        <a:pt x="2435" y="315"/>
                      </a:cubicBezTo>
                      <a:cubicBezTo>
                        <a:pt x="2431" y="313"/>
                        <a:pt x="2427" y="311"/>
                        <a:pt x="2423" y="309"/>
                      </a:cubicBezTo>
                      <a:cubicBezTo>
                        <a:pt x="2379" y="192"/>
                        <a:pt x="2308" y="88"/>
                        <a:pt x="2210" y="38"/>
                      </a:cubicBezTo>
                      <a:cubicBezTo>
                        <a:pt x="2156" y="12"/>
                        <a:pt x="2098" y="0"/>
                        <a:pt x="20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7" name="Google Shape;6267;p209"/>
                <p:cNvSpPr/>
                <p:nvPr/>
              </p:nvSpPr>
              <p:spPr>
                <a:xfrm>
                  <a:off x="6379582" y="4099938"/>
                  <a:ext cx="173571" cy="244142"/>
                </a:xfrm>
                <a:custGeom>
                  <a:avLst/>
                  <a:gdLst/>
                  <a:ahLst/>
                  <a:cxnLst/>
                  <a:rect l="l" t="t" r="r" b="b"/>
                  <a:pathLst>
                    <a:path w="3586" h="5044" extrusionOk="0">
                      <a:moveTo>
                        <a:pt x="2039" y="0"/>
                      </a:moveTo>
                      <a:cubicBezTo>
                        <a:pt x="1864" y="0"/>
                        <a:pt x="1688" y="109"/>
                        <a:pt x="1639" y="274"/>
                      </a:cubicBezTo>
                      <a:lnTo>
                        <a:pt x="1633" y="277"/>
                      </a:lnTo>
                      <a:cubicBezTo>
                        <a:pt x="1612" y="287"/>
                        <a:pt x="1591" y="299"/>
                        <a:pt x="1571" y="310"/>
                      </a:cubicBezTo>
                      <a:cubicBezTo>
                        <a:pt x="1529" y="284"/>
                        <a:pt x="1482" y="274"/>
                        <a:pt x="1433" y="274"/>
                      </a:cubicBezTo>
                      <a:cubicBezTo>
                        <a:pt x="1294" y="274"/>
                        <a:pt x="1140" y="361"/>
                        <a:pt x="1039" y="434"/>
                      </a:cubicBezTo>
                      <a:cubicBezTo>
                        <a:pt x="794" y="608"/>
                        <a:pt x="699" y="810"/>
                        <a:pt x="849" y="1066"/>
                      </a:cubicBezTo>
                      <a:cubicBezTo>
                        <a:pt x="621" y="1130"/>
                        <a:pt x="397" y="1137"/>
                        <a:pt x="330" y="1415"/>
                      </a:cubicBezTo>
                      <a:cubicBezTo>
                        <a:pt x="292" y="1578"/>
                        <a:pt x="357" y="1772"/>
                        <a:pt x="448" y="1905"/>
                      </a:cubicBezTo>
                      <a:cubicBezTo>
                        <a:pt x="1" y="1964"/>
                        <a:pt x="33" y="2721"/>
                        <a:pt x="449" y="2721"/>
                      </a:cubicBezTo>
                      <a:cubicBezTo>
                        <a:pt x="461" y="2721"/>
                        <a:pt x="474" y="2720"/>
                        <a:pt x="487" y="2719"/>
                      </a:cubicBezTo>
                      <a:lnTo>
                        <a:pt x="487" y="2719"/>
                      </a:lnTo>
                      <a:cubicBezTo>
                        <a:pt x="124" y="2761"/>
                        <a:pt x="398" y="3360"/>
                        <a:pt x="730" y="3360"/>
                      </a:cubicBezTo>
                      <a:cubicBezTo>
                        <a:pt x="803" y="3360"/>
                        <a:pt x="878" y="3331"/>
                        <a:pt x="950" y="3262"/>
                      </a:cubicBezTo>
                      <a:cubicBezTo>
                        <a:pt x="951" y="3485"/>
                        <a:pt x="1071" y="3549"/>
                        <a:pt x="1220" y="3549"/>
                      </a:cubicBezTo>
                      <a:cubicBezTo>
                        <a:pt x="1330" y="3549"/>
                        <a:pt x="1456" y="3513"/>
                        <a:pt x="1559" y="3481"/>
                      </a:cubicBezTo>
                      <a:lnTo>
                        <a:pt x="1559" y="3481"/>
                      </a:lnTo>
                      <a:lnTo>
                        <a:pt x="1556" y="3580"/>
                      </a:lnTo>
                      <a:lnTo>
                        <a:pt x="1556" y="3587"/>
                      </a:lnTo>
                      <a:lnTo>
                        <a:pt x="1555" y="3630"/>
                      </a:lnTo>
                      <a:lnTo>
                        <a:pt x="1551" y="3827"/>
                      </a:lnTo>
                      <a:lnTo>
                        <a:pt x="1551" y="3887"/>
                      </a:lnTo>
                      <a:lnTo>
                        <a:pt x="1551" y="3930"/>
                      </a:lnTo>
                      <a:cubicBezTo>
                        <a:pt x="1551" y="4017"/>
                        <a:pt x="1550" y="4105"/>
                        <a:pt x="1550" y="4191"/>
                      </a:cubicBezTo>
                      <a:cubicBezTo>
                        <a:pt x="1546" y="4270"/>
                        <a:pt x="1541" y="4348"/>
                        <a:pt x="1536" y="4427"/>
                      </a:cubicBezTo>
                      <a:cubicBezTo>
                        <a:pt x="1533" y="4508"/>
                        <a:pt x="1528" y="4588"/>
                        <a:pt x="1523" y="4667"/>
                      </a:cubicBezTo>
                      <a:lnTo>
                        <a:pt x="1520" y="4723"/>
                      </a:lnTo>
                      <a:lnTo>
                        <a:pt x="1519" y="4739"/>
                      </a:lnTo>
                      <a:cubicBezTo>
                        <a:pt x="1516" y="4790"/>
                        <a:pt x="1514" y="4839"/>
                        <a:pt x="1512" y="4889"/>
                      </a:cubicBezTo>
                      <a:lnTo>
                        <a:pt x="1509" y="5043"/>
                      </a:lnTo>
                      <a:lnTo>
                        <a:pt x="1657" y="5043"/>
                      </a:lnTo>
                      <a:lnTo>
                        <a:pt x="1657" y="4954"/>
                      </a:lnTo>
                      <a:lnTo>
                        <a:pt x="1657" y="4935"/>
                      </a:lnTo>
                      <a:cubicBezTo>
                        <a:pt x="1658" y="4845"/>
                        <a:pt x="1659" y="4755"/>
                        <a:pt x="1661" y="4664"/>
                      </a:cubicBezTo>
                      <a:cubicBezTo>
                        <a:pt x="1665" y="4551"/>
                        <a:pt x="1670" y="4436"/>
                        <a:pt x="1675" y="4322"/>
                      </a:cubicBezTo>
                      <a:lnTo>
                        <a:pt x="1675" y="4314"/>
                      </a:lnTo>
                      <a:cubicBezTo>
                        <a:pt x="1680" y="4227"/>
                        <a:pt x="1684" y="4141"/>
                        <a:pt x="1686" y="4057"/>
                      </a:cubicBezTo>
                      <a:cubicBezTo>
                        <a:pt x="1691" y="3934"/>
                        <a:pt x="1695" y="3809"/>
                        <a:pt x="1699" y="3683"/>
                      </a:cubicBezTo>
                      <a:cubicBezTo>
                        <a:pt x="1753" y="3754"/>
                        <a:pt x="1827" y="3813"/>
                        <a:pt x="1896" y="3813"/>
                      </a:cubicBezTo>
                      <a:cubicBezTo>
                        <a:pt x="1947" y="3813"/>
                        <a:pt x="1995" y="3781"/>
                        <a:pt x="2031" y="3697"/>
                      </a:cubicBezTo>
                      <a:cubicBezTo>
                        <a:pt x="2126" y="3757"/>
                        <a:pt x="2221" y="3784"/>
                        <a:pt x="2313" y="3784"/>
                      </a:cubicBezTo>
                      <a:cubicBezTo>
                        <a:pt x="2454" y="3784"/>
                        <a:pt x="2590" y="3719"/>
                        <a:pt x="2716" y="3601"/>
                      </a:cubicBezTo>
                      <a:cubicBezTo>
                        <a:pt x="2790" y="3532"/>
                        <a:pt x="2864" y="3442"/>
                        <a:pt x="2902" y="3348"/>
                      </a:cubicBezTo>
                      <a:cubicBezTo>
                        <a:pt x="2936" y="3266"/>
                        <a:pt x="2893" y="3106"/>
                        <a:pt x="2964" y="3047"/>
                      </a:cubicBezTo>
                      <a:cubicBezTo>
                        <a:pt x="3004" y="3014"/>
                        <a:pt x="3177" y="3040"/>
                        <a:pt x="3240" y="3014"/>
                      </a:cubicBezTo>
                      <a:cubicBezTo>
                        <a:pt x="3586" y="2874"/>
                        <a:pt x="3551" y="1909"/>
                        <a:pt x="3134" y="1868"/>
                      </a:cubicBezTo>
                      <a:cubicBezTo>
                        <a:pt x="3324" y="1629"/>
                        <a:pt x="3371" y="1524"/>
                        <a:pt x="3265" y="1209"/>
                      </a:cubicBezTo>
                      <a:cubicBezTo>
                        <a:pt x="3195" y="1001"/>
                        <a:pt x="2947" y="584"/>
                        <a:pt x="2677" y="584"/>
                      </a:cubicBezTo>
                      <a:cubicBezTo>
                        <a:pt x="2654" y="584"/>
                        <a:pt x="2630" y="587"/>
                        <a:pt x="2606" y="594"/>
                      </a:cubicBezTo>
                      <a:cubicBezTo>
                        <a:pt x="2597" y="561"/>
                        <a:pt x="2585" y="527"/>
                        <a:pt x="2570" y="495"/>
                      </a:cubicBezTo>
                      <a:cubicBezTo>
                        <a:pt x="2554" y="457"/>
                        <a:pt x="2536" y="421"/>
                        <a:pt x="2511" y="388"/>
                      </a:cubicBezTo>
                      <a:cubicBezTo>
                        <a:pt x="2489" y="363"/>
                        <a:pt x="2466" y="336"/>
                        <a:pt x="2435" y="315"/>
                      </a:cubicBezTo>
                      <a:cubicBezTo>
                        <a:pt x="2431" y="313"/>
                        <a:pt x="2427" y="311"/>
                        <a:pt x="2423" y="309"/>
                      </a:cubicBezTo>
                      <a:cubicBezTo>
                        <a:pt x="2379" y="192"/>
                        <a:pt x="2308" y="88"/>
                        <a:pt x="2210" y="38"/>
                      </a:cubicBezTo>
                      <a:cubicBezTo>
                        <a:pt x="2156" y="12"/>
                        <a:pt x="2098" y="0"/>
                        <a:pt x="2039" y="0"/>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268" name="Google Shape;6268;p209"/>
              <p:cNvSpPr/>
              <p:nvPr/>
            </p:nvSpPr>
            <p:spPr>
              <a:xfrm>
                <a:off x="1375" y="4372737"/>
                <a:ext cx="1937358" cy="1152948"/>
              </a:xfrm>
              <a:custGeom>
                <a:avLst/>
                <a:gdLst/>
                <a:ahLst/>
                <a:cxnLst/>
                <a:rect l="l" t="t" r="r" b="b"/>
                <a:pathLst>
                  <a:path w="40026" h="23820" extrusionOk="0">
                    <a:moveTo>
                      <a:pt x="18680" y="1"/>
                    </a:moveTo>
                    <a:cubicBezTo>
                      <a:pt x="18659" y="1"/>
                      <a:pt x="18643" y="1"/>
                      <a:pt x="18622" y="3"/>
                    </a:cubicBezTo>
                    <a:lnTo>
                      <a:pt x="18594" y="3"/>
                    </a:lnTo>
                    <a:lnTo>
                      <a:pt x="18297" y="16"/>
                    </a:lnTo>
                    <a:lnTo>
                      <a:pt x="17813" y="33"/>
                    </a:lnTo>
                    <a:lnTo>
                      <a:pt x="17341" y="52"/>
                    </a:lnTo>
                    <a:cubicBezTo>
                      <a:pt x="17233" y="57"/>
                      <a:pt x="17125" y="59"/>
                      <a:pt x="17017" y="64"/>
                    </a:cubicBezTo>
                    <a:lnTo>
                      <a:pt x="16974" y="68"/>
                    </a:lnTo>
                    <a:cubicBezTo>
                      <a:pt x="16952" y="68"/>
                      <a:pt x="16929" y="68"/>
                      <a:pt x="16906" y="70"/>
                    </a:cubicBezTo>
                    <a:lnTo>
                      <a:pt x="16612" y="99"/>
                    </a:lnTo>
                    <a:lnTo>
                      <a:pt x="16311" y="129"/>
                    </a:lnTo>
                    <a:lnTo>
                      <a:pt x="15898" y="172"/>
                    </a:lnTo>
                    <a:lnTo>
                      <a:pt x="15440" y="217"/>
                    </a:lnTo>
                    <a:lnTo>
                      <a:pt x="15279" y="233"/>
                    </a:lnTo>
                    <a:lnTo>
                      <a:pt x="15137" y="247"/>
                    </a:lnTo>
                    <a:lnTo>
                      <a:pt x="15103" y="252"/>
                    </a:lnTo>
                    <a:cubicBezTo>
                      <a:pt x="15077" y="254"/>
                      <a:pt x="15053" y="257"/>
                      <a:pt x="15029" y="259"/>
                    </a:cubicBezTo>
                    <a:lnTo>
                      <a:pt x="13528" y="464"/>
                    </a:lnTo>
                    <a:lnTo>
                      <a:pt x="13086" y="523"/>
                    </a:lnTo>
                    <a:lnTo>
                      <a:pt x="13013" y="536"/>
                    </a:lnTo>
                    <a:lnTo>
                      <a:pt x="12938" y="548"/>
                    </a:lnTo>
                    <a:lnTo>
                      <a:pt x="12644" y="595"/>
                    </a:lnTo>
                    <a:cubicBezTo>
                      <a:pt x="12551" y="609"/>
                      <a:pt x="12454" y="625"/>
                      <a:pt x="12362" y="641"/>
                    </a:cubicBezTo>
                    <a:lnTo>
                      <a:pt x="12206" y="666"/>
                    </a:lnTo>
                    <a:cubicBezTo>
                      <a:pt x="11949" y="711"/>
                      <a:pt x="11667" y="763"/>
                      <a:pt x="11316" y="836"/>
                    </a:cubicBezTo>
                    <a:cubicBezTo>
                      <a:pt x="11027" y="896"/>
                      <a:pt x="10727" y="970"/>
                      <a:pt x="10487" y="1031"/>
                    </a:cubicBezTo>
                    <a:cubicBezTo>
                      <a:pt x="10213" y="1102"/>
                      <a:pt x="9941" y="1177"/>
                      <a:pt x="9672" y="1257"/>
                    </a:cubicBezTo>
                    <a:cubicBezTo>
                      <a:pt x="9142" y="1413"/>
                      <a:pt x="8576" y="1607"/>
                      <a:pt x="7891" y="1870"/>
                    </a:cubicBezTo>
                    <a:cubicBezTo>
                      <a:pt x="7755" y="1923"/>
                      <a:pt x="7619" y="1978"/>
                      <a:pt x="7483" y="2034"/>
                    </a:cubicBezTo>
                    <a:lnTo>
                      <a:pt x="7453" y="2046"/>
                    </a:lnTo>
                    <a:lnTo>
                      <a:pt x="7422" y="2059"/>
                    </a:lnTo>
                    <a:lnTo>
                      <a:pt x="7335" y="2096"/>
                    </a:lnTo>
                    <a:lnTo>
                      <a:pt x="7269" y="2123"/>
                    </a:lnTo>
                    <a:lnTo>
                      <a:pt x="7151" y="2178"/>
                    </a:lnTo>
                    <a:lnTo>
                      <a:pt x="6746" y="2360"/>
                    </a:lnTo>
                    <a:lnTo>
                      <a:pt x="6337" y="2543"/>
                    </a:lnTo>
                    <a:lnTo>
                      <a:pt x="5650" y="2854"/>
                    </a:lnTo>
                    <a:cubicBezTo>
                      <a:pt x="5613" y="2871"/>
                      <a:pt x="5574" y="2889"/>
                      <a:pt x="5537" y="2904"/>
                    </a:cubicBezTo>
                    <a:lnTo>
                      <a:pt x="5500" y="2922"/>
                    </a:lnTo>
                    <a:lnTo>
                      <a:pt x="5460" y="2942"/>
                    </a:lnTo>
                    <a:lnTo>
                      <a:pt x="5407" y="2969"/>
                    </a:lnTo>
                    <a:lnTo>
                      <a:pt x="4669" y="3337"/>
                    </a:lnTo>
                    <a:lnTo>
                      <a:pt x="3929" y="3705"/>
                    </a:lnTo>
                    <a:lnTo>
                      <a:pt x="3860" y="3740"/>
                    </a:lnTo>
                    <a:cubicBezTo>
                      <a:pt x="3790" y="3775"/>
                      <a:pt x="3737" y="3802"/>
                      <a:pt x="3687" y="3829"/>
                    </a:cubicBezTo>
                    <a:lnTo>
                      <a:pt x="3078" y="4162"/>
                    </a:lnTo>
                    <a:lnTo>
                      <a:pt x="2462" y="4501"/>
                    </a:lnTo>
                    <a:lnTo>
                      <a:pt x="1842" y="4842"/>
                    </a:lnTo>
                    <a:cubicBezTo>
                      <a:pt x="1821" y="4852"/>
                      <a:pt x="1805" y="4864"/>
                      <a:pt x="1787" y="4877"/>
                    </a:cubicBezTo>
                    <a:lnTo>
                      <a:pt x="1655" y="4960"/>
                    </a:lnTo>
                    <a:lnTo>
                      <a:pt x="1542" y="5036"/>
                    </a:lnTo>
                    <a:lnTo>
                      <a:pt x="776" y="5527"/>
                    </a:lnTo>
                    <a:lnTo>
                      <a:pt x="455" y="5734"/>
                    </a:lnTo>
                    <a:lnTo>
                      <a:pt x="145" y="5934"/>
                    </a:lnTo>
                    <a:lnTo>
                      <a:pt x="16" y="6015"/>
                    </a:lnTo>
                    <a:lnTo>
                      <a:pt x="1" y="6025"/>
                    </a:lnTo>
                    <a:lnTo>
                      <a:pt x="1" y="23820"/>
                    </a:lnTo>
                    <a:lnTo>
                      <a:pt x="481" y="23645"/>
                    </a:lnTo>
                    <a:cubicBezTo>
                      <a:pt x="992" y="23452"/>
                      <a:pt x="1508" y="23255"/>
                      <a:pt x="2025" y="23058"/>
                    </a:cubicBezTo>
                    <a:lnTo>
                      <a:pt x="2113" y="23025"/>
                    </a:lnTo>
                    <a:lnTo>
                      <a:pt x="2306" y="22951"/>
                    </a:lnTo>
                    <a:cubicBezTo>
                      <a:pt x="2573" y="22847"/>
                      <a:pt x="2841" y="22744"/>
                      <a:pt x="3108" y="22642"/>
                    </a:cubicBezTo>
                    <a:lnTo>
                      <a:pt x="3539" y="22464"/>
                    </a:lnTo>
                    <a:cubicBezTo>
                      <a:pt x="4111" y="22227"/>
                      <a:pt x="4668" y="21997"/>
                      <a:pt x="5224" y="21755"/>
                    </a:cubicBezTo>
                    <a:lnTo>
                      <a:pt x="5851" y="21480"/>
                    </a:lnTo>
                    <a:lnTo>
                      <a:pt x="6043" y="21397"/>
                    </a:lnTo>
                    <a:lnTo>
                      <a:pt x="6182" y="21338"/>
                    </a:lnTo>
                    <a:cubicBezTo>
                      <a:pt x="6711" y="21106"/>
                      <a:pt x="7242" y="20872"/>
                      <a:pt x="7774" y="20649"/>
                    </a:cubicBezTo>
                    <a:cubicBezTo>
                      <a:pt x="9854" y="19778"/>
                      <a:pt x="11491" y="19100"/>
                      <a:pt x="12922" y="18522"/>
                    </a:cubicBezTo>
                    <a:lnTo>
                      <a:pt x="12922" y="18522"/>
                    </a:lnTo>
                    <a:cubicBezTo>
                      <a:pt x="12890" y="18533"/>
                      <a:pt x="12856" y="18542"/>
                      <a:pt x="12822" y="18552"/>
                    </a:cubicBezTo>
                    <a:cubicBezTo>
                      <a:pt x="14348" y="17885"/>
                      <a:pt x="15939" y="17178"/>
                      <a:pt x="17832" y="16331"/>
                    </a:cubicBezTo>
                    <a:lnTo>
                      <a:pt x="18751" y="15922"/>
                    </a:lnTo>
                    <a:cubicBezTo>
                      <a:pt x="20036" y="15349"/>
                      <a:pt x="21491" y="14699"/>
                      <a:pt x="22901" y="14018"/>
                    </a:cubicBezTo>
                    <a:lnTo>
                      <a:pt x="23810" y="13578"/>
                    </a:lnTo>
                    <a:cubicBezTo>
                      <a:pt x="24334" y="13323"/>
                      <a:pt x="24858" y="13069"/>
                      <a:pt x="25384" y="12817"/>
                    </a:cubicBezTo>
                    <a:lnTo>
                      <a:pt x="26377" y="12343"/>
                    </a:lnTo>
                    <a:lnTo>
                      <a:pt x="26903" y="12091"/>
                    </a:lnTo>
                    <a:lnTo>
                      <a:pt x="27085" y="12004"/>
                    </a:lnTo>
                    <a:lnTo>
                      <a:pt x="27111" y="11992"/>
                    </a:lnTo>
                    <a:cubicBezTo>
                      <a:pt x="27310" y="11892"/>
                      <a:pt x="27519" y="11792"/>
                      <a:pt x="27725" y="11705"/>
                    </a:cubicBezTo>
                    <a:cubicBezTo>
                      <a:pt x="29249" y="11060"/>
                      <a:pt x="30937" y="10353"/>
                      <a:pt x="32885" y="9548"/>
                    </a:cubicBezTo>
                    <a:lnTo>
                      <a:pt x="33760" y="9172"/>
                    </a:lnTo>
                    <a:cubicBezTo>
                      <a:pt x="34326" y="8925"/>
                      <a:pt x="34889" y="8681"/>
                      <a:pt x="35460" y="8441"/>
                    </a:cubicBezTo>
                    <a:cubicBezTo>
                      <a:pt x="35758" y="8316"/>
                      <a:pt x="36055" y="8189"/>
                      <a:pt x="36352" y="8061"/>
                    </a:cubicBezTo>
                    <a:cubicBezTo>
                      <a:pt x="36997" y="7782"/>
                      <a:pt x="37627" y="7513"/>
                      <a:pt x="38259" y="7263"/>
                    </a:cubicBezTo>
                    <a:cubicBezTo>
                      <a:pt x="38848" y="7031"/>
                      <a:pt x="39438" y="6799"/>
                      <a:pt x="40025" y="6570"/>
                    </a:cubicBezTo>
                    <a:cubicBezTo>
                      <a:pt x="39212" y="6279"/>
                      <a:pt x="38400" y="5986"/>
                      <a:pt x="37597" y="5703"/>
                    </a:cubicBezTo>
                    <a:cubicBezTo>
                      <a:pt x="37106" y="5528"/>
                      <a:pt x="36583" y="5342"/>
                      <a:pt x="36065" y="5138"/>
                    </a:cubicBezTo>
                    <a:cubicBezTo>
                      <a:pt x="35536" y="4934"/>
                      <a:pt x="35012" y="4701"/>
                      <a:pt x="34562" y="4501"/>
                    </a:cubicBezTo>
                    <a:cubicBezTo>
                      <a:pt x="33761" y="4143"/>
                      <a:pt x="32969" y="3728"/>
                      <a:pt x="32207" y="3326"/>
                    </a:cubicBezTo>
                    <a:lnTo>
                      <a:pt x="31885" y="3156"/>
                    </a:lnTo>
                    <a:cubicBezTo>
                      <a:pt x="31593" y="3003"/>
                      <a:pt x="31298" y="2857"/>
                      <a:pt x="31001" y="2711"/>
                    </a:cubicBezTo>
                    <a:cubicBezTo>
                      <a:pt x="30847" y="2636"/>
                      <a:pt x="30693" y="2559"/>
                      <a:pt x="30537" y="2483"/>
                    </a:cubicBezTo>
                    <a:cubicBezTo>
                      <a:pt x="30387" y="2406"/>
                      <a:pt x="30227" y="2337"/>
                      <a:pt x="30074" y="2272"/>
                    </a:cubicBezTo>
                    <a:cubicBezTo>
                      <a:pt x="30001" y="2243"/>
                      <a:pt x="29929" y="2211"/>
                      <a:pt x="29858" y="2181"/>
                    </a:cubicBezTo>
                    <a:lnTo>
                      <a:pt x="29668" y="2095"/>
                    </a:lnTo>
                    <a:cubicBezTo>
                      <a:pt x="29532" y="2034"/>
                      <a:pt x="29397" y="1972"/>
                      <a:pt x="29258" y="1915"/>
                    </a:cubicBezTo>
                    <a:cubicBezTo>
                      <a:pt x="28936" y="1783"/>
                      <a:pt x="28610" y="1656"/>
                      <a:pt x="28288" y="1527"/>
                    </a:cubicBezTo>
                    <a:lnTo>
                      <a:pt x="28168" y="1488"/>
                    </a:lnTo>
                    <a:lnTo>
                      <a:pt x="28127" y="1477"/>
                    </a:lnTo>
                    <a:lnTo>
                      <a:pt x="28075" y="1462"/>
                    </a:lnTo>
                    <a:lnTo>
                      <a:pt x="28019" y="1447"/>
                    </a:lnTo>
                    <a:cubicBezTo>
                      <a:pt x="27875" y="1408"/>
                      <a:pt x="27735" y="1371"/>
                      <a:pt x="27596" y="1333"/>
                    </a:cubicBezTo>
                    <a:cubicBezTo>
                      <a:pt x="27430" y="1288"/>
                      <a:pt x="27263" y="1244"/>
                      <a:pt x="27098" y="1199"/>
                    </a:cubicBezTo>
                    <a:lnTo>
                      <a:pt x="26819" y="1124"/>
                    </a:lnTo>
                    <a:lnTo>
                      <a:pt x="26728" y="1099"/>
                    </a:lnTo>
                    <a:lnTo>
                      <a:pt x="26665" y="1083"/>
                    </a:lnTo>
                    <a:lnTo>
                      <a:pt x="26620" y="1073"/>
                    </a:lnTo>
                    <a:cubicBezTo>
                      <a:pt x="26565" y="1060"/>
                      <a:pt x="26507" y="1046"/>
                      <a:pt x="26452" y="1033"/>
                    </a:cubicBezTo>
                    <a:lnTo>
                      <a:pt x="25611" y="837"/>
                    </a:lnTo>
                    <a:lnTo>
                      <a:pt x="25286" y="763"/>
                    </a:lnTo>
                    <a:lnTo>
                      <a:pt x="25168" y="736"/>
                    </a:lnTo>
                    <a:lnTo>
                      <a:pt x="24473" y="595"/>
                    </a:lnTo>
                    <a:lnTo>
                      <a:pt x="23770" y="450"/>
                    </a:lnTo>
                    <a:cubicBezTo>
                      <a:pt x="23741" y="444"/>
                      <a:pt x="23715" y="439"/>
                      <a:pt x="23687" y="437"/>
                    </a:cubicBezTo>
                    <a:lnTo>
                      <a:pt x="23657" y="432"/>
                    </a:lnTo>
                    <a:cubicBezTo>
                      <a:pt x="23544" y="415"/>
                      <a:pt x="23430" y="394"/>
                      <a:pt x="23317" y="378"/>
                    </a:cubicBezTo>
                    <a:lnTo>
                      <a:pt x="22899" y="311"/>
                    </a:lnTo>
                    <a:lnTo>
                      <a:pt x="22412" y="234"/>
                    </a:lnTo>
                    <a:lnTo>
                      <a:pt x="22228" y="206"/>
                    </a:lnTo>
                    <a:cubicBezTo>
                      <a:pt x="22188" y="200"/>
                      <a:pt x="22163" y="197"/>
                      <a:pt x="22135" y="195"/>
                    </a:cubicBezTo>
                    <a:lnTo>
                      <a:pt x="22109" y="192"/>
                    </a:lnTo>
                    <a:lnTo>
                      <a:pt x="21684" y="152"/>
                    </a:lnTo>
                    <a:lnTo>
                      <a:pt x="21265" y="113"/>
                    </a:lnTo>
                    <a:lnTo>
                      <a:pt x="20886" y="78"/>
                    </a:lnTo>
                    <a:lnTo>
                      <a:pt x="20541" y="46"/>
                    </a:lnTo>
                    <a:cubicBezTo>
                      <a:pt x="20497" y="41"/>
                      <a:pt x="20475" y="38"/>
                      <a:pt x="20452" y="38"/>
                    </a:cubicBezTo>
                    <a:lnTo>
                      <a:pt x="20335" y="36"/>
                    </a:lnTo>
                    <a:lnTo>
                      <a:pt x="20218" y="33"/>
                    </a:lnTo>
                    <a:lnTo>
                      <a:pt x="18680"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269" name="Google Shape;6269;p209"/>
              <p:cNvGrpSpPr/>
              <p:nvPr/>
            </p:nvGrpSpPr>
            <p:grpSpPr>
              <a:xfrm>
                <a:off x="7769929" y="4199660"/>
                <a:ext cx="163939" cy="230686"/>
                <a:chOff x="7768554" y="4198835"/>
                <a:chExt cx="163939" cy="230686"/>
              </a:xfrm>
            </p:grpSpPr>
            <p:sp>
              <p:nvSpPr>
                <p:cNvPr id="6270" name="Google Shape;6270;p209"/>
                <p:cNvSpPr/>
                <p:nvPr/>
              </p:nvSpPr>
              <p:spPr>
                <a:xfrm>
                  <a:off x="7768554" y="4198835"/>
                  <a:ext cx="163939" cy="230686"/>
                </a:xfrm>
                <a:custGeom>
                  <a:avLst/>
                  <a:gdLst/>
                  <a:ahLst/>
                  <a:cxnLst/>
                  <a:rect l="l" t="t" r="r" b="b"/>
                  <a:pathLst>
                    <a:path w="3387" h="4766" extrusionOk="0">
                      <a:moveTo>
                        <a:pt x="1925" y="1"/>
                      </a:moveTo>
                      <a:cubicBezTo>
                        <a:pt x="1759" y="1"/>
                        <a:pt x="1593" y="104"/>
                        <a:pt x="1547" y="259"/>
                      </a:cubicBezTo>
                      <a:lnTo>
                        <a:pt x="1541" y="263"/>
                      </a:lnTo>
                      <a:cubicBezTo>
                        <a:pt x="1520" y="272"/>
                        <a:pt x="1501" y="283"/>
                        <a:pt x="1482" y="294"/>
                      </a:cubicBezTo>
                      <a:cubicBezTo>
                        <a:pt x="1442" y="270"/>
                        <a:pt x="1398" y="260"/>
                        <a:pt x="1352" y="260"/>
                      </a:cubicBezTo>
                      <a:cubicBezTo>
                        <a:pt x="1220" y="260"/>
                        <a:pt x="1075" y="343"/>
                        <a:pt x="980" y="412"/>
                      </a:cubicBezTo>
                      <a:cubicBezTo>
                        <a:pt x="749" y="577"/>
                        <a:pt x="658" y="768"/>
                        <a:pt x="800" y="1009"/>
                      </a:cubicBezTo>
                      <a:cubicBezTo>
                        <a:pt x="585" y="1070"/>
                        <a:pt x="374" y="1076"/>
                        <a:pt x="311" y="1339"/>
                      </a:cubicBezTo>
                      <a:cubicBezTo>
                        <a:pt x="274" y="1493"/>
                        <a:pt x="337" y="1678"/>
                        <a:pt x="421" y="1802"/>
                      </a:cubicBezTo>
                      <a:cubicBezTo>
                        <a:pt x="1" y="1858"/>
                        <a:pt x="30" y="2573"/>
                        <a:pt x="423" y="2573"/>
                      </a:cubicBezTo>
                      <a:cubicBezTo>
                        <a:pt x="435" y="2573"/>
                        <a:pt x="447" y="2572"/>
                        <a:pt x="459" y="2571"/>
                      </a:cubicBezTo>
                      <a:lnTo>
                        <a:pt x="459" y="2571"/>
                      </a:lnTo>
                      <a:cubicBezTo>
                        <a:pt x="117" y="2610"/>
                        <a:pt x="377" y="3176"/>
                        <a:pt x="690" y="3176"/>
                      </a:cubicBezTo>
                      <a:cubicBezTo>
                        <a:pt x="759" y="3176"/>
                        <a:pt x="830" y="3149"/>
                        <a:pt x="898" y="3083"/>
                      </a:cubicBezTo>
                      <a:lnTo>
                        <a:pt x="898" y="3083"/>
                      </a:lnTo>
                      <a:cubicBezTo>
                        <a:pt x="896" y="3295"/>
                        <a:pt x="1009" y="3356"/>
                        <a:pt x="1148" y="3356"/>
                      </a:cubicBezTo>
                      <a:cubicBezTo>
                        <a:pt x="1252" y="3356"/>
                        <a:pt x="1370" y="3322"/>
                        <a:pt x="1468" y="3291"/>
                      </a:cubicBezTo>
                      <a:lnTo>
                        <a:pt x="1468" y="3291"/>
                      </a:lnTo>
                      <a:lnTo>
                        <a:pt x="1465" y="3384"/>
                      </a:lnTo>
                      <a:lnTo>
                        <a:pt x="1465" y="3389"/>
                      </a:lnTo>
                      <a:lnTo>
                        <a:pt x="1464" y="3430"/>
                      </a:lnTo>
                      <a:cubicBezTo>
                        <a:pt x="1463" y="3492"/>
                        <a:pt x="1461" y="3555"/>
                        <a:pt x="1461" y="3617"/>
                      </a:cubicBezTo>
                      <a:lnTo>
                        <a:pt x="1461" y="3673"/>
                      </a:lnTo>
                      <a:lnTo>
                        <a:pt x="1461" y="3715"/>
                      </a:lnTo>
                      <a:cubicBezTo>
                        <a:pt x="1461" y="3797"/>
                        <a:pt x="1460" y="3879"/>
                        <a:pt x="1460" y="3962"/>
                      </a:cubicBezTo>
                      <a:cubicBezTo>
                        <a:pt x="1455" y="4036"/>
                        <a:pt x="1451" y="4110"/>
                        <a:pt x="1448" y="4183"/>
                      </a:cubicBezTo>
                      <a:cubicBezTo>
                        <a:pt x="1444" y="4259"/>
                        <a:pt x="1439" y="4336"/>
                        <a:pt x="1435" y="4412"/>
                      </a:cubicBezTo>
                      <a:lnTo>
                        <a:pt x="1433" y="4463"/>
                      </a:lnTo>
                      <a:lnTo>
                        <a:pt x="1431" y="4479"/>
                      </a:lnTo>
                      <a:cubicBezTo>
                        <a:pt x="1429" y="4525"/>
                        <a:pt x="1426" y="4572"/>
                        <a:pt x="1425" y="4619"/>
                      </a:cubicBezTo>
                      <a:cubicBezTo>
                        <a:pt x="1424" y="4667"/>
                        <a:pt x="1422" y="4717"/>
                        <a:pt x="1422" y="4765"/>
                      </a:cubicBezTo>
                      <a:lnTo>
                        <a:pt x="1563" y="4765"/>
                      </a:lnTo>
                      <a:lnTo>
                        <a:pt x="1563" y="4681"/>
                      </a:lnTo>
                      <a:lnTo>
                        <a:pt x="1563" y="4662"/>
                      </a:lnTo>
                      <a:cubicBezTo>
                        <a:pt x="1564" y="4577"/>
                        <a:pt x="1565" y="4491"/>
                        <a:pt x="1568" y="4407"/>
                      </a:cubicBezTo>
                      <a:cubicBezTo>
                        <a:pt x="1572" y="4300"/>
                        <a:pt x="1575" y="4191"/>
                        <a:pt x="1580" y="4084"/>
                      </a:cubicBezTo>
                      <a:lnTo>
                        <a:pt x="1580" y="4077"/>
                      </a:lnTo>
                      <a:cubicBezTo>
                        <a:pt x="1584" y="3996"/>
                        <a:pt x="1587" y="3914"/>
                        <a:pt x="1590" y="3833"/>
                      </a:cubicBezTo>
                      <a:cubicBezTo>
                        <a:pt x="1594" y="3718"/>
                        <a:pt x="1599" y="3600"/>
                        <a:pt x="1603" y="3481"/>
                      </a:cubicBezTo>
                      <a:cubicBezTo>
                        <a:pt x="1654" y="3547"/>
                        <a:pt x="1723" y="3603"/>
                        <a:pt x="1789" y="3603"/>
                      </a:cubicBezTo>
                      <a:cubicBezTo>
                        <a:pt x="1837" y="3603"/>
                        <a:pt x="1883" y="3573"/>
                        <a:pt x="1917" y="3493"/>
                      </a:cubicBezTo>
                      <a:cubicBezTo>
                        <a:pt x="2007" y="3550"/>
                        <a:pt x="2096" y="3576"/>
                        <a:pt x="2184" y="3576"/>
                      </a:cubicBezTo>
                      <a:cubicBezTo>
                        <a:pt x="2317" y="3576"/>
                        <a:pt x="2445" y="3515"/>
                        <a:pt x="2564" y="3404"/>
                      </a:cubicBezTo>
                      <a:cubicBezTo>
                        <a:pt x="2634" y="3338"/>
                        <a:pt x="2703" y="3253"/>
                        <a:pt x="2741" y="3164"/>
                      </a:cubicBezTo>
                      <a:cubicBezTo>
                        <a:pt x="2773" y="3085"/>
                        <a:pt x="2730" y="2935"/>
                        <a:pt x="2798" y="2879"/>
                      </a:cubicBezTo>
                      <a:cubicBezTo>
                        <a:pt x="2835" y="2849"/>
                        <a:pt x="2999" y="2873"/>
                        <a:pt x="3060" y="2849"/>
                      </a:cubicBezTo>
                      <a:cubicBezTo>
                        <a:pt x="3386" y="2716"/>
                        <a:pt x="3354" y="1804"/>
                        <a:pt x="2960" y="1765"/>
                      </a:cubicBezTo>
                      <a:cubicBezTo>
                        <a:pt x="3140" y="1540"/>
                        <a:pt x="3185" y="1441"/>
                        <a:pt x="3084" y="1142"/>
                      </a:cubicBezTo>
                      <a:cubicBezTo>
                        <a:pt x="3017" y="945"/>
                        <a:pt x="2784" y="552"/>
                        <a:pt x="2531" y="552"/>
                      </a:cubicBezTo>
                      <a:cubicBezTo>
                        <a:pt x="2508" y="552"/>
                        <a:pt x="2485" y="556"/>
                        <a:pt x="2463" y="562"/>
                      </a:cubicBezTo>
                      <a:cubicBezTo>
                        <a:pt x="2453" y="530"/>
                        <a:pt x="2442" y="499"/>
                        <a:pt x="2428" y="469"/>
                      </a:cubicBezTo>
                      <a:cubicBezTo>
                        <a:pt x="2412" y="432"/>
                        <a:pt x="2397" y="397"/>
                        <a:pt x="2371" y="367"/>
                      </a:cubicBezTo>
                      <a:cubicBezTo>
                        <a:pt x="2350" y="342"/>
                        <a:pt x="2329" y="316"/>
                        <a:pt x="2299" y="298"/>
                      </a:cubicBezTo>
                      <a:cubicBezTo>
                        <a:pt x="2295" y="294"/>
                        <a:pt x="2291" y="293"/>
                        <a:pt x="2289" y="292"/>
                      </a:cubicBezTo>
                      <a:cubicBezTo>
                        <a:pt x="2246" y="181"/>
                        <a:pt x="2179" y="82"/>
                        <a:pt x="2087" y="37"/>
                      </a:cubicBezTo>
                      <a:cubicBezTo>
                        <a:pt x="2036" y="12"/>
                        <a:pt x="1980" y="1"/>
                        <a:pt x="192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1" name="Google Shape;6271;p209"/>
                <p:cNvSpPr/>
                <p:nvPr/>
              </p:nvSpPr>
              <p:spPr>
                <a:xfrm>
                  <a:off x="7768554" y="4198835"/>
                  <a:ext cx="163939" cy="230686"/>
                </a:xfrm>
                <a:custGeom>
                  <a:avLst/>
                  <a:gdLst/>
                  <a:ahLst/>
                  <a:cxnLst/>
                  <a:rect l="l" t="t" r="r" b="b"/>
                  <a:pathLst>
                    <a:path w="3387" h="4766" extrusionOk="0">
                      <a:moveTo>
                        <a:pt x="1925" y="1"/>
                      </a:moveTo>
                      <a:cubicBezTo>
                        <a:pt x="1759" y="1"/>
                        <a:pt x="1593" y="104"/>
                        <a:pt x="1547" y="259"/>
                      </a:cubicBezTo>
                      <a:lnTo>
                        <a:pt x="1541" y="263"/>
                      </a:lnTo>
                      <a:cubicBezTo>
                        <a:pt x="1520" y="272"/>
                        <a:pt x="1501" y="283"/>
                        <a:pt x="1482" y="294"/>
                      </a:cubicBezTo>
                      <a:cubicBezTo>
                        <a:pt x="1442" y="270"/>
                        <a:pt x="1398" y="260"/>
                        <a:pt x="1352" y="260"/>
                      </a:cubicBezTo>
                      <a:cubicBezTo>
                        <a:pt x="1220" y="260"/>
                        <a:pt x="1075" y="343"/>
                        <a:pt x="980" y="412"/>
                      </a:cubicBezTo>
                      <a:cubicBezTo>
                        <a:pt x="749" y="577"/>
                        <a:pt x="658" y="768"/>
                        <a:pt x="800" y="1009"/>
                      </a:cubicBezTo>
                      <a:cubicBezTo>
                        <a:pt x="585" y="1070"/>
                        <a:pt x="374" y="1076"/>
                        <a:pt x="311" y="1339"/>
                      </a:cubicBezTo>
                      <a:cubicBezTo>
                        <a:pt x="274" y="1493"/>
                        <a:pt x="337" y="1678"/>
                        <a:pt x="421" y="1802"/>
                      </a:cubicBezTo>
                      <a:cubicBezTo>
                        <a:pt x="1" y="1858"/>
                        <a:pt x="30" y="2573"/>
                        <a:pt x="423" y="2573"/>
                      </a:cubicBezTo>
                      <a:cubicBezTo>
                        <a:pt x="435" y="2573"/>
                        <a:pt x="447" y="2572"/>
                        <a:pt x="459" y="2571"/>
                      </a:cubicBezTo>
                      <a:lnTo>
                        <a:pt x="459" y="2571"/>
                      </a:lnTo>
                      <a:cubicBezTo>
                        <a:pt x="117" y="2610"/>
                        <a:pt x="377" y="3176"/>
                        <a:pt x="690" y="3176"/>
                      </a:cubicBezTo>
                      <a:cubicBezTo>
                        <a:pt x="759" y="3176"/>
                        <a:pt x="830" y="3149"/>
                        <a:pt x="898" y="3083"/>
                      </a:cubicBezTo>
                      <a:lnTo>
                        <a:pt x="898" y="3083"/>
                      </a:lnTo>
                      <a:cubicBezTo>
                        <a:pt x="896" y="3295"/>
                        <a:pt x="1009" y="3356"/>
                        <a:pt x="1148" y="3356"/>
                      </a:cubicBezTo>
                      <a:cubicBezTo>
                        <a:pt x="1252" y="3356"/>
                        <a:pt x="1370" y="3322"/>
                        <a:pt x="1468" y="3291"/>
                      </a:cubicBezTo>
                      <a:lnTo>
                        <a:pt x="1468" y="3291"/>
                      </a:lnTo>
                      <a:lnTo>
                        <a:pt x="1465" y="3384"/>
                      </a:lnTo>
                      <a:lnTo>
                        <a:pt x="1465" y="3389"/>
                      </a:lnTo>
                      <a:lnTo>
                        <a:pt x="1464" y="3430"/>
                      </a:lnTo>
                      <a:cubicBezTo>
                        <a:pt x="1463" y="3492"/>
                        <a:pt x="1461" y="3555"/>
                        <a:pt x="1461" y="3617"/>
                      </a:cubicBezTo>
                      <a:lnTo>
                        <a:pt x="1461" y="3673"/>
                      </a:lnTo>
                      <a:lnTo>
                        <a:pt x="1461" y="3715"/>
                      </a:lnTo>
                      <a:cubicBezTo>
                        <a:pt x="1461" y="3797"/>
                        <a:pt x="1460" y="3879"/>
                        <a:pt x="1460" y="3962"/>
                      </a:cubicBezTo>
                      <a:cubicBezTo>
                        <a:pt x="1455" y="4036"/>
                        <a:pt x="1451" y="4110"/>
                        <a:pt x="1448" y="4183"/>
                      </a:cubicBezTo>
                      <a:cubicBezTo>
                        <a:pt x="1444" y="4259"/>
                        <a:pt x="1439" y="4336"/>
                        <a:pt x="1435" y="4412"/>
                      </a:cubicBezTo>
                      <a:lnTo>
                        <a:pt x="1433" y="4463"/>
                      </a:lnTo>
                      <a:lnTo>
                        <a:pt x="1431" y="4479"/>
                      </a:lnTo>
                      <a:cubicBezTo>
                        <a:pt x="1429" y="4525"/>
                        <a:pt x="1426" y="4572"/>
                        <a:pt x="1425" y="4619"/>
                      </a:cubicBezTo>
                      <a:cubicBezTo>
                        <a:pt x="1424" y="4667"/>
                        <a:pt x="1422" y="4717"/>
                        <a:pt x="1422" y="4765"/>
                      </a:cubicBezTo>
                      <a:lnTo>
                        <a:pt x="1563" y="4765"/>
                      </a:lnTo>
                      <a:lnTo>
                        <a:pt x="1563" y="4681"/>
                      </a:lnTo>
                      <a:lnTo>
                        <a:pt x="1563" y="4662"/>
                      </a:lnTo>
                      <a:cubicBezTo>
                        <a:pt x="1564" y="4577"/>
                        <a:pt x="1565" y="4491"/>
                        <a:pt x="1568" y="4407"/>
                      </a:cubicBezTo>
                      <a:cubicBezTo>
                        <a:pt x="1572" y="4300"/>
                        <a:pt x="1575" y="4191"/>
                        <a:pt x="1580" y="4084"/>
                      </a:cubicBezTo>
                      <a:lnTo>
                        <a:pt x="1580" y="4077"/>
                      </a:lnTo>
                      <a:cubicBezTo>
                        <a:pt x="1584" y="3996"/>
                        <a:pt x="1587" y="3914"/>
                        <a:pt x="1590" y="3833"/>
                      </a:cubicBezTo>
                      <a:cubicBezTo>
                        <a:pt x="1594" y="3718"/>
                        <a:pt x="1599" y="3600"/>
                        <a:pt x="1603" y="3481"/>
                      </a:cubicBezTo>
                      <a:cubicBezTo>
                        <a:pt x="1654" y="3547"/>
                        <a:pt x="1723" y="3603"/>
                        <a:pt x="1789" y="3603"/>
                      </a:cubicBezTo>
                      <a:cubicBezTo>
                        <a:pt x="1837" y="3603"/>
                        <a:pt x="1883" y="3573"/>
                        <a:pt x="1917" y="3493"/>
                      </a:cubicBezTo>
                      <a:cubicBezTo>
                        <a:pt x="2007" y="3550"/>
                        <a:pt x="2096" y="3576"/>
                        <a:pt x="2184" y="3576"/>
                      </a:cubicBezTo>
                      <a:cubicBezTo>
                        <a:pt x="2317" y="3576"/>
                        <a:pt x="2445" y="3515"/>
                        <a:pt x="2564" y="3404"/>
                      </a:cubicBezTo>
                      <a:cubicBezTo>
                        <a:pt x="2634" y="3338"/>
                        <a:pt x="2703" y="3253"/>
                        <a:pt x="2741" y="3164"/>
                      </a:cubicBezTo>
                      <a:cubicBezTo>
                        <a:pt x="2773" y="3085"/>
                        <a:pt x="2730" y="2935"/>
                        <a:pt x="2798" y="2879"/>
                      </a:cubicBezTo>
                      <a:cubicBezTo>
                        <a:pt x="2835" y="2849"/>
                        <a:pt x="2999" y="2873"/>
                        <a:pt x="3060" y="2849"/>
                      </a:cubicBezTo>
                      <a:cubicBezTo>
                        <a:pt x="3386" y="2716"/>
                        <a:pt x="3354" y="1804"/>
                        <a:pt x="2960" y="1765"/>
                      </a:cubicBezTo>
                      <a:cubicBezTo>
                        <a:pt x="3140" y="1540"/>
                        <a:pt x="3185" y="1441"/>
                        <a:pt x="3084" y="1142"/>
                      </a:cubicBezTo>
                      <a:cubicBezTo>
                        <a:pt x="3017" y="945"/>
                        <a:pt x="2784" y="552"/>
                        <a:pt x="2531" y="552"/>
                      </a:cubicBezTo>
                      <a:cubicBezTo>
                        <a:pt x="2508" y="552"/>
                        <a:pt x="2485" y="556"/>
                        <a:pt x="2463" y="562"/>
                      </a:cubicBezTo>
                      <a:cubicBezTo>
                        <a:pt x="2453" y="530"/>
                        <a:pt x="2442" y="499"/>
                        <a:pt x="2428" y="469"/>
                      </a:cubicBezTo>
                      <a:cubicBezTo>
                        <a:pt x="2412" y="432"/>
                        <a:pt x="2397" y="397"/>
                        <a:pt x="2371" y="367"/>
                      </a:cubicBezTo>
                      <a:cubicBezTo>
                        <a:pt x="2350" y="342"/>
                        <a:pt x="2329" y="316"/>
                        <a:pt x="2299" y="298"/>
                      </a:cubicBezTo>
                      <a:cubicBezTo>
                        <a:pt x="2295" y="294"/>
                        <a:pt x="2291" y="293"/>
                        <a:pt x="2289" y="292"/>
                      </a:cubicBezTo>
                      <a:cubicBezTo>
                        <a:pt x="2246" y="181"/>
                        <a:pt x="2179" y="82"/>
                        <a:pt x="2087" y="37"/>
                      </a:cubicBezTo>
                      <a:cubicBezTo>
                        <a:pt x="2036" y="12"/>
                        <a:pt x="1980" y="1"/>
                        <a:pt x="1925" y="1"/>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272" name="Google Shape;6272;p209"/>
              <p:cNvGrpSpPr/>
              <p:nvPr/>
            </p:nvGrpSpPr>
            <p:grpSpPr>
              <a:xfrm>
                <a:off x="7114711" y="4024513"/>
                <a:ext cx="253290" cy="356291"/>
                <a:chOff x="7113336" y="4023688"/>
                <a:chExt cx="253290" cy="356291"/>
              </a:xfrm>
            </p:grpSpPr>
            <p:sp>
              <p:nvSpPr>
                <p:cNvPr id="6273" name="Google Shape;6273;p209"/>
                <p:cNvSpPr/>
                <p:nvPr/>
              </p:nvSpPr>
              <p:spPr>
                <a:xfrm>
                  <a:off x="7113336" y="4023688"/>
                  <a:ext cx="253290" cy="356291"/>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4" name="Google Shape;6274;p209"/>
                <p:cNvSpPr/>
                <p:nvPr/>
              </p:nvSpPr>
              <p:spPr>
                <a:xfrm>
                  <a:off x="7113336" y="4023688"/>
                  <a:ext cx="253290" cy="356291"/>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275" name="Google Shape;6275;p209"/>
              <p:cNvGrpSpPr/>
              <p:nvPr/>
            </p:nvGrpSpPr>
            <p:grpSpPr>
              <a:xfrm>
                <a:off x="8214795" y="4244412"/>
                <a:ext cx="344916" cy="314858"/>
                <a:chOff x="8213420" y="4243587"/>
                <a:chExt cx="344916" cy="314858"/>
              </a:xfrm>
            </p:grpSpPr>
            <p:sp>
              <p:nvSpPr>
                <p:cNvPr id="6276" name="Google Shape;6276;p209"/>
                <p:cNvSpPr/>
                <p:nvPr/>
              </p:nvSpPr>
              <p:spPr>
                <a:xfrm>
                  <a:off x="8213420" y="4243587"/>
                  <a:ext cx="344916" cy="314858"/>
                </a:xfrm>
                <a:custGeom>
                  <a:avLst/>
                  <a:gdLst/>
                  <a:ahLst/>
                  <a:cxnLst/>
                  <a:rect l="l" t="t" r="r" b="b"/>
                  <a:pathLst>
                    <a:path w="7126" h="6505" extrusionOk="0">
                      <a:moveTo>
                        <a:pt x="5864" y="0"/>
                      </a:moveTo>
                      <a:lnTo>
                        <a:pt x="5851" y="1"/>
                      </a:lnTo>
                      <a:lnTo>
                        <a:pt x="5842" y="1"/>
                      </a:lnTo>
                      <a:cubicBezTo>
                        <a:pt x="5835" y="1"/>
                        <a:pt x="5828" y="2"/>
                        <a:pt x="5822" y="2"/>
                      </a:cubicBezTo>
                      <a:lnTo>
                        <a:pt x="5791" y="6"/>
                      </a:lnTo>
                      <a:lnTo>
                        <a:pt x="5771" y="11"/>
                      </a:lnTo>
                      <a:lnTo>
                        <a:pt x="5766" y="12"/>
                      </a:lnTo>
                      <a:cubicBezTo>
                        <a:pt x="5751" y="16"/>
                        <a:pt x="5737" y="22"/>
                        <a:pt x="5724" y="27"/>
                      </a:cubicBezTo>
                      <a:lnTo>
                        <a:pt x="5697" y="37"/>
                      </a:lnTo>
                      <a:cubicBezTo>
                        <a:pt x="5692" y="39"/>
                        <a:pt x="5688" y="41"/>
                        <a:pt x="5683" y="44"/>
                      </a:cubicBezTo>
                      <a:lnTo>
                        <a:pt x="5677" y="47"/>
                      </a:lnTo>
                      <a:cubicBezTo>
                        <a:pt x="5666" y="52"/>
                        <a:pt x="5655" y="57"/>
                        <a:pt x="5645" y="62"/>
                      </a:cubicBezTo>
                      <a:lnTo>
                        <a:pt x="5630" y="68"/>
                      </a:lnTo>
                      <a:lnTo>
                        <a:pt x="5615" y="75"/>
                      </a:lnTo>
                      <a:lnTo>
                        <a:pt x="5605" y="81"/>
                      </a:lnTo>
                      <a:lnTo>
                        <a:pt x="5594" y="86"/>
                      </a:lnTo>
                      <a:lnTo>
                        <a:pt x="5580" y="94"/>
                      </a:lnTo>
                      <a:lnTo>
                        <a:pt x="5565" y="101"/>
                      </a:lnTo>
                      <a:cubicBezTo>
                        <a:pt x="5559" y="105"/>
                        <a:pt x="5557" y="106"/>
                        <a:pt x="5553" y="108"/>
                      </a:cubicBezTo>
                      <a:cubicBezTo>
                        <a:pt x="5537" y="117"/>
                        <a:pt x="5521" y="127"/>
                        <a:pt x="5504" y="136"/>
                      </a:cubicBezTo>
                      <a:lnTo>
                        <a:pt x="5501" y="139"/>
                      </a:lnTo>
                      <a:cubicBezTo>
                        <a:pt x="5496" y="141"/>
                        <a:pt x="5493" y="142"/>
                        <a:pt x="5492" y="142"/>
                      </a:cubicBezTo>
                      <a:cubicBezTo>
                        <a:pt x="5486" y="148"/>
                        <a:pt x="5478" y="152"/>
                        <a:pt x="5472" y="157"/>
                      </a:cubicBezTo>
                      <a:lnTo>
                        <a:pt x="5426" y="187"/>
                      </a:lnTo>
                      <a:cubicBezTo>
                        <a:pt x="5415" y="194"/>
                        <a:pt x="5405" y="202"/>
                        <a:pt x="5393" y="209"/>
                      </a:cubicBezTo>
                      <a:lnTo>
                        <a:pt x="5383" y="218"/>
                      </a:lnTo>
                      <a:cubicBezTo>
                        <a:pt x="5363" y="232"/>
                        <a:pt x="5343" y="248"/>
                        <a:pt x="5323" y="264"/>
                      </a:cubicBezTo>
                      <a:cubicBezTo>
                        <a:pt x="5310" y="275"/>
                        <a:pt x="5296" y="289"/>
                        <a:pt x="5281" y="301"/>
                      </a:cubicBezTo>
                      <a:cubicBezTo>
                        <a:pt x="5269" y="314"/>
                        <a:pt x="5254" y="328"/>
                        <a:pt x="5238" y="346"/>
                      </a:cubicBezTo>
                      <a:cubicBezTo>
                        <a:pt x="5224" y="362"/>
                        <a:pt x="5210" y="378"/>
                        <a:pt x="5198" y="395"/>
                      </a:cubicBezTo>
                      <a:cubicBezTo>
                        <a:pt x="5192" y="404"/>
                        <a:pt x="5183" y="413"/>
                        <a:pt x="5177" y="423"/>
                      </a:cubicBezTo>
                      <a:lnTo>
                        <a:pt x="5174" y="426"/>
                      </a:lnTo>
                      <a:cubicBezTo>
                        <a:pt x="5168" y="435"/>
                        <a:pt x="5162" y="443"/>
                        <a:pt x="5157" y="451"/>
                      </a:cubicBezTo>
                      <a:lnTo>
                        <a:pt x="5146" y="467"/>
                      </a:lnTo>
                      <a:lnTo>
                        <a:pt x="5130" y="493"/>
                      </a:lnTo>
                      <a:lnTo>
                        <a:pt x="5114" y="517"/>
                      </a:lnTo>
                      <a:lnTo>
                        <a:pt x="5107" y="528"/>
                      </a:lnTo>
                      <a:lnTo>
                        <a:pt x="5076" y="582"/>
                      </a:lnTo>
                      <a:cubicBezTo>
                        <a:pt x="5070" y="593"/>
                        <a:pt x="5064" y="604"/>
                        <a:pt x="5059" y="615"/>
                      </a:cubicBezTo>
                      <a:lnTo>
                        <a:pt x="5038" y="652"/>
                      </a:lnTo>
                      <a:lnTo>
                        <a:pt x="5030" y="667"/>
                      </a:lnTo>
                      <a:cubicBezTo>
                        <a:pt x="5025" y="676"/>
                        <a:pt x="5020" y="685"/>
                        <a:pt x="5017" y="693"/>
                      </a:cubicBezTo>
                      <a:lnTo>
                        <a:pt x="5011" y="703"/>
                      </a:lnTo>
                      <a:lnTo>
                        <a:pt x="4993" y="738"/>
                      </a:lnTo>
                      <a:lnTo>
                        <a:pt x="4984" y="755"/>
                      </a:lnTo>
                      <a:lnTo>
                        <a:pt x="4976" y="773"/>
                      </a:lnTo>
                      <a:lnTo>
                        <a:pt x="4973" y="779"/>
                      </a:lnTo>
                      <a:lnTo>
                        <a:pt x="4970" y="788"/>
                      </a:lnTo>
                      <a:cubicBezTo>
                        <a:pt x="4960" y="811"/>
                        <a:pt x="4950" y="832"/>
                        <a:pt x="4940" y="856"/>
                      </a:cubicBezTo>
                      <a:cubicBezTo>
                        <a:pt x="4930" y="882"/>
                        <a:pt x="4921" y="909"/>
                        <a:pt x="4914" y="934"/>
                      </a:cubicBezTo>
                      <a:cubicBezTo>
                        <a:pt x="4910" y="945"/>
                        <a:pt x="4906" y="955"/>
                        <a:pt x="4904" y="965"/>
                      </a:cubicBezTo>
                      <a:lnTo>
                        <a:pt x="4900" y="981"/>
                      </a:lnTo>
                      <a:lnTo>
                        <a:pt x="4896" y="996"/>
                      </a:lnTo>
                      <a:cubicBezTo>
                        <a:pt x="4894" y="1006"/>
                        <a:pt x="4891" y="1016"/>
                        <a:pt x="4890" y="1026"/>
                      </a:cubicBezTo>
                      <a:lnTo>
                        <a:pt x="4884" y="1053"/>
                      </a:lnTo>
                      <a:lnTo>
                        <a:pt x="4877" y="1085"/>
                      </a:lnTo>
                      <a:cubicBezTo>
                        <a:pt x="4872" y="1107"/>
                        <a:pt x="4868" y="1129"/>
                        <a:pt x="4863" y="1150"/>
                      </a:cubicBezTo>
                      <a:lnTo>
                        <a:pt x="4858" y="1174"/>
                      </a:lnTo>
                      <a:cubicBezTo>
                        <a:pt x="4857" y="1177"/>
                        <a:pt x="4857" y="1180"/>
                        <a:pt x="4857" y="1185"/>
                      </a:cubicBezTo>
                      <a:cubicBezTo>
                        <a:pt x="4854" y="1198"/>
                        <a:pt x="4853" y="1208"/>
                        <a:pt x="4850" y="1219"/>
                      </a:cubicBezTo>
                      <a:cubicBezTo>
                        <a:pt x="4848" y="1236"/>
                        <a:pt x="4844" y="1253"/>
                        <a:pt x="4841" y="1269"/>
                      </a:cubicBezTo>
                      <a:lnTo>
                        <a:pt x="4838" y="1289"/>
                      </a:lnTo>
                      <a:lnTo>
                        <a:pt x="4837" y="1299"/>
                      </a:lnTo>
                      <a:lnTo>
                        <a:pt x="4829" y="1346"/>
                      </a:lnTo>
                      <a:cubicBezTo>
                        <a:pt x="4826" y="1370"/>
                        <a:pt x="4822" y="1394"/>
                        <a:pt x="4818" y="1417"/>
                      </a:cubicBezTo>
                      <a:cubicBezTo>
                        <a:pt x="4816" y="1434"/>
                        <a:pt x="4813" y="1449"/>
                        <a:pt x="4812" y="1466"/>
                      </a:cubicBezTo>
                      <a:lnTo>
                        <a:pt x="4808" y="1484"/>
                      </a:lnTo>
                      <a:cubicBezTo>
                        <a:pt x="4807" y="1495"/>
                        <a:pt x="4806" y="1504"/>
                        <a:pt x="4805" y="1512"/>
                      </a:cubicBezTo>
                      <a:lnTo>
                        <a:pt x="4802" y="1532"/>
                      </a:lnTo>
                      <a:cubicBezTo>
                        <a:pt x="4801" y="1540"/>
                        <a:pt x="4801" y="1547"/>
                        <a:pt x="4800" y="1553"/>
                      </a:cubicBezTo>
                      <a:cubicBezTo>
                        <a:pt x="4798" y="1562"/>
                        <a:pt x="4796" y="1569"/>
                        <a:pt x="4793" y="1576"/>
                      </a:cubicBezTo>
                      <a:lnTo>
                        <a:pt x="4788" y="1587"/>
                      </a:lnTo>
                      <a:cubicBezTo>
                        <a:pt x="4787" y="1589"/>
                        <a:pt x="4786" y="1593"/>
                        <a:pt x="4783" y="1597"/>
                      </a:cubicBezTo>
                      <a:lnTo>
                        <a:pt x="4778" y="1597"/>
                      </a:lnTo>
                      <a:cubicBezTo>
                        <a:pt x="4767" y="1593"/>
                        <a:pt x="4764" y="1591"/>
                        <a:pt x="4761" y="1589"/>
                      </a:cubicBezTo>
                      <a:cubicBezTo>
                        <a:pt x="4759" y="1588"/>
                        <a:pt x="4756" y="1587"/>
                        <a:pt x="4754" y="1584"/>
                      </a:cubicBezTo>
                      <a:lnTo>
                        <a:pt x="4736" y="1574"/>
                      </a:lnTo>
                      <a:lnTo>
                        <a:pt x="4731" y="1571"/>
                      </a:lnTo>
                      <a:cubicBezTo>
                        <a:pt x="4719" y="1563"/>
                        <a:pt x="4706" y="1555"/>
                        <a:pt x="4692" y="1547"/>
                      </a:cubicBezTo>
                      <a:cubicBezTo>
                        <a:pt x="4684" y="1542"/>
                        <a:pt x="4677" y="1538"/>
                        <a:pt x="4667" y="1535"/>
                      </a:cubicBezTo>
                      <a:lnTo>
                        <a:pt x="4657" y="1530"/>
                      </a:lnTo>
                      <a:cubicBezTo>
                        <a:pt x="4651" y="1525"/>
                        <a:pt x="4646" y="1522"/>
                        <a:pt x="4639" y="1520"/>
                      </a:cubicBezTo>
                      <a:cubicBezTo>
                        <a:pt x="4632" y="1516"/>
                        <a:pt x="4626" y="1514"/>
                        <a:pt x="4620" y="1511"/>
                      </a:cubicBezTo>
                      <a:cubicBezTo>
                        <a:pt x="4594" y="1500"/>
                        <a:pt x="4565" y="1486"/>
                        <a:pt x="4538" y="1476"/>
                      </a:cubicBezTo>
                      <a:lnTo>
                        <a:pt x="4533" y="1475"/>
                      </a:lnTo>
                      <a:cubicBezTo>
                        <a:pt x="4527" y="1473"/>
                        <a:pt x="4522" y="1471"/>
                        <a:pt x="4515" y="1470"/>
                      </a:cubicBezTo>
                      <a:lnTo>
                        <a:pt x="4502" y="1466"/>
                      </a:lnTo>
                      <a:lnTo>
                        <a:pt x="4492" y="1464"/>
                      </a:lnTo>
                      <a:cubicBezTo>
                        <a:pt x="4488" y="1463"/>
                        <a:pt x="4483" y="1461"/>
                        <a:pt x="4479" y="1461"/>
                      </a:cubicBezTo>
                      <a:lnTo>
                        <a:pt x="4471" y="1459"/>
                      </a:lnTo>
                      <a:cubicBezTo>
                        <a:pt x="4466" y="1458"/>
                        <a:pt x="4460" y="1455"/>
                        <a:pt x="4455" y="1455"/>
                      </a:cubicBezTo>
                      <a:lnTo>
                        <a:pt x="4446" y="1454"/>
                      </a:lnTo>
                      <a:cubicBezTo>
                        <a:pt x="4436" y="1453"/>
                        <a:pt x="4424" y="1450"/>
                        <a:pt x="4414" y="1449"/>
                      </a:cubicBezTo>
                      <a:lnTo>
                        <a:pt x="4405" y="1448"/>
                      </a:lnTo>
                      <a:cubicBezTo>
                        <a:pt x="4402" y="1448"/>
                        <a:pt x="4400" y="1448"/>
                        <a:pt x="4397" y="1447"/>
                      </a:cubicBezTo>
                      <a:lnTo>
                        <a:pt x="4389" y="1447"/>
                      </a:lnTo>
                      <a:lnTo>
                        <a:pt x="4380" y="1445"/>
                      </a:lnTo>
                      <a:cubicBezTo>
                        <a:pt x="4374" y="1445"/>
                        <a:pt x="4368" y="1444"/>
                        <a:pt x="4361" y="1444"/>
                      </a:cubicBezTo>
                      <a:lnTo>
                        <a:pt x="4343" y="1443"/>
                      </a:lnTo>
                      <a:cubicBezTo>
                        <a:pt x="4334" y="1443"/>
                        <a:pt x="4324" y="1442"/>
                        <a:pt x="4316" y="1442"/>
                      </a:cubicBezTo>
                      <a:lnTo>
                        <a:pt x="4286" y="1442"/>
                      </a:lnTo>
                      <a:cubicBezTo>
                        <a:pt x="4278" y="1442"/>
                        <a:pt x="4271" y="1442"/>
                        <a:pt x="4262" y="1440"/>
                      </a:cubicBezTo>
                      <a:lnTo>
                        <a:pt x="4209" y="1440"/>
                      </a:lnTo>
                      <a:cubicBezTo>
                        <a:pt x="4194" y="1440"/>
                        <a:pt x="4178" y="1442"/>
                        <a:pt x="4163" y="1443"/>
                      </a:cubicBezTo>
                      <a:cubicBezTo>
                        <a:pt x="4155" y="1443"/>
                        <a:pt x="4148" y="1444"/>
                        <a:pt x="4141" y="1444"/>
                      </a:cubicBezTo>
                      <a:cubicBezTo>
                        <a:pt x="4134" y="1444"/>
                        <a:pt x="4129" y="1445"/>
                        <a:pt x="4126" y="1445"/>
                      </a:cubicBezTo>
                      <a:lnTo>
                        <a:pt x="4105" y="1448"/>
                      </a:lnTo>
                      <a:lnTo>
                        <a:pt x="4090" y="1449"/>
                      </a:lnTo>
                      <a:cubicBezTo>
                        <a:pt x="4087" y="1449"/>
                        <a:pt x="4082" y="1450"/>
                        <a:pt x="4080" y="1450"/>
                      </a:cubicBezTo>
                      <a:lnTo>
                        <a:pt x="4075" y="1452"/>
                      </a:lnTo>
                      <a:lnTo>
                        <a:pt x="4070" y="1453"/>
                      </a:lnTo>
                      <a:lnTo>
                        <a:pt x="4061" y="1454"/>
                      </a:lnTo>
                      <a:cubicBezTo>
                        <a:pt x="4048" y="1458"/>
                        <a:pt x="4036" y="1459"/>
                        <a:pt x="4026" y="1461"/>
                      </a:cubicBezTo>
                      <a:lnTo>
                        <a:pt x="4010" y="1465"/>
                      </a:lnTo>
                      <a:lnTo>
                        <a:pt x="3995" y="1468"/>
                      </a:lnTo>
                      <a:lnTo>
                        <a:pt x="3990" y="1469"/>
                      </a:lnTo>
                      <a:cubicBezTo>
                        <a:pt x="3985" y="1470"/>
                        <a:pt x="3982" y="1470"/>
                        <a:pt x="3977" y="1471"/>
                      </a:cubicBezTo>
                      <a:lnTo>
                        <a:pt x="3956" y="1478"/>
                      </a:lnTo>
                      <a:lnTo>
                        <a:pt x="3925" y="1485"/>
                      </a:lnTo>
                      <a:cubicBezTo>
                        <a:pt x="3912" y="1489"/>
                        <a:pt x="3900" y="1494"/>
                        <a:pt x="3887" y="1497"/>
                      </a:cubicBezTo>
                      <a:lnTo>
                        <a:pt x="3854" y="1507"/>
                      </a:lnTo>
                      <a:cubicBezTo>
                        <a:pt x="3848" y="1509"/>
                        <a:pt x="3845" y="1510"/>
                        <a:pt x="3843" y="1511"/>
                      </a:cubicBezTo>
                      <a:lnTo>
                        <a:pt x="3789" y="1531"/>
                      </a:lnTo>
                      <a:lnTo>
                        <a:pt x="3774" y="1537"/>
                      </a:lnTo>
                      <a:lnTo>
                        <a:pt x="3763" y="1541"/>
                      </a:lnTo>
                      <a:cubicBezTo>
                        <a:pt x="3757" y="1543"/>
                        <a:pt x="3751" y="1546"/>
                        <a:pt x="3746" y="1548"/>
                      </a:cubicBezTo>
                      <a:lnTo>
                        <a:pt x="3736" y="1552"/>
                      </a:lnTo>
                      <a:cubicBezTo>
                        <a:pt x="3699" y="1568"/>
                        <a:pt x="3658" y="1587"/>
                        <a:pt x="3613" y="1612"/>
                      </a:cubicBezTo>
                      <a:cubicBezTo>
                        <a:pt x="3577" y="1631"/>
                        <a:pt x="3541" y="1654"/>
                        <a:pt x="3503" y="1681"/>
                      </a:cubicBezTo>
                      <a:cubicBezTo>
                        <a:pt x="3468" y="1706"/>
                        <a:pt x="3432" y="1734"/>
                        <a:pt x="3398" y="1764"/>
                      </a:cubicBezTo>
                      <a:cubicBezTo>
                        <a:pt x="3382" y="1779"/>
                        <a:pt x="3366" y="1794"/>
                        <a:pt x="3350" y="1810"/>
                      </a:cubicBezTo>
                      <a:cubicBezTo>
                        <a:pt x="3334" y="1825"/>
                        <a:pt x="3318" y="1842"/>
                        <a:pt x="3303" y="1859"/>
                      </a:cubicBezTo>
                      <a:cubicBezTo>
                        <a:pt x="3285" y="1877"/>
                        <a:pt x="3269" y="1896"/>
                        <a:pt x="3252" y="1914"/>
                      </a:cubicBezTo>
                      <a:lnTo>
                        <a:pt x="3202" y="1972"/>
                      </a:lnTo>
                      <a:lnTo>
                        <a:pt x="3179" y="1999"/>
                      </a:lnTo>
                      <a:lnTo>
                        <a:pt x="3175" y="2004"/>
                      </a:lnTo>
                      <a:lnTo>
                        <a:pt x="3156" y="2027"/>
                      </a:lnTo>
                      <a:lnTo>
                        <a:pt x="3114" y="2081"/>
                      </a:lnTo>
                      <a:lnTo>
                        <a:pt x="3103" y="2096"/>
                      </a:lnTo>
                      <a:lnTo>
                        <a:pt x="3096" y="2104"/>
                      </a:lnTo>
                      <a:cubicBezTo>
                        <a:pt x="3078" y="2128"/>
                        <a:pt x="3063" y="2149"/>
                        <a:pt x="3051" y="2170"/>
                      </a:cubicBezTo>
                      <a:cubicBezTo>
                        <a:pt x="3042" y="2181"/>
                        <a:pt x="3037" y="2194"/>
                        <a:pt x="3031" y="2205"/>
                      </a:cubicBezTo>
                      <a:lnTo>
                        <a:pt x="3025" y="2217"/>
                      </a:lnTo>
                      <a:lnTo>
                        <a:pt x="3022" y="2222"/>
                      </a:lnTo>
                      <a:lnTo>
                        <a:pt x="3020" y="2230"/>
                      </a:lnTo>
                      <a:lnTo>
                        <a:pt x="3017" y="2236"/>
                      </a:lnTo>
                      <a:cubicBezTo>
                        <a:pt x="3015" y="2241"/>
                        <a:pt x="3011" y="2246"/>
                        <a:pt x="3010" y="2252"/>
                      </a:cubicBezTo>
                      <a:lnTo>
                        <a:pt x="3002" y="2271"/>
                      </a:lnTo>
                      <a:lnTo>
                        <a:pt x="3001" y="2274"/>
                      </a:lnTo>
                      <a:lnTo>
                        <a:pt x="2999" y="2279"/>
                      </a:lnTo>
                      <a:lnTo>
                        <a:pt x="2995" y="2290"/>
                      </a:lnTo>
                      <a:lnTo>
                        <a:pt x="2992" y="2298"/>
                      </a:lnTo>
                      <a:cubicBezTo>
                        <a:pt x="2989" y="2309"/>
                        <a:pt x="2985" y="2319"/>
                        <a:pt x="2982" y="2331"/>
                      </a:cubicBezTo>
                      <a:cubicBezTo>
                        <a:pt x="2980" y="2341"/>
                        <a:pt x="2975" y="2353"/>
                        <a:pt x="2971" y="2364"/>
                      </a:cubicBezTo>
                      <a:cubicBezTo>
                        <a:pt x="2969" y="2370"/>
                        <a:pt x="2968" y="2377"/>
                        <a:pt x="2966" y="2384"/>
                      </a:cubicBezTo>
                      <a:lnTo>
                        <a:pt x="2965" y="2391"/>
                      </a:lnTo>
                      <a:lnTo>
                        <a:pt x="2963" y="2398"/>
                      </a:lnTo>
                      <a:cubicBezTo>
                        <a:pt x="2961" y="2403"/>
                        <a:pt x="2960" y="2408"/>
                        <a:pt x="2959" y="2412"/>
                      </a:cubicBezTo>
                      <a:lnTo>
                        <a:pt x="2951" y="2447"/>
                      </a:lnTo>
                      <a:lnTo>
                        <a:pt x="2950" y="2454"/>
                      </a:lnTo>
                      <a:lnTo>
                        <a:pt x="2949" y="2463"/>
                      </a:lnTo>
                      <a:cubicBezTo>
                        <a:pt x="2927" y="2443"/>
                        <a:pt x="2904" y="2426"/>
                        <a:pt x="2883" y="2406"/>
                      </a:cubicBezTo>
                      <a:cubicBezTo>
                        <a:pt x="2858" y="2386"/>
                        <a:pt x="2834" y="2367"/>
                        <a:pt x="2809" y="2349"/>
                      </a:cubicBezTo>
                      <a:cubicBezTo>
                        <a:pt x="2780" y="2330"/>
                        <a:pt x="2752" y="2312"/>
                        <a:pt x="2729" y="2299"/>
                      </a:cubicBezTo>
                      <a:cubicBezTo>
                        <a:pt x="2677" y="2267"/>
                        <a:pt x="2619" y="2238"/>
                        <a:pt x="2559" y="2212"/>
                      </a:cubicBezTo>
                      <a:cubicBezTo>
                        <a:pt x="2505" y="2190"/>
                        <a:pt x="2446" y="2169"/>
                        <a:pt x="2379" y="2151"/>
                      </a:cubicBezTo>
                      <a:cubicBezTo>
                        <a:pt x="2348" y="2143"/>
                        <a:pt x="2317" y="2135"/>
                        <a:pt x="2286" y="2129"/>
                      </a:cubicBezTo>
                      <a:cubicBezTo>
                        <a:pt x="2248" y="2120"/>
                        <a:pt x="2216" y="2115"/>
                        <a:pt x="2186" y="2109"/>
                      </a:cubicBezTo>
                      <a:cubicBezTo>
                        <a:pt x="2153" y="2104"/>
                        <a:pt x="2122" y="2103"/>
                        <a:pt x="2095" y="2102"/>
                      </a:cubicBezTo>
                      <a:cubicBezTo>
                        <a:pt x="2083" y="2102"/>
                        <a:pt x="2069" y="2101"/>
                        <a:pt x="2057" y="2101"/>
                      </a:cubicBezTo>
                      <a:cubicBezTo>
                        <a:pt x="2034" y="2101"/>
                        <a:pt x="2012" y="2102"/>
                        <a:pt x="1991" y="2102"/>
                      </a:cubicBezTo>
                      <a:cubicBezTo>
                        <a:pt x="1924" y="2106"/>
                        <a:pt x="1857" y="2118"/>
                        <a:pt x="1794" y="2129"/>
                      </a:cubicBezTo>
                      <a:cubicBezTo>
                        <a:pt x="1739" y="2139"/>
                        <a:pt x="1681" y="2155"/>
                        <a:pt x="1606" y="2176"/>
                      </a:cubicBezTo>
                      <a:cubicBezTo>
                        <a:pt x="1601" y="2178"/>
                        <a:pt x="1595" y="2180"/>
                        <a:pt x="1590" y="2181"/>
                      </a:cubicBezTo>
                      <a:lnTo>
                        <a:pt x="1550" y="2196"/>
                      </a:lnTo>
                      <a:lnTo>
                        <a:pt x="1506" y="2211"/>
                      </a:lnTo>
                      <a:lnTo>
                        <a:pt x="1460" y="2227"/>
                      </a:lnTo>
                      <a:lnTo>
                        <a:pt x="1439" y="2235"/>
                      </a:lnTo>
                      <a:cubicBezTo>
                        <a:pt x="1434" y="2236"/>
                        <a:pt x="1430" y="2238"/>
                        <a:pt x="1424" y="2240"/>
                      </a:cubicBezTo>
                      <a:lnTo>
                        <a:pt x="1415" y="2243"/>
                      </a:lnTo>
                      <a:cubicBezTo>
                        <a:pt x="1399" y="2250"/>
                        <a:pt x="1380" y="2258"/>
                        <a:pt x="1364" y="2264"/>
                      </a:cubicBezTo>
                      <a:cubicBezTo>
                        <a:pt x="1307" y="2288"/>
                        <a:pt x="1249" y="2314"/>
                        <a:pt x="1190" y="2345"/>
                      </a:cubicBezTo>
                      <a:cubicBezTo>
                        <a:pt x="1135" y="2374"/>
                        <a:pt x="1078" y="2407"/>
                        <a:pt x="1022" y="2444"/>
                      </a:cubicBezTo>
                      <a:cubicBezTo>
                        <a:pt x="996" y="2462"/>
                        <a:pt x="970" y="2479"/>
                        <a:pt x="945" y="2499"/>
                      </a:cubicBezTo>
                      <a:cubicBezTo>
                        <a:pt x="917" y="2519"/>
                        <a:pt x="890" y="2540"/>
                        <a:pt x="864" y="2561"/>
                      </a:cubicBezTo>
                      <a:lnTo>
                        <a:pt x="828" y="2591"/>
                      </a:lnTo>
                      <a:lnTo>
                        <a:pt x="824" y="2593"/>
                      </a:lnTo>
                      <a:cubicBezTo>
                        <a:pt x="819" y="2598"/>
                        <a:pt x="814" y="2603"/>
                        <a:pt x="809" y="2607"/>
                      </a:cubicBezTo>
                      <a:lnTo>
                        <a:pt x="787" y="2626"/>
                      </a:lnTo>
                      <a:lnTo>
                        <a:pt x="751" y="2658"/>
                      </a:lnTo>
                      <a:lnTo>
                        <a:pt x="715" y="2690"/>
                      </a:lnTo>
                      <a:lnTo>
                        <a:pt x="709" y="2695"/>
                      </a:lnTo>
                      <a:cubicBezTo>
                        <a:pt x="699" y="2704"/>
                        <a:pt x="692" y="2710"/>
                        <a:pt x="683" y="2719"/>
                      </a:cubicBezTo>
                      <a:lnTo>
                        <a:pt x="653" y="2748"/>
                      </a:lnTo>
                      <a:lnTo>
                        <a:pt x="625" y="2778"/>
                      </a:lnTo>
                      <a:lnTo>
                        <a:pt x="597" y="2805"/>
                      </a:lnTo>
                      <a:lnTo>
                        <a:pt x="571" y="2832"/>
                      </a:lnTo>
                      <a:lnTo>
                        <a:pt x="564" y="2840"/>
                      </a:lnTo>
                      <a:lnTo>
                        <a:pt x="548" y="2856"/>
                      </a:lnTo>
                      <a:lnTo>
                        <a:pt x="533" y="2874"/>
                      </a:lnTo>
                      <a:cubicBezTo>
                        <a:pt x="510" y="2897"/>
                        <a:pt x="488" y="2923"/>
                        <a:pt x="467" y="2949"/>
                      </a:cubicBezTo>
                      <a:cubicBezTo>
                        <a:pt x="430" y="2995"/>
                        <a:pt x="392" y="3044"/>
                        <a:pt x="355" y="3101"/>
                      </a:cubicBezTo>
                      <a:cubicBezTo>
                        <a:pt x="325" y="3149"/>
                        <a:pt x="296" y="3200"/>
                        <a:pt x="261" y="3271"/>
                      </a:cubicBezTo>
                      <a:cubicBezTo>
                        <a:pt x="246" y="3299"/>
                        <a:pt x="234" y="3328"/>
                        <a:pt x="221" y="3356"/>
                      </a:cubicBezTo>
                      <a:cubicBezTo>
                        <a:pt x="206" y="3386"/>
                        <a:pt x="194" y="3417"/>
                        <a:pt x="182" y="3448"/>
                      </a:cubicBezTo>
                      <a:cubicBezTo>
                        <a:pt x="175" y="3467"/>
                        <a:pt x="169" y="3483"/>
                        <a:pt x="163" y="3502"/>
                      </a:cubicBezTo>
                      <a:lnTo>
                        <a:pt x="158" y="3515"/>
                      </a:lnTo>
                      <a:lnTo>
                        <a:pt x="142" y="3558"/>
                      </a:lnTo>
                      <a:lnTo>
                        <a:pt x="127" y="3601"/>
                      </a:lnTo>
                      <a:cubicBezTo>
                        <a:pt x="124" y="3608"/>
                        <a:pt x="123" y="3611"/>
                        <a:pt x="122" y="3615"/>
                      </a:cubicBezTo>
                      <a:lnTo>
                        <a:pt x="119" y="3625"/>
                      </a:lnTo>
                      <a:lnTo>
                        <a:pt x="117" y="3636"/>
                      </a:lnTo>
                      <a:lnTo>
                        <a:pt x="95" y="3709"/>
                      </a:lnTo>
                      <a:lnTo>
                        <a:pt x="90" y="3725"/>
                      </a:lnTo>
                      <a:cubicBezTo>
                        <a:pt x="86" y="3737"/>
                        <a:pt x="83" y="3749"/>
                        <a:pt x="79" y="3760"/>
                      </a:cubicBezTo>
                      <a:cubicBezTo>
                        <a:pt x="75" y="3775"/>
                        <a:pt x="71" y="3787"/>
                        <a:pt x="69" y="3801"/>
                      </a:cubicBezTo>
                      <a:cubicBezTo>
                        <a:pt x="61" y="3832"/>
                        <a:pt x="54" y="3864"/>
                        <a:pt x="47" y="3895"/>
                      </a:cubicBezTo>
                      <a:cubicBezTo>
                        <a:pt x="40" y="3929"/>
                        <a:pt x="34" y="3963"/>
                        <a:pt x="29" y="3998"/>
                      </a:cubicBezTo>
                      <a:cubicBezTo>
                        <a:pt x="24" y="4030"/>
                        <a:pt x="21" y="4061"/>
                        <a:pt x="18" y="4094"/>
                      </a:cubicBezTo>
                      <a:cubicBezTo>
                        <a:pt x="16" y="4106"/>
                        <a:pt x="15" y="4120"/>
                        <a:pt x="14" y="4131"/>
                      </a:cubicBezTo>
                      <a:lnTo>
                        <a:pt x="10" y="4176"/>
                      </a:lnTo>
                      <a:lnTo>
                        <a:pt x="7" y="4224"/>
                      </a:lnTo>
                      <a:lnTo>
                        <a:pt x="5" y="4233"/>
                      </a:lnTo>
                      <a:cubicBezTo>
                        <a:pt x="4" y="4245"/>
                        <a:pt x="4" y="4259"/>
                        <a:pt x="3" y="4271"/>
                      </a:cubicBezTo>
                      <a:lnTo>
                        <a:pt x="2" y="4313"/>
                      </a:lnTo>
                      <a:lnTo>
                        <a:pt x="0" y="4357"/>
                      </a:lnTo>
                      <a:lnTo>
                        <a:pt x="0" y="4374"/>
                      </a:lnTo>
                      <a:lnTo>
                        <a:pt x="0" y="4420"/>
                      </a:lnTo>
                      <a:cubicBezTo>
                        <a:pt x="2" y="4436"/>
                        <a:pt x="3" y="4451"/>
                        <a:pt x="5" y="4468"/>
                      </a:cubicBezTo>
                      <a:cubicBezTo>
                        <a:pt x="8" y="4485"/>
                        <a:pt x="13" y="4502"/>
                        <a:pt x="16" y="4518"/>
                      </a:cubicBezTo>
                      <a:cubicBezTo>
                        <a:pt x="23" y="4548"/>
                        <a:pt x="30" y="4578"/>
                        <a:pt x="40" y="4610"/>
                      </a:cubicBezTo>
                      <a:cubicBezTo>
                        <a:pt x="45" y="4625"/>
                        <a:pt x="50" y="4640"/>
                        <a:pt x="55" y="4655"/>
                      </a:cubicBezTo>
                      <a:lnTo>
                        <a:pt x="57" y="4661"/>
                      </a:lnTo>
                      <a:lnTo>
                        <a:pt x="61" y="4673"/>
                      </a:lnTo>
                      <a:cubicBezTo>
                        <a:pt x="70" y="4697"/>
                        <a:pt x="77" y="4722"/>
                        <a:pt x="86" y="4746"/>
                      </a:cubicBezTo>
                      <a:lnTo>
                        <a:pt x="102" y="4794"/>
                      </a:lnTo>
                      <a:lnTo>
                        <a:pt x="112" y="4825"/>
                      </a:lnTo>
                      <a:lnTo>
                        <a:pt x="124" y="4856"/>
                      </a:lnTo>
                      <a:lnTo>
                        <a:pt x="127" y="4861"/>
                      </a:lnTo>
                      <a:lnTo>
                        <a:pt x="147" y="4914"/>
                      </a:lnTo>
                      <a:lnTo>
                        <a:pt x="162" y="4951"/>
                      </a:lnTo>
                      <a:lnTo>
                        <a:pt x="168" y="4967"/>
                      </a:lnTo>
                      <a:lnTo>
                        <a:pt x="174" y="4985"/>
                      </a:lnTo>
                      <a:cubicBezTo>
                        <a:pt x="175" y="4988"/>
                        <a:pt x="177" y="4992"/>
                        <a:pt x="178" y="4995"/>
                      </a:cubicBezTo>
                      <a:lnTo>
                        <a:pt x="200" y="5047"/>
                      </a:lnTo>
                      <a:lnTo>
                        <a:pt x="231" y="5120"/>
                      </a:lnTo>
                      <a:lnTo>
                        <a:pt x="237" y="5135"/>
                      </a:lnTo>
                      <a:cubicBezTo>
                        <a:pt x="240" y="5141"/>
                        <a:pt x="242" y="5147"/>
                        <a:pt x="246" y="5155"/>
                      </a:cubicBezTo>
                      <a:cubicBezTo>
                        <a:pt x="252" y="5168"/>
                        <a:pt x="260" y="5180"/>
                        <a:pt x="265" y="5192"/>
                      </a:cubicBezTo>
                      <a:cubicBezTo>
                        <a:pt x="289" y="5239"/>
                        <a:pt x="313" y="5285"/>
                        <a:pt x="340" y="5328"/>
                      </a:cubicBezTo>
                      <a:cubicBezTo>
                        <a:pt x="365" y="5368"/>
                        <a:pt x="394" y="5408"/>
                        <a:pt x="430" y="5450"/>
                      </a:cubicBezTo>
                      <a:cubicBezTo>
                        <a:pt x="457" y="5485"/>
                        <a:pt x="491" y="5521"/>
                        <a:pt x="535" y="5563"/>
                      </a:cubicBezTo>
                      <a:cubicBezTo>
                        <a:pt x="574" y="5603"/>
                        <a:pt x="615" y="5639"/>
                        <a:pt x="656" y="5672"/>
                      </a:cubicBezTo>
                      <a:cubicBezTo>
                        <a:pt x="675" y="5688"/>
                        <a:pt x="695" y="5704"/>
                        <a:pt x="718" y="5719"/>
                      </a:cubicBezTo>
                      <a:cubicBezTo>
                        <a:pt x="726" y="5726"/>
                        <a:pt x="734" y="5732"/>
                        <a:pt x="744" y="5739"/>
                      </a:cubicBezTo>
                      <a:lnTo>
                        <a:pt x="749" y="5743"/>
                      </a:lnTo>
                      <a:lnTo>
                        <a:pt x="752" y="5745"/>
                      </a:lnTo>
                      <a:cubicBezTo>
                        <a:pt x="759" y="5749"/>
                        <a:pt x="764" y="5754"/>
                        <a:pt x="771" y="5758"/>
                      </a:cubicBezTo>
                      <a:lnTo>
                        <a:pt x="773" y="5759"/>
                      </a:lnTo>
                      <a:lnTo>
                        <a:pt x="775" y="5760"/>
                      </a:lnTo>
                      <a:lnTo>
                        <a:pt x="844" y="5807"/>
                      </a:lnTo>
                      <a:lnTo>
                        <a:pt x="888" y="5836"/>
                      </a:lnTo>
                      <a:cubicBezTo>
                        <a:pt x="888" y="5836"/>
                        <a:pt x="889" y="5837"/>
                        <a:pt x="890" y="5837"/>
                      </a:cubicBezTo>
                      <a:lnTo>
                        <a:pt x="891" y="5839"/>
                      </a:lnTo>
                      <a:cubicBezTo>
                        <a:pt x="894" y="5842"/>
                        <a:pt x="896" y="5843"/>
                        <a:pt x="899" y="5845"/>
                      </a:cubicBezTo>
                      <a:lnTo>
                        <a:pt x="903" y="5847"/>
                      </a:lnTo>
                      <a:cubicBezTo>
                        <a:pt x="916" y="5855"/>
                        <a:pt x="929" y="5862"/>
                        <a:pt x="942" y="5868"/>
                      </a:cubicBezTo>
                      <a:lnTo>
                        <a:pt x="1014" y="5908"/>
                      </a:lnTo>
                      <a:lnTo>
                        <a:pt x="1022" y="5913"/>
                      </a:lnTo>
                      <a:lnTo>
                        <a:pt x="1033" y="5918"/>
                      </a:lnTo>
                      <a:lnTo>
                        <a:pt x="1061" y="5930"/>
                      </a:lnTo>
                      <a:lnTo>
                        <a:pt x="1101" y="5950"/>
                      </a:lnTo>
                      <a:lnTo>
                        <a:pt x="1141" y="5969"/>
                      </a:lnTo>
                      <a:cubicBezTo>
                        <a:pt x="1151" y="5973"/>
                        <a:pt x="1161" y="5976"/>
                        <a:pt x="1169" y="5981"/>
                      </a:cubicBezTo>
                      <a:lnTo>
                        <a:pt x="1182" y="5986"/>
                      </a:lnTo>
                      <a:lnTo>
                        <a:pt x="1243" y="6010"/>
                      </a:lnTo>
                      <a:lnTo>
                        <a:pt x="1267" y="6021"/>
                      </a:lnTo>
                      <a:lnTo>
                        <a:pt x="1272" y="6023"/>
                      </a:lnTo>
                      <a:cubicBezTo>
                        <a:pt x="1276" y="6025"/>
                        <a:pt x="1279" y="6026"/>
                        <a:pt x="1282" y="6027"/>
                      </a:cubicBezTo>
                      <a:lnTo>
                        <a:pt x="1287" y="6028"/>
                      </a:lnTo>
                      <a:cubicBezTo>
                        <a:pt x="1297" y="6035"/>
                        <a:pt x="1307" y="6042"/>
                        <a:pt x="1318" y="6049"/>
                      </a:cubicBezTo>
                      <a:cubicBezTo>
                        <a:pt x="1327" y="6054"/>
                        <a:pt x="1334" y="6059"/>
                        <a:pt x="1343" y="6064"/>
                      </a:cubicBezTo>
                      <a:lnTo>
                        <a:pt x="1354" y="6071"/>
                      </a:lnTo>
                      <a:lnTo>
                        <a:pt x="1367" y="6078"/>
                      </a:lnTo>
                      <a:lnTo>
                        <a:pt x="1385" y="6090"/>
                      </a:lnTo>
                      <a:lnTo>
                        <a:pt x="1400" y="6099"/>
                      </a:lnTo>
                      <a:lnTo>
                        <a:pt x="1423" y="6113"/>
                      </a:lnTo>
                      <a:cubicBezTo>
                        <a:pt x="1442" y="6125"/>
                        <a:pt x="1460" y="6135"/>
                        <a:pt x="1480" y="6146"/>
                      </a:cubicBezTo>
                      <a:cubicBezTo>
                        <a:pt x="1493" y="6155"/>
                        <a:pt x="1507" y="6164"/>
                        <a:pt x="1521" y="6171"/>
                      </a:cubicBezTo>
                      <a:cubicBezTo>
                        <a:pt x="1527" y="6175"/>
                        <a:pt x="1533" y="6177"/>
                        <a:pt x="1539" y="6181"/>
                      </a:cubicBezTo>
                      <a:lnTo>
                        <a:pt x="1544" y="6184"/>
                      </a:lnTo>
                      <a:lnTo>
                        <a:pt x="1553" y="6190"/>
                      </a:lnTo>
                      <a:cubicBezTo>
                        <a:pt x="1560" y="6193"/>
                        <a:pt x="1569" y="6197"/>
                        <a:pt x="1575" y="6201"/>
                      </a:cubicBezTo>
                      <a:lnTo>
                        <a:pt x="1584" y="6206"/>
                      </a:lnTo>
                      <a:cubicBezTo>
                        <a:pt x="1609" y="6218"/>
                        <a:pt x="1635" y="6232"/>
                        <a:pt x="1658" y="6243"/>
                      </a:cubicBezTo>
                      <a:cubicBezTo>
                        <a:pt x="1696" y="6262"/>
                        <a:pt x="1739" y="6278"/>
                        <a:pt x="1790" y="6299"/>
                      </a:cubicBezTo>
                      <a:lnTo>
                        <a:pt x="1796" y="6301"/>
                      </a:lnTo>
                      <a:lnTo>
                        <a:pt x="1801" y="6303"/>
                      </a:lnTo>
                      <a:lnTo>
                        <a:pt x="1818" y="6308"/>
                      </a:lnTo>
                      <a:lnTo>
                        <a:pt x="1835" y="6313"/>
                      </a:lnTo>
                      <a:lnTo>
                        <a:pt x="1869" y="6325"/>
                      </a:lnTo>
                      <a:lnTo>
                        <a:pt x="1904" y="6336"/>
                      </a:lnTo>
                      <a:lnTo>
                        <a:pt x="1928" y="6344"/>
                      </a:lnTo>
                      <a:lnTo>
                        <a:pt x="1931" y="6345"/>
                      </a:lnTo>
                      <a:lnTo>
                        <a:pt x="1936" y="6346"/>
                      </a:lnTo>
                      <a:lnTo>
                        <a:pt x="2037" y="6372"/>
                      </a:lnTo>
                      <a:lnTo>
                        <a:pt x="2058" y="6377"/>
                      </a:lnTo>
                      <a:lnTo>
                        <a:pt x="2064" y="6378"/>
                      </a:lnTo>
                      <a:lnTo>
                        <a:pt x="2069" y="6380"/>
                      </a:lnTo>
                      <a:cubicBezTo>
                        <a:pt x="2072" y="6381"/>
                        <a:pt x="2074" y="6381"/>
                        <a:pt x="2077" y="6381"/>
                      </a:cubicBezTo>
                      <a:lnTo>
                        <a:pt x="2080" y="6382"/>
                      </a:lnTo>
                      <a:cubicBezTo>
                        <a:pt x="2105" y="6387"/>
                        <a:pt x="2129" y="6393"/>
                        <a:pt x="2153" y="6398"/>
                      </a:cubicBezTo>
                      <a:lnTo>
                        <a:pt x="2176" y="6403"/>
                      </a:lnTo>
                      <a:lnTo>
                        <a:pt x="2201" y="6408"/>
                      </a:lnTo>
                      <a:lnTo>
                        <a:pt x="2208" y="6409"/>
                      </a:lnTo>
                      <a:cubicBezTo>
                        <a:pt x="2214" y="6411"/>
                        <a:pt x="2223" y="6412"/>
                        <a:pt x="2229" y="6413"/>
                      </a:cubicBezTo>
                      <a:lnTo>
                        <a:pt x="2237" y="6414"/>
                      </a:lnTo>
                      <a:lnTo>
                        <a:pt x="2304" y="6426"/>
                      </a:lnTo>
                      <a:lnTo>
                        <a:pt x="2371" y="6438"/>
                      </a:lnTo>
                      <a:cubicBezTo>
                        <a:pt x="2377" y="6439"/>
                        <a:pt x="2384" y="6440"/>
                        <a:pt x="2391" y="6442"/>
                      </a:cubicBezTo>
                      <a:lnTo>
                        <a:pt x="2460" y="6452"/>
                      </a:lnTo>
                      <a:lnTo>
                        <a:pt x="2492" y="6457"/>
                      </a:lnTo>
                      <a:lnTo>
                        <a:pt x="2530" y="6464"/>
                      </a:lnTo>
                      <a:lnTo>
                        <a:pt x="2537" y="6465"/>
                      </a:lnTo>
                      <a:cubicBezTo>
                        <a:pt x="2544" y="6466"/>
                        <a:pt x="2551" y="6468"/>
                        <a:pt x="2557" y="6468"/>
                      </a:cubicBezTo>
                      <a:lnTo>
                        <a:pt x="2685" y="6483"/>
                      </a:lnTo>
                      <a:cubicBezTo>
                        <a:pt x="2698" y="6485"/>
                        <a:pt x="2714" y="6486"/>
                        <a:pt x="2728" y="6488"/>
                      </a:cubicBezTo>
                      <a:lnTo>
                        <a:pt x="2733" y="6488"/>
                      </a:lnTo>
                      <a:lnTo>
                        <a:pt x="2747" y="6489"/>
                      </a:lnTo>
                      <a:lnTo>
                        <a:pt x="2758" y="6490"/>
                      </a:lnTo>
                      <a:cubicBezTo>
                        <a:pt x="2805" y="6494"/>
                        <a:pt x="2853" y="6497"/>
                        <a:pt x="2901" y="6501"/>
                      </a:cubicBezTo>
                      <a:cubicBezTo>
                        <a:pt x="2906" y="6501"/>
                        <a:pt x="2912" y="6501"/>
                        <a:pt x="2917" y="6502"/>
                      </a:cubicBezTo>
                      <a:cubicBezTo>
                        <a:pt x="2927" y="6504"/>
                        <a:pt x="2937" y="6504"/>
                        <a:pt x="2948" y="6504"/>
                      </a:cubicBezTo>
                      <a:lnTo>
                        <a:pt x="2958" y="6504"/>
                      </a:lnTo>
                      <a:cubicBezTo>
                        <a:pt x="2984" y="6505"/>
                        <a:pt x="3009" y="6505"/>
                        <a:pt x="3035" y="6505"/>
                      </a:cubicBezTo>
                      <a:cubicBezTo>
                        <a:pt x="3064" y="6505"/>
                        <a:pt x="3093" y="6505"/>
                        <a:pt x="3121" y="6504"/>
                      </a:cubicBezTo>
                      <a:cubicBezTo>
                        <a:pt x="3169" y="6502"/>
                        <a:pt x="3216" y="6500"/>
                        <a:pt x="3267" y="6494"/>
                      </a:cubicBezTo>
                      <a:cubicBezTo>
                        <a:pt x="3291" y="6491"/>
                        <a:pt x="3314" y="6489"/>
                        <a:pt x="3339" y="6486"/>
                      </a:cubicBezTo>
                      <a:cubicBezTo>
                        <a:pt x="3367" y="6483"/>
                        <a:pt x="3396" y="6479"/>
                        <a:pt x="3423" y="6474"/>
                      </a:cubicBezTo>
                      <a:cubicBezTo>
                        <a:pt x="3462" y="6468"/>
                        <a:pt x="3502" y="6459"/>
                        <a:pt x="3541" y="6453"/>
                      </a:cubicBezTo>
                      <a:lnTo>
                        <a:pt x="3572" y="6448"/>
                      </a:lnTo>
                      <a:lnTo>
                        <a:pt x="3607" y="6442"/>
                      </a:lnTo>
                      <a:lnTo>
                        <a:pt x="3641" y="6435"/>
                      </a:lnTo>
                      <a:lnTo>
                        <a:pt x="3654" y="6433"/>
                      </a:lnTo>
                      <a:cubicBezTo>
                        <a:pt x="3660" y="6432"/>
                        <a:pt x="3665" y="6430"/>
                        <a:pt x="3672" y="6429"/>
                      </a:cubicBezTo>
                      <a:lnTo>
                        <a:pt x="3751" y="6412"/>
                      </a:lnTo>
                      <a:lnTo>
                        <a:pt x="3793" y="6403"/>
                      </a:lnTo>
                      <a:lnTo>
                        <a:pt x="3811" y="6399"/>
                      </a:lnTo>
                      <a:cubicBezTo>
                        <a:pt x="3830" y="6396"/>
                        <a:pt x="3849" y="6391"/>
                        <a:pt x="3866" y="6386"/>
                      </a:cubicBezTo>
                      <a:lnTo>
                        <a:pt x="4004" y="6352"/>
                      </a:lnTo>
                      <a:cubicBezTo>
                        <a:pt x="4017" y="6350"/>
                        <a:pt x="4029" y="6346"/>
                        <a:pt x="4040" y="6344"/>
                      </a:cubicBezTo>
                      <a:cubicBezTo>
                        <a:pt x="4041" y="6344"/>
                        <a:pt x="4042" y="6342"/>
                        <a:pt x="4045" y="6342"/>
                      </a:cubicBezTo>
                      <a:lnTo>
                        <a:pt x="4055" y="6340"/>
                      </a:lnTo>
                      <a:lnTo>
                        <a:pt x="4073" y="6335"/>
                      </a:lnTo>
                      <a:lnTo>
                        <a:pt x="4142" y="6315"/>
                      </a:lnTo>
                      <a:lnTo>
                        <a:pt x="4211" y="6295"/>
                      </a:lnTo>
                      <a:lnTo>
                        <a:pt x="4219" y="6293"/>
                      </a:lnTo>
                      <a:cubicBezTo>
                        <a:pt x="4225" y="6291"/>
                        <a:pt x="4230" y="6290"/>
                        <a:pt x="4233" y="6288"/>
                      </a:cubicBezTo>
                      <a:lnTo>
                        <a:pt x="4258" y="6279"/>
                      </a:lnTo>
                      <a:lnTo>
                        <a:pt x="4282" y="6272"/>
                      </a:lnTo>
                      <a:lnTo>
                        <a:pt x="4344" y="6251"/>
                      </a:lnTo>
                      <a:lnTo>
                        <a:pt x="4402" y="6232"/>
                      </a:lnTo>
                      <a:lnTo>
                        <a:pt x="4489" y="6202"/>
                      </a:lnTo>
                      <a:lnTo>
                        <a:pt x="4545" y="6182"/>
                      </a:lnTo>
                      <a:lnTo>
                        <a:pt x="4577" y="6171"/>
                      </a:lnTo>
                      <a:lnTo>
                        <a:pt x="4642" y="6149"/>
                      </a:lnTo>
                      <a:lnTo>
                        <a:pt x="4698" y="6130"/>
                      </a:lnTo>
                      <a:lnTo>
                        <a:pt x="4755" y="6110"/>
                      </a:lnTo>
                      <a:lnTo>
                        <a:pt x="4786" y="6100"/>
                      </a:lnTo>
                      <a:cubicBezTo>
                        <a:pt x="4791" y="6099"/>
                        <a:pt x="4794" y="6097"/>
                        <a:pt x="4799" y="6095"/>
                      </a:cubicBezTo>
                      <a:lnTo>
                        <a:pt x="4806" y="6093"/>
                      </a:lnTo>
                      <a:lnTo>
                        <a:pt x="4916" y="6048"/>
                      </a:lnTo>
                      <a:lnTo>
                        <a:pt x="4928" y="6042"/>
                      </a:lnTo>
                      <a:cubicBezTo>
                        <a:pt x="4941" y="6037"/>
                        <a:pt x="4954" y="6032"/>
                        <a:pt x="4967" y="6026"/>
                      </a:cubicBezTo>
                      <a:lnTo>
                        <a:pt x="5066" y="5979"/>
                      </a:lnTo>
                      <a:cubicBezTo>
                        <a:pt x="5081" y="5970"/>
                        <a:pt x="5097" y="5963"/>
                        <a:pt x="5113" y="5955"/>
                      </a:cubicBezTo>
                      <a:cubicBezTo>
                        <a:pt x="5123" y="5951"/>
                        <a:pt x="5127" y="5949"/>
                        <a:pt x="5132" y="5946"/>
                      </a:cubicBezTo>
                      <a:lnTo>
                        <a:pt x="5200" y="5912"/>
                      </a:lnTo>
                      <a:lnTo>
                        <a:pt x="5307" y="5856"/>
                      </a:lnTo>
                      <a:cubicBezTo>
                        <a:pt x="5321" y="5848"/>
                        <a:pt x="5338" y="5839"/>
                        <a:pt x="5354" y="5831"/>
                      </a:cubicBezTo>
                      <a:lnTo>
                        <a:pt x="5390" y="5812"/>
                      </a:lnTo>
                      <a:cubicBezTo>
                        <a:pt x="5424" y="5794"/>
                        <a:pt x="5457" y="5778"/>
                        <a:pt x="5491" y="5759"/>
                      </a:cubicBezTo>
                      <a:cubicBezTo>
                        <a:pt x="5522" y="5743"/>
                        <a:pt x="5554" y="5727"/>
                        <a:pt x="5585" y="5711"/>
                      </a:cubicBezTo>
                      <a:cubicBezTo>
                        <a:pt x="5605" y="5700"/>
                        <a:pt x="5625" y="5690"/>
                        <a:pt x="5644" y="5680"/>
                      </a:cubicBezTo>
                      <a:lnTo>
                        <a:pt x="5667" y="5667"/>
                      </a:lnTo>
                      <a:cubicBezTo>
                        <a:pt x="5704" y="5647"/>
                        <a:pt x="5742" y="5625"/>
                        <a:pt x="5780" y="5605"/>
                      </a:cubicBezTo>
                      <a:lnTo>
                        <a:pt x="5798" y="5593"/>
                      </a:lnTo>
                      <a:lnTo>
                        <a:pt x="5805" y="5589"/>
                      </a:lnTo>
                      <a:lnTo>
                        <a:pt x="5823" y="5578"/>
                      </a:lnTo>
                      <a:lnTo>
                        <a:pt x="5870" y="5548"/>
                      </a:lnTo>
                      <a:cubicBezTo>
                        <a:pt x="5883" y="5542"/>
                        <a:pt x="5889" y="5538"/>
                        <a:pt x="5896" y="5533"/>
                      </a:cubicBezTo>
                      <a:lnTo>
                        <a:pt x="5956" y="5494"/>
                      </a:lnTo>
                      <a:lnTo>
                        <a:pt x="5968" y="5485"/>
                      </a:lnTo>
                      <a:lnTo>
                        <a:pt x="5981" y="5477"/>
                      </a:lnTo>
                      <a:lnTo>
                        <a:pt x="5991" y="5472"/>
                      </a:lnTo>
                      <a:lnTo>
                        <a:pt x="6014" y="5454"/>
                      </a:lnTo>
                      <a:lnTo>
                        <a:pt x="6039" y="5436"/>
                      </a:lnTo>
                      <a:lnTo>
                        <a:pt x="6061" y="5419"/>
                      </a:lnTo>
                      <a:lnTo>
                        <a:pt x="6081" y="5404"/>
                      </a:lnTo>
                      <a:cubicBezTo>
                        <a:pt x="6090" y="5398"/>
                        <a:pt x="6099" y="5392"/>
                        <a:pt x="6106" y="5384"/>
                      </a:cubicBezTo>
                      <a:lnTo>
                        <a:pt x="6112" y="5379"/>
                      </a:lnTo>
                      <a:lnTo>
                        <a:pt x="6205" y="5306"/>
                      </a:lnTo>
                      <a:cubicBezTo>
                        <a:pt x="6207" y="5305"/>
                        <a:pt x="6209" y="5304"/>
                        <a:pt x="6210" y="5302"/>
                      </a:cubicBezTo>
                      <a:lnTo>
                        <a:pt x="6214" y="5299"/>
                      </a:lnTo>
                      <a:lnTo>
                        <a:pt x="6231" y="5285"/>
                      </a:lnTo>
                      <a:lnTo>
                        <a:pt x="6261" y="5260"/>
                      </a:lnTo>
                      <a:lnTo>
                        <a:pt x="6290" y="5234"/>
                      </a:lnTo>
                      <a:lnTo>
                        <a:pt x="6339" y="5193"/>
                      </a:lnTo>
                      <a:lnTo>
                        <a:pt x="6343" y="5189"/>
                      </a:lnTo>
                      <a:cubicBezTo>
                        <a:pt x="6347" y="5186"/>
                        <a:pt x="6352" y="5181"/>
                        <a:pt x="6356" y="5177"/>
                      </a:cubicBezTo>
                      <a:lnTo>
                        <a:pt x="6404" y="5134"/>
                      </a:lnTo>
                      <a:lnTo>
                        <a:pt x="6451" y="5089"/>
                      </a:lnTo>
                      <a:lnTo>
                        <a:pt x="6470" y="5070"/>
                      </a:lnTo>
                      <a:lnTo>
                        <a:pt x="6487" y="5053"/>
                      </a:lnTo>
                      <a:lnTo>
                        <a:pt x="6495" y="5044"/>
                      </a:lnTo>
                      <a:lnTo>
                        <a:pt x="6501" y="5039"/>
                      </a:lnTo>
                      <a:lnTo>
                        <a:pt x="6506" y="5034"/>
                      </a:lnTo>
                      <a:lnTo>
                        <a:pt x="6553" y="4987"/>
                      </a:lnTo>
                      <a:lnTo>
                        <a:pt x="6600" y="4939"/>
                      </a:lnTo>
                      <a:lnTo>
                        <a:pt x="6615" y="4924"/>
                      </a:lnTo>
                      <a:lnTo>
                        <a:pt x="6665" y="4868"/>
                      </a:lnTo>
                      <a:lnTo>
                        <a:pt x="6703" y="4827"/>
                      </a:lnTo>
                      <a:cubicBezTo>
                        <a:pt x="6710" y="4820"/>
                        <a:pt x="6718" y="4812"/>
                        <a:pt x="6724" y="4804"/>
                      </a:cubicBezTo>
                      <a:lnTo>
                        <a:pt x="6728" y="4799"/>
                      </a:lnTo>
                      <a:cubicBezTo>
                        <a:pt x="6745" y="4780"/>
                        <a:pt x="6760" y="4759"/>
                        <a:pt x="6777" y="4735"/>
                      </a:cubicBezTo>
                      <a:cubicBezTo>
                        <a:pt x="6787" y="4722"/>
                        <a:pt x="6797" y="4707"/>
                        <a:pt x="6807" y="4691"/>
                      </a:cubicBezTo>
                      <a:lnTo>
                        <a:pt x="6812" y="4684"/>
                      </a:lnTo>
                      <a:cubicBezTo>
                        <a:pt x="6821" y="4671"/>
                        <a:pt x="6830" y="4657"/>
                        <a:pt x="6837" y="4643"/>
                      </a:cubicBezTo>
                      <a:lnTo>
                        <a:pt x="6854" y="4616"/>
                      </a:lnTo>
                      <a:lnTo>
                        <a:pt x="6871" y="4589"/>
                      </a:lnTo>
                      <a:lnTo>
                        <a:pt x="6882" y="4573"/>
                      </a:lnTo>
                      <a:lnTo>
                        <a:pt x="6898" y="4544"/>
                      </a:lnTo>
                      <a:lnTo>
                        <a:pt x="6913" y="4517"/>
                      </a:lnTo>
                      <a:lnTo>
                        <a:pt x="6925" y="4498"/>
                      </a:lnTo>
                      <a:lnTo>
                        <a:pt x="6929" y="4491"/>
                      </a:lnTo>
                      <a:cubicBezTo>
                        <a:pt x="6935" y="4480"/>
                        <a:pt x="6943" y="4468"/>
                        <a:pt x="6950" y="4457"/>
                      </a:cubicBezTo>
                      <a:lnTo>
                        <a:pt x="6957" y="4445"/>
                      </a:lnTo>
                      <a:lnTo>
                        <a:pt x="6965" y="4432"/>
                      </a:lnTo>
                      <a:lnTo>
                        <a:pt x="6970" y="4423"/>
                      </a:lnTo>
                      <a:lnTo>
                        <a:pt x="6974" y="4416"/>
                      </a:lnTo>
                      <a:cubicBezTo>
                        <a:pt x="6975" y="4414"/>
                        <a:pt x="6977" y="4411"/>
                        <a:pt x="6979" y="4409"/>
                      </a:cubicBezTo>
                      <a:cubicBezTo>
                        <a:pt x="6985" y="4399"/>
                        <a:pt x="6990" y="4388"/>
                        <a:pt x="6993" y="4378"/>
                      </a:cubicBezTo>
                      <a:lnTo>
                        <a:pt x="6996" y="4373"/>
                      </a:lnTo>
                      <a:lnTo>
                        <a:pt x="7001" y="4363"/>
                      </a:lnTo>
                      <a:lnTo>
                        <a:pt x="7008" y="4343"/>
                      </a:lnTo>
                      <a:lnTo>
                        <a:pt x="7011" y="4337"/>
                      </a:lnTo>
                      <a:cubicBezTo>
                        <a:pt x="7015" y="4329"/>
                        <a:pt x="7017" y="4323"/>
                        <a:pt x="7021" y="4315"/>
                      </a:cubicBezTo>
                      <a:lnTo>
                        <a:pt x="7023" y="4308"/>
                      </a:lnTo>
                      <a:cubicBezTo>
                        <a:pt x="7027" y="4301"/>
                        <a:pt x="7029" y="4292"/>
                        <a:pt x="7032" y="4284"/>
                      </a:cubicBezTo>
                      <a:lnTo>
                        <a:pt x="7034" y="4279"/>
                      </a:lnTo>
                      <a:lnTo>
                        <a:pt x="7038" y="4266"/>
                      </a:lnTo>
                      <a:cubicBezTo>
                        <a:pt x="7039" y="4261"/>
                        <a:pt x="7042" y="4256"/>
                        <a:pt x="7043" y="4251"/>
                      </a:cubicBezTo>
                      <a:lnTo>
                        <a:pt x="7044" y="4246"/>
                      </a:lnTo>
                      <a:lnTo>
                        <a:pt x="7048" y="4233"/>
                      </a:lnTo>
                      <a:lnTo>
                        <a:pt x="7053" y="4219"/>
                      </a:lnTo>
                      <a:cubicBezTo>
                        <a:pt x="7053" y="4215"/>
                        <a:pt x="7054" y="4213"/>
                        <a:pt x="7054" y="4212"/>
                      </a:cubicBezTo>
                      <a:lnTo>
                        <a:pt x="7058" y="4197"/>
                      </a:lnTo>
                      <a:cubicBezTo>
                        <a:pt x="7060" y="4187"/>
                        <a:pt x="7063" y="4176"/>
                        <a:pt x="7065" y="4164"/>
                      </a:cubicBezTo>
                      <a:cubicBezTo>
                        <a:pt x="7065" y="4162"/>
                        <a:pt x="7067" y="4159"/>
                        <a:pt x="7067" y="4157"/>
                      </a:cubicBezTo>
                      <a:lnTo>
                        <a:pt x="7069" y="4142"/>
                      </a:lnTo>
                      <a:lnTo>
                        <a:pt x="7074" y="4114"/>
                      </a:lnTo>
                      <a:lnTo>
                        <a:pt x="7077" y="4100"/>
                      </a:lnTo>
                      <a:lnTo>
                        <a:pt x="7079" y="4086"/>
                      </a:lnTo>
                      <a:lnTo>
                        <a:pt x="7080" y="4078"/>
                      </a:lnTo>
                      <a:lnTo>
                        <a:pt x="7082" y="4073"/>
                      </a:lnTo>
                      <a:cubicBezTo>
                        <a:pt x="7084" y="4060"/>
                        <a:pt x="7085" y="4048"/>
                        <a:pt x="7088" y="4035"/>
                      </a:cubicBezTo>
                      <a:cubicBezTo>
                        <a:pt x="7094" y="3989"/>
                        <a:pt x="7096" y="3939"/>
                        <a:pt x="7098" y="3883"/>
                      </a:cubicBezTo>
                      <a:cubicBezTo>
                        <a:pt x="7098" y="3840"/>
                        <a:pt x="7096" y="3798"/>
                        <a:pt x="7091" y="3759"/>
                      </a:cubicBezTo>
                      <a:cubicBezTo>
                        <a:pt x="7089" y="3740"/>
                        <a:pt x="7084" y="3720"/>
                        <a:pt x="7080" y="3699"/>
                      </a:cubicBezTo>
                      <a:cubicBezTo>
                        <a:pt x="7077" y="3683"/>
                        <a:pt x="7073" y="3668"/>
                        <a:pt x="7068" y="3652"/>
                      </a:cubicBezTo>
                      <a:cubicBezTo>
                        <a:pt x="7063" y="3636"/>
                        <a:pt x="7057" y="3618"/>
                        <a:pt x="7047" y="3601"/>
                      </a:cubicBezTo>
                      <a:cubicBezTo>
                        <a:pt x="7041" y="3587"/>
                        <a:pt x="7033" y="3575"/>
                        <a:pt x="7022" y="3559"/>
                      </a:cubicBezTo>
                      <a:cubicBezTo>
                        <a:pt x="7016" y="3553"/>
                        <a:pt x="7012" y="3548"/>
                        <a:pt x="7007" y="3543"/>
                      </a:cubicBezTo>
                      <a:cubicBezTo>
                        <a:pt x="7002" y="3538"/>
                        <a:pt x="6997" y="3533"/>
                        <a:pt x="6992" y="3529"/>
                      </a:cubicBezTo>
                      <a:cubicBezTo>
                        <a:pt x="6985" y="3522"/>
                        <a:pt x="6979" y="3518"/>
                        <a:pt x="6972" y="3514"/>
                      </a:cubicBezTo>
                      <a:cubicBezTo>
                        <a:pt x="6966" y="3510"/>
                        <a:pt x="6960" y="3507"/>
                        <a:pt x="6954" y="3504"/>
                      </a:cubicBezTo>
                      <a:cubicBezTo>
                        <a:pt x="6940" y="3498"/>
                        <a:pt x="6926" y="3497"/>
                        <a:pt x="6913" y="3494"/>
                      </a:cubicBezTo>
                      <a:cubicBezTo>
                        <a:pt x="6905" y="3492"/>
                        <a:pt x="6902" y="3492"/>
                        <a:pt x="6897" y="3492"/>
                      </a:cubicBezTo>
                      <a:lnTo>
                        <a:pt x="6846" y="3492"/>
                      </a:lnTo>
                      <a:cubicBezTo>
                        <a:pt x="6840" y="3492"/>
                        <a:pt x="6836" y="3492"/>
                        <a:pt x="6831" y="3494"/>
                      </a:cubicBezTo>
                      <a:cubicBezTo>
                        <a:pt x="6818" y="3495"/>
                        <a:pt x="6811" y="3497"/>
                        <a:pt x="6801" y="3498"/>
                      </a:cubicBezTo>
                      <a:cubicBezTo>
                        <a:pt x="6789" y="3499"/>
                        <a:pt x="6775" y="3503"/>
                        <a:pt x="6759" y="3507"/>
                      </a:cubicBezTo>
                      <a:cubicBezTo>
                        <a:pt x="6748" y="3510"/>
                        <a:pt x="6737" y="3514"/>
                        <a:pt x="6725" y="3519"/>
                      </a:cubicBezTo>
                      <a:cubicBezTo>
                        <a:pt x="6732" y="3514"/>
                        <a:pt x="6738" y="3508"/>
                        <a:pt x="6744" y="3502"/>
                      </a:cubicBezTo>
                      <a:cubicBezTo>
                        <a:pt x="6754" y="3489"/>
                        <a:pt x="6763" y="3479"/>
                        <a:pt x="6773" y="3468"/>
                      </a:cubicBezTo>
                      <a:cubicBezTo>
                        <a:pt x="6784" y="3455"/>
                        <a:pt x="6795" y="3442"/>
                        <a:pt x="6805" y="3430"/>
                      </a:cubicBezTo>
                      <a:lnTo>
                        <a:pt x="6820" y="3411"/>
                      </a:lnTo>
                      <a:cubicBezTo>
                        <a:pt x="6823" y="3406"/>
                        <a:pt x="6827" y="3401"/>
                        <a:pt x="6830" y="3397"/>
                      </a:cubicBezTo>
                      <a:lnTo>
                        <a:pt x="6835" y="3389"/>
                      </a:lnTo>
                      <a:cubicBezTo>
                        <a:pt x="6837" y="3385"/>
                        <a:pt x="6840" y="3381"/>
                        <a:pt x="6843" y="3376"/>
                      </a:cubicBezTo>
                      <a:lnTo>
                        <a:pt x="6847" y="3373"/>
                      </a:lnTo>
                      <a:lnTo>
                        <a:pt x="6852" y="3365"/>
                      </a:lnTo>
                      <a:cubicBezTo>
                        <a:pt x="6856" y="3360"/>
                        <a:pt x="6858" y="3354"/>
                        <a:pt x="6862" y="3348"/>
                      </a:cubicBezTo>
                      <a:lnTo>
                        <a:pt x="6867" y="3340"/>
                      </a:lnTo>
                      <a:cubicBezTo>
                        <a:pt x="6869" y="3337"/>
                        <a:pt x="6872" y="3333"/>
                        <a:pt x="6873" y="3330"/>
                      </a:cubicBezTo>
                      <a:cubicBezTo>
                        <a:pt x="6878" y="3319"/>
                        <a:pt x="6885" y="3311"/>
                        <a:pt x="6890" y="3301"/>
                      </a:cubicBezTo>
                      <a:cubicBezTo>
                        <a:pt x="6897" y="3289"/>
                        <a:pt x="6903" y="3276"/>
                        <a:pt x="6909" y="3265"/>
                      </a:cubicBezTo>
                      <a:lnTo>
                        <a:pt x="6913" y="3257"/>
                      </a:lnTo>
                      <a:lnTo>
                        <a:pt x="6916" y="3251"/>
                      </a:lnTo>
                      <a:lnTo>
                        <a:pt x="6920" y="3244"/>
                      </a:lnTo>
                      <a:cubicBezTo>
                        <a:pt x="6925" y="3232"/>
                        <a:pt x="6930" y="3222"/>
                        <a:pt x="6935" y="3210"/>
                      </a:cubicBezTo>
                      <a:lnTo>
                        <a:pt x="6946" y="3188"/>
                      </a:lnTo>
                      <a:cubicBezTo>
                        <a:pt x="6948" y="3185"/>
                        <a:pt x="6950" y="3182"/>
                        <a:pt x="6951" y="3178"/>
                      </a:cubicBezTo>
                      <a:lnTo>
                        <a:pt x="6952" y="3174"/>
                      </a:lnTo>
                      <a:lnTo>
                        <a:pt x="6965" y="3143"/>
                      </a:lnTo>
                      <a:lnTo>
                        <a:pt x="6977" y="3112"/>
                      </a:lnTo>
                      <a:cubicBezTo>
                        <a:pt x="6980" y="3107"/>
                        <a:pt x="6981" y="3103"/>
                        <a:pt x="6985" y="3098"/>
                      </a:cubicBezTo>
                      <a:lnTo>
                        <a:pt x="6988" y="3091"/>
                      </a:lnTo>
                      <a:lnTo>
                        <a:pt x="6993" y="3077"/>
                      </a:lnTo>
                      <a:lnTo>
                        <a:pt x="7019" y="3014"/>
                      </a:lnTo>
                      <a:cubicBezTo>
                        <a:pt x="7023" y="3005"/>
                        <a:pt x="7026" y="2998"/>
                        <a:pt x="7028" y="2990"/>
                      </a:cubicBezTo>
                      <a:lnTo>
                        <a:pt x="7031" y="2982"/>
                      </a:lnTo>
                      <a:lnTo>
                        <a:pt x="7049" y="2926"/>
                      </a:lnTo>
                      <a:lnTo>
                        <a:pt x="7055" y="2912"/>
                      </a:lnTo>
                      <a:cubicBezTo>
                        <a:pt x="7058" y="2904"/>
                        <a:pt x="7060" y="2897"/>
                        <a:pt x="7063" y="2890"/>
                      </a:cubicBezTo>
                      <a:lnTo>
                        <a:pt x="7065" y="2884"/>
                      </a:lnTo>
                      <a:lnTo>
                        <a:pt x="7075" y="2850"/>
                      </a:lnTo>
                      <a:lnTo>
                        <a:pt x="7085" y="2817"/>
                      </a:lnTo>
                      <a:cubicBezTo>
                        <a:pt x="7089" y="2808"/>
                        <a:pt x="7091" y="2797"/>
                        <a:pt x="7094" y="2788"/>
                      </a:cubicBezTo>
                      <a:lnTo>
                        <a:pt x="7096" y="2782"/>
                      </a:lnTo>
                      <a:cubicBezTo>
                        <a:pt x="7101" y="2763"/>
                        <a:pt x="7105" y="2743"/>
                        <a:pt x="7110" y="2719"/>
                      </a:cubicBezTo>
                      <a:cubicBezTo>
                        <a:pt x="7113" y="2704"/>
                        <a:pt x="7115" y="2688"/>
                        <a:pt x="7116" y="2671"/>
                      </a:cubicBezTo>
                      <a:lnTo>
                        <a:pt x="7118" y="2658"/>
                      </a:lnTo>
                      <a:lnTo>
                        <a:pt x="7119" y="2648"/>
                      </a:lnTo>
                      <a:cubicBezTo>
                        <a:pt x="7119" y="2644"/>
                        <a:pt x="7120" y="2639"/>
                        <a:pt x="7120" y="2635"/>
                      </a:cubicBezTo>
                      <a:cubicBezTo>
                        <a:pt x="7122" y="2623"/>
                        <a:pt x="7122" y="2613"/>
                        <a:pt x="7124" y="2602"/>
                      </a:cubicBezTo>
                      <a:cubicBezTo>
                        <a:pt x="7124" y="2593"/>
                        <a:pt x="7125" y="2587"/>
                        <a:pt x="7125" y="2580"/>
                      </a:cubicBezTo>
                      <a:lnTo>
                        <a:pt x="7125" y="2573"/>
                      </a:lnTo>
                      <a:lnTo>
                        <a:pt x="7125" y="2567"/>
                      </a:lnTo>
                      <a:lnTo>
                        <a:pt x="7125" y="2557"/>
                      </a:lnTo>
                      <a:lnTo>
                        <a:pt x="7125" y="2547"/>
                      </a:lnTo>
                      <a:lnTo>
                        <a:pt x="7125" y="2537"/>
                      </a:lnTo>
                      <a:cubicBezTo>
                        <a:pt x="7125" y="2523"/>
                        <a:pt x="7126" y="2510"/>
                        <a:pt x="7126" y="2496"/>
                      </a:cubicBezTo>
                      <a:cubicBezTo>
                        <a:pt x="7114" y="2473"/>
                        <a:pt x="7113" y="2449"/>
                        <a:pt x="7112" y="2428"/>
                      </a:cubicBezTo>
                      <a:cubicBezTo>
                        <a:pt x="7110" y="2416"/>
                        <a:pt x="7109" y="2403"/>
                        <a:pt x="7107" y="2392"/>
                      </a:cubicBezTo>
                      <a:cubicBezTo>
                        <a:pt x="7105" y="2380"/>
                        <a:pt x="7103" y="2371"/>
                        <a:pt x="7100" y="2361"/>
                      </a:cubicBezTo>
                      <a:lnTo>
                        <a:pt x="7098" y="2350"/>
                      </a:lnTo>
                      <a:lnTo>
                        <a:pt x="7097" y="2345"/>
                      </a:lnTo>
                      <a:cubicBezTo>
                        <a:pt x="7094" y="2339"/>
                        <a:pt x="7092" y="2331"/>
                        <a:pt x="7089" y="2325"/>
                      </a:cubicBezTo>
                      <a:cubicBezTo>
                        <a:pt x="7088" y="2321"/>
                        <a:pt x="7084" y="2315"/>
                        <a:pt x="7082" y="2312"/>
                      </a:cubicBezTo>
                      <a:cubicBezTo>
                        <a:pt x="7076" y="2302"/>
                        <a:pt x="7072" y="2298"/>
                        <a:pt x="7067" y="2293"/>
                      </a:cubicBezTo>
                      <a:lnTo>
                        <a:pt x="7062" y="2288"/>
                      </a:lnTo>
                      <a:cubicBezTo>
                        <a:pt x="7054" y="2281"/>
                        <a:pt x="7048" y="2277"/>
                        <a:pt x="7043" y="2273"/>
                      </a:cubicBezTo>
                      <a:cubicBezTo>
                        <a:pt x="7037" y="2269"/>
                        <a:pt x="7032" y="2266"/>
                        <a:pt x="7026" y="2263"/>
                      </a:cubicBezTo>
                      <a:cubicBezTo>
                        <a:pt x="7015" y="2258"/>
                        <a:pt x="7007" y="2256"/>
                        <a:pt x="7001" y="2253"/>
                      </a:cubicBezTo>
                      <a:cubicBezTo>
                        <a:pt x="6991" y="2250"/>
                        <a:pt x="6984" y="2248"/>
                        <a:pt x="6976" y="2247"/>
                      </a:cubicBezTo>
                      <a:cubicBezTo>
                        <a:pt x="6960" y="2245"/>
                        <a:pt x="6950" y="2245"/>
                        <a:pt x="6938" y="2245"/>
                      </a:cubicBezTo>
                      <a:cubicBezTo>
                        <a:pt x="6927" y="2245"/>
                        <a:pt x="6917" y="2246"/>
                        <a:pt x="6904" y="2248"/>
                      </a:cubicBezTo>
                      <a:cubicBezTo>
                        <a:pt x="6898" y="2250"/>
                        <a:pt x="6892" y="2252"/>
                        <a:pt x="6886" y="2254"/>
                      </a:cubicBezTo>
                      <a:lnTo>
                        <a:pt x="6878" y="2256"/>
                      </a:lnTo>
                      <a:cubicBezTo>
                        <a:pt x="6858" y="2261"/>
                        <a:pt x="6837" y="2267"/>
                        <a:pt x="6814" y="2277"/>
                      </a:cubicBezTo>
                      <a:cubicBezTo>
                        <a:pt x="6775" y="2292"/>
                        <a:pt x="6739" y="2310"/>
                        <a:pt x="6693" y="2339"/>
                      </a:cubicBezTo>
                      <a:cubicBezTo>
                        <a:pt x="6677" y="2349"/>
                        <a:pt x="6661" y="2361"/>
                        <a:pt x="6646" y="2371"/>
                      </a:cubicBezTo>
                      <a:lnTo>
                        <a:pt x="6639" y="2377"/>
                      </a:lnTo>
                      <a:lnTo>
                        <a:pt x="6626" y="2385"/>
                      </a:lnTo>
                      <a:lnTo>
                        <a:pt x="6608" y="2398"/>
                      </a:lnTo>
                      <a:lnTo>
                        <a:pt x="6584" y="2415"/>
                      </a:lnTo>
                      <a:lnTo>
                        <a:pt x="6561" y="2432"/>
                      </a:lnTo>
                      <a:lnTo>
                        <a:pt x="6467" y="2500"/>
                      </a:lnTo>
                      <a:cubicBezTo>
                        <a:pt x="6466" y="2501"/>
                        <a:pt x="6464" y="2501"/>
                        <a:pt x="6463" y="2503"/>
                      </a:cubicBezTo>
                      <a:lnTo>
                        <a:pt x="6444" y="2519"/>
                      </a:lnTo>
                      <a:lnTo>
                        <a:pt x="6425" y="2535"/>
                      </a:lnTo>
                      <a:lnTo>
                        <a:pt x="6407" y="2550"/>
                      </a:lnTo>
                      <a:lnTo>
                        <a:pt x="6410" y="2541"/>
                      </a:lnTo>
                      <a:lnTo>
                        <a:pt x="6413" y="2531"/>
                      </a:lnTo>
                      <a:lnTo>
                        <a:pt x="6414" y="2524"/>
                      </a:lnTo>
                      <a:cubicBezTo>
                        <a:pt x="6417" y="2513"/>
                        <a:pt x="6417" y="2506"/>
                        <a:pt x="6418" y="2500"/>
                      </a:cubicBezTo>
                      <a:lnTo>
                        <a:pt x="6419" y="2489"/>
                      </a:lnTo>
                      <a:cubicBezTo>
                        <a:pt x="6420" y="2478"/>
                        <a:pt x="6422" y="2468"/>
                        <a:pt x="6423" y="2457"/>
                      </a:cubicBezTo>
                      <a:lnTo>
                        <a:pt x="6424" y="2449"/>
                      </a:lnTo>
                      <a:cubicBezTo>
                        <a:pt x="6425" y="2437"/>
                        <a:pt x="6427" y="2426"/>
                        <a:pt x="6428" y="2412"/>
                      </a:cubicBezTo>
                      <a:cubicBezTo>
                        <a:pt x="6429" y="2393"/>
                        <a:pt x="6430" y="2374"/>
                        <a:pt x="6433" y="2353"/>
                      </a:cubicBezTo>
                      <a:lnTo>
                        <a:pt x="6433" y="2328"/>
                      </a:lnTo>
                      <a:lnTo>
                        <a:pt x="6433" y="2314"/>
                      </a:lnTo>
                      <a:cubicBezTo>
                        <a:pt x="6433" y="2304"/>
                        <a:pt x="6433" y="2293"/>
                        <a:pt x="6434" y="2282"/>
                      </a:cubicBezTo>
                      <a:lnTo>
                        <a:pt x="6434" y="2248"/>
                      </a:lnTo>
                      <a:cubicBezTo>
                        <a:pt x="6434" y="2227"/>
                        <a:pt x="6430" y="2205"/>
                        <a:pt x="6428" y="2185"/>
                      </a:cubicBezTo>
                      <a:cubicBezTo>
                        <a:pt x="6425" y="2166"/>
                        <a:pt x="6422" y="2150"/>
                        <a:pt x="6418" y="2134"/>
                      </a:cubicBezTo>
                      <a:cubicBezTo>
                        <a:pt x="6415" y="2125"/>
                        <a:pt x="6412" y="2115"/>
                        <a:pt x="6409" y="2106"/>
                      </a:cubicBezTo>
                      <a:cubicBezTo>
                        <a:pt x="6407" y="2099"/>
                        <a:pt x="6404" y="2092"/>
                        <a:pt x="6402" y="2086"/>
                      </a:cubicBezTo>
                      <a:lnTo>
                        <a:pt x="6399" y="2079"/>
                      </a:lnTo>
                      <a:lnTo>
                        <a:pt x="6391" y="2063"/>
                      </a:lnTo>
                      <a:cubicBezTo>
                        <a:pt x="6386" y="2055"/>
                        <a:pt x="6383" y="2050"/>
                        <a:pt x="6379" y="2046"/>
                      </a:cubicBezTo>
                      <a:lnTo>
                        <a:pt x="6372" y="2037"/>
                      </a:lnTo>
                      <a:lnTo>
                        <a:pt x="6368" y="2035"/>
                      </a:lnTo>
                      <a:lnTo>
                        <a:pt x="6364" y="2032"/>
                      </a:lnTo>
                      <a:lnTo>
                        <a:pt x="6353" y="2026"/>
                      </a:lnTo>
                      <a:cubicBezTo>
                        <a:pt x="6348" y="2023"/>
                        <a:pt x="6342" y="2021"/>
                        <a:pt x="6336" y="2019"/>
                      </a:cubicBezTo>
                      <a:lnTo>
                        <a:pt x="6332" y="2017"/>
                      </a:lnTo>
                      <a:lnTo>
                        <a:pt x="6328" y="2016"/>
                      </a:lnTo>
                      <a:cubicBezTo>
                        <a:pt x="6321" y="2015"/>
                        <a:pt x="6315" y="2013"/>
                        <a:pt x="6310" y="2013"/>
                      </a:cubicBezTo>
                      <a:cubicBezTo>
                        <a:pt x="6304" y="2013"/>
                        <a:pt x="6297" y="2012"/>
                        <a:pt x="6291" y="2012"/>
                      </a:cubicBezTo>
                      <a:lnTo>
                        <a:pt x="6286" y="2012"/>
                      </a:lnTo>
                      <a:cubicBezTo>
                        <a:pt x="6276" y="2012"/>
                        <a:pt x="6266" y="2013"/>
                        <a:pt x="6255" y="2015"/>
                      </a:cubicBezTo>
                      <a:lnTo>
                        <a:pt x="6237" y="2018"/>
                      </a:lnTo>
                      <a:cubicBezTo>
                        <a:pt x="6228" y="2021"/>
                        <a:pt x="6219" y="2023"/>
                        <a:pt x="6211" y="2026"/>
                      </a:cubicBezTo>
                      <a:cubicBezTo>
                        <a:pt x="6203" y="2028"/>
                        <a:pt x="6196" y="2032"/>
                        <a:pt x="6187" y="2035"/>
                      </a:cubicBezTo>
                      <a:lnTo>
                        <a:pt x="6183" y="2036"/>
                      </a:lnTo>
                      <a:cubicBezTo>
                        <a:pt x="6170" y="2042"/>
                        <a:pt x="6156" y="2051"/>
                        <a:pt x="6141" y="2058"/>
                      </a:cubicBezTo>
                      <a:cubicBezTo>
                        <a:pt x="6126" y="2067"/>
                        <a:pt x="6109" y="2077"/>
                        <a:pt x="6091" y="2092"/>
                      </a:cubicBezTo>
                      <a:lnTo>
                        <a:pt x="6048" y="2127"/>
                      </a:lnTo>
                      <a:cubicBezTo>
                        <a:pt x="6024" y="2148"/>
                        <a:pt x="6000" y="2169"/>
                        <a:pt x="5976" y="2192"/>
                      </a:cubicBezTo>
                      <a:cubicBezTo>
                        <a:pt x="5954" y="2214"/>
                        <a:pt x="5929" y="2236"/>
                        <a:pt x="5907" y="2258"/>
                      </a:cubicBezTo>
                      <a:lnTo>
                        <a:pt x="5909" y="2254"/>
                      </a:lnTo>
                      <a:cubicBezTo>
                        <a:pt x="5912" y="2247"/>
                        <a:pt x="5916" y="2242"/>
                        <a:pt x="5919" y="2236"/>
                      </a:cubicBezTo>
                      <a:lnTo>
                        <a:pt x="5938" y="2194"/>
                      </a:lnTo>
                      <a:lnTo>
                        <a:pt x="5944" y="2179"/>
                      </a:lnTo>
                      <a:lnTo>
                        <a:pt x="5951" y="2165"/>
                      </a:lnTo>
                      <a:cubicBezTo>
                        <a:pt x="5959" y="2149"/>
                        <a:pt x="5965" y="2133"/>
                        <a:pt x="5972" y="2118"/>
                      </a:cubicBezTo>
                      <a:lnTo>
                        <a:pt x="5977" y="2107"/>
                      </a:lnTo>
                      <a:lnTo>
                        <a:pt x="5983" y="2097"/>
                      </a:lnTo>
                      <a:lnTo>
                        <a:pt x="5992" y="2077"/>
                      </a:lnTo>
                      <a:lnTo>
                        <a:pt x="6003" y="2053"/>
                      </a:lnTo>
                      <a:lnTo>
                        <a:pt x="6015" y="2029"/>
                      </a:lnTo>
                      <a:cubicBezTo>
                        <a:pt x="6029" y="2000"/>
                        <a:pt x="6043" y="1973"/>
                        <a:pt x="6058" y="1947"/>
                      </a:cubicBezTo>
                      <a:lnTo>
                        <a:pt x="6104" y="1860"/>
                      </a:lnTo>
                      <a:lnTo>
                        <a:pt x="6106" y="1856"/>
                      </a:lnTo>
                      <a:lnTo>
                        <a:pt x="6110" y="1847"/>
                      </a:lnTo>
                      <a:lnTo>
                        <a:pt x="6114" y="1840"/>
                      </a:lnTo>
                      <a:lnTo>
                        <a:pt x="6122" y="1820"/>
                      </a:lnTo>
                      <a:cubicBezTo>
                        <a:pt x="6129" y="1805"/>
                        <a:pt x="6135" y="1788"/>
                        <a:pt x="6141" y="1773"/>
                      </a:cubicBezTo>
                      <a:cubicBezTo>
                        <a:pt x="6145" y="1762"/>
                        <a:pt x="6149" y="1753"/>
                        <a:pt x="6152" y="1743"/>
                      </a:cubicBezTo>
                      <a:lnTo>
                        <a:pt x="6158" y="1728"/>
                      </a:lnTo>
                      <a:lnTo>
                        <a:pt x="6166" y="1708"/>
                      </a:lnTo>
                      <a:lnTo>
                        <a:pt x="6170" y="1697"/>
                      </a:lnTo>
                      <a:lnTo>
                        <a:pt x="6176" y="1680"/>
                      </a:lnTo>
                      <a:lnTo>
                        <a:pt x="6196" y="1622"/>
                      </a:lnTo>
                      <a:lnTo>
                        <a:pt x="6197" y="1617"/>
                      </a:lnTo>
                      <a:lnTo>
                        <a:pt x="6204" y="1592"/>
                      </a:lnTo>
                      <a:lnTo>
                        <a:pt x="6211" y="1573"/>
                      </a:lnTo>
                      <a:lnTo>
                        <a:pt x="6214" y="1562"/>
                      </a:lnTo>
                      <a:lnTo>
                        <a:pt x="6225" y="1530"/>
                      </a:lnTo>
                      <a:lnTo>
                        <a:pt x="6235" y="1497"/>
                      </a:lnTo>
                      <a:cubicBezTo>
                        <a:pt x="6243" y="1473"/>
                        <a:pt x="6249" y="1449"/>
                        <a:pt x="6255" y="1425"/>
                      </a:cubicBezTo>
                      <a:lnTo>
                        <a:pt x="6260" y="1411"/>
                      </a:lnTo>
                      <a:lnTo>
                        <a:pt x="6271" y="1368"/>
                      </a:lnTo>
                      <a:lnTo>
                        <a:pt x="6274" y="1360"/>
                      </a:lnTo>
                      <a:lnTo>
                        <a:pt x="6278" y="1340"/>
                      </a:lnTo>
                      <a:lnTo>
                        <a:pt x="6279" y="1334"/>
                      </a:lnTo>
                      <a:lnTo>
                        <a:pt x="6305" y="1217"/>
                      </a:lnTo>
                      <a:cubicBezTo>
                        <a:pt x="6306" y="1212"/>
                        <a:pt x="6306" y="1208"/>
                        <a:pt x="6307" y="1205"/>
                      </a:cubicBezTo>
                      <a:lnTo>
                        <a:pt x="6309" y="1200"/>
                      </a:lnTo>
                      <a:lnTo>
                        <a:pt x="6310" y="1191"/>
                      </a:lnTo>
                      <a:lnTo>
                        <a:pt x="6316" y="1155"/>
                      </a:lnTo>
                      <a:lnTo>
                        <a:pt x="6322" y="1119"/>
                      </a:lnTo>
                      <a:lnTo>
                        <a:pt x="6325" y="1099"/>
                      </a:lnTo>
                      <a:lnTo>
                        <a:pt x="6330" y="1076"/>
                      </a:lnTo>
                      <a:lnTo>
                        <a:pt x="6331" y="1071"/>
                      </a:lnTo>
                      <a:lnTo>
                        <a:pt x="6336" y="1035"/>
                      </a:lnTo>
                      <a:lnTo>
                        <a:pt x="6337" y="1028"/>
                      </a:lnTo>
                      <a:lnTo>
                        <a:pt x="6345" y="971"/>
                      </a:lnTo>
                      <a:cubicBezTo>
                        <a:pt x="6346" y="961"/>
                        <a:pt x="6347" y="953"/>
                        <a:pt x="6348" y="944"/>
                      </a:cubicBezTo>
                      <a:cubicBezTo>
                        <a:pt x="6351" y="922"/>
                        <a:pt x="6353" y="899"/>
                        <a:pt x="6355" y="879"/>
                      </a:cubicBezTo>
                      <a:lnTo>
                        <a:pt x="6356" y="872"/>
                      </a:lnTo>
                      <a:cubicBezTo>
                        <a:pt x="6357" y="862"/>
                        <a:pt x="6357" y="855"/>
                        <a:pt x="6358" y="846"/>
                      </a:cubicBezTo>
                      <a:lnTo>
                        <a:pt x="6360" y="829"/>
                      </a:lnTo>
                      <a:cubicBezTo>
                        <a:pt x="6361" y="814"/>
                        <a:pt x="6361" y="799"/>
                        <a:pt x="6363" y="785"/>
                      </a:cubicBezTo>
                      <a:lnTo>
                        <a:pt x="6364" y="775"/>
                      </a:lnTo>
                      <a:cubicBezTo>
                        <a:pt x="6364" y="765"/>
                        <a:pt x="6366" y="757"/>
                        <a:pt x="6366" y="748"/>
                      </a:cubicBezTo>
                      <a:lnTo>
                        <a:pt x="6367" y="693"/>
                      </a:lnTo>
                      <a:lnTo>
                        <a:pt x="6367" y="677"/>
                      </a:lnTo>
                      <a:lnTo>
                        <a:pt x="6367" y="662"/>
                      </a:lnTo>
                      <a:lnTo>
                        <a:pt x="6367" y="650"/>
                      </a:lnTo>
                      <a:cubicBezTo>
                        <a:pt x="6367" y="631"/>
                        <a:pt x="6367" y="613"/>
                        <a:pt x="6366" y="593"/>
                      </a:cubicBezTo>
                      <a:lnTo>
                        <a:pt x="6366" y="584"/>
                      </a:lnTo>
                      <a:lnTo>
                        <a:pt x="6366" y="577"/>
                      </a:lnTo>
                      <a:lnTo>
                        <a:pt x="6366" y="573"/>
                      </a:lnTo>
                      <a:lnTo>
                        <a:pt x="6364" y="558"/>
                      </a:lnTo>
                      <a:lnTo>
                        <a:pt x="6363" y="548"/>
                      </a:lnTo>
                      <a:lnTo>
                        <a:pt x="6363" y="542"/>
                      </a:lnTo>
                      <a:lnTo>
                        <a:pt x="6363" y="536"/>
                      </a:lnTo>
                      <a:lnTo>
                        <a:pt x="6363" y="529"/>
                      </a:lnTo>
                      <a:lnTo>
                        <a:pt x="6361" y="516"/>
                      </a:lnTo>
                      <a:lnTo>
                        <a:pt x="6360" y="503"/>
                      </a:lnTo>
                      <a:lnTo>
                        <a:pt x="6358" y="496"/>
                      </a:lnTo>
                      <a:lnTo>
                        <a:pt x="6357" y="485"/>
                      </a:lnTo>
                      <a:lnTo>
                        <a:pt x="6352" y="454"/>
                      </a:lnTo>
                      <a:lnTo>
                        <a:pt x="6345" y="412"/>
                      </a:lnTo>
                      <a:lnTo>
                        <a:pt x="6343" y="407"/>
                      </a:lnTo>
                      <a:cubicBezTo>
                        <a:pt x="6342" y="402"/>
                        <a:pt x="6342" y="399"/>
                        <a:pt x="6341" y="397"/>
                      </a:cubicBezTo>
                      <a:cubicBezTo>
                        <a:pt x="6338" y="384"/>
                        <a:pt x="6335" y="374"/>
                        <a:pt x="6332" y="364"/>
                      </a:cubicBezTo>
                      <a:cubicBezTo>
                        <a:pt x="6331" y="359"/>
                        <a:pt x="6330" y="356"/>
                        <a:pt x="6326" y="350"/>
                      </a:cubicBezTo>
                      <a:lnTo>
                        <a:pt x="6325" y="345"/>
                      </a:lnTo>
                      <a:lnTo>
                        <a:pt x="6321" y="336"/>
                      </a:lnTo>
                      <a:lnTo>
                        <a:pt x="6317" y="327"/>
                      </a:lnTo>
                      <a:lnTo>
                        <a:pt x="6309" y="305"/>
                      </a:lnTo>
                      <a:lnTo>
                        <a:pt x="6306" y="299"/>
                      </a:lnTo>
                      <a:cubicBezTo>
                        <a:pt x="6305" y="294"/>
                        <a:pt x="6302" y="289"/>
                        <a:pt x="6300" y="283"/>
                      </a:cubicBezTo>
                      <a:lnTo>
                        <a:pt x="6297" y="276"/>
                      </a:lnTo>
                      <a:lnTo>
                        <a:pt x="6296" y="271"/>
                      </a:lnTo>
                      <a:cubicBezTo>
                        <a:pt x="6295" y="268"/>
                        <a:pt x="6291" y="263"/>
                        <a:pt x="6290" y="259"/>
                      </a:cubicBezTo>
                      <a:lnTo>
                        <a:pt x="6284" y="245"/>
                      </a:lnTo>
                      <a:lnTo>
                        <a:pt x="6278" y="233"/>
                      </a:lnTo>
                      <a:lnTo>
                        <a:pt x="6275" y="227"/>
                      </a:lnTo>
                      <a:cubicBezTo>
                        <a:pt x="6274" y="223"/>
                        <a:pt x="6271" y="219"/>
                        <a:pt x="6269" y="214"/>
                      </a:cubicBezTo>
                      <a:cubicBezTo>
                        <a:pt x="6264" y="206"/>
                        <a:pt x="6259" y="198"/>
                        <a:pt x="6253" y="189"/>
                      </a:cubicBezTo>
                      <a:cubicBezTo>
                        <a:pt x="6247" y="178"/>
                        <a:pt x="6239" y="168"/>
                        <a:pt x="6232" y="158"/>
                      </a:cubicBezTo>
                      <a:lnTo>
                        <a:pt x="6227" y="153"/>
                      </a:lnTo>
                      <a:lnTo>
                        <a:pt x="6223" y="150"/>
                      </a:lnTo>
                      <a:lnTo>
                        <a:pt x="6219" y="145"/>
                      </a:lnTo>
                      <a:lnTo>
                        <a:pt x="6216" y="140"/>
                      </a:lnTo>
                      <a:cubicBezTo>
                        <a:pt x="6212" y="136"/>
                        <a:pt x="6209" y="132"/>
                        <a:pt x="6206" y="129"/>
                      </a:cubicBezTo>
                      <a:lnTo>
                        <a:pt x="6201" y="122"/>
                      </a:lnTo>
                      <a:cubicBezTo>
                        <a:pt x="6198" y="119"/>
                        <a:pt x="6194" y="116"/>
                        <a:pt x="6192" y="114"/>
                      </a:cubicBezTo>
                      <a:lnTo>
                        <a:pt x="6168" y="90"/>
                      </a:lnTo>
                      <a:lnTo>
                        <a:pt x="6163" y="85"/>
                      </a:lnTo>
                      <a:lnTo>
                        <a:pt x="6158" y="80"/>
                      </a:lnTo>
                      <a:cubicBezTo>
                        <a:pt x="6156" y="78"/>
                        <a:pt x="6152" y="74"/>
                        <a:pt x="6149" y="72"/>
                      </a:cubicBezTo>
                      <a:lnTo>
                        <a:pt x="6142" y="67"/>
                      </a:lnTo>
                      <a:cubicBezTo>
                        <a:pt x="6130" y="57"/>
                        <a:pt x="6116" y="48"/>
                        <a:pt x="6104" y="41"/>
                      </a:cubicBezTo>
                      <a:cubicBezTo>
                        <a:pt x="6098" y="37"/>
                        <a:pt x="6093" y="34"/>
                        <a:pt x="6085" y="32"/>
                      </a:cubicBezTo>
                      <a:lnTo>
                        <a:pt x="6079" y="29"/>
                      </a:lnTo>
                      <a:lnTo>
                        <a:pt x="6060" y="22"/>
                      </a:lnTo>
                      <a:cubicBezTo>
                        <a:pt x="6049" y="18"/>
                        <a:pt x="6044" y="17"/>
                        <a:pt x="6039" y="16"/>
                      </a:cubicBezTo>
                      <a:lnTo>
                        <a:pt x="6032" y="13"/>
                      </a:lnTo>
                      <a:cubicBezTo>
                        <a:pt x="6018" y="7"/>
                        <a:pt x="6003" y="5"/>
                        <a:pt x="5991" y="3"/>
                      </a:cubicBezTo>
                      <a:cubicBezTo>
                        <a:pt x="5975" y="1"/>
                        <a:pt x="5960" y="1"/>
                        <a:pt x="594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7" name="Google Shape;6277;p209"/>
                <p:cNvSpPr/>
                <p:nvPr/>
              </p:nvSpPr>
              <p:spPr>
                <a:xfrm>
                  <a:off x="8213420" y="4243587"/>
                  <a:ext cx="344916" cy="314858"/>
                </a:xfrm>
                <a:custGeom>
                  <a:avLst/>
                  <a:gdLst/>
                  <a:ahLst/>
                  <a:cxnLst/>
                  <a:rect l="l" t="t" r="r" b="b"/>
                  <a:pathLst>
                    <a:path w="7126" h="6505" extrusionOk="0">
                      <a:moveTo>
                        <a:pt x="5864" y="0"/>
                      </a:moveTo>
                      <a:lnTo>
                        <a:pt x="5851" y="1"/>
                      </a:lnTo>
                      <a:lnTo>
                        <a:pt x="5842" y="1"/>
                      </a:lnTo>
                      <a:cubicBezTo>
                        <a:pt x="5835" y="1"/>
                        <a:pt x="5828" y="2"/>
                        <a:pt x="5822" y="2"/>
                      </a:cubicBezTo>
                      <a:lnTo>
                        <a:pt x="5791" y="6"/>
                      </a:lnTo>
                      <a:lnTo>
                        <a:pt x="5771" y="11"/>
                      </a:lnTo>
                      <a:lnTo>
                        <a:pt x="5766" y="12"/>
                      </a:lnTo>
                      <a:cubicBezTo>
                        <a:pt x="5751" y="16"/>
                        <a:pt x="5737" y="22"/>
                        <a:pt x="5724" y="27"/>
                      </a:cubicBezTo>
                      <a:lnTo>
                        <a:pt x="5697" y="37"/>
                      </a:lnTo>
                      <a:cubicBezTo>
                        <a:pt x="5692" y="39"/>
                        <a:pt x="5688" y="41"/>
                        <a:pt x="5683" y="44"/>
                      </a:cubicBezTo>
                      <a:lnTo>
                        <a:pt x="5677" y="47"/>
                      </a:lnTo>
                      <a:cubicBezTo>
                        <a:pt x="5666" y="52"/>
                        <a:pt x="5655" y="57"/>
                        <a:pt x="5645" y="62"/>
                      </a:cubicBezTo>
                      <a:lnTo>
                        <a:pt x="5630" y="68"/>
                      </a:lnTo>
                      <a:lnTo>
                        <a:pt x="5615" y="75"/>
                      </a:lnTo>
                      <a:lnTo>
                        <a:pt x="5605" y="81"/>
                      </a:lnTo>
                      <a:lnTo>
                        <a:pt x="5594" y="86"/>
                      </a:lnTo>
                      <a:lnTo>
                        <a:pt x="5580" y="94"/>
                      </a:lnTo>
                      <a:lnTo>
                        <a:pt x="5565" y="101"/>
                      </a:lnTo>
                      <a:cubicBezTo>
                        <a:pt x="5559" y="105"/>
                        <a:pt x="5557" y="106"/>
                        <a:pt x="5553" y="108"/>
                      </a:cubicBezTo>
                      <a:cubicBezTo>
                        <a:pt x="5537" y="117"/>
                        <a:pt x="5521" y="127"/>
                        <a:pt x="5504" y="136"/>
                      </a:cubicBezTo>
                      <a:lnTo>
                        <a:pt x="5501" y="139"/>
                      </a:lnTo>
                      <a:cubicBezTo>
                        <a:pt x="5496" y="141"/>
                        <a:pt x="5493" y="142"/>
                        <a:pt x="5492" y="142"/>
                      </a:cubicBezTo>
                      <a:cubicBezTo>
                        <a:pt x="5486" y="148"/>
                        <a:pt x="5478" y="152"/>
                        <a:pt x="5472" y="157"/>
                      </a:cubicBezTo>
                      <a:lnTo>
                        <a:pt x="5426" y="187"/>
                      </a:lnTo>
                      <a:cubicBezTo>
                        <a:pt x="5415" y="194"/>
                        <a:pt x="5405" y="202"/>
                        <a:pt x="5393" y="209"/>
                      </a:cubicBezTo>
                      <a:lnTo>
                        <a:pt x="5383" y="218"/>
                      </a:lnTo>
                      <a:cubicBezTo>
                        <a:pt x="5363" y="232"/>
                        <a:pt x="5343" y="248"/>
                        <a:pt x="5323" y="264"/>
                      </a:cubicBezTo>
                      <a:cubicBezTo>
                        <a:pt x="5310" y="275"/>
                        <a:pt x="5296" y="289"/>
                        <a:pt x="5281" y="301"/>
                      </a:cubicBezTo>
                      <a:cubicBezTo>
                        <a:pt x="5269" y="314"/>
                        <a:pt x="5254" y="328"/>
                        <a:pt x="5238" y="346"/>
                      </a:cubicBezTo>
                      <a:cubicBezTo>
                        <a:pt x="5224" y="362"/>
                        <a:pt x="5210" y="378"/>
                        <a:pt x="5198" y="395"/>
                      </a:cubicBezTo>
                      <a:cubicBezTo>
                        <a:pt x="5192" y="404"/>
                        <a:pt x="5183" y="413"/>
                        <a:pt x="5177" y="423"/>
                      </a:cubicBezTo>
                      <a:lnTo>
                        <a:pt x="5174" y="426"/>
                      </a:lnTo>
                      <a:cubicBezTo>
                        <a:pt x="5168" y="435"/>
                        <a:pt x="5162" y="443"/>
                        <a:pt x="5157" y="451"/>
                      </a:cubicBezTo>
                      <a:lnTo>
                        <a:pt x="5146" y="467"/>
                      </a:lnTo>
                      <a:lnTo>
                        <a:pt x="5130" y="493"/>
                      </a:lnTo>
                      <a:lnTo>
                        <a:pt x="5114" y="517"/>
                      </a:lnTo>
                      <a:lnTo>
                        <a:pt x="5107" y="528"/>
                      </a:lnTo>
                      <a:lnTo>
                        <a:pt x="5076" y="582"/>
                      </a:lnTo>
                      <a:cubicBezTo>
                        <a:pt x="5070" y="593"/>
                        <a:pt x="5064" y="604"/>
                        <a:pt x="5059" y="615"/>
                      </a:cubicBezTo>
                      <a:lnTo>
                        <a:pt x="5038" y="652"/>
                      </a:lnTo>
                      <a:lnTo>
                        <a:pt x="5030" y="667"/>
                      </a:lnTo>
                      <a:cubicBezTo>
                        <a:pt x="5025" y="676"/>
                        <a:pt x="5020" y="685"/>
                        <a:pt x="5017" y="693"/>
                      </a:cubicBezTo>
                      <a:lnTo>
                        <a:pt x="5011" y="703"/>
                      </a:lnTo>
                      <a:lnTo>
                        <a:pt x="4993" y="738"/>
                      </a:lnTo>
                      <a:lnTo>
                        <a:pt x="4984" y="755"/>
                      </a:lnTo>
                      <a:lnTo>
                        <a:pt x="4976" y="773"/>
                      </a:lnTo>
                      <a:lnTo>
                        <a:pt x="4973" y="779"/>
                      </a:lnTo>
                      <a:lnTo>
                        <a:pt x="4970" y="788"/>
                      </a:lnTo>
                      <a:cubicBezTo>
                        <a:pt x="4960" y="811"/>
                        <a:pt x="4950" y="832"/>
                        <a:pt x="4940" y="856"/>
                      </a:cubicBezTo>
                      <a:cubicBezTo>
                        <a:pt x="4930" y="882"/>
                        <a:pt x="4921" y="909"/>
                        <a:pt x="4914" y="934"/>
                      </a:cubicBezTo>
                      <a:cubicBezTo>
                        <a:pt x="4910" y="945"/>
                        <a:pt x="4906" y="955"/>
                        <a:pt x="4904" y="965"/>
                      </a:cubicBezTo>
                      <a:lnTo>
                        <a:pt x="4900" y="981"/>
                      </a:lnTo>
                      <a:lnTo>
                        <a:pt x="4896" y="996"/>
                      </a:lnTo>
                      <a:cubicBezTo>
                        <a:pt x="4894" y="1006"/>
                        <a:pt x="4891" y="1016"/>
                        <a:pt x="4890" y="1026"/>
                      </a:cubicBezTo>
                      <a:lnTo>
                        <a:pt x="4884" y="1053"/>
                      </a:lnTo>
                      <a:lnTo>
                        <a:pt x="4877" y="1085"/>
                      </a:lnTo>
                      <a:cubicBezTo>
                        <a:pt x="4872" y="1107"/>
                        <a:pt x="4868" y="1129"/>
                        <a:pt x="4863" y="1150"/>
                      </a:cubicBezTo>
                      <a:lnTo>
                        <a:pt x="4858" y="1174"/>
                      </a:lnTo>
                      <a:cubicBezTo>
                        <a:pt x="4857" y="1177"/>
                        <a:pt x="4857" y="1180"/>
                        <a:pt x="4857" y="1185"/>
                      </a:cubicBezTo>
                      <a:cubicBezTo>
                        <a:pt x="4854" y="1198"/>
                        <a:pt x="4853" y="1208"/>
                        <a:pt x="4850" y="1219"/>
                      </a:cubicBezTo>
                      <a:cubicBezTo>
                        <a:pt x="4848" y="1236"/>
                        <a:pt x="4844" y="1253"/>
                        <a:pt x="4841" y="1269"/>
                      </a:cubicBezTo>
                      <a:lnTo>
                        <a:pt x="4838" y="1289"/>
                      </a:lnTo>
                      <a:lnTo>
                        <a:pt x="4837" y="1299"/>
                      </a:lnTo>
                      <a:lnTo>
                        <a:pt x="4829" y="1346"/>
                      </a:lnTo>
                      <a:cubicBezTo>
                        <a:pt x="4826" y="1370"/>
                        <a:pt x="4822" y="1394"/>
                        <a:pt x="4818" y="1417"/>
                      </a:cubicBezTo>
                      <a:cubicBezTo>
                        <a:pt x="4816" y="1434"/>
                        <a:pt x="4813" y="1449"/>
                        <a:pt x="4812" y="1466"/>
                      </a:cubicBezTo>
                      <a:lnTo>
                        <a:pt x="4808" y="1484"/>
                      </a:lnTo>
                      <a:cubicBezTo>
                        <a:pt x="4807" y="1495"/>
                        <a:pt x="4806" y="1504"/>
                        <a:pt x="4805" y="1512"/>
                      </a:cubicBezTo>
                      <a:lnTo>
                        <a:pt x="4802" y="1532"/>
                      </a:lnTo>
                      <a:cubicBezTo>
                        <a:pt x="4801" y="1540"/>
                        <a:pt x="4801" y="1547"/>
                        <a:pt x="4800" y="1553"/>
                      </a:cubicBezTo>
                      <a:cubicBezTo>
                        <a:pt x="4798" y="1562"/>
                        <a:pt x="4796" y="1569"/>
                        <a:pt x="4793" y="1576"/>
                      </a:cubicBezTo>
                      <a:lnTo>
                        <a:pt x="4788" y="1587"/>
                      </a:lnTo>
                      <a:cubicBezTo>
                        <a:pt x="4787" y="1589"/>
                        <a:pt x="4786" y="1593"/>
                        <a:pt x="4783" y="1597"/>
                      </a:cubicBezTo>
                      <a:lnTo>
                        <a:pt x="4778" y="1597"/>
                      </a:lnTo>
                      <a:cubicBezTo>
                        <a:pt x="4767" y="1593"/>
                        <a:pt x="4764" y="1591"/>
                        <a:pt x="4761" y="1589"/>
                      </a:cubicBezTo>
                      <a:cubicBezTo>
                        <a:pt x="4759" y="1588"/>
                        <a:pt x="4756" y="1587"/>
                        <a:pt x="4754" y="1584"/>
                      </a:cubicBezTo>
                      <a:lnTo>
                        <a:pt x="4736" y="1574"/>
                      </a:lnTo>
                      <a:lnTo>
                        <a:pt x="4731" y="1571"/>
                      </a:lnTo>
                      <a:cubicBezTo>
                        <a:pt x="4719" y="1563"/>
                        <a:pt x="4706" y="1555"/>
                        <a:pt x="4692" y="1547"/>
                      </a:cubicBezTo>
                      <a:cubicBezTo>
                        <a:pt x="4684" y="1542"/>
                        <a:pt x="4677" y="1538"/>
                        <a:pt x="4667" y="1535"/>
                      </a:cubicBezTo>
                      <a:lnTo>
                        <a:pt x="4657" y="1530"/>
                      </a:lnTo>
                      <a:cubicBezTo>
                        <a:pt x="4651" y="1525"/>
                        <a:pt x="4646" y="1522"/>
                        <a:pt x="4639" y="1520"/>
                      </a:cubicBezTo>
                      <a:cubicBezTo>
                        <a:pt x="4632" y="1516"/>
                        <a:pt x="4626" y="1514"/>
                        <a:pt x="4620" y="1511"/>
                      </a:cubicBezTo>
                      <a:cubicBezTo>
                        <a:pt x="4594" y="1500"/>
                        <a:pt x="4565" y="1486"/>
                        <a:pt x="4538" y="1476"/>
                      </a:cubicBezTo>
                      <a:lnTo>
                        <a:pt x="4533" y="1475"/>
                      </a:lnTo>
                      <a:cubicBezTo>
                        <a:pt x="4527" y="1473"/>
                        <a:pt x="4522" y="1471"/>
                        <a:pt x="4515" y="1470"/>
                      </a:cubicBezTo>
                      <a:lnTo>
                        <a:pt x="4502" y="1466"/>
                      </a:lnTo>
                      <a:lnTo>
                        <a:pt x="4492" y="1464"/>
                      </a:lnTo>
                      <a:cubicBezTo>
                        <a:pt x="4488" y="1463"/>
                        <a:pt x="4483" y="1461"/>
                        <a:pt x="4479" y="1461"/>
                      </a:cubicBezTo>
                      <a:lnTo>
                        <a:pt x="4471" y="1459"/>
                      </a:lnTo>
                      <a:cubicBezTo>
                        <a:pt x="4466" y="1458"/>
                        <a:pt x="4460" y="1455"/>
                        <a:pt x="4455" y="1455"/>
                      </a:cubicBezTo>
                      <a:lnTo>
                        <a:pt x="4446" y="1454"/>
                      </a:lnTo>
                      <a:cubicBezTo>
                        <a:pt x="4436" y="1453"/>
                        <a:pt x="4424" y="1450"/>
                        <a:pt x="4414" y="1449"/>
                      </a:cubicBezTo>
                      <a:lnTo>
                        <a:pt x="4405" y="1448"/>
                      </a:lnTo>
                      <a:cubicBezTo>
                        <a:pt x="4402" y="1448"/>
                        <a:pt x="4400" y="1448"/>
                        <a:pt x="4397" y="1447"/>
                      </a:cubicBezTo>
                      <a:lnTo>
                        <a:pt x="4389" y="1447"/>
                      </a:lnTo>
                      <a:lnTo>
                        <a:pt x="4380" y="1445"/>
                      </a:lnTo>
                      <a:cubicBezTo>
                        <a:pt x="4374" y="1445"/>
                        <a:pt x="4368" y="1444"/>
                        <a:pt x="4361" y="1444"/>
                      </a:cubicBezTo>
                      <a:lnTo>
                        <a:pt x="4343" y="1443"/>
                      </a:lnTo>
                      <a:cubicBezTo>
                        <a:pt x="4334" y="1443"/>
                        <a:pt x="4324" y="1442"/>
                        <a:pt x="4316" y="1442"/>
                      </a:cubicBezTo>
                      <a:lnTo>
                        <a:pt x="4286" y="1442"/>
                      </a:lnTo>
                      <a:cubicBezTo>
                        <a:pt x="4278" y="1442"/>
                        <a:pt x="4271" y="1442"/>
                        <a:pt x="4262" y="1440"/>
                      </a:cubicBezTo>
                      <a:lnTo>
                        <a:pt x="4209" y="1440"/>
                      </a:lnTo>
                      <a:cubicBezTo>
                        <a:pt x="4194" y="1440"/>
                        <a:pt x="4178" y="1442"/>
                        <a:pt x="4163" y="1443"/>
                      </a:cubicBezTo>
                      <a:cubicBezTo>
                        <a:pt x="4155" y="1443"/>
                        <a:pt x="4148" y="1444"/>
                        <a:pt x="4141" y="1444"/>
                      </a:cubicBezTo>
                      <a:cubicBezTo>
                        <a:pt x="4134" y="1444"/>
                        <a:pt x="4129" y="1445"/>
                        <a:pt x="4126" y="1445"/>
                      </a:cubicBezTo>
                      <a:lnTo>
                        <a:pt x="4105" y="1448"/>
                      </a:lnTo>
                      <a:lnTo>
                        <a:pt x="4090" y="1449"/>
                      </a:lnTo>
                      <a:cubicBezTo>
                        <a:pt x="4087" y="1449"/>
                        <a:pt x="4082" y="1450"/>
                        <a:pt x="4080" y="1450"/>
                      </a:cubicBezTo>
                      <a:lnTo>
                        <a:pt x="4075" y="1452"/>
                      </a:lnTo>
                      <a:lnTo>
                        <a:pt x="4070" y="1453"/>
                      </a:lnTo>
                      <a:lnTo>
                        <a:pt x="4061" y="1454"/>
                      </a:lnTo>
                      <a:cubicBezTo>
                        <a:pt x="4048" y="1458"/>
                        <a:pt x="4036" y="1459"/>
                        <a:pt x="4026" y="1461"/>
                      </a:cubicBezTo>
                      <a:lnTo>
                        <a:pt x="4010" y="1465"/>
                      </a:lnTo>
                      <a:lnTo>
                        <a:pt x="3995" y="1468"/>
                      </a:lnTo>
                      <a:lnTo>
                        <a:pt x="3990" y="1469"/>
                      </a:lnTo>
                      <a:cubicBezTo>
                        <a:pt x="3985" y="1470"/>
                        <a:pt x="3982" y="1470"/>
                        <a:pt x="3977" y="1471"/>
                      </a:cubicBezTo>
                      <a:lnTo>
                        <a:pt x="3956" y="1478"/>
                      </a:lnTo>
                      <a:lnTo>
                        <a:pt x="3925" y="1485"/>
                      </a:lnTo>
                      <a:cubicBezTo>
                        <a:pt x="3912" y="1489"/>
                        <a:pt x="3900" y="1494"/>
                        <a:pt x="3887" y="1497"/>
                      </a:cubicBezTo>
                      <a:lnTo>
                        <a:pt x="3854" y="1507"/>
                      </a:lnTo>
                      <a:cubicBezTo>
                        <a:pt x="3848" y="1509"/>
                        <a:pt x="3845" y="1510"/>
                        <a:pt x="3843" y="1511"/>
                      </a:cubicBezTo>
                      <a:lnTo>
                        <a:pt x="3789" y="1531"/>
                      </a:lnTo>
                      <a:lnTo>
                        <a:pt x="3774" y="1537"/>
                      </a:lnTo>
                      <a:lnTo>
                        <a:pt x="3763" y="1541"/>
                      </a:lnTo>
                      <a:cubicBezTo>
                        <a:pt x="3757" y="1543"/>
                        <a:pt x="3751" y="1546"/>
                        <a:pt x="3746" y="1548"/>
                      </a:cubicBezTo>
                      <a:lnTo>
                        <a:pt x="3736" y="1552"/>
                      </a:lnTo>
                      <a:cubicBezTo>
                        <a:pt x="3699" y="1568"/>
                        <a:pt x="3658" y="1587"/>
                        <a:pt x="3613" y="1612"/>
                      </a:cubicBezTo>
                      <a:cubicBezTo>
                        <a:pt x="3577" y="1631"/>
                        <a:pt x="3541" y="1654"/>
                        <a:pt x="3503" y="1681"/>
                      </a:cubicBezTo>
                      <a:cubicBezTo>
                        <a:pt x="3468" y="1706"/>
                        <a:pt x="3432" y="1734"/>
                        <a:pt x="3398" y="1764"/>
                      </a:cubicBezTo>
                      <a:cubicBezTo>
                        <a:pt x="3382" y="1779"/>
                        <a:pt x="3366" y="1794"/>
                        <a:pt x="3350" y="1810"/>
                      </a:cubicBezTo>
                      <a:cubicBezTo>
                        <a:pt x="3334" y="1825"/>
                        <a:pt x="3318" y="1842"/>
                        <a:pt x="3303" y="1859"/>
                      </a:cubicBezTo>
                      <a:cubicBezTo>
                        <a:pt x="3285" y="1877"/>
                        <a:pt x="3269" y="1896"/>
                        <a:pt x="3252" y="1914"/>
                      </a:cubicBezTo>
                      <a:lnTo>
                        <a:pt x="3202" y="1972"/>
                      </a:lnTo>
                      <a:lnTo>
                        <a:pt x="3179" y="1999"/>
                      </a:lnTo>
                      <a:lnTo>
                        <a:pt x="3175" y="2004"/>
                      </a:lnTo>
                      <a:lnTo>
                        <a:pt x="3156" y="2027"/>
                      </a:lnTo>
                      <a:lnTo>
                        <a:pt x="3114" y="2081"/>
                      </a:lnTo>
                      <a:lnTo>
                        <a:pt x="3103" y="2096"/>
                      </a:lnTo>
                      <a:lnTo>
                        <a:pt x="3096" y="2104"/>
                      </a:lnTo>
                      <a:cubicBezTo>
                        <a:pt x="3078" y="2128"/>
                        <a:pt x="3063" y="2149"/>
                        <a:pt x="3051" y="2170"/>
                      </a:cubicBezTo>
                      <a:cubicBezTo>
                        <a:pt x="3042" y="2181"/>
                        <a:pt x="3037" y="2194"/>
                        <a:pt x="3031" y="2205"/>
                      </a:cubicBezTo>
                      <a:lnTo>
                        <a:pt x="3025" y="2217"/>
                      </a:lnTo>
                      <a:lnTo>
                        <a:pt x="3022" y="2222"/>
                      </a:lnTo>
                      <a:lnTo>
                        <a:pt x="3020" y="2230"/>
                      </a:lnTo>
                      <a:lnTo>
                        <a:pt x="3017" y="2236"/>
                      </a:lnTo>
                      <a:cubicBezTo>
                        <a:pt x="3015" y="2241"/>
                        <a:pt x="3011" y="2246"/>
                        <a:pt x="3010" y="2252"/>
                      </a:cubicBezTo>
                      <a:lnTo>
                        <a:pt x="3002" y="2271"/>
                      </a:lnTo>
                      <a:lnTo>
                        <a:pt x="3001" y="2274"/>
                      </a:lnTo>
                      <a:lnTo>
                        <a:pt x="2999" y="2279"/>
                      </a:lnTo>
                      <a:lnTo>
                        <a:pt x="2995" y="2290"/>
                      </a:lnTo>
                      <a:lnTo>
                        <a:pt x="2992" y="2298"/>
                      </a:lnTo>
                      <a:cubicBezTo>
                        <a:pt x="2989" y="2309"/>
                        <a:pt x="2985" y="2319"/>
                        <a:pt x="2982" y="2331"/>
                      </a:cubicBezTo>
                      <a:cubicBezTo>
                        <a:pt x="2980" y="2341"/>
                        <a:pt x="2975" y="2353"/>
                        <a:pt x="2971" y="2364"/>
                      </a:cubicBezTo>
                      <a:cubicBezTo>
                        <a:pt x="2969" y="2370"/>
                        <a:pt x="2968" y="2377"/>
                        <a:pt x="2966" y="2384"/>
                      </a:cubicBezTo>
                      <a:lnTo>
                        <a:pt x="2965" y="2391"/>
                      </a:lnTo>
                      <a:lnTo>
                        <a:pt x="2963" y="2398"/>
                      </a:lnTo>
                      <a:cubicBezTo>
                        <a:pt x="2961" y="2403"/>
                        <a:pt x="2960" y="2408"/>
                        <a:pt x="2959" y="2412"/>
                      </a:cubicBezTo>
                      <a:lnTo>
                        <a:pt x="2951" y="2447"/>
                      </a:lnTo>
                      <a:lnTo>
                        <a:pt x="2950" y="2454"/>
                      </a:lnTo>
                      <a:lnTo>
                        <a:pt x="2949" y="2463"/>
                      </a:lnTo>
                      <a:cubicBezTo>
                        <a:pt x="2927" y="2443"/>
                        <a:pt x="2904" y="2426"/>
                        <a:pt x="2883" y="2406"/>
                      </a:cubicBezTo>
                      <a:cubicBezTo>
                        <a:pt x="2858" y="2386"/>
                        <a:pt x="2834" y="2367"/>
                        <a:pt x="2809" y="2349"/>
                      </a:cubicBezTo>
                      <a:cubicBezTo>
                        <a:pt x="2780" y="2330"/>
                        <a:pt x="2752" y="2312"/>
                        <a:pt x="2729" y="2299"/>
                      </a:cubicBezTo>
                      <a:cubicBezTo>
                        <a:pt x="2677" y="2267"/>
                        <a:pt x="2619" y="2238"/>
                        <a:pt x="2559" y="2212"/>
                      </a:cubicBezTo>
                      <a:cubicBezTo>
                        <a:pt x="2505" y="2190"/>
                        <a:pt x="2446" y="2169"/>
                        <a:pt x="2379" y="2151"/>
                      </a:cubicBezTo>
                      <a:cubicBezTo>
                        <a:pt x="2348" y="2143"/>
                        <a:pt x="2317" y="2135"/>
                        <a:pt x="2286" y="2129"/>
                      </a:cubicBezTo>
                      <a:cubicBezTo>
                        <a:pt x="2248" y="2120"/>
                        <a:pt x="2216" y="2115"/>
                        <a:pt x="2186" y="2109"/>
                      </a:cubicBezTo>
                      <a:cubicBezTo>
                        <a:pt x="2153" y="2104"/>
                        <a:pt x="2122" y="2103"/>
                        <a:pt x="2095" y="2102"/>
                      </a:cubicBezTo>
                      <a:cubicBezTo>
                        <a:pt x="2083" y="2102"/>
                        <a:pt x="2069" y="2101"/>
                        <a:pt x="2057" y="2101"/>
                      </a:cubicBezTo>
                      <a:cubicBezTo>
                        <a:pt x="2034" y="2101"/>
                        <a:pt x="2012" y="2102"/>
                        <a:pt x="1991" y="2102"/>
                      </a:cubicBezTo>
                      <a:cubicBezTo>
                        <a:pt x="1924" y="2106"/>
                        <a:pt x="1857" y="2118"/>
                        <a:pt x="1794" y="2129"/>
                      </a:cubicBezTo>
                      <a:cubicBezTo>
                        <a:pt x="1739" y="2139"/>
                        <a:pt x="1681" y="2155"/>
                        <a:pt x="1606" y="2176"/>
                      </a:cubicBezTo>
                      <a:cubicBezTo>
                        <a:pt x="1601" y="2178"/>
                        <a:pt x="1595" y="2180"/>
                        <a:pt x="1590" y="2181"/>
                      </a:cubicBezTo>
                      <a:lnTo>
                        <a:pt x="1550" y="2196"/>
                      </a:lnTo>
                      <a:lnTo>
                        <a:pt x="1506" y="2211"/>
                      </a:lnTo>
                      <a:lnTo>
                        <a:pt x="1460" y="2227"/>
                      </a:lnTo>
                      <a:lnTo>
                        <a:pt x="1439" y="2235"/>
                      </a:lnTo>
                      <a:cubicBezTo>
                        <a:pt x="1434" y="2236"/>
                        <a:pt x="1430" y="2238"/>
                        <a:pt x="1424" y="2240"/>
                      </a:cubicBezTo>
                      <a:lnTo>
                        <a:pt x="1415" y="2243"/>
                      </a:lnTo>
                      <a:cubicBezTo>
                        <a:pt x="1399" y="2250"/>
                        <a:pt x="1380" y="2258"/>
                        <a:pt x="1364" y="2264"/>
                      </a:cubicBezTo>
                      <a:cubicBezTo>
                        <a:pt x="1307" y="2288"/>
                        <a:pt x="1249" y="2314"/>
                        <a:pt x="1190" y="2345"/>
                      </a:cubicBezTo>
                      <a:cubicBezTo>
                        <a:pt x="1135" y="2374"/>
                        <a:pt x="1078" y="2407"/>
                        <a:pt x="1022" y="2444"/>
                      </a:cubicBezTo>
                      <a:cubicBezTo>
                        <a:pt x="996" y="2462"/>
                        <a:pt x="970" y="2479"/>
                        <a:pt x="945" y="2499"/>
                      </a:cubicBezTo>
                      <a:cubicBezTo>
                        <a:pt x="917" y="2519"/>
                        <a:pt x="890" y="2540"/>
                        <a:pt x="864" y="2561"/>
                      </a:cubicBezTo>
                      <a:lnTo>
                        <a:pt x="828" y="2591"/>
                      </a:lnTo>
                      <a:lnTo>
                        <a:pt x="824" y="2593"/>
                      </a:lnTo>
                      <a:cubicBezTo>
                        <a:pt x="819" y="2598"/>
                        <a:pt x="814" y="2603"/>
                        <a:pt x="809" y="2607"/>
                      </a:cubicBezTo>
                      <a:lnTo>
                        <a:pt x="787" y="2626"/>
                      </a:lnTo>
                      <a:lnTo>
                        <a:pt x="751" y="2658"/>
                      </a:lnTo>
                      <a:lnTo>
                        <a:pt x="715" y="2690"/>
                      </a:lnTo>
                      <a:lnTo>
                        <a:pt x="709" y="2695"/>
                      </a:lnTo>
                      <a:cubicBezTo>
                        <a:pt x="699" y="2704"/>
                        <a:pt x="692" y="2710"/>
                        <a:pt x="683" y="2719"/>
                      </a:cubicBezTo>
                      <a:lnTo>
                        <a:pt x="653" y="2748"/>
                      </a:lnTo>
                      <a:lnTo>
                        <a:pt x="625" y="2778"/>
                      </a:lnTo>
                      <a:lnTo>
                        <a:pt x="597" y="2805"/>
                      </a:lnTo>
                      <a:lnTo>
                        <a:pt x="571" y="2832"/>
                      </a:lnTo>
                      <a:lnTo>
                        <a:pt x="564" y="2840"/>
                      </a:lnTo>
                      <a:lnTo>
                        <a:pt x="548" y="2856"/>
                      </a:lnTo>
                      <a:lnTo>
                        <a:pt x="533" y="2874"/>
                      </a:lnTo>
                      <a:cubicBezTo>
                        <a:pt x="510" y="2897"/>
                        <a:pt x="488" y="2923"/>
                        <a:pt x="467" y="2949"/>
                      </a:cubicBezTo>
                      <a:cubicBezTo>
                        <a:pt x="430" y="2995"/>
                        <a:pt x="392" y="3044"/>
                        <a:pt x="355" y="3101"/>
                      </a:cubicBezTo>
                      <a:cubicBezTo>
                        <a:pt x="325" y="3149"/>
                        <a:pt x="296" y="3200"/>
                        <a:pt x="261" y="3271"/>
                      </a:cubicBezTo>
                      <a:cubicBezTo>
                        <a:pt x="246" y="3299"/>
                        <a:pt x="234" y="3328"/>
                        <a:pt x="221" y="3356"/>
                      </a:cubicBezTo>
                      <a:cubicBezTo>
                        <a:pt x="206" y="3386"/>
                        <a:pt x="194" y="3417"/>
                        <a:pt x="182" y="3448"/>
                      </a:cubicBezTo>
                      <a:cubicBezTo>
                        <a:pt x="175" y="3467"/>
                        <a:pt x="169" y="3483"/>
                        <a:pt x="163" y="3502"/>
                      </a:cubicBezTo>
                      <a:lnTo>
                        <a:pt x="158" y="3515"/>
                      </a:lnTo>
                      <a:lnTo>
                        <a:pt x="142" y="3558"/>
                      </a:lnTo>
                      <a:lnTo>
                        <a:pt x="127" y="3601"/>
                      </a:lnTo>
                      <a:cubicBezTo>
                        <a:pt x="124" y="3608"/>
                        <a:pt x="123" y="3611"/>
                        <a:pt x="122" y="3615"/>
                      </a:cubicBezTo>
                      <a:lnTo>
                        <a:pt x="119" y="3625"/>
                      </a:lnTo>
                      <a:lnTo>
                        <a:pt x="117" y="3636"/>
                      </a:lnTo>
                      <a:lnTo>
                        <a:pt x="95" y="3709"/>
                      </a:lnTo>
                      <a:lnTo>
                        <a:pt x="90" y="3725"/>
                      </a:lnTo>
                      <a:cubicBezTo>
                        <a:pt x="86" y="3737"/>
                        <a:pt x="83" y="3749"/>
                        <a:pt x="79" y="3760"/>
                      </a:cubicBezTo>
                      <a:cubicBezTo>
                        <a:pt x="75" y="3775"/>
                        <a:pt x="71" y="3787"/>
                        <a:pt x="69" y="3801"/>
                      </a:cubicBezTo>
                      <a:cubicBezTo>
                        <a:pt x="61" y="3832"/>
                        <a:pt x="54" y="3864"/>
                        <a:pt x="47" y="3895"/>
                      </a:cubicBezTo>
                      <a:cubicBezTo>
                        <a:pt x="40" y="3929"/>
                        <a:pt x="34" y="3963"/>
                        <a:pt x="29" y="3998"/>
                      </a:cubicBezTo>
                      <a:cubicBezTo>
                        <a:pt x="24" y="4030"/>
                        <a:pt x="21" y="4061"/>
                        <a:pt x="18" y="4094"/>
                      </a:cubicBezTo>
                      <a:cubicBezTo>
                        <a:pt x="16" y="4106"/>
                        <a:pt x="15" y="4120"/>
                        <a:pt x="14" y="4131"/>
                      </a:cubicBezTo>
                      <a:lnTo>
                        <a:pt x="10" y="4176"/>
                      </a:lnTo>
                      <a:lnTo>
                        <a:pt x="7" y="4224"/>
                      </a:lnTo>
                      <a:lnTo>
                        <a:pt x="5" y="4233"/>
                      </a:lnTo>
                      <a:cubicBezTo>
                        <a:pt x="4" y="4245"/>
                        <a:pt x="4" y="4259"/>
                        <a:pt x="3" y="4271"/>
                      </a:cubicBezTo>
                      <a:lnTo>
                        <a:pt x="2" y="4313"/>
                      </a:lnTo>
                      <a:lnTo>
                        <a:pt x="0" y="4357"/>
                      </a:lnTo>
                      <a:lnTo>
                        <a:pt x="0" y="4374"/>
                      </a:lnTo>
                      <a:lnTo>
                        <a:pt x="0" y="4420"/>
                      </a:lnTo>
                      <a:cubicBezTo>
                        <a:pt x="2" y="4436"/>
                        <a:pt x="3" y="4451"/>
                        <a:pt x="5" y="4468"/>
                      </a:cubicBezTo>
                      <a:cubicBezTo>
                        <a:pt x="8" y="4485"/>
                        <a:pt x="13" y="4502"/>
                        <a:pt x="16" y="4518"/>
                      </a:cubicBezTo>
                      <a:cubicBezTo>
                        <a:pt x="23" y="4548"/>
                        <a:pt x="30" y="4578"/>
                        <a:pt x="40" y="4610"/>
                      </a:cubicBezTo>
                      <a:cubicBezTo>
                        <a:pt x="45" y="4625"/>
                        <a:pt x="50" y="4640"/>
                        <a:pt x="55" y="4655"/>
                      </a:cubicBezTo>
                      <a:lnTo>
                        <a:pt x="57" y="4661"/>
                      </a:lnTo>
                      <a:lnTo>
                        <a:pt x="61" y="4673"/>
                      </a:lnTo>
                      <a:cubicBezTo>
                        <a:pt x="70" y="4697"/>
                        <a:pt x="77" y="4722"/>
                        <a:pt x="86" y="4746"/>
                      </a:cubicBezTo>
                      <a:lnTo>
                        <a:pt x="102" y="4794"/>
                      </a:lnTo>
                      <a:lnTo>
                        <a:pt x="112" y="4825"/>
                      </a:lnTo>
                      <a:lnTo>
                        <a:pt x="124" y="4856"/>
                      </a:lnTo>
                      <a:lnTo>
                        <a:pt x="127" y="4861"/>
                      </a:lnTo>
                      <a:lnTo>
                        <a:pt x="147" y="4914"/>
                      </a:lnTo>
                      <a:lnTo>
                        <a:pt x="162" y="4951"/>
                      </a:lnTo>
                      <a:lnTo>
                        <a:pt x="168" y="4967"/>
                      </a:lnTo>
                      <a:lnTo>
                        <a:pt x="174" y="4985"/>
                      </a:lnTo>
                      <a:cubicBezTo>
                        <a:pt x="175" y="4988"/>
                        <a:pt x="177" y="4992"/>
                        <a:pt x="178" y="4995"/>
                      </a:cubicBezTo>
                      <a:lnTo>
                        <a:pt x="200" y="5047"/>
                      </a:lnTo>
                      <a:lnTo>
                        <a:pt x="231" y="5120"/>
                      </a:lnTo>
                      <a:lnTo>
                        <a:pt x="237" y="5135"/>
                      </a:lnTo>
                      <a:cubicBezTo>
                        <a:pt x="240" y="5141"/>
                        <a:pt x="242" y="5147"/>
                        <a:pt x="246" y="5155"/>
                      </a:cubicBezTo>
                      <a:cubicBezTo>
                        <a:pt x="252" y="5168"/>
                        <a:pt x="260" y="5180"/>
                        <a:pt x="265" y="5192"/>
                      </a:cubicBezTo>
                      <a:cubicBezTo>
                        <a:pt x="289" y="5239"/>
                        <a:pt x="313" y="5285"/>
                        <a:pt x="340" y="5328"/>
                      </a:cubicBezTo>
                      <a:cubicBezTo>
                        <a:pt x="365" y="5368"/>
                        <a:pt x="394" y="5408"/>
                        <a:pt x="430" y="5450"/>
                      </a:cubicBezTo>
                      <a:cubicBezTo>
                        <a:pt x="457" y="5485"/>
                        <a:pt x="491" y="5521"/>
                        <a:pt x="535" y="5563"/>
                      </a:cubicBezTo>
                      <a:cubicBezTo>
                        <a:pt x="574" y="5603"/>
                        <a:pt x="615" y="5639"/>
                        <a:pt x="656" y="5672"/>
                      </a:cubicBezTo>
                      <a:cubicBezTo>
                        <a:pt x="675" y="5688"/>
                        <a:pt x="695" y="5704"/>
                        <a:pt x="718" y="5719"/>
                      </a:cubicBezTo>
                      <a:cubicBezTo>
                        <a:pt x="726" y="5726"/>
                        <a:pt x="734" y="5732"/>
                        <a:pt x="744" y="5739"/>
                      </a:cubicBezTo>
                      <a:lnTo>
                        <a:pt x="749" y="5743"/>
                      </a:lnTo>
                      <a:lnTo>
                        <a:pt x="752" y="5745"/>
                      </a:lnTo>
                      <a:cubicBezTo>
                        <a:pt x="759" y="5749"/>
                        <a:pt x="764" y="5754"/>
                        <a:pt x="771" y="5758"/>
                      </a:cubicBezTo>
                      <a:lnTo>
                        <a:pt x="773" y="5759"/>
                      </a:lnTo>
                      <a:lnTo>
                        <a:pt x="775" y="5760"/>
                      </a:lnTo>
                      <a:lnTo>
                        <a:pt x="844" y="5807"/>
                      </a:lnTo>
                      <a:lnTo>
                        <a:pt x="888" y="5836"/>
                      </a:lnTo>
                      <a:cubicBezTo>
                        <a:pt x="888" y="5836"/>
                        <a:pt x="889" y="5837"/>
                        <a:pt x="890" y="5837"/>
                      </a:cubicBezTo>
                      <a:lnTo>
                        <a:pt x="891" y="5839"/>
                      </a:lnTo>
                      <a:cubicBezTo>
                        <a:pt x="894" y="5842"/>
                        <a:pt x="896" y="5843"/>
                        <a:pt x="899" y="5845"/>
                      </a:cubicBezTo>
                      <a:lnTo>
                        <a:pt x="903" y="5847"/>
                      </a:lnTo>
                      <a:cubicBezTo>
                        <a:pt x="916" y="5855"/>
                        <a:pt x="929" y="5862"/>
                        <a:pt x="942" y="5868"/>
                      </a:cubicBezTo>
                      <a:lnTo>
                        <a:pt x="1014" y="5908"/>
                      </a:lnTo>
                      <a:lnTo>
                        <a:pt x="1022" y="5913"/>
                      </a:lnTo>
                      <a:lnTo>
                        <a:pt x="1033" y="5918"/>
                      </a:lnTo>
                      <a:lnTo>
                        <a:pt x="1061" y="5930"/>
                      </a:lnTo>
                      <a:lnTo>
                        <a:pt x="1101" y="5950"/>
                      </a:lnTo>
                      <a:lnTo>
                        <a:pt x="1141" y="5969"/>
                      </a:lnTo>
                      <a:cubicBezTo>
                        <a:pt x="1151" y="5973"/>
                        <a:pt x="1161" y="5976"/>
                        <a:pt x="1169" y="5981"/>
                      </a:cubicBezTo>
                      <a:lnTo>
                        <a:pt x="1182" y="5986"/>
                      </a:lnTo>
                      <a:lnTo>
                        <a:pt x="1243" y="6010"/>
                      </a:lnTo>
                      <a:lnTo>
                        <a:pt x="1267" y="6021"/>
                      </a:lnTo>
                      <a:lnTo>
                        <a:pt x="1272" y="6023"/>
                      </a:lnTo>
                      <a:cubicBezTo>
                        <a:pt x="1276" y="6025"/>
                        <a:pt x="1279" y="6026"/>
                        <a:pt x="1282" y="6027"/>
                      </a:cubicBezTo>
                      <a:lnTo>
                        <a:pt x="1287" y="6028"/>
                      </a:lnTo>
                      <a:cubicBezTo>
                        <a:pt x="1297" y="6035"/>
                        <a:pt x="1307" y="6042"/>
                        <a:pt x="1318" y="6049"/>
                      </a:cubicBezTo>
                      <a:cubicBezTo>
                        <a:pt x="1327" y="6054"/>
                        <a:pt x="1334" y="6059"/>
                        <a:pt x="1343" y="6064"/>
                      </a:cubicBezTo>
                      <a:lnTo>
                        <a:pt x="1354" y="6071"/>
                      </a:lnTo>
                      <a:lnTo>
                        <a:pt x="1367" y="6078"/>
                      </a:lnTo>
                      <a:lnTo>
                        <a:pt x="1385" y="6090"/>
                      </a:lnTo>
                      <a:lnTo>
                        <a:pt x="1400" y="6099"/>
                      </a:lnTo>
                      <a:lnTo>
                        <a:pt x="1423" y="6113"/>
                      </a:lnTo>
                      <a:cubicBezTo>
                        <a:pt x="1442" y="6125"/>
                        <a:pt x="1460" y="6135"/>
                        <a:pt x="1480" y="6146"/>
                      </a:cubicBezTo>
                      <a:cubicBezTo>
                        <a:pt x="1493" y="6155"/>
                        <a:pt x="1507" y="6164"/>
                        <a:pt x="1521" y="6171"/>
                      </a:cubicBezTo>
                      <a:cubicBezTo>
                        <a:pt x="1527" y="6175"/>
                        <a:pt x="1533" y="6177"/>
                        <a:pt x="1539" y="6181"/>
                      </a:cubicBezTo>
                      <a:lnTo>
                        <a:pt x="1544" y="6184"/>
                      </a:lnTo>
                      <a:lnTo>
                        <a:pt x="1553" y="6190"/>
                      </a:lnTo>
                      <a:cubicBezTo>
                        <a:pt x="1560" y="6193"/>
                        <a:pt x="1569" y="6197"/>
                        <a:pt x="1575" y="6201"/>
                      </a:cubicBezTo>
                      <a:lnTo>
                        <a:pt x="1584" y="6206"/>
                      </a:lnTo>
                      <a:cubicBezTo>
                        <a:pt x="1609" y="6218"/>
                        <a:pt x="1635" y="6232"/>
                        <a:pt x="1658" y="6243"/>
                      </a:cubicBezTo>
                      <a:cubicBezTo>
                        <a:pt x="1696" y="6262"/>
                        <a:pt x="1739" y="6278"/>
                        <a:pt x="1790" y="6299"/>
                      </a:cubicBezTo>
                      <a:lnTo>
                        <a:pt x="1796" y="6301"/>
                      </a:lnTo>
                      <a:lnTo>
                        <a:pt x="1801" y="6303"/>
                      </a:lnTo>
                      <a:lnTo>
                        <a:pt x="1818" y="6308"/>
                      </a:lnTo>
                      <a:lnTo>
                        <a:pt x="1835" y="6313"/>
                      </a:lnTo>
                      <a:lnTo>
                        <a:pt x="1869" y="6325"/>
                      </a:lnTo>
                      <a:lnTo>
                        <a:pt x="1904" y="6336"/>
                      </a:lnTo>
                      <a:lnTo>
                        <a:pt x="1928" y="6344"/>
                      </a:lnTo>
                      <a:lnTo>
                        <a:pt x="1931" y="6345"/>
                      </a:lnTo>
                      <a:lnTo>
                        <a:pt x="1936" y="6346"/>
                      </a:lnTo>
                      <a:lnTo>
                        <a:pt x="2037" y="6372"/>
                      </a:lnTo>
                      <a:lnTo>
                        <a:pt x="2058" y="6377"/>
                      </a:lnTo>
                      <a:lnTo>
                        <a:pt x="2064" y="6378"/>
                      </a:lnTo>
                      <a:lnTo>
                        <a:pt x="2069" y="6380"/>
                      </a:lnTo>
                      <a:cubicBezTo>
                        <a:pt x="2072" y="6381"/>
                        <a:pt x="2074" y="6381"/>
                        <a:pt x="2077" y="6381"/>
                      </a:cubicBezTo>
                      <a:lnTo>
                        <a:pt x="2080" y="6382"/>
                      </a:lnTo>
                      <a:cubicBezTo>
                        <a:pt x="2105" y="6387"/>
                        <a:pt x="2129" y="6393"/>
                        <a:pt x="2153" y="6398"/>
                      </a:cubicBezTo>
                      <a:lnTo>
                        <a:pt x="2176" y="6403"/>
                      </a:lnTo>
                      <a:lnTo>
                        <a:pt x="2201" y="6408"/>
                      </a:lnTo>
                      <a:lnTo>
                        <a:pt x="2208" y="6409"/>
                      </a:lnTo>
                      <a:cubicBezTo>
                        <a:pt x="2214" y="6411"/>
                        <a:pt x="2223" y="6412"/>
                        <a:pt x="2229" y="6413"/>
                      </a:cubicBezTo>
                      <a:lnTo>
                        <a:pt x="2237" y="6414"/>
                      </a:lnTo>
                      <a:lnTo>
                        <a:pt x="2304" y="6426"/>
                      </a:lnTo>
                      <a:lnTo>
                        <a:pt x="2371" y="6438"/>
                      </a:lnTo>
                      <a:cubicBezTo>
                        <a:pt x="2377" y="6439"/>
                        <a:pt x="2384" y="6440"/>
                        <a:pt x="2391" y="6442"/>
                      </a:cubicBezTo>
                      <a:lnTo>
                        <a:pt x="2460" y="6452"/>
                      </a:lnTo>
                      <a:lnTo>
                        <a:pt x="2492" y="6457"/>
                      </a:lnTo>
                      <a:lnTo>
                        <a:pt x="2530" y="6464"/>
                      </a:lnTo>
                      <a:lnTo>
                        <a:pt x="2537" y="6465"/>
                      </a:lnTo>
                      <a:cubicBezTo>
                        <a:pt x="2544" y="6466"/>
                        <a:pt x="2551" y="6468"/>
                        <a:pt x="2557" y="6468"/>
                      </a:cubicBezTo>
                      <a:lnTo>
                        <a:pt x="2685" y="6483"/>
                      </a:lnTo>
                      <a:cubicBezTo>
                        <a:pt x="2698" y="6485"/>
                        <a:pt x="2714" y="6486"/>
                        <a:pt x="2728" y="6488"/>
                      </a:cubicBezTo>
                      <a:lnTo>
                        <a:pt x="2733" y="6488"/>
                      </a:lnTo>
                      <a:lnTo>
                        <a:pt x="2747" y="6489"/>
                      </a:lnTo>
                      <a:lnTo>
                        <a:pt x="2758" y="6490"/>
                      </a:lnTo>
                      <a:cubicBezTo>
                        <a:pt x="2805" y="6494"/>
                        <a:pt x="2853" y="6497"/>
                        <a:pt x="2901" y="6501"/>
                      </a:cubicBezTo>
                      <a:cubicBezTo>
                        <a:pt x="2906" y="6501"/>
                        <a:pt x="2912" y="6501"/>
                        <a:pt x="2917" y="6502"/>
                      </a:cubicBezTo>
                      <a:cubicBezTo>
                        <a:pt x="2927" y="6504"/>
                        <a:pt x="2937" y="6504"/>
                        <a:pt x="2948" y="6504"/>
                      </a:cubicBezTo>
                      <a:lnTo>
                        <a:pt x="2958" y="6504"/>
                      </a:lnTo>
                      <a:cubicBezTo>
                        <a:pt x="2984" y="6505"/>
                        <a:pt x="3009" y="6505"/>
                        <a:pt x="3035" y="6505"/>
                      </a:cubicBezTo>
                      <a:cubicBezTo>
                        <a:pt x="3064" y="6505"/>
                        <a:pt x="3093" y="6505"/>
                        <a:pt x="3121" y="6504"/>
                      </a:cubicBezTo>
                      <a:cubicBezTo>
                        <a:pt x="3169" y="6502"/>
                        <a:pt x="3216" y="6500"/>
                        <a:pt x="3267" y="6494"/>
                      </a:cubicBezTo>
                      <a:cubicBezTo>
                        <a:pt x="3291" y="6491"/>
                        <a:pt x="3314" y="6489"/>
                        <a:pt x="3339" y="6486"/>
                      </a:cubicBezTo>
                      <a:cubicBezTo>
                        <a:pt x="3367" y="6483"/>
                        <a:pt x="3396" y="6479"/>
                        <a:pt x="3423" y="6474"/>
                      </a:cubicBezTo>
                      <a:cubicBezTo>
                        <a:pt x="3462" y="6468"/>
                        <a:pt x="3502" y="6459"/>
                        <a:pt x="3541" y="6453"/>
                      </a:cubicBezTo>
                      <a:lnTo>
                        <a:pt x="3572" y="6448"/>
                      </a:lnTo>
                      <a:lnTo>
                        <a:pt x="3607" y="6442"/>
                      </a:lnTo>
                      <a:lnTo>
                        <a:pt x="3641" y="6435"/>
                      </a:lnTo>
                      <a:lnTo>
                        <a:pt x="3654" y="6433"/>
                      </a:lnTo>
                      <a:cubicBezTo>
                        <a:pt x="3660" y="6432"/>
                        <a:pt x="3665" y="6430"/>
                        <a:pt x="3672" y="6429"/>
                      </a:cubicBezTo>
                      <a:lnTo>
                        <a:pt x="3751" y="6412"/>
                      </a:lnTo>
                      <a:lnTo>
                        <a:pt x="3793" y="6403"/>
                      </a:lnTo>
                      <a:lnTo>
                        <a:pt x="3811" y="6399"/>
                      </a:lnTo>
                      <a:cubicBezTo>
                        <a:pt x="3830" y="6396"/>
                        <a:pt x="3849" y="6391"/>
                        <a:pt x="3866" y="6386"/>
                      </a:cubicBezTo>
                      <a:lnTo>
                        <a:pt x="4004" y="6352"/>
                      </a:lnTo>
                      <a:cubicBezTo>
                        <a:pt x="4017" y="6350"/>
                        <a:pt x="4029" y="6346"/>
                        <a:pt x="4040" y="6344"/>
                      </a:cubicBezTo>
                      <a:cubicBezTo>
                        <a:pt x="4041" y="6344"/>
                        <a:pt x="4042" y="6342"/>
                        <a:pt x="4045" y="6342"/>
                      </a:cubicBezTo>
                      <a:lnTo>
                        <a:pt x="4055" y="6340"/>
                      </a:lnTo>
                      <a:lnTo>
                        <a:pt x="4073" y="6335"/>
                      </a:lnTo>
                      <a:lnTo>
                        <a:pt x="4142" y="6315"/>
                      </a:lnTo>
                      <a:lnTo>
                        <a:pt x="4211" y="6295"/>
                      </a:lnTo>
                      <a:lnTo>
                        <a:pt x="4219" y="6293"/>
                      </a:lnTo>
                      <a:cubicBezTo>
                        <a:pt x="4225" y="6291"/>
                        <a:pt x="4230" y="6290"/>
                        <a:pt x="4233" y="6288"/>
                      </a:cubicBezTo>
                      <a:lnTo>
                        <a:pt x="4258" y="6279"/>
                      </a:lnTo>
                      <a:lnTo>
                        <a:pt x="4282" y="6272"/>
                      </a:lnTo>
                      <a:lnTo>
                        <a:pt x="4344" y="6251"/>
                      </a:lnTo>
                      <a:lnTo>
                        <a:pt x="4402" y="6232"/>
                      </a:lnTo>
                      <a:lnTo>
                        <a:pt x="4489" y="6202"/>
                      </a:lnTo>
                      <a:lnTo>
                        <a:pt x="4545" y="6182"/>
                      </a:lnTo>
                      <a:lnTo>
                        <a:pt x="4577" y="6171"/>
                      </a:lnTo>
                      <a:lnTo>
                        <a:pt x="4642" y="6149"/>
                      </a:lnTo>
                      <a:lnTo>
                        <a:pt x="4698" y="6130"/>
                      </a:lnTo>
                      <a:lnTo>
                        <a:pt x="4755" y="6110"/>
                      </a:lnTo>
                      <a:lnTo>
                        <a:pt x="4786" y="6100"/>
                      </a:lnTo>
                      <a:cubicBezTo>
                        <a:pt x="4791" y="6099"/>
                        <a:pt x="4794" y="6097"/>
                        <a:pt x="4799" y="6095"/>
                      </a:cubicBezTo>
                      <a:lnTo>
                        <a:pt x="4806" y="6093"/>
                      </a:lnTo>
                      <a:lnTo>
                        <a:pt x="4916" y="6048"/>
                      </a:lnTo>
                      <a:lnTo>
                        <a:pt x="4928" y="6042"/>
                      </a:lnTo>
                      <a:cubicBezTo>
                        <a:pt x="4941" y="6037"/>
                        <a:pt x="4954" y="6032"/>
                        <a:pt x="4967" y="6026"/>
                      </a:cubicBezTo>
                      <a:lnTo>
                        <a:pt x="5066" y="5979"/>
                      </a:lnTo>
                      <a:cubicBezTo>
                        <a:pt x="5081" y="5970"/>
                        <a:pt x="5097" y="5963"/>
                        <a:pt x="5113" y="5955"/>
                      </a:cubicBezTo>
                      <a:cubicBezTo>
                        <a:pt x="5123" y="5951"/>
                        <a:pt x="5127" y="5949"/>
                        <a:pt x="5132" y="5946"/>
                      </a:cubicBezTo>
                      <a:lnTo>
                        <a:pt x="5200" y="5912"/>
                      </a:lnTo>
                      <a:lnTo>
                        <a:pt x="5307" y="5856"/>
                      </a:lnTo>
                      <a:cubicBezTo>
                        <a:pt x="5321" y="5848"/>
                        <a:pt x="5338" y="5839"/>
                        <a:pt x="5354" y="5831"/>
                      </a:cubicBezTo>
                      <a:lnTo>
                        <a:pt x="5390" y="5812"/>
                      </a:lnTo>
                      <a:cubicBezTo>
                        <a:pt x="5424" y="5794"/>
                        <a:pt x="5457" y="5778"/>
                        <a:pt x="5491" y="5759"/>
                      </a:cubicBezTo>
                      <a:cubicBezTo>
                        <a:pt x="5522" y="5743"/>
                        <a:pt x="5554" y="5727"/>
                        <a:pt x="5585" y="5711"/>
                      </a:cubicBezTo>
                      <a:cubicBezTo>
                        <a:pt x="5605" y="5700"/>
                        <a:pt x="5625" y="5690"/>
                        <a:pt x="5644" y="5680"/>
                      </a:cubicBezTo>
                      <a:lnTo>
                        <a:pt x="5667" y="5667"/>
                      </a:lnTo>
                      <a:cubicBezTo>
                        <a:pt x="5704" y="5647"/>
                        <a:pt x="5742" y="5625"/>
                        <a:pt x="5780" y="5605"/>
                      </a:cubicBezTo>
                      <a:lnTo>
                        <a:pt x="5798" y="5593"/>
                      </a:lnTo>
                      <a:lnTo>
                        <a:pt x="5805" y="5589"/>
                      </a:lnTo>
                      <a:lnTo>
                        <a:pt x="5823" y="5578"/>
                      </a:lnTo>
                      <a:lnTo>
                        <a:pt x="5870" y="5548"/>
                      </a:lnTo>
                      <a:cubicBezTo>
                        <a:pt x="5883" y="5542"/>
                        <a:pt x="5889" y="5538"/>
                        <a:pt x="5896" y="5533"/>
                      </a:cubicBezTo>
                      <a:lnTo>
                        <a:pt x="5956" y="5494"/>
                      </a:lnTo>
                      <a:lnTo>
                        <a:pt x="5968" y="5485"/>
                      </a:lnTo>
                      <a:lnTo>
                        <a:pt x="5981" y="5477"/>
                      </a:lnTo>
                      <a:lnTo>
                        <a:pt x="5991" y="5472"/>
                      </a:lnTo>
                      <a:lnTo>
                        <a:pt x="6014" y="5454"/>
                      </a:lnTo>
                      <a:lnTo>
                        <a:pt x="6039" y="5436"/>
                      </a:lnTo>
                      <a:lnTo>
                        <a:pt x="6061" y="5419"/>
                      </a:lnTo>
                      <a:lnTo>
                        <a:pt x="6081" y="5404"/>
                      </a:lnTo>
                      <a:cubicBezTo>
                        <a:pt x="6090" y="5398"/>
                        <a:pt x="6099" y="5392"/>
                        <a:pt x="6106" y="5384"/>
                      </a:cubicBezTo>
                      <a:lnTo>
                        <a:pt x="6112" y="5379"/>
                      </a:lnTo>
                      <a:lnTo>
                        <a:pt x="6205" y="5306"/>
                      </a:lnTo>
                      <a:cubicBezTo>
                        <a:pt x="6207" y="5305"/>
                        <a:pt x="6209" y="5304"/>
                        <a:pt x="6210" y="5302"/>
                      </a:cubicBezTo>
                      <a:lnTo>
                        <a:pt x="6214" y="5299"/>
                      </a:lnTo>
                      <a:lnTo>
                        <a:pt x="6231" y="5285"/>
                      </a:lnTo>
                      <a:lnTo>
                        <a:pt x="6261" y="5260"/>
                      </a:lnTo>
                      <a:lnTo>
                        <a:pt x="6290" y="5234"/>
                      </a:lnTo>
                      <a:lnTo>
                        <a:pt x="6339" y="5193"/>
                      </a:lnTo>
                      <a:lnTo>
                        <a:pt x="6343" y="5189"/>
                      </a:lnTo>
                      <a:cubicBezTo>
                        <a:pt x="6347" y="5186"/>
                        <a:pt x="6352" y="5181"/>
                        <a:pt x="6356" y="5177"/>
                      </a:cubicBezTo>
                      <a:lnTo>
                        <a:pt x="6404" y="5134"/>
                      </a:lnTo>
                      <a:lnTo>
                        <a:pt x="6451" y="5089"/>
                      </a:lnTo>
                      <a:lnTo>
                        <a:pt x="6470" y="5070"/>
                      </a:lnTo>
                      <a:lnTo>
                        <a:pt x="6487" y="5053"/>
                      </a:lnTo>
                      <a:lnTo>
                        <a:pt x="6495" y="5044"/>
                      </a:lnTo>
                      <a:lnTo>
                        <a:pt x="6501" y="5039"/>
                      </a:lnTo>
                      <a:lnTo>
                        <a:pt x="6506" y="5034"/>
                      </a:lnTo>
                      <a:lnTo>
                        <a:pt x="6553" y="4987"/>
                      </a:lnTo>
                      <a:lnTo>
                        <a:pt x="6600" y="4939"/>
                      </a:lnTo>
                      <a:lnTo>
                        <a:pt x="6615" y="4924"/>
                      </a:lnTo>
                      <a:lnTo>
                        <a:pt x="6665" y="4868"/>
                      </a:lnTo>
                      <a:lnTo>
                        <a:pt x="6703" y="4827"/>
                      </a:lnTo>
                      <a:cubicBezTo>
                        <a:pt x="6710" y="4820"/>
                        <a:pt x="6718" y="4812"/>
                        <a:pt x="6724" y="4804"/>
                      </a:cubicBezTo>
                      <a:lnTo>
                        <a:pt x="6728" y="4799"/>
                      </a:lnTo>
                      <a:cubicBezTo>
                        <a:pt x="6745" y="4780"/>
                        <a:pt x="6760" y="4759"/>
                        <a:pt x="6777" y="4735"/>
                      </a:cubicBezTo>
                      <a:cubicBezTo>
                        <a:pt x="6787" y="4722"/>
                        <a:pt x="6797" y="4707"/>
                        <a:pt x="6807" y="4691"/>
                      </a:cubicBezTo>
                      <a:lnTo>
                        <a:pt x="6812" y="4684"/>
                      </a:lnTo>
                      <a:cubicBezTo>
                        <a:pt x="6821" y="4671"/>
                        <a:pt x="6830" y="4657"/>
                        <a:pt x="6837" y="4643"/>
                      </a:cubicBezTo>
                      <a:lnTo>
                        <a:pt x="6854" y="4616"/>
                      </a:lnTo>
                      <a:lnTo>
                        <a:pt x="6871" y="4589"/>
                      </a:lnTo>
                      <a:lnTo>
                        <a:pt x="6882" y="4573"/>
                      </a:lnTo>
                      <a:lnTo>
                        <a:pt x="6898" y="4544"/>
                      </a:lnTo>
                      <a:lnTo>
                        <a:pt x="6913" y="4517"/>
                      </a:lnTo>
                      <a:lnTo>
                        <a:pt x="6925" y="4498"/>
                      </a:lnTo>
                      <a:lnTo>
                        <a:pt x="6929" y="4491"/>
                      </a:lnTo>
                      <a:cubicBezTo>
                        <a:pt x="6935" y="4480"/>
                        <a:pt x="6943" y="4468"/>
                        <a:pt x="6950" y="4457"/>
                      </a:cubicBezTo>
                      <a:lnTo>
                        <a:pt x="6957" y="4445"/>
                      </a:lnTo>
                      <a:lnTo>
                        <a:pt x="6965" y="4432"/>
                      </a:lnTo>
                      <a:lnTo>
                        <a:pt x="6970" y="4423"/>
                      </a:lnTo>
                      <a:lnTo>
                        <a:pt x="6974" y="4416"/>
                      </a:lnTo>
                      <a:cubicBezTo>
                        <a:pt x="6975" y="4414"/>
                        <a:pt x="6977" y="4411"/>
                        <a:pt x="6979" y="4409"/>
                      </a:cubicBezTo>
                      <a:cubicBezTo>
                        <a:pt x="6985" y="4399"/>
                        <a:pt x="6990" y="4388"/>
                        <a:pt x="6993" y="4378"/>
                      </a:cubicBezTo>
                      <a:lnTo>
                        <a:pt x="6996" y="4373"/>
                      </a:lnTo>
                      <a:lnTo>
                        <a:pt x="7001" y="4363"/>
                      </a:lnTo>
                      <a:lnTo>
                        <a:pt x="7008" y="4343"/>
                      </a:lnTo>
                      <a:lnTo>
                        <a:pt x="7011" y="4337"/>
                      </a:lnTo>
                      <a:cubicBezTo>
                        <a:pt x="7015" y="4329"/>
                        <a:pt x="7017" y="4323"/>
                        <a:pt x="7021" y="4315"/>
                      </a:cubicBezTo>
                      <a:lnTo>
                        <a:pt x="7023" y="4308"/>
                      </a:lnTo>
                      <a:cubicBezTo>
                        <a:pt x="7027" y="4301"/>
                        <a:pt x="7029" y="4292"/>
                        <a:pt x="7032" y="4284"/>
                      </a:cubicBezTo>
                      <a:lnTo>
                        <a:pt x="7034" y="4279"/>
                      </a:lnTo>
                      <a:lnTo>
                        <a:pt x="7038" y="4266"/>
                      </a:lnTo>
                      <a:cubicBezTo>
                        <a:pt x="7039" y="4261"/>
                        <a:pt x="7042" y="4256"/>
                        <a:pt x="7043" y="4251"/>
                      </a:cubicBezTo>
                      <a:lnTo>
                        <a:pt x="7044" y="4246"/>
                      </a:lnTo>
                      <a:lnTo>
                        <a:pt x="7048" y="4233"/>
                      </a:lnTo>
                      <a:lnTo>
                        <a:pt x="7053" y="4219"/>
                      </a:lnTo>
                      <a:cubicBezTo>
                        <a:pt x="7053" y="4215"/>
                        <a:pt x="7054" y="4213"/>
                        <a:pt x="7054" y="4212"/>
                      </a:cubicBezTo>
                      <a:lnTo>
                        <a:pt x="7058" y="4197"/>
                      </a:lnTo>
                      <a:cubicBezTo>
                        <a:pt x="7060" y="4187"/>
                        <a:pt x="7063" y="4176"/>
                        <a:pt x="7065" y="4164"/>
                      </a:cubicBezTo>
                      <a:cubicBezTo>
                        <a:pt x="7065" y="4162"/>
                        <a:pt x="7067" y="4159"/>
                        <a:pt x="7067" y="4157"/>
                      </a:cubicBezTo>
                      <a:lnTo>
                        <a:pt x="7069" y="4142"/>
                      </a:lnTo>
                      <a:lnTo>
                        <a:pt x="7074" y="4114"/>
                      </a:lnTo>
                      <a:lnTo>
                        <a:pt x="7077" y="4100"/>
                      </a:lnTo>
                      <a:lnTo>
                        <a:pt x="7079" y="4086"/>
                      </a:lnTo>
                      <a:lnTo>
                        <a:pt x="7080" y="4078"/>
                      </a:lnTo>
                      <a:lnTo>
                        <a:pt x="7082" y="4073"/>
                      </a:lnTo>
                      <a:cubicBezTo>
                        <a:pt x="7084" y="4060"/>
                        <a:pt x="7085" y="4048"/>
                        <a:pt x="7088" y="4035"/>
                      </a:cubicBezTo>
                      <a:cubicBezTo>
                        <a:pt x="7094" y="3989"/>
                        <a:pt x="7096" y="3939"/>
                        <a:pt x="7098" y="3883"/>
                      </a:cubicBezTo>
                      <a:cubicBezTo>
                        <a:pt x="7098" y="3840"/>
                        <a:pt x="7096" y="3798"/>
                        <a:pt x="7091" y="3759"/>
                      </a:cubicBezTo>
                      <a:cubicBezTo>
                        <a:pt x="7089" y="3740"/>
                        <a:pt x="7084" y="3720"/>
                        <a:pt x="7080" y="3699"/>
                      </a:cubicBezTo>
                      <a:cubicBezTo>
                        <a:pt x="7077" y="3683"/>
                        <a:pt x="7073" y="3668"/>
                        <a:pt x="7068" y="3652"/>
                      </a:cubicBezTo>
                      <a:cubicBezTo>
                        <a:pt x="7063" y="3636"/>
                        <a:pt x="7057" y="3618"/>
                        <a:pt x="7047" y="3601"/>
                      </a:cubicBezTo>
                      <a:cubicBezTo>
                        <a:pt x="7041" y="3587"/>
                        <a:pt x="7033" y="3575"/>
                        <a:pt x="7022" y="3559"/>
                      </a:cubicBezTo>
                      <a:cubicBezTo>
                        <a:pt x="7016" y="3553"/>
                        <a:pt x="7012" y="3548"/>
                        <a:pt x="7007" y="3543"/>
                      </a:cubicBezTo>
                      <a:cubicBezTo>
                        <a:pt x="7002" y="3538"/>
                        <a:pt x="6997" y="3533"/>
                        <a:pt x="6992" y="3529"/>
                      </a:cubicBezTo>
                      <a:cubicBezTo>
                        <a:pt x="6985" y="3522"/>
                        <a:pt x="6979" y="3518"/>
                        <a:pt x="6972" y="3514"/>
                      </a:cubicBezTo>
                      <a:cubicBezTo>
                        <a:pt x="6966" y="3510"/>
                        <a:pt x="6960" y="3507"/>
                        <a:pt x="6954" y="3504"/>
                      </a:cubicBezTo>
                      <a:cubicBezTo>
                        <a:pt x="6940" y="3498"/>
                        <a:pt x="6926" y="3497"/>
                        <a:pt x="6913" y="3494"/>
                      </a:cubicBezTo>
                      <a:cubicBezTo>
                        <a:pt x="6905" y="3492"/>
                        <a:pt x="6902" y="3492"/>
                        <a:pt x="6897" y="3492"/>
                      </a:cubicBezTo>
                      <a:lnTo>
                        <a:pt x="6846" y="3492"/>
                      </a:lnTo>
                      <a:cubicBezTo>
                        <a:pt x="6840" y="3492"/>
                        <a:pt x="6836" y="3492"/>
                        <a:pt x="6831" y="3494"/>
                      </a:cubicBezTo>
                      <a:cubicBezTo>
                        <a:pt x="6818" y="3495"/>
                        <a:pt x="6811" y="3497"/>
                        <a:pt x="6801" y="3498"/>
                      </a:cubicBezTo>
                      <a:cubicBezTo>
                        <a:pt x="6789" y="3499"/>
                        <a:pt x="6775" y="3503"/>
                        <a:pt x="6759" y="3507"/>
                      </a:cubicBezTo>
                      <a:cubicBezTo>
                        <a:pt x="6748" y="3510"/>
                        <a:pt x="6737" y="3514"/>
                        <a:pt x="6725" y="3519"/>
                      </a:cubicBezTo>
                      <a:cubicBezTo>
                        <a:pt x="6732" y="3514"/>
                        <a:pt x="6738" y="3508"/>
                        <a:pt x="6744" y="3502"/>
                      </a:cubicBezTo>
                      <a:cubicBezTo>
                        <a:pt x="6754" y="3489"/>
                        <a:pt x="6763" y="3479"/>
                        <a:pt x="6773" y="3468"/>
                      </a:cubicBezTo>
                      <a:cubicBezTo>
                        <a:pt x="6784" y="3455"/>
                        <a:pt x="6795" y="3442"/>
                        <a:pt x="6805" y="3430"/>
                      </a:cubicBezTo>
                      <a:lnTo>
                        <a:pt x="6820" y="3411"/>
                      </a:lnTo>
                      <a:cubicBezTo>
                        <a:pt x="6823" y="3406"/>
                        <a:pt x="6827" y="3401"/>
                        <a:pt x="6830" y="3397"/>
                      </a:cubicBezTo>
                      <a:lnTo>
                        <a:pt x="6835" y="3389"/>
                      </a:lnTo>
                      <a:cubicBezTo>
                        <a:pt x="6837" y="3385"/>
                        <a:pt x="6840" y="3381"/>
                        <a:pt x="6843" y="3376"/>
                      </a:cubicBezTo>
                      <a:lnTo>
                        <a:pt x="6847" y="3373"/>
                      </a:lnTo>
                      <a:lnTo>
                        <a:pt x="6852" y="3365"/>
                      </a:lnTo>
                      <a:cubicBezTo>
                        <a:pt x="6856" y="3360"/>
                        <a:pt x="6858" y="3354"/>
                        <a:pt x="6862" y="3348"/>
                      </a:cubicBezTo>
                      <a:lnTo>
                        <a:pt x="6867" y="3340"/>
                      </a:lnTo>
                      <a:cubicBezTo>
                        <a:pt x="6869" y="3337"/>
                        <a:pt x="6872" y="3333"/>
                        <a:pt x="6873" y="3330"/>
                      </a:cubicBezTo>
                      <a:cubicBezTo>
                        <a:pt x="6878" y="3319"/>
                        <a:pt x="6885" y="3311"/>
                        <a:pt x="6890" y="3301"/>
                      </a:cubicBezTo>
                      <a:cubicBezTo>
                        <a:pt x="6897" y="3289"/>
                        <a:pt x="6903" y="3276"/>
                        <a:pt x="6909" y="3265"/>
                      </a:cubicBezTo>
                      <a:lnTo>
                        <a:pt x="6913" y="3257"/>
                      </a:lnTo>
                      <a:lnTo>
                        <a:pt x="6916" y="3251"/>
                      </a:lnTo>
                      <a:lnTo>
                        <a:pt x="6920" y="3244"/>
                      </a:lnTo>
                      <a:cubicBezTo>
                        <a:pt x="6925" y="3232"/>
                        <a:pt x="6930" y="3222"/>
                        <a:pt x="6935" y="3210"/>
                      </a:cubicBezTo>
                      <a:lnTo>
                        <a:pt x="6946" y="3188"/>
                      </a:lnTo>
                      <a:cubicBezTo>
                        <a:pt x="6948" y="3185"/>
                        <a:pt x="6950" y="3182"/>
                        <a:pt x="6951" y="3178"/>
                      </a:cubicBezTo>
                      <a:lnTo>
                        <a:pt x="6952" y="3174"/>
                      </a:lnTo>
                      <a:lnTo>
                        <a:pt x="6965" y="3143"/>
                      </a:lnTo>
                      <a:lnTo>
                        <a:pt x="6977" y="3112"/>
                      </a:lnTo>
                      <a:cubicBezTo>
                        <a:pt x="6980" y="3107"/>
                        <a:pt x="6981" y="3103"/>
                        <a:pt x="6985" y="3098"/>
                      </a:cubicBezTo>
                      <a:lnTo>
                        <a:pt x="6988" y="3091"/>
                      </a:lnTo>
                      <a:lnTo>
                        <a:pt x="6993" y="3077"/>
                      </a:lnTo>
                      <a:lnTo>
                        <a:pt x="7019" y="3014"/>
                      </a:lnTo>
                      <a:cubicBezTo>
                        <a:pt x="7023" y="3005"/>
                        <a:pt x="7026" y="2998"/>
                        <a:pt x="7028" y="2990"/>
                      </a:cubicBezTo>
                      <a:lnTo>
                        <a:pt x="7031" y="2982"/>
                      </a:lnTo>
                      <a:lnTo>
                        <a:pt x="7049" y="2926"/>
                      </a:lnTo>
                      <a:lnTo>
                        <a:pt x="7055" y="2912"/>
                      </a:lnTo>
                      <a:cubicBezTo>
                        <a:pt x="7058" y="2904"/>
                        <a:pt x="7060" y="2897"/>
                        <a:pt x="7063" y="2890"/>
                      </a:cubicBezTo>
                      <a:lnTo>
                        <a:pt x="7065" y="2884"/>
                      </a:lnTo>
                      <a:lnTo>
                        <a:pt x="7075" y="2850"/>
                      </a:lnTo>
                      <a:lnTo>
                        <a:pt x="7085" y="2817"/>
                      </a:lnTo>
                      <a:cubicBezTo>
                        <a:pt x="7089" y="2808"/>
                        <a:pt x="7091" y="2797"/>
                        <a:pt x="7094" y="2788"/>
                      </a:cubicBezTo>
                      <a:lnTo>
                        <a:pt x="7096" y="2782"/>
                      </a:lnTo>
                      <a:cubicBezTo>
                        <a:pt x="7101" y="2763"/>
                        <a:pt x="7105" y="2743"/>
                        <a:pt x="7110" y="2719"/>
                      </a:cubicBezTo>
                      <a:cubicBezTo>
                        <a:pt x="7113" y="2704"/>
                        <a:pt x="7115" y="2688"/>
                        <a:pt x="7116" y="2671"/>
                      </a:cubicBezTo>
                      <a:lnTo>
                        <a:pt x="7118" y="2658"/>
                      </a:lnTo>
                      <a:lnTo>
                        <a:pt x="7119" y="2648"/>
                      </a:lnTo>
                      <a:cubicBezTo>
                        <a:pt x="7119" y="2644"/>
                        <a:pt x="7120" y="2639"/>
                        <a:pt x="7120" y="2635"/>
                      </a:cubicBezTo>
                      <a:cubicBezTo>
                        <a:pt x="7122" y="2623"/>
                        <a:pt x="7122" y="2613"/>
                        <a:pt x="7124" y="2602"/>
                      </a:cubicBezTo>
                      <a:cubicBezTo>
                        <a:pt x="7124" y="2593"/>
                        <a:pt x="7125" y="2587"/>
                        <a:pt x="7125" y="2580"/>
                      </a:cubicBezTo>
                      <a:lnTo>
                        <a:pt x="7125" y="2573"/>
                      </a:lnTo>
                      <a:lnTo>
                        <a:pt x="7125" y="2567"/>
                      </a:lnTo>
                      <a:lnTo>
                        <a:pt x="7125" y="2557"/>
                      </a:lnTo>
                      <a:lnTo>
                        <a:pt x="7125" y="2547"/>
                      </a:lnTo>
                      <a:lnTo>
                        <a:pt x="7125" y="2537"/>
                      </a:lnTo>
                      <a:cubicBezTo>
                        <a:pt x="7125" y="2523"/>
                        <a:pt x="7126" y="2510"/>
                        <a:pt x="7126" y="2496"/>
                      </a:cubicBezTo>
                      <a:cubicBezTo>
                        <a:pt x="7114" y="2473"/>
                        <a:pt x="7113" y="2449"/>
                        <a:pt x="7112" y="2428"/>
                      </a:cubicBezTo>
                      <a:cubicBezTo>
                        <a:pt x="7110" y="2416"/>
                        <a:pt x="7109" y="2403"/>
                        <a:pt x="7107" y="2392"/>
                      </a:cubicBezTo>
                      <a:cubicBezTo>
                        <a:pt x="7105" y="2380"/>
                        <a:pt x="7103" y="2371"/>
                        <a:pt x="7100" y="2361"/>
                      </a:cubicBezTo>
                      <a:lnTo>
                        <a:pt x="7098" y="2350"/>
                      </a:lnTo>
                      <a:lnTo>
                        <a:pt x="7097" y="2345"/>
                      </a:lnTo>
                      <a:cubicBezTo>
                        <a:pt x="7094" y="2339"/>
                        <a:pt x="7092" y="2331"/>
                        <a:pt x="7089" y="2325"/>
                      </a:cubicBezTo>
                      <a:cubicBezTo>
                        <a:pt x="7088" y="2321"/>
                        <a:pt x="7084" y="2315"/>
                        <a:pt x="7082" y="2312"/>
                      </a:cubicBezTo>
                      <a:cubicBezTo>
                        <a:pt x="7076" y="2302"/>
                        <a:pt x="7072" y="2298"/>
                        <a:pt x="7067" y="2293"/>
                      </a:cubicBezTo>
                      <a:lnTo>
                        <a:pt x="7062" y="2288"/>
                      </a:lnTo>
                      <a:cubicBezTo>
                        <a:pt x="7054" y="2281"/>
                        <a:pt x="7048" y="2277"/>
                        <a:pt x="7043" y="2273"/>
                      </a:cubicBezTo>
                      <a:cubicBezTo>
                        <a:pt x="7037" y="2269"/>
                        <a:pt x="7032" y="2266"/>
                        <a:pt x="7026" y="2263"/>
                      </a:cubicBezTo>
                      <a:cubicBezTo>
                        <a:pt x="7015" y="2258"/>
                        <a:pt x="7007" y="2256"/>
                        <a:pt x="7001" y="2253"/>
                      </a:cubicBezTo>
                      <a:cubicBezTo>
                        <a:pt x="6991" y="2250"/>
                        <a:pt x="6984" y="2248"/>
                        <a:pt x="6976" y="2247"/>
                      </a:cubicBezTo>
                      <a:cubicBezTo>
                        <a:pt x="6960" y="2245"/>
                        <a:pt x="6950" y="2245"/>
                        <a:pt x="6938" y="2245"/>
                      </a:cubicBezTo>
                      <a:cubicBezTo>
                        <a:pt x="6927" y="2245"/>
                        <a:pt x="6917" y="2246"/>
                        <a:pt x="6904" y="2248"/>
                      </a:cubicBezTo>
                      <a:cubicBezTo>
                        <a:pt x="6898" y="2250"/>
                        <a:pt x="6892" y="2252"/>
                        <a:pt x="6886" y="2254"/>
                      </a:cubicBezTo>
                      <a:lnTo>
                        <a:pt x="6878" y="2256"/>
                      </a:lnTo>
                      <a:cubicBezTo>
                        <a:pt x="6858" y="2261"/>
                        <a:pt x="6837" y="2267"/>
                        <a:pt x="6814" y="2277"/>
                      </a:cubicBezTo>
                      <a:cubicBezTo>
                        <a:pt x="6775" y="2292"/>
                        <a:pt x="6739" y="2310"/>
                        <a:pt x="6693" y="2339"/>
                      </a:cubicBezTo>
                      <a:cubicBezTo>
                        <a:pt x="6677" y="2349"/>
                        <a:pt x="6661" y="2361"/>
                        <a:pt x="6646" y="2371"/>
                      </a:cubicBezTo>
                      <a:lnTo>
                        <a:pt x="6639" y="2377"/>
                      </a:lnTo>
                      <a:lnTo>
                        <a:pt x="6626" y="2385"/>
                      </a:lnTo>
                      <a:lnTo>
                        <a:pt x="6608" y="2398"/>
                      </a:lnTo>
                      <a:lnTo>
                        <a:pt x="6584" y="2415"/>
                      </a:lnTo>
                      <a:lnTo>
                        <a:pt x="6561" y="2432"/>
                      </a:lnTo>
                      <a:lnTo>
                        <a:pt x="6467" y="2500"/>
                      </a:lnTo>
                      <a:cubicBezTo>
                        <a:pt x="6466" y="2501"/>
                        <a:pt x="6464" y="2501"/>
                        <a:pt x="6463" y="2503"/>
                      </a:cubicBezTo>
                      <a:lnTo>
                        <a:pt x="6444" y="2519"/>
                      </a:lnTo>
                      <a:lnTo>
                        <a:pt x="6425" y="2535"/>
                      </a:lnTo>
                      <a:lnTo>
                        <a:pt x="6407" y="2550"/>
                      </a:lnTo>
                      <a:lnTo>
                        <a:pt x="6410" y="2541"/>
                      </a:lnTo>
                      <a:lnTo>
                        <a:pt x="6413" y="2531"/>
                      </a:lnTo>
                      <a:lnTo>
                        <a:pt x="6414" y="2524"/>
                      </a:lnTo>
                      <a:cubicBezTo>
                        <a:pt x="6417" y="2513"/>
                        <a:pt x="6417" y="2506"/>
                        <a:pt x="6418" y="2500"/>
                      </a:cubicBezTo>
                      <a:lnTo>
                        <a:pt x="6419" y="2489"/>
                      </a:lnTo>
                      <a:cubicBezTo>
                        <a:pt x="6420" y="2478"/>
                        <a:pt x="6422" y="2468"/>
                        <a:pt x="6423" y="2457"/>
                      </a:cubicBezTo>
                      <a:lnTo>
                        <a:pt x="6424" y="2449"/>
                      </a:lnTo>
                      <a:cubicBezTo>
                        <a:pt x="6425" y="2437"/>
                        <a:pt x="6427" y="2426"/>
                        <a:pt x="6428" y="2412"/>
                      </a:cubicBezTo>
                      <a:cubicBezTo>
                        <a:pt x="6429" y="2393"/>
                        <a:pt x="6430" y="2374"/>
                        <a:pt x="6433" y="2353"/>
                      </a:cubicBezTo>
                      <a:lnTo>
                        <a:pt x="6433" y="2328"/>
                      </a:lnTo>
                      <a:lnTo>
                        <a:pt x="6433" y="2314"/>
                      </a:lnTo>
                      <a:cubicBezTo>
                        <a:pt x="6433" y="2304"/>
                        <a:pt x="6433" y="2293"/>
                        <a:pt x="6434" y="2282"/>
                      </a:cubicBezTo>
                      <a:lnTo>
                        <a:pt x="6434" y="2248"/>
                      </a:lnTo>
                      <a:cubicBezTo>
                        <a:pt x="6434" y="2227"/>
                        <a:pt x="6430" y="2205"/>
                        <a:pt x="6428" y="2185"/>
                      </a:cubicBezTo>
                      <a:cubicBezTo>
                        <a:pt x="6425" y="2166"/>
                        <a:pt x="6422" y="2150"/>
                        <a:pt x="6418" y="2134"/>
                      </a:cubicBezTo>
                      <a:cubicBezTo>
                        <a:pt x="6415" y="2125"/>
                        <a:pt x="6412" y="2115"/>
                        <a:pt x="6409" y="2106"/>
                      </a:cubicBezTo>
                      <a:cubicBezTo>
                        <a:pt x="6407" y="2099"/>
                        <a:pt x="6404" y="2092"/>
                        <a:pt x="6402" y="2086"/>
                      </a:cubicBezTo>
                      <a:lnTo>
                        <a:pt x="6399" y="2079"/>
                      </a:lnTo>
                      <a:lnTo>
                        <a:pt x="6391" y="2063"/>
                      </a:lnTo>
                      <a:cubicBezTo>
                        <a:pt x="6386" y="2055"/>
                        <a:pt x="6383" y="2050"/>
                        <a:pt x="6379" y="2046"/>
                      </a:cubicBezTo>
                      <a:lnTo>
                        <a:pt x="6372" y="2037"/>
                      </a:lnTo>
                      <a:lnTo>
                        <a:pt x="6368" y="2035"/>
                      </a:lnTo>
                      <a:lnTo>
                        <a:pt x="6364" y="2032"/>
                      </a:lnTo>
                      <a:lnTo>
                        <a:pt x="6353" y="2026"/>
                      </a:lnTo>
                      <a:cubicBezTo>
                        <a:pt x="6348" y="2023"/>
                        <a:pt x="6342" y="2021"/>
                        <a:pt x="6336" y="2019"/>
                      </a:cubicBezTo>
                      <a:lnTo>
                        <a:pt x="6332" y="2017"/>
                      </a:lnTo>
                      <a:lnTo>
                        <a:pt x="6328" y="2016"/>
                      </a:lnTo>
                      <a:cubicBezTo>
                        <a:pt x="6321" y="2015"/>
                        <a:pt x="6315" y="2013"/>
                        <a:pt x="6310" y="2013"/>
                      </a:cubicBezTo>
                      <a:cubicBezTo>
                        <a:pt x="6304" y="2013"/>
                        <a:pt x="6297" y="2012"/>
                        <a:pt x="6291" y="2012"/>
                      </a:cubicBezTo>
                      <a:lnTo>
                        <a:pt x="6286" y="2012"/>
                      </a:lnTo>
                      <a:cubicBezTo>
                        <a:pt x="6276" y="2012"/>
                        <a:pt x="6266" y="2013"/>
                        <a:pt x="6255" y="2015"/>
                      </a:cubicBezTo>
                      <a:lnTo>
                        <a:pt x="6237" y="2018"/>
                      </a:lnTo>
                      <a:cubicBezTo>
                        <a:pt x="6228" y="2021"/>
                        <a:pt x="6219" y="2023"/>
                        <a:pt x="6211" y="2026"/>
                      </a:cubicBezTo>
                      <a:cubicBezTo>
                        <a:pt x="6203" y="2028"/>
                        <a:pt x="6196" y="2032"/>
                        <a:pt x="6187" y="2035"/>
                      </a:cubicBezTo>
                      <a:lnTo>
                        <a:pt x="6183" y="2036"/>
                      </a:lnTo>
                      <a:cubicBezTo>
                        <a:pt x="6170" y="2042"/>
                        <a:pt x="6156" y="2051"/>
                        <a:pt x="6141" y="2058"/>
                      </a:cubicBezTo>
                      <a:cubicBezTo>
                        <a:pt x="6126" y="2067"/>
                        <a:pt x="6109" y="2077"/>
                        <a:pt x="6091" y="2092"/>
                      </a:cubicBezTo>
                      <a:lnTo>
                        <a:pt x="6048" y="2127"/>
                      </a:lnTo>
                      <a:cubicBezTo>
                        <a:pt x="6024" y="2148"/>
                        <a:pt x="6000" y="2169"/>
                        <a:pt x="5976" y="2192"/>
                      </a:cubicBezTo>
                      <a:cubicBezTo>
                        <a:pt x="5954" y="2214"/>
                        <a:pt x="5929" y="2236"/>
                        <a:pt x="5907" y="2258"/>
                      </a:cubicBezTo>
                      <a:lnTo>
                        <a:pt x="5909" y="2254"/>
                      </a:lnTo>
                      <a:cubicBezTo>
                        <a:pt x="5912" y="2247"/>
                        <a:pt x="5916" y="2242"/>
                        <a:pt x="5919" y="2236"/>
                      </a:cubicBezTo>
                      <a:lnTo>
                        <a:pt x="5938" y="2194"/>
                      </a:lnTo>
                      <a:lnTo>
                        <a:pt x="5944" y="2179"/>
                      </a:lnTo>
                      <a:lnTo>
                        <a:pt x="5951" y="2165"/>
                      </a:lnTo>
                      <a:cubicBezTo>
                        <a:pt x="5959" y="2149"/>
                        <a:pt x="5965" y="2133"/>
                        <a:pt x="5972" y="2118"/>
                      </a:cubicBezTo>
                      <a:lnTo>
                        <a:pt x="5977" y="2107"/>
                      </a:lnTo>
                      <a:lnTo>
                        <a:pt x="5983" y="2097"/>
                      </a:lnTo>
                      <a:lnTo>
                        <a:pt x="5992" y="2077"/>
                      </a:lnTo>
                      <a:lnTo>
                        <a:pt x="6003" y="2053"/>
                      </a:lnTo>
                      <a:lnTo>
                        <a:pt x="6015" y="2029"/>
                      </a:lnTo>
                      <a:cubicBezTo>
                        <a:pt x="6029" y="2000"/>
                        <a:pt x="6043" y="1973"/>
                        <a:pt x="6058" y="1947"/>
                      </a:cubicBezTo>
                      <a:lnTo>
                        <a:pt x="6104" y="1860"/>
                      </a:lnTo>
                      <a:lnTo>
                        <a:pt x="6106" y="1856"/>
                      </a:lnTo>
                      <a:lnTo>
                        <a:pt x="6110" y="1847"/>
                      </a:lnTo>
                      <a:lnTo>
                        <a:pt x="6114" y="1840"/>
                      </a:lnTo>
                      <a:lnTo>
                        <a:pt x="6122" y="1820"/>
                      </a:lnTo>
                      <a:cubicBezTo>
                        <a:pt x="6129" y="1805"/>
                        <a:pt x="6135" y="1788"/>
                        <a:pt x="6141" y="1773"/>
                      </a:cubicBezTo>
                      <a:cubicBezTo>
                        <a:pt x="6145" y="1762"/>
                        <a:pt x="6149" y="1753"/>
                        <a:pt x="6152" y="1743"/>
                      </a:cubicBezTo>
                      <a:lnTo>
                        <a:pt x="6158" y="1728"/>
                      </a:lnTo>
                      <a:lnTo>
                        <a:pt x="6166" y="1708"/>
                      </a:lnTo>
                      <a:lnTo>
                        <a:pt x="6170" y="1697"/>
                      </a:lnTo>
                      <a:lnTo>
                        <a:pt x="6176" y="1680"/>
                      </a:lnTo>
                      <a:lnTo>
                        <a:pt x="6196" y="1622"/>
                      </a:lnTo>
                      <a:lnTo>
                        <a:pt x="6197" y="1617"/>
                      </a:lnTo>
                      <a:lnTo>
                        <a:pt x="6204" y="1592"/>
                      </a:lnTo>
                      <a:lnTo>
                        <a:pt x="6211" y="1573"/>
                      </a:lnTo>
                      <a:lnTo>
                        <a:pt x="6214" y="1562"/>
                      </a:lnTo>
                      <a:lnTo>
                        <a:pt x="6225" y="1530"/>
                      </a:lnTo>
                      <a:lnTo>
                        <a:pt x="6235" y="1497"/>
                      </a:lnTo>
                      <a:cubicBezTo>
                        <a:pt x="6243" y="1473"/>
                        <a:pt x="6249" y="1449"/>
                        <a:pt x="6255" y="1425"/>
                      </a:cubicBezTo>
                      <a:lnTo>
                        <a:pt x="6260" y="1411"/>
                      </a:lnTo>
                      <a:lnTo>
                        <a:pt x="6271" y="1368"/>
                      </a:lnTo>
                      <a:lnTo>
                        <a:pt x="6274" y="1360"/>
                      </a:lnTo>
                      <a:lnTo>
                        <a:pt x="6278" y="1340"/>
                      </a:lnTo>
                      <a:lnTo>
                        <a:pt x="6279" y="1334"/>
                      </a:lnTo>
                      <a:lnTo>
                        <a:pt x="6305" y="1217"/>
                      </a:lnTo>
                      <a:cubicBezTo>
                        <a:pt x="6306" y="1212"/>
                        <a:pt x="6306" y="1208"/>
                        <a:pt x="6307" y="1205"/>
                      </a:cubicBezTo>
                      <a:lnTo>
                        <a:pt x="6309" y="1200"/>
                      </a:lnTo>
                      <a:lnTo>
                        <a:pt x="6310" y="1191"/>
                      </a:lnTo>
                      <a:lnTo>
                        <a:pt x="6316" y="1155"/>
                      </a:lnTo>
                      <a:lnTo>
                        <a:pt x="6322" y="1119"/>
                      </a:lnTo>
                      <a:lnTo>
                        <a:pt x="6325" y="1099"/>
                      </a:lnTo>
                      <a:lnTo>
                        <a:pt x="6330" y="1076"/>
                      </a:lnTo>
                      <a:lnTo>
                        <a:pt x="6331" y="1071"/>
                      </a:lnTo>
                      <a:lnTo>
                        <a:pt x="6336" y="1035"/>
                      </a:lnTo>
                      <a:lnTo>
                        <a:pt x="6337" y="1028"/>
                      </a:lnTo>
                      <a:lnTo>
                        <a:pt x="6345" y="971"/>
                      </a:lnTo>
                      <a:cubicBezTo>
                        <a:pt x="6346" y="961"/>
                        <a:pt x="6347" y="953"/>
                        <a:pt x="6348" y="944"/>
                      </a:cubicBezTo>
                      <a:cubicBezTo>
                        <a:pt x="6351" y="922"/>
                        <a:pt x="6353" y="899"/>
                        <a:pt x="6355" y="879"/>
                      </a:cubicBezTo>
                      <a:lnTo>
                        <a:pt x="6356" y="872"/>
                      </a:lnTo>
                      <a:cubicBezTo>
                        <a:pt x="6357" y="862"/>
                        <a:pt x="6357" y="855"/>
                        <a:pt x="6358" y="846"/>
                      </a:cubicBezTo>
                      <a:lnTo>
                        <a:pt x="6360" y="829"/>
                      </a:lnTo>
                      <a:cubicBezTo>
                        <a:pt x="6361" y="814"/>
                        <a:pt x="6361" y="799"/>
                        <a:pt x="6363" y="785"/>
                      </a:cubicBezTo>
                      <a:lnTo>
                        <a:pt x="6364" y="775"/>
                      </a:lnTo>
                      <a:cubicBezTo>
                        <a:pt x="6364" y="765"/>
                        <a:pt x="6366" y="757"/>
                        <a:pt x="6366" y="748"/>
                      </a:cubicBezTo>
                      <a:lnTo>
                        <a:pt x="6367" y="693"/>
                      </a:lnTo>
                      <a:lnTo>
                        <a:pt x="6367" y="677"/>
                      </a:lnTo>
                      <a:lnTo>
                        <a:pt x="6367" y="662"/>
                      </a:lnTo>
                      <a:lnTo>
                        <a:pt x="6367" y="650"/>
                      </a:lnTo>
                      <a:cubicBezTo>
                        <a:pt x="6367" y="631"/>
                        <a:pt x="6367" y="613"/>
                        <a:pt x="6366" y="593"/>
                      </a:cubicBezTo>
                      <a:lnTo>
                        <a:pt x="6366" y="584"/>
                      </a:lnTo>
                      <a:lnTo>
                        <a:pt x="6366" y="577"/>
                      </a:lnTo>
                      <a:lnTo>
                        <a:pt x="6366" y="573"/>
                      </a:lnTo>
                      <a:lnTo>
                        <a:pt x="6364" y="558"/>
                      </a:lnTo>
                      <a:lnTo>
                        <a:pt x="6363" y="548"/>
                      </a:lnTo>
                      <a:lnTo>
                        <a:pt x="6363" y="542"/>
                      </a:lnTo>
                      <a:lnTo>
                        <a:pt x="6363" y="536"/>
                      </a:lnTo>
                      <a:lnTo>
                        <a:pt x="6363" y="529"/>
                      </a:lnTo>
                      <a:lnTo>
                        <a:pt x="6361" y="516"/>
                      </a:lnTo>
                      <a:lnTo>
                        <a:pt x="6360" y="503"/>
                      </a:lnTo>
                      <a:lnTo>
                        <a:pt x="6358" y="496"/>
                      </a:lnTo>
                      <a:lnTo>
                        <a:pt x="6357" y="485"/>
                      </a:lnTo>
                      <a:lnTo>
                        <a:pt x="6352" y="454"/>
                      </a:lnTo>
                      <a:lnTo>
                        <a:pt x="6345" y="412"/>
                      </a:lnTo>
                      <a:lnTo>
                        <a:pt x="6343" y="407"/>
                      </a:lnTo>
                      <a:cubicBezTo>
                        <a:pt x="6342" y="402"/>
                        <a:pt x="6342" y="399"/>
                        <a:pt x="6341" y="397"/>
                      </a:cubicBezTo>
                      <a:cubicBezTo>
                        <a:pt x="6338" y="384"/>
                        <a:pt x="6335" y="374"/>
                        <a:pt x="6332" y="364"/>
                      </a:cubicBezTo>
                      <a:cubicBezTo>
                        <a:pt x="6331" y="359"/>
                        <a:pt x="6330" y="356"/>
                        <a:pt x="6326" y="350"/>
                      </a:cubicBezTo>
                      <a:lnTo>
                        <a:pt x="6325" y="345"/>
                      </a:lnTo>
                      <a:lnTo>
                        <a:pt x="6321" y="336"/>
                      </a:lnTo>
                      <a:lnTo>
                        <a:pt x="6317" y="327"/>
                      </a:lnTo>
                      <a:lnTo>
                        <a:pt x="6309" y="305"/>
                      </a:lnTo>
                      <a:lnTo>
                        <a:pt x="6306" y="299"/>
                      </a:lnTo>
                      <a:cubicBezTo>
                        <a:pt x="6305" y="294"/>
                        <a:pt x="6302" y="289"/>
                        <a:pt x="6300" y="283"/>
                      </a:cubicBezTo>
                      <a:lnTo>
                        <a:pt x="6297" y="276"/>
                      </a:lnTo>
                      <a:lnTo>
                        <a:pt x="6296" y="271"/>
                      </a:lnTo>
                      <a:cubicBezTo>
                        <a:pt x="6295" y="268"/>
                        <a:pt x="6291" y="263"/>
                        <a:pt x="6290" y="259"/>
                      </a:cubicBezTo>
                      <a:lnTo>
                        <a:pt x="6284" y="245"/>
                      </a:lnTo>
                      <a:lnTo>
                        <a:pt x="6278" y="233"/>
                      </a:lnTo>
                      <a:lnTo>
                        <a:pt x="6275" y="227"/>
                      </a:lnTo>
                      <a:cubicBezTo>
                        <a:pt x="6274" y="223"/>
                        <a:pt x="6271" y="219"/>
                        <a:pt x="6269" y="214"/>
                      </a:cubicBezTo>
                      <a:cubicBezTo>
                        <a:pt x="6264" y="206"/>
                        <a:pt x="6259" y="198"/>
                        <a:pt x="6253" y="189"/>
                      </a:cubicBezTo>
                      <a:cubicBezTo>
                        <a:pt x="6247" y="178"/>
                        <a:pt x="6239" y="168"/>
                        <a:pt x="6232" y="158"/>
                      </a:cubicBezTo>
                      <a:lnTo>
                        <a:pt x="6227" y="153"/>
                      </a:lnTo>
                      <a:lnTo>
                        <a:pt x="6223" y="150"/>
                      </a:lnTo>
                      <a:lnTo>
                        <a:pt x="6219" y="145"/>
                      </a:lnTo>
                      <a:lnTo>
                        <a:pt x="6216" y="140"/>
                      </a:lnTo>
                      <a:cubicBezTo>
                        <a:pt x="6212" y="136"/>
                        <a:pt x="6209" y="132"/>
                        <a:pt x="6206" y="129"/>
                      </a:cubicBezTo>
                      <a:lnTo>
                        <a:pt x="6201" y="122"/>
                      </a:lnTo>
                      <a:cubicBezTo>
                        <a:pt x="6198" y="119"/>
                        <a:pt x="6194" y="116"/>
                        <a:pt x="6192" y="114"/>
                      </a:cubicBezTo>
                      <a:lnTo>
                        <a:pt x="6168" y="90"/>
                      </a:lnTo>
                      <a:lnTo>
                        <a:pt x="6163" y="85"/>
                      </a:lnTo>
                      <a:lnTo>
                        <a:pt x="6158" y="80"/>
                      </a:lnTo>
                      <a:cubicBezTo>
                        <a:pt x="6156" y="78"/>
                        <a:pt x="6152" y="74"/>
                        <a:pt x="6149" y="72"/>
                      </a:cubicBezTo>
                      <a:lnTo>
                        <a:pt x="6142" y="67"/>
                      </a:lnTo>
                      <a:cubicBezTo>
                        <a:pt x="6130" y="57"/>
                        <a:pt x="6116" y="48"/>
                        <a:pt x="6104" y="41"/>
                      </a:cubicBezTo>
                      <a:cubicBezTo>
                        <a:pt x="6098" y="37"/>
                        <a:pt x="6093" y="34"/>
                        <a:pt x="6085" y="32"/>
                      </a:cubicBezTo>
                      <a:lnTo>
                        <a:pt x="6079" y="29"/>
                      </a:lnTo>
                      <a:lnTo>
                        <a:pt x="6060" y="22"/>
                      </a:lnTo>
                      <a:cubicBezTo>
                        <a:pt x="6049" y="18"/>
                        <a:pt x="6044" y="17"/>
                        <a:pt x="6039" y="16"/>
                      </a:cubicBezTo>
                      <a:lnTo>
                        <a:pt x="6032" y="13"/>
                      </a:lnTo>
                      <a:cubicBezTo>
                        <a:pt x="6018" y="7"/>
                        <a:pt x="6003" y="5"/>
                        <a:pt x="5991" y="3"/>
                      </a:cubicBezTo>
                      <a:cubicBezTo>
                        <a:pt x="5975" y="1"/>
                        <a:pt x="5960" y="1"/>
                        <a:pt x="5946" y="0"/>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278" name="Google Shape;6278;p209"/>
              <p:cNvSpPr/>
              <p:nvPr/>
            </p:nvSpPr>
            <p:spPr>
              <a:xfrm>
                <a:off x="4989737" y="4316300"/>
                <a:ext cx="3902210" cy="1007014"/>
              </a:xfrm>
              <a:custGeom>
                <a:avLst/>
                <a:gdLst/>
                <a:ahLst/>
                <a:cxnLst/>
                <a:rect l="l" t="t" r="r" b="b"/>
                <a:pathLst>
                  <a:path w="80620" h="20805" extrusionOk="0">
                    <a:moveTo>
                      <a:pt x="31328" y="0"/>
                    </a:moveTo>
                    <a:lnTo>
                      <a:pt x="31015" y="2"/>
                    </a:lnTo>
                    <a:lnTo>
                      <a:pt x="30644" y="2"/>
                    </a:lnTo>
                    <a:cubicBezTo>
                      <a:pt x="30208" y="2"/>
                      <a:pt x="29768" y="2"/>
                      <a:pt x="29334" y="10"/>
                    </a:cubicBezTo>
                    <a:cubicBezTo>
                      <a:pt x="28579" y="26"/>
                      <a:pt x="27825" y="37"/>
                      <a:pt x="27074" y="53"/>
                    </a:cubicBezTo>
                    <a:cubicBezTo>
                      <a:pt x="26672" y="61"/>
                      <a:pt x="26269" y="79"/>
                      <a:pt x="25875" y="99"/>
                    </a:cubicBezTo>
                    <a:lnTo>
                      <a:pt x="25397" y="121"/>
                    </a:lnTo>
                    <a:cubicBezTo>
                      <a:pt x="25260" y="126"/>
                      <a:pt x="25121" y="131"/>
                      <a:pt x="24983" y="136"/>
                    </a:cubicBezTo>
                    <a:cubicBezTo>
                      <a:pt x="24643" y="149"/>
                      <a:pt x="24287" y="161"/>
                      <a:pt x="23942" y="191"/>
                    </a:cubicBezTo>
                    <a:lnTo>
                      <a:pt x="22655" y="299"/>
                    </a:lnTo>
                    <a:lnTo>
                      <a:pt x="21463" y="398"/>
                    </a:lnTo>
                    <a:cubicBezTo>
                      <a:pt x="21097" y="429"/>
                      <a:pt x="20730" y="476"/>
                      <a:pt x="20371" y="524"/>
                    </a:cubicBezTo>
                    <a:lnTo>
                      <a:pt x="20113" y="556"/>
                    </a:lnTo>
                    <a:cubicBezTo>
                      <a:pt x="19900" y="583"/>
                      <a:pt x="19687" y="608"/>
                      <a:pt x="19473" y="634"/>
                    </a:cubicBezTo>
                    <a:cubicBezTo>
                      <a:pt x="19026" y="689"/>
                      <a:pt x="18583" y="743"/>
                      <a:pt x="18137" y="804"/>
                    </a:cubicBezTo>
                    <a:lnTo>
                      <a:pt x="17745" y="861"/>
                    </a:lnTo>
                    <a:cubicBezTo>
                      <a:pt x="16682" y="1011"/>
                      <a:pt x="15582" y="1168"/>
                      <a:pt x="14503" y="1353"/>
                    </a:cubicBezTo>
                    <a:cubicBezTo>
                      <a:pt x="14313" y="1387"/>
                      <a:pt x="14122" y="1417"/>
                      <a:pt x="13932" y="1449"/>
                    </a:cubicBezTo>
                    <a:cubicBezTo>
                      <a:pt x="13561" y="1509"/>
                      <a:pt x="13180" y="1571"/>
                      <a:pt x="12806" y="1647"/>
                    </a:cubicBezTo>
                    <a:lnTo>
                      <a:pt x="11626" y="1884"/>
                    </a:lnTo>
                    <a:lnTo>
                      <a:pt x="10649" y="2080"/>
                    </a:lnTo>
                    <a:cubicBezTo>
                      <a:pt x="10291" y="2152"/>
                      <a:pt x="9936" y="2231"/>
                      <a:pt x="9581" y="2308"/>
                    </a:cubicBezTo>
                    <a:lnTo>
                      <a:pt x="9077" y="2419"/>
                    </a:lnTo>
                    <a:lnTo>
                      <a:pt x="8742" y="2491"/>
                    </a:lnTo>
                    <a:cubicBezTo>
                      <a:pt x="8327" y="2577"/>
                      <a:pt x="7904" y="2668"/>
                      <a:pt x="7490" y="2781"/>
                    </a:cubicBezTo>
                    <a:lnTo>
                      <a:pt x="6388" y="3074"/>
                    </a:lnTo>
                    <a:lnTo>
                      <a:pt x="5288" y="3368"/>
                    </a:lnTo>
                    <a:cubicBezTo>
                      <a:pt x="4867" y="3481"/>
                      <a:pt x="4445" y="3617"/>
                      <a:pt x="4036" y="3750"/>
                    </a:cubicBezTo>
                    <a:cubicBezTo>
                      <a:pt x="3835" y="3815"/>
                      <a:pt x="3634" y="3882"/>
                      <a:pt x="3434" y="3943"/>
                    </a:cubicBezTo>
                    <a:cubicBezTo>
                      <a:pt x="2990" y="4083"/>
                      <a:pt x="2545" y="4228"/>
                      <a:pt x="2100" y="4371"/>
                    </a:cubicBezTo>
                    <a:cubicBezTo>
                      <a:pt x="1700" y="4501"/>
                      <a:pt x="1306" y="4631"/>
                      <a:pt x="906" y="4760"/>
                    </a:cubicBezTo>
                    <a:cubicBezTo>
                      <a:pt x="835" y="4783"/>
                      <a:pt x="765" y="4805"/>
                      <a:pt x="693" y="4827"/>
                    </a:cubicBezTo>
                    <a:cubicBezTo>
                      <a:pt x="551" y="4872"/>
                      <a:pt x="408" y="4919"/>
                      <a:pt x="269" y="4970"/>
                    </a:cubicBezTo>
                    <a:lnTo>
                      <a:pt x="0" y="5072"/>
                    </a:lnTo>
                    <a:cubicBezTo>
                      <a:pt x="691" y="5292"/>
                      <a:pt x="1384" y="5516"/>
                      <a:pt x="2080" y="5747"/>
                    </a:cubicBezTo>
                    <a:lnTo>
                      <a:pt x="2319" y="5819"/>
                    </a:lnTo>
                    <a:cubicBezTo>
                      <a:pt x="3035" y="6050"/>
                      <a:pt x="3759" y="6313"/>
                      <a:pt x="4457" y="6566"/>
                    </a:cubicBezTo>
                    <a:lnTo>
                      <a:pt x="4499" y="6580"/>
                    </a:lnTo>
                    <a:lnTo>
                      <a:pt x="4671" y="6644"/>
                    </a:lnTo>
                    <a:lnTo>
                      <a:pt x="5290" y="6866"/>
                    </a:lnTo>
                    <a:cubicBezTo>
                      <a:pt x="5440" y="6917"/>
                      <a:pt x="5587" y="6982"/>
                      <a:pt x="5726" y="7044"/>
                    </a:cubicBezTo>
                    <a:lnTo>
                      <a:pt x="5750" y="7057"/>
                    </a:lnTo>
                    <a:lnTo>
                      <a:pt x="5915" y="7129"/>
                    </a:lnTo>
                    <a:lnTo>
                      <a:pt x="6420" y="7344"/>
                    </a:lnTo>
                    <a:lnTo>
                      <a:pt x="6913" y="7556"/>
                    </a:lnTo>
                    <a:cubicBezTo>
                      <a:pt x="7028" y="7605"/>
                      <a:pt x="7145" y="7653"/>
                      <a:pt x="7258" y="7699"/>
                    </a:cubicBezTo>
                    <a:lnTo>
                      <a:pt x="7318" y="7726"/>
                    </a:lnTo>
                    <a:cubicBezTo>
                      <a:pt x="7595" y="7839"/>
                      <a:pt x="7883" y="7956"/>
                      <a:pt x="8157" y="8091"/>
                    </a:cubicBezTo>
                    <a:lnTo>
                      <a:pt x="8862" y="8439"/>
                    </a:lnTo>
                    <a:lnTo>
                      <a:pt x="8906" y="8460"/>
                    </a:lnTo>
                    <a:cubicBezTo>
                      <a:pt x="9525" y="8761"/>
                      <a:pt x="10298" y="9137"/>
                      <a:pt x="11018" y="9517"/>
                    </a:cubicBezTo>
                    <a:cubicBezTo>
                      <a:pt x="12214" y="10144"/>
                      <a:pt x="13212" y="10678"/>
                      <a:pt x="14161" y="11200"/>
                    </a:cubicBezTo>
                    <a:cubicBezTo>
                      <a:pt x="15854" y="12131"/>
                      <a:pt x="17598" y="13171"/>
                      <a:pt x="19490" y="14377"/>
                    </a:cubicBezTo>
                    <a:cubicBezTo>
                      <a:pt x="19658" y="14481"/>
                      <a:pt x="19825" y="14587"/>
                      <a:pt x="19993" y="14691"/>
                    </a:cubicBezTo>
                    <a:lnTo>
                      <a:pt x="20041" y="14723"/>
                    </a:lnTo>
                    <a:lnTo>
                      <a:pt x="20100" y="14760"/>
                    </a:lnTo>
                    <a:cubicBezTo>
                      <a:pt x="20422" y="14957"/>
                      <a:pt x="20787" y="15185"/>
                      <a:pt x="21125" y="15417"/>
                    </a:cubicBezTo>
                    <a:lnTo>
                      <a:pt x="21702" y="15812"/>
                    </a:lnTo>
                    <a:lnTo>
                      <a:pt x="22522" y="16373"/>
                    </a:lnTo>
                    <a:cubicBezTo>
                      <a:pt x="22824" y="16577"/>
                      <a:pt x="23124" y="16806"/>
                      <a:pt x="23418" y="17025"/>
                    </a:cubicBezTo>
                    <a:lnTo>
                      <a:pt x="23436" y="17041"/>
                    </a:lnTo>
                    <a:lnTo>
                      <a:pt x="23568" y="17141"/>
                    </a:lnTo>
                    <a:lnTo>
                      <a:pt x="23802" y="17316"/>
                    </a:lnTo>
                    <a:cubicBezTo>
                      <a:pt x="24065" y="17511"/>
                      <a:pt x="24327" y="17708"/>
                      <a:pt x="24590" y="17906"/>
                    </a:cubicBezTo>
                    <a:lnTo>
                      <a:pt x="24850" y="18104"/>
                    </a:lnTo>
                    <a:cubicBezTo>
                      <a:pt x="25548" y="18588"/>
                      <a:pt x="26234" y="19057"/>
                      <a:pt x="26889" y="19499"/>
                    </a:cubicBezTo>
                    <a:cubicBezTo>
                      <a:pt x="27407" y="19847"/>
                      <a:pt x="27931" y="20222"/>
                      <a:pt x="28403" y="20561"/>
                    </a:cubicBezTo>
                    <a:lnTo>
                      <a:pt x="28743" y="20805"/>
                    </a:lnTo>
                    <a:lnTo>
                      <a:pt x="30252" y="19990"/>
                    </a:lnTo>
                    <a:cubicBezTo>
                      <a:pt x="30506" y="19852"/>
                      <a:pt x="30775" y="19721"/>
                      <a:pt x="31034" y="19598"/>
                    </a:cubicBezTo>
                    <a:cubicBezTo>
                      <a:pt x="31154" y="19541"/>
                      <a:pt x="31270" y="19485"/>
                      <a:pt x="31390" y="19425"/>
                    </a:cubicBezTo>
                    <a:lnTo>
                      <a:pt x="31760" y="19240"/>
                    </a:lnTo>
                    <a:cubicBezTo>
                      <a:pt x="32586" y="18831"/>
                      <a:pt x="33439" y="18407"/>
                      <a:pt x="34288" y="18009"/>
                    </a:cubicBezTo>
                    <a:cubicBezTo>
                      <a:pt x="34910" y="17721"/>
                      <a:pt x="35530" y="17431"/>
                      <a:pt x="36152" y="17143"/>
                    </a:cubicBezTo>
                    <a:cubicBezTo>
                      <a:pt x="37574" y="16482"/>
                      <a:pt x="39046" y="15797"/>
                      <a:pt x="40488" y="15113"/>
                    </a:cubicBezTo>
                    <a:lnTo>
                      <a:pt x="42248" y="14278"/>
                    </a:lnTo>
                    <a:lnTo>
                      <a:pt x="44034" y="13430"/>
                    </a:lnTo>
                    <a:cubicBezTo>
                      <a:pt x="44261" y="13323"/>
                      <a:pt x="44504" y="13215"/>
                      <a:pt x="44801" y="13094"/>
                    </a:cubicBezTo>
                    <a:lnTo>
                      <a:pt x="45302" y="12884"/>
                    </a:lnTo>
                    <a:lnTo>
                      <a:pt x="46899" y="12220"/>
                    </a:lnTo>
                    <a:lnTo>
                      <a:pt x="47867" y="11817"/>
                    </a:lnTo>
                    <a:lnTo>
                      <a:pt x="48431" y="11583"/>
                    </a:lnTo>
                    <a:cubicBezTo>
                      <a:pt x="48756" y="11447"/>
                      <a:pt x="49097" y="11333"/>
                      <a:pt x="49426" y="11225"/>
                    </a:cubicBezTo>
                    <a:lnTo>
                      <a:pt x="49695" y="11134"/>
                    </a:lnTo>
                    <a:lnTo>
                      <a:pt x="51953" y="10367"/>
                    </a:lnTo>
                    <a:lnTo>
                      <a:pt x="52250" y="10263"/>
                    </a:lnTo>
                    <a:cubicBezTo>
                      <a:pt x="52480" y="10185"/>
                      <a:pt x="52707" y="10103"/>
                      <a:pt x="52942" y="10035"/>
                    </a:cubicBezTo>
                    <a:lnTo>
                      <a:pt x="54862" y="9443"/>
                    </a:lnTo>
                    <a:lnTo>
                      <a:pt x="56783" y="8850"/>
                    </a:lnTo>
                    <a:cubicBezTo>
                      <a:pt x="57489" y="8630"/>
                      <a:pt x="58211" y="8420"/>
                      <a:pt x="58911" y="8218"/>
                    </a:cubicBezTo>
                    <a:cubicBezTo>
                      <a:pt x="59214" y="8130"/>
                      <a:pt x="59516" y="8043"/>
                      <a:pt x="59817" y="7955"/>
                    </a:cubicBezTo>
                    <a:lnTo>
                      <a:pt x="60447" y="7769"/>
                    </a:lnTo>
                    <a:lnTo>
                      <a:pt x="61259" y="7532"/>
                    </a:lnTo>
                    <a:cubicBezTo>
                      <a:pt x="61543" y="7448"/>
                      <a:pt x="61838" y="7376"/>
                      <a:pt x="62123" y="7307"/>
                    </a:cubicBezTo>
                    <a:cubicBezTo>
                      <a:pt x="62269" y="7270"/>
                      <a:pt x="62418" y="7235"/>
                      <a:pt x="62562" y="7199"/>
                    </a:cubicBezTo>
                    <a:cubicBezTo>
                      <a:pt x="63321" y="7005"/>
                      <a:pt x="64081" y="6813"/>
                      <a:pt x="64838" y="6618"/>
                    </a:cubicBezTo>
                    <a:lnTo>
                      <a:pt x="64977" y="6583"/>
                    </a:lnTo>
                    <a:cubicBezTo>
                      <a:pt x="65213" y="6521"/>
                      <a:pt x="65457" y="6459"/>
                      <a:pt x="65700" y="6408"/>
                    </a:cubicBezTo>
                    <a:lnTo>
                      <a:pt x="67689" y="5998"/>
                    </a:lnTo>
                    <a:lnTo>
                      <a:pt x="69647" y="5594"/>
                    </a:lnTo>
                    <a:cubicBezTo>
                      <a:pt x="69888" y="5543"/>
                      <a:pt x="70137" y="5509"/>
                      <a:pt x="70378" y="5474"/>
                    </a:cubicBezTo>
                    <a:cubicBezTo>
                      <a:pt x="70472" y="5460"/>
                      <a:pt x="70566" y="5447"/>
                      <a:pt x="70660" y="5433"/>
                    </a:cubicBezTo>
                    <a:lnTo>
                      <a:pt x="70691" y="5428"/>
                    </a:lnTo>
                    <a:cubicBezTo>
                      <a:pt x="71466" y="5310"/>
                      <a:pt x="72239" y="5191"/>
                      <a:pt x="73015" y="5073"/>
                    </a:cubicBezTo>
                    <a:lnTo>
                      <a:pt x="73335" y="5025"/>
                    </a:lnTo>
                    <a:cubicBezTo>
                      <a:pt x="73643" y="4975"/>
                      <a:pt x="73959" y="4925"/>
                      <a:pt x="74272" y="4891"/>
                    </a:cubicBezTo>
                    <a:lnTo>
                      <a:pt x="75173" y="4794"/>
                    </a:lnTo>
                    <a:lnTo>
                      <a:pt x="76183" y="4686"/>
                    </a:lnTo>
                    <a:cubicBezTo>
                      <a:pt x="76824" y="4619"/>
                      <a:pt x="77460" y="4549"/>
                      <a:pt x="78098" y="4484"/>
                    </a:cubicBezTo>
                    <a:cubicBezTo>
                      <a:pt x="78370" y="4454"/>
                      <a:pt x="78649" y="4438"/>
                      <a:pt x="78918" y="4422"/>
                    </a:cubicBezTo>
                    <a:cubicBezTo>
                      <a:pt x="79043" y="4417"/>
                      <a:pt x="79167" y="4409"/>
                      <a:pt x="79292" y="4403"/>
                    </a:cubicBezTo>
                    <a:lnTo>
                      <a:pt x="80409" y="4331"/>
                    </a:lnTo>
                    <a:lnTo>
                      <a:pt x="80620" y="4316"/>
                    </a:lnTo>
                    <a:lnTo>
                      <a:pt x="80574" y="4309"/>
                    </a:lnTo>
                    <a:cubicBezTo>
                      <a:pt x="79273" y="4072"/>
                      <a:pt x="77953" y="3843"/>
                      <a:pt x="76543" y="3615"/>
                    </a:cubicBezTo>
                    <a:cubicBezTo>
                      <a:pt x="75699" y="3478"/>
                      <a:pt x="74842" y="3357"/>
                      <a:pt x="74011" y="3241"/>
                    </a:cubicBezTo>
                    <a:cubicBezTo>
                      <a:pt x="73706" y="3199"/>
                      <a:pt x="73400" y="3158"/>
                      <a:pt x="73094" y="3115"/>
                    </a:cubicBezTo>
                    <a:cubicBezTo>
                      <a:pt x="72633" y="3048"/>
                      <a:pt x="72165" y="2992"/>
                      <a:pt x="71701" y="2935"/>
                    </a:cubicBezTo>
                    <a:cubicBezTo>
                      <a:pt x="71492" y="2908"/>
                      <a:pt x="71281" y="2884"/>
                      <a:pt x="71073" y="2859"/>
                    </a:cubicBezTo>
                    <a:lnTo>
                      <a:pt x="70954" y="2842"/>
                    </a:lnTo>
                    <a:cubicBezTo>
                      <a:pt x="70476" y="2783"/>
                      <a:pt x="69998" y="2721"/>
                      <a:pt x="69518" y="2672"/>
                    </a:cubicBezTo>
                    <a:cubicBezTo>
                      <a:pt x="66928" y="2401"/>
                      <a:pt x="64338" y="2153"/>
                      <a:pt x="61821" y="1933"/>
                    </a:cubicBezTo>
                    <a:lnTo>
                      <a:pt x="60936" y="1855"/>
                    </a:lnTo>
                    <a:cubicBezTo>
                      <a:pt x="58839" y="1672"/>
                      <a:pt x="56738" y="1487"/>
                      <a:pt x="54641" y="1292"/>
                    </a:cubicBezTo>
                    <a:cubicBezTo>
                      <a:pt x="53247" y="1164"/>
                      <a:pt x="52177" y="1070"/>
                      <a:pt x="51177" y="986"/>
                    </a:cubicBezTo>
                    <a:lnTo>
                      <a:pt x="51035" y="973"/>
                    </a:lnTo>
                    <a:cubicBezTo>
                      <a:pt x="50426" y="924"/>
                      <a:pt x="49817" y="874"/>
                      <a:pt x="49207" y="823"/>
                    </a:cubicBezTo>
                    <a:lnTo>
                      <a:pt x="48782" y="788"/>
                    </a:lnTo>
                    <a:cubicBezTo>
                      <a:pt x="48426" y="756"/>
                      <a:pt x="48058" y="723"/>
                      <a:pt x="47697" y="704"/>
                    </a:cubicBezTo>
                    <a:cubicBezTo>
                      <a:pt x="42037" y="390"/>
                      <a:pt x="37283" y="153"/>
                      <a:pt x="32466" y="7"/>
                    </a:cubicBezTo>
                    <a:cubicBezTo>
                      <a:pt x="32225" y="2"/>
                      <a:pt x="31983" y="0"/>
                      <a:pt x="3174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9" name="Google Shape;6279;p209"/>
              <p:cNvSpPr/>
              <p:nvPr/>
            </p:nvSpPr>
            <p:spPr>
              <a:xfrm>
                <a:off x="4989737" y="4316312"/>
                <a:ext cx="3902210" cy="1007014"/>
              </a:xfrm>
              <a:custGeom>
                <a:avLst/>
                <a:gdLst/>
                <a:ahLst/>
                <a:cxnLst/>
                <a:rect l="l" t="t" r="r" b="b"/>
                <a:pathLst>
                  <a:path w="80620" h="20805" extrusionOk="0">
                    <a:moveTo>
                      <a:pt x="31328" y="0"/>
                    </a:moveTo>
                    <a:lnTo>
                      <a:pt x="31015" y="2"/>
                    </a:lnTo>
                    <a:lnTo>
                      <a:pt x="30644" y="2"/>
                    </a:lnTo>
                    <a:cubicBezTo>
                      <a:pt x="30208" y="2"/>
                      <a:pt x="29768" y="2"/>
                      <a:pt x="29334" y="10"/>
                    </a:cubicBezTo>
                    <a:cubicBezTo>
                      <a:pt x="28579" y="26"/>
                      <a:pt x="27825" y="37"/>
                      <a:pt x="27074" y="53"/>
                    </a:cubicBezTo>
                    <a:cubicBezTo>
                      <a:pt x="26672" y="61"/>
                      <a:pt x="26269" y="79"/>
                      <a:pt x="25875" y="99"/>
                    </a:cubicBezTo>
                    <a:lnTo>
                      <a:pt x="25397" y="121"/>
                    </a:lnTo>
                    <a:cubicBezTo>
                      <a:pt x="25260" y="126"/>
                      <a:pt x="25121" y="131"/>
                      <a:pt x="24983" y="136"/>
                    </a:cubicBezTo>
                    <a:cubicBezTo>
                      <a:pt x="24643" y="149"/>
                      <a:pt x="24287" y="161"/>
                      <a:pt x="23942" y="191"/>
                    </a:cubicBezTo>
                    <a:lnTo>
                      <a:pt x="22655" y="299"/>
                    </a:lnTo>
                    <a:lnTo>
                      <a:pt x="21463" y="398"/>
                    </a:lnTo>
                    <a:cubicBezTo>
                      <a:pt x="21097" y="429"/>
                      <a:pt x="20730" y="476"/>
                      <a:pt x="20371" y="524"/>
                    </a:cubicBezTo>
                    <a:lnTo>
                      <a:pt x="20113" y="556"/>
                    </a:lnTo>
                    <a:cubicBezTo>
                      <a:pt x="19900" y="583"/>
                      <a:pt x="19687" y="608"/>
                      <a:pt x="19473" y="634"/>
                    </a:cubicBezTo>
                    <a:cubicBezTo>
                      <a:pt x="19026" y="689"/>
                      <a:pt x="18583" y="743"/>
                      <a:pt x="18137" y="804"/>
                    </a:cubicBezTo>
                    <a:lnTo>
                      <a:pt x="17745" y="861"/>
                    </a:lnTo>
                    <a:cubicBezTo>
                      <a:pt x="16682" y="1011"/>
                      <a:pt x="15582" y="1168"/>
                      <a:pt x="14503" y="1353"/>
                    </a:cubicBezTo>
                    <a:cubicBezTo>
                      <a:pt x="14313" y="1387"/>
                      <a:pt x="14122" y="1417"/>
                      <a:pt x="13932" y="1449"/>
                    </a:cubicBezTo>
                    <a:cubicBezTo>
                      <a:pt x="13561" y="1509"/>
                      <a:pt x="13180" y="1571"/>
                      <a:pt x="12806" y="1647"/>
                    </a:cubicBezTo>
                    <a:lnTo>
                      <a:pt x="11626" y="1884"/>
                    </a:lnTo>
                    <a:lnTo>
                      <a:pt x="10649" y="2080"/>
                    </a:lnTo>
                    <a:cubicBezTo>
                      <a:pt x="10291" y="2152"/>
                      <a:pt x="9936" y="2231"/>
                      <a:pt x="9581" y="2308"/>
                    </a:cubicBezTo>
                    <a:lnTo>
                      <a:pt x="9077" y="2419"/>
                    </a:lnTo>
                    <a:lnTo>
                      <a:pt x="8742" y="2491"/>
                    </a:lnTo>
                    <a:cubicBezTo>
                      <a:pt x="8327" y="2577"/>
                      <a:pt x="7904" y="2668"/>
                      <a:pt x="7490" y="2781"/>
                    </a:cubicBezTo>
                    <a:lnTo>
                      <a:pt x="6388" y="3074"/>
                    </a:lnTo>
                    <a:lnTo>
                      <a:pt x="5288" y="3368"/>
                    </a:lnTo>
                    <a:cubicBezTo>
                      <a:pt x="4867" y="3481"/>
                      <a:pt x="4445" y="3617"/>
                      <a:pt x="4036" y="3750"/>
                    </a:cubicBezTo>
                    <a:cubicBezTo>
                      <a:pt x="3835" y="3815"/>
                      <a:pt x="3634" y="3882"/>
                      <a:pt x="3434" y="3943"/>
                    </a:cubicBezTo>
                    <a:cubicBezTo>
                      <a:pt x="2990" y="4083"/>
                      <a:pt x="2545" y="4228"/>
                      <a:pt x="2100" y="4371"/>
                    </a:cubicBezTo>
                    <a:cubicBezTo>
                      <a:pt x="1700" y="4501"/>
                      <a:pt x="1306" y="4631"/>
                      <a:pt x="906" y="4760"/>
                    </a:cubicBezTo>
                    <a:cubicBezTo>
                      <a:pt x="835" y="4783"/>
                      <a:pt x="765" y="4805"/>
                      <a:pt x="693" y="4827"/>
                    </a:cubicBezTo>
                    <a:cubicBezTo>
                      <a:pt x="551" y="4872"/>
                      <a:pt x="408" y="4919"/>
                      <a:pt x="269" y="4970"/>
                    </a:cubicBezTo>
                    <a:lnTo>
                      <a:pt x="0" y="5072"/>
                    </a:lnTo>
                    <a:cubicBezTo>
                      <a:pt x="691" y="5292"/>
                      <a:pt x="1384" y="5516"/>
                      <a:pt x="2080" y="5747"/>
                    </a:cubicBezTo>
                    <a:lnTo>
                      <a:pt x="2319" y="5819"/>
                    </a:lnTo>
                    <a:cubicBezTo>
                      <a:pt x="3035" y="6050"/>
                      <a:pt x="3759" y="6313"/>
                      <a:pt x="4457" y="6566"/>
                    </a:cubicBezTo>
                    <a:lnTo>
                      <a:pt x="4499" y="6580"/>
                    </a:lnTo>
                    <a:lnTo>
                      <a:pt x="4671" y="6644"/>
                    </a:lnTo>
                    <a:lnTo>
                      <a:pt x="5290" y="6866"/>
                    </a:lnTo>
                    <a:cubicBezTo>
                      <a:pt x="5440" y="6917"/>
                      <a:pt x="5587" y="6982"/>
                      <a:pt x="5726" y="7044"/>
                    </a:cubicBezTo>
                    <a:lnTo>
                      <a:pt x="5750" y="7057"/>
                    </a:lnTo>
                    <a:lnTo>
                      <a:pt x="5915" y="7129"/>
                    </a:lnTo>
                    <a:lnTo>
                      <a:pt x="6420" y="7344"/>
                    </a:lnTo>
                    <a:lnTo>
                      <a:pt x="6913" y="7556"/>
                    </a:lnTo>
                    <a:cubicBezTo>
                      <a:pt x="7028" y="7605"/>
                      <a:pt x="7145" y="7653"/>
                      <a:pt x="7258" y="7699"/>
                    </a:cubicBezTo>
                    <a:lnTo>
                      <a:pt x="7318" y="7726"/>
                    </a:lnTo>
                    <a:cubicBezTo>
                      <a:pt x="7595" y="7839"/>
                      <a:pt x="7883" y="7956"/>
                      <a:pt x="8157" y="8091"/>
                    </a:cubicBezTo>
                    <a:lnTo>
                      <a:pt x="8862" y="8439"/>
                    </a:lnTo>
                    <a:lnTo>
                      <a:pt x="8906" y="8460"/>
                    </a:lnTo>
                    <a:cubicBezTo>
                      <a:pt x="9525" y="8761"/>
                      <a:pt x="10298" y="9137"/>
                      <a:pt x="11018" y="9517"/>
                    </a:cubicBezTo>
                    <a:cubicBezTo>
                      <a:pt x="12214" y="10144"/>
                      <a:pt x="13212" y="10678"/>
                      <a:pt x="14161" y="11200"/>
                    </a:cubicBezTo>
                    <a:cubicBezTo>
                      <a:pt x="15854" y="12131"/>
                      <a:pt x="17598" y="13171"/>
                      <a:pt x="19490" y="14377"/>
                    </a:cubicBezTo>
                    <a:cubicBezTo>
                      <a:pt x="19658" y="14481"/>
                      <a:pt x="19825" y="14587"/>
                      <a:pt x="19993" y="14691"/>
                    </a:cubicBezTo>
                    <a:lnTo>
                      <a:pt x="20041" y="14723"/>
                    </a:lnTo>
                    <a:lnTo>
                      <a:pt x="20100" y="14760"/>
                    </a:lnTo>
                    <a:cubicBezTo>
                      <a:pt x="20422" y="14957"/>
                      <a:pt x="20787" y="15185"/>
                      <a:pt x="21125" y="15417"/>
                    </a:cubicBezTo>
                    <a:lnTo>
                      <a:pt x="21702" y="15812"/>
                    </a:lnTo>
                    <a:lnTo>
                      <a:pt x="22522" y="16373"/>
                    </a:lnTo>
                    <a:cubicBezTo>
                      <a:pt x="22824" y="16577"/>
                      <a:pt x="23124" y="16806"/>
                      <a:pt x="23418" y="17025"/>
                    </a:cubicBezTo>
                    <a:lnTo>
                      <a:pt x="23436" y="17041"/>
                    </a:lnTo>
                    <a:lnTo>
                      <a:pt x="23568" y="17141"/>
                    </a:lnTo>
                    <a:lnTo>
                      <a:pt x="23802" y="17316"/>
                    </a:lnTo>
                    <a:cubicBezTo>
                      <a:pt x="24065" y="17511"/>
                      <a:pt x="24327" y="17708"/>
                      <a:pt x="24590" y="17906"/>
                    </a:cubicBezTo>
                    <a:lnTo>
                      <a:pt x="24850" y="18104"/>
                    </a:lnTo>
                    <a:cubicBezTo>
                      <a:pt x="25548" y="18588"/>
                      <a:pt x="26234" y="19057"/>
                      <a:pt x="26889" y="19499"/>
                    </a:cubicBezTo>
                    <a:cubicBezTo>
                      <a:pt x="27407" y="19847"/>
                      <a:pt x="27931" y="20222"/>
                      <a:pt x="28403" y="20561"/>
                    </a:cubicBezTo>
                    <a:lnTo>
                      <a:pt x="28743" y="20805"/>
                    </a:lnTo>
                    <a:lnTo>
                      <a:pt x="30252" y="19990"/>
                    </a:lnTo>
                    <a:cubicBezTo>
                      <a:pt x="30506" y="19852"/>
                      <a:pt x="30775" y="19721"/>
                      <a:pt x="31034" y="19598"/>
                    </a:cubicBezTo>
                    <a:cubicBezTo>
                      <a:pt x="31154" y="19541"/>
                      <a:pt x="31270" y="19485"/>
                      <a:pt x="31390" y="19425"/>
                    </a:cubicBezTo>
                    <a:lnTo>
                      <a:pt x="31760" y="19240"/>
                    </a:lnTo>
                    <a:cubicBezTo>
                      <a:pt x="32586" y="18831"/>
                      <a:pt x="33439" y="18407"/>
                      <a:pt x="34288" y="18009"/>
                    </a:cubicBezTo>
                    <a:cubicBezTo>
                      <a:pt x="34910" y="17721"/>
                      <a:pt x="35530" y="17431"/>
                      <a:pt x="36152" y="17143"/>
                    </a:cubicBezTo>
                    <a:cubicBezTo>
                      <a:pt x="37574" y="16482"/>
                      <a:pt x="39046" y="15797"/>
                      <a:pt x="40488" y="15113"/>
                    </a:cubicBezTo>
                    <a:lnTo>
                      <a:pt x="42248" y="14278"/>
                    </a:lnTo>
                    <a:lnTo>
                      <a:pt x="44034" y="13430"/>
                    </a:lnTo>
                    <a:cubicBezTo>
                      <a:pt x="44261" y="13323"/>
                      <a:pt x="44504" y="13215"/>
                      <a:pt x="44801" y="13094"/>
                    </a:cubicBezTo>
                    <a:lnTo>
                      <a:pt x="45302" y="12884"/>
                    </a:lnTo>
                    <a:lnTo>
                      <a:pt x="46899" y="12220"/>
                    </a:lnTo>
                    <a:lnTo>
                      <a:pt x="47867" y="11817"/>
                    </a:lnTo>
                    <a:lnTo>
                      <a:pt x="48431" y="11583"/>
                    </a:lnTo>
                    <a:cubicBezTo>
                      <a:pt x="48756" y="11447"/>
                      <a:pt x="49097" y="11333"/>
                      <a:pt x="49426" y="11225"/>
                    </a:cubicBezTo>
                    <a:lnTo>
                      <a:pt x="49695" y="11134"/>
                    </a:lnTo>
                    <a:lnTo>
                      <a:pt x="51953" y="10367"/>
                    </a:lnTo>
                    <a:lnTo>
                      <a:pt x="52250" y="10263"/>
                    </a:lnTo>
                    <a:cubicBezTo>
                      <a:pt x="52480" y="10185"/>
                      <a:pt x="52707" y="10103"/>
                      <a:pt x="52942" y="10035"/>
                    </a:cubicBezTo>
                    <a:lnTo>
                      <a:pt x="54862" y="9443"/>
                    </a:lnTo>
                    <a:lnTo>
                      <a:pt x="56783" y="8850"/>
                    </a:lnTo>
                    <a:cubicBezTo>
                      <a:pt x="57489" y="8630"/>
                      <a:pt x="58211" y="8420"/>
                      <a:pt x="58911" y="8218"/>
                    </a:cubicBezTo>
                    <a:cubicBezTo>
                      <a:pt x="59214" y="8130"/>
                      <a:pt x="59516" y="8043"/>
                      <a:pt x="59817" y="7955"/>
                    </a:cubicBezTo>
                    <a:lnTo>
                      <a:pt x="60447" y="7769"/>
                    </a:lnTo>
                    <a:lnTo>
                      <a:pt x="61259" y="7532"/>
                    </a:lnTo>
                    <a:cubicBezTo>
                      <a:pt x="61543" y="7448"/>
                      <a:pt x="61838" y="7376"/>
                      <a:pt x="62123" y="7307"/>
                    </a:cubicBezTo>
                    <a:cubicBezTo>
                      <a:pt x="62269" y="7270"/>
                      <a:pt x="62418" y="7235"/>
                      <a:pt x="62562" y="7199"/>
                    </a:cubicBezTo>
                    <a:cubicBezTo>
                      <a:pt x="63321" y="7005"/>
                      <a:pt x="64081" y="6813"/>
                      <a:pt x="64838" y="6618"/>
                    </a:cubicBezTo>
                    <a:lnTo>
                      <a:pt x="64977" y="6583"/>
                    </a:lnTo>
                    <a:cubicBezTo>
                      <a:pt x="65213" y="6521"/>
                      <a:pt x="65457" y="6459"/>
                      <a:pt x="65700" y="6408"/>
                    </a:cubicBezTo>
                    <a:lnTo>
                      <a:pt x="67689" y="5998"/>
                    </a:lnTo>
                    <a:lnTo>
                      <a:pt x="69647" y="5594"/>
                    </a:lnTo>
                    <a:cubicBezTo>
                      <a:pt x="69888" y="5543"/>
                      <a:pt x="70137" y="5509"/>
                      <a:pt x="70378" y="5474"/>
                    </a:cubicBezTo>
                    <a:cubicBezTo>
                      <a:pt x="70472" y="5460"/>
                      <a:pt x="70566" y="5447"/>
                      <a:pt x="70660" y="5433"/>
                    </a:cubicBezTo>
                    <a:lnTo>
                      <a:pt x="70691" y="5428"/>
                    </a:lnTo>
                    <a:cubicBezTo>
                      <a:pt x="71466" y="5310"/>
                      <a:pt x="72239" y="5191"/>
                      <a:pt x="73015" y="5073"/>
                    </a:cubicBezTo>
                    <a:lnTo>
                      <a:pt x="73335" y="5025"/>
                    </a:lnTo>
                    <a:cubicBezTo>
                      <a:pt x="73643" y="4975"/>
                      <a:pt x="73959" y="4925"/>
                      <a:pt x="74272" y="4891"/>
                    </a:cubicBezTo>
                    <a:lnTo>
                      <a:pt x="75173" y="4794"/>
                    </a:lnTo>
                    <a:lnTo>
                      <a:pt x="76183" y="4686"/>
                    </a:lnTo>
                    <a:cubicBezTo>
                      <a:pt x="76824" y="4619"/>
                      <a:pt x="77460" y="4549"/>
                      <a:pt x="78098" y="4484"/>
                    </a:cubicBezTo>
                    <a:cubicBezTo>
                      <a:pt x="78370" y="4454"/>
                      <a:pt x="78649" y="4438"/>
                      <a:pt x="78918" y="4422"/>
                    </a:cubicBezTo>
                    <a:cubicBezTo>
                      <a:pt x="79043" y="4417"/>
                      <a:pt x="79167" y="4409"/>
                      <a:pt x="79292" y="4403"/>
                    </a:cubicBezTo>
                    <a:lnTo>
                      <a:pt x="80409" y="4331"/>
                    </a:lnTo>
                    <a:lnTo>
                      <a:pt x="80620" y="4316"/>
                    </a:lnTo>
                    <a:lnTo>
                      <a:pt x="80574" y="4309"/>
                    </a:lnTo>
                    <a:cubicBezTo>
                      <a:pt x="79273" y="4072"/>
                      <a:pt x="77953" y="3843"/>
                      <a:pt x="76543" y="3615"/>
                    </a:cubicBezTo>
                    <a:cubicBezTo>
                      <a:pt x="75699" y="3478"/>
                      <a:pt x="74842" y="3357"/>
                      <a:pt x="74011" y="3241"/>
                    </a:cubicBezTo>
                    <a:cubicBezTo>
                      <a:pt x="73706" y="3199"/>
                      <a:pt x="73400" y="3158"/>
                      <a:pt x="73094" y="3115"/>
                    </a:cubicBezTo>
                    <a:cubicBezTo>
                      <a:pt x="72633" y="3048"/>
                      <a:pt x="72165" y="2992"/>
                      <a:pt x="71701" y="2935"/>
                    </a:cubicBezTo>
                    <a:cubicBezTo>
                      <a:pt x="71492" y="2908"/>
                      <a:pt x="71281" y="2884"/>
                      <a:pt x="71073" y="2859"/>
                    </a:cubicBezTo>
                    <a:lnTo>
                      <a:pt x="70954" y="2842"/>
                    </a:lnTo>
                    <a:cubicBezTo>
                      <a:pt x="70476" y="2783"/>
                      <a:pt x="69998" y="2721"/>
                      <a:pt x="69518" y="2672"/>
                    </a:cubicBezTo>
                    <a:cubicBezTo>
                      <a:pt x="66928" y="2401"/>
                      <a:pt x="64338" y="2153"/>
                      <a:pt x="61821" y="1933"/>
                    </a:cubicBezTo>
                    <a:lnTo>
                      <a:pt x="60936" y="1855"/>
                    </a:lnTo>
                    <a:cubicBezTo>
                      <a:pt x="58839" y="1672"/>
                      <a:pt x="56738" y="1487"/>
                      <a:pt x="54641" y="1292"/>
                    </a:cubicBezTo>
                    <a:cubicBezTo>
                      <a:pt x="53247" y="1164"/>
                      <a:pt x="52177" y="1070"/>
                      <a:pt x="51177" y="986"/>
                    </a:cubicBezTo>
                    <a:lnTo>
                      <a:pt x="51035" y="973"/>
                    </a:lnTo>
                    <a:cubicBezTo>
                      <a:pt x="50426" y="924"/>
                      <a:pt x="49817" y="874"/>
                      <a:pt x="49207" y="823"/>
                    </a:cubicBezTo>
                    <a:lnTo>
                      <a:pt x="48782" y="788"/>
                    </a:lnTo>
                    <a:cubicBezTo>
                      <a:pt x="48426" y="756"/>
                      <a:pt x="48058" y="723"/>
                      <a:pt x="47697" y="704"/>
                    </a:cubicBezTo>
                    <a:cubicBezTo>
                      <a:pt x="42037" y="390"/>
                      <a:pt x="37283" y="153"/>
                      <a:pt x="32466" y="7"/>
                    </a:cubicBezTo>
                    <a:cubicBezTo>
                      <a:pt x="32225" y="2"/>
                      <a:pt x="31983" y="0"/>
                      <a:pt x="31743" y="0"/>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0" name="Google Shape;6280;p209"/>
              <p:cNvSpPr/>
              <p:nvPr/>
            </p:nvSpPr>
            <p:spPr>
              <a:xfrm>
                <a:off x="6380921" y="4519348"/>
                <a:ext cx="2764073" cy="1271727"/>
              </a:xfrm>
              <a:custGeom>
                <a:avLst/>
                <a:gdLst/>
                <a:ahLst/>
                <a:cxnLst/>
                <a:rect l="l" t="t" r="r" b="b"/>
                <a:pathLst>
                  <a:path w="57106" h="26274" extrusionOk="0">
                    <a:moveTo>
                      <a:pt x="54600" y="1"/>
                    </a:moveTo>
                    <a:cubicBezTo>
                      <a:pt x="53964" y="1"/>
                      <a:pt x="53350" y="19"/>
                      <a:pt x="52772" y="57"/>
                    </a:cubicBezTo>
                    <a:lnTo>
                      <a:pt x="51878" y="113"/>
                    </a:lnTo>
                    <a:lnTo>
                      <a:pt x="51667" y="127"/>
                    </a:lnTo>
                    <a:lnTo>
                      <a:pt x="50550" y="199"/>
                    </a:lnTo>
                    <a:cubicBezTo>
                      <a:pt x="50425" y="208"/>
                      <a:pt x="50301" y="215"/>
                      <a:pt x="50177" y="219"/>
                    </a:cubicBezTo>
                    <a:cubicBezTo>
                      <a:pt x="49907" y="234"/>
                      <a:pt x="49628" y="251"/>
                      <a:pt x="49356" y="281"/>
                    </a:cubicBezTo>
                    <a:cubicBezTo>
                      <a:pt x="48719" y="348"/>
                      <a:pt x="48082" y="418"/>
                      <a:pt x="47442" y="483"/>
                    </a:cubicBezTo>
                    <a:lnTo>
                      <a:pt x="46431" y="591"/>
                    </a:lnTo>
                    <a:lnTo>
                      <a:pt x="45530" y="688"/>
                    </a:lnTo>
                    <a:cubicBezTo>
                      <a:pt x="45218" y="723"/>
                      <a:pt x="44901" y="771"/>
                      <a:pt x="44593" y="821"/>
                    </a:cubicBezTo>
                    <a:lnTo>
                      <a:pt x="44273" y="870"/>
                    </a:lnTo>
                    <a:cubicBezTo>
                      <a:pt x="43498" y="988"/>
                      <a:pt x="42724" y="1107"/>
                      <a:pt x="41949" y="1225"/>
                    </a:cubicBezTo>
                    <a:lnTo>
                      <a:pt x="41918" y="1230"/>
                    </a:lnTo>
                    <a:cubicBezTo>
                      <a:pt x="41825" y="1244"/>
                      <a:pt x="41730" y="1258"/>
                      <a:pt x="41636" y="1270"/>
                    </a:cubicBezTo>
                    <a:cubicBezTo>
                      <a:pt x="41395" y="1305"/>
                      <a:pt x="41146" y="1340"/>
                      <a:pt x="40905" y="1392"/>
                    </a:cubicBezTo>
                    <a:lnTo>
                      <a:pt x="38947" y="1795"/>
                    </a:lnTo>
                    <a:lnTo>
                      <a:pt x="36959" y="2205"/>
                    </a:lnTo>
                    <a:cubicBezTo>
                      <a:pt x="36715" y="2257"/>
                      <a:pt x="36471" y="2319"/>
                      <a:pt x="36235" y="2381"/>
                    </a:cubicBezTo>
                    <a:lnTo>
                      <a:pt x="36096" y="2415"/>
                    </a:lnTo>
                    <a:cubicBezTo>
                      <a:pt x="35339" y="2610"/>
                      <a:pt x="34580" y="2803"/>
                      <a:pt x="33820" y="2995"/>
                    </a:cubicBezTo>
                    <a:cubicBezTo>
                      <a:pt x="33676" y="3032"/>
                      <a:pt x="33527" y="3067"/>
                      <a:pt x="33381" y="3104"/>
                    </a:cubicBezTo>
                    <a:cubicBezTo>
                      <a:pt x="33097" y="3174"/>
                      <a:pt x="32801" y="3244"/>
                      <a:pt x="32517" y="3329"/>
                    </a:cubicBezTo>
                    <a:lnTo>
                      <a:pt x="31705" y="3566"/>
                    </a:lnTo>
                    <a:lnTo>
                      <a:pt x="31075" y="3751"/>
                    </a:lnTo>
                    <a:cubicBezTo>
                      <a:pt x="30773" y="3840"/>
                      <a:pt x="30472" y="3926"/>
                      <a:pt x="30169" y="4015"/>
                    </a:cubicBezTo>
                    <a:cubicBezTo>
                      <a:pt x="29469" y="4217"/>
                      <a:pt x="28747" y="4427"/>
                      <a:pt x="28041" y="4647"/>
                    </a:cubicBezTo>
                    <a:lnTo>
                      <a:pt x="26120" y="5239"/>
                    </a:lnTo>
                    <a:lnTo>
                      <a:pt x="24200" y="5832"/>
                    </a:lnTo>
                    <a:cubicBezTo>
                      <a:pt x="23967" y="5901"/>
                      <a:pt x="23738" y="5982"/>
                      <a:pt x="23509" y="6060"/>
                    </a:cubicBezTo>
                    <a:lnTo>
                      <a:pt x="23211" y="6165"/>
                    </a:lnTo>
                    <a:lnTo>
                      <a:pt x="20953" y="6930"/>
                    </a:lnTo>
                    <a:lnTo>
                      <a:pt x="20684" y="7022"/>
                    </a:lnTo>
                    <a:cubicBezTo>
                      <a:pt x="20355" y="7130"/>
                      <a:pt x="20014" y="7245"/>
                      <a:pt x="19689" y="7380"/>
                    </a:cubicBezTo>
                    <a:lnTo>
                      <a:pt x="19125" y="7614"/>
                    </a:lnTo>
                    <a:lnTo>
                      <a:pt x="18157" y="8017"/>
                    </a:lnTo>
                    <a:lnTo>
                      <a:pt x="16560" y="8681"/>
                    </a:lnTo>
                    <a:lnTo>
                      <a:pt x="16059" y="8891"/>
                    </a:lnTo>
                    <a:cubicBezTo>
                      <a:pt x="15762" y="9013"/>
                      <a:pt x="15519" y="9121"/>
                      <a:pt x="15292" y="9227"/>
                    </a:cubicBezTo>
                    <a:lnTo>
                      <a:pt x="13506" y="10075"/>
                    </a:lnTo>
                    <a:lnTo>
                      <a:pt x="11746" y="10910"/>
                    </a:lnTo>
                    <a:cubicBezTo>
                      <a:pt x="10304" y="11594"/>
                      <a:pt x="8831" y="12278"/>
                      <a:pt x="7410" y="12940"/>
                    </a:cubicBezTo>
                    <a:cubicBezTo>
                      <a:pt x="6788" y="13228"/>
                      <a:pt x="6168" y="13518"/>
                      <a:pt x="5546" y="13807"/>
                    </a:cubicBezTo>
                    <a:cubicBezTo>
                      <a:pt x="4697" y="14204"/>
                      <a:pt x="3844" y="14626"/>
                      <a:pt x="3018" y="15037"/>
                    </a:cubicBezTo>
                    <a:lnTo>
                      <a:pt x="2648" y="15223"/>
                    </a:lnTo>
                    <a:cubicBezTo>
                      <a:pt x="2528" y="15281"/>
                      <a:pt x="2413" y="15338"/>
                      <a:pt x="2292" y="15395"/>
                    </a:cubicBezTo>
                    <a:cubicBezTo>
                      <a:pt x="2034" y="15518"/>
                      <a:pt x="1765" y="15650"/>
                      <a:pt x="1510" y="15787"/>
                    </a:cubicBezTo>
                    <a:lnTo>
                      <a:pt x="1" y="16603"/>
                    </a:lnTo>
                    <a:lnTo>
                      <a:pt x="121" y="16688"/>
                    </a:lnTo>
                    <a:cubicBezTo>
                      <a:pt x="1296" y="17527"/>
                      <a:pt x="2572" y="18382"/>
                      <a:pt x="4019" y="19297"/>
                    </a:cubicBezTo>
                    <a:cubicBezTo>
                      <a:pt x="4356" y="19512"/>
                      <a:pt x="4692" y="19726"/>
                      <a:pt x="5040" y="19950"/>
                    </a:cubicBezTo>
                    <a:lnTo>
                      <a:pt x="5106" y="19989"/>
                    </a:lnTo>
                    <a:cubicBezTo>
                      <a:pt x="6173" y="20668"/>
                      <a:pt x="7135" y="21280"/>
                      <a:pt x="8113" y="21858"/>
                    </a:cubicBezTo>
                    <a:cubicBezTo>
                      <a:pt x="8273" y="21953"/>
                      <a:pt x="8433" y="22048"/>
                      <a:pt x="8590" y="22143"/>
                    </a:cubicBezTo>
                    <a:lnTo>
                      <a:pt x="8705" y="22212"/>
                    </a:lnTo>
                    <a:lnTo>
                      <a:pt x="8731" y="22228"/>
                    </a:lnTo>
                    <a:lnTo>
                      <a:pt x="8754" y="22243"/>
                    </a:lnTo>
                    <a:cubicBezTo>
                      <a:pt x="9226" y="22525"/>
                      <a:pt x="9714" y="22819"/>
                      <a:pt x="10206" y="23086"/>
                    </a:cubicBezTo>
                    <a:cubicBezTo>
                      <a:pt x="10469" y="23231"/>
                      <a:pt x="10736" y="23374"/>
                      <a:pt x="11000" y="23518"/>
                    </a:cubicBezTo>
                    <a:lnTo>
                      <a:pt x="11141" y="23593"/>
                    </a:lnTo>
                    <a:cubicBezTo>
                      <a:pt x="11612" y="23849"/>
                      <a:pt x="12085" y="24105"/>
                      <a:pt x="12555" y="24365"/>
                    </a:cubicBezTo>
                    <a:lnTo>
                      <a:pt x="13025" y="24631"/>
                    </a:lnTo>
                    <a:lnTo>
                      <a:pt x="13490" y="24893"/>
                    </a:lnTo>
                    <a:cubicBezTo>
                      <a:pt x="14304" y="25352"/>
                      <a:pt x="15134" y="25821"/>
                      <a:pt x="15978" y="26274"/>
                    </a:cubicBezTo>
                    <a:lnTo>
                      <a:pt x="57105" y="26274"/>
                    </a:lnTo>
                    <a:lnTo>
                      <a:pt x="57105" y="8692"/>
                    </a:lnTo>
                    <a:lnTo>
                      <a:pt x="57105" y="1089"/>
                    </a:lnTo>
                    <a:lnTo>
                      <a:pt x="57105" y="86"/>
                    </a:lnTo>
                    <a:cubicBezTo>
                      <a:pt x="56811" y="68"/>
                      <a:pt x="56502" y="49"/>
                      <a:pt x="56171" y="35"/>
                    </a:cubicBezTo>
                    <a:cubicBezTo>
                      <a:pt x="55628" y="13"/>
                      <a:pt x="55100" y="1"/>
                      <a:pt x="546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1" name="Google Shape;6281;p209"/>
              <p:cNvSpPr/>
              <p:nvPr/>
            </p:nvSpPr>
            <p:spPr>
              <a:xfrm>
                <a:off x="-3387" y="4372737"/>
                <a:ext cx="1937358" cy="1152948"/>
              </a:xfrm>
              <a:custGeom>
                <a:avLst/>
                <a:gdLst/>
                <a:ahLst/>
                <a:cxnLst/>
                <a:rect l="l" t="t" r="r" b="b"/>
                <a:pathLst>
                  <a:path w="40026" h="23820" extrusionOk="0">
                    <a:moveTo>
                      <a:pt x="18680" y="1"/>
                    </a:moveTo>
                    <a:cubicBezTo>
                      <a:pt x="18659" y="1"/>
                      <a:pt x="18643" y="1"/>
                      <a:pt x="18622" y="3"/>
                    </a:cubicBezTo>
                    <a:lnTo>
                      <a:pt x="18594" y="3"/>
                    </a:lnTo>
                    <a:lnTo>
                      <a:pt x="18297" y="16"/>
                    </a:lnTo>
                    <a:lnTo>
                      <a:pt x="17813" y="33"/>
                    </a:lnTo>
                    <a:lnTo>
                      <a:pt x="17341" y="52"/>
                    </a:lnTo>
                    <a:cubicBezTo>
                      <a:pt x="17233" y="57"/>
                      <a:pt x="17125" y="59"/>
                      <a:pt x="17017" y="64"/>
                    </a:cubicBezTo>
                    <a:lnTo>
                      <a:pt x="16974" y="68"/>
                    </a:lnTo>
                    <a:cubicBezTo>
                      <a:pt x="16952" y="68"/>
                      <a:pt x="16929" y="68"/>
                      <a:pt x="16906" y="70"/>
                    </a:cubicBezTo>
                    <a:lnTo>
                      <a:pt x="16612" y="99"/>
                    </a:lnTo>
                    <a:lnTo>
                      <a:pt x="16311" y="129"/>
                    </a:lnTo>
                    <a:lnTo>
                      <a:pt x="15898" y="172"/>
                    </a:lnTo>
                    <a:lnTo>
                      <a:pt x="15440" y="217"/>
                    </a:lnTo>
                    <a:lnTo>
                      <a:pt x="15279" y="233"/>
                    </a:lnTo>
                    <a:lnTo>
                      <a:pt x="15137" y="247"/>
                    </a:lnTo>
                    <a:lnTo>
                      <a:pt x="15103" y="252"/>
                    </a:lnTo>
                    <a:cubicBezTo>
                      <a:pt x="15077" y="254"/>
                      <a:pt x="15053" y="257"/>
                      <a:pt x="15029" y="259"/>
                    </a:cubicBezTo>
                    <a:lnTo>
                      <a:pt x="13528" y="464"/>
                    </a:lnTo>
                    <a:lnTo>
                      <a:pt x="13086" y="523"/>
                    </a:lnTo>
                    <a:lnTo>
                      <a:pt x="13013" y="536"/>
                    </a:lnTo>
                    <a:lnTo>
                      <a:pt x="12938" y="548"/>
                    </a:lnTo>
                    <a:lnTo>
                      <a:pt x="12644" y="595"/>
                    </a:lnTo>
                    <a:cubicBezTo>
                      <a:pt x="12551" y="609"/>
                      <a:pt x="12454" y="625"/>
                      <a:pt x="12362" y="641"/>
                    </a:cubicBezTo>
                    <a:lnTo>
                      <a:pt x="12206" y="666"/>
                    </a:lnTo>
                    <a:cubicBezTo>
                      <a:pt x="11949" y="711"/>
                      <a:pt x="11667" y="763"/>
                      <a:pt x="11316" y="836"/>
                    </a:cubicBezTo>
                    <a:cubicBezTo>
                      <a:pt x="11027" y="896"/>
                      <a:pt x="10727" y="970"/>
                      <a:pt x="10487" y="1031"/>
                    </a:cubicBezTo>
                    <a:cubicBezTo>
                      <a:pt x="10213" y="1102"/>
                      <a:pt x="9941" y="1177"/>
                      <a:pt x="9672" y="1257"/>
                    </a:cubicBezTo>
                    <a:cubicBezTo>
                      <a:pt x="9142" y="1413"/>
                      <a:pt x="8576" y="1607"/>
                      <a:pt x="7891" y="1870"/>
                    </a:cubicBezTo>
                    <a:cubicBezTo>
                      <a:pt x="7755" y="1923"/>
                      <a:pt x="7619" y="1978"/>
                      <a:pt x="7483" y="2034"/>
                    </a:cubicBezTo>
                    <a:lnTo>
                      <a:pt x="7453" y="2046"/>
                    </a:lnTo>
                    <a:lnTo>
                      <a:pt x="7422" y="2059"/>
                    </a:lnTo>
                    <a:lnTo>
                      <a:pt x="7335" y="2096"/>
                    </a:lnTo>
                    <a:lnTo>
                      <a:pt x="7269" y="2123"/>
                    </a:lnTo>
                    <a:lnTo>
                      <a:pt x="7151" y="2178"/>
                    </a:lnTo>
                    <a:lnTo>
                      <a:pt x="6746" y="2360"/>
                    </a:lnTo>
                    <a:lnTo>
                      <a:pt x="6337" y="2543"/>
                    </a:lnTo>
                    <a:lnTo>
                      <a:pt x="5650" y="2854"/>
                    </a:lnTo>
                    <a:cubicBezTo>
                      <a:pt x="5613" y="2871"/>
                      <a:pt x="5574" y="2889"/>
                      <a:pt x="5537" y="2904"/>
                    </a:cubicBezTo>
                    <a:lnTo>
                      <a:pt x="5500" y="2922"/>
                    </a:lnTo>
                    <a:lnTo>
                      <a:pt x="5460" y="2942"/>
                    </a:lnTo>
                    <a:lnTo>
                      <a:pt x="5407" y="2969"/>
                    </a:lnTo>
                    <a:lnTo>
                      <a:pt x="4669" y="3337"/>
                    </a:lnTo>
                    <a:lnTo>
                      <a:pt x="3929" y="3705"/>
                    </a:lnTo>
                    <a:lnTo>
                      <a:pt x="3860" y="3740"/>
                    </a:lnTo>
                    <a:cubicBezTo>
                      <a:pt x="3790" y="3775"/>
                      <a:pt x="3737" y="3802"/>
                      <a:pt x="3687" y="3829"/>
                    </a:cubicBezTo>
                    <a:lnTo>
                      <a:pt x="3078" y="4162"/>
                    </a:lnTo>
                    <a:lnTo>
                      <a:pt x="2462" y="4501"/>
                    </a:lnTo>
                    <a:lnTo>
                      <a:pt x="1842" y="4842"/>
                    </a:lnTo>
                    <a:cubicBezTo>
                      <a:pt x="1821" y="4852"/>
                      <a:pt x="1805" y="4864"/>
                      <a:pt x="1787" y="4877"/>
                    </a:cubicBezTo>
                    <a:lnTo>
                      <a:pt x="1655" y="4960"/>
                    </a:lnTo>
                    <a:lnTo>
                      <a:pt x="1542" y="5036"/>
                    </a:lnTo>
                    <a:lnTo>
                      <a:pt x="776" y="5527"/>
                    </a:lnTo>
                    <a:lnTo>
                      <a:pt x="455" y="5734"/>
                    </a:lnTo>
                    <a:lnTo>
                      <a:pt x="145" y="5934"/>
                    </a:lnTo>
                    <a:lnTo>
                      <a:pt x="16" y="6015"/>
                    </a:lnTo>
                    <a:lnTo>
                      <a:pt x="1" y="6025"/>
                    </a:lnTo>
                    <a:lnTo>
                      <a:pt x="1" y="23820"/>
                    </a:lnTo>
                    <a:lnTo>
                      <a:pt x="481" y="23645"/>
                    </a:lnTo>
                    <a:cubicBezTo>
                      <a:pt x="992" y="23452"/>
                      <a:pt x="1508" y="23255"/>
                      <a:pt x="2025" y="23058"/>
                    </a:cubicBezTo>
                    <a:lnTo>
                      <a:pt x="2113" y="23025"/>
                    </a:lnTo>
                    <a:lnTo>
                      <a:pt x="2306" y="22951"/>
                    </a:lnTo>
                    <a:cubicBezTo>
                      <a:pt x="2573" y="22847"/>
                      <a:pt x="2841" y="22744"/>
                      <a:pt x="3108" y="22642"/>
                    </a:cubicBezTo>
                    <a:lnTo>
                      <a:pt x="3539" y="22464"/>
                    </a:lnTo>
                    <a:cubicBezTo>
                      <a:pt x="4111" y="22227"/>
                      <a:pt x="4668" y="21997"/>
                      <a:pt x="5224" y="21755"/>
                    </a:cubicBezTo>
                    <a:lnTo>
                      <a:pt x="5851" y="21480"/>
                    </a:lnTo>
                    <a:lnTo>
                      <a:pt x="6043" y="21397"/>
                    </a:lnTo>
                    <a:lnTo>
                      <a:pt x="6182" y="21338"/>
                    </a:lnTo>
                    <a:cubicBezTo>
                      <a:pt x="6711" y="21106"/>
                      <a:pt x="7242" y="20872"/>
                      <a:pt x="7774" y="20649"/>
                    </a:cubicBezTo>
                    <a:cubicBezTo>
                      <a:pt x="9854" y="19778"/>
                      <a:pt x="11491" y="19100"/>
                      <a:pt x="12922" y="18522"/>
                    </a:cubicBezTo>
                    <a:lnTo>
                      <a:pt x="12922" y="18522"/>
                    </a:lnTo>
                    <a:cubicBezTo>
                      <a:pt x="12890" y="18533"/>
                      <a:pt x="12856" y="18542"/>
                      <a:pt x="12822" y="18552"/>
                    </a:cubicBezTo>
                    <a:cubicBezTo>
                      <a:pt x="14348" y="17885"/>
                      <a:pt x="15939" y="17178"/>
                      <a:pt x="17832" y="16331"/>
                    </a:cubicBezTo>
                    <a:lnTo>
                      <a:pt x="18751" y="15922"/>
                    </a:lnTo>
                    <a:cubicBezTo>
                      <a:pt x="20036" y="15349"/>
                      <a:pt x="21491" y="14699"/>
                      <a:pt x="22901" y="14018"/>
                    </a:cubicBezTo>
                    <a:lnTo>
                      <a:pt x="23810" y="13578"/>
                    </a:lnTo>
                    <a:cubicBezTo>
                      <a:pt x="24334" y="13323"/>
                      <a:pt x="24858" y="13069"/>
                      <a:pt x="25384" y="12817"/>
                    </a:cubicBezTo>
                    <a:lnTo>
                      <a:pt x="26377" y="12343"/>
                    </a:lnTo>
                    <a:lnTo>
                      <a:pt x="26903" y="12091"/>
                    </a:lnTo>
                    <a:lnTo>
                      <a:pt x="27085" y="12004"/>
                    </a:lnTo>
                    <a:lnTo>
                      <a:pt x="27111" y="11992"/>
                    </a:lnTo>
                    <a:cubicBezTo>
                      <a:pt x="27310" y="11892"/>
                      <a:pt x="27519" y="11792"/>
                      <a:pt x="27725" y="11705"/>
                    </a:cubicBezTo>
                    <a:cubicBezTo>
                      <a:pt x="29249" y="11060"/>
                      <a:pt x="30937" y="10353"/>
                      <a:pt x="32885" y="9548"/>
                    </a:cubicBezTo>
                    <a:lnTo>
                      <a:pt x="33760" y="9172"/>
                    </a:lnTo>
                    <a:cubicBezTo>
                      <a:pt x="34326" y="8925"/>
                      <a:pt x="34889" y="8681"/>
                      <a:pt x="35460" y="8441"/>
                    </a:cubicBezTo>
                    <a:cubicBezTo>
                      <a:pt x="35758" y="8316"/>
                      <a:pt x="36055" y="8189"/>
                      <a:pt x="36352" y="8061"/>
                    </a:cubicBezTo>
                    <a:cubicBezTo>
                      <a:pt x="36997" y="7782"/>
                      <a:pt x="37627" y="7513"/>
                      <a:pt x="38259" y="7263"/>
                    </a:cubicBezTo>
                    <a:cubicBezTo>
                      <a:pt x="38848" y="7031"/>
                      <a:pt x="39438" y="6799"/>
                      <a:pt x="40025" y="6570"/>
                    </a:cubicBezTo>
                    <a:cubicBezTo>
                      <a:pt x="39212" y="6279"/>
                      <a:pt x="38400" y="5986"/>
                      <a:pt x="37597" y="5703"/>
                    </a:cubicBezTo>
                    <a:cubicBezTo>
                      <a:pt x="37106" y="5528"/>
                      <a:pt x="36583" y="5342"/>
                      <a:pt x="36065" y="5138"/>
                    </a:cubicBezTo>
                    <a:cubicBezTo>
                      <a:pt x="35536" y="4934"/>
                      <a:pt x="35012" y="4701"/>
                      <a:pt x="34562" y="4501"/>
                    </a:cubicBezTo>
                    <a:cubicBezTo>
                      <a:pt x="33761" y="4143"/>
                      <a:pt x="32969" y="3728"/>
                      <a:pt x="32207" y="3326"/>
                    </a:cubicBezTo>
                    <a:lnTo>
                      <a:pt x="31885" y="3156"/>
                    </a:lnTo>
                    <a:cubicBezTo>
                      <a:pt x="31593" y="3003"/>
                      <a:pt x="31298" y="2857"/>
                      <a:pt x="31001" y="2711"/>
                    </a:cubicBezTo>
                    <a:cubicBezTo>
                      <a:pt x="30847" y="2636"/>
                      <a:pt x="30693" y="2559"/>
                      <a:pt x="30537" y="2483"/>
                    </a:cubicBezTo>
                    <a:cubicBezTo>
                      <a:pt x="30387" y="2406"/>
                      <a:pt x="30227" y="2337"/>
                      <a:pt x="30074" y="2272"/>
                    </a:cubicBezTo>
                    <a:cubicBezTo>
                      <a:pt x="30001" y="2243"/>
                      <a:pt x="29929" y="2211"/>
                      <a:pt x="29858" y="2181"/>
                    </a:cubicBezTo>
                    <a:lnTo>
                      <a:pt x="29668" y="2095"/>
                    </a:lnTo>
                    <a:cubicBezTo>
                      <a:pt x="29532" y="2034"/>
                      <a:pt x="29397" y="1972"/>
                      <a:pt x="29258" y="1915"/>
                    </a:cubicBezTo>
                    <a:cubicBezTo>
                      <a:pt x="28936" y="1783"/>
                      <a:pt x="28610" y="1656"/>
                      <a:pt x="28288" y="1527"/>
                    </a:cubicBezTo>
                    <a:lnTo>
                      <a:pt x="28168" y="1488"/>
                    </a:lnTo>
                    <a:lnTo>
                      <a:pt x="28127" y="1477"/>
                    </a:lnTo>
                    <a:lnTo>
                      <a:pt x="28075" y="1462"/>
                    </a:lnTo>
                    <a:lnTo>
                      <a:pt x="28019" y="1447"/>
                    </a:lnTo>
                    <a:cubicBezTo>
                      <a:pt x="27875" y="1408"/>
                      <a:pt x="27735" y="1371"/>
                      <a:pt x="27596" y="1333"/>
                    </a:cubicBezTo>
                    <a:cubicBezTo>
                      <a:pt x="27430" y="1288"/>
                      <a:pt x="27263" y="1244"/>
                      <a:pt x="27098" y="1199"/>
                    </a:cubicBezTo>
                    <a:lnTo>
                      <a:pt x="26819" y="1124"/>
                    </a:lnTo>
                    <a:lnTo>
                      <a:pt x="26728" y="1099"/>
                    </a:lnTo>
                    <a:lnTo>
                      <a:pt x="26665" y="1083"/>
                    </a:lnTo>
                    <a:lnTo>
                      <a:pt x="26620" y="1073"/>
                    </a:lnTo>
                    <a:cubicBezTo>
                      <a:pt x="26565" y="1060"/>
                      <a:pt x="26507" y="1046"/>
                      <a:pt x="26452" y="1033"/>
                    </a:cubicBezTo>
                    <a:lnTo>
                      <a:pt x="25611" y="837"/>
                    </a:lnTo>
                    <a:lnTo>
                      <a:pt x="25286" y="763"/>
                    </a:lnTo>
                    <a:lnTo>
                      <a:pt x="25168" y="736"/>
                    </a:lnTo>
                    <a:lnTo>
                      <a:pt x="24473" y="595"/>
                    </a:lnTo>
                    <a:lnTo>
                      <a:pt x="23770" y="450"/>
                    </a:lnTo>
                    <a:cubicBezTo>
                      <a:pt x="23741" y="444"/>
                      <a:pt x="23715" y="439"/>
                      <a:pt x="23687" y="437"/>
                    </a:cubicBezTo>
                    <a:lnTo>
                      <a:pt x="23657" y="432"/>
                    </a:lnTo>
                    <a:cubicBezTo>
                      <a:pt x="23544" y="415"/>
                      <a:pt x="23430" y="394"/>
                      <a:pt x="23317" y="378"/>
                    </a:cubicBezTo>
                    <a:lnTo>
                      <a:pt x="22899" y="311"/>
                    </a:lnTo>
                    <a:lnTo>
                      <a:pt x="22412" y="234"/>
                    </a:lnTo>
                    <a:lnTo>
                      <a:pt x="22228" y="206"/>
                    </a:lnTo>
                    <a:cubicBezTo>
                      <a:pt x="22188" y="200"/>
                      <a:pt x="22163" y="197"/>
                      <a:pt x="22135" y="195"/>
                    </a:cubicBezTo>
                    <a:lnTo>
                      <a:pt x="22109" y="192"/>
                    </a:lnTo>
                    <a:lnTo>
                      <a:pt x="21684" y="152"/>
                    </a:lnTo>
                    <a:lnTo>
                      <a:pt x="21265" y="113"/>
                    </a:lnTo>
                    <a:lnTo>
                      <a:pt x="20886" y="78"/>
                    </a:lnTo>
                    <a:lnTo>
                      <a:pt x="20541" y="46"/>
                    </a:lnTo>
                    <a:cubicBezTo>
                      <a:pt x="20497" y="41"/>
                      <a:pt x="20475" y="38"/>
                      <a:pt x="20452" y="38"/>
                    </a:cubicBezTo>
                    <a:lnTo>
                      <a:pt x="20335" y="36"/>
                    </a:lnTo>
                    <a:lnTo>
                      <a:pt x="20218" y="33"/>
                    </a:lnTo>
                    <a:lnTo>
                      <a:pt x="18680" y="1"/>
                    </a:ln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2" name="Google Shape;6282;p209"/>
              <p:cNvSpPr/>
              <p:nvPr/>
            </p:nvSpPr>
            <p:spPr>
              <a:xfrm>
                <a:off x="6380921" y="4518725"/>
                <a:ext cx="2764073" cy="1271727"/>
              </a:xfrm>
              <a:custGeom>
                <a:avLst/>
                <a:gdLst/>
                <a:ahLst/>
                <a:cxnLst/>
                <a:rect l="l" t="t" r="r" b="b"/>
                <a:pathLst>
                  <a:path w="57106" h="26274" extrusionOk="0">
                    <a:moveTo>
                      <a:pt x="54600" y="1"/>
                    </a:moveTo>
                    <a:cubicBezTo>
                      <a:pt x="53964" y="1"/>
                      <a:pt x="53350" y="19"/>
                      <a:pt x="52772" y="57"/>
                    </a:cubicBezTo>
                    <a:lnTo>
                      <a:pt x="51878" y="113"/>
                    </a:lnTo>
                    <a:lnTo>
                      <a:pt x="51667" y="127"/>
                    </a:lnTo>
                    <a:lnTo>
                      <a:pt x="50550" y="199"/>
                    </a:lnTo>
                    <a:cubicBezTo>
                      <a:pt x="50425" y="208"/>
                      <a:pt x="50301" y="215"/>
                      <a:pt x="50177" y="219"/>
                    </a:cubicBezTo>
                    <a:cubicBezTo>
                      <a:pt x="49907" y="234"/>
                      <a:pt x="49628" y="251"/>
                      <a:pt x="49356" y="281"/>
                    </a:cubicBezTo>
                    <a:cubicBezTo>
                      <a:pt x="48719" y="348"/>
                      <a:pt x="48082" y="418"/>
                      <a:pt x="47442" y="483"/>
                    </a:cubicBezTo>
                    <a:lnTo>
                      <a:pt x="46431" y="591"/>
                    </a:lnTo>
                    <a:lnTo>
                      <a:pt x="45530" y="688"/>
                    </a:lnTo>
                    <a:cubicBezTo>
                      <a:pt x="45218" y="723"/>
                      <a:pt x="44901" y="771"/>
                      <a:pt x="44593" y="821"/>
                    </a:cubicBezTo>
                    <a:lnTo>
                      <a:pt x="44273" y="870"/>
                    </a:lnTo>
                    <a:cubicBezTo>
                      <a:pt x="43498" y="988"/>
                      <a:pt x="42724" y="1107"/>
                      <a:pt x="41949" y="1225"/>
                    </a:cubicBezTo>
                    <a:lnTo>
                      <a:pt x="41918" y="1230"/>
                    </a:lnTo>
                    <a:cubicBezTo>
                      <a:pt x="41825" y="1244"/>
                      <a:pt x="41730" y="1258"/>
                      <a:pt x="41636" y="1270"/>
                    </a:cubicBezTo>
                    <a:cubicBezTo>
                      <a:pt x="41395" y="1305"/>
                      <a:pt x="41146" y="1340"/>
                      <a:pt x="40905" y="1392"/>
                    </a:cubicBezTo>
                    <a:lnTo>
                      <a:pt x="38947" y="1795"/>
                    </a:lnTo>
                    <a:lnTo>
                      <a:pt x="36959" y="2205"/>
                    </a:lnTo>
                    <a:cubicBezTo>
                      <a:pt x="36715" y="2257"/>
                      <a:pt x="36471" y="2319"/>
                      <a:pt x="36235" y="2381"/>
                    </a:cubicBezTo>
                    <a:lnTo>
                      <a:pt x="36096" y="2415"/>
                    </a:lnTo>
                    <a:cubicBezTo>
                      <a:pt x="35339" y="2610"/>
                      <a:pt x="34580" y="2803"/>
                      <a:pt x="33820" y="2995"/>
                    </a:cubicBezTo>
                    <a:cubicBezTo>
                      <a:pt x="33676" y="3032"/>
                      <a:pt x="33527" y="3067"/>
                      <a:pt x="33381" y="3104"/>
                    </a:cubicBezTo>
                    <a:cubicBezTo>
                      <a:pt x="33097" y="3174"/>
                      <a:pt x="32801" y="3244"/>
                      <a:pt x="32517" y="3329"/>
                    </a:cubicBezTo>
                    <a:lnTo>
                      <a:pt x="31705" y="3566"/>
                    </a:lnTo>
                    <a:lnTo>
                      <a:pt x="31075" y="3751"/>
                    </a:lnTo>
                    <a:cubicBezTo>
                      <a:pt x="30773" y="3840"/>
                      <a:pt x="30472" y="3926"/>
                      <a:pt x="30169" y="4015"/>
                    </a:cubicBezTo>
                    <a:cubicBezTo>
                      <a:pt x="29469" y="4217"/>
                      <a:pt x="28747" y="4427"/>
                      <a:pt x="28041" y="4647"/>
                    </a:cubicBezTo>
                    <a:lnTo>
                      <a:pt x="26120" y="5239"/>
                    </a:lnTo>
                    <a:lnTo>
                      <a:pt x="24200" y="5832"/>
                    </a:lnTo>
                    <a:cubicBezTo>
                      <a:pt x="23967" y="5901"/>
                      <a:pt x="23738" y="5982"/>
                      <a:pt x="23509" y="6060"/>
                    </a:cubicBezTo>
                    <a:lnTo>
                      <a:pt x="23211" y="6165"/>
                    </a:lnTo>
                    <a:lnTo>
                      <a:pt x="20953" y="6930"/>
                    </a:lnTo>
                    <a:lnTo>
                      <a:pt x="20684" y="7022"/>
                    </a:lnTo>
                    <a:cubicBezTo>
                      <a:pt x="20355" y="7130"/>
                      <a:pt x="20014" y="7245"/>
                      <a:pt x="19689" y="7380"/>
                    </a:cubicBezTo>
                    <a:lnTo>
                      <a:pt x="19125" y="7614"/>
                    </a:lnTo>
                    <a:lnTo>
                      <a:pt x="18157" y="8017"/>
                    </a:lnTo>
                    <a:lnTo>
                      <a:pt x="16560" y="8681"/>
                    </a:lnTo>
                    <a:lnTo>
                      <a:pt x="16059" y="8891"/>
                    </a:lnTo>
                    <a:cubicBezTo>
                      <a:pt x="15762" y="9013"/>
                      <a:pt x="15519" y="9121"/>
                      <a:pt x="15292" y="9227"/>
                    </a:cubicBezTo>
                    <a:lnTo>
                      <a:pt x="13506" y="10075"/>
                    </a:lnTo>
                    <a:lnTo>
                      <a:pt x="11746" y="10910"/>
                    </a:lnTo>
                    <a:cubicBezTo>
                      <a:pt x="10304" y="11594"/>
                      <a:pt x="8831" y="12278"/>
                      <a:pt x="7410" y="12940"/>
                    </a:cubicBezTo>
                    <a:cubicBezTo>
                      <a:pt x="6788" y="13228"/>
                      <a:pt x="6168" y="13518"/>
                      <a:pt x="5546" y="13807"/>
                    </a:cubicBezTo>
                    <a:cubicBezTo>
                      <a:pt x="4697" y="14204"/>
                      <a:pt x="3844" y="14626"/>
                      <a:pt x="3018" y="15037"/>
                    </a:cubicBezTo>
                    <a:lnTo>
                      <a:pt x="2648" y="15223"/>
                    </a:lnTo>
                    <a:cubicBezTo>
                      <a:pt x="2528" y="15281"/>
                      <a:pt x="2413" y="15338"/>
                      <a:pt x="2292" y="15395"/>
                    </a:cubicBezTo>
                    <a:cubicBezTo>
                      <a:pt x="2034" y="15518"/>
                      <a:pt x="1765" y="15650"/>
                      <a:pt x="1510" y="15787"/>
                    </a:cubicBezTo>
                    <a:lnTo>
                      <a:pt x="1" y="16603"/>
                    </a:lnTo>
                    <a:lnTo>
                      <a:pt x="121" y="16688"/>
                    </a:lnTo>
                    <a:cubicBezTo>
                      <a:pt x="1296" y="17527"/>
                      <a:pt x="2572" y="18382"/>
                      <a:pt x="4019" y="19297"/>
                    </a:cubicBezTo>
                    <a:cubicBezTo>
                      <a:pt x="4356" y="19512"/>
                      <a:pt x="4692" y="19726"/>
                      <a:pt x="5040" y="19950"/>
                    </a:cubicBezTo>
                    <a:lnTo>
                      <a:pt x="5106" y="19989"/>
                    </a:lnTo>
                    <a:cubicBezTo>
                      <a:pt x="6173" y="20668"/>
                      <a:pt x="7135" y="21280"/>
                      <a:pt x="8113" y="21858"/>
                    </a:cubicBezTo>
                    <a:cubicBezTo>
                      <a:pt x="8273" y="21953"/>
                      <a:pt x="8433" y="22048"/>
                      <a:pt x="8590" y="22143"/>
                    </a:cubicBezTo>
                    <a:lnTo>
                      <a:pt x="8705" y="22212"/>
                    </a:lnTo>
                    <a:lnTo>
                      <a:pt x="8731" y="22228"/>
                    </a:lnTo>
                    <a:lnTo>
                      <a:pt x="8754" y="22243"/>
                    </a:lnTo>
                    <a:cubicBezTo>
                      <a:pt x="9226" y="22525"/>
                      <a:pt x="9714" y="22819"/>
                      <a:pt x="10206" y="23086"/>
                    </a:cubicBezTo>
                    <a:cubicBezTo>
                      <a:pt x="10469" y="23231"/>
                      <a:pt x="10736" y="23374"/>
                      <a:pt x="11000" y="23518"/>
                    </a:cubicBezTo>
                    <a:lnTo>
                      <a:pt x="11141" y="23593"/>
                    </a:lnTo>
                    <a:cubicBezTo>
                      <a:pt x="11612" y="23849"/>
                      <a:pt x="12085" y="24105"/>
                      <a:pt x="12555" y="24365"/>
                    </a:cubicBezTo>
                    <a:lnTo>
                      <a:pt x="13025" y="24631"/>
                    </a:lnTo>
                    <a:lnTo>
                      <a:pt x="13490" y="24893"/>
                    </a:lnTo>
                    <a:cubicBezTo>
                      <a:pt x="14304" y="25352"/>
                      <a:pt x="15134" y="25821"/>
                      <a:pt x="15978" y="26274"/>
                    </a:cubicBezTo>
                    <a:lnTo>
                      <a:pt x="57105" y="26274"/>
                    </a:lnTo>
                    <a:lnTo>
                      <a:pt x="57105" y="8692"/>
                    </a:lnTo>
                    <a:lnTo>
                      <a:pt x="57105" y="1089"/>
                    </a:lnTo>
                    <a:lnTo>
                      <a:pt x="57105" y="86"/>
                    </a:lnTo>
                    <a:cubicBezTo>
                      <a:pt x="56811" y="68"/>
                      <a:pt x="56502" y="49"/>
                      <a:pt x="56171" y="35"/>
                    </a:cubicBezTo>
                    <a:cubicBezTo>
                      <a:pt x="55628" y="13"/>
                      <a:pt x="55100" y="1"/>
                      <a:pt x="54600" y="1"/>
                    </a:cubicBez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3" name="Google Shape;6283;p209"/>
              <p:cNvSpPr/>
              <p:nvPr/>
            </p:nvSpPr>
            <p:spPr>
              <a:xfrm>
                <a:off x="1375" y="4311411"/>
                <a:ext cx="7169088" cy="1479471"/>
              </a:xfrm>
              <a:custGeom>
                <a:avLst/>
                <a:gdLst/>
                <a:ahLst/>
                <a:cxnLst/>
                <a:rect l="l" t="t" r="r" b="b"/>
                <a:pathLst>
                  <a:path w="148114" h="30566" extrusionOk="0">
                    <a:moveTo>
                      <a:pt x="72948" y="0"/>
                    </a:moveTo>
                    <a:cubicBezTo>
                      <a:pt x="72794" y="0"/>
                      <a:pt x="72643" y="0"/>
                      <a:pt x="72489" y="5"/>
                    </a:cubicBezTo>
                    <a:lnTo>
                      <a:pt x="71414" y="32"/>
                    </a:lnTo>
                    <a:lnTo>
                      <a:pt x="70285" y="60"/>
                    </a:lnTo>
                    <a:cubicBezTo>
                      <a:pt x="69607" y="76"/>
                      <a:pt x="68934" y="122"/>
                      <a:pt x="68191" y="175"/>
                    </a:cubicBezTo>
                    <a:lnTo>
                      <a:pt x="67964" y="191"/>
                    </a:lnTo>
                    <a:lnTo>
                      <a:pt x="67741" y="207"/>
                    </a:lnTo>
                    <a:cubicBezTo>
                      <a:pt x="67596" y="217"/>
                      <a:pt x="67448" y="225"/>
                      <a:pt x="67303" y="235"/>
                    </a:cubicBezTo>
                    <a:cubicBezTo>
                      <a:pt x="67192" y="242"/>
                      <a:pt x="67079" y="257"/>
                      <a:pt x="66968" y="272"/>
                    </a:cubicBezTo>
                    <a:lnTo>
                      <a:pt x="66923" y="277"/>
                    </a:lnTo>
                    <a:cubicBezTo>
                      <a:pt x="66873" y="287"/>
                      <a:pt x="66820" y="293"/>
                      <a:pt x="66770" y="297"/>
                    </a:cubicBezTo>
                    <a:lnTo>
                      <a:pt x="66636" y="313"/>
                    </a:lnTo>
                    <a:lnTo>
                      <a:pt x="65609" y="432"/>
                    </a:lnTo>
                    <a:lnTo>
                      <a:pt x="65372" y="458"/>
                    </a:lnTo>
                    <a:cubicBezTo>
                      <a:pt x="64996" y="504"/>
                      <a:pt x="64574" y="552"/>
                      <a:pt x="64166" y="614"/>
                    </a:cubicBezTo>
                    <a:lnTo>
                      <a:pt x="63713" y="684"/>
                    </a:lnTo>
                    <a:lnTo>
                      <a:pt x="63637" y="696"/>
                    </a:lnTo>
                    <a:cubicBezTo>
                      <a:pt x="62728" y="839"/>
                      <a:pt x="61790" y="987"/>
                      <a:pt x="60882" y="1157"/>
                    </a:cubicBezTo>
                    <a:cubicBezTo>
                      <a:pt x="59713" y="1376"/>
                      <a:pt x="58541" y="1611"/>
                      <a:pt x="57398" y="1853"/>
                    </a:cubicBezTo>
                    <a:cubicBezTo>
                      <a:pt x="56379" y="2068"/>
                      <a:pt x="55321" y="2320"/>
                      <a:pt x="54410" y="2539"/>
                    </a:cubicBezTo>
                    <a:lnTo>
                      <a:pt x="54036" y="2627"/>
                    </a:lnTo>
                    <a:cubicBezTo>
                      <a:pt x="53333" y="2795"/>
                      <a:pt x="52598" y="2993"/>
                      <a:pt x="52062" y="3139"/>
                    </a:cubicBezTo>
                    <a:lnTo>
                      <a:pt x="51351" y="3326"/>
                    </a:lnTo>
                    <a:cubicBezTo>
                      <a:pt x="50703" y="3496"/>
                      <a:pt x="50061" y="3697"/>
                      <a:pt x="49440" y="3889"/>
                    </a:cubicBezTo>
                    <a:cubicBezTo>
                      <a:pt x="49187" y="3968"/>
                      <a:pt x="48953" y="4040"/>
                      <a:pt x="48721" y="4112"/>
                    </a:cubicBezTo>
                    <a:cubicBezTo>
                      <a:pt x="48457" y="4193"/>
                      <a:pt x="48191" y="4287"/>
                      <a:pt x="47923" y="4386"/>
                    </a:cubicBezTo>
                    <a:cubicBezTo>
                      <a:pt x="47789" y="4435"/>
                      <a:pt x="47656" y="4485"/>
                      <a:pt x="47525" y="4529"/>
                    </a:cubicBezTo>
                    <a:lnTo>
                      <a:pt x="46845" y="4768"/>
                    </a:lnTo>
                    <a:lnTo>
                      <a:pt x="46166" y="5005"/>
                    </a:lnTo>
                    <a:cubicBezTo>
                      <a:pt x="45894" y="5099"/>
                      <a:pt x="45624" y="5205"/>
                      <a:pt x="45326" y="5324"/>
                    </a:cubicBezTo>
                    <a:lnTo>
                      <a:pt x="45231" y="5361"/>
                    </a:lnTo>
                    <a:cubicBezTo>
                      <a:pt x="45078" y="5423"/>
                      <a:pt x="44924" y="5485"/>
                      <a:pt x="44770" y="5545"/>
                    </a:cubicBezTo>
                    <a:lnTo>
                      <a:pt x="44265" y="5740"/>
                    </a:lnTo>
                    <a:lnTo>
                      <a:pt x="43544" y="6017"/>
                    </a:lnTo>
                    <a:cubicBezTo>
                      <a:pt x="42387" y="6461"/>
                      <a:pt x="41211" y="6915"/>
                      <a:pt x="40033" y="7375"/>
                    </a:cubicBezTo>
                    <a:cubicBezTo>
                      <a:pt x="39446" y="7604"/>
                      <a:pt x="38856" y="7837"/>
                      <a:pt x="38267" y="8069"/>
                    </a:cubicBezTo>
                    <a:cubicBezTo>
                      <a:pt x="37635" y="8319"/>
                      <a:pt x="37005" y="8588"/>
                      <a:pt x="36361" y="8867"/>
                    </a:cubicBezTo>
                    <a:cubicBezTo>
                      <a:pt x="36063" y="8996"/>
                      <a:pt x="35765" y="9122"/>
                      <a:pt x="35468" y="9247"/>
                    </a:cubicBezTo>
                    <a:cubicBezTo>
                      <a:pt x="34899" y="9486"/>
                      <a:pt x="34335" y="9731"/>
                      <a:pt x="33768" y="9978"/>
                    </a:cubicBezTo>
                    <a:lnTo>
                      <a:pt x="32893" y="10354"/>
                    </a:lnTo>
                    <a:cubicBezTo>
                      <a:pt x="30945" y="11158"/>
                      <a:pt x="29257" y="11865"/>
                      <a:pt x="27733" y="12511"/>
                    </a:cubicBezTo>
                    <a:cubicBezTo>
                      <a:pt x="27527" y="12596"/>
                      <a:pt x="27317" y="12698"/>
                      <a:pt x="27119" y="12797"/>
                    </a:cubicBezTo>
                    <a:lnTo>
                      <a:pt x="27093" y="12810"/>
                    </a:lnTo>
                    <a:lnTo>
                      <a:pt x="26912" y="12897"/>
                    </a:lnTo>
                    <a:lnTo>
                      <a:pt x="26385" y="13149"/>
                    </a:lnTo>
                    <a:lnTo>
                      <a:pt x="25393" y="13623"/>
                    </a:lnTo>
                    <a:cubicBezTo>
                      <a:pt x="24866" y="13875"/>
                      <a:pt x="24342" y="14128"/>
                      <a:pt x="23818" y="14383"/>
                    </a:cubicBezTo>
                    <a:lnTo>
                      <a:pt x="22909" y="14824"/>
                    </a:lnTo>
                    <a:cubicBezTo>
                      <a:pt x="21498" y="15505"/>
                      <a:pt x="20043" y="16154"/>
                      <a:pt x="18759" y="16728"/>
                    </a:cubicBezTo>
                    <a:lnTo>
                      <a:pt x="17840" y="17137"/>
                    </a:lnTo>
                    <a:cubicBezTo>
                      <a:pt x="15949" y="17984"/>
                      <a:pt x="14356" y="18691"/>
                      <a:pt x="12830" y="19357"/>
                    </a:cubicBezTo>
                    <a:cubicBezTo>
                      <a:pt x="12865" y="19347"/>
                      <a:pt x="12898" y="19338"/>
                      <a:pt x="12930" y="19328"/>
                    </a:cubicBezTo>
                    <a:lnTo>
                      <a:pt x="12930" y="19328"/>
                    </a:lnTo>
                    <a:cubicBezTo>
                      <a:pt x="11500" y="19906"/>
                      <a:pt x="9863" y="20583"/>
                      <a:pt x="7783" y="21455"/>
                    </a:cubicBezTo>
                    <a:cubicBezTo>
                      <a:pt x="7250" y="21679"/>
                      <a:pt x="6719" y="21911"/>
                      <a:pt x="6190" y="22143"/>
                    </a:cubicBezTo>
                    <a:lnTo>
                      <a:pt x="6051" y="22202"/>
                    </a:lnTo>
                    <a:lnTo>
                      <a:pt x="5859" y="22286"/>
                    </a:lnTo>
                    <a:lnTo>
                      <a:pt x="5232" y="22560"/>
                    </a:lnTo>
                    <a:cubicBezTo>
                      <a:pt x="4676" y="22802"/>
                      <a:pt x="4119" y="23031"/>
                      <a:pt x="3547" y="23269"/>
                    </a:cubicBezTo>
                    <a:lnTo>
                      <a:pt x="3115" y="23448"/>
                    </a:lnTo>
                    <a:cubicBezTo>
                      <a:pt x="2850" y="23548"/>
                      <a:pt x="2582" y="23651"/>
                      <a:pt x="2315" y="23756"/>
                    </a:cubicBezTo>
                    <a:lnTo>
                      <a:pt x="2121" y="23831"/>
                    </a:lnTo>
                    <a:lnTo>
                      <a:pt x="2033" y="23863"/>
                    </a:lnTo>
                    <a:cubicBezTo>
                      <a:pt x="1517" y="24060"/>
                      <a:pt x="1001" y="24258"/>
                      <a:pt x="482" y="24449"/>
                    </a:cubicBezTo>
                    <a:lnTo>
                      <a:pt x="0" y="24624"/>
                    </a:lnTo>
                    <a:lnTo>
                      <a:pt x="0" y="28044"/>
                    </a:lnTo>
                    <a:lnTo>
                      <a:pt x="0" y="30561"/>
                    </a:lnTo>
                    <a:lnTo>
                      <a:pt x="5" y="30566"/>
                    </a:lnTo>
                    <a:lnTo>
                      <a:pt x="148114" y="30566"/>
                    </a:lnTo>
                    <a:cubicBezTo>
                      <a:pt x="147276" y="30114"/>
                      <a:pt x="146453" y="29644"/>
                      <a:pt x="145645" y="29185"/>
                    </a:cubicBezTo>
                    <a:lnTo>
                      <a:pt x="145186" y="28930"/>
                    </a:lnTo>
                    <a:lnTo>
                      <a:pt x="144720" y="28664"/>
                    </a:lnTo>
                    <a:cubicBezTo>
                      <a:pt x="144254" y="28404"/>
                      <a:pt x="143785" y="28147"/>
                      <a:pt x="143317" y="27892"/>
                    </a:cubicBezTo>
                    <a:lnTo>
                      <a:pt x="143178" y="27816"/>
                    </a:lnTo>
                    <a:cubicBezTo>
                      <a:pt x="142917" y="27674"/>
                      <a:pt x="142651" y="27530"/>
                      <a:pt x="142390" y="27384"/>
                    </a:cubicBezTo>
                    <a:cubicBezTo>
                      <a:pt x="141901" y="27117"/>
                      <a:pt x="141419" y="26822"/>
                      <a:pt x="140950" y="26542"/>
                    </a:cubicBezTo>
                    <a:lnTo>
                      <a:pt x="140926" y="26527"/>
                    </a:lnTo>
                    <a:lnTo>
                      <a:pt x="140901" y="26511"/>
                    </a:lnTo>
                    <a:lnTo>
                      <a:pt x="140787" y="26441"/>
                    </a:lnTo>
                    <a:cubicBezTo>
                      <a:pt x="140632" y="26348"/>
                      <a:pt x="140472" y="26251"/>
                      <a:pt x="140314" y="26157"/>
                    </a:cubicBezTo>
                    <a:cubicBezTo>
                      <a:pt x="139344" y="25579"/>
                      <a:pt x="138389" y="24967"/>
                      <a:pt x="137331" y="24288"/>
                    </a:cubicBezTo>
                    <a:lnTo>
                      <a:pt x="137265" y="24248"/>
                    </a:lnTo>
                    <a:cubicBezTo>
                      <a:pt x="136920" y="24025"/>
                      <a:pt x="136589" y="23810"/>
                      <a:pt x="136252" y="23595"/>
                    </a:cubicBezTo>
                    <a:cubicBezTo>
                      <a:pt x="134817" y="22681"/>
                      <a:pt x="133553" y="21827"/>
                      <a:pt x="132387" y="20987"/>
                    </a:cubicBezTo>
                    <a:lnTo>
                      <a:pt x="132268" y="20901"/>
                    </a:lnTo>
                    <a:lnTo>
                      <a:pt x="131931" y="20657"/>
                    </a:lnTo>
                    <a:cubicBezTo>
                      <a:pt x="131462" y="20318"/>
                      <a:pt x="130943" y="19942"/>
                      <a:pt x="130429" y="19594"/>
                    </a:cubicBezTo>
                    <a:cubicBezTo>
                      <a:pt x="129779" y="19153"/>
                      <a:pt x="129100" y="18682"/>
                      <a:pt x="128408" y="18198"/>
                    </a:cubicBezTo>
                    <a:lnTo>
                      <a:pt x="128147" y="18002"/>
                    </a:lnTo>
                    <a:cubicBezTo>
                      <a:pt x="127888" y="17804"/>
                      <a:pt x="127628" y="17606"/>
                      <a:pt x="127365" y="17411"/>
                    </a:cubicBezTo>
                    <a:lnTo>
                      <a:pt x="127134" y="17236"/>
                    </a:lnTo>
                    <a:lnTo>
                      <a:pt x="127003" y="17137"/>
                    </a:lnTo>
                    <a:lnTo>
                      <a:pt x="126984" y="17121"/>
                    </a:lnTo>
                    <a:cubicBezTo>
                      <a:pt x="126693" y="16901"/>
                      <a:pt x="126395" y="16674"/>
                      <a:pt x="126096" y="16468"/>
                    </a:cubicBezTo>
                    <a:lnTo>
                      <a:pt x="125282" y="15907"/>
                    </a:lnTo>
                    <a:lnTo>
                      <a:pt x="124710" y="15513"/>
                    </a:lnTo>
                    <a:cubicBezTo>
                      <a:pt x="124376" y="15281"/>
                      <a:pt x="124012" y="15052"/>
                      <a:pt x="123693" y="14856"/>
                    </a:cubicBezTo>
                    <a:lnTo>
                      <a:pt x="123635" y="14818"/>
                    </a:lnTo>
                    <a:lnTo>
                      <a:pt x="123588" y="14787"/>
                    </a:lnTo>
                    <a:cubicBezTo>
                      <a:pt x="123421" y="14682"/>
                      <a:pt x="123255" y="14576"/>
                      <a:pt x="123090" y="14472"/>
                    </a:cubicBezTo>
                    <a:cubicBezTo>
                      <a:pt x="121212" y="13268"/>
                      <a:pt x="119482" y="12227"/>
                      <a:pt x="117805" y="11295"/>
                    </a:cubicBezTo>
                    <a:cubicBezTo>
                      <a:pt x="116863" y="10773"/>
                      <a:pt x="115872" y="10241"/>
                      <a:pt x="114687" y="9613"/>
                    </a:cubicBezTo>
                    <a:cubicBezTo>
                      <a:pt x="113971" y="9233"/>
                      <a:pt x="113207" y="8857"/>
                      <a:pt x="112591" y="8556"/>
                    </a:cubicBezTo>
                    <a:lnTo>
                      <a:pt x="112549" y="8533"/>
                    </a:lnTo>
                    <a:lnTo>
                      <a:pt x="111849" y="8187"/>
                    </a:lnTo>
                    <a:cubicBezTo>
                      <a:pt x="111577" y="8051"/>
                      <a:pt x="111293" y="7935"/>
                      <a:pt x="111017" y="7822"/>
                    </a:cubicBezTo>
                    <a:lnTo>
                      <a:pt x="110957" y="7795"/>
                    </a:lnTo>
                    <a:cubicBezTo>
                      <a:pt x="110844" y="7749"/>
                      <a:pt x="110727" y="7701"/>
                      <a:pt x="110614" y="7652"/>
                    </a:cubicBezTo>
                    <a:lnTo>
                      <a:pt x="110125" y="7440"/>
                    </a:lnTo>
                    <a:lnTo>
                      <a:pt x="109624" y="7224"/>
                    </a:lnTo>
                    <a:lnTo>
                      <a:pt x="109461" y="7152"/>
                    </a:lnTo>
                    <a:lnTo>
                      <a:pt x="109438" y="7140"/>
                    </a:lnTo>
                    <a:cubicBezTo>
                      <a:pt x="109299" y="7078"/>
                      <a:pt x="109153" y="7013"/>
                      <a:pt x="109003" y="6962"/>
                    </a:cubicBezTo>
                    <a:lnTo>
                      <a:pt x="108390" y="6739"/>
                    </a:lnTo>
                    <a:lnTo>
                      <a:pt x="108219" y="6675"/>
                    </a:lnTo>
                    <a:lnTo>
                      <a:pt x="108178" y="6662"/>
                    </a:lnTo>
                    <a:cubicBezTo>
                      <a:pt x="107486" y="6407"/>
                      <a:pt x="106768" y="6146"/>
                      <a:pt x="106058" y="5914"/>
                    </a:cubicBezTo>
                    <a:lnTo>
                      <a:pt x="105821" y="5835"/>
                    </a:lnTo>
                    <a:cubicBezTo>
                      <a:pt x="105131" y="5607"/>
                      <a:pt x="104444" y="5381"/>
                      <a:pt x="103759" y="5161"/>
                    </a:cubicBezTo>
                    <a:cubicBezTo>
                      <a:pt x="103475" y="5067"/>
                      <a:pt x="103188" y="4975"/>
                      <a:pt x="102904" y="4885"/>
                    </a:cubicBezTo>
                    <a:lnTo>
                      <a:pt x="102528" y="4763"/>
                    </a:lnTo>
                    <a:lnTo>
                      <a:pt x="101029" y="4284"/>
                    </a:lnTo>
                    <a:cubicBezTo>
                      <a:pt x="100721" y="4185"/>
                      <a:pt x="100404" y="4097"/>
                      <a:pt x="100077" y="4007"/>
                    </a:cubicBezTo>
                    <a:cubicBezTo>
                      <a:pt x="99931" y="3968"/>
                      <a:pt x="99786" y="3929"/>
                      <a:pt x="99641" y="3887"/>
                    </a:cubicBezTo>
                    <a:lnTo>
                      <a:pt x="98853" y="3659"/>
                    </a:lnTo>
                    <a:lnTo>
                      <a:pt x="98132" y="3454"/>
                    </a:lnTo>
                    <a:cubicBezTo>
                      <a:pt x="97767" y="3347"/>
                      <a:pt x="97390" y="3254"/>
                      <a:pt x="97000" y="3161"/>
                    </a:cubicBezTo>
                    <a:lnTo>
                      <a:pt x="96926" y="3144"/>
                    </a:lnTo>
                    <a:cubicBezTo>
                      <a:pt x="96730" y="3098"/>
                      <a:pt x="96536" y="3047"/>
                      <a:pt x="96339" y="2998"/>
                    </a:cubicBezTo>
                    <a:lnTo>
                      <a:pt x="96015" y="2915"/>
                    </a:lnTo>
                    <a:lnTo>
                      <a:pt x="95937" y="2895"/>
                    </a:lnTo>
                    <a:cubicBezTo>
                      <a:pt x="95681" y="2828"/>
                      <a:pt x="95425" y="2761"/>
                      <a:pt x="95165" y="2704"/>
                    </a:cubicBezTo>
                    <a:lnTo>
                      <a:pt x="94143" y="2482"/>
                    </a:lnTo>
                    <a:lnTo>
                      <a:pt x="93003" y="2235"/>
                    </a:lnTo>
                    <a:cubicBezTo>
                      <a:pt x="92252" y="2074"/>
                      <a:pt x="91486" y="1934"/>
                      <a:pt x="90743" y="1795"/>
                    </a:cubicBezTo>
                    <a:lnTo>
                      <a:pt x="90686" y="1785"/>
                    </a:lnTo>
                    <a:lnTo>
                      <a:pt x="90599" y="1767"/>
                    </a:lnTo>
                    <a:cubicBezTo>
                      <a:pt x="90345" y="1723"/>
                      <a:pt x="90090" y="1677"/>
                      <a:pt x="89836" y="1630"/>
                    </a:cubicBezTo>
                    <a:cubicBezTo>
                      <a:pt x="89572" y="1581"/>
                      <a:pt x="89305" y="1541"/>
                      <a:pt x="89045" y="1507"/>
                    </a:cubicBezTo>
                    <a:lnTo>
                      <a:pt x="89003" y="1499"/>
                    </a:lnTo>
                    <a:lnTo>
                      <a:pt x="88829" y="1474"/>
                    </a:lnTo>
                    <a:lnTo>
                      <a:pt x="88648" y="1447"/>
                    </a:lnTo>
                    <a:lnTo>
                      <a:pt x="87731" y="1313"/>
                    </a:lnTo>
                    <a:lnTo>
                      <a:pt x="86836" y="1179"/>
                    </a:lnTo>
                    <a:cubicBezTo>
                      <a:pt x="86097" y="1071"/>
                      <a:pt x="85341" y="979"/>
                      <a:pt x="84610" y="892"/>
                    </a:cubicBezTo>
                    <a:lnTo>
                      <a:pt x="84557" y="885"/>
                    </a:lnTo>
                    <a:cubicBezTo>
                      <a:pt x="84197" y="843"/>
                      <a:pt x="83833" y="798"/>
                      <a:pt x="83477" y="753"/>
                    </a:cubicBezTo>
                    <a:cubicBezTo>
                      <a:pt x="83118" y="707"/>
                      <a:pt x="82763" y="673"/>
                      <a:pt x="82406" y="634"/>
                    </a:cubicBezTo>
                    <a:lnTo>
                      <a:pt x="82230" y="618"/>
                    </a:lnTo>
                    <a:cubicBezTo>
                      <a:pt x="82118" y="608"/>
                      <a:pt x="82008" y="596"/>
                      <a:pt x="81897" y="583"/>
                    </a:cubicBezTo>
                    <a:lnTo>
                      <a:pt x="81393" y="529"/>
                    </a:lnTo>
                    <a:cubicBezTo>
                      <a:pt x="81074" y="494"/>
                      <a:pt x="80759" y="459"/>
                      <a:pt x="80444" y="431"/>
                    </a:cubicBezTo>
                    <a:cubicBezTo>
                      <a:pt x="80384" y="425"/>
                      <a:pt x="80325" y="418"/>
                      <a:pt x="80265" y="413"/>
                    </a:cubicBezTo>
                    <a:cubicBezTo>
                      <a:pt x="80047" y="392"/>
                      <a:pt x="79830" y="372"/>
                      <a:pt x="79615" y="351"/>
                    </a:cubicBezTo>
                    <a:lnTo>
                      <a:pt x="79562" y="346"/>
                    </a:lnTo>
                    <a:cubicBezTo>
                      <a:pt x="78864" y="282"/>
                      <a:pt x="78074" y="206"/>
                      <a:pt x="77303" y="156"/>
                    </a:cubicBezTo>
                    <a:cubicBezTo>
                      <a:pt x="76618" y="113"/>
                      <a:pt x="75933" y="70"/>
                      <a:pt x="75247" y="27"/>
                    </a:cubicBezTo>
                    <a:cubicBezTo>
                      <a:pt x="74955" y="10"/>
                      <a:pt x="74662" y="5"/>
                      <a:pt x="74388" y="5"/>
                    </a:cubicBezTo>
                    <a:lnTo>
                      <a:pt x="73824" y="5"/>
                    </a:lnTo>
                    <a:lnTo>
                      <a:pt x="73456" y="3"/>
                    </a:lnTo>
                    <a:cubicBezTo>
                      <a:pt x="73288" y="0"/>
                      <a:pt x="73117" y="0"/>
                      <a:pt x="729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284" name="Google Shape;6284;p209"/>
            <p:cNvSpPr/>
            <p:nvPr/>
          </p:nvSpPr>
          <p:spPr>
            <a:xfrm>
              <a:off x="1823854" y="369847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5" name="Google Shape;6285;p209"/>
            <p:cNvSpPr/>
            <p:nvPr/>
          </p:nvSpPr>
          <p:spPr>
            <a:xfrm>
              <a:off x="2388706" y="3936070"/>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6" name="Google Shape;6286;p209"/>
            <p:cNvSpPr/>
            <p:nvPr/>
          </p:nvSpPr>
          <p:spPr>
            <a:xfrm>
              <a:off x="4488979" y="37429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7" name="Google Shape;6287;p209"/>
            <p:cNvSpPr/>
            <p:nvPr/>
          </p:nvSpPr>
          <p:spPr>
            <a:xfrm>
              <a:off x="5171831" y="419574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8" name="Google Shape;6288;p209"/>
            <p:cNvSpPr/>
            <p:nvPr/>
          </p:nvSpPr>
          <p:spPr>
            <a:xfrm>
              <a:off x="6134879" y="460649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289" name="Google Shape;6289;p209"/>
            <p:cNvGrpSpPr/>
            <p:nvPr/>
          </p:nvGrpSpPr>
          <p:grpSpPr>
            <a:xfrm>
              <a:off x="193254" y="3698472"/>
              <a:ext cx="1534800" cy="1017805"/>
              <a:chOff x="193254" y="2026847"/>
              <a:chExt cx="1534800" cy="1017805"/>
            </a:xfrm>
          </p:grpSpPr>
          <p:sp>
            <p:nvSpPr>
              <p:cNvPr id="6290" name="Google Shape;6290;p209"/>
              <p:cNvSpPr/>
              <p:nvPr/>
            </p:nvSpPr>
            <p:spPr>
              <a:xfrm>
                <a:off x="193254" y="20268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1" name="Google Shape;6291;p209"/>
              <p:cNvSpPr/>
              <p:nvPr/>
            </p:nvSpPr>
            <p:spPr>
              <a:xfrm>
                <a:off x="1125981" y="226444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2" name="Google Shape;6292;p209"/>
              <p:cNvSpPr/>
              <p:nvPr/>
            </p:nvSpPr>
            <p:spPr>
              <a:xfrm>
                <a:off x="193254" y="20268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3" name="Google Shape;6293;p209"/>
              <p:cNvSpPr/>
              <p:nvPr/>
            </p:nvSpPr>
            <p:spPr>
              <a:xfrm>
                <a:off x="1125981" y="226444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6294" name="Google Shape;6294;p20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Section header 2">
  <p:cSld name="CUSTOM_14">
    <p:bg>
      <p:bgPr>
        <a:solidFill>
          <a:schemeClr val="dk2"/>
        </a:solidFill>
        <a:effectLst/>
      </p:bgPr>
    </p:bg>
    <p:spTree>
      <p:nvGrpSpPr>
        <p:cNvPr id="1" name="Shape 6295"/>
        <p:cNvGrpSpPr/>
        <p:nvPr/>
      </p:nvGrpSpPr>
      <p:grpSpPr>
        <a:xfrm>
          <a:off x="0" y="0"/>
          <a:ext cx="0" cy="0"/>
          <a:chOff x="0" y="0"/>
          <a:chExt cx="0" cy="0"/>
        </a:xfrm>
      </p:grpSpPr>
      <p:sp>
        <p:nvSpPr>
          <p:cNvPr id="6296" name="Google Shape;6296;p210"/>
          <p:cNvSpPr txBox="1">
            <a:spLocks noGrp="1"/>
          </p:cNvSpPr>
          <p:nvPr>
            <p:ph type="title"/>
          </p:nvPr>
        </p:nvSpPr>
        <p:spPr>
          <a:xfrm>
            <a:off x="3787450" y="1810975"/>
            <a:ext cx="3251400" cy="8121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2pPr>
            <a:lvl3pPr lvl="2"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3pPr>
            <a:lvl4pPr lvl="3"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4pPr>
            <a:lvl5pPr lvl="4"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5pPr>
            <a:lvl6pPr lvl="5"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6pPr>
            <a:lvl7pPr lvl="6"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7pPr>
            <a:lvl8pPr lvl="7"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8pPr>
            <a:lvl9pPr lvl="8"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9pPr>
          </a:lstStyle>
          <a:p>
            <a:endParaRPr/>
          </a:p>
        </p:txBody>
      </p:sp>
      <p:sp>
        <p:nvSpPr>
          <p:cNvPr id="6297" name="Google Shape;6297;p210"/>
          <p:cNvSpPr txBox="1">
            <a:spLocks noGrp="1"/>
          </p:cNvSpPr>
          <p:nvPr>
            <p:ph type="subTitle" idx="1"/>
          </p:nvPr>
        </p:nvSpPr>
        <p:spPr>
          <a:xfrm>
            <a:off x="2105250" y="2761400"/>
            <a:ext cx="4933500" cy="3984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6298" name="Google Shape;6298;p210"/>
          <p:cNvSpPr txBox="1">
            <a:spLocks noGrp="1"/>
          </p:cNvSpPr>
          <p:nvPr>
            <p:ph type="title" idx="2"/>
          </p:nvPr>
        </p:nvSpPr>
        <p:spPr>
          <a:xfrm>
            <a:off x="5959125" y="1143125"/>
            <a:ext cx="1079700" cy="616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5000"/>
              <a:buNone/>
              <a:defRPr sz="5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grpSp>
        <p:nvGrpSpPr>
          <p:cNvPr id="6299" name="Google Shape;6299;p210"/>
          <p:cNvGrpSpPr/>
          <p:nvPr/>
        </p:nvGrpSpPr>
        <p:grpSpPr>
          <a:xfrm>
            <a:off x="-128156" y="4562548"/>
            <a:ext cx="9448682" cy="624901"/>
            <a:chOff x="-128156" y="4562548"/>
            <a:chExt cx="9448682" cy="624901"/>
          </a:xfrm>
        </p:grpSpPr>
        <p:sp>
          <p:nvSpPr>
            <p:cNvPr id="6300" name="Google Shape;6300;p210"/>
            <p:cNvSpPr/>
            <p:nvPr/>
          </p:nvSpPr>
          <p:spPr>
            <a:xfrm>
              <a:off x="-127997" y="4562548"/>
              <a:ext cx="9448364" cy="624901"/>
            </a:xfrm>
            <a:custGeom>
              <a:avLst/>
              <a:gdLst/>
              <a:ahLst/>
              <a:cxnLst/>
              <a:rect l="l" t="t" r="r" b="b"/>
              <a:pathLst>
                <a:path w="113171" h="10267" extrusionOk="0">
                  <a:moveTo>
                    <a:pt x="1930" y="1"/>
                  </a:moveTo>
                  <a:cubicBezTo>
                    <a:pt x="864" y="1"/>
                    <a:pt x="0" y="864"/>
                    <a:pt x="0" y="1930"/>
                  </a:cubicBezTo>
                  <a:lnTo>
                    <a:pt x="0" y="8337"/>
                  </a:lnTo>
                  <a:cubicBezTo>
                    <a:pt x="0" y="9403"/>
                    <a:pt x="865" y="10266"/>
                    <a:pt x="1930" y="10266"/>
                  </a:cubicBezTo>
                  <a:lnTo>
                    <a:pt x="111242" y="10266"/>
                  </a:lnTo>
                  <a:cubicBezTo>
                    <a:pt x="112307" y="10266"/>
                    <a:pt x="113171" y="9403"/>
                    <a:pt x="113171" y="8337"/>
                  </a:cubicBezTo>
                  <a:lnTo>
                    <a:pt x="113171" y="1930"/>
                  </a:lnTo>
                  <a:cubicBezTo>
                    <a:pt x="113171" y="865"/>
                    <a:pt x="112306" y="1"/>
                    <a:pt x="111242" y="1"/>
                  </a:cubicBezTo>
                  <a:close/>
                </a:path>
              </a:pathLst>
            </a:custGeom>
            <a:solidFill>
              <a:schemeClr val="lt1">
                <a:alpha val="8705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1" name="Google Shape;6301;p210"/>
            <p:cNvSpPr/>
            <p:nvPr/>
          </p:nvSpPr>
          <p:spPr>
            <a:xfrm>
              <a:off x="-128156" y="4719236"/>
              <a:ext cx="9448682" cy="304339"/>
            </a:xfrm>
            <a:custGeom>
              <a:avLst/>
              <a:gdLst/>
              <a:ahLst/>
              <a:cxnLst/>
              <a:rect l="l" t="t" r="r" b="b"/>
              <a:pathLst>
                <a:path w="183907" h="7083" extrusionOk="0">
                  <a:moveTo>
                    <a:pt x="0" y="1"/>
                  </a:moveTo>
                  <a:lnTo>
                    <a:pt x="0" y="1928"/>
                  </a:lnTo>
                  <a:lnTo>
                    <a:pt x="0" y="5153"/>
                  </a:lnTo>
                  <a:lnTo>
                    <a:pt x="0" y="7082"/>
                  </a:lnTo>
                  <a:lnTo>
                    <a:pt x="183906" y="7082"/>
                  </a:lnTo>
                  <a:lnTo>
                    <a:pt x="183906" y="5153"/>
                  </a:lnTo>
                  <a:lnTo>
                    <a:pt x="183906" y="1928"/>
                  </a:lnTo>
                  <a:lnTo>
                    <a:pt x="183906"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302" name="Google Shape;6302;p210"/>
            <p:cNvGrpSpPr/>
            <p:nvPr/>
          </p:nvGrpSpPr>
          <p:grpSpPr>
            <a:xfrm>
              <a:off x="210973" y="4857505"/>
              <a:ext cx="8770424" cy="27714"/>
              <a:chOff x="175061" y="4863355"/>
              <a:chExt cx="8770424" cy="27714"/>
            </a:xfrm>
          </p:grpSpPr>
          <p:sp>
            <p:nvSpPr>
              <p:cNvPr id="6303" name="Google Shape;6303;p210"/>
              <p:cNvSpPr/>
              <p:nvPr/>
            </p:nvSpPr>
            <p:spPr>
              <a:xfrm>
                <a:off x="3838202" y="4863355"/>
                <a:ext cx="5107283" cy="27714"/>
              </a:xfrm>
              <a:custGeom>
                <a:avLst/>
                <a:gdLst/>
                <a:ahLst/>
                <a:cxnLst/>
                <a:rect l="l" t="t" r="r" b="b"/>
                <a:pathLst>
                  <a:path w="99407" h="645" extrusionOk="0">
                    <a:moveTo>
                      <a:pt x="321" y="0"/>
                    </a:moveTo>
                    <a:cubicBezTo>
                      <a:pt x="145" y="0"/>
                      <a:pt x="1" y="146"/>
                      <a:pt x="1" y="323"/>
                    </a:cubicBezTo>
                    <a:cubicBezTo>
                      <a:pt x="1" y="500"/>
                      <a:pt x="144" y="644"/>
                      <a:pt x="321" y="644"/>
                    </a:cubicBezTo>
                    <a:lnTo>
                      <a:pt x="4273" y="644"/>
                    </a:lnTo>
                    <a:cubicBezTo>
                      <a:pt x="4451" y="644"/>
                      <a:pt x="4595" y="501"/>
                      <a:pt x="4593" y="323"/>
                    </a:cubicBezTo>
                    <a:cubicBezTo>
                      <a:pt x="4593" y="146"/>
                      <a:pt x="4451" y="0"/>
                      <a:pt x="4273" y="0"/>
                    </a:cubicBezTo>
                    <a:close/>
                    <a:moveTo>
                      <a:pt x="8224" y="0"/>
                    </a:moveTo>
                    <a:cubicBezTo>
                      <a:pt x="8048" y="0"/>
                      <a:pt x="7903" y="146"/>
                      <a:pt x="7903" y="323"/>
                    </a:cubicBezTo>
                    <a:cubicBezTo>
                      <a:pt x="7903" y="500"/>
                      <a:pt x="8047" y="644"/>
                      <a:pt x="8224" y="644"/>
                    </a:cubicBezTo>
                    <a:lnTo>
                      <a:pt x="12174" y="644"/>
                    </a:lnTo>
                    <a:cubicBezTo>
                      <a:pt x="12351" y="644"/>
                      <a:pt x="12496" y="501"/>
                      <a:pt x="12496" y="323"/>
                    </a:cubicBezTo>
                    <a:cubicBezTo>
                      <a:pt x="12496" y="146"/>
                      <a:pt x="12353" y="0"/>
                      <a:pt x="12175" y="0"/>
                    </a:cubicBezTo>
                    <a:close/>
                    <a:moveTo>
                      <a:pt x="16125" y="0"/>
                    </a:moveTo>
                    <a:cubicBezTo>
                      <a:pt x="15949" y="0"/>
                      <a:pt x="15805" y="146"/>
                      <a:pt x="15805" y="323"/>
                    </a:cubicBezTo>
                    <a:cubicBezTo>
                      <a:pt x="15805" y="500"/>
                      <a:pt x="15947" y="644"/>
                      <a:pt x="16125" y="644"/>
                    </a:cubicBezTo>
                    <a:lnTo>
                      <a:pt x="20076" y="644"/>
                    </a:lnTo>
                    <a:cubicBezTo>
                      <a:pt x="20253" y="644"/>
                      <a:pt x="20396" y="501"/>
                      <a:pt x="20396" y="323"/>
                    </a:cubicBezTo>
                    <a:cubicBezTo>
                      <a:pt x="20396" y="146"/>
                      <a:pt x="20253" y="0"/>
                      <a:pt x="20076" y="0"/>
                    </a:cubicBezTo>
                    <a:close/>
                    <a:moveTo>
                      <a:pt x="24025" y="0"/>
                    </a:moveTo>
                    <a:cubicBezTo>
                      <a:pt x="23849" y="0"/>
                      <a:pt x="23704" y="146"/>
                      <a:pt x="23704" y="323"/>
                    </a:cubicBezTo>
                    <a:cubicBezTo>
                      <a:pt x="23704" y="500"/>
                      <a:pt x="23848" y="644"/>
                      <a:pt x="24025" y="644"/>
                    </a:cubicBezTo>
                    <a:lnTo>
                      <a:pt x="27975" y="644"/>
                    </a:lnTo>
                    <a:cubicBezTo>
                      <a:pt x="28153" y="644"/>
                      <a:pt x="28298" y="501"/>
                      <a:pt x="28298" y="323"/>
                    </a:cubicBezTo>
                    <a:cubicBezTo>
                      <a:pt x="28298" y="146"/>
                      <a:pt x="28153" y="0"/>
                      <a:pt x="27975" y="0"/>
                    </a:cubicBezTo>
                    <a:close/>
                    <a:moveTo>
                      <a:pt x="31926" y="0"/>
                    </a:moveTo>
                    <a:cubicBezTo>
                      <a:pt x="31749" y="0"/>
                      <a:pt x="31605" y="146"/>
                      <a:pt x="31605" y="323"/>
                    </a:cubicBezTo>
                    <a:cubicBezTo>
                      <a:pt x="31605" y="500"/>
                      <a:pt x="31749" y="644"/>
                      <a:pt x="31926" y="644"/>
                    </a:cubicBezTo>
                    <a:lnTo>
                      <a:pt x="35877" y="644"/>
                    </a:lnTo>
                    <a:cubicBezTo>
                      <a:pt x="36054" y="644"/>
                      <a:pt x="36198" y="501"/>
                      <a:pt x="36198" y="323"/>
                    </a:cubicBezTo>
                    <a:cubicBezTo>
                      <a:pt x="36198" y="146"/>
                      <a:pt x="36054" y="0"/>
                      <a:pt x="35877" y="0"/>
                    </a:cubicBezTo>
                    <a:close/>
                    <a:moveTo>
                      <a:pt x="39828" y="0"/>
                    </a:moveTo>
                    <a:cubicBezTo>
                      <a:pt x="39650" y="0"/>
                      <a:pt x="39505" y="146"/>
                      <a:pt x="39505" y="323"/>
                    </a:cubicBezTo>
                    <a:cubicBezTo>
                      <a:pt x="39505" y="500"/>
                      <a:pt x="39650" y="644"/>
                      <a:pt x="39828" y="644"/>
                    </a:cubicBezTo>
                    <a:lnTo>
                      <a:pt x="43778" y="644"/>
                    </a:lnTo>
                    <a:cubicBezTo>
                      <a:pt x="43955" y="644"/>
                      <a:pt x="44100" y="501"/>
                      <a:pt x="44100" y="323"/>
                    </a:cubicBezTo>
                    <a:cubicBezTo>
                      <a:pt x="44100" y="146"/>
                      <a:pt x="43955" y="0"/>
                      <a:pt x="43778" y="0"/>
                    </a:cubicBezTo>
                    <a:close/>
                    <a:moveTo>
                      <a:pt x="47729" y="0"/>
                    </a:moveTo>
                    <a:cubicBezTo>
                      <a:pt x="47551" y="0"/>
                      <a:pt x="47407" y="146"/>
                      <a:pt x="47407" y="323"/>
                    </a:cubicBezTo>
                    <a:cubicBezTo>
                      <a:pt x="47407" y="500"/>
                      <a:pt x="47551" y="644"/>
                      <a:pt x="47729" y="644"/>
                    </a:cubicBezTo>
                    <a:lnTo>
                      <a:pt x="51679" y="644"/>
                    </a:lnTo>
                    <a:cubicBezTo>
                      <a:pt x="51857" y="644"/>
                      <a:pt x="52000" y="501"/>
                      <a:pt x="52001" y="323"/>
                    </a:cubicBezTo>
                    <a:cubicBezTo>
                      <a:pt x="52001" y="146"/>
                      <a:pt x="51857" y="0"/>
                      <a:pt x="51679" y="0"/>
                    </a:cubicBezTo>
                    <a:close/>
                    <a:moveTo>
                      <a:pt x="55629" y="0"/>
                    </a:moveTo>
                    <a:cubicBezTo>
                      <a:pt x="55452" y="0"/>
                      <a:pt x="55307" y="146"/>
                      <a:pt x="55307" y="323"/>
                    </a:cubicBezTo>
                    <a:cubicBezTo>
                      <a:pt x="55307" y="500"/>
                      <a:pt x="55452" y="644"/>
                      <a:pt x="55629" y="644"/>
                    </a:cubicBezTo>
                    <a:lnTo>
                      <a:pt x="59580" y="644"/>
                    </a:lnTo>
                    <a:cubicBezTo>
                      <a:pt x="59756" y="644"/>
                      <a:pt x="59901" y="501"/>
                      <a:pt x="59901" y="323"/>
                    </a:cubicBezTo>
                    <a:cubicBezTo>
                      <a:pt x="59901" y="146"/>
                      <a:pt x="59756" y="0"/>
                      <a:pt x="59580" y="0"/>
                    </a:cubicBezTo>
                    <a:close/>
                    <a:moveTo>
                      <a:pt x="63530" y="0"/>
                    </a:moveTo>
                    <a:cubicBezTo>
                      <a:pt x="63352" y="0"/>
                      <a:pt x="63208" y="146"/>
                      <a:pt x="63208" y="323"/>
                    </a:cubicBezTo>
                    <a:cubicBezTo>
                      <a:pt x="63208" y="500"/>
                      <a:pt x="63352" y="644"/>
                      <a:pt x="63530" y="644"/>
                    </a:cubicBezTo>
                    <a:lnTo>
                      <a:pt x="67481" y="644"/>
                    </a:lnTo>
                    <a:cubicBezTo>
                      <a:pt x="67658" y="644"/>
                      <a:pt x="67802" y="501"/>
                      <a:pt x="67802" y="323"/>
                    </a:cubicBezTo>
                    <a:cubicBezTo>
                      <a:pt x="67802" y="146"/>
                      <a:pt x="67658" y="0"/>
                      <a:pt x="67481" y="0"/>
                    </a:cubicBezTo>
                    <a:close/>
                    <a:moveTo>
                      <a:pt x="71430" y="0"/>
                    </a:moveTo>
                    <a:cubicBezTo>
                      <a:pt x="71254" y="0"/>
                      <a:pt x="71109" y="146"/>
                      <a:pt x="71109" y="323"/>
                    </a:cubicBezTo>
                    <a:cubicBezTo>
                      <a:pt x="71109" y="500"/>
                      <a:pt x="71254" y="644"/>
                      <a:pt x="71430" y="644"/>
                    </a:cubicBezTo>
                    <a:lnTo>
                      <a:pt x="75381" y="644"/>
                    </a:lnTo>
                    <a:cubicBezTo>
                      <a:pt x="75559" y="644"/>
                      <a:pt x="75703" y="501"/>
                      <a:pt x="75703" y="323"/>
                    </a:cubicBezTo>
                    <a:cubicBezTo>
                      <a:pt x="75703" y="146"/>
                      <a:pt x="75559" y="0"/>
                      <a:pt x="75381" y="0"/>
                    </a:cubicBezTo>
                    <a:close/>
                    <a:moveTo>
                      <a:pt x="79331" y="0"/>
                    </a:moveTo>
                    <a:cubicBezTo>
                      <a:pt x="79154" y="0"/>
                      <a:pt x="79010" y="146"/>
                      <a:pt x="79010" y="323"/>
                    </a:cubicBezTo>
                    <a:cubicBezTo>
                      <a:pt x="79010" y="500"/>
                      <a:pt x="79154" y="644"/>
                      <a:pt x="79331" y="644"/>
                    </a:cubicBezTo>
                    <a:lnTo>
                      <a:pt x="83282" y="644"/>
                    </a:lnTo>
                    <a:cubicBezTo>
                      <a:pt x="83459" y="644"/>
                      <a:pt x="83603" y="501"/>
                      <a:pt x="83603" y="323"/>
                    </a:cubicBezTo>
                    <a:cubicBezTo>
                      <a:pt x="83603" y="146"/>
                      <a:pt x="83459" y="0"/>
                      <a:pt x="83282" y="0"/>
                    </a:cubicBezTo>
                    <a:close/>
                    <a:moveTo>
                      <a:pt x="87232" y="0"/>
                    </a:moveTo>
                    <a:cubicBezTo>
                      <a:pt x="87055" y="0"/>
                      <a:pt x="86910" y="146"/>
                      <a:pt x="86910" y="323"/>
                    </a:cubicBezTo>
                    <a:cubicBezTo>
                      <a:pt x="86910" y="500"/>
                      <a:pt x="87054" y="644"/>
                      <a:pt x="87232" y="644"/>
                    </a:cubicBezTo>
                    <a:lnTo>
                      <a:pt x="91183" y="644"/>
                    </a:lnTo>
                    <a:cubicBezTo>
                      <a:pt x="91360" y="644"/>
                      <a:pt x="91505" y="501"/>
                      <a:pt x="91504" y="323"/>
                    </a:cubicBezTo>
                    <a:cubicBezTo>
                      <a:pt x="91504" y="146"/>
                      <a:pt x="91360" y="0"/>
                      <a:pt x="91183" y="0"/>
                    </a:cubicBezTo>
                    <a:close/>
                    <a:moveTo>
                      <a:pt x="95132" y="0"/>
                    </a:moveTo>
                    <a:cubicBezTo>
                      <a:pt x="94955" y="0"/>
                      <a:pt x="94811" y="146"/>
                      <a:pt x="94811" y="323"/>
                    </a:cubicBezTo>
                    <a:cubicBezTo>
                      <a:pt x="94811" y="500"/>
                      <a:pt x="94955" y="644"/>
                      <a:pt x="95132" y="644"/>
                    </a:cubicBezTo>
                    <a:lnTo>
                      <a:pt x="99084" y="644"/>
                    </a:lnTo>
                    <a:cubicBezTo>
                      <a:pt x="99261" y="644"/>
                      <a:pt x="99406" y="501"/>
                      <a:pt x="99406" y="323"/>
                    </a:cubicBezTo>
                    <a:cubicBezTo>
                      <a:pt x="99406" y="146"/>
                      <a:pt x="99261" y="0"/>
                      <a:pt x="9908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4" name="Google Shape;6304;p210"/>
              <p:cNvSpPr/>
              <p:nvPr/>
            </p:nvSpPr>
            <p:spPr>
              <a:xfrm>
                <a:off x="175061" y="4863355"/>
                <a:ext cx="5107180" cy="27714"/>
              </a:xfrm>
              <a:custGeom>
                <a:avLst/>
                <a:gdLst/>
                <a:ahLst/>
                <a:cxnLst/>
                <a:rect l="l" t="t" r="r" b="b"/>
                <a:pathLst>
                  <a:path w="99405" h="645" extrusionOk="0">
                    <a:moveTo>
                      <a:pt x="321" y="0"/>
                    </a:moveTo>
                    <a:cubicBezTo>
                      <a:pt x="145" y="0"/>
                      <a:pt x="1" y="146"/>
                      <a:pt x="1" y="323"/>
                    </a:cubicBezTo>
                    <a:cubicBezTo>
                      <a:pt x="1" y="500"/>
                      <a:pt x="143" y="644"/>
                      <a:pt x="321" y="644"/>
                    </a:cubicBezTo>
                    <a:lnTo>
                      <a:pt x="4273" y="644"/>
                    </a:lnTo>
                    <a:cubicBezTo>
                      <a:pt x="4449" y="644"/>
                      <a:pt x="4593" y="501"/>
                      <a:pt x="4593" y="323"/>
                    </a:cubicBezTo>
                    <a:cubicBezTo>
                      <a:pt x="4593" y="146"/>
                      <a:pt x="4450" y="0"/>
                      <a:pt x="4273" y="0"/>
                    </a:cubicBezTo>
                    <a:close/>
                    <a:moveTo>
                      <a:pt x="8221" y="0"/>
                    </a:moveTo>
                    <a:cubicBezTo>
                      <a:pt x="8045" y="0"/>
                      <a:pt x="7900" y="146"/>
                      <a:pt x="7900" y="323"/>
                    </a:cubicBezTo>
                    <a:cubicBezTo>
                      <a:pt x="7900" y="500"/>
                      <a:pt x="8043" y="644"/>
                      <a:pt x="8221" y="644"/>
                    </a:cubicBezTo>
                    <a:lnTo>
                      <a:pt x="12172" y="644"/>
                    </a:lnTo>
                    <a:cubicBezTo>
                      <a:pt x="12350" y="644"/>
                      <a:pt x="12494" y="501"/>
                      <a:pt x="12493" y="323"/>
                    </a:cubicBezTo>
                    <a:cubicBezTo>
                      <a:pt x="12493" y="146"/>
                      <a:pt x="12350" y="0"/>
                      <a:pt x="12172" y="0"/>
                    </a:cubicBezTo>
                    <a:close/>
                    <a:moveTo>
                      <a:pt x="16123" y="0"/>
                    </a:moveTo>
                    <a:cubicBezTo>
                      <a:pt x="15947" y="0"/>
                      <a:pt x="15803" y="146"/>
                      <a:pt x="15803" y="323"/>
                    </a:cubicBezTo>
                    <a:cubicBezTo>
                      <a:pt x="15803" y="500"/>
                      <a:pt x="15946" y="644"/>
                      <a:pt x="16123" y="644"/>
                    </a:cubicBezTo>
                    <a:lnTo>
                      <a:pt x="20074" y="644"/>
                    </a:lnTo>
                    <a:cubicBezTo>
                      <a:pt x="20252" y="644"/>
                      <a:pt x="20396" y="501"/>
                      <a:pt x="20394" y="323"/>
                    </a:cubicBezTo>
                    <a:cubicBezTo>
                      <a:pt x="20394" y="146"/>
                      <a:pt x="20252" y="0"/>
                      <a:pt x="20074" y="0"/>
                    </a:cubicBezTo>
                    <a:close/>
                    <a:moveTo>
                      <a:pt x="24025" y="0"/>
                    </a:moveTo>
                    <a:cubicBezTo>
                      <a:pt x="23849" y="0"/>
                      <a:pt x="23704" y="146"/>
                      <a:pt x="23704" y="323"/>
                    </a:cubicBezTo>
                    <a:cubicBezTo>
                      <a:pt x="23704" y="500"/>
                      <a:pt x="23848" y="644"/>
                      <a:pt x="24025" y="644"/>
                    </a:cubicBezTo>
                    <a:lnTo>
                      <a:pt x="27975" y="644"/>
                    </a:lnTo>
                    <a:cubicBezTo>
                      <a:pt x="28152" y="644"/>
                      <a:pt x="28295" y="501"/>
                      <a:pt x="28296" y="323"/>
                    </a:cubicBezTo>
                    <a:cubicBezTo>
                      <a:pt x="28296" y="146"/>
                      <a:pt x="28152" y="0"/>
                      <a:pt x="27975" y="0"/>
                    </a:cubicBezTo>
                    <a:close/>
                    <a:moveTo>
                      <a:pt x="31925" y="0"/>
                    </a:moveTo>
                    <a:cubicBezTo>
                      <a:pt x="31747" y="0"/>
                      <a:pt x="31603" y="146"/>
                      <a:pt x="31603" y="323"/>
                    </a:cubicBezTo>
                    <a:cubicBezTo>
                      <a:pt x="31603" y="500"/>
                      <a:pt x="31747" y="644"/>
                      <a:pt x="31925" y="644"/>
                    </a:cubicBezTo>
                    <a:lnTo>
                      <a:pt x="35874" y="644"/>
                    </a:lnTo>
                    <a:cubicBezTo>
                      <a:pt x="36053" y="644"/>
                      <a:pt x="36197" y="501"/>
                      <a:pt x="36197" y="323"/>
                    </a:cubicBezTo>
                    <a:cubicBezTo>
                      <a:pt x="36197" y="146"/>
                      <a:pt x="36053" y="0"/>
                      <a:pt x="35874" y="0"/>
                    </a:cubicBezTo>
                    <a:close/>
                    <a:moveTo>
                      <a:pt x="39826" y="0"/>
                    </a:moveTo>
                    <a:cubicBezTo>
                      <a:pt x="39649" y="0"/>
                      <a:pt x="39504" y="146"/>
                      <a:pt x="39504" y="323"/>
                    </a:cubicBezTo>
                    <a:cubicBezTo>
                      <a:pt x="39504" y="500"/>
                      <a:pt x="39649" y="644"/>
                      <a:pt x="39826" y="644"/>
                    </a:cubicBezTo>
                    <a:lnTo>
                      <a:pt x="43776" y="644"/>
                    </a:lnTo>
                    <a:cubicBezTo>
                      <a:pt x="43954" y="644"/>
                      <a:pt x="44099" y="501"/>
                      <a:pt x="44099" y="323"/>
                    </a:cubicBezTo>
                    <a:cubicBezTo>
                      <a:pt x="44099" y="146"/>
                      <a:pt x="43954" y="0"/>
                      <a:pt x="43776" y="0"/>
                    </a:cubicBezTo>
                    <a:close/>
                    <a:moveTo>
                      <a:pt x="47727" y="0"/>
                    </a:moveTo>
                    <a:cubicBezTo>
                      <a:pt x="47550" y="0"/>
                      <a:pt x="47406" y="146"/>
                      <a:pt x="47406" y="323"/>
                    </a:cubicBezTo>
                    <a:cubicBezTo>
                      <a:pt x="47406" y="500"/>
                      <a:pt x="47550" y="644"/>
                      <a:pt x="47727" y="644"/>
                    </a:cubicBezTo>
                    <a:lnTo>
                      <a:pt x="51678" y="644"/>
                    </a:lnTo>
                    <a:cubicBezTo>
                      <a:pt x="51855" y="644"/>
                      <a:pt x="51998" y="501"/>
                      <a:pt x="51999" y="323"/>
                    </a:cubicBezTo>
                    <a:cubicBezTo>
                      <a:pt x="51999" y="146"/>
                      <a:pt x="51855" y="0"/>
                      <a:pt x="51678" y="0"/>
                    </a:cubicBezTo>
                    <a:close/>
                    <a:moveTo>
                      <a:pt x="55628" y="0"/>
                    </a:moveTo>
                    <a:cubicBezTo>
                      <a:pt x="55450" y="0"/>
                      <a:pt x="55305" y="146"/>
                      <a:pt x="55305" y="323"/>
                    </a:cubicBezTo>
                    <a:cubicBezTo>
                      <a:pt x="55305" y="500"/>
                      <a:pt x="55450" y="644"/>
                      <a:pt x="55628" y="644"/>
                    </a:cubicBezTo>
                    <a:lnTo>
                      <a:pt x="59579" y="644"/>
                    </a:lnTo>
                    <a:cubicBezTo>
                      <a:pt x="59755" y="644"/>
                      <a:pt x="59900" y="501"/>
                      <a:pt x="59900" y="323"/>
                    </a:cubicBezTo>
                    <a:cubicBezTo>
                      <a:pt x="59900" y="146"/>
                      <a:pt x="59755" y="0"/>
                      <a:pt x="59579" y="0"/>
                    </a:cubicBezTo>
                    <a:close/>
                    <a:moveTo>
                      <a:pt x="63528" y="0"/>
                    </a:moveTo>
                    <a:cubicBezTo>
                      <a:pt x="63351" y="0"/>
                      <a:pt x="63207" y="146"/>
                      <a:pt x="63207" y="323"/>
                    </a:cubicBezTo>
                    <a:cubicBezTo>
                      <a:pt x="63207" y="500"/>
                      <a:pt x="63351" y="644"/>
                      <a:pt x="63528" y="644"/>
                    </a:cubicBezTo>
                    <a:lnTo>
                      <a:pt x="67479" y="644"/>
                    </a:lnTo>
                    <a:cubicBezTo>
                      <a:pt x="67657" y="644"/>
                      <a:pt x="67801" y="501"/>
                      <a:pt x="67801" y="323"/>
                    </a:cubicBezTo>
                    <a:cubicBezTo>
                      <a:pt x="67801" y="146"/>
                      <a:pt x="67657" y="0"/>
                      <a:pt x="67479" y="0"/>
                    </a:cubicBezTo>
                    <a:close/>
                    <a:moveTo>
                      <a:pt x="71429" y="0"/>
                    </a:moveTo>
                    <a:cubicBezTo>
                      <a:pt x="71253" y="0"/>
                      <a:pt x="71108" y="146"/>
                      <a:pt x="71108" y="323"/>
                    </a:cubicBezTo>
                    <a:cubicBezTo>
                      <a:pt x="71108" y="500"/>
                      <a:pt x="71253" y="644"/>
                      <a:pt x="71429" y="644"/>
                    </a:cubicBezTo>
                    <a:lnTo>
                      <a:pt x="75380" y="644"/>
                    </a:lnTo>
                    <a:cubicBezTo>
                      <a:pt x="75557" y="644"/>
                      <a:pt x="75700" y="501"/>
                      <a:pt x="75700" y="323"/>
                    </a:cubicBezTo>
                    <a:cubicBezTo>
                      <a:pt x="75700" y="146"/>
                      <a:pt x="75557" y="0"/>
                      <a:pt x="75380" y="0"/>
                    </a:cubicBezTo>
                    <a:close/>
                    <a:moveTo>
                      <a:pt x="79331" y="0"/>
                    </a:moveTo>
                    <a:cubicBezTo>
                      <a:pt x="79153" y="0"/>
                      <a:pt x="79009" y="146"/>
                      <a:pt x="79009" y="323"/>
                    </a:cubicBezTo>
                    <a:cubicBezTo>
                      <a:pt x="79009" y="500"/>
                      <a:pt x="79153" y="644"/>
                      <a:pt x="79331" y="644"/>
                    </a:cubicBezTo>
                    <a:lnTo>
                      <a:pt x="83282" y="644"/>
                    </a:lnTo>
                    <a:cubicBezTo>
                      <a:pt x="83459" y="644"/>
                      <a:pt x="83602" y="501"/>
                      <a:pt x="83603" y="323"/>
                    </a:cubicBezTo>
                    <a:cubicBezTo>
                      <a:pt x="83603" y="146"/>
                      <a:pt x="83459" y="0"/>
                      <a:pt x="83282" y="0"/>
                    </a:cubicBezTo>
                    <a:close/>
                    <a:moveTo>
                      <a:pt x="87230" y="0"/>
                    </a:moveTo>
                    <a:cubicBezTo>
                      <a:pt x="87054" y="0"/>
                      <a:pt x="86909" y="146"/>
                      <a:pt x="86909" y="323"/>
                    </a:cubicBezTo>
                    <a:cubicBezTo>
                      <a:pt x="86909" y="500"/>
                      <a:pt x="87053" y="644"/>
                      <a:pt x="87230" y="644"/>
                    </a:cubicBezTo>
                    <a:lnTo>
                      <a:pt x="91181" y="644"/>
                    </a:lnTo>
                    <a:cubicBezTo>
                      <a:pt x="91359" y="644"/>
                      <a:pt x="91504" y="501"/>
                      <a:pt x="91501" y="323"/>
                    </a:cubicBezTo>
                    <a:cubicBezTo>
                      <a:pt x="91501" y="146"/>
                      <a:pt x="91359" y="0"/>
                      <a:pt x="91181" y="0"/>
                    </a:cubicBezTo>
                    <a:close/>
                    <a:moveTo>
                      <a:pt x="95131" y="0"/>
                    </a:moveTo>
                    <a:cubicBezTo>
                      <a:pt x="94953" y="0"/>
                      <a:pt x="94809" y="146"/>
                      <a:pt x="94809" y="323"/>
                    </a:cubicBezTo>
                    <a:cubicBezTo>
                      <a:pt x="94809" y="500"/>
                      <a:pt x="94953" y="644"/>
                      <a:pt x="95131" y="644"/>
                    </a:cubicBezTo>
                    <a:lnTo>
                      <a:pt x="99083" y="644"/>
                    </a:lnTo>
                    <a:cubicBezTo>
                      <a:pt x="99260" y="644"/>
                      <a:pt x="99404" y="501"/>
                      <a:pt x="99404" y="323"/>
                    </a:cubicBezTo>
                    <a:cubicBezTo>
                      <a:pt x="99404" y="146"/>
                      <a:pt x="99259" y="0"/>
                      <a:pt x="9908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6305" name="Google Shape;6305;p21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Section header 3">
  <p:cSld name="CUSTOM_14_1">
    <p:bg>
      <p:bgPr>
        <a:solidFill>
          <a:schemeClr val="dk2"/>
        </a:solidFill>
        <a:effectLst/>
      </p:bgPr>
    </p:bg>
    <p:spTree>
      <p:nvGrpSpPr>
        <p:cNvPr id="1" name="Shape 6306"/>
        <p:cNvGrpSpPr/>
        <p:nvPr/>
      </p:nvGrpSpPr>
      <p:grpSpPr>
        <a:xfrm>
          <a:off x="0" y="0"/>
          <a:ext cx="0" cy="0"/>
          <a:chOff x="0" y="0"/>
          <a:chExt cx="0" cy="0"/>
        </a:xfrm>
      </p:grpSpPr>
      <p:sp>
        <p:nvSpPr>
          <p:cNvPr id="6307" name="Google Shape;6307;p211"/>
          <p:cNvSpPr txBox="1">
            <a:spLocks noGrp="1"/>
          </p:cNvSpPr>
          <p:nvPr>
            <p:ph type="title"/>
          </p:nvPr>
        </p:nvSpPr>
        <p:spPr>
          <a:xfrm>
            <a:off x="2124150" y="1833250"/>
            <a:ext cx="4895700" cy="767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2pPr>
            <a:lvl3pPr lvl="2"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3pPr>
            <a:lvl4pPr lvl="3"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4pPr>
            <a:lvl5pPr lvl="4"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5pPr>
            <a:lvl6pPr lvl="5"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6pPr>
            <a:lvl7pPr lvl="6"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7pPr>
            <a:lvl8pPr lvl="7"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8pPr>
            <a:lvl9pPr lvl="8"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9pPr>
          </a:lstStyle>
          <a:p>
            <a:endParaRPr/>
          </a:p>
        </p:txBody>
      </p:sp>
      <p:sp>
        <p:nvSpPr>
          <p:cNvPr id="6308" name="Google Shape;6308;p211"/>
          <p:cNvSpPr txBox="1">
            <a:spLocks noGrp="1"/>
          </p:cNvSpPr>
          <p:nvPr>
            <p:ph type="subTitle" idx="1"/>
          </p:nvPr>
        </p:nvSpPr>
        <p:spPr>
          <a:xfrm>
            <a:off x="2032200" y="2841800"/>
            <a:ext cx="5079600" cy="237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grpSp>
        <p:nvGrpSpPr>
          <p:cNvPr id="6309" name="Google Shape;6309;p211"/>
          <p:cNvGrpSpPr/>
          <p:nvPr/>
        </p:nvGrpSpPr>
        <p:grpSpPr>
          <a:xfrm>
            <a:off x="1178210" y="4088101"/>
            <a:ext cx="6787580" cy="1241003"/>
            <a:chOff x="1223589" y="3902501"/>
            <a:chExt cx="6787580" cy="1241003"/>
          </a:xfrm>
        </p:grpSpPr>
        <p:sp>
          <p:nvSpPr>
            <p:cNvPr id="6310" name="Google Shape;6310;p211"/>
            <p:cNvSpPr/>
            <p:nvPr/>
          </p:nvSpPr>
          <p:spPr>
            <a:xfrm>
              <a:off x="1223589" y="3993408"/>
              <a:ext cx="3662147" cy="1150096"/>
            </a:xfrm>
            <a:custGeom>
              <a:avLst/>
              <a:gdLst/>
              <a:ahLst/>
              <a:cxnLst/>
              <a:rect l="l" t="t" r="r" b="b"/>
              <a:pathLst>
                <a:path w="18997" h="5966" extrusionOk="0">
                  <a:moveTo>
                    <a:pt x="7552" y="0"/>
                  </a:moveTo>
                  <a:cubicBezTo>
                    <a:pt x="6667" y="0"/>
                    <a:pt x="5949" y="717"/>
                    <a:pt x="5949" y="1607"/>
                  </a:cubicBezTo>
                  <a:cubicBezTo>
                    <a:pt x="5949" y="1765"/>
                    <a:pt x="5996" y="1908"/>
                    <a:pt x="6039" y="2052"/>
                  </a:cubicBezTo>
                  <a:cubicBezTo>
                    <a:pt x="5907" y="2010"/>
                    <a:pt x="5771" y="1968"/>
                    <a:pt x="5623" y="1968"/>
                  </a:cubicBezTo>
                  <a:cubicBezTo>
                    <a:pt x="5289" y="1968"/>
                    <a:pt x="4981" y="2091"/>
                    <a:pt x="4746" y="2292"/>
                  </a:cubicBezTo>
                  <a:cubicBezTo>
                    <a:pt x="4511" y="1706"/>
                    <a:pt x="3959" y="1286"/>
                    <a:pt x="3287" y="1286"/>
                  </a:cubicBezTo>
                  <a:cubicBezTo>
                    <a:pt x="2402" y="1286"/>
                    <a:pt x="1683" y="2003"/>
                    <a:pt x="1683" y="2891"/>
                  </a:cubicBezTo>
                  <a:cubicBezTo>
                    <a:pt x="1683" y="3050"/>
                    <a:pt x="1731" y="3193"/>
                    <a:pt x="1773" y="3338"/>
                  </a:cubicBezTo>
                  <a:cubicBezTo>
                    <a:pt x="1641" y="3293"/>
                    <a:pt x="1505" y="3254"/>
                    <a:pt x="1358" y="3254"/>
                  </a:cubicBezTo>
                  <a:cubicBezTo>
                    <a:pt x="609" y="3254"/>
                    <a:pt x="1" y="3863"/>
                    <a:pt x="1" y="4610"/>
                  </a:cubicBezTo>
                  <a:cubicBezTo>
                    <a:pt x="1" y="5358"/>
                    <a:pt x="609" y="5966"/>
                    <a:pt x="1358" y="5966"/>
                  </a:cubicBezTo>
                  <a:lnTo>
                    <a:pt x="7359" y="5966"/>
                  </a:lnTo>
                  <a:cubicBezTo>
                    <a:pt x="7366" y="5966"/>
                    <a:pt x="7373" y="5965"/>
                    <a:pt x="7380" y="5965"/>
                  </a:cubicBezTo>
                  <a:cubicBezTo>
                    <a:pt x="7386" y="5965"/>
                    <a:pt x="7393" y="5966"/>
                    <a:pt x="7401" y="5966"/>
                  </a:cubicBezTo>
                  <a:lnTo>
                    <a:pt x="17821" y="5966"/>
                  </a:lnTo>
                  <a:cubicBezTo>
                    <a:pt x="18467" y="5966"/>
                    <a:pt x="18997" y="5439"/>
                    <a:pt x="18997" y="4791"/>
                  </a:cubicBezTo>
                  <a:cubicBezTo>
                    <a:pt x="18997" y="4145"/>
                    <a:pt x="18467" y="3618"/>
                    <a:pt x="17821" y="3618"/>
                  </a:cubicBezTo>
                  <a:cubicBezTo>
                    <a:pt x="17624" y="3618"/>
                    <a:pt x="17447" y="3678"/>
                    <a:pt x="17286" y="3762"/>
                  </a:cubicBezTo>
                  <a:cubicBezTo>
                    <a:pt x="17291" y="3714"/>
                    <a:pt x="17313" y="3669"/>
                    <a:pt x="17313" y="3618"/>
                  </a:cubicBezTo>
                  <a:cubicBezTo>
                    <a:pt x="17313" y="2869"/>
                    <a:pt x="16705" y="2261"/>
                    <a:pt x="15957" y="2261"/>
                  </a:cubicBezTo>
                  <a:cubicBezTo>
                    <a:pt x="15702" y="2261"/>
                    <a:pt x="15476" y="2350"/>
                    <a:pt x="15270" y="2474"/>
                  </a:cubicBezTo>
                  <a:cubicBezTo>
                    <a:pt x="15084" y="1794"/>
                    <a:pt x="14489" y="1286"/>
                    <a:pt x="13748" y="1286"/>
                  </a:cubicBezTo>
                  <a:cubicBezTo>
                    <a:pt x="13020" y="1286"/>
                    <a:pt x="12405" y="1774"/>
                    <a:pt x="12209" y="2441"/>
                  </a:cubicBezTo>
                  <a:cubicBezTo>
                    <a:pt x="12011" y="2327"/>
                    <a:pt x="11781" y="2261"/>
                    <a:pt x="11535" y="2261"/>
                  </a:cubicBezTo>
                  <a:cubicBezTo>
                    <a:pt x="11385" y="2261"/>
                    <a:pt x="11246" y="2294"/>
                    <a:pt x="11113" y="2345"/>
                  </a:cubicBezTo>
                  <a:cubicBezTo>
                    <a:pt x="11113" y="2342"/>
                    <a:pt x="11116" y="2338"/>
                    <a:pt x="11116" y="2333"/>
                  </a:cubicBezTo>
                  <a:cubicBezTo>
                    <a:pt x="11116" y="1583"/>
                    <a:pt x="10508" y="975"/>
                    <a:pt x="9760" y="975"/>
                  </a:cubicBezTo>
                  <a:cubicBezTo>
                    <a:pt x="9505" y="975"/>
                    <a:pt x="9279" y="1066"/>
                    <a:pt x="9075" y="1189"/>
                  </a:cubicBezTo>
                  <a:cubicBezTo>
                    <a:pt x="8887" y="509"/>
                    <a:pt x="8293" y="0"/>
                    <a:pt x="755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311" name="Google Shape;6311;p211"/>
            <p:cNvSpPr/>
            <p:nvPr/>
          </p:nvSpPr>
          <p:spPr>
            <a:xfrm>
              <a:off x="4059603" y="3902501"/>
              <a:ext cx="3951566" cy="1241003"/>
            </a:xfrm>
            <a:custGeom>
              <a:avLst/>
              <a:gdLst/>
              <a:ahLst/>
              <a:cxnLst/>
              <a:rect l="l" t="t" r="r" b="b"/>
              <a:pathLst>
                <a:path w="18997" h="5966" extrusionOk="0">
                  <a:moveTo>
                    <a:pt x="7552" y="0"/>
                  </a:moveTo>
                  <a:cubicBezTo>
                    <a:pt x="6667" y="0"/>
                    <a:pt x="5949" y="717"/>
                    <a:pt x="5949" y="1607"/>
                  </a:cubicBezTo>
                  <a:cubicBezTo>
                    <a:pt x="5949" y="1765"/>
                    <a:pt x="5996" y="1908"/>
                    <a:pt x="6039" y="2052"/>
                  </a:cubicBezTo>
                  <a:cubicBezTo>
                    <a:pt x="5907" y="2010"/>
                    <a:pt x="5771" y="1968"/>
                    <a:pt x="5623" y="1968"/>
                  </a:cubicBezTo>
                  <a:cubicBezTo>
                    <a:pt x="5289" y="1968"/>
                    <a:pt x="4981" y="2091"/>
                    <a:pt x="4746" y="2292"/>
                  </a:cubicBezTo>
                  <a:cubicBezTo>
                    <a:pt x="4511" y="1706"/>
                    <a:pt x="3959" y="1286"/>
                    <a:pt x="3287" y="1286"/>
                  </a:cubicBezTo>
                  <a:cubicBezTo>
                    <a:pt x="2402" y="1286"/>
                    <a:pt x="1683" y="2003"/>
                    <a:pt x="1683" y="2891"/>
                  </a:cubicBezTo>
                  <a:cubicBezTo>
                    <a:pt x="1683" y="3050"/>
                    <a:pt x="1731" y="3193"/>
                    <a:pt x="1773" y="3338"/>
                  </a:cubicBezTo>
                  <a:cubicBezTo>
                    <a:pt x="1641" y="3293"/>
                    <a:pt x="1505" y="3254"/>
                    <a:pt x="1358" y="3254"/>
                  </a:cubicBezTo>
                  <a:cubicBezTo>
                    <a:pt x="609" y="3254"/>
                    <a:pt x="1" y="3863"/>
                    <a:pt x="1" y="4610"/>
                  </a:cubicBezTo>
                  <a:cubicBezTo>
                    <a:pt x="1" y="5358"/>
                    <a:pt x="609" y="5966"/>
                    <a:pt x="1358" y="5966"/>
                  </a:cubicBezTo>
                  <a:lnTo>
                    <a:pt x="7359" y="5966"/>
                  </a:lnTo>
                  <a:cubicBezTo>
                    <a:pt x="7366" y="5966"/>
                    <a:pt x="7373" y="5965"/>
                    <a:pt x="7380" y="5965"/>
                  </a:cubicBezTo>
                  <a:cubicBezTo>
                    <a:pt x="7386" y="5965"/>
                    <a:pt x="7393" y="5966"/>
                    <a:pt x="7401" y="5966"/>
                  </a:cubicBezTo>
                  <a:lnTo>
                    <a:pt x="17821" y="5966"/>
                  </a:lnTo>
                  <a:cubicBezTo>
                    <a:pt x="18467" y="5966"/>
                    <a:pt x="18997" y="5439"/>
                    <a:pt x="18997" y="4791"/>
                  </a:cubicBezTo>
                  <a:cubicBezTo>
                    <a:pt x="18997" y="4145"/>
                    <a:pt x="18467" y="3618"/>
                    <a:pt x="17821" y="3618"/>
                  </a:cubicBezTo>
                  <a:cubicBezTo>
                    <a:pt x="17624" y="3618"/>
                    <a:pt x="17447" y="3678"/>
                    <a:pt x="17286" y="3762"/>
                  </a:cubicBezTo>
                  <a:cubicBezTo>
                    <a:pt x="17291" y="3714"/>
                    <a:pt x="17313" y="3669"/>
                    <a:pt x="17313" y="3618"/>
                  </a:cubicBezTo>
                  <a:cubicBezTo>
                    <a:pt x="17313" y="2869"/>
                    <a:pt x="16705" y="2261"/>
                    <a:pt x="15957" y="2261"/>
                  </a:cubicBezTo>
                  <a:cubicBezTo>
                    <a:pt x="15702" y="2261"/>
                    <a:pt x="15476" y="2350"/>
                    <a:pt x="15270" y="2474"/>
                  </a:cubicBezTo>
                  <a:cubicBezTo>
                    <a:pt x="15084" y="1794"/>
                    <a:pt x="14489" y="1286"/>
                    <a:pt x="13748" y="1286"/>
                  </a:cubicBezTo>
                  <a:cubicBezTo>
                    <a:pt x="13020" y="1286"/>
                    <a:pt x="12405" y="1774"/>
                    <a:pt x="12209" y="2441"/>
                  </a:cubicBezTo>
                  <a:cubicBezTo>
                    <a:pt x="12011" y="2327"/>
                    <a:pt x="11781" y="2261"/>
                    <a:pt x="11535" y="2261"/>
                  </a:cubicBezTo>
                  <a:cubicBezTo>
                    <a:pt x="11385" y="2261"/>
                    <a:pt x="11246" y="2294"/>
                    <a:pt x="11113" y="2345"/>
                  </a:cubicBezTo>
                  <a:cubicBezTo>
                    <a:pt x="11113" y="2342"/>
                    <a:pt x="11116" y="2338"/>
                    <a:pt x="11116" y="2333"/>
                  </a:cubicBezTo>
                  <a:cubicBezTo>
                    <a:pt x="11116" y="1583"/>
                    <a:pt x="10508" y="975"/>
                    <a:pt x="9760" y="975"/>
                  </a:cubicBezTo>
                  <a:cubicBezTo>
                    <a:pt x="9505" y="975"/>
                    <a:pt x="9279" y="1066"/>
                    <a:pt x="9075" y="1189"/>
                  </a:cubicBezTo>
                  <a:cubicBezTo>
                    <a:pt x="8887" y="509"/>
                    <a:pt x="8293" y="0"/>
                    <a:pt x="755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6312" name="Google Shape;6312;p211"/>
          <p:cNvSpPr txBox="1">
            <a:spLocks noGrp="1"/>
          </p:cNvSpPr>
          <p:nvPr>
            <p:ph type="title" idx="2"/>
          </p:nvPr>
        </p:nvSpPr>
        <p:spPr>
          <a:xfrm>
            <a:off x="3536100" y="1143125"/>
            <a:ext cx="2071800" cy="616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5000"/>
              <a:buNone/>
              <a:defRPr sz="5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sp>
        <p:nvSpPr>
          <p:cNvPr id="6313" name="Google Shape;6313;p211"/>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matchingName="Section header 4">
  <p:cSld name="CUSTOM_14_1_1">
    <p:bg>
      <p:bgPr>
        <a:solidFill>
          <a:schemeClr val="dk2"/>
        </a:solidFill>
        <a:effectLst/>
      </p:bgPr>
    </p:bg>
    <p:spTree>
      <p:nvGrpSpPr>
        <p:cNvPr id="1" name="Shape 6314"/>
        <p:cNvGrpSpPr/>
        <p:nvPr/>
      </p:nvGrpSpPr>
      <p:grpSpPr>
        <a:xfrm>
          <a:off x="0" y="0"/>
          <a:ext cx="0" cy="0"/>
          <a:chOff x="0" y="0"/>
          <a:chExt cx="0" cy="0"/>
        </a:xfrm>
      </p:grpSpPr>
      <p:grpSp>
        <p:nvGrpSpPr>
          <p:cNvPr id="6315" name="Google Shape;6315;p212"/>
          <p:cNvGrpSpPr/>
          <p:nvPr/>
        </p:nvGrpSpPr>
        <p:grpSpPr>
          <a:xfrm>
            <a:off x="-167155" y="-494305"/>
            <a:ext cx="9480601" cy="6479126"/>
            <a:chOff x="-167155" y="-494305"/>
            <a:chExt cx="9480601" cy="6479126"/>
          </a:xfrm>
        </p:grpSpPr>
        <p:sp>
          <p:nvSpPr>
            <p:cNvPr id="6316" name="Google Shape;6316;p212"/>
            <p:cNvSpPr/>
            <p:nvPr/>
          </p:nvSpPr>
          <p:spPr>
            <a:xfrm>
              <a:off x="4217172" y="-494305"/>
              <a:ext cx="3218270" cy="1134277"/>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317" name="Google Shape;6317;p212"/>
            <p:cNvGrpSpPr/>
            <p:nvPr/>
          </p:nvGrpSpPr>
          <p:grpSpPr>
            <a:xfrm>
              <a:off x="-167155" y="2943075"/>
              <a:ext cx="9480601" cy="3041746"/>
              <a:chOff x="-167155" y="2943075"/>
              <a:chExt cx="9480601" cy="3041746"/>
            </a:xfrm>
          </p:grpSpPr>
          <p:sp>
            <p:nvSpPr>
              <p:cNvPr id="6318" name="Google Shape;6318;p212"/>
              <p:cNvSpPr/>
              <p:nvPr/>
            </p:nvSpPr>
            <p:spPr>
              <a:xfrm>
                <a:off x="-138821" y="324157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9" name="Google Shape;6319;p212"/>
              <p:cNvSpPr/>
              <p:nvPr/>
            </p:nvSpPr>
            <p:spPr>
              <a:xfrm>
                <a:off x="793906" y="3479170"/>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0" name="Google Shape;6320;p212"/>
              <p:cNvSpPr/>
              <p:nvPr/>
            </p:nvSpPr>
            <p:spPr>
              <a:xfrm>
                <a:off x="327541" y="347917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21" name="Google Shape;6321;p212"/>
              <p:cNvSpPr/>
              <p:nvPr/>
            </p:nvSpPr>
            <p:spPr>
              <a:xfrm>
                <a:off x="1260268" y="3716770"/>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322" name="Google Shape;6322;p212"/>
              <p:cNvGrpSpPr/>
              <p:nvPr/>
            </p:nvGrpSpPr>
            <p:grpSpPr>
              <a:xfrm>
                <a:off x="-167155" y="2943075"/>
                <a:ext cx="9480601" cy="3041746"/>
                <a:chOff x="-167155" y="2943075"/>
                <a:chExt cx="9480601" cy="3041746"/>
              </a:xfrm>
            </p:grpSpPr>
            <p:sp>
              <p:nvSpPr>
                <p:cNvPr id="6323" name="Google Shape;6323;p212"/>
                <p:cNvSpPr/>
                <p:nvPr/>
              </p:nvSpPr>
              <p:spPr>
                <a:xfrm>
                  <a:off x="7928887" y="3407419"/>
                  <a:ext cx="43" cy="1030954"/>
                </a:xfrm>
                <a:custGeom>
                  <a:avLst/>
                  <a:gdLst/>
                  <a:ahLst/>
                  <a:cxnLst/>
                  <a:rect l="l" t="t" r="r" b="b"/>
                  <a:pathLst>
                    <a:path w="1" h="24325" extrusionOk="0">
                      <a:moveTo>
                        <a:pt x="0" y="0"/>
                      </a:moveTo>
                      <a:lnTo>
                        <a:pt x="0" y="24325"/>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nvGrpSpPr>
                <p:cNvPr id="6324" name="Google Shape;6324;p212"/>
                <p:cNvGrpSpPr/>
                <p:nvPr/>
              </p:nvGrpSpPr>
              <p:grpSpPr>
                <a:xfrm>
                  <a:off x="-7" y="2943075"/>
                  <a:ext cx="8889889" cy="2486047"/>
                  <a:chOff x="-4769" y="2495525"/>
                  <a:chExt cx="8889889" cy="2486047"/>
                </a:xfrm>
              </p:grpSpPr>
              <p:grpSp>
                <p:nvGrpSpPr>
                  <p:cNvPr id="6325" name="Google Shape;6325;p212"/>
                  <p:cNvGrpSpPr/>
                  <p:nvPr/>
                </p:nvGrpSpPr>
                <p:grpSpPr>
                  <a:xfrm>
                    <a:off x="7653537" y="2495525"/>
                    <a:ext cx="1231583" cy="1612230"/>
                    <a:chOff x="7653537" y="2495525"/>
                    <a:chExt cx="1231583" cy="1612230"/>
                  </a:xfrm>
                </p:grpSpPr>
                <p:sp>
                  <p:nvSpPr>
                    <p:cNvPr id="6326" name="Google Shape;6326;p212"/>
                    <p:cNvSpPr/>
                    <p:nvPr/>
                  </p:nvSpPr>
                  <p:spPr>
                    <a:xfrm>
                      <a:off x="8581234" y="2777581"/>
                      <a:ext cx="43" cy="1320384"/>
                    </a:xfrm>
                    <a:custGeom>
                      <a:avLst/>
                      <a:gdLst/>
                      <a:ahLst/>
                      <a:cxnLst/>
                      <a:rect l="l" t="t" r="r" b="b"/>
                      <a:pathLst>
                        <a:path w="1" h="31154" extrusionOk="0">
                          <a:moveTo>
                            <a:pt x="0" y="0"/>
                          </a:moveTo>
                          <a:lnTo>
                            <a:pt x="0" y="31154"/>
                          </a:lnTo>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6327" name="Google Shape;6327;p212"/>
                    <p:cNvSpPr/>
                    <p:nvPr/>
                  </p:nvSpPr>
                  <p:spPr>
                    <a:xfrm>
                      <a:off x="8434730" y="3257817"/>
                      <a:ext cx="146547" cy="119603"/>
                    </a:xfrm>
                    <a:custGeom>
                      <a:avLst/>
                      <a:gdLst/>
                      <a:ahLst/>
                      <a:cxnLst/>
                      <a:rect l="l" t="t" r="r" b="b"/>
                      <a:pathLst>
                        <a:path w="3422" h="2822" extrusionOk="0">
                          <a:moveTo>
                            <a:pt x="3421" y="2822"/>
                          </a:moveTo>
                          <a:lnTo>
                            <a:pt x="0" y="0"/>
                          </a:lnTo>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6328" name="Google Shape;6328;p212"/>
                    <p:cNvSpPr/>
                    <p:nvPr/>
                  </p:nvSpPr>
                  <p:spPr>
                    <a:xfrm>
                      <a:off x="8484792" y="2940033"/>
                      <a:ext cx="96485" cy="95106"/>
                    </a:xfrm>
                    <a:custGeom>
                      <a:avLst/>
                      <a:gdLst/>
                      <a:ahLst/>
                      <a:cxnLst/>
                      <a:rect l="l" t="t" r="r" b="b"/>
                      <a:pathLst>
                        <a:path w="2253" h="2244" extrusionOk="0">
                          <a:moveTo>
                            <a:pt x="2252" y="2244"/>
                          </a:moveTo>
                          <a:lnTo>
                            <a:pt x="1" y="1"/>
                          </a:lnTo>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6329" name="Google Shape;6329;p212"/>
                    <p:cNvSpPr/>
                    <p:nvPr/>
                  </p:nvSpPr>
                  <p:spPr>
                    <a:xfrm>
                      <a:off x="8581234" y="2820641"/>
                      <a:ext cx="111473" cy="103371"/>
                    </a:xfrm>
                    <a:custGeom>
                      <a:avLst/>
                      <a:gdLst/>
                      <a:ahLst/>
                      <a:cxnLst/>
                      <a:rect l="l" t="t" r="r" b="b"/>
                      <a:pathLst>
                        <a:path w="2603" h="2439" extrusionOk="0">
                          <a:moveTo>
                            <a:pt x="0" y="2439"/>
                          </a:moveTo>
                          <a:lnTo>
                            <a:pt x="2602" y="0"/>
                          </a:lnTo>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6330" name="Google Shape;6330;p212"/>
                    <p:cNvSpPr/>
                    <p:nvPr/>
                  </p:nvSpPr>
                  <p:spPr>
                    <a:xfrm>
                      <a:off x="8581234" y="3157455"/>
                      <a:ext cx="136526" cy="100404"/>
                    </a:xfrm>
                    <a:custGeom>
                      <a:avLst/>
                      <a:gdLst/>
                      <a:ahLst/>
                      <a:cxnLst/>
                      <a:rect l="l" t="t" r="r" b="b"/>
                      <a:pathLst>
                        <a:path w="3188" h="2369" extrusionOk="0">
                          <a:moveTo>
                            <a:pt x="0" y="2368"/>
                          </a:moveTo>
                          <a:lnTo>
                            <a:pt x="3187" y="1"/>
                          </a:lnTo>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nvGrpSpPr>
                    <p:cNvPr id="6331" name="Google Shape;6331;p212"/>
                    <p:cNvGrpSpPr/>
                    <p:nvPr/>
                  </p:nvGrpSpPr>
                  <p:grpSpPr>
                    <a:xfrm>
                      <a:off x="7653537" y="2495525"/>
                      <a:ext cx="1231583" cy="1612230"/>
                      <a:chOff x="7653537" y="2495525"/>
                      <a:chExt cx="1231583" cy="1612230"/>
                    </a:xfrm>
                  </p:grpSpPr>
                  <p:sp>
                    <p:nvSpPr>
                      <p:cNvPr id="6332" name="Google Shape;6332;p212"/>
                      <p:cNvSpPr/>
                      <p:nvPr/>
                    </p:nvSpPr>
                    <p:spPr>
                      <a:xfrm>
                        <a:off x="8564575" y="2768638"/>
                        <a:ext cx="34003" cy="1339117"/>
                      </a:xfrm>
                      <a:custGeom>
                        <a:avLst/>
                        <a:gdLst/>
                        <a:ahLst/>
                        <a:cxnLst/>
                        <a:rect l="l" t="t" r="r" b="b"/>
                        <a:pathLst>
                          <a:path w="794" h="31596" extrusionOk="0">
                            <a:moveTo>
                              <a:pt x="390" y="0"/>
                            </a:moveTo>
                            <a:cubicBezTo>
                              <a:pt x="272" y="0"/>
                              <a:pt x="175" y="94"/>
                              <a:pt x="172" y="212"/>
                            </a:cubicBezTo>
                            <a:cubicBezTo>
                              <a:pt x="22" y="6690"/>
                              <a:pt x="1" y="13200"/>
                              <a:pt x="13" y="19682"/>
                            </a:cubicBezTo>
                            <a:cubicBezTo>
                              <a:pt x="29" y="23578"/>
                              <a:pt x="58" y="27471"/>
                              <a:pt x="151" y="31365"/>
                            </a:cubicBezTo>
                            <a:cubicBezTo>
                              <a:pt x="156" y="31490"/>
                              <a:pt x="256" y="31593"/>
                              <a:pt x="382" y="31595"/>
                            </a:cubicBezTo>
                            <a:cubicBezTo>
                              <a:pt x="384" y="31595"/>
                              <a:pt x="386" y="31595"/>
                              <a:pt x="388" y="31595"/>
                            </a:cubicBezTo>
                            <a:cubicBezTo>
                              <a:pt x="516" y="31595"/>
                              <a:pt x="622" y="31494"/>
                              <a:pt x="625" y="31365"/>
                            </a:cubicBezTo>
                            <a:cubicBezTo>
                              <a:pt x="687" y="28768"/>
                              <a:pt x="719" y="26172"/>
                              <a:pt x="740" y="23576"/>
                            </a:cubicBezTo>
                            <a:cubicBezTo>
                              <a:pt x="794" y="15797"/>
                              <a:pt x="779" y="7991"/>
                              <a:pt x="605" y="212"/>
                            </a:cubicBezTo>
                            <a:cubicBezTo>
                              <a:pt x="602" y="97"/>
                              <a:pt x="510" y="3"/>
                              <a:pt x="394" y="0"/>
                            </a:cubicBezTo>
                            <a:cubicBezTo>
                              <a:pt x="393" y="0"/>
                              <a:pt x="392" y="0"/>
                              <a:pt x="390" y="0"/>
                            </a:cubicBezTo>
                            <a:close/>
                          </a:path>
                        </a:pathLst>
                      </a:custGeom>
                      <a:solidFill>
                        <a:schemeClr val="accent6"/>
                      </a:solidFill>
                      <a:ln w="76200"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6333" name="Google Shape;6333;p212"/>
                      <p:cNvSpPr/>
                      <p:nvPr/>
                    </p:nvSpPr>
                    <p:spPr>
                      <a:xfrm>
                        <a:off x="7923249" y="2938973"/>
                        <a:ext cx="26637" cy="1046000"/>
                      </a:xfrm>
                      <a:custGeom>
                        <a:avLst/>
                        <a:gdLst/>
                        <a:ahLst/>
                        <a:cxnLst/>
                        <a:rect l="l" t="t" r="r" b="b"/>
                        <a:pathLst>
                          <a:path w="622" h="24680" extrusionOk="0">
                            <a:moveTo>
                              <a:pt x="308" y="0"/>
                            </a:moveTo>
                            <a:cubicBezTo>
                              <a:pt x="214" y="0"/>
                              <a:pt x="137" y="74"/>
                              <a:pt x="134" y="169"/>
                            </a:cubicBezTo>
                            <a:cubicBezTo>
                              <a:pt x="106" y="1183"/>
                              <a:pt x="89" y="2196"/>
                              <a:pt x="73" y="3210"/>
                            </a:cubicBezTo>
                            <a:cubicBezTo>
                              <a:pt x="19" y="6748"/>
                              <a:pt x="1" y="10311"/>
                              <a:pt x="4" y="13852"/>
                            </a:cubicBezTo>
                            <a:cubicBezTo>
                              <a:pt x="10" y="17391"/>
                              <a:pt x="33" y="20957"/>
                              <a:pt x="119" y="24494"/>
                            </a:cubicBezTo>
                            <a:cubicBezTo>
                              <a:pt x="123" y="24595"/>
                              <a:pt x="204" y="24677"/>
                              <a:pt x="304" y="24680"/>
                            </a:cubicBezTo>
                            <a:cubicBezTo>
                              <a:pt x="305" y="24680"/>
                              <a:pt x="307" y="24680"/>
                              <a:pt x="308" y="24680"/>
                            </a:cubicBezTo>
                            <a:cubicBezTo>
                              <a:pt x="412" y="24680"/>
                              <a:pt x="497" y="24598"/>
                              <a:pt x="499" y="24494"/>
                            </a:cubicBezTo>
                            <a:cubicBezTo>
                              <a:pt x="574" y="21452"/>
                              <a:pt x="598" y="18412"/>
                              <a:pt x="610" y="15372"/>
                            </a:cubicBezTo>
                            <a:cubicBezTo>
                              <a:pt x="622" y="10311"/>
                              <a:pt x="604" y="5224"/>
                              <a:pt x="484" y="168"/>
                            </a:cubicBezTo>
                            <a:cubicBezTo>
                              <a:pt x="481" y="76"/>
                              <a:pt x="408" y="1"/>
                              <a:pt x="312" y="0"/>
                            </a:cubicBezTo>
                            <a:cubicBezTo>
                              <a:pt x="311" y="0"/>
                              <a:pt x="310" y="0"/>
                              <a:pt x="308" y="0"/>
                            </a:cubicBezTo>
                            <a:close/>
                          </a:path>
                        </a:pathLst>
                      </a:custGeom>
                      <a:noFill/>
                      <a:ln w="762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6334" name="Google Shape;6334;p212"/>
                      <p:cNvSpPr/>
                      <p:nvPr/>
                    </p:nvSpPr>
                    <p:spPr>
                      <a:xfrm>
                        <a:off x="8288739" y="2495525"/>
                        <a:ext cx="596381" cy="994378"/>
                      </a:xfrm>
                      <a:custGeom>
                        <a:avLst/>
                        <a:gdLst/>
                        <a:ahLst/>
                        <a:cxnLst/>
                        <a:rect l="l" t="t" r="r" b="b"/>
                        <a:pathLst>
                          <a:path w="13926" h="23462" extrusionOk="0">
                            <a:moveTo>
                              <a:pt x="6850" y="1"/>
                            </a:moveTo>
                            <a:cubicBezTo>
                              <a:pt x="6205" y="1"/>
                              <a:pt x="5545" y="371"/>
                              <a:pt x="5131" y="891"/>
                            </a:cubicBezTo>
                            <a:cubicBezTo>
                              <a:pt x="4575" y="1587"/>
                              <a:pt x="4356" y="2485"/>
                              <a:pt x="4153" y="3354"/>
                            </a:cubicBezTo>
                            <a:cubicBezTo>
                              <a:pt x="4063" y="3736"/>
                              <a:pt x="4016" y="4138"/>
                              <a:pt x="3926" y="4521"/>
                            </a:cubicBezTo>
                            <a:cubicBezTo>
                              <a:pt x="2788" y="5653"/>
                              <a:pt x="1584" y="6915"/>
                              <a:pt x="1413" y="8511"/>
                            </a:cubicBezTo>
                            <a:cubicBezTo>
                              <a:pt x="1282" y="9719"/>
                              <a:pt x="1778" y="10910"/>
                              <a:pt x="1794" y="12125"/>
                            </a:cubicBezTo>
                            <a:cubicBezTo>
                              <a:pt x="1801" y="12605"/>
                              <a:pt x="1729" y="13094"/>
                              <a:pt x="1519" y="13526"/>
                            </a:cubicBezTo>
                            <a:cubicBezTo>
                              <a:pt x="1306" y="13966"/>
                              <a:pt x="959" y="14327"/>
                              <a:pt x="700" y="14742"/>
                            </a:cubicBezTo>
                            <a:cubicBezTo>
                              <a:pt x="85" y="15726"/>
                              <a:pt x="0" y="16982"/>
                              <a:pt x="305" y="18101"/>
                            </a:cubicBezTo>
                            <a:cubicBezTo>
                              <a:pt x="610" y="19219"/>
                              <a:pt x="1276" y="20213"/>
                              <a:pt x="2066" y="21063"/>
                            </a:cubicBezTo>
                            <a:cubicBezTo>
                              <a:pt x="3186" y="22268"/>
                              <a:pt x="4645" y="23250"/>
                              <a:pt x="6280" y="23430"/>
                            </a:cubicBezTo>
                            <a:cubicBezTo>
                              <a:pt x="6474" y="23451"/>
                              <a:pt x="6669" y="23461"/>
                              <a:pt x="6866" y="23461"/>
                            </a:cubicBezTo>
                            <a:cubicBezTo>
                              <a:pt x="8989" y="23461"/>
                              <a:pt x="11241" y="22260"/>
                              <a:pt x="12454" y="20550"/>
                            </a:cubicBezTo>
                            <a:cubicBezTo>
                              <a:pt x="13784" y="18679"/>
                              <a:pt x="13925" y="15961"/>
                              <a:pt x="12572" y="14108"/>
                            </a:cubicBezTo>
                            <a:cubicBezTo>
                              <a:pt x="12256" y="13675"/>
                              <a:pt x="11861" y="13275"/>
                              <a:pt x="11715" y="12760"/>
                            </a:cubicBezTo>
                            <a:cubicBezTo>
                              <a:pt x="11441" y="11787"/>
                              <a:pt x="12137" y="10837"/>
                              <a:pt x="12418" y="9865"/>
                            </a:cubicBezTo>
                            <a:cubicBezTo>
                              <a:pt x="12753" y="8702"/>
                              <a:pt x="12446" y="7374"/>
                              <a:pt x="11635" y="6474"/>
                            </a:cubicBezTo>
                            <a:cubicBezTo>
                              <a:pt x="11099" y="5881"/>
                              <a:pt x="10371" y="5475"/>
                              <a:pt x="9885" y="4839"/>
                            </a:cubicBezTo>
                            <a:cubicBezTo>
                              <a:pt x="9046" y="3740"/>
                              <a:pt x="9086" y="2187"/>
                              <a:pt x="8378" y="1000"/>
                            </a:cubicBezTo>
                            <a:cubicBezTo>
                              <a:pt x="8163" y="642"/>
                              <a:pt x="7872" y="314"/>
                              <a:pt x="7493" y="139"/>
                            </a:cubicBezTo>
                            <a:cubicBezTo>
                              <a:pt x="7287" y="44"/>
                              <a:pt x="7069" y="1"/>
                              <a:pt x="685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6335" name="Google Shape;6335;p212"/>
                      <p:cNvSpPr/>
                      <p:nvPr/>
                    </p:nvSpPr>
                    <p:spPr>
                      <a:xfrm>
                        <a:off x="7653537" y="2770927"/>
                        <a:ext cx="595996" cy="589795"/>
                      </a:xfrm>
                      <a:custGeom>
                        <a:avLst/>
                        <a:gdLst/>
                        <a:ahLst/>
                        <a:cxnLst/>
                        <a:rect l="l" t="t" r="r" b="b"/>
                        <a:pathLst>
                          <a:path w="13917" h="13916" extrusionOk="0">
                            <a:moveTo>
                              <a:pt x="6959" y="1"/>
                            </a:moveTo>
                            <a:cubicBezTo>
                              <a:pt x="5113" y="1"/>
                              <a:pt x="3343" y="734"/>
                              <a:pt x="2039" y="2039"/>
                            </a:cubicBezTo>
                            <a:cubicBezTo>
                              <a:pt x="734" y="3344"/>
                              <a:pt x="1" y="5113"/>
                              <a:pt x="1" y="6958"/>
                            </a:cubicBezTo>
                            <a:cubicBezTo>
                              <a:pt x="1" y="8803"/>
                              <a:pt x="734" y="10573"/>
                              <a:pt x="2039" y="11878"/>
                            </a:cubicBezTo>
                            <a:cubicBezTo>
                              <a:pt x="3343" y="13183"/>
                              <a:pt x="5113" y="13916"/>
                              <a:pt x="6959" y="13916"/>
                            </a:cubicBezTo>
                            <a:cubicBezTo>
                              <a:pt x="8804" y="13916"/>
                              <a:pt x="10574" y="13183"/>
                              <a:pt x="11878" y="11878"/>
                            </a:cubicBezTo>
                            <a:cubicBezTo>
                              <a:pt x="13183" y="10573"/>
                              <a:pt x="13916" y="8803"/>
                              <a:pt x="13916" y="6958"/>
                            </a:cubicBezTo>
                            <a:cubicBezTo>
                              <a:pt x="13916" y="5113"/>
                              <a:pt x="13183" y="3344"/>
                              <a:pt x="11878" y="2039"/>
                            </a:cubicBezTo>
                            <a:cubicBezTo>
                              <a:pt x="10574" y="734"/>
                              <a:pt x="8804" y="1"/>
                              <a:pt x="695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grpSp>
              <p:sp>
                <p:nvSpPr>
                  <p:cNvPr id="6336" name="Google Shape;6336;p212"/>
                  <p:cNvSpPr/>
                  <p:nvPr/>
                </p:nvSpPr>
                <p:spPr>
                  <a:xfrm rot="-658909">
                    <a:off x="54474" y="3444379"/>
                    <a:ext cx="4834222" cy="1086689"/>
                  </a:xfrm>
                  <a:custGeom>
                    <a:avLst/>
                    <a:gdLst/>
                    <a:ahLst/>
                    <a:cxnLst/>
                    <a:rect l="l" t="t" r="r" b="b"/>
                    <a:pathLst>
                      <a:path w="179252" h="41070" extrusionOk="0">
                        <a:moveTo>
                          <a:pt x="1" y="1"/>
                        </a:moveTo>
                        <a:lnTo>
                          <a:pt x="1" y="41069"/>
                        </a:lnTo>
                        <a:lnTo>
                          <a:pt x="179251" y="41069"/>
                        </a:lnTo>
                        <a:cubicBezTo>
                          <a:pt x="123872" y="20535"/>
                          <a:pt x="94370" y="14889"/>
                          <a:pt x="76001" y="9289"/>
                        </a:cubicBezTo>
                        <a:cubicBezTo>
                          <a:pt x="45539" y="1"/>
                          <a:pt x="1" y="1"/>
                          <a:pt x="1"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6337" name="Google Shape;6337;p212"/>
                <p:cNvSpPr/>
                <p:nvPr/>
              </p:nvSpPr>
              <p:spPr>
                <a:xfrm>
                  <a:off x="-167155" y="3952632"/>
                  <a:ext cx="5266812" cy="1612146"/>
                </a:xfrm>
                <a:custGeom>
                  <a:avLst/>
                  <a:gdLst/>
                  <a:ahLst/>
                  <a:cxnLst/>
                  <a:rect l="l" t="t" r="r" b="b"/>
                  <a:pathLst>
                    <a:path w="107816" h="38038" extrusionOk="0">
                      <a:moveTo>
                        <a:pt x="4" y="1"/>
                      </a:moveTo>
                      <a:lnTo>
                        <a:pt x="1" y="38038"/>
                      </a:lnTo>
                      <a:lnTo>
                        <a:pt x="1" y="38038"/>
                      </a:lnTo>
                      <a:lnTo>
                        <a:pt x="107754" y="37845"/>
                      </a:lnTo>
                      <a:lnTo>
                        <a:pt x="107815" y="17877"/>
                      </a:lnTo>
                      <a:lnTo>
                        <a:pt x="107815" y="17877"/>
                      </a:lnTo>
                      <a:cubicBezTo>
                        <a:pt x="96429" y="19237"/>
                        <a:pt x="86119" y="19821"/>
                        <a:pt x="76796" y="19821"/>
                      </a:cubicBezTo>
                      <a:cubicBezTo>
                        <a:pt x="30958" y="19821"/>
                        <a:pt x="8960" y="5685"/>
                        <a:pt x="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338" name="Google Shape;6338;p212"/>
                <p:cNvSpPr/>
                <p:nvPr/>
              </p:nvSpPr>
              <p:spPr>
                <a:xfrm>
                  <a:off x="-149434" y="4143344"/>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nvGrpSpPr>
                <p:cNvPr id="6339" name="Google Shape;6339;p212"/>
                <p:cNvGrpSpPr/>
                <p:nvPr/>
              </p:nvGrpSpPr>
              <p:grpSpPr>
                <a:xfrm>
                  <a:off x="4554637" y="4164489"/>
                  <a:ext cx="1059758" cy="818673"/>
                  <a:chOff x="206924" y="4453733"/>
                  <a:chExt cx="1059758" cy="818673"/>
                </a:xfrm>
              </p:grpSpPr>
              <p:sp>
                <p:nvSpPr>
                  <p:cNvPr id="6340" name="Google Shape;6340;p212"/>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1" name="Google Shape;6341;p212"/>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2" name="Google Shape;6342;p212"/>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3" name="Google Shape;6343;p212"/>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4" name="Google Shape;6344;p212"/>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5" name="Google Shape;6345;p212"/>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6" name="Google Shape;6346;p212"/>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7" name="Google Shape;6347;p212"/>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348" name="Google Shape;6348;p212"/>
                <p:cNvGrpSpPr/>
                <p:nvPr/>
              </p:nvGrpSpPr>
              <p:grpSpPr>
                <a:xfrm>
                  <a:off x="4099510" y="3884548"/>
                  <a:ext cx="546340" cy="1144005"/>
                  <a:chOff x="-190602" y="4255105"/>
                  <a:chExt cx="546340" cy="1144005"/>
                </a:xfrm>
              </p:grpSpPr>
              <p:sp>
                <p:nvSpPr>
                  <p:cNvPr id="6349" name="Google Shape;6349;p212"/>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0" name="Google Shape;6350;p212"/>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1" name="Google Shape;6351;p212"/>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2" name="Google Shape;6352;p212"/>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3" name="Google Shape;6353;p212"/>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354" name="Google Shape;6354;p212"/>
                <p:cNvGrpSpPr/>
                <p:nvPr/>
              </p:nvGrpSpPr>
              <p:grpSpPr>
                <a:xfrm>
                  <a:off x="5579959" y="4102885"/>
                  <a:ext cx="437637" cy="880279"/>
                  <a:chOff x="1173271" y="4610392"/>
                  <a:chExt cx="437637" cy="880279"/>
                </a:xfrm>
              </p:grpSpPr>
              <p:grpSp>
                <p:nvGrpSpPr>
                  <p:cNvPr id="6355" name="Google Shape;6355;p212"/>
                  <p:cNvGrpSpPr/>
                  <p:nvPr/>
                </p:nvGrpSpPr>
                <p:grpSpPr>
                  <a:xfrm>
                    <a:off x="1216042" y="4610930"/>
                    <a:ext cx="309313" cy="333842"/>
                    <a:chOff x="1215415" y="4605413"/>
                    <a:chExt cx="309313" cy="333842"/>
                  </a:xfrm>
                </p:grpSpPr>
                <p:sp>
                  <p:nvSpPr>
                    <p:cNvPr id="6356" name="Google Shape;6356;p212"/>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7" name="Google Shape;6357;p212"/>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358" name="Google Shape;6358;p212"/>
                  <p:cNvGrpSpPr/>
                  <p:nvPr/>
                </p:nvGrpSpPr>
                <p:grpSpPr>
                  <a:xfrm>
                    <a:off x="1173271" y="4610392"/>
                    <a:ext cx="437637" cy="880279"/>
                    <a:chOff x="1128521" y="4507655"/>
                    <a:chExt cx="437637" cy="880279"/>
                  </a:xfrm>
                </p:grpSpPr>
                <p:grpSp>
                  <p:nvGrpSpPr>
                    <p:cNvPr id="6359" name="Google Shape;6359;p212"/>
                    <p:cNvGrpSpPr/>
                    <p:nvPr/>
                  </p:nvGrpSpPr>
                  <p:grpSpPr>
                    <a:xfrm>
                      <a:off x="1170695" y="4507655"/>
                      <a:ext cx="309313" cy="333842"/>
                      <a:chOff x="1170069" y="4502138"/>
                      <a:chExt cx="309313" cy="333842"/>
                    </a:xfrm>
                  </p:grpSpPr>
                  <p:sp>
                    <p:nvSpPr>
                      <p:cNvPr id="6360" name="Google Shape;6360;p212"/>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1" name="Google Shape;6361;p212"/>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362" name="Google Shape;6362;p212"/>
                    <p:cNvGrpSpPr/>
                    <p:nvPr/>
                  </p:nvGrpSpPr>
                  <p:grpSpPr>
                    <a:xfrm>
                      <a:off x="1128521" y="4526541"/>
                      <a:ext cx="395092" cy="348462"/>
                      <a:chOff x="1128521" y="4526541"/>
                      <a:chExt cx="395092" cy="348462"/>
                    </a:xfrm>
                  </p:grpSpPr>
                  <p:sp>
                    <p:nvSpPr>
                      <p:cNvPr id="6363" name="Google Shape;6363;p212"/>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4" name="Google Shape;6364;p212"/>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5" name="Google Shape;6365;p212"/>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366" name="Google Shape;6366;p212"/>
                    <p:cNvGrpSpPr/>
                    <p:nvPr/>
                  </p:nvGrpSpPr>
                  <p:grpSpPr>
                    <a:xfrm>
                      <a:off x="1247462" y="4807734"/>
                      <a:ext cx="318696" cy="580200"/>
                      <a:chOff x="1247462" y="4807734"/>
                      <a:chExt cx="318696" cy="580200"/>
                    </a:xfrm>
                  </p:grpSpPr>
                  <p:sp>
                    <p:nvSpPr>
                      <p:cNvPr id="6367" name="Google Shape;6367;p212"/>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8" name="Google Shape;6368;p212"/>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9" name="Google Shape;6369;p212"/>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0" name="Google Shape;6370;p212"/>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1" name="Google Shape;6371;p212"/>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6372" name="Google Shape;6372;p212"/>
                <p:cNvGrpSpPr/>
                <p:nvPr/>
              </p:nvGrpSpPr>
              <p:grpSpPr>
                <a:xfrm>
                  <a:off x="6551462" y="4164489"/>
                  <a:ext cx="1059758" cy="818673"/>
                  <a:chOff x="206924" y="4453733"/>
                  <a:chExt cx="1059758" cy="818673"/>
                </a:xfrm>
              </p:grpSpPr>
              <p:sp>
                <p:nvSpPr>
                  <p:cNvPr id="6373" name="Google Shape;6373;p212"/>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4" name="Google Shape;6374;p212"/>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5" name="Google Shape;6375;p212"/>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6" name="Google Shape;6376;p212"/>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7" name="Google Shape;6377;p212"/>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8" name="Google Shape;6378;p212"/>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79" name="Google Shape;6379;p212"/>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0" name="Google Shape;6380;p212"/>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381" name="Google Shape;6381;p212"/>
                <p:cNvGrpSpPr/>
                <p:nvPr/>
              </p:nvGrpSpPr>
              <p:grpSpPr>
                <a:xfrm rot="1518874" flipH="1">
                  <a:off x="6014190" y="3822630"/>
                  <a:ext cx="546356" cy="1144038"/>
                  <a:chOff x="-190602" y="4255105"/>
                  <a:chExt cx="546340" cy="1144005"/>
                </a:xfrm>
              </p:grpSpPr>
              <p:sp>
                <p:nvSpPr>
                  <p:cNvPr id="6382" name="Google Shape;6382;p212"/>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3" name="Google Shape;6383;p212"/>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4" name="Google Shape;6384;p212"/>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5" name="Google Shape;6385;p212"/>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86" name="Google Shape;6386;p212"/>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sp>
        <p:nvSpPr>
          <p:cNvPr id="6387" name="Google Shape;6387;p212"/>
          <p:cNvSpPr txBox="1">
            <a:spLocks noGrp="1"/>
          </p:cNvSpPr>
          <p:nvPr>
            <p:ph type="title"/>
          </p:nvPr>
        </p:nvSpPr>
        <p:spPr>
          <a:xfrm>
            <a:off x="3105350" y="1873325"/>
            <a:ext cx="2933400" cy="687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2pPr>
            <a:lvl3pPr lvl="2"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3pPr>
            <a:lvl4pPr lvl="3"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4pPr>
            <a:lvl5pPr lvl="4"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5pPr>
            <a:lvl6pPr lvl="5"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6pPr>
            <a:lvl7pPr lvl="6"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7pPr>
            <a:lvl8pPr lvl="7"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8pPr>
            <a:lvl9pPr lvl="8"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9pPr>
          </a:lstStyle>
          <a:p>
            <a:endParaRPr/>
          </a:p>
        </p:txBody>
      </p:sp>
      <p:sp>
        <p:nvSpPr>
          <p:cNvPr id="6388" name="Google Shape;6388;p212"/>
          <p:cNvSpPr txBox="1">
            <a:spLocks noGrp="1"/>
          </p:cNvSpPr>
          <p:nvPr>
            <p:ph type="subTitle" idx="1"/>
          </p:nvPr>
        </p:nvSpPr>
        <p:spPr>
          <a:xfrm>
            <a:off x="2032200" y="2800000"/>
            <a:ext cx="5079600" cy="321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6389" name="Google Shape;6389;p212"/>
          <p:cNvSpPr txBox="1">
            <a:spLocks noGrp="1"/>
          </p:cNvSpPr>
          <p:nvPr>
            <p:ph type="title" idx="2"/>
          </p:nvPr>
        </p:nvSpPr>
        <p:spPr>
          <a:xfrm>
            <a:off x="3536100" y="1143125"/>
            <a:ext cx="2071800" cy="616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5000"/>
              <a:buNone/>
              <a:defRPr sz="5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sp>
        <p:nvSpPr>
          <p:cNvPr id="6390" name="Google Shape;6390;p212"/>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matchingName="Section header 5">
  <p:cSld name="CUSTOM_14_1_1_1">
    <p:bg>
      <p:bgPr>
        <a:solidFill>
          <a:schemeClr val="dk2"/>
        </a:solidFill>
        <a:effectLst/>
      </p:bgPr>
    </p:bg>
    <p:spTree>
      <p:nvGrpSpPr>
        <p:cNvPr id="1" name="Shape 6391"/>
        <p:cNvGrpSpPr/>
        <p:nvPr/>
      </p:nvGrpSpPr>
      <p:grpSpPr>
        <a:xfrm>
          <a:off x="0" y="0"/>
          <a:ext cx="0" cy="0"/>
          <a:chOff x="0" y="0"/>
          <a:chExt cx="0" cy="0"/>
        </a:xfrm>
      </p:grpSpPr>
      <p:sp>
        <p:nvSpPr>
          <p:cNvPr id="6392" name="Google Shape;6392;p213"/>
          <p:cNvSpPr txBox="1">
            <a:spLocks noGrp="1"/>
          </p:cNvSpPr>
          <p:nvPr>
            <p:ph type="title"/>
          </p:nvPr>
        </p:nvSpPr>
        <p:spPr>
          <a:xfrm>
            <a:off x="2105250" y="1855525"/>
            <a:ext cx="4895700" cy="7230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2pPr>
            <a:lvl3pPr lvl="2"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3pPr>
            <a:lvl4pPr lvl="3"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4pPr>
            <a:lvl5pPr lvl="4"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5pPr>
            <a:lvl6pPr lvl="5"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6pPr>
            <a:lvl7pPr lvl="6"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7pPr>
            <a:lvl8pPr lvl="7"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8pPr>
            <a:lvl9pPr lvl="8"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9pPr>
          </a:lstStyle>
          <a:p>
            <a:endParaRPr/>
          </a:p>
        </p:txBody>
      </p:sp>
      <p:sp>
        <p:nvSpPr>
          <p:cNvPr id="6393" name="Google Shape;6393;p213"/>
          <p:cNvSpPr txBox="1">
            <a:spLocks noGrp="1"/>
          </p:cNvSpPr>
          <p:nvPr>
            <p:ph type="subTitle" idx="1"/>
          </p:nvPr>
        </p:nvSpPr>
        <p:spPr>
          <a:xfrm>
            <a:off x="2105250" y="2761400"/>
            <a:ext cx="5006700" cy="3984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6394" name="Google Shape;6394;p213"/>
          <p:cNvSpPr txBox="1">
            <a:spLocks noGrp="1"/>
          </p:cNvSpPr>
          <p:nvPr>
            <p:ph type="title" idx="2"/>
          </p:nvPr>
        </p:nvSpPr>
        <p:spPr>
          <a:xfrm>
            <a:off x="2169975" y="1143125"/>
            <a:ext cx="1060500" cy="6162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5000"/>
              <a:buNone/>
              <a:defRPr sz="5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grpSp>
        <p:nvGrpSpPr>
          <p:cNvPr id="6395" name="Google Shape;6395;p213"/>
          <p:cNvGrpSpPr/>
          <p:nvPr/>
        </p:nvGrpSpPr>
        <p:grpSpPr>
          <a:xfrm>
            <a:off x="-3369115" y="2644523"/>
            <a:ext cx="17032403" cy="5191717"/>
            <a:chOff x="-3369115" y="2644523"/>
            <a:chExt cx="17032403" cy="5191717"/>
          </a:xfrm>
        </p:grpSpPr>
        <p:grpSp>
          <p:nvGrpSpPr>
            <p:cNvPr id="6396" name="Google Shape;6396;p213"/>
            <p:cNvGrpSpPr/>
            <p:nvPr/>
          </p:nvGrpSpPr>
          <p:grpSpPr>
            <a:xfrm>
              <a:off x="-3369115" y="2644523"/>
              <a:ext cx="17032403" cy="5191717"/>
              <a:chOff x="-3369115" y="2644523"/>
              <a:chExt cx="17032403" cy="5191717"/>
            </a:xfrm>
          </p:grpSpPr>
          <p:sp>
            <p:nvSpPr>
              <p:cNvPr id="6397" name="Google Shape;6397;p213"/>
              <p:cNvSpPr/>
              <p:nvPr/>
            </p:nvSpPr>
            <p:spPr>
              <a:xfrm>
                <a:off x="7891171" y="2644523"/>
                <a:ext cx="1583719" cy="2052262"/>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98" name="Google Shape;6398;p213"/>
              <p:cNvSpPr/>
              <p:nvPr/>
            </p:nvSpPr>
            <p:spPr>
              <a:xfrm>
                <a:off x="7138002" y="3567848"/>
                <a:ext cx="919301" cy="1191372"/>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399" name="Google Shape;6399;p213"/>
              <p:cNvGrpSpPr/>
              <p:nvPr/>
            </p:nvGrpSpPr>
            <p:grpSpPr>
              <a:xfrm>
                <a:off x="-3369115" y="3295925"/>
                <a:ext cx="17032403" cy="4540315"/>
                <a:chOff x="-3369115" y="3295925"/>
                <a:chExt cx="17032403" cy="4540315"/>
              </a:xfrm>
            </p:grpSpPr>
            <p:sp>
              <p:nvSpPr>
                <p:cNvPr id="6400" name="Google Shape;6400;p213"/>
                <p:cNvSpPr/>
                <p:nvPr/>
              </p:nvSpPr>
              <p:spPr>
                <a:xfrm rot="277051">
                  <a:off x="610636" y="4410171"/>
                  <a:ext cx="7922614" cy="2830697"/>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1" name="Google Shape;6401;p213"/>
                <p:cNvSpPr/>
                <p:nvPr/>
              </p:nvSpPr>
              <p:spPr>
                <a:xfrm rot="-351819">
                  <a:off x="-3245252" y="4608333"/>
                  <a:ext cx="7922753" cy="2830612"/>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402" name="Google Shape;6402;p213"/>
                <p:cNvGrpSpPr/>
                <p:nvPr/>
              </p:nvGrpSpPr>
              <p:grpSpPr>
                <a:xfrm>
                  <a:off x="7834389" y="3295925"/>
                  <a:ext cx="596381" cy="1612230"/>
                  <a:chOff x="8500689" y="2571525"/>
                  <a:chExt cx="596381" cy="1612230"/>
                </a:xfrm>
              </p:grpSpPr>
              <p:sp>
                <p:nvSpPr>
                  <p:cNvPr id="6403" name="Google Shape;6403;p213"/>
                  <p:cNvSpPr/>
                  <p:nvPr/>
                </p:nvSpPr>
                <p:spPr>
                  <a:xfrm>
                    <a:off x="8776525" y="2844638"/>
                    <a:ext cx="34003" cy="1339117"/>
                  </a:xfrm>
                  <a:custGeom>
                    <a:avLst/>
                    <a:gdLst/>
                    <a:ahLst/>
                    <a:cxnLst/>
                    <a:rect l="l" t="t" r="r" b="b"/>
                    <a:pathLst>
                      <a:path w="794" h="31596" extrusionOk="0">
                        <a:moveTo>
                          <a:pt x="390" y="0"/>
                        </a:moveTo>
                        <a:cubicBezTo>
                          <a:pt x="272" y="0"/>
                          <a:pt x="175" y="94"/>
                          <a:pt x="172" y="212"/>
                        </a:cubicBezTo>
                        <a:cubicBezTo>
                          <a:pt x="22" y="6690"/>
                          <a:pt x="1" y="13200"/>
                          <a:pt x="13" y="19682"/>
                        </a:cubicBezTo>
                        <a:cubicBezTo>
                          <a:pt x="29" y="23578"/>
                          <a:pt x="58" y="27471"/>
                          <a:pt x="151" y="31365"/>
                        </a:cubicBezTo>
                        <a:cubicBezTo>
                          <a:pt x="156" y="31490"/>
                          <a:pt x="256" y="31593"/>
                          <a:pt x="382" y="31595"/>
                        </a:cubicBezTo>
                        <a:cubicBezTo>
                          <a:pt x="384" y="31595"/>
                          <a:pt x="386" y="31595"/>
                          <a:pt x="388" y="31595"/>
                        </a:cubicBezTo>
                        <a:cubicBezTo>
                          <a:pt x="516" y="31595"/>
                          <a:pt x="622" y="31494"/>
                          <a:pt x="625" y="31365"/>
                        </a:cubicBezTo>
                        <a:cubicBezTo>
                          <a:pt x="687" y="28768"/>
                          <a:pt x="719" y="26172"/>
                          <a:pt x="740" y="23576"/>
                        </a:cubicBezTo>
                        <a:cubicBezTo>
                          <a:pt x="794" y="15797"/>
                          <a:pt x="779" y="7991"/>
                          <a:pt x="605" y="212"/>
                        </a:cubicBezTo>
                        <a:cubicBezTo>
                          <a:pt x="602" y="97"/>
                          <a:pt x="510" y="3"/>
                          <a:pt x="394" y="0"/>
                        </a:cubicBezTo>
                        <a:cubicBezTo>
                          <a:pt x="393" y="0"/>
                          <a:pt x="392" y="0"/>
                          <a:pt x="390" y="0"/>
                        </a:cubicBezTo>
                        <a:close/>
                      </a:path>
                    </a:pathLst>
                  </a:custGeom>
                  <a:noFill/>
                  <a:ln w="762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6404" name="Google Shape;6404;p213"/>
                  <p:cNvSpPr/>
                  <p:nvPr/>
                </p:nvSpPr>
                <p:spPr>
                  <a:xfrm>
                    <a:off x="8500689" y="2571525"/>
                    <a:ext cx="596381" cy="994378"/>
                  </a:xfrm>
                  <a:custGeom>
                    <a:avLst/>
                    <a:gdLst/>
                    <a:ahLst/>
                    <a:cxnLst/>
                    <a:rect l="l" t="t" r="r" b="b"/>
                    <a:pathLst>
                      <a:path w="13926" h="23462" extrusionOk="0">
                        <a:moveTo>
                          <a:pt x="6850" y="1"/>
                        </a:moveTo>
                        <a:cubicBezTo>
                          <a:pt x="6205" y="1"/>
                          <a:pt x="5545" y="371"/>
                          <a:pt x="5131" y="891"/>
                        </a:cubicBezTo>
                        <a:cubicBezTo>
                          <a:pt x="4575" y="1587"/>
                          <a:pt x="4356" y="2485"/>
                          <a:pt x="4153" y="3354"/>
                        </a:cubicBezTo>
                        <a:cubicBezTo>
                          <a:pt x="4063" y="3736"/>
                          <a:pt x="4016" y="4138"/>
                          <a:pt x="3926" y="4521"/>
                        </a:cubicBezTo>
                        <a:cubicBezTo>
                          <a:pt x="2788" y="5653"/>
                          <a:pt x="1584" y="6915"/>
                          <a:pt x="1413" y="8511"/>
                        </a:cubicBezTo>
                        <a:cubicBezTo>
                          <a:pt x="1282" y="9719"/>
                          <a:pt x="1778" y="10910"/>
                          <a:pt x="1794" y="12125"/>
                        </a:cubicBezTo>
                        <a:cubicBezTo>
                          <a:pt x="1801" y="12605"/>
                          <a:pt x="1729" y="13094"/>
                          <a:pt x="1519" y="13526"/>
                        </a:cubicBezTo>
                        <a:cubicBezTo>
                          <a:pt x="1306" y="13966"/>
                          <a:pt x="959" y="14327"/>
                          <a:pt x="700" y="14742"/>
                        </a:cubicBezTo>
                        <a:cubicBezTo>
                          <a:pt x="85" y="15726"/>
                          <a:pt x="0" y="16982"/>
                          <a:pt x="305" y="18101"/>
                        </a:cubicBezTo>
                        <a:cubicBezTo>
                          <a:pt x="610" y="19219"/>
                          <a:pt x="1276" y="20213"/>
                          <a:pt x="2066" y="21063"/>
                        </a:cubicBezTo>
                        <a:cubicBezTo>
                          <a:pt x="3186" y="22268"/>
                          <a:pt x="4645" y="23250"/>
                          <a:pt x="6280" y="23430"/>
                        </a:cubicBezTo>
                        <a:cubicBezTo>
                          <a:pt x="6474" y="23451"/>
                          <a:pt x="6669" y="23461"/>
                          <a:pt x="6866" y="23461"/>
                        </a:cubicBezTo>
                        <a:cubicBezTo>
                          <a:pt x="8989" y="23461"/>
                          <a:pt x="11241" y="22260"/>
                          <a:pt x="12454" y="20550"/>
                        </a:cubicBezTo>
                        <a:cubicBezTo>
                          <a:pt x="13784" y="18679"/>
                          <a:pt x="13925" y="15961"/>
                          <a:pt x="12572" y="14108"/>
                        </a:cubicBezTo>
                        <a:cubicBezTo>
                          <a:pt x="12256" y="13675"/>
                          <a:pt x="11861" y="13275"/>
                          <a:pt x="11715" y="12760"/>
                        </a:cubicBezTo>
                        <a:cubicBezTo>
                          <a:pt x="11441" y="11787"/>
                          <a:pt x="12137" y="10837"/>
                          <a:pt x="12418" y="9865"/>
                        </a:cubicBezTo>
                        <a:cubicBezTo>
                          <a:pt x="12753" y="8702"/>
                          <a:pt x="12446" y="7374"/>
                          <a:pt x="11635" y="6474"/>
                        </a:cubicBezTo>
                        <a:cubicBezTo>
                          <a:pt x="11099" y="5881"/>
                          <a:pt x="10371" y="5475"/>
                          <a:pt x="9885" y="4839"/>
                        </a:cubicBezTo>
                        <a:cubicBezTo>
                          <a:pt x="9046" y="3740"/>
                          <a:pt x="9086" y="2187"/>
                          <a:pt x="8378" y="1000"/>
                        </a:cubicBezTo>
                        <a:cubicBezTo>
                          <a:pt x="8163" y="642"/>
                          <a:pt x="7872" y="314"/>
                          <a:pt x="7493" y="139"/>
                        </a:cubicBezTo>
                        <a:cubicBezTo>
                          <a:pt x="7287" y="44"/>
                          <a:pt x="7069" y="1"/>
                          <a:pt x="685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sp>
              <p:nvSpPr>
                <p:cNvPr id="6405" name="Google Shape;6405;p213"/>
                <p:cNvSpPr/>
                <p:nvPr/>
              </p:nvSpPr>
              <p:spPr>
                <a:xfrm rot="319248">
                  <a:off x="4135318" y="4359896"/>
                  <a:ext cx="9462975" cy="184148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grpSp>
        <p:grpSp>
          <p:nvGrpSpPr>
            <p:cNvPr id="6406" name="Google Shape;6406;p213"/>
            <p:cNvGrpSpPr/>
            <p:nvPr/>
          </p:nvGrpSpPr>
          <p:grpSpPr>
            <a:xfrm>
              <a:off x="1160239" y="3999351"/>
              <a:ext cx="1040762" cy="709666"/>
              <a:chOff x="2595120" y="4251374"/>
              <a:chExt cx="463880" cy="316307"/>
            </a:xfrm>
          </p:grpSpPr>
          <p:sp>
            <p:nvSpPr>
              <p:cNvPr id="6407" name="Google Shape;6407;p213"/>
              <p:cNvSpPr/>
              <p:nvPr/>
            </p:nvSpPr>
            <p:spPr>
              <a:xfrm>
                <a:off x="2659872" y="4413010"/>
                <a:ext cx="49673" cy="133623"/>
              </a:xfrm>
              <a:custGeom>
                <a:avLst/>
                <a:gdLst/>
                <a:ahLst/>
                <a:cxnLst/>
                <a:rect l="l" t="t" r="r" b="b"/>
                <a:pathLst>
                  <a:path w="7389" h="19877" extrusionOk="0">
                    <a:moveTo>
                      <a:pt x="1643" y="1"/>
                    </a:moveTo>
                    <a:cubicBezTo>
                      <a:pt x="1643" y="1"/>
                      <a:pt x="1291" y="6692"/>
                      <a:pt x="611" y="9302"/>
                    </a:cubicBezTo>
                    <a:cubicBezTo>
                      <a:pt x="1" y="11648"/>
                      <a:pt x="398" y="17114"/>
                      <a:pt x="1654" y="19131"/>
                    </a:cubicBezTo>
                    <a:cubicBezTo>
                      <a:pt x="1766" y="19189"/>
                      <a:pt x="1876" y="19248"/>
                      <a:pt x="1989" y="19320"/>
                    </a:cubicBezTo>
                    <a:cubicBezTo>
                      <a:pt x="2683" y="19760"/>
                      <a:pt x="3378" y="19876"/>
                      <a:pt x="4500" y="19876"/>
                    </a:cubicBezTo>
                    <a:cubicBezTo>
                      <a:pt x="4584" y="19876"/>
                      <a:pt x="4670" y="19875"/>
                      <a:pt x="4758" y="19874"/>
                    </a:cubicBezTo>
                    <a:cubicBezTo>
                      <a:pt x="5091" y="19869"/>
                      <a:pt x="5388" y="19859"/>
                      <a:pt x="5667" y="19842"/>
                    </a:cubicBezTo>
                    <a:cubicBezTo>
                      <a:pt x="5685" y="19787"/>
                      <a:pt x="5703" y="19732"/>
                      <a:pt x="5719" y="19675"/>
                    </a:cubicBezTo>
                    <a:cubicBezTo>
                      <a:pt x="6084" y="18360"/>
                      <a:pt x="3481" y="8040"/>
                      <a:pt x="5434" y="4702"/>
                    </a:cubicBezTo>
                    <a:cubicBezTo>
                      <a:pt x="7389" y="1363"/>
                      <a:pt x="1643" y="1"/>
                      <a:pt x="164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8" name="Google Shape;6408;p213"/>
              <p:cNvSpPr/>
              <p:nvPr/>
            </p:nvSpPr>
            <p:spPr>
              <a:xfrm>
                <a:off x="2663650" y="4516637"/>
                <a:ext cx="35414" cy="29996"/>
              </a:xfrm>
              <a:custGeom>
                <a:avLst/>
                <a:gdLst/>
                <a:ahLst/>
                <a:cxnLst/>
                <a:rect l="l" t="t" r="r" b="b"/>
                <a:pathLst>
                  <a:path w="5268" h="4462" extrusionOk="0">
                    <a:moveTo>
                      <a:pt x="0" y="0"/>
                    </a:moveTo>
                    <a:lnTo>
                      <a:pt x="0" y="0"/>
                    </a:lnTo>
                    <a:cubicBezTo>
                      <a:pt x="217" y="1522"/>
                      <a:pt x="590" y="2904"/>
                      <a:pt x="1102" y="3721"/>
                    </a:cubicBezTo>
                    <a:cubicBezTo>
                      <a:pt x="1211" y="3778"/>
                      <a:pt x="1318" y="3836"/>
                      <a:pt x="1427" y="3905"/>
                    </a:cubicBezTo>
                    <a:cubicBezTo>
                      <a:pt x="2121" y="4345"/>
                      <a:pt x="2816" y="4461"/>
                      <a:pt x="3938" y="4461"/>
                    </a:cubicBezTo>
                    <a:cubicBezTo>
                      <a:pt x="4022" y="4461"/>
                      <a:pt x="4108" y="4460"/>
                      <a:pt x="4196" y="4459"/>
                    </a:cubicBezTo>
                    <a:cubicBezTo>
                      <a:pt x="4529" y="4454"/>
                      <a:pt x="4826" y="4444"/>
                      <a:pt x="5105" y="4427"/>
                    </a:cubicBezTo>
                    <a:cubicBezTo>
                      <a:pt x="5123" y="4372"/>
                      <a:pt x="5141" y="4317"/>
                      <a:pt x="5157" y="4260"/>
                    </a:cubicBezTo>
                    <a:cubicBezTo>
                      <a:pt x="5267" y="3857"/>
                      <a:pt x="5102" y="2616"/>
                      <a:pt x="4875" y="989"/>
                    </a:cubicBezTo>
                    <a:cubicBezTo>
                      <a:pt x="3245" y="685"/>
                      <a:pt x="1619" y="358"/>
                      <a:pt x="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09" name="Google Shape;6409;p213"/>
              <p:cNvSpPr/>
              <p:nvPr/>
            </p:nvSpPr>
            <p:spPr>
              <a:xfrm>
                <a:off x="2717988" y="4397871"/>
                <a:ext cx="49733" cy="132837"/>
              </a:xfrm>
              <a:custGeom>
                <a:avLst/>
                <a:gdLst/>
                <a:ahLst/>
                <a:cxnLst/>
                <a:rect l="l" t="t" r="r" b="b"/>
                <a:pathLst>
                  <a:path w="7398" h="19760" extrusionOk="0">
                    <a:moveTo>
                      <a:pt x="1651" y="1"/>
                    </a:moveTo>
                    <a:cubicBezTo>
                      <a:pt x="1651" y="1"/>
                      <a:pt x="1300" y="6693"/>
                      <a:pt x="620" y="9303"/>
                    </a:cubicBezTo>
                    <a:cubicBezTo>
                      <a:pt x="1" y="11682"/>
                      <a:pt x="418" y="17274"/>
                      <a:pt x="1718" y="19218"/>
                    </a:cubicBezTo>
                    <a:cubicBezTo>
                      <a:pt x="2369" y="19391"/>
                      <a:pt x="3025" y="19535"/>
                      <a:pt x="3676" y="19633"/>
                    </a:cubicBezTo>
                    <a:cubicBezTo>
                      <a:pt x="4258" y="19722"/>
                      <a:pt x="4870" y="19759"/>
                      <a:pt x="5472" y="19759"/>
                    </a:cubicBezTo>
                    <a:cubicBezTo>
                      <a:pt x="5549" y="19759"/>
                      <a:pt x="5626" y="19759"/>
                      <a:pt x="5702" y="19757"/>
                    </a:cubicBezTo>
                    <a:cubicBezTo>
                      <a:pt x="5710" y="19730"/>
                      <a:pt x="5719" y="19703"/>
                      <a:pt x="5727" y="19674"/>
                    </a:cubicBezTo>
                    <a:cubicBezTo>
                      <a:pt x="6093" y="18359"/>
                      <a:pt x="3490" y="8040"/>
                      <a:pt x="5443" y="4702"/>
                    </a:cubicBezTo>
                    <a:cubicBezTo>
                      <a:pt x="7398" y="1363"/>
                      <a:pt x="1651" y="1"/>
                      <a:pt x="165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0" name="Google Shape;6410;p213"/>
              <p:cNvSpPr/>
              <p:nvPr/>
            </p:nvSpPr>
            <p:spPr>
              <a:xfrm>
                <a:off x="2722102" y="4503340"/>
                <a:ext cx="35139" cy="27367"/>
              </a:xfrm>
              <a:custGeom>
                <a:avLst/>
                <a:gdLst/>
                <a:ahLst/>
                <a:cxnLst/>
                <a:rect l="l" t="t" r="r" b="b"/>
                <a:pathLst>
                  <a:path w="5227" h="4071" extrusionOk="0">
                    <a:moveTo>
                      <a:pt x="1" y="1"/>
                    </a:moveTo>
                    <a:lnTo>
                      <a:pt x="1" y="1"/>
                    </a:lnTo>
                    <a:cubicBezTo>
                      <a:pt x="231" y="1467"/>
                      <a:pt x="607" y="2775"/>
                      <a:pt x="1117" y="3530"/>
                    </a:cubicBezTo>
                    <a:cubicBezTo>
                      <a:pt x="1764" y="3703"/>
                      <a:pt x="2415" y="3846"/>
                      <a:pt x="3064" y="3944"/>
                    </a:cubicBezTo>
                    <a:cubicBezTo>
                      <a:pt x="3646" y="4033"/>
                      <a:pt x="4258" y="4070"/>
                      <a:pt x="4860" y="4070"/>
                    </a:cubicBezTo>
                    <a:cubicBezTo>
                      <a:pt x="4937" y="4070"/>
                      <a:pt x="5014" y="4070"/>
                      <a:pt x="5090" y="4068"/>
                    </a:cubicBezTo>
                    <a:cubicBezTo>
                      <a:pt x="5098" y="4041"/>
                      <a:pt x="5107" y="4014"/>
                      <a:pt x="5115" y="3985"/>
                    </a:cubicBezTo>
                    <a:cubicBezTo>
                      <a:pt x="5226" y="3587"/>
                      <a:pt x="5064" y="2360"/>
                      <a:pt x="4840" y="752"/>
                    </a:cubicBezTo>
                    <a:cubicBezTo>
                      <a:pt x="3226" y="512"/>
                      <a:pt x="1613" y="262"/>
                      <a:pt x="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1" name="Google Shape;6411;p213"/>
              <p:cNvSpPr/>
              <p:nvPr/>
            </p:nvSpPr>
            <p:spPr>
              <a:xfrm>
                <a:off x="2595120" y="4284832"/>
                <a:ext cx="125536" cy="124958"/>
              </a:xfrm>
              <a:custGeom>
                <a:avLst/>
                <a:gdLst/>
                <a:ahLst/>
                <a:cxnLst/>
                <a:rect l="l" t="t" r="r" b="b"/>
                <a:pathLst>
                  <a:path w="18674" h="18588" extrusionOk="0">
                    <a:moveTo>
                      <a:pt x="9857" y="1"/>
                    </a:moveTo>
                    <a:cubicBezTo>
                      <a:pt x="5961" y="1"/>
                      <a:pt x="5960" y="1605"/>
                      <a:pt x="5960" y="1605"/>
                    </a:cubicBezTo>
                    <a:cubicBezTo>
                      <a:pt x="5960" y="1605"/>
                      <a:pt x="1" y="1834"/>
                      <a:pt x="460" y="5960"/>
                    </a:cubicBezTo>
                    <a:cubicBezTo>
                      <a:pt x="803" y="9055"/>
                      <a:pt x="1920" y="9442"/>
                      <a:pt x="2457" y="9442"/>
                    </a:cubicBezTo>
                    <a:cubicBezTo>
                      <a:pt x="2636" y="9442"/>
                      <a:pt x="2751" y="9399"/>
                      <a:pt x="2751" y="9399"/>
                    </a:cubicBezTo>
                    <a:lnTo>
                      <a:pt x="2751" y="9399"/>
                    </a:lnTo>
                    <a:cubicBezTo>
                      <a:pt x="2751" y="9399"/>
                      <a:pt x="229" y="12853"/>
                      <a:pt x="1834" y="14450"/>
                    </a:cubicBezTo>
                    <a:cubicBezTo>
                      <a:pt x="3080" y="15689"/>
                      <a:pt x="5156" y="15828"/>
                      <a:pt x="6021" y="15828"/>
                    </a:cubicBezTo>
                    <a:cubicBezTo>
                      <a:pt x="6269" y="15828"/>
                      <a:pt x="6418" y="15816"/>
                      <a:pt x="6418" y="15816"/>
                    </a:cubicBezTo>
                    <a:cubicBezTo>
                      <a:pt x="6418" y="15816"/>
                      <a:pt x="7545" y="18588"/>
                      <a:pt x="10242" y="18588"/>
                    </a:cubicBezTo>
                    <a:cubicBezTo>
                      <a:pt x="10984" y="18588"/>
                      <a:pt x="11846" y="18377"/>
                      <a:pt x="12836" y="17841"/>
                    </a:cubicBezTo>
                    <a:cubicBezTo>
                      <a:pt x="17420" y="15357"/>
                      <a:pt x="18674" y="5311"/>
                      <a:pt x="14839" y="4604"/>
                    </a:cubicBezTo>
                    <a:cubicBezTo>
                      <a:pt x="14839" y="4604"/>
                      <a:pt x="13753" y="1"/>
                      <a:pt x="985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2" name="Google Shape;6412;p213"/>
              <p:cNvSpPr/>
              <p:nvPr/>
            </p:nvSpPr>
            <p:spPr>
              <a:xfrm>
                <a:off x="2833883" y="4483374"/>
                <a:ext cx="39864" cy="84307"/>
              </a:xfrm>
              <a:custGeom>
                <a:avLst/>
                <a:gdLst/>
                <a:ahLst/>
                <a:cxnLst/>
                <a:rect l="l" t="t" r="r" b="b"/>
                <a:pathLst>
                  <a:path w="5930" h="12541" extrusionOk="0">
                    <a:moveTo>
                      <a:pt x="4526" y="1"/>
                    </a:moveTo>
                    <a:lnTo>
                      <a:pt x="67" y="584"/>
                    </a:lnTo>
                    <a:lnTo>
                      <a:pt x="67" y="584"/>
                    </a:lnTo>
                    <a:cubicBezTo>
                      <a:pt x="67" y="585"/>
                      <a:pt x="1" y="11681"/>
                      <a:pt x="1482" y="12276"/>
                    </a:cubicBezTo>
                    <a:cubicBezTo>
                      <a:pt x="1614" y="12328"/>
                      <a:pt x="1755" y="12400"/>
                      <a:pt x="1900" y="12482"/>
                    </a:cubicBezTo>
                    <a:cubicBezTo>
                      <a:pt x="2224" y="12522"/>
                      <a:pt x="2544" y="12540"/>
                      <a:pt x="2863" y="12540"/>
                    </a:cubicBezTo>
                    <a:cubicBezTo>
                      <a:pt x="3850" y="12540"/>
                      <a:pt x="4818" y="12366"/>
                      <a:pt x="5826" y="12152"/>
                    </a:cubicBezTo>
                    <a:cubicBezTo>
                      <a:pt x="5929" y="8672"/>
                      <a:pt x="4526" y="1"/>
                      <a:pt x="452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3" name="Google Shape;6413;p213"/>
              <p:cNvSpPr/>
              <p:nvPr/>
            </p:nvSpPr>
            <p:spPr>
              <a:xfrm>
                <a:off x="2835934" y="4533423"/>
                <a:ext cx="37310" cy="34258"/>
              </a:xfrm>
              <a:custGeom>
                <a:avLst/>
                <a:gdLst/>
                <a:ahLst/>
                <a:cxnLst/>
                <a:rect l="l" t="t" r="r" b="b"/>
                <a:pathLst>
                  <a:path w="5550" h="5096" extrusionOk="0">
                    <a:moveTo>
                      <a:pt x="1" y="1"/>
                    </a:moveTo>
                    <a:lnTo>
                      <a:pt x="1" y="1"/>
                    </a:lnTo>
                    <a:cubicBezTo>
                      <a:pt x="194" y="2404"/>
                      <a:pt x="545" y="4576"/>
                      <a:pt x="1177" y="4831"/>
                    </a:cubicBezTo>
                    <a:cubicBezTo>
                      <a:pt x="1309" y="4883"/>
                      <a:pt x="1450" y="4955"/>
                      <a:pt x="1595" y="5037"/>
                    </a:cubicBezTo>
                    <a:cubicBezTo>
                      <a:pt x="1919" y="5077"/>
                      <a:pt x="2239" y="5095"/>
                      <a:pt x="2558" y="5095"/>
                    </a:cubicBezTo>
                    <a:cubicBezTo>
                      <a:pt x="3545" y="5095"/>
                      <a:pt x="4512" y="4921"/>
                      <a:pt x="5519" y="4707"/>
                    </a:cubicBezTo>
                    <a:cubicBezTo>
                      <a:pt x="5550" y="3664"/>
                      <a:pt x="5447" y="2163"/>
                      <a:pt x="5287" y="560"/>
                    </a:cubicBezTo>
                    <a:cubicBezTo>
                      <a:pt x="3517" y="458"/>
                      <a:pt x="1753" y="272"/>
                      <a:pt x="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4" name="Google Shape;6414;p213"/>
              <p:cNvSpPr/>
              <p:nvPr/>
            </p:nvSpPr>
            <p:spPr>
              <a:xfrm>
                <a:off x="2595120" y="4284832"/>
                <a:ext cx="125536" cy="124958"/>
              </a:xfrm>
              <a:custGeom>
                <a:avLst/>
                <a:gdLst/>
                <a:ahLst/>
                <a:cxnLst/>
                <a:rect l="l" t="t" r="r" b="b"/>
                <a:pathLst>
                  <a:path w="18674" h="18588" extrusionOk="0">
                    <a:moveTo>
                      <a:pt x="9857" y="1"/>
                    </a:moveTo>
                    <a:cubicBezTo>
                      <a:pt x="5961" y="1"/>
                      <a:pt x="5960" y="1605"/>
                      <a:pt x="5960" y="1605"/>
                    </a:cubicBezTo>
                    <a:cubicBezTo>
                      <a:pt x="5960" y="1605"/>
                      <a:pt x="1" y="1834"/>
                      <a:pt x="460" y="5960"/>
                    </a:cubicBezTo>
                    <a:cubicBezTo>
                      <a:pt x="803" y="9055"/>
                      <a:pt x="1920" y="9442"/>
                      <a:pt x="2457" y="9442"/>
                    </a:cubicBezTo>
                    <a:cubicBezTo>
                      <a:pt x="2636" y="9442"/>
                      <a:pt x="2751" y="9399"/>
                      <a:pt x="2751" y="9399"/>
                    </a:cubicBezTo>
                    <a:lnTo>
                      <a:pt x="2751" y="9399"/>
                    </a:lnTo>
                    <a:cubicBezTo>
                      <a:pt x="2751" y="9399"/>
                      <a:pt x="229" y="12853"/>
                      <a:pt x="1834" y="14450"/>
                    </a:cubicBezTo>
                    <a:cubicBezTo>
                      <a:pt x="3080" y="15689"/>
                      <a:pt x="5156" y="15828"/>
                      <a:pt x="6021" y="15828"/>
                    </a:cubicBezTo>
                    <a:cubicBezTo>
                      <a:pt x="6269" y="15828"/>
                      <a:pt x="6418" y="15816"/>
                      <a:pt x="6418" y="15816"/>
                    </a:cubicBezTo>
                    <a:cubicBezTo>
                      <a:pt x="6418" y="15816"/>
                      <a:pt x="7545" y="18588"/>
                      <a:pt x="10242" y="18588"/>
                    </a:cubicBezTo>
                    <a:cubicBezTo>
                      <a:pt x="10984" y="18588"/>
                      <a:pt x="11846" y="18377"/>
                      <a:pt x="12836" y="17841"/>
                    </a:cubicBezTo>
                    <a:cubicBezTo>
                      <a:pt x="17420" y="15357"/>
                      <a:pt x="18674" y="5311"/>
                      <a:pt x="14839" y="4604"/>
                    </a:cubicBezTo>
                    <a:cubicBezTo>
                      <a:pt x="14839" y="4604"/>
                      <a:pt x="13753" y="1"/>
                      <a:pt x="9857" y="1"/>
                    </a:cubicBezTo>
                    <a:close/>
                  </a:path>
                </a:pathLst>
              </a:custGeom>
              <a:solidFill>
                <a:schemeClr val="lt1">
                  <a:alpha val="23921"/>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5" name="Google Shape;6415;p213"/>
              <p:cNvSpPr/>
              <p:nvPr/>
            </p:nvSpPr>
            <p:spPr>
              <a:xfrm>
                <a:off x="2902695" y="4468235"/>
                <a:ext cx="40053" cy="84307"/>
              </a:xfrm>
              <a:custGeom>
                <a:avLst/>
                <a:gdLst/>
                <a:ahLst/>
                <a:cxnLst/>
                <a:rect l="l" t="t" r="r" b="b"/>
                <a:pathLst>
                  <a:path w="5958" h="12541" extrusionOk="0">
                    <a:moveTo>
                      <a:pt x="4526" y="0"/>
                    </a:moveTo>
                    <a:lnTo>
                      <a:pt x="67" y="584"/>
                    </a:lnTo>
                    <a:cubicBezTo>
                      <a:pt x="67" y="584"/>
                      <a:pt x="1" y="11682"/>
                      <a:pt x="1481" y="12276"/>
                    </a:cubicBezTo>
                    <a:cubicBezTo>
                      <a:pt x="1548" y="12303"/>
                      <a:pt x="1618" y="12336"/>
                      <a:pt x="1690" y="12372"/>
                    </a:cubicBezTo>
                    <a:cubicBezTo>
                      <a:pt x="2281" y="12487"/>
                      <a:pt x="2868" y="12541"/>
                      <a:pt x="3453" y="12541"/>
                    </a:cubicBezTo>
                    <a:cubicBezTo>
                      <a:pt x="4242" y="12541"/>
                      <a:pt x="5028" y="12443"/>
                      <a:pt x="5821" y="12262"/>
                    </a:cubicBezTo>
                    <a:cubicBezTo>
                      <a:pt x="5957" y="8858"/>
                      <a:pt x="4526" y="0"/>
                      <a:pt x="452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6" name="Google Shape;6416;p213"/>
              <p:cNvSpPr/>
              <p:nvPr/>
            </p:nvSpPr>
            <p:spPr>
              <a:xfrm>
                <a:off x="2905108" y="4522425"/>
                <a:ext cx="36980" cy="30117"/>
              </a:xfrm>
              <a:custGeom>
                <a:avLst/>
                <a:gdLst/>
                <a:ahLst/>
                <a:cxnLst/>
                <a:rect l="l" t="t" r="r" b="b"/>
                <a:pathLst>
                  <a:path w="5501" h="4480" extrusionOk="0">
                    <a:moveTo>
                      <a:pt x="0" y="0"/>
                    </a:moveTo>
                    <a:lnTo>
                      <a:pt x="0" y="0"/>
                    </a:lnTo>
                    <a:cubicBezTo>
                      <a:pt x="203" y="2149"/>
                      <a:pt x="544" y="3983"/>
                      <a:pt x="1122" y="4215"/>
                    </a:cubicBezTo>
                    <a:cubicBezTo>
                      <a:pt x="1189" y="4242"/>
                      <a:pt x="1259" y="4275"/>
                      <a:pt x="1331" y="4311"/>
                    </a:cubicBezTo>
                    <a:cubicBezTo>
                      <a:pt x="1922" y="4426"/>
                      <a:pt x="2508" y="4480"/>
                      <a:pt x="3093" y="4480"/>
                    </a:cubicBezTo>
                    <a:cubicBezTo>
                      <a:pt x="3881" y="4480"/>
                      <a:pt x="4667" y="4382"/>
                      <a:pt x="5460" y="4201"/>
                    </a:cubicBezTo>
                    <a:cubicBezTo>
                      <a:pt x="5500" y="3224"/>
                      <a:pt x="5412" y="1805"/>
                      <a:pt x="5263" y="266"/>
                    </a:cubicBezTo>
                    <a:cubicBezTo>
                      <a:pt x="3509" y="163"/>
                      <a:pt x="1756" y="76"/>
                      <a:pt x="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7" name="Google Shape;6417;p213"/>
              <p:cNvSpPr/>
              <p:nvPr/>
            </p:nvSpPr>
            <p:spPr>
              <a:xfrm>
                <a:off x="2633634" y="4251374"/>
                <a:ext cx="341564" cy="261223"/>
              </a:xfrm>
              <a:custGeom>
                <a:avLst/>
                <a:gdLst/>
                <a:ahLst/>
                <a:cxnLst/>
                <a:rect l="l" t="t" r="r" b="b"/>
                <a:pathLst>
                  <a:path w="50809" h="38858" extrusionOk="0">
                    <a:moveTo>
                      <a:pt x="20976" y="0"/>
                    </a:moveTo>
                    <a:cubicBezTo>
                      <a:pt x="20592" y="0"/>
                      <a:pt x="20172" y="49"/>
                      <a:pt x="19711" y="158"/>
                    </a:cubicBezTo>
                    <a:cubicBezTo>
                      <a:pt x="16297" y="967"/>
                      <a:pt x="16757" y="3006"/>
                      <a:pt x="16922" y="3496"/>
                    </a:cubicBezTo>
                    <a:lnTo>
                      <a:pt x="16922" y="3496"/>
                    </a:lnTo>
                    <a:cubicBezTo>
                      <a:pt x="16605" y="3031"/>
                      <a:pt x="14482" y="2118"/>
                      <a:pt x="12457" y="2118"/>
                    </a:cubicBezTo>
                    <a:cubicBezTo>
                      <a:pt x="10993" y="2118"/>
                      <a:pt x="9582" y="2594"/>
                      <a:pt x="8940" y="4061"/>
                    </a:cubicBezTo>
                    <a:cubicBezTo>
                      <a:pt x="7336" y="7729"/>
                      <a:pt x="8940" y="9333"/>
                      <a:pt x="8940" y="9333"/>
                    </a:cubicBezTo>
                    <a:cubicBezTo>
                      <a:pt x="8940" y="9333"/>
                      <a:pt x="4585" y="9563"/>
                      <a:pt x="3898" y="12771"/>
                    </a:cubicBezTo>
                    <a:cubicBezTo>
                      <a:pt x="3211" y="15981"/>
                      <a:pt x="5272" y="16440"/>
                      <a:pt x="5272" y="16440"/>
                    </a:cubicBezTo>
                    <a:cubicBezTo>
                      <a:pt x="5272" y="16440"/>
                      <a:pt x="1" y="16668"/>
                      <a:pt x="459" y="21024"/>
                    </a:cubicBezTo>
                    <a:cubicBezTo>
                      <a:pt x="782" y="24088"/>
                      <a:pt x="2807" y="24542"/>
                      <a:pt x="3979" y="24542"/>
                    </a:cubicBezTo>
                    <a:cubicBezTo>
                      <a:pt x="4472" y="24542"/>
                      <a:pt x="4814" y="24462"/>
                      <a:pt x="4814" y="24462"/>
                    </a:cubicBezTo>
                    <a:lnTo>
                      <a:pt x="4814" y="24462"/>
                    </a:lnTo>
                    <a:cubicBezTo>
                      <a:pt x="4814" y="24462"/>
                      <a:pt x="3210" y="29734"/>
                      <a:pt x="6189" y="31567"/>
                    </a:cubicBezTo>
                    <a:cubicBezTo>
                      <a:pt x="6851" y="31974"/>
                      <a:pt x="7502" y="32133"/>
                      <a:pt x="8113" y="32133"/>
                    </a:cubicBezTo>
                    <a:cubicBezTo>
                      <a:pt x="10255" y="32133"/>
                      <a:pt x="11919" y="30192"/>
                      <a:pt x="11919" y="30192"/>
                    </a:cubicBezTo>
                    <a:lnTo>
                      <a:pt x="11919" y="30192"/>
                    </a:lnTo>
                    <a:cubicBezTo>
                      <a:pt x="11919" y="30192"/>
                      <a:pt x="11002" y="33401"/>
                      <a:pt x="13523" y="34547"/>
                    </a:cubicBezTo>
                    <a:cubicBezTo>
                      <a:pt x="13957" y="34745"/>
                      <a:pt x="14345" y="34827"/>
                      <a:pt x="14688" y="34827"/>
                    </a:cubicBezTo>
                    <a:cubicBezTo>
                      <a:pt x="16334" y="34827"/>
                      <a:pt x="16962" y="32944"/>
                      <a:pt x="16962" y="32944"/>
                    </a:cubicBezTo>
                    <a:cubicBezTo>
                      <a:pt x="16962" y="32944"/>
                      <a:pt x="18336" y="37985"/>
                      <a:pt x="21775" y="38215"/>
                    </a:cubicBezTo>
                    <a:cubicBezTo>
                      <a:pt x="21925" y="38225"/>
                      <a:pt x="22069" y="38230"/>
                      <a:pt x="22207" y="38230"/>
                    </a:cubicBezTo>
                    <a:cubicBezTo>
                      <a:pt x="25253" y="38230"/>
                      <a:pt x="25672" y="35924"/>
                      <a:pt x="25672" y="35924"/>
                    </a:cubicBezTo>
                    <a:cubicBezTo>
                      <a:pt x="25672" y="35924"/>
                      <a:pt x="26992" y="38857"/>
                      <a:pt x="30922" y="38857"/>
                    </a:cubicBezTo>
                    <a:cubicBezTo>
                      <a:pt x="31906" y="38857"/>
                      <a:pt x="33052" y="38674"/>
                      <a:pt x="34382" y="38215"/>
                    </a:cubicBezTo>
                    <a:cubicBezTo>
                      <a:pt x="41028" y="35924"/>
                      <a:pt x="39654" y="33860"/>
                      <a:pt x="39654" y="33860"/>
                    </a:cubicBezTo>
                    <a:lnTo>
                      <a:pt x="39654" y="33860"/>
                    </a:lnTo>
                    <a:cubicBezTo>
                      <a:pt x="39654" y="33860"/>
                      <a:pt x="40553" y="34209"/>
                      <a:pt x="41790" y="34209"/>
                    </a:cubicBezTo>
                    <a:cubicBezTo>
                      <a:pt x="43205" y="34209"/>
                      <a:pt x="45063" y="33753"/>
                      <a:pt x="46529" y="31798"/>
                    </a:cubicBezTo>
                    <a:cubicBezTo>
                      <a:pt x="49281" y="28130"/>
                      <a:pt x="46529" y="22820"/>
                      <a:pt x="46529" y="22820"/>
                    </a:cubicBezTo>
                    <a:cubicBezTo>
                      <a:pt x="46529" y="22820"/>
                      <a:pt x="50808" y="16897"/>
                      <a:pt x="47752" y="14377"/>
                    </a:cubicBezTo>
                    <a:cubicBezTo>
                      <a:pt x="44696" y="11855"/>
                      <a:pt x="42175" y="11626"/>
                      <a:pt x="42175" y="11626"/>
                    </a:cubicBezTo>
                    <a:cubicBezTo>
                      <a:pt x="42175" y="11626"/>
                      <a:pt x="44925" y="7729"/>
                      <a:pt x="41945" y="5667"/>
                    </a:cubicBezTo>
                    <a:cubicBezTo>
                      <a:pt x="40367" y="4575"/>
                      <a:pt x="38918" y="4318"/>
                      <a:pt x="37904" y="4318"/>
                    </a:cubicBezTo>
                    <a:cubicBezTo>
                      <a:pt x="37003" y="4318"/>
                      <a:pt x="36445" y="4521"/>
                      <a:pt x="36445" y="4521"/>
                    </a:cubicBezTo>
                    <a:cubicBezTo>
                      <a:pt x="36445" y="4521"/>
                      <a:pt x="34481" y="158"/>
                      <a:pt x="29916" y="158"/>
                    </a:cubicBezTo>
                    <a:cubicBezTo>
                      <a:pt x="29802" y="158"/>
                      <a:pt x="29686" y="161"/>
                      <a:pt x="29569" y="166"/>
                    </a:cubicBezTo>
                    <a:cubicBezTo>
                      <a:pt x="24755" y="395"/>
                      <a:pt x="24642" y="2688"/>
                      <a:pt x="24642" y="2688"/>
                    </a:cubicBezTo>
                    <a:cubicBezTo>
                      <a:pt x="24642" y="2688"/>
                      <a:pt x="23838" y="0"/>
                      <a:pt x="2097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8" name="Google Shape;6418;p213"/>
              <p:cNvSpPr/>
              <p:nvPr/>
            </p:nvSpPr>
            <p:spPr>
              <a:xfrm>
                <a:off x="2868941" y="4331641"/>
                <a:ext cx="78922" cy="31327"/>
              </a:xfrm>
              <a:custGeom>
                <a:avLst/>
                <a:gdLst/>
                <a:ahLst/>
                <a:cxnLst/>
                <a:rect l="l" t="t" r="r" b="b"/>
                <a:pathLst>
                  <a:path w="11740" h="4660" extrusionOk="0">
                    <a:moveTo>
                      <a:pt x="4120" y="1"/>
                    </a:moveTo>
                    <a:cubicBezTo>
                      <a:pt x="2043" y="1"/>
                      <a:pt x="327" y="402"/>
                      <a:pt x="220" y="1704"/>
                    </a:cubicBezTo>
                    <a:cubicBezTo>
                      <a:pt x="1" y="4374"/>
                      <a:pt x="7063" y="4659"/>
                      <a:pt x="10093" y="4659"/>
                    </a:cubicBezTo>
                    <a:cubicBezTo>
                      <a:pt x="10917" y="4659"/>
                      <a:pt x="11443" y="4638"/>
                      <a:pt x="11443" y="4638"/>
                    </a:cubicBezTo>
                    <a:lnTo>
                      <a:pt x="11739" y="1041"/>
                    </a:lnTo>
                    <a:cubicBezTo>
                      <a:pt x="11739" y="1041"/>
                      <a:pt x="7463" y="1"/>
                      <a:pt x="4120"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19" name="Google Shape;6419;p213"/>
              <p:cNvSpPr/>
              <p:nvPr/>
            </p:nvSpPr>
            <p:spPr>
              <a:xfrm>
                <a:off x="2878158" y="4340118"/>
                <a:ext cx="59884" cy="12900"/>
              </a:xfrm>
              <a:custGeom>
                <a:avLst/>
                <a:gdLst/>
                <a:ahLst/>
                <a:cxnLst/>
                <a:rect l="l" t="t" r="r" b="b"/>
                <a:pathLst>
                  <a:path w="8908" h="1919" extrusionOk="0">
                    <a:moveTo>
                      <a:pt x="2260" y="1"/>
                    </a:moveTo>
                    <a:cubicBezTo>
                      <a:pt x="285" y="1"/>
                      <a:pt x="1" y="643"/>
                      <a:pt x="1" y="643"/>
                    </a:cubicBezTo>
                    <a:cubicBezTo>
                      <a:pt x="1" y="643"/>
                      <a:pt x="831" y="545"/>
                      <a:pt x="2485" y="407"/>
                    </a:cubicBezTo>
                    <a:cubicBezTo>
                      <a:pt x="2551" y="401"/>
                      <a:pt x="2622" y="399"/>
                      <a:pt x="2696" y="399"/>
                    </a:cubicBezTo>
                    <a:cubicBezTo>
                      <a:pt x="4473" y="399"/>
                      <a:pt x="8384" y="1919"/>
                      <a:pt x="8384" y="1919"/>
                    </a:cubicBezTo>
                    <a:lnTo>
                      <a:pt x="8908" y="1375"/>
                    </a:lnTo>
                    <a:cubicBezTo>
                      <a:pt x="8908" y="1375"/>
                      <a:pt x="7199" y="522"/>
                      <a:pt x="3810" y="106"/>
                    </a:cubicBezTo>
                    <a:cubicBezTo>
                      <a:pt x="3203" y="31"/>
                      <a:pt x="2691" y="1"/>
                      <a:pt x="226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0" name="Google Shape;6420;p213"/>
              <p:cNvSpPr/>
              <p:nvPr/>
            </p:nvSpPr>
            <p:spPr>
              <a:xfrm>
                <a:off x="2976300" y="4325348"/>
                <a:ext cx="82700" cy="39864"/>
              </a:xfrm>
              <a:custGeom>
                <a:avLst/>
                <a:gdLst/>
                <a:ahLst/>
                <a:cxnLst/>
                <a:rect l="l" t="t" r="r" b="b"/>
                <a:pathLst>
                  <a:path w="12302" h="5930" extrusionOk="0">
                    <a:moveTo>
                      <a:pt x="9095" y="1"/>
                    </a:moveTo>
                    <a:cubicBezTo>
                      <a:pt x="5713" y="1"/>
                      <a:pt x="1" y="2430"/>
                      <a:pt x="1" y="2430"/>
                    </a:cubicBezTo>
                    <a:lnTo>
                      <a:pt x="877" y="5929"/>
                    </a:lnTo>
                    <a:cubicBezTo>
                      <a:pt x="877" y="5929"/>
                      <a:pt x="12302" y="4515"/>
                      <a:pt x="11474" y="1209"/>
                    </a:cubicBezTo>
                    <a:cubicBezTo>
                      <a:pt x="11253" y="325"/>
                      <a:pt x="10329" y="1"/>
                      <a:pt x="909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1" name="Google Shape;6421;p213"/>
              <p:cNvSpPr/>
              <p:nvPr/>
            </p:nvSpPr>
            <p:spPr>
              <a:xfrm>
                <a:off x="2987735" y="4333624"/>
                <a:ext cx="58284" cy="20073"/>
              </a:xfrm>
              <a:custGeom>
                <a:avLst/>
                <a:gdLst/>
                <a:ahLst/>
                <a:cxnLst/>
                <a:rect l="l" t="t" r="r" b="b"/>
                <a:pathLst>
                  <a:path w="8670" h="2986" extrusionOk="0">
                    <a:moveTo>
                      <a:pt x="7388" y="1"/>
                    </a:moveTo>
                    <a:cubicBezTo>
                      <a:pt x="6811" y="1"/>
                      <a:pt x="5989" y="111"/>
                      <a:pt x="4824" y="452"/>
                    </a:cubicBezTo>
                    <a:cubicBezTo>
                      <a:pt x="1549" y="1414"/>
                      <a:pt x="0" y="2533"/>
                      <a:pt x="0" y="2533"/>
                    </a:cubicBezTo>
                    <a:lnTo>
                      <a:pt x="606" y="2986"/>
                    </a:lnTo>
                    <a:cubicBezTo>
                      <a:pt x="606" y="2986"/>
                      <a:pt x="4526" y="667"/>
                      <a:pt x="6181" y="534"/>
                    </a:cubicBezTo>
                    <a:cubicBezTo>
                      <a:pt x="7835" y="402"/>
                      <a:pt x="8669" y="362"/>
                      <a:pt x="8669" y="362"/>
                    </a:cubicBezTo>
                    <a:cubicBezTo>
                      <a:pt x="8669" y="362"/>
                      <a:pt x="8433" y="1"/>
                      <a:pt x="738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2" name="Google Shape;6422;p213"/>
              <p:cNvSpPr/>
              <p:nvPr/>
            </p:nvSpPr>
            <p:spPr>
              <a:xfrm>
                <a:off x="2907118" y="4316885"/>
                <a:ext cx="108299" cy="147451"/>
              </a:xfrm>
              <a:custGeom>
                <a:avLst/>
                <a:gdLst/>
                <a:ahLst/>
                <a:cxnLst/>
                <a:rect l="l" t="t" r="r" b="b"/>
                <a:pathLst>
                  <a:path w="16110" h="21934" extrusionOk="0">
                    <a:moveTo>
                      <a:pt x="7970" y="0"/>
                    </a:moveTo>
                    <a:cubicBezTo>
                      <a:pt x="4434" y="0"/>
                      <a:pt x="0" y="3047"/>
                      <a:pt x="2170" y="14444"/>
                    </a:cubicBezTo>
                    <a:cubicBezTo>
                      <a:pt x="3205" y="19881"/>
                      <a:pt x="6004" y="21933"/>
                      <a:pt x="8779" y="21933"/>
                    </a:cubicBezTo>
                    <a:cubicBezTo>
                      <a:pt x="12465" y="21933"/>
                      <a:pt x="16109" y="18315"/>
                      <a:pt x="15528" y="14202"/>
                    </a:cubicBezTo>
                    <a:cubicBezTo>
                      <a:pt x="14511" y="6989"/>
                      <a:pt x="15667" y="1334"/>
                      <a:pt x="9098" y="104"/>
                    </a:cubicBezTo>
                    <a:cubicBezTo>
                      <a:pt x="8740" y="37"/>
                      <a:pt x="8360" y="0"/>
                      <a:pt x="7970"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3" name="Google Shape;6423;p213"/>
              <p:cNvSpPr/>
              <p:nvPr/>
            </p:nvSpPr>
            <p:spPr>
              <a:xfrm>
                <a:off x="2905781" y="4280590"/>
                <a:ext cx="105348" cy="69611"/>
              </a:xfrm>
              <a:custGeom>
                <a:avLst/>
                <a:gdLst/>
                <a:ahLst/>
                <a:cxnLst/>
                <a:rect l="l" t="t" r="r" b="b"/>
                <a:pathLst>
                  <a:path w="15671" h="10355" extrusionOk="0">
                    <a:moveTo>
                      <a:pt x="4613" y="1"/>
                    </a:moveTo>
                    <a:cubicBezTo>
                      <a:pt x="4234" y="1"/>
                      <a:pt x="3852" y="112"/>
                      <a:pt x="3494" y="399"/>
                    </a:cubicBezTo>
                    <a:cubicBezTo>
                      <a:pt x="1902" y="1676"/>
                      <a:pt x="3186" y="2253"/>
                      <a:pt x="3186" y="2253"/>
                    </a:cubicBezTo>
                    <a:cubicBezTo>
                      <a:pt x="3186" y="2253"/>
                      <a:pt x="3172" y="2252"/>
                      <a:pt x="3146" y="2252"/>
                    </a:cubicBezTo>
                    <a:cubicBezTo>
                      <a:pt x="2882" y="2252"/>
                      <a:pt x="1374" y="2308"/>
                      <a:pt x="864" y="3549"/>
                    </a:cubicBezTo>
                    <a:cubicBezTo>
                      <a:pt x="305" y="4912"/>
                      <a:pt x="1615" y="5161"/>
                      <a:pt x="1615" y="5161"/>
                    </a:cubicBezTo>
                    <a:cubicBezTo>
                      <a:pt x="1615" y="5161"/>
                      <a:pt x="1" y="6208"/>
                      <a:pt x="524" y="7686"/>
                    </a:cubicBezTo>
                    <a:cubicBezTo>
                      <a:pt x="826" y="8540"/>
                      <a:pt x="1755" y="8720"/>
                      <a:pt x="2484" y="8720"/>
                    </a:cubicBezTo>
                    <a:cubicBezTo>
                      <a:pt x="3017" y="8720"/>
                      <a:pt x="3443" y="8624"/>
                      <a:pt x="3443" y="8624"/>
                    </a:cubicBezTo>
                    <a:cubicBezTo>
                      <a:pt x="3443" y="8624"/>
                      <a:pt x="4640" y="10354"/>
                      <a:pt x="6138" y="10354"/>
                    </a:cubicBezTo>
                    <a:cubicBezTo>
                      <a:pt x="6338" y="10354"/>
                      <a:pt x="6544" y="10324"/>
                      <a:pt x="6753" y="10253"/>
                    </a:cubicBezTo>
                    <a:cubicBezTo>
                      <a:pt x="8524" y="9658"/>
                      <a:pt x="8165" y="8314"/>
                      <a:pt x="8165" y="8314"/>
                    </a:cubicBezTo>
                    <a:lnTo>
                      <a:pt x="8165" y="8314"/>
                    </a:lnTo>
                    <a:cubicBezTo>
                      <a:pt x="8165" y="8314"/>
                      <a:pt x="9647" y="9911"/>
                      <a:pt x="11351" y="9911"/>
                    </a:cubicBezTo>
                    <a:cubicBezTo>
                      <a:pt x="11367" y="9911"/>
                      <a:pt x="11383" y="9911"/>
                      <a:pt x="11399" y="9910"/>
                    </a:cubicBezTo>
                    <a:cubicBezTo>
                      <a:pt x="13123" y="9880"/>
                      <a:pt x="13550" y="7947"/>
                      <a:pt x="13550" y="7947"/>
                    </a:cubicBezTo>
                    <a:cubicBezTo>
                      <a:pt x="13550" y="7947"/>
                      <a:pt x="13647" y="7960"/>
                      <a:pt x="13796" y="7960"/>
                    </a:cubicBezTo>
                    <a:cubicBezTo>
                      <a:pt x="14360" y="7960"/>
                      <a:pt x="15670" y="7771"/>
                      <a:pt x="15323" y="5967"/>
                    </a:cubicBezTo>
                    <a:cubicBezTo>
                      <a:pt x="15067" y="4638"/>
                      <a:pt x="14459" y="4360"/>
                      <a:pt x="13997" y="4360"/>
                    </a:cubicBezTo>
                    <a:cubicBezTo>
                      <a:pt x="13665" y="4360"/>
                      <a:pt x="13408" y="4503"/>
                      <a:pt x="13408" y="4503"/>
                    </a:cubicBezTo>
                    <a:cubicBezTo>
                      <a:pt x="13408" y="4503"/>
                      <a:pt x="14666" y="2807"/>
                      <a:pt x="12879" y="2034"/>
                    </a:cubicBezTo>
                    <a:cubicBezTo>
                      <a:pt x="12262" y="1766"/>
                      <a:pt x="11785" y="1679"/>
                      <a:pt x="11425" y="1679"/>
                    </a:cubicBezTo>
                    <a:cubicBezTo>
                      <a:pt x="10744" y="1679"/>
                      <a:pt x="10484" y="1993"/>
                      <a:pt x="10484" y="1993"/>
                    </a:cubicBezTo>
                    <a:cubicBezTo>
                      <a:pt x="10484" y="1993"/>
                      <a:pt x="10980" y="727"/>
                      <a:pt x="9286" y="380"/>
                    </a:cubicBezTo>
                    <a:cubicBezTo>
                      <a:pt x="9085" y="338"/>
                      <a:pt x="8903" y="320"/>
                      <a:pt x="8737" y="320"/>
                    </a:cubicBezTo>
                    <a:cubicBezTo>
                      <a:pt x="7501" y="320"/>
                      <a:pt x="7175" y="1328"/>
                      <a:pt x="7175" y="1328"/>
                    </a:cubicBezTo>
                    <a:cubicBezTo>
                      <a:pt x="7175" y="1328"/>
                      <a:pt x="5919" y="1"/>
                      <a:pt x="461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4" name="Google Shape;6424;p213"/>
              <p:cNvSpPr/>
              <p:nvPr/>
            </p:nvSpPr>
            <p:spPr>
              <a:xfrm>
                <a:off x="2907044" y="4317806"/>
                <a:ext cx="53639" cy="32396"/>
              </a:xfrm>
              <a:custGeom>
                <a:avLst/>
                <a:gdLst/>
                <a:ahLst/>
                <a:cxnLst/>
                <a:rect l="l" t="t" r="r" b="b"/>
                <a:pathLst>
                  <a:path w="7979" h="4819" extrusionOk="0">
                    <a:moveTo>
                      <a:pt x="980" y="0"/>
                    </a:moveTo>
                    <a:lnTo>
                      <a:pt x="980" y="0"/>
                    </a:lnTo>
                    <a:cubicBezTo>
                      <a:pt x="546" y="430"/>
                      <a:pt x="0" y="1201"/>
                      <a:pt x="337" y="2150"/>
                    </a:cubicBezTo>
                    <a:cubicBezTo>
                      <a:pt x="639" y="3004"/>
                      <a:pt x="1568" y="3184"/>
                      <a:pt x="2297" y="3184"/>
                    </a:cubicBezTo>
                    <a:cubicBezTo>
                      <a:pt x="2830" y="3184"/>
                      <a:pt x="3256" y="3088"/>
                      <a:pt x="3256" y="3088"/>
                    </a:cubicBezTo>
                    <a:cubicBezTo>
                      <a:pt x="3256" y="3088"/>
                      <a:pt x="4453" y="4819"/>
                      <a:pt x="5951" y="4819"/>
                    </a:cubicBezTo>
                    <a:cubicBezTo>
                      <a:pt x="6152" y="4819"/>
                      <a:pt x="6358" y="4788"/>
                      <a:pt x="6567" y="4717"/>
                    </a:cubicBezTo>
                    <a:cubicBezTo>
                      <a:pt x="7577" y="4378"/>
                      <a:pt x="7893" y="3796"/>
                      <a:pt x="7978" y="3358"/>
                    </a:cubicBezTo>
                    <a:lnTo>
                      <a:pt x="7978" y="3358"/>
                    </a:lnTo>
                    <a:cubicBezTo>
                      <a:pt x="7782" y="3503"/>
                      <a:pt x="7531" y="3637"/>
                      <a:pt x="7208" y="3746"/>
                    </a:cubicBezTo>
                    <a:cubicBezTo>
                      <a:pt x="6999" y="3817"/>
                      <a:pt x="6794" y="3848"/>
                      <a:pt x="6593" y="3848"/>
                    </a:cubicBezTo>
                    <a:cubicBezTo>
                      <a:pt x="5095" y="3848"/>
                      <a:pt x="3897" y="2116"/>
                      <a:pt x="3897" y="2116"/>
                    </a:cubicBezTo>
                    <a:cubicBezTo>
                      <a:pt x="3897" y="2116"/>
                      <a:pt x="3470" y="2212"/>
                      <a:pt x="2937" y="2212"/>
                    </a:cubicBezTo>
                    <a:cubicBezTo>
                      <a:pt x="2208" y="2212"/>
                      <a:pt x="1280" y="2032"/>
                      <a:pt x="978" y="1178"/>
                    </a:cubicBezTo>
                    <a:cubicBezTo>
                      <a:pt x="824" y="742"/>
                      <a:pt x="858" y="344"/>
                      <a:pt x="980" y="0"/>
                    </a:cubicBezTo>
                    <a:close/>
                  </a:path>
                </a:pathLst>
              </a:custGeom>
              <a:solidFill>
                <a:schemeClr val="lt1">
                  <a:alpha val="23921"/>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5" name="Google Shape;6425;p213"/>
              <p:cNvSpPr/>
              <p:nvPr/>
            </p:nvSpPr>
            <p:spPr>
              <a:xfrm>
                <a:off x="2962734" y="4329947"/>
                <a:ext cx="33189" cy="17263"/>
              </a:xfrm>
              <a:custGeom>
                <a:avLst/>
                <a:gdLst/>
                <a:ahLst/>
                <a:cxnLst/>
                <a:rect l="l" t="t" r="r" b="b"/>
                <a:pathLst>
                  <a:path w="4937" h="2568" extrusionOk="0">
                    <a:moveTo>
                      <a:pt x="334" y="1"/>
                    </a:moveTo>
                    <a:cubicBezTo>
                      <a:pt x="334" y="1"/>
                      <a:pt x="508" y="663"/>
                      <a:pt x="0" y="1265"/>
                    </a:cubicBezTo>
                    <a:cubicBezTo>
                      <a:pt x="520" y="1723"/>
                      <a:pt x="1638" y="2568"/>
                      <a:pt x="2877" y="2568"/>
                    </a:cubicBezTo>
                    <a:cubicBezTo>
                      <a:pt x="2894" y="2568"/>
                      <a:pt x="2910" y="2568"/>
                      <a:pt x="2927" y="2567"/>
                    </a:cubicBezTo>
                    <a:cubicBezTo>
                      <a:pt x="4131" y="2546"/>
                      <a:pt x="4701" y="1598"/>
                      <a:pt x="4937" y="1028"/>
                    </a:cubicBezTo>
                    <a:lnTo>
                      <a:pt x="4937" y="1028"/>
                    </a:lnTo>
                    <a:cubicBezTo>
                      <a:pt x="4614" y="1341"/>
                      <a:pt x="4173" y="1585"/>
                      <a:pt x="3570" y="1597"/>
                    </a:cubicBezTo>
                    <a:cubicBezTo>
                      <a:pt x="3554" y="1598"/>
                      <a:pt x="3538" y="1598"/>
                      <a:pt x="3523" y="1598"/>
                    </a:cubicBezTo>
                    <a:cubicBezTo>
                      <a:pt x="1818" y="1598"/>
                      <a:pt x="334" y="1"/>
                      <a:pt x="334" y="1"/>
                    </a:cubicBezTo>
                    <a:close/>
                  </a:path>
                </a:pathLst>
              </a:custGeom>
              <a:solidFill>
                <a:schemeClr val="lt1">
                  <a:alpha val="23921"/>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6" name="Google Shape;6426;p213"/>
              <p:cNvSpPr/>
              <p:nvPr/>
            </p:nvSpPr>
            <p:spPr>
              <a:xfrm>
                <a:off x="2998228" y="4326175"/>
                <a:ext cx="10817" cy="7926"/>
              </a:xfrm>
              <a:custGeom>
                <a:avLst/>
                <a:gdLst/>
                <a:ahLst/>
                <a:cxnLst/>
                <a:rect l="l" t="t" r="r" b="b"/>
                <a:pathLst>
                  <a:path w="1609" h="1179" extrusionOk="0">
                    <a:moveTo>
                      <a:pt x="1609" y="1"/>
                    </a:moveTo>
                    <a:lnTo>
                      <a:pt x="1609" y="1"/>
                    </a:lnTo>
                    <a:cubicBezTo>
                      <a:pt x="1284" y="173"/>
                      <a:pt x="912" y="206"/>
                      <a:pt x="676" y="206"/>
                    </a:cubicBezTo>
                    <a:cubicBezTo>
                      <a:pt x="533" y="206"/>
                      <a:pt x="440" y="194"/>
                      <a:pt x="440" y="194"/>
                    </a:cubicBezTo>
                    <a:cubicBezTo>
                      <a:pt x="440" y="194"/>
                      <a:pt x="332" y="687"/>
                      <a:pt x="1" y="1178"/>
                    </a:cubicBezTo>
                    <a:cubicBezTo>
                      <a:pt x="15" y="1179"/>
                      <a:pt x="30" y="1179"/>
                      <a:pt x="45" y="1179"/>
                    </a:cubicBezTo>
                    <a:cubicBezTo>
                      <a:pt x="509" y="1179"/>
                      <a:pt x="1470" y="1046"/>
                      <a:pt x="1609" y="1"/>
                    </a:cubicBezTo>
                    <a:close/>
                  </a:path>
                </a:pathLst>
              </a:custGeom>
              <a:solidFill>
                <a:srgbClr val="C3E4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7" name="Google Shape;6427;p213"/>
              <p:cNvSpPr/>
              <p:nvPr/>
            </p:nvSpPr>
            <p:spPr>
              <a:xfrm>
                <a:off x="2956085" y="4412015"/>
                <a:ext cx="12605" cy="19771"/>
              </a:xfrm>
              <a:custGeom>
                <a:avLst/>
                <a:gdLst/>
                <a:ahLst/>
                <a:cxnLst/>
                <a:rect l="l" t="t" r="r" b="b"/>
                <a:pathLst>
                  <a:path w="1875" h="2941" extrusionOk="0">
                    <a:moveTo>
                      <a:pt x="573" y="0"/>
                    </a:moveTo>
                    <a:cubicBezTo>
                      <a:pt x="258" y="0"/>
                      <a:pt x="0" y="61"/>
                      <a:pt x="0" y="61"/>
                    </a:cubicBezTo>
                    <a:cubicBezTo>
                      <a:pt x="19" y="57"/>
                      <a:pt x="39" y="55"/>
                      <a:pt x="58" y="55"/>
                    </a:cubicBezTo>
                    <a:cubicBezTo>
                      <a:pt x="813" y="55"/>
                      <a:pt x="1699" y="2941"/>
                      <a:pt x="1699" y="2941"/>
                    </a:cubicBezTo>
                    <a:cubicBezTo>
                      <a:pt x="1699" y="2941"/>
                      <a:pt x="1874" y="1748"/>
                      <a:pt x="1699" y="727"/>
                    </a:cubicBezTo>
                    <a:cubicBezTo>
                      <a:pt x="1595" y="124"/>
                      <a:pt x="1025" y="0"/>
                      <a:pt x="573"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8" name="Google Shape;6428;p213"/>
              <p:cNvSpPr/>
              <p:nvPr/>
            </p:nvSpPr>
            <p:spPr>
              <a:xfrm>
                <a:off x="2977234" y="4412015"/>
                <a:ext cx="12605" cy="19771"/>
              </a:xfrm>
              <a:custGeom>
                <a:avLst/>
                <a:gdLst/>
                <a:ahLst/>
                <a:cxnLst/>
                <a:rect l="l" t="t" r="r" b="b"/>
                <a:pathLst>
                  <a:path w="1875" h="2941" extrusionOk="0">
                    <a:moveTo>
                      <a:pt x="1301" y="0"/>
                    </a:moveTo>
                    <a:cubicBezTo>
                      <a:pt x="850" y="0"/>
                      <a:pt x="279" y="124"/>
                      <a:pt x="176" y="727"/>
                    </a:cubicBezTo>
                    <a:cubicBezTo>
                      <a:pt x="0" y="1748"/>
                      <a:pt x="176" y="2941"/>
                      <a:pt x="176" y="2941"/>
                    </a:cubicBezTo>
                    <a:cubicBezTo>
                      <a:pt x="176" y="2941"/>
                      <a:pt x="1063" y="55"/>
                      <a:pt x="1817" y="55"/>
                    </a:cubicBezTo>
                    <a:cubicBezTo>
                      <a:pt x="1836" y="55"/>
                      <a:pt x="1855" y="57"/>
                      <a:pt x="1874" y="61"/>
                    </a:cubicBezTo>
                    <a:cubicBezTo>
                      <a:pt x="1874" y="61"/>
                      <a:pt x="1617" y="0"/>
                      <a:pt x="130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9" name="Google Shape;6429;p213"/>
              <p:cNvSpPr/>
              <p:nvPr/>
            </p:nvSpPr>
            <p:spPr>
              <a:xfrm>
                <a:off x="2956293" y="4368117"/>
                <a:ext cx="5781" cy="27838"/>
              </a:xfrm>
              <a:custGeom>
                <a:avLst/>
                <a:gdLst/>
                <a:ahLst/>
                <a:cxnLst/>
                <a:rect l="l" t="t" r="r" b="b"/>
                <a:pathLst>
                  <a:path w="860" h="4141" extrusionOk="0">
                    <a:moveTo>
                      <a:pt x="430" y="1"/>
                    </a:moveTo>
                    <a:cubicBezTo>
                      <a:pt x="193" y="1"/>
                      <a:pt x="1" y="192"/>
                      <a:pt x="1" y="429"/>
                    </a:cubicBezTo>
                    <a:lnTo>
                      <a:pt x="1" y="3711"/>
                    </a:lnTo>
                    <a:cubicBezTo>
                      <a:pt x="1" y="3949"/>
                      <a:pt x="193" y="4140"/>
                      <a:pt x="430" y="4140"/>
                    </a:cubicBezTo>
                    <a:cubicBezTo>
                      <a:pt x="666" y="4140"/>
                      <a:pt x="857" y="3949"/>
                      <a:pt x="859" y="3711"/>
                    </a:cubicBezTo>
                    <a:lnTo>
                      <a:pt x="859" y="429"/>
                    </a:lnTo>
                    <a:cubicBezTo>
                      <a:pt x="859" y="192"/>
                      <a:pt x="667" y="1"/>
                      <a:pt x="4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0" name="Google Shape;6430;p213"/>
              <p:cNvSpPr/>
              <p:nvPr/>
            </p:nvSpPr>
            <p:spPr>
              <a:xfrm>
                <a:off x="2978108" y="4368117"/>
                <a:ext cx="5768" cy="27838"/>
              </a:xfrm>
              <a:custGeom>
                <a:avLst/>
                <a:gdLst/>
                <a:ahLst/>
                <a:cxnLst/>
                <a:rect l="l" t="t" r="r" b="b"/>
                <a:pathLst>
                  <a:path w="858" h="4141" extrusionOk="0">
                    <a:moveTo>
                      <a:pt x="428" y="1"/>
                    </a:moveTo>
                    <a:cubicBezTo>
                      <a:pt x="192" y="1"/>
                      <a:pt x="0" y="192"/>
                      <a:pt x="0" y="429"/>
                    </a:cubicBezTo>
                    <a:lnTo>
                      <a:pt x="0" y="3711"/>
                    </a:lnTo>
                    <a:cubicBezTo>
                      <a:pt x="0" y="3949"/>
                      <a:pt x="192" y="4140"/>
                      <a:pt x="428" y="4140"/>
                    </a:cubicBezTo>
                    <a:cubicBezTo>
                      <a:pt x="666" y="4140"/>
                      <a:pt x="858" y="3949"/>
                      <a:pt x="858" y="3711"/>
                    </a:cubicBezTo>
                    <a:lnTo>
                      <a:pt x="858" y="429"/>
                    </a:lnTo>
                    <a:cubicBezTo>
                      <a:pt x="858" y="192"/>
                      <a:pt x="666" y="1"/>
                      <a:pt x="42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6431" name="Google Shape;6431;p213"/>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matchingName="Title only 1">
  <p:cSld name="TITLE_ONLY_1_2">
    <p:bg>
      <p:bgPr>
        <a:solidFill>
          <a:schemeClr val="dk2"/>
        </a:solidFill>
        <a:effectLst/>
      </p:bgPr>
    </p:bg>
    <p:spTree>
      <p:nvGrpSpPr>
        <p:cNvPr id="1" name="Shape 6432"/>
        <p:cNvGrpSpPr/>
        <p:nvPr/>
      </p:nvGrpSpPr>
      <p:grpSpPr>
        <a:xfrm>
          <a:off x="0" y="0"/>
          <a:ext cx="0" cy="0"/>
          <a:chOff x="0" y="0"/>
          <a:chExt cx="0" cy="0"/>
        </a:xfrm>
      </p:grpSpPr>
      <p:sp>
        <p:nvSpPr>
          <p:cNvPr id="6433" name="Google Shape;6433;p214"/>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6434" name="Google Shape;6434;p214"/>
          <p:cNvGrpSpPr/>
          <p:nvPr/>
        </p:nvGrpSpPr>
        <p:grpSpPr>
          <a:xfrm>
            <a:off x="-3073040" y="3632715"/>
            <a:ext cx="16806808" cy="4045175"/>
            <a:chOff x="-3073040" y="3632715"/>
            <a:chExt cx="16806808" cy="4045175"/>
          </a:xfrm>
        </p:grpSpPr>
        <p:grpSp>
          <p:nvGrpSpPr>
            <p:cNvPr id="6435" name="Google Shape;6435;p214"/>
            <p:cNvGrpSpPr/>
            <p:nvPr/>
          </p:nvGrpSpPr>
          <p:grpSpPr>
            <a:xfrm>
              <a:off x="-3073040" y="3632715"/>
              <a:ext cx="16806808" cy="4045175"/>
              <a:chOff x="-3369115" y="3791065"/>
              <a:chExt cx="16806808" cy="4045175"/>
            </a:xfrm>
          </p:grpSpPr>
          <p:sp>
            <p:nvSpPr>
              <p:cNvPr id="6436" name="Google Shape;6436;p214"/>
              <p:cNvSpPr/>
              <p:nvPr/>
            </p:nvSpPr>
            <p:spPr>
              <a:xfrm rot="277051">
                <a:off x="1067836" y="4105371"/>
                <a:ext cx="7922614" cy="2830697"/>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7" name="Google Shape;6437;p214"/>
              <p:cNvSpPr/>
              <p:nvPr/>
            </p:nvSpPr>
            <p:spPr>
              <a:xfrm rot="-351819">
                <a:off x="-3245252" y="4608333"/>
                <a:ext cx="7922753" cy="2830612"/>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8" name="Google Shape;6438;p214"/>
              <p:cNvSpPr/>
              <p:nvPr/>
            </p:nvSpPr>
            <p:spPr>
              <a:xfrm>
                <a:off x="3974813" y="4095884"/>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grpSp>
          <p:nvGrpSpPr>
            <p:cNvPr id="6439" name="Google Shape;6439;p214"/>
            <p:cNvGrpSpPr/>
            <p:nvPr/>
          </p:nvGrpSpPr>
          <p:grpSpPr>
            <a:xfrm rot="1887306">
              <a:off x="653776" y="4458324"/>
              <a:ext cx="437612" cy="880228"/>
              <a:chOff x="1173271" y="4610392"/>
              <a:chExt cx="437637" cy="880279"/>
            </a:xfrm>
          </p:grpSpPr>
          <p:grpSp>
            <p:nvGrpSpPr>
              <p:cNvPr id="6440" name="Google Shape;6440;p214"/>
              <p:cNvGrpSpPr/>
              <p:nvPr/>
            </p:nvGrpSpPr>
            <p:grpSpPr>
              <a:xfrm>
                <a:off x="1216042" y="4610930"/>
                <a:ext cx="309313" cy="333842"/>
                <a:chOff x="1215415" y="4605413"/>
                <a:chExt cx="309313" cy="333842"/>
              </a:xfrm>
            </p:grpSpPr>
            <p:sp>
              <p:nvSpPr>
                <p:cNvPr id="6441" name="Google Shape;6441;p214"/>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2" name="Google Shape;6442;p214"/>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43" name="Google Shape;6443;p214"/>
              <p:cNvGrpSpPr/>
              <p:nvPr/>
            </p:nvGrpSpPr>
            <p:grpSpPr>
              <a:xfrm>
                <a:off x="1173271" y="4610392"/>
                <a:ext cx="437637" cy="880279"/>
                <a:chOff x="1128521" y="4507655"/>
                <a:chExt cx="437637" cy="880279"/>
              </a:xfrm>
            </p:grpSpPr>
            <p:grpSp>
              <p:nvGrpSpPr>
                <p:cNvPr id="6444" name="Google Shape;6444;p214"/>
                <p:cNvGrpSpPr/>
                <p:nvPr/>
              </p:nvGrpSpPr>
              <p:grpSpPr>
                <a:xfrm>
                  <a:off x="1170695" y="4507655"/>
                  <a:ext cx="309313" cy="333842"/>
                  <a:chOff x="1170069" y="4502138"/>
                  <a:chExt cx="309313" cy="333842"/>
                </a:xfrm>
              </p:grpSpPr>
              <p:sp>
                <p:nvSpPr>
                  <p:cNvPr id="6445" name="Google Shape;6445;p214"/>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6" name="Google Shape;6446;p214"/>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47" name="Google Shape;6447;p214"/>
                <p:cNvGrpSpPr/>
                <p:nvPr/>
              </p:nvGrpSpPr>
              <p:grpSpPr>
                <a:xfrm>
                  <a:off x="1128521" y="4526541"/>
                  <a:ext cx="395092" cy="348462"/>
                  <a:chOff x="1128521" y="4526541"/>
                  <a:chExt cx="395092" cy="348462"/>
                </a:xfrm>
              </p:grpSpPr>
              <p:sp>
                <p:nvSpPr>
                  <p:cNvPr id="6448" name="Google Shape;6448;p214"/>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9" name="Google Shape;6449;p214"/>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0" name="Google Shape;6450;p214"/>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51" name="Google Shape;6451;p214"/>
                <p:cNvGrpSpPr/>
                <p:nvPr/>
              </p:nvGrpSpPr>
              <p:grpSpPr>
                <a:xfrm>
                  <a:off x="1247462" y="4807734"/>
                  <a:ext cx="318696" cy="580200"/>
                  <a:chOff x="1247462" y="4807734"/>
                  <a:chExt cx="318696" cy="580200"/>
                </a:xfrm>
              </p:grpSpPr>
              <p:sp>
                <p:nvSpPr>
                  <p:cNvPr id="6452" name="Google Shape;6452;p214"/>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3" name="Google Shape;6453;p214"/>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4" name="Google Shape;6454;p214"/>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5" name="Google Shape;6455;p214"/>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6" name="Google Shape;6456;p214"/>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6457" name="Google Shape;6457;p214"/>
            <p:cNvGrpSpPr/>
            <p:nvPr/>
          </p:nvGrpSpPr>
          <p:grpSpPr>
            <a:xfrm>
              <a:off x="261123" y="4240243"/>
              <a:ext cx="546340" cy="1144005"/>
              <a:chOff x="-190602" y="4255105"/>
              <a:chExt cx="546340" cy="1144005"/>
            </a:xfrm>
          </p:grpSpPr>
          <p:sp>
            <p:nvSpPr>
              <p:cNvPr id="6458" name="Google Shape;6458;p214"/>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59" name="Google Shape;6459;p214"/>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0" name="Google Shape;6460;p214"/>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1" name="Google Shape;6461;p214"/>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2" name="Google Shape;6462;p214"/>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63" name="Google Shape;6463;p214"/>
            <p:cNvGrpSpPr/>
            <p:nvPr/>
          </p:nvGrpSpPr>
          <p:grpSpPr>
            <a:xfrm>
              <a:off x="1253099" y="3921133"/>
              <a:ext cx="1059758" cy="818673"/>
              <a:chOff x="206924" y="4453733"/>
              <a:chExt cx="1059758" cy="818673"/>
            </a:xfrm>
          </p:grpSpPr>
          <p:sp>
            <p:nvSpPr>
              <p:cNvPr id="6464" name="Google Shape;6464;p214"/>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5" name="Google Shape;6465;p214"/>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6" name="Google Shape;6466;p214"/>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7" name="Google Shape;6467;p214"/>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8" name="Google Shape;6468;p214"/>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69" name="Google Shape;6469;p214"/>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0" name="Google Shape;6470;p214"/>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1" name="Google Shape;6471;p214"/>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72" name="Google Shape;6472;p214"/>
            <p:cNvGrpSpPr/>
            <p:nvPr/>
          </p:nvGrpSpPr>
          <p:grpSpPr>
            <a:xfrm>
              <a:off x="7118174" y="3829483"/>
              <a:ext cx="1059758" cy="818673"/>
              <a:chOff x="206924" y="4453733"/>
              <a:chExt cx="1059758" cy="818673"/>
            </a:xfrm>
          </p:grpSpPr>
          <p:sp>
            <p:nvSpPr>
              <p:cNvPr id="6473" name="Google Shape;6473;p214"/>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4" name="Google Shape;6474;p214"/>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5" name="Google Shape;6475;p214"/>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6" name="Google Shape;6476;p214"/>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7" name="Google Shape;6477;p214"/>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8" name="Google Shape;6478;p214"/>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9" name="Google Shape;6479;p214"/>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0" name="Google Shape;6480;p214"/>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81" name="Google Shape;6481;p214"/>
            <p:cNvGrpSpPr/>
            <p:nvPr/>
          </p:nvGrpSpPr>
          <p:grpSpPr>
            <a:xfrm>
              <a:off x="8177923" y="4240243"/>
              <a:ext cx="546340" cy="1144005"/>
              <a:chOff x="-190602" y="4255105"/>
              <a:chExt cx="546340" cy="1144005"/>
            </a:xfrm>
          </p:grpSpPr>
          <p:sp>
            <p:nvSpPr>
              <p:cNvPr id="6482" name="Google Shape;6482;p214"/>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3" name="Google Shape;6483;p214"/>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4" name="Google Shape;6484;p214"/>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5" name="Google Shape;6485;p214"/>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86" name="Google Shape;6486;p214"/>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87" name="Google Shape;6487;p214"/>
            <p:cNvGrpSpPr/>
            <p:nvPr/>
          </p:nvGrpSpPr>
          <p:grpSpPr>
            <a:xfrm>
              <a:off x="5817691" y="4197931"/>
              <a:ext cx="255142" cy="513203"/>
              <a:chOff x="1173271" y="4610392"/>
              <a:chExt cx="437637" cy="880279"/>
            </a:xfrm>
          </p:grpSpPr>
          <p:grpSp>
            <p:nvGrpSpPr>
              <p:cNvPr id="6488" name="Google Shape;6488;p214"/>
              <p:cNvGrpSpPr/>
              <p:nvPr/>
            </p:nvGrpSpPr>
            <p:grpSpPr>
              <a:xfrm>
                <a:off x="1216042" y="4610930"/>
                <a:ext cx="309313" cy="333842"/>
                <a:chOff x="1215415" y="4605413"/>
                <a:chExt cx="309313" cy="333842"/>
              </a:xfrm>
            </p:grpSpPr>
            <p:sp>
              <p:nvSpPr>
                <p:cNvPr id="6489" name="Google Shape;6489;p214"/>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0" name="Google Shape;6490;p214"/>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91" name="Google Shape;6491;p214"/>
              <p:cNvGrpSpPr/>
              <p:nvPr/>
            </p:nvGrpSpPr>
            <p:grpSpPr>
              <a:xfrm>
                <a:off x="1173271" y="4610392"/>
                <a:ext cx="437637" cy="880279"/>
                <a:chOff x="1128521" y="4507655"/>
                <a:chExt cx="437637" cy="880279"/>
              </a:xfrm>
            </p:grpSpPr>
            <p:grpSp>
              <p:nvGrpSpPr>
                <p:cNvPr id="6492" name="Google Shape;6492;p214"/>
                <p:cNvGrpSpPr/>
                <p:nvPr/>
              </p:nvGrpSpPr>
              <p:grpSpPr>
                <a:xfrm>
                  <a:off x="1170695" y="4507655"/>
                  <a:ext cx="309313" cy="333842"/>
                  <a:chOff x="1170069" y="4502138"/>
                  <a:chExt cx="309313" cy="333842"/>
                </a:xfrm>
              </p:grpSpPr>
              <p:sp>
                <p:nvSpPr>
                  <p:cNvPr id="6493" name="Google Shape;6493;p214"/>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4" name="Google Shape;6494;p214"/>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95" name="Google Shape;6495;p214"/>
                <p:cNvGrpSpPr/>
                <p:nvPr/>
              </p:nvGrpSpPr>
              <p:grpSpPr>
                <a:xfrm>
                  <a:off x="1128521" y="4526541"/>
                  <a:ext cx="395092" cy="348462"/>
                  <a:chOff x="1128521" y="4526541"/>
                  <a:chExt cx="395092" cy="348462"/>
                </a:xfrm>
              </p:grpSpPr>
              <p:sp>
                <p:nvSpPr>
                  <p:cNvPr id="6496" name="Google Shape;6496;p214"/>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7" name="Google Shape;6497;p214"/>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98" name="Google Shape;6498;p214"/>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499" name="Google Shape;6499;p214"/>
                <p:cNvGrpSpPr/>
                <p:nvPr/>
              </p:nvGrpSpPr>
              <p:grpSpPr>
                <a:xfrm>
                  <a:off x="1247462" y="4807734"/>
                  <a:ext cx="318696" cy="580200"/>
                  <a:chOff x="1247462" y="4807734"/>
                  <a:chExt cx="318696" cy="580200"/>
                </a:xfrm>
              </p:grpSpPr>
              <p:sp>
                <p:nvSpPr>
                  <p:cNvPr id="6500" name="Google Shape;6500;p214"/>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1" name="Google Shape;6501;p214"/>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2" name="Google Shape;6502;p214"/>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3" name="Google Shape;6503;p214"/>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4" name="Google Shape;6504;p214"/>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6505" name="Google Shape;6505;p214"/>
            <p:cNvGrpSpPr/>
            <p:nvPr/>
          </p:nvGrpSpPr>
          <p:grpSpPr>
            <a:xfrm rot="1887603">
              <a:off x="6035801" y="4131248"/>
              <a:ext cx="272945" cy="549011"/>
              <a:chOff x="1173271" y="4610392"/>
              <a:chExt cx="437637" cy="880279"/>
            </a:xfrm>
          </p:grpSpPr>
          <p:grpSp>
            <p:nvGrpSpPr>
              <p:cNvPr id="6506" name="Google Shape;6506;p214"/>
              <p:cNvGrpSpPr/>
              <p:nvPr/>
            </p:nvGrpSpPr>
            <p:grpSpPr>
              <a:xfrm>
                <a:off x="1216042" y="4610930"/>
                <a:ext cx="309313" cy="333842"/>
                <a:chOff x="1215415" y="4605413"/>
                <a:chExt cx="309313" cy="333842"/>
              </a:xfrm>
            </p:grpSpPr>
            <p:sp>
              <p:nvSpPr>
                <p:cNvPr id="6507" name="Google Shape;6507;p214"/>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08" name="Google Shape;6508;p214"/>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509" name="Google Shape;6509;p214"/>
              <p:cNvGrpSpPr/>
              <p:nvPr/>
            </p:nvGrpSpPr>
            <p:grpSpPr>
              <a:xfrm>
                <a:off x="1173271" y="4610392"/>
                <a:ext cx="437637" cy="880279"/>
                <a:chOff x="1128521" y="4507655"/>
                <a:chExt cx="437637" cy="880279"/>
              </a:xfrm>
            </p:grpSpPr>
            <p:grpSp>
              <p:nvGrpSpPr>
                <p:cNvPr id="6510" name="Google Shape;6510;p214"/>
                <p:cNvGrpSpPr/>
                <p:nvPr/>
              </p:nvGrpSpPr>
              <p:grpSpPr>
                <a:xfrm>
                  <a:off x="1170695" y="4507655"/>
                  <a:ext cx="309313" cy="333842"/>
                  <a:chOff x="1170069" y="4502138"/>
                  <a:chExt cx="309313" cy="333842"/>
                </a:xfrm>
              </p:grpSpPr>
              <p:sp>
                <p:nvSpPr>
                  <p:cNvPr id="6511" name="Google Shape;6511;p214"/>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2" name="Google Shape;6512;p214"/>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513" name="Google Shape;6513;p214"/>
                <p:cNvGrpSpPr/>
                <p:nvPr/>
              </p:nvGrpSpPr>
              <p:grpSpPr>
                <a:xfrm>
                  <a:off x="1128521" y="4526541"/>
                  <a:ext cx="395092" cy="348462"/>
                  <a:chOff x="1128521" y="4526541"/>
                  <a:chExt cx="395092" cy="348462"/>
                </a:xfrm>
              </p:grpSpPr>
              <p:sp>
                <p:nvSpPr>
                  <p:cNvPr id="6514" name="Google Shape;6514;p214"/>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5" name="Google Shape;6515;p214"/>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6" name="Google Shape;6516;p214"/>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517" name="Google Shape;6517;p214"/>
                <p:cNvGrpSpPr/>
                <p:nvPr/>
              </p:nvGrpSpPr>
              <p:grpSpPr>
                <a:xfrm>
                  <a:off x="1247462" y="4807734"/>
                  <a:ext cx="318696" cy="580200"/>
                  <a:chOff x="1247462" y="4807734"/>
                  <a:chExt cx="318696" cy="580200"/>
                </a:xfrm>
              </p:grpSpPr>
              <p:sp>
                <p:nvSpPr>
                  <p:cNvPr id="6518" name="Google Shape;6518;p214"/>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19" name="Google Shape;6519;p214"/>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0" name="Google Shape;6520;p214"/>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1" name="Google Shape;6521;p214"/>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22" name="Google Shape;6522;p214"/>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sp>
        <p:nvSpPr>
          <p:cNvPr id="6523" name="Google Shape;6523;p214"/>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פריסה מותאמת אישית 1">
  <p:cSld name="CUSTOM">
    <p:spTree>
      <p:nvGrpSpPr>
        <p:cNvPr id="1" name="Shape 75"/>
        <p:cNvGrpSpPr/>
        <p:nvPr/>
      </p:nvGrpSpPr>
      <p:grpSpPr>
        <a:xfrm>
          <a:off x="0" y="0"/>
          <a:ext cx="0" cy="0"/>
          <a:chOff x="0" y="0"/>
          <a:chExt cx="0" cy="0"/>
        </a:xfrm>
      </p:grpSpPr>
      <p:sp>
        <p:nvSpPr>
          <p:cNvPr id="76" name="Google Shape;76;p76"/>
          <p:cNvSpPr txBox="1">
            <a:spLocks noGrp="1"/>
          </p:cNvSpPr>
          <p:nvPr>
            <p:ph type="title"/>
          </p:nvPr>
        </p:nvSpPr>
        <p:spPr>
          <a:xfrm>
            <a:off x="81075" y="124725"/>
            <a:ext cx="8343000" cy="572700"/>
          </a:xfrm>
          <a:prstGeom prst="rect">
            <a:avLst/>
          </a:prstGeom>
          <a:noFill/>
          <a:ln>
            <a:noFill/>
          </a:ln>
        </p:spPr>
        <p:txBody>
          <a:bodyPr spcFirstLastPara="1" wrap="square" lIns="91425" tIns="91425" rIns="91425" bIns="91425" anchor="ctr" anchorCtr="0">
            <a:normAutofit/>
          </a:bodyPr>
          <a:lstStyle>
            <a:lvl1pPr lvl="0" algn="l" rtl="1">
              <a:lnSpc>
                <a:spcPct val="100000"/>
              </a:lnSpc>
              <a:spcBef>
                <a:spcPts val="0"/>
              </a:spcBef>
              <a:spcAft>
                <a:spcPts val="0"/>
              </a:spcAft>
              <a:buSzPts val="2800"/>
              <a:buNone/>
              <a:defRPr/>
            </a:lvl1pPr>
            <a:lvl2pPr lvl="1" algn="l" rtl="1">
              <a:lnSpc>
                <a:spcPct val="100000"/>
              </a:lnSpc>
              <a:spcBef>
                <a:spcPts val="0"/>
              </a:spcBef>
              <a:spcAft>
                <a:spcPts val="0"/>
              </a:spcAft>
              <a:buSzPts val="2800"/>
              <a:buNone/>
              <a:defRPr/>
            </a:lvl2pPr>
            <a:lvl3pPr lvl="2" algn="l" rtl="1">
              <a:lnSpc>
                <a:spcPct val="100000"/>
              </a:lnSpc>
              <a:spcBef>
                <a:spcPts val="0"/>
              </a:spcBef>
              <a:spcAft>
                <a:spcPts val="0"/>
              </a:spcAft>
              <a:buSzPts val="2800"/>
              <a:buNone/>
              <a:defRPr/>
            </a:lvl3pPr>
            <a:lvl4pPr lvl="3" algn="l" rtl="1">
              <a:lnSpc>
                <a:spcPct val="100000"/>
              </a:lnSpc>
              <a:spcBef>
                <a:spcPts val="0"/>
              </a:spcBef>
              <a:spcAft>
                <a:spcPts val="0"/>
              </a:spcAft>
              <a:buSzPts val="2800"/>
              <a:buNone/>
              <a:defRPr/>
            </a:lvl4pPr>
            <a:lvl5pPr lvl="4" algn="l" rtl="1">
              <a:lnSpc>
                <a:spcPct val="100000"/>
              </a:lnSpc>
              <a:spcBef>
                <a:spcPts val="0"/>
              </a:spcBef>
              <a:spcAft>
                <a:spcPts val="0"/>
              </a:spcAft>
              <a:buSzPts val="2800"/>
              <a:buNone/>
              <a:defRPr/>
            </a:lvl5pPr>
            <a:lvl6pPr lvl="5" algn="l" rtl="1">
              <a:lnSpc>
                <a:spcPct val="100000"/>
              </a:lnSpc>
              <a:spcBef>
                <a:spcPts val="0"/>
              </a:spcBef>
              <a:spcAft>
                <a:spcPts val="0"/>
              </a:spcAft>
              <a:buSzPts val="2800"/>
              <a:buNone/>
              <a:defRPr/>
            </a:lvl6pPr>
            <a:lvl7pPr lvl="6" algn="l" rtl="1">
              <a:lnSpc>
                <a:spcPct val="100000"/>
              </a:lnSpc>
              <a:spcBef>
                <a:spcPts val="0"/>
              </a:spcBef>
              <a:spcAft>
                <a:spcPts val="0"/>
              </a:spcAft>
              <a:buSzPts val="2800"/>
              <a:buNone/>
              <a:defRPr/>
            </a:lvl7pPr>
            <a:lvl8pPr lvl="7" algn="l" rtl="1">
              <a:lnSpc>
                <a:spcPct val="100000"/>
              </a:lnSpc>
              <a:spcBef>
                <a:spcPts val="0"/>
              </a:spcBef>
              <a:spcAft>
                <a:spcPts val="0"/>
              </a:spcAft>
              <a:buSzPts val="2800"/>
              <a:buNone/>
              <a:defRPr/>
            </a:lvl8pPr>
            <a:lvl9pPr lvl="8" algn="l" rtl="1">
              <a:lnSpc>
                <a:spcPct val="100000"/>
              </a:lnSpc>
              <a:spcBef>
                <a:spcPts val="0"/>
              </a:spcBef>
              <a:spcAft>
                <a:spcPts val="0"/>
              </a:spcAft>
              <a:buSzPts val="2800"/>
              <a:buNone/>
              <a:defRPr/>
            </a:lvl9pPr>
          </a:lstStyle>
          <a:p>
            <a:endParaRPr/>
          </a:p>
        </p:txBody>
      </p:sp>
      <p:sp>
        <p:nvSpPr>
          <p:cNvPr id="77" name="Google Shape;77;p76"/>
          <p:cNvSpPr txBox="1">
            <a:spLocks noGrp="1"/>
          </p:cNvSpPr>
          <p:nvPr>
            <p:ph type="sldNum" idx="12"/>
          </p:nvPr>
        </p:nvSpPr>
        <p:spPr>
          <a:xfrm>
            <a:off x="8542800" y="4901162"/>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matchingName="Title only 2">
  <p:cSld name="TITLE_ONLY_1_3">
    <p:bg>
      <p:bgPr>
        <a:solidFill>
          <a:schemeClr val="dk2"/>
        </a:solidFill>
        <a:effectLst/>
      </p:bgPr>
    </p:bg>
    <p:spTree>
      <p:nvGrpSpPr>
        <p:cNvPr id="1" name="Shape 6524"/>
        <p:cNvGrpSpPr/>
        <p:nvPr/>
      </p:nvGrpSpPr>
      <p:grpSpPr>
        <a:xfrm>
          <a:off x="0" y="0"/>
          <a:ext cx="0" cy="0"/>
          <a:chOff x="0" y="0"/>
          <a:chExt cx="0" cy="0"/>
        </a:xfrm>
      </p:grpSpPr>
      <p:sp>
        <p:nvSpPr>
          <p:cNvPr id="6525" name="Google Shape;6525;p215"/>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6526" name="Google Shape;6526;p215"/>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matchingName="Title only 4">
  <p:cSld name="TITLE_ONLY_1_1_1_2">
    <p:bg>
      <p:bgPr>
        <a:solidFill>
          <a:schemeClr val="dk2"/>
        </a:solidFill>
        <a:effectLst/>
      </p:bgPr>
    </p:bg>
    <p:spTree>
      <p:nvGrpSpPr>
        <p:cNvPr id="1" name="Shape 6527"/>
        <p:cNvGrpSpPr/>
        <p:nvPr/>
      </p:nvGrpSpPr>
      <p:grpSpPr>
        <a:xfrm>
          <a:off x="0" y="0"/>
          <a:ext cx="0" cy="0"/>
          <a:chOff x="0" y="0"/>
          <a:chExt cx="0" cy="0"/>
        </a:xfrm>
      </p:grpSpPr>
      <p:sp>
        <p:nvSpPr>
          <p:cNvPr id="6528" name="Google Shape;6528;p216"/>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6529" name="Google Shape;6529;p216"/>
          <p:cNvGrpSpPr/>
          <p:nvPr/>
        </p:nvGrpSpPr>
        <p:grpSpPr>
          <a:xfrm>
            <a:off x="-1342123" y="3319276"/>
            <a:ext cx="11395379" cy="3937548"/>
            <a:chOff x="-1342123" y="3319276"/>
            <a:chExt cx="11395379" cy="3937548"/>
          </a:xfrm>
        </p:grpSpPr>
        <p:grpSp>
          <p:nvGrpSpPr>
            <p:cNvPr id="6530" name="Google Shape;6530;p216"/>
            <p:cNvGrpSpPr/>
            <p:nvPr/>
          </p:nvGrpSpPr>
          <p:grpSpPr>
            <a:xfrm>
              <a:off x="-103498" y="3319276"/>
              <a:ext cx="1178772" cy="931021"/>
              <a:chOff x="451802" y="3055501"/>
              <a:chExt cx="1178772" cy="931021"/>
            </a:xfrm>
          </p:grpSpPr>
          <p:sp>
            <p:nvSpPr>
              <p:cNvPr id="6531" name="Google Shape;6531;p216"/>
              <p:cNvSpPr/>
              <p:nvPr/>
            </p:nvSpPr>
            <p:spPr>
              <a:xfrm>
                <a:off x="1105238" y="3305746"/>
                <a:ext cx="525336" cy="680757"/>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2" name="Google Shape;6532;p216"/>
              <p:cNvSpPr/>
              <p:nvPr/>
            </p:nvSpPr>
            <p:spPr>
              <a:xfrm>
                <a:off x="854129" y="3305746"/>
                <a:ext cx="525336" cy="680757"/>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3" name="Google Shape;6533;p216"/>
              <p:cNvSpPr/>
              <p:nvPr/>
            </p:nvSpPr>
            <p:spPr>
              <a:xfrm>
                <a:off x="451802" y="3055501"/>
                <a:ext cx="718390" cy="93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534" name="Google Shape;6534;p216"/>
            <p:cNvGrpSpPr/>
            <p:nvPr/>
          </p:nvGrpSpPr>
          <p:grpSpPr>
            <a:xfrm>
              <a:off x="-1342123" y="3797515"/>
              <a:ext cx="11395379" cy="3459309"/>
              <a:chOff x="-1342123" y="3797515"/>
              <a:chExt cx="11395379" cy="3459309"/>
            </a:xfrm>
          </p:grpSpPr>
          <p:sp>
            <p:nvSpPr>
              <p:cNvPr id="6535" name="Google Shape;6535;p216"/>
              <p:cNvSpPr/>
              <p:nvPr/>
            </p:nvSpPr>
            <p:spPr>
              <a:xfrm rot="277051">
                <a:off x="-1241039" y="4111821"/>
                <a:ext cx="7922614" cy="2830697"/>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36" name="Google Shape;6536;p216"/>
              <p:cNvSpPr/>
              <p:nvPr/>
            </p:nvSpPr>
            <p:spPr>
              <a:xfrm>
                <a:off x="590376" y="4285184"/>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chemeClr val="lt1"/>
                    </a:solidFill>
                    <a:latin typeface="Arial"/>
                    <a:ea typeface="Arial"/>
                    <a:cs typeface="Arial"/>
                    <a:sym typeface="Arial"/>
                  </a:rPr>
                  <a:t>      </a:t>
                </a:r>
                <a:endParaRPr sz="1400" b="0" i="0" u="none" strike="noStrike" cap="none">
                  <a:solidFill>
                    <a:schemeClr val="lt1"/>
                  </a:solidFill>
                  <a:latin typeface="Arial"/>
                  <a:ea typeface="Arial"/>
                  <a:cs typeface="Arial"/>
                  <a:sym typeface="Arial"/>
                </a:endParaRPr>
              </a:p>
            </p:txBody>
          </p:sp>
        </p:grpSp>
      </p:grpSp>
      <p:sp>
        <p:nvSpPr>
          <p:cNvPr id="6537" name="Google Shape;6537;p216"/>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matchingName="Title only 5">
  <p:cSld name="TITLE_ONLY_1_1_1_1_1">
    <p:bg>
      <p:bgPr>
        <a:solidFill>
          <a:schemeClr val="dk2"/>
        </a:solidFill>
        <a:effectLst/>
      </p:bgPr>
    </p:bg>
    <p:spTree>
      <p:nvGrpSpPr>
        <p:cNvPr id="1" name="Shape 6538"/>
        <p:cNvGrpSpPr/>
        <p:nvPr/>
      </p:nvGrpSpPr>
      <p:grpSpPr>
        <a:xfrm>
          <a:off x="0" y="0"/>
          <a:ext cx="0" cy="0"/>
          <a:chOff x="0" y="0"/>
          <a:chExt cx="0" cy="0"/>
        </a:xfrm>
      </p:grpSpPr>
      <p:sp>
        <p:nvSpPr>
          <p:cNvPr id="6539" name="Google Shape;6539;p217"/>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6540" name="Google Shape;6540;p217"/>
          <p:cNvGrpSpPr/>
          <p:nvPr/>
        </p:nvGrpSpPr>
        <p:grpSpPr>
          <a:xfrm>
            <a:off x="-735500" y="-116575"/>
            <a:ext cx="11862906" cy="6564561"/>
            <a:chOff x="-735500" y="-116575"/>
            <a:chExt cx="11862906" cy="6564561"/>
          </a:xfrm>
        </p:grpSpPr>
        <p:sp>
          <p:nvSpPr>
            <p:cNvPr id="6541" name="Google Shape;6541;p217"/>
            <p:cNvSpPr/>
            <p:nvPr/>
          </p:nvSpPr>
          <p:spPr>
            <a:xfrm>
              <a:off x="1664526" y="4606509"/>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chemeClr val="lt1"/>
                  </a:solidFill>
                  <a:latin typeface="Arial"/>
                  <a:ea typeface="Arial"/>
                  <a:cs typeface="Arial"/>
                  <a:sym typeface="Arial"/>
                </a:rPr>
                <a:t>      </a:t>
              </a:r>
              <a:endParaRPr sz="1400" b="0" i="0" u="none" strike="noStrike" cap="none">
                <a:solidFill>
                  <a:schemeClr val="lt1"/>
                </a:solidFill>
                <a:latin typeface="Arial"/>
                <a:ea typeface="Arial"/>
                <a:cs typeface="Arial"/>
                <a:sym typeface="Arial"/>
              </a:endParaRPr>
            </a:p>
          </p:txBody>
        </p:sp>
        <p:sp>
          <p:nvSpPr>
            <p:cNvPr id="6542" name="Google Shape;6542;p217"/>
            <p:cNvSpPr/>
            <p:nvPr/>
          </p:nvSpPr>
          <p:spPr>
            <a:xfrm>
              <a:off x="5968075" y="-116575"/>
              <a:ext cx="1833250" cy="550700"/>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3" name="Google Shape;6543;p217"/>
            <p:cNvSpPr/>
            <p:nvPr/>
          </p:nvSpPr>
          <p:spPr>
            <a:xfrm>
              <a:off x="-735500" y="4527650"/>
              <a:ext cx="1833250" cy="550700"/>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544" name="Google Shape;6544;p217"/>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matchingName="Title only 6">
  <p:cSld name="CUSTOM_15">
    <p:bg>
      <p:bgPr>
        <a:solidFill>
          <a:schemeClr val="dk2"/>
        </a:solidFill>
        <a:effectLst/>
      </p:bgPr>
    </p:bg>
    <p:spTree>
      <p:nvGrpSpPr>
        <p:cNvPr id="1" name="Shape 6545"/>
        <p:cNvGrpSpPr/>
        <p:nvPr/>
      </p:nvGrpSpPr>
      <p:grpSpPr>
        <a:xfrm>
          <a:off x="0" y="0"/>
          <a:ext cx="0" cy="0"/>
          <a:chOff x="0" y="0"/>
          <a:chExt cx="0" cy="0"/>
        </a:xfrm>
      </p:grpSpPr>
      <p:grpSp>
        <p:nvGrpSpPr>
          <p:cNvPr id="6546" name="Google Shape;6546;p218"/>
          <p:cNvGrpSpPr/>
          <p:nvPr/>
        </p:nvGrpSpPr>
        <p:grpSpPr>
          <a:xfrm>
            <a:off x="-307625" y="3166648"/>
            <a:ext cx="13352488" cy="2393065"/>
            <a:chOff x="-307625" y="3166648"/>
            <a:chExt cx="13352488" cy="2393065"/>
          </a:xfrm>
        </p:grpSpPr>
        <p:grpSp>
          <p:nvGrpSpPr>
            <p:cNvPr id="6547" name="Google Shape;6547;p218"/>
            <p:cNvGrpSpPr/>
            <p:nvPr/>
          </p:nvGrpSpPr>
          <p:grpSpPr>
            <a:xfrm>
              <a:off x="3946329" y="4461082"/>
              <a:ext cx="610518" cy="764739"/>
              <a:chOff x="2452850" y="4341150"/>
              <a:chExt cx="788375" cy="987525"/>
            </a:xfrm>
          </p:grpSpPr>
          <p:sp>
            <p:nvSpPr>
              <p:cNvPr id="6548" name="Google Shape;6548;p218"/>
              <p:cNvSpPr/>
              <p:nvPr/>
            </p:nvSpPr>
            <p:spPr>
              <a:xfrm>
                <a:off x="3051700" y="4435575"/>
                <a:ext cx="189525" cy="893100"/>
              </a:xfrm>
              <a:custGeom>
                <a:avLst/>
                <a:gdLst/>
                <a:ahLst/>
                <a:cxnLst/>
                <a:rect l="l" t="t" r="r" b="b"/>
                <a:pathLst>
                  <a:path w="7581" h="35724" extrusionOk="0">
                    <a:moveTo>
                      <a:pt x="2583" y="1"/>
                    </a:moveTo>
                    <a:cubicBezTo>
                      <a:pt x="2472" y="1"/>
                      <a:pt x="2355" y="5"/>
                      <a:pt x="2231" y="14"/>
                    </a:cubicBezTo>
                    <a:cubicBezTo>
                      <a:pt x="5575" y="1574"/>
                      <a:pt x="1785" y="2689"/>
                      <a:pt x="1338" y="4473"/>
                    </a:cubicBezTo>
                    <a:cubicBezTo>
                      <a:pt x="892" y="7594"/>
                      <a:pt x="4238" y="7148"/>
                      <a:pt x="4238" y="9823"/>
                    </a:cubicBezTo>
                    <a:cubicBezTo>
                      <a:pt x="4238" y="12051"/>
                      <a:pt x="2008" y="12498"/>
                      <a:pt x="2453" y="14948"/>
                    </a:cubicBezTo>
                    <a:cubicBezTo>
                      <a:pt x="2676" y="16064"/>
                      <a:pt x="4459" y="16064"/>
                      <a:pt x="4238" y="17624"/>
                    </a:cubicBezTo>
                    <a:cubicBezTo>
                      <a:pt x="4013" y="18961"/>
                      <a:pt x="1785" y="18961"/>
                      <a:pt x="1338" y="20076"/>
                    </a:cubicBezTo>
                    <a:cubicBezTo>
                      <a:pt x="224" y="22527"/>
                      <a:pt x="2453" y="22751"/>
                      <a:pt x="2008" y="25203"/>
                    </a:cubicBezTo>
                    <a:cubicBezTo>
                      <a:pt x="1785" y="27433"/>
                      <a:pt x="1" y="26541"/>
                      <a:pt x="447" y="29661"/>
                    </a:cubicBezTo>
                    <a:cubicBezTo>
                      <a:pt x="670" y="30329"/>
                      <a:pt x="1785" y="30776"/>
                      <a:pt x="1785" y="31891"/>
                    </a:cubicBezTo>
                    <a:cubicBezTo>
                      <a:pt x="1785" y="32782"/>
                      <a:pt x="447" y="33005"/>
                      <a:pt x="447" y="33674"/>
                    </a:cubicBezTo>
                    <a:cubicBezTo>
                      <a:pt x="383" y="34448"/>
                      <a:pt x="321" y="35106"/>
                      <a:pt x="348" y="35666"/>
                    </a:cubicBezTo>
                    <a:cubicBezTo>
                      <a:pt x="698" y="35687"/>
                      <a:pt x="1048" y="35707"/>
                      <a:pt x="1399" y="35723"/>
                    </a:cubicBezTo>
                    <a:cubicBezTo>
                      <a:pt x="1745" y="34897"/>
                      <a:pt x="3196" y="35050"/>
                      <a:pt x="3568" y="34120"/>
                    </a:cubicBezTo>
                    <a:cubicBezTo>
                      <a:pt x="3790" y="32783"/>
                      <a:pt x="3568" y="32336"/>
                      <a:pt x="3568" y="31221"/>
                    </a:cubicBezTo>
                    <a:cubicBezTo>
                      <a:pt x="3568" y="30331"/>
                      <a:pt x="2898" y="29439"/>
                      <a:pt x="3123" y="28324"/>
                    </a:cubicBezTo>
                    <a:cubicBezTo>
                      <a:pt x="3345" y="27209"/>
                      <a:pt x="5128" y="26762"/>
                      <a:pt x="5352" y="25426"/>
                    </a:cubicBezTo>
                    <a:cubicBezTo>
                      <a:pt x="5575" y="24312"/>
                      <a:pt x="4014" y="23641"/>
                      <a:pt x="4237" y="22751"/>
                    </a:cubicBezTo>
                    <a:cubicBezTo>
                      <a:pt x="4460" y="21638"/>
                      <a:pt x="5128" y="21413"/>
                      <a:pt x="5352" y="20298"/>
                    </a:cubicBezTo>
                    <a:cubicBezTo>
                      <a:pt x="6020" y="18294"/>
                      <a:pt x="6244" y="18069"/>
                      <a:pt x="6244" y="16064"/>
                    </a:cubicBezTo>
                    <a:cubicBezTo>
                      <a:pt x="6244" y="15173"/>
                      <a:pt x="5799" y="14281"/>
                      <a:pt x="5799" y="13166"/>
                    </a:cubicBezTo>
                    <a:cubicBezTo>
                      <a:pt x="6019" y="11829"/>
                      <a:pt x="7581" y="11159"/>
                      <a:pt x="7357" y="9822"/>
                    </a:cubicBezTo>
                    <a:cubicBezTo>
                      <a:pt x="7133" y="8037"/>
                      <a:pt x="5128" y="6255"/>
                      <a:pt x="4683" y="4249"/>
                    </a:cubicBezTo>
                    <a:cubicBezTo>
                      <a:pt x="4255" y="2537"/>
                      <a:pt x="5266" y="1"/>
                      <a:pt x="2583"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49" name="Google Shape;6549;p218"/>
              <p:cNvSpPr/>
              <p:nvPr/>
            </p:nvSpPr>
            <p:spPr>
              <a:xfrm>
                <a:off x="2452850" y="4557225"/>
                <a:ext cx="343450" cy="739400"/>
              </a:xfrm>
              <a:custGeom>
                <a:avLst/>
                <a:gdLst/>
                <a:ahLst/>
                <a:cxnLst/>
                <a:rect l="l" t="t" r="r" b="b"/>
                <a:pathLst>
                  <a:path w="13738" h="29576" extrusionOk="0">
                    <a:moveTo>
                      <a:pt x="1301" y="0"/>
                    </a:moveTo>
                    <a:cubicBezTo>
                      <a:pt x="948" y="0"/>
                      <a:pt x="523" y="114"/>
                      <a:pt x="1" y="378"/>
                    </a:cubicBezTo>
                    <a:cubicBezTo>
                      <a:pt x="3688" y="524"/>
                      <a:pt x="622" y="3017"/>
                      <a:pt x="901" y="4834"/>
                    </a:cubicBezTo>
                    <a:cubicBezTo>
                      <a:pt x="1695" y="7885"/>
                      <a:pt x="4607" y="6183"/>
                      <a:pt x="5639" y="8649"/>
                    </a:cubicBezTo>
                    <a:cubicBezTo>
                      <a:pt x="6501" y="10706"/>
                      <a:pt x="4617" y="11979"/>
                      <a:pt x="5975" y="14069"/>
                    </a:cubicBezTo>
                    <a:cubicBezTo>
                      <a:pt x="6611" y="15011"/>
                      <a:pt x="8255" y="14321"/>
                      <a:pt x="8653" y="15846"/>
                    </a:cubicBezTo>
                    <a:cubicBezTo>
                      <a:pt x="8964" y="17166"/>
                      <a:pt x="6908" y="18027"/>
                      <a:pt x="6926" y="19228"/>
                    </a:cubicBezTo>
                    <a:cubicBezTo>
                      <a:pt x="6845" y="21921"/>
                      <a:pt x="8988" y="21265"/>
                      <a:pt x="9524" y="23699"/>
                    </a:cubicBezTo>
                    <a:cubicBezTo>
                      <a:pt x="10179" y="25840"/>
                      <a:pt x="8191" y="25709"/>
                      <a:pt x="9808" y="28414"/>
                    </a:cubicBezTo>
                    <a:cubicBezTo>
                      <a:pt x="10055" y="28700"/>
                      <a:pt x="10514" y="28828"/>
                      <a:pt x="10954" y="29042"/>
                    </a:cubicBezTo>
                    <a:cubicBezTo>
                      <a:pt x="11877" y="29233"/>
                      <a:pt x="12804" y="29412"/>
                      <a:pt x="13737" y="29575"/>
                    </a:cubicBezTo>
                    <a:cubicBezTo>
                      <a:pt x="13596" y="29304"/>
                      <a:pt x="13444" y="29023"/>
                      <a:pt x="13289" y="28648"/>
                    </a:cubicBezTo>
                    <a:cubicBezTo>
                      <a:pt x="12947" y="27825"/>
                      <a:pt x="11985" y="27260"/>
                      <a:pt x="11760" y="26145"/>
                    </a:cubicBezTo>
                    <a:cubicBezTo>
                      <a:pt x="11535" y="25030"/>
                      <a:pt x="13008" y="23931"/>
                      <a:pt x="12697" y="22612"/>
                    </a:cubicBezTo>
                    <a:cubicBezTo>
                      <a:pt x="12472" y="21497"/>
                      <a:pt x="10775" y="21483"/>
                      <a:pt x="10635" y="20574"/>
                    </a:cubicBezTo>
                    <a:cubicBezTo>
                      <a:pt x="10410" y="19459"/>
                      <a:pt x="10941" y="18996"/>
                      <a:pt x="10716" y="17883"/>
                    </a:cubicBezTo>
                    <a:cubicBezTo>
                      <a:pt x="10557" y="15774"/>
                      <a:pt x="10676" y="15483"/>
                      <a:pt x="9902" y="13632"/>
                    </a:cubicBezTo>
                    <a:cubicBezTo>
                      <a:pt x="9558" y="12809"/>
                      <a:pt x="8802" y="12160"/>
                      <a:pt x="8371" y="11131"/>
                    </a:cubicBezTo>
                    <a:cubicBezTo>
                      <a:pt x="8060" y="9811"/>
                      <a:pt x="9241" y="8592"/>
                      <a:pt x="8519" y="7444"/>
                    </a:cubicBezTo>
                    <a:cubicBezTo>
                      <a:pt x="7625" y="5884"/>
                      <a:pt x="5085" y="5016"/>
                      <a:pt x="3899" y="3337"/>
                    </a:cubicBezTo>
                    <a:cubicBezTo>
                      <a:pt x="3006" y="2139"/>
                      <a:pt x="2834" y="0"/>
                      <a:pt x="1301"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0" name="Google Shape;6550;p218"/>
              <p:cNvSpPr/>
              <p:nvPr/>
            </p:nvSpPr>
            <p:spPr>
              <a:xfrm>
                <a:off x="2867775" y="4341150"/>
                <a:ext cx="250850" cy="985200"/>
              </a:xfrm>
              <a:custGeom>
                <a:avLst/>
                <a:gdLst/>
                <a:ahLst/>
                <a:cxnLst/>
                <a:rect l="l" t="t" r="r" b="b"/>
                <a:pathLst>
                  <a:path w="10034" h="39408" extrusionOk="0">
                    <a:moveTo>
                      <a:pt x="4236" y="0"/>
                    </a:moveTo>
                    <a:cubicBezTo>
                      <a:pt x="8248" y="3567"/>
                      <a:pt x="1" y="5797"/>
                      <a:pt x="892" y="9809"/>
                    </a:cubicBezTo>
                    <a:cubicBezTo>
                      <a:pt x="1115" y="11592"/>
                      <a:pt x="2898" y="12707"/>
                      <a:pt x="3122" y="14266"/>
                    </a:cubicBezTo>
                    <a:cubicBezTo>
                      <a:pt x="3567" y="16719"/>
                      <a:pt x="1784" y="18503"/>
                      <a:pt x="1784" y="20731"/>
                    </a:cubicBezTo>
                    <a:cubicBezTo>
                      <a:pt x="2007" y="22959"/>
                      <a:pt x="3789" y="23184"/>
                      <a:pt x="4236" y="25414"/>
                    </a:cubicBezTo>
                    <a:cubicBezTo>
                      <a:pt x="4459" y="27418"/>
                      <a:pt x="2231" y="28758"/>
                      <a:pt x="2453" y="30986"/>
                    </a:cubicBezTo>
                    <a:cubicBezTo>
                      <a:pt x="2676" y="32992"/>
                      <a:pt x="4905" y="34553"/>
                      <a:pt x="5574" y="36560"/>
                    </a:cubicBezTo>
                    <a:cubicBezTo>
                      <a:pt x="6092" y="37906"/>
                      <a:pt x="5987" y="38721"/>
                      <a:pt x="6148" y="39345"/>
                    </a:cubicBezTo>
                    <a:cubicBezTo>
                      <a:pt x="6477" y="39369"/>
                      <a:pt x="6810" y="39386"/>
                      <a:pt x="7141" y="39407"/>
                    </a:cubicBezTo>
                    <a:cubicBezTo>
                      <a:pt x="6693" y="38121"/>
                      <a:pt x="8196" y="36643"/>
                      <a:pt x="8026" y="34777"/>
                    </a:cubicBezTo>
                    <a:cubicBezTo>
                      <a:pt x="7803" y="32102"/>
                      <a:pt x="6020" y="31655"/>
                      <a:pt x="6466" y="28758"/>
                    </a:cubicBezTo>
                    <a:cubicBezTo>
                      <a:pt x="6688" y="27643"/>
                      <a:pt x="8026" y="26751"/>
                      <a:pt x="7803" y="25414"/>
                    </a:cubicBezTo>
                    <a:cubicBezTo>
                      <a:pt x="7581" y="24299"/>
                      <a:pt x="6243" y="23853"/>
                      <a:pt x="5796" y="22516"/>
                    </a:cubicBezTo>
                    <a:cubicBezTo>
                      <a:pt x="4681" y="19841"/>
                      <a:pt x="6466" y="19171"/>
                      <a:pt x="7133" y="16496"/>
                    </a:cubicBezTo>
                    <a:cubicBezTo>
                      <a:pt x="7579" y="13599"/>
                      <a:pt x="5796" y="13152"/>
                      <a:pt x="5129" y="10701"/>
                    </a:cubicBezTo>
                    <a:cubicBezTo>
                      <a:pt x="3344" y="6019"/>
                      <a:pt x="10033" y="2899"/>
                      <a:pt x="4236"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1" name="Google Shape;6551;p218"/>
              <p:cNvSpPr/>
              <p:nvPr/>
            </p:nvSpPr>
            <p:spPr>
              <a:xfrm>
                <a:off x="2605875" y="4491675"/>
                <a:ext cx="330175" cy="823950"/>
              </a:xfrm>
              <a:custGeom>
                <a:avLst/>
                <a:gdLst/>
                <a:ahLst/>
                <a:cxnLst/>
                <a:rect l="l" t="t" r="r" b="b"/>
                <a:pathLst>
                  <a:path w="13207" h="32958" extrusionOk="0">
                    <a:moveTo>
                      <a:pt x="7357" y="1"/>
                    </a:moveTo>
                    <a:cubicBezTo>
                      <a:pt x="0" y="225"/>
                      <a:pt x="7134" y="6243"/>
                      <a:pt x="7357" y="9140"/>
                    </a:cubicBezTo>
                    <a:cubicBezTo>
                      <a:pt x="7357" y="10032"/>
                      <a:pt x="6242" y="10925"/>
                      <a:pt x="6466" y="11816"/>
                    </a:cubicBezTo>
                    <a:cubicBezTo>
                      <a:pt x="6689" y="12930"/>
                      <a:pt x="8471" y="13375"/>
                      <a:pt x="8471" y="14268"/>
                    </a:cubicBezTo>
                    <a:cubicBezTo>
                      <a:pt x="8471" y="16497"/>
                      <a:pt x="6243" y="17388"/>
                      <a:pt x="6466" y="19840"/>
                    </a:cubicBezTo>
                    <a:cubicBezTo>
                      <a:pt x="6466" y="20509"/>
                      <a:pt x="8026" y="20731"/>
                      <a:pt x="8249" y="21623"/>
                    </a:cubicBezTo>
                    <a:cubicBezTo>
                      <a:pt x="8249" y="22961"/>
                      <a:pt x="6689" y="23629"/>
                      <a:pt x="6689" y="24743"/>
                    </a:cubicBezTo>
                    <a:cubicBezTo>
                      <a:pt x="6912" y="27196"/>
                      <a:pt x="8695" y="28088"/>
                      <a:pt x="9364" y="30318"/>
                    </a:cubicBezTo>
                    <a:cubicBezTo>
                      <a:pt x="9546" y="31143"/>
                      <a:pt x="9241" y="31818"/>
                      <a:pt x="9049" y="32435"/>
                    </a:cubicBezTo>
                    <a:cubicBezTo>
                      <a:pt x="10307" y="32635"/>
                      <a:pt x="11575" y="32809"/>
                      <a:pt x="12850" y="32957"/>
                    </a:cubicBezTo>
                    <a:cubicBezTo>
                      <a:pt x="12581" y="32022"/>
                      <a:pt x="13207" y="30636"/>
                      <a:pt x="12707" y="28754"/>
                    </a:cubicBezTo>
                    <a:cubicBezTo>
                      <a:pt x="12262" y="26749"/>
                      <a:pt x="10477" y="26526"/>
                      <a:pt x="10477" y="24298"/>
                    </a:cubicBezTo>
                    <a:cubicBezTo>
                      <a:pt x="10700" y="23406"/>
                      <a:pt x="12037" y="22513"/>
                      <a:pt x="12037" y="21176"/>
                    </a:cubicBezTo>
                    <a:cubicBezTo>
                      <a:pt x="12037" y="19840"/>
                      <a:pt x="10700" y="19616"/>
                      <a:pt x="10700" y="18503"/>
                    </a:cubicBezTo>
                    <a:cubicBezTo>
                      <a:pt x="10700" y="16496"/>
                      <a:pt x="11369" y="14936"/>
                      <a:pt x="11369" y="12930"/>
                    </a:cubicBezTo>
                    <a:cubicBezTo>
                      <a:pt x="11147" y="12262"/>
                      <a:pt x="10255" y="11147"/>
                      <a:pt x="10032" y="10255"/>
                    </a:cubicBezTo>
                    <a:cubicBezTo>
                      <a:pt x="10032" y="9586"/>
                      <a:pt x="11592" y="8694"/>
                      <a:pt x="11369" y="7580"/>
                    </a:cubicBezTo>
                    <a:cubicBezTo>
                      <a:pt x="11147" y="5796"/>
                      <a:pt x="2229" y="2230"/>
                      <a:pt x="7357"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552" name="Google Shape;6552;p218"/>
            <p:cNvGrpSpPr/>
            <p:nvPr/>
          </p:nvGrpSpPr>
          <p:grpSpPr>
            <a:xfrm>
              <a:off x="354735" y="4444469"/>
              <a:ext cx="610500" cy="740080"/>
              <a:chOff x="3715825" y="4056300"/>
              <a:chExt cx="858650" cy="1040900"/>
            </a:xfrm>
          </p:grpSpPr>
          <p:sp>
            <p:nvSpPr>
              <p:cNvPr id="6553" name="Google Shape;6553;p218"/>
              <p:cNvSpPr/>
              <p:nvPr/>
            </p:nvSpPr>
            <p:spPr>
              <a:xfrm>
                <a:off x="4129550" y="4416550"/>
                <a:ext cx="444925" cy="679400"/>
              </a:xfrm>
              <a:custGeom>
                <a:avLst/>
                <a:gdLst/>
                <a:ahLst/>
                <a:cxnLst/>
                <a:rect l="l" t="t" r="r" b="b"/>
                <a:pathLst>
                  <a:path w="17797" h="27176" extrusionOk="0">
                    <a:moveTo>
                      <a:pt x="7774" y="0"/>
                    </a:moveTo>
                    <a:cubicBezTo>
                      <a:pt x="2014" y="0"/>
                      <a:pt x="4767" y="10761"/>
                      <a:pt x="3922" y="13927"/>
                    </a:cubicBezTo>
                    <a:cubicBezTo>
                      <a:pt x="2808" y="19124"/>
                      <a:pt x="1" y="23240"/>
                      <a:pt x="3209" y="27175"/>
                    </a:cubicBezTo>
                    <a:cubicBezTo>
                      <a:pt x="3745" y="26911"/>
                      <a:pt x="4279" y="26644"/>
                      <a:pt x="4810" y="26370"/>
                    </a:cubicBezTo>
                    <a:cubicBezTo>
                      <a:pt x="4422" y="18575"/>
                      <a:pt x="17796" y="1666"/>
                      <a:pt x="8827" y="105"/>
                    </a:cubicBezTo>
                    <a:cubicBezTo>
                      <a:pt x="8448" y="34"/>
                      <a:pt x="8097" y="0"/>
                      <a:pt x="777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4" name="Google Shape;6554;p218"/>
              <p:cNvSpPr/>
              <p:nvPr/>
            </p:nvSpPr>
            <p:spPr>
              <a:xfrm>
                <a:off x="3937775" y="4056300"/>
                <a:ext cx="390125" cy="1038850"/>
              </a:xfrm>
              <a:custGeom>
                <a:avLst/>
                <a:gdLst/>
                <a:ahLst/>
                <a:cxnLst/>
                <a:rect l="l" t="t" r="r" b="b"/>
                <a:pathLst>
                  <a:path w="15605" h="41554" extrusionOk="0">
                    <a:moveTo>
                      <a:pt x="5657" y="1"/>
                    </a:moveTo>
                    <a:cubicBezTo>
                      <a:pt x="4025" y="1"/>
                      <a:pt x="2539" y="1018"/>
                      <a:pt x="2007" y="3148"/>
                    </a:cubicBezTo>
                    <a:cubicBezTo>
                      <a:pt x="1115" y="6046"/>
                      <a:pt x="4014" y="7605"/>
                      <a:pt x="4014" y="10504"/>
                    </a:cubicBezTo>
                    <a:cubicBezTo>
                      <a:pt x="4014" y="13848"/>
                      <a:pt x="1339" y="17637"/>
                      <a:pt x="892" y="20980"/>
                    </a:cubicBezTo>
                    <a:cubicBezTo>
                      <a:pt x="1" y="26108"/>
                      <a:pt x="3122" y="26999"/>
                      <a:pt x="6242" y="29897"/>
                    </a:cubicBezTo>
                    <a:cubicBezTo>
                      <a:pt x="8473" y="31904"/>
                      <a:pt x="8473" y="33241"/>
                      <a:pt x="8694" y="36139"/>
                    </a:cubicBezTo>
                    <a:cubicBezTo>
                      <a:pt x="8852" y="39135"/>
                      <a:pt x="9682" y="40126"/>
                      <a:pt x="10941" y="41553"/>
                    </a:cubicBezTo>
                    <a:cubicBezTo>
                      <a:pt x="11322" y="41365"/>
                      <a:pt x="11703" y="41180"/>
                      <a:pt x="12080" y="40987"/>
                    </a:cubicBezTo>
                    <a:cubicBezTo>
                      <a:pt x="12041" y="37644"/>
                      <a:pt x="13826" y="34111"/>
                      <a:pt x="12484" y="31235"/>
                    </a:cubicBezTo>
                    <a:cubicBezTo>
                      <a:pt x="10479" y="26108"/>
                      <a:pt x="1561" y="25217"/>
                      <a:pt x="4014" y="18306"/>
                    </a:cubicBezTo>
                    <a:cubicBezTo>
                      <a:pt x="5796" y="12956"/>
                      <a:pt x="15604" y="7606"/>
                      <a:pt x="8917" y="1363"/>
                    </a:cubicBezTo>
                    <a:cubicBezTo>
                      <a:pt x="7929" y="465"/>
                      <a:pt x="6759" y="1"/>
                      <a:pt x="56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5" name="Google Shape;6555;p218"/>
              <p:cNvSpPr/>
              <p:nvPr/>
            </p:nvSpPr>
            <p:spPr>
              <a:xfrm>
                <a:off x="3715825" y="4363750"/>
                <a:ext cx="513225" cy="733450"/>
              </a:xfrm>
              <a:custGeom>
                <a:avLst/>
                <a:gdLst/>
                <a:ahLst/>
                <a:cxnLst/>
                <a:rect l="l" t="t" r="r" b="b"/>
                <a:pathLst>
                  <a:path w="20529" h="29338" extrusionOk="0">
                    <a:moveTo>
                      <a:pt x="3777" y="0"/>
                    </a:moveTo>
                    <a:cubicBezTo>
                      <a:pt x="2739" y="0"/>
                      <a:pt x="1949" y="2071"/>
                      <a:pt x="1522" y="3778"/>
                    </a:cubicBezTo>
                    <a:cubicBezTo>
                      <a:pt x="855" y="6453"/>
                      <a:pt x="185" y="8905"/>
                      <a:pt x="185" y="11804"/>
                    </a:cubicBezTo>
                    <a:cubicBezTo>
                      <a:pt x="1" y="21809"/>
                      <a:pt x="15357" y="22580"/>
                      <a:pt x="19655" y="29337"/>
                    </a:cubicBezTo>
                    <a:cubicBezTo>
                      <a:pt x="19947" y="29195"/>
                      <a:pt x="20238" y="29051"/>
                      <a:pt x="20529" y="28903"/>
                    </a:cubicBezTo>
                    <a:cubicBezTo>
                      <a:pt x="19845" y="27333"/>
                      <a:pt x="18872" y="25710"/>
                      <a:pt x="18019" y="24286"/>
                    </a:cubicBezTo>
                    <a:cubicBezTo>
                      <a:pt x="16681" y="21835"/>
                      <a:pt x="12446" y="19828"/>
                      <a:pt x="10217" y="18045"/>
                    </a:cubicBezTo>
                    <a:cubicBezTo>
                      <a:pt x="7320" y="16039"/>
                      <a:pt x="5314" y="13810"/>
                      <a:pt x="5089" y="10243"/>
                    </a:cubicBezTo>
                    <a:cubicBezTo>
                      <a:pt x="4867" y="7790"/>
                      <a:pt x="6650" y="4670"/>
                      <a:pt x="5758" y="2440"/>
                    </a:cubicBezTo>
                    <a:cubicBezTo>
                      <a:pt x="5032" y="666"/>
                      <a:pt x="4365" y="0"/>
                      <a:pt x="377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556" name="Google Shape;6556;p218"/>
            <p:cNvSpPr/>
            <p:nvPr/>
          </p:nvSpPr>
          <p:spPr>
            <a:xfrm rot="958424">
              <a:off x="8200433" y="3397030"/>
              <a:ext cx="810510" cy="840136"/>
            </a:xfrm>
            <a:custGeom>
              <a:avLst/>
              <a:gdLst/>
              <a:ahLst/>
              <a:cxnLst/>
              <a:rect l="l" t="t" r="r" b="b"/>
              <a:pathLst>
                <a:path w="32420" h="33605" extrusionOk="0">
                  <a:moveTo>
                    <a:pt x="13043" y="1"/>
                  </a:moveTo>
                  <a:cubicBezTo>
                    <a:pt x="10788" y="1"/>
                    <a:pt x="8611" y="1211"/>
                    <a:pt x="8088" y="5574"/>
                  </a:cubicBezTo>
                  <a:cubicBezTo>
                    <a:pt x="8088" y="5574"/>
                    <a:pt x="7803" y="5529"/>
                    <a:pt x="7357" y="5529"/>
                  </a:cubicBezTo>
                  <a:cubicBezTo>
                    <a:pt x="6083" y="5529"/>
                    <a:pt x="3494" y="5900"/>
                    <a:pt x="2504" y="8766"/>
                  </a:cubicBezTo>
                  <a:cubicBezTo>
                    <a:pt x="1168" y="12632"/>
                    <a:pt x="4900" y="15172"/>
                    <a:pt x="4900" y="15172"/>
                  </a:cubicBezTo>
                  <a:cubicBezTo>
                    <a:pt x="4900" y="15172"/>
                    <a:pt x="1" y="17510"/>
                    <a:pt x="439" y="20947"/>
                  </a:cubicBezTo>
                  <a:cubicBezTo>
                    <a:pt x="876" y="24373"/>
                    <a:pt x="6975" y="24378"/>
                    <a:pt x="7011" y="24378"/>
                  </a:cubicBezTo>
                  <a:cubicBezTo>
                    <a:pt x="7011" y="24378"/>
                    <a:pt x="7011" y="24378"/>
                    <a:pt x="7011" y="24378"/>
                  </a:cubicBezTo>
                  <a:lnTo>
                    <a:pt x="7011" y="24378"/>
                  </a:lnTo>
                  <a:cubicBezTo>
                    <a:pt x="7011" y="24378"/>
                    <a:pt x="3664" y="25796"/>
                    <a:pt x="4210" y="28702"/>
                  </a:cubicBezTo>
                  <a:cubicBezTo>
                    <a:pt x="4581" y="30683"/>
                    <a:pt x="6473" y="31740"/>
                    <a:pt x="8349" y="31740"/>
                  </a:cubicBezTo>
                  <a:cubicBezTo>
                    <a:pt x="9226" y="31740"/>
                    <a:pt x="10100" y="31509"/>
                    <a:pt x="10814" y="31033"/>
                  </a:cubicBezTo>
                  <a:cubicBezTo>
                    <a:pt x="10814" y="31033"/>
                    <a:pt x="11447" y="33605"/>
                    <a:pt x="14281" y="33605"/>
                  </a:cubicBezTo>
                  <a:cubicBezTo>
                    <a:pt x="14904" y="33605"/>
                    <a:pt x="15633" y="33481"/>
                    <a:pt x="16486" y="33177"/>
                  </a:cubicBezTo>
                  <a:cubicBezTo>
                    <a:pt x="21213" y="31496"/>
                    <a:pt x="32419" y="23231"/>
                    <a:pt x="29133" y="11503"/>
                  </a:cubicBezTo>
                  <a:lnTo>
                    <a:pt x="18782" y="1880"/>
                  </a:lnTo>
                  <a:cubicBezTo>
                    <a:pt x="18782" y="1880"/>
                    <a:pt x="15852" y="1"/>
                    <a:pt x="1304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7" name="Google Shape;6557;p218"/>
            <p:cNvSpPr/>
            <p:nvPr/>
          </p:nvSpPr>
          <p:spPr>
            <a:xfrm rot="958424">
              <a:off x="8200433" y="3397030"/>
              <a:ext cx="810510" cy="840136"/>
            </a:xfrm>
            <a:custGeom>
              <a:avLst/>
              <a:gdLst/>
              <a:ahLst/>
              <a:cxnLst/>
              <a:rect l="l" t="t" r="r" b="b"/>
              <a:pathLst>
                <a:path w="32420" h="33605" extrusionOk="0">
                  <a:moveTo>
                    <a:pt x="13043" y="1"/>
                  </a:moveTo>
                  <a:cubicBezTo>
                    <a:pt x="10788" y="1"/>
                    <a:pt x="8611" y="1211"/>
                    <a:pt x="8088" y="5574"/>
                  </a:cubicBezTo>
                  <a:cubicBezTo>
                    <a:pt x="8088" y="5574"/>
                    <a:pt x="7803" y="5529"/>
                    <a:pt x="7357" y="5529"/>
                  </a:cubicBezTo>
                  <a:cubicBezTo>
                    <a:pt x="6083" y="5529"/>
                    <a:pt x="3494" y="5900"/>
                    <a:pt x="2504" y="8766"/>
                  </a:cubicBezTo>
                  <a:cubicBezTo>
                    <a:pt x="1168" y="12632"/>
                    <a:pt x="4900" y="15172"/>
                    <a:pt x="4900" y="15172"/>
                  </a:cubicBezTo>
                  <a:cubicBezTo>
                    <a:pt x="4900" y="15172"/>
                    <a:pt x="1" y="17510"/>
                    <a:pt x="439" y="20947"/>
                  </a:cubicBezTo>
                  <a:cubicBezTo>
                    <a:pt x="876" y="24373"/>
                    <a:pt x="6975" y="24378"/>
                    <a:pt x="7011" y="24378"/>
                  </a:cubicBezTo>
                  <a:cubicBezTo>
                    <a:pt x="7011" y="24378"/>
                    <a:pt x="7011" y="24378"/>
                    <a:pt x="7011" y="24378"/>
                  </a:cubicBezTo>
                  <a:lnTo>
                    <a:pt x="7011" y="24378"/>
                  </a:lnTo>
                  <a:cubicBezTo>
                    <a:pt x="7011" y="24378"/>
                    <a:pt x="3664" y="25796"/>
                    <a:pt x="4210" y="28702"/>
                  </a:cubicBezTo>
                  <a:cubicBezTo>
                    <a:pt x="4581" y="30683"/>
                    <a:pt x="6473" y="31740"/>
                    <a:pt x="8349" y="31740"/>
                  </a:cubicBezTo>
                  <a:cubicBezTo>
                    <a:pt x="9226" y="31740"/>
                    <a:pt x="10100" y="31509"/>
                    <a:pt x="10814" y="31033"/>
                  </a:cubicBezTo>
                  <a:cubicBezTo>
                    <a:pt x="10814" y="31033"/>
                    <a:pt x="11447" y="33605"/>
                    <a:pt x="14281" y="33605"/>
                  </a:cubicBezTo>
                  <a:cubicBezTo>
                    <a:pt x="14904" y="33605"/>
                    <a:pt x="15633" y="33481"/>
                    <a:pt x="16486" y="33177"/>
                  </a:cubicBezTo>
                  <a:cubicBezTo>
                    <a:pt x="21213" y="31496"/>
                    <a:pt x="32419" y="23231"/>
                    <a:pt x="29133" y="11503"/>
                  </a:cubicBezTo>
                  <a:lnTo>
                    <a:pt x="18782" y="1880"/>
                  </a:lnTo>
                  <a:cubicBezTo>
                    <a:pt x="18782" y="1880"/>
                    <a:pt x="15852" y="1"/>
                    <a:pt x="13043"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8" name="Google Shape;6558;p218"/>
            <p:cNvSpPr/>
            <p:nvPr/>
          </p:nvSpPr>
          <p:spPr>
            <a:xfrm rot="958424">
              <a:off x="8451125" y="3272705"/>
              <a:ext cx="902061" cy="935712"/>
            </a:xfrm>
            <a:custGeom>
              <a:avLst/>
              <a:gdLst/>
              <a:ahLst/>
              <a:cxnLst/>
              <a:rect l="l" t="t" r="r" b="b"/>
              <a:pathLst>
                <a:path w="36082" h="37428" extrusionOk="0">
                  <a:moveTo>
                    <a:pt x="22721" y="0"/>
                  </a:moveTo>
                  <a:cubicBezTo>
                    <a:pt x="20923" y="0"/>
                    <a:pt x="18982" y="1026"/>
                    <a:pt x="17113" y="3973"/>
                  </a:cubicBezTo>
                  <a:cubicBezTo>
                    <a:pt x="17113" y="3973"/>
                    <a:pt x="15486" y="2850"/>
                    <a:pt x="13444" y="2850"/>
                  </a:cubicBezTo>
                  <a:cubicBezTo>
                    <a:pt x="12227" y="2850"/>
                    <a:pt x="10862" y="3249"/>
                    <a:pt x="9606" y="4522"/>
                  </a:cubicBezTo>
                  <a:cubicBezTo>
                    <a:pt x="6244" y="7928"/>
                    <a:pt x="8900" y="12495"/>
                    <a:pt x="8900" y="12495"/>
                  </a:cubicBezTo>
                  <a:cubicBezTo>
                    <a:pt x="8900" y="12495"/>
                    <a:pt x="8900" y="12495"/>
                    <a:pt x="8900" y="12495"/>
                  </a:cubicBezTo>
                  <a:cubicBezTo>
                    <a:pt x="8866" y="12495"/>
                    <a:pt x="2544" y="12500"/>
                    <a:pt x="1274" y="16340"/>
                  </a:cubicBezTo>
                  <a:cubicBezTo>
                    <a:pt x="0" y="20189"/>
                    <a:pt x="6480" y="23281"/>
                    <a:pt x="6480" y="23281"/>
                  </a:cubicBezTo>
                  <a:cubicBezTo>
                    <a:pt x="6480" y="23281"/>
                    <a:pt x="6434" y="23278"/>
                    <a:pt x="6351" y="23278"/>
                  </a:cubicBezTo>
                  <a:cubicBezTo>
                    <a:pt x="5634" y="23278"/>
                    <a:pt x="2137" y="23434"/>
                    <a:pt x="1339" y="26431"/>
                  </a:cubicBezTo>
                  <a:cubicBezTo>
                    <a:pt x="509" y="29546"/>
                    <a:pt x="3543" y="32272"/>
                    <a:pt x="6486" y="32272"/>
                  </a:cubicBezTo>
                  <a:cubicBezTo>
                    <a:pt x="6703" y="32272"/>
                    <a:pt x="6920" y="32257"/>
                    <a:pt x="7135" y="32226"/>
                  </a:cubicBezTo>
                  <a:lnTo>
                    <a:pt x="7135" y="32226"/>
                  </a:lnTo>
                  <a:cubicBezTo>
                    <a:pt x="7135" y="32227"/>
                    <a:pt x="6198" y="36741"/>
                    <a:pt x="12039" y="37354"/>
                  </a:cubicBezTo>
                  <a:cubicBezTo>
                    <a:pt x="12492" y="37402"/>
                    <a:pt x="13007" y="37427"/>
                    <a:pt x="13571" y="37427"/>
                  </a:cubicBezTo>
                  <a:cubicBezTo>
                    <a:pt x="20065" y="37427"/>
                    <a:pt x="33188" y="34043"/>
                    <a:pt x="36081" y="22089"/>
                  </a:cubicBezTo>
                  <a:cubicBezTo>
                    <a:pt x="33101" y="14224"/>
                    <a:pt x="29072" y="6877"/>
                    <a:pt x="24164" y="213"/>
                  </a:cubicBezTo>
                  <a:cubicBezTo>
                    <a:pt x="23697" y="77"/>
                    <a:pt x="23214" y="0"/>
                    <a:pt x="227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9" name="Google Shape;6559;p218"/>
            <p:cNvSpPr/>
            <p:nvPr/>
          </p:nvSpPr>
          <p:spPr>
            <a:xfrm>
              <a:off x="5875775" y="3992211"/>
              <a:ext cx="7169088" cy="1479471"/>
            </a:xfrm>
            <a:custGeom>
              <a:avLst/>
              <a:gdLst/>
              <a:ahLst/>
              <a:cxnLst/>
              <a:rect l="l" t="t" r="r" b="b"/>
              <a:pathLst>
                <a:path w="148114" h="30566" extrusionOk="0">
                  <a:moveTo>
                    <a:pt x="72948" y="0"/>
                  </a:moveTo>
                  <a:cubicBezTo>
                    <a:pt x="72794" y="0"/>
                    <a:pt x="72643" y="0"/>
                    <a:pt x="72489" y="5"/>
                  </a:cubicBezTo>
                  <a:lnTo>
                    <a:pt x="71414" y="32"/>
                  </a:lnTo>
                  <a:lnTo>
                    <a:pt x="70285" y="60"/>
                  </a:lnTo>
                  <a:cubicBezTo>
                    <a:pt x="69607" y="76"/>
                    <a:pt x="68934" y="122"/>
                    <a:pt x="68191" y="175"/>
                  </a:cubicBezTo>
                  <a:lnTo>
                    <a:pt x="67964" y="191"/>
                  </a:lnTo>
                  <a:lnTo>
                    <a:pt x="67741" y="207"/>
                  </a:lnTo>
                  <a:cubicBezTo>
                    <a:pt x="67596" y="217"/>
                    <a:pt x="67448" y="225"/>
                    <a:pt x="67303" y="235"/>
                  </a:cubicBezTo>
                  <a:cubicBezTo>
                    <a:pt x="67192" y="242"/>
                    <a:pt x="67079" y="257"/>
                    <a:pt x="66968" y="272"/>
                  </a:cubicBezTo>
                  <a:lnTo>
                    <a:pt x="66923" y="277"/>
                  </a:lnTo>
                  <a:cubicBezTo>
                    <a:pt x="66873" y="287"/>
                    <a:pt x="66820" y="293"/>
                    <a:pt x="66770" y="297"/>
                  </a:cubicBezTo>
                  <a:lnTo>
                    <a:pt x="66636" y="313"/>
                  </a:lnTo>
                  <a:lnTo>
                    <a:pt x="65609" y="432"/>
                  </a:lnTo>
                  <a:lnTo>
                    <a:pt x="65372" y="458"/>
                  </a:lnTo>
                  <a:cubicBezTo>
                    <a:pt x="64996" y="504"/>
                    <a:pt x="64574" y="552"/>
                    <a:pt x="64166" y="614"/>
                  </a:cubicBezTo>
                  <a:lnTo>
                    <a:pt x="63713" y="684"/>
                  </a:lnTo>
                  <a:lnTo>
                    <a:pt x="63637" y="696"/>
                  </a:lnTo>
                  <a:cubicBezTo>
                    <a:pt x="62728" y="839"/>
                    <a:pt x="61790" y="987"/>
                    <a:pt x="60882" y="1157"/>
                  </a:cubicBezTo>
                  <a:cubicBezTo>
                    <a:pt x="59713" y="1376"/>
                    <a:pt x="58541" y="1611"/>
                    <a:pt x="57398" y="1853"/>
                  </a:cubicBezTo>
                  <a:cubicBezTo>
                    <a:pt x="56379" y="2068"/>
                    <a:pt x="55321" y="2320"/>
                    <a:pt x="54410" y="2539"/>
                  </a:cubicBezTo>
                  <a:lnTo>
                    <a:pt x="54036" y="2627"/>
                  </a:lnTo>
                  <a:cubicBezTo>
                    <a:pt x="53333" y="2795"/>
                    <a:pt x="52598" y="2993"/>
                    <a:pt x="52062" y="3139"/>
                  </a:cubicBezTo>
                  <a:lnTo>
                    <a:pt x="51351" y="3326"/>
                  </a:lnTo>
                  <a:cubicBezTo>
                    <a:pt x="50703" y="3496"/>
                    <a:pt x="50061" y="3697"/>
                    <a:pt x="49440" y="3889"/>
                  </a:cubicBezTo>
                  <a:cubicBezTo>
                    <a:pt x="49187" y="3968"/>
                    <a:pt x="48953" y="4040"/>
                    <a:pt x="48721" y="4112"/>
                  </a:cubicBezTo>
                  <a:cubicBezTo>
                    <a:pt x="48457" y="4193"/>
                    <a:pt x="48191" y="4287"/>
                    <a:pt x="47923" y="4386"/>
                  </a:cubicBezTo>
                  <a:cubicBezTo>
                    <a:pt x="47789" y="4435"/>
                    <a:pt x="47656" y="4485"/>
                    <a:pt x="47525" y="4529"/>
                  </a:cubicBezTo>
                  <a:lnTo>
                    <a:pt x="46845" y="4768"/>
                  </a:lnTo>
                  <a:lnTo>
                    <a:pt x="46166" y="5005"/>
                  </a:lnTo>
                  <a:cubicBezTo>
                    <a:pt x="45894" y="5099"/>
                    <a:pt x="45624" y="5205"/>
                    <a:pt x="45326" y="5324"/>
                  </a:cubicBezTo>
                  <a:lnTo>
                    <a:pt x="45231" y="5361"/>
                  </a:lnTo>
                  <a:cubicBezTo>
                    <a:pt x="45078" y="5423"/>
                    <a:pt x="44924" y="5485"/>
                    <a:pt x="44770" y="5545"/>
                  </a:cubicBezTo>
                  <a:lnTo>
                    <a:pt x="44265" y="5740"/>
                  </a:lnTo>
                  <a:lnTo>
                    <a:pt x="43544" y="6017"/>
                  </a:lnTo>
                  <a:cubicBezTo>
                    <a:pt x="42387" y="6461"/>
                    <a:pt x="41211" y="6915"/>
                    <a:pt x="40033" y="7375"/>
                  </a:cubicBezTo>
                  <a:cubicBezTo>
                    <a:pt x="39446" y="7604"/>
                    <a:pt x="38856" y="7837"/>
                    <a:pt x="38267" y="8069"/>
                  </a:cubicBezTo>
                  <a:cubicBezTo>
                    <a:pt x="37635" y="8319"/>
                    <a:pt x="37005" y="8588"/>
                    <a:pt x="36361" y="8867"/>
                  </a:cubicBezTo>
                  <a:cubicBezTo>
                    <a:pt x="36063" y="8996"/>
                    <a:pt x="35765" y="9122"/>
                    <a:pt x="35468" y="9247"/>
                  </a:cubicBezTo>
                  <a:cubicBezTo>
                    <a:pt x="34899" y="9486"/>
                    <a:pt x="34335" y="9731"/>
                    <a:pt x="33768" y="9978"/>
                  </a:cubicBezTo>
                  <a:lnTo>
                    <a:pt x="32893" y="10354"/>
                  </a:lnTo>
                  <a:cubicBezTo>
                    <a:pt x="30945" y="11158"/>
                    <a:pt x="29257" y="11865"/>
                    <a:pt x="27733" y="12511"/>
                  </a:cubicBezTo>
                  <a:cubicBezTo>
                    <a:pt x="27527" y="12596"/>
                    <a:pt x="27317" y="12698"/>
                    <a:pt x="27119" y="12797"/>
                  </a:cubicBezTo>
                  <a:lnTo>
                    <a:pt x="27093" y="12810"/>
                  </a:lnTo>
                  <a:lnTo>
                    <a:pt x="26912" y="12897"/>
                  </a:lnTo>
                  <a:lnTo>
                    <a:pt x="26385" y="13149"/>
                  </a:lnTo>
                  <a:lnTo>
                    <a:pt x="25393" y="13623"/>
                  </a:lnTo>
                  <a:cubicBezTo>
                    <a:pt x="24866" y="13875"/>
                    <a:pt x="24342" y="14128"/>
                    <a:pt x="23818" y="14383"/>
                  </a:cubicBezTo>
                  <a:lnTo>
                    <a:pt x="22909" y="14824"/>
                  </a:lnTo>
                  <a:cubicBezTo>
                    <a:pt x="21498" y="15505"/>
                    <a:pt x="20043" y="16154"/>
                    <a:pt x="18759" y="16728"/>
                  </a:cubicBezTo>
                  <a:lnTo>
                    <a:pt x="17840" y="17137"/>
                  </a:lnTo>
                  <a:cubicBezTo>
                    <a:pt x="15949" y="17984"/>
                    <a:pt x="14356" y="18691"/>
                    <a:pt x="12830" y="19357"/>
                  </a:cubicBezTo>
                  <a:cubicBezTo>
                    <a:pt x="12865" y="19347"/>
                    <a:pt x="12898" y="19338"/>
                    <a:pt x="12930" y="19328"/>
                  </a:cubicBezTo>
                  <a:lnTo>
                    <a:pt x="12930" y="19328"/>
                  </a:lnTo>
                  <a:cubicBezTo>
                    <a:pt x="11500" y="19906"/>
                    <a:pt x="9863" y="20583"/>
                    <a:pt x="7783" y="21455"/>
                  </a:cubicBezTo>
                  <a:cubicBezTo>
                    <a:pt x="7250" y="21679"/>
                    <a:pt x="6719" y="21911"/>
                    <a:pt x="6190" y="22143"/>
                  </a:cubicBezTo>
                  <a:lnTo>
                    <a:pt x="6051" y="22202"/>
                  </a:lnTo>
                  <a:lnTo>
                    <a:pt x="5859" y="22286"/>
                  </a:lnTo>
                  <a:lnTo>
                    <a:pt x="5232" y="22560"/>
                  </a:lnTo>
                  <a:cubicBezTo>
                    <a:pt x="4676" y="22802"/>
                    <a:pt x="4119" y="23031"/>
                    <a:pt x="3547" y="23269"/>
                  </a:cubicBezTo>
                  <a:lnTo>
                    <a:pt x="3115" y="23448"/>
                  </a:lnTo>
                  <a:cubicBezTo>
                    <a:pt x="2850" y="23548"/>
                    <a:pt x="2582" y="23651"/>
                    <a:pt x="2315" y="23756"/>
                  </a:cubicBezTo>
                  <a:lnTo>
                    <a:pt x="2121" y="23831"/>
                  </a:lnTo>
                  <a:lnTo>
                    <a:pt x="2033" y="23863"/>
                  </a:lnTo>
                  <a:cubicBezTo>
                    <a:pt x="1517" y="24060"/>
                    <a:pt x="1001" y="24258"/>
                    <a:pt x="482" y="24449"/>
                  </a:cubicBezTo>
                  <a:lnTo>
                    <a:pt x="0" y="24624"/>
                  </a:lnTo>
                  <a:lnTo>
                    <a:pt x="0" y="28044"/>
                  </a:lnTo>
                  <a:lnTo>
                    <a:pt x="0" y="30561"/>
                  </a:lnTo>
                  <a:lnTo>
                    <a:pt x="5" y="30566"/>
                  </a:lnTo>
                  <a:lnTo>
                    <a:pt x="148114" y="30566"/>
                  </a:lnTo>
                  <a:cubicBezTo>
                    <a:pt x="147276" y="30114"/>
                    <a:pt x="146453" y="29644"/>
                    <a:pt x="145645" y="29185"/>
                  </a:cubicBezTo>
                  <a:lnTo>
                    <a:pt x="145186" y="28930"/>
                  </a:lnTo>
                  <a:lnTo>
                    <a:pt x="144720" y="28664"/>
                  </a:lnTo>
                  <a:cubicBezTo>
                    <a:pt x="144254" y="28404"/>
                    <a:pt x="143785" y="28147"/>
                    <a:pt x="143317" y="27892"/>
                  </a:cubicBezTo>
                  <a:lnTo>
                    <a:pt x="143178" y="27816"/>
                  </a:lnTo>
                  <a:cubicBezTo>
                    <a:pt x="142917" y="27674"/>
                    <a:pt x="142651" y="27530"/>
                    <a:pt x="142390" y="27384"/>
                  </a:cubicBezTo>
                  <a:cubicBezTo>
                    <a:pt x="141901" y="27117"/>
                    <a:pt x="141419" y="26822"/>
                    <a:pt x="140950" y="26542"/>
                  </a:cubicBezTo>
                  <a:lnTo>
                    <a:pt x="140926" y="26527"/>
                  </a:lnTo>
                  <a:lnTo>
                    <a:pt x="140901" y="26511"/>
                  </a:lnTo>
                  <a:lnTo>
                    <a:pt x="140787" y="26441"/>
                  </a:lnTo>
                  <a:cubicBezTo>
                    <a:pt x="140632" y="26348"/>
                    <a:pt x="140472" y="26251"/>
                    <a:pt x="140314" y="26157"/>
                  </a:cubicBezTo>
                  <a:cubicBezTo>
                    <a:pt x="139344" y="25579"/>
                    <a:pt x="138389" y="24967"/>
                    <a:pt x="137331" y="24288"/>
                  </a:cubicBezTo>
                  <a:lnTo>
                    <a:pt x="137265" y="24248"/>
                  </a:lnTo>
                  <a:cubicBezTo>
                    <a:pt x="136920" y="24025"/>
                    <a:pt x="136589" y="23810"/>
                    <a:pt x="136252" y="23595"/>
                  </a:cubicBezTo>
                  <a:cubicBezTo>
                    <a:pt x="134817" y="22681"/>
                    <a:pt x="133553" y="21827"/>
                    <a:pt x="132387" y="20987"/>
                  </a:cubicBezTo>
                  <a:lnTo>
                    <a:pt x="132268" y="20901"/>
                  </a:lnTo>
                  <a:lnTo>
                    <a:pt x="131931" y="20657"/>
                  </a:lnTo>
                  <a:cubicBezTo>
                    <a:pt x="131462" y="20318"/>
                    <a:pt x="130943" y="19942"/>
                    <a:pt x="130429" y="19594"/>
                  </a:cubicBezTo>
                  <a:cubicBezTo>
                    <a:pt x="129779" y="19153"/>
                    <a:pt x="129100" y="18682"/>
                    <a:pt x="128408" y="18198"/>
                  </a:cubicBezTo>
                  <a:lnTo>
                    <a:pt x="128147" y="18002"/>
                  </a:lnTo>
                  <a:cubicBezTo>
                    <a:pt x="127888" y="17804"/>
                    <a:pt x="127628" y="17606"/>
                    <a:pt x="127365" y="17411"/>
                  </a:cubicBezTo>
                  <a:lnTo>
                    <a:pt x="127134" y="17236"/>
                  </a:lnTo>
                  <a:lnTo>
                    <a:pt x="127003" y="17137"/>
                  </a:lnTo>
                  <a:lnTo>
                    <a:pt x="126984" y="17121"/>
                  </a:lnTo>
                  <a:cubicBezTo>
                    <a:pt x="126693" y="16901"/>
                    <a:pt x="126395" y="16674"/>
                    <a:pt x="126096" y="16468"/>
                  </a:cubicBezTo>
                  <a:lnTo>
                    <a:pt x="125282" y="15907"/>
                  </a:lnTo>
                  <a:lnTo>
                    <a:pt x="124710" y="15513"/>
                  </a:lnTo>
                  <a:cubicBezTo>
                    <a:pt x="124376" y="15281"/>
                    <a:pt x="124012" y="15052"/>
                    <a:pt x="123693" y="14856"/>
                  </a:cubicBezTo>
                  <a:lnTo>
                    <a:pt x="123635" y="14818"/>
                  </a:lnTo>
                  <a:lnTo>
                    <a:pt x="123588" y="14787"/>
                  </a:lnTo>
                  <a:cubicBezTo>
                    <a:pt x="123421" y="14682"/>
                    <a:pt x="123255" y="14576"/>
                    <a:pt x="123090" y="14472"/>
                  </a:cubicBezTo>
                  <a:cubicBezTo>
                    <a:pt x="121212" y="13268"/>
                    <a:pt x="119482" y="12227"/>
                    <a:pt x="117805" y="11295"/>
                  </a:cubicBezTo>
                  <a:cubicBezTo>
                    <a:pt x="116863" y="10773"/>
                    <a:pt x="115872" y="10241"/>
                    <a:pt x="114687" y="9613"/>
                  </a:cubicBezTo>
                  <a:cubicBezTo>
                    <a:pt x="113971" y="9233"/>
                    <a:pt x="113207" y="8857"/>
                    <a:pt x="112591" y="8556"/>
                  </a:cubicBezTo>
                  <a:lnTo>
                    <a:pt x="112549" y="8533"/>
                  </a:lnTo>
                  <a:lnTo>
                    <a:pt x="111849" y="8187"/>
                  </a:lnTo>
                  <a:cubicBezTo>
                    <a:pt x="111577" y="8051"/>
                    <a:pt x="111293" y="7935"/>
                    <a:pt x="111017" y="7822"/>
                  </a:cubicBezTo>
                  <a:lnTo>
                    <a:pt x="110957" y="7795"/>
                  </a:lnTo>
                  <a:cubicBezTo>
                    <a:pt x="110844" y="7749"/>
                    <a:pt x="110727" y="7701"/>
                    <a:pt x="110614" y="7652"/>
                  </a:cubicBezTo>
                  <a:lnTo>
                    <a:pt x="110125" y="7440"/>
                  </a:lnTo>
                  <a:lnTo>
                    <a:pt x="109624" y="7224"/>
                  </a:lnTo>
                  <a:lnTo>
                    <a:pt x="109461" y="7152"/>
                  </a:lnTo>
                  <a:lnTo>
                    <a:pt x="109438" y="7140"/>
                  </a:lnTo>
                  <a:cubicBezTo>
                    <a:pt x="109299" y="7078"/>
                    <a:pt x="109153" y="7013"/>
                    <a:pt x="109003" y="6962"/>
                  </a:cubicBezTo>
                  <a:lnTo>
                    <a:pt x="108390" y="6739"/>
                  </a:lnTo>
                  <a:lnTo>
                    <a:pt x="108219" y="6675"/>
                  </a:lnTo>
                  <a:lnTo>
                    <a:pt x="108178" y="6662"/>
                  </a:lnTo>
                  <a:cubicBezTo>
                    <a:pt x="107486" y="6407"/>
                    <a:pt x="106768" y="6146"/>
                    <a:pt x="106058" y="5914"/>
                  </a:cubicBezTo>
                  <a:lnTo>
                    <a:pt x="105821" y="5835"/>
                  </a:lnTo>
                  <a:cubicBezTo>
                    <a:pt x="105131" y="5607"/>
                    <a:pt x="104444" y="5381"/>
                    <a:pt x="103759" y="5161"/>
                  </a:cubicBezTo>
                  <a:cubicBezTo>
                    <a:pt x="103475" y="5067"/>
                    <a:pt x="103188" y="4975"/>
                    <a:pt x="102904" y="4885"/>
                  </a:cubicBezTo>
                  <a:lnTo>
                    <a:pt x="102528" y="4763"/>
                  </a:lnTo>
                  <a:lnTo>
                    <a:pt x="101029" y="4284"/>
                  </a:lnTo>
                  <a:cubicBezTo>
                    <a:pt x="100721" y="4185"/>
                    <a:pt x="100404" y="4097"/>
                    <a:pt x="100077" y="4007"/>
                  </a:cubicBezTo>
                  <a:cubicBezTo>
                    <a:pt x="99931" y="3968"/>
                    <a:pt x="99786" y="3929"/>
                    <a:pt x="99641" y="3887"/>
                  </a:cubicBezTo>
                  <a:lnTo>
                    <a:pt x="98853" y="3659"/>
                  </a:lnTo>
                  <a:lnTo>
                    <a:pt x="98132" y="3454"/>
                  </a:lnTo>
                  <a:cubicBezTo>
                    <a:pt x="97767" y="3347"/>
                    <a:pt x="97390" y="3254"/>
                    <a:pt x="97000" y="3161"/>
                  </a:cubicBezTo>
                  <a:lnTo>
                    <a:pt x="96926" y="3144"/>
                  </a:lnTo>
                  <a:cubicBezTo>
                    <a:pt x="96730" y="3098"/>
                    <a:pt x="96536" y="3047"/>
                    <a:pt x="96339" y="2998"/>
                  </a:cubicBezTo>
                  <a:lnTo>
                    <a:pt x="96015" y="2915"/>
                  </a:lnTo>
                  <a:lnTo>
                    <a:pt x="95937" y="2895"/>
                  </a:lnTo>
                  <a:cubicBezTo>
                    <a:pt x="95681" y="2828"/>
                    <a:pt x="95425" y="2761"/>
                    <a:pt x="95165" y="2704"/>
                  </a:cubicBezTo>
                  <a:lnTo>
                    <a:pt x="94143" y="2482"/>
                  </a:lnTo>
                  <a:lnTo>
                    <a:pt x="93003" y="2235"/>
                  </a:lnTo>
                  <a:cubicBezTo>
                    <a:pt x="92252" y="2074"/>
                    <a:pt x="91486" y="1934"/>
                    <a:pt x="90743" y="1795"/>
                  </a:cubicBezTo>
                  <a:lnTo>
                    <a:pt x="90686" y="1785"/>
                  </a:lnTo>
                  <a:lnTo>
                    <a:pt x="90599" y="1767"/>
                  </a:lnTo>
                  <a:cubicBezTo>
                    <a:pt x="90345" y="1723"/>
                    <a:pt x="90090" y="1677"/>
                    <a:pt x="89836" y="1630"/>
                  </a:cubicBezTo>
                  <a:cubicBezTo>
                    <a:pt x="89572" y="1581"/>
                    <a:pt x="89305" y="1541"/>
                    <a:pt x="89045" y="1507"/>
                  </a:cubicBezTo>
                  <a:lnTo>
                    <a:pt x="89003" y="1499"/>
                  </a:lnTo>
                  <a:lnTo>
                    <a:pt x="88829" y="1474"/>
                  </a:lnTo>
                  <a:lnTo>
                    <a:pt x="88648" y="1447"/>
                  </a:lnTo>
                  <a:lnTo>
                    <a:pt x="87731" y="1313"/>
                  </a:lnTo>
                  <a:lnTo>
                    <a:pt x="86836" y="1179"/>
                  </a:lnTo>
                  <a:cubicBezTo>
                    <a:pt x="86097" y="1071"/>
                    <a:pt x="85341" y="979"/>
                    <a:pt x="84610" y="892"/>
                  </a:cubicBezTo>
                  <a:lnTo>
                    <a:pt x="84557" y="885"/>
                  </a:lnTo>
                  <a:cubicBezTo>
                    <a:pt x="84197" y="843"/>
                    <a:pt x="83833" y="798"/>
                    <a:pt x="83477" y="753"/>
                  </a:cubicBezTo>
                  <a:cubicBezTo>
                    <a:pt x="83118" y="707"/>
                    <a:pt x="82763" y="673"/>
                    <a:pt x="82406" y="634"/>
                  </a:cubicBezTo>
                  <a:lnTo>
                    <a:pt x="82230" y="618"/>
                  </a:lnTo>
                  <a:cubicBezTo>
                    <a:pt x="82118" y="608"/>
                    <a:pt x="82008" y="596"/>
                    <a:pt x="81897" y="583"/>
                  </a:cubicBezTo>
                  <a:lnTo>
                    <a:pt x="81393" y="529"/>
                  </a:lnTo>
                  <a:cubicBezTo>
                    <a:pt x="81074" y="494"/>
                    <a:pt x="80759" y="459"/>
                    <a:pt x="80444" y="431"/>
                  </a:cubicBezTo>
                  <a:cubicBezTo>
                    <a:pt x="80384" y="425"/>
                    <a:pt x="80325" y="418"/>
                    <a:pt x="80265" y="413"/>
                  </a:cubicBezTo>
                  <a:cubicBezTo>
                    <a:pt x="80047" y="392"/>
                    <a:pt x="79830" y="372"/>
                    <a:pt x="79615" y="351"/>
                  </a:cubicBezTo>
                  <a:lnTo>
                    <a:pt x="79562" y="346"/>
                  </a:lnTo>
                  <a:cubicBezTo>
                    <a:pt x="78864" y="282"/>
                    <a:pt x="78074" y="206"/>
                    <a:pt x="77303" y="156"/>
                  </a:cubicBezTo>
                  <a:cubicBezTo>
                    <a:pt x="76618" y="113"/>
                    <a:pt x="75933" y="70"/>
                    <a:pt x="75247" y="27"/>
                  </a:cubicBezTo>
                  <a:cubicBezTo>
                    <a:pt x="74955" y="10"/>
                    <a:pt x="74662" y="5"/>
                    <a:pt x="74388" y="5"/>
                  </a:cubicBezTo>
                  <a:lnTo>
                    <a:pt x="73824" y="5"/>
                  </a:lnTo>
                  <a:lnTo>
                    <a:pt x="73456" y="3"/>
                  </a:lnTo>
                  <a:cubicBezTo>
                    <a:pt x="73288" y="0"/>
                    <a:pt x="73117" y="0"/>
                    <a:pt x="7294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560" name="Google Shape;6560;p218"/>
            <p:cNvGrpSpPr/>
            <p:nvPr/>
          </p:nvGrpSpPr>
          <p:grpSpPr>
            <a:xfrm>
              <a:off x="8289177" y="4143485"/>
              <a:ext cx="854816" cy="267538"/>
              <a:chOff x="8405713" y="4127075"/>
              <a:chExt cx="391740" cy="122600"/>
            </a:xfrm>
          </p:grpSpPr>
          <p:sp>
            <p:nvSpPr>
              <p:cNvPr id="6561" name="Google Shape;6561;p218"/>
              <p:cNvSpPr/>
              <p:nvPr/>
            </p:nvSpPr>
            <p:spPr>
              <a:xfrm>
                <a:off x="8602463" y="4144150"/>
                <a:ext cx="54075" cy="50200"/>
              </a:xfrm>
              <a:custGeom>
                <a:avLst/>
                <a:gdLst/>
                <a:ahLst/>
                <a:cxnLst/>
                <a:rect l="l" t="t" r="r" b="b"/>
                <a:pathLst>
                  <a:path w="2163" h="2008" extrusionOk="0">
                    <a:moveTo>
                      <a:pt x="1081" y="1"/>
                    </a:moveTo>
                    <a:cubicBezTo>
                      <a:pt x="897" y="1"/>
                      <a:pt x="738" y="83"/>
                      <a:pt x="631" y="205"/>
                    </a:cubicBezTo>
                    <a:cubicBezTo>
                      <a:pt x="458" y="212"/>
                      <a:pt x="293" y="280"/>
                      <a:pt x="185" y="415"/>
                    </a:cubicBezTo>
                    <a:cubicBezTo>
                      <a:pt x="57" y="575"/>
                      <a:pt x="51" y="777"/>
                      <a:pt x="135" y="944"/>
                    </a:cubicBezTo>
                    <a:cubicBezTo>
                      <a:pt x="25" y="1100"/>
                      <a:pt x="1" y="1300"/>
                      <a:pt x="103" y="1474"/>
                    </a:cubicBezTo>
                    <a:cubicBezTo>
                      <a:pt x="202" y="1644"/>
                      <a:pt x="391" y="1736"/>
                      <a:pt x="588" y="1746"/>
                    </a:cubicBezTo>
                    <a:cubicBezTo>
                      <a:pt x="691" y="1900"/>
                      <a:pt x="868" y="2007"/>
                      <a:pt x="1081" y="2007"/>
                    </a:cubicBezTo>
                    <a:cubicBezTo>
                      <a:pt x="1266" y="2007"/>
                      <a:pt x="1424" y="1926"/>
                      <a:pt x="1531" y="1804"/>
                    </a:cubicBezTo>
                    <a:cubicBezTo>
                      <a:pt x="1702" y="1797"/>
                      <a:pt x="1869" y="1729"/>
                      <a:pt x="1978" y="1593"/>
                    </a:cubicBezTo>
                    <a:cubicBezTo>
                      <a:pt x="2106" y="1433"/>
                      <a:pt x="2112" y="1233"/>
                      <a:pt x="2028" y="1064"/>
                    </a:cubicBezTo>
                    <a:cubicBezTo>
                      <a:pt x="2136" y="907"/>
                      <a:pt x="2162" y="707"/>
                      <a:pt x="2059" y="533"/>
                    </a:cubicBezTo>
                    <a:cubicBezTo>
                      <a:pt x="1959" y="363"/>
                      <a:pt x="1772" y="272"/>
                      <a:pt x="1573" y="262"/>
                    </a:cubicBezTo>
                    <a:cubicBezTo>
                      <a:pt x="1471" y="108"/>
                      <a:pt x="1293" y="1"/>
                      <a:pt x="108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2" name="Google Shape;6562;p218"/>
              <p:cNvSpPr/>
              <p:nvPr/>
            </p:nvSpPr>
            <p:spPr>
              <a:xfrm>
                <a:off x="8620063" y="4158375"/>
                <a:ext cx="18825" cy="18850"/>
              </a:xfrm>
              <a:custGeom>
                <a:avLst/>
                <a:gdLst/>
                <a:ahLst/>
                <a:cxnLst/>
                <a:rect l="l" t="t" r="r" b="b"/>
                <a:pathLst>
                  <a:path w="753" h="754" extrusionOk="0">
                    <a:moveTo>
                      <a:pt x="377" y="1"/>
                    </a:moveTo>
                    <a:cubicBezTo>
                      <a:pt x="169" y="1"/>
                      <a:pt x="0" y="169"/>
                      <a:pt x="0" y="378"/>
                    </a:cubicBezTo>
                    <a:cubicBezTo>
                      <a:pt x="0" y="585"/>
                      <a:pt x="169" y="753"/>
                      <a:pt x="377" y="753"/>
                    </a:cubicBezTo>
                    <a:cubicBezTo>
                      <a:pt x="584" y="753"/>
                      <a:pt x="753" y="585"/>
                      <a:pt x="753" y="378"/>
                    </a:cubicBezTo>
                    <a:cubicBezTo>
                      <a:pt x="753" y="169"/>
                      <a:pt x="584" y="1"/>
                      <a:pt x="377"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3" name="Google Shape;6563;p218"/>
              <p:cNvSpPr/>
              <p:nvPr/>
            </p:nvSpPr>
            <p:spPr>
              <a:xfrm>
                <a:off x="8729138" y="4147650"/>
                <a:ext cx="53550" cy="51525"/>
              </a:xfrm>
              <a:custGeom>
                <a:avLst/>
                <a:gdLst/>
                <a:ahLst/>
                <a:cxnLst/>
                <a:rect l="l" t="t" r="r" b="b"/>
                <a:pathLst>
                  <a:path w="2142" h="2061" extrusionOk="0">
                    <a:moveTo>
                      <a:pt x="1323" y="0"/>
                    </a:moveTo>
                    <a:cubicBezTo>
                      <a:pt x="1183" y="0"/>
                      <a:pt x="1044" y="58"/>
                      <a:pt x="933" y="151"/>
                    </a:cubicBezTo>
                    <a:cubicBezTo>
                      <a:pt x="887" y="140"/>
                      <a:pt x="841" y="135"/>
                      <a:pt x="793" y="135"/>
                    </a:cubicBezTo>
                    <a:cubicBezTo>
                      <a:pt x="653" y="135"/>
                      <a:pt x="510" y="185"/>
                      <a:pt x="392" y="292"/>
                    </a:cubicBezTo>
                    <a:cubicBezTo>
                      <a:pt x="257" y="418"/>
                      <a:pt x="196" y="583"/>
                      <a:pt x="198" y="746"/>
                    </a:cubicBezTo>
                    <a:cubicBezTo>
                      <a:pt x="78" y="868"/>
                      <a:pt x="1" y="1029"/>
                      <a:pt x="12" y="1203"/>
                    </a:cubicBezTo>
                    <a:cubicBezTo>
                      <a:pt x="26" y="1408"/>
                      <a:pt x="157" y="1560"/>
                      <a:pt x="334" y="1627"/>
                    </a:cubicBezTo>
                    <a:cubicBezTo>
                      <a:pt x="359" y="1815"/>
                      <a:pt x="475" y="1979"/>
                      <a:pt x="668" y="2037"/>
                    </a:cubicBezTo>
                    <a:cubicBezTo>
                      <a:pt x="718" y="2053"/>
                      <a:pt x="769" y="2060"/>
                      <a:pt x="819" y="2060"/>
                    </a:cubicBezTo>
                    <a:cubicBezTo>
                      <a:pt x="959" y="2060"/>
                      <a:pt x="1098" y="2003"/>
                      <a:pt x="1210" y="1909"/>
                    </a:cubicBezTo>
                    <a:cubicBezTo>
                      <a:pt x="1255" y="1921"/>
                      <a:pt x="1302" y="1926"/>
                      <a:pt x="1350" y="1926"/>
                    </a:cubicBezTo>
                    <a:cubicBezTo>
                      <a:pt x="1490" y="1926"/>
                      <a:pt x="1633" y="1876"/>
                      <a:pt x="1750" y="1769"/>
                    </a:cubicBezTo>
                    <a:cubicBezTo>
                      <a:pt x="1886" y="1643"/>
                      <a:pt x="1947" y="1476"/>
                      <a:pt x="1943" y="1315"/>
                    </a:cubicBezTo>
                    <a:cubicBezTo>
                      <a:pt x="2065" y="1193"/>
                      <a:pt x="2142" y="1032"/>
                      <a:pt x="2131" y="858"/>
                    </a:cubicBezTo>
                    <a:cubicBezTo>
                      <a:pt x="2116" y="653"/>
                      <a:pt x="1985" y="502"/>
                      <a:pt x="1809" y="434"/>
                    </a:cubicBezTo>
                    <a:cubicBezTo>
                      <a:pt x="1785" y="245"/>
                      <a:pt x="1667" y="82"/>
                      <a:pt x="1473" y="23"/>
                    </a:cubicBezTo>
                    <a:cubicBezTo>
                      <a:pt x="1424" y="8"/>
                      <a:pt x="1374" y="0"/>
                      <a:pt x="13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4" name="Google Shape;6564;p218"/>
              <p:cNvSpPr/>
              <p:nvPr/>
            </p:nvSpPr>
            <p:spPr>
              <a:xfrm>
                <a:off x="8744463" y="4162950"/>
                <a:ext cx="20925" cy="18825"/>
              </a:xfrm>
              <a:custGeom>
                <a:avLst/>
                <a:gdLst/>
                <a:ahLst/>
                <a:cxnLst/>
                <a:rect l="l" t="t" r="r" b="b"/>
                <a:pathLst>
                  <a:path w="837" h="753" extrusionOk="0">
                    <a:moveTo>
                      <a:pt x="418" y="0"/>
                    </a:moveTo>
                    <a:cubicBezTo>
                      <a:pt x="328" y="0"/>
                      <a:pt x="236" y="33"/>
                      <a:pt x="164" y="98"/>
                    </a:cubicBezTo>
                    <a:cubicBezTo>
                      <a:pt x="10" y="240"/>
                      <a:pt x="0" y="477"/>
                      <a:pt x="141" y="630"/>
                    </a:cubicBezTo>
                    <a:cubicBezTo>
                      <a:pt x="215" y="711"/>
                      <a:pt x="316" y="752"/>
                      <a:pt x="418" y="752"/>
                    </a:cubicBezTo>
                    <a:cubicBezTo>
                      <a:pt x="509" y="752"/>
                      <a:pt x="600" y="719"/>
                      <a:pt x="673" y="652"/>
                    </a:cubicBezTo>
                    <a:cubicBezTo>
                      <a:pt x="826" y="513"/>
                      <a:pt x="837" y="276"/>
                      <a:pt x="695" y="122"/>
                    </a:cubicBezTo>
                    <a:cubicBezTo>
                      <a:pt x="622" y="41"/>
                      <a:pt x="520" y="0"/>
                      <a:pt x="41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5" name="Google Shape;6565;p218"/>
              <p:cNvSpPr/>
              <p:nvPr/>
            </p:nvSpPr>
            <p:spPr>
              <a:xfrm>
                <a:off x="8502738" y="4198175"/>
                <a:ext cx="53550" cy="51500"/>
              </a:xfrm>
              <a:custGeom>
                <a:avLst/>
                <a:gdLst/>
                <a:ahLst/>
                <a:cxnLst/>
                <a:rect l="l" t="t" r="r" b="b"/>
                <a:pathLst>
                  <a:path w="2142" h="2060" extrusionOk="0">
                    <a:moveTo>
                      <a:pt x="1323" y="1"/>
                    </a:moveTo>
                    <a:cubicBezTo>
                      <a:pt x="1183" y="1"/>
                      <a:pt x="1043" y="58"/>
                      <a:pt x="930" y="152"/>
                    </a:cubicBezTo>
                    <a:cubicBezTo>
                      <a:pt x="885" y="140"/>
                      <a:pt x="838" y="135"/>
                      <a:pt x="791" y="135"/>
                    </a:cubicBezTo>
                    <a:cubicBezTo>
                      <a:pt x="652" y="135"/>
                      <a:pt x="509" y="185"/>
                      <a:pt x="392" y="292"/>
                    </a:cubicBezTo>
                    <a:cubicBezTo>
                      <a:pt x="256" y="418"/>
                      <a:pt x="196" y="585"/>
                      <a:pt x="198" y="746"/>
                    </a:cubicBezTo>
                    <a:cubicBezTo>
                      <a:pt x="77" y="868"/>
                      <a:pt x="1" y="1029"/>
                      <a:pt x="12" y="1203"/>
                    </a:cubicBezTo>
                    <a:cubicBezTo>
                      <a:pt x="26" y="1408"/>
                      <a:pt x="157" y="1560"/>
                      <a:pt x="333" y="1627"/>
                    </a:cubicBezTo>
                    <a:cubicBezTo>
                      <a:pt x="357" y="1815"/>
                      <a:pt x="475" y="1979"/>
                      <a:pt x="668" y="2038"/>
                    </a:cubicBezTo>
                    <a:cubicBezTo>
                      <a:pt x="717" y="2053"/>
                      <a:pt x="767" y="2060"/>
                      <a:pt x="817" y="2060"/>
                    </a:cubicBezTo>
                    <a:cubicBezTo>
                      <a:pt x="958" y="2060"/>
                      <a:pt x="1098" y="2003"/>
                      <a:pt x="1210" y="1910"/>
                    </a:cubicBezTo>
                    <a:cubicBezTo>
                      <a:pt x="1255" y="1921"/>
                      <a:pt x="1302" y="1926"/>
                      <a:pt x="1349" y="1926"/>
                    </a:cubicBezTo>
                    <a:cubicBezTo>
                      <a:pt x="1489" y="1926"/>
                      <a:pt x="1632" y="1876"/>
                      <a:pt x="1749" y="1769"/>
                    </a:cubicBezTo>
                    <a:cubicBezTo>
                      <a:pt x="1886" y="1643"/>
                      <a:pt x="1946" y="1475"/>
                      <a:pt x="1943" y="1315"/>
                    </a:cubicBezTo>
                    <a:cubicBezTo>
                      <a:pt x="2065" y="1193"/>
                      <a:pt x="2141" y="1030"/>
                      <a:pt x="2130" y="858"/>
                    </a:cubicBezTo>
                    <a:cubicBezTo>
                      <a:pt x="2116" y="653"/>
                      <a:pt x="1985" y="501"/>
                      <a:pt x="1809" y="434"/>
                    </a:cubicBezTo>
                    <a:cubicBezTo>
                      <a:pt x="1784" y="246"/>
                      <a:pt x="1666" y="82"/>
                      <a:pt x="1473" y="24"/>
                    </a:cubicBezTo>
                    <a:cubicBezTo>
                      <a:pt x="1424" y="8"/>
                      <a:pt x="1373" y="1"/>
                      <a:pt x="132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6" name="Google Shape;6566;p218"/>
              <p:cNvSpPr/>
              <p:nvPr/>
            </p:nvSpPr>
            <p:spPr>
              <a:xfrm>
                <a:off x="8518088" y="4213500"/>
                <a:ext cx="20925" cy="18850"/>
              </a:xfrm>
              <a:custGeom>
                <a:avLst/>
                <a:gdLst/>
                <a:ahLst/>
                <a:cxnLst/>
                <a:rect l="l" t="t" r="r" b="b"/>
                <a:pathLst>
                  <a:path w="837" h="754" extrusionOk="0">
                    <a:moveTo>
                      <a:pt x="418" y="0"/>
                    </a:moveTo>
                    <a:cubicBezTo>
                      <a:pt x="327" y="0"/>
                      <a:pt x="236" y="33"/>
                      <a:pt x="165" y="100"/>
                    </a:cubicBezTo>
                    <a:cubicBezTo>
                      <a:pt x="11" y="241"/>
                      <a:pt x="1" y="479"/>
                      <a:pt x="141" y="631"/>
                    </a:cubicBezTo>
                    <a:cubicBezTo>
                      <a:pt x="216" y="712"/>
                      <a:pt x="317" y="753"/>
                      <a:pt x="419" y="753"/>
                    </a:cubicBezTo>
                    <a:cubicBezTo>
                      <a:pt x="509" y="753"/>
                      <a:pt x="600" y="721"/>
                      <a:pt x="673" y="655"/>
                    </a:cubicBezTo>
                    <a:cubicBezTo>
                      <a:pt x="826" y="513"/>
                      <a:pt x="836" y="276"/>
                      <a:pt x="695" y="122"/>
                    </a:cubicBezTo>
                    <a:cubicBezTo>
                      <a:pt x="621" y="42"/>
                      <a:pt x="519" y="0"/>
                      <a:pt x="41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7" name="Google Shape;6567;p218"/>
              <p:cNvSpPr/>
              <p:nvPr/>
            </p:nvSpPr>
            <p:spPr>
              <a:xfrm>
                <a:off x="8405713" y="4177275"/>
                <a:ext cx="29050" cy="27900"/>
              </a:xfrm>
              <a:custGeom>
                <a:avLst/>
                <a:gdLst/>
                <a:ahLst/>
                <a:cxnLst/>
                <a:rect l="l" t="t" r="r" b="b"/>
                <a:pathLst>
                  <a:path w="1162" h="1116" extrusionOk="0">
                    <a:moveTo>
                      <a:pt x="721" y="1"/>
                    </a:moveTo>
                    <a:cubicBezTo>
                      <a:pt x="644" y="1"/>
                      <a:pt x="568" y="33"/>
                      <a:pt x="506" y="83"/>
                    </a:cubicBezTo>
                    <a:cubicBezTo>
                      <a:pt x="481" y="77"/>
                      <a:pt x="456" y="74"/>
                      <a:pt x="430" y="74"/>
                    </a:cubicBezTo>
                    <a:cubicBezTo>
                      <a:pt x="355" y="74"/>
                      <a:pt x="277" y="102"/>
                      <a:pt x="214" y="159"/>
                    </a:cubicBezTo>
                    <a:cubicBezTo>
                      <a:pt x="140" y="227"/>
                      <a:pt x="108" y="318"/>
                      <a:pt x="109" y="405"/>
                    </a:cubicBezTo>
                    <a:cubicBezTo>
                      <a:pt x="43" y="471"/>
                      <a:pt x="1" y="559"/>
                      <a:pt x="8" y="652"/>
                    </a:cubicBezTo>
                    <a:cubicBezTo>
                      <a:pt x="16" y="763"/>
                      <a:pt x="88" y="845"/>
                      <a:pt x="182" y="881"/>
                    </a:cubicBezTo>
                    <a:cubicBezTo>
                      <a:pt x="195" y="983"/>
                      <a:pt x="259" y="1072"/>
                      <a:pt x="364" y="1103"/>
                    </a:cubicBezTo>
                    <a:cubicBezTo>
                      <a:pt x="391" y="1112"/>
                      <a:pt x="418" y="1115"/>
                      <a:pt x="445" y="1115"/>
                    </a:cubicBezTo>
                    <a:cubicBezTo>
                      <a:pt x="521" y="1115"/>
                      <a:pt x="596" y="1085"/>
                      <a:pt x="657" y="1035"/>
                    </a:cubicBezTo>
                    <a:cubicBezTo>
                      <a:pt x="681" y="1040"/>
                      <a:pt x="706" y="1043"/>
                      <a:pt x="731" y="1043"/>
                    </a:cubicBezTo>
                    <a:cubicBezTo>
                      <a:pt x="807" y="1043"/>
                      <a:pt x="885" y="1016"/>
                      <a:pt x="949" y="958"/>
                    </a:cubicBezTo>
                    <a:cubicBezTo>
                      <a:pt x="1023" y="889"/>
                      <a:pt x="1056" y="799"/>
                      <a:pt x="1054" y="710"/>
                    </a:cubicBezTo>
                    <a:cubicBezTo>
                      <a:pt x="1119" y="646"/>
                      <a:pt x="1161" y="557"/>
                      <a:pt x="1155" y="463"/>
                    </a:cubicBezTo>
                    <a:cubicBezTo>
                      <a:pt x="1148" y="352"/>
                      <a:pt x="1077" y="270"/>
                      <a:pt x="982" y="234"/>
                    </a:cubicBezTo>
                    <a:cubicBezTo>
                      <a:pt x="969" y="134"/>
                      <a:pt x="904" y="46"/>
                      <a:pt x="801" y="13"/>
                    </a:cubicBezTo>
                    <a:cubicBezTo>
                      <a:pt x="774" y="5"/>
                      <a:pt x="747" y="1"/>
                      <a:pt x="7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8" name="Google Shape;6568;p218"/>
              <p:cNvSpPr/>
              <p:nvPr/>
            </p:nvSpPr>
            <p:spPr>
              <a:xfrm>
                <a:off x="8414063" y="4185575"/>
                <a:ext cx="11325" cy="10200"/>
              </a:xfrm>
              <a:custGeom>
                <a:avLst/>
                <a:gdLst/>
                <a:ahLst/>
                <a:cxnLst/>
                <a:rect l="l" t="t" r="r" b="b"/>
                <a:pathLst>
                  <a:path w="453" h="408" extrusionOk="0">
                    <a:moveTo>
                      <a:pt x="225" y="1"/>
                    </a:moveTo>
                    <a:cubicBezTo>
                      <a:pt x="176" y="1"/>
                      <a:pt x="127" y="18"/>
                      <a:pt x="88" y="54"/>
                    </a:cubicBezTo>
                    <a:cubicBezTo>
                      <a:pt x="5" y="130"/>
                      <a:pt x="1" y="259"/>
                      <a:pt x="77" y="341"/>
                    </a:cubicBezTo>
                    <a:cubicBezTo>
                      <a:pt x="117" y="386"/>
                      <a:pt x="172" y="408"/>
                      <a:pt x="227" y="408"/>
                    </a:cubicBezTo>
                    <a:cubicBezTo>
                      <a:pt x="276" y="408"/>
                      <a:pt x="325" y="390"/>
                      <a:pt x="364" y="355"/>
                    </a:cubicBezTo>
                    <a:cubicBezTo>
                      <a:pt x="447" y="279"/>
                      <a:pt x="452" y="150"/>
                      <a:pt x="377" y="67"/>
                    </a:cubicBezTo>
                    <a:cubicBezTo>
                      <a:pt x="337" y="23"/>
                      <a:pt x="281" y="1"/>
                      <a:pt x="22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9" name="Google Shape;6569;p218"/>
              <p:cNvSpPr/>
              <p:nvPr/>
            </p:nvSpPr>
            <p:spPr>
              <a:xfrm>
                <a:off x="8672863" y="4127075"/>
                <a:ext cx="39700" cy="34875"/>
              </a:xfrm>
              <a:custGeom>
                <a:avLst/>
                <a:gdLst/>
                <a:ahLst/>
                <a:cxnLst/>
                <a:rect l="l" t="t" r="r" b="b"/>
                <a:pathLst>
                  <a:path w="1588" h="1395" extrusionOk="0">
                    <a:moveTo>
                      <a:pt x="882" y="1"/>
                    </a:moveTo>
                    <a:cubicBezTo>
                      <a:pt x="803" y="1"/>
                      <a:pt x="728" y="23"/>
                      <a:pt x="663" y="62"/>
                    </a:cubicBezTo>
                    <a:cubicBezTo>
                      <a:pt x="620" y="50"/>
                      <a:pt x="576" y="44"/>
                      <a:pt x="532" y="44"/>
                    </a:cubicBezTo>
                    <a:cubicBezTo>
                      <a:pt x="457" y="44"/>
                      <a:pt x="382" y="63"/>
                      <a:pt x="318" y="106"/>
                    </a:cubicBezTo>
                    <a:cubicBezTo>
                      <a:pt x="195" y="187"/>
                      <a:pt x="149" y="321"/>
                      <a:pt x="167" y="452"/>
                    </a:cubicBezTo>
                    <a:cubicBezTo>
                      <a:pt x="61" y="534"/>
                      <a:pt x="0" y="662"/>
                      <a:pt x="32" y="802"/>
                    </a:cubicBezTo>
                    <a:cubicBezTo>
                      <a:pt x="63" y="939"/>
                      <a:pt x="169" y="1042"/>
                      <a:pt x="299" y="1090"/>
                    </a:cubicBezTo>
                    <a:cubicBezTo>
                      <a:pt x="335" y="1216"/>
                      <a:pt x="432" y="1328"/>
                      <a:pt x="576" y="1374"/>
                    </a:cubicBezTo>
                    <a:cubicBezTo>
                      <a:pt x="620" y="1388"/>
                      <a:pt x="664" y="1394"/>
                      <a:pt x="707" y="1394"/>
                    </a:cubicBezTo>
                    <a:cubicBezTo>
                      <a:pt x="786" y="1394"/>
                      <a:pt x="860" y="1372"/>
                      <a:pt x="924" y="1333"/>
                    </a:cubicBezTo>
                    <a:cubicBezTo>
                      <a:pt x="966" y="1345"/>
                      <a:pt x="1009" y="1351"/>
                      <a:pt x="1052" y="1351"/>
                    </a:cubicBezTo>
                    <a:cubicBezTo>
                      <a:pt x="1129" y="1351"/>
                      <a:pt x="1205" y="1331"/>
                      <a:pt x="1271" y="1287"/>
                    </a:cubicBezTo>
                    <a:cubicBezTo>
                      <a:pt x="1392" y="1207"/>
                      <a:pt x="1440" y="1073"/>
                      <a:pt x="1418" y="941"/>
                    </a:cubicBezTo>
                    <a:cubicBezTo>
                      <a:pt x="1526" y="862"/>
                      <a:pt x="1587" y="733"/>
                      <a:pt x="1554" y="592"/>
                    </a:cubicBezTo>
                    <a:cubicBezTo>
                      <a:pt x="1525" y="456"/>
                      <a:pt x="1417" y="354"/>
                      <a:pt x="1285" y="304"/>
                    </a:cubicBezTo>
                    <a:cubicBezTo>
                      <a:pt x="1251" y="178"/>
                      <a:pt x="1152" y="67"/>
                      <a:pt x="1010" y="21"/>
                    </a:cubicBezTo>
                    <a:cubicBezTo>
                      <a:pt x="967" y="7"/>
                      <a:pt x="924" y="1"/>
                      <a:pt x="8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0" name="Google Shape;6570;p218"/>
              <p:cNvSpPr/>
              <p:nvPr/>
            </p:nvSpPr>
            <p:spPr>
              <a:xfrm>
                <a:off x="8685538" y="4136875"/>
                <a:ext cx="14925" cy="13375"/>
              </a:xfrm>
              <a:custGeom>
                <a:avLst/>
                <a:gdLst/>
                <a:ahLst/>
                <a:cxnLst/>
                <a:rect l="l" t="t" r="r" b="b"/>
                <a:pathLst>
                  <a:path w="597" h="535" extrusionOk="0">
                    <a:moveTo>
                      <a:pt x="297" y="0"/>
                    </a:moveTo>
                    <a:cubicBezTo>
                      <a:pt x="184" y="0"/>
                      <a:pt x="80" y="73"/>
                      <a:pt x="43" y="185"/>
                    </a:cubicBezTo>
                    <a:cubicBezTo>
                      <a:pt x="0" y="326"/>
                      <a:pt x="77" y="476"/>
                      <a:pt x="216" y="521"/>
                    </a:cubicBezTo>
                    <a:cubicBezTo>
                      <a:pt x="243" y="530"/>
                      <a:pt x="271" y="534"/>
                      <a:pt x="298" y="534"/>
                    </a:cubicBezTo>
                    <a:cubicBezTo>
                      <a:pt x="411" y="534"/>
                      <a:pt x="516" y="462"/>
                      <a:pt x="552" y="349"/>
                    </a:cubicBezTo>
                    <a:cubicBezTo>
                      <a:pt x="596" y="209"/>
                      <a:pt x="519" y="59"/>
                      <a:pt x="379" y="13"/>
                    </a:cubicBezTo>
                    <a:cubicBezTo>
                      <a:pt x="352" y="4"/>
                      <a:pt x="324" y="0"/>
                      <a:pt x="297"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1" name="Google Shape;6571;p218"/>
              <p:cNvSpPr/>
              <p:nvPr/>
            </p:nvSpPr>
            <p:spPr>
              <a:xfrm>
                <a:off x="8577363" y="4213125"/>
                <a:ext cx="33625" cy="29050"/>
              </a:xfrm>
              <a:custGeom>
                <a:avLst/>
                <a:gdLst/>
                <a:ahLst/>
                <a:cxnLst/>
                <a:rect l="l" t="t" r="r" b="b"/>
                <a:pathLst>
                  <a:path w="1345" h="1162" extrusionOk="0">
                    <a:moveTo>
                      <a:pt x="553" y="1"/>
                    </a:moveTo>
                    <a:cubicBezTo>
                      <a:pt x="495" y="1"/>
                      <a:pt x="436" y="15"/>
                      <a:pt x="379" y="46"/>
                    </a:cubicBezTo>
                    <a:cubicBezTo>
                      <a:pt x="280" y="99"/>
                      <a:pt x="220" y="189"/>
                      <a:pt x="198" y="287"/>
                    </a:cubicBezTo>
                    <a:cubicBezTo>
                      <a:pt x="110" y="340"/>
                      <a:pt x="39" y="425"/>
                      <a:pt x="23" y="527"/>
                    </a:cubicBezTo>
                    <a:cubicBezTo>
                      <a:pt x="0" y="651"/>
                      <a:pt x="54" y="759"/>
                      <a:pt x="150" y="824"/>
                    </a:cubicBezTo>
                    <a:cubicBezTo>
                      <a:pt x="138" y="938"/>
                      <a:pt x="181" y="1052"/>
                      <a:pt x="288" y="1116"/>
                    </a:cubicBezTo>
                    <a:cubicBezTo>
                      <a:pt x="339" y="1147"/>
                      <a:pt x="396" y="1161"/>
                      <a:pt x="453" y="1161"/>
                    </a:cubicBezTo>
                    <a:cubicBezTo>
                      <a:pt x="512" y="1161"/>
                      <a:pt x="571" y="1146"/>
                      <a:pt x="626" y="1120"/>
                    </a:cubicBezTo>
                    <a:cubicBezTo>
                      <a:pt x="676" y="1146"/>
                      <a:pt x="733" y="1161"/>
                      <a:pt x="791" y="1161"/>
                    </a:cubicBezTo>
                    <a:cubicBezTo>
                      <a:pt x="849" y="1161"/>
                      <a:pt x="908" y="1147"/>
                      <a:pt x="965" y="1116"/>
                    </a:cubicBezTo>
                    <a:cubicBezTo>
                      <a:pt x="1064" y="1062"/>
                      <a:pt x="1124" y="973"/>
                      <a:pt x="1145" y="876"/>
                    </a:cubicBezTo>
                    <a:cubicBezTo>
                      <a:pt x="1235" y="823"/>
                      <a:pt x="1304" y="738"/>
                      <a:pt x="1323" y="634"/>
                    </a:cubicBezTo>
                    <a:cubicBezTo>
                      <a:pt x="1345" y="512"/>
                      <a:pt x="1291" y="403"/>
                      <a:pt x="1196" y="338"/>
                    </a:cubicBezTo>
                    <a:cubicBezTo>
                      <a:pt x="1206" y="222"/>
                      <a:pt x="1162" y="109"/>
                      <a:pt x="1056" y="46"/>
                    </a:cubicBezTo>
                    <a:cubicBezTo>
                      <a:pt x="1005" y="15"/>
                      <a:pt x="948" y="1"/>
                      <a:pt x="890" y="1"/>
                    </a:cubicBezTo>
                    <a:cubicBezTo>
                      <a:pt x="832" y="1"/>
                      <a:pt x="772" y="15"/>
                      <a:pt x="718" y="41"/>
                    </a:cubicBezTo>
                    <a:cubicBezTo>
                      <a:pt x="668" y="15"/>
                      <a:pt x="611" y="1"/>
                      <a:pt x="55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2" name="Google Shape;6572;p218"/>
              <p:cNvSpPr/>
              <p:nvPr/>
            </p:nvSpPr>
            <p:spPr>
              <a:xfrm>
                <a:off x="8587213" y="4221150"/>
                <a:ext cx="13050" cy="11450"/>
              </a:xfrm>
              <a:custGeom>
                <a:avLst/>
                <a:gdLst/>
                <a:ahLst/>
                <a:cxnLst/>
                <a:rect l="l" t="t" r="r" b="b"/>
                <a:pathLst>
                  <a:path w="522" h="458" extrusionOk="0">
                    <a:moveTo>
                      <a:pt x="261" y="1"/>
                    </a:moveTo>
                    <a:cubicBezTo>
                      <a:pt x="224" y="1"/>
                      <a:pt x="186" y="10"/>
                      <a:pt x="151" y="29"/>
                    </a:cubicBezTo>
                    <a:cubicBezTo>
                      <a:pt x="39" y="90"/>
                      <a:pt x="0" y="228"/>
                      <a:pt x="59" y="339"/>
                    </a:cubicBezTo>
                    <a:cubicBezTo>
                      <a:pt x="102" y="415"/>
                      <a:pt x="181" y="458"/>
                      <a:pt x="262" y="458"/>
                    </a:cubicBezTo>
                    <a:cubicBezTo>
                      <a:pt x="298" y="458"/>
                      <a:pt x="336" y="449"/>
                      <a:pt x="370" y="431"/>
                    </a:cubicBezTo>
                    <a:cubicBezTo>
                      <a:pt x="482" y="370"/>
                      <a:pt x="522" y="231"/>
                      <a:pt x="461" y="120"/>
                    </a:cubicBezTo>
                    <a:cubicBezTo>
                      <a:pt x="420" y="44"/>
                      <a:pt x="342" y="1"/>
                      <a:pt x="26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3" name="Google Shape;6573;p218"/>
              <p:cNvSpPr/>
              <p:nvPr/>
            </p:nvSpPr>
            <p:spPr>
              <a:xfrm>
                <a:off x="8669588" y="4177000"/>
                <a:ext cx="37900" cy="36650"/>
              </a:xfrm>
              <a:custGeom>
                <a:avLst/>
                <a:gdLst/>
                <a:ahLst/>
                <a:cxnLst/>
                <a:rect l="l" t="t" r="r" b="b"/>
                <a:pathLst>
                  <a:path w="1516" h="1466" extrusionOk="0">
                    <a:moveTo>
                      <a:pt x="932" y="0"/>
                    </a:moveTo>
                    <a:cubicBezTo>
                      <a:pt x="829" y="0"/>
                      <a:pt x="727" y="43"/>
                      <a:pt x="647" y="113"/>
                    </a:cubicBezTo>
                    <a:cubicBezTo>
                      <a:pt x="617" y="106"/>
                      <a:pt x="586" y="102"/>
                      <a:pt x="555" y="102"/>
                    </a:cubicBezTo>
                    <a:cubicBezTo>
                      <a:pt x="454" y="102"/>
                      <a:pt x="351" y="139"/>
                      <a:pt x="269" y="218"/>
                    </a:cubicBezTo>
                    <a:cubicBezTo>
                      <a:pt x="173" y="308"/>
                      <a:pt x="131" y="428"/>
                      <a:pt x="137" y="543"/>
                    </a:cubicBezTo>
                    <a:cubicBezTo>
                      <a:pt x="54" y="630"/>
                      <a:pt x="0" y="746"/>
                      <a:pt x="11" y="869"/>
                    </a:cubicBezTo>
                    <a:cubicBezTo>
                      <a:pt x="24" y="1015"/>
                      <a:pt x="118" y="1119"/>
                      <a:pt x="244" y="1164"/>
                    </a:cubicBezTo>
                    <a:cubicBezTo>
                      <a:pt x="264" y="1298"/>
                      <a:pt x="347" y="1411"/>
                      <a:pt x="486" y="1451"/>
                    </a:cubicBezTo>
                    <a:cubicBezTo>
                      <a:pt x="519" y="1461"/>
                      <a:pt x="552" y="1465"/>
                      <a:pt x="585" y="1465"/>
                    </a:cubicBezTo>
                    <a:cubicBezTo>
                      <a:pt x="687" y="1465"/>
                      <a:pt x="787" y="1423"/>
                      <a:pt x="869" y="1354"/>
                    </a:cubicBezTo>
                    <a:cubicBezTo>
                      <a:pt x="899" y="1361"/>
                      <a:pt x="930" y="1364"/>
                      <a:pt x="961" y="1364"/>
                    </a:cubicBezTo>
                    <a:cubicBezTo>
                      <a:pt x="1062" y="1364"/>
                      <a:pt x="1165" y="1327"/>
                      <a:pt x="1248" y="1246"/>
                    </a:cubicBezTo>
                    <a:cubicBezTo>
                      <a:pt x="1344" y="1155"/>
                      <a:pt x="1385" y="1036"/>
                      <a:pt x="1379" y="922"/>
                    </a:cubicBezTo>
                    <a:cubicBezTo>
                      <a:pt x="1464" y="835"/>
                      <a:pt x="1516" y="718"/>
                      <a:pt x="1505" y="595"/>
                    </a:cubicBezTo>
                    <a:cubicBezTo>
                      <a:pt x="1493" y="449"/>
                      <a:pt x="1398" y="344"/>
                      <a:pt x="1273" y="299"/>
                    </a:cubicBezTo>
                    <a:cubicBezTo>
                      <a:pt x="1251" y="166"/>
                      <a:pt x="1168" y="53"/>
                      <a:pt x="1029" y="14"/>
                    </a:cubicBezTo>
                    <a:cubicBezTo>
                      <a:pt x="997" y="4"/>
                      <a:pt x="965" y="0"/>
                      <a:pt x="93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4" name="Google Shape;6574;p218"/>
              <p:cNvSpPr/>
              <p:nvPr/>
            </p:nvSpPr>
            <p:spPr>
              <a:xfrm>
                <a:off x="8782678" y="4161140"/>
                <a:ext cx="14775" cy="13325"/>
              </a:xfrm>
              <a:custGeom>
                <a:avLst/>
                <a:gdLst/>
                <a:ahLst/>
                <a:cxnLst/>
                <a:rect l="l" t="t" r="r" b="b"/>
                <a:pathLst>
                  <a:path w="591" h="533" extrusionOk="0">
                    <a:moveTo>
                      <a:pt x="296" y="0"/>
                    </a:moveTo>
                    <a:cubicBezTo>
                      <a:pt x="230" y="0"/>
                      <a:pt x="163" y="25"/>
                      <a:pt x="111" y="73"/>
                    </a:cubicBezTo>
                    <a:cubicBezTo>
                      <a:pt x="5" y="175"/>
                      <a:pt x="0" y="343"/>
                      <a:pt x="102" y="450"/>
                    </a:cubicBezTo>
                    <a:cubicBezTo>
                      <a:pt x="154" y="505"/>
                      <a:pt x="224" y="532"/>
                      <a:pt x="295" y="532"/>
                    </a:cubicBezTo>
                    <a:cubicBezTo>
                      <a:pt x="361" y="532"/>
                      <a:pt x="427" y="507"/>
                      <a:pt x="479" y="458"/>
                    </a:cubicBezTo>
                    <a:cubicBezTo>
                      <a:pt x="585" y="358"/>
                      <a:pt x="590" y="189"/>
                      <a:pt x="488" y="82"/>
                    </a:cubicBezTo>
                    <a:cubicBezTo>
                      <a:pt x="436" y="28"/>
                      <a:pt x="366" y="0"/>
                      <a:pt x="29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5" name="Google Shape;6575;p218"/>
              <p:cNvSpPr/>
              <p:nvPr/>
            </p:nvSpPr>
            <p:spPr>
              <a:xfrm>
                <a:off x="8525513" y="4156600"/>
                <a:ext cx="37875" cy="36700"/>
              </a:xfrm>
              <a:custGeom>
                <a:avLst/>
                <a:gdLst/>
                <a:ahLst/>
                <a:cxnLst/>
                <a:rect l="l" t="t" r="r" b="b"/>
                <a:pathLst>
                  <a:path w="1515" h="1468" extrusionOk="0">
                    <a:moveTo>
                      <a:pt x="931" y="0"/>
                    </a:moveTo>
                    <a:cubicBezTo>
                      <a:pt x="829" y="0"/>
                      <a:pt x="729" y="43"/>
                      <a:pt x="649" y="113"/>
                    </a:cubicBezTo>
                    <a:cubicBezTo>
                      <a:pt x="620" y="106"/>
                      <a:pt x="589" y="103"/>
                      <a:pt x="559" y="103"/>
                    </a:cubicBezTo>
                    <a:cubicBezTo>
                      <a:pt x="457" y="103"/>
                      <a:pt x="351" y="140"/>
                      <a:pt x="268" y="219"/>
                    </a:cubicBezTo>
                    <a:cubicBezTo>
                      <a:pt x="173" y="309"/>
                      <a:pt x="132" y="429"/>
                      <a:pt x="137" y="545"/>
                    </a:cubicBezTo>
                    <a:cubicBezTo>
                      <a:pt x="53" y="632"/>
                      <a:pt x="1" y="748"/>
                      <a:pt x="11" y="871"/>
                    </a:cubicBezTo>
                    <a:cubicBezTo>
                      <a:pt x="23" y="1017"/>
                      <a:pt x="119" y="1121"/>
                      <a:pt x="243" y="1166"/>
                    </a:cubicBezTo>
                    <a:cubicBezTo>
                      <a:pt x="263" y="1300"/>
                      <a:pt x="347" y="1413"/>
                      <a:pt x="485" y="1453"/>
                    </a:cubicBezTo>
                    <a:cubicBezTo>
                      <a:pt x="518" y="1463"/>
                      <a:pt x="552" y="1467"/>
                      <a:pt x="585" y="1467"/>
                    </a:cubicBezTo>
                    <a:cubicBezTo>
                      <a:pt x="687" y="1467"/>
                      <a:pt x="787" y="1425"/>
                      <a:pt x="867" y="1356"/>
                    </a:cubicBezTo>
                    <a:cubicBezTo>
                      <a:pt x="897" y="1363"/>
                      <a:pt x="928" y="1366"/>
                      <a:pt x="959" y="1366"/>
                    </a:cubicBezTo>
                    <a:cubicBezTo>
                      <a:pt x="1060" y="1366"/>
                      <a:pt x="1164" y="1329"/>
                      <a:pt x="1247" y="1249"/>
                    </a:cubicBezTo>
                    <a:cubicBezTo>
                      <a:pt x="1342" y="1158"/>
                      <a:pt x="1383" y="1039"/>
                      <a:pt x="1378" y="925"/>
                    </a:cubicBezTo>
                    <a:cubicBezTo>
                      <a:pt x="1463" y="838"/>
                      <a:pt x="1514" y="721"/>
                      <a:pt x="1504" y="598"/>
                    </a:cubicBezTo>
                    <a:cubicBezTo>
                      <a:pt x="1492" y="454"/>
                      <a:pt x="1398" y="347"/>
                      <a:pt x="1271" y="302"/>
                    </a:cubicBezTo>
                    <a:cubicBezTo>
                      <a:pt x="1252" y="168"/>
                      <a:pt x="1169" y="53"/>
                      <a:pt x="1031" y="15"/>
                    </a:cubicBezTo>
                    <a:cubicBezTo>
                      <a:pt x="998" y="5"/>
                      <a:pt x="964" y="0"/>
                      <a:pt x="9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6" name="Google Shape;6576;p218"/>
              <p:cNvSpPr/>
              <p:nvPr/>
            </p:nvSpPr>
            <p:spPr>
              <a:xfrm>
                <a:off x="8536388" y="4167525"/>
                <a:ext cx="14750" cy="13325"/>
              </a:xfrm>
              <a:custGeom>
                <a:avLst/>
                <a:gdLst/>
                <a:ahLst/>
                <a:cxnLst/>
                <a:rect l="l" t="t" r="r" b="b"/>
                <a:pathLst>
                  <a:path w="590" h="533" extrusionOk="0">
                    <a:moveTo>
                      <a:pt x="295" y="1"/>
                    </a:moveTo>
                    <a:cubicBezTo>
                      <a:pt x="229" y="1"/>
                      <a:pt x="163" y="25"/>
                      <a:pt x="110" y="74"/>
                    </a:cubicBezTo>
                    <a:cubicBezTo>
                      <a:pt x="4" y="176"/>
                      <a:pt x="1" y="344"/>
                      <a:pt x="101" y="451"/>
                    </a:cubicBezTo>
                    <a:cubicBezTo>
                      <a:pt x="154" y="505"/>
                      <a:pt x="224" y="533"/>
                      <a:pt x="295" y="533"/>
                    </a:cubicBezTo>
                    <a:cubicBezTo>
                      <a:pt x="361" y="533"/>
                      <a:pt x="427" y="508"/>
                      <a:pt x="479" y="459"/>
                    </a:cubicBezTo>
                    <a:cubicBezTo>
                      <a:pt x="586" y="359"/>
                      <a:pt x="590" y="190"/>
                      <a:pt x="488" y="83"/>
                    </a:cubicBezTo>
                    <a:cubicBezTo>
                      <a:pt x="436" y="28"/>
                      <a:pt x="366" y="1"/>
                      <a:pt x="29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7" name="Google Shape;6577;p218"/>
              <p:cNvSpPr/>
              <p:nvPr/>
            </p:nvSpPr>
            <p:spPr>
              <a:xfrm>
                <a:off x="8468538" y="4181025"/>
                <a:ext cx="37875" cy="36675"/>
              </a:xfrm>
              <a:custGeom>
                <a:avLst/>
                <a:gdLst/>
                <a:ahLst/>
                <a:cxnLst/>
                <a:rect l="l" t="t" r="r" b="b"/>
                <a:pathLst>
                  <a:path w="1515" h="1467" extrusionOk="0">
                    <a:moveTo>
                      <a:pt x="930" y="1"/>
                    </a:moveTo>
                    <a:cubicBezTo>
                      <a:pt x="828" y="1"/>
                      <a:pt x="729" y="44"/>
                      <a:pt x="649" y="114"/>
                    </a:cubicBezTo>
                    <a:cubicBezTo>
                      <a:pt x="619" y="107"/>
                      <a:pt x="589" y="104"/>
                      <a:pt x="558" y="104"/>
                    </a:cubicBezTo>
                    <a:cubicBezTo>
                      <a:pt x="456" y="104"/>
                      <a:pt x="351" y="141"/>
                      <a:pt x="269" y="220"/>
                    </a:cubicBezTo>
                    <a:cubicBezTo>
                      <a:pt x="174" y="310"/>
                      <a:pt x="133" y="430"/>
                      <a:pt x="138" y="546"/>
                    </a:cubicBezTo>
                    <a:cubicBezTo>
                      <a:pt x="52" y="633"/>
                      <a:pt x="1" y="749"/>
                      <a:pt x="12" y="870"/>
                    </a:cubicBezTo>
                    <a:cubicBezTo>
                      <a:pt x="23" y="1016"/>
                      <a:pt x="119" y="1121"/>
                      <a:pt x="244" y="1166"/>
                    </a:cubicBezTo>
                    <a:cubicBezTo>
                      <a:pt x="264" y="1299"/>
                      <a:pt x="348" y="1413"/>
                      <a:pt x="486" y="1453"/>
                    </a:cubicBezTo>
                    <a:cubicBezTo>
                      <a:pt x="519" y="1462"/>
                      <a:pt x="552" y="1467"/>
                      <a:pt x="585" y="1467"/>
                    </a:cubicBezTo>
                    <a:cubicBezTo>
                      <a:pt x="687" y="1467"/>
                      <a:pt x="787" y="1425"/>
                      <a:pt x="868" y="1356"/>
                    </a:cubicBezTo>
                    <a:cubicBezTo>
                      <a:pt x="897" y="1362"/>
                      <a:pt x="927" y="1365"/>
                      <a:pt x="958" y="1365"/>
                    </a:cubicBezTo>
                    <a:cubicBezTo>
                      <a:pt x="1060" y="1365"/>
                      <a:pt x="1164" y="1329"/>
                      <a:pt x="1248" y="1248"/>
                    </a:cubicBezTo>
                    <a:cubicBezTo>
                      <a:pt x="1343" y="1157"/>
                      <a:pt x="1384" y="1038"/>
                      <a:pt x="1379" y="923"/>
                    </a:cubicBezTo>
                    <a:cubicBezTo>
                      <a:pt x="1463" y="836"/>
                      <a:pt x="1515" y="720"/>
                      <a:pt x="1505" y="597"/>
                    </a:cubicBezTo>
                    <a:cubicBezTo>
                      <a:pt x="1492" y="452"/>
                      <a:pt x="1397" y="346"/>
                      <a:pt x="1272" y="301"/>
                    </a:cubicBezTo>
                    <a:cubicBezTo>
                      <a:pt x="1253" y="169"/>
                      <a:pt x="1169" y="54"/>
                      <a:pt x="1031" y="15"/>
                    </a:cubicBezTo>
                    <a:cubicBezTo>
                      <a:pt x="997" y="6"/>
                      <a:pt x="964" y="1"/>
                      <a:pt x="9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8" name="Google Shape;6578;p218"/>
              <p:cNvSpPr/>
              <p:nvPr/>
            </p:nvSpPr>
            <p:spPr>
              <a:xfrm>
                <a:off x="8479388" y="4191975"/>
                <a:ext cx="14800" cy="13325"/>
              </a:xfrm>
              <a:custGeom>
                <a:avLst/>
                <a:gdLst/>
                <a:ahLst/>
                <a:cxnLst/>
                <a:rect l="l" t="t" r="r" b="b"/>
                <a:pathLst>
                  <a:path w="592" h="533" extrusionOk="0">
                    <a:moveTo>
                      <a:pt x="296" y="1"/>
                    </a:moveTo>
                    <a:cubicBezTo>
                      <a:pt x="230" y="1"/>
                      <a:pt x="163" y="25"/>
                      <a:pt x="111" y="74"/>
                    </a:cubicBezTo>
                    <a:cubicBezTo>
                      <a:pt x="5" y="175"/>
                      <a:pt x="1" y="344"/>
                      <a:pt x="102" y="451"/>
                    </a:cubicBezTo>
                    <a:cubicBezTo>
                      <a:pt x="154" y="505"/>
                      <a:pt x="225" y="533"/>
                      <a:pt x="295" y="533"/>
                    </a:cubicBezTo>
                    <a:cubicBezTo>
                      <a:pt x="362" y="533"/>
                      <a:pt x="428" y="508"/>
                      <a:pt x="480" y="459"/>
                    </a:cubicBezTo>
                    <a:cubicBezTo>
                      <a:pt x="586" y="359"/>
                      <a:pt x="592" y="190"/>
                      <a:pt x="489" y="83"/>
                    </a:cubicBezTo>
                    <a:cubicBezTo>
                      <a:pt x="437" y="28"/>
                      <a:pt x="367" y="1"/>
                      <a:pt x="29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79" name="Google Shape;6579;p218"/>
              <p:cNvSpPr/>
              <p:nvPr/>
            </p:nvSpPr>
            <p:spPr>
              <a:xfrm>
                <a:off x="8717288" y="4214000"/>
                <a:ext cx="28650" cy="27650"/>
              </a:xfrm>
              <a:custGeom>
                <a:avLst/>
                <a:gdLst/>
                <a:ahLst/>
                <a:cxnLst/>
                <a:rect l="l" t="t" r="r" b="b"/>
                <a:pathLst>
                  <a:path w="1146" h="1106" extrusionOk="0">
                    <a:moveTo>
                      <a:pt x="703" y="0"/>
                    </a:moveTo>
                    <a:cubicBezTo>
                      <a:pt x="627" y="0"/>
                      <a:pt x="552" y="32"/>
                      <a:pt x="491" y="85"/>
                    </a:cubicBezTo>
                    <a:cubicBezTo>
                      <a:pt x="469" y="80"/>
                      <a:pt x="446" y="77"/>
                      <a:pt x="424" y="77"/>
                    </a:cubicBezTo>
                    <a:cubicBezTo>
                      <a:pt x="347" y="77"/>
                      <a:pt x="268" y="106"/>
                      <a:pt x="205" y="166"/>
                    </a:cubicBezTo>
                    <a:cubicBezTo>
                      <a:pt x="133" y="233"/>
                      <a:pt x="102" y="323"/>
                      <a:pt x="106" y="410"/>
                    </a:cubicBezTo>
                    <a:cubicBezTo>
                      <a:pt x="42" y="476"/>
                      <a:pt x="1" y="564"/>
                      <a:pt x="10" y="656"/>
                    </a:cubicBezTo>
                    <a:cubicBezTo>
                      <a:pt x="19" y="766"/>
                      <a:pt x="91" y="846"/>
                      <a:pt x="185" y="878"/>
                    </a:cubicBezTo>
                    <a:cubicBezTo>
                      <a:pt x="200" y="980"/>
                      <a:pt x="265" y="1066"/>
                      <a:pt x="368" y="1095"/>
                    </a:cubicBezTo>
                    <a:cubicBezTo>
                      <a:pt x="393" y="1102"/>
                      <a:pt x="418" y="1106"/>
                      <a:pt x="442" y="1106"/>
                    </a:cubicBezTo>
                    <a:cubicBezTo>
                      <a:pt x="519" y="1106"/>
                      <a:pt x="595" y="1073"/>
                      <a:pt x="656" y="1021"/>
                    </a:cubicBezTo>
                    <a:cubicBezTo>
                      <a:pt x="679" y="1026"/>
                      <a:pt x="702" y="1028"/>
                      <a:pt x="726" y="1028"/>
                    </a:cubicBezTo>
                    <a:cubicBezTo>
                      <a:pt x="802" y="1028"/>
                      <a:pt x="880" y="1001"/>
                      <a:pt x="943" y="940"/>
                    </a:cubicBezTo>
                    <a:cubicBezTo>
                      <a:pt x="1014" y="872"/>
                      <a:pt x="1045" y="783"/>
                      <a:pt x="1041" y="694"/>
                    </a:cubicBezTo>
                    <a:cubicBezTo>
                      <a:pt x="1106" y="630"/>
                      <a:pt x="1146" y="540"/>
                      <a:pt x="1137" y="448"/>
                    </a:cubicBezTo>
                    <a:cubicBezTo>
                      <a:pt x="1127" y="340"/>
                      <a:pt x="1056" y="259"/>
                      <a:pt x="962" y="226"/>
                    </a:cubicBezTo>
                    <a:cubicBezTo>
                      <a:pt x="947" y="126"/>
                      <a:pt x="884" y="41"/>
                      <a:pt x="779" y="11"/>
                    </a:cubicBezTo>
                    <a:cubicBezTo>
                      <a:pt x="754" y="4"/>
                      <a:pt x="729" y="0"/>
                      <a:pt x="7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0" name="Google Shape;6580;p218"/>
              <p:cNvSpPr/>
              <p:nvPr/>
            </p:nvSpPr>
            <p:spPr>
              <a:xfrm>
                <a:off x="8725563" y="4222250"/>
                <a:ext cx="11075" cy="10075"/>
              </a:xfrm>
              <a:custGeom>
                <a:avLst/>
                <a:gdLst/>
                <a:ahLst/>
                <a:cxnLst/>
                <a:rect l="l" t="t" r="r" b="b"/>
                <a:pathLst>
                  <a:path w="443" h="403" extrusionOk="0">
                    <a:moveTo>
                      <a:pt x="222" y="0"/>
                    </a:moveTo>
                    <a:cubicBezTo>
                      <a:pt x="173" y="0"/>
                      <a:pt x="123" y="19"/>
                      <a:pt x="83" y="56"/>
                    </a:cubicBezTo>
                    <a:cubicBezTo>
                      <a:pt x="3" y="133"/>
                      <a:pt x="1" y="260"/>
                      <a:pt x="75" y="340"/>
                    </a:cubicBezTo>
                    <a:cubicBezTo>
                      <a:pt x="114" y="382"/>
                      <a:pt x="167" y="402"/>
                      <a:pt x="220" y="402"/>
                    </a:cubicBezTo>
                    <a:cubicBezTo>
                      <a:pt x="270" y="402"/>
                      <a:pt x="321" y="384"/>
                      <a:pt x="360" y="347"/>
                    </a:cubicBezTo>
                    <a:cubicBezTo>
                      <a:pt x="441" y="270"/>
                      <a:pt x="443" y="143"/>
                      <a:pt x="367" y="62"/>
                    </a:cubicBezTo>
                    <a:cubicBezTo>
                      <a:pt x="328" y="21"/>
                      <a:pt x="275" y="0"/>
                      <a:pt x="22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1" name="Google Shape;6581;p218"/>
              <p:cNvSpPr/>
              <p:nvPr/>
            </p:nvSpPr>
            <p:spPr>
              <a:xfrm>
                <a:off x="8433363" y="4220725"/>
                <a:ext cx="28625" cy="27625"/>
              </a:xfrm>
              <a:custGeom>
                <a:avLst/>
                <a:gdLst/>
                <a:ahLst/>
                <a:cxnLst/>
                <a:rect l="l" t="t" r="r" b="b"/>
                <a:pathLst>
                  <a:path w="1145" h="1105" extrusionOk="0">
                    <a:moveTo>
                      <a:pt x="703" y="0"/>
                    </a:moveTo>
                    <a:cubicBezTo>
                      <a:pt x="626" y="0"/>
                      <a:pt x="550" y="32"/>
                      <a:pt x="489" y="85"/>
                    </a:cubicBezTo>
                    <a:cubicBezTo>
                      <a:pt x="467" y="80"/>
                      <a:pt x="444" y="78"/>
                      <a:pt x="421" y="78"/>
                    </a:cubicBezTo>
                    <a:cubicBezTo>
                      <a:pt x="344" y="78"/>
                      <a:pt x="265" y="105"/>
                      <a:pt x="202" y="166"/>
                    </a:cubicBezTo>
                    <a:cubicBezTo>
                      <a:pt x="131" y="234"/>
                      <a:pt x="100" y="325"/>
                      <a:pt x="104" y="410"/>
                    </a:cubicBezTo>
                    <a:cubicBezTo>
                      <a:pt x="40" y="475"/>
                      <a:pt x="1" y="563"/>
                      <a:pt x="9" y="655"/>
                    </a:cubicBezTo>
                    <a:cubicBezTo>
                      <a:pt x="18" y="766"/>
                      <a:pt x="90" y="845"/>
                      <a:pt x="185" y="879"/>
                    </a:cubicBezTo>
                    <a:cubicBezTo>
                      <a:pt x="200" y="978"/>
                      <a:pt x="263" y="1065"/>
                      <a:pt x="367" y="1095"/>
                    </a:cubicBezTo>
                    <a:cubicBezTo>
                      <a:pt x="392" y="1102"/>
                      <a:pt x="417" y="1105"/>
                      <a:pt x="442" y="1105"/>
                    </a:cubicBezTo>
                    <a:cubicBezTo>
                      <a:pt x="520" y="1105"/>
                      <a:pt x="596" y="1073"/>
                      <a:pt x="656" y="1021"/>
                    </a:cubicBezTo>
                    <a:cubicBezTo>
                      <a:pt x="678" y="1026"/>
                      <a:pt x="701" y="1028"/>
                      <a:pt x="724" y="1028"/>
                    </a:cubicBezTo>
                    <a:cubicBezTo>
                      <a:pt x="801" y="1028"/>
                      <a:pt x="880" y="1001"/>
                      <a:pt x="943" y="940"/>
                    </a:cubicBezTo>
                    <a:cubicBezTo>
                      <a:pt x="1014" y="872"/>
                      <a:pt x="1045" y="782"/>
                      <a:pt x="1041" y="695"/>
                    </a:cubicBezTo>
                    <a:cubicBezTo>
                      <a:pt x="1107" y="630"/>
                      <a:pt x="1144" y="542"/>
                      <a:pt x="1137" y="450"/>
                    </a:cubicBezTo>
                    <a:cubicBezTo>
                      <a:pt x="1127" y="339"/>
                      <a:pt x="1056" y="260"/>
                      <a:pt x="961" y="227"/>
                    </a:cubicBezTo>
                    <a:cubicBezTo>
                      <a:pt x="946" y="127"/>
                      <a:pt x="882" y="40"/>
                      <a:pt x="777" y="10"/>
                    </a:cubicBezTo>
                    <a:cubicBezTo>
                      <a:pt x="753" y="3"/>
                      <a:pt x="728" y="0"/>
                      <a:pt x="7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2" name="Google Shape;6582;p218"/>
              <p:cNvSpPr/>
              <p:nvPr/>
            </p:nvSpPr>
            <p:spPr>
              <a:xfrm>
                <a:off x="8441538" y="4228975"/>
                <a:ext cx="11100" cy="10050"/>
              </a:xfrm>
              <a:custGeom>
                <a:avLst/>
                <a:gdLst/>
                <a:ahLst/>
                <a:cxnLst/>
                <a:rect l="l" t="t" r="r" b="b"/>
                <a:pathLst>
                  <a:path w="444" h="402" extrusionOk="0">
                    <a:moveTo>
                      <a:pt x="224" y="0"/>
                    </a:moveTo>
                    <a:cubicBezTo>
                      <a:pt x="174" y="0"/>
                      <a:pt x="124" y="19"/>
                      <a:pt x="84" y="56"/>
                    </a:cubicBezTo>
                    <a:cubicBezTo>
                      <a:pt x="4" y="133"/>
                      <a:pt x="0" y="259"/>
                      <a:pt x="77" y="340"/>
                    </a:cubicBezTo>
                    <a:cubicBezTo>
                      <a:pt x="116" y="381"/>
                      <a:pt x="169" y="402"/>
                      <a:pt x="221" y="402"/>
                    </a:cubicBezTo>
                    <a:cubicBezTo>
                      <a:pt x="272" y="402"/>
                      <a:pt x="322" y="383"/>
                      <a:pt x="361" y="346"/>
                    </a:cubicBezTo>
                    <a:cubicBezTo>
                      <a:pt x="442" y="269"/>
                      <a:pt x="444" y="143"/>
                      <a:pt x="368" y="62"/>
                    </a:cubicBezTo>
                    <a:cubicBezTo>
                      <a:pt x="329" y="21"/>
                      <a:pt x="277" y="0"/>
                      <a:pt x="2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583" name="Google Shape;6583;p218"/>
            <p:cNvSpPr/>
            <p:nvPr/>
          </p:nvSpPr>
          <p:spPr>
            <a:xfrm>
              <a:off x="-307625" y="4382813"/>
              <a:ext cx="10194000" cy="11769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584" name="Google Shape;6584;p218"/>
            <p:cNvGrpSpPr/>
            <p:nvPr/>
          </p:nvGrpSpPr>
          <p:grpSpPr>
            <a:xfrm>
              <a:off x="5469538" y="4546719"/>
              <a:ext cx="822600" cy="370431"/>
              <a:chOff x="2169313" y="5452144"/>
              <a:chExt cx="822600" cy="370431"/>
            </a:xfrm>
          </p:grpSpPr>
          <p:sp>
            <p:nvSpPr>
              <p:cNvPr id="6585" name="Google Shape;6585;p218"/>
              <p:cNvSpPr/>
              <p:nvPr/>
            </p:nvSpPr>
            <p:spPr>
              <a:xfrm>
                <a:off x="2169313" y="5452144"/>
                <a:ext cx="304725" cy="169325"/>
              </a:xfrm>
              <a:custGeom>
                <a:avLst/>
                <a:gdLst/>
                <a:ahLst/>
                <a:cxnLst/>
                <a:rect l="l" t="t" r="r" b="b"/>
                <a:pathLst>
                  <a:path w="12189" h="6773" extrusionOk="0">
                    <a:moveTo>
                      <a:pt x="508" y="0"/>
                    </a:moveTo>
                    <a:cubicBezTo>
                      <a:pt x="508" y="1"/>
                      <a:pt x="1" y="4572"/>
                      <a:pt x="4402" y="6773"/>
                    </a:cubicBezTo>
                    <a:lnTo>
                      <a:pt x="12189" y="6773"/>
                    </a:lnTo>
                    <a:lnTo>
                      <a:pt x="508"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6" name="Google Shape;6586;p218"/>
              <p:cNvSpPr/>
              <p:nvPr/>
            </p:nvSpPr>
            <p:spPr>
              <a:xfrm>
                <a:off x="2171388" y="5619063"/>
                <a:ext cx="304750" cy="169300"/>
              </a:xfrm>
              <a:custGeom>
                <a:avLst/>
                <a:gdLst/>
                <a:ahLst/>
                <a:cxnLst/>
                <a:rect l="l" t="t" r="r" b="b"/>
                <a:pathLst>
                  <a:path w="12190" h="6772" extrusionOk="0">
                    <a:moveTo>
                      <a:pt x="4402" y="1"/>
                    </a:moveTo>
                    <a:cubicBezTo>
                      <a:pt x="0" y="2200"/>
                      <a:pt x="509" y="6772"/>
                      <a:pt x="509" y="6772"/>
                    </a:cubicBezTo>
                    <a:lnTo>
                      <a:pt x="1219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87" name="Google Shape;6587;p218"/>
              <p:cNvSpPr/>
              <p:nvPr/>
            </p:nvSpPr>
            <p:spPr>
              <a:xfrm>
                <a:off x="2377238" y="5457450"/>
                <a:ext cx="579800" cy="322325"/>
              </a:xfrm>
              <a:custGeom>
                <a:avLst/>
                <a:gdLst/>
                <a:ahLst/>
                <a:cxnLst/>
                <a:rect l="l" t="t" r="r" b="b"/>
                <a:pathLst>
                  <a:path w="23192" h="12893" extrusionOk="0">
                    <a:moveTo>
                      <a:pt x="14004" y="1"/>
                    </a:moveTo>
                    <a:cubicBezTo>
                      <a:pt x="13255" y="1"/>
                      <a:pt x="12478" y="60"/>
                      <a:pt x="11680" y="186"/>
                    </a:cubicBezTo>
                    <a:cubicBezTo>
                      <a:pt x="5356" y="1186"/>
                      <a:pt x="1" y="6366"/>
                      <a:pt x="1" y="6366"/>
                    </a:cubicBezTo>
                    <a:cubicBezTo>
                      <a:pt x="1" y="6366"/>
                      <a:pt x="5874" y="11648"/>
                      <a:pt x="12188" y="12714"/>
                    </a:cubicBezTo>
                    <a:cubicBezTo>
                      <a:pt x="12905" y="12835"/>
                      <a:pt x="13608" y="12892"/>
                      <a:pt x="14290" y="12892"/>
                    </a:cubicBezTo>
                    <a:cubicBezTo>
                      <a:pt x="19318" y="12892"/>
                      <a:pt x="23192" y="9782"/>
                      <a:pt x="23192" y="6366"/>
                    </a:cubicBezTo>
                    <a:cubicBezTo>
                      <a:pt x="23192" y="2966"/>
                      <a:pt x="19295" y="1"/>
                      <a:pt x="14004"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588" name="Google Shape;6588;p218"/>
              <p:cNvGrpSpPr/>
              <p:nvPr/>
            </p:nvGrpSpPr>
            <p:grpSpPr>
              <a:xfrm>
                <a:off x="2488163" y="5457650"/>
                <a:ext cx="258000" cy="321800"/>
                <a:chOff x="2488163" y="5457650"/>
                <a:chExt cx="258000" cy="321800"/>
              </a:xfrm>
            </p:grpSpPr>
            <p:sp>
              <p:nvSpPr>
                <p:cNvPr id="6589" name="Google Shape;6589;p218"/>
                <p:cNvSpPr/>
                <p:nvPr/>
              </p:nvSpPr>
              <p:spPr>
                <a:xfrm>
                  <a:off x="2658688" y="5457650"/>
                  <a:ext cx="87475" cy="321800"/>
                </a:xfrm>
                <a:custGeom>
                  <a:avLst/>
                  <a:gdLst/>
                  <a:ahLst/>
                  <a:cxnLst/>
                  <a:rect l="l" t="t" r="r" b="b"/>
                  <a:pathLst>
                    <a:path w="3499" h="12872" extrusionOk="0">
                      <a:moveTo>
                        <a:pt x="2670" y="0"/>
                      </a:moveTo>
                      <a:cubicBezTo>
                        <a:pt x="2354" y="0"/>
                        <a:pt x="2033" y="11"/>
                        <a:pt x="1707" y="34"/>
                      </a:cubicBezTo>
                      <a:cubicBezTo>
                        <a:pt x="280" y="4244"/>
                        <a:pt x="0" y="8482"/>
                        <a:pt x="1036" y="12718"/>
                      </a:cubicBezTo>
                      <a:cubicBezTo>
                        <a:pt x="1641" y="12815"/>
                        <a:pt x="2233" y="12861"/>
                        <a:pt x="2813" y="12872"/>
                      </a:cubicBezTo>
                      <a:cubicBezTo>
                        <a:pt x="1626" y="8574"/>
                        <a:pt x="1935" y="4288"/>
                        <a:pt x="3499" y="24"/>
                      </a:cubicBezTo>
                      <a:cubicBezTo>
                        <a:pt x="3227" y="8"/>
                        <a:pt x="2951" y="0"/>
                        <a:pt x="267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0" name="Google Shape;6590;p218"/>
                <p:cNvSpPr/>
                <p:nvPr/>
              </p:nvSpPr>
              <p:spPr>
                <a:xfrm>
                  <a:off x="2568788" y="5466550"/>
                  <a:ext cx="78200" cy="297250"/>
                </a:xfrm>
                <a:custGeom>
                  <a:avLst/>
                  <a:gdLst/>
                  <a:ahLst/>
                  <a:cxnLst/>
                  <a:rect l="l" t="t" r="r" b="b"/>
                  <a:pathLst>
                    <a:path w="3128" h="11890" extrusionOk="0">
                      <a:moveTo>
                        <a:pt x="3127" y="1"/>
                      </a:moveTo>
                      <a:lnTo>
                        <a:pt x="3127" y="1"/>
                      </a:lnTo>
                      <a:cubicBezTo>
                        <a:pt x="2472" y="145"/>
                        <a:pt x="1831" y="330"/>
                        <a:pt x="1205" y="547"/>
                      </a:cubicBezTo>
                      <a:cubicBezTo>
                        <a:pt x="189" y="4098"/>
                        <a:pt x="0" y="7665"/>
                        <a:pt x="736" y="11232"/>
                      </a:cubicBezTo>
                      <a:cubicBezTo>
                        <a:pt x="1346" y="11481"/>
                        <a:pt x="1970" y="11701"/>
                        <a:pt x="2608" y="11889"/>
                      </a:cubicBezTo>
                      <a:cubicBezTo>
                        <a:pt x="1572" y="7913"/>
                        <a:pt x="1802" y="3947"/>
                        <a:pt x="312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1" name="Google Shape;6591;p218"/>
                <p:cNvSpPr/>
                <p:nvPr/>
              </p:nvSpPr>
              <p:spPr>
                <a:xfrm>
                  <a:off x="2488163" y="5499475"/>
                  <a:ext cx="63100" cy="227500"/>
                </a:xfrm>
                <a:custGeom>
                  <a:avLst/>
                  <a:gdLst/>
                  <a:ahLst/>
                  <a:cxnLst/>
                  <a:rect l="l" t="t" r="r" b="b"/>
                  <a:pathLst>
                    <a:path w="2524" h="9100" extrusionOk="0">
                      <a:moveTo>
                        <a:pt x="2524" y="0"/>
                      </a:moveTo>
                      <a:lnTo>
                        <a:pt x="2524" y="0"/>
                      </a:lnTo>
                      <a:cubicBezTo>
                        <a:pt x="1837" y="319"/>
                        <a:pt x="1183" y="662"/>
                        <a:pt x="570" y="1016"/>
                      </a:cubicBezTo>
                      <a:cubicBezTo>
                        <a:pt x="100" y="3366"/>
                        <a:pt x="0" y="5724"/>
                        <a:pt x="297" y="8081"/>
                      </a:cubicBezTo>
                      <a:cubicBezTo>
                        <a:pt x="881" y="8429"/>
                        <a:pt x="1500" y="8772"/>
                        <a:pt x="2152" y="9100"/>
                      </a:cubicBezTo>
                      <a:cubicBezTo>
                        <a:pt x="1572" y="6059"/>
                        <a:pt x="1722" y="3025"/>
                        <a:pt x="252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592" name="Google Shape;6592;p218"/>
              <p:cNvSpPr/>
              <p:nvPr/>
            </p:nvSpPr>
            <p:spPr>
              <a:xfrm>
                <a:off x="2540238" y="5706600"/>
                <a:ext cx="208750" cy="115975"/>
              </a:xfrm>
              <a:custGeom>
                <a:avLst/>
                <a:gdLst/>
                <a:ahLst/>
                <a:cxnLst/>
                <a:rect l="l" t="t" r="r" b="b"/>
                <a:pathLst>
                  <a:path w="8350" h="4639" extrusionOk="0">
                    <a:moveTo>
                      <a:pt x="3016" y="1"/>
                    </a:moveTo>
                    <a:cubicBezTo>
                      <a:pt x="1" y="1509"/>
                      <a:pt x="349" y="4639"/>
                      <a:pt x="349" y="4639"/>
                    </a:cubicBezTo>
                    <a:lnTo>
                      <a:pt x="835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3" name="Google Shape;6593;p218"/>
              <p:cNvSpPr/>
              <p:nvPr/>
            </p:nvSpPr>
            <p:spPr>
              <a:xfrm>
                <a:off x="2766613" y="5464525"/>
                <a:ext cx="190425" cy="309125"/>
              </a:xfrm>
              <a:custGeom>
                <a:avLst/>
                <a:gdLst/>
                <a:ahLst/>
                <a:cxnLst/>
                <a:rect l="l" t="t" r="r" b="b"/>
                <a:pathLst>
                  <a:path w="7617" h="12365" extrusionOk="0">
                    <a:moveTo>
                      <a:pt x="1121" y="1"/>
                    </a:moveTo>
                    <a:cubicBezTo>
                      <a:pt x="415" y="1801"/>
                      <a:pt x="0" y="3938"/>
                      <a:pt x="0" y="6236"/>
                    </a:cubicBezTo>
                    <a:cubicBezTo>
                      <a:pt x="0" y="8488"/>
                      <a:pt x="400" y="10584"/>
                      <a:pt x="1081" y="12364"/>
                    </a:cubicBezTo>
                    <a:cubicBezTo>
                      <a:pt x="4906" y="11573"/>
                      <a:pt x="7617" y="8938"/>
                      <a:pt x="7617" y="6083"/>
                    </a:cubicBezTo>
                    <a:cubicBezTo>
                      <a:pt x="7617" y="3294"/>
                      <a:pt x="4985" y="807"/>
                      <a:pt x="11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4" name="Google Shape;6594;p218"/>
              <p:cNvSpPr/>
              <p:nvPr/>
            </p:nvSpPr>
            <p:spPr>
              <a:xfrm>
                <a:off x="2927113" y="5586900"/>
                <a:ext cx="64800" cy="64800"/>
              </a:xfrm>
              <a:custGeom>
                <a:avLst/>
                <a:gdLst/>
                <a:ahLst/>
                <a:cxnLst/>
                <a:rect l="l" t="t" r="r" b="b"/>
                <a:pathLst>
                  <a:path w="2592" h="2592" extrusionOk="0">
                    <a:moveTo>
                      <a:pt x="1048" y="1"/>
                    </a:moveTo>
                    <a:cubicBezTo>
                      <a:pt x="1047" y="1"/>
                      <a:pt x="1047" y="1"/>
                      <a:pt x="1046" y="1"/>
                    </a:cubicBezTo>
                    <a:cubicBezTo>
                      <a:pt x="470" y="1"/>
                      <a:pt x="1" y="580"/>
                      <a:pt x="1" y="1296"/>
                    </a:cubicBezTo>
                    <a:cubicBezTo>
                      <a:pt x="1" y="2012"/>
                      <a:pt x="469" y="2591"/>
                      <a:pt x="1046" y="2591"/>
                    </a:cubicBezTo>
                    <a:cubicBezTo>
                      <a:pt x="1623" y="2591"/>
                      <a:pt x="2509" y="2175"/>
                      <a:pt x="2091" y="1296"/>
                    </a:cubicBezTo>
                    <a:cubicBezTo>
                      <a:pt x="2592" y="585"/>
                      <a:pt x="1625" y="1"/>
                      <a:pt x="104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5" name="Google Shape;6595;p218"/>
              <p:cNvSpPr/>
              <p:nvPr/>
            </p:nvSpPr>
            <p:spPr>
              <a:xfrm>
                <a:off x="2849813" y="5574350"/>
                <a:ext cx="27200" cy="27200"/>
              </a:xfrm>
              <a:custGeom>
                <a:avLst/>
                <a:gdLst/>
                <a:ahLst/>
                <a:cxnLst/>
                <a:rect l="l" t="t" r="r" b="b"/>
                <a:pathLst>
                  <a:path w="1088" h="1088" extrusionOk="0">
                    <a:moveTo>
                      <a:pt x="544" y="0"/>
                    </a:moveTo>
                    <a:cubicBezTo>
                      <a:pt x="244" y="0"/>
                      <a:pt x="1" y="243"/>
                      <a:pt x="1" y="544"/>
                    </a:cubicBezTo>
                    <a:cubicBezTo>
                      <a:pt x="1" y="846"/>
                      <a:pt x="244" y="1088"/>
                      <a:pt x="544" y="1088"/>
                    </a:cubicBezTo>
                    <a:cubicBezTo>
                      <a:pt x="844" y="1088"/>
                      <a:pt x="1087" y="845"/>
                      <a:pt x="1087" y="544"/>
                    </a:cubicBezTo>
                    <a:cubicBezTo>
                      <a:pt x="1087" y="243"/>
                      <a:pt x="843" y="0"/>
                      <a:pt x="54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596" name="Google Shape;6596;p218"/>
            <p:cNvGrpSpPr/>
            <p:nvPr/>
          </p:nvGrpSpPr>
          <p:grpSpPr>
            <a:xfrm>
              <a:off x="2918888" y="4868625"/>
              <a:ext cx="463825" cy="205300"/>
              <a:chOff x="2955313" y="5883350"/>
              <a:chExt cx="463825" cy="205300"/>
            </a:xfrm>
          </p:grpSpPr>
          <p:sp>
            <p:nvSpPr>
              <p:cNvPr id="6597" name="Google Shape;6597;p218"/>
              <p:cNvSpPr/>
              <p:nvPr/>
            </p:nvSpPr>
            <p:spPr>
              <a:xfrm>
                <a:off x="3249113" y="5883350"/>
                <a:ext cx="170025" cy="94475"/>
              </a:xfrm>
              <a:custGeom>
                <a:avLst/>
                <a:gdLst/>
                <a:ahLst/>
                <a:cxnLst/>
                <a:rect l="l" t="t" r="r" b="b"/>
                <a:pathLst>
                  <a:path w="6801" h="3779" extrusionOk="0">
                    <a:moveTo>
                      <a:pt x="6518" y="0"/>
                    </a:moveTo>
                    <a:lnTo>
                      <a:pt x="0" y="3779"/>
                    </a:lnTo>
                    <a:lnTo>
                      <a:pt x="4346" y="3779"/>
                    </a:lnTo>
                    <a:cubicBezTo>
                      <a:pt x="6801" y="2551"/>
                      <a:pt x="6518" y="1"/>
                      <a:pt x="651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8" name="Google Shape;6598;p218"/>
              <p:cNvSpPr/>
              <p:nvPr/>
            </p:nvSpPr>
            <p:spPr>
              <a:xfrm>
                <a:off x="3247863" y="5975419"/>
                <a:ext cx="170075" cy="94475"/>
              </a:xfrm>
              <a:custGeom>
                <a:avLst/>
                <a:gdLst/>
                <a:ahLst/>
                <a:cxnLst/>
                <a:rect l="l" t="t" r="r" b="b"/>
                <a:pathLst>
                  <a:path w="6803" h="3779" extrusionOk="0">
                    <a:moveTo>
                      <a:pt x="1" y="1"/>
                    </a:moveTo>
                    <a:lnTo>
                      <a:pt x="6519" y="3779"/>
                    </a:lnTo>
                    <a:cubicBezTo>
                      <a:pt x="6519" y="3779"/>
                      <a:pt x="6803" y="1228"/>
                      <a:pt x="434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99" name="Google Shape;6599;p218"/>
              <p:cNvSpPr/>
              <p:nvPr/>
            </p:nvSpPr>
            <p:spPr>
              <a:xfrm>
                <a:off x="2979588" y="5888400"/>
                <a:ext cx="323550" cy="179850"/>
              </a:xfrm>
              <a:custGeom>
                <a:avLst/>
                <a:gdLst/>
                <a:ahLst/>
                <a:cxnLst/>
                <a:rect l="l" t="t" r="r" b="b"/>
                <a:pathLst>
                  <a:path w="12942" h="7194" extrusionOk="0">
                    <a:moveTo>
                      <a:pt x="5125" y="1"/>
                    </a:moveTo>
                    <a:cubicBezTo>
                      <a:pt x="2173" y="1"/>
                      <a:pt x="0" y="1655"/>
                      <a:pt x="0" y="3552"/>
                    </a:cubicBezTo>
                    <a:cubicBezTo>
                      <a:pt x="0" y="5458"/>
                      <a:pt x="2161" y="7193"/>
                      <a:pt x="4966" y="7193"/>
                    </a:cubicBezTo>
                    <a:cubicBezTo>
                      <a:pt x="5347" y="7193"/>
                      <a:pt x="5739" y="7161"/>
                      <a:pt x="6140" y="7094"/>
                    </a:cubicBezTo>
                    <a:cubicBezTo>
                      <a:pt x="9663" y="6499"/>
                      <a:pt x="12941" y="3552"/>
                      <a:pt x="12941" y="3552"/>
                    </a:cubicBezTo>
                    <a:cubicBezTo>
                      <a:pt x="12941" y="3552"/>
                      <a:pt x="9953" y="661"/>
                      <a:pt x="6422" y="104"/>
                    </a:cubicBezTo>
                    <a:cubicBezTo>
                      <a:pt x="5977" y="34"/>
                      <a:pt x="5543" y="1"/>
                      <a:pt x="5125"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600" name="Google Shape;6600;p218"/>
              <p:cNvGrpSpPr/>
              <p:nvPr/>
            </p:nvGrpSpPr>
            <p:grpSpPr>
              <a:xfrm>
                <a:off x="3097238" y="5888525"/>
                <a:ext cx="143950" cy="179550"/>
                <a:chOff x="3097238" y="5888525"/>
                <a:chExt cx="143950" cy="179550"/>
              </a:xfrm>
            </p:grpSpPr>
            <p:sp>
              <p:nvSpPr>
                <p:cNvPr id="6601" name="Google Shape;6601;p218"/>
                <p:cNvSpPr/>
                <p:nvPr/>
              </p:nvSpPr>
              <p:spPr>
                <a:xfrm>
                  <a:off x="3097238" y="5888525"/>
                  <a:ext cx="48800" cy="179550"/>
                </a:xfrm>
                <a:custGeom>
                  <a:avLst/>
                  <a:gdLst/>
                  <a:ahLst/>
                  <a:cxnLst/>
                  <a:rect l="l" t="t" r="r" b="b"/>
                  <a:pathLst>
                    <a:path w="1952" h="7182" extrusionOk="0">
                      <a:moveTo>
                        <a:pt x="474" y="0"/>
                      </a:moveTo>
                      <a:cubicBezTo>
                        <a:pt x="314" y="0"/>
                        <a:pt x="156" y="5"/>
                        <a:pt x="0" y="13"/>
                      </a:cubicBezTo>
                      <a:cubicBezTo>
                        <a:pt x="874" y="2393"/>
                        <a:pt x="1045" y="4784"/>
                        <a:pt x="383" y="7182"/>
                      </a:cubicBezTo>
                      <a:cubicBezTo>
                        <a:pt x="707" y="7177"/>
                        <a:pt x="1037" y="7150"/>
                        <a:pt x="1375" y="7097"/>
                      </a:cubicBezTo>
                      <a:cubicBezTo>
                        <a:pt x="1952" y="4734"/>
                        <a:pt x="1796" y="2368"/>
                        <a:pt x="1000" y="19"/>
                      </a:cubicBezTo>
                      <a:cubicBezTo>
                        <a:pt x="822" y="6"/>
                        <a:pt x="647" y="0"/>
                        <a:pt x="47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2" name="Google Shape;6602;p218"/>
                <p:cNvSpPr/>
                <p:nvPr/>
              </p:nvSpPr>
              <p:spPr>
                <a:xfrm>
                  <a:off x="3152538" y="5893450"/>
                  <a:ext cx="43675" cy="165875"/>
                </a:xfrm>
                <a:custGeom>
                  <a:avLst/>
                  <a:gdLst/>
                  <a:ahLst/>
                  <a:cxnLst/>
                  <a:rect l="l" t="t" r="r" b="b"/>
                  <a:pathLst>
                    <a:path w="1747" h="6635" extrusionOk="0">
                      <a:moveTo>
                        <a:pt x="1" y="1"/>
                      </a:moveTo>
                      <a:lnTo>
                        <a:pt x="1" y="1"/>
                      </a:lnTo>
                      <a:cubicBezTo>
                        <a:pt x="741" y="2205"/>
                        <a:pt x="870" y="4418"/>
                        <a:pt x="291" y="6635"/>
                      </a:cubicBezTo>
                      <a:cubicBezTo>
                        <a:pt x="646" y="6529"/>
                        <a:pt x="996" y="6406"/>
                        <a:pt x="1336" y="6268"/>
                      </a:cubicBezTo>
                      <a:cubicBezTo>
                        <a:pt x="1747" y="4279"/>
                        <a:pt x="1641" y="2288"/>
                        <a:pt x="1074" y="307"/>
                      </a:cubicBezTo>
                      <a:cubicBezTo>
                        <a:pt x="726" y="186"/>
                        <a:pt x="367" y="83"/>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3" name="Google Shape;6603;p218"/>
                <p:cNvSpPr/>
                <p:nvPr/>
              </p:nvSpPr>
              <p:spPr>
                <a:xfrm>
                  <a:off x="3205963" y="5911850"/>
                  <a:ext cx="35225" cy="127000"/>
                </a:xfrm>
                <a:custGeom>
                  <a:avLst/>
                  <a:gdLst/>
                  <a:ahLst/>
                  <a:cxnLst/>
                  <a:rect l="l" t="t" r="r" b="b"/>
                  <a:pathLst>
                    <a:path w="1409" h="5080" extrusionOk="0">
                      <a:moveTo>
                        <a:pt x="1" y="1"/>
                      </a:moveTo>
                      <a:lnTo>
                        <a:pt x="1" y="1"/>
                      </a:lnTo>
                      <a:cubicBezTo>
                        <a:pt x="449" y="1687"/>
                        <a:pt x="533" y="3381"/>
                        <a:pt x="208" y="5079"/>
                      </a:cubicBezTo>
                      <a:cubicBezTo>
                        <a:pt x="572" y="4896"/>
                        <a:pt x="918" y="4705"/>
                        <a:pt x="1243" y="4511"/>
                      </a:cubicBezTo>
                      <a:cubicBezTo>
                        <a:pt x="1409" y="3194"/>
                        <a:pt x="1353" y="1880"/>
                        <a:pt x="1091" y="568"/>
                      </a:cubicBezTo>
                      <a:cubicBezTo>
                        <a:pt x="749" y="370"/>
                        <a:pt x="385" y="179"/>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604" name="Google Shape;6604;p218"/>
              <p:cNvSpPr/>
              <p:nvPr/>
            </p:nvSpPr>
            <p:spPr>
              <a:xfrm>
                <a:off x="3095663" y="6023950"/>
                <a:ext cx="116500" cy="64700"/>
              </a:xfrm>
              <a:custGeom>
                <a:avLst/>
                <a:gdLst/>
                <a:ahLst/>
                <a:cxnLst/>
                <a:rect l="l" t="t" r="r" b="b"/>
                <a:pathLst>
                  <a:path w="4660" h="2588" extrusionOk="0">
                    <a:moveTo>
                      <a:pt x="1" y="1"/>
                    </a:moveTo>
                    <a:lnTo>
                      <a:pt x="4465" y="2588"/>
                    </a:lnTo>
                    <a:cubicBezTo>
                      <a:pt x="4465" y="2588"/>
                      <a:pt x="4660" y="842"/>
                      <a:pt x="297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5" name="Google Shape;6605;p218"/>
              <p:cNvSpPr/>
              <p:nvPr/>
            </p:nvSpPr>
            <p:spPr>
              <a:xfrm>
                <a:off x="2979588" y="5892325"/>
                <a:ext cx="106275" cy="172525"/>
              </a:xfrm>
              <a:custGeom>
                <a:avLst/>
                <a:gdLst/>
                <a:ahLst/>
                <a:cxnLst/>
                <a:rect l="l" t="t" r="r" b="b"/>
                <a:pathLst>
                  <a:path w="4251" h="6901" extrusionOk="0">
                    <a:moveTo>
                      <a:pt x="3625" y="1"/>
                    </a:moveTo>
                    <a:cubicBezTo>
                      <a:pt x="1469" y="450"/>
                      <a:pt x="0" y="1838"/>
                      <a:pt x="0" y="3395"/>
                    </a:cubicBezTo>
                    <a:cubicBezTo>
                      <a:pt x="0" y="4989"/>
                      <a:pt x="1512" y="6459"/>
                      <a:pt x="3647" y="6901"/>
                    </a:cubicBezTo>
                    <a:cubicBezTo>
                      <a:pt x="4028" y="5908"/>
                      <a:pt x="4251" y="4738"/>
                      <a:pt x="4251" y="3481"/>
                    </a:cubicBezTo>
                    <a:cubicBezTo>
                      <a:pt x="4251" y="2197"/>
                      <a:pt x="4019" y="1005"/>
                      <a:pt x="36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6" name="Google Shape;6606;p218"/>
              <p:cNvSpPr/>
              <p:nvPr/>
            </p:nvSpPr>
            <p:spPr>
              <a:xfrm>
                <a:off x="2955313" y="5957200"/>
                <a:ext cx="50250" cy="50275"/>
              </a:xfrm>
              <a:custGeom>
                <a:avLst/>
                <a:gdLst/>
                <a:ahLst/>
                <a:cxnLst/>
                <a:rect l="l" t="t" r="r" b="b"/>
                <a:pathLst>
                  <a:path w="2010" h="2011" extrusionOk="0">
                    <a:moveTo>
                      <a:pt x="1201" y="0"/>
                    </a:moveTo>
                    <a:cubicBezTo>
                      <a:pt x="752" y="0"/>
                      <a:pt x="1" y="455"/>
                      <a:pt x="390" y="1005"/>
                    </a:cubicBezTo>
                    <a:cubicBezTo>
                      <a:pt x="66" y="1686"/>
                      <a:pt x="752" y="2010"/>
                      <a:pt x="1201" y="2010"/>
                    </a:cubicBezTo>
                    <a:cubicBezTo>
                      <a:pt x="1647" y="2010"/>
                      <a:pt x="2010" y="1559"/>
                      <a:pt x="2010" y="1005"/>
                    </a:cubicBezTo>
                    <a:cubicBezTo>
                      <a:pt x="2010" y="451"/>
                      <a:pt x="1647" y="0"/>
                      <a:pt x="120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07" name="Google Shape;6607;p218"/>
              <p:cNvSpPr/>
              <p:nvPr/>
            </p:nvSpPr>
            <p:spPr>
              <a:xfrm>
                <a:off x="3029163" y="5961400"/>
                <a:ext cx="14700" cy="14650"/>
              </a:xfrm>
              <a:custGeom>
                <a:avLst/>
                <a:gdLst/>
                <a:ahLst/>
                <a:cxnLst/>
                <a:rect l="l" t="t" r="r" b="b"/>
                <a:pathLst>
                  <a:path w="588" h="586" extrusionOk="0">
                    <a:moveTo>
                      <a:pt x="295" y="0"/>
                    </a:moveTo>
                    <a:cubicBezTo>
                      <a:pt x="132" y="0"/>
                      <a:pt x="1" y="132"/>
                      <a:pt x="1" y="293"/>
                    </a:cubicBezTo>
                    <a:cubicBezTo>
                      <a:pt x="1" y="455"/>
                      <a:pt x="132" y="586"/>
                      <a:pt x="295" y="586"/>
                    </a:cubicBezTo>
                    <a:cubicBezTo>
                      <a:pt x="456" y="586"/>
                      <a:pt x="587" y="455"/>
                      <a:pt x="587" y="293"/>
                    </a:cubicBezTo>
                    <a:cubicBezTo>
                      <a:pt x="587" y="132"/>
                      <a:pt x="456" y="0"/>
                      <a:pt x="295"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6608" name="Google Shape;6608;p218"/>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6609" name="Google Shape;6609;p218"/>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matchingName="Title only 7">
  <p:cSld name="CUSTOM_19">
    <p:bg>
      <p:bgPr>
        <a:solidFill>
          <a:schemeClr val="dk2"/>
        </a:solidFill>
        <a:effectLst/>
      </p:bgPr>
    </p:bg>
    <p:spTree>
      <p:nvGrpSpPr>
        <p:cNvPr id="1" name="Shape 6610"/>
        <p:cNvGrpSpPr/>
        <p:nvPr/>
      </p:nvGrpSpPr>
      <p:grpSpPr>
        <a:xfrm>
          <a:off x="0" y="0"/>
          <a:ext cx="0" cy="0"/>
          <a:chOff x="0" y="0"/>
          <a:chExt cx="0" cy="0"/>
        </a:xfrm>
      </p:grpSpPr>
      <p:sp>
        <p:nvSpPr>
          <p:cNvPr id="6611" name="Google Shape;6611;p219"/>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6612" name="Google Shape;6612;p219"/>
          <p:cNvGrpSpPr/>
          <p:nvPr/>
        </p:nvGrpSpPr>
        <p:grpSpPr>
          <a:xfrm>
            <a:off x="-375662" y="153850"/>
            <a:ext cx="10340125" cy="6374061"/>
            <a:chOff x="-375662" y="153850"/>
            <a:chExt cx="10340125" cy="6374061"/>
          </a:xfrm>
        </p:grpSpPr>
        <p:sp>
          <p:nvSpPr>
            <p:cNvPr id="6613" name="Google Shape;6613;p219"/>
            <p:cNvSpPr/>
            <p:nvPr/>
          </p:nvSpPr>
          <p:spPr>
            <a:xfrm>
              <a:off x="-375662" y="992300"/>
              <a:ext cx="1833250" cy="550700"/>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4" name="Google Shape;6614;p219"/>
            <p:cNvSpPr/>
            <p:nvPr/>
          </p:nvSpPr>
          <p:spPr>
            <a:xfrm>
              <a:off x="8131213" y="153850"/>
              <a:ext cx="1833250" cy="550700"/>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15" name="Google Shape;6615;p219"/>
            <p:cNvSpPr/>
            <p:nvPr/>
          </p:nvSpPr>
          <p:spPr>
            <a:xfrm flipH="1">
              <a:off x="-159437" y="4686434"/>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chemeClr val="lt1"/>
                  </a:solidFill>
                  <a:latin typeface="Arial"/>
                  <a:ea typeface="Arial"/>
                  <a:cs typeface="Arial"/>
                  <a:sym typeface="Arial"/>
                </a:rPr>
                <a:t>      </a:t>
              </a:r>
              <a:endParaRPr sz="1400" b="0" i="0" u="none" strike="noStrike" cap="none">
                <a:solidFill>
                  <a:schemeClr val="lt1"/>
                </a:solidFill>
                <a:latin typeface="Arial"/>
                <a:ea typeface="Arial"/>
                <a:cs typeface="Arial"/>
                <a:sym typeface="Arial"/>
              </a:endParaRPr>
            </a:p>
          </p:txBody>
        </p:sp>
      </p:grpSp>
      <p:sp>
        <p:nvSpPr>
          <p:cNvPr id="6616" name="Google Shape;6616;p21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matchingName="Title only 8">
  <p:cSld name="CUSTOM_22">
    <p:bg>
      <p:bgPr>
        <a:solidFill>
          <a:schemeClr val="dk2"/>
        </a:solidFill>
        <a:effectLst/>
      </p:bgPr>
    </p:bg>
    <p:spTree>
      <p:nvGrpSpPr>
        <p:cNvPr id="1" name="Shape 6617"/>
        <p:cNvGrpSpPr/>
        <p:nvPr/>
      </p:nvGrpSpPr>
      <p:grpSpPr>
        <a:xfrm>
          <a:off x="0" y="0"/>
          <a:ext cx="0" cy="0"/>
          <a:chOff x="0" y="0"/>
          <a:chExt cx="0" cy="0"/>
        </a:xfrm>
      </p:grpSpPr>
      <p:sp>
        <p:nvSpPr>
          <p:cNvPr id="6618" name="Google Shape;6618;p220"/>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6619" name="Google Shape;6619;p220"/>
          <p:cNvSpPr/>
          <p:nvPr/>
        </p:nvSpPr>
        <p:spPr>
          <a:xfrm>
            <a:off x="-1799989" y="4592250"/>
            <a:ext cx="11066392" cy="789902"/>
          </a:xfrm>
          <a:custGeom>
            <a:avLst/>
            <a:gdLst/>
            <a:ahLst/>
            <a:cxnLst/>
            <a:rect l="l" t="t" r="r" b="b"/>
            <a:pathLst>
              <a:path w="31382" h="2240" extrusionOk="0">
                <a:moveTo>
                  <a:pt x="5306" y="362"/>
                </a:moveTo>
                <a:cubicBezTo>
                  <a:pt x="5306" y="362"/>
                  <a:pt x="5306" y="362"/>
                  <a:pt x="5306" y="362"/>
                </a:cubicBezTo>
                <a:lnTo>
                  <a:pt x="5306" y="362"/>
                </a:lnTo>
                <a:close/>
                <a:moveTo>
                  <a:pt x="21154" y="382"/>
                </a:moveTo>
                <a:lnTo>
                  <a:pt x="21154" y="382"/>
                </a:lnTo>
                <a:lnTo>
                  <a:pt x="21154" y="382"/>
                </a:lnTo>
                <a:close/>
                <a:moveTo>
                  <a:pt x="9922" y="459"/>
                </a:moveTo>
                <a:lnTo>
                  <a:pt x="9922" y="459"/>
                </a:lnTo>
                <a:lnTo>
                  <a:pt x="9922" y="459"/>
                </a:lnTo>
                <a:close/>
                <a:moveTo>
                  <a:pt x="10383" y="459"/>
                </a:moveTo>
                <a:cubicBezTo>
                  <a:pt x="10383" y="459"/>
                  <a:pt x="10383" y="459"/>
                  <a:pt x="10383" y="459"/>
                </a:cubicBezTo>
                <a:lnTo>
                  <a:pt x="10383" y="459"/>
                </a:lnTo>
                <a:close/>
                <a:moveTo>
                  <a:pt x="25736" y="459"/>
                </a:moveTo>
                <a:lnTo>
                  <a:pt x="25736" y="459"/>
                </a:lnTo>
                <a:lnTo>
                  <a:pt x="25736" y="459"/>
                </a:lnTo>
                <a:close/>
                <a:moveTo>
                  <a:pt x="1012" y="462"/>
                </a:moveTo>
                <a:cubicBezTo>
                  <a:pt x="1012" y="462"/>
                  <a:pt x="1012" y="462"/>
                  <a:pt x="1012" y="462"/>
                </a:cubicBezTo>
                <a:lnTo>
                  <a:pt x="1012" y="462"/>
                </a:lnTo>
                <a:close/>
                <a:moveTo>
                  <a:pt x="13473" y="710"/>
                </a:moveTo>
                <a:lnTo>
                  <a:pt x="13471" y="763"/>
                </a:lnTo>
                <a:lnTo>
                  <a:pt x="13471" y="763"/>
                </a:lnTo>
                <a:cubicBezTo>
                  <a:pt x="13470" y="744"/>
                  <a:pt x="13470" y="726"/>
                  <a:pt x="13473" y="710"/>
                </a:cubicBezTo>
                <a:close/>
                <a:moveTo>
                  <a:pt x="27015" y="986"/>
                </a:moveTo>
                <a:lnTo>
                  <a:pt x="27035" y="1048"/>
                </a:lnTo>
                <a:lnTo>
                  <a:pt x="26982" y="1132"/>
                </a:lnTo>
                <a:cubicBezTo>
                  <a:pt x="26999" y="1083"/>
                  <a:pt x="27009" y="1033"/>
                  <a:pt x="27015" y="986"/>
                </a:cubicBezTo>
                <a:close/>
                <a:moveTo>
                  <a:pt x="17719" y="376"/>
                </a:moveTo>
                <a:lnTo>
                  <a:pt x="17926" y="1411"/>
                </a:lnTo>
                <a:lnTo>
                  <a:pt x="17623" y="804"/>
                </a:lnTo>
                <a:cubicBezTo>
                  <a:pt x="17637" y="592"/>
                  <a:pt x="17704" y="417"/>
                  <a:pt x="17719" y="376"/>
                </a:cubicBezTo>
                <a:close/>
                <a:moveTo>
                  <a:pt x="4189" y="429"/>
                </a:moveTo>
                <a:lnTo>
                  <a:pt x="4388" y="1426"/>
                </a:lnTo>
                <a:lnTo>
                  <a:pt x="4096" y="841"/>
                </a:lnTo>
                <a:cubicBezTo>
                  <a:pt x="4110" y="639"/>
                  <a:pt x="4174" y="468"/>
                  <a:pt x="4189" y="429"/>
                </a:cubicBezTo>
                <a:close/>
                <a:moveTo>
                  <a:pt x="27307" y="1417"/>
                </a:moveTo>
                <a:lnTo>
                  <a:pt x="27328" y="1520"/>
                </a:lnTo>
                <a:lnTo>
                  <a:pt x="27277" y="1417"/>
                </a:lnTo>
                <a:close/>
                <a:moveTo>
                  <a:pt x="27520" y="1418"/>
                </a:moveTo>
                <a:lnTo>
                  <a:pt x="27520" y="1520"/>
                </a:lnTo>
                <a:lnTo>
                  <a:pt x="27479" y="1418"/>
                </a:lnTo>
                <a:close/>
                <a:moveTo>
                  <a:pt x="18451" y="1"/>
                </a:moveTo>
                <a:cubicBezTo>
                  <a:pt x="18442" y="1"/>
                  <a:pt x="18447" y="50"/>
                  <a:pt x="18475" y="164"/>
                </a:cubicBezTo>
                <a:lnTo>
                  <a:pt x="18491" y="234"/>
                </a:lnTo>
                <a:cubicBezTo>
                  <a:pt x="18597" y="774"/>
                  <a:pt x="18409" y="1417"/>
                  <a:pt x="18409" y="1417"/>
                </a:cubicBezTo>
                <a:lnTo>
                  <a:pt x="18201" y="304"/>
                </a:lnTo>
                <a:lnTo>
                  <a:pt x="18201" y="1409"/>
                </a:lnTo>
                <a:lnTo>
                  <a:pt x="17648" y="29"/>
                </a:lnTo>
                <a:lnTo>
                  <a:pt x="17648" y="29"/>
                </a:lnTo>
                <a:lnTo>
                  <a:pt x="17716" y="369"/>
                </a:lnTo>
                <a:cubicBezTo>
                  <a:pt x="17632" y="428"/>
                  <a:pt x="17571" y="521"/>
                  <a:pt x="17530" y="622"/>
                </a:cubicBezTo>
                <a:lnTo>
                  <a:pt x="17372" y="305"/>
                </a:lnTo>
                <a:lnTo>
                  <a:pt x="17496" y="720"/>
                </a:lnTo>
                <a:cubicBezTo>
                  <a:pt x="17434" y="926"/>
                  <a:pt x="17434" y="1132"/>
                  <a:pt x="17434" y="1132"/>
                </a:cubicBezTo>
                <a:lnTo>
                  <a:pt x="17428" y="838"/>
                </a:lnTo>
                <a:lnTo>
                  <a:pt x="17243" y="1132"/>
                </a:lnTo>
                <a:cubicBezTo>
                  <a:pt x="17311" y="930"/>
                  <a:pt x="17283" y="728"/>
                  <a:pt x="17261" y="627"/>
                </a:cubicBezTo>
                <a:lnTo>
                  <a:pt x="17261" y="627"/>
                </a:lnTo>
                <a:cubicBezTo>
                  <a:pt x="17279" y="828"/>
                  <a:pt x="17053" y="1132"/>
                  <a:pt x="17053" y="1132"/>
                </a:cubicBezTo>
                <a:cubicBezTo>
                  <a:pt x="17148" y="941"/>
                  <a:pt x="17053" y="558"/>
                  <a:pt x="17053" y="558"/>
                </a:cubicBezTo>
                <a:cubicBezTo>
                  <a:pt x="17053" y="845"/>
                  <a:pt x="16861" y="1132"/>
                  <a:pt x="16861" y="1132"/>
                </a:cubicBezTo>
                <a:cubicBezTo>
                  <a:pt x="16766" y="1132"/>
                  <a:pt x="16766" y="845"/>
                  <a:pt x="16766" y="845"/>
                </a:cubicBezTo>
                <a:lnTo>
                  <a:pt x="16670" y="1132"/>
                </a:lnTo>
                <a:cubicBezTo>
                  <a:pt x="16573" y="941"/>
                  <a:pt x="16766" y="558"/>
                  <a:pt x="16766" y="558"/>
                </a:cubicBezTo>
                <a:lnTo>
                  <a:pt x="16766" y="558"/>
                </a:lnTo>
                <a:cubicBezTo>
                  <a:pt x="16574" y="654"/>
                  <a:pt x="16479" y="1132"/>
                  <a:pt x="16479" y="1132"/>
                </a:cubicBezTo>
                <a:lnTo>
                  <a:pt x="16479" y="463"/>
                </a:lnTo>
                <a:cubicBezTo>
                  <a:pt x="16479" y="750"/>
                  <a:pt x="16287" y="1132"/>
                  <a:pt x="16287" y="1132"/>
                </a:cubicBezTo>
                <a:cubicBezTo>
                  <a:pt x="16364" y="753"/>
                  <a:pt x="16199" y="253"/>
                  <a:pt x="16175" y="253"/>
                </a:cubicBezTo>
                <a:cubicBezTo>
                  <a:pt x="16169" y="253"/>
                  <a:pt x="16172" y="288"/>
                  <a:pt x="16192" y="367"/>
                </a:cubicBezTo>
                <a:cubicBezTo>
                  <a:pt x="16195" y="382"/>
                  <a:pt x="16199" y="399"/>
                  <a:pt x="16202" y="414"/>
                </a:cubicBezTo>
                <a:cubicBezTo>
                  <a:pt x="16275" y="788"/>
                  <a:pt x="16144" y="1233"/>
                  <a:pt x="16144" y="1233"/>
                </a:cubicBezTo>
                <a:lnTo>
                  <a:pt x="15999" y="461"/>
                </a:lnTo>
                <a:lnTo>
                  <a:pt x="15999" y="1227"/>
                </a:lnTo>
                <a:lnTo>
                  <a:pt x="15769" y="461"/>
                </a:lnTo>
                <a:lnTo>
                  <a:pt x="15809" y="1227"/>
                </a:lnTo>
                <a:lnTo>
                  <a:pt x="15809" y="1227"/>
                </a:lnTo>
                <a:lnTo>
                  <a:pt x="15604" y="738"/>
                </a:lnTo>
                <a:lnTo>
                  <a:pt x="15584" y="973"/>
                </a:lnTo>
                <a:cubicBezTo>
                  <a:pt x="15534" y="643"/>
                  <a:pt x="15676" y="311"/>
                  <a:pt x="15676" y="311"/>
                </a:cubicBezTo>
                <a:lnTo>
                  <a:pt x="15676" y="311"/>
                </a:lnTo>
                <a:cubicBezTo>
                  <a:pt x="15390" y="501"/>
                  <a:pt x="15390" y="1075"/>
                  <a:pt x="15390" y="1075"/>
                </a:cubicBezTo>
                <a:lnTo>
                  <a:pt x="15383" y="782"/>
                </a:lnTo>
                <a:lnTo>
                  <a:pt x="15199" y="1075"/>
                </a:lnTo>
                <a:cubicBezTo>
                  <a:pt x="15267" y="873"/>
                  <a:pt x="15239" y="671"/>
                  <a:pt x="15216" y="571"/>
                </a:cubicBezTo>
                <a:lnTo>
                  <a:pt x="15216" y="571"/>
                </a:lnTo>
                <a:cubicBezTo>
                  <a:pt x="15235" y="772"/>
                  <a:pt x="15008" y="1075"/>
                  <a:pt x="15008" y="1075"/>
                </a:cubicBezTo>
                <a:cubicBezTo>
                  <a:pt x="15104" y="885"/>
                  <a:pt x="15008" y="501"/>
                  <a:pt x="15008" y="501"/>
                </a:cubicBezTo>
                <a:cubicBezTo>
                  <a:pt x="15008" y="788"/>
                  <a:pt x="14817" y="1075"/>
                  <a:pt x="14817" y="1075"/>
                </a:cubicBezTo>
                <a:cubicBezTo>
                  <a:pt x="14721" y="1075"/>
                  <a:pt x="14721" y="788"/>
                  <a:pt x="14721" y="788"/>
                </a:cubicBezTo>
                <a:lnTo>
                  <a:pt x="14625" y="1075"/>
                </a:lnTo>
                <a:cubicBezTo>
                  <a:pt x="14529" y="885"/>
                  <a:pt x="14721" y="501"/>
                  <a:pt x="14721" y="501"/>
                </a:cubicBezTo>
                <a:lnTo>
                  <a:pt x="14721" y="501"/>
                </a:lnTo>
                <a:cubicBezTo>
                  <a:pt x="14530" y="598"/>
                  <a:pt x="14434" y="1075"/>
                  <a:pt x="14434" y="1075"/>
                </a:cubicBezTo>
                <a:lnTo>
                  <a:pt x="14434" y="407"/>
                </a:lnTo>
                <a:cubicBezTo>
                  <a:pt x="14434" y="694"/>
                  <a:pt x="14243" y="1075"/>
                  <a:pt x="14243" y="1075"/>
                </a:cubicBezTo>
                <a:cubicBezTo>
                  <a:pt x="14319" y="697"/>
                  <a:pt x="14155" y="197"/>
                  <a:pt x="14131" y="197"/>
                </a:cubicBezTo>
                <a:cubicBezTo>
                  <a:pt x="14124" y="197"/>
                  <a:pt x="14128" y="231"/>
                  <a:pt x="14147" y="311"/>
                </a:cubicBezTo>
                <a:cubicBezTo>
                  <a:pt x="14150" y="326"/>
                  <a:pt x="14155" y="342"/>
                  <a:pt x="14158" y="358"/>
                </a:cubicBezTo>
                <a:cubicBezTo>
                  <a:pt x="14230" y="732"/>
                  <a:pt x="14099" y="1177"/>
                  <a:pt x="14099" y="1177"/>
                </a:cubicBezTo>
                <a:lnTo>
                  <a:pt x="13955" y="405"/>
                </a:lnTo>
                <a:lnTo>
                  <a:pt x="13955" y="1170"/>
                </a:lnTo>
                <a:lnTo>
                  <a:pt x="13571" y="214"/>
                </a:lnTo>
                <a:lnTo>
                  <a:pt x="13571" y="214"/>
                </a:lnTo>
                <a:lnTo>
                  <a:pt x="13763" y="1170"/>
                </a:lnTo>
                <a:lnTo>
                  <a:pt x="13763" y="1170"/>
                </a:lnTo>
                <a:lnTo>
                  <a:pt x="13487" y="620"/>
                </a:lnTo>
                <a:cubicBezTo>
                  <a:pt x="13515" y="500"/>
                  <a:pt x="13550" y="418"/>
                  <a:pt x="13550" y="418"/>
                </a:cubicBezTo>
                <a:lnTo>
                  <a:pt x="13550" y="418"/>
                </a:lnTo>
                <a:cubicBezTo>
                  <a:pt x="13508" y="446"/>
                  <a:pt x="13471" y="484"/>
                  <a:pt x="13441" y="527"/>
                </a:cubicBezTo>
                <a:lnTo>
                  <a:pt x="13380" y="405"/>
                </a:lnTo>
                <a:lnTo>
                  <a:pt x="13380" y="405"/>
                </a:lnTo>
                <a:lnTo>
                  <a:pt x="13425" y="552"/>
                </a:lnTo>
                <a:cubicBezTo>
                  <a:pt x="13274" y="788"/>
                  <a:pt x="13274" y="1155"/>
                  <a:pt x="13274" y="1155"/>
                </a:cubicBezTo>
                <a:lnTo>
                  <a:pt x="13268" y="873"/>
                </a:lnTo>
                <a:lnTo>
                  <a:pt x="13090" y="1155"/>
                </a:lnTo>
                <a:cubicBezTo>
                  <a:pt x="13155" y="960"/>
                  <a:pt x="13129" y="767"/>
                  <a:pt x="13107" y="669"/>
                </a:cubicBezTo>
                <a:lnTo>
                  <a:pt x="13107" y="669"/>
                </a:lnTo>
                <a:cubicBezTo>
                  <a:pt x="13125" y="863"/>
                  <a:pt x="12905" y="1155"/>
                  <a:pt x="12905" y="1155"/>
                </a:cubicBezTo>
                <a:cubicBezTo>
                  <a:pt x="12998" y="971"/>
                  <a:pt x="12905" y="603"/>
                  <a:pt x="12905" y="603"/>
                </a:cubicBezTo>
                <a:cubicBezTo>
                  <a:pt x="12905" y="878"/>
                  <a:pt x="12721" y="1155"/>
                  <a:pt x="12721" y="1155"/>
                </a:cubicBezTo>
                <a:cubicBezTo>
                  <a:pt x="12629" y="1155"/>
                  <a:pt x="12629" y="879"/>
                  <a:pt x="12629" y="879"/>
                </a:cubicBezTo>
                <a:lnTo>
                  <a:pt x="12536" y="1155"/>
                </a:lnTo>
                <a:cubicBezTo>
                  <a:pt x="12444" y="971"/>
                  <a:pt x="12629" y="603"/>
                  <a:pt x="12629" y="603"/>
                </a:cubicBezTo>
                <a:lnTo>
                  <a:pt x="12629" y="603"/>
                </a:lnTo>
                <a:cubicBezTo>
                  <a:pt x="12444" y="695"/>
                  <a:pt x="12354" y="1155"/>
                  <a:pt x="12354" y="1155"/>
                </a:cubicBezTo>
                <a:lnTo>
                  <a:pt x="12354" y="511"/>
                </a:lnTo>
                <a:cubicBezTo>
                  <a:pt x="12354" y="787"/>
                  <a:pt x="12169" y="1155"/>
                  <a:pt x="12169" y="1155"/>
                </a:cubicBezTo>
                <a:cubicBezTo>
                  <a:pt x="12243" y="790"/>
                  <a:pt x="12084" y="310"/>
                  <a:pt x="12061" y="310"/>
                </a:cubicBezTo>
                <a:cubicBezTo>
                  <a:pt x="12055" y="310"/>
                  <a:pt x="12058" y="343"/>
                  <a:pt x="12077" y="419"/>
                </a:cubicBezTo>
                <a:cubicBezTo>
                  <a:pt x="12080" y="435"/>
                  <a:pt x="12084" y="450"/>
                  <a:pt x="12087" y="465"/>
                </a:cubicBezTo>
                <a:cubicBezTo>
                  <a:pt x="12157" y="825"/>
                  <a:pt x="12032" y="1253"/>
                  <a:pt x="12032" y="1253"/>
                </a:cubicBezTo>
                <a:lnTo>
                  <a:pt x="11893" y="511"/>
                </a:lnTo>
                <a:lnTo>
                  <a:pt x="11893" y="1247"/>
                </a:lnTo>
                <a:lnTo>
                  <a:pt x="11670" y="511"/>
                </a:lnTo>
                <a:lnTo>
                  <a:pt x="11708" y="1247"/>
                </a:lnTo>
                <a:lnTo>
                  <a:pt x="11510" y="778"/>
                </a:lnTo>
                <a:lnTo>
                  <a:pt x="11491" y="1003"/>
                </a:lnTo>
                <a:cubicBezTo>
                  <a:pt x="11444" y="686"/>
                  <a:pt x="11580" y="367"/>
                  <a:pt x="11580" y="367"/>
                </a:cubicBezTo>
                <a:lnTo>
                  <a:pt x="11580" y="367"/>
                </a:lnTo>
                <a:cubicBezTo>
                  <a:pt x="11304" y="551"/>
                  <a:pt x="11304" y="1102"/>
                  <a:pt x="11304" y="1102"/>
                </a:cubicBezTo>
                <a:lnTo>
                  <a:pt x="11298" y="820"/>
                </a:lnTo>
                <a:lnTo>
                  <a:pt x="11120" y="1102"/>
                </a:lnTo>
                <a:cubicBezTo>
                  <a:pt x="11184" y="907"/>
                  <a:pt x="11158" y="714"/>
                  <a:pt x="11136" y="617"/>
                </a:cubicBezTo>
                <a:lnTo>
                  <a:pt x="11136" y="617"/>
                </a:lnTo>
                <a:cubicBezTo>
                  <a:pt x="11155" y="810"/>
                  <a:pt x="10936" y="1102"/>
                  <a:pt x="10936" y="1102"/>
                </a:cubicBezTo>
                <a:cubicBezTo>
                  <a:pt x="11028" y="917"/>
                  <a:pt x="10936" y="550"/>
                  <a:pt x="10936" y="550"/>
                </a:cubicBezTo>
                <a:cubicBezTo>
                  <a:pt x="10936" y="825"/>
                  <a:pt x="10751" y="1102"/>
                  <a:pt x="10751" y="1102"/>
                </a:cubicBezTo>
                <a:cubicBezTo>
                  <a:pt x="10659" y="1102"/>
                  <a:pt x="10659" y="827"/>
                  <a:pt x="10659" y="827"/>
                </a:cubicBezTo>
                <a:lnTo>
                  <a:pt x="10567" y="1102"/>
                </a:lnTo>
                <a:cubicBezTo>
                  <a:pt x="10474" y="917"/>
                  <a:pt x="10659" y="550"/>
                  <a:pt x="10659" y="550"/>
                </a:cubicBezTo>
                <a:lnTo>
                  <a:pt x="10659" y="550"/>
                </a:lnTo>
                <a:cubicBezTo>
                  <a:pt x="10474" y="643"/>
                  <a:pt x="10383" y="1102"/>
                  <a:pt x="10383" y="1102"/>
                </a:cubicBezTo>
                <a:lnTo>
                  <a:pt x="10383" y="459"/>
                </a:lnTo>
                <a:cubicBezTo>
                  <a:pt x="10383" y="735"/>
                  <a:pt x="10199" y="1102"/>
                  <a:pt x="10199" y="1102"/>
                </a:cubicBezTo>
                <a:cubicBezTo>
                  <a:pt x="10272" y="738"/>
                  <a:pt x="10113" y="258"/>
                  <a:pt x="10090" y="258"/>
                </a:cubicBezTo>
                <a:cubicBezTo>
                  <a:pt x="10084" y="258"/>
                  <a:pt x="10087" y="291"/>
                  <a:pt x="10106" y="367"/>
                </a:cubicBezTo>
                <a:cubicBezTo>
                  <a:pt x="10111" y="382"/>
                  <a:pt x="10115" y="398"/>
                  <a:pt x="10117" y="413"/>
                </a:cubicBezTo>
                <a:cubicBezTo>
                  <a:pt x="10187" y="773"/>
                  <a:pt x="10061" y="1201"/>
                  <a:pt x="10061" y="1201"/>
                </a:cubicBezTo>
                <a:lnTo>
                  <a:pt x="9922" y="459"/>
                </a:lnTo>
                <a:lnTo>
                  <a:pt x="9922" y="1194"/>
                </a:lnTo>
                <a:lnTo>
                  <a:pt x="9749" y="762"/>
                </a:lnTo>
                <a:cubicBezTo>
                  <a:pt x="9789" y="500"/>
                  <a:pt x="9872" y="306"/>
                  <a:pt x="9872" y="305"/>
                </a:cubicBezTo>
                <a:lnTo>
                  <a:pt x="9872" y="305"/>
                </a:lnTo>
                <a:cubicBezTo>
                  <a:pt x="9784" y="364"/>
                  <a:pt x="9716" y="449"/>
                  <a:pt x="9662" y="545"/>
                </a:cubicBezTo>
                <a:lnTo>
                  <a:pt x="9554" y="276"/>
                </a:lnTo>
                <a:lnTo>
                  <a:pt x="9554" y="276"/>
                </a:lnTo>
                <a:lnTo>
                  <a:pt x="9624" y="622"/>
                </a:lnTo>
                <a:cubicBezTo>
                  <a:pt x="9594" y="688"/>
                  <a:pt x="9571" y="755"/>
                  <a:pt x="9552" y="822"/>
                </a:cubicBezTo>
                <a:lnTo>
                  <a:pt x="9372" y="459"/>
                </a:lnTo>
                <a:lnTo>
                  <a:pt x="9520" y="955"/>
                </a:lnTo>
                <a:cubicBezTo>
                  <a:pt x="9474" y="1180"/>
                  <a:pt x="9474" y="1367"/>
                  <a:pt x="9474" y="1367"/>
                </a:cubicBezTo>
                <a:lnTo>
                  <a:pt x="9465" y="960"/>
                </a:lnTo>
                <a:lnTo>
                  <a:pt x="9209" y="1367"/>
                </a:lnTo>
                <a:cubicBezTo>
                  <a:pt x="9301" y="1091"/>
                  <a:pt x="9265" y="814"/>
                  <a:pt x="9234" y="670"/>
                </a:cubicBezTo>
                <a:lnTo>
                  <a:pt x="9234" y="670"/>
                </a:lnTo>
                <a:cubicBezTo>
                  <a:pt x="9255" y="950"/>
                  <a:pt x="8943" y="1367"/>
                  <a:pt x="8943" y="1367"/>
                </a:cubicBezTo>
                <a:cubicBezTo>
                  <a:pt x="9076" y="1103"/>
                  <a:pt x="8943" y="571"/>
                  <a:pt x="8943" y="571"/>
                </a:cubicBezTo>
                <a:cubicBezTo>
                  <a:pt x="8943" y="970"/>
                  <a:pt x="8678" y="1367"/>
                  <a:pt x="8678" y="1367"/>
                </a:cubicBezTo>
                <a:cubicBezTo>
                  <a:pt x="8545" y="1367"/>
                  <a:pt x="8545" y="970"/>
                  <a:pt x="8545" y="970"/>
                </a:cubicBezTo>
                <a:lnTo>
                  <a:pt x="8411" y="1367"/>
                </a:lnTo>
                <a:cubicBezTo>
                  <a:pt x="8278" y="1103"/>
                  <a:pt x="8545" y="571"/>
                  <a:pt x="8545" y="571"/>
                </a:cubicBezTo>
                <a:lnTo>
                  <a:pt x="8545" y="571"/>
                </a:lnTo>
                <a:cubicBezTo>
                  <a:pt x="8280" y="704"/>
                  <a:pt x="8147" y="1367"/>
                  <a:pt x="8147" y="1367"/>
                </a:cubicBezTo>
                <a:lnTo>
                  <a:pt x="8147" y="438"/>
                </a:lnTo>
                <a:cubicBezTo>
                  <a:pt x="8147" y="836"/>
                  <a:pt x="7882" y="1367"/>
                  <a:pt x="7882" y="1367"/>
                </a:cubicBezTo>
                <a:cubicBezTo>
                  <a:pt x="7987" y="842"/>
                  <a:pt x="7758" y="148"/>
                  <a:pt x="7725" y="148"/>
                </a:cubicBezTo>
                <a:cubicBezTo>
                  <a:pt x="7716" y="148"/>
                  <a:pt x="7721" y="195"/>
                  <a:pt x="7748" y="305"/>
                </a:cubicBezTo>
                <a:cubicBezTo>
                  <a:pt x="7753" y="327"/>
                  <a:pt x="7759" y="350"/>
                  <a:pt x="7763" y="372"/>
                </a:cubicBezTo>
                <a:cubicBezTo>
                  <a:pt x="7865" y="891"/>
                  <a:pt x="7683" y="1510"/>
                  <a:pt x="7683" y="1510"/>
                </a:cubicBezTo>
                <a:lnTo>
                  <a:pt x="7482" y="439"/>
                </a:lnTo>
                <a:lnTo>
                  <a:pt x="7482" y="1500"/>
                </a:lnTo>
                <a:lnTo>
                  <a:pt x="7161" y="439"/>
                </a:lnTo>
                <a:lnTo>
                  <a:pt x="7215" y="1500"/>
                </a:lnTo>
                <a:lnTo>
                  <a:pt x="6930" y="823"/>
                </a:lnTo>
                <a:lnTo>
                  <a:pt x="6904" y="1150"/>
                </a:lnTo>
                <a:cubicBezTo>
                  <a:pt x="6835" y="691"/>
                  <a:pt x="7032" y="230"/>
                  <a:pt x="7032" y="230"/>
                </a:cubicBezTo>
                <a:lnTo>
                  <a:pt x="7032" y="230"/>
                </a:lnTo>
                <a:cubicBezTo>
                  <a:pt x="6633" y="495"/>
                  <a:pt x="6633" y="1292"/>
                  <a:pt x="6633" y="1292"/>
                </a:cubicBezTo>
                <a:lnTo>
                  <a:pt x="6625" y="885"/>
                </a:lnTo>
                <a:lnTo>
                  <a:pt x="6369" y="1292"/>
                </a:lnTo>
                <a:cubicBezTo>
                  <a:pt x="6461" y="1016"/>
                  <a:pt x="6425" y="739"/>
                  <a:pt x="6394" y="596"/>
                </a:cubicBezTo>
                <a:lnTo>
                  <a:pt x="6394" y="596"/>
                </a:lnTo>
                <a:cubicBezTo>
                  <a:pt x="6415" y="874"/>
                  <a:pt x="6103" y="1292"/>
                  <a:pt x="6103" y="1292"/>
                </a:cubicBezTo>
                <a:cubicBezTo>
                  <a:pt x="6237" y="1027"/>
                  <a:pt x="6103" y="495"/>
                  <a:pt x="6103" y="495"/>
                </a:cubicBezTo>
                <a:cubicBezTo>
                  <a:pt x="6103" y="894"/>
                  <a:pt x="5838" y="1292"/>
                  <a:pt x="5838" y="1292"/>
                </a:cubicBezTo>
                <a:cubicBezTo>
                  <a:pt x="5705" y="1292"/>
                  <a:pt x="5705" y="894"/>
                  <a:pt x="5705" y="894"/>
                </a:cubicBezTo>
                <a:lnTo>
                  <a:pt x="5572" y="1292"/>
                </a:lnTo>
                <a:cubicBezTo>
                  <a:pt x="5438" y="1027"/>
                  <a:pt x="5705" y="495"/>
                  <a:pt x="5705" y="495"/>
                </a:cubicBezTo>
                <a:lnTo>
                  <a:pt x="5705" y="495"/>
                </a:lnTo>
                <a:cubicBezTo>
                  <a:pt x="5439" y="628"/>
                  <a:pt x="5306" y="1292"/>
                  <a:pt x="5306" y="1292"/>
                </a:cubicBezTo>
                <a:lnTo>
                  <a:pt x="5306" y="362"/>
                </a:lnTo>
                <a:cubicBezTo>
                  <a:pt x="5306" y="761"/>
                  <a:pt x="5042" y="1292"/>
                  <a:pt x="5042" y="1292"/>
                </a:cubicBezTo>
                <a:cubicBezTo>
                  <a:pt x="5147" y="766"/>
                  <a:pt x="4919" y="72"/>
                  <a:pt x="4885" y="72"/>
                </a:cubicBezTo>
                <a:cubicBezTo>
                  <a:pt x="4876" y="72"/>
                  <a:pt x="4881" y="120"/>
                  <a:pt x="4908" y="230"/>
                </a:cubicBezTo>
                <a:cubicBezTo>
                  <a:pt x="4914" y="252"/>
                  <a:pt x="4919" y="274"/>
                  <a:pt x="4922" y="296"/>
                </a:cubicBezTo>
                <a:cubicBezTo>
                  <a:pt x="5024" y="816"/>
                  <a:pt x="4843" y="1434"/>
                  <a:pt x="4843" y="1434"/>
                </a:cubicBezTo>
                <a:lnTo>
                  <a:pt x="4642" y="363"/>
                </a:lnTo>
                <a:lnTo>
                  <a:pt x="4642" y="1426"/>
                </a:lnTo>
                <a:lnTo>
                  <a:pt x="4110" y="96"/>
                </a:lnTo>
                <a:lnTo>
                  <a:pt x="4176" y="424"/>
                </a:lnTo>
                <a:cubicBezTo>
                  <a:pt x="4094" y="481"/>
                  <a:pt x="4035" y="570"/>
                  <a:pt x="3996" y="667"/>
                </a:cubicBezTo>
                <a:lnTo>
                  <a:pt x="3844" y="362"/>
                </a:lnTo>
                <a:lnTo>
                  <a:pt x="3963" y="761"/>
                </a:lnTo>
                <a:cubicBezTo>
                  <a:pt x="3904" y="959"/>
                  <a:pt x="3904" y="1157"/>
                  <a:pt x="3904" y="1157"/>
                </a:cubicBezTo>
                <a:lnTo>
                  <a:pt x="3897" y="875"/>
                </a:lnTo>
                <a:lnTo>
                  <a:pt x="3720" y="1157"/>
                </a:lnTo>
                <a:cubicBezTo>
                  <a:pt x="3784" y="962"/>
                  <a:pt x="3758" y="770"/>
                  <a:pt x="3736" y="672"/>
                </a:cubicBezTo>
                <a:lnTo>
                  <a:pt x="3736" y="672"/>
                </a:lnTo>
                <a:cubicBezTo>
                  <a:pt x="3753" y="865"/>
                  <a:pt x="3535" y="1157"/>
                  <a:pt x="3535" y="1157"/>
                </a:cubicBezTo>
                <a:cubicBezTo>
                  <a:pt x="3627" y="973"/>
                  <a:pt x="3535" y="606"/>
                  <a:pt x="3535" y="606"/>
                </a:cubicBezTo>
                <a:cubicBezTo>
                  <a:pt x="3535" y="880"/>
                  <a:pt x="3351" y="1157"/>
                  <a:pt x="3351" y="1157"/>
                </a:cubicBezTo>
                <a:cubicBezTo>
                  <a:pt x="3258" y="1157"/>
                  <a:pt x="3258" y="882"/>
                  <a:pt x="3258" y="882"/>
                </a:cubicBezTo>
                <a:lnTo>
                  <a:pt x="3166" y="1157"/>
                </a:lnTo>
                <a:cubicBezTo>
                  <a:pt x="3074" y="973"/>
                  <a:pt x="3258" y="606"/>
                  <a:pt x="3258" y="606"/>
                </a:cubicBezTo>
                <a:lnTo>
                  <a:pt x="3258" y="606"/>
                </a:lnTo>
                <a:cubicBezTo>
                  <a:pt x="3074" y="698"/>
                  <a:pt x="2983" y="1157"/>
                  <a:pt x="2983" y="1157"/>
                </a:cubicBezTo>
                <a:lnTo>
                  <a:pt x="2983" y="515"/>
                </a:lnTo>
                <a:cubicBezTo>
                  <a:pt x="2983" y="790"/>
                  <a:pt x="2798" y="1157"/>
                  <a:pt x="2798" y="1157"/>
                </a:cubicBezTo>
                <a:cubicBezTo>
                  <a:pt x="2871" y="793"/>
                  <a:pt x="2713" y="313"/>
                  <a:pt x="2690" y="313"/>
                </a:cubicBezTo>
                <a:cubicBezTo>
                  <a:pt x="2684" y="313"/>
                  <a:pt x="2687" y="346"/>
                  <a:pt x="2706" y="422"/>
                </a:cubicBezTo>
                <a:cubicBezTo>
                  <a:pt x="2710" y="438"/>
                  <a:pt x="2713" y="453"/>
                  <a:pt x="2716" y="468"/>
                </a:cubicBezTo>
                <a:cubicBezTo>
                  <a:pt x="2787" y="828"/>
                  <a:pt x="2661" y="1257"/>
                  <a:pt x="2661" y="1257"/>
                </a:cubicBezTo>
                <a:lnTo>
                  <a:pt x="2522" y="515"/>
                </a:lnTo>
                <a:lnTo>
                  <a:pt x="2522" y="1249"/>
                </a:lnTo>
                <a:lnTo>
                  <a:pt x="2300" y="515"/>
                </a:lnTo>
                <a:lnTo>
                  <a:pt x="2337" y="1249"/>
                </a:lnTo>
                <a:lnTo>
                  <a:pt x="2139" y="781"/>
                </a:lnTo>
                <a:lnTo>
                  <a:pt x="2121" y="1006"/>
                </a:lnTo>
                <a:cubicBezTo>
                  <a:pt x="2073" y="689"/>
                  <a:pt x="2209" y="370"/>
                  <a:pt x="2209" y="370"/>
                </a:cubicBezTo>
                <a:lnTo>
                  <a:pt x="2209" y="370"/>
                </a:lnTo>
                <a:cubicBezTo>
                  <a:pt x="1933" y="555"/>
                  <a:pt x="1933" y="1105"/>
                  <a:pt x="1933" y="1105"/>
                </a:cubicBezTo>
                <a:lnTo>
                  <a:pt x="1927" y="823"/>
                </a:lnTo>
                <a:lnTo>
                  <a:pt x="1749" y="1105"/>
                </a:lnTo>
                <a:cubicBezTo>
                  <a:pt x="1814" y="910"/>
                  <a:pt x="1788" y="716"/>
                  <a:pt x="1765" y="619"/>
                </a:cubicBezTo>
                <a:lnTo>
                  <a:pt x="1765" y="619"/>
                </a:lnTo>
                <a:cubicBezTo>
                  <a:pt x="1784" y="813"/>
                  <a:pt x="1564" y="1105"/>
                  <a:pt x="1564" y="1105"/>
                </a:cubicBezTo>
                <a:cubicBezTo>
                  <a:pt x="1657" y="920"/>
                  <a:pt x="1564" y="552"/>
                  <a:pt x="1564" y="552"/>
                </a:cubicBezTo>
                <a:cubicBezTo>
                  <a:pt x="1564" y="828"/>
                  <a:pt x="1380" y="1105"/>
                  <a:pt x="1380" y="1105"/>
                </a:cubicBezTo>
                <a:cubicBezTo>
                  <a:pt x="1288" y="1105"/>
                  <a:pt x="1288" y="829"/>
                  <a:pt x="1288" y="829"/>
                </a:cubicBezTo>
                <a:lnTo>
                  <a:pt x="1195" y="1105"/>
                </a:lnTo>
                <a:cubicBezTo>
                  <a:pt x="1103" y="920"/>
                  <a:pt x="1288" y="553"/>
                  <a:pt x="1288" y="552"/>
                </a:cubicBezTo>
                <a:lnTo>
                  <a:pt x="1288" y="552"/>
                </a:lnTo>
                <a:cubicBezTo>
                  <a:pt x="1103" y="645"/>
                  <a:pt x="1012" y="1105"/>
                  <a:pt x="1012" y="1105"/>
                </a:cubicBezTo>
                <a:lnTo>
                  <a:pt x="1012" y="462"/>
                </a:lnTo>
                <a:cubicBezTo>
                  <a:pt x="1012" y="737"/>
                  <a:pt x="828" y="1105"/>
                  <a:pt x="828" y="1105"/>
                </a:cubicBezTo>
                <a:cubicBezTo>
                  <a:pt x="901" y="740"/>
                  <a:pt x="742" y="261"/>
                  <a:pt x="719" y="261"/>
                </a:cubicBezTo>
                <a:cubicBezTo>
                  <a:pt x="713" y="261"/>
                  <a:pt x="716" y="294"/>
                  <a:pt x="735" y="370"/>
                </a:cubicBezTo>
                <a:cubicBezTo>
                  <a:pt x="739" y="385"/>
                  <a:pt x="743" y="401"/>
                  <a:pt x="746" y="416"/>
                </a:cubicBezTo>
                <a:cubicBezTo>
                  <a:pt x="816" y="776"/>
                  <a:pt x="691" y="1203"/>
                  <a:pt x="691" y="1203"/>
                </a:cubicBezTo>
                <a:lnTo>
                  <a:pt x="551" y="462"/>
                </a:lnTo>
                <a:lnTo>
                  <a:pt x="551" y="1197"/>
                </a:lnTo>
                <a:lnTo>
                  <a:pt x="184" y="278"/>
                </a:lnTo>
                <a:lnTo>
                  <a:pt x="368" y="1197"/>
                </a:lnTo>
                <a:lnTo>
                  <a:pt x="0" y="462"/>
                </a:lnTo>
                <a:lnTo>
                  <a:pt x="0" y="462"/>
                </a:lnTo>
                <a:lnTo>
                  <a:pt x="257" y="1931"/>
                </a:lnTo>
                <a:lnTo>
                  <a:pt x="2137" y="1836"/>
                </a:lnTo>
                <a:lnTo>
                  <a:pt x="4234" y="1693"/>
                </a:lnTo>
                <a:lnTo>
                  <a:pt x="6871" y="1693"/>
                </a:lnTo>
                <a:lnTo>
                  <a:pt x="6866" y="1748"/>
                </a:lnTo>
                <a:lnTo>
                  <a:pt x="10015" y="1770"/>
                </a:lnTo>
                <a:cubicBezTo>
                  <a:pt x="10006" y="1761"/>
                  <a:pt x="10004" y="1757"/>
                  <a:pt x="10006" y="1757"/>
                </a:cubicBezTo>
                <a:cubicBezTo>
                  <a:pt x="10034" y="1757"/>
                  <a:pt x="10679" y="2239"/>
                  <a:pt x="10778" y="2239"/>
                </a:cubicBezTo>
                <a:cubicBezTo>
                  <a:pt x="10788" y="2239"/>
                  <a:pt x="10793" y="2234"/>
                  <a:pt x="10789" y="2221"/>
                </a:cubicBezTo>
                <a:lnTo>
                  <a:pt x="14020" y="1690"/>
                </a:lnTo>
                <a:cubicBezTo>
                  <a:pt x="14007" y="1677"/>
                  <a:pt x="13994" y="1663"/>
                  <a:pt x="13980" y="1648"/>
                </a:cubicBezTo>
                <a:lnTo>
                  <a:pt x="13980" y="1648"/>
                </a:lnTo>
                <a:lnTo>
                  <a:pt x="17788" y="1689"/>
                </a:lnTo>
                <a:lnTo>
                  <a:pt x="20508" y="1689"/>
                </a:lnTo>
                <a:lnTo>
                  <a:pt x="20502" y="1746"/>
                </a:lnTo>
                <a:lnTo>
                  <a:pt x="23779" y="1770"/>
                </a:lnTo>
                <a:cubicBezTo>
                  <a:pt x="23721" y="1713"/>
                  <a:pt x="24526" y="1698"/>
                  <a:pt x="25373" y="1698"/>
                </a:cubicBezTo>
                <a:cubicBezTo>
                  <a:pt x="26278" y="1698"/>
                  <a:pt x="27232" y="1715"/>
                  <a:pt x="27232" y="1715"/>
                </a:cubicBezTo>
                <a:lnTo>
                  <a:pt x="31381" y="1767"/>
                </a:lnTo>
                <a:cubicBezTo>
                  <a:pt x="30998" y="1385"/>
                  <a:pt x="31285" y="716"/>
                  <a:pt x="31285" y="715"/>
                </a:cubicBezTo>
                <a:lnTo>
                  <a:pt x="31285" y="715"/>
                </a:lnTo>
                <a:cubicBezTo>
                  <a:pt x="30998" y="906"/>
                  <a:pt x="30998" y="1480"/>
                  <a:pt x="30998" y="1480"/>
                </a:cubicBezTo>
                <a:lnTo>
                  <a:pt x="30992" y="1187"/>
                </a:lnTo>
                <a:lnTo>
                  <a:pt x="30807" y="1480"/>
                </a:lnTo>
                <a:cubicBezTo>
                  <a:pt x="30875" y="1278"/>
                  <a:pt x="30847" y="1077"/>
                  <a:pt x="30825" y="976"/>
                </a:cubicBezTo>
                <a:lnTo>
                  <a:pt x="30825" y="976"/>
                </a:lnTo>
                <a:cubicBezTo>
                  <a:pt x="30843" y="1177"/>
                  <a:pt x="30617" y="1480"/>
                  <a:pt x="30617" y="1480"/>
                </a:cubicBezTo>
                <a:cubicBezTo>
                  <a:pt x="30712" y="1289"/>
                  <a:pt x="30617" y="906"/>
                  <a:pt x="30617" y="906"/>
                </a:cubicBezTo>
                <a:cubicBezTo>
                  <a:pt x="30617" y="1193"/>
                  <a:pt x="30425" y="1480"/>
                  <a:pt x="30425" y="1480"/>
                </a:cubicBezTo>
                <a:cubicBezTo>
                  <a:pt x="30330" y="1480"/>
                  <a:pt x="30330" y="1193"/>
                  <a:pt x="30330" y="1193"/>
                </a:cubicBezTo>
                <a:lnTo>
                  <a:pt x="30233" y="1480"/>
                </a:lnTo>
                <a:cubicBezTo>
                  <a:pt x="30137" y="1289"/>
                  <a:pt x="30330" y="906"/>
                  <a:pt x="30330" y="906"/>
                </a:cubicBezTo>
                <a:lnTo>
                  <a:pt x="30330" y="906"/>
                </a:lnTo>
                <a:cubicBezTo>
                  <a:pt x="30138" y="1002"/>
                  <a:pt x="30043" y="1480"/>
                  <a:pt x="30043" y="1480"/>
                </a:cubicBezTo>
                <a:lnTo>
                  <a:pt x="30043" y="812"/>
                </a:lnTo>
                <a:cubicBezTo>
                  <a:pt x="30043" y="1099"/>
                  <a:pt x="29851" y="1480"/>
                  <a:pt x="29851" y="1480"/>
                </a:cubicBezTo>
                <a:cubicBezTo>
                  <a:pt x="29927" y="1101"/>
                  <a:pt x="29763" y="602"/>
                  <a:pt x="29739" y="602"/>
                </a:cubicBezTo>
                <a:cubicBezTo>
                  <a:pt x="29733" y="602"/>
                  <a:pt x="29736" y="636"/>
                  <a:pt x="29756" y="715"/>
                </a:cubicBezTo>
                <a:cubicBezTo>
                  <a:pt x="29759" y="731"/>
                  <a:pt x="29763" y="747"/>
                  <a:pt x="29766" y="763"/>
                </a:cubicBezTo>
                <a:cubicBezTo>
                  <a:pt x="29839" y="1137"/>
                  <a:pt x="29708" y="1581"/>
                  <a:pt x="29708" y="1581"/>
                </a:cubicBezTo>
                <a:lnTo>
                  <a:pt x="29563" y="811"/>
                </a:lnTo>
                <a:lnTo>
                  <a:pt x="29563" y="1575"/>
                </a:lnTo>
                <a:lnTo>
                  <a:pt x="29333" y="811"/>
                </a:lnTo>
                <a:lnTo>
                  <a:pt x="29373" y="1575"/>
                </a:lnTo>
                <a:lnTo>
                  <a:pt x="29168" y="1087"/>
                </a:lnTo>
                <a:lnTo>
                  <a:pt x="29148" y="1321"/>
                </a:lnTo>
                <a:cubicBezTo>
                  <a:pt x="29098" y="991"/>
                  <a:pt x="29240" y="659"/>
                  <a:pt x="29240" y="659"/>
                </a:cubicBezTo>
                <a:lnTo>
                  <a:pt x="29240" y="659"/>
                </a:lnTo>
                <a:cubicBezTo>
                  <a:pt x="28953" y="850"/>
                  <a:pt x="28953" y="1424"/>
                  <a:pt x="28953" y="1424"/>
                </a:cubicBezTo>
                <a:lnTo>
                  <a:pt x="28947" y="1130"/>
                </a:lnTo>
                <a:lnTo>
                  <a:pt x="28763" y="1424"/>
                </a:lnTo>
                <a:cubicBezTo>
                  <a:pt x="28830" y="1222"/>
                  <a:pt x="28803" y="1021"/>
                  <a:pt x="28780" y="919"/>
                </a:cubicBezTo>
                <a:lnTo>
                  <a:pt x="28780" y="919"/>
                </a:lnTo>
                <a:cubicBezTo>
                  <a:pt x="28799" y="1120"/>
                  <a:pt x="28572" y="1424"/>
                  <a:pt x="28572" y="1424"/>
                </a:cubicBezTo>
                <a:cubicBezTo>
                  <a:pt x="28667" y="1233"/>
                  <a:pt x="28572" y="850"/>
                  <a:pt x="28572" y="850"/>
                </a:cubicBezTo>
                <a:cubicBezTo>
                  <a:pt x="28572" y="1137"/>
                  <a:pt x="28380" y="1424"/>
                  <a:pt x="28380" y="1424"/>
                </a:cubicBezTo>
                <a:cubicBezTo>
                  <a:pt x="28285" y="1424"/>
                  <a:pt x="28285" y="1137"/>
                  <a:pt x="28285" y="1137"/>
                </a:cubicBezTo>
                <a:lnTo>
                  <a:pt x="28189" y="1424"/>
                </a:lnTo>
                <a:cubicBezTo>
                  <a:pt x="28092" y="1233"/>
                  <a:pt x="28285" y="850"/>
                  <a:pt x="28285" y="850"/>
                </a:cubicBezTo>
                <a:lnTo>
                  <a:pt x="28285" y="850"/>
                </a:lnTo>
                <a:cubicBezTo>
                  <a:pt x="28093" y="946"/>
                  <a:pt x="27998" y="1424"/>
                  <a:pt x="27998" y="1424"/>
                </a:cubicBezTo>
                <a:lnTo>
                  <a:pt x="27998" y="755"/>
                </a:lnTo>
                <a:cubicBezTo>
                  <a:pt x="27998" y="1042"/>
                  <a:pt x="27807" y="1424"/>
                  <a:pt x="27807" y="1424"/>
                </a:cubicBezTo>
                <a:cubicBezTo>
                  <a:pt x="27883" y="1045"/>
                  <a:pt x="27718" y="545"/>
                  <a:pt x="27694" y="545"/>
                </a:cubicBezTo>
                <a:cubicBezTo>
                  <a:pt x="27688" y="545"/>
                  <a:pt x="27691" y="580"/>
                  <a:pt x="27711" y="659"/>
                </a:cubicBezTo>
                <a:cubicBezTo>
                  <a:pt x="27714" y="674"/>
                  <a:pt x="27718" y="691"/>
                  <a:pt x="27721" y="706"/>
                </a:cubicBezTo>
                <a:cubicBezTo>
                  <a:pt x="27794" y="1080"/>
                  <a:pt x="27663" y="1525"/>
                  <a:pt x="27663" y="1525"/>
                </a:cubicBezTo>
                <a:lnTo>
                  <a:pt x="27519" y="753"/>
                </a:lnTo>
                <a:lnTo>
                  <a:pt x="27519" y="1377"/>
                </a:lnTo>
                <a:cubicBezTo>
                  <a:pt x="27191" y="991"/>
                  <a:pt x="27458" y="366"/>
                  <a:pt x="27458" y="366"/>
                </a:cubicBezTo>
                <a:lnTo>
                  <a:pt x="27458" y="366"/>
                </a:lnTo>
                <a:cubicBezTo>
                  <a:pt x="27329" y="452"/>
                  <a:pt x="27257" y="617"/>
                  <a:pt x="27219" y="771"/>
                </a:cubicBezTo>
                <a:lnTo>
                  <a:pt x="27135" y="562"/>
                </a:lnTo>
                <a:lnTo>
                  <a:pt x="27197" y="870"/>
                </a:lnTo>
                <a:cubicBezTo>
                  <a:pt x="27171" y="1016"/>
                  <a:pt x="27171" y="1129"/>
                  <a:pt x="27171" y="1129"/>
                </a:cubicBezTo>
                <a:lnTo>
                  <a:pt x="27165" y="836"/>
                </a:lnTo>
                <a:lnTo>
                  <a:pt x="27066" y="995"/>
                </a:lnTo>
                <a:lnTo>
                  <a:pt x="27022" y="906"/>
                </a:lnTo>
                <a:cubicBezTo>
                  <a:pt x="27028" y="790"/>
                  <a:pt x="27012" y="688"/>
                  <a:pt x="26999" y="624"/>
                </a:cubicBezTo>
                <a:lnTo>
                  <a:pt x="26999" y="624"/>
                </a:lnTo>
                <a:cubicBezTo>
                  <a:pt x="27004" y="679"/>
                  <a:pt x="26991" y="740"/>
                  <a:pt x="26969" y="802"/>
                </a:cubicBezTo>
                <a:lnTo>
                  <a:pt x="26945" y="752"/>
                </a:lnTo>
                <a:lnTo>
                  <a:pt x="26964" y="817"/>
                </a:lnTo>
                <a:cubicBezTo>
                  <a:pt x="26904" y="977"/>
                  <a:pt x="26790" y="1129"/>
                  <a:pt x="26790" y="1129"/>
                </a:cubicBezTo>
                <a:cubicBezTo>
                  <a:pt x="26886" y="939"/>
                  <a:pt x="26790" y="556"/>
                  <a:pt x="26790" y="556"/>
                </a:cubicBezTo>
                <a:cubicBezTo>
                  <a:pt x="26790" y="843"/>
                  <a:pt x="26599" y="1129"/>
                  <a:pt x="26599" y="1129"/>
                </a:cubicBezTo>
                <a:cubicBezTo>
                  <a:pt x="26503" y="1129"/>
                  <a:pt x="26503" y="843"/>
                  <a:pt x="26503" y="843"/>
                </a:cubicBezTo>
                <a:lnTo>
                  <a:pt x="26407" y="1129"/>
                </a:lnTo>
                <a:cubicBezTo>
                  <a:pt x="26310" y="939"/>
                  <a:pt x="26503" y="556"/>
                  <a:pt x="26503" y="556"/>
                </a:cubicBezTo>
                <a:lnTo>
                  <a:pt x="26503" y="556"/>
                </a:lnTo>
                <a:cubicBezTo>
                  <a:pt x="26312" y="652"/>
                  <a:pt x="26216" y="1129"/>
                  <a:pt x="26216" y="1129"/>
                </a:cubicBezTo>
                <a:lnTo>
                  <a:pt x="26216" y="460"/>
                </a:lnTo>
                <a:cubicBezTo>
                  <a:pt x="26216" y="747"/>
                  <a:pt x="26025" y="1129"/>
                  <a:pt x="26025" y="1129"/>
                </a:cubicBezTo>
                <a:cubicBezTo>
                  <a:pt x="26101" y="751"/>
                  <a:pt x="25936" y="251"/>
                  <a:pt x="25912" y="251"/>
                </a:cubicBezTo>
                <a:cubicBezTo>
                  <a:pt x="25906" y="251"/>
                  <a:pt x="25909" y="285"/>
                  <a:pt x="25929" y="365"/>
                </a:cubicBezTo>
                <a:cubicBezTo>
                  <a:pt x="25933" y="380"/>
                  <a:pt x="25936" y="397"/>
                  <a:pt x="25939" y="412"/>
                </a:cubicBezTo>
                <a:cubicBezTo>
                  <a:pt x="26012" y="786"/>
                  <a:pt x="25882" y="1231"/>
                  <a:pt x="25882" y="1231"/>
                </a:cubicBezTo>
                <a:lnTo>
                  <a:pt x="25736" y="459"/>
                </a:lnTo>
                <a:lnTo>
                  <a:pt x="25736" y="1224"/>
                </a:lnTo>
                <a:lnTo>
                  <a:pt x="25506" y="459"/>
                </a:lnTo>
                <a:lnTo>
                  <a:pt x="25506" y="459"/>
                </a:lnTo>
                <a:lnTo>
                  <a:pt x="25546" y="1224"/>
                </a:lnTo>
                <a:lnTo>
                  <a:pt x="25341" y="736"/>
                </a:lnTo>
                <a:lnTo>
                  <a:pt x="25321" y="971"/>
                </a:lnTo>
                <a:cubicBezTo>
                  <a:pt x="25272" y="640"/>
                  <a:pt x="25414" y="309"/>
                  <a:pt x="25414" y="309"/>
                </a:cubicBezTo>
                <a:lnTo>
                  <a:pt x="25414" y="309"/>
                </a:lnTo>
                <a:cubicBezTo>
                  <a:pt x="25127" y="499"/>
                  <a:pt x="25127" y="1073"/>
                  <a:pt x="25127" y="1073"/>
                </a:cubicBezTo>
                <a:lnTo>
                  <a:pt x="25120" y="780"/>
                </a:lnTo>
                <a:lnTo>
                  <a:pt x="24936" y="1073"/>
                </a:lnTo>
                <a:cubicBezTo>
                  <a:pt x="25004" y="870"/>
                  <a:pt x="24976" y="669"/>
                  <a:pt x="24954" y="568"/>
                </a:cubicBezTo>
                <a:lnTo>
                  <a:pt x="24954" y="568"/>
                </a:lnTo>
                <a:cubicBezTo>
                  <a:pt x="24972" y="770"/>
                  <a:pt x="24745" y="1073"/>
                  <a:pt x="24745" y="1073"/>
                </a:cubicBezTo>
                <a:cubicBezTo>
                  <a:pt x="24842" y="882"/>
                  <a:pt x="24745" y="499"/>
                  <a:pt x="24745" y="499"/>
                </a:cubicBezTo>
                <a:cubicBezTo>
                  <a:pt x="24745" y="786"/>
                  <a:pt x="24555" y="1073"/>
                  <a:pt x="24555" y="1073"/>
                </a:cubicBezTo>
                <a:cubicBezTo>
                  <a:pt x="24458" y="1073"/>
                  <a:pt x="24458" y="786"/>
                  <a:pt x="24458" y="786"/>
                </a:cubicBezTo>
                <a:lnTo>
                  <a:pt x="24362" y="1073"/>
                </a:lnTo>
                <a:cubicBezTo>
                  <a:pt x="24266" y="882"/>
                  <a:pt x="24458" y="499"/>
                  <a:pt x="24458" y="499"/>
                </a:cubicBezTo>
                <a:lnTo>
                  <a:pt x="24458" y="499"/>
                </a:lnTo>
                <a:cubicBezTo>
                  <a:pt x="24268" y="596"/>
                  <a:pt x="24171" y="1073"/>
                  <a:pt x="24171" y="1073"/>
                </a:cubicBezTo>
                <a:lnTo>
                  <a:pt x="24171" y="404"/>
                </a:lnTo>
                <a:cubicBezTo>
                  <a:pt x="24171" y="691"/>
                  <a:pt x="23981" y="1073"/>
                  <a:pt x="23981" y="1073"/>
                </a:cubicBezTo>
                <a:cubicBezTo>
                  <a:pt x="24056" y="695"/>
                  <a:pt x="23892" y="195"/>
                  <a:pt x="23868" y="195"/>
                </a:cubicBezTo>
                <a:cubicBezTo>
                  <a:pt x="23861" y="195"/>
                  <a:pt x="23865" y="229"/>
                  <a:pt x="23884" y="309"/>
                </a:cubicBezTo>
                <a:cubicBezTo>
                  <a:pt x="23889" y="324"/>
                  <a:pt x="23892" y="340"/>
                  <a:pt x="23895" y="356"/>
                </a:cubicBezTo>
                <a:cubicBezTo>
                  <a:pt x="23967" y="730"/>
                  <a:pt x="23837" y="1175"/>
                  <a:pt x="23837" y="1175"/>
                </a:cubicBezTo>
                <a:lnTo>
                  <a:pt x="23692" y="403"/>
                </a:lnTo>
                <a:lnTo>
                  <a:pt x="23692" y="1167"/>
                </a:lnTo>
                <a:lnTo>
                  <a:pt x="23511" y="716"/>
                </a:lnTo>
                <a:cubicBezTo>
                  <a:pt x="23552" y="445"/>
                  <a:pt x="23640" y="243"/>
                  <a:pt x="23640" y="243"/>
                </a:cubicBezTo>
                <a:lnTo>
                  <a:pt x="23640" y="243"/>
                </a:lnTo>
                <a:cubicBezTo>
                  <a:pt x="23548" y="304"/>
                  <a:pt x="23477" y="392"/>
                  <a:pt x="23422" y="491"/>
                </a:cubicBezTo>
                <a:lnTo>
                  <a:pt x="23311" y="212"/>
                </a:lnTo>
                <a:lnTo>
                  <a:pt x="23382" y="572"/>
                </a:lnTo>
                <a:cubicBezTo>
                  <a:pt x="23352" y="640"/>
                  <a:pt x="23327" y="710"/>
                  <a:pt x="23307" y="781"/>
                </a:cubicBezTo>
                <a:lnTo>
                  <a:pt x="23120" y="404"/>
                </a:lnTo>
                <a:lnTo>
                  <a:pt x="23275" y="919"/>
                </a:lnTo>
                <a:cubicBezTo>
                  <a:pt x="23228" y="1152"/>
                  <a:pt x="23228" y="1349"/>
                  <a:pt x="23228" y="1349"/>
                </a:cubicBezTo>
                <a:lnTo>
                  <a:pt x="23218" y="924"/>
                </a:lnTo>
                <a:lnTo>
                  <a:pt x="22951" y="1349"/>
                </a:lnTo>
                <a:cubicBezTo>
                  <a:pt x="23046" y="1060"/>
                  <a:pt x="23009" y="773"/>
                  <a:pt x="22977" y="624"/>
                </a:cubicBezTo>
                <a:lnTo>
                  <a:pt x="22977" y="624"/>
                </a:lnTo>
                <a:cubicBezTo>
                  <a:pt x="22999" y="915"/>
                  <a:pt x="22674" y="1349"/>
                  <a:pt x="22674" y="1349"/>
                </a:cubicBezTo>
                <a:cubicBezTo>
                  <a:pt x="22812" y="1072"/>
                  <a:pt x="22674" y="520"/>
                  <a:pt x="22674" y="520"/>
                </a:cubicBezTo>
                <a:cubicBezTo>
                  <a:pt x="22674" y="933"/>
                  <a:pt x="22397" y="1349"/>
                  <a:pt x="22397" y="1349"/>
                </a:cubicBezTo>
                <a:cubicBezTo>
                  <a:pt x="22259" y="1349"/>
                  <a:pt x="22259" y="935"/>
                  <a:pt x="22259" y="935"/>
                </a:cubicBezTo>
                <a:lnTo>
                  <a:pt x="22121" y="1349"/>
                </a:lnTo>
                <a:cubicBezTo>
                  <a:pt x="21982" y="1072"/>
                  <a:pt x="22259" y="520"/>
                  <a:pt x="22259" y="520"/>
                </a:cubicBezTo>
                <a:lnTo>
                  <a:pt x="22259" y="520"/>
                </a:lnTo>
                <a:cubicBezTo>
                  <a:pt x="21982" y="658"/>
                  <a:pt x="21845" y="1349"/>
                  <a:pt x="21845" y="1349"/>
                </a:cubicBezTo>
                <a:lnTo>
                  <a:pt x="21845" y="381"/>
                </a:lnTo>
                <a:cubicBezTo>
                  <a:pt x="21845" y="795"/>
                  <a:pt x="21568" y="1349"/>
                  <a:pt x="21568" y="1349"/>
                </a:cubicBezTo>
                <a:cubicBezTo>
                  <a:pt x="21678" y="801"/>
                  <a:pt x="21440" y="79"/>
                  <a:pt x="21405" y="79"/>
                </a:cubicBezTo>
                <a:cubicBezTo>
                  <a:pt x="21396" y="79"/>
                  <a:pt x="21401" y="129"/>
                  <a:pt x="21430" y="243"/>
                </a:cubicBezTo>
                <a:lnTo>
                  <a:pt x="21445" y="312"/>
                </a:lnTo>
                <a:cubicBezTo>
                  <a:pt x="21552" y="853"/>
                  <a:pt x="21363" y="1495"/>
                  <a:pt x="21363" y="1495"/>
                </a:cubicBezTo>
                <a:lnTo>
                  <a:pt x="21154" y="382"/>
                </a:lnTo>
                <a:lnTo>
                  <a:pt x="21154" y="1488"/>
                </a:lnTo>
                <a:lnTo>
                  <a:pt x="20821" y="382"/>
                </a:lnTo>
                <a:lnTo>
                  <a:pt x="20821" y="382"/>
                </a:lnTo>
                <a:lnTo>
                  <a:pt x="20878" y="1488"/>
                </a:lnTo>
                <a:lnTo>
                  <a:pt x="20878" y="1488"/>
                </a:lnTo>
                <a:lnTo>
                  <a:pt x="20581" y="782"/>
                </a:lnTo>
                <a:lnTo>
                  <a:pt x="20554" y="1121"/>
                </a:lnTo>
                <a:cubicBezTo>
                  <a:pt x="20482" y="645"/>
                  <a:pt x="20687" y="164"/>
                  <a:pt x="20687" y="164"/>
                </a:cubicBezTo>
                <a:lnTo>
                  <a:pt x="20687" y="164"/>
                </a:lnTo>
                <a:cubicBezTo>
                  <a:pt x="20273" y="441"/>
                  <a:pt x="20273" y="1270"/>
                  <a:pt x="20273" y="1270"/>
                </a:cubicBezTo>
                <a:lnTo>
                  <a:pt x="20264" y="846"/>
                </a:lnTo>
                <a:lnTo>
                  <a:pt x="19996" y="1270"/>
                </a:lnTo>
                <a:cubicBezTo>
                  <a:pt x="20093" y="982"/>
                  <a:pt x="20056" y="695"/>
                  <a:pt x="20023" y="546"/>
                </a:cubicBezTo>
                <a:lnTo>
                  <a:pt x="20023" y="546"/>
                </a:lnTo>
                <a:cubicBezTo>
                  <a:pt x="20045" y="837"/>
                  <a:pt x="19719" y="1270"/>
                  <a:pt x="19719" y="1270"/>
                </a:cubicBezTo>
                <a:cubicBezTo>
                  <a:pt x="19858" y="993"/>
                  <a:pt x="19719" y="441"/>
                  <a:pt x="19719" y="441"/>
                </a:cubicBezTo>
                <a:cubicBezTo>
                  <a:pt x="19719" y="855"/>
                  <a:pt x="19443" y="1270"/>
                  <a:pt x="19443" y="1270"/>
                </a:cubicBezTo>
                <a:cubicBezTo>
                  <a:pt x="19304" y="1270"/>
                  <a:pt x="19304" y="856"/>
                  <a:pt x="19304" y="856"/>
                </a:cubicBezTo>
                <a:lnTo>
                  <a:pt x="19166" y="1270"/>
                </a:lnTo>
                <a:cubicBezTo>
                  <a:pt x="19028" y="993"/>
                  <a:pt x="19304" y="441"/>
                  <a:pt x="19304" y="441"/>
                </a:cubicBezTo>
                <a:lnTo>
                  <a:pt x="19304" y="441"/>
                </a:lnTo>
                <a:cubicBezTo>
                  <a:pt x="19028" y="579"/>
                  <a:pt x="18890" y="1270"/>
                  <a:pt x="18890" y="1270"/>
                </a:cubicBezTo>
                <a:lnTo>
                  <a:pt x="18890" y="302"/>
                </a:lnTo>
                <a:cubicBezTo>
                  <a:pt x="18890" y="716"/>
                  <a:pt x="18614" y="1270"/>
                  <a:pt x="18614" y="1270"/>
                </a:cubicBezTo>
                <a:cubicBezTo>
                  <a:pt x="18723" y="722"/>
                  <a:pt x="18485" y="1"/>
                  <a:pt x="1845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0" name="Google Shape;6620;p22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matchingName="Title only 9">
  <p:cSld name="CUSTOM_23">
    <p:bg>
      <p:bgPr>
        <a:solidFill>
          <a:schemeClr val="dk2"/>
        </a:solidFill>
        <a:effectLst/>
      </p:bgPr>
    </p:bg>
    <p:spTree>
      <p:nvGrpSpPr>
        <p:cNvPr id="1" name="Shape 6621"/>
        <p:cNvGrpSpPr/>
        <p:nvPr/>
      </p:nvGrpSpPr>
      <p:grpSpPr>
        <a:xfrm>
          <a:off x="0" y="0"/>
          <a:ext cx="0" cy="0"/>
          <a:chOff x="0" y="0"/>
          <a:chExt cx="0" cy="0"/>
        </a:xfrm>
      </p:grpSpPr>
      <p:sp>
        <p:nvSpPr>
          <p:cNvPr id="6622" name="Google Shape;6622;p221"/>
          <p:cNvSpPr/>
          <p:nvPr/>
        </p:nvSpPr>
        <p:spPr>
          <a:xfrm>
            <a:off x="1097275" y="4671513"/>
            <a:ext cx="10194000" cy="11769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623" name="Google Shape;6623;p221"/>
          <p:cNvGrpSpPr/>
          <p:nvPr/>
        </p:nvGrpSpPr>
        <p:grpSpPr>
          <a:xfrm>
            <a:off x="-696933" y="4231090"/>
            <a:ext cx="1537969" cy="692502"/>
            <a:chOff x="5182875" y="280000"/>
            <a:chExt cx="1198075" cy="539500"/>
          </a:xfrm>
        </p:grpSpPr>
        <p:sp>
          <p:nvSpPr>
            <p:cNvPr id="6624" name="Google Shape;6624;p221"/>
            <p:cNvSpPr/>
            <p:nvPr/>
          </p:nvSpPr>
          <p:spPr>
            <a:xfrm>
              <a:off x="5182875" y="280000"/>
              <a:ext cx="1198075" cy="518125"/>
            </a:xfrm>
            <a:custGeom>
              <a:avLst/>
              <a:gdLst/>
              <a:ahLst/>
              <a:cxnLst/>
              <a:rect l="l" t="t" r="r" b="b"/>
              <a:pathLst>
                <a:path w="47923" h="20725" extrusionOk="0">
                  <a:moveTo>
                    <a:pt x="25062" y="1"/>
                  </a:moveTo>
                  <a:cubicBezTo>
                    <a:pt x="25062" y="1"/>
                    <a:pt x="20790" y="3099"/>
                    <a:pt x="17371" y="5554"/>
                  </a:cubicBezTo>
                  <a:cubicBezTo>
                    <a:pt x="15963" y="6566"/>
                    <a:pt x="12647" y="9321"/>
                    <a:pt x="9240" y="12208"/>
                  </a:cubicBezTo>
                  <a:cubicBezTo>
                    <a:pt x="7933" y="13317"/>
                    <a:pt x="1257" y="18833"/>
                    <a:pt x="24" y="19891"/>
                  </a:cubicBezTo>
                  <a:cubicBezTo>
                    <a:pt x="0" y="20026"/>
                    <a:pt x="338" y="20059"/>
                    <a:pt x="846" y="20059"/>
                  </a:cubicBezTo>
                  <a:cubicBezTo>
                    <a:pt x="1336" y="20059"/>
                    <a:pt x="1983" y="20028"/>
                    <a:pt x="2617" y="20028"/>
                  </a:cubicBezTo>
                  <a:cubicBezTo>
                    <a:pt x="3780" y="20028"/>
                    <a:pt x="4894" y="20133"/>
                    <a:pt x="4888" y="20724"/>
                  </a:cubicBezTo>
                  <a:lnTo>
                    <a:pt x="47923" y="20724"/>
                  </a:lnTo>
                  <a:cubicBezTo>
                    <a:pt x="47923" y="20724"/>
                    <a:pt x="47106" y="20138"/>
                    <a:pt x="45928" y="19273"/>
                  </a:cubicBezTo>
                  <a:cubicBezTo>
                    <a:pt x="43511" y="17506"/>
                    <a:pt x="39568" y="14573"/>
                    <a:pt x="37988" y="13137"/>
                  </a:cubicBezTo>
                  <a:cubicBezTo>
                    <a:pt x="35639" y="11002"/>
                    <a:pt x="29123" y="2989"/>
                    <a:pt x="29123" y="2989"/>
                  </a:cubicBezTo>
                  <a:lnTo>
                    <a:pt x="27092" y="2778"/>
                  </a:lnTo>
                  <a:lnTo>
                    <a:pt x="26737" y="2292"/>
                  </a:lnTo>
                  <a:lnTo>
                    <a:pt x="25062" y="1"/>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5" name="Google Shape;6625;p221"/>
            <p:cNvSpPr/>
            <p:nvPr/>
          </p:nvSpPr>
          <p:spPr>
            <a:xfrm>
              <a:off x="5821725" y="447825"/>
              <a:ext cx="191075" cy="369950"/>
            </a:xfrm>
            <a:custGeom>
              <a:avLst/>
              <a:gdLst/>
              <a:ahLst/>
              <a:cxnLst/>
              <a:rect l="l" t="t" r="r" b="b"/>
              <a:pathLst>
                <a:path w="7643" h="14798" extrusionOk="0">
                  <a:moveTo>
                    <a:pt x="0" y="0"/>
                  </a:moveTo>
                  <a:lnTo>
                    <a:pt x="2480" y="6742"/>
                  </a:lnTo>
                  <a:lnTo>
                    <a:pt x="2821" y="9493"/>
                  </a:lnTo>
                  <a:lnTo>
                    <a:pt x="5141" y="14797"/>
                  </a:lnTo>
                  <a:lnTo>
                    <a:pt x="7643" y="12922"/>
                  </a:lnTo>
                  <a:lnTo>
                    <a:pt x="4618" y="8490"/>
                  </a:lnTo>
                  <a:lnTo>
                    <a:pt x="4138" y="6185"/>
                  </a:lnTo>
                  <a:lnTo>
                    <a:pt x="0" y="0"/>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6" name="Google Shape;6626;p221"/>
            <p:cNvSpPr/>
            <p:nvPr/>
          </p:nvSpPr>
          <p:spPr>
            <a:xfrm>
              <a:off x="5860100" y="349450"/>
              <a:ext cx="478950" cy="470050"/>
            </a:xfrm>
            <a:custGeom>
              <a:avLst/>
              <a:gdLst/>
              <a:ahLst/>
              <a:cxnLst/>
              <a:rect l="l" t="t" r="r" b="b"/>
              <a:pathLst>
                <a:path w="19158" h="18802" extrusionOk="0">
                  <a:moveTo>
                    <a:pt x="1" y="1"/>
                  </a:moveTo>
                  <a:lnTo>
                    <a:pt x="4769" y="7585"/>
                  </a:lnTo>
                  <a:lnTo>
                    <a:pt x="4769" y="11335"/>
                  </a:lnTo>
                  <a:lnTo>
                    <a:pt x="8557" y="17946"/>
                  </a:lnTo>
                  <a:lnTo>
                    <a:pt x="9047" y="18802"/>
                  </a:lnTo>
                  <a:lnTo>
                    <a:pt x="17393" y="17946"/>
                  </a:lnTo>
                  <a:lnTo>
                    <a:pt x="19158" y="17766"/>
                  </a:lnTo>
                  <a:cubicBezTo>
                    <a:pt x="19158" y="17766"/>
                    <a:pt x="19038" y="17287"/>
                    <a:pt x="18837" y="16496"/>
                  </a:cubicBezTo>
                  <a:cubicBezTo>
                    <a:pt x="16421" y="14730"/>
                    <a:pt x="12477" y="11796"/>
                    <a:pt x="10898" y="10360"/>
                  </a:cubicBezTo>
                  <a:cubicBezTo>
                    <a:pt x="8549" y="8225"/>
                    <a:pt x="2033" y="213"/>
                    <a:pt x="2033" y="213"/>
                  </a:cubicBezTo>
                  <a:lnTo>
                    <a:pt x="1" y="1"/>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27" name="Google Shape;6627;p221"/>
            <p:cNvSpPr/>
            <p:nvPr/>
          </p:nvSpPr>
          <p:spPr>
            <a:xfrm>
              <a:off x="5413850" y="280025"/>
              <a:ext cx="437400" cy="305225"/>
            </a:xfrm>
            <a:custGeom>
              <a:avLst/>
              <a:gdLst/>
              <a:ahLst/>
              <a:cxnLst/>
              <a:rect l="l" t="t" r="r" b="b"/>
              <a:pathLst>
                <a:path w="17496" h="12209" extrusionOk="0">
                  <a:moveTo>
                    <a:pt x="15823" y="1"/>
                  </a:moveTo>
                  <a:cubicBezTo>
                    <a:pt x="15823" y="1"/>
                    <a:pt x="11551" y="3099"/>
                    <a:pt x="8132" y="5554"/>
                  </a:cubicBezTo>
                  <a:cubicBezTo>
                    <a:pt x="6724" y="6567"/>
                    <a:pt x="3408" y="9321"/>
                    <a:pt x="1" y="12209"/>
                  </a:cubicBezTo>
                  <a:lnTo>
                    <a:pt x="15841" y="1203"/>
                  </a:lnTo>
                  <a:lnTo>
                    <a:pt x="17496" y="2291"/>
                  </a:lnTo>
                  <a:lnTo>
                    <a:pt x="15823"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628" name="Google Shape;6628;p221"/>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6629" name="Google Shape;6629;p221"/>
          <p:cNvGrpSpPr/>
          <p:nvPr/>
        </p:nvGrpSpPr>
        <p:grpSpPr>
          <a:xfrm>
            <a:off x="-2456816" y="4262330"/>
            <a:ext cx="5977021" cy="1475295"/>
            <a:chOff x="103839" y="5027764"/>
            <a:chExt cx="3200204" cy="789899"/>
          </a:xfrm>
        </p:grpSpPr>
        <p:sp>
          <p:nvSpPr>
            <p:cNvPr id="6630" name="Google Shape;6630;p221"/>
            <p:cNvSpPr/>
            <p:nvPr/>
          </p:nvSpPr>
          <p:spPr>
            <a:xfrm>
              <a:off x="2084358" y="5262673"/>
              <a:ext cx="655443" cy="185605"/>
            </a:xfrm>
            <a:custGeom>
              <a:avLst/>
              <a:gdLst/>
              <a:ahLst/>
              <a:cxnLst/>
              <a:rect l="l" t="t" r="r" b="b"/>
              <a:pathLst>
                <a:path w="10145" h="2790" extrusionOk="0">
                  <a:moveTo>
                    <a:pt x="1041" y="0"/>
                  </a:moveTo>
                  <a:cubicBezTo>
                    <a:pt x="861" y="0"/>
                    <a:pt x="677" y="63"/>
                    <a:pt x="530" y="168"/>
                  </a:cubicBezTo>
                  <a:cubicBezTo>
                    <a:pt x="291" y="338"/>
                    <a:pt x="102" y="608"/>
                    <a:pt x="1" y="885"/>
                  </a:cubicBezTo>
                  <a:lnTo>
                    <a:pt x="10145" y="2789"/>
                  </a:lnTo>
                  <a:cubicBezTo>
                    <a:pt x="10037" y="2505"/>
                    <a:pt x="9986" y="2184"/>
                    <a:pt x="9794" y="1948"/>
                  </a:cubicBezTo>
                  <a:cubicBezTo>
                    <a:pt x="9605" y="1713"/>
                    <a:pt x="9326" y="1534"/>
                    <a:pt x="9025" y="1534"/>
                  </a:cubicBezTo>
                  <a:cubicBezTo>
                    <a:pt x="9023" y="1534"/>
                    <a:pt x="9020" y="1534"/>
                    <a:pt x="9018" y="1534"/>
                  </a:cubicBezTo>
                  <a:cubicBezTo>
                    <a:pt x="8951" y="1535"/>
                    <a:pt x="8884" y="1544"/>
                    <a:pt x="8818" y="1544"/>
                  </a:cubicBezTo>
                  <a:cubicBezTo>
                    <a:pt x="8786" y="1544"/>
                    <a:pt x="8754" y="1542"/>
                    <a:pt x="8722" y="1536"/>
                  </a:cubicBezTo>
                  <a:cubicBezTo>
                    <a:pt x="8626" y="1515"/>
                    <a:pt x="8543" y="1457"/>
                    <a:pt x="8457" y="1409"/>
                  </a:cubicBezTo>
                  <a:cubicBezTo>
                    <a:pt x="8207" y="1265"/>
                    <a:pt x="7920" y="1194"/>
                    <a:pt x="7632" y="1194"/>
                  </a:cubicBezTo>
                  <a:cubicBezTo>
                    <a:pt x="7261" y="1194"/>
                    <a:pt x="6889" y="1311"/>
                    <a:pt x="6596" y="1539"/>
                  </a:cubicBezTo>
                  <a:lnTo>
                    <a:pt x="6536" y="1529"/>
                  </a:lnTo>
                  <a:cubicBezTo>
                    <a:pt x="6433" y="1419"/>
                    <a:pt x="6274" y="1380"/>
                    <a:pt x="6123" y="1362"/>
                  </a:cubicBezTo>
                  <a:cubicBezTo>
                    <a:pt x="6073" y="1355"/>
                    <a:pt x="6022" y="1350"/>
                    <a:pt x="5972" y="1350"/>
                  </a:cubicBezTo>
                  <a:cubicBezTo>
                    <a:pt x="5927" y="1350"/>
                    <a:pt x="5883" y="1354"/>
                    <a:pt x="5839" y="1364"/>
                  </a:cubicBezTo>
                  <a:cubicBezTo>
                    <a:pt x="5747" y="1385"/>
                    <a:pt x="5652" y="1429"/>
                    <a:pt x="5604" y="1511"/>
                  </a:cubicBezTo>
                  <a:cubicBezTo>
                    <a:pt x="5525" y="1168"/>
                    <a:pt x="5326" y="856"/>
                    <a:pt x="5061" y="624"/>
                  </a:cubicBezTo>
                  <a:cubicBezTo>
                    <a:pt x="4796" y="391"/>
                    <a:pt x="4466" y="235"/>
                    <a:pt x="4123" y="157"/>
                  </a:cubicBezTo>
                  <a:cubicBezTo>
                    <a:pt x="3982" y="125"/>
                    <a:pt x="3837" y="106"/>
                    <a:pt x="3692" y="106"/>
                  </a:cubicBezTo>
                  <a:cubicBezTo>
                    <a:pt x="3597" y="106"/>
                    <a:pt x="3502" y="114"/>
                    <a:pt x="3409" y="133"/>
                  </a:cubicBezTo>
                  <a:cubicBezTo>
                    <a:pt x="3174" y="180"/>
                    <a:pt x="2908" y="314"/>
                    <a:pt x="2757" y="499"/>
                  </a:cubicBezTo>
                  <a:cubicBezTo>
                    <a:pt x="2613" y="364"/>
                    <a:pt x="2440" y="253"/>
                    <a:pt x="2246" y="217"/>
                  </a:cubicBezTo>
                  <a:cubicBezTo>
                    <a:pt x="2208" y="210"/>
                    <a:pt x="2170" y="206"/>
                    <a:pt x="2131" y="206"/>
                  </a:cubicBezTo>
                  <a:cubicBezTo>
                    <a:pt x="1971" y="206"/>
                    <a:pt x="1810" y="266"/>
                    <a:pt x="1703" y="384"/>
                  </a:cubicBezTo>
                  <a:cubicBezTo>
                    <a:pt x="1603" y="268"/>
                    <a:pt x="1498" y="152"/>
                    <a:pt x="1364" y="79"/>
                  </a:cubicBezTo>
                  <a:cubicBezTo>
                    <a:pt x="1264" y="25"/>
                    <a:pt x="1153" y="0"/>
                    <a:pt x="1041"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1" name="Google Shape;6631;p221"/>
            <p:cNvSpPr/>
            <p:nvPr/>
          </p:nvSpPr>
          <p:spPr>
            <a:xfrm>
              <a:off x="1448156" y="5249831"/>
              <a:ext cx="340844" cy="81015"/>
            </a:xfrm>
            <a:custGeom>
              <a:avLst/>
              <a:gdLst/>
              <a:ahLst/>
              <a:cxnLst/>
              <a:rect l="l" t="t" r="r" b="b"/>
              <a:pathLst>
                <a:path w="6580" h="1564" extrusionOk="0">
                  <a:moveTo>
                    <a:pt x="4739" y="0"/>
                  </a:moveTo>
                  <a:cubicBezTo>
                    <a:pt x="4531" y="0"/>
                    <a:pt x="4319" y="81"/>
                    <a:pt x="4161" y="219"/>
                  </a:cubicBezTo>
                  <a:cubicBezTo>
                    <a:pt x="4025" y="338"/>
                    <a:pt x="3932" y="510"/>
                    <a:pt x="3789" y="622"/>
                  </a:cubicBezTo>
                  <a:cubicBezTo>
                    <a:pt x="3730" y="546"/>
                    <a:pt x="3643" y="483"/>
                    <a:pt x="3548" y="483"/>
                  </a:cubicBezTo>
                  <a:cubicBezTo>
                    <a:pt x="3545" y="483"/>
                    <a:pt x="3541" y="483"/>
                    <a:pt x="3537" y="483"/>
                  </a:cubicBezTo>
                  <a:cubicBezTo>
                    <a:pt x="3437" y="487"/>
                    <a:pt x="3341" y="579"/>
                    <a:pt x="3367" y="675"/>
                  </a:cubicBezTo>
                  <a:cubicBezTo>
                    <a:pt x="3300" y="648"/>
                    <a:pt x="3227" y="634"/>
                    <a:pt x="3155" y="634"/>
                  </a:cubicBezTo>
                  <a:cubicBezTo>
                    <a:pt x="3082" y="634"/>
                    <a:pt x="3010" y="649"/>
                    <a:pt x="2945" y="681"/>
                  </a:cubicBezTo>
                  <a:cubicBezTo>
                    <a:pt x="2816" y="747"/>
                    <a:pt x="2729" y="883"/>
                    <a:pt x="2733" y="1028"/>
                  </a:cubicBezTo>
                  <a:cubicBezTo>
                    <a:pt x="2584" y="770"/>
                    <a:pt x="2396" y="534"/>
                    <a:pt x="2181" y="327"/>
                  </a:cubicBezTo>
                  <a:cubicBezTo>
                    <a:pt x="2065" y="214"/>
                    <a:pt x="1924" y="106"/>
                    <a:pt x="1762" y="106"/>
                  </a:cubicBezTo>
                  <a:cubicBezTo>
                    <a:pt x="1760" y="106"/>
                    <a:pt x="1759" y="106"/>
                    <a:pt x="1757" y="106"/>
                  </a:cubicBezTo>
                  <a:cubicBezTo>
                    <a:pt x="1611" y="108"/>
                    <a:pt x="1482" y="200"/>
                    <a:pt x="1381" y="305"/>
                  </a:cubicBezTo>
                  <a:cubicBezTo>
                    <a:pt x="1217" y="474"/>
                    <a:pt x="1109" y="678"/>
                    <a:pt x="1053" y="908"/>
                  </a:cubicBezTo>
                  <a:cubicBezTo>
                    <a:pt x="1000" y="831"/>
                    <a:pt x="946" y="755"/>
                    <a:pt x="894" y="678"/>
                  </a:cubicBezTo>
                  <a:cubicBezTo>
                    <a:pt x="822" y="575"/>
                    <a:pt x="734" y="460"/>
                    <a:pt x="608" y="454"/>
                  </a:cubicBezTo>
                  <a:cubicBezTo>
                    <a:pt x="604" y="453"/>
                    <a:pt x="601" y="453"/>
                    <a:pt x="597" y="453"/>
                  </a:cubicBezTo>
                  <a:cubicBezTo>
                    <a:pt x="487" y="453"/>
                    <a:pt x="394" y="540"/>
                    <a:pt x="324" y="628"/>
                  </a:cubicBezTo>
                  <a:cubicBezTo>
                    <a:pt x="121" y="885"/>
                    <a:pt x="14" y="1236"/>
                    <a:pt x="0" y="1564"/>
                  </a:cubicBezTo>
                  <a:lnTo>
                    <a:pt x="6580" y="1564"/>
                  </a:lnTo>
                  <a:cubicBezTo>
                    <a:pt x="6575" y="1436"/>
                    <a:pt x="6515" y="1268"/>
                    <a:pt x="6461" y="1156"/>
                  </a:cubicBezTo>
                  <a:cubicBezTo>
                    <a:pt x="6388" y="997"/>
                    <a:pt x="6232" y="877"/>
                    <a:pt x="6059" y="849"/>
                  </a:cubicBezTo>
                  <a:cubicBezTo>
                    <a:pt x="6033" y="845"/>
                    <a:pt x="6005" y="843"/>
                    <a:pt x="5978" y="843"/>
                  </a:cubicBezTo>
                  <a:cubicBezTo>
                    <a:pt x="5826" y="843"/>
                    <a:pt x="5670" y="905"/>
                    <a:pt x="5575" y="1018"/>
                  </a:cubicBezTo>
                  <a:cubicBezTo>
                    <a:pt x="5505" y="675"/>
                    <a:pt x="5408" y="295"/>
                    <a:pt x="5113" y="105"/>
                  </a:cubicBezTo>
                  <a:cubicBezTo>
                    <a:pt x="5001" y="33"/>
                    <a:pt x="4871" y="0"/>
                    <a:pt x="473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2" name="Google Shape;6632;p221"/>
            <p:cNvSpPr/>
            <p:nvPr/>
          </p:nvSpPr>
          <p:spPr>
            <a:xfrm>
              <a:off x="103839" y="5300336"/>
              <a:ext cx="3200204" cy="517327"/>
            </a:xfrm>
            <a:custGeom>
              <a:avLst/>
              <a:gdLst/>
              <a:ahLst/>
              <a:cxnLst/>
              <a:rect l="l" t="t" r="r" b="b"/>
              <a:pathLst>
                <a:path w="61780" h="9987" extrusionOk="0">
                  <a:moveTo>
                    <a:pt x="34835" y="0"/>
                  </a:moveTo>
                  <a:cubicBezTo>
                    <a:pt x="27968" y="0"/>
                    <a:pt x="20307" y="907"/>
                    <a:pt x="12519" y="3058"/>
                  </a:cubicBezTo>
                  <a:cubicBezTo>
                    <a:pt x="8716" y="4109"/>
                    <a:pt x="2878" y="7217"/>
                    <a:pt x="0" y="9986"/>
                  </a:cubicBezTo>
                  <a:lnTo>
                    <a:pt x="61553" y="9986"/>
                  </a:lnTo>
                  <a:cubicBezTo>
                    <a:pt x="61779" y="4616"/>
                    <a:pt x="50326" y="0"/>
                    <a:pt x="34835"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3" name="Google Shape;6633;p221"/>
            <p:cNvSpPr/>
            <p:nvPr/>
          </p:nvSpPr>
          <p:spPr>
            <a:xfrm>
              <a:off x="1237692" y="5486713"/>
              <a:ext cx="2054854" cy="330950"/>
            </a:xfrm>
            <a:custGeom>
              <a:avLst/>
              <a:gdLst/>
              <a:ahLst/>
              <a:cxnLst/>
              <a:rect l="l" t="t" r="r" b="b"/>
              <a:pathLst>
                <a:path w="39669" h="6389" extrusionOk="0">
                  <a:moveTo>
                    <a:pt x="27122" y="0"/>
                  </a:moveTo>
                  <a:cubicBezTo>
                    <a:pt x="14556" y="231"/>
                    <a:pt x="1" y="6388"/>
                    <a:pt x="1" y="6388"/>
                  </a:cubicBezTo>
                  <a:lnTo>
                    <a:pt x="39669" y="6388"/>
                  </a:lnTo>
                  <a:lnTo>
                    <a:pt x="35114" y="3115"/>
                  </a:lnTo>
                  <a:cubicBezTo>
                    <a:pt x="32756" y="1420"/>
                    <a:pt x="30005" y="349"/>
                    <a:pt x="2712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4" name="Google Shape;6634;p221"/>
            <p:cNvSpPr/>
            <p:nvPr/>
          </p:nvSpPr>
          <p:spPr>
            <a:xfrm>
              <a:off x="533055" y="5315617"/>
              <a:ext cx="576275" cy="257446"/>
            </a:xfrm>
            <a:custGeom>
              <a:avLst/>
              <a:gdLst/>
              <a:ahLst/>
              <a:cxnLst/>
              <a:rect l="l" t="t" r="r" b="b"/>
              <a:pathLst>
                <a:path w="11125" h="4970" extrusionOk="0">
                  <a:moveTo>
                    <a:pt x="9661" y="0"/>
                  </a:moveTo>
                  <a:cubicBezTo>
                    <a:pt x="9616" y="0"/>
                    <a:pt x="9571" y="7"/>
                    <a:pt x="9527" y="23"/>
                  </a:cubicBezTo>
                  <a:cubicBezTo>
                    <a:pt x="9320" y="99"/>
                    <a:pt x="9229" y="336"/>
                    <a:pt x="9162" y="547"/>
                  </a:cubicBezTo>
                  <a:cubicBezTo>
                    <a:pt x="9114" y="703"/>
                    <a:pt x="9064" y="858"/>
                    <a:pt x="9015" y="1014"/>
                  </a:cubicBezTo>
                  <a:cubicBezTo>
                    <a:pt x="8803" y="657"/>
                    <a:pt x="8517" y="371"/>
                    <a:pt x="8153" y="171"/>
                  </a:cubicBezTo>
                  <a:cubicBezTo>
                    <a:pt x="7984" y="77"/>
                    <a:pt x="7793" y="3"/>
                    <a:pt x="7603" y="3"/>
                  </a:cubicBezTo>
                  <a:cubicBezTo>
                    <a:pt x="7541" y="3"/>
                    <a:pt x="7479" y="11"/>
                    <a:pt x="7418" y="29"/>
                  </a:cubicBezTo>
                  <a:cubicBezTo>
                    <a:pt x="7141" y="109"/>
                    <a:pt x="6958" y="367"/>
                    <a:pt x="6818" y="617"/>
                  </a:cubicBezTo>
                  <a:cubicBezTo>
                    <a:pt x="6562" y="1074"/>
                    <a:pt x="6371" y="1569"/>
                    <a:pt x="6252" y="2080"/>
                  </a:cubicBezTo>
                  <a:cubicBezTo>
                    <a:pt x="6184" y="1834"/>
                    <a:pt x="5966" y="1651"/>
                    <a:pt x="5715" y="1608"/>
                  </a:cubicBezTo>
                  <a:cubicBezTo>
                    <a:pt x="5673" y="1601"/>
                    <a:pt x="5630" y="1598"/>
                    <a:pt x="5588" y="1598"/>
                  </a:cubicBezTo>
                  <a:cubicBezTo>
                    <a:pt x="5377" y="1598"/>
                    <a:pt x="5167" y="1682"/>
                    <a:pt x="5002" y="1816"/>
                  </a:cubicBezTo>
                  <a:cubicBezTo>
                    <a:pt x="4996" y="1668"/>
                    <a:pt x="4848" y="1570"/>
                    <a:pt x="4699" y="1570"/>
                  </a:cubicBezTo>
                  <a:cubicBezTo>
                    <a:pt x="4671" y="1570"/>
                    <a:pt x="4644" y="1574"/>
                    <a:pt x="4617" y="1581"/>
                  </a:cubicBezTo>
                  <a:cubicBezTo>
                    <a:pt x="4447" y="1626"/>
                    <a:pt x="4326" y="1780"/>
                    <a:pt x="4263" y="1945"/>
                  </a:cubicBezTo>
                  <a:cubicBezTo>
                    <a:pt x="3967" y="1829"/>
                    <a:pt x="3720" y="1588"/>
                    <a:pt x="3431" y="1459"/>
                  </a:cubicBezTo>
                  <a:cubicBezTo>
                    <a:pt x="3231" y="1369"/>
                    <a:pt x="3008" y="1324"/>
                    <a:pt x="2787" y="1324"/>
                  </a:cubicBezTo>
                  <a:cubicBezTo>
                    <a:pt x="2400" y="1324"/>
                    <a:pt x="2018" y="1464"/>
                    <a:pt x="1769" y="1757"/>
                  </a:cubicBezTo>
                  <a:cubicBezTo>
                    <a:pt x="1371" y="2228"/>
                    <a:pt x="1407" y="2917"/>
                    <a:pt x="1465" y="3532"/>
                  </a:cubicBezTo>
                  <a:cubicBezTo>
                    <a:pt x="1327" y="3443"/>
                    <a:pt x="1159" y="3400"/>
                    <a:pt x="991" y="3400"/>
                  </a:cubicBezTo>
                  <a:cubicBezTo>
                    <a:pt x="842" y="3400"/>
                    <a:pt x="693" y="3433"/>
                    <a:pt x="563" y="3497"/>
                  </a:cubicBezTo>
                  <a:cubicBezTo>
                    <a:pt x="285" y="3632"/>
                    <a:pt x="86" y="3913"/>
                    <a:pt x="42" y="4220"/>
                  </a:cubicBezTo>
                  <a:cubicBezTo>
                    <a:pt x="11" y="4441"/>
                    <a:pt x="0" y="4754"/>
                    <a:pt x="58" y="4970"/>
                  </a:cubicBezTo>
                  <a:lnTo>
                    <a:pt x="11125" y="1577"/>
                  </a:lnTo>
                  <a:cubicBezTo>
                    <a:pt x="10931" y="1033"/>
                    <a:pt x="10570" y="500"/>
                    <a:pt x="10096" y="171"/>
                  </a:cubicBezTo>
                  <a:cubicBezTo>
                    <a:pt x="9967" y="80"/>
                    <a:pt x="9812" y="0"/>
                    <a:pt x="9661"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5" name="Google Shape;6635;p221"/>
            <p:cNvSpPr/>
            <p:nvPr/>
          </p:nvSpPr>
          <p:spPr>
            <a:xfrm>
              <a:off x="1811430" y="5027764"/>
              <a:ext cx="93758" cy="37400"/>
            </a:xfrm>
            <a:custGeom>
              <a:avLst/>
              <a:gdLst/>
              <a:ahLst/>
              <a:cxnLst/>
              <a:rect l="l" t="t" r="r" b="b"/>
              <a:pathLst>
                <a:path w="1810" h="722" extrusionOk="0">
                  <a:moveTo>
                    <a:pt x="0" y="1"/>
                  </a:moveTo>
                  <a:lnTo>
                    <a:pt x="0" y="721"/>
                  </a:lnTo>
                  <a:lnTo>
                    <a:pt x="1809" y="721"/>
                  </a:lnTo>
                  <a:lnTo>
                    <a:pt x="1809"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6" name="Google Shape;6636;p221"/>
            <p:cNvSpPr/>
            <p:nvPr/>
          </p:nvSpPr>
          <p:spPr>
            <a:xfrm>
              <a:off x="1811430" y="5027764"/>
              <a:ext cx="43771" cy="37400"/>
            </a:xfrm>
            <a:custGeom>
              <a:avLst/>
              <a:gdLst/>
              <a:ahLst/>
              <a:cxnLst/>
              <a:rect l="l" t="t" r="r" b="b"/>
              <a:pathLst>
                <a:path w="845" h="722" extrusionOk="0">
                  <a:moveTo>
                    <a:pt x="0" y="1"/>
                  </a:moveTo>
                  <a:lnTo>
                    <a:pt x="0" y="721"/>
                  </a:lnTo>
                  <a:lnTo>
                    <a:pt x="845" y="721"/>
                  </a:lnTo>
                  <a:lnTo>
                    <a:pt x="845"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7" name="Google Shape;6637;p221"/>
            <p:cNvSpPr/>
            <p:nvPr/>
          </p:nvSpPr>
          <p:spPr>
            <a:xfrm>
              <a:off x="1667529" y="5137269"/>
              <a:ext cx="375343" cy="253613"/>
            </a:xfrm>
            <a:custGeom>
              <a:avLst/>
              <a:gdLst/>
              <a:ahLst/>
              <a:cxnLst/>
              <a:rect l="l" t="t" r="r" b="b"/>
              <a:pathLst>
                <a:path w="7246" h="4896" extrusionOk="0">
                  <a:moveTo>
                    <a:pt x="7246" y="1"/>
                  </a:moveTo>
                  <a:lnTo>
                    <a:pt x="0" y="566"/>
                  </a:lnTo>
                  <a:lnTo>
                    <a:pt x="0" y="4896"/>
                  </a:lnTo>
                  <a:lnTo>
                    <a:pt x="6086" y="4896"/>
                  </a:lnTo>
                  <a:lnTo>
                    <a:pt x="7246" y="1"/>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8" name="Google Shape;6638;p221"/>
            <p:cNvSpPr/>
            <p:nvPr/>
          </p:nvSpPr>
          <p:spPr>
            <a:xfrm>
              <a:off x="1982733" y="5065164"/>
              <a:ext cx="187257" cy="325718"/>
            </a:xfrm>
            <a:custGeom>
              <a:avLst/>
              <a:gdLst/>
              <a:ahLst/>
              <a:cxnLst/>
              <a:rect l="l" t="t" r="r" b="b"/>
              <a:pathLst>
                <a:path w="3615" h="6288" extrusionOk="0">
                  <a:moveTo>
                    <a:pt x="1776" y="0"/>
                  </a:moveTo>
                  <a:lnTo>
                    <a:pt x="1" y="1690"/>
                  </a:lnTo>
                  <a:lnTo>
                    <a:pt x="1" y="6288"/>
                  </a:lnTo>
                  <a:lnTo>
                    <a:pt x="3614" y="6288"/>
                  </a:lnTo>
                  <a:lnTo>
                    <a:pt x="3614" y="2152"/>
                  </a:lnTo>
                  <a:lnTo>
                    <a:pt x="1776"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39" name="Google Shape;6639;p221"/>
            <p:cNvSpPr/>
            <p:nvPr/>
          </p:nvSpPr>
          <p:spPr>
            <a:xfrm>
              <a:off x="1634066" y="5051126"/>
              <a:ext cx="559803" cy="140430"/>
            </a:xfrm>
            <a:custGeom>
              <a:avLst/>
              <a:gdLst/>
              <a:ahLst/>
              <a:cxnLst/>
              <a:rect l="l" t="t" r="r" b="b"/>
              <a:pathLst>
                <a:path w="10807" h="2711" extrusionOk="0">
                  <a:moveTo>
                    <a:pt x="8692" y="1"/>
                  </a:moveTo>
                  <a:lnTo>
                    <a:pt x="8620" y="16"/>
                  </a:lnTo>
                  <a:lnTo>
                    <a:pt x="0" y="2423"/>
                  </a:lnTo>
                  <a:lnTo>
                    <a:pt x="0" y="2710"/>
                  </a:lnTo>
                  <a:lnTo>
                    <a:pt x="6635" y="2710"/>
                  </a:lnTo>
                  <a:lnTo>
                    <a:pt x="8620" y="647"/>
                  </a:lnTo>
                  <a:lnTo>
                    <a:pt x="10345" y="2423"/>
                  </a:lnTo>
                  <a:lnTo>
                    <a:pt x="10806"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0" name="Google Shape;6640;p221"/>
            <p:cNvSpPr/>
            <p:nvPr/>
          </p:nvSpPr>
          <p:spPr>
            <a:xfrm>
              <a:off x="1634066" y="5051126"/>
              <a:ext cx="450297" cy="125563"/>
            </a:xfrm>
            <a:custGeom>
              <a:avLst/>
              <a:gdLst/>
              <a:ahLst/>
              <a:cxnLst/>
              <a:rect l="l" t="t" r="r" b="b"/>
              <a:pathLst>
                <a:path w="8693" h="2424" extrusionOk="0">
                  <a:moveTo>
                    <a:pt x="2279" y="1"/>
                  </a:moveTo>
                  <a:lnTo>
                    <a:pt x="0" y="2423"/>
                  </a:lnTo>
                  <a:lnTo>
                    <a:pt x="6414"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1" name="Google Shape;6641;p221"/>
            <p:cNvSpPr/>
            <p:nvPr/>
          </p:nvSpPr>
          <p:spPr>
            <a:xfrm>
              <a:off x="1641422" y="5054337"/>
              <a:ext cx="357575" cy="119088"/>
            </a:xfrm>
            <a:custGeom>
              <a:avLst/>
              <a:gdLst/>
              <a:ahLst/>
              <a:cxnLst/>
              <a:rect l="l" t="t" r="r" b="b"/>
              <a:pathLst>
                <a:path w="6903" h="2299" extrusionOk="0">
                  <a:moveTo>
                    <a:pt x="2163" y="0"/>
                  </a:moveTo>
                  <a:lnTo>
                    <a:pt x="1" y="2299"/>
                  </a:lnTo>
                  <a:lnTo>
                    <a:pt x="6246" y="2299"/>
                  </a:lnTo>
                  <a:lnTo>
                    <a:pt x="6902" y="1602"/>
                  </a:lnTo>
                  <a:lnTo>
                    <a:pt x="2140" y="1602"/>
                  </a:lnTo>
                  <a:lnTo>
                    <a:pt x="3646"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2" name="Google Shape;6642;p221"/>
            <p:cNvSpPr/>
            <p:nvPr/>
          </p:nvSpPr>
          <p:spPr>
            <a:xfrm>
              <a:off x="1893999" y="5113804"/>
              <a:ext cx="55063" cy="40249"/>
            </a:xfrm>
            <a:custGeom>
              <a:avLst/>
              <a:gdLst/>
              <a:ahLst/>
              <a:cxnLst/>
              <a:rect l="l" t="t" r="r" b="b"/>
              <a:pathLst>
                <a:path w="1063" h="777" extrusionOk="0">
                  <a:moveTo>
                    <a:pt x="617" y="1"/>
                  </a:moveTo>
                  <a:lnTo>
                    <a:pt x="0" y="777"/>
                  </a:lnTo>
                  <a:lnTo>
                    <a:pt x="448" y="777"/>
                  </a:lnTo>
                  <a:lnTo>
                    <a:pt x="1063"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3" name="Google Shape;6643;p221"/>
            <p:cNvSpPr/>
            <p:nvPr/>
          </p:nvSpPr>
          <p:spPr>
            <a:xfrm>
              <a:off x="1838988" y="5113804"/>
              <a:ext cx="55063" cy="40249"/>
            </a:xfrm>
            <a:custGeom>
              <a:avLst/>
              <a:gdLst/>
              <a:ahLst/>
              <a:cxnLst/>
              <a:rect l="l" t="t" r="r" b="b"/>
              <a:pathLst>
                <a:path w="1063" h="777" extrusionOk="0">
                  <a:moveTo>
                    <a:pt x="616" y="1"/>
                  </a:moveTo>
                  <a:lnTo>
                    <a:pt x="0" y="777"/>
                  </a:lnTo>
                  <a:lnTo>
                    <a:pt x="446" y="777"/>
                  </a:lnTo>
                  <a:lnTo>
                    <a:pt x="1062"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4" name="Google Shape;6644;p221"/>
            <p:cNvSpPr/>
            <p:nvPr/>
          </p:nvSpPr>
          <p:spPr>
            <a:xfrm>
              <a:off x="1982733" y="5073711"/>
              <a:ext cx="55063" cy="40145"/>
            </a:xfrm>
            <a:custGeom>
              <a:avLst/>
              <a:gdLst/>
              <a:ahLst/>
              <a:cxnLst/>
              <a:rect l="l" t="t" r="r" b="b"/>
              <a:pathLst>
                <a:path w="1063" h="775" extrusionOk="0">
                  <a:moveTo>
                    <a:pt x="615" y="0"/>
                  </a:moveTo>
                  <a:lnTo>
                    <a:pt x="1" y="775"/>
                  </a:lnTo>
                  <a:lnTo>
                    <a:pt x="446" y="775"/>
                  </a:lnTo>
                  <a:lnTo>
                    <a:pt x="1062"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5" name="Google Shape;6645;p221"/>
            <p:cNvSpPr/>
            <p:nvPr/>
          </p:nvSpPr>
          <p:spPr>
            <a:xfrm>
              <a:off x="1934455" y="5089872"/>
              <a:ext cx="55063" cy="40197"/>
            </a:xfrm>
            <a:custGeom>
              <a:avLst/>
              <a:gdLst/>
              <a:ahLst/>
              <a:cxnLst/>
              <a:rect l="l" t="t" r="r" b="b"/>
              <a:pathLst>
                <a:path w="1063" h="776" extrusionOk="0">
                  <a:moveTo>
                    <a:pt x="616" y="1"/>
                  </a:moveTo>
                  <a:lnTo>
                    <a:pt x="1" y="776"/>
                  </a:lnTo>
                  <a:lnTo>
                    <a:pt x="447" y="776"/>
                  </a:lnTo>
                  <a:lnTo>
                    <a:pt x="1063"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6" name="Google Shape;6646;p221"/>
            <p:cNvSpPr/>
            <p:nvPr/>
          </p:nvSpPr>
          <p:spPr>
            <a:xfrm>
              <a:off x="1805784" y="5085159"/>
              <a:ext cx="34084" cy="24916"/>
            </a:xfrm>
            <a:custGeom>
              <a:avLst/>
              <a:gdLst/>
              <a:ahLst/>
              <a:cxnLst/>
              <a:rect l="l" t="t" r="r" b="b"/>
              <a:pathLst>
                <a:path w="658" h="481" extrusionOk="0">
                  <a:moveTo>
                    <a:pt x="381" y="1"/>
                  </a:moveTo>
                  <a:lnTo>
                    <a:pt x="1" y="480"/>
                  </a:lnTo>
                  <a:lnTo>
                    <a:pt x="277" y="480"/>
                  </a:lnTo>
                  <a:lnTo>
                    <a:pt x="658"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7" name="Google Shape;6647;p221"/>
            <p:cNvSpPr/>
            <p:nvPr/>
          </p:nvSpPr>
          <p:spPr>
            <a:xfrm>
              <a:off x="1885038" y="5065164"/>
              <a:ext cx="34033" cy="24760"/>
            </a:xfrm>
            <a:custGeom>
              <a:avLst/>
              <a:gdLst/>
              <a:ahLst/>
              <a:cxnLst/>
              <a:rect l="l" t="t" r="r" b="b"/>
              <a:pathLst>
                <a:path w="657" h="478" extrusionOk="0">
                  <a:moveTo>
                    <a:pt x="381" y="0"/>
                  </a:moveTo>
                  <a:lnTo>
                    <a:pt x="1" y="478"/>
                  </a:lnTo>
                  <a:lnTo>
                    <a:pt x="276" y="478"/>
                  </a:lnTo>
                  <a:lnTo>
                    <a:pt x="657"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8" name="Google Shape;6648;p221"/>
            <p:cNvSpPr/>
            <p:nvPr/>
          </p:nvSpPr>
          <p:spPr>
            <a:xfrm>
              <a:off x="1915030" y="5057394"/>
              <a:ext cx="34033" cy="24864"/>
            </a:xfrm>
            <a:custGeom>
              <a:avLst/>
              <a:gdLst/>
              <a:ahLst/>
              <a:cxnLst/>
              <a:rect l="l" t="t" r="r" b="b"/>
              <a:pathLst>
                <a:path w="657" h="480" extrusionOk="0">
                  <a:moveTo>
                    <a:pt x="381" y="1"/>
                  </a:moveTo>
                  <a:lnTo>
                    <a:pt x="1" y="479"/>
                  </a:lnTo>
                  <a:lnTo>
                    <a:pt x="276" y="479"/>
                  </a:lnTo>
                  <a:lnTo>
                    <a:pt x="657"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49" name="Google Shape;6649;p221"/>
            <p:cNvSpPr/>
            <p:nvPr/>
          </p:nvSpPr>
          <p:spPr>
            <a:xfrm>
              <a:off x="1783976" y="5113804"/>
              <a:ext cx="55063" cy="40249"/>
            </a:xfrm>
            <a:custGeom>
              <a:avLst/>
              <a:gdLst/>
              <a:ahLst/>
              <a:cxnLst/>
              <a:rect l="l" t="t" r="r" b="b"/>
              <a:pathLst>
                <a:path w="1063" h="777" extrusionOk="0">
                  <a:moveTo>
                    <a:pt x="615" y="1"/>
                  </a:moveTo>
                  <a:lnTo>
                    <a:pt x="1" y="777"/>
                  </a:lnTo>
                  <a:lnTo>
                    <a:pt x="446" y="777"/>
                  </a:lnTo>
                  <a:lnTo>
                    <a:pt x="1062"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0" name="Google Shape;6650;p221"/>
            <p:cNvSpPr/>
            <p:nvPr/>
          </p:nvSpPr>
          <p:spPr>
            <a:xfrm>
              <a:off x="1719329" y="5086764"/>
              <a:ext cx="55167" cy="40145"/>
            </a:xfrm>
            <a:custGeom>
              <a:avLst/>
              <a:gdLst/>
              <a:ahLst/>
              <a:cxnLst/>
              <a:rect l="l" t="t" r="r" b="b"/>
              <a:pathLst>
                <a:path w="1065" h="775" extrusionOk="0">
                  <a:moveTo>
                    <a:pt x="617" y="0"/>
                  </a:moveTo>
                  <a:lnTo>
                    <a:pt x="0" y="774"/>
                  </a:lnTo>
                  <a:lnTo>
                    <a:pt x="448" y="774"/>
                  </a:lnTo>
                  <a:lnTo>
                    <a:pt x="1064"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1" name="Google Shape;6651;p221"/>
            <p:cNvSpPr/>
            <p:nvPr/>
          </p:nvSpPr>
          <p:spPr>
            <a:xfrm>
              <a:off x="1667529" y="5133954"/>
              <a:ext cx="34033" cy="24760"/>
            </a:xfrm>
            <a:custGeom>
              <a:avLst/>
              <a:gdLst/>
              <a:ahLst/>
              <a:cxnLst/>
              <a:rect l="l" t="t" r="r" b="b"/>
              <a:pathLst>
                <a:path w="657" h="478" extrusionOk="0">
                  <a:moveTo>
                    <a:pt x="380" y="0"/>
                  </a:moveTo>
                  <a:lnTo>
                    <a:pt x="0" y="478"/>
                  </a:lnTo>
                  <a:lnTo>
                    <a:pt x="277" y="478"/>
                  </a:lnTo>
                  <a:lnTo>
                    <a:pt x="657"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2" name="Google Shape;6652;p221"/>
            <p:cNvSpPr/>
            <p:nvPr/>
          </p:nvSpPr>
          <p:spPr>
            <a:xfrm>
              <a:off x="1766985" y="5121522"/>
              <a:ext cx="34033" cy="24916"/>
            </a:xfrm>
            <a:custGeom>
              <a:avLst/>
              <a:gdLst/>
              <a:ahLst/>
              <a:cxnLst/>
              <a:rect l="l" t="t" r="r" b="b"/>
              <a:pathLst>
                <a:path w="657" h="481" extrusionOk="0">
                  <a:moveTo>
                    <a:pt x="381" y="1"/>
                  </a:moveTo>
                  <a:lnTo>
                    <a:pt x="1" y="480"/>
                  </a:lnTo>
                  <a:lnTo>
                    <a:pt x="276" y="480"/>
                  </a:lnTo>
                  <a:lnTo>
                    <a:pt x="657"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3" name="Google Shape;6653;p221"/>
            <p:cNvSpPr/>
            <p:nvPr/>
          </p:nvSpPr>
          <p:spPr>
            <a:xfrm>
              <a:off x="1729897" y="5065164"/>
              <a:ext cx="34033" cy="24760"/>
            </a:xfrm>
            <a:custGeom>
              <a:avLst/>
              <a:gdLst/>
              <a:ahLst/>
              <a:cxnLst/>
              <a:rect l="l" t="t" r="r" b="b"/>
              <a:pathLst>
                <a:path w="657" h="478" extrusionOk="0">
                  <a:moveTo>
                    <a:pt x="380" y="0"/>
                  </a:moveTo>
                  <a:lnTo>
                    <a:pt x="0" y="478"/>
                  </a:lnTo>
                  <a:lnTo>
                    <a:pt x="276" y="478"/>
                  </a:lnTo>
                  <a:lnTo>
                    <a:pt x="656"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4" name="Google Shape;6654;p221"/>
            <p:cNvSpPr/>
            <p:nvPr/>
          </p:nvSpPr>
          <p:spPr>
            <a:xfrm>
              <a:off x="2035414" y="5281688"/>
              <a:ext cx="62574" cy="102305"/>
            </a:xfrm>
            <a:custGeom>
              <a:avLst/>
              <a:gdLst/>
              <a:ahLst/>
              <a:cxnLst/>
              <a:rect l="l" t="t" r="r" b="b"/>
              <a:pathLst>
                <a:path w="1208" h="1975" extrusionOk="0">
                  <a:moveTo>
                    <a:pt x="0" y="1"/>
                  </a:moveTo>
                  <a:lnTo>
                    <a:pt x="0" y="1974"/>
                  </a:lnTo>
                  <a:lnTo>
                    <a:pt x="1207" y="1974"/>
                  </a:lnTo>
                  <a:lnTo>
                    <a:pt x="120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5" name="Google Shape;6655;p221"/>
            <p:cNvSpPr/>
            <p:nvPr/>
          </p:nvSpPr>
          <p:spPr>
            <a:xfrm>
              <a:off x="1883484" y="5233928"/>
              <a:ext cx="43408" cy="89510"/>
            </a:xfrm>
            <a:custGeom>
              <a:avLst/>
              <a:gdLst/>
              <a:ahLst/>
              <a:cxnLst/>
              <a:rect l="l" t="t" r="r" b="b"/>
              <a:pathLst>
                <a:path w="838" h="1728" extrusionOk="0">
                  <a:moveTo>
                    <a:pt x="0" y="0"/>
                  </a:moveTo>
                  <a:lnTo>
                    <a:pt x="0" y="1727"/>
                  </a:lnTo>
                  <a:lnTo>
                    <a:pt x="837" y="1727"/>
                  </a:lnTo>
                  <a:lnTo>
                    <a:pt x="83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6" name="Google Shape;6656;p221"/>
            <p:cNvSpPr/>
            <p:nvPr/>
          </p:nvSpPr>
          <p:spPr>
            <a:xfrm>
              <a:off x="1890321" y="5240818"/>
              <a:ext cx="29630" cy="75680"/>
            </a:xfrm>
            <a:custGeom>
              <a:avLst/>
              <a:gdLst/>
              <a:ahLst/>
              <a:cxnLst/>
              <a:rect l="l" t="t" r="r" b="b"/>
              <a:pathLst>
                <a:path w="572" h="1461" extrusionOk="0">
                  <a:moveTo>
                    <a:pt x="0" y="0"/>
                  </a:moveTo>
                  <a:lnTo>
                    <a:pt x="0"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7" name="Google Shape;6657;p221"/>
            <p:cNvSpPr/>
            <p:nvPr/>
          </p:nvSpPr>
          <p:spPr>
            <a:xfrm>
              <a:off x="1833445" y="5233928"/>
              <a:ext cx="43512" cy="8951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8" name="Google Shape;6658;p221"/>
            <p:cNvSpPr/>
            <p:nvPr/>
          </p:nvSpPr>
          <p:spPr>
            <a:xfrm>
              <a:off x="1840334" y="5240818"/>
              <a:ext cx="29630" cy="75680"/>
            </a:xfrm>
            <a:custGeom>
              <a:avLst/>
              <a:gdLst/>
              <a:ahLst/>
              <a:cxnLst/>
              <a:rect l="l" t="t" r="r" b="b"/>
              <a:pathLst>
                <a:path w="572" h="1461" extrusionOk="0">
                  <a:moveTo>
                    <a:pt x="1" y="0"/>
                  </a:moveTo>
                  <a:lnTo>
                    <a:pt x="1" y="1461"/>
                  </a:lnTo>
                  <a:lnTo>
                    <a:pt x="572" y="1461"/>
                  </a:lnTo>
                  <a:lnTo>
                    <a:pt x="572"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59" name="Google Shape;6659;p221"/>
            <p:cNvSpPr/>
            <p:nvPr/>
          </p:nvSpPr>
          <p:spPr>
            <a:xfrm>
              <a:off x="1743934" y="5233928"/>
              <a:ext cx="43512" cy="8951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0" name="Google Shape;6660;p221"/>
            <p:cNvSpPr/>
            <p:nvPr/>
          </p:nvSpPr>
          <p:spPr>
            <a:xfrm>
              <a:off x="1750876" y="5240818"/>
              <a:ext cx="29526" cy="75680"/>
            </a:xfrm>
            <a:custGeom>
              <a:avLst/>
              <a:gdLst/>
              <a:ahLst/>
              <a:cxnLst/>
              <a:rect l="l" t="t" r="r" b="b"/>
              <a:pathLst>
                <a:path w="570" h="1461" extrusionOk="0">
                  <a:moveTo>
                    <a:pt x="0" y="0"/>
                  </a:moveTo>
                  <a:lnTo>
                    <a:pt x="0" y="1461"/>
                  </a:lnTo>
                  <a:lnTo>
                    <a:pt x="570" y="1461"/>
                  </a:lnTo>
                  <a:lnTo>
                    <a:pt x="570"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1" name="Google Shape;6661;p221"/>
            <p:cNvSpPr/>
            <p:nvPr/>
          </p:nvSpPr>
          <p:spPr>
            <a:xfrm>
              <a:off x="1693999" y="5233928"/>
              <a:ext cx="43408" cy="89510"/>
            </a:xfrm>
            <a:custGeom>
              <a:avLst/>
              <a:gdLst/>
              <a:ahLst/>
              <a:cxnLst/>
              <a:rect l="l" t="t" r="r" b="b"/>
              <a:pathLst>
                <a:path w="838" h="1728" extrusionOk="0">
                  <a:moveTo>
                    <a:pt x="0" y="0"/>
                  </a:moveTo>
                  <a:lnTo>
                    <a:pt x="0" y="1727"/>
                  </a:lnTo>
                  <a:lnTo>
                    <a:pt x="838" y="1727"/>
                  </a:lnTo>
                  <a:lnTo>
                    <a:pt x="83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2" name="Google Shape;6662;p221"/>
            <p:cNvSpPr/>
            <p:nvPr/>
          </p:nvSpPr>
          <p:spPr>
            <a:xfrm>
              <a:off x="1700940" y="5240818"/>
              <a:ext cx="29578" cy="75680"/>
            </a:xfrm>
            <a:custGeom>
              <a:avLst/>
              <a:gdLst/>
              <a:ahLst/>
              <a:cxnLst/>
              <a:rect l="l" t="t" r="r" b="b"/>
              <a:pathLst>
                <a:path w="571" h="1461" extrusionOk="0">
                  <a:moveTo>
                    <a:pt x="1" y="0"/>
                  </a:moveTo>
                  <a:lnTo>
                    <a:pt x="1"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3" name="Google Shape;6663;p221"/>
            <p:cNvSpPr/>
            <p:nvPr/>
          </p:nvSpPr>
          <p:spPr>
            <a:xfrm>
              <a:off x="1594491" y="5330950"/>
              <a:ext cx="293188" cy="69775"/>
            </a:xfrm>
            <a:custGeom>
              <a:avLst/>
              <a:gdLst/>
              <a:ahLst/>
              <a:cxnLst/>
              <a:rect l="l" t="t" r="r" b="b"/>
              <a:pathLst>
                <a:path w="5660" h="1347" extrusionOk="0">
                  <a:moveTo>
                    <a:pt x="4076" y="1"/>
                  </a:moveTo>
                  <a:cubicBezTo>
                    <a:pt x="3898" y="1"/>
                    <a:pt x="3715" y="70"/>
                    <a:pt x="3579" y="189"/>
                  </a:cubicBezTo>
                  <a:cubicBezTo>
                    <a:pt x="3461" y="292"/>
                    <a:pt x="3381" y="439"/>
                    <a:pt x="3259" y="536"/>
                  </a:cubicBezTo>
                  <a:cubicBezTo>
                    <a:pt x="3208" y="469"/>
                    <a:pt x="3132" y="416"/>
                    <a:pt x="3050" y="416"/>
                  </a:cubicBezTo>
                  <a:cubicBezTo>
                    <a:pt x="3047" y="416"/>
                    <a:pt x="3045" y="416"/>
                    <a:pt x="3043" y="416"/>
                  </a:cubicBezTo>
                  <a:cubicBezTo>
                    <a:pt x="2957" y="420"/>
                    <a:pt x="2875" y="498"/>
                    <a:pt x="2896" y="582"/>
                  </a:cubicBezTo>
                  <a:cubicBezTo>
                    <a:pt x="2839" y="558"/>
                    <a:pt x="2777" y="545"/>
                    <a:pt x="2715" y="545"/>
                  </a:cubicBezTo>
                  <a:cubicBezTo>
                    <a:pt x="2652" y="545"/>
                    <a:pt x="2590" y="558"/>
                    <a:pt x="2533" y="587"/>
                  </a:cubicBezTo>
                  <a:cubicBezTo>
                    <a:pt x="2423" y="641"/>
                    <a:pt x="2347" y="759"/>
                    <a:pt x="2351" y="884"/>
                  </a:cubicBezTo>
                  <a:cubicBezTo>
                    <a:pt x="2223" y="661"/>
                    <a:pt x="2062" y="457"/>
                    <a:pt x="1876" y="280"/>
                  </a:cubicBezTo>
                  <a:cubicBezTo>
                    <a:pt x="1775" y="185"/>
                    <a:pt x="1656" y="91"/>
                    <a:pt x="1518" y="91"/>
                  </a:cubicBezTo>
                  <a:cubicBezTo>
                    <a:pt x="1516" y="91"/>
                    <a:pt x="1514" y="91"/>
                    <a:pt x="1512" y="91"/>
                  </a:cubicBezTo>
                  <a:cubicBezTo>
                    <a:pt x="1388" y="93"/>
                    <a:pt x="1276" y="173"/>
                    <a:pt x="1189" y="262"/>
                  </a:cubicBezTo>
                  <a:cubicBezTo>
                    <a:pt x="1047" y="410"/>
                    <a:pt x="954" y="584"/>
                    <a:pt x="907" y="781"/>
                  </a:cubicBezTo>
                  <a:cubicBezTo>
                    <a:pt x="862" y="716"/>
                    <a:pt x="816" y="649"/>
                    <a:pt x="771" y="584"/>
                  </a:cubicBezTo>
                  <a:cubicBezTo>
                    <a:pt x="709" y="496"/>
                    <a:pt x="632" y="396"/>
                    <a:pt x="525" y="392"/>
                  </a:cubicBezTo>
                  <a:cubicBezTo>
                    <a:pt x="521" y="392"/>
                    <a:pt x="517" y="392"/>
                    <a:pt x="514" y="392"/>
                  </a:cubicBezTo>
                  <a:cubicBezTo>
                    <a:pt x="420" y="392"/>
                    <a:pt x="339" y="466"/>
                    <a:pt x="281" y="542"/>
                  </a:cubicBezTo>
                  <a:cubicBezTo>
                    <a:pt x="106" y="763"/>
                    <a:pt x="14" y="1064"/>
                    <a:pt x="1" y="1346"/>
                  </a:cubicBezTo>
                  <a:lnTo>
                    <a:pt x="5659" y="1346"/>
                  </a:lnTo>
                  <a:cubicBezTo>
                    <a:pt x="5656" y="1238"/>
                    <a:pt x="5606" y="1092"/>
                    <a:pt x="5557" y="994"/>
                  </a:cubicBezTo>
                  <a:cubicBezTo>
                    <a:pt x="5494" y="856"/>
                    <a:pt x="5360" y="753"/>
                    <a:pt x="5211" y="730"/>
                  </a:cubicBezTo>
                  <a:cubicBezTo>
                    <a:pt x="5188" y="727"/>
                    <a:pt x="5165" y="725"/>
                    <a:pt x="5141" y="725"/>
                  </a:cubicBezTo>
                  <a:cubicBezTo>
                    <a:pt x="5012" y="725"/>
                    <a:pt x="4877" y="779"/>
                    <a:pt x="4795" y="876"/>
                  </a:cubicBezTo>
                  <a:cubicBezTo>
                    <a:pt x="4734" y="580"/>
                    <a:pt x="4651" y="254"/>
                    <a:pt x="4397" y="91"/>
                  </a:cubicBezTo>
                  <a:cubicBezTo>
                    <a:pt x="4301" y="29"/>
                    <a:pt x="4190" y="1"/>
                    <a:pt x="407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4" name="Google Shape;6664;p221"/>
            <p:cNvSpPr/>
            <p:nvPr/>
          </p:nvSpPr>
          <p:spPr>
            <a:xfrm>
              <a:off x="1637123" y="5451385"/>
              <a:ext cx="20565" cy="53406"/>
            </a:xfrm>
            <a:custGeom>
              <a:avLst/>
              <a:gdLst/>
              <a:ahLst/>
              <a:cxnLst/>
              <a:rect l="l" t="t" r="r" b="b"/>
              <a:pathLst>
                <a:path w="397" h="1031" extrusionOk="0">
                  <a:moveTo>
                    <a:pt x="27" y="0"/>
                  </a:moveTo>
                  <a:cubicBezTo>
                    <a:pt x="13" y="0"/>
                    <a:pt x="0" y="14"/>
                    <a:pt x="11" y="28"/>
                  </a:cubicBezTo>
                  <a:cubicBezTo>
                    <a:pt x="105" y="169"/>
                    <a:pt x="146" y="320"/>
                    <a:pt x="180" y="486"/>
                  </a:cubicBezTo>
                  <a:cubicBezTo>
                    <a:pt x="214" y="651"/>
                    <a:pt x="237" y="819"/>
                    <a:pt x="267" y="985"/>
                  </a:cubicBezTo>
                  <a:cubicBezTo>
                    <a:pt x="273" y="1017"/>
                    <a:pt x="295" y="1031"/>
                    <a:pt x="320" y="1031"/>
                  </a:cubicBezTo>
                  <a:cubicBezTo>
                    <a:pt x="356" y="1031"/>
                    <a:pt x="397" y="999"/>
                    <a:pt x="388" y="952"/>
                  </a:cubicBezTo>
                  <a:cubicBezTo>
                    <a:pt x="357" y="779"/>
                    <a:pt x="341" y="601"/>
                    <a:pt x="289" y="432"/>
                  </a:cubicBezTo>
                  <a:cubicBezTo>
                    <a:pt x="242" y="281"/>
                    <a:pt x="171" y="108"/>
                    <a:pt x="40" y="5"/>
                  </a:cubicBezTo>
                  <a:cubicBezTo>
                    <a:pt x="36" y="2"/>
                    <a:pt x="31"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5" name="Google Shape;6665;p221"/>
            <p:cNvSpPr/>
            <p:nvPr/>
          </p:nvSpPr>
          <p:spPr>
            <a:xfrm>
              <a:off x="1677319" y="5469567"/>
              <a:ext cx="8910" cy="44703"/>
            </a:xfrm>
            <a:custGeom>
              <a:avLst/>
              <a:gdLst/>
              <a:ahLst/>
              <a:cxnLst/>
              <a:rect l="l" t="t" r="r" b="b"/>
              <a:pathLst>
                <a:path w="172" h="863" extrusionOk="0">
                  <a:moveTo>
                    <a:pt x="152" y="0"/>
                  </a:moveTo>
                  <a:cubicBezTo>
                    <a:pt x="148" y="0"/>
                    <a:pt x="144" y="1"/>
                    <a:pt x="140" y="5"/>
                  </a:cubicBezTo>
                  <a:cubicBezTo>
                    <a:pt x="37" y="105"/>
                    <a:pt x="9" y="254"/>
                    <a:pt x="5" y="393"/>
                  </a:cubicBezTo>
                  <a:cubicBezTo>
                    <a:pt x="1" y="541"/>
                    <a:pt x="26" y="686"/>
                    <a:pt x="58" y="830"/>
                  </a:cubicBezTo>
                  <a:cubicBezTo>
                    <a:pt x="63" y="853"/>
                    <a:pt x="80" y="863"/>
                    <a:pt x="98" y="863"/>
                  </a:cubicBezTo>
                  <a:cubicBezTo>
                    <a:pt x="125" y="863"/>
                    <a:pt x="155" y="840"/>
                    <a:pt x="147" y="804"/>
                  </a:cubicBezTo>
                  <a:cubicBezTo>
                    <a:pt x="117" y="674"/>
                    <a:pt x="94" y="541"/>
                    <a:pt x="97" y="406"/>
                  </a:cubicBezTo>
                  <a:cubicBezTo>
                    <a:pt x="99" y="273"/>
                    <a:pt x="138" y="148"/>
                    <a:pt x="169" y="22"/>
                  </a:cubicBezTo>
                  <a:cubicBezTo>
                    <a:pt x="172" y="9"/>
                    <a:pt x="162" y="0"/>
                    <a:pt x="15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6" name="Google Shape;6666;p221"/>
            <p:cNvSpPr/>
            <p:nvPr/>
          </p:nvSpPr>
          <p:spPr>
            <a:xfrm>
              <a:off x="1705291" y="5461797"/>
              <a:ext cx="22429" cy="39834"/>
            </a:xfrm>
            <a:custGeom>
              <a:avLst/>
              <a:gdLst/>
              <a:ahLst/>
              <a:cxnLst/>
              <a:rect l="l" t="t" r="r" b="b"/>
              <a:pathLst>
                <a:path w="433" h="769" extrusionOk="0">
                  <a:moveTo>
                    <a:pt x="412" y="0"/>
                  </a:moveTo>
                  <a:cubicBezTo>
                    <a:pt x="408" y="0"/>
                    <a:pt x="404" y="2"/>
                    <a:pt x="399" y="5"/>
                  </a:cubicBezTo>
                  <a:cubicBezTo>
                    <a:pt x="350" y="45"/>
                    <a:pt x="304" y="95"/>
                    <a:pt x="263" y="144"/>
                  </a:cubicBezTo>
                  <a:cubicBezTo>
                    <a:pt x="219" y="199"/>
                    <a:pt x="179" y="250"/>
                    <a:pt x="148" y="311"/>
                  </a:cubicBezTo>
                  <a:cubicBezTo>
                    <a:pt x="87" y="435"/>
                    <a:pt x="44" y="569"/>
                    <a:pt x="10" y="703"/>
                  </a:cubicBezTo>
                  <a:cubicBezTo>
                    <a:pt x="1" y="743"/>
                    <a:pt x="34" y="769"/>
                    <a:pt x="65" y="769"/>
                  </a:cubicBezTo>
                  <a:cubicBezTo>
                    <a:pt x="86" y="769"/>
                    <a:pt x="105" y="757"/>
                    <a:pt x="111" y="732"/>
                  </a:cubicBezTo>
                  <a:cubicBezTo>
                    <a:pt x="141" y="604"/>
                    <a:pt x="182" y="481"/>
                    <a:pt x="235" y="363"/>
                  </a:cubicBezTo>
                  <a:cubicBezTo>
                    <a:pt x="261" y="306"/>
                    <a:pt x="285" y="246"/>
                    <a:pt x="314" y="190"/>
                  </a:cubicBezTo>
                  <a:cubicBezTo>
                    <a:pt x="345" y="132"/>
                    <a:pt x="382" y="81"/>
                    <a:pt x="423" y="29"/>
                  </a:cubicBezTo>
                  <a:cubicBezTo>
                    <a:pt x="432" y="15"/>
                    <a:pt x="424" y="0"/>
                    <a:pt x="4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7" name="Google Shape;6667;p221"/>
            <p:cNvSpPr/>
            <p:nvPr/>
          </p:nvSpPr>
          <p:spPr>
            <a:xfrm>
              <a:off x="2266857" y="5348718"/>
              <a:ext cx="13986" cy="43719"/>
            </a:xfrm>
            <a:custGeom>
              <a:avLst/>
              <a:gdLst/>
              <a:ahLst/>
              <a:cxnLst/>
              <a:rect l="l" t="t" r="r" b="b"/>
              <a:pathLst>
                <a:path w="270" h="844" extrusionOk="0">
                  <a:moveTo>
                    <a:pt x="40" y="1"/>
                  </a:moveTo>
                  <a:cubicBezTo>
                    <a:pt x="32" y="1"/>
                    <a:pt x="24" y="6"/>
                    <a:pt x="21" y="15"/>
                  </a:cubicBezTo>
                  <a:cubicBezTo>
                    <a:pt x="12" y="40"/>
                    <a:pt x="4" y="57"/>
                    <a:pt x="2" y="85"/>
                  </a:cubicBezTo>
                  <a:cubicBezTo>
                    <a:pt x="1" y="116"/>
                    <a:pt x="2" y="146"/>
                    <a:pt x="6" y="177"/>
                  </a:cubicBezTo>
                  <a:cubicBezTo>
                    <a:pt x="14" y="254"/>
                    <a:pt x="27" y="331"/>
                    <a:pt x="43" y="408"/>
                  </a:cubicBezTo>
                  <a:cubicBezTo>
                    <a:pt x="60" y="488"/>
                    <a:pt x="83" y="568"/>
                    <a:pt x="109" y="646"/>
                  </a:cubicBezTo>
                  <a:cubicBezTo>
                    <a:pt x="137" y="718"/>
                    <a:pt x="175" y="778"/>
                    <a:pt x="224" y="836"/>
                  </a:cubicBezTo>
                  <a:cubicBezTo>
                    <a:pt x="228" y="841"/>
                    <a:pt x="233" y="843"/>
                    <a:pt x="239" y="843"/>
                  </a:cubicBezTo>
                  <a:cubicBezTo>
                    <a:pt x="253" y="843"/>
                    <a:pt x="270" y="829"/>
                    <a:pt x="263" y="814"/>
                  </a:cubicBezTo>
                  <a:cubicBezTo>
                    <a:pt x="236" y="748"/>
                    <a:pt x="222" y="675"/>
                    <a:pt x="203" y="608"/>
                  </a:cubicBezTo>
                  <a:cubicBezTo>
                    <a:pt x="181" y="529"/>
                    <a:pt x="166" y="450"/>
                    <a:pt x="150" y="372"/>
                  </a:cubicBezTo>
                  <a:cubicBezTo>
                    <a:pt x="137" y="300"/>
                    <a:pt x="128" y="229"/>
                    <a:pt x="113" y="158"/>
                  </a:cubicBezTo>
                  <a:cubicBezTo>
                    <a:pt x="108" y="129"/>
                    <a:pt x="102" y="100"/>
                    <a:pt x="93" y="72"/>
                  </a:cubicBezTo>
                  <a:cubicBezTo>
                    <a:pt x="86" y="45"/>
                    <a:pt x="71" y="32"/>
                    <a:pt x="57" y="10"/>
                  </a:cubicBezTo>
                  <a:cubicBezTo>
                    <a:pt x="52" y="4"/>
                    <a:pt x="46" y="1"/>
                    <a:pt x="4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8" name="Google Shape;6668;p221"/>
            <p:cNvSpPr/>
            <p:nvPr/>
          </p:nvSpPr>
          <p:spPr>
            <a:xfrm>
              <a:off x="2282656" y="5364413"/>
              <a:ext cx="13261" cy="28645"/>
            </a:xfrm>
            <a:custGeom>
              <a:avLst/>
              <a:gdLst/>
              <a:ahLst/>
              <a:cxnLst/>
              <a:rect l="l" t="t" r="r" b="b"/>
              <a:pathLst>
                <a:path w="256" h="553" extrusionOk="0">
                  <a:moveTo>
                    <a:pt x="235" y="0"/>
                  </a:moveTo>
                  <a:cubicBezTo>
                    <a:pt x="185" y="0"/>
                    <a:pt x="141" y="37"/>
                    <a:pt x="107" y="71"/>
                  </a:cubicBezTo>
                  <a:cubicBezTo>
                    <a:pt x="70" y="107"/>
                    <a:pt x="48" y="149"/>
                    <a:pt x="33" y="198"/>
                  </a:cubicBezTo>
                  <a:cubicBezTo>
                    <a:pt x="1" y="303"/>
                    <a:pt x="19" y="424"/>
                    <a:pt x="49" y="526"/>
                  </a:cubicBezTo>
                  <a:cubicBezTo>
                    <a:pt x="55" y="544"/>
                    <a:pt x="68" y="552"/>
                    <a:pt x="82" y="552"/>
                  </a:cubicBezTo>
                  <a:cubicBezTo>
                    <a:pt x="102" y="552"/>
                    <a:pt x="124" y="534"/>
                    <a:pt x="120" y="507"/>
                  </a:cubicBezTo>
                  <a:cubicBezTo>
                    <a:pt x="107" y="415"/>
                    <a:pt x="101" y="322"/>
                    <a:pt x="120" y="231"/>
                  </a:cubicBezTo>
                  <a:cubicBezTo>
                    <a:pt x="127" y="193"/>
                    <a:pt x="140" y="156"/>
                    <a:pt x="158" y="121"/>
                  </a:cubicBezTo>
                  <a:cubicBezTo>
                    <a:pt x="178" y="81"/>
                    <a:pt x="218" y="62"/>
                    <a:pt x="247" y="28"/>
                  </a:cubicBezTo>
                  <a:cubicBezTo>
                    <a:pt x="255" y="18"/>
                    <a:pt x="250"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69" name="Google Shape;6669;p221"/>
            <p:cNvSpPr/>
            <p:nvPr/>
          </p:nvSpPr>
          <p:spPr>
            <a:xfrm>
              <a:off x="2303583" y="5348873"/>
              <a:ext cx="25952" cy="35949"/>
            </a:xfrm>
            <a:custGeom>
              <a:avLst/>
              <a:gdLst/>
              <a:ahLst/>
              <a:cxnLst/>
              <a:rect l="l" t="t" r="r" b="b"/>
              <a:pathLst>
                <a:path w="501" h="694" extrusionOk="0">
                  <a:moveTo>
                    <a:pt x="481" y="0"/>
                  </a:moveTo>
                  <a:cubicBezTo>
                    <a:pt x="478" y="0"/>
                    <a:pt x="476" y="1"/>
                    <a:pt x="473" y="3"/>
                  </a:cubicBezTo>
                  <a:cubicBezTo>
                    <a:pt x="258" y="165"/>
                    <a:pt x="80" y="401"/>
                    <a:pt x="5" y="659"/>
                  </a:cubicBezTo>
                  <a:cubicBezTo>
                    <a:pt x="0" y="678"/>
                    <a:pt x="18" y="693"/>
                    <a:pt x="34" y="693"/>
                  </a:cubicBezTo>
                  <a:cubicBezTo>
                    <a:pt x="42" y="693"/>
                    <a:pt x="50" y="689"/>
                    <a:pt x="54" y="679"/>
                  </a:cubicBezTo>
                  <a:cubicBezTo>
                    <a:pt x="106" y="555"/>
                    <a:pt x="181" y="446"/>
                    <a:pt x="261" y="339"/>
                  </a:cubicBezTo>
                  <a:cubicBezTo>
                    <a:pt x="340" y="235"/>
                    <a:pt x="429" y="138"/>
                    <a:pt x="495" y="25"/>
                  </a:cubicBezTo>
                  <a:cubicBezTo>
                    <a:pt x="500" y="15"/>
                    <a:pt x="491" y="0"/>
                    <a:pt x="48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0" name="Google Shape;6670;p221"/>
            <p:cNvSpPr/>
            <p:nvPr/>
          </p:nvSpPr>
          <p:spPr>
            <a:xfrm>
              <a:off x="1953569" y="5453147"/>
              <a:ext cx="21497" cy="49987"/>
            </a:xfrm>
            <a:custGeom>
              <a:avLst/>
              <a:gdLst/>
              <a:ahLst/>
              <a:cxnLst/>
              <a:rect l="l" t="t" r="r" b="b"/>
              <a:pathLst>
                <a:path w="415" h="965" extrusionOk="0">
                  <a:moveTo>
                    <a:pt x="71" y="0"/>
                  </a:moveTo>
                  <a:cubicBezTo>
                    <a:pt x="64" y="0"/>
                    <a:pt x="56" y="4"/>
                    <a:pt x="50" y="9"/>
                  </a:cubicBezTo>
                  <a:cubicBezTo>
                    <a:pt x="1" y="54"/>
                    <a:pt x="48" y="165"/>
                    <a:pt x="64" y="217"/>
                  </a:cubicBezTo>
                  <a:cubicBezTo>
                    <a:pt x="90" y="299"/>
                    <a:pt x="119" y="381"/>
                    <a:pt x="151" y="462"/>
                  </a:cubicBezTo>
                  <a:cubicBezTo>
                    <a:pt x="213" y="621"/>
                    <a:pt x="283" y="777"/>
                    <a:pt x="336" y="940"/>
                  </a:cubicBezTo>
                  <a:cubicBezTo>
                    <a:pt x="342" y="957"/>
                    <a:pt x="357" y="964"/>
                    <a:pt x="371" y="964"/>
                  </a:cubicBezTo>
                  <a:cubicBezTo>
                    <a:pt x="393" y="964"/>
                    <a:pt x="415" y="947"/>
                    <a:pt x="407" y="919"/>
                  </a:cubicBezTo>
                  <a:cubicBezTo>
                    <a:pt x="362" y="755"/>
                    <a:pt x="303" y="595"/>
                    <a:pt x="247" y="434"/>
                  </a:cubicBezTo>
                  <a:cubicBezTo>
                    <a:pt x="218" y="356"/>
                    <a:pt x="192" y="278"/>
                    <a:pt x="167" y="198"/>
                  </a:cubicBezTo>
                  <a:cubicBezTo>
                    <a:pt x="156" y="158"/>
                    <a:pt x="146" y="119"/>
                    <a:pt x="134" y="80"/>
                  </a:cubicBezTo>
                  <a:cubicBezTo>
                    <a:pt x="124" y="47"/>
                    <a:pt x="115" y="14"/>
                    <a:pt x="79" y="2"/>
                  </a:cubicBezTo>
                  <a:cubicBezTo>
                    <a:pt x="76" y="1"/>
                    <a:pt x="74"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1" name="Google Shape;6671;p221"/>
            <p:cNvSpPr/>
            <p:nvPr/>
          </p:nvSpPr>
          <p:spPr>
            <a:xfrm>
              <a:off x="1968747" y="5458068"/>
              <a:ext cx="13572" cy="30614"/>
            </a:xfrm>
            <a:custGeom>
              <a:avLst/>
              <a:gdLst/>
              <a:ahLst/>
              <a:cxnLst/>
              <a:rect l="l" t="t" r="r" b="b"/>
              <a:pathLst>
                <a:path w="262" h="591" extrusionOk="0">
                  <a:moveTo>
                    <a:pt x="210" y="0"/>
                  </a:moveTo>
                  <a:cubicBezTo>
                    <a:pt x="192" y="0"/>
                    <a:pt x="176" y="7"/>
                    <a:pt x="158" y="15"/>
                  </a:cubicBezTo>
                  <a:cubicBezTo>
                    <a:pt x="153" y="19"/>
                    <a:pt x="134" y="26"/>
                    <a:pt x="125" y="34"/>
                  </a:cubicBezTo>
                  <a:cubicBezTo>
                    <a:pt x="114" y="42"/>
                    <a:pt x="101" y="51"/>
                    <a:pt x="91" y="63"/>
                  </a:cubicBezTo>
                  <a:cubicBezTo>
                    <a:pt x="55" y="103"/>
                    <a:pt x="32" y="158"/>
                    <a:pt x="22" y="210"/>
                  </a:cubicBezTo>
                  <a:cubicBezTo>
                    <a:pt x="0" y="329"/>
                    <a:pt x="35" y="454"/>
                    <a:pt x="82" y="564"/>
                  </a:cubicBezTo>
                  <a:cubicBezTo>
                    <a:pt x="90" y="582"/>
                    <a:pt x="111" y="591"/>
                    <a:pt x="131" y="591"/>
                  </a:cubicBezTo>
                  <a:cubicBezTo>
                    <a:pt x="138" y="591"/>
                    <a:pt x="145" y="589"/>
                    <a:pt x="151" y="587"/>
                  </a:cubicBezTo>
                  <a:cubicBezTo>
                    <a:pt x="174" y="573"/>
                    <a:pt x="191" y="544"/>
                    <a:pt x="181" y="519"/>
                  </a:cubicBezTo>
                  <a:cubicBezTo>
                    <a:pt x="166" y="475"/>
                    <a:pt x="151" y="418"/>
                    <a:pt x="146" y="376"/>
                  </a:cubicBezTo>
                  <a:cubicBezTo>
                    <a:pt x="143" y="354"/>
                    <a:pt x="142" y="330"/>
                    <a:pt x="142" y="308"/>
                  </a:cubicBezTo>
                  <a:cubicBezTo>
                    <a:pt x="142" y="296"/>
                    <a:pt x="142" y="286"/>
                    <a:pt x="143" y="274"/>
                  </a:cubicBezTo>
                  <a:cubicBezTo>
                    <a:pt x="143" y="274"/>
                    <a:pt x="145" y="261"/>
                    <a:pt x="145" y="261"/>
                  </a:cubicBezTo>
                  <a:lnTo>
                    <a:pt x="145" y="261"/>
                  </a:lnTo>
                  <a:cubicBezTo>
                    <a:pt x="145" y="261"/>
                    <a:pt x="145" y="262"/>
                    <a:pt x="145" y="266"/>
                  </a:cubicBezTo>
                  <a:cubicBezTo>
                    <a:pt x="146" y="260"/>
                    <a:pt x="146" y="255"/>
                    <a:pt x="148" y="250"/>
                  </a:cubicBezTo>
                  <a:cubicBezTo>
                    <a:pt x="151" y="230"/>
                    <a:pt x="155" y="209"/>
                    <a:pt x="163" y="190"/>
                  </a:cubicBezTo>
                  <a:cubicBezTo>
                    <a:pt x="164" y="187"/>
                    <a:pt x="166" y="182"/>
                    <a:pt x="166" y="182"/>
                  </a:cubicBezTo>
                  <a:lnTo>
                    <a:pt x="166" y="182"/>
                  </a:lnTo>
                  <a:cubicBezTo>
                    <a:pt x="166" y="182"/>
                    <a:pt x="165" y="183"/>
                    <a:pt x="164" y="186"/>
                  </a:cubicBezTo>
                  <a:cubicBezTo>
                    <a:pt x="166" y="180"/>
                    <a:pt x="169" y="175"/>
                    <a:pt x="171" y="169"/>
                  </a:cubicBezTo>
                  <a:cubicBezTo>
                    <a:pt x="176" y="160"/>
                    <a:pt x="181" y="153"/>
                    <a:pt x="187" y="144"/>
                  </a:cubicBezTo>
                  <a:cubicBezTo>
                    <a:pt x="192" y="135"/>
                    <a:pt x="197" y="127"/>
                    <a:pt x="204" y="119"/>
                  </a:cubicBezTo>
                  <a:lnTo>
                    <a:pt x="204" y="119"/>
                  </a:lnTo>
                  <a:cubicBezTo>
                    <a:pt x="203" y="121"/>
                    <a:pt x="202" y="122"/>
                    <a:pt x="202" y="122"/>
                  </a:cubicBezTo>
                  <a:cubicBezTo>
                    <a:pt x="202" y="122"/>
                    <a:pt x="206" y="117"/>
                    <a:pt x="207" y="116"/>
                  </a:cubicBezTo>
                  <a:cubicBezTo>
                    <a:pt x="212" y="109"/>
                    <a:pt x="216" y="103"/>
                    <a:pt x="221" y="96"/>
                  </a:cubicBezTo>
                  <a:cubicBezTo>
                    <a:pt x="233" y="83"/>
                    <a:pt x="252" y="66"/>
                    <a:pt x="258" y="42"/>
                  </a:cubicBezTo>
                  <a:cubicBezTo>
                    <a:pt x="261" y="30"/>
                    <a:pt x="257" y="14"/>
                    <a:pt x="245" y="8"/>
                  </a:cubicBezTo>
                  <a:cubicBezTo>
                    <a:pt x="233" y="2"/>
                    <a:pt x="221"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2" name="Google Shape;6672;p221"/>
            <p:cNvSpPr/>
            <p:nvPr/>
          </p:nvSpPr>
          <p:spPr>
            <a:xfrm>
              <a:off x="1985012" y="5458534"/>
              <a:ext cx="25745" cy="29630"/>
            </a:xfrm>
            <a:custGeom>
              <a:avLst/>
              <a:gdLst/>
              <a:ahLst/>
              <a:cxnLst/>
              <a:rect l="l" t="t" r="r" b="b"/>
              <a:pathLst>
                <a:path w="497" h="572" extrusionOk="0">
                  <a:moveTo>
                    <a:pt x="464" y="0"/>
                  </a:moveTo>
                  <a:cubicBezTo>
                    <a:pt x="460" y="0"/>
                    <a:pt x="456" y="1"/>
                    <a:pt x="453" y="3"/>
                  </a:cubicBezTo>
                  <a:cubicBezTo>
                    <a:pt x="358" y="59"/>
                    <a:pt x="280" y="140"/>
                    <a:pt x="212" y="226"/>
                  </a:cubicBezTo>
                  <a:cubicBezTo>
                    <a:pt x="143" y="313"/>
                    <a:pt x="81" y="405"/>
                    <a:pt x="24" y="500"/>
                  </a:cubicBezTo>
                  <a:cubicBezTo>
                    <a:pt x="1" y="537"/>
                    <a:pt x="34" y="572"/>
                    <a:pt x="67" y="572"/>
                  </a:cubicBezTo>
                  <a:cubicBezTo>
                    <a:pt x="82" y="572"/>
                    <a:pt x="97" y="565"/>
                    <a:pt x="107" y="549"/>
                  </a:cubicBezTo>
                  <a:cubicBezTo>
                    <a:pt x="163" y="458"/>
                    <a:pt x="224" y="371"/>
                    <a:pt x="291" y="290"/>
                  </a:cubicBezTo>
                  <a:cubicBezTo>
                    <a:pt x="358" y="209"/>
                    <a:pt x="429" y="126"/>
                    <a:pt x="486" y="37"/>
                  </a:cubicBezTo>
                  <a:cubicBezTo>
                    <a:pt x="497"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3" name="Google Shape;6673;p221"/>
            <p:cNvSpPr/>
            <p:nvPr/>
          </p:nvSpPr>
          <p:spPr>
            <a:xfrm>
              <a:off x="1223654" y="5420513"/>
              <a:ext cx="16783" cy="43201"/>
            </a:xfrm>
            <a:custGeom>
              <a:avLst/>
              <a:gdLst/>
              <a:ahLst/>
              <a:cxnLst/>
              <a:rect l="l" t="t" r="r" b="b"/>
              <a:pathLst>
                <a:path w="324" h="834" extrusionOk="0">
                  <a:moveTo>
                    <a:pt x="78" y="1"/>
                  </a:moveTo>
                  <a:cubicBezTo>
                    <a:pt x="60" y="1"/>
                    <a:pt x="43" y="9"/>
                    <a:pt x="33" y="26"/>
                  </a:cubicBezTo>
                  <a:cubicBezTo>
                    <a:pt x="0" y="83"/>
                    <a:pt x="17" y="172"/>
                    <a:pt x="28" y="233"/>
                  </a:cubicBezTo>
                  <a:cubicBezTo>
                    <a:pt x="41" y="303"/>
                    <a:pt x="62" y="370"/>
                    <a:pt x="86" y="436"/>
                  </a:cubicBezTo>
                  <a:cubicBezTo>
                    <a:pt x="135" y="561"/>
                    <a:pt x="184" y="688"/>
                    <a:pt x="238" y="812"/>
                  </a:cubicBezTo>
                  <a:cubicBezTo>
                    <a:pt x="245" y="827"/>
                    <a:pt x="259" y="833"/>
                    <a:pt x="273" y="833"/>
                  </a:cubicBezTo>
                  <a:cubicBezTo>
                    <a:pt x="298" y="833"/>
                    <a:pt x="324" y="815"/>
                    <a:pt x="323" y="788"/>
                  </a:cubicBezTo>
                  <a:cubicBezTo>
                    <a:pt x="317" y="657"/>
                    <a:pt x="262" y="534"/>
                    <a:pt x="221" y="411"/>
                  </a:cubicBezTo>
                  <a:cubicBezTo>
                    <a:pt x="200" y="349"/>
                    <a:pt x="180" y="285"/>
                    <a:pt x="164" y="222"/>
                  </a:cubicBezTo>
                  <a:cubicBezTo>
                    <a:pt x="156" y="188"/>
                    <a:pt x="149" y="156"/>
                    <a:pt x="144" y="123"/>
                  </a:cubicBezTo>
                  <a:cubicBezTo>
                    <a:pt x="139" y="89"/>
                    <a:pt x="139" y="57"/>
                    <a:pt x="121" y="26"/>
                  </a:cubicBezTo>
                  <a:cubicBezTo>
                    <a:pt x="112" y="9"/>
                    <a:pt x="95" y="1"/>
                    <a:pt x="7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4" name="Google Shape;6674;p221"/>
            <p:cNvSpPr/>
            <p:nvPr/>
          </p:nvSpPr>
          <p:spPr>
            <a:xfrm>
              <a:off x="1250020" y="5421290"/>
              <a:ext cx="12898" cy="32789"/>
            </a:xfrm>
            <a:custGeom>
              <a:avLst/>
              <a:gdLst/>
              <a:ahLst/>
              <a:cxnLst/>
              <a:rect l="l" t="t" r="r" b="b"/>
              <a:pathLst>
                <a:path w="249" h="633" extrusionOk="0">
                  <a:moveTo>
                    <a:pt x="220" y="1"/>
                  </a:moveTo>
                  <a:cubicBezTo>
                    <a:pt x="216" y="1"/>
                    <a:pt x="212" y="2"/>
                    <a:pt x="209" y="4"/>
                  </a:cubicBezTo>
                  <a:cubicBezTo>
                    <a:pt x="164" y="33"/>
                    <a:pt x="118" y="71"/>
                    <a:pt x="90" y="116"/>
                  </a:cubicBezTo>
                  <a:cubicBezTo>
                    <a:pt x="60" y="162"/>
                    <a:pt x="39" y="213"/>
                    <a:pt x="26" y="265"/>
                  </a:cubicBezTo>
                  <a:cubicBezTo>
                    <a:pt x="1" y="380"/>
                    <a:pt x="23" y="499"/>
                    <a:pt x="67" y="603"/>
                  </a:cubicBezTo>
                  <a:cubicBezTo>
                    <a:pt x="76" y="623"/>
                    <a:pt x="99" y="633"/>
                    <a:pt x="120" y="633"/>
                  </a:cubicBezTo>
                  <a:cubicBezTo>
                    <a:pt x="132" y="633"/>
                    <a:pt x="143" y="630"/>
                    <a:pt x="151" y="625"/>
                  </a:cubicBezTo>
                  <a:cubicBezTo>
                    <a:pt x="180" y="608"/>
                    <a:pt x="184" y="573"/>
                    <a:pt x="172" y="542"/>
                  </a:cubicBezTo>
                  <a:cubicBezTo>
                    <a:pt x="96" y="372"/>
                    <a:pt x="147" y="187"/>
                    <a:pt x="239" y="35"/>
                  </a:cubicBezTo>
                  <a:cubicBezTo>
                    <a:pt x="249" y="20"/>
                    <a:pt x="235" y="1"/>
                    <a:pt x="2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5" name="Google Shape;6675;p221"/>
            <p:cNvSpPr/>
            <p:nvPr/>
          </p:nvSpPr>
          <p:spPr>
            <a:xfrm>
              <a:off x="1276801" y="5413105"/>
              <a:ext cx="17612" cy="35172"/>
            </a:xfrm>
            <a:custGeom>
              <a:avLst/>
              <a:gdLst/>
              <a:ahLst/>
              <a:cxnLst/>
              <a:rect l="l" t="t" r="r" b="b"/>
              <a:pathLst>
                <a:path w="340" h="679" extrusionOk="0">
                  <a:moveTo>
                    <a:pt x="301" y="1"/>
                  </a:moveTo>
                  <a:cubicBezTo>
                    <a:pt x="296" y="1"/>
                    <a:pt x="290" y="2"/>
                    <a:pt x="285" y="5"/>
                  </a:cubicBezTo>
                  <a:cubicBezTo>
                    <a:pt x="180" y="63"/>
                    <a:pt x="119" y="179"/>
                    <a:pt x="78" y="288"/>
                  </a:cubicBezTo>
                  <a:cubicBezTo>
                    <a:pt x="37" y="398"/>
                    <a:pt x="16" y="515"/>
                    <a:pt x="3" y="632"/>
                  </a:cubicBezTo>
                  <a:cubicBezTo>
                    <a:pt x="0" y="661"/>
                    <a:pt x="28" y="678"/>
                    <a:pt x="54" y="678"/>
                  </a:cubicBezTo>
                  <a:cubicBezTo>
                    <a:pt x="74" y="678"/>
                    <a:pt x="94" y="668"/>
                    <a:pt x="98" y="644"/>
                  </a:cubicBezTo>
                  <a:cubicBezTo>
                    <a:pt x="113" y="536"/>
                    <a:pt x="138" y="430"/>
                    <a:pt x="177" y="329"/>
                  </a:cubicBezTo>
                  <a:cubicBezTo>
                    <a:pt x="216" y="229"/>
                    <a:pt x="280" y="142"/>
                    <a:pt x="328" y="48"/>
                  </a:cubicBezTo>
                  <a:cubicBezTo>
                    <a:pt x="340" y="26"/>
                    <a:pt x="322" y="1"/>
                    <a:pt x="30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6" name="Google Shape;6676;p221"/>
            <p:cNvSpPr/>
            <p:nvPr/>
          </p:nvSpPr>
          <p:spPr>
            <a:xfrm>
              <a:off x="999826" y="5551515"/>
              <a:ext cx="11500" cy="43149"/>
            </a:xfrm>
            <a:custGeom>
              <a:avLst/>
              <a:gdLst/>
              <a:ahLst/>
              <a:cxnLst/>
              <a:rect l="l" t="t" r="r" b="b"/>
              <a:pathLst>
                <a:path w="222" h="833" extrusionOk="0">
                  <a:moveTo>
                    <a:pt x="56" y="1"/>
                  </a:moveTo>
                  <a:cubicBezTo>
                    <a:pt x="42" y="1"/>
                    <a:pt x="27" y="10"/>
                    <a:pt x="21" y="26"/>
                  </a:cubicBezTo>
                  <a:cubicBezTo>
                    <a:pt x="1" y="88"/>
                    <a:pt x="9" y="162"/>
                    <a:pt x="14" y="224"/>
                  </a:cubicBezTo>
                  <a:cubicBezTo>
                    <a:pt x="18" y="288"/>
                    <a:pt x="24" y="352"/>
                    <a:pt x="33" y="415"/>
                  </a:cubicBezTo>
                  <a:cubicBezTo>
                    <a:pt x="43" y="477"/>
                    <a:pt x="52" y="539"/>
                    <a:pt x="62" y="600"/>
                  </a:cubicBezTo>
                  <a:cubicBezTo>
                    <a:pt x="72" y="667"/>
                    <a:pt x="83" y="736"/>
                    <a:pt x="108" y="798"/>
                  </a:cubicBezTo>
                  <a:cubicBezTo>
                    <a:pt x="117" y="818"/>
                    <a:pt x="142" y="832"/>
                    <a:pt x="164" y="832"/>
                  </a:cubicBezTo>
                  <a:cubicBezTo>
                    <a:pt x="183" y="832"/>
                    <a:pt x="199" y="822"/>
                    <a:pt x="202" y="798"/>
                  </a:cubicBezTo>
                  <a:cubicBezTo>
                    <a:pt x="222" y="666"/>
                    <a:pt x="192" y="529"/>
                    <a:pt x="175" y="398"/>
                  </a:cubicBezTo>
                  <a:cubicBezTo>
                    <a:pt x="166" y="334"/>
                    <a:pt x="154" y="270"/>
                    <a:pt x="141" y="206"/>
                  </a:cubicBezTo>
                  <a:cubicBezTo>
                    <a:pt x="129" y="143"/>
                    <a:pt x="119" y="73"/>
                    <a:pt x="86" y="18"/>
                  </a:cubicBezTo>
                  <a:cubicBezTo>
                    <a:pt x="79" y="6"/>
                    <a:pt x="67" y="1"/>
                    <a:pt x="5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7" name="Google Shape;6677;p221"/>
            <p:cNvSpPr/>
            <p:nvPr/>
          </p:nvSpPr>
          <p:spPr>
            <a:xfrm>
              <a:off x="1019821" y="5561875"/>
              <a:ext cx="10878" cy="28024"/>
            </a:xfrm>
            <a:custGeom>
              <a:avLst/>
              <a:gdLst/>
              <a:ahLst/>
              <a:cxnLst/>
              <a:rect l="l" t="t" r="r" b="b"/>
              <a:pathLst>
                <a:path w="210" h="541" extrusionOk="0">
                  <a:moveTo>
                    <a:pt x="170" y="1"/>
                  </a:moveTo>
                  <a:cubicBezTo>
                    <a:pt x="165" y="1"/>
                    <a:pt x="159" y="2"/>
                    <a:pt x="154" y="6"/>
                  </a:cubicBezTo>
                  <a:cubicBezTo>
                    <a:pt x="134" y="18"/>
                    <a:pt x="115" y="31"/>
                    <a:pt x="99" y="49"/>
                  </a:cubicBezTo>
                  <a:cubicBezTo>
                    <a:pt x="83" y="66"/>
                    <a:pt x="72" y="88"/>
                    <a:pt x="58" y="108"/>
                  </a:cubicBezTo>
                  <a:cubicBezTo>
                    <a:pt x="36" y="147"/>
                    <a:pt x="21" y="187"/>
                    <a:pt x="15" y="231"/>
                  </a:cubicBezTo>
                  <a:cubicBezTo>
                    <a:pt x="1" y="329"/>
                    <a:pt x="30" y="426"/>
                    <a:pt x="72" y="513"/>
                  </a:cubicBezTo>
                  <a:cubicBezTo>
                    <a:pt x="80" y="531"/>
                    <a:pt x="100" y="541"/>
                    <a:pt x="120" y="541"/>
                  </a:cubicBezTo>
                  <a:cubicBezTo>
                    <a:pt x="130" y="541"/>
                    <a:pt x="140" y="538"/>
                    <a:pt x="149" y="534"/>
                  </a:cubicBezTo>
                  <a:cubicBezTo>
                    <a:pt x="175" y="517"/>
                    <a:pt x="180" y="484"/>
                    <a:pt x="168" y="456"/>
                  </a:cubicBezTo>
                  <a:cubicBezTo>
                    <a:pt x="134" y="388"/>
                    <a:pt x="119" y="319"/>
                    <a:pt x="125" y="246"/>
                  </a:cubicBezTo>
                  <a:cubicBezTo>
                    <a:pt x="128" y="218"/>
                    <a:pt x="137" y="180"/>
                    <a:pt x="149" y="149"/>
                  </a:cubicBezTo>
                  <a:cubicBezTo>
                    <a:pt x="155" y="134"/>
                    <a:pt x="164" y="121"/>
                    <a:pt x="173" y="105"/>
                  </a:cubicBezTo>
                  <a:cubicBezTo>
                    <a:pt x="181" y="87"/>
                    <a:pt x="190" y="69"/>
                    <a:pt x="199" y="51"/>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8" name="Google Shape;6678;p221"/>
            <p:cNvSpPr/>
            <p:nvPr/>
          </p:nvSpPr>
          <p:spPr>
            <a:xfrm>
              <a:off x="1538961" y="5585599"/>
              <a:ext cx="8443" cy="27040"/>
            </a:xfrm>
            <a:custGeom>
              <a:avLst/>
              <a:gdLst/>
              <a:ahLst/>
              <a:cxnLst/>
              <a:rect l="l" t="t" r="r" b="b"/>
              <a:pathLst>
                <a:path w="163" h="522" extrusionOk="0">
                  <a:moveTo>
                    <a:pt x="48" y="1"/>
                  </a:moveTo>
                  <a:cubicBezTo>
                    <a:pt x="40" y="1"/>
                    <a:pt x="32" y="6"/>
                    <a:pt x="29" y="17"/>
                  </a:cubicBezTo>
                  <a:cubicBezTo>
                    <a:pt x="18" y="54"/>
                    <a:pt x="16" y="92"/>
                    <a:pt x="8" y="131"/>
                  </a:cubicBezTo>
                  <a:cubicBezTo>
                    <a:pt x="1" y="171"/>
                    <a:pt x="2" y="212"/>
                    <a:pt x="7" y="251"/>
                  </a:cubicBezTo>
                  <a:cubicBezTo>
                    <a:pt x="16" y="331"/>
                    <a:pt x="30" y="410"/>
                    <a:pt x="53" y="487"/>
                  </a:cubicBezTo>
                  <a:cubicBezTo>
                    <a:pt x="60" y="511"/>
                    <a:pt x="79" y="522"/>
                    <a:pt x="99" y="522"/>
                  </a:cubicBezTo>
                  <a:cubicBezTo>
                    <a:pt x="130" y="522"/>
                    <a:pt x="162" y="497"/>
                    <a:pt x="151" y="459"/>
                  </a:cubicBezTo>
                  <a:cubicBezTo>
                    <a:pt x="130" y="390"/>
                    <a:pt x="114" y="318"/>
                    <a:pt x="105" y="246"/>
                  </a:cubicBezTo>
                  <a:cubicBezTo>
                    <a:pt x="102" y="209"/>
                    <a:pt x="98" y="171"/>
                    <a:pt x="90" y="135"/>
                  </a:cubicBezTo>
                  <a:cubicBezTo>
                    <a:pt x="83" y="98"/>
                    <a:pt x="79" y="60"/>
                    <a:pt x="74" y="23"/>
                  </a:cubicBezTo>
                  <a:cubicBezTo>
                    <a:pt x="72"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79" name="Google Shape;6679;p221"/>
            <p:cNvSpPr/>
            <p:nvPr/>
          </p:nvSpPr>
          <p:spPr>
            <a:xfrm>
              <a:off x="1577190" y="5592800"/>
              <a:ext cx="10360" cy="25486"/>
            </a:xfrm>
            <a:custGeom>
              <a:avLst/>
              <a:gdLst/>
              <a:ahLst/>
              <a:cxnLst/>
              <a:rect l="l" t="t" r="r" b="b"/>
              <a:pathLst>
                <a:path w="200" h="492" extrusionOk="0">
                  <a:moveTo>
                    <a:pt x="162" y="0"/>
                  </a:moveTo>
                  <a:cubicBezTo>
                    <a:pt x="155" y="0"/>
                    <a:pt x="147" y="3"/>
                    <a:pt x="140" y="8"/>
                  </a:cubicBezTo>
                  <a:cubicBezTo>
                    <a:pt x="88" y="54"/>
                    <a:pt x="60" y="126"/>
                    <a:pt x="42" y="193"/>
                  </a:cubicBezTo>
                  <a:cubicBezTo>
                    <a:pt x="19" y="272"/>
                    <a:pt x="7" y="351"/>
                    <a:pt x="2" y="432"/>
                  </a:cubicBezTo>
                  <a:cubicBezTo>
                    <a:pt x="1" y="462"/>
                    <a:pt x="30" y="491"/>
                    <a:pt x="59" y="491"/>
                  </a:cubicBezTo>
                  <a:cubicBezTo>
                    <a:pt x="60" y="491"/>
                    <a:pt x="61" y="491"/>
                    <a:pt x="62" y="491"/>
                  </a:cubicBezTo>
                  <a:cubicBezTo>
                    <a:pt x="63" y="491"/>
                    <a:pt x="64" y="491"/>
                    <a:pt x="64" y="491"/>
                  </a:cubicBezTo>
                  <a:cubicBezTo>
                    <a:pt x="98" y="491"/>
                    <a:pt x="124" y="467"/>
                    <a:pt x="124" y="433"/>
                  </a:cubicBezTo>
                  <a:cubicBezTo>
                    <a:pt x="125" y="357"/>
                    <a:pt x="133" y="297"/>
                    <a:pt x="149" y="224"/>
                  </a:cubicBezTo>
                  <a:cubicBezTo>
                    <a:pt x="164" y="162"/>
                    <a:pt x="180" y="103"/>
                    <a:pt x="194" y="41"/>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0" name="Google Shape;6680;p221"/>
            <p:cNvSpPr/>
            <p:nvPr/>
          </p:nvSpPr>
          <p:spPr>
            <a:xfrm>
              <a:off x="1444478" y="5377881"/>
              <a:ext cx="6630" cy="35638"/>
            </a:xfrm>
            <a:custGeom>
              <a:avLst/>
              <a:gdLst/>
              <a:ahLst/>
              <a:cxnLst/>
              <a:rect l="l" t="t" r="r" b="b"/>
              <a:pathLst>
                <a:path w="128" h="688" extrusionOk="0">
                  <a:moveTo>
                    <a:pt x="64" y="0"/>
                  </a:moveTo>
                  <a:cubicBezTo>
                    <a:pt x="52" y="0"/>
                    <a:pt x="41" y="7"/>
                    <a:pt x="37" y="20"/>
                  </a:cubicBezTo>
                  <a:cubicBezTo>
                    <a:pt x="18" y="70"/>
                    <a:pt x="8" y="116"/>
                    <a:pt x="5" y="169"/>
                  </a:cubicBezTo>
                  <a:cubicBezTo>
                    <a:pt x="1" y="220"/>
                    <a:pt x="2" y="271"/>
                    <a:pt x="2" y="321"/>
                  </a:cubicBezTo>
                  <a:lnTo>
                    <a:pt x="2" y="627"/>
                  </a:lnTo>
                  <a:cubicBezTo>
                    <a:pt x="2" y="667"/>
                    <a:pt x="33" y="687"/>
                    <a:pt x="64" y="687"/>
                  </a:cubicBezTo>
                  <a:cubicBezTo>
                    <a:pt x="95" y="687"/>
                    <a:pt x="126" y="667"/>
                    <a:pt x="126" y="627"/>
                  </a:cubicBezTo>
                  <a:lnTo>
                    <a:pt x="126" y="321"/>
                  </a:lnTo>
                  <a:cubicBezTo>
                    <a:pt x="126" y="270"/>
                    <a:pt x="128" y="219"/>
                    <a:pt x="124" y="169"/>
                  </a:cubicBezTo>
                  <a:cubicBezTo>
                    <a:pt x="120" y="116"/>
                    <a:pt x="109" y="70"/>
                    <a:pt x="92" y="20"/>
                  </a:cubicBezTo>
                  <a:cubicBezTo>
                    <a:pt x="87" y="7"/>
                    <a:pt x="75" y="0"/>
                    <a:pt x="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1" name="Google Shape;6681;p221"/>
            <p:cNvSpPr/>
            <p:nvPr/>
          </p:nvSpPr>
          <p:spPr>
            <a:xfrm>
              <a:off x="1483483" y="5401191"/>
              <a:ext cx="12484" cy="22274"/>
            </a:xfrm>
            <a:custGeom>
              <a:avLst/>
              <a:gdLst/>
              <a:ahLst/>
              <a:cxnLst/>
              <a:rect l="l" t="t" r="r" b="b"/>
              <a:pathLst>
                <a:path w="241" h="430" extrusionOk="0">
                  <a:moveTo>
                    <a:pt x="210" y="0"/>
                  </a:moveTo>
                  <a:cubicBezTo>
                    <a:pt x="204" y="0"/>
                    <a:pt x="197" y="2"/>
                    <a:pt x="192" y="7"/>
                  </a:cubicBezTo>
                  <a:cubicBezTo>
                    <a:pt x="140" y="50"/>
                    <a:pt x="105" y="109"/>
                    <a:pt x="79" y="170"/>
                  </a:cubicBezTo>
                  <a:cubicBezTo>
                    <a:pt x="50" y="231"/>
                    <a:pt x="28" y="296"/>
                    <a:pt x="8" y="361"/>
                  </a:cubicBezTo>
                  <a:cubicBezTo>
                    <a:pt x="1" y="388"/>
                    <a:pt x="17" y="422"/>
                    <a:pt x="46" y="427"/>
                  </a:cubicBezTo>
                  <a:cubicBezTo>
                    <a:pt x="51" y="428"/>
                    <a:pt x="57" y="429"/>
                    <a:pt x="62" y="429"/>
                  </a:cubicBezTo>
                  <a:cubicBezTo>
                    <a:pt x="84" y="429"/>
                    <a:pt x="106" y="415"/>
                    <a:pt x="113" y="391"/>
                  </a:cubicBezTo>
                  <a:cubicBezTo>
                    <a:pt x="129" y="329"/>
                    <a:pt x="150" y="269"/>
                    <a:pt x="174" y="211"/>
                  </a:cubicBezTo>
                  <a:cubicBezTo>
                    <a:pt x="197" y="153"/>
                    <a:pt x="223" y="97"/>
                    <a:pt x="237" y="33"/>
                  </a:cubicBezTo>
                  <a:cubicBezTo>
                    <a:pt x="240" y="14"/>
                    <a:pt x="226"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2" name="Google Shape;6682;p221"/>
            <p:cNvSpPr/>
            <p:nvPr/>
          </p:nvSpPr>
          <p:spPr>
            <a:xfrm>
              <a:off x="655251" y="5561357"/>
              <a:ext cx="22688" cy="37659"/>
            </a:xfrm>
            <a:custGeom>
              <a:avLst/>
              <a:gdLst/>
              <a:ahLst/>
              <a:cxnLst/>
              <a:rect l="l" t="t" r="r" b="b"/>
              <a:pathLst>
                <a:path w="438" h="727" extrusionOk="0">
                  <a:moveTo>
                    <a:pt x="28" y="1"/>
                  </a:moveTo>
                  <a:cubicBezTo>
                    <a:pt x="12" y="1"/>
                    <a:pt x="0" y="18"/>
                    <a:pt x="9" y="34"/>
                  </a:cubicBezTo>
                  <a:cubicBezTo>
                    <a:pt x="61" y="143"/>
                    <a:pt x="126" y="244"/>
                    <a:pt x="179" y="354"/>
                  </a:cubicBezTo>
                  <a:cubicBezTo>
                    <a:pt x="233" y="469"/>
                    <a:pt x="278" y="587"/>
                    <a:pt x="330" y="700"/>
                  </a:cubicBezTo>
                  <a:cubicBezTo>
                    <a:pt x="338" y="718"/>
                    <a:pt x="358" y="727"/>
                    <a:pt x="378" y="727"/>
                  </a:cubicBezTo>
                  <a:cubicBezTo>
                    <a:pt x="388" y="727"/>
                    <a:pt x="398" y="724"/>
                    <a:pt x="406" y="720"/>
                  </a:cubicBezTo>
                  <a:cubicBezTo>
                    <a:pt x="433" y="704"/>
                    <a:pt x="438" y="672"/>
                    <a:pt x="425" y="644"/>
                  </a:cubicBezTo>
                  <a:cubicBezTo>
                    <a:pt x="371" y="526"/>
                    <a:pt x="324" y="405"/>
                    <a:pt x="269" y="289"/>
                  </a:cubicBezTo>
                  <a:cubicBezTo>
                    <a:pt x="217" y="182"/>
                    <a:pt x="151" y="59"/>
                    <a:pt x="39" y="4"/>
                  </a:cubicBezTo>
                  <a:cubicBezTo>
                    <a:pt x="35" y="2"/>
                    <a:pt x="32" y="1"/>
                    <a:pt x="2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3" name="Google Shape;6683;p221"/>
            <p:cNvSpPr/>
            <p:nvPr/>
          </p:nvSpPr>
          <p:spPr>
            <a:xfrm>
              <a:off x="669963" y="5569386"/>
              <a:ext cx="8547" cy="21549"/>
            </a:xfrm>
            <a:custGeom>
              <a:avLst/>
              <a:gdLst/>
              <a:ahLst/>
              <a:cxnLst/>
              <a:rect l="l" t="t" r="r" b="b"/>
              <a:pathLst>
                <a:path w="165" h="416" extrusionOk="0">
                  <a:moveTo>
                    <a:pt x="143" y="0"/>
                  </a:moveTo>
                  <a:cubicBezTo>
                    <a:pt x="142" y="0"/>
                    <a:pt x="140" y="1"/>
                    <a:pt x="139" y="1"/>
                  </a:cubicBezTo>
                  <a:cubicBezTo>
                    <a:pt x="108" y="11"/>
                    <a:pt x="79" y="39"/>
                    <a:pt x="61" y="64"/>
                  </a:cubicBezTo>
                  <a:cubicBezTo>
                    <a:pt x="50" y="76"/>
                    <a:pt x="40" y="89"/>
                    <a:pt x="32" y="104"/>
                  </a:cubicBezTo>
                  <a:cubicBezTo>
                    <a:pt x="23" y="120"/>
                    <a:pt x="20" y="141"/>
                    <a:pt x="16" y="158"/>
                  </a:cubicBezTo>
                  <a:cubicBezTo>
                    <a:pt x="0" y="239"/>
                    <a:pt x="20" y="317"/>
                    <a:pt x="51" y="392"/>
                  </a:cubicBezTo>
                  <a:cubicBezTo>
                    <a:pt x="58" y="407"/>
                    <a:pt x="77" y="416"/>
                    <a:pt x="94" y="416"/>
                  </a:cubicBezTo>
                  <a:cubicBezTo>
                    <a:pt x="101" y="416"/>
                    <a:pt x="107" y="415"/>
                    <a:pt x="113" y="412"/>
                  </a:cubicBezTo>
                  <a:cubicBezTo>
                    <a:pt x="132" y="403"/>
                    <a:pt x="150" y="377"/>
                    <a:pt x="141" y="355"/>
                  </a:cubicBezTo>
                  <a:cubicBezTo>
                    <a:pt x="115" y="293"/>
                    <a:pt x="104" y="239"/>
                    <a:pt x="110" y="173"/>
                  </a:cubicBezTo>
                  <a:cubicBezTo>
                    <a:pt x="110" y="173"/>
                    <a:pt x="111" y="168"/>
                    <a:pt x="111" y="167"/>
                  </a:cubicBezTo>
                  <a:lnTo>
                    <a:pt x="111" y="167"/>
                  </a:lnTo>
                  <a:cubicBezTo>
                    <a:pt x="111" y="165"/>
                    <a:pt x="112" y="162"/>
                    <a:pt x="112" y="161"/>
                  </a:cubicBezTo>
                  <a:cubicBezTo>
                    <a:pt x="113" y="153"/>
                    <a:pt x="115" y="147"/>
                    <a:pt x="117" y="140"/>
                  </a:cubicBezTo>
                  <a:cubicBezTo>
                    <a:pt x="120" y="121"/>
                    <a:pt x="118" y="116"/>
                    <a:pt x="124" y="99"/>
                  </a:cubicBezTo>
                  <a:cubicBezTo>
                    <a:pt x="133" y="71"/>
                    <a:pt x="150" y="48"/>
                    <a:pt x="160" y="23"/>
                  </a:cubicBezTo>
                  <a:cubicBezTo>
                    <a:pt x="165"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4" name="Google Shape;6684;p221"/>
            <p:cNvSpPr/>
            <p:nvPr/>
          </p:nvSpPr>
          <p:spPr>
            <a:xfrm>
              <a:off x="1109176" y="5507019"/>
              <a:ext cx="8288" cy="15747"/>
            </a:xfrm>
            <a:custGeom>
              <a:avLst/>
              <a:gdLst/>
              <a:ahLst/>
              <a:cxnLst/>
              <a:rect l="l" t="t" r="r" b="b"/>
              <a:pathLst>
                <a:path w="160" h="304" extrusionOk="0">
                  <a:moveTo>
                    <a:pt x="20" y="1"/>
                  </a:moveTo>
                  <a:cubicBezTo>
                    <a:pt x="10" y="1"/>
                    <a:pt x="0" y="10"/>
                    <a:pt x="3" y="23"/>
                  </a:cubicBezTo>
                  <a:cubicBezTo>
                    <a:pt x="19" y="114"/>
                    <a:pt x="51" y="200"/>
                    <a:pt x="88" y="286"/>
                  </a:cubicBezTo>
                  <a:cubicBezTo>
                    <a:pt x="93" y="298"/>
                    <a:pt x="106" y="304"/>
                    <a:pt x="119" y="304"/>
                  </a:cubicBezTo>
                  <a:cubicBezTo>
                    <a:pt x="125" y="304"/>
                    <a:pt x="132" y="302"/>
                    <a:pt x="137" y="299"/>
                  </a:cubicBezTo>
                  <a:cubicBezTo>
                    <a:pt x="154" y="290"/>
                    <a:pt x="160" y="268"/>
                    <a:pt x="150" y="250"/>
                  </a:cubicBezTo>
                  <a:cubicBezTo>
                    <a:pt x="108" y="172"/>
                    <a:pt x="72" y="90"/>
                    <a:pt x="34" y="9"/>
                  </a:cubicBezTo>
                  <a:cubicBezTo>
                    <a:pt x="30" y="3"/>
                    <a:pt x="25" y="1"/>
                    <a:pt x="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5" name="Google Shape;6685;p221"/>
            <p:cNvSpPr/>
            <p:nvPr/>
          </p:nvSpPr>
          <p:spPr>
            <a:xfrm>
              <a:off x="1127979" y="5496659"/>
              <a:ext cx="12018" cy="29267"/>
            </a:xfrm>
            <a:custGeom>
              <a:avLst/>
              <a:gdLst/>
              <a:ahLst/>
              <a:cxnLst/>
              <a:rect l="l" t="t" r="r" b="b"/>
              <a:pathLst>
                <a:path w="232" h="565" extrusionOk="0">
                  <a:moveTo>
                    <a:pt x="202" y="1"/>
                  </a:moveTo>
                  <a:cubicBezTo>
                    <a:pt x="200" y="1"/>
                    <a:pt x="197" y="1"/>
                    <a:pt x="194" y="2"/>
                  </a:cubicBezTo>
                  <a:cubicBezTo>
                    <a:pt x="103" y="42"/>
                    <a:pt x="41" y="126"/>
                    <a:pt x="21" y="223"/>
                  </a:cubicBezTo>
                  <a:cubicBezTo>
                    <a:pt x="1" y="327"/>
                    <a:pt x="20" y="434"/>
                    <a:pt x="60" y="531"/>
                  </a:cubicBezTo>
                  <a:cubicBezTo>
                    <a:pt x="68" y="550"/>
                    <a:pt x="83" y="565"/>
                    <a:pt x="103" y="565"/>
                  </a:cubicBezTo>
                  <a:cubicBezTo>
                    <a:pt x="107" y="565"/>
                    <a:pt x="112" y="564"/>
                    <a:pt x="116" y="563"/>
                  </a:cubicBezTo>
                  <a:cubicBezTo>
                    <a:pt x="140" y="557"/>
                    <a:pt x="158" y="530"/>
                    <a:pt x="150" y="506"/>
                  </a:cubicBezTo>
                  <a:cubicBezTo>
                    <a:pt x="117" y="426"/>
                    <a:pt x="97" y="335"/>
                    <a:pt x="115" y="248"/>
                  </a:cubicBezTo>
                  <a:cubicBezTo>
                    <a:pt x="133" y="167"/>
                    <a:pt x="177" y="96"/>
                    <a:pt x="222" y="29"/>
                  </a:cubicBezTo>
                  <a:cubicBezTo>
                    <a:pt x="231" y="14"/>
                    <a:pt x="218" y="1"/>
                    <a:pt x="2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6" name="Google Shape;6686;p221"/>
            <p:cNvSpPr/>
            <p:nvPr/>
          </p:nvSpPr>
          <p:spPr>
            <a:xfrm>
              <a:off x="791589" y="5535198"/>
              <a:ext cx="7407" cy="48744"/>
            </a:xfrm>
            <a:custGeom>
              <a:avLst/>
              <a:gdLst/>
              <a:ahLst/>
              <a:cxnLst/>
              <a:rect l="l" t="t" r="r" b="b"/>
              <a:pathLst>
                <a:path w="143" h="941" extrusionOk="0">
                  <a:moveTo>
                    <a:pt x="72" y="1"/>
                  </a:moveTo>
                  <a:cubicBezTo>
                    <a:pt x="62" y="1"/>
                    <a:pt x="51" y="6"/>
                    <a:pt x="47" y="18"/>
                  </a:cubicBezTo>
                  <a:cubicBezTo>
                    <a:pt x="27" y="85"/>
                    <a:pt x="26" y="157"/>
                    <a:pt x="17" y="228"/>
                  </a:cubicBezTo>
                  <a:cubicBezTo>
                    <a:pt x="8" y="298"/>
                    <a:pt x="6" y="370"/>
                    <a:pt x="5" y="441"/>
                  </a:cubicBezTo>
                  <a:cubicBezTo>
                    <a:pt x="0" y="585"/>
                    <a:pt x="3" y="730"/>
                    <a:pt x="1" y="873"/>
                  </a:cubicBezTo>
                  <a:cubicBezTo>
                    <a:pt x="1" y="918"/>
                    <a:pt x="36" y="941"/>
                    <a:pt x="71" y="941"/>
                  </a:cubicBezTo>
                  <a:cubicBezTo>
                    <a:pt x="107" y="941"/>
                    <a:pt x="142" y="918"/>
                    <a:pt x="142" y="873"/>
                  </a:cubicBezTo>
                  <a:cubicBezTo>
                    <a:pt x="139" y="729"/>
                    <a:pt x="143" y="584"/>
                    <a:pt x="137" y="441"/>
                  </a:cubicBezTo>
                  <a:cubicBezTo>
                    <a:pt x="134" y="370"/>
                    <a:pt x="133" y="298"/>
                    <a:pt x="126" y="228"/>
                  </a:cubicBezTo>
                  <a:cubicBezTo>
                    <a:pt x="117" y="157"/>
                    <a:pt x="114" y="85"/>
                    <a:pt x="95" y="18"/>
                  </a:cubicBezTo>
                  <a:cubicBezTo>
                    <a:pt x="92" y="6"/>
                    <a:pt x="82"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7" name="Google Shape;6687;p221"/>
            <p:cNvSpPr/>
            <p:nvPr/>
          </p:nvSpPr>
          <p:spPr>
            <a:xfrm>
              <a:off x="815521" y="5532712"/>
              <a:ext cx="6268" cy="32375"/>
            </a:xfrm>
            <a:custGeom>
              <a:avLst/>
              <a:gdLst/>
              <a:ahLst/>
              <a:cxnLst/>
              <a:rect l="l" t="t" r="r" b="b"/>
              <a:pathLst>
                <a:path w="121" h="625" extrusionOk="0">
                  <a:moveTo>
                    <a:pt x="60" y="0"/>
                  </a:moveTo>
                  <a:cubicBezTo>
                    <a:pt x="51" y="0"/>
                    <a:pt x="42" y="5"/>
                    <a:pt x="39" y="15"/>
                  </a:cubicBezTo>
                  <a:cubicBezTo>
                    <a:pt x="14" y="106"/>
                    <a:pt x="0" y="198"/>
                    <a:pt x="2" y="291"/>
                  </a:cubicBezTo>
                  <a:lnTo>
                    <a:pt x="5" y="572"/>
                  </a:lnTo>
                  <a:cubicBezTo>
                    <a:pt x="5" y="607"/>
                    <a:pt x="32" y="625"/>
                    <a:pt x="59" y="625"/>
                  </a:cubicBezTo>
                  <a:cubicBezTo>
                    <a:pt x="86" y="625"/>
                    <a:pt x="114" y="607"/>
                    <a:pt x="115" y="572"/>
                  </a:cubicBezTo>
                  <a:lnTo>
                    <a:pt x="118" y="291"/>
                  </a:lnTo>
                  <a:cubicBezTo>
                    <a:pt x="120" y="198"/>
                    <a:pt x="107" y="106"/>
                    <a:pt x="81" y="15"/>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8" name="Google Shape;6688;p221"/>
            <p:cNvSpPr/>
            <p:nvPr/>
          </p:nvSpPr>
          <p:spPr>
            <a:xfrm>
              <a:off x="1409720" y="5480393"/>
              <a:ext cx="12380" cy="32479"/>
            </a:xfrm>
            <a:custGeom>
              <a:avLst/>
              <a:gdLst/>
              <a:ahLst/>
              <a:cxnLst/>
              <a:rect l="l" t="t" r="r" b="b"/>
              <a:pathLst>
                <a:path w="239" h="627" extrusionOk="0">
                  <a:moveTo>
                    <a:pt x="209" y="1"/>
                  </a:moveTo>
                  <a:cubicBezTo>
                    <a:pt x="199" y="1"/>
                    <a:pt x="190" y="6"/>
                    <a:pt x="187" y="18"/>
                  </a:cubicBezTo>
                  <a:cubicBezTo>
                    <a:pt x="176" y="64"/>
                    <a:pt x="166" y="110"/>
                    <a:pt x="153" y="154"/>
                  </a:cubicBezTo>
                  <a:cubicBezTo>
                    <a:pt x="145" y="178"/>
                    <a:pt x="135" y="198"/>
                    <a:pt x="127" y="221"/>
                  </a:cubicBezTo>
                  <a:cubicBezTo>
                    <a:pt x="119" y="244"/>
                    <a:pt x="113" y="266"/>
                    <a:pt x="105" y="290"/>
                  </a:cubicBezTo>
                  <a:cubicBezTo>
                    <a:pt x="74" y="380"/>
                    <a:pt x="44" y="470"/>
                    <a:pt x="11" y="559"/>
                  </a:cubicBezTo>
                  <a:cubicBezTo>
                    <a:pt x="0" y="587"/>
                    <a:pt x="22" y="617"/>
                    <a:pt x="48" y="624"/>
                  </a:cubicBezTo>
                  <a:cubicBezTo>
                    <a:pt x="53" y="626"/>
                    <a:pt x="57" y="626"/>
                    <a:pt x="62" y="626"/>
                  </a:cubicBezTo>
                  <a:cubicBezTo>
                    <a:pt x="83" y="626"/>
                    <a:pt x="101" y="610"/>
                    <a:pt x="110" y="589"/>
                  </a:cubicBezTo>
                  <a:cubicBezTo>
                    <a:pt x="145" y="500"/>
                    <a:pt x="185" y="407"/>
                    <a:pt x="206" y="313"/>
                  </a:cubicBezTo>
                  <a:cubicBezTo>
                    <a:pt x="212" y="291"/>
                    <a:pt x="217" y="267"/>
                    <a:pt x="222" y="243"/>
                  </a:cubicBezTo>
                  <a:cubicBezTo>
                    <a:pt x="227" y="219"/>
                    <a:pt x="226" y="194"/>
                    <a:pt x="228" y="170"/>
                  </a:cubicBezTo>
                  <a:cubicBezTo>
                    <a:pt x="233" y="121"/>
                    <a:pt x="238" y="72"/>
                    <a:pt x="235" y="24"/>
                  </a:cubicBezTo>
                  <a:cubicBezTo>
                    <a:pt x="233" y="10"/>
                    <a:pt x="221"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89" name="Google Shape;6689;p221"/>
            <p:cNvSpPr/>
            <p:nvPr/>
          </p:nvSpPr>
          <p:spPr>
            <a:xfrm>
              <a:off x="1433962" y="5483242"/>
              <a:ext cx="7563" cy="23983"/>
            </a:xfrm>
            <a:custGeom>
              <a:avLst/>
              <a:gdLst/>
              <a:ahLst/>
              <a:cxnLst/>
              <a:rect l="l" t="t" r="r" b="b"/>
              <a:pathLst>
                <a:path w="146" h="463" extrusionOk="0">
                  <a:moveTo>
                    <a:pt x="38" y="1"/>
                  </a:moveTo>
                  <a:cubicBezTo>
                    <a:pt x="31" y="1"/>
                    <a:pt x="25" y="5"/>
                    <a:pt x="23" y="14"/>
                  </a:cubicBezTo>
                  <a:cubicBezTo>
                    <a:pt x="15" y="48"/>
                    <a:pt x="11" y="81"/>
                    <a:pt x="9" y="117"/>
                  </a:cubicBezTo>
                  <a:cubicBezTo>
                    <a:pt x="6" y="151"/>
                    <a:pt x="1" y="186"/>
                    <a:pt x="4" y="222"/>
                  </a:cubicBezTo>
                  <a:cubicBezTo>
                    <a:pt x="10" y="293"/>
                    <a:pt x="25" y="364"/>
                    <a:pt x="47" y="431"/>
                  </a:cubicBezTo>
                  <a:cubicBezTo>
                    <a:pt x="54" y="453"/>
                    <a:pt x="72" y="463"/>
                    <a:pt x="90" y="463"/>
                  </a:cubicBezTo>
                  <a:cubicBezTo>
                    <a:pt x="118" y="463"/>
                    <a:pt x="146" y="440"/>
                    <a:pt x="134" y="407"/>
                  </a:cubicBezTo>
                  <a:cubicBezTo>
                    <a:pt x="112" y="344"/>
                    <a:pt x="96" y="281"/>
                    <a:pt x="87" y="215"/>
                  </a:cubicBezTo>
                  <a:cubicBezTo>
                    <a:pt x="82" y="184"/>
                    <a:pt x="76" y="154"/>
                    <a:pt x="69" y="123"/>
                  </a:cubicBezTo>
                  <a:cubicBezTo>
                    <a:pt x="62" y="89"/>
                    <a:pt x="62" y="53"/>
                    <a:pt x="59" y="19"/>
                  </a:cubicBezTo>
                  <a:cubicBezTo>
                    <a:pt x="58" y="8"/>
                    <a:pt x="47" y="1"/>
                    <a:pt x="3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690" name="Google Shape;6690;p221"/>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matchingName="Title only 10">
  <p:cSld name="CUSTOM_24">
    <p:bg>
      <p:bgPr>
        <a:solidFill>
          <a:schemeClr val="dk2"/>
        </a:solidFill>
        <a:effectLst/>
      </p:bgPr>
    </p:bg>
    <p:spTree>
      <p:nvGrpSpPr>
        <p:cNvPr id="1" name="Shape 6691"/>
        <p:cNvGrpSpPr/>
        <p:nvPr/>
      </p:nvGrpSpPr>
      <p:grpSpPr>
        <a:xfrm>
          <a:off x="0" y="0"/>
          <a:ext cx="0" cy="0"/>
          <a:chOff x="0" y="0"/>
          <a:chExt cx="0" cy="0"/>
        </a:xfrm>
      </p:grpSpPr>
      <p:sp>
        <p:nvSpPr>
          <p:cNvPr id="6692" name="Google Shape;6692;p222"/>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6693" name="Google Shape;6693;p222"/>
          <p:cNvGrpSpPr/>
          <p:nvPr/>
        </p:nvGrpSpPr>
        <p:grpSpPr>
          <a:xfrm>
            <a:off x="7958122" y="71752"/>
            <a:ext cx="1068829" cy="1068865"/>
            <a:chOff x="3858125" y="1328675"/>
            <a:chExt cx="743275" cy="743300"/>
          </a:xfrm>
        </p:grpSpPr>
        <p:sp>
          <p:nvSpPr>
            <p:cNvPr id="6694" name="Google Shape;6694;p222"/>
            <p:cNvSpPr/>
            <p:nvPr/>
          </p:nvSpPr>
          <p:spPr>
            <a:xfrm>
              <a:off x="3858125" y="1328675"/>
              <a:ext cx="743275" cy="743300"/>
            </a:xfrm>
            <a:custGeom>
              <a:avLst/>
              <a:gdLst/>
              <a:ahLst/>
              <a:cxnLst/>
              <a:rect l="l" t="t" r="r" b="b"/>
              <a:pathLst>
                <a:path w="29731" h="29732" extrusionOk="0">
                  <a:moveTo>
                    <a:pt x="14866" y="1"/>
                  </a:moveTo>
                  <a:cubicBezTo>
                    <a:pt x="10923" y="1"/>
                    <a:pt x="7142" y="1568"/>
                    <a:pt x="4355" y="4355"/>
                  </a:cubicBezTo>
                  <a:cubicBezTo>
                    <a:pt x="1566" y="7143"/>
                    <a:pt x="0" y="10923"/>
                    <a:pt x="0" y="14866"/>
                  </a:cubicBezTo>
                  <a:cubicBezTo>
                    <a:pt x="0" y="18808"/>
                    <a:pt x="1566" y="22589"/>
                    <a:pt x="4355" y="25378"/>
                  </a:cubicBezTo>
                  <a:cubicBezTo>
                    <a:pt x="7142" y="28165"/>
                    <a:pt x="10923" y="29731"/>
                    <a:pt x="14866" y="29731"/>
                  </a:cubicBezTo>
                  <a:cubicBezTo>
                    <a:pt x="18808" y="29731"/>
                    <a:pt x="22589" y="28165"/>
                    <a:pt x="25377" y="25378"/>
                  </a:cubicBezTo>
                  <a:cubicBezTo>
                    <a:pt x="28165" y="22589"/>
                    <a:pt x="29731" y="18808"/>
                    <a:pt x="29731" y="14866"/>
                  </a:cubicBezTo>
                  <a:cubicBezTo>
                    <a:pt x="29731" y="10923"/>
                    <a:pt x="28165" y="7143"/>
                    <a:pt x="25377" y="4355"/>
                  </a:cubicBezTo>
                  <a:cubicBezTo>
                    <a:pt x="22589" y="1568"/>
                    <a:pt x="18808" y="1"/>
                    <a:pt x="14866" y="1"/>
                  </a:cubicBezTo>
                  <a:close/>
                </a:path>
              </a:pathLst>
            </a:custGeom>
            <a:solidFill>
              <a:schemeClr val="accent1">
                <a:alpha val="60000"/>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5" name="Google Shape;6695;p222"/>
            <p:cNvSpPr/>
            <p:nvPr/>
          </p:nvSpPr>
          <p:spPr>
            <a:xfrm>
              <a:off x="3912350" y="1382900"/>
              <a:ext cx="634875" cy="634850"/>
            </a:xfrm>
            <a:custGeom>
              <a:avLst/>
              <a:gdLst/>
              <a:ahLst/>
              <a:cxnLst/>
              <a:rect l="l" t="t" r="r" b="b"/>
              <a:pathLst>
                <a:path w="25395" h="25394" extrusionOk="0">
                  <a:moveTo>
                    <a:pt x="12698" y="0"/>
                  </a:moveTo>
                  <a:cubicBezTo>
                    <a:pt x="9330" y="0"/>
                    <a:pt x="6101" y="1338"/>
                    <a:pt x="3720" y="3719"/>
                  </a:cubicBezTo>
                  <a:cubicBezTo>
                    <a:pt x="1338" y="6100"/>
                    <a:pt x="1" y="9329"/>
                    <a:pt x="1" y="12697"/>
                  </a:cubicBezTo>
                  <a:cubicBezTo>
                    <a:pt x="1" y="16065"/>
                    <a:pt x="1338" y="19294"/>
                    <a:pt x="3720" y="21675"/>
                  </a:cubicBezTo>
                  <a:cubicBezTo>
                    <a:pt x="6101" y="24056"/>
                    <a:pt x="9330" y="25394"/>
                    <a:pt x="12698" y="25394"/>
                  </a:cubicBezTo>
                  <a:cubicBezTo>
                    <a:pt x="16065" y="25394"/>
                    <a:pt x="19295" y="24056"/>
                    <a:pt x="21675" y="21675"/>
                  </a:cubicBezTo>
                  <a:cubicBezTo>
                    <a:pt x="24057" y="19294"/>
                    <a:pt x="25394" y="16065"/>
                    <a:pt x="25394" y="12697"/>
                  </a:cubicBezTo>
                  <a:cubicBezTo>
                    <a:pt x="25394" y="9329"/>
                    <a:pt x="24057" y="6100"/>
                    <a:pt x="21675" y="3719"/>
                  </a:cubicBezTo>
                  <a:cubicBezTo>
                    <a:pt x="19295" y="1338"/>
                    <a:pt x="16065" y="0"/>
                    <a:pt x="12698" y="0"/>
                  </a:cubicBezTo>
                  <a:close/>
                </a:path>
              </a:pathLst>
            </a:custGeom>
            <a:solidFill>
              <a:schemeClr val="accent1">
                <a:alpha val="83529"/>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96" name="Google Shape;6696;p222"/>
            <p:cNvSpPr/>
            <p:nvPr/>
          </p:nvSpPr>
          <p:spPr>
            <a:xfrm>
              <a:off x="3992300" y="1442575"/>
              <a:ext cx="554925" cy="575150"/>
            </a:xfrm>
            <a:custGeom>
              <a:avLst/>
              <a:gdLst/>
              <a:ahLst/>
              <a:cxnLst/>
              <a:rect l="l" t="t" r="r" b="b"/>
              <a:pathLst>
                <a:path w="22197" h="23006" extrusionOk="0">
                  <a:moveTo>
                    <a:pt x="16908" y="1"/>
                  </a:moveTo>
                  <a:cubicBezTo>
                    <a:pt x="18896" y="2242"/>
                    <a:pt x="20106" y="5191"/>
                    <a:pt x="20106" y="8422"/>
                  </a:cubicBezTo>
                  <a:cubicBezTo>
                    <a:pt x="20106" y="15433"/>
                    <a:pt x="14421" y="21118"/>
                    <a:pt x="7409" y="21118"/>
                  </a:cubicBezTo>
                  <a:cubicBezTo>
                    <a:pt x="4643" y="21118"/>
                    <a:pt x="2086" y="20231"/>
                    <a:pt x="0" y="18730"/>
                  </a:cubicBezTo>
                  <a:lnTo>
                    <a:pt x="0" y="18730"/>
                  </a:lnTo>
                  <a:cubicBezTo>
                    <a:pt x="2327" y="21352"/>
                    <a:pt x="5719" y="23006"/>
                    <a:pt x="9499" y="23006"/>
                  </a:cubicBezTo>
                  <a:cubicBezTo>
                    <a:pt x="16511" y="23006"/>
                    <a:pt x="22195" y="17321"/>
                    <a:pt x="22195" y="10309"/>
                  </a:cubicBezTo>
                  <a:cubicBezTo>
                    <a:pt x="22196" y="6063"/>
                    <a:pt x="20110" y="2307"/>
                    <a:pt x="16908" y="1"/>
                  </a:cubicBezTo>
                  <a:close/>
                </a:path>
              </a:pathLst>
            </a:custGeom>
            <a:solidFill>
              <a:schemeClr val="accent2">
                <a:alpha val="20000"/>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697" name="Google Shape;6697;p222"/>
          <p:cNvGrpSpPr/>
          <p:nvPr/>
        </p:nvGrpSpPr>
        <p:grpSpPr>
          <a:xfrm>
            <a:off x="-1598818" y="2569483"/>
            <a:ext cx="10908265" cy="2742190"/>
            <a:chOff x="-1598818" y="2569483"/>
            <a:chExt cx="10908265" cy="2742190"/>
          </a:xfrm>
        </p:grpSpPr>
        <p:grpSp>
          <p:nvGrpSpPr>
            <p:cNvPr id="6698" name="Google Shape;6698;p222"/>
            <p:cNvGrpSpPr/>
            <p:nvPr/>
          </p:nvGrpSpPr>
          <p:grpSpPr>
            <a:xfrm>
              <a:off x="-1598818" y="2569483"/>
              <a:ext cx="10908265" cy="2742190"/>
              <a:chOff x="-1598818" y="2569483"/>
              <a:chExt cx="10908265" cy="2742190"/>
            </a:xfrm>
          </p:grpSpPr>
          <p:grpSp>
            <p:nvGrpSpPr>
              <p:cNvPr id="6699" name="Google Shape;6699;p222"/>
              <p:cNvGrpSpPr/>
              <p:nvPr/>
            </p:nvGrpSpPr>
            <p:grpSpPr>
              <a:xfrm>
                <a:off x="-1598818" y="2569483"/>
                <a:ext cx="3992467" cy="1708569"/>
                <a:chOff x="5508375" y="866500"/>
                <a:chExt cx="872575" cy="373425"/>
              </a:xfrm>
            </p:grpSpPr>
            <p:sp>
              <p:nvSpPr>
                <p:cNvPr id="6700" name="Google Shape;6700;p222"/>
                <p:cNvSpPr/>
                <p:nvPr/>
              </p:nvSpPr>
              <p:spPr>
                <a:xfrm>
                  <a:off x="5508375" y="866500"/>
                  <a:ext cx="872575" cy="373425"/>
                </a:xfrm>
                <a:custGeom>
                  <a:avLst/>
                  <a:gdLst/>
                  <a:ahLst/>
                  <a:cxnLst/>
                  <a:rect l="l" t="t" r="r" b="b"/>
                  <a:pathLst>
                    <a:path w="34903" h="14937" extrusionOk="0">
                      <a:moveTo>
                        <a:pt x="18325" y="0"/>
                      </a:moveTo>
                      <a:cubicBezTo>
                        <a:pt x="18325" y="0"/>
                        <a:pt x="15021" y="2746"/>
                        <a:pt x="12252" y="5382"/>
                      </a:cubicBezTo>
                      <a:cubicBezTo>
                        <a:pt x="11447" y="6148"/>
                        <a:pt x="9947" y="7370"/>
                        <a:pt x="8224" y="8720"/>
                      </a:cubicBezTo>
                      <a:lnTo>
                        <a:pt x="8222" y="8720"/>
                      </a:lnTo>
                      <a:cubicBezTo>
                        <a:pt x="5378" y="10944"/>
                        <a:pt x="1929" y="13511"/>
                        <a:pt x="0" y="14936"/>
                      </a:cubicBezTo>
                      <a:lnTo>
                        <a:pt x="34897" y="14936"/>
                      </a:lnTo>
                      <a:cubicBezTo>
                        <a:pt x="34902" y="14753"/>
                        <a:pt x="34903" y="14572"/>
                        <a:pt x="34903" y="14388"/>
                      </a:cubicBezTo>
                      <a:cubicBezTo>
                        <a:pt x="34903" y="13646"/>
                        <a:pt x="34877" y="12912"/>
                        <a:pt x="34825" y="12184"/>
                      </a:cubicBezTo>
                      <a:cubicBezTo>
                        <a:pt x="34799" y="11817"/>
                        <a:pt x="34768" y="11453"/>
                        <a:pt x="34729" y="11092"/>
                      </a:cubicBezTo>
                      <a:lnTo>
                        <a:pt x="22692" y="1429"/>
                      </a:lnTo>
                      <a:lnTo>
                        <a:pt x="20702" y="2212"/>
                      </a:lnTo>
                      <a:lnTo>
                        <a:pt x="20457" y="2309"/>
                      </a:lnTo>
                      <a:lnTo>
                        <a:pt x="19450" y="1218"/>
                      </a:lnTo>
                      <a:lnTo>
                        <a:pt x="18325" y="0"/>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1" name="Google Shape;6701;p222"/>
                <p:cNvSpPr/>
                <p:nvPr/>
              </p:nvSpPr>
              <p:spPr>
                <a:xfrm>
                  <a:off x="6075750" y="902200"/>
                  <a:ext cx="305200" cy="337725"/>
                </a:xfrm>
                <a:custGeom>
                  <a:avLst/>
                  <a:gdLst/>
                  <a:ahLst/>
                  <a:cxnLst/>
                  <a:rect l="l" t="t" r="r" b="b"/>
                  <a:pathLst>
                    <a:path w="12208" h="13509" extrusionOk="0">
                      <a:moveTo>
                        <a:pt x="1" y="1"/>
                      </a:moveTo>
                      <a:lnTo>
                        <a:pt x="3377" y="4919"/>
                      </a:lnTo>
                      <a:lnTo>
                        <a:pt x="605" y="4108"/>
                      </a:lnTo>
                      <a:lnTo>
                        <a:pt x="7397" y="13235"/>
                      </a:lnTo>
                      <a:lnTo>
                        <a:pt x="10235" y="13508"/>
                      </a:lnTo>
                      <a:lnTo>
                        <a:pt x="12202" y="13508"/>
                      </a:lnTo>
                      <a:cubicBezTo>
                        <a:pt x="12207" y="13325"/>
                        <a:pt x="12208" y="13144"/>
                        <a:pt x="12208" y="12960"/>
                      </a:cubicBezTo>
                      <a:cubicBezTo>
                        <a:pt x="12208" y="12218"/>
                        <a:pt x="12182" y="11484"/>
                        <a:pt x="12133" y="10756"/>
                      </a:cubicBezTo>
                      <a:cubicBezTo>
                        <a:pt x="12107" y="10389"/>
                        <a:pt x="12076" y="10025"/>
                        <a:pt x="12038" y="9664"/>
                      </a:cubicBezTo>
                      <a:lnTo>
                        <a:pt x="1" y="1"/>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2" name="Google Shape;6702;p222"/>
                <p:cNvSpPr/>
                <p:nvPr/>
              </p:nvSpPr>
              <p:spPr>
                <a:xfrm>
                  <a:off x="5713950" y="866500"/>
                  <a:ext cx="280725" cy="218000"/>
                </a:xfrm>
                <a:custGeom>
                  <a:avLst/>
                  <a:gdLst/>
                  <a:ahLst/>
                  <a:cxnLst/>
                  <a:rect l="l" t="t" r="r" b="b"/>
                  <a:pathLst>
                    <a:path w="11229" h="8720" extrusionOk="0">
                      <a:moveTo>
                        <a:pt x="10102" y="0"/>
                      </a:moveTo>
                      <a:cubicBezTo>
                        <a:pt x="10102" y="0"/>
                        <a:pt x="6798" y="2746"/>
                        <a:pt x="4029" y="5382"/>
                      </a:cubicBezTo>
                      <a:cubicBezTo>
                        <a:pt x="3224" y="6148"/>
                        <a:pt x="1724" y="7370"/>
                        <a:pt x="1" y="8720"/>
                      </a:cubicBezTo>
                      <a:lnTo>
                        <a:pt x="5207" y="5536"/>
                      </a:lnTo>
                      <a:lnTo>
                        <a:pt x="10142" y="865"/>
                      </a:lnTo>
                      <a:lnTo>
                        <a:pt x="11229" y="1218"/>
                      </a:lnTo>
                      <a:lnTo>
                        <a:pt x="10102"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3" name="Google Shape;6703;p222"/>
                <p:cNvSpPr/>
                <p:nvPr/>
              </p:nvSpPr>
              <p:spPr>
                <a:xfrm>
                  <a:off x="5966500" y="866500"/>
                  <a:ext cx="105300" cy="231825"/>
                </a:xfrm>
                <a:custGeom>
                  <a:avLst/>
                  <a:gdLst/>
                  <a:ahLst/>
                  <a:cxnLst/>
                  <a:rect l="l" t="t" r="r" b="b"/>
                  <a:pathLst>
                    <a:path w="4212" h="9273" extrusionOk="0">
                      <a:moveTo>
                        <a:pt x="1" y="0"/>
                      </a:moveTo>
                      <a:lnTo>
                        <a:pt x="2414" y="6623"/>
                      </a:lnTo>
                      <a:lnTo>
                        <a:pt x="4212" y="9272"/>
                      </a:lnTo>
                      <a:lnTo>
                        <a:pt x="2485" y="2831"/>
                      </a:lnTo>
                      <a:lnTo>
                        <a:pt x="2133" y="2309"/>
                      </a:lnTo>
                      <a:lnTo>
                        <a:pt x="1127" y="1218"/>
                      </a:lnTo>
                      <a:lnTo>
                        <a:pt x="1" y="0"/>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4" name="Google Shape;6704;p222"/>
                <p:cNvSpPr/>
                <p:nvPr/>
              </p:nvSpPr>
              <p:spPr>
                <a:xfrm>
                  <a:off x="6019825" y="902250"/>
                  <a:ext cx="55875" cy="35025"/>
                </a:xfrm>
                <a:custGeom>
                  <a:avLst/>
                  <a:gdLst/>
                  <a:ahLst/>
                  <a:cxnLst/>
                  <a:rect l="l" t="t" r="r" b="b"/>
                  <a:pathLst>
                    <a:path w="2235" h="1401" extrusionOk="0">
                      <a:moveTo>
                        <a:pt x="2235" y="0"/>
                      </a:moveTo>
                      <a:lnTo>
                        <a:pt x="0" y="879"/>
                      </a:lnTo>
                      <a:lnTo>
                        <a:pt x="352" y="1401"/>
                      </a:lnTo>
                      <a:lnTo>
                        <a:pt x="2235"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705" name="Google Shape;6705;p222"/>
              <p:cNvGrpSpPr/>
              <p:nvPr/>
            </p:nvGrpSpPr>
            <p:grpSpPr>
              <a:xfrm rot="485498">
                <a:off x="571727" y="3236871"/>
                <a:ext cx="2675218" cy="1204666"/>
                <a:chOff x="5182875" y="280000"/>
                <a:chExt cx="1198075" cy="539500"/>
              </a:xfrm>
            </p:grpSpPr>
            <p:sp>
              <p:nvSpPr>
                <p:cNvPr id="6706" name="Google Shape;6706;p222"/>
                <p:cNvSpPr/>
                <p:nvPr/>
              </p:nvSpPr>
              <p:spPr>
                <a:xfrm>
                  <a:off x="5182875" y="280000"/>
                  <a:ext cx="1198075" cy="518125"/>
                </a:xfrm>
                <a:custGeom>
                  <a:avLst/>
                  <a:gdLst/>
                  <a:ahLst/>
                  <a:cxnLst/>
                  <a:rect l="l" t="t" r="r" b="b"/>
                  <a:pathLst>
                    <a:path w="47923" h="20725" extrusionOk="0">
                      <a:moveTo>
                        <a:pt x="25062" y="1"/>
                      </a:moveTo>
                      <a:cubicBezTo>
                        <a:pt x="25062" y="1"/>
                        <a:pt x="20790" y="3099"/>
                        <a:pt x="17371" y="5554"/>
                      </a:cubicBezTo>
                      <a:cubicBezTo>
                        <a:pt x="15963" y="6566"/>
                        <a:pt x="12647" y="9321"/>
                        <a:pt x="9240" y="12208"/>
                      </a:cubicBezTo>
                      <a:cubicBezTo>
                        <a:pt x="7933" y="13317"/>
                        <a:pt x="1257" y="18833"/>
                        <a:pt x="24" y="19891"/>
                      </a:cubicBezTo>
                      <a:cubicBezTo>
                        <a:pt x="0" y="20026"/>
                        <a:pt x="338" y="20059"/>
                        <a:pt x="846" y="20059"/>
                      </a:cubicBezTo>
                      <a:cubicBezTo>
                        <a:pt x="1336" y="20059"/>
                        <a:pt x="1983" y="20028"/>
                        <a:pt x="2617" y="20028"/>
                      </a:cubicBezTo>
                      <a:cubicBezTo>
                        <a:pt x="3780" y="20028"/>
                        <a:pt x="4894" y="20133"/>
                        <a:pt x="4888" y="20724"/>
                      </a:cubicBezTo>
                      <a:lnTo>
                        <a:pt x="47923" y="20724"/>
                      </a:lnTo>
                      <a:cubicBezTo>
                        <a:pt x="47923" y="20724"/>
                        <a:pt x="47106" y="20138"/>
                        <a:pt x="45928" y="19273"/>
                      </a:cubicBezTo>
                      <a:cubicBezTo>
                        <a:pt x="43511" y="17506"/>
                        <a:pt x="39568" y="14573"/>
                        <a:pt x="37988" y="13137"/>
                      </a:cubicBezTo>
                      <a:cubicBezTo>
                        <a:pt x="35639" y="11002"/>
                        <a:pt x="29123" y="2989"/>
                        <a:pt x="29123" y="2989"/>
                      </a:cubicBezTo>
                      <a:lnTo>
                        <a:pt x="27092" y="2778"/>
                      </a:lnTo>
                      <a:lnTo>
                        <a:pt x="26737" y="2292"/>
                      </a:lnTo>
                      <a:lnTo>
                        <a:pt x="25062" y="1"/>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7" name="Google Shape;6707;p222"/>
                <p:cNvSpPr/>
                <p:nvPr/>
              </p:nvSpPr>
              <p:spPr>
                <a:xfrm>
                  <a:off x="5821725" y="447825"/>
                  <a:ext cx="191075" cy="369950"/>
                </a:xfrm>
                <a:custGeom>
                  <a:avLst/>
                  <a:gdLst/>
                  <a:ahLst/>
                  <a:cxnLst/>
                  <a:rect l="l" t="t" r="r" b="b"/>
                  <a:pathLst>
                    <a:path w="7643" h="14798" extrusionOk="0">
                      <a:moveTo>
                        <a:pt x="0" y="0"/>
                      </a:moveTo>
                      <a:lnTo>
                        <a:pt x="2480" y="6742"/>
                      </a:lnTo>
                      <a:lnTo>
                        <a:pt x="2821" y="9493"/>
                      </a:lnTo>
                      <a:lnTo>
                        <a:pt x="5141" y="14797"/>
                      </a:lnTo>
                      <a:lnTo>
                        <a:pt x="7643" y="12922"/>
                      </a:lnTo>
                      <a:lnTo>
                        <a:pt x="4618" y="8490"/>
                      </a:lnTo>
                      <a:lnTo>
                        <a:pt x="4138" y="6185"/>
                      </a:lnTo>
                      <a:lnTo>
                        <a:pt x="0" y="0"/>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8" name="Google Shape;6708;p222"/>
                <p:cNvSpPr/>
                <p:nvPr/>
              </p:nvSpPr>
              <p:spPr>
                <a:xfrm>
                  <a:off x="5860100" y="349450"/>
                  <a:ext cx="478950" cy="470050"/>
                </a:xfrm>
                <a:custGeom>
                  <a:avLst/>
                  <a:gdLst/>
                  <a:ahLst/>
                  <a:cxnLst/>
                  <a:rect l="l" t="t" r="r" b="b"/>
                  <a:pathLst>
                    <a:path w="19158" h="18802" extrusionOk="0">
                      <a:moveTo>
                        <a:pt x="1" y="1"/>
                      </a:moveTo>
                      <a:lnTo>
                        <a:pt x="4769" y="7585"/>
                      </a:lnTo>
                      <a:lnTo>
                        <a:pt x="4769" y="11335"/>
                      </a:lnTo>
                      <a:lnTo>
                        <a:pt x="8557" y="17946"/>
                      </a:lnTo>
                      <a:lnTo>
                        <a:pt x="9047" y="18802"/>
                      </a:lnTo>
                      <a:lnTo>
                        <a:pt x="17393" y="17946"/>
                      </a:lnTo>
                      <a:lnTo>
                        <a:pt x="19158" y="17766"/>
                      </a:lnTo>
                      <a:cubicBezTo>
                        <a:pt x="19158" y="17766"/>
                        <a:pt x="19038" y="17287"/>
                        <a:pt x="18837" y="16496"/>
                      </a:cubicBezTo>
                      <a:cubicBezTo>
                        <a:pt x="16421" y="14730"/>
                        <a:pt x="12477" y="11796"/>
                        <a:pt x="10898" y="10360"/>
                      </a:cubicBezTo>
                      <a:cubicBezTo>
                        <a:pt x="8549" y="8225"/>
                        <a:pt x="2033" y="213"/>
                        <a:pt x="2033" y="213"/>
                      </a:cubicBezTo>
                      <a:lnTo>
                        <a:pt x="1" y="1"/>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9" name="Google Shape;6709;p222"/>
                <p:cNvSpPr/>
                <p:nvPr/>
              </p:nvSpPr>
              <p:spPr>
                <a:xfrm>
                  <a:off x="5413850" y="280025"/>
                  <a:ext cx="437400" cy="305225"/>
                </a:xfrm>
                <a:custGeom>
                  <a:avLst/>
                  <a:gdLst/>
                  <a:ahLst/>
                  <a:cxnLst/>
                  <a:rect l="l" t="t" r="r" b="b"/>
                  <a:pathLst>
                    <a:path w="17496" h="12209" extrusionOk="0">
                      <a:moveTo>
                        <a:pt x="15823" y="1"/>
                      </a:moveTo>
                      <a:cubicBezTo>
                        <a:pt x="15823" y="1"/>
                        <a:pt x="11551" y="3099"/>
                        <a:pt x="8132" y="5554"/>
                      </a:cubicBezTo>
                      <a:cubicBezTo>
                        <a:pt x="6724" y="6567"/>
                        <a:pt x="3408" y="9321"/>
                        <a:pt x="1" y="12209"/>
                      </a:cubicBezTo>
                      <a:lnTo>
                        <a:pt x="15841" y="1203"/>
                      </a:lnTo>
                      <a:lnTo>
                        <a:pt x="17496" y="2291"/>
                      </a:lnTo>
                      <a:lnTo>
                        <a:pt x="15823"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710" name="Google Shape;6710;p222"/>
              <p:cNvGrpSpPr/>
              <p:nvPr/>
            </p:nvGrpSpPr>
            <p:grpSpPr>
              <a:xfrm>
                <a:off x="-163738" y="2721618"/>
                <a:ext cx="1486810" cy="1577136"/>
                <a:chOff x="2055825" y="5018400"/>
                <a:chExt cx="202875" cy="215200"/>
              </a:xfrm>
            </p:grpSpPr>
            <p:sp>
              <p:nvSpPr>
                <p:cNvPr id="6711" name="Google Shape;6711;p222"/>
                <p:cNvSpPr/>
                <p:nvPr/>
              </p:nvSpPr>
              <p:spPr>
                <a:xfrm>
                  <a:off x="2055825" y="5051950"/>
                  <a:ext cx="115200" cy="104950"/>
                </a:xfrm>
                <a:custGeom>
                  <a:avLst/>
                  <a:gdLst/>
                  <a:ahLst/>
                  <a:cxnLst/>
                  <a:rect l="l" t="t" r="r" b="b"/>
                  <a:pathLst>
                    <a:path w="4608" h="4198" extrusionOk="0">
                      <a:moveTo>
                        <a:pt x="2303" y="1"/>
                      </a:moveTo>
                      <a:cubicBezTo>
                        <a:pt x="1767" y="1"/>
                        <a:pt x="1230" y="206"/>
                        <a:pt x="820" y="616"/>
                      </a:cubicBezTo>
                      <a:cubicBezTo>
                        <a:pt x="1" y="1435"/>
                        <a:pt x="1" y="2764"/>
                        <a:pt x="820" y="3583"/>
                      </a:cubicBezTo>
                      <a:cubicBezTo>
                        <a:pt x="1230" y="3993"/>
                        <a:pt x="1767" y="4198"/>
                        <a:pt x="2303" y="4198"/>
                      </a:cubicBezTo>
                      <a:cubicBezTo>
                        <a:pt x="2840" y="4198"/>
                        <a:pt x="3377" y="3993"/>
                        <a:pt x="3787" y="3583"/>
                      </a:cubicBezTo>
                      <a:cubicBezTo>
                        <a:pt x="4607" y="2764"/>
                        <a:pt x="4607" y="1435"/>
                        <a:pt x="3787" y="616"/>
                      </a:cubicBezTo>
                      <a:cubicBezTo>
                        <a:pt x="3377" y="206"/>
                        <a:pt x="2840" y="1"/>
                        <a:pt x="23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2" name="Google Shape;6712;p222"/>
                <p:cNvSpPr/>
                <p:nvPr/>
              </p:nvSpPr>
              <p:spPr>
                <a:xfrm>
                  <a:off x="2128425" y="5070825"/>
                  <a:ext cx="115200" cy="104925"/>
                </a:xfrm>
                <a:custGeom>
                  <a:avLst/>
                  <a:gdLst/>
                  <a:ahLst/>
                  <a:cxnLst/>
                  <a:rect l="l" t="t" r="r" b="b"/>
                  <a:pathLst>
                    <a:path w="4608" h="4197" extrusionOk="0">
                      <a:moveTo>
                        <a:pt x="2304" y="0"/>
                      </a:moveTo>
                      <a:cubicBezTo>
                        <a:pt x="1767" y="0"/>
                        <a:pt x="1230" y="205"/>
                        <a:pt x="821" y="615"/>
                      </a:cubicBezTo>
                      <a:cubicBezTo>
                        <a:pt x="1" y="1434"/>
                        <a:pt x="1" y="2762"/>
                        <a:pt x="821" y="3582"/>
                      </a:cubicBezTo>
                      <a:cubicBezTo>
                        <a:pt x="1230" y="3992"/>
                        <a:pt x="1767" y="4197"/>
                        <a:pt x="2304" y="4197"/>
                      </a:cubicBezTo>
                      <a:cubicBezTo>
                        <a:pt x="2841" y="4197"/>
                        <a:pt x="3378" y="3992"/>
                        <a:pt x="3788" y="3582"/>
                      </a:cubicBezTo>
                      <a:cubicBezTo>
                        <a:pt x="4608" y="2762"/>
                        <a:pt x="4608" y="1434"/>
                        <a:pt x="3788" y="615"/>
                      </a:cubicBezTo>
                      <a:cubicBezTo>
                        <a:pt x="3378" y="205"/>
                        <a:pt x="2841" y="0"/>
                        <a:pt x="23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3" name="Google Shape;6713;p222"/>
                <p:cNvSpPr/>
                <p:nvPr/>
              </p:nvSpPr>
              <p:spPr>
                <a:xfrm>
                  <a:off x="2107875" y="5018400"/>
                  <a:ext cx="85350" cy="79400"/>
                </a:xfrm>
                <a:custGeom>
                  <a:avLst/>
                  <a:gdLst/>
                  <a:ahLst/>
                  <a:cxnLst/>
                  <a:rect l="l" t="t" r="r" b="b"/>
                  <a:pathLst>
                    <a:path w="3414" h="3176" extrusionOk="0">
                      <a:moveTo>
                        <a:pt x="1705" y="1"/>
                      </a:moveTo>
                      <a:cubicBezTo>
                        <a:pt x="939" y="1"/>
                        <a:pt x="265" y="556"/>
                        <a:pt x="140" y="1337"/>
                      </a:cubicBezTo>
                      <a:cubicBezTo>
                        <a:pt x="1" y="2202"/>
                        <a:pt x="590" y="3017"/>
                        <a:pt x="1456" y="3155"/>
                      </a:cubicBezTo>
                      <a:cubicBezTo>
                        <a:pt x="1542" y="3169"/>
                        <a:pt x="1626" y="3175"/>
                        <a:pt x="1710" y="3175"/>
                      </a:cubicBezTo>
                      <a:cubicBezTo>
                        <a:pt x="2475" y="3175"/>
                        <a:pt x="3150" y="2620"/>
                        <a:pt x="3274" y="1839"/>
                      </a:cubicBezTo>
                      <a:cubicBezTo>
                        <a:pt x="3414" y="974"/>
                        <a:pt x="2824" y="159"/>
                        <a:pt x="1958" y="21"/>
                      </a:cubicBezTo>
                      <a:cubicBezTo>
                        <a:pt x="1873" y="7"/>
                        <a:pt x="1788" y="1"/>
                        <a:pt x="17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4" name="Google Shape;6714;p222"/>
                <p:cNvSpPr/>
                <p:nvPr/>
              </p:nvSpPr>
              <p:spPr>
                <a:xfrm>
                  <a:off x="2079175" y="5084125"/>
                  <a:ext cx="128600" cy="149300"/>
                </a:xfrm>
                <a:custGeom>
                  <a:avLst/>
                  <a:gdLst/>
                  <a:ahLst/>
                  <a:cxnLst/>
                  <a:rect l="l" t="t" r="r" b="b"/>
                  <a:pathLst>
                    <a:path w="5144" h="5972" extrusionOk="0">
                      <a:moveTo>
                        <a:pt x="0" y="0"/>
                      </a:moveTo>
                      <a:lnTo>
                        <a:pt x="0" y="0"/>
                      </a:lnTo>
                      <a:cubicBezTo>
                        <a:pt x="224" y="506"/>
                        <a:pt x="587" y="928"/>
                        <a:pt x="1055" y="1220"/>
                      </a:cubicBezTo>
                      <a:cubicBezTo>
                        <a:pt x="1444" y="1465"/>
                        <a:pt x="1956" y="1817"/>
                        <a:pt x="2172" y="2115"/>
                      </a:cubicBezTo>
                      <a:lnTo>
                        <a:pt x="2265" y="2245"/>
                      </a:lnTo>
                      <a:cubicBezTo>
                        <a:pt x="2383" y="2393"/>
                        <a:pt x="2437" y="2586"/>
                        <a:pt x="2414" y="2774"/>
                      </a:cubicBezTo>
                      <a:lnTo>
                        <a:pt x="2413" y="2786"/>
                      </a:lnTo>
                      <a:lnTo>
                        <a:pt x="2403" y="2777"/>
                      </a:lnTo>
                      <a:cubicBezTo>
                        <a:pt x="2259" y="2659"/>
                        <a:pt x="2166" y="2575"/>
                        <a:pt x="2065" y="2484"/>
                      </a:cubicBezTo>
                      <a:cubicBezTo>
                        <a:pt x="1890" y="2329"/>
                        <a:pt x="1693" y="2150"/>
                        <a:pt x="1163" y="1726"/>
                      </a:cubicBezTo>
                      <a:lnTo>
                        <a:pt x="1163" y="1726"/>
                      </a:lnTo>
                      <a:cubicBezTo>
                        <a:pt x="1316" y="1919"/>
                        <a:pt x="1924" y="2684"/>
                        <a:pt x="2233" y="3038"/>
                      </a:cubicBezTo>
                      <a:lnTo>
                        <a:pt x="2239" y="3046"/>
                      </a:lnTo>
                      <a:cubicBezTo>
                        <a:pt x="2318" y="3135"/>
                        <a:pt x="2355" y="3254"/>
                        <a:pt x="2341" y="3372"/>
                      </a:cubicBezTo>
                      <a:cubicBezTo>
                        <a:pt x="2267" y="3969"/>
                        <a:pt x="2038" y="5841"/>
                        <a:pt x="2021" y="5972"/>
                      </a:cubicBezTo>
                      <a:lnTo>
                        <a:pt x="3781" y="5972"/>
                      </a:lnTo>
                      <a:lnTo>
                        <a:pt x="3460" y="3329"/>
                      </a:lnTo>
                      <a:cubicBezTo>
                        <a:pt x="3394" y="2780"/>
                        <a:pt x="3657" y="2238"/>
                        <a:pt x="4130" y="1951"/>
                      </a:cubicBezTo>
                      <a:lnTo>
                        <a:pt x="4176" y="1924"/>
                      </a:lnTo>
                      <a:cubicBezTo>
                        <a:pt x="4315" y="1840"/>
                        <a:pt x="4439" y="1736"/>
                        <a:pt x="4545" y="1616"/>
                      </a:cubicBezTo>
                      <a:lnTo>
                        <a:pt x="5144" y="942"/>
                      </a:lnTo>
                      <a:lnTo>
                        <a:pt x="4513" y="1448"/>
                      </a:lnTo>
                      <a:cubicBezTo>
                        <a:pt x="4391" y="1546"/>
                        <a:pt x="4256" y="1624"/>
                        <a:pt x="4113" y="1683"/>
                      </a:cubicBezTo>
                      <a:lnTo>
                        <a:pt x="3847" y="1791"/>
                      </a:lnTo>
                      <a:lnTo>
                        <a:pt x="3867" y="1765"/>
                      </a:lnTo>
                      <a:cubicBezTo>
                        <a:pt x="4155" y="1392"/>
                        <a:pt x="4389" y="981"/>
                        <a:pt x="4563" y="542"/>
                      </a:cubicBezTo>
                      <a:lnTo>
                        <a:pt x="4738" y="100"/>
                      </a:lnTo>
                      <a:lnTo>
                        <a:pt x="3735" y="1396"/>
                      </a:lnTo>
                      <a:lnTo>
                        <a:pt x="3724" y="1389"/>
                      </a:lnTo>
                      <a:cubicBezTo>
                        <a:pt x="3728" y="1382"/>
                        <a:pt x="4078" y="676"/>
                        <a:pt x="3843" y="137"/>
                      </a:cubicBezTo>
                      <a:lnTo>
                        <a:pt x="3843" y="136"/>
                      </a:lnTo>
                      <a:lnTo>
                        <a:pt x="3843" y="133"/>
                      </a:lnTo>
                      <a:lnTo>
                        <a:pt x="3830" y="323"/>
                      </a:lnTo>
                      <a:cubicBezTo>
                        <a:pt x="3809" y="613"/>
                        <a:pt x="3739" y="894"/>
                        <a:pt x="3619" y="1157"/>
                      </a:cubicBezTo>
                      <a:lnTo>
                        <a:pt x="3381" y="1686"/>
                      </a:lnTo>
                      <a:lnTo>
                        <a:pt x="3376" y="1694"/>
                      </a:lnTo>
                      <a:cubicBezTo>
                        <a:pt x="3266" y="1864"/>
                        <a:pt x="3079" y="1967"/>
                        <a:pt x="2875" y="1967"/>
                      </a:cubicBezTo>
                      <a:cubicBezTo>
                        <a:pt x="2669" y="1967"/>
                        <a:pt x="2479" y="1863"/>
                        <a:pt x="2370" y="1686"/>
                      </a:cubicBezTo>
                      <a:lnTo>
                        <a:pt x="1952" y="761"/>
                      </a:lnTo>
                      <a:lnTo>
                        <a:pt x="1908" y="135"/>
                      </a:lnTo>
                      <a:lnTo>
                        <a:pt x="1804" y="758"/>
                      </a:lnTo>
                      <a:lnTo>
                        <a:pt x="2034" y="1411"/>
                      </a:lnTo>
                      <a:lnTo>
                        <a:pt x="2017" y="1397"/>
                      </a:lnTo>
                      <a:cubicBezTo>
                        <a:pt x="1940" y="1332"/>
                        <a:pt x="1869" y="1260"/>
                        <a:pt x="1811" y="1179"/>
                      </a:cubicBezTo>
                      <a:lnTo>
                        <a:pt x="1044" y="142"/>
                      </a:lnTo>
                      <a:lnTo>
                        <a:pt x="1044" y="142"/>
                      </a:lnTo>
                      <a:lnTo>
                        <a:pt x="1617" y="1173"/>
                      </a:lnTo>
                      <a:lnTo>
                        <a:pt x="1617" y="1173"/>
                      </a:lnTo>
                      <a:lnTo>
                        <a:pt x="1602" y="1167"/>
                      </a:lnTo>
                      <a:cubicBezTo>
                        <a:pt x="1115" y="996"/>
                        <a:pt x="671" y="707"/>
                        <a:pt x="317" y="333"/>
                      </a:cubicBezTo>
                      <a:lnTo>
                        <a:pt x="0"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5" name="Google Shape;6715;p222"/>
                <p:cNvSpPr/>
                <p:nvPr/>
              </p:nvSpPr>
              <p:spPr>
                <a:xfrm>
                  <a:off x="2078700" y="5083400"/>
                  <a:ext cx="130500" cy="150200"/>
                </a:xfrm>
                <a:custGeom>
                  <a:avLst/>
                  <a:gdLst/>
                  <a:ahLst/>
                  <a:cxnLst/>
                  <a:rect l="l" t="t" r="r" b="b"/>
                  <a:pathLst>
                    <a:path w="5220" h="6008" extrusionOk="0">
                      <a:moveTo>
                        <a:pt x="42" y="63"/>
                      </a:moveTo>
                      <a:lnTo>
                        <a:pt x="331" y="369"/>
                      </a:lnTo>
                      <a:cubicBezTo>
                        <a:pt x="685" y="743"/>
                        <a:pt x="1131" y="1032"/>
                        <a:pt x="1618" y="1205"/>
                      </a:cubicBezTo>
                      <a:lnTo>
                        <a:pt x="1651" y="1216"/>
                      </a:lnTo>
                      <a:lnTo>
                        <a:pt x="1633" y="1186"/>
                      </a:lnTo>
                      <a:lnTo>
                        <a:pt x="1117" y="257"/>
                      </a:lnTo>
                      <a:lnTo>
                        <a:pt x="1117" y="257"/>
                      </a:lnTo>
                      <a:lnTo>
                        <a:pt x="1826" y="1215"/>
                      </a:lnTo>
                      <a:cubicBezTo>
                        <a:pt x="1885" y="1295"/>
                        <a:pt x="1955" y="1370"/>
                        <a:pt x="2033" y="1433"/>
                      </a:cubicBezTo>
                      <a:lnTo>
                        <a:pt x="2069" y="1463"/>
                      </a:lnTo>
                      <a:lnTo>
                        <a:pt x="2053" y="1420"/>
                      </a:lnTo>
                      <a:lnTo>
                        <a:pt x="1831" y="789"/>
                      </a:lnTo>
                      <a:lnTo>
                        <a:pt x="1925" y="221"/>
                      </a:lnTo>
                      <a:lnTo>
                        <a:pt x="1966" y="791"/>
                      </a:lnTo>
                      <a:lnTo>
                        <a:pt x="1966" y="793"/>
                      </a:lnTo>
                      <a:lnTo>
                        <a:pt x="1967" y="796"/>
                      </a:lnTo>
                      <a:lnTo>
                        <a:pt x="2384" y="1720"/>
                      </a:lnTo>
                      <a:lnTo>
                        <a:pt x="2384" y="1722"/>
                      </a:lnTo>
                      <a:lnTo>
                        <a:pt x="2384" y="1723"/>
                      </a:lnTo>
                      <a:cubicBezTo>
                        <a:pt x="2495" y="1900"/>
                        <a:pt x="2687" y="2006"/>
                        <a:pt x="2895" y="2006"/>
                      </a:cubicBezTo>
                      <a:cubicBezTo>
                        <a:pt x="3100" y="2006"/>
                        <a:pt x="3290" y="1904"/>
                        <a:pt x="3402" y="1730"/>
                      </a:cubicBezTo>
                      <a:lnTo>
                        <a:pt x="3407" y="1723"/>
                      </a:lnTo>
                      <a:lnTo>
                        <a:pt x="3407" y="1722"/>
                      </a:lnTo>
                      <a:lnTo>
                        <a:pt x="3407" y="1720"/>
                      </a:lnTo>
                      <a:lnTo>
                        <a:pt x="3645" y="1192"/>
                      </a:lnTo>
                      <a:cubicBezTo>
                        <a:pt x="3764" y="928"/>
                        <a:pt x="3835" y="647"/>
                        <a:pt x="3856" y="357"/>
                      </a:cubicBezTo>
                      <a:lnTo>
                        <a:pt x="3867" y="196"/>
                      </a:lnTo>
                      <a:cubicBezTo>
                        <a:pt x="3978" y="469"/>
                        <a:pt x="3939" y="781"/>
                        <a:pt x="3887" y="998"/>
                      </a:cubicBezTo>
                      <a:cubicBezTo>
                        <a:pt x="3828" y="1241"/>
                        <a:pt x="3739" y="1417"/>
                        <a:pt x="3738" y="1420"/>
                      </a:cubicBezTo>
                      <a:lnTo>
                        <a:pt x="3760" y="1433"/>
                      </a:lnTo>
                      <a:lnTo>
                        <a:pt x="4734" y="173"/>
                      </a:lnTo>
                      <a:lnTo>
                        <a:pt x="4576" y="574"/>
                      </a:lnTo>
                      <a:cubicBezTo>
                        <a:pt x="4403" y="1011"/>
                        <a:pt x="4169" y="1422"/>
                        <a:pt x="3882" y="1795"/>
                      </a:cubicBezTo>
                      <a:lnTo>
                        <a:pt x="3877" y="1801"/>
                      </a:lnTo>
                      <a:lnTo>
                        <a:pt x="3847" y="1838"/>
                      </a:lnTo>
                      <a:lnTo>
                        <a:pt x="3891" y="1821"/>
                      </a:lnTo>
                      <a:lnTo>
                        <a:pt x="4134" y="1721"/>
                      </a:lnTo>
                      <a:cubicBezTo>
                        <a:pt x="4278" y="1663"/>
                        <a:pt x="4414" y="1583"/>
                        <a:pt x="4535" y="1485"/>
                      </a:cubicBezTo>
                      <a:lnTo>
                        <a:pt x="5107" y="1027"/>
                      </a:lnTo>
                      <a:lnTo>
                        <a:pt x="5107" y="1027"/>
                      </a:lnTo>
                      <a:lnTo>
                        <a:pt x="4559" y="1646"/>
                      </a:lnTo>
                      <a:cubicBezTo>
                        <a:pt x="4453" y="1766"/>
                        <a:pt x="4330" y="1869"/>
                        <a:pt x="4191" y="1952"/>
                      </a:cubicBezTo>
                      <a:lnTo>
                        <a:pt x="4145" y="1980"/>
                      </a:lnTo>
                      <a:cubicBezTo>
                        <a:pt x="3670" y="2268"/>
                        <a:pt x="3405" y="2812"/>
                        <a:pt x="3472" y="3364"/>
                      </a:cubicBezTo>
                      <a:lnTo>
                        <a:pt x="3791" y="5999"/>
                      </a:lnTo>
                      <a:lnTo>
                        <a:pt x="2044" y="5999"/>
                      </a:lnTo>
                      <a:cubicBezTo>
                        <a:pt x="2067" y="5817"/>
                        <a:pt x="2292" y="3991"/>
                        <a:pt x="2364" y="3406"/>
                      </a:cubicBezTo>
                      <a:cubicBezTo>
                        <a:pt x="2379" y="3287"/>
                        <a:pt x="2340" y="3165"/>
                        <a:pt x="2262" y="3075"/>
                      </a:cubicBezTo>
                      <a:lnTo>
                        <a:pt x="2254" y="3067"/>
                      </a:lnTo>
                      <a:cubicBezTo>
                        <a:pt x="1965" y="2737"/>
                        <a:pt x="1416" y="2045"/>
                        <a:pt x="1221" y="1800"/>
                      </a:cubicBezTo>
                      <a:lnTo>
                        <a:pt x="1221" y="1800"/>
                      </a:lnTo>
                      <a:cubicBezTo>
                        <a:pt x="1716" y="2199"/>
                        <a:pt x="1908" y="2370"/>
                        <a:pt x="2078" y="2524"/>
                      </a:cubicBezTo>
                      <a:cubicBezTo>
                        <a:pt x="2178" y="2614"/>
                        <a:pt x="2272" y="2698"/>
                        <a:pt x="2416" y="2819"/>
                      </a:cubicBezTo>
                      <a:lnTo>
                        <a:pt x="2435" y="2834"/>
                      </a:lnTo>
                      <a:lnTo>
                        <a:pt x="2437" y="2811"/>
                      </a:lnTo>
                      <a:cubicBezTo>
                        <a:pt x="2460" y="2621"/>
                        <a:pt x="2406" y="2426"/>
                        <a:pt x="2288" y="2278"/>
                      </a:cubicBezTo>
                      <a:lnTo>
                        <a:pt x="2194" y="2149"/>
                      </a:lnTo>
                      <a:cubicBezTo>
                        <a:pt x="1976" y="1848"/>
                        <a:pt x="1464" y="1495"/>
                        <a:pt x="1075" y="1252"/>
                      </a:cubicBezTo>
                      <a:cubicBezTo>
                        <a:pt x="839" y="1104"/>
                        <a:pt x="627" y="921"/>
                        <a:pt x="447" y="709"/>
                      </a:cubicBezTo>
                      <a:cubicBezTo>
                        <a:pt x="285" y="509"/>
                        <a:pt x="147" y="295"/>
                        <a:pt x="42" y="63"/>
                      </a:cubicBezTo>
                      <a:close/>
                      <a:moveTo>
                        <a:pt x="1" y="0"/>
                      </a:moveTo>
                      <a:cubicBezTo>
                        <a:pt x="221" y="519"/>
                        <a:pt x="593" y="957"/>
                        <a:pt x="1072" y="1256"/>
                      </a:cubicBezTo>
                      <a:cubicBezTo>
                        <a:pt x="1489" y="1517"/>
                        <a:pt x="1975" y="1859"/>
                        <a:pt x="2186" y="2149"/>
                      </a:cubicBezTo>
                      <a:lnTo>
                        <a:pt x="2281" y="2278"/>
                      </a:lnTo>
                      <a:cubicBezTo>
                        <a:pt x="2397" y="2426"/>
                        <a:pt x="2451" y="2615"/>
                        <a:pt x="2428" y="2801"/>
                      </a:cubicBezTo>
                      <a:cubicBezTo>
                        <a:pt x="2023" y="2465"/>
                        <a:pt x="2017" y="2411"/>
                        <a:pt x="1144" y="1714"/>
                      </a:cubicBezTo>
                      <a:lnTo>
                        <a:pt x="1144" y="1714"/>
                      </a:lnTo>
                      <a:cubicBezTo>
                        <a:pt x="1145" y="1714"/>
                        <a:pt x="1892" y="2661"/>
                        <a:pt x="2248" y="3071"/>
                      </a:cubicBezTo>
                      <a:lnTo>
                        <a:pt x="2255" y="3078"/>
                      </a:lnTo>
                      <a:cubicBezTo>
                        <a:pt x="2333" y="3168"/>
                        <a:pt x="2369" y="3285"/>
                        <a:pt x="2355" y="3400"/>
                      </a:cubicBezTo>
                      <a:cubicBezTo>
                        <a:pt x="2278" y="4019"/>
                        <a:pt x="2033" y="6007"/>
                        <a:pt x="2033" y="6007"/>
                      </a:cubicBezTo>
                      <a:lnTo>
                        <a:pt x="3809" y="6007"/>
                      </a:lnTo>
                      <a:lnTo>
                        <a:pt x="3487" y="3358"/>
                      </a:lnTo>
                      <a:cubicBezTo>
                        <a:pt x="3421" y="2810"/>
                        <a:pt x="3682" y="2273"/>
                        <a:pt x="4154" y="1987"/>
                      </a:cubicBezTo>
                      <a:lnTo>
                        <a:pt x="4201" y="1959"/>
                      </a:lnTo>
                      <a:cubicBezTo>
                        <a:pt x="4339" y="1876"/>
                        <a:pt x="4464" y="1771"/>
                        <a:pt x="4572" y="1650"/>
                      </a:cubicBezTo>
                      <a:lnTo>
                        <a:pt x="5219" y="920"/>
                      </a:lnTo>
                      <a:lnTo>
                        <a:pt x="4528" y="1472"/>
                      </a:lnTo>
                      <a:cubicBezTo>
                        <a:pt x="4409" y="1568"/>
                        <a:pt x="4274" y="1647"/>
                        <a:pt x="4131" y="1705"/>
                      </a:cubicBezTo>
                      <a:lnTo>
                        <a:pt x="3887" y="1804"/>
                      </a:lnTo>
                      <a:lnTo>
                        <a:pt x="3892" y="1797"/>
                      </a:lnTo>
                      <a:cubicBezTo>
                        <a:pt x="4180" y="1423"/>
                        <a:pt x="4415" y="1012"/>
                        <a:pt x="4588" y="574"/>
                      </a:cubicBezTo>
                      <a:lnTo>
                        <a:pt x="4780" y="89"/>
                      </a:lnTo>
                      <a:lnTo>
                        <a:pt x="3750" y="1421"/>
                      </a:lnTo>
                      <a:cubicBezTo>
                        <a:pt x="3750" y="1421"/>
                        <a:pt x="4107" y="711"/>
                        <a:pt x="3869" y="164"/>
                      </a:cubicBezTo>
                      <a:lnTo>
                        <a:pt x="3866" y="147"/>
                      </a:lnTo>
                      <a:cubicBezTo>
                        <a:pt x="3866" y="144"/>
                        <a:pt x="3865" y="140"/>
                        <a:pt x="3865" y="136"/>
                      </a:cubicBezTo>
                      <a:lnTo>
                        <a:pt x="3865" y="33"/>
                      </a:lnTo>
                      <a:lnTo>
                        <a:pt x="3842" y="352"/>
                      </a:lnTo>
                      <a:cubicBezTo>
                        <a:pt x="3821" y="639"/>
                        <a:pt x="3752" y="921"/>
                        <a:pt x="3632" y="1184"/>
                      </a:cubicBezTo>
                      <a:lnTo>
                        <a:pt x="3395" y="1712"/>
                      </a:lnTo>
                      <a:lnTo>
                        <a:pt x="3390" y="1719"/>
                      </a:lnTo>
                      <a:cubicBezTo>
                        <a:pt x="3273" y="1900"/>
                        <a:pt x="3083" y="1990"/>
                        <a:pt x="2894" y="1990"/>
                      </a:cubicBezTo>
                      <a:cubicBezTo>
                        <a:pt x="2702" y="1990"/>
                        <a:pt x="2508" y="1897"/>
                        <a:pt x="2394" y="1713"/>
                      </a:cubicBezTo>
                      <a:lnTo>
                        <a:pt x="1977" y="788"/>
                      </a:lnTo>
                      <a:lnTo>
                        <a:pt x="1923" y="34"/>
                      </a:lnTo>
                      <a:lnTo>
                        <a:pt x="1923" y="142"/>
                      </a:lnTo>
                      <a:lnTo>
                        <a:pt x="1816" y="788"/>
                      </a:lnTo>
                      <a:lnTo>
                        <a:pt x="2040" y="1421"/>
                      </a:lnTo>
                      <a:cubicBezTo>
                        <a:pt x="1963" y="1358"/>
                        <a:pt x="1894" y="1285"/>
                        <a:pt x="1835" y="1205"/>
                      </a:cubicBezTo>
                      <a:lnTo>
                        <a:pt x="1010" y="88"/>
                      </a:lnTo>
                      <a:lnTo>
                        <a:pt x="1622" y="1190"/>
                      </a:lnTo>
                      <a:cubicBezTo>
                        <a:pt x="1135" y="1018"/>
                        <a:pt x="696" y="733"/>
                        <a:pt x="340" y="3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6" name="Google Shape;6716;p222"/>
                <p:cNvSpPr/>
                <p:nvPr/>
              </p:nvSpPr>
              <p:spPr>
                <a:xfrm>
                  <a:off x="2168550" y="5043950"/>
                  <a:ext cx="55200" cy="55150"/>
                </a:xfrm>
                <a:custGeom>
                  <a:avLst/>
                  <a:gdLst/>
                  <a:ahLst/>
                  <a:cxnLst/>
                  <a:rect l="l" t="t" r="r" b="b"/>
                  <a:pathLst>
                    <a:path w="2208" h="2206" extrusionOk="0">
                      <a:moveTo>
                        <a:pt x="1104" y="0"/>
                      </a:moveTo>
                      <a:cubicBezTo>
                        <a:pt x="495" y="0"/>
                        <a:pt x="1" y="493"/>
                        <a:pt x="1" y="1103"/>
                      </a:cubicBezTo>
                      <a:cubicBezTo>
                        <a:pt x="1" y="1712"/>
                        <a:pt x="495" y="2206"/>
                        <a:pt x="1104" y="2206"/>
                      </a:cubicBezTo>
                      <a:cubicBezTo>
                        <a:pt x="1713" y="2206"/>
                        <a:pt x="2207" y="1712"/>
                        <a:pt x="2207" y="1103"/>
                      </a:cubicBezTo>
                      <a:cubicBezTo>
                        <a:pt x="2207" y="493"/>
                        <a:pt x="1713" y="0"/>
                        <a:pt x="11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7" name="Google Shape;6717;p222"/>
                <p:cNvSpPr/>
                <p:nvPr/>
              </p:nvSpPr>
              <p:spPr>
                <a:xfrm>
                  <a:off x="2188725" y="5068125"/>
                  <a:ext cx="69975" cy="69975"/>
                </a:xfrm>
                <a:custGeom>
                  <a:avLst/>
                  <a:gdLst/>
                  <a:ahLst/>
                  <a:cxnLst/>
                  <a:rect l="l" t="t" r="r" b="b"/>
                  <a:pathLst>
                    <a:path w="2799" h="2799" extrusionOk="0">
                      <a:moveTo>
                        <a:pt x="1399" y="1"/>
                      </a:moveTo>
                      <a:cubicBezTo>
                        <a:pt x="628" y="1"/>
                        <a:pt x="0" y="628"/>
                        <a:pt x="0" y="1400"/>
                      </a:cubicBezTo>
                      <a:cubicBezTo>
                        <a:pt x="0" y="2172"/>
                        <a:pt x="628" y="2798"/>
                        <a:pt x="1399" y="2798"/>
                      </a:cubicBezTo>
                      <a:cubicBezTo>
                        <a:pt x="2172" y="2798"/>
                        <a:pt x="2798" y="2172"/>
                        <a:pt x="2798" y="1400"/>
                      </a:cubicBezTo>
                      <a:cubicBezTo>
                        <a:pt x="2798" y="628"/>
                        <a:pt x="2172" y="1"/>
                        <a:pt x="139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8" name="Google Shape;6718;p222"/>
                <p:cNvSpPr/>
                <p:nvPr/>
              </p:nvSpPr>
              <p:spPr>
                <a:xfrm>
                  <a:off x="2073100" y="5029125"/>
                  <a:ext cx="75350" cy="75350"/>
                </a:xfrm>
                <a:custGeom>
                  <a:avLst/>
                  <a:gdLst/>
                  <a:ahLst/>
                  <a:cxnLst/>
                  <a:rect l="l" t="t" r="r" b="b"/>
                  <a:pathLst>
                    <a:path w="3014" h="3014" extrusionOk="0">
                      <a:moveTo>
                        <a:pt x="1507" y="1"/>
                      </a:moveTo>
                      <a:cubicBezTo>
                        <a:pt x="675" y="1"/>
                        <a:pt x="0" y="675"/>
                        <a:pt x="0" y="1507"/>
                      </a:cubicBezTo>
                      <a:cubicBezTo>
                        <a:pt x="0" y="2340"/>
                        <a:pt x="675" y="3014"/>
                        <a:pt x="1507" y="3014"/>
                      </a:cubicBezTo>
                      <a:cubicBezTo>
                        <a:pt x="2339" y="3014"/>
                        <a:pt x="3013" y="2340"/>
                        <a:pt x="3013" y="1507"/>
                      </a:cubicBezTo>
                      <a:cubicBezTo>
                        <a:pt x="3013" y="675"/>
                        <a:pt x="2339" y="1"/>
                        <a:pt x="150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9" name="Google Shape;6719;p222"/>
                <p:cNvSpPr/>
                <p:nvPr/>
              </p:nvSpPr>
              <p:spPr>
                <a:xfrm>
                  <a:off x="2097450" y="5123000"/>
                  <a:ext cx="24000" cy="24000"/>
                </a:xfrm>
                <a:custGeom>
                  <a:avLst/>
                  <a:gdLst/>
                  <a:ahLst/>
                  <a:cxnLst/>
                  <a:rect l="l" t="t" r="r" b="b"/>
                  <a:pathLst>
                    <a:path w="960" h="960" extrusionOk="0">
                      <a:moveTo>
                        <a:pt x="479" y="1"/>
                      </a:moveTo>
                      <a:cubicBezTo>
                        <a:pt x="215" y="1"/>
                        <a:pt x="1" y="215"/>
                        <a:pt x="1" y="479"/>
                      </a:cubicBezTo>
                      <a:cubicBezTo>
                        <a:pt x="1" y="744"/>
                        <a:pt x="215" y="959"/>
                        <a:pt x="479" y="959"/>
                      </a:cubicBezTo>
                      <a:cubicBezTo>
                        <a:pt x="745" y="959"/>
                        <a:pt x="959" y="744"/>
                        <a:pt x="959" y="479"/>
                      </a:cubicBezTo>
                      <a:cubicBezTo>
                        <a:pt x="959" y="215"/>
                        <a:pt x="745" y="1"/>
                        <a:pt x="47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720" name="Google Shape;6720;p222"/>
              <p:cNvSpPr/>
              <p:nvPr/>
            </p:nvSpPr>
            <p:spPr>
              <a:xfrm>
                <a:off x="2285072" y="4508623"/>
                <a:ext cx="7024375" cy="803050"/>
              </a:xfrm>
              <a:custGeom>
                <a:avLst/>
                <a:gdLst/>
                <a:ahLst/>
                <a:cxnLst/>
                <a:rect l="l" t="t" r="r" b="b"/>
                <a:pathLst>
                  <a:path w="280975" h="32122" extrusionOk="0">
                    <a:moveTo>
                      <a:pt x="18154" y="3047"/>
                    </a:moveTo>
                    <a:cubicBezTo>
                      <a:pt x="24135" y="-427"/>
                      <a:pt x="28443" y="8801"/>
                      <a:pt x="41308" y="8584"/>
                    </a:cubicBezTo>
                    <a:cubicBezTo>
                      <a:pt x="54173" y="8367"/>
                      <a:pt x="72714" y="2504"/>
                      <a:pt x="95345" y="1744"/>
                    </a:cubicBezTo>
                    <a:cubicBezTo>
                      <a:pt x="117976" y="984"/>
                      <a:pt x="155110" y="4187"/>
                      <a:pt x="177095" y="4024"/>
                    </a:cubicBezTo>
                    <a:cubicBezTo>
                      <a:pt x="199080" y="3861"/>
                      <a:pt x="213465" y="1147"/>
                      <a:pt x="227253" y="767"/>
                    </a:cubicBezTo>
                    <a:cubicBezTo>
                      <a:pt x="241041" y="387"/>
                      <a:pt x="251626" y="1636"/>
                      <a:pt x="259823" y="1744"/>
                    </a:cubicBezTo>
                    <a:cubicBezTo>
                      <a:pt x="268020" y="1853"/>
                      <a:pt x="273561" y="-2002"/>
                      <a:pt x="276433" y="1418"/>
                    </a:cubicBezTo>
                    <a:cubicBezTo>
                      <a:pt x="279305" y="4838"/>
                      <a:pt x="276897" y="17920"/>
                      <a:pt x="277055" y="22263"/>
                    </a:cubicBezTo>
                    <a:cubicBezTo>
                      <a:pt x="277213" y="26606"/>
                      <a:pt x="285578" y="25846"/>
                      <a:pt x="277381" y="27474"/>
                    </a:cubicBezTo>
                    <a:cubicBezTo>
                      <a:pt x="269184" y="29103"/>
                      <a:pt x="255505" y="31546"/>
                      <a:pt x="227875" y="32034"/>
                    </a:cubicBezTo>
                    <a:cubicBezTo>
                      <a:pt x="200245" y="32523"/>
                      <a:pt x="148676" y="30839"/>
                      <a:pt x="111600" y="30405"/>
                    </a:cubicBezTo>
                    <a:cubicBezTo>
                      <a:pt x="74525" y="29971"/>
                      <a:pt x="20996" y="33988"/>
                      <a:pt x="5422" y="29428"/>
                    </a:cubicBezTo>
                    <a:cubicBezTo>
                      <a:pt x="-10152" y="24868"/>
                      <a:pt x="12173" y="6521"/>
                      <a:pt x="18154" y="3047"/>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721" name="Google Shape;6721;p222"/>
              <p:cNvGrpSpPr/>
              <p:nvPr/>
            </p:nvGrpSpPr>
            <p:grpSpPr>
              <a:xfrm flipH="1">
                <a:off x="-24432" y="4077578"/>
                <a:ext cx="4522685" cy="1094561"/>
                <a:chOff x="4679925" y="1420525"/>
                <a:chExt cx="1701025" cy="411675"/>
              </a:xfrm>
            </p:grpSpPr>
            <p:sp>
              <p:nvSpPr>
                <p:cNvPr id="6722" name="Google Shape;6722;p222"/>
                <p:cNvSpPr/>
                <p:nvPr/>
              </p:nvSpPr>
              <p:spPr>
                <a:xfrm>
                  <a:off x="5747450" y="1433950"/>
                  <a:ext cx="144025" cy="44025"/>
                </a:xfrm>
                <a:custGeom>
                  <a:avLst/>
                  <a:gdLst/>
                  <a:ahLst/>
                  <a:cxnLst/>
                  <a:rect l="l" t="t" r="r" b="b"/>
                  <a:pathLst>
                    <a:path w="5761" h="1761" extrusionOk="0">
                      <a:moveTo>
                        <a:pt x="1034" y="0"/>
                      </a:moveTo>
                      <a:cubicBezTo>
                        <a:pt x="909" y="0"/>
                        <a:pt x="781" y="15"/>
                        <a:pt x="673" y="74"/>
                      </a:cubicBezTo>
                      <a:cubicBezTo>
                        <a:pt x="565" y="135"/>
                        <a:pt x="486" y="232"/>
                        <a:pt x="409" y="327"/>
                      </a:cubicBezTo>
                      <a:cubicBezTo>
                        <a:pt x="342" y="412"/>
                        <a:pt x="272" y="497"/>
                        <a:pt x="204" y="581"/>
                      </a:cubicBezTo>
                      <a:lnTo>
                        <a:pt x="0" y="1760"/>
                      </a:lnTo>
                      <a:lnTo>
                        <a:pt x="0" y="1760"/>
                      </a:lnTo>
                      <a:lnTo>
                        <a:pt x="5761" y="1647"/>
                      </a:lnTo>
                      <a:cubicBezTo>
                        <a:pt x="5643" y="1379"/>
                        <a:pt x="5431" y="1076"/>
                        <a:pt x="5279" y="826"/>
                      </a:cubicBezTo>
                      <a:cubicBezTo>
                        <a:pt x="5112" y="548"/>
                        <a:pt x="4902" y="264"/>
                        <a:pt x="4592" y="166"/>
                      </a:cubicBezTo>
                      <a:cubicBezTo>
                        <a:pt x="4498" y="136"/>
                        <a:pt x="4399" y="124"/>
                        <a:pt x="4300" y="124"/>
                      </a:cubicBezTo>
                      <a:cubicBezTo>
                        <a:pt x="4280" y="124"/>
                        <a:pt x="4261" y="125"/>
                        <a:pt x="4241" y="126"/>
                      </a:cubicBezTo>
                      <a:cubicBezTo>
                        <a:pt x="3740" y="148"/>
                        <a:pt x="3320" y="420"/>
                        <a:pt x="3068" y="852"/>
                      </a:cubicBezTo>
                      <a:cubicBezTo>
                        <a:pt x="2935" y="704"/>
                        <a:pt x="2765" y="585"/>
                        <a:pt x="2571" y="543"/>
                      </a:cubicBezTo>
                      <a:cubicBezTo>
                        <a:pt x="2513" y="530"/>
                        <a:pt x="2454" y="523"/>
                        <a:pt x="2394" y="523"/>
                      </a:cubicBezTo>
                      <a:cubicBezTo>
                        <a:pt x="2254" y="523"/>
                        <a:pt x="2115" y="563"/>
                        <a:pt x="2013" y="659"/>
                      </a:cubicBezTo>
                      <a:cubicBezTo>
                        <a:pt x="1859" y="412"/>
                        <a:pt x="1686" y="149"/>
                        <a:pt x="1414" y="52"/>
                      </a:cubicBezTo>
                      <a:cubicBezTo>
                        <a:pt x="1313" y="16"/>
                        <a:pt x="1208" y="6"/>
                        <a:pt x="1101" y="2"/>
                      </a:cubicBezTo>
                      <a:cubicBezTo>
                        <a:pt x="1079" y="1"/>
                        <a:pt x="1057" y="0"/>
                        <a:pt x="1034"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3" name="Google Shape;6723;p222"/>
                <p:cNvSpPr/>
                <p:nvPr/>
              </p:nvSpPr>
              <p:spPr>
                <a:xfrm>
                  <a:off x="5578975" y="1438975"/>
                  <a:ext cx="206950" cy="73825"/>
                </a:xfrm>
                <a:custGeom>
                  <a:avLst/>
                  <a:gdLst/>
                  <a:ahLst/>
                  <a:cxnLst/>
                  <a:rect l="l" t="t" r="r" b="b"/>
                  <a:pathLst>
                    <a:path w="8278" h="2953" extrusionOk="0">
                      <a:moveTo>
                        <a:pt x="5813" y="1"/>
                      </a:moveTo>
                      <a:cubicBezTo>
                        <a:pt x="5499" y="1"/>
                        <a:pt x="5180" y="161"/>
                        <a:pt x="4977" y="408"/>
                      </a:cubicBezTo>
                      <a:cubicBezTo>
                        <a:pt x="4831" y="585"/>
                        <a:pt x="4750" y="819"/>
                        <a:pt x="4595" y="988"/>
                      </a:cubicBezTo>
                      <a:cubicBezTo>
                        <a:pt x="4516" y="916"/>
                        <a:pt x="4413" y="861"/>
                        <a:pt x="4308" y="861"/>
                      </a:cubicBezTo>
                      <a:cubicBezTo>
                        <a:pt x="4289" y="861"/>
                        <a:pt x="4269" y="862"/>
                        <a:pt x="4250" y="866"/>
                      </a:cubicBezTo>
                      <a:cubicBezTo>
                        <a:pt x="4126" y="892"/>
                        <a:pt x="4026" y="1026"/>
                        <a:pt x="4078" y="1142"/>
                      </a:cubicBezTo>
                      <a:cubicBezTo>
                        <a:pt x="4026" y="1130"/>
                        <a:pt x="3972" y="1124"/>
                        <a:pt x="3918" y="1124"/>
                      </a:cubicBezTo>
                      <a:cubicBezTo>
                        <a:pt x="3788" y="1124"/>
                        <a:pt x="3657" y="1160"/>
                        <a:pt x="3552" y="1236"/>
                      </a:cubicBezTo>
                      <a:cubicBezTo>
                        <a:pt x="3403" y="1344"/>
                        <a:pt x="3322" y="1533"/>
                        <a:pt x="3357" y="1713"/>
                      </a:cubicBezTo>
                      <a:cubicBezTo>
                        <a:pt x="3117" y="1421"/>
                        <a:pt x="2836" y="1164"/>
                        <a:pt x="2523" y="952"/>
                      </a:cubicBezTo>
                      <a:cubicBezTo>
                        <a:pt x="2376" y="851"/>
                        <a:pt x="2206" y="757"/>
                        <a:pt x="2031" y="757"/>
                      </a:cubicBezTo>
                      <a:cubicBezTo>
                        <a:pt x="2004" y="757"/>
                        <a:pt x="1976" y="759"/>
                        <a:pt x="1948" y="764"/>
                      </a:cubicBezTo>
                      <a:cubicBezTo>
                        <a:pt x="1766" y="798"/>
                        <a:pt x="1624" y="938"/>
                        <a:pt x="1519" y="1091"/>
                      </a:cubicBezTo>
                      <a:cubicBezTo>
                        <a:pt x="1349" y="1337"/>
                        <a:pt x="1255" y="1614"/>
                        <a:pt x="1234" y="1912"/>
                      </a:cubicBezTo>
                      <a:cubicBezTo>
                        <a:pt x="1151" y="1826"/>
                        <a:pt x="1070" y="1742"/>
                        <a:pt x="988" y="1657"/>
                      </a:cubicBezTo>
                      <a:cubicBezTo>
                        <a:pt x="884" y="1550"/>
                        <a:pt x="760" y="1435"/>
                        <a:pt x="614" y="1435"/>
                      </a:cubicBezTo>
                      <a:cubicBezTo>
                        <a:pt x="604" y="1435"/>
                        <a:pt x="594" y="1435"/>
                        <a:pt x="584" y="1436"/>
                      </a:cubicBezTo>
                      <a:cubicBezTo>
                        <a:pt x="437" y="1454"/>
                        <a:pt x="334" y="1587"/>
                        <a:pt x="263" y="1715"/>
                      </a:cubicBezTo>
                      <a:cubicBezTo>
                        <a:pt x="62" y="2079"/>
                        <a:pt x="1" y="2540"/>
                        <a:pt x="51" y="2952"/>
                      </a:cubicBezTo>
                      <a:lnTo>
                        <a:pt x="8278" y="1590"/>
                      </a:lnTo>
                      <a:cubicBezTo>
                        <a:pt x="8246" y="1433"/>
                        <a:pt x="8138" y="1235"/>
                        <a:pt x="8047" y="1102"/>
                      </a:cubicBezTo>
                      <a:cubicBezTo>
                        <a:pt x="7923" y="919"/>
                        <a:pt x="7706" y="803"/>
                        <a:pt x="7485" y="803"/>
                      </a:cubicBezTo>
                      <a:cubicBezTo>
                        <a:pt x="7483" y="803"/>
                        <a:pt x="7481" y="803"/>
                        <a:pt x="7479" y="803"/>
                      </a:cubicBezTo>
                      <a:cubicBezTo>
                        <a:pt x="7257" y="804"/>
                        <a:pt x="7022" y="922"/>
                        <a:pt x="6909" y="1113"/>
                      </a:cubicBezTo>
                      <a:cubicBezTo>
                        <a:pt x="6750" y="698"/>
                        <a:pt x="6553" y="242"/>
                        <a:pt x="6144" y="67"/>
                      </a:cubicBezTo>
                      <a:cubicBezTo>
                        <a:pt x="6038" y="22"/>
                        <a:pt x="5926" y="1"/>
                        <a:pt x="5813" y="1"/>
                      </a:cubicBezTo>
                      <a:close/>
                    </a:path>
                  </a:pathLst>
                </a:custGeom>
                <a:solidFill>
                  <a:srgbClr val="74A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4" name="Google Shape;6724;p222"/>
                <p:cNvSpPr/>
                <p:nvPr/>
              </p:nvSpPr>
              <p:spPr>
                <a:xfrm>
                  <a:off x="5911325" y="1420525"/>
                  <a:ext cx="258075" cy="36950"/>
                </a:xfrm>
                <a:custGeom>
                  <a:avLst/>
                  <a:gdLst/>
                  <a:ahLst/>
                  <a:cxnLst/>
                  <a:rect l="l" t="t" r="r" b="b"/>
                  <a:pathLst>
                    <a:path w="10323" h="1478" extrusionOk="0">
                      <a:moveTo>
                        <a:pt x="3837" y="0"/>
                      </a:moveTo>
                      <a:cubicBezTo>
                        <a:pt x="3623" y="0"/>
                        <a:pt x="3408" y="30"/>
                        <a:pt x="3211" y="109"/>
                      </a:cubicBezTo>
                      <a:cubicBezTo>
                        <a:pt x="2988" y="199"/>
                        <a:pt x="2754" y="380"/>
                        <a:pt x="2637" y="590"/>
                      </a:cubicBezTo>
                      <a:cubicBezTo>
                        <a:pt x="2471" y="484"/>
                        <a:pt x="2283" y="406"/>
                        <a:pt x="2088" y="406"/>
                      </a:cubicBezTo>
                      <a:cubicBezTo>
                        <a:pt x="2086" y="406"/>
                        <a:pt x="2085" y="406"/>
                        <a:pt x="2084" y="406"/>
                      </a:cubicBezTo>
                      <a:cubicBezTo>
                        <a:pt x="1888" y="406"/>
                        <a:pt x="1685" y="503"/>
                        <a:pt x="1582" y="671"/>
                      </a:cubicBezTo>
                      <a:cubicBezTo>
                        <a:pt x="1461" y="576"/>
                        <a:pt x="1338" y="479"/>
                        <a:pt x="1192" y="434"/>
                      </a:cubicBezTo>
                      <a:cubicBezTo>
                        <a:pt x="1127" y="413"/>
                        <a:pt x="1060" y="404"/>
                        <a:pt x="993" y="404"/>
                      </a:cubicBezTo>
                      <a:cubicBezTo>
                        <a:pt x="770" y="404"/>
                        <a:pt x="545" y="511"/>
                        <a:pt x="389" y="675"/>
                      </a:cubicBezTo>
                      <a:cubicBezTo>
                        <a:pt x="184" y="887"/>
                        <a:pt x="49" y="1187"/>
                        <a:pt x="0" y="1477"/>
                      </a:cubicBezTo>
                      <a:lnTo>
                        <a:pt x="10322" y="1477"/>
                      </a:lnTo>
                      <a:cubicBezTo>
                        <a:pt x="10164" y="1219"/>
                        <a:pt x="10054" y="913"/>
                        <a:pt x="9822" y="716"/>
                      </a:cubicBezTo>
                      <a:cubicBezTo>
                        <a:pt x="9631" y="552"/>
                        <a:pt x="9384" y="438"/>
                        <a:pt x="9135" y="438"/>
                      </a:cubicBezTo>
                      <a:cubicBezTo>
                        <a:pt x="9084" y="438"/>
                        <a:pt x="9033" y="442"/>
                        <a:pt x="8982" y="453"/>
                      </a:cubicBezTo>
                      <a:cubicBezTo>
                        <a:pt x="8887" y="472"/>
                        <a:pt x="8796" y="509"/>
                        <a:pt x="8700" y="509"/>
                      </a:cubicBezTo>
                      <a:cubicBezTo>
                        <a:pt x="8698" y="509"/>
                        <a:pt x="8695" y="509"/>
                        <a:pt x="8693" y="509"/>
                      </a:cubicBezTo>
                      <a:cubicBezTo>
                        <a:pt x="8593" y="507"/>
                        <a:pt x="8501" y="466"/>
                        <a:pt x="8408" y="434"/>
                      </a:cubicBezTo>
                      <a:cubicBezTo>
                        <a:pt x="8237" y="375"/>
                        <a:pt x="8057" y="346"/>
                        <a:pt x="7877" y="346"/>
                      </a:cubicBezTo>
                      <a:cubicBezTo>
                        <a:pt x="7399" y="346"/>
                        <a:pt x="6919" y="547"/>
                        <a:pt x="6602" y="907"/>
                      </a:cubicBezTo>
                      <a:lnTo>
                        <a:pt x="6544" y="907"/>
                      </a:lnTo>
                      <a:cubicBezTo>
                        <a:pt x="6445" y="834"/>
                        <a:pt x="6321" y="815"/>
                        <a:pt x="6198" y="815"/>
                      </a:cubicBezTo>
                      <a:cubicBezTo>
                        <a:pt x="6167" y="815"/>
                        <a:pt x="6136" y="817"/>
                        <a:pt x="6106" y="818"/>
                      </a:cubicBezTo>
                      <a:cubicBezTo>
                        <a:pt x="6011" y="824"/>
                        <a:pt x="5916" y="834"/>
                        <a:pt x="5828" y="872"/>
                      </a:cubicBezTo>
                      <a:cubicBezTo>
                        <a:pt x="5741" y="911"/>
                        <a:pt x="5655" y="970"/>
                        <a:pt x="5623" y="1060"/>
                      </a:cubicBezTo>
                      <a:cubicBezTo>
                        <a:pt x="5481" y="736"/>
                        <a:pt x="5229" y="467"/>
                        <a:pt x="4925" y="288"/>
                      </a:cubicBezTo>
                      <a:cubicBezTo>
                        <a:pt x="4621" y="108"/>
                        <a:pt x="4271" y="16"/>
                        <a:pt x="3918" y="2"/>
                      </a:cubicBezTo>
                      <a:cubicBezTo>
                        <a:pt x="3891" y="1"/>
                        <a:pt x="3864" y="0"/>
                        <a:pt x="383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5" name="Google Shape;6725;p222"/>
                <p:cNvSpPr/>
                <p:nvPr/>
              </p:nvSpPr>
              <p:spPr>
                <a:xfrm>
                  <a:off x="4679925" y="1447975"/>
                  <a:ext cx="1701025" cy="384225"/>
                </a:xfrm>
                <a:custGeom>
                  <a:avLst/>
                  <a:gdLst/>
                  <a:ahLst/>
                  <a:cxnLst/>
                  <a:rect l="l" t="t" r="r" b="b"/>
                  <a:pathLst>
                    <a:path w="68041" h="15369" extrusionOk="0">
                      <a:moveTo>
                        <a:pt x="52653" y="0"/>
                      </a:moveTo>
                      <a:cubicBezTo>
                        <a:pt x="37410" y="0"/>
                        <a:pt x="21711" y="5560"/>
                        <a:pt x="5330" y="12488"/>
                      </a:cubicBezTo>
                      <a:cubicBezTo>
                        <a:pt x="4166" y="12982"/>
                        <a:pt x="99" y="15312"/>
                        <a:pt x="2" y="15368"/>
                      </a:cubicBezTo>
                      <a:lnTo>
                        <a:pt x="68041" y="15368"/>
                      </a:lnTo>
                      <a:lnTo>
                        <a:pt x="68041" y="2090"/>
                      </a:lnTo>
                      <a:cubicBezTo>
                        <a:pt x="62958" y="642"/>
                        <a:pt x="57832" y="0"/>
                        <a:pt x="52653" y="0"/>
                      </a:cubicBezTo>
                      <a:close/>
                      <a:moveTo>
                        <a:pt x="0" y="15368"/>
                      </a:moveTo>
                      <a:lnTo>
                        <a:pt x="0" y="15369"/>
                      </a:lnTo>
                      <a:cubicBezTo>
                        <a:pt x="0" y="15369"/>
                        <a:pt x="1" y="15368"/>
                        <a:pt x="2" y="15368"/>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6" name="Google Shape;6726;p222"/>
                <p:cNvSpPr/>
                <p:nvPr/>
              </p:nvSpPr>
              <p:spPr>
                <a:xfrm>
                  <a:off x="5125825" y="1728225"/>
                  <a:ext cx="1255125" cy="103975"/>
                </a:xfrm>
                <a:custGeom>
                  <a:avLst/>
                  <a:gdLst/>
                  <a:ahLst/>
                  <a:cxnLst/>
                  <a:rect l="l" t="t" r="r" b="b"/>
                  <a:pathLst>
                    <a:path w="50205" h="4159" extrusionOk="0">
                      <a:moveTo>
                        <a:pt x="50205" y="1"/>
                      </a:moveTo>
                      <a:cubicBezTo>
                        <a:pt x="26450" y="292"/>
                        <a:pt x="0" y="4159"/>
                        <a:pt x="0" y="4159"/>
                      </a:cubicBezTo>
                      <a:lnTo>
                        <a:pt x="50205" y="4159"/>
                      </a:lnTo>
                      <a:lnTo>
                        <a:pt x="50205"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7" name="Google Shape;6727;p222"/>
                <p:cNvSpPr/>
                <p:nvPr/>
              </p:nvSpPr>
              <p:spPr>
                <a:xfrm>
                  <a:off x="5150669" y="1514371"/>
                  <a:ext cx="279350" cy="121175"/>
                </a:xfrm>
                <a:custGeom>
                  <a:avLst/>
                  <a:gdLst/>
                  <a:ahLst/>
                  <a:cxnLst/>
                  <a:rect l="l" t="t" r="r" b="b"/>
                  <a:pathLst>
                    <a:path w="11174" h="4847" extrusionOk="0">
                      <a:moveTo>
                        <a:pt x="7663" y="0"/>
                      </a:moveTo>
                      <a:cubicBezTo>
                        <a:pt x="7605" y="0"/>
                        <a:pt x="7546" y="8"/>
                        <a:pt x="7489" y="23"/>
                      </a:cubicBezTo>
                      <a:cubicBezTo>
                        <a:pt x="7211" y="99"/>
                        <a:pt x="7024" y="353"/>
                        <a:pt x="6880" y="602"/>
                      </a:cubicBezTo>
                      <a:cubicBezTo>
                        <a:pt x="6617" y="1055"/>
                        <a:pt x="6418" y="1547"/>
                        <a:pt x="6291" y="2057"/>
                      </a:cubicBezTo>
                      <a:cubicBezTo>
                        <a:pt x="6227" y="1809"/>
                        <a:pt x="6013" y="1622"/>
                        <a:pt x="5762" y="1576"/>
                      </a:cubicBezTo>
                      <a:cubicBezTo>
                        <a:pt x="5716" y="1567"/>
                        <a:pt x="5669" y="1563"/>
                        <a:pt x="5622" y="1563"/>
                      </a:cubicBezTo>
                      <a:cubicBezTo>
                        <a:pt x="5416" y="1563"/>
                        <a:pt x="5211" y="1643"/>
                        <a:pt x="5048" y="1772"/>
                      </a:cubicBezTo>
                      <a:cubicBezTo>
                        <a:pt x="5043" y="1622"/>
                        <a:pt x="4892" y="1521"/>
                        <a:pt x="4741" y="1521"/>
                      </a:cubicBezTo>
                      <a:cubicBezTo>
                        <a:pt x="4716" y="1521"/>
                        <a:pt x="4690" y="1524"/>
                        <a:pt x="4665" y="1530"/>
                      </a:cubicBezTo>
                      <a:cubicBezTo>
                        <a:pt x="4495" y="1571"/>
                        <a:pt x="4372" y="1725"/>
                        <a:pt x="4307" y="1887"/>
                      </a:cubicBezTo>
                      <a:cubicBezTo>
                        <a:pt x="4013" y="1768"/>
                        <a:pt x="3770" y="1524"/>
                        <a:pt x="3482" y="1388"/>
                      </a:cubicBezTo>
                      <a:cubicBezTo>
                        <a:pt x="3276" y="1293"/>
                        <a:pt x="3045" y="1243"/>
                        <a:pt x="2816" y="1243"/>
                      </a:cubicBezTo>
                      <a:cubicBezTo>
                        <a:pt x="2438" y="1243"/>
                        <a:pt x="2064" y="1378"/>
                        <a:pt x="1816" y="1662"/>
                      </a:cubicBezTo>
                      <a:cubicBezTo>
                        <a:pt x="1411" y="2126"/>
                        <a:pt x="1435" y="2815"/>
                        <a:pt x="1483" y="3431"/>
                      </a:cubicBezTo>
                      <a:cubicBezTo>
                        <a:pt x="1343" y="3336"/>
                        <a:pt x="1171" y="3291"/>
                        <a:pt x="998" y="3291"/>
                      </a:cubicBezTo>
                      <a:cubicBezTo>
                        <a:pt x="854" y="3291"/>
                        <a:pt x="709" y="3322"/>
                        <a:pt x="582" y="3382"/>
                      </a:cubicBezTo>
                      <a:cubicBezTo>
                        <a:pt x="304" y="3513"/>
                        <a:pt x="99" y="3792"/>
                        <a:pt x="53" y="4097"/>
                      </a:cubicBezTo>
                      <a:cubicBezTo>
                        <a:pt x="17" y="4317"/>
                        <a:pt x="0" y="4630"/>
                        <a:pt x="54" y="4846"/>
                      </a:cubicBezTo>
                      <a:lnTo>
                        <a:pt x="11173" y="1629"/>
                      </a:lnTo>
                      <a:cubicBezTo>
                        <a:pt x="10989" y="1084"/>
                        <a:pt x="10636" y="543"/>
                        <a:pt x="10168" y="208"/>
                      </a:cubicBezTo>
                      <a:cubicBezTo>
                        <a:pt x="10038" y="115"/>
                        <a:pt x="9882" y="30"/>
                        <a:pt x="9727" y="30"/>
                      </a:cubicBezTo>
                      <a:cubicBezTo>
                        <a:pt x="9684" y="30"/>
                        <a:pt x="9642" y="37"/>
                        <a:pt x="9600" y="51"/>
                      </a:cubicBezTo>
                      <a:cubicBezTo>
                        <a:pt x="9391" y="123"/>
                        <a:pt x="9297" y="360"/>
                        <a:pt x="9226" y="569"/>
                      </a:cubicBezTo>
                      <a:cubicBezTo>
                        <a:pt x="9175" y="724"/>
                        <a:pt x="9123" y="879"/>
                        <a:pt x="9071" y="1034"/>
                      </a:cubicBezTo>
                      <a:cubicBezTo>
                        <a:pt x="8865" y="673"/>
                        <a:pt x="8583" y="383"/>
                        <a:pt x="8222" y="176"/>
                      </a:cubicBezTo>
                      <a:cubicBezTo>
                        <a:pt x="8052" y="78"/>
                        <a:pt x="7857" y="0"/>
                        <a:pt x="766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8" name="Google Shape;6728;p222"/>
                <p:cNvSpPr/>
                <p:nvPr/>
              </p:nvSpPr>
              <p:spPr>
                <a:xfrm>
                  <a:off x="5075300" y="1687400"/>
                  <a:ext cx="3350" cy="19200"/>
                </a:xfrm>
                <a:custGeom>
                  <a:avLst/>
                  <a:gdLst/>
                  <a:ahLst/>
                  <a:cxnLst/>
                  <a:rect l="l" t="t" r="r" b="b"/>
                  <a:pathLst>
                    <a:path w="134" h="768" extrusionOk="0">
                      <a:moveTo>
                        <a:pt x="114" y="0"/>
                      </a:moveTo>
                      <a:cubicBezTo>
                        <a:pt x="109" y="0"/>
                        <a:pt x="105" y="2"/>
                        <a:pt x="101" y="5"/>
                      </a:cubicBezTo>
                      <a:cubicBezTo>
                        <a:pt x="65" y="40"/>
                        <a:pt x="46" y="100"/>
                        <a:pt x="31" y="146"/>
                      </a:cubicBezTo>
                      <a:cubicBezTo>
                        <a:pt x="14" y="204"/>
                        <a:pt x="10" y="270"/>
                        <a:pt x="8" y="331"/>
                      </a:cubicBezTo>
                      <a:cubicBezTo>
                        <a:pt x="0" y="461"/>
                        <a:pt x="11" y="590"/>
                        <a:pt x="13" y="720"/>
                      </a:cubicBezTo>
                      <a:cubicBezTo>
                        <a:pt x="14" y="751"/>
                        <a:pt x="39" y="767"/>
                        <a:pt x="65" y="767"/>
                      </a:cubicBezTo>
                      <a:cubicBezTo>
                        <a:pt x="91" y="767"/>
                        <a:pt x="116" y="751"/>
                        <a:pt x="116" y="718"/>
                      </a:cubicBezTo>
                      <a:cubicBezTo>
                        <a:pt x="117" y="595"/>
                        <a:pt x="113" y="471"/>
                        <a:pt x="115" y="348"/>
                      </a:cubicBezTo>
                      <a:cubicBezTo>
                        <a:pt x="115" y="289"/>
                        <a:pt x="118" y="231"/>
                        <a:pt x="121" y="173"/>
                      </a:cubicBezTo>
                      <a:cubicBezTo>
                        <a:pt x="123" y="122"/>
                        <a:pt x="134" y="69"/>
                        <a:pt x="133" y="19"/>
                      </a:cubicBezTo>
                      <a:cubicBezTo>
                        <a:pt x="133" y="8"/>
                        <a:pt x="123" y="0"/>
                        <a:pt x="1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9" name="Google Shape;6729;p222"/>
                <p:cNvSpPr/>
                <p:nvPr/>
              </p:nvSpPr>
              <p:spPr>
                <a:xfrm>
                  <a:off x="5084350" y="1683400"/>
                  <a:ext cx="10975" cy="19375"/>
                </a:xfrm>
                <a:custGeom>
                  <a:avLst/>
                  <a:gdLst/>
                  <a:ahLst/>
                  <a:cxnLst/>
                  <a:rect l="l" t="t" r="r" b="b"/>
                  <a:pathLst>
                    <a:path w="439" h="775" extrusionOk="0">
                      <a:moveTo>
                        <a:pt x="402" y="0"/>
                      </a:moveTo>
                      <a:cubicBezTo>
                        <a:pt x="395" y="0"/>
                        <a:pt x="388" y="3"/>
                        <a:pt x="382" y="9"/>
                      </a:cubicBezTo>
                      <a:cubicBezTo>
                        <a:pt x="278" y="92"/>
                        <a:pt x="209" y="217"/>
                        <a:pt x="149" y="335"/>
                      </a:cubicBezTo>
                      <a:cubicBezTo>
                        <a:pt x="87" y="457"/>
                        <a:pt x="37" y="585"/>
                        <a:pt x="7" y="717"/>
                      </a:cubicBezTo>
                      <a:cubicBezTo>
                        <a:pt x="0" y="752"/>
                        <a:pt x="30" y="775"/>
                        <a:pt x="57" y="775"/>
                      </a:cubicBezTo>
                      <a:cubicBezTo>
                        <a:pt x="76" y="775"/>
                        <a:pt x="93" y="765"/>
                        <a:pt x="99" y="741"/>
                      </a:cubicBezTo>
                      <a:cubicBezTo>
                        <a:pt x="128" y="614"/>
                        <a:pt x="174" y="492"/>
                        <a:pt x="235" y="378"/>
                      </a:cubicBezTo>
                      <a:cubicBezTo>
                        <a:pt x="293" y="263"/>
                        <a:pt x="374" y="160"/>
                        <a:pt x="428" y="45"/>
                      </a:cubicBezTo>
                      <a:cubicBezTo>
                        <a:pt x="438" y="22"/>
                        <a:pt x="422" y="0"/>
                        <a:pt x="4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0" name="Google Shape;6730;p222"/>
                <p:cNvSpPr/>
                <p:nvPr/>
              </p:nvSpPr>
              <p:spPr>
                <a:xfrm>
                  <a:off x="5598225" y="1559200"/>
                  <a:ext cx="7675" cy="31525"/>
                </a:xfrm>
                <a:custGeom>
                  <a:avLst/>
                  <a:gdLst/>
                  <a:ahLst/>
                  <a:cxnLst/>
                  <a:rect l="l" t="t" r="r" b="b"/>
                  <a:pathLst>
                    <a:path w="307" h="1261" extrusionOk="0">
                      <a:moveTo>
                        <a:pt x="62" y="1"/>
                      </a:moveTo>
                      <a:cubicBezTo>
                        <a:pt x="37" y="1"/>
                        <a:pt x="14" y="14"/>
                        <a:pt x="5" y="49"/>
                      </a:cubicBezTo>
                      <a:cubicBezTo>
                        <a:pt x="0" y="67"/>
                        <a:pt x="14" y="80"/>
                        <a:pt x="29" y="80"/>
                      </a:cubicBezTo>
                      <a:cubicBezTo>
                        <a:pt x="30" y="80"/>
                        <a:pt x="32" y="80"/>
                        <a:pt x="33" y="80"/>
                      </a:cubicBezTo>
                      <a:lnTo>
                        <a:pt x="33" y="80"/>
                      </a:lnTo>
                      <a:cubicBezTo>
                        <a:pt x="41" y="128"/>
                        <a:pt x="71" y="184"/>
                        <a:pt x="83" y="223"/>
                      </a:cubicBezTo>
                      <a:cubicBezTo>
                        <a:pt x="105" y="301"/>
                        <a:pt x="124" y="380"/>
                        <a:pt x="139" y="459"/>
                      </a:cubicBezTo>
                      <a:cubicBezTo>
                        <a:pt x="189" y="701"/>
                        <a:pt x="181" y="950"/>
                        <a:pt x="125" y="1191"/>
                      </a:cubicBezTo>
                      <a:cubicBezTo>
                        <a:pt x="114" y="1232"/>
                        <a:pt x="149" y="1260"/>
                        <a:pt x="183" y="1260"/>
                      </a:cubicBezTo>
                      <a:cubicBezTo>
                        <a:pt x="205" y="1260"/>
                        <a:pt x="226" y="1248"/>
                        <a:pt x="233" y="1221"/>
                      </a:cubicBezTo>
                      <a:cubicBezTo>
                        <a:pt x="307" y="921"/>
                        <a:pt x="303" y="623"/>
                        <a:pt x="236" y="325"/>
                      </a:cubicBezTo>
                      <a:cubicBezTo>
                        <a:pt x="216" y="234"/>
                        <a:pt x="197"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1" name="Google Shape;6731;p222"/>
                <p:cNvSpPr/>
                <p:nvPr/>
              </p:nvSpPr>
              <p:spPr>
                <a:xfrm>
                  <a:off x="5621125" y="1569850"/>
                  <a:ext cx="3100" cy="18425"/>
                </a:xfrm>
                <a:custGeom>
                  <a:avLst/>
                  <a:gdLst/>
                  <a:ahLst/>
                  <a:cxnLst/>
                  <a:rect l="l" t="t" r="r" b="b"/>
                  <a:pathLst>
                    <a:path w="124" h="737" extrusionOk="0">
                      <a:moveTo>
                        <a:pt x="62" y="1"/>
                      </a:moveTo>
                      <a:cubicBezTo>
                        <a:pt x="53" y="1"/>
                        <a:pt x="44" y="5"/>
                        <a:pt x="37" y="14"/>
                      </a:cubicBezTo>
                      <a:cubicBezTo>
                        <a:pt x="3" y="59"/>
                        <a:pt x="7" y="115"/>
                        <a:pt x="5" y="169"/>
                      </a:cubicBezTo>
                      <a:cubicBezTo>
                        <a:pt x="1" y="227"/>
                        <a:pt x="1" y="283"/>
                        <a:pt x="1" y="341"/>
                      </a:cubicBezTo>
                      <a:cubicBezTo>
                        <a:pt x="1" y="453"/>
                        <a:pt x="2" y="566"/>
                        <a:pt x="2" y="679"/>
                      </a:cubicBezTo>
                      <a:cubicBezTo>
                        <a:pt x="2" y="717"/>
                        <a:pt x="32" y="736"/>
                        <a:pt x="62" y="736"/>
                      </a:cubicBezTo>
                      <a:cubicBezTo>
                        <a:pt x="92" y="736"/>
                        <a:pt x="122" y="717"/>
                        <a:pt x="122" y="679"/>
                      </a:cubicBezTo>
                      <a:cubicBezTo>
                        <a:pt x="122" y="566"/>
                        <a:pt x="123" y="453"/>
                        <a:pt x="123" y="341"/>
                      </a:cubicBezTo>
                      <a:cubicBezTo>
                        <a:pt x="123" y="285"/>
                        <a:pt x="124" y="231"/>
                        <a:pt x="120" y="176"/>
                      </a:cubicBezTo>
                      <a:cubicBezTo>
                        <a:pt x="117" y="120"/>
                        <a:pt x="122" y="62"/>
                        <a:pt x="87" y="14"/>
                      </a:cubicBezTo>
                      <a:cubicBezTo>
                        <a:pt x="80" y="5"/>
                        <a:pt x="71"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2" name="Google Shape;6732;p222"/>
                <p:cNvSpPr/>
                <p:nvPr/>
              </p:nvSpPr>
              <p:spPr>
                <a:xfrm>
                  <a:off x="5626950" y="1568525"/>
                  <a:ext cx="9175" cy="20000"/>
                </a:xfrm>
                <a:custGeom>
                  <a:avLst/>
                  <a:gdLst/>
                  <a:ahLst/>
                  <a:cxnLst/>
                  <a:rect l="l" t="t" r="r" b="b"/>
                  <a:pathLst>
                    <a:path w="367" h="800" extrusionOk="0">
                      <a:moveTo>
                        <a:pt x="329" y="1"/>
                      </a:moveTo>
                      <a:cubicBezTo>
                        <a:pt x="322" y="1"/>
                        <a:pt x="314" y="3"/>
                        <a:pt x="307" y="8"/>
                      </a:cubicBezTo>
                      <a:cubicBezTo>
                        <a:pt x="204" y="90"/>
                        <a:pt x="150" y="210"/>
                        <a:pt x="109" y="333"/>
                      </a:cubicBezTo>
                      <a:cubicBezTo>
                        <a:pt x="68" y="456"/>
                        <a:pt x="43" y="586"/>
                        <a:pt x="13" y="711"/>
                      </a:cubicBezTo>
                      <a:cubicBezTo>
                        <a:pt x="0" y="765"/>
                        <a:pt x="44" y="799"/>
                        <a:pt x="85" y="799"/>
                      </a:cubicBezTo>
                      <a:cubicBezTo>
                        <a:pt x="112" y="799"/>
                        <a:pt x="138" y="784"/>
                        <a:pt x="146" y="750"/>
                      </a:cubicBezTo>
                      <a:cubicBezTo>
                        <a:pt x="174" y="628"/>
                        <a:pt x="198" y="506"/>
                        <a:pt x="232" y="386"/>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3" name="Google Shape;6733;p222"/>
                <p:cNvSpPr/>
                <p:nvPr/>
              </p:nvSpPr>
              <p:spPr>
                <a:xfrm>
                  <a:off x="5983125" y="1512600"/>
                  <a:ext cx="9975" cy="25750"/>
                </a:xfrm>
                <a:custGeom>
                  <a:avLst/>
                  <a:gdLst/>
                  <a:ahLst/>
                  <a:cxnLst/>
                  <a:rect l="l" t="t" r="r" b="b"/>
                  <a:pathLst>
                    <a:path w="399" h="1030" extrusionOk="0">
                      <a:moveTo>
                        <a:pt x="27" y="0"/>
                      </a:moveTo>
                      <a:cubicBezTo>
                        <a:pt x="14" y="0"/>
                        <a:pt x="0" y="13"/>
                        <a:pt x="11" y="28"/>
                      </a:cubicBezTo>
                      <a:cubicBezTo>
                        <a:pt x="105" y="169"/>
                        <a:pt x="146" y="320"/>
                        <a:pt x="180" y="485"/>
                      </a:cubicBezTo>
                      <a:cubicBezTo>
                        <a:pt x="215" y="651"/>
                        <a:pt x="237" y="818"/>
                        <a:pt x="267" y="985"/>
                      </a:cubicBezTo>
                      <a:cubicBezTo>
                        <a:pt x="273" y="1016"/>
                        <a:pt x="296" y="1030"/>
                        <a:pt x="321" y="1030"/>
                      </a:cubicBezTo>
                      <a:cubicBezTo>
                        <a:pt x="358" y="1030"/>
                        <a:pt x="398" y="999"/>
                        <a:pt x="389" y="951"/>
                      </a:cubicBezTo>
                      <a:cubicBezTo>
                        <a:pt x="358" y="779"/>
                        <a:pt x="341" y="600"/>
                        <a:pt x="289" y="432"/>
                      </a:cubicBezTo>
                      <a:cubicBezTo>
                        <a:pt x="242" y="280"/>
                        <a:pt x="171" y="107"/>
                        <a:pt x="41" y="5"/>
                      </a:cubicBezTo>
                      <a:cubicBezTo>
                        <a:pt x="37" y="2"/>
                        <a:pt x="32"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4" name="Google Shape;6734;p222"/>
                <p:cNvSpPr/>
                <p:nvPr/>
              </p:nvSpPr>
              <p:spPr>
                <a:xfrm>
                  <a:off x="6002525" y="1521350"/>
                  <a:ext cx="4300" cy="21600"/>
                </a:xfrm>
                <a:custGeom>
                  <a:avLst/>
                  <a:gdLst/>
                  <a:ahLst/>
                  <a:cxnLst/>
                  <a:rect l="l" t="t" r="r" b="b"/>
                  <a:pathLst>
                    <a:path w="172" h="864" extrusionOk="0">
                      <a:moveTo>
                        <a:pt x="152" y="1"/>
                      </a:moveTo>
                      <a:cubicBezTo>
                        <a:pt x="148" y="1"/>
                        <a:pt x="144" y="2"/>
                        <a:pt x="141" y="5"/>
                      </a:cubicBezTo>
                      <a:cubicBezTo>
                        <a:pt x="36" y="106"/>
                        <a:pt x="9" y="255"/>
                        <a:pt x="5" y="394"/>
                      </a:cubicBezTo>
                      <a:cubicBezTo>
                        <a:pt x="1" y="541"/>
                        <a:pt x="26" y="687"/>
                        <a:pt x="59" y="830"/>
                      </a:cubicBezTo>
                      <a:cubicBezTo>
                        <a:pt x="64" y="853"/>
                        <a:pt x="80" y="863"/>
                        <a:pt x="98" y="863"/>
                      </a:cubicBezTo>
                      <a:cubicBezTo>
                        <a:pt x="125" y="863"/>
                        <a:pt x="155" y="841"/>
                        <a:pt x="147" y="805"/>
                      </a:cubicBezTo>
                      <a:cubicBezTo>
                        <a:pt x="117" y="675"/>
                        <a:pt x="95" y="541"/>
                        <a:pt x="97" y="406"/>
                      </a:cubicBezTo>
                      <a:cubicBezTo>
                        <a:pt x="100" y="273"/>
                        <a:pt x="138" y="149"/>
                        <a:pt x="169" y="22"/>
                      </a:cubicBezTo>
                      <a:cubicBezTo>
                        <a:pt x="172" y="10"/>
                        <a:pt x="162" y="1"/>
                        <a:pt x="1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5" name="Google Shape;6735;p222"/>
                <p:cNvSpPr/>
                <p:nvPr/>
              </p:nvSpPr>
              <p:spPr>
                <a:xfrm>
                  <a:off x="6016075" y="1517600"/>
                  <a:ext cx="10825" cy="19250"/>
                </a:xfrm>
                <a:custGeom>
                  <a:avLst/>
                  <a:gdLst/>
                  <a:ahLst/>
                  <a:cxnLst/>
                  <a:rect l="l" t="t" r="r" b="b"/>
                  <a:pathLst>
                    <a:path w="433" h="770" extrusionOk="0">
                      <a:moveTo>
                        <a:pt x="411" y="1"/>
                      </a:moveTo>
                      <a:cubicBezTo>
                        <a:pt x="407" y="1"/>
                        <a:pt x="403" y="2"/>
                        <a:pt x="399" y="6"/>
                      </a:cubicBezTo>
                      <a:cubicBezTo>
                        <a:pt x="349" y="45"/>
                        <a:pt x="303" y="95"/>
                        <a:pt x="262" y="145"/>
                      </a:cubicBezTo>
                      <a:cubicBezTo>
                        <a:pt x="219" y="199"/>
                        <a:pt x="179" y="250"/>
                        <a:pt x="148" y="311"/>
                      </a:cubicBezTo>
                      <a:cubicBezTo>
                        <a:pt x="87" y="436"/>
                        <a:pt x="43" y="570"/>
                        <a:pt x="10" y="704"/>
                      </a:cubicBezTo>
                      <a:cubicBezTo>
                        <a:pt x="0" y="743"/>
                        <a:pt x="34" y="769"/>
                        <a:pt x="65" y="769"/>
                      </a:cubicBezTo>
                      <a:cubicBezTo>
                        <a:pt x="86" y="769"/>
                        <a:pt x="105" y="758"/>
                        <a:pt x="111" y="732"/>
                      </a:cubicBezTo>
                      <a:cubicBezTo>
                        <a:pt x="140" y="605"/>
                        <a:pt x="181" y="482"/>
                        <a:pt x="235" y="362"/>
                      </a:cubicBezTo>
                      <a:cubicBezTo>
                        <a:pt x="261" y="306"/>
                        <a:pt x="284" y="247"/>
                        <a:pt x="313" y="191"/>
                      </a:cubicBezTo>
                      <a:cubicBezTo>
                        <a:pt x="344" y="132"/>
                        <a:pt x="381" y="81"/>
                        <a:pt x="422" y="28"/>
                      </a:cubicBezTo>
                      <a:cubicBezTo>
                        <a:pt x="432" y="16"/>
                        <a:pt x="423" y="1"/>
                        <a:pt x="4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6" name="Google Shape;6736;p222"/>
                <p:cNvSpPr/>
                <p:nvPr/>
              </p:nvSpPr>
              <p:spPr>
                <a:xfrm>
                  <a:off x="6079275" y="1642750"/>
                  <a:ext cx="6750" cy="21100"/>
                </a:xfrm>
                <a:custGeom>
                  <a:avLst/>
                  <a:gdLst/>
                  <a:ahLst/>
                  <a:cxnLst/>
                  <a:rect l="l" t="t" r="r" b="b"/>
                  <a:pathLst>
                    <a:path w="270" h="844" extrusionOk="0">
                      <a:moveTo>
                        <a:pt x="39" y="1"/>
                      </a:moveTo>
                      <a:cubicBezTo>
                        <a:pt x="31" y="1"/>
                        <a:pt x="23" y="6"/>
                        <a:pt x="21" y="15"/>
                      </a:cubicBezTo>
                      <a:cubicBezTo>
                        <a:pt x="12" y="39"/>
                        <a:pt x="3" y="57"/>
                        <a:pt x="2" y="84"/>
                      </a:cubicBezTo>
                      <a:cubicBezTo>
                        <a:pt x="0" y="115"/>
                        <a:pt x="2" y="146"/>
                        <a:pt x="5" y="176"/>
                      </a:cubicBezTo>
                      <a:cubicBezTo>
                        <a:pt x="13" y="253"/>
                        <a:pt x="28" y="330"/>
                        <a:pt x="43" y="407"/>
                      </a:cubicBezTo>
                      <a:cubicBezTo>
                        <a:pt x="59" y="488"/>
                        <a:pt x="82" y="567"/>
                        <a:pt x="110" y="646"/>
                      </a:cubicBezTo>
                      <a:cubicBezTo>
                        <a:pt x="136" y="718"/>
                        <a:pt x="174" y="777"/>
                        <a:pt x="223" y="836"/>
                      </a:cubicBezTo>
                      <a:cubicBezTo>
                        <a:pt x="228" y="841"/>
                        <a:pt x="233" y="843"/>
                        <a:pt x="239" y="843"/>
                      </a:cubicBezTo>
                      <a:cubicBezTo>
                        <a:pt x="254" y="843"/>
                        <a:pt x="269" y="829"/>
                        <a:pt x="263" y="813"/>
                      </a:cubicBezTo>
                      <a:cubicBezTo>
                        <a:pt x="236" y="748"/>
                        <a:pt x="222" y="674"/>
                        <a:pt x="203" y="607"/>
                      </a:cubicBezTo>
                      <a:cubicBezTo>
                        <a:pt x="180" y="529"/>
                        <a:pt x="166" y="449"/>
                        <a:pt x="150" y="371"/>
                      </a:cubicBezTo>
                      <a:cubicBezTo>
                        <a:pt x="136" y="299"/>
                        <a:pt x="127" y="229"/>
                        <a:pt x="113" y="157"/>
                      </a:cubicBezTo>
                      <a:cubicBezTo>
                        <a:pt x="108" y="129"/>
                        <a:pt x="101" y="99"/>
                        <a:pt x="92" y="72"/>
                      </a:cubicBezTo>
                      <a:cubicBezTo>
                        <a:pt x="85" y="44"/>
                        <a:pt x="71" y="32"/>
                        <a:pt x="56" y="10"/>
                      </a:cubicBezTo>
                      <a:cubicBezTo>
                        <a:pt x="52" y="4"/>
                        <a:pt x="45" y="1"/>
                        <a:pt x="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7" name="Google Shape;6737;p222"/>
                <p:cNvSpPr/>
                <p:nvPr/>
              </p:nvSpPr>
              <p:spPr>
                <a:xfrm>
                  <a:off x="6086925" y="1650350"/>
                  <a:ext cx="6400" cy="13825"/>
                </a:xfrm>
                <a:custGeom>
                  <a:avLst/>
                  <a:gdLst/>
                  <a:ahLst/>
                  <a:cxnLst/>
                  <a:rect l="l" t="t" r="r" b="b"/>
                  <a:pathLst>
                    <a:path w="256" h="553" extrusionOk="0">
                      <a:moveTo>
                        <a:pt x="235" y="0"/>
                      </a:moveTo>
                      <a:cubicBezTo>
                        <a:pt x="185" y="0"/>
                        <a:pt x="142" y="37"/>
                        <a:pt x="107" y="71"/>
                      </a:cubicBezTo>
                      <a:cubicBezTo>
                        <a:pt x="70" y="107"/>
                        <a:pt x="48" y="149"/>
                        <a:pt x="32" y="197"/>
                      </a:cubicBezTo>
                      <a:cubicBezTo>
                        <a:pt x="0" y="303"/>
                        <a:pt x="20" y="423"/>
                        <a:pt x="50" y="525"/>
                      </a:cubicBezTo>
                      <a:cubicBezTo>
                        <a:pt x="55" y="544"/>
                        <a:pt x="68" y="552"/>
                        <a:pt x="82" y="552"/>
                      </a:cubicBezTo>
                      <a:cubicBezTo>
                        <a:pt x="102" y="552"/>
                        <a:pt x="124" y="534"/>
                        <a:pt x="119" y="507"/>
                      </a:cubicBezTo>
                      <a:cubicBezTo>
                        <a:pt x="107" y="416"/>
                        <a:pt x="102" y="322"/>
                        <a:pt x="119" y="231"/>
                      </a:cubicBezTo>
                      <a:cubicBezTo>
                        <a:pt x="128" y="193"/>
                        <a:pt x="140" y="155"/>
                        <a:pt x="158" y="121"/>
                      </a:cubicBezTo>
                      <a:cubicBezTo>
                        <a:pt x="179" y="81"/>
                        <a:pt x="219" y="62"/>
                        <a:pt x="246" y="27"/>
                      </a:cubicBezTo>
                      <a:cubicBezTo>
                        <a:pt x="256" y="17"/>
                        <a:pt x="251"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8" name="Google Shape;6738;p222"/>
                <p:cNvSpPr/>
                <p:nvPr/>
              </p:nvSpPr>
              <p:spPr>
                <a:xfrm>
                  <a:off x="6097000" y="1642850"/>
                  <a:ext cx="12550" cy="17325"/>
                </a:xfrm>
                <a:custGeom>
                  <a:avLst/>
                  <a:gdLst/>
                  <a:ahLst/>
                  <a:cxnLst/>
                  <a:rect l="l" t="t" r="r" b="b"/>
                  <a:pathLst>
                    <a:path w="502" h="693" extrusionOk="0">
                      <a:moveTo>
                        <a:pt x="482" y="0"/>
                      </a:moveTo>
                      <a:cubicBezTo>
                        <a:pt x="479" y="0"/>
                        <a:pt x="476" y="1"/>
                        <a:pt x="474" y="3"/>
                      </a:cubicBezTo>
                      <a:cubicBezTo>
                        <a:pt x="258" y="165"/>
                        <a:pt x="80" y="400"/>
                        <a:pt x="6" y="659"/>
                      </a:cubicBezTo>
                      <a:cubicBezTo>
                        <a:pt x="0" y="678"/>
                        <a:pt x="18" y="693"/>
                        <a:pt x="34" y="693"/>
                      </a:cubicBezTo>
                      <a:cubicBezTo>
                        <a:pt x="42" y="693"/>
                        <a:pt x="50" y="689"/>
                        <a:pt x="55" y="680"/>
                      </a:cubicBezTo>
                      <a:cubicBezTo>
                        <a:pt x="108" y="556"/>
                        <a:pt x="182" y="445"/>
                        <a:pt x="263" y="338"/>
                      </a:cubicBezTo>
                      <a:cubicBezTo>
                        <a:pt x="340" y="235"/>
                        <a:pt x="431" y="137"/>
                        <a:pt x="495" y="25"/>
                      </a:cubicBezTo>
                      <a:cubicBezTo>
                        <a:pt x="502" y="15"/>
                        <a:pt x="493" y="0"/>
                        <a:pt x="48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9" name="Google Shape;6739;p222"/>
                <p:cNvSpPr/>
                <p:nvPr/>
              </p:nvSpPr>
              <p:spPr>
                <a:xfrm>
                  <a:off x="6103275" y="1488600"/>
                  <a:ext cx="10350" cy="24125"/>
                </a:xfrm>
                <a:custGeom>
                  <a:avLst/>
                  <a:gdLst/>
                  <a:ahLst/>
                  <a:cxnLst/>
                  <a:rect l="l" t="t" r="r" b="b"/>
                  <a:pathLst>
                    <a:path w="414" h="965" extrusionOk="0">
                      <a:moveTo>
                        <a:pt x="71" y="0"/>
                      </a:moveTo>
                      <a:cubicBezTo>
                        <a:pt x="63" y="0"/>
                        <a:pt x="56" y="4"/>
                        <a:pt x="49" y="9"/>
                      </a:cubicBezTo>
                      <a:cubicBezTo>
                        <a:pt x="0" y="54"/>
                        <a:pt x="47" y="164"/>
                        <a:pt x="64" y="216"/>
                      </a:cubicBezTo>
                      <a:cubicBezTo>
                        <a:pt x="89" y="299"/>
                        <a:pt x="118" y="381"/>
                        <a:pt x="150" y="461"/>
                      </a:cubicBezTo>
                      <a:cubicBezTo>
                        <a:pt x="212" y="620"/>
                        <a:pt x="282" y="776"/>
                        <a:pt x="335" y="939"/>
                      </a:cubicBezTo>
                      <a:cubicBezTo>
                        <a:pt x="341" y="956"/>
                        <a:pt x="355" y="964"/>
                        <a:pt x="370" y="964"/>
                      </a:cubicBezTo>
                      <a:cubicBezTo>
                        <a:pt x="392" y="964"/>
                        <a:pt x="414" y="947"/>
                        <a:pt x="406" y="919"/>
                      </a:cubicBezTo>
                      <a:cubicBezTo>
                        <a:pt x="361" y="754"/>
                        <a:pt x="303" y="594"/>
                        <a:pt x="246" y="434"/>
                      </a:cubicBezTo>
                      <a:cubicBezTo>
                        <a:pt x="218" y="356"/>
                        <a:pt x="191" y="276"/>
                        <a:pt x="166" y="197"/>
                      </a:cubicBezTo>
                      <a:cubicBezTo>
                        <a:pt x="155" y="157"/>
                        <a:pt x="146" y="117"/>
                        <a:pt x="134" y="80"/>
                      </a:cubicBezTo>
                      <a:cubicBezTo>
                        <a:pt x="123" y="46"/>
                        <a:pt x="114" y="14"/>
                        <a:pt x="78" y="2"/>
                      </a:cubicBezTo>
                      <a:cubicBezTo>
                        <a:pt x="76" y="1"/>
                        <a:pt x="73"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0" name="Google Shape;6740;p222"/>
                <p:cNvSpPr/>
                <p:nvPr/>
              </p:nvSpPr>
              <p:spPr>
                <a:xfrm>
                  <a:off x="6110575" y="1490950"/>
                  <a:ext cx="6550" cy="14775"/>
                </a:xfrm>
                <a:custGeom>
                  <a:avLst/>
                  <a:gdLst/>
                  <a:ahLst/>
                  <a:cxnLst/>
                  <a:rect l="l" t="t" r="r" b="b"/>
                  <a:pathLst>
                    <a:path w="262" h="591" extrusionOk="0">
                      <a:moveTo>
                        <a:pt x="211" y="0"/>
                      </a:moveTo>
                      <a:cubicBezTo>
                        <a:pt x="193" y="0"/>
                        <a:pt x="176" y="7"/>
                        <a:pt x="157" y="16"/>
                      </a:cubicBezTo>
                      <a:cubicBezTo>
                        <a:pt x="152" y="18"/>
                        <a:pt x="135" y="27"/>
                        <a:pt x="125" y="34"/>
                      </a:cubicBezTo>
                      <a:cubicBezTo>
                        <a:pt x="114" y="43"/>
                        <a:pt x="101" y="52"/>
                        <a:pt x="91" y="63"/>
                      </a:cubicBezTo>
                      <a:cubicBezTo>
                        <a:pt x="55" y="103"/>
                        <a:pt x="32" y="159"/>
                        <a:pt x="22" y="211"/>
                      </a:cubicBezTo>
                      <a:cubicBezTo>
                        <a:pt x="0" y="330"/>
                        <a:pt x="34" y="454"/>
                        <a:pt x="82" y="565"/>
                      </a:cubicBezTo>
                      <a:cubicBezTo>
                        <a:pt x="90" y="582"/>
                        <a:pt x="110" y="591"/>
                        <a:pt x="130" y="591"/>
                      </a:cubicBezTo>
                      <a:cubicBezTo>
                        <a:pt x="137" y="591"/>
                        <a:pt x="145" y="590"/>
                        <a:pt x="151" y="587"/>
                      </a:cubicBezTo>
                      <a:cubicBezTo>
                        <a:pt x="175" y="575"/>
                        <a:pt x="191" y="546"/>
                        <a:pt x="182" y="519"/>
                      </a:cubicBezTo>
                      <a:cubicBezTo>
                        <a:pt x="166" y="474"/>
                        <a:pt x="151" y="418"/>
                        <a:pt x="146" y="377"/>
                      </a:cubicBezTo>
                      <a:cubicBezTo>
                        <a:pt x="144" y="354"/>
                        <a:pt x="142" y="331"/>
                        <a:pt x="142" y="308"/>
                      </a:cubicBezTo>
                      <a:cubicBezTo>
                        <a:pt x="142" y="297"/>
                        <a:pt x="142" y="287"/>
                        <a:pt x="144" y="275"/>
                      </a:cubicBezTo>
                      <a:cubicBezTo>
                        <a:pt x="144" y="275"/>
                        <a:pt x="145" y="262"/>
                        <a:pt x="145" y="262"/>
                      </a:cubicBezTo>
                      <a:lnTo>
                        <a:pt x="145" y="262"/>
                      </a:lnTo>
                      <a:cubicBezTo>
                        <a:pt x="145" y="262"/>
                        <a:pt x="145" y="263"/>
                        <a:pt x="145" y="266"/>
                      </a:cubicBezTo>
                      <a:cubicBezTo>
                        <a:pt x="146" y="261"/>
                        <a:pt x="146" y="256"/>
                        <a:pt x="147" y="251"/>
                      </a:cubicBezTo>
                      <a:cubicBezTo>
                        <a:pt x="151" y="230"/>
                        <a:pt x="155" y="210"/>
                        <a:pt x="162" y="190"/>
                      </a:cubicBezTo>
                      <a:cubicBezTo>
                        <a:pt x="164" y="188"/>
                        <a:pt x="166" y="182"/>
                        <a:pt x="166" y="182"/>
                      </a:cubicBezTo>
                      <a:lnTo>
                        <a:pt x="166" y="182"/>
                      </a:lnTo>
                      <a:cubicBezTo>
                        <a:pt x="166" y="182"/>
                        <a:pt x="165" y="184"/>
                        <a:pt x="164" y="186"/>
                      </a:cubicBezTo>
                      <a:cubicBezTo>
                        <a:pt x="166" y="181"/>
                        <a:pt x="169" y="176"/>
                        <a:pt x="172" y="170"/>
                      </a:cubicBezTo>
                      <a:cubicBezTo>
                        <a:pt x="177" y="161"/>
                        <a:pt x="182" y="154"/>
                        <a:pt x="187" y="144"/>
                      </a:cubicBezTo>
                      <a:cubicBezTo>
                        <a:pt x="192" y="137"/>
                        <a:pt x="196" y="129"/>
                        <a:pt x="202" y="122"/>
                      </a:cubicBezTo>
                      <a:lnTo>
                        <a:pt x="202" y="122"/>
                      </a:lnTo>
                      <a:cubicBezTo>
                        <a:pt x="202" y="122"/>
                        <a:pt x="202" y="122"/>
                        <a:pt x="202" y="122"/>
                      </a:cubicBezTo>
                      <a:cubicBezTo>
                        <a:pt x="202" y="122"/>
                        <a:pt x="207" y="117"/>
                        <a:pt x="207" y="116"/>
                      </a:cubicBezTo>
                      <a:cubicBezTo>
                        <a:pt x="213" y="110"/>
                        <a:pt x="217" y="103"/>
                        <a:pt x="222" y="97"/>
                      </a:cubicBezTo>
                      <a:cubicBezTo>
                        <a:pt x="233" y="84"/>
                        <a:pt x="252" y="66"/>
                        <a:pt x="259" y="43"/>
                      </a:cubicBezTo>
                      <a:cubicBezTo>
                        <a:pt x="262" y="31"/>
                        <a:pt x="258" y="15"/>
                        <a:pt x="244" y="8"/>
                      </a:cubicBezTo>
                      <a:cubicBezTo>
                        <a:pt x="233" y="2"/>
                        <a:pt x="222" y="0"/>
                        <a:pt x="2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1" name="Google Shape;6741;p222"/>
                <p:cNvSpPr/>
                <p:nvPr/>
              </p:nvSpPr>
              <p:spPr>
                <a:xfrm>
                  <a:off x="6118425" y="1491225"/>
                  <a:ext cx="12400" cy="14300"/>
                </a:xfrm>
                <a:custGeom>
                  <a:avLst/>
                  <a:gdLst/>
                  <a:ahLst/>
                  <a:cxnLst/>
                  <a:rect l="l" t="t" r="r" b="b"/>
                  <a:pathLst>
                    <a:path w="496" h="572" extrusionOk="0">
                      <a:moveTo>
                        <a:pt x="464" y="1"/>
                      </a:moveTo>
                      <a:cubicBezTo>
                        <a:pt x="460" y="1"/>
                        <a:pt x="456" y="2"/>
                        <a:pt x="452" y="4"/>
                      </a:cubicBezTo>
                      <a:cubicBezTo>
                        <a:pt x="357" y="59"/>
                        <a:pt x="279" y="140"/>
                        <a:pt x="211" y="226"/>
                      </a:cubicBezTo>
                      <a:cubicBezTo>
                        <a:pt x="142" y="313"/>
                        <a:pt x="79" y="405"/>
                        <a:pt x="23" y="501"/>
                      </a:cubicBezTo>
                      <a:cubicBezTo>
                        <a:pt x="1" y="537"/>
                        <a:pt x="34" y="571"/>
                        <a:pt x="67" y="571"/>
                      </a:cubicBezTo>
                      <a:cubicBezTo>
                        <a:pt x="82" y="571"/>
                        <a:pt x="96" y="565"/>
                        <a:pt x="107" y="548"/>
                      </a:cubicBezTo>
                      <a:cubicBezTo>
                        <a:pt x="161" y="458"/>
                        <a:pt x="222" y="371"/>
                        <a:pt x="289" y="291"/>
                      </a:cubicBezTo>
                      <a:cubicBezTo>
                        <a:pt x="357" y="209"/>
                        <a:pt x="427" y="127"/>
                        <a:pt x="485" y="37"/>
                      </a:cubicBezTo>
                      <a:cubicBezTo>
                        <a:pt x="496" y="20"/>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2" name="Google Shape;6742;p222"/>
                <p:cNvSpPr/>
                <p:nvPr/>
              </p:nvSpPr>
              <p:spPr>
                <a:xfrm>
                  <a:off x="5549875" y="1722625"/>
                  <a:ext cx="10375" cy="24125"/>
                </a:xfrm>
                <a:custGeom>
                  <a:avLst/>
                  <a:gdLst/>
                  <a:ahLst/>
                  <a:cxnLst/>
                  <a:rect l="l" t="t" r="r" b="b"/>
                  <a:pathLst>
                    <a:path w="415" h="965" extrusionOk="0">
                      <a:moveTo>
                        <a:pt x="72" y="1"/>
                      </a:moveTo>
                      <a:cubicBezTo>
                        <a:pt x="64" y="1"/>
                        <a:pt x="57" y="5"/>
                        <a:pt x="51" y="10"/>
                      </a:cubicBezTo>
                      <a:cubicBezTo>
                        <a:pt x="1" y="55"/>
                        <a:pt x="48" y="165"/>
                        <a:pt x="64" y="218"/>
                      </a:cubicBezTo>
                      <a:cubicBezTo>
                        <a:pt x="90" y="299"/>
                        <a:pt x="119" y="382"/>
                        <a:pt x="150" y="462"/>
                      </a:cubicBezTo>
                      <a:cubicBezTo>
                        <a:pt x="213" y="621"/>
                        <a:pt x="283" y="777"/>
                        <a:pt x="336" y="940"/>
                      </a:cubicBezTo>
                      <a:cubicBezTo>
                        <a:pt x="342" y="957"/>
                        <a:pt x="356" y="965"/>
                        <a:pt x="370" y="965"/>
                      </a:cubicBezTo>
                      <a:cubicBezTo>
                        <a:pt x="392" y="965"/>
                        <a:pt x="415" y="948"/>
                        <a:pt x="407" y="920"/>
                      </a:cubicBezTo>
                      <a:cubicBezTo>
                        <a:pt x="361" y="756"/>
                        <a:pt x="303" y="595"/>
                        <a:pt x="247" y="435"/>
                      </a:cubicBezTo>
                      <a:cubicBezTo>
                        <a:pt x="218" y="357"/>
                        <a:pt x="191" y="277"/>
                        <a:pt x="167" y="198"/>
                      </a:cubicBezTo>
                      <a:cubicBezTo>
                        <a:pt x="155" y="158"/>
                        <a:pt x="146" y="118"/>
                        <a:pt x="134" y="80"/>
                      </a:cubicBezTo>
                      <a:cubicBezTo>
                        <a:pt x="124" y="47"/>
                        <a:pt x="114" y="15"/>
                        <a:pt x="79" y="2"/>
                      </a:cubicBezTo>
                      <a:cubicBezTo>
                        <a:pt x="76" y="1"/>
                        <a:pt x="74"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3" name="Google Shape;6743;p222"/>
                <p:cNvSpPr/>
                <p:nvPr/>
              </p:nvSpPr>
              <p:spPr>
                <a:xfrm>
                  <a:off x="5557175" y="1725000"/>
                  <a:ext cx="6575" cy="14775"/>
                </a:xfrm>
                <a:custGeom>
                  <a:avLst/>
                  <a:gdLst/>
                  <a:ahLst/>
                  <a:cxnLst/>
                  <a:rect l="l" t="t" r="r" b="b"/>
                  <a:pathLst>
                    <a:path w="263" h="591" extrusionOk="0">
                      <a:moveTo>
                        <a:pt x="212" y="0"/>
                      </a:moveTo>
                      <a:cubicBezTo>
                        <a:pt x="194" y="0"/>
                        <a:pt x="177" y="7"/>
                        <a:pt x="159" y="16"/>
                      </a:cubicBezTo>
                      <a:cubicBezTo>
                        <a:pt x="153" y="18"/>
                        <a:pt x="135" y="26"/>
                        <a:pt x="126" y="34"/>
                      </a:cubicBezTo>
                      <a:cubicBezTo>
                        <a:pt x="115" y="43"/>
                        <a:pt x="102" y="52"/>
                        <a:pt x="92" y="63"/>
                      </a:cubicBezTo>
                      <a:cubicBezTo>
                        <a:pt x="56" y="103"/>
                        <a:pt x="33" y="159"/>
                        <a:pt x="22" y="211"/>
                      </a:cubicBezTo>
                      <a:cubicBezTo>
                        <a:pt x="1" y="330"/>
                        <a:pt x="36" y="454"/>
                        <a:pt x="83" y="565"/>
                      </a:cubicBezTo>
                      <a:cubicBezTo>
                        <a:pt x="90" y="582"/>
                        <a:pt x="111" y="591"/>
                        <a:pt x="130" y="591"/>
                      </a:cubicBezTo>
                      <a:cubicBezTo>
                        <a:pt x="138" y="591"/>
                        <a:pt x="145" y="590"/>
                        <a:pt x="151" y="587"/>
                      </a:cubicBezTo>
                      <a:cubicBezTo>
                        <a:pt x="174" y="575"/>
                        <a:pt x="191" y="546"/>
                        <a:pt x="182" y="519"/>
                      </a:cubicBezTo>
                      <a:cubicBezTo>
                        <a:pt x="167" y="474"/>
                        <a:pt x="151" y="418"/>
                        <a:pt x="146" y="377"/>
                      </a:cubicBezTo>
                      <a:cubicBezTo>
                        <a:pt x="144" y="354"/>
                        <a:pt x="143" y="331"/>
                        <a:pt x="143" y="308"/>
                      </a:cubicBezTo>
                      <a:cubicBezTo>
                        <a:pt x="143" y="297"/>
                        <a:pt x="143" y="287"/>
                        <a:pt x="144" y="274"/>
                      </a:cubicBezTo>
                      <a:cubicBezTo>
                        <a:pt x="144" y="274"/>
                        <a:pt x="145" y="261"/>
                        <a:pt x="146" y="261"/>
                      </a:cubicBezTo>
                      <a:lnTo>
                        <a:pt x="146" y="261"/>
                      </a:lnTo>
                      <a:cubicBezTo>
                        <a:pt x="146" y="261"/>
                        <a:pt x="145" y="263"/>
                        <a:pt x="145" y="265"/>
                      </a:cubicBezTo>
                      <a:cubicBezTo>
                        <a:pt x="146" y="261"/>
                        <a:pt x="146" y="255"/>
                        <a:pt x="148" y="251"/>
                      </a:cubicBezTo>
                      <a:cubicBezTo>
                        <a:pt x="151" y="229"/>
                        <a:pt x="156" y="210"/>
                        <a:pt x="164" y="190"/>
                      </a:cubicBezTo>
                      <a:cubicBezTo>
                        <a:pt x="164" y="188"/>
                        <a:pt x="167" y="182"/>
                        <a:pt x="167" y="182"/>
                      </a:cubicBezTo>
                      <a:lnTo>
                        <a:pt x="167" y="182"/>
                      </a:lnTo>
                      <a:cubicBezTo>
                        <a:pt x="167" y="182"/>
                        <a:pt x="166" y="183"/>
                        <a:pt x="165" y="186"/>
                      </a:cubicBezTo>
                      <a:cubicBezTo>
                        <a:pt x="167" y="181"/>
                        <a:pt x="170" y="176"/>
                        <a:pt x="172" y="170"/>
                      </a:cubicBezTo>
                      <a:cubicBezTo>
                        <a:pt x="177" y="161"/>
                        <a:pt x="182" y="153"/>
                        <a:pt x="187" y="144"/>
                      </a:cubicBezTo>
                      <a:cubicBezTo>
                        <a:pt x="192" y="136"/>
                        <a:pt x="198" y="127"/>
                        <a:pt x="205" y="120"/>
                      </a:cubicBezTo>
                      <a:lnTo>
                        <a:pt x="205" y="120"/>
                      </a:lnTo>
                      <a:cubicBezTo>
                        <a:pt x="203" y="121"/>
                        <a:pt x="203" y="122"/>
                        <a:pt x="203" y="122"/>
                      </a:cubicBezTo>
                      <a:cubicBezTo>
                        <a:pt x="203" y="122"/>
                        <a:pt x="207" y="117"/>
                        <a:pt x="208" y="116"/>
                      </a:cubicBezTo>
                      <a:cubicBezTo>
                        <a:pt x="213" y="109"/>
                        <a:pt x="217" y="103"/>
                        <a:pt x="222" y="97"/>
                      </a:cubicBezTo>
                      <a:cubicBezTo>
                        <a:pt x="233" y="84"/>
                        <a:pt x="253" y="66"/>
                        <a:pt x="259" y="43"/>
                      </a:cubicBezTo>
                      <a:cubicBezTo>
                        <a:pt x="262" y="31"/>
                        <a:pt x="258" y="15"/>
                        <a:pt x="246" y="8"/>
                      </a:cubicBezTo>
                      <a:cubicBezTo>
                        <a:pt x="234" y="2"/>
                        <a:pt x="223" y="0"/>
                        <a:pt x="2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4" name="Google Shape;6744;p222"/>
                <p:cNvSpPr/>
                <p:nvPr/>
              </p:nvSpPr>
              <p:spPr>
                <a:xfrm>
                  <a:off x="5565025" y="1725250"/>
                  <a:ext cx="12425" cy="14325"/>
                </a:xfrm>
                <a:custGeom>
                  <a:avLst/>
                  <a:gdLst/>
                  <a:ahLst/>
                  <a:cxnLst/>
                  <a:rect l="l" t="t" r="r" b="b"/>
                  <a:pathLst>
                    <a:path w="497" h="573" extrusionOk="0">
                      <a:moveTo>
                        <a:pt x="464" y="1"/>
                      </a:moveTo>
                      <a:cubicBezTo>
                        <a:pt x="460" y="1"/>
                        <a:pt x="456" y="2"/>
                        <a:pt x="452" y="4"/>
                      </a:cubicBezTo>
                      <a:cubicBezTo>
                        <a:pt x="358" y="60"/>
                        <a:pt x="279" y="140"/>
                        <a:pt x="211" y="227"/>
                      </a:cubicBezTo>
                      <a:cubicBezTo>
                        <a:pt x="143" y="314"/>
                        <a:pt x="80" y="406"/>
                        <a:pt x="23" y="501"/>
                      </a:cubicBezTo>
                      <a:cubicBezTo>
                        <a:pt x="0" y="538"/>
                        <a:pt x="34" y="573"/>
                        <a:pt x="68" y="573"/>
                      </a:cubicBezTo>
                      <a:cubicBezTo>
                        <a:pt x="82" y="573"/>
                        <a:pt x="97" y="566"/>
                        <a:pt x="107" y="549"/>
                      </a:cubicBezTo>
                      <a:cubicBezTo>
                        <a:pt x="162" y="459"/>
                        <a:pt x="224" y="372"/>
                        <a:pt x="290" y="292"/>
                      </a:cubicBezTo>
                      <a:cubicBezTo>
                        <a:pt x="358" y="210"/>
                        <a:pt x="428" y="127"/>
                        <a:pt x="486" y="38"/>
                      </a:cubicBezTo>
                      <a:cubicBezTo>
                        <a:pt x="496" y="21"/>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5" name="Google Shape;6745;p222"/>
                <p:cNvSpPr/>
                <p:nvPr/>
              </p:nvSpPr>
              <p:spPr>
                <a:xfrm>
                  <a:off x="5911050" y="1667000"/>
                  <a:ext cx="5725" cy="21325"/>
                </a:xfrm>
                <a:custGeom>
                  <a:avLst/>
                  <a:gdLst/>
                  <a:ahLst/>
                  <a:cxnLst/>
                  <a:rect l="l" t="t" r="r" b="b"/>
                  <a:pathLst>
                    <a:path w="229" h="853" extrusionOk="0">
                      <a:moveTo>
                        <a:pt x="58" y="1"/>
                      </a:moveTo>
                      <a:cubicBezTo>
                        <a:pt x="46" y="1"/>
                        <a:pt x="34" y="6"/>
                        <a:pt x="29" y="20"/>
                      </a:cubicBezTo>
                      <a:cubicBezTo>
                        <a:pt x="1" y="81"/>
                        <a:pt x="10" y="149"/>
                        <a:pt x="15" y="215"/>
                      </a:cubicBezTo>
                      <a:cubicBezTo>
                        <a:pt x="20" y="281"/>
                        <a:pt x="30" y="347"/>
                        <a:pt x="38" y="414"/>
                      </a:cubicBezTo>
                      <a:cubicBezTo>
                        <a:pt x="56" y="545"/>
                        <a:pt x="78" y="676"/>
                        <a:pt x="101" y="806"/>
                      </a:cubicBezTo>
                      <a:cubicBezTo>
                        <a:pt x="106" y="834"/>
                        <a:pt x="136" y="852"/>
                        <a:pt x="163" y="852"/>
                      </a:cubicBezTo>
                      <a:cubicBezTo>
                        <a:pt x="169" y="852"/>
                        <a:pt x="174" y="852"/>
                        <a:pt x="179" y="850"/>
                      </a:cubicBezTo>
                      <a:cubicBezTo>
                        <a:pt x="215" y="841"/>
                        <a:pt x="228" y="806"/>
                        <a:pt x="223" y="773"/>
                      </a:cubicBezTo>
                      <a:cubicBezTo>
                        <a:pt x="204" y="647"/>
                        <a:pt x="185" y="522"/>
                        <a:pt x="169" y="395"/>
                      </a:cubicBezTo>
                      <a:cubicBezTo>
                        <a:pt x="162" y="331"/>
                        <a:pt x="153" y="268"/>
                        <a:pt x="143" y="205"/>
                      </a:cubicBezTo>
                      <a:cubicBezTo>
                        <a:pt x="134" y="144"/>
                        <a:pt x="132" y="71"/>
                        <a:pt x="96" y="20"/>
                      </a:cubicBezTo>
                      <a:cubicBezTo>
                        <a:pt x="88" y="8"/>
                        <a:pt x="72" y="1"/>
                        <a:pt x="5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6" name="Google Shape;6746;p222"/>
                <p:cNvSpPr/>
                <p:nvPr/>
              </p:nvSpPr>
              <p:spPr>
                <a:xfrm>
                  <a:off x="5920750" y="1672325"/>
                  <a:ext cx="3775" cy="17025"/>
                </a:xfrm>
                <a:custGeom>
                  <a:avLst/>
                  <a:gdLst/>
                  <a:ahLst/>
                  <a:cxnLst/>
                  <a:rect l="l" t="t" r="r" b="b"/>
                  <a:pathLst>
                    <a:path w="151" h="681" extrusionOk="0">
                      <a:moveTo>
                        <a:pt x="125" y="1"/>
                      </a:moveTo>
                      <a:cubicBezTo>
                        <a:pt x="116" y="1"/>
                        <a:pt x="107" y="5"/>
                        <a:pt x="102" y="13"/>
                      </a:cubicBezTo>
                      <a:cubicBezTo>
                        <a:pt x="40" y="98"/>
                        <a:pt x="20" y="209"/>
                        <a:pt x="11" y="310"/>
                      </a:cubicBezTo>
                      <a:cubicBezTo>
                        <a:pt x="0" y="415"/>
                        <a:pt x="11" y="521"/>
                        <a:pt x="20" y="627"/>
                      </a:cubicBezTo>
                      <a:cubicBezTo>
                        <a:pt x="22" y="663"/>
                        <a:pt x="50" y="681"/>
                        <a:pt x="77" y="681"/>
                      </a:cubicBezTo>
                      <a:cubicBezTo>
                        <a:pt x="104" y="681"/>
                        <a:pt x="129" y="663"/>
                        <a:pt x="129" y="627"/>
                      </a:cubicBezTo>
                      <a:cubicBezTo>
                        <a:pt x="130" y="525"/>
                        <a:pt x="130" y="423"/>
                        <a:pt x="135" y="322"/>
                      </a:cubicBezTo>
                      <a:cubicBezTo>
                        <a:pt x="136" y="273"/>
                        <a:pt x="141" y="224"/>
                        <a:pt x="143" y="176"/>
                      </a:cubicBezTo>
                      <a:cubicBezTo>
                        <a:pt x="144" y="126"/>
                        <a:pt x="151" y="78"/>
                        <a:pt x="151" y="27"/>
                      </a:cubicBezTo>
                      <a:cubicBezTo>
                        <a:pt x="151" y="10"/>
                        <a:pt x="138" y="1"/>
                        <a:pt x="1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7" name="Google Shape;6747;p222"/>
                <p:cNvSpPr/>
                <p:nvPr/>
              </p:nvSpPr>
              <p:spPr>
                <a:xfrm>
                  <a:off x="5928600" y="1669650"/>
                  <a:ext cx="9975" cy="13400"/>
                </a:xfrm>
                <a:custGeom>
                  <a:avLst/>
                  <a:gdLst/>
                  <a:ahLst/>
                  <a:cxnLst/>
                  <a:rect l="l" t="t" r="r" b="b"/>
                  <a:pathLst>
                    <a:path w="399" h="536" extrusionOk="0">
                      <a:moveTo>
                        <a:pt x="362" y="0"/>
                      </a:moveTo>
                      <a:cubicBezTo>
                        <a:pt x="358" y="0"/>
                        <a:pt x="355" y="1"/>
                        <a:pt x="351" y="2"/>
                      </a:cubicBezTo>
                      <a:cubicBezTo>
                        <a:pt x="257" y="33"/>
                        <a:pt x="191" y="128"/>
                        <a:pt x="138" y="206"/>
                      </a:cubicBezTo>
                      <a:cubicBezTo>
                        <a:pt x="83" y="288"/>
                        <a:pt x="41" y="376"/>
                        <a:pt x="10" y="470"/>
                      </a:cubicBezTo>
                      <a:cubicBezTo>
                        <a:pt x="1" y="497"/>
                        <a:pt x="20" y="526"/>
                        <a:pt x="46" y="534"/>
                      </a:cubicBezTo>
                      <a:cubicBezTo>
                        <a:pt x="51" y="535"/>
                        <a:pt x="55" y="536"/>
                        <a:pt x="60" y="536"/>
                      </a:cubicBezTo>
                      <a:cubicBezTo>
                        <a:pt x="83" y="536"/>
                        <a:pt x="103" y="521"/>
                        <a:pt x="111" y="498"/>
                      </a:cubicBezTo>
                      <a:cubicBezTo>
                        <a:pt x="138" y="415"/>
                        <a:pt x="178" y="335"/>
                        <a:pt x="226" y="263"/>
                      </a:cubicBezTo>
                      <a:cubicBezTo>
                        <a:pt x="250" y="228"/>
                        <a:pt x="276" y="196"/>
                        <a:pt x="303" y="164"/>
                      </a:cubicBezTo>
                      <a:cubicBezTo>
                        <a:pt x="334" y="129"/>
                        <a:pt x="368" y="93"/>
                        <a:pt x="388" y="51"/>
                      </a:cubicBezTo>
                      <a:cubicBezTo>
                        <a:pt x="398" y="30"/>
                        <a:pt x="384" y="0"/>
                        <a:pt x="3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8" name="Google Shape;6748;p222"/>
                <p:cNvSpPr/>
                <p:nvPr/>
              </p:nvSpPr>
              <p:spPr>
                <a:xfrm>
                  <a:off x="5769450" y="1529600"/>
                  <a:ext cx="8125" cy="20825"/>
                </a:xfrm>
                <a:custGeom>
                  <a:avLst/>
                  <a:gdLst/>
                  <a:ahLst/>
                  <a:cxnLst/>
                  <a:rect l="l" t="t" r="r" b="b"/>
                  <a:pathLst>
                    <a:path w="325" h="833" extrusionOk="0">
                      <a:moveTo>
                        <a:pt x="78" y="0"/>
                      </a:moveTo>
                      <a:cubicBezTo>
                        <a:pt x="61" y="0"/>
                        <a:pt x="43" y="9"/>
                        <a:pt x="33" y="25"/>
                      </a:cubicBezTo>
                      <a:cubicBezTo>
                        <a:pt x="1" y="81"/>
                        <a:pt x="17" y="171"/>
                        <a:pt x="28" y="233"/>
                      </a:cubicBezTo>
                      <a:cubicBezTo>
                        <a:pt x="42" y="302"/>
                        <a:pt x="62" y="369"/>
                        <a:pt x="87" y="435"/>
                      </a:cubicBezTo>
                      <a:cubicBezTo>
                        <a:pt x="135" y="561"/>
                        <a:pt x="184" y="688"/>
                        <a:pt x="238" y="812"/>
                      </a:cubicBezTo>
                      <a:cubicBezTo>
                        <a:pt x="245" y="827"/>
                        <a:pt x="259" y="833"/>
                        <a:pt x="273" y="833"/>
                      </a:cubicBezTo>
                      <a:cubicBezTo>
                        <a:pt x="298" y="833"/>
                        <a:pt x="324" y="814"/>
                        <a:pt x="323" y="787"/>
                      </a:cubicBezTo>
                      <a:cubicBezTo>
                        <a:pt x="317" y="657"/>
                        <a:pt x="262" y="534"/>
                        <a:pt x="221" y="411"/>
                      </a:cubicBezTo>
                      <a:cubicBezTo>
                        <a:pt x="200" y="348"/>
                        <a:pt x="180" y="285"/>
                        <a:pt x="165" y="222"/>
                      </a:cubicBezTo>
                      <a:cubicBezTo>
                        <a:pt x="156" y="188"/>
                        <a:pt x="149" y="156"/>
                        <a:pt x="144" y="122"/>
                      </a:cubicBezTo>
                      <a:cubicBezTo>
                        <a:pt x="139" y="88"/>
                        <a:pt x="139" y="56"/>
                        <a:pt x="123" y="25"/>
                      </a:cubicBezTo>
                      <a:cubicBezTo>
                        <a:pt x="113" y="9"/>
                        <a:pt x="95" y="0"/>
                        <a:pt x="7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49" name="Google Shape;6749;p222"/>
                <p:cNvSpPr/>
                <p:nvPr/>
              </p:nvSpPr>
              <p:spPr>
                <a:xfrm>
                  <a:off x="5782150" y="1529975"/>
                  <a:ext cx="6225" cy="15825"/>
                </a:xfrm>
                <a:custGeom>
                  <a:avLst/>
                  <a:gdLst/>
                  <a:ahLst/>
                  <a:cxnLst/>
                  <a:rect l="l" t="t" r="r" b="b"/>
                  <a:pathLst>
                    <a:path w="249" h="633" extrusionOk="0">
                      <a:moveTo>
                        <a:pt x="220" y="0"/>
                      </a:moveTo>
                      <a:cubicBezTo>
                        <a:pt x="216" y="0"/>
                        <a:pt x="213" y="1"/>
                        <a:pt x="209" y="4"/>
                      </a:cubicBezTo>
                      <a:cubicBezTo>
                        <a:pt x="164" y="32"/>
                        <a:pt x="118" y="70"/>
                        <a:pt x="89" y="116"/>
                      </a:cubicBezTo>
                      <a:cubicBezTo>
                        <a:pt x="60" y="162"/>
                        <a:pt x="38" y="213"/>
                        <a:pt x="27" y="265"/>
                      </a:cubicBezTo>
                      <a:cubicBezTo>
                        <a:pt x="1" y="379"/>
                        <a:pt x="22" y="498"/>
                        <a:pt x="68" y="603"/>
                      </a:cubicBezTo>
                      <a:cubicBezTo>
                        <a:pt x="76" y="623"/>
                        <a:pt x="98" y="633"/>
                        <a:pt x="120" y="633"/>
                      </a:cubicBezTo>
                      <a:cubicBezTo>
                        <a:pt x="131" y="633"/>
                        <a:pt x="142" y="630"/>
                        <a:pt x="151" y="625"/>
                      </a:cubicBezTo>
                      <a:cubicBezTo>
                        <a:pt x="181" y="607"/>
                        <a:pt x="185" y="573"/>
                        <a:pt x="171" y="542"/>
                      </a:cubicBezTo>
                      <a:cubicBezTo>
                        <a:pt x="96" y="372"/>
                        <a:pt x="147" y="187"/>
                        <a:pt x="240" y="35"/>
                      </a:cubicBezTo>
                      <a:cubicBezTo>
                        <a:pt x="249" y="19"/>
                        <a:pt x="235" y="0"/>
                        <a:pt x="22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0" name="Google Shape;6750;p222"/>
                <p:cNvSpPr/>
                <p:nvPr/>
              </p:nvSpPr>
              <p:spPr>
                <a:xfrm>
                  <a:off x="5795075" y="1526000"/>
                  <a:ext cx="8550" cy="17000"/>
                </a:xfrm>
                <a:custGeom>
                  <a:avLst/>
                  <a:gdLst/>
                  <a:ahLst/>
                  <a:cxnLst/>
                  <a:rect l="l" t="t" r="r" b="b"/>
                  <a:pathLst>
                    <a:path w="342" h="680" extrusionOk="0">
                      <a:moveTo>
                        <a:pt x="302" y="1"/>
                      </a:moveTo>
                      <a:cubicBezTo>
                        <a:pt x="297" y="1"/>
                        <a:pt x="291" y="2"/>
                        <a:pt x="286" y="5"/>
                      </a:cubicBezTo>
                      <a:cubicBezTo>
                        <a:pt x="181" y="63"/>
                        <a:pt x="120" y="179"/>
                        <a:pt x="79" y="289"/>
                      </a:cubicBezTo>
                      <a:cubicBezTo>
                        <a:pt x="38" y="399"/>
                        <a:pt x="17" y="515"/>
                        <a:pt x="5" y="633"/>
                      </a:cubicBezTo>
                      <a:cubicBezTo>
                        <a:pt x="1" y="662"/>
                        <a:pt x="28" y="679"/>
                        <a:pt x="54" y="679"/>
                      </a:cubicBezTo>
                      <a:cubicBezTo>
                        <a:pt x="75" y="679"/>
                        <a:pt x="96" y="669"/>
                        <a:pt x="99" y="644"/>
                      </a:cubicBezTo>
                      <a:cubicBezTo>
                        <a:pt x="114" y="537"/>
                        <a:pt x="139" y="430"/>
                        <a:pt x="179" y="330"/>
                      </a:cubicBezTo>
                      <a:cubicBezTo>
                        <a:pt x="218" y="229"/>
                        <a:pt x="281" y="143"/>
                        <a:pt x="329" y="49"/>
                      </a:cubicBezTo>
                      <a:cubicBezTo>
                        <a:pt x="341" y="26"/>
                        <a:pt x="324" y="1"/>
                        <a:pt x="3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1" name="Google Shape;6751;p222"/>
                <p:cNvSpPr/>
                <p:nvPr/>
              </p:nvSpPr>
              <p:spPr>
                <a:xfrm>
                  <a:off x="5415125" y="1599650"/>
                  <a:ext cx="5550" cy="20825"/>
                </a:xfrm>
                <a:custGeom>
                  <a:avLst/>
                  <a:gdLst/>
                  <a:ahLst/>
                  <a:cxnLst/>
                  <a:rect l="l" t="t" r="r" b="b"/>
                  <a:pathLst>
                    <a:path w="222" h="833" extrusionOk="0">
                      <a:moveTo>
                        <a:pt x="56" y="0"/>
                      </a:moveTo>
                      <a:cubicBezTo>
                        <a:pt x="41" y="0"/>
                        <a:pt x="26" y="10"/>
                        <a:pt x="20" y="26"/>
                      </a:cubicBezTo>
                      <a:cubicBezTo>
                        <a:pt x="0" y="87"/>
                        <a:pt x="9" y="161"/>
                        <a:pt x="14" y="224"/>
                      </a:cubicBezTo>
                      <a:cubicBezTo>
                        <a:pt x="17" y="287"/>
                        <a:pt x="24" y="352"/>
                        <a:pt x="33" y="414"/>
                      </a:cubicBezTo>
                      <a:cubicBezTo>
                        <a:pt x="42" y="477"/>
                        <a:pt x="51" y="538"/>
                        <a:pt x="61" y="600"/>
                      </a:cubicBezTo>
                      <a:cubicBezTo>
                        <a:pt x="72" y="666"/>
                        <a:pt x="82" y="734"/>
                        <a:pt x="108" y="798"/>
                      </a:cubicBezTo>
                      <a:cubicBezTo>
                        <a:pt x="116" y="818"/>
                        <a:pt x="141" y="832"/>
                        <a:pt x="163" y="832"/>
                      </a:cubicBezTo>
                      <a:cubicBezTo>
                        <a:pt x="182" y="832"/>
                        <a:pt x="199" y="822"/>
                        <a:pt x="202" y="798"/>
                      </a:cubicBezTo>
                      <a:cubicBezTo>
                        <a:pt x="221" y="665"/>
                        <a:pt x="192" y="528"/>
                        <a:pt x="174" y="398"/>
                      </a:cubicBezTo>
                      <a:cubicBezTo>
                        <a:pt x="165" y="333"/>
                        <a:pt x="154" y="270"/>
                        <a:pt x="140" y="205"/>
                      </a:cubicBezTo>
                      <a:cubicBezTo>
                        <a:pt x="128" y="143"/>
                        <a:pt x="119" y="72"/>
                        <a:pt x="86" y="18"/>
                      </a:cubicBezTo>
                      <a:cubicBezTo>
                        <a:pt x="79" y="6"/>
                        <a:pt x="67" y="0"/>
                        <a:pt x="5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2" name="Google Shape;6752;p222"/>
                <p:cNvSpPr/>
                <p:nvPr/>
              </p:nvSpPr>
              <p:spPr>
                <a:xfrm>
                  <a:off x="5424775" y="1604675"/>
                  <a:ext cx="5250" cy="13525"/>
                </a:xfrm>
                <a:custGeom>
                  <a:avLst/>
                  <a:gdLst/>
                  <a:ahLst/>
                  <a:cxnLst/>
                  <a:rect l="l" t="t" r="r" b="b"/>
                  <a:pathLst>
                    <a:path w="210" h="541" extrusionOk="0">
                      <a:moveTo>
                        <a:pt x="170" y="1"/>
                      </a:moveTo>
                      <a:cubicBezTo>
                        <a:pt x="165" y="1"/>
                        <a:pt x="159" y="2"/>
                        <a:pt x="153" y="6"/>
                      </a:cubicBezTo>
                      <a:cubicBezTo>
                        <a:pt x="134" y="18"/>
                        <a:pt x="115" y="32"/>
                        <a:pt x="99" y="48"/>
                      </a:cubicBezTo>
                      <a:cubicBezTo>
                        <a:pt x="82" y="66"/>
                        <a:pt x="71" y="88"/>
                        <a:pt x="58" y="109"/>
                      </a:cubicBezTo>
                      <a:cubicBezTo>
                        <a:pt x="35" y="147"/>
                        <a:pt x="21" y="187"/>
                        <a:pt x="15" y="232"/>
                      </a:cubicBezTo>
                      <a:cubicBezTo>
                        <a:pt x="0" y="329"/>
                        <a:pt x="29" y="426"/>
                        <a:pt x="71" y="514"/>
                      </a:cubicBezTo>
                      <a:cubicBezTo>
                        <a:pt x="79" y="532"/>
                        <a:pt x="100" y="541"/>
                        <a:pt x="120" y="541"/>
                      </a:cubicBezTo>
                      <a:cubicBezTo>
                        <a:pt x="130" y="541"/>
                        <a:pt x="140" y="538"/>
                        <a:pt x="148" y="534"/>
                      </a:cubicBezTo>
                      <a:cubicBezTo>
                        <a:pt x="175" y="516"/>
                        <a:pt x="180" y="483"/>
                        <a:pt x="167" y="455"/>
                      </a:cubicBezTo>
                      <a:cubicBezTo>
                        <a:pt x="134" y="388"/>
                        <a:pt x="118" y="320"/>
                        <a:pt x="125" y="245"/>
                      </a:cubicBezTo>
                      <a:cubicBezTo>
                        <a:pt x="127" y="217"/>
                        <a:pt x="137" y="181"/>
                        <a:pt x="148" y="150"/>
                      </a:cubicBezTo>
                      <a:cubicBezTo>
                        <a:pt x="154" y="134"/>
                        <a:pt x="163" y="120"/>
                        <a:pt x="173" y="105"/>
                      </a:cubicBezTo>
                      <a:cubicBezTo>
                        <a:pt x="182" y="86"/>
                        <a:pt x="189" y="69"/>
                        <a:pt x="198" y="50"/>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3" name="Google Shape;6753;p222"/>
                <p:cNvSpPr/>
                <p:nvPr/>
              </p:nvSpPr>
              <p:spPr>
                <a:xfrm>
                  <a:off x="5967550" y="1596200"/>
                  <a:ext cx="4050" cy="13075"/>
                </a:xfrm>
                <a:custGeom>
                  <a:avLst/>
                  <a:gdLst/>
                  <a:ahLst/>
                  <a:cxnLst/>
                  <a:rect l="l" t="t" r="r" b="b"/>
                  <a:pathLst>
                    <a:path w="162" h="523" extrusionOk="0">
                      <a:moveTo>
                        <a:pt x="48" y="1"/>
                      </a:moveTo>
                      <a:cubicBezTo>
                        <a:pt x="40" y="1"/>
                        <a:pt x="32" y="6"/>
                        <a:pt x="29" y="17"/>
                      </a:cubicBezTo>
                      <a:cubicBezTo>
                        <a:pt x="19" y="54"/>
                        <a:pt x="16" y="92"/>
                        <a:pt x="9" y="131"/>
                      </a:cubicBezTo>
                      <a:cubicBezTo>
                        <a:pt x="1" y="171"/>
                        <a:pt x="3" y="212"/>
                        <a:pt x="7" y="251"/>
                      </a:cubicBezTo>
                      <a:cubicBezTo>
                        <a:pt x="16" y="331"/>
                        <a:pt x="30" y="410"/>
                        <a:pt x="54" y="487"/>
                      </a:cubicBezTo>
                      <a:cubicBezTo>
                        <a:pt x="61" y="512"/>
                        <a:pt x="80" y="522"/>
                        <a:pt x="100" y="522"/>
                      </a:cubicBezTo>
                      <a:cubicBezTo>
                        <a:pt x="130" y="522"/>
                        <a:pt x="162" y="497"/>
                        <a:pt x="151" y="459"/>
                      </a:cubicBezTo>
                      <a:cubicBezTo>
                        <a:pt x="131" y="389"/>
                        <a:pt x="113" y="318"/>
                        <a:pt x="106" y="246"/>
                      </a:cubicBezTo>
                      <a:cubicBezTo>
                        <a:pt x="102" y="209"/>
                        <a:pt x="98" y="171"/>
                        <a:pt x="91" y="135"/>
                      </a:cubicBezTo>
                      <a:cubicBezTo>
                        <a:pt x="83" y="97"/>
                        <a:pt x="80" y="60"/>
                        <a:pt x="74" y="23"/>
                      </a:cubicBezTo>
                      <a:cubicBezTo>
                        <a:pt x="73"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4" name="Google Shape;6754;p222"/>
                <p:cNvSpPr/>
                <p:nvPr/>
              </p:nvSpPr>
              <p:spPr>
                <a:xfrm>
                  <a:off x="5986000" y="1599700"/>
                  <a:ext cx="5025" cy="12300"/>
                </a:xfrm>
                <a:custGeom>
                  <a:avLst/>
                  <a:gdLst/>
                  <a:ahLst/>
                  <a:cxnLst/>
                  <a:rect l="l" t="t" r="r" b="b"/>
                  <a:pathLst>
                    <a:path w="201" h="492" extrusionOk="0">
                      <a:moveTo>
                        <a:pt x="162" y="0"/>
                      </a:moveTo>
                      <a:cubicBezTo>
                        <a:pt x="155" y="0"/>
                        <a:pt x="147" y="3"/>
                        <a:pt x="140" y="9"/>
                      </a:cubicBezTo>
                      <a:cubicBezTo>
                        <a:pt x="88" y="55"/>
                        <a:pt x="61" y="126"/>
                        <a:pt x="42" y="193"/>
                      </a:cubicBezTo>
                      <a:cubicBezTo>
                        <a:pt x="20" y="271"/>
                        <a:pt x="7" y="351"/>
                        <a:pt x="2" y="432"/>
                      </a:cubicBezTo>
                      <a:cubicBezTo>
                        <a:pt x="1" y="463"/>
                        <a:pt x="29" y="491"/>
                        <a:pt x="59" y="491"/>
                      </a:cubicBezTo>
                      <a:cubicBezTo>
                        <a:pt x="60" y="491"/>
                        <a:pt x="61" y="491"/>
                        <a:pt x="62" y="491"/>
                      </a:cubicBezTo>
                      <a:cubicBezTo>
                        <a:pt x="63" y="491"/>
                        <a:pt x="63" y="491"/>
                        <a:pt x="64" y="491"/>
                      </a:cubicBezTo>
                      <a:cubicBezTo>
                        <a:pt x="97" y="491"/>
                        <a:pt x="124" y="466"/>
                        <a:pt x="124" y="433"/>
                      </a:cubicBezTo>
                      <a:cubicBezTo>
                        <a:pt x="126" y="357"/>
                        <a:pt x="133" y="297"/>
                        <a:pt x="149" y="224"/>
                      </a:cubicBezTo>
                      <a:cubicBezTo>
                        <a:pt x="164" y="162"/>
                        <a:pt x="180" y="102"/>
                        <a:pt x="194" y="40"/>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5" name="Google Shape;6755;p222"/>
                <p:cNvSpPr/>
                <p:nvPr/>
              </p:nvSpPr>
              <p:spPr>
                <a:xfrm>
                  <a:off x="5876000" y="1483600"/>
                  <a:ext cx="3175" cy="17225"/>
                </a:xfrm>
                <a:custGeom>
                  <a:avLst/>
                  <a:gdLst/>
                  <a:ahLst/>
                  <a:cxnLst/>
                  <a:rect l="l" t="t" r="r" b="b"/>
                  <a:pathLst>
                    <a:path w="127" h="689" extrusionOk="0">
                      <a:moveTo>
                        <a:pt x="63" y="0"/>
                      </a:moveTo>
                      <a:cubicBezTo>
                        <a:pt x="52" y="0"/>
                        <a:pt x="41" y="7"/>
                        <a:pt x="37" y="20"/>
                      </a:cubicBezTo>
                      <a:cubicBezTo>
                        <a:pt x="18" y="70"/>
                        <a:pt x="8" y="117"/>
                        <a:pt x="4" y="169"/>
                      </a:cubicBezTo>
                      <a:cubicBezTo>
                        <a:pt x="1" y="220"/>
                        <a:pt x="2" y="271"/>
                        <a:pt x="2" y="322"/>
                      </a:cubicBezTo>
                      <a:lnTo>
                        <a:pt x="2" y="628"/>
                      </a:lnTo>
                      <a:cubicBezTo>
                        <a:pt x="2" y="668"/>
                        <a:pt x="33" y="689"/>
                        <a:pt x="64" y="689"/>
                      </a:cubicBezTo>
                      <a:cubicBezTo>
                        <a:pt x="95" y="689"/>
                        <a:pt x="126" y="668"/>
                        <a:pt x="126" y="628"/>
                      </a:cubicBezTo>
                      <a:lnTo>
                        <a:pt x="126" y="322"/>
                      </a:lnTo>
                      <a:cubicBezTo>
                        <a:pt x="126" y="270"/>
                        <a:pt x="127" y="219"/>
                        <a:pt x="124" y="169"/>
                      </a:cubicBezTo>
                      <a:cubicBezTo>
                        <a:pt x="120" y="117"/>
                        <a:pt x="110" y="70"/>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6" name="Google Shape;6756;p222"/>
                <p:cNvSpPr/>
                <p:nvPr/>
              </p:nvSpPr>
              <p:spPr>
                <a:xfrm>
                  <a:off x="5894875" y="1494875"/>
                  <a:ext cx="6000" cy="10750"/>
                </a:xfrm>
                <a:custGeom>
                  <a:avLst/>
                  <a:gdLst/>
                  <a:ahLst/>
                  <a:cxnLst/>
                  <a:rect l="l" t="t" r="r" b="b"/>
                  <a:pathLst>
                    <a:path w="240" h="430" extrusionOk="0">
                      <a:moveTo>
                        <a:pt x="209" y="1"/>
                      </a:moveTo>
                      <a:cubicBezTo>
                        <a:pt x="203" y="1"/>
                        <a:pt x="197" y="3"/>
                        <a:pt x="191" y="8"/>
                      </a:cubicBezTo>
                      <a:cubicBezTo>
                        <a:pt x="140" y="51"/>
                        <a:pt x="105" y="110"/>
                        <a:pt x="78" y="170"/>
                      </a:cubicBezTo>
                      <a:cubicBezTo>
                        <a:pt x="49" y="232"/>
                        <a:pt x="27" y="297"/>
                        <a:pt x="7" y="362"/>
                      </a:cubicBezTo>
                      <a:cubicBezTo>
                        <a:pt x="0" y="389"/>
                        <a:pt x="17" y="423"/>
                        <a:pt x="44" y="428"/>
                      </a:cubicBezTo>
                      <a:cubicBezTo>
                        <a:pt x="49" y="429"/>
                        <a:pt x="54" y="430"/>
                        <a:pt x="59" y="430"/>
                      </a:cubicBezTo>
                      <a:cubicBezTo>
                        <a:pt x="82" y="430"/>
                        <a:pt x="104" y="415"/>
                        <a:pt x="112" y="392"/>
                      </a:cubicBezTo>
                      <a:cubicBezTo>
                        <a:pt x="128" y="331"/>
                        <a:pt x="149" y="270"/>
                        <a:pt x="172" y="212"/>
                      </a:cubicBezTo>
                      <a:cubicBezTo>
                        <a:pt x="196" y="153"/>
                        <a:pt x="223" y="97"/>
                        <a:pt x="236" y="35"/>
                      </a:cubicBezTo>
                      <a:cubicBezTo>
                        <a:pt x="240" y="15"/>
                        <a:pt x="225"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7" name="Google Shape;6757;p222"/>
                <p:cNvSpPr/>
                <p:nvPr/>
              </p:nvSpPr>
              <p:spPr>
                <a:xfrm>
                  <a:off x="5755400" y="1646950"/>
                  <a:ext cx="4225" cy="11425"/>
                </a:xfrm>
                <a:custGeom>
                  <a:avLst/>
                  <a:gdLst/>
                  <a:ahLst/>
                  <a:cxnLst/>
                  <a:rect l="l" t="t" r="r" b="b"/>
                  <a:pathLst>
                    <a:path w="169" h="457" extrusionOk="0">
                      <a:moveTo>
                        <a:pt x="42" y="1"/>
                      </a:moveTo>
                      <a:cubicBezTo>
                        <a:pt x="21" y="1"/>
                        <a:pt x="0" y="20"/>
                        <a:pt x="1" y="42"/>
                      </a:cubicBezTo>
                      <a:cubicBezTo>
                        <a:pt x="1" y="52"/>
                        <a:pt x="3" y="61"/>
                        <a:pt x="4" y="70"/>
                      </a:cubicBezTo>
                      <a:cubicBezTo>
                        <a:pt x="4" y="72"/>
                        <a:pt x="6" y="85"/>
                        <a:pt x="6" y="85"/>
                      </a:cubicBezTo>
                      <a:cubicBezTo>
                        <a:pt x="6" y="85"/>
                        <a:pt x="6" y="85"/>
                        <a:pt x="6" y="85"/>
                      </a:cubicBezTo>
                      <a:cubicBezTo>
                        <a:pt x="8" y="96"/>
                        <a:pt x="14" y="117"/>
                        <a:pt x="18" y="132"/>
                      </a:cubicBezTo>
                      <a:cubicBezTo>
                        <a:pt x="26" y="159"/>
                        <a:pt x="30" y="188"/>
                        <a:pt x="34" y="214"/>
                      </a:cubicBezTo>
                      <a:cubicBezTo>
                        <a:pt x="33" y="212"/>
                        <a:pt x="33" y="210"/>
                        <a:pt x="33" y="210"/>
                      </a:cubicBezTo>
                      <a:lnTo>
                        <a:pt x="33" y="210"/>
                      </a:lnTo>
                      <a:cubicBezTo>
                        <a:pt x="33" y="210"/>
                        <a:pt x="35" y="223"/>
                        <a:pt x="35" y="225"/>
                      </a:cubicBezTo>
                      <a:cubicBezTo>
                        <a:pt x="36" y="233"/>
                        <a:pt x="36" y="239"/>
                        <a:pt x="36" y="246"/>
                      </a:cubicBezTo>
                      <a:cubicBezTo>
                        <a:pt x="37" y="260"/>
                        <a:pt x="37" y="275"/>
                        <a:pt x="36" y="290"/>
                      </a:cubicBezTo>
                      <a:cubicBezTo>
                        <a:pt x="36" y="305"/>
                        <a:pt x="35" y="320"/>
                        <a:pt x="34" y="333"/>
                      </a:cubicBezTo>
                      <a:cubicBezTo>
                        <a:pt x="34" y="337"/>
                        <a:pt x="32" y="342"/>
                        <a:pt x="32" y="347"/>
                      </a:cubicBezTo>
                      <a:cubicBezTo>
                        <a:pt x="33" y="344"/>
                        <a:pt x="33" y="342"/>
                        <a:pt x="33" y="342"/>
                      </a:cubicBezTo>
                      <a:lnTo>
                        <a:pt x="33" y="342"/>
                      </a:lnTo>
                      <a:cubicBezTo>
                        <a:pt x="33" y="342"/>
                        <a:pt x="33" y="344"/>
                        <a:pt x="32" y="348"/>
                      </a:cubicBezTo>
                      <a:cubicBezTo>
                        <a:pt x="31" y="357"/>
                        <a:pt x="30" y="364"/>
                        <a:pt x="29" y="373"/>
                      </a:cubicBezTo>
                      <a:cubicBezTo>
                        <a:pt x="21" y="407"/>
                        <a:pt x="37" y="446"/>
                        <a:pt x="75" y="454"/>
                      </a:cubicBezTo>
                      <a:cubicBezTo>
                        <a:pt x="80" y="456"/>
                        <a:pt x="86" y="457"/>
                        <a:pt x="92" y="457"/>
                      </a:cubicBezTo>
                      <a:cubicBezTo>
                        <a:pt x="118" y="457"/>
                        <a:pt x="149" y="440"/>
                        <a:pt x="154" y="409"/>
                      </a:cubicBezTo>
                      <a:cubicBezTo>
                        <a:pt x="167" y="335"/>
                        <a:pt x="168" y="264"/>
                        <a:pt x="157" y="189"/>
                      </a:cubicBezTo>
                      <a:cubicBezTo>
                        <a:pt x="152" y="157"/>
                        <a:pt x="141" y="127"/>
                        <a:pt x="129" y="96"/>
                      </a:cubicBezTo>
                      <a:cubicBezTo>
                        <a:pt x="121" y="76"/>
                        <a:pt x="113" y="59"/>
                        <a:pt x="98" y="40"/>
                      </a:cubicBezTo>
                      <a:cubicBezTo>
                        <a:pt x="87" y="28"/>
                        <a:pt x="76" y="18"/>
                        <a:pt x="61" y="7"/>
                      </a:cubicBezTo>
                      <a:cubicBezTo>
                        <a:pt x="56" y="3"/>
                        <a:pt x="49" y="1"/>
                        <a:pt x="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8" name="Google Shape;6758;p222"/>
                <p:cNvSpPr/>
                <p:nvPr/>
              </p:nvSpPr>
              <p:spPr>
                <a:xfrm>
                  <a:off x="5780950" y="1648700"/>
                  <a:ext cx="3925" cy="9525"/>
                </a:xfrm>
                <a:custGeom>
                  <a:avLst/>
                  <a:gdLst/>
                  <a:ahLst/>
                  <a:cxnLst/>
                  <a:rect l="l" t="t" r="r" b="b"/>
                  <a:pathLst>
                    <a:path w="157" h="381" extrusionOk="0">
                      <a:moveTo>
                        <a:pt x="117" y="0"/>
                      </a:moveTo>
                      <a:cubicBezTo>
                        <a:pt x="107" y="0"/>
                        <a:pt x="98" y="5"/>
                        <a:pt x="95" y="16"/>
                      </a:cubicBezTo>
                      <a:cubicBezTo>
                        <a:pt x="88" y="41"/>
                        <a:pt x="85" y="66"/>
                        <a:pt x="78" y="91"/>
                      </a:cubicBezTo>
                      <a:cubicBezTo>
                        <a:pt x="70" y="115"/>
                        <a:pt x="63" y="138"/>
                        <a:pt x="57" y="162"/>
                      </a:cubicBezTo>
                      <a:cubicBezTo>
                        <a:pt x="44" y="210"/>
                        <a:pt x="28" y="260"/>
                        <a:pt x="11" y="307"/>
                      </a:cubicBezTo>
                      <a:cubicBezTo>
                        <a:pt x="1" y="335"/>
                        <a:pt x="22" y="371"/>
                        <a:pt x="52" y="379"/>
                      </a:cubicBezTo>
                      <a:cubicBezTo>
                        <a:pt x="56" y="380"/>
                        <a:pt x="61" y="380"/>
                        <a:pt x="65" y="380"/>
                      </a:cubicBezTo>
                      <a:cubicBezTo>
                        <a:pt x="92" y="380"/>
                        <a:pt x="116" y="364"/>
                        <a:pt x="124" y="338"/>
                      </a:cubicBezTo>
                      <a:cubicBezTo>
                        <a:pt x="140" y="285"/>
                        <a:pt x="150" y="230"/>
                        <a:pt x="154" y="174"/>
                      </a:cubicBezTo>
                      <a:cubicBezTo>
                        <a:pt x="156" y="162"/>
                        <a:pt x="157" y="148"/>
                        <a:pt x="156" y="136"/>
                      </a:cubicBezTo>
                      <a:cubicBezTo>
                        <a:pt x="156" y="123"/>
                        <a:pt x="152" y="111"/>
                        <a:pt x="151" y="97"/>
                      </a:cubicBezTo>
                      <a:cubicBezTo>
                        <a:pt x="149" y="71"/>
                        <a:pt x="146" y="42"/>
                        <a:pt x="139" y="16"/>
                      </a:cubicBezTo>
                      <a:cubicBezTo>
                        <a:pt x="136" y="5"/>
                        <a:pt x="126" y="0"/>
                        <a:pt x="11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59" name="Google Shape;6759;p222"/>
                <p:cNvSpPr/>
                <p:nvPr/>
              </p:nvSpPr>
              <p:spPr>
                <a:xfrm>
                  <a:off x="5676100" y="1694425"/>
                  <a:ext cx="3200" cy="13825"/>
                </a:xfrm>
                <a:custGeom>
                  <a:avLst/>
                  <a:gdLst/>
                  <a:ahLst/>
                  <a:cxnLst/>
                  <a:rect l="l" t="t" r="r" b="b"/>
                  <a:pathLst>
                    <a:path w="128" h="553" extrusionOk="0">
                      <a:moveTo>
                        <a:pt x="64" y="1"/>
                      </a:moveTo>
                      <a:cubicBezTo>
                        <a:pt x="49" y="1"/>
                        <a:pt x="34" y="7"/>
                        <a:pt x="29" y="21"/>
                      </a:cubicBezTo>
                      <a:cubicBezTo>
                        <a:pt x="20" y="41"/>
                        <a:pt x="7" y="62"/>
                        <a:pt x="6" y="86"/>
                      </a:cubicBezTo>
                      <a:cubicBezTo>
                        <a:pt x="5" y="104"/>
                        <a:pt x="4" y="122"/>
                        <a:pt x="3" y="139"/>
                      </a:cubicBezTo>
                      <a:cubicBezTo>
                        <a:pt x="0" y="179"/>
                        <a:pt x="1" y="218"/>
                        <a:pt x="1" y="257"/>
                      </a:cubicBezTo>
                      <a:lnTo>
                        <a:pt x="1" y="491"/>
                      </a:lnTo>
                      <a:cubicBezTo>
                        <a:pt x="1" y="524"/>
                        <a:pt x="30" y="553"/>
                        <a:pt x="63" y="553"/>
                      </a:cubicBezTo>
                      <a:cubicBezTo>
                        <a:pt x="64" y="553"/>
                        <a:pt x="65" y="553"/>
                        <a:pt x="66" y="553"/>
                      </a:cubicBezTo>
                      <a:cubicBezTo>
                        <a:pt x="98" y="553"/>
                        <a:pt x="126" y="526"/>
                        <a:pt x="126" y="492"/>
                      </a:cubicBezTo>
                      <a:lnTo>
                        <a:pt x="126" y="259"/>
                      </a:lnTo>
                      <a:cubicBezTo>
                        <a:pt x="126" y="221"/>
                        <a:pt x="127" y="183"/>
                        <a:pt x="124" y="144"/>
                      </a:cubicBezTo>
                      <a:cubicBezTo>
                        <a:pt x="123" y="124"/>
                        <a:pt x="123" y="106"/>
                        <a:pt x="121" y="86"/>
                      </a:cubicBezTo>
                      <a:cubicBezTo>
                        <a:pt x="118" y="63"/>
                        <a:pt x="108" y="42"/>
                        <a:pt x="98" y="21"/>
                      </a:cubicBezTo>
                      <a:cubicBezTo>
                        <a:pt x="93" y="7"/>
                        <a:pt x="78" y="1"/>
                        <a:pt x="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0" name="Google Shape;6760;p222"/>
                <p:cNvSpPr/>
                <p:nvPr/>
              </p:nvSpPr>
              <p:spPr>
                <a:xfrm>
                  <a:off x="5681025" y="1694725"/>
                  <a:ext cx="3700" cy="11150"/>
                </a:xfrm>
                <a:custGeom>
                  <a:avLst/>
                  <a:gdLst/>
                  <a:ahLst/>
                  <a:cxnLst/>
                  <a:rect l="l" t="t" r="r" b="b"/>
                  <a:pathLst>
                    <a:path w="148" h="446" extrusionOk="0">
                      <a:moveTo>
                        <a:pt x="116" y="1"/>
                      </a:moveTo>
                      <a:cubicBezTo>
                        <a:pt x="106" y="1"/>
                        <a:pt x="96" y="5"/>
                        <a:pt x="89" y="15"/>
                      </a:cubicBezTo>
                      <a:cubicBezTo>
                        <a:pt x="54" y="66"/>
                        <a:pt x="30" y="126"/>
                        <a:pt x="18" y="186"/>
                      </a:cubicBezTo>
                      <a:cubicBezTo>
                        <a:pt x="6" y="250"/>
                        <a:pt x="1" y="315"/>
                        <a:pt x="1" y="381"/>
                      </a:cubicBezTo>
                      <a:cubicBezTo>
                        <a:pt x="1" y="414"/>
                        <a:pt x="30" y="445"/>
                        <a:pt x="62" y="445"/>
                      </a:cubicBezTo>
                      <a:cubicBezTo>
                        <a:pt x="63" y="445"/>
                        <a:pt x="64" y="445"/>
                        <a:pt x="65" y="445"/>
                      </a:cubicBezTo>
                      <a:cubicBezTo>
                        <a:pt x="100" y="444"/>
                        <a:pt x="132" y="418"/>
                        <a:pt x="131" y="381"/>
                      </a:cubicBezTo>
                      <a:cubicBezTo>
                        <a:pt x="130" y="321"/>
                        <a:pt x="132" y="261"/>
                        <a:pt x="139" y="202"/>
                      </a:cubicBezTo>
                      <a:cubicBezTo>
                        <a:pt x="144" y="148"/>
                        <a:pt x="147" y="92"/>
                        <a:pt x="146" y="30"/>
                      </a:cubicBezTo>
                      <a:cubicBezTo>
                        <a:pt x="146" y="11"/>
                        <a:pt x="132"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1" name="Google Shape;6761;p222"/>
                <p:cNvSpPr/>
                <p:nvPr/>
              </p:nvSpPr>
              <p:spPr>
                <a:xfrm>
                  <a:off x="5437650" y="1746700"/>
                  <a:ext cx="5950" cy="12600"/>
                </a:xfrm>
                <a:custGeom>
                  <a:avLst/>
                  <a:gdLst/>
                  <a:ahLst/>
                  <a:cxnLst/>
                  <a:rect l="l" t="t" r="r" b="b"/>
                  <a:pathLst>
                    <a:path w="238" h="504" extrusionOk="0">
                      <a:moveTo>
                        <a:pt x="193" y="0"/>
                      </a:moveTo>
                      <a:cubicBezTo>
                        <a:pt x="182" y="0"/>
                        <a:pt x="171" y="7"/>
                        <a:pt x="167" y="19"/>
                      </a:cubicBezTo>
                      <a:cubicBezTo>
                        <a:pt x="146" y="83"/>
                        <a:pt x="131" y="148"/>
                        <a:pt x="108" y="211"/>
                      </a:cubicBezTo>
                      <a:cubicBezTo>
                        <a:pt x="88" y="269"/>
                        <a:pt x="59" y="329"/>
                        <a:pt x="25" y="387"/>
                      </a:cubicBezTo>
                      <a:cubicBezTo>
                        <a:pt x="1" y="426"/>
                        <a:pt x="20" y="479"/>
                        <a:pt x="62" y="497"/>
                      </a:cubicBezTo>
                      <a:cubicBezTo>
                        <a:pt x="73" y="502"/>
                        <a:pt x="84" y="504"/>
                        <a:pt x="94" y="504"/>
                      </a:cubicBezTo>
                      <a:cubicBezTo>
                        <a:pt x="128" y="504"/>
                        <a:pt x="155" y="480"/>
                        <a:pt x="169" y="447"/>
                      </a:cubicBezTo>
                      <a:cubicBezTo>
                        <a:pt x="196" y="380"/>
                        <a:pt x="215" y="311"/>
                        <a:pt x="223" y="240"/>
                      </a:cubicBezTo>
                      <a:cubicBezTo>
                        <a:pt x="234" y="168"/>
                        <a:pt x="238" y="91"/>
                        <a:pt x="217" y="19"/>
                      </a:cubicBezTo>
                      <a:cubicBezTo>
                        <a:pt x="214" y="7"/>
                        <a:pt x="204" y="0"/>
                        <a:pt x="19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2" name="Google Shape;6762;p222"/>
                <p:cNvSpPr/>
                <p:nvPr/>
              </p:nvSpPr>
              <p:spPr>
                <a:xfrm>
                  <a:off x="5451800" y="1750375"/>
                  <a:ext cx="4050" cy="8825"/>
                </a:xfrm>
                <a:custGeom>
                  <a:avLst/>
                  <a:gdLst/>
                  <a:ahLst/>
                  <a:cxnLst/>
                  <a:rect l="l" t="t" r="r" b="b"/>
                  <a:pathLst>
                    <a:path w="162" h="353" extrusionOk="0">
                      <a:moveTo>
                        <a:pt x="125" y="0"/>
                      </a:moveTo>
                      <a:cubicBezTo>
                        <a:pt x="114" y="0"/>
                        <a:pt x="102" y="7"/>
                        <a:pt x="97" y="22"/>
                      </a:cubicBezTo>
                      <a:cubicBezTo>
                        <a:pt x="66" y="101"/>
                        <a:pt x="41" y="182"/>
                        <a:pt x="8" y="262"/>
                      </a:cubicBezTo>
                      <a:cubicBezTo>
                        <a:pt x="1" y="277"/>
                        <a:pt x="6" y="303"/>
                        <a:pt x="15" y="316"/>
                      </a:cubicBezTo>
                      <a:cubicBezTo>
                        <a:pt x="24" y="331"/>
                        <a:pt x="41" y="346"/>
                        <a:pt x="57" y="350"/>
                      </a:cubicBezTo>
                      <a:cubicBezTo>
                        <a:pt x="64" y="351"/>
                        <a:pt x="71" y="352"/>
                        <a:pt x="78" y="352"/>
                      </a:cubicBezTo>
                      <a:cubicBezTo>
                        <a:pt x="90" y="352"/>
                        <a:pt x="102" y="350"/>
                        <a:pt x="112" y="342"/>
                      </a:cubicBezTo>
                      <a:cubicBezTo>
                        <a:pt x="127" y="332"/>
                        <a:pt x="143" y="317"/>
                        <a:pt x="146" y="299"/>
                      </a:cubicBezTo>
                      <a:cubicBezTo>
                        <a:pt x="152" y="252"/>
                        <a:pt x="158" y="205"/>
                        <a:pt x="159" y="158"/>
                      </a:cubicBezTo>
                      <a:cubicBezTo>
                        <a:pt x="161" y="137"/>
                        <a:pt x="161" y="117"/>
                        <a:pt x="161" y="96"/>
                      </a:cubicBezTo>
                      <a:cubicBezTo>
                        <a:pt x="161" y="74"/>
                        <a:pt x="158" y="53"/>
                        <a:pt x="156" y="30"/>
                      </a:cubicBezTo>
                      <a:cubicBezTo>
                        <a:pt x="154" y="11"/>
                        <a:pt x="140" y="0"/>
                        <a:pt x="12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3" name="Google Shape;6763;p222"/>
                <p:cNvSpPr/>
                <p:nvPr/>
              </p:nvSpPr>
              <p:spPr>
                <a:xfrm>
                  <a:off x="5162975" y="1687925"/>
                  <a:ext cx="10975" cy="18175"/>
                </a:xfrm>
                <a:custGeom>
                  <a:avLst/>
                  <a:gdLst/>
                  <a:ahLst/>
                  <a:cxnLst/>
                  <a:rect l="l" t="t" r="r" b="b"/>
                  <a:pathLst>
                    <a:path w="439" h="727" extrusionOk="0">
                      <a:moveTo>
                        <a:pt x="28" y="0"/>
                      </a:moveTo>
                      <a:cubicBezTo>
                        <a:pt x="12" y="0"/>
                        <a:pt x="0" y="17"/>
                        <a:pt x="9" y="34"/>
                      </a:cubicBezTo>
                      <a:cubicBezTo>
                        <a:pt x="62" y="142"/>
                        <a:pt x="127" y="244"/>
                        <a:pt x="180" y="353"/>
                      </a:cubicBezTo>
                      <a:cubicBezTo>
                        <a:pt x="233" y="467"/>
                        <a:pt x="278" y="586"/>
                        <a:pt x="331" y="700"/>
                      </a:cubicBezTo>
                      <a:cubicBezTo>
                        <a:pt x="339" y="717"/>
                        <a:pt x="358" y="726"/>
                        <a:pt x="378" y="726"/>
                      </a:cubicBezTo>
                      <a:cubicBezTo>
                        <a:pt x="388" y="726"/>
                        <a:pt x="398" y="724"/>
                        <a:pt x="406" y="719"/>
                      </a:cubicBezTo>
                      <a:cubicBezTo>
                        <a:pt x="433" y="702"/>
                        <a:pt x="438" y="670"/>
                        <a:pt x="426" y="643"/>
                      </a:cubicBezTo>
                      <a:cubicBezTo>
                        <a:pt x="371" y="526"/>
                        <a:pt x="324" y="405"/>
                        <a:pt x="269" y="289"/>
                      </a:cubicBezTo>
                      <a:cubicBezTo>
                        <a:pt x="217" y="181"/>
                        <a:pt x="151" y="58"/>
                        <a:pt x="39" y="3"/>
                      </a:cubicBezTo>
                      <a:cubicBezTo>
                        <a:pt x="36"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4" name="Google Shape;6764;p222"/>
                <p:cNvSpPr/>
                <p:nvPr/>
              </p:nvSpPr>
              <p:spPr>
                <a:xfrm>
                  <a:off x="5170075" y="1691750"/>
                  <a:ext cx="4125" cy="10400"/>
                </a:xfrm>
                <a:custGeom>
                  <a:avLst/>
                  <a:gdLst/>
                  <a:ahLst/>
                  <a:cxnLst/>
                  <a:rect l="l" t="t" r="r" b="b"/>
                  <a:pathLst>
                    <a:path w="165" h="416" extrusionOk="0">
                      <a:moveTo>
                        <a:pt x="142" y="0"/>
                      </a:moveTo>
                      <a:cubicBezTo>
                        <a:pt x="141" y="0"/>
                        <a:pt x="140" y="0"/>
                        <a:pt x="139" y="1"/>
                      </a:cubicBezTo>
                      <a:cubicBezTo>
                        <a:pt x="108" y="11"/>
                        <a:pt x="80" y="40"/>
                        <a:pt x="61" y="64"/>
                      </a:cubicBezTo>
                      <a:cubicBezTo>
                        <a:pt x="51" y="76"/>
                        <a:pt x="40" y="90"/>
                        <a:pt x="32" y="103"/>
                      </a:cubicBezTo>
                      <a:cubicBezTo>
                        <a:pt x="23" y="121"/>
                        <a:pt x="20" y="141"/>
                        <a:pt x="16" y="158"/>
                      </a:cubicBezTo>
                      <a:cubicBezTo>
                        <a:pt x="0" y="239"/>
                        <a:pt x="20" y="317"/>
                        <a:pt x="52" y="392"/>
                      </a:cubicBezTo>
                      <a:cubicBezTo>
                        <a:pt x="58" y="408"/>
                        <a:pt x="77" y="416"/>
                        <a:pt x="95" y="416"/>
                      </a:cubicBezTo>
                      <a:cubicBezTo>
                        <a:pt x="101" y="416"/>
                        <a:pt x="108" y="415"/>
                        <a:pt x="113" y="413"/>
                      </a:cubicBezTo>
                      <a:cubicBezTo>
                        <a:pt x="133" y="404"/>
                        <a:pt x="150" y="378"/>
                        <a:pt x="142" y="354"/>
                      </a:cubicBezTo>
                      <a:cubicBezTo>
                        <a:pt x="116" y="293"/>
                        <a:pt x="104" y="239"/>
                        <a:pt x="111" y="174"/>
                      </a:cubicBezTo>
                      <a:cubicBezTo>
                        <a:pt x="111" y="173"/>
                        <a:pt x="112" y="168"/>
                        <a:pt x="112" y="167"/>
                      </a:cubicBezTo>
                      <a:lnTo>
                        <a:pt x="112" y="167"/>
                      </a:lnTo>
                      <a:cubicBezTo>
                        <a:pt x="112" y="165"/>
                        <a:pt x="112" y="162"/>
                        <a:pt x="112" y="160"/>
                      </a:cubicBezTo>
                      <a:cubicBezTo>
                        <a:pt x="113" y="153"/>
                        <a:pt x="116" y="147"/>
                        <a:pt x="117" y="139"/>
                      </a:cubicBezTo>
                      <a:cubicBezTo>
                        <a:pt x="121" y="122"/>
                        <a:pt x="119" y="116"/>
                        <a:pt x="124" y="98"/>
                      </a:cubicBezTo>
                      <a:cubicBezTo>
                        <a:pt x="134" y="71"/>
                        <a:pt x="150" y="49"/>
                        <a:pt x="160" y="23"/>
                      </a:cubicBezTo>
                      <a:cubicBezTo>
                        <a:pt x="165" y="11"/>
                        <a:pt x="153" y="0"/>
                        <a:pt x="1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5" name="Google Shape;6765;p222"/>
                <p:cNvSpPr/>
                <p:nvPr/>
              </p:nvSpPr>
              <p:spPr>
                <a:xfrm>
                  <a:off x="5635875" y="1523450"/>
                  <a:ext cx="3975" cy="7575"/>
                </a:xfrm>
                <a:custGeom>
                  <a:avLst/>
                  <a:gdLst/>
                  <a:ahLst/>
                  <a:cxnLst/>
                  <a:rect l="l" t="t" r="r" b="b"/>
                  <a:pathLst>
                    <a:path w="159" h="303" extrusionOk="0">
                      <a:moveTo>
                        <a:pt x="21" y="0"/>
                      </a:moveTo>
                      <a:cubicBezTo>
                        <a:pt x="11" y="0"/>
                        <a:pt x="0" y="10"/>
                        <a:pt x="3" y="22"/>
                      </a:cubicBezTo>
                      <a:cubicBezTo>
                        <a:pt x="20" y="112"/>
                        <a:pt x="51" y="199"/>
                        <a:pt x="87" y="285"/>
                      </a:cubicBezTo>
                      <a:cubicBezTo>
                        <a:pt x="93" y="297"/>
                        <a:pt x="106" y="303"/>
                        <a:pt x="119" y="303"/>
                      </a:cubicBezTo>
                      <a:cubicBezTo>
                        <a:pt x="126" y="303"/>
                        <a:pt x="132" y="301"/>
                        <a:pt x="137" y="299"/>
                      </a:cubicBezTo>
                      <a:cubicBezTo>
                        <a:pt x="154" y="288"/>
                        <a:pt x="159" y="266"/>
                        <a:pt x="150" y="249"/>
                      </a:cubicBezTo>
                      <a:cubicBezTo>
                        <a:pt x="108" y="172"/>
                        <a:pt x="72" y="90"/>
                        <a:pt x="34" y="9"/>
                      </a:cubicBezTo>
                      <a:cubicBezTo>
                        <a:pt x="31" y="3"/>
                        <a:pt x="26" y="0"/>
                        <a:pt x="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6" name="Google Shape;6766;p222"/>
                <p:cNvSpPr/>
                <p:nvPr/>
              </p:nvSpPr>
              <p:spPr>
                <a:xfrm>
                  <a:off x="5644950" y="1518400"/>
                  <a:ext cx="5775" cy="14125"/>
                </a:xfrm>
                <a:custGeom>
                  <a:avLst/>
                  <a:gdLst/>
                  <a:ahLst/>
                  <a:cxnLst/>
                  <a:rect l="l" t="t" r="r" b="b"/>
                  <a:pathLst>
                    <a:path w="231" h="565" extrusionOk="0">
                      <a:moveTo>
                        <a:pt x="202" y="0"/>
                      </a:moveTo>
                      <a:cubicBezTo>
                        <a:pt x="200" y="0"/>
                        <a:pt x="197" y="1"/>
                        <a:pt x="195" y="2"/>
                      </a:cubicBezTo>
                      <a:cubicBezTo>
                        <a:pt x="103" y="41"/>
                        <a:pt x="41" y="127"/>
                        <a:pt x="21" y="222"/>
                      </a:cubicBezTo>
                      <a:cubicBezTo>
                        <a:pt x="1" y="327"/>
                        <a:pt x="20" y="434"/>
                        <a:pt x="59" y="531"/>
                      </a:cubicBezTo>
                      <a:cubicBezTo>
                        <a:pt x="67" y="550"/>
                        <a:pt x="83" y="565"/>
                        <a:pt x="104" y="565"/>
                      </a:cubicBezTo>
                      <a:cubicBezTo>
                        <a:pt x="107" y="565"/>
                        <a:pt x="112" y="564"/>
                        <a:pt x="116" y="563"/>
                      </a:cubicBezTo>
                      <a:cubicBezTo>
                        <a:pt x="140" y="558"/>
                        <a:pt x="160" y="531"/>
                        <a:pt x="149" y="507"/>
                      </a:cubicBezTo>
                      <a:cubicBezTo>
                        <a:pt x="118" y="426"/>
                        <a:pt x="97" y="335"/>
                        <a:pt x="115" y="247"/>
                      </a:cubicBezTo>
                      <a:cubicBezTo>
                        <a:pt x="133" y="168"/>
                        <a:pt x="176" y="97"/>
                        <a:pt x="221" y="29"/>
                      </a:cubicBezTo>
                      <a:cubicBezTo>
                        <a:pt x="231" y="14"/>
                        <a:pt x="217" y="0"/>
                        <a:pt x="2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7" name="Google Shape;6767;p222"/>
                <p:cNvSpPr/>
                <p:nvPr/>
              </p:nvSpPr>
              <p:spPr>
                <a:xfrm>
                  <a:off x="5317225" y="1598275"/>
                  <a:ext cx="3550" cy="23550"/>
                </a:xfrm>
                <a:custGeom>
                  <a:avLst/>
                  <a:gdLst/>
                  <a:ahLst/>
                  <a:cxnLst/>
                  <a:rect l="l" t="t" r="r" b="b"/>
                  <a:pathLst>
                    <a:path w="142" h="942" extrusionOk="0">
                      <a:moveTo>
                        <a:pt x="71" y="1"/>
                      </a:moveTo>
                      <a:cubicBezTo>
                        <a:pt x="61" y="1"/>
                        <a:pt x="51" y="7"/>
                        <a:pt x="47" y="18"/>
                      </a:cubicBezTo>
                      <a:cubicBezTo>
                        <a:pt x="27" y="86"/>
                        <a:pt x="26" y="158"/>
                        <a:pt x="16" y="228"/>
                      </a:cubicBezTo>
                      <a:cubicBezTo>
                        <a:pt x="7" y="299"/>
                        <a:pt x="6" y="371"/>
                        <a:pt x="5" y="441"/>
                      </a:cubicBezTo>
                      <a:cubicBezTo>
                        <a:pt x="0" y="586"/>
                        <a:pt x="2" y="731"/>
                        <a:pt x="1" y="874"/>
                      </a:cubicBezTo>
                      <a:cubicBezTo>
                        <a:pt x="1" y="919"/>
                        <a:pt x="35" y="942"/>
                        <a:pt x="70" y="942"/>
                      </a:cubicBezTo>
                      <a:cubicBezTo>
                        <a:pt x="105" y="942"/>
                        <a:pt x="140" y="919"/>
                        <a:pt x="140" y="874"/>
                      </a:cubicBezTo>
                      <a:cubicBezTo>
                        <a:pt x="139" y="730"/>
                        <a:pt x="141" y="584"/>
                        <a:pt x="136" y="441"/>
                      </a:cubicBezTo>
                      <a:cubicBezTo>
                        <a:pt x="134" y="371"/>
                        <a:pt x="133" y="299"/>
                        <a:pt x="125" y="228"/>
                      </a:cubicBezTo>
                      <a:cubicBezTo>
                        <a:pt x="116" y="158"/>
                        <a:pt x="114" y="86"/>
                        <a:pt x="94" y="18"/>
                      </a:cubicBezTo>
                      <a:cubicBezTo>
                        <a:pt x="91" y="7"/>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8" name="Google Shape;6768;p222"/>
                <p:cNvSpPr/>
                <p:nvPr/>
              </p:nvSpPr>
              <p:spPr>
                <a:xfrm>
                  <a:off x="5328750" y="1597075"/>
                  <a:ext cx="3000" cy="15625"/>
                </a:xfrm>
                <a:custGeom>
                  <a:avLst/>
                  <a:gdLst/>
                  <a:ahLst/>
                  <a:cxnLst/>
                  <a:rect l="l" t="t" r="r" b="b"/>
                  <a:pathLst>
                    <a:path w="120" h="625" extrusionOk="0">
                      <a:moveTo>
                        <a:pt x="59" y="1"/>
                      </a:moveTo>
                      <a:cubicBezTo>
                        <a:pt x="50" y="1"/>
                        <a:pt x="41" y="6"/>
                        <a:pt x="38" y="16"/>
                      </a:cubicBezTo>
                      <a:cubicBezTo>
                        <a:pt x="13" y="106"/>
                        <a:pt x="0" y="199"/>
                        <a:pt x="1" y="292"/>
                      </a:cubicBezTo>
                      <a:lnTo>
                        <a:pt x="5" y="573"/>
                      </a:lnTo>
                      <a:cubicBezTo>
                        <a:pt x="5" y="607"/>
                        <a:pt x="33" y="625"/>
                        <a:pt x="60" y="625"/>
                      </a:cubicBezTo>
                      <a:cubicBezTo>
                        <a:pt x="87" y="625"/>
                        <a:pt x="114" y="607"/>
                        <a:pt x="114" y="573"/>
                      </a:cubicBezTo>
                      <a:lnTo>
                        <a:pt x="117" y="292"/>
                      </a:lnTo>
                      <a:cubicBezTo>
                        <a:pt x="119" y="199"/>
                        <a:pt x="106" y="106"/>
                        <a:pt x="80" y="16"/>
                      </a:cubicBezTo>
                      <a:cubicBezTo>
                        <a:pt x="77" y="6"/>
                        <a:pt x="68" y="1"/>
                        <a:pt x="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9" name="Google Shape;6769;p222"/>
                <p:cNvSpPr/>
                <p:nvPr/>
              </p:nvSpPr>
              <p:spPr>
                <a:xfrm>
                  <a:off x="5887350" y="1584925"/>
                  <a:ext cx="6000" cy="15650"/>
                </a:xfrm>
                <a:custGeom>
                  <a:avLst/>
                  <a:gdLst/>
                  <a:ahLst/>
                  <a:cxnLst/>
                  <a:rect l="l" t="t" r="r" b="b"/>
                  <a:pathLst>
                    <a:path w="240" h="626" extrusionOk="0">
                      <a:moveTo>
                        <a:pt x="210" y="0"/>
                      </a:moveTo>
                      <a:cubicBezTo>
                        <a:pt x="201" y="0"/>
                        <a:pt x="192" y="5"/>
                        <a:pt x="188" y="17"/>
                      </a:cubicBezTo>
                      <a:cubicBezTo>
                        <a:pt x="177" y="64"/>
                        <a:pt x="168" y="110"/>
                        <a:pt x="154" y="154"/>
                      </a:cubicBezTo>
                      <a:cubicBezTo>
                        <a:pt x="145" y="177"/>
                        <a:pt x="136" y="198"/>
                        <a:pt x="128" y="220"/>
                      </a:cubicBezTo>
                      <a:cubicBezTo>
                        <a:pt x="120" y="244"/>
                        <a:pt x="114" y="265"/>
                        <a:pt x="106" y="289"/>
                      </a:cubicBezTo>
                      <a:cubicBezTo>
                        <a:pt x="76" y="379"/>
                        <a:pt x="46" y="469"/>
                        <a:pt x="11" y="559"/>
                      </a:cubicBezTo>
                      <a:cubicBezTo>
                        <a:pt x="1" y="586"/>
                        <a:pt x="22" y="617"/>
                        <a:pt x="48" y="623"/>
                      </a:cubicBezTo>
                      <a:cubicBezTo>
                        <a:pt x="53" y="625"/>
                        <a:pt x="59" y="626"/>
                        <a:pt x="64" y="626"/>
                      </a:cubicBezTo>
                      <a:cubicBezTo>
                        <a:pt x="85" y="626"/>
                        <a:pt x="103" y="609"/>
                        <a:pt x="112" y="588"/>
                      </a:cubicBezTo>
                      <a:cubicBezTo>
                        <a:pt x="146" y="499"/>
                        <a:pt x="185" y="407"/>
                        <a:pt x="208" y="313"/>
                      </a:cubicBezTo>
                      <a:cubicBezTo>
                        <a:pt x="213" y="290"/>
                        <a:pt x="217" y="266"/>
                        <a:pt x="223" y="243"/>
                      </a:cubicBezTo>
                      <a:cubicBezTo>
                        <a:pt x="228" y="218"/>
                        <a:pt x="226" y="194"/>
                        <a:pt x="229" y="169"/>
                      </a:cubicBezTo>
                      <a:cubicBezTo>
                        <a:pt x="235" y="121"/>
                        <a:pt x="240" y="72"/>
                        <a:pt x="236" y="24"/>
                      </a:cubicBezTo>
                      <a:cubicBezTo>
                        <a:pt x="234" y="9"/>
                        <a:pt x="222"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0" name="Google Shape;6770;p222"/>
                <p:cNvSpPr/>
                <p:nvPr/>
              </p:nvSpPr>
              <p:spPr>
                <a:xfrm>
                  <a:off x="5899100" y="1586300"/>
                  <a:ext cx="3650" cy="11575"/>
                </a:xfrm>
                <a:custGeom>
                  <a:avLst/>
                  <a:gdLst/>
                  <a:ahLst/>
                  <a:cxnLst/>
                  <a:rect l="l" t="t" r="r" b="b"/>
                  <a:pathLst>
                    <a:path w="146" h="463" extrusionOk="0">
                      <a:moveTo>
                        <a:pt x="37" y="0"/>
                      </a:moveTo>
                      <a:cubicBezTo>
                        <a:pt x="30" y="0"/>
                        <a:pt x="24" y="4"/>
                        <a:pt x="22" y="14"/>
                      </a:cubicBezTo>
                      <a:cubicBezTo>
                        <a:pt x="15" y="47"/>
                        <a:pt x="11" y="80"/>
                        <a:pt x="7" y="116"/>
                      </a:cubicBezTo>
                      <a:cubicBezTo>
                        <a:pt x="5" y="150"/>
                        <a:pt x="0" y="186"/>
                        <a:pt x="2" y="222"/>
                      </a:cubicBezTo>
                      <a:cubicBezTo>
                        <a:pt x="10" y="292"/>
                        <a:pt x="25" y="363"/>
                        <a:pt x="46" y="431"/>
                      </a:cubicBezTo>
                      <a:cubicBezTo>
                        <a:pt x="53" y="453"/>
                        <a:pt x="71" y="462"/>
                        <a:pt x="89" y="462"/>
                      </a:cubicBezTo>
                      <a:cubicBezTo>
                        <a:pt x="117" y="462"/>
                        <a:pt x="145" y="440"/>
                        <a:pt x="134" y="406"/>
                      </a:cubicBezTo>
                      <a:cubicBezTo>
                        <a:pt x="112" y="344"/>
                        <a:pt x="95" y="280"/>
                        <a:pt x="86" y="215"/>
                      </a:cubicBezTo>
                      <a:cubicBezTo>
                        <a:pt x="81" y="184"/>
                        <a:pt x="74" y="153"/>
                        <a:pt x="68" y="122"/>
                      </a:cubicBezTo>
                      <a:cubicBezTo>
                        <a:pt x="62" y="88"/>
                        <a:pt x="62" y="53"/>
                        <a:pt x="58" y="19"/>
                      </a:cubicBezTo>
                      <a:cubicBezTo>
                        <a:pt x="57" y="8"/>
                        <a:pt x="47" y="0"/>
                        <a:pt x="3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771" name="Google Shape;6771;p222"/>
              <p:cNvGrpSpPr/>
              <p:nvPr/>
            </p:nvGrpSpPr>
            <p:grpSpPr>
              <a:xfrm>
                <a:off x="536515" y="3441494"/>
                <a:ext cx="1144380" cy="774400"/>
                <a:chOff x="3228325" y="2314286"/>
                <a:chExt cx="270175" cy="182814"/>
              </a:xfrm>
            </p:grpSpPr>
            <p:sp>
              <p:nvSpPr>
                <p:cNvPr id="6772" name="Google Shape;6772;p222"/>
                <p:cNvSpPr/>
                <p:nvPr/>
              </p:nvSpPr>
              <p:spPr>
                <a:xfrm>
                  <a:off x="3313925" y="2318350"/>
                  <a:ext cx="45252" cy="14775"/>
                </a:xfrm>
                <a:custGeom>
                  <a:avLst/>
                  <a:gdLst/>
                  <a:ahLst/>
                  <a:cxnLst/>
                  <a:rect l="l" t="t" r="r" b="b"/>
                  <a:pathLst>
                    <a:path w="2046" h="361" extrusionOk="0">
                      <a:moveTo>
                        <a:pt x="1" y="0"/>
                      </a:moveTo>
                      <a:lnTo>
                        <a:pt x="1" y="361"/>
                      </a:lnTo>
                      <a:lnTo>
                        <a:pt x="2045" y="361"/>
                      </a:lnTo>
                      <a:lnTo>
                        <a:pt x="2045" y="0"/>
                      </a:lnTo>
                      <a:close/>
                    </a:path>
                  </a:pathLst>
                </a:custGeom>
                <a:solidFill>
                  <a:srgbClr val="FF57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3" name="Google Shape;6773;p222"/>
                <p:cNvSpPr/>
                <p:nvPr/>
              </p:nvSpPr>
              <p:spPr>
                <a:xfrm>
                  <a:off x="3313925" y="2321850"/>
                  <a:ext cx="45250" cy="18050"/>
                </a:xfrm>
                <a:custGeom>
                  <a:avLst/>
                  <a:gdLst/>
                  <a:ahLst/>
                  <a:cxnLst/>
                  <a:rect l="l" t="t" r="r" b="b"/>
                  <a:pathLst>
                    <a:path w="1810" h="722" extrusionOk="0">
                      <a:moveTo>
                        <a:pt x="0" y="1"/>
                      </a:moveTo>
                      <a:lnTo>
                        <a:pt x="0" y="721"/>
                      </a:lnTo>
                      <a:lnTo>
                        <a:pt x="1809" y="721"/>
                      </a:lnTo>
                      <a:lnTo>
                        <a:pt x="1809"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4" name="Google Shape;6774;p222"/>
                <p:cNvSpPr/>
                <p:nvPr/>
              </p:nvSpPr>
              <p:spPr>
                <a:xfrm>
                  <a:off x="3313925" y="2321850"/>
                  <a:ext cx="21125" cy="18050"/>
                </a:xfrm>
                <a:custGeom>
                  <a:avLst/>
                  <a:gdLst/>
                  <a:ahLst/>
                  <a:cxnLst/>
                  <a:rect l="l" t="t" r="r" b="b"/>
                  <a:pathLst>
                    <a:path w="845" h="722" extrusionOk="0">
                      <a:moveTo>
                        <a:pt x="0" y="1"/>
                      </a:moveTo>
                      <a:lnTo>
                        <a:pt x="0" y="721"/>
                      </a:lnTo>
                      <a:lnTo>
                        <a:pt x="845" y="721"/>
                      </a:lnTo>
                      <a:lnTo>
                        <a:pt x="845"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5" name="Google Shape;6775;p222"/>
                <p:cNvSpPr/>
                <p:nvPr/>
              </p:nvSpPr>
              <p:spPr>
                <a:xfrm>
                  <a:off x="3244475" y="2374700"/>
                  <a:ext cx="181150" cy="122400"/>
                </a:xfrm>
                <a:custGeom>
                  <a:avLst/>
                  <a:gdLst/>
                  <a:ahLst/>
                  <a:cxnLst/>
                  <a:rect l="l" t="t" r="r" b="b"/>
                  <a:pathLst>
                    <a:path w="7246" h="4896" extrusionOk="0">
                      <a:moveTo>
                        <a:pt x="7246" y="1"/>
                      </a:moveTo>
                      <a:lnTo>
                        <a:pt x="0" y="566"/>
                      </a:lnTo>
                      <a:lnTo>
                        <a:pt x="0" y="4896"/>
                      </a:lnTo>
                      <a:lnTo>
                        <a:pt x="6086" y="4896"/>
                      </a:lnTo>
                      <a:lnTo>
                        <a:pt x="7246" y="1"/>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6" name="Google Shape;6776;p222"/>
                <p:cNvSpPr/>
                <p:nvPr/>
              </p:nvSpPr>
              <p:spPr>
                <a:xfrm>
                  <a:off x="3396600" y="2339900"/>
                  <a:ext cx="90375" cy="157200"/>
                </a:xfrm>
                <a:custGeom>
                  <a:avLst/>
                  <a:gdLst/>
                  <a:ahLst/>
                  <a:cxnLst/>
                  <a:rect l="l" t="t" r="r" b="b"/>
                  <a:pathLst>
                    <a:path w="3615" h="6288" extrusionOk="0">
                      <a:moveTo>
                        <a:pt x="1776" y="0"/>
                      </a:moveTo>
                      <a:lnTo>
                        <a:pt x="1" y="1690"/>
                      </a:lnTo>
                      <a:lnTo>
                        <a:pt x="1" y="6288"/>
                      </a:lnTo>
                      <a:lnTo>
                        <a:pt x="3614" y="6288"/>
                      </a:lnTo>
                      <a:lnTo>
                        <a:pt x="3614" y="2152"/>
                      </a:lnTo>
                      <a:lnTo>
                        <a:pt x="1776"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7" name="Google Shape;6777;p222"/>
                <p:cNvSpPr/>
                <p:nvPr/>
              </p:nvSpPr>
              <p:spPr>
                <a:xfrm>
                  <a:off x="3228325" y="2333125"/>
                  <a:ext cx="270175" cy="67775"/>
                </a:xfrm>
                <a:custGeom>
                  <a:avLst/>
                  <a:gdLst/>
                  <a:ahLst/>
                  <a:cxnLst/>
                  <a:rect l="l" t="t" r="r" b="b"/>
                  <a:pathLst>
                    <a:path w="10807" h="2711" extrusionOk="0">
                      <a:moveTo>
                        <a:pt x="8692" y="1"/>
                      </a:moveTo>
                      <a:lnTo>
                        <a:pt x="8620" y="16"/>
                      </a:lnTo>
                      <a:lnTo>
                        <a:pt x="0" y="2423"/>
                      </a:lnTo>
                      <a:lnTo>
                        <a:pt x="0" y="2710"/>
                      </a:lnTo>
                      <a:lnTo>
                        <a:pt x="6635" y="2710"/>
                      </a:lnTo>
                      <a:lnTo>
                        <a:pt x="8620" y="647"/>
                      </a:lnTo>
                      <a:lnTo>
                        <a:pt x="10345" y="2423"/>
                      </a:lnTo>
                      <a:lnTo>
                        <a:pt x="10806"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8" name="Google Shape;6778;p222"/>
                <p:cNvSpPr/>
                <p:nvPr/>
              </p:nvSpPr>
              <p:spPr>
                <a:xfrm>
                  <a:off x="3228325" y="2333125"/>
                  <a:ext cx="217325" cy="60600"/>
                </a:xfrm>
                <a:custGeom>
                  <a:avLst/>
                  <a:gdLst/>
                  <a:ahLst/>
                  <a:cxnLst/>
                  <a:rect l="l" t="t" r="r" b="b"/>
                  <a:pathLst>
                    <a:path w="8693" h="2424" extrusionOk="0">
                      <a:moveTo>
                        <a:pt x="2279" y="1"/>
                      </a:moveTo>
                      <a:lnTo>
                        <a:pt x="0" y="2423"/>
                      </a:lnTo>
                      <a:lnTo>
                        <a:pt x="6414"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79" name="Google Shape;6779;p222"/>
                <p:cNvSpPr/>
                <p:nvPr/>
              </p:nvSpPr>
              <p:spPr>
                <a:xfrm>
                  <a:off x="3231875" y="2334675"/>
                  <a:ext cx="172575" cy="57475"/>
                </a:xfrm>
                <a:custGeom>
                  <a:avLst/>
                  <a:gdLst/>
                  <a:ahLst/>
                  <a:cxnLst/>
                  <a:rect l="l" t="t" r="r" b="b"/>
                  <a:pathLst>
                    <a:path w="6903" h="2299" extrusionOk="0">
                      <a:moveTo>
                        <a:pt x="2163" y="0"/>
                      </a:moveTo>
                      <a:lnTo>
                        <a:pt x="1" y="2299"/>
                      </a:lnTo>
                      <a:lnTo>
                        <a:pt x="6246" y="2299"/>
                      </a:lnTo>
                      <a:lnTo>
                        <a:pt x="6902" y="1602"/>
                      </a:lnTo>
                      <a:lnTo>
                        <a:pt x="2140" y="1602"/>
                      </a:lnTo>
                      <a:lnTo>
                        <a:pt x="3646"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0" name="Google Shape;6780;p222"/>
                <p:cNvSpPr/>
                <p:nvPr/>
              </p:nvSpPr>
              <p:spPr>
                <a:xfrm>
                  <a:off x="3353775" y="2363375"/>
                  <a:ext cx="26575" cy="19425"/>
                </a:xfrm>
                <a:custGeom>
                  <a:avLst/>
                  <a:gdLst/>
                  <a:ahLst/>
                  <a:cxnLst/>
                  <a:rect l="l" t="t" r="r" b="b"/>
                  <a:pathLst>
                    <a:path w="1063" h="777" extrusionOk="0">
                      <a:moveTo>
                        <a:pt x="617" y="1"/>
                      </a:moveTo>
                      <a:lnTo>
                        <a:pt x="0" y="777"/>
                      </a:lnTo>
                      <a:lnTo>
                        <a:pt x="448" y="777"/>
                      </a:lnTo>
                      <a:lnTo>
                        <a:pt x="1063"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1" name="Google Shape;6781;p222"/>
                <p:cNvSpPr/>
                <p:nvPr/>
              </p:nvSpPr>
              <p:spPr>
                <a:xfrm>
                  <a:off x="3327225" y="2363375"/>
                  <a:ext cx="26575" cy="19425"/>
                </a:xfrm>
                <a:custGeom>
                  <a:avLst/>
                  <a:gdLst/>
                  <a:ahLst/>
                  <a:cxnLst/>
                  <a:rect l="l" t="t" r="r" b="b"/>
                  <a:pathLst>
                    <a:path w="1063" h="777" extrusionOk="0">
                      <a:moveTo>
                        <a:pt x="616" y="1"/>
                      </a:moveTo>
                      <a:lnTo>
                        <a:pt x="0" y="777"/>
                      </a:lnTo>
                      <a:lnTo>
                        <a:pt x="446" y="777"/>
                      </a:lnTo>
                      <a:lnTo>
                        <a:pt x="1062"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2" name="Google Shape;6782;p222"/>
                <p:cNvSpPr/>
                <p:nvPr/>
              </p:nvSpPr>
              <p:spPr>
                <a:xfrm>
                  <a:off x="3396600" y="2344025"/>
                  <a:ext cx="26575" cy="19375"/>
                </a:xfrm>
                <a:custGeom>
                  <a:avLst/>
                  <a:gdLst/>
                  <a:ahLst/>
                  <a:cxnLst/>
                  <a:rect l="l" t="t" r="r" b="b"/>
                  <a:pathLst>
                    <a:path w="1063" h="775" extrusionOk="0">
                      <a:moveTo>
                        <a:pt x="615" y="0"/>
                      </a:moveTo>
                      <a:lnTo>
                        <a:pt x="1" y="775"/>
                      </a:lnTo>
                      <a:lnTo>
                        <a:pt x="446" y="775"/>
                      </a:lnTo>
                      <a:lnTo>
                        <a:pt x="1062"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3" name="Google Shape;6783;p222"/>
                <p:cNvSpPr/>
                <p:nvPr/>
              </p:nvSpPr>
              <p:spPr>
                <a:xfrm>
                  <a:off x="3373300" y="2351825"/>
                  <a:ext cx="26575" cy="19400"/>
                </a:xfrm>
                <a:custGeom>
                  <a:avLst/>
                  <a:gdLst/>
                  <a:ahLst/>
                  <a:cxnLst/>
                  <a:rect l="l" t="t" r="r" b="b"/>
                  <a:pathLst>
                    <a:path w="1063" h="776" extrusionOk="0">
                      <a:moveTo>
                        <a:pt x="616" y="1"/>
                      </a:moveTo>
                      <a:lnTo>
                        <a:pt x="1" y="776"/>
                      </a:lnTo>
                      <a:lnTo>
                        <a:pt x="447" y="776"/>
                      </a:lnTo>
                      <a:lnTo>
                        <a:pt x="1063"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4" name="Google Shape;6784;p222"/>
                <p:cNvSpPr/>
                <p:nvPr/>
              </p:nvSpPr>
              <p:spPr>
                <a:xfrm>
                  <a:off x="3311200" y="2349550"/>
                  <a:ext cx="16450" cy="12025"/>
                </a:xfrm>
                <a:custGeom>
                  <a:avLst/>
                  <a:gdLst/>
                  <a:ahLst/>
                  <a:cxnLst/>
                  <a:rect l="l" t="t" r="r" b="b"/>
                  <a:pathLst>
                    <a:path w="658" h="481" extrusionOk="0">
                      <a:moveTo>
                        <a:pt x="381" y="1"/>
                      </a:moveTo>
                      <a:lnTo>
                        <a:pt x="1" y="480"/>
                      </a:lnTo>
                      <a:lnTo>
                        <a:pt x="277" y="480"/>
                      </a:lnTo>
                      <a:lnTo>
                        <a:pt x="658"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5" name="Google Shape;6785;p222"/>
                <p:cNvSpPr/>
                <p:nvPr/>
              </p:nvSpPr>
              <p:spPr>
                <a:xfrm>
                  <a:off x="3349450" y="2339900"/>
                  <a:ext cx="16425" cy="11950"/>
                </a:xfrm>
                <a:custGeom>
                  <a:avLst/>
                  <a:gdLst/>
                  <a:ahLst/>
                  <a:cxnLst/>
                  <a:rect l="l" t="t" r="r" b="b"/>
                  <a:pathLst>
                    <a:path w="657" h="478" extrusionOk="0">
                      <a:moveTo>
                        <a:pt x="381" y="0"/>
                      </a:moveTo>
                      <a:lnTo>
                        <a:pt x="1" y="478"/>
                      </a:lnTo>
                      <a:lnTo>
                        <a:pt x="276" y="478"/>
                      </a:lnTo>
                      <a:lnTo>
                        <a:pt x="657"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6" name="Google Shape;6786;p222"/>
                <p:cNvSpPr/>
                <p:nvPr/>
              </p:nvSpPr>
              <p:spPr>
                <a:xfrm>
                  <a:off x="3363925" y="2336150"/>
                  <a:ext cx="16425" cy="12000"/>
                </a:xfrm>
                <a:custGeom>
                  <a:avLst/>
                  <a:gdLst/>
                  <a:ahLst/>
                  <a:cxnLst/>
                  <a:rect l="l" t="t" r="r" b="b"/>
                  <a:pathLst>
                    <a:path w="657" h="480" extrusionOk="0">
                      <a:moveTo>
                        <a:pt x="381" y="1"/>
                      </a:moveTo>
                      <a:lnTo>
                        <a:pt x="1" y="479"/>
                      </a:lnTo>
                      <a:lnTo>
                        <a:pt x="276" y="479"/>
                      </a:lnTo>
                      <a:lnTo>
                        <a:pt x="657"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7" name="Google Shape;6787;p222"/>
                <p:cNvSpPr/>
                <p:nvPr/>
              </p:nvSpPr>
              <p:spPr>
                <a:xfrm>
                  <a:off x="3300675" y="2363375"/>
                  <a:ext cx="26575" cy="19425"/>
                </a:xfrm>
                <a:custGeom>
                  <a:avLst/>
                  <a:gdLst/>
                  <a:ahLst/>
                  <a:cxnLst/>
                  <a:rect l="l" t="t" r="r" b="b"/>
                  <a:pathLst>
                    <a:path w="1063" h="777" extrusionOk="0">
                      <a:moveTo>
                        <a:pt x="615" y="1"/>
                      </a:moveTo>
                      <a:lnTo>
                        <a:pt x="1" y="777"/>
                      </a:lnTo>
                      <a:lnTo>
                        <a:pt x="446" y="777"/>
                      </a:lnTo>
                      <a:lnTo>
                        <a:pt x="1062"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8" name="Google Shape;6788;p222"/>
                <p:cNvSpPr/>
                <p:nvPr/>
              </p:nvSpPr>
              <p:spPr>
                <a:xfrm>
                  <a:off x="3269475" y="2350325"/>
                  <a:ext cx="26625" cy="19375"/>
                </a:xfrm>
                <a:custGeom>
                  <a:avLst/>
                  <a:gdLst/>
                  <a:ahLst/>
                  <a:cxnLst/>
                  <a:rect l="l" t="t" r="r" b="b"/>
                  <a:pathLst>
                    <a:path w="1065" h="775" extrusionOk="0">
                      <a:moveTo>
                        <a:pt x="617" y="0"/>
                      </a:moveTo>
                      <a:lnTo>
                        <a:pt x="0" y="774"/>
                      </a:lnTo>
                      <a:lnTo>
                        <a:pt x="448" y="774"/>
                      </a:lnTo>
                      <a:lnTo>
                        <a:pt x="1064"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89" name="Google Shape;6789;p222"/>
                <p:cNvSpPr/>
                <p:nvPr/>
              </p:nvSpPr>
              <p:spPr>
                <a:xfrm>
                  <a:off x="3244475" y="2373100"/>
                  <a:ext cx="16425" cy="11950"/>
                </a:xfrm>
                <a:custGeom>
                  <a:avLst/>
                  <a:gdLst/>
                  <a:ahLst/>
                  <a:cxnLst/>
                  <a:rect l="l" t="t" r="r" b="b"/>
                  <a:pathLst>
                    <a:path w="657" h="478" extrusionOk="0">
                      <a:moveTo>
                        <a:pt x="380" y="0"/>
                      </a:moveTo>
                      <a:lnTo>
                        <a:pt x="0" y="478"/>
                      </a:lnTo>
                      <a:lnTo>
                        <a:pt x="277" y="478"/>
                      </a:lnTo>
                      <a:lnTo>
                        <a:pt x="657"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0" name="Google Shape;6790;p222"/>
                <p:cNvSpPr/>
                <p:nvPr/>
              </p:nvSpPr>
              <p:spPr>
                <a:xfrm>
                  <a:off x="3292475" y="2367100"/>
                  <a:ext cx="16425" cy="12025"/>
                </a:xfrm>
                <a:custGeom>
                  <a:avLst/>
                  <a:gdLst/>
                  <a:ahLst/>
                  <a:cxnLst/>
                  <a:rect l="l" t="t" r="r" b="b"/>
                  <a:pathLst>
                    <a:path w="657" h="481" extrusionOk="0">
                      <a:moveTo>
                        <a:pt x="381" y="1"/>
                      </a:moveTo>
                      <a:lnTo>
                        <a:pt x="1" y="480"/>
                      </a:lnTo>
                      <a:lnTo>
                        <a:pt x="276" y="480"/>
                      </a:lnTo>
                      <a:lnTo>
                        <a:pt x="657"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1" name="Google Shape;6791;p222"/>
                <p:cNvSpPr/>
                <p:nvPr/>
              </p:nvSpPr>
              <p:spPr>
                <a:xfrm>
                  <a:off x="3274575" y="2339900"/>
                  <a:ext cx="16425" cy="11950"/>
                </a:xfrm>
                <a:custGeom>
                  <a:avLst/>
                  <a:gdLst/>
                  <a:ahLst/>
                  <a:cxnLst/>
                  <a:rect l="l" t="t" r="r" b="b"/>
                  <a:pathLst>
                    <a:path w="657" h="478" extrusionOk="0">
                      <a:moveTo>
                        <a:pt x="380" y="0"/>
                      </a:moveTo>
                      <a:lnTo>
                        <a:pt x="0" y="478"/>
                      </a:lnTo>
                      <a:lnTo>
                        <a:pt x="276" y="478"/>
                      </a:lnTo>
                      <a:lnTo>
                        <a:pt x="656"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2" name="Google Shape;6792;p222"/>
                <p:cNvSpPr/>
                <p:nvPr/>
              </p:nvSpPr>
              <p:spPr>
                <a:xfrm>
                  <a:off x="3422025" y="2444400"/>
                  <a:ext cx="30200" cy="49375"/>
                </a:xfrm>
                <a:custGeom>
                  <a:avLst/>
                  <a:gdLst/>
                  <a:ahLst/>
                  <a:cxnLst/>
                  <a:rect l="l" t="t" r="r" b="b"/>
                  <a:pathLst>
                    <a:path w="1208" h="1975" extrusionOk="0">
                      <a:moveTo>
                        <a:pt x="0" y="1"/>
                      </a:moveTo>
                      <a:lnTo>
                        <a:pt x="0" y="1974"/>
                      </a:lnTo>
                      <a:lnTo>
                        <a:pt x="1207" y="1974"/>
                      </a:lnTo>
                      <a:lnTo>
                        <a:pt x="120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3" name="Google Shape;6793;p222"/>
                <p:cNvSpPr/>
                <p:nvPr/>
              </p:nvSpPr>
              <p:spPr>
                <a:xfrm>
                  <a:off x="3348700" y="2421350"/>
                  <a:ext cx="20950" cy="43200"/>
                </a:xfrm>
                <a:custGeom>
                  <a:avLst/>
                  <a:gdLst/>
                  <a:ahLst/>
                  <a:cxnLst/>
                  <a:rect l="l" t="t" r="r" b="b"/>
                  <a:pathLst>
                    <a:path w="838" h="1728" extrusionOk="0">
                      <a:moveTo>
                        <a:pt x="0" y="0"/>
                      </a:moveTo>
                      <a:lnTo>
                        <a:pt x="0" y="1727"/>
                      </a:lnTo>
                      <a:lnTo>
                        <a:pt x="837" y="1727"/>
                      </a:lnTo>
                      <a:lnTo>
                        <a:pt x="83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4" name="Google Shape;6794;p222"/>
                <p:cNvSpPr/>
                <p:nvPr/>
              </p:nvSpPr>
              <p:spPr>
                <a:xfrm>
                  <a:off x="3352000" y="2424675"/>
                  <a:ext cx="14300" cy="36525"/>
                </a:xfrm>
                <a:custGeom>
                  <a:avLst/>
                  <a:gdLst/>
                  <a:ahLst/>
                  <a:cxnLst/>
                  <a:rect l="l" t="t" r="r" b="b"/>
                  <a:pathLst>
                    <a:path w="572" h="1461" extrusionOk="0">
                      <a:moveTo>
                        <a:pt x="0" y="0"/>
                      </a:moveTo>
                      <a:lnTo>
                        <a:pt x="0"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5" name="Google Shape;6795;p222"/>
                <p:cNvSpPr/>
                <p:nvPr/>
              </p:nvSpPr>
              <p:spPr>
                <a:xfrm>
                  <a:off x="3324550" y="2421350"/>
                  <a:ext cx="21000" cy="4320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6" name="Google Shape;6796;p222"/>
                <p:cNvSpPr/>
                <p:nvPr/>
              </p:nvSpPr>
              <p:spPr>
                <a:xfrm>
                  <a:off x="3327875" y="2424675"/>
                  <a:ext cx="14300" cy="36525"/>
                </a:xfrm>
                <a:custGeom>
                  <a:avLst/>
                  <a:gdLst/>
                  <a:ahLst/>
                  <a:cxnLst/>
                  <a:rect l="l" t="t" r="r" b="b"/>
                  <a:pathLst>
                    <a:path w="572" h="1461" extrusionOk="0">
                      <a:moveTo>
                        <a:pt x="1" y="0"/>
                      </a:moveTo>
                      <a:lnTo>
                        <a:pt x="1" y="1461"/>
                      </a:lnTo>
                      <a:lnTo>
                        <a:pt x="572" y="1461"/>
                      </a:lnTo>
                      <a:lnTo>
                        <a:pt x="572"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7" name="Google Shape;6797;p222"/>
                <p:cNvSpPr/>
                <p:nvPr/>
              </p:nvSpPr>
              <p:spPr>
                <a:xfrm>
                  <a:off x="3281350" y="2421350"/>
                  <a:ext cx="21000" cy="4320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8" name="Google Shape;6798;p222"/>
                <p:cNvSpPr/>
                <p:nvPr/>
              </p:nvSpPr>
              <p:spPr>
                <a:xfrm>
                  <a:off x="3284700" y="2424675"/>
                  <a:ext cx="14250" cy="36525"/>
                </a:xfrm>
                <a:custGeom>
                  <a:avLst/>
                  <a:gdLst/>
                  <a:ahLst/>
                  <a:cxnLst/>
                  <a:rect l="l" t="t" r="r" b="b"/>
                  <a:pathLst>
                    <a:path w="570" h="1461" extrusionOk="0">
                      <a:moveTo>
                        <a:pt x="0" y="0"/>
                      </a:moveTo>
                      <a:lnTo>
                        <a:pt x="0" y="1461"/>
                      </a:lnTo>
                      <a:lnTo>
                        <a:pt x="570" y="1461"/>
                      </a:lnTo>
                      <a:lnTo>
                        <a:pt x="570"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9" name="Google Shape;6799;p222"/>
                <p:cNvSpPr/>
                <p:nvPr/>
              </p:nvSpPr>
              <p:spPr>
                <a:xfrm>
                  <a:off x="3257250" y="2421350"/>
                  <a:ext cx="20950" cy="43200"/>
                </a:xfrm>
                <a:custGeom>
                  <a:avLst/>
                  <a:gdLst/>
                  <a:ahLst/>
                  <a:cxnLst/>
                  <a:rect l="l" t="t" r="r" b="b"/>
                  <a:pathLst>
                    <a:path w="838" h="1728" extrusionOk="0">
                      <a:moveTo>
                        <a:pt x="0" y="0"/>
                      </a:moveTo>
                      <a:lnTo>
                        <a:pt x="0" y="1727"/>
                      </a:lnTo>
                      <a:lnTo>
                        <a:pt x="838" y="1727"/>
                      </a:lnTo>
                      <a:lnTo>
                        <a:pt x="83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0" name="Google Shape;6800;p222"/>
                <p:cNvSpPr/>
                <p:nvPr/>
              </p:nvSpPr>
              <p:spPr>
                <a:xfrm>
                  <a:off x="3260600" y="2424675"/>
                  <a:ext cx="14275" cy="36525"/>
                </a:xfrm>
                <a:custGeom>
                  <a:avLst/>
                  <a:gdLst/>
                  <a:ahLst/>
                  <a:cxnLst/>
                  <a:rect l="l" t="t" r="r" b="b"/>
                  <a:pathLst>
                    <a:path w="571" h="1461" extrusionOk="0">
                      <a:moveTo>
                        <a:pt x="1" y="0"/>
                      </a:moveTo>
                      <a:lnTo>
                        <a:pt x="1"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1" name="Google Shape;6801;p222"/>
                <p:cNvSpPr/>
                <p:nvPr/>
              </p:nvSpPr>
              <p:spPr>
                <a:xfrm>
                  <a:off x="3307575" y="2314286"/>
                  <a:ext cx="56352" cy="9025"/>
                </a:xfrm>
                <a:custGeom>
                  <a:avLst/>
                  <a:gdLst/>
                  <a:ahLst/>
                  <a:cxnLst/>
                  <a:rect l="l" t="t" r="r" b="b"/>
                  <a:pathLst>
                    <a:path w="2046" h="361" extrusionOk="0">
                      <a:moveTo>
                        <a:pt x="1" y="0"/>
                      </a:moveTo>
                      <a:lnTo>
                        <a:pt x="1" y="361"/>
                      </a:lnTo>
                      <a:lnTo>
                        <a:pt x="2045" y="361"/>
                      </a:lnTo>
                      <a:lnTo>
                        <a:pt x="2045" y="0"/>
                      </a:lnTo>
                      <a:close/>
                    </a:path>
                  </a:pathLst>
                </a:custGeom>
                <a:solidFill>
                  <a:srgbClr val="FF57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802" name="Google Shape;6802;p222"/>
              <p:cNvGrpSpPr/>
              <p:nvPr/>
            </p:nvGrpSpPr>
            <p:grpSpPr>
              <a:xfrm>
                <a:off x="-56998" y="3942489"/>
                <a:ext cx="1090527" cy="505201"/>
                <a:chOff x="1940100" y="5180525"/>
                <a:chExt cx="74850" cy="34675"/>
              </a:xfrm>
            </p:grpSpPr>
            <p:sp>
              <p:nvSpPr>
                <p:cNvPr id="6803" name="Google Shape;6803;p222"/>
                <p:cNvSpPr/>
                <p:nvPr/>
              </p:nvSpPr>
              <p:spPr>
                <a:xfrm>
                  <a:off x="1940100" y="5180525"/>
                  <a:ext cx="74850" cy="34650"/>
                </a:xfrm>
                <a:custGeom>
                  <a:avLst/>
                  <a:gdLst/>
                  <a:ahLst/>
                  <a:cxnLst/>
                  <a:rect l="l" t="t" r="r" b="b"/>
                  <a:pathLst>
                    <a:path w="2994" h="1386" extrusionOk="0">
                      <a:moveTo>
                        <a:pt x="1107" y="1"/>
                      </a:moveTo>
                      <a:cubicBezTo>
                        <a:pt x="1047" y="1"/>
                        <a:pt x="985" y="9"/>
                        <a:pt x="924" y="27"/>
                      </a:cubicBezTo>
                      <a:cubicBezTo>
                        <a:pt x="704" y="88"/>
                        <a:pt x="540" y="253"/>
                        <a:pt x="471" y="455"/>
                      </a:cubicBezTo>
                      <a:cubicBezTo>
                        <a:pt x="438" y="456"/>
                        <a:pt x="406" y="461"/>
                        <a:pt x="376" y="470"/>
                      </a:cubicBezTo>
                      <a:cubicBezTo>
                        <a:pt x="139" y="537"/>
                        <a:pt x="1" y="784"/>
                        <a:pt x="67" y="1021"/>
                      </a:cubicBezTo>
                      <a:cubicBezTo>
                        <a:pt x="122" y="1217"/>
                        <a:pt x="302" y="1346"/>
                        <a:pt x="497" y="1346"/>
                      </a:cubicBezTo>
                      <a:cubicBezTo>
                        <a:pt x="537" y="1346"/>
                        <a:pt x="577" y="1340"/>
                        <a:pt x="617" y="1329"/>
                      </a:cubicBezTo>
                      <a:cubicBezTo>
                        <a:pt x="672" y="1314"/>
                        <a:pt x="720" y="1288"/>
                        <a:pt x="764" y="1257"/>
                      </a:cubicBezTo>
                      <a:cubicBezTo>
                        <a:pt x="868" y="1319"/>
                        <a:pt x="987" y="1353"/>
                        <a:pt x="1110" y="1353"/>
                      </a:cubicBezTo>
                      <a:cubicBezTo>
                        <a:pt x="1170" y="1353"/>
                        <a:pt x="1231" y="1345"/>
                        <a:pt x="1292" y="1328"/>
                      </a:cubicBezTo>
                      <a:cubicBezTo>
                        <a:pt x="1379" y="1304"/>
                        <a:pt x="1457" y="1263"/>
                        <a:pt x="1524" y="1210"/>
                      </a:cubicBezTo>
                      <a:cubicBezTo>
                        <a:pt x="1627" y="1319"/>
                        <a:pt x="1772" y="1386"/>
                        <a:pt x="1931" y="1386"/>
                      </a:cubicBezTo>
                      <a:cubicBezTo>
                        <a:pt x="1944" y="1386"/>
                        <a:pt x="1956" y="1385"/>
                        <a:pt x="1968" y="1384"/>
                      </a:cubicBezTo>
                      <a:cubicBezTo>
                        <a:pt x="2077" y="1377"/>
                        <a:pt x="2177" y="1338"/>
                        <a:pt x="2260" y="1278"/>
                      </a:cubicBezTo>
                      <a:cubicBezTo>
                        <a:pt x="2331" y="1323"/>
                        <a:pt x="2413" y="1348"/>
                        <a:pt x="2499" y="1348"/>
                      </a:cubicBezTo>
                      <a:cubicBezTo>
                        <a:pt x="2538" y="1348"/>
                        <a:pt x="2579" y="1343"/>
                        <a:pt x="2619" y="1331"/>
                      </a:cubicBezTo>
                      <a:cubicBezTo>
                        <a:pt x="2855" y="1263"/>
                        <a:pt x="2993" y="1017"/>
                        <a:pt x="2925" y="779"/>
                      </a:cubicBezTo>
                      <a:cubicBezTo>
                        <a:pt x="2870" y="582"/>
                        <a:pt x="2690" y="454"/>
                        <a:pt x="2495" y="454"/>
                      </a:cubicBezTo>
                      <a:cubicBezTo>
                        <a:pt x="2455" y="454"/>
                        <a:pt x="2414" y="459"/>
                        <a:pt x="2374" y="470"/>
                      </a:cubicBezTo>
                      <a:cubicBezTo>
                        <a:pt x="2372" y="471"/>
                        <a:pt x="2369" y="471"/>
                        <a:pt x="2367" y="472"/>
                      </a:cubicBezTo>
                      <a:cubicBezTo>
                        <a:pt x="2263" y="343"/>
                        <a:pt x="2103" y="262"/>
                        <a:pt x="1927" y="262"/>
                      </a:cubicBezTo>
                      <a:cubicBezTo>
                        <a:pt x="1916" y="262"/>
                        <a:pt x="1905" y="263"/>
                        <a:pt x="1893" y="263"/>
                      </a:cubicBezTo>
                      <a:cubicBezTo>
                        <a:pt x="1817" y="268"/>
                        <a:pt x="1747" y="289"/>
                        <a:pt x="1681" y="322"/>
                      </a:cubicBezTo>
                      <a:cubicBezTo>
                        <a:pt x="1558" y="123"/>
                        <a:pt x="1340" y="1"/>
                        <a:pt x="110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4" name="Google Shape;6804;p222"/>
                <p:cNvSpPr/>
                <p:nvPr/>
              </p:nvSpPr>
              <p:spPr>
                <a:xfrm>
                  <a:off x="1981100" y="5197975"/>
                  <a:ext cx="10325" cy="6150"/>
                </a:xfrm>
                <a:custGeom>
                  <a:avLst/>
                  <a:gdLst/>
                  <a:ahLst/>
                  <a:cxnLst/>
                  <a:rect l="l" t="t" r="r" b="b"/>
                  <a:pathLst>
                    <a:path w="413" h="246" extrusionOk="0">
                      <a:moveTo>
                        <a:pt x="410" y="1"/>
                      </a:moveTo>
                      <a:cubicBezTo>
                        <a:pt x="394" y="108"/>
                        <a:pt x="300" y="190"/>
                        <a:pt x="187" y="190"/>
                      </a:cubicBezTo>
                      <a:cubicBezTo>
                        <a:pt x="109" y="190"/>
                        <a:pt x="41" y="152"/>
                        <a:pt x="0" y="92"/>
                      </a:cubicBezTo>
                      <a:lnTo>
                        <a:pt x="0" y="92"/>
                      </a:lnTo>
                      <a:cubicBezTo>
                        <a:pt x="25" y="180"/>
                        <a:pt x="107" y="246"/>
                        <a:pt x="202" y="246"/>
                      </a:cubicBezTo>
                      <a:cubicBezTo>
                        <a:pt x="319" y="246"/>
                        <a:pt x="412" y="152"/>
                        <a:pt x="412" y="36"/>
                      </a:cubicBezTo>
                      <a:cubicBezTo>
                        <a:pt x="412" y="24"/>
                        <a:pt x="411" y="13"/>
                        <a:pt x="41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5" name="Google Shape;6805;p222"/>
                <p:cNvSpPr/>
                <p:nvPr/>
              </p:nvSpPr>
              <p:spPr>
                <a:xfrm>
                  <a:off x="1946175" y="5198950"/>
                  <a:ext cx="10350" cy="6150"/>
                </a:xfrm>
                <a:custGeom>
                  <a:avLst/>
                  <a:gdLst/>
                  <a:ahLst/>
                  <a:cxnLst/>
                  <a:rect l="l" t="t" r="r" b="b"/>
                  <a:pathLst>
                    <a:path w="414" h="246" extrusionOk="0">
                      <a:moveTo>
                        <a:pt x="410" y="1"/>
                      </a:moveTo>
                      <a:cubicBezTo>
                        <a:pt x="394" y="108"/>
                        <a:pt x="301" y="190"/>
                        <a:pt x="188" y="190"/>
                      </a:cubicBezTo>
                      <a:cubicBezTo>
                        <a:pt x="110" y="190"/>
                        <a:pt x="41" y="150"/>
                        <a:pt x="0" y="92"/>
                      </a:cubicBezTo>
                      <a:lnTo>
                        <a:pt x="0" y="92"/>
                      </a:lnTo>
                      <a:cubicBezTo>
                        <a:pt x="25" y="180"/>
                        <a:pt x="107" y="246"/>
                        <a:pt x="203" y="246"/>
                      </a:cubicBezTo>
                      <a:cubicBezTo>
                        <a:pt x="320" y="246"/>
                        <a:pt x="413" y="150"/>
                        <a:pt x="413" y="36"/>
                      </a:cubicBezTo>
                      <a:cubicBezTo>
                        <a:pt x="413" y="23"/>
                        <a:pt x="412" y="12"/>
                        <a:pt x="41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6" name="Google Shape;6806;p222"/>
                <p:cNvSpPr/>
                <p:nvPr/>
              </p:nvSpPr>
              <p:spPr>
                <a:xfrm>
                  <a:off x="1984425" y="5190375"/>
                  <a:ext cx="12050" cy="7175"/>
                </a:xfrm>
                <a:custGeom>
                  <a:avLst/>
                  <a:gdLst/>
                  <a:ahLst/>
                  <a:cxnLst/>
                  <a:rect l="l" t="t" r="r" b="b"/>
                  <a:pathLst>
                    <a:path w="482" h="287" extrusionOk="0">
                      <a:moveTo>
                        <a:pt x="477" y="0"/>
                      </a:moveTo>
                      <a:cubicBezTo>
                        <a:pt x="456" y="128"/>
                        <a:pt x="348" y="222"/>
                        <a:pt x="217" y="222"/>
                      </a:cubicBezTo>
                      <a:cubicBezTo>
                        <a:pt x="128" y="222"/>
                        <a:pt x="48" y="177"/>
                        <a:pt x="0" y="107"/>
                      </a:cubicBezTo>
                      <a:lnTo>
                        <a:pt x="0" y="107"/>
                      </a:lnTo>
                      <a:cubicBezTo>
                        <a:pt x="28" y="211"/>
                        <a:pt x="123" y="286"/>
                        <a:pt x="236" y="286"/>
                      </a:cubicBezTo>
                      <a:cubicBezTo>
                        <a:pt x="370" y="286"/>
                        <a:pt x="481" y="177"/>
                        <a:pt x="481" y="41"/>
                      </a:cubicBezTo>
                      <a:cubicBezTo>
                        <a:pt x="481" y="27"/>
                        <a:pt x="479" y="14"/>
                        <a:pt x="47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7" name="Google Shape;6807;p222"/>
                <p:cNvSpPr/>
                <p:nvPr/>
              </p:nvSpPr>
              <p:spPr>
                <a:xfrm>
                  <a:off x="1965525" y="5191775"/>
                  <a:ext cx="12025" cy="7175"/>
                </a:xfrm>
                <a:custGeom>
                  <a:avLst/>
                  <a:gdLst/>
                  <a:ahLst/>
                  <a:cxnLst/>
                  <a:rect l="l" t="t" r="r" b="b"/>
                  <a:pathLst>
                    <a:path w="481" h="287" extrusionOk="0">
                      <a:moveTo>
                        <a:pt x="477" y="1"/>
                      </a:moveTo>
                      <a:cubicBezTo>
                        <a:pt x="456" y="128"/>
                        <a:pt x="348" y="222"/>
                        <a:pt x="217" y="222"/>
                      </a:cubicBezTo>
                      <a:cubicBezTo>
                        <a:pt x="127" y="222"/>
                        <a:pt x="48" y="177"/>
                        <a:pt x="0" y="107"/>
                      </a:cubicBezTo>
                      <a:lnTo>
                        <a:pt x="0" y="107"/>
                      </a:lnTo>
                      <a:cubicBezTo>
                        <a:pt x="29" y="211"/>
                        <a:pt x="123" y="287"/>
                        <a:pt x="236" y="287"/>
                      </a:cubicBezTo>
                      <a:cubicBezTo>
                        <a:pt x="371" y="287"/>
                        <a:pt x="481" y="177"/>
                        <a:pt x="481" y="42"/>
                      </a:cubicBezTo>
                      <a:cubicBezTo>
                        <a:pt x="481" y="27"/>
                        <a:pt x="480" y="15"/>
                        <a:pt x="4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8" name="Google Shape;6808;p222"/>
                <p:cNvSpPr/>
                <p:nvPr/>
              </p:nvSpPr>
              <p:spPr>
                <a:xfrm>
                  <a:off x="1954675" y="5185475"/>
                  <a:ext cx="15800" cy="9400"/>
                </a:xfrm>
                <a:custGeom>
                  <a:avLst/>
                  <a:gdLst/>
                  <a:ahLst/>
                  <a:cxnLst/>
                  <a:rect l="l" t="t" r="r" b="b"/>
                  <a:pathLst>
                    <a:path w="632" h="376" extrusionOk="0">
                      <a:moveTo>
                        <a:pt x="627" y="1"/>
                      </a:moveTo>
                      <a:cubicBezTo>
                        <a:pt x="600" y="166"/>
                        <a:pt x="458" y="291"/>
                        <a:pt x="286" y="291"/>
                      </a:cubicBezTo>
                      <a:cubicBezTo>
                        <a:pt x="167" y="291"/>
                        <a:pt x="63" y="231"/>
                        <a:pt x="1" y="140"/>
                      </a:cubicBezTo>
                      <a:lnTo>
                        <a:pt x="1" y="140"/>
                      </a:lnTo>
                      <a:cubicBezTo>
                        <a:pt x="38" y="275"/>
                        <a:pt x="162" y="376"/>
                        <a:pt x="310" y="376"/>
                      </a:cubicBezTo>
                      <a:cubicBezTo>
                        <a:pt x="487" y="376"/>
                        <a:pt x="632" y="232"/>
                        <a:pt x="632" y="54"/>
                      </a:cubicBezTo>
                      <a:cubicBezTo>
                        <a:pt x="632" y="37"/>
                        <a:pt x="631" y="18"/>
                        <a:pt x="62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09" name="Google Shape;6809;p222"/>
                <p:cNvSpPr/>
                <p:nvPr/>
              </p:nvSpPr>
              <p:spPr>
                <a:xfrm>
                  <a:off x="1942450" y="5190500"/>
                  <a:ext cx="72500" cy="24700"/>
                </a:xfrm>
                <a:custGeom>
                  <a:avLst/>
                  <a:gdLst/>
                  <a:ahLst/>
                  <a:cxnLst/>
                  <a:rect l="l" t="t" r="r" b="b"/>
                  <a:pathLst>
                    <a:path w="2900" h="988" extrusionOk="0">
                      <a:moveTo>
                        <a:pt x="1626" y="1"/>
                      </a:moveTo>
                      <a:cubicBezTo>
                        <a:pt x="1626" y="328"/>
                        <a:pt x="1410" y="627"/>
                        <a:pt x="1081" y="720"/>
                      </a:cubicBezTo>
                      <a:cubicBezTo>
                        <a:pt x="1012" y="740"/>
                        <a:pt x="943" y="749"/>
                        <a:pt x="875" y="749"/>
                      </a:cubicBezTo>
                      <a:cubicBezTo>
                        <a:pt x="842" y="749"/>
                        <a:pt x="808" y="747"/>
                        <a:pt x="776" y="743"/>
                      </a:cubicBezTo>
                      <a:cubicBezTo>
                        <a:pt x="841" y="638"/>
                        <a:pt x="866" y="509"/>
                        <a:pt x="830" y="381"/>
                      </a:cubicBezTo>
                      <a:cubicBezTo>
                        <a:pt x="824" y="359"/>
                        <a:pt x="816" y="339"/>
                        <a:pt x="806" y="318"/>
                      </a:cubicBezTo>
                      <a:cubicBezTo>
                        <a:pt x="806" y="534"/>
                        <a:pt x="665" y="732"/>
                        <a:pt x="446" y="794"/>
                      </a:cubicBezTo>
                      <a:cubicBezTo>
                        <a:pt x="401" y="806"/>
                        <a:pt x="356" y="812"/>
                        <a:pt x="312" y="812"/>
                      </a:cubicBezTo>
                      <a:cubicBezTo>
                        <a:pt x="197" y="812"/>
                        <a:pt x="88" y="773"/>
                        <a:pt x="1" y="703"/>
                      </a:cubicBezTo>
                      <a:lnTo>
                        <a:pt x="1" y="703"/>
                      </a:lnTo>
                      <a:cubicBezTo>
                        <a:pt x="76" y="853"/>
                        <a:pt x="233" y="949"/>
                        <a:pt x="401" y="949"/>
                      </a:cubicBezTo>
                      <a:cubicBezTo>
                        <a:pt x="441" y="949"/>
                        <a:pt x="481" y="943"/>
                        <a:pt x="521" y="932"/>
                      </a:cubicBezTo>
                      <a:cubicBezTo>
                        <a:pt x="575" y="917"/>
                        <a:pt x="624" y="891"/>
                        <a:pt x="667" y="860"/>
                      </a:cubicBezTo>
                      <a:cubicBezTo>
                        <a:pt x="770" y="921"/>
                        <a:pt x="890" y="955"/>
                        <a:pt x="1013" y="955"/>
                      </a:cubicBezTo>
                      <a:cubicBezTo>
                        <a:pt x="1073" y="955"/>
                        <a:pt x="1134" y="947"/>
                        <a:pt x="1195" y="930"/>
                      </a:cubicBezTo>
                      <a:cubicBezTo>
                        <a:pt x="1282" y="907"/>
                        <a:pt x="1360" y="866"/>
                        <a:pt x="1428" y="812"/>
                      </a:cubicBezTo>
                      <a:cubicBezTo>
                        <a:pt x="1530" y="920"/>
                        <a:pt x="1674" y="988"/>
                        <a:pt x="1832" y="988"/>
                      </a:cubicBezTo>
                      <a:cubicBezTo>
                        <a:pt x="1845" y="988"/>
                        <a:pt x="1858" y="987"/>
                        <a:pt x="1871" y="987"/>
                      </a:cubicBezTo>
                      <a:cubicBezTo>
                        <a:pt x="1982" y="979"/>
                        <a:pt x="2080" y="940"/>
                        <a:pt x="2163" y="881"/>
                      </a:cubicBezTo>
                      <a:cubicBezTo>
                        <a:pt x="2233" y="925"/>
                        <a:pt x="2316" y="950"/>
                        <a:pt x="2401" y="950"/>
                      </a:cubicBezTo>
                      <a:cubicBezTo>
                        <a:pt x="2441" y="950"/>
                        <a:pt x="2482" y="945"/>
                        <a:pt x="2522" y="933"/>
                      </a:cubicBezTo>
                      <a:cubicBezTo>
                        <a:pt x="2761" y="864"/>
                        <a:pt x="2899" y="618"/>
                        <a:pt x="2831" y="380"/>
                      </a:cubicBezTo>
                      <a:cubicBezTo>
                        <a:pt x="2824" y="358"/>
                        <a:pt x="2817" y="338"/>
                        <a:pt x="2808" y="317"/>
                      </a:cubicBezTo>
                      <a:cubicBezTo>
                        <a:pt x="2808" y="532"/>
                        <a:pt x="2665" y="730"/>
                        <a:pt x="2447" y="792"/>
                      </a:cubicBezTo>
                      <a:cubicBezTo>
                        <a:pt x="2402" y="805"/>
                        <a:pt x="2357" y="811"/>
                        <a:pt x="2312" y="811"/>
                      </a:cubicBezTo>
                      <a:cubicBezTo>
                        <a:pt x="2289" y="811"/>
                        <a:pt x="2267" y="809"/>
                        <a:pt x="2244" y="806"/>
                      </a:cubicBezTo>
                      <a:cubicBezTo>
                        <a:pt x="2346" y="697"/>
                        <a:pt x="2404" y="549"/>
                        <a:pt x="2394" y="389"/>
                      </a:cubicBezTo>
                      <a:cubicBezTo>
                        <a:pt x="2393" y="360"/>
                        <a:pt x="2388" y="333"/>
                        <a:pt x="2383" y="305"/>
                      </a:cubicBezTo>
                      <a:lnTo>
                        <a:pt x="2383" y="305"/>
                      </a:lnTo>
                      <a:cubicBezTo>
                        <a:pt x="2384" y="672"/>
                        <a:pt x="2100" y="814"/>
                        <a:pt x="1815" y="833"/>
                      </a:cubicBezTo>
                      <a:cubicBezTo>
                        <a:pt x="1804" y="834"/>
                        <a:pt x="1793" y="834"/>
                        <a:pt x="1782" y="834"/>
                      </a:cubicBezTo>
                      <a:cubicBezTo>
                        <a:pt x="1680" y="834"/>
                        <a:pt x="1583" y="800"/>
                        <a:pt x="1497" y="748"/>
                      </a:cubicBezTo>
                      <a:cubicBezTo>
                        <a:pt x="1659" y="580"/>
                        <a:pt x="1729" y="335"/>
                        <a:pt x="1661" y="95"/>
                      </a:cubicBezTo>
                      <a:cubicBezTo>
                        <a:pt x="1652" y="62"/>
                        <a:pt x="1641" y="30"/>
                        <a:pt x="162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810" name="Google Shape;6810;p222"/>
              <p:cNvGrpSpPr/>
              <p:nvPr/>
            </p:nvGrpSpPr>
            <p:grpSpPr>
              <a:xfrm>
                <a:off x="4376600" y="4524910"/>
                <a:ext cx="2947025" cy="623175"/>
                <a:chOff x="1678875" y="1965850"/>
                <a:chExt cx="2947025" cy="623175"/>
              </a:xfrm>
            </p:grpSpPr>
            <p:sp>
              <p:nvSpPr>
                <p:cNvPr id="6811" name="Google Shape;6811;p222"/>
                <p:cNvSpPr/>
                <p:nvPr/>
              </p:nvSpPr>
              <p:spPr>
                <a:xfrm>
                  <a:off x="1921925" y="2124875"/>
                  <a:ext cx="805950" cy="55625"/>
                </a:xfrm>
                <a:custGeom>
                  <a:avLst/>
                  <a:gdLst/>
                  <a:ahLst/>
                  <a:cxnLst/>
                  <a:rect l="l" t="t" r="r" b="b"/>
                  <a:pathLst>
                    <a:path w="32238" h="2225" extrusionOk="0">
                      <a:moveTo>
                        <a:pt x="16118" y="1"/>
                      </a:moveTo>
                      <a:cubicBezTo>
                        <a:pt x="7217" y="1"/>
                        <a:pt x="1" y="498"/>
                        <a:pt x="1" y="1113"/>
                      </a:cubicBezTo>
                      <a:cubicBezTo>
                        <a:pt x="1" y="1726"/>
                        <a:pt x="7217" y="2225"/>
                        <a:pt x="16118" y="2225"/>
                      </a:cubicBezTo>
                      <a:cubicBezTo>
                        <a:pt x="25021" y="2225"/>
                        <a:pt x="32237" y="1727"/>
                        <a:pt x="32237" y="1113"/>
                      </a:cubicBezTo>
                      <a:cubicBezTo>
                        <a:pt x="32237" y="498"/>
                        <a:pt x="25021" y="1"/>
                        <a:pt x="161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2" name="Google Shape;6812;p222"/>
                <p:cNvSpPr/>
                <p:nvPr/>
              </p:nvSpPr>
              <p:spPr>
                <a:xfrm>
                  <a:off x="1786400" y="2072450"/>
                  <a:ext cx="805925" cy="55625"/>
                </a:xfrm>
                <a:custGeom>
                  <a:avLst/>
                  <a:gdLst/>
                  <a:ahLst/>
                  <a:cxnLst/>
                  <a:rect l="l" t="t" r="r" b="b"/>
                  <a:pathLst>
                    <a:path w="32237" h="2225" extrusionOk="0">
                      <a:moveTo>
                        <a:pt x="16118" y="1"/>
                      </a:moveTo>
                      <a:cubicBezTo>
                        <a:pt x="11843" y="1"/>
                        <a:pt x="7744" y="118"/>
                        <a:pt x="4721" y="327"/>
                      </a:cubicBezTo>
                      <a:cubicBezTo>
                        <a:pt x="1698" y="535"/>
                        <a:pt x="0" y="818"/>
                        <a:pt x="0" y="1113"/>
                      </a:cubicBezTo>
                      <a:cubicBezTo>
                        <a:pt x="0" y="1408"/>
                        <a:pt x="1698" y="1691"/>
                        <a:pt x="4721" y="1899"/>
                      </a:cubicBezTo>
                      <a:cubicBezTo>
                        <a:pt x="7744" y="2108"/>
                        <a:pt x="11843" y="2225"/>
                        <a:pt x="16118" y="2225"/>
                      </a:cubicBezTo>
                      <a:cubicBezTo>
                        <a:pt x="20393" y="2225"/>
                        <a:pt x="24493" y="2108"/>
                        <a:pt x="27515" y="1899"/>
                      </a:cubicBezTo>
                      <a:cubicBezTo>
                        <a:pt x="30539" y="1691"/>
                        <a:pt x="32237" y="1408"/>
                        <a:pt x="32237" y="1113"/>
                      </a:cubicBezTo>
                      <a:cubicBezTo>
                        <a:pt x="32237" y="818"/>
                        <a:pt x="30539" y="535"/>
                        <a:pt x="27515" y="327"/>
                      </a:cubicBezTo>
                      <a:cubicBezTo>
                        <a:pt x="24493" y="118"/>
                        <a:pt x="20393" y="1"/>
                        <a:pt x="161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3" name="Google Shape;6813;p222"/>
                <p:cNvSpPr/>
                <p:nvPr/>
              </p:nvSpPr>
              <p:spPr>
                <a:xfrm>
                  <a:off x="1935625" y="2016825"/>
                  <a:ext cx="805950" cy="55625"/>
                </a:xfrm>
                <a:custGeom>
                  <a:avLst/>
                  <a:gdLst/>
                  <a:ahLst/>
                  <a:cxnLst/>
                  <a:rect l="l" t="t" r="r" b="b"/>
                  <a:pathLst>
                    <a:path w="32238" h="2225" extrusionOk="0">
                      <a:moveTo>
                        <a:pt x="16119" y="1"/>
                      </a:moveTo>
                      <a:cubicBezTo>
                        <a:pt x="11844" y="1"/>
                        <a:pt x="7745" y="118"/>
                        <a:pt x="4721" y="327"/>
                      </a:cubicBezTo>
                      <a:cubicBezTo>
                        <a:pt x="1699" y="535"/>
                        <a:pt x="1" y="818"/>
                        <a:pt x="1" y="1113"/>
                      </a:cubicBezTo>
                      <a:cubicBezTo>
                        <a:pt x="1" y="1408"/>
                        <a:pt x="1699" y="1690"/>
                        <a:pt x="4721" y="1899"/>
                      </a:cubicBezTo>
                      <a:cubicBezTo>
                        <a:pt x="7745" y="2107"/>
                        <a:pt x="11844" y="2225"/>
                        <a:pt x="16119" y="2225"/>
                      </a:cubicBezTo>
                      <a:cubicBezTo>
                        <a:pt x="20393" y="2225"/>
                        <a:pt x="24494" y="2107"/>
                        <a:pt x="27516" y="1899"/>
                      </a:cubicBezTo>
                      <a:cubicBezTo>
                        <a:pt x="30539" y="1690"/>
                        <a:pt x="32237" y="1408"/>
                        <a:pt x="32237" y="1113"/>
                      </a:cubicBezTo>
                      <a:cubicBezTo>
                        <a:pt x="32237" y="818"/>
                        <a:pt x="30539" y="535"/>
                        <a:pt x="27516" y="327"/>
                      </a:cubicBezTo>
                      <a:cubicBezTo>
                        <a:pt x="24494" y="118"/>
                        <a:pt x="20393" y="1"/>
                        <a:pt x="1611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4" name="Google Shape;6814;p222"/>
                <p:cNvSpPr/>
                <p:nvPr/>
              </p:nvSpPr>
              <p:spPr>
                <a:xfrm>
                  <a:off x="1846100" y="1965850"/>
                  <a:ext cx="805925" cy="55625"/>
                </a:xfrm>
                <a:custGeom>
                  <a:avLst/>
                  <a:gdLst/>
                  <a:ahLst/>
                  <a:cxnLst/>
                  <a:rect l="l" t="t" r="r" b="b"/>
                  <a:pathLst>
                    <a:path w="32237" h="2225" extrusionOk="0">
                      <a:moveTo>
                        <a:pt x="16118" y="0"/>
                      </a:moveTo>
                      <a:cubicBezTo>
                        <a:pt x="11843" y="0"/>
                        <a:pt x="7744" y="117"/>
                        <a:pt x="4721" y="326"/>
                      </a:cubicBezTo>
                      <a:cubicBezTo>
                        <a:pt x="1698" y="534"/>
                        <a:pt x="0" y="817"/>
                        <a:pt x="0" y="1112"/>
                      </a:cubicBezTo>
                      <a:cubicBezTo>
                        <a:pt x="0" y="1407"/>
                        <a:pt x="1698" y="1689"/>
                        <a:pt x="4721" y="1898"/>
                      </a:cubicBezTo>
                      <a:cubicBezTo>
                        <a:pt x="7744" y="2106"/>
                        <a:pt x="11843" y="2224"/>
                        <a:pt x="16118" y="2224"/>
                      </a:cubicBezTo>
                      <a:cubicBezTo>
                        <a:pt x="20392" y="2224"/>
                        <a:pt x="24493" y="2106"/>
                        <a:pt x="27515" y="1898"/>
                      </a:cubicBezTo>
                      <a:cubicBezTo>
                        <a:pt x="30538" y="1689"/>
                        <a:pt x="32237" y="1407"/>
                        <a:pt x="32237" y="1112"/>
                      </a:cubicBezTo>
                      <a:cubicBezTo>
                        <a:pt x="32237" y="817"/>
                        <a:pt x="30538" y="534"/>
                        <a:pt x="27515" y="326"/>
                      </a:cubicBezTo>
                      <a:cubicBezTo>
                        <a:pt x="24493" y="117"/>
                        <a:pt x="20392" y="0"/>
                        <a:pt x="16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5" name="Google Shape;6815;p222"/>
                <p:cNvSpPr/>
                <p:nvPr/>
              </p:nvSpPr>
              <p:spPr>
                <a:xfrm>
                  <a:off x="1747100" y="2185175"/>
                  <a:ext cx="805925" cy="55600"/>
                </a:xfrm>
                <a:custGeom>
                  <a:avLst/>
                  <a:gdLst/>
                  <a:ahLst/>
                  <a:cxnLst/>
                  <a:rect l="l" t="t" r="r" b="b"/>
                  <a:pathLst>
                    <a:path w="32237" h="2224" extrusionOk="0">
                      <a:moveTo>
                        <a:pt x="16118" y="0"/>
                      </a:moveTo>
                      <a:cubicBezTo>
                        <a:pt x="11843" y="0"/>
                        <a:pt x="7744" y="117"/>
                        <a:pt x="4721" y="326"/>
                      </a:cubicBezTo>
                      <a:cubicBezTo>
                        <a:pt x="1698" y="534"/>
                        <a:pt x="0" y="817"/>
                        <a:pt x="0" y="1112"/>
                      </a:cubicBezTo>
                      <a:cubicBezTo>
                        <a:pt x="0" y="1407"/>
                        <a:pt x="1698" y="1689"/>
                        <a:pt x="4721" y="1898"/>
                      </a:cubicBezTo>
                      <a:cubicBezTo>
                        <a:pt x="7744" y="2106"/>
                        <a:pt x="11843" y="2224"/>
                        <a:pt x="16118" y="2224"/>
                      </a:cubicBezTo>
                      <a:cubicBezTo>
                        <a:pt x="20394" y="2224"/>
                        <a:pt x="24493" y="2106"/>
                        <a:pt x="27516" y="1898"/>
                      </a:cubicBezTo>
                      <a:cubicBezTo>
                        <a:pt x="30538" y="1689"/>
                        <a:pt x="32237" y="1407"/>
                        <a:pt x="32237" y="1112"/>
                      </a:cubicBezTo>
                      <a:cubicBezTo>
                        <a:pt x="32237" y="817"/>
                        <a:pt x="30538" y="534"/>
                        <a:pt x="27516" y="326"/>
                      </a:cubicBezTo>
                      <a:cubicBezTo>
                        <a:pt x="24493" y="117"/>
                        <a:pt x="20394" y="0"/>
                        <a:pt x="16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6" name="Google Shape;6816;p222"/>
                <p:cNvSpPr/>
                <p:nvPr/>
              </p:nvSpPr>
              <p:spPr>
                <a:xfrm>
                  <a:off x="2069025" y="2240750"/>
                  <a:ext cx="537300" cy="37100"/>
                </a:xfrm>
                <a:custGeom>
                  <a:avLst/>
                  <a:gdLst/>
                  <a:ahLst/>
                  <a:cxnLst/>
                  <a:rect l="l" t="t" r="r" b="b"/>
                  <a:pathLst>
                    <a:path w="21492" h="1484" extrusionOk="0">
                      <a:moveTo>
                        <a:pt x="10746" y="1"/>
                      </a:moveTo>
                      <a:cubicBezTo>
                        <a:pt x="4811" y="1"/>
                        <a:pt x="0" y="333"/>
                        <a:pt x="0" y="743"/>
                      </a:cubicBezTo>
                      <a:cubicBezTo>
                        <a:pt x="0" y="1153"/>
                        <a:pt x="4812" y="1484"/>
                        <a:pt x="10746" y="1484"/>
                      </a:cubicBezTo>
                      <a:cubicBezTo>
                        <a:pt x="16681" y="1484"/>
                        <a:pt x="21491" y="1153"/>
                        <a:pt x="21491" y="743"/>
                      </a:cubicBezTo>
                      <a:cubicBezTo>
                        <a:pt x="21491" y="333"/>
                        <a:pt x="16681" y="1"/>
                        <a:pt x="1074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7" name="Google Shape;6817;p222"/>
                <p:cNvSpPr/>
                <p:nvPr/>
              </p:nvSpPr>
              <p:spPr>
                <a:xfrm>
                  <a:off x="3210550" y="2403000"/>
                  <a:ext cx="537300" cy="37125"/>
                </a:xfrm>
                <a:custGeom>
                  <a:avLst/>
                  <a:gdLst/>
                  <a:ahLst/>
                  <a:cxnLst/>
                  <a:rect l="l" t="t" r="r" b="b"/>
                  <a:pathLst>
                    <a:path w="21492" h="1485" extrusionOk="0">
                      <a:moveTo>
                        <a:pt x="10746" y="0"/>
                      </a:moveTo>
                      <a:cubicBezTo>
                        <a:pt x="4811" y="0"/>
                        <a:pt x="0" y="332"/>
                        <a:pt x="0" y="742"/>
                      </a:cubicBezTo>
                      <a:cubicBezTo>
                        <a:pt x="0" y="1152"/>
                        <a:pt x="4812" y="1484"/>
                        <a:pt x="10746" y="1484"/>
                      </a:cubicBezTo>
                      <a:cubicBezTo>
                        <a:pt x="16681" y="1484"/>
                        <a:pt x="21491" y="1152"/>
                        <a:pt x="21491" y="742"/>
                      </a:cubicBezTo>
                      <a:cubicBezTo>
                        <a:pt x="21491" y="332"/>
                        <a:pt x="16681" y="0"/>
                        <a:pt x="10746"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8" name="Google Shape;6818;p222"/>
                <p:cNvSpPr/>
                <p:nvPr/>
              </p:nvSpPr>
              <p:spPr>
                <a:xfrm>
                  <a:off x="1836625" y="2287100"/>
                  <a:ext cx="537300" cy="37100"/>
                </a:xfrm>
                <a:custGeom>
                  <a:avLst/>
                  <a:gdLst/>
                  <a:ahLst/>
                  <a:cxnLst/>
                  <a:rect l="l" t="t" r="r" b="b"/>
                  <a:pathLst>
                    <a:path w="21492" h="1484" extrusionOk="0">
                      <a:moveTo>
                        <a:pt x="10746" y="1"/>
                      </a:moveTo>
                      <a:cubicBezTo>
                        <a:pt x="4812" y="1"/>
                        <a:pt x="1" y="332"/>
                        <a:pt x="1" y="742"/>
                      </a:cubicBezTo>
                      <a:cubicBezTo>
                        <a:pt x="1" y="1152"/>
                        <a:pt x="4812" y="1484"/>
                        <a:pt x="10746" y="1484"/>
                      </a:cubicBezTo>
                      <a:cubicBezTo>
                        <a:pt x="16681" y="1484"/>
                        <a:pt x="21492" y="1152"/>
                        <a:pt x="21492" y="742"/>
                      </a:cubicBezTo>
                      <a:cubicBezTo>
                        <a:pt x="21492" y="334"/>
                        <a:pt x="16681" y="1"/>
                        <a:pt x="1074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19" name="Google Shape;6819;p222"/>
                <p:cNvSpPr/>
                <p:nvPr/>
              </p:nvSpPr>
              <p:spPr>
                <a:xfrm>
                  <a:off x="2570075" y="2287125"/>
                  <a:ext cx="268650" cy="18525"/>
                </a:xfrm>
                <a:custGeom>
                  <a:avLst/>
                  <a:gdLst/>
                  <a:ahLst/>
                  <a:cxnLst/>
                  <a:rect l="l" t="t" r="r" b="b"/>
                  <a:pathLst>
                    <a:path w="10746" h="741" extrusionOk="0">
                      <a:moveTo>
                        <a:pt x="5401" y="1"/>
                      </a:moveTo>
                      <a:cubicBezTo>
                        <a:pt x="5392" y="1"/>
                        <a:pt x="5383" y="1"/>
                        <a:pt x="5373" y="1"/>
                      </a:cubicBezTo>
                      <a:cubicBezTo>
                        <a:pt x="2407" y="1"/>
                        <a:pt x="0" y="166"/>
                        <a:pt x="0" y="371"/>
                      </a:cubicBezTo>
                      <a:cubicBezTo>
                        <a:pt x="0" y="575"/>
                        <a:pt x="2407" y="741"/>
                        <a:pt x="5373" y="741"/>
                      </a:cubicBezTo>
                      <a:cubicBezTo>
                        <a:pt x="8340" y="741"/>
                        <a:pt x="10746" y="576"/>
                        <a:pt x="10746" y="371"/>
                      </a:cubicBezTo>
                      <a:cubicBezTo>
                        <a:pt x="10746" y="167"/>
                        <a:pt x="8355" y="1"/>
                        <a:pt x="5401"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0" name="Google Shape;6820;p222"/>
                <p:cNvSpPr/>
                <p:nvPr/>
              </p:nvSpPr>
              <p:spPr>
                <a:xfrm>
                  <a:off x="4357250" y="2467300"/>
                  <a:ext cx="268650" cy="18550"/>
                </a:xfrm>
                <a:custGeom>
                  <a:avLst/>
                  <a:gdLst/>
                  <a:ahLst/>
                  <a:cxnLst/>
                  <a:rect l="l" t="t" r="r" b="b"/>
                  <a:pathLst>
                    <a:path w="10746" h="742" extrusionOk="0">
                      <a:moveTo>
                        <a:pt x="5401" y="1"/>
                      </a:moveTo>
                      <a:cubicBezTo>
                        <a:pt x="5392" y="1"/>
                        <a:pt x="5383" y="1"/>
                        <a:pt x="5373" y="1"/>
                      </a:cubicBezTo>
                      <a:cubicBezTo>
                        <a:pt x="2406" y="1"/>
                        <a:pt x="0" y="167"/>
                        <a:pt x="0" y="372"/>
                      </a:cubicBezTo>
                      <a:cubicBezTo>
                        <a:pt x="0" y="575"/>
                        <a:pt x="2406" y="742"/>
                        <a:pt x="5373" y="742"/>
                      </a:cubicBezTo>
                      <a:cubicBezTo>
                        <a:pt x="8340" y="742"/>
                        <a:pt x="10746" y="577"/>
                        <a:pt x="10746" y="372"/>
                      </a:cubicBezTo>
                      <a:cubicBezTo>
                        <a:pt x="10746" y="167"/>
                        <a:pt x="8356" y="1"/>
                        <a:pt x="5401"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1" name="Google Shape;6821;p222"/>
                <p:cNvSpPr/>
                <p:nvPr/>
              </p:nvSpPr>
              <p:spPr>
                <a:xfrm>
                  <a:off x="3192350" y="2570500"/>
                  <a:ext cx="268675" cy="18525"/>
                </a:xfrm>
                <a:custGeom>
                  <a:avLst/>
                  <a:gdLst/>
                  <a:ahLst/>
                  <a:cxnLst/>
                  <a:rect l="l" t="t" r="r" b="b"/>
                  <a:pathLst>
                    <a:path w="10747" h="741" extrusionOk="0">
                      <a:moveTo>
                        <a:pt x="5373" y="1"/>
                      </a:moveTo>
                      <a:cubicBezTo>
                        <a:pt x="2406" y="1"/>
                        <a:pt x="1" y="166"/>
                        <a:pt x="1" y="371"/>
                      </a:cubicBezTo>
                      <a:cubicBezTo>
                        <a:pt x="1" y="575"/>
                        <a:pt x="2406" y="741"/>
                        <a:pt x="5373" y="741"/>
                      </a:cubicBezTo>
                      <a:cubicBezTo>
                        <a:pt x="8340" y="741"/>
                        <a:pt x="10746" y="576"/>
                        <a:pt x="10746" y="371"/>
                      </a:cubicBezTo>
                      <a:cubicBezTo>
                        <a:pt x="10746" y="166"/>
                        <a:pt x="8340" y="1"/>
                        <a:pt x="5373"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2" name="Google Shape;6822;p222"/>
                <p:cNvSpPr/>
                <p:nvPr/>
              </p:nvSpPr>
              <p:spPr>
                <a:xfrm>
                  <a:off x="2630700" y="2095650"/>
                  <a:ext cx="196150" cy="13550"/>
                </a:xfrm>
                <a:custGeom>
                  <a:avLst/>
                  <a:gdLst/>
                  <a:ahLst/>
                  <a:cxnLst/>
                  <a:rect l="l" t="t" r="r" b="b"/>
                  <a:pathLst>
                    <a:path w="7846" h="542" extrusionOk="0">
                      <a:moveTo>
                        <a:pt x="3950" y="0"/>
                      </a:moveTo>
                      <a:cubicBezTo>
                        <a:pt x="3941" y="0"/>
                        <a:pt x="3932" y="0"/>
                        <a:pt x="3923" y="0"/>
                      </a:cubicBezTo>
                      <a:cubicBezTo>
                        <a:pt x="1757" y="0"/>
                        <a:pt x="1" y="121"/>
                        <a:pt x="1" y="271"/>
                      </a:cubicBezTo>
                      <a:cubicBezTo>
                        <a:pt x="1" y="419"/>
                        <a:pt x="1757" y="541"/>
                        <a:pt x="3923" y="541"/>
                      </a:cubicBezTo>
                      <a:cubicBezTo>
                        <a:pt x="6090" y="541"/>
                        <a:pt x="7845" y="420"/>
                        <a:pt x="7845" y="271"/>
                      </a:cubicBezTo>
                      <a:cubicBezTo>
                        <a:pt x="7845" y="122"/>
                        <a:pt x="6104" y="0"/>
                        <a:pt x="3950"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3" name="Google Shape;6823;p222"/>
                <p:cNvSpPr/>
                <p:nvPr/>
              </p:nvSpPr>
              <p:spPr>
                <a:xfrm>
                  <a:off x="2463450" y="2319550"/>
                  <a:ext cx="134375" cy="9300"/>
                </a:xfrm>
                <a:custGeom>
                  <a:avLst/>
                  <a:gdLst/>
                  <a:ahLst/>
                  <a:cxnLst/>
                  <a:rect l="l" t="t" r="r" b="b"/>
                  <a:pathLst>
                    <a:path w="5375" h="372" extrusionOk="0">
                      <a:moveTo>
                        <a:pt x="2687" y="0"/>
                      </a:moveTo>
                      <a:cubicBezTo>
                        <a:pt x="1204" y="0"/>
                        <a:pt x="1" y="83"/>
                        <a:pt x="1" y="186"/>
                      </a:cubicBezTo>
                      <a:cubicBezTo>
                        <a:pt x="1" y="288"/>
                        <a:pt x="1204" y="371"/>
                        <a:pt x="2687" y="371"/>
                      </a:cubicBezTo>
                      <a:cubicBezTo>
                        <a:pt x="4171" y="371"/>
                        <a:pt x="5374" y="288"/>
                        <a:pt x="5374" y="186"/>
                      </a:cubicBezTo>
                      <a:cubicBezTo>
                        <a:pt x="5374" y="83"/>
                        <a:pt x="4171" y="1"/>
                        <a:pt x="2687"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4" name="Google Shape;6824;p222"/>
                <p:cNvSpPr/>
                <p:nvPr/>
              </p:nvSpPr>
              <p:spPr>
                <a:xfrm>
                  <a:off x="2284375" y="2328825"/>
                  <a:ext cx="134350" cy="9325"/>
                </a:xfrm>
                <a:custGeom>
                  <a:avLst/>
                  <a:gdLst/>
                  <a:ahLst/>
                  <a:cxnLst/>
                  <a:rect l="l" t="t" r="r" b="b"/>
                  <a:pathLst>
                    <a:path w="5374" h="373" extrusionOk="0">
                      <a:moveTo>
                        <a:pt x="2686" y="0"/>
                      </a:moveTo>
                      <a:cubicBezTo>
                        <a:pt x="1203" y="0"/>
                        <a:pt x="0" y="83"/>
                        <a:pt x="0" y="187"/>
                      </a:cubicBezTo>
                      <a:cubicBezTo>
                        <a:pt x="0" y="289"/>
                        <a:pt x="1203" y="372"/>
                        <a:pt x="2686" y="372"/>
                      </a:cubicBezTo>
                      <a:cubicBezTo>
                        <a:pt x="4170" y="372"/>
                        <a:pt x="5373" y="289"/>
                        <a:pt x="5373" y="187"/>
                      </a:cubicBezTo>
                      <a:cubicBezTo>
                        <a:pt x="5373" y="83"/>
                        <a:pt x="4170" y="0"/>
                        <a:pt x="2686"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5" name="Google Shape;6825;p222"/>
                <p:cNvSpPr/>
                <p:nvPr/>
              </p:nvSpPr>
              <p:spPr>
                <a:xfrm>
                  <a:off x="2689450" y="2338100"/>
                  <a:ext cx="134375" cy="9300"/>
                </a:xfrm>
                <a:custGeom>
                  <a:avLst/>
                  <a:gdLst/>
                  <a:ahLst/>
                  <a:cxnLst/>
                  <a:rect l="l" t="t" r="r" b="b"/>
                  <a:pathLst>
                    <a:path w="5375" h="372" extrusionOk="0">
                      <a:moveTo>
                        <a:pt x="2688" y="0"/>
                      </a:moveTo>
                      <a:cubicBezTo>
                        <a:pt x="1204" y="0"/>
                        <a:pt x="1" y="83"/>
                        <a:pt x="1" y="186"/>
                      </a:cubicBezTo>
                      <a:cubicBezTo>
                        <a:pt x="1" y="288"/>
                        <a:pt x="1204" y="371"/>
                        <a:pt x="2688" y="371"/>
                      </a:cubicBezTo>
                      <a:cubicBezTo>
                        <a:pt x="4171" y="371"/>
                        <a:pt x="5374" y="288"/>
                        <a:pt x="5374" y="186"/>
                      </a:cubicBezTo>
                      <a:cubicBezTo>
                        <a:pt x="5374" y="83"/>
                        <a:pt x="4171" y="0"/>
                        <a:pt x="268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6" name="Google Shape;6826;p222"/>
                <p:cNvSpPr/>
                <p:nvPr/>
              </p:nvSpPr>
              <p:spPr>
                <a:xfrm>
                  <a:off x="3522375" y="2534050"/>
                  <a:ext cx="134325" cy="9325"/>
                </a:xfrm>
                <a:custGeom>
                  <a:avLst/>
                  <a:gdLst/>
                  <a:ahLst/>
                  <a:cxnLst/>
                  <a:rect l="l" t="t" r="r" b="b"/>
                  <a:pathLst>
                    <a:path w="5373" h="373" extrusionOk="0">
                      <a:moveTo>
                        <a:pt x="2687" y="0"/>
                      </a:moveTo>
                      <a:cubicBezTo>
                        <a:pt x="1204" y="0"/>
                        <a:pt x="1" y="83"/>
                        <a:pt x="1" y="186"/>
                      </a:cubicBezTo>
                      <a:cubicBezTo>
                        <a:pt x="1" y="289"/>
                        <a:pt x="1204" y="372"/>
                        <a:pt x="2687" y="372"/>
                      </a:cubicBezTo>
                      <a:cubicBezTo>
                        <a:pt x="4171" y="372"/>
                        <a:pt x="5373" y="289"/>
                        <a:pt x="5373" y="186"/>
                      </a:cubicBezTo>
                      <a:cubicBezTo>
                        <a:pt x="5373" y="83"/>
                        <a:pt x="4171" y="0"/>
                        <a:pt x="2687"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7" name="Google Shape;6827;p222"/>
                <p:cNvSpPr/>
                <p:nvPr/>
              </p:nvSpPr>
              <p:spPr>
                <a:xfrm>
                  <a:off x="2390975" y="2542025"/>
                  <a:ext cx="134350" cy="9325"/>
                </a:xfrm>
                <a:custGeom>
                  <a:avLst/>
                  <a:gdLst/>
                  <a:ahLst/>
                  <a:cxnLst/>
                  <a:rect l="l" t="t" r="r" b="b"/>
                  <a:pathLst>
                    <a:path w="5374" h="373" extrusionOk="0">
                      <a:moveTo>
                        <a:pt x="2687" y="0"/>
                      </a:moveTo>
                      <a:cubicBezTo>
                        <a:pt x="1204" y="0"/>
                        <a:pt x="1" y="84"/>
                        <a:pt x="1" y="187"/>
                      </a:cubicBezTo>
                      <a:cubicBezTo>
                        <a:pt x="1" y="289"/>
                        <a:pt x="1204" y="372"/>
                        <a:pt x="2687" y="372"/>
                      </a:cubicBezTo>
                      <a:cubicBezTo>
                        <a:pt x="4171" y="372"/>
                        <a:pt x="5374" y="289"/>
                        <a:pt x="5374" y="187"/>
                      </a:cubicBezTo>
                      <a:cubicBezTo>
                        <a:pt x="5374" y="84"/>
                        <a:pt x="4171" y="0"/>
                        <a:pt x="2687"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8" name="Google Shape;6828;p222"/>
                <p:cNvSpPr/>
                <p:nvPr/>
              </p:nvSpPr>
              <p:spPr>
                <a:xfrm>
                  <a:off x="2604200" y="2421525"/>
                  <a:ext cx="134325" cy="9300"/>
                </a:xfrm>
                <a:custGeom>
                  <a:avLst/>
                  <a:gdLst/>
                  <a:ahLst/>
                  <a:cxnLst/>
                  <a:rect l="l" t="t" r="r" b="b"/>
                  <a:pathLst>
                    <a:path w="5373" h="372" extrusionOk="0">
                      <a:moveTo>
                        <a:pt x="2686" y="0"/>
                      </a:moveTo>
                      <a:cubicBezTo>
                        <a:pt x="1202" y="0"/>
                        <a:pt x="0" y="83"/>
                        <a:pt x="0" y="186"/>
                      </a:cubicBezTo>
                      <a:cubicBezTo>
                        <a:pt x="0" y="288"/>
                        <a:pt x="1202" y="371"/>
                        <a:pt x="2686" y="371"/>
                      </a:cubicBezTo>
                      <a:cubicBezTo>
                        <a:pt x="4169" y="371"/>
                        <a:pt x="5372" y="288"/>
                        <a:pt x="5372" y="186"/>
                      </a:cubicBezTo>
                      <a:cubicBezTo>
                        <a:pt x="5372" y="83"/>
                        <a:pt x="4169" y="1"/>
                        <a:pt x="2686"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29" name="Google Shape;6829;p222"/>
                <p:cNvSpPr/>
                <p:nvPr/>
              </p:nvSpPr>
              <p:spPr>
                <a:xfrm>
                  <a:off x="3163650" y="2333425"/>
                  <a:ext cx="134325" cy="9325"/>
                </a:xfrm>
                <a:custGeom>
                  <a:avLst/>
                  <a:gdLst/>
                  <a:ahLst/>
                  <a:cxnLst/>
                  <a:rect l="l" t="t" r="r" b="b"/>
                  <a:pathLst>
                    <a:path w="5373" h="373" extrusionOk="0">
                      <a:moveTo>
                        <a:pt x="2687" y="1"/>
                      </a:moveTo>
                      <a:cubicBezTo>
                        <a:pt x="1203" y="1"/>
                        <a:pt x="1" y="84"/>
                        <a:pt x="1" y="187"/>
                      </a:cubicBezTo>
                      <a:cubicBezTo>
                        <a:pt x="1" y="290"/>
                        <a:pt x="1203" y="373"/>
                        <a:pt x="2687" y="373"/>
                      </a:cubicBezTo>
                      <a:cubicBezTo>
                        <a:pt x="4171" y="373"/>
                        <a:pt x="5373" y="290"/>
                        <a:pt x="5373" y="187"/>
                      </a:cubicBezTo>
                      <a:cubicBezTo>
                        <a:pt x="5373" y="84"/>
                        <a:pt x="4171" y="1"/>
                        <a:pt x="2687"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0" name="Google Shape;6830;p222"/>
                <p:cNvSpPr/>
                <p:nvPr/>
              </p:nvSpPr>
              <p:spPr>
                <a:xfrm>
                  <a:off x="1751375" y="2259300"/>
                  <a:ext cx="134350" cy="9300"/>
                </a:xfrm>
                <a:custGeom>
                  <a:avLst/>
                  <a:gdLst/>
                  <a:ahLst/>
                  <a:cxnLst/>
                  <a:rect l="l" t="t" r="r" b="b"/>
                  <a:pathLst>
                    <a:path w="5374" h="372" extrusionOk="0">
                      <a:moveTo>
                        <a:pt x="2687" y="1"/>
                      </a:moveTo>
                      <a:cubicBezTo>
                        <a:pt x="1203" y="1"/>
                        <a:pt x="0" y="84"/>
                        <a:pt x="0" y="186"/>
                      </a:cubicBezTo>
                      <a:cubicBezTo>
                        <a:pt x="0" y="289"/>
                        <a:pt x="1203" y="372"/>
                        <a:pt x="2687" y="372"/>
                      </a:cubicBezTo>
                      <a:cubicBezTo>
                        <a:pt x="4170" y="372"/>
                        <a:pt x="5374" y="289"/>
                        <a:pt x="5374" y="186"/>
                      </a:cubicBezTo>
                      <a:cubicBezTo>
                        <a:pt x="5374" y="84"/>
                        <a:pt x="4170" y="1"/>
                        <a:pt x="2687"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1" name="Google Shape;6831;p222"/>
                <p:cNvSpPr/>
                <p:nvPr/>
              </p:nvSpPr>
              <p:spPr>
                <a:xfrm>
                  <a:off x="1991075" y="2480350"/>
                  <a:ext cx="537300" cy="37125"/>
                </a:xfrm>
                <a:custGeom>
                  <a:avLst/>
                  <a:gdLst/>
                  <a:ahLst/>
                  <a:cxnLst/>
                  <a:rect l="l" t="t" r="r" b="b"/>
                  <a:pathLst>
                    <a:path w="21492" h="1485" extrusionOk="0">
                      <a:moveTo>
                        <a:pt x="10746" y="0"/>
                      </a:moveTo>
                      <a:cubicBezTo>
                        <a:pt x="7896" y="0"/>
                        <a:pt x="5163" y="78"/>
                        <a:pt x="3147" y="218"/>
                      </a:cubicBezTo>
                      <a:cubicBezTo>
                        <a:pt x="1132" y="357"/>
                        <a:pt x="1" y="546"/>
                        <a:pt x="1" y="742"/>
                      </a:cubicBezTo>
                      <a:cubicBezTo>
                        <a:pt x="1" y="939"/>
                        <a:pt x="1132" y="1128"/>
                        <a:pt x="3147" y="1267"/>
                      </a:cubicBezTo>
                      <a:cubicBezTo>
                        <a:pt x="5163" y="1405"/>
                        <a:pt x="7896" y="1484"/>
                        <a:pt x="10746" y="1484"/>
                      </a:cubicBezTo>
                      <a:cubicBezTo>
                        <a:pt x="13595" y="1484"/>
                        <a:pt x="16329" y="1405"/>
                        <a:pt x="18344" y="1267"/>
                      </a:cubicBezTo>
                      <a:cubicBezTo>
                        <a:pt x="20359" y="1128"/>
                        <a:pt x="21492" y="939"/>
                        <a:pt x="21492" y="742"/>
                      </a:cubicBezTo>
                      <a:cubicBezTo>
                        <a:pt x="21492" y="546"/>
                        <a:pt x="20359" y="357"/>
                        <a:pt x="18344" y="218"/>
                      </a:cubicBezTo>
                      <a:cubicBezTo>
                        <a:pt x="16329" y="78"/>
                        <a:pt x="13595" y="0"/>
                        <a:pt x="10746"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2" name="Google Shape;6832;p222"/>
                <p:cNvSpPr/>
                <p:nvPr/>
              </p:nvSpPr>
              <p:spPr>
                <a:xfrm>
                  <a:off x="1678875" y="2347375"/>
                  <a:ext cx="268675" cy="18525"/>
                </a:xfrm>
                <a:custGeom>
                  <a:avLst/>
                  <a:gdLst/>
                  <a:ahLst/>
                  <a:cxnLst/>
                  <a:rect l="l" t="t" r="r" b="b"/>
                  <a:pathLst>
                    <a:path w="10747" h="741" extrusionOk="0">
                      <a:moveTo>
                        <a:pt x="5373" y="0"/>
                      </a:moveTo>
                      <a:cubicBezTo>
                        <a:pt x="2406" y="0"/>
                        <a:pt x="1" y="167"/>
                        <a:pt x="1" y="370"/>
                      </a:cubicBezTo>
                      <a:cubicBezTo>
                        <a:pt x="1" y="574"/>
                        <a:pt x="2406" y="740"/>
                        <a:pt x="5373" y="740"/>
                      </a:cubicBezTo>
                      <a:cubicBezTo>
                        <a:pt x="8340" y="740"/>
                        <a:pt x="10746" y="575"/>
                        <a:pt x="10746" y="370"/>
                      </a:cubicBezTo>
                      <a:cubicBezTo>
                        <a:pt x="10746" y="167"/>
                        <a:pt x="8340" y="0"/>
                        <a:pt x="5373"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3" name="Google Shape;6833;p222"/>
                <p:cNvSpPr/>
                <p:nvPr/>
              </p:nvSpPr>
              <p:spPr>
                <a:xfrm>
                  <a:off x="2148825" y="2563825"/>
                  <a:ext cx="268675" cy="18525"/>
                </a:xfrm>
                <a:custGeom>
                  <a:avLst/>
                  <a:gdLst/>
                  <a:ahLst/>
                  <a:cxnLst/>
                  <a:rect l="l" t="t" r="r" b="b"/>
                  <a:pathLst>
                    <a:path w="10747" h="741" extrusionOk="0">
                      <a:moveTo>
                        <a:pt x="5374" y="0"/>
                      </a:moveTo>
                      <a:cubicBezTo>
                        <a:pt x="2407" y="0"/>
                        <a:pt x="1" y="165"/>
                        <a:pt x="1" y="370"/>
                      </a:cubicBezTo>
                      <a:cubicBezTo>
                        <a:pt x="1" y="574"/>
                        <a:pt x="2407" y="740"/>
                        <a:pt x="5374" y="740"/>
                      </a:cubicBezTo>
                      <a:cubicBezTo>
                        <a:pt x="8340" y="740"/>
                        <a:pt x="10746" y="575"/>
                        <a:pt x="10746" y="370"/>
                      </a:cubicBezTo>
                      <a:cubicBezTo>
                        <a:pt x="10746" y="165"/>
                        <a:pt x="8341" y="0"/>
                        <a:pt x="537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4" name="Google Shape;6834;p222"/>
                <p:cNvSpPr/>
                <p:nvPr/>
              </p:nvSpPr>
              <p:spPr>
                <a:xfrm>
                  <a:off x="1879300" y="2379800"/>
                  <a:ext cx="503175" cy="34750"/>
                </a:xfrm>
                <a:custGeom>
                  <a:avLst/>
                  <a:gdLst/>
                  <a:ahLst/>
                  <a:cxnLst/>
                  <a:rect l="l" t="t" r="r" b="b"/>
                  <a:pathLst>
                    <a:path w="20127" h="1390" extrusionOk="0">
                      <a:moveTo>
                        <a:pt x="10063" y="1"/>
                      </a:moveTo>
                      <a:cubicBezTo>
                        <a:pt x="7395" y="1"/>
                        <a:pt x="4835" y="75"/>
                        <a:pt x="2948" y="205"/>
                      </a:cubicBezTo>
                      <a:cubicBezTo>
                        <a:pt x="1060" y="335"/>
                        <a:pt x="0" y="511"/>
                        <a:pt x="0" y="696"/>
                      </a:cubicBezTo>
                      <a:cubicBezTo>
                        <a:pt x="0" y="879"/>
                        <a:pt x="1060" y="1056"/>
                        <a:pt x="2948" y="1187"/>
                      </a:cubicBezTo>
                      <a:cubicBezTo>
                        <a:pt x="4835" y="1317"/>
                        <a:pt x="7395" y="1389"/>
                        <a:pt x="10063" y="1389"/>
                      </a:cubicBezTo>
                      <a:cubicBezTo>
                        <a:pt x="12732" y="1389"/>
                        <a:pt x="15291" y="1317"/>
                        <a:pt x="17179" y="1187"/>
                      </a:cubicBezTo>
                      <a:cubicBezTo>
                        <a:pt x="19066" y="1056"/>
                        <a:pt x="20126" y="879"/>
                        <a:pt x="20126" y="696"/>
                      </a:cubicBezTo>
                      <a:cubicBezTo>
                        <a:pt x="20126" y="511"/>
                        <a:pt x="19066" y="335"/>
                        <a:pt x="17179" y="205"/>
                      </a:cubicBezTo>
                      <a:cubicBezTo>
                        <a:pt x="15291" y="75"/>
                        <a:pt x="12732" y="1"/>
                        <a:pt x="10063"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6835" name="Google Shape;6835;p222"/>
            <p:cNvGrpSpPr/>
            <p:nvPr/>
          </p:nvGrpSpPr>
          <p:grpSpPr>
            <a:xfrm rot="884238">
              <a:off x="3078110" y="4464028"/>
              <a:ext cx="1090527" cy="505201"/>
              <a:chOff x="1940100" y="5180525"/>
              <a:chExt cx="74850" cy="34675"/>
            </a:xfrm>
          </p:grpSpPr>
          <p:sp>
            <p:nvSpPr>
              <p:cNvPr id="6836" name="Google Shape;6836;p222"/>
              <p:cNvSpPr/>
              <p:nvPr/>
            </p:nvSpPr>
            <p:spPr>
              <a:xfrm>
                <a:off x="1940100" y="5180525"/>
                <a:ext cx="74850" cy="34650"/>
              </a:xfrm>
              <a:custGeom>
                <a:avLst/>
                <a:gdLst/>
                <a:ahLst/>
                <a:cxnLst/>
                <a:rect l="l" t="t" r="r" b="b"/>
                <a:pathLst>
                  <a:path w="2994" h="1386" extrusionOk="0">
                    <a:moveTo>
                      <a:pt x="1107" y="1"/>
                    </a:moveTo>
                    <a:cubicBezTo>
                      <a:pt x="1047" y="1"/>
                      <a:pt x="985" y="9"/>
                      <a:pt x="924" y="27"/>
                    </a:cubicBezTo>
                    <a:cubicBezTo>
                      <a:pt x="704" y="88"/>
                      <a:pt x="540" y="253"/>
                      <a:pt x="471" y="455"/>
                    </a:cubicBezTo>
                    <a:cubicBezTo>
                      <a:pt x="438" y="456"/>
                      <a:pt x="406" y="461"/>
                      <a:pt x="376" y="470"/>
                    </a:cubicBezTo>
                    <a:cubicBezTo>
                      <a:pt x="139" y="537"/>
                      <a:pt x="1" y="784"/>
                      <a:pt x="67" y="1021"/>
                    </a:cubicBezTo>
                    <a:cubicBezTo>
                      <a:pt x="122" y="1217"/>
                      <a:pt x="302" y="1346"/>
                      <a:pt x="497" y="1346"/>
                    </a:cubicBezTo>
                    <a:cubicBezTo>
                      <a:pt x="537" y="1346"/>
                      <a:pt x="577" y="1340"/>
                      <a:pt x="617" y="1329"/>
                    </a:cubicBezTo>
                    <a:cubicBezTo>
                      <a:pt x="672" y="1314"/>
                      <a:pt x="720" y="1288"/>
                      <a:pt x="764" y="1257"/>
                    </a:cubicBezTo>
                    <a:cubicBezTo>
                      <a:pt x="868" y="1319"/>
                      <a:pt x="987" y="1353"/>
                      <a:pt x="1110" y="1353"/>
                    </a:cubicBezTo>
                    <a:cubicBezTo>
                      <a:pt x="1170" y="1353"/>
                      <a:pt x="1231" y="1345"/>
                      <a:pt x="1292" y="1328"/>
                    </a:cubicBezTo>
                    <a:cubicBezTo>
                      <a:pt x="1379" y="1304"/>
                      <a:pt x="1457" y="1263"/>
                      <a:pt x="1524" y="1210"/>
                    </a:cubicBezTo>
                    <a:cubicBezTo>
                      <a:pt x="1627" y="1319"/>
                      <a:pt x="1772" y="1386"/>
                      <a:pt x="1931" y="1386"/>
                    </a:cubicBezTo>
                    <a:cubicBezTo>
                      <a:pt x="1944" y="1386"/>
                      <a:pt x="1956" y="1385"/>
                      <a:pt x="1968" y="1384"/>
                    </a:cubicBezTo>
                    <a:cubicBezTo>
                      <a:pt x="2077" y="1377"/>
                      <a:pt x="2177" y="1338"/>
                      <a:pt x="2260" y="1278"/>
                    </a:cubicBezTo>
                    <a:cubicBezTo>
                      <a:pt x="2331" y="1323"/>
                      <a:pt x="2413" y="1348"/>
                      <a:pt x="2499" y="1348"/>
                    </a:cubicBezTo>
                    <a:cubicBezTo>
                      <a:pt x="2538" y="1348"/>
                      <a:pt x="2579" y="1343"/>
                      <a:pt x="2619" y="1331"/>
                    </a:cubicBezTo>
                    <a:cubicBezTo>
                      <a:pt x="2855" y="1263"/>
                      <a:pt x="2993" y="1017"/>
                      <a:pt x="2925" y="779"/>
                    </a:cubicBezTo>
                    <a:cubicBezTo>
                      <a:pt x="2870" y="582"/>
                      <a:pt x="2690" y="454"/>
                      <a:pt x="2495" y="454"/>
                    </a:cubicBezTo>
                    <a:cubicBezTo>
                      <a:pt x="2455" y="454"/>
                      <a:pt x="2414" y="459"/>
                      <a:pt x="2374" y="470"/>
                    </a:cubicBezTo>
                    <a:cubicBezTo>
                      <a:pt x="2372" y="471"/>
                      <a:pt x="2369" y="471"/>
                      <a:pt x="2367" y="472"/>
                    </a:cubicBezTo>
                    <a:cubicBezTo>
                      <a:pt x="2263" y="343"/>
                      <a:pt x="2103" y="262"/>
                      <a:pt x="1927" y="262"/>
                    </a:cubicBezTo>
                    <a:cubicBezTo>
                      <a:pt x="1916" y="262"/>
                      <a:pt x="1905" y="263"/>
                      <a:pt x="1893" y="263"/>
                    </a:cubicBezTo>
                    <a:cubicBezTo>
                      <a:pt x="1817" y="268"/>
                      <a:pt x="1747" y="289"/>
                      <a:pt x="1681" y="322"/>
                    </a:cubicBezTo>
                    <a:cubicBezTo>
                      <a:pt x="1558" y="123"/>
                      <a:pt x="1340" y="1"/>
                      <a:pt x="110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7" name="Google Shape;6837;p222"/>
              <p:cNvSpPr/>
              <p:nvPr/>
            </p:nvSpPr>
            <p:spPr>
              <a:xfrm>
                <a:off x="1981100" y="5197975"/>
                <a:ext cx="10325" cy="6150"/>
              </a:xfrm>
              <a:custGeom>
                <a:avLst/>
                <a:gdLst/>
                <a:ahLst/>
                <a:cxnLst/>
                <a:rect l="l" t="t" r="r" b="b"/>
                <a:pathLst>
                  <a:path w="413" h="246" extrusionOk="0">
                    <a:moveTo>
                      <a:pt x="410" y="1"/>
                    </a:moveTo>
                    <a:cubicBezTo>
                      <a:pt x="394" y="108"/>
                      <a:pt x="300" y="190"/>
                      <a:pt x="187" y="190"/>
                    </a:cubicBezTo>
                    <a:cubicBezTo>
                      <a:pt x="109" y="190"/>
                      <a:pt x="41" y="152"/>
                      <a:pt x="0" y="92"/>
                    </a:cubicBezTo>
                    <a:lnTo>
                      <a:pt x="0" y="92"/>
                    </a:lnTo>
                    <a:cubicBezTo>
                      <a:pt x="25" y="180"/>
                      <a:pt x="107" y="246"/>
                      <a:pt x="202" y="246"/>
                    </a:cubicBezTo>
                    <a:cubicBezTo>
                      <a:pt x="319" y="246"/>
                      <a:pt x="412" y="152"/>
                      <a:pt x="412" y="36"/>
                    </a:cubicBezTo>
                    <a:cubicBezTo>
                      <a:pt x="412" y="24"/>
                      <a:pt x="411" y="13"/>
                      <a:pt x="41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8" name="Google Shape;6838;p222"/>
              <p:cNvSpPr/>
              <p:nvPr/>
            </p:nvSpPr>
            <p:spPr>
              <a:xfrm>
                <a:off x="1946175" y="5198950"/>
                <a:ext cx="10350" cy="6150"/>
              </a:xfrm>
              <a:custGeom>
                <a:avLst/>
                <a:gdLst/>
                <a:ahLst/>
                <a:cxnLst/>
                <a:rect l="l" t="t" r="r" b="b"/>
                <a:pathLst>
                  <a:path w="414" h="246" extrusionOk="0">
                    <a:moveTo>
                      <a:pt x="410" y="1"/>
                    </a:moveTo>
                    <a:cubicBezTo>
                      <a:pt x="394" y="108"/>
                      <a:pt x="301" y="190"/>
                      <a:pt x="188" y="190"/>
                    </a:cubicBezTo>
                    <a:cubicBezTo>
                      <a:pt x="110" y="190"/>
                      <a:pt x="41" y="150"/>
                      <a:pt x="0" y="92"/>
                    </a:cubicBezTo>
                    <a:lnTo>
                      <a:pt x="0" y="92"/>
                    </a:lnTo>
                    <a:cubicBezTo>
                      <a:pt x="25" y="180"/>
                      <a:pt x="107" y="246"/>
                      <a:pt x="203" y="246"/>
                    </a:cubicBezTo>
                    <a:cubicBezTo>
                      <a:pt x="320" y="246"/>
                      <a:pt x="413" y="150"/>
                      <a:pt x="413" y="36"/>
                    </a:cubicBezTo>
                    <a:cubicBezTo>
                      <a:pt x="413" y="23"/>
                      <a:pt x="412" y="12"/>
                      <a:pt x="41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9" name="Google Shape;6839;p222"/>
              <p:cNvSpPr/>
              <p:nvPr/>
            </p:nvSpPr>
            <p:spPr>
              <a:xfrm>
                <a:off x="1984425" y="5190375"/>
                <a:ext cx="12050" cy="7175"/>
              </a:xfrm>
              <a:custGeom>
                <a:avLst/>
                <a:gdLst/>
                <a:ahLst/>
                <a:cxnLst/>
                <a:rect l="l" t="t" r="r" b="b"/>
                <a:pathLst>
                  <a:path w="482" h="287" extrusionOk="0">
                    <a:moveTo>
                      <a:pt x="477" y="0"/>
                    </a:moveTo>
                    <a:cubicBezTo>
                      <a:pt x="456" y="128"/>
                      <a:pt x="348" y="222"/>
                      <a:pt x="217" y="222"/>
                    </a:cubicBezTo>
                    <a:cubicBezTo>
                      <a:pt x="128" y="222"/>
                      <a:pt x="48" y="177"/>
                      <a:pt x="0" y="107"/>
                    </a:cubicBezTo>
                    <a:lnTo>
                      <a:pt x="0" y="107"/>
                    </a:lnTo>
                    <a:cubicBezTo>
                      <a:pt x="28" y="211"/>
                      <a:pt x="123" y="286"/>
                      <a:pt x="236" y="286"/>
                    </a:cubicBezTo>
                    <a:cubicBezTo>
                      <a:pt x="370" y="286"/>
                      <a:pt x="481" y="177"/>
                      <a:pt x="481" y="41"/>
                    </a:cubicBezTo>
                    <a:cubicBezTo>
                      <a:pt x="481" y="27"/>
                      <a:pt x="479" y="14"/>
                      <a:pt x="47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0" name="Google Shape;6840;p222"/>
              <p:cNvSpPr/>
              <p:nvPr/>
            </p:nvSpPr>
            <p:spPr>
              <a:xfrm>
                <a:off x="1965525" y="5191775"/>
                <a:ext cx="12025" cy="7175"/>
              </a:xfrm>
              <a:custGeom>
                <a:avLst/>
                <a:gdLst/>
                <a:ahLst/>
                <a:cxnLst/>
                <a:rect l="l" t="t" r="r" b="b"/>
                <a:pathLst>
                  <a:path w="481" h="287" extrusionOk="0">
                    <a:moveTo>
                      <a:pt x="477" y="1"/>
                    </a:moveTo>
                    <a:cubicBezTo>
                      <a:pt x="456" y="128"/>
                      <a:pt x="348" y="222"/>
                      <a:pt x="217" y="222"/>
                    </a:cubicBezTo>
                    <a:cubicBezTo>
                      <a:pt x="127" y="222"/>
                      <a:pt x="48" y="177"/>
                      <a:pt x="0" y="107"/>
                    </a:cubicBezTo>
                    <a:lnTo>
                      <a:pt x="0" y="107"/>
                    </a:lnTo>
                    <a:cubicBezTo>
                      <a:pt x="29" y="211"/>
                      <a:pt x="123" y="287"/>
                      <a:pt x="236" y="287"/>
                    </a:cubicBezTo>
                    <a:cubicBezTo>
                      <a:pt x="371" y="287"/>
                      <a:pt x="481" y="177"/>
                      <a:pt x="481" y="42"/>
                    </a:cubicBezTo>
                    <a:cubicBezTo>
                      <a:pt x="481" y="27"/>
                      <a:pt x="480" y="15"/>
                      <a:pt x="4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1" name="Google Shape;6841;p222"/>
              <p:cNvSpPr/>
              <p:nvPr/>
            </p:nvSpPr>
            <p:spPr>
              <a:xfrm>
                <a:off x="1954675" y="5185475"/>
                <a:ext cx="15800" cy="9400"/>
              </a:xfrm>
              <a:custGeom>
                <a:avLst/>
                <a:gdLst/>
                <a:ahLst/>
                <a:cxnLst/>
                <a:rect l="l" t="t" r="r" b="b"/>
                <a:pathLst>
                  <a:path w="632" h="376" extrusionOk="0">
                    <a:moveTo>
                      <a:pt x="627" y="1"/>
                    </a:moveTo>
                    <a:cubicBezTo>
                      <a:pt x="600" y="166"/>
                      <a:pt x="458" y="291"/>
                      <a:pt x="286" y="291"/>
                    </a:cubicBezTo>
                    <a:cubicBezTo>
                      <a:pt x="167" y="291"/>
                      <a:pt x="63" y="231"/>
                      <a:pt x="1" y="140"/>
                    </a:cubicBezTo>
                    <a:lnTo>
                      <a:pt x="1" y="140"/>
                    </a:lnTo>
                    <a:cubicBezTo>
                      <a:pt x="38" y="275"/>
                      <a:pt x="162" y="376"/>
                      <a:pt x="310" y="376"/>
                    </a:cubicBezTo>
                    <a:cubicBezTo>
                      <a:pt x="487" y="376"/>
                      <a:pt x="632" y="232"/>
                      <a:pt x="632" y="54"/>
                    </a:cubicBezTo>
                    <a:cubicBezTo>
                      <a:pt x="632" y="37"/>
                      <a:pt x="631" y="18"/>
                      <a:pt x="62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2" name="Google Shape;6842;p222"/>
              <p:cNvSpPr/>
              <p:nvPr/>
            </p:nvSpPr>
            <p:spPr>
              <a:xfrm>
                <a:off x="1942450" y="5190500"/>
                <a:ext cx="72500" cy="24700"/>
              </a:xfrm>
              <a:custGeom>
                <a:avLst/>
                <a:gdLst/>
                <a:ahLst/>
                <a:cxnLst/>
                <a:rect l="l" t="t" r="r" b="b"/>
                <a:pathLst>
                  <a:path w="2900" h="988" extrusionOk="0">
                    <a:moveTo>
                      <a:pt x="1626" y="1"/>
                    </a:moveTo>
                    <a:cubicBezTo>
                      <a:pt x="1626" y="328"/>
                      <a:pt x="1410" y="627"/>
                      <a:pt x="1081" y="720"/>
                    </a:cubicBezTo>
                    <a:cubicBezTo>
                      <a:pt x="1012" y="740"/>
                      <a:pt x="943" y="749"/>
                      <a:pt x="875" y="749"/>
                    </a:cubicBezTo>
                    <a:cubicBezTo>
                      <a:pt x="842" y="749"/>
                      <a:pt x="808" y="747"/>
                      <a:pt x="776" y="743"/>
                    </a:cubicBezTo>
                    <a:cubicBezTo>
                      <a:pt x="841" y="638"/>
                      <a:pt x="866" y="509"/>
                      <a:pt x="830" y="381"/>
                    </a:cubicBezTo>
                    <a:cubicBezTo>
                      <a:pt x="824" y="359"/>
                      <a:pt x="816" y="339"/>
                      <a:pt x="806" y="318"/>
                    </a:cubicBezTo>
                    <a:cubicBezTo>
                      <a:pt x="806" y="534"/>
                      <a:pt x="665" y="732"/>
                      <a:pt x="446" y="794"/>
                    </a:cubicBezTo>
                    <a:cubicBezTo>
                      <a:pt x="401" y="806"/>
                      <a:pt x="356" y="812"/>
                      <a:pt x="312" y="812"/>
                    </a:cubicBezTo>
                    <a:cubicBezTo>
                      <a:pt x="197" y="812"/>
                      <a:pt x="88" y="773"/>
                      <a:pt x="1" y="703"/>
                    </a:cubicBezTo>
                    <a:lnTo>
                      <a:pt x="1" y="703"/>
                    </a:lnTo>
                    <a:cubicBezTo>
                      <a:pt x="76" y="853"/>
                      <a:pt x="233" y="949"/>
                      <a:pt x="401" y="949"/>
                    </a:cubicBezTo>
                    <a:cubicBezTo>
                      <a:pt x="441" y="949"/>
                      <a:pt x="481" y="943"/>
                      <a:pt x="521" y="932"/>
                    </a:cubicBezTo>
                    <a:cubicBezTo>
                      <a:pt x="575" y="917"/>
                      <a:pt x="624" y="891"/>
                      <a:pt x="667" y="860"/>
                    </a:cubicBezTo>
                    <a:cubicBezTo>
                      <a:pt x="770" y="921"/>
                      <a:pt x="890" y="955"/>
                      <a:pt x="1013" y="955"/>
                    </a:cubicBezTo>
                    <a:cubicBezTo>
                      <a:pt x="1073" y="955"/>
                      <a:pt x="1134" y="947"/>
                      <a:pt x="1195" y="930"/>
                    </a:cubicBezTo>
                    <a:cubicBezTo>
                      <a:pt x="1282" y="907"/>
                      <a:pt x="1360" y="866"/>
                      <a:pt x="1428" y="812"/>
                    </a:cubicBezTo>
                    <a:cubicBezTo>
                      <a:pt x="1530" y="920"/>
                      <a:pt x="1674" y="988"/>
                      <a:pt x="1832" y="988"/>
                    </a:cubicBezTo>
                    <a:cubicBezTo>
                      <a:pt x="1845" y="988"/>
                      <a:pt x="1858" y="987"/>
                      <a:pt x="1871" y="987"/>
                    </a:cubicBezTo>
                    <a:cubicBezTo>
                      <a:pt x="1982" y="979"/>
                      <a:pt x="2080" y="940"/>
                      <a:pt x="2163" y="881"/>
                    </a:cubicBezTo>
                    <a:cubicBezTo>
                      <a:pt x="2233" y="925"/>
                      <a:pt x="2316" y="950"/>
                      <a:pt x="2401" y="950"/>
                    </a:cubicBezTo>
                    <a:cubicBezTo>
                      <a:pt x="2441" y="950"/>
                      <a:pt x="2482" y="945"/>
                      <a:pt x="2522" y="933"/>
                    </a:cubicBezTo>
                    <a:cubicBezTo>
                      <a:pt x="2761" y="864"/>
                      <a:pt x="2899" y="618"/>
                      <a:pt x="2831" y="380"/>
                    </a:cubicBezTo>
                    <a:cubicBezTo>
                      <a:pt x="2824" y="358"/>
                      <a:pt x="2817" y="338"/>
                      <a:pt x="2808" y="317"/>
                    </a:cubicBezTo>
                    <a:cubicBezTo>
                      <a:pt x="2808" y="532"/>
                      <a:pt x="2665" y="730"/>
                      <a:pt x="2447" y="792"/>
                    </a:cubicBezTo>
                    <a:cubicBezTo>
                      <a:pt x="2402" y="805"/>
                      <a:pt x="2357" y="811"/>
                      <a:pt x="2312" y="811"/>
                    </a:cubicBezTo>
                    <a:cubicBezTo>
                      <a:pt x="2289" y="811"/>
                      <a:pt x="2267" y="809"/>
                      <a:pt x="2244" y="806"/>
                    </a:cubicBezTo>
                    <a:cubicBezTo>
                      <a:pt x="2346" y="697"/>
                      <a:pt x="2404" y="549"/>
                      <a:pt x="2394" y="389"/>
                    </a:cubicBezTo>
                    <a:cubicBezTo>
                      <a:pt x="2393" y="360"/>
                      <a:pt x="2388" y="333"/>
                      <a:pt x="2383" y="305"/>
                    </a:cubicBezTo>
                    <a:lnTo>
                      <a:pt x="2383" y="305"/>
                    </a:lnTo>
                    <a:cubicBezTo>
                      <a:pt x="2384" y="672"/>
                      <a:pt x="2100" y="814"/>
                      <a:pt x="1815" y="833"/>
                    </a:cubicBezTo>
                    <a:cubicBezTo>
                      <a:pt x="1804" y="834"/>
                      <a:pt x="1793" y="834"/>
                      <a:pt x="1782" y="834"/>
                    </a:cubicBezTo>
                    <a:cubicBezTo>
                      <a:pt x="1680" y="834"/>
                      <a:pt x="1583" y="800"/>
                      <a:pt x="1497" y="748"/>
                    </a:cubicBezTo>
                    <a:cubicBezTo>
                      <a:pt x="1659" y="580"/>
                      <a:pt x="1729" y="335"/>
                      <a:pt x="1661" y="95"/>
                    </a:cubicBezTo>
                    <a:cubicBezTo>
                      <a:pt x="1652" y="62"/>
                      <a:pt x="1641" y="30"/>
                      <a:pt x="162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6843" name="Google Shape;6843;p222"/>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matchingName="Title only 12">
  <p:cSld name="CUSTOM_26">
    <p:bg>
      <p:bgPr>
        <a:solidFill>
          <a:schemeClr val="dk2"/>
        </a:solidFill>
        <a:effectLst/>
      </p:bgPr>
    </p:bg>
    <p:spTree>
      <p:nvGrpSpPr>
        <p:cNvPr id="1" name="Shape 6844"/>
        <p:cNvGrpSpPr/>
        <p:nvPr/>
      </p:nvGrpSpPr>
      <p:grpSpPr>
        <a:xfrm>
          <a:off x="0" y="0"/>
          <a:ext cx="0" cy="0"/>
          <a:chOff x="0" y="0"/>
          <a:chExt cx="0" cy="0"/>
        </a:xfrm>
      </p:grpSpPr>
      <p:sp>
        <p:nvSpPr>
          <p:cNvPr id="6845" name="Google Shape;6845;p223"/>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6846" name="Google Shape;6846;p223"/>
          <p:cNvGrpSpPr/>
          <p:nvPr/>
        </p:nvGrpSpPr>
        <p:grpSpPr>
          <a:xfrm flipH="1">
            <a:off x="-501895" y="4015618"/>
            <a:ext cx="6307646" cy="1429770"/>
            <a:chOff x="-4008804" y="2895450"/>
            <a:chExt cx="4715645" cy="1068907"/>
          </a:xfrm>
        </p:grpSpPr>
        <p:sp>
          <p:nvSpPr>
            <p:cNvPr id="6847" name="Google Shape;6847;p223"/>
            <p:cNvSpPr/>
            <p:nvPr/>
          </p:nvSpPr>
          <p:spPr>
            <a:xfrm>
              <a:off x="-4008804" y="3206405"/>
              <a:ext cx="4715645" cy="538498"/>
            </a:xfrm>
            <a:custGeom>
              <a:avLst/>
              <a:gdLst/>
              <a:ahLst/>
              <a:cxnLst/>
              <a:rect l="l" t="t" r="r" b="b"/>
              <a:pathLst>
                <a:path w="67851" h="6612" extrusionOk="0">
                  <a:moveTo>
                    <a:pt x="49138" y="0"/>
                  </a:moveTo>
                  <a:cubicBezTo>
                    <a:pt x="33365" y="0"/>
                    <a:pt x="12334" y="1194"/>
                    <a:pt x="1" y="6612"/>
                  </a:cubicBezTo>
                  <a:lnTo>
                    <a:pt x="67851" y="6612"/>
                  </a:lnTo>
                  <a:lnTo>
                    <a:pt x="67851" y="565"/>
                  </a:lnTo>
                  <a:cubicBezTo>
                    <a:pt x="64579" y="345"/>
                    <a:pt x="57619" y="0"/>
                    <a:pt x="4913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8" name="Google Shape;6848;p223"/>
            <p:cNvSpPr/>
            <p:nvPr/>
          </p:nvSpPr>
          <p:spPr>
            <a:xfrm>
              <a:off x="-376695" y="2895450"/>
              <a:ext cx="346666" cy="1027488"/>
            </a:xfrm>
            <a:custGeom>
              <a:avLst/>
              <a:gdLst/>
              <a:ahLst/>
              <a:cxnLst/>
              <a:rect l="l" t="t" r="r" b="b"/>
              <a:pathLst>
                <a:path w="4988" h="14784" extrusionOk="0">
                  <a:moveTo>
                    <a:pt x="646" y="1"/>
                  </a:moveTo>
                  <a:cubicBezTo>
                    <a:pt x="633" y="1"/>
                    <a:pt x="619" y="12"/>
                    <a:pt x="624" y="30"/>
                  </a:cubicBezTo>
                  <a:cubicBezTo>
                    <a:pt x="669" y="163"/>
                    <a:pt x="675" y="297"/>
                    <a:pt x="688" y="436"/>
                  </a:cubicBezTo>
                  <a:cubicBezTo>
                    <a:pt x="701" y="567"/>
                    <a:pt x="710" y="699"/>
                    <a:pt x="729" y="829"/>
                  </a:cubicBezTo>
                  <a:cubicBezTo>
                    <a:pt x="774" y="1129"/>
                    <a:pt x="845" y="1429"/>
                    <a:pt x="910" y="1725"/>
                  </a:cubicBezTo>
                  <a:cubicBezTo>
                    <a:pt x="1038" y="2309"/>
                    <a:pt x="1160" y="2900"/>
                    <a:pt x="1399" y="3453"/>
                  </a:cubicBezTo>
                  <a:cubicBezTo>
                    <a:pt x="1517" y="3728"/>
                    <a:pt x="1651" y="3997"/>
                    <a:pt x="1799" y="4257"/>
                  </a:cubicBezTo>
                  <a:cubicBezTo>
                    <a:pt x="1863" y="4538"/>
                    <a:pt x="1933" y="4817"/>
                    <a:pt x="2014" y="5093"/>
                  </a:cubicBezTo>
                  <a:cubicBezTo>
                    <a:pt x="2077" y="5311"/>
                    <a:pt x="2149" y="5524"/>
                    <a:pt x="2222" y="5738"/>
                  </a:cubicBezTo>
                  <a:cubicBezTo>
                    <a:pt x="2197" y="5676"/>
                    <a:pt x="2170" y="5613"/>
                    <a:pt x="2137" y="5553"/>
                  </a:cubicBezTo>
                  <a:cubicBezTo>
                    <a:pt x="2026" y="5354"/>
                    <a:pt x="1904" y="5160"/>
                    <a:pt x="1763" y="4983"/>
                  </a:cubicBezTo>
                  <a:cubicBezTo>
                    <a:pt x="1479" y="4620"/>
                    <a:pt x="1111" y="4347"/>
                    <a:pt x="729" y="4097"/>
                  </a:cubicBezTo>
                  <a:cubicBezTo>
                    <a:pt x="510" y="3954"/>
                    <a:pt x="288" y="3814"/>
                    <a:pt x="70" y="3666"/>
                  </a:cubicBezTo>
                  <a:cubicBezTo>
                    <a:pt x="63" y="3661"/>
                    <a:pt x="55" y="3658"/>
                    <a:pt x="49" y="3658"/>
                  </a:cubicBezTo>
                  <a:cubicBezTo>
                    <a:pt x="19" y="3658"/>
                    <a:pt x="0" y="3703"/>
                    <a:pt x="22" y="3729"/>
                  </a:cubicBezTo>
                  <a:cubicBezTo>
                    <a:pt x="383" y="4191"/>
                    <a:pt x="719" y="4672"/>
                    <a:pt x="1103" y="5116"/>
                  </a:cubicBezTo>
                  <a:cubicBezTo>
                    <a:pt x="1290" y="5331"/>
                    <a:pt x="1493" y="5526"/>
                    <a:pt x="1717" y="5702"/>
                  </a:cubicBezTo>
                  <a:cubicBezTo>
                    <a:pt x="1933" y="5872"/>
                    <a:pt x="2160" y="6031"/>
                    <a:pt x="2383" y="6194"/>
                  </a:cubicBezTo>
                  <a:cubicBezTo>
                    <a:pt x="2384" y="6195"/>
                    <a:pt x="2386" y="6195"/>
                    <a:pt x="2389" y="6196"/>
                  </a:cubicBezTo>
                  <a:cubicBezTo>
                    <a:pt x="2399" y="6225"/>
                    <a:pt x="2410" y="6255"/>
                    <a:pt x="2420" y="6282"/>
                  </a:cubicBezTo>
                  <a:cubicBezTo>
                    <a:pt x="2570" y="6683"/>
                    <a:pt x="2720" y="7083"/>
                    <a:pt x="2881" y="7479"/>
                  </a:cubicBezTo>
                  <a:cubicBezTo>
                    <a:pt x="2955" y="7664"/>
                    <a:pt x="3036" y="7845"/>
                    <a:pt x="3118" y="8026"/>
                  </a:cubicBezTo>
                  <a:cubicBezTo>
                    <a:pt x="3031" y="7913"/>
                    <a:pt x="2940" y="7804"/>
                    <a:pt x="2845" y="7700"/>
                  </a:cubicBezTo>
                  <a:cubicBezTo>
                    <a:pt x="2483" y="7302"/>
                    <a:pt x="2077" y="6958"/>
                    <a:pt x="1649" y="6635"/>
                  </a:cubicBezTo>
                  <a:cubicBezTo>
                    <a:pt x="1400" y="6446"/>
                    <a:pt x="1146" y="6262"/>
                    <a:pt x="904" y="6066"/>
                  </a:cubicBezTo>
                  <a:cubicBezTo>
                    <a:pt x="894" y="6059"/>
                    <a:pt x="885" y="6056"/>
                    <a:pt x="876" y="6056"/>
                  </a:cubicBezTo>
                  <a:cubicBezTo>
                    <a:pt x="845" y="6056"/>
                    <a:pt x="821" y="6092"/>
                    <a:pt x="847" y="6122"/>
                  </a:cubicBezTo>
                  <a:cubicBezTo>
                    <a:pt x="1225" y="6559"/>
                    <a:pt x="1540" y="7047"/>
                    <a:pt x="1936" y="7470"/>
                  </a:cubicBezTo>
                  <a:cubicBezTo>
                    <a:pt x="2115" y="7662"/>
                    <a:pt x="2312" y="7841"/>
                    <a:pt x="2529" y="7988"/>
                  </a:cubicBezTo>
                  <a:cubicBezTo>
                    <a:pt x="2722" y="8117"/>
                    <a:pt x="2927" y="8229"/>
                    <a:pt x="3116" y="8362"/>
                  </a:cubicBezTo>
                  <a:cubicBezTo>
                    <a:pt x="3211" y="8429"/>
                    <a:pt x="3302" y="8504"/>
                    <a:pt x="3380" y="8586"/>
                  </a:cubicBezTo>
                  <a:cubicBezTo>
                    <a:pt x="3563" y="8972"/>
                    <a:pt x="3747" y="9356"/>
                    <a:pt x="3910" y="9750"/>
                  </a:cubicBezTo>
                  <a:cubicBezTo>
                    <a:pt x="4224" y="10509"/>
                    <a:pt x="4484" y="11289"/>
                    <a:pt x="4660" y="12091"/>
                  </a:cubicBezTo>
                  <a:cubicBezTo>
                    <a:pt x="4764" y="12565"/>
                    <a:pt x="4836" y="13049"/>
                    <a:pt x="4891" y="13531"/>
                  </a:cubicBezTo>
                  <a:cubicBezTo>
                    <a:pt x="4920" y="13774"/>
                    <a:pt x="4941" y="14019"/>
                    <a:pt x="4957" y="14264"/>
                  </a:cubicBezTo>
                  <a:cubicBezTo>
                    <a:pt x="4968" y="14436"/>
                    <a:pt x="4972" y="14610"/>
                    <a:pt x="4988" y="14783"/>
                  </a:cubicBezTo>
                  <a:lnTo>
                    <a:pt x="4988" y="13226"/>
                  </a:lnTo>
                  <a:cubicBezTo>
                    <a:pt x="4950" y="12939"/>
                    <a:pt x="4906" y="12657"/>
                    <a:pt x="4857" y="12375"/>
                  </a:cubicBezTo>
                  <a:cubicBezTo>
                    <a:pt x="4719" y="11567"/>
                    <a:pt x="4481" y="10778"/>
                    <a:pt x="4182" y="10015"/>
                  </a:cubicBezTo>
                  <a:cubicBezTo>
                    <a:pt x="4043" y="9658"/>
                    <a:pt x="3890" y="9309"/>
                    <a:pt x="3728" y="8962"/>
                  </a:cubicBezTo>
                  <a:cubicBezTo>
                    <a:pt x="3747" y="8844"/>
                    <a:pt x="3756" y="8726"/>
                    <a:pt x="3781" y="8609"/>
                  </a:cubicBezTo>
                  <a:cubicBezTo>
                    <a:pt x="3807" y="8490"/>
                    <a:pt x="3843" y="8372"/>
                    <a:pt x="3881" y="8257"/>
                  </a:cubicBezTo>
                  <a:cubicBezTo>
                    <a:pt x="3958" y="8024"/>
                    <a:pt x="4053" y="7796"/>
                    <a:pt x="4107" y="7556"/>
                  </a:cubicBezTo>
                  <a:cubicBezTo>
                    <a:pt x="4208" y="7121"/>
                    <a:pt x="4284" y="6667"/>
                    <a:pt x="4294" y="6219"/>
                  </a:cubicBezTo>
                  <a:cubicBezTo>
                    <a:pt x="4299" y="5973"/>
                    <a:pt x="4280" y="5724"/>
                    <a:pt x="4207" y="5490"/>
                  </a:cubicBezTo>
                  <a:cubicBezTo>
                    <a:pt x="4200" y="5469"/>
                    <a:pt x="4179" y="5459"/>
                    <a:pt x="4160" y="5459"/>
                  </a:cubicBezTo>
                  <a:cubicBezTo>
                    <a:pt x="4136" y="5459"/>
                    <a:pt x="4114" y="5473"/>
                    <a:pt x="4116" y="5501"/>
                  </a:cubicBezTo>
                  <a:cubicBezTo>
                    <a:pt x="4143" y="5751"/>
                    <a:pt x="4039" y="5985"/>
                    <a:pt x="3945" y="6211"/>
                  </a:cubicBezTo>
                  <a:cubicBezTo>
                    <a:pt x="3850" y="6440"/>
                    <a:pt x="3769" y="6676"/>
                    <a:pt x="3710" y="6916"/>
                  </a:cubicBezTo>
                  <a:cubicBezTo>
                    <a:pt x="3594" y="7377"/>
                    <a:pt x="3589" y="7850"/>
                    <a:pt x="3567" y="8322"/>
                  </a:cubicBezTo>
                  <a:cubicBezTo>
                    <a:pt x="3563" y="8418"/>
                    <a:pt x="3559" y="8519"/>
                    <a:pt x="3566" y="8618"/>
                  </a:cubicBezTo>
                  <a:cubicBezTo>
                    <a:pt x="3424" y="8325"/>
                    <a:pt x="3279" y="8033"/>
                    <a:pt x="3148" y="7733"/>
                  </a:cubicBezTo>
                  <a:cubicBezTo>
                    <a:pt x="3087" y="7594"/>
                    <a:pt x="3030" y="7455"/>
                    <a:pt x="2974" y="7315"/>
                  </a:cubicBezTo>
                  <a:cubicBezTo>
                    <a:pt x="2975" y="7239"/>
                    <a:pt x="2975" y="7160"/>
                    <a:pt x="2975" y="7083"/>
                  </a:cubicBezTo>
                  <a:cubicBezTo>
                    <a:pt x="3004" y="6936"/>
                    <a:pt x="3036" y="6789"/>
                    <a:pt x="3077" y="6643"/>
                  </a:cubicBezTo>
                  <a:cubicBezTo>
                    <a:pt x="3138" y="6425"/>
                    <a:pt x="3215" y="6210"/>
                    <a:pt x="3287" y="5995"/>
                  </a:cubicBezTo>
                  <a:cubicBezTo>
                    <a:pt x="3440" y="5543"/>
                    <a:pt x="3533" y="5080"/>
                    <a:pt x="3609" y="4610"/>
                  </a:cubicBezTo>
                  <a:cubicBezTo>
                    <a:pt x="3651" y="4344"/>
                    <a:pt x="3692" y="4079"/>
                    <a:pt x="3741" y="3816"/>
                  </a:cubicBezTo>
                  <a:cubicBezTo>
                    <a:pt x="3747" y="3783"/>
                    <a:pt x="3723" y="3759"/>
                    <a:pt x="3697" y="3759"/>
                  </a:cubicBezTo>
                  <a:cubicBezTo>
                    <a:pt x="3684" y="3759"/>
                    <a:pt x="3670" y="3766"/>
                    <a:pt x="3659" y="3781"/>
                  </a:cubicBezTo>
                  <a:cubicBezTo>
                    <a:pt x="3400" y="4168"/>
                    <a:pt x="3281" y="4626"/>
                    <a:pt x="3175" y="5073"/>
                  </a:cubicBezTo>
                  <a:cubicBezTo>
                    <a:pt x="3120" y="5307"/>
                    <a:pt x="3057" y="5539"/>
                    <a:pt x="3008" y="5775"/>
                  </a:cubicBezTo>
                  <a:cubicBezTo>
                    <a:pt x="2952" y="6035"/>
                    <a:pt x="2926" y="6301"/>
                    <a:pt x="2915" y="6567"/>
                  </a:cubicBezTo>
                  <a:cubicBezTo>
                    <a:pt x="2908" y="6740"/>
                    <a:pt x="2910" y="6912"/>
                    <a:pt x="2916" y="7084"/>
                  </a:cubicBezTo>
                  <a:cubicBezTo>
                    <a:pt x="2912" y="7105"/>
                    <a:pt x="2910" y="7126"/>
                    <a:pt x="2906" y="7147"/>
                  </a:cubicBezTo>
                  <a:cubicBezTo>
                    <a:pt x="2825" y="6943"/>
                    <a:pt x="2744" y="6740"/>
                    <a:pt x="2665" y="6537"/>
                  </a:cubicBezTo>
                  <a:cubicBezTo>
                    <a:pt x="2552" y="6246"/>
                    <a:pt x="2437" y="5960"/>
                    <a:pt x="2329" y="5670"/>
                  </a:cubicBezTo>
                  <a:cubicBezTo>
                    <a:pt x="2485" y="5203"/>
                    <a:pt x="2604" y="4723"/>
                    <a:pt x="2727" y="4247"/>
                  </a:cubicBezTo>
                  <a:cubicBezTo>
                    <a:pt x="2845" y="3792"/>
                    <a:pt x="2992" y="3345"/>
                    <a:pt x="3077" y="2883"/>
                  </a:cubicBezTo>
                  <a:cubicBezTo>
                    <a:pt x="3125" y="2631"/>
                    <a:pt x="3156" y="2372"/>
                    <a:pt x="3144" y="2114"/>
                  </a:cubicBezTo>
                  <a:cubicBezTo>
                    <a:pt x="3143" y="2094"/>
                    <a:pt x="3123" y="2078"/>
                    <a:pt x="3105" y="2078"/>
                  </a:cubicBezTo>
                  <a:cubicBezTo>
                    <a:pt x="3095" y="2078"/>
                    <a:pt x="3085" y="2084"/>
                    <a:pt x="3079" y="2096"/>
                  </a:cubicBezTo>
                  <a:cubicBezTo>
                    <a:pt x="2887" y="2529"/>
                    <a:pt x="2613" y="2921"/>
                    <a:pt x="2442" y="3366"/>
                  </a:cubicBezTo>
                  <a:cubicBezTo>
                    <a:pt x="2354" y="3599"/>
                    <a:pt x="2302" y="3842"/>
                    <a:pt x="2254" y="4087"/>
                  </a:cubicBezTo>
                  <a:cubicBezTo>
                    <a:pt x="2205" y="4329"/>
                    <a:pt x="2164" y="4574"/>
                    <a:pt x="2149" y="4820"/>
                  </a:cubicBezTo>
                  <a:cubicBezTo>
                    <a:pt x="2143" y="4926"/>
                    <a:pt x="2143" y="5032"/>
                    <a:pt x="2149" y="5138"/>
                  </a:cubicBezTo>
                  <a:cubicBezTo>
                    <a:pt x="2066" y="4875"/>
                    <a:pt x="1989" y="4611"/>
                    <a:pt x="1919" y="4344"/>
                  </a:cubicBezTo>
                  <a:cubicBezTo>
                    <a:pt x="1928" y="4340"/>
                    <a:pt x="1935" y="4332"/>
                    <a:pt x="1938" y="4319"/>
                  </a:cubicBezTo>
                  <a:cubicBezTo>
                    <a:pt x="2003" y="4030"/>
                    <a:pt x="2022" y="3739"/>
                    <a:pt x="1984" y="3444"/>
                  </a:cubicBezTo>
                  <a:cubicBezTo>
                    <a:pt x="1945" y="3148"/>
                    <a:pt x="1867" y="2859"/>
                    <a:pt x="1773" y="2578"/>
                  </a:cubicBezTo>
                  <a:cubicBezTo>
                    <a:pt x="1673" y="2285"/>
                    <a:pt x="1562" y="1997"/>
                    <a:pt x="1447" y="1711"/>
                  </a:cubicBezTo>
                  <a:cubicBezTo>
                    <a:pt x="1340" y="1445"/>
                    <a:pt x="1205" y="1193"/>
                    <a:pt x="1073" y="940"/>
                  </a:cubicBezTo>
                  <a:cubicBezTo>
                    <a:pt x="919" y="644"/>
                    <a:pt x="764" y="338"/>
                    <a:pt x="669" y="17"/>
                  </a:cubicBezTo>
                  <a:cubicBezTo>
                    <a:pt x="665" y="6"/>
                    <a:pt x="656" y="1"/>
                    <a:pt x="6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49" name="Google Shape;6849;p223"/>
            <p:cNvSpPr/>
            <p:nvPr/>
          </p:nvSpPr>
          <p:spPr>
            <a:xfrm>
              <a:off x="-986691" y="3260878"/>
              <a:ext cx="298016" cy="703479"/>
            </a:xfrm>
            <a:custGeom>
              <a:avLst/>
              <a:gdLst/>
              <a:ahLst/>
              <a:cxnLst/>
              <a:rect l="l" t="t" r="r" b="b"/>
              <a:pathLst>
                <a:path w="4288" h="10122" extrusionOk="0">
                  <a:moveTo>
                    <a:pt x="1139" y="1"/>
                  </a:moveTo>
                  <a:cubicBezTo>
                    <a:pt x="1121" y="1"/>
                    <a:pt x="1104" y="18"/>
                    <a:pt x="1117" y="38"/>
                  </a:cubicBezTo>
                  <a:cubicBezTo>
                    <a:pt x="1880" y="1214"/>
                    <a:pt x="2424" y="2516"/>
                    <a:pt x="2876" y="3838"/>
                  </a:cubicBezTo>
                  <a:cubicBezTo>
                    <a:pt x="3037" y="4312"/>
                    <a:pt x="3188" y="4790"/>
                    <a:pt x="3335" y="5270"/>
                  </a:cubicBezTo>
                  <a:cubicBezTo>
                    <a:pt x="3296" y="5240"/>
                    <a:pt x="3255" y="5211"/>
                    <a:pt x="3212" y="5185"/>
                  </a:cubicBezTo>
                  <a:cubicBezTo>
                    <a:pt x="2974" y="4941"/>
                    <a:pt x="2695" y="4738"/>
                    <a:pt x="2409" y="4549"/>
                  </a:cubicBezTo>
                  <a:cubicBezTo>
                    <a:pt x="1984" y="4267"/>
                    <a:pt x="1521" y="4063"/>
                    <a:pt x="1011" y="3998"/>
                  </a:cubicBezTo>
                  <a:cubicBezTo>
                    <a:pt x="695" y="3957"/>
                    <a:pt x="375" y="3960"/>
                    <a:pt x="56" y="3953"/>
                  </a:cubicBezTo>
                  <a:cubicBezTo>
                    <a:pt x="56" y="3953"/>
                    <a:pt x="55" y="3953"/>
                    <a:pt x="55" y="3953"/>
                  </a:cubicBezTo>
                  <a:cubicBezTo>
                    <a:pt x="15" y="3953"/>
                    <a:pt x="0" y="4011"/>
                    <a:pt x="36" y="4030"/>
                  </a:cubicBezTo>
                  <a:cubicBezTo>
                    <a:pt x="283" y="4166"/>
                    <a:pt x="503" y="4342"/>
                    <a:pt x="738" y="4497"/>
                  </a:cubicBezTo>
                  <a:cubicBezTo>
                    <a:pt x="973" y="4652"/>
                    <a:pt x="1231" y="4762"/>
                    <a:pt x="1499" y="4847"/>
                  </a:cubicBezTo>
                  <a:cubicBezTo>
                    <a:pt x="1738" y="4923"/>
                    <a:pt x="1980" y="4994"/>
                    <a:pt x="2226" y="5037"/>
                  </a:cubicBezTo>
                  <a:cubicBezTo>
                    <a:pt x="2436" y="5075"/>
                    <a:pt x="2650" y="5098"/>
                    <a:pt x="2856" y="5154"/>
                  </a:cubicBezTo>
                  <a:cubicBezTo>
                    <a:pt x="3026" y="5201"/>
                    <a:pt x="3183" y="5270"/>
                    <a:pt x="3315" y="5378"/>
                  </a:cubicBezTo>
                  <a:cubicBezTo>
                    <a:pt x="3347" y="5419"/>
                    <a:pt x="3378" y="5462"/>
                    <a:pt x="3405" y="5506"/>
                  </a:cubicBezTo>
                  <a:cubicBezTo>
                    <a:pt x="3436" y="5606"/>
                    <a:pt x="3467" y="5709"/>
                    <a:pt x="3499" y="5810"/>
                  </a:cubicBezTo>
                  <a:cubicBezTo>
                    <a:pt x="3711" y="6524"/>
                    <a:pt x="3892" y="7250"/>
                    <a:pt x="4012" y="7987"/>
                  </a:cubicBezTo>
                  <a:cubicBezTo>
                    <a:pt x="4079" y="8396"/>
                    <a:pt x="4126" y="8811"/>
                    <a:pt x="4145" y="9225"/>
                  </a:cubicBezTo>
                  <a:cubicBezTo>
                    <a:pt x="4160" y="9519"/>
                    <a:pt x="4147" y="9825"/>
                    <a:pt x="4177" y="10122"/>
                  </a:cubicBezTo>
                  <a:lnTo>
                    <a:pt x="4288" y="10122"/>
                  </a:lnTo>
                  <a:cubicBezTo>
                    <a:pt x="4274" y="9856"/>
                    <a:pt x="4279" y="9590"/>
                    <a:pt x="4280" y="9325"/>
                  </a:cubicBezTo>
                  <a:cubicBezTo>
                    <a:pt x="4283" y="8961"/>
                    <a:pt x="4245" y="8597"/>
                    <a:pt x="4197" y="8237"/>
                  </a:cubicBezTo>
                  <a:cubicBezTo>
                    <a:pt x="4095" y="7491"/>
                    <a:pt x="3927" y="6755"/>
                    <a:pt x="3719" y="6033"/>
                  </a:cubicBezTo>
                  <a:cubicBezTo>
                    <a:pt x="3512" y="5315"/>
                    <a:pt x="3294" y="4598"/>
                    <a:pt x="3049" y="3891"/>
                  </a:cubicBezTo>
                  <a:cubicBezTo>
                    <a:pt x="3053" y="3826"/>
                    <a:pt x="3060" y="3764"/>
                    <a:pt x="3071" y="3701"/>
                  </a:cubicBezTo>
                  <a:cubicBezTo>
                    <a:pt x="3095" y="3576"/>
                    <a:pt x="3125" y="3453"/>
                    <a:pt x="3155" y="3330"/>
                  </a:cubicBezTo>
                  <a:cubicBezTo>
                    <a:pt x="3217" y="3091"/>
                    <a:pt x="3285" y="2854"/>
                    <a:pt x="3335" y="2612"/>
                  </a:cubicBezTo>
                  <a:cubicBezTo>
                    <a:pt x="3428" y="2152"/>
                    <a:pt x="3418" y="1679"/>
                    <a:pt x="3356" y="1216"/>
                  </a:cubicBezTo>
                  <a:cubicBezTo>
                    <a:pt x="3321" y="960"/>
                    <a:pt x="3275" y="701"/>
                    <a:pt x="3199" y="454"/>
                  </a:cubicBezTo>
                  <a:cubicBezTo>
                    <a:pt x="3193" y="433"/>
                    <a:pt x="3173" y="421"/>
                    <a:pt x="3154" y="421"/>
                  </a:cubicBezTo>
                  <a:cubicBezTo>
                    <a:pt x="3135" y="421"/>
                    <a:pt x="3117" y="432"/>
                    <a:pt x="3112" y="454"/>
                  </a:cubicBezTo>
                  <a:cubicBezTo>
                    <a:pt x="2987" y="990"/>
                    <a:pt x="2871" y="1520"/>
                    <a:pt x="2848" y="2073"/>
                  </a:cubicBezTo>
                  <a:cubicBezTo>
                    <a:pt x="2828" y="2504"/>
                    <a:pt x="2818" y="2945"/>
                    <a:pt x="2866" y="3375"/>
                  </a:cubicBezTo>
                  <a:cubicBezTo>
                    <a:pt x="2701" y="2929"/>
                    <a:pt x="2526" y="2487"/>
                    <a:pt x="2331" y="2053"/>
                  </a:cubicBezTo>
                  <a:cubicBezTo>
                    <a:pt x="2009" y="1335"/>
                    <a:pt x="1630" y="645"/>
                    <a:pt x="1162" y="12"/>
                  </a:cubicBezTo>
                  <a:cubicBezTo>
                    <a:pt x="1156" y="4"/>
                    <a:pt x="1147" y="1"/>
                    <a:pt x="11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0" name="Google Shape;6850;p223"/>
            <p:cNvSpPr/>
            <p:nvPr/>
          </p:nvSpPr>
          <p:spPr>
            <a:xfrm>
              <a:off x="-1083434" y="3055855"/>
              <a:ext cx="328457" cy="353060"/>
            </a:xfrm>
            <a:custGeom>
              <a:avLst/>
              <a:gdLst/>
              <a:ahLst/>
              <a:cxnLst/>
              <a:rect l="l" t="t" r="r" b="b"/>
              <a:pathLst>
                <a:path w="4726" h="5080" extrusionOk="0">
                  <a:moveTo>
                    <a:pt x="2262" y="2134"/>
                  </a:moveTo>
                  <a:lnTo>
                    <a:pt x="2262" y="2134"/>
                  </a:lnTo>
                  <a:cubicBezTo>
                    <a:pt x="2259" y="2142"/>
                    <a:pt x="2258" y="2149"/>
                    <a:pt x="2255" y="2157"/>
                  </a:cubicBezTo>
                  <a:cubicBezTo>
                    <a:pt x="2252" y="2154"/>
                    <a:pt x="2249" y="2153"/>
                    <a:pt x="2245" y="2150"/>
                  </a:cubicBezTo>
                  <a:cubicBezTo>
                    <a:pt x="2250" y="2145"/>
                    <a:pt x="2255" y="2139"/>
                    <a:pt x="2262" y="2134"/>
                  </a:cubicBezTo>
                  <a:close/>
                  <a:moveTo>
                    <a:pt x="1560" y="1"/>
                  </a:moveTo>
                  <a:cubicBezTo>
                    <a:pt x="1480" y="1"/>
                    <a:pt x="1415" y="63"/>
                    <a:pt x="1400" y="149"/>
                  </a:cubicBezTo>
                  <a:cubicBezTo>
                    <a:pt x="1379" y="273"/>
                    <a:pt x="1425" y="402"/>
                    <a:pt x="1450" y="521"/>
                  </a:cubicBezTo>
                  <a:cubicBezTo>
                    <a:pt x="1492" y="712"/>
                    <a:pt x="1521" y="903"/>
                    <a:pt x="1573" y="1091"/>
                  </a:cubicBezTo>
                  <a:cubicBezTo>
                    <a:pt x="1636" y="1315"/>
                    <a:pt x="1712" y="1542"/>
                    <a:pt x="1820" y="1747"/>
                  </a:cubicBezTo>
                  <a:cubicBezTo>
                    <a:pt x="1866" y="1832"/>
                    <a:pt x="1920" y="1914"/>
                    <a:pt x="1973" y="1995"/>
                  </a:cubicBezTo>
                  <a:cubicBezTo>
                    <a:pt x="1956" y="1983"/>
                    <a:pt x="1937" y="1969"/>
                    <a:pt x="1920" y="1955"/>
                  </a:cubicBezTo>
                  <a:cubicBezTo>
                    <a:pt x="1772" y="1848"/>
                    <a:pt x="1613" y="1756"/>
                    <a:pt x="1456" y="1662"/>
                  </a:cubicBezTo>
                  <a:cubicBezTo>
                    <a:pt x="1189" y="1502"/>
                    <a:pt x="885" y="1341"/>
                    <a:pt x="564" y="1333"/>
                  </a:cubicBezTo>
                  <a:cubicBezTo>
                    <a:pt x="558" y="1333"/>
                    <a:pt x="553" y="1333"/>
                    <a:pt x="548" y="1333"/>
                  </a:cubicBezTo>
                  <a:cubicBezTo>
                    <a:pt x="413" y="1333"/>
                    <a:pt x="262" y="1371"/>
                    <a:pt x="179" y="1484"/>
                  </a:cubicBezTo>
                  <a:cubicBezTo>
                    <a:pt x="106" y="1586"/>
                    <a:pt x="145" y="1706"/>
                    <a:pt x="215" y="1799"/>
                  </a:cubicBezTo>
                  <a:cubicBezTo>
                    <a:pt x="301" y="1912"/>
                    <a:pt x="423" y="1999"/>
                    <a:pt x="542" y="2076"/>
                  </a:cubicBezTo>
                  <a:cubicBezTo>
                    <a:pt x="683" y="2168"/>
                    <a:pt x="829" y="2242"/>
                    <a:pt x="989" y="2294"/>
                  </a:cubicBezTo>
                  <a:cubicBezTo>
                    <a:pt x="1107" y="2333"/>
                    <a:pt x="1230" y="2362"/>
                    <a:pt x="1356" y="2383"/>
                  </a:cubicBezTo>
                  <a:cubicBezTo>
                    <a:pt x="1261" y="2410"/>
                    <a:pt x="1167" y="2441"/>
                    <a:pt x="1074" y="2473"/>
                  </a:cubicBezTo>
                  <a:cubicBezTo>
                    <a:pt x="870" y="2553"/>
                    <a:pt x="663" y="2636"/>
                    <a:pt x="465" y="2738"/>
                  </a:cubicBezTo>
                  <a:cubicBezTo>
                    <a:pt x="333" y="2806"/>
                    <a:pt x="146" y="2890"/>
                    <a:pt x="67" y="3024"/>
                  </a:cubicBezTo>
                  <a:cubicBezTo>
                    <a:pt x="0" y="3141"/>
                    <a:pt x="74" y="3274"/>
                    <a:pt x="195" y="3311"/>
                  </a:cubicBezTo>
                  <a:cubicBezTo>
                    <a:pt x="238" y="3325"/>
                    <a:pt x="284" y="3330"/>
                    <a:pt x="330" y="3330"/>
                  </a:cubicBezTo>
                  <a:cubicBezTo>
                    <a:pt x="424" y="3330"/>
                    <a:pt x="521" y="3308"/>
                    <a:pt x="607" y="3288"/>
                  </a:cubicBezTo>
                  <a:cubicBezTo>
                    <a:pt x="969" y="3201"/>
                    <a:pt x="1279" y="2998"/>
                    <a:pt x="1588" y="2798"/>
                  </a:cubicBezTo>
                  <a:lnTo>
                    <a:pt x="1588" y="2798"/>
                  </a:lnTo>
                  <a:cubicBezTo>
                    <a:pt x="1552" y="2850"/>
                    <a:pt x="1517" y="2903"/>
                    <a:pt x="1484" y="2958"/>
                  </a:cubicBezTo>
                  <a:cubicBezTo>
                    <a:pt x="1266" y="3307"/>
                    <a:pt x="1110" y="3702"/>
                    <a:pt x="1034" y="4108"/>
                  </a:cubicBezTo>
                  <a:cubicBezTo>
                    <a:pt x="1009" y="4243"/>
                    <a:pt x="971" y="4438"/>
                    <a:pt x="1064" y="4554"/>
                  </a:cubicBezTo>
                  <a:cubicBezTo>
                    <a:pt x="1102" y="4603"/>
                    <a:pt x="1147" y="4622"/>
                    <a:pt x="1193" y="4622"/>
                  </a:cubicBezTo>
                  <a:cubicBezTo>
                    <a:pt x="1275" y="4622"/>
                    <a:pt x="1362" y="4562"/>
                    <a:pt x="1426" y="4503"/>
                  </a:cubicBezTo>
                  <a:cubicBezTo>
                    <a:pt x="1716" y="4243"/>
                    <a:pt x="1886" y="3896"/>
                    <a:pt x="1981" y="3522"/>
                  </a:cubicBezTo>
                  <a:cubicBezTo>
                    <a:pt x="2027" y="3339"/>
                    <a:pt x="2075" y="3158"/>
                    <a:pt x="2125" y="2974"/>
                  </a:cubicBezTo>
                  <a:lnTo>
                    <a:pt x="2125" y="2974"/>
                  </a:lnTo>
                  <a:cubicBezTo>
                    <a:pt x="2117" y="3224"/>
                    <a:pt x="2123" y="3472"/>
                    <a:pt x="2157" y="3723"/>
                  </a:cubicBezTo>
                  <a:cubicBezTo>
                    <a:pt x="2209" y="4090"/>
                    <a:pt x="2280" y="4464"/>
                    <a:pt x="2481" y="4780"/>
                  </a:cubicBezTo>
                  <a:cubicBezTo>
                    <a:pt x="2541" y="4874"/>
                    <a:pt x="2686" y="5079"/>
                    <a:pt x="2818" y="5079"/>
                  </a:cubicBezTo>
                  <a:cubicBezTo>
                    <a:pt x="2862" y="5079"/>
                    <a:pt x="2904" y="5056"/>
                    <a:pt x="2941" y="4999"/>
                  </a:cubicBezTo>
                  <a:cubicBezTo>
                    <a:pt x="3040" y="4849"/>
                    <a:pt x="3039" y="4621"/>
                    <a:pt x="3035" y="4450"/>
                  </a:cubicBezTo>
                  <a:cubicBezTo>
                    <a:pt x="3030" y="4219"/>
                    <a:pt x="2992" y="3991"/>
                    <a:pt x="2942" y="3766"/>
                  </a:cubicBezTo>
                  <a:cubicBezTo>
                    <a:pt x="2832" y="3254"/>
                    <a:pt x="2649" y="2773"/>
                    <a:pt x="2326" y="2360"/>
                  </a:cubicBezTo>
                  <a:cubicBezTo>
                    <a:pt x="2330" y="2359"/>
                    <a:pt x="2331" y="2359"/>
                    <a:pt x="2333" y="2358"/>
                  </a:cubicBezTo>
                  <a:cubicBezTo>
                    <a:pt x="2346" y="2362"/>
                    <a:pt x="2358" y="2364"/>
                    <a:pt x="2372" y="2367"/>
                  </a:cubicBezTo>
                  <a:cubicBezTo>
                    <a:pt x="2460" y="2467"/>
                    <a:pt x="2538" y="2581"/>
                    <a:pt x="2614" y="2683"/>
                  </a:cubicBezTo>
                  <a:cubicBezTo>
                    <a:pt x="2757" y="2875"/>
                    <a:pt x="2920" y="3042"/>
                    <a:pt x="3080" y="3218"/>
                  </a:cubicBezTo>
                  <a:cubicBezTo>
                    <a:pt x="3385" y="3551"/>
                    <a:pt x="3704" y="3880"/>
                    <a:pt x="4126" y="4056"/>
                  </a:cubicBezTo>
                  <a:cubicBezTo>
                    <a:pt x="4215" y="4094"/>
                    <a:pt x="4337" y="4145"/>
                    <a:pt x="4448" y="4145"/>
                  </a:cubicBezTo>
                  <a:cubicBezTo>
                    <a:pt x="4499" y="4145"/>
                    <a:pt x="4548" y="4134"/>
                    <a:pt x="4589" y="4106"/>
                  </a:cubicBezTo>
                  <a:cubicBezTo>
                    <a:pt x="4721" y="4015"/>
                    <a:pt x="4656" y="3826"/>
                    <a:pt x="4606" y="3708"/>
                  </a:cubicBezTo>
                  <a:cubicBezTo>
                    <a:pt x="4422" y="3271"/>
                    <a:pt x="4023" y="2959"/>
                    <a:pt x="3634" y="2711"/>
                  </a:cubicBezTo>
                  <a:cubicBezTo>
                    <a:pt x="3447" y="2590"/>
                    <a:pt x="3237" y="2538"/>
                    <a:pt x="3030" y="2466"/>
                  </a:cubicBezTo>
                  <a:lnTo>
                    <a:pt x="3030" y="2466"/>
                  </a:lnTo>
                  <a:cubicBezTo>
                    <a:pt x="3095" y="2469"/>
                    <a:pt x="3159" y="2470"/>
                    <a:pt x="3224" y="2470"/>
                  </a:cubicBezTo>
                  <a:cubicBezTo>
                    <a:pt x="3307" y="2470"/>
                    <a:pt x="3389" y="2468"/>
                    <a:pt x="3470" y="2463"/>
                  </a:cubicBezTo>
                  <a:cubicBezTo>
                    <a:pt x="3668" y="2450"/>
                    <a:pt x="3865" y="2417"/>
                    <a:pt x="4056" y="2368"/>
                  </a:cubicBezTo>
                  <a:cubicBezTo>
                    <a:pt x="4206" y="2329"/>
                    <a:pt x="4357" y="2291"/>
                    <a:pt x="4490" y="2209"/>
                  </a:cubicBezTo>
                  <a:cubicBezTo>
                    <a:pt x="4575" y="2155"/>
                    <a:pt x="4674" y="2081"/>
                    <a:pt x="4699" y="1979"/>
                  </a:cubicBezTo>
                  <a:cubicBezTo>
                    <a:pt x="4726" y="1871"/>
                    <a:pt x="4638" y="1799"/>
                    <a:pt x="4546" y="1763"/>
                  </a:cubicBezTo>
                  <a:cubicBezTo>
                    <a:pt x="4424" y="1713"/>
                    <a:pt x="4284" y="1698"/>
                    <a:pt x="4148" y="1698"/>
                  </a:cubicBezTo>
                  <a:cubicBezTo>
                    <a:pt x="4097" y="1698"/>
                    <a:pt x="4045" y="1700"/>
                    <a:pt x="3996" y="1703"/>
                  </a:cubicBezTo>
                  <a:cubicBezTo>
                    <a:pt x="3810" y="1717"/>
                    <a:pt x="3627" y="1756"/>
                    <a:pt x="3449" y="1810"/>
                  </a:cubicBezTo>
                  <a:cubicBezTo>
                    <a:pt x="3122" y="1909"/>
                    <a:pt x="2813" y="2060"/>
                    <a:pt x="2502" y="2198"/>
                  </a:cubicBezTo>
                  <a:cubicBezTo>
                    <a:pt x="3101" y="1834"/>
                    <a:pt x="3780" y="1491"/>
                    <a:pt x="4089" y="832"/>
                  </a:cubicBezTo>
                  <a:cubicBezTo>
                    <a:pt x="4129" y="746"/>
                    <a:pt x="4161" y="659"/>
                    <a:pt x="4181" y="567"/>
                  </a:cubicBezTo>
                  <a:cubicBezTo>
                    <a:pt x="4201" y="477"/>
                    <a:pt x="4243" y="380"/>
                    <a:pt x="4233" y="287"/>
                  </a:cubicBezTo>
                  <a:cubicBezTo>
                    <a:pt x="4221" y="164"/>
                    <a:pt x="4130" y="127"/>
                    <a:pt x="4030" y="127"/>
                  </a:cubicBezTo>
                  <a:cubicBezTo>
                    <a:pt x="3978" y="127"/>
                    <a:pt x="3924" y="137"/>
                    <a:pt x="3878" y="151"/>
                  </a:cubicBezTo>
                  <a:cubicBezTo>
                    <a:pt x="3693" y="206"/>
                    <a:pt x="3524" y="290"/>
                    <a:pt x="3377" y="418"/>
                  </a:cubicBezTo>
                  <a:cubicBezTo>
                    <a:pt x="3204" y="571"/>
                    <a:pt x="3065" y="760"/>
                    <a:pt x="2936" y="950"/>
                  </a:cubicBezTo>
                  <a:cubicBezTo>
                    <a:pt x="2794" y="1160"/>
                    <a:pt x="2654" y="1374"/>
                    <a:pt x="2516" y="1589"/>
                  </a:cubicBezTo>
                  <a:cubicBezTo>
                    <a:pt x="2445" y="1697"/>
                    <a:pt x="2384" y="1806"/>
                    <a:pt x="2335" y="1920"/>
                  </a:cubicBezTo>
                  <a:cubicBezTo>
                    <a:pt x="2332" y="1722"/>
                    <a:pt x="2294" y="1520"/>
                    <a:pt x="2256" y="1330"/>
                  </a:cubicBezTo>
                  <a:cubicBezTo>
                    <a:pt x="2184" y="964"/>
                    <a:pt x="2109" y="586"/>
                    <a:pt x="1887" y="275"/>
                  </a:cubicBezTo>
                  <a:cubicBezTo>
                    <a:pt x="1819" y="179"/>
                    <a:pt x="1735" y="56"/>
                    <a:pt x="1620" y="12"/>
                  </a:cubicBezTo>
                  <a:cubicBezTo>
                    <a:pt x="1600" y="4"/>
                    <a:pt x="1579" y="1"/>
                    <a:pt x="156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1" name="Google Shape;6851;p223"/>
            <p:cNvSpPr/>
            <p:nvPr/>
          </p:nvSpPr>
          <p:spPr>
            <a:xfrm>
              <a:off x="-977725" y="3189710"/>
              <a:ext cx="80828" cy="67554"/>
            </a:xfrm>
            <a:custGeom>
              <a:avLst/>
              <a:gdLst/>
              <a:ahLst/>
              <a:cxnLst/>
              <a:rect l="l" t="t" r="r" b="b"/>
              <a:pathLst>
                <a:path w="1163" h="972" extrusionOk="0">
                  <a:moveTo>
                    <a:pt x="711" y="1"/>
                  </a:moveTo>
                  <a:cubicBezTo>
                    <a:pt x="282" y="1"/>
                    <a:pt x="0" y="498"/>
                    <a:pt x="295" y="846"/>
                  </a:cubicBezTo>
                  <a:cubicBezTo>
                    <a:pt x="370" y="934"/>
                    <a:pt x="467" y="971"/>
                    <a:pt x="569" y="971"/>
                  </a:cubicBezTo>
                  <a:cubicBezTo>
                    <a:pt x="837" y="971"/>
                    <a:pt x="1137" y="715"/>
                    <a:pt x="1152" y="457"/>
                  </a:cubicBezTo>
                  <a:cubicBezTo>
                    <a:pt x="1162" y="284"/>
                    <a:pt x="1064" y="105"/>
                    <a:pt x="905" y="38"/>
                  </a:cubicBezTo>
                  <a:cubicBezTo>
                    <a:pt x="846" y="12"/>
                    <a:pt x="784" y="2"/>
                    <a:pt x="721" y="1"/>
                  </a:cubicBezTo>
                  <a:cubicBezTo>
                    <a:pt x="718" y="1"/>
                    <a:pt x="714" y="1"/>
                    <a:pt x="71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2" name="Google Shape;6852;p223"/>
            <p:cNvSpPr/>
            <p:nvPr/>
          </p:nvSpPr>
          <p:spPr>
            <a:xfrm>
              <a:off x="-1978238" y="3559308"/>
              <a:ext cx="154081" cy="151371"/>
            </a:xfrm>
            <a:custGeom>
              <a:avLst/>
              <a:gdLst/>
              <a:ahLst/>
              <a:cxnLst/>
              <a:rect l="l" t="t" r="r" b="b"/>
              <a:pathLst>
                <a:path w="2217" h="2178" extrusionOk="0">
                  <a:moveTo>
                    <a:pt x="47" y="0"/>
                  </a:moveTo>
                  <a:cubicBezTo>
                    <a:pt x="19" y="0"/>
                    <a:pt x="1" y="45"/>
                    <a:pt x="31" y="65"/>
                  </a:cubicBezTo>
                  <a:cubicBezTo>
                    <a:pt x="438" y="351"/>
                    <a:pt x="871" y="612"/>
                    <a:pt x="1227" y="964"/>
                  </a:cubicBezTo>
                  <a:cubicBezTo>
                    <a:pt x="1415" y="1151"/>
                    <a:pt x="1563" y="1365"/>
                    <a:pt x="1704" y="1587"/>
                  </a:cubicBezTo>
                  <a:cubicBezTo>
                    <a:pt x="1827" y="1780"/>
                    <a:pt x="1943" y="1976"/>
                    <a:pt x="2048" y="2177"/>
                  </a:cubicBezTo>
                  <a:lnTo>
                    <a:pt x="2217" y="2177"/>
                  </a:lnTo>
                  <a:cubicBezTo>
                    <a:pt x="2118" y="1981"/>
                    <a:pt x="2009" y="1790"/>
                    <a:pt x="1893" y="1603"/>
                  </a:cubicBezTo>
                  <a:cubicBezTo>
                    <a:pt x="1745" y="1369"/>
                    <a:pt x="1594" y="1140"/>
                    <a:pt x="1401" y="941"/>
                  </a:cubicBezTo>
                  <a:cubicBezTo>
                    <a:pt x="1226" y="761"/>
                    <a:pt x="1026" y="608"/>
                    <a:pt x="817" y="470"/>
                  </a:cubicBezTo>
                  <a:cubicBezTo>
                    <a:pt x="572" y="307"/>
                    <a:pt x="313" y="167"/>
                    <a:pt x="65" y="6"/>
                  </a:cubicBezTo>
                  <a:cubicBezTo>
                    <a:pt x="59" y="2"/>
                    <a:pt x="53" y="0"/>
                    <a:pt x="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3" name="Google Shape;6853;p223"/>
            <p:cNvSpPr/>
            <p:nvPr/>
          </p:nvSpPr>
          <p:spPr>
            <a:xfrm>
              <a:off x="-2129468" y="3411205"/>
              <a:ext cx="288147" cy="283560"/>
            </a:xfrm>
            <a:custGeom>
              <a:avLst/>
              <a:gdLst/>
              <a:ahLst/>
              <a:cxnLst/>
              <a:rect l="l" t="t" r="r" b="b"/>
              <a:pathLst>
                <a:path w="4146" h="4080" extrusionOk="0">
                  <a:moveTo>
                    <a:pt x="2488" y="1"/>
                  </a:moveTo>
                  <a:cubicBezTo>
                    <a:pt x="2485" y="1"/>
                    <a:pt x="2482" y="1"/>
                    <a:pt x="2479" y="2"/>
                  </a:cubicBezTo>
                  <a:cubicBezTo>
                    <a:pt x="2238" y="69"/>
                    <a:pt x="2189" y="403"/>
                    <a:pt x="2166" y="609"/>
                  </a:cubicBezTo>
                  <a:cubicBezTo>
                    <a:pt x="2128" y="924"/>
                    <a:pt x="2140" y="1248"/>
                    <a:pt x="2166" y="1564"/>
                  </a:cubicBezTo>
                  <a:cubicBezTo>
                    <a:pt x="2178" y="1718"/>
                    <a:pt x="2196" y="1869"/>
                    <a:pt x="2217" y="2022"/>
                  </a:cubicBezTo>
                  <a:cubicBezTo>
                    <a:pt x="2194" y="1974"/>
                    <a:pt x="2169" y="1928"/>
                    <a:pt x="2143" y="1882"/>
                  </a:cubicBezTo>
                  <a:cubicBezTo>
                    <a:pt x="2087" y="1779"/>
                    <a:pt x="2028" y="1677"/>
                    <a:pt x="1971" y="1574"/>
                  </a:cubicBezTo>
                  <a:cubicBezTo>
                    <a:pt x="1864" y="1386"/>
                    <a:pt x="1773" y="1191"/>
                    <a:pt x="1665" y="1003"/>
                  </a:cubicBezTo>
                  <a:cubicBezTo>
                    <a:pt x="1501" y="719"/>
                    <a:pt x="1287" y="485"/>
                    <a:pt x="1023" y="291"/>
                  </a:cubicBezTo>
                  <a:cubicBezTo>
                    <a:pt x="958" y="245"/>
                    <a:pt x="867" y="172"/>
                    <a:pt x="780" y="172"/>
                  </a:cubicBezTo>
                  <a:cubicBezTo>
                    <a:pt x="774" y="172"/>
                    <a:pt x="768" y="172"/>
                    <a:pt x="762" y="173"/>
                  </a:cubicBezTo>
                  <a:cubicBezTo>
                    <a:pt x="660" y="186"/>
                    <a:pt x="673" y="309"/>
                    <a:pt x="687" y="382"/>
                  </a:cubicBezTo>
                  <a:cubicBezTo>
                    <a:pt x="764" y="756"/>
                    <a:pt x="989" y="1098"/>
                    <a:pt x="1248" y="1369"/>
                  </a:cubicBezTo>
                  <a:cubicBezTo>
                    <a:pt x="1491" y="1623"/>
                    <a:pt x="1771" y="1859"/>
                    <a:pt x="2069" y="2057"/>
                  </a:cubicBezTo>
                  <a:cubicBezTo>
                    <a:pt x="1684" y="1979"/>
                    <a:pt x="1275" y="1837"/>
                    <a:pt x="881" y="1837"/>
                  </a:cubicBezTo>
                  <a:cubicBezTo>
                    <a:pt x="683" y="1837"/>
                    <a:pt x="490" y="1872"/>
                    <a:pt x="304" y="1969"/>
                  </a:cubicBezTo>
                  <a:cubicBezTo>
                    <a:pt x="206" y="2018"/>
                    <a:pt x="49" y="2103"/>
                    <a:pt x="20" y="2221"/>
                  </a:cubicBezTo>
                  <a:cubicBezTo>
                    <a:pt x="0" y="2297"/>
                    <a:pt x="61" y="2346"/>
                    <a:pt x="126" y="2369"/>
                  </a:cubicBezTo>
                  <a:cubicBezTo>
                    <a:pt x="188" y="2391"/>
                    <a:pt x="252" y="2398"/>
                    <a:pt x="318" y="2398"/>
                  </a:cubicBezTo>
                  <a:cubicBezTo>
                    <a:pt x="389" y="2398"/>
                    <a:pt x="461" y="2390"/>
                    <a:pt x="529" y="2384"/>
                  </a:cubicBezTo>
                  <a:cubicBezTo>
                    <a:pt x="734" y="2365"/>
                    <a:pt x="938" y="2343"/>
                    <a:pt x="1143" y="2322"/>
                  </a:cubicBezTo>
                  <a:cubicBezTo>
                    <a:pt x="1348" y="2302"/>
                    <a:pt x="1551" y="2288"/>
                    <a:pt x="1757" y="2287"/>
                  </a:cubicBezTo>
                  <a:cubicBezTo>
                    <a:pt x="1882" y="2286"/>
                    <a:pt x="2008" y="2283"/>
                    <a:pt x="2131" y="2262"/>
                  </a:cubicBezTo>
                  <a:lnTo>
                    <a:pt x="2131" y="2262"/>
                  </a:lnTo>
                  <a:cubicBezTo>
                    <a:pt x="1874" y="2414"/>
                    <a:pt x="1602" y="2545"/>
                    <a:pt x="1388" y="2759"/>
                  </a:cubicBezTo>
                  <a:cubicBezTo>
                    <a:pt x="1164" y="2981"/>
                    <a:pt x="907" y="3250"/>
                    <a:pt x="821" y="3560"/>
                  </a:cubicBezTo>
                  <a:cubicBezTo>
                    <a:pt x="818" y="3576"/>
                    <a:pt x="824" y="3590"/>
                    <a:pt x="837" y="3599"/>
                  </a:cubicBezTo>
                  <a:cubicBezTo>
                    <a:pt x="882" y="3630"/>
                    <a:pt x="932" y="3642"/>
                    <a:pt x="983" y="3642"/>
                  </a:cubicBezTo>
                  <a:cubicBezTo>
                    <a:pt x="1061" y="3642"/>
                    <a:pt x="1142" y="3613"/>
                    <a:pt x="1213" y="3579"/>
                  </a:cubicBezTo>
                  <a:cubicBezTo>
                    <a:pt x="1363" y="3506"/>
                    <a:pt x="1498" y="3398"/>
                    <a:pt x="1623" y="3288"/>
                  </a:cubicBezTo>
                  <a:cubicBezTo>
                    <a:pt x="1753" y="3173"/>
                    <a:pt x="1877" y="3047"/>
                    <a:pt x="1994" y="2918"/>
                  </a:cubicBezTo>
                  <a:cubicBezTo>
                    <a:pt x="2041" y="2863"/>
                    <a:pt x="2089" y="2809"/>
                    <a:pt x="2131" y="2751"/>
                  </a:cubicBezTo>
                  <a:lnTo>
                    <a:pt x="2131" y="2751"/>
                  </a:lnTo>
                  <a:cubicBezTo>
                    <a:pt x="2101" y="2917"/>
                    <a:pt x="2085" y="3086"/>
                    <a:pt x="2060" y="3248"/>
                  </a:cubicBezTo>
                  <a:cubicBezTo>
                    <a:pt x="2040" y="3389"/>
                    <a:pt x="2025" y="3533"/>
                    <a:pt x="2029" y="3676"/>
                  </a:cubicBezTo>
                  <a:cubicBezTo>
                    <a:pt x="2034" y="3793"/>
                    <a:pt x="2043" y="3936"/>
                    <a:pt x="2121" y="4030"/>
                  </a:cubicBezTo>
                  <a:cubicBezTo>
                    <a:pt x="2150" y="4065"/>
                    <a:pt x="2180" y="4080"/>
                    <a:pt x="2209" y="4080"/>
                  </a:cubicBezTo>
                  <a:cubicBezTo>
                    <a:pt x="2319" y="4080"/>
                    <a:pt x="2417" y="3865"/>
                    <a:pt x="2448" y="3779"/>
                  </a:cubicBezTo>
                  <a:cubicBezTo>
                    <a:pt x="2499" y="3630"/>
                    <a:pt x="2495" y="3465"/>
                    <a:pt x="2491" y="3309"/>
                  </a:cubicBezTo>
                  <a:cubicBezTo>
                    <a:pt x="2489" y="3183"/>
                    <a:pt x="2489" y="3057"/>
                    <a:pt x="2490" y="2930"/>
                  </a:cubicBezTo>
                  <a:cubicBezTo>
                    <a:pt x="2490" y="2858"/>
                    <a:pt x="2491" y="2774"/>
                    <a:pt x="2487" y="2687"/>
                  </a:cubicBezTo>
                  <a:lnTo>
                    <a:pt x="2487" y="2687"/>
                  </a:lnTo>
                  <a:cubicBezTo>
                    <a:pt x="2491" y="2692"/>
                    <a:pt x="2494" y="2697"/>
                    <a:pt x="2497" y="2701"/>
                  </a:cubicBezTo>
                  <a:cubicBezTo>
                    <a:pt x="2634" y="2894"/>
                    <a:pt x="2784" y="3087"/>
                    <a:pt x="2963" y="3243"/>
                  </a:cubicBezTo>
                  <a:cubicBezTo>
                    <a:pt x="3042" y="3313"/>
                    <a:pt x="3170" y="3418"/>
                    <a:pt x="3290" y="3418"/>
                  </a:cubicBezTo>
                  <a:cubicBezTo>
                    <a:pt x="3321" y="3418"/>
                    <a:pt x="3353" y="3411"/>
                    <a:pt x="3382" y="3393"/>
                  </a:cubicBezTo>
                  <a:cubicBezTo>
                    <a:pt x="3456" y="3348"/>
                    <a:pt x="3490" y="3250"/>
                    <a:pt x="3496" y="3168"/>
                  </a:cubicBezTo>
                  <a:cubicBezTo>
                    <a:pt x="3509" y="3025"/>
                    <a:pt x="3432" y="2899"/>
                    <a:pt x="3339" y="2800"/>
                  </a:cubicBezTo>
                  <a:cubicBezTo>
                    <a:pt x="3223" y="2678"/>
                    <a:pt x="3080" y="2592"/>
                    <a:pt x="2951" y="2488"/>
                  </a:cubicBezTo>
                  <a:cubicBezTo>
                    <a:pt x="2878" y="2430"/>
                    <a:pt x="2803" y="2366"/>
                    <a:pt x="2725" y="2315"/>
                  </a:cubicBezTo>
                  <a:lnTo>
                    <a:pt x="2725" y="2315"/>
                  </a:lnTo>
                  <a:cubicBezTo>
                    <a:pt x="2754" y="2316"/>
                    <a:pt x="2783" y="2316"/>
                    <a:pt x="2811" y="2316"/>
                  </a:cubicBezTo>
                  <a:cubicBezTo>
                    <a:pt x="3228" y="2316"/>
                    <a:pt x="3654" y="2243"/>
                    <a:pt x="3987" y="1986"/>
                  </a:cubicBezTo>
                  <a:cubicBezTo>
                    <a:pt x="4058" y="1933"/>
                    <a:pt x="4146" y="1851"/>
                    <a:pt x="4125" y="1753"/>
                  </a:cubicBezTo>
                  <a:cubicBezTo>
                    <a:pt x="4109" y="1674"/>
                    <a:pt x="4027" y="1630"/>
                    <a:pt x="3955" y="1611"/>
                  </a:cubicBezTo>
                  <a:cubicBezTo>
                    <a:pt x="3897" y="1595"/>
                    <a:pt x="3838" y="1589"/>
                    <a:pt x="3778" y="1589"/>
                  </a:cubicBezTo>
                  <a:cubicBezTo>
                    <a:pt x="3706" y="1589"/>
                    <a:pt x="3634" y="1598"/>
                    <a:pt x="3565" y="1608"/>
                  </a:cubicBezTo>
                  <a:cubicBezTo>
                    <a:pt x="3407" y="1632"/>
                    <a:pt x="3253" y="1677"/>
                    <a:pt x="3104" y="1730"/>
                  </a:cubicBezTo>
                  <a:cubicBezTo>
                    <a:pt x="2857" y="1820"/>
                    <a:pt x="2598" y="1934"/>
                    <a:pt x="2397" y="2109"/>
                  </a:cubicBezTo>
                  <a:cubicBezTo>
                    <a:pt x="2448" y="1967"/>
                    <a:pt x="2484" y="1818"/>
                    <a:pt x="2519" y="1674"/>
                  </a:cubicBezTo>
                  <a:cubicBezTo>
                    <a:pt x="2563" y="1490"/>
                    <a:pt x="2602" y="1306"/>
                    <a:pt x="2627" y="1120"/>
                  </a:cubicBezTo>
                  <a:cubicBezTo>
                    <a:pt x="2674" y="751"/>
                    <a:pt x="2661" y="370"/>
                    <a:pt x="2516" y="23"/>
                  </a:cubicBezTo>
                  <a:cubicBezTo>
                    <a:pt x="2511" y="10"/>
                    <a:pt x="2501" y="1"/>
                    <a:pt x="248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4" name="Google Shape;6854;p223"/>
            <p:cNvSpPr/>
            <p:nvPr/>
          </p:nvSpPr>
          <p:spPr>
            <a:xfrm>
              <a:off x="-1999226" y="3537624"/>
              <a:ext cx="64983" cy="51361"/>
            </a:xfrm>
            <a:custGeom>
              <a:avLst/>
              <a:gdLst/>
              <a:ahLst/>
              <a:cxnLst/>
              <a:rect l="l" t="t" r="r" b="b"/>
              <a:pathLst>
                <a:path w="935" h="739" extrusionOk="0">
                  <a:moveTo>
                    <a:pt x="414" y="0"/>
                  </a:moveTo>
                  <a:cubicBezTo>
                    <a:pt x="378" y="0"/>
                    <a:pt x="341" y="5"/>
                    <a:pt x="305" y="14"/>
                  </a:cubicBezTo>
                  <a:cubicBezTo>
                    <a:pt x="153" y="55"/>
                    <a:pt x="28" y="196"/>
                    <a:pt x="14" y="353"/>
                  </a:cubicBezTo>
                  <a:cubicBezTo>
                    <a:pt x="1" y="510"/>
                    <a:pt x="103" y="673"/>
                    <a:pt x="254" y="722"/>
                  </a:cubicBezTo>
                  <a:cubicBezTo>
                    <a:pt x="292" y="733"/>
                    <a:pt x="331" y="738"/>
                    <a:pt x="371" y="738"/>
                  </a:cubicBezTo>
                  <a:cubicBezTo>
                    <a:pt x="383" y="738"/>
                    <a:pt x="395" y="738"/>
                    <a:pt x="408" y="737"/>
                  </a:cubicBezTo>
                  <a:cubicBezTo>
                    <a:pt x="540" y="727"/>
                    <a:pt x="671" y="663"/>
                    <a:pt x="745" y="552"/>
                  </a:cubicBezTo>
                  <a:cubicBezTo>
                    <a:pt x="935" y="278"/>
                    <a:pt x="694" y="0"/>
                    <a:pt x="414"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5" name="Google Shape;6855;p223"/>
            <p:cNvSpPr/>
            <p:nvPr/>
          </p:nvSpPr>
          <p:spPr>
            <a:xfrm>
              <a:off x="-1741940" y="3428302"/>
              <a:ext cx="62619" cy="282378"/>
            </a:xfrm>
            <a:custGeom>
              <a:avLst/>
              <a:gdLst/>
              <a:ahLst/>
              <a:cxnLst/>
              <a:rect l="l" t="t" r="r" b="b"/>
              <a:pathLst>
                <a:path w="901" h="4063" extrusionOk="0">
                  <a:moveTo>
                    <a:pt x="48" y="0"/>
                  </a:moveTo>
                  <a:cubicBezTo>
                    <a:pt x="25" y="0"/>
                    <a:pt x="1" y="20"/>
                    <a:pt x="10" y="48"/>
                  </a:cubicBezTo>
                  <a:cubicBezTo>
                    <a:pt x="198" y="689"/>
                    <a:pt x="362" y="1343"/>
                    <a:pt x="489" y="1999"/>
                  </a:cubicBezTo>
                  <a:cubicBezTo>
                    <a:pt x="552" y="2323"/>
                    <a:pt x="594" y="2647"/>
                    <a:pt x="636" y="2974"/>
                  </a:cubicBezTo>
                  <a:cubicBezTo>
                    <a:pt x="676" y="3273"/>
                    <a:pt x="727" y="3570"/>
                    <a:pt x="768" y="3870"/>
                  </a:cubicBezTo>
                  <a:cubicBezTo>
                    <a:pt x="777" y="3933"/>
                    <a:pt x="784" y="3999"/>
                    <a:pt x="793" y="4062"/>
                  </a:cubicBezTo>
                  <a:lnTo>
                    <a:pt x="900" y="4062"/>
                  </a:lnTo>
                  <a:cubicBezTo>
                    <a:pt x="899" y="4046"/>
                    <a:pt x="896" y="4029"/>
                    <a:pt x="894" y="4010"/>
                  </a:cubicBezTo>
                  <a:cubicBezTo>
                    <a:pt x="858" y="3703"/>
                    <a:pt x="804" y="3398"/>
                    <a:pt x="761" y="3093"/>
                  </a:cubicBezTo>
                  <a:cubicBezTo>
                    <a:pt x="715" y="2774"/>
                    <a:pt x="680" y="2455"/>
                    <a:pt x="622" y="2138"/>
                  </a:cubicBezTo>
                  <a:cubicBezTo>
                    <a:pt x="562" y="1802"/>
                    <a:pt x="489" y="1468"/>
                    <a:pt x="403" y="1136"/>
                  </a:cubicBezTo>
                  <a:cubicBezTo>
                    <a:pt x="306" y="763"/>
                    <a:pt x="193" y="397"/>
                    <a:pt x="84" y="28"/>
                  </a:cubicBezTo>
                  <a:cubicBezTo>
                    <a:pt x="79" y="9"/>
                    <a:pt x="64" y="0"/>
                    <a:pt x="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6" name="Google Shape;6856;p223"/>
            <p:cNvSpPr/>
            <p:nvPr/>
          </p:nvSpPr>
          <p:spPr>
            <a:xfrm>
              <a:off x="-1687591" y="3673009"/>
              <a:ext cx="1599" cy="4865"/>
            </a:xfrm>
            <a:custGeom>
              <a:avLst/>
              <a:gdLst/>
              <a:ahLst/>
              <a:cxnLst/>
              <a:rect l="l" t="t" r="r" b="b"/>
              <a:pathLst>
                <a:path w="23" h="70" extrusionOk="0">
                  <a:moveTo>
                    <a:pt x="17" y="0"/>
                  </a:moveTo>
                  <a:cubicBezTo>
                    <a:pt x="12" y="8"/>
                    <a:pt x="5" y="17"/>
                    <a:pt x="0" y="26"/>
                  </a:cubicBezTo>
                  <a:lnTo>
                    <a:pt x="23" y="70"/>
                  </a:lnTo>
                  <a:cubicBezTo>
                    <a:pt x="21" y="47"/>
                    <a:pt x="20" y="24"/>
                    <a:pt x="17"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7" name="Google Shape;6857;p223"/>
            <p:cNvSpPr/>
            <p:nvPr/>
          </p:nvSpPr>
          <p:spPr>
            <a:xfrm>
              <a:off x="-1688217" y="3489044"/>
              <a:ext cx="86527" cy="184106"/>
            </a:xfrm>
            <a:custGeom>
              <a:avLst/>
              <a:gdLst/>
              <a:ahLst/>
              <a:cxnLst/>
              <a:rect l="l" t="t" r="r" b="b"/>
              <a:pathLst>
                <a:path w="1245" h="2649" extrusionOk="0">
                  <a:moveTo>
                    <a:pt x="1244" y="0"/>
                  </a:moveTo>
                  <a:cubicBezTo>
                    <a:pt x="1173" y="251"/>
                    <a:pt x="850" y="498"/>
                    <a:pt x="693" y="711"/>
                  </a:cubicBezTo>
                  <a:cubicBezTo>
                    <a:pt x="539" y="920"/>
                    <a:pt x="415" y="1144"/>
                    <a:pt x="314" y="1382"/>
                  </a:cubicBezTo>
                  <a:cubicBezTo>
                    <a:pt x="150" y="1762"/>
                    <a:pt x="0" y="2219"/>
                    <a:pt x="27" y="2648"/>
                  </a:cubicBezTo>
                  <a:cubicBezTo>
                    <a:pt x="245" y="2266"/>
                    <a:pt x="636" y="2025"/>
                    <a:pt x="864" y="1639"/>
                  </a:cubicBezTo>
                  <a:cubicBezTo>
                    <a:pt x="1142" y="1166"/>
                    <a:pt x="1234" y="548"/>
                    <a:pt x="124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8" name="Google Shape;6858;p223"/>
            <p:cNvSpPr/>
            <p:nvPr/>
          </p:nvSpPr>
          <p:spPr>
            <a:xfrm>
              <a:off x="-1890877" y="3287357"/>
              <a:ext cx="301213" cy="290579"/>
            </a:xfrm>
            <a:custGeom>
              <a:avLst/>
              <a:gdLst/>
              <a:ahLst/>
              <a:cxnLst/>
              <a:rect l="l" t="t" r="r" b="b"/>
              <a:pathLst>
                <a:path w="4334" h="4181" extrusionOk="0">
                  <a:moveTo>
                    <a:pt x="2735" y="0"/>
                  </a:moveTo>
                  <a:cubicBezTo>
                    <a:pt x="2716" y="0"/>
                    <a:pt x="2694" y="7"/>
                    <a:pt x="2669" y="23"/>
                  </a:cubicBezTo>
                  <a:cubicBezTo>
                    <a:pt x="2627" y="51"/>
                    <a:pt x="2593" y="94"/>
                    <a:pt x="2564" y="134"/>
                  </a:cubicBezTo>
                  <a:cubicBezTo>
                    <a:pt x="2510" y="207"/>
                    <a:pt x="2458" y="284"/>
                    <a:pt x="2422" y="369"/>
                  </a:cubicBezTo>
                  <a:cubicBezTo>
                    <a:pt x="2351" y="530"/>
                    <a:pt x="2320" y="707"/>
                    <a:pt x="2295" y="879"/>
                  </a:cubicBezTo>
                  <a:cubicBezTo>
                    <a:pt x="2268" y="1077"/>
                    <a:pt x="2239" y="1274"/>
                    <a:pt x="2212" y="1472"/>
                  </a:cubicBezTo>
                  <a:cubicBezTo>
                    <a:pt x="2205" y="1518"/>
                    <a:pt x="2202" y="1563"/>
                    <a:pt x="2198" y="1607"/>
                  </a:cubicBezTo>
                  <a:cubicBezTo>
                    <a:pt x="2184" y="1575"/>
                    <a:pt x="2173" y="1543"/>
                    <a:pt x="2162" y="1511"/>
                  </a:cubicBezTo>
                  <a:cubicBezTo>
                    <a:pt x="2095" y="1327"/>
                    <a:pt x="2050" y="1134"/>
                    <a:pt x="1985" y="950"/>
                  </a:cubicBezTo>
                  <a:cubicBezTo>
                    <a:pt x="1902" y="714"/>
                    <a:pt x="1797" y="512"/>
                    <a:pt x="1619" y="334"/>
                  </a:cubicBezTo>
                  <a:cubicBezTo>
                    <a:pt x="1564" y="280"/>
                    <a:pt x="1495" y="212"/>
                    <a:pt x="1416" y="201"/>
                  </a:cubicBezTo>
                  <a:cubicBezTo>
                    <a:pt x="1409" y="200"/>
                    <a:pt x="1403" y="199"/>
                    <a:pt x="1397" y="199"/>
                  </a:cubicBezTo>
                  <a:cubicBezTo>
                    <a:pt x="1329" y="199"/>
                    <a:pt x="1291" y="256"/>
                    <a:pt x="1282" y="324"/>
                  </a:cubicBezTo>
                  <a:cubicBezTo>
                    <a:pt x="1260" y="472"/>
                    <a:pt x="1308" y="636"/>
                    <a:pt x="1358" y="775"/>
                  </a:cubicBezTo>
                  <a:cubicBezTo>
                    <a:pt x="1420" y="946"/>
                    <a:pt x="1506" y="1109"/>
                    <a:pt x="1585" y="1273"/>
                  </a:cubicBezTo>
                  <a:cubicBezTo>
                    <a:pt x="1672" y="1451"/>
                    <a:pt x="1768" y="1647"/>
                    <a:pt x="1896" y="1811"/>
                  </a:cubicBezTo>
                  <a:cubicBezTo>
                    <a:pt x="1721" y="1712"/>
                    <a:pt x="1543" y="1617"/>
                    <a:pt x="1356" y="1542"/>
                  </a:cubicBezTo>
                  <a:cubicBezTo>
                    <a:pt x="1103" y="1439"/>
                    <a:pt x="816" y="1355"/>
                    <a:pt x="538" y="1355"/>
                  </a:cubicBezTo>
                  <a:cubicBezTo>
                    <a:pt x="503" y="1355"/>
                    <a:pt x="469" y="1356"/>
                    <a:pt x="435" y="1359"/>
                  </a:cubicBezTo>
                  <a:cubicBezTo>
                    <a:pt x="365" y="1364"/>
                    <a:pt x="297" y="1374"/>
                    <a:pt x="227" y="1385"/>
                  </a:cubicBezTo>
                  <a:cubicBezTo>
                    <a:pt x="173" y="1395"/>
                    <a:pt x="108" y="1405"/>
                    <a:pt x="62" y="1440"/>
                  </a:cubicBezTo>
                  <a:cubicBezTo>
                    <a:pt x="0" y="1484"/>
                    <a:pt x="24" y="1544"/>
                    <a:pt x="76" y="1585"/>
                  </a:cubicBezTo>
                  <a:cubicBezTo>
                    <a:pt x="190" y="1672"/>
                    <a:pt x="348" y="1693"/>
                    <a:pt x="485" y="1723"/>
                  </a:cubicBezTo>
                  <a:cubicBezTo>
                    <a:pt x="654" y="1758"/>
                    <a:pt x="820" y="1806"/>
                    <a:pt x="988" y="1846"/>
                  </a:cubicBezTo>
                  <a:cubicBezTo>
                    <a:pt x="1185" y="1893"/>
                    <a:pt x="1383" y="1938"/>
                    <a:pt x="1580" y="1979"/>
                  </a:cubicBezTo>
                  <a:cubicBezTo>
                    <a:pt x="1674" y="1997"/>
                    <a:pt x="1767" y="2017"/>
                    <a:pt x="1861" y="2032"/>
                  </a:cubicBezTo>
                  <a:cubicBezTo>
                    <a:pt x="1905" y="2040"/>
                    <a:pt x="1951" y="2048"/>
                    <a:pt x="1997" y="2056"/>
                  </a:cubicBezTo>
                  <a:cubicBezTo>
                    <a:pt x="1955" y="2059"/>
                    <a:pt x="1914" y="2060"/>
                    <a:pt x="1872" y="2060"/>
                  </a:cubicBezTo>
                  <a:cubicBezTo>
                    <a:pt x="1802" y="2060"/>
                    <a:pt x="1732" y="2056"/>
                    <a:pt x="1662" y="2053"/>
                  </a:cubicBezTo>
                  <a:cubicBezTo>
                    <a:pt x="1567" y="2047"/>
                    <a:pt x="1474" y="2043"/>
                    <a:pt x="1380" y="2043"/>
                  </a:cubicBezTo>
                  <a:cubicBezTo>
                    <a:pt x="1307" y="2043"/>
                    <a:pt x="1233" y="2046"/>
                    <a:pt x="1159" y="2053"/>
                  </a:cubicBezTo>
                  <a:cubicBezTo>
                    <a:pt x="852" y="2081"/>
                    <a:pt x="540" y="2163"/>
                    <a:pt x="280" y="2332"/>
                  </a:cubicBezTo>
                  <a:cubicBezTo>
                    <a:pt x="215" y="2374"/>
                    <a:pt x="106" y="2445"/>
                    <a:pt x="108" y="2534"/>
                  </a:cubicBezTo>
                  <a:cubicBezTo>
                    <a:pt x="111" y="2615"/>
                    <a:pt x="205" y="2631"/>
                    <a:pt x="268" y="2641"/>
                  </a:cubicBezTo>
                  <a:cubicBezTo>
                    <a:pt x="336" y="2651"/>
                    <a:pt x="405" y="2656"/>
                    <a:pt x="473" y="2656"/>
                  </a:cubicBezTo>
                  <a:cubicBezTo>
                    <a:pt x="663" y="2656"/>
                    <a:pt x="853" y="2621"/>
                    <a:pt x="1035" y="2578"/>
                  </a:cubicBezTo>
                  <a:cubicBezTo>
                    <a:pt x="1230" y="2532"/>
                    <a:pt x="1430" y="2478"/>
                    <a:pt x="1618" y="2403"/>
                  </a:cubicBezTo>
                  <a:cubicBezTo>
                    <a:pt x="1705" y="2368"/>
                    <a:pt x="1789" y="2328"/>
                    <a:pt x="1872" y="2286"/>
                  </a:cubicBezTo>
                  <a:lnTo>
                    <a:pt x="1961" y="2240"/>
                  </a:lnTo>
                  <a:lnTo>
                    <a:pt x="1961" y="2240"/>
                  </a:lnTo>
                  <a:cubicBezTo>
                    <a:pt x="1582" y="2539"/>
                    <a:pt x="1228" y="2902"/>
                    <a:pt x="1126" y="3387"/>
                  </a:cubicBezTo>
                  <a:cubicBezTo>
                    <a:pt x="1099" y="3514"/>
                    <a:pt x="1095" y="3762"/>
                    <a:pt x="1250" y="3762"/>
                  </a:cubicBezTo>
                  <a:cubicBezTo>
                    <a:pt x="1272" y="3762"/>
                    <a:pt x="1297" y="3757"/>
                    <a:pt x="1326" y="3747"/>
                  </a:cubicBezTo>
                  <a:cubicBezTo>
                    <a:pt x="1439" y="3703"/>
                    <a:pt x="1538" y="3590"/>
                    <a:pt x="1616" y="3502"/>
                  </a:cubicBezTo>
                  <a:cubicBezTo>
                    <a:pt x="1713" y="3390"/>
                    <a:pt x="1799" y="3267"/>
                    <a:pt x="1874" y="3139"/>
                  </a:cubicBezTo>
                  <a:cubicBezTo>
                    <a:pt x="1954" y="2996"/>
                    <a:pt x="2024" y="2847"/>
                    <a:pt x="2101" y="2703"/>
                  </a:cubicBezTo>
                  <a:lnTo>
                    <a:pt x="2101" y="2703"/>
                  </a:lnTo>
                  <a:cubicBezTo>
                    <a:pt x="2089" y="2947"/>
                    <a:pt x="2102" y="3193"/>
                    <a:pt x="2095" y="3436"/>
                  </a:cubicBezTo>
                  <a:cubicBezTo>
                    <a:pt x="2091" y="3575"/>
                    <a:pt x="2085" y="3717"/>
                    <a:pt x="2102" y="3855"/>
                  </a:cubicBezTo>
                  <a:cubicBezTo>
                    <a:pt x="2118" y="3974"/>
                    <a:pt x="2148" y="4101"/>
                    <a:pt x="2250" y="4174"/>
                  </a:cubicBezTo>
                  <a:cubicBezTo>
                    <a:pt x="2256" y="4179"/>
                    <a:pt x="2263" y="4181"/>
                    <a:pt x="2270" y="4181"/>
                  </a:cubicBezTo>
                  <a:cubicBezTo>
                    <a:pt x="2283" y="4181"/>
                    <a:pt x="2296" y="4175"/>
                    <a:pt x="2305" y="4167"/>
                  </a:cubicBezTo>
                  <a:cubicBezTo>
                    <a:pt x="2408" y="4075"/>
                    <a:pt x="2443" y="3912"/>
                    <a:pt x="2461" y="3782"/>
                  </a:cubicBezTo>
                  <a:cubicBezTo>
                    <a:pt x="2485" y="3620"/>
                    <a:pt x="2485" y="3455"/>
                    <a:pt x="2484" y="3288"/>
                  </a:cubicBezTo>
                  <a:cubicBezTo>
                    <a:pt x="2481" y="3116"/>
                    <a:pt x="2484" y="2944"/>
                    <a:pt x="2448" y="2774"/>
                  </a:cubicBezTo>
                  <a:cubicBezTo>
                    <a:pt x="2427" y="2677"/>
                    <a:pt x="2400" y="2580"/>
                    <a:pt x="2373" y="2486"/>
                  </a:cubicBezTo>
                  <a:lnTo>
                    <a:pt x="2373" y="2486"/>
                  </a:lnTo>
                  <a:cubicBezTo>
                    <a:pt x="2512" y="2625"/>
                    <a:pt x="2680" y="2739"/>
                    <a:pt x="2856" y="2834"/>
                  </a:cubicBezTo>
                  <a:cubicBezTo>
                    <a:pt x="3099" y="2965"/>
                    <a:pt x="3383" y="3135"/>
                    <a:pt x="3669" y="3135"/>
                  </a:cubicBezTo>
                  <a:cubicBezTo>
                    <a:pt x="3681" y="3135"/>
                    <a:pt x="3692" y="3134"/>
                    <a:pt x="3703" y="3134"/>
                  </a:cubicBezTo>
                  <a:cubicBezTo>
                    <a:pt x="3783" y="3130"/>
                    <a:pt x="3891" y="3109"/>
                    <a:pt x="3913" y="3017"/>
                  </a:cubicBezTo>
                  <a:cubicBezTo>
                    <a:pt x="3932" y="2937"/>
                    <a:pt x="3874" y="2856"/>
                    <a:pt x="3827" y="2797"/>
                  </a:cubicBezTo>
                  <a:cubicBezTo>
                    <a:pt x="3760" y="2713"/>
                    <a:pt x="3674" y="2647"/>
                    <a:pt x="3585" y="2585"/>
                  </a:cubicBezTo>
                  <a:cubicBezTo>
                    <a:pt x="3460" y="2497"/>
                    <a:pt x="2617" y="2236"/>
                    <a:pt x="2632" y="2236"/>
                  </a:cubicBezTo>
                  <a:cubicBezTo>
                    <a:pt x="2639" y="2236"/>
                    <a:pt x="2647" y="2236"/>
                    <a:pt x="2654" y="2236"/>
                  </a:cubicBezTo>
                  <a:cubicBezTo>
                    <a:pt x="2855" y="2236"/>
                    <a:pt x="3288" y="2271"/>
                    <a:pt x="3614" y="2271"/>
                  </a:cubicBezTo>
                  <a:cubicBezTo>
                    <a:pt x="3752" y="2271"/>
                    <a:pt x="3870" y="2265"/>
                    <a:pt x="3945" y="2247"/>
                  </a:cubicBezTo>
                  <a:cubicBezTo>
                    <a:pt x="4053" y="2216"/>
                    <a:pt x="4334" y="2144"/>
                    <a:pt x="4221" y="1978"/>
                  </a:cubicBezTo>
                  <a:cubicBezTo>
                    <a:pt x="4160" y="1889"/>
                    <a:pt x="4047" y="1848"/>
                    <a:pt x="3947" y="1826"/>
                  </a:cubicBezTo>
                  <a:cubicBezTo>
                    <a:pt x="3807" y="1795"/>
                    <a:pt x="3660" y="1790"/>
                    <a:pt x="3517" y="1790"/>
                  </a:cubicBezTo>
                  <a:cubicBezTo>
                    <a:pt x="3334" y="1790"/>
                    <a:pt x="3148" y="1795"/>
                    <a:pt x="2965" y="1815"/>
                  </a:cubicBezTo>
                  <a:cubicBezTo>
                    <a:pt x="2868" y="1825"/>
                    <a:pt x="2772" y="1842"/>
                    <a:pt x="2678" y="1868"/>
                  </a:cubicBezTo>
                  <a:cubicBezTo>
                    <a:pt x="2858" y="1799"/>
                    <a:pt x="3038" y="1734"/>
                    <a:pt x="3209" y="1647"/>
                  </a:cubicBezTo>
                  <a:cubicBezTo>
                    <a:pt x="3352" y="1575"/>
                    <a:pt x="3481" y="1489"/>
                    <a:pt x="3616" y="1405"/>
                  </a:cubicBezTo>
                  <a:cubicBezTo>
                    <a:pt x="3706" y="1347"/>
                    <a:pt x="3845" y="1278"/>
                    <a:pt x="3888" y="1170"/>
                  </a:cubicBezTo>
                  <a:cubicBezTo>
                    <a:pt x="3933" y="1057"/>
                    <a:pt x="3827" y="1027"/>
                    <a:pt x="3722" y="1027"/>
                  </a:cubicBezTo>
                  <a:cubicBezTo>
                    <a:pt x="3661" y="1027"/>
                    <a:pt x="3600" y="1037"/>
                    <a:pt x="3568" y="1046"/>
                  </a:cubicBezTo>
                  <a:cubicBezTo>
                    <a:pt x="3315" y="1118"/>
                    <a:pt x="3071" y="1257"/>
                    <a:pt x="2860" y="1411"/>
                  </a:cubicBezTo>
                  <a:cubicBezTo>
                    <a:pt x="2736" y="1502"/>
                    <a:pt x="2620" y="1602"/>
                    <a:pt x="2514" y="1712"/>
                  </a:cubicBezTo>
                  <a:cubicBezTo>
                    <a:pt x="2576" y="1563"/>
                    <a:pt x="2629" y="1407"/>
                    <a:pt x="2679" y="1253"/>
                  </a:cubicBezTo>
                  <a:cubicBezTo>
                    <a:pt x="2776" y="957"/>
                    <a:pt x="2860" y="632"/>
                    <a:pt x="2858" y="318"/>
                  </a:cubicBezTo>
                  <a:cubicBezTo>
                    <a:pt x="2858" y="236"/>
                    <a:pt x="2845" y="0"/>
                    <a:pt x="27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59" name="Google Shape;6859;p223"/>
            <p:cNvSpPr/>
            <p:nvPr/>
          </p:nvSpPr>
          <p:spPr>
            <a:xfrm>
              <a:off x="-1760566" y="3406826"/>
              <a:ext cx="54905" cy="50457"/>
            </a:xfrm>
            <a:custGeom>
              <a:avLst/>
              <a:gdLst/>
              <a:ahLst/>
              <a:cxnLst/>
              <a:rect l="l" t="t" r="r" b="b"/>
              <a:pathLst>
                <a:path w="790" h="726" extrusionOk="0">
                  <a:moveTo>
                    <a:pt x="453" y="1"/>
                  </a:moveTo>
                  <a:cubicBezTo>
                    <a:pt x="422" y="1"/>
                    <a:pt x="391" y="3"/>
                    <a:pt x="363" y="9"/>
                  </a:cubicBezTo>
                  <a:cubicBezTo>
                    <a:pt x="250" y="28"/>
                    <a:pt x="144" y="96"/>
                    <a:pt x="88" y="194"/>
                  </a:cubicBezTo>
                  <a:cubicBezTo>
                    <a:pt x="1" y="347"/>
                    <a:pt x="50" y="563"/>
                    <a:pt x="195" y="664"/>
                  </a:cubicBezTo>
                  <a:cubicBezTo>
                    <a:pt x="254" y="705"/>
                    <a:pt x="326" y="725"/>
                    <a:pt x="399" y="725"/>
                  </a:cubicBezTo>
                  <a:cubicBezTo>
                    <a:pt x="502" y="725"/>
                    <a:pt x="605" y="685"/>
                    <a:pt x="675" y="609"/>
                  </a:cubicBezTo>
                  <a:cubicBezTo>
                    <a:pt x="789" y="484"/>
                    <a:pt x="787" y="297"/>
                    <a:pt x="729" y="147"/>
                  </a:cubicBezTo>
                  <a:cubicBezTo>
                    <a:pt x="685" y="38"/>
                    <a:pt x="565" y="1"/>
                    <a:pt x="453"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0" name="Google Shape;6860;p223"/>
            <p:cNvSpPr/>
            <p:nvPr/>
          </p:nvSpPr>
          <p:spPr>
            <a:xfrm>
              <a:off x="-568652" y="3495972"/>
              <a:ext cx="855614" cy="264308"/>
            </a:xfrm>
            <a:custGeom>
              <a:avLst/>
              <a:gdLst/>
              <a:ahLst/>
              <a:cxnLst/>
              <a:rect l="l" t="t" r="r" b="b"/>
              <a:pathLst>
                <a:path w="12311" h="3803" extrusionOk="0">
                  <a:moveTo>
                    <a:pt x="2222" y="1"/>
                  </a:moveTo>
                  <a:cubicBezTo>
                    <a:pt x="1984" y="1"/>
                    <a:pt x="1745" y="32"/>
                    <a:pt x="1535" y="140"/>
                  </a:cubicBezTo>
                  <a:cubicBezTo>
                    <a:pt x="1302" y="259"/>
                    <a:pt x="1127" y="463"/>
                    <a:pt x="956" y="662"/>
                  </a:cubicBezTo>
                  <a:cubicBezTo>
                    <a:pt x="805" y="837"/>
                    <a:pt x="654" y="1013"/>
                    <a:pt x="503" y="1191"/>
                  </a:cubicBezTo>
                  <a:lnTo>
                    <a:pt x="1" y="3703"/>
                  </a:lnTo>
                  <a:lnTo>
                    <a:pt x="12310" y="3803"/>
                  </a:lnTo>
                  <a:cubicBezTo>
                    <a:pt x="12075" y="3225"/>
                    <a:pt x="11638" y="2563"/>
                    <a:pt x="11330" y="2020"/>
                  </a:cubicBezTo>
                  <a:cubicBezTo>
                    <a:pt x="10987" y="1415"/>
                    <a:pt x="10556" y="797"/>
                    <a:pt x="9900" y="567"/>
                  </a:cubicBezTo>
                  <a:cubicBezTo>
                    <a:pt x="9676" y="490"/>
                    <a:pt x="9438" y="461"/>
                    <a:pt x="9202" y="461"/>
                  </a:cubicBezTo>
                  <a:cubicBezTo>
                    <a:pt x="9185" y="461"/>
                    <a:pt x="9169" y="462"/>
                    <a:pt x="9153" y="462"/>
                  </a:cubicBezTo>
                  <a:cubicBezTo>
                    <a:pt x="8083" y="479"/>
                    <a:pt x="7168" y="1036"/>
                    <a:pt x="6603" y="1944"/>
                  </a:cubicBezTo>
                  <a:cubicBezTo>
                    <a:pt x="6331" y="1618"/>
                    <a:pt x="5972" y="1353"/>
                    <a:pt x="5560" y="1252"/>
                  </a:cubicBezTo>
                  <a:cubicBezTo>
                    <a:pt x="5424" y="1219"/>
                    <a:pt x="5282" y="1200"/>
                    <a:pt x="5142" y="1200"/>
                  </a:cubicBezTo>
                  <a:cubicBezTo>
                    <a:pt x="4855" y="1200"/>
                    <a:pt x="4575" y="1278"/>
                    <a:pt x="4362" y="1467"/>
                  </a:cubicBezTo>
                  <a:cubicBezTo>
                    <a:pt x="4050" y="931"/>
                    <a:pt x="3695" y="359"/>
                    <a:pt x="3117" y="135"/>
                  </a:cubicBezTo>
                  <a:cubicBezTo>
                    <a:pt x="2907" y="53"/>
                    <a:pt x="2680" y="24"/>
                    <a:pt x="2454" y="9"/>
                  </a:cubicBezTo>
                  <a:cubicBezTo>
                    <a:pt x="2377" y="4"/>
                    <a:pt x="2300" y="1"/>
                    <a:pt x="22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1" name="Google Shape;6861;p223"/>
            <p:cNvSpPr/>
            <p:nvPr/>
          </p:nvSpPr>
          <p:spPr>
            <a:xfrm>
              <a:off x="-3152777" y="3270677"/>
              <a:ext cx="802586" cy="224833"/>
            </a:xfrm>
            <a:custGeom>
              <a:avLst/>
              <a:gdLst/>
              <a:ahLst/>
              <a:cxnLst/>
              <a:rect l="l" t="t" r="r" b="b"/>
              <a:pathLst>
                <a:path w="11548" h="3235" extrusionOk="0">
                  <a:moveTo>
                    <a:pt x="8299" y="1"/>
                  </a:moveTo>
                  <a:cubicBezTo>
                    <a:pt x="8285" y="1"/>
                    <a:pt x="8272" y="1"/>
                    <a:pt x="8258" y="2"/>
                  </a:cubicBezTo>
                  <a:cubicBezTo>
                    <a:pt x="7972" y="20"/>
                    <a:pt x="7737" y="233"/>
                    <a:pt x="7546" y="447"/>
                  </a:cubicBezTo>
                  <a:cubicBezTo>
                    <a:pt x="7197" y="839"/>
                    <a:pt x="6904" y="1280"/>
                    <a:pt x="6678" y="1753"/>
                  </a:cubicBezTo>
                  <a:cubicBezTo>
                    <a:pt x="6665" y="1498"/>
                    <a:pt x="6492" y="1272"/>
                    <a:pt x="6257" y="1177"/>
                  </a:cubicBezTo>
                  <a:cubicBezTo>
                    <a:pt x="6160" y="1138"/>
                    <a:pt x="6057" y="1120"/>
                    <a:pt x="5953" y="1120"/>
                  </a:cubicBezTo>
                  <a:cubicBezTo>
                    <a:pt x="5803" y="1120"/>
                    <a:pt x="5651" y="1158"/>
                    <a:pt x="5516" y="1226"/>
                  </a:cubicBezTo>
                  <a:cubicBezTo>
                    <a:pt x="5546" y="1056"/>
                    <a:pt x="5374" y="912"/>
                    <a:pt x="5202" y="912"/>
                  </a:cubicBezTo>
                  <a:cubicBezTo>
                    <a:pt x="5198" y="912"/>
                    <a:pt x="5195" y="912"/>
                    <a:pt x="5191" y="912"/>
                  </a:cubicBezTo>
                  <a:cubicBezTo>
                    <a:pt x="5015" y="918"/>
                    <a:pt x="4864" y="1044"/>
                    <a:pt x="4768" y="1190"/>
                  </a:cubicBezTo>
                  <a:cubicBezTo>
                    <a:pt x="4502" y="1014"/>
                    <a:pt x="4315" y="725"/>
                    <a:pt x="4060" y="537"/>
                  </a:cubicBezTo>
                  <a:cubicBezTo>
                    <a:pt x="3794" y="339"/>
                    <a:pt x="3457" y="228"/>
                    <a:pt x="3128" y="228"/>
                  </a:cubicBezTo>
                  <a:cubicBezTo>
                    <a:pt x="2856" y="228"/>
                    <a:pt x="2590" y="304"/>
                    <a:pt x="2373" y="470"/>
                  </a:cubicBezTo>
                  <a:cubicBezTo>
                    <a:pt x="1882" y="844"/>
                    <a:pt x="1768" y="1524"/>
                    <a:pt x="1691" y="2137"/>
                  </a:cubicBezTo>
                  <a:cubicBezTo>
                    <a:pt x="1526" y="1969"/>
                    <a:pt x="1279" y="1882"/>
                    <a:pt x="1039" y="1882"/>
                  </a:cubicBezTo>
                  <a:cubicBezTo>
                    <a:pt x="964" y="1882"/>
                    <a:pt x="889" y="1890"/>
                    <a:pt x="818" y="1907"/>
                  </a:cubicBezTo>
                  <a:cubicBezTo>
                    <a:pt x="518" y="1979"/>
                    <a:pt x="263" y="2211"/>
                    <a:pt x="155" y="2501"/>
                  </a:cubicBezTo>
                  <a:cubicBezTo>
                    <a:pt x="79" y="2710"/>
                    <a:pt x="0" y="3012"/>
                    <a:pt x="8" y="3234"/>
                  </a:cubicBezTo>
                  <a:lnTo>
                    <a:pt x="11547" y="2312"/>
                  </a:lnTo>
                  <a:cubicBezTo>
                    <a:pt x="11475" y="1739"/>
                    <a:pt x="11239" y="1140"/>
                    <a:pt x="10846" y="717"/>
                  </a:cubicBezTo>
                  <a:cubicBezTo>
                    <a:pt x="10719" y="580"/>
                    <a:pt x="10555" y="448"/>
                    <a:pt x="10372" y="448"/>
                  </a:cubicBezTo>
                  <a:cubicBezTo>
                    <a:pt x="10355" y="448"/>
                    <a:pt x="10339" y="449"/>
                    <a:pt x="10323" y="451"/>
                  </a:cubicBezTo>
                  <a:cubicBezTo>
                    <a:pt x="10103" y="481"/>
                    <a:pt x="9963" y="692"/>
                    <a:pt x="9852" y="883"/>
                  </a:cubicBezTo>
                  <a:cubicBezTo>
                    <a:pt x="9770" y="1026"/>
                    <a:pt x="9688" y="1167"/>
                    <a:pt x="9606" y="1309"/>
                  </a:cubicBezTo>
                  <a:cubicBezTo>
                    <a:pt x="9477" y="914"/>
                    <a:pt x="9258" y="574"/>
                    <a:pt x="8947" y="298"/>
                  </a:cubicBezTo>
                  <a:cubicBezTo>
                    <a:pt x="8765" y="138"/>
                    <a:pt x="8540" y="1"/>
                    <a:pt x="8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2" name="Google Shape;6862;p223"/>
            <p:cNvSpPr/>
            <p:nvPr/>
          </p:nvSpPr>
          <p:spPr>
            <a:xfrm>
              <a:off x="9293" y="3013177"/>
              <a:ext cx="527644" cy="723634"/>
            </a:xfrm>
            <a:custGeom>
              <a:avLst/>
              <a:gdLst/>
              <a:ahLst/>
              <a:cxnLst/>
              <a:rect l="l" t="t" r="r" b="b"/>
              <a:pathLst>
                <a:path w="7592" h="10412" extrusionOk="0">
                  <a:moveTo>
                    <a:pt x="2910" y="1"/>
                  </a:moveTo>
                  <a:cubicBezTo>
                    <a:pt x="2890" y="1"/>
                    <a:pt x="2871" y="5"/>
                    <a:pt x="2856" y="14"/>
                  </a:cubicBezTo>
                  <a:cubicBezTo>
                    <a:pt x="2606" y="160"/>
                    <a:pt x="2685" y="977"/>
                    <a:pt x="2698" y="1225"/>
                  </a:cubicBezTo>
                  <a:cubicBezTo>
                    <a:pt x="2804" y="3328"/>
                    <a:pt x="3764" y="6204"/>
                    <a:pt x="5096" y="7863"/>
                  </a:cubicBezTo>
                  <a:cubicBezTo>
                    <a:pt x="4609" y="7630"/>
                    <a:pt x="2039" y="6578"/>
                    <a:pt x="751" y="6578"/>
                  </a:cubicBezTo>
                  <a:cubicBezTo>
                    <a:pt x="310" y="6578"/>
                    <a:pt x="19" y="6702"/>
                    <a:pt x="14" y="7024"/>
                  </a:cubicBezTo>
                  <a:cubicBezTo>
                    <a:pt x="0" y="7865"/>
                    <a:pt x="1871" y="8956"/>
                    <a:pt x="2470" y="9315"/>
                  </a:cubicBezTo>
                  <a:cubicBezTo>
                    <a:pt x="3090" y="9687"/>
                    <a:pt x="3789" y="10072"/>
                    <a:pt x="4499" y="10412"/>
                  </a:cubicBezTo>
                  <a:lnTo>
                    <a:pt x="7591" y="10412"/>
                  </a:lnTo>
                  <a:lnTo>
                    <a:pt x="7591" y="1721"/>
                  </a:lnTo>
                  <a:cubicBezTo>
                    <a:pt x="7165" y="1801"/>
                    <a:pt x="6812" y="2211"/>
                    <a:pt x="6576" y="2843"/>
                  </a:cubicBezTo>
                  <a:cubicBezTo>
                    <a:pt x="6212" y="3802"/>
                    <a:pt x="6155" y="4436"/>
                    <a:pt x="6085" y="4979"/>
                  </a:cubicBezTo>
                  <a:cubicBezTo>
                    <a:pt x="5313" y="2214"/>
                    <a:pt x="3383" y="1"/>
                    <a:pt x="291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3" name="Google Shape;6863;p223"/>
            <p:cNvSpPr/>
            <p:nvPr/>
          </p:nvSpPr>
          <p:spPr>
            <a:xfrm>
              <a:off x="168597" y="3510241"/>
              <a:ext cx="255273" cy="171457"/>
            </a:xfrm>
            <a:custGeom>
              <a:avLst/>
              <a:gdLst/>
              <a:ahLst/>
              <a:cxnLst/>
              <a:rect l="l" t="t" r="r" b="b"/>
              <a:pathLst>
                <a:path w="3673" h="2467" extrusionOk="0">
                  <a:moveTo>
                    <a:pt x="57" y="1"/>
                  </a:moveTo>
                  <a:cubicBezTo>
                    <a:pt x="22" y="1"/>
                    <a:pt x="0" y="51"/>
                    <a:pt x="37" y="69"/>
                  </a:cubicBezTo>
                  <a:cubicBezTo>
                    <a:pt x="549" y="321"/>
                    <a:pt x="1071" y="560"/>
                    <a:pt x="1552" y="870"/>
                  </a:cubicBezTo>
                  <a:cubicBezTo>
                    <a:pt x="2034" y="1180"/>
                    <a:pt x="2443" y="1584"/>
                    <a:pt x="2886" y="1944"/>
                  </a:cubicBezTo>
                  <a:cubicBezTo>
                    <a:pt x="3123" y="2135"/>
                    <a:pt x="3372" y="2328"/>
                    <a:pt x="3644" y="2465"/>
                  </a:cubicBezTo>
                  <a:cubicBezTo>
                    <a:pt x="3647" y="2466"/>
                    <a:pt x="3649" y="2467"/>
                    <a:pt x="3651" y="2467"/>
                  </a:cubicBezTo>
                  <a:cubicBezTo>
                    <a:pt x="3664" y="2467"/>
                    <a:pt x="3673" y="2448"/>
                    <a:pt x="3660" y="2440"/>
                  </a:cubicBezTo>
                  <a:cubicBezTo>
                    <a:pt x="3191" y="2120"/>
                    <a:pt x="2778" y="1741"/>
                    <a:pt x="2351" y="1371"/>
                  </a:cubicBezTo>
                  <a:cubicBezTo>
                    <a:pt x="1922" y="1001"/>
                    <a:pt x="1465" y="694"/>
                    <a:pt x="959" y="442"/>
                  </a:cubicBezTo>
                  <a:cubicBezTo>
                    <a:pt x="666" y="296"/>
                    <a:pt x="369" y="155"/>
                    <a:pt x="77" y="6"/>
                  </a:cubicBezTo>
                  <a:cubicBezTo>
                    <a:pt x="70" y="2"/>
                    <a:pt x="63"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4" name="Google Shape;6864;p223"/>
            <p:cNvSpPr/>
            <p:nvPr/>
          </p:nvSpPr>
          <p:spPr>
            <a:xfrm>
              <a:off x="331295" y="3384934"/>
              <a:ext cx="100080" cy="158946"/>
            </a:xfrm>
            <a:custGeom>
              <a:avLst/>
              <a:gdLst/>
              <a:ahLst/>
              <a:cxnLst/>
              <a:rect l="l" t="t" r="r" b="b"/>
              <a:pathLst>
                <a:path w="1440" h="2287" extrusionOk="0">
                  <a:moveTo>
                    <a:pt x="22" y="0"/>
                  </a:moveTo>
                  <a:cubicBezTo>
                    <a:pt x="10" y="0"/>
                    <a:pt x="1" y="15"/>
                    <a:pt x="11" y="26"/>
                  </a:cubicBezTo>
                  <a:cubicBezTo>
                    <a:pt x="611" y="683"/>
                    <a:pt x="959" y="1517"/>
                    <a:pt x="1402" y="2278"/>
                  </a:cubicBezTo>
                  <a:cubicBezTo>
                    <a:pt x="1405" y="2284"/>
                    <a:pt x="1411" y="2286"/>
                    <a:pt x="1416" y="2286"/>
                  </a:cubicBezTo>
                  <a:cubicBezTo>
                    <a:pt x="1428" y="2286"/>
                    <a:pt x="1439" y="2277"/>
                    <a:pt x="1434" y="2265"/>
                  </a:cubicBezTo>
                  <a:cubicBezTo>
                    <a:pt x="1261" y="1852"/>
                    <a:pt x="1057" y="1453"/>
                    <a:pt x="830" y="1068"/>
                  </a:cubicBezTo>
                  <a:cubicBezTo>
                    <a:pt x="605" y="690"/>
                    <a:pt x="354" y="308"/>
                    <a:pt x="32" y="5"/>
                  </a:cubicBezTo>
                  <a:cubicBezTo>
                    <a:pt x="29" y="2"/>
                    <a:pt x="25" y="0"/>
                    <a:pt x="2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5" name="Google Shape;6865;p223"/>
            <p:cNvSpPr/>
            <p:nvPr/>
          </p:nvSpPr>
          <p:spPr>
            <a:xfrm>
              <a:off x="457089" y="3276932"/>
              <a:ext cx="30510" cy="282100"/>
            </a:xfrm>
            <a:custGeom>
              <a:avLst/>
              <a:gdLst/>
              <a:ahLst/>
              <a:cxnLst/>
              <a:rect l="l" t="t" r="r" b="b"/>
              <a:pathLst>
                <a:path w="439" h="4059" extrusionOk="0">
                  <a:moveTo>
                    <a:pt x="35" y="1"/>
                  </a:moveTo>
                  <a:cubicBezTo>
                    <a:pt x="30" y="1"/>
                    <a:pt x="24" y="5"/>
                    <a:pt x="24" y="13"/>
                  </a:cubicBezTo>
                  <a:cubicBezTo>
                    <a:pt x="15" y="695"/>
                    <a:pt x="0" y="1381"/>
                    <a:pt x="24" y="2062"/>
                  </a:cubicBezTo>
                  <a:cubicBezTo>
                    <a:pt x="47" y="2739"/>
                    <a:pt x="139" y="3412"/>
                    <a:pt x="391" y="4044"/>
                  </a:cubicBezTo>
                  <a:cubicBezTo>
                    <a:pt x="395" y="4054"/>
                    <a:pt x="403" y="4058"/>
                    <a:pt x="412" y="4058"/>
                  </a:cubicBezTo>
                  <a:cubicBezTo>
                    <a:pt x="425" y="4058"/>
                    <a:pt x="438" y="4048"/>
                    <a:pt x="432" y="4032"/>
                  </a:cubicBezTo>
                  <a:cubicBezTo>
                    <a:pt x="185" y="3393"/>
                    <a:pt x="113" y="2709"/>
                    <a:pt x="98" y="2028"/>
                  </a:cubicBezTo>
                  <a:cubicBezTo>
                    <a:pt x="81" y="1360"/>
                    <a:pt x="134" y="680"/>
                    <a:pt x="50" y="13"/>
                  </a:cubicBezTo>
                  <a:cubicBezTo>
                    <a:pt x="48" y="5"/>
                    <a:pt x="42" y="1"/>
                    <a:pt x="3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6" name="Google Shape;6866;p223"/>
            <p:cNvSpPr/>
            <p:nvPr/>
          </p:nvSpPr>
          <p:spPr>
            <a:xfrm>
              <a:off x="-1488406" y="3469332"/>
              <a:ext cx="1208466" cy="287382"/>
            </a:xfrm>
            <a:custGeom>
              <a:avLst/>
              <a:gdLst/>
              <a:ahLst/>
              <a:cxnLst/>
              <a:rect l="l" t="t" r="r" b="b"/>
              <a:pathLst>
                <a:path w="17388" h="4135" extrusionOk="0">
                  <a:moveTo>
                    <a:pt x="12528" y="1"/>
                  </a:moveTo>
                  <a:cubicBezTo>
                    <a:pt x="11980" y="1"/>
                    <a:pt x="11418" y="215"/>
                    <a:pt x="11001" y="581"/>
                  </a:cubicBezTo>
                  <a:cubicBezTo>
                    <a:pt x="10641" y="894"/>
                    <a:pt x="10393" y="1348"/>
                    <a:pt x="10018" y="1643"/>
                  </a:cubicBezTo>
                  <a:cubicBezTo>
                    <a:pt x="9860" y="1442"/>
                    <a:pt x="9629" y="1277"/>
                    <a:pt x="9375" y="1277"/>
                  </a:cubicBezTo>
                  <a:cubicBezTo>
                    <a:pt x="9367" y="1277"/>
                    <a:pt x="9359" y="1277"/>
                    <a:pt x="9351" y="1277"/>
                  </a:cubicBezTo>
                  <a:cubicBezTo>
                    <a:pt x="9086" y="1289"/>
                    <a:pt x="8834" y="1531"/>
                    <a:pt x="8901" y="1786"/>
                  </a:cubicBezTo>
                  <a:cubicBezTo>
                    <a:pt x="8725" y="1714"/>
                    <a:pt x="8534" y="1675"/>
                    <a:pt x="8344" y="1675"/>
                  </a:cubicBezTo>
                  <a:cubicBezTo>
                    <a:pt x="8151" y="1675"/>
                    <a:pt x="7960" y="1715"/>
                    <a:pt x="7788" y="1801"/>
                  </a:cubicBezTo>
                  <a:cubicBezTo>
                    <a:pt x="7445" y="1971"/>
                    <a:pt x="7214" y="2332"/>
                    <a:pt x="7225" y="2714"/>
                  </a:cubicBezTo>
                  <a:cubicBezTo>
                    <a:pt x="6829" y="2032"/>
                    <a:pt x="6337" y="1407"/>
                    <a:pt x="5768" y="862"/>
                  </a:cubicBezTo>
                  <a:cubicBezTo>
                    <a:pt x="5458" y="567"/>
                    <a:pt x="5086" y="280"/>
                    <a:pt x="4660" y="280"/>
                  </a:cubicBezTo>
                  <a:cubicBezTo>
                    <a:pt x="4655" y="280"/>
                    <a:pt x="4651" y="280"/>
                    <a:pt x="4646" y="280"/>
                  </a:cubicBezTo>
                  <a:cubicBezTo>
                    <a:pt x="4261" y="287"/>
                    <a:pt x="3920" y="530"/>
                    <a:pt x="3652" y="807"/>
                  </a:cubicBezTo>
                  <a:cubicBezTo>
                    <a:pt x="3219" y="1257"/>
                    <a:pt x="2934" y="1793"/>
                    <a:pt x="2786" y="2400"/>
                  </a:cubicBezTo>
                  <a:lnTo>
                    <a:pt x="2367" y="1793"/>
                  </a:lnTo>
                  <a:cubicBezTo>
                    <a:pt x="2179" y="1518"/>
                    <a:pt x="1943" y="1217"/>
                    <a:pt x="1611" y="1201"/>
                  </a:cubicBezTo>
                  <a:cubicBezTo>
                    <a:pt x="1601" y="1200"/>
                    <a:pt x="1591" y="1200"/>
                    <a:pt x="1581" y="1200"/>
                  </a:cubicBezTo>
                  <a:cubicBezTo>
                    <a:pt x="1289" y="1200"/>
                    <a:pt x="1041" y="1429"/>
                    <a:pt x="859" y="1662"/>
                  </a:cubicBezTo>
                  <a:cubicBezTo>
                    <a:pt x="323" y="2342"/>
                    <a:pt x="40" y="3270"/>
                    <a:pt x="1" y="4135"/>
                  </a:cubicBezTo>
                  <a:lnTo>
                    <a:pt x="17387" y="4135"/>
                  </a:lnTo>
                  <a:cubicBezTo>
                    <a:pt x="17374" y="3799"/>
                    <a:pt x="17220" y="3356"/>
                    <a:pt x="17082" y="3055"/>
                  </a:cubicBezTo>
                  <a:cubicBezTo>
                    <a:pt x="16885" y="2632"/>
                    <a:pt x="16475" y="2317"/>
                    <a:pt x="16017" y="2245"/>
                  </a:cubicBezTo>
                  <a:cubicBezTo>
                    <a:pt x="15946" y="2234"/>
                    <a:pt x="15873" y="2228"/>
                    <a:pt x="15799" y="2228"/>
                  </a:cubicBezTo>
                  <a:cubicBezTo>
                    <a:pt x="15401" y="2228"/>
                    <a:pt x="14989" y="2391"/>
                    <a:pt x="14737" y="2692"/>
                  </a:cubicBezTo>
                  <a:cubicBezTo>
                    <a:pt x="14549" y="1784"/>
                    <a:pt x="14297" y="779"/>
                    <a:pt x="13518" y="278"/>
                  </a:cubicBezTo>
                  <a:cubicBezTo>
                    <a:pt x="13221" y="88"/>
                    <a:pt x="12877" y="1"/>
                    <a:pt x="12528"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7" name="Google Shape;6867;p223"/>
            <p:cNvSpPr/>
            <p:nvPr/>
          </p:nvSpPr>
          <p:spPr>
            <a:xfrm>
              <a:off x="-3058952" y="3513925"/>
              <a:ext cx="30024" cy="85276"/>
            </a:xfrm>
            <a:custGeom>
              <a:avLst/>
              <a:gdLst/>
              <a:ahLst/>
              <a:cxnLst/>
              <a:rect l="l" t="t" r="r" b="b"/>
              <a:pathLst>
                <a:path w="432" h="1227" extrusionOk="0">
                  <a:moveTo>
                    <a:pt x="71" y="1"/>
                  </a:moveTo>
                  <a:cubicBezTo>
                    <a:pt x="62" y="1"/>
                    <a:pt x="52" y="6"/>
                    <a:pt x="48" y="17"/>
                  </a:cubicBezTo>
                  <a:cubicBezTo>
                    <a:pt x="0" y="212"/>
                    <a:pt x="71" y="417"/>
                    <a:pt x="134" y="600"/>
                  </a:cubicBezTo>
                  <a:cubicBezTo>
                    <a:pt x="202" y="795"/>
                    <a:pt x="278" y="986"/>
                    <a:pt x="319" y="1189"/>
                  </a:cubicBezTo>
                  <a:cubicBezTo>
                    <a:pt x="324" y="1215"/>
                    <a:pt x="343" y="1227"/>
                    <a:pt x="364" y="1227"/>
                  </a:cubicBezTo>
                  <a:cubicBezTo>
                    <a:pt x="396" y="1227"/>
                    <a:pt x="432" y="1200"/>
                    <a:pt x="424" y="1159"/>
                  </a:cubicBezTo>
                  <a:cubicBezTo>
                    <a:pt x="387" y="963"/>
                    <a:pt x="316" y="776"/>
                    <a:pt x="251" y="588"/>
                  </a:cubicBezTo>
                  <a:cubicBezTo>
                    <a:pt x="188" y="399"/>
                    <a:pt x="153" y="206"/>
                    <a:pt x="94" y="17"/>
                  </a:cubicBezTo>
                  <a:cubicBezTo>
                    <a:pt x="91" y="6"/>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8" name="Google Shape;6868;p223"/>
            <p:cNvSpPr/>
            <p:nvPr/>
          </p:nvSpPr>
          <p:spPr>
            <a:xfrm>
              <a:off x="-3016905" y="3517747"/>
              <a:ext cx="9313" cy="53376"/>
            </a:xfrm>
            <a:custGeom>
              <a:avLst/>
              <a:gdLst/>
              <a:ahLst/>
              <a:cxnLst/>
              <a:rect l="l" t="t" r="r" b="b"/>
              <a:pathLst>
                <a:path w="134" h="768" extrusionOk="0">
                  <a:moveTo>
                    <a:pt x="114" y="1"/>
                  </a:moveTo>
                  <a:cubicBezTo>
                    <a:pt x="110" y="1"/>
                    <a:pt x="105" y="3"/>
                    <a:pt x="101" y="6"/>
                  </a:cubicBezTo>
                  <a:cubicBezTo>
                    <a:pt x="65" y="41"/>
                    <a:pt x="46" y="100"/>
                    <a:pt x="31" y="146"/>
                  </a:cubicBezTo>
                  <a:cubicBezTo>
                    <a:pt x="14" y="205"/>
                    <a:pt x="10" y="270"/>
                    <a:pt x="8" y="331"/>
                  </a:cubicBezTo>
                  <a:cubicBezTo>
                    <a:pt x="1" y="461"/>
                    <a:pt x="11" y="590"/>
                    <a:pt x="13" y="720"/>
                  </a:cubicBezTo>
                  <a:cubicBezTo>
                    <a:pt x="14" y="752"/>
                    <a:pt x="40" y="768"/>
                    <a:pt x="65" y="768"/>
                  </a:cubicBezTo>
                  <a:cubicBezTo>
                    <a:pt x="91" y="768"/>
                    <a:pt x="117" y="751"/>
                    <a:pt x="117" y="719"/>
                  </a:cubicBezTo>
                  <a:cubicBezTo>
                    <a:pt x="118" y="596"/>
                    <a:pt x="113" y="472"/>
                    <a:pt x="115" y="349"/>
                  </a:cubicBezTo>
                  <a:cubicBezTo>
                    <a:pt x="115" y="289"/>
                    <a:pt x="119" y="232"/>
                    <a:pt x="122" y="172"/>
                  </a:cubicBezTo>
                  <a:cubicBezTo>
                    <a:pt x="124" y="123"/>
                    <a:pt x="134" y="69"/>
                    <a:pt x="133" y="19"/>
                  </a:cubicBezTo>
                  <a:cubicBezTo>
                    <a:pt x="133" y="8"/>
                    <a:pt x="124" y="1"/>
                    <a:pt x="11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9" name="Google Shape;6869;p223"/>
            <p:cNvSpPr/>
            <p:nvPr/>
          </p:nvSpPr>
          <p:spPr>
            <a:xfrm>
              <a:off x="-2991747" y="3506627"/>
              <a:ext cx="30510" cy="53932"/>
            </a:xfrm>
            <a:custGeom>
              <a:avLst/>
              <a:gdLst/>
              <a:ahLst/>
              <a:cxnLst/>
              <a:rect l="l" t="t" r="r" b="b"/>
              <a:pathLst>
                <a:path w="439" h="776" extrusionOk="0">
                  <a:moveTo>
                    <a:pt x="402" y="1"/>
                  </a:moveTo>
                  <a:cubicBezTo>
                    <a:pt x="395" y="1"/>
                    <a:pt x="388" y="3"/>
                    <a:pt x="382" y="8"/>
                  </a:cubicBezTo>
                  <a:cubicBezTo>
                    <a:pt x="278" y="91"/>
                    <a:pt x="210" y="218"/>
                    <a:pt x="149" y="335"/>
                  </a:cubicBezTo>
                  <a:cubicBezTo>
                    <a:pt x="88" y="457"/>
                    <a:pt x="37" y="585"/>
                    <a:pt x="8" y="717"/>
                  </a:cubicBezTo>
                  <a:cubicBezTo>
                    <a:pt x="0" y="752"/>
                    <a:pt x="30" y="775"/>
                    <a:pt x="58" y="775"/>
                  </a:cubicBezTo>
                  <a:cubicBezTo>
                    <a:pt x="77" y="775"/>
                    <a:pt x="94" y="765"/>
                    <a:pt x="99" y="741"/>
                  </a:cubicBezTo>
                  <a:cubicBezTo>
                    <a:pt x="129" y="614"/>
                    <a:pt x="175" y="493"/>
                    <a:pt x="235" y="377"/>
                  </a:cubicBezTo>
                  <a:cubicBezTo>
                    <a:pt x="294" y="264"/>
                    <a:pt x="375" y="161"/>
                    <a:pt x="428" y="44"/>
                  </a:cubicBezTo>
                  <a:cubicBezTo>
                    <a:pt x="439" y="21"/>
                    <a:pt x="422" y="1"/>
                    <a:pt x="4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0" name="Google Shape;6870;p223"/>
            <p:cNvSpPr/>
            <p:nvPr/>
          </p:nvSpPr>
          <p:spPr>
            <a:xfrm>
              <a:off x="-2307873" y="3573833"/>
              <a:ext cx="21406" cy="87570"/>
            </a:xfrm>
            <a:custGeom>
              <a:avLst/>
              <a:gdLst/>
              <a:ahLst/>
              <a:cxnLst/>
              <a:rect l="l" t="t" r="r" b="b"/>
              <a:pathLst>
                <a:path w="308" h="1260" extrusionOk="0">
                  <a:moveTo>
                    <a:pt x="63" y="0"/>
                  </a:moveTo>
                  <a:cubicBezTo>
                    <a:pt x="37" y="0"/>
                    <a:pt x="14" y="14"/>
                    <a:pt x="5" y="49"/>
                  </a:cubicBezTo>
                  <a:cubicBezTo>
                    <a:pt x="1" y="66"/>
                    <a:pt x="14" y="79"/>
                    <a:pt x="29" y="79"/>
                  </a:cubicBezTo>
                  <a:cubicBezTo>
                    <a:pt x="31" y="79"/>
                    <a:pt x="32" y="79"/>
                    <a:pt x="33" y="78"/>
                  </a:cubicBezTo>
                  <a:lnTo>
                    <a:pt x="33" y="78"/>
                  </a:lnTo>
                  <a:cubicBezTo>
                    <a:pt x="41" y="126"/>
                    <a:pt x="72" y="182"/>
                    <a:pt x="83" y="223"/>
                  </a:cubicBezTo>
                  <a:cubicBezTo>
                    <a:pt x="106" y="301"/>
                    <a:pt x="124" y="379"/>
                    <a:pt x="139" y="459"/>
                  </a:cubicBezTo>
                  <a:cubicBezTo>
                    <a:pt x="190" y="701"/>
                    <a:pt x="181" y="949"/>
                    <a:pt x="125" y="1190"/>
                  </a:cubicBezTo>
                  <a:cubicBezTo>
                    <a:pt x="115" y="1232"/>
                    <a:pt x="150" y="1260"/>
                    <a:pt x="183" y="1260"/>
                  </a:cubicBezTo>
                  <a:cubicBezTo>
                    <a:pt x="205" y="1260"/>
                    <a:pt x="227" y="1247"/>
                    <a:pt x="234" y="1219"/>
                  </a:cubicBezTo>
                  <a:cubicBezTo>
                    <a:pt x="307" y="921"/>
                    <a:pt x="303" y="623"/>
                    <a:pt x="237" y="324"/>
                  </a:cubicBezTo>
                  <a:cubicBezTo>
                    <a:pt x="216" y="233"/>
                    <a:pt x="198" y="122"/>
                    <a:pt x="142" y="44"/>
                  </a:cubicBezTo>
                  <a:cubicBezTo>
                    <a:pt x="125" y="19"/>
                    <a:pt x="92"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1" name="Google Shape;6871;p223"/>
            <p:cNvSpPr/>
            <p:nvPr/>
          </p:nvSpPr>
          <p:spPr>
            <a:xfrm>
              <a:off x="-2244073" y="3603370"/>
              <a:ext cx="8618" cy="51291"/>
            </a:xfrm>
            <a:custGeom>
              <a:avLst/>
              <a:gdLst/>
              <a:ahLst/>
              <a:cxnLst/>
              <a:rect l="l" t="t" r="r" b="b"/>
              <a:pathLst>
                <a:path w="124" h="738" extrusionOk="0">
                  <a:moveTo>
                    <a:pt x="61" y="1"/>
                  </a:moveTo>
                  <a:cubicBezTo>
                    <a:pt x="52" y="1"/>
                    <a:pt x="43" y="5"/>
                    <a:pt x="36" y="14"/>
                  </a:cubicBezTo>
                  <a:cubicBezTo>
                    <a:pt x="3" y="59"/>
                    <a:pt x="7" y="116"/>
                    <a:pt x="4" y="169"/>
                  </a:cubicBezTo>
                  <a:cubicBezTo>
                    <a:pt x="0" y="226"/>
                    <a:pt x="0" y="283"/>
                    <a:pt x="0" y="341"/>
                  </a:cubicBezTo>
                  <a:cubicBezTo>
                    <a:pt x="0" y="454"/>
                    <a:pt x="2" y="567"/>
                    <a:pt x="2" y="679"/>
                  </a:cubicBezTo>
                  <a:cubicBezTo>
                    <a:pt x="2" y="718"/>
                    <a:pt x="32" y="737"/>
                    <a:pt x="62" y="737"/>
                  </a:cubicBezTo>
                  <a:cubicBezTo>
                    <a:pt x="91" y="737"/>
                    <a:pt x="121" y="718"/>
                    <a:pt x="121" y="679"/>
                  </a:cubicBezTo>
                  <a:cubicBezTo>
                    <a:pt x="121" y="567"/>
                    <a:pt x="122" y="454"/>
                    <a:pt x="122" y="341"/>
                  </a:cubicBezTo>
                  <a:cubicBezTo>
                    <a:pt x="122" y="286"/>
                    <a:pt x="123" y="231"/>
                    <a:pt x="120" y="175"/>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2" name="Google Shape;6872;p223"/>
            <p:cNvSpPr/>
            <p:nvPr/>
          </p:nvSpPr>
          <p:spPr>
            <a:xfrm>
              <a:off x="-2228018" y="3599756"/>
              <a:ext cx="25576" cy="55600"/>
            </a:xfrm>
            <a:custGeom>
              <a:avLst/>
              <a:gdLst/>
              <a:ahLst/>
              <a:cxnLst/>
              <a:rect l="l" t="t" r="r" b="b"/>
              <a:pathLst>
                <a:path w="368" h="800" extrusionOk="0">
                  <a:moveTo>
                    <a:pt x="329" y="1"/>
                  </a:moveTo>
                  <a:cubicBezTo>
                    <a:pt x="322" y="1"/>
                    <a:pt x="315" y="3"/>
                    <a:pt x="307" y="9"/>
                  </a:cubicBezTo>
                  <a:cubicBezTo>
                    <a:pt x="205" y="91"/>
                    <a:pt x="150" y="211"/>
                    <a:pt x="110" y="334"/>
                  </a:cubicBezTo>
                  <a:cubicBezTo>
                    <a:pt x="69" y="457"/>
                    <a:pt x="44" y="586"/>
                    <a:pt x="13" y="712"/>
                  </a:cubicBezTo>
                  <a:cubicBezTo>
                    <a:pt x="1" y="765"/>
                    <a:pt x="45" y="799"/>
                    <a:pt x="86" y="799"/>
                  </a:cubicBezTo>
                  <a:cubicBezTo>
                    <a:pt x="113" y="799"/>
                    <a:pt x="139" y="784"/>
                    <a:pt x="146" y="750"/>
                  </a:cubicBezTo>
                  <a:cubicBezTo>
                    <a:pt x="174" y="629"/>
                    <a:pt x="199" y="507"/>
                    <a:pt x="232" y="386"/>
                  </a:cubicBezTo>
                  <a:cubicBezTo>
                    <a:pt x="265" y="270"/>
                    <a:pt x="309" y="159"/>
                    <a:pt x="356" y="47"/>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3" name="Google Shape;6873;p223"/>
            <p:cNvSpPr/>
            <p:nvPr/>
          </p:nvSpPr>
          <p:spPr>
            <a:xfrm>
              <a:off x="16950" y="3283187"/>
              <a:ext cx="21406" cy="87639"/>
            </a:xfrm>
            <a:custGeom>
              <a:avLst/>
              <a:gdLst/>
              <a:ahLst/>
              <a:cxnLst/>
              <a:rect l="l" t="t" r="r" b="b"/>
              <a:pathLst>
                <a:path w="308" h="1261" extrusionOk="0">
                  <a:moveTo>
                    <a:pt x="63" y="1"/>
                  </a:moveTo>
                  <a:cubicBezTo>
                    <a:pt x="37" y="1"/>
                    <a:pt x="14" y="15"/>
                    <a:pt x="5" y="50"/>
                  </a:cubicBezTo>
                  <a:cubicBezTo>
                    <a:pt x="1" y="67"/>
                    <a:pt x="15" y="79"/>
                    <a:pt x="30" y="79"/>
                  </a:cubicBezTo>
                  <a:cubicBezTo>
                    <a:pt x="31" y="79"/>
                    <a:pt x="32" y="79"/>
                    <a:pt x="33" y="79"/>
                  </a:cubicBezTo>
                  <a:lnTo>
                    <a:pt x="33" y="79"/>
                  </a:lnTo>
                  <a:cubicBezTo>
                    <a:pt x="41" y="127"/>
                    <a:pt x="71" y="183"/>
                    <a:pt x="83" y="224"/>
                  </a:cubicBezTo>
                  <a:cubicBezTo>
                    <a:pt x="105" y="302"/>
                    <a:pt x="124" y="380"/>
                    <a:pt x="139" y="459"/>
                  </a:cubicBezTo>
                  <a:cubicBezTo>
                    <a:pt x="190" y="701"/>
                    <a:pt x="182" y="949"/>
                    <a:pt x="126" y="1190"/>
                  </a:cubicBezTo>
                  <a:cubicBezTo>
                    <a:pt x="115" y="1233"/>
                    <a:pt x="149" y="1260"/>
                    <a:pt x="183" y="1260"/>
                  </a:cubicBezTo>
                  <a:cubicBezTo>
                    <a:pt x="205" y="1260"/>
                    <a:pt x="226" y="1248"/>
                    <a:pt x="234" y="1220"/>
                  </a:cubicBezTo>
                  <a:cubicBezTo>
                    <a:pt x="307" y="922"/>
                    <a:pt x="303" y="623"/>
                    <a:pt x="237" y="324"/>
                  </a:cubicBezTo>
                  <a:cubicBezTo>
                    <a:pt x="216" y="234"/>
                    <a:pt x="198" y="122"/>
                    <a:pt x="142" y="44"/>
                  </a:cubicBezTo>
                  <a:cubicBezTo>
                    <a:pt x="125" y="20"/>
                    <a:pt x="92" y="1"/>
                    <a:pt x="6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4" name="Google Shape;6874;p223"/>
            <p:cNvSpPr/>
            <p:nvPr/>
          </p:nvSpPr>
          <p:spPr>
            <a:xfrm>
              <a:off x="80680" y="3312863"/>
              <a:ext cx="8618" cy="51152"/>
            </a:xfrm>
            <a:custGeom>
              <a:avLst/>
              <a:gdLst/>
              <a:ahLst/>
              <a:cxnLst/>
              <a:rect l="l" t="t" r="r" b="b"/>
              <a:pathLst>
                <a:path w="124" h="736" extrusionOk="0">
                  <a:moveTo>
                    <a:pt x="61" y="1"/>
                  </a:moveTo>
                  <a:cubicBezTo>
                    <a:pt x="52" y="1"/>
                    <a:pt x="43" y="5"/>
                    <a:pt x="36" y="14"/>
                  </a:cubicBezTo>
                  <a:cubicBezTo>
                    <a:pt x="3" y="59"/>
                    <a:pt x="6" y="115"/>
                    <a:pt x="4" y="169"/>
                  </a:cubicBezTo>
                  <a:cubicBezTo>
                    <a:pt x="0" y="227"/>
                    <a:pt x="0" y="284"/>
                    <a:pt x="0" y="341"/>
                  </a:cubicBezTo>
                  <a:cubicBezTo>
                    <a:pt x="0" y="454"/>
                    <a:pt x="1" y="566"/>
                    <a:pt x="1" y="679"/>
                  </a:cubicBezTo>
                  <a:cubicBezTo>
                    <a:pt x="2" y="717"/>
                    <a:pt x="32" y="736"/>
                    <a:pt x="62" y="736"/>
                  </a:cubicBezTo>
                  <a:cubicBezTo>
                    <a:pt x="92" y="736"/>
                    <a:pt x="121" y="717"/>
                    <a:pt x="121" y="679"/>
                  </a:cubicBezTo>
                  <a:cubicBezTo>
                    <a:pt x="121" y="566"/>
                    <a:pt x="122" y="454"/>
                    <a:pt x="122" y="341"/>
                  </a:cubicBezTo>
                  <a:cubicBezTo>
                    <a:pt x="122" y="286"/>
                    <a:pt x="123" y="230"/>
                    <a:pt x="119" y="176"/>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5" name="Google Shape;6875;p223"/>
            <p:cNvSpPr/>
            <p:nvPr/>
          </p:nvSpPr>
          <p:spPr>
            <a:xfrm>
              <a:off x="96804" y="3309180"/>
              <a:ext cx="25576" cy="55531"/>
            </a:xfrm>
            <a:custGeom>
              <a:avLst/>
              <a:gdLst/>
              <a:ahLst/>
              <a:cxnLst/>
              <a:rect l="l" t="t" r="r" b="b"/>
              <a:pathLst>
                <a:path w="368" h="799" extrusionOk="0">
                  <a:moveTo>
                    <a:pt x="329" y="0"/>
                  </a:moveTo>
                  <a:cubicBezTo>
                    <a:pt x="322" y="0"/>
                    <a:pt x="315" y="3"/>
                    <a:pt x="307" y="9"/>
                  </a:cubicBezTo>
                  <a:cubicBezTo>
                    <a:pt x="205" y="91"/>
                    <a:pt x="150" y="210"/>
                    <a:pt x="109" y="333"/>
                  </a:cubicBezTo>
                  <a:cubicBezTo>
                    <a:pt x="68" y="456"/>
                    <a:pt x="44" y="586"/>
                    <a:pt x="13" y="712"/>
                  </a:cubicBezTo>
                  <a:cubicBezTo>
                    <a:pt x="1" y="765"/>
                    <a:pt x="44" y="799"/>
                    <a:pt x="85" y="799"/>
                  </a:cubicBezTo>
                  <a:cubicBezTo>
                    <a:pt x="112" y="799"/>
                    <a:pt x="138" y="784"/>
                    <a:pt x="146" y="750"/>
                  </a:cubicBezTo>
                  <a:cubicBezTo>
                    <a:pt x="174" y="629"/>
                    <a:pt x="199" y="507"/>
                    <a:pt x="232" y="386"/>
                  </a:cubicBezTo>
                  <a:cubicBezTo>
                    <a:pt x="265" y="270"/>
                    <a:pt x="309" y="158"/>
                    <a:pt x="356" y="47"/>
                  </a:cubicBezTo>
                  <a:cubicBezTo>
                    <a:pt x="367" y="22"/>
                    <a:pt x="350" y="0"/>
                    <a:pt x="32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6" name="Google Shape;6876;p223"/>
            <p:cNvSpPr/>
            <p:nvPr/>
          </p:nvSpPr>
          <p:spPr>
            <a:xfrm>
              <a:off x="-455021" y="3320578"/>
              <a:ext cx="18765" cy="58519"/>
            </a:xfrm>
            <a:custGeom>
              <a:avLst/>
              <a:gdLst/>
              <a:ahLst/>
              <a:cxnLst/>
              <a:rect l="l" t="t" r="r" b="b"/>
              <a:pathLst>
                <a:path w="270" h="842" extrusionOk="0">
                  <a:moveTo>
                    <a:pt x="40" y="0"/>
                  </a:moveTo>
                  <a:cubicBezTo>
                    <a:pt x="32" y="0"/>
                    <a:pt x="24" y="5"/>
                    <a:pt x="21" y="15"/>
                  </a:cubicBezTo>
                  <a:cubicBezTo>
                    <a:pt x="12" y="39"/>
                    <a:pt x="2" y="57"/>
                    <a:pt x="1" y="83"/>
                  </a:cubicBezTo>
                  <a:cubicBezTo>
                    <a:pt x="0" y="114"/>
                    <a:pt x="1" y="145"/>
                    <a:pt x="5" y="176"/>
                  </a:cubicBezTo>
                  <a:cubicBezTo>
                    <a:pt x="13" y="252"/>
                    <a:pt x="27" y="329"/>
                    <a:pt x="42" y="406"/>
                  </a:cubicBezTo>
                  <a:cubicBezTo>
                    <a:pt x="59" y="487"/>
                    <a:pt x="82" y="566"/>
                    <a:pt x="109" y="645"/>
                  </a:cubicBezTo>
                  <a:cubicBezTo>
                    <a:pt x="136" y="718"/>
                    <a:pt x="175" y="777"/>
                    <a:pt x="223" y="836"/>
                  </a:cubicBezTo>
                  <a:cubicBezTo>
                    <a:pt x="227" y="840"/>
                    <a:pt x="232" y="842"/>
                    <a:pt x="238" y="842"/>
                  </a:cubicBezTo>
                  <a:cubicBezTo>
                    <a:pt x="253" y="842"/>
                    <a:pt x="269" y="828"/>
                    <a:pt x="263" y="813"/>
                  </a:cubicBezTo>
                  <a:cubicBezTo>
                    <a:pt x="236" y="747"/>
                    <a:pt x="222" y="675"/>
                    <a:pt x="202" y="606"/>
                  </a:cubicBezTo>
                  <a:cubicBezTo>
                    <a:pt x="181" y="528"/>
                    <a:pt x="165" y="449"/>
                    <a:pt x="150" y="370"/>
                  </a:cubicBezTo>
                  <a:cubicBezTo>
                    <a:pt x="136" y="299"/>
                    <a:pt x="127" y="229"/>
                    <a:pt x="113" y="157"/>
                  </a:cubicBezTo>
                  <a:cubicBezTo>
                    <a:pt x="108" y="128"/>
                    <a:pt x="102" y="99"/>
                    <a:pt x="93" y="71"/>
                  </a:cubicBezTo>
                  <a:cubicBezTo>
                    <a:pt x="84" y="44"/>
                    <a:pt x="70" y="31"/>
                    <a:pt x="57" y="10"/>
                  </a:cubicBezTo>
                  <a:cubicBezTo>
                    <a:pt x="52" y="3"/>
                    <a:pt x="46" y="0"/>
                    <a:pt x="4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7" name="Google Shape;6877;p223"/>
            <p:cNvSpPr/>
            <p:nvPr/>
          </p:nvSpPr>
          <p:spPr>
            <a:xfrm>
              <a:off x="-433754" y="3341566"/>
              <a:ext cx="17723" cy="38433"/>
            </a:xfrm>
            <a:custGeom>
              <a:avLst/>
              <a:gdLst/>
              <a:ahLst/>
              <a:cxnLst/>
              <a:rect l="l" t="t" r="r" b="b"/>
              <a:pathLst>
                <a:path w="255" h="553" extrusionOk="0">
                  <a:moveTo>
                    <a:pt x="234" y="1"/>
                  </a:moveTo>
                  <a:cubicBezTo>
                    <a:pt x="185" y="1"/>
                    <a:pt x="141" y="38"/>
                    <a:pt x="106" y="71"/>
                  </a:cubicBezTo>
                  <a:cubicBezTo>
                    <a:pt x="69" y="107"/>
                    <a:pt x="48" y="149"/>
                    <a:pt x="33" y="197"/>
                  </a:cubicBezTo>
                  <a:cubicBezTo>
                    <a:pt x="1" y="303"/>
                    <a:pt x="19" y="423"/>
                    <a:pt x="49" y="525"/>
                  </a:cubicBezTo>
                  <a:cubicBezTo>
                    <a:pt x="55" y="544"/>
                    <a:pt x="68" y="552"/>
                    <a:pt x="82" y="552"/>
                  </a:cubicBezTo>
                  <a:cubicBezTo>
                    <a:pt x="102" y="552"/>
                    <a:pt x="123" y="534"/>
                    <a:pt x="120" y="507"/>
                  </a:cubicBezTo>
                  <a:cubicBezTo>
                    <a:pt x="106" y="416"/>
                    <a:pt x="101" y="322"/>
                    <a:pt x="120" y="231"/>
                  </a:cubicBezTo>
                  <a:cubicBezTo>
                    <a:pt x="127" y="193"/>
                    <a:pt x="140" y="155"/>
                    <a:pt x="158" y="122"/>
                  </a:cubicBezTo>
                  <a:cubicBezTo>
                    <a:pt x="178" y="82"/>
                    <a:pt x="218" y="62"/>
                    <a:pt x="247" y="27"/>
                  </a:cubicBezTo>
                  <a:cubicBezTo>
                    <a:pt x="255" y="17"/>
                    <a:pt x="250" y="1"/>
                    <a:pt x="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8" name="Google Shape;6878;p223"/>
            <p:cNvSpPr/>
            <p:nvPr/>
          </p:nvSpPr>
          <p:spPr>
            <a:xfrm>
              <a:off x="-405745" y="3320717"/>
              <a:ext cx="34889" cy="48233"/>
            </a:xfrm>
            <a:custGeom>
              <a:avLst/>
              <a:gdLst/>
              <a:ahLst/>
              <a:cxnLst/>
              <a:rect l="l" t="t" r="r" b="b"/>
              <a:pathLst>
                <a:path w="502" h="694" extrusionOk="0">
                  <a:moveTo>
                    <a:pt x="481" y="1"/>
                  </a:moveTo>
                  <a:cubicBezTo>
                    <a:pt x="479" y="1"/>
                    <a:pt x="476" y="1"/>
                    <a:pt x="474" y="3"/>
                  </a:cubicBezTo>
                  <a:cubicBezTo>
                    <a:pt x="259" y="165"/>
                    <a:pt x="80" y="401"/>
                    <a:pt x="6" y="659"/>
                  </a:cubicBezTo>
                  <a:cubicBezTo>
                    <a:pt x="1" y="678"/>
                    <a:pt x="18" y="694"/>
                    <a:pt x="34" y="694"/>
                  </a:cubicBezTo>
                  <a:cubicBezTo>
                    <a:pt x="42" y="694"/>
                    <a:pt x="50" y="690"/>
                    <a:pt x="55" y="680"/>
                  </a:cubicBezTo>
                  <a:cubicBezTo>
                    <a:pt x="107" y="556"/>
                    <a:pt x="182" y="445"/>
                    <a:pt x="262" y="340"/>
                  </a:cubicBezTo>
                  <a:cubicBezTo>
                    <a:pt x="341" y="235"/>
                    <a:pt x="430" y="138"/>
                    <a:pt x="495" y="25"/>
                  </a:cubicBezTo>
                  <a:cubicBezTo>
                    <a:pt x="501" y="15"/>
                    <a:pt x="492" y="1"/>
                    <a:pt x="48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79" name="Google Shape;6879;p223"/>
            <p:cNvSpPr/>
            <p:nvPr/>
          </p:nvSpPr>
          <p:spPr>
            <a:xfrm>
              <a:off x="-1344265" y="3343582"/>
              <a:ext cx="28773" cy="67137"/>
            </a:xfrm>
            <a:custGeom>
              <a:avLst/>
              <a:gdLst/>
              <a:ahLst/>
              <a:cxnLst/>
              <a:rect l="l" t="t" r="r" b="b"/>
              <a:pathLst>
                <a:path w="414" h="966" extrusionOk="0">
                  <a:moveTo>
                    <a:pt x="70" y="1"/>
                  </a:moveTo>
                  <a:cubicBezTo>
                    <a:pt x="63" y="1"/>
                    <a:pt x="55" y="5"/>
                    <a:pt x="49" y="11"/>
                  </a:cubicBezTo>
                  <a:cubicBezTo>
                    <a:pt x="0" y="55"/>
                    <a:pt x="47" y="165"/>
                    <a:pt x="64" y="218"/>
                  </a:cubicBezTo>
                  <a:cubicBezTo>
                    <a:pt x="89" y="300"/>
                    <a:pt x="118" y="382"/>
                    <a:pt x="150" y="463"/>
                  </a:cubicBezTo>
                  <a:cubicBezTo>
                    <a:pt x="212" y="621"/>
                    <a:pt x="282" y="777"/>
                    <a:pt x="335" y="940"/>
                  </a:cubicBezTo>
                  <a:cubicBezTo>
                    <a:pt x="341" y="958"/>
                    <a:pt x="355" y="965"/>
                    <a:pt x="370" y="965"/>
                  </a:cubicBezTo>
                  <a:cubicBezTo>
                    <a:pt x="392" y="965"/>
                    <a:pt x="414" y="948"/>
                    <a:pt x="406" y="920"/>
                  </a:cubicBezTo>
                  <a:cubicBezTo>
                    <a:pt x="361" y="756"/>
                    <a:pt x="302" y="596"/>
                    <a:pt x="246" y="436"/>
                  </a:cubicBezTo>
                  <a:cubicBezTo>
                    <a:pt x="217" y="357"/>
                    <a:pt x="191" y="278"/>
                    <a:pt x="166" y="198"/>
                  </a:cubicBezTo>
                  <a:cubicBezTo>
                    <a:pt x="155" y="158"/>
                    <a:pt x="146" y="119"/>
                    <a:pt x="133" y="80"/>
                  </a:cubicBezTo>
                  <a:cubicBezTo>
                    <a:pt x="123" y="48"/>
                    <a:pt x="114" y="16"/>
                    <a:pt x="78" y="2"/>
                  </a:cubicBezTo>
                  <a:cubicBezTo>
                    <a:pt x="75" y="1"/>
                    <a:pt x="73" y="1"/>
                    <a:pt x="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0" name="Google Shape;6880;p223"/>
            <p:cNvSpPr/>
            <p:nvPr/>
          </p:nvSpPr>
          <p:spPr>
            <a:xfrm>
              <a:off x="-1323971" y="3350184"/>
              <a:ext cx="18209" cy="41144"/>
            </a:xfrm>
            <a:custGeom>
              <a:avLst/>
              <a:gdLst/>
              <a:ahLst/>
              <a:cxnLst/>
              <a:rect l="l" t="t" r="r" b="b"/>
              <a:pathLst>
                <a:path w="262" h="592" extrusionOk="0">
                  <a:moveTo>
                    <a:pt x="211" y="1"/>
                  </a:moveTo>
                  <a:cubicBezTo>
                    <a:pt x="193" y="1"/>
                    <a:pt x="176" y="8"/>
                    <a:pt x="158" y="16"/>
                  </a:cubicBezTo>
                  <a:cubicBezTo>
                    <a:pt x="153" y="19"/>
                    <a:pt x="134" y="26"/>
                    <a:pt x="125" y="35"/>
                  </a:cubicBezTo>
                  <a:cubicBezTo>
                    <a:pt x="114" y="44"/>
                    <a:pt x="102" y="52"/>
                    <a:pt x="91" y="64"/>
                  </a:cubicBezTo>
                  <a:cubicBezTo>
                    <a:pt x="56" y="103"/>
                    <a:pt x="32" y="159"/>
                    <a:pt x="22" y="211"/>
                  </a:cubicBezTo>
                  <a:cubicBezTo>
                    <a:pt x="0" y="331"/>
                    <a:pt x="35" y="455"/>
                    <a:pt x="82" y="564"/>
                  </a:cubicBezTo>
                  <a:cubicBezTo>
                    <a:pt x="90" y="582"/>
                    <a:pt x="111" y="592"/>
                    <a:pt x="131" y="592"/>
                  </a:cubicBezTo>
                  <a:cubicBezTo>
                    <a:pt x="138" y="592"/>
                    <a:pt x="145" y="590"/>
                    <a:pt x="151" y="588"/>
                  </a:cubicBezTo>
                  <a:cubicBezTo>
                    <a:pt x="174" y="575"/>
                    <a:pt x="191" y="547"/>
                    <a:pt x="182" y="520"/>
                  </a:cubicBezTo>
                  <a:cubicBezTo>
                    <a:pt x="166" y="475"/>
                    <a:pt x="151" y="419"/>
                    <a:pt x="146" y="378"/>
                  </a:cubicBezTo>
                  <a:cubicBezTo>
                    <a:pt x="144" y="354"/>
                    <a:pt x="143" y="332"/>
                    <a:pt x="143" y="308"/>
                  </a:cubicBezTo>
                  <a:cubicBezTo>
                    <a:pt x="143" y="297"/>
                    <a:pt x="143" y="287"/>
                    <a:pt x="144" y="275"/>
                  </a:cubicBezTo>
                  <a:cubicBezTo>
                    <a:pt x="144" y="275"/>
                    <a:pt x="145" y="262"/>
                    <a:pt x="145" y="262"/>
                  </a:cubicBezTo>
                  <a:lnTo>
                    <a:pt x="145" y="262"/>
                  </a:lnTo>
                  <a:cubicBezTo>
                    <a:pt x="145" y="262"/>
                    <a:pt x="145" y="263"/>
                    <a:pt x="145" y="266"/>
                  </a:cubicBezTo>
                  <a:cubicBezTo>
                    <a:pt x="146" y="261"/>
                    <a:pt x="146" y="256"/>
                    <a:pt x="148" y="251"/>
                  </a:cubicBezTo>
                  <a:cubicBezTo>
                    <a:pt x="151" y="230"/>
                    <a:pt x="155" y="210"/>
                    <a:pt x="163" y="190"/>
                  </a:cubicBezTo>
                  <a:cubicBezTo>
                    <a:pt x="164" y="188"/>
                    <a:pt x="166" y="183"/>
                    <a:pt x="166" y="183"/>
                  </a:cubicBezTo>
                  <a:lnTo>
                    <a:pt x="166" y="183"/>
                  </a:lnTo>
                  <a:cubicBezTo>
                    <a:pt x="166" y="183"/>
                    <a:pt x="165" y="184"/>
                    <a:pt x="164" y="187"/>
                  </a:cubicBezTo>
                  <a:cubicBezTo>
                    <a:pt x="166" y="182"/>
                    <a:pt x="169" y="177"/>
                    <a:pt x="171" y="170"/>
                  </a:cubicBezTo>
                  <a:cubicBezTo>
                    <a:pt x="176" y="162"/>
                    <a:pt x="182" y="153"/>
                    <a:pt x="187" y="144"/>
                  </a:cubicBezTo>
                  <a:cubicBezTo>
                    <a:pt x="192" y="137"/>
                    <a:pt x="196" y="129"/>
                    <a:pt x="203" y="122"/>
                  </a:cubicBezTo>
                  <a:lnTo>
                    <a:pt x="203" y="122"/>
                  </a:lnTo>
                  <a:cubicBezTo>
                    <a:pt x="202" y="122"/>
                    <a:pt x="202" y="123"/>
                    <a:pt x="202" y="123"/>
                  </a:cubicBezTo>
                  <a:cubicBezTo>
                    <a:pt x="202" y="123"/>
                    <a:pt x="203" y="122"/>
                    <a:pt x="204" y="121"/>
                  </a:cubicBezTo>
                  <a:lnTo>
                    <a:pt x="204" y="121"/>
                  </a:lnTo>
                  <a:cubicBezTo>
                    <a:pt x="204" y="121"/>
                    <a:pt x="203" y="122"/>
                    <a:pt x="203" y="122"/>
                  </a:cubicBezTo>
                  <a:lnTo>
                    <a:pt x="203" y="122"/>
                  </a:lnTo>
                  <a:cubicBezTo>
                    <a:pt x="204" y="120"/>
                    <a:pt x="207" y="117"/>
                    <a:pt x="207" y="117"/>
                  </a:cubicBezTo>
                  <a:cubicBezTo>
                    <a:pt x="212" y="110"/>
                    <a:pt x="216" y="103"/>
                    <a:pt x="222" y="97"/>
                  </a:cubicBezTo>
                  <a:cubicBezTo>
                    <a:pt x="233" y="85"/>
                    <a:pt x="252" y="66"/>
                    <a:pt x="258" y="44"/>
                  </a:cubicBezTo>
                  <a:cubicBezTo>
                    <a:pt x="262" y="30"/>
                    <a:pt x="257" y="15"/>
                    <a:pt x="245" y="9"/>
                  </a:cubicBezTo>
                  <a:cubicBezTo>
                    <a:pt x="233" y="3"/>
                    <a:pt x="222" y="1"/>
                    <a:pt x="2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1" name="Google Shape;6881;p223"/>
            <p:cNvSpPr/>
            <p:nvPr/>
          </p:nvSpPr>
          <p:spPr>
            <a:xfrm>
              <a:off x="-1302148" y="3350949"/>
              <a:ext cx="34472" cy="39754"/>
            </a:xfrm>
            <a:custGeom>
              <a:avLst/>
              <a:gdLst/>
              <a:ahLst/>
              <a:cxnLst/>
              <a:rect l="l" t="t" r="r" b="b"/>
              <a:pathLst>
                <a:path w="496" h="572" extrusionOk="0">
                  <a:moveTo>
                    <a:pt x="464" y="0"/>
                  </a:moveTo>
                  <a:cubicBezTo>
                    <a:pt x="460" y="0"/>
                    <a:pt x="456" y="1"/>
                    <a:pt x="452" y="4"/>
                  </a:cubicBezTo>
                  <a:cubicBezTo>
                    <a:pt x="357" y="59"/>
                    <a:pt x="280" y="140"/>
                    <a:pt x="211" y="225"/>
                  </a:cubicBezTo>
                  <a:cubicBezTo>
                    <a:pt x="142" y="313"/>
                    <a:pt x="80" y="405"/>
                    <a:pt x="23" y="501"/>
                  </a:cubicBezTo>
                  <a:cubicBezTo>
                    <a:pt x="1" y="537"/>
                    <a:pt x="34" y="572"/>
                    <a:pt x="67" y="572"/>
                  </a:cubicBezTo>
                  <a:cubicBezTo>
                    <a:pt x="82" y="572"/>
                    <a:pt x="97" y="565"/>
                    <a:pt x="106" y="548"/>
                  </a:cubicBezTo>
                  <a:cubicBezTo>
                    <a:pt x="162" y="459"/>
                    <a:pt x="223" y="372"/>
                    <a:pt x="290" y="291"/>
                  </a:cubicBezTo>
                  <a:cubicBezTo>
                    <a:pt x="357" y="209"/>
                    <a:pt x="428" y="127"/>
                    <a:pt x="486" y="38"/>
                  </a:cubicBezTo>
                  <a:cubicBezTo>
                    <a:pt x="496"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2" name="Google Shape;6882;p223"/>
            <p:cNvSpPr/>
            <p:nvPr/>
          </p:nvSpPr>
          <p:spPr>
            <a:xfrm>
              <a:off x="-2332754" y="3414402"/>
              <a:ext cx="15499" cy="57963"/>
            </a:xfrm>
            <a:custGeom>
              <a:avLst/>
              <a:gdLst/>
              <a:ahLst/>
              <a:cxnLst/>
              <a:rect l="l" t="t" r="r" b="b"/>
              <a:pathLst>
                <a:path w="223" h="834" extrusionOk="0">
                  <a:moveTo>
                    <a:pt x="57" y="1"/>
                  </a:moveTo>
                  <a:cubicBezTo>
                    <a:pt x="42" y="1"/>
                    <a:pt x="27" y="10"/>
                    <a:pt x="21" y="27"/>
                  </a:cubicBezTo>
                  <a:cubicBezTo>
                    <a:pt x="0" y="88"/>
                    <a:pt x="10" y="161"/>
                    <a:pt x="15" y="223"/>
                  </a:cubicBezTo>
                  <a:cubicBezTo>
                    <a:pt x="19" y="288"/>
                    <a:pt x="25" y="352"/>
                    <a:pt x="34" y="414"/>
                  </a:cubicBezTo>
                  <a:cubicBezTo>
                    <a:pt x="43" y="477"/>
                    <a:pt x="52" y="538"/>
                    <a:pt x="62" y="600"/>
                  </a:cubicBezTo>
                  <a:cubicBezTo>
                    <a:pt x="72" y="666"/>
                    <a:pt x="82" y="735"/>
                    <a:pt x="108" y="797"/>
                  </a:cubicBezTo>
                  <a:cubicBezTo>
                    <a:pt x="117" y="819"/>
                    <a:pt x="142" y="833"/>
                    <a:pt x="164" y="833"/>
                  </a:cubicBezTo>
                  <a:cubicBezTo>
                    <a:pt x="183" y="833"/>
                    <a:pt x="199" y="823"/>
                    <a:pt x="203" y="797"/>
                  </a:cubicBezTo>
                  <a:cubicBezTo>
                    <a:pt x="223" y="665"/>
                    <a:pt x="193" y="529"/>
                    <a:pt x="175" y="398"/>
                  </a:cubicBezTo>
                  <a:cubicBezTo>
                    <a:pt x="166" y="334"/>
                    <a:pt x="154" y="270"/>
                    <a:pt x="142" y="206"/>
                  </a:cubicBezTo>
                  <a:cubicBezTo>
                    <a:pt x="128" y="143"/>
                    <a:pt x="120" y="73"/>
                    <a:pt x="86" y="18"/>
                  </a:cubicBezTo>
                  <a:cubicBezTo>
                    <a:pt x="79" y="6"/>
                    <a:pt x="68"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3" name="Google Shape;6883;p223"/>
            <p:cNvSpPr/>
            <p:nvPr/>
          </p:nvSpPr>
          <p:spPr>
            <a:xfrm>
              <a:off x="-2305788" y="3428371"/>
              <a:ext cx="14595" cy="37600"/>
            </a:xfrm>
            <a:custGeom>
              <a:avLst/>
              <a:gdLst/>
              <a:ahLst/>
              <a:cxnLst/>
              <a:rect l="l" t="t" r="r" b="b"/>
              <a:pathLst>
                <a:path w="210" h="541" extrusionOk="0">
                  <a:moveTo>
                    <a:pt x="171" y="1"/>
                  </a:moveTo>
                  <a:cubicBezTo>
                    <a:pt x="165" y="1"/>
                    <a:pt x="159" y="2"/>
                    <a:pt x="153" y="6"/>
                  </a:cubicBezTo>
                  <a:cubicBezTo>
                    <a:pt x="134" y="17"/>
                    <a:pt x="114" y="32"/>
                    <a:pt x="99" y="48"/>
                  </a:cubicBezTo>
                  <a:cubicBezTo>
                    <a:pt x="83" y="67"/>
                    <a:pt x="71" y="88"/>
                    <a:pt x="58" y="109"/>
                  </a:cubicBezTo>
                  <a:cubicBezTo>
                    <a:pt x="36" y="147"/>
                    <a:pt x="21" y="186"/>
                    <a:pt x="15" y="232"/>
                  </a:cubicBezTo>
                  <a:cubicBezTo>
                    <a:pt x="1" y="329"/>
                    <a:pt x="29" y="426"/>
                    <a:pt x="71" y="513"/>
                  </a:cubicBezTo>
                  <a:cubicBezTo>
                    <a:pt x="80" y="531"/>
                    <a:pt x="100" y="541"/>
                    <a:pt x="121" y="541"/>
                  </a:cubicBezTo>
                  <a:cubicBezTo>
                    <a:pt x="131" y="541"/>
                    <a:pt x="140" y="539"/>
                    <a:pt x="148" y="534"/>
                  </a:cubicBezTo>
                  <a:cubicBezTo>
                    <a:pt x="175" y="515"/>
                    <a:pt x="180" y="484"/>
                    <a:pt x="168" y="456"/>
                  </a:cubicBezTo>
                  <a:cubicBezTo>
                    <a:pt x="134" y="387"/>
                    <a:pt x="119" y="320"/>
                    <a:pt x="125" y="246"/>
                  </a:cubicBezTo>
                  <a:cubicBezTo>
                    <a:pt x="128" y="217"/>
                    <a:pt x="137" y="180"/>
                    <a:pt x="148" y="150"/>
                  </a:cubicBezTo>
                  <a:cubicBezTo>
                    <a:pt x="154" y="134"/>
                    <a:pt x="164" y="120"/>
                    <a:pt x="173" y="104"/>
                  </a:cubicBezTo>
                  <a:cubicBezTo>
                    <a:pt x="181" y="87"/>
                    <a:pt x="189" y="69"/>
                    <a:pt x="199" y="51"/>
                  </a:cubicBezTo>
                  <a:cubicBezTo>
                    <a:pt x="209" y="28"/>
                    <a:pt x="193" y="1"/>
                    <a:pt x="1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4" name="Google Shape;6884;p223"/>
            <p:cNvSpPr/>
            <p:nvPr/>
          </p:nvSpPr>
          <p:spPr>
            <a:xfrm>
              <a:off x="-1522808" y="3330863"/>
              <a:ext cx="8826" cy="47816"/>
            </a:xfrm>
            <a:custGeom>
              <a:avLst/>
              <a:gdLst/>
              <a:ahLst/>
              <a:cxnLst/>
              <a:rect l="l" t="t" r="r" b="b"/>
              <a:pathLst>
                <a:path w="127" h="688" extrusionOk="0">
                  <a:moveTo>
                    <a:pt x="63" y="0"/>
                  </a:moveTo>
                  <a:cubicBezTo>
                    <a:pt x="52" y="0"/>
                    <a:pt x="41" y="7"/>
                    <a:pt x="37" y="20"/>
                  </a:cubicBezTo>
                  <a:cubicBezTo>
                    <a:pt x="18" y="71"/>
                    <a:pt x="8" y="117"/>
                    <a:pt x="4" y="169"/>
                  </a:cubicBezTo>
                  <a:cubicBezTo>
                    <a:pt x="1" y="220"/>
                    <a:pt x="2" y="272"/>
                    <a:pt x="2" y="322"/>
                  </a:cubicBezTo>
                  <a:lnTo>
                    <a:pt x="2" y="627"/>
                  </a:lnTo>
                  <a:cubicBezTo>
                    <a:pt x="2" y="668"/>
                    <a:pt x="33" y="688"/>
                    <a:pt x="64" y="688"/>
                  </a:cubicBezTo>
                  <a:cubicBezTo>
                    <a:pt x="95" y="688"/>
                    <a:pt x="126" y="668"/>
                    <a:pt x="126" y="627"/>
                  </a:cubicBezTo>
                  <a:lnTo>
                    <a:pt x="126" y="322"/>
                  </a:lnTo>
                  <a:cubicBezTo>
                    <a:pt x="126" y="270"/>
                    <a:pt x="127" y="219"/>
                    <a:pt x="124" y="169"/>
                  </a:cubicBezTo>
                  <a:cubicBezTo>
                    <a:pt x="120" y="117"/>
                    <a:pt x="109" y="71"/>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5" name="Google Shape;6885;p223"/>
            <p:cNvSpPr/>
            <p:nvPr/>
          </p:nvSpPr>
          <p:spPr>
            <a:xfrm>
              <a:off x="-1470406" y="3362138"/>
              <a:ext cx="16680" cy="29885"/>
            </a:xfrm>
            <a:custGeom>
              <a:avLst/>
              <a:gdLst/>
              <a:ahLst/>
              <a:cxnLst/>
              <a:rect l="l" t="t" r="r" b="b"/>
              <a:pathLst>
                <a:path w="240" h="430" extrusionOk="0">
                  <a:moveTo>
                    <a:pt x="209" y="0"/>
                  </a:moveTo>
                  <a:cubicBezTo>
                    <a:pt x="203" y="0"/>
                    <a:pt x="196" y="2"/>
                    <a:pt x="191" y="7"/>
                  </a:cubicBezTo>
                  <a:cubicBezTo>
                    <a:pt x="139" y="50"/>
                    <a:pt x="105" y="110"/>
                    <a:pt x="78" y="170"/>
                  </a:cubicBezTo>
                  <a:cubicBezTo>
                    <a:pt x="49" y="231"/>
                    <a:pt x="27" y="296"/>
                    <a:pt x="7" y="362"/>
                  </a:cubicBezTo>
                  <a:cubicBezTo>
                    <a:pt x="0" y="389"/>
                    <a:pt x="17" y="422"/>
                    <a:pt x="44" y="427"/>
                  </a:cubicBezTo>
                  <a:cubicBezTo>
                    <a:pt x="50" y="429"/>
                    <a:pt x="56" y="430"/>
                    <a:pt x="61" y="430"/>
                  </a:cubicBezTo>
                  <a:cubicBezTo>
                    <a:pt x="85" y="430"/>
                    <a:pt x="105" y="415"/>
                    <a:pt x="111" y="391"/>
                  </a:cubicBezTo>
                  <a:cubicBezTo>
                    <a:pt x="128" y="330"/>
                    <a:pt x="149" y="269"/>
                    <a:pt x="172" y="211"/>
                  </a:cubicBezTo>
                  <a:cubicBezTo>
                    <a:pt x="196" y="154"/>
                    <a:pt x="223" y="97"/>
                    <a:pt x="236" y="34"/>
                  </a:cubicBezTo>
                  <a:cubicBezTo>
                    <a:pt x="240" y="14"/>
                    <a:pt x="225" y="0"/>
                    <a:pt x="20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6" name="Google Shape;6886;p223"/>
            <p:cNvSpPr/>
            <p:nvPr/>
          </p:nvSpPr>
          <p:spPr>
            <a:xfrm>
              <a:off x="-2026331" y="3356926"/>
              <a:ext cx="11676" cy="31692"/>
            </a:xfrm>
            <a:custGeom>
              <a:avLst/>
              <a:gdLst/>
              <a:ahLst/>
              <a:cxnLst/>
              <a:rect l="l" t="t" r="r" b="b"/>
              <a:pathLst>
                <a:path w="168" h="456" extrusionOk="0">
                  <a:moveTo>
                    <a:pt x="43" y="0"/>
                  </a:moveTo>
                  <a:cubicBezTo>
                    <a:pt x="22" y="0"/>
                    <a:pt x="0" y="20"/>
                    <a:pt x="1" y="41"/>
                  </a:cubicBezTo>
                  <a:cubicBezTo>
                    <a:pt x="1" y="51"/>
                    <a:pt x="1" y="60"/>
                    <a:pt x="3" y="70"/>
                  </a:cubicBezTo>
                  <a:cubicBezTo>
                    <a:pt x="3" y="72"/>
                    <a:pt x="6" y="85"/>
                    <a:pt x="6" y="85"/>
                  </a:cubicBezTo>
                  <a:cubicBezTo>
                    <a:pt x="6" y="85"/>
                    <a:pt x="6" y="85"/>
                    <a:pt x="6" y="85"/>
                  </a:cubicBezTo>
                  <a:cubicBezTo>
                    <a:pt x="7" y="96"/>
                    <a:pt x="14" y="117"/>
                    <a:pt x="18" y="132"/>
                  </a:cubicBezTo>
                  <a:cubicBezTo>
                    <a:pt x="26" y="159"/>
                    <a:pt x="29" y="188"/>
                    <a:pt x="34" y="214"/>
                  </a:cubicBezTo>
                  <a:cubicBezTo>
                    <a:pt x="34" y="211"/>
                    <a:pt x="33" y="210"/>
                    <a:pt x="33" y="210"/>
                  </a:cubicBezTo>
                  <a:lnTo>
                    <a:pt x="33" y="210"/>
                  </a:lnTo>
                  <a:cubicBezTo>
                    <a:pt x="34" y="210"/>
                    <a:pt x="36" y="222"/>
                    <a:pt x="36" y="224"/>
                  </a:cubicBezTo>
                  <a:cubicBezTo>
                    <a:pt x="37" y="232"/>
                    <a:pt x="37" y="239"/>
                    <a:pt x="37" y="246"/>
                  </a:cubicBezTo>
                  <a:cubicBezTo>
                    <a:pt x="38" y="260"/>
                    <a:pt x="38" y="274"/>
                    <a:pt x="37" y="289"/>
                  </a:cubicBezTo>
                  <a:cubicBezTo>
                    <a:pt x="37" y="303"/>
                    <a:pt x="36" y="319"/>
                    <a:pt x="34" y="333"/>
                  </a:cubicBezTo>
                  <a:cubicBezTo>
                    <a:pt x="34" y="337"/>
                    <a:pt x="33" y="342"/>
                    <a:pt x="33" y="345"/>
                  </a:cubicBezTo>
                  <a:cubicBezTo>
                    <a:pt x="33" y="343"/>
                    <a:pt x="34" y="341"/>
                    <a:pt x="34" y="341"/>
                  </a:cubicBezTo>
                  <a:lnTo>
                    <a:pt x="34" y="341"/>
                  </a:lnTo>
                  <a:cubicBezTo>
                    <a:pt x="34" y="341"/>
                    <a:pt x="34" y="343"/>
                    <a:pt x="33" y="347"/>
                  </a:cubicBezTo>
                  <a:cubicBezTo>
                    <a:pt x="32" y="356"/>
                    <a:pt x="31" y="364"/>
                    <a:pt x="29" y="373"/>
                  </a:cubicBezTo>
                  <a:cubicBezTo>
                    <a:pt x="23" y="406"/>
                    <a:pt x="38" y="446"/>
                    <a:pt x="75" y="453"/>
                  </a:cubicBezTo>
                  <a:cubicBezTo>
                    <a:pt x="80" y="455"/>
                    <a:pt x="86" y="456"/>
                    <a:pt x="92" y="456"/>
                  </a:cubicBezTo>
                  <a:cubicBezTo>
                    <a:pt x="118" y="456"/>
                    <a:pt x="148" y="439"/>
                    <a:pt x="154" y="409"/>
                  </a:cubicBezTo>
                  <a:cubicBezTo>
                    <a:pt x="166" y="334"/>
                    <a:pt x="167" y="262"/>
                    <a:pt x="156" y="189"/>
                  </a:cubicBezTo>
                  <a:cubicBezTo>
                    <a:pt x="151" y="157"/>
                    <a:pt x="141" y="127"/>
                    <a:pt x="129" y="96"/>
                  </a:cubicBezTo>
                  <a:cubicBezTo>
                    <a:pt x="120" y="76"/>
                    <a:pt x="113" y="57"/>
                    <a:pt x="99" y="40"/>
                  </a:cubicBezTo>
                  <a:cubicBezTo>
                    <a:pt x="87" y="27"/>
                    <a:pt x="75" y="16"/>
                    <a:pt x="62" y="6"/>
                  </a:cubicBezTo>
                  <a:cubicBezTo>
                    <a:pt x="56" y="2"/>
                    <a:pt x="50" y="0"/>
                    <a:pt x="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7" name="Google Shape;6887;p223"/>
            <p:cNvSpPr/>
            <p:nvPr/>
          </p:nvSpPr>
          <p:spPr>
            <a:xfrm>
              <a:off x="-1955372" y="3361721"/>
              <a:ext cx="10981" cy="26549"/>
            </a:xfrm>
            <a:custGeom>
              <a:avLst/>
              <a:gdLst/>
              <a:ahLst/>
              <a:cxnLst/>
              <a:rect l="l" t="t" r="r" b="b"/>
              <a:pathLst>
                <a:path w="158" h="382" extrusionOk="0">
                  <a:moveTo>
                    <a:pt x="118" y="1"/>
                  </a:moveTo>
                  <a:cubicBezTo>
                    <a:pt x="109" y="1"/>
                    <a:pt x="99" y="6"/>
                    <a:pt x="96" y="17"/>
                  </a:cubicBezTo>
                  <a:cubicBezTo>
                    <a:pt x="88" y="41"/>
                    <a:pt x="86" y="66"/>
                    <a:pt x="78" y="91"/>
                  </a:cubicBezTo>
                  <a:cubicBezTo>
                    <a:pt x="72" y="116"/>
                    <a:pt x="63" y="139"/>
                    <a:pt x="57" y="162"/>
                  </a:cubicBezTo>
                  <a:cubicBezTo>
                    <a:pt x="45" y="211"/>
                    <a:pt x="30" y="260"/>
                    <a:pt x="11" y="307"/>
                  </a:cubicBezTo>
                  <a:cubicBezTo>
                    <a:pt x="1" y="336"/>
                    <a:pt x="22" y="372"/>
                    <a:pt x="52" y="380"/>
                  </a:cubicBezTo>
                  <a:cubicBezTo>
                    <a:pt x="57" y="381"/>
                    <a:pt x="61" y="381"/>
                    <a:pt x="65" y="381"/>
                  </a:cubicBezTo>
                  <a:cubicBezTo>
                    <a:pt x="92" y="381"/>
                    <a:pt x="116" y="365"/>
                    <a:pt x="124" y="339"/>
                  </a:cubicBezTo>
                  <a:cubicBezTo>
                    <a:pt x="140" y="285"/>
                    <a:pt x="151" y="231"/>
                    <a:pt x="155" y="175"/>
                  </a:cubicBezTo>
                  <a:cubicBezTo>
                    <a:pt x="156" y="162"/>
                    <a:pt x="158" y="149"/>
                    <a:pt x="156" y="136"/>
                  </a:cubicBezTo>
                  <a:cubicBezTo>
                    <a:pt x="156" y="124"/>
                    <a:pt x="154" y="110"/>
                    <a:pt x="153" y="98"/>
                  </a:cubicBezTo>
                  <a:cubicBezTo>
                    <a:pt x="150" y="70"/>
                    <a:pt x="148" y="43"/>
                    <a:pt x="139" y="17"/>
                  </a:cubicBezTo>
                  <a:cubicBezTo>
                    <a:pt x="136" y="6"/>
                    <a:pt x="127" y="1"/>
                    <a:pt x="11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8" name="Google Shape;6888;p223"/>
            <p:cNvSpPr/>
            <p:nvPr/>
          </p:nvSpPr>
          <p:spPr>
            <a:xfrm>
              <a:off x="-2714166" y="3488696"/>
              <a:ext cx="30441" cy="50457"/>
            </a:xfrm>
            <a:custGeom>
              <a:avLst/>
              <a:gdLst/>
              <a:ahLst/>
              <a:cxnLst/>
              <a:rect l="l" t="t" r="r" b="b"/>
              <a:pathLst>
                <a:path w="438" h="726" extrusionOk="0">
                  <a:moveTo>
                    <a:pt x="28" y="0"/>
                  </a:moveTo>
                  <a:cubicBezTo>
                    <a:pt x="12" y="0"/>
                    <a:pt x="0" y="17"/>
                    <a:pt x="8" y="34"/>
                  </a:cubicBezTo>
                  <a:cubicBezTo>
                    <a:pt x="61" y="142"/>
                    <a:pt x="126" y="244"/>
                    <a:pt x="179" y="354"/>
                  </a:cubicBezTo>
                  <a:cubicBezTo>
                    <a:pt x="233" y="467"/>
                    <a:pt x="277" y="585"/>
                    <a:pt x="330" y="700"/>
                  </a:cubicBezTo>
                  <a:cubicBezTo>
                    <a:pt x="338" y="717"/>
                    <a:pt x="358" y="726"/>
                    <a:pt x="376" y="726"/>
                  </a:cubicBezTo>
                  <a:cubicBezTo>
                    <a:pt x="387" y="726"/>
                    <a:pt x="397" y="723"/>
                    <a:pt x="405" y="718"/>
                  </a:cubicBezTo>
                  <a:cubicBezTo>
                    <a:pt x="433" y="703"/>
                    <a:pt x="438" y="671"/>
                    <a:pt x="425" y="644"/>
                  </a:cubicBezTo>
                  <a:cubicBezTo>
                    <a:pt x="371" y="526"/>
                    <a:pt x="323" y="405"/>
                    <a:pt x="269" y="288"/>
                  </a:cubicBezTo>
                  <a:cubicBezTo>
                    <a:pt x="216" y="180"/>
                    <a:pt x="151" y="57"/>
                    <a:pt x="39" y="3"/>
                  </a:cubicBezTo>
                  <a:cubicBezTo>
                    <a:pt x="35"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89" name="Google Shape;6889;p223"/>
            <p:cNvSpPr/>
            <p:nvPr/>
          </p:nvSpPr>
          <p:spPr>
            <a:xfrm>
              <a:off x="-2694498" y="3499399"/>
              <a:ext cx="11537" cy="28982"/>
            </a:xfrm>
            <a:custGeom>
              <a:avLst/>
              <a:gdLst/>
              <a:ahLst/>
              <a:cxnLst/>
              <a:rect l="l" t="t" r="r" b="b"/>
              <a:pathLst>
                <a:path w="166" h="417" extrusionOk="0">
                  <a:moveTo>
                    <a:pt x="143" y="0"/>
                  </a:moveTo>
                  <a:cubicBezTo>
                    <a:pt x="142" y="0"/>
                    <a:pt x="141" y="0"/>
                    <a:pt x="140" y="1"/>
                  </a:cubicBezTo>
                  <a:cubicBezTo>
                    <a:pt x="109" y="11"/>
                    <a:pt x="80" y="40"/>
                    <a:pt x="61" y="64"/>
                  </a:cubicBezTo>
                  <a:cubicBezTo>
                    <a:pt x="50" y="77"/>
                    <a:pt x="40" y="90"/>
                    <a:pt x="33" y="103"/>
                  </a:cubicBezTo>
                  <a:cubicBezTo>
                    <a:pt x="24" y="121"/>
                    <a:pt x="20" y="141"/>
                    <a:pt x="17" y="159"/>
                  </a:cubicBezTo>
                  <a:cubicBezTo>
                    <a:pt x="0" y="240"/>
                    <a:pt x="20" y="317"/>
                    <a:pt x="51" y="392"/>
                  </a:cubicBezTo>
                  <a:cubicBezTo>
                    <a:pt x="58" y="408"/>
                    <a:pt x="77" y="416"/>
                    <a:pt x="95" y="416"/>
                  </a:cubicBezTo>
                  <a:cubicBezTo>
                    <a:pt x="101" y="416"/>
                    <a:pt x="108" y="415"/>
                    <a:pt x="113" y="413"/>
                  </a:cubicBezTo>
                  <a:cubicBezTo>
                    <a:pt x="132" y="404"/>
                    <a:pt x="151" y="378"/>
                    <a:pt x="142" y="354"/>
                  </a:cubicBezTo>
                  <a:cubicBezTo>
                    <a:pt x="116" y="293"/>
                    <a:pt x="105" y="240"/>
                    <a:pt x="111" y="174"/>
                  </a:cubicBezTo>
                  <a:cubicBezTo>
                    <a:pt x="111" y="173"/>
                    <a:pt x="111" y="168"/>
                    <a:pt x="111" y="167"/>
                  </a:cubicBezTo>
                  <a:lnTo>
                    <a:pt x="111" y="167"/>
                  </a:lnTo>
                  <a:cubicBezTo>
                    <a:pt x="112" y="165"/>
                    <a:pt x="112" y="162"/>
                    <a:pt x="112" y="162"/>
                  </a:cubicBezTo>
                  <a:cubicBezTo>
                    <a:pt x="114" y="153"/>
                    <a:pt x="116" y="147"/>
                    <a:pt x="117" y="139"/>
                  </a:cubicBezTo>
                  <a:cubicBezTo>
                    <a:pt x="121" y="122"/>
                    <a:pt x="119" y="117"/>
                    <a:pt x="125" y="98"/>
                  </a:cubicBezTo>
                  <a:cubicBezTo>
                    <a:pt x="134" y="71"/>
                    <a:pt x="151" y="49"/>
                    <a:pt x="161" y="23"/>
                  </a:cubicBezTo>
                  <a:cubicBezTo>
                    <a:pt x="166"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0" name="Google Shape;6890;p223"/>
            <p:cNvSpPr/>
            <p:nvPr/>
          </p:nvSpPr>
          <p:spPr>
            <a:xfrm>
              <a:off x="-2504070" y="3595795"/>
              <a:ext cx="10008" cy="65469"/>
            </a:xfrm>
            <a:custGeom>
              <a:avLst/>
              <a:gdLst/>
              <a:ahLst/>
              <a:cxnLst/>
              <a:rect l="l" t="t" r="r" b="b"/>
              <a:pathLst>
                <a:path w="144" h="942" extrusionOk="0">
                  <a:moveTo>
                    <a:pt x="73" y="1"/>
                  </a:moveTo>
                  <a:cubicBezTo>
                    <a:pt x="63" y="1"/>
                    <a:pt x="52" y="7"/>
                    <a:pt x="49" y="18"/>
                  </a:cubicBezTo>
                  <a:cubicBezTo>
                    <a:pt x="28" y="86"/>
                    <a:pt x="26" y="157"/>
                    <a:pt x="18" y="228"/>
                  </a:cubicBezTo>
                  <a:cubicBezTo>
                    <a:pt x="9" y="299"/>
                    <a:pt x="8" y="370"/>
                    <a:pt x="6" y="441"/>
                  </a:cubicBezTo>
                  <a:cubicBezTo>
                    <a:pt x="1" y="586"/>
                    <a:pt x="4" y="730"/>
                    <a:pt x="3" y="874"/>
                  </a:cubicBezTo>
                  <a:cubicBezTo>
                    <a:pt x="3" y="919"/>
                    <a:pt x="38" y="942"/>
                    <a:pt x="73" y="942"/>
                  </a:cubicBezTo>
                  <a:cubicBezTo>
                    <a:pt x="108" y="942"/>
                    <a:pt x="143" y="919"/>
                    <a:pt x="142" y="874"/>
                  </a:cubicBezTo>
                  <a:cubicBezTo>
                    <a:pt x="141" y="729"/>
                    <a:pt x="143" y="585"/>
                    <a:pt x="138" y="441"/>
                  </a:cubicBezTo>
                  <a:cubicBezTo>
                    <a:pt x="136" y="370"/>
                    <a:pt x="134" y="299"/>
                    <a:pt x="127" y="228"/>
                  </a:cubicBezTo>
                  <a:cubicBezTo>
                    <a:pt x="117" y="157"/>
                    <a:pt x="115" y="85"/>
                    <a:pt x="96" y="18"/>
                  </a:cubicBezTo>
                  <a:cubicBezTo>
                    <a:pt x="93" y="7"/>
                    <a:pt x="83" y="1"/>
                    <a:pt x="7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1" name="Google Shape;6891;p223"/>
            <p:cNvSpPr/>
            <p:nvPr/>
          </p:nvSpPr>
          <p:spPr>
            <a:xfrm>
              <a:off x="-2471892" y="3592528"/>
              <a:ext cx="8340" cy="43438"/>
            </a:xfrm>
            <a:custGeom>
              <a:avLst/>
              <a:gdLst/>
              <a:ahLst/>
              <a:cxnLst/>
              <a:rect l="l" t="t" r="r" b="b"/>
              <a:pathLst>
                <a:path w="120" h="625" extrusionOk="0">
                  <a:moveTo>
                    <a:pt x="60" y="0"/>
                  </a:moveTo>
                  <a:cubicBezTo>
                    <a:pt x="51" y="0"/>
                    <a:pt x="42" y="5"/>
                    <a:pt x="39" y="16"/>
                  </a:cubicBezTo>
                  <a:cubicBezTo>
                    <a:pt x="13" y="105"/>
                    <a:pt x="1" y="197"/>
                    <a:pt x="2" y="290"/>
                  </a:cubicBezTo>
                  <a:lnTo>
                    <a:pt x="6" y="571"/>
                  </a:lnTo>
                  <a:cubicBezTo>
                    <a:pt x="5" y="607"/>
                    <a:pt x="32" y="625"/>
                    <a:pt x="59" y="625"/>
                  </a:cubicBezTo>
                  <a:cubicBezTo>
                    <a:pt x="86" y="625"/>
                    <a:pt x="114" y="607"/>
                    <a:pt x="115" y="571"/>
                  </a:cubicBezTo>
                  <a:lnTo>
                    <a:pt x="119" y="290"/>
                  </a:lnTo>
                  <a:cubicBezTo>
                    <a:pt x="120" y="197"/>
                    <a:pt x="106" y="105"/>
                    <a:pt x="81" y="16"/>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2" name="Google Shape;6892;p223"/>
            <p:cNvSpPr/>
            <p:nvPr/>
          </p:nvSpPr>
          <p:spPr>
            <a:xfrm>
              <a:off x="-3722046" y="3867259"/>
              <a:ext cx="5629" cy="5560"/>
            </a:xfrm>
            <a:custGeom>
              <a:avLst/>
              <a:gdLst/>
              <a:ahLst/>
              <a:cxnLst/>
              <a:rect l="l" t="t" r="r" b="b"/>
              <a:pathLst>
                <a:path w="81" h="80" extrusionOk="0">
                  <a:moveTo>
                    <a:pt x="41" y="0"/>
                  </a:moveTo>
                  <a:cubicBezTo>
                    <a:pt x="20" y="0"/>
                    <a:pt x="1" y="17"/>
                    <a:pt x="1" y="40"/>
                  </a:cubicBezTo>
                  <a:cubicBezTo>
                    <a:pt x="3" y="62"/>
                    <a:pt x="19" y="80"/>
                    <a:pt x="41" y="80"/>
                  </a:cubicBezTo>
                  <a:cubicBezTo>
                    <a:pt x="61" y="80"/>
                    <a:pt x="81" y="62"/>
                    <a:pt x="81" y="40"/>
                  </a:cubicBezTo>
                  <a:cubicBezTo>
                    <a:pt x="80" y="18"/>
                    <a:pt x="64" y="0"/>
                    <a:pt x="4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893" name="Google Shape;6893;p223"/>
          <p:cNvGrpSpPr/>
          <p:nvPr/>
        </p:nvGrpSpPr>
        <p:grpSpPr>
          <a:xfrm>
            <a:off x="4711123" y="4061293"/>
            <a:ext cx="4522685" cy="1094561"/>
            <a:chOff x="4679925" y="1420525"/>
            <a:chExt cx="1701025" cy="411675"/>
          </a:xfrm>
        </p:grpSpPr>
        <p:sp>
          <p:nvSpPr>
            <p:cNvPr id="6894" name="Google Shape;6894;p223"/>
            <p:cNvSpPr/>
            <p:nvPr/>
          </p:nvSpPr>
          <p:spPr>
            <a:xfrm>
              <a:off x="5747450" y="1433950"/>
              <a:ext cx="144025" cy="44025"/>
            </a:xfrm>
            <a:custGeom>
              <a:avLst/>
              <a:gdLst/>
              <a:ahLst/>
              <a:cxnLst/>
              <a:rect l="l" t="t" r="r" b="b"/>
              <a:pathLst>
                <a:path w="5761" h="1761" extrusionOk="0">
                  <a:moveTo>
                    <a:pt x="1034" y="0"/>
                  </a:moveTo>
                  <a:cubicBezTo>
                    <a:pt x="909" y="0"/>
                    <a:pt x="781" y="15"/>
                    <a:pt x="673" y="74"/>
                  </a:cubicBezTo>
                  <a:cubicBezTo>
                    <a:pt x="565" y="135"/>
                    <a:pt x="486" y="232"/>
                    <a:pt x="409" y="327"/>
                  </a:cubicBezTo>
                  <a:cubicBezTo>
                    <a:pt x="342" y="412"/>
                    <a:pt x="272" y="497"/>
                    <a:pt x="204" y="581"/>
                  </a:cubicBezTo>
                  <a:lnTo>
                    <a:pt x="0" y="1760"/>
                  </a:lnTo>
                  <a:lnTo>
                    <a:pt x="0" y="1760"/>
                  </a:lnTo>
                  <a:lnTo>
                    <a:pt x="5761" y="1647"/>
                  </a:lnTo>
                  <a:cubicBezTo>
                    <a:pt x="5643" y="1379"/>
                    <a:pt x="5431" y="1076"/>
                    <a:pt x="5279" y="826"/>
                  </a:cubicBezTo>
                  <a:cubicBezTo>
                    <a:pt x="5112" y="548"/>
                    <a:pt x="4902" y="264"/>
                    <a:pt x="4592" y="166"/>
                  </a:cubicBezTo>
                  <a:cubicBezTo>
                    <a:pt x="4498" y="136"/>
                    <a:pt x="4399" y="124"/>
                    <a:pt x="4300" y="124"/>
                  </a:cubicBezTo>
                  <a:cubicBezTo>
                    <a:pt x="4280" y="124"/>
                    <a:pt x="4261" y="125"/>
                    <a:pt x="4241" y="126"/>
                  </a:cubicBezTo>
                  <a:cubicBezTo>
                    <a:pt x="3740" y="148"/>
                    <a:pt x="3320" y="420"/>
                    <a:pt x="3068" y="852"/>
                  </a:cubicBezTo>
                  <a:cubicBezTo>
                    <a:pt x="2935" y="704"/>
                    <a:pt x="2765" y="585"/>
                    <a:pt x="2571" y="543"/>
                  </a:cubicBezTo>
                  <a:cubicBezTo>
                    <a:pt x="2513" y="530"/>
                    <a:pt x="2454" y="523"/>
                    <a:pt x="2394" y="523"/>
                  </a:cubicBezTo>
                  <a:cubicBezTo>
                    <a:pt x="2254" y="523"/>
                    <a:pt x="2115" y="563"/>
                    <a:pt x="2013" y="659"/>
                  </a:cubicBezTo>
                  <a:cubicBezTo>
                    <a:pt x="1859" y="412"/>
                    <a:pt x="1686" y="149"/>
                    <a:pt x="1414" y="52"/>
                  </a:cubicBezTo>
                  <a:cubicBezTo>
                    <a:pt x="1313" y="16"/>
                    <a:pt x="1208" y="6"/>
                    <a:pt x="1101" y="2"/>
                  </a:cubicBezTo>
                  <a:cubicBezTo>
                    <a:pt x="1079" y="1"/>
                    <a:pt x="1057" y="0"/>
                    <a:pt x="1034"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5" name="Google Shape;6895;p223"/>
            <p:cNvSpPr/>
            <p:nvPr/>
          </p:nvSpPr>
          <p:spPr>
            <a:xfrm>
              <a:off x="5578975" y="1438975"/>
              <a:ext cx="206950" cy="73825"/>
            </a:xfrm>
            <a:custGeom>
              <a:avLst/>
              <a:gdLst/>
              <a:ahLst/>
              <a:cxnLst/>
              <a:rect l="l" t="t" r="r" b="b"/>
              <a:pathLst>
                <a:path w="8278" h="2953" extrusionOk="0">
                  <a:moveTo>
                    <a:pt x="5813" y="1"/>
                  </a:moveTo>
                  <a:cubicBezTo>
                    <a:pt x="5499" y="1"/>
                    <a:pt x="5180" y="161"/>
                    <a:pt x="4977" y="408"/>
                  </a:cubicBezTo>
                  <a:cubicBezTo>
                    <a:pt x="4831" y="585"/>
                    <a:pt x="4750" y="819"/>
                    <a:pt x="4595" y="988"/>
                  </a:cubicBezTo>
                  <a:cubicBezTo>
                    <a:pt x="4516" y="916"/>
                    <a:pt x="4413" y="861"/>
                    <a:pt x="4308" y="861"/>
                  </a:cubicBezTo>
                  <a:cubicBezTo>
                    <a:pt x="4289" y="861"/>
                    <a:pt x="4269" y="862"/>
                    <a:pt x="4250" y="866"/>
                  </a:cubicBezTo>
                  <a:cubicBezTo>
                    <a:pt x="4126" y="892"/>
                    <a:pt x="4026" y="1026"/>
                    <a:pt x="4078" y="1142"/>
                  </a:cubicBezTo>
                  <a:cubicBezTo>
                    <a:pt x="4026" y="1130"/>
                    <a:pt x="3972" y="1124"/>
                    <a:pt x="3918" y="1124"/>
                  </a:cubicBezTo>
                  <a:cubicBezTo>
                    <a:pt x="3788" y="1124"/>
                    <a:pt x="3657" y="1160"/>
                    <a:pt x="3552" y="1236"/>
                  </a:cubicBezTo>
                  <a:cubicBezTo>
                    <a:pt x="3403" y="1344"/>
                    <a:pt x="3322" y="1533"/>
                    <a:pt x="3357" y="1713"/>
                  </a:cubicBezTo>
                  <a:cubicBezTo>
                    <a:pt x="3117" y="1421"/>
                    <a:pt x="2836" y="1164"/>
                    <a:pt x="2523" y="952"/>
                  </a:cubicBezTo>
                  <a:cubicBezTo>
                    <a:pt x="2376" y="851"/>
                    <a:pt x="2206" y="757"/>
                    <a:pt x="2031" y="757"/>
                  </a:cubicBezTo>
                  <a:cubicBezTo>
                    <a:pt x="2004" y="757"/>
                    <a:pt x="1976" y="759"/>
                    <a:pt x="1948" y="764"/>
                  </a:cubicBezTo>
                  <a:cubicBezTo>
                    <a:pt x="1766" y="798"/>
                    <a:pt x="1624" y="938"/>
                    <a:pt x="1519" y="1091"/>
                  </a:cubicBezTo>
                  <a:cubicBezTo>
                    <a:pt x="1349" y="1337"/>
                    <a:pt x="1255" y="1614"/>
                    <a:pt x="1234" y="1912"/>
                  </a:cubicBezTo>
                  <a:cubicBezTo>
                    <a:pt x="1151" y="1826"/>
                    <a:pt x="1070" y="1742"/>
                    <a:pt x="988" y="1657"/>
                  </a:cubicBezTo>
                  <a:cubicBezTo>
                    <a:pt x="884" y="1550"/>
                    <a:pt x="760" y="1435"/>
                    <a:pt x="614" y="1435"/>
                  </a:cubicBezTo>
                  <a:cubicBezTo>
                    <a:pt x="604" y="1435"/>
                    <a:pt x="594" y="1435"/>
                    <a:pt x="584" y="1436"/>
                  </a:cubicBezTo>
                  <a:cubicBezTo>
                    <a:pt x="437" y="1454"/>
                    <a:pt x="334" y="1587"/>
                    <a:pt x="263" y="1715"/>
                  </a:cubicBezTo>
                  <a:cubicBezTo>
                    <a:pt x="62" y="2079"/>
                    <a:pt x="1" y="2540"/>
                    <a:pt x="51" y="2952"/>
                  </a:cubicBezTo>
                  <a:lnTo>
                    <a:pt x="8278" y="1590"/>
                  </a:lnTo>
                  <a:cubicBezTo>
                    <a:pt x="8246" y="1433"/>
                    <a:pt x="8138" y="1235"/>
                    <a:pt x="8047" y="1102"/>
                  </a:cubicBezTo>
                  <a:cubicBezTo>
                    <a:pt x="7923" y="919"/>
                    <a:pt x="7706" y="803"/>
                    <a:pt x="7485" y="803"/>
                  </a:cubicBezTo>
                  <a:cubicBezTo>
                    <a:pt x="7483" y="803"/>
                    <a:pt x="7481" y="803"/>
                    <a:pt x="7479" y="803"/>
                  </a:cubicBezTo>
                  <a:cubicBezTo>
                    <a:pt x="7257" y="804"/>
                    <a:pt x="7022" y="922"/>
                    <a:pt x="6909" y="1113"/>
                  </a:cubicBezTo>
                  <a:cubicBezTo>
                    <a:pt x="6750" y="698"/>
                    <a:pt x="6553" y="242"/>
                    <a:pt x="6144" y="67"/>
                  </a:cubicBezTo>
                  <a:cubicBezTo>
                    <a:pt x="6038" y="22"/>
                    <a:pt x="5926" y="1"/>
                    <a:pt x="5813" y="1"/>
                  </a:cubicBezTo>
                  <a:close/>
                </a:path>
              </a:pathLst>
            </a:custGeom>
            <a:solidFill>
              <a:srgbClr val="74A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6" name="Google Shape;6896;p223"/>
            <p:cNvSpPr/>
            <p:nvPr/>
          </p:nvSpPr>
          <p:spPr>
            <a:xfrm>
              <a:off x="5911325" y="1420525"/>
              <a:ext cx="258075" cy="36950"/>
            </a:xfrm>
            <a:custGeom>
              <a:avLst/>
              <a:gdLst/>
              <a:ahLst/>
              <a:cxnLst/>
              <a:rect l="l" t="t" r="r" b="b"/>
              <a:pathLst>
                <a:path w="10323" h="1478" extrusionOk="0">
                  <a:moveTo>
                    <a:pt x="3837" y="0"/>
                  </a:moveTo>
                  <a:cubicBezTo>
                    <a:pt x="3623" y="0"/>
                    <a:pt x="3408" y="30"/>
                    <a:pt x="3211" y="109"/>
                  </a:cubicBezTo>
                  <a:cubicBezTo>
                    <a:pt x="2988" y="199"/>
                    <a:pt x="2754" y="380"/>
                    <a:pt x="2637" y="590"/>
                  </a:cubicBezTo>
                  <a:cubicBezTo>
                    <a:pt x="2471" y="484"/>
                    <a:pt x="2283" y="406"/>
                    <a:pt x="2088" y="406"/>
                  </a:cubicBezTo>
                  <a:cubicBezTo>
                    <a:pt x="2086" y="406"/>
                    <a:pt x="2085" y="406"/>
                    <a:pt x="2084" y="406"/>
                  </a:cubicBezTo>
                  <a:cubicBezTo>
                    <a:pt x="1888" y="406"/>
                    <a:pt x="1685" y="503"/>
                    <a:pt x="1582" y="671"/>
                  </a:cubicBezTo>
                  <a:cubicBezTo>
                    <a:pt x="1461" y="576"/>
                    <a:pt x="1338" y="479"/>
                    <a:pt x="1192" y="434"/>
                  </a:cubicBezTo>
                  <a:cubicBezTo>
                    <a:pt x="1127" y="413"/>
                    <a:pt x="1060" y="404"/>
                    <a:pt x="993" y="404"/>
                  </a:cubicBezTo>
                  <a:cubicBezTo>
                    <a:pt x="770" y="404"/>
                    <a:pt x="545" y="511"/>
                    <a:pt x="389" y="675"/>
                  </a:cubicBezTo>
                  <a:cubicBezTo>
                    <a:pt x="184" y="887"/>
                    <a:pt x="49" y="1187"/>
                    <a:pt x="0" y="1477"/>
                  </a:cubicBezTo>
                  <a:lnTo>
                    <a:pt x="10322" y="1477"/>
                  </a:lnTo>
                  <a:cubicBezTo>
                    <a:pt x="10164" y="1219"/>
                    <a:pt x="10054" y="913"/>
                    <a:pt x="9822" y="716"/>
                  </a:cubicBezTo>
                  <a:cubicBezTo>
                    <a:pt x="9631" y="552"/>
                    <a:pt x="9384" y="438"/>
                    <a:pt x="9135" y="438"/>
                  </a:cubicBezTo>
                  <a:cubicBezTo>
                    <a:pt x="9084" y="438"/>
                    <a:pt x="9033" y="442"/>
                    <a:pt x="8982" y="453"/>
                  </a:cubicBezTo>
                  <a:cubicBezTo>
                    <a:pt x="8887" y="472"/>
                    <a:pt x="8796" y="509"/>
                    <a:pt x="8700" y="509"/>
                  </a:cubicBezTo>
                  <a:cubicBezTo>
                    <a:pt x="8698" y="509"/>
                    <a:pt x="8695" y="509"/>
                    <a:pt x="8693" y="509"/>
                  </a:cubicBezTo>
                  <a:cubicBezTo>
                    <a:pt x="8593" y="507"/>
                    <a:pt x="8501" y="466"/>
                    <a:pt x="8408" y="434"/>
                  </a:cubicBezTo>
                  <a:cubicBezTo>
                    <a:pt x="8237" y="375"/>
                    <a:pt x="8057" y="346"/>
                    <a:pt x="7877" y="346"/>
                  </a:cubicBezTo>
                  <a:cubicBezTo>
                    <a:pt x="7399" y="346"/>
                    <a:pt x="6919" y="547"/>
                    <a:pt x="6602" y="907"/>
                  </a:cubicBezTo>
                  <a:lnTo>
                    <a:pt x="6544" y="907"/>
                  </a:lnTo>
                  <a:cubicBezTo>
                    <a:pt x="6445" y="834"/>
                    <a:pt x="6321" y="815"/>
                    <a:pt x="6198" y="815"/>
                  </a:cubicBezTo>
                  <a:cubicBezTo>
                    <a:pt x="6167" y="815"/>
                    <a:pt x="6136" y="817"/>
                    <a:pt x="6106" y="818"/>
                  </a:cubicBezTo>
                  <a:cubicBezTo>
                    <a:pt x="6011" y="824"/>
                    <a:pt x="5916" y="834"/>
                    <a:pt x="5828" y="872"/>
                  </a:cubicBezTo>
                  <a:cubicBezTo>
                    <a:pt x="5741" y="911"/>
                    <a:pt x="5655" y="970"/>
                    <a:pt x="5623" y="1060"/>
                  </a:cubicBezTo>
                  <a:cubicBezTo>
                    <a:pt x="5481" y="736"/>
                    <a:pt x="5229" y="467"/>
                    <a:pt x="4925" y="288"/>
                  </a:cubicBezTo>
                  <a:cubicBezTo>
                    <a:pt x="4621" y="108"/>
                    <a:pt x="4271" y="16"/>
                    <a:pt x="3918" y="2"/>
                  </a:cubicBezTo>
                  <a:cubicBezTo>
                    <a:pt x="3891" y="1"/>
                    <a:pt x="3864" y="0"/>
                    <a:pt x="383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7" name="Google Shape;6897;p223"/>
            <p:cNvSpPr/>
            <p:nvPr/>
          </p:nvSpPr>
          <p:spPr>
            <a:xfrm>
              <a:off x="4679925" y="1447975"/>
              <a:ext cx="1701025" cy="384225"/>
            </a:xfrm>
            <a:custGeom>
              <a:avLst/>
              <a:gdLst/>
              <a:ahLst/>
              <a:cxnLst/>
              <a:rect l="l" t="t" r="r" b="b"/>
              <a:pathLst>
                <a:path w="68041" h="15369" extrusionOk="0">
                  <a:moveTo>
                    <a:pt x="52653" y="0"/>
                  </a:moveTo>
                  <a:cubicBezTo>
                    <a:pt x="37410" y="0"/>
                    <a:pt x="21711" y="5560"/>
                    <a:pt x="5330" y="12488"/>
                  </a:cubicBezTo>
                  <a:cubicBezTo>
                    <a:pt x="4166" y="12982"/>
                    <a:pt x="99" y="15312"/>
                    <a:pt x="2" y="15368"/>
                  </a:cubicBezTo>
                  <a:lnTo>
                    <a:pt x="68041" y="15368"/>
                  </a:lnTo>
                  <a:lnTo>
                    <a:pt x="68041" y="2090"/>
                  </a:lnTo>
                  <a:cubicBezTo>
                    <a:pt x="62958" y="642"/>
                    <a:pt x="57832" y="0"/>
                    <a:pt x="52653" y="0"/>
                  </a:cubicBezTo>
                  <a:close/>
                  <a:moveTo>
                    <a:pt x="0" y="15368"/>
                  </a:moveTo>
                  <a:lnTo>
                    <a:pt x="0" y="15369"/>
                  </a:lnTo>
                  <a:cubicBezTo>
                    <a:pt x="0" y="15369"/>
                    <a:pt x="1" y="15368"/>
                    <a:pt x="2" y="15368"/>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8" name="Google Shape;6898;p223"/>
            <p:cNvSpPr/>
            <p:nvPr/>
          </p:nvSpPr>
          <p:spPr>
            <a:xfrm>
              <a:off x="5125825" y="1728225"/>
              <a:ext cx="1255125" cy="103975"/>
            </a:xfrm>
            <a:custGeom>
              <a:avLst/>
              <a:gdLst/>
              <a:ahLst/>
              <a:cxnLst/>
              <a:rect l="l" t="t" r="r" b="b"/>
              <a:pathLst>
                <a:path w="50205" h="4159" extrusionOk="0">
                  <a:moveTo>
                    <a:pt x="50205" y="1"/>
                  </a:moveTo>
                  <a:cubicBezTo>
                    <a:pt x="26450" y="292"/>
                    <a:pt x="0" y="4159"/>
                    <a:pt x="0" y="4159"/>
                  </a:cubicBezTo>
                  <a:lnTo>
                    <a:pt x="50205" y="4159"/>
                  </a:lnTo>
                  <a:lnTo>
                    <a:pt x="50205"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9" name="Google Shape;6899;p223"/>
            <p:cNvSpPr/>
            <p:nvPr/>
          </p:nvSpPr>
          <p:spPr>
            <a:xfrm>
              <a:off x="5184500" y="1505250"/>
              <a:ext cx="279350" cy="121175"/>
            </a:xfrm>
            <a:custGeom>
              <a:avLst/>
              <a:gdLst/>
              <a:ahLst/>
              <a:cxnLst/>
              <a:rect l="l" t="t" r="r" b="b"/>
              <a:pathLst>
                <a:path w="11174" h="4847" extrusionOk="0">
                  <a:moveTo>
                    <a:pt x="7663" y="0"/>
                  </a:moveTo>
                  <a:cubicBezTo>
                    <a:pt x="7605" y="0"/>
                    <a:pt x="7546" y="8"/>
                    <a:pt x="7489" y="23"/>
                  </a:cubicBezTo>
                  <a:cubicBezTo>
                    <a:pt x="7211" y="99"/>
                    <a:pt x="7024" y="353"/>
                    <a:pt x="6880" y="602"/>
                  </a:cubicBezTo>
                  <a:cubicBezTo>
                    <a:pt x="6617" y="1055"/>
                    <a:pt x="6418" y="1547"/>
                    <a:pt x="6291" y="2057"/>
                  </a:cubicBezTo>
                  <a:cubicBezTo>
                    <a:pt x="6227" y="1809"/>
                    <a:pt x="6013" y="1622"/>
                    <a:pt x="5762" y="1576"/>
                  </a:cubicBezTo>
                  <a:cubicBezTo>
                    <a:pt x="5716" y="1567"/>
                    <a:pt x="5669" y="1563"/>
                    <a:pt x="5622" y="1563"/>
                  </a:cubicBezTo>
                  <a:cubicBezTo>
                    <a:pt x="5416" y="1563"/>
                    <a:pt x="5211" y="1643"/>
                    <a:pt x="5048" y="1772"/>
                  </a:cubicBezTo>
                  <a:cubicBezTo>
                    <a:pt x="5043" y="1622"/>
                    <a:pt x="4892" y="1521"/>
                    <a:pt x="4741" y="1521"/>
                  </a:cubicBezTo>
                  <a:cubicBezTo>
                    <a:pt x="4716" y="1521"/>
                    <a:pt x="4690" y="1524"/>
                    <a:pt x="4665" y="1530"/>
                  </a:cubicBezTo>
                  <a:cubicBezTo>
                    <a:pt x="4495" y="1571"/>
                    <a:pt x="4372" y="1725"/>
                    <a:pt x="4307" y="1887"/>
                  </a:cubicBezTo>
                  <a:cubicBezTo>
                    <a:pt x="4013" y="1768"/>
                    <a:pt x="3770" y="1524"/>
                    <a:pt x="3482" y="1388"/>
                  </a:cubicBezTo>
                  <a:cubicBezTo>
                    <a:pt x="3276" y="1293"/>
                    <a:pt x="3045" y="1243"/>
                    <a:pt x="2816" y="1243"/>
                  </a:cubicBezTo>
                  <a:cubicBezTo>
                    <a:pt x="2438" y="1243"/>
                    <a:pt x="2064" y="1378"/>
                    <a:pt x="1816" y="1662"/>
                  </a:cubicBezTo>
                  <a:cubicBezTo>
                    <a:pt x="1411" y="2126"/>
                    <a:pt x="1435" y="2815"/>
                    <a:pt x="1483" y="3431"/>
                  </a:cubicBezTo>
                  <a:cubicBezTo>
                    <a:pt x="1343" y="3336"/>
                    <a:pt x="1171" y="3291"/>
                    <a:pt x="998" y="3291"/>
                  </a:cubicBezTo>
                  <a:cubicBezTo>
                    <a:pt x="854" y="3291"/>
                    <a:pt x="709" y="3322"/>
                    <a:pt x="582" y="3382"/>
                  </a:cubicBezTo>
                  <a:cubicBezTo>
                    <a:pt x="304" y="3513"/>
                    <a:pt x="99" y="3792"/>
                    <a:pt x="53" y="4097"/>
                  </a:cubicBezTo>
                  <a:cubicBezTo>
                    <a:pt x="17" y="4317"/>
                    <a:pt x="0" y="4630"/>
                    <a:pt x="54" y="4846"/>
                  </a:cubicBezTo>
                  <a:lnTo>
                    <a:pt x="11173" y="1629"/>
                  </a:lnTo>
                  <a:cubicBezTo>
                    <a:pt x="10989" y="1084"/>
                    <a:pt x="10636" y="543"/>
                    <a:pt x="10168" y="208"/>
                  </a:cubicBezTo>
                  <a:cubicBezTo>
                    <a:pt x="10038" y="115"/>
                    <a:pt x="9882" y="30"/>
                    <a:pt x="9727" y="30"/>
                  </a:cubicBezTo>
                  <a:cubicBezTo>
                    <a:pt x="9684" y="30"/>
                    <a:pt x="9642" y="37"/>
                    <a:pt x="9600" y="51"/>
                  </a:cubicBezTo>
                  <a:cubicBezTo>
                    <a:pt x="9391" y="123"/>
                    <a:pt x="9297" y="360"/>
                    <a:pt x="9226" y="569"/>
                  </a:cubicBezTo>
                  <a:cubicBezTo>
                    <a:pt x="9175" y="724"/>
                    <a:pt x="9123" y="879"/>
                    <a:pt x="9071" y="1034"/>
                  </a:cubicBezTo>
                  <a:cubicBezTo>
                    <a:pt x="8865" y="673"/>
                    <a:pt x="8583" y="383"/>
                    <a:pt x="8222" y="176"/>
                  </a:cubicBezTo>
                  <a:cubicBezTo>
                    <a:pt x="8052" y="78"/>
                    <a:pt x="7857" y="0"/>
                    <a:pt x="766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0" name="Google Shape;6900;p223"/>
            <p:cNvSpPr/>
            <p:nvPr/>
          </p:nvSpPr>
          <p:spPr>
            <a:xfrm>
              <a:off x="5075300" y="1687400"/>
              <a:ext cx="3350" cy="19200"/>
            </a:xfrm>
            <a:custGeom>
              <a:avLst/>
              <a:gdLst/>
              <a:ahLst/>
              <a:cxnLst/>
              <a:rect l="l" t="t" r="r" b="b"/>
              <a:pathLst>
                <a:path w="134" h="768" extrusionOk="0">
                  <a:moveTo>
                    <a:pt x="114" y="0"/>
                  </a:moveTo>
                  <a:cubicBezTo>
                    <a:pt x="109" y="0"/>
                    <a:pt x="105" y="2"/>
                    <a:pt x="101" y="5"/>
                  </a:cubicBezTo>
                  <a:cubicBezTo>
                    <a:pt x="65" y="40"/>
                    <a:pt x="46" y="100"/>
                    <a:pt x="31" y="146"/>
                  </a:cubicBezTo>
                  <a:cubicBezTo>
                    <a:pt x="14" y="204"/>
                    <a:pt x="10" y="270"/>
                    <a:pt x="8" y="331"/>
                  </a:cubicBezTo>
                  <a:cubicBezTo>
                    <a:pt x="0" y="461"/>
                    <a:pt x="11" y="590"/>
                    <a:pt x="13" y="720"/>
                  </a:cubicBezTo>
                  <a:cubicBezTo>
                    <a:pt x="14" y="751"/>
                    <a:pt x="39" y="767"/>
                    <a:pt x="65" y="767"/>
                  </a:cubicBezTo>
                  <a:cubicBezTo>
                    <a:pt x="91" y="767"/>
                    <a:pt x="116" y="751"/>
                    <a:pt x="116" y="718"/>
                  </a:cubicBezTo>
                  <a:cubicBezTo>
                    <a:pt x="117" y="595"/>
                    <a:pt x="113" y="471"/>
                    <a:pt x="115" y="348"/>
                  </a:cubicBezTo>
                  <a:cubicBezTo>
                    <a:pt x="115" y="289"/>
                    <a:pt x="118" y="231"/>
                    <a:pt x="121" y="173"/>
                  </a:cubicBezTo>
                  <a:cubicBezTo>
                    <a:pt x="123" y="122"/>
                    <a:pt x="134" y="69"/>
                    <a:pt x="133" y="19"/>
                  </a:cubicBezTo>
                  <a:cubicBezTo>
                    <a:pt x="133" y="8"/>
                    <a:pt x="123" y="0"/>
                    <a:pt x="1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1" name="Google Shape;6901;p223"/>
            <p:cNvSpPr/>
            <p:nvPr/>
          </p:nvSpPr>
          <p:spPr>
            <a:xfrm>
              <a:off x="5084350" y="1683400"/>
              <a:ext cx="10975" cy="19375"/>
            </a:xfrm>
            <a:custGeom>
              <a:avLst/>
              <a:gdLst/>
              <a:ahLst/>
              <a:cxnLst/>
              <a:rect l="l" t="t" r="r" b="b"/>
              <a:pathLst>
                <a:path w="439" h="775" extrusionOk="0">
                  <a:moveTo>
                    <a:pt x="402" y="0"/>
                  </a:moveTo>
                  <a:cubicBezTo>
                    <a:pt x="395" y="0"/>
                    <a:pt x="388" y="3"/>
                    <a:pt x="382" y="9"/>
                  </a:cubicBezTo>
                  <a:cubicBezTo>
                    <a:pt x="278" y="92"/>
                    <a:pt x="209" y="217"/>
                    <a:pt x="149" y="335"/>
                  </a:cubicBezTo>
                  <a:cubicBezTo>
                    <a:pt x="87" y="457"/>
                    <a:pt x="37" y="585"/>
                    <a:pt x="7" y="717"/>
                  </a:cubicBezTo>
                  <a:cubicBezTo>
                    <a:pt x="0" y="752"/>
                    <a:pt x="30" y="775"/>
                    <a:pt x="57" y="775"/>
                  </a:cubicBezTo>
                  <a:cubicBezTo>
                    <a:pt x="76" y="775"/>
                    <a:pt x="93" y="765"/>
                    <a:pt x="99" y="741"/>
                  </a:cubicBezTo>
                  <a:cubicBezTo>
                    <a:pt x="128" y="614"/>
                    <a:pt x="174" y="492"/>
                    <a:pt x="235" y="378"/>
                  </a:cubicBezTo>
                  <a:cubicBezTo>
                    <a:pt x="293" y="263"/>
                    <a:pt x="374" y="160"/>
                    <a:pt x="428" y="45"/>
                  </a:cubicBezTo>
                  <a:cubicBezTo>
                    <a:pt x="438" y="22"/>
                    <a:pt x="422" y="0"/>
                    <a:pt x="4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2" name="Google Shape;6902;p223"/>
            <p:cNvSpPr/>
            <p:nvPr/>
          </p:nvSpPr>
          <p:spPr>
            <a:xfrm>
              <a:off x="5598225" y="1559200"/>
              <a:ext cx="7675" cy="31525"/>
            </a:xfrm>
            <a:custGeom>
              <a:avLst/>
              <a:gdLst/>
              <a:ahLst/>
              <a:cxnLst/>
              <a:rect l="l" t="t" r="r" b="b"/>
              <a:pathLst>
                <a:path w="307" h="1261" extrusionOk="0">
                  <a:moveTo>
                    <a:pt x="62" y="1"/>
                  </a:moveTo>
                  <a:cubicBezTo>
                    <a:pt x="37" y="1"/>
                    <a:pt x="14" y="14"/>
                    <a:pt x="5" y="49"/>
                  </a:cubicBezTo>
                  <a:cubicBezTo>
                    <a:pt x="0" y="67"/>
                    <a:pt x="14" y="80"/>
                    <a:pt x="29" y="80"/>
                  </a:cubicBezTo>
                  <a:cubicBezTo>
                    <a:pt x="30" y="80"/>
                    <a:pt x="32" y="80"/>
                    <a:pt x="33" y="80"/>
                  </a:cubicBezTo>
                  <a:lnTo>
                    <a:pt x="33" y="80"/>
                  </a:lnTo>
                  <a:cubicBezTo>
                    <a:pt x="41" y="128"/>
                    <a:pt x="71" y="184"/>
                    <a:pt x="83" y="223"/>
                  </a:cubicBezTo>
                  <a:cubicBezTo>
                    <a:pt x="105" y="301"/>
                    <a:pt x="124" y="380"/>
                    <a:pt x="139" y="459"/>
                  </a:cubicBezTo>
                  <a:cubicBezTo>
                    <a:pt x="189" y="701"/>
                    <a:pt x="181" y="950"/>
                    <a:pt x="125" y="1191"/>
                  </a:cubicBezTo>
                  <a:cubicBezTo>
                    <a:pt x="114" y="1232"/>
                    <a:pt x="149" y="1260"/>
                    <a:pt x="183" y="1260"/>
                  </a:cubicBezTo>
                  <a:cubicBezTo>
                    <a:pt x="205" y="1260"/>
                    <a:pt x="226" y="1248"/>
                    <a:pt x="233" y="1221"/>
                  </a:cubicBezTo>
                  <a:cubicBezTo>
                    <a:pt x="307" y="921"/>
                    <a:pt x="303" y="623"/>
                    <a:pt x="236" y="325"/>
                  </a:cubicBezTo>
                  <a:cubicBezTo>
                    <a:pt x="216" y="234"/>
                    <a:pt x="197"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3" name="Google Shape;6903;p223"/>
            <p:cNvSpPr/>
            <p:nvPr/>
          </p:nvSpPr>
          <p:spPr>
            <a:xfrm>
              <a:off x="5621125" y="1569850"/>
              <a:ext cx="3100" cy="18425"/>
            </a:xfrm>
            <a:custGeom>
              <a:avLst/>
              <a:gdLst/>
              <a:ahLst/>
              <a:cxnLst/>
              <a:rect l="l" t="t" r="r" b="b"/>
              <a:pathLst>
                <a:path w="124" h="737" extrusionOk="0">
                  <a:moveTo>
                    <a:pt x="62" y="1"/>
                  </a:moveTo>
                  <a:cubicBezTo>
                    <a:pt x="53" y="1"/>
                    <a:pt x="44" y="5"/>
                    <a:pt x="37" y="14"/>
                  </a:cubicBezTo>
                  <a:cubicBezTo>
                    <a:pt x="3" y="59"/>
                    <a:pt x="7" y="115"/>
                    <a:pt x="5" y="169"/>
                  </a:cubicBezTo>
                  <a:cubicBezTo>
                    <a:pt x="1" y="227"/>
                    <a:pt x="1" y="283"/>
                    <a:pt x="1" y="341"/>
                  </a:cubicBezTo>
                  <a:cubicBezTo>
                    <a:pt x="1" y="453"/>
                    <a:pt x="2" y="566"/>
                    <a:pt x="2" y="679"/>
                  </a:cubicBezTo>
                  <a:cubicBezTo>
                    <a:pt x="2" y="717"/>
                    <a:pt x="32" y="736"/>
                    <a:pt x="62" y="736"/>
                  </a:cubicBezTo>
                  <a:cubicBezTo>
                    <a:pt x="92" y="736"/>
                    <a:pt x="122" y="717"/>
                    <a:pt x="122" y="679"/>
                  </a:cubicBezTo>
                  <a:cubicBezTo>
                    <a:pt x="122" y="566"/>
                    <a:pt x="123" y="453"/>
                    <a:pt x="123" y="341"/>
                  </a:cubicBezTo>
                  <a:cubicBezTo>
                    <a:pt x="123" y="285"/>
                    <a:pt x="124" y="231"/>
                    <a:pt x="120" y="176"/>
                  </a:cubicBezTo>
                  <a:cubicBezTo>
                    <a:pt x="117" y="120"/>
                    <a:pt x="122" y="62"/>
                    <a:pt x="87" y="14"/>
                  </a:cubicBezTo>
                  <a:cubicBezTo>
                    <a:pt x="80" y="5"/>
                    <a:pt x="71"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4" name="Google Shape;6904;p223"/>
            <p:cNvSpPr/>
            <p:nvPr/>
          </p:nvSpPr>
          <p:spPr>
            <a:xfrm>
              <a:off x="5626950" y="1568525"/>
              <a:ext cx="9175" cy="20000"/>
            </a:xfrm>
            <a:custGeom>
              <a:avLst/>
              <a:gdLst/>
              <a:ahLst/>
              <a:cxnLst/>
              <a:rect l="l" t="t" r="r" b="b"/>
              <a:pathLst>
                <a:path w="367" h="800" extrusionOk="0">
                  <a:moveTo>
                    <a:pt x="329" y="1"/>
                  </a:moveTo>
                  <a:cubicBezTo>
                    <a:pt x="322" y="1"/>
                    <a:pt x="314" y="3"/>
                    <a:pt x="307" y="8"/>
                  </a:cubicBezTo>
                  <a:cubicBezTo>
                    <a:pt x="204" y="90"/>
                    <a:pt x="150" y="210"/>
                    <a:pt x="109" y="333"/>
                  </a:cubicBezTo>
                  <a:cubicBezTo>
                    <a:pt x="68" y="456"/>
                    <a:pt x="43" y="586"/>
                    <a:pt x="13" y="711"/>
                  </a:cubicBezTo>
                  <a:cubicBezTo>
                    <a:pt x="0" y="765"/>
                    <a:pt x="44" y="799"/>
                    <a:pt x="85" y="799"/>
                  </a:cubicBezTo>
                  <a:cubicBezTo>
                    <a:pt x="112" y="799"/>
                    <a:pt x="138" y="784"/>
                    <a:pt x="146" y="750"/>
                  </a:cubicBezTo>
                  <a:cubicBezTo>
                    <a:pt x="174" y="628"/>
                    <a:pt x="198" y="506"/>
                    <a:pt x="232" y="386"/>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5" name="Google Shape;6905;p223"/>
            <p:cNvSpPr/>
            <p:nvPr/>
          </p:nvSpPr>
          <p:spPr>
            <a:xfrm>
              <a:off x="5983125" y="1512600"/>
              <a:ext cx="9975" cy="25750"/>
            </a:xfrm>
            <a:custGeom>
              <a:avLst/>
              <a:gdLst/>
              <a:ahLst/>
              <a:cxnLst/>
              <a:rect l="l" t="t" r="r" b="b"/>
              <a:pathLst>
                <a:path w="399" h="1030" extrusionOk="0">
                  <a:moveTo>
                    <a:pt x="27" y="0"/>
                  </a:moveTo>
                  <a:cubicBezTo>
                    <a:pt x="14" y="0"/>
                    <a:pt x="0" y="13"/>
                    <a:pt x="11" y="28"/>
                  </a:cubicBezTo>
                  <a:cubicBezTo>
                    <a:pt x="105" y="169"/>
                    <a:pt x="146" y="320"/>
                    <a:pt x="180" y="485"/>
                  </a:cubicBezTo>
                  <a:cubicBezTo>
                    <a:pt x="215" y="651"/>
                    <a:pt x="237" y="818"/>
                    <a:pt x="267" y="985"/>
                  </a:cubicBezTo>
                  <a:cubicBezTo>
                    <a:pt x="273" y="1016"/>
                    <a:pt x="296" y="1030"/>
                    <a:pt x="321" y="1030"/>
                  </a:cubicBezTo>
                  <a:cubicBezTo>
                    <a:pt x="358" y="1030"/>
                    <a:pt x="398" y="999"/>
                    <a:pt x="389" y="951"/>
                  </a:cubicBezTo>
                  <a:cubicBezTo>
                    <a:pt x="358" y="779"/>
                    <a:pt x="341" y="600"/>
                    <a:pt x="289" y="432"/>
                  </a:cubicBezTo>
                  <a:cubicBezTo>
                    <a:pt x="242" y="280"/>
                    <a:pt x="171" y="107"/>
                    <a:pt x="41" y="5"/>
                  </a:cubicBezTo>
                  <a:cubicBezTo>
                    <a:pt x="37" y="2"/>
                    <a:pt x="32"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6" name="Google Shape;6906;p223"/>
            <p:cNvSpPr/>
            <p:nvPr/>
          </p:nvSpPr>
          <p:spPr>
            <a:xfrm>
              <a:off x="6002525" y="1521350"/>
              <a:ext cx="4300" cy="21600"/>
            </a:xfrm>
            <a:custGeom>
              <a:avLst/>
              <a:gdLst/>
              <a:ahLst/>
              <a:cxnLst/>
              <a:rect l="l" t="t" r="r" b="b"/>
              <a:pathLst>
                <a:path w="172" h="864" extrusionOk="0">
                  <a:moveTo>
                    <a:pt x="152" y="1"/>
                  </a:moveTo>
                  <a:cubicBezTo>
                    <a:pt x="148" y="1"/>
                    <a:pt x="144" y="2"/>
                    <a:pt x="141" y="5"/>
                  </a:cubicBezTo>
                  <a:cubicBezTo>
                    <a:pt x="36" y="106"/>
                    <a:pt x="9" y="255"/>
                    <a:pt x="5" y="394"/>
                  </a:cubicBezTo>
                  <a:cubicBezTo>
                    <a:pt x="1" y="541"/>
                    <a:pt x="26" y="687"/>
                    <a:pt x="59" y="830"/>
                  </a:cubicBezTo>
                  <a:cubicBezTo>
                    <a:pt x="64" y="853"/>
                    <a:pt x="80" y="863"/>
                    <a:pt x="98" y="863"/>
                  </a:cubicBezTo>
                  <a:cubicBezTo>
                    <a:pt x="125" y="863"/>
                    <a:pt x="155" y="841"/>
                    <a:pt x="147" y="805"/>
                  </a:cubicBezTo>
                  <a:cubicBezTo>
                    <a:pt x="117" y="675"/>
                    <a:pt x="95" y="541"/>
                    <a:pt x="97" y="406"/>
                  </a:cubicBezTo>
                  <a:cubicBezTo>
                    <a:pt x="100" y="273"/>
                    <a:pt x="138" y="149"/>
                    <a:pt x="169" y="22"/>
                  </a:cubicBezTo>
                  <a:cubicBezTo>
                    <a:pt x="172" y="10"/>
                    <a:pt x="162" y="1"/>
                    <a:pt x="1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7" name="Google Shape;6907;p223"/>
            <p:cNvSpPr/>
            <p:nvPr/>
          </p:nvSpPr>
          <p:spPr>
            <a:xfrm>
              <a:off x="6016075" y="1517600"/>
              <a:ext cx="10825" cy="19250"/>
            </a:xfrm>
            <a:custGeom>
              <a:avLst/>
              <a:gdLst/>
              <a:ahLst/>
              <a:cxnLst/>
              <a:rect l="l" t="t" r="r" b="b"/>
              <a:pathLst>
                <a:path w="433" h="770" extrusionOk="0">
                  <a:moveTo>
                    <a:pt x="411" y="1"/>
                  </a:moveTo>
                  <a:cubicBezTo>
                    <a:pt x="407" y="1"/>
                    <a:pt x="403" y="2"/>
                    <a:pt x="399" y="6"/>
                  </a:cubicBezTo>
                  <a:cubicBezTo>
                    <a:pt x="349" y="45"/>
                    <a:pt x="303" y="95"/>
                    <a:pt x="262" y="145"/>
                  </a:cubicBezTo>
                  <a:cubicBezTo>
                    <a:pt x="219" y="199"/>
                    <a:pt x="179" y="250"/>
                    <a:pt x="148" y="311"/>
                  </a:cubicBezTo>
                  <a:cubicBezTo>
                    <a:pt x="87" y="436"/>
                    <a:pt x="43" y="570"/>
                    <a:pt x="10" y="704"/>
                  </a:cubicBezTo>
                  <a:cubicBezTo>
                    <a:pt x="0" y="743"/>
                    <a:pt x="34" y="769"/>
                    <a:pt x="65" y="769"/>
                  </a:cubicBezTo>
                  <a:cubicBezTo>
                    <a:pt x="86" y="769"/>
                    <a:pt x="105" y="758"/>
                    <a:pt x="111" y="732"/>
                  </a:cubicBezTo>
                  <a:cubicBezTo>
                    <a:pt x="140" y="605"/>
                    <a:pt x="181" y="482"/>
                    <a:pt x="235" y="362"/>
                  </a:cubicBezTo>
                  <a:cubicBezTo>
                    <a:pt x="261" y="306"/>
                    <a:pt x="284" y="247"/>
                    <a:pt x="313" y="191"/>
                  </a:cubicBezTo>
                  <a:cubicBezTo>
                    <a:pt x="344" y="132"/>
                    <a:pt x="381" y="81"/>
                    <a:pt x="422" y="28"/>
                  </a:cubicBezTo>
                  <a:cubicBezTo>
                    <a:pt x="432" y="16"/>
                    <a:pt x="423" y="1"/>
                    <a:pt x="4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8" name="Google Shape;6908;p223"/>
            <p:cNvSpPr/>
            <p:nvPr/>
          </p:nvSpPr>
          <p:spPr>
            <a:xfrm>
              <a:off x="6079275" y="1642750"/>
              <a:ext cx="6750" cy="21100"/>
            </a:xfrm>
            <a:custGeom>
              <a:avLst/>
              <a:gdLst/>
              <a:ahLst/>
              <a:cxnLst/>
              <a:rect l="l" t="t" r="r" b="b"/>
              <a:pathLst>
                <a:path w="270" h="844" extrusionOk="0">
                  <a:moveTo>
                    <a:pt x="39" y="1"/>
                  </a:moveTo>
                  <a:cubicBezTo>
                    <a:pt x="31" y="1"/>
                    <a:pt x="23" y="6"/>
                    <a:pt x="21" y="15"/>
                  </a:cubicBezTo>
                  <a:cubicBezTo>
                    <a:pt x="12" y="39"/>
                    <a:pt x="3" y="57"/>
                    <a:pt x="2" y="84"/>
                  </a:cubicBezTo>
                  <a:cubicBezTo>
                    <a:pt x="0" y="115"/>
                    <a:pt x="2" y="146"/>
                    <a:pt x="5" y="176"/>
                  </a:cubicBezTo>
                  <a:cubicBezTo>
                    <a:pt x="13" y="253"/>
                    <a:pt x="28" y="330"/>
                    <a:pt x="43" y="407"/>
                  </a:cubicBezTo>
                  <a:cubicBezTo>
                    <a:pt x="59" y="488"/>
                    <a:pt x="82" y="567"/>
                    <a:pt x="110" y="646"/>
                  </a:cubicBezTo>
                  <a:cubicBezTo>
                    <a:pt x="136" y="718"/>
                    <a:pt x="174" y="777"/>
                    <a:pt x="223" y="836"/>
                  </a:cubicBezTo>
                  <a:cubicBezTo>
                    <a:pt x="228" y="841"/>
                    <a:pt x="233" y="843"/>
                    <a:pt x="239" y="843"/>
                  </a:cubicBezTo>
                  <a:cubicBezTo>
                    <a:pt x="254" y="843"/>
                    <a:pt x="269" y="829"/>
                    <a:pt x="263" y="813"/>
                  </a:cubicBezTo>
                  <a:cubicBezTo>
                    <a:pt x="236" y="748"/>
                    <a:pt x="222" y="674"/>
                    <a:pt x="203" y="607"/>
                  </a:cubicBezTo>
                  <a:cubicBezTo>
                    <a:pt x="180" y="529"/>
                    <a:pt x="166" y="449"/>
                    <a:pt x="150" y="371"/>
                  </a:cubicBezTo>
                  <a:cubicBezTo>
                    <a:pt x="136" y="299"/>
                    <a:pt x="127" y="229"/>
                    <a:pt x="113" y="157"/>
                  </a:cubicBezTo>
                  <a:cubicBezTo>
                    <a:pt x="108" y="129"/>
                    <a:pt x="101" y="99"/>
                    <a:pt x="92" y="72"/>
                  </a:cubicBezTo>
                  <a:cubicBezTo>
                    <a:pt x="85" y="44"/>
                    <a:pt x="71" y="32"/>
                    <a:pt x="56" y="10"/>
                  </a:cubicBezTo>
                  <a:cubicBezTo>
                    <a:pt x="52" y="4"/>
                    <a:pt x="45" y="1"/>
                    <a:pt x="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09" name="Google Shape;6909;p223"/>
            <p:cNvSpPr/>
            <p:nvPr/>
          </p:nvSpPr>
          <p:spPr>
            <a:xfrm>
              <a:off x="6086925" y="1650350"/>
              <a:ext cx="6400" cy="13825"/>
            </a:xfrm>
            <a:custGeom>
              <a:avLst/>
              <a:gdLst/>
              <a:ahLst/>
              <a:cxnLst/>
              <a:rect l="l" t="t" r="r" b="b"/>
              <a:pathLst>
                <a:path w="256" h="553" extrusionOk="0">
                  <a:moveTo>
                    <a:pt x="235" y="0"/>
                  </a:moveTo>
                  <a:cubicBezTo>
                    <a:pt x="185" y="0"/>
                    <a:pt x="142" y="37"/>
                    <a:pt x="107" y="71"/>
                  </a:cubicBezTo>
                  <a:cubicBezTo>
                    <a:pt x="70" y="107"/>
                    <a:pt x="48" y="149"/>
                    <a:pt x="32" y="197"/>
                  </a:cubicBezTo>
                  <a:cubicBezTo>
                    <a:pt x="0" y="303"/>
                    <a:pt x="20" y="423"/>
                    <a:pt x="50" y="525"/>
                  </a:cubicBezTo>
                  <a:cubicBezTo>
                    <a:pt x="55" y="544"/>
                    <a:pt x="68" y="552"/>
                    <a:pt x="82" y="552"/>
                  </a:cubicBezTo>
                  <a:cubicBezTo>
                    <a:pt x="102" y="552"/>
                    <a:pt x="124" y="534"/>
                    <a:pt x="119" y="507"/>
                  </a:cubicBezTo>
                  <a:cubicBezTo>
                    <a:pt x="107" y="416"/>
                    <a:pt x="102" y="322"/>
                    <a:pt x="119" y="231"/>
                  </a:cubicBezTo>
                  <a:cubicBezTo>
                    <a:pt x="128" y="193"/>
                    <a:pt x="140" y="155"/>
                    <a:pt x="158" y="121"/>
                  </a:cubicBezTo>
                  <a:cubicBezTo>
                    <a:pt x="179" y="81"/>
                    <a:pt x="219" y="62"/>
                    <a:pt x="246" y="27"/>
                  </a:cubicBezTo>
                  <a:cubicBezTo>
                    <a:pt x="256" y="17"/>
                    <a:pt x="251"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0" name="Google Shape;6910;p223"/>
            <p:cNvSpPr/>
            <p:nvPr/>
          </p:nvSpPr>
          <p:spPr>
            <a:xfrm>
              <a:off x="6097000" y="1642850"/>
              <a:ext cx="12550" cy="17325"/>
            </a:xfrm>
            <a:custGeom>
              <a:avLst/>
              <a:gdLst/>
              <a:ahLst/>
              <a:cxnLst/>
              <a:rect l="l" t="t" r="r" b="b"/>
              <a:pathLst>
                <a:path w="502" h="693" extrusionOk="0">
                  <a:moveTo>
                    <a:pt x="482" y="0"/>
                  </a:moveTo>
                  <a:cubicBezTo>
                    <a:pt x="479" y="0"/>
                    <a:pt x="476" y="1"/>
                    <a:pt x="474" y="3"/>
                  </a:cubicBezTo>
                  <a:cubicBezTo>
                    <a:pt x="258" y="165"/>
                    <a:pt x="80" y="400"/>
                    <a:pt x="6" y="659"/>
                  </a:cubicBezTo>
                  <a:cubicBezTo>
                    <a:pt x="0" y="678"/>
                    <a:pt x="18" y="693"/>
                    <a:pt x="34" y="693"/>
                  </a:cubicBezTo>
                  <a:cubicBezTo>
                    <a:pt x="42" y="693"/>
                    <a:pt x="50" y="689"/>
                    <a:pt x="55" y="680"/>
                  </a:cubicBezTo>
                  <a:cubicBezTo>
                    <a:pt x="108" y="556"/>
                    <a:pt x="182" y="445"/>
                    <a:pt x="263" y="338"/>
                  </a:cubicBezTo>
                  <a:cubicBezTo>
                    <a:pt x="340" y="235"/>
                    <a:pt x="431" y="137"/>
                    <a:pt x="495" y="25"/>
                  </a:cubicBezTo>
                  <a:cubicBezTo>
                    <a:pt x="502" y="15"/>
                    <a:pt x="493" y="0"/>
                    <a:pt x="48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1" name="Google Shape;6911;p223"/>
            <p:cNvSpPr/>
            <p:nvPr/>
          </p:nvSpPr>
          <p:spPr>
            <a:xfrm>
              <a:off x="6103275" y="1488600"/>
              <a:ext cx="10350" cy="24125"/>
            </a:xfrm>
            <a:custGeom>
              <a:avLst/>
              <a:gdLst/>
              <a:ahLst/>
              <a:cxnLst/>
              <a:rect l="l" t="t" r="r" b="b"/>
              <a:pathLst>
                <a:path w="414" h="965" extrusionOk="0">
                  <a:moveTo>
                    <a:pt x="71" y="0"/>
                  </a:moveTo>
                  <a:cubicBezTo>
                    <a:pt x="63" y="0"/>
                    <a:pt x="56" y="4"/>
                    <a:pt x="49" y="9"/>
                  </a:cubicBezTo>
                  <a:cubicBezTo>
                    <a:pt x="0" y="54"/>
                    <a:pt x="47" y="164"/>
                    <a:pt x="64" y="216"/>
                  </a:cubicBezTo>
                  <a:cubicBezTo>
                    <a:pt x="89" y="299"/>
                    <a:pt x="118" y="381"/>
                    <a:pt x="150" y="461"/>
                  </a:cubicBezTo>
                  <a:cubicBezTo>
                    <a:pt x="212" y="620"/>
                    <a:pt x="282" y="776"/>
                    <a:pt x="335" y="939"/>
                  </a:cubicBezTo>
                  <a:cubicBezTo>
                    <a:pt x="341" y="956"/>
                    <a:pt x="355" y="964"/>
                    <a:pt x="370" y="964"/>
                  </a:cubicBezTo>
                  <a:cubicBezTo>
                    <a:pt x="392" y="964"/>
                    <a:pt x="414" y="947"/>
                    <a:pt x="406" y="919"/>
                  </a:cubicBezTo>
                  <a:cubicBezTo>
                    <a:pt x="361" y="754"/>
                    <a:pt x="303" y="594"/>
                    <a:pt x="246" y="434"/>
                  </a:cubicBezTo>
                  <a:cubicBezTo>
                    <a:pt x="218" y="356"/>
                    <a:pt x="191" y="276"/>
                    <a:pt x="166" y="197"/>
                  </a:cubicBezTo>
                  <a:cubicBezTo>
                    <a:pt x="155" y="157"/>
                    <a:pt x="146" y="117"/>
                    <a:pt x="134" y="80"/>
                  </a:cubicBezTo>
                  <a:cubicBezTo>
                    <a:pt x="123" y="46"/>
                    <a:pt x="114" y="14"/>
                    <a:pt x="78" y="2"/>
                  </a:cubicBezTo>
                  <a:cubicBezTo>
                    <a:pt x="76" y="1"/>
                    <a:pt x="73"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2" name="Google Shape;6912;p223"/>
            <p:cNvSpPr/>
            <p:nvPr/>
          </p:nvSpPr>
          <p:spPr>
            <a:xfrm>
              <a:off x="6110575" y="1490950"/>
              <a:ext cx="6550" cy="14775"/>
            </a:xfrm>
            <a:custGeom>
              <a:avLst/>
              <a:gdLst/>
              <a:ahLst/>
              <a:cxnLst/>
              <a:rect l="l" t="t" r="r" b="b"/>
              <a:pathLst>
                <a:path w="262" h="591" extrusionOk="0">
                  <a:moveTo>
                    <a:pt x="211" y="0"/>
                  </a:moveTo>
                  <a:cubicBezTo>
                    <a:pt x="193" y="0"/>
                    <a:pt x="176" y="7"/>
                    <a:pt x="157" y="16"/>
                  </a:cubicBezTo>
                  <a:cubicBezTo>
                    <a:pt x="152" y="18"/>
                    <a:pt x="135" y="27"/>
                    <a:pt x="125" y="34"/>
                  </a:cubicBezTo>
                  <a:cubicBezTo>
                    <a:pt x="114" y="43"/>
                    <a:pt x="101" y="52"/>
                    <a:pt x="91" y="63"/>
                  </a:cubicBezTo>
                  <a:cubicBezTo>
                    <a:pt x="55" y="103"/>
                    <a:pt x="32" y="159"/>
                    <a:pt x="22" y="211"/>
                  </a:cubicBezTo>
                  <a:cubicBezTo>
                    <a:pt x="0" y="330"/>
                    <a:pt x="34" y="454"/>
                    <a:pt x="82" y="565"/>
                  </a:cubicBezTo>
                  <a:cubicBezTo>
                    <a:pt x="90" y="582"/>
                    <a:pt x="110" y="591"/>
                    <a:pt x="130" y="591"/>
                  </a:cubicBezTo>
                  <a:cubicBezTo>
                    <a:pt x="137" y="591"/>
                    <a:pt x="145" y="590"/>
                    <a:pt x="151" y="587"/>
                  </a:cubicBezTo>
                  <a:cubicBezTo>
                    <a:pt x="175" y="575"/>
                    <a:pt x="191" y="546"/>
                    <a:pt x="182" y="519"/>
                  </a:cubicBezTo>
                  <a:cubicBezTo>
                    <a:pt x="166" y="474"/>
                    <a:pt x="151" y="418"/>
                    <a:pt x="146" y="377"/>
                  </a:cubicBezTo>
                  <a:cubicBezTo>
                    <a:pt x="144" y="354"/>
                    <a:pt x="142" y="331"/>
                    <a:pt x="142" y="308"/>
                  </a:cubicBezTo>
                  <a:cubicBezTo>
                    <a:pt x="142" y="297"/>
                    <a:pt x="142" y="287"/>
                    <a:pt x="144" y="275"/>
                  </a:cubicBezTo>
                  <a:cubicBezTo>
                    <a:pt x="144" y="275"/>
                    <a:pt x="145" y="262"/>
                    <a:pt x="145" y="262"/>
                  </a:cubicBezTo>
                  <a:lnTo>
                    <a:pt x="145" y="262"/>
                  </a:lnTo>
                  <a:cubicBezTo>
                    <a:pt x="145" y="262"/>
                    <a:pt x="145" y="263"/>
                    <a:pt x="145" y="266"/>
                  </a:cubicBezTo>
                  <a:cubicBezTo>
                    <a:pt x="146" y="261"/>
                    <a:pt x="146" y="256"/>
                    <a:pt x="147" y="251"/>
                  </a:cubicBezTo>
                  <a:cubicBezTo>
                    <a:pt x="151" y="230"/>
                    <a:pt x="155" y="210"/>
                    <a:pt x="162" y="190"/>
                  </a:cubicBezTo>
                  <a:cubicBezTo>
                    <a:pt x="164" y="188"/>
                    <a:pt x="166" y="182"/>
                    <a:pt x="166" y="182"/>
                  </a:cubicBezTo>
                  <a:lnTo>
                    <a:pt x="166" y="182"/>
                  </a:lnTo>
                  <a:cubicBezTo>
                    <a:pt x="166" y="182"/>
                    <a:pt x="165" y="184"/>
                    <a:pt x="164" y="186"/>
                  </a:cubicBezTo>
                  <a:cubicBezTo>
                    <a:pt x="166" y="181"/>
                    <a:pt x="169" y="176"/>
                    <a:pt x="172" y="170"/>
                  </a:cubicBezTo>
                  <a:cubicBezTo>
                    <a:pt x="177" y="161"/>
                    <a:pt x="182" y="154"/>
                    <a:pt x="187" y="144"/>
                  </a:cubicBezTo>
                  <a:cubicBezTo>
                    <a:pt x="192" y="137"/>
                    <a:pt x="196" y="129"/>
                    <a:pt x="202" y="122"/>
                  </a:cubicBezTo>
                  <a:lnTo>
                    <a:pt x="202" y="122"/>
                  </a:lnTo>
                  <a:cubicBezTo>
                    <a:pt x="202" y="122"/>
                    <a:pt x="202" y="122"/>
                    <a:pt x="202" y="122"/>
                  </a:cubicBezTo>
                  <a:cubicBezTo>
                    <a:pt x="202" y="122"/>
                    <a:pt x="207" y="117"/>
                    <a:pt x="207" y="116"/>
                  </a:cubicBezTo>
                  <a:cubicBezTo>
                    <a:pt x="213" y="110"/>
                    <a:pt x="217" y="103"/>
                    <a:pt x="222" y="97"/>
                  </a:cubicBezTo>
                  <a:cubicBezTo>
                    <a:pt x="233" y="84"/>
                    <a:pt x="252" y="66"/>
                    <a:pt x="259" y="43"/>
                  </a:cubicBezTo>
                  <a:cubicBezTo>
                    <a:pt x="262" y="31"/>
                    <a:pt x="258" y="15"/>
                    <a:pt x="244" y="8"/>
                  </a:cubicBezTo>
                  <a:cubicBezTo>
                    <a:pt x="233" y="2"/>
                    <a:pt x="222" y="0"/>
                    <a:pt x="2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3" name="Google Shape;6913;p223"/>
            <p:cNvSpPr/>
            <p:nvPr/>
          </p:nvSpPr>
          <p:spPr>
            <a:xfrm>
              <a:off x="6118425" y="1491225"/>
              <a:ext cx="12400" cy="14300"/>
            </a:xfrm>
            <a:custGeom>
              <a:avLst/>
              <a:gdLst/>
              <a:ahLst/>
              <a:cxnLst/>
              <a:rect l="l" t="t" r="r" b="b"/>
              <a:pathLst>
                <a:path w="496" h="572" extrusionOk="0">
                  <a:moveTo>
                    <a:pt x="464" y="1"/>
                  </a:moveTo>
                  <a:cubicBezTo>
                    <a:pt x="460" y="1"/>
                    <a:pt x="456" y="2"/>
                    <a:pt x="452" y="4"/>
                  </a:cubicBezTo>
                  <a:cubicBezTo>
                    <a:pt x="357" y="59"/>
                    <a:pt x="279" y="140"/>
                    <a:pt x="211" y="226"/>
                  </a:cubicBezTo>
                  <a:cubicBezTo>
                    <a:pt x="142" y="313"/>
                    <a:pt x="79" y="405"/>
                    <a:pt x="23" y="501"/>
                  </a:cubicBezTo>
                  <a:cubicBezTo>
                    <a:pt x="1" y="537"/>
                    <a:pt x="34" y="571"/>
                    <a:pt x="67" y="571"/>
                  </a:cubicBezTo>
                  <a:cubicBezTo>
                    <a:pt x="82" y="571"/>
                    <a:pt x="96" y="565"/>
                    <a:pt x="107" y="548"/>
                  </a:cubicBezTo>
                  <a:cubicBezTo>
                    <a:pt x="161" y="458"/>
                    <a:pt x="222" y="371"/>
                    <a:pt x="289" y="291"/>
                  </a:cubicBezTo>
                  <a:cubicBezTo>
                    <a:pt x="357" y="209"/>
                    <a:pt x="427" y="127"/>
                    <a:pt x="485" y="37"/>
                  </a:cubicBezTo>
                  <a:cubicBezTo>
                    <a:pt x="496" y="20"/>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4" name="Google Shape;6914;p223"/>
            <p:cNvSpPr/>
            <p:nvPr/>
          </p:nvSpPr>
          <p:spPr>
            <a:xfrm>
              <a:off x="5549875" y="1722625"/>
              <a:ext cx="10375" cy="24125"/>
            </a:xfrm>
            <a:custGeom>
              <a:avLst/>
              <a:gdLst/>
              <a:ahLst/>
              <a:cxnLst/>
              <a:rect l="l" t="t" r="r" b="b"/>
              <a:pathLst>
                <a:path w="415" h="965" extrusionOk="0">
                  <a:moveTo>
                    <a:pt x="72" y="1"/>
                  </a:moveTo>
                  <a:cubicBezTo>
                    <a:pt x="64" y="1"/>
                    <a:pt x="57" y="5"/>
                    <a:pt x="51" y="10"/>
                  </a:cubicBezTo>
                  <a:cubicBezTo>
                    <a:pt x="1" y="55"/>
                    <a:pt x="48" y="165"/>
                    <a:pt x="64" y="218"/>
                  </a:cubicBezTo>
                  <a:cubicBezTo>
                    <a:pt x="90" y="299"/>
                    <a:pt x="119" y="382"/>
                    <a:pt x="150" y="462"/>
                  </a:cubicBezTo>
                  <a:cubicBezTo>
                    <a:pt x="213" y="621"/>
                    <a:pt x="283" y="777"/>
                    <a:pt x="336" y="940"/>
                  </a:cubicBezTo>
                  <a:cubicBezTo>
                    <a:pt x="342" y="957"/>
                    <a:pt x="356" y="965"/>
                    <a:pt x="370" y="965"/>
                  </a:cubicBezTo>
                  <a:cubicBezTo>
                    <a:pt x="392" y="965"/>
                    <a:pt x="415" y="948"/>
                    <a:pt x="407" y="920"/>
                  </a:cubicBezTo>
                  <a:cubicBezTo>
                    <a:pt x="361" y="756"/>
                    <a:pt x="303" y="595"/>
                    <a:pt x="247" y="435"/>
                  </a:cubicBezTo>
                  <a:cubicBezTo>
                    <a:pt x="218" y="357"/>
                    <a:pt x="191" y="277"/>
                    <a:pt x="167" y="198"/>
                  </a:cubicBezTo>
                  <a:cubicBezTo>
                    <a:pt x="155" y="158"/>
                    <a:pt x="146" y="118"/>
                    <a:pt x="134" y="80"/>
                  </a:cubicBezTo>
                  <a:cubicBezTo>
                    <a:pt x="124" y="47"/>
                    <a:pt x="114" y="15"/>
                    <a:pt x="79" y="2"/>
                  </a:cubicBezTo>
                  <a:cubicBezTo>
                    <a:pt x="76" y="1"/>
                    <a:pt x="74"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5" name="Google Shape;6915;p223"/>
            <p:cNvSpPr/>
            <p:nvPr/>
          </p:nvSpPr>
          <p:spPr>
            <a:xfrm>
              <a:off x="5557175" y="1725000"/>
              <a:ext cx="6575" cy="14775"/>
            </a:xfrm>
            <a:custGeom>
              <a:avLst/>
              <a:gdLst/>
              <a:ahLst/>
              <a:cxnLst/>
              <a:rect l="l" t="t" r="r" b="b"/>
              <a:pathLst>
                <a:path w="263" h="591" extrusionOk="0">
                  <a:moveTo>
                    <a:pt x="212" y="0"/>
                  </a:moveTo>
                  <a:cubicBezTo>
                    <a:pt x="194" y="0"/>
                    <a:pt x="177" y="7"/>
                    <a:pt x="159" y="16"/>
                  </a:cubicBezTo>
                  <a:cubicBezTo>
                    <a:pt x="153" y="18"/>
                    <a:pt x="135" y="26"/>
                    <a:pt x="126" y="34"/>
                  </a:cubicBezTo>
                  <a:cubicBezTo>
                    <a:pt x="115" y="43"/>
                    <a:pt x="102" y="52"/>
                    <a:pt x="92" y="63"/>
                  </a:cubicBezTo>
                  <a:cubicBezTo>
                    <a:pt x="56" y="103"/>
                    <a:pt x="33" y="159"/>
                    <a:pt x="22" y="211"/>
                  </a:cubicBezTo>
                  <a:cubicBezTo>
                    <a:pt x="1" y="330"/>
                    <a:pt x="36" y="454"/>
                    <a:pt x="83" y="565"/>
                  </a:cubicBezTo>
                  <a:cubicBezTo>
                    <a:pt x="90" y="582"/>
                    <a:pt x="111" y="591"/>
                    <a:pt x="130" y="591"/>
                  </a:cubicBezTo>
                  <a:cubicBezTo>
                    <a:pt x="138" y="591"/>
                    <a:pt x="145" y="590"/>
                    <a:pt x="151" y="587"/>
                  </a:cubicBezTo>
                  <a:cubicBezTo>
                    <a:pt x="174" y="575"/>
                    <a:pt x="191" y="546"/>
                    <a:pt x="182" y="519"/>
                  </a:cubicBezTo>
                  <a:cubicBezTo>
                    <a:pt x="167" y="474"/>
                    <a:pt x="151" y="418"/>
                    <a:pt x="146" y="377"/>
                  </a:cubicBezTo>
                  <a:cubicBezTo>
                    <a:pt x="144" y="354"/>
                    <a:pt x="143" y="331"/>
                    <a:pt x="143" y="308"/>
                  </a:cubicBezTo>
                  <a:cubicBezTo>
                    <a:pt x="143" y="297"/>
                    <a:pt x="143" y="287"/>
                    <a:pt x="144" y="274"/>
                  </a:cubicBezTo>
                  <a:cubicBezTo>
                    <a:pt x="144" y="274"/>
                    <a:pt x="145" y="261"/>
                    <a:pt x="146" y="261"/>
                  </a:cubicBezTo>
                  <a:lnTo>
                    <a:pt x="146" y="261"/>
                  </a:lnTo>
                  <a:cubicBezTo>
                    <a:pt x="146" y="261"/>
                    <a:pt x="145" y="263"/>
                    <a:pt x="145" y="265"/>
                  </a:cubicBezTo>
                  <a:cubicBezTo>
                    <a:pt x="146" y="261"/>
                    <a:pt x="146" y="255"/>
                    <a:pt x="148" y="251"/>
                  </a:cubicBezTo>
                  <a:cubicBezTo>
                    <a:pt x="151" y="229"/>
                    <a:pt x="156" y="210"/>
                    <a:pt x="164" y="190"/>
                  </a:cubicBezTo>
                  <a:cubicBezTo>
                    <a:pt x="164" y="188"/>
                    <a:pt x="167" y="182"/>
                    <a:pt x="167" y="182"/>
                  </a:cubicBezTo>
                  <a:lnTo>
                    <a:pt x="167" y="182"/>
                  </a:lnTo>
                  <a:cubicBezTo>
                    <a:pt x="167" y="182"/>
                    <a:pt x="166" y="183"/>
                    <a:pt x="165" y="186"/>
                  </a:cubicBezTo>
                  <a:cubicBezTo>
                    <a:pt x="167" y="181"/>
                    <a:pt x="170" y="176"/>
                    <a:pt x="172" y="170"/>
                  </a:cubicBezTo>
                  <a:cubicBezTo>
                    <a:pt x="177" y="161"/>
                    <a:pt x="182" y="153"/>
                    <a:pt x="187" y="144"/>
                  </a:cubicBezTo>
                  <a:cubicBezTo>
                    <a:pt x="192" y="136"/>
                    <a:pt x="198" y="127"/>
                    <a:pt x="205" y="120"/>
                  </a:cubicBezTo>
                  <a:lnTo>
                    <a:pt x="205" y="120"/>
                  </a:lnTo>
                  <a:cubicBezTo>
                    <a:pt x="203" y="121"/>
                    <a:pt x="203" y="122"/>
                    <a:pt x="203" y="122"/>
                  </a:cubicBezTo>
                  <a:cubicBezTo>
                    <a:pt x="203" y="122"/>
                    <a:pt x="207" y="117"/>
                    <a:pt x="208" y="116"/>
                  </a:cubicBezTo>
                  <a:cubicBezTo>
                    <a:pt x="213" y="109"/>
                    <a:pt x="217" y="103"/>
                    <a:pt x="222" y="97"/>
                  </a:cubicBezTo>
                  <a:cubicBezTo>
                    <a:pt x="233" y="84"/>
                    <a:pt x="253" y="66"/>
                    <a:pt x="259" y="43"/>
                  </a:cubicBezTo>
                  <a:cubicBezTo>
                    <a:pt x="262" y="31"/>
                    <a:pt x="258" y="15"/>
                    <a:pt x="246" y="8"/>
                  </a:cubicBezTo>
                  <a:cubicBezTo>
                    <a:pt x="234" y="2"/>
                    <a:pt x="223" y="0"/>
                    <a:pt x="2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6" name="Google Shape;6916;p223"/>
            <p:cNvSpPr/>
            <p:nvPr/>
          </p:nvSpPr>
          <p:spPr>
            <a:xfrm>
              <a:off x="5565025" y="1725250"/>
              <a:ext cx="12425" cy="14325"/>
            </a:xfrm>
            <a:custGeom>
              <a:avLst/>
              <a:gdLst/>
              <a:ahLst/>
              <a:cxnLst/>
              <a:rect l="l" t="t" r="r" b="b"/>
              <a:pathLst>
                <a:path w="497" h="573" extrusionOk="0">
                  <a:moveTo>
                    <a:pt x="464" y="1"/>
                  </a:moveTo>
                  <a:cubicBezTo>
                    <a:pt x="460" y="1"/>
                    <a:pt x="456" y="2"/>
                    <a:pt x="452" y="4"/>
                  </a:cubicBezTo>
                  <a:cubicBezTo>
                    <a:pt x="358" y="60"/>
                    <a:pt x="279" y="140"/>
                    <a:pt x="211" y="227"/>
                  </a:cubicBezTo>
                  <a:cubicBezTo>
                    <a:pt x="143" y="314"/>
                    <a:pt x="80" y="406"/>
                    <a:pt x="23" y="501"/>
                  </a:cubicBezTo>
                  <a:cubicBezTo>
                    <a:pt x="0" y="538"/>
                    <a:pt x="34" y="573"/>
                    <a:pt x="68" y="573"/>
                  </a:cubicBezTo>
                  <a:cubicBezTo>
                    <a:pt x="82" y="573"/>
                    <a:pt x="97" y="566"/>
                    <a:pt x="107" y="549"/>
                  </a:cubicBezTo>
                  <a:cubicBezTo>
                    <a:pt x="162" y="459"/>
                    <a:pt x="224" y="372"/>
                    <a:pt x="290" y="292"/>
                  </a:cubicBezTo>
                  <a:cubicBezTo>
                    <a:pt x="358" y="210"/>
                    <a:pt x="428" y="127"/>
                    <a:pt x="486" y="38"/>
                  </a:cubicBezTo>
                  <a:cubicBezTo>
                    <a:pt x="496" y="21"/>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7" name="Google Shape;6917;p223"/>
            <p:cNvSpPr/>
            <p:nvPr/>
          </p:nvSpPr>
          <p:spPr>
            <a:xfrm>
              <a:off x="5911050" y="1667000"/>
              <a:ext cx="5725" cy="21325"/>
            </a:xfrm>
            <a:custGeom>
              <a:avLst/>
              <a:gdLst/>
              <a:ahLst/>
              <a:cxnLst/>
              <a:rect l="l" t="t" r="r" b="b"/>
              <a:pathLst>
                <a:path w="229" h="853" extrusionOk="0">
                  <a:moveTo>
                    <a:pt x="58" y="1"/>
                  </a:moveTo>
                  <a:cubicBezTo>
                    <a:pt x="46" y="1"/>
                    <a:pt x="34" y="6"/>
                    <a:pt x="29" y="20"/>
                  </a:cubicBezTo>
                  <a:cubicBezTo>
                    <a:pt x="1" y="81"/>
                    <a:pt x="10" y="149"/>
                    <a:pt x="15" y="215"/>
                  </a:cubicBezTo>
                  <a:cubicBezTo>
                    <a:pt x="20" y="281"/>
                    <a:pt x="30" y="347"/>
                    <a:pt x="38" y="414"/>
                  </a:cubicBezTo>
                  <a:cubicBezTo>
                    <a:pt x="56" y="545"/>
                    <a:pt x="78" y="676"/>
                    <a:pt x="101" y="806"/>
                  </a:cubicBezTo>
                  <a:cubicBezTo>
                    <a:pt x="106" y="834"/>
                    <a:pt x="136" y="852"/>
                    <a:pt x="163" y="852"/>
                  </a:cubicBezTo>
                  <a:cubicBezTo>
                    <a:pt x="169" y="852"/>
                    <a:pt x="174" y="852"/>
                    <a:pt x="179" y="850"/>
                  </a:cubicBezTo>
                  <a:cubicBezTo>
                    <a:pt x="215" y="841"/>
                    <a:pt x="228" y="806"/>
                    <a:pt x="223" y="773"/>
                  </a:cubicBezTo>
                  <a:cubicBezTo>
                    <a:pt x="204" y="647"/>
                    <a:pt x="185" y="522"/>
                    <a:pt x="169" y="395"/>
                  </a:cubicBezTo>
                  <a:cubicBezTo>
                    <a:pt x="162" y="331"/>
                    <a:pt x="153" y="268"/>
                    <a:pt x="143" y="205"/>
                  </a:cubicBezTo>
                  <a:cubicBezTo>
                    <a:pt x="134" y="144"/>
                    <a:pt x="132" y="71"/>
                    <a:pt x="96" y="20"/>
                  </a:cubicBezTo>
                  <a:cubicBezTo>
                    <a:pt x="88" y="8"/>
                    <a:pt x="72" y="1"/>
                    <a:pt x="5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8" name="Google Shape;6918;p223"/>
            <p:cNvSpPr/>
            <p:nvPr/>
          </p:nvSpPr>
          <p:spPr>
            <a:xfrm>
              <a:off x="5920750" y="1672325"/>
              <a:ext cx="3775" cy="17025"/>
            </a:xfrm>
            <a:custGeom>
              <a:avLst/>
              <a:gdLst/>
              <a:ahLst/>
              <a:cxnLst/>
              <a:rect l="l" t="t" r="r" b="b"/>
              <a:pathLst>
                <a:path w="151" h="681" extrusionOk="0">
                  <a:moveTo>
                    <a:pt x="125" y="1"/>
                  </a:moveTo>
                  <a:cubicBezTo>
                    <a:pt x="116" y="1"/>
                    <a:pt x="107" y="5"/>
                    <a:pt x="102" y="13"/>
                  </a:cubicBezTo>
                  <a:cubicBezTo>
                    <a:pt x="40" y="98"/>
                    <a:pt x="20" y="209"/>
                    <a:pt x="11" y="310"/>
                  </a:cubicBezTo>
                  <a:cubicBezTo>
                    <a:pt x="0" y="415"/>
                    <a:pt x="11" y="521"/>
                    <a:pt x="20" y="627"/>
                  </a:cubicBezTo>
                  <a:cubicBezTo>
                    <a:pt x="22" y="663"/>
                    <a:pt x="50" y="681"/>
                    <a:pt x="77" y="681"/>
                  </a:cubicBezTo>
                  <a:cubicBezTo>
                    <a:pt x="104" y="681"/>
                    <a:pt x="129" y="663"/>
                    <a:pt x="129" y="627"/>
                  </a:cubicBezTo>
                  <a:cubicBezTo>
                    <a:pt x="130" y="525"/>
                    <a:pt x="130" y="423"/>
                    <a:pt x="135" y="322"/>
                  </a:cubicBezTo>
                  <a:cubicBezTo>
                    <a:pt x="136" y="273"/>
                    <a:pt x="141" y="224"/>
                    <a:pt x="143" y="176"/>
                  </a:cubicBezTo>
                  <a:cubicBezTo>
                    <a:pt x="144" y="126"/>
                    <a:pt x="151" y="78"/>
                    <a:pt x="151" y="27"/>
                  </a:cubicBezTo>
                  <a:cubicBezTo>
                    <a:pt x="151" y="10"/>
                    <a:pt x="138" y="1"/>
                    <a:pt x="1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9" name="Google Shape;6919;p223"/>
            <p:cNvSpPr/>
            <p:nvPr/>
          </p:nvSpPr>
          <p:spPr>
            <a:xfrm>
              <a:off x="5928600" y="1669650"/>
              <a:ext cx="9975" cy="13400"/>
            </a:xfrm>
            <a:custGeom>
              <a:avLst/>
              <a:gdLst/>
              <a:ahLst/>
              <a:cxnLst/>
              <a:rect l="l" t="t" r="r" b="b"/>
              <a:pathLst>
                <a:path w="399" h="536" extrusionOk="0">
                  <a:moveTo>
                    <a:pt x="362" y="0"/>
                  </a:moveTo>
                  <a:cubicBezTo>
                    <a:pt x="358" y="0"/>
                    <a:pt x="355" y="1"/>
                    <a:pt x="351" y="2"/>
                  </a:cubicBezTo>
                  <a:cubicBezTo>
                    <a:pt x="257" y="33"/>
                    <a:pt x="191" y="128"/>
                    <a:pt x="138" y="206"/>
                  </a:cubicBezTo>
                  <a:cubicBezTo>
                    <a:pt x="83" y="288"/>
                    <a:pt x="41" y="376"/>
                    <a:pt x="10" y="470"/>
                  </a:cubicBezTo>
                  <a:cubicBezTo>
                    <a:pt x="1" y="497"/>
                    <a:pt x="20" y="526"/>
                    <a:pt x="46" y="534"/>
                  </a:cubicBezTo>
                  <a:cubicBezTo>
                    <a:pt x="51" y="535"/>
                    <a:pt x="55" y="536"/>
                    <a:pt x="60" y="536"/>
                  </a:cubicBezTo>
                  <a:cubicBezTo>
                    <a:pt x="83" y="536"/>
                    <a:pt x="103" y="521"/>
                    <a:pt x="111" y="498"/>
                  </a:cubicBezTo>
                  <a:cubicBezTo>
                    <a:pt x="138" y="415"/>
                    <a:pt x="178" y="335"/>
                    <a:pt x="226" y="263"/>
                  </a:cubicBezTo>
                  <a:cubicBezTo>
                    <a:pt x="250" y="228"/>
                    <a:pt x="276" y="196"/>
                    <a:pt x="303" y="164"/>
                  </a:cubicBezTo>
                  <a:cubicBezTo>
                    <a:pt x="334" y="129"/>
                    <a:pt x="368" y="93"/>
                    <a:pt x="388" y="51"/>
                  </a:cubicBezTo>
                  <a:cubicBezTo>
                    <a:pt x="398" y="30"/>
                    <a:pt x="384" y="0"/>
                    <a:pt x="3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0" name="Google Shape;6920;p223"/>
            <p:cNvSpPr/>
            <p:nvPr/>
          </p:nvSpPr>
          <p:spPr>
            <a:xfrm>
              <a:off x="5769450" y="1529600"/>
              <a:ext cx="8125" cy="20825"/>
            </a:xfrm>
            <a:custGeom>
              <a:avLst/>
              <a:gdLst/>
              <a:ahLst/>
              <a:cxnLst/>
              <a:rect l="l" t="t" r="r" b="b"/>
              <a:pathLst>
                <a:path w="325" h="833" extrusionOk="0">
                  <a:moveTo>
                    <a:pt x="78" y="0"/>
                  </a:moveTo>
                  <a:cubicBezTo>
                    <a:pt x="61" y="0"/>
                    <a:pt x="43" y="9"/>
                    <a:pt x="33" y="25"/>
                  </a:cubicBezTo>
                  <a:cubicBezTo>
                    <a:pt x="1" y="81"/>
                    <a:pt x="17" y="171"/>
                    <a:pt x="28" y="233"/>
                  </a:cubicBezTo>
                  <a:cubicBezTo>
                    <a:pt x="42" y="302"/>
                    <a:pt x="62" y="369"/>
                    <a:pt x="87" y="435"/>
                  </a:cubicBezTo>
                  <a:cubicBezTo>
                    <a:pt x="135" y="561"/>
                    <a:pt x="184" y="688"/>
                    <a:pt x="238" y="812"/>
                  </a:cubicBezTo>
                  <a:cubicBezTo>
                    <a:pt x="245" y="827"/>
                    <a:pt x="259" y="833"/>
                    <a:pt x="273" y="833"/>
                  </a:cubicBezTo>
                  <a:cubicBezTo>
                    <a:pt x="298" y="833"/>
                    <a:pt x="324" y="814"/>
                    <a:pt x="323" y="787"/>
                  </a:cubicBezTo>
                  <a:cubicBezTo>
                    <a:pt x="317" y="657"/>
                    <a:pt x="262" y="534"/>
                    <a:pt x="221" y="411"/>
                  </a:cubicBezTo>
                  <a:cubicBezTo>
                    <a:pt x="200" y="348"/>
                    <a:pt x="180" y="285"/>
                    <a:pt x="165" y="222"/>
                  </a:cubicBezTo>
                  <a:cubicBezTo>
                    <a:pt x="156" y="188"/>
                    <a:pt x="149" y="156"/>
                    <a:pt x="144" y="122"/>
                  </a:cubicBezTo>
                  <a:cubicBezTo>
                    <a:pt x="139" y="88"/>
                    <a:pt x="139" y="56"/>
                    <a:pt x="123" y="25"/>
                  </a:cubicBezTo>
                  <a:cubicBezTo>
                    <a:pt x="113" y="9"/>
                    <a:pt x="95" y="0"/>
                    <a:pt x="7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1" name="Google Shape;6921;p223"/>
            <p:cNvSpPr/>
            <p:nvPr/>
          </p:nvSpPr>
          <p:spPr>
            <a:xfrm>
              <a:off x="5782150" y="1529975"/>
              <a:ext cx="6225" cy="15825"/>
            </a:xfrm>
            <a:custGeom>
              <a:avLst/>
              <a:gdLst/>
              <a:ahLst/>
              <a:cxnLst/>
              <a:rect l="l" t="t" r="r" b="b"/>
              <a:pathLst>
                <a:path w="249" h="633" extrusionOk="0">
                  <a:moveTo>
                    <a:pt x="220" y="0"/>
                  </a:moveTo>
                  <a:cubicBezTo>
                    <a:pt x="216" y="0"/>
                    <a:pt x="213" y="1"/>
                    <a:pt x="209" y="4"/>
                  </a:cubicBezTo>
                  <a:cubicBezTo>
                    <a:pt x="164" y="32"/>
                    <a:pt x="118" y="70"/>
                    <a:pt x="89" y="116"/>
                  </a:cubicBezTo>
                  <a:cubicBezTo>
                    <a:pt x="60" y="162"/>
                    <a:pt x="38" y="213"/>
                    <a:pt x="27" y="265"/>
                  </a:cubicBezTo>
                  <a:cubicBezTo>
                    <a:pt x="1" y="379"/>
                    <a:pt x="22" y="498"/>
                    <a:pt x="68" y="603"/>
                  </a:cubicBezTo>
                  <a:cubicBezTo>
                    <a:pt x="76" y="623"/>
                    <a:pt x="98" y="633"/>
                    <a:pt x="120" y="633"/>
                  </a:cubicBezTo>
                  <a:cubicBezTo>
                    <a:pt x="131" y="633"/>
                    <a:pt x="142" y="630"/>
                    <a:pt x="151" y="625"/>
                  </a:cubicBezTo>
                  <a:cubicBezTo>
                    <a:pt x="181" y="607"/>
                    <a:pt x="185" y="573"/>
                    <a:pt x="171" y="542"/>
                  </a:cubicBezTo>
                  <a:cubicBezTo>
                    <a:pt x="96" y="372"/>
                    <a:pt x="147" y="187"/>
                    <a:pt x="240" y="35"/>
                  </a:cubicBezTo>
                  <a:cubicBezTo>
                    <a:pt x="249" y="19"/>
                    <a:pt x="235" y="0"/>
                    <a:pt x="22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2" name="Google Shape;6922;p223"/>
            <p:cNvSpPr/>
            <p:nvPr/>
          </p:nvSpPr>
          <p:spPr>
            <a:xfrm>
              <a:off x="5795075" y="1526000"/>
              <a:ext cx="8550" cy="17000"/>
            </a:xfrm>
            <a:custGeom>
              <a:avLst/>
              <a:gdLst/>
              <a:ahLst/>
              <a:cxnLst/>
              <a:rect l="l" t="t" r="r" b="b"/>
              <a:pathLst>
                <a:path w="342" h="680" extrusionOk="0">
                  <a:moveTo>
                    <a:pt x="302" y="1"/>
                  </a:moveTo>
                  <a:cubicBezTo>
                    <a:pt x="297" y="1"/>
                    <a:pt x="291" y="2"/>
                    <a:pt x="286" y="5"/>
                  </a:cubicBezTo>
                  <a:cubicBezTo>
                    <a:pt x="181" y="63"/>
                    <a:pt x="120" y="179"/>
                    <a:pt x="79" y="289"/>
                  </a:cubicBezTo>
                  <a:cubicBezTo>
                    <a:pt x="38" y="399"/>
                    <a:pt x="17" y="515"/>
                    <a:pt x="5" y="633"/>
                  </a:cubicBezTo>
                  <a:cubicBezTo>
                    <a:pt x="1" y="662"/>
                    <a:pt x="28" y="679"/>
                    <a:pt x="54" y="679"/>
                  </a:cubicBezTo>
                  <a:cubicBezTo>
                    <a:pt x="75" y="679"/>
                    <a:pt x="96" y="669"/>
                    <a:pt x="99" y="644"/>
                  </a:cubicBezTo>
                  <a:cubicBezTo>
                    <a:pt x="114" y="537"/>
                    <a:pt x="139" y="430"/>
                    <a:pt x="179" y="330"/>
                  </a:cubicBezTo>
                  <a:cubicBezTo>
                    <a:pt x="218" y="229"/>
                    <a:pt x="281" y="143"/>
                    <a:pt x="329" y="49"/>
                  </a:cubicBezTo>
                  <a:cubicBezTo>
                    <a:pt x="341" y="26"/>
                    <a:pt x="324" y="1"/>
                    <a:pt x="3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3" name="Google Shape;6923;p223"/>
            <p:cNvSpPr/>
            <p:nvPr/>
          </p:nvSpPr>
          <p:spPr>
            <a:xfrm>
              <a:off x="5415125" y="1599650"/>
              <a:ext cx="5550" cy="20825"/>
            </a:xfrm>
            <a:custGeom>
              <a:avLst/>
              <a:gdLst/>
              <a:ahLst/>
              <a:cxnLst/>
              <a:rect l="l" t="t" r="r" b="b"/>
              <a:pathLst>
                <a:path w="222" h="833" extrusionOk="0">
                  <a:moveTo>
                    <a:pt x="56" y="0"/>
                  </a:moveTo>
                  <a:cubicBezTo>
                    <a:pt x="41" y="0"/>
                    <a:pt x="26" y="10"/>
                    <a:pt x="20" y="26"/>
                  </a:cubicBezTo>
                  <a:cubicBezTo>
                    <a:pt x="0" y="87"/>
                    <a:pt x="9" y="161"/>
                    <a:pt x="14" y="224"/>
                  </a:cubicBezTo>
                  <a:cubicBezTo>
                    <a:pt x="17" y="287"/>
                    <a:pt x="24" y="352"/>
                    <a:pt x="33" y="414"/>
                  </a:cubicBezTo>
                  <a:cubicBezTo>
                    <a:pt x="42" y="477"/>
                    <a:pt x="51" y="538"/>
                    <a:pt x="61" y="600"/>
                  </a:cubicBezTo>
                  <a:cubicBezTo>
                    <a:pt x="72" y="666"/>
                    <a:pt x="82" y="734"/>
                    <a:pt x="108" y="798"/>
                  </a:cubicBezTo>
                  <a:cubicBezTo>
                    <a:pt x="116" y="818"/>
                    <a:pt x="141" y="832"/>
                    <a:pt x="163" y="832"/>
                  </a:cubicBezTo>
                  <a:cubicBezTo>
                    <a:pt x="182" y="832"/>
                    <a:pt x="199" y="822"/>
                    <a:pt x="202" y="798"/>
                  </a:cubicBezTo>
                  <a:cubicBezTo>
                    <a:pt x="221" y="665"/>
                    <a:pt x="192" y="528"/>
                    <a:pt x="174" y="398"/>
                  </a:cubicBezTo>
                  <a:cubicBezTo>
                    <a:pt x="165" y="333"/>
                    <a:pt x="154" y="270"/>
                    <a:pt x="140" y="205"/>
                  </a:cubicBezTo>
                  <a:cubicBezTo>
                    <a:pt x="128" y="143"/>
                    <a:pt x="119" y="72"/>
                    <a:pt x="86" y="18"/>
                  </a:cubicBezTo>
                  <a:cubicBezTo>
                    <a:pt x="79" y="6"/>
                    <a:pt x="67" y="0"/>
                    <a:pt x="5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4" name="Google Shape;6924;p223"/>
            <p:cNvSpPr/>
            <p:nvPr/>
          </p:nvSpPr>
          <p:spPr>
            <a:xfrm>
              <a:off x="5424775" y="1604675"/>
              <a:ext cx="5250" cy="13525"/>
            </a:xfrm>
            <a:custGeom>
              <a:avLst/>
              <a:gdLst/>
              <a:ahLst/>
              <a:cxnLst/>
              <a:rect l="l" t="t" r="r" b="b"/>
              <a:pathLst>
                <a:path w="210" h="541" extrusionOk="0">
                  <a:moveTo>
                    <a:pt x="170" y="1"/>
                  </a:moveTo>
                  <a:cubicBezTo>
                    <a:pt x="165" y="1"/>
                    <a:pt x="159" y="2"/>
                    <a:pt x="153" y="6"/>
                  </a:cubicBezTo>
                  <a:cubicBezTo>
                    <a:pt x="134" y="18"/>
                    <a:pt x="115" y="32"/>
                    <a:pt x="99" y="48"/>
                  </a:cubicBezTo>
                  <a:cubicBezTo>
                    <a:pt x="82" y="66"/>
                    <a:pt x="71" y="88"/>
                    <a:pt x="58" y="109"/>
                  </a:cubicBezTo>
                  <a:cubicBezTo>
                    <a:pt x="35" y="147"/>
                    <a:pt x="21" y="187"/>
                    <a:pt x="15" y="232"/>
                  </a:cubicBezTo>
                  <a:cubicBezTo>
                    <a:pt x="0" y="329"/>
                    <a:pt x="29" y="426"/>
                    <a:pt x="71" y="514"/>
                  </a:cubicBezTo>
                  <a:cubicBezTo>
                    <a:pt x="79" y="532"/>
                    <a:pt x="100" y="541"/>
                    <a:pt x="120" y="541"/>
                  </a:cubicBezTo>
                  <a:cubicBezTo>
                    <a:pt x="130" y="541"/>
                    <a:pt x="140" y="538"/>
                    <a:pt x="148" y="534"/>
                  </a:cubicBezTo>
                  <a:cubicBezTo>
                    <a:pt x="175" y="516"/>
                    <a:pt x="180" y="483"/>
                    <a:pt x="167" y="455"/>
                  </a:cubicBezTo>
                  <a:cubicBezTo>
                    <a:pt x="134" y="388"/>
                    <a:pt x="118" y="320"/>
                    <a:pt x="125" y="245"/>
                  </a:cubicBezTo>
                  <a:cubicBezTo>
                    <a:pt x="127" y="217"/>
                    <a:pt x="137" y="181"/>
                    <a:pt x="148" y="150"/>
                  </a:cubicBezTo>
                  <a:cubicBezTo>
                    <a:pt x="154" y="134"/>
                    <a:pt x="163" y="120"/>
                    <a:pt x="173" y="105"/>
                  </a:cubicBezTo>
                  <a:cubicBezTo>
                    <a:pt x="182" y="86"/>
                    <a:pt x="189" y="69"/>
                    <a:pt x="198" y="50"/>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5" name="Google Shape;6925;p223"/>
            <p:cNvSpPr/>
            <p:nvPr/>
          </p:nvSpPr>
          <p:spPr>
            <a:xfrm>
              <a:off x="5967550" y="1596200"/>
              <a:ext cx="4050" cy="13075"/>
            </a:xfrm>
            <a:custGeom>
              <a:avLst/>
              <a:gdLst/>
              <a:ahLst/>
              <a:cxnLst/>
              <a:rect l="l" t="t" r="r" b="b"/>
              <a:pathLst>
                <a:path w="162" h="523" extrusionOk="0">
                  <a:moveTo>
                    <a:pt x="48" y="1"/>
                  </a:moveTo>
                  <a:cubicBezTo>
                    <a:pt x="40" y="1"/>
                    <a:pt x="32" y="6"/>
                    <a:pt x="29" y="17"/>
                  </a:cubicBezTo>
                  <a:cubicBezTo>
                    <a:pt x="19" y="54"/>
                    <a:pt x="16" y="92"/>
                    <a:pt x="9" y="131"/>
                  </a:cubicBezTo>
                  <a:cubicBezTo>
                    <a:pt x="1" y="171"/>
                    <a:pt x="3" y="212"/>
                    <a:pt x="7" y="251"/>
                  </a:cubicBezTo>
                  <a:cubicBezTo>
                    <a:pt x="16" y="331"/>
                    <a:pt x="30" y="410"/>
                    <a:pt x="54" y="487"/>
                  </a:cubicBezTo>
                  <a:cubicBezTo>
                    <a:pt x="61" y="512"/>
                    <a:pt x="80" y="522"/>
                    <a:pt x="100" y="522"/>
                  </a:cubicBezTo>
                  <a:cubicBezTo>
                    <a:pt x="130" y="522"/>
                    <a:pt x="162" y="497"/>
                    <a:pt x="151" y="459"/>
                  </a:cubicBezTo>
                  <a:cubicBezTo>
                    <a:pt x="131" y="389"/>
                    <a:pt x="113" y="318"/>
                    <a:pt x="106" y="246"/>
                  </a:cubicBezTo>
                  <a:cubicBezTo>
                    <a:pt x="102" y="209"/>
                    <a:pt x="98" y="171"/>
                    <a:pt x="91" y="135"/>
                  </a:cubicBezTo>
                  <a:cubicBezTo>
                    <a:pt x="83" y="97"/>
                    <a:pt x="80" y="60"/>
                    <a:pt x="74" y="23"/>
                  </a:cubicBezTo>
                  <a:cubicBezTo>
                    <a:pt x="73"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6" name="Google Shape;6926;p223"/>
            <p:cNvSpPr/>
            <p:nvPr/>
          </p:nvSpPr>
          <p:spPr>
            <a:xfrm>
              <a:off x="5986000" y="1599700"/>
              <a:ext cx="5025" cy="12300"/>
            </a:xfrm>
            <a:custGeom>
              <a:avLst/>
              <a:gdLst/>
              <a:ahLst/>
              <a:cxnLst/>
              <a:rect l="l" t="t" r="r" b="b"/>
              <a:pathLst>
                <a:path w="201" h="492" extrusionOk="0">
                  <a:moveTo>
                    <a:pt x="162" y="0"/>
                  </a:moveTo>
                  <a:cubicBezTo>
                    <a:pt x="155" y="0"/>
                    <a:pt x="147" y="3"/>
                    <a:pt x="140" y="9"/>
                  </a:cubicBezTo>
                  <a:cubicBezTo>
                    <a:pt x="88" y="55"/>
                    <a:pt x="61" y="126"/>
                    <a:pt x="42" y="193"/>
                  </a:cubicBezTo>
                  <a:cubicBezTo>
                    <a:pt x="20" y="271"/>
                    <a:pt x="7" y="351"/>
                    <a:pt x="2" y="432"/>
                  </a:cubicBezTo>
                  <a:cubicBezTo>
                    <a:pt x="1" y="463"/>
                    <a:pt x="29" y="491"/>
                    <a:pt x="59" y="491"/>
                  </a:cubicBezTo>
                  <a:cubicBezTo>
                    <a:pt x="60" y="491"/>
                    <a:pt x="61" y="491"/>
                    <a:pt x="62" y="491"/>
                  </a:cubicBezTo>
                  <a:cubicBezTo>
                    <a:pt x="63" y="491"/>
                    <a:pt x="63" y="491"/>
                    <a:pt x="64" y="491"/>
                  </a:cubicBezTo>
                  <a:cubicBezTo>
                    <a:pt x="97" y="491"/>
                    <a:pt x="124" y="466"/>
                    <a:pt x="124" y="433"/>
                  </a:cubicBezTo>
                  <a:cubicBezTo>
                    <a:pt x="126" y="357"/>
                    <a:pt x="133" y="297"/>
                    <a:pt x="149" y="224"/>
                  </a:cubicBezTo>
                  <a:cubicBezTo>
                    <a:pt x="164" y="162"/>
                    <a:pt x="180" y="102"/>
                    <a:pt x="194" y="40"/>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7" name="Google Shape;6927;p223"/>
            <p:cNvSpPr/>
            <p:nvPr/>
          </p:nvSpPr>
          <p:spPr>
            <a:xfrm>
              <a:off x="5876000" y="1483600"/>
              <a:ext cx="3175" cy="17225"/>
            </a:xfrm>
            <a:custGeom>
              <a:avLst/>
              <a:gdLst/>
              <a:ahLst/>
              <a:cxnLst/>
              <a:rect l="l" t="t" r="r" b="b"/>
              <a:pathLst>
                <a:path w="127" h="689" extrusionOk="0">
                  <a:moveTo>
                    <a:pt x="63" y="0"/>
                  </a:moveTo>
                  <a:cubicBezTo>
                    <a:pt x="52" y="0"/>
                    <a:pt x="41" y="7"/>
                    <a:pt x="37" y="20"/>
                  </a:cubicBezTo>
                  <a:cubicBezTo>
                    <a:pt x="18" y="70"/>
                    <a:pt x="8" y="117"/>
                    <a:pt x="4" y="169"/>
                  </a:cubicBezTo>
                  <a:cubicBezTo>
                    <a:pt x="1" y="220"/>
                    <a:pt x="2" y="271"/>
                    <a:pt x="2" y="322"/>
                  </a:cubicBezTo>
                  <a:lnTo>
                    <a:pt x="2" y="628"/>
                  </a:lnTo>
                  <a:cubicBezTo>
                    <a:pt x="2" y="668"/>
                    <a:pt x="33" y="689"/>
                    <a:pt x="64" y="689"/>
                  </a:cubicBezTo>
                  <a:cubicBezTo>
                    <a:pt x="95" y="689"/>
                    <a:pt x="126" y="668"/>
                    <a:pt x="126" y="628"/>
                  </a:cubicBezTo>
                  <a:lnTo>
                    <a:pt x="126" y="322"/>
                  </a:lnTo>
                  <a:cubicBezTo>
                    <a:pt x="126" y="270"/>
                    <a:pt x="127" y="219"/>
                    <a:pt x="124" y="169"/>
                  </a:cubicBezTo>
                  <a:cubicBezTo>
                    <a:pt x="120" y="117"/>
                    <a:pt x="110" y="70"/>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8" name="Google Shape;6928;p223"/>
            <p:cNvSpPr/>
            <p:nvPr/>
          </p:nvSpPr>
          <p:spPr>
            <a:xfrm>
              <a:off x="5894875" y="1494875"/>
              <a:ext cx="6000" cy="10750"/>
            </a:xfrm>
            <a:custGeom>
              <a:avLst/>
              <a:gdLst/>
              <a:ahLst/>
              <a:cxnLst/>
              <a:rect l="l" t="t" r="r" b="b"/>
              <a:pathLst>
                <a:path w="240" h="430" extrusionOk="0">
                  <a:moveTo>
                    <a:pt x="209" y="1"/>
                  </a:moveTo>
                  <a:cubicBezTo>
                    <a:pt x="203" y="1"/>
                    <a:pt x="197" y="3"/>
                    <a:pt x="191" y="8"/>
                  </a:cubicBezTo>
                  <a:cubicBezTo>
                    <a:pt x="140" y="51"/>
                    <a:pt x="105" y="110"/>
                    <a:pt x="78" y="170"/>
                  </a:cubicBezTo>
                  <a:cubicBezTo>
                    <a:pt x="49" y="232"/>
                    <a:pt x="27" y="297"/>
                    <a:pt x="7" y="362"/>
                  </a:cubicBezTo>
                  <a:cubicBezTo>
                    <a:pt x="0" y="389"/>
                    <a:pt x="17" y="423"/>
                    <a:pt x="44" y="428"/>
                  </a:cubicBezTo>
                  <a:cubicBezTo>
                    <a:pt x="49" y="429"/>
                    <a:pt x="54" y="430"/>
                    <a:pt x="59" y="430"/>
                  </a:cubicBezTo>
                  <a:cubicBezTo>
                    <a:pt x="82" y="430"/>
                    <a:pt x="104" y="415"/>
                    <a:pt x="112" y="392"/>
                  </a:cubicBezTo>
                  <a:cubicBezTo>
                    <a:pt x="128" y="331"/>
                    <a:pt x="149" y="270"/>
                    <a:pt x="172" y="212"/>
                  </a:cubicBezTo>
                  <a:cubicBezTo>
                    <a:pt x="196" y="153"/>
                    <a:pt x="223" y="97"/>
                    <a:pt x="236" y="35"/>
                  </a:cubicBezTo>
                  <a:cubicBezTo>
                    <a:pt x="240" y="15"/>
                    <a:pt x="225"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9" name="Google Shape;6929;p223"/>
            <p:cNvSpPr/>
            <p:nvPr/>
          </p:nvSpPr>
          <p:spPr>
            <a:xfrm>
              <a:off x="5755400" y="1646950"/>
              <a:ext cx="4225" cy="11425"/>
            </a:xfrm>
            <a:custGeom>
              <a:avLst/>
              <a:gdLst/>
              <a:ahLst/>
              <a:cxnLst/>
              <a:rect l="l" t="t" r="r" b="b"/>
              <a:pathLst>
                <a:path w="169" h="457" extrusionOk="0">
                  <a:moveTo>
                    <a:pt x="42" y="1"/>
                  </a:moveTo>
                  <a:cubicBezTo>
                    <a:pt x="21" y="1"/>
                    <a:pt x="0" y="20"/>
                    <a:pt x="1" y="42"/>
                  </a:cubicBezTo>
                  <a:cubicBezTo>
                    <a:pt x="1" y="52"/>
                    <a:pt x="3" y="61"/>
                    <a:pt x="4" y="70"/>
                  </a:cubicBezTo>
                  <a:cubicBezTo>
                    <a:pt x="4" y="72"/>
                    <a:pt x="6" y="85"/>
                    <a:pt x="6" y="85"/>
                  </a:cubicBezTo>
                  <a:cubicBezTo>
                    <a:pt x="6" y="85"/>
                    <a:pt x="6" y="85"/>
                    <a:pt x="6" y="85"/>
                  </a:cubicBezTo>
                  <a:cubicBezTo>
                    <a:pt x="8" y="96"/>
                    <a:pt x="14" y="117"/>
                    <a:pt x="18" y="132"/>
                  </a:cubicBezTo>
                  <a:cubicBezTo>
                    <a:pt x="26" y="159"/>
                    <a:pt x="30" y="188"/>
                    <a:pt x="34" y="214"/>
                  </a:cubicBezTo>
                  <a:cubicBezTo>
                    <a:pt x="33" y="212"/>
                    <a:pt x="33" y="210"/>
                    <a:pt x="33" y="210"/>
                  </a:cubicBezTo>
                  <a:lnTo>
                    <a:pt x="33" y="210"/>
                  </a:lnTo>
                  <a:cubicBezTo>
                    <a:pt x="33" y="210"/>
                    <a:pt x="35" y="223"/>
                    <a:pt x="35" y="225"/>
                  </a:cubicBezTo>
                  <a:cubicBezTo>
                    <a:pt x="36" y="233"/>
                    <a:pt x="36" y="239"/>
                    <a:pt x="36" y="246"/>
                  </a:cubicBezTo>
                  <a:cubicBezTo>
                    <a:pt x="37" y="260"/>
                    <a:pt x="37" y="275"/>
                    <a:pt x="36" y="290"/>
                  </a:cubicBezTo>
                  <a:cubicBezTo>
                    <a:pt x="36" y="305"/>
                    <a:pt x="35" y="320"/>
                    <a:pt x="34" y="333"/>
                  </a:cubicBezTo>
                  <a:cubicBezTo>
                    <a:pt x="34" y="337"/>
                    <a:pt x="32" y="342"/>
                    <a:pt x="32" y="347"/>
                  </a:cubicBezTo>
                  <a:cubicBezTo>
                    <a:pt x="33" y="344"/>
                    <a:pt x="33" y="342"/>
                    <a:pt x="33" y="342"/>
                  </a:cubicBezTo>
                  <a:lnTo>
                    <a:pt x="33" y="342"/>
                  </a:lnTo>
                  <a:cubicBezTo>
                    <a:pt x="33" y="342"/>
                    <a:pt x="33" y="344"/>
                    <a:pt x="32" y="348"/>
                  </a:cubicBezTo>
                  <a:cubicBezTo>
                    <a:pt x="31" y="357"/>
                    <a:pt x="30" y="364"/>
                    <a:pt x="29" y="373"/>
                  </a:cubicBezTo>
                  <a:cubicBezTo>
                    <a:pt x="21" y="407"/>
                    <a:pt x="37" y="446"/>
                    <a:pt x="75" y="454"/>
                  </a:cubicBezTo>
                  <a:cubicBezTo>
                    <a:pt x="80" y="456"/>
                    <a:pt x="86" y="457"/>
                    <a:pt x="92" y="457"/>
                  </a:cubicBezTo>
                  <a:cubicBezTo>
                    <a:pt x="118" y="457"/>
                    <a:pt x="149" y="440"/>
                    <a:pt x="154" y="409"/>
                  </a:cubicBezTo>
                  <a:cubicBezTo>
                    <a:pt x="167" y="335"/>
                    <a:pt x="168" y="264"/>
                    <a:pt x="157" y="189"/>
                  </a:cubicBezTo>
                  <a:cubicBezTo>
                    <a:pt x="152" y="157"/>
                    <a:pt x="141" y="127"/>
                    <a:pt x="129" y="96"/>
                  </a:cubicBezTo>
                  <a:cubicBezTo>
                    <a:pt x="121" y="76"/>
                    <a:pt x="113" y="59"/>
                    <a:pt x="98" y="40"/>
                  </a:cubicBezTo>
                  <a:cubicBezTo>
                    <a:pt x="87" y="28"/>
                    <a:pt x="76" y="18"/>
                    <a:pt x="61" y="7"/>
                  </a:cubicBezTo>
                  <a:cubicBezTo>
                    <a:pt x="56" y="3"/>
                    <a:pt x="49" y="1"/>
                    <a:pt x="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0" name="Google Shape;6930;p223"/>
            <p:cNvSpPr/>
            <p:nvPr/>
          </p:nvSpPr>
          <p:spPr>
            <a:xfrm>
              <a:off x="5780950" y="1648700"/>
              <a:ext cx="3925" cy="9525"/>
            </a:xfrm>
            <a:custGeom>
              <a:avLst/>
              <a:gdLst/>
              <a:ahLst/>
              <a:cxnLst/>
              <a:rect l="l" t="t" r="r" b="b"/>
              <a:pathLst>
                <a:path w="157" h="381" extrusionOk="0">
                  <a:moveTo>
                    <a:pt x="117" y="0"/>
                  </a:moveTo>
                  <a:cubicBezTo>
                    <a:pt x="107" y="0"/>
                    <a:pt x="98" y="5"/>
                    <a:pt x="95" y="16"/>
                  </a:cubicBezTo>
                  <a:cubicBezTo>
                    <a:pt x="88" y="41"/>
                    <a:pt x="85" y="66"/>
                    <a:pt x="78" y="91"/>
                  </a:cubicBezTo>
                  <a:cubicBezTo>
                    <a:pt x="70" y="115"/>
                    <a:pt x="63" y="138"/>
                    <a:pt x="57" y="162"/>
                  </a:cubicBezTo>
                  <a:cubicBezTo>
                    <a:pt x="44" y="210"/>
                    <a:pt x="28" y="260"/>
                    <a:pt x="11" y="307"/>
                  </a:cubicBezTo>
                  <a:cubicBezTo>
                    <a:pt x="1" y="335"/>
                    <a:pt x="22" y="371"/>
                    <a:pt x="52" y="379"/>
                  </a:cubicBezTo>
                  <a:cubicBezTo>
                    <a:pt x="56" y="380"/>
                    <a:pt x="61" y="380"/>
                    <a:pt x="65" y="380"/>
                  </a:cubicBezTo>
                  <a:cubicBezTo>
                    <a:pt x="92" y="380"/>
                    <a:pt x="116" y="364"/>
                    <a:pt x="124" y="338"/>
                  </a:cubicBezTo>
                  <a:cubicBezTo>
                    <a:pt x="140" y="285"/>
                    <a:pt x="150" y="230"/>
                    <a:pt x="154" y="174"/>
                  </a:cubicBezTo>
                  <a:cubicBezTo>
                    <a:pt x="156" y="162"/>
                    <a:pt x="157" y="148"/>
                    <a:pt x="156" y="136"/>
                  </a:cubicBezTo>
                  <a:cubicBezTo>
                    <a:pt x="156" y="123"/>
                    <a:pt x="152" y="111"/>
                    <a:pt x="151" y="97"/>
                  </a:cubicBezTo>
                  <a:cubicBezTo>
                    <a:pt x="149" y="71"/>
                    <a:pt x="146" y="42"/>
                    <a:pt x="139" y="16"/>
                  </a:cubicBezTo>
                  <a:cubicBezTo>
                    <a:pt x="136" y="5"/>
                    <a:pt x="126" y="0"/>
                    <a:pt x="11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1" name="Google Shape;6931;p223"/>
            <p:cNvSpPr/>
            <p:nvPr/>
          </p:nvSpPr>
          <p:spPr>
            <a:xfrm>
              <a:off x="5676100" y="1694425"/>
              <a:ext cx="3200" cy="13825"/>
            </a:xfrm>
            <a:custGeom>
              <a:avLst/>
              <a:gdLst/>
              <a:ahLst/>
              <a:cxnLst/>
              <a:rect l="l" t="t" r="r" b="b"/>
              <a:pathLst>
                <a:path w="128" h="553" extrusionOk="0">
                  <a:moveTo>
                    <a:pt x="64" y="1"/>
                  </a:moveTo>
                  <a:cubicBezTo>
                    <a:pt x="49" y="1"/>
                    <a:pt x="34" y="7"/>
                    <a:pt x="29" y="21"/>
                  </a:cubicBezTo>
                  <a:cubicBezTo>
                    <a:pt x="20" y="41"/>
                    <a:pt x="7" y="62"/>
                    <a:pt x="6" y="86"/>
                  </a:cubicBezTo>
                  <a:cubicBezTo>
                    <a:pt x="5" y="104"/>
                    <a:pt x="4" y="122"/>
                    <a:pt x="3" y="139"/>
                  </a:cubicBezTo>
                  <a:cubicBezTo>
                    <a:pt x="0" y="179"/>
                    <a:pt x="1" y="218"/>
                    <a:pt x="1" y="257"/>
                  </a:cubicBezTo>
                  <a:lnTo>
                    <a:pt x="1" y="491"/>
                  </a:lnTo>
                  <a:cubicBezTo>
                    <a:pt x="1" y="524"/>
                    <a:pt x="30" y="553"/>
                    <a:pt x="63" y="553"/>
                  </a:cubicBezTo>
                  <a:cubicBezTo>
                    <a:pt x="64" y="553"/>
                    <a:pt x="65" y="553"/>
                    <a:pt x="66" y="553"/>
                  </a:cubicBezTo>
                  <a:cubicBezTo>
                    <a:pt x="98" y="553"/>
                    <a:pt x="126" y="526"/>
                    <a:pt x="126" y="492"/>
                  </a:cubicBezTo>
                  <a:lnTo>
                    <a:pt x="126" y="259"/>
                  </a:lnTo>
                  <a:cubicBezTo>
                    <a:pt x="126" y="221"/>
                    <a:pt x="127" y="183"/>
                    <a:pt x="124" y="144"/>
                  </a:cubicBezTo>
                  <a:cubicBezTo>
                    <a:pt x="123" y="124"/>
                    <a:pt x="123" y="106"/>
                    <a:pt x="121" y="86"/>
                  </a:cubicBezTo>
                  <a:cubicBezTo>
                    <a:pt x="118" y="63"/>
                    <a:pt x="108" y="42"/>
                    <a:pt x="98" y="21"/>
                  </a:cubicBezTo>
                  <a:cubicBezTo>
                    <a:pt x="93" y="7"/>
                    <a:pt x="78" y="1"/>
                    <a:pt x="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2" name="Google Shape;6932;p223"/>
            <p:cNvSpPr/>
            <p:nvPr/>
          </p:nvSpPr>
          <p:spPr>
            <a:xfrm>
              <a:off x="5681025" y="1694725"/>
              <a:ext cx="3700" cy="11150"/>
            </a:xfrm>
            <a:custGeom>
              <a:avLst/>
              <a:gdLst/>
              <a:ahLst/>
              <a:cxnLst/>
              <a:rect l="l" t="t" r="r" b="b"/>
              <a:pathLst>
                <a:path w="148" h="446" extrusionOk="0">
                  <a:moveTo>
                    <a:pt x="116" y="1"/>
                  </a:moveTo>
                  <a:cubicBezTo>
                    <a:pt x="106" y="1"/>
                    <a:pt x="96" y="5"/>
                    <a:pt x="89" y="15"/>
                  </a:cubicBezTo>
                  <a:cubicBezTo>
                    <a:pt x="54" y="66"/>
                    <a:pt x="30" y="126"/>
                    <a:pt x="18" y="186"/>
                  </a:cubicBezTo>
                  <a:cubicBezTo>
                    <a:pt x="6" y="250"/>
                    <a:pt x="1" y="315"/>
                    <a:pt x="1" y="381"/>
                  </a:cubicBezTo>
                  <a:cubicBezTo>
                    <a:pt x="1" y="414"/>
                    <a:pt x="30" y="445"/>
                    <a:pt x="62" y="445"/>
                  </a:cubicBezTo>
                  <a:cubicBezTo>
                    <a:pt x="63" y="445"/>
                    <a:pt x="64" y="445"/>
                    <a:pt x="65" y="445"/>
                  </a:cubicBezTo>
                  <a:cubicBezTo>
                    <a:pt x="100" y="444"/>
                    <a:pt x="132" y="418"/>
                    <a:pt x="131" y="381"/>
                  </a:cubicBezTo>
                  <a:cubicBezTo>
                    <a:pt x="130" y="321"/>
                    <a:pt x="132" y="261"/>
                    <a:pt x="139" y="202"/>
                  </a:cubicBezTo>
                  <a:cubicBezTo>
                    <a:pt x="144" y="148"/>
                    <a:pt x="147" y="92"/>
                    <a:pt x="146" y="30"/>
                  </a:cubicBezTo>
                  <a:cubicBezTo>
                    <a:pt x="146" y="11"/>
                    <a:pt x="132"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3" name="Google Shape;6933;p223"/>
            <p:cNvSpPr/>
            <p:nvPr/>
          </p:nvSpPr>
          <p:spPr>
            <a:xfrm>
              <a:off x="5437650" y="1746700"/>
              <a:ext cx="5950" cy="12600"/>
            </a:xfrm>
            <a:custGeom>
              <a:avLst/>
              <a:gdLst/>
              <a:ahLst/>
              <a:cxnLst/>
              <a:rect l="l" t="t" r="r" b="b"/>
              <a:pathLst>
                <a:path w="238" h="504" extrusionOk="0">
                  <a:moveTo>
                    <a:pt x="193" y="0"/>
                  </a:moveTo>
                  <a:cubicBezTo>
                    <a:pt x="182" y="0"/>
                    <a:pt x="171" y="7"/>
                    <a:pt x="167" y="19"/>
                  </a:cubicBezTo>
                  <a:cubicBezTo>
                    <a:pt x="146" y="83"/>
                    <a:pt x="131" y="148"/>
                    <a:pt x="108" y="211"/>
                  </a:cubicBezTo>
                  <a:cubicBezTo>
                    <a:pt x="88" y="269"/>
                    <a:pt x="59" y="329"/>
                    <a:pt x="25" y="387"/>
                  </a:cubicBezTo>
                  <a:cubicBezTo>
                    <a:pt x="1" y="426"/>
                    <a:pt x="20" y="479"/>
                    <a:pt x="62" y="497"/>
                  </a:cubicBezTo>
                  <a:cubicBezTo>
                    <a:pt x="73" y="502"/>
                    <a:pt x="84" y="504"/>
                    <a:pt x="94" y="504"/>
                  </a:cubicBezTo>
                  <a:cubicBezTo>
                    <a:pt x="128" y="504"/>
                    <a:pt x="155" y="480"/>
                    <a:pt x="169" y="447"/>
                  </a:cubicBezTo>
                  <a:cubicBezTo>
                    <a:pt x="196" y="380"/>
                    <a:pt x="215" y="311"/>
                    <a:pt x="223" y="240"/>
                  </a:cubicBezTo>
                  <a:cubicBezTo>
                    <a:pt x="234" y="168"/>
                    <a:pt x="238" y="91"/>
                    <a:pt x="217" y="19"/>
                  </a:cubicBezTo>
                  <a:cubicBezTo>
                    <a:pt x="214" y="7"/>
                    <a:pt x="204" y="0"/>
                    <a:pt x="19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4" name="Google Shape;6934;p223"/>
            <p:cNvSpPr/>
            <p:nvPr/>
          </p:nvSpPr>
          <p:spPr>
            <a:xfrm>
              <a:off x="5451800" y="1750375"/>
              <a:ext cx="4050" cy="8825"/>
            </a:xfrm>
            <a:custGeom>
              <a:avLst/>
              <a:gdLst/>
              <a:ahLst/>
              <a:cxnLst/>
              <a:rect l="l" t="t" r="r" b="b"/>
              <a:pathLst>
                <a:path w="162" h="353" extrusionOk="0">
                  <a:moveTo>
                    <a:pt x="125" y="0"/>
                  </a:moveTo>
                  <a:cubicBezTo>
                    <a:pt x="114" y="0"/>
                    <a:pt x="102" y="7"/>
                    <a:pt x="97" y="22"/>
                  </a:cubicBezTo>
                  <a:cubicBezTo>
                    <a:pt x="66" y="101"/>
                    <a:pt x="41" y="182"/>
                    <a:pt x="8" y="262"/>
                  </a:cubicBezTo>
                  <a:cubicBezTo>
                    <a:pt x="1" y="277"/>
                    <a:pt x="6" y="303"/>
                    <a:pt x="15" y="316"/>
                  </a:cubicBezTo>
                  <a:cubicBezTo>
                    <a:pt x="24" y="331"/>
                    <a:pt x="41" y="346"/>
                    <a:pt x="57" y="350"/>
                  </a:cubicBezTo>
                  <a:cubicBezTo>
                    <a:pt x="64" y="351"/>
                    <a:pt x="71" y="352"/>
                    <a:pt x="78" y="352"/>
                  </a:cubicBezTo>
                  <a:cubicBezTo>
                    <a:pt x="90" y="352"/>
                    <a:pt x="102" y="350"/>
                    <a:pt x="112" y="342"/>
                  </a:cubicBezTo>
                  <a:cubicBezTo>
                    <a:pt x="127" y="332"/>
                    <a:pt x="143" y="317"/>
                    <a:pt x="146" y="299"/>
                  </a:cubicBezTo>
                  <a:cubicBezTo>
                    <a:pt x="152" y="252"/>
                    <a:pt x="158" y="205"/>
                    <a:pt x="159" y="158"/>
                  </a:cubicBezTo>
                  <a:cubicBezTo>
                    <a:pt x="161" y="137"/>
                    <a:pt x="161" y="117"/>
                    <a:pt x="161" y="96"/>
                  </a:cubicBezTo>
                  <a:cubicBezTo>
                    <a:pt x="161" y="74"/>
                    <a:pt x="158" y="53"/>
                    <a:pt x="156" y="30"/>
                  </a:cubicBezTo>
                  <a:cubicBezTo>
                    <a:pt x="154" y="11"/>
                    <a:pt x="140" y="0"/>
                    <a:pt x="12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5" name="Google Shape;6935;p223"/>
            <p:cNvSpPr/>
            <p:nvPr/>
          </p:nvSpPr>
          <p:spPr>
            <a:xfrm>
              <a:off x="5162975" y="1687925"/>
              <a:ext cx="10975" cy="18175"/>
            </a:xfrm>
            <a:custGeom>
              <a:avLst/>
              <a:gdLst/>
              <a:ahLst/>
              <a:cxnLst/>
              <a:rect l="l" t="t" r="r" b="b"/>
              <a:pathLst>
                <a:path w="439" h="727" extrusionOk="0">
                  <a:moveTo>
                    <a:pt x="28" y="0"/>
                  </a:moveTo>
                  <a:cubicBezTo>
                    <a:pt x="12" y="0"/>
                    <a:pt x="0" y="17"/>
                    <a:pt x="9" y="34"/>
                  </a:cubicBezTo>
                  <a:cubicBezTo>
                    <a:pt x="62" y="142"/>
                    <a:pt x="127" y="244"/>
                    <a:pt x="180" y="353"/>
                  </a:cubicBezTo>
                  <a:cubicBezTo>
                    <a:pt x="233" y="467"/>
                    <a:pt x="278" y="586"/>
                    <a:pt x="331" y="700"/>
                  </a:cubicBezTo>
                  <a:cubicBezTo>
                    <a:pt x="339" y="717"/>
                    <a:pt x="358" y="726"/>
                    <a:pt x="378" y="726"/>
                  </a:cubicBezTo>
                  <a:cubicBezTo>
                    <a:pt x="388" y="726"/>
                    <a:pt x="398" y="724"/>
                    <a:pt x="406" y="719"/>
                  </a:cubicBezTo>
                  <a:cubicBezTo>
                    <a:pt x="433" y="702"/>
                    <a:pt x="438" y="670"/>
                    <a:pt x="426" y="643"/>
                  </a:cubicBezTo>
                  <a:cubicBezTo>
                    <a:pt x="371" y="526"/>
                    <a:pt x="324" y="405"/>
                    <a:pt x="269" y="289"/>
                  </a:cubicBezTo>
                  <a:cubicBezTo>
                    <a:pt x="217" y="181"/>
                    <a:pt x="151" y="58"/>
                    <a:pt x="39" y="3"/>
                  </a:cubicBezTo>
                  <a:cubicBezTo>
                    <a:pt x="36"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6" name="Google Shape;6936;p223"/>
            <p:cNvSpPr/>
            <p:nvPr/>
          </p:nvSpPr>
          <p:spPr>
            <a:xfrm>
              <a:off x="5170075" y="1691750"/>
              <a:ext cx="4125" cy="10400"/>
            </a:xfrm>
            <a:custGeom>
              <a:avLst/>
              <a:gdLst/>
              <a:ahLst/>
              <a:cxnLst/>
              <a:rect l="l" t="t" r="r" b="b"/>
              <a:pathLst>
                <a:path w="165" h="416" extrusionOk="0">
                  <a:moveTo>
                    <a:pt x="142" y="0"/>
                  </a:moveTo>
                  <a:cubicBezTo>
                    <a:pt x="141" y="0"/>
                    <a:pt x="140" y="0"/>
                    <a:pt x="139" y="1"/>
                  </a:cubicBezTo>
                  <a:cubicBezTo>
                    <a:pt x="108" y="11"/>
                    <a:pt x="80" y="40"/>
                    <a:pt x="61" y="64"/>
                  </a:cubicBezTo>
                  <a:cubicBezTo>
                    <a:pt x="51" y="76"/>
                    <a:pt x="40" y="90"/>
                    <a:pt x="32" y="103"/>
                  </a:cubicBezTo>
                  <a:cubicBezTo>
                    <a:pt x="23" y="121"/>
                    <a:pt x="20" y="141"/>
                    <a:pt x="16" y="158"/>
                  </a:cubicBezTo>
                  <a:cubicBezTo>
                    <a:pt x="0" y="239"/>
                    <a:pt x="20" y="317"/>
                    <a:pt x="52" y="392"/>
                  </a:cubicBezTo>
                  <a:cubicBezTo>
                    <a:pt x="58" y="408"/>
                    <a:pt x="77" y="416"/>
                    <a:pt x="95" y="416"/>
                  </a:cubicBezTo>
                  <a:cubicBezTo>
                    <a:pt x="101" y="416"/>
                    <a:pt x="108" y="415"/>
                    <a:pt x="113" y="413"/>
                  </a:cubicBezTo>
                  <a:cubicBezTo>
                    <a:pt x="133" y="404"/>
                    <a:pt x="150" y="378"/>
                    <a:pt x="142" y="354"/>
                  </a:cubicBezTo>
                  <a:cubicBezTo>
                    <a:pt x="116" y="293"/>
                    <a:pt x="104" y="239"/>
                    <a:pt x="111" y="174"/>
                  </a:cubicBezTo>
                  <a:cubicBezTo>
                    <a:pt x="111" y="173"/>
                    <a:pt x="112" y="168"/>
                    <a:pt x="112" y="167"/>
                  </a:cubicBezTo>
                  <a:lnTo>
                    <a:pt x="112" y="167"/>
                  </a:lnTo>
                  <a:cubicBezTo>
                    <a:pt x="112" y="165"/>
                    <a:pt x="112" y="162"/>
                    <a:pt x="112" y="160"/>
                  </a:cubicBezTo>
                  <a:cubicBezTo>
                    <a:pt x="113" y="153"/>
                    <a:pt x="116" y="147"/>
                    <a:pt x="117" y="139"/>
                  </a:cubicBezTo>
                  <a:cubicBezTo>
                    <a:pt x="121" y="122"/>
                    <a:pt x="119" y="116"/>
                    <a:pt x="124" y="98"/>
                  </a:cubicBezTo>
                  <a:cubicBezTo>
                    <a:pt x="134" y="71"/>
                    <a:pt x="150" y="49"/>
                    <a:pt x="160" y="23"/>
                  </a:cubicBezTo>
                  <a:cubicBezTo>
                    <a:pt x="165" y="11"/>
                    <a:pt x="153" y="0"/>
                    <a:pt x="1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7" name="Google Shape;6937;p223"/>
            <p:cNvSpPr/>
            <p:nvPr/>
          </p:nvSpPr>
          <p:spPr>
            <a:xfrm>
              <a:off x="5635875" y="1523450"/>
              <a:ext cx="3975" cy="7575"/>
            </a:xfrm>
            <a:custGeom>
              <a:avLst/>
              <a:gdLst/>
              <a:ahLst/>
              <a:cxnLst/>
              <a:rect l="l" t="t" r="r" b="b"/>
              <a:pathLst>
                <a:path w="159" h="303" extrusionOk="0">
                  <a:moveTo>
                    <a:pt x="21" y="0"/>
                  </a:moveTo>
                  <a:cubicBezTo>
                    <a:pt x="11" y="0"/>
                    <a:pt x="0" y="10"/>
                    <a:pt x="3" y="22"/>
                  </a:cubicBezTo>
                  <a:cubicBezTo>
                    <a:pt x="20" y="112"/>
                    <a:pt x="51" y="199"/>
                    <a:pt x="87" y="285"/>
                  </a:cubicBezTo>
                  <a:cubicBezTo>
                    <a:pt x="93" y="297"/>
                    <a:pt x="106" y="303"/>
                    <a:pt x="119" y="303"/>
                  </a:cubicBezTo>
                  <a:cubicBezTo>
                    <a:pt x="126" y="303"/>
                    <a:pt x="132" y="301"/>
                    <a:pt x="137" y="299"/>
                  </a:cubicBezTo>
                  <a:cubicBezTo>
                    <a:pt x="154" y="288"/>
                    <a:pt x="159" y="266"/>
                    <a:pt x="150" y="249"/>
                  </a:cubicBezTo>
                  <a:cubicBezTo>
                    <a:pt x="108" y="172"/>
                    <a:pt x="72" y="90"/>
                    <a:pt x="34" y="9"/>
                  </a:cubicBezTo>
                  <a:cubicBezTo>
                    <a:pt x="31" y="3"/>
                    <a:pt x="26" y="0"/>
                    <a:pt x="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8" name="Google Shape;6938;p223"/>
            <p:cNvSpPr/>
            <p:nvPr/>
          </p:nvSpPr>
          <p:spPr>
            <a:xfrm>
              <a:off x="5644950" y="1518400"/>
              <a:ext cx="5775" cy="14125"/>
            </a:xfrm>
            <a:custGeom>
              <a:avLst/>
              <a:gdLst/>
              <a:ahLst/>
              <a:cxnLst/>
              <a:rect l="l" t="t" r="r" b="b"/>
              <a:pathLst>
                <a:path w="231" h="565" extrusionOk="0">
                  <a:moveTo>
                    <a:pt x="202" y="0"/>
                  </a:moveTo>
                  <a:cubicBezTo>
                    <a:pt x="200" y="0"/>
                    <a:pt x="197" y="1"/>
                    <a:pt x="195" y="2"/>
                  </a:cubicBezTo>
                  <a:cubicBezTo>
                    <a:pt x="103" y="41"/>
                    <a:pt x="41" y="127"/>
                    <a:pt x="21" y="222"/>
                  </a:cubicBezTo>
                  <a:cubicBezTo>
                    <a:pt x="1" y="327"/>
                    <a:pt x="20" y="434"/>
                    <a:pt x="59" y="531"/>
                  </a:cubicBezTo>
                  <a:cubicBezTo>
                    <a:pt x="67" y="550"/>
                    <a:pt x="83" y="565"/>
                    <a:pt x="104" y="565"/>
                  </a:cubicBezTo>
                  <a:cubicBezTo>
                    <a:pt x="107" y="565"/>
                    <a:pt x="112" y="564"/>
                    <a:pt x="116" y="563"/>
                  </a:cubicBezTo>
                  <a:cubicBezTo>
                    <a:pt x="140" y="558"/>
                    <a:pt x="160" y="531"/>
                    <a:pt x="149" y="507"/>
                  </a:cubicBezTo>
                  <a:cubicBezTo>
                    <a:pt x="118" y="426"/>
                    <a:pt x="97" y="335"/>
                    <a:pt x="115" y="247"/>
                  </a:cubicBezTo>
                  <a:cubicBezTo>
                    <a:pt x="133" y="168"/>
                    <a:pt x="176" y="97"/>
                    <a:pt x="221" y="29"/>
                  </a:cubicBezTo>
                  <a:cubicBezTo>
                    <a:pt x="231" y="14"/>
                    <a:pt x="217" y="0"/>
                    <a:pt x="2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9" name="Google Shape;6939;p223"/>
            <p:cNvSpPr/>
            <p:nvPr/>
          </p:nvSpPr>
          <p:spPr>
            <a:xfrm>
              <a:off x="5317225" y="1598275"/>
              <a:ext cx="3550" cy="23550"/>
            </a:xfrm>
            <a:custGeom>
              <a:avLst/>
              <a:gdLst/>
              <a:ahLst/>
              <a:cxnLst/>
              <a:rect l="l" t="t" r="r" b="b"/>
              <a:pathLst>
                <a:path w="142" h="942" extrusionOk="0">
                  <a:moveTo>
                    <a:pt x="71" y="1"/>
                  </a:moveTo>
                  <a:cubicBezTo>
                    <a:pt x="61" y="1"/>
                    <a:pt x="51" y="7"/>
                    <a:pt x="47" y="18"/>
                  </a:cubicBezTo>
                  <a:cubicBezTo>
                    <a:pt x="27" y="86"/>
                    <a:pt x="26" y="158"/>
                    <a:pt x="16" y="228"/>
                  </a:cubicBezTo>
                  <a:cubicBezTo>
                    <a:pt x="7" y="299"/>
                    <a:pt x="6" y="371"/>
                    <a:pt x="5" y="441"/>
                  </a:cubicBezTo>
                  <a:cubicBezTo>
                    <a:pt x="0" y="586"/>
                    <a:pt x="2" y="731"/>
                    <a:pt x="1" y="874"/>
                  </a:cubicBezTo>
                  <a:cubicBezTo>
                    <a:pt x="1" y="919"/>
                    <a:pt x="35" y="942"/>
                    <a:pt x="70" y="942"/>
                  </a:cubicBezTo>
                  <a:cubicBezTo>
                    <a:pt x="105" y="942"/>
                    <a:pt x="140" y="919"/>
                    <a:pt x="140" y="874"/>
                  </a:cubicBezTo>
                  <a:cubicBezTo>
                    <a:pt x="139" y="730"/>
                    <a:pt x="141" y="584"/>
                    <a:pt x="136" y="441"/>
                  </a:cubicBezTo>
                  <a:cubicBezTo>
                    <a:pt x="134" y="371"/>
                    <a:pt x="133" y="299"/>
                    <a:pt x="125" y="228"/>
                  </a:cubicBezTo>
                  <a:cubicBezTo>
                    <a:pt x="116" y="158"/>
                    <a:pt x="114" y="86"/>
                    <a:pt x="94" y="18"/>
                  </a:cubicBezTo>
                  <a:cubicBezTo>
                    <a:pt x="91" y="7"/>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0" name="Google Shape;6940;p223"/>
            <p:cNvSpPr/>
            <p:nvPr/>
          </p:nvSpPr>
          <p:spPr>
            <a:xfrm>
              <a:off x="5328750" y="1597075"/>
              <a:ext cx="3000" cy="15625"/>
            </a:xfrm>
            <a:custGeom>
              <a:avLst/>
              <a:gdLst/>
              <a:ahLst/>
              <a:cxnLst/>
              <a:rect l="l" t="t" r="r" b="b"/>
              <a:pathLst>
                <a:path w="120" h="625" extrusionOk="0">
                  <a:moveTo>
                    <a:pt x="59" y="1"/>
                  </a:moveTo>
                  <a:cubicBezTo>
                    <a:pt x="50" y="1"/>
                    <a:pt x="41" y="6"/>
                    <a:pt x="38" y="16"/>
                  </a:cubicBezTo>
                  <a:cubicBezTo>
                    <a:pt x="13" y="106"/>
                    <a:pt x="0" y="199"/>
                    <a:pt x="1" y="292"/>
                  </a:cubicBezTo>
                  <a:lnTo>
                    <a:pt x="5" y="573"/>
                  </a:lnTo>
                  <a:cubicBezTo>
                    <a:pt x="5" y="607"/>
                    <a:pt x="33" y="625"/>
                    <a:pt x="60" y="625"/>
                  </a:cubicBezTo>
                  <a:cubicBezTo>
                    <a:pt x="87" y="625"/>
                    <a:pt x="114" y="607"/>
                    <a:pt x="114" y="573"/>
                  </a:cubicBezTo>
                  <a:lnTo>
                    <a:pt x="117" y="292"/>
                  </a:lnTo>
                  <a:cubicBezTo>
                    <a:pt x="119" y="199"/>
                    <a:pt x="106" y="106"/>
                    <a:pt x="80" y="16"/>
                  </a:cubicBezTo>
                  <a:cubicBezTo>
                    <a:pt x="77" y="6"/>
                    <a:pt x="68" y="1"/>
                    <a:pt x="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1" name="Google Shape;6941;p223"/>
            <p:cNvSpPr/>
            <p:nvPr/>
          </p:nvSpPr>
          <p:spPr>
            <a:xfrm>
              <a:off x="5887350" y="1584925"/>
              <a:ext cx="6000" cy="15650"/>
            </a:xfrm>
            <a:custGeom>
              <a:avLst/>
              <a:gdLst/>
              <a:ahLst/>
              <a:cxnLst/>
              <a:rect l="l" t="t" r="r" b="b"/>
              <a:pathLst>
                <a:path w="240" h="626" extrusionOk="0">
                  <a:moveTo>
                    <a:pt x="210" y="0"/>
                  </a:moveTo>
                  <a:cubicBezTo>
                    <a:pt x="201" y="0"/>
                    <a:pt x="192" y="5"/>
                    <a:pt x="188" y="17"/>
                  </a:cubicBezTo>
                  <a:cubicBezTo>
                    <a:pt x="177" y="64"/>
                    <a:pt x="168" y="110"/>
                    <a:pt x="154" y="154"/>
                  </a:cubicBezTo>
                  <a:cubicBezTo>
                    <a:pt x="145" y="177"/>
                    <a:pt x="136" y="198"/>
                    <a:pt x="128" y="220"/>
                  </a:cubicBezTo>
                  <a:cubicBezTo>
                    <a:pt x="120" y="244"/>
                    <a:pt x="114" y="265"/>
                    <a:pt x="106" y="289"/>
                  </a:cubicBezTo>
                  <a:cubicBezTo>
                    <a:pt x="76" y="379"/>
                    <a:pt x="46" y="469"/>
                    <a:pt x="11" y="559"/>
                  </a:cubicBezTo>
                  <a:cubicBezTo>
                    <a:pt x="1" y="586"/>
                    <a:pt x="22" y="617"/>
                    <a:pt x="48" y="623"/>
                  </a:cubicBezTo>
                  <a:cubicBezTo>
                    <a:pt x="53" y="625"/>
                    <a:pt x="59" y="626"/>
                    <a:pt x="64" y="626"/>
                  </a:cubicBezTo>
                  <a:cubicBezTo>
                    <a:pt x="85" y="626"/>
                    <a:pt x="103" y="609"/>
                    <a:pt x="112" y="588"/>
                  </a:cubicBezTo>
                  <a:cubicBezTo>
                    <a:pt x="146" y="499"/>
                    <a:pt x="185" y="407"/>
                    <a:pt x="208" y="313"/>
                  </a:cubicBezTo>
                  <a:cubicBezTo>
                    <a:pt x="213" y="290"/>
                    <a:pt x="217" y="266"/>
                    <a:pt x="223" y="243"/>
                  </a:cubicBezTo>
                  <a:cubicBezTo>
                    <a:pt x="228" y="218"/>
                    <a:pt x="226" y="194"/>
                    <a:pt x="229" y="169"/>
                  </a:cubicBezTo>
                  <a:cubicBezTo>
                    <a:pt x="235" y="121"/>
                    <a:pt x="240" y="72"/>
                    <a:pt x="236" y="24"/>
                  </a:cubicBezTo>
                  <a:cubicBezTo>
                    <a:pt x="234" y="9"/>
                    <a:pt x="222"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2" name="Google Shape;6942;p223"/>
            <p:cNvSpPr/>
            <p:nvPr/>
          </p:nvSpPr>
          <p:spPr>
            <a:xfrm>
              <a:off x="5899100" y="1586300"/>
              <a:ext cx="3650" cy="11575"/>
            </a:xfrm>
            <a:custGeom>
              <a:avLst/>
              <a:gdLst/>
              <a:ahLst/>
              <a:cxnLst/>
              <a:rect l="l" t="t" r="r" b="b"/>
              <a:pathLst>
                <a:path w="146" h="463" extrusionOk="0">
                  <a:moveTo>
                    <a:pt x="37" y="0"/>
                  </a:moveTo>
                  <a:cubicBezTo>
                    <a:pt x="30" y="0"/>
                    <a:pt x="24" y="4"/>
                    <a:pt x="22" y="14"/>
                  </a:cubicBezTo>
                  <a:cubicBezTo>
                    <a:pt x="15" y="47"/>
                    <a:pt x="11" y="80"/>
                    <a:pt x="7" y="116"/>
                  </a:cubicBezTo>
                  <a:cubicBezTo>
                    <a:pt x="5" y="150"/>
                    <a:pt x="0" y="186"/>
                    <a:pt x="2" y="222"/>
                  </a:cubicBezTo>
                  <a:cubicBezTo>
                    <a:pt x="10" y="292"/>
                    <a:pt x="25" y="363"/>
                    <a:pt x="46" y="431"/>
                  </a:cubicBezTo>
                  <a:cubicBezTo>
                    <a:pt x="53" y="453"/>
                    <a:pt x="71" y="462"/>
                    <a:pt x="89" y="462"/>
                  </a:cubicBezTo>
                  <a:cubicBezTo>
                    <a:pt x="117" y="462"/>
                    <a:pt x="145" y="440"/>
                    <a:pt x="134" y="406"/>
                  </a:cubicBezTo>
                  <a:cubicBezTo>
                    <a:pt x="112" y="344"/>
                    <a:pt x="95" y="280"/>
                    <a:pt x="86" y="215"/>
                  </a:cubicBezTo>
                  <a:cubicBezTo>
                    <a:pt x="81" y="184"/>
                    <a:pt x="74" y="153"/>
                    <a:pt x="68" y="122"/>
                  </a:cubicBezTo>
                  <a:cubicBezTo>
                    <a:pt x="62" y="88"/>
                    <a:pt x="62" y="53"/>
                    <a:pt x="58" y="19"/>
                  </a:cubicBezTo>
                  <a:cubicBezTo>
                    <a:pt x="57" y="8"/>
                    <a:pt x="47" y="0"/>
                    <a:pt x="3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943" name="Google Shape;6943;p223"/>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matchingName="Title only 13">
  <p:cSld name="CUSTOM_29">
    <p:bg>
      <p:bgPr>
        <a:solidFill>
          <a:schemeClr val="dk2"/>
        </a:solidFill>
        <a:effectLst/>
      </p:bgPr>
    </p:bg>
    <p:spTree>
      <p:nvGrpSpPr>
        <p:cNvPr id="1" name="Shape 6944"/>
        <p:cNvGrpSpPr/>
        <p:nvPr/>
      </p:nvGrpSpPr>
      <p:grpSpPr>
        <a:xfrm>
          <a:off x="0" y="0"/>
          <a:ext cx="0" cy="0"/>
          <a:chOff x="0" y="0"/>
          <a:chExt cx="0" cy="0"/>
        </a:xfrm>
      </p:grpSpPr>
      <p:sp>
        <p:nvSpPr>
          <p:cNvPr id="6945" name="Google Shape;6945;p224"/>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6946" name="Google Shape;6946;p224"/>
          <p:cNvGrpSpPr/>
          <p:nvPr/>
        </p:nvGrpSpPr>
        <p:grpSpPr>
          <a:xfrm flipH="1">
            <a:off x="187900" y="866913"/>
            <a:ext cx="1235225" cy="283075"/>
            <a:chOff x="3763450" y="967075"/>
            <a:chExt cx="1235225" cy="283075"/>
          </a:xfrm>
        </p:grpSpPr>
        <p:sp>
          <p:nvSpPr>
            <p:cNvPr id="6947" name="Google Shape;6947;p224"/>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8" name="Google Shape;6948;p224"/>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9" name="Google Shape;6949;p224"/>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0" name="Google Shape;6950;p224"/>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951" name="Google Shape;6951;p224"/>
          <p:cNvGrpSpPr/>
          <p:nvPr/>
        </p:nvGrpSpPr>
        <p:grpSpPr>
          <a:xfrm>
            <a:off x="2004775" y="157325"/>
            <a:ext cx="1235225" cy="283075"/>
            <a:chOff x="3763450" y="967075"/>
            <a:chExt cx="1235225" cy="283075"/>
          </a:xfrm>
        </p:grpSpPr>
        <p:sp>
          <p:nvSpPr>
            <p:cNvPr id="6952" name="Google Shape;6952;p224"/>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3" name="Google Shape;6953;p224"/>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4" name="Google Shape;6954;p224"/>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5" name="Google Shape;6955;p224"/>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956" name="Google Shape;6956;p224"/>
          <p:cNvGrpSpPr/>
          <p:nvPr/>
        </p:nvGrpSpPr>
        <p:grpSpPr>
          <a:xfrm>
            <a:off x="7908775" y="4666975"/>
            <a:ext cx="1235225" cy="283075"/>
            <a:chOff x="3763450" y="967075"/>
            <a:chExt cx="1235225" cy="283075"/>
          </a:xfrm>
        </p:grpSpPr>
        <p:sp>
          <p:nvSpPr>
            <p:cNvPr id="6957" name="Google Shape;6957;p224"/>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8" name="Google Shape;6958;p224"/>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9" name="Google Shape;6959;p224"/>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0" name="Google Shape;6960;p224"/>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961" name="Google Shape;6961;p224"/>
          <p:cNvGrpSpPr/>
          <p:nvPr/>
        </p:nvGrpSpPr>
        <p:grpSpPr>
          <a:xfrm>
            <a:off x="218925" y="4750525"/>
            <a:ext cx="1235225" cy="283075"/>
            <a:chOff x="3763450" y="967075"/>
            <a:chExt cx="1235225" cy="283075"/>
          </a:xfrm>
        </p:grpSpPr>
        <p:sp>
          <p:nvSpPr>
            <p:cNvPr id="6962" name="Google Shape;6962;p224"/>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3" name="Google Shape;6963;p224"/>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4" name="Google Shape;6964;p224"/>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65" name="Google Shape;6965;p224"/>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966" name="Google Shape;6966;p224"/>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78"/>
        <p:cNvGrpSpPr/>
        <p:nvPr/>
      </p:nvGrpSpPr>
      <p:grpSpPr>
        <a:xfrm>
          <a:off x="0" y="0"/>
          <a:ext cx="0" cy="0"/>
          <a:chOff x="0" y="0"/>
          <a:chExt cx="0" cy="0"/>
        </a:xfrm>
      </p:grpSpPr>
      <p:sp>
        <p:nvSpPr>
          <p:cNvPr id="79" name="Google Shape;79;p77"/>
          <p:cNvSpPr txBox="1">
            <a:spLocks noGrp="1"/>
          </p:cNvSpPr>
          <p:nvPr>
            <p:ph type="title"/>
          </p:nvPr>
        </p:nvSpPr>
        <p:spPr>
          <a:xfrm>
            <a:off x="311700" y="2150850"/>
            <a:ext cx="8520600" cy="841800"/>
          </a:xfrm>
          <a:prstGeom prst="rect">
            <a:avLst/>
          </a:prstGeom>
          <a:noFill/>
          <a:ln>
            <a:noFill/>
          </a:ln>
        </p:spPr>
        <p:txBody>
          <a:bodyPr spcFirstLastPara="1" wrap="square" lIns="91425" tIns="91425" rIns="91425" bIns="91425" anchor="ctr" anchorCtr="0">
            <a:normAutofit/>
          </a:bodyPr>
          <a:lstStyle>
            <a:lvl1pPr lvl="0" algn="ctr" rtl="1">
              <a:lnSpc>
                <a:spcPct val="100000"/>
              </a:lnSpc>
              <a:spcBef>
                <a:spcPts val="0"/>
              </a:spcBef>
              <a:spcAft>
                <a:spcPts val="0"/>
              </a:spcAft>
              <a:buClr>
                <a:srgbClr val="0B2B40"/>
              </a:buClr>
              <a:buSzPts val="3600"/>
              <a:buNone/>
              <a:defRPr sz="3600">
                <a:solidFill>
                  <a:srgbClr val="0B2B40"/>
                </a:solidFill>
              </a:defRPr>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a:endParaRPr/>
          </a:p>
        </p:txBody>
      </p:sp>
      <p:sp>
        <p:nvSpPr>
          <p:cNvPr id="80" name="Google Shape;80;p77"/>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matchingName="Title only 14">
  <p:cSld name="CUSTOM_33">
    <p:bg>
      <p:bgPr>
        <a:solidFill>
          <a:schemeClr val="dk2"/>
        </a:solidFill>
        <a:effectLst/>
      </p:bgPr>
    </p:bg>
    <p:spTree>
      <p:nvGrpSpPr>
        <p:cNvPr id="1" name="Shape 6967"/>
        <p:cNvGrpSpPr/>
        <p:nvPr/>
      </p:nvGrpSpPr>
      <p:grpSpPr>
        <a:xfrm>
          <a:off x="0" y="0"/>
          <a:ext cx="0" cy="0"/>
          <a:chOff x="0" y="0"/>
          <a:chExt cx="0" cy="0"/>
        </a:xfrm>
      </p:grpSpPr>
      <p:grpSp>
        <p:nvGrpSpPr>
          <p:cNvPr id="6968" name="Google Shape;6968;p225"/>
          <p:cNvGrpSpPr/>
          <p:nvPr/>
        </p:nvGrpSpPr>
        <p:grpSpPr>
          <a:xfrm>
            <a:off x="7881075" y="3706843"/>
            <a:ext cx="1486810" cy="1577136"/>
            <a:chOff x="2055825" y="5018400"/>
            <a:chExt cx="202875" cy="215200"/>
          </a:xfrm>
        </p:grpSpPr>
        <p:sp>
          <p:nvSpPr>
            <p:cNvPr id="6969" name="Google Shape;6969;p225"/>
            <p:cNvSpPr/>
            <p:nvPr/>
          </p:nvSpPr>
          <p:spPr>
            <a:xfrm>
              <a:off x="2055825" y="5051950"/>
              <a:ext cx="115200" cy="104950"/>
            </a:xfrm>
            <a:custGeom>
              <a:avLst/>
              <a:gdLst/>
              <a:ahLst/>
              <a:cxnLst/>
              <a:rect l="l" t="t" r="r" b="b"/>
              <a:pathLst>
                <a:path w="4608" h="4198" extrusionOk="0">
                  <a:moveTo>
                    <a:pt x="2303" y="1"/>
                  </a:moveTo>
                  <a:cubicBezTo>
                    <a:pt x="1767" y="1"/>
                    <a:pt x="1230" y="206"/>
                    <a:pt x="820" y="616"/>
                  </a:cubicBezTo>
                  <a:cubicBezTo>
                    <a:pt x="1" y="1435"/>
                    <a:pt x="1" y="2764"/>
                    <a:pt x="820" y="3583"/>
                  </a:cubicBezTo>
                  <a:cubicBezTo>
                    <a:pt x="1230" y="3993"/>
                    <a:pt x="1767" y="4198"/>
                    <a:pt x="2303" y="4198"/>
                  </a:cubicBezTo>
                  <a:cubicBezTo>
                    <a:pt x="2840" y="4198"/>
                    <a:pt x="3377" y="3993"/>
                    <a:pt x="3787" y="3583"/>
                  </a:cubicBezTo>
                  <a:cubicBezTo>
                    <a:pt x="4607" y="2764"/>
                    <a:pt x="4607" y="1435"/>
                    <a:pt x="3787" y="616"/>
                  </a:cubicBezTo>
                  <a:cubicBezTo>
                    <a:pt x="3377" y="206"/>
                    <a:pt x="2840" y="1"/>
                    <a:pt x="23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0" name="Google Shape;6970;p225"/>
            <p:cNvSpPr/>
            <p:nvPr/>
          </p:nvSpPr>
          <p:spPr>
            <a:xfrm>
              <a:off x="2128425" y="5070825"/>
              <a:ext cx="115200" cy="104925"/>
            </a:xfrm>
            <a:custGeom>
              <a:avLst/>
              <a:gdLst/>
              <a:ahLst/>
              <a:cxnLst/>
              <a:rect l="l" t="t" r="r" b="b"/>
              <a:pathLst>
                <a:path w="4608" h="4197" extrusionOk="0">
                  <a:moveTo>
                    <a:pt x="2304" y="0"/>
                  </a:moveTo>
                  <a:cubicBezTo>
                    <a:pt x="1767" y="0"/>
                    <a:pt x="1230" y="205"/>
                    <a:pt x="821" y="615"/>
                  </a:cubicBezTo>
                  <a:cubicBezTo>
                    <a:pt x="1" y="1434"/>
                    <a:pt x="1" y="2762"/>
                    <a:pt x="821" y="3582"/>
                  </a:cubicBezTo>
                  <a:cubicBezTo>
                    <a:pt x="1230" y="3992"/>
                    <a:pt x="1767" y="4197"/>
                    <a:pt x="2304" y="4197"/>
                  </a:cubicBezTo>
                  <a:cubicBezTo>
                    <a:pt x="2841" y="4197"/>
                    <a:pt x="3378" y="3992"/>
                    <a:pt x="3788" y="3582"/>
                  </a:cubicBezTo>
                  <a:cubicBezTo>
                    <a:pt x="4608" y="2762"/>
                    <a:pt x="4608" y="1434"/>
                    <a:pt x="3788" y="615"/>
                  </a:cubicBezTo>
                  <a:cubicBezTo>
                    <a:pt x="3378" y="205"/>
                    <a:pt x="2841" y="0"/>
                    <a:pt x="23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1" name="Google Shape;6971;p225"/>
            <p:cNvSpPr/>
            <p:nvPr/>
          </p:nvSpPr>
          <p:spPr>
            <a:xfrm>
              <a:off x="2107875" y="5018400"/>
              <a:ext cx="85350" cy="79400"/>
            </a:xfrm>
            <a:custGeom>
              <a:avLst/>
              <a:gdLst/>
              <a:ahLst/>
              <a:cxnLst/>
              <a:rect l="l" t="t" r="r" b="b"/>
              <a:pathLst>
                <a:path w="3414" h="3176" extrusionOk="0">
                  <a:moveTo>
                    <a:pt x="1705" y="1"/>
                  </a:moveTo>
                  <a:cubicBezTo>
                    <a:pt x="939" y="1"/>
                    <a:pt x="265" y="556"/>
                    <a:pt x="140" y="1337"/>
                  </a:cubicBezTo>
                  <a:cubicBezTo>
                    <a:pt x="1" y="2202"/>
                    <a:pt x="590" y="3017"/>
                    <a:pt x="1456" y="3155"/>
                  </a:cubicBezTo>
                  <a:cubicBezTo>
                    <a:pt x="1542" y="3169"/>
                    <a:pt x="1626" y="3175"/>
                    <a:pt x="1710" y="3175"/>
                  </a:cubicBezTo>
                  <a:cubicBezTo>
                    <a:pt x="2475" y="3175"/>
                    <a:pt x="3150" y="2620"/>
                    <a:pt x="3274" y="1839"/>
                  </a:cubicBezTo>
                  <a:cubicBezTo>
                    <a:pt x="3414" y="974"/>
                    <a:pt x="2824" y="159"/>
                    <a:pt x="1958" y="21"/>
                  </a:cubicBezTo>
                  <a:cubicBezTo>
                    <a:pt x="1873" y="7"/>
                    <a:pt x="1788" y="1"/>
                    <a:pt x="17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2" name="Google Shape;6972;p225"/>
            <p:cNvSpPr/>
            <p:nvPr/>
          </p:nvSpPr>
          <p:spPr>
            <a:xfrm>
              <a:off x="2079175" y="5084125"/>
              <a:ext cx="128600" cy="149300"/>
            </a:xfrm>
            <a:custGeom>
              <a:avLst/>
              <a:gdLst/>
              <a:ahLst/>
              <a:cxnLst/>
              <a:rect l="l" t="t" r="r" b="b"/>
              <a:pathLst>
                <a:path w="5144" h="5972" extrusionOk="0">
                  <a:moveTo>
                    <a:pt x="0" y="0"/>
                  </a:moveTo>
                  <a:lnTo>
                    <a:pt x="0" y="0"/>
                  </a:lnTo>
                  <a:cubicBezTo>
                    <a:pt x="224" y="506"/>
                    <a:pt x="587" y="928"/>
                    <a:pt x="1055" y="1220"/>
                  </a:cubicBezTo>
                  <a:cubicBezTo>
                    <a:pt x="1444" y="1465"/>
                    <a:pt x="1956" y="1817"/>
                    <a:pt x="2172" y="2115"/>
                  </a:cubicBezTo>
                  <a:lnTo>
                    <a:pt x="2265" y="2245"/>
                  </a:lnTo>
                  <a:cubicBezTo>
                    <a:pt x="2383" y="2393"/>
                    <a:pt x="2437" y="2586"/>
                    <a:pt x="2414" y="2774"/>
                  </a:cubicBezTo>
                  <a:lnTo>
                    <a:pt x="2413" y="2786"/>
                  </a:lnTo>
                  <a:lnTo>
                    <a:pt x="2403" y="2777"/>
                  </a:lnTo>
                  <a:cubicBezTo>
                    <a:pt x="2259" y="2659"/>
                    <a:pt x="2166" y="2575"/>
                    <a:pt x="2065" y="2484"/>
                  </a:cubicBezTo>
                  <a:cubicBezTo>
                    <a:pt x="1890" y="2329"/>
                    <a:pt x="1693" y="2150"/>
                    <a:pt x="1163" y="1726"/>
                  </a:cubicBezTo>
                  <a:lnTo>
                    <a:pt x="1163" y="1726"/>
                  </a:lnTo>
                  <a:cubicBezTo>
                    <a:pt x="1316" y="1919"/>
                    <a:pt x="1924" y="2684"/>
                    <a:pt x="2233" y="3038"/>
                  </a:cubicBezTo>
                  <a:lnTo>
                    <a:pt x="2239" y="3046"/>
                  </a:lnTo>
                  <a:cubicBezTo>
                    <a:pt x="2318" y="3135"/>
                    <a:pt x="2355" y="3254"/>
                    <a:pt x="2341" y="3372"/>
                  </a:cubicBezTo>
                  <a:cubicBezTo>
                    <a:pt x="2267" y="3969"/>
                    <a:pt x="2038" y="5841"/>
                    <a:pt x="2021" y="5972"/>
                  </a:cubicBezTo>
                  <a:lnTo>
                    <a:pt x="3781" y="5972"/>
                  </a:lnTo>
                  <a:lnTo>
                    <a:pt x="3460" y="3329"/>
                  </a:lnTo>
                  <a:cubicBezTo>
                    <a:pt x="3394" y="2780"/>
                    <a:pt x="3657" y="2238"/>
                    <a:pt x="4130" y="1951"/>
                  </a:cubicBezTo>
                  <a:lnTo>
                    <a:pt x="4176" y="1924"/>
                  </a:lnTo>
                  <a:cubicBezTo>
                    <a:pt x="4315" y="1840"/>
                    <a:pt x="4439" y="1736"/>
                    <a:pt x="4545" y="1616"/>
                  </a:cubicBezTo>
                  <a:lnTo>
                    <a:pt x="5144" y="942"/>
                  </a:lnTo>
                  <a:lnTo>
                    <a:pt x="4513" y="1448"/>
                  </a:lnTo>
                  <a:cubicBezTo>
                    <a:pt x="4391" y="1546"/>
                    <a:pt x="4256" y="1624"/>
                    <a:pt x="4113" y="1683"/>
                  </a:cubicBezTo>
                  <a:lnTo>
                    <a:pt x="3847" y="1791"/>
                  </a:lnTo>
                  <a:lnTo>
                    <a:pt x="3867" y="1765"/>
                  </a:lnTo>
                  <a:cubicBezTo>
                    <a:pt x="4155" y="1392"/>
                    <a:pt x="4389" y="981"/>
                    <a:pt x="4563" y="542"/>
                  </a:cubicBezTo>
                  <a:lnTo>
                    <a:pt x="4738" y="100"/>
                  </a:lnTo>
                  <a:lnTo>
                    <a:pt x="3735" y="1396"/>
                  </a:lnTo>
                  <a:lnTo>
                    <a:pt x="3724" y="1389"/>
                  </a:lnTo>
                  <a:cubicBezTo>
                    <a:pt x="3728" y="1382"/>
                    <a:pt x="4078" y="676"/>
                    <a:pt x="3843" y="137"/>
                  </a:cubicBezTo>
                  <a:lnTo>
                    <a:pt x="3843" y="136"/>
                  </a:lnTo>
                  <a:lnTo>
                    <a:pt x="3843" y="133"/>
                  </a:lnTo>
                  <a:lnTo>
                    <a:pt x="3830" y="323"/>
                  </a:lnTo>
                  <a:cubicBezTo>
                    <a:pt x="3809" y="613"/>
                    <a:pt x="3739" y="894"/>
                    <a:pt x="3619" y="1157"/>
                  </a:cubicBezTo>
                  <a:lnTo>
                    <a:pt x="3381" y="1686"/>
                  </a:lnTo>
                  <a:lnTo>
                    <a:pt x="3376" y="1694"/>
                  </a:lnTo>
                  <a:cubicBezTo>
                    <a:pt x="3266" y="1864"/>
                    <a:pt x="3079" y="1967"/>
                    <a:pt x="2875" y="1967"/>
                  </a:cubicBezTo>
                  <a:cubicBezTo>
                    <a:pt x="2669" y="1967"/>
                    <a:pt x="2479" y="1863"/>
                    <a:pt x="2370" y="1686"/>
                  </a:cubicBezTo>
                  <a:lnTo>
                    <a:pt x="1952" y="761"/>
                  </a:lnTo>
                  <a:lnTo>
                    <a:pt x="1908" y="135"/>
                  </a:lnTo>
                  <a:lnTo>
                    <a:pt x="1804" y="758"/>
                  </a:lnTo>
                  <a:lnTo>
                    <a:pt x="2034" y="1411"/>
                  </a:lnTo>
                  <a:lnTo>
                    <a:pt x="2017" y="1397"/>
                  </a:lnTo>
                  <a:cubicBezTo>
                    <a:pt x="1940" y="1332"/>
                    <a:pt x="1869" y="1260"/>
                    <a:pt x="1811" y="1179"/>
                  </a:cubicBezTo>
                  <a:lnTo>
                    <a:pt x="1044" y="142"/>
                  </a:lnTo>
                  <a:lnTo>
                    <a:pt x="1044" y="142"/>
                  </a:lnTo>
                  <a:lnTo>
                    <a:pt x="1617" y="1173"/>
                  </a:lnTo>
                  <a:lnTo>
                    <a:pt x="1617" y="1173"/>
                  </a:lnTo>
                  <a:lnTo>
                    <a:pt x="1602" y="1167"/>
                  </a:lnTo>
                  <a:cubicBezTo>
                    <a:pt x="1115" y="996"/>
                    <a:pt x="671" y="707"/>
                    <a:pt x="317" y="333"/>
                  </a:cubicBezTo>
                  <a:lnTo>
                    <a:pt x="0"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3" name="Google Shape;6973;p225"/>
            <p:cNvSpPr/>
            <p:nvPr/>
          </p:nvSpPr>
          <p:spPr>
            <a:xfrm>
              <a:off x="2078700" y="5083400"/>
              <a:ext cx="130500" cy="150200"/>
            </a:xfrm>
            <a:custGeom>
              <a:avLst/>
              <a:gdLst/>
              <a:ahLst/>
              <a:cxnLst/>
              <a:rect l="l" t="t" r="r" b="b"/>
              <a:pathLst>
                <a:path w="5220" h="6008" extrusionOk="0">
                  <a:moveTo>
                    <a:pt x="42" y="63"/>
                  </a:moveTo>
                  <a:lnTo>
                    <a:pt x="331" y="369"/>
                  </a:lnTo>
                  <a:cubicBezTo>
                    <a:pt x="685" y="743"/>
                    <a:pt x="1131" y="1032"/>
                    <a:pt x="1618" y="1205"/>
                  </a:cubicBezTo>
                  <a:lnTo>
                    <a:pt x="1651" y="1216"/>
                  </a:lnTo>
                  <a:lnTo>
                    <a:pt x="1633" y="1186"/>
                  </a:lnTo>
                  <a:lnTo>
                    <a:pt x="1117" y="257"/>
                  </a:lnTo>
                  <a:lnTo>
                    <a:pt x="1117" y="257"/>
                  </a:lnTo>
                  <a:lnTo>
                    <a:pt x="1826" y="1215"/>
                  </a:lnTo>
                  <a:cubicBezTo>
                    <a:pt x="1885" y="1295"/>
                    <a:pt x="1955" y="1370"/>
                    <a:pt x="2033" y="1433"/>
                  </a:cubicBezTo>
                  <a:lnTo>
                    <a:pt x="2069" y="1463"/>
                  </a:lnTo>
                  <a:lnTo>
                    <a:pt x="2053" y="1420"/>
                  </a:lnTo>
                  <a:lnTo>
                    <a:pt x="1831" y="789"/>
                  </a:lnTo>
                  <a:lnTo>
                    <a:pt x="1925" y="221"/>
                  </a:lnTo>
                  <a:lnTo>
                    <a:pt x="1966" y="791"/>
                  </a:lnTo>
                  <a:lnTo>
                    <a:pt x="1966" y="793"/>
                  </a:lnTo>
                  <a:lnTo>
                    <a:pt x="1967" y="796"/>
                  </a:lnTo>
                  <a:lnTo>
                    <a:pt x="2384" y="1720"/>
                  </a:lnTo>
                  <a:lnTo>
                    <a:pt x="2384" y="1722"/>
                  </a:lnTo>
                  <a:lnTo>
                    <a:pt x="2384" y="1723"/>
                  </a:lnTo>
                  <a:cubicBezTo>
                    <a:pt x="2495" y="1900"/>
                    <a:pt x="2687" y="2006"/>
                    <a:pt x="2895" y="2006"/>
                  </a:cubicBezTo>
                  <a:cubicBezTo>
                    <a:pt x="3100" y="2006"/>
                    <a:pt x="3290" y="1904"/>
                    <a:pt x="3402" y="1730"/>
                  </a:cubicBezTo>
                  <a:lnTo>
                    <a:pt x="3407" y="1723"/>
                  </a:lnTo>
                  <a:lnTo>
                    <a:pt x="3407" y="1722"/>
                  </a:lnTo>
                  <a:lnTo>
                    <a:pt x="3407" y="1720"/>
                  </a:lnTo>
                  <a:lnTo>
                    <a:pt x="3645" y="1192"/>
                  </a:lnTo>
                  <a:cubicBezTo>
                    <a:pt x="3764" y="928"/>
                    <a:pt x="3835" y="647"/>
                    <a:pt x="3856" y="357"/>
                  </a:cubicBezTo>
                  <a:lnTo>
                    <a:pt x="3867" y="196"/>
                  </a:lnTo>
                  <a:cubicBezTo>
                    <a:pt x="3978" y="469"/>
                    <a:pt x="3939" y="781"/>
                    <a:pt x="3887" y="998"/>
                  </a:cubicBezTo>
                  <a:cubicBezTo>
                    <a:pt x="3828" y="1241"/>
                    <a:pt x="3739" y="1417"/>
                    <a:pt x="3738" y="1420"/>
                  </a:cubicBezTo>
                  <a:lnTo>
                    <a:pt x="3760" y="1433"/>
                  </a:lnTo>
                  <a:lnTo>
                    <a:pt x="4734" y="173"/>
                  </a:lnTo>
                  <a:lnTo>
                    <a:pt x="4576" y="574"/>
                  </a:lnTo>
                  <a:cubicBezTo>
                    <a:pt x="4403" y="1011"/>
                    <a:pt x="4169" y="1422"/>
                    <a:pt x="3882" y="1795"/>
                  </a:cubicBezTo>
                  <a:lnTo>
                    <a:pt x="3877" y="1801"/>
                  </a:lnTo>
                  <a:lnTo>
                    <a:pt x="3847" y="1838"/>
                  </a:lnTo>
                  <a:lnTo>
                    <a:pt x="3891" y="1821"/>
                  </a:lnTo>
                  <a:lnTo>
                    <a:pt x="4134" y="1721"/>
                  </a:lnTo>
                  <a:cubicBezTo>
                    <a:pt x="4278" y="1663"/>
                    <a:pt x="4414" y="1583"/>
                    <a:pt x="4535" y="1485"/>
                  </a:cubicBezTo>
                  <a:lnTo>
                    <a:pt x="5107" y="1027"/>
                  </a:lnTo>
                  <a:lnTo>
                    <a:pt x="5107" y="1027"/>
                  </a:lnTo>
                  <a:lnTo>
                    <a:pt x="4559" y="1646"/>
                  </a:lnTo>
                  <a:cubicBezTo>
                    <a:pt x="4453" y="1766"/>
                    <a:pt x="4330" y="1869"/>
                    <a:pt x="4191" y="1952"/>
                  </a:cubicBezTo>
                  <a:lnTo>
                    <a:pt x="4145" y="1980"/>
                  </a:lnTo>
                  <a:cubicBezTo>
                    <a:pt x="3670" y="2268"/>
                    <a:pt x="3405" y="2812"/>
                    <a:pt x="3472" y="3364"/>
                  </a:cubicBezTo>
                  <a:lnTo>
                    <a:pt x="3791" y="5999"/>
                  </a:lnTo>
                  <a:lnTo>
                    <a:pt x="2044" y="5999"/>
                  </a:lnTo>
                  <a:cubicBezTo>
                    <a:pt x="2067" y="5817"/>
                    <a:pt x="2292" y="3991"/>
                    <a:pt x="2364" y="3406"/>
                  </a:cubicBezTo>
                  <a:cubicBezTo>
                    <a:pt x="2379" y="3287"/>
                    <a:pt x="2340" y="3165"/>
                    <a:pt x="2262" y="3075"/>
                  </a:cubicBezTo>
                  <a:lnTo>
                    <a:pt x="2254" y="3067"/>
                  </a:lnTo>
                  <a:cubicBezTo>
                    <a:pt x="1965" y="2737"/>
                    <a:pt x="1416" y="2045"/>
                    <a:pt x="1221" y="1800"/>
                  </a:cubicBezTo>
                  <a:lnTo>
                    <a:pt x="1221" y="1800"/>
                  </a:lnTo>
                  <a:cubicBezTo>
                    <a:pt x="1716" y="2199"/>
                    <a:pt x="1908" y="2370"/>
                    <a:pt x="2078" y="2524"/>
                  </a:cubicBezTo>
                  <a:cubicBezTo>
                    <a:pt x="2178" y="2614"/>
                    <a:pt x="2272" y="2698"/>
                    <a:pt x="2416" y="2819"/>
                  </a:cubicBezTo>
                  <a:lnTo>
                    <a:pt x="2435" y="2834"/>
                  </a:lnTo>
                  <a:lnTo>
                    <a:pt x="2437" y="2811"/>
                  </a:lnTo>
                  <a:cubicBezTo>
                    <a:pt x="2460" y="2621"/>
                    <a:pt x="2406" y="2426"/>
                    <a:pt x="2288" y="2278"/>
                  </a:cubicBezTo>
                  <a:lnTo>
                    <a:pt x="2194" y="2149"/>
                  </a:lnTo>
                  <a:cubicBezTo>
                    <a:pt x="1976" y="1848"/>
                    <a:pt x="1464" y="1495"/>
                    <a:pt x="1075" y="1252"/>
                  </a:cubicBezTo>
                  <a:cubicBezTo>
                    <a:pt x="839" y="1104"/>
                    <a:pt x="627" y="921"/>
                    <a:pt x="447" y="709"/>
                  </a:cubicBezTo>
                  <a:cubicBezTo>
                    <a:pt x="285" y="509"/>
                    <a:pt x="147" y="295"/>
                    <a:pt x="42" y="63"/>
                  </a:cubicBezTo>
                  <a:close/>
                  <a:moveTo>
                    <a:pt x="1" y="0"/>
                  </a:moveTo>
                  <a:cubicBezTo>
                    <a:pt x="221" y="519"/>
                    <a:pt x="593" y="957"/>
                    <a:pt x="1072" y="1256"/>
                  </a:cubicBezTo>
                  <a:cubicBezTo>
                    <a:pt x="1489" y="1517"/>
                    <a:pt x="1975" y="1859"/>
                    <a:pt x="2186" y="2149"/>
                  </a:cubicBezTo>
                  <a:lnTo>
                    <a:pt x="2281" y="2278"/>
                  </a:lnTo>
                  <a:cubicBezTo>
                    <a:pt x="2397" y="2426"/>
                    <a:pt x="2451" y="2615"/>
                    <a:pt x="2428" y="2801"/>
                  </a:cubicBezTo>
                  <a:cubicBezTo>
                    <a:pt x="2023" y="2465"/>
                    <a:pt x="2017" y="2411"/>
                    <a:pt x="1144" y="1714"/>
                  </a:cubicBezTo>
                  <a:lnTo>
                    <a:pt x="1144" y="1714"/>
                  </a:lnTo>
                  <a:cubicBezTo>
                    <a:pt x="1145" y="1714"/>
                    <a:pt x="1892" y="2661"/>
                    <a:pt x="2248" y="3071"/>
                  </a:cubicBezTo>
                  <a:lnTo>
                    <a:pt x="2255" y="3078"/>
                  </a:lnTo>
                  <a:cubicBezTo>
                    <a:pt x="2333" y="3168"/>
                    <a:pt x="2369" y="3285"/>
                    <a:pt x="2355" y="3400"/>
                  </a:cubicBezTo>
                  <a:cubicBezTo>
                    <a:pt x="2278" y="4019"/>
                    <a:pt x="2033" y="6007"/>
                    <a:pt x="2033" y="6007"/>
                  </a:cubicBezTo>
                  <a:lnTo>
                    <a:pt x="3809" y="6007"/>
                  </a:lnTo>
                  <a:lnTo>
                    <a:pt x="3487" y="3358"/>
                  </a:lnTo>
                  <a:cubicBezTo>
                    <a:pt x="3421" y="2810"/>
                    <a:pt x="3682" y="2273"/>
                    <a:pt x="4154" y="1987"/>
                  </a:cubicBezTo>
                  <a:lnTo>
                    <a:pt x="4201" y="1959"/>
                  </a:lnTo>
                  <a:cubicBezTo>
                    <a:pt x="4339" y="1876"/>
                    <a:pt x="4464" y="1771"/>
                    <a:pt x="4572" y="1650"/>
                  </a:cubicBezTo>
                  <a:lnTo>
                    <a:pt x="5219" y="920"/>
                  </a:lnTo>
                  <a:lnTo>
                    <a:pt x="4528" y="1472"/>
                  </a:lnTo>
                  <a:cubicBezTo>
                    <a:pt x="4409" y="1568"/>
                    <a:pt x="4274" y="1647"/>
                    <a:pt x="4131" y="1705"/>
                  </a:cubicBezTo>
                  <a:lnTo>
                    <a:pt x="3887" y="1804"/>
                  </a:lnTo>
                  <a:lnTo>
                    <a:pt x="3892" y="1797"/>
                  </a:lnTo>
                  <a:cubicBezTo>
                    <a:pt x="4180" y="1423"/>
                    <a:pt x="4415" y="1012"/>
                    <a:pt x="4588" y="574"/>
                  </a:cubicBezTo>
                  <a:lnTo>
                    <a:pt x="4780" y="89"/>
                  </a:lnTo>
                  <a:lnTo>
                    <a:pt x="3750" y="1421"/>
                  </a:lnTo>
                  <a:cubicBezTo>
                    <a:pt x="3750" y="1421"/>
                    <a:pt x="4107" y="711"/>
                    <a:pt x="3869" y="164"/>
                  </a:cubicBezTo>
                  <a:lnTo>
                    <a:pt x="3866" y="147"/>
                  </a:lnTo>
                  <a:cubicBezTo>
                    <a:pt x="3866" y="144"/>
                    <a:pt x="3865" y="140"/>
                    <a:pt x="3865" y="136"/>
                  </a:cubicBezTo>
                  <a:lnTo>
                    <a:pt x="3865" y="33"/>
                  </a:lnTo>
                  <a:lnTo>
                    <a:pt x="3842" y="352"/>
                  </a:lnTo>
                  <a:cubicBezTo>
                    <a:pt x="3821" y="639"/>
                    <a:pt x="3752" y="921"/>
                    <a:pt x="3632" y="1184"/>
                  </a:cubicBezTo>
                  <a:lnTo>
                    <a:pt x="3395" y="1712"/>
                  </a:lnTo>
                  <a:lnTo>
                    <a:pt x="3390" y="1719"/>
                  </a:lnTo>
                  <a:cubicBezTo>
                    <a:pt x="3273" y="1900"/>
                    <a:pt x="3083" y="1990"/>
                    <a:pt x="2894" y="1990"/>
                  </a:cubicBezTo>
                  <a:cubicBezTo>
                    <a:pt x="2702" y="1990"/>
                    <a:pt x="2508" y="1897"/>
                    <a:pt x="2394" y="1713"/>
                  </a:cubicBezTo>
                  <a:lnTo>
                    <a:pt x="1977" y="788"/>
                  </a:lnTo>
                  <a:lnTo>
                    <a:pt x="1923" y="34"/>
                  </a:lnTo>
                  <a:lnTo>
                    <a:pt x="1923" y="142"/>
                  </a:lnTo>
                  <a:lnTo>
                    <a:pt x="1816" y="788"/>
                  </a:lnTo>
                  <a:lnTo>
                    <a:pt x="2040" y="1421"/>
                  </a:lnTo>
                  <a:cubicBezTo>
                    <a:pt x="1963" y="1358"/>
                    <a:pt x="1894" y="1285"/>
                    <a:pt x="1835" y="1205"/>
                  </a:cubicBezTo>
                  <a:lnTo>
                    <a:pt x="1010" y="88"/>
                  </a:lnTo>
                  <a:lnTo>
                    <a:pt x="1622" y="1190"/>
                  </a:lnTo>
                  <a:cubicBezTo>
                    <a:pt x="1135" y="1018"/>
                    <a:pt x="696" y="733"/>
                    <a:pt x="340" y="3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4" name="Google Shape;6974;p225"/>
            <p:cNvSpPr/>
            <p:nvPr/>
          </p:nvSpPr>
          <p:spPr>
            <a:xfrm>
              <a:off x="2168550" y="5043950"/>
              <a:ext cx="55200" cy="55150"/>
            </a:xfrm>
            <a:custGeom>
              <a:avLst/>
              <a:gdLst/>
              <a:ahLst/>
              <a:cxnLst/>
              <a:rect l="l" t="t" r="r" b="b"/>
              <a:pathLst>
                <a:path w="2208" h="2206" extrusionOk="0">
                  <a:moveTo>
                    <a:pt x="1104" y="0"/>
                  </a:moveTo>
                  <a:cubicBezTo>
                    <a:pt x="495" y="0"/>
                    <a:pt x="1" y="493"/>
                    <a:pt x="1" y="1103"/>
                  </a:cubicBezTo>
                  <a:cubicBezTo>
                    <a:pt x="1" y="1712"/>
                    <a:pt x="495" y="2206"/>
                    <a:pt x="1104" y="2206"/>
                  </a:cubicBezTo>
                  <a:cubicBezTo>
                    <a:pt x="1713" y="2206"/>
                    <a:pt x="2207" y="1712"/>
                    <a:pt x="2207" y="1103"/>
                  </a:cubicBezTo>
                  <a:cubicBezTo>
                    <a:pt x="2207" y="493"/>
                    <a:pt x="1713" y="0"/>
                    <a:pt x="11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5" name="Google Shape;6975;p225"/>
            <p:cNvSpPr/>
            <p:nvPr/>
          </p:nvSpPr>
          <p:spPr>
            <a:xfrm>
              <a:off x="2188725" y="5068125"/>
              <a:ext cx="69975" cy="69975"/>
            </a:xfrm>
            <a:custGeom>
              <a:avLst/>
              <a:gdLst/>
              <a:ahLst/>
              <a:cxnLst/>
              <a:rect l="l" t="t" r="r" b="b"/>
              <a:pathLst>
                <a:path w="2799" h="2799" extrusionOk="0">
                  <a:moveTo>
                    <a:pt x="1399" y="1"/>
                  </a:moveTo>
                  <a:cubicBezTo>
                    <a:pt x="628" y="1"/>
                    <a:pt x="0" y="628"/>
                    <a:pt x="0" y="1400"/>
                  </a:cubicBezTo>
                  <a:cubicBezTo>
                    <a:pt x="0" y="2172"/>
                    <a:pt x="628" y="2798"/>
                    <a:pt x="1399" y="2798"/>
                  </a:cubicBezTo>
                  <a:cubicBezTo>
                    <a:pt x="2172" y="2798"/>
                    <a:pt x="2798" y="2172"/>
                    <a:pt x="2798" y="1400"/>
                  </a:cubicBezTo>
                  <a:cubicBezTo>
                    <a:pt x="2798" y="628"/>
                    <a:pt x="2172" y="1"/>
                    <a:pt x="139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6" name="Google Shape;6976;p225"/>
            <p:cNvSpPr/>
            <p:nvPr/>
          </p:nvSpPr>
          <p:spPr>
            <a:xfrm>
              <a:off x="2073100" y="5029125"/>
              <a:ext cx="75350" cy="75350"/>
            </a:xfrm>
            <a:custGeom>
              <a:avLst/>
              <a:gdLst/>
              <a:ahLst/>
              <a:cxnLst/>
              <a:rect l="l" t="t" r="r" b="b"/>
              <a:pathLst>
                <a:path w="3014" h="3014" extrusionOk="0">
                  <a:moveTo>
                    <a:pt x="1507" y="1"/>
                  </a:moveTo>
                  <a:cubicBezTo>
                    <a:pt x="675" y="1"/>
                    <a:pt x="0" y="675"/>
                    <a:pt x="0" y="1507"/>
                  </a:cubicBezTo>
                  <a:cubicBezTo>
                    <a:pt x="0" y="2340"/>
                    <a:pt x="675" y="3014"/>
                    <a:pt x="1507" y="3014"/>
                  </a:cubicBezTo>
                  <a:cubicBezTo>
                    <a:pt x="2339" y="3014"/>
                    <a:pt x="3013" y="2340"/>
                    <a:pt x="3013" y="1507"/>
                  </a:cubicBezTo>
                  <a:cubicBezTo>
                    <a:pt x="3013" y="675"/>
                    <a:pt x="2339" y="1"/>
                    <a:pt x="150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7" name="Google Shape;6977;p225"/>
            <p:cNvSpPr/>
            <p:nvPr/>
          </p:nvSpPr>
          <p:spPr>
            <a:xfrm>
              <a:off x="2097450" y="5123000"/>
              <a:ext cx="24000" cy="24000"/>
            </a:xfrm>
            <a:custGeom>
              <a:avLst/>
              <a:gdLst/>
              <a:ahLst/>
              <a:cxnLst/>
              <a:rect l="l" t="t" r="r" b="b"/>
              <a:pathLst>
                <a:path w="960" h="960" extrusionOk="0">
                  <a:moveTo>
                    <a:pt x="479" y="1"/>
                  </a:moveTo>
                  <a:cubicBezTo>
                    <a:pt x="215" y="1"/>
                    <a:pt x="1" y="215"/>
                    <a:pt x="1" y="479"/>
                  </a:cubicBezTo>
                  <a:cubicBezTo>
                    <a:pt x="1" y="744"/>
                    <a:pt x="215" y="959"/>
                    <a:pt x="479" y="959"/>
                  </a:cubicBezTo>
                  <a:cubicBezTo>
                    <a:pt x="745" y="959"/>
                    <a:pt x="959" y="744"/>
                    <a:pt x="959" y="479"/>
                  </a:cubicBezTo>
                  <a:cubicBezTo>
                    <a:pt x="959" y="215"/>
                    <a:pt x="745" y="1"/>
                    <a:pt x="47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978" name="Google Shape;6978;p225"/>
          <p:cNvGrpSpPr/>
          <p:nvPr/>
        </p:nvGrpSpPr>
        <p:grpSpPr>
          <a:xfrm>
            <a:off x="-355883" y="4387465"/>
            <a:ext cx="1691836" cy="724034"/>
            <a:chOff x="5508375" y="866500"/>
            <a:chExt cx="872575" cy="373425"/>
          </a:xfrm>
        </p:grpSpPr>
        <p:sp>
          <p:nvSpPr>
            <p:cNvPr id="6979" name="Google Shape;6979;p225"/>
            <p:cNvSpPr/>
            <p:nvPr/>
          </p:nvSpPr>
          <p:spPr>
            <a:xfrm>
              <a:off x="5508375" y="866500"/>
              <a:ext cx="872575" cy="373425"/>
            </a:xfrm>
            <a:custGeom>
              <a:avLst/>
              <a:gdLst/>
              <a:ahLst/>
              <a:cxnLst/>
              <a:rect l="l" t="t" r="r" b="b"/>
              <a:pathLst>
                <a:path w="34903" h="14937" extrusionOk="0">
                  <a:moveTo>
                    <a:pt x="18325" y="0"/>
                  </a:moveTo>
                  <a:cubicBezTo>
                    <a:pt x="18325" y="0"/>
                    <a:pt x="15021" y="2746"/>
                    <a:pt x="12252" y="5382"/>
                  </a:cubicBezTo>
                  <a:cubicBezTo>
                    <a:pt x="11447" y="6148"/>
                    <a:pt x="9947" y="7370"/>
                    <a:pt x="8224" y="8720"/>
                  </a:cubicBezTo>
                  <a:lnTo>
                    <a:pt x="8222" y="8720"/>
                  </a:lnTo>
                  <a:cubicBezTo>
                    <a:pt x="5378" y="10944"/>
                    <a:pt x="1929" y="13511"/>
                    <a:pt x="0" y="14936"/>
                  </a:cubicBezTo>
                  <a:lnTo>
                    <a:pt x="34897" y="14936"/>
                  </a:lnTo>
                  <a:cubicBezTo>
                    <a:pt x="34902" y="14753"/>
                    <a:pt x="34903" y="14572"/>
                    <a:pt x="34903" y="14388"/>
                  </a:cubicBezTo>
                  <a:cubicBezTo>
                    <a:pt x="34903" y="13646"/>
                    <a:pt x="34877" y="12912"/>
                    <a:pt x="34825" y="12184"/>
                  </a:cubicBezTo>
                  <a:cubicBezTo>
                    <a:pt x="34799" y="11817"/>
                    <a:pt x="34768" y="11453"/>
                    <a:pt x="34729" y="11092"/>
                  </a:cubicBezTo>
                  <a:lnTo>
                    <a:pt x="22692" y="1429"/>
                  </a:lnTo>
                  <a:lnTo>
                    <a:pt x="20702" y="2212"/>
                  </a:lnTo>
                  <a:lnTo>
                    <a:pt x="20457" y="2309"/>
                  </a:lnTo>
                  <a:lnTo>
                    <a:pt x="19450" y="1218"/>
                  </a:lnTo>
                  <a:lnTo>
                    <a:pt x="18325" y="0"/>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0" name="Google Shape;6980;p225"/>
            <p:cNvSpPr/>
            <p:nvPr/>
          </p:nvSpPr>
          <p:spPr>
            <a:xfrm>
              <a:off x="6075750" y="902200"/>
              <a:ext cx="305200" cy="337725"/>
            </a:xfrm>
            <a:custGeom>
              <a:avLst/>
              <a:gdLst/>
              <a:ahLst/>
              <a:cxnLst/>
              <a:rect l="l" t="t" r="r" b="b"/>
              <a:pathLst>
                <a:path w="12208" h="13509" extrusionOk="0">
                  <a:moveTo>
                    <a:pt x="1" y="1"/>
                  </a:moveTo>
                  <a:lnTo>
                    <a:pt x="3377" y="4919"/>
                  </a:lnTo>
                  <a:lnTo>
                    <a:pt x="605" y="4108"/>
                  </a:lnTo>
                  <a:lnTo>
                    <a:pt x="7397" y="13235"/>
                  </a:lnTo>
                  <a:lnTo>
                    <a:pt x="10235" y="13508"/>
                  </a:lnTo>
                  <a:lnTo>
                    <a:pt x="12202" y="13508"/>
                  </a:lnTo>
                  <a:cubicBezTo>
                    <a:pt x="12207" y="13325"/>
                    <a:pt x="12208" y="13144"/>
                    <a:pt x="12208" y="12960"/>
                  </a:cubicBezTo>
                  <a:cubicBezTo>
                    <a:pt x="12208" y="12218"/>
                    <a:pt x="12182" y="11484"/>
                    <a:pt x="12133" y="10756"/>
                  </a:cubicBezTo>
                  <a:cubicBezTo>
                    <a:pt x="12107" y="10389"/>
                    <a:pt x="12076" y="10025"/>
                    <a:pt x="12038" y="9664"/>
                  </a:cubicBezTo>
                  <a:lnTo>
                    <a:pt x="1" y="1"/>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1" name="Google Shape;6981;p225"/>
            <p:cNvSpPr/>
            <p:nvPr/>
          </p:nvSpPr>
          <p:spPr>
            <a:xfrm>
              <a:off x="5713950" y="866500"/>
              <a:ext cx="280725" cy="218000"/>
            </a:xfrm>
            <a:custGeom>
              <a:avLst/>
              <a:gdLst/>
              <a:ahLst/>
              <a:cxnLst/>
              <a:rect l="l" t="t" r="r" b="b"/>
              <a:pathLst>
                <a:path w="11229" h="8720" extrusionOk="0">
                  <a:moveTo>
                    <a:pt x="10102" y="0"/>
                  </a:moveTo>
                  <a:cubicBezTo>
                    <a:pt x="10102" y="0"/>
                    <a:pt x="6798" y="2746"/>
                    <a:pt x="4029" y="5382"/>
                  </a:cubicBezTo>
                  <a:cubicBezTo>
                    <a:pt x="3224" y="6148"/>
                    <a:pt x="1724" y="7370"/>
                    <a:pt x="1" y="8720"/>
                  </a:cubicBezTo>
                  <a:lnTo>
                    <a:pt x="5207" y="5536"/>
                  </a:lnTo>
                  <a:lnTo>
                    <a:pt x="10142" y="865"/>
                  </a:lnTo>
                  <a:lnTo>
                    <a:pt x="11229" y="1218"/>
                  </a:lnTo>
                  <a:lnTo>
                    <a:pt x="10102"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2" name="Google Shape;6982;p225"/>
            <p:cNvSpPr/>
            <p:nvPr/>
          </p:nvSpPr>
          <p:spPr>
            <a:xfrm>
              <a:off x="5966500" y="866500"/>
              <a:ext cx="105300" cy="231825"/>
            </a:xfrm>
            <a:custGeom>
              <a:avLst/>
              <a:gdLst/>
              <a:ahLst/>
              <a:cxnLst/>
              <a:rect l="l" t="t" r="r" b="b"/>
              <a:pathLst>
                <a:path w="4212" h="9273" extrusionOk="0">
                  <a:moveTo>
                    <a:pt x="1" y="0"/>
                  </a:moveTo>
                  <a:lnTo>
                    <a:pt x="2414" y="6623"/>
                  </a:lnTo>
                  <a:lnTo>
                    <a:pt x="4212" y="9272"/>
                  </a:lnTo>
                  <a:lnTo>
                    <a:pt x="2485" y="2831"/>
                  </a:lnTo>
                  <a:lnTo>
                    <a:pt x="2133" y="2309"/>
                  </a:lnTo>
                  <a:lnTo>
                    <a:pt x="1127" y="1218"/>
                  </a:lnTo>
                  <a:lnTo>
                    <a:pt x="1" y="0"/>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3" name="Google Shape;6983;p225"/>
            <p:cNvSpPr/>
            <p:nvPr/>
          </p:nvSpPr>
          <p:spPr>
            <a:xfrm>
              <a:off x="6019825" y="902250"/>
              <a:ext cx="55875" cy="35025"/>
            </a:xfrm>
            <a:custGeom>
              <a:avLst/>
              <a:gdLst/>
              <a:ahLst/>
              <a:cxnLst/>
              <a:rect l="l" t="t" r="r" b="b"/>
              <a:pathLst>
                <a:path w="2235" h="1401" extrusionOk="0">
                  <a:moveTo>
                    <a:pt x="2235" y="0"/>
                  </a:moveTo>
                  <a:lnTo>
                    <a:pt x="0" y="879"/>
                  </a:lnTo>
                  <a:lnTo>
                    <a:pt x="352" y="1401"/>
                  </a:lnTo>
                  <a:lnTo>
                    <a:pt x="2235"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984" name="Google Shape;6984;p225"/>
          <p:cNvGrpSpPr/>
          <p:nvPr/>
        </p:nvGrpSpPr>
        <p:grpSpPr>
          <a:xfrm>
            <a:off x="708343" y="4128708"/>
            <a:ext cx="2322948" cy="1046037"/>
            <a:chOff x="5182875" y="280000"/>
            <a:chExt cx="1198075" cy="539500"/>
          </a:xfrm>
        </p:grpSpPr>
        <p:sp>
          <p:nvSpPr>
            <p:cNvPr id="6985" name="Google Shape;6985;p225"/>
            <p:cNvSpPr/>
            <p:nvPr/>
          </p:nvSpPr>
          <p:spPr>
            <a:xfrm>
              <a:off x="5182875" y="280000"/>
              <a:ext cx="1198075" cy="518125"/>
            </a:xfrm>
            <a:custGeom>
              <a:avLst/>
              <a:gdLst/>
              <a:ahLst/>
              <a:cxnLst/>
              <a:rect l="l" t="t" r="r" b="b"/>
              <a:pathLst>
                <a:path w="47923" h="20725" extrusionOk="0">
                  <a:moveTo>
                    <a:pt x="25062" y="1"/>
                  </a:moveTo>
                  <a:cubicBezTo>
                    <a:pt x="25062" y="1"/>
                    <a:pt x="20790" y="3099"/>
                    <a:pt x="17371" y="5554"/>
                  </a:cubicBezTo>
                  <a:cubicBezTo>
                    <a:pt x="15963" y="6566"/>
                    <a:pt x="12647" y="9321"/>
                    <a:pt x="9240" y="12208"/>
                  </a:cubicBezTo>
                  <a:cubicBezTo>
                    <a:pt x="7933" y="13317"/>
                    <a:pt x="1257" y="18833"/>
                    <a:pt x="24" y="19891"/>
                  </a:cubicBezTo>
                  <a:cubicBezTo>
                    <a:pt x="0" y="20026"/>
                    <a:pt x="338" y="20059"/>
                    <a:pt x="846" y="20059"/>
                  </a:cubicBezTo>
                  <a:cubicBezTo>
                    <a:pt x="1336" y="20059"/>
                    <a:pt x="1983" y="20028"/>
                    <a:pt x="2617" y="20028"/>
                  </a:cubicBezTo>
                  <a:cubicBezTo>
                    <a:pt x="3780" y="20028"/>
                    <a:pt x="4894" y="20133"/>
                    <a:pt x="4888" y="20724"/>
                  </a:cubicBezTo>
                  <a:lnTo>
                    <a:pt x="47923" y="20724"/>
                  </a:lnTo>
                  <a:cubicBezTo>
                    <a:pt x="47923" y="20724"/>
                    <a:pt x="47106" y="20138"/>
                    <a:pt x="45928" y="19273"/>
                  </a:cubicBezTo>
                  <a:cubicBezTo>
                    <a:pt x="43511" y="17506"/>
                    <a:pt x="39568" y="14573"/>
                    <a:pt x="37988" y="13137"/>
                  </a:cubicBezTo>
                  <a:cubicBezTo>
                    <a:pt x="35639" y="11002"/>
                    <a:pt x="29123" y="2989"/>
                    <a:pt x="29123" y="2989"/>
                  </a:cubicBezTo>
                  <a:lnTo>
                    <a:pt x="27092" y="2778"/>
                  </a:lnTo>
                  <a:lnTo>
                    <a:pt x="26737" y="2292"/>
                  </a:lnTo>
                  <a:lnTo>
                    <a:pt x="25062" y="1"/>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6" name="Google Shape;6986;p225"/>
            <p:cNvSpPr/>
            <p:nvPr/>
          </p:nvSpPr>
          <p:spPr>
            <a:xfrm>
              <a:off x="5821725" y="447825"/>
              <a:ext cx="191075" cy="369950"/>
            </a:xfrm>
            <a:custGeom>
              <a:avLst/>
              <a:gdLst/>
              <a:ahLst/>
              <a:cxnLst/>
              <a:rect l="l" t="t" r="r" b="b"/>
              <a:pathLst>
                <a:path w="7643" h="14798" extrusionOk="0">
                  <a:moveTo>
                    <a:pt x="0" y="0"/>
                  </a:moveTo>
                  <a:lnTo>
                    <a:pt x="2480" y="6742"/>
                  </a:lnTo>
                  <a:lnTo>
                    <a:pt x="2821" y="9493"/>
                  </a:lnTo>
                  <a:lnTo>
                    <a:pt x="5141" y="14797"/>
                  </a:lnTo>
                  <a:lnTo>
                    <a:pt x="7643" y="12922"/>
                  </a:lnTo>
                  <a:lnTo>
                    <a:pt x="4618" y="8490"/>
                  </a:lnTo>
                  <a:lnTo>
                    <a:pt x="4138" y="6185"/>
                  </a:lnTo>
                  <a:lnTo>
                    <a:pt x="0" y="0"/>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7" name="Google Shape;6987;p225"/>
            <p:cNvSpPr/>
            <p:nvPr/>
          </p:nvSpPr>
          <p:spPr>
            <a:xfrm>
              <a:off x="5860100" y="349450"/>
              <a:ext cx="478950" cy="470050"/>
            </a:xfrm>
            <a:custGeom>
              <a:avLst/>
              <a:gdLst/>
              <a:ahLst/>
              <a:cxnLst/>
              <a:rect l="l" t="t" r="r" b="b"/>
              <a:pathLst>
                <a:path w="19158" h="18802" extrusionOk="0">
                  <a:moveTo>
                    <a:pt x="1" y="1"/>
                  </a:moveTo>
                  <a:lnTo>
                    <a:pt x="4769" y="7585"/>
                  </a:lnTo>
                  <a:lnTo>
                    <a:pt x="4769" y="11335"/>
                  </a:lnTo>
                  <a:lnTo>
                    <a:pt x="8557" y="17946"/>
                  </a:lnTo>
                  <a:lnTo>
                    <a:pt x="9047" y="18802"/>
                  </a:lnTo>
                  <a:lnTo>
                    <a:pt x="17393" y="17946"/>
                  </a:lnTo>
                  <a:lnTo>
                    <a:pt x="19158" y="17766"/>
                  </a:lnTo>
                  <a:cubicBezTo>
                    <a:pt x="19158" y="17766"/>
                    <a:pt x="19038" y="17287"/>
                    <a:pt x="18837" y="16496"/>
                  </a:cubicBezTo>
                  <a:cubicBezTo>
                    <a:pt x="16421" y="14730"/>
                    <a:pt x="12477" y="11796"/>
                    <a:pt x="10898" y="10360"/>
                  </a:cubicBezTo>
                  <a:cubicBezTo>
                    <a:pt x="8549" y="8225"/>
                    <a:pt x="2033" y="213"/>
                    <a:pt x="2033" y="213"/>
                  </a:cubicBezTo>
                  <a:lnTo>
                    <a:pt x="1" y="1"/>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8" name="Google Shape;6988;p225"/>
            <p:cNvSpPr/>
            <p:nvPr/>
          </p:nvSpPr>
          <p:spPr>
            <a:xfrm>
              <a:off x="5413850" y="280025"/>
              <a:ext cx="437400" cy="305225"/>
            </a:xfrm>
            <a:custGeom>
              <a:avLst/>
              <a:gdLst/>
              <a:ahLst/>
              <a:cxnLst/>
              <a:rect l="l" t="t" r="r" b="b"/>
              <a:pathLst>
                <a:path w="17496" h="12209" extrusionOk="0">
                  <a:moveTo>
                    <a:pt x="15823" y="1"/>
                  </a:moveTo>
                  <a:cubicBezTo>
                    <a:pt x="15823" y="1"/>
                    <a:pt x="11551" y="3099"/>
                    <a:pt x="8132" y="5554"/>
                  </a:cubicBezTo>
                  <a:cubicBezTo>
                    <a:pt x="6724" y="6567"/>
                    <a:pt x="3408" y="9321"/>
                    <a:pt x="1" y="12209"/>
                  </a:cubicBezTo>
                  <a:lnTo>
                    <a:pt x="15841" y="1203"/>
                  </a:lnTo>
                  <a:lnTo>
                    <a:pt x="17496" y="2291"/>
                  </a:lnTo>
                  <a:lnTo>
                    <a:pt x="15823"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989" name="Google Shape;6989;p225"/>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6990" name="Google Shape;6990;p225"/>
          <p:cNvSpPr/>
          <p:nvPr/>
        </p:nvSpPr>
        <p:spPr>
          <a:xfrm>
            <a:off x="-1799989" y="4592250"/>
            <a:ext cx="11066392" cy="789902"/>
          </a:xfrm>
          <a:custGeom>
            <a:avLst/>
            <a:gdLst/>
            <a:ahLst/>
            <a:cxnLst/>
            <a:rect l="l" t="t" r="r" b="b"/>
            <a:pathLst>
              <a:path w="31382" h="2240" extrusionOk="0">
                <a:moveTo>
                  <a:pt x="5306" y="362"/>
                </a:moveTo>
                <a:cubicBezTo>
                  <a:pt x="5306" y="362"/>
                  <a:pt x="5306" y="362"/>
                  <a:pt x="5306" y="362"/>
                </a:cubicBezTo>
                <a:lnTo>
                  <a:pt x="5306" y="362"/>
                </a:lnTo>
                <a:close/>
                <a:moveTo>
                  <a:pt x="21154" y="382"/>
                </a:moveTo>
                <a:lnTo>
                  <a:pt x="21154" y="382"/>
                </a:lnTo>
                <a:lnTo>
                  <a:pt x="21154" y="382"/>
                </a:lnTo>
                <a:close/>
                <a:moveTo>
                  <a:pt x="9922" y="459"/>
                </a:moveTo>
                <a:lnTo>
                  <a:pt x="9922" y="459"/>
                </a:lnTo>
                <a:lnTo>
                  <a:pt x="9922" y="459"/>
                </a:lnTo>
                <a:close/>
                <a:moveTo>
                  <a:pt x="10383" y="459"/>
                </a:moveTo>
                <a:cubicBezTo>
                  <a:pt x="10383" y="459"/>
                  <a:pt x="10383" y="459"/>
                  <a:pt x="10383" y="459"/>
                </a:cubicBezTo>
                <a:lnTo>
                  <a:pt x="10383" y="459"/>
                </a:lnTo>
                <a:close/>
                <a:moveTo>
                  <a:pt x="25736" y="459"/>
                </a:moveTo>
                <a:lnTo>
                  <a:pt x="25736" y="459"/>
                </a:lnTo>
                <a:lnTo>
                  <a:pt x="25736" y="459"/>
                </a:lnTo>
                <a:close/>
                <a:moveTo>
                  <a:pt x="1012" y="462"/>
                </a:moveTo>
                <a:cubicBezTo>
                  <a:pt x="1012" y="462"/>
                  <a:pt x="1012" y="462"/>
                  <a:pt x="1012" y="462"/>
                </a:cubicBezTo>
                <a:lnTo>
                  <a:pt x="1012" y="462"/>
                </a:lnTo>
                <a:close/>
                <a:moveTo>
                  <a:pt x="13473" y="710"/>
                </a:moveTo>
                <a:lnTo>
                  <a:pt x="13471" y="763"/>
                </a:lnTo>
                <a:lnTo>
                  <a:pt x="13471" y="763"/>
                </a:lnTo>
                <a:cubicBezTo>
                  <a:pt x="13470" y="744"/>
                  <a:pt x="13470" y="726"/>
                  <a:pt x="13473" y="710"/>
                </a:cubicBezTo>
                <a:close/>
                <a:moveTo>
                  <a:pt x="27015" y="986"/>
                </a:moveTo>
                <a:lnTo>
                  <a:pt x="27035" y="1048"/>
                </a:lnTo>
                <a:lnTo>
                  <a:pt x="26982" y="1132"/>
                </a:lnTo>
                <a:cubicBezTo>
                  <a:pt x="26999" y="1083"/>
                  <a:pt x="27009" y="1033"/>
                  <a:pt x="27015" y="986"/>
                </a:cubicBezTo>
                <a:close/>
                <a:moveTo>
                  <a:pt x="17719" y="376"/>
                </a:moveTo>
                <a:lnTo>
                  <a:pt x="17926" y="1411"/>
                </a:lnTo>
                <a:lnTo>
                  <a:pt x="17623" y="804"/>
                </a:lnTo>
                <a:cubicBezTo>
                  <a:pt x="17637" y="592"/>
                  <a:pt x="17704" y="417"/>
                  <a:pt x="17719" y="376"/>
                </a:cubicBezTo>
                <a:close/>
                <a:moveTo>
                  <a:pt x="4189" y="429"/>
                </a:moveTo>
                <a:lnTo>
                  <a:pt x="4388" y="1426"/>
                </a:lnTo>
                <a:lnTo>
                  <a:pt x="4096" y="841"/>
                </a:lnTo>
                <a:cubicBezTo>
                  <a:pt x="4110" y="639"/>
                  <a:pt x="4174" y="468"/>
                  <a:pt x="4189" y="429"/>
                </a:cubicBezTo>
                <a:close/>
                <a:moveTo>
                  <a:pt x="27307" y="1417"/>
                </a:moveTo>
                <a:lnTo>
                  <a:pt x="27328" y="1520"/>
                </a:lnTo>
                <a:lnTo>
                  <a:pt x="27277" y="1417"/>
                </a:lnTo>
                <a:close/>
                <a:moveTo>
                  <a:pt x="27520" y="1418"/>
                </a:moveTo>
                <a:lnTo>
                  <a:pt x="27520" y="1520"/>
                </a:lnTo>
                <a:lnTo>
                  <a:pt x="27479" y="1418"/>
                </a:lnTo>
                <a:close/>
                <a:moveTo>
                  <a:pt x="18451" y="1"/>
                </a:moveTo>
                <a:cubicBezTo>
                  <a:pt x="18442" y="1"/>
                  <a:pt x="18447" y="50"/>
                  <a:pt x="18475" y="164"/>
                </a:cubicBezTo>
                <a:lnTo>
                  <a:pt x="18491" y="234"/>
                </a:lnTo>
                <a:cubicBezTo>
                  <a:pt x="18597" y="774"/>
                  <a:pt x="18409" y="1417"/>
                  <a:pt x="18409" y="1417"/>
                </a:cubicBezTo>
                <a:lnTo>
                  <a:pt x="18201" y="304"/>
                </a:lnTo>
                <a:lnTo>
                  <a:pt x="18201" y="1409"/>
                </a:lnTo>
                <a:lnTo>
                  <a:pt x="17648" y="29"/>
                </a:lnTo>
                <a:lnTo>
                  <a:pt x="17648" y="29"/>
                </a:lnTo>
                <a:lnTo>
                  <a:pt x="17716" y="369"/>
                </a:lnTo>
                <a:cubicBezTo>
                  <a:pt x="17632" y="428"/>
                  <a:pt x="17571" y="521"/>
                  <a:pt x="17530" y="622"/>
                </a:cubicBezTo>
                <a:lnTo>
                  <a:pt x="17372" y="305"/>
                </a:lnTo>
                <a:lnTo>
                  <a:pt x="17496" y="720"/>
                </a:lnTo>
                <a:cubicBezTo>
                  <a:pt x="17434" y="926"/>
                  <a:pt x="17434" y="1132"/>
                  <a:pt x="17434" y="1132"/>
                </a:cubicBezTo>
                <a:lnTo>
                  <a:pt x="17428" y="838"/>
                </a:lnTo>
                <a:lnTo>
                  <a:pt x="17243" y="1132"/>
                </a:lnTo>
                <a:cubicBezTo>
                  <a:pt x="17311" y="930"/>
                  <a:pt x="17283" y="728"/>
                  <a:pt x="17261" y="627"/>
                </a:cubicBezTo>
                <a:lnTo>
                  <a:pt x="17261" y="627"/>
                </a:lnTo>
                <a:cubicBezTo>
                  <a:pt x="17279" y="828"/>
                  <a:pt x="17053" y="1132"/>
                  <a:pt x="17053" y="1132"/>
                </a:cubicBezTo>
                <a:cubicBezTo>
                  <a:pt x="17148" y="941"/>
                  <a:pt x="17053" y="558"/>
                  <a:pt x="17053" y="558"/>
                </a:cubicBezTo>
                <a:cubicBezTo>
                  <a:pt x="17053" y="845"/>
                  <a:pt x="16861" y="1132"/>
                  <a:pt x="16861" y="1132"/>
                </a:cubicBezTo>
                <a:cubicBezTo>
                  <a:pt x="16766" y="1132"/>
                  <a:pt x="16766" y="845"/>
                  <a:pt x="16766" y="845"/>
                </a:cubicBezTo>
                <a:lnTo>
                  <a:pt x="16670" y="1132"/>
                </a:lnTo>
                <a:cubicBezTo>
                  <a:pt x="16573" y="941"/>
                  <a:pt x="16766" y="558"/>
                  <a:pt x="16766" y="558"/>
                </a:cubicBezTo>
                <a:lnTo>
                  <a:pt x="16766" y="558"/>
                </a:lnTo>
                <a:cubicBezTo>
                  <a:pt x="16574" y="654"/>
                  <a:pt x="16479" y="1132"/>
                  <a:pt x="16479" y="1132"/>
                </a:cubicBezTo>
                <a:lnTo>
                  <a:pt x="16479" y="463"/>
                </a:lnTo>
                <a:cubicBezTo>
                  <a:pt x="16479" y="750"/>
                  <a:pt x="16287" y="1132"/>
                  <a:pt x="16287" y="1132"/>
                </a:cubicBezTo>
                <a:cubicBezTo>
                  <a:pt x="16364" y="753"/>
                  <a:pt x="16199" y="253"/>
                  <a:pt x="16175" y="253"/>
                </a:cubicBezTo>
                <a:cubicBezTo>
                  <a:pt x="16169" y="253"/>
                  <a:pt x="16172" y="288"/>
                  <a:pt x="16192" y="367"/>
                </a:cubicBezTo>
                <a:cubicBezTo>
                  <a:pt x="16195" y="382"/>
                  <a:pt x="16199" y="399"/>
                  <a:pt x="16202" y="414"/>
                </a:cubicBezTo>
                <a:cubicBezTo>
                  <a:pt x="16275" y="788"/>
                  <a:pt x="16144" y="1233"/>
                  <a:pt x="16144" y="1233"/>
                </a:cubicBezTo>
                <a:lnTo>
                  <a:pt x="15999" y="461"/>
                </a:lnTo>
                <a:lnTo>
                  <a:pt x="15999" y="1227"/>
                </a:lnTo>
                <a:lnTo>
                  <a:pt x="15769" y="461"/>
                </a:lnTo>
                <a:lnTo>
                  <a:pt x="15809" y="1227"/>
                </a:lnTo>
                <a:lnTo>
                  <a:pt x="15809" y="1227"/>
                </a:lnTo>
                <a:lnTo>
                  <a:pt x="15604" y="738"/>
                </a:lnTo>
                <a:lnTo>
                  <a:pt x="15584" y="973"/>
                </a:lnTo>
                <a:cubicBezTo>
                  <a:pt x="15534" y="643"/>
                  <a:pt x="15676" y="311"/>
                  <a:pt x="15676" y="311"/>
                </a:cubicBezTo>
                <a:lnTo>
                  <a:pt x="15676" y="311"/>
                </a:lnTo>
                <a:cubicBezTo>
                  <a:pt x="15390" y="501"/>
                  <a:pt x="15390" y="1075"/>
                  <a:pt x="15390" y="1075"/>
                </a:cubicBezTo>
                <a:lnTo>
                  <a:pt x="15383" y="782"/>
                </a:lnTo>
                <a:lnTo>
                  <a:pt x="15199" y="1075"/>
                </a:lnTo>
                <a:cubicBezTo>
                  <a:pt x="15267" y="873"/>
                  <a:pt x="15239" y="671"/>
                  <a:pt x="15216" y="571"/>
                </a:cubicBezTo>
                <a:lnTo>
                  <a:pt x="15216" y="571"/>
                </a:lnTo>
                <a:cubicBezTo>
                  <a:pt x="15235" y="772"/>
                  <a:pt x="15008" y="1075"/>
                  <a:pt x="15008" y="1075"/>
                </a:cubicBezTo>
                <a:cubicBezTo>
                  <a:pt x="15104" y="885"/>
                  <a:pt x="15008" y="501"/>
                  <a:pt x="15008" y="501"/>
                </a:cubicBezTo>
                <a:cubicBezTo>
                  <a:pt x="15008" y="788"/>
                  <a:pt x="14817" y="1075"/>
                  <a:pt x="14817" y="1075"/>
                </a:cubicBezTo>
                <a:cubicBezTo>
                  <a:pt x="14721" y="1075"/>
                  <a:pt x="14721" y="788"/>
                  <a:pt x="14721" y="788"/>
                </a:cubicBezTo>
                <a:lnTo>
                  <a:pt x="14625" y="1075"/>
                </a:lnTo>
                <a:cubicBezTo>
                  <a:pt x="14529" y="885"/>
                  <a:pt x="14721" y="501"/>
                  <a:pt x="14721" y="501"/>
                </a:cubicBezTo>
                <a:lnTo>
                  <a:pt x="14721" y="501"/>
                </a:lnTo>
                <a:cubicBezTo>
                  <a:pt x="14530" y="598"/>
                  <a:pt x="14434" y="1075"/>
                  <a:pt x="14434" y="1075"/>
                </a:cubicBezTo>
                <a:lnTo>
                  <a:pt x="14434" y="407"/>
                </a:lnTo>
                <a:cubicBezTo>
                  <a:pt x="14434" y="694"/>
                  <a:pt x="14243" y="1075"/>
                  <a:pt x="14243" y="1075"/>
                </a:cubicBezTo>
                <a:cubicBezTo>
                  <a:pt x="14319" y="697"/>
                  <a:pt x="14155" y="197"/>
                  <a:pt x="14131" y="197"/>
                </a:cubicBezTo>
                <a:cubicBezTo>
                  <a:pt x="14124" y="197"/>
                  <a:pt x="14128" y="231"/>
                  <a:pt x="14147" y="311"/>
                </a:cubicBezTo>
                <a:cubicBezTo>
                  <a:pt x="14150" y="326"/>
                  <a:pt x="14155" y="342"/>
                  <a:pt x="14158" y="358"/>
                </a:cubicBezTo>
                <a:cubicBezTo>
                  <a:pt x="14230" y="732"/>
                  <a:pt x="14099" y="1177"/>
                  <a:pt x="14099" y="1177"/>
                </a:cubicBezTo>
                <a:lnTo>
                  <a:pt x="13955" y="405"/>
                </a:lnTo>
                <a:lnTo>
                  <a:pt x="13955" y="1170"/>
                </a:lnTo>
                <a:lnTo>
                  <a:pt x="13571" y="214"/>
                </a:lnTo>
                <a:lnTo>
                  <a:pt x="13571" y="214"/>
                </a:lnTo>
                <a:lnTo>
                  <a:pt x="13763" y="1170"/>
                </a:lnTo>
                <a:lnTo>
                  <a:pt x="13763" y="1170"/>
                </a:lnTo>
                <a:lnTo>
                  <a:pt x="13487" y="620"/>
                </a:lnTo>
                <a:cubicBezTo>
                  <a:pt x="13515" y="500"/>
                  <a:pt x="13550" y="418"/>
                  <a:pt x="13550" y="418"/>
                </a:cubicBezTo>
                <a:lnTo>
                  <a:pt x="13550" y="418"/>
                </a:lnTo>
                <a:cubicBezTo>
                  <a:pt x="13508" y="446"/>
                  <a:pt x="13471" y="484"/>
                  <a:pt x="13441" y="527"/>
                </a:cubicBezTo>
                <a:lnTo>
                  <a:pt x="13380" y="405"/>
                </a:lnTo>
                <a:lnTo>
                  <a:pt x="13380" y="405"/>
                </a:lnTo>
                <a:lnTo>
                  <a:pt x="13425" y="552"/>
                </a:lnTo>
                <a:cubicBezTo>
                  <a:pt x="13274" y="788"/>
                  <a:pt x="13274" y="1155"/>
                  <a:pt x="13274" y="1155"/>
                </a:cubicBezTo>
                <a:lnTo>
                  <a:pt x="13268" y="873"/>
                </a:lnTo>
                <a:lnTo>
                  <a:pt x="13090" y="1155"/>
                </a:lnTo>
                <a:cubicBezTo>
                  <a:pt x="13155" y="960"/>
                  <a:pt x="13129" y="767"/>
                  <a:pt x="13107" y="669"/>
                </a:cubicBezTo>
                <a:lnTo>
                  <a:pt x="13107" y="669"/>
                </a:lnTo>
                <a:cubicBezTo>
                  <a:pt x="13125" y="863"/>
                  <a:pt x="12905" y="1155"/>
                  <a:pt x="12905" y="1155"/>
                </a:cubicBezTo>
                <a:cubicBezTo>
                  <a:pt x="12998" y="971"/>
                  <a:pt x="12905" y="603"/>
                  <a:pt x="12905" y="603"/>
                </a:cubicBezTo>
                <a:cubicBezTo>
                  <a:pt x="12905" y="878"/>
                  <a:pt x="12721" y="1155"/>
                  <a:pt x="12721" y="1155"/>
                </a:cubicBezTo>
                <a:cubicBezTo>
                  <a:pt x="12629" y="1155"/>
                  <a:pt x="12629" y="879"/>
                  <a:pt x="12629" y="879"/>
                </a:cubicBezTo>
                <a:lnTo>
                  <a:pt x="12536" y="1155"/>
                </a:lnTo>
                <a:cubicBezTo>
                  <a:pt x="12444" y="971"/>
                  <a:pt x="12629" y="603"/>
                  <a:pt x="12629" y="603"/>
                </a:cubicBezTo>
                <a:lnTo>
                  <a:pt x="12629" y="603"/>
                </a:lnTo>
                <a:cubicBezTo>
                  <a:pt x="12444" y="695"/>
                  <a:pt x="12354" y="1155"/>
                  <a:pt x="12354" y="1155"/>
                </a:cubicBezTo>
                <a:lnTo>
                  <a:pt x="12354" y="511"/>
                </a:lnTo>
                <a:cubicBezTo>
                  <a:pt x="12354" y="787"/>
                  <a:pt x="12169" y="1155"/>
                  <a:pt x="12169" y="1155"/>
                </a:cubicBezTo>
                <a:cubicBezTo>
                  <a:pt x="12243" y="790"/>
                  <a:pt x="12084" y="310"/>
                  <a:pt x="12061" y="310"/>
                </a:cubicBezTo>
                <a:cubicBezTo>
                  <a:pt x="12055" y="310"/>
                  <a:pt x="12058" y="343"/>
                  <a:pt x="12077" y="419"/>
                </a:cubicBezTo>
                <a:cubicBezTo>
                  <a:pt x="12080" y="435"/>
                  <a:pt x="12084" y="450"/>
                  <a:pt x="12087" y="465"/>
                </a:cubicBezTo>
                <a:cubicBezTo>
                  <a:pt x="12157" y="825"/>
                  <a:pt x="12032" y="1253"/>
                  <a:pt x="12032" y="1253"/>
                </a:cubicBezTo>
                <a:lnTo>
                  <a:pt x="11893" y="511"/>
                </a:lnTo>
                <a:lnTo>
                  <a:pt x="11893" y="1247"/>
                </a:lnTo>
                <a:lnTo>
                  <a:pt x="11670" y="511"/>
                </a:lnTo>
                <a:lnTo>
                  <a:pt x="11708" y="1247"/>
                </a:lnTo>
                <a:lnTo>
                  <a:pt x="11510" y="778"/>
                </a:lnTo>
                <a:lnTo>
                  <a:pt x="11491" y="1003"/>
                </a:lnTo>
                <a:cubicBezTo>
                  <a:pt x="11444" y="686"/>
                  <a:pt x="11580" y="367"/>
                  <a:pt x="11580" y="367"/>
                </a:cubicBezTo>
                <a:lnTo>
                  <a:pt x="11580" y="367"/>
                </a:lnTo>
                <a:cubicBezTo>
                  <a:pt x="11304" y="551"/>
                  <a:pt x="11304" y="1102"/>
                  <a:pt x="11304" y="1102"/>
                </a:cubicBezTo>
                <a:lnTo>
                  <a:pt x="11298" y="820"/>
                </a:lnTo>
                <a:lnTo>
                  <a:pt x="11120" y="1102"/>
                </a:lnTo>
                <a:cubicBezTo>
                  <a:pt x="11184" y="907"/>
                  <a:pt x="11158" y="714"/>
                  <a:pt x="11136" y="617"/>
                </a:cubicBezTo>
                <a:lnTo>
                  <a:pt x="11136" y="617"/>
                </a:lnTo>
                <a:cubicBezTo>
                  <a:pt x="11155" y="810"/>
                  <a:pt x="10936" y="1102"/>
                  <a:pt x="10936" y="1102"/>
                </a:cubicBezTo>
                <a:cubicBezTo>
                  <a:pt x="11028" y="917"/>
                  <a:pt x="10936" y="550"/>
                  <a:pt x="10936" y="550"/>
                </a:cubicBezTo>
                <a:cubicBezTo>
                  <a:pt x="10936" y="825"/>
                  <a:pt x="10751" y="1102"/>
                  <a:pt x="10751" y="1102"/>
                </a:cubicBezTo>
                <a:cubicBezTo>
                  <a:pt x="10659" y="1102"/>
                  <a:pt x="10659" y="827"/>
                  <a:pt x="10659" y="827"/>
                </a:cubicBezTo>
                <a:lnTo>
                  <a:pt x="10567" y="1102"/>
                </a:lnTo>
                <a:cubicBezTo>
                  <a:pt x="10474" y="917"/>
                  <a:pt x="10659" y="550"/>
                  <a:pt x="10659" y="550"/>
                </a:cubicBezTo>
                <a:lnTo>
                  <a:pt x="10659" y="550"/>
                </a:lnTo>
                <a:cubicBezTo>
                  <a:pt x="10474" y="643"/>
                  <a:pt x="10383" y="1102"/>
                  <a:pt x="10383" y="1102"/>
                </a:cubicBezTo>
                <a:lnTo>
                  <a:pt x="10383" y="459"/>
                </a:lnTo>
                <a:cubicBezTo>
                  <a:pt x="10383" y="735"/>
                  <a:pt x="10199" y="1102"/>
                  <a:pt x="10199" y="1102"/>
                </a:cubicBezTo>
                <a:cubicBezTo>
                  <a:pt x="10272" y="738"/>
                  <a:pt x="10113" y="258"/>
                  <a:pt x="10090" y="258"/>
                </a:cubicBezTo>
                <a:cubicBezTo>
                  <a:pt x="10084" y="258"/>
                  <a:pt x="10087" y="291"/>
                  <a:pt x="10106" y="367"/>
                </a:cubicBezTo>
                <a:cubicBezTo>
                  <a:pt x="10111" y="382"/>
                  <a:pt x="10115" y="398"/>
                  <a:pt x="10117" y="413"/>
                </a:cubicBezTo>
                <a:cubicBezTo>
                  <a:pt x="10187" y="773"/>
                  <a:pt x="10061" y="1201"/>
                  <a:pt x="10061" y="1201"/>
                </a:cubicBezTo>
                <a:lnTo>
                  <a:pt x="9922" y="459"/>
                </a:lnTo>
                <a:lnTo>
                  <a:pt x="9922" y="1194"/>
                </a:lnTo>
                <a:lnTo>
                  <a:pt x="9749" y="762"/>
                </a:lnTo>
                <a:cubicBezTo>
                  <a:pt x="9789" y="500"/>
                  <a:pt x="9872" y="306"/>
                  <a:pt x="9872" y="305"/>
                </a:cubicBezTo>
                <a:lnTo>
                  <a:pt x="9872" y="305"/>
                </a:lnTo>
                <a:cubicBezTo>
                  <a:pt x="9784" y="364"/>
                  <a:pt x="9716" y="449"/>
                  <a:pt x="9662" y="545"/>
                </a:cubicBezTo>
                <a:lnTo>
                  <a:pt x="9554" y="276"/>
                </a:lnTo>
                <a:lnTo>
                  <a:pt x="9554" y="276"/>
                </a:lnTo>
                <a:lnTo>
                  <a:pt x="9624" y="622"/>
                </a:lnTo>
                <a:cubicBezTo>
                  <a:pt x="9594" y="688"/>
                  <a:pt x="9571" y="755"/>
                  <a:pt x="9552" y="822"/>
                </a:cubicBezTo>
                <a:lnTo>
                  <a:pt x="9372" y="459"/>
                </a:lnTo>
                <a:lnTo>
                  <a:pt x="9520" y="955"/>
                </a:lnTo>
                <a:cubicBezTo>
                  <a:pt x="9474" y="1180"/>
                  <a:pt x="9474" y="1367"/>
                  <a:pt x="9474" y="1367"/>
                </a:cubicBezTo>
                <a:lnTo>
                  <a:pt x="9465" y="960"/>
                </a:lnTo>
                <a:lnTo>
                  <a:pt x="9209" y="1367"/>
                </a:lnTo>
                <a:cubicBezTo>
                  <a:pt x="9301" y="1091"/>
                  <a:pt x="9265" y="814"/>
                  <a:pt x="9234" y="670"/>
                </a:cubicBezTo>
                <a:lnTo>
                  <a:pt x="9234" y="670"/>
                </a:lnTo>
                <a:cubicBezTo>
                  <a:pt x="9255" y="950"/>
                  <a:pt x="8943" y="1367"/>
                  <a:pt x="8943" y="1367"/>
                </a:cubicBezTo>
                <a:cubicBezTo>
                  <a:pt x="9076" y="1103"/>
                  <a:pt x="8943" y="571"/>
                  <a:pt x="8943" y="571"/>
                </a:cubicBezTo>
                <a:cubicBezTo>
                  <a:pt x="8943" y="970"/>
                  <a:pt x="8678" y="1367"/>
                  <a:pt x="8678" y="1367"/>
                </a:cubicBezTo>
                <a:cubicBezTo>
                  <a:pt x="8545" y="1367"/>
                  <a:pt x="8545" y="970"/>
                  <a:pt x="8545" y="970"/>
                </a:cubicBezTo>
                <a:lnTo>
                  <a:pt x="8411" y="1367"/>
                </a:lnTo>
                <a:cubicBezTo>
                  <a:pt x="8278" y="1103"/>
                  <a:pt x="8545" y="571"/>
                  <a:pt x="8545" y="571"/>
                </a:cubicBezTo>
                <a:lnTo>
                  <a:pt x="8545" y="571"/>
                </a:lnTo>
                <a:cubicBezTo>
                  <a:pt x="8280" y="704"/>
                  <a:pt x="8147" y="1367"/>
                  <a:pt x="8147" y="1367"/>
                </a:cubicBezTo>
                <a:lnTo>
                  <a:pt x="8147" y="438"/>
                </a:lnTo>
                <a:cubicBezTo>
                  <a:pt x="8147" y="836"/>
                  <a:pt x="7882" y="1367"/>
                  <a:pt x="7882" y="1367"/>
                </a:cubicBezTo>
                <a:cubicBezTo>
                  <a:pt x="7987" y="842"/>
                  <a:pt x="7758" y="148"/>
                  <a:pt x="7725" y="148"/>
                </a:cubicBezTo>
                <a:cubicBezTo>
                  <a:pt x="7716" y="148"/>
                  <a:pt x="7721" y="195"/>
                  <a:pt x="7748" y="305"/>
                </a:cubicBezTo>
                <a:cubicBezTo>
                  <a:pt x="7753" y="327"/>
                  <a:pt x="7759" y="350"/>
                  <a:pt x="7763" y="372"/>
                </a:cubicBezTo>
                <a:cubicBezTo>
                  <a:pt x="7865" y="891"/>
                  <a:pt x="7683" y="1510"/>
                  <a:pt x="7683" y="1510"/>
                </a:cubicBezTo>
                <a:lnTo>
                  <a:pt x="7482" y="439"/>
                </a:lnTo>
                <a:lnTo>
                  <a:pt x="7482" y="1500"/>
                </a:lnTo>
                <a:lnTo>
                  <a:pt x="7161" y="439"/>
                </a:lnTo>
                <a:lnTo>
                  <a:pt x="7215" y="1500"/>
                </a:lnTo>
                <a:lnTo>
                  <a:pt x="6930" y="823"/>
                </a:lnTo>
                <a:lnTo>
                  <a:pt x="6904" y="1150"/>
                </a:lnTo>
                <a:cubicBezTo>
                  <a:pt x="6835" y="691"/>
                  <a:pt x="7032" y="230"/>
                  <a:pt x="7032" y="230"/>
                </a:cubicBezTo>
                <a:lnTo>
                  <a:pt x="7032" y="230"/>
                </a:lnTo>
                <a:cubicBezTo>
                  <a:pt x="6633" y="495"/>
                  <a:pt x="6633" y="1292"/>
                  <a:pt x="6633" y="1292"/>
                </a:cubicBezTo>
                <a:lnTo>
                  <a:pt x="6625" y="885"/>
                </a:lnTo>
                <a:lnTo>
                  <a:pt x="6369" y="1292"/>
                </a:lnTo>
                <a:cubicBezTo>
                  <a:pt x="6461" y="1016"/>
                  <a:pt x="6425" y="739"/>
                  <a:pt x="6394" y="596"/>
                </a:cubicBezTo>
                <a:lnTo>
                  <a:pt x="6394" y="596"/>
                </a:lnTo>
                <a:cubicBezTo>
                  <a:pt x="6415" y="874"/>
                  <a:pt x="6103" y="1292"/>
                  <a:pt x="6103" y="1292"/>
                </a:cubicBezTo>
                <a:cubicBezTo>
                  <a:pt x="6237" y="1027"/>
                  <a:pt x="6103" y="495"/>
                  <a:pt x="6103" y="495"/>
                </a:cubicBezTo>
                <a:cubicBezTo>
                  <a:pt x="6103" y="894"/>
                  <a:pt x="5838" y="1292"/>
                  <a:pt x="5838" y="1292"/>
                </a:cubicBezTo>
                <a:cubicBezTo>
                  <a:pt x="5705" y="1292"/>
                  <a:pt x="5705" y="894"/>
                  <a:pt x="5705" y="894"/>
                </a:cubicBezTo>
                <a:lnTo>
                  <a:pt x="5572" y="1292"/>
                </a:lnTo>
                <a:cubicBezTo>
                  <a:pt x="5438" y="1027"/>
                  <a:pt x="5705" y="495"/>
                  <a:pt x="5705" y="495"/>
                </a:cubicBezTo>
                <a:lnTo>
                  <a:pt x="5705" y="495"/>
                </a:lnTo>
                <a:cubicBezTo>
                  <a:pt x="5439" y="628"/>
                  <a:pt x="5306" y="1292"/>
                  <a:pt x="5306" y="1292"/>
                </a:cubicBezTo>
                <a:lnTo>
                  <a:pt x="5306" y="362"/>
                </a:lnTo>
                <a:cubicBezTo>
                  <a:pt x="5306" y="761"/>
                  <a:pt x="5042" y="1292"/>
                  <a:pt x="5042" y="1292"/>
                </a:cubicBezTo>
                <a:cubicBezTo>
                  <a:pt x="5147" y="766"/>
                  <a:pt x="4919" y="72"/>
                  <a:pt x="4885" y="72"/>
                </a:cubicBezTo>
                <a:cubicBezTo>
                  <a:pt x="4876" y="72"/>
                  <a:pt x="4881" y="120"/>
                  <a:pt x="4908" y="230"/>
                </a:cubicBezTo>
                <a:cubicBezTo>
                  <a:pt x="4914" y="252"/>
                  <a:pt x="4919" y="274"/>
                  <a:pt x="4922" y="296"/>
                </a:cubicBezTo>
                <a:cubicBezTo>
                  <a:pt x="5024" y="816"/>
                  <a:pt x="4843" y="1434"/>
                  <a:pt x="4843" y="1434"/>
                </a:cubicBezTo>
                <a:lnTo>
                  <a:pt x="4642" y="363"/>
                </a:lnTo>
                <a:lnTo>
                  <a:pt x="4642" y="1426"/>
                </a:lnTo>
                <a:lnTo>
                  <a:pt x="4110" y="96"/>
                </a:lnTo>
                <a:lnTo>
                  <a:pt x="4176" y="424"/>
                </a:lnTo>
                <a:cubicBezTo>
                  <a:pt x="4094" y="481"/>
                  <a:pt x="4035" y="570"/>
                  <a:pt x="3996" y="667"/>
                </a:cubicBezTo>
                <a:lnTo>
                  <a:pt x="3844" y="362"/>
                </a:lnTo>
                <a:lnTo>
                  <a:pt x="3963" y="761"/>
                </a:lnTo>
                <a:cubicBezTo>
                  <a:pt x="3904" y="959"/>
                  <a:pt x="3904" y="1157"/>
                  <a:pt x="3904" y="1157"/>
                </a:cubicBezTo>
                <a:lnTo>
                  <a:pt x="3897" y="875"/>
                </a:lnTo>
                <a:lnTo>
                  <a:pt x="3720" y="1157"/>
                </a:lnTo>
                <a:cubicBezTo>
                  <a:pt x="3784" y="962"/>
                  <a:pt x="3758" y="770"/>
                  <a:pt x="3736" y="672"/>
                </a:cubicBezTo>
                <a:lnTo>
                  <a:pt x="3736" y="672"/>
                </a:lnTo>
                <a:cubicBezTo>
                  <a:pt x="3753" y="865"/>
                  <a:pt x="3535" y="1157"/>
                  <a:pt x="3535" y="1157"/>
                </a:cubicBezTo>
                <a:cubicBezTo>
                  <a:pt x="3627" y="973"/>
                  <a:pt x="3535" y="606"/>
                  <a:pt x="3535" y="606"/>
                </a:cubicBezTo>
                <a:cubicBezTo>
                  <a:pt x="3535" y="880"/>
                  <a:pt x="3351" y="1157"/>
                  <a:pt x="3351" y="1157"/>
                </a:cubicBezTo>
                <a:cubicBezTo>
                  <a:pt x="3258" y="1157"/>
                  <a:pt x="3258" y="882"/>
                  <a:pt x="3258" y="882"/>
                </a:cubicBezTo>
                <a:lnTo>
                  <a:pt x="3166" y="1157"/>
                </a:lnTo>
                <a:cubicBezTo>
                  <a:pt x="3074" y="973"/>
                  <a:pt x="3258" y="606"/>
                  <a:pt x="3258" y="606"/>
                </a:cubicBezTo>
                <a:lnTo>
                  <a:pt x="3258" y="606"/>
                </a:lnTo>
                <a:cubicBezTo>
                  <a:pt x="3074" y="698"/>
                  <a:pt x="2983" y="1157"/>
                  <a:pt x="2983" y="1157"/>
                </a:cubicBezTo>
                <a:lnTo>
                  <a:pt x="2983" y="515"/>
                </a:lnTo>
                <a:cubicBezTo>
                  <a:pt x="2983" y="790"/>
                  <a:pt x="2798" y="1157"/>
                  <a:pt x="2798" y="1157"/>
                </a:cubicBezTo>
                <a:cubicBezTo>
                  <a:pt x="2871" y="793"/>
                  <a:pt x="2713" y="313"/>
                  <a:pt x="2690" y="313"/>
                </a:cubicBezTo>
                <a:cubicBezTo>
                  <a:pt x="2684" y="313"/>
                  <a:pt x="2687" y="346"/>
                  <a:pt x="2706" y="422"/>
                </a:cubicBezTo>
                <a:cubicBezTo>
                  <a:pt x="2710" y="438"/>
                  <a:pt x="2713" y="453"/>
                  <a:pt x="2716" y="468"/>
                </a:cubicBezTo>
                <a:cubicBezTo>
                  <a:pt x="2787" y="828"/>
                  <a:pt x="2661" y="1257"/>
                  <a:pt x="2661" y="1257"/>
                </a:cubicBezTo>
                <a:lnTo>
                  <a:pt x="2522" y="515"/>
                </a:lnTo>
                <a:lnTo>
                  <a:pt x="2522" y="1249"/>
                </a:lnTo>
                <a:lnTo>
                  <a:pt x="2300" y="515"/>
                </a:lnTo>
                <a:lnTo>
                  <a:pt x="2337" y="1249"/>
                </a:lnTo>
                <a:lnTo>
                  <a:pt x="2139" y="781"/>
                </a:lnTo>
                <a:lnTo>
                  <a:pt x="2121" y="1006"/>
                </a:lnTo>
                <a:cubicBezTo>
                  <a:pt x="2073" y="689"/>
                  <a:pt x="2209" y="370"/>
                  <a:pt x="2209" y="370"/>
                </a:cubicBezTo>
                <a:lnTo>
                  <a:pt x="2209" y="370"/>
                </a:lnTo>
                <a:cubicBezTo>
                  <a:pt x="1933" y="555"/>
                  <a:pt x="1933" y="1105"/>
                  <a:pt x="1933" y="1105"/>
                </a:cubicBezTo>
                <a:lnTo>
                  <a:pt x="1927" y="823"/>
                </a:lnTo>
                <a:lnTo>
                  <a:pt x="1749" y="1105"/>
                </a:lnTo>
                <a:cubicBezTo>
                  <a:pt x="1814" y="910"/>
                  <a:pt x="1788" y="716"/>
                  <a:pt x="1765" y="619"/>
                </a:cubicBezTo>
                <a:lnTo>
                  <a:pt x="1765" y="619"/>
                </a:lnTo>
                <a:cubicBezTo>
                  <a:pt x="1784" y="813"/>
                  <a:pt x="1564" y="1105"/>
                  <a:pt x="1564" y="1105"/>
                </a:cubicBezTo>
                <a:cubicBezTo>
                  <a:pt x="1657" y="920"/>
                  <a:pt x="1564" y="552"/>
                  <a:pt x="1564" y="552"/>
                </a:cubicBezTo>
                <a:cubicBezTo>
                  <a:pt x="1564" y="828"/>
                  <a:pt x="1380" y="1105"/>
                  <a:pt x="1380" y="1105"/>
                </a:cubicBezTo>
                <a:cubicBezTo>
                  <a:pt x="1288" y="1105"/>
                  <a:pt x="1288" y="829"/>
                  <a:pt x="1288" y="829"/>
                </a:cubicBezTo>
                <a:lnTo>
                  <a:pt x="1195" y="1105"/>
                </a:lnTo>
                <a:cubicBezTo>
                  <a:pt x="1103" y="920"/>
                  <a:pt x="1288" y="553"/>
                  <a:pt x="1288" y="552"/>
                </a:cubicBezTo>
                <a:lnTo>
                  <a:pt x="1288" y="552"/>
                </a:lnTo>
                <a:cubicBezTo>
                  <a:pt x="1103" y="645"/>
                  <a:pt x="1012" y="1105"/>
                  <a:pt x="1012" y="1105"/>
                </a:cubicBezTo>
                <a:lnTo>
                  <a:pt x="1012" y="462"/>
                </a:lnTo>
                <a:cubicBezTo>
                  <a:pt x="1012" y="737"/>
                  <a:pt x="828" y="1105"/>
                  <a:pt x="828" y="1105"/>
                </a:cubicBezTo>
                <a:cubicBezTo>
                  <a:pt x="901" y="740"/>
                  <a:pt x="742" y="261"/>
                  <a:pt x="719" y="261"/>
                </a:cubicBezTo>
                <a:cubicBezTo>
                  <a:pt x="713" y="261"/>
                  <a:pt x="716" y="294"/>
                  <a:pt x="735" y="370"/>
                </a:cubicBezTo>
                <a:cubicBezTo>
                  <a:pt x="739" y="385"/>
                  <a:pt x="743" y="401"/>
                  <a:pt x="746" y="416"/>
                </a:cubicBezTo>
                <a:cubicBezTo>
                  <a:pt x="816" y="776"/>
                  <a:pt x="691" y="1203"/>
                  <a:pt x="691" y="1203"/>
                </a:cubicBezTo>
                <a:lnTo>
                  <a:pt x="551" y="462"/>
                </a:lnTo>
                <a:lnTo>
                  <a:pt x="551" y="1197"/>
                </a:lnTo>
                <a:lnTo>
                  <a:pt x="184" y="278"/>
                </a:lnTo>
                <a:lnTo>
                  <a:pt x="368" y="1197"/>
                </a:lnTo>
                <a:lnTo>
                  <a:pt x="0" y="462"/>
                </a:lnTo>
                <a:lnTo>
                  <a:pt x="0" y="462"/>
                </a:lnTo>
                <a:lnTo>
                  <a:pt x="257" y="1931"/>
                </a:lnTo>
                <a:lnTo>
                  <a:pt x="2137" y="1836"/>
                </a:lnTo>
                <a:lnTo>
                  <a:pt x="4234" y="1693"/>
                </a:lnTo>
                <a:lnTo>
                  <a:pt x="6871" y="1693"/>
                </a:lnTo>
                <a:lnTo>
                  <a:pt x="6866" y="1748"/>
                </a:lnTo>
                <a:lnTo>
                  <a:pt x="10015" y="1770"/>
                </a:lnTo>
                <a:cubicBezTo>
                  <a:pt x="10006" y="1761"/>
                  <a:pt x="10004" y="1757"/>
                  <a:pt x="10006" y="1757"/>
                </a:cubicBezTo>
                <a:cubicBezTo>
                  <a:pt x="10034" y="1757"/>
                  <a:pt x="10679" y="2239"/>
                  <a:pt x="10778" y="2239"/>
                </a:cubicBezTo>
                <a:cubicBezTo>
                  <a:pt x="10788" y="2239"/>
                  <a:pt x="10793" y="2234"/>
                  <a:pt x="10789" y="2221"/>
                </a:cubicBezTo>
                <a:lnTo>
                  <a:pt x="14020" y="1690"/>
                </a:lnTo>
                <a:cubicBezTo>
                  <a:pt x="14007" y="1677"/>
                  <a:pt x="13994" y="1663"/>
                  <a:pt x="13980" y="1648"/>
                </a:cubicBezTo>
                <a:lnTo>
                  <a:pt x="13980" y="1648"/>
                </a:lnTo>
                <a:lnTo>
                  <a:pt x="17788" y="1689"/>
                </a:lnTo>
                <a:lnTo>
                  <a:pt x="20508" y="1689"/>
                </a:lnTo>
                <a:lnTo>
                  <a:pt x="20502" y="1746"/>
                </a:lnTo>
                <a:lnTo>
                  <a:pt x="23779" y="1770"/>
                </a:lnTo>
                <a:cubicBezTo>
                  <a:pt x="23721" y="1713"/>
                  <a:pt x="24526" y="1698"/>
                  <a:pt x="25373" y="1698"/>
                </a:cubicBezTo>
                <a:cubicBezTo>
                  <a:pt x="26278" y="1698"/>
                  <a:pt x="27232" y="1715"/>
                  <a:pt x="27232" y="1715"/>
                </a:cubicBezTo>
                <a:lnTo>
                  <a:pt x="31381" y="1767"/>
                </a:lnTo>
                <a:cubicBezTo>
                  <a:pt x="30998" y="1385"/>
                  <a:pt x="31285" y="716"/>
                  <a:pt x="31285" y="715"/>
                </a:cubicBezTo>
                <a:lnTo>
                  <a:pt x="31285" y="715"/>
                </a:lnTo>
                <a:cubicBezTo>
                  <a:pt x="30998" y="906"/>
                  <a:pt x="30998" y="1480"/>
                  <a:pt x="30998" y="1480"/>
                </a:cubicBezTo>
                <a:lnTo>
                  <a:pt x="30992" y="1187"/>
                </a:lnTo>
                <a:lnTo>
                  <a:pt x="30807" y="1480"/>
                </a:lnTo>
                <a:cubicBezTo>
                  <a:pt x="30875" y="1278"/>
                  <a:pt x="30847" y="1077"/>
                  <a:pt x="30825" y="976"/>
                </a:cubicBezTo>
                <a:lnTo>
                  <a:pt x="30825" y="976"/>
                </a:lnTo>
                <a:cubicBezTo>
                  <a:pt x="30843" y="1177"/>
                  <a:pt x="30617" y="1480"/>
                  <a:pt x="30617" y="1480"/>
                </a:cubicBezTo>
                <a:cubicBezTo>
                  <a:pt x="30712" y="1289"/>
                  <a:pt x="30617" y="906"/>
                  <a:pt x="30617" y="906"/>
                </a:cubicBezTo>
                <a:cubicBezTo>
                  <a:pt x="30617" y="1193"/>
                  <a:pt x="30425" y="1480"/>
                  <a:pt x="30425" y="1480"/>
                </a:cubicBezTo>
                <a:cubicBezTo>
                  <a:pt x="30330" y="1480"/>
                  <a:pt x="30330" y="1193"/>
                  <a:pt x="30330" y="1193"/>
                </a:cubicBezTo>
                <a:lnTo>
                  <a:pt x="30233" y="1480"/>
                </a:lnTo>
                <a:cubicBezTo>
                  <a:pt x="30137" y="1289"/>
                  <a:pt x="30330" y="906"/>
                  <a:pt x="30330" y="906"/>
                </a:cubicBezTo>
                <a:lnTo>
                  <a:pt x="30330" y="906"/>
                </a:lnTo>
                <a:cubicBezTo>
                  <a:pt x="30138" y="1002"/>
                  <a:pt x="30043" y="1480"/>
                  <a:pt x="30043" y="1480"/>
                </a:cubicBezTo>
                <a:lnTo>
                  <a:pt x="30043" y="812"/>
                </a:lnTo>
                <a:cubicBezTo>
                  <a:pt x="30043" y="1099"/>
                  <a:pt x="29851" y="1480"/>
                  <a:pt x="29851" y="1480"/>
                </a:cubicBezTo>
                <a:cubicBezTo>
                  <a:pt x="29927" y="1101"/>
                  <a:pt x="29763" y="602"/>
                  <a:pt x="29739" y="602"/>
                </a:cubicBezTo>
                <a:cubicBezTo>
                  <a:pt x="29733" y="602"/>
                  <a:pt x="29736" y="636"/>
                  <a:pt x="29756" y="715"/>
                </a:cubicBezTo>
                <a:cubicBezTo>
                  <a:pt x="29759" y="731"/>
                  <a:pt x="29763" y="747"/>
                  <a:pt x="29766" y="763"/>
                </a:cubicBezTo>
                <a:cubicBezTo>
                  <a:pt x="29839" y="1137"/>
                  <a:pt x="29708" y="1581"/>
                  <a:pt x="29708" y="1581"/>
                </a:cubicBezTo>
                <a:lnTo>
                  <a:pt x="29563" y="811"/>
                </a:lnTo>
                <a:lnTo>
                  <a:pt x="29563" y="1575"/>
                </a:lnTo>
                <a:lnTo>
                  <a:pt x="29333" y="811"/>
                </a:lnTo>
                <a:lnTo>
                  <a:pt x="29373" y="1575"/>
                </a:lnTo>
                <a:lnTo>
                  <a:pt x="29168" y="1087"/>
                </a:lnTo>
                <a:lnTo>
                  <a:pt x="29148" y="1321"/>
                </a:lnTo>
                <a:cubicBezTo>
                  <a:pt x="29098" y="991"/>
                  <a:pt x="29240" y="659"/>
                  <a:pt x="29240" y="659"/>
                </a:cubicBezTo>
                <a:lnTo>
                  <a:pt x="29240" y="659"/>
                </a:lnTo>
                <a:cubicBezTo>
                  <a:pt x="28953" y="850"/>
                  <a:pt x="28953" y="1424"/>
                  <a:pt x="28953" y="1424"/>
                </a:cubicBezTo>
                <a:lnTo>
                  <a:pt x="28947" y="1130"/>
                </a:lnTo>
                <a:lnTo>
                  <a:pt x="28763" y="1424"/>
                </a:lnTo>
                <a:cubicBezTo>
                  <a:pt x="28830" y="1222"/>
                  <a:pt x="28803" y="1021"/>
                  <a:pt x="28780" y="919"/>
                </a:cubicBezTo>
                <a:lnTo>
                  <a:pt x="28780" y="919"/>
                </a:lnTo>
                <a:cubicBezTo>
                  <a:pt x="28799" y="1120"/>
                  <a:pt x="28572" y="1424"/>
                  <a:pt x="28572" y="1424"/>
                </a:cubicBezTo>
                <a:cubicBezTo>
                  <a:pt x="28667" y="1233"/>
                  <a:pt x="28572" y="850"/>
                  <a:pt x="28572" y="850"/>
                </a:cubicBezTo>
                <a:cubicBezTo>
                  <a:pt x="28572" y="1137"/>
                  <a:pt x="28380" y="1424"/>
                  <a:pt x="28380" y="1424"/>
                </a:cubicBezTo>
                <a:cubicBezTo>
                  <a:pt x="28285" y="1424"/>
                  <a:pt x="28285" y="1137"/>
                  <a:pt x="28285" y="1137"/>
                </a:cubicBezTo>
                <a:lnTo>
                  <a:pt x="28189" y="1424"/>
                </a:lnTo>
                <a:cubicBezTo>
                  <a:pt x="28092" y="1233"/>
                  <a:pt x="28285" y="850"/>
                  <a:pt x="28285" y="850"/>
                </a:cubicBezTo>
                <a:lnTo>
                  <a:pt x="28285" y="850"/>
                </a:lnTo>
                <a:cubicBezTo>
                  <a:pt x="28093" y="946"/>
                  <a:pt x="27998" y="1424"/>
                  <a:pt x="27998" y="1424"/>
                </a:cubicBezTo>
                <a:lnTo>
                  <a:pt x="27998" y="755"/>
                </a:lnTo>
                <a:cubicBezTo>
                  <a:pt x="27998" y="1042"/>
                  <a:pt x="27807" y="1424"/>
                  <a:pt x="27807" y="1424"/>
                </a:cubicBezTo>
                <a:cubicBezTo>
                  <a:pt x="27883" y="1045"/>
                  <a:pt x="27718" y="545"/>
                  <a:pt x="27694" y="545"/>
                </a:cubicBezTo>
                <a:cubicBezTo>
                  <a:pt x="27688" y="545"/>
                  <a:pt x="27691" y="580"/>
                  <a:pt x="27711" y="659"/>
                </a:cubicBezTo>
                <a:cubicBezTo>
                  <a:pt x="27714" y="674"/>
                  <a:pt x="27718" y="691"/>
                  <a:pt x="27721" y="706"/>
                </a:cubicBezTo>
                <a:cubicBezTo>
                  <a:pt x="27794" y="1080"/>
                  <a:pt x="27663" y="1525"/>
                  <a:pt x="27663" y="1525"/>
                </a:cubicBezTo>
                <a:lnTo>
                  <a:pt x="27519" y="753"/>
                </a:lnTo>
                <a:lnTo>
                  <a:pt x="27519" y="1377"/>
                </a:lnTo>
                <a:cubicBezTo>
                  <a:pt x="27191" y="991"/>
                  <a:pt x="27458" y="366"/>
                  <a:pt x="27458" y="366"/>
                </a:cubicBezTo>
                <a:lnTo>
                  <a:pt x="27458" y="366"/>
                </a:lnTo>
                <a:cubicBezTo>
                  <a:pt x="27329" y="452"/>
                  <a:pt x="27257" y="617"/>
                  <a:pt x="27219" y="771"/>
                </a:cubicBezTo>
                <a:lnTo>
                  <a:pt x="27135" y="562"/>
                </a:lnTo>
                <a:lnTo>
                  <a:pt x="27197" y="870"/>
                </a:lnTo>
                <a:cubicBezTo>
                  <a:pt x="27171" y="1016"/>
                  <a:pt x="27171" y="1129"/>
                  <a:pt x="27171" y="1129"/>
                </a:cubicBezTo>
                <a:lnTo>
                  <a:pt x="27165" y="836"/>
                </a:lnTo>
                <a:lnTo>
                  <a:pt x="27066" y="995"/>
                </a:lnTo>
                <a:lnTo>
                  <a:pt x="27022" y="906"/>
                </a:lnTo>
                <a:cubicBezTo>
                  <a:pt x="27028" y="790"/>
                  <a:pt x="27012" y="688"/>
                  <a:pt x="26999" y="624"/>
                </a:cubicBezTo>
                <a:lnTo>
                  <a:pt x="26999" y="624"/>
                </a:lnTo>
                <a:cubicBezTo>
                  <a:pt x="27004" y="679"/>
                  <a:pt x="26991" y="740"/>
                  <a:pt x="26969" y="802"/>
                </a:cubicBezTo>
                <a:lnTo>
                  <a:pt x="26945" y="752"/>
                </a:lnTo>
                <a:lnTo>
                  <a:pt x="26964" y="817"/>
                </a:lnTo>
                <a:cubicBezTo>
                  <a:pt x="26904" y="977"/>
                  <a:pt x="26790" y="1129"/>
                  <a:pt x="26790" y="1129"/>
                </a:cubicBezTo>
                <a:cubicBezTo>
                  <a:pt x="26886" y="939"/>
                  <a:pt x="26790" y="556"/>
                  <a:pt x="26790" y="556"/>
                </a:cubicBezTo>
                <a:cubicBezTo>
                  <a:pt x="26790" y="843"/>
                  <a:pt x="26599" y="1129"/>
                  <a:pt x="26599" y="1129"/>
                </a:cubicBezTo>
                <a:cubicBezTo>
                  <a:pt x="26503" y="1129"/>
                  <a:pt x="26503" y="843"/>
                  <a:pt x="26503" y="843"/>
                </a:cubicBezTo>
                <a:lnTo>
                  <a:pt x="26407" y="1129"/>
                </a:lnTo>
                <a:cubicBezTo>
                  <a:pt x="26310" y="939"/>
                  <a:pt x="26503" y="556"/>
                  <a:pt x="26503" y="556"/>
                </a:cubicBezTo>
                <a:lnTo>
                  <a:pt x="26503" y="556"/>
                </a:lnTo>
                <a:cubicBezTo>
                  <a:pt x="26312" y="652"/>
                  <a:pt x="26216" y="1129"/>
                  <a:pt x="26216" y="1129"/>
                </a:cubicBezTo>
                <a:lnTo>
                  <a:pt x="26216" y="460"/>
                </a:lnTo>
                <a:cubicBezTo>
                  <a:pt x="26216" y="747"/>
                  <a:pt x="26025" y="1129"/>
                  <a:pt x="26025" y="1129"/>
                </a:cubicBezTo>
                <a:cubicBezTo>
                  <a:pt x="26101" y="751"/>
                  <a:pt x="25936" y="251"/>
                  <a:pt x="25912" y="251"/>
                </a:cubicBezTo>
                <a:cubicBezTo>
                  <a:pt x="25906" y="251"/>
                  <a:pt x="25909" y="285"/>
                  <a:pt x="25929" y="365"/>
                </a:cubicBezTo>
                <a:cubicBezTo>
                  <a:pt x="25933" y="380"/>
                  <a:pt x="25936" y="397"/>
                  <a:pt x="25939" y="412"/>
                </a:cubicBezTo>
                <a:cubicBezTo>
                  <a:pt x="26012" y="786"/>
                  <a:pt x="25882" y="1231"/>
                  <a:pt x="25882" y="1231"/>
                </a:cubicBezTo>
                <a:lnTo>
                  <a:pt x="25736" y="459"/>
                </a:lnTo>
                <a:lnTo>
                  <a:pt x="25736" y="1224"/>
                </a:lnTo>
                <a:lnTo>
                  <a:pt x="25506" y="459"/>
                </a:lnTo>
                <a:lnTo>
                  <a:pt x="25506" y="459"/>
                </a:lnTo>
                <a:lnTo>
                  <a:pt x="25546" y="1224"/>
                </a:lnTo>
                <a:lnTo>
                  <a:pt x="25341" y="736"/>
                </a:lnTo>
                <a:lnTo>
                  <a:pt x="25321" y="971"/>
                </a:lnTo>
                <a:cubicBezTo>
                  <a:pt x="25272" y="640"/>
                  <a:pt x="25414" y="309"/>
                  <a:pt x="25414" y="309"/>
                </a:cubicBezTo>
                <a:lnTo>
                  <a:pt x="25414" y="309"/>
                </a:lnTo>
                <a:cubicBezTo>
                  <a:pt x="25127" y="499"/>
                  <a:pt x="25127" y="1073"/>
                  <a:pt x="25127" y="1073"/>
                </a:cubicBezTo>
                <a:lnTo>
                  <a:pt x="25120" y="780"/>
                </a:lnTo>
                <a:lnTo>
                  <a:pt x="24936" y="1073"/>
                </a:lnTo>
                <a:cubicBezTo>
                  <a:pt x="25004" y="870"/>
                  <a:pt x="24976" y="669"/>
                  <a:pt x="24954" y="568"/>
                </a:cubicBezTo>
                <a:lnTo>
                  <a:pt x="24954" y="568"/>
                </a:lnTo>
                <a:cubicBezTo>
                  <a:pt x="24972" y="770"/>
                  <a:pt x="24745" y="1073"/>
                  <a:pt x="24745" y="1073"/>
                </a:cubicBezTo>
                <a:cubicBezTo>
                  <a:pt x="24842" y="882"/>
                  <a:pt x="24745" y="499"/>
                  <a:pt x="24745" y="499"/>
                </a:cubicBezTo>
                <a:cubicBezTo>
                  <a:pt x="24745" y="786"/>
                  <a:pt x="24555" y="1073"/>
                  <a:pt x="24555" y="1073"/>
                </a:cubicBezTo>
                <a:cubicBezTo>
                  <a:pt x="24458" y="1073"/>
                  <a:pt x="24458" y="786"/>
                  <a:pt x="24458" y="786"/>
                </a:cubicBezTo>
                <a:lnTo>
                  <a:pt x="24362" y="1073"/>
                </a:lnTo>
                <a:cubicBezTo>
                  <a:pt x="24266" y="882"/>
                  <a:pt x="24458" y="499"/>
                  <a:pt x="24458" y="499"/>
                </a:cubicBezTo>
                <a:lnTo>
                  <a:pt x="24458" y="499"/>
                </a:lnTo>
                <a:cubicBezTo>
                  <a:pt x="24268" y="596"/>
                  <a:pt x="24171" y="1073"/>
                  <a:pt x="24171" y="1073"/>
                </a:cubicBezTo>
                <a:lnTo>
                  <a:pt x="24171" y="404"/>
                </a:lnTo>
                <a:cubicBezTo>
                  <a:pt x="24171" y="691"/>
                  <a:pt x="23981" y="1073"/>
                  <a:pt x="23981" y="1073"/>
                </a:cubicBezTo>
                <a:cubicBezTo>
                  <a:pt x="24056" y="695"/>
                  <a:pt x="23892" y="195"/>
                  <a:pt x="23868" y="195"/>
                </a:cubicBezTo>
                <a:cubicBezTo>
                  <a:pt x="23861" y="195"/>
                  <a:pt x="23865" y="229"/>
                  <a:pt x="23884" y="309"/>
                </a:cubicBezTo>
                <a:cubicBezTo>
                  <a:pt x="23889" y="324"/>
                  <a:pt x="23892" y="340"/>
                  <a:pt x="23895" y="356"/>
                </a:cubicBezTo>
                <a:cubicBezTo>
                  <a:pt x="23967" y="730"/>
                  <a:pt x="23837" y="1175"/>
                  <a:pt x="23837" y="1175"/>
                </a:cubicBezTo>
                <a:lnTo>
                  <a:pt x="23692" y="403"/>
                </a:lnTo>
                <a:lnTo>
                  <a:pt x="23692" y="1167"/>
                </a:lnTo>
                <a:lnTo>
                  <a:pt x="23511" y="716"/>
                </a:lnTo>
                <a:cubicBezTo>
                  <a:pt x="23552" y="445"/>
                  <a:pt x="23640" y="243"/>
                  <a:pt x="23640" y="243"/>
                </a:cubicBezTo>
                <a:lnTo>
                  <a:pt x="23640" y="243"/>
                </a:lnTo>
                <a:cubicBezTo>
                  <a:pt x="23548" y="304"/>
                  <a:pt x="23477" y="392"/>
                  <a:pt x="23422" y="491"/>
                </a:cubicBezTo>
                <a:lnTo>
                  <a:pt x="23311" y="212"/>
                </a:lnTo>
                <a:lnTo>
                  <a:pt x="23382" y="572"/>
                </a:lnTo>
                <a:cubicBezTo>
                  <a:pt x="23352" y="640"/>
                  <a:pt x="23327" y="710"/>
                  <a:pt x="23307" y="781"/>
                </a:cubicBezTo>
                <a:lnTo>
                  <a:pt x="23120" y="404"/>
                </a:lnTo>
                <a:lnTo>
                  <a:pt x="23275" y="919"/>
                </a:lnTo>
                <a:cubicBezTo>
                  <a:pt x="23228" y="1152"/>
                  <a:pt x="23228" y="1349"/>
                  <a:pt x="23228" y="1349"/>
                </a:cubicBezTo>
                <a:lnTo>
                  <a:pt x="23218" y="924"/>
                </a:lnTo>
                <a:lnTo>
                  <a:pt x="22951" y="1349"/>
                </a:lnTo>
                <a:cubicBezTo>
                  <a:pt x="23046" y="1060"/>
                  <a:pt x="23009" y="773"/>
                  <a:pt x="22977" y="624"/>
                </a:cubicBezTo>
                <a:lnTo>
                  <a:pt x="22977" y="624"/>
                </a:lnTo>
                <a:cubicBezTo>
                  <a:pt x="22999" y="915"/>
                  <a:pt x="22674" y="1349"/>
                  <a:pt x="22674" y="1349"/>
                </a:cubicBezTo>
                <a:cubicBezTo>
                  <a:pt x="22812" y="1072"/>
                  <a:pt x="22674" y="520"/>
                  <a:pt x="22674" y="520"/>
                </a:cubicBezTo>
                <a:cubicBezTo>
                  <a:pt x="22674" y="933"/>
                  <a:pt x="22397" y="1349"/>
                  <a:pt x="22397" y="1349"/>
                </a:cubicBezTo>
                <a:cubicBezTo>
                  <a:pt x="22259" y="1349"/>
                  <a:pt x="22259" y="935"/>
                  <a:pt x="22259" y="935"/>
                </a:cubicBezTo>
                <a:lnTo>
                  <a:pt x="22121" y="1349"/>
                </a:lnTo>
                <a:cubicBezTo>
                  <a:pt x="21982" y="1072"/>
                  <a:pt x="22259" y="520"/>
                  <a:pt x="22259" y="520"/>
                </a:cubicBezTo>
                <a:lnTo>
                  <a:pt x="22259" y="520"/>
                </a:lnTo>
                <a:cubicBezTo>
                  <a:pt x="21982" y="658"/>
                  <a:pt x="21845" y="1349"/>
                  <a:pt x="21845" y="1349"/>
                </a:cubicBezTo>
                <a:lnTo>
                  <a:pt x="21845" y="381"/>
                </a:lnTo>
                <a:cubicBezTo>
                  <a:pt x="21845" y="795"/>
                  <a:pt x="21568" y="1349"/>
                  <a:pt x="21568" y="1349"/>
                </a:cubicBezTo>
                <a:cubicBezTo>
                  <a:pt x="21678" y="801"/>
                  <a:pt x="21440" y="79"/>
                  <a:pt x="21405" y="79"/>
                </a:cubicBezTo>
                <a:cubicBezTo>
                  <a:pt x="21396" y="79"/>
                  <a:pt x="21401" y="129"/>
                  <a:pt x="21430" y="243"/>
                </a:cubicBezTo>
                <a:lnTo>
                  <a:pt x="21445" y="312"/>
                </a:lnTo>
                <a:cubicBezTo>
                  <a:pt x="21552" y="853"/>
                  <a:pt x="21363" y="1495"/>
                  <a:pt x="21363" y="1495"/>
                </a:cubicBezTo>
                <a:lnTo>
                  <a:pt x="21154" y="382"/>
                </a:lnTo>
                <a:lnTo>
                  <a:pt x="21154" y="1488"/>
                </a:lnTo>
                <a:lnTo>
                  <a:pt x="20821" y="382"/>
                </a:lnTo>
                <a:lnTo>
                  <a:pt x="20821" y="382"/>
                </a:lnTo>
                <a:lnTo>
                  <a:pt x="20878" y="1488"/>
                </a:lnTo>
                <a:lnTo>
                  <a:pt x="20878" y="1488"/>
                </a:lnTo>
                <a:lnTo>
                  <a:pt x="20581" y="782"/>
                </a:lnTo>
                <a:lnTo>
                  <a:pt x="20554" y="1121"/>
                </a:lnTo>
                <a:cubicBezTo>
                  <a:pt x="20482" y="645"/>
                  <a:pt x="20687" y="164"/>
                  <a:pt x="20687" y="164"/>
                </a:cubicBezTo>
                <a:lnTo>
                  <a:pt x="20687" y="164"/>
                </a:lnTo>
                <a:cubicBezTo>
                  <a:pt x="20273" y="441"/>
                  <a:pt x="20273" y="1270"/>
                  <a:pt x="20273" y="1270"/>
                </a:cubicBezTo>
                <a:lnTo>
                  <a:pt x="20264" y="846"/>
                </a:lnTo>
                <a:lnTo>
                  <a:pt x="19996" y="1270"/>
                </a:lnTo>
                <a:cubicBezTo>
                  <a:pt x="20093" y="982"/>
                  <a:pt x="20056" y="695"/>
                  <a:pt x="20023" y="546"/>
                </a:cubicBezTo>
                <a:lnTo>
                  <a:pt x="20023" y="546"/>
                </a:lnTo>
                <a:cubicBezTo>
                  <a:pt x="20045" y="837"/>
                  <a:pt x="19719" y="1270"/>
                  <a:pt x="19719" y="1270"/>
                </a:cubicBezTo>
                <a:cubicBezTo>
                  <a:pt x="19858" y="993"/>
                  <a:pt x="19719" y="441"/>
                  <a:pt x="19719" y="441"/>
                </a:cubicBezTo>
                <a:cubicBezTo>
                  <a:pt x="19719" y="855"/>
                  <a:pt x="19443" y="1270"/>
                  <a:pt x="19443" y="1270"/>
                </a:cubicBezTo>
                <a:cubicBezTo>
                  <a:pt x="19304" y="1270"/>
                  <a:pt x="19304" y="856"/>
                  <a:pt x="19304" y="856"/>
                </a:cubicBezTo>
                <a:lnTo>
                  <a:pt x="19166" y="1270"/>
                </a:lnTo>
                <a:cubicBezTo>
                  <a:pt x="19028" y="993"/>
                  <a:pt x="19304" y="441"/>
                  <a:pt x="19304" y="441"/>
                </a:cubicBezTo>
                <a:lnTo>
                  <a:pt x="19304" y="441"/>
                </a:lnTo>
                <a:cubicBezTo>
                  <a:pt x="19028" y="579"/>
                  <a:pt x="18890" y="1270"/>
                  <a:pt x="18890" y="1270"/>
                </a:cubicBezTo>
                <a:lnTo>
                  <a:pt x="18890" y="302"/>
                </a:lnTo>
                <a:cubicBezTo>
                  <a:pt x="18890" y="716"/>
                  <a:pt x="18614" y="1270"/>
                  <a:pt x="18614" y="1270"/>
                </a:cubicBezTo>
                <a:cubicBezTo>
                  <a:pt x="18723" y="722"/>
                  <a:pt x="18485" y="1"/>
                  <a:pt x="1845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991" name="Google Shape;6991;p225"/>
          <p:cNvGrpSpPr/>
          <p:nvPr/>
        </p:nvGrpSpPr>
        <p:grpSpPr>
          <a:xfrm>
            <a:off x="7276640" y="4432532"/>
            <a:ext cx="1144380" cy="774400"/>
            <a:chOff x="3228325" y="2314286"/>
            <a:chExt cx="270175" cy="182814"/>
          </a:xfrm>
        </p:grpSpPr>
        <p:sp>
          <p:nvSpPr>
            <p:cNvPr id="6992" name="Google Shape;6992;p225"/>
            <p:cNvSpPr/>
            <p:nvPr/>
          </p:nvSpPr>
          <p:spPr>
            <a:xfrm>
              <a:off x="3313925" y="2318350"/>
              <a:ext cx="45252" cy="14775"/>
            </a:xfrm>
            <a:custGeom>
              <a:avLst/>
              <a:gdLst/>
              <a:ahLst/>
              <a:cxnLst/>
              <a:rect l="l" t="t" r="r" b="b"/>
              <a:pathLst>
                <a:path w="2046" h="361" extrusionOk="0">
                  <a:moveTo>
                    <a:pt x="1" y="0"/>
                  </a:moveTo>
                  <a:lnTo>
                    <a:pt x="1" y="361"/>
                  </a:lnTo>
                  <a:lnTo>
                    <a:pt x="2045" y="361"/>
                  </a:lnTo>
                  <a:lnTo>
                    <a:pt x="2045" y="0"/>
                  </a:lnTo>
                  <a:close/>
                </a:path>
              </a:pathLst>
            </a:custGeom>
            <a:solidFill>
              <a:srgbClr val="FF57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3" name="Google Shape;6993;p225"/>
            <p:cNvSpPr/>
            <p:nvPr/>
          </p:nvSpPr>
          <p:spPr>
            <a:xfrm>
              <a:off x="3313925" y="2321850"/>
              <a:ext cx="45250" cy="18050"/>
            </a:xfrm>
            <a:custGeom>
              <a:avLst/>
              <a:gdLst/>
              <a:ahLst/>
              <a:cxnLst/>
              <a:rect l="l" t="t" r="r" b="b"/>
              <a:pathLst>
                <a:path w="1810" h="722" extrusionOk="0">
                  <a:moveTo>
                    <a:pt x="0" y="1"/>
                  </a:moveTo>
                  <a:lnTo>
                    <a:pt x="0" y="721"/>
                  </a:lnTo>
                  <a:lnTo>
                    <a:pt x="1809" y="721"/>
                  </a:lnTo>
                  <a:lnTo>
                    <a:pt x="1809"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4" name="Google Shape;6994;p225"/>
            <p:cNvSpPr/>
            <p:nvPr/>
          </p:nvSpPr>
          <p:spPr>
            <a:xfrm>
              <a:off x="3313925" y="2321850"/>
              <a:ext cx="21125" cy="18050"/>
            </a:xfrm>
            <a:custGeom>
              <a:avLst/>
              <a:gdLst/>
              <a:ahLst/>
              <a:cxnLst/>
              <a:rect l="l" t="t" r="r" b="b"/>
              <a:pathLst>
                <a:path w="845" h="722" extrusionOk="0">
                  <a:moveTo>
                    <a:pt x="0" y="1"/>
                  </a:moveTo>
                  <a:lnTo>
                    <a:pt x="0" y="721"/>
                  </a:lnTo>
                  <a:lnTo>
                    <a:pt x="845" y="721"/>
                  </a:lnTo>
                  <a:lnTo>
                    <a:pt x="845"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5" name="Google Shape;6995;p225"/>
            <p:cNvSpPr/>
            <p:nvPr/>
          </p:nvSpPr>
          <p:spPr>
            <a:xfrm>
              <a:off x="3244475" y="2374700"/>
              <a:ext cx="181150" cy="122400"/>
            </a:xfrm>
            <a:custGeom>
              <a:avLst/>
              <a:gdLst/>
              <a:ahLst/>
              <a:cxnLst/>
              <a:rect l="l" t="t" r="r" b="b"/>
              <a:pathLst>
                <a:path w="7246" h="4896" extrusionOk="0">
                  <a:moveTo>
                    <a:pt x="7246" y="1"/>
                  </a:moveTo>
                  <a:lnTo>
                    <a:pt x="0" y="566"/>
                  </a:lnTo>
                  <a:lnTo>
                    <a:pt x="0" y="4896"/>
                  </a:lnTo>
                  <a:lnTo>
                    <a:pt x="6086" y="4896"/>
                  </a:lnTo>
                  <a:lnTo>
                    <a:pt x="7246" y="1"/>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6" name="Google Shape;6996;p225"/>
            <p:cNvSpPr/>
            <p:nvPr/>
          </p:nvSpPr>
          <p:spPr>
            <a:xfrm>
              <a:off x="3396600" y="2339900"/>
              <a:ext cx="90375" cy="157200"/>
            </a:xfrm>
            <a:custGeom>
              <a:avLst/>
              <a:gdLst/>
              <a:ahLst/>
              <a:cxnLst/>
              <a:rect l="l" t="t" r="r" b="b"/>
              <a:pathLst>
                <a:path w="3615" h="6288" extrusionOk="0">
                  <a:moveTo>
                    <a:pt x="1776" y="0"/>
                  </a:moveTo>
                  <a:lnTo>
                    <a:pt x="1" y="1690"/>
                  </a:lnTo>
                  <a:lnTo>
                    <a:pt x="1" y="6288"/>
                  </a:lnTo>
                  <a:lnTo>
                    <a:pt x="3614" y="6288"/>
                  </a:lnTo>
                  <a:lnTo>
                    <a:pt x="3614" y="2152"/>
                  </a:lnTo>
                  <a:lnTo>
                    <a:pt x="1776"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7" name="Google Shape;6997;p225"/>
            <p:cNvSpPr/>
            <p:nvPr/>
          </p:nvSpPr>
          <p:spPr>
            <a:xfrm>
              <a:off x="3228325" y="2333125"/>
              <a:ext cx="270175" cy="67775"/>
            </a:xfrm>
            <a:custGeom>
              <a:avLst/>
              <a:gdLst/>
              <a:ahLst/>
              <a:cxnLst/>
              <a:rect l="l" t="t" r="r" b="b"/>
              <a:pathLst>
                <a:path w="10807" h="2711" extrusionOk="0">
                  <a:moveTo>
                    <a:pt x="8692" y="1"/>
                  </a:moveTo>
                  <a:lnTo>
                    <a:pt x="8620" y="16"/>
                  </a:lnTo>
                  <a:lnTo>
                    <a:pt x="0" y="2423"/>
                  </a:lnTo>
                  <a:lnTo>
                    <a:pt x="0" y="2710"/>
                  </a:lnTo>
                  <a:lnTo>
                    <a:pt x="6635" y="2710"/>
                  </a:lnTo>
                  <a:lnTo>
                    <a:pt x="8620" y="647"/>
                  </a:lnTo>
                  <a:lnTo>
                    <a:pt x="10345" y="2423"/>
                  </a:lnTo>
                  <a:lnTo>
                    <a:pt x="10806"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8" name="Google Shape;6998;p225"/>
            <p:cNvSpPr/>
            <p:nvPr/>
          </p:nvSpPr>
          <p:spPr>
            <a:xfrm>
              <a:off x="3228325" y="2333125"/>
              <a:ext cx="217325" cy="60600"/>
            </a:xfrm>
            <a:custGeom>
              <a:avLst/>
              <a:gdLst/>
              <a:ahLst/>
              <a:cxnLst/>
              <a:rect l="l" t="t" r="r" b="b"/>
              <a:pathLst>
                <a:path w="8693" h="2424" extrusionOk="0">
                  <a:moveTo>
                    <a:pt x="2279" y="1"/>
                  </a:moveTo>
                  <a:lnTo>
                    <a:pt x="0" y="2423"/>
                  </a:lnTo>
                  <a:lnTo>
                    <a:pt x="6414"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9" name="Google Shape;6999;p225"/>
            <p:cNvSpPr/>
            <p:nvPr/>
          </p:nvSpPr>
          <p:spPr>
            <a:xfrm>
              <a:off x="3231875" y="2334675"/>
              <a:ext cx="172575" cy="57475"/>
            </a:xfrm>
            <a:custGeom>
              <a:avLst/>
              <a:gdLst/>
              <a:ahLst/>
              <a:cxnLst/>
              <a:rect l="l" t="t" r="r" b="b"/>
              <a:pathLst>
                <a:path w="6903" h="2299" extrusionOk="0">
                  <a:moveTo>
                    <a:pt x="2163" y="0"/>
                  </a:moveTo>
                  <a:lnTo>
                    <a:pt x="1" y="2299"/>
                  </a:lnTo>
                  <a:lnTo>
                    <a:pt x="6246" y="2299"/>
                  </a:lnTo>
                  <a:lnTo>
                    <a:pt x="6902" y="1602"/>
                  </a:lnTo>
                  <a:lnTo>
                    <a:pt x="2140" y="1602"/>
                  </a:lnTo>
                  <a:lnTo>
                    <a:pt x="3646"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0" name="Google Shape;7000;p225"/>
            <p:cNvSpPr/>
            <p:nvPr/>
          </p:nvSpPr>
          <p:spPr>
            <a:xfrm>
              <a:off x="3353775" y="2363375"/>
              <a:ext cx="26575" cy="19425"/>
            </a:xfrm>
            <a:custGeom>
              <a:avLst/>
              <a:gdLst/>
              <a:ahLst/>
              <a:cxnLst/>
              <a:rect l="l" t="t" r="r" b="b"/>
              <a:pathLst>
                <a:path w="1063" h="777" extrusionOk="0">
                  <a:moveTo>
                    <a:pt x="617" y="1"/>
                  </a:moveTo>
                  <a:lnTo>
                    <a:pt x="0" y="777"/>
                  </a:lnTo>
                  <a:lnTo>
                    <a:pt x="448" y="777"/>
                  </a:lnTo>
                  <a:lnTo>
                    <a:pt x="1063"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1" name="Google Shape;7001;p225"/>
            <p:cNvSpPr/>
            <p:nvPr/>
          </p:nvSpPr>
          <p:spPr>
            <a:xfrm>
              <a:off x="3327225" y="2363375"/>
              <a:ext cx="26575" cy="19425"/>
            </a:xfrm>
            <a:custGeom>
              <a:avLst/>
              <a:gdLst/>
              <a:ahLst/>
              <a:cxnLst/>
              <a:rect l="l" t="t" r="r" b="b"/>
              <a:pathLst>
                <a:path w="1063" h="777" extrusionOk="0">
                  <a:moveTo>
                    <a:pt x="616" y="1"/>
                  </a:moveTo>
                  <a:lnTo>
                    <a:pt x="0" y="777"/>
                  </a:lnTo>
                  <a:lnTo>
                    <a:pt x="446" y="777"/>
                  </a:lnTo>
                  <a:lnTo>
                    <a:pt x="1062"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2" name="Google Shape;7002;p225"/>
            <p:cNvSpPr/>
            <p:nvPr/>
          </p:nvSpPr>
          <p:spPr>
            <a:xfrm>
              <a:off x="3396600" y="2344025"/>
              <a:ext cx="26575" cy="19375"/>
            </a:xfrm>
            <a:custGeom>
              <a:avLst/>
              <a:gdLst/>
              <a:ahLst/>
              <a:cxnLst/>
              <a:rect l="l" t="t" r="r" b="b"/>
              <a:pathLst>
                <a:path w="1063" h="775" extrusionOk="0">
                  <a:moveTo>
                    <a:pt x="615" y="0"/>
                  </a:moveTo>
                  <a:lnTo>
                    <a:pt x="1" y="775"/>
                  </a:lnTo>
                  <a:lnTo>
                    <a:pt x="446" y="775"/>
                  </a:lnTo>
                  <a:lnTo>
                    <a:pt x="1062"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3" name="Google Shape;7003;p225"/>
            <p:cNvSpPr/>
            <p:nvPr/>
          </p:nvSpPr>
          <p:spPr>
            <a:xfrm>
              <a:off x="3373300" y="2351825"/>
              <a:ext cx="26575" cy="19400"/>
            </a:xfrm>
            <a:custGeom>
              <a:avLst/>
              <a:gdLst/>
              <a:ahLst/>
              <a:cxnLst/>
              <a:rect l="l" t="t" r="r" b="b"/>
              <a:pathLst>
                <a:path w="1063" h="776" extrusionOk="0">
                  <a:moveTo>
                    <a:pt x="616" y="1"/>
                  </a:moveTo>
                  <a:lnTo>
                    <a:pt x="1" y="776"/>
                  </a:lnTo>
                  <a:lnTo>
                    <a:pt x="447" y="776"/>
                  </a:lnTo>
                  <a:lnTo>
                    <a:pt x="1063"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4" name="Google Shape;7004;p225"/>
            <p:cNvSpPr/>
            <p:nvPr/>
          </p:nvSpPr>
          <p:spPr>
            <a:xfrm>
              <a:off x="3311200" y="2349550"/>
              <a:ext cx="16450" cy="12025"/>
            </a:xfrm>
            <a:custGeom>
              <a:avLst/>
              <a:gdLst/>
              <a:ahLst/>
              <a:cxnLst/>
              <a:rect l="l" t="t" r="r" b="b"/>
              <a:pathLst>
                <a:path w="658" h="481" extrusionOk="0">
                  <a:moveTo>
                    <a:pt x="381" y="1"/>
                  </a:moveTo>
                  <a:lnTo>
                    <a:pt x="1" y="480"/>
                  </a:lnTo>
                  <a:lnTo>
                    <a:pt x="277" y="480"/>
                  </a:lnTo>
                  <a:lnTo>
                    <a:pt x="658"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5" name="Google Shape;7005;p225"/>
            <p:cNvSpPr/>
            <p:nvPr/>
          </p:nvSpPr>
          <p:spPr>
            <a:xfrm>
              <a:off x="3349450" y="2339900"/>
              <a:ext cx="16425" cy="11950"/>
            </a:xfrm>
            <a:custGeom>
              <a:avLst/>
              <a:gdLst/>
              <a:ahLst/>
              <a:cxnLst/>
              <a:rect l="l" t="t" r="r" b="b"/>
              <a:pathLst>
                <a:path w="657" h="478" extrusionOk="0">
                  <a:moveTo>
                    <a:pt x="381" y="0"/>
                  </a:moveTo>
                  <a:lnTo>
                    <a:pt x="1" y="478"/>
                  </a:lnTo>
                  <a:lnTo>
                    <a:pt x="276" y="478"/>
                  </a:lnTo>
                  <a:lnTo>
                    <a:pt x="657"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6" name="Google Shape;7006;p225"/>
            <p:cNvSpPr/>
            <p:nvPr/>
          </p:nvSpPr>
          <p:spPr>
            <a:xfrm>
              <a:off x="3363925" y="2336150"/>
              <a:ext cx="16425" cy="12000"/>
            </a:xfrm>
            <a:custGeom>
              <a:avLst/>
              <a:gdLst/>
              <a:ahLst/>
              <a:cxnLst/>
              <a:rect l="l" t="t" r="r" b="b"/>
              <a:pathLst>
                <a:path w="657" h="480" extrusionOk="0">
                  <a:moveTo>
                    <a:pt x="381" y="1"/>
                  </a:moveTo>
                  <a:lnTo>
                    <a:pt x="1" y="479"/>
                  </a:lnTo>
                  <a:lnTo>
                    <a:pt x="276" y="479"/>
                  </a:lnTo>
                  <a:lnTo>
                    <a:pt x="657"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7" name="Google Shape;7007;p225"/>
            <p:cNvSpPr/>
            <p:nvPr/>
          </p:nvSpPr>
          <p:spPr>
            <a:xfrm>
              <a:off x="3300675" y="2363375"/>
              <a:ext cx="26575" cy="19425"/>
            </a:xfrm>
            <a:custGeom>
              <a:avLst/>
              <a:gdLst/>
              <a:ahLst/>
              <a:cxnLst/>
              <a:rect l="l" t="t" r="r" b="b"/>
              <a:pathLst>
                <a:path w="1063" h="777" extrusionOk="0">
                  <a:moveTo>
                    <a:pt x="615" y="1"/>
                  </a:moveTo>
                  <a:lnTo>
                    <a:pt x="1" y="777"/>
                  </a:lnTo>
                  <a:lnTo>
                    <a:pt x="446" y="777"/>
                  </a:lnTo>
                  <a:lnTo>
                    <a:pt x="1062"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8" name="Google Shape;7008;p225"/>
            <p:cNvSpPr/>
            <p:nvPr/>
          </p:nvSpPr>
          <p:spPr>
            <a:xfrm>
              <a:off x="3269475" y="2350325"/>
              <a:ext cx="26625" cy="19375"/>
            </a:xfrm>
            <a:custGeom>
              <a:avLst/>
              <a:gdLst/>
              <a:ahLst/>
              <a:cxnLst/>
              <a:rect l="l" t="t" r="r" b="b"/>
              <a:pathLst>
                <a:path w="1065" h="775" extrusionOk="0">
                  <a:moveTo>
                    <a:pt x="617" y="0"/>
                  </a:moveTo>
                  <a:lnTo>
                    <a:pt x="0" y="774"/>
                  </a:lnTo>
                  <a:lnTo>
                    <a:pt x="448" y="774"/>
                  </a:lnTo>
                  <a:lnTo>
                    <a:pt x="1064"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9" name="Google Shape;7009;p225"/>
            <p:cNvSpPr/>
            <p:nvPr/>
          </p:nvSpPr>
          <p:spPr>
            <a:xfrm>
              <a:off x="3244475" y="2373100"/>
              <a:ext cx="16425" cy="11950"/>
            </a:xfrm>
            <a:custGeom>
              <a:avLst/>
              <a:gdLst/>
              <a:ahLst/>
              <a:cxnLst/>
              <a:rect l="l" t="t" r="r" b="b"/>
              <a:pathLst>
                <a:path w="657" h="478" extrusionOk="0">
                  <a:moveTo>
                    <a:pt x="380" y="0"/>
                  </a:moveTo>
                  <a:lnTo>
                    <a:pt x="0" y="478"/>
                  </a:lnTo>
                  <a:lnTo>
                    <a:pt x="277" y="478"/>
                  </a:lnTo>
                  <a:lnTo>
                    <a:pt x="657"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0" name="Google Shape;7010;p225"/>
            <p:cNvSpPr/>
            <p:nvPr/>
          </p:nvSpPr>
          <p:spPr>
            <a:xfrm>
              <a:off x="3292475" y="2367100"/>
              <a:ext cx="16425" cy="12025"/>
            </a:xfrm>
            <a:custGeom>
              <a:avLst/>
              <a:gdLst/>
              <a:ahLst/>
              <a:cxnLst/>
              <a:rect l="l" t="t" r="r" b="b"/>
              <a:pathLst>
                <a:path w="657" h="481" extrusionOk="0">
                  <a:moveTo>
                    <a:pt x="381" y="1"/>
                  </a:moveTo>
                  <a:lnTo>
                    <a:pt x="1" y="480"/>
                  </a:lnTo>
                  <a:lnTo>
                    <a:pt x="276" y="480"/>
                  </a:lnTo>
                  <a:lnTo>
                    <a:pt x="657"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1" name="Google Shape;7011;p225"/>
            <p:cNvSpPr/>
            <p:nvPr/>
          </p:nvSpPr>
          <p:spPr>
            <a:xfrm>
              <a:off x="3274575" y="2339900"/>
              <a:ext cx="16425" cy="11950"/>
            </a:xfrm>
            <a:custGeom>
              <a:avLst/>
              <a:gdLst/>
              <a:ahLst/>
              <a:cxnLst/>
              <a:rect l="l" t="t" r="r" b="b"/>
              <a:pathLst>
                <a:path w="657" h="478" extrusionOk="0">
                  <a:moveTo>
                    <a:pt x="380" y="0"/>
                  </a:moveTo>
                  <a:lnTo>
                    <a:pt x="0" y="478"/>
                  </a:lnTo>
                  <a:lnTo>
                    <a:pt x="276" y="478"/>
                  </a:lnTo>
                  <a:lnTo>
                    <a:pt x="656"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2" name="Google Shape;7012;p225"/>
            <p:cNvSpPr/>
            <p:nvPr/>
          </p:nvSpPr>
          <p:spPr>
            <a:xfrm>
              <a:off x="3422025" y="2444400"/>
              <a:ext cx="30200" cy="49375"/>
            </a:xfrm>
            <a:custGeom>
              <a:avLst/>
              <a:gdLst/>
              <a:ahLst/>
              <a:cxnLst/>
              <a:rect l="l" t="t" r="r" b="b"/>
              <a:pathLst>
                <a:path w="1208" h="1975" extrusionOk="0">
                  <a:moveTo>
                    <a:pt x="0" y="1"/>
                  </a:moveTo>
                  <a:lnTo>
                    <a:pt x="0" y="1974"/>
                  </a:lnTo>
                  <a:lnTo>
                    <a:pt x="1207" y="1974"/>
                  </a:lnTo>
                  <a:lnTo>
                    <a:pt x="120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3" name="Google Shape;7013;p225"/>
            <p:cNvSpPr/>
            <p:nvPr/>
          </p:nvSpPr>
          <p:spPr>
            <a:xfrm>
              <a:off x="3348700" y="2421350"/>
              <a:ext cx="20950" cy="43200"/>
            </a:xfrm>
            <a:custGeom>
              <a:avLst/>
              <a:gdLst/>
              <a:ahLst/>
              <a:cxnLst/>
              <a:rect l="l" t="t" r="r" b="b"/>
              <a:pathLst>
                <a:path w="838" h="1728" extrusionOk="0">
                  <a:moveTo>
                    <a:pt x="0" y="0"/>
                  </a:moveTo>
                  <a:lnTo>
                    <a:pt x="0" y="1727"/>
                  </a:lnTo>
                  <a:lnTo>
                    <a:pt x="837" y="1727"/>
                  </a:lnTo>
                  <a:lnTo>
                    <a:pt x="83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4" name="Google Shape;7014;p225"/>
            <p:cNvSpPr/>
            <p:nvPr/>
          </p:nvSpPr>
          <p:spPr>
            <a:xfrm>
              <a:off x="3352000" y="2424675"/>
              <a:ext cx="14300" cy="36525"/>
            </a:xfrm>
            <a:custGeom>
              <a:avLst/>
              <a:gdLst/>
              <a:ahLst/>
              <a:cxnLst/>
              <a:rect l="l" t="t" r="r" b="b"/>
              <a:pathLst>
                <a:path w="572" h="1461" extrusionOk="0">
                  <a:moveTo>
                    <a:pt x="0" y="0"/>
                  </a:moveTo>
                  <a:lnTo>
                    <a:pt x="0"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5" name="Google Shape;7015;p225"/>
            <p:cNvSpPr/>
            <p:nvPr/>
          </p:nvSpPr>
          <p:spPr>
            <a:xfrm>
              <a:off x="3324550" y="2421350"/>
              <a:ext cx="21000" cy="4320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6" name="Google Shape;7016;p225"/>
            <p:cNvSpPr/>
            <p:nvPr/>
          </p:nvSpPr>
          <p:spPr>
            <a:xfrm>
              <a:off x="3327875" y="2424675"/>
              <a:ext cx="14300" cy="36525"/>
            </a:xfrm>
            <a:custGeom>
              <a:avLst/>
              <a:gdLst/>
              <a:ahLst/>
              <a:cxnLst/>
              <a:rect l="l" t="t" r="r" b="b"/>
              <a:pathLst>
                <a:path w="572" h="1461" extrusionOk="0">
                  <a:moveTo>
                    <a:pt x="1" y="0"/>
                  </a:moveTo>
                  <a:lnTo>
                    <a:pt x="1" y="1461"/>
                  </a:lnTo>
                  <a:lnTo>
                    <a:pt x="572" y="1461"/>
                  </a:lnTo>
                  <a:lnTo>
                    <a:pt x="572"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7" name="Google Shape;7017;p225"/>
            <p:cNvSpPr/>
            <p:nvPr/>
          </p:nvSpPr>
          <p:spPr>
            <a:xfrm>
              <a:off x="3281350" y="2421350"/>
              <a:ext cx="21000" cy="4320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8" name="Google Shape;7018;p225"/>
            <p:cNvSpPr/>
            <p:nvPr/>
          </p:nvSpPr>
          <p:spPr>
            <a:xfrm>
              <a:off x="3284700" y="2424675"/>
              <a:ext cx="14250" cy="36525"/>
            </a:xfrm>
            <a:custGeom>
              <a:avLst/>
              <a:gdLst/>
              <a:ahLst/>
              <a:cxnLst/>
              <a:rect l="l" t="t" r="r" b="b"/>
              <a:pathLst>
                <a:path w="570" h="1461" extrusionOk="0">
                  <a:moveTo>
                    <a:pt x="0" y="0"/>
                  </a:moveTo>
                  <a:lnTo>
                    <a:pt x="0" y="1461"/>
                  </a:lnTo>
                  <a:lnTo>
                    <a:pt x="570" y="1461"/>
                  </a:lnTo>
                  <a:lnTo>
                    <a:pt x="570"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9" name="Google Shape;7019;p225"/>
            <p:cNvSpPr/>
            <p:nvPr/>
          </p:nvSpPr>
          <p:spPr>
            <a:xfrm>
              <a:off x="3257250" y="2421350"/>
              <a:ext cx="20950" cy="43200"/>
            </a:xfrm>
            <a:custGeom>
              <a:avLst/>
              <a:gdLst/>
              <a:ahLst/>
              <a:cxnLst/>
              <a:rect l="l" t="t" r="r" b="b"/>
              <a:pathLst>
                <a:path w="838" h="1728" extrusionOk="0">
                  <a:moveTo>
                    <a:pt x="0" y="0"/>
                  </a:moveTo>
                  <a:lnTo>
                    <a:pt x="0" y="1727"/>
                  </a:lnTo>
                  <a:lnTo>
                    <a:pt x="838" y="1727"/>
                  </a:lnTo>
                  <a:lnTo>
                    <a:pt x="83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0" name="Google Shape;7020;p225"/>
            <p:cNvSpPr/>
            <p:nvPr/>
          </p:nvSpPr>
          <p:spPr>
            <a:xfrm>
              <a:off x="3260600" y="2424675"/>
              <a:ext cx="14275" cy="36525"/>
            </a:xfrm>
            <a:custGeom>
              <a:avLst/>
              <a:gdLst/>
              <a:ahLst/>
              <a:cxnLst/>
              <a:rect l="l" t="t" r="r" b="b"/>
              <a:pathLst>
                <a:path w="571" h="1461" extrusionOk="0">
                  <a:moveTo>
                    <a:pt x="1" y="0"/>
                  </a:moveTo>
                  <a:lnTo>
                    <a:pt x="1"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1" name="Google Shape;7021;p225"/>
            <p:cNvSpPr/>
            <p:nvPr/>
          </p:nvSpPr>
          <p:spPr>
            <a:xfrm>
              <a:off x="3307575" y="2314286"/>
              <a:ext cx="56352" cy="9025"/>
            </a:xfrm>
            <a:custGeom>
              <a:avLst/>
              <a:gdLst/>
              <a:ahLst/>
              <a:cxnLst/>
              <a:rect l="l" t="t" r="r" b="b"/>
              <a:pathLst>
                <a:path w="2046" h="361" extrusionOk="0">
                  <a:moveTo>
                    <a:pt x="1" y="0"/>
                  </a:moveTo>
                  <a:lnTo>
                    <a:pt x="1" y="361"/>
                  </a:lnTo>
                  <a:lnTo>
                    <a:pt x="2045" y="361"/>
                  </a:lnTo>
                  <a:lnTo>
                    <a:pt x="2045" y="0"/>
                  </a:lnTo>
                  <a:close/>
                </a:path>
              </a:pathLst>
            </a:custGeom>
            <a:solidFill>
              <a:srgbClr val="FF57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022" name="Google Shape;7022;p225"/>
          <p:cNvGrpSpPr/>
          <p:nvPr/>
        </p:nvGrpSpPr>
        <p:grpSpPr>
          <a:xfrm>
            <a:off x="95613" y="203725"/>
            <a:ext cx="1235225" cy="283075"/>
            <a:chOff x="3763450" y="967075"/>
            <a:chExt cx="1235225" cy="283075"/>
          </a:xfrm>
        </p:grpSpPr>
        <p:sp>
          <p:nvSpPr>
            <p:cNvPr id="7023" name="Google Shape;7023;p225"/>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4" name="Google Shape;7024;p225"/>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5" name="Google Shape;7025;p225"/>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6" name="Google Shape;7026;p225"/>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027" name="Google Shape;7027;p225"/>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matchingName="Title only 15">
  <p:cSld name="CUSTOM_34">
    <p:bg>
      <p:bgPr>
        <a:solidFill>
          <a:schemeClr val="dk2"/>
        </a:solidFill>
        <a:effectLst/>
      </p:bgPr>
    </p:bg>
    <p:spTree>
      <p:nvGrpSpPr>
        <p:cNvPr id="1" name="Shape 7028"/>
        <p:cNvGrpSpPr/>
        <p:nvPr/>
      </p:nvGrpSpPr>
      <p:grpSpPr>
        <a:xfrm>
          <a:off x="0" y="0"/>
          <a:ext cx="0" cy="0"/>
          <a:chOff x="0" y="0"/>
          <a:chExt cx="0" cy="0"/>
        </a:xfrm>
      </p:grpSpPr>
      <p:sp>
        <p:nvSpPr>
          <p:cNvPr id="7029" name="Google Shape;7029;p226"/>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7030" name="Google Shape;7030;p226"/>
          <p:cNvSpPr/>
          <p:nvPr/>
        </p:nvSpPr>
        <p:spPr>
          <a:xfrm>
            <a:off x="-4936975" y="3915113"/>
            <a:ext cx="10194000" cy="11769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031" name="Google Shape;7031;p226"/>
          <p:cNvGrpSpPr/>
          <p:nvPr/>
        </p:nvGrpSpPr>
        <p:grpSpPr>
          <a:xfrm>
            <a:off x="3807202" y="3316989"/>
            <a:ext cx="5336796" cy="1291589"/>
            <a:chOff x="4679925" y="1420525"/>
            <a:chExt cx="1701025" cy="411675"/>
          </a:xfrm>
        </p:grpSpPr>
        <p:sp>
          <p:nvSpPr>
            <p:cNvPr id="7032" name="Google Shape;7032;p226"/>
            <p:cNvSpPr/>
            <p:nvPr/>
          </p:nvSpPr>
          <p:spPr>
            <a:xfrm>
              <a:off x="5747450" y="1433950"/>
              <a:ext cx="144025" cy="44025"/>
            </a:xfrm>
            <a:custGeom>
              <a:avLst/>
              <a:gdLst/>
              <a:ahLst/>
              <a:cxnLst/>
              <a:rect l="l" t="t" r="r" b="b"/>
              <a:pathLst>
                <a:path w="5761" h="1761" extrusionOk="0">
                  <a:moveTo>
                    <a:pt x="1034" y="0"/>
                  </a:moveTo>
                  <a:cubicBezTo>
                    <a:pt x="909" y="0"/>
                    <a:pt x="781" y="15"/>
                    <a:pt x="673" y="74"/>
                  </a:cubicBezTo>
                  <a:cubicBezTo>
                    <a:pt x="565" y="135"/>
                    <a:pt x="486" y="232"/>
                    <a:pt x="409" y="327"/>
                  </a:cubicBezTo>
                  <a:cubicBezTo>
                    <a:pt x="342" y="412"/>
                    <a:pt x="272" y="497"/>
                    <a:pt x="204" y="581"/>
                  </a:cubicBezTo>
                  <a:lnTo>
                    <a:pt x="0" y="1760"/>
                  </a:lnTo>
                  <a:lnTo>
                    <a:pt x="0" y="1760"/>
                  </a:lnTo>
                  <a:lnTo>
                    <a:pt x="5761" y="1647"/>
                  </a:lnTo>
                  <a:cubicBezTo>
                    <a:pt x="5643" y="1379"/>
                    <a:pt x="5431" y="1076"/>
                    <a:pt x="5279" y="826"/>
                  </a:cubicBezTo>
                  <a:cubicBezTo>
                    <a:pt x="5112" y="548"/>
                    <a:pt x="4902" y="264"/>
                    <a:pt x="4592" y="166"/>
                  </a:cubicBezTo>
                  <a:cubicBezTo>
                    <a:pt x="4498" y="136"/>
                    <a:pt x="4399" y="124"/>
                    <a:pt x="4300" y="124"/>
                  </a:cubicBezTo>
                  <a:cubicBezTo>
                    <a:pt x="4280" y="124"/>
                    <a:pt x="4261" y="125"/>
                    <a:pt x="4241" y="126"/>
                  </a:cubicBezTo>
                  <a:cubicBezTo>
                    <a:pt x="3740" y="148"/>
                    <a:pt x="3320" y="420"/>
                    <a:pt x="3068" y="852"/>
                  </a:cubicBezTo>
                  <a:cubicBezTo>
                    <a:pt x="2935" y="704"/>
                    <a:pt x="2765" y="585"/>
                    <a:pt x="2571" y="543"/>
                  </a:cubicBezTo>
                  <a:cubicBezTo>
                    <a:pt x="2513" y="530"/>
                    <a:pt x="2454" y="523"/>
                    <a:pt x="2394" y="523"/>
                  </a:cubicBezTo>
                  <a:cubicBezTo>
                    <a:pt x="2254" y="523"/>
                    <a:pt x="2115" y="563"/>
                    <a:pt x="2013" y="659"/>
                  </a:cubicBezTo>
                  <a:cubicBezTo>
                    <a:pt x="1859" y="412"/>
                    <a:pt x="1686" y="149"/>
                    <a:pt x="1414" y="52"/>
                  </a:cubicBezTo>
                  <a:cubicBezTo>
                    <a:pt x="1313" y="16"/>
                    <a:pt x="1208" y="6"/>
                    <a:pt x="1101" y="2"/>
                  </a:cubicBezTo>
                  <a:cubicBezTo>
                    <a:pt x="1079" y="1"/>
                    <a:pt x="1057" y="0"/>
                    <a:pt x="1034"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3" name="Google Shape;7033;p226"/>
            <p:cNvSpPr/>
            <p:nvPr/>
          </p:nvSpPr>
          <p:spPr>
            <a:xfrm>
              <a:off x="5578975" y="1438975"/>
              <a:ext cx="206950" cy="73825"/>
            </a:xfrm>
            <a:custGeom>
              <a:avLst/>
              <a:gdLst/>
              <a:ahLst/>
              <a:cxnLst/>
              <a:rect l="l" t="t" r="r" b="b"/>
              <a:pathLst>
                <a:path w="8278" h="2953" extrusionOk="0">
                  <a:moveTo>
                    <a:pt x="5813" y="1"/>
                  </a:moveTo>
                  <a:cubicBezTo>
                    <a:pt x="5499" y="1"/>
                    <a:pt x="5180" y="161"/>
                    <a:pt x="4977" y="408"/>
                  </a:cubicBezTo>
                  <a:cubicBezTo>
                    <a:pt x="4831" y="585"/>
                    <a:pt x="4750" y="819"/>
                    <a:pt x="4595" y="988"/>
                  </a:cubicBezTo>
                  <a:cubicBezTo>
                    <a:pt x="4516" y="916"/>
                    <a:pt x="4413" y="861"/>
                    <a:pt x="4308" y="861"/>
                  </a:cubicBezTo>
                  <a:cubicBezTo>
                    <a:pt x="4289" y="861"/>
                    <a:pt x="4269" y="862"/>
                    <a:pt x="4250" y="866"/>
                  </a:cubicBezTo>
                  <a:cubicBezTo>
                    <a:pt x="4126" y="892"/>
                    <a:pt x="4026" y="1026"/>
                    <a:pt x="4078" y="1142"/>
                  </a:cubicBezTo>
                  <a:cubicBezTo>
                    <a:pt x="4026" y="1130"/>
                    <a:pt x="3972" y="1124"/>
                    <a:pt x="3918" y="1124"/>
                  </a:cubicBezTo>
                  <a:cubicBezTo>
                    <a:pt x="3788" y="1124"/>
                    <a:pt x="3657" y="1160"/>
                    <a:pt x="3552" y="1236"/>
                  </a:cubicBezTo>
                  <a:cubicBezTo>
                    <a:pt x="3403" y="1344"/>
                    <a:pt x="3322" y="1533"/>
                    <a:pt x="3357" y="1713"/>
                  </a:cubicBezTo>
                  <a:cubicBezTo>
                    <a:pt x="3117" y="1421"/>
                    <a:pt x="2836" y="1164"/>
                    <a:pt x="2523" y="952"/>
                  </a:cubicBezTo>
                  <a:cubicBezTo>
                    <a:pt x="2376" y="851"/>
                    <a:pt x="2206" y="757"/>
                    <a:pt x="2031" y="757"/>
                  </a:cubicBezTo>
                  <a:cubicBezTo>
                    <a:pt x="2004" y="757"/>
                    <a:pt x="1976" y="759"/>
                    <a:pt x="1948" y="764"/>
                  </a:cubicBezTo>
                  <a:cubicBezTo>
                    <a:pt x="1766" y="798"/>
                    <a:pt x="1624" y="938"/>
                    <a:pt x="1519" y="1091"/>
                  </a:cubicBezTo>
                  <a:cubicBezTo>
                    <a:pt x="1349" y="1337"/>
                    <a:pt x="1255" y="1614"/>
                    <a:pt x="1234" y="1912"/>
                  </a:cubicBezTo>
                  <a:cubicBezTo>
                    <a:pt x="1151" y="1826"/>
                    <a:pt x="1070" y="1742"/>
                    <a:pt x="988" y="1657"/>
                  </a:cubicBezTo>
                  <a:cubicBezTo>
                    <a:pt x="884" y="1550"/>
                    <a:pt x="760" y="1435"/>
                    <a:pt x="614" y="1435"/>
                  </a:cubicBezTo>
                  <a:cubicBezTo>
                    <a:pt x="604" y="1435"/>
                    <a:pt x="594" y="1435"/>
                    <a:pt x="584" y="1436"/>
                  </a:cubicBezTo>
                  <a:cubicBezTo>
                    <a:pt x="437" y="1454"/>
                    <a:pt x="334" y="1587"/>
                    <a:pt x="263" y="1715"/>
                  </a:cubicBezTo>
                  <a:cubicBezTo>
                    <a:pt x="62" y="2079"/>
                    <a:pt x="1" y="2540"/>
                    <a:pt x="51" y="2952"/>
                  </a:cubicBezTo>
                  <a:lnTo>
                    <a:pt x="8278" y="1590"/>
                  </a:lnTo>
                  <a:cubicBezTo>
                    <a:pt x="8246" y="1433"/>
                    <a:pt x="8138" y="1235"/>
                    <a:pt x="8047" y="1102"/>
                  </a:cubicBezTo>
                  <a:cubicBezTo>
                    <a:pt x="7923" y="919"/>
                    <a:pt x="7706" y="803"/>
                    <a:pt x="7485" y="803"/>
                  </a:cubicBezTo>
                  <a:cubicBezTo>
                    <a:pt x="7483" y="803"/>
                    <a:pt x="7481" y="803"/>
                    <a:pt x="7479" y="803"/>
                  </a:cubicBezTo>
                  <a:cubicBezTo>
                    <a:pt x="7257" y="804"/>
                    <a:pt x="7022" y="922"/>
                    <a:pt x="6909" y="1113"/>
                  </a:cubicBezTo>
                  <a:cubicBezTo>
                    <a:pt x="6750" y="698"/>
                    <a:pt x="6553" y="242"/>
                    <a:pt x="6144" y="67"/>
                  </a:cubicBezTo>
                  <a:cubicBezTo>
                    <a:pt x="6038" y="22"/>
                    <a:pt x="5926" y="1"/>
                    <a:pt x="5813" y="1"/>
                  </a:cubicBezTo>
                  <a:close/>
                </a:path>
              </a:pathLst>
            </a:custGeom>
            <a:solidFill>
              <a:srgbClr val="74A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4" name="Google Shape;7034;p226"/>
            <p:cNvSpPr/>
            <p:nvPr/>
          </p:nvSpPr>
          <p:spPr>
            <a:xfrm>
              <a:off x="5911325" y="1420525"/>
              <a:ext cx="258075" cy="36950"/>
            </a:xfrm>
            <a:custGeom>
              <a:avLst/>
              <a:gdLst/>
              <a:ahLst/>
              <a:cxnLst/>
              <a:rect l="l" t="t" r="r" b="b"/>
              <a:pathLst>
                <a:path w="10323" h="1478" extrusionOk="0">
                  <a:moveTo>
                    <a:pt x="3837" y="0"/>
                  </a:moveTo>
                  <a:cubicBezTo>
                    <a:pt x="3623" y="0"/>
                    <a:pt x="3408" y="30"/>
                    <a:pt x="3211" y="109"/>
                  </a:cubicBezTo>
                  <a:cubicBezTo>
                    <a:pt x="2988" y="199"/>
                    <a:pt x="2754" y="380"/>
                    <a:pt x="2637" y="590"/>
                  </a:cubicBezTo>
                  <a:cubicBezTo>
                    <a:pt x="2471" y="484"/>
                    <a:pt x="2283" y="406"/>
                    <a:pt x="2088" y="406"/>
                  </a:cubicBezTo>
                  <a:cubicBezTo>
                    <a:pt x="2086" y="406"/>
                    <a:pt x="2085" y="406"/>
                    <a:pt x="2084" y="406"/>
                  </a:cubicBezTo>
                  <a:cubicBezTo>
                    <a:pt x="1888" y="406"/>
                    <a:pt x="1685" y="503"/>
                    <a:pt x="1582" y="671"/>
                  </a:cubicBezTo>
                  <a:cubicBezTo>
                    <a:pt x="1461" y="576"/>
                    <a:pt x="1338" y="479"/>
                    <a:pt x="1192" y="434"/>
                  </a:cubicBezTo>
                  <a:cubicBezTo>
                    <a:pt x="1127" y="413"/>
                    <a:pt x="1060" y="404"/>
                    <a:pt x="993" y="404"/>
                  </a:cubicBezTo>
                  <a:cubicBezTo>
                    <a:pt x="770" y="404"/>
                    <a:pt x="545" y="511"/>
                    <a:pt x="389" y="675"/>
                  </a:cubicBezTo>
                  <a:cubicBezTo>
                    <a:pt x="184" y="887"/>
                    <a:pt x="49" y="1187"/>
                    <a:pt x="0" y="1477"/>
                  </a:cubicBezTo>
                  <a:lnTo>
                    <a:pt x="10322" y="1477"/>
                  </a:lnTo>
                  <a:cubicBezTo>
                    <a:pt x="10164" y="1219"/>
                    <a:pt x="10054" y="913"/>
                    <a:pt x="9822" y="716"/>
                  </a:cubicBezTo>
                  <a:cubicBezTo>
                    <a:pt x="9631" y="552"/>
                    <a:pt x="9384" y="438"/>
                    <a:pt x="9135" y="438"/>
                  </a:cubicBezTo>
                  <a:cubicBezTo>
                    <a:pt x="9084" y="438"/>
                    <a:pt x="9033" y="442"/>
                    <a:pt x="8982" y="453"/>
                  </a:cubicBezTo>
                  <a:cubicBezTo>
                    <a:pt x="8887" y="472"/>
                    <a:pt x="8796" y="509"/>
                    <a:pt x="8700" y="509"/>
                  </a:cubicBezTo>
                  <a:cubicBezTo>
                    <a:pt x="8698" y="509"/>
                    <a:pt x="8695" y="509"/>
                    <a:pt x="8693" y="509"/>
                  </a:cubicBezTo>
                  <a:cubicBezTo>
                    <a:pt x="8593" y="507"/>
                    <a:pt x="8501" y="466"/>
                    <a:pt x="8408" y="434"/>
                  </a:cubicBezTo>
                  <a:cubicBezTo>
                    <a:pt x="8237" y="375"/>
                    <a:pt x="8057" y="346"/>
                    <a:pt x="7877" y="346"/>
                  </a:cubicBezTo>
                  <a:cubicBezTo>
                    <a:pt x="7399" y="346"/>
                    <a:pt x="6919" y="547"/>
                    <a:pt x="6602" y="907"/>
                  </a:cubicBezTo>
                  <a:lnTo>
                    <a:pt x="6544" y="907"/>
                  </a:lnTo>
                  <a:cubicBezTo>
                    <a:pt x="6445" y="834"/>
                    <a:pt x="6321" y="815"/>
                    <a:pt x="6198" y="815"/>
                  </a:cubicBezTo>
                  <a:cubicBezTo>
                    <a:pt x="6167" y="815"/>
                    <a:pt x="6136" y="817"/>
                    <a:pt x="6106" y="818"/>
                  </a:cubicBezTo>
                  <a:cubicBezTo>
                    <a:pt x="6011" y="824"/>
                    <a:pt x="5916" y="834"/>
                    <a:pt x="5828" y="872"/>
                  </a:cubicBezTo>
                  <a:cubicBezTo>
                    <a:pt x="5741" y="911"/>
                    <a:pt x="5655" y="970"/>
                    <a:pt x="5623" y="1060"/>
                  </a:cubicBezTo>
                  <a:cubicBezTo>
                    <a:pt x="5481" y="736"/>
                    <a:pt x="5229" y="467"/>
                    <a:pt x="4925" y="288"/>
                  </a:cubicBezTo>
                  <a:cubicBezTo>
                    <a:pt x="4621" y="108"/>
                    <a:pt x="4271" y="16"/>
                    <a:pt x="3918" y="2"/>
                  </a:cubicBezTo>
                  <a:cubicBezTo>
                    <a:pt x="3891" y="1"/>
                    <a:pt x="3864" y="0"/>
                    <a:pt x="383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5" name="Google Shape;7035;p226"/>
            <p:cNvSpPr/>
            <p:nvPr/>
          </p:nvSpPr>
          <p:spPr>
            <a:xfrm>
              <a:off x="4679925" y="1447975"/>
              <a:ext cx="1701025" cy="384225"/>
            </a:xfrm>
            <a:custGeom>
              <a:avLst/>
              <a:gdLst/>
              <a:ahLst/>
              <a:cxnLst/>
              <a:rect l="l" t="t" r="r" b="b"/>
              <a:pathLst>
                <a:path w="68041" h="15369" extrusionOk="0">
                  <a:moveTo>
                    <a:pt x="52653" y="0"/>
                  </a:moveTo>
                  <a:cubicBezTo>
                    <a:pt x="37410" y="0"/>
                    <a:pt x="21711" y="5560"/>
                    <a:pt x="5330" y="12488"/>
                  </a:cubicBezTo>
                  <a:cubicBezTo>
                    <a:pt x="4166" y="12982"/>
                    <a:pt x="99" y="15312"/>
                    <a:pt x="2" y="15368"/>
                  </a:cubicBezTo>
                  <a:lnTo>
                    <a:pt x="68041" y="15368"/>
                  </a:lnTo>
                  <a:lnTo>
                    <a:pt x="68041" y="2090"/>
                  </a:lnTo>
                  <a:cubicBezTo>
                    <a:pt x="62958" y="642"/>
                    <a:pt x="57832" y="0"/>
                    <a:pt x="52653" y="0"/>
                  </a:cubicBezTo>
                  <a:close/>
                  <a:moveTo>
                    <a:pt x="0" y="15368"/>
                  </a:moveTo>
                  <a:lnTo>
                    <a:pt x="0" y="15369"/>
                  </a:lnTo>
                  <a:cubicBezTo>
                    <a:pt x="0" y="15369"/>
                    <a:pt x="1" y="15368"/>
                    <a:pt x="2" y="15368"/>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6" name="Google Shape;7036;p226"/>
            <p:cNvSpPr/>
            <p:nvPr/>
          </p:nvSpPr>
          <p:spPr>
            <a:xfrm>
              <a:off x="5125825" y="1728225"/>
              <a:ext cx="1255125" cy="103975"/>
            </a:xfrm>
            <a:custGeom>
              <a:avLst/>
              <a:gdLst/>
              <a:ahLst/>
              <a:cxnLst/>
              <a:rect l="l" t="t" r="r" b="b"/>
              <a:pathLst>
                <a:path w="50205" h="4159" extrusionOk="0">
                  <a:moveTo>
                    <a:pt x="50205" y="1"/>
                  </a:moveTo>
                  <a:cubicBezTo>
                    <a:pt x="26450" y="292"/>
                    <a:pt x="0" y="4159"/>
                    <a:pt x="0" y="4159"/>
                  </a:cubicBezTo>
                  <a:lnTo>
                    <a:pt x="50205" y="4159"/>
                  </a:lnTo>
                  <a:lnTo>
                    <a:pt x="50205"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7" name="Google Shape;7037;p226"/>
            <p:cNvSpPr/>
            <p:nvPr/>
          </p:nvSpPr>
          <p:spPr>
            <a:xfrm>
              <a:off x="5184500" y="1505250"/>
              <a:ext cx="279350" cy="121175"/>
            </a:xfrm>
            <a:custGeom>
              <a:avLst/>
              <a:gdLst/>
              <a:ahLst/>
              <a:cxnLst/>
              <a:rect l="l" t="t" r="r" b="b"/>
              <a:pathLst>
                <a:path w="11174" h="4847" extrusionOk="0">
                  <a:moveTo>
                    <a:pt x="7663" y="0"/>
                  </a:moveTo>
                  <a:cubicBezTo>
                    <a:pt x="7605" y="0"/>
                    <a:pt x="7546" y="8"/>
                    <a:pt x="7489" y="23"/>
                  </a:cubicBezTo>
                  <a:cubicBezTo>
                    <a:pt x="7211" y="99"/>
                    <a:pt x="7024" y="353"/>
                    <a:pt x="6880" y="602"/>
                  </a:cubicBezTo>
                  <a:cubicBezTo>
                    <a:pt x="6617" y="1055"/>
                    <a:pt x="6418" y="1547"/>
                    <a:pt x="6291" y="2057"/>
                  </a:cubicBezTo>
                  <a:cubicBezTo>
                    <a:pt x="6227" y="1809"/>
                    <a:pt x="6013" y="1622"/>
                    <a:pt x="5762" y="1576"/>
                  </a:cubicBezTo>
                  <a:cubicBezTo>
                    <a:pt x="5716" y="1567"/>
                    <a:pt x="5669" y="1563"/>
                    <a:pt x="5622" y="1563"/>
                  </a:cubicBezTo>
                  <a:cubicBezTo>
                    <a:pt x="5416" y="1563"/>
                    <a:pt x="5211" y="1643"/>
                    <a:pt x="5048" y="1772"/>
                  </a:cubicBezTo>
                  <a:cubicBezTo>
                    <a:pt x="5043" y="1622"/>
                    <a:pt x="4892" y="1521"/>
                    <a:pt x="4741" y="1521"/>
                  </a:cubicBezTo>
                  <a:cubicBezTo>
                    <a:pt x="4716" y="1521"/>
                    <a:pt x="4690" y="1524"/>
                    <a:pt x="4665" y="1530"/>
                  </a:cubicBezTo>
                  <a:cubicBezTo>
                    <a:pt x="4495" y="1571"/>
                    <a:pt x="4372" y="1725"/>
                    <a:pt x="4307" y="1887"/>
                  </a:cubicBezTo>
                  <a:cubicBezTo>
                    <a:pt x="4013" y="1768"/>
                    <a:pt x="3770" y="1524"/>
                    <a:pt x="3482" y="1388"/>
                  </a:cubicBezTo>
                  <a:cubicBezTo>
                    <a:pt x="3276" y="1293"/>
                    <a:pt x="3045" y="1243"/>
                    <a:pt x="2816" y="1243"/>
                  </a:cubicBezTo>
                  <a:cubicBezTo>
                    <a:pt x="2438" y="1243"/>
                    <a:pt x="2064" y="1378"/>
                    <a:pt x="1816" y="1662"/>
                  </a:cubicBezTo>
                  <a:cubicBezTo>
                    <a:pt x="1411" y="2126"/>
                    <a:pt x="1435" y="2815"/>
                    <a:pt x="1483" y="3431"/>
                  </a:cubicBezTo>
                  <a:cubicBezTo>
                    <a:pt x="1343" y="3336"/>
                    <a:pt x="1171" y="3291"/>
                    <a:pt x="998" y="3291"/>
                  </a:cubicBezTo>
                  <a:cubicBezTo>
                    <a:pt x="854" y="3291"/>
                    <a:pt x="709" y="3322"/>
                    <a:pt x="582" y="3382"/>
                  </a:cubicBezTo>
                  <a:cubicBezTo>
                    <a:pt x="304" y="3513"/>
                    <a:pt x="99" y="3792"/>
                    <a:pt x="53" y="4097"/>
                  </a:cubicBezTo>
                  <a:cubicBezTo>
                    <a:pt x="17" y="4317"/>
                    <a:pt x="0" y="4630"/>
                    <a:pt x="54" y="4846"/>
                  </a:cubicBezTo>
                  <a:lnTo>
                    <a:pt x="11173" y="1629"/>
                  </a:lnTo>
                  <a:cubicBezTo>
                    <a:pt x="10989" y="1084"/>
                    <a:pt x="10636" y="543"/>
                    <a:pt x="10168" y="208"/>
                  </a:cubicBezTo>
                  <a:cubicBezTo>
                    <a:pt x="10038" y="115"/>
                    <a:pt x="9882" y="30"/>
                    <a:pt x="9727" y="30"/>
                  </a:cubicBezTo>
                  <a:cubicBezTo>
                    <a:pt x="9684" y="30"/>
                    <a:pt x="9642" y="37"/>
                    <a:pt x="9600" y="51"/>
                  </a:cubicBezTo>
                  <a:cubicBezTo>
                    <a:pt x="9391" y="123"/>
                    <a:pt x="9297" y="360"/>
                    <a:pt x="9226" y="569"/>
                  </a:cubicBezTo>
                  <a:cubicBezTo>
                    <a:pt x="9175" y="724"/>
                    <a:pt x="9123" y="879"/>
                    <a:pt x="9071" y="1034"/>
                  </a:cubicBezTo>
                  <a:cubicBezTo>
                    <a:pt x="8865" y="673"/>
                    <a:pt x="8583" y="383"/>
                    <a:pt x="8222" y="176"/>
                  </a:cubicBezTo>
                  <a:cubicBezTo>
                    <a:pt x="8052" y="78"/>
                    <a:pt x="7857" y="0"/>
                    <a:pt x="766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8" name="Google Shape;7038;p226"/>
            <p:cNvSpPr/>
            <p:nvPr/>
          </p:nvSpPr>
          <p:spPr>
            <a:xfrm>
              <a:off x="5075300" y="1687400"/>
              <a:ext cx="3350" cy="19200"/>
            </a:xfrm>
            <a:custGeom>
              <a:avLst/>
              <a:gdLst/>
              <a:ahLst/>
              <a:cxnLst/>
              <a:rect l="l" t="t" r="r" b="b"/>
              <a:pathLst>
                <a:path w="134" h="768" extrusionOk="0">
                  <a:moveTo>
                    <a:pt x="114" y="0"/>
                  </a:moveTo>
                  <a:cubicBezTo>
                    <a:pt x="109" y="0"/>
                    <a:pt x="105" y="2"/>
                    <a:pt x="101" y="5"/>
                  </a:cubicBezTo>
                  <a:cubicBezTo>
                    <a:pt x="65" y="40"/>
                    <a:pt x="46" y="100"/>
                    <a:pt x="31" y="146"/>
                  </a:cubicBezTo>
                  <a:cubicBezTo>
                    <a:pt x="14" y="204"/>
                    <a:pt x="10" y="270"/>
                    <a:pt x="8" y="331"/>
                  </a:cubicBezTo>
                  <a:cubicBezTo>
                    <a:pt x="0" y="461"/>
                    <a:pt x="11" y="590"/>
                    <a:pt x="13" y="720"/>
                  </a:cubicBezTo>
                  <a:cubicBezTo>
                    <a:pt x="14" y="751"/>
                    <a:pt x="39" y="767"/>
                    <a:pt x="65" y="767"/>
                  </a:cubicBezTo>
                  <a:cubicBezTo>
                    <a:pt x="91" y="767"/>
                    <a:pt x="116" y="751"/>
                    <a:pt x="116" y="718"/>
                  </a:cubicBezTo>
                  <a:cubicBezTo>
                    <a:pt x="117" y="595"/>
                    <a:pt x="113" y="471"/>
                    <a:pt x="115" y="348"/>
                  </a:cubicBezTo>
                  <a:cubicBezTo>
                    <a:pt x="115" y="289"/>
                    <a:pt x="118" y="231"/>
                    <a:pt x="121" y="173"/>
                  </a:cubicBezTo>
                  <a:cubicBezTo>
                    <a:pt x="123" y="122"/>
                    <a:pt x="134" y="69"/>
                    <a:pt x="133" y="19"/>
                  </a:cubicBezTo>
                  <a:cubicBezTo>
                    <a:pt x="133" y="8"/>
                    <a:pt x="123" y="0"/>
                    <a:pt x="1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9" name="Google Shape;7039;p226"/>
            <p:cNvSpPr/>
            <p:nvPr/>
          </p:nvSpPr>
          <p:spPr>
            <a:xfrm>
              <a:off x="5084350" y="1683400"/>
              <a:ext cx="10975" cy="19375"/>
            </a:xfrm>
            <a:custGeom>
              <a:avLst/>
              <a:gdLst/>
              <a:ahLst/>
              <a:cxnLst/>
              <a:rect l="l" t="t" r="r" b="b"/>
              <a:pathLst>
                <a:path w="439" h="775" extrusionOk="0">
                  <a:moveTo>
                    <a:pt x="402" y="0"/>
                  </a:moveTo>
                  <a:cubicBezTo>
                    <a:pt x="395" y="0"/>
                    <a:pt x="388" y="3"/>
                    <a:pt x="382" y="9"/>
                  </a:cubicBezTo>
                  <a:cubicBezTo>
                    <a:pt x="278" y="92"/>
                    <a:pt x="209" y="217"/>
                    <a:pt x="149" y="335"/>
                  </a:cubicBezTo>
                  <a:cubicBezTo>
                    <a:pt x="87" y="457"/>
                    <a:pt x="37" y="585"/>
                    <a:pt x="7" y="717"/>
                  </a:cubicBezTo>
                  <a:cubicBezTo>
                    <a:pt x="0" y="752"/>
                    <a:pt x="30" y="775"/>
                    <a:pt x="57" y="775"/>
                  </a:cubicBezTo>
                  <a:cubicBezTo>
                    <a:pt x="76" y="775"/>
                    <a:pt x="93" y="765"/>
                    <a:pt x="99" y="741"/>
                  </a:cubicBezTo>
                  <a:cubicBezTo>
                    <a:pt x="128" y="614"/>
                    <a:pt x="174" y="492"/>
                    <a:pt x="235" y="378"/>
                  </a:cubicBezTo>
                  <a:cubicBezTo>
                    <a:pt x="293" y="263"/>
                    <a:pt x="374" y="160"/>
                    <a:pt x="428" y="45"/>
                  </a:cubicBezTo>
                  <a:cubicBezTo>
                    <a:pt x="438" y="22"/>
                    <a:pt x="422" y="0"/>
                    <a:pt x="4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0" name="Google Shape;7040;p226"/>
            <p:cNvSpPr/>
            <p:nvPr/>
          </p:nvSpPr>
          <p:spPr>
            <a:xfrm>
              <a:off x="5598225" y="1559200"/>
              <a:ext cx="7675" cy="31525"/>
            </a:xfrm>
            <a:custGeom>
              <a:avLst/>
              <a:gdLst/>
              <a:ahLst/>
              <a:cxnLst/>
              <a:rect l="l" t="t" r="r" b="b"/>
              <a:pathLst>
                <a:path w="307" h="1261" extrusionOk="0">
                  <a:moveTo>
                    <a:pt x="62" y="1"/>
                  </a:moveTo>
                  <a:cubicBezTo>
                    <a:pt x="37" y="1"/>
                    <a:pt x="14" y="14"/>
                    <a:pt x="5" y="49"/>
                  </a:cubicBezTo>
                  <a:cubicBezTo>
                    <a:pt x="0" y="67"/>
                    <a:pt x="14" y="80"/>
                    <a:pt x="29" y="80"/>
                  </a:cubicBezTo>
                  <a:cubicBezTo>
                    <a:pt x="30" y="80"/>
                    <a:pt x="32" y="80"/>
                    <a:pt x="33" y="80"/>
                  </a:cubicBezTo>
                  <a:lnTo>
                    <a:pt x="33" y="80"/>
                  </a:lnTo>
                  <a:cubicBezTo>
                    <a:pt x="41" y="128"/>
                    <a:pt x="71" y="184"/>
                    <a:pt x="83" y="223"/>
                  </a:cubicBezTo>
                  <a:cubicBezTo>
                    <a:pt x="105" y="301"/>
                    <a:pt x="124" y="380"/>
                    <a:pt x="139" y="459"/>
                  </a:cubicBezTo>
                  <a:cubicBezTo>
                    <a:pt x="189" y="701"/>
                    <a:pt x="181" y="950"/>
                    <a:pt x="125" y="1191"/>
                  </a:cubicBezTo>
                  <a:cubicBezTo>
                    <a:pt x="114" y="1232"/>
                    <a:pt x="149" y="1260"/>
                    <a:pt x="183" y="1260"/>
                  </a:cubicBezTo>
                  <a:cubicBezTo>
                    <a:pt x="205" y="1260"/>
                    <a:pt x="226" y="1248"/>
                    <a:pt x="233" y="1221"/>
                  </a:cubicBezTo>
                  <a:cubicBezTo>
                    <a:pt x="307" y="921"/>
                    <a:pt x="303" y="623"/>
                    <a:pt x="236" y="325"/>
                  </a:cubicBezTo>
                  <a:cubicBezTo>
                    <a:pt x="216" y="234"/>
                    <a:pt x="197"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1" name="Google Shape;7041;p226"/>
            <p:cNvSpPr/>
            <p:nvPr/>
          </p:nvSpPr>
          <p:spPr>
            <a:xfrm>
              <a:off x="5621125" y="1569850"/>
              <a:ext cx="3100" cy="18425"/>
            </a:xfrm>
            <a:custGeom>
              <a:avLst/>
              <a:gdLst/>
              <a:ahLst/>
              <a:cxnLst/>
              <a:rect l="l" t="t" r="r" b="b"/>
              <a:pathLst>
                <a:path w="124" h="737" extrusionOk="0">
                  <a:moveTo>
                    <a:pt x="62" y="1"/>
                  </a:moveTo>
                  <a:cubicBezTo>
                    <a:pt x="53" y="1"/>
                    <a:pt x="44" y="5"/>
                    <a:pt x="37" y="14"/>
                  </a:cubicBezTo>
                  <a:cubicBezTo>
                    <a:pt x="3" y="59"/>
                    <a:pt x="7" y="115"/>
                    <a:pt x="5" y="169"/>
                  </a:cubicBezTo>
                  <a:cubicBezTo>
                    <a:pt x="1" y="227"/>
                    <a:pt x="1" y="283"/>
                    <a:pt x="1" y="341"/>
                  </a:cubicBezTo>
                  <a:cubicBezTo>
                    <a:pt x="1" y="453"/>
                    <a:pt x="2" y="566"/>
                    <a:pt x="2" y="679"/>
                  </a:cubicBezTo>
                  <a:cubicBezTo>
                    <a:pt x="2" y="717"/>
                    <a:pt x="32" y="736"/>
                    <a:pt x="62" y="736"/>
                  </a:cubicBezTo>
                  <a:cubicBezTo>
                    <a:pt x="92" y="736"/>
                    <a:pt x="122" y="717"/>
                    <a:pt x="122" y="679"/>
                  </a:cubicBezTo>
                  <a:cubicBezTo>
                    <a:pt x="122" y="566"/>
                    <a:pt x="123" y="453"/>
                    <a:pt x="123" y="341"/>
                  </a:cubicBezTo>
                  <a:cubicBezTo>
                    <a:pt x="123" y="285"/>
                    <a:pt x="124" y="231"/>
                    <a:pt x="120" y="176"/>
                  </a:cubicBezTo>
                  <a:cubicBezTo>
                    <a:pt x="117" y="120"/>
                    <a:pt x="122" y="62"/>
                    <a:pt x="87" y="14"/>
                  </a:cubicBezTo>
                  <a:cubicBezTo>
                    <a:pt x="80" y="5"/>
                    <a:pt x="71"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2" name="Google Shape;7042;p226"/>
            <p:cNvSpPr/>
            <p:nvPr/>
          </p:nvSpPr>
          <p:spPr>
            <a:xfrm>
              <a:off x="5626950" y="1568525"/>
              <a:ext cx="9175" cy="20000"/>
            </a:xfrm>
            <a:custGeom>
              <a:avLst/>
              <a:gdLst/>
              <a:ahLst/>
              <a:cxnLst/>
              <a:rect l="l" t="t" r="r" b="b"/>
              <a:pathLst>
                <a:path w="367" h="800" extrusionOk="0">
                  <a:moveTo>
                    <a:pt x="329" y="1"/>
                  </a:moveTo>
                  <a:cubicBezTo>
                    <a:pt x="322" y="1"/>
                    <a:pt x="314" y="3"/>
                    <a:pt x="307" y="8"/>
                  </a:cubicBezTo>
                  <a:cubicBezTo>
                    <a:pt x="204" y="90"/>
                    <a:pt x="150" y="210"/>
                    <a:pt x="109" y="333"/>
                  </a:cubicBezTo>
                  <a:cubicBezTo>
                    <a:pt x="68" y="456"/>
                    <a:pt x="43" y="586"/>
                    <a:pt x="13" y="711"/>
                  </a:cubicBezTo>
                  <a:cubicBezTo>
                    <a:pt x="0" y="765"/>
                    <a:pt x="44" y="799"/>
                    <a:pt x="85" y="799"/>
                  </a:cubicBezTo>
                  <a:cubicBezTo>
                    <a:pt x="112" y="799"/>
                    <a:pt x="138" y="784"/>
                    <a:pt x="146" y="750"/>
                  </a:cubicBezTo>
                  <a:cubicBezTo>
                    <a:pt x="174" y="628"/>
                    <a:pt x="198" y="506"/>
                    <a:pt x="232" y="386"/>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3" name="Google Shape;7043;p226"/>
            <p:cNvSpPr/>
            <p:nvPr/>
          </p:nvSpPr>
          <p:spPr>
            <a:xfrm>
              <a:off x="5983125" y="1512600"/>
              <a:ext cx="9975" cy="25750"/>
            </a:xfrm>
            <a:custGeom>
              <a:avLst/>
              <a:gdLst/>
              <a:ahLst/>
              <a:cxnLst/>
              <a:rect l="l" t="t" r="r" b="b"/>
              <a:pathLst>
                <a:path w="399" h="1030" extrusionOk="0">
                  <a:moveTo>
                    <a:pt x="27" y="0"/>
                  </a:moveTo>
                  <a:cubicBezTo>
                    <a:pt x="14" y="0"/>
                    <a:pt x="0" y="13"/>
                    <a:pt x="11" y="28"/>
                  </a:cubicBezTo>
                  <a:cubicBezTo>
                    <a:pt x="105" y="169"/>
                    <a:pt x="146" y="320"/>
                    <a:pt x="180" y="485"/>
                  </a:cubicBezTo>
                  <a:cubicBezTo>
                    <a:pt x="215" y="651"/>
                    <a:pt x="237" y="818"/>
                    <a:pt x="267" y="985"/>
                  </a:cubicBezTo>
                  <a:cubicBezTo>
                    <a:pt x="273" y="1016"/>
                    <a:pt x="296" y="1030"/>
                    <a:pt x="321" y="1030"/>
                  </a:cubicBezTo>
                  <a:cubicBezTo>
                    <a:pt x="358" y="1030"/>
                    <a:pt x="398" y="999"/>
                    <a:pt x="389" y="951"/>
                  </a:cubicBezTo>
                  <a:cubicBezTo>
                    <a:pt x="358" y="779"/>
                    <a:pt x="341" y="600"/>
                    <a:pt x="289" y="432"/>
                  </a:cubicBezTo>
                  <a:cubicBezTo>
                    <a:pt x="242" y="280"/>
                    <a:pt x="171" y="107"/>
                    <a:pt x="41" y="5"/>
                  </a:cubicBezTo>
                  <a:cubicBezTo>
                    <a:pt x="37" y="2"/>
                    <a:pt x="32"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4" name="Google Shape;7044;p226"/>
            <p:cNvSpPr/>
            <p:nvPr/>
          </p:nvSpPr>
          <p:spPr>
            <a:xfrm>
              <a:off x="6002525" y="1521350"/>
              <a:ext cx="4300" cy="21600"/>
            </a:xfrm>
            <a:custGeom>
              <a:avLst/>
              <a:gdLst/>
              <a:ahLst/>
              <a:cxnLst/>
              <a:rect l="l" t="t" r="r" b="b"/>
              <a:pathLst>
                <a:path w="172" h="864" extrusionOk="0">
                  <a:moveTo>
                    <a:pt x="152" y="1"/>
                  </a:moveTo>
                  <a:cubicBezTo>
                    <a:pt x="148" y="1"/>
                    <a:pt x="144" y="2"/>
                    <a:pt x="141" y="5"/>
                  </a:cubicBezTo>
                  <a:cubicBezTo>
                    <a:pt x="36" y="106"/>
                    <a:pt x="9" y="255"/>
                    <a:pt x="5" y="394"/>
                  </a:cubicBezTo>
                  <a:cubicBezTo>
                    <a:pt x="1" y="541"/>
                    <a:pt x="26" y="687"/>
                    <a:pt x="59" y="830"/>
                  </a:cubicBezTo>
                  <a:cubicBezTo>
                    <a:pt x="64" y="853"/>
                    <a:pt x="80" y="863"/>
                    <a:pt x="98" y="863"/>
                  </a:cubicBezTo>
                  <a:cubicBezTo>
                    <a:pt x="125" y="863"/>
                    <a:pt x="155" y="841"/>
                    <a:pt x="147" y="805"/>
                  </a:cubicBezTo>
                  <a:cubicBezTo>
                    <a:pt x="117" y="675"/>
                    <a:pt x="95" y="541"/>
                    <a:pt x="97" y="406"/>
                  </a:cubicBezTo>
                  <a:cubicBezTo>
                    <a:pt x="100" y="273"/>
                    <a:pt x="138" y="149"/>
                    <a:pt x="169" y="22"/>
                  </a:cubicBezTo>
                  <a:cubicBezTo>
                    <a:pt x="172" y="10"/>
                    <a:pt x="162" y="1"/>
                    <a:pt x="1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5" name="Google Shape;7045;p226"/>
            <p:cNvSpPr/>
            <p:nvPr/>
          </p:nvSpPr>
          <p:spPr>
            <a:xfrm>
              <a:off x="6016075" y="1517600"/>
              <a:ext cx="10825" cy="19250"/>
            </a:xfrm>
            <a:custGeom>
              <a:avLst/>
              <a:gdLst/>
              <a:ahLst/>
              <a:cxnLst/>
              <a:rect l="l" t="t" r="r" b="b"/>
              <a:pathLst>
                <a:path w="433" h="770" extrusionOk="0">
                  <a:moveTo>
                    <a:pt x="411" y="1"/>
                  </a:moveTo>
                  <a:cubicBezTo>
                    <a:pt x="407" y="1"/>
                    <a:pt x="403" y="2"/>
                    <a:pt x="399" y="6"/>
                  </a:cubicBezTo>
                  <a:cubicBezTo>
                    <a:pt x="349" y="45"/>
                    <a:pt x="303" y="95"/>
                    <a:pt x="262" y="145"/>
                  </a:cubicBezTo>
                  <a:cubicBezTo>
                    <a:pt x="219" y="199"/>
                    <a:pt x="179" y="250"/>
                    <a:pt x="148" y="311"/>
                  </a:cubicBezTo>
                  <a:cubicBezTo>
                    <a:pt x="87" y="436"/>
                    <a:pt x="43" y="570"/>
                    <a:pt x="10" y="704"/>
                  </a:cubicBezTo>
                  <a:cubicBezTo>
                    <a:pt x="0" y="743"/>
                    <a:pt x="34" y="769"/>
                    <a:pt x="65" y="769"/>
                  </a:cubicBezTo>
                  <a:cubicBezTo>
                    <a:pt x="86" y="769"/>
                    <a:pt x="105" y="758"/>
                    <a:pt x="111" y="732"/>
                  </a:cubicBezTo>
                  <a:cubicBezTo>
                    <a:pt x="140" y="605"/>
                    <a:pt x="181" y="482"/>
                    <a:pt x="235" y="362"/>
                  </a:cubicBezTo>
                  <a:cubicBezTo>
                    <a:pt x="261" y="306"/>
                    <a:pt x="284" y="247"/>
                    <a:pt x="313" y="191"/>
                  </a:cubicBezTo>
                  <a:cubicBezTo>
                    <a:pt x="344" y="132"/>
                    <a:pt x="381" y="81"/>
                    <a:pt x="422" y="28"/>
                  </a:cubicBezTo>
                  <a:cubicBezTo>
                    <a:pt x="432" y="16"/>
                    <a:pt x="423" y="1"/>
                    <a:pt x="4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6" name="Google Shape;7046;p226"/>
            <p:cNvSpPr/>
            <p:nvPr/>
          </p:nvSpPr>
          <p:spPr>
            <a:xfrm>
              <a:off x="6079275" y="1642750"/>
              <a:ext cx="6750" cy="21100"/>
            </a:xfrm>
            <a:custGeom>
              <a:avLst/>
              <a:gdLst/>
              <a:ahLst/>
              <a:cxnLst/>
              <a:rect l="l" t="t" r="r" b="b"/>
              <a:pathLst>
                <a:path w="270" h="844" extrusionOk="0">
                  <a:moveTo>
                    <a:pt x="39" y="1"/>
                  </a:moveTo>
                  <a:cubicBezTo>
                    <a:pt x="31" y="1"/>
                    <a:pt x="23" y="6"/>
                    <a:pt x="21" y="15"/>
                  </a:cubicBezTo>
                  <a:cubicBezTo>
                    <a:pt x="12" y="39"/>
                    <a:pt x="3" y="57"/>
                    <a:pt x="2" y="84"/>
                  </a:cubicBezTo>
                  <a:cubicBezTo>
                    <a:pt x="0" y="115"/>
                    <a:pt x="2" y="146"/>
                    <a:pt x="5" y="176"/>
                  </a:cubicBezTo>
                  <a:cubicBezTo>
                    <a:pt x="13" y="253"/>
                    <a:pt x="28" y="330"/>
                    <a:pt x="43" y="407"/>
                  </a:cubicBezTo>
                  <a:cubicBezTo>
                    <a:pt x="59" y="488"/>
                    <a:pt x="82" y="567"/>
                    <a:pt x="110" y="646"/>
                  </a:cubicBezTo>
                  <a:cubicBezTo>
                    <a:pt x="136" y="718"/>
                    <a:pt x="174" y="777"/>
                    <a:pt x="223" y="836"/>
                  </a:cubicBezTo>
                  <a:cubicBezTo>
                    <a:pt x="228" y="841"/>
                    <a:pt x="233" y="843"/>
                    <a:pt x="239" y="843"/>
                  </a:cubicBezTo>
                  <a:cubicBezTo>
                    <a:pt x="254" y="843"/>
                    <a:pt x="269" y="829"/>
                    <a:pt x="263" y="813"/>
                  </a:cubicBezTo>
                  <a:cubicBezTo>
                    <a:pt x="236" y="748"/>
                    <a:pt x="222" y="674"/>
                    <a:pt x="203" y="607"/>
                  </a:cubicBezTo>
                  <a:cubicBezTo>
                    <a:pt x="180" y="529"/>
                    <a:pt x="166" y="449"/>
                    <a:pt x="150" y="371"/>
                  </a:cubicBezTo>
                  <a:cubicBezTo>
                    <a:pt x="136" y="299"/>
                    <a:pt x="127" y="229"/>
                    <a:pt x="113" y="157"/>
                  </a:cubicBezTo>
                  <a:cubicBezTo>
                    <a:pt x="108" y="129"/>
                    <a:pt x="101" y="99"/>
                    <a:pt x="92" y="72"/>
                  </a:cubicBezTo>
                  <a:cubicBezTo>
                    <a:pt x="85" y="44"/>
                    <a:pt x="71" y="32"/>
                    <a:pt x="56" y="10"/>
                  </a:cubicBezTo>
                  <a:cubicBezTo>
                    <a:pt x="52" y="4"/>
                    <a:pt x="45" y="1"/>
                    <a:pt x="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7" name="Google Shape;7047;p226"/>
            <p:cNvSpPr/>
            <p:nvPr/>
          </p:nvSpPr>
          <p:spPr>
            <a:xfrm>
              <a:off x="6086925" y="1650350"/>
              <a:ext cx="6400" cy="13825"/>
            </a:xfrm>
            <a:custGeom>
              <a:avLst/>
              <a:gdLst/>
              <a:ahLst/>
              <a:cxnLst/>
              <a:rect l="l" t="t" r="r" b="b"/>
              <a:pathLst>
                <a:path w="256" h="553" extrusionOk="0">
                  <a:moveTo>
                    <a:pt x="235" y="0"/>
                  </a:moveTo>
                  <a:cubicBezTo>
                    <a:pt x="185" y="0"/>
                    <a:pt x="142" y="37"/>
                    <a:pt x="107" y="71"/>
                  </a:cubicBezTo>
                  <a:cubicBezTo>
                    <a:pt x="70" y="107"/>
                    <a:pt x="48" y="149"/>
                    <a:pt x="32" y="197"/>
                  </a:cubicBezTo>
                  <a:cubicBezTo>
                    <a:pt x="0" y="303"/>
                    <a:pt x="20" y="423"/>
                    <a:pt x="50" y="525"/>
                  </a:cubicBezTo>
                  <a:cubicBezTo>
                    <a:pt x="55" y="544"/>
                    <a:pt x="68" y="552"/>
                    <a:pt x="82" y="552"/>
                  </a:cubicBezTo>
                  <a:cubicBezTo>
                    <a:pt x="102" y="552"/>
                    <a:pt x="124" y="534"/>
                    <a:pt x="119" y="507"/>
                  </a:cubicBezTo>
                  <a:cubicBezTo>
                    <a:pt x="107" y="416"/>
                    <a:pt x="102" y="322"/>
                    <a:pt x="119" y="231"/>
                  </a:cubicBezTo>
                  <a:cubicBezTo>
                    <a:pt x="128" y="193"/>
                    <a:pt x="140" y="155"/>
                    <a:pt x="158" y="121"/>
                  </a:cubicBezTo>
                  <a:cubicBezTo>
                    <a:pt x="179" y="81"/>
                    <a:pt x="219" y="62"/>
                    <a:pt x="246" y="27"/>
                  </a:cubicBezTo>
                  <a:cubicBezTo>
                    <a:pt x="256" y="17"/>
                    <a:pt x="251"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8" name="Google Shape;7048;p226"/>
            <p:cNvSpPr/>
            <p:nvPr/>
          </p:nvSpPr>
          <p:spPr>
            <a:xfrm>
              <a:off x="6097000" y="1642850"/>
              <a:ext cx="12550" cy="17325"/>
            </a:xfrm>
            <a:custGeom>
              <a:avLst/>
              <a:gdLst/>
              <a:ahLst/>
              <a:cxnLst/>
              <a:rect l="l" t="t" r="r" b="b"/>
              <a:pathLst>
                <a:path w="502" h="693" extrusionOk="0">
                  <a:moveTo>
                    <a:pt x="482" y="0"/>
                  </a:moveTo>
                  <a:cubicBezTo>
                    <a:pt x="479" y="0"/>
                    <a:pt x="476" y="1"/>
                    <a:pt x="474" y="3"/>
                  </a:cubicBezTo>
                  <a:cubicBezTo>
                    <a:pt x="258" y="165"/>
                    <a:pt x="80" y="400"/>
                    <a:pt x="6" y="659"/>
                  </a:cubicBezTo>
                  <a:cubicBezTo>
                    <a:pt x="0" y="678"/>
                    <a:pt x="18" y="693"/>
                    <a:pt x="34" y="693"/>
                  </a:cubicBezTo>
                  <a:cubicBezTo>
                    <a:pt x="42" y="693"/>
                    <a:pt x="50" y="689"/>
                    <a:pt x="55" y="680"/>
                  </a:cubicBezTo>
                  <a:cubicBezTo>
                    <a:pt x="108" y="556"/>
                    <a:pt x="182" y="445"/>
                    <a:pt x="263" y="338"/>
                  </a:cubicBezTo>
                  <a:cubicBezTo>
                    <a:pt x="340" y="235"/>
                    <a:pt x="431" y="137"/>
                    <a:pt x="495" y="25"/>
                  </a:cubicBezTo>
                  <a:cubicBezTo>
                    <a:pt x="502" y="15"/>
                    <a:pt x="493" y="0"/>
                    <a:pt x="48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9" name="Google Shape;7049;p226"/>
            <p:cNvSpPr/>
            <p:nvPr/>
          </p:nvSpPr>
          <p:spPr>
            <a:xfrm>
              <a:off x="6103275" y="1488600"/>
              <a:ext cx="10350" cy="24125"/>
            </a:xfrm>
            <a:custGeom>
              <a:avLst/>
              <a:gdLst/>
              <a:ahLst/>
              <a:cxnLst/>
              <a:rect l="l" t="t" r="r" b="b"/>
              <a:pathLst>
                <a:path w="414" h="965" extrusionOk="0">
                  <a:moveTo>
                    <a:pt x="71" y="0"/>
                  </a:moveTo>
                  <a:cubicBezTo>
                    <a:pt x="63" y="0"/>
                    <a:pt x="56" y="4"/>
                    <a:pt x="49" y="9"/>
                  </a:cubicBezTo>
                  <a:cubicBezTo>
                    <a:pt x="0" y="54"/>
                    <a:pt x="47" y="164"/>
                    <a:pt x="64" y="216"/>
                  </a:cubicBezTo>
                  <a:cubicBezTo>
                    <a:pt x="89" y="299"/>
                    <a:pt x="118" y="381"/>
                    <a:pt x="150" y="461"/>
                  </a:cubicBezTo>
                  <a:cubicBezTo>
                    <a:pt x="212" y="620"/>
                    <a:pt x="282" y="776"/>
                    <a:pt x="335" y="939"/>
                  </a:cubicBezTo>
                  <a:cubicBezTo>
                    <a:pt x="341" y="956"/>
                    <a:pt x="355" y="964"/>
                    <a:pt x="370" y="964"/>
                  </a:cubicBezTo>
                  <a:cubicBezTo>
                    <a:pt x="392" y="964"/>
                    <a:pt x="414" y="947"/>
                    <a:pt x="406" y="919"/>
                  </a:cubicBezTo>
                  <a:cubicBezTo>
                    <a:pt x="361" y="754"/>
                    <a:pt x="303" y="594"/>
                    <a:pt x="246" y="434"/>
                  </a:cubicBezTo>
                  <a:cubicBezTo>
                    <a:pt x="218" y="356"/>
                    <a:pt x="191" y="276"/>
                    <a:pt x="166" y="197"/>
                  </a:cubicBezTo>
                  <a:cubicBezTo>
                    <a:pt x="155" y="157"/>
                    <a:pt x="146" y="117"/>
                    <a:pt x="134" y="80"/>
                  </a:cubicBezTo>
                  <a:cubicBezTo>
                    <a:pt x="123" y="46"/>
                    <a:pt x="114" y="14"/>
                    <a:pt x="78" y="2"/>
                  </a:cubicBezTo>
                  <a:cubicBezTo>
                    <a:pt x="76" y="1"/>
                    <a:pt x="73"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0" name="Google Shape;7050;p226"/>
            <p:cNvSpPr/>
            <p:nvPr/>
          </p:nvSpPr>
          <p:spPr>
            <a:xfrm>
              <a:off x="6110575" y="1490950"/>
              <a:ext cx="6550" cy="14775"/>
            </a:xfrm>
            <a:custGeom>
              <a:avLst/>
              <a:gdLst/>
              <a:ahLst/>
              <a:cxnLst/>
              <a:rect l="l" t="t" r="r" b="b"/>
              <a:pathLst>
                <a:path w="262" h="591" extrusionOk="0">
                  <a:moveTo>
                    <a:pt x="211" y="0"/>
                  </a:moveTo>
                  <a:cubicBezTo>
                    <a:pt x="193" y="0"/>
                    <a:pt x="176" y="7"/>
                    <a:pt x="157" y="16"/>
                  </a:cubicBezTo>
                  <a:cubicBezTo>
                    <a:pt x="152" y="18"/>
                    <a:pt x="135" y="27"/>
                    <a:pt x="125" y="34"/>
                  </a:cubicBezTo>
                  <a:cubicBezTo>
                    <a:pt x="114" y="43"/>
                    <a:pt x="101" y="52"/>
                    <a:pt x="91" y="63"/>
                  </a:cubicBezTo>
                  <a:cubicBezTo>
                    <a:pt x="55" y="103"/>
                    <a:pt x="32" y="159"/>
                    <a:pt x="22" y="211"/>
                  </a:cubicBezTo>
                  <a:cubicBezTo>
                    <a:pt x="0" y="330"/>
                    <a:pt x="34" y="454"/>
                    <a:pt x="82" y="565"/>
                  </a:cubicBezTo>
                  <a:cubicBezTo>
                    <a:pt x="90" y="582"/>
                    <a:pt x="110" y="591"/>
                    <a:pt x="130" y="591"/>
                  </a:cubicBezTo>
                  <a:cubicBezTo>
                    <a:pt x="137" y="591"/>
                    <a:pt x="145" y="590"/>
                    <a:pt x="151" y="587"/>
                  </a:cubicBezTo>
                  <a:cubicBezTo>
                    <a:pt x="175" y="575"/>
                    <a:pt x="191" y="546"/>
                    <a:pt x="182" y="519"/>
                  </a:cubicBezTo>
                  <a:cubicBezTo>
                    <a:pt x="166" y="474"/>
                    <a:pt x="151" y="418"/>
                    <a:pt x="146" y="377"/>
                  </a:cubicBezTo>
                  <a:cubicBezTo>
                    <a:pt x="144" y="354"/>
                    <a:pt x="142" y="331"/>
                    <a:pt x="142" y="308"/>
                  </a:cubicBezTo>
                  <a:cubicBezTo>
                    <a:pt x="142" y="297"/>
                    <a:pt x="142" y="287"/>
                    <a:pt x="144" y="275"/>
                  </a:cubicBezTo>
                  <a:cubicBezTo>
                    <a:pt x="144" y="275"/>
                    <a:pt x="145" y="262"/>
                    <a:pt x="145" y="262"/>
                  </a:cubicBezTo>
                  <a:lnTo>
                    <a:pt x="145" y="262"/>
                  </a:lnTo>
                  <a:cubicBezTo>
                    <a:pt x="145" y="262"/>
                    <a:pt x="145" y="263"/>
                    <a:pt x="145" y="266"/>
                  </a:cubicBezTo>
                  <a:cubicBezTo>
                    <a:pt x="146" y="261"/>
                    <a:pt x="146" y="256"/>
                    <a:pt x="147" y="251"/>
                  </a:cubicBezTo>
                  <a:cubicBezTo>
                    <a:pt x="151" y="230"/>
                    <a:pt x="155" y="210"/>
                    <a:pt x="162" y="190"/>
                  </a:cubicBezTo>
                  <a:cubicBezTo>
                    <a:pt x="164" y="188"/>
                    <a:pt x="166" y="182"/>
                    <a:pt x="166" y="182"/>
                  </a:cubicBezTo>
                  <a:lnTo>
                    <a:pt x="166" y="182"/>
                  </a:lnTo>
                  <a:cubicBezTo>
                    <a:pt x="166" y="182"/>
                    <a:pt x="165" y="184"/>
                    <a:pt x="164" y="186"/>
                  </a:cubicBezTo>
                  <a:cubicBezTo>
                    <a:pt x="166" y="181"/>
                    <a:pt x="169" y="176"/>
                    <a:pt x="172" y="170"/>
                  </a:cubicBezTo>
                  <a:cubicBezTo>
                    <a:pt x="177" y="161"/>
                    <a:pt x="182" y="154"/>
                    <a:pt x="187" y="144"/>
                  </a:cubicBezTo>
                  <a:cubicBezTo>
                    <a:pt x="192" y="137"/>
                    <a:pt x="196" y="129"/>
                    <a:pt x="202" y="122"/>
                  </a:cubicBezTo>
                  <a:lnTo>
                    <a:pt x="202" y="122"/>
                  </a:lnTo>
                  <a:cubicBezTo>
                    <a:pt x="202" y="122"/>
                    <a:pt x="202" y="122"/>
                    <a:pt x="202" y="122"/>
                  </a:cubicBezTo>
                  <a:cubicBezTo>
                    <a:pt x="202" y="122"/>
                    <a:pt x="207" y="117"/>
                    <a:pt x="207" y="116"/>
                  </a:cubicBezTo>
                  <a:cubicBezTo>
                    <a:pt x="213" y="110"/>
                    <a:pt x="217" y="103"/>
                    <a:pt x="222" y="97"/>
                  </a:cubicBezTo>
                  <a:cubicBezTo>
                    <a:pt x="233" y="84"/>
                    <a:pt x="252" y="66"/>
                    <a:pt x="259" y="43"/>
                  </a:cubicBezTo>
                  <a:cubicBezTo>
                    <a:pt x="262" y="31"/>
                    <a:pt x="258" y="15"/>
                    <a:pt x="244" y="8"/>
                  </a:cubicBezTo>
                  <a:cubicBezTo>
                    <a:pt x="233" y="2"/>
                    <a:pt x="222" y="0"/>
                    <a:pt x="2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1" name="Google Shape;7051;p226"/>
            <p:cNvSpPr/>
            <p:nvPr/>
          </p:nvSpPr>
          <p:spPr>
            <a:xfrm>
              <a:off x="6118425" y="1491225"/>
              <a:ext cx="12400" cy="14300"/>
            </a:xfrm>
            <a:custGeom>
              <a:avLst/>
              <a:gdLst/>
              <a:ahLst/>
              <a:cxnLst/>
              <a:rect l="l" t="t" r="r" b="b"/>
              <a:pathLst>
                <a:path w="496" h="572" extrusionOk="0">
                  <a:moveTo>
                    <a:pt x="464" y="1"/>
                  </a:moveTo>
                  <a:cubicBezTo>
                    <a:pt x="460" y="1"/>
                    <a:pt x="456" y="2"/>
                    <a:pt x="452" y="4"/>
                  </a:cubicBezTo>
                  <a:cubicBezTo>
                    <a:pt x="357" y="59"/>
                    <a:pt x="279" y="140"/>
                    <a:pt x="211" y="226"/>
                  </a:cubicBezTo>
                  <a:cubicBezTo>
                    <a:pt x="142" y="313"/>
                    <a:pt x="79" y="405"/>
                    <a:pt x="23" y="501"/>
                  </a:cubicBezTo>
                  <a:cubicBezTo>
                    <a:pt x="1" y="537"/>
                    <a:pt x="34" y="571"/>
                    <a:pt x="67" y="571"/>
                  </a:cubicBezTo>
                  <a:cubicBezTo>
                    <a:pt x="82" y="571"/>
                    <a:pt x="96" y="565"/>
                    <a:pt x="107" y="548"/>
                  </a:cubicBezTo>
                  <a:cubicBezTo>
                    <a:pt x="161" y="458"/>
                    <a:pt x="222" y="371"/>
                    <a:pt x="289" y="291"/>
                  </a:cubicBezTo>
                  <a:cubicBezTo>
                    <a:pt x="357" y="209"/>
                    <a:pt x="427" y="127"/>
                    <a:pt x="485" y="37"/>
                  </a:cubicBezTo>
                  <a:cubicBezTo>
                    <a:pt x="496" y="20"/>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2" name="Google Shape;7052;p226"/>
            <p:cNvSpPr/>
            <p:nvPr/>
          </p:nvSpPr>
          <p:spPr>
            <a:xfrm>
              <a:off x="5549875" y="1722625"/>
              <a:ext cx="10375" cy="24125"/>
            </a:xfrm>
            <a:custGeom>
              <a:avLst/>
              <a:gdLst/>
              <a:ahLst/>
              <a:cxnLst/>
              <a:rect l="l" t="t" r="r" b="b"/>
              <a:pathLst>
                <a:path w="415" h="965" extrusionOk="0">
                  <a:moveTo>
                    <a:pt x="72" y="1"/>
                  </a:moveTo>
                  <a:cubicBezTo>
                    <a:pt x="64" y="1"/>
                    <a:pt x="57" y="5"/>
                    <a:pt x="51" y="10"/>
                  </a:cubicBezTo>
                  <a:cubicBezTo>
                    <a:pt x="1" y="55"/>
                    <a:pt x="48" y="165"/>
                    <a:pt x="64" y="218"/>
                  </a:cubicBezTo>
                  <a:cubicBezTo>
                    <a:pt x="90" y="299"/>
                    <a:pt x="119" y="382"/>
                    <a:pt x="150" y="462"/>
                  </a:cubicBezTo>
                  <a:cubicBezTo>
                    <a:pt x="213" y="621"/>
                    <a:pt x="283" y="777"/>
                    <a:pt x="336" y="940"/>
                  </a:cubicBezTo>
                  <a:cubicBezTo>
                    <a:pt x="342" y="957"/>
                    <a:pt x="356" y="965"/>
                    <a:pt x="370" y="965"/>
                  </a:cubicBezTo>
                  <a:cubicBezTo>
                    <a:pt x="392" y="965"/>
                    <a:pt x="415" y="948"/>
                    <a:pt x="407" y="920"/>
                  </a:cubicBezTo>
                  <a:cubicBezTo>
                    <a:pt x="361" y="756"/>
                    <a:pt x="303" y="595"/>
                    <a:pt x="247" y="435"/>
                  </a:cubicBezTo>
                  <a:cubicBezTo>
                    <a:pt x="218" y="357"/>
                    <a:pt x="191" y="277"/>
                    <a:pt x="167" y="198"/>
                  </a:cubicBezTo>
                  <a:cubicBezTo>
                    <a:pt x="155" y="158"/>
                    <a:pt x="146" y="118"/>
                    <a:pt x="134" y="80"/>
                  </a:cubicBezTo>
                  <a:cubicBezTo>
                    <a:pt x="124" y="47"/>
                    <a:pt x="114" y="15"/>
                    <a:pt x="79" y="2"/>
                  </a:cubicBezTo>
                  <a:cubicBezTo>
                    <a:pt x="76" y="1"/>
                    <a:pt x="74"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3" name="Google Shape;7053;p226"/>
            <p:cNvSpPr/>
            <p:nvPr/>
          </p:nvSpPr>
          <p:spPr>
            <a:xfrm>
              <a:off x="5557175" y="1725000"/>
              <a:ext cx="6575" cy="14775"/>
            </a:xfrm>
            <a:custGeom>
              <a:avLst/>
              <a:gdLst/>
              <a:ahLst/>
              <a:cxnLst/>
              <a:rect l="l" t="t" r="r" b="b"/>
              <a:pathLst>
                <a:path w="263" h="591" extrusionOk="0">
                  <a:moveTo>
                    <a:pt x="212" y="0"/>
                  </a:moveTo>
                  <a:cubicBezTo>
                    <a:pt x="194" y="0"/>
                    <a:pt x="177" y="7"/>
                    <a:pt x="159" y="16"/>
                  </a:cubicBezTo>
                  <a:cubicBezTo>
                    <a:pt x="153" y="18"/>
                    <a:pt x="135" y="26"/>
                    <a:pt x="126" y="34"/>
                  </a:cubicBezTo>
                  <a:cubicBezTo>
                    <a:pt x="115" y="43"/>
                    <a:pt x="102" y="52"/>
                    <a:pt x="92" y="63"/>
                  </a:cubicBezTo>
                  <a:cubicBezTo>
                    <a:pt x="56" y="103"/>
                    <a:pt x="33" y="159"/>
                    <a:pt x="22" y="211"/>
                  </a:cubicBezTo>
                  <a:cubicBezTo>
                    <a:pt x="1" y="330"/>
                    <a:pt x="36" y="454"/>
                    <a:pt x="83" y="565"/>
                  </a:cubicBezTo>
                  <a:cubicBezTo>
                    <a:pt x="90" y="582"/>
                    <a:pt x="111" y="591"/>
                    <a:pt x="130" y="591"/>
                  </a:cubicBezTo>
                  <a:cubicBezTo>
                    <a:pt x="138" y="591"/>
                    <a:pt x="145" y="590"/>
                    <a:pt x="151" y="587"/>
                  </a:cubicBezTo>
                  <a:cubicBezTo>
                    <a:pt x="174" y="575"/>
                    <a:pt x="191" y="546"/>
                    <a:pt x="182" y="519"/>
                  </a:cubicBezTo>
                  <a:cubicBezTo>
                    <a:pt x="167" y="474"/>
                    <a:pt x="151" y="418"/>
                    <a:pt x="146" y="377"/>
                  </a:cubicBezTo>
                  <a:cubicBezTo>
                    <a:pt x="144" y="354"/>
                    <a:pt x="143" y="331"/>
                    <a:pt x="143" y="308"/>
                  </a:cubicBezTo>
                  <a:cubicBezTo>
                    <a:pt x="143" y="297"/>
                    <a:pt x="143" y="287"/>
                    <a:pt x="144" y="274"/>
                  </a:cubicBezTo>
                  <a:cubicBezTo>
                    <a:pt x="144" y="274"/>
                    <a:pt x="145" y="261"/>
                    <a:pt x="146" y="261"/>
                  </a:cubicBezTo>
                  <a:lnTo>
                    <a:pt x="146" y="261"/>
                  </a:lnTo>
                  <a:cubicBezTo>
                    <a:pt x="146" y="261"/>
                    <a:pt x="145" y="263"/>
                    <a:pt x="145" y="265"/>
                  </a:cubicBezTo>
                  <a:cubicBezTo>
                    <a:pt x="146" y="261"/>
                    <a:pt x="146" y="255"/>
                    <a:pt x="148" y="251"/>
                  </a:cubicBezTo>
                  <a:cubicBezTo>
                    <a:pt x="151" y="229"/>
                    <a:pt x="156" y="210"/>
                    <a:pt x="164" y="190"/>
                  </a:cubicBezTo>
                  <a:cubicBezTo>
                    <a:pt x="164" y="188"/>
                    <a:pt x="167" y="182"/>
                    <a:pt x="167" y="182"/>
                  </a:cubicBezTo>
                  <a:lnTo>
                    <a:pt x="167" y="182"/>
                  </a:lnTo>
                  <a:cubicBezTo>
                    <a:pt x="167" y="182"/>
                    <a:pt x="166" y="183"/>
                    <a:pt x="165" y="186"/>
                  </a:cubicBezTo>
                  <a:cubicBezTo>
                    <a:pt x="167" y="181"/>
                    <a:pt x="170" y="176"/>
                    <a:pt x="172" y="170"/>
                  </a:cubicBezTo>
                  <a:cubicBezTo>
                    <a:pt x="177" y="161"/>
                    <a:pt x="182" y="153"/>
                    <a:pt x="187" y="144"/>
                  </a:cubicBezTo>
                  <a:cubicBezTo>
                    <a:pt x="192" y="136"/>
                    <a:pt x="198" y="127"/>
                    <a:pt x="205" y="120"/>
                  </a:cubicBezTo>
                  <a:lnTo>
                    <a:pt x="205" y="120"/>
                  </a:lnTo>
                  <a:cubicBezTo>
                    <a:pt x="203" y="121"/>
                    <a:pt x="203" y="122"/>
                    <a:pt x="203" y="122"/>
                  </a:cubicBezTo>
                  <a:cubicBezTo>
                    <a:pt x="203" y="122"/>
                    <a:pt x="207" y="117"/>
                    <a:pt x="208" y="116"/>
                  </a:cubicBezTo>
                  <a:cubicBezTo>
                    <a:pt x="213" y="109"/>
                    <a:pt x="217" y="103"/>
                    <a:pt x="222" y="97"/>
                  </a:cubicBezTo>
                  <a:cubicBezTo>
                    <a:pt x="233" y="84"/>
                    <a:pt x="253" y="66"/>
                    <a:pt x="259" y="43"/>
                  </a:cubicBezTo>
                  <a:cubicBezTo>
                    <a:pt x="262" y="31"/>
                    <a:pt x="258" y="15"/>
                    <a:pt x="246" y="8"/>
                  </a:cubicBezTo>
                  <a:cubicBezTo>
                    <a:pt x="234" y="2"/>
                    <a:pt x="223" y="0"/>
                    <a:pt x="2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4" name="Google Shape;7054;p226"/>
            <p:cNvSpPr/>
            <p:nvPr/>
          </p:nvSpPr>
          <p:spPr>
            <a:xfrm>
              <a:off x="5565025" y="1725250"/>
              <a:ext cx="12425" cy="14325"/>
            </a:xfrm>
            <a:custGeom>
              <a:avLst/>
              <a:gdLst/>
              <a:ahLst/>
              <a:cxnLst/>
              <a:rect l="l" t="t" r="r" b="b"/>
              <a:pathLst>
                <a:path w="497" h="573" extrusionOk="0">
                  <a:moveTo>
                    <a:pt x="464" y="1"/>
                  </a:moveTo>
                  <a:cubicBezTo>
                    <a:pt x="460" y="1"/>
                    <a:pt x="456" y="2"/>
                    <a:pt x="452" y="4"/>
                  </a:cubicBezTo>
                  <a:cubicBezTo>
                    <a:pt x="358" y="60"/>
                    <a:pt x="279" y="140"/>
                    <a:pt x="211" y="227"/>
                  </a:cubicBezTo>
                  <a:cubicBezTo>
                    <a:pt x="143" y="314"/>
                    <a:pt x="80" y="406"/>
                    <a:pt x="23" y="501"/>
                  </a:cubicBezTo>
                  <a:cubicBezTo>
                    <a:pt x="0" y="538"/>
                    <a:pt x="34" y="573"/>
                    <a:pt x="68" y="573"/>
                  </a:cubicBezTo>
                  <a:cubicBezTo>
                    <a:pt x="82" y="573"/>
                    <a:pt x="97" y="566"/>
                    <a:pt x="107" y="549"/>
                  </a:cubicBezTo>
                  <a:cubicBezTo>
                    <a:pt x="162" y="459"/>
                    <a:pt x="224" y="372"/>
                    <a:pt x="290" y="292"/>
                  </a:cubicBezTo>
                  <a:cubicBezTo>
                    <a:pt x="358" y="210"/>
                    <a:pt x="428" y="127"/>
                    <a:pt x="486" y="38"/>
                  </a:cubicBezTo>
                  <a:cubicBezTo>
                    <a:pt x="496" y="21"/>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5" name="Google Shape;7055;p226"/>
            <p:cNvSpPr/>
            <p:nvPr/>
          </p:nvSpPr>
          <p:spPr>
            <a:xfrm>
              <a:off x="5911050" y="1667000"/>
              <a:ext cx="5725" cy="21325"/>
            </a:xfrm>
            <a:custGeom>
              <a:avLst/>
              <a:gdLst/>
              <a:ahLst/>
              <a:cxnLst/>
              <a:rect l="l" t="t" r="r" b="b"/>
              <a:pathLst>
                <a:path w="229" h="853" extrusionOk="0">
                  <a:moveTo>
                    <a:pt x="58" y="1"/>
                  </a:moveTo>
                  <a:cubicBezTo>
                    <a:pt x="46" y="1"/>
                    <a:pt x="34" y="6"/>
                    <a:pt x="29" y="20"/>
                  </a:cubicBezTo>
                  <a:cubicBezTo>
                    <a:pt x="1" y="81"/>
                    <a:pt x="10" y="149"/>
                    <a:pt x="15" y="215"/>
                  </a:cubicBezTo>
                  <a:cubicBezTo>
                    <a:pt x="20" y="281"/>
                    <a:pt x="30" y="347"/>
                    <a:pt x="38" y="414"/>
                  </a:cubicBezTo>
                  <a:cubicBezTo>
                    <a:pt x="56" y="545"/>
                    <a:pt x="78" y="676"/>
                    <a:pt x="101" y="806"/>
                  </a:cubicBezTo>
                  <a:cubicBezTo>
                    <a:pt x="106" y="834"/>
                    <a:pt x="136" y="852"/>
                    <a:pt x="163" y="852"/>
                  </a:cubicBezTo>
                  <a:cubicBezTo>
                    <a:pt x="169" y="852"/>
                    <a:pt x="174" y="852"/>
                    <a:pt x="179" y="850"/>
                  </a:cubicBezTo>
                  <a:cubicBezTo>
                    <a:pt x="215" y="841"/>
                    <a:pt x="228" y="806"/>
                    <a:pt x="223" y="773"/>
                  </a:cubicBezTo>
                  <a:cubicBezTo>
                    <a:pt x="204" y="647"/>
                    <a:pt x="185" y="522"/>
                    <a:pt x="169" y="395"/>
                  </a:cubicBezTo>
                  <a:cubicBezTo>
                    <a:pt x="162" y="331"/>
                    <a:pt x="153" y="268"/>
                    <a:pt x="143" y="205"/>
                  </a:cubicBezTo>
                  <a:cubicBezTo>
                    <a:pt x="134" y="144"/>
                    <a:pt x="132" y="71"/>
                    <a:pt x="96" y="20"/>
                  </a:cubicBezTo>
                  <a:cubicBezTo>
                    <a:pt x="88" y="8"/>
                    <a:pt x="72" y="1"/>
                    <a:pt x="5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6" name="Google Shape;7056;p226"/>
            <p:cNvSpPr/>
            <p:nvPr/>
          </p:nvSpPr>
          <p:spPr>
            <a:xfrm>
              <a:off x="5920750" y="1672325"/>
              <a:ext cx="3775" cy="17025"/>
            </a:xfrm>
            <a:custGeom>
              <a:avLst/>
              <a:gdLst/>
              <a:ahLst/>
              <a:cxnLst/>
              <a:rect l="l" t="t" r="r" b="b"/>
              <a:pathLst>
                <a:path w="151" h="681" extrusionOk="0">
                  <a:moveTo>
                    <a:pt x="125" y="1"/>
                  </a:moveTo>
                  <a:cubicBezTo>
                    <a:pt x="116" y="1"/>
                    <a:pt x="107" y="5"/>
                    <a:pt x="102" y="13"/>
                  </a:cubicBezTo>
                  <a:cubicBezTo>
                    <a:pt x="40" y="98"/>
                    <a:pt x="20" y="209"/>
                    <a:pt x="11" y="310"/>
                  </a:cubicBezTo>
                  <a:cubicBezTo>
                    <a:pt x="0" y="415"/>
                    <a:pt x="11" y="521"/>
                    <a:pt x="20" y="627"/>
                  </a:cubicBezTo>
                  <a:cubicBezTo>
                    <a:pt x="22" y="663"/>
                    <a:pt x="50" y="681"/>
                    <a:pt x="77" y="681"/>
                  </a:cubicBezTo>
                  <a:cubicBezTo>
                    <a:pt x="104" y="681"/>
                    <a:pt x="129" y="663"/>
                    <a:pt x="129" y="627"/>
                  </a:cubicBezTo>
                  <a:cubicBezTo>
                    <a:pt x="130" y="525"/>
                    <a:pt x="130" y="423"/>
                    <a:pt x="135" y="322"/>
                  </a:cubicBezTo>
                  <a:cubicBezTo>
                    <a:pt x="136" y="273"/>
                    <a:pt x="141" y="224"/>
                    <a:pt x="143" y="176"/>
                  </a:cubicBezTo>
                  <a:cubicBezTo>
                    <a:pt x="144" y="126"/>
                    <a:pt x="151" y="78"/>
                    <a:pt x="151" y="27"/>
                  </a:cubicBezTo>
                  <a:cubicBezTo>
                    <a:pt x="151" y="10"/>
                    <a:pt x="138" y="1"/>
                    <a:pt x="1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7" name="Google Shape;7057;p226"/>
            <p:cNvSpPr/>
            <p:nvPr/>
          </p:nvSpPr>
          <p:spPr>
            <a:xfrm>
              <a:off x="5928600" y="1669650"/>
              <a:ext cx="9975" cy="13400"/>
            </a:xfrm>
            <a:custGeom>
              <a:avLst/>
              <a:gdLst/>
              <a:ahLst/>
              <a:cxnLst/>
              <a:rect l="l" t="t" r="r" b="b"/>
              <a:pathLst>
                <a:path w="399" h="536" extrusionOk="0">
                  <a:moveTo>
                    <a:pt x="362" y="0"/>
                  </a:moveTo>
                  <a:cubicBezTo>
                    <a:pt x="358" y="0"/>
                    <a:pt x="355" y="1"/>
                    <a:pt x="351" y="2"/>
                  </a:cubicBezTo>
                  <a:cubicBezTo>
                    <a:pt x="257" y="33"/>
                    <a:pt x="191" y="128"/>
                    <a:pt x="138" y="206"/>
                  </a:cubicBezTo>
                  <a:cubicBezTo>
                    <a:pt x="83" y="288"/>
                    <a:pt x="41" y="376"/>
                    <a:pt x="10" y="470"/>
                  </a:cubicBezTo>
                  <a:cubicBezTo>
                    <a:pt x="1" y="497"/>
                    <a:pt x="20" y="526"/>
                    <a:pt x="46" y="534"/>
                  </a:cubicBezTo>
                  <a:cubicBezTo>
                    <a:pt x="51" y="535"/>
                    <a:pt x="55" y="536"/>
                    <a:pt x="60" y="536"/>
                  </a:cubicBezTo>
                  <a:cubicBezTo>
                    <a:pt x="83" y="536"/>
                    <a:pt x="103" y="521"/>
                    <a:pt x="111" y="498"/>
                  </a:cubicBezTo>
                  <a:cubicBezTo>
                    <a:pt x="138" y="415"/>
                    <a:pt x="178" y="335"/>
                    <a:pt x="226" y="263"/>
                  </a:cubicBezTo>
                  <a:cubicBezTo>
                    <a:pt x="250" y="228"/>
                    <a:pt x="276" y="196"/>
                    <a:pt x="303" y="164"/>
                  </a:cubicBezTo>
                  <a:cubicBezTo>
                    <a:pt x="334" y="129"/>
                    <a:pt x="368" y="93"/>
                    <a:pt x="388" y="51"/>
                  </a:cubicBezTo>
                  <a:cubicBezTo>
                    <a:pt x="398" y="30"/>
                    <a:pt x="384" y="0"/>
                    <a:pt x="3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8" name="Google Shape;7058;p226"/>
            <p:cNvSpPr/>
            <p:nvPr/>
          </p:nvSpPr>
          <p:spPr>
            <a:xfrm>
              <a:off x="5769450" y="1529600"/>
              <a:ext cx="8125" cy="20825"/>
            </a:xfrm>
            <a:custGeom>
              <a:avLst/>
              <a:gdLst/>
              <a:ahLst/>
              <a:cxnLst/>
              <a:rect l="l" t="t" r="r" b="b"/>
              <a:pathLst>
                <a:path w="325" h="833" extrusionOk="0">
                  <a:moveTo>
                    <a:pt x="78" y="0"/>
                  </a:moveTo>
                  <a:cubicBezTo>
                    <a:pt x="61" y="0"/>
                    <a:pt x="43" y="9"/>
                    <a:pt x="33" y="25"/>
                  </a:cubicBezTo>
                  <a:cubicBezTo>
                    <a:pt x="1" y="81"/>
                    <a:pt x="17" y="171"/>
                    <a:pt x="28" y="233"/>
                  </a:cubicBezTo>
                  <a:cubicBezTo>
                    <a:pt x="42" y="302"/>
                    <a:pt x="62" y="369"/>
                    <a:pt x="87" y="435"/>
                  </a:cubicBezTo>
                  <a:cubicBezTo>
                    <a:pt x="135" y="561"/>
                    <a:pt x="184" y="688"/>
                    <a:pt x="238" y="812"/>
                  </a:cubicBezTo>
                  <a:cubicBezTo>
                    <a:pt x="245" y="827"/>
                    <a:pt x="259" y="833"/>
                    <a:pt x="273" y="833"/>
                  </a:cubicBezTo>
                  <a:cubicBezTo>
                    <a:pt x="298" y="833"/>
                    <a:pt x="324" y="814"/>
                    <a:pt x="323" y="787"/>
                  </a:cubicBezTo>
                  <a:cubicBezTo>
                    <a:pt x="317" y="657"/>
                    <a:pt x="262" y="534"/>
                    <a:pt x="221" y="411"/>
                  </a:cubicBezTo>
                  <a:cubicBezTo>
                    <a:pt x="200" y="348"/>
                    <a:pt x="180" y="285"/>
                    <a:pt x="165" y="222"/>
                  </a:cubicBezTo>
                  <a:cubicBezTo>
                    <a:pt x="156" y="188"/>
                    <a:pt x="149" y="156"/>
                    <a:pt x="144" y="122"/>
                  </a:cubicBezTo>
                  <a:cubicBezTo>
                    <a:pt x="139" y="88"/>
                    <a:pt x="139" y="56"/>
                    <a:pt x="123" y="25"/>
                  </a:cubicBezTo>
                  <a:cubicBezTo>
                    <a:pt x="113" y="9"/>
                    <a:pt x="95" y="0"/>
                    <a:pt x="7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9" name="Google Shape;7059;p226"/>
            <p:cNvSpPr/>
            <p:nvPr/>
          </p:nvSpPr>
          <p:spPr>
            <a:xfrm>
              <a:off x="5782150" y="1529975"/>
              <a:ext cx="6225" cy="15825"/>
            </a:xfrm>
            <a:custGeom>
              <a:avLst/>
              <a:gdLst/>
              <a:ahLst/>
              <a:cxnLst/>
              <a:rect l="l" t="t" r="r" b="b"/>
              <a:pathLst>
                <a:path w="249" h="633" extrusionOk="0">
                  <a:moveTo>
                    <a:pt x="220" y="0"/>
                  </a:moveTo>
                  <a:cubicBezTo>
                    <a:pt x="216" y="0"/>
                    <a:pt x="213" y="1"/>
                    <a:pt x="209" y="4"/>
                  </a:cubicBezTo>
                  <a:cubicBezTo>
                    <a:pt x="164" y="32"/>
                    <a:pt x="118" y="70"/>
                    <a:pt x="89" y="116"/>
                  </a:cubicBezTo>
                  <a:cubicBezTo>
                    <a:pt x="60" y="162"/>
                    <a:pt x="38" y="213"/>
                    <a:pt x="27" y="265"/>
                  </a:cubicBezTo>
                  <a:cubicBezTo>
                    <a:pt x="1" y="379"/>
                    <a:pt x="22" y="498"/>
                    <a:pt x="68" y="603"/>
                  </a:cubicBezTo>
                  <a:cubicBezTo>
                    <a:pt x="76" y="623"/>
                    <a:pt x="98" y="633"/>
                    <a:pt x="120" y="633"/>
                  </a:cubicBezTo>
                  <a:cubicBezTo>
                    <a:pt x="131" y="633"/>
                    <a:pt x="142" y="630"/>
                    <a:pt x="151" y="625"/>
                  </a:cubicBezTo>
                  <a:cubicBezTo>
                    <a:pt x="181" y="607"/>
                    <a:pt x="185" y="573"/>
                    <a:pt x="171" y="542"/>
                  </a:cubicBezTo>
                  <a:cubicBezTo>
                    <a:pt x="96" y="372"/>
                    <a:pt x="147" y="187"/>
                    <a:pt x="240" y="35"/>
                  </a:cubicBezTo>
                  <a:cubicBezTo>
                    <a:pt x="249" y="19"/>
                    <a:pt x="235" y="0"/>
                    <a:pt x="22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0" name="Google Shape;7060;p226"/>
            <p:cNvSpPr/>
            <p:nvPr/>
          </p:nvSpPr>
          <p:spPr>
            <a:xfrm>
              <a:off x="5795075" y="1526000"/>
              <a:ext cx="8550" cy="17000"/>
            </a:xfrm>
            <a:custGeom>
              <a:avLst/>
              <a:gdLst/>
              <a:ahLst/>
              <a:cxnLst/>
              <a:rect l="l" t="t" r="r" b="b"/>
              <a:pathLst>
                <a:path w="342" h="680" extrusionOk="0">
                  <a:moveTo>
                    <a:pt x="302" y="1"/>
                  </a:moveTo>
                  <a:cubicBezTo>
                    <a:pt x="297" y="1"/>
                    <a:pt x="291" y="2"/>
                    <a:pt x="286" y="5"/>
                  </a:cubicBezTo>
                  <a:cubicBezTo>
                    <a:pt x="181" y="63"/>
                    <a:pt x="120" y="179"/>
                    <a:pt x="79" y="289"/>
                  </a:cubicBezTo>
                  <a:cubicBezTo>
                    <a:pt x="38" y="399"/>
                    <a:pt x="17" y="515"/>
                    <a:pt x="5" y="633"/>
                  </a:cubicBezTo>
                  <a:cubicBezTo>
                    <a:pt x="1" y="662"/>
                    <a:pt x="28" y="679"/>
                    <a:pt x="54" y="679"/>
                  </a:cubicBezTo>
                  <a:cubicBezTo>
                    <a:pt x="75" y="679"/>
                    <a:pt x="96" y="669"/>
                    <a:pt x="99" y="644"/>
                  </a:cubicBezTo>
                  <a:cubicBezTo>
                    <a:pt x="114" y="537"/>
                    <a:pt x="139" y="430"/>
                    <a:pt x="179" y="330"/>
                  </a:cubicBezTo>
                  <a:cubicBezTo>
                    <a:pt x="218" y="229"/>
                    <a:pt x="281" y="143"/>
                    <a:pt x="329" y="49"/>
                  </a:cubicBezTo>
                  <a:cubicBezTo>
                    <a:pt x="341" y="26"/>
                    <a:pt x="324" y="1"/>
                    <a:pt x="3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1" name="Google Shape;7061;p226"/>
            <p:cNvSpPr/>
            <p:nvPr/>
          </p:nvSpPr>
          <p:spPr>
            <a:xfrm>
              <a:off x="5415125" y="1599650"/>
              <a:ext cx="5550" cy="20825"/>
            </a:xfrm>
            <a:custGeom>
              <a:avLst/>
              <a:gdLst/>
              <a:ahLst/>
              <a:cxnLst/>
              <a:rect l="l" t="t" r="r" b="b"/>
              <a:pathLst>
                <a:path w="222" h="833" extrusionOk="0">
                  <a:moveTo>
                    <a:pt x="56" y="0"/>
                  </a:moveTo>
                  <a:cubicBezTo>
                    <a:pt x="41" y="0"/>
                    <a:pt x="26" y="10"/>
                    <a:pt x="20" y="26"/>
                  </a:cubicBezTo>
                  <a:cubicBezTo>
                    <a:pt x="0" y="87"/>
                    <a:pt x="9" y="161"/>
                    <a:pt x="14" y="224"/>
                  </a:cubicBezTo>
                  <a:cubicBezTo>
                    <a:pt x="17" y="287"/>
                    <a:pt x="24" y="352"/>
                    <a:pt x="33" y="414"/>
                  </a:cubicBezTo>
                  <a:cubicBezTo>
                    <a:pt x="42" y="477"/>
                    <a:pt x="51" y="538"/>
                    <a:pt x="61" y="600"/>
                  </a:cubicBezTo>
                  <a:cubicBezTo>
                    <a:pt x="72" y="666"/>
                    <a:pt x="82" y="734"/>
                    <a:pt x="108" y="798"/>
                  </a:cubicBezTo>
                  <a:cubicBezTo>
                    <a:pt x="116" y="818"/>
                    <a:pt x="141" y="832"/>
                    <a:pt x="163" y="832"/>
                  </a:cubicBezTo>
                  <a:cubicBezTo>
                    <a:pt x="182" y="832"/>
                    <a:pt x="199" y="822"/>
                    <a:pt x="202" y="798"/>
                  </a:cubicBezTo>
                  <a:cubicBezTo>
                    <a:pt x="221" y="665"/>
                    <a:pt x="192" y="528"/>
                    <a:pt x="174" y="398"/>
                  </a:cubicBezTo>
                  <a:cubicBezTo>
                    <a:pt x="165" y="333"/>
                    <a:pt x="154" y="270"/>
                    <a:pt x="140" y="205"/>
                  </a:cubicBezTo>
                  <a:cubicBezTo>
                    <a:pt x="128" y="143"/>
                    <a:pt x="119" y="72"/>
                    <a:pt x="86" y="18"/>
                  </a:cubicBezTo>
                  <a:cubicBezTo>
                    <a:pt x="79" y="6"/>
                    <a:pt x="67" y="0"/>
                    <a:pt x="5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2" name="Google Shape;7062;p226"/>
            <p:cNvSpPr/>
            <p:nvPr/>
          </p:nvSpPr>
          <p:spPr>
            <a:xfrm>
              <a:off x="5424775" y="1604675"/>
              <a:ext cx="5250" cy="13525"/>
            </a:xfrm>
            <a:custGeom>
              <a:avLst/>
              <a:gdLst/>
              <a:ahLst/>
              <a:cxnLst/>
              <a:rect l="l" t="t" r="r" b="b"/>
              <a:pathLst>
                <a:path w="210" h="541" extrusionOk="0">
                  <a:moveTo>
                    <a:pt x="170" y="1"/>
                  </a:moveTo>
                  <a:cubicBezTo>
                    <a:pt x="165" y="1"/>
                    <a:pt x="159" y="2"/>
                    <a:pt x="153" y="6"/>
                  </a:cubicBezTo>
                  <a:cubicBezTo>
                    <a:pt x="134" y="18"/>
                    <a:pt x="115" y="32"/>
                    <a:pt x="99" y="48"/>
                  </a:cubicBezTo>
                  <a:cubicBezTo>
                    <a:pt x="82" y="66"/>
                    <a:pt x="71" y="88"/>
                    <a:pt x="58" y="109"/>
                  </a:cubicBezTo>
                  <a:cubicBezTo>
                    <a:pt x="35" y="147"/>
                    <a:pt x="21" y="187"/>
                    <a:pt x="15" y="232"/>
                  </a:cubicBezTo>
                  <a:cubicBezTo>
                    <a:pt x="0" y="329"/>
                    <a:pt x="29" y="426"/>
                    <a:pt x="71" y="514"/>
                  </a:cubicBezTo>
                  <a:cubicBezTo>
                    <a:pt x="79" y="532"/>
                    <a:pt x="100" y="541"/>
                    <a:pt x="120" y="541"/>
                  </a:cubicBezTo>
                  <a:cubicBezTo>
                    <a:pt x="130" y="541"/>
                    <a:pt x="140" y="538"/>
                    <a:pt x="148" y="534"/>
                  </a:cubicBezTo>
                  <a:cubicBezTo>
                    <a:pt x="175" y="516"/>
                    <a:pt x="180" y="483"/>
                    <a:pt x="167" y="455"/>
                  </a:cubicBezTo>
                  <a:cubicBezTo>
                    <a:pt x="134" y="388"/>
                    <a:pt x="118" y="320"/>
                    <a:pt x="125" y="245"/>
                  </a:cubicBezTo>
                  <a:cubicBezTo>
                    <a:pt x="127" y="217"/>
                    <a:pt x="137" y="181"/>
                    <a:pt x="148" y="150"/>
                  </a:cubicBezTo>
                  <a:cubicBezTo>
                    <a:pt x="154" y="134"/>
                    <a:pt x="163" y="120"/>
                    <a:pt x="173" y="105"/>
                  </a:cubicBezTo>
                  <a:cubicBezTo>
                    <a:pt x="182" y="86"/>
                    <a:pt x="189" y="69"/>
                    <a:pt x="198" y="50"/>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3" name="Google Shape;7063;p226"/>
            <p:cNvSpPr/>
            <p:nvPr/>
          </p:nvSpPr>
          <p:spPr>
            <a:xfrm>
              <a:off x="5967550" y="1596200"/>
              <a:ext cx="4050" cy="13075"/>
            </a:xfrm>
            <a:custGeom>
              <a:avLst/>
              <a:gdLst/>
              <a:ahLst/>
              <a:cxnLst/>
              <a:rect l="l" t="t" r="r" b="b"/>
              <a:pathLst>
                <a:path w="162" h="523" extrusionOk="0">
                  <a:moveTo>
                    <a:pt x="48" y="1"/>
                  </a:moveTo>
                  <a:cubicBezTo>
                    <a:pt x="40" y="1"/>
                    <a:pt x="32" y="6"/>
                    <a:pt x="29" y="17"/>
                  </a:cubicBezTo>
                  <a:cubicBezTo>
                    <a:pt x="19" y="54"/>
                    <a:pt x="16" y="92"/>
                    <a:pt x="9" y="131"/>
                  </a:cubicBezTo>
                  <a:cubicBezTo>
                    <a:pt x="1" y="171"/>
                    <a:pt x="3" y="212"/>
                    <a:pt x="7" y="251"/>
                  </a:cubicBezTo>
                  <a:cubicBezTo>
                    <a:pt x="16" y="331"/>
                    <a:pt x="30" y="410"/>
                    <a:pt x="54" y="487"/>
                  </a:cubicBezTo>
                  <a:cubicBezTo>
                    <a:pt x="61" y="512"/>
                    <a:pt x="80" y="522"/>
                    <a:pt x="100" y="522"/>
                  </a:cubicBezTo>
                  <a:cubicBezTo>
                    <a:pt x="130" y="522"/>
                    <a:pt x="162" y="497"/>
                    <a:pt x="151" y="459"/>
                  </a:cubicBezTo>
                  <a:cubicBezTo>
                    <a:pt x="131" y="389"/>
                    <a:pt x="113" y="318"/>
                    <a:pt x="106" y="246"/>
                  </a:cubicBezTo>
                  <a:cubicBezTo>
                    <a:pt x="102" y="209"/>
                    <a:pt x="98" y="171"/>
                    <a:pt x="91" y="135"/>
                  </a:cubicBezTo>
                  <a:cubicBezTo>
                    <a:pt x="83" y="97"/>
                    <a:pt x="80" y="60"/>
                    <a:pt x="74" y="23"/>
                  </a:cubicBezTo>
                  <a:cubicBezTo>
                    <a:pt x="73"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4" name="Google Shape;7064;p226"/>
            <p:cNvSpPr/>
            <p:nvPr/>
          </p:nvSpPr>
          <p:spPr>
            <a:xfrm>
              <a:off x="5986000" y="1599700"/>
              <a:ext cx="5025" cy="12300"/>
            </a:xfrm>
            <a:custGeom>
              <a:avLst/>
              <a:gdLst/>
              <a:ahLst/>
              <a:cxnLst/>
              <a:rect l="l" t="t" r="r" b="b"/>
              <a:pathLst>
                <a:path w="201" h="492" extrusionOk="0">
                  <a:moveTo>
                    <a:pt x="162" y="0"/>
                  </a:moveTo>
                  <a:cubicBezTo>
                    <a:pt x="155" y="0"/>
                    <a:pt x="147" y="3"/>
                    <a:pt x="140" y="9"/>
                  </a:cubicBezTo>
                  <a:cubicBezTo>
                    <a:pt x="88" y="55"/>
                    <a:pt x="61" y="126"/>
                    <a:pt x="42" y="193"/>
                  </a:cubicBezTo>
                  <a:cubicBezTo>
                    <a:pt x="20" y="271"/>
                    <a:pt x="7" y="351"/>
                    <a:pt x="2" y="432"/>
                  </a:cubicBezTo>
                  <a:cubicBezTo>
                    <a:pt x="1" y="463"/>
                    <a:pt x="29" y="491"/>
                    <a:pt x="59" y="491"/>
                  </a:cubicBezTo>
                  <a:cubicBezTo>
                    <a:pt x="60" y="491"/>
                    <a:pt x="61" y="491"/>
                    <a:pt x="62" y="491"/>
                  </a:cubicBezTo>
                  <a:cubicBezTo>
                    <a:pt x="63" y="491"/>
                    <a:pt x="63" y="491"/>
                    <a:pt x="64" y="491"/>
                  </a:cubicBezTo>
                  <a:cubicBezTo>
                    <a:pt x="97" y="491"/>
                    <a:pt x="124" y="466"/>
                    <a:pt x="124" y="433"/>
                  </a:cubicBezTo>
                  <a:cubicBezTo>
                    <a:pt x="126" y="357"/>
                    <a:pt x="133" y="297"/>
                    <a:pt x="149" y="224"/>
                  </a:cubicBezTo>
                  <a:cubicBezTo>
                    <a:pt x="164" y="162"/>
                    <a:pt x="180" y="102"/>
                    <a:pt x="194" y="40"/>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5" name="Google Shape;7065;p226"/>
            <p:cNvSpPr/>
            <p:nvPr/>
          </p:nvSpPr>
          <p:spPr>
            <a:xfrm>
              <a:off x="5876000" y="1483600"/>
              <a:ext cx="3175" cy="17225"/>
            </a:xfrm>
            <a:custGeom>
              <a:avLst/>
              <a:gdLst/>
              <a:ahLst/>
              <a:cxnLst/>
              <a:rect l="l" t="t" r="r" b="b"/>
              <a:pathLst>
                <a:path w="127" h="689" extrusionOk="0">
                  <a:moveTo>
                    <a:pt x="63" y="0"/>
                  </a:moveTo>
                  <a:cubicBezTo>
                    <a:pt x="52" y="0"/>
                    <a:pt x="41" y="7"/>
                    <a:pt x="37" y="20"/>
                  </a:cubicBezTo>
                  <a:cubicBezTo>
                    <a:pt x="18" y="70"/>
                    <a:pt x="8" y="117"/>
                    <a:pt x="4" y="169"/>
                  </a:cubicBezTo>
                  <a:cubicBezTo>
                    <a:pt x="1" y="220"/>
                    <a:pt x="2" y="271"/>
                    <a:pt x="2" y="322"/>
                  </a:cubicBezTo>
                  <a:lnTo>
                    <a:pt x="2" y="628"/>
                  </a:lnTo>
                  <a:cubicBezTo>
                    <a:pt x="2" y="668"/>
                    <a:pt x="33" y="689"/>
                    <a:pt x="64" y="689"/>
                  </a:cubicBezTo>
                  <a:cubicBezTo>
                    <a:pt x="95" y="689"/>
                    <a:pt x="126" y="668"/>
                    <a:pt x="126" y="628"/>
                  </a:cubicBezTo>
                  <a:lnTo>
                    <a:pt x="126" y="322"/>
                  </a:lnTo>
                  <a:cubicBezTo>
                    <a:pt x="126" y="270"/>
                    <a:pt x="127" y="219"/>
                    <a:pt x="124" y="169"/>
                  </a:cubicBezTo>
                  <a:cubicBezTo>
                    <a:pt x="120" y="117"/>
                    <a:pt x="110" y="70"/>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6" name="Google Shape;7066;p226"/>
            <p:cNvSpPr/>
            <p:nvPr/>
          </p:nvSpPr>
          <p:spPr>
            <a:xfrm>
              <a:off x="5894875" y="1494875"/>
              <a:ext cx="6000" cy="10750"/>
            </a:xfrm>
            <a:custGeom>
              <a:avLst/>
              <a:gdLst/>
              <a:ahLst/>
              <a:cxnLst/>
              <a:rect l="l" t="t" r="r" b="b"/>
              <a:pathLst>
                <a:path w="240" h="430" extrusionOk="0">
                  <a:moveTo>
                    <a:pt x="209" y="1"/>
                  </a:moveTo>
                  <a:cubicBezTo>
                    <a:pt x="203" y="1"/>
                    <a:pt x="197" y="3"/>
                    <a:pt x="191" y="8"/>
                  </a:cubicBezTo>
                  <a:cubicBezTo>
                    <a:pt x="140" y="51"/>
                    <a:pt x="105" y="110"/>
                    <a:pt x="78" y="170"/>
                  </a:cubicBezTo>
                  <a:cubicBezTo>
                    <a:pt x="49" y="232"/>
                    <a:pt x="27" y="297"/>
                    <a:pt x="7" y="362"/>
                  </a:cubicBezTo>
                  <a:cubicBezTo>
                    <a:pt x="0" y="389"/>
                    <a:pt x="17" y="423"/>
                    <a:pt x="44" y="428"/>
                  </a:cubicBezTo>
                  <a:cubicBezTo>
                    <a:pt x="49" y="429"/>
                    <a:pt x="54" y="430"/>
                    <a:pt x="59" y="430"/>
                  </a:cubicBezTo>
                  <a:cubicBezTo>
                    <a:pt x="82" y="430"/>
                    <a:pt x="104" y="415"/>
                    <a:pt x="112" y="392"/>
                  </a:cubicBezTo>
                  <a:cubicBezTo>
                    <a:pt x="128" y="331"/>
                    <a:pt x="149" y="270"/>
                    <a:pt x="172" y="212"/>
                  </a:cubicBezTo>
                  <a:cubicBezTo>
                    <a:pt x="196" y="153"/>
                    <a:pt x="223" y="97"/>
                    <a:pt x="236" y="35"/>
                  </a:cubicBezTo>
                  <a:cubicBezTo>
                    <a:pt x="240" y="15"/>
                    <a:pt x="225"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7" name="Google Shape;7067;p226"/>
            <p:cNvSpPr/>
            <p:nvPr/>
          </p:nvSpPr>
          <p:spPr>
            <a:xfrm>
              <a:off x="5755400" y="1646950"/>
              <a:ext cx="4225" cy="11425"/>
            </a:xfrm>
            <a:custGeom>
              <a:avLst/>
              <a:gdLst/>
              <a:ahLst/>
              <a:cxnLst/>
              <a:rect l="l" t="t" r="r" b="b"/>
              <a:pathLst>
                <a:path w="169" h="457" extrusionOk="0">
                  <a:moveTo>
                    <a:pt x="42" y="1"/>
                  </a:moveTo>
                  <a:cubicBezTo>
                    <a:pt x="21" y="1"/>
                    <a:pt x="0" y="20"/>
                    <a:pt x="1" y="42"/>
                  </a:cubicBezTo>
                  <a:cubicBezTo>
                    <a:pt x="1" y="52"/>
                    <a:pt x="3" y="61"/>
                    <a:pt x="4" y="70"/>
                  </a:cubicBezTo>
                  <a:cubicBezTo>
                    <a:pt x="4" y="72"/>
                    <a:pt x="6" y="85"/>
                    <a:pt x="6" y="85"/>
                  </a:cubicBezTo>
                  <a:cubicBezTo>
                    <a:pt x="6" y="85"/>
                    <a:pt x="6" y="85"/>
                    <a:pt x="6" y="85"/>
                  </a:cubicBezTo>
                  <a:cubicBezTo>
                    <a:pt x="8" y="96"/>
                    <a:pt x="14" y="117"/>
                    <a:pt x="18" y="132"/>
                  </a:cubicBezTo>
                  <a:cubicBezTo>
                    <a:pt x="26" y="159"/>
                    <a:pt x="30" y="188"/>
                    <a:pt x="34" y="214"/>
                  </a:cubicBezTo>
                  <a:cubicBezTo>
                    <a:pt x="33" y="212"/>
                    <a:pt x="33" y="210"/>
                    <a:pt x="33" y="210"/>
                  </a:cubicBezTo>
                  <a:lnTo>
                    <a:pt x="33" y="210"/>
                  </a:lnTo>
                  <a:cubicBezTo>
                    <a:pt x="33" y="210"/>
                    <a:pt x="35" y="223"/>
                    <a:pt x="35" y="225"/>
                  </a:cubicBezTo>
                  <a:cubicBezTo>
                    <a:pt x="36" y="233"/>
                    <a:pt x="36" y="239"/>
                    <a:pt x="36" y="246"/>
                  </a:cubicBezTo>
                  <a:cubicBezTo>
                    <a:pt x="37" y="260"/>
                    <a:pt x="37" y="275"/>
                    <a:pt x="36" y="290"/>
                  </a:cubicBezTo>
                  <a:cubicBezTo>
                    <a:pt x="36" y="305"/>
                    <a:pt x="35" y="320"/>
                    <a:pt x="34" y="333"/>
                  </a:cubicBezTo>
                  <a:cubicBezTo>
                    <a:pt x="34" y="337"/>
                    <a:pt x="32" y="342"/>
                    <a:pt x="32" y="347"/>
                  </a:cubicBezTo>
                  <a:cubicBezTo>
                    <a:pt x="33" y="344"/>
                    <a:pt x="33" y="342"/>
                    <a:pt x="33" y="342"/>
                  </a:cubicBezTo>
                  <a:lnTo>
                    <a:pt x="33" y="342"/>
                  </a:lnTo>
                  <a:cubicBezTo>
                    <a:pt x="33" y="342"/>
                    <a:pt x="33" y="344"/>
                    <a:pt x="32" y="348"/>
                  </a:cubicBezTo>
                  <a:cubicBezTo>
                    <a:pt x="31" y="357"/>
                    <a:pt x="30" y="364"/>
                    <a:pt x="29" y="373"/>
                  </a:cubicBezTo>
                  <a:cubicBezTo>
                    <a:pt x="21" y="407"/>
                    <a:pt x="37" y="446"/>
                    <a:pt x="75" y="454"/>
                  </a:cubicBezTo>
                  <a:cubicBezTo>
                    <a:pt x="80" y="456"/>
                    <a:pt x="86" y="457"/>
                    <a:pt x="92" y="457"/>
                  </a:cubicBezTo>
                  <a:cubicBezTo>
                    <a:pt x="118" y="457"/>
                    <a:pt x="149" y="440"/>
                    <a:pt x="154" y="409"/>
                  </a:cubicBezTo>
                  <a:cubicBezTo>
                    <a:pt x="167" y="335"/>
                    <a:pt x="168" y="264"/>
                    <a:pt x="157" y="189"/>
                  </a:cubicBezTo>
                  <a:cubicBezTo>
                    <a:pt x="152" y="157"/>
                    <a:pt x="141" y="127"/>
                    <a:pt x="129" y="96"/>
                  </a:cubicBezTo>
                  <a:cubicBezTo>
                    <a:pt x="121" y="76"/>
                    <a:pt x="113" y="59"/>
                    <a:pt x="98" y="40"/>
                  </a:cubicBezTo>
                  <a:cubicBezTo>
                    <a:pt x="87" y="28"/>
                    <a:pt x="76" y="18"/>
                    <a:pt x="61" y="7"/>
                  </a:cubicBezTo>
                  <a:cubicBezTo>
                    <a:pt x="56" y="3"/>
                    <a:pt x="49" y="1"/>
                    <a:pt x="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8" name="Google Shape;7068;p226"/>
            <p:cNvSpPr/>
            <p:nvPr/>
          </p:nvSpPr>
          <p:spPr>
            <a:xfrm>
              <a:off x="5780950" y="1648700"/>
              <a:ext cx="3925" cy="9525"/>
            </a:xfrm>
            <a:custGeom>
              <a:avLst/>
              <a:gdLst/>
              <a:ahLst/>
              <a:cxnLst/>
              <a:rect l="l" t="t" r="r" b="b"/>
              <a:pathLst>
                <a:path w="157" h="381" extrusionOk="0">
                  <a:moveTo>
                    <a:pt x="117" y="0"/>
                  </a:moveTo>
                  <a:cubicBezTo>
                    <a:pt x="107" y="0"/>
                    <a:pt x="98" y="5"/>
                    <a:pt x="95" y="16"/>
                  </a:cubicBezTo>
                  <a:cubicBezTo>
                    <a:pt x="88" y="41"/>
                    <a:pt x="85" y="66"/>
                    <a:pt x="78" y="91"/>
                  </a:cubicBezTo>
                  <a:cubicBezTo>
                    <a:pt x="70" y="115"/>
                    <a:pt x="63" y="138"/>
                    <a:pt x="57" y="162"/>
                  </a:cubicBezTo>
                  <a:cubicBezTo>
                    <a:pt x="44" y="210"/>
                    <a:pt x="28" y="260"/>
                    <a:pt x="11" y="307"/>
                  </a:cubicBezTo>
                  <a:cubicBezTo>
                    <a:pt x="1" y="335"/>
                    <a:pt x="22" y="371"/>
                    <a:pt x="52" y="379"/>
                  </a:cubicBezTo>
                  <a:cubicBezTo>
                    <a:pt x="56" y="380"/>
                    <a:pt x="61" y="380"/>
                    <a:pt x="65" y="380"/>
                  </a:cubicBezTo>
                  <a:cubicBezTo>
                    <a:pt x="92" y="380"/>
                    <a:pt x="116" y="364"/>
                    <a:pt x="124" y="338"/>
                  </a:cubicBezTo>
                  <a:cubicBezTo>
                    <a:pt x="140" y="285"/>
                    <a:pt x="150" y="230"/>
                    <a:pt x="154" y="174"/>
                  </a:cubicBezTo>
                  <a:cubicBezTo>
                    <a:pt x="156" y="162"/>
                    <a:pt x="157" y="148"/>
                    <a:pt x="156" y="136"/>
                  </a:cubicBezTo>
                  <a:cubicBezTo>
                    <a:pt x="156" y="123"/>
                    <a:pt x="152" y="111"/>
                    <a:pt x="151" y="97"/>
                  </a:cubicBezTo>
                  <a:cubicBezTo>
                    <a:pt x="149" y="71"/>
                    <a:pt x="146" y="42"/>
                    <a:pt x="139" y="16"/>
                  </a:cubicBezTo>
                  <a:cubicBezTo>
                    <a:pt x="136" y="5"/>
                    <a:pt x="126" y="0"/>
                    <a:pt x="11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9" name="Google Shape;7069;p226"/>
            <p:cNvSpPr/>
            <p:nvPr/>
          </p:nvSpPr>
          <p:spPr>
            <a:xfrm>
              <a:off x="5676100" y="1694425"/>
              <a:ext cx="3200" cy="13825"/>
            </a:xfrm>
            <a:custGeom>
              <a:avLst/>
              <a:gdLst/>
              <a:ahLst/>
              <a:cxnLst/>
              <a:rect l="l" t="t" r="r" b="b"/>
              <a:pathLst>
                <a:path w="128" h="553" extrusionOk="0">
                  <a:moveTo>
                    <a:pt x="64" y="1"/>
                  </a:moveTo>
                  <a:cubicBezTo>
                    <a:pt x="49" y="1"/>
                    <a:pt x="34" y="7"/>
                    <a:pt x="29" y="21"/>
                  </a:cubicBezTo>
                  <a:cubicBezTo>
                    <a:pt x="20" y="41"/>
                    <a:pt x="7" y="62"/>
                    <a:pt x="6" y="86"/>
                  </a:cubicBezTo>
                  <a:cubicBezTo>
                    <a:pt x="5" y="104"/>
                    <a:pt x="4" y="122"/>
                    <a:pt x="3" y="139"/>
                  </a:cubicBezTo>
                  <a:cubicBezTo>
                    <a:pt x="0" y="179"/>
                    <a:pt x="1" y="218"/>
                    <a:pt x="1" y="257"/>
                  </a:cubicBezTo>
                  <a:lnTo>
                    <a:pt x="1" y="491"/>
                  </a:lnTo>
                  <a:cubicBezTo>
                    <a:pt x="1" y="524"/>
                    <a:pt x="30" y="553"/>
                    <a:pt x="63" y="553"/>
                  </a:cubicBezTo>
                  <a:cubicBezTo>
                    <a:pt x="64" y="553"/>
                    <a:pt x="65" y="553"/>
                    <a:pt x="66" y="553"/>
                  </a:cubicBezTo>
                  <a:cubicBezTo>
                    <a:pt x="98" y="553"/>
                    <a:pt x="126" y="526"/>
                    <a:pt x="126" y="492"/>
                  </a:cubicBezTo>
                  <a:lnTo>
                    <a:pt x="126" y="259"/>
                  </a:lnTo>
                  <a:cubicBezTo>
                    <a:pt x="126" y="221"/>
                    <a:pt x="127" y="183"/>
                    <a:pt x="124" y="144"/>
                  </a:cubicBezTo>
                  <a:cubicBezTo>
                    <a:pt x="123" y="124"/>
                    <a:pt x="123" y="106"/>
                    <a:pt x="121" y="86"/>
                  </a:cubicBezTo>
                  <a:cubicBezTo>
                    <a:pt x="118" y="63"/>
                    <a:pt x="108" y="42"/>
                    <a:pt x="98" y="21"/>
                  </a:cubicBezTo>
                  <a:cubicBezTo>
                    <a:pt x="93" y="7"/>
                    <a:pt x="78" y="1"/>
                    <a:pt x="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0" name="Google Shape;7070;p226"/>
            <p:cNvSpPr/>
            <p:nvPr/>
          </p:nvSpPr>
          <p:spPr>
            <a:xfrm>
              <a:off x="5681025" y="1694725"/>
              <a:ext cx="3700" cy="11150"/>
            </a:xfrm>
            <a:custGeom>
              <a:avLst/>
              <a:gdLst/>
              <a:ahLst/>
              <a:cxnLst/>
              <a:rect l="l" t="t" r="r" b="b"/>
              <a:pathLst>
                <a:path w="148" h="446" extrusionOk="0">
                  <a:moveTo>
                    <a:pt x="116" y="1"/>
                  </a:moveTo>
                  <a:cubicBezTo>
                    <a:pt x="106" y="1"/>
                    <a:pt x="96" y="5"/>
                    <a:pt x="89" y="15"/>
                  </a:cubicBezTo>
                  <a:cubicBezTo>
                    <a:pt x="54" y="66"/>
                    <a:pt x="30" y="126"/>
                    <a:pt x="18" y="186"/>
                  </a:cubicBezTo>
                  <a:cubicBezTo>
                    <a:pt x="6" y="250"/>
                    <a:pt x="1" y="315"/>
                    <a:pt x="1" y="381"/>
                  </a:cubicBezTo>
                  <a:cubicBezTo>
                    <a:pt x="1" y="414"/>
                    <a:pt x="30" y="445"/>
                    <a:pt x="62" y="445"/>
                  </a:cubicBezTo>
                  <a:cubicBezTo>
                    <a:pt x="63" y="445"/>
                    <a:pt x="64" y="445"/>
                    <a:pt x="65" y="445"/>
                  </a:cubicBezTo>
                  <a:cubicBezTo>
                    <a:pt x="100" y="444"/>
                    <a:pt x="132" y="418"/>
                    <a:pt x="131" y="381"/>
                  </a:cubicBezTo>
                  <a:cubicBezTo>
                    <a:pt x="130" y="321"/>
                    <a:pt x="132" y="261"/>
                    <a:pt x="139" y="202"/>
                  </a:cubicBezTo>
                  <a:cubicBezTo>
                    <a:pt x="144" y="148"/>
                    <a:pt x="147" y="92"/>
                    <a:pt x="146" y="30"/>
                  </a:cubicBezTo>
                  <a:cubicBezTo>
                    <a:pt x="146" y="11"/>
                    <a:pt x="132"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1" name="Google Shape;7071;p226"/>
            <p:cNvSpPr/>
            <p:nvPr/>
          </p:nvSpPr>
          <p:spPr>
            <a:xfrm>
              <a:off x="5437650" y="1746700"/>
              <a:ext cx="5950" cy="12600"/>
            </a:xfrm>
            <a:custGeom>
              <a:avLst/>
              <a:gdLst/>
              <a:ahLst/>
              <a:cxnLst/>
              <a:rect l="l" t="t" r="r" b="b"/>
              <a:pathLst>
                <a:path w="238" h="504" extrusionOk="0">
                  <a:moveTo>
                    <a:pt x="193" y="0"/>
                  </a:moveTo>
                  <a:cubicBezTo>
                    <a:pt x="182" y="0"/>
                    <a:pt x="171" y="7"/>
                    <a:pt x="167" y="19"/>
                  </a:cubicBezTo>
                  <a:cubicBezTo>
                    <a:pt x="146" y="83"/>
                    <a:pt x="131" y="148"/>
                    <a:pt x="108" y="211"/>
                  </a:cubicBezTo>
                  <a:cubicBezTo>
                    <a:pt x="88" y="269"/>
                    <a:pt x="59" y="329"/>
                    <a:pt x="25" y="387"/>
                  </a:cubicBezTo>
                  <a:cubicBezTo>
                    <a:pt x="1" y="426"/>
                    <a:pt x="20" y="479"/>
                    <a:pt x="62" y="497"/>
                  </a:cubicBezTo>
                  <a:cubicBezTo>
                    <a:pt x="73" y="502"/>
                    <a:pt x="84" y="504"/>
                    <a:pt x="94" y="504"/>
                  </a:cubicBezTo>
                  <a:cubicBezTo>
                    <a:pt x="128" y="504"/>
                    <a:pt x="155" y="480"/>
                    <a:pt x="169" y="447"/>
                  </a:cubicBezTo>
                  <a:cubicBezTo>
                    <a:pt x="196" y="380"/>
                    <a:pt x="215" y="311"/>
                    <a:pt x="223" y="240"/>
                  </a:cubicBezTo>
                  <a:cubicBezTo>
                    <a:pt x="234" y="168"/>
                    <a:pt x="238" y="91"/>
                    <a:pt x="217" y="19"/>
                  </a:cubicBezTo>
                  <a:cubicBezTo>
                    <a:pt x="214" y="7"/>
                    <a:pt x="204" y="0"/>
                    <a:pt x="19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2" name="Google Shape;7072;p226"/>
            <p:cNvSpPr/>
            <p:nvPr/>
          </p:nvSpPr>
          <p:spPr>
            <a:xfrm>
              <a:off x="5451800" y="1750375"/>
              <a:ext cx="4050" cy="8825"/>
            </a:xfrm>
            <a:custGeom>
              <a:avLst/>
              <a:gdLst/>
              <a:ahLst/>
              <a:cxnLst/>
              <a:rect l="l" t="t" r="r" b="b"/>
              <a:pathLst>
                <a:path w="162" h="353" extrusionOk="0">
                  <a:moveTo>
                    <a:pt x="125" y="0"/>
                  </a:moveTo>
                  <a:cubicBezTo>
                    <a:pt x="114" y="0"/>
                    <a:pt x="102" y="7"/>
                    <a:pt x="97" y="22"/>
                  </a:cubicBezTo>
                  <a:cubicBezTo>
                    <a:pt x="66" y="101"/>
                    <a:pt x="41" y="182"/>
                    <a:pt x="8" y="262"/>
                  </a:cubicBezTo>
                  <a:cubicBezTo>
                    <a:pt x="1" y="277"/>
                    <a:pt x="6" y="303"/>
                    <a:pt x="15" y="316"/>
                  </a:cubicBezTo>
                  <a:cubicBezTo>
                    <a:pt x="24" y="331"/>
                    <a:pt x="41" y="346"/>
                    <a:pt x="57" y="350"/>
                  </a:cubicBezTo>
                  <a:cubicBezTo>
                    <a:pt x="64" y="351"/>
                    <a:pt x="71" y="352"/>
                    <a:pt x="78" y="352"/>
                  </a:cubicBezTo>
                  <a:cubicBezTo>
                    <a:pt x="90" y="352"/>
                    <a:pt x="102" y="350"/>
                    <a:pt x="112" y="342"/>
                  </a:cubicBezTo>
                  <a:cubicBezTo>
                    <a:pt x="127" y="332"/>
                    <a:pt x="143" y="317"/>
                    <a:pt x="146" y="299"/>
                  </a:cubicBezTo>
                  <a:cubicBezTo>
                    <a:pt x="152" y="252"/>
                    <a:pt x="158" y="205"/>
                    <a:pt x="159" y="158"/>
                  </a:cubicBezTo>
                  <a:cubicBezTo>
                    <a:pt x="161" y="137"/>
                    <a:pt x="161" y="117"/>
                    <a:pt x="161" y="96"/>
                  </a:cubicBezTo>
                  <a:cubicBezTo>
                    <a:pt x="161" y="74"/>
                    <a:pt x="158" y="53"/>
                    <a:pt x="156" y="30"/>
                  </a:cubicBezTo>
                  <a:cubicBezTo>
                    <a:pt x="154" y="11"/>
                    <a:pt x="140" y="0"/>
                    <a:pt x="12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3" name="Google Shape;7073;p226"/>
            <p:cNvSpPr/>
            <p:nvPr/>
          </p:nvSpPr>
          <p:spPr>
            <a:xfrm>
              <a:off x="5162975" y="1687925"/>
              <a:ext cx="10975" cy="18175"/>
            </a:xfrm>
            <a:custGeom>
              <a:avLst/>
              <a:gdLst/>
              <a:ahLst/>
              <a:cxnLst/>
              <a:rect l="l" t="t" r="r" b="b"/>
              <a:pathLst>
                <a:path w="439" h="727" extrusionOk="0">
                  <a:moveTo>
                    <a:pt x="28" y="0"/>
                  </a:moveTo>
                  <a:cubicBezTo>
                    <a:pt x="12" y="0"/>
                    <a:pt x="0" y="17"/>
                    <a:pt x="9" y="34"/>
                  </a:cubicBezTo>
                  <a:cubicBezTo>
                    <a:pt x="62" y="142"/>
                    <a:pt x="127" y="244"/>
                    <a:pt x="180" y="353"/>
                  </a:cubicBezTo>
                  <a:cubicBezTo>
                    <a:pt x="233" y="467"/>
                    <a:pt x="278" y="586"/>
                    <a:pt x="331" y="700"/>
                  </a:cubicBezTo>
                  <a:cubicBezTo>
                    <a:pt x="339" y="717"/>
                    <a:pt x="358" y="726"/>
                    <a:pt x="378" y="726"/>
                  </a:cubicBezTo>
                  <a:cubicBezTo>
                    <a:pt x="388" y="726"/>
                    <a:pt x="398" y="724"/>
                    <a:pt x="406" y="719"/>
                  </a:cubicBezTo>
                  <a:cubicBezTo>
                    <a:pt x="433" y="702"/>
                    <a:pt x="438" y="670"/>
                    <a:pt x="426" y="643"/>
                  </a:cubicBezTo>
                  <a:cubicBezTo>
                    <a:pt x="371" y="526"/>
                    <a:pt x="324" y="405"/>
                    <a:pt x="269" y="289"/>
                  </a:cubicBezTo>
                  <a:cubicBezTo>
                    <a:pt x="217" y="181"/>
                    <a:pt x="151" y="58"/>
                    <a:pt x="39" y="3"/>
                  </a:cubicBezTo>
                  <a:cubicBezTo>
                    <a:pt x="36"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4" name="Google Shape;7074;p226"/>
            <p:cNvSpPr/>
            <p:nvPr/>
          </p:nvSpPr>
          <p:spPr>
            <a:xfrm>
              <a:off x="5170075" y="1691750"/>
              <a:ext cx="4125" cy="10400"/>
            </a:xfrm>
            <a:custGeom>
              <a:avLst/>
              <a:gdLst/>
              <a:ahLst/>
              <a:cxnLst/>
              <a:rect l="l" t="t" r="r" b="b"/>
              <a:pathLst>
                <a:path w="165" h="416" extrusionOk="0">
                  <a:moveTo>
                    <a:pt x="142" y="0"/>
                  </a:moveTo>
                  <a:cubicBezTo>
                    <a:pt x="141" y="0"/>
                    <a:pt x="140" y="0"/>
                    <a:pt x="139" y="1"/>
                  </a:cubicBezTo>
                  <a:cubicBezTo>
                    <a:pt x="108" y="11"/>
                    <a:pt x="80" y="40"/>
                    <a:pt x="61" y="64"/>
                  </a:cubicBezTo>
                  <a:cubicBezTo>
                    <a:pt x="51" y="76"/>
                    <a:pt x="40" y="90"/>
                    <a:pt x="32" y="103"/>
                  </a:cubicBezTo>
                  <a:cubicBezTo>
                    <a:pt x="23" y="121"/>
                    <a:pt x="20" y="141"/>
                    <a:pt x="16" y="158"/>
                  </a:cubicBezTo>
                  <a:cubicBezTo>
                    <a:pt x="0" y="239"/>
                    <a:pt x="20" y="317"/>
                    <a:pt x="52" y="392"/>
                  </a:cubicBezTo>
                  <a:cubicBezTo>
                    <a:pt x="58" y="408"/>
                    <a:pt x="77" y="416"/>
                    <a:pt x="95" y="416"/>
                  </a:cubicBezTo>
                  <a:cubicBezTo>
                    <a:pt x="101" y="416"/>
                    <a:pt x="108" y="415"/>
                    <a:pt x="113" y="413"/>
                  </a:cubicBezTo>
                  <a:cubicBezTo>
                    <a:pt x="133" y="404"/>
                    <a:pt x="150" y="378"/>
                    <a:pt x="142" y="354"/>
                  </a:cubicBezTo>
                  <a:cubicBezTo>
                    <a:pt x="116" y="293"/>
                    <a:pt x="104" y="239"/>
                    <a:pt x="111" y="174"/>
                  </a:cubicBezTo>
                  <a:cubicBezTo>
                    <a:pt x="111" y="173"/>
                    <a:pt x="112" y="168"/>
                    <a:pt x="112" y="167"/>
                  </a:cubicBezTo>
                  <a:lnTo>
                    <a:pt x="112" y="167"/>
                  </a:lnTo>
                  <a:cubicBezTo>
                    <a:pt x="112" y="165"/>
                    <a:pt x="112" y="162"/>
                    <a:pt x="112" y="160"/>
                  </a:cubicBezTo>
                  <a:cubicBezTo>
                    <a:pt x="113" y="153"/>
                    <a:pt x="116" y="147"/>
                    <a:pt x="117" y="139"/>
                  </a:cubicBezTo>
                  <a:cubicBezTo>
                    <a:pt x="121" y="122"/>
                    <a:pt x="119" y="116"/>
                    <a:pt x="124" y="98"/>
                  </a:cubicBezTo>
                  <a:cubicBezTo>
                    <a:pt x="134" y="71"/>
                    <a:pt x="150" y="49"/>
                    <a:pt x="160" y="23"/>
                  </a:cubicBezTo>
                  <a:cubicBezTo>
                    <a:pt x="165" y="11"/>
                    <a:pt x="153" y="0"/>
                    <a:pt x="1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5" name="Google Shape;7075;p226"/>
            <p:cNvSpPr/>
            <p:nvPr/>
          </p:nvSpPr>
          <p:spPr>
            <a:xfrm>
              <a:off x="5635875" y="1523450"/>
              <a:ext cx="3975" cy="7575"/>
            </a:xfrm>
            <a:custGeom>
              <a:avLst/>
              <a:gdLst/>
              <a:ahLst/>
              <a:cxnLst/>
              <a:rect l="l" t="t" r="r" b="b"/>
              <a:pathLst>
                <a:path w="159" h="303" extrusionOk="0">
                  <a:moveTo>
                    <a:pt x="21" y="0"/>
                  </a:moveTo>
                  <a:cubicBezTo>
                    <a:pt x="11" y="0"/>
                    <a:pt x="0" y="10"/>
                    <a:pt x="3" y="22"/>
                  </a:cubicBezTo>
                  <a:cubicBezTo>
                    <a:pt x="20" y="112"/>
                    <a:pt x="51" y="199"/>
                    <a:pt x="87" y="285"/>
                  </a:cubicBezTo>
                  <a:cubicBezTo>
                    <a:pt x="93" y="297"/>
                    <a:pt x="106" y="303"/>
                    <a:pt x="119" y="303"/>
                  </a:cubicBezTo>
                  <a:cubicBezTo>
                    <a:pt x="126" y="303"/>
                    <a:pt x="132" y="301"/>
                    <a:pt x="137" y="299"/>
                  </a:cubicBezTo>
                  <a:cubicBezTo>
                    <a:pt x="154" y="288"/>
                    <a:pt x="159" y="266"/>
                    <a:pt x="150" y="249"/>
                  </a:cubicBezTo>
                  <a:cubicBezTo>
                    <a:pt x="108" y="172"/>
                    <a:pt x="72" y="90"/>
                    <a:pt x="34" y="9"/>
                  </a:cubicBezTo>
                  <a:cubicBezTo>
                    <a:pt x="31" y="3"/>
                    <a:pt x="26" y="0"/>
                    <a:pt x="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6" name="Google Shape;7076;p226"/>
            <p:cNvSpPr/>
            <p:nvPr/>
          </p:nvSpPr>
          <p:spPr>
            <a:xfrm>
              <a:off x="5644950" y="1518400"/>
              <a:ext cx="5775" cy="14125"/>
            </a:xfrm>
            <a:custGeom>
              <a:avLst/>
              <a:gdLst/>
              <a:ahLst/>
              <a:cxnLst/>
              <a:rect l="l" t="t" r="r" b="b"/>
              <a:pathLst>
                <a:path w="231" h="565" extrusionOk="0">
                  <a:moveTo>
                    <a:pt x="202" y="0"/>
                  </a:moveTo>
                  <a:cubicBezTo>
                    <a:pt x="200" y="0"/>
                    <a:pt x="197" y="1"/>
                    <a:pt x="195" y="2"/>
                  </a:cubicBezTo>
                  <a:cubicBezTo>
                    <a:pt x="103" y="41"/>
                    <a:pt x="41" y="127"/>
                    <a:pt x="21" y="222"/>
                  </a:cubicBezTo>
                  <a:cubicBezTo>
                    <a:pt x="1" y="327"/>
                    <a:pt x="20" y="434"/>
                    <a:pt x="59" y="531"/>
                  </a:cubicBezTo>
                  <a:cubicBezTo>
                    <a:pt x="67" y="550"/>
                    <a:pt x="83" y="565"/>
                    <a:pt x="104" y="565"/>
                  </a:cubicBezTo>
                  <a:cubicBezTo>
                    <a:pt x="107" y="565"/>
                    <a:pt x="112" y="564"/>
                    <a:pt x="116" y="563"/>
                  </a:cubicBezTo>
                  <a:cubicBezTo>
                    <a:pt x="140" y="558"/>
                    <a:pt x="160" y="531"/>
                    <a:pt x="149" y="507"/>
                  </a:cubicBezTo>
                  <a:cubicBezTo>
                    <a:pt x="118" y="426"/>
                    <a:pt x="97" y="335"/>
                    <a:pt x="115" y="247"/>
                  </a:cubicBezTo>
                  <a:cubicBezTo>
                    <a:pt x="133" y="168"/>
                    <a:pt x="176" y="97"/>
                    <a:pt x="221" y="29"/>
                  </a:cubicBezTo>
                  <a:cubicBezTo>
                    <a:pt x="231" y="14"/>
                    <a:pt x="217" y="0"/>
                    <a:pt x="2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7" name="Google Shape;7077;p226"/>
            <p:cNvSpPr/>
            <p:nvPr/>
          </p:nvSpPr>
          <p:spPr>
            <a:xfrm>
              <a:off x="5317225" y="1598275"/>
              <a:ext cx="3550" cy="23550"/>
            </a:xfrm>
            <a:custGeom>
              <a:avLst/>
              <a:gdLst/>
              <a:ahLst/>
              <a:cxnLst/>
              <a:rect l="l" t="t" r="r" b="b"/>
              <a:pathLst>
                <a:path w="142" h="942" extrusionOk="0">
                  <a:moveTo>
                    <a:pt x="71" y="1"/>
                  </a:moveTo>
                  <a:cubicBezTo>
                    <a:pt x="61" y="1"/>
                    <a:pt x="51" y="7"/>
                    <a:pt x="47" y="18"/>
                  </a:cubicBezTo>
                  <a:cubicBezTo>
                    <a:pt x="27" y="86"/>
                    <a:pt x="26" y="158"/>
                    <a:pt x="16" y="228"/>
                  </a:cubicBezTo>
                  <a:cubicBezTo>
                    <a:pt x="7" y="299"/>
                    <a:pt x="6" y="371"/>
                    <a:pt x="5" y="441"/>
                  </a:cubicBezTo>
                  <a:cubicBezTo>
                    <a:pt x="0" y="586"/>
                    <a:pt x="2" y="731"/>
                    <a:pt x="1" y="874"/>
                  </a:cubicBezTo>
                  <a:cubicBezTo>
                    <a:pt x="1" y="919"/>
                    <a:pt x="35" y="942"/>
                    <a:pt x="70" y="942"/>
                  </a:cubicBezTo>
                  <a:cubicBezTo>
                    <a:pt x="105" y="942"/>
                    <a:pt x="140" y="919"/>
                    <a:pt x="140" y="874"/>
                  </a:cubicBezTo>
                  <a:cubicBezTo>
                    <a:pt x="139" y="730"/>
                    <a:pt x="141" y="584"/>
                    <a:pt x="136" y="441"/>
                  </a:cubicBezTo>
                  <a:cubicBezTo>
                    <a:pt x="134" y="371"/>
                    <a:pt x="133" y="299"/>
                    <a:pt x="125" y="228"/>
                  </a:cubicBezTo>
                  <a:cubicBezTo>
                    <a:pt x="116" y="158"/>
                    <a:pt x="114" y="86"/>
                    <a:pt x="94" y="18"/>
                  </a:cubicBezTo>
                  <a:cubicBezTo>
                    <a:pt x="91" y="7"/>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8" name="Google Shape;7078;p226"/>
            <p:cNvSpPr/>
            <p:nvPr/>
          </p:nvSpPr>
          <p:spPr>
            <a:xfrm>
              <a:off x="5328750" y="1597075"/>
              <a:ext cx="3000" cy="15625"/>
            </a:xfrm>
            <a:custGeom>
              <a:avLst/>
              <a:gdLst/>
              <a:ahLst/>
              <a:cxnLst/>
              <a:rect l="l" t="t" r="r" b="b"/>
              <a:pathLst>
                <a:path w="120" h="625" extrusionOk="0">
                  <a:moveTo>
                    <a:pt x="59" y="1"/>
                  </a:moveTo>
                  <a:cubicBezTo>
                    <a:pt x="50" y="1"/>
                    <a:pt x="41" y="6"/>
                    <a:pt x="38" y="16"/>
                  </a:cubicBezTo>
                  <a:cubicBezTo>
                    <a:pt x="13" y="106"/>
                    <a:pt x="0" y="199"/>
                    <a:pt x="1" y="292"/>
                  </a:cubicBezTo>
                  <a:lnTo>
                    <a:pt x="5" y="573"/>
                  </a:lnTo>
                  <a:cubicBezTo>
                    <a:pt x="5" y="607"/>
                    <a:pt x="33" y="625"/>
                    <a:pt x="60" y="625"/>
                  </a:cubicBezTo>
                  <a:cubicBezTo>
                    <a:pt x="87" y="625"/>
                    <a:pt x="114" y="607"/>
                    <a:pt x="114" y="573"/>
                  </a:cubicBezTo>
                  <a:lnTo>
                    <a:pt x="117" y="292"/>
                  </a:lnTo>
                  <a:cubicBezTo>
                    <a:pt x="119" y="199"/>
                    <a:pt x="106" y="106"/>
                    <a:pt x="80" y="16"/>
                  </a:cubicBezTo>
                  <a:cubicBezTo>
                    <a:pt x="77" y="6"/>
                    <a:pt x="68" y="1"/>
                    <a:pt x="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9" name="Google Shape;7079;p226"/>
            <p:cNvSpPr/>
            <p:nvPr/>
          </p:nvSpPr>
          <p:spPr>
            <a:xfrm>
              <a:off x="5887350" y="1584925"/>
              <a:ext cx="6000" cy="15650"/>
            </a:xfrm>
            <a:custGeom>
              <a:avLst/>
              <a:gdLst/>
              <a:ahLst/>
              <a:cxnLst/>
              <a:rect l="l" t="t" r="r" b="b"/>
              <a:pathLst>
                <a:path w="240" h="626" extrusionOk="0">
                  <a:moveTo>
                    <a:pt x="210" y="0"/>
                  </a:moveTo>
                  <a:cubicBezTo>
                    <a:pt x="201" y="0"/>
                    <a:pt x="192" y="5"/>
                    <a:pt x="188" y="17"/>
                  </a:cubicBezTo>
                  <a:cubicBezTo>
                    <a:pt x="177" y="64"/>
                    <a:pt x="168" y="110"/>
                    <a:pt x="154" y="154"/>
                  </a:cubicBezTo>
                  <a:cubicBezTo>
                    <a:pt x="145" y="177"/>
                    <a:pt x="136" y="198"/>
                    <a:pt x="128" y="220"/>
                  </a:cubicBezTo>
                  <a:cubicBezTo>
                    <a:pt x="120" y="244"/>
                    <a:pt x="114" y="265"/>
                    <a:pt x="106" y="289"/>
                  </a:cubicBezTo>
                  <a:cubicBezTo>
                    <a:pt x="76" y="379"/>
                    <a:pt x="46" y="469"/>
                    <a:pt x="11" y="559"/>
                  </a:cubicBezTo>
                  <a:cubicBezTo>
                    <a:pt x="1" y="586"/>
                    <a:pt x="22" y="617"/>
                    <a:pt x="48" y="623"/>
                  </a:cubicBezTo>
                  <a:cubicBezTo>
                    <a:pt x="53" y="625"/>
                    <a:pt x="59" y="626"/>
                    <a:pt x="64" y="626"/>
                  </a:cubicBezTo>
                  <a:cubicBezTo>
                    <a:pt x="85" y="626"/>
                    <a:pt x="103" y="609"/>
                    <a:pt x="112" y="588"/>
                  </a:cubicBezTo>
                  <a:cubicBezTo>
                    <a:pt x="146" y="499"/>
                    <a:pt x="185" y="407"/>
                    <a:pt x="208" y="313"/>
                  </a:cubicBezTo>
                  <a:cubicBezTo>
                    <a:pt x="213" y="290"/>
                    <a:pt x="217" y="266"/>
                    <a:pt x="223" y="243"/>
                  </a:cubicBezTo>
                  <a:cubicBezTo>
                    <a:pt x="228" y="218"/>
                    <a:pt x="226" y="194"/>
                    <a:pt x="229" y="169"/>
                  </a:cubicBezTo>
                  <a:cubicBezTo>
                    <a:pt x="235" y="121"/>
                    <a:pt x="240" y="72"/>
                    <a:pt x="236" y="24"/>
                  </a:cubicBezTo>
                  <a:cubicBezTo>
                    <a:pt x="234" y="9"/>
                    <a:pt x="222"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0" name="Google Shape;7080;p226"/>
            <p:cNvSpPr/>
            <p:nvPr/>
          </p:nvSpPr>
          <p:spPr>
            <a:xfrm>
              <a:off x="5899100" y="1586300"/>
              <a:ext cx="3650" cy="11575"/>
            </a:xfrm>
            <a:custGeom>
              <a:avLst/>
              <a:gdLst/>
              <a:ahLst/>
              <a:cxnLst/>
              <a:rect l="l" t="t" r="r" b="b"/>
              <a:pathLst>
                <a:path w="146" h="463" extrusionOk="0">
                  <a:moveTo>
                    <a:pt x="37" y="0"/>
                  </a:moveTo>
                  <a:cubicBezTo>
                    <a:pt x="30" y="0"/>
                    <a:pt x="24" y="4"/>
                    <a:pt x="22" y="14"/>
                  </a:cubicBezTo>
                  <a:cubicBezTo>
                    <a:pt x="15" y="47"/>
                    <a:pt x="11" y="80"/>
                    <a:pt x="7" y="116"/>
                  </a:cubicBezTo>
                  <a:cubicBezTo>
                    <a:pt x="5" y="150"/>
                    <a:pt x="0" y="186"/>
                    <a:pt x="2" y="222"/>
                  </a:cubicBezTo>
                  <a:cubicBezTo>
                    <a:pt x="10" y="292"/>
                    <a:pt x="25" y="363"/>
                    <a:pt x="46" y="431"/>
                  </a:cubicBezTo>
                  <a:cubicBezTo>
                    <a:pt x="53" y="453"/>
                    <a:pt x="71" y="462"/>
                    <a:pt x="89" y="462"/>
                  </a:cubicBezTo>
                  <a:cubicBezTo>
                    <a:pt x="117" y="462"/>
                    <a:pt x="145" y="440"/>
                    <a:pt x="134" y="406"/>
                  </a:cubicBezTo>
                  <a:cubicBezTo>
                    <a:pt x="112" y="344"/>
                    <a:pt x="95" y="280"/>
                    <a:pt x="86" y="215"/>
                  </a:cubicBezTo>
                  <a:cubicBezTo>
                    <a:pt x="81" y="184"/>
                    <a:pt x="74" y="153"/>
                    <a:pt x="68" y="122"/>
                  </a:cubicBezTo>
                  <a:cubicBezTo>
                    <a:pt x="62" y="88"/>
                    <a:pt x="62" y="53"/>
                    <a:pt x="58" y="19"/>
                  </a:cubicBezTo>
                  <a:cubicBezTo>
                    <a:pt x="57" y="8"/>
                    <a:pt x="47" y="0"/>
                    <a:pt x="3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081" name="Google Shape;7081;p226"/>
          <p:cNvSpPr/>
          <p:nvPr/>
        </p:nvSpPr>
        <p:spPr>
          <a:xfrm>
            <a:off x="-707038" y="4287051"/>
            <a:ext cx="10598650" cy="959150"/>
          </a:xfrm>
          <a:custGeom>
            <a:avLst/>
            <a:gdLst/>
            <a:ahLst/>
            <a:cxnLst/>
            <a:rect l="l" t="t" r="r" b="b"/>
            <a:pathLst>
              <a:path w="423946" h="38366" extrusionOk="0">
                <a:moveTo>
                  <a:pt x="237630" y="12652"/>
                </a:moveTo>
                <a:cubicBezTo>
                  <a:pt x="198484" y="14454"/>
                  <a:pt x="203190" y="11201"/>
                  <a:pt x="173656" y="11451"/>
                </a:cubicBezTo>
                <a:cubicBezTo>
                  <a:pt x="144122" y="11701"/>
                  <a:pt x="88507" y="15005"/>
                  <a:pt x="60424" y="14154"/>
                </a:cubicBezTo>
                <a:cubicBezTo>
                  <a:pt x="32341" y="13303"/>
                  <a:pt x="13919" y="2741"/>
                  <a:pt x="5159" y="6345"/>
                </a:cubicBezTo>
                <a:cubicBezTo>
                  <a:pt x="-3601" y="9949"/>
                  <a:pt x="-197" y="30673"/>
                  <a:pt x="7862" y="35779"/>
                </a:cubicBezTo>
                <a:cubicBezTo>
                  <a:pt x="15922" y="40885"/>
                  <a:pt x="27235" y="36831"/>
                  <a:pt x="53516" y="36981"/>
                </a:cubicBezTo>
                <a:cubicBezTo>
                  <a:pt x="79797" y="37131"/>
                  <a:pt x="124698" y="36930"/>
                  <a:pt x="165546" y="36680"/>
                </a:cubicBezTo>
                <a:cubicBezTo>
                  <a:pt x="206394" y="36430"/>
                  <a:pt x="258956" y="35729"/>
                  <a:pt x="298602" y="35479"/>
                </a:cubicBezTo>
                <a:cubicBezTo>
                  <a:pt x="338248" y="35229"/>
                  <a:pt x="385103" y="40986"/>
                  <a:pt x="403424" y="35179"/>
                </a:cubicBezTo>
                <a:cubicBezTo>
                  <a:pt x="421745" y="29372"/>
                  <a:pt x="436162" y="4393"/>
                  <a:pt x="408530" y="638"/>
                </a:cubicBezTo>
                <a:cubicBezTo>
                  <a:pt x="380898" y="-3116"/>
                  <a:pt x="276776" y="10850"/>
                  <a:pt x="237630" y="12652"/>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082" name="Google Shape;7082;p226"/>
          <p:cNvGrpSpPr/>
          <p:nvPr/>
        </p:nvGrpSpPr>
        <p:grpSpPr>
          <a:xfrm>
            <a:off x="5945710" y="3258314"/>
            <a:ext cx="633681" cy="540431"/>
            <a:chOff x="1271675" y="468375"/>
            <a:chExt cx="2452325" cy="2091450"/>
          </a:xfrm>
        </p:grpSpPr>
        <p:sp>
          <p:nvSpPr>
            <p:cNvPr id="7083" name="Google Shape;7083;p226"/>
            <p:cNvSpPr/>
            <p:nvPr/>
          </p:nvSpPr>
          <p:spPr>
            <a:xfrm>
              <a:off x="2023425" y="1898850"/>
              <a:ext cx="283800" cy="621100"/>
            </a:xfrm>
            <a:custGeom>
              <a:avLst/>
              <a:gdLst/>
              <a:ahLst/>
              <a:cxnLst/>
              <a:rect l="l" t="t" r="r" b="b"/>
              <a:pathLst>
                <a:path w="11352" h="24844" extrusionOk="0">
                  <a:moveTo>
                    <a:pt x="11351" y="752"/>
                  </a:moveTo>
                  <a:cubicBezTo>
                    <a:pt x="10205" y="2754"/>
                    <a:pt x="9190" y="6835"/>
                    <a:pt x="8568" y="10901"/>
                  </a:cubicBezTo>
                  <a:cubicBezTo>
                    <a:pt x="7935" y="15031"/>
                    <a:pt x="7710" y="19091"/>
                    <a:pt x="8167" y="20881"/>
                  </a:cubicBezTo>
                  <a:cubicBezTo>
                    <a:pt x="9243" y="21086"/>
                    <a:pt x="10795" y="21407"/>
                    <a:pt x="10817" y="21546"/>
                  </a:cubicBezTo>
                  <a:cubicBezTo>
                    <a:pt x="10853" y="21760"/>
                    <a:pt x="9520" y="21866"/>
                    <a:pt x="8702" y="22097"/>
                  </a:cubicBezTo>
                  <a:cubicBezTo>
                    <a:pt x="7885" y="22329"/>
                    <a:pt x="2418" y="24844"/>
                    <a:pt x="1984" y="24674"/>
                  </a:cubicBezTo>
                  <a:cubicBezTo>
                    <a:pt x="1548" y="24507"/>
                    <a:pt x="5725" y="22701"/>
                    <a:pt x="5632" y="22545"/>
                  </a:cubicBezTo>
                  <a:cubicBezTo>
                    <a:pt x="5538" y="22390"/>
                    <a:pt x="695" y="23341"/>
                    <a:pt x="349" y="23146"/>
                  </a:cubicBezTo>
                  <a:cubicBezTo>
                    <a:pt x="1" y="22950"/>
                    <a:pt x="5040" y="21992"/>
                    <a:pt x="5005" y="21794"/>
                  </a:cubicBezTo>
                  <a:cubicBezTo>
                    <a:pt x="4969" y="21599"/>
                    <a:pt x="330" y="22060"/>
                    <a:pt x="242" y="21742"/>
                  </a:cubicBezTo>
                  <a:cubicBezTo>
                    <a:pt x="161" y="21456"/>
                    <a:pt x="4728" y="21170"/>
                    <a:pt x="6611" y="20820"/>
                  </a:cubicBezTo>
                  <a:cubicBezTo>
                    <a:pt x="6229" y="18660"/>
                    <a:pt x="6456" y="14669"/>
                    <a:pt x="7068" y="10676"/>
                  </a:cubicBezTo>
                  <a:cubicBezTo>
                    <a:pt x="7715" y="6451"/>
                    <a:pt x="8794" y="2168"/>
                    <a:pt x="1003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4" name="Google Shape;7084;p226"/>
            <p:cNvSpPr/>
            <p:nvPr/>
          </p:nvSpPr>
          <p:spPr>
            <a:xfrm>
              <a:off x="1338450" y="468375"/>
              <a:ext cx="2385550" cy="1863525"/>
            </a:xfrm>
            <a:custGeom>
              <a:avLst/>
              <a:gdLst/>
              <a:ahLst/>
              <a:cxnLst/>
              <a:rect l="l" t="t" r="r" b="b"/>
              <a:pathLst>
                <a:path w="95422" h="74541" extrusionOk="0">
                  <a:moveTo>
                    <a:pt x="95421" y="25805"/>
                  </a:moveTo>
                  <a:cubicBezTo>
                    <a:pt x="93765" y="26763"/>
                    <a:pt x="90023" y="29208"/>
                    <a:pt x="87454" y="30579"/>
                  </a:cubicBezTo>
                  <a:cubicBezTo>
                    <a:pt x="88386" y="28526"/>
                    <a:pt x="89170" y="26755"/>
                    <a:pt x="89206" y="26529"/>
                  </a:cubicBezTo>
                  <a:cubicBezTo>
                    <a:pt x="89275" y="26094"/>
                    <a:pt x="84195" y="31005"/>
                    <a:pt x="77809" y="32923"/>
                  </a:cubicBezTo>
                  <a:cubicBezTo>
                    <a:pt x="37625" y="38603"/>
                    <a:pt x="52811" y="2674"/>
                    <a:pt x="31107" y="1575"/>
                  </a:cubicBezTo>
                  <a:cubicBezTo>
                    <a:pt x="1" y="1"/>
                    <a:pt x="542" y="39163"/>
                    <a:pt x="24138" y="59034"/>
                  </a:cubicBezTo>
                  <a:cubicBezTo>
                    <a:pt x="42552" y="74540"/>
                    <a:pt x="68942" y="62137"/>
                    <a:pt x="82431" y="47080"/>
                  </a:cubicBezTo>
                  <a:cubicBezTo>
                    <a:pt x="86801" y="42882"/>
                    <a:pt x="91536" y="37629"/>
                    <a:pt x="92862" y="34158"/>
                  </a:cubicBezTo>
                  <a:lnTo>
                    <a:pt x="90155" y="35197"/>
                  </a:lnTo>
                  <a:cubicBezTo>
                    <a:pt x="91730" y="32342"/>
                    <a:pt x="94707" y="27719"/>
                    <a:pt x="95421" y="25805"/>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5" name="Google Shape;7085;p226"/>
            <p:cNvSpPr/>
            <p:nvPr/>
          </p:nvSpPr>
          <p:spPr>
            <a:xfrm>
              <a:off x="1550150" y="1253125"/>
              <a:ext cx="1574575" cy="974450"/>
            </a:xfrm>
            <a:custGeom>
              <a:avLst/>
              <a:gdLst/>
              <a:ahLst/>
              <a:cxnLst/>
              <a:rect l="l" t="t" r="r" b="b"/>
              <a:pathLst>
                <a:path w="62983" h="38978" extrusionOk="0">
                  <a:moveTo>
                    <a:pt x="15670" y="27644"/>
                  </a:moveTo>
                  <a:cubicBezTo>
                    <a:pt x="29130" y="38977"/>
                    <a:pt x="49123" y="36081"/>
                    <a:pt x="62983" y="25269"/>
                  </a:cubicBezTo>
                  <a:cubicBezTo>
                    <a:pt x="51366" y="26143"/>
                    <a:pt x="19234" y="30116"/>
                    <a:pt x="10233" y="6440"/>
                  </a:cubicBezTo>
                  <a:cubicBezTo>
                    <a:pt x="8516" y="1925"/>
                    <a:pt x="1317" y="1"/>
                    <a:pt x="1" y="3288"/>
                  </a:cubicBezTo>
                  <a:cubicBezTo>
                    <a:pt x="2535" y="12888"/>
                    <a:pt x="8413" y="21533"/>
                    <a:pt x="15670" y="27644"/>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6" name="Google Shape;7086;p226"/>
            <p:cNvSpPr/>
            <p:nvPr/>
          </p:nvSpPr>
          <p:spPr>
            <a:xfrm>
              <a:off x="1271675" y="846675"/>
              <a:ext cx="315225" cy="140325"/>
            </a:xfrm>
            <a:custGeom>
              <a:avLst/>
              <a:gdLst/>
              <a:ahLst/>
              <a:cxnLst/>
              <a:rect l="l" t="t" r="r" b="b"/>
              <a:pathLst>
                <a:path w="12609" h="5613" extrusionOk="0">
                  <a:moveTo>
                    <a:pt x="12501" y="1"/>
                  </a:moveTo>
                  <a:cubicBezTo>
                    <a:pt x="10038" y="462"/>
                    <a:pt x="2442" y="665"/>
                    <a:pt x="1" y="1"/>
                  </a:cubicBezTo>
                  <a:cubicBezTo>
                    <a:pt x="2904" y="3825"/>
                    <a:pt x="7254" y="4573"/>
                    <a:pt x="11142" y="5612"/>
                  </a:cubicBezTo>
                  <a:cubicBezTo>
                    <a:pt x="11142" y="5612"/>
                    <a:pt x="11739" y="4405"/>
                    <a:pt x="12175" y="3162"/>
                  </a:cubicBezTo>
                  <a:cubicBezTo>
                    <a:pt x="12609" y="1919"/>
                    <a:pt x="12501" y="1"/>
                    <a:pt x="1250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7" name="Google Shape;7087;p226"/>
            <p:cNvSpPr/>
            <p:nvPr/>
          </p:nvSpPr>
          <p:spPr>
            <a:xfrm>
              <a:off x="2300225" y="1930750"/>
              <a:ext cx="259675" cy="629075"/>
            </a:xfrm>
            <a:custGeom>
              <a:avLst/>
              <a:gdLst/>
              <a:ahLst/>
              <a:cxnLst/>
              <a:rect l="l" t="t" r="r" b="b"/>
              <a:pathLst>
                <a:path w="10387" h="25163" extrusionOk="0">
                  <a:moveTo>
                    <a:pt x="9296" y="1238"/>
                  </a:moveTo>
                  <a:cubicBezTo>
                    <a:pt x="8340" y="3255"/>
                    <a:pt x="7664" y="7272"/>
                    <a:pt x="7367" y="11243"/>
                  </a:cubicBezTo>
                  <a:cubicBezTo>
                    <a:pt x="7065" y="15277"/>
                    <a:pt x="7151" y="19212"/>
                    <a:pt x="7727" y="20907"/>
                  </a:cubicBezTo>
                  <a:cubicBezTo>
                    <a:pt x="8782" y="21025"/>
                    <a:pt x="10303" y="21220"/>
                    <a:pt x="10336" y="21351"/>
                  </a:cubicBezTo>
                  <a:cubicBezTo>
                    <a:pt x="10387" y="21555"/>
                    <a:pt x="9109" y="21758"/>
                    <a:pt x="8335" y="22042"/>
                  </a:cubicBezTo>
                  <a:cubicBezTo>
                    <a:pt x="7564" y="22326"/>
                    <a:pt x="2475" y="25162"/>
                    <a:pt x="2042" y="25032"/>
                  </a:cubicBezTo>
                  <a:cubicBezTo>
                    <a:pt x="1608" y="24902"/>
                    <a:pt x="5506" y="22847"/>
                    <a:pt x="5404" y="22703"/>
                  </a:cubicBezTo>
                  <a:cubicBezTo>
                    <a:pt x="5303" y="22560"/>
                    <a:pt x="698" y="23841"/>
                    <a:pt x="348" y="23678"/>
                  </a:cubicBezTo>
                  <a:cubicBezTo>
                    <a:pt x="0" y="23514"/>
                    <a:pt x="4792" y="22212"/>
                    <a:pt x="4743" y="22025"/>
                  </a:cubicBezTo>
                  <a:cubicBezTo>
                    <a:pt x="4694" y="21839"/>
                    <a:pt x="250" y="22632"/>
                    <a:pt x="141" y="22331"/>
                  </a:cubicBezTo>
                  <a:cubicBezTo>
                    <a:pt x="43" y="22060"/>
                    <a:pt x="4430" y="21443"/>
                    <a:pt x="6223" y="20964"/>
                  </a:cubicBezTo>
                  <a:cubicBezTo>
                    <a:pt x="5693" y="18907"/>
                    <a:pt x="5613" y="15037"/>
                    <a:pt x="5905" y="11137"/>
                  </a:cubicBezTo>
                  <a:cubicBezTo>
                    <a:pt x="6213" y="7010"/>
                    <a:pt x="6934" y="2796"/>
                    <a:pt x="7972" y="609"/>
                  </a:cubicBezTo>
                  <a:cubicBezTo>
                    <a:pt x="8261" y="1"/>
                    <a:pt x="9629" y="387"/>
                    <a:pt x="9296" y="1238"/>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8" name="Google Shape;7088;p226"/>
            <p:cNvSpPr/>
            <p:nvPr/>
          </p:nvSpPr>
          <p:spPr>
            <a:xfrm>
              <a:off x="1720575" y="983850"/>
              <a:ext cx="192000" cy="195525"/>
            </a:xfrm>
            <a:custGeom>
              <a:avLst/>
              <a:gdLst/>
              <a:ahLst/>
              <a:cxnLst/>
              <a:rect l="l" t="t" r="r" b="b"/>
              <a:pathLst>
                <a:path w="7680" h="7821" extrusionOk="0">
                  <a:moveTo>
                    <a:pt x="3840" y="7821"/>
                  </a:moveTo>
                  <a:cubicBezTo>
                    <a:pt x="5955" y="7821"/>
                    <a:pt x="7679" y="6065"/>
                    <a:pt x="7679" y="3911"/>
                  </a:cubicBezTo>
                  <a:cubicBezTo>
                    <a:pt x="7679" y="1757"/>
                    <a:pt x="5955" y="1"/>
                    <a:pt x="3840" y="1"/>
                  </a:cubicBezTo>
                  <a:cubicBezTo>
                    <a:pt x="1725" y="1"/>
                    <a:pt x="1" y="1757"/>
                    <a:pt x="1" y="3911"/>
                  </a:cubicBezTo>
                  <a:cubicBezTo>
                    <a:pt x="1" y="6065"/>
                    <a:pt x="1725" y="7821"/>
                    <a:pt x="3840" y="782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9" name="Google Shape;7089;p226"/>
            <p:cNvSpPr/>
            <p:nvPr/>
          </p:nvSpPr>
          <p:spPr>
            <a:xfrm>
              <a:off x="2076150" y="999650"/>
              <a:ext cx="1144375" cy="997425"/>
            </a:xfrm>
            <a:custGeom>
              <a:avLst/>
              <a:gdLst/>
              <a:ahLst/>
              <a:cxnLst/>
              <a:rect l="l" t="t" r="r" b="b"/>
              <a:pathLst>
                <a:path w="45775" h="39897" extrusionOk="0">
                  <a:moveTo>
                    <a:pt x="42189" y="21419"/>
                  </a:moveTo>
                  <a:cubicBezTo>
                    <a:pt x="45774" y="17854"/>
                    <a:pt x="38537" y="19139"/>
                    <a:pt x="38291" y="18336"/>
                  </a:cubicBezTo>
                  <a:cubicBezTo>
                    <a:pt x="38045" y="17532"/>
                    <a:pt x="42174" y="14345"/>
                    <a:pt x="41162" y="12449"/>
                  </a:cubicBezTo>
                  <a:cubicBezTo>
                    <a:pt x="40151" y="10554"/>
                    <a:pt x="36767" y="12361"/>
                    <a:pt x="36294" y="11202"/>
                  </a:cubicBezTo>
                  <a:cubicBezTo>
                    <a:pt x="35822" y="10043"/>
                    <a:pt x="40913" y="7525"/>
                    <a:pt x="39806" y="5978"/>
                  </a:cubicBezTo>
                  <a:cubicBezTo>
                    <a:pt x="38700" y="4431"/>
                    <a:pt x="34330" y="6585"/>
                    <a:pt x="33973" y="5875"/>
                  </a:cubicBezTo>
                  <a:cubicBezTo>
                    <a:pt x="33616" y="5165"/>
                    <a:pt x="36750" y="452"/>
                    <a:pt x="35327" y="2"/>
                  </a:cubicBezTo>
                  <a:cubicBezTo>
                    <a:pt x="35317" y="0"/>
                    <a:pt x="7416" y="2348"/>
                    <a:pt x="3904" y="12495"/>
                  </a:cubicBezTo>
                  <a:cubicBezTo>
                    <a:pt x="1" y="23779"/>
                    <a:pt x="16582" y="39896"/>
                    <a:pt x="42189" y="21419"/>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0" name="Google Shape;7090;p226"/>
            <p:cNvSpPr/>
            <p:nvPr/>
          </p:nvSpPr>
          <p:spPr>
            <a:xfrm>
              <a:off x="1730450" y="808850"/>
              <a:ext cx="210125" cy="163750"/>
            </a:xfrm>
            <a:custGeom>
              <a:avLst/>
              <a:gdLst/>
              <a:ahLst/>
              <a:cxnLst/>
              <a:rect l="l" t="t" r="r" b="b"/>
              <a:pathLst>
                <a:path w="8405" h="6550" extrusionOk="0">
                  <a:moveTo>
                    <a:pt x="8303" y="4521"/>
                  </a:moveTo>
                  <a:lnTo>
                    <a:pt x="7404" y="3764"/>
                  </a:lnTo>
                  <a:cubicBezTo>
                    <a:pt x="7782" y="3099"/>
                    <a:pt x="7958" y="2202"/>
                    <a:pt x="7794" y="1032"/>
                  </a:cubicBezTo>
                  <a:cubicBezTo>
                    <a:pt x="5409" y="5184"/>
                    <a:pt x="2323" y="4730"/>
                    <a:pt x="1786" y="1"/>
                  </a:cubicBezTo>
                  <a:cubicBezTo>
                    <a:pt x="969" y="1288"/>
                    <a:pt x="907" y="2398"/>
                    <a:pt x="1274" y="3264"/>
                  </a:cubicBezTo>
                  <a:lnTo>
                    <a:pt x="94" y="4329"/>
                  </a:lnTo>
                  <a:cubicBezTo>
                    <a:pt x="7" y="4409"/>
                    <a:pt x="1" y="4544"/>
                    <a:pt x="79" y="4632"/>
                  </a:cubicBezTo>
                  <a:cubicBezTo>
                    <a:pt x="158" y="4719"/>
                    <a:pt x="294" y="4726"/>
                    <a:pt x="381" y="4647"/>
                  </a:cubicBezTo>
                  <a:lnTo>
                    <a:pt x="1479" y="3655"/>
                  </a:lnTo>
                  <a:cubicBezTo>
                    <a:pt x="1767" y="4110"/>
                    <a:pt x="2179" y="4481"/>
                    <a:pt x="2665" y="4748"/>
                  </a:cubicBezTo>
                  <a:lnTo>
                    <a:pt x="2243" y="5738"/>
                  </a:lnTo>
                  <a:cubicBezTo>
                    <a:pt x="2197" y="5847"/>
                    <a:pt x="2248" y="5973"/>
                    <a:pt x="2356" y="6019"/>
                  </a:cubicBezTo>
                  <a:cubicBezTo>
                    <a:pt x="2465" y="6066"/>
                    <a:pt x="2591" y="6015"/>
                    <a:pt x="2637" y="5906"/>
                  </a:cubicBezTo>
                  <a:lnTo>
                    <a:pt x="3051" y="4936"/>
                  </a:lnTo>
                  <a:cubicBezTo>
                    <a:pt x="3657" y="5190"/>
                    <a:pt x="4336" y="5299"/>
                    <a:pt x="4987" y="5240"/>
                  </a:cubicBezTo>
                  <a:lnTo>
                    <a:pt x="5161" y="6353"/>
                  </a:lnTo>
                  <a:cubicBezTo>
                    <a:pt x="5180" y="6469"/>
                    <a:pt x="5289" y="6549"/>
                    <a:pt x="5406" y="6531"/>
                  </a:cubicBezTo>
                  <a:cubicBezTo>
                    <a:pt x="5522" y="6513"/>
                    <a:pt x="5603" y="6404"/>
                    <a:pt x="5584" y="6287"/>
                  </a:cubicBezTo>
                  <a:lnTo>
                    <a:pt x="5411" y="5176"/>
                  </a:lnTo>
                  <a:cubicBezTo>
                    <a:pt x="6093" y="5033"/>
                    <a:pt x="6715" y="4688"/>
                    <a:pt x="7162" y="4122"/>
                  </a:cubicBezTo>
                  <a:lnTo>
                    <a:pt x="8025" y="4848"/>
                  </a:lnTo>
                  <a:cubicBezTo>
                    <a:pt x="8115" y="4924"/>
                    <a:pt x="8250" y="4913"/>
                    <a:pt x="8327" y="4822"/>
                  </a:cubicBezTo>
                  <a:cubicBezTo>
                    <a:pt x="8405" y="4732"/>
                    <a:pt x="8392" y="4596"/>
                    <a:pt x="8303" y="4521"/>
                  </a:cubicBezTo>
                  <a:close/>
                </a:path>
              </a:pathLst>
            </a:custGeom>
            <a:solidFill>
              <a:srgbClr val="33333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091" name="Google Shape;7091;p226"/>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matchingName="Quote">
  <p:cSld name="CUSTOM_10">
    <p:bg>
      <p:bgPr>
        <a:solidFill>
          <a:schemeClr val="dk2"/>
        </a:solidFill>
        <a:effectLst/>
      </p:bgPr>
    </p:bg>
    <p:spTree>
      <p:nvGrpSpPr>
        <p:cNvPr id="1" name="Shape 7092"/>
        <p:cNvGrpSpPr/>
        <p:nvPr/>
      </p:nvGrpSpPr>
      <p:grpSpPr>
        <a:xfrm>
          <a:off x="0" y="0"/>
          <a:ext cx="0" cy="0"/>
          <a:chOff x="0" y="0"/>
          <a:chExt cx="0" cy="0"/>
        </a:xfrm>
      </p:grpSpPr>
      <p:sp>
        <p:nvSpPr>
          <p:cNvPr id="7093" name="Google Shape;7093;p227"/>
          <p:cNvSpPr txBox="1">
            <a:spLocks noGrp="1"/>
          </p:cNvSpPr>
          <p:nvPr>
            <p:ph type="subTitle" idx="1"/>
          </p:nvPr>
        </p:nvSpPr>
        <p:spPr>
          <a:xfrm>
            <a:off x="2038325" y="1450600"/>
            <a:ext cx="5067300" cy="1478400"/>
          </a:xfrm>
          <a:prstGeom prst="rect">
            <a:avLst/>
          </a:prstGeom>
          <a:noFill/>
          <a:ln>
            <a:noFill/>
          </a:ln>
        </p:spPr>
        <p:txBody>
          <a:bodyPr spcFirstLastPara="1" wrap="square" lIns="91425" tIns="91425" rIns="91425" bIns="91425" anchor="ctr" anchorCtr="0">
            <a:noAutofit/>
          </a:bodyPr>
          <a:lstStyle>
            <a:lvl1pPr marR="91440" lvl="0" algn="ctr">
              <a:lnSpc>
                <a:spcPct val="100000"/>
              </a:lnSpc>
              <a:spcBef>
                <a:spcPts val="0"/>
              </a:spcBef>
              <a:spcAft>
                <a:spcPts val="0"/>
              </a:spcAft>
              <a:buSzPts val="1700"/>
              <a:buNone/>
              <a:defRPr sz="2200"/>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a:endParaRPr/>
          </a:p>
        </p:txBody>
      </p:sp>
      <p:sp>
        <p:nvSpPr>
          <p:cNvPr id="7094" name="Google Shape;7094;p227"/>
          <p:cNvSpPr txBox="1">
            <a:spLocks noGrp="1"/>
          </p:cNvSpPr>
          <p:nvPr>
            <p:ph type="title"/>
          </p:nvPr>
        </p:nvSpPr>
        <p:spPr>
          <a:xfrm>
            <a:off x="2975850" y="3225443"/>
            <a:ext cx="3192300" cy="315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4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grpSp>
        <p:nvGrpSpPr>
          <p:cNvPr id="7095" name="Google Shape;7095;p227"/>
          <p:cNvGrpSpPr/>
          <p:nvPr/>
        </p:nvGrpSpPr>
        <p:grpSpPr>
          <a:xfrm>
            <a:off x="-3369115" y="3925103"/>
            <a:ext cx="17032403" cy="3911137"/>
            <a:chOff x="-3369115" y="3925103"/>
            <a:chExt cx="17032403" cy="3911137"/>
          </a:xfrm>
        </p:grpSpPr>
        <p:sp>
          <p:nvSpPr>
            <p:cNvPr id="7096" name="Google Shape;7096;p227"/>
            <p:cNvSpPr/>
            <p:nvPr/>
          </p:nvSpPr>
          <p:spPr>
            <a:xfrm rot="277051">
              <a:off x="610636" y="4410171"/>
              <a:ext cx="7922614" cy="2830697"/>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7" name="Google Shape;7097;p227"/>
            <p:cNvSpPr/>
            <p:nvPr/>
          </p:nvSpPr>
          <p:spPr>
            <a:xfrm rot="-351819">
              <a:off x="-3245252" y="4608333"/>
              <a:ext cx="7922753" cy="2830612"/>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98" name="Google Shape;7098;p227"/>
            <p:cNvSpPr/>
            <p:nvPr/>
          </p:nvSpPr>
          <p:spPr>
            <a:xfrm rot="319248">
              <a:off x="4135318" y="4359896"/>
              <a:ext cx="9462975" cy="184148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nvGrpSpPr>
            <p:cNvPr id="7099" name="Google Shape;7099;p227"/>
            <p:cNvGrpSpPr/>
            <p:nvPr/>
          </p:nvGrpSpPr>
          <p:grpSpPr>
            <a:xfrm>
              <a:off x="1719322" y="4553505"/>
              <a:ext cx="216805" cy="436090"/>
              <a:chOff x="1173271" y="4610392"/>
              <a:chExt cx="437637" cy="880279"/>
            </a:xfrm>
          </p:grpSpPr>
          <p:grpSp>
            <p:nvGrpSpPr>
              <p:cNvPr id="7100" name="Google Shape;7100;p227"/>
              <p:cNvGrpSpPr/>
              <p:nvPr/>
            </p:nvGrpSpPr>
            <p:grpSpPr>
              <a:xfrm>
                <a:off x="1216042" y="4610930"/>
                <a:ext cx="309313" cy="333842"/>
                <a:chOff x="1215415" y="4605413"/>
                <a:chExt cx="309313" cy="333842"/>
              </a:xfrm>
            </p:grpSpPr>
            <p:sp>
              <p:nvSpPr>
                <p:cNvPr id="7101" name="Google Shape;7101;p227"/>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2" name="Google Shape;7102;p227"/>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03" name="Google Shape;7103;p227"/>
              <p:cNvGrpSpPr/>
              <p:nvPr/>
            </p:nvGrpSpPr>
            <p:grpSpPr>
              <a:xfrm>
                <a:off x="1173271" y="4610392"/>
                <a:ext cx="437637" cy="880279"/>
                <a:chOff x="1128521" y="4507655"/>
                <a:chExt cx="437637" cy="880279"/>
              </a:xfrm>
            </p:grpSpPr>
            <p:grpSp>
              <p:nvGrpSpPr>
                <p:cNvPr id="7104" name="Google Shape;7104;p227"/>
                <p:cNvGrpSpPr/>
                <p:nvPr/>
              </p:nvGrpSpPr>
              <p:grpSpPr>
                <a:xfrm>
                  <a:off x="1170695" y="4507655"/>
                  <a:ext cx="309313" cy="333842"/>
                  <a:chOff x="1170069" y="4502138"/>
                  <a:chExt cx="309313" cy="333842"/>
                </a:xfrm>
              </p:grpSpPr>
              <p:sp>
                <p:nvSpPr>
                  <p:cNvPr id="7105" name="Google Shape;7105;p227"/>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6" name="Google Shape;7106;p227"/>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07" name="Google Shape;7107;p227"/>
                <p:cNvGrpSpPr/>
                <p:nvPr/>
              </p:nvGrpSpPr>
              <p:grpSpPr>
                <a:xfrm>
                  <a:off x="1128521" y="4526541"/>
                  <a:ext cx="395092" cy="348462"/>
                  <a:chOff x="1128521" y="4526541"/>
                  <a:chExt cx="395092" cy="348462"/>
                </a:xfrm>
              </p:grpSpPr>
              <p:sp>
                <p:nvSpPr>
                  <p:cNvPr id="7108" name="Google Shape;7108;p227"/>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09" name="Google Shape;7109;p227"/>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0" name="Google Shape;7110;p227"/>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11" name="Google Shape;7111;p227"/>
                <p:cNvGrpSpPr/>
                <p:nvPr/>
              </p:nvGrpSpPr>
              <p:grpSpPr>
                <a:xfrm>
                  <a:off x="1247462" y="4807734"/>
                  <a:ext cx="318696" cy="580200"/>
                  <a:chOff x="1247462" y="4807734"/>
                  <a:chExt cx="318696" cy="580200"/>
                </a:xfrm>
              </p:grpSpPr>
              <p:sp>
                <p:nvSpPr>
                  <p:cNvPr id="7112" name="Google Shape;7112;p227"/>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3" name="Google Shape;7113;p227"/>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4" name="Google Shape;7114;p227"/>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5" name="Google Shape;7115;p227"/>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6" name="Google Shape;7116;p227"/>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7117" name="Google Shape;7117;p227"/>
            <p:cNvGrpSpPr/>
            <p:nvPr/>
          </p:nvGrpSpPr>
          <p:grpSpPr>
            <a:xfrm>
              <a:off x="4410322" y="4147925"/>
              <a:ext cx="525004" cy="405571"/>
              <a:chOff x="206924" y="4453733"/>
              <a:chExt cx="1059758" cy="818673"/>
            </a:xfrm>
          </p:grpSpPr>
          <p:sp>
            <p:nvSpPr>
              <p:cNvPr id="7118" name="Google Shape;7118;p227"/>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9" name="Google Shape;7119;p227"/>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0" name="Google Shape;7120;p227"/>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1" name="Google Shape;7121;p227"/>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2" name="Google Shape;7122;p227"/>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3" name="Google Shape;7123;p227"/>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4" name="Google Shape;7124;p227"/>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5" name="Google Shape;7125;p227"/>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26" name="Google Shape;7126;p227"/>
            <p:cNvGrpSpPr/>
            <p:nvPr/>
          </p:nvGrpSpPr>
          <p:grpSpPr>
            <a:xfrm>
              <a:off x="3846705" y="4039748"/>
              <a:ext cx="270657" cy="566740"/>
              <a:chOff x="-190602" y="4255105"/>
              <a:chExt cx="546340" cy="1144005"/>
            </a:xfrm>
          </p:grpSpPr>
          <p:sp>
            <p:nvSpPr>
              <p:cNvPr id="7127" name="Google Shape;7127;p227"/>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8" name="Google Shape;7128;p227"/>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9" name="Google Shape;7129;p227"/>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0" name="Google Shape;7130;p227"/>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1" name="Google Shape;7131;p227"/>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32" name="Google Shape;7132;p227"/>
            <p:cNvGrpSpPr/>
            <p:nvPr/>
          </p:nvGrpSpPr>
          <p:grpSpPr>
            <a:xfrm>
              <a:off x="2862492" y="4286028"/>
              <a:ext cx="427612" cy="330335"/>
              <a:chOff x="206924" y="4453733"/>
              <a:chExt cx="1059758" cy="818673"/>
            </a:xfrm>
          </p:grpSpPr>
          <p:sp>
            <p:nvSpPr>
              <p:cNvPr id="7133" name="Google Shape;7133;p227"/>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4" name="Google Shape;7134;p227"/>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5" name="Google Shape;7135;p227"/>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6" name="Google Shape;7136;p227"/>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7" name="Google Shape;7137;p227"/>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8" name="Google Shape;7138;p227"/>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9" name="Google Shape;7139;p227"/>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0" name="Google Shape;7140;p227"/>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41" name="Google Shape;7141;p227"/>
            <p:cNvGrpSpPr/>
            <p:nvPr/>
          </p:nvGrpSpPr>
          <p:grpSpPr>
            <a:xfrm>
              <a:off x="6504180" y="4396323"/>
              <a:ext cx="270657" cy="566740"/>
              <a:chOff x="-190602" y="4255105"/>
              <a:chExt cx="546340" cy="1144005"/>
            </a:xfrm>
          </p:grpSpPr>
          <p:sp>
            <p:nvSpPr>
              <p:cNvPr id="7142" name="Google Shape;7142;p227"/>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3" name="Google Shape;7143;p227"/>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4" name="Google Shape;7144;p227"/>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5" name="Google Shape;7145;p227"/>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6" name="Google Shape;7146;p227"/>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47" name="Google Shape;7147;p227"/>
            <p:cNvGrpSpPr/>
            <p:nvPr/>
          </p:nvGrpSpPr>
          <p:grpSpPr>
            <a:xfrm>
              <a:off x="890647" y="4343955"/>
              <a:ext cx="216805" cy="436090"/>
              <a:chOff x="1173271" y="4610392"/>
              <a:chExt cx="437637" cy="880279"/>
            </a:xfrm>
          </p:grpSpPr>
          <p:grpSp>
            <p:nvGrpSpPr>
              <p:cNvPr id="7148" name="Google Shape;7148;p227"/>
              <p:cNvGrpSpPr/>
              <p:nvPr/>
            </p:nvGrpSpPr>
            <p:grpSpPr>
              <a:xfrm>
                <a:off x="1216042" y="4610930"/>
                <a:ext cx="309313" cy="333842"/>
                <a:chOff x="1215415" y="4605413"/>
                <a:chExt cx="309313" cy="333842"/>
              </a:xfrm>
            </p:grpSpPr>
            <p:sp>
              <p:nvSpPr>
                <p:cNvPr id="7149" name="Google Shape;7149;p227"/>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0" name="Google Shape;7150;p227"/>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51" name="Google Shape;7151;p227"/>
              <p:cNvGrpSpPr/>
              <p:nvPr/>
            </p:nvGrpSpPr>
            <p:grpSpPr>
              <a:xfrm>
                <a:off x="1173271" y="4610392"/>
                <a:ext cx="437637" cy="880279"/>
                <a:chOff x="1128521" y="4507655"/>
                <a:chExt cx="437637" cy="880279"/>
              </a:xfrm>
            </p:grpSpPr>
            <p:grpSp>
              <p:nvGrpSpPr>
                <p:cNvPr id="7152" name="Google Shape;7152;p227"/>
                <p:cNvGrpSpPr/>
                <p:nvPr/>
              </p:nvGrpSpPr>
              <p:grpSpPr>
                <a:xfrm>
                  <a:off x="1170695" y="4507655"/>
                  <a:ext cx="309313" cy="333842"/>
                  <a:chOff x="1170069" y="4502138"/>
                  <a:chExt cx="309313" cy="333842"/>
                </a:xfrm>
              </p:grpSpPr>
              <p:sp>
                <p:nvSpPr>
                  <p:cNvPr id="7153" name="Google Shape;7153;p227"/>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4" name="Google Shape;7154;p227"/>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55" name="Google Shape;7155;p227"/>
                <p:cNvGrpSpPr/>
                <p:nvPr/>
              </p:nvGrpSpPr>
              <p:grpSpPr>
                <a:xfrm>
                  <a:off x="1128521" y="4526541"/>
                  <a:ext cx="395092" cy="348462"/>
                  <a:chOff x="1128521" y="4526541"/>
                  <a:chExt cx="395092" cy="348462"/>
                </a:xfrm>
              </p:grpSpPr>
              <p:sp>
                <p:nvSpPr>
                  <p:cNvPr id="7156" name="Google Shape;7156;p227"/>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7" name="Google Shape;7157;p227"/>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8" name="Google Shape;7158;p227"/>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59" name="Google Shape;7159;p227"/>
                <p:cNvGrpSpPr/>
                <p:nvPr/>
              </p:nvGrpSpPr>
              <p:grpSpPr>
                <a:xfrm>
                  <a:off x="1247462" y="4807734"/>
                  <a:ext cx="318696" cy="580200"/>
                  <a:chOff x="1247462" y="4807734"/>
                  <a:chExt cx="318696" cy="580200"/>
                </a:xfrm>
              </p:grpSpPr>
              <p:sp>
                <p:nvSpPr>
                  <p:cNvPr id="7160" name="Google Shape;7160;p227"/>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1" name="Google Shape;7161;p227"/>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2" name="Google Shape;7162;p227"/>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3" name="Google Shape;7163;p227"/>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4" name="Google Shape;7164;p227"/>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7165" name="Google Shape;7165;p227"/>
            <p:cNvGrpSpPr/>
            <p:nvPr/>
          </p:nvGrpSpPr>
          <p:grpSpPr>
            <a:xfrm rot="1498624">
              <a:off x="5310251" y="4501582"/>
              <a:ext cx="216821" cy="436121"/>
              <a:chOff x="1173271" y="4610392"/>
              <a:chExt cx="437637" cy="880279"/>
            </a:xfrm>
          </p:grpSpPr>
          <p:grpSp>
            <p:nvGrpSpPr>
              <p:cNvPr id="7166" name="Google Shape;7166;p227"/>
              <p:cNvGrpSpPr/>
              <p:nvPr/>
            </p:nvGrpSpPr>
            <p:grpSpPr>
              <a:xfrm>
                <a:off x="1216042" y="4610930"/>
                <a:ext cx="309313" cy="333842"/>
                <a:chOff x="1215415" y="4605413"/>
                <a:chExt cx="309313" cy="333842"/>
              </a:xfrm>
            </p:grpSpPr>
            <p:sp>
              <p:nvSpPr>
                <p:cNvPr id="7167" name="Google Shape;7167;p227"/>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8" name="Google Shape;7168;p227"/>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69" name="Google Shape;7169;p227"/>
              <p:cNvGrpSpPr/>
              <p:nvPr/>
            </p:nvGrpSpPr>
            <p:grpSpPr>
              <a:xfrm>
                <a:off x="1173271" y="4610392"/>
                <a:ext cx="437637" cy="880279"/>
                <a:chOff x="1128521" y="4507655"/>
                <a:chExt cx="437637" cy="880279"/>
              </a:xfrm>
            </p:grpSpPr>
            <p:grpSp>
              <p:nvGrpSpPr>
                <p:cNvPr id="7170" name="Google Shape;7170;p227"/>
                <p:cNvGrpSpPr/>
                <p:nvPr/>
              </p:nvGrpSpPr>
              <p:grpSpPr>
                <a:xfrm>
                  <a:off x="1170695" y="4507655"/>
                  <a:ext cx="309313" cy="333842"/>
                  <a:chOff x="1170069" y="4502138"/>
                  <a:chExt cx="309313" cy="333842"/>
                </a:xfrm>
              </p:grpSpPr>
              <p:sp>
                <p:nvSpPr>
                  <p:cNvPr id="7171" name="Google Shape;7171;p227"/>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2" name="Google Shape;7172;p227"/>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73" name="Google Shape;7173;p227"/>
                <p:cNvGrpSpPr/>
                <p:nvPr/>
              </p:nvGrpSpPr>
              <p:grpSpPr>
                <a:xfrm>
                  <a:off x="1128521" y="4526541"/>
                  <a:ext cx="395092" cy="348462"/>
                  <a:chOff x="1128521" y="4526541"/>
                  <a:chExt cx="395092" cy="348462"/>
                </a:xfrm>
              </p:grpSpPr>
              <p:sp>
                <p:nvSpPr>
                  <p:cNvPr id="7174" name="Google Shape;7174;p227"/>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5" name="Google Shape;7175;p227"/>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6" name="Google Shape;7176;p227"/>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177" name="Google Shape;7177;p227"/>
                <p:cNvGrpSpPr/>
                <p:nvPr/>
              </p:nvGrpSpPr>
              <p:grpSpPr>
                <a:xfrm>
                  <a:off x="1247462" y="4807734"/>
                  <a:ext cx="318696" cy="580200"/>
                  <a:chOff x="1247462" y="4807734"/>
                  <a:chExt cx="318696" cy="580200"/>
                </a:xfrm>
              </p:grpSpPr>
              <p:sp>
                <p:nvSpPr>
                  <p:cNvPr id="7178" name="Google Shape;7178;p227"/>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79" name="Google Shape;7179;p227"/>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0" name="Google Shape;7180;p227"/>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1" name="Google Shape;7181;p227"/>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2" name="Google Shape;7182;p227"/>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sp>
        <p:nvSpPr>
          <p:cNvPr id="7183" name="Google Shape;7183;p227"/>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matchingName="Number and text">
  <p:cSld name="CUSTOM_11">
    <p:bg>
      <p:bgPr>
        <a:solidFill>
          <a:schemeClr val="dk2"/>
        </a:solidFill>
        <a:effectLst/>
      </p:bgPr>
    </p:bg>
    <p:spTree>
      <p:nvGrpSpPr>
        <p:cNvPr id="1" name="Shape 7184"/>
        <p:cNvGrpSpPr/>
        <p:nvPr/>
      </p:nvGrpSpPr>
      <p:grpSpPr>
        <a:xfrm>
          <a:off x="0" y="0"/>
          <a:ext cx="0" cy="0"/>
          <a:chOff x="0" y="0"/>
          <a:chExt cx="0" cy="0"/>
        </a:xfrm>
      </p:grpSpPr>
      <p:sp>
        <p:nvSpPr>
          <p:cNvPr id="7185" name="Google Shape;7185;p228"/>
          <p:cNvSpPr txBox="1">
            <a:spLocks noGrp="1"/>
          </p:cNvSpPr>
          <p:nvPr>
            <p:ph type="subTitle" idx="1"/>
          </p:nvPr>
        </p:nvSpPr>
        <p:spPr>
          <a:xfrm>
            <a:off x="2110195" y="1921225"/>
            <a:ext cx="4923600" cy="31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7186" name="Google Shape;7186;p228"/>
          <p:cNvSpPr txBox="1">
            <a:spLocks noGrp="1"/>
          </p:cNvSpPr>
          <p:nvPr>
            <p:ph type="title"/>
          </p:nvPr>
        </p:nvSpPr>
        <p:spPr>
          <a:xfrm>
            <a:off x="2827231" y="958925"/>
            <a:ext cx="34896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5000"/>
              <a:buFont typeface="Fredoka"/>
              <a:buNone/>
              <a:defRPr sz="5000" b="0">
                <a:latin typeface="Fredoka"/>
                <a:ea typeface="Fredoka"/>
                <a:cs typeface="Fredoka"/>
                <a:sym typeface="Fredoka"/>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grpSp>
        <p:nvGrpSpPr>
          <p:cNvPr id="7187" name="Google Shape;7187;p228"/>
          <p:cNvGrpSpPr/>
          <p:nvPr/>
        </p:nvGrpSpPr>
        <p:grpSpPr>
          <a:xfrm>
            <a:off x="-62430" y="3070322"/>
            <a:ext cx="10380565" cy="3226089"/>
            <a:chOff x="-62430" y="3070322"/>
            <a:chExt cx="10380565" cy="3226089"/>
          </a:xfrm>
        </p:grpSpPr>
        <p:sp>
          <p:nvSpPr>
            <p:cNvPr id="7188" name="Google Shape;7188;p228"/>
            <p:cNvSpPr/>
            <p:nvPr/>
          </p:nvSpPr>
          <p:spPr>
            <a:xfrm>
              <a:off x="6415925" y="4652400"/>
              <a:ext cx="3902210" cy="1644011"/>
            </a:xfrm>
            <a:custGeom>
              <a:avLst/>
              <a:gdLst/>
              <a:ahLst/>
              <a:cxnLst/>
              <a:rect l="l" t="t" r="r" b="b"/>
              <a:pathLst>
                <a:path w="80620" h="20805" extrusionOk="0">
                  <a:moveTo>
                    <a:pt x="31328" y="0"/>
                  </a:moveTo>
                  <a:lnTo>
                    <a:pt x="31015" y="2"/>
                  </a:lnTo>
                  <a:lnTo>
                    <a:pt x="30644" y="2"/>
                  </a:lnTo>
                  <a:cubicBezTo>
                    <a:pt x="30208" y="2"/>
                    <a:pt x="29768" y="2"/>
                    <a:pt x="29334" y="10"/>
                  </a:cubicBezTo>
                  <a:cubicBezTo>
                    <a:pt x="28579" y="26"/>
                    <a:pt x="27825" y="37"/>
                    <a:pt x="27074" y="53"/>
                  </a:cubicBezTo>
                  <a:cubicBezTo>
                    <a:pt x="26672" y="61"/>
                    <a:pt x="26269" y="79"/>
                    <a:pt x="25875" y="99"/>
                  </a:cubicBezTo>
                  <a:lnTo>
                    <a:pt x="25397" y="121"/>
                  </a:lnTo>
                  <a:cubicBezTo>
                    <a:pt x="25260" y="126"/>
                    <a:pt x="25121" y="131"/>
                    <a:pt x="24983" y="136"/>
                  </a:cubicBezTo>
                  <a:cubicBezTo>
                    <a:pt x="24643" y="149"/>
                    <a:pt x="24287" y="161"/>
                    <a:pt x="23942" y="191"/>
                  </a:cubicBezTo>
                  <a:lnTo>
                    <a:pt x="22655" y="299"/>
                  </a:lnTo>
                  <a:lnTo>
                    <a:pt x="21463" y="398"/>
                  </a:lnTo>
                  <a:cubicBezTo>
                    <a:pt x="21097" y="429"/>
                    <a:pt x="20730" y="476"/>
                    <a:pt x="20371" y="524"/>
                  </a:cubicBezTo>
                  <a:lnTo>
                    <a:pt x="20113" y="556"/>
                  </a:lnTo>
                  <a:cubicBezTo>
                    <a:pt x="19900" y="583"/>
                    <a:pt x="19687" y="608"/>
                    <a:pt x="19473" y="634"/>
                  </a:cubicBezTo>
                  <a:cubicBezTo>
                    <a:pt x="19026" y="689"/>
                    <a:pt x="18583" y="743"/>
                    <a:pt x="18137" y="804"/>
                  </a:cubicBezTo>
                  <a:lnTo>
                    <a:pt x="17745" y="861"/>
                  </a:lnTo>
                  <a:cubicBezTo>
                    <a:pt x="16682" y="1011"/>
                    <a:pt x="15582" y="1168"/>
                    <a:pt x="14503" y="1353"/>
                  </a:cubicBezTo>
                  <a:cubicBezTo>
                    <a:pt x="14313" y="1387"/>
                    <a:pt x="14122" y="1417"/>
                    <a:pt x="13932" y="1449"/>
                  </a:cubicBezTo>
                  <a:cubicBezTo>
                    <a:pt x="13561" y="1509"/>
                    <a:pt x="13180" y="1571"/>
                    <a:pt x="12806" y="1647"/>
                  </a:cubicBezTo>
                  <a:lnTo>
                    <a:pt x="11626" y="1884"/>
                  </a:lnTo>
                  <a:lnTo>
                    <a:pt x="10649" y="2080"/>
                  </a:lnTo>
                  <a:cubicBezTo>
                    <a:pt x="10291" y="2152"/>
                    <a:pt x="9936" y="2231"/>
                    <a:pt x="9581" y="2308"/>
                  </a:cubicBezTo>
                  <a:lnTo>
                    <a:pt x="9077" y="2419"/>
                  </a:lnTo>
                  <a:lnTo>
                    <a:pt x="8742" y="2491"/>
                  </a:lnTo>
                  <a:cubicBezTo>
                    <a:pt x="8327" y="2577"/>
                    <a:pt x="7904" y="2668"/>
                    <a:pt x="7490" y="2781"/>
                  </a:cubicBezTo>
                  <a:lnTo>
                    <a:pt x="6388" y="3074"/>
                  </a:lnTo>
                  <a:lnTo>
                    <a:pt x="5288" y="3368"/>
                  </a:lnTo>
                  <a:cubicBezTo>
                    <a:pt x="4867" y="3481"/>
                    <a:pt x="4445" y="3617"/>
                    <a:pt x="4036" y="3750"/>
                  </a:cubicBezTo>
                  <a:cubicBezTo>
                    <a:pt x="3835" y="3815"/>
                    <a:pt x="3634" y="3882"/>
                    <a:pt x="3434" y="3943"/>
                  </a:cubicBezTo>
                  <a:cubicBezTo>
                    <a:pt x="2990" y="4083"/>
                    <a:pt x="2545" y="4228"/>
                    <a:pt x="2100" y="4371"/>
                  </a:cubicBezTo>
                  <a:cubicBezTo>
                    <a:pt x="1700" y="4501"/>
                    <a:pt x="1306" y="4631"/>
                    <a:pt x="906" y="4760"/>
                  </a:cubicBezTo>
                  <a:cubicBezTo>
                    <a:pt x="835" y="4783"/>
                    <a:pt x="765" y="4805"/>
                    <a:pt x="693" y="4827"/>
                  </a:cubicBezTo>
                  <a:cubicBezTo>
                    <a:pt x="551" y="4872"/>
                    <a:pt x="408" y="4919"/>
                    <a:pt x="269" y="4970"/>
                  </a:cubicBezTo>
                  <a:lnTo>
                    <a:pt x="0" y="5072"/>
                  </a:lnTo>
                  <a:cubicBezTo>
                    <a:pt x="691" y="5292"/>
                    <a:pt x="1384" y="5516"/>
                    <a:pt x="2080" y="5747"/>
                  </a:cubicBezTo>
                  <a:lnTo>
                    <a:pt x="2319" y="5819"/>
                  </a:lnTo>
                  <a:cubicBezTo>
                    <a:pt x="3035" y="6050"/>
                    <a:pt x="3759" y="6313"/>
                    <a:pt x="4457" y="6566"/>
                  </a:cubicBezTo>
                  <a:lnTo>
                    <a:pt x="4499" y="6580"/>
                  </a:lnTo>
                  <a:lnTo>
                    <a:pt x="4671" y="6644"/>
                  </a:lnTo>
                  <a:lnTo>
                    <a:pt x="5290" y="6866"/>
                  </a:lnTo>
                  <a:cubicBezTo>
                    <a:pt x="5440" y="6917"/>
                    <a:pt x="5587" y="6982"/>
                    <a:pt x="5726" y="7044"/>
                  </a:cubicBezTo>
                  <a:lnTo>
                    <a:pt x="5750" y="7057"/>
                  </a:lnTo>
                  <a:lnTo>
                    <a:pt x="5915" y="7129"/>
                  </a:lnTo>
                  <a:lnTo>
                    <a:pt x="6420" y="7344"/>
                  </a:lnTo>
                  <a:lnTo>
                    <a:pt x="6913" y="7556"/>
                  </a:lnTo>
                  <a:cubicBezTo>
                    <a:pt x="7028" y="7605"/>
                    <a:pt x="7145" y="7653"/>
                    <a:pt x="7258" y="7699"/>
                  </a:cubicBezTo>
                  <a:lnTo>
                    <a:pt x="7318" y="7726"/>
                  </a:lnTo>
                  <a:cubicBezTo>
                    <a:pt x="7595" y="7839"/>
                    <a:pt x="7883" y="7956"/>
                    <a:pt x="8157" y="8091"/>
                  </a:cubicBezTo>
                  <a:lnTo>
                    <a:pt x="8862" y="8439"/>
                  </a:lnTo>
                  <a:lnTo>
                    <a:pt x="8906" y="8460"/>
                  </a:lnTo>
                  <a:cubicBezTo>
                    <a:pt x="9525" y="8761"/>
                    <a:pt x="10298" y="9137"/>
                    <a:pt x="11018" y="9517"/>
                  </a:cubicBezTo>
                  <a:cubicBezTo>
                    <a:pt x="12214" y="10144"/>
                    <a:pt x="13212" y="10678"/>
                    <a:pt x="14161" y="11200"/>
                  </a:cubicBezTo>
                  <a:cubicBezTo>
                    <a:pt x="15854" y="12131"/>
                    <a:pt x="17598" y="13171"/>
                    <a:pt x="19490" y="14377"/>
                  </a:cubicBezTo>
                  <a:cubicBezTo>
                    <a:pt x="19658" y="14481"/>
                    <a:pt x="19825" y="14587"/>
                    <a:pt x="19993" y="14691"/>
                  </a:cubicBezTo>
                  <a:lnTo>
                    <a:pt x="20041" y="14723"/>
                  </a:lnTo>
                  <a:lnTo>
                    <a:pt x="20100" y="14760"/>
                  </a:lnTo>
                  <a:cubicBezTo>
                    <a:pt x="20422" y="14957"/>
                    <a:pt x="20787" y="15185"/>
                    <a:pt x="21125" y="15417"/>
                  </a:cubicBezTo>
                  <a:lnTo>
                    <a:pt x="21702" y="15812"/>
                  </a:lnTo>
                  <a:lnTo>
                    <a:pt x="22522" y="16373"/>
                  </a:lnTo>
                  <a:cubicBezTo>
                    <a:pt x="22824" y="16577"/>
                    <a:pt x="23124" y="16806"/>
                    <a:pt x="23418" y="17025"/>
                  </a:cubicBezTo>
                  <a:lnTo>
                    <a:pt x="23436" y="17041"/>
                  </a:lnTo>
                  <a:lnTo>
                    <a:pt x="23568" y="17141"/>
                  </a:lnTo>
                  <a:lnTo>
                    <a:pt x="23802" y="17316"/>
                  </a:lnTo>
                  <a:cubicBezTo>
                    <a:pt x="24065" y="17511"/>
                    <a:pt x="24327" y="17708"/>
                    <a:pt x="24590" y="17906"/>
                  </a:cubicBezTo>
                  <a:lnTo>
                    <a:pt x="24850" y="18104"/>
                  </a:lnTo>
                  <a:cubicBezTo>
                    <a:pt x="25548" y="18588"/>
                    <a:pt x="26234" y="19057"/>
                    <a:pt x="26889" y="19499"/>
                  </a:cubicBezTo>
                  <a:cubicBezTo>
                    <a:pt x="27407" y="19847"/>
                    <a:pt x="27931" y="20222"/>
                    <a:pt x="28403" y="20561"/>
                  </a:cubicBezTo>
                  <a:lnTo>
                    <a:pt x="28743" y="20805"/>
                  </a:lnTo>
                  <a:lnTo>
                    <a:pt x="30252" y="19990"/>
                  </a:lnTo>
                  <a:cubicBezTo>
                    <a:pt x="30506" y="19852"/>
                    <a:pt x="30775" y="19721"/>
                    <a:pt x="31034" y="19598"/>
                  </a:cubicBezTo>
                  <a:cubicBezTo>
                    <a:pt x="31154" y="19541"/>
                    <a:pt x="31270" y="19485"/>
                    <a:pt x="31390" y="19425"/>
                  </a:cubicBezTo>
                  <a:lnTo>
                    <a:pt x="31760" y="19240"/>
                  </a:lnTo>
                  <a:cubicBezTo>
                    <a:pt x="32586" y="18831"/>
                    <a:pt x="33439" y="18407"/>
                    <a:pt x="34288" y="18009"/>
                  </a:cubicBezTo>
                  <a:cubicBezTo>
                    <a:pt x="34910" y="17721"/>
                    <a:pt x="35530" y="17431"/>
                    <a:pt x="36152" y="17143"/>
                  </a:cubicBezTo>
                  <a:cubicBezTo>
                    <a:pt x="37574" y="16482"/>
                    <a:pt x="39046" y="15797"/>
                    <a:pt x="40488" y="15113"/>
                  </a:cubicBezTo>
                  <a:lnTo>
                    <a:pt x="42248" y="14278"/>
                  </a:lnTo>
                  <a:lnTo>
                    <a:pt x="44034" y="13430"/>
                  </a:lnTo>
                  <a:cubicBezTo>
                    <a:pt x="44261" y="13323"/>
                    <a:pt x="44504" y="13215"/>
                    <a:pt x="44801" y="13094"/>
                  </a:cubicBezTo>
                  <a:lnTo>
                    <a:pt x="45302" y="12884"/>
                  </a:lnTo>
                  <a:lnTo>
                    <a:pt x="46899" y="12220"/>
                  </a:lnTo>
                  <a:lnTo>
                    <a:pt x="47867" y="11817"/>
                  </a:lnTo>
                  <a:lnTo>
                    <a:pt x="48431" y="11583"/>
                  </a:lnTo>
                  <a:cubicBezTo>
                    <a:pt x="48756" y="11447"/>
                    <a:pt x="49097" y="11333"/>
                    <a:pt x="49426" y="11225"/>
                  </a:cubicBezTo>
                  <a:lnTo>
                    <a:pt x="49695" y="11134"/>
                  </a:lnTo>
                  <a:lnTo>
                    <a:pt x="51953" y="10367"/>
                  </a:lnTo>
                  <a:lnTo>
                    <a:pt x="52250" y="10263"/>
                  </a:lnTo>
                  <a:cubicBezTo>
                    <a:pt x="52480" y="10185"/>
                    <a:pt x="52707" y="10103"/>
                    <a:pt x="52942" y="10035"/>
                  </a:cubicBezTo>
                  <a:lnTo>
                    <a:pt x="54862" y="9443"/>
                  </a:lnTo>
                  <a:lnTo>
                    <a:pt x="56783" y="8850"/>
                  </a:lnTo>
                  <a:cubicBezTo>
                    <a:pt x="57489" y="8630"/>
                    <a:pt x="58211" y="8420"/>
                    <a:pt x="58911" y="8218"/>
                  </a:cubicBezTo>
                  <a:cubicBezTo>
                    <a:pt x="59214" y="8130"/>
                    <a:pt x="59516" y="8043"/>
                    <a:pt x="59817" y="7955"/>
                  </a:cubicBezTo>
                  <a:lnTo>
                    <a:pt x="60447" y="7769"/>
                  </a:lnTo>
                  <a:lnTo>
                    <a:pt x="61259" y="7532"/>
                  </a:lnTo>
                  <a:cubicBezTo>
                    <a:pt x="61543" y="7448"/>
                    <a:pt x="61838" y="7376"/>
                    <a:pt x="62123" y="7307"/>
                  </a:cubicBezTo>
                  <a:cubicBezTo>
                    <a:pt x="62269" y="7270"/>
                    <a:pt x="62418" y="7235"/>
                    <a:pt x="62562" y="7199"/>
                  </a:cubicBezTo>
                  <a:cubicBezTo>
                    <a:pt x="63321" y="7005"/>
                    <a:pt x="64081" y="6813"/>
                    <a:pt x="64838" y="6618"/>
                  </a:cubicBezTo>
                  <a:lnTo>
                    <a:pt x="64977" y="6583"/>
                  </a:lnTo>
                  <a:cubicBezTo>
                    <a:pt x="65213" y="6521"/>
                    <a:pt x="65457" y="6459"/>
                    <a:pt x="65700" y="6408"/>
                  </a:cubicBezTo>
                  <a:lnTo>
                    <a:pt x="67689" y="5998"/>
                  </a:lnTo>
                  <a:lnTo>
                    <a:pt x="69647" y="5594"/>
                  </a:lnTo>
                  <a:cubicBezTo>
                    <a:pt x="69888" y="5543"/>
                    <a:pt x="70137" y="5509"/>
                    <a:pt x="70378" y="5474"/>
                  </a:cubicBezTo>
                  <a:cubicBezTo>
                    <a:pt x="70472" y="5460"/>
                    <a:pt x="70566" y="5447"/>
                    <a:pt x="70660" y="5433"/>
                  </a:cubicBezTo>
                  <a:lnTo>
                    <a:pt x="70691" y="5428"/>
                  </a:lnTo>
                  <a:cubicBezTo>
                    <a:pt x="71466" y="5310"/>
                    <a:pt x="72239" y="5191"/>
                    <a:pt x="73015" y="5073"/>
                  </a:cubicBezTo>
                  <a:lnTo>
                    <a:pt x="73335" y="5025"/>
                  </a:lnTo>
                  <a:cubicBezTo>
                    <a:pt x="73643" y="4975"/>
                    <a:pt x="73959" y="4925"/>
                    <a:pt x="74272" y="4891"/>
                  </a:cubicBezTo>
                  <a:lnTo>
                    <a:pt x="75173" y="4794"/>
                  </a:lnTo>
                  <a:lnTo>
                    <a:pt x="76183" y="4686"/>
                  </a:lnTo>
                  <a:cubicBezTo>
                    <a:pt x="76824" y="4619"/>
                    <a:pt x="77460" y="4549"/>
                    <a:pt x="78098" y="4484"/>
                  </a:cubicBezTo>
                  <a:cubicBezTo>
                    <a:pt x="78370" y="4454"/>
                    <a:pt x="78649" y="4438"/>
                    <a:pt x="78918" y="4422"/>
                  </a:cubicBezTo>
                  <a:cubicBezTo>
                    <a:pt x="79043" y="4417"/>
                    <a:pt x="79167" y="4409"/>
                    <a:pt x="79292" y="4403"/>
                  </a:cubicBezTo>
                  <a:lnTo>
                    <a:pt x="80409" y="4331"/>
                  </a:lnTo>
                  <a:lnTo>
                    <a:pt x="80620" y="4316"/>
                  </a:lnTo>
                  <a:lnTo>
                    <a:pt x="80574" y="4309"/>
                  </a:lnTo>
                  <a:cubicBezTo>
                    <a:pt x="79273" y="4072"/>
                    <a:pt x="77953" y="3843"/>
                    <a:pt x="76543" y="3615"/>
                  </a:cubicBezTo>
                  <a:cubicBezTo>
                    <a:pt x="75699" y="3478"/>
                    <a:pt x="74842" y="3357"/>
                    <a:pt x="74011" y="3241"/>
                  </a:cubicBezTo>
                  <a:cubicBezTo>
                    <a:pt x="73706" y="3199"/>
                    <a:pt x="73400" y="3158"/>
                    <a:pt x="73094" y="3115"/>
                  </a:cubicBezTo>
                  <a:cubicBezTo>
                    <a:pt x="72633" y="3048"/>
                    <a:pt x="72165" y="2992"/>
                    <a:pt x="71701" y="2935"/>
                  </a:cubicBezTo>
                  <a:cubicBezTo>
                    <a:pt x="71492" y="2908"/>
                    <a:pt x="71281" y="2884"/>
                    <a:pt x="71073" y="2859"/>
                  </a:cubicBezTo>
                  <a:lnTo>
                    <a:pt x="70954" y="2842"/>
                  </a:lnTo>
                  <a:cubicBezTo>
                    <a:pt x="70476" y="2783"/>
                    <a:pt x="69998" y="2721"/>
                    <a:pt x="69518" y="2672"/>
                  </a:cubicBezTo>
                  <a:cubicBezTo>
                    <a:pt x="66928" y="2401"/>
                    <a:pt x="64338" y="2153"/>
                    <a:pt x="61821" y="1933"/>
                  </a:cubicBezTo>
                  <a:lnTo>
                    <a:pt x="60936" y="1855"/>
                  </a:lnTo>
                  <a:cubicBezTo>
                    <a:pt x="58839" y="1672"/>
                    <a:pt x="56738" y="1487"/>
                    <a:pt x="54641" y="1292"/>
                  </a:cubicBezTo>
                  <a:cubicBezTo>
                    <a:pt x="53247" y="1164"/>
                    <a:pt x="52177" y="1070"/>
                    <a:pt x="51177" y="986"/>
                  </a:cubicBezTo>
                  <a:lnTo>
                    <a:pt x="51035" y="973"/>
                  </a:lnTo>
                  <a:cubicBezTo>
                    <a:pt x="50426" y="924"/>
                    <a:pt x="49817" y="874"/>
                    <a:pt x="49207" y="823"/>
                  </a:cubicBezTo>
                  <a:lnTo>
                    <a:pt x="48782" y="788"/>
                  </a:lnTo>
                  <a:cubicBezTo>
                    <a:pt x="48426" y="756"/>
                    <a:pt x="48058" y="723"/>
                    <a:pt x="47697" y="704"/>
                  </a:cubicBezTo>
                  <a:cubicBezTo>
                    <a:pt x="42037" y="390"/>
                    <a:pt x="37283" y="153"/>
                    <a:pt x="32466" y="7"/>
                  </a:cubicBezTo>
                  <a:cubicBezTo>
                    <a:pt x="32225" y="2"/>
                    <a:pt x="31983" y="0"/>
                    <a:pt x="317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9" name="Google Shape;7189;p228"/>
            <p:cNvSpPr/>
            <p:nvPr/>
          </p:nvSpPr>
          <p:spPr>
            <a:xfrm>
              <a:off x="1024963" y="4372736"/>
              <a:ext cx="7169088" cy="1479471"/>
            </a:xfrm>
            <a:custGeom>
              <a:avLst/>
              <a:gdLst/>
              <a:ahLst/>
              <a:cxnLst/>
              <a:rect l="l" t="t" r="r" b="b"/>
              <a:pathLst>
                <a:path w="148114" h="30566" extrusionOk="0">
                  <a:moveTo>
                    <a:pt x="72948" y="0"/>
                  </a:moveTo>
                  <a:cubicBezTo>
                    <a:pt x="72794" y="0"/>
                    <a:pt x="72643" y="0"/>
                    <a:pt x="72489" y="5"/>
                  </a:cubicBezTo>
                  <a:lnTo>
                    <a:pt x="71414" y="32"/>
                  </a:lnTo>
                  <a:lnTo>
                    <a:pt x="70285" y="60"/>
                  </a:lnTo>
                  <a:cubicBezTo>
                    <a:pt x="69607" y="76"/>
                    <a:pt x="68934" y="122"/>
                    <a:pt x="68191" y="175"/>
                  </a:cubicBezTo>
                  <a:lnTo>
                    <a:pt x="67964" y="191"/>
                  </a:lnTo>
                  <a:lnTo>
                    <a:pt x="67741" y="207"/>
                  </a:lnTo>
                  <a:cubicBezTo>
                    <a:pt x="67596" y="217"/>
                    <a:pt x="67448" y="225"/>
                    <a:pt x="67303" y="235"/>
                  </a:cubicBezTo>
                  <a:cubicBezTo>
                    <a:pt x="67192" y="242"/>
                    <a:pt x="67079" y="257"/>
                    <a:pt x="66968" y="272"/>
                  </a:cubicBezTo>
                  <a:lnTo>
                    <a:pt x="66923" y="277"/>
                  </a:lnTo>
                  <a:cubicBezTo>
                    <a:pt x="66873" y="287"/>
                    <a:pt x="66820" y="293"/>
                    <a:pt x="66770" y="297"/>
                  </a:cubicBezTo>
                  <a:lnTo>
                    <a:pt x="66636" y="313"/>
                  </a:lnTo>
                  <a:lnTo>
                    <a:pt x="65609" y="432"/>
                  </a:lnTo>
                  <a:lnTo>
                    <a:pt x="65372" y="458"/>
                  </a:lnTo>
                  <a:cubicBezTo>
                    <a:pt x="64996" y="504"/>
                    <a:pt x="64574" y="552"/>
                    <a:pt x="64166" y="614"/>
                  </a:cubicBezTo>
                  <a:lnTo>
                    <a:pt x="63713" y="684"/>
                  </a:lnTo>
                  <a:lnTo>
                    <a:pt x="63637" y="696"/>
                  </a:lnTo>
                  <a:cubicBezTo>
                    <a:pt x="62728" y="839"/>
                    <a:pt x="61790" y="987"/>
                    <a:pt x="60882" y="1157"/>
                  </a:cubicBezTo>
                  <a:cubicBezTo>
                    <a:pt x="59713" y="1376"/>
                    <a:pt x="58541" y="1611"/>
                    <a:pt x="57398" y="1853"/>
                  </a:cubicBezTo>
                  <a:cubicBezTo>
                    <a:pt x="56379" y="2068"/>
                    <a:pt x="55321" y="2320"/>
                    <a:pt x="54410" y="2539"/>
                  </a:cubicBezTo>
                  <a:lnTo>
                    <a:pt x="54036" y="2627"/>
                  </a:lnTo>
                  <a:cubicBezTo>
                    <a:pt x="53333" y="2795"/>
                    <a:pt x="52598" y="2993"/>
                    <a:pt x="52062" y="3139"/>
                  </a:cubicBezTo>
                  <a:lnTo>
                    <a:pt x="51351" y="3326"/>
                  </a:lnTo>
                  <a:cubicBezTo>
                    <a:pt x="50703" y="3496"/>
                    <a:pt x="50061" y="3697"/>
                    <a:pt x="49440" y="3889"/>
                  </a:cubicBezTo>
                  <a:cubicBezTo>
                    <a:pt x="49187" y="3968"/>
                    <a:pt x="48953" y="4040"/>
                    <a:pt x="48721" y="4112"/>
                  </a:cubicBezTo>
                  <a:cubicBezTo>
                    <a:pt x="48457" y="4193"/>
                    <a:pt x="48191" y="4287"/>
                    <a:pt x="47923" y="4386"/>
                  </a:cubicBezTo>
                  <a:cubicBezTo>
                    <a:pt x="47789" y="4435"/>
                    <a:pt x="47656" y="4485"/>
                    <a:pt x="47525" y="4529"/>
                  </a:cubicBezTo>
                  <a:lnTo>
                    <a:pt x="46845" y="4768"/>
                  </a:lnTo>
                  <a:lnTo>
                    <a:pt x="46166" y="5005"/>
                  </a:lnTo>
                  <a:cubicBezTo>
                    <a:pt x="45894" y="5099"/>
                    <a:pt x="45624" y="5205"/>
                    <a:pt x="45326" y="5324"/>
                  </a:cubicBezTo>
                  <a:lnTo>
                    <a:pt x="45231" y="5361"/>
                  </a:lnTo>
                  <a:cubicBezTo>
                    <a:pt x="45078" y="5423"/>
                    <a:pt x="44924" y="5485"/>
                    <a:pt x="44770" y="5545"/>
                  </a:cubicBezTo>
                  <a:lnTo>
                    <a:pt x="44265" y="5740"/>
                  </a:lnTo>
                  <a:lnTo>
                    <a:pt x="43544" y="6017"/>
                  </a:lnTo>
                  <a:cubicBezTo>
                    <a:pt x="42387" y="6461"/>
                    <a:pt x="41211" y="6915"/>
                    <a:pt x="40033" y="7375"/>
                  </a:cubicBezTo>
                  <a:cubicBezTo>
                    <a:pt x="39446" y="7604"/>
                    <a:pt x="38856" y="7837"/>
                    <a:pt x="38267" y="8069"/>
                  </a:cubicBezTo>
                  <a:cubicBezTo>
                    <a:pt x="37635" y="8319"/>
                    <a:pt x="37005" y="8588"/>
                    <a:pt x="36361" y="8867"/>
                  </a:cubicBezTo>
                  <a:cubicBezTo>
                    <a:pt x="36063" y="8996"/>
                    <a:pt x="35765" y="9122"/>
                    <a:pt x="35468" y="9247"/>
                  </a:cubicBezTo>
                  <a:cubicBezTo>
                    <a:pt x="34899" y="9486"/>
                    <a:pt x="34335" y="9731"/>
                    <a:pt x="33768" y="9978"/>
                  </a:cubicBezTo>
                  <a:lnTo>
                    <a:pt x="32893" y="10354"/>
                  </a:lnTo>
                  <a:cubicBezTo>
                    <a:pt x="30945" y="11158"/>
                    <a:pt x="29257" y="11865"/>
                    <a:pt x="27733" y="12511"/>
                  </a:cubicBezTo>
                  <a:cubicBezTo>
                    <a:pt x="27527" y="12596"/>
                    <a:pt x="27317" y="12698"/>
                    <a:pt x="27119" y="12797"/>
                  </a:cubicBezTo>
                  <a:lnTo>
                    <a:pt x="27093" y="12810"/>
                  </a:lnTo>
                  <a:lnTo>
                    <a:pt x="26912" y="12897"/>
                  </a:lnTo>
                  <a:lnTo>
                    <a:pt x="26385" y="13149"/>
                  </a:lnTo>
                  <a:lnTo>
                    <a:pt x="25393" y="13623"/>
                  </a:lnTo>
                  <a:cubicBezTo>
                    <a:pt x="24866" y="13875"/>
                    <a:pt x="24342" y="14128"/>
                    <a:pt x="23818" y="14383"/>
                  </a:cubicBezTo>
                  <a:lnTo>
                    <a:pt x="22909" y="14824"/>
                  </a:lnTo>
                  <a:cubicBezTo>
                    <a:pt x="21498" y="15505"/>
                    <a:pt x="20043" y="16154"/>
                    <a:pt x="18759" y="16728"/>
                  </a:cubicBezTo>
                  <a:lnTo>
                    <a:pt x="17840" y="17137"/>
                  </a:lnTo>
                  <a:cubicBezTo>
                    <a:pt x="15949" y="17984"/>
                    <a:pt x="14356" y="18691"/>
                    <a:pt x="12830" y="19357"/>
                  </a:cubicBezTo>
                  <a:cubicBezTo>
                    <a:pt x="12865" y="19347"/>
                    <a:pt x="12898" y="19338"/>
                    <a:pt x="12930" y="19328"/>
                  </a:cubicBezTo>
                  <a:lnTo>
                    <a:pt x="12930" y="19328"/>
                  </a:lnTo>
                  <a:cubicBezTo>
                    <a:pt x="11500" y="19906"/>
                    <a:pt x="9863" y="20583"/>
                    <a:pt x="7783" y="21455"/>
                  </a:cubicBezTo>
                  <a:cubicBezTo>
                    <a:pt x="7250" y="21679"/>
                    <a:pt x="6719" y="21911"/>
                    <a:pt x="6190" y="22143"/>
                  </a:cubicBezTo>
                  <a:lnTo>
                    <a:pt x="6051" y="22202"/>
                  </a:lnTo>
                  <a:lnTo>
                    <a:pt x="5859" y="22286"/>
                  </a:lnTo>
                  <a:lnTo>
                    <a:pt x="5232" y="22560"/>
                  </a:lnTo>
                  <a:cubicBezTo>
                    <a:pt x="4676" y="22802"/>
                    <a:pt x="4119" y="23031"/>
                    <a:pt x="3547" y="23269"/>
                  </a:cubicBezTo>
                  <a:lnTo>
                    <a:pt x="3115" y="23448"/>
                  </a:lnTo>
                  <a:cubicBezTo>
                    <a:pt x="2850" y="23548"/>
                    <a:pt x="2582" y="23651"/>
                    <a:pt x="2315" y="23756"/>
                  </a:cubicBezTo>
                  <a:lnTo>
                    <a:pt x="2121" y="23831"/>
                  </a:lnTo>
                  <a:lnTo>
                    <a:pt x="2033" y="23863"/>
                  </a:lnTo>
                  <a:cubicBezTo>
                    <a:pt x="1517" y="24060"/>
                    <a:pt x="1001" y="24258"/>
                    <a:pt x="482" y="24449"/>
                  </a:cubicBezTo>
                  <a:lnTo>
                    <a:pt x="0" y="24624"/>
                  </a:lnTo>
                  <a:lnTo>
                    <a:pt x="0" y="28044"/>
                  </a:lnTo>
                  <a:lnTo>
                    <a:pt x="0" y="30561"/>
                  </a:lnTo>
                  <a:lnTo>
                    <a:pt x="5" y="30566"/>
                  </a:lnTo>
                  <a:lnTo>
                    <a:pt x="148114" y="30566"/>
                  </a:lnTo>
                  <a:cubicBezTo>
                    <a:pt x="147276" y="30114"/>
                    <a:pt x="146453" y="29644"/>
                    <a:pt x="145645" y="29185"/>
                  </a:cubicBezTo>
                  <a:lnTo>
                    <a:pt x="145186" y="28930"/>
                  </a:lnTo>
                  <a:lnTo>
                    <a:pt x="144720" y="28664"/>
                  </a:lnTo>
                  <a:cubicBezTo>
                    <a:pt x="144254" y="28404"/>
                    <a:pt x="143785" y="28147"/>
                    <a:pt x="143317" y="27892"/>
                  </a:cubicBezTo>
                  <a:lnTo>
                    <a:pt x="143178" y="27816"/>
                  </a:lnTo>
                  <a:cubicBezTo>
                    <a:pt x="142917" y="27674"/>
                    <a:pt x="142651" y="27530"/>
                    <a:pt x="142390" y="27384"/>
                  </a:cubicBezTo>
                  <a:cubicBezTo>
                    <a:pt x="141901" y="27117"/>
                    <a:pt x="141419" y="26822"/>
                    <a:pt x="140950" y="26542"/>
                  </a:cubicBezTo>
                  <a:lnTo>
                    <a:pt x="140926" y="26527"/>
                  </a:lnTo>
                  <a:lnTo>
                    <a:pt x="140901" y="26511"/>
                  </a:lnTo>
                  <a:lnTo>
                    <a:pt x="140787" y="26441"/>
                  </a:lnTo>
                  <a:cubicBezTo>
                    <a:pt x="140632" y="26348"/>
                    <a:pt x="140472" y="26251"/>
                    <a:pt x="140314" y="26157"/>
                  </a:cubicBezTo>
                  <a:cubicBezTo>
                    <a:pt x="139344" y="25579"/>
                    <a:pt x="138389" y="24967"/>
                    <a:pt x="137331" y="24288"/>
                  </a:cubicBezTo>
                  <a:lnTo>
                    <a:pt x="137265" y="24248"/>
                  </a:lnTo>
                  <a:cubicBezTo>
                    <a:pt x="136920" y="24025"/>
                    <a:pt x="136589" y="23810"/>
                    <a:pt x="136252" y="23595"/>
                  </a:cubicBezTo>
                  <a:cubicBezTo>
                    <a:pt x="134817" y="22681"/>
                    <a:pt x="133553" y="21827"/>
                    <a:pt x="132387" y="20987"/>
                  </a:cubicBezTo>
                  <a:lnTo>
                    <a:pt x="132268" y="20901"/>
                  </a:lnTo>
                  <a:lnTo>
                    <a:pt x="131931" y="20657"/>
                  </a:lnTo>
                  <a:cubicBezTo>
                    <a:pt x="131462" y="20318"/>
                    <a:pt x="130943" y="19942"/>
                    <a:pt x="130429" y="19594"/>
                  </a:cubicBezTo>
                  <a:cubicBezTo>
                    <a:pt x="129779" y="19153"/>
                    <a:pt x="129100" y="18682"/>
                    <a:pt x="128408" y="18198"/>
                  </a:cubicBezTo>
                  <a:lnTo>
                    <a:pt x="128147" y="18002"/>
                  </a:lnTo>
                  <a:cubicBezTo>
                    <a:pt x="127888" y="17804"/>
                    <a:pt x="127628" y="17606"/>
                    <a:pt x="127365" y="17411"/>
                  </a:cubicBezTo>
                  <a:lnTo>
                    <a:pt x="127134" y="17236"/>
                  </a:lnTo>
                  <a:lnTo>
                    <a:pt x="127003" y="17137"/>
                  </a:lnTo>
                  <a:lnTo>
                    <a:pt x="126984" y="17121"/>
                  </a:lnTo>
                  <a:cubicBezTo>
                    <a:pt x="126693" y="16901"/>
                    <a:pt x="126395" y="16674"/>
                    <a:pt x="126096" y="16468"/>
                  </a:cubicBezTo>
                  <a:lnTo>
                    <a:pt x="125282" y="15907"/>
                  </a:lnTo>
                  <a:lnTo>
                    <a:pt x="124710" y="15513"/>
                  </a:lnTo>
                  <a:cubicBezTo>
                    <a:pt x="124376" y="15281"/>
                    <a:pt x="124012" y="15052"/>
                    <a:pt x="123693" y="14856"/>
                  </a:cubicBezTo>
                  <a:lnTo>
                    <a:pt x="123635" y="14818"/>
                  </a:lnTo>
                  <a:lnTo>
                    <a:pt x="123588" y="14787"/>
                  </a:lnTo>
                  <a:cubicBezTo>
                    <a:pt x="123421" y="14682"/>
                    <a:pt x="123255" y="14576"/>
                    <a:pt x="123090" y="14472"/>
                  </a:cubicBezTo>
                  <a:cubicBezTo>
                    <a:pt x="121212" y="13268"/>
                    <a:pt x="119482" y="12227"/>
                    <a:pt x="117805" y="11295"/>
                  </a:cubicBezTo>
                  <a:cubicBezTo>
                    <a:pt x="116863" y="10773"/>
                    <a:pt x="115872" y="10241"/>
                    <a:pt x="114687" y="9613"/>
                  </a:cubicBezTo>
                  <a:cubicBezTo>
                    <a:pt x="113971" y="9233"/>
                    <a:pt x="113207" y="8857"/>
                    <a:pt x="112591" y="8556"/>
                  </a:cubicBezTo>
                  <a:lnTo>
                    <a:pt x="112549" y="8533"/>
                  </a:lnTo>
                  <a:lnTo>
                    <a:pt x="111849" y="8187"/>
                  </a:lnTo>
                  <a:cubicBezTo>
                    <a:pt x="111577" y="8051"/>
                    <a:pt x="111293" y="7935"/>
                    <a:pt x="111017" y="7822"/>
                  </a:cubicBezTo>
                  <a:lnTo>
                    <a:pt x="110957" y="7795"/>
                  </a:lnTo>
                  <a:cubicBezTo>
                    <a:pt x="110844" y="7749"/>
                    <a:pt x="110727" y="7701"/>
                    <a:pt x="110614" y="7652"/>
                  </a:cubicBezTo>
                  <a:lnTo>
                    <a:pt x="110125" y="7440"/>
                  </a:lnTo>
                  <a:lnTo>
                    <a:pt x="109624" y="7224"/>
                  </a:lnTo>
                  <a:lnTo>
                    <a:pt x="109461" y="7152"/>
                  </a:lnTo>
                  <a:lnTo>
                    <a:pt x="109438" y="7140"/>
                  </a:lnTo>
                  <a:cubicBezTo>
                    <a:pt x="109299" y="7078"/>
                    <a:pt x="109153" y="7013"/>
                    <a:pt x="109003" y="6962"/>
                  </a:cubicBezTo>
                  <a:lnTo>
                    <a:pt x="108390" y="6739"/>
                  </a:lnTo>
                  <a:lnTo>
                    <a:pt x="108219" y="6675"/>
                  </a:lnTo>
                  <a:lnTo>
                    <a:pt x="108178" y="6662"/>
                  </a:lnTo>
                  <a:cubicBezTo>
                    <a:pt x="107486" y="6407"/>
                    <a:pt x="106768" y="6146"/>
                    <a:pt x="106058" y="5914"/>
                  </a:cubicBezTo>
                  <a:lnTo>
                    <a:pt x="105821" y="5835"/>
                  </a:lnTo>
                  <a:cubicBezTo>
                    <a:pt x="105131" y="5607"/>
                    <a:pt x="104444" y="5381"/>
                    <a:pt x="103759" y="5161"/>
                  </a:cubicBezTo>
                  <a:cubicBezTo>
                    <a:pt x="103475" y="5067"/>
                    <a:pt x="103188" y="4975"/>
                    <a:pt x="102904" y="4885"/>
                  </a:cubicBezTo>
                  <a:lnTo>
                    <a:pt x="102528" y="4763"/>
                  </a:lnTo>
                  <a:lnTo>
                    <a:pt x="101029" y="4284"/>
                  </a:lnTo>
                  <a:cubicBezTo>
                    <a:pt x="100721" y="4185"/>
                    <a:pt x="100404" y="4097"/>
                    <a:pt x="100077" y="4007"/>
                  </a:cubicBezTo>
                  <a:cubicBezTo>
                    <a:pt x="99931" y="3968"/>
                    <a:pt x="99786" y="3929"/>
                    <a:pt x="99641" y="3887"/>
                  </a:cubicBezTo>
                  <a:lnTo>
                    <a:pt x="98853" y="3659"/>
                  </a:lnTo>
                  <a:lnTo>
                    <a:pt x="98132" y="3454"/>
                  </a:lnTo>
                  <a:cubicBezTo>
                    <a:pt x="97767" y="3347"/>
                    <a:pt x="97390" y="3254"/>
                    <a:pt x="97000" y="3161"/>
                  </a:cubicBezTo>
                  <a:lnTo>
                    <a:pt x="96926" y="3144"/>
                  </a:lnTo>
                  <a:cubicBezTo>
                    <a:pt x="96730" y="3098"/>
                    <a:pt x="96536" y="3047"/>
                    <a:pt x="96339" y="2998"/>
                  </a:cubicBezTo>
                  <a:lnTo>
                    <a:pt x="96015" y="2915"/>
                  </a:lnTo>
                  <a:lnTo>
                    <a:pt x="95937" y="2895"/>
                  </a:lnTo>
                  <a:cubicBezTo>
                    <a:pt x="95681" y="2828"/>
                    <a:pt x="95425" y="2761"/>
                    <a:pt x="95165" y="2704"/>
                  </a:cubicBezTo>
                  <a:lnTo>
                    <a:pt x="94143" y="2482"/>
                  </a:lnTo>
                  <a:lnTo>
                    <a:pt x="93003" y="2235"/>
                  </a:lnTo>
                  <a:cubicBezTo>
                    <a:pt x="92252" y="2074"/>
                    <a:pt x="91486" y="1934"/>
                    <a:pt x="90743" y="1795"/>
                  </a:cubicBezTo>
                  <a:lnTo>
                    <a:pt x="90686" y="1785"/>
                  </a:lnTo>
                  <a:lnTo>
                    <a:pt x="90599" y="1767"/>
                  </a:lnTo>
                  <a:cubicBezTo>
                    <a:pt x="90345" y="1723"/>
                    <a:pt x="90090" y="1677"/>
                    <a:pt x="89836" y="1630"/>
                  </a:cubicBezTo>
                  <a:cubicBezTo>
                    <a:pt x="89572" y="1581"/>
                    <a:pt x="89305" y="1541"/>
                    <a:pt x="89045" y="1507"/>
                  </a:cubicBezTo>
                  <a:lnTo>
                    <a:pt x="89003" y="1499"/>
                  </a:lnTo>
                  <a:lnTo>
                    <a:pt x="88829" y="1474"/>
                  </a:lnTo>
                  <a:lnTo>
                    <a:pt x="88648" y="1447"/>
                  </a:lnTo>
                  <a:lnTo>
                    <a:pt x="87731" y="1313"/>
                  </a:lnTo>
                  <a:lnTo>
                    <a:pt x="86836" y="1179"/>
                  </a:lnTo>
                  <a:cubicBezTo>
                    <a:pt x="86097" y="1071"/>
                    <a:pt x="85341" y="979"/>
                    <a:pt x="84610" y="892"/>
                  </a:cubicBezTo>
                  <a:lnTo>
                    <a:pt x="84557" y="885"/>
                  </a:lnTo>
                  <a:cubicBezTo>
                    <a:pt x="84197" y="843"/>
                    <a:pt x="83833" y="798"/>
                    <a:pt x="83477" y="753"/>
                  </a:cubicBezTo>
                  <a:cubicBezTo>
                    <a:pt x="83118" y="707"/>
                    <a:pt x="82763" y="673"/>
                    <a:pt x="82406" y="634"/>
                  </a:cubicBezTo>
                  <a:lnTo>
                    <a:pt x="82230" y="618"/>
                  </a:lnTo>
                  <a:cubicBezTo>
                    <a:pt x="82118" y="608"/>
                    <a:pt x="82008" y="596"/>
                    <a:pt x="81897" y="583"/>
                  </a:cubicBezTo>
                  <a:lnTo>
                    <a:pt x="81393" y="529"/>
                  </a:lnTo>
                  <a:cubicBezTo>
                    <a:pt x="81074" y="494"/>
                    <a:pt x="80759" y="459"/>
                    <a:pt x="80444" y="431"/>
                  </a:cubicBezTo>
                  <a:cubicBezTo>
                    <a:pt x="80384" y="425"/>
                    <a:pt x="80325" y="418"/>
                    <a:pt x="80265" y="413"/>
                  </a:cubicBezTo>
                  <a:cubicBezTo>
                    <a:pt x="80047" y="392"/>
                    <a:pt x="79830" y="372"/>
                    <a:pt x="79615" y="351"/>
                  </a:cubicBezTo>
                  <a:lnTo>
                    <a:pt x="79562" y="346"/>
                  </a:lnTo>
                  <a:cubicBezTo>
                    <a:pt x="78864" y="282"/>
                    <a:pt x="78074" y="206"/>
                    <a:pt x="77303" y="156"/>
                  </a:cubicBezTo>
                  <a:cubicBezTo>
                    <a:pt x="76618" y="113"/>
                    <a:pt x="75933" y="70"/>
                    <a:pt x="75247" y="27"/>
                  </a:cubicBezTo>
                  <a:cubicBezTo>
                    <a:pt x="74955" y="10"/>
                    <a:pt x="74662" y="5"/>
                    <a:pt x="74388" y="5"/>
                  </a:cubicBezTo>
                  <a:lnTo>
                    <a:pt x="73824" y="5"/>
                  </a:lnTo>
                  <a:lnTo>
                    <a:pt x="73456" y="3"/>
                  </a:lnTo>
                  <a:cubicBezTo>
                    <a:pt x="73288" y="0"/>
                    <a:pt x="73117" y="0"/>
                    <a:pt x="72948"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0" name="Google Shape;7190;p228"/>
            <p:cNvSpPr/>
            <p:nvPr/>
          </p:nvSpPr>
          <p:spPr>
            <a:xfrm>
              <a:off x="-62430" y="3282284"/>
              <a:ext cx="4528538" cy="2232081"/>
            </a:xfrm>
            <a:custGeom>
              <a:avLst/>
              <a:gdLst/>
              <a:ahLst/>
              <a:cxnLst/>
              <a:rect l="l" t="t" r="r" b="b"/>
              <a:pathLst>
                <a:path w="93560" h="46115" extrusionOk="0">
                  <a:moveTo>
                    <a:pt x="5397" y="0"/>
                  </a:moveTo>
                  <a:cubicBezTo>
                    <a:pt x="3632" y="0"/>
                    <a:pt x="1776" y="208"/>
                    <a:pt x="3" y="589"/>
                  </a:cubicBezTo>
                  <a:lnTo>
                    <a:pt x="0" y="31682"/>
                  </a:lnTo>
                  <a:lnTo>
                    <a:pt x="0" y="46111"/>
                  </a:lnTo>
                  <a:lnTo>
                    <a:pt x="5" y="46114"/>
                  </a:lnTo>
                  <a:lnTo>
                    <a:pt x="93559" y="46114"/>
                  </a:lnTo>
                  <a:cubicBezTo>
                    <a:pt x="91568" y="43925"/>
                    <a:pt x="89148" y="41873"/>
                    <a:pt x="88038" y="40895"/>
                  </a:cubicBezTo>
                  <a:cubicBezTo>
                    <a:pt x="83825" y="37175"/>
                    <a:pt x="79172" y="33794"/>
                    <a:pt x="74579" y="30251"/>
                  </a:cubicBezTo>
                  <a:cubicBezTo>
                    <a:pt x="71048" y="27525"/>
                    <a:pt x="67206" y="25019"/>
                    <a:pt x="63396" y="22425"/>
                  </a:cubicBezTo>
                  <a:cubicBezTo>
                    <a:pt x="61591" y="21197"/>
                    <a:pt x="60122" y="20138"/>
                    <a:pt x="57289" y="19760"/>
                  </a:cubicBezTo>
                  <a:cubicBezTo>
                    <a:pt x="56755" y="19688"/>
                    <a:pt x="56224" y="19656"/>
                    <a:pt x="55698" y="19656"/>
                  </a:cubicBezTo>
                  <a:cubicBezTo>
                    <a:pt x="51558" y="19656"/>
                    <a:pt x="47653" y="21654"/>
                    <a:pt x="43736" y="22377"/>
                  </a:cubicBezTo>
                  <a:cubicBezTo>
                    <a:pt x="42167" y="22668"/>
                    <a:pt x="40127" y="23132"/>
                    <a:pt x="38285" y="23132"/>
                  </a:cubicBezTo>
                  <a:cubicBezTo>
                    <a:pt x="37624" y="23132"/>
                    <a:pt x="36988" y="23072"/>
                    <a:pt x="36409" y="22923"/>
                  </a:cubicBezTo>
                  <a:cubicBezTo>
                    <a:pt x="33862" y="22268"/>
                    <a:pt x="31923" y="20086"/>
                    <a:pt x="30618" y="18717"/>
                  </a:cubicBezTo>
                  <a:cubicBezTo>
                    <a:pt x="27102" y="15022"/>
                    <a:pt x="23218" y="11513"/>
                    <a:pt x="19531" y="7875"/>
                  </a:cubicBezTo>
                  <a:cubicBezTo>
                    <a:pt x="16858" y="5237"/>
                    <a:pt x="14850" y="1855"/>
                    <a:pt x="9692" y="497"/>
                  </a:cubicBezTo>
                  <a:cubicBezTo>
                    <a:pt x="8405" y="158"/>
                    <a:pt x="6935" y="0"/>
                    <a:pt x="5397"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1" name="Google Shape;7191;p228"/>
            <p:cNvSpPr/>
            <p:nvPr/>
          </p:nvSpPr>
          <p:spPr>
            <a:xfrm>
              <a:off x="39279" y="307032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2" name="Google Shape;7192;p228"/>
            <p:cNvSpPr/>
            <p:nvPr/>
          </p:nvSpPr>
          <p:spPr>
            <a:xfrm>
              <a:off x="1421576" y="3891575"/>
              <a:ext cx="551772" cy="714918"/>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3" name="Google Shape;7193;p228"/>
            <p:cNvSpPr/>
            <p:nvPr/>
          </p:nvSpPr>
          <p:spPr>
            <a:xfrm>
              <a:off x="6248354" y="409759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4" name="Google Shape;7194;p228"/>
            <p:cNvSpPr/>
            <p:nvPr/>
          </p:nvSpPr>
          <p:spPr>
            <a:xfrm>
              <a:off x="8319279" y="37959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195" name="Google Shape;7195;p228"/>
          <p:cNvSpPr txBox="1">
            <a:spLocks noGrp="1"/>
          </p:cNvSpPr>
          <p:nvPr>
            <p:ph type="subTitle" idx="2"/>
          </p:nvPr>
        </p:nvSpPr>
        <p:spPr>
          <a:xfrm>
            <a:off x="2110195" y="3585500"/>
            <a:ext cx="4923600" cy="31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7196" name="Google Shape;7196;p228"/>
          <p:cNvSpPr txBox="1">
            <a:spLocks noGrp="1"/>
          </p:cNvSpPr>
          <p:nvPr>
            <p:ph type="title" idx="3"/>
          </p:nvPr>
        </p:nvSpPr>
        <p:spPr>
          <a:xfrm>
            <a:off x="2827188" y="2619775"/>
            <a:ext cx="34896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2pPr>
            <a:lvl3pPr lvl="2"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3pPr>
            <a:lvl4pPr lvl="3"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4pPr>
            <a:lvl5pPr lvl="4"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5pPr>
            <a:lvl6pPr lvl="5"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6pPr>
            <a:lvl7pPr lvl="6"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7pPr>
            <a:lvl8pPr lvl="7"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8pPr>
            <a:lvl9pPr lvl="8"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9pPr>
          </a:lstStyle>
          <a:p>
            <a:endParaRPr/>
          </a:p>
        </p:txBody>
      </p:sp>
      <p:sp>
        <p:nvSpPr>
          <p:cNvPr id="7197" name="Google Shape;7197;p228"/>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matchingName="Number and text 1">
  <p:cSld name="CUSTOM_18">
    <p:bg>
      <p:bgPr>
        <a:solidFill>
          <a:schemeClr val="dk2"/>
        </a:solidFill>
        <a:effectLst/>
      </p:bgPr>
    </p:bg>
    <p:spTree>
      <p:nvGrpSpPr>
        <p:cNvPr id="1" name="Shape 7198"/>
        <p:cNvGrpSpPr/>
        <p:nvPr/>
      </p:nvGrpSpPr>
      <p:grpSpPr>
        <a:xfrm>
          <a:off x="0" y="0"/>
          <a:ext cx="0" cy="0"/>
          <a:chOff x="0" y="0"/>
          <a:chExt cx="0" cy="0"/>
        </a:xfrm>
      </p:grpSpPr>
      <p:sp>
        <p:nvSpPr>
          <p:cNvPr id="7199" name="Google Shape;7199;p229"/>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7200" name="Google Shape;7200;p229"/>
          <p:cNvGrpSpPr/>
          <p:nvPr/>
        </p:nvGrpSpPr>
        <p:grpSpPr>
          <a:xfrm>
            <a:off x="-1494523" y="3641449"/>
            <a:ext cx="13489010" cy="4210900"/>
            <a:chOff x="-1494523" y="3641449"/>
            <a:chExt cx="13489010" cy="4210900"/>
          </a:xfrm>
        </p:grpSpPr>
        <p:grpSp>
          <p:nvGrpSpPr>
            <p:cNvPr id="7201" name="Google Shape;7201;p229"/>
            <p:cNvGrpSpPr/>
            <p:nvPr/>
          </p:nvGrpSpPr>
          <p:grpSpPr>
            <a:xfrm>
              <a:off x="-1494523" y="4184178"/>
              <a:ext cx="13489010" cy="3668171"/>
              <a:chOff x="-1494523" y="4184178"/>
              <a:chExt cx="13489010" cy="3668171"/>
            </a:xfrm>
          </p:grpSpPr>
          <p:sp>
            <p:nvSpPr>
              <p:cNvPr id="7202" name="Google Shape;7202;p229"/>
              <p:cNvSpPr/>
              <p:nvPr/>
            </p:nvSpPr>
            <p:spPr>
              <a:xfrm rot="277051">
                <a:off x="-1393439" y="4707346"/>
                <a:ext cx="7922614" cy="2830697"/>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3" name="Google Shape;7203;p229"/>
              <p:cNvSpPr/>
              <p:nvPr/>
            </p:nvSpPr>
            <p:spPr>
              <a:xfrm rot="319248">
                <a:off x="2466518" y="4618971"/>
                <a:ext cx="9462975" cy="184148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7204" name="Google Shape;7204;p229"/>
            <p:cNvSpPr/>
            <p:nvPr/>
          </p:nvSpPr>
          <p:spPr>
            <a:xfrm>
              <a:off x="8389779" y="388357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5" name="Google Shape;7205;p229"/>
            <p:cNvSpPr/>
            <p:nvPr/>
          </p:nvSpPr>
          <p:spPr>
            <a:xfrm>
              <a:off x="-224977" y="3641449"/>
              <a:ext cx="1159205" cy="150206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206" name="Google Shape;7206;p229"/>
          <p:cNvSpPr txBox="1">
            <a:spLocks noGrp="1"/>
          </p:cNvSpPr>
          <p:nvPr>
            <p:ph type="title" idx="2"/>
          </p:nvPr>
        </p:nvSpPr>
        <p:spPr>
          <a:xfrm>
            <a:off x="6381333" y="1944437"/>
            <a:ext cx="1828800" cy="713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Char char="●"/>
              <a:defRPr sz="3500" b="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7207" name="Google Shape;7207;p229"/>
          <p:cNvSpPr txBox="1">
            <a:spLocks noGrp="1"/>
          </p:cNvSpPr>
          <p:nvPr>
            <p:ph type="title" idx="3"/>
          </p:nvPr>
        </p:nvSpPr>
        <p:spPr>
          <a:xfrm>
            <a:off x="925329" y="3400855"/>
            <a:ext cx="18288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1"/>
              </a:buClr>
              <a:buSzPts val="2200"/>
              <a:buFont typeface="Fredoka"/>
              <a:buNone/>
              <a:defRPr sz="2200">
                <a:solidFill>
                  <a:schemeClr val="dk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7208" name="Google Shape;7208;p229"/>
          <p:cNvSpPr txBox="1">
            <a:spLocks noGrp="1"/>
          </p:cNvSpPr>
          <p:nvPr>
            <p:ph type="title" idx="4"/>
          </p:nvPr>
        </p:nvSpPr>
        <p:spPr>
          <a:xfrm>
            <a:off x="3633813" y="3400855"/>
            <a:ext cx="18288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7209" name="Google Shape;7209;p229"/>
          <p:cNvSpPr txBox="1">
            <a:spLocks noGrp="1"/>
          </p:cNvSpPr>
          <p:nvPr>
            <p:ph type="title" idx="5"/>
          </p:nvPr>
        </p:nvSpPr>
        <p:spPr>
          <a:xfrm>
            <a:off x="6381333" y="3400855"/>
            <a:ext cx="18288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2pPr>
            <a:lvl3pPr lvl="2"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3pPr>
            <a:lvl4pPr lvl="3"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4pPr>
            <a:lvl5pPr lvl="4"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5pPr>
            <a:lvl6pPr lvl="5"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6pPr>
            <a:lvl7pPr lvl="6"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7pPr>
            <a:lvl8pPr lvl="7"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8pPr>
            <a:lvl9pPr lvl="8"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9pPr>
          </a:lstStyle>
          <a:p>
            <a:endParaRPr/>
          </a:p>
        </p:txBody>
      </p:sp>
      <p:sp>
        <p:nvSpPr>
          <p:cNvPr id="7210" name="Google Shape;7210;p229"/>
          <p:cNvSpPr txBox="1">
            <a:spLocks noGrp="1"/>
          </p:cNvSpPr>
          <p:nvPr>
            <p:ph type="subTitle" idx="1"/>
          </p:nvPr>
        </p:nvSpPr>
        <p:spPr>
          <a:xfrm>
            <a:off x="925329" y="3824588"/>
            <a:ext cx="18288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211" name="Google Shape;7211;p229"/>
          <p:cNvSpPr txBox="1">
            <a:spLocks noGrp="1"/>
          </p:cNvSpPr>
          <p:nvPr>
            <p:ph type="subTitle" idx="6"/>
          </p:nvPr>
        </p:nvSpPr>
        <p:spPr>
          <a:xfrm>
            <a:off x="6381333" y="3832974"/>
            <a:ext cx="1828800" cy="713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212" name="Google Shape;7212;p229"/>
          <p:cNvSpPr txBox="1">
            <a:spLocks noGrp="1"/>
          </p:cNvSpPr>
          <p:nvPr>
            <p:ph type="subTitle" idx="7"/>
          </p:nvPr>
        </p:nvSpPr>
        <p:spPr>
          <a:xfrm>
            <a:off x="3633813" y="3824588"/>
            <a:ext cx="18288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213" name="Google Shape;7213;p229"/>
          <p:cNvSpPr txBox="1">
            <a:spLocks noGrp="1"/>
          </p:cNvSpPr>
          <p:nvPr>
            <p:ph type="title" idx="8"/>
          </p:nvPr>
        </p:nvSpPr>
        <p:spPr>
          <a:xfrm>
            <a:off x="3633813" y="1944437"/>
            <a:ext cx="1828800" cy="713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5"/>
              </a:buClr>
              <a:buSzPts val="5000"/>
              <a:buFont typeface="Fredoka"/>
              <a:buChar char="●"/>
              <a:defRPr sz="3500" b="0">
                <a:solidFill>
                  <a:schemeClr val="accent5"/>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7214" name="Google Shape;7214;p229"/>
          <p:cNvSpPr txBox="1">
            <a:spLocks noGrp="1"/>
          </p:cNvSpPr>
          <p:nvPr>
            <p:ph type="title" idx="9"/>
          </p:nvPr>
        </p:nvSpPr>
        <p:spPr>
          <a:xfrm>
            <a:off x="925329" y="1944437"/>
            <a:ext cx="1828800" cy="713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6"/>
              </a:buClr>
              <a:buSzPts val="5000"/>
              <a:buFont typeface="Fredoka"/>
              <a:buChar char="●"/>
              <a:defRPr sz="3500" b="0">
                <a:solidFill>
                  <a:schemeClr val="accent6"/>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7215" name="Google Shape;7215;p22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matchingName="Number and text 2">
  <p:cSld name="CUSTOM_27">
    <p:bg>
      <p:bgPr>
        <a:solidFill>
          <a:schemeClr val="dk2"/>
        </a:solidFill>
        <a:effectLst/>
      </p:bgPr>
    </p:bg>
    <p:spTree>
      <p:nvGrpSpPr>
        <p:cNvPr id="1" name="Shape 7216"/>
        <p:cNvGrpSpPr/>
        <p:nvPr/>
      </p:nvGrpSpPr>
      <p:grpSpPr>
        <a:xfrm>
          <a:off x="0" y="0"/>
          <a:ext cx="0" cy="0"/>
          <a:chOff x="0" y="0"/>
          <a:chExt cx="0" cy="0"/>
        </a:xfrm>
      </p:grpSpPr>
      <p:sp>
        <p:nvSpPr>
          <p:cNvPr id="7217" name="Google Shape;7217;p230"/>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7218" name="Google Shape;7218;p230"/>
          <p:cNvSpPr txBox="1">
            <a:spLocks noGrp="1"/>
          </p:cNvSpPr>
          <p:nvPr>
            <p:ph type="title" idx="2"/>
          </p:nvPr>
        </p:nvSpPr>
        <p:spPr>
          <a:xfrm>
            <a:off x="1179342" y="3513500"/>
            <a:ext cx="1379700" cy="585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Char char="●"/>
              <a:defRPr sz="3500" b="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7219" name="Google Shape;7219;p230"/>
          <p:cNvSpPr txBox="1">
            <a:spLocks noGrp="1"/>
          </p:cNvSpPr>
          <p:nvPr>
            <p:ph type="title" idx="3"/>
          </p:nvPr>
        </p:nvSpPr>
        <p:spPr>
          <a:xfrm>
            <a:off x="5315054" y="1628525"/>
            <a:ext cx="26496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1"/>
              </a:buClr>
              <a:buSzPts val="2200"/>
              <a:buFont typeface="Fredoka"/>
              <a:buNone/>
              <a:defRPr sz="2200">
                <a:solidFill>
                  <a:schemeClr val="dk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7220" name="Google Shape;7220;p230"/>
          <p:cNvSpPr txBox="1">
            <a:spLocks noGrp="1"/>
          </p:cNvSpPr>
          <p:nvPr>
            <p:ph type="title" idx="4"/>
          </p:nvPr>
        </p:nvSpPr>
        <p:spPr>
          <a:xfrm>
            <a:off x="5315054" y="2664425"/>
            <a:ext cx="26496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7221" name="Google Shape;7221;p230"/>
          <p:cNvSpPr txBox="1">
            <a:spLocks noGrp="1"/>
          </p:cNvSpPr>
          <p:nvPr>
            <p:ph type="title" idx="5"/>
          </p:nvPr>
        </p:nvSpPr>
        <p:spPr>
          <a:xfrm>
            <a:off x="5315054" y="3700325"/>
            <a:ext cx="26496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2pPr>
            <a:lvl3pPr lvl="2"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3pPr>
            <a:lvl4pPr lvl="3"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4pPr>
            <a:lvl5pPr lvl="4"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5pPr>
            <a:lvl6pPr lvl="5"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6pPr>
            <a:lvl7pPr lvl="6"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7pPr>
            <a:lvl8pPr lvl="7"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8pPr>
            <a:lvl9pPr lvl="8"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9pPr>
          </a:lstStyle>
          <a:p>
            <a:endParaRPr/>
          </a:p>
        </p:txBody>
      </p:sp>
      <p:sp>
        <p:nvSpPr>
          <p:cNvPr id="7222" name="Google Shape;7222;p230"/>
          <p:cNvSpPr txBox="1">
            <a:spLocks noGrp="1"/>
          </p:cNvSpPr>
          <p:nvPr>
            <p:ph type="subTitle" idx="1"/>
          </p:nvPr>
        </p:nvSpPr>
        <p:spPr>
          <a:xfrm>
            <a:off x="5315058" y="2970725"/>
            <a:ext cx="2649600" cy="560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223" name="Google Shape;7223;p230"/>
          <p:cNvSpPr txBox="1">
            <a:spLocks noGrp="1"/>
          </p:cNvSpPr>
          <p:nvPr>
            <p:ph type="subTitle" idx="6"/>
          </p:nvPr>
        </p:nvSpPr>
        <p:spPr>
          <a:xfrm>
            <a:off x="5315058" y="1935425"/>
            <a:ext cx="2649600" cy="5595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224" name="Google Shape;7224;p230"/>
          <p:cNvSpPr txBox="1">
            <a:spLocks noGrp="1"/>
          </p:cNvSpPr>
          <p:nvPr>
            <p:ph type="subTitle" idx="7"/>
          </p:nvPr>
        </p:nvSpPr>
        <p:spPr>
          <a:xfrm>
            <a:off x="5315058" y="4007224"/>
            <a:ext cx="2649600" cy="560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225" name="Google Shape;7225;p230"/>
          <p:cNvSpPr txBox="1">
            <a:spLocks noGrp="1"/>
          </p:cNvSpPr>
          <p:nvPr>
            <p:ph type="title" idx="8"/>
          </p:nvPr>
        </p:nvSpPr>
        <p:spPr>
          <a:xfrm>
            <a:off x="1179342" y="2486600"/>
            <a:ext cx="1379700" cy="585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5"/>
              </a:buClr>
              <a:buSzPts val="5000"/>
              <a:buFont typeface="Fredoka"/>
              <a:buChar char="●"/>
              <a:defRPr sz="3500" b="0">
                <a:solidFill>
                  <a:schemeClr val="accent5"/>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7226" name="Google Shape;7226;p230"/>
          <p:cNvSpPr txBox="1">
            <a:spLocks noGrp="1"/>
          </p:cNvSpPr>
          <p:nvPr>
            <p:ph type="title" idx="9"/>
          </p:nvPr>
        </p:nvSpPr>
        <p:spPr>
          <a:xfrm>
            <a:off x="1179342" y="1447425"/>
            <a:ext cx="1379700" cy="587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6"/>
              </a:buClr>
              <a:buSzPts val="5000"/>
              <a:buFont typeface="Fredoka"/>
              <a:buChar char="●"/>
              <a:defRPr sz="3500" b="0">
                <a:solidFill>
                  <a:schemeClr val="accent6"/>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grpSp>
        <p:nvGrpSpPr>
          <p:cNvPr id="7227" name="Google Shape;7227;p230"/>
          <p:cNvGrpSpPr/>
          <p:nvPr/>
        </p:nvGrpSpPr>
        <p:grpSpPr>
          <a:xfrm>
            <a:off x="-359075" y="3021418"/>
            <a:ext cx="1486810" cy="1577136"/>
            <a:chOff x="2055825" y="5018400"/>
            <a:chExt cx="202875" cy="215200"/>
          </a:xfrm>
        </p:grpSpPr>
        <p:sp>
          <p:nvSpPr>
            <p:cNvPr id="7228" name="Google Shape;7228;p230"/>
            <p:cNvSpPr/>
            <p:nvPr/>
          </p:nvSpPr>
          <p:spPr>
            <a:xfrm>
              <a:off x="2055825" y="5051950"/>
              <a:ext cx="115200" cy="104950"/>
            </a:xfrm>
            <a:custGeom>
              <a:avLst/>
              <a:gdLst/>
              <a:ahLst/>
              <a:cxnLst/>
              <a:rect l="l" t="t" r="r" b="b"/>
              <a:pathLst>
                <a:path w="4608" h="4198" extrusionOk="0">
                  <a:moveTo>
                    <a:pt x="2303" y="1"/>
                  </a:moveTo>
                  <a:cubicBezTo>
                    <a:pt x="1767" y="1"/>
                    <a:pt x="1230" y="206"/>
                    <a:pt x="820" y="616"/>
                  </a:cubicBezTo>
                  <a:cubicBezTo>
                    <a:pt x="1" y="1435"/>
                    <a:pt x="1" y="2764"/>
                    <a:pt x="820" y="3583"/>
                  </a:cubicBezTo>
                  <a:cubicBezTo>
                    <a:pt x="1230" y="3993"/>
                    <a:pt x="1767" y="4198"/>
                    <a:pt x="2303" y="4198"/>
                  </a:cubicBezTo>
                  <a:cubicBezTo>
                    <a:pt x="2840" y="4198"/>
                    <a:pt x="3377" y="3993"/>
                    <a:pt x="3787" y="3583"/>
                  </a:cubicBezTo>
                  <a:cubicBezTo>
                    <a:pt x="4607" y="2764"/>
                    <a:pt x="4607" y="1435"/>
                    <a:pt x="3787" y="616"/>
                  </a:cubicBezTo>
                  <a:cubicBezTo>
                    <a:pt x="3377" y="206"/>
                    <a:pt x="2840" y="1"/>
                    <a:pt x="23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29" name="Google Shape;7229;p230"/>
            <p:cNvSpPr/>
            <p:nvPr/>
          </p:nvSpPr>
          <p:spPr>
            <a:xfrm>
              <a:off x="2128425" y="5070825"/>
              <a:ext cx="115200" cy="104925"/>
            </a:xfrm>
            <a:custGeom>
              <a:avLst/>
              <a:gdLst/>
              <a:ahLst/>
              <a:cxnLst/>
              <a:rect l="l" t="t" r="r" b="b"/>
              <a:pathLst>
                <a:path w="4608" h="4197" extrusionOk="0">
                  <a:moveTo>
                    <a:pt x="2304" y="0"/>
                  </a:moveTo>
                  <a:cubicBezTo>
                    <a:pt x="1767" y="0"/>
                    <a:pt x="1230" y="205"/>
                    <a:pt x="821" y="615"/>
                  </a:cubicBezTo>
                  <a:cubicBezTo>
                    <a:pt x="1" y="1434"/>
                    <a:pt x="1" y="2762"/>
                    <a:pt x="821" y="3582"/>
                  </a:cubicBezTo>
                  <a:cubicBezTo>
                    <a:pt x="1230" y="3992"/>
                    <a:pt x="1767" y="4197"/>
                    <a:pt x="2304" y="4197"/>
                  </a:cubicBezTo>
                  <a:cubicBezTo>
                    <a:pt x="2841" y="4197"/>
                    <a:pt x="3378" y="3992"/>
                    <a:pt x="3788" y="3582"/>
                  </a:cubicBezTo>
                  <a:cubicBezTo>
                    <a:pt x="4608" y="2762"/>
                    <a:pt x="4608" y="1434"/>
                    <a:pt x="3788" y="615"/>
                  </a:cubicBezTo>
                  <a:cubicBezTo>
                    <a:pt x="3378" y="205"/>
                    <a:pt x="2841" y="0"/>
                    <a:pt x="23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0" name="Google Shape;7230;p230"/>
            <p:cNvSpPr/>
            <p:nvPr/>
          </p:nvSpPr>
          <p:spPr>
            <a:xfrm>
              <a:off x="2107875" y="5018400"/>
              <a:ext cx="85350" cy="79400"/>
            </a:xfrm>
            <a:custGeom>
              <a:avLst/>
              <a:gdLst/>
              <a:ahLst/>
              <a:cxnLst/>
              <a:rect l="l" t="t" r="r" b="b"/>
              <a:pathLst>
                <a:path w="3414" h="3176" extrusionOk="0">
                  <a:moveTo>
                    <a:pt x="1705" y="1"/>
                  </a:moveTo>
                  <a:cubicBezTo>
                    <a:pt x="939" y="1"/>
                    <a:pt x="265" y="556"/>
                    <a:pt x="140" y="1337"/>
                  </a:cubicBezTo>
                  <a:cubicBezTo>
                    <a:pt x="1" y="2202"/>
                    <a:pt x="590" y="3017"/>
                    <a:pt x="1456" y="3155"/>
                  </a:cubicBezTo>
                  <a:cubicBezTo>
                    <a:pt x="1542" y="3169"/>
                    <a:pt x="1626" y="3175"/>
                    <a:pt x="1710" y="3175"/>
                  </a:cubicBezTo>
                  <a:cubicBezTo>
                    <a:pt x="2475" y="3175"/>
                    <a:pt x="3150" y="2620"/>
                    <a:pt x="3274" y="1839"/>
                  </a:cubicBezTo>
                  <a:cubicBezTo>
                    <a:pt x="3414" y="974"/>
                    <a:pt x="2824" y="159"/>
                    <a:pt x="1958" y="21"/>
                  </a:cubicBezTo>
                  <a:cubicBezTo>
                    <a:pt x="1873" y="7"/>
                    <a:pt x="1788" y="1"/>
                    <a:pt x="17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1" name="Google Shape;7231;p230"/>
            <p:cNvSpPr/>
            <p:nvPr/>
          </p:nvSpPr>
          <p:spPr>
            <a:xfrm>
              <a:off x="2079175" y="5084125"/>
              <a:ext cx="128600" cy="149300"/>
            </a:xfrm>
            <a:custGeom>
              <a:avLst/>
              <a:gdLst/>
              <a:ahLst/>
              <a:cxnLst/>
              <a:rect l="l" t="t" r="r" b="b"/>
              <a:pathLst>
                <a:path w="5144" h="5972" extrusionOk="0">
                  <a:moveTo>
                    <a:pt x="0" y="0"/>
                  </a:moveTo>
                  <a:lnTo>
                    <a:pt x="0" y="0"/>
                  </a:lnTo>
                  <a:cubicBezTo>
                    <a:pt x="224" y="506"/>
                    <a:pt x="587" y="928"/>
                    <a:pt x="1055" y="1220"/>
                  </a:cubicBezTo>
                  <a:cubicBezTo>
                    <a:pt x="1444" y="1465"/>
                    <a:pt x="1956" y="1817"/>
                    <a:pt x="2172" y="2115"/>
                  </a:cubicBezTo>
                  <a:lnTo>
                    <a:pt x="2265" y="2245"/>
                  </a:lnTo>
                  <a:cubicBezTo>
                    <a:pt x="2383" y="2393"/>
                    <a:pt x="2437" y="2586"/>
                    <a:pt x="2414" y="2774"/>
                  </a:cubicBezTo>
                  <a:lnTo>
                    <a:pt x="2413" y="2786"/>
                  </a:lnTo>
                  <a:lnTo>
                    <a:pt x="2403" y="2777"/>
                  </a:lnTo>
                  <a:cubicBezTo>
                    <a:pt x="2259" y="2659"/>
                    <a:pt x="2166" y="2575"/>
                    <a:pt x="2065" y="2484"/>
                  </a:cubicBezTo>
                  <a:cubicBezTo>
                    <a:pt x="1890" y="2329"/>
                    <a:pt x="1693" y="2150"/>
                    <a:pt x="1163" y="1726"/>
                  </a:cubicBezTo>
                  <a:lnTo>
                    <a:pt x="1163" y="1726"/>
                  </a:lnTo>
                  <a:cubicBezTo>
                    <a:pt x="1316" y="1919"/>
                    <a:pt x="1924" y="2684"/>
                    <a:pt x="2233" y="3038"/>
                  </a:cubicBezTo>
                  <a:lnTo>
                    <a:pt x="2239" y="3046"/>
                  </a:lnTo>
                  <a:cubicBezTo>
                    <a:pt x="2318" y="3135"/>
                    <a:pt x="2355" y="3254"/>
                    <a:pt x="2341" y="3372"/>
                  </a:cubicBezTo>
                  <a:cubicBezTo>
                    <a:pt x="2267" y="3969"/>
                    <a:pt x="2038" y="5841"/>
                    <a:pt x="2021" y="5972"/>
                  </a:cubicBezTo>
                  <a:lnTo>
                    <a:pt x="3781" y="5972"/>
                  </a:lnTo>
                  <a:lnTo>
                    <a:pt x="3460" y="3329"/>
                  </a:lnTo>
                  <a:cubicBezTo>
                    <a:pt x="3394" y="2780"/>
                    <a:pt x="3657" y="2238"/>
                    <a:pt x="4130" y="1951"/>
                  </a:cubicBezTo>
                  <a:lnTo>
                    <a:pt x="4176" y="1924"/>
                  </a:lnTo>
                  <a:cubicBezTo>
                    <a:pt x="4315" y="1840"/>
                    <a:pt x="4439" y="1736"/>
                    <a:pt x="4545" y="1616"/>
                  </a:cubicBezTo>
                  <a:lnTo>
                    <a:pt x="5144" y="942"/>
                  </a:lnTo>
                  <a:lnTo>
                    <a:pt x="4513" y="1448"/>
                  </a:lnTo>
                  <a:cubicBezTo>
                    <a:pt x="4391" y="1546"/>
                    <a:pt x="4256" y="1624"/>
                    <a:pt x="4113" y="1683"/>
                  </a:cubicBezTo>
                  <a:lnTo>
                    <a:pt x="3847" y="1791"/>
                  </a:lnTo>
                  <a:lnTo>
                    <a:pt x="3867" y="1765"/>
                  </a:lnTo>
                  <a:cubicBezTo>
                    <a:pt x="4155" y="1392"/>
                    <a:pt x="4389" y="981"/>
                    <a:pt x="4563" y="542"/>
                  </a:cubicBezTo>
                  <a:lnTo>
                    <a:pt x="4738" y="100"/>
                  </a:lnTo>
                  <a:lnTo>
                    <a:pt x="3735" y="1396"/>
                  </a:lnTo>
                  <a:lnTo>
                    <a:pt x="3724" y="1389"/>
                  </a:lnTo>
                  <a:cubicBezTo>
                    <a:pt x="3728" y="1382"/>
                    <a:pt x="4078" y="676"/>
                    <a:pt x="3843" y="137"/>
                  </a:cubicBezTo>
                  <a:lnTo>
                    <a:pt x="3843" y="136"/>
                  </a:lnTo>
                  <a:lnTo>
                    <a:pt x="3843" y="133"/>
                  </a:lnTo>
                  <a:lnTo>
                    <a:pt x="3830" y="323"/>
                  </a:lnTo>
                  <a:cubicBezTo>
                    <a:pt x="3809" y="613"/>
                    <a:pt x="3739" y="894"/>
                    <a:pt x="3619" y="1157"/>
                  </a:cubicBezTo>
                  <a:lnTo>
                    <a:pt x="3381" y="1686"/>
                  </a:lnTo>
                  <a:lnTo>
                    <a:pt x="3376" y="1694"/>
                  </a:lnTo>
                  <a:cubicBezTo>
                    <a:pt x="3266" y="1864"/>
                    <a:pt x="3079" y="1967"/>
                    <a:pt x="2875" y="1967"/>
                  </a:cubicBezTo>
                  <a:cubicBezTo>
                    <a:pt x="2669" y="1967"/>
                    <a:pt x="2479" y="1863"/>
                    <a:pt x="2370" y="1686"/>
                  </a:cubicBezTo>
                  <a:lnTo>
                    <a:pt x="1952" y="761"/>
                  </a:lnTo>
                  <a:lnTo>
                    <a:pt x="1908" y="135"/>
                  </a:lnTo>
                  <a:lnTo>
                    <a:pt x="1804" y="758"/>
                  </a:lnTo>
                  <a:lnTo>
                    <a:pt x="2034" y="1411"/>
                  </a:lnTo>
                  <a:lnTo>
                    <a:pt x="2017" y="1397"/>
                  </a:lnTo>
                  <a:cubicBezTo>
                    <a:pt x="1940" y="1332"/>
                    <a:pt x="1869" y="1260"/>
                    <a:pt x="1811" y="1179"/>
                  </a:cubicBezTo>
                  <a:lnTo>
                    <a:pt x="1044" y="142"/>
                  </a:lnTo>
                  <a:lnTo>
                    <a:pt x="1044" y="142"/>
                  </a:lnTo>
                  <a:lnTo>
                    <a:pt x="1617" y="1173"/>
                  </a:lnTo>
                  <a:lnTo>
                    <a:pt x="1617" y="1173"/>
                  </a:lnTo>
                  <a:lnTo>
                    <a:pt x="1602" y="1167"/>
                  </a:lnTo>
                  <a:cubicBezTo>
                    <a:pt x="1115" y="996"/>
                    <a:pt x="671" y="707"/>
                    <a:pt x="317" y="333"/>
                  </a:cubicBezTo>
                  <a:lnTo>
                    <a:pt x="0"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2" name="Google Shape;7232;p230"/>
            <p:cNvSpPr/>
            <p:nvPr/>
          </p:nvSpPr>
          <p:spPr>
            <a:xfrm>
              <a:off x="2078700" y="5083400"/>
              <a:ext cx="130500" cy="150200"/>
            </a:xfrm>
            <a:custGeom>
              <a:avLst/>
              <a:gdLst/>
              <a:ahLst/>
              <a:cxnLst/>
              <a:rect l="l" t="t" r="r" b="b"/>
              <a:pathLst>
                <a:path w="5220" h="6008" extrusionOk="0">
                  <a:moveTo>
                    <a:pt x="42" y="63"/>
                  </a:moveTo>
                  <a:lnTo>
                    <a:pt x="331" y="369"/>
                  </a:lnTo>
                  <a:cubicBezTo>
                    <a:pt x="685" y="743"/>
                    <a:pt x="1131" y="1032"/>
                    <a:pt x="1618" y="1205"/>
                  </a:cubicBezTo>
                  <a:lnTo>
                    <a:pt x="1651" y="1216"/>
                  </a:lnTo>
                  <a:lnTo>
                    <a:pt x="1633" y="1186"/>
                  </a:lnTo>
                  <a:lnTo>
                    <a:pt x="1117" y="257"/>
                  </a:lnTo>
                  <a:lnTo>
                    <a:pt x="1117" y="257"/>
                  </a:lnTo>
                  <a:lnTo>
                    <a:pt x="1826" y="1215"/>
                  </a:lnTo>
                  <a:cubicBezTo>
                    <a:pt x="1885" y="1295"/>
                    <a:pt x="1955" y="1370"/>
                    <a:pt x="2033" y="1433"/>
                  </a:cubicBezTo>
                  <a:lnTo>
                    <a:pt x="2069" y="1463"/>
                  </a:lnTo>
                  <a:lnTo>
                    <a:pt x="2053" y="1420"/>
                  </a:lnTo>
                  <a:lnTo>
                    <a:pt x="1831" y="789"/>
                  </a:lnTo>
                  <a:lnTo>
                    <a:pt x="1925" y="221"/>
                  </a:lnTo>
                  <a:lnTo>
                    <a:pt x="1966" y="791"/>
                  </a:lnTo>
                  <a:lnTo>
                    <a:pt x="1966" y="793"/>
                  </a:lnTo>
                  <a:lnTo>
                    <a:pt x="1967" y="796"/>
                  </a:lnTo>
                  <a:lnTo>
                    <a:pt x="2384" y="1720"/>
                  </a:lnTo>
                  <a:lnTo>
                    <a:pt x="2384" y="1722"/>
                  </a:lnTo>
                  <a:lnTo>
                    <a:pt x="2384" y="1723"/>
                  </a:lnTo>
                  <a:cubicBezTo>
                    <a:pt x="2495" y="1900"/>
                    <a:pt x="2687" y="2006"/>
                    <a:pt x="2895" y="2006"/>
                  </a:cubicBezTo>
                  <a:cubicBezTo>
                    <a:pt x="3100" y="2006"/>
                    <a:pt x="3290" y="1904"/>
                    <a:pt x="3402" y="1730"/>
                  </a:cubicBezTo>
                  <a:lnTo>
                    <a:pt x="3407" y="1723"/>
                  </a:lnTo>
                  <a:lnTo>
                    <a:pt x="3407" y="1722"/>
                  </a:lnTo>
                  <a:lnTo>
                    <a:pt x="3407" y="1720"/>
                  </a:lnTo>
                  <a:lnTo>
                    <a:pt x="3645" y="1192"/>
                  </a:lnTo>
                  <a:cubicBezTo>
                    <a:pt x="3764" y="928"/>
                    <a:pt x="3835" y="647"/>
                    <a:pt x="3856" y="357"/>
                  </a:cubicBezTo>
                  <a:lnTo>
                    <a:pt x="3867" y="196"/>
                  </a:lnTo>
                  <a:cubicBezTo>
                    <a:pt x="3978" y="469"/>
                    <a:pt x="3939" y="781"/>
                    <a:pt x="3887" y="998"/>
                  </a:cubicBezTo>
                  <a:cubicBezTo>
                    <a:pt x="3828" y="1241"/>
                    <a:pt x="3739" y="1417"/>
                    <a:pt x="3738" y="1420"/>
                  </a:cubicBezTo>
                  <a:lnTo>
                    <a:pt x="3760" y="1433"/>
                  </a:lnTo>
                  <a:lnTo>
                    <a:pt x="4734" y="173"/>
                  </a:lnTo>
                  <a:lnTo>
                    <a:pt x="4576" y="574"/>
                  </a:lnTo>
                  <a:cubicBezTo>
                    <a:pt x="4403" y="1011"/>
                    <a:pt x="4169" y="1422"/>
                    <a:pt x="3882" y="1795"/>
                  </a:cubicBezTo>
                  <a:lnTo>
                    <a:pt x="3877" y="1801"/>
                  </a:lnTo>
                  <a:lnTo>
                    <a:pt x="3847" y="1838"/>
                  </a:lnTo>
                  <a:lnTo>
                    <a:pt x="3891" y="1821"/>
                  </a:lnTo>
                  <a:lnTo>
                    <a:pt x="4134" y="1721"/>
                  </a:lnTo>
                  <a:cubicBezTo>
                    <a:pt x="4278" y="1663"/>
                    <a:pt x="4414" y="1583"/>
                    <a:pt x="4535" y="1485"/>
                  </a:cubicBezTo>
                  <a:lnTo>
                    <a:pt x="5107" y="1027"/>
                  </a:lnTo>
                  <a:lnTo>
                    <a:pt x="5107" y="1027"/>
                  </a:lnTo>
                  <a:lnTo>
                    <a:pt x="4559" y="1646"/>
                  </a:lnTo>
                  <a:cubicBezTo>
                    <a:pt x="4453" y="1766"/>
                    <a:pt x="4330" y="1869"/>
                    <a:pt x="4191" y="1952"/>
                  </a:cubicBezTo>
                  <a:lnTo>
                    <a:pt x="4145" y="1980"/>
                  </a:lnTo>
                  <a:cubicBezTo>
                    <a:pt x="3670" y="2268"/>
                    <a:pt x="3405" y="2812"/>
                    <a:pt x="3472" y="3364"/>
                  </a:cubicBezTo>
                  <a:lnTo>
                    <a:pt x="3791" y="5999"/>
                  </a:lnTo>
                  <a:lnTo>
                    <a:pt x="2044" y="5999"/>
                  </a:lnTo>
                  <a:cubicBezTo>
                    <a:pt x="2067" y="5817"/>
                    <a:pt x="2292" y="3991"/>
                    <a:pt x="2364" y="3406"/>
                  </a:cubicBezTo>
                  <a:cubicBezTo>
                    <a:pt x="2379" y="3287"/>
                    <a:pt x="2340" y="3165"/>
                    <a:pt x="2262" y="3075"/>
                  </a:cubicBezTo>
                  <a:lnTo>
                    <a:pt x="2254" y="3067"/>
                  </a:lnTo>
                  <a:cubicBezTo>
                    <a:pt x="1965" y="2737"/>
                    <a:pt x="1416" y="2045"/>
                    <a:pt x="1221" y="1800"/>
                  </a:cubicBezTo>
                  <a:lnTo>
                    <a:pt x="1221" y="1800"/>
                  </a:lnTo>
                  <a:cubicBezTo>
                    <a:pt x="1716" y="2199"/>
                    <a:pt x="1908" y="2370"/>
                    <a:pt x="2078" y="2524"/>
                  </a:cubicBezTo>
                  <a:cubicBezTo>
                    <a:pt x="2178" y="2614"/>
                    <a:pt x="2272" y="2698"/>
                    <a:pt x="2416" y="2819"/>
                  </a:cubicBezTo>
                  <a:lnTo>
                    <a:pt x="2435" y="2834"/>
                  </a:lnTo>
                  <a:lnTo>
                    <a:pt x="2437" y="2811"/>
                  </a:lnTo>
                  <a:cubicBezTo>
                    <a:pt x="2460" y="2621"/>
                    <a:pt x="2406" y="2426"/>
                    <a:pt x="2288" y="2278"/>
                  </a:cubicBezTo>
                  <a:lnTo>
                    <a:pt x="2194" y="2149"/>
                  </a:lnTo>
                  <a:cubicBezTo>
                    <a:pt x="1976" y="1848"/>
                    <a:pt x="1464" y="1495"/>
                    <a:pt x="1075" y="1252"/>
                  </a:cubicBezTo>
                  <a:cubicBezTo>
                    <a:pt x="839" y="1104"/>
                    <a:pt x="627" y="921"/>
                    <a:pt x="447" y="709"/>
                  </a:cubicBezTo>
                  <a:cubicBezTo>
                    <a:pt x="285" y="509"/>
                    <a:pt x="147" y="295"/>
                    <a:pt x="42" y="63"/>
                  </a:cubicBezTo>
                  <a:close/>
                  <a:moveTo>
                    <a:pt x="1" y="0"/>
                  </a:moveTo>
                  <a:cubicBezTo>
                    <a:pt x="221" y="519"/>
                    <a:pt x="593" y="957"/>
                    <a:pt x="1072" y="1256"/>
                  </a:cubicBezTo>
                  <a:cubicBezTo>
                    <a:pt x="1489" y="1517"/>
                    <a:pt x="1975" y="1859"/>
                    <a:pt x="2186" y="2149"/>
                  </a:cubicBezTo>
                  <a:lnTo>
                    <a:pt x="2281" y="2278"/>
                  </a:lnTo>
                  <a:cubicBezTo>
                    <a:pt x="2397" y="2426"/>
                    <a:pt x="2451" y="2615"/>
                    <a:pt x="2428" y="2801"/>
                  </a:cubicBezTo>
                  <a:cubicBezTo>
                    <a:pt x="2023" y="2465"/>
                    <a:pt x="2017" y="2411"/>
                    <a:pt x="1144" y="1714"/>
                  </a:cubicBezTo>
                  <a:lnTo>
                    <a:pt x="1144" y="1714"/>
                  </a:lnTo>
                  <a:cubicBezTo>
                    <a:pt x="1145" y="1714"/>
                    <a:pt x="1892" y="2661"/>
                    <a:pt x="2248" y="3071"/>
                  </a:cubicBezTo>
                  <a:lnTo>
                    <a:pt x="2255" y="3078"/>
                  </a:lnTo>
                  <a:cubicBezTo>
                    <a:pt x="2333" y="3168"/>
                    <a:pt x="2369" y="3285"/>
                    <a:pt x="2355" y="3400"/>
                  </a:cubicBezTo>
                  <a:cubicBezTo>
                    <a:pt x="2278" y="4019"/>
                    <a:pt x="2033" y="6007"/>
                    <a:pt x="2033" y="6007"/>
                  </a:cubicBezTo>
                  <a:lnTo>
                    <a:pt x="3809" y="6007"/>
                  </a:lnTo>
                  <a:lnTo>
                    <a:pt x="3487" y="3358"/>
                  </a:lnTo>
                  <a:cubicBezTo>
                    <a:pt x="3421" y="2810"/>
                    <a:pt x="3682" y="2273"/>
                    <a:pt x="4154" y="1987"/>
                  </a:cubicBezTo>
                  <a:lnTo>
                    <a:pt x="4201" y="1959"/>
                  </a:lnTo>
                  <a:cubicBezTo>
                    <a:pt x="4339" y="1876"/>
                    <a:pt x="4464" y="1771"/>
                    <a:pt x="4572" y="1650"/>
                  </a:cubicBezTo>
                  <a:lnTo>
                    <a:pt x="5219" y="920"/>
                  </a:lnTo>
                  <a:lnTo>
                    <a:pt x="4528" y="1472"/>
                  </a:lnTo>
                  <a:cubicBezTo>
                    <a:pt x="4409" y="1568"/>
                    <a:pt x="4274" y="1647"/>
                    <a:pt x="4131" y="1705"/>
                  </a:cubicBezTo>
                  <a:lnTo>
                    <a:pt x="3887" y="1804"/>
                  </a:lnTo>
                  <a:lnTo>
                    <a:pt x="3892" y="1797"/>
                  </a:lnTo>
                  <a:cubicBezTo>
                    <a:pt x="4180" y="1423"/>
                    <a:pt x="4415" y="1012"/>
                    <a:pt x="4588" y="574"/>
                  </a:cubicBezTo>
                  <a:lnTo>
                    <a:pt x="4780" y="89"/>
                  </a:lnTo>
                  <a:lnTo>
                    <a:pt x="3750" y="1421"/>
                  </a:lnTo>
                  <a:cubicBezTo>
                    <a:pt x="3750" y="1421"/>
                    <a:pt x="4107" y="711"/>
                    <a:pt x="3869" y="164"/>
                  </a:cubicBezTo>
                  <a:lnTo>
                    <a:pt x="3866" y="147"/>
                  </a:lnTo>
                  <a:cubicBezTo>
                    <a:pt x="3866" y="144"/>
                    <a:pt x="3865" y="140"/>
                    <a:pt x="3865" y="136"/>
                  </a:cubicBezTo>
                  <a:lnTo>
                    <a:pt x="3865" y="33"/>
                  </a:lnTo>
                  <a:lnTo>
                    <a:pt x="3842" y="352"/>
                  </a:lnTo>
                  <a:cubicBezTo>
                    <a:pt x="3821" y="639"/>
                    <a:pt x="3752" y="921"/>
                    <a:pt x="3632" y="1184"/>
                  </a:cubicBezTo>
                  <a:lnTo>
                    <a:pt x="3395" y="1712"/>
                  </a:lnTo>
                  <a:lnTo>
                    <a:pt x="3390" y="1719"/>
                  </a:lnTo>
                  <a:cubicBezTo>
                    <a:pt x="3273" y="1900"/>
                    <a:pt x="3083" y="1990"/>
                    <a:pt x="2894" y="1990"/>
                  </a:cubicBezTo>
                  <a:cubicBezTo>
                    <a:pt x="2702" y="1990"/>
                    <a:pt x="2508" y="1897"/>
                    <a:pt x="2394" y="1713"/>
                  </a:cubicBezTo>
                  <a:lnTo>
                    <a:pt x="1977" y="788"/>
                  </a:lnTo>
                  <a:lnTo>
                    <a:pt x="1923" y="34"/>
                  </a:lnTo>
                  <a:lnTo>
                    <a:pt x="1923" y="142"/>
                  </a:lnTo>
                  <a:lnTo>
                    <a:pt x="1816" y="788"/>
                  </a:lnTo>
                  <a:lnTo>
                    <a:pt x="2040" y="1421"/>
                  </a:lnTo>
                  <a:cubicBezTo>
                    <a:pt x="1963" y="1358"/>
                    <a:pt x="1894" y="1285"/>
                    <a:pt x="1835" y="1205"/>
                  </a:cubicBezTo>
                  <a:lnTo>
                    <a:pt x="1010" y="88"/>
                  </a:lnTo>
                  <a:lnTo>
                    <a:pt x="1622" y="1190"/>
                  </a:lnTo>
                  <a:cubicBezTo>
                    <a:pt x="1135" y="1018"/>
                    <a:pt x="696" y="733"/>
                    <a:pt x="340" y="3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3" name="Google Shape;7233;p230"/>
            <p:cNvSpPr/>
            <p:nvPr/>
          </p:nvSpPr>
          <p:spPr>
            <a:xfrm>
              <a:off x="2168550" y="5043950"/>
              <a:ext cx="55200" cy="55150"/>
            </a:xfrm>
            <a:custGeom>
              <a:avLst/>
              <a:gdLst/>
              <a:ahLst/>
              <a:cxnLst/>
              <a:rect l="l" t="t" r="r" b="b"/>
              <a:pathLst>
                <a:path w="2208" h="2206" extrusionOk="0">
                  <a:moveTo>
                    <a:pt x="1104" y="0"/>
                  </a:moveTo>
                  <a:cubicBezTo>
                    <a:pt x="495" y="0"/>
                    <a:pt x="1" y="493"/>
                    <a:pt x="1" y="1103"/>
                  </a:cubicBezTo>
                  <a:cubicBezTo>
                    <a:pt x="1" y="1712"/>
                    <a:pt x="495" y="2206"/>
                    <a:pt x="1104" y="2206"/>
                  </a:cubicBezTo>
                  <a:cubicBezTo>
                    <a:pt x="1713" y="2206"/>
                    <a:pt x="2207" y="1712"/>
                    <a:pt x="2207" y="1103"/>
                  </a:cubicBezTo>
                  <a:cubicBezTo>
                    <a:pt x="2207" y="493"/>
                    <a:pt x="1713" y="0"/>
                    <a:pt x="11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4" name="Google Shape;7234;p230"/>
            <p:cNvSpPr/>
            <p:nvPr/>
          </p:nvSpPr>
          <p:spPr>
            <a:xfrm>
              <a:off x="2188725" y="5068125"/>
              <a:ext cx="69975" cy="69975"/>
            </a:xfrm>
            <a:custGeom>
              <a:avLst/>
              <a:gdLst/>
              <a:ahLst/>
              <a:cxnLst/>
              <a:rect l="l" t="t" r="r" b="b"/>
              <a:pathLst>
                <a:path w="2799" h="2799" extrusionOk="0">
                  <a:moveTo>
                    <a:pt x="1399" y="1"/>
                  </a:moveTo>
                  <a:cubicBezTo>
                    <a:pt x="628" y="1"/>
                    <a:pt x="0" y="628"/>
                    <a:pt x="0" y="1400"/>
                  </a:cubicBezTo>
                  <a:cubicBezTo>
                    <a:pt x="0" y="2172"/>
                    <a:pt x="628" y="2798"/>
                    <a:pt x="1399" y="2798"/>
                  </a:cubicBezTo>
                  <a:cubicBezTo>
                    <a:pt x="2172" y="2798"/>
                    <a:pt x="2798" y="2172"/>
                    <a:pt x="2798" y="1400"/>
                  </a:cubicBezTo>
                  <a:cubicBezTo>
                    <a:pt x="2798" y="628"/>
                    <a:pt x="2172" y="1"/>
                    <a:pt x="139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5" name="Google Shape;7235;p230"/>
            <p:cNvSpPr/>
            <p:nvPr/>
          </p:nvSpPr>
          <p:spPr>
            <a:xfrm>
              <a:off x="2073100" y="5029125"/>
              <a:ext cx="75350" cy="75350"/>
            </a:xfrm>
            <a:custGeom>
              <a:avLst/>
              <a:gdLst/>
              <a:ahLst/>
              <a:cxnLst/>
              <a:rect l="l" t="t" r="r" b="b"/>
              <a:pathLst>
                <a:path w="3014" h="3014" extrusionOk="0">
                  <a:moveTo>
                    <a:pt x="1507" y="1"/>
                  </a:moveTo>
                  <a:cubicBezTo>
                    <a:pt x="675" y="1"/>
                    <a:pt x="0" y="675"/>
                    <a:pt x="0" y="1507"/>
                  </a:cubicBezTo>
                  <a:cubicBezTo>
                    <a:pt x="0" y="2340"/>
                    <a:pt x="675" y="3014"/>
                    <a:pt x="1507" y="3014"/>
                  </a:cubicBezTo>
                  <a:cubicBezTo>
                    <a:pt x="2339" y="3014"/>
                    <a:pt x="3013" y="2340"/>
                    <a:pt x="3013" y="1507"/>
                  </a:cubicBezTo>
                  <a:cubicBezTo>
                    <a:pt x="3013" y="675"/>
                    <a:pt x="2339" y="1"/>
                    <a:pt x="150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6" name="Google Shape;7236;p230"/>
            <p:cNvSpPr/>
            <p:nvPr/>
          </p:nvSpPr>
          <p:spPr>
            <a:xfrm>
              <a:off x="2097450" y="5123000"/>
              <a:ext cx="24000" cy="24000"/>
            </a:xfrm>
            <a:custGeom>
              <a:avLst/>
              <a:gdLst/>
              <a:ahLst/>
              <a:cxnLst/>
              <a:rect l="l" t="t" r="r" b="b"/>
              <a:pathLst>
                <a:path w="960" h="960" extrusionOk="0">
                  <a:moveTo>
                    <a:pt x="479" y="1"/>
                  </a:moveTo>
                  <a:cubicBezTo>
                    <a:pt x="215" y="1"/>
                    <a:pt x="1" y="215"/>
                    <a:pt x="1" y="479"/>
                  </a:cubicBezTo>
                  <a:cubicBezTo>
                    <a:pt x="1" y="744"/>
                    <a:pt x="215" y="959"/>
                    <a:pt x="479" y="959"/>
                  </a:cubicBezTo>
                  <a:cubicBezTo>
                    <a:pt x="745" y="959"/>
                    <a:pt x="959" y="744"/>
                    <a:pt x="959" y="479"/>
                  </a:cubicBezTo>
                  <a:cubicBezTo>
                    <a:pt x="959" y="215"/>
                    <a:pt x="745" y="1"/>
                    <a:pt x="47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237" name="Google Shape;7237;p230"/>
          <p:cNvGrpSpPr/>
          <p:nvPr/>
        </p:nvGrpSpPr>
        <p:grpSpPr>
          <a:xfrm>
            <a:off x="8328925" y="3700343"/>
            <a:ext cx="1486810" cy="1577136"/>
            <a:chOff x="2055825" y="5018400"/>
            <a:chExt cx="202875" cy="215200"/>
          </a:xfrm>
        </p:grpSpPr>
        <p:sp>
          <p:nvSpPr>
            <p:cNvPr id="7238" name="Google Shape;7238;p230"/>
            <p:cNvSpPr/>
            <p:nvPr/>
          </p:nvSpPr>
          <p:spPr>
            <a:xfrm>
              <a:off x="2055825" y="5051950"/>
              <a:ext cx="115200" cy="104950"/>
            </a:xfrm>
            <a:custGeom>
              <a:avLst/>
              <a:gdLst/>
              <a:ahLst/>
              <a:cxnLst/>
              <a:rect l="l" t="t" r="r" b="b"/>
              <a:pathLst>
                <a:path w="4608" h="4198" extrusionOk="0">
                  <a:moveTo>
                    <a:pt x="2303" y="1"/>
                  </a:moveTo>
                  <a:cubicBezTo>
                    <a:pt x="1767" y="1"/>
                    <a:pt x="1230" y="206"/>
                    <a:pt x="820" y="616"/>
                  </a:cubicBezTo>
                  <a:cubicBezTo>
                    <a:pt x="1" y="1435"/>
                    <a:pt x="1" y="2764"/>
                    <a:pt x="820" y="3583"/>
                  </a:cubicBezTo>
                  <a:cubicBezTo>
                    <a:pt x="1230" y="3993"/>
                    <a:pt x="1767" y="4198"/>
                    <a:pt x="2303" y="4198"/>
                  </a:cubicBezTo>
                  <a:cubicBezTo>
                    <a:pt x="2840" y="4198"/>
                    <a:pt x="3377" y="3993"/>
                    <a:pt x="3787" y="3583"/>
                  </a:cubicBezTo>
                  <a:cubicBezTo>
                    <a:pt x="4607" y="2764"/>
                    <a:pt x="4607" y="1435"/>
                    <a:pt x="3787" y="616"/>
                  </a:cubicBezTo>
                  <a:cubicBezTo>
                    <a:pt x="3377" y="206"/>
                    <a:pt x="2840" y="1"/>
                    <a:pt x="23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39" name="Google Shape;7239;p230"/>
            <p:cNvSpPr/>
            <p:nvPr/>
          </p:nvSpPr>
          <p:spPr>
            <a:xfrm>
              <a:off x="2128425" y="5070825"/>
              <a:ext cx="115200" cy="104925"/>
            </a:xfrm>
            <a:custGeom>
              <a:avLst/>
              <a:gdLst/>
              <a:ahLst/>
              <a:cxnLst/>
              <a:rect l="l" t="t" r="r" b="b"/>
              <a:pathLst>
                <a:path w="4608" h="4197" extrusionOk="0">
                  <a:moveTo>
                    <a:pt x="2304" y="0"/>
                  </a:moveTo>
                  <a:cubicBezTo>
                    <a:pt x="1767" y="0"/>
                    <a:pt x="1230" y="205"/>
                    <a:pt x="821" y="615"/>
                  </a:cubicBezTo>
                  <a:cubicBezTo>
                    <a:pt x="1" y="1434"/>
                    <a:pt x="1" y="2762"/>
                    <a:pt x="821" y="3582"/>
                  </a:cubicBezTo>
                  <a:cubicBezTo>
                    <a:pt x="1230" y="3992"/>
                    <a:pt x="1767" y="4197"/>
                    <a:pt x="2304" y="4197"/>
                  </a:cubicBezTo>
                  <a:cubicBezTo>
                    <a:pt x="2841" y="4197"/>
                    <a:pt x="3378" y="3992"/>
                    <a:pt x="3788" y="3582"/>
                  </a:cubicBezTo>
                  <a:cubicBezTo>
                    <a:pt x="4608" y="2762"/>
                    <a:pt x="4608" y="1434"/>
                    <a:pt x="3788" y="615"/>
                  </a:cubicBezTo>
                  <a:cubicBezTo>
                    <a:pt x="3378" y="205"/>
                    <a:pt x="2841" y="0"/>
                    <a:pt x="23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0" name="Google Shape;7240;p230"/>
            <p:cNvSpPr/>
            <p:nvPr/>
          </p:nvSpPr>
          <p:spPr>
            <a:xfrm>
              <a:off x="2107875" y="5018400"/>
              <a:ext cx="85350" cy="79400"/>
            </a:xfrm>
            <a:custGeom>
              <a:avLst/>
              <a:gdLst/>
              <a:ahLst/>
              <a:cxnLst/>
              <a:rect l="l" t="t" r="r" b="b"/>
              <a:pathLst>
                <a:path w="3414" h="3176" extrusionOk="0">
                  <a:moveTo>
                    <a:pt x="1705" y="1"/>
                  </a:moveTo>
                  <a:cubicBezTo>
                    <a:pt x="939" y="1"/>
                    <a:pt x="265" y="556"/>
                    <a:pt x="140" y="1337"/>
                  </a:cubicBezTo>
                  <a:cubicBezTo>
                    <a:pt x="1" y="2202"/>
                    <a:pt x="590" y="3017"/>
                    <a:pt x="1456" y="3155"/>
                  </a:cubicBezTo>
                  <a:cubicBezTo>
                    <a:pt x="1542" y="3169"/>
                    <a:pt x="1626" y="3175"/>
                    <a:pt x="1710" y="3175"/>
                  </a:cubicBezTo>
                  <a:cubicBezTo>
                    <a:pt x="2475" y="3175"/>
                    <a:pt x="3150" y="2620"/>
                    <a:pt x="3274" y="1839"/>
                  </a:cubicBezTo>
                  <a:cubicBezTo>
                    <a:pt x="3414" y="974"/>
                    <a:pt x="2824" y="159"/>
                    <a:pt x="1958" y="21"/>
                  </a:cubicBezTo>
                  <a:cubicBezTo>
                    <a:pt x="1873" y="7"/>
                    <a:pt x="1788" y="1"/>
                    <a:pt x="17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1" name="Google Shape;7241;p230"/>
            <p:cNvSpPr/>
            <p:nvPr/>
          </p:nvSpPr>
          <p:spPr>
            <a:xfrm>
              <a:off x="2079175" y="5084125"/>
              <a:ext cx="128600" cy="149300"/>
            </a:xfrm>
            <a:custGeom>
              <a:avLst/>
              <a:gdLst/>
              <a:ahLst/>
              <a:cxnLst/>
              <a:rect l="l" t="t" r="r" b="b"/>
              <a:pathLst>
                <a:path w="5144" h="5972" extrusionOk="0">
                  <a:moveTo>
                    <a:pt x="0" y="0"/>
                  </a:moveTo>
                  <a:lnTo>
                    <a:pt x="0" y="0"/>
                  </a:lnTo>
                  <a:cubicBezTo>
                    <a:pt x="224" y="506"/>
                    <a:pt x="587" y="928"/>
                    <a:pt x="1055" y="1220"/>
                  </a:cubicBezTo>
                  <a:cubicBezTo>
                    <a:pt x="1444" y="1465"/>
                    <a:pt x="1956" y="1817"/>
                    <a:pt x="2172" y="2115"/>
                  </a:cubicBezTo>
                  <a:lnTo>
                    <a:pt x="2265" y="2245"/>
                  </a:lnTo>
                  <a:cubicBezTo>
                    <a:pt x="2383" y="2393"/>
                    <a:pt x="2437" y="2586"/>
                    <a:pt x="2414" y="2774"/>
                  </a:cubicBezTo>
                  <a:lnTo>
                    <a:pt x="2413" y="2786"/>
                  </a:lnTo>
                  <a:lnTo>
                    <a:pt x="2403" y="2777"/>
                  </a:lnTo>
                  <a:cubicBezTo>
                    <a:pt x="2259" y="2659"/>
                    <a:pt x="2166" y="2575"/>
                    <a:pt x="2065" y="2484"/>
                  </a:cubicBezTo>
                  <a:cubicBezTo>
                    <a:pt x="1890" y="2329"/>
                    <a:pt x="1693" y="2150"/>
                    <a:pt x="1163" y="1726"/>
                  </a:cubicBezTo>
                  <a:lnTo>
                    <a:pt x="1163" y="1726"/>
                  </a:lnTo>
                  <a:cubicBezTo>
                    <a:pt x="1316" y="1919"/>
                    <a:pt x="1924" y="2684"/>
                    <a:pt x="2233" y="3038"/>
                  </a:cubicBezTo>
                  <a:lnTo>
                    <a:pt x="2239" y="3046"/>
                  </a:lnTo>
                  <a:cubicBezTo>
                    <a:pt x="2318" y="3135"/>
                    <a:pt x="2355" y="3254"/>
                    <a:pt x="2341" y="3372"/>
                  </a:cubicBezTo>
                  <a:cubicBezTo>
                    <a:pt x="2267" y="3969"/>
                    <a:pt x="2038" y="5841"/>
                    <a:pt x="2021" y="5972"/>
                  </a:cubicBezTo>
                  <a:lnTo>
                    <a:pt x="3781" y="5972"/>
                  </a:lnTo>
                  <a:lnTo>
                    <a:pt x="3460" y="3329"/>
                  </a:lnTo>
                  <a:cubicBezTo>
                    <a:pt x="3394" y="2780"/>
                    <a:pt x="3657" y="2238"/>
                    <a:pt x="4130" y="1951"/>
                  </a:cubicBezTo>
                  <a:lnTo>
                    <a:pt x="4176" y="1924"/>
                  </a:lnTo>
                  <a:cubicBezTo>
                    <a:pt x="4315" y="1840"/>
                    <a:pt x="4439" y="1736"/>
                    <a:pt x="4545" y="1616"/>
                  </a:cubicBezTo>
                  <a:lnTo>
                    <a:pt x="5144" y="942"/>
                  </a:lnTo>
                  <a:lnTo>
                    <a:pt x="4513" y="1448"/>
                  </a:lnTo>
                  <a:cubicBezTo>
                    <a:pt x="4391" y="1546"/>
                    <a:pt x="4256" y="1624"/>
                    <a:pt x="4113" y="1683"/>
                  </a:cubicBezTo>
                  <a:lnTo>
                    <a:pt x="3847" y="1791"/>
                  </a:lnTo>
                  <a:lnTo>
                    <a:pt x="3867" y="1765"/>
                  </a:lnTo>
                  <a:cubicBezTo>
                    <a:pt x="4155" y="1392"/>
                    <a:pt x="4389" y="981"/>
                    <a:pt x="4563" y="542"/>
                  </a:cubicBezTo>
                  <a:lnTo>
                    <a:pt x="4738" y="100"/>
                  </a:lnTo>
                  <a:lnTo>
                    <a:pt x="3735" y="1396"/>
                  </a:lnTo>
                  <a:lnTo>
                    <a:pt x="3724" y="1389"/>
                  </a:lnTo>
                  <a:cubicBezTo>
                    <a:pt x="3728" y="1382"/>
                    <a:pt x="4078" y="676"/>
                    <a:pt x="3843" y="137"/>
                  </a:cubicBezTo>
                  <a:lnTo>
                    <a:pt x="3843" y="136"/>
                  </a:lnTo>
                  <a:lnTo>
                    <a:pt x="3843" y="133"/>
                  </a:lnTo>
                  <a:lnTo>
                    <a:pt x="3830" y="323"/>
                  </a:lnTo>
                  <a:cubicBezTo>
                    <a:pt x="3809" y="613"/>
                    <a:pt x="3739" y="894"/>
                    <a:pt x="3619" y="1157"/>
                  </a:cubicBezTo>
                  <a:lnTo>
                    <a:pt x="3381" y="1686"/>
                  </a:lnTo>
                  <a:lnTo>
                    <a:pt x="3376" y="1694"/>
                  </a:lnTo>
                  <a:cubicBezTo>
                    <a:pt x="3266" y="1864"/>
                    <a:pt x="3079" y="1967"/>
                    <a:pt x="2875" y="1967"/>
                  </a:cubicBezTo>
                  <a:cubicBezTo>
                    <a:pt x="2669" y="1967"/>
                    <a:pt x="2479" y="1863"/>
                    <a:pt x="2370" y="1686"/>
                  </a:cubicBezTo>
                  <a:lnTo>
                    <a:pt x="1952" y="761"/>
                  </a:lnTo>
                  <a:lnTo>
                    <a:pt x="1908" y="135"/>
                  </a:lnTo>
                  <a:lnTo>
                    <a:pt x="1804" y="758"/>
                  </a:lnTo>
                  <a:lnTo>
                    <a:pt x="2034" y="1411"/>
                  </a:lnTo>
                  <a:lnTo>
                    <a:pt x="2017" y="1397"/>
                  </a:lnTo>
                  <a:cubicBezTo>
                    <a:pt x="1940" y="1332"/>
                    <a:pt x="1869" y="1260"/>
                    <a:pt x="1811" y="1179"/>
                  </a:cubicBezTo>
                  <a:lnTo>
                    <a:pt x="1044" y="142"/>
                  </a:lnTo>
                  <a:lnTo>
                    <a:pt x="1044" y="142"/>
                  </a:lnTo>
                  <a:lnTo>
                    <a:pt x="1617" y="1173"/>
                  </a:lnTo>
                  <a:lnTo>
                    <a:pt x="1617" y="1173"/>
                  </a:lnTo>
                  <a:lnTo>
                    <a:pt x="1602" y="1167"/>
                  </a:lnTo>
                  <a:cubicBezTo>
                    <a:pt x="1115" y="996"/>
                    <a:pt x="671" y="707"/>
                    <a:pt x="317" y="333"/>
                  </a:cubicBezTo>
                  <a:lnTo>
                    <a:pt x="0"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2" name="Google Shape;7242;p230"/>
            <p:cNvSpPr/>
            <p:nvPr/>
          </p:nvSpPr>
          <p:spPr>
            <a:xfrm>
              <a:off x="2078700" y="5083400"/>
              <a:ext cx="130500" cy="150200"/>
            </a:xfrm>
            <a:custGeom>
              <a:avLst/>
              <a:gdLst/>
              <a:ahLst/>
              <a:cxnLst/>
              <a:rect l="l" t="t" r="r" b="b"/>
              <a:pathLst>
                <a:path w="5220" h="6008" extrusionOk="0">
                  <a:moveTo>
                    <a:pt x="42" y="63"/>
                  </a:moveTo>
                  <a:lnTo>
                    <a:pt x="331" y="369"/>
                  </a:lnTo>
                  <a:cubicBezTo>
                    <a:pt x="685" y="743"/>
                    <a:pt x="1131" y="1032"/>
                    <a:pt x="1618" y="1205"/>
                  </a:cubicBezTo>
                  <a:lnTo>
                    <a:pt x="1651" y="1216"/>
                  </a:lnTo>
                  <a:lnTo>
                    <a:pt x="1633" y="1186"/>
                  </a:lnTo>
                  <a:lnTo>
                    <a:pt x="1117" y="257"/>
                  </a:lnTo>
                  <a:lnTo>
                    <a:pt x="1117" y="257"/>
                  </a:lnTo>
                  <a:lnTo>
                    <a:pt x="1826" y="1215"/>
                  </a:lnTo>
                  <a:cubicBezTo>
                    <a:pt x="1885" y="1295"/>
                    <a:pt x="1955" y="1370"/>
                    <a:pt x="2033" y="1433"/>
                  </a:cubicBezTo>
                  <a:lnTo>
                    <a:pt x="2069" y="1463"/>
                  </a:lnTo>
                  <a:lnTo>
                    <a:pt x="2053" y="1420"/>
                  </a:lnTo>
                  <a:lnTo>
                    <a:pt x="1831" y="789"/>
                  </a:lnTo>
                  <a:lnTo>
                    <a:pt x="1925" y="221"/>
                  </a:lnTo>
                  <a:lnTo>
                    <a:pt x="1966" y="791"/>
                  </a:lnTo>
                  <a:lnTo>
                    <a:pt x="1966" y="793"/>
                  </a:lnTo>
                  <a:lnTo>
                    <a:pt x="1967" y="796"/>
                  </a:lnTo>
                  <a:lnTo>
                    <a:pt x="2384" y="1720"/>
                  </a:lnTo>
                  <a:lnTo>
                    <a:pt x="2384" y="1722"/>
                  </a:lnTo>
                  <a:lnTo>
                    <a:pt x="2384" y="1723"/>
                  </a:lnTo>
                  <a:cubicBezTo>
                    <a:pt x="2495" y="1900"/>
                    <a:pt x="2687" y="2006"/>
                    <a:pt x="2895" y="2006"/>
                  </a:cubicBezTo>
                  <a:cubicBezTo>
                    <a:pt x="3100" y="2006"/>
                    <a:pt x="3290" y="1904"/>
                    <a:pt x="3402" y="1730"/>
                  </a:cubicBezTo>
                  <a:lnTo>
                    <a:pt x="3407" y="1723"/>
                  </a:lnTo>
                  <a:lnTo>
                    <a:pt x="3407" y="1722"/>
                  </a:lnTo>
                  <a:lnTo>
                    <a:pt x="3407" y="1720"/>
                  </a:lnTo>
                  <a:lnTo>
                    <a:pt x="3645" y="1192"/>
                  </a:lnTo>
                  <a:cubicBezTo>
                    <a:pt x="3764" y="928"/>
                    <a:pt x="3835" y="647"/>
                    <a:pt x="3856" y="357"/>
                  </a:cubicBezTo>
                  <a:lnTo>
                    <a:pt x="3867" y="196"/>
                  </a:lnTo>
                  <a:cubicBezTo>
                    <a:pt x="3978" y="469"/>
                    <a:pt x="3939" y="781"/>
                    <a:pt x="3887" y="998"/>
                  </a:cubicBezTo>
                  <a:cubicBezTo>
                    <a:pt x="3828" y="1241"/>
                    <a:pt x="3739" y="1417"/>
                    <a:pt x="3738" y="1420"/>
                  </a:cubicBezTo>
                  <a:lnTo>
                    <a:pt x="3760" y="1433"/>
                  </a:lnTo>
                  <a:lnTo>
                    <a:pt x="4734" y="173"/>
                  </a:lnTo>
                  <a:lnTo>
                    <a:pt x="4576" y="574"/>
                  </a:lnTo>
                  <a:cubicBezTo>
                    <a:pt x="4403" y="1011"/>
                    <a:pt x="4169" y="1422"/>
                    <a:pt x="3882" y="1795"/>
                  </a:cubicBezTo>
                  <a:lnTo>
                    <a:pt x="3877" y="1801"/>
                  </a:lnTo>
                  <a:lnTo>
                    <a:pt x="3847" y="1838"/>
                  </a:lnTo>
                  <a:lnTo>
                    <a:pt x="3891" y="1821"/>
                  </a:lnTo>
                  <a:lnTo>
                    <a:pt x="4134" y="1721"/>
                  </a:lnTo>
                  <a:cubicBezTo>
                    <a:pt x="4278" y="1663"/>
                    <a:pt x="4414" y="1583"/>
                    <a:pt x="4535" y="1485"/>
                  </a:cubicBezTo>
                  <a:lnTo>
                    <a:pt x="5107" y="1027"/>
                  </a:lnTo>
                  <a:lnTo>
                    <a:pt x="5107" y="1027"/>
                  </a:lnTo>
                  <a:lnTo>
                    <a:pt x="4559" y="1646"/>
                  </a:lnTo>
                  <a:cubicBezTo>
                    <a:pt x="4453" y="1766"/>
                    <a:pt x="4330" y="1869"/>
                    <a:pt x="4191" y="1952"/>
                  </a:cubicBezTo>
                  <a:lnTo>
                    <a:pt x="4145" y="1980"/>
                  </a:lnTo>
                  <a:cubicBezTo>
                    <a:pt x="3670" y="2268"/>
                    <a:pt x="3405" y="2812"/>
                    <a:pt x="3472" y="3364"/>
                  </a:cubicBezTo>
                  <a:lnTo>
                    <a:pt x="3791" y="5999"/>
                  </a:lnTo>
                  <a:lnTo>
                    <a:pt x="2044" y="5999"/>
                  </a:lnTo>
                  <a:cubicBezTo>
                    <a:pt x="2067" y="5817"/>
                    <a:pt x="2292" y="3991"/>
                    <a:pt x="2364" y="3406"/>
                  </a:cubicBezTo>
                  <a:cubicBezTo>
                    <a:pt x="2379" y="3287"/>
                    <a:pt x="2340" y="3165"/>
                    <a:pt x="2262" y="3075"/>
                  </a:cubicBezTo>
                  <a:lnTo>
                    <a:pt x="2254" y="3067"/>
                  </a:lnTo>
                  <a:cubicBezTo>
                    <a:pt x="1965" y="2737"/>
                    <a:pt x="1416" y="2045"/>
                    <a:pt x="1221" y="1800"/>
                  </a:cubicBezTo>
                  <a:lnTo>
                    <a:pt x="1221" y="1800"/>
                  </a:lnTo>
                  <a:cubicBezTo>
                    <a:pt x="1716" y="2199"/>
                    <a:pt x="1908" y="2370"/>
                    <a:pt x="2078" y="2524"/>
                  </a:cubicBezTo>
                  <a:cubicBezTo>
                    <a:pt x="2178" y="2614"/>
                    <a:pt x="2272" y="2698"/>
                    <a:pt x="2416" y="2819"/>
                  </a:cubicBezTo>
                  <a:lnTo>
                    <a:pt x="2435" y="2834"/>
                  </a:lnTo>
                  <a:lnTo>
                    <a:pt x="2437" y="2811"/>
                  </a:lnTo>
                  <a:cubicBezTo>
                    <a:pt x="2460" y="2621"/>
                    <a:pt x="2406" y="2426"/>
                    <a:pt x="2288" y="2278"/>
                  </a:cubicBezTo>
                  <a:lnTo>
                    <a:pt x="2194" y="2149"/>
                  </a:lnTo>
                  <a:cubicBezTo>
                    <a:pt x="1976" y="1848"/>
                    <a:pt x="1464" y="1495"/>
                    <a:pt x="1075" y="1252"/>
                  </a:cubicBezTo>
                  <a:cubicBezTo>
                    <a:pt x="839" y="1104"/>
                    <a:pt x="627" y="921"/>
                    <a:pt x="447" y="709"/>
                  </a:cubicBezTo>
                  <a:cubicBezTo>
                    <a:pt x="285" y="509"/>
                    <a:pt x="147" y="295"/>
                    <a:pt x="42" y="63"/>
                  </a:cubicBezTo>
                  <a:close/>
                  <a:moveTo>
                    <a:pt x="1" y="0"/>
                  </a:moveTo>
                  <a:cubicBezTo>
                    <a:pt x="221" y="519"/>
                    <a:pt x="593" y="957"/>
                    <a:pt x="1072" y="1256"/>
                  </a:cubicBezTo>
                  <a:cubicBezTo>
                    <a:pt x="1489" y="1517"/>
                    <a:pt x="1975" y="1859"/>
                    <a:pt x="2186" y="2149"/>
                  </a:cubicBezTo>
                  <a:lnTo>
                    <a:pt x="2281" y="2278"/>
                  </a:lnTo>
                  <a:cubicBezTo>
                    <a:pt x="2397" y="2426"/>
                    <a:pt x="2451" y="2615"/>
                    <a:pt x="2428" y="2801"/>
                  </a:cubicBezTo>
                  <a:cubicBezTo>
                    <a:pt x="2023" y="2465"/>
                    <a:pt x="2017" y="2411"/>
                    <a:pt x="1144" y="1714"/>
                  </a:cubicBezTo>
                  <a:lnTo>
                    <a:pt x="1144" y="1714"/>
                  </a:lnTo>
                  <a:cubicBezTo>
                    <a:pt x="1145" y="1714"/>
                    <a:pt x="1892" y="2661"/>
                    <a:pt x="2248" y="3071"/>
                  </a:cubicBezTo>
                  <a:lnTo>
                    <a:pt x="2255" y="3078"/>
                  </a:lnTo>
                  <a:cubicBezTo>
                    <a:pt x="2333" y="3168"/>
                    <a:pt x="2369" y="3285"/>
                    <a:pt x="2355" y="3400"/>
                  </a:cubicBezTo>
                  <a:cubicBezTo>
                    <a:pt x="2278" y="4019"/>
                    <a:pt x="2033" y="6007"/>
                    <a:pt x="2033" y="6007"/>
                  </a:cubicBezTo>
                  <a:lnTo>
                    <a:pt x="3809" y="6007"/>
                  </a:lnTo>
                  <a:lnTo>
                    <a:pt x="3487" y="3358"/>
                  </a:lnTo>
                  <a:cubicBezTo>
                    <a:pt x="3421" y="2810"/>
                    <a:pt x="3682" y="2273"/>
                    <a:pt x="4154" y="1987"/>
                  </a:cubicBezTo>
                  <a:lnTo>
                    <a:pt x="4201" y="1959"/>
                  </a:lnTo>
                  <a:cubicBezTo>
                    <a:pt x="4339" y="1876"/>
                    <a:pt x="4464" y="1771"/>
                    <a:pt x="4572" y="1650"/>
                  </a:cubicBezTo>
                  <a:lnTo>
                    <a:pt x="5219" y="920"/>
                  </a:lnTo>
                  <a:lnTo>
                    <a:pt x="4528" y="1472"/>
                  </a:lnTo>
                  <a:cubicBezTo>
                    <a:pt x="4409" y="1568"/>
                    <a:pt x="4274" y="1647"/>
                    <a:pt x="4131" y="1705"/>
                  </a:cubicBezTo>
                  <a:lnTo>
                    <a:pt x="3887" y="1804"/>
                  </a:lnTo>
                  <a:lnTo>
                    <a:pt x="3892" y="1797"/>
                  </a:lnTo>
                  <a:cubicBezTo>
                    <a:pt x="4180" y="1423"/>
                    <a:pt x="4415" y="1012"/>
                    <a:pt x="4588" y="574"/>
                  </a:cubicBezTo>
                  <a:lnTo>
                    <a:pt x="4780" y="89"/>
                  </a:lnTo>
                  <a:lnTo>
                    <a:pt x="3750" y="1421"/>
                  </a:lnTo>
                  <a:cubicBezTo>
                    <a:pt x="3750" y="1421"/>
                    <a:pt x="4107" y="711"/>
                    <a:pt x="3869" y="164"/>
                  </a:cubicBezTo>
                  <a:lnTo>
                    <a:pt x="3866" y="147"/>
                  </a:lnTo>
                  <a:cubicBezTo>
                    <a:pt x="3866" y="144"/>
                    <a:pt x="3865" y="140"/>
                    <a:pt x="3865" y="136"/>
                  </a:cubicBezTo>
                  <a:lnTo>
                    <a:pt x="3865" y="33"/>
                  </a:lnTo>
                  <a:lnTo>
                    <a:pt x="3842" y="352"/>
                  </a:lnTo>
                  <a:cubicBezTo>
                    <a:pt x="3821" y="639"/>
                    <a:pt x="3752" y="921"/>
                    <a:pt x="3632" y="1184"/>
                  </a:cubicBezTo>
                  <a:lnTo>
                    <a:pt x="3395" y="1712"/>
                  </a:lnTo>
                  <a:lnTo>
                    <a:pt x="3390" y="1719"/>
                  </a:lnTo>
                  <a:cubicBezTo>
                    <a:pt x="3273" y="1900"/>
                    <a:pt x="3083" y="1990"/>
                    <a:pt x="2894" y="1990"/>
                  </a:cubicBezTo>
                  <a:cubicBezTo>
                    <a:pt x="2702" y="1990"/>
                    <a:pt x="2508" y="1897"/>
                    <a:pt x="2394" y="1713"/>
                  </a:cubicBezTo>
                  <a:lnTo>
                    <a:pt x="1977" y="788"/>
                  </a:lnTo>
                  <a:lnTo>
                    <a:pt x="1923" y="34"/>
                  </a:lnTo>
                  <a:lnTo>
                    <a:pt x="1923" y="142"/>
                  </a:lnTo>
                  <a:lnTo>
                    <a:pt x="1816" y="788"/>
                  </a:lnTo>
                  <a:lnTo>
                    <a:pt x="2040" y="1421"/>
                  </a:lnTo>
                  <a:cubicBezTo>
                    <a:pt x="1963" y="1358"/>
                    <a:pt x="1894" y="1285"/>
                    <a:pt x="1835" y="1205"/>
                  </a:cubicBezTo>
                  <a:lnTo>
                    <a:pt x="1010" y="88"/>
                  </a:lnTo>
                  <a:lnTo>
                    <a:pt x="1622" y="1190"/>
                  </a:lnTo>
                  <a:cubicBezTo>
                    <a:pt x="1135" y="1018"/>
                    <a:pt x="696" y="733"/>
                    <a:pt x="340" y="3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3" name="Google Shape;7243;p230"/>
            <p:cNvSpPr/>
            <p:nvPr/>
          </p:nvSpPr>
          <p:spPr>
            <a:xfrm>
              <a:off x="2168550" y="5043950"/>
              <a:ext cx="55200" cy="55150"/>
            </a:xfrm>
            <a:custGeom>
              <a:avLst/>
              <a:gdLst/>
              <a:ahLst/>
              <a:cxnLst/>
              <a:rect l="l" t="t" r="r" b="b"/>
              <a:pathLst>
                <a:path w="2208" h="2206" extrusionOk="0">
                  <a:moveTo>
                    <a:pt x="1104" y="0"/>
                  </a:moveTo>
                  <a:cubicBezTo>
                    <a:pt x="495" y="0"/>
                    <a:pt x="1" y="493"/>
                    <a:pt x="1" y="1103"/>
                  </a:cubicBezTo>
                  <a:cubicBezTo>
                    <a:pt x="1" y="1712"/>
                    <a:pt x="495" y="2206"/>
                    <a:pt x="1104" y="2206"/>
                  </a:cubicBezTo>
                  <a:cubicBezTo>
                    <a:pt x="1713" y="2206"/>
                    <a:pt x="2207" y="1712"/>
                    <a:pt x="2207" y="1103"/>
                  </a:cubicBezTo>
                  <a:cubicBezTo>
                    <a:pt x="2207" y="493"/>
                    <a:pt x="1713" y="0"/>
                    <a:pt x="11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4" name="Google Shape;7244;p230"/>
            <p:cNvSpPr/>
            <p:nvPr/>
          </p:nvSpPr>
          <p:spPr>
            <a:xfrm>
              <a:off x="2188725" y="5068125"/>
              <a:ext cx="69975" cy="69975"/>
            </a:xfrm>
            <a:custGeom>
              <a:avLst/>
              <a:gdLst/>
              <a:ahLst/>
              <a:cxnLst/>
              <a:rect l="l" t="t" r="r" b="b"/>
              <a:pathLst>
                <a:path w="2799" h="2799" extrusionOk="0">
                  <a:moveTo>
                    <a:pt x="1399" y="1"/>
                  </a:moveTo>
                  <a:cubicBezTo>
                    <a:pt x="628" y="1"/>
                    <a:pt x="0" y="628"/>
                    <a:pt x="0" y="1400"/>
                  </a:cubicBezTo>
                  <a:cubicBezTo>
                    <a:pt x="0" y="2172"/>
                    <a:pt x="628" y="2798"/>
                    <a:pt x="1399" y="2798"/>
                  </a:cubicBezTo>
                  <a:cubicBezTo>
                    <a:pt x="2172" y="2798"/>
                    <a:pt x="2798" y="2172"/>
                    <a:pt x="2798" y="1400"/>
                  </a:cubicBezTo>
                  <a:cubicBezTo>
                    <a:pt x="2798" y="628"/>
                    <a:pt x="2172" y="1"/>
                    <a:pt x="139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5" name="Google Shape;7245;p230"/>
            <p:cNvSpPr/>
            <p:nvPr/>
          </p:nvSpPr>
          <p:spPr>
            <a:xfrm>
              <a:off x="2073100" y="5029125"/>
              <a:ext cx="75350" cy="75350"/>
            </a:xfrm>
            <a:custGeom>
              <a:avLst/>
              <a:gdLst/>
              <a:ahLst/>
              <a:cxnLst/>
              <a:rect l="l" t="t" r="r" b="b"/>
              <a:pathLst>
                <a:path w="3014" h="3014" extrusionOk="0">
                  <a:moveTo>
                    <a:pt x="1507" y="1"/>
                  </a:moveTo>
                  <a:cubicBezTo>
                    <a:pt x="675" y="1"/>
                    <a:pt x="0" y="675"/>
                    <a:pt x="0" y="1507"/>
                  </a:cubicBezTo>
                  <a:cubicBezTo>
                    <a:pt x="0" y="2340"/>
                    <a:pt x="675" y="3014"/>
                    <a:pt x="1507" y="3014"/>
                  </a:cubicBezTo>
                  <a:cubicBezTo>
                    <a:pt x="2339" y="3014"/>
                    <a:pt x="3013" y="2340"/>
                    <a:pt x="3013" y="1507"/>
                  </a:cubicBezTo>
                  <a:cubicBezTo>
                    <a:pt x="3013" y="675"/>
                    <a:pt x="2339" y="1"/>
                    <a:pt x="150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6" name="Google Shape;7246;p230"/>
            <p:cNvSpPr/>
            <p:nvPr/>
          </p:nvSpPr>
          <p:spPr>
            <a:xfrm>
              <a:off x="2097450" y="5123000"/>
              <a:ext cx="24000" cy="24000"/>
            </a:xfrm>
            <a:custGeom>
              <a:avLst/>
              <a:gdLst/>
              <a:ahLst/>
              <a:cxnLst/>
              <a:rect l="l" t="t" r="r" b="b"/>
              <a:pathLst>
                <a:path w="960" h="960" extrusionOk="0">
                  <a:moveTo>
                    <a:pt x="479" y="1"/>
                  </a:moveTo>
                  <a:cubicBezTo>
                    <a:pt x="215" y="1"/>
                    <a:pt x="1" y="215"/>
                    <a:pt x="1" y="479"/>
                  </a:cubicBezTo>
                  <a:cubicBezTo>
                    <a:pt x="1" y="744"/>
                    <a:pt x="215" y="959"/>
                    <a:pt x="479" y="959"/>
                  </a:cubicBezTo>
                  <a:cubicBezTo>
                    <a:pt x="745" y="959"/>
                    <a:pt x="959" y="744"/>
                    <a:pt x="959" y="479"/>
                  </a:cubicBezTo>
                  <a:cubicBezTo>
                    <a:pt x="959" y="215"/>
                    <a:pt x="745" y="1"/>
                    <a:pt x="47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247" name="Google Shape;7247;p230"/>
          <p:cNvGrpSpPr/>
          <p:nvPr/>
        </p:nvGrpSpPr>
        <p:grpSpPr>
          <a:xfrm flipH="1">
            <a:off x="-418654" y="4326418"/>
            <a:ext cx="4522685" cy="1094561"/>
            <a:chOff x="4679925" y="1420525"/>
            <a:chExt cx="1701025" cy="411675"/>
          </a:xfrm>
        </p:grpSpPr>
        <p:sp>
          <p:nvSpPr>
            <p:cNvPr id="7248" name="Google Shape;7248;p230"/>
            <p:cNvSpPr/>
            <p:nvPr/>
          </p:nvSpPr>
          <p:spPr>
            <a:xfrm>
              <a:off x="5747450" y="1433950"/>
              <a:ext cx="144025" cy="44025"/>
            </a:xfrm>
            <a:custGeom>
              <a:avLst/>
              <a:gdLst/>
              <a:ahLst/>
              <a:cxnLst/>
              <a:rect l="l" t="t" r="r" b="b"/>
              <a:pathLst>
                <a:path w="5761" h="1761" extrusionOk="0">
                  <a:moveTo>
                    <a:pt x="1034" y="0"/>
                  </a:moveTo>
                  <a:cubicBezTo>
                    <a:pt x="909" y="0"/>
                    <a:pt x="781" y="15"/>
                    <a:pt x="673" y="74"/>
                  </a:cubicBezTo>
                  <a:cubicBezTo>
                    <a:pt x="565" y="135"/>
                    <a:pt x="486" y="232"/>
                    <a:pt x="409" y="327"/>
                  </a:cubicBezTo>
                  <a:cubicBezTo>
                    <a:pt x="342" y="412"/>
                    <a:pt x="272" y="497"/>
                    <a:pt x="204" y="581"/>
                  </a:cubicBezTo>
                  <a:lnTo>
                    <a:pt x="0" y="1760"/>
                  </a:lnTo>
                  <a:lnTo>
                    <a:pt x="0" y="1760"/>
                  </a:lnTo>
                  <a:lnTo>
                    <a:pt x="5761" y="1647"/>
                  </a:lnTo>
                  <a:cubicBezTo>
                    <a:pt x="5643" y="1379"/>
                    <a:pt x="5431" y="1076"/>
                    <a:pt x="5279" y="826"/>
                  </a:cubicBezTo>
                  <a:cubicBezTo>
                    <a:pt x="5112" y="548"/>
                    <a:pt x="4902" y="264"/>
                    <a:pt x="4592" y="166"/>
                  </a:cubicBezTo>
                  <a:cubicBezTo>
                    <a:pt x="4498" y="136"/>
                    <a:pt x="4399" y="124"/>
                    <a:pt x="4300" y="124"/>
                  </a:cubicBezTo>
                  <a:cubicBezTo>
                    <a:pt x="4280" y="124"/>
                    <a:pt x="4261" y="125"/>
                    <a:pt x="4241" y="126"/>
                  </a:cubicBezTo>
                  <a:cubicBezTo>
                    <a:pt x="3740" y="148"/>
                    <a:pt x="3320" y="420"/>
                    <a:pt x="3068" y="852"/>
                  </a:cubicBezTo>
                  <a:cubicBezTo>
                    <a:pt x="2935" y="704"/>
                    <a:pt x="2765" y="585"/>
                    <a:pt x="2571" y="543"/>
                  </a:cubicBezTo>
                  <a:cubicBezTo>
                    <a:pt x="2513" y="530"/>
                    <a:pt x="2454" y="523"/>
                    <a:pt x="2394" y="523"/>
                  </a:cubicBezTo>
                  <a:cubicBezTo>
                    <a:pt x="2254" y="523"/>
                    <a:pt x="2115" y="563"/>
                    <a:pt x="2013" y="659"/>
                  </a:cubicBezTo>
                  <a:cubicBezTo>
                    <a:pt x="1859" y="412"/>
                    <a:pt x="1686" y="149"/>
                    <a:pt x="1414" y="52"/>
                  </a:cubicBezTo>
                  <a:cubicBezTo>
                    <a:pt x="1313" y="16"/>
                    <a:pt x="1208" y="6"/>
                    <a:pt x="1101" y="2"/>
                  </a:cubicBezTo>
                  <a:cubicBezTo>
                    <a:pt x="1079" y="1"/>
                    <a:pt x="1057" y="0"/>
                    <a:pt x="1034"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49" name="Google Shape;7249;p230"/>
            <p:cNvSpPr/>
            <p:nvPr/>
          </p:nvSpPr>
          <p:spPr>
            <a:xfrm>
              <a:off x="5578975" y="1438975"/>
              <a:ext cx="206950" cy="73825"/>
            </a:xfrm>
            <a:custGeom>
              <a:avLst/>
              <a:gdLst/>
              <a:ahLst/>
              <a:cxnLst/>
              <a:rect l="l" t="t" r="r" b="b"/>
              <a:pathLst>
                <a:path w="8278" h="2953" extrusionOk="0">
                  <a:moveTo>
                    <a:pt x="5813" y="1"/>
                  </a:moveTo>
                  <a:cubicBezTo>
                    <a:pt x="5499" y="1"/>
                    <a:pt x="5180" y="161"/>
                    <a:pt x="4977" y="408"/>
                  </a:cubicBezTo>
                  <a:cubicBezTo>
                    <a:pt x="4831" y="585"/>
                    <a:pt x="4750" y="819"/>
                    <a:pt x="4595" y="988"/>
                  </a:cubicBezTo>
                  <a:cubicBezTo>
                    <a:pt x="4516" y="916"/>
                    <a:pt x="4413" y="861"/>
                    <a:pt x="4308" y="861"/>
                  </a:cubicBezTo>
                  <a:cubicBezTo>
                    <a:pt x="4289" y="861"/>
                    <a:pt x="4269" y="862"/>
                    <a:pt x="4250" y="866"/>
                  </a:cubicBezTo>
                  <a:cubicBezTo>
                    <a:pt x="4126" y="892"/>
                    <a:pt x="4026" y="1026"/>
                    <a:pt x="4078" y="1142"/>
                  </a:cubicBezTo>
                  <a:cubicBezTo>
                    <a:pt x="4026" y="1130"/>
                    <a:pt x="3972" y="1124"/>
                    <a:pt x="3918" y="1124"/>
                  </a:cubicBezTo>
                  <a:cubicBezTo>
                    <a:pt x="3788" y="1124"/>
                    <a:pt x="3657" y="1160"/>
                    <a:pt x="3552" y="1236"/>
                  </a:cubicBezTo>
                  <a:cubicBezTo>
                    <a:pt x="3403" y="1344"/>
                    <a:pt x="3322" y="1533"/>
                    <a:pt x="3357" y="1713"/>
                  </a:cubicBezTo>
                  <a:cubicBezTo>
                    <a:pt x="3117" y="1421"/>
                    <a:pt x="2836" y="1164"/>
                    <a:pt x="2523" y="952"/>
                  </a:cubicBezTo>
                  <a:cubicBezTo>
                    <a:pt x="2376" y="851"/>
                    <a:pt x="2206" y="757"/>
                    <a:pt x="2031" y="757"/>
                  </a:cubicBezTo>
                  <a:cubicBezTo>
                    <a:pt x="2004" y="757"/>
                    <a:pt x="1976" y="759"/>
                    <a:pt x="1948" y="764"/>
                  </a:cubicBezTo>
                  <a:cubicBezTo>
                    <a:pt x="1766" y="798"/>
                    <a:pt x="1624" y="938"/>
                    <a:pt x="1519" y="1091"/>
                  </a:cubicBezTo>
                  <a:cubicBezTo>
                    <a:pt x="1349" y="1337"/>
                    <a:pt x="1255" y="1614"/>
                    <a:pt x="1234" y="1912"/>
                  </a:cubicBezTo>
                  <a:cubicBezTo>
                    <a:pt x="1151" y="1826"/>
                    <a:pt x="1070" y="1742"/>
                    <a:pt x="988" y="1657"/>
                  </a:cubicBezTo>
                  <a:cubicBezTo>
                    <a:pt x="884" y="1550"/>
                    <a:pt x="760" y="1435"/>
                    <a:pt x="614" y="1435"/>
                  </a:cubicBezTo>
                  <a:cubicBezTo>
                    <a:pt x="604" y="1435"/>
                    <a:pt x="594" y="1435"/>
                    <a:pt x="584" y="1436"/>
                  </a:cubicBezTo>
                  <a:cubicBezTo>
                    <a:pt x="437" y="1454"/>
                    <a:pt x="334" y="1587"/>
                    <a:pt x="263" y="1715"/>
                  </a:cubicBezTo>
                  <a:cubicBezTo>
                    <a:pt x="62" y="2079"/>
                    <a:pt x="1" y="2540"/>
                    <a:pt x="51" y="2952"/>
                  </a:cubicBezTo>
                  <a:lnTo>
                    <a:pt x="8278" y="1590"/>
                  </a:lnTo>
                  <a:cubicBezTo>
                    <a:pt x="8246" y="1433"/>
                    <a:pt x="8138" y="1235"/>
                    <a:pt x="8047" y="1102"/>
                  </a:cubicBezTo>
                  <a:cubicBezTo>
                    <a:pt x="7923" y="919"/>
                    <a:pt x="7706" y="803"/>
                    <a:pt x="7485" y="803"/>
                  </a:cubicBezTo>
                  <a:cubicBezTo>
                    <a:pt x="7483" y="803"/>
                    <a:pt x="7481" y="803"/>
                    <a:pt x="7479" y="803"/>
                  </a:cubicBezTo>
                  <a:cubicBezTo>
                    <a:pt x="7257" y="804"/>
                    <a:pt x="7022" y="922"/>
                    <a:pt x="6909" y="1113"/>
                  </a:cubicBezTo>
                  <a:cubicBezTo>
                    <a:pt x="6750" y="698"/>
                    <a:pt x="6553" y="242"/>
                    <a:pt x="6144" y="67"/>
                  </a:cubicBezTo>
                  <a:cubicBezTo>
                    <a:pt x="6038" y="22"/>
                    <a:pt x="5926" y="1"/>
                    <a:pt x="5813" y="1"/>
                  </a:cubicBezTo>
                  <a:close/>
                </a:path>
              </a:pathLst>
            </a:custGeom>
            <a:solidFill>
              <a:srgbClr val="74A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0" name="Google Shape;7250;p230"/>
            <p:cNvSpPr/>
            <p:nvPr/>
          </p:nvSpPr>
          <p:spPr>
            <a:xfrm>
              <a:off x="5911325" y="1420525"/>
              <a:ext cx="258075" cy="36950"/>
            </a:xfrm>
            <a:custGeom>
              <a:avLst/>
              <a:gdLst/>
              <a:ahLst/>
              <a:cxnLst/>
              <a:rect l="l" t="t" r="r" b="b"/>
              <a:pathLst>
                <a:path w="10323" h="1478" extrusionOk="0">
                  <a:moveTo>
                    <a:pt x="3837" y="0"/>
                  </a:moveTo>
                  <a:cubicBezTo>
                    <a:pt x="3623" y="0"/>
                    <a:pt x="3408" y="30"/>
                    <a:pt x="3211" y="109"/>
                  </a:cubicBezTo>
                  <a:cubicBezTo>
                    <a:pt x="2988" y="199"/>
                    <a:pt x="2754" y="380"/>
                    <a:pt x="2637" y="590"/>
                  </a:cubicBezTo>
                  <a:cubicBezTo>
                    <a:pt x="2471" y="484"/>
                    <a:pt x="2283" y="406"/>
                    <a:pt x="2088" y="406"/>
                  </a:cubicBezTo>
                  <a:cubicBezTo>
                    <a:pt x="2086" y="406"/>
                    <a:pt x="2085" y="406"/>
                    <a:pt x="2084" y="406"/>
                  </a:cubicBezTo>
                  <a:cubicBezTo>
                    <a:pt x="1888" y="406"/>
                    <a:pt x="1685" y="503"/>
                    <a:pt x="1582" y="671"/>
                  </a:cubicBezTo>
                  <a:cubicBezTo>
                    <a:pt x="1461" y="576"/>
                    <a:pt x="1338" y="479"/>
                    <a:pt x="1192" y="434"/>
                  </a:cubicBezTo>
                  <a:cubicBezTo>
                    <a:pt x="1127" y="413"/>
                    <a:pt x="1060" y="404"/>
                    <a:pt x="993" y="404"/>
                  </a:cubicBezTo>
                  <a:cubicBezTo>
                    <a:pt x="770" y="404"/>
                    <a:pt x="545" y="511"/>
                    <a:pt x="389" y="675"/>
                  </a:cubicBezTo>
                  <a:cubicBezTo>
                    <a:pt x="184" y="887"/>
                    <a:pt x="49" y="1187"/>
                    <a:pt x="0" y="1477"/>
                  </a:cubicBezTo>
                  <a:lnTo>
                    <a:pt x="10322" y="1477"/>
                  </a:lnTo>
                  <a:cubicBezTo>
                    <a:pt x="10164" y="1219"/>
                    <a:pt x="10054" y="913"/>
                    <a:pt x="9822" y="716"/>
                  </a:cubicBezTo>
                  <a:cubicBezTo>
                    <a:pt x="9631" y="552"/>
                    <a:pt x="9384" y="438"/>
                    <a:pt x="9135" y="438"/>
                  </a:cubicBezTo>
                  <a:cubicBezTo>
                    <a:pt x="9084" y="438"/>
                    <a:pt x="9033" y="442"/>
                    <a:pt x="8982" y="453"/>
                  </a:cubicBezTo>
                  <a:cubicBezTo>
                    <a:pt x="8887" y="472"/>
                    <a:pt x="8796" y="509"/>
                    <a:pt x="8700" y="509"/>
                  </a:cubicBezTo>
                  <a:cubicBezTo>
                    <a:pt x="8698" y="509"/>
                    <a:pt x="8695" y="509"/>
                    <a:pt x="8693" y="509"/>
                  </a:cubicBezTo>
                  <a:cubicBezTo>
                    <a:pt x="8593" y="507"/>
                    <a:pt x="8501" y="466"/>
                    <a:pt x="8408" y="434"/>
                  </a:cubicBezTo>
                  <a:cubicBezTo>
                    <a:pt x="8237" y="375"/>
                    <a:pt x="8057" y="346"/>
                    <a:pt x="7877" y="346"/>
                  </a:cubicBezTo>
                  <a:cubicBezTo>
                    <a:pt x="7399" y="346"/>
                    <a:pt x="6919" y="547"/>
                    <a:pt x="6602" y="907"/>
                  </a:cubicBezTo>
                  <a:lnTo>
                    <a:pt x="6544" y="907"/>
                  </a:lnTo>
                  <a:cubicBezTo>
                    <a:pt x="6445" y="834"/>
                    <a:pt x="6321" y="815"/>
                    <a:pt x="6198" y="815"/>
                  </a:cubicBezTo>
                  <a:cubicBezTo>
                    <a:pt x="6167" y="815"/>
                    <a:pt x="6136" y="817"/>
                    <a:pt x="6106" y="818"/>
                  </a:cubicBezTo>
                  <a:cubicBezTo>
                    <a:pt x="6011" y="824"/>
                    <a:pt x="5916" y="834"/>
                    <a:pt x="5828" y="872"/>
                  </a:cubicBezTo>
                  <a:cubicBezTo>
                    <a:pt x="5741" y="911"/>
                    <a:pt x="5655" y="970"/>
                    <a:pt x="5623" y="1060"/>
                  </a:cubicBezTo>
                  <a:cubicBezTo>
                    <a:pt x="5481" y="736"/>
                    <a:pt x="5229" y="467"/>
                    <a:pt x="4925" y="288"/>
                  </a:cubicBezTo>
                  <a:cubicBezTo>
                    <a:pt x="4621" y="108"/>
                    <a:pt x="4271" y="16"/>
                    <a:pt x="3918" y="2"/>
                  </a:cubicBezTo>
                  <a:cubicBezTo>
                    <a:pt x="3891" y="1"/>
                    <a:pt x="3864" y="0"/>
                    <a:pt x="383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1" name="Google Shape;7251;p230"/>
            <p:cNvSpPr/>
            <p:nvPr/>
          </p:nvSpPr>
          <p:spPr>
            <a:xfrm>
              <a:off x="4679925" y="1447975"/>
              <a:ext cx="1701025" cy="384225"/>
            </a:xfrm>
            <a:custGeom>
              <a:avLst/>
              <a:gdLst/>
              <a:ahLst/>
              <a:cxnLst/>
              <a:rect l="l" t="t" r="r" b="b"/>
              <a:pathLst>
                <a:path w="68041" h="15369" extrusionOk="0">
                  <a:moveTo>
                    <a:pt x="52653" y="0"/>
                  </a:moveTo>
                  <a:cubicBezTo>
                    <a:pt x="37410" y="0"/>
                    <a:pt x="21711" y="5560"/>
                    <a:pt x="5330" y="12488"/>
                  </a:cubicBezTo>
                  <a:cubicBezTo>
                    <a:pt x="4166" y="12982"/>
                    <a:pt x="99" y="15312"/>
                    <a:pt x="2" y="15368"/>
                  </a:cubicBezTo>
                  <a:lnTo>
                    <a:pt x="68041" y="15368"/>
                  </a:lnTo>
                  <a:lnTo>
                    <a:pt x="68041" y="2090"/>
                  </a:lnTo>
                  <a:cubicBezTo>
                    <a:pt x="62958" y="642"/>
                    <a:pt x="57832" y="0"/>
                    <a:pt x="52653" y="0"/>
                  </a:cubicBezTo>
                  <a:close/>
                  <a:moveTo>
                    <a:pt x="0" y="15368"/>
                  </a:moveTo>
                  <a:lnTo>
                    <a:pt x="0" y="15369"/>
                  </a:lnTo>
                  <a:cubicBezTo>
                    <a:pt x="0" y="15369"/>
                    <a:pt x="1" y="15368"/>
                    <a:pt x="2" y="15368"/>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2" name="Google Shape;7252;p230"/>
            <p:cNvSpPr/>
            <p:nvPr/>
          </p:nvSpPr>
          <p:spPr>
            <a:xfrm>
              <a:off x="5125825" y="1728225"/>
              <a:ext cx="1255125" cy="103975"/>
            </a:xfrm>
            <a:custGeom>
              <a:avLst/>
              <a:gdLst/>
              <a:ahLst/>
              <a:cxnLst/>
              <a:rect l="l" t="t" r="r" b="b"/>
              <a:pathLst>
                <a:path w="50205" h="4159" extrusionOk="0">
                  <a:moveTo>
                    <a:pt x="50205" y="1"/>
                  </a:moveTo>
                  <a:cubicBezTo>
                    <a:pt x="26450" y="292"/>
                    <a:pt x="0" y="4159"/>
                    <a:pt x="0" y="4159"/>
                  </a:cubicBezTo>
                  <a:lnTo>
                    <a:pt x="50205" y="4159"/>
                  </a:lnTo>
                  <a:lnTo>
                    <a:pt x="50205"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3" name="Google Shape;7253;p230"/>
            <p:cNvSpPr/>
            <p:nvPr/>
          </p:nvSpPr>
          <p:spPr>
            <a:xfrm>
              <a:off x="5184500" y="1505250"/>
              <a:ext cx="279350" cy="121175"/>
            </a:xfrm>
            <a:custGeom>
              <a:avLst/>
              <a:gdLst/>
              <a:ahLst/>
              <a:cxnLst/>
              <a:rect l="l" t="t" r="r" b="b"/>
              <a:pathLst>
                <a:path w="11174" h="4847" extrusionOk="0">
                  <a:moveTo>
                    <a:pt x="7663" y="0"/>
                  </a:moveTo>
                  <a:cubicBezTo>
                    <a:pt x="7605" y="0"/>
                    <a:pt x="7546" y="8"/>
                    <a:pt x="7489" y="23"/>
                  </a:cubicBezTo>
                  <a:cubicBezTo>
                    <a:pt x="7211" y="99"/>
                    <a:pt x="7024" y="353"/>
                    <a:pt x="6880" y="602"/>
                  </a:cubicBezTo>
                  <a:cubicBezTo>
                    <a:pt x="6617" y="1055"/>
                    <a:pt x="6418" y="1547"/>
                    <a:pt x="6291" y="2057"/>
                  </a:cubicBezTo>
                  <a:cubicBezTo>
                    <a:pt x="6227" y="1809"/>
                    <a:pt x="6013" y="1622"/>
                    <a:pt x="5762" y="1576"/>
                  </a:cubicBezTo>
                  <a:cubicBezTo>
                    <a:pt x="5716" y="1567"/>
                    <a:pt x="5669" y="1563"/>
                    <a:pt x="5622" y="1563"/>
                  </a:cubicBezTo>
                  <a:cubicBezTo>
                    <a:pt x="5416" y="1563"/>
                    <a:pt x="5211" y="1643"/>
                    <a:pt x="5048" y="1772"/>
                  </a:cubicBezTo>
                  <a:cubicBezTo>
                    <a:pt x="5043" y="1622"/>
                    <a:pt x="4892" y="1521"/>
                    <a:pt x="4741" y="1521"/>
                  </a:cubicBezTo>
                  <a:cubicBezTo>
                    <a:pt x="4716" y="1521"/>
                    <a:pt x="4690" y="1524"/>
                    <a:pt x="4665" y="1530"/>
                  </a:cubicBezTo>
                  <a:cubicBezTo>
                    <a:pt x="4495" y="1571"/>
                    <a:pt x="4372" y="1725"/>
                    <a:pt x="4307" y="1887"/>
                  </a:cubicBezTo>
                  <a:cubicBezTo>
                    <a:pt x="4013" y="1768"/>
                    <a:pt x="3770" y="1524"/>
                    <a:pt x="3482" y="1388"/>
                  </a:cubicBezTo>
                  <a:cubicBezTo>
                    <a:pt x="3276" y="1293"/>
                    <a:pt x="3045" y="1243"/>
                    <a:pt x="2816" y="1243"/>
                  </a:cubicBezTo>
                  <a:cubicBezTo>
                    <a:pt x="2438" y="1243"/>
                    <a:pt x="2064" y="1378"/>
                    <a:pt x="1816" y="1662"/>
                  </a:cubicBezTo>
                  <a:cubicBezTo>
                    <a:pt x="1411" y="2126"/>
                    <a:pt x="1435" y="2815"/>
                    <a:pt x="1483" y="3431"/>
                  </a:cubicBezTo>
                  <a:cubicBezTo>
                    <a:pt x="1343" y="3336"/>
                    <a:pt x="1171" y="3291"/>
                    <a:pt x="998" y="3291"/>
                  </a:cubicBezTo>
                  <a:cubicBezTo>
                    <a:pt x="854" y="3291"/>
                    <a:pt x="709" y="3322"/>
                    <a:pt x="582" y="3382"/>
                  </a:cubicBezTo>
                  <a:cubicBezTo>
                    <a:pt x="304" y="3513"/>
                    <a:pt x="99" y="3792"/>
                    <a:pt x="53" y="4097"/>
                  </a:cubicBezTo>
                  <a:cubicBezTo>
                    <a:pt x="17" y="4317"/>
                    <a:pt x="0" y="4630"/>
                    <a:pt x="54" y="4846"/>
                  </a:cubicBezTo>
                  <a:lnTo>
                    <a:pt x="11173" y="1629"/>
                  </a:lnTo>
                  <a:cubicBezTo>
                    <a:pt x="10989" y="1084"/>
                    <a:pt x="10636" y="543"/>
                    <a:pt x="10168" y="208"/>
                  </a:cubicBezTo>
                  <a:cubicBezTo>
                    <a:pt x="10038" y="115"/>
                    <a:pt x="9882" y="30"/>
                    <a:pt x="9727" y="30"/>
                  </a:cubicBezTo>
                  <a:cubicBezTo>
                    <a:pt x="9684" y="30"/>
                    <a:pt x="9642" y="37"/>
                    <a:pt x="9600" y="51"/>
                  </a:cubicBezTo>
                  <a:cubicBezTo>
                    <a:pt x="9391" y="123"/>
                    <a:pt x="9297" y="360"/>
                    <a:pt x="9226" y="569"/>
                  </a:cubicBezTo>
                  <a:cubicBezTo>
                    <a:pt x="9175" y="724"/>
                    <a:pt x="9123" y="879"/>
                    <a:pt x="9071" y="1034"/>
                  </a:cubicBezTo>
                  <a:cubicBezTo>
                    <a:pt x="8865" y="673"/>
                    <a:pt x="8583" y="383"/>
                    <a:pt x="8222" y="176"/>
                  </a:cubicBezTo>
                  <a:cubicBezTo>
                    <a:pt x="8052" y="78"/>
                    <a:pt x="7857" y="0"/>
                    <a:pt x="766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4" name="Google Shape;7254;p230"/>
            <p:cNvSpPr/>
            <p:nvPr/>
          </p:nvSpPr>
          <p:spPr>
            <a:xfrm>
              <a:off x="5075300" y="1687400"/>
              <a:ext cx="3350" cy="19200"/>
            </a:xfrm>
            <a:custGeom>
              <a:avLst/>
              <a:gdLst/>
              <a:ahLst/>
              <a:cxnLst/>
              <a:rect l="l" t="t" r="r" b="b"/>
              <a:pathLst>
                <a:path w="134" h="768" extrusionOk="0">
                  <a:moveTo>
                    <a:pt x="114" y="0"/>
                  </a:moveTo>
                  <a:cubicBezTo>
                    <a:pt x="109" y="0"/>
                    <a:pt x="105" y="2"/>
                    <a:pt x="101" y="5"/>
                  </a:cubicBezTo>
                  <a:cubicBezTo>
                    <a:pt x="65" y="40"/>
                    <a:pt x="46" y="100"/>
                    <a:pt x="31" y="146"/>
                  </a:cubicBezTo>
                  <a:cubicBezTo>
                    <a:pt x="14" y="204"/>
                    <a:pt x="10" y="270"/>
                    <a:pt x="8" y="331"/>
                  </a:cubicBezTo>
                  <a:cubicBezTo>
                    <a:pt x="0" y="461"/>
                    <a:pt x="11" y="590"/>
                    <a:pt x="13" y="720"/>
                  </a:cubicBezTo>
                  <a:cubicBezTo>
                    <a:pt x="14" y="751"/>
                    <a:pt x="39" y="767"/>
                    <a:pt x="65" y="767"/>
                  </a:cubicBezTo>
                  <a:cubicBezTo>
                    <a:pt x="91" y="767"/>
                    <a:pt x="116" y="751"/>
                    <a:pt x="116" y="718"/>
                  </a:cubicBezTo>
                  <a:cubicBezTo>
                    <a:pt x="117" y="595"/>
                    <a:pt x="113" y="471"/>
                    <a:pt x="115" y="348"/>
                  </a:cubicBezTo>
                  <a:cubicBezTo>
                    <a:pt x="115" y="289"/>
                    <a:pt x="118" y="231"/>
                    <a:pt x="121" y="173"/>
                  </a:cubicBezTo>
                  <a:cubicBezTo>
                    <a:pt x="123" y="122"/>
                    <a:pt x="134" y="69"/>
                    <a:pt x="133" y="19"/>
                  </a:cubicBezTo>
                  <a:cubicBezTo>
                    <a:pt x="133" y="8"/>
                    <a:pt x="123" y="0"/>
                    <a:pt x="1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5" name="Google Shape;7255;p230"/>
            <p:cNvSpPr/>
            <p:nvPr/>
          </p:nvSpPr>
          <p:spPr>
            <a:xfrm>
              <a:off x="5084350" y="1683400"/>
              <a:ext cx="10975" cy="19375"/>
            </a:xfrm>
            <a:custGeom>
              <a:avLst/>
              <a:gdLst/>
              <a:ahLst/>
              <a:cxnLst/>
              <a:rect l="l" t="t" r="r" b="b"/>
              <a:pathLst>
                <a:path w="439" h="775" extrusionOk="0">
                  <a:moveTo>
                    <a:pt x="402" y="0"/>
                  </a:moveTo>
                  <a:cubicBezTo>
                    <a:pt x="395" y="0"/>
                    <a:pt x="388" y="3"/>
                    <a:pt x="382" y="9"/>
                  </a:cubicBezTo>
                  <a:cubicBezTo>
                    <a:pt x="278" y="92"/>
                    <a:pt x="209" y="217"/>
                    <a:pt x="149" y="335"/>
                  </a:cubicBezTo>
                  <a:cubicBezTo>
                    <a:pt x="87" y="457"/>
                    <a:pt x="37" y="585"/>
                    <a:pt x="7" y="717"/>
                  </a:cubicBezTo>
                  <a:cubicBezTo>
                    <a:pt x="0" y="752"/>
                    <a:pt x="30" y="775"/>
                    <a:pt x="57" y="775"/>
                  </a:cubicBezTo>
                  <a:cubicBezTo>
                    <a:pt x="76" y="775"/>
                    <a:pt x="93" y="765"/>
                    <a:pt x="99" y="741"/>
                  </a:cubicBezTo>
                  <a:cubicBezTo>
                    <a:pt x="128" y="614"/>
                    <a:pt x="174" y="492"/>
                    <a:pt x="235" y="378"/>
                  </a:cubicBezTo>
                  <a:cubicBezTo>
                    <a:pt x="293" y="263"/>
                    <a:pt x="374" y="160"/>
                    <a:pt x="428" y="45"/>
                  </a:cubicBezTo>
                  <a:cubicBezTo>
                    <a:pt x="438" y="22"/>
                    <a:pt x="422" y="0"/>
                    <a:pt x="4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6" name="Google Shape;7256;p230"/>
            <p:cNvSpPr/>
            <p:nvPr/>
          </p:nvSpPr>
          <p:spPr>
            <a:xfrm>
              <a:off x="5598225" y="1559200"/>
              <a:ext cx="7675" cy="31525"/>
            </a:xfrm>
            <a:custGeom>
              <a:avLst/>
              <a:gdLst/>
              <a:ahLst/>
              <a:cxnLst/>
              <a:rect l="l" t="t" r="r" b="b"/>
              <a:pathLst>
                <a:path w="307" h="1261" extrusionOk="0">
                  <a:moveTo>
                    <a:pt x="62" y="1"/>
                  </a:moveTo>
                  <a:cubicBezTo>
                    <a:pt x="37" y="1"/>
                    <a:pt x="14" y="14"/>
                    <a:pt x="5" y="49"/>
                  </a:cubicBezTo>
                  <a:cubicBezTo>
                    <a:pt x="0" y="67"/>
                    <a:pt x="14" y="80"/>
                    <a:pt x="29" y="80"/>
                  </a:cubicBezTo>
                  <a:cubicBezTo>
                    <a:pt x="30" y="80"/>
                    <a:pt x="32" y="80"/>
                    <a:pt x="33" y="80"/>
                  </a:cubicBezTo>
                  <a:lnTo>
                    <a:pt x="33" y="80"/>
                  </a:lnTo>
                  <a:cubicBezTo>
                    <a:pt x="41" y="128"/>
                    <a:pt x="71" y="184"/>
                    <a:pt x="83" y="223"/>
                  </a:cubicBezTo>
                  <a:cubicBezTo>
                    <a:pt x="105" y="301"/>
                    <a:pt x="124" y="380"/>
                    <a:pt x="139" y="459"/>
                  </a:cubicBezTo>
                  <a:cubicBezTo>
                    <a:pt x="189" y="701"/>
                    <a:pt x="181" y="950"/>
                    <a:pt x="125" y="1191"/>
                  </a:cubicBezTo>
                  <a:cubicBezTo>
                    <a:pt x="114" y="1232"/>
                    <a:pt x="149" y="1260"/>
                    <a:pt x="183" y="1260"/>
                  </a:cubicBezTo>
                  <a:cubicBezTo>
                    <a:pt x="205" y="1260"/>
                    <a:pt x="226" y="1248"/>
                    <a:pt x="233" y="1221"/>
                  </a:cubicBezTo>
                  <a:cubicBezTo>
                    <a:pt x="307" y="921"/>
                    <a:pt x="303" y="623"/>
                    <a:pt x="236" y="325"/>
                  </a:cubicBezTo>
                  <a:cubicBezTo>
                    <a:pt x="216" y="234"/>
                    <a:pt x="197"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7" name="Google Shape;7257;p230"/>
            <p:cNvSpPr/>
            <p:nvPr/>
          </p:nvSpPr>
          <p:spPr>
            <a:xfrm>
              <a:off x="5621125" y="1569850"/>
              <a:ext cx="3100" cy="18425"/>
            </a:xfrm>
            <a:custGeom>
              <a:avLst/>
              <a:gdLst/>
              <a:ahLst/>
              <a:cxnLst/>
              <a:rect l="l" t="t" r="r" b="b"/>
              <a:pathLst>
                <a:path w="124" h="737" extrusionOk="0">
                  <a:moveTo>
                    <a:pt x="62" y="1"/>
                  </a:moveTo>
                  <a:cubicBezTo>
                    <a:pt x="53" y="1"/>
                    <a:pt x="44" y="5"/>
                    <a:pt x="37" y="14"/>
                  </a:cubicBezTo>
                  <a:cubicBezTo>
                    <a:pt x="3" y="59"/>
                    <a:pt x="7" y="115"/>
                    <a:pt x="5" y="169"/>
                  </a:cubicBezTo>
                  <a:cubicBezTo>
                    <a:pt x="1" y="227"/>
                    <a:pt x="1" y="283"/>
                    <a:pt x="1" y="341"/>
                  </a:cubicBezTo>
                  <a:cubicBezTo>
                    <a:pt x="1" y="453"/>
                    <a:pt x="2" y="566"/>
                    <a:pt x="2" y="679"/>
                  </a:cubicBezTo>
                  <a:cubicBezTo>
                    <a:pt x="2" y="717"/>
                    <a:pt x="32" y="736"/>
                    <a:pt x="62" y="736"/>
                  </a:cubicBezTo>
                  <a:cubicBezTo>
                    <a:pt x="92" y="736"/>
                    <a:pt x="122" y="717"/>
                    <a:pt x="122" y="679"/>
                  </a:cubicBezTo>
                  <a:cubicBezTo>
                    <a:pt x="122" y="566"/>
                    <a:pt x="123" y="453"/>
                    <a:pt x="123" y="341"/>
                  </a:cubicBezTo>
                  <a:cubicBezTo>
                    <a:pt x="123" y="285"/>
                    <a:pt x="124" y="231"/>
                    <a:pt x="120" y="176"/>
                  </a:cubicBezTo>
                  <a:cubicBezTo>
                    <a:pt x="117" y="120"/>
                    <a:pt x="122" y="62"/>
                    <a:pt x="87" y="14"/>
                  </a:cubicBezTo>
                  <a:cubicBezTo>
                    <a:pt x="80" y="5"/>
                    <a:pt x="71"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8" name="Google Shape;7258;p230"/>
            <p:cNvSpPr/>
            <p:nvPr/>
          </p:nvSpPr>
          <p:spPr>
            <a:xfrm>
              <a:off x="5626950" y="1568525"/>
              <a:ext cx="9175" cy="20000"/>
            </a:xfrm>
            <a:custGeom>
              <a:avLst/>
              <a:gdLst/>
              <a:ahLst/>
              <a:cxnLst/>
              <a:rect l="l" t="t" r="r" b="b"/>
              <a:pathLst>
                <a:path w="367" h="800" extrusionOk="0">
                  <a:moveTo>
                    <a:pt x="329" y="1"/>
                  </a:moveTo>
                  <a:cubicBezTo>
                    <a:pt x="322" y="1"/>
                    <a:pt x="314" y="3"/>
                    <a:pt x="307" y="8"/>
                  </a:cubicBezTo>
                  <a:cubicBezTo>
                    <a:pt x="204" y="90"/>
                    <a:pt x="150" y="210"/>
                    <a:pt x="109" y="333"/>
                  </a:cubicBezTo>
                  <a:cubicBezTo>
                    <a:pt x="68" y="456"/>
                    <a:pt x="43" y="586"/>
                    <a:pt x="13" y="711"/>
                  </a:cubicBezTo>
                  <a:cubicBezTo>
                    <a:pt x="0" y="765"/>
                    <a:pt x="44" y="799"/>
                    <a:pt x="85" y="799"/>
                  </a:cubicBezTo>
                  <a:cubicBezTo>
                    <a:pt x="112" y="799"/>
                    <a:pt x="138" y="784"/>
                    <a:pt x="146" y="750"/>
                  </a:cubicBezTo>
                  <a:cubicBezTo>
                    <a:pt x="174" y="628"/>
                    <a:pt x="198" y="506"/>
                    <a:pt x="232" y="386"/>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59" name="Google Shape;7259;p230"/>
            <p:cNvSpPr/>
            <p:nvPr/>
          </p:nvSpPr>
          <p:spPr>
            <a:xfrm>
              <a:off x="5983125" y="1512600"/>
              <a:ext cx="9975" cy="25750"/>
            </a:xfrm>
            <a:custGeom>
              <a:avLst/>
              <a:gdLst/>
              <a:ahLst/>
              <a:cxnLst/>
              <a:rect l="l" t="t" r="r" b="b"/>
              <a:pathLst>
                <a:path w="399" h="1030" extrusionOk="0">
                  <a:moveTo>
                    <a:pt x="27" y="0"/>
                  </a:moveTo>
                  <a:cubicBezTo>
                    <a:pt x="14" y="0"/>
                    <a:pt x="0" y="13"/>
                    <a:pt x="11" y="28"/>
                  </a:cubicBezTo>
                  <a:cubicBezTo>
                    <a:pt x="105" y="169"/>
                    <a:pt x="146" y="320"/>
                    <a:pt x="180" y="485"/>
                  </a:cubicBezTo>
                  <a:cubicBezTo>
                    <a:pt x="215" y="651"/>
                    <a:pt x="237" y="818"/>
                    <a:pt x="267" y="985"/>
                  </a:cubicBezTo>
                  <a:cubicBezTo>
                    <a:pt x="273" y="1016"/>
                    <a:pt x="296" y="1030"/>
                    <a:pt x="321" y="1030"/>
                  </a:cubicBezTo>
                  <a:cubicBezTo>
                    <a:pt x="358" y="1030"/>
                    <a:pt x="398" y="999"/>
                    <a:pt x="389" y="951"/>
                  </a:cubicBezTo>
                  <a:cubicBezTo>
                    <a:pt x="358" y="779"/>
                    <a:pt x="341" y="600"/>
                    <a:pt x="289" y="432"/>
                  </a:cubicBezTo>
                  <a:cubicBezTo>
                    <a:pt x="242" y="280"/>
                    <a:pt x="171" y="107"/>
                    <a:pt x="41" y="5"/>
                  </a:cubicBezTo>
                  <a:cubicBezTo>
                    <a:pt x="37" y="2"/>
                    <a:pt x="32"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0" name="Google Shape;7260;p230"/>
            <p:cNvSpPr/>
            <p:nvPr/>
          </p:nvSpPr>
          <p:spPr>
            <a:xfrm>
              <a:off x="6002525" y="1521350"/>
              <a:ext cx="4300" cy="21600"/>
            </a:xfrm>
            <a:custGeom>
              <a:avLst/>
              <a:gdLst/>
              <a:ahLst/>
              <a:cxnLst/>
              <a:rect l="l" t="t" r="r" b="b"/>
              <a:pathLst>
                <a:path w="172" h="864" extrusionOk="0">
                  <a:moveTo>
                    <a:pt x="152" y="1"/>
                  </a:moveTo>
                  <a:cubicBezTo>
                    <a:pt x="148" y="1"/>
                    <a:pt x="144" y="2"/>
                    <a:pt x="141" y="5"/>
                  </a:cubicBezTo>
                  <a:cubicBezTo>
                    <a:pt x="36" y="106"/>
                    <a:pt x="9" y="255"/>
                    <a:pt x="5" y="394"/>
                  </a:cubicBezTo>
                  <a:cubicBezTo>
                    <a:pt x="1" y="541"/>
                    <a:pt x="26" y="687"/>
                    <a:pt x="59" y="830"/>
                  </a:cubicBezTo>
                  <a:cubicBezTo>
                    <a:pt x="64" y="853"/>
                    <a:pt x="80" y="863"/>
                    <a:pt x="98" y="863"/>
                  </a:cubicBezTo>
                  <a:cubicBezTo>
                    <a:pt x="125" y="863"/>
                    <a:pt x="155" y="841"/>
                    <a:pt x="147" y="805"/>
                  </a:cubicBezTo>
                  <a:cubicBezTo>
                    <a:pt x="117" y="675"/>
                    <a:pt x="95" y="541"/>
                    <a:pt x="97" y="406"/>
                  </a:cubicBezTo>
                  <a:cubicBezTo>
                    <a:pt x="100" y="273"/>
                    <a:pt x="138" y="149"/>
                    <a:pt x="169" y="22"/>
                  </a:cubicBezTo>
                  <a:cubicBezTo>
                    <a:pt x="172" y="10"/>
                    <a:pt x="162" y="1"/>
                    <a:pt x="1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1" name="Google Shape;7261;p230"/>
            <p:cNvSpPr/>
            <p:nvPr/>
          </p:nvSpPr>
          <p:spPr>
            <a:xfrm>
              <a:off x="6016075" y="1517600"/>
              <a:ext cx="10825" cy="19250"/>
            </a:xfrm>
            <a:custGeom>
              <a:avLst/>
              <a:gdLst/>
              <a:ahLst/>
              <a:cxnLst/>
              <a:rect l="l" t="t" r="r" b="b"/>
              <a:pathLst>
                <a:path w="433" h="770" extrusionOk="0">
                  <a:moveTo>
                    <a:pt x="411" y="1"/>
                  </a:moveTo>
                  <a:cubicBezTo>
                    <a:pt x="407" y="1"/>
                    <a:pt x="403" y="2"/>
                    <a:pt x="399" y="6"/>
                  </a:cubicBezTo>
                  <a:cubicBezTo>
                    <a:pt x="349" y="45"/>
                    <a:pt x="303" y="95"/>
                    <a:pt x="262" y="145"/>
                  </a:cubicBezTo>
                  <a:cubicBezTo>
                    <a:pt x="219" y="199"/>
                    <a:pt x="179" y="250"/>
                    <a:pt x="148" y="311"/>
                  </a:cubicBezTo>
                  <a:cubicBezTo>
                    <a:pt x="87" y="436"/>
                    <a:pt x="43" y="570"/>
                    <a:pt x="10" y="704"/>
                  </a:cubicBezTo>
                  <a:cubicBezTo>
                    <a:pt x="0" y="743"/>
                    <a:pt x="34" y="769"/>
                    <a:pt x="65" y="769"/>
                  </a:cubicBezTo>
                  <a:cubicBezTo>
                    <a:pt x="86" y="769"/>
                    <a:pt x="105" y="758"/>
                    <a:pt x="111" y="732"/>
                  </a:cubicBezTo>
                  <a:cubicBezTo>
                    <a:pt x="140" y="605"/>
                    <a:pt x="181" y="482"/>
                    <a:pt x="235" y="362"/>
                  </a:cubicBezTo>
                  <a:cubicBezTo>
                    <a:pt x="261" y="306"/>
                    <a:pt x="284" y="247"/>
                    <a:pt x="313" y="191"/>
                  </a:cubicBezTo>
                  <a:cubicBezTo>
                    <a:pt x="344" y="132"/>
                    <a:pt x="381" y="81"/>
                    <a:pt x="422" y="28"/>
                  </a:cubicBezTo>
                  <a:cubicBezTo>
                    <a:pt x="432" y="16"/>
                    <a:pt x="423" y="1"/>
                    <a:pt x="4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2" name="Google Shape;7262;p230"/>
            <p:cNvSpPr/>
            <p:nvPr/>
          </p:nvSpPr>
          <p:spPr>
            <a:xfrm>
              <a:off x="6079275" y="1642750"/>
              <a:ext cx="6750" cy="21100"/>
            </a:xfrm>
            <a:custGeom>
              <a:avLst/>
              <a:gdLst/>
              <a:ahLst/>
              <a:cxnLst/>
              <a:rect l="l" t="t" r="r" b="b"/>
              <a:pathLst>
                <a:path w="270" h="844" extrusionOk="0">
                  <a:moveTo>
                    <a:pt x="39" y="1"/>
                  </a:moveTo>
                  <a:cubicBezTo>
                    <a:pt x="31" y="1"/>
                    <a:pt x="23" y="6"/>
                    <a:pt x="21" y="15"/>
                  </a:cubicBezTo>
                  <a:cubicBezTo>
                    <a:pt x="12" y="39"/>
                    <a:pt x="3" y="57"/>
                    <a:pt x="2" y="84"/>
                  </a:cubicBezTo>
                  <a:cubicBezTo>
                    <a:pt x="0" y="115"/>
                    <a:pt x="2" y="146"/>
                    <a:pt x="5" y="176"/>
                  </a:cubicBezTo>
                  <a:cubicBezTo>
                    <a:pt x="13" y="253"/>
                    <a:pt x="28" y="330"/>
                    <a:pt x="43" y="407"/>
                  </a:cubicBezTo>
                  <a:cubicBezTo>
                    <a:pt x="59" y="488"/>
                    <a:pt x="82" y="567"/>
                    <a:pt x="110" y="646"/>
                  </a:cubicBezTo>
                  <a:cubicBezTo>
                    <a:pt x="136" y="718"/>
                    <a:pt x="174" y="777"/>
                    <a:pt x="223" y="836"/>
                  </a:cubicBezTo>
                  <a:cubicBezTo>
                    <a:pt x="228" y="841"/>
                    <a:pt x="233" y="843"/>
                    <a:pt x="239" y="843"/>
                  </a:cubicBezTo>
                  <a:cubicBezTo>
                    <a:pt x="254" y="843"/>
                    <a:pt x="269" y="829"/>
                    <a:pt x="263" y="813"/>
                  </a:cubicBezTo>
                  <a:cubicBezTo>
                    <a:pt x="236" y="748"/>
                    <a:pt x="222" y="674"/>
                    <a:pt x="203" y="607"/>
                  </a:cubicBezTo>
                  <a:cubicBezTo>
                    <a:pt x="180" y="529"/>
                    <a:pt x="166" y="449"/>
                    <a:pt x="150" y="371"/>
                  </a:cubicBezTo>
                  <a:cubicBezTo>
                    <a:pt x="136" y="299"/>
                    <a:pt x="127" y="229"/>
                    <a:pt x="113" y="157"/>
                  </a:cubicBezTo>
                  <a:cubicBezTo>
                    <a:pt x="108" y="129"/>
                    <a:pt x="101" y="99"/>
                    <a:pt x="92" y="72"/>
                  </a:cubicBezTo>
                  <a:cubicBezTo>
                    <a:pt x="85" y="44"/>
                    <a:pt x="71" y="32"/>
                    <a:pt x="56" y="10"/>
                  </a:cubicBezTo>
                  <a:cubicBezTo>
                    <a:pt x="52" y="4"/>
                    <a:pt x="45" y="1"/>
                    <a:pt x="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3" name="Google Shape;7263;p230"/>
            <p:cNvSpPr/>
            <p:nvPr/>
          </p:nvSpPr>
          <p:spPr>
            <a:xfrm>
              <a:off x="6086925" y="1650350"/>
              <a:ext cx="6400" cy="13825"/>
            </a:xfrm>
            <a:custGeom>
              <a:avLst/>
              <a:gdLst/>
              <a:ahLst/>
              <a:cxnLst/>
              <a:rect l="l" t="t" r="r" b="b"/>
              <a:pathLst>
                <a:path w="256" h="553" extrusionOk="0">
                  <a:moveTo>
                    <a:pt x="235" y="0"/>
                  </a:moveTo>
                  <a:cubicBezTo>
                    <a:pt x="185" y="0"/>
                    <a:pt x="142" y="37"/>
                    <a:pt x="107" y="71"/>
                  </a:cubicBezTo>
                  <a:cubicBezTo>
                    <a:pt x="70" y="107"/>
                    <a:pt x="48" y="149"/>
                    <a:pt x="32" y="197"/>
                  </a:cubicBezTo>
                  <a:cubicBezTo>
                    <a:pt x="0" y="303"/>
                    <a:pt x="20" y="423"/>
                    <a:pt x="50" y="525"/>
                  </a:cubicBezTo>
                  <a:cubicBezTo>
                    <a:pt x="55" y="544"/>
                    <a:pt x="68" y="552"/>
                    <a:pt x="82" y="552"/>
                  </a:cubicBezTo>
                  <a:cubicBezTo>
                    <a:pt x="102" y="552"/>
                    <a:pt x="124" y="534"/>
                    <a:pt x="119" y="507"/>
                  </a:cubicBezTo>
                  <a:cubicBezTo>
                    <a:pt x="107" y="416"/>
                    <a:pt x="102" y="322"/>
                    <a:pt x="119" y="231"/>
                  </a:cubicBezTo>
                  <a:cubicBezTo>
                    <a:pt x="128" y="193"/>
                    <a:pt x="140" y="155"/>
                    <a:pt x="158" y="121"/>
                  </a:cubicBezTo>
                  <a:cubicBezTo>
                    <a:pt x="179" y="81"/>
                    <a:pt x="219" y="62"/>
                    <a:pt x="246" y="27"/>
                  </a:cubicBezTo>
                  <a:cubicBezTo>
                    <a:pt x="256" y="17"/>
                    <a:pt x="251"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4" name="Google Shape;7264;p230"/>
            <p:cNvSpPr/>
            <p:nvPr/>
          </p:nvSpPr>
          <p:spPr>
            <a:xfrm>
              <a:off x="6097000" y="1642850"/>
              <a:ext cx="12550" cy="17325"/>
            </a:xfrm>
            <a:custGeom>
              <a:avLst/>
              <a:gdLst/>
              <a:ahLst/>
              <a:cxnLst/>
              <a:rect l="l" t="t" r="r" b="b"/>
              <a:pathLst>
                <a:path w="502" h="693" extrusionOk="0">
                  <a:moveTo>
                    <a:pt x="482" y="0"/>
                  </a:moveTo>
                  <a:cubicBezTo>
                    <a:pt x="479" y="0"/>
                    <a:pt x="476" y="1"/>
                    <a:pt x="474" y="3"/>
                  </a:cubicBezTo>
                  <a:cubicBezTo>
                    <a:pt x="258" y="165"/>
                    <a:pt x="80" y="400"/>
                    <a:pt x="6" y="659"/>
                  </a:cubicBezTo>
                  <a:cubicBezTo>
                    <a:pt x="0" y="678"/>
                    <a:pt x="18" y="693"/>
                    <a:pt x="34" y="693"/>
                  </a:cubicBezTo>
                  <a:cubicBezTo>
                    <a:pt x="42" y="693"/>
                    <a:pt x="50" y="689"/>
                    <a:pt x="55" y="680"/>
                  </a:cubicBezTo>
                  <a:cubicBezTo>
                    <a:pt x="108" y="556"/>
                    <a:pt x="182" y="445"/>
                    <a:pt x="263" y="338"/>
                  </a:cubicBezTo>
                  <a:cubicBezTo>
                    <a:pt x="340" y="235"/>
                    <a:pt x="431" y="137"/>
                    <a:pt x="495" y="25"/>
                  </a:cubicBezTo>
                  <a:cubicBezTo>
                    <a:pt x="502" y="15"/>
                    <a:pt x="493" y="0"/>
                    <a:pt x="48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5" name="Google Shape;7265;p230"/>
            <p:cNvSpPr/>
            <p:nvPr/>
          </p:nvSpPr>
          <p:spPr>
            <a:xfrm>
              <a:off x="6103275" y="1488600"/>
              <a:ext cx="10350" cy="24125"/>
            </a:xfrm>
            <a:custGeom>
              <a:avLst/>
              <a:gdLst/>
              <a:ahLst/>
              <a:cxnLst/>
              <a:rect l="l" t="t" r="r" b="b"/>
              <a:pathLst>
                <a:path w="414" h="965" extrusionOk="0">
                  <a:moveTo>
                    <a:pt x="71" y="0"/>
                  </a:moveTo>
                  <a:cubicBezTo>
                    <a:pt x="63" y="0"/>
                    <a:pt x="56" y="4"/>
                    <a:pt x="49" y="9"/>
                  </a:cubicBezTo>
                  <a:cubicBezTo>
                    <a:pt x="0" y="54"/>
                    <a:pt x="47" y="164"/>
                    <a:pt x="64" y="216"/>
                  </a:cubicBezTo>
                  <a:cubicBezTo>
                    <a:pt x="89" y="299"/>
                    <a:pt x="118" y="381"/>
                    <a:pt x="150" y="461"/>
                  </a:cubicBezTo>
                  <a:cubicBezTo>
                    <a:pt x="212" y="620"/>
                    <a:pt x="282" y="776"/>
                    <a:pt x="335" y="939"/>
                  </a:cubicBezTo>
                  <a:cubicBezTo>
                    <a:pt x="341" y="956"/>
                    <a:pt x="355" y="964"/>
                    <a:pt x="370" y="964"/>
                  </a:cubicBezTo>
                  <a:cubicBezTo>
                    <a:pt x="392" y="964"/>
                    <a:pt x="414" y="947"/>
                    <a:pt x="406" y="919"/>
                  </a:cubicBezTo>
                  <a:cubicBezTo>
                    <a:pt x="361" y="754"/>
                    <a:pt x="303" y="594"/>
                    <a:pt x="246" y="434"/>
                  </a:cubicBezTo>
                  <a:cubicBezTo>
                    <a:pt x="218" y="356"/>
                    <a:pt x="191" y="276"/>
                    <a:pt x="166" y="197"/>
                  </a:cubicBezTo>
                  <a:cubicBezTo>
                    <a:pt x="155" y="157"/>
                    <a:pt x="146" y="117"/>
                    <a:pt x="134" y="80"/>
                  </a:cubicBezTo>
                  <a:cubicBezTo>
                    <a:pt x="123" y="46"/>
                    <a:pt x="114" y="14"/>
                    <a:pt x="78" y="2"/>
                  </a:cubicBezTo>
                  <a:cubicBezTo>
                    <a:pt x="76" y="1"/>
                    <a:pt x="73"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6" name="Google Shape;7266;p230"/>
            <p:cNvSpPr/>
            <p:nvPr/>
          </p:nvSpPr>
          <p:spPr>
            <a:xfrm>
              <a:off x="6110575" y="1490950"/>
              <a:ext cx="6550" cy="14775"/>
            </a:xfrm>
            <a:custGeom>
              <a:avLst/>
              <a:gdLst/>
              <a:ahLst/>
              <a:cxnLst/>
              <a:rect l="l" t="t" r="r" b="b"/>
              <a:pathLst>
                <a:path w="262" h="591" extrusionOk="0">
                  <a:moveTo>
                    <a:pt x="211" y="0"/>
                  </a:moveTo>
                  <a:cubicBezTo>
                    <a:pt x="193" y="0"/>
                    <a:pt x="176" y="7"/>
                    <a:pt x="157" y="16"/>
                  </a:cubicBezTo>
                  <a:cubicBezTo>
                    <a:pt x="152" y="18"/>
                    <a:pt x="135" y="27"/>
                    <a:pt x="125" y="34"/>
                  </a:cubicBezTo>
                  <a:cubicBezTo>
                    <a:pt x="114" y="43"/>
                    <a:pt x="101" y="52"/>
                    <a:pt x="91" y="63"/>
                  </a:cubicBezTo>
                  <a:cubicBezTo>
                    <a:pt x="55" y="103"/>
                    <a:pt x="32" y="159"/>
                    <a:pt x="22" y="211"/>
                  </a:cubicBezTo>
                  <a:cubicBezTo>
                    <a:pt x="0" y="330"/>
                    <a:pt x="34" y="454"/>
                    <a:pt x="82" y="565"/>
                  </a:cubicBezTo>
                  <a:cubicBezTo>
                    <a:pt x="90" y="582"/>
                    <a:pt x="110" y="591"/>
                    <a:pt x="130" y="591"/>
                  </a:cubicBezTo>
                  <a:cubicBezTo>
                    <a:pt x="137" y="591"/>
                    <a:pt x="145" y="590"/>
                    <a:pt x="151" y="587"/>
                  </a:cubicBezTo>
                  <a:cubicBezTo>
                    <a:pt x="175" y="575"/>
                    <a:pt x="191" y="546"/>
                    <a:pt x="182" y="519"/>
                  </a:cubicBezTo>
                  <a:cubicBezTo>
                    <a:pt x="166" y="474"/>
                    <a:pt x="151" y="418"/>
                    <a:pt x="146" y="377"/>
                  </a:cubicBezTo>
                  <a:cubicBezTo>
                    <a:pt x="144" y="354"/>
                    <a:pt x="142" y="331"/>
                    <a:pt x="142" y="308"/>
                  </a:cubicBezTo>
                  <a:cubicBezTo>
                    <a:pt x="142" y="297"/>
                    <a:pt x="142" y="287"/>
                    <a:pt x="144" y="275"/>
                  </a:cubicBezTo>
                  <a:cubicBezTo>
                    <a:pt x="144" y="275"/>
                    <a:pt x="145" y="262"/>
                    <a:pt x="145" y="262"/>
                  </a:cubicBezTo>
                  <a:lnTo>
                    <a:pt x="145" y="262"/>
                  </a:lnTo>
                  <a:cubicBezTo>
                    <a:pt x="145" y="262"/>
                    <a:pt x="145" y="263"/>
                    <a:pt x="145" y="266"/>
                  </a:cubicBezTo>
                  <a:cubicBezTo>
                    <a:pt x="146" y="261"/>
                    <a:pt x="146" y="256"/>
                    <a:pt x="147" y="251"/>
                  </a:cubicBezTo>
                  <a:cubicBezTo>
                    <a:pt x="151" y="230"/>
                    <a:pt x="155" y="210"/>
                    <a:pt x="162" y="190"/>
                  </a:cubicBezTo>
                  <a:cubicBezTo>
                    <a:pt x="164" y="188"/>
                    <a:pt x="166" y="182"/>
                    <a:pt x="166" y="182"/>
                  </a:cubicBezTo>
                  <a:lnTo>
                    <a:pt x="166" y="182"/>
                  </a:lnTo>
                  <a:cubicBezTo>
                    <a:pt x="166" y="182"/>
                    <a:pt x="165" y="184"/>
                    <a:pt x="164" y="186"/>
                  </a:cubicBezTo>
                  <a:cubicBezTo>
                    <a:pt x="166" y="181"/>
                    <a:pt x="169" y="176"/>
                    <a:pt x="172" y="170"/>
                  </a:cubicBezTo>
                  <a:cubicBezTo>
                    <a:pt x="177" y="161"/>
                    <a:pt x="182" y="154"/>
                    <a:pt x="187" y="144"/>
                  </a:cubicBezTo>
                  <a:cubicBezTo>
                    <a:pt x="192" y="137"/>
                    <a:pt x="196" y="129"/>
                    <a:pt x="202" y="122"/>
                  </a:cubicBezTo>
                  <a:lnTo>
                    <a:pt x="202" y="122"/>
                  </a:lnTo>
                  <a:cubicBezTo>
                    <a:pt x="202" y="122"/>
                    <a:pt x="202" y="122"/>
                    <a:pt x="202" y="122"/>
                  </a:cubicBezTo>
                  <a:cubicBezTo>
                    <a:pt x="202" y="122"/>
                    <a:pt x="207" y="117"/>
                    <a:pt x="207" y="116"/>
                  </a:cubicBezTo>
                  <a:cubicBezTo>
                    <a:pt x="213" y="110"/>
                    <a:pt x="217" y="103"/>
                    <a:pt x="222" y="97"/>
                  </a:cubicBezTo>
                  <a:cubicBezTo>
                    <a:pt x="233" y="84"/>
                    <a:pt x="252" y="66"/>
                    <a:pt x="259" y="43"/>
                  </a:cubicBezTo>
                  <a:cubicBezTo>
                    <a:pt x="262" y="31"/>
                    <a:pt x="258" y="15"/>
                    <a:pt x="244" y="8"/>
                  </a:cubicBezTo>
                  <a:cubicBezTo>
                    <a:pt x="233" y="2"/>
                    <a:pt x="222" y="0"/>
                    <a:pt x="2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7" name="Google Shape;7267;p230"/>
            <p:cNvSpPr/>
            <p:nvPr/>
          </p:nvSpPr>
          <p:spPr>
            <a:xfrm>
              <a:off x="6118425" y="1491225"/>
              <a:ext cx="12400" cy="14300"/>
            </a:xfrm>
            <a:custGeom>
              <a:avLst/>
              <a:gdLst/>
              <a:ahLst/>
              <a:cxnLst/>
              <a:rect l="l" t="t" r="r" b="b"/>
              <a:pathLst>
                <a:path w="496" h="572" extrusionOk="0">
                  <a:moveTo>
                    <a:pt x="464" y="1"/>
                  </a:moveTo>
                  <a:cubicBezTo>
                    <a:pt x="460" y="1"/>
                    <a:pt x="456" y="2"/>
                    <a:pt x="452" y="4"/>
                  </a:cubicBezTo>
                  <a:cubicBezTo>
                    <a:pt x="357" y="59"/>
                    <a:pt x="279" y="140"/>
                    <a:pt x="211" y="226"/>
                  </a:cubicBezTo>
                  <a:cubicBezTo>
                    <a:pt x="142" y="313"/>
                    <a:pt x="79" y="405"/>
                    <a:pt x="23" y="501"/>
                  </a:cubicBezTo>
                  <a:cubicBezTo>
                    <a:pt x="1" y="537"/>
                    <a:pt x="34" y="571"/>
                    <a:pt x="67" y="571"/>
                  </a:cubicBezTo>
                  <a:cubicBezTo>
                    <a:pt x="82" y="571"/>
                    <a:pt x="96" y="565"/>
                    <a:pt x="107" y="548"/>
                  </a:cubicBezTo>
                  <a:cubicBezTo>
                    <a:pt x="161" y="458"/>
                    <a:pt x="222" y="371"/>
                    <a:pt x="289" y="291"/>
                  </a:cubicBezTo>
                  <a:cubicBezTo>
                    <a:pt x="357" y="209"/>
                    <a:pt x="427" y="127"/>
                    <a:pt x="485" y="37"/>
                  </a:cubicBezTo>
                  <a:cubicBezTo>
                    <a:pt x="496" y="20"/>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8" name="Google Shape;7268;p230"/>
            <p:cNvSpPr/>
            <p:nvPr/>
          </p:nvSpPr>
          <p:spPr>
            <a:xfrm>
              <a:off x="5549875" y="1722625"/>
              <a:ext cx="10375" cy="24125"/>
            </a:xfrm>
            <a:custGeom>
              <a:avLst/>
              <a:gdLst/>
              <a:ahLst/>
              <a:cxnLst/>
              <a:rect l="l" t="t" r="r" b="b"/>
              <a:pathLst>
                <a:path w="415" h="965" extrusionOk="0">
                  <a:moveTo>
                    <a:pt x="72" y="1"/>
                  </a:moveTo>
                  <a:cubicBezTo>
                    <a:pt x="64" y="1"/>
                    <a:pt x="57" y="5"/>
                    <a:pt x="51" y="10"/>
                  </a:cubicBezTo>
                  <a:cubicBezTo>
                    <a:pt x="1" y="55"/>
                    <a:pt x="48" y="165"/>
                    <a:pt x="64" y="218"/>
                  </a:cubicBezTo>
                  <a:cubicBezTo>
                    <a:pt x="90" y="299"/>
                    <a:pt x="119" y="382"/>
                    <a:pt x="150" y="462"/>
                  </a:cubicBezTo>
                  <a:cubicBezTo>
                    <a:pt x="213" y="621"/>
                    <a:pt x="283" y="777"/>
                    <a:pt x="336" y="940"/>
                  </a:cubicBezTo>
                  <a:cubicBezTo>
                    <a:pt x="342" y="957"/>
                    <a:pt x="356" y="965"/>
                    <a:pt x="370" y="965"/>
                  </a:cubicBezTo>
                  <a:cubicBezTo>
                    <a:pt x="392" y="965"/>
                    <a:pt x="415" y="948"/>
                    <a:pt x="407" y="920"/>
                  </a:cubicBezTo>
                  <a:cubicBezTo>
                    <a:pt x="361" y="756"/>
                    <a:pt x="303" y="595"/>
                    <a:pt x="247" y="435"/>
                  </a:cubicBezTo>
                  <a:cubicBezTo>
                    <a:pt x="218" y="357"/>
                    <a:pt x="191" y="277"/>
                    <a:pt x="167" y="198"/>
                  </a:cubicBezTo>
                  <a:cubicBezTo>
                    <a:pt x="155" y="158"/>
                    <a:pt x="146" y="118"/>
                    <a:pt x="134" y="80"/>
                  </a:cubicBezTo>
                  <a:cubicBezTo>
                    <a:pt x="124" y="47"/>
                    <a:pt x="114" y="15"/>
                    <a:pt x="79" y="2"/>
                  </a:cubicBezTo>
                  <a:cubicBezTo>
                    <a:pt x="76" y="1"/>
                    <a:pt x="74"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69" name="Google Shape;7269;p230"/>
            <p:cNvSpPr/>
            <p:nvPr/>
          </p:nvSpPr>
          <p:spPr>
            <a:xfrm>
              <a:off x="5557175" y="1725000"/>
              <a:ext cx="6575" cy="14775"/>
            </a:xfrm>
            <a:custGeom>
              <a:avLst/>
              <a:gdLst/>
              <a:ahLst/>
              <a:cxnLst/>
              <a:rect l="l" t="t" r="r" b="b"/>
              <a:pathLst>
                <a:path w="263" h="591" extrusionOk="0">
                  <a:moveTo>
                    <a:pt x="212" y="0"/>
                  </a:moveTo>
                  <a:cubicBezTo>
                    <a:pt x="194" y="0"/>
                    <a:pt x="177" y="7"/>
                    <a:pt x="159" y="16"/>
                  </a:cubicBezTo>
                  <a:cubicBezTo>
                    <a:pt x="153" y="18"/>
                    <a:pt x="135" y="26"/>
                    <a:pt x="126" y="34"/>
                  </a:cubicBezTo>
                  <a:cubicBezTo>
                    <a:pt x="115" y="43"/>
                    <a:pt x="102" y="52"/>
                    <a:pt x="92" y="63"/>
                  </a:cubicBezTo>
                  <a:cubicBezTo>
                    <a:pt x="56" y="103"/>
                    <a:pt x="33" y="159"/>
                    <a:pt x="22" y="211"/>
                  </a:cubicBezTo>
                  <a:cubicBezTo>
                    <a:pt x="1" y="330"/>
                    <a:pt x="36" y="454"/>
                    <a:pt x="83" y="565"/>
                  </a:cubicBezTo>
                  <a:cubicBezTo>
                    <a:pt x="90" y="582"/>
                    <a:pt x="111" y="591"/>
                    <a:pt x="130" y="591"/>
                  </a:cubicBezTo>
                  <a:cubicBezTo>
                    <a:pt x="138" y="591"/>
                    <a:pt x="145" y="590"/>
                    <a:pt x="151" y="587"/>
                  </a:cubicBezTo>
                  <a:cubicBezTo>
                    <a:pt x="174" y="575"/>
                    <a:pt x="191" y="546"/>
                    <a:pt x="182" y="519"/>
                  </a:cubicBezTo>
                  <a:cubicBezTo>
                    <a:pt x="167" y="474"/>
                    <a:pt x="151" y="418"/>
                    <a:pt x="146" y="377"/>
                  </a:cubicBezTo>
                  <a:cubicBezTo>
                    <a:pt x="144" y="354"/>
                    <a:pt x="143" y="331"/>
                    <a:pt x="143" y="308"/>
                  </a:cubicBezTo>
                  <a:cubicBezTo>
                    <a:pt x="143" y="297"/>
                    <a:pt x="143" y="287"/>
                    <a:pt x="144" y="274"/>
                  </a:cubicBezTo>
                  <a:cubicBezTo>
                    <a:pt x="144" y="274"/>
                    <a:pt x="145" y="261"/>
                    <a:pt x="146" y="261"/>
                  </a:cubicBezTo>
                  <a:lnTo>
                    <a:pt x="146" y="261"/>
                  </a:lnTo>
                  <a:cubicBezTo>
                    <a:pt x="146" y="261"/>
                    <a:pt x="145" y="263"/>
                    <a:pt x="145" y="265"/>
                  </a:cubicBezTo>
                  <a:cubicBezTo>
                    <a:pt x="146" y="261"/>
                    <a:pt x="146" y="255"/>
                    <a:pt x="148" y="251"/>
                  </a:cubicBezTo>
                  <a:cubicBezTo>
                    <a:pt x="151" y="229"/>
                    <a:pt x="156" y="210"/>
                    <a:pt x="164" y="190"/>
                  </a:cubicBezTo>
                  <a:cubicBezTo>
                    <a:pt x="164" y="188"/>
                    <a:pt x="167" y="182"/>
                    <a:pt x="167" y="182"/>
                  </a:cubicBezTo>
                  <a:lnTo>
                    <a:pt x="167" y="182"/>
                  </a:lnTo>
                  <a:cubicBezTo>
                    <a:pt x="167" y="182"/>
                    <a:pt x="166" y="183"/>
                    <a:pt x="165" y="186"/>
                  </a:cubicBezTo>
                  <a:cubicBezTo>
                    <a:pt x="167" y="181"/>
                    <a:pt x="170" y="176"/>
                    <a:pt x="172" y="170"/>
                  </a:cubicBezTo>
                  <a:cubicBezTo>
                    <a:pt x="177" y="161"/>
                    <a:pt x="182" y="153"/>
                    <a:pt x="187" y="144"/>
                  </a:cubicBezTo>
                  <a:cubicBezTo>
                    <a:pt x="192" y="136"/>
                    <a:pt x="198" y="127"/>
                    <a:pt x="205" y="120"/>
                  </a:cubicBezTo>
                  <a:lnTo>
                    <a:pt x="205" y="120"/>
                  </a:lnTo>
                  <a:cubicBezTo>
                    <a:pt x="203" y="121"/>
                    <a:pt x="203" y="122"/>
                    <a:pt x="203" y="122"/>
                  </a:cubicBezTo>
                  <a:cubicBezTo>
                    <a:pt x="203" y="122"/>
                    <a:pt x="207" y="117"/>
                    <a:pt x="208" y="116"/>
                  </a:cubicBezTo>
                  <a:cubicBezTo>
                    <a:pt x="213" y="109"/>
                    <a:pt x="217" y="103"/>
                    <a:pt x="222" y="97"/>
                  </a:cubicBezTo>
                  <a:cubicBezTo>
                    <a:pt x="233" y="84"/>
                    <a:pt x="253" y="66"/>
                    <a:pt x="259" y="43"/>
                  </a:cubicBezTo>
                  <a:cubicBezTo>
                    <a:pt x="262" y="31"/>
                    <a:pt x="258" y="15"/>
                    <a:pt x="246" y="8"/>
                  </a:cubicBezTo>
                  <a:cubicBezTo>
                    <a:pt x="234" y="2"/>
                    <a:pt x="223" y="0"/>
                    <a:pt x="2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0" name="Google Shape;7270;p230"/>
            <p:cNvSpPr/>
            <p:nvPr/>
          </p:nvSpPr>
          <p:spPr>
            <a:xfrm>
              <a:off x="5565025" y="1725250"/>
              <a:ext cx="12425" cy="14325"/>
            </a:xfrm>
            <a:custGeom>
              <a:avLst/>
              <a:gdLst/>
              <a:ahLst/>
              <a:cxnLst/>
              <a:rect l="l" t="t" r="r" b="b"/>
              <a:pathLst>
                <a:path w="497" h="573" extrusionOk="0">
                  <a:moveTo>
                    <a:pt x="464" y="1"/>
                  </a:moveTo>
                  <a:cubicBezTo>
                    <a:pt x="460" y="1"/>
                    <a:pt x="456" y="2"/>
                    <a:pt x="452" y="4"/>
                  </a:cubicBezTo>
                  <a:cubicBezTo>
                    <a:pt x="358" y="60"/>
                    <a:pt x="279" y="140"/>
                    <a:pt x="211" y="227"/>
                  </a:cubicBezTo>
                  <a:cubicBezTo>
                    <a:pt x="143" y="314"/>
                    <a:pt x="80" y="406"/>
                    <a:pt x="23" y="501"/>
                  </a:cubicBezTo>
                  <a:cubicBezTo>
                    <a:pt x="0" y="538"/>
                    <a:pt x="34" y="573"/>
                    <a:pt x="68" y="573"/>
                  </a:cubicBezTo>
                  <a:cubicBezTo>
                    <a:pt x="82" y="573"/>
                    <a:pt x="97" y="566"/>
                    <a:pt x="107" y="549"/>
                  </a:cubicBezTo>
                  <a:cubicBezTo>
                    <a:pt x="162" y="459"/>
                    <a:pt x="224" y="372"/>
                    <a:pt x="290" y="292"/>
                  </a:cubicBezTo>
                  <a:cubicBezTo>
                    <a:pt x="358" y="210"/>
                    <a:pt x="428" y="127"/>
                    <a:pt x="486" y="38"/>
                  </a:cubicBezTo>
                  <a:cubicBezTo>
                    <a:pt x="496" y="21"/>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1" name="Google Shape;7271;p230"/>
            <p:cNvSpPr/>
            <p:nvPr/>
          </p:nvSpPr>
          <p:spPr>
            <a:xfrm>
              <a:off x="5911050" y="1667000"/>
              <a:ext cx="5725" cy="21325"/>
            </a:xfrm>
            <a:custGeom>
              <a:avLst/>
              <a:gdLst/>
              <a:ahLst/>
              <a:cxnLst/>
              <a:rect l="l" t="t" r="r" b="b"/>
              <a:pathLst>
                <a:path w="229" h="853" extrusionOk="0">
                  <a:moveTo>
                    <a:pt x="58" y="1"/>
                  </a:moveTo>
                  <a:cubicBezTo>
                    <a:pt x="46" y="1"/>
                    <a:pt x="34" y="6"/>
                    <a:pt x="29" y="20"/>
                  </a:cubicBezTo>
                  <a:cubicBezTo>
                    <a:pt x="1" y="81"/>
                    <a:pt x="10" y="149"/>
                    <a:pt x="15" y="215"/>
                  </a:cubicBezTo>
                  <a:cubicBezTo>
                    <a:pt x="20" y="281"/>
                    <a:pt x="30" y="347"/>
                    <a:pt x="38" y="414"/>
                  </a:cubicBezTo>
                  <a:cubicBezTo>
                    <a:pt x="56" y="545"/>
                    <a:pt x="78" y="676"/>
                    <a:pt x="101" y="806"/>
                  </a:cubicBezTo>
                  <a:cubicBezTo>
                    <a:pt x="106" y="834"/>
                    <a:pt x="136" y="852"/>
                    <a:pt x="163" y="852"/>
                  </a:cubicBezTo>
                  <a:cubicBezTo>
                    <a:pt x="169" y="852"/>
                    <a:pt x="174" y="852"/>
                    <a:pt x="179" y="850"/>
                  </a:cubicBezTo>
                  <a:cubicBezTo>
                    <a:pt x="215" y="841"/>
                    <a:pt x="228" y="806"/>
                    <a:pt x="223" y="773"/>
                  </a:cubicBezTo>
                  <a:cubicBezTo>
                    <a:pt x="204" y="647"/>
                    <a:pt x="185" y="522"/>
                    <a:pt x="169" y="395"/>
                  </a:cubicBezTo>
                  <a:cubicBezTo>
                    <a:pt x="162" y="331"/>
                    <a:pt x="153" y="268"/>
                    <a:pt x="143" y="205"/>
                  </a:cubicBezTo>
                  <a:cubicBezTo>
                    <a:pt x="134" y="144"/>
                    <a:pt x="132" y="71"/>
                    <a:pt x="96" y="20"/>
                  </a:cubicBezTo>
                  <a:cubicBezTo>
                    <a:pt x="88" y="8"/>
                    <a:pt x="72" y="1"/>
                    <a:pt x="5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2" name="Google Shape;7272;p230"/>
            <p:cNvSpPr/>
            <p:nvPr/>
          </p:nvSpPr>
          <p:spPr>
            <a:xfrm>
              <a:off x="5920750" y="1672325"/>
              <a:ext cx="3775" cy="17025"/>
            </a:xfrm>
            <a:custGeom>
              <a:avLst/>
              <a:gdLst/>
              <a:ahLst/>
              <a:cxnLst/>
              <a:rect l="l" t="t" r="r" b="b"/>
              <a:pathLst>
                <a:path w="151" h="681" extrusionOk="0">
                  <a:moveTo>
                    <a:pt x="125" y="1"/>
                  </a:moveTo>
                  <a:cubicBezTo>
                    <a:pt x="116" y="1"/>
                    <a:pt x="107" y="5"/>
                    <a:pt x="102" y="13"/>
                  </a:cubicBezTo>
                  <a:cubicBezTo>
                    <a:pt x="40" y="98"/>
                    <a:pt x="20" y="209"/>
                    <a:pt x="11" y="310"/>
                  </a:cubicBezTo>
                  <a:cubicBezTo>
                    <a:pt x="0" y="415"/>
                    <a:pt x="11" y="521"/>
                    <a:pt x="20" y="627"/>
                  </a:cubicBezTo>
                  <a:cubicBezTo>
                    <a:pt x="22" y="663"/>
                    <a:pt x="50" y="681"/>
                    <a:pt x="77" y="681"/>
                  </a:cubicBezTo>
                  <a:cubicBezTo>
                    <a:pt x="104" y="681"/>
                    <a:pt x="129" y="663"/>
                    <a:pt x="129" y="627"/>
                  </a:cubicBezTo>
                  <a:cubicBezTo>
                    <a:pt x="130" y="525"/>
                    <a:pt x="130" y="423"/>
                    <a:pt x="135" y="322"/>
                  </a:cubicBezTo>
                  <a:cubicBezTo>
                    <a:pt x="136" y="273"/>
                    <a:pt x="141" y="224"/>
                    <a:pt x="143" y="176"/>
                  </a:cubicBezTo>
                  <a:cubicBezTo>
                    <a:pt x="144" y="126"/>
                    <a:pt x="151" y="78"/>
                    <a:pt x="151" y="27"/>
                  </a:cubicBezTo>
                  <a:cubicBezTo>
                    <a:pt x="151" y="10"/>
                    <a:pt x="138" y="1"/>
                    <a:pt x="1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3" name="Google Shape;7273;p230"/>
            <p:cNvSpPr/>
            <p:nvPr/>
          </p:nvSpPr>
          <p:spPr>
            <a:xfrm>
              <a:off x="5928600" y="1669650"/>
              <a:ext cx="9975" cy="13400"/>
            </a:xfrm>
            <a:custGeom>
              <a:avLst/>
              <a:gdLst/>
              <a:ahLst/>
              <a:cxnLst/>
              <a:rect l="l" t="t" r="r" b="b"/>
              <a:pathLst>
                <a:path w="399" h="536" extrusionOk="0">
                  <a:moveTo>
                    <a:pt x="362" y="0"/>
                  </a:moveTo>
                  <a:cubicBezTo>
                    <a:pt x="358" y="0"/>
                    <a:pt x="355" y="1"/>
                    <a:pt x="351" y="2"/>
                  </a:cubicBezTo>
                  <a:cubicBezTo>
                    <a:pt x="257" y="33"/>
                    <a:pt x="191" y="128"/>
                    <a:pt x="138" y="206"/>
                  </a:cubicBezTo>
                  <a:cubicBezTo>
                    <a:pt x="83" y="288"/>
                    <a:pt x="41" y="376"/>
                    <a:pt x="10" y="470"/>
                  </a:cubicBezTo>
                  <a:cubicBezTo>
                    <a:pt x="1" y="497"/>
                    <a:pt x="20" y="526"/>
                    <a:pt x="46" y="534"/>
                  </a:cubicBezTo>
                  <a:cubicBezTo>
                    <a:pt x="51" y="535"/>
                    <a:pt x="55" y="536"/>
                    <a:pt x="60" y="536"/>
                  </a:cubicBezTo>
                  <a:cubicBezTo>
                    <a:pt x="83" y="536"/>
                    <a:pt x="103" y="521"/>
                    <a:pt x="111" y="498"/>
                  </a:cubicBezTo>
                  <a:cubicBezTo>
                    <a:pt x="138" y="415"/>
                    <a:pt x="178" y="335"/>
                    <a:pt x="226" y="263"/>
                  </a:cubicBezTo>
                  <a:cubicBezTo>
                    <a:pt x="250" y="228"/>
                    <a:pt x="276" y="196"/>
                    <a:pt x="303" y="164"/>
                  </a:cubicBezTo>
                  <a:cubicBezTo>
                    <a:pt x="334" y="129"/>
                    <a:pt x="368" y="93"/>
                    <a:pt x="388" y="51"/>
                  </a:cubicBezTo>
                  <a:cubicBezTo>
                    <a:pt x="398" y="30"/>
                    <a:pt x="384" y="0"/>
                    <a:pt x="3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4" name="Google Shape;7274;p230"/>
            <p:cNvSpPr/>
            <p:nvPr/>
          </p:nvSpPr>
          <p:spPr>
            <a:xfrm>
              <a:off x="5769450" y="1529600"/>
              <a:ext cx="8125" cy="20825"/>
            </a:xfrm>
            <a:custGeom>
              <a:avLst/>
              <a:gdLst/>
              <a:ahLst/>
              <a:cxnLst/>
              <a:rect l="l" t="t" r="r" b="b"/>
              <a:pathLst>
                <a:path w="325" h="833" extrusionOk="0">
                  <a:moveTo>
                    <a:pt x="78" y="0"/>
                  </a:moveTo>
                  <a:cubicBezTo>
                    <a:pt x="61" y="0"/>
                    <a:pt x="43" y="9"/>
                    <a:pt x="33" y="25"/>
                  </a:cubicBezTo>
                  <a:cubicBezTo>
                    <a:pt x="1" y="81"/>
                    <a:pt x="17" y="171"/>
                    <a:pt x="28" y="233"/>
                  </a:cubicBezTo>
                  <a:cubicBezTo>
                    <a:pt x="42" y="302"/>
                    <a:pt x="62" y="369"/>
                    <a:pt x="87" y="435"/>
                  </a:cubicBezTo>
                  <a:cubicBezTo>
                    <a:pt x="135" y="561"/>
                    <a:pt x="184" y="688"/>
                    <a:pt x="238" y="812"/>
                  </a:cubicBezTo>
                  <a:cubicBezTo>
                    <a:pt x="245" y="827"/>
                    <a:pt x="259" y="833"/>
                    <a:pt x="273" y="833"/>
                  </a:cubicBezTo>
                  <a:cubicBezTo>
                    <a:pt x="298" y="833"/>
                    <a:pt x="324" y="814"/>
                    <a:pt x="323" y="787"/>
                  </a:cubicBezTo>
                  <a:cubicBezTo>
                    <a:pt x="317" y="657"/>
                    <a:pt x="262" y="534"/>
                    <a:pt x="221" y="411"/>
                  </a:cubicBezTo>
                  <a:cubicBezTo>
                    <a:pt x="200" y="348"/>
                    <a:pt x="180" y="285"/>
                    <a:pt x="165" y="222"/>
                  </a:cubicBezTo>
                  <a:cubicBezTo>
                    <a:pt x="156" y="188"/>
                    <a:pt x="149" y="156"/>
                    <a:pt x="144" y="122"/>
                  </a:cubicBezTo>
                  <a:cubicBezTo>
                    <a:pt x="139" y="88"/>
                    <a:pt x="139" y="56"/>
                    <a:pt x="123" y="25"/>
                  </a:cubicBezTo>
                  <a:cubicBezTo>
                    <a:pt x="113" y="9"/>
                    <a:pt x="95" y="0"/>
                    <a:pt x="7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5" name="Google Shape;7275;p230"/>
            <p:cNvSpPr/>
            <p:nvPr/>
          </p:nvSpPr>
          <p:spPr>
            <a:xfrm>
              <a:off x="5782150" y="1529975"/>
              <a:ext cx="6225" cy="15825"/>
            </a:xfrm>
            <a:custGeom>
              <a:avLst/>
              <a:gdLst/>
              <a:ahLst/>
              <a:cxnLst/>
              <a:rect l="l" t="t" r="r" b="b"/>
              <a:pathLst>
                <a:path w="249" h="633" extrusionOk="0">
                  <a:moveTo>
                    <a:pt x="220" y="0"/>
                  </a:moveTo>
                  <a:cubicBezTo>
                    <a:pt x="216" y="0"/>
                    <a:pt x="213" y="1"/>
                    <a:pt x="209" y="4"/>
                  </a:cubicBezTo>
                  <a:cubicBezTo>
                    <a:pt x="164" y="32"/>
                    <a:pt x="118" y="70"/>
                    <a:pt x="89" y="116"/>
                  </a:cubicBezTo>
                  <a:cubicBezTo>
                    <a:pt x="60" y="162"/>
                    <a:pt x="38" y="213"/>
                    <a:pt x="27" y="265"/>
                  </a:cubicBezTo>
                  <a:cubicBezTo>
                    <a:pt x="1" y="379"/>
                    <a:pt x="22" y="498"/>
                    <a:pt x="68" y="603"/>
                  </a:cubicBezTo>
                  <a:cubicBezTo>
                    <a:pt x="76" y="623"/>
                    <a:pt x="98" y="633"/>
                    <a:pt x="120" y="633"/>
                  </a:cubicBezTo>
                  <a:cubicBezTo>
                    <a:pt x="131" y="633"/>
                    <a:pt x="142" y="630"/>
                    <a:pt x="151" y="625"/>
                  </a:cubicBezTo>
                  <a:cubicBezTo>
                    <a:pt x="181" y="607"/>
                    <a:pt x="185" y="573"/>
                    <a:pt x="171" y="542"/>
                  </a:cubicBezTo>
                  <a:cubicBezTo>
                    <a:pt x="96" y="372"/>
                    <a:pt x="147" y="187"/>
                    <a:pt x="240" y="35"/>
                  </a:cubicBezTo>
                  <a:cubicBezTo>
                    <a:pt x="249" y="19"/>
                    <a:pt x="235" y="0"/>
                    <a:pt x="22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6" name="Google Shape;7276;p230"/>
            <p:cNvSpPr/>
            <p:nvPr/>
          </p:nvSpPr>
          <p:spPr>
            <a:xfrm>
              <a:off x="5795075" y="1526000"/>
              <a:ext cx="8550" cy="17000"/>
            </a:xfrm>
            <a:custGeom>
              <a:avLst/>
              <a:gdLst/>
              <a:ahLst/>
              <a:cxnLst/>
              <a:rect l="l" t="t" r="r" b="b"/>
              <a:pathLst>
                <a:path w="342" h="680" extrusionOk="0">
                  <a:moveTo>
                    <a:pt x="302" y="1"/>
                  </a:moveTo>
                  <a:cubicBezTo>
                    <a:pt x="297" y="1"/>
                    <a:pt x="291" y="2"/>
                    <a:pt x="286" y="5"/>
                  </a:cubicBezTo>
                  <a:cubicBezTo>
                    <a:pt x="181" y="63"/>
                    <a:pt x="120" y="179"/>
                    <a:pt x="79" y="289"/>
                  </a:cubicBezTo>
                  <a:cubicBezTo>
                    <a:pt x="38" y="399"/>
                    <a:pt x="17" y="515"/>
                    <a:pt x="5" y="633"/>
                  </a:cubicBezTo>
                  <a:cubicBezTo>
                    <a:pt x="1" y="662"/>
                    <a:pt x="28" y="679"/>
                    <a:pt x="54" y="679"/>
                  </a:cubicBezTo>
                  <a:cubicBezTo>
                    <a:pt x="75" y="679"/>
                    <a:pt x="96" y="669"/>
                    <a:pt x="99" y="644"/>
                  </a:cubicBezTo>
                  <a:cubicBezTo>
                    <a:pt x="114" y="537"/>
                    <a:pt x="139" y="430"/>
                    <a:pt x="179" y="330"/>
                  </a:cubicBezTo>
                  <a:cubicBezTo>
                    <a:pt x="218" y="229"/>
                    <a:pt x="281" y="143"/>
                    <a:pt x="329" y="49"/>
                  </a:cubicBezTo>
                  <a:cubicBezTo>
                    <a:pt x="341" y="26"/>
                    <a:pt x="324" y="1"/>
                    <a:pt x="3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7" name="Google Shape;7277;p230"/>
            <p:cNvSpPr/>
            <p:nvPr/>
          </p:nvSpPr>
          <p:spPr>
            <a:xfrm>
              <a:off x="5415125" y="1599650"/>
              <a:ext cx="5550" cy="20825"/>
            </a:xfrm>
            <a:custGeom>
              <a:avLst/>
              <a:gdLst/>
              <a:ahLst/>
              <a:cxnLst/>
              <a:rect l="l" t="t" r="r" b="b"/>
              <a:pathLst>
                <a:path w="222" h="833" extrusionOk="0">
                  <a:moveTo>
                    <a:pt x="56" y="0"/>
                  </a:moveTo>
                  <a:cubicBezTo>
                    <a:pt x="41" y="0"/>
                    <a:pt x="26" y="10"/>
                    <a:pt x="20" y="26"/>
                  </a:cubicBezTo>
                  <a:cubicBezTo>
                    <a:pt x="0" y="87"/>
                    <a:pt x="9" y="161"/>
                    <a:pt x="14" y="224"/>
                  </a:cubicBezTo>
                  <a:cubicBezTo>
                    <a:pt x="17" y="287"/>
                    <a:pt x="24" y="352"/>
                    <a:pt x="33" y="414"/>
                  </a:cubicBezTo>
                  <a:cubicBezTo>
                    <a:pt x="42" y="477"/>
                    <a:pt x="51" y="538"/>
                    <a:pt x="61" y="600"/>
                  </a:cubicBezTo>
                  <a:cubicBezTo>
                    <a:pt x="72" y="666"/>
                    <a:pt x="82" y="734"/>
                    <a:pt x="108" y="798"/>
                  </a:cubicBezTo>
                  <a:cubicBezTo>
                    <a:pt x="116" y="818"/>
                    <a:pt x="141" y="832"/>
                    <a:pt x="163" y="832"/>
                  </a:cubicBezTo>
                  <a:cubicBezTo>
                    <a:pt x="182" y="832"/>
                    <a:pt x="199" y="822"/>
                    <a:pt x="202" y="798"/>
                  </a:cubicBezTo>
                  <a:cubicBezTo>
                    <a:pt x="221" y="665"/>
                    <a:pt x="192" y="528"/>
                    <a:pt x="174" y="398"/>
                  </a:cubicBezTo>
                  <a:cubicBezTo>
                    <a:pt x="165" y="333"/>
                    <a:pt x="154" y="270"/>
                    <a:pt x="140" y="205"/>
                  </a:cubicBezTo>
                  <a:cubicBezTo>
                    <a:pt x="128" y="143"/>
                    <a:pt x="119" y="72"/>
                    <a:pt x="86" y="18"/>
                  </a:cubicBezTo>
                  <a:cubicBezTo>
                    <a:pt x="79" y="6"/>
                    <a:pt x="67" y="0"/>
                    <a:pt x="5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8" name="Google Shape;7278;p230"/>
            <p:cNvSpPr/>
            <p:nvPr/>
          </p:nvSpPr>
          <p:spPr>
            <a:xfrm>
              <a:off x="5424775" y="1604675"/>
              <a:ext cx="5250" cy="13525"/>
            </a:xfrm>
            <a:custGeom>
              <a:avLst/>
              <a:gdLst/>
              <a:ahLst/>
              <a:cxnLst/>
              <a:rect l="l" t="t" r="r" b="b"/>
              <a:pathLst>
                <a:path w="210" h="541" extrusionOk="0">
                  <a:moveTo>
                    <a:pt x="170" y="1"/>
                  </a:moveTo>
                  <a:cubicBezTo>
                    <a:pt x="165" y="1"/>
                    <a:pt x="159" y="2"/>
                    <a:pt x="153" y="6"/>
                  </a:cubicBezTo>
                  <a:cubicBezTo>
                    <a:pt x="134" y="18"/>
                    <a:pt x="115" y="32"/>
                    <a:pt x="99" y="48"/>
                  </a:cubicBezTo>
                  <a:cubicBezTo>
                    <a:pt x="82" y="66"/>
                    <a:pt x="71" y="88"/>
                    <a:pt x="58" y="109"/>
                  </a:cubicBezTo>
                  <a:cubicBezTo>
                    <a:pt x="35" y="147"/>
                    <a:pt x="21" y="187"/>
                    <a:pt x="15" y="232"/>
                  </a:cubicBezTo>
                  <a:cubicBezTo>
                    <a:pt x="0" y="329"/>
                    <a:pt x="29" y="426"/>
                    <a:pt x="71" y="514"/>
                  </a:cubicBezTo>
                  <a:cubicBezTo>
                    <a:pt x="79" y="532"/>
                    <a:pt x="100" y="541"/>
                    <a:pt x="120" y="541"/>
                  </a:cubicBezTo>
                  <a:cubicBezTo>
                    <a:pt x="130" y="541"/>
                    <a:pt x="140" y="538"/>
                    <a:pt x="148" y="534"/>
                  </a:cubicBezTo>
                  <a:cubicBezTo>
                    <a:pt x="175" y="516"/>
                    <a:pt x="180" y="483"/>
                    <a:pt x="167" y="455"/>
                  </a:cubicBezTo>
                  <a:cubicBezTo>
                    <a:pt x="134" y="388"/>
                    <a:pt x="118" y="320"/>
                    <a:pt x="125" y="245"/>
                  </a:cubicBezTo>
                  <a:cubicBezTo>
                    <a:pt x="127" y="217"/>
                    <a:pt x="137" y="181"/>
                    <a:pt x="148" y="150"/>
                  </a:cubicBezTo>
                  <a:cubicBezTo>
                    <a:pt x="154" y="134"/>
                    <a:pt x="163" y="120"/>
                    <a:pt x="173" y="105"/>
                  </a:cubicBezTo>
                  <a:cubicBezTo>
                    <a:pt x="182" y="86"/>
                    <a:pt x="189" y="69"/>
                    <a:pt x="198" y="50"/>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79" name="Google Shape;7279;p230"/>
            <p:cNvSpPr/>
            <p:nvPr/>
          </p:nvSpPr>
          <p:spPr>
            <a:xfrm>
              <a:off x="5967550" y="1596200"/>
              <a:ext cx="4050" cy="13075"/>
            </a:xfrm>
            <a:custGeom>
              <a:avLst/>
              <a:gdLst/>
              <a:ahLst/>
              <a:cxnLst/>
              <a:rect l="l" t="t" r="r" b="b"/>
              <a:pathLst>
                <a:path w="162" h="523" extrusionOk="0">
                  <a:moveTo>
                    <a:pt x="48" y="1"/>
                  </a:moveTo>
                  <a:cubicBezTo>
                    <a:pt x="40" y="1"/>
                    <a:pt x="32" y="6"/>
                    <a:pt x="29" y="17"/>
                  </a:cubicBezTo>
                  <a:cubicBezTo>
                    <a:pt x="19" y="54"/>
                    <a:pt x="16" y="92"/>
                    <a:pt x="9" y="131"/>
                  </a:cubicBezTo>
                  <a:cubicBezTo>
                    <a:pt x="1" y="171"/>
                    <a:pt x="3" y="212"/>
                    <a:pt x="7" y="251"/>
                  </a:cubicBezTo>
                  <a:cubicBezTo>
                    <a:pt x="16" y="331"/>
                    <a:pt x="30" y="410"/>
                    <a:pt x="54" y="487"/>
                  </a:cubicBezTo>
                  <a:cubicBezTo>
                    <a:pt x="61" y="512"/>
                    <a:pt x="80" y="522"/>
                    <a:pt x="100" y="522"/>
                  </a:cubicBezTo>
                  <a:cubicBezTo>
                    <a:pt x="130" y="522"/>
                    <a:pt x="162" y="497"/>
                    <a:pt x="151" y="459"/>
                  </a:cubicBezTo>
                  <a:cubicBezTo>
                    <a:pt x="131" y="389"/>
                    <a:pt x="113" y="318"/>
                    <a:pt x="106" y="246"/>
                  </a:cubicBezTo>
                  <a:cubicBezTo>
                    <a:pt x="102" y="209"/>
                    <a:pt x="98" y="171"/>
                    <a:pt x="91" y="135"/>
                  </a:cubicBezTo>
                  <a:cubicBezTo>
                    <a:pt x="83" y="97"/>
                    <a:pt x="80" y="60"/>
                    <a:pt x="74" y="23"/>
                  </a:cubicBezTo>
                  <a:cubicBezTo>
                    <a:pt x="73"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0" name="Google Shape;7280;p230"/>
            <p:cNvSpPr/>
            <p:nvPr/>
          </p:nvSpPr>
          <p:spPr>
            <a:xfrm>
              <a:off x="5986000" y="1599700"/>
              <a:ext cx="5025" cy="12300"/>
            </a:xfrm>
            <a:custGeom>
              <a:avLst/>
              <a:gdLst/>
              <a:ahLst/>
              <a:cxnLst/>
              <a:rect l="l" t="t" r="r" b="b"/>
              <a:pathLst>
                <a:path w="201" h="492" extrusionOk="0">
                  <a:moveTo>
                    <a:pt x="162" y="0"/>
                  </a:moveTo>
                  <a:cubicBezTo>
                    <a:pt x="155" y="0"/>
                    <a:pt x="147" y="3"/>
                    <a:pt x="140" y="9"/>
                  </a:cubicBezTo>
                  <a:cubicBezTo>
                    <a:pt x="88" y="55"/>
                    <a:pt x="61" y="126"/>
                    <a:pt x="42" y="193"/>
                  </a:cubicBezTo>
                  <a:cubicBezTo>
                    <a:pt x="20" y="271"/>
                    <a:pt x="7" y="351"/>
                    <a:pt x="2" y="432"/>
                  </a:cubicBezTo>
                  <a:cubicBezTo>
                    <a:pt x="1" y="463"/>
                    <a:pt x="29" y="491"/>
                    <a:pt x="59" y="491"/>
                  </a:cubicBezTo>
                  <a:cubicBezTo>
                    <a:pt x="60" y="491"/>
                    <a:pt x="61" y="491"/>
                    <a:pt x="62" y="491"/>
                  </a:cubicBezTo>
                  <a:cubicBezTo>
                    <a:pt x="63" y="491"/>
                    <a:pt x="63" y="491"/>
                    <a:pt x="64" y="491"/>
                  </a:cubicBezTo>
                  <a:cubicBezTo>
                    <a:pt x="97" y="491"/>
                    <a:pt x="124" y="466"/>
                    <a:pt x="124" y="433"/>
                  </a:cubicBezTo>
                  <a:cubicBezTo>
                    <a:pt x="126" y="357"/>
                    <a:pt x="133" y="297"/>
                    <a:pt x="149" y="224"/>
                  </a:cubicBezTo>
                  <a:cubicBezTo>
                    <a:pt x="164" y="162"/>
                    <a:pt x="180" y="102"/>
                    <a:pt x="194" y="40"/>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1" name="Google Shape;7281;p230"/>
            <p:cNvSpPr/>
            <p:nvPr/>
          </p:nvSpPr>
          <p:spPr>
            <a:xfrm>
              <a:off x="5876000" y="1483600"/>
              <a:ext cx="3175" cy="17225"/>
            </a:xfrm>
            <a:custGeom>
              <a:avLst/>
              <a:gdLst/>
              <a:ahLst/>
              <a:cxnLst/>
              <a:rect l="l" t="t" r="r" b="b"/>
              <a:pathLst>
                <a:path w="127" h="689" extrusionOk="0">
                  <a:moveTo>
                    <a:pt x="63" y="0"/>
                  </a:moveTo>
                  <a:cubicBezTo>
                    <a:pt x="52" y="0"/>
                    <a:pt x="41" y="7"/>
                    <a:pt x="37" y="20"/>
                  </a:cubicBezTo>
                  <a:cubicBezTo>
                    <a:pt x="18" y="70"/>
                    <a:pt x="8" y="117"/>
                    <a:pt x="4" y="169"/>
                  </a:cubicBezTo>
                  <a:cubicBezTo>
                    <a:pt x="1" y="220"/>
                    <a:pt x="2" y="271"/>
                    <a:pt x="2" y="322"/>
                  </a:cubicBezTo>
                  <a:lnTo>
                    <a:pt x="2" y="628"/>
                  </a:lnTo>
                  <a:cubicBezTo>
                    <a:pt x="2" y="668"/>
                    <a:pt x="33" y="689"/>
                    <a:pt x="64" y="689"/>
                  </a:cubicBezTo>
                  <a:cubicBezTo>
                    <a:pt x="95" y="689"/>
                    <a:pt x="126" y="668"/>
                    <a:pt x="126" y="628"/>
                  </a:cubicBezTo>
                  <a:lnTo>
                    <a:pt x="126" y="322"/>
                  </a:lnTo>
                  <a:cubicBezTo>
                    <a:pt x="126" y="270"/>
                    <a:pt x="127" y="219"/>
                    <a:pt x="124" y="169"/>
                  </a:cubicBezTo>
                  <a:cubicBezTo>
                    <a:pt x="120" y="117"/>
                    <a:pt x="110" y="70"/>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2" name="Google Shape;7282;p230"/>
            <p:cNvSpPr/>
            <p:nvPr/>
          </p:nvSpPr>
          <p:spPr>
            <a:xfrm>
              <a:off x="5894875" y="1494875"/>
              <a:ext cx="6000" cy="10750"/>
            </a:xfrm>
            <a:custGeom>
              <a:avLst/>
              <a:gdLst/>
              <a:ahLst/>
              <a:cxnLst/>
              <a:rect l="l" t="t" r="r" b="b"/>
              <a:pathLst>
                <a:path w="240" h="430" extrusionOk="0">
                  <a:moveTo>
                    <a:pt x="209" y="1"/>
                  </a:moveTo>
                  <a:cubicBezTo>
                    <a:pt x="203" y="1"/>
                    <a:pt x="197" y="3"/>
                    <a:pt x="191" y="8"/>
                  </a:cubicBezTo>
                  <a:cubicBezTo>
                    <a:pt x="140" y="51"/>
                    <a:pt x="105" y="110"/>
                    <a:pt x="78" y="170"/>
                  </a:cubicBezTo>
                  <a:cubicBezTo>
                    <a:pt x="49" y="232"/>
                    <a:pt x="27" y="297"/>
                    <a:pt x="7" y="362"/>
                  </a:cubicBezTo>
                  <a:cubicBezTo>
                    <a:pt x="0" y="389"/>
                    <a:pt x="17" y="423"/>
                    <a:pt x="44" y="428"/>
                  </a:cubicBezTo>
                  <a:cubicBezTo>
                    <a:pt x="49" y="429"/>
                    <a:pt x="54" y="430"/>
                    <a:pt x="59" y="430"/>
                  </a:cubicBezTo>
                  <a:cubicBezTo>
                    <a:pt x="82" y="430"/>
                    <a:pt x="104" y="415"/>
                    <a:pt x="112" y="392"/>
                  </a:cubicBezTo>
                  <a:cubicBezTo>
                    <a:pt x="128" y="331"/>
                    <a:pt x="149" y="270"/>
                    <a:pt x="172" y="212"/>
                  </a:cubicBezTo>
                  <a:cubicBezTo>
                    <a:pt x="196" y="153"/>
                    <a:pt x="223" y="97"/>
                    <a:pt x="236" y="35"/>
                  </a:cubicBezTo>
                  <a:cubicBezTo>
                    <a:pt x="240" y="15"/>
                    <a:pt x="225"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3" name="Google Shape;7283;p230"/>
            <p:cNvSpPr/>
            <p:nvPr/>
          </p:nvSpPr>
          <p:spPr>
            <a:xfrm>
              <a:off x="5755400" y="1646950"/>
              <a:ext cx="4225" cy="11425"/>
            </a:xfrm>
            <a:custGeom>
              <a:avLst/>
              <a:gdLst/>
              <a:ahLst/>
              <a:cxnLst/>
              <a:rect l="l" t="t" r="r" b="b"/>
              <a:pathLst>
                <a:path w="169" h="457" extrusionOk="0">
                  <a:moveTo>
                    <a:pt x="42" y="1"/>
                  </a:moveTo>
                  <a:cubicBezTo>
                    <a:pt x="21" y="1"/>
                    <a:pt x="0" y="20"/>
                    <a:pt x="1" y="42"/>
                  </a:cubicBezTo>
                  <a:cubicBezTo>
                    <a:pt x="1" y="52"/>
                    <a:pt x="3" y="61"/>
                    <a:pt x="4" y="70"/>
                  </a:cubicBezTo>
                  <a:cubicBezTo>
                    <a:pt x="4" y="72"/>
                    <a:pt x="6" y="85"/>
                    <a:pt x="6" y="85"/>
                  </a:cubicBezTo>
                  <a:cubicBezTo>
                    <a:pt x="6" y="85"/>
                    <a:pt x="6" y="85"/>
                    <a:pt x="6" y="85"/>
                  </a:cubicBezTo>
                  <a:cubicBezTo>
                    <a:pt x="8" y="96"/>
                    <a:pt x="14" y="117"/>
                    <a:pt x="18" y="132"/>
                  </a:cubicBezTo>
                  <a:cubicBezTo>
                    <a:pt x="26" y="159"/>
                    <a:pt x="30" y="188"/>
                    <a:pt x="34" y="214"/>
                  </a:cubicBezTo>
                  <a:cubicBezTo>
                    <a:pt x="33" y="212"/>
                    <a:pt x="33" y="210"/>
                    <a:pt x="33" y="210"/>
                  </a:cubicBezTo>
                  <a:lnTo>
                    <a:pt x="33" y="210"/>
                  </a:lnTo>
                  <a:cubicBezTo>
                    <a:pt x="33" y="210"/>
                    <a:pt x="35" y="223"/>
                    <a:pt x="35" y="225"/>
                  </a:cubicBezTo>
                  <a:cubicBezTo>
                    <a:pt x="36" y="233"/>
                    <a:pt x="36" y="239"/>
                    <a:pt x="36" y="246"/>
                  </a:cubicBezTo>
                  <a:cubicBezTo>
                    <a:pt x="37" y="260"/>
                    <a:pt x="37" y="275"/>
                    <a:pt x="36" y="290"/>
                  </a:cubicBezTo>
                  <a:cubicBezTo>
                    <a:pt x="36" y="305"/>
                    <a:pt x="35" y="320"/>
                    <a:pt x="34" y="333"/>
                  </a:cubicBezTo>
                  <a:cubicBezTo>
                    <a:pt x="34" y="337"/>
                    <a:pt x="32" y="342"/>
                    <a:pt x="32" y="347"/>
                  </a:cubicBezTo>
                  <a:cubicBezTo>
                    <a:pt x="33" y="344"/>
                    <a:pt x="33" y="342"/>
                    <a:pt x="33" y="342"/>
                  </a:cubicBezTo>
                  <a:lnTo>
                    <a:pt x="33" y="342"/>
                  </a:lnTo>
                  <a:cubicBezTo>
                    <a:pt x="33" y="342"/>
                    <a:pt x="33" y="344"/>
                    <a:pt x="32" y="348"/>
                  </a:cubicBezTo>
                  <a:cubicBezTo>
                    <a:pt x="31" y="357"/>
                    <a:pt x="30" y="364"/>
                    <a:pt x="29" y="373"/>
                  </a:cubicBezTo>
                  <a:cubicBezTo>
                    <a:pt x="21" y="407"/>
                    <a:pt x="37" y="446"/>
                    <a:pt x="75" y="454"/>
                  </a:cubicBezTo>
                  <a:cubicBezTo>
                    <a:pt x="80" y="456"/>
                    <a:pt x="86" y="457"/>
                    <a:pt x="92" y="457"/>
                  </a:cubicBezTo>
                  <a:cubicBezTo>
                    <a:pt x="118" y="457"/>
                    <a:pt x="149" y="440"/>
                    <a:pt x="154" y="409"/>
                  </a:cubicBezTo>
                  <a:cubicBezTo>
                    <a:pt x="167" y="335"/>
                    <a:pt x="168" y="264"/>
                    <a:pt x="157" y="189"/>
                  </a:cubicBezTo>
                  <a:cubicBezTo>
                    <a:pt x="152" y="157"/>
                    <a:pt x="141" y="127"/>
                    <a:pt x="129" y="96"/>
                  </a:cubicBezTo>
                  <a:cubicBezTo>
                    <a:pt x="121" y="76"/>
                    <a:pt x="113" y="59"/>
                    <a:pt x="98" y="40"/>
                  </a:cubicBezTo>
                  <a:cubicBezTo>
                    <a:pt x="87" y="28"/>
                    <a:pt x="76" y="18"/>
                    <a:pt x="61" y="7"/>
                  </a:cubicBezTo>
                  <a:cubicBezTo>
                    <a:pt x="56" y="3"/>
                    <a:pt x="49" y="1"/>
                    <a:pt x="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4" name="Google Shape;7284;p230"/>
            <p:cNvSpPr/>
            <p:nvPr/>
          </p:nvSpPr>
          <p:spPr>
            <a:xfrm>
              <a:off x="5780950" y="1648700"/>
              <a:ext cx="3925" cy="9525"/>
            </a:xfrm>
            <a:custGeom>
              <a:avLst/>
              <a:gdLst/>
              <a:ahLst/>
              <a:cxnLst/>
              <a:rect l="l" t="t" r="r" b="b"/>
              <a:pathLst>
                <a:path w="157" h="381" extrusionOk="0">
                  <a:moveTo>
                    <a:pt x="117" y="0"/>
                  </a:moveTo>
                  <a:cubicBezTo>
                    <a:pt x="107" y="0"/>
                    <a:pt x="98" y="5"/>
                    <a:pt x="95" y="16"/>
                  </a:cubicBezTo>
                  <a:cubicBezTo>
                    <a:pt x="88" y="41"/>
                    <a:pt x="85" y="66"/>
                    <a:pt x="78" y="91"/>
                  </a:cubicBezTo>
                  <a:cubicBezTo>
                    <a:pt x="70" y="115"/>
                    <a:pt x="63" y="138"/>
                    <a:pt x="57" y="162"/>
                  </a:cubicBezTo>
                  <a:cubicBezTo>
                    <a:pt x="44" y="210"/>
                    <a:pt x="28" y="260"/>
                    <a:pt x="11" y="307"/>
                  </a:cubicBezTo>
                  <a:cubicBezTo>
                    <a:pt x="1" y="335"/>
                    <a:pt x="22" y="371"/>
                    <a:pt x="52" y="379"/>
                  </a:cubicBezTo>
                  <a:cubicBezTo>
                    <a:pt x="56" y="380"/>
                    <a:pt x="61" y="380"/>
                    <a:pt x="65" y="380"/>
                  </a:cubicBezTo>
                  <a:cubicBezTo>
                    <a:pt x="92" y="380"/>
                    <a:pt x="116" y="364"/>
                    <a:pt x="124" y="338"/>
                  </a:cubicBezTo>
                  <a:cubicBezTo>
                    <a:pt x="140" y="285"/>
                    <a:pt x="150" y="230"/>
                    <a:pt x="154" y="174"/>
                  </a:cubicBezTo>
                  <a:cubicBezTo>
                    <a:pt x="156" y="162"/>
                    <a:pt x="157" y="148"/>
                    <a:pt x="156" y="136"/>
                  </a:cubicBezTo>
                  <a:cubicBezTo>
                    <a:pt x="156" y="123"/>
                    <a:pt x="152" y="111"/>
                    <a:pt x="151" y="97"/>
                  </a:cubicBezTo>
                  <a:cubicBezTo>
                    <a:pt x="149" y="71"/>
                    <a:pt x="146" y="42"/>
                    <a:pt x="139" y="16"/>
                  </a:cubicBezTo>
                  <a:cubicBezTo>
                    <a:pt x="136" y="5"/>
                    <a:pt x="126" y="0"/>
                    <a:pt x="11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5" name="Google Shape;7285;p230"/>
            <p:cNvSpPr/>
            <p:nvPr/>
          </p:nvSpPr>
          <p:spPr>
            <a:xfrm>
              <a:off x="5676100" y="1694425"/>
              <a:ext cx="3200" cy="13825"/>
            </a:xfrm>
            <a:custGeom>
              <a:avLst/>
              <a:gdLst/>
              <a:ahLst/>
              <a:cxnLst/>
              <a:rect l="l" t="t" r="r" b="b"/>
              <a:pathLst>
                <a:path w="128" h="553" extrusionOk="0">
                  <a:moveTo>
                    <a:pt x="64" y="1"/>
                  </a:moveTo>
                  <a:cubicBezTo>
                    <a:pt x="49" y="1"/>
                    <a:pt x="34" y="7"/>
                    <a:pt x="29" y="21"/>
                  </a:cubicBezTo>
                  <a:cubicBezTo>
                    <a:pt x="20" y="41"/>
                    <a:pt x="7" y="62"/>
                    <a:pt x="6" y="86"/>
                  </a:cubicBezTo>
                  <a:cubicBezTo>
                    <a:pt x="5" y="104"/>
                    <a:pt x="4" y="122"/>
                    <a:pt x="3" y="139"/>
                  </a:cubicBezTo>
                  <a:cubicBezTo>
                    <a:pt x="0" y="179"/>
                    <a:pt x="1" y="218"/>
                    <a:pt x="1" y="257"/>
                  </a:cubicBezTo>
                  <a:lnTo>
                    <a:pt x="1" y="491"/>
                  </a:lnTo>
                  <a:cubicBezTo>
                    <a:pt x="1" y="524"/>
                    <a:pt x="30" y="553"/>
                    <a:pt x="63" y="553"/>
                  </a:cubicBezTo>
                  <a:cubicBezTo>
                    <a:pt x="64" y="553"/>
                    <a:pt x="65" y="553"/>
                    <a:pt x="66" y="553"/>
                  </a:cubicBezTo>
                  <a:cubicBezTo>
                    <a:pt x="98" y="553"/>
                    <a:pt x="126" y="526"/>
                    <a:pt x="126" y="492"/>
                  </a:cubicBezTo>
                  <a:lnTo>
                    <a:pt x="126" y="259"/>
                  </a:lnTo>
                  <a:cubicBezTo>
                    <a:pt x="126" y="221"/>
                    <a:pt x="127" y="183"/>
                    <a:pt x="124" y="144"/>
                  </a:cubicBezTo>
                  <a:cubicBezTo>
                    <a:pt x="123" y="124"/>
                    <a:pt x="123" y="106"/>
                    <a:pt x="121" y="86"/>
                  </a:cubicBezTo>
                  <a:cubicBezTo>
                    <a:pt x="118" y="63"/>
                    <a:pt x="108" y="42"/>
                    <a:pt x="98" y="21"/>
                  </a:cubicBezTo>
                  <a:cubicBezTo>
                    <a:pt x="93" y="7"/>
                    <a:pt x="78" y="1"/>
                    <a:pt x="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6" name="Google Shape;7286;p230"/>
            <p:cNvSpPr/>
            <p:nvPr/>
          </p:nvSpPr>
          <p:spPr>
            <a:xfrm>
              <a:off x="5681025" y="1694725"/>
              <a:ext cx="3700" cy="11150"/>
            </a:xfrm>
            <a:custGeom>
              <a:avLst/>
              <a:gdLst/>
              <a:ahLst/>
              <a:cxnLst/>
              <a:rect l="l" t="t" r="r" b="b"/>
              <a:pathLst>
                <a:path w="148" h="446" extrusionOk="0">
                  <a:moveTo>
                    <a:pt x="116" y="1"/>
                  </a:moveTo>
                  <a:cubicBezTo>
                    <a:pt x="106" y="1"/>
                    <a:pt x="96" y="5"/>
                    <a:pt x="89" y="15"/>
                  </a:cubicBezTo>
                  <a:cubicBezTo>
                    <a:pt x="54" y="66"/>
                    <a:pt x="30" y="126"/>
                    <a:pt x="18" y="186"/>
                  </a:cubicBezTo>
                  <a:cubicBezTo>
                    <a:pt x="6" y="250"/>
                    <a:pt x="1" y="315"/>
                    <a:pt x="1" y="381"/>
                  </a:cubicBezTo>
                  <a:cubicBezTo>
                    <a:pt x="1" y="414"/>
                    <a:pt x="30" y="445"/>
                    <a:pt x="62" y="445"/>
                  </a:cubicBezTo>
                  <a:cubicBezTo>
                    <a:pt x="63" y="445"/>
                    <a:pt x="64" y="445"/>
                    <a:pt x="65" y="445"/>
                  </a:cubicBezTo>
                  <a:cubicBezTo>
                    <a:pt x="100" y="444"/>
                    <a:pt x="132" y="418"/>
                    <a:pt x="131" y="381"/>
                  </a:cubicBezTo>
                  <a:cubicBezTo>
                    <a:pt x="130" y="321"/>
                    <a:pt x="132" y="261"/>
                    <a:pt x="139" y="202"/>
                  </a:cubicBezTo>
                  <a:cubicBezTo>
                    <a:pt x="144" y="148"/>
                    <a:pt x="147" y="92"/>
                    <a:pt x="146" y="30"/>
                  </a:cubicBezTo>
                  <a:cubicBezTo>
                    <a:pt x="146" y="11"/>
                    <a:pt x="132"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7" name="Google Shape;7287;p230"/>
            <p:cNvSpPr/>
            <p:nvPr/>
          </p:nvSpPr>
          <p:spPr>
            <a:xfrm>
              <a:off x="5437650" y="1746700"/>
              <a:ext cx="5950" cy="12600"/>
            </a:xfrm>
            <a:custGeom>
              <a:avLst/>
              <a:gdLst/>
              <a:ahLst/>
              <a:cxnLst/>
              <a:rect l="l" t="t" r="r" b="b"/>
              <a:pathLst>
                <a:path w="238" h="504" extrusionOk="0">
                  <a:moveTo>
                    <a:pt x="193" y="0"/>
                  </a:moveTo>
                  <a:cubicBezTo>
                    <a:pt x="182" y="0"/>
                    <a:pt x="171" y="7"/>
                    <a:pt x="167" y="19"/>
                  </a:cubicBezTo>
                  <a:cubicBezTo>
                    <a:pt x="146" y="83"/>
                    <a:pt x="131" y="148"/>
                    <a:pt x="108" y="211"/>
                  </a:cubicBezTo>
                  <a:cubicBezTo>
                    <a:pt x="88" y="269"/>
                    <a:pt x="59" y="329"/>
                    <a:pt x="25" y="387"/>
                  </a:cubicBezTo>
                  <a:cubicBezTo>
                    <a:pt x="1" y="426"/>
                    <a:pt x="20" y="479"/>
                    <a:pt x="62" y="497"/>
                  </a:cubicBezTo>
                  <a:cubicBezTo>
                    <a:pt x="73" y="502"/>
                    <a:pt x="84" y="504"/>
                    <a:pt x="94" y="504"/>
                  </a:cubicBezTo>
                  <a:cubicBezTo>
                    <a:pt x="128" y="504"/>
                    <a:pt x="155" y="480"/>
                    <a:pt x="169" y="447"/>
                  </a:cubicBezTo>
                  <a:cubicBezTo>
                    <a:pt x="196" y="380"/>
                    <a:pt x="215" y="311"/>
                    <a:pt x="223" y="240"/>
                  </a:cubicBezTo>
                  <a:cubicBezTo>
                    <a:pt x="234" y="168"/>
                    <a:pt x="238" y="91"/>
                    <a:pt x="217" y="19"/>
                  </a:cubicBezTo>
                  <a:cubicBezTo>
                    <a:pt x="214" y="7"/>
                    <a:pt x="204" y="0"/>
                    <a:pt x="19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8" name="Google Shape;7288;p230"/>
            <p:cNvSpPr/>
            <p:nvPr/>
          </p:nvSpPr>
          <p:spPr>
            <a:xfrm>
              <a:off x="5451800" y="1750375"/>
              <a:ext cx="4050" cy="8825"/>
            </a:xfrm>
            <a:custGeom>
              <a:avLst/>
              <a:gdLst/>
              <a:ahLst/>
              <a:cxnLst/>
              <a:rect l="l" t="t" r="r" b="b"/>
              <a:pathLst>
                <a:path w="162" h="353" extrusionOk="0">
                  <a:moveTo>
                    <a:pt x="125" y="0"/>
                  </a:moveTo>
                  <a:cubicBezTo>
                    <a:pt x="114" y="0"/>
                    <a:pt x="102" y="7"/>
                    <a:pt x="97" y="22"/>
                  </a:cubicBezTo>
                  <a:cubicBezTo>
                    <a:pt x="66" y="101"/>
                    <a:pt x="41" y="182"/>
                    <a:pt x="8" y="262"/>
                  </a:cubicBezTo>
                  <a:cubicBezTo>
                    <a:pt x="1" y="277"/>
                    <a:pt x="6" y="303"/>
                    <a:pt x="15" y="316"/>
                  </a:cubicBezTo>
                  <a:cubicBezTo>
                    <a:pt x="24" y="331"/>
                    <a:pt x="41" y="346"/>
                    <a:pt x="57" y="350"/>
                  </a:cubicBezTo>
                  <a:cubicBezTo>
                    <a:pt x="64" y="351"/>
                    <a:pt x="71" y="352"/>
                    <a:pt x="78" y="352"/>
                  </a:cubicBezTo>
                  <a:cubicBezTo>
                    <a:pt x="90" y="352"/>
                    <a:pt x="102" y="350"/>
                    <a:pt x="112" y="342"/>
                  </a:cubicBezTo>
                  <a:cubicBezTo>
                    <a:pt x="127" y="332"/>
                    <a:pt x="143" y="317"/>
                    <a:pt x="146" y="299"/>
                  </a:cubicBezTo>
                  <a:cubicBezTo>
                    <a:pt x="152" y="252"/>
                    <a:pt x="158" y="205"/>
                    <a:pt x="159" y="158"/>
                  </a:cubicBezTo>
                  <a:cubicBezTo>
                    <a:pt x="161" y="137"/>
                    <a:pt x="161" y="117"/>
                    <a:pt x="161" y="96"/>
                  </a:cubicBezTo>
                  <a:cubicBezTo>
                    <a:pt x="161" y="74"/>
                    <a:pt x="158" y="53"/>
                    <a:pt x="156" y="30"/>
                  </a:cubicBezTo>
                  <a:cubicBezTo>
                    <a:pt x="154" y="11"/>
                    <a:pt x="140" y="0"/>
                    <a:pt x="12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89" name="Google Shape;7289;p230"/>
            <p:cNvSpPr/>
            <p:nvPr/>
          </p:nvSpPr>
          <p:spPr>
            <a:xfrm>
              <a:off x="5162975" y="1687925"/>
              <a:ext cx="10975" cy="18175"/>
            </a:xfrm>
            <a:custGeom>
              <a:avLst/>
              <a:gdLst/>
              <a:ahLst/>
              <a:cxnLst/>
              <a:rect l="l" t="t" r="r" b="b"/>
              <a:pathLst>
                <a:path w="439" h="727" extrusionOk="0">
                  <a:moveTo>
                    <a:pt x="28" y="0"/>
                  </a:moveTo>
                  <a:cubicBezTo>
                    <a:pt x="12" y="0"/>
                    <a:pt x="0" y="17"/>
                    <a:pt x="9" y="34"/>
                  </a:cubicBezTo>
                  <a:cubicBezTo>
                    <a:pt x="62" y="142"/>
                    <a:pt x="127" y="244"/>
                    <a:pt x="180" y="353"/>
                  </a:cubicBezTo>
                  <a:cubicBezTo>
                    <a:pt x="233" y="467"/>
                    <a:pt x="278" y="586"/>
                    <a:pt x="331" y="700"/>
                  </a:cubicBezTo>
                  <a:cubicBezTo>
                    <a:pt x="339" y="717"/>
                    <a:pt x="358" y="726"/>
                    <a:pt x="378" y="726"/>
                  </a:cubicBezTo>
                  <a:cubicBezTo>
                    <a:pt x="388" y="726"/>
                    <a:pt x="398" y="724"/>
                    <a:pt x="406" y="719"/>
                  </a:cubicBezTo>
                  <a:cubicBezTo>
                    <a:pt x="433" y="702"/>
                    <a:pt x="438" y="670"/>
                    <a:pt x="426" y="643"/>
                  </a:cubicBezTo>
                  <a:cubicBezTo>
                    <a:pt x="371" y="526"/>
                    <a:pt x="324" y="405"/>
                    <a:pt x="269" y="289"/>
                  </a:cubicBezTo>
                  <a:cubicBezTo>
                    <a:pt x="217" y="181"/>
                    <a:pt x="151" y="58"/>
                    <a:pt x="39" y="3"/>
                  </a:cubicBezTo>
                  <a:cubicBezTo>
                    <a:pt x="36"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0" name="Google Shape;7290;p230"/>
            <p:cNvSpPr/>
            <p:nvPr/>
          </p:nvSpPr>
          <p:spPr>
            <a:xfrm>
              <a:off x="5170075" y="1691750"/>
              <a:ext cx="4125" cy="10400"/>
            </a:xfrm>
            <a:custGeom>
              <a:avLst/>
              <a:gdLst/>
              <a:ahLst/>
              <a:cxnLst/>
              <a:rect l="l" t="t" r="r" b="b"/>
              <a:pathLst>
                <a:path w="165" h="416" extrusionOk="0">
                  <a:moveTo>
                    <a:pt x="142" y="0"/>
                  </a:moveTo>
                  <a:cubicBezTo>
                    <a:pt x="141" y="0"/>
                    <a:pt x="140" y="0"/>
                    <a:pt x="139" y="1"/>
                  </a:cubicBezTo>
                  <a:cubicBezTo>
                    <a:pt x="108" y="11"/>
                    <a:pt x="80" y="40"/>
                    <a:pt x="61" y="64"/>
                  </a:cubicBezTo>
                  <a:cubicBezTo>
                    <a:pt x="51" y="76"/>
                    <a:pt x="40" y="90"/>
                    <a:pt x="32" y="103"/>
                  </a:cubicBezTo>
                  <a:cubicBezTo>
                    <a:pt x="23" y="121"/>
                    <a:pt x="20" y="141"/>
                    <a:pt x="16" y="158"/>
                  </a:cubicBezTo>
                  <a:cubicBezTo>
                    <a:pt x="0" y="239"/>
                    <a:pt x="20" y="317"/>
                    <a:pt x="52" y="392"/>
                  </a:cubicBezTo>
                  <a:cubicBezTo>
                    <a:pt x="58" y="408"/>
                    <a:pt x="77" y="416"/>
                    <a:pt x="95" y="416"/>
                  </a:cubicBezTo>
                  <a:cubicBezTo>
                    <a:pt x="101" y="416"/>
                    <a:pt x="108" y="415"/>
                    <a:pt x="113" y="413"/>
                  </a:cubicBezTo>
                  <a:cubicBezTo>
                    <a:pt x="133" y="404"/>
                    <a:pt x="150" y="378"/>
                    <a:pt x="142" y="354"/>
                  </a:cubicBezTo>
                  <a:cubicBezTo>
                    <a:pt x="116" y="293"/>
                    <a:pt x="104" y="239"/>
                    <a:pt x="111" y="174"/>
                  </a:cubicBezTo>
                  <a:cubicBezTo>
                    <a:pt x="111" y="173"/>
                    <a:pt x="112" y="168"/>
                    <a:pt x="112" y="167"/>
                  </a:cubicBezTo>
                  <a:lnTo>
                    <a:pt x="112" y="167"/>
                  </a:lnTo>
                  <a:cubicBezTo>
                    <a:pt x="112" y="165"/>
                    <a:pt x="112" y="162"/>
                    <a:pt x="112" y="160"/>
                  </a:cubicBezTo>
                  <a:cubicBezTo>
                    <a:pt x="113" y="153"/>
                    <a:pt x="116" y="147"/>
                    <a:pt x="117" y="139"/>
                  </a:cubicBezTo>
                  <a:cubicBezTo>
                    <a:pt x="121" y="122"/>
                    <a:pt x="119" y="116"/>
                    <a:pt x="124" y="98"/>
                  </a:cubicBezTo>
                  <a:cubicBezTo>
                    <a:pt x="134" y="71"/>
                    <a:pt x="150" y="49"/>
                    <a:pt x="160" y="23"/>
                  </a:cubicBezTo>
                  <a:cubicBezTo>
                    <a:pt x="165" y="11"/>
                    <a:pt x="153" y="0"/>
                    <a:pt x="1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1" name="Google Shape;7291;p230"/>
            <p:cNvSpPr/>
            <p:nvPr/>
          </p:nvSpPr>
          <p:spPr>
            <a:xfrm>
              <a:off x="5635875" y="1523450"/>
              <a:ext cx="3975" cy="7575"/>
            </a:xfrm>
            <a:custGeom>
              <a:avLst/>
              <a:gdLst/>
              <a:ahLst/>
              <a:cxnLst/>
              <a:rect l="l" t="t" r="r" b="b"/>
              <a:pathLst>
                <a:path w="159" h="303" extrusionOk="0">
                  <a:moveTo>
                    <a:pt x="21" y="0"/>
                  </a:moveTo>
                  <a:cubicBezTo>
                    <a:pt x="11" y="0"/>
                    <a:pt x="0" y="10"/>
                    <a:pt x="3" y="22"/>
                  </a:cubicBezTo>
                  <a:cubicBezTo>
                    <a:pt x="20" y="112"/>
                    <a:pt x="51" y="199"/>
                    <a:pt x="87" y="285"/>
                  </a:cubicBezTo>
                  <a:cubicBezTo>
                    <a:pt x="93" y="297"/>
                    <a:pt x="106" y="303"/>
                    <a:pt x="119" y="303"/>
                  </a:cubicBezTo>
                  <a:cubicBezTo>
                    <a:pt x="126" y="303"/>
                    <a:pt x="132" y="301"/>
                    <a:pt x="137" y="299"/>
                  </a:cubicBezTo>
                  <a:cubicBezTo>
                    <a:pt x="154" y="288"/>
                    <a:pt x="159" y="266"/>
                    <a:pt x="150" y="249"/>
                  </a:cubicBezTo>
                  <a:cubicBezTo>
                    <a:pt x="108" y="172"/>
                    <a:pt x="72" y="90"/>
                    <a:pt x="34" y="9"/>
                  </a:cubicBezTo>
                  <a:cubicBezTo>
                    <a:pt x="31" y="3"/>
                    <a:pt x="26" y="0"/>
                    <a:pt x="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2" name="Google Shape;7292;p230"/>
            <p:cNvSpPr/>
            <p:nvPr/>
          </p:nvSpPr>
          <p:spPr>
            <a:xfrm>
              <a:off x="5644950" y="1518400"/>
              <a:ext cx="5775" cy="14125"/>
            </a:xfrm>
            <a:custGeom>
              <a:avLst/>
              <a:gdLst/>
              <a:ahLst/>
              <a:cxnLst/>
              <a:rect l="l" t="t" r="r" b="b"/>
              <a:pathLst>
                <a:path w="231" h="565" extrusionOk="0">
                  <a:moveTo>
                    <a:pt x="202" y="0"/>
                  </a:moveTo>
                  <a:cubicBezTo>
                    <a:pt x="200" y="0"/>
                    <a:pt x="197" y="1"/>
                    <a:pt x="195" y="2"/>
                  </a:cubicBezTo>
                  <a:cubicBezTo>
                    <a:pt x="103" y="41"/>
                    <a:pt x="41" y="127"/>
                    <a:pt x="21" y="222"/>
                  </a:cubicBezTo>
                  <a:cubicBezTo>
                    <a:pt x="1" y="327"/>
                    <a:pt x="20" y="434"/>
                    <a:pt x="59" y="531"/>
                  </a:cubicBezTo>
                  <a:cubicBezTo>
                    <a:pt x="67" y="550"/>
                    <a:pt x="83" y="565"/>
                    <a:pt x="104" y="565"/>
                  </a:cubicBezTo>
                  <a:cubicBezTo>
                    <a:pt x="107" y="565"/>
                    <a:pt x="112" y="564"/>
                    <a:pt x="116" y="563"/>
                  </a:cubicBezTo>
                  <a:cubicBezTo>
                    <a:pt x="140" y="558"/>
                    <a:pt x="160" y="531"/>
                    <a:pt x="149" y="507"/>
                  </a:cubicBezTo>
                  <a:cubicBezTo>
                    <a:pt x="118" y="426"/>
                    <a:pt x="97" y="335"/>
                    <a:pt x="115" y="247"/>
                  </a:cubicBezTo>
                  <a:cubicBezTo>
                    <a:pt x="133" y="168"/>
                    <a:pt x="176" y="97"/>
                    <a:pt x="221" y="29"/>
                  </a:cubicBezTo>
                  <a:cubicBezTo>
                    <a:pt x="231" y="14"/>
                    <a:pt x="217" y="0"/>
                    <a:pt x="2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3" name="Google Shape;7293;p230"/>
            <p:cNvSpPr/>
            <p:nvPr/>
          </p:nvSpPr>
          <p:spPr>
            <a:xfrm>
              <a:off x="5317225" y="1598275"/>
              <a:ext cx="3550" cy="23550"/>
            </a:xfrm>
            <a:custGeom>
              <a:avLst/>
              <a:gdLst/>
              <a:ahLst/>
              <a:cxnLst/>
              <a:rect l="l" t="t" r="r" b="b"/>
              <a:pathLst>
                <a:path w="142" h="942" extrusionOk="0">
                  <a:moveTo>
                    <a:pt x="71" y="1"/>
                  </a:moveTo>
                  <a:cubicBezTo>
                    <a:pt x="61" y="1"/>
                    <a:pt x="51" y="7"/>
                    <a:pt x="47" y="18"/>
                  </a:cubicBezTo>
                  <a:cubicBezTo>
                    <a:pt x="27" y="86"/>
                    <a:pt x="26" y="158"/>
                    <a:pt x="16" y="228"/>
                  </a:cubicBezTo>
                  <a:cubicBezTo>
                    <a:pt x="7" y="299"/>
                    <a:pt x="6" y="371"/>
                    <a:pt x="5" y="441"/>
                  </a:cubicBezTo>
                  <a:cubicBezTo>
                    <a:pt x="0" y="586"/>
                    <a:pt x="2" y="731"/>
                    <a:pt x="1" y="874"/>
                  </a:cubicBezTo>
                  <a:cubicBezTo>
                    <a:pt x="1" y="919"/>
                    <a:pt x="35" y="942"/>
                    <a:pt x="70" y="942"/>
                  </a:cubicBezTo>
                  <a:cubicBezTo>
                    <a:pt x="105" y="942"/>
                    <a:pt x="140" y="919"/>
                    <a:pt x="140" y="874"/>
                  </a:cubicBezTo>
                  <a:cubicBezTo>
                    <a:pt x="139" y="730"/>
                    <a:pt x="141" y="584"/>
                    <a:pt x="136" y="441"/>
                  </a:cubicBezTo>
                  <a:cubicBezTo>
                    <a:pt x="134" y="371"/>
                    <a:pt x="133" y="299"/>
                    <a:pt x="125" y="228"/>
                  </a:cubicBezTo>
                  <a:cubicBezTo>
                    <a:pt x="116" y="158"/>
                    <a:pt x="114" y="86"/>
                    <a:pt x="94" y="18"/>
                  </a:cubicBezTo>
                  <a:cubicBezTo>
                    <a:pt x="91" y="7"/>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4" name="Google Shape;7294;p230"/>
            <p:cNvSpPr/>
            <p:nvPr/>
          </p:nvSpPr>
          <p:spPr>
            <a:xfrm>
              <a:off x="5328750" y="1597075"/>
              <a:ext cx="3000" cy="15625"/>
            </a:xfrm>
            <a:custGeom>
              <a:avLst/>
              <a:gdLst/>
              <a:ahLst/>
              <a:cxnLst/>
              <a:rect l="l" t="t" r="r" b="b"/>
              <a:pathLst>
                <a:path w="120" h="625" extrusionOk="0">
                  <a:moveTo>
                    <a:pt x="59" y="1"/>
                  </a:moveTo>
                  <a:cubicBezTo>
                    <a:pt x="50" y="1"/>
                    <a:pt x="41" y="6"/>
                    <a:pt x="38" y="16"/>
                  </a:cubicBezTo>
                  <a:cubicBezTo>
                    <a:pt x="13" y="106"/>
                    <a:pt x="0" y="199"/>
                    <a:pt x="1" y="292"/>
                  </a:cubicBezTo>
                  <a:lnTo>
                    <a:pt x="5" y="573"/>
                  </a:lnTo>
                  <a:cubicBezTo>
                    <a:pt x="5" y="607"/>
                    <a:pt x="33" y="625"/>
                    <a:pt x="60" y="625"/>
                  </a:cubicBezTo>
                  <a:cubicBezTo>
                    <a:pt x="87" y="625"/>
                    <a:pt x="114" y="607"/>
                    <a:pt x="114" y="573"/>
                  </a:cubicBezTo>
                  <a:lnTo>
                    <a:pt x="117" y="292"/>
                  </a:lnTo>
                  <a:cubicBezTo>
                    <a:pt x="119" y="199"/>
                    <a:pt x="106" y="106"/>
                    <a:pt x="80" y="16"/>
                  </a:cubicBezTo>
                  <a:cubicBezTo>
                    <a:pt x="77" y="6"/>
                    <a:pt x="68" y="1"/>
                    <a:pt x="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5" name="Google Shape;7295;p230"/>
            <p:cNvSpPr/>
            <p:nvPr/>
          </p:nvSpPr>
          <p:spPr>
            <a:xfrm>
              <a:off x="5887350" y="1584925"/>
              <a:ext cx="6000" cy="15650"/>
            </a:xfrm>
            <a:custGeom>
              <a:avLst/>
              <a:gdLst/>
              <a:ahLst/>
              <a:cxnLst/>
              <a:rect l="l" t="t" r="r" b="b"/>
              <a:pathLst>
                <a:path w="240" h="626" extrusionOk="0">
                  <a:moveTo>
                    <a:pt x="210" y="0"/>
                  </a:moveTo>
                  <a:cubicBezTo>
                    <a:pt x="201" y="0"/>
                    <a:pt x="192" y="5"/>
                    <a:pt x="188" y="17"/>
                  </a:cubicBezTo>
                  <a:cubicBezTo>
                    <a:pt x="177" y="64"/>
                    <a:pt x="168" y="110"/>
                    <a:pt x="154" y="154"/>
                  </a:cubicBezTo>
                  <a:cubicBezTo>
                    <a:pt x="145" y="177"/>
                    <a:pt x="136" y="198"/>
                    <a:pt x="128" y="220"/>
                  </a:cubicBezTo>
                  <a:cubicBezTo>
                    <a:pt x="120" y="244"/>
                    <a:pt x="114" y="265"/>
                    <a:pt x="106" y="289"/>
                  </a:cubicBezTo>
                  <a:cubicBezTo>
                    <a:pt x="76" y="379"/>
                    <a:pt x="46" y="469"/>
                    <a:pt x="11" y="559"/>
                  </a:cubicBezTo>
                  <a:cubicBezTo>
                    <a:pt x="1" y="586"/>
                    <a:pt x="22" y="617"/>
                    <a:pt x="48" y="623"/>
                  </a:cubicBezTo>
                  <a:cubicBezTo>
                    <a:pt x="53" y="625"/>
                    <a:pt x="59" y="626"/>
                    <a:pt x="64" y="626"/>
                  </a:cubicBezTo>
                  <a:cubicBezTo>
                    <a:pt x="85" y="626"/>
                    <a:pt x="103" y="609"/>
                    <a:pt x="112" y="588"/>
                  </a:cubicBezTo>
                  <a:cubicBezTo>
                    <a:pt x="146" y="499"/>
                    <a:pt x="185" y="407"/>
                    <a:pt x="208" y="313"/>
                  </a:cubicBezTo>
                  <a:cubicBezTo>
                    <a:pt x="213" y="290"/>
                    <a:pt x="217" y="266"/>
                    <a:pt x="223" y="243"/>
                  </a:cubicBezTo>
                  <a:cubicBezTo>
                    <a:pt x="228" y="218"/>
                    <a:pt x="226" y="194"/>
                    <a:pt x="229" y="169"/>
                  </a:cubicBezTo>
                  <a:cubicBezTo>
                    <a:pt x="235" y="121"/>
                    <a:pt x="240" y="72"/>
                    <a:pt x="236" y="24"/>
                  </a:cubicBezTo>
                  <a:cubicBezTo>
                    <a:pt x="234" y="9"/>
                    <a:pt x="222"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6" name="Google Shape;7296;p230"/>
            <p:cNvSpPr/>
            <p:nvPr/>
          </p:nvSpPr>
          <p:spPr>
            <a:xfrm>
              <a:off x="5899100" y="1586300"/>
              <a:ext cx="3650" cy="11575"/>
            </a:xfrm>
            <a:custGeom>
              <a:avLst/>
              <a:gdLst/>
              <a:ahLst/>
              <a:cxnLst/>
              <a:rect l="l" t="t" r="r" b="b"/>
              <a:pathLst>
                <a:path w="146" h="463" extrusionOk="0">
                  <a:moveTo>
                    <a:pt x="37" y="0"/>
                  </a:moveTo>
                  <a:cubicBezTo>
                    <a:pt x="30" y="0"/>
                    <a:pt x="24" y="4"/>
                    <a:pt x="22" y="14"/>
                  </a:cubicBezTo>
                  <a:cubicBezTo>
                    <a:pt x="15" y="47"/>
                    <a:pt x="11" y="80"/>
                    <a:pt x="7" y="116"/>
                  </a:cubicBezTo>
                  <a:cubicBezTo>
                    <a:pt x="5" y="150"/>
                    <a:pt x="0" y="186"/>
                    <a:pt x="2" y="222"/>
                  </a:cubicBezTo>
                  <a:cubicBezTo>
                    <a:pt x="10" y="292"/>
                    <a:pt x="25" y="363"/>
                    <a:pt x="46" y="431"/>
                  </a:cubicBezTo>
                  <a:cubicBezTo>
                    <a:pt x="53" y="453"/>
                    <a:pt x="71" y="462"/>
                    <a:pt x="89" y="462"/>
                  </a:cubicBezTo>
                  <a:cubicBezTo>
                    <a:pt x="117" y="462"/>
                    <a:pt x="145" y="440"/>
                    <a:pt x="134" y="406"/>
                  </a:cubicBezTo>
                  <a:cubicBezTo>
                    <a:pt x="112" y="344"/>
                    <a:pt x="95" y="280"/>
                    <a:pt x="86" y="215"/>
                  </a:cubicBezTo>
                  <a:cubicBezTo>
                    <a:pt x="81" y="184"/>
                    <a:pt x="74" y="153"/>
                    <a:pt x="68" y="122"/>
                  </a:cubicBezTo>
                  <a:cubicBezTo>
                    <a:pt x="62" y="88"/>
                    <a:pt x="62" y="53"/>
                    <a:pt x="58" y="19"/>
                  </a:cubicBezTo>
                  <a:cubicBezTo>
                    <a:pt x="57" y="8"/>
                    <a:pt x="47" y="0"/>
                    <a:pt x="3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297" name="Google Shape;7297;p230"/>
          <p:cNvGrpSpPr/>
          <p:nvPr/>
        </p:nvGrpSpPr>
        <p:grpSpPr>
          <a:xfrm>
            <a:off x="4747385" y="4844718"/>
            <a:ext cx="4522685" cy="1094561"/>
            <a:chOff x="4679925" y="1420525"/>
            <a:chExt cx="1701025" cy="411675"/>
          </a:xfrm>
        </p:grpSpPr>
        <p:sp>
          <p:nvSpPr>
            <p:cNvPr id="7298" name="Google Shape;7298;p230"/>
            <p:cNvSpPr/>
            <p:nvPr/>
          </p:nvSpPr>
          <p:spPr>
            <a:xfrm>
              <a:off x="5747450" y="1433950"/>
              <a:ext cx="144025" cy="44025"/>
            </a:xfrm>
            <a:custGeom>
              <a:avLst/>
              <a:gdLst/>
              <a:ahLst/>
              <a:cxnLst/>
              <a:rect l="l" t="t" r="r" b="b"/>
              <a:pathLst>
                <a:path w="5761" h="1761" extrusionOk="0">
                  <a:moveTo>
                    <a:pt x="1034" y="0"/>
                  </a:moveTo>
                  <a:cubicBezTo>
                    <a:pt x="909" y="0"/>
                    <a:pt x="781" y="15"/>
                    <a:pt x="673" y="74"/>
                  </a:cubicBezTo>
                  <a:cubicBezTo>
                    <a:pt x="565" y="135"/>
                    <a:pt x="486" y="232"/>
                    <a:pt x="409" y="327"/>
                  </a:cubicBezTo>
                  <a:cubicBezTo>
                    <a:pt x="342" y="412"/>
                    <a:pt x="272" y="497"/>
                    <a:pt x="204" y="581"/>
                  </a:cubicBezTo>
                  <a:lnTo>
                    <a:pt x="0" y="1760"/>
                  </a:lnTo>
                  <a:lnTo>
                    <a:pt x="0" y="1760"/>
                  </a:lnTo>
                  <a:lnTo>
                    <a:pt x="5761" y="1647"/>
                  </a:lnTo>
                  <a:cubicBezTo>
                    <a:pt x="5643" y="1379"/>
                    <a:pt x="5431" y="1076"/>
                    <a:pt x="5279" y="826"/>
                  </a:cubicBezTo>
                  <a:cubicBezTo>
                    <a:pt x="5112" y="548"/>
                    <a:pt x="4902" y="264"/>
                    <a:pt x="4592" y="166"/>
                  </a:cubicBezTo>
                  <a:cubicBezTo>
                    <a:pt x="4498" y="136"/>
                    <a:pt x="4399" y="124"/>
                    <a:pt x="4300" y="124"/>
                  </a:cubicBezTo>
                  <a:cubicBezTo>
                    <a:pt x="4280" y="124"/>
                    <a:pt x="4261" y="125"/>
                    <a:pt x="4241" y="126"/>
                  </a:cubicBezTo>
                  <a:cubicBezTo>
                    <a:pt x="3740" y="148"/>
                    <a:pt x="3320" y="420"/>
                    <a:pt x="3068" y="852"/>
                  </a:cubicBezTo>
                  <a:cubicBezTo>
                    <a:pt x="2935" y="704"/>
                    <a:pt x="2765" y="585"/>
                    <a:pt x="2571" y="543"/>
                  </a:cubicBezTo>
                  <a:cubicBezTo>
                    <a:pt x="2513" y="530"/>
                    <a:pt x="2454" y="523"/>
                    <a:pt x="2394" y="523"/>
                  </a:cubicBezTo>
                  <a:cubicBezTo>
                    <a:pt x="2254" y="523"/>
                    <a:pt x="2115" y="563"/>
                    <a:pt x="2013" y="659"/>
                  </a:cubicBezTo>
                  <a:cubicBezTo>
                    <a:pt x="1859" y="412"/>
                    <a:pt x="1686" y="149"/>
                    <a:pt x="1414" y="52"/>
                  </a:cubicBezTo>
                  <a:cubicBezTo>
                    <a:pt x="1313" y="16"/>
                    <a:pt x="1208" y="6"/>
                    <a:pt x="1101" y="2"/>
                  </a:cubicBezTo>
                  <a:cubicBezTo>
                    <a:pt x="1079" y="1"/>
                    <a:pt x="1057" y="0"/>
                    <a:pt x="1034"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99" name="Google Shape;7299;p230"/>
            <p:cNvSpPr/>
            <p:nvPr/>
          </p:nvSpPr>
          <p:spPr>
            <a:xfrm>
              <a:off x="5578975" y="1438975"/>
              <a:ext cx="206950" cy="73825"/>
            </a:xfrm>
            <a:custGeom>
              <a:avLst/>
              <a:gdLst/>
              <a:ahLst/>
              <a:cxnLst/>
              <a:rect l="l" t="t" r="r" b="b"/>
              <a:pathLst>
                <a:path w="8278" h="2953" extrusionOk="0">
                  <a:moveTo>
                    <a:pt x="5813" y="1"/>
                  </a:moveTo>
                  <a:cubicBezTo>
                    <a:pt x="5499" y="1"/>
                    <a:pt x="5180" y="161"/>
                    <a:pt x="4977" y="408"/>
                  </a:cubicBezTo>
                  <a:cubicBezTo>
                    <a:pt x="4831" y="585"/>
                    <a:pt x="4750" y="819"/>
                    <a:pt x="4595" y="988"/>
                  </a:cubicBezTo>
                  <a:cubicBezTo>
                    <a:pt x="4516" y="916"/>
                    <a:pt x="4413" y="861"/>
                    <a:pt x="4308" y="861"/>
                  </a:cubicBezTo>
                  <a:cubicBezTo>
                    <a:pt x="4289" y="861"/>
                    <a:pt x="4269" y="862"/>
                    <a:pt x="4250" y="866"/>
                  </a:cubicBezTo>
                  <a:cubicBezTo>
                    <a:pt x="4126" y="892"/>
                    <a:pt x="4026" y="1026"/>
                    <a:pt x="4078" y="1142"/>
                  </a:cubicBezTo>
                  <a:cubicBezTo>
                    <a:pt x="4026" y="1130"/>
                    <a:pt x="3972" y="1124"/>
                    <a:pt x="3918" y="1124"/>
                  </a:cubicBezTo>
                  <a:cubicBezTo>
                    <a:pt x="3788" y="1124"/>
                    <a:pt x="3657" y="1160"/>
                    <a:pt x="3552" y="1236"/>
                  </a:cubicBezTo>
                  <a:cubicBezTo>
                    <a:pt x="3403" y="1344"/>
                    <a:pt x="3322" y="1533"/>
                    <a:pt x="3357" y="1713"/>
                  </a:cubicBezTo>
                  <a:cubicBezTo>
                    <a:pt x="3117" y="1421"/>
                    <a:pt x="2836" y="1164"/>
                    <a:pt x="2523" y="952"/>
                  </a:cubicBezTo>
                  <a:cubicBezTo>
                    <a:pt x="2376" y="851"/>
                    <a:pt x="2206" y="757"/>
                    <a:pt x="2031" y="757"/>
                  </a:cubicBezTo>
                  <a:cubicBezTo>
                    <a:pt x="2004" y="757"/>
                    <a:pt x="1976" y="759"/>
                    <a:pt x="1948" y="764"/>
                  </a:cubicBezTo>
                  <a:cubicBezTo>
                    <a:pt x="1766" y="798"/>
                    <a:pt x="1624" y="938"/>
                    <a:pt x="1519" y="1091"/>
                  </a:cubicBezTo>
                  <a:cubicBezTo>
                    <a:pt x="1349" y="1337"/>
                    <a:pt x="1255" y="1614"/>
                    <a:pt x="1234" y="1912"/>
                  </a:cubicBezTo>
                  <a:cubicBezTo>
                    <a:pt x="1151" y="1826"/>
                    <a:pt x="1070" y="1742"/>
                    <a:pt x="988" y="1657"/>
                  </a:cubicBezTo>
                  <a:cubicBezTo>
                    <a:pt x="884" y="1550"/>
                    <a:pt x="760" y="1435"/>
                    <a:pt x="614" y="1435"/>
                  </a:cubicBezTo>
                  <a:cubicBezTo>
                    <a:pt x="604" y="1435"/>
                    <a:pt x="594" y="1435"/>
                    <a:pt x="584" y="1436"/>
                  </a:cubicBezTo>
                  <a:cubicBezTo>
                    <a:pt x="437" y="1454"/>
                    <a:pt x="334" y="1587"/>
                    <a:pt x="263" y="1715"/>
                  </a:cubicBezTo>
                  <a:cubicBezTo>
                    <a:pt x="62" y="2079"/>
                    <a:pt x="1" y="2540"/>
                    <a:pt x="51" y="2952"/>
                  </a:cubicBezTo>
                  <a:lnTo>
                    <a:pt x="8278" y="1590"/>
                  </a:lnTo>
                  <a:cubicBezTo>
                    <a:pt x="8246" y="1433"/>
                    <a:pt x="8138" y="1235"/>
                    <a:pt x="8047" y="1102"/>
                  </a:cubicBezTo>
                  <a:cubicBezTo>
                    <a:pt x="7923" y="919"/>
                    <a:pt x="7706" y="803"/>
                    <a:pt x="7485" y="803"/>
                  </a:cubicBezTo>
                  <a:cubicBezTo>
                    <a:pt x="7483" y="803"/>
                    <a:pt x="7481" y="803"/>
                    <a:pt x="7479" y="803"/>
                  </a:cubicBezTo>
                  <a:cubicBezTo>
                    <a:pt x="7257" y="804"/>
                    <a:pt x="7022" y="922"/>
                    <a:pt x="6909" y="1113"/>
                  </a:cubicBezTo>
                  <a:cubicBezTo>
                    <a:pt x="6750" y="698"/>
                    <a:pt x="6553" y="242"/>
                    <a:pt x="6144" y="67"/>
                  </a:cubicBezTo>
                  <a:cubicBezTo>
                    <a:pt x="6038" y="22"/>
                    <a:pt x="5926" y="1"/>
                    <a:pt x="5813" y="1"/>
                  </a:cubicBezTo>
                  <a:close/>
                </a:path>
              </a:pathLst>
            </a:custGeom>
            <a:solidFill>
              <a:srgbClr val="74A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0" name="Google Shape;7300;p230"/>
            <p:cNvSpPr/>
            <p:nvPr/>
          </p:nvSpPr>
          <p:spPr>
            <a:xfrm>
              <a:off x="5911325" y="1420525"/>
              <a:ext cx="258075" cy="36950"/>
            </a:xfrm>
            <a:custGeom>
              <a:avLst/>
              <a:gdLst/>
              <a:ahLst/>
              <a:cxnLst/>
              <a:rect l="l" t="t" r="r" b="b"/>
              <a:pathLst>
                <a:path w="10323" h="1478" extrusionOk="0">
                  <a:moveTo>
                    <a:pt x="3837" y="0"/>
                  </a:moveTo>
                  <a:cubicBezTo>
                    <a:pt x="3623" y="0"/>
                    <a:pt x="3408" y="30"/>
                    <a:pt x="3211" y="109"/>
                  </a:cubicBezTo>
                  <a:cubicBezTo>
                    <a:pt x="2988" y="199"/>
                    <a:pt x="2754" y="380"/>
                    <a:pt x="2637" y="590"/>
                  </a:cubicBezTo>
                  <a:cubicBezTo>
                    <a:pt x="2471" y="484"/>
                    <a:pt x="2283" y="406"/>
                    <a:pt x="2088" y="406"/>
                  </a:cubicBezTo>
                  <a:cubicBezTo>
                    <a:pt x="2086" y="406"/>
                    <a:pt x="2085" y="406"/>
                    <a:pt x="2084" y="406"/>
                  </a:cubicBezTo>
                  <a:cubicBezTo>
                    <a:pt x="1888" y="406"/>
                    <a:pt x="1685" y="503"/>
                    <a:pt x="1582" y="671"/>
                  </a:cubicBezTo>
                  <a:cubicBezTo>
                    <a:pt x="1461" y="576"/>
                    <a:pt x="1338" y="479"/>
                    <a:pt x="1192" y="434"/>
                  </a:cubicBezTo>
                  <a:cubicBezTo>
                    <a:pt x="1127" y="413"/>
                    <a:pt x="1060" y="404"/>
                    <a:pt x="993" y="404"/>
                  </a:cubicBezTo>
                  <a:cubicBezTo>
                    <a:pt x="770" y="404"/>
                    <a:pt x="545" y="511"/>
                    <a:pt x="389" y="675"/>
                  </a:cubicBezTo>
                  <a:cubicBezTo>
                    <a:pt x="184" y="887"/>
                    <a:pt x="49" y="1187"/>
                    <a:pt x="0" y="1477"/>
                  </a:cubicBezTo>
                  <a:lnTo>
                    <a:pt x="10322" y="1477"/>
                  </a:lnTo>
                  <a:cubicBezTo>
                    <a:pt x="10164" y="1219"/>
                    <a:pt x="10054" y="913"/>
                    <a:pt x="9822" y="716"/>
                  </a:cubicBezTo>
                  <a:cubicBezTo>
                    <a:pt x="9631" y="552"/>
                    <a:pt x="9384" y="438"/>
                    <a:pt x="9135" y="438"/>
                  </a:cubicBezTo>
                  <a:cubicBezTo>
                    <a:pt x="9084" y="438"/>
                    <a:pt x="9033" y="442"/>
                    <a:pt x="8982" y="453"/>
                  </a:cubicBezTo>
                  <a:cubicBezTo>
                    <a:pt x="8887" y="472"/>
                    <a:pt x="8796" y="509"/>
                    <a:pt x="8700" y="509"/>
                  </a:cubicBezTo>
                  <a:cubicBezTo>
                    <a:pt x="8698" y="509"/>
                    <a:pt x="8695" y="509"/>
                    <a:pt x="8693" y="509"/>
                  </a:cubicBezTo>
                  <a:cubicBezTo>
                    <a:pt x="8593" y="507"/>
                    <a:pt x="8501" y="466"/>
                    <a:pt x="8408" y="434"/>
                  </a:cubicBezTo>
                  <a:cubicBezTo>
                    <a:pt x="8237" y="375"/>
                    <a:pt x="8057" y="346"/>
                    <a:pt x="7877" y="346"/>
                  </a:cubicBezTo>
                  <a:cubicBezTo>
                    <a:pt x="7399" y="346"/>
                    <a:pt x="6919" y="547"/>
                    <a:pt x="6602" y="907"/>
                  </a:cubicBezTo>
                  <a:lnTo>
                    <a:pt x="6544" y="907"/>
                  </a:lnTo>
                  <a:cubicBezTo>
                    <a:pt x="6445" y="834"/>
                    <a:pt x="6321" y="815"/>
                    <a:pt x="6198" y="815"/>
                  </a:cubicBezTo>
                  <a:cubicBezTo>
                    <a:pt x="6167" y="815"/>
                    <a:pt x="6136" y="817"/>
                    <a:pt x="6106" y="818"/>
                  </a:cubicBezTo>
                  <a:cubicBezTo>
                    <a:pt x="6011" y="824"/>
                    <a:pt x="5916" y="834"/>
                    <a:pt x="5828" y="872"/>
                  </a:cubicBezTo>
                  <a:cubicBezTo>
                    <a:pt x="5741" y="911"/>
                    <a:pt x="5655" y="970"/>
                    <a:pt x="5623" y="1060"/>
                  </a:cubicBezTo>
                  <a:cubicBezTo>
                    <a:pt x="5481" y="736"/>
                    <a:pt x="5229" y="467"/>
                    <a:pt x="4925" y="288"/>
                  </a:cubicBezTo>
                  <a:cubicBezTo>
                    <a:pt x="4621" y="108"/>
                    <a:pt x="4271" y="16"/>
                    <a:pt x="3918" y="2"/>
                  </a:cubicBezTo>
                  <a:cubicBezTo>
                    <a:pt x="3891" y="1"/>
                    <a:pt x="3864" y="0"/>
                    <a:pt x="383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1" name="Google Shape;7301;p230"/>
            <p:cNvSpPr/>
            <p:nvPr/>
          </p:nvSpPr>
          <p:spPr>
            <a:xfrm>
              <a:off x="4679925" y="1447975"/>
              <a:ext cx="1701025" cy="384225"/>
            </a:xfrm>
            <a:custGeom>
              <a:avLst/>
              <a:gdLst/>
              <a:ahLst/>
              <a:cxnLst/>
              <a:rect l="l" t="t" r="r" b="b"/>
              <a:pathLst>
                <a:path w="68041" h="15369" extrusionOk="0">
                  <a:moveTo>
                    <a:pt x="52653" y="0"/>
                  </a:moveTo>
                  <a:cubicBezTo>
                    <a:pt x="37410" y="0"/>
                    <a:pt x="21711" y="5560"/>
                    <a:pt x="5330" y="12488"/>
                  </a:cubicBezTo>
                  <a:cubicBezTo>
                    <a:pt x="4166" y="12982"/>
                    <a:pt x="99" y="15312"/>
                    <a:pt x="2" y="15368"/>
                  </a:cubicBezTo>
                  <a:lnTo>
                    <a:pt x="68041" y="15368"/>
                  </a:lnTo>
                  <a:lnTo>
                    <a:pt x="68041" y="2090"/>
                  </a:lnTo>
                  <a:cubicBezTo>
                    <a:pt x="62958" y="642"/>
                    <a:pt x="57832" y="0"/>
                    <a:pt x="52653" y="0"/>
                  </a:cubicBezTo>
                  <a:close/>
                  <a:moveTo>
                    <a:pt x="0" y="15368"/>
                  </a:moveTo>
                  <a:lnTo>
                    <a:pt x="0" y="15369"/>
                  </a:lnTo>
                  <a:cubicBezTo>
                    <a:pt x="0" y="15369"/>
                    <a:pt x="1" y="15368"/>
                    <a:pt x="2" y="15368"/>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2" name="Google Shape;7302;p230"/>
            <p:cNvSpPr/>
            <p:nvPr/>
          </p:nvSpPr>
          <p:spPr>
            <a:xfrm>
              <a:off x="5125825" y="1728225"/>
              <a:ext cx="1255125" cy="103975"/>
            </a:xfrm>
            <a:custGeom>
              <a:avLst/>
              <a:gdLst/>
              <a:ahLst/>
              <a:cxnLst/>
              <a:rect l="l" t="t" r="r" b="b"/>
              <a:pathLst>
                <a:path w="50205" h="4159" extrusionOk="0">
                  <a:moveTo>
                    <a:pt x="50205" y="1"/>
                  </a:moveTo>
                  <a:cubicBezTo>
                    <a:pt x="26450" y="292"/>
                    <a:pt x="0" y="4159"/>
                    <a:pt x="0" y="4159"/>
                  </a:cubicBezTo>
                  <a:lnTo>
                    <a:pt x="50205" y="4159"/>
                  </a:lnTo>
                  <a:lnTo>
                    <a:pt x="50205"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3" name="Google Shape;7303;p230"/>
            <p:cNvSpPr/>
            <p:nvPr/>
          </p:nvSpPr>
          <p:spPr>
            <a:xfrm>
              <a:off x="5184500" y="1505250"/>
              <a:ext cx="279350" cy="121175"/>
            </a:xfrm>
            <a:custGeom>
              <a:avLst/>
              <a:gdLst/>
              <a:ahLst/>
              <a:cxnLst/>
              <a:rect l="l" t="t" r="r" b="b"/>
              <a:pathLst>
                <a:path w="11174" h="4847" extrusionOk="0">
                  <a:moveTo>
                    <a:pt x="7663" y="0"/>
                  </a:moveTo>
                  <a:cubicBezTo>
                    <a:pt x="7605" y="0"/>
                    <a:pt x="7546" y="8"/>
                    <a:pt x="7489" y="23"/>
                  </a:cubicBezTo>
                  <a:cubicBezTo>
                    <a:pt x="7211" y="99"/>
                    <a:pt x="7024" y="353"/>
                    <a:pt x="6880" y="602"/>
                  </a:cubicBezTo>
                  <a:cubicBezTo>
                    <a:pt x="6617" y="1055"/>
                    <a:pt x="6418" y="1547"/>
                    <a:pt x="6291" y="2057"/>
                  </a:cubicBezTo>
                  <a:cubicBezTo>
                    <a:pt x="6227" y="1809"/>
                    <a:pt x="6013" y="1622"/>
                    <a:pt x="5762" y="1576"/>
                  </a:cubicBezTo>
                  <a:cubicBezTo>
                    <a:pt x="5716" y="1567"/>
                    <a:pt x="5669" y="1563"/>
                    <a:pt x="5622" y="1563"/>
                  </a:cubicBezTo>
                  <a:cubicBezTo>
                    <a:pt x="5416" y="1563"/>
                    <a:pt x="5211" y="1643"/>
                    <a:pt x="5048" y="1772"/>
                  </a:cubicBezTo>
                  <a:cubicBezTo>
                    <a:pt x="5043" y="1622"/>
                    <a:pt x="4892" y="1521"/>
                    <a:pt x="4741" y="1521"/>
                  </a:cubicBezTo>
                  <a:cubicBezTo>
                    <a:pt x="4716" y="1521"/>
                    <a:pt x="4690" y="1524"/>
                    <a:pt x="4665" y="1530"/>
                  </a:cubicBezTo>
                  <a:cubicBezTo>
                    <a:pt x="4495" y="1571"/>
                    <a:pt x="4372" y="1725"/>
                    <a:pt x="4307" y="1887"/>
                  </a:cubicBezTo>
                  <a:cubicBezTo>
                    <a:pt x="4013" y="1768"/>
                    <a:pt x="3770" y="1524"/>
                    <a:pt x="3482" y="1388"/>
                  </a:cubicBezTo>
                  <a:cubicBezTo>
                    <a:pt x="3276" y="1293"/>
                    <a:pt x="3045" y="1243"/>
                    <a:pt x="2816" y="1243"/>
                  </a:cubicBezTo>
                  <a:cubicBezTo>
                    <a:pt x="2438" y="1243"/>
                    <a:pt x="2064" y="1378"/>
                    <a:pt x="1816" y="1662"/>
                  </a:cubicBezTo>
                  <a:cubicBezTo>
                    <a:pt x="1411" y="2126"/>
                    <a:pt x="1435" y="2815"/>
                    <a:pt x="1483" y="3431"/>
                  </a:cubicBezTo>
                  <a:cubicBezTo>
                    <a:pt x="1343" y="3336"/>
                    <a:pt x="1171" y="3291"/>
                    <a:pt x="998" y="3291"/>
                  </a:cubicBezTo>
                  <a:cubicBezTo>
                    <a:pt x="854" y="3291"/>
                    <a:pt x="709" y="3322"/>
                    <a:pt x="582" y="3382"/>
                  </a:cubicBezTo>
                  <a:cubicBezTo>
                    <a:pt x="304" y="3513"/>
                    <a:pt x="99" y="3792"/>
                    <a:pt x="53" y="4097"/>
                  </a:cubicBezTo>
                  <a:cubicBezTo>
                    <a:pt x="17" y="4317"/>
                    <a:pt x="0" y="4630"/>
                    <a:pt x="54" y="4846"/>
                  </a:cubicBezTo>
                  <a:lnTo>
                    <a:pt x="11173" y="1629"/>
                  </a:lnTo>
                  <a:cubicBezTo>
                    <a:pt x="10989" y="1084"/>
                    <a:pt x="10636" y="543"/>
                    <a:pt x="10168" y="208"/>
                  </a:cubicBezTo>
                  <a:cubicBezTo>
                    <a:pt x="10038" y="115"/>
                    <a:pt x="9882" y="30"/>
                    <a:pt x="9727" y="30"/>
                  </a:cubicBezTo>
                  <a:cubicBezTo>
                    <a:pt x="9684" y="30"/>
                    <a:pt x="9642" y="37"/>
                    <a:pt x="9600" y="51"/>
                  </a:cubicBezTo>
                  <a:cubicBezTo>
                    <a:pt x="9391" y="123"/>
                    <a:pt x="9297" y="360"/>
                    <a:pt x="9226" y="569"/>
                  </a:cubicBezTo>
                  <a:cubicBezTo>
                    <a:pt x="9175" y="724"/>
                    <a:pt x="9123" y="879"/>
                    <a:pt x="9071" y="1034"/>
                  </a:cubicBezTo>
                  <a:cubicBezTo>
                    <a:pt x="8865" y="673"/>
                    <a:pt x="8583" y="383"/>
                    <a:pt x="8222" y="176"/>
                  </a:cubicBezTo>
                  <a:cubicBezTo>
                    <a:pt x="8052" y="78"/>
                    <a:pt x="7857" y="0"/>
                    <a:pt x="766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4" name="Google Shape;7304;p230"/>
            <p:cNvSpPr/>
            <p:nvPr/>
          </p:nvSpPr>
          <p:spPr>
            <a:xfrm>
              <a:off x="5075300" y="1687400"/>
              <a:ext cx="3350" cy="19200"/>
            </a:xfrm>
            <a:custGeom>
              <a:avLst/>
              <a:gdLst/>
              <a:ahLst/>
              <a:cxnLst/>
              <a:rect l="l" t="t" r="r" b="b"/>
              <a:pathLst>
                <a:path w="134" h="768" extrusionOk="0">
                  <a:moveTo>
                    <a:pt x="114" y="0"/>
                  </a:moveTo>
                  <a:cubicBezTo>
                    <a:pt x="109" y="0"/>
                    <a:pt x="105" y="2"/>
                    <a:pt x="101" y="5"/>
                  </a:cubicBezTo>
                  <a:cubicBezTo>
                    <a:pt x="65" y="40"/>
                    <a:pt x="46" y="100"/>
                    <a:pt x="31" y="146"/>
                  </a:cubicBezTo>
                  <a:cubicBezTo>
                    <a:pt x="14" y="204"/>
                    <a:pt x="10" y="270"/>
                    <a:pt x="8" y="331"/>
                  </a:cubicBezTo>
                  <a:cubicBezTo>
                    <a:pt x="0" y="461"/>
                    <a:pt x="11" y="590"/>
                    <a:pt x="13" y="720"/>
                  </a:cubicBezTo>
                  <a:cubicBezTo>
                    <a:pt x="14" y="751"/>
                    <a:pt x="39" y="767"/>
                    <a:pt x="65" y="767"/>
                  </a:cubicBezTo>
                  <a:cubicBezTo>
                    <a:pt x="91" y="767"/>
                    <a:pt x="116" y="751"/>
                    <a:pt x="116" y="718"/>
                  </a:cubicBezTo>
                  <a:cubicBezTo>
                    <a:pt x="117" y="595"/>
                    <a:pt x="113" y="471"/>
                    <a:pt x="115" y="348"/>
                  </a:cubicBezTo>
                  <a:cubicBezTo>
                    <a:pt x="115" y="289"/>
                    <a:pt x="118" y="231"/>
                    <a:pt x="121" y="173"/>
                  </a:cubicBezTo>
                  <a:cubicBezTo>
                    <a:pt x="123" y="122"/>
                    <a:pt x="134" y="69"/>
                    <a:pt x="133" y="19"/>
                  </a:cubicBezTo>
                  <a:cubicBezTo>
                    <a:pt x="133" y="8"/>
                    <a:pt x="123" y="0"/>
                    <a:pt x="1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5" name="Google Shape;7305;p230"/>
            <p:cNvSpPr/>
            <p:nvPr/>
          </p:nvSpPr>
          <p:spPr>
            <a:xfrm>
              <a:off x="5084350" y="1683400"/>
              <a:ext cx="10975" cy="19375"/>
            </a:xfrm>
            <a:custGeom>
              <a:avLst/>
              <a:gdLst/>
              <a:ahLst/>
              <a:cxnLst/>
              <a:rect l="l" t="t" r="r" b="b"/>
              <a:pathLst>
                <a:path w="439" h="775" extrusionOk="0">
                  <a:moveTo>
                    <a:pt x="402" y="0"/>
                  </a:moveTo>
                  <a:cubicBezTo>
                    <a:pt x="395" y="0"/>
                    <a:pt x="388" y="3"/>
                    <a:pt x="382" y="9"/>
                  </a:cubicBezTo>
                  <a:cubicBezTo>
                    <a:pt x="278" y="92"/>
                    <a:pt x="209" y="217"/>
                    <a:pt x="149" y="335"/>
                  </a:cubicBezTo>
                  <a:cubicBezTo>
                    <a:pt x="87" y="457"/>
                    <a:pt x="37" y="585"/>
                    <a:pt x="7" y="717"/>
                  </a:cubicBezTo>
                  <a:cubicBezTo>
                    <a:pt x="0" y="752"/>
                    <a:pt x="30" y="775"/>
                    <a:pt x="57" y="775"/>
                  </a:cubicBezTo>
                  <a:cubicBezTo>
                    <a:pt x="76" y="775"/>
                    <a:pt x="93" y="765"/>
                    <a:pt x="99" y="741"/>
                  </a:cubicBezTo>
                  <a:cubicBezTo>
                    <a:pt x="128" y="614"/>
                    <a:pt x="174" y="492"/>
                    <a:pt x="235" y="378"/>
                  </a:cubicBezTo>
                  <a:cubicBezTo>
                    <a:pt x="293" y="263"/>
                    <a:pt x="374" y="160"/>
                    <a:pt x="428" y="45"/>
                  </a:cubicBezTo>
                  <a:cubicBezTo>
                    <a:pt x="438" y="22"/>
                    <a:pt x="422" y="0"/>
                    <a:pt x="4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6" name="Google Shape;7306;p230"/>
            <p:cNvSpPr/>
            <p:nvPr/>
          </p:nvSpPr>
          <p:spPr>
            <a:xfrm>
              <a:off x="5598225" y="1559200"/>
              <a:ext cx="7675" cy="31525"/>
            </a:xfrm>
            <a:custGeom>
              <a:avLst/>
              <a:gdLst/>
              <a:ahLst/>
              <a:cxnLst/>
              <a:rect l="l" t="t" r="r" b="b"/>
              <a:pathLst>
                <a:path w="307" h="1261" extrusionOk="0">
                  <a:moveTo>
                    <a:pt x="62" y="1"/>
                  </a:moveTo>
                  <a:cubicBezTo>
                    <a:pt x="37" y="1"/>
                    <a:pt x="14" y="14"/>
                    <a:pt x="5" y="49"/>
                  </a:cubicBezTo>
                  <a:cubicBezTo>
                    <a:pt x="0" y="67"/>
                    <a:pt x="14" y="80"/>
                    <a:pt x="29" y="80"/>
                  </a:cubicBezTo>
                  <a:cubicBezTo>
                    <a:pt x="30" y="80"/>
                    <a:pt x="32" y="80"/>
                    <a:pt x="33" y="80"/>
                  </a:cubicBezTo>
                  <a:lnTo>
                    <a:pt x="33" y="80"/>
                  </a:lnTo>
                  <a:cubicBezTo>
                    <a:pt x="41" y="128"/>
                    <a:pt x="71" y="184"/>
                    <a:pt x="83" y="223"/>
                  </a:cubicBezTo>
                  <a:cubicBezTo>
                    <a:pt x="105" y="301"/>
                    <a:pt x="124" y="380"/>
                    <a:pt x="139" y="459"/>
                  </a:cubicBezTo>
                  <a:cubicBezTo>
                    <a:pt x="189" y="701"/>
                    <a:pt x="181" y="950"/>
                    <a:pt x="125" y="1191"/>
                  </a:cubicBezTo>
                  <a:cubicBezTo>
                    <a:pt x="114" y="1232"/>
                    <a:pt x="149" y="1260"/>
                    <a:pt x="183" y="1260"/>
                  </a:cubicBezTo>
                  <a:cubicBezTo>
                    <a:pt x="205" y="1260"/>
                    <a:pt x="226" y="1248"/>
                    <a:pt x="233" y="1221"/>
                  </a:cubicBezTo>
                  <a:cubicBezTo>
                    <a:pt x="307" y="921"/>
                    <a:pt x="303" y="623"/>
                    <a:pt x="236" y="325"/>
                  </a:cubicBezTo>
                  <a:cubicBezTo>
                    <a:pt x="216" y="234"/>
                    <a:pt x="197"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7" name="Google Shape;7307;p230"/>
            <p:cNvSpPr/>
            <p:nvPr/>
          </p:nvSpPr>
          <p:spPr>
            <a:xfrm>
              <a:off x="5621125" y="1569850"/>
              <a:ext cx="3100" cy="18425"/>
            </a:xfrm>
            <a:custGeom>
              <a:avLst/>
              <a:gdLst/>
              <a:ahLst/>
              <a:cxnLst/>
              <a:rect l="l" t="t" r="r" b="b"/>
              <a:pathLst>
                <a:path w="124" h="737" extrusionOk="0">
                  <a:moveTo>
                    <a:pt x="62" y="1"/>
                  </a:moveTo>
                  <a:cubicBezTo>
                    <a:pt x="53" y="1"/>
                    <a:pt x="44" y="5"/>
                    <a:pt x="37" y="14"/>
                  </a:cubicBezTo>
                  <a:cubicBezTo>
                    <a:pt x="3" y="59"/>
                    <a:pt x="7" y="115"/>
                    <a:pt x="5" y="169"/>
                  </a:cubicBezTo>
                  <a:cubicBezTo>
                    <a:pt x="1" y="227"/>
                    <a:pt x="1" y="283"/>
                    <a:pt x="1" y="341"/>
                  </a:cubicBezTo>
                  <a:cubicBezTo>
                    <a:pt x="1" y="453"/>
                    <a:pt x="2" y="566"/>
                    <a:pt x="2" y="679"/>
                  </a:cubicBezTo>
                  <a:cubicBezTo>
                    <a:pt x="2" y="717"/>
                    <a:pt x="32" y="736"/>
                    <a:pt x="62" y="736"/>
                  </a:cubicBezTo>
                  <a:cubicBezTo>
                    <a:pt x="92" y="736"/>
                    <a:pt x="122" y="717"/>
                    <a:pt x="122" y="679"/>
                  </a:cubicBezTo>
                  <a:cubicBezTo>
                    <a:pt x="122" y="566"/>
                    <a:pt x="123" y="453"/>
                    <a:pt x="123" y="341"/>
                  </a:cubicBezTo>
                  <a:cubicBezTo>
                    <a:pt x="123" y="285"/>
                    <a:pt x="124" y="231"/>
                    <a:pt x="120" y="176"/>
                  </a:cubicBezTo>
                  <a:cubicBezTo>
                    <a:pt x="117" y="120"/>
                    <a:pt x="122" y="62"/>
                    <a:pt x="87" y="14"/>
                  </a:cubicBezTo>
                  <a:cubicBezTo>
                    <a:pt x="80" y="5"/>
                    <a:pt x="71"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8" name="Google Shape;7308;p230"/>
            <p:cNvSpPr/>
            <p:nvPr/>
          </p:nvSpPr>
          <p:spPr>
            <a:xfrm>
              <a:off x="5626950" y="1568525"/>
              <a:ext cx="9175" cy="20000"/>
            </a:xfrm>
            <a:custGeom>
              <a:avLst/>
              <a:gdLst/>
              <a:ahLst/>
              <a:cxnLst/>
              <a:rect l="l" t="t" r="r" b="b"/>
              <a:pathLst>
                <a:path w="367" h="800" extrusionOk="0">
                  <a:moveTo>
                    <a:pt x="329" y="1"/>
                  </a:moveTo>
                  <a:cubicBezTo>
                    <a:pt x="322" y="1"/>
                    <a:pt x="314" y="3"/>
                    <a:pt x="307" y="8"/>
                  </a:cubicBezTo>
                  <a:cubicBezTo>
                    <a:pt x="204" y="90"/>
                    <a:pt x="150" y="210"/>
                    <a:pt x="109" y="333"/>
                  </a:cubicBezTo>
                  <a:cubicBezTo>
                    <a:pt x="68" y="456"/>
                    <a:pt x="43" y="586"/>
                    <a:pt x="13" y="711"/>
                  </a:cubicBezTo>
                  <a:cubicBezTo>
                    <a:pt x="0" y="765"/>
                    <a:pt x="44" y="799"/>
                    <a:pt x="85" y="799"/>
                  </a:cubicBezTo>
                  <a:cubicBezTo>
                    <a:pt x="112" y="799"/>
                    <a:pt x="138" y="784"/>
                    <a:pt x="146" y="750"/>
                  </a:cubicBezTo>
                  <a:cubicBezTo>
                    <a:pt x="174" y="628"/>
                    <a:pt x="198" y="506"/>
                    <a:pt x="232" y="386"/>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9" name="Google Shape;7309;p230"/>
            <p:cNvSpPr/>
            <p:nvPr/>
          </p:nvSpPr>
          <p:spPr>
            <a:xfrm>
              <a:off x="5983125" y="1512600"/>
              <a:ext cx="9975" cy="25750"/>
            </a:xfrm>
            <a:custGeom>
              <a:avLst/>
              <a:gdLst/>
              <a:ahLst/>
              <a:cxnLst/>
              <a:rect l="l" t="t" r="r" b="b"/>
              <a:pathLst>
                <a:path w="399" h="1030" extrusionOk="0">
                  <a:moveTo>
                    <a:pt x="27" y="0"/>
                  </a:moveTo>
                  <a:cubicBezTo>
                    <a:pt x="14" y="0"/>
                    <a:pt x="0" y="13"/>
                    <a:pt x="11" y="28"/>
                  </a:cubicBezTo>
                  <a:cubicBezTo>
                    <a:pt x="105" y="169"/>
                    <a:pt x="146" y="320"/>
                    <a:pt x="180" y="485"/>
                  </a:cubicBezTo>
                  <a:cubicBezTo>
                    <a:pt x="215" y="651"/>
                    <a:pt x="237" y="818"/>
                    <a:pt x="267" y="985"/>
                  </a:cubicBezTo>
                  <a:cubicBezTo>
                    <a:pt x="273" y="1016"/>
                    <a:pt x="296" y="1030"/>
                    <a:pt x="321" y="1030"/>
                  </a:cubicBezTo>
                  <a:cubicBezTo>
                    <a:pt x="358" y="1030"/>
                    <a:pt x="398" y="999"/>
                    <a:pt x="389" y="951"/>
                  </a:cubicBezTo>
                  <a:cubicBezTo>
                    <a:pt x="358" y="779"/>
                    <a:pt x="341" y="600"/>
                    <a:pt x="289" y="432"/>
                  </a:cubicBezTo>
                  <a:cubicBezTo>
                    <a:pt x="242" y="280"/>
                    <a:pt x="171" y="107"/>
                    <a:pt x="41" y="5"/>
                  </a:cubicBezTo>
                  <a:cubicBezTo>
                    <a:pt x="37" y="2"/>
                    <a:pt x="32"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0" name="Google Shape;7310;p230"/>
            <p:cNvSpPr/>
            <p:nvPr/>
          </p:nvSpPr>
          <p:spPr>
            <a:xfrm>
              <a:off x="6002525" y="1521350"/>
              <a:ext cx="4300" cy="21600"/>
            </a:xfrm>
            <a:custGeom>
              <a:avLst/>
              <a:gdLst/>
              <a:ahLst/>
              <a:cxnLst/>
              <a:rect l="l" t="t" r="r" b="b"/>
              <a:pathLst>
                <a:path w="172" h="864" extrusionOk="0">
                  <a:moveTo>
                    <a:pt x="152" y="1"/>
                  </a:moveTo>
                  <a:cubicBezTo>
                    <a:pt x="148" y="1"/>
                    <a:pt x="144" y="2"/>
                    <a:pt x="141" y="5"/>
                  </a:cubicBezTo>
                  <a:cubicBezTo>
                    <a:pt x="36" y="106"/>
                    <a:pt x="9" y="255"/>
                    <a:pt x="5" y="394"/>
                  </a:cubicBezTo>
                  <a:cubicBezTo>
                    <a:pt x="1" y="541"/>
                    <a:pt x="26" y="687"/>
                    <a:pt x="59" y="830"/>
                  </a:cubicBezTo>
                  <a:cubicBezTo>
                    <a:pt x="64" y="853"/>
                    <a:pt x="80" y="863"/>
                    <a:pt x="98" y="863"/>
                  </a:cubicBezTo>
                  <a:cubicBezTo>
                    <a:pt x="125" y="863"/>
                    <a:pt x="155" y="841"/>
                    <a:pt x="147" y="805"/>
                  </a:cubicBezTo>
                  <a:cubicBezTo>
                    <a:pt x="117" y="675"/>
                    <a:pt x="95" y="541"/>
                    <a:pt x="97" y="406"/>
                  </a:cubicBezTo>
                  <a:cubicBezTo>
                    <a:pt x="100" y="273"/>
                    <a:pt x="138" y="149"/>
                    <a:pt x="169" y="22"/>
                  </a:cubicBezTo>
                  <a:cubicBezTo>
                    <a:pt x="172" y="10"/>
                    <a:pt x="162" y="1"/>
                    <a:pt x="1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1" name="Google Shape;7311;p230"/>
            <p:cNvSpPr/>
            <p:nvPr/>
          </p:nvSpPr>
          <p:spPr>
            <a:xfrm>
              <a:off x="6016075" y="1517600"/>
              <a:ext cx="10825" cy="19250"/>
            </a:xfrm>
            <a:custGeom>
              <a:avLst/>
              <a:gdLst/>
              <a:ahLst/>
              <a:cxnLst/>
              <a:rect l="l" t="t" r="r" b="b"/>
              <a:pathLst>
                <a:path w="433" h="770" extrusionOk="0">
                  <a:moveTo>
                    <a:pt x="411" y="1"/>
                  </a:moveTo>
                  <a:cubicBezTo>
                    <a:pt x="407" y="1"/>
                    <a:pt x="403" y="2"/>
                    <a:pt x="399" y="6"/>
                  </a:cubicBezTo>
                  <a:cubicBezTo>
                    <a:pt x="349" y="45"/>
                    <a:pt x="303" y="95"/>
                    <a:pt x="262" y="145"/>
                  </a:cubicBezTo>
                  <a:cubicBezTo>
                    <a:pt x="219" y="199"/>
                    <a:pt x="179" y="250"/>
                    <a:pt x="148" y="311"/>
                  </a:cubicBezTo>
                  <a:cubicBezTo>
                    <a:pt x="87" y="436"/>
                    <a:pt x="43" y="570"/>
                    <a:pt x="10" y="704"/>
                  </a:cubicBezTo>
                  <a:cubicBezTo>
                    <a:pt x="0" y="743"/>
                    <a:pt x="34" y="769"/>
                    <a:pt x="65" y="769"/>
                  </a:cubicBezTo>
                  <a:cubicBezTo>
                    <a:pt x="86" y="769"/>
                    <a:pt x="105" y="758"/>
                    <a:pt x="111" y="732"/>
                  </a:cubicBezTo>
                  <a:cubicBezTo>
                    <a:pt x="140" y="605"/>
                    <a:pt x="181" y="482"/>
                    <a:pt x="235" y="362"/>
                  </a:cubicBezTo>
                  <a:cubicBezTo>
                    <a:pt x="261" y="306"/>
                    <a:pt x="284" y="247"/>
                    <a:pt x="313" y="191"/>
                  </a:cubicBezTo>
                  <a:cubicBezTo>
                    <a:pt x="344" y="132"/>
                    <a:pt x="381" y="81"/>
                    <a:pt x="422" y="28"/>
                  </a:cubicBezTo>
                  <a:cubicBezTo>
                    <a:pt x="432" y="16"/>
                    <a:pt x="423" y="1"/>
                    <a:pt x="4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2" name="Google Shape;7312;p230"/>
            <p:cNvSpPr/>
            <p:nvPr/>
          </p:nvSpPr>
          <p:spPr>
            <a:xfrm>
              <a:off x="6079275" y="1642750"/>
              <a:ext cx="6750" cy="21100"/>
            </a:xfrm>
            <a:custGeom>
              <a:avLst/>
              <a:gdLst/>
              <a:ahLst/>
              <a:cxnLst/>
              <a:rect l="l" t="t" r="r" b="b"/>
              <a:pathLst>
                <a:path w="270" h="844" extrusionOk="0">
                  <a:moveTo>
                    <a:pt x="39" y="1"/>
                  </a:moveTo>
                  <a:cubicBezTo>
                    <a:pt x="31" y="1"/>
                    <a:pt x="23" y="6"/>
                    <a:pt x="21" y="15"/>
                  </a:cubicBezTo>
                  <a:cubicBezTo>
                    <a:pt x="12" y="39"/>
                    <a:pt x="3" y="57"/>
                    <a:pt x="2" y="84"/>
                  </a:cubicBezTo>
                  <a:cubicBezTo>
                    <a:pt x="0" y="115"/>
                    <a:pt x="2" y="146"/>
                    <a:pt x="5" y="176"/>
                  </a:cubicBezTo>
                  <a:cubicBezTo>
                    <a:pt x="13" y="253"/>
                    <a:pt x="28" y="330"/>
                    <a:pt x="43" y="407"/>
                  </a:cubicBezTo>
                  <a:cubicBezTo>
                    <a:pt x="59" y="488"/>
                    <a:pt x="82" y="567"/>
                    <a:pt x="110" y="646"/>
                  </a:cubicBezTo>
                  <a:cubicBezTo>
                    <a:pt x="136" y="718"/>
                    <a:pt x="174" y="777"/>
                    <a:pt x="223" y="836"/>
                  </a:cubicBezTo>
                  <a:cubicBezTo>
                    <a:pt x="228" y="841"/>
                    <a:pt x="233" y="843"/>
                    <a:pt x="239" y="843"/>
                  </a:cubicBezTo>
                  <a:cubicBezTo>
                    <a:pt x="254" y="843"/>
                    <a:pt x="269" y="829"/>
                    <a:pt x="263" y="813"/>
                  </a:cubicBezTo>
                  <a:cubicBezTo>
                    <a:pt x="236" y="748"/>
                    <a:pt x="222" y="674"/>
                    <a:pt x="203" y="607"/>
                  </a:cubicBezTo>
                  <a:cubicBezTo>
                    <a:pt x="180" y="529"/>
                    <a:pt x="166" y="449"/>
                    <a:pt x="150" y="371"/>
                  </a:cubicBezTo>
                  <a:cubicBezTo>
                    <a:pt x="136" y="299"/>
                    <a:pt x="127" y="229"/>
                    <a:pt x="113" y="157"/>
                  </a:cubicBezTo>
                  <a:cubicBezTo>
                    <a:pt x="108" y="129"/>
                    <a:pt x="101" y="99"/>
                    <a:pt x="92" y="72"/>
                  </a:cubicBezTo>
                  <a:cubicBezTo>
                    <a:pt x="85" y="44"/>
                    <a:pt x="71" y="32"/>
                    <a:pt x="56" y="10"/>
                  </a:cubicBezTo>
                  <a:cubicBezTo>
                    <a:pt x="52" y="4"/>
                    <a:pt x="45" y="1"/>
                    <a:pt x="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3" name="Google Shape;7313;p230"/>
            <p:cNvSpPr/>
            <p:nvPr/>
          </p:nvSpPr>
          <p:spPr>
            <a:xfrm>
              <a:off x="6086925" y="1650350"/>
              <a:ext cx="6400" cy="13825"/>
            </a:xfrm>
            <a:custGeom>
              <a:avLst/>
              <a:gdLst/>
              <a:ahLst/>
              <a:cxnLst/>
              <a:rect l="l" t="t" r="r" b="b"/>
              <a:pathLst>
                <a:path w="256" h="553" extrusionOk="0">
                  <a:moveTo>
                    <a:pt x="235" y="0"/>
                  </a:moveTo>
                  <a:cubicBezTo>
                    <a:pt x="185" y="0"/>
                    <a:pt x="142" y="37"/>
                    <a:pt x="107" y="71"/>
                  </a:cubicBezTo>
                  <a:cubicBezTo>
                    <a:pt x="70" y="107"/>
                    <a:pt x="48" y="149"/>
                    <a:pt x="32" y="197"/>
                  </a:cubicBezTo>
                  <a:cubicBezTo>
                    <a:pt x="0" y="303"/>
                    <a:pt x="20" y="423"/>
                    <a:pt x="50" y="525"/>
                  </a:cubicBezTo>
                  <a:cubicBezTo>
                    <a:pt x="55" y="544"/>
                    <a:pt x="68" y="552"/>
                    <a:pt x="82" y="552"/>
                  </a:cubicBezTo>
                  <a:cubicBezTo>
                    <a:pt x="102" y="552"/>
                    <a:pt x="124" y="534"/>
                    <a:pt x="119" y="507"/>
                  </a:cubicBezTo>
                  <a:cubicBezTo>
                    <a:pt x="107" y="416"/>
                    <a:pt x="102" y="322"/>
                    <a:pt x="119" y="231"/>
                  </a:cubicBezTo>
                  <a:cubicBezTo>
                    <a:pt x="128" y="193"/>
                    <a:pt x="140" y="155"/>
                    <a:pt x="158" y="121"/>
                  </a:cubicBezTo>
                  <a:cubicBezTo>
                    <a:pt x="179" y="81"/>
                    <a:pt x="219" y="62"/>
                    <a:pt x="246" y="27"/>
                  </a:cubicBezTo>
                  <a:cubicBezTo>
                    <a:pt x="256" y="17"/>
                    <a:pt x="251"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4" name="Google Shape;7314;p230"/>
            <p:cNvSpPr/>
            <p:nvPr/>
          </p:nvSpPr>
          <p:spPr>
            <a:xfrm>
              <a:off x="6097000" y="1642850"/>
              <a:ext cx="12550" cy="17325"/>
            </a:xfrm>
            <a:custGeom>
              <a:avLst/>
              <a:gdLst/>
              <a:ahLst/>
              <a:cxnLst/>
              <a:rect l="l" t="t" r="r" b="b"/>
              <a:pathLst>
                <a:path w="502" h="693" extrusionOk="0">
                  <a:moveTo>
                    <a:pt x="482" y="0"/>
                  </a:moveTo>
                  <a:cubicBezTo>
                    <a:pt x="479" y="0"/>
                    <a:pt x="476" y="1"/>
                    <a:pt x="474" y="3"/>
                  </a:cubicBezTo>
                  <a:cubicBezTo>
                    <a:pt x="258" y="165"/>
                    <a:pt x="80" y="400"/>
                    <a:pt x="6" y="659"/>
                  </a:cubicBezTo>
                  <a:cubicBezTo>
                    <a:pt x="0" y="678"/>
                    <a:pt x="18" y="693"/>
                    <a:pt x="34" y="693"/>
                  </a:cubicBezTo>
                  <a:cubicBezTo>
                    <a:pt x="42" y="693"/>
                    <a:pt x="50" y="689"/>
                    <a:pt x="55" y="680"/>
                  </a:cubicBezTo>
                  <a:cubicBezTo>
                    <a:pt x="108" y="556"/>
                    <a:pt x="182" y="445"/>
                    <a:pt x="263" y="338"/>
                  </a:cubicBezTo>
                  <a:cubicBezTo>
                    <a:pt x="340" y="235"/>
                    <a:pt x="431" y="137"/>
                    <a:pt x="495" y="25"/>
                  </a:cubicBezTo>
                  <a:cubicBezTo>
                    <a:pt x="502" y="15"/>
                    <a:pt x="493" y="0"/>
                    <a:pt x="48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5" name="Google Shape;7315;p230"/>
            <p:cNvSpPr/>
            <p:nvPr/>
          </p:nvSpPr>
          <p:spPr>
            <a:xfrm>
              <a:off x="6103275" y="1488600"/>
              <a:ext cx="10350" cy="24125"/>
            </a:xfrm>
            <a:custGeom>
              <a:avLst/>
              <a:gdLst/>
              <a:ahLst/>
              <a:cxnLst/>
              <a:rect l="l" t="t" r="r" b="b"/>
              <a:pathLst>
                <a:path w="414" h="965" extrusionOk="0">
                  <a:moveTo>
                    <a:pt x="71" y="0"/>
                  </a:moveTo>
                  <a:cubicBezTo>
                    <a:pt x="63" y="0"/>
                    <a:pt x="56" y="4"/>
                    <a:pt x="49" y="9"/>
                  </a:cubicBezTo>
                  <a:cubicBezTo>
                    <a:pt x="0" y="54"/>
                    <a:pt x="47" y="164"/>
                    <a:pt x="64" y="216"/>
                  </a:cubicBezTo>
                  <a:cubicBezTo>
                    <a:pt x="89" y="299"/>
                    <a:pt x="118" y="381"/>
                    <a:pt x="150" y="461"/>
                  </a:cubicBezTo>
                  <a:cubicBezTo>
                    <a:pt x="212" y="620"/>
                    <a:pt x="282" y="776"/>
                    <a:pt x="335" y="939"/>
                  </a:cubicBezTo>
                  <a:cubicBezTo>
                    <a:pt x="341" y="956"/>
                    <a:pt x="355" y="964"/>
                    <a:pt x="370" y="964"/>
                  </a:cubicBezTo>
                  <a:cubicBezTo>
                    <a:pt x="392" y="964"/>
                    <a:pt x="414" y="947"/>
                    <a:pt x="406" y="919"/>
                  </a:cubicBezTo>
                  <a:cubicBezTo>
                    <a:pt x="361" y="754"/>
                    <a:pt x="303" y="594"/>
                    <a:pt x="246" y="434"/>
                  </a:cubicBezTo>
                  <a:cubicBezTo>
                    <a:pt x="218" y="356"/>
                    <a:pt x="191" y="276"/>
                    <a:pt x="166" y="197"/>
                  </a:cubicBezTo>
                  <a:cubicBezTo>
                    <a:pt x="155" y="157"/>
                    <a:pt x="146" y="117"/>
                    <a:pt x="134" y="80"/>
                  </a:cubicBezTo>
                  <a:cubicBezTo>
                    <a:pt x="123" y="46"/>
                    <a:pt x="114" y="14"/>
                    <a:pt x="78" y="2"/>
                  </a:cubicBezTo>
                  <a:cubicBezTo>
                    <a:pt x="76" y="1"/>
                    <a:pt x="73"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6" name="Google Shape;7316;p230"/>
            <p:cNvSpPr/>
            <p:nvPr/>
          </p:nvSpPr>
          <p:spPr>
            <a:xfrm>
              <a:off x="6110575" y="1490950"/>
              <a:ext cx="6550" cy="14775"/>
            </a:xfrm>
            <a:custGeom>
              <a:avLst/>
              <a:gdLst/>
              <a:ahLst/>
              <a:cxnLst/>
              <a:rect l="l" t="t" r="r" b="b"/>
              <a:pathLst>
                <a:path w="262" h="591" extrusionOk="0">
                  <a:moveTo>
                    <a:pt x="211" y="0"/>
                  </a:moveTo>
                  <a:cubicBezTo>
                    <a:pt x="193" y="0"/>
                    <a:pt x="176" y="7"/>
                    <a:pt x="157" y="16"/>
                  </a:cubicBezTo>
                  <a:cubicBezTo>
                    <a:pt x="152" y="18"/>
                    <a:pt x="135" y="27"/>
                    <a:pt x="125" y="34"/>
                  </a:cubicBezTo>
                  <a:cubicBezTo>
                    <a:pt x="114" y="43"/>
                    <a:pt x="101" y="52"/>
                    <a:pt x="91" y="63"/>
                  </a:cubicBezTo>
                  <a:cubicBezTo>
                    <a:pt x="55" y="103"/>
                    <a:pt x="32" y="159"/>
                    <a:pt x="22" y="211"/>
                  </a:cubicBezTo>
                  <a:cubicBezTo>
                    <a:pt x="0" y="330"/>
                    <a:pt x="34" y="454"/>
                    <a:pt x="82" y="565"/>
                  </a:cubicBezTo>
                  <a:cubicBezTo>
                    <a:pt x="90" y="582"/>
                    <a:pt x="110" y="591"/>
                    <a:pt x="130" y="591"/>
                  </a:cubicBezTo>
                  <a:cubicBezTo>
                    <a:pt x="137" y="591"/>
                    <a:pt x="145" y="590"/>
                    <a:pt x="151" y="587"/>
                  </a:cubicBezTo>
                  <a:cubicBezTo>
                    <a:pt x="175" y="575"/>
                    <a:pt x="191" y="546"/>
                    <a:pt x="182" y="519"/>
                  </a:cubicBezTo>
                  <a:cubicBezTo>
                    <a:pt x="166" y="474"/>
                    <a:pt x="151" y="418"/>
                    <a:pt x="146" y="377"/>
                  </a:cubicBezTo>
                  <a:cubicBezTo>
                    <a:pt x="144" y="354"/>
                    <a:pt x="142" y="331"/>
                    <a:pt x="142" y="308"/>
                  </a:cubicBezTo>
                  <a:cubicBezTo>
                    <a:pt x="142" y="297"/>
                    <a:pt x="142" y="287"/>
                    <a:pt x="144" y="275"/>
                  </a:cubicBezTo>
                  <a:cubicBezTo>
                    <a:pt x="144" y="275"/>
                    <a:pt x="145" y="262"/>
                    <a:pt x="145" y="262"/>
                  </a:cubicBezTo>
                  <a:lnTo>
                    <a:pt x="145" y="262"/>
                  </a:lnTo>
                  <a:cubicBezTo>
                    <a:pt x="145" y="262"/>
                    <a:pt x="145" y="263"/>
                    <a:pt x="145" y="266"/>
                  </a:cubicBezTo>
                  <a:cubicBezTo>
                    <a:pt x="146" y="261"/>
                    <a:pt x="146" y="256"/>
                    <a:pt x="147" y="251"/>
                  </a:cubicBezTo>
                  <a:cubicBezTo>
                    <a:pt x="151" y="230"/>
                    <a:pt x="155" y="210"/>
                    <a:pt x="162" y="190"/>
                  </a:cubicBezTo>
                  <a:cubicBezTo>
                    <a:pt x="164" y="188"/>
                    <a:pt x="166" y="182"/>
                    <a:pt x="166" y="182"/>
                  </a:cubicBezTo>
                  <a:lnTo>
                    <a:pt x="166" y="182"/>
                  </a:lnTo>
                  <a:cubicBezTo>
                    <a:pt x="166" y="182"/>
                    <a:pt x="165" y="184"/>
                    <a:pt x="164" y="186"/>
                  </a:cubicBezTo>
                  <a:cubicBezTo>
                    <a:pt x="166" y="181"/>
                    <a:pt x="169" y="176"/>
                    <a:pt x="172" y="170"/>
                  </a:cubicBezTo>
                  <a:cubicBezTo>
                    <a:pt x="177" y="161"/>
                    <a:pt x="182" y="154"/>
                    <a:pt x="187" y="144"/>
                  </a:cubicBezTo>
                  <a:cubicBezTo>
                    <a:pt x="192" y="137"/>
                    <a:pt x="196" y="129"/>
                    <a:pt x="202" y="122"/>
                  </a:cubicBezTo>
                  <a:lnTo>
                    <a:pt x="202" y="122"/>
                  </a:lnTo>
                  <a:cubicBezTo>
                    <a:pt x="202" y="122"/>
                    <a:pt x="202" y="122"/>
                    <a:pt x="202" y="122"/>
                  </a:cubicBezTo>
                  <a:cubicBezTo>
                    <a:pt x="202" y="122"/>
                    <a:pt x="207" y="117"/>
                    <a:pt x="207" y="116"/>
                  </a:cubicBezTo>
                  <a:cubicBezTo>
                    <a:pt x="213" y="110"/>
                    <a:pt x="217" y="103"/>
                    <a:pt x="222" y="97"/>
                  </a:cubicBezTo>
                  <a:cubicBezTo>
                    <a:pt x="233" y="84"/>
                    <a:pt x="252" y="66"/>
                    <a:pt x="259" y="43"/>
                  </a:cubicBezTo>
                  <a:cubicBezTo>
                    <a:pt x="262" y="31"/>
                    <a:pt x="258" y="15"/>
                    <a:pt x="244" y="8"/>
                  </a:cubicBezTo>
                  <a:cubicBezTo>
                    <a:pt x="233" y="2"/>
                    <a:pt x="222" y="0"/>
                    <a:pt x="2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7" name="Google Shape;7317;p230"/>
            <p:cNvSpPr/>
            <p:nvPr/>
          </p:nvSpPr>
          <p:spPr>
            <a:xfrm>
              <a:off x="6118425" y="1491225"/>
              <a:ext cx="12400" cy="14300"/>
            </a:xfrm>
            <a:custGeom>
              <a:avLst/>
              <a:gdLst/>
              <a:ahLst/>
              <a:cxnLst/>
              <a:rect l="l" t="t" r="r" b="b"/>
              <a:pathLst>
                <a:path w="496" h="572" extrusionOk="0">
                  <a:moveTo>
                    <a:pt x="464" y="1"/>
                  </a:moveTo>
                  <a:cubicBezTo>
                    <a:pt x="460" y="1"/>
                    <a:pt x="456" y="2"/>
                    <a:pt x="452" y="4"/>
                  </a:cubicBezTo>
                  <a:cubicBezTo>
                    <a:pt x="357" y="59"/>
                    <a:pt x="279" y="140"/>
                    <a:pt x="211" y="226"/>
                  </a:cubicBezTo>
                  <a:cubicBezTo>
                    <a:pt x="142" y="313"/>
                    <a:pt x="79" y="405"/>
                    <a:pt x="23" y="501"/>
                  </a:cubicBezTo>
                  <a:cubicBezTo>
                    <a:pt x="1" y="537"/>
                    <a:pt x="34" y="571"/>
                    <a:pt x="67" y="571"/>
                  </a:cubicBezTo>
                  <a:cubicBezTo>
                    <a:pt x="82" y="571"/>
                    <a:pt x="96" y="565"/>
                    <a:pt x="107" y="548"/>
                  </a:cubicBezTo>
                  <a:cubicBezTo>
                    <a:pt x="161" y="458"/>
                    <a:pt x="222" y="371"/>
                    <a:pt x="289" y="291"/>
                  </a:cubicBezTo>
                  <a:cubicBezTo>
                    <a:pt x="357" y="209"/>
                    <a:pt x="427" y="127"/>
                    <a:pt x="485" y="37"/>
                  </a:cubicBezTo>
                  <a:cubicBezTo>
                    <a:pt x="496" y="20"/>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8" name="Google Shape;7318;p230"/>
            <p:cNvSpPr/>
            <p:nvPr/>
          </p:nvSpPr>
          <p:spPr>
            <a:xfrm>
              <a:off x="5549875" y="1722625"/>
              <a:ext cx="10375" cy="24125"/>
            </a:xfrm>
            <a:custGeom>
              <a:avLst/>
              <a:gdLst/>
              <a:ahLst/>
              <a:cxnLst/>
              <a:rect l="l" t="t" r="r" b="b"/>
              <a:pathLst>
                <a:path w="415" h="965" extrusionOk="0">
                  <a:moveTo>
                    <a:pt x="72" y="1"/>
                  </a:moveTo>
                  <a:cubicBezTo>
                    <a:pt x="64" y="1"/>
                    <a:pt x="57" y="5"/>
                    <a:pt x="51" y="10"/>
                  </a:cubicBezTo>
                  <a:cubicBezTo>
                    <a:pt x="1" y="55"/>
                    <a:pt x="48" y="165"/>
                    <a:pt x="64" y="218"/>
                  </a:cubicBezTo>
                  <a:cubicBezTo>
                    <a:pt x="90" y="299"/>
                    <a:pt x="119" y="382"/>
                    <a:pt x="150" y="462"/>
                  </a:cubicBezTo>
                  <a:cubicBezTo>
                    <a:pt x="213" y="621"/>
                    <a:pt x="283" y="777"/>
                    <a:pt x="336" y="940"/>
                  </a:cubicBezTo>
                  <a:cubicBezTo>
                    <a:pt x="342" y="957"/>
                    <a:pt x="356" y="965"/>
                    <a:pt x="370" y="965"/>
                  </a:cubicBezTo>
                  <a:cubicBezTo>
                    <a:pt x="392" y="965"/>
                    <a:pt x="415" y="948"/>
                    <a:pt x="407" y="920"/>
                  </a:cubicBezTo>
                  <a:cubicBezTo>
                    <a:pt x="361" y="756"/>
                    <a:pt x="303" y="595"/>
                    <a:pt x="247" y="435"/>
                  </a:cubicBezTo>
                  <a:cubicBezTo>
                    <a:pt x="218" y="357"/>
                    <a:pt x="191" y="277"/>
                    <a:pt x="167" y="198"/>
                  </a:cubicBezTo>
                  <a:cubicBezTo>
                    <a:pt x="155" y="158"/>
                    <a:pt x="146" y="118"/>
                    <a:pt x="134" y="80"/>
                  </a:cubicBezTo>
                  <a:cubicBezTo>
                    <a:pt x="124" y="47"/>
                    <a:pt x="114" y="15"/>
                    <a:pt x="79" y="2"/>
                  </a:cubicBezTo>
                  <a:cubicBezTo>
                    <a:pt x="76" y="1"/>
                    <a:pt x="74"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9" name="Google Shape;7319;p230"/>
            <p:cNvSpPr/>
            <p:nvPr/>
          </p:nvSpPr>
          <p:spPr>
            <a:xfrm>
              <a:off x="5557175" y="1725000"/>
              <a:ext cx="6575" cy="14775"/>
            </a:xfrm>
            <a:custGeom>
              <a:avLst/>
              <a:gdLst/>
              <a:ahLst/>
              <a:cxnLst/>
              <a:rect l="l" t="t" r="r" b="b"/>
              <a:pathLst>
                <a:path w="263" h="591" extrusionOk="0">
                  <a:moveTo>
                    <a:pt x="212" y="0"/>
                  </a:moveTo>
                  <a:cubicBezTo>
                    <a:pt x="194" y="0"/>
                    <a:pt x="177" y="7"/>
                    <a:pt x="159" y="16"/>
                  </a:cubicBezTo>
                  <a:cubicBezTo>
                    <a:pt x="153" y="18"/>
                    <a:pt x="135" y="26"/>
                    <a:pt x="126" y="34"/>
                  </a:cubicBezTo>
                  <a:cubicBezTo>
                    <a:pt x="115" y="43"/>
                    <a:pt x="102" y="52"/>
                    <a:pt x="92" y="63"/>
                  </a:cubicBezTo>
                  <a:cubicBezTo>
                    <a:pt x="56" y="103"/>
                    <a:pt x="33" y="159"/>
                    <a:pt x="22" y="211"/>
                  </a:cubicBezTo>
                  <a:cubicBezTo>
                    <a:pt x="1" y="330"/>
                    <a:pt x="36" y="454"/>
                    <a:pt x="83" y="565"/>
                  </a:cubicBezTo>
                  <a:cubicBezTo>
                    <a:pt x="90" y="582"/>
                    <a:pt x="111" y="591"/>
                    <a:pt x="130" y="591"/>
                  </a:cubicBezTo>
                  <a:cubicBezTo>
                    <a:pt x="138" y="591"/>
                    <a:pt x="145" y="590"/>
                    <a:pt x="151" y="587"/>
                  </a:cubicBezTo>
                  <a:cubicBezTo>
                    <a:pt x="174" y="575"/>
                    <a:pt x="191" y="546"/>
                    <a:pt x="182" y="519"/>
                  </a:cubicBezTo>
                  <a:cubicBezTo>
                    <a:pt x="167" y="474"/>
                    <a:pt x="151" y="418"/>
                    <a:pt x="146" y="377"/>
                  </a:cubicBezTo>
                  <a:cubicBezTo>
                    <a:pt x="144" y="354"/>
                    <a:pt x="143" y="331"/>
                    <a:pt x="143" y="308"/>
                  </a:cubicBezTo>
                  <a:cubicBezTo>
                    <a:pt x="143" y="297"/>
                    <a:pt x="143" y="287"/>
                    <a:pt x="144" y="274"/>
                  </a:cubicBezTo>
                  <a:cubicBezTo>
                    <a:pt x="144" y="274"/>
                    <a:pt x="145" y="261"/>
                    <a:pt x="146" y="261"/>
                  </a:cubicBezTo>
                  <a:lnTo>
                    <a:pt x="146" y="261"/>
                  </a:lnTo>
                  <a:cubicBezTo>
                    <a:pt x="146" y="261"/>
                    <a:pt x="145" y="263"/>
                    <a:pt x="145" y="265"/>
                  </a:cubicBezTo>
                  <a:cubicBezTo>
                    <a:pt x="146" y="261"/>
                    <a:pt x="146" y="255"/>
                    <a:pt x="148" y="251"/>
                  </a:cubicBezTo>
                  <a:cubicBezTo>
                    <a:pt x="151" y="229"/>
                    <a:pt x="156" y="210"/>
                    <a:pt x="164" y="190"/>
                  </a:cubicBezTo>
                  <a:cubicBezTo>
                    <a:pt x="164" y="188"/>
                    <a:pt x="167" y="182"/>
                    <a:pt x="167" y="182"/>
                  </a:cubicBezTo>
                  <a:lnTo>
                    <a:pt x="167" y="182"/>
                  </a:lnTo>
                  <a:cubicBezTo>
                    <a:pt x="167" y="182"/>
                    <a:pt x="166" y="183"/>
                    <a:pt x="165" y="186"/>
                  </a:cubicBezTo>
                  <a:cubicBezTo>
                    <a:pt x="167" y="181"/>
                    <a:pt x="170" y="176"/>
                    <a:pt x="172" y="170"/>
                  </a:cubicBezTo>
                  <a:cubicBezTo>
                    <a:pt x="177" y="161"/>
                    <a:pt x="182" y="153"/>
                    <a:pt x="187" y="144"/>
                  </a:cubicBezTo>
                  <a:cubicBezTo>
                    <a:pt x="192" y="136"/>
                    <a:pt x="198" y="127"/>
                    <a:pt x="205" y="120"/>
                  </a:cubicBezTo>
                  <a:lnTo>
                    <a:pt x="205" y="120"/>
                  </a:lnTo>
                  <a:cubicBezTo>
                    <a:pt x="203" y="121"/>
                    <a:pt x="203" y="122"/>
                    <a:pt x="203" y="122"/>
                  </a:cubicBezTo>
                  <a:cubicBezTo>
                    <a:pt x="203" y="122"/>
                    <a:pt x="207" y="117"/>
                    <a:pt x="208" y="116"/>
                  </a:cubicBezTo>
                  <a:cubicBezTo>
                    <a:pt x="213" y="109"/>
                    <a:pt x="217" y="103"/>
                    <a:pt x="222" y="97"/>
                  </a:cubicBezTo>
                  <a:cubicBezTo>
                    <a:pt x="233" y="84"/>
                    <a:pt x="253" y="66"/>
                    <a:pt x="259" y="43"/>
                  </a:cubicBezTo>
                  <a:cubicBezTo>
                    <a:pt x="262" y="31"/>
                    <a:pt x="258" y="15"/>
                    <a:pt x="246" y="8"/>
                  </a:cubicBezTo>
                  <a:cubicBezTo>
                    <a:pt x="234" y="2"/>
                    <a:pt x="223" y="0"/>
                    <a:pt x="2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0" name="Google Shape;7320;p230"/>
            <p:cNvSpPr/>
            <p:nvPr/>
          </p:nvSpPr>
          <p:spPr>
            <a:xfrm>
              <a:off x="5565025" y="1725250"/>
              <a:ext cx="12425" cy="14325"/>
            </a:xfrm>
            <a:custGeom>
              <a:avLst/>
              <a:gdLst/>
              <a:ahLst/>
              <a:cxnLst/>
              <a:rect l="l" t="t" r="r" b="b"/>
              <a:pathLst>
                <a:path w="497" h="573" extrusionOk="0">
                  <a:moveTo>
                    <a:pt x="464" y="1"/>
                  </a:moveTo>
                  <a:cubicBezTo>
                    <a:pt x="460" y="1"/>
                    <a:pt x="456" y="2"/>
                    <a:pt x="452" y="4"/>
                  </a:cubicBezTo>
                  <a:cubicBezTo>
                    <a:pt x="358" y="60"/>
                    <a:pt x="279" y="140"/>
                    <a:pt x="211" y="227"/>
                  </a:cubicBezTo>
                  <a:cubicBezTo>
                    <a:pt x="143" y="314"/>
                    <a:pt x="80" y="406"/>
                    <a:pt x="23" y="501"/>
                  </a:cubicBezTo>
                  <a:cubicBezTo>
                    <a:pt x="0" y="538"/>
                    <a:pt x="34" y="573"/>
                    <a:pt x="68" y="573"/>
                  </a:cubicBezTo>
                  <a:cubicBezTo>
                    <a:pt x="82" y="573"/>
                    <a:pt x="97" y="566"/>
                    <a:pt x="107" y="549"/>
                  </a:cubicBezTo>
                  <a:cubicBezTo>
                    <a:pt x="162" y="459"/>
                    <a:pt x="224" y="372"/>
                    <a:pt x="290" y="292"/>
                  </a:cubicBezTo>
                  <a:cubicBezTo>
                    <a:pt x="358" y="210"/>
                    <a:pt x="428" y="127"/>
                    <a:pt x="486" y="38"/>
                  </a:cubicBezTo>
                  <a:cubicBezTo>
                    <a:pt x="496" y="21"/>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1" name="Google Shape;7321;p230"/>
            <p:cNvSpPr/>
            <p:nvPr/>
          </p:nvSpPr>
          <p:spPr>
            <a:xfrm>
              <a:off x="5911050" y="1667000"/>
              <a:ext cx="5725" cy="21325"/>
            </a:xfrm>
            <a:custGeom>
              <a:avLst/>
              <a:gdLst/>
              <a:ahLst/>
              <a:cxnLst/>
              <a:rect l="l" t="t" r="r" b="b"/>
              <a:pathLst>
                <a:path w="229" h="853" extrusionOk="0">
                  <a:moveTo>
                    <a:pt x="58" y="1"/>
                  </a:moveTo>
                  <a:cubicBezTo>
                    <a:pt x="46" y="1"/>
                    <a:pt x="34" y="6"/>
                    <a:pt x="29" y="20"/>
                  </a:cubicBezTo>
                  <a:cubicBezTo>
                    <a:pt x="1" y="81"/>
                    <a:pt x="10" y="149"/>
                    <a:pt x="15" y="215"/>
                  </a:cubicBezTo>
                  <a:cubicBezTo>
                    <a:pt x="20" y="281"/>
                    <a:pt x="30" y="347"/>
                    <a:pt x="38" y="414"/>
                  </a:cubicBezTo>
                  <a:cubicBezTo>
                    <a:pt x="56" y="545"/>
                    <a:pt x="78" y="676"/>
                    <a:pt x="101" y="806"/>
                  </a:cubicBezTo>
                  <a:cubicBezTo>
                    <a:pt x="106" y="834"/>
                    <a:pt x="136" y="852"/>
                    <a:pt x="163" y="852"/>
                  </a:cubicBezTo>
                  <a:cubicBezTo>
                    <a:pt x="169" y="852"/>
                    <a:pt x="174" y="852"/>
                    <a:pt x="179" y="850"/>
                  </a:cubicBezTo>
                  <a:cubicBezTo>
                    <a:pt x="215" y="841"/>
                    <a:pt x="228" y="806"/>
                    <a:pt x="223" y="773"/>
                  </a:cubicBezTo>
                  <a:cubicBezTo>
                    <a:pt x="204" y="647"/>
                    <a:pt x="185" y="522"/>
                    <a:pt x="169" y="395"/>
                  </a:cubicBezTo>
                  <a:cubicBezTo>
                    <a:pt x="162" y="331"/>
                    <a:pt x="153" y="268"/>
                    <a:pt x="143" y="205"/>
                  </a:cubicBezTo>
                  <a:cubicBezTo>
                    <a:pt x="134" y="144"/>
                    <a:pt x="132" y="71"/>
                    <a:pt x="96" y="20"/>
                  </a:cubicBezTo>
                  <a:cubicBezTo>
                    <a:pt x="88" y="8"/>
                    <a:pt x="72" y="1"/>
                    <a:pt x="5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2" name="Google Shape;7322;p230"/>
            <p:cNvSpPr/>
            <p:nvPr/>
          </p:nvSpPr>
          <p:spPr>
            <a:xfrm>
              <a:off x="5920750" y="1672325"/>
              <a:ext cx="3775" cy="17025"/>
            </a:xfrm>
            <a:custGeom>
              <a:avLst/>
              <a:gdLst/>
              <a:ahLst/>
              <a:cxnLst/>
              <a:rect l="l" t="t" r="r" b="b"/>
              <a:pathLst>
                <a:path w="151" h="681" extrusionOk="0">
                  <a:moveTo>
                    <a:pt x="125" y="1"/>
                  </a:moveTo>
                  <a:cubicBezTo>
                    <a:pt x="116" y="1"/>
                    <a:pt x="107" y="5"/>
                    <a:pt x="102" y="13"/>
                  </a:cubicBezTo>
                  <a:cubicBezTo>
                    <a:pt x="40" y="98"/>
                    <a:pt x="20" y="209"/>
                    <a:pt x="11" y="310"/>
                  </a:cubicBezTo>
                  <a:cubicBezTo>
                    <a:pt x="0" y="415"/>
                    <a:pt x="11" y="521"/>
                    <a:pt x="20" y="627"/>
                  </a:cubicBezTo>
                  <a:cubicBezTo>
                    <a:pt x="22" y="663"/>
                    <a:pt x="50" y="681"/>
                    <a:pt x="77" y="681"/>
                  </a:cubicBezTo>
                  <a:cubicBezTo>
                    <a:pt x="104" y="681"/>
                    <a:pt x="129" y="663"/>
                    <a:pt x="129" y="627"/>
                  </a:cubicBezTo>
                  <a:cubicBezTo>
                    <a:pt x="130" y="525"/>
                    <a:pt x="130" y="423"/>
                    <a:pt x="135" y="322"/>
                  </a:cubicBezTo>
                  <a:cubicBezTo>
                    <a:pt x="136" y="273"/>
                    <a:pt x="141" y="224"/>
                    <a:pt x="143" y="176"/>
                  </a:cubicBezTo>
                  <a:cubicBezTo>
                    <a:pt x="144" y="126"/>
                    <a:pt x="151" y="78"/>
                    <a:pt x="151" y="27"/>
                  </a:cubicBezTo>
                  <a:cubicBezTo>
                    <a:pt x="151" y="10"/>
                    <a:pt x="138" y="1"/>
                    <a:pt x="1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3" name="Google Shape;7323;p230"/>
            <p:cNvSpPr/>
            <p:nvPr/>
          </p:nvSpPr>
          <p:spPr>
            <a:xfrm>
              <a:off x="5928600" y="1669650"/>
              <a:ext cx="9975" cy="13400"/>
            </a:xfrm>
            <a:custGeom>
              <a:avLst/>
              <a:gdLst/>
              <a:ahLst/>
              <a:cxnLst/>
              <a:rect l="l" t="t" r="r" b="b"/>
              <a:pathLst>
                <a:path w="399" h="536" extrusionOk="0">
                  <a:moveTo>
                    <a:pt x="362" y="0"/>
                  </a:moveTo>
                  <a:cubicBezTo>
                    <a:pt x="358" y="0"/>
                    <a:pt x="355" y="1"/>
                    <a:pt x="351" y="2"/>
                  </a:cubicBezTo>
                  <a:cubicBezTo>
                    <a:pt x="257" y="33"/>
                    <a:pt x="191" y="128"/>
                    <a:pt x="138" y="206"/>
                  </a:cubicBezTo>
                  <a:cubicBezTo>
                    <a:pt x="83" y="288"/>
                    <a:pt x="41" y="376"/>
                    <a:pt x="10" y="470"/>
                  </a:cubicBezTo>
                  <a:cubicBezTo>
                    <a:pt x="1" y="497"/>
                    <a:pt x="20" y="526"/>
                    <a:pt x="46" y="534"/>
                  </a:cubicBezTo>
                  <a:cubicBezTo>
                    <a:pt x="51" y="535"/>
                    <a:pt x="55" y="536"/>
                    <a:pt x="60" y="536"/>
                  </a:cubicBezTo>
                  <a:cubicBezTo>
                    <a:pt x="83" y="536"/>
                    <a:pt x="103" y="521"/>
                    <a:pt x="111" y="498"/>
                  </a:cubicBezTo>
                  <a:cubicBezTo>
                    <a:pt x="138" y="415"/>
                    <a:pt x="178" y="335"/>
                    <a:pt x="226" y="263"/>
                  </a:cubicBezTo>
                  <a:cubicBezTo>
                    <a:pt x="250" y="228"/>
                    <a:pt x="276" y="196"/>
                    <a:pt x="303" y="164"/>
                  </a:cubicBezTo>
                  <a:cubicBezTo>
                    <a:pt x="334" y="129"/>
                    <a:pt x="368" y="93"/>
                    <a:pt x="388" y="51"/>
                  </a:cubicBezTo>
                  <a:cubicBezTo>
                    <a:pt x="398" y="30"/>
                    <a:pt x="384" y="0"/>
                    <a:pt x="3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4" name="Google Shape;7324;p230"/>
            <p:cNvSpPr/>
            <p:nvPr/>
          </p:nvSpPr>
          <p:spPr>
            <a:xfrm>
              <a:off x="5769450" y="1529600"/>
              <a:ext cx="8125" cy="20825"/>
            </a:xfrm>
            <a:custGeom>
              <a:avLst/>
              <a:gdLst/>
              <a:ahLst/>
              <a:cxnLst/>
              <a:rect l="l" t="t" r="r" b="b"/>
              <a:pathLst>
                <a:path w="325" h="833" extrusionOk="0">
                  <a:moveTo>
                    <a:pt x="78" y="0"/>
                  </a:moveTo>
                  <a:cubicBezTo>
                    <a:pt x="61" y="0"/>
                    <a:pt x="43" y="9"/>
                    <a:pt x="33" y="25"/>
                  </a:cubicBezTo>
                  <a:cubicBezTo>
                    <a:pt x="1" y="81"/>
                    <a:pt x="17" y="171"/>
                    <a:pt x="28" y="233"/>
                  </a:cubicBezTo>
                  <a:cubicBezTo>
                    <a:pt x="42" y="302"/>
                    <a:pt x="62" y="369"/>
                    <a:pt x="87" y="435"/>
                  </a:cubicBezTo>
                  <a:cubicBezTo>
                    <a:pt x="135" y="561"/>
                    <a:pt x="184" y="688"/>
                    <a:pt x="238" y="812"/>
                  </a:cubicBezTo>
                  <a:cubicBezTo>
                    <a:pt x="245" y="827"/>
                    <a:pt x="259" y="833"/>
                    <a:pt x="273" y="833"/>
                  </a:cubicBezTo>
                  <a:cubicBezTo>
                    <a:pt x="298" y="833"/>
                    <a:pt x="324" y="814"/>
                    <a:pt x="323" y="787"/>
                  </a:cubicBezTo>
                  <a:cubicBezTo>
                    <a:pt x="317" y="657"/>
                    <a:pt x="262" y="534"/>
                    <a:pt x="221" y="411"/>
                  </a:cubicBezTo>
                  <a:cubicBezTo>
                    <a:pt x="200" y="348"/>
                    <a:pt x="180" y="285"/>
                    <a:pt x="165" y="222"/>
                  </a:cubicBezTo>
                  <a:cubicBezTo>
                    <a:pt x="156" y="188"/>
                    <a:pt x="149" y="156"/>
                    <a:pt x="144" y="122"/>
                  </a:cubicBezTo>
                  <a:cubicBezTo>
                    <a:pt x="139" y="88"/>
                    <a:pt x="139" y="56"/>
                    <a:pt x="123" y="25"/>
                  </a:cubicBezTo>
                  <a:cubicBezTo>
                    <a:pt x="113" y="9"/>
                    <a:pt x="95" y="0"/>
                    <a:pt x="7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5" name="Google Shape;7325;p230"/>
            <p:cNvSpPr/>
            <p:nvPr/>
          </p:nvSpPr>
          <p:spPr>
            <a:xfrm>
              <a:off x="5782150" y="1529975"/>
              <a:ext cx="6225" cy="15825"/>
            </a:xfrm>
            <a:custGeom>
              <a:avLst/>
              <a:gdLst/>
              <a:ahLst/>
              <a:cxnLst/>
              <a:rect l="l" t="t" r="r" b="b"/>
              <a:pathLst>
                <a:path w="249" h="633" extrusionOk="0">
                  <a:moveTo>
                    <a:pt x="220" y="0"/>
                  </a:moveTo>
                  <a:cubicBezTo>
                    <a:pt x="216" y="0"/>
                    <a:pt x="213" y="1"/>
                    <a:pt x="209" y="4"/>
                  </a:cubicBezTo>
                  <a:cubicBezTo>
                    <a:pt x="164" y="32"/>
                    <a:pt x="118" y="70"/>
                    <a:pt x="89" y="116"/>
                  </a:cubicBezTo>
                  <a:cubicBezTo>
                    <a:pt x="60" y="162"/>
                    <a:pt x="38" y="213"/>
                    <a:pt x="27" y="265"/>
                  </a:cubicBezTo>
                  <a:cubicBezTo>
                    <a:pt x="1" y="379"/>
                    <a:pt x="22" y="498"/>
                    <a:pt x="68" y="603"/>
                  </a:cubicBezTo>
                  <a:cubicBezTo>
                    <a:pt x="76" y="623"/>
                    <a:pt x="98" y="633"/>
                    <a:pt x="120" y="633"/>
                  </a:cubicBezTo>
                  <a:cubicBezTo>
                    <a:pt x="131" y="633"/>
                    <a:pt x="142" y="630"/>
                    <a:pt x="151" y="625"/>
                  </a:cubicBezTo>
                  <a:cubicBezTo>
                    <a:pt x="181" y="607"/>
                    <a:pt x="185" y="573"/>
                    <a:pt x="171" y="542"/>
                  </a:cubicBezTo>
                  <a:cubicBezTo>
                    <a:pt x="96" y="372"/>
                    <a:pt x="147" y="187"/>
                    <a:pt x="240" y="35"/>
                  </a:cubicBezTo>
                  <a:cubicBezTo>
                    <a:pt x="249" y="19"/>
                    <a:pt x="235" y="0"/>
                    <a:pt x="22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6" name="Google Shape;7326;p230"/>
            <p:cNvSpPr/>
            <p:nvPr/>
          </p:nvSpPr>
          <p:spPr>
            <a:xfrm>
              <a:off x="5795075" y="1526000"/>
              <a:ext cx="8550" cy="17000"/>
            </a:xfrm>
            <a:custGeom>
              <a:avLst/>
              <a:gdLst/>
              <a:ahLst/>
              <a:cxnLst/>
              <a:rect l="l" t="t" r="r" b="b"/>
              <a:pathLst>
                <a:path w="342" h="680" extrusionOk="0">
                  <a:moveTo>
                    <a:pt x="302" y="1"/>
                  </a:moveTo>
                  <a:cubicBezTo>
                    <a:pt x="297" y="1"/>
                    <a:pt x="291" y="2"/>
                    <a:pt x="286" y="5"/>
                  </a:cubicBezTo>
                  <a:cubicBezTo>
                    <a:pt x="181" y="63"/>
                    <a:pt x="120" y="179"/>
                    <a:pt x="79" y="289"/>
                  </a:cubicBezTo>
                  <a:cubicBezTo>
                    <a:pt x="38" y="399"/>
                    <a:pt x="17" y="515"/>
                    <a:pt x="5" y="633"/>
                  </a:cubicBezTo>
                  <a:cubicBezTo>
                    <a:pt x="1" y="662"/>
                    <a:pt x="28" y="679"/>
                    <a:pt x="54" y="679"/>
                  </a:cubicBezTo>
                  <a:cubicBezTo>
                    <a:pt x="75" y="679"/>
                    <a:pt x="96" y="669"/>
                    <a:pt x="99" y="644"/>
                  </a:cubicBezTo>
                  <a:cubicBezTo>
                    <a:pt x="114" y="537"/>
                    <a:pt x="139" y="430"/>
                    <a:pt x="179" y="330"/>
                  </a:cubicBezTo>
                  <a:cubicBezTo>
                    <a:pt x="218" y="229"/>
                    <a:pt x="281" y="143"/>
                    <a:pt x="329" y="49"/>
                  </a:cubicBezTo>
                  <a:cubicBezTo>
                    <a:pt x="341" y="26"/>
                    <a:pt x="324" y="1"/>
                    <a:pt x="3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7" name="Google Shape;7327;p230"/>
            <p:cNvSpPr/>
            <p:nvPr/>
          </p:nvSpPr>
          <p:spPr>
            <a:xfrm>
              <a:off x="5415125" y="1599650"/>
              <a:ext cx="5550" cy="20825"/>
            </a:xfrm>
            <a:custGeom>
              <a:avLst/>
              <a:gdLst/>
              <a:ahLst/>
              <a:cxnLst/>
              <a:rect l="l" t="t" r="r" b="b"/>
              <a:pathLst>
                <a:path w="222" h="833" extrusionOk="0">
                  <a:moveTo>
                    <a:pt x="56" y="0"/>
                  </a:moveTo>
                  <a:cubicBezTo>
                    <a:pt x="41" y="0"/>
                    <a:pt x="26" y="10"/>
                    <a:pt x="20" y="26"/>
                  </a:cubicBezTo>
                  <a:cubicBezTo>
                    <a:pt x="0" y="87"/>
                    <a:pt x="9" y="161"/>
                    <a:pt x="14" y="224"/>
                  </a:cubicBezTo>
                  <a:cubicBezTo>
                    <a:pt x="17" y="287"/>
                    <a:pt x="24" y="352"/>
                    <a:pt x="33" y="414"/>
                  </a:cubicBezTo>
                  <a:cubicBezTo>
                    <a:pt x="42" y="477"/>
                    <a:pt x="51" y="538"/>
                    <a:pt x="61" y="600"/>
                  </a:cubicBezTo>
                  <a:cubicBezTo>
                    <a:pt x="72" y="666"/>
                    <a:pt x="82" y="734"/>
                    <a:pt x="108" y="798"/>
                  </a:cubicBezTo>
                  <a:cubicBezTo>
                    <a:pt x="116" y="818"/>
                    <a:pt x="141" y="832"/>
                    <a:pt x="163" y="832"/>
                  </a:cubicBezTo>
                  <a:cubicBezTo>
                    <a:pt x="182" y="832"/>
                    <a:pt x="199" y="822"/>
                    <a:pt x="202" y="798"/>
                  </a:cubicBezTo>
                  <a:cubicBezTo>
                    <a:pt x="221" y="665"/>
                    <a:pt x="192" y="528"/>
                    <a:pt x="174" y="398"/>
                  </a:cubicBezTo>
                  <a:cubicBezTo>
                    <a:pt x="165" y="333"/>
                    <a:pt x="154" y="270"/>
                    <a:pt x="140" y="205"/>
                  </a:cubicBezTo>
                  <a:cubicBezTo>
                    <a:pt x="128" y="143"/>
                    <a:pt x="119" y="72"/>
                    <a:pt x="86" y="18"/>
                  </a:cubicBezTo>
                  <a:cubicBezTo>
                    <a:pt x="79" y="6"/>
                    <a:pt x="67" y="0"/>
                    <a:pt x="5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8" name="Google Shape;7328;p230"/>
            <p:cNvSpPr/>
            <p:nvPr/>
          </p:nvSpPr>
          <p:spPr>
            <a:xfrm>
              <a:off x="5424775" y="1604675"/>
              <a:ext cx="5250" cy="13525"/>
            </a:xfrm>
            <a:custGeom>
              <a:avLst/>
              <a:gdLst/>
              <a:ahLst/>
              <a:cxnLst/>
              <a:rect l="l" t="t" r="r" b="b"/>
              <a:pathLst>
                <a:path w="210" h="541" extrusionOk="0">
                  <a:moveTo>
                    <a:pt x="170" y="1"/>
                  </a:moveTo>
                  <a:cubicBezTo>
                    <a:pt x="165" y="1"/>
                    <a:pt x="159" y="2"/>
                    <a:pt x="153" y="6"/>
                  </a:cubicBezTo>
                  <a:cubicBezTo>
                    <a:pt x="134" y="18"/>
                    <a:pt x="115" y="32"/>
                    <a:pt x="99" y="48"/>
                  </a:cubicBezTo>
                  <a:cubicBezTo>
                    <a:pt x="82" y="66"/>
                    <a:pt x="71" y="88"/>
                    <a:pt x="58" y="109"/>
                  </a:cubicBezTo>
                  <a:cubicBezTo>
                    <a:pt x="35" y="147"/>
                    <a:pt x="21" y="187"/>
                    <a:pt x="15" y="232"/>
                  </a:cubicBezTo>
                  <a:cubicBezTo>
                    <a:pt x="0" y="329"/>
                    <a:pt x="29" y="426"/>
                    <a:pt x="71" y="514"/>
                  </a:cubicBezTo>
                  <a:cubicBezTo>
                    <a:pt x="79" y="532"/>
                    <a:pt x="100" y="541"/>
                    <a:pt x="120" y="541"/>
                  </a:cubicBezTo>
                  <a:cubicBezTo>
                    <a:pt x="130" y="541"/>
                    <a:pt x="140" y="538"/>
                    <a:pt x="148" y="534"/>
                  </a:cubicBezTo>
                  <a:cubicBezTo>
                    <a:pt x="175" y="516"/>
                    <a:pt x="180" y="483"/>
                    <a:pt x="167" y="455"/>
                  </a:cubicBezTo>
                  <a:cubicBezTo>
                    <a:pt x="134" y="388"/>
                    <a:pt x="118" y="320"/>
                    <a:pt x="125" y="245"/>
                  </a:cubicBezTo>
                  <a:cubicBezTo>
                    <a:pt x="127" y="217"/>
                    <a:pt x="137" y="181"/>
                    <a:pt x="148" y="150"/>
                  </a:cubicBezTo>
                  <a:cubicBezTo>
                    <a:pt x="154" y="134"/>
                    <a:pt x="163" y="120"/>
                    <a:pt x="173" y="105"/>
                  </a:cubicBezTo>
                  <a:cubicBezTo>
                    <a:pt x="182" y="86"/>
                    <a:pt x="189" y="69"/>
                    <a:pt x="198" y="50"/>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9" name="Google Shape;7329;p230"/>
            <p:cNvSpPr/>
            <p:nvPr/>
          </p:nvSpPr>
          <p:spPr>
            <a:xfrm>
              <a:off x="5967550" y="1596200"/>
              <a:ext cx="4050" cy="13075"/>
            </a:xfrm>
            <a:custGeom>
              <a:avLst/>
              <a:gdLst/>
              <a:ahLst/>
              <a:cxnLst/>
              <a:rect l="l" t="t" r="r" b="b"/>
              <a:pathLst>
                <a:path w="162" h="523" extrusionOk="0">
                  <a:moveTo>
                    <a:pt x="48" y="1"/>
                  </a:moveTo>
                  <a:cubicBezTo>
                    <a:pt x="40" y="1"/>
                    <a:pt x="32" y="6"/>
                    <a:pt x="29" y="17"/>
                  </a:cubicBezTo>
                  <a:cubicBezTo>
                    <a:pt x="19" y="54"/>
                    <a:pt x="16" y="92"/>
                    <a:pt x="9" y="131"/>
                  </a:cubicBezTo>
                  <a:cubicBezTo>
                    <a:pt x="1" y="171"/>
                    <a:pt x="3" y="212"/>
                    <a:pt x="7" y="251"/>
                  </a:cubicBezTo>
                  <a:cubicBezTo>
                    <a:pt x="16" y="331"/>
                    <a:pt x="30" y="410"/>
                    <a:pt x="54" y="487"/>
                  </a:cubicBezTo>
                  <a:cubicBezTo>
                    <a:pt x="61" y="512"/>
                    <a:pt x="80" y="522"/>
                    <a:pt x="100" y="522"/>
                  </a:cubicBezTo>
                  <a:cubicBezTo>
                    <a:pt x="130" y="522"/>
                    <a:pt x="162" y="497"/>
                    <a:pt x="151" y="459"/>
                  </a:cubicBezTo>
                  <a:cubicBezTo>
                    <a:pt x="131" y="389"/>
                    <a:pt x="113" y="318"/>
                    <a:pt x="106" y="246"/>
                  </a:cubicBezTo>
                  <a:cubicBezTo>
                    <a:pt x="102" y="209"/>
                    <a:pt x="98" y="171"/>
                    <a:pt x="91" y="135"/>
                  </a:cubicBezTo>
                  <a:cubicBezTo>
                    <a:pt x="83" y="97"/>
                    <a:pt x="80" y="60"/>
                    <a:pt x="74" y="23"/>
                  </a:cubicBezTo>
                  <a:cubicBezTo>
                    <a:pt x="73"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0" name="Google Shape;7330;p230"/>
            <p:cNvSpPr/>
            <p:nvPr/>
          </p:nvSpPr>
          <p:spPr>
            <a:xfrm>
              <a:off x="5986000" y="1599700"/>
              <a:ext cx="5025" cy="12300"/>
            </a:xfrm>
            <a:custGeom>
              <a:avLst/>
              <a:gdLst/>
              <a:ahLst/>
              <a:cxnLst/>
              <a:rect l="l" t="t" r="r" b="b"/>
              <a:pathLst>
                <a:path w="201" h="492" extrusionOk="0">
                  <a:moveTo>
                    <a:pt x="162" y="0"/>
                  </a:moveTo>
                  <a:cubicBezTo>
                    <a:pt x="155" y="0"/>
                    <a:pt x="147" y="3"/>
                    <a:pt x="140" y="9"/>
                  </a:cubicBezTo>
                  <a:cubicBezTo>
                    <a:pt x="88" y="55"/>
                    <a:pt x="61" y="126"/>
                    <a:pt x="42" y="193"/>
                  </a:cubicBezTo>
                  <a:cubicBezTo>
                    <a:pt x="20" y="271"/>
                    <a:pt x="7" y="351"/>
                    <a:pt x="2" y="432"/>
                  </a:cubicBezTo>
                  <a:cubicBezTo>
                    <a:pt x="1" y="463"/>
                    <a:pt x="29" y="491"/>
                    <a:pt x="59" y="491"/>
                  </a:cubicBezTo>
                  <a:cubicBezTo>
                    <a:pt x="60" y="491"/>
                    <a:pt x="61" y="491"/>
                    <a:pt x="62" y="491"/>
                  </a:cubicBezTo>
                  <a:cubicBezTo>
                    <a:pt x="63" y="491"/>
                    <a:pt x="63" y="491"/>
                    <a:pt x="64" y="491"/>
                  </a:cubicBezTo>
                  <a:cubicBezTo>
                    <a:pt x="97" y="491"/>
                    <a:pt x="124" y="466"/>
                    <a:pt x="124" y="433"/>
                  </a:cubicBezTo>
                  <a:cubicBezTo>
                    <a:pt x="126" y="357"/>
                    <a:pt x="133" y="297"/>
                    <a:pt x="149" y="224"/>
                  </a:cubicBezTo>
                  <a:cubicBezTo>
                    <a:pt x="164" y="162"/>
                    <a:pt x="180" y="102"/>
                    <a:pt x="194" y="40"/>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1" name="Google Shape;7331;p230"/>
            <p:cNvSpPr/>
            <p:nvPr/>
          </p:nvSpPr>
          <p:spPr>
            <a:xfrm>
              <a:off x="5876000" y="1483600"/>
              <a:ext cx="3175" cy="17225"/>
            </a:xfrm>
            <a:custGeom>
              <a:avLst/>
              <a:gdLst/>
              <a:ahLst/>
              <a:cxnLst/>
              <a:rect l="l" t="t" r="r" b="b"/>
              <a:pathLst>
                <a:path w="127" h="689" extrusionOk="0">
                  <a:moveTo>
                    <a:pt x="63" y="0"/>
                  </a:moveTo>
                  <a:cubicBezTo>
                    <a:pt x="52" y="0"/>
                    <a:pt x="41" y="7"/>
                    <a:pt x="37" y="20"/>
                  </a:cubicBezTo>
                  <a:cubicBezTo>
                    <a:pt x="18" y="70"/>
                    <a:pt x="8" y="117"/>
                    <a:pt x="4" y="169"/>
                  </a:cubicBezTo>
                  <a:cubicBezTo>
                    <a:pt x="1" y="220"/>
                    <a:pt x="2" y="271"/>
                    <a:pt x="2" y="322"/>
                  </a:cubicBezTo>
                  <a:lnTo>
                    <a:pt x="2" y="628"/>
                  </a:lnTo>
                  <a:cubicBezTo>
                    <a:pt x="2" y="668"/>
                    <a:pt x="33" y="689"/>
                    <a:pt x="64" y="689"/>
                  </a:cubicBezTo>
                  <a:cubicBezTo>
                    <a:pt x="95" y="689"/>
                    <a:pt x="126" y="668"/>
                    <a:pt x="126" y="628"/>
                  </a:cubicBezTo>
                  <a:lnTo>
                    <a:pt x="126" y="322"/>
                  </a:lnTo>
                  <a:cubicBezTo>
                    <a:pt x="126" y="270"/>
                    <a:pt x="127" y="219"/>
                    <a:pt x="124" y="169"/>
                  </a:cubicBezTo>
                  <a:cubicBezTo>
                    <a:pt x="120" y="117"/>
                    <a:pt x="110" y="70"/>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2" name="Google Shape;7332;p230"/>
            <p:cNvSpPr/>
            <p:nvPr/>
          </p:nvSpPr>
          <p:spPr>
            <a:xfrm>
              <a:off x="5894875" y="1494875"/>
              <a:ext cx="6000" cy="10750"/>
            </a:xfrm>
            <a:custGeom>
              <a:avLst/>
              <a:gdLst/>
              <a:ahLst/>
              <a:cxnLst/>
              <a:rect l="l" t="t" r="r" b="b"/>
              <a:pathLst>
                <a:path w="240" h="430" extrusionOk="0">
                  <a:moveTo>
                    <a:pt x="209" y="1"/>
                  </a:moveTo>
                  <a:cubicBezTo>
                    <a:pt x="203" y="1"/>
                    <a:pt x="197" y="3"/>
                    <a:pt x="191" y="8"/>
                  </a:cubicBezTo>
                  <a:cubicBezTo>
                    <a:pt x="140" y="51"/>
                    <a:pt x="105" y="110"/>
                    <a:pt x="78" y="170"/>
                  </a:cubicBezTo>
                  <a:cubicBezTo>
                    <a:pt x="49" y="232"/>
                    <a:pt x="27" y="297"/>
                    <a:pt x="7" y="362"/>
                  </a:cubicBezTo>
                  <a:cubicBezTo>
                    <a:pt x="0" y="389"/>
                    <a:pt x="17" y="423"/>
                    <a:pt x="44" y="428"/>
                  </a:cubicBezTo>
                  <a:cubicBezTo>
                    <a:pt x="49" y="429"/>
                    <a:pt x="54" y="430"/>
                    <a:pt x="59" y="430"/>
                  </a:cubicBezTo>
                  <a:cubicBezTo>
                    <a:pt x="82" y="430"/>
                    <a:pt x="104" y="415"/>
                    <a:pt x="112" y="392"/>
                  </a:cubicBezTo>
                  <a:cubicBezTo>
                    <a:pt x="128" y="331"/>
                    <a:pt x="149" y="270"/>
                    <a:pt x="172" y="212"/>
                  </a:cubicBezTo>
                  <a:cubicBezTo>
                    <a:pt x="196" y="153"/>
                    <a:pt x="223" y="97"/>
                    <a:pt x="236" y="35"/>
                  </a:cubicBezTo>
                  <a:cubicBezTo>
                    <a:pt x="240" y="15"/>
                    <a:pt x="225"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3" name="Google Shape;7333;p230"/>
            <p:cNvSpPr/>
            <p:nvPr/>
          </p:nvSpPr>
          <p:spPr>
            <a:xfrm>
              <a:off x="5755400" y="1646950"/>
              <a:ext cx="4225" cy="11425"/>
            </a:xfrm>
            <a:custGeom>
              <a:avLst/>
              <a:gdLst/>
              <a:ahLst/>
              <a:cxnLst/>
              <a:rect l="l" t="t" r="r" b="b"/>
              <a:pathLst>
                <a:path w="169" h="457" extrusionOk="0">
                  <a:moveTo>
                    <a:pt x="42" y="1"/>
                  </a:moveTo>
                  <a:cubicBezTo>
                    <a:pt x="21" y="1"/>
                    <a:pt x="0" y="20"/>
                    <a:pt x="1" y="42"/>
                  </a:cubicBezTo>
                  <a:cubicBezTo>
                    <a:pt x="1" y="52"/>
                    <a:pt x="3" y="61"/>
                    <a:pt x="4" y="70"/>
                  </a:cubicBezTo>
                  <a:cubicBezTo>
                    <a:pt x="4" y="72"/>
                    <a:pt x="6" y="85"/>
                    <a:pt x="6" y="85"/>
                  </a:cubicBezTo>
                  <a:cubicBezTo>
                    <a:pt x="6" y="85"/>
                    <a:pt x="6" y="85"/>
                    <a:pt x="6" y="85"/>
                  </a:cubicBezTo>
                  <a:cubicBezTo>
                    <a:pt x="8" y="96"/>
                    <a:pt x="14" y="117"/>
                    <a:pt x="18" y="132"/>
                  </a:cubicBezTo>
                  <a:cubicBezTo>
                    <a:pt x="26" y="159"/>
                    <a:pt x="30" y="188"/>
                    <a:pt x="34" y="214"/>
                  </a:cubicBezTo>
                  <a:cubicBezTo>
                    <a:pt x="33" y="212"/>
                    <a:pt x="33" y="210"/>
                    <a:pt x="33" y="210"/>
                  </a:cubicBezTo>
                  <a:lnTo>
                    <a:pt x="33" y="210"/>
                  </a:lnTo>
                  <a:cubicBezTo>
                    <a:pt x="33" y="210"/>
                    <a:pt x="35" y="223"/>
                    <a:pt x="35" y="225"/>
                  </a:cubicBezTo>
                  <a:cubicBezTo>
                    <a:pt x="36" y="233"/>
                    <a:pt x="36" y="239"/>
                    <a:pt x="36" y="246"/>
                  </a:cubicBezTo>
                  <a:cubicBezTo>
                    <a:pt x="37" y="260"/>
                    <a:pt x="37" y="275"/>
                    <a:pt x="36" y="290"/>
                  </a:cubicBezTo>
                  <a:cubicBezTo>
                    <a:pt x="36" y="305"/>
                    <a:pt x="35" y="320"/>
                    <a:pt x="34" y="333"/>
                  </a:cubicBezTo>
                  <a:cubicBezTo>
                    <a:pt x="34" y="337"/>
                    <a:pt x="32" y="342"/>
                    <a:pt x="32" y="347"/>
                  </a:cubicBezTo>
                  <a:cubicBezTo>
                    <a:pt x="33" y="344"/>
                    <a:pt x="33" y="342"/>
                    <a:pt x="33" y="342"/>
                  </a:cubicBezTo>
                  <a:lnTo>
                    <a:pt x="33" y="342"/>
                  </a:lnTo>
                  <a:cubicBezTo>
                    <a:pt x="33" y="342"/>
                    <a:pt x="33" y="344"/>
                    <a:pt x="32" y="348"/>
                  </a:cubicBezTo>
                  <a:cubicBezTo>
                    <a:pt x="31" y="357"/>
                    <a:pt x="30" y="364"/>
                    <a:pt x="29" y="373"/>
                  </a:cubicBezTo>
                  <a:cubicBezTo>
                    <a:pt x="21" y="407"/>
                    <a:pt x="37" y="446"/>
                    <a:pt x="75" y="454"/>
                  </a:cubicBezTo>
                  <a:cubicBezTo>
                    <a:pt x="80" y="456"/>
                    <a:pt x="86" y="457"/>
                    <a:pt x="92" y="457"/>
                  </a:cubicBezTo>
                  <a:cubicBezTo>
                    <a:pt x="118" y="457"/>
                    <a:pt x="149" y="440"/>
                    <a:pt x="154" y="409"/>
                  </a:cubicBezTo>
                  <a:cubicBezTo>
                    <a:pt x="167" y="335"/>
                    <a:pt x="168" y="264"/>
                    <a:pt x="157" y="189"/>
                  </a:cubicBezTo>
                  <a:cubicBezTo>
                    <a:pt x="152" y="157"/>
                    <a:pt x="141" y="127"/>
                    <a:pt x="129" y="96"/>
                  </a:cubicBezTo>
                  <a:cubicBezTo>
                    <a:pt x="121" y="76"/>
                    <a:pt x="113" y="59"/>
                    <a:pt x="98" y="40"/>
                  </a:cubicBezTo>
                  <a:cubicBezTo>
                    <a:pt x="87" y="28"/>
                    <a:pt x="76" y="18"/>
                    <a:pt x="61" y="7"/>
                  </a:cubicBezTo>
                  <a:cubicBezTo>
                    <a:pt x="56" y="3"/>
                    <a:pt x="49" y="1"/>
                    <a:pt x="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4" name="Google Shape;7334;p230"/>
            <p:cNvSpPr/>
            <p:nvPr/>
          </p:nvSpPr>
          <p:spPr>
            <a:xfrm>
              <a:off x="5780950" y="1648700"/>
              <a:ext cx="3925" cy="9525"/>
            </a:xfrm>
            <a:custGeom>
              <a:avLst/>
              <a:gdLst/>
              <a:ahLst/>
              <a:cxnLst/>
              <a:rect l="l" t="t" r="r" b="b"/>
              <a:pathLst>
                <a:path w="157" h="381" extrusionOk="0">
                  <a:moveTo>
                    <a:pt x="117" y="0"/>
                  </a:moveTo>
                  <a:cubicBezTo>
                    <a:pt x="107" y="0"/>
                    <a:pt x="98" y="5"/>
                    <a:pt x="95" y="16"/>
                  </a:cubicBezTo>
                  <a:cubicBezTo>
                    <a:pt x="88" y="41"/>
                    <a:pt x="85" y="66"/>
                    <a:pt x="78" y="91"/>
                  </a:cubicBezTo>
                  <a:cubicBezTo>
                    <a:pt x="70" y="115"/>
                    <a:pt x="63" y="138"/>
                    <a:pt x="57" y="162"/>
                  </a:cubicBezTo>
                  <a:cubicBezTo>
                    <a:pt x="44" y="210"/>
                    <a:pt x="28" y="260"/>
                    <a:pt x="11" y="307"/>
                  </a:cubicBezTo>
                  <a:cubicBezTo>
                    <a:pt x="1" y="335"/>
                    <a:pt x="22" y="371"/>
                    <a:pt x="52" y="379"/>
                  </a:cubicBezTo>
                  <a:cubicBezTo>
                    <a:pt x="56" y="380"/>
                    <a:pt x="61" y="380"/>
                    <a:pt x="65" y="380"/>
                  </a:cubicBezTo>
                  <a:cubicBezTo>
                    <a:pt x="92" y="380"/>
                    <a:pt x="116" y="364"/>
                    <a:pt x="124" y="338"/>
                  </a:cubicBezTo>
                  <a:cubicBezTo>
                    <a:pt x="140" y="285"/>
                    <a:pt x="150" y="230"/>
                    <a:pt x="154" y="174"/>
                  </a:cubicBezTo>
                  <a:cubicBezTo>
                    <a:pt x="156" y="162"/>
                    <a:pt x="157" y="148"/>
                    <a:pt x="156" y="136"/>
                  </a:cubicBezTo>
                  <a:cubicBezTo>
                    <a:pt x="156" y="123"/>
                    <a:pt x="152" y="111"/>
                    <a:pt x="151" y="97"/>
                  </a:cubicBezTo>
                  <a:cubicBezTo>
                    <a:pt x="149" y="71"/>
                    <a:pt x="146" y="42"/>
                    <a:pt x="139" y="16"/>
                  </a:cubicBezTo>
                  <a:cubicBezTo>
                    <a:pt x="136" y="5"/>
                    <a:pt x="126" y="0"/>
                    <a:pt x="11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5" name="Google Shape;7335;p230"/>
            <p:cNvSpPr/>
            <p:nvPr/>
          </p:nvSpPr>
          <p:spPr>
            <a:xfrm>
              <a:off x="5676100" y="1694425"/>
              <a:ext cx="3200" cy="13825"/>
            </a:xfrm>
            <a:custGeom>
              <a:avLst/>
              <a:gdLst/>
              <a:ahLst/>
              <a:cxnLst/>
              <a:rect l="l" t="t" r="r" b="b"/>
              <a:pathLst>
                <a:path w="128" h="553" extrusionOk="0">
                  <a:moveTo>
                    <a:pt x="64" y="1"/>
                  </a:moveTo>
                  <a:cubicBezTo>
                    <a:pt x="49" y="1"/>
                    <a:pt x="34" y="7"/>
                    <a:pt x="29" y="21"/>
                  </a:cubicBezTo>
                  <a:cubicBezTo>
                    <a:pt x="20" y="41"/>
                    <a:pt x="7" y="62"/>
                    <a:pt x="6" y="86"/>
                  </a:cubicBezTo>
                  <a:cubicBezTo>
                    <a:pt x="5" y="104"/>
                    <a:pt x="4" y="122"/>
                    <a:pt x="3" y="139"/>
                  </a:cubicBezTo>
                  <a:cubicBezTo>
                    <a:pt x="0" y="179"/>
                    <a:pt x="1" y="218"/>
                    <a:pt x="1" y="257"/>
                  </a:cubicBezTo>
                  <a:lnTo>
                    <a:pt x="1" y="491"/>
                  </a:lnTo>
                  <a:cubicBezTo>
                    <a:pt x="1" y="524"/>
                    <a:pt x="30" y="553"/>
                    <a:pt x="63" y="553"/>
                  </a:cubicBezTo>
                  <a:cubicBezTo>
                    <a:pt x="64" y="553"/>
                    <a:pt x="65" y="553"/>
                    <a:pt x="66" y="553"/>
                  </a:cubicBezTo>
                  <a:cubicBezTo>
                    <a:pt x="98" y="553"/>
                    <a:pt x="126" y="526"/>
                    <a:pt x="126" y="492"/>
                  </a:cubicBezTo>
                  <a:lnTo>
                    <a:pt x="126" y="259"/>
                  </a:lnTo>
                  <a:cubicBezTo>
                    <a:pt x="126" y="221"/>
                    <a:pt x="127" y="183"/>
                    <a:pt x="124" y="144"/>
                  </a:cubicBezTo>
                  <a:cubicBezTo>
                    <a:pt x="123" y="124"/>
                    <a:pt x="123" y="106"/>
                    <a:pt x="121" y="86"/>
                  </a:cubicBezTo>
                  <a:cubicBezTo>
                    <a:pt x="118" y="63"/>
                    <a:pt x="108" y="42"/>
                    <a:pt x="98" y="21"/>
                  </a:cubicBezTo>
                  <a:cubicBezTo>
                    <a:pt x="93" y="7"/>
                    <a:pt x="78" y="1"/>
                    <a:pt x="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6" name="Google Shape;7336;p230"/>
            <p:cNvSpPr/>
            <p:nvPr/>
          </p:nvSpPr>
          <p:spPr>
            <a:xfrm>
              <a:off x="5681025" y="1694725"/>
              <a:ext cx="3700" cy="11150"/>
            </a:xfrm>
            <a:custGeom>
              <a:avLst/>
              <a:gdLst/>
              <a:ahLst/>
              <a:cxnLst/>
              <a:rect l="l" t="t" r="r" b="b"/>
              <a:pathLst>
                <a:path w="148" h="446" extrusionOk="0">
                  <a:moveTo>
                    <a:pt x="116" y="1"/>
                  </a:moveTo>
                  <a:cubicBezTo>
                    <a:pt x="106" y="1"/>
                    <a:pt x="96" y="5"/>
                    <a:pt x="89" y="15"/>
                  </a:cubicBezTo>
                  <a:cubicBezTo>
                    <a:pt x="54" y="66"/>
                    <a:pt x="30" y="126"/>
                    <a:pt x="18" y="186"/>
                  </a:cubicBezTo>
                  <a:cubicBezTo>
                    <a:pt x="6" y="250"/>
                    <a:pt x="1" y="315"/>
                    <a:pt x="1" y="381"/>
                  </a:cubicBezTo>
                  <a:cubicBezTo>
                    <a:pt x="1" y="414"/>
                    <a:pt x="30" y="445"/>
                    <a:pt x="62" y="445"/>
                  </a:cubicBezTo>
                  <a:cubicBezTo>
                    <a:pt x="63" y="445"/>
                    <a:pt x="64" y="445"/>
                    <a:pt x="65" y="445"/>
                  </a:cubicBezTo>
                  <a:cubicBezTo>
                    <a:pt x="100" y="444"/>
                    <a:pt x="132" y="418"/>
                    <a:pt x="131" y="381"/>
                  </a:cubicBezTo>
                  <a:cubicBezTo>
                    <a:pt x="130" y="321"/>
                    <a:pt x="132" y="261"/>
                    <a:pt x="139" y="202"/>
                  </a:cubicBezTo>
                  <a:cubicBezTo>
                    <a:pt x="144" y="148"/>
                    <a:pt x="147" y="92"/>
                    <a:pt x="146" y="30"/>
                  </a:cubicBezTo>
                  <a:cubicBezTo>
                    <a:pt x="146" y="11"/>
                    <a:pt x="132"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7" name="Google Shape;7337;p230"/>
            <p:cNvSpPr/>
            <p:nvPr/>
          </p:nvSpPr>
          <p:spPr>
            <a:xfrm>
              <a:off x="5437650" y="1746700"/>
              <a:ext cx="5950" cy="12600"/>
            </a:xfrm>
            <a:custGeom>
              <a:avLst/>
              <a:gdLst/>
              <a:ahLst/>
              <a:cxnLst/>
              <a:rect l="l" t="t" r="r" b="b"/>
              <a:pathLst>
                <a:path w="238" h="504" extrusionOk="0">
                  <a:moveTo>
                    <a:pt x="193" y="0"/>
                  </a:moveTo>
                  <a:cubicBezTo>
                    <a:pt x="182" y="0"/>
                    <a:pt x="171" y="7"/>
                    <a:pt x="167" y="19"/>
                  </a:cubicBezTo>
                  <a:cubicBezTo>
                    <a:pt x="146" y="83"/>
                    <a:pt x="131" y="148"/>
                    <a:pt x="108" y="211"/>
                  </a:cubicBezTo>
                  <a:cubicBezTo>
                    <a:pt x="88" y="269"/>
                    <a:pt x="59" y="329"/>
                    <a:pt x="25" y="387"/>
                  </a:cubicBezTo>
                  <a:cubicBezTo>
                    <a:pt x="1" y="426"/>
                    <a:pt x="20" y="479"/>
                    <a:pt x="62" y="497"/>
                  </a:cubicBezTo>
                  <a:cubicBezTo>
                    <a:pt x="73" y="502"/>
                    <a:pt x="84" y="504"/>
                    <a:pt x="94" y="504"/>
                  </a:cubicBezTo>
                  <a:cubicBezTo>
                    <a:pt x="128" y="504"/>
                    <a:pt x="155" y="480"/>
                    <a:pt x="169" y="447"/>
                  </a:cubicBezTo>
                  <a:cubicBezTo>
                    <a:pt x="196" y="380"/>
                    <a:pt x="215" y="311"/>
                    <a:pt x="223" y="240"/>
                  </a:cubicBezTo>
                  <a:cubicBezTo>
                    <a:pt x="234" y="168"/>
                    <a:pt x="238" y="91"/>
                    <a:pt x="217" y="19"/>
                  </a:cubicBezTo>
                  <a:cubicBezTo>
                    <a:pt x="214" y="7"/>
                    <a:pt x="204" y="0"/>
                    <a:pt x="19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8" name="Google Shape;7338;p230"/>
            <p:cNvSpPr/>
            <p:nvPr/>
          </p:nvSpPr>
          <p:spPr>
            <a:xfrm>
              <a:off x="5451800" y="1750375"/>
              <a:ext cx="4050" cy="8825"/>
            </a:xfrm>
            <a:custGeom>
              <a:avLst/>
              <a:gdLst/>
              <a:ahLst/>
              <a:cxnLst/>
              <a:rect l="l" t="t" r="r" b="b"/>
              <a:pathLst>
                <a:path w="162" h="353" extrusionOk="0">
                  <a:moveTo>
                    <a:pt x="125" y="0"/>
                  </a:moveTo>
                  <a:cubicBezTo>
                    <a:pt x="114" y="0"/>
                    <a:pt x="102" y="7"/>
                    <a:pt x="97" y="22"/>
                  </a:cubicBezTo>
                  <a:cubicBezTo>
                    <a:pt x="66" y="101"/>
                    <a:pt x="41" y="182"/>
                    <a:pt x="8" y="262"/>
                  </a:cubicBezTo>
                  <a:cubicBezTo>
                    <a:pt x="1" y="277"/>
                    <a:pt x="6" y="303"/>
                    <a:pt x="15" y="316"/>
                  </a:cubicBezTo>
                  <a:cubicBezTo>
                    <a:pt x="24" y="331"/>
                    <a:pt x="41" y="346"/>
                    <a:pt x="57" y="350"/>
                  </a:cubicBezTo>
                  <a:cubicBezTo>
                    <a:pt x="64" y="351"/>
                    <a:pt x="71" y="352"/>
                    <a:pt x="78" y="352"/>
                  </a:cubicBezTo>
                  <a:cubicBezTo>
                    <a:pt x="90" y="352"/>
                    <a:pt x="102" y="350"/>
                    <a:pt x="112" y="342"/>
                  </a:cubicBezTo>
                  <a:cubicBezTo>
                    <a:pt x="127" y="332"/>
                    <a:pt x="143" y="317"/>
                    <a:pt x="146" y="299"/>
                  </a:cubicBezTo>
                  <a:cubicBezTo>
                    <a:pt x="152" y="252"/>
                    <a:pt x="158" y="205"/>
                    <a:pt x="159" y="158"/>
                  </a:cubicBezTo>
                  <a:cubicBezTo>
                    <a:pt x="161" y="137"/>
                    <a:pt x="161" y="117"/>
                    <a:pt x="161" y="96"/>
                  </a:cubicBezTo>
                  <a:cubicBezTo>
                    <a:pt x="161" y="74"/>
                    <a:pt x="158" y="53"/>
                    <a:pt x="156" y="30"/>
                  </a:cubicBezTo>
                  <a:cubicBezTo>
                    <a:pt x="154" y="11"/>
                    <a:pt x="140" y="0"/>
                    <a:pt x="12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9" name="Google Shape;7339;p230"/>
            <p:cNvSpPr/>
            <p:nvPr/>
          </p:nvSpPr>
          <p:spPr>
            <a:xfrm>
              <a:off x="5162975" y="1687925"/>
              <a:ext cx="10975" cy="18175"/>
            </a:xfrm>
            <a:custGeom>
              <a:avLst/>
              <a:gdLst/>
              <a:ahLst/>
              <a:cxnLst/>
              <a:rect l="l" t="t" r="r" b="b"/>
              <a:pathLst>
                <a:path w="439" h="727" extrusionOk="0">
                  <a:moveTo>
                    <a:pt x="28" y="0"/>
                  </a:moveTo>
                  <a:cubicBezTo>
                    <a:pt x="12" y="0"/>
                    <a:pt x="0" y="17"/>
                    <a:pt x="9" y="34"/>
                  </a:cubicBezTo>
                  <a:cubicBezTo>
                    <a:pt x="62" y="142"/>
                    <a:pt x="127" y="244"/>
                    <a:pt x="180" y="353"/>
                  </a:cubicBezTo>
                  <a:cubicBezTo>
                    <a:pt x="233" y="467"/>
                    <a:pt x="278" y="586"/>
                    <a:pt x="331" y="700"/>
                  </a:cubicBezTo>
                  <a:cubicBezTo>
                    <a:pt x="339" y="717"/>
                    <a:pt x="358" y="726"/>
                    <a:pt x="378" y="726"/>
                  </a:cubicBezTo>
                  <a:cubicBezTo>
                    <a:pt x="388" y="726"/>
                    <a:pt x="398" y="724"/>
                    <a:pt x="406" y="719"/>
                  </a:cubicBezTo>
                  <a:cubicBezTo>
                    <a:pt x="433" y="702"/>
                    <a:pt x="438" y="670"/>
                    <a:pt x="426" y="643"/>
                  </a:cubicBezTo>
                  <a:cubicBezTo>
                    <a:pt x="371" y="526"/>
                    <a:pt x="324" y="405"/>
                    <a:pt x="269" y="289"/>
                  </a:cubicBezTo>
                  <a:cubicBezTo>
                    <a:pt x="217" y="181"/>
                    <a:pt x="151" y="58"/>
                    <a:pt x="39" y="3"/>
                  </a:cubicBezTo>
                  <a:cubicBezTo>
                    <a:pt x="36"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0" name="Google Shape;7340;p230"/>
            <p:cNvSpPr/>
            <p:nvPr/>
          </p:nvSpPr>
          <p:spPr>
            <a:xfrm>
              <a:off x="5170075" y="1691750"/>
              <a:ext cx="4125" cy="10400"/>
            </a:xfrm>
            <a:custGeom>
              <a:avLst/>
              <a:gdLst/>
              <a:ahLst/>
              <a:cxnLst/>
              <a:rect l="l" t="t" r="r" b="b"/>
              <a:pathLst>
                <a:path w="165" h="416" extrusionOk="0">
                  <a:moveTo>
                    <a:pt x="142" y="0"/>
                  </a:moveTo>
                  <a:cubicBezTo>
                    <a:pt x="141" y="0"/>
                    <a:pt x="140" y="0"/>
                    <a:pt x="139" y="1"/>
                  </a:cubicBezTo>
                  <a:cubicBezTo>
                    <a:pt x="108" y="11"/>
                    <a:pt x="80" y="40"/>
                    <a:pt x="61" y="64"/>
                  </a:cubicBezTo>
                  <a:cubicBezTo>
                    <a:pt x="51" y="76"/>
                    <a:pt x="40" y="90"/>
                    <a:pt x="32" y="103"/>
                  </a:cubicBezTo>
                  <a:cubicBezTo>
                    <a:pt x="23" y="121"/>
                    <a:pt x="20" y="141"/>
                    <a:pt x="16" y="158"/>
                  </a:cubicBezTo>
                  <a:cubicBezTo>
                    <a:pt x="0" y="239"/>
                    <a:pt x="20" y="317"/>
                    <a:pt x="52" y="392"/>
                  </a:cubicBezTo>
                  <a:cubicBezTo>
                    <a:pt x="58" y="408"/>
                    <a:pt x="77" y="416"/>
                    <a:pt x="95" y="416"/>
                  </a:cubicBezTo>
                  <a:cubicBezTo>
                    <a:pt x="101" y="416"/>
                    <a:pt x="108" y="415"/>
                    <a:pt x="113" y="413"/>
                  </a:cubicBezTo>
                  <a:cubicBezTo>
                    <a:pt x="133" y="404"/>
                    <a:pt x="150" y="378"/>
                    <a:pt x="142" y="354"/>
                  </a:cubicBezTo>
                  <a:cubicBezTo>
                    <a:pt x="116" y="293"/>
                    <a:pt x="104" y="239"/>
                    <a:pt x="111" y="174"/>
                  </a:cubicBezTo>
                  <a:cubicBezTo>
                    <a:pt x="111" y="173"/>
                    <a:pt x="112" y="168"/>
                    <a:pt x="112" y="167"/>
                  </a:cubicBezTo>
                  <a:lnTo>
                    <a:pt x="112" y="167"/>
                  </a:lnTo>
                  <a:cubicBezTo>
                    <a:pt x="112" y="165"/>
                    <a:pt x="112" y="162"/>
                    <a:pt x="112" y="160"/>
                  </a:cubicBezTo>
                  <a:cubicBezTo>
                    <a:pt x="113" y="153"/>
                    <a:pt x="116" y="147"/>
                    <a:pt x="117" y="139"/>
                  </a:cubicBezTo>
                  <a:cubicBezTo>
                    <a:pt x="121" y="122"/>
                    <a:pt x="119" y="116"/>
                    <a:pt x="124" y="98"/>
                  </a:cubicBezTo>
                  <a:cubicBezTo>
                    <a:pt x="134" y="71"/>
                    <a:pt x="150" y="49"/>
                    <a:pt x="160" y="23"/>
                  </a:cubicBezTo>
                  <a:cubicBezTo>
                    <a:pt x="165" y="11"/>
                    <a:pt x="153" y="0"/>
                    <a:pt x="1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1" name="Google Shape;7341;p230"/>
            <p:cNvSpPr/>
            <p:nvPr/>
          </p:nvSpPr>
          <p:spPr>
            <a:xfrm>
              <a:off x="5635875" y="1523450"/>
              <a:ext cx="3975" cy="7575"/>
            </a:xfrm>
            <a:custGeom>
              <a:avLst/>
              <a:gdLst/>
              <a:ahLst/>
              <a:cxnLst/>
              <a:rect l="l" t="t" r="r" b="b"/>
              <a:pathLst>
                <a:path w="159" h="303" extrusionOk="0">
                  <a:moveTo>
                    <a:pt x="21" y="0"/>
                  </a:moveTo>
                  <a:cubicBezTo>
                    <a:pt x="11" y="0"/>
                    <a:pt x="0" y="10"/>
                    <a:pt x="3" y="22"/>
                  </a:cubicBezTo>
                  <a:cubicBezTo>
                    <a:pt x="20" y="112"/>
                    <a:pt x="51" y="199"/>
                    <a:pt x="87" y="285"/>
                  </a:cubicBezTo>
                  <a:cubicBezTo>
                    <a:pt x="93" y="297"/>
                    <a:pt x="106" y="303"/>
                    <a:pt x="119" y="303"/>
                  </a:cubicBezTo>
                  <a:cubicBezTo>
                    <a:pt x="126" y="303"/>
                    <a:pt x="132" y="301"/>
                    <a:pt x="137" y="299"/>
                  </a:cubicBezTo>
                  <a:cubicBezTo>
                    <a:pt x="154" y="288"/>
                    <a:pt x="159" y="266"/>
                    <a:pt x="150" y="249"/>
                  </a:cubicBezTo>
                  <a:cubicBezTo>
                    <a:pt x="108" y="172"/>
                    <a:pt x="72" y="90"/>
                    <a:pt x="34" y="9"/>
                  </a:cubicBezTo>
                  <a:cubicBezTo>
                    <a:pt x="31" y="3"/>
                    <a:pt x="26" y="0"/>
                    <a:pt x="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2" name="Google Shape;7342;p230"/>
            <p:cNvSpPr/>
            <p:nvPr/>
          </p:nvSpPr>
          <p:spPr>
            <a:xfrm>
              <a:off x="5644950" y="1518400"/>
              <a:ext cx="5775" cy="14125"/>
            </a:xfrm>
            <a:custGeom>
              <a:avLst/>
              <a:gdLst/>
              <a:ahLst/>
              <a:cxnLst/>
              <a:rect l="l" t="t" r="r" b="b"/>
              <a:pathLst>
                <a:path w="231" h="565" extrusionOk="0">
                  <a:moveTo>
                    <a:pt x="202" y="0"/>
                  </a:moveTo>
                  <a:cubicBezTo>
                    <a:pt x="200" y="0"/>
                    <a:pt x="197" y="1"/>
                    <a:pt x="195" y="2"/>
                  </a:cubicBezTo>
                  <a:cubicBezTo>
                    <a:pt x="103" y="41"/>
                    <a:pt x="41" y="127"/>
                    <a:pt x="21" y="222"/>
                  </a:cubicBezTo>
                  <a:cubicBezTo>
                    <a:pt x="1" y="327"/>
                    <a:pt x="20" y="434"/>
                    <a:pt x="59" y="531"/>
                  </a:cubicBezTo>
                  <a:cubicBezTo>
                    <a:pt x="67" y="550"/>
                    <a:pt x="83" y="565"/>
                    <a:pt x="104" y="565"/>
                  </a:cubicBezTo>
                  <a:cubicBezTo>
                    <a:pt x="107" y="565"/>
                    <a:pt x="112" y="564"/>
                    <a:pt x="116" y="563"/>
                  </a:cubicBezTo>
                  <a:cubicBezTo>
                    <a:pt x="140" y="558"/>
                    <a:pt x="160" y="531"/>
                    <a:pt x="149" y="507"/>
                  </a:cubicBezTo>
                  <a:cubicBezTo>
                    <a:pt x="118" y="426"/>
                    <a:pt x="97" y="335"/>
                    <a:pt x="115" y="247"/>
                  </a:cubicBezTo>
                  <a:cubicBezTo>
                    <a:pt x="133" y="168"/>
                    <a:pt x="176" y="97"/>
                    <a:pt x="221" y="29"/>
                  </a:cubicBezTo>
                  <a:cubicBezTo>
                    <a:pt x="231" y="14"/>
                    <a:pt x="217" y="0"/>
                    <a:pt x="2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3" name="Google Shape;7343;p230"/>
            <p:cNvSpPr/>
            <p:nvPr/>
          </p:nvSpPr>
          <p:spPr>
            <a:xfrm>
              <a:off x="5317225" y="1598275"/>
              <a:ext cx="3550" cy="23550"/>
            </a:xfrm>
            <a:custGeom>
              <a:avLst/>
              <a:gdLst/>
              <a:ahLst/>
              <a:cxnLst/>
              <a:rect l="l" t="t" r="r" b="b"/>
              <a:pathLst>
                <a:path w="142" h="942" extrusionOk="0">
                  <a:moveTo>
                    <a:pt x="71" y="1"/>
                  </a:moveTo>
                  <a:cubicBezTo>
                    <a:pt x="61" y="1"/>
                    <a:pt x="51" y="7"/>
                    <a:pt x="47" y="18"/>
                  </a:cubicBezTo>
                  <a:cubicBezTo>
                    <a:pt x="27" y="86"/>
                    <a:pt x="26" y="158"/>
                    <a:pt x="16" y="228"/>
                  </a:cubicBezTo>
                  <a:cubicBezTo>
                    <a:pt x="7" y="299"/>
                    <a:pt x="6" y="371"/>
                    <a:pt x="5" y="441"/>
                  </a:cubicBezTo>
                  <a:cubicBezTo>
                    <a:pt x="0" y="586"/>
                    <a:pt x="2" y="731"/>
                    <a:pt x="1" y="874"/>
                  </a:cubicBezTo>
                  <a:cubicBezTo>
                    <a:pt x="1" y="919"/>
                    <a:pt x="35" y="942"/>
                    <a:pt x="70" y="942"/>
                  </a:cubicBezTo>
                  <a:cubicBezTo>
                    <a:pt x="105" y="942"/>
                    <a:pt x="140" y="919"/>
                    <a:pt x="140" y="874"/>
                  </a:cubicBezTo>
                  <a:cubicBezTo>
                    <a:pt x="139" y="730"/>
                    <a:pt x="141" y="584"/>
                    <a:pt x="136" y="441"/>
                  </a:cubicBezTo>
                  <a:cubicBezTo>
                    <a:pt x="134" y="371"/>
                    <a:pt x="133" y="299"/>
                    <a:pt x="125" y="228"/>
                  </a:cubicBezTo>
                  <a:cubicBezTo>
                    <a:pt x="116" y="158"/>
                    <a:pt x="114" y="86"/>
                    <a:pt x="94" y="18"/>
                  </a:cubicBezTo>
                  <a:cubicBezTo>
                    <a:pt x="91" y="7"/>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4" name="Google Shape;7344;p230"/>
            <p:cNvSpPr/>
            <p:nvPr/>
          </p:nvSpPr>
          <p:spPr>
            <a:xfrm>
              <a:off x="5328750" y="1597075"/>
              <a:ext cx="3000" cy="15625"/>
            </a:xfrm>
            <a:custGeom>
              <a:avLst/>
              <a:gdLst/>
              <a:ahLst/>
              <a:cxnLst/>
              <a:rect l="l" t="t" r="r" b="b"/>
              <a:pathLst>
                <a:path w="120" h="625" extrusionOk="0">
                  <a:moveTo>
                    <a:pt x="59" y="1"/>
                  </a:moveTo>
                  <a:cubicBezTo>
                    <a:pt x="50" y="1"/>
                    <a:pt x="41" y="6"/>
                    <a:pt x="38" y="16"/>
                  </a:cubicBezTo>
                  <a:cubicBezTo>
                    <a:pt x="13" y="106"/>
                    <a:pt x="0" y="199"/>
                    <a:pt x="1" y="292"/>
                  </a:cubicBezTo>
                  <a:lnTo>
                    <a:pt x="5" y="573"/>
                  </a:lnTo>
                  <a:cubicBezTo>
                    <a:pt x="5" y="607"/>
                    <a:pt x="33" y="625"/>
                    <a:pt x="60" y="625"/>
                  </a:cubicBezTo>
                  <a:cubicBezTo>
                    <a:pt x="87" y="625"/>
                    <a:pt x="114" y="607"/>
                    <a:pt x="114" y="573"/>
                  </a:cubicBezTo>
                  <a:lnTo>
                    <a:pt x="117" y="292"/>
                  </a:lnTo>
                  <a:cubicBezTo>
                    <a:pt x="119" y="199"/>
                    <a:pt x="106" y="106"/>
                    <a:pt x="80" y="16"/>
                  </a:cubicBezTo>
                  <a:cubicBezTo>
                    <a:pt x="77" y="6"/>
                    <a:pt x="68" y="1"/>
                    <a:pt x="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5" name="Google Shape;7345;p230"/>
            <p:cNvSpPr/>
            <p:nvPr/>
          </p:nvSpPr>
          <p:spPr>
            <a:xfrm>
              <a:off x="5887350" y="1584925"/>
              <a:ext cx="6000" cy="15650"/>
            </a:xfrm>
            <a:custGeom>
              <a:avLst/>
              <a:gdLst/>
              <a:ahLst/>
              <a:cxnLst/>
              <a:rect l="l" t="t" r="r" b="b"/>
              <a:pathLst>
                <a:path w="240" h="626" extrusionOk="0">
                  <a:moveTo>
                    <a:pt x="210" y="0"/>
                  </a:moveTo>
                  <a:cubicBezTo>
                    <a:pt x="201" y="0"/>
                    <a:pt x="192" y="5"/>
                    <a:pt x="188" y="17"/>
                  </a:cubicBezTo>
                  <a:cubicBezTo>
                    <a:pt x="177" y="64"/>
                    <a:pt x="168" y="110"/>
                    <a:pt x="154" y="154"/>
                  </a:cubicBezTo>
                  <a:cubicBezTo>
                    <a:pt x="145" y="177"/>
                    <a:pt x="136" y="198"/>
                    <a:pt x="128" y="220"/>
                  </a:cubicBezTo>
                  <a:cubicBezTo>
                    <a:pt x="120" y="244"/>
                    <a:pt x="114" y="265"/>
                    <a:pt x="106" y="289"/>
                  </a:cubicBezTo>
                  <a:cubicBezTo>
                    <a:pt x="76" y="379"/>
                    <a:pt x="46" y="469"/>
                    <a:pt x="11" y="559"/>
                  </a:cubicBezTo>
                  <a:cubicBezTo>
                    <a:pt x="1" y="586"/>
                    <a:pt x="22" y="617"/>
                    <a:pt x="48" y="623"/>
                  </a:cubicBezTo>
                  <a:cubicBezTo>
                    <a:pt x="53" y="625"/>
                    <a:pt x="59" y="626"/>
                    <a:pt x="64" y="626"/>
                  </a:cubicBezTo>
                  <a:cubicBezTo>
                    <a:pt x="85" y="626"/>
                    <a:pt x="103" y="609"/>
                    <a:pt x="112" y="588"/>
                  </a:cubicBezTo>
                  <a:cubicBezTo>
                    <a:pt x="146" y="499"/>
                    <a:pt x="185" y="407"/>
                    <a:pt x="208" y="313"/>
                  </a:cubicBezTo>
                  <a:cubicBezTo>
                    <a:pt x="213" y="290"/>
                    <a:pt x="217" y="266"/>
                    <a:pt x="223" y="243"/>
                  </a:cubicBezTo>
                  <a:cubicBezTo>
                    <a:pt x="228" y="218"/>
                    <a:pt x="226" y="194"/>
                    <a:pt x="229" y="169"/>
                  </a:cubicBezTo>
                  <a:cubicBezTo>
                    <a:pt x="235" y="121"/>
                    <a:pt x="240" y="72"/>
                    <a:pt x="236" y="24"/>
                  </a:cubicBezTo>
                  <a:cubicBezTo>
                    <a:pt x="234" y="9"/>
                    <a:pt x="222"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6" name="Google Shape;7346;p230"/>
            <p:cNvSpPr/>
            <p:nvPr/>
          </p:nvSpPr>
          <p:spPr>
            <a:xfrm>
              <a:off x="5899100" y="1586300"/>
              <a:ext cx="3650" cy="11575"/>
            </a:xfrm>
            <a:custGeom>
              <a:avLst/>
              <a:gdLst/>
              <a:ahLst/>
              <a:cxnLst/>
              <a:rect l="l" t="t" r="r" b="b"/>
              <a:pathLst>
                <a:path w="146" h="463" extrusionOk="0">
                  <a:moveTo>
                    <a:pt x="37" y="0"/>
                  </a:moveTo>
                  <a:cubicBezTo>
                    <a:pt x="30" y="0"/>
                    <a:pt x="24" y="4"/>
                    <a:pt x="22" y="14"/>
                  </a:cubicBezTo>
                  <a:cubicBezTo>
                    <a:pt x="15" y="47"/>
                    <a:pt x="11" y="80"/>
                    <a:pt x="7" y="116"/>
                  </a:cubicBezTo>
                  <a:cubicBezTo>
                    <a:pt x="5" y="150"/>
                    <a:pt x="0" y="186"/>
                    <a:pt x="2" y="222"/>
                  </a:cubicBezTo>
                  <a:cubicBezTo>
                    <a:pt x="10" y="292"/>
                    <a:pt x="25" y="363"/>
                    <a:pt x="46" y="431"/>
                  </a:cubicBezTo>
                  <a:cubicBezTo>
                    <a:pt x="53" y="453"/>
                    <a:pt x="71" y="462"/>
                    <a:pt x="89" y="462"/>
                  </a:cubicBezTo>
                  <a:cubicBezTo>
                    <a:pt x="117" y="462"/>
                    <a:pt x="145" y="440"/>
                    <a:pt x="134" y="406"/>
                  </a:cubicBezTo>
                  <a:cubicBezTo>
                    <a:pt x="112" y="344"/>
                    <a:pt x="95" y="280"/>
                    <a:pt x="86" y="215"/>
                  </a:cubicBezTo>
                  <a:cubicBezTo>
                    <a:pt x="81" y="184"/>
                    <a:pt x="74" y="153"/>
                    <a:pt x="68" y="122"/>
                  </a:cubicBezTo>
                  <a:cubicBezTo>
                    <a:pt x="62" y="88"/>
                    <a:pt x="62" y="53"/>
                    <a:pt x="58" y="19"/>
                  </a:cubicBezTo>
                  <a:cubicBezTo>
                    <a:pt x="57" y="8"/>
                    <a:pt x="47" y="0"/>
                    <a:pt x="3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347" name="Google Shape;7347;p23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matchingName="Number and text 3">
  <p:cSld name="CUSTOM_31">
    <p:bg>
      <p:bgPr>
        <a:solidFill>
          <a:schemeClr val="dk2"/>
        </a:solidFill>
        <a:effectLst/>
      </p:bgPr>
    </p:bg>
    <p:spTree>
      <p:nvGrpSpPr>
        <p:cNvPr id="1" name="Shape 7348"/>
        <p:cNvGrpSpPr/>
        <p:nvPr/>
      </p:nvGrpSpPr>
      <p:grpSpPr>
        <a:xfrm>
          <a:off x="0" y="0"/>
          <a:ext cx="0" cy="0"/>
          <a:chOff x="0" y="0"/>
          <a:chExt cx="0" cy="0"/>
        </a:xfrm>
      </p:grpSpPr>
      <p:sp>
        <p:nvSpPr>
          <p:cNvPr id="7349" name="Google Shape;7349;p231"/>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7350" name="Google Shape;7350;p231"/>
          <p:cNvSpPr txBox="1">
            <a:spLocks noGrp="1"/>
          </p:cNvSpPr>
          <p:nvPr>
            <p:ph type="title" idx="2"/>
          </p:nvPr>
        </p:nvSpPr>
        <p:spPr>
          <a:xfrm>
            <a:off x="3151050" y="3013622"/>
            <a:ext cx="2194500" cy="585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Char char="●"/>
              <a:defRPr sz="3500" b="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7351" name="Google Shape;7351;p231"/>
          <p:cNvSpPr txBox="1">
            <a:spLocks noGrp="1"/>
          </p:cNvSpPr>
          <p:nvPr>
            <p:ph type="title" idx="3"/>
          </p:nvPr>
        </p:nvSpPr>
        <p:spPr>
          <a:xfrm>
            <a:off x="716125" y="3728287"/>
            <a:ext cx="21945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1"/>
              </a:buClr>
              <a:buSzPts val="2200"/>
              <a:buFont typeface="Fredoka"/>
              <a:buNone/>
              <a:defRPr sz="2200">
                <a:solidFill>
                  <a:schemeClr val="dk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7352" name="Google Shape;7352;p231"/>
          <p:cNvSpPr txBox="1">
            <a:spLocks noGrp="1"/>
          </p:cNvSpPr>
          <p:nvPr>
            <p:ph type="title" idx="4"/>
          </p:nvPr>
        </p:nvSpPr>
        <p:spPr>
          <a:xfrm>
            <a:off x="3151050" y="2088046"/>
            <a:ext cx="21945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7353" name="Google Shape;7353;p231"/>
          <p:cNvSpPr txBox="1">
            <a:spLocks noGrp="1"/>
          </p:cNvSpPr>
          <p:nvPr>
            <p:ph type="title" idx="5"/>
          </p:nvPr>
        </p:nvSpPr>
        <p:spPr>
          <a:xfrm>
            <a:off x="3151050" y="3727176"/>
            <a:ext cx="21945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2pPr>
            <a:lvl3pPr lvl="2"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3pPr>
            <a:lvl4pPr lvl="3"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4pPr>
            <a:lvl5pPr lvl="4"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5pPr>
            <a:lvl6pPr lvl="5"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6pPr>
            <a:lvl7pPr lvl="6"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7pPr>
            <a:lvl8pPr lvl="7"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8pPr>
            <a:lvl9pPr lvl="8"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9pPr>
          </a:lstStyle>
          <a:p>
            <a:endParaRPr/>
          </a:p>
        </p:txBody>
      </p:sp>
      <p:sp>
        <p:nvSpPr>
          <p:cNvPr id="7354" name="Google Shape;7354;p231"/>
          <p:cNvSpPr txBox="1">
            <a:spLocks noGrp="1"/>
          </p:cNvSpPr>
          <p:nvPr>
            <p:ph type="subTitle" idx="1"/>
          </p:nvPr>
        </p:nvSpPr>
        <p:spPr>
          <a:xfrm>
            <a:off x="3151050" y="2434858"/>
            <a:ext cx="2194500" cy="534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355" name="Google Shape;7355;p231"/>
          <p:cNvSpPr txBox="1">
            <a:spLocks noGrp="1"/>
          </p:cNvSpPr>
          <p:nvPr>
            <p:ph type="subTitle" idx="6"/>
          </p:nvPr>
        </p:nvSpPr>
        <p:spPr>
          <a:xfrm>
            <a:off x="716125" y="4075780"/>
            <a:ext cx="2194500" cy="5328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356" name="Google Shape;7356;p231"/>
          <p:cNvSpPr txBox="1">
            <a:spLocks noGrp="1"/>
          </p:cNvSpPr>
          <p:nvPr>
            <p:ph type="subTitle" idx="7"/>
          </p:nvPr>
        </p:nvSpPr>
        <p:spPr>
          <a:xfrm>
            <a:off x="3151050" y="4074576"/>
            <a:ext cx="2194500" cy="534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357" name="Google Shape;7357;p231"/>
          <p:cNvSpPr txBox="1">
            <a:spLocks noGrp="1"/>
          </p:cNvSpPr>
          <p:nvPr>
            <p:ph type="title" idx="8"/>
          </p:nvPr>
        </p:nvSpPr>
        <p:spPr>
          <a:xfrm>
            <a:off x="3151050" y="1374475"/>
            <a:ext cx="2194500" cy="585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5"/>
              </a:buClr>
              <a:buSzPts val="5000"/>
              <a:buFont typeface="Fredoka"/>
              <a:buChar char="●"/>
              <a:defRPr sz="3500" b="0">
                <a:solidFill>
                  <a:schemeClr val="accent5"/>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7358" name="Google Shape;7358;p231"/>
          <p:cNvSpPr txBox="1">
            <a:spLocks noGrp="1"/>
          </p:cNvSpPr>
          <p:nvPr>
            <p:ph type="title" idx="9"/>
          </p:nvPr>
        </p:nvSpPr>
        <p:spPr>
          <a:xfrm>
            <a:off x="716125" y="3012675"/>
            <a:ext cx="2194500" cy="587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6"/>
              </a:buClr>
              <a:buSzPts val="5000"/>
              <a:buFont typeface="Fredoka"/>
              <a:buChar char="●"/>
              <a:defRPr sz="3500" b="0">
                <a:solidFill>
                  <a:schemeClr val="accent6"/>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7359" name="Google Shape;7359;p231"/>
          <p:cNvSpPr txBox="1">
            <a:spLocks noGrp="1"/>
          </p:cNvSpPr>
          <p:nvPr>
            <p:ph type="title" idx="13"/>
          </p:nvPr>
        </p:nvSpPr>
        <p:spPr>
          <a:xfrm>
            <a:off x="716125" y="2088042"/>
            <a:ext cx="21945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dk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7360" name="Google Shape;7360;p231"/>
          <p:cNvSpPr txBox="1">
            <a:spLocks noGrp="1"/>
          </p:cNvSpPr>
          <p:nvPr>
            <p:ph type="subTitle" idx="14"/>
          </p:nvPr>
        </p:nvSpPr>
        <p:spPr>
          <a:xfrm>
            <a:off x="716125" y="2433515"/>
            <a:ext cx="2194500" cy="534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361" name="Google Shape;7361;p231"/>
          <p:cNvSpPr txBox="1">
            <a:spLocks noGrp="1"/>
          </p:cNvSpPr>
          <p:nvPr>
            <p:ph type="title" idx="15"/>
          </p:nvPr>
        </p:nvSpPr>
        <p:spPr>
          <a:xfrm>
            <a:off x="716125" y="1374475"/>
            <a:ext cx="2194500" cy="585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5"/>
              </a:buClr>
              <a:buSzPts val="5000"/>
              <a:buFont typeface="Fredoka"/>
              <a:buChar char="●"/>
              <a:defRPr sz="3500" b="0">
                <a:solidFill>
                  <a:schemeClr val="lt2"/>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7362" name="Google Shape;7362;p231"/>
          <p:cNvSpPr/>
          <p:nvPr/>
        </p:nvSpPr>
        <p:spPr>
          <a:xfrm>
            <a:off x="-525000" y="4652963"/>
            <a:ext cx="10194000" cy="11769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363" name="Google Shape;7363;p231"/>
          <p:cNvGrpSpPr/>
          <p:nvPr/>
        </p:nvGrpSpPr>
        <p:grpSpPr>
          <a:xfrm>
            <a:off x="4325485" y="2433537"/>
            <a:ext cx="4818502" cy="2891501"/>
            <a:chOff x="5133348" y="2433537"/>
            <a:chExt cx="4818502" cy="2891501"/>
          </a:xfrm>
        </p:grpSpPr>
        <p:sp>
          <p:nvSpPr>
            <p:cNvPr id="7364" name="Google Shape;7364;p231"/>
            <p:cNvSpPr/>
            <p:nvPr/>
          </p:nvSpPr>
          <p:spPr>
            <a:xfrm>
              <a:off x="5475700" y="2653950"/>
              <a:ext cx="4476150" cy="2671088"/>
            </a:xfrm>
            <a:custGeom>
              <a:avLst/>
              <a:gdLst/>
              <a:ahLst/>
              <a:cxnLst/>
              <a:rect l="l" t="t" r="r" b="b"/>
              <a:pathLst>
                <a:path w="105000" h="37141" extrusionOk="0">
                  <a:moveTo>
                    <a:pt x="104999" y="0"/>
                  </a:moveTo>
                  <a:cubicBezTo>
                    <a:pt x="65070" y="1187"/>
                    <a:pt x="28070" y="15942"/>
                    <a:pt x="1" y="34766"/>
                  </a:cubicBezTo>
                  <a:lnTo>
                    <a:pt x="104999" y="37140"/>
                  </a:lnTo>
                  <a:lnTo>
                    <a:pt x="104999" y="0"/>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5" name="Google Shape;7365;p231"/>
            <p:cNvSpPr/>
            <p:nvPr/>
          </p:nvSpPr>
          <p:spPr>
            <a:xfrm>
              <a:off x="7828988" y="2697475"/>
              <a:ext cx="1691332" cy="1247619"/>
            </a:xfrm>
            <a:custGeom>
              <a:avLst/>
              <a:gdLst/>
              <a:ahLst/>
              <a:cxnLst/>
              <a:rect l="l" t="t" r="r" b="b"/>
              <a:pathLst>
                <a:path w="35733" h="26884" extrusionOk="0">
                  <a:moveTo>
                    <a:pt x="35732" y="1"/>
                  </a:moveTo>
                  <a:lnTo>
                    <a:pt x="35732" y="1"/>
                  </a:lnTo>
                  <a:cubicBezTo>
                    <a:pt x="31829" y="281"/>
                    <a:pt x="27848" y="824"/>
                    <a:pt x="27848" y="827"/>
                  </a:cubicBezTo>
                  <a:cubicBezTo>
                    <a:pt x="10022" y="5921"/>
                    <a:pt x="971" y="17021"/>
                    <a:pt x="1" y="26883"/>
                  </a:cubicBezTo>
                  <a:lnTo>
                    <a:pt x="8708" y="26629"/>
                  </a:lnTo>
                  <a:cubicBezTo>
                    <a:pt x="9877" y="15255"/>
                    <a:pt x="16279" y="5567"/>
                    <a:pt x="35732"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6" name="Google Shape;7366;p231"/>
            <p:cNvSpPr/>
            <p:nvPr/>
          </p:nvSpPr>
          <p:spPr>
            <a:xfrm>
              <a:off x="9407270" y="2433537"/>
              <a:ext cx="544421" cy="1384065"/>
            </a:xfrm>
            <a:custGeom>
              <a:avLst/>
              <a:gdLst/>
              <a:ahLst/>
              <a:cxnLst/>
              <a:rect l="l" t="t" r="r" b="b"/>
              <a:pathLst>
                <a:path w="11557" h="29381" extrusionOk="0">
                  <a:moveTo>
                    <a:pt x="6897" y="1"/>
                  </a:moveTo>
                  <a:cubicBezTo>
                    <a:pt x="4635" y="1"/>
                    <a:pt x="0" y="29381"/>
                    <a:pt x="0" y="29381"/>
                  </a:cubicBezTo>
                  <a:lnTo>
                    <a:pt x="11556" y="29381"/>
                  </a:lnTo>
                  <a:lnTo>
                    <a:pt x="11556" y="14064"/>
                  </a:lnTo>
                  <a:cubicBezTo>
                    <a:pt x="9894" y="6933"/>
                    <a:pt x="7995" y="1"/>
                    <a:pt x="689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7" name="Google Shape;7367;p231"/>
            <p:cNvSpPr/>
            <p:nvPr/>
          </p:nvSpPr>
          <p:spPr>
            <a:xfrm>
              <a:off x="8826953" y="2977440"/>
              <a:ext cx="423544" cy="840162"/>
            </a:xfrm>
            <a:custGeom>
              <a:avLst/>
              <a:gdLst/>
              <a:ahLst/>
              <a:cxnLst/>
              <a:rect l="l" t="t" r="r" b="b"/>
              <a:pathLst>
                <a:path w="8991" h="17835" extrusionOk="0">
                  <a:moveTo>
                    <a:pt x="4187" y="1"/>
                  </a:moveTo>
                  <a:cubicBezTo>
                    <a:pt x="2814" y="1"/>
                    <a:pt x="0" y="17835"/>
                    <a:pt x="0" y="17835"/>
                  </a:cubicBezTo>
                  <a:lnTo>
                    <a:pt x="8990" y="17835"/>
                  </a:lnTo>
                  <a:cubicBezTo>
                    <a:pt x="8990" y="17835"/>
                    <a:pt x="5559" y="1"/>
                    <a:pt x="4187"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8" name="Google Shape;7368;p231"/>
            <p:cNvSpPr/>
            <p:nvPr/>
          </p:nvSpPr>
          <p:spPr>
            <a:xfrm>
              <a:off x="6877550" y="3319016"/>
              <a:ext cx="423544" cy="840162"/>
            </a:xfrm>
            <a:custGeom>
              <a:avLst/>
              <a:gdLst/>
              <a:ahLst/>
              <a:cxnLst/>
              <a:rect l="l" t="t" r="r" b="b"/>
              <a:pathLst>
                <a:path w="8991" h="17835" extrusionOk="0">
                  <a:moveTo>
                    <a:pt x="4187" y="0"/>
                  </a:moveTo>
                  <a:cubicBezTo>
                    <a:pt x="2813" y="0"/>
                    <a:pt x="0" y="17835"/>
                    <a:pt x="0" y="17835"/>
                  </a:cubicBezTo>
                  <a:lnTo>
                    <a:pt x="8990" y="17835"/>
                  </a:lnTo>
                  <a:cubicBezTo>
                    <a:pt x="8990" y="17835"/>
                    <a:pt x="5560" y="0"/>
                    <a:pt x="4187"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9" name="Google Shape;7369;p231"/>
            <p:cNvSpPr/>
            <p:nvPr/>
          </p:nvSpPr>
          <p:spPr>
            <a:xfrm>
              <a:off x="7981326" y="2937540"/>
              <a:ext cx="507395" cy="1006546"/>
            </a:xfrm>
            <a:custGeom>
              <a:avLst/>
              <a:gdLst/>
              <a:ahLst/>
              <a:cxnLst/>
              <a:rect l="l" t="t" r="r" b="b"/>
              <a:pathLst>
                <a:path w="10771" h="21367" extrusionOk="0">
                  <a:moveTo>
                    <a:pt x="5015" y="0"/>
                  </a:moveTo>
                  <a:cubicBezTo>
                    <a:pt x="3372" y="0"/>
                    <a:pt x="0" y="21367"/>
                    <a:pt x="0" y="21367"/>
                  </a:cubicBezTo>
                  <a:lnTo>
                    <a:pt x="10770" y="21367"/>
                  </a:lnTo>
                  <a:cubicBezTo>
                    <a:pt x="10770" y="21367"/>
                    <a:pt x="6659" y="0"/>
                    <a:pt x="5015"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0" name="Google Shape;7370;p231"/>
            <p:cNvSpPr/>
            <p:nvPr/>
          </p:nvSpPr>
          <p:spPr>
            <a:xfrm>
              <a:off x="8330204" y="2656544"/>
              <a:ext cx="604201" cy="1198509"/>
            </a:xfrm>
            <a:custGeom>
              <a:avLst/>
              <a:gdLst/>
              <a:ahLst/>
              <a:cxnLst/>
              <a:rect l="l" t="t" r="r" b="b"/>
              <a:pathLst>
                <a:path w="12826" h="25442" extrusionOk="0">
                  <a:moveTo>
                    <a:pt x="5974" y="0"/>
                  </a:moveTo>
                  <a:cubicBezTo>
                    <a:pt x="4014" y="0"/>
                    <a:pt x="1" y="25441"/>
                    <a:pt x="1" y="25441"/>
                  </a:cubicBezTo>
                  <a:lnTo>
                    <a:pt x="12826" y="25441"/>
                  </a:lnTo>
                  <a:cubicBezTo>
                    <a:pt x="12826" y="25441"/>
                    <a:pt x="7932" y="0"/>
                    <a:pt x="597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1" name="Google Shape;7371;p231"/>
            <p:cNvSpPr/>
            <p:nvPr/>
          </p:nvSpPr>
          <p:spPr>
            <a:xfrm>
              <a:off x="6474592" y="3105949"/>
              <a:ext cx="604201" cy="1198509"/>
            </a:xfrm>
            <a:custGeom>
              <a:avLst/>
              <a:gdLst/>
              <a:ahLst/>
              <a:cxnLst/>
              <a:rect l="l" t="t" r="r" b="b"/>
              <a:pathLst>
                <a:path w="12826" h="25442" extrusionOk="0">
                  <a:moveTo>
                    <a:pt x="5973" y="1"/>
                  </a:moveTo>
                  <a:cubicBezTo>
                    <a:pt x="4014" y="1"/>
                    <a:pt x="1" y="25441"/>
                    <a:pt x="1" y="25441"/>
                  </a:cubicBezTo>
                  <a:lnTo>
                    <a:pt x="12826" y="25441"/>
                  </a:lnTo>
                  <a:cubicBezTo>
                    <a:pt x="12826" y="25441"/>
                    <a:pt x="7932" y="1"/>
                    <a:pt x="5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2" name="Google Shape;7372;p231"/>
            <p:cNvSpPr/>
            <p:nvPr/>
          </p:nvSpPr>
          <p:spPr>
            <a:xfrm>
              <a:off x="5133348" y="3759095"/>
              <a:ext cx="4818344" cy="1424389"/>
            </a:xfrm>
            <a:custGeom>
              <a:avLst/>
              <a:gdLst/>
              <a:ahLst/>
              <a:cxnLst/>
              <a:rect l="l" t="t" r="r" b="b"/>
              <a:pathLst>
                <a:path w="102284" h="30237" extrusionOk="0">
                  <a:moveTo>
                    <a:pt x="96134" y="1"/>
                  </a:moveTo>
                  <a:cubicBezTo>
                    <a:pt x="83445" y="1"/>
                    <a:pt x="53198" y="1191"/>
                    <a:pt x="25207" y="11306"/>
                  </a:cubicBezTo>
                  <a:cubicBezTo>
                    <a:pt x="21495" y="25043"/>
                    <a:pt x="22021" y="29621"/>
                    <a:pt x="1" y="30237"/>
                  </a:cubicBezTo>
                  <a:lnTo>
                    <a:pt x="102283" y="30237"/>
                  </a:lnTo>
                  <a:lnTo>
                    <a:pt x="102283" y="114"/>
                  </a:lnTo>
                  <a:cubicBezTo>
                    <a:pt x="102283" y="114"/>
                    <a:pt x="100041" y="1"/>
                    <a:pt x="9613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3" name="Google Shape;7373;p231"/>
            <p:cNvSpPr/>
            <p:nvPr/>
          </p:nvSpPr>
          <p:spPr>
            <a:xfrm>
              <a:off x="6502857" y="3935889"/>
              <a:ext cx="1169773" cy="1166005"/>
            </a:xfrm>
            <a:custGeom>
              <a:avLst/>
              <a:gdLst/>
              <a:ahLst/>
              <a:cxnLst/>
              <a:rect l="l" t="t" r="r" b="b"/>
              <a:pathLst>
                <a:path w="24832" h="24752" extrusionOk="0">
                  <a:moveTo>
                    <a:pt x="24831" y="1"/>
                  </a:moveTo>
                  <a:lnTo>
                    <a:pt x="24831" y="1"/>
                  </a:lnTo>
                  <a:cubicBezTo>
                    <a:pt x="24831" y="1"/>
                    <a:pt x="18613" y="1009"/>
                    <a:pt x="12094" y="2726"/>
                  </a:cubicBezTo>
                  <a:cubicBezTo>
                    <a:pt x="5234" y="8320"/>
                    <a:pt x="1389" y="16999"/>
                    <a:pt x="0" y="24752"/>
                  </a:cubicBezTo>
                  <a:cubicBezTo>
                    <a:pt x="6282" y="19450"/>
                    <a:pt x="9993" y="17018"/>
                    <a:pt x="20365" y="16808"/>
                  </a:cubicBezTo>
                  <a:cubicBezTo>
                    <a:pt x="21455" y="11941"/>
                    <a:pt x="21942" y="5492"/>
                    <a:pt x="248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4" name="Google Shape;7374;p231"/>
            <p:cNvSpPr/>
            <p:nvPr/>
          </p:nvSpPr>
          <p:spPr>
            <a:xfrm>
              <a:off x="6414860" y="4222397"/>
              <a:ext cx="3536831" cy="961087"/>
            </a:xfrm>
            <a:custGeom>
              <a:avLst/>
              <a:gdLst/>
              <a:ahLst/>
              <a:cxnLst/>
              <a:rect l="l" t="t" r="r" b="b"/>
              <a:pathLst>
                <a:path w="75080" h="20402" extrusionOk="0">
                  <a:moveTo>
                    <a:pt x="75079" y="0"/>
                  </a:moveTo>
                  <a:cubicBezTo>
                    <a:pt x="75079" y="0"/>
                    <a:pt x="58399" y="9454"/>
                    <a:pt x="47965" y="10202"/>
                  </a:cubicBezTo>
                  <a:cubicBezTo>
                    <a:pt x="37530" y="10948"/>
                    <a:pt x="22695" y="10450"/>
                    <a:pt x="15813" y="10948"/>
                  </a:cubicBezTo>
                  <a:cubicBezTo>
                    <a:pt x="8928" y="11445"/>
                    <a:pt x="0" y="20402"/>
                    <a:pt x="0" y="20402"/>
                  </a:cubicBezTo>
                  <a:lnTo>
                    <a:pt x="75079" y="20402"/>
                  </a:lnTo>
                  <a:lnTo>
                    <a:pt x="75079"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5" name="Google Shape;7375;p231"/>
            <p:cNvSpPr/>
            <p:nvPr/>
          </p:nvSpPr>
          <p:spPr>
            <a:xfrm>
              <a:off x="7130470" y="4799370"/>
              <a:ext cx="203033" cy="145892"/>
            </a:xfrm>
            <a:custGeom>
              <a:avLst/>
              <a:gdLst/>
              <a:ahLst/>
              <a:cxnLst/>
              <a:rect l="l" t="t" r="r" b="b"/>
              <a:pathLst>
                <a:path w="4310" h="3097" extrusionOk="0">
                  <a:moveTo>
                    <a:pt x="2062" y="0"/>
                  </a:moveTo>
                  <a:cubicBezTo>
                    <a:pt x="1466" y="0"/>
                    <a:pt x="881" y="190"/>
                    <a:pt x="489" y="587"/>
                  </a:cubicBezTo>
                  <a:cubicBezTo>
                    <a:pt x="110" y="973"/>
                    <a:pt x="0" y="1626"/>
                    <a:pt x="304" y="2074"/>
                  </a:cubicBezTo>
                  <a:cubicBezTo>
                    <a:pt x="492" y="2353"/>
                    <a:pt x="804" y="2524"/>
                    <a:pt x="1113" y="2658"/>
                  </a:cubicBezTo>
                  <a:cubicBezTo>
                    <a:pt x="1516" y="2832"/>
                    <a:pt x="1937" y="2961"/>
                    <a:pt x="2368" y="3044"/>
                  </a:cubicBezTo>
                  <a:cubicBezTo>
                    <a:pt x="2521" y="3074"/>
                    <a:pt x="2679" y="3097"/>
                    <a:pt x="2835" y="3097"/>
                  </a:cubicBezTo>
                  <a:cubicBezTo>
                    <a:pt x="2989" y="3097"/>
                    <a:pt x="3141" y="3074"/>
                    <a:pt x="3282" y="3013"/>
                  </a:cubicBezTo>
                  <a:cubicBezTo>
                    <a:pt x="3486" y="2925"/>
                    <a:pt x="3650" y="2765"/>
                    <a:pt x="3804" y="2604"/>
                  </a:cubicBezTo>
                  <a:cubicBezTo>
                    <a:pt x="4029" y="2372"/>
                    <a:pt x="4258" y="2107"/>
                    <a:pt x="4294" y="1784"/>
                  </a:cubicBezTo>
                  <a:cubicBezTo>
                    <a:pt x="4310" y="1630"/>
                    <a:pt x="4281" y="1474"/>
                    <a:pt x="4233" y="1326"/>
                  </a:cubicBezTo>
                  <a:cubicBezTo>
                    <a:pt x="3955" y="466"/>
                    <a:pt x="2996" y="0"/>
                    <a:pt x="206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6" name="Google Shape;7376;p231"/>
            <p:cNvSpPr/>
            <p:nvPr/>
          </p:nvSpPr>
          <p:spPr>
            <a:xfrm>
              <a:off x="8954001" y="4961796"/>
              <a:ext cx="203080" cy="145939"/>
            </a:xfrm>
            <a:custGeom>
              <a:avLst/>
              <a:gdLst/>
              <a:ahLst/>
              <a:cxnLst/>
              <a:rect l="l" t="t" r="r" b="b"/>
              <a:pathLst>
                <a:path w="4311" h="3098" extrusionOk="0">
                  <a:moveTo>
                    <a:pt x="2064" y="0"/>
                  </a:moveTo>
                  <a:cubicBezTo>
                    <a:pt x="1468" y="0"/>
                    <a:pt x="882" y="190"/>
                    <a:pt x="491" y="588"/>
                  </a:cubicBezTo>
                  <a:cubicBezTo>
                    <a:pt x="112" y="973"/>
                    <a:pt x="1" y="1626"/>
                    <a:pt x="305" y="2075"/>
                  </a:cubicBezTo>
                  <a:cubicBezTo>
                    <a:pt x="493" y="2354"/>
                    <a:pt x="804" y="2525"/>
                    <a:pt x="1115" y="2658"/>
                  </a:cubicBezTo>
                  <a:cubicBezTo>
                    <a:pt x="1517" y="2832"/>
                    <a:pt x="1938" y="2962"/>
                    <a:pt x="2368" y="3045"/>
                  </a:cubicBezTo>
                  <a:cubicBezTo>
                    <a:pt x="2522" y="3074"/>
                    <a:pt x="2680" y="3098"/>
                    <a:pt x="2836" y="3098"/>
                  </a:cubicBezTo>
                  <a:cubicBezTo>
                    <a:pt x="2990" y="3098"/>
                    <a:pt x="3142" y="3075"/>
                    <a:pt x="3283" y="3014"/>
                  </a:cubicBezTo>
                  <a:cubicBezTo>
                    <a:pt x="3487" y="2926"/>
                    <a:pt x="3651" y="2766"/>
                    <a:pt x="3805" y="2605"/>
                  </a:cubicBezTo>
                  <a:cubicBezTo>
                    <a:pt x="4031" y="2372"/>
                    <a:pt x="4258" y="2108"/>
                    <a:pt x="4294" y="1785"/>
                  </a:cubicBezTo>
                  <a:cubicBezTo>
                    <a:pt x="4310" y="1630"/>
                    <a:pt x="4283" y="1474"/>
                    <a:pt x="4233" y="1327"/>
                  </a:cubicBezTo>
                  <a:cubicBezTo>
                    <a:pt x="3956" y="466"/>
                    <a:pt x="2998" y="0"/>
                    <a:pt x="206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7" name="Google Shape;7377;p231"/>
            <p:cNvSpPr/>
            <p:nvPr/>
          </p:nvSpPr>
          <p:spPr>
            <a:xfrm>
              <a:off x="9506054" y="4516725"/>
              <a:ext cx="203080" cy="145939"/>
            </a:xfrm>
            <a:custGeom>
              <a:avLst/>
              <a:gdLst/>
              <a:ahLst/>
              <a:cxnLst/>
              <a:rect l="l" t="t" r="r" b="b"/>
              <a:pathLst>
                <a:path w="4311" h="3098" extrusionOk="0">
                  <a:moveTo>
                    <a:pt x="2064" y="1"/>
                  </a:moveTo>
                  <a:cubicBezTo>
                    <a:pt x="1468" y="1"/>
                    <a:pt x="882" y="191"/>
                    <a:pt x="491" y="588"/>
                  </a:cubicBezTo>
                  <a:cubicBezTo>
                    <a:pt x="112" y="973"/>
                    <a:pt x="1" y="1627"/>
                    <a:pt x="305" y="2075"/>
                  </a:cubicBezTo>
                  <a:cubicBezTo>
                    <a:pt x="493" y="2355"/>
                    <a:pt x="804" y="2525"/>
                    <a:pt x="1115" y="2658"/>
                  </a:cubicBezTo>
                  <a:cubicBezTo>
                    <a:pt x="1517" y="2832"/>
                    <a:pt x="1938" y="2961"/>
                    <a:pt x="2368" y="3044"/>
                  </a:cubicBezTo>
                  <a:cubicBezTo>
                    <a:pt x="2522" y="3074"/>
                    <a:pt x="2680" y="3098"/>
                    <a:pt x="2836" y="3098"/>
                  </a:cubicBezTo>
                  <a:cubicBezTo>
                    <a:pt x="2990" y="3098"/>
                    <a:pt x="3142" y="3075"/>
                    <a:pt x="3284" y="3014"/>
                  </a:cubicBezTo>
                  <a:cubicBezTo>
                    <a:pt x="3488" y="2926"/>
                    <a:pt x="3651" y="2766"/>
                    <a:pt x="3805" y="2606"/>
                  </a:cubicBezTo>
                  <a:cubicBezTo>
                    <a:pt x="4031" y="2372"/>
                    <a:pt x="4258" y="2109"/>
                    <a:pt x="4294" y="1786"/>
                  </a:cubicBezTo>
                  <a:cubicBezTo>
                    <a:pt x="4310" y="1630"/>
                    <a:pt x="4283" y="1474"/>
                    <a:pt x="4234" y="1327"/>
                  </a:cubicBezTo>
                  <a:cubicBezTo>
                    <a:pt x="3956" y="466"/>
                    <a:pt x="2998" y="1"/>
                    <a:pt x="206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8" name="Google Shape;7378;p231"/>
            <p:cNvSpPr/>
            <p:nvPr/>
          </p:nvSpPr>
          <p:spPr>
            <a:xfrm>
              <a:off x="8196795" y="4872292"/>
              <a:ext cx="203033" cy="145939"/>
            </a:xfrm>
            <a:custGeom>
              <a:avLst/>
              <a:gdLst/>
              <a:ahLst/>
              <a:cxnLst/>
              <a:rect l="l" t="t" r="r" b="b"/>
              <a:pathLst>
                <a:path w="4310" h="3098" extrusionOk="0">
                  <a:moveTo>
                    <a:pt x="2062" y="1"/>
                  </a:moveTo>
                  <a:cubicBezTo>
                    <a:pt x="1467" y="1"/>
                    <a:pt x="881" y="190"/>
                    <a:pt x="490" y="588"/>
                  </a:cubicBezTo>
                  <a:cubicBezTo>
                    <a:pt x="111" y="973"/>
                    <a:pt x="0" y="1627"/>
                    <a:pt x="305" y="2075"/>
                  </a:cubicBezTo>
                  <a:cubicBezTo>
                    <a:pt x="492" y="2355"/>
                    <a:pt x="804" y="2525"/>
                    <a:pt x="1114" y="2658"/>
                  </a:cubicBezTo>
                  <a:cubicBezTo>
                    <a:pt x="1516" y="2832"/>
                    <a:pt x="1937" y="2961"/>
                    <a:pt x="2368" y="3044"/>
                  </a:cubicBezTo>
                  <a:cubicBezTo>
                    <a:pt x="2521" y="3074"/>
                    <a:pt x="2680" y="3098"/>
                    <a:pt x="2835" y="3098"/>
                  </a:cubicBezTo>
                  <a:cubicBezTo>
                    <a:pt x="2990" y="3098"/>
                    <a:pt x="3141" y="3075"/>
                    <a:pt x="3283" y="3014"/>
                  </a:cubicBezTo>
                  <a:cubicBezTo>
                    <a:pt x="3487" y="2926"/>
                    <a:pt x="3651" y="2766"/>
                    <a:pt x="3804" y="2606"/>
                  </a:cubicBezTo>
                  <a:cubicBezTo>
                    <a:pt x="4030" y="2372"/>
                    <a:pt x="4257" y="2109"/>
                    <a:pt x="4293" y="1786"/>
                  </a:cubicBezTo>
                  <a:cubicBezTo>
                    <a:pt x="4310" y="1630"/>
                    <a:pt x="4282" y="1474"/>
                    <a:pt x="4233" y="1327"/>
                  </a:cubicBezTo>
                  <a:cubicBezTo>
                    <a:pt x="3954" y="466"/>
                    <a:pt x="2996" y="1"/>
                    <a:pt x="206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9" name="Google Shape;7379;p231"/>
            <p:cNvSpPr/>
            <p:nvPr/>
          </p:nvSpPr>
          <p:spPr>
            <a:xfrm>
              <a:off x="7415282" y="4979556"/>
              <a:ext cx="107358" cy="77256"/>
            </a:xfrm>
            <a:custGeom>
              <a:avLst/>
              <a:gdLst/>
              <a:ahLst/>
              <a:cxnLst/>
              <a:rect l="l" t="t" r="r" b="b"/>
              <a:pathLst>
                <a:path w="2279" h="1640" extrusionOk="0">
                  <a:moveTo>
                    <a:pt x="1091" y="1"/>
                  </a:moveTo>
                  <a:cubicBezTo>
                    <a:pt x="775" y="1"/>
                    <a:pt x="466" y="101"/>
                    <a:pt x="258" y="311"/>
                  </a:cubicBezTo>
                  <a:cubicBezTo>
                    <a:pt x="57" y="515"/>
                    <a:pt x="0" y="862"/>
                    <a:pt x="160" y="1098"/>
                  </a:cubicBezTo>
                  <a:cubicBezTo>
                    <a:pt x="259" y="1246"/>
                    <a:pt x="423" y="1336"/>
                    <a:pt x="587" y="1407"/>
                  </a:cubicBezTo>
                  <a:cubicBezTo>
                    <a:pt x="800" y="1499"/>
                    <a:pt x="1023" y="1567"/>
                    <a:pt x="1251" y="1612"/>
                  </a:cubicBezTo>
                  <a:cubicBezTo>
                    <a:pt x="1333" y="1627"/>
                    <a:pt x="1417" y="1640"/>
                    <a:pt x="1500" y="1640"/>
                  </a:cubicBezTo>
                  <a:cubicBezTo>
                    <a:pt x="1581" y="1640"/>
                    <a:pt x="1661" y="1628"/>
                    <a:pt x="1735" y="1596"/>
                  </a:cubicBezTo>
                  <a:cubicBezTo>
                    <a:pt x="1843" y="1549"/>
                    <a:pt x="1930" y="1463"/>
                    <a:pt x="2011" y="1379"/>
                  </a:cubicBezTo>
                  <a:cubicBezTo>
                    <a:pt x="2130" y="1256"/>
                    <a:pt x="2251" y="1116"/>
                    <a:pt x="2269" y="945"/>
                  </a:cubicBezTo>
                  <a:cubicBezTo>
                    <a:pt x="2278" y="863"/>
                    <a:pt x="2263" y="781"/>
                    <a:pt x="2237" y="701"/>
                  </a:cubicBezTo>
                  <a:cubicBezTo>
                    <a:pt x="2092" y="247"/>
                    <a:pt x="1585" y="1"/>
                    <a:pt x="109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0" name="Google Shape;7380;p231"/>
            <p:cNvSpPr/>
            <p:nvPr/>
          </p:nvSpPr>
          <p:spPr>
            <a:xfrm>
              <a:off x="9156187" y="4797014"/>
              <a:ext cx="107405" cy="77209"/>
            </a:xfrm>
            <a:custGeom>
              <a:avLst/>
              <a:gdLst/>
              <a:ahLst/>
              <a:cxnLst/>
              <a:rect l="l" t="t" r="r" b="b"/>
              <a:pathLst>
                <a:path w="2280" h="1639" extrusionOk="0">
                  <a:moveTo>
                    <a:pt x="1092" y="0"/>
                  </a:moveTo>
                  <a:cubicBezTo>
                    <a:pt x="777" y="0"/>
                    <a:pt x="466" y="100"/>
                    <a:pt x="259" y="310"/>
                  </a:cubicBezTo>
                  <a:cubicBezTo>
                    <a:pt x="58" y="514"/>
                    <a:pt x="1" y="860"/>
                    <a:pt x="161" y="1097"/>
                  </a:cubicBezTo>
                  <a:cubicBezTo>
                    <a:pt x="260" y="1244"/>
                    <a:pt x="425" y="1335"/>
                    <a:pt x="588" y="1406"/>
                  </a:cubicBezTo>
                  <a:cubicBezTo>
                    <a:pt x="801" y="1498"/>
                    <a:pt x="1024" y="1566"/>
                    <a:pt x="1252" y="1611"/>
                  </a:cubicBezTo>
                  <a:cubicBezTo>
                    <a:pt x="1333" y="1626"/>
                    <a:pt x="1416" y="1638"/>
                    <a:pt x="1498" y="1638"/>
                  </a:cubicBezTo>
                  <a:cubicBezTo>
                    <a:pt x="1580" y="1638"/>
                    <a:pt x="1661" y="1626"/>
                    <a:pt x="1736" y="1594"/>
                  </a:cubicBezTo>
                  <a:cubicBezTo>
                    <a:pt x="1844" y="1547"/>
                    <a:pt x="1931" y="1462"/>
                    <a:pt x="2012" y="1377"/>
                  </a:cubicBezTo>
                  <a:cubicBezTo>
                    <a:pt x="2131" y="1254"/>
                    <a:pt x="2251" y="1115"/>
                    <a:pt x="2271" y="943"/>
                  </a:cubicBezTo>
                  <a:cubicBezTo>
                    <a:pt x="2279" y="861"/>
                    <a:pt x="2264" y="779"/>
                    <a:pt x="2238" y="700"/>
                  </a:cubicBezTo>
                  <a:cubicBezTo>
                    <a:pt x="2092" y="246"/>
                    <a:pt x="1586" y="0"/>
                    <a:pt x="109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1" name="Google Shape;7381;p231"/>
            <p:cNvSpPr/>
            <p:nvPr/>
          </p:nvSpPr>
          <p:spPr>
            <a:xfrm>
              <a:off x="8525229" y="5018137"/>
              <a:ext cx="107358" cy="77256"/>
            </a:xfrm>
            <a:custGeom>
              <a:avLst/>
              <a:gdLst/>
              <a:ahLst/>
              <a:cxnLst/>
              <a:rect l="l" t="t" r="r" b="b"/>
              <a:pathLst>
                <a:path w="2279" h="1640" extrusionOk="0">
                  <a:moveTo>
                    <a:pt x="1090" y="1"/>
                  </a:moveTo>
                  <a:cubicBezTo>
                    <a:pt x="775" y="1"/>
                    <a:pt x="465" y="101"/>
                    <a:pt x="258" y="311"/>
                  </a:cubicBezTo>
                  <a:cubicBezTo>
                    <a:pt x="58" y="515"/>
                    <a:pt x="0" y="861"/>
                    <a:pt x="160" y="1098"/>
                  </a:cubicBezTo>
                  <a:cubicBezTo>
                    <a:pt x="259" y="1245"/>
                    <a:pt x="424" y="1336"/>
                    <a:pt x="587" y="1407"/>
                  </a:cubicBezTo>
                  <a:cubicBezTo>
                    <a:pt x="801" y="1499"/>
                    <a:pt x="1023" y="1567"/>
                    <a:pt x="1252" y="1612"/>
                  </a:cubicBezTo>
                  <a:cubicBezTo>
                    <a:pt x="1332" y="1627"/>
                    <a:pt x="1416" y="1639"/>
                    <a:pt x="1499" y="1639"/>
                  </a:cubicBezTo>
                  <a:cubicBezTo>
                    <a:pt x="1580" y="1639"/>
                    <a:pt x="1660" y="1628"/>
                    <a:pt x="1735" y="1595"/>
                  </a:cubicBezTo>
                  <a:cubicBezTo>
                    <a:pt x="1843" y="1549"/>
                    <a:pt x="1930" y="1463"/>
                    <a:pt x="2011" y="1378"/>
                  </a:cubicBezTo>
                  <a:cubicBezTo>
                    <a:pt x="2130" y="1255"/>
                    <a:pt x="2251" y="1116"/>
                    <a:pt x="2270" y="945"/>
                  </a:cubicBezTo>
                  <a:cubicBezTo>
                    <a:pt x="2278" y="863"/>
                    <a:pt x="2263" y="781"/>
                    <a:pt x="2237" y="701"/>
                  </a:cubicBezTo>
                  <a:cubicBezTo>
                    <a:pt x="2091" y="247"/>
                    <a:pt x="1584" y="1"/>
                    <a:pt x="109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2" name="Google Shape;7382;p231"/>
            <p:cNvSpPr/>
            <p:nvPr/>
          </p:nvSpPr>
          <p:spPr>
            <a:xfrm>
              <a:off x="7846504" y="5071510"/>
              <a:ext cx="66422" cy="47673"/>
            </a:xfrm>
            <a:custGeom>
              <a:avLst/>
              <a:gdLst/>
              <a:ahLst/>
              <a:cxnLst/>
              <a:rect l="l" t="t" r="r" b="b"/>
              <a:pathLst>
                <a:path w="1410" h="1012" extrusionOk="0">
                  <a:moveTo>
                    <a:pt x="675" y="0"/>
                  </a:moveTo>
                  <a:cubicBezTo>
                    <a:pt x="481" y="0"/>
                    <a:pt x="290" y="62"/>
                    <a:pt x="162" y="192"/>
                  </a:cubicBezTo>
                  <a:cubicBezTo>
                    <a:pt x="37" y="317"/>
                    <a:pt x="1" y="531"/>
                    <a:pt x="101" y="678"/>
                  </a:cubicBezTo>
                  <a:cubicBezTo>
                    <a:pt x="163" y="768"/>
                    <a:pt x="264" y="824"/>
                    <a:pt x="365" y="868"/>
                  </a:cubicBezTo>
                  <a:cubicBezTo>
                    <a:pt x="497" y="925"/>
                    <a:pt x="634" y="967"/>
                    <a:pt x="775" y="995"/>
                  </a:cubicBezTo>
                  <a:cubicBezTo>
                    <a:pt x="825" y="1005"/>
                    <a:pt x="877" y="1012"/>
                    <a:pt x="927" y="1012"/>
                  </a:cubicBezTo>
                  <a:cubicBezTo>
                    <a:pt x="978" y="1012"/>
                    <a:pt x="1028" y="1005"/>
                    <a:pt x="1074" y="985"/>
                  </a:cubicBezTo>
                  <a:cubicBezTo>
                    <a:pt x="1141" y="956"/>
                    <a:pt x="1194" y="904"/>
                    <a:pt x="1244" y="852"/>
                  </a:cubicBezTo>
                  <a:cubicBezTo>
                    <a:pt x="1317" y="775"/>
                    <a:pt x="1393" y="689"/>
                    <a:pt x="1404" y="583"/>
                  </a:cubicBezTo>
                  <a:cubicBezTo>
                    <a:pt x="1409" y="534"/>
                    <a:pt x="1400" y="483"/>
                    <a:pt x="1384" y="434"/>
                  </a:cubicBezTo>
                  <a:cubicBezTo>
                    <a:pt x="1293" y="152"/>
                    <a:pt x="980" y="0"/>
                    <a:pt x="67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3" name="Google Shape;7383;p231"/>
            <p:cNvSpPr/>
            <p:nvPr/>
          </p:nvSpPr>
          <p:spPr>
            <a:xfrm>
              <a:off x="9367841" y="4921378"/>
              <a:ext cx="66327" cy="47720"/>
            </a:xfrm>
            <a:custGeom>
              <a:avLst/>
              <a:gdLst/>
              <a:ahLst/>
              <a:cxnLst/>
              <a:rect l="l" t="t" r="r" b="b"/>
              <a:pathLst>
                <a:path w="1408" h="1013" extrusionOk="0">
                  <a:moveTo>
                    <a:pt x="674" y="1"/>
                  </a:moveTo>
                  <a:cubicBezTo>
                    <a:pt x="480" y="1"/>
                    <a:pt x="288" y="63"/>
                    <a:pt x="161" y="193"/>
                  </a:cubicBezTo>
                  <a:cubicBezTo>
                    <a:pt x="37" y="319"/>
                    <a:pt x="1" y="532"/>
                    <a:pt x="100" y="678"/>
                  </a:cubicBezTo>
                  <a:cubicBezTo>
                    <a:pt x="162" y="770"/>
                    <a:pt x="263" y="826"/>
                    <a:pt x="365" y="869"/>
                  </a:cubicBezTo>
                  <a:cubicBezTo>
                    <a:pt x="496" y="925"/>
                    <a:pt x="633" y="967"/>
                    <a:pt x="775" y="996"/>
                  </a:cubicBezTo>
                  <a:cubicBezTo>
                    <a:pt x="824" y="1005"/>
                    <a:pt x="876" y="1012"/>
                    <a:pt x="926" y="1012"/>
                  </a:cubicBezTo>
                  <a:cubicBezTo>
                    <a:pt x="977" y="1012"/>
                    <a:pt x="1027" y="1005"/>
                    <a:pt x="1073" y="986"/>
                  </a:cubicBezTo>
                  <a:cubicBezTo>
                    <a:pt x="1139" y="957"/>
                    <a:pt x="1193" y="905"/>
                    <a:pt x="1243" y="853"/>
                  </a:cubicBezTo>
                  <a:cubicBezTo>
                    <a:pt x="1316" y="776"/>
                    <a:pt x="1392" y="690"/>
                    <a:pt x="1403" y="585"/>
                  </a:cubicBezTo>
                  <a:cubicBezTo>
                    <a:pt x="1408" y="535"/>
                    <a:pt x="1399" y="484"/>
                    <a:pt x="1383" y="434"/>
                  </a:cubicBezTo>
                  <a:cubicBezTo>
                    <a:pt x="1292" y="153"/>
                    <a:pt x="979" y="1"/>
                    <a:pt x="67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4" name="Google Shape;7384;p231"/>
            <p:cNvSpPr/>
            <p:nvPr/>
          </p:nvSpPr>
          <p:spPr>
            <a:xfrm>
              <a:off x="8713376" y="4955719"/>
              <a:ext cx="66374" cy="47720"/>
            </a:xfrm>
            <a:custGeom>
              <a:avLst/>
              <a:gdLst/>
              <a:ahLst/>
              <a:cxnLst/>
              <a:rect l="l" t="t" r="r" b="b"/>
              <a:pathLst>
                <a:path w="1409" h="1013" extrusionOk="0">
                  <a:moveTo>
                    <a:pt x="674" y="1"/>
                  </a:moveTo>
                  <a:cubicBezTo>
                    <a:pt x="479" y="1"/>
                    <a:pt x="289" y="63"/>
                    <a:pt x="161" y="192"/>
                  </a:cubicBezTo>
                  <a:cubicBezTo>
                    <a:pt x="36" y="318"/>
                    <a:pt x="0" y="533"/>
                    <a:pt x="100" y="678"/>
                  </a:cubicBezTo>
                  <a:cubicBezTo>
                    <a:pt x="162" y="769"/>
                    <a:pt x="263" y="826"/>
                    <a:pt x="364" y="869"/>
                  </a:cubicBezTo>
                  <a:cubicBezTo>
                    <a:pt x="496" y="925"/>
                    <a:pt x="633" y="968"/>
                    <a:pt x="774" y="996"/>
                  </a:cubicBezTo>
                  <a:cubicBezTo>
                    <a:pt x="824" y="1005"/>
                    <a:pt x="876" y="1013"/>
                    <a:pt x="926" y="1013"/>
                  </a:cubicBezTo>
                  <a:cubicBezTo>
                    <a:pt x="977" y="1013"/>
                    <a:pt x="1026" y="1005"/>
                    <a:pt x="1072" y="985"/>
                  </a:cubicBezTo>
                  <a:cubicBezTo>
                    <a:pt x="1140" y="957"/>
                    <a:pt x="1193" y="905"/>
                    <a:pt x="1243" y="852"/>
                  </a:cubicBezTo>
                  <a:cubicBezTo>
                    <a:pt x="1316" y="775"/>
                    <a:pt x="1392" y="689"/>
                    <a:pt x="1403" y="585"/>
                  </a:cubicBezTo>
                  <a:cubicBezTo>
                    <a:pt x="1408" y="535"/>
                    <a:pt x="1399" y="483"/>
                    <a:pt x="1384" y="435"/>
                  </a:cubicBezTo>
                  <a:cubicBezTo>
                    <a:pt x="1293" y="153"/>
                    <a:pt x="979" y="1"/>
                    <a:pt x="67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5" name="Google Shape;7385;p231"/>
            <p:cNvSpPr/>
            <p:nvPr/>
          </p:nvSpPr>
          <p:spPr>
            <a:xfrm>
              <a:off x="7733776" y="4811759"/>
              <a:ext cx="66422" cy="47720"/>
            </a:xfrm>
            <a:custGeom>
              <a:avLst/>
              <a:gdLst/>
              <a:ahLst/>
              <a:cxnLst/>
              <a:rect l="l" t="t" r="r" b="b"/>
              <a:pathLst>
                <a:path w="1410" h="1013" extrusionOk="0">
                  <a:moveTo>
                    <a:pt x="675" y="0"/>
                  </a:moveTo>
                  <a:cubicBezTo>
                    <a:pt x="481" y="0"/>
                    <a:pt x="290" y="62"/>
                    <a:pt x="162" y="192"/>
                  </a:cubicBezTo>
                  <a:cubicBezTo>
                    <a:pt x="37" y="317"/>
                    <a:pt x="1" y="531"/>
                    <a:pt x="101" y="678"/>
                  </a:cubicBezTo>
                  <a:cubicBezTo>
                    <a:pt x="163" y="768"/>
                    <a:pt x="264" y="825"/>
                    <a:pt x="365" y="869"/>
                  </a:cubicBezTo>
                  <a:cubicBezTo>
                    <a:pt x="497" y="925"/>
                    <a:pt x="634" y="967"/>
                    <a:pt x="775" y="996"/>
                  </a:cubicBezTo>
                  <a:cubicBezTo>
                    <a:pt x="825" y="1005"/>
                    <a:pt x="877" y="1012"/>
                    <a:pt x="927" y="1012"/>
                  </a:cubicBezTo>
                  <a:cubicBezTo>
                    <a:pt x="978" y="1012"/>
                    <a:pt x="1028" y="1005"/>
                    <a:pt x="1074" y="985"/>
                  </a:cubicBezTo>
                  <a:cubicBezTo>
                    <a:pt x="1141" y="957"/>
                    <a:pt x="1194" y="904"/>
                    <a:pt x="1244" y="852"/>
                  </a:cubicBezTo>
                  <a:cubicBezTo>
                    <a:pt x="1317" y="775"/>
                    <a:pt x="1393" y="689"/>
                    <a:pt x="1404" y="584"/>
                  </a:cubicBezTo>
                  <a:cubicBezTo>
                    <a:pt x="1409" y="534"/>
                    <a:pt x="1400" y="483"/>
                    <a:pt x="1384" y="434"/>
                  </a:cubicBezTo>
                  <a:cubicBezTo>
                    <a:pt x="1293" y="153"/>
                    <a:pt x="980" y="0"/>
                    <a:pt x="67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6" name="Google Shape;7386;p231"/>
            <p:cNvSpPr/>
            <p:nvPr/>
          </p:nvSpPr>
          <p:spPr>
            <a:xfrm>
              <a:off x="7404966" y="4799322"/>
              <a:ext cx="52148" cy="47720"/>
            </a:xfrm>
            <a:custGeom>
              <a:avLst/>
              <a:gdLst/>
              <a:ahLst/>
              <a:cxnLst/>
              <a:rect l="l" t="t" r="r" b="b"/>
              <a:pathLst>
                <a:path w="1107" h="1013" extrusionOk="0">
                  <a:moveTo>
                    <a:pt x="529" y="0"/>
                  </a:moveTo>
                  <a:cubicBezTo>
                    <a:pt x="377" y="0"/>
                    <a:pt x="227" y="62"/>
                    <a:pt x="127" y="192"/>
                  </a:cubicBezTo>
                  <a:cubicBezTo>
                    <a:pt x="29" y="318"/>
                    <a:pt x="1" y="532"/>
                    <a:pt x="79" y="678"/>
                  </a:cubicBezTo>
                  <a:cubicBezTo>
                    <a:pt x="128" y="769"/>
                    <a:pt x="207" y="825"/>
                    <a:pt x="287" y="868"/>
                  </a:cubicBezTo>
                  <a:cubicBezTo>
                    <a:pt x="390" y="925"/>
                    <a:pt x="498" y="968"/>
                    <a:pt x="608" y="995"/>
                  </a:cubicBezTo>
                  <a:cubicBezTo>
                    <a:pt x="647" y="1005"/>
                    <a:pt x="688" y="1012"/>
                    <a:pt x="727" y="1012"/>
                  </a:cubicBezTo>
                  <a:cubicBezTo>
                    <a:pt x="767" y="1012"/>
                    <a:pt x="806" y="1005"/>
                    <a:pt x="842" y="985"/>
                  </a:cubicBezTo>
                  <a:cubicBezTo>
                    <a:pt x="895" y="957"/>
                    <a:pt x="937" y="904"/>
                    <a:pt x="977" y="852"/>
                  </a:cubicBezTo>
                  <a:cubicBezTo>
                    <a:pt x="1035" y="775"/>
                    <a:pt x="1093" y="689"/>
                    <a:pt x="1102" y="584"/>
                  </a:cubicBezTo>
                  <a:cubicBezTo>
                    <a:pt x="1107" y="534"/>
                    <a:pt x="1099" y="483"/>
                    <a:pt x="1087" y="435"/>
                  </a:cubicBezTo>
                  <a:cubicBezTo>
                    <a:pt x="1016" y="153"/>
                    <a:pt x="769" y="0"/>
                    <a:pt x="52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7" name="Google Shape;7387;p231"/>
            <p:cNvSpPr/>
            <p:nvPr/>
          </p:nvSpPr>
          <p:spPr>
            <a:xfrm>
              <a:off x="8852108" y="4835548"/>
              <a:ext cx="52148" cy="47767"/>
            </a:xfrm>
            <a:custGeom>
              <a:avLst/>
              <a:gdLst/>
              <a:ahLst/>
              <a:cxnLst/>
              <a:rect l="l" t="t" r="r" b="b"/>
              <a:pathLst>
                <a:path w="1107" h="1014" extrusionOk="0">
                  <a:moveTo>
                    <a:pt x="530" y="1"/>
                  </a:moveTo>
                  <a:cubicBezTo>
                    <a:pt x="377" y="1"/>
                    <a:pt x="227" y="63"/>
                    <a:pt x="126" y="193"/>
                  </a:cubicBezTo>
                  <a:cubicBezTo>
                    <a:pt x="29" y="318"/>
                    <a:pt x="0" y="533"/>
                    <a:pt x="78" y="678"/>
                  </a:cubicBezTo>
                  <a:cubicBezTo>
                    <a:pt x="128" y="769"/>
                    <a:pt x="206" y="826"/>
                    <a:pt x="286" y="870"/>
                  </a:cubicBezTo>
                  <a:cubicBezTo>
                    <a:pt x="390" y="926"/>
                    <a:pt x="497" y="968"/>
                    <a:pt x="608" y="996"/>
                  </a:cubicBezTo>
                  <a:cubicBezTo>
                    <a:pt x="647" y="1006"/>
                    <a:pt x="687" y="1013"/>
                    <a:pt x="727" y="1013"/>
                  </a:cubicBezTo>
                  <a:cubicBezTo>
                    <a:pt x="767" y="1013"/>
                    <a:pt x="805" y="1006"/>
                    <a:pt x="842" y="986"/>
                  </a:cubicBezTo>
                  <a:cubicBezTo>
                    <a:pt x="895" y="958"/>
                    <a:pt x="937" y="906"/>
                    <a:pt x="977" y="852"/>
                  </a:cubicBezTo>
                  <a:cubicBezTo>
                    <a:pt x="1035" y="776"/>
                    <a:pt x="1093" y="690"/>
                    <a:pt x="1102" y="585"/>
                  </a:cubicBezTo>
                  <a:cubicBezTo>
                    <a:pt x="1106" y="535"/>
                    <a:pt x="1099" y="483"/>
                    <a:pt x="1087" y="435"/>
                  </a:cubicBezTo>
                  <a:cubicBezTo>
                    <a:pt x="1015" y="153"/>
                    <a:pt x="769" y="1"/>
                    <a:pt x="5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8" name="Google Shape;7388;p231"/>
            <p:cNvSpPr/>
            <p:nvPr/>
          </p:nvSpPr>
          <p:spPr>
            <a:xfrm>
              <a:off x="7793885" y="5030291"/>
              <a:ext cx="26616" cy="24355"/>
            </a:xfrm>
            <a:custGeom>
              <a:avLst/>
              <a:gdLst/>
              <a:ahLst/>
              <a:cxnLst/>
              <a:rect l="l" t="t" r="r" b="b"/>
              <a:pathLst>
                <a:path w="565" h="517" extrusionOk="0">
                  <a:moveTo>
                    <a:pt x="270" y="1"/>
                  </a:moveTo>
                  <a:cubicBezTo>
                    <a:pt x="193" y="1"/>
                    <a:pt x="116" y="32"/>
                    <a:pt x="65" y="98"/>
                  </a:cubicBezTo>
                  <a:cubicBezTo>
                    <a:pt x="15" y="162"/>
                    <a:pt x="1" y="272"/>
                    <a:pt x="41" y="345"/>
                  </a:cubicBezTo>
                  <a:cubicBezTo>
                    <a:pt x="65" y="391"/>
                    <a:pt x="106" y="419"/>
                    <a:pt x="147" y="443"/>
                  </a:cubicBezTo>
                  <a:cubicBezTo>
                    <a:pt x="200" y="472"/>
                    <a:pt x="255" y="493"/>
                    <a:pt x="311" y="507"/>
                  </a:cubicBezTo>
                  <a:cubicBezTo>
                    <a:pt x="331" y="512"/>
                    <a:pt x="351" y="516"/>
                    <a:pt x="372" y="516"/>
                  </a:cubicBezTo>
                  <a:cubicBezTo>
                    <a:pt x="392" y="516"/>
                    <a:pt x="412" y="512"/>
                    <a:pt x="430" y="502"/>
                  </a:cubicBezTo>
                  <a:cubicBezTo>
                    <a:pt x="457" y="488"/>
                    <a:pt x="477" y="461"/>
                    <a:pt x="498" y="433"/>
                  </a:cubicBezTo>
                  <a:cubicBezTo>
                    <a:pt x="528" y="396"/>
                    <a:pt x="557" y="350"/>
                    <a:pt x="562" y="298"/>
                  </a:cubicBezTo>
                  <a:cubicBezTo>
                    <a:pt x="565" y="273"/>
                    <a:pt x="560" y="247"/>
                    <a:pt x="554" y="221"/>
                  </a:cubicBezTo>
                  <a:cubicBezTo>
                    <a:pt x="518" y="78"/>
                    <a:pt x="392" y="1"/>
                    <a:pt x="27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9" name="Google Shape;7389;p231"/>
            <p:cNvSpPr/>
            <p:nvPr/>
          </p:nvSpPr>
          <p:spPr>
            <a:xfrm>
              <a:off x="7555380" y="4921378"/>
              <a:ext cx="52101" cy="47720"/>
            </a:xfrm>
            <a:custGeom>
              <a:avLst/>
              <a:gdLst/>
              <a:ahLst/>
              <a:cxnLst/>
              <a:rect l="l" t="t" r="r" b="b"/>
              <a:pathLst>
                <a:path w="1106" h="1013" extrusionOk="0">
                  <a:moveTo>
                    <a:pt x="529" y="1"/>
                  </a:moveTo>
                  <a:cubicBezTo>
                    <a:pt x="377" y="1"/>
                    <a:pt x="226" y="63"/>
                    <a:pt x="126" y="193"/>
                  </a:cubicBezTo>
                  <a:cubicBezTo>
                    <a:pt x="29" y="319"/>
                    <a:pt x="0" y="532"/>
                    <a:pt x="78" y="678"/>
                  </a:cubicBezTo>
                  <a:cubicBezTo>
                    <a:pt x="127" y="770"/>
                    <a:pt x="206" y="826"/>
                    <a:pt x="286" y="869"/>
                  </a:cubicBezTo>
                  <a:cubicBezTo>
                    <a:pt x="390" y="925"/>
                    <a:pt x="497" y="967"/>
                    <a:pt x="608" y="996"/>
                  </a:cubicBezTo>
                  <a:cubicBezTo>
                    <a:pt x="647" y="1005"/>
                    <a:pt x="687" y="1012"/>
                    <a:pt x="727" y="1012"/>
                  </a:cubicBezTo>
                  <a:cubicBezTo>
                    <a:pt x="766" y="1012"/>
                    <a:pt x="805" y="1005"/>
                    <a:pt x="842" y="986"/>
                  </a:cubicBezTo>
                  <a:cubicBezTo>
                    <a:pt x="895" y="957"/>
                    <a:pt x="937" y="905"/>
                    <a:pt x="977" y="853"/>
                  </a:cubicBezTo>
                  <a:cubicBezTo>
                    <a:pt x="1034" y="776"/>
                    <a:pt x="1093" y="690"/>
                    <a:pt x="1102" y="585"/>
                  </a:cubicBezTo>
                  <a:cubicBezTo>
                    <a:pt x="1106" y="535"/>
                    <a:pt x="1099" y="484"/>
                    <a:pt x="1086" y="434"/>
                  </a:cubicBezTo>
                  <a:cubicBezTo>
                    <a:pt x="1015"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0" name="Google Shape;7390;p231"/>
            <p:cNvSpPr/>
            <p:nvPr/>
          </p:nvSpPr>
          <p:spPr>
            <a:xfrm>
              <a:off x="9723502" y="4897542"/>
              <a:ext cx="52148" cy="47720"/>
            </a:xfrm>
            <a:custGeom>
              <a:avLst/>
              <a:gdLst/>
              <a:ahLst/>
              <a:cxnLst/>
              <a:rect l="l" t="t" r="r" b="b"/>
              <a:pathLst>
                <a:path w="1107" h="1013" extrusionOk="0">
                  <a:moveTo>
                    <a:pt x="529" y="1"/>
                  </a:moveTo>
                  <a:cubicBezTo>
                    <a:pt x="377" y="1"/>
                    <a:pt x="227" y="63"/>
                    <a:pt x="127" y="192"/>
                  </a:cubicBezTo>
                  <a:cubicBezTo>
                    <a:pt x="30" y="318"/>
                    <a:pt x="1" y="533"/>
                    <a:pt x="79" y="678"/>
                  </a:cubicBezTo>
                  <a:cubicBezTo>
                    <a:pt x="128" y="769"/>
                    <a:pt x="207" y="826"/>
                    <a:pt x="287" y="869"/>
                  </a:cubicBezTo>
                  <a:cubicBezTo>
                    <a:pt x="390" y="925"/>
                    <a:pt x="498" y="968"/>
                    <a:pt x="609" y="996"/>
                  </a:cubicBezTo>
                  <a:cubicBezTo>
                    <a:pt x="648" y="1006"/>
                    <a:pt x="688" y="1013"/>
                    <a:pt x="727" y="1013"/>
                  </a:cubicBezTo>
                  <a:cubicBezTo>
                    <a:pt x="767" y="1013"/>
                    <a:pt x="806" y="1006"/>
                    <a:pt x="842" y="986"/>
                  </a:cubicBezTo>
                  <a:cubicBezTo>
                    <a:pt x="896" y="957"/>
                    <a:pt x="938" y="905"/>
                    <a:pt x="978" y="852"/>
                  </a:cubicBezTo>
                  <a:cubicBezTo>
                    <a:pt x="1035" y="775"/>
                    <a:pt x="1093" y="689"/>
                    <a:pt x="1103" y="585"/>
                  </a:cubicBezTo>
                  <a:cubicBezTo>
                    <a:pt x="1107" y="535"/>
                    <a:pt x="1100" y="483"/>
                    <a:pt x="1087" y="435"/>
                  </a:cubicBezTo>
                  <a:cubicBezTo>
                    <a:pt x="1016"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1" name="Google Shape;7391;p231"/>
            <p:cNvSpPr/>
            <p:nvPr/>
          </p:nvSpPr>
          <p:spPr>
            <a:xfrm>
              <a:off x="8903078" y="5110468"/>
              <a:ext cx="33211" cy="30431"/>
            </a:xfrm>
            <a:custGeom>
              <a:avLst/>
              <a:gdLst/>
              <a:ahLst/>
              <a:cxnLst/>
              <a:rect l="l" t="t" r="r" b="b"/>
              <a:pathLst>
                <a:path w="705" h="646" extrusionOk="0">
                  <a:moveTo>
                    <a:pt x="337" y="1"/>
                  </a:moveTo>
                  <a:cubicBezTo>
                    <a:pt x="240" y="1"/>
                    <a:pt x="144" y="40"/>
                    <a:pt x="81" y="123"/>
                  </a:cubicBezTo>
                  <a:cubicBezTo>
                    <a:pt x="19" y="203"/>
                    <a:pt x="1" y="339"/>
                    <a:pt x="50" y="432"/>
                  </a:cubicBezTo>
                  <a:cubicBezTo>
                    <a:pt x="81" y="489"/>
                    <a:pt x="132" y="525"/>
                    <a:pt x="182" y="554"/>
                  </a:cubicBezTo>
                  <a:cubicBezTo>
                    <a:pt x="247" y="590"/>
                    <a:pt x="316" y="616"/>
                    <a:pt x="387" y="635"/>
                  </a:cubicBezTo>
                  <a:cubicBezTo>
                    <a:pt x="411" y="641"/>
                    <a:pt x="437" y="645"/>
                    <a:pt x="462" y="645"/>
                  </a:cubicBezTo>
                  <a:cubicBezTo>
                    <a:pt x="487" y="645"/>
                    <a:pt x="513" y="640"/>
                    <a:pt x="537" y="627"/>
                  </a:cubicBezTo>
                  <a:cubicBezTo>
                    <a:pt x="569" y="610"/>
                    <a:pt x="597" y="576"/>
                    <a:pt x="623" y="543"/>
                  </a:cubicBezTo>
                  <a:cubicBezTo>
                    <a:pt x="660" y="494"/>
                    <a:pt x="697" y="439"/>
                    <a:pt x="702" y="373"/>
                  </a:cubicBezTo>
                  <a:cubicBezTo>
                    <a:pt x="705" y="340"/>
                    <a:pt x="700" y="309"/>
                    <a:pt x="691" y="277"/>
                  </a:cubicBezTo>
                  <a:cubicBezTo>
                    <a:pt x="647" y="98"/>
                    <a:pt x="490" y="1"/>
                    <a:pt x="33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2" name="Google Shape;7392;p231"/>
            <p:cNvSpPr/>
            <p:nvPr/>
          </p:nvSpPr>
          <p:spPr>
            <a:xfrm>
              <a:off x="7631600" y="5080130"/>
              <a:ext cx="33164" cy="30431"/>
            </a:xfrm>
            <a:custGeom>
              <a:avLst/>
              <a:gdLst/>
              <a:ahLst/>
              <a:cxnLst/>
              <a:rect l="l" t="t" r="r" b="b"/>
              <a:pathLst>
                <a:path w="704" h="646" extrusionOk="0">
                  <a:moveTo>
                    <a:pt x="336" y="1"/>
                  </a:moveTo>
                  <a:cubicBezTo>
                    <a:pt x="239" y="1"/>
                    <a:pt x="143" y="40"/>
                    <a:pt x="79" y="123"/>
                  </a:cubicBezTo>
                  <a:cubicBezTo>
                    <a:pt x="18" y="204"/>
                    <a:pt x="0" y="339"/>
                    <a:pt x="49" y="431"/>
                  </a:cubicBezTo>
                  <a:cubicBezTo>
                    <a:pt x="79" y="489"/>
                    <a:pt x="130" y="525"/>
                    <a:pt x="181" y="553"/>
                  </a:cubicBezTo>
                  <a:cubicBezTo>
                    <a:pt x="246" y="589"/>
                    <a:pt x="315" y="616"/>
                    <a:pt x="386" y="634"/>
                  </a:cubicBezTo>
                  <a:cubicBezTo>
                    <a:pt x="411" y="640"/>
                    <a:pt x="437" y="645"/>
                    <a:pt x="463" y="645"/>
                  </a:cubicBezTo>
                  <a:cubicBezTo>
                    <a:pt x="488" y="645"/>
                    <a:pt x="512" y="640"/>
                    <a:pt x="535" y="628"/>
                  </a:cubicBezTo>
                  <a:cubicBezTo>
                    <a:pt x="569" y="609"/>
                    <a:pt x="596" y="577"/>
                    <a:pt x="621" y="543"/>
                  </a:cubicBezTo>
                  <a:cubicBezTo>
                    <a:pt x="658" y="495"/>
                    <a:pt x="696" y="439"/>
                    <a:pt x="701" y="373"/>
                  </a:cubicBezTo>
                  <a:cubicBezTo>
                    <a:pt x="703" y="341"/>
                    <a:pt x="698" y="308"/>
                    <a:pt x="691" y="276"/>
                  </a:cubicBezTo>
                  <a:cubicBezTo>
                    <a:pt x="645" y="97"/>
                    <a:pt x="489" y="1"/>
                    <a:pt x="336"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3" name="Google Shape;7393;p231"/>
            <p:cNvSpPr/>
            <p:nvPr/>
          </p:nvSpPr>
          <p:spPr>
            <a:xfrm>
              <a:off x="9416974" y="4662617"/>
              <a:ext cx="33164" cy="30384"/>
            </a:xfrm>
            <a:custGeom>
              <a:avLst/>
              <a:gdLst/>
              <a:ahLst/>
              <a:cxnLst/>
              <a:rect l="l" t="t" r="r" b="b"/>
              <a:pathLst>
                <a:path w="704" h="645" extrusionOk="0">
                  <a:moveTo>
                    <a:pt x="337" y="0"/>
                  </a:moveTo>
                  <a:cubicBezTo>
                    <a:pt x="240" y="0"/>
                    <a:pt x="144" y="39"/>
                    <a:pt x="80" y="122"/>
                  </a:cubicBezTo>
                  <a:cubicBezTo>
                    <a:pt x="19" y="203"/>
                    <a:pt x="0" y="339"/>
                    <a:pt x="49" y="431"/>
                  </a:cubicBezTo>
                  <a:cubicBezTo>
                    <a:pt x="80" y="489"/>
                    <a:pt x="131" y="524"/>
                    <a:pt x="180" y="552"/>
                  </a:cubicBezTo>
                  <a:cubicBezTo>
                    <a:pt x="246" y="588"/>
                    <a:pt x="316" y="616"/>
                    <a:pt x="385" y="633"/>
                  </a:cubicBezTo>
                  <a:cubicBezTo>
                    <a:pt x="411" y="640"/>
                    <a:pt x="436" y="645"/>
                    <a:pt x="462" y="645"/>
                  </a:cubicBezTo>
                  <a:cubicBezTo>
                    <a:pt x="487" y="645"/>
                    <a:pt x="512" y="640"/>
                    <a:pt x="536" y="627"/>
                  </a:cubicBezTo>
                  <a:cubicBezTo>
                    <a:pt x="569" y="609"/>
                    <a:pt x="596" y="576"/>
                    <a:pt x="621" y="542"/>
                  </a:cubicBezTo>
                  <a:cubicBezTo>
                    <a:pt x="659" y="494"/>
                    <a:pt x="696" y="438"/>
                    <a:pt x="701" y="372"/>
                  </a:cubicBezTo>
                  <a:cubicBezTo>
                    <a:pt x="703" y="340"/>
                    <a:pt x="698" y="308"/>
                    <a:pt x="691" y="275"/>
                  </a:cubicBezTo>
                  <a:cubicBezTo>
                    <a:pt x="646" y="97"/>
                    <a:pt x="490" y="0"/>
                    <a:pt x="33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4" name="Google Shape;7394;p231"/>
            <p:cNvSpPr/>
            <p:nvPr/>
          </p:nvSpPr>
          <p:spPr>
            <a:xfrm>
              <a:off x="8398274" y="4776946"/>
              <a:ext cx="33164" cy="30431"/>
            </a:xfrm>
            <a:custGeom>
              <a:avLst/>
              <a:gdLst/>
              <a:ahLst/>
              <a:cxnLst/>
              <a:rect l="l" t="t" r="r" b="b"/>
              <a:pathLst>
                <a:path w="704" h="646" extrusionOk="0">
                  <a:moveTo>
                    <a:pt x="337" y="1"/>
                  </a:moveTo>
                  <a:cubicBezTo>
                    <a:pt x="240" y="1"/>
                    <a:pt x="145" y="40"/>
                    <a:pt x="81" y="123"/>
                  </a:cubicBezTo>
                  <a:cubicBezTo>
                    <a:pt x="19" y="204"/>
                    <a:pt x="1" y="339"/>
                    <a:pt x="50" y="431"/>
                  </a:cubicBezTo>
                  <a:cubicBezTo>
                    <a:pt x="81" y="489"/>
                    <a:pt x="132" y="525"/>
                    <a:pt x="181" y="553"/>
                  </a:cubicBezTo>
                  <a:cubicBezTo>
                    <a:pt x="247" y="589"/>
                    <a:pt x="317" y="616"/>
                    <a:pt x="386" y="634"/>
                  </a:cubicBezTo>
                  <a:cubicBezTo>
                    <a:pt x="412" y="640"/>
                    <a:pt x="438" y="645"/>
                    <a:pt x="463" y="645"/>
                  </a:cubicBezTo>
                  <a:cubicBezTo>
                    <a:pt x="488" y="645"/>
                    <a:pt x="513" y="640"/>
                    <a:pt x="537" y="628"/>
                  </a:cubicBezTo>
                  <a:cubicBezTo>
                    <a:pt x="570" y="609"/>
                    <a:pt x="596" y="577"/>
                    <a:pt x="622" y="543"/>
                  </a:cubicBezTo>
                  <a:cubicBezTo>
                    <a:pt x="660" y="495"/>
                    <a:pt x="697" y="439"/>
                    <a:pt x="702" y="373"/>
                  </a:cubicBezTo>
                  <a:cubicBezTo>
                    <a:pt x="704" y="341"/>
                    <a:pt x="699" y="308"/>
                    <a:pt x="692" y="276"/>
                  </a:cubicBezTo>
                  <a:cubicBezTo>
                    <a:pt x="646" y="97"/>
                    <a:pt x="490" y="1"/>
                    <a:pt x="33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5" name="Google Shape;7395;p231"/>
            <p:cNvSpPr/>
            <p:nvPr/>
          </p:nvSpPr>
          <p:spPr>
            <a:xfrm>
              <a:off x="9520328" y="4964387"/>
              <a:ext cx="33211" cy="30384"/>
            </a:xfrm>
            <a:custGeom>
              <a:avLst/>
              <a:gdLst/>
              <a:ahLst/>
              <a:cxnLst/>
              <a:rect l="l" t="t" r="r" b="b"/>
              <a:pathLst>
                <a:path w="705" h="645" extrusionOk="0">
                  <a:moveTo>
                    <a:pt x="338" y="0"/>
                  </a:moveTo>
                  <a:cubicBezTo>
                    <a:pt x="241" y="0"/>
                    <a:pt x="145" y="40"/>
                    <a:pt x="80" y="123"/>
                  </a:cubicBezTo>
                  <a:cubicBezTo>
                    <a:pt x="19" y="203"/>
                    <a:pt x="0" y="339"/>
                    <a:pt x="50" y="432"/>
                  </a:cubicBezTo>
                  <a:cubicBezTo>
                    <a:pt x="80" y="489"/>
                    <a:pt x="131" y="525"/>
                    <a:pt x="182" y="553"/>
                  </a:cubicBezTo>
                  <a:cubicBezTo>
                    <a:pt x="246" y="589"/>
                    <a:pt x="316" y="616"/>
                    <a:pt x="387" y="633"/>
                  </a:cubicBezTo>
                  <a:cubicBezTo>
                    <a:pt x="411" y="640"/>
                    <a:pt x="437" y="645"/>
                    <a:pt x="462" y="645"/>
                  </a:cubicBezTo>
                  <a:cubicBezTo>
                    <a:pt x="488" y="645"/>
                    <a:pt x="513" y="640"/>
                    <a:pt x="536" y="627"/>
                  </a:cubicBezTo>
                  <a:cubicBezTo>
                    <a:pt x="569" y="610"/>
                    <a:pt x="597" y="576"/>
                    <a:pt x="622" y="543"/>
                  </a:cubicBezTo>
                  <a:cubicBezTo>
                    <a:pt x="659" y="494"/>
                    <a:pt x="696" y="439"/>
                    <a:pt x="701" y="372"/>
                  </a:cubicBezTo>
                  <a:cubicBezTo>
                    <a:pt x="704" y="340"/>
                    <a:pt x="699" y="309"/>
                    <a:pt x="691" y="277"/>
                  </a:cubicBezTo>
                  <a:cubicBezTo>
                    <a:pt x="647" y="97"/>
                    <a:pt x="491" y="0"/>
                    <a:pt x="33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6" name="Google Shape;7396;p231"/>
            <p:cNvSpPr/>
            <p:nvPr/>
          </p:nvSpPr>
          <p:spPr>
            <a:xfrm>
              <a:off x="9322052" y="5047626"/>
              <a:ext cx="52101" cy="47720"/>
            </a:xfrm>
            <a:custGeom>
              <a:avLst/>
              <a:gdLst/>
              <a:ahLst/>
              <a:cxnLst/>
              <a:rect l="l" t="t" r="r" b="b"/>
              <a:pathLst>
                <a:path w="1106" h="1013" extrusionOk="0">
                  <a:moveTo>
                    <a:pt x="529" y="1"/>
                  </a:moveTo>
                  <a:cubicBezTo>
                    <a:pt x="376" y="1"/>
                    <a:pt x="226" y="63"/>
                    <a:pt x="125" y="193"/>
                  </a:cubicBezTo>
                  <a:cubicBezTo>
                    <a:pt x="28" y="319"/>
                    <a:pt x="0" y="532"/>
                    <a:pt x="78" y="678"/>
                  </a:cubicBezTo>
                  <a:cubicBezTo>
                    <a:pt x="126" y="770"/>
                    <a:pt x="206" y="826"/>
                    <a:pt x="286" y="869"/>
                  </a:cubicBezTo>
                  <a:cubicBezTo>
                    <a:pt x="390" y="925"/>
                    <a:pt x="497" y="967"/>
                    <a:pt x="607" y="996"/>
                  </a:cubicBezTo>
                  <a:cubicBezTo>
                    <a:pt x="646" y="1006"/>
                    <a:pt x="686" y="1013"/>
                    <a:pt x="726" y="1013"/>
                  </a:cubicBezTo>
                  <a:cubicBezTo>
                    <a:pt x="766" y="1013"/>
                    <a:pt x="805" y="1005"/>
                    <a:pt x="842" y="986"/>
                  </a:cubicBezTo>
                  <a:cubicBezTo>
                    <a:pt x="894" y="957"/>
                    <a:pt x="936" y="905"/>
                    <a:pt x="976" y="853"/>
                  </a:cubicBezTo>
                  <a:cubicBezTo>
                    <a:pt x="1034" y="776"/>
                    <a:pt x="1093" y="690"/>
                    <a:pt x="1102" y="585"/>
                  </a:cubicBezTo>
                  <a:cubicBezTo>
                    <a:pt x="1105" y="535"/>
                    <a:pt x="1099" y="484"/>
                    <a:pt x="1087" y="434"/>
                  </a:cubicBezTo>
                  <a:cubicBezTo>
                    <a:pt x="1015"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7" name="Google Shape;7397;p231"/>
            <p:cNvSpPr/>
            <p:nvPr/>
          </p:nvSpPr>
          <p:spPr>
            <a:xfrm>
              <a:off x="9510624" y="4768326"/>
              <a:ext cx="52148" cy="47673"/>
            </a:xfrm>
            <a:custGeom>
              <a:avLst/>
              <a:gdLst/>
              <a:ahLst/>
              <a:cxnLst/>
              <a:rect l="l" t="t" r="r" b="b"/>
              <a:pathLst>
                <a:path w="1107" h="1012" extrusionOk="0">
                  <a:moveTo>
                    <a:pt x="530" y="0"/>
                  </a:moveTo>
                  <a:cubicBezTo>
                    <a:pt x="377" y="0"/>
                    <a:pt x="227" y="62"/>
                    <a:pt x="126" y="192"/>
                  </a:cubicBezTo>
                  <a:cubicBezTo>
                    <a:pt x="29" y="317"/>
                    <a:pt x="0" y="531"/>
                    <a:pt x="78" y="678"/>
                  </a:cubicBezTo>
                  <a:cubicBezTo>
                    <a:pt x="127" y="768"/>
                    <a:pt x="206" y="824"/>
                    <a:pt x="286" y="868"/>
                  </a:cubicBezTo>
                  <a:cubicBezTo>
                    <a:pt x="390" y="925"/>
                    <a:pt x="497" y="967"/>
                    <a:pt x="608" y="995"/>
                  </a:cubicBezTo>
                  <a:cubicBezTo>
                    <a:pt x="647" y="1005"/>
                    <a:pt x="687" y="1012"/>
                    <a:pt x="727" y="1012"/>
                  </a:cubicBezTo>
                  <a:cubicBezTo>
                    <a:pt x="766" y="1012"/>
                    <a:pt x="805" y="1005"/>
                    <a:pt x="842" y="985"/>
                  </a:cubicBezTo>
                  <a:cubicBezTo>
                    <a:pt x="895" y="956"/>
                    <a:pt x="937" y="904"/>
                    <a:pt x="977" y="852"/>
                  </a:cubicBezTo>
                  <a:cubicBezTo>
                    <a:pt x="1034" y="775"/>
                    <a:pt x="1093" y="689"/>
                    <a:pt x="1102" y="583"/>
                  </a:cubicBezTo>
                  <a:cubicBezTo>
                    <a:pt x="1106" y="534"/>
                    <a:pt x="1099" y="483"/>
                    <a:pt x="1087" y="434"/>
                  </a:cubicBezTo>
                  <a:cubicBezTo>
                    <a:pt x="1015" y="152"/>
                    <a:pt x="769" y="0"/>
                    <a:pt x="53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8" name="Google Shape;7398;p231"/>
            <p:cNvSpPr/>
            <p:nvPr/>
          </p:nvSpPr>
          <p:spPr>
            <a:xfrm>
              <a:off x="7084540" y="4979556"/>
              <a:ext cx="52101" cy="47720"/>
            </a:xfrm>
            <a:custGeom>
              <a:avLst/>
              <a:gdLst/>
              <a:ahLst/>
              <a:cxnLst/>
              <a:rect l="l" t="t" r="r" b="b"/>
              <a:pathLst>
                <a:path w="1106" h="1013" extrusionOk="0">
                  <a:moveTo>
                    <a:pt x="530" y="1"/>
                  </a:moveTo>
                  <a:cubicBezTo>
                    <a:pt x="377" y="1"/>
                    <a:pt x="227" y="63"/>
                    <a:pt x="126" y="193"/>
                  </a:cubicBezTo>
                  <a:cubicBezTo>
                    <a:pt x="28" y="318"/>
                    <a:pt x="1" y="532"/>
                    <a:pt x="79" y="678"/>
                  </a:cubicBezTo>
                  <a:cubicBezTo>
                    <a:pt x="127" y="770"/>
                    <a:pt x="207" y="826"/>
                    <a:pt x="286" y="869"/>
                  </a:cubicBezTo>
                  <a:cubicBezTo>
                    <a:pt x="390" y="925"/>
                    <a:pt x="498" y="967"/>
                    <a:pt x="608" y="996"/>
                  </a:cubicBezTo>
                  <a:cubicBezTo>
                    <a:pt x="646" y="1005"/>
                    <a:pt x="687" y="1012"/>
                    <a:pt x="727" y="1012"/>
                  </a:cubicBezTo>
                  <a:cubicBezTo>
                    <a:pt x="767" y="1012"/>
                    <a:pt x="806" y="1005"/>
                    <a:pt x="842" y="986"/>
                  </a:cubicBezTo>
                  <a:cubicBezTo>
                    <a:pt x="894" y="957"/>
                    <a:pt x="937" y="905"/>
                    <a:pt x="976" y="853"/>
                  </a:cubicBezTo>
                  <a:cubicBezTo>
                    <a:pt x="1034" y="776"/>
                    <a:pt x="1093" y="690"/>
                    <a:pt x="1103" y="585"/>
                  </a:cubicBezTo>
                  <a:cubicBezTo>
                    <a:pt x="1106" y="535"/>
                    <a:pt x="1099" y="484"/>
                    <a:pt x="1086" y="434"/>
                  </a:cubicBezTo>
                  <a:cubicBezTo>
                    <a:pt x="1015" y="153"/>
                    <a:pt x="770" y="1"/>
                    <a:pt x="5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99" name="Google Shape;7399;p231"/>
            <p:cNvSpPr/>
            <p:nvPr/>
          </p:nvSpPr>
          <p:spPr>
            <a:xfrm>
              <a:off x="7264020" y="5041078"/>
              <a:ext cx="84746" cy="60910"/>
            </a:xfrm>
            <a:custGeom>
              <a:avLst/>
              <a:gdLst/>
              <a:ahLst/>
              <a:cxnLst/>
              <a:rect l="l" t="t" r="r" b="b"/>
              <a:pathLst>
                <a:path w="1799" h="1293" extrusionOk="0">
                  <a:moveTo>
                    <a:pt x="859" y="0"/>
                  </a:moveTo>
                  <a:cubicBezTo>
                    <a:pt x="611" y="0"/>
                    <a:pt x="367" y="79"/>
                    <a:pt x="204" y="244"/>
                  </a:cubicBezTo>
                  <a:cubicBezTo>
                    <a:pt x="45" y="406"/>
                    <a:pt x="0" y="677"/>
                    <a:pt x="126" y="866"/>
                  </a:cubicBezTo>
                  <a:cubicBezTo>
                    <a:pt x="204" y="982"/>
                    <a:pt x="334" y="1053"/>
                    <a:pt x="464" y="1109"/>
                  </a:cubicBezTo>
                  <a:cubicBezTo>
                    <a:pt x="631" y="1182"/>
                    <a:pt x="808" y="1237"/>
                    <a:pt x="988" y="1270"/>
                  </a:cubicBezTo>
                  <a:cubicBezTo>
                    <a:pt x="1053" y="1283"/>
                    <a:pt x="1119" y="1293"/>
                    <a:pt x="1184" y="1293"/>
                  </a:cubicBezTo>
                  <a:cubicBezTo>
                    <a:pt x="1248" y="1293"/>
                    <a:pt x="1311" y="1283"/>
                    <a:pt x="1369" y="1258"/>
                  </a:cubicBezTo>
                  <a:cubicBezTo>
                    <a:pt x="1455" y="1221"/>
                    <a:pt x="1523" y="1155"/>
                    <a:pt x="1588" y="1088"/>
                  </a:cubicBezTo>
                  <a:cubicBezTo>
                    <a:pt x="1681" y="991"/>
                    <a:pt x="1777" y="880"/>
                    <a:pt x="1791" y="746"/>
                  </a:cubicBezTo>
                  <a:cubicBezTo>
                    <a:pt x="1799" y="681"/>
                    <a:pt x="1785" y="616"/>
                    <a:pt x="1765" y="555"/>
                  </a:cubicBezTo>
                  <a:cubicBezTo>
                    <a:pt x="1650" y="195"/>
                    <a:pt x="1249" y="0"/>
                    <a:pt x="85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0" name="Google Shape;7400;p231"/>
            <p:cNvSpPr/>
            <p:nvPr/>
          </p:nvSpPr>
          <p:spPr>
            <a:xfrm>
              <a:off x="7805002" y="4925335"/>
              <a:ext cx="84793" cy="60910"/>
            </a:xfrm>
            <a:custGeom>
              <a:avLst/>
              <a:gdLst/>
              <a:ahLst/>
              <a:cxnLst/>
              <a:rect l="l" t="t" r="r" b="b"/>
              <a:pathLst>
                <a:path w="1800" h="1293" extrusionOk="0">
                  <a:moveTo>
                    <a:pt x="861" y="0"/>
                  </a:moveTo>
                  <a:cubicBezTo>
                    <a:pt x="613" y="0"/>
                    <a:pt x="368" y="79"/>
                    <a:pt x="205" y="245"/>
                  </a:cubicBezTo>
                  <a:cubicBezTo>
                    <a:pt x="46" y="406"/>
                    <a:pt x="1" y="677"/>
                    <a:pt x="127" y="866"/>
                  </a:cubicBezTo>
                  <a:cubicBezTo>
                    <a:pt x="205" y="983"/>
                    <a:pt x="336" y="1052"/>
                    <a:pt x="465" y="1109"/>
                  </a:cubicBezTo>
                  <a:cubicBezTo>
                    <a:pt x="633" y="1183"/>
                    <a:pt x="808" y="1236"/>
                    <a:pt x="989" y="1271"/>
                  </a:cubicBezTo>
                  <a:cubicBezTo>
                    <a:pt x="1052" y="1283"/>
                    <a:pt x="1118" y="1293"/>
                    <a:pt x="1182" y="1293"/>
                  </a:cubicBezTo>
                  <a:cubicBezTo>
                    <a:pt x="1247" y="1293"/>
                    <a:pt x="1310" y="1283"/>
                    <a:pt x="1370" y="1257"/>
                  </a:cubicBezTo>
                  <a:cubicBezTo>
                    <a:pt x="1456" y="1221"/>
                    <a:pt x="1523" y="1154"/>
                    <a:pt x="1588" y="1087"/>
                  </a:cubicBezTo>
                  <a:cubicBezTo>
                    <a:pt x="1681" y="990"/>
                    <a:pt x="1778" y="880"/>
                    <a:pt x="1792" y="745"/>
                  </a:cubicBezTo>
                  <a:cubicBezTo>
                    <a:pt x="1799" y="681"/>
                    <a:pt x="1787" y="616"/>
                    <a:pt x="1766" y="553"/>
                  </a:cubicBezTo>
                  <a:cubicBezTo>
                    <a:pt x="1651" y="194"/>
                    <a:pt x="1251" y="0"/>
                    <a:pt x="86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1" name="Google Shape;7401;p231"/>
            <p:cNvSpPr/>
            <p:nvPr/>
          </p:nvSpPr>
          <p:spPr>
            <a:xfrm>
              <a:off x="9772965" y="4608349"/>
              <a:ext cx="84746" cy="60957"/>
            </a:xfrm>
            <a:custGeom>
              <a:avLst/>
              <a:gdLst/>
              <a:ahLst/>
              <a:cxnLst/>
              <a:rect l="l" t="t" r="r" b="b"/>
              <a:pathLst>
                <a:path w="1799" h="1294" extrusionOk="0">
                  <a:moveTo>
                    <a:pt x="861" y="1"/>
                  </a:moveTo>
                  <a:cubicBezTo>
                    <a:pt x="613" y="1"/>
                    <a:pt x="368" y="80"/>
                    <a:pt x="204" y="246"/>
                  </a:cubicBezTo>
                  <a:cubicBezTo>
                    <a:pt x="45" y="407"/>
                    <a:pt x="0" y="678"/>
                    <a:pt x="125" y="867"/>
                  </a:cubicBezTo>
                  <a:cubicBezTo>
                    <a:pt x="204" y="984"/>
                    <a:pt x="334" y="1053"/>
                    <a:pt x="464" y="1110"/>
                  </a:cubicBezTo>
                  <a:cubicBezTo>
                    <a:pt x="632" y="1184"/>
                    <a:pt x="807" y="1237"/>
                    <a:pt x="988" y="1272"/>
                  </a:cubicBezTo>
                  <a:cubicBezTo>
                    <a:pt x="1051" y="1284"/>
                    <a:pt x="1117" y="1293"/>
                    <a:pt x="1182" y="1293"/>
                  </a:cubicBezTo>
                  <a:cubicBezTo>
                    <a:pt x="1246" y="1293"/>
                    <a:pt x="1310" y="1284"/>
                    <a:pt x="1370" y="1258"/>
                  </a:cubicBezTo>
                  <a:cubicBezTo>
                    <a:pt x="1456" y="1221"/>
                    <a:pt x="1523" y="1155"/>
                    <a:pt x="1587" y="1088"/>
                  </a:cubicBezTo>
                  <a:cubicBezTo>
                    <a:pt x="1681" y="991"/>
                    <a:pt x="1776" y="881"/>
                    <a:pt x="1791" y="746"/>
                  </a:cubicBezTo>
                  <a:cubicBezTo>
                    <a:pt x="1799" y="682"/>
                    <a:pt x="1786" y="617"/>
                    <a:pt x="1765" y="554"/>
                  </a:cubicBezTo>
                  <a:cubicBezTo>
                    <a:pt x="1649" y="195"/>
                    <a:pt x="1250" y="1"/>
                    <a:pt x="86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2" name="Google Shape;7402;p231"/>
            <p:cNvSpPr/>
            <p:nvPr/>
          </p:nvSpPr>
          <p:spPr>
            <a:xfrm>
              <a:off x="9055848" y="4684521"/>
              <a:ext cx="84746" cy="60957"/>
            </a:xfrm>
            <a:custGeom>
              <a:avLst/>
              <a:gdLst/>
              <a:ahLst/>
              <a:cxnLst/>
              <a:rect l="l" t="t" r="r" b="b"/>
              <a:pathLst>
                <a:path w="1799" h="1294" extrusionOk="0">
                  <a:moveTo>
                    <a:pt x="860" y="1"/>
                  </a:moveTo>
                  <a:cubicBezTo>
                    <a:pt x="611" y="1"/>
                    <a:pt x="367" y="79"/>
                    <a:pt x="204" y="245"/>
                  </a:cubicBezTo>
                  <a:cubicBezTo>
                    <a:pt x="45" y="407"/>
                    <a:pt x="0" y="678"/>
                    <a:pt x="126" y="866"/>
                  </a:cubicBezTo>
                  <a:cubicBezTo>
                    <a:pt x="204" y="983"/>
                    <a:pt x="334" y="1054"/>
                    <a:pt x="464" y="1110"/>
                  </a:cubicBezTo>
                  <a:cubicBezTo>
                    <a:pt x="632" y="1183"/>
                    <a:pt x="807" y="1237"/>
                    <a:pt x="988" y="1271"/>
                  </a:cubicBezTo>
                  <a:cubicBezTo>
                    <a:pt x="1052" y="1283"/>
                    <a:pt x="1119" y="1293"/>
                    <a:pt x="1184" y="1293"/>
                  </a:cubicBezTo>
                  <a:cubicBezTo>
                    <a:pt x="1248" y="1293"/>
                    <a:pt x="1311" y="1284"/>
                    <a:pt x="1369" y="1259"/>
                  </a:cubicBezTo>
                  <a:cubicBezTo>
                    <a:pt x="1456" y="1222"/>
                    <a:pt x="1523" y="1155"/>
                    <a:pt x="1588" y="1088"/>
                  </a:cubicBezTo>
                  <a:cubicBezTo>
                    <a:pt x="1681" y="991"/>
                    <a:pt x="1777" y="880"/>
                    <a:pt x="1791" y="746"/>
                  </a:cubicBezTo>
                  <a:cubicBezTo>
                    <a:pt x="1799" y="682"/>
                    <a:pt x="1786" y="617"/>
                    <a:pt x="1765" y="553"/>
                  </a:cubicBezTo>
                  <a:cubicBezTo>
                    <a:pt x="1650" y="195"/>
                    <a:pt x="1250" y="1"/>
                    <a:pt x="86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3" name="Google Shape;7403;p231"/>
            <p:cNvSpPr/>
            <p:nvPr/>
          </p:nvSpPr>
          <p:spPr>
            <a:xfrm>
              <a:off x="9282670" y="4638780"/>
              <a:ext cx="66327" cy="47720"/>
            </a:xfrm>
            <a:custGeom>
              <a:avLst/>
              <a:gdLst/>
              <a:ahLst/>
              <a:cxnLst/>
              <a:rect l="l" t="t" r="r" b="b"/>
              <a:pathLst>
                <a:path w="1408" h="1013" extrusionOk="0">
                  <a:moveTo>
                    <a:pt x="672" y="1"/>
                  </a:moveTo>
                  <a:cubicBezTo>
                    <a:pt x="478" y="1"/>
                    <a:pt x="287" y="63"/>
                    <a:pt x="160" y="192"/>
                  </a:cubicBezTo>
                  <a:cubicBezTo>
                    <a:pt x="36" y="318"/>
                    <a:pt x="0" y="532"/>
                    <a:pt x="99" y="678"/>
                  </a:cubicBezTo>
                  <a:cubicBezTo>
                    <a:pt x="161" y="769"/>
                    <a:pt x="262" y="826"/>
                    <a:pt x="364" y="869"/>
                  </a:cubicBezTo>
                  <a:cubicBezTo>
                    <a:pt x="495" y="925"/>
                    <a:pt x="632" y="968"/>
                    <a:pt x="774" y="996"/>
                  </a:cubicBezTo>
                  <a:cubicBezTo>
                    <a:pt x="823" y="1005"/>
                    <a:pt x="875" y="1013"/>
                    <a:pt x="926" y="1013"/>
                  </a:cubicBezTo>
                  <a:cubicBezTo>
                    <a:pt x="976" y="1013"/>
                    <a:pt x="1026" y="1005"/>
                    <a:pt x="1072" y="985"/>
                  </a:cubicBezTo>
                  <a:cubicBezTo>
                    <a:pt x="1139" y="958"/>
                    <a:pt x="1192" y="904"/>
                    <a:pt x="1242" y="852"/>
                  </a:cubicBezTo>
                  <a:cubicBezTo>
                    <a:pt x="1315" y="775"/>
                    <a:pt x="1391" y="689"/>
                    <a:pt x="1402" y="585"/>
                  </a:cubicBezTo>
                  <a:cubicBezTo>
                    <a:pt x="1407" y="534"/>
                    <a:pt x="1399" y="483"/>
                    <a:pt x="1384" y="435"/>
                  </a:cubicBezTo>
                  <a:cubicBezTo>
                    <a:pt x="1291" y="153"/>
                    <a:pt x="978" y="1"/>
                    <a:pt x="67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4" name="Google Shape;7404;p231"/>
            <p:cNvSpPr/>
            <p:nvPr/>
          </p:nvSpPr>
          <p:spPr>
            <a:xfrm>
              <a:off x="8681343" y="4775533"/>
              <a:ext cx="66327" cy="47720"/>
            </a:xfrm>
            <a:custGeom>
              <a:avLst/>
              <a:gdLst/>
              <a:ahLst/>
              <a:cxnLst/>
              <a:rect l="l" t="t" r="r" b="b"/>
              <a:pathLst>
                <a:path w="1408" h="1013" extrusionOk="0">
                  <a:moveTo>
                    <a:pt x="674" y="0"/>
                  </a:moveTo>
                  <a:cubicBezTo>
                    <a:pt x="479" y="0"/>
                    <a:pt x="288" y="62"/>
                    <a:pt x="160" y="193"/>
                  </a:cubicBezTo>
                  <a:cubicBezTo>
                    <a:pt x="35" y="318"/>
                    <a:pt x="1" y="532"/>
                    <a:pt x="100" y="678"/>
                  </a:cubicBezTo>
                  <a:cubicBezTo>
                    <a:pt x="161" y="769"/>
                    <a:pt x="263" y="825"/>
                    <a:pt x="364" y="869"/>
                  </a:cubicBezTo>
                  <a:cubicBezTo>
                    <a:pt x="496" y="925"/>
                    <a:pt x="633" y="967"/>
                    <a:pt x="774" y="996"/>
                  </a:cubicBezTo>
                  <a:cubicBezTo>
                    <a:pt x="824" y="1005"/>
                    <a:pt x="876" y="1012"/>
                    <a:pt x="926" y="1012"/>
                  </a:cubicBezTo>
                  <a:cubicBezTo>
                    <a:pt x="977" y="1012"/>
                    <a:pt x="1026" y="1005"/>
                    <a:pt x="1073" y="986"/>
                  </a:cubicBezTo>
                  <a:cubicBezTo>
                    <a:pt x="1139" y="957"/>
                    <a:pt x="1192" y="905"/>
                    <a:pt x="1243" y="853"/>
                  </a:cubicBezTo>
                  <a:cubicBezTo>
                    <a:pt x="1315" y="776"/>
                    <a:pt x="1391" y="690"/>
                    <a:pt x="1403" y="584"/>
                  </a:cubicBezTo>
                  <a:cubicBezTo>
                    <a:pt x="1408" y="535"/>
                    <a:pt x="1398" y="484"/>
                    <a:pt x="1383" y="434"/>
                  </a:cubicBezTo>
                  <a:cubicBezTo>
                    <a:pt x="1292" y="153"/>
                    <a:pt x="978" y="0"/>
                    <a:pt x="67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5" name="Google Shape;7405;p231"/>
            <p:cNvSpPr/>
            <p:nvPr/>
          </p:nvSpPr>
          <p:spPr>
            <a:xfrm>
              <a:off x="9592826" y="5018137"/>
              <a:ext cx="107358" cy="77256"/>
            </a:xfrm>
            <a:custGeom>
              <a:avLst/>
              <a:gdLst/>
              <a:ahLst/>
              <a:cxnLst/>
              <a:rect l="l" t="t" r="r" b="b"/>
              <a:pathLst>
                <a:path w="2279" h="1640" extrusionOk="0">
                  <a:moveTo>
                    <a:pt x="1092" y="1"/>
                  </a:moveTo>
                  <a:cubicBezTo>
                    <a:pt x="776" y="1"/>
                    <a:pt x="466" y="101"/>
                    <a:pt x="259" y="311"/>
                  </a:cubicBezTo>
                  <a:cubicBezTo>
                    <a:pt x="58" y="515"/>
                    <a:pt x="1" y="861"/>
                    <a:pt x="161" y="1098"/>
                  </a:cubicBezTo>
                  <a:cubicBezTo>
                    <a:pt x="260" y="1245"/>
                    <a:pt x="424" y="1336"/>
                    <a:pt x="588" y="1407"/>
                  </a:cubicBezTo>
                  <a:cubicBezTo>
                    <a:pt x="801" y="1499"/>
                    <a:pt x="1023" y="1567"/>
                    <a:pt x="1252" y="1612"/>
                  </a:cubicBezTo>
                  <a:cubicBezTo>
                    <a:pt x="1333" y="1627"/>
                    <a:pt x="1417" y="1639"/>
                    <a:pt x="1499" y="1639"/>
                  </a:cubicBezTo>
                  <a:cubicBezTo>
                    <a:pt x="1581" y="1639"/>
                    <a:pt x="1661" y="1628"/>
                    <a:pt x="1736" y="1595"/>
                  </a:cubicBezTo>
                  <a:cubicBezTo>
                    <a:pt x="1843" y="1549"/>
                    <a:pt x="1930" y="1463"/>
                    <a:pt x="2011" y="1378"/>
                  </a:cubicBezTo>
                  <a:cubicBezTo>
                    <a:pt x="2130" y="1255"/>
                    <a:pt x="2251" y="1116"/>
                    <a:pt x="2270" y="945"/>
                  </a:cubicBezTo>
                  <a:cubicBezTo>
                    <a:pt x="2279" y="863"/>
                    <a:pt x="2263" y="781"/>
                    <a:pt x="2238" y="701"/>
                  </a:cubicBezTo>
                  <a:cubicBezTo>
                    <a:pt x="2092" y="247"/>
                    <a:pt x="1585" y="1"/>
                    <a:pt x="109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6" name="Google Shape;7406;p231"/>
            <p:cNvSpPr/>
            <p:nvPr/>
          </p:nvSpPr>
          <p:spPr>
            <a:xfrm>
              <a:off x="7989852" y="4797014"/>
              <a:ext cx="107405" cy="77209"/>
            </a:xfrm>
            <a:custGeom>
              <a:avLst/>
              <a:gdLst/>
              <a:ahLst/>
              <a:cxnLst/>
              <a:rect l="l" t="t" r="r" b="b"/>
              <a:pathLst>
                <a:path w="2280" h="1639" extrusionOk="0">
                  <a:moveTo>
                    <a:pt x="1091" y="0"/>
                  </a:moveTo>
                  <a:cubicBezTo>
                    <a:pt x="776" y="0"/>
                    <a:pt x="466" y="100"/>
                    <a:pt x="260" y="310"/>
                  </a:cubicBezTo>
                  <a:cubicBezTo>
                    <a:pt x="58" y="514"/>
                    <a:pt x="1" y="860"/>
                    <a:pt x="161" y="1097"/>
                  </a:cubicBezTo>
                  <a:cubicBezTo>
                    <a:pt x="261" y="1244"/>
                    <a:pt x="425" y="1335"/>
                    <a:pt x="589" y="1406"/>
                  </a:cubicBezTo>
                  <a:cubicBezTo>
                    <a:pt x="801" y="1498"/>
                    <a:pt x="1025" y="1566"/>
                    <a:pt x="1252" y="1611"/>
                  </a:cubicBezTo>
                  <a:cubicBezTo>
                    <a:pt x="1333" y="1626"/>
                    <a:pt x="1416" y="1638"/>
                    <a:pt x="1498" y="1638"/>
                  </a:cubicBezTo>
                  <a:cubicBezTo>
                    <a:pt x="1580" y="1638"/>
                    <a:pt x="1661" y="1626"/>
                    <a:pt x="1737" y="1594"/>
                  </a:cubicBezTo>
                  <a:cubicBezTo>
                    <a:pt x="1844" y="1547"/>
                    <a:pt x="1932" y="1462"/>
                    <a:pt x="2011" y="1377"/>
                  </a:cubicBezTo>
                  <a:cubicBezTo>
                    <a:pt x="2131" y="1254"/>
                    <a:pt x="2251" y="1115"/>
                    <a:pt x="2271" y="943"/>
                  </a:cubicBezTo>
                  <a:cubicBezTo>
                    <a:pt x="2280" y="861"/>
                    <a:pt x="2265" y="779"/>
                    <a:pt x="2239" y="700"/>
                  </a:cubicBezTo>
                  <a:cubicBezTo>
                    <a:pt x="2092" y="246"/>
                    <a:pt x="1585" y="0"/>
                    <a:pt x="109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7" name="Google Shape;7407;p231"/>
            <p:cNvSpPr/>
            <p:nvPr/>
          </p:nvSpPr>
          <p:spPr>
            <a:xfrm>
              <a:off x="9696792" y="4714953"/>
              <a:ext cx="104202" cy="77256"/>
            </a:xfrm>
            <a:custGeom>
              <a:avLst/>
              <a:gdLst/>
              <a:ahLst/>
              <a:cxnLst/>
              <a:rect l="l" t="t" r="r" b="b"/>
              <a:pathLst>
                <a:path w="2212" h="1640" extrusionOk="0">
                  <a:moveTo>
                    <a:pt x="1058" y="1"/>
                  </a:moveTo>
                  <a:cubicBezTo>
                    <a:pt x="752" y="1"/>
                    <a:pt x="452" y="101"/>
                    <a:pt x="251" y="311"/>
                  </a:cubicBezTo>
                  <a:cubicBezTo>
                    <a:pt x="56" y="515"/>
                    <a:pt x="0" y="861"/>
                    <a:pt x="157" y="1098"/>
                  </a:cubicBezTo>
                  <a:cubicBezTo>
                    <a:pt x="253" y="1245"/>
                    <a:pt x="413" y="1336"/>
                    <a:pt x="572" y="1407"/>
                  </a:cubicBezTo>
                  <a:cubicBezTo>
                    <a:pt x="778" y="1499"/>
                    <a:pt x="994" y="1567"/>
                    <a:pt x="1215" y="1612"/>
                  </a:cubicBezTo>
                  <a:cubicBezTo>
                    <a:pt x="1293" y="1627"/>
                    <a:pt x="1375" y="1639"/>
                    <a:pt x="1454" y="1639"/>
                  </a:cubicBezTo>
                  <a:cubicBezTo>
                    <a:pt x="1533" y="1639"/>
                    <a:pt x="1611" y="1627"/>
                    <a:pt x="1684" y="1595"/>
                  </a:cubicBezTo>
                  <a:cubicBezTo>
                    <a:pt x="1788" y="1549"/>
                    <a:pt x="1873" y="1463"/>
                    <a:pt x="1951" y="1378"/>
                  </a:cubicBezTo>
                  <a:cubicBezTo>
                    <a:pt x="2067" y="1255"/>
                    <a:pt x="2183" y="1116"/>
                    <a:pt x="2203" y="945"/>
                  </a:cubicBezTo>
                  <a:cubicBezTo>
                    <a:pt x="2212" y="863"/>
                    <a:pt x="2196" y="781"/>
                    <a:pt x="2172" y="701"/>
                  </a:cubicBezTo>
                  <a:cubicBezTo>
                    <a:pt x="2029" y="247"/>
                    <a:pt x="1537" y="1"/>
                    <a:pt x="105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8" name="Google Shape;7408;p231"/>
            <p:cNvSpPr/>
            <p:nvPr/>
          </p:nvSpPr>
          <p:spPr>
            <a:xfrm>
              <a:off x="9797414" y="4364897"/>
              <a:ext cx="104249" cy="77256"/>
            </a:xfrm>
            <a:custGeom>
              <a:avLst/>
              <a:gdLst/>
              <a:ahLst/>
              <a:cxnLst/>
              <a:rect l="l" t="t" r="r" b="b"/>
              <a:pathLst>
                <a:path w="2213" h="1640" extrusionOk="0">
                  <a:moveTo>
                    <a:pt x="1059" y="1"/>
                  </a:moveTo>
                  <a:cubicBezTo>
                    <a:pt x="753" y="1"/>
                    <a:pt x="453" y="101"/>
                    <a:pt x="252" y="311"/>
                  </a:cubicBezTo>
                  <a:cubicBezTo>
                    <a:pt x="57" y="515"/>
                    <a:pt x="1" y="860"/>
                    <a:pt x="158" y="1097"/>
                  </a:cubicBezTo>
                  <a:cubicBezTo>
                    <a:pt x="254" y="1245"/>
                    <a:pt x="414" y="1336"/>
                    <a:pt x="573" y="1407"/>
                  </a:cubicBezTo>
                  <a:cubicBezTo>
                    <a:pt x="779" y="1499"/>
                    <a:pt x="995" y="1567"/>
                    <a:pt x="1215" y="1612"/>
                  </a:cubicBezTo>
                  <a:cubicBezTo>
                    <a:pt x="1294" y="1627"/>
                    <a:pt x="1374" y="1639"/>
                    <a:pt x="1454" y="1639"/>
                  </a:cubicBezTo>
                  <a:cubicBezTo>
                    <a:pt x="1533" y="1639"/>
                    <a:pt x="1611" y="1627"/>
                    <a:pt x="1685" y="1594"/>
                  </a:cubicBezTo>
                  <a:cubicBezTo>
                    <a:pt x="1789" y="1548"/>
                    <a:pt x="1873" y="1463"/>
                    <a:pt x="1952" y="1378"/>
                  </a:cubicBezTo>
                  <a:cubicBezTo>
                    <a:pt x="2068" y="1255"/>
                    <a:pt x="2184" y="1116"/>
                    <a:pt x="2203" y="943"/>
                  </a:cubicBezTo>
                  <a:cubicBezTo>
                    <a:pt x="2213" y="861"/>
                    <a:pt x="2197" y="779"/>
                    <a:pt x="2173" y="701"/>
                  </a:cubicBezTo>
                  <a:cubicBezTo>
                    <a:pt x="2029" y="246"/>
                    <a:pt x="1538" y="1"/>
                    <a:pt x="105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09" name="Google Shape;7409;p231"/>
            <p:cNvSpPr/>
            <p:nvPr/>
          </p:nvSpPr>
          <p:spPr>
            <a:xfrm>
              <a:off x="6773489" y="4979556"/>
              <a:ext cx="107405" cy="77256"/>
            </a:xfrm>
            <a:custGeom>
              <a:avLst/>
              <a:gdLst/>
              <a:ahLst/>
              <a:cxnLst/>
              <a:rect l="l" t="t" r="r" b="b"/>
              <a:pathLst>
                <a:path w="2280" h="1640" extrusionOk="0">
                  <a:moveTo>
                    <a:pt x="1091" y="1"/>
                  </a:moveTo>
                  <a:cubicBezTo>
                    <a:pt x="776" y="1"/>
                    <a:pt x="466" y="101"/>
                    <a:pt x="260" y="311"/>
                  </a:cubicBezTo>
                  <a:cubicBezTo>
                    <a:pt x="58" y="515"/>
                    <a:pt x="1" y="862"/>
                    <a:pt x="161" y="1098"/>
                  </a:cubicBezTo>
                  <a:cubicBezTo>
                    <a:pt x="261" y="1246"/>
                    <a:pt x="425" y="1336"/>
                    <a:pt x="589" y="1407"/>
                  </a:cubicBezTo>
                  <a:cubicBezTo>
                    <a:pt x="801" y="1499"/>
                    <a:pt x="1025" y="1567"/>
                    <a:pt x="1252" y="1612"/>
                  </a:cubicBezTo>
                  <a:cubicBezTo>
                    <a:pt x="1334" y="1627"/>
                    <a:pt x="1418" y="1640"/>
                    <a:pt x="1501" y="1640"/>
                  </a:cubicBezTo>
                  <a:cubicBezTo>
                    <a:pt x="1582" y="1640"/>
                    <a:pt x="1662" y="1628"/>
                    <a:pt x="1737" y="1596"/>
                  </a:cubicBezTo>
                  <a:cubicBezTo>
                    <a:pt x="1844" y="1549"/>
                    <a:pt x="1932" y="1463"/>
                    <a:pt x="2011" y="1379"/>
                  </a:cubicBezTo>
                  <a:cubicBezTo>
                    <a:pt x="2131" y="1256"/>
                    <a:pt x="2251" y="1116"/>
                    <a:pt x="2271" y="945"/>
                  </a:cubicBezTo>
                  <a:cubicBezTo>
                    <a:pt x="2280" y="863"/>
                    <a:pt x="2265" y="781"/>
                    <a:pt x="2239" y="701"/>
                  </a:cubicBezTo>
                  <a:cubicBezTo>
                    <a:pt x="2092" y="247"/>
                    <a:pt x="1585" y="1"/>
                    <a:pt x="109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410" name="Google Shape;7410;p231"/>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matchingName="Number and text 4">
  <p:cSld name="CUSTOM_32">
    <p:bg>
      <p:bgPr>
        <a:solidFill>
          <a:schemeClr val="dk2"/>
        </a:solidFill>
        <a:effectLst/>
      </p:bgPr>
    </p:bg>
    <p:spTree>
      <p:nvGrpSpPr>
        <p:cNvPr id="1" name="Shape 7411"/>
        <p:cNvGrpSpPr/>
        <p:nvPr/>
      </p:nvGrpSpPr>
      <p:grpSpPr>
        <a:xfrm>
          <a:off x="0" y="0"/>
          <a:ext cx="0" cy="0"/>
          <a:chOff x="0" y="0"/>
          <a:chExt cx="0" cy="0"/>
        </a:xfrm>
      </p:grpSpPr>
      <p:sp>
        <p:nvSpPr>
          <p:cNvPr id="7412" name="Google Shape;7412;p232"/>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7413" name="Google Shape;7413;p232"/>
          <p:cNvSpPr txBox="1">
            <a:spLocks noGrp="1"/>
          </p:cNvSpPr>
          <p:nvPr>
            <p:ph type="subTitle" idx="1"/>
          </p:nvPr>
        </p:nvSpPr>
        <p:spPr>
          <a:xfrm>
            <a:off x="5147356" y="3800700"/>
            <a:ext cx="2728200" cy="31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7414" name="Google Shape;7414;p232"/>
          <p:cNvSpPr txBox="1">
            <a:spLocks noGrp="1"/>
          </p:cNvSpPr>
          <p:nvPr>
            <p:ph type="title" idx="2"/>
          </p:nvPr>
        </p:nvSpPr>
        <p:spPr>
          <a:xfrm>
            <a:off x="4824744" y="1447800"/>
            <a:ext cx="33735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5000"/>
              <a:buFont typeface="Fredoka"/>
              <a:buChar char="●"/>
              <a:defRPr sz="4500" b="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7415" name="Google Shape;7415;p232"/>
          <p:cNvSpPr txBox="1">
            <a:spLocks noGrp="1"/>
          </p:cNvSpPr>
          <p:nvPr>
            <p:ph type="subTitle" idx="3"/>
          </p:nvPr>
        </p:nvSpPr>
        <p:spPr>
          <a:xfrm>
            <a:off x="1268330" y="3800700"/>
            <a:ext cx="2728200" cy="31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7416" name="Google Shape;7416;p232"/>
          <p:cNvSpPr txBox="1">
            <a:spLocks noGrp="1"/>
          </p:cNvSpPr>
          <p:nvPr>
            <p:ph type="title" idx="4"/>
          </p:nvPr>
        </p:nvSpPr>
        <p:spPr>
          <a:xfrm>
            <a:off x="945744" y="2933400"/>
            <a:ext cx="33735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5000"/>
              <a:buFont typeface="Fredoka"/>
              <a:buChar char="●"/>
              <a:defRPr sz="4500" b="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7417" name="Google Shape;7417;p232"/>
          <p:cNvSpPr txBox="1">
            <a:spLocks noGrp="1"/>
          </p:cNvSpPr>
          <p:nvPr>
            <p:ph type="subTitle" idx="5"/>
          </p:nvPr>
        </p:nvSpPr>
        <p:spPr>
          <a:xfrm>
            <a:off x="5147356" y="2315100"/>
            <a:ext cx="2728200" cy="31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7418" name="Google Shape;7418;p232"/>
          <p:cNvSpPr txBox="1">
            <a:spLocks noGrp="1"/>
          </p:cNvSpPr>
          <p:nvPr>
            <p:ph type="title" idx="6"/>
          </p:nvPr>
        </p:nvSpPr>
        <p:spPr>
          <a:xfrm>
            <a:off x="4824744" y="2933400"/>
            <a:ext cx="33735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5000"/>
              <a:buFont typeface="Fredoka"/>
              <a:buChar char="●"/>
              <a:defRPr sz="4500" b="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7419" name="Google Shape;7419;p232"/>
          <p:cNvSpPr txBox="1">
            <a:spLocks noGrp="1"/>
          </p:cNvSpPr>
          <p:nvPr>
            <p:ph type="subTitle" idx="7"/>
          </p:nvPr>
        </p:nvSpPr>
        <p:spPr>
          <a:xfrm>
            <a:off x="1268330" y="2315100"/>
            <a:ext cx="2728200" cy="31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7420" name="Google Shape;7420;p232"/>
          <p:cNvSpPr txBox="1">
            <a:spLocks noGrp="1"/>
          </p:cNvSpPr>
          <p:nvPr>
            <p:ph type="title" idx="8"/>
          </p:nvPr>
        </p:nvSpPr>
        <p:spPr>
          <a:xfrm>
            <a:off x="945744" y="1447800"/>
            <a:ext cx="33735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5000"/>
              <a:buFont typeface="Fredoka"/>
              <a:buChar char="●"/>
              <a:defRPr sz="4500" b="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grpSp>
        <p:nvGrpSpPr>
          <p:cNvPr id="7421" name="Google Shape;7421;p232"/>
          <p:cNvGrpSpPr/>
          <p:nvPr/>
        </p:nvGrpSpPr>
        <p:grpSpPr>
          <a:xfrm>
            <a:off x="8540651" y="932658"/>
            <a:ext cx="629643" cy="512297"/>
            <a:chOff x="3787700" y="345000"/>
            <a:chExt cx="2436700" cy="1982575"/>
          </a:xfrm>
        </p:grpSpPr>
        <p:sp>
          <p:nvSpPr>
            <p:cNvPr id="7422" name="Google Shape;7422;p232"/>
            <p:cNvSpPr/>
            <p:nvPr/>
          </p:nvSpPr>
          <p:spPr>
            <a:xfrm>
              <a:off x="4077325" y="584225"/>
              <a:ext cx="301600" cy="236250"/>
            </a:xfrm>
            <a:custGeom>
              <a:avLst/>
              <a:gdLst/>
              <a:ahLst/>
              <a:cxnLst/>
              <a:rect l="l" t="t" r="r" b="b"/>
              <a:pathLst>
                <a:path w="12064" h="9450" extrusionOk="0">
                  <a:moveTo>
                    <a:pt x="12064" y="5329"/>
                  </a:moveTo>
                  <a:lnTo>
                    <a:pt x="1" y="1"/>
                  </a:lnTo>
                  <a:lnTo>
                    <a:pt x="6233" y="9450"/>
                  </a:lnTo>
                  <a:cubicBezTo>
                    <a:pt x="6233" y="9450"/>
                    <a:pt x="7289" y="9099"/>
                    <a:pt x="9450" y="7489"/>
                  </a:cubicBezTo>
                  <a:cubicBezTo>
                    <a:pt x="11611" y="5881"/>
                    <a:pt x="12064" y="5329"/>
                    <a:pt x="12064" y="532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3" name="Google Shape;7423;p232"/>
            <p:cNvSpPr/>
            <p:nvPr/>
          </p:nvSpPr>
          <p:spPr>
            <a:xfrm>
              <a:off x="4853625" y="409875"/>
              <a:ext cx="678700" cy="928550"/>
            </a:xfrm>
            <a:custGeom>
              <a:avLst/>
              <a:gdLst/>
              <a:ahLst/>
              <a:cxnLst/>
              <a:rect l="l" t="t" r="r" b="b"/>
              <a:pathLst>
                <a:path w="27148" h="37142" extrusionOk="0">
                  <a:moveTo>
                    <a:pt x="1891" y="28134"/>
                  </a:moveTo>
                  <a:cubicBezTo>
                    <a:pt x="5240" y="20111"/>
                    <a:pt x="14245" y="0"/>
                    <a:pt x="15419" y="2007"/>
                  </a:cubicBezTo>
                  <a:cubicBezTo>
                    <a:pt x="16791" y="4353"/>
                    <a:pt x="15639" y="12889"/>
                    <a:pt x="16453" y="13359"/>
                  </a:cubicBezTo>
                  <a:cubicBezTo>
                    <a:pt x="17266" y="13832"/>
                    <a:pt x="23162" y="8727"/>
                    <a:pt x="22724" y="11486"/>
                  </a:cubicBezTo>
                  <a:cubicBezTo>
                    <a:pt x="22286" y="14246"/>
                    <a:pt x="19188" y="18367"/>
                    <a:pt x="19820" y="18798"/>
                  </a:cubicBezTo>
                  <a:cubicBezTo>
                    <a:pt x="20453" y="19227"/>
                    <a:pt x="24894" y="16746"/>
                    <a:pt x="25430" y="19410"/>
                  </a:cubicBezTo>
                  <a:cubicBezTo>
                    <a:pt x="25967" y="22072"/>
                    <a:pt x="21336" y="24829"/>
                    <a:pt x="21598" y="25492"/>
                  </a:cubicBezTo>
                  <a:cubicBezTo>
                    <a:pt x="21859" y="26156"/>
                    <a:pt x="27148" y="26091"/>
                    <a:pt x="26373" y="27820"/>
                  </a:cubicBezTo>
                  <a:cubicBezTo>
                    <a:pt x="25597" y="29549"/>
                    <a:pt x="19607" y="30884"/>
                    <a:pt x="19471" y="31487"/>
                  </a:cubicBezTo>
                  <a:cubicBezTo>
                    <a:pt x="19333" y="32091"/>
                    <a:pt x="22253" y="33773"/>
                    <a:pt x="21814" y="34721"/>
                  </a:cubicBezTo>
                  <a:cubicBezTo>
                    <a:pt x="21376" y="35669"/>
                    <a:pt x="12369" y="37142"/>
                    <a:pt x="7725" y="36337"/>
                  </a:cubicBezTo>
                  <a:cubicBezTo>
                    <a:pt x="2701" y="35468"/>
                    <a:pt x="1" y="32660"/>
                    <a:pt x="1891" y="2813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4" name="Google Shape;7424;p232"/>
            <p:cNvSpPr/>
            <p:nvPr/>
          </p:nvSpPr>
          <p:spPr>
            <a:xfrm>
              <a:off x="4748450" y="1879875"/>
              <a:ext cx="296975" cy="318125"/>
            </a:xfrm>
            <a:custGeom>
              <a:avLst/>
              <a:gdLst/>
              <a:ahLst/>
              <a:cxnLst/>
              <a:rect l="l" t="t" r="r" b="b"/>
              <a:pathLst>
                <a:path w="11879" h="12725" extrusionOk="0">
                  <a:moveTo>
                    <a:pt x="1417" y="769"/>
                  </a:moveTo>
                  <a:cubicBezTo>
                    <a:pt x="1162" y="2941"/>
                    <a:pt x="2184" y="4903"/>
                    <a:pt x="3748" y="6563"/>
                  </a:cubicBezTo>
                  <a:cubicBezTo>
                    <a:pt x="6043" y="9001"/>
                    <a:pt x="9481" y="10782"/>
                    <a:pt x="11878" y="11672"/>
                  </a:cubicBezTo>
                  <a:lnTo>
                    <a:pt x="11488" y="12724"/>
                  </a:lnTo>
                  <a:cubicBezTo>
                    <a:pt x="8972" y="11791"/>
                    <a:pt x="5357" y="9914"/>
                    <a:pt x="2926" y="7333"/>
                  </a:cubicBezTo>
                  <a:cubicBezTo>
                    <a:pt x="1155" y="5452"/>
                    <a:pt x="0" y="3193"/>
                    <a:pt x="301" y="635"/>
                  </a:cubicBezTo>
                  <a:cubicBezTo>
                    <a:pt x="317" y="1"/>
                    <a:pt x="1440" y="147"/>
                    <a:pt x="1417" y="76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5" name="Google Shape;7425;p232"/>
            <p:cNvSpPr/>
            <p:nvPr/>
          </p:nvSpPr>
          <p:spPr>
            <a:xfrm>
              <a:off x="3787700" y="345000"/>
              <a:ext cx="2436700" cy="1938350"/>
            </a:xfrm>
            <a:custGeom>
              <a:avLst/>
              <a:gdLst/>
              <a:ahLst/>
              <a:cxnLst/>
              <a:rect l="l" t="t" r="r" b="b"/>
              <a:pathLst>
                <a:path w="97468" h="77534" extrusionOk="0">
                  <a:moveTo>
                    <a:pt x="31484" y="64149"/>
                  </a:moveTo>
                  <a:cubicBezTo>
                    <a:pt x="58712" y="77533"/>
                    <a:pt x="97467" y="55912"/>
                    <a:pt x="95345" y="51011"/>
                  </a:cubicBezTo>
                  <a:cubicBezTo>
                    <a:pt x="95087" y="50990"/>
                    <a:pt x="90742" y="53894"/>
                    <a:pt x="89249" y="53598"/>
                  </a:cubicBezTo>
                  <a:cubicBezTo>
                    <a:pt x="82645" y="52291"/>
                    <a:pt x="69307" y="44848"/>
                    <a:pt x="59959" y="33719"/>
                  </a:cubicBezTo>
                  <a:cubicBezTo>
                    <a:pt x="51070" y="23135"/>
                    <a:pt x="47456" y="17132"/>
                    <a:pt x="41036" y="14086"/>
                  </a:cubicBezTo>
                  <a:cubicBezTo>
                    <a:pt x="11338" y="0"/>
                    <a:pt x="0" y="48671"/>
                    <a:pt x="31484" y="6414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6" name="Google Shape;7426;p232"/>
            <p:cNvSpPr/>
            <p:nvPr/>
          </p:nvSpPr>
          <p:spPr>
            <a:xfrm>
              <a:off x="4808725" y="583350"/>
              <a:ext cx="1302975" cy="1080225"/>
            </a:xfrm>
            <a:custGeom>
              <a:avLst/>
              <a:gdLst/>
              <a:ahLst/>
              <a:cxnLst/>
              <a:rect l="l" t="t" r="r" b="b"/>
              <a:pathLst>
                <a:path w="52119" h="43209" extrusionOk="0">
                  <a:moveTo>
                    <a:pt x="6459" y="18732"/>
                  </a:moveTo>
                  <a:cubicBezTo>
                    <a:pt x="17909" y="10663"/>
                    <a:pt x="43219" y="1"/>
                    <a:pt x="43801" y="3945"/>
                  </a:cubicBezTo>
                  <a:cubicBezTo>
                    <a:pt x="44442" y="8276"/>
                    <a:pt x="38287" y="9730"/>
                    <a:pt x="38992" y="11070"/>
                  </a:cubicBezTo>
                  <a:cubicBezTo>
                    <a:pt x="39698" y="12411"/>
                    <a:pt x="52119" y="10506"/>
                    <a:pt x="49154" y="13892"/>
                  </a:cubicBezTo>
                  <a:cubicBezTo>
                    <a:pt x="46191" y="17280"/>
                    <a:pt x="38427" y="20244"/>
                    <a:pt x="38920" y="21374"/>
                  </a:cubicBezTo>
                  <a:cubicBezTo>
                    <a:pt x="39414" y="22502"/>
                    <a:pt x="48305" y="20916"/>
                    <a:pt x="46752" y="25010"/>
                  </a:cubicBezTo>
                  <a:cubicBezTo>
                    <a:pt x="45199" y="29102"/>
                    <a:pt x="35815" y="30901"/>
                    <a:pt x="35603" y="32031"/>
                  </a:cubicBezTo>
                  <a:cubicBezTo>
                    <a:pt x="35391" y="33159"/>
                    <a:pt x="43264" y="35294"/>
                    <a:pt x="40724" y="36987"/>
                  </a:cubicBezTo>
                  <a:cubicBezTo>
                    <a:pt x="38183" y="38681"/>
                    <a:pt x="28264" y="37676"/>
                    <a:pt x="27559" y="38383"/>
                  </a:cubicBezTo>
                  <a:cubicBezTo>
                    <a:pt x="26854" y="39088"/>
                    <a:pt x="32208" y="41374"/>
                    <a:pt x="30797" y="42291"/>
                  </a:cubicBezTo>
                  <a:cubicBezTo>
                    <a:pt x="29386" y="43209"/>
                    <a:pt x="13021" y="40005"/>
                    <a:pt x="7375" y="34924"/>
                  </a:cubicBezTo>
                  <a:cubicBezTo>
                    <a:pt x="1275" y="29431"/>
                    <a:pt x="1" y="23285"/>
                    <a:pt x="6459" y="1873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7" name="Google Shape;7427;p232"/>
            <p:cNvSpPr/>
            <p:nvPr/>
          </p:nvSpPr>
          <p:spPr>
            <a:xfrm>
              <a:off x="4404675" y="734400"/>
              <a:ext cx="215000" cy="208625"/>
            </a:xfrm>
            <a:custGeom>
              <a:avLst/>
              <a:gdLst/>
              <a:ahLst/>
              <a:cxnLst/>
              <a:rect l="l" t="t" r="r" b="b"/>
              <a:pathLst>
                <a:path w="8600" h="8345" extrusionOk="0">
                  <a:moveTo>
                    <a:pt x="4804" y="1"/>
                  </a:moveTo>
                  <a:cubicBezTo>
                    <a:pt x="7024" y="1"/>
                    <a:pt x="8600" y="1869"/>
                    <a:pt x="8320" y="4173"/>
                  </a:cubicBezTo>
                  <a:cubicBezTo>
                    <a:pt x="8042" y="6477"/>
                    <a:pt x="6016" y="8344"/>
                    <a:pt x="3796" y="8344"/>
                  </a:cubicBezTo>
                  <a:cubicBezTo>
                    <a:pt x="1575" y="8344"/>
                    <a:pt x="0" y="6476"/>
                    <a:pt x="279" y="4173"/>
                  </a:cubicBezTo>
                  <a:cubicBezTo>
                    <a:pt x="557" y="1869"/>
                    <a:pt x="2583" y="1"/>
                    <a:pt x="4804" y="1"/>
                  </a:cubicBezTo>
                  <a:close/>
                </a:path>
              </a:pathLst>
            </a:custGeom>
            <a:solidFill>
              <a:srgbClr val="3E3B3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8" name="Google Shape;7428;p232"/>
            <p:cNvSpPr/>
            <p:nvPr/>
          </p:nvSpPr>
          <p:spPr>
            <a:xfrm>
              <a:off x="4435225" y="779025"/>
              <a:ext cx="90700" cy="87975"/>
            </a:xfrm>
            <a:custGeom>
              <a:avLst/>
              <a:gdLst/>
              <a:ahLst/>
              <a:cxnLst/>
              <a:rect l="l" t="t" r="r" b="b"/>
              <a:pathLst>
                <a:path w="3628" h="3519" extrusionOk="0">
                  <a:moveTo>
                    <a:pt x="2027" y="1"/>
                  </a:moveTo>
                  <a:cubicBezTo>
                    <a:pt x="2963" y="1"/>
                    <a:pt x="3627" y="789"/>
                    <a:pt x="3509" y="1760"/>
                  </a:cubicBezTo>
                  <a:cubicBezTo>
                    <a:pt x="3393" y="2732"/>
                    <a:pt x="2537" y="3519"/>
                    <a:pt x="1601" y="3519"/>
                  </a:cubicBezTo>
                  <a:cubicBezTo>
                    <a:pt x="666" y="3519"/>
                    <a:pt x="0" y="2731"/>
                    <a:pt x="119" y="1760"/>
                  </a:cubicBezTo>
                  <a:cubicBezTo>
                    <a:pt x="236" y="787"/>
                    <a:pt x="1090" y="1"/>
                    <a:pt x="202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29" name="Google Shape;7429;p232"/>
            <p:cNvSpPr/>
            <p:nvPr/>
          </p:nvSpPr>
          <p:spPr>
            <a:xfrm>
              <a:off x="5008575" y="2113975"/>
              <a:ext cx="110250" cy="195200"/>
            </a:xfrm>
            <a:custGeom>
              <a:avLst/>
              <a:gdLst/>
              <a:ahLst/>
              <a:cxnLst/>
              <a:rect l="l" t="t" r="r" b="b"/>
              <a:pathLst>
                <a:path w="4410" h="7808" extrusionOk="0">
                  <a:moveTo>
                    <a:pt x="350" y="2911"/>
                  </a:moveTo>
                  <a:cubicBezTo>
                    <a:pt x="933" y="3744"/>
                    <a:pt x="2445" y="7807"/>
                    <a:pt x="2656" y="7672"/>
                  </a:cubicBezTo>
                  <a:cubicBezTo>
                    <a:pt x="2867" y="7536"/>
                    <a:pt x="1495" y="4288"/>
                    <a:pt x="1627" y="4218"/>
                  </a:cubicBezTo>
                  <a:cubicBezTo>
                    <a:pt x="1761" y="4149"/>
                    <a:pt x="3582" y="7575"/>
                    <a:pt x="3646" y="7280"/>
                  </a:cubicBezTo>
                  <a:cubicBezTo>
                    <a:pt x="3708" y="6986"/>
                    <a:pt x="1937" y="3700"/>
                    <a:pt x="2030" y="3599"/>
                  </a:cubicBezTo>
                  <a:cubicBezTo>
                    <a:pt x="2121" y="3496"/>
                    <a:pt x="4361" y="6110"/>
                    <a:pt x="4385" y="5757"/>
                  </a:cubicBezTo>
                  <a:cubicBezTo>
                    <a:pt x="4410" y="5405"/>
                    <a:pt x="1368" y="2018"/>
                    <a:pt x="1018" y="1480"/>
                  </a:cubicBezTo>
                  <a:cubicBezTo>
                    <a:pt x="669" y="941"/>
                    <a:pt x="292" y="1"/>
                    <a:pt x="147" y="74"/>
                  </a:cubicBezTo>
                  <a:cubicBezTo>
                    <a:pt x="0" y="146"/>
                    <a:pt x="350" y="2911"/>
                    <a:pt x="350" y="291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0" name="Google Shape;7430;p232"/>
            <p:cNvSpPr/>
            <p:nvPr/>
          </p:nvSpPr>
          <p:spPr>
            <a:xfrm>
              <a:off x="4120675" y="1180850"/>
              <a:ext cx="1400225" cy="913775"/>
            </a:xfrm>
            <a:custGeom>
              <a:avLst/>
              <a:gdLst/>
              <a:ahLst/>
              <a:cxnLst/>
              <a:rect l="l" t="t" r="r" b="b"/>
              <a:pathLst>
                <a:path w="56009" h="36551" extrusionOk="0">
                  <a:moveTo>
                    <a:pt x="56009" y="32547"/>
                  </a:moveTo>
                  <a:cubicBezTo>
                    <a:pt x="17721" y="32383"/>
                    <a:pt x="12371" y="0"/>
                    <a:pt x="0" y="7484"/>
                  </a:cubicBezTo>
                  <a:cubicBezTo>
                    <a:pt x="1832" y="16548"/>
                    <a:pt x="7577" y="25510"/>
                    <a:pt x="18166" y="30715"/>
                  </a:cubicBezTo>
                  <a:cubicBezTo>
                    <a:pt x="30036" y="36550"/>
                    <a:pt x="44097" y="35731"/>
                    <a:pt x="56009" y="32547"/>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1" name="Google Shape;7431;p232"/>
            <p:cNvSpPr/>
            <p:nvPr/>
          </p:nvSpPr>
          <p:spPr>
            <a:xfrm>
              <a:off x="4937925" y="1940800"/>
              <a:ext cx="322000" cy="282350"/>
            </a:xfrm>
            <a:custGeom>
              <a:avLst/>
              <a:gdLst/>
              <a:ahLst/>
              <a:cxnLst/>
              <a:rect l="l" t="t" r="r" b="b"/>
              <a:pathLst>
                <a:path w="12880" h="11294" extrusionOk="0">
                  <a:moveTo>
                    <a:pt x="1185" y="631"/>
                  </a:moveTo>
                  <a:cubicBezTo>
                    <a:pt x="1194" y="2817"/>
                    <a:pt x="2443" y="4643"/>
                    <a:pt x="4194" y="6104"/>
                  </a:cubicBezTo>
                  <a:cubicBezTo>
                    <a:pt x="6765" y="8249"/>
                    <a:pt x="10392" y="9605"/>
                    <a:pt x="12879" y="10200"/>
                  </a:cubicBezTo>
                  <a:lnTo>
                    <a:pt x="12619" y="11293"/>
                  </a:lnTo>
                  <a:cubicBezTo>
                    <a:pt x="10009" y="10668"/>
                    <a:pt x="6194" y="9238"/>
                    <a:pt x="3472" y="6967"/>
                  </a:cubicBezTo>
                  <a:cubicBezTo>
                    <a:pt x="1488" y="5311"/>
                    <a:pt x="71" y="3207"/>
                    <a:pt x="62" y="630"/>
                  </a:cubicBezTo>
                  <a:cubicBezTo>
                    <a:pt x="0" y="1"/>
                    <a:pt x="1134" y="10"/>
                    <a:pt x="1185" y="63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2" name="Google Shape;7432;p232"/>
            <p:cNvSpPr/>
            <p:nvPr/>
          </p:nvSpPr>
          <p:spPr>
            <a:xfrm>
              <a:off x="5215075" y="2142375"/>
              <a:ext cx="129600" cy="185200"/>
            </a:xfrm>
            <a:custGeom>
              <a:avLst/>
              <a:gdLst/>
              <a:ahLst/>
              <a:cxnLst/>
              <a:rect l="l" t="t" r="r" b="b"/>
              <a:pathLst>
                <a:path w="5184" h="7408" extrusionOk="0">
                  <a:moveTo>
                    <a:pt x="750" y="2870"/>
                  </a:moveTo>
                  <a:cubicBezTo>
                    <a:pt x="1447" y="3610"/>
                    <a:pt x="3538" y="7408"/>
                    <a:pt x="3727" y="7243"/>
                  </a:cubicBezTo>
                  <a:cubicBezTo>
                    <a:pt x="3916" y="7078"/>
                    <a:pt x="2083" y="4065"/>
                    <a:pt x="2205" y="3977"/>
                  </a:cubicBezTo>
                  <a:cubicBezTo>
                    <a:pt x="2327" y="3889"/>
                    <a:pt x="4629" y="7012"/>
                    <a:pt x="4649" y="6712"/>
                  </a:cubicBezTo>
                  <a:cubicBezTo>
                    <a:pt x="4669" y="6411"/>
                    <a:pt x="2435" y="3421"/>
                    <a:pt x="2510" y="3304"/>
                  </a:cubicBezTo>
                  <a:cubicBezTo>
                    <a:pt x="2586" y="3190"/>
                    <a:pt x="5183" y="5448"/>
                    <a:pt x="5157" y="5096"/>
                  </a:cubicBezTo>
                  <a:cubicBezTo>
                    <a:pt x="5130" y="4743"/>
                    <a:pt x="1625" y="1839"/>
                    <a:pt x="1201" y="1357"/>
                  </a:cubicBezTo>
                  <a:cubicBezTo>
                    <a:pt x="775" y="875"/>
                    <a:pt x="267" y="0"/>
                    <a:pt x="133" y="94"/>
                  </a:cubicBezTo>
                  <a:cubicBezTo>
                    <a:pt x="0" y="188"/>
                    <a:pt x="750" y="2870"/>
                    <a:pt x="750" y="287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3" name="Google Shape;7433;p232"/>
            <p:cNvSpPr/>
            <p:nvPr/>
          </p:nvSpPr>
          <p:spPr>
            <a:xfrm>
              <a:off x="4277325" y="958825"/>
              <a:ext cx="244925" cy="249475"/>
            </a:xfrm>
            <a:custGeom>
              <a:avLst/>
              <a:gdLst/>
              <a:ahLst/>
              <a:cxnLst/>
              <a:rect l="l" t="t" r="r" b="b"/>
              <a:pathLst>
                <a:path w="9797" h="9979" extrusionOk="0">
                  <a:moveTo>
                    <a:pt x="4899" y="9979"/>
                  </a:moveTo>
                  <a:cubicBezTo>
                    <a:pt x="7596" y="9979"/>
                    <a:pt x="9796" y="7738"/>
                    <a:pt x="9796" y="4990"/>
                  </a:cubicBezTo>
                  <a:cubicBezTo>
                    <a:pt x="9796" y="2242"/>
                    <a:pt x="7596" y="1"/>
                    <a:pt x="4899" y="1"/>
                  </a:cubicBezTo>
                  <a:cubicBezTo>
                    <a:pt x="2201" y="1"/>
                    <a:pt x="1" y="2242"/>
                    <a:pt x="1" y="4990"/>
                  </a:cubicBezTo>
                  <a:cubicBezTo>
                    <a:pt x="1" y="7738"/>
                    <a:pt x="2201" y="9979"/>
                    <a:pt x="4899" y="997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34" name="Google Shape;7434;p232"/>
          <p:cNvGrpSpPr/>
          <p:nvPr/>
        </p:nvGrpSpPr>
        <p:grpSpPr>
          <a:xfrm>
            <a:off x="3097860" y="4325484"/>
            <a:ext cx="6307646" cy="1149857"/>
            <a:chOff x="-4008804" y="3013177"/>
            <a:chExt cx="4715645" cy="859642"/>
          </a:xfrm>
        </p:grpSpPr>
        <p:sp>
          <p:nvSpPr>
            <p:cNvPr id="7435" name="Google Shape;7435;p232"/>
            <p:cNvSpPr/>
            <p:nvPr/>
          </p:nvSpPr>
          <p:spPr>
            <a:xfrm>
              <a:off x="-4008804" y="3206405"/>
              <a:ext cx="4715645" cy="538498"/>
            </a:xfrm>
            <a:custGeom>
              <a:avLst/>
              <a:gdLst/>
              <a:ahLst/>
              <a:cxnLst/>
              <a:rect l="l" t="t" r="r" b="b"/>
              <a:pathLst>
                <a:path w="67851" h="6612" extrusionOk="0">
                  <a:moveTo>
                    <a:pt x="49138" y="0"/>
                  </a:moveTo>
                  <a:cubicBezTo>
                    <a:pt x="33365" y="0"/>
                    <a:pt x="12334" y="1194"/>
                    <a:pt x="1" y="6612"/>
                  </a:cubicBezTo>
                  <a:lnTo>
                    <a:pt x="67851" y="6612"/>
                  </a:lnTo>
                  <a:lnTo>
                    <a:pt x="67851" y="565"/>
                  </a:lnTo>
                  <a:cubicBezTo>
                    <a:pt x="64579" y="345"/>
                    <a:pt x="57619" y="0"/>
                    <a:pt x="4913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6" name="Google Shape;7436;p232"/>
            <p:cNvSpPr/>
            <p:nvPr/>
          </p:nvSpPr>
          <p:spPr>
            <a:xfrm>
              <a:off x="-1978238" y="3559308"/>
              <a:ext cx="154081" cy="151371"/>
            </a:xfrm>
            <a:custGeom>
              <a:avLst/>
              <a:gdLst/>
              <a:ahLst/>
              <a:cxnLst/>
              <a:rect l="l" t="t" r="r" b="b"/>
              <a:pathLst>
                <a:path w="2217" h="2178" extrusionOk="0">
                  <a:moveTo>
                    <a:pt x="47" y="0"/>
                  </a:moveTo>
                  <a:cubicBezTo>
                    <a:pt x="19" y="0"/>
                    <a:pt x="1" y="45"/>
                    <a:pt x="31" y="65"/>
                  </a:cubicBezTo>
                  <a:cubicBezTo>
                    <a:pt x="438" y="351"/>
                    <a:pt x="871" y="612"/>
                    <a:pt x="1227" y="964"/>
                  </a:cubicBezTo>
                  <a:cubicBezTo>
                    <a:pt x="1415" y="1151"/>
                    <a:pt x="1563" y="1365"/>
                    <a:pt x="1704" y="1587"/>
                  </a:cubicBezTo>
                  <a:cubicBezTo>
                    <a:pt x="1827" y="1780"/>
                    <a:pt x="1943" y="1976"/>
                    <a:pt x="2048" y="2177"/>
                  </a:cubicBezTo>
                  <a:lnTo>
                    <a:pt x="2217" y="2177"/>
                  </a:lnTo>
                  <a:cubicBezTo>
                    <a:pt x="2118" y="1981"/>
                    <a:pt x="2009" y="1790"/>
                    <a:pt x="1893" y="1603"/>
                  </a:cubicBezTo>
                  <a:cubicBezTo>
                    <a:pt x="1745" y="1369"/>
                    <a:pt x="1594" y="1140"/>
                    <a:pt x="1401" y="941"/>
                  </a:cubicBezTo>
                  <a:cubicBezTo>
                    <a:pt x="1226" y="761"/>
                    <a:pt x="1026" y="608"/>
                    <a:pt x="817" y="470"/>
                  </a:cubicBezTo>
                  <a:cubicBezTo>
                    <a:pt x="572" y="307"/>
                    <a:pt x="313" y="167"/>
                    <a:pt x="65" y="6"/>
                  </a:cubicBezTo>
                  <a:cubicBezTo>
                    <a:pt x="59" y="2"/>
                    <a:pt x="53" y="0"/>
                    <a:pt x="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7" name="Google Shape;7437;p232"/>
            <p:cNvSpPr/>
            <p:nvPr/>
          </p:nvSpPr>
          <p:spPr>
            <a:xfrm>
              <a:off x="-2129468" y="3411205"/>
              <a:ext cx="288147" cy="283560"/>
            </a:xfrm>
            <a:custGeom>
              <a:avLst/>
              <a:gdLst/>
              <a:ahLst/>
              <a:cxnLst/>
              <a:rect l="l" t="t" r="r" b="b"/>
              <a:pathLst>
                <a:path w="4146" h="4080" extrusionOk="0">
                  <a:moveTo>
                    <a:pt x="2488" y="1"/>
                  </a:moveTo>
                  <a:cubicBezTo>
                    <a:pt x="2485" y="1"/>
                    <a:pt x="2482" y="1"/>
                    <a:pt x="2479" y="2"/>
                  </a:cubicBezTo>
                  <a:cubicBezTo>
                    <a:pt x="2238" y="69"/>
                    <a:pt x="2189" y="403"/>
                    <a:pt x="2166" y="609"/>
                  </a:cubicBezTo>
                  <a:cubicBezTo>
                    <a:pt x="2128" y="924"/>
                    <a:pt x="2140" y="1248"/>
                    <a:pt x="2166" y="1564"/>
                  </a:cubicBezTo>
                  <a:cubicBezTo>
                    <a:pt x="2178" y="1718"/>
                    <a:pt x="2196" y="1869"/>
                    <a:pt x="2217" y="2022"/>
                  </a:cubicBezTo>
                  <a:cubicBezTo>
                    <a:pt x="2194" y="1974"/>
                    <a:pt x="2169" y="1928"/>
                    <a:pt x="2143" y="1882"/>
                  </a:cubicBezTo>
                  <a:cubicBezTo>
                    <a:pt x="2087" y="1779"/>
                    <a:pt x="2028" y="1677"/>
                    <a:pt x="1971" y="1574"/>
                  </a:cubicBezTo>
                  <a:cubicBezTo>
                    <a:pt x="1864" y="1386"/>
                    <a:pt x="1773" y="1191"/>
                    <a:pt x="1665" y="1003"/>
                  </a:cubicBezTo>
                  <a:cubicBezTo>
                    <a:pt x="1501" y="719"/>
                    <a:pt x="1287" y="485"/>
                    <a:pt x="1023" y="291"/>
                  </a:cubicBezTo>
                  <a:cubicBezTo>
                    <a:pt x="958" y="245"/>
                    <a:pt x="867" y="172"/>
                    <a:pt x="780" y="172"/>
                  </a:cubicBezTo>
                  <a:cubicBezTo>
                    <a:pt x="774" y="172"/>
                    <a:pt x="768" y="172"/>
                    <a:pt x="762" y="173"/>
                  </a:cubicBezTo>
                  <a:cubicBezTo>
                    <a:pt x="660" y="186"/>
                    <a:pt x="673" y="309"/>
                    <a:pt x="687" y="382"/>
                  </a:cubicBezTo>
                  <a:cubicBezTo>
                    <a:pt x="764" y="756"/>
                    <a:pt x="989" y="1098"/>
                    <a:pt x="1248" y="1369"/>
                  </a:cubicBezTo>
                  <a:cubicBezTo>
                    <a:pt x="1491" y="1623"/>
                    <a:pt x="1771" y="1859"/>
                    <a:pt x="2069" y="2057"/>
                  </a:cubicBezTo>
                  <a:cubicBezTo>
                    <a:pt x="1684" y="1979"/>
                    <a:pt x="1275" y="1837"/>
                    <a:pt x="881" y="1837"/>
                  </a:cubicBezTo>
                  <a:cubicBezTo>
                    <a:pt x="683" y="1837"/>
                    <a:pt x="490" y="1872"/>
                    <a:pt x="304" y="1969"/>
                  </a:cubicBezTo>
                  <a:cubicBezTo>
                    <a:pt x="206" y="2018"/>
                    <a:pt x="49" y="2103"/>
                    <a:pt x="20" y="2221"/>
                  </a:cubicBezTo>
                  <a:cubicBezTo>
                    <a:pt x="0" y="2297"/>
                    <a:pt x="61" y="2346"/>
                    <a:pt x="126" y="2369"/>
                  </a:cubicBezTo>
                  <a:cubicBezTo>
                    <a:pt x="188" y="2391"/>
                    <a:pt x="252" y="2398"/>
                    <a:pt x="318" y="2398"/>
                  </a:cubicBezTo>
                  <a:cubicBezTo>
                    <a:pt x="389" y="2398"/>
                    <a:pt x="461" y="2390"/>
                    <a:pt x="529" y="2384"/>
                  </a:cubicBezTo>
                  <a:cubicBezTo>
                    <a:pt x="734" y="2365"/>
                    <a:pt x="938" y="2343"/>
                    <a:pt x="1143" y="2322"/>
                  </a:cubicBezTo>
                  <a:cubicBezTo>
                    <a:pt x="1348" y="2302"/>
                    <a:pt x="1551" y="2288"/>
                    <a:pt x="1757" y="2287"/>
                  </a:cubicBezTo>
                  <a:cubicBezTo>
                    <a:pt x="1882" y="2286"/>
                    <a:pt x="2008" y="2283"/>
                    <a:pt x="2131" y="2262"/>
                  </a:cubicBezTo>
                  <a:lnTo>
                    <a:pt x="2131" y="2262"/>
                  </a:lnTo>
                  <a:cubicBezTo>
                    <a:pt x="1874" y="2414"/>
                    <a:pt x="1602" y="2545"/>
                    <a:pt x="1388" y="2759"/>
                  </a:cubicBezTo>
                  <a:cubicBezTo>
                    <a:pt x="1164" y="2981"/>
                    <a:pt x="907" y="3250"/>
                    <a:pt x="821" y="3560"/>
                  </a:cubicBezTo>
                  <a:cubicBezTo>
                    <a:pt x="818" y="3576"/>
                    <a:pt x="824" y="3590"/>
                    <a:pt x="837" y="3599"/>
                  </a:cubicBezTo>
                  <a:cubicBezTo>
                    <a:pt x="882" y="3630"/>
                    <a:pt x="932" y="3642"/>
                    <a:pt x="983" y="3642"/>
                  </a:cubicBezTo>
                  <a:cubicBezTo>
                    <a:pt x="1061" y="3642"/>
                    <a:pt x="1142" y="3613"/>
                    <a:pt x="1213" y="3579"/>
                  </a:cubicBezTo>
                  <a:cubicBezTo>
                    <a:pt x="1363" y="3506"/>
                    <a:pt x="1498" y="3398"/>
                    <a:pt x="1623" y="3288"/>
                  </a:cubicBezTo>
                  <a:cubicBezTo>
                    <a:pt x="1753" y="3173"/>
                    <a:pt x="1877" y="3047"/>
                    <a:pt x="1994" y="2918"/>
                  </a:cubicBezTo>
                  <a:cubicBezTo>
                    <a:pt x="2041" y="2863"/>
                    <a:pt x="2089" y="2809"/>
                    <a:pt x="2131" y="2751"/>
                  </a:cubicBezTo>
                  <a:lnTo>
                    <a:pt x="2131" y="2751"/>
                  </a:lnTo>
                  <a:cubicBezTo>
                    <a:pt x="2101" y="2917"/>
                    <a:pt x="2085" y="3086"/>
                    <a:pt x="2060" y="3248"/>
                  </a:cubicBezTo>
                  <a:cubicBezTo>
                    <a:pt x="2040" y="3389"/>
                    <a:pt x="2025" y="3533"/>
                    <a:pt x="2029" y="3676"/>
                  </a:cubicBezTo>
                  <a:cubicBezTo>
                    <a:pt x="2034" y="3793"/>
                    <a:pt x="2043" y="3936"/>
                    <a:pt x="2121" y="4030"/>
                  </a:cubicBezTo>
                  <a:cubicBezTo>
                    <a:pt x="2150" y="4065"/>
                    <a:pt x="2180" y="4080"/>
                    <a:pt x="2209" y="4080"/>
                  </a:cubicBezTo>
                  <a:cubicBezTo>
                    <a:pt x="2319" y="4080"/>
                    <a:pt x="2417" y="3865"/>
                    <a:pt x="2448" y="3779"/>
                  </a:cubicBezTo>
                  <a:cubicBezTo>
                    <a:pt x="2499" y="3630"/>
                    <a:pt x="2495" y="3465"/>
                    <a:pt x="2491" y="3309"/>
                  </a:cubicBezTo>
                  <a:cubicBezTo>
                    <a:pt x="2489" y="3183"/>
                    <a:pt x="2489" y="3057"/>
                    <a:pt x="2490" y="2930"/>
                  </a:cubicBezTo>
                  <a:cubicBezTo>
                    <a:pt x="2490" y="2858"/>
                    <a:pt x="2491" y="2774"/>
                    <a:pt x="2487" y="2687"/>
                  </a:cubicBezTo>
                  <a:lnTo>
                    <a:pt x="2487" y="2687"/>
                  </a:lnTo>
                  <a:cubicBezTo>
                    <a:pt x="2491" y="2692"/>
                    <a:pt x="2494" y="2697"/>
                    <a:pt x="2497" y="2701"/>
                  </a:cubicBezTo>
                  <a:cubicBezTo>
                    <a:pt x="2634" y="2894"/>
                    <a:pt x="2784" y="3087"/>
                    <a:pt x="2963" y="3243"/>
                  </a:cubicBezTo>
                  <a:cubicBezTo>
                    <a:pt x="3042" y="3313"/>
                    <a:pt x="3170" y="3418"/>
                    <a:pt x="3290" y="3418"/>
                  </a:cubicBezTo>
                  <a:cubicBezTo>
                    <a:pt x="3321" y="3418"/>
                    <a:pt x="3353" y="3411"/>
                    <a:pt x="3382" y="3393"/>
                  </a:cubicBezTo>
                  <a:cubicBezTo>
                    <a:pt x="3456" y="3348"/>
                    <a:pt x="3490" y="3250"/>
                    <a:pt x="3496" y="3168"/>
                  </a:cubicBezTo>
                  <a:cubicBezTo>
                    <a:pt x="3509" y="3025"/>
                    <a:pt x="3432" y="2899"/>
                    <a:pt x="3339" y="2800"/>
                  </a:cubicBezTo>
                  <a:cubicBezTo>
                    <a:pt x="3223" y="2678"/>
                    <a:pt x="3080" y="2592"/>
                    <a:pt x="2951" y="2488"/>
                  </a:cubicBezTo>
                  <a:cubicBezTo>
                    <a:pt x="2878" y="2430"/>
                    <a:pt x="2803" y="2366"/>
                    <a:pt x="2725" y="2315"/>
                  </a:cubicBezTo>
                  <a:lnTo>
                    <a:pt x="2725" y="2315"/>
                  </a:lnTo>
                  <a:cubicBezTo>
                    <a:pt x="2754" y="2316"/>
                    <a:pt x="2783" y="2316"/>
                    <a:pt x="2811" y="2316"/>
                  </a:cubicBezTo>
                  <a:cubicBezTo>
                    <a:pt x="3228" y="2316"/>
                    <a:pt x="3654" y="2243"/>
                    <a:pt x="3987" y="1986"/>
                  </a:cubicBezTo>
                  <a:cubicBezTo>
                    <a:pt x="4058" y="1933"/>
                    <a:pt x="4146" y="1851"/>
                    <a:pt x="4125" y="1753"/>
                  </a:cubicBezTo>
                  <a:cubicBezTo>
                    <a:pt x="4109" y="1674"/>
                    <a:pt x="4027" y="1630"/>
                    <a:pt x="3955" y="1611"/>
                  </a:cubicBezTo>
                  <a:cubicBezTo>
                    <a:pt x="3897" y="1595"/>
                    <a:pt x="3838" y="1589"/>
                    <a:pt x="3778" y="1589"/>
                  </a:cubicBezTo>
                  <a:cubicBezTo>
                    <a:pt x="3706" y="1589"/>
                    <a:pt x="3634" y="1598"/>
                    <a:pt x="3565" y="1608"/>
                  </a:cubicBezTo>
                  <a:cubicBezTo>
                    <a:pt x="3407" y="1632"/>
                    <a:pt x="3253" y="1677"/>
                    <a:pt x="3104" y="1730"/>
                  </a:cubicBezTo>
                  <a:cubicBezTo>
                    <a:pt x="2857" y="1820"/>
                    <a:pt x="2598" y="1934"/>
                    <a:pt x="2397" y="2109"/>
                  </a:cubicBezTo>
                  <a:cubicBezTo>
                    <a:pt x="2448" y="1967"/>
                    <a:pt x="2484" y="1818"/>
                    <a:pt x="2519" y="1674"/>
                  </a:cubicBezTo>
                  <a:cubicBezTo>
                    <a:pt x="2563" y="1490"/>
                    <a:pt x="2602" y="1306"/>
                    <a:pt x="2627" y="1120"/>
                  </a:cubicBezTo>
                  <a:cubicBezTo>
                    <a:pt x="2674" y="751"/>
                    <a:pt x="2661" y="370"/>
                    <a:pt x="2516" y="23"/>
                  </a:cubicBezTo>
                  <a:cubicBezTo>
                    <a:pt x="2511" y="10"/>
                    <a:pt x="2501" y="1"/>
                    <a:pt x="248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8" name="Google Shape;7438;p232"/>
            <p:cNvSpPr/>
            <p:nvPr/>
          </p:nvSpPr>
          <p:spPr>
            <a:xfrm>
              <a:off x="-1999226" y="3537624"/>
              <a:ext cx="64983" cy="51361"/>
            </a:xfrm>
            <a:custGeom>
              <a:avLst/>
              <a:gdLst/>
              <a:ahLst/>
              <a:cxnLst/>
              <a:rect l="l" t="t" r="r" b="b"/>
              <a:pathLst>
                <a:path w="935" h="739" extrusionOk="0">
                  <a:moveTo>
                    <a:pt x="414" y="0"/>
                  </a:moveTo>
                  <a:cubicBezTo>
                    <a:pt x="378" y="0"/>
                    <a:pt x="341" y="5"/>
                    <a:pt x="305" y="14"/>
                  </a:cubicBezTo>
                  <a:cubicBezTo>
                    <a:pt x="153" y="55"/>
                    <a:pt x="28" y="196"/>
                    <a:pt x="14" y="353"/>
                  </a:cubicBezTo>
                  <a:cubicBezTo>
                    <a:pt x="1" y="510"/>
                    <a:pt x="103" y="673"/>
                    <a:pt x="254" y="722"/>
                  </a:cubicBezTo>
                  <a:cubicBezTo>
                    <a:pt x="292" y="733"/>
                    <a:pt x="331" y="738"/>
                    <a:pt x="371" y="738"/>
                  </a:cubicBezTo>
                  <a:cubicBezTo>
                    <a:pt x="383" y="738"/>
                    <a:pt x="395" y="738"/>
                    <a:pt x="408" y="737"/>
                  </a:cubicBezTo>
                  <a:cubicBezTo>
                    <a:pt x="540" y="727"/>
                    <a:pt x="671" y="663"/>
                    <a:pt x="745" y="552"/>
                  </a:cubicBezTo>
                  <a:cubicBezTo>
                    <a:pt x="935" y="278"/>
                    <a:pt x="694" y="0"/>
                    <a:pt x="414"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39" name="Google Shape;7439;p232"/>
            <p:cNvSpPr/>
            <p:nvPr/>
          </p:nvSpPr>
          <p:spPr>
            <a:xfrm>
              <a:off x="-1741940" y="3428302"/>
              <a:ext cx="62619" cy="282378"/>
            </a:xfrm>
            <a:custGeom>
              <a:avLst/>
              <a:gdLst/>
              <a:ahLst/>
              <a:cxnLst/>
              <a:rect l="l" t="t" r="r" b="b"/>
              <a:pathLst>
                <a:path w="901" h="4063" extrusionOk="0">
                  <a:moveTo>
                    <a:pt x="48" y="0"/>
                  </a:moveTo>
                  <a:cubicBezTo>
                    <a:pt x="25" y="0"/>
                    <a:pt x="1" y="20"/>
                    <a:pt x="10" y="48"/>
                  </a:cubicBezTo>
                  <a:cubicBezTo>
                    <a:pt x="198" y="689"/>
                    <a:pt x="362" y="1343"/>
                    <a:pt x="489" y="1999"/>
                  </a:cubicBezTo>
                  <a:cubicBezTo>
                    <a:pt x="552" y="2323"/>
                    <a:pt x="594" y="2647"/>
                    <a:pt x="636" y="2974"/>
                  </a:cubicBezTo>
                  <a:cubicBezTo>
                    <a:pt x="676" y="3273"/>
                    <a:pt x="727" y="3570"/>
                    <a:pt x="768" y="3870"/>
                  </a:cubicBezTo>
                  <a:cubicBezTo>
                    <a:pt x="777" y="3933"/>
                    <a:pt x="784" y="3999"/>
                    <a:pt x="793" y="4062"/>
                  </a:cubicBezTo>
                  <a:lnTo>
                    <a:pt x="900" y="4062"/>
                  </a:lnTo>
                  <a:cubicBezTo>
                    <a:pt x="899" y="4046"/>
                    <a:pt x="896" y="4029"/>
                    <a:pt x="894" y="4010"/>
                  </a:cubicBezTo>
                  <a:cubicBezTo>
                    <a:pt x="858" y="3703"/>
                    <a:pt x="804" y="3398"/>
                    <a:pt x="761" y="3093"/>
                  </a:cubicBezTo>
                  <a:cubicBezTo>
                    <a:pt x="715" y="2774"/>
                    <a:pt x="680" y="2455"/>
                    <a:pt x="622" y="2138"/>
                  </a:cubicBezTo>
                  <a:cubicBezTo>
                    <a:pt x="562" y="1802"/>
                    <a:pt x="489" y="1468"/>
                    <a:pt x="403" y="1136"/>
                  </a:cubicBezTo>
                  <a:cubicBezTo>
                    <a:pt x="306" y="763"/>
                    <a:pt x="193" y="397"/>
                    <a:pt x="84" y="28"/>
                  </a:cubicBezTo>
                  <a:cubicBezTo>
                    <a:pt x="79" y="9"/>
                    <a:pt x="64" y="0"/>
                    <a:pt x="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0" name="Google Shape;7440;p232"/>
            <p:cNvSpPr/>
            <p:nvPr/>
          </p:nvSpPr>
          <p:spPr>
            <a:xfrm>
              <a:off x="-1687591" y="3673009"/>
              <a:ext cx="1599" cy="4865"/>
            </a:xfrm>
            <a:custGeom>
              <a:avLst/>
              <a:gdLst/>
              <a:ahLst/>
              <a:cxnLst/>
              <a:rect l="l" t="t" r="r" b="b"/>
              <a:pathLst>
                <a:path w="23" h="70" extrusionOk="0">
                  <a:moveTo>
                    <a:pt x="17" y="0"/>
                  </a:moveTo>
                  <a:cubicBezTo>
                    <a:pt x="12" y="8"/>
                    <a:pt x="5" y="17"/>
                    <a:pt x="0" y="26"/>
                  </a:cubicBezTo>
                  <a:lnTo>
                    <a:pt x="23" y="70"/>
                  </a:lnTo>
                  <a:cubicBezTo>
                    <a:pt x="21" y="47"/>
                    <a:pt x="20" y="24"/>
                    <a:pt x="17"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1" name="Google Shape;7441;p232"/>
            <p:cNvSpPr/>
            <p:nvPr/>
          </p:nvSpPr>
          <p:spPr>
            <a:xfrm>
              <a:off x="-1688217" y="3489044"/>
              <a:ext cx="86527" cy="184106"/>
            </a:xfrm>
            <a:custGeom>
              <a:avLst/>
              <a:gdLst/>
              <a:ahLst/>
              <a:cxnLst/>
              <a:rect l="l" t="t" r="r" b="b"/>
              <a:pathLst>
                <a:path w="1245" h="2649" extrusionOk="0">
                  <a:moveTo>
                    <a:pt x="1244" y="0"/>
                  </a:moveTo>
                  <a:cubicBezTo>
                    <a:pt x="1173" y="251"/>
                    <a:pt x="850" y="498"/>
                    <a:pt x="693" y="711"/>
                  </a:cubicBezTo>
                  <a:cubicBezTo>
                    <a:pt x="539" y="920"/>
                    <a:pt x="415" y="1144"/>
                    <a:pt x="314" y="1382"/>
                  </a:cubicBezTo>
                  <a:cubicBezTo>
                    <a:pt x="150" y="1762"/>
                    <a:pt x="0" y="2219"/>
                    <a:pt x="27" y="2648"/>
                  </a:cubicBezTo>
                  <a:cubicBezTo>
                    <a:pt x="245" y="2266"/>
                    <a:pt x="636" y="2025"/>
                    <a:pt x="864" y="1639"/>
                  </a:cubicBezTo>
                  <a:cubicBezTo>
                    <a:pt x="1142" y="1166"/>
                    <a:pt x="1234" y="548"/>
                    <a:pt x="124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2" name="Google Shape;7442;p232"/>
            <p:cNvSpPr/>
            <p:nvPr/>
          </p:nvSpPr>
          <p:spPr>
            <a:xfrm>
              <a:off x="-1890877" y="3287357"/>
              <a:ext cx="301213" cy="290579"/>
            </a:xfrm>
            <a:custGeom>
              <a:avLst/>
              <a:gdLst/>
              <a:ahLst/>
              <a:cxnLst/>
              <a:rect l="l" t="t" r="r" b="b"/>
              <a:pathLst>
                <a:path w="4334" h="4181" extrusionOk="0">
                  <a:moveTo>
                    <a:pt x="2735" y="0"/>
                  </a:moveTo>
                  <a:cubicBezTo>
                    <a:pt x="2716" y="0"/>
                    <a:pt x="2694" y="7"/>
                    <a:pt x="2669" y="23"/>
                  </a:cubicBezTo>
                  <a:cubicBezTo>
                    <a:pt x="2627" y="51"/>
                    <a:pt x="2593" y="94"/>
                    <a:pt x="2564" y="134"/>
                  </a:cubicBezTo>
                  <a:cubicBezTo>
                    <a:pt x="2510" y="207"/>
                    <a:pt x="2458" y="284"/>
                    <a:pt x="2422" y="369"/>
                  </a:cubicBezTo>
                  <a:cubicBezTo>
                    <a:pt x="2351" y="530"/>
                    <a:pt x="2320" y="707"/>
                    <a:pt x="2295" y="879"/>
                  </a:cubicBezTo>
                  <a:cubicBezTo>
                    <a:pt x="2268" y="1077"/>
                    <a:pt x="2239" y="1274"/>
                    <a:pt x="2212" y="1472"/>
                  </a:cubicBezTo>
                  <a:cubicBezTo>
                    <a:pt x="2205" y="1518"/>
                    <a:pt x="2202" y="1563"/>
                    <a:pt x="2198" y="1607"/>
                  </a:cubicBezTo>
                  <a:cubicBezTo>
                    <a:pt x="2184" y="1575"/>
                    <a:pt x="2173" y="1543"/>
                    <a:pt x="2162" y="1511"/>
                  </a:cubicBezTo>
                  <a:cubicBezTo>
                    <a:pt x="2095" y="1327"/>
                    <a:pt x="2050" y="1134"/>
                    <a:pt x="1985" y="950"/>
                  </a:cubicBezTo>
                  <a:cubicBezTo>
                    <a:pt x="1902" y="714"/>
                    <a:pt x="1797" y="512"/>
                    <a:pt x="1619" y="334"/>
                  </a:cubicBezTo>
                  <a:cubicBezTo>
                    <a:pt x="1564" y="280"/>
                    <a:pt x="1495" y="212"/>
                    <a:pt x="1416" y="201"/>
                  </a:cubicBezTo>
                  <a:cubicBezTo>
                    <a:pt x="1409" y="200"/>
                    <a:pt x="1403" y="199"/>
                    <a:pt x="1397" y="199"/>
                  </a:cubicBezTo>
                  <a:cubicBezTo>
                    <a:pt x="1329" y="199"/>
                    <a:pt x="1291" y="256"/>
                    <a:pt x="1282" y="324"/>
                  </a:cubicBezTo>
                  <a:cubicBezTo>
                    <a:pt x="1260" y="472"/>
                    <a:pt x="1308" y="636"/>
                    <a:pt x="1358" y="775"/>
                  </a:cubicBezTo>
                  <a:cubicBezTo>
                    <a:pt x="1420" y="946"/>
                    <a:pt x="1506" y="1109"/>
                    <a:pt x="1585" y="1273"/>
                  </a:cubicBezTo>
                  <a:cubicBezTo>
                    <a:pt x="1672" y="1451"/>
                    <a:pt x="1768" y="1647"/>
                    <a:pt x="1896" y="1811"/>
                  </a:cubicBezTo>
                  <a:cubicBezTo>
                    <a:pt x="1721" y="1712"/>
                    <a:pt x="1543" y="1617"/>
                    <a:pt x="1356" y="1542"/>
                  </a:cubicBezTo>
                  <a:cubicBezTo>
                    <a:pt x="1103" y="1439"/>
                    <a:pt x="816" y="1355"/>
                    <a:pt x="538" y="1355"/>
                  </a:cubicBezTo>
                  <a:cubicBezTo>
                    <a:pt x="503" y="1355"/>
                    <a:pt x="469" y="1356"/>
                    <a:pt x="435" y="1359"/>
                  </a:cubicBezTo>
                  <a:cubicBezTo>
                    <a:pt x="365" y="1364"/>
                    <a:pt x="297" y="1374"/>
                    <a:pt x="227" y="1385"/>
                  </a:cubicBezTo>
                  <a:cubicBezTo>
                    <a:pt x="173" y="1395"/>
                    <a:pt x="108" y="1405"/>
                    <a:pt x="62" y="1440"/>
                  </a:cubicBezTo>
                  <a:cubicBezTo>
                    <a:pt x="0" y="1484"/>
                    <a:pt x="24" y="1544"/>
                    <a:pt x="76" y="1585"/>
                  </a:cubicBezTo>
                  <a:cubicBezTo>
                    <a:pt x="190" y="1672"/>
                    <a:pt x="348" y="1693"/>
                    <a:pt x="485" y="1723"/>
                  </a:cubicBezTo>
                  <a:cubicBezTo>
                    <a:pt x="654" y="1758"/>
                    <a:pt x="820" y="1806"/>
                    <a:pt x="988" y="1846"/>
                  </a:cubicBezTo>
                  <a:cubicBezTo>
                    <a:pt x="1185" y="1893"/>
                    <a:pt x="1383" y="1938"/>
                    <a:pt x="1580" y="1979"/>
                  </a:cubicBezTo>
                  <a:cubicBezTo>
                    <a:pt x="1674" y="1997"/>
                    <a:pt x="1767" y="2017"/>
                    <a:pt x="1861" y="2032"/>
                  </a:cubicBezTo>
                  <a:cubicBezTo>
                    <a:pt x="1905" y="2040"/>
                    <a:pt x="1951" y="2048"/>
                    <a:pt x="1997" y="2056"/>
                  </a:cubicBezTo>
                  <a:cubicBezTo>
                    <a:pt x="1955" y="2059"/>
                    <a:pt x="1914" y="2060"/>
                    <a:pt x="1872" y="2060"/>
                  </a:cubicBezTo>
                  <a:cubicBezTo>
                    <a:pt x="1802" y="2060"/>
                    <a:pt x="1732" y="2056"/>
                    <a:pt x="1662" y="2053"/>
                  </a:cubicBezTo>
                  <a:cubicBezTo>
                    <a:pt x="1567" y="2047"/>
                    <a:pt x="1474" y="2043"/>
                    <a:pt x="1380" y="2043"/>
                  </a:cubicBezTo>
                  <a:cubicBezTo>
                    <a:pt x="1307" y="2043"/>
                    <a:pt x="1233" y="2046"/>
                    <a:pt x="1159" y="2053"/>
                  </a:cubicBezTo>
                  <a:cubicBezTo>
                    <a:pt x="852" y="2081"/>
                    <a:pt x="540" y="2163"/>
                    <a:pt x="280" y="2332"/>
                  </a:cubicBezTo>
                  <a:cubicBezTo>
                    <a:pt x="215" y="2374"/>
                    <a:pt x="106" y="2445"/>
                    <a:pt x="108" y="2534"/>
                  </a:cubicBezTo>
                  <a:cubicBezTo>
                    <a:pt x="111" y="2615"/>
                    <a:pt x="205" y="2631"/>
                    <a:pt x="268" y="2641"/>
                  </a:cubicBezTo>
                  <a:cubicBezTo>
                    <a:pt x="336" y="2651"/>
                    <a:pt x="405" y="2656"/>
                    <a:pt x="473" y="2656"/>
                  </a:cubicBezTo>
                  <a:cubicBezTo>
                    <a:pt x="663" y="2656"/>
                    <a:pt x="853" y="2621"/>
                    <a:pt x="1035" y="2578"/>
                  </a:cubicBezTo>
                  <a:cubicBezTo>
                    <a:pt x="1230" y="2532"/>
                    <a:pt x="1430" y="2478"/>
                    <a:pt x="1618" y="2403"/>
                  </a:cubicBezTo>
                  <a:cubicBezTo>
                    <a:pt x="1705" y="2368"/>
                    <a:pt x="1789" y="2328"/>
                    <a:pt x="1872" y="2286"/>
                  </a:cubicBezTo>
                  <a:lnTo>
                    <a:pt x="1961" y="2240"/>
                  </a:lnTo>
                  <a:lnTo>
                    <a:pt x="1961" y="2240"/>
                  </a:lnTo>
                  <a:cubicBezTo>
                    <a:pt x="1582" y="2539"/>
                    <a:pt x="1228" y="2902"/>
                    <a:pt x="1126" y="3387"/>
                  </a:cubicBezTo>
                  <a:cubicBezTo>
                    <a:pt x="1099" y="3514"/>
                    <a:pt x="1095" y="3762"/>
                    <a:pt x="1250" y="3762"/>
                  </a:cubicBezTo>
                  <a:cubicBezTo>
                    <a:pt x="1272" y="3762"/>
                    <a:pt x="1297" y="3757"/>
                    <a:pt x="1326" y="3747"/>
                  </a:cubicBezTo>
                  <a:cubicBezTo>
                    <a:pt x="1439" y="3703"/>
                    <a:pt x="1538" y="3590"/>
                    <a:pt x="1616" y="3502"/>
                  </a:cubicBezTo>
                  <a:cubicBezTo>
                    <a:pt x="1713" y="3390"/>
                    <a:pt x="1799" y="3267"/>
                    <a:pt x="1874" y="3139"/>
                  </a:cubicBezTo>
                  <a:cubicBezTo>
                    <a:pt x="1954" y="2996"/>
                    <a:pt x="2024" y="2847"/>
                    <a:pt x="2101" y="2703"/>
                  </a:cubicBezTo>
                  <a:lnTo>
                    <a:pt x="2101" y="2703"/>
                  </a:lnTo>
                  <a:cubicBezTo>
                    <a:pt x="2089" y="2947"/>
                    <a:pt x="2102" y="3193"/>
                    <a:pt x="2095" y="3436"/>
                  </a:cubicBezTo>
                  <a:cubicBezTo>
                    <a:pt x="2091" y="3575"/>
                    <a:pt x="2085" y="3717"/>
                    <a:pt x="2102" y="3855"/>
                  </a:cubicBezTo>
                  <a:cubicBezTo>
                    <a:pt x="2118" y="3974"/>
                    <a:pt x="2148" y="4101"/>
                    <a:pt x="2250" y="4174"/>
                  </a:cubicBezTo>
                  <a:cubicBezTo>
                    <a:pt x="2256" y="4179"/>
                    <a:pt x="2263" y="4181"/>
                    <a:pt x="2270" y="4181"/>
                  </a:cubicBezTo>
                  <a:cubicBezTo>
                    <a:pt x="2283" y="4181"/>
                    <a:pt x="2296" y="4175"/>
                    <a:pt x="2305" y="4167"/>
                  </a:cubicBezTo>
                  <a:cubicBezTo>
                    <a:pt x="2408" y="4075"/>
                    <a:pt x="2443" y="3912"/>
                    <a:pt x="2461" y="3782"/>
                  </a:cubicBezTo>
                  <a:cubicBezTo>
                    <a:pt x="2485" y="3620"/>
                    <a:pt x="2485" y="3455"/>
                    <a:pt x="2484" y="3288"/>
                  </a:cubicBezTo>
                  <a:cubicBezTo>
                    <a:pt x="2481" y="3116"/>
                    <a:pt x="2484" y="2944"/>
                    <a:pt x="2448" y="2774"/>
                  </a:cubicBezTo>
                  <a:cubicBezTo>
                    <a:pt x="2427" y="2677"/>
                    <a:pt x="2400" y="2580"/>
                    <a:pt x="2373" y="2486"/>
                  </a:cubicBezTo>
                  <a:lnTo>
                    <a:pt x="2373" y="2486"/>
                  </a:lnTo>
                  <a:cubicBezTo>
                    <a:pt x="2512" y="2625"/>
                    <a:pt x="2680" y="2739"/>
                    <a:pt x="2856" y="2834"/>
                  </a:cubicBezTo>
                  <a:cubicBezTo>
                    <a:pt x="3099" y="2965"/>
                    <a:pt x="3383" y="3135"/>
                    <a:pt x="3669" y="3135"/>
                  </a:cubicBezTo>
                  <a:cubicBezTo>
                    <a:pt x="3681" y="3135"/>
                    <a:pt x="3692" y="3134"/>
                    <a:pt x="3703" y="3134"/>
                  </a:cubicBezTo>
                  <a:cubicBezTo>
                    <a:pt x="3783" y="3130"/>
                    <a:pt x="3891" y="3109"/>
                    <a:pt x="3913" y="3017"/>
                  </a:cubicBezTo>
                  <a:cubicBezTo>
                    <a:pt x="3932" y="2937"/>
                    <a:pt x="3874" y="2856"/>
                    <a:pt x="3827" y="2797"/>
                  </a:cubicBezTo>
                  <a:cubicBezTo>
                    <a:pt x="3760" y="2713"/>
                    <a:pt x="3674" y="2647"/>
                    <a:pt x="3585" y="2585"/>
                  </a:cubicBezTo>
                  <a:cubicBezTo>
                    <a:pt x="3460" y="2497"/>
                    <a:pt x="2617" y="2236"/>
                    <a:pt x="2632" y="2236"/>
                  </a:cubicBezTo>
                  <a:cubicBezTo>
                    <a:pt x="2639" y="2236"/>
                    <a:pt x="2647" y="2236"/>
                    <a:pt x="2654" y="2236"/>
                  </a:cubicBezTo>
                  <a:cubicBezTo>
                    <a:pt x="2855" y="2236"/>
                    <a:pt x="3288" y="2271"/>
                    <a:pt x="3614" y="2271"/>
                  </a:cubicBezTo>
                  <a:cubicBezTo>
                    <a:pt x="3752" y="2271"/>
                    <a:pt x="3870" y="2265"/>
                    <a:pt x="3945" y="2247"/>
                  </a:cubicBezTo>
                  <a:cubicBezTo>
                    <a:pt x="4053" y="2216"/>
                    <a:pt x="4334" y="2144"/>
                    <a:pt x="4221" y="1978"/>
                  </a:cubicBezTo>
                  <a:cubicBezTo>
                    <a:pt x="4160" y="1889"/>
                    <a:pt x="4047" y="1848"/>
                    <a:pt x="3947" y="1826"/>
                  </a:cubicBezTo>
                  <a:cubicBezTo>
                    <a:pt x="3807" y="1795"/>
                    <a:pt x="3660" y="1790"/>
                    <a:pt x="3517" y="1790"/>
                  </a:cubicBezTo>
                  <a:cubicBezTo>
                    <a:pt x="3334" y="1790"/>
                    <a:pt x="3148" y="1795"/>
                    <a:pt x="2965" y="1815"/>
                  </a:cubicBezTo>
                  <a:cubicBezTo>
                    <a:pt x="2868" y="1825"/>
                    <a:pt x="2772" y="1842"/>
                    <a:pt x="2678" y="1868"/>
                  </a:cubicBezTo>
                  <a:cubicBezTo>
                    <a:pt x="2858" y="1799"/>
                    <a:pt x="3038" y="1734"/>
                    <a:pt x="3209" y="1647"/>
                  </a:cubicBezTo>
                  <a:cubicBezTo>
                    <a:pt x="3352" y="1575"/>
                    <a:pt x="3481" y="1489"/>
                    <a:pt x="3616" y="1405"/>
                  </a:cubicBezTo>
                  <a:cubicBezTo>
                    <a:pt x="3706" y="1347"/>
                    <a:pt x="3845" y="1278"/>
                    <a:pt x="3888" y="1170"/>
                  </a:cubicBezTo>
                  <a:cubicBezTo>
                    <a:pt x="3933" y="1057"/>
                    <a:pt x="3827" y="1027"/>
                    <a:pt x="3722" y="1027"/>
                  </a:cubicBezTo>
                  <a:cubicBezTo>
                    <a:pt x="3661" y="1027"/>
                    <a:pt x="3600" y="1037"/>
                    <a:pt x="3568" y="1046"/>
                  </a:cubicBezTo>
                  <a:cubicBezTo>
                    <a:pt x="3315" y="1118"/>
                    <a:pt x="3071" y="1257"/>
                    <a:pt x="2860" y="1411"/>
                  </a:cubicBezTo>
                  <a:cubicBezTo>
                    <a:pt x="2736" y="1502"/>
                    <a:pt x="2620" y="1602"/>
                    <a:pt x="2514" y="1712"/>
                  </a:cubicBezTo>
                  <a:cubicBezTo>
                    <a:pt x="2576" y="1563"/>
                    <a:pt x="2629" y="1407"/>
                    <a:pt x="2679" y="1253"/>
                  </a:cubicBezTo>
                  <a:cubicBezTo>
                    <a:pt x="2776" y="957"/>
                    <a:pt x="2860" y="632"/>
                    <a:pt x="2858" y="318"/>
                  </a:cubicBezTo>
                  <a:cubicBezTo>
                    <a:pt x="2858" y="236"/>
                    <a:pt x="2845" y="0"/>
                    <a:pt x="27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3" name="Google Shape;7443;p232"/>
            <p:cNvSpPr/>
            <p:nvPr/>
          </p:nvSpPr>
          <p:spPr>
            <a:xfrm>
              <a:off x="-1760566" y="3406826"/>
              <a:ext cx="54905" cy="50457"/>
            </a:xfrm>
            <a:custGeom>
              <a:avLst/>
              <a:gdLst/>
              <a:ahLst/>
              <a:cxnLst/>
              <a:rect l="l" t="t" r="r" b="b"/>
              <a:pathLst>
                <a:path w="790" h="726" extrusionOk="0">
                  <a:moveTo>
                    <a:pt x="453" y="1"/>
                  </a:moveTo>
                  <a:cubicBezTo>
                    <a:pt x="422" y="1"/>
                    <a:pt x="391" y="3"/>
                    <a:pt x="363" y="9"/>
                  </a:cubicBezTo>
                  <a:cubicBezTo>
                    <a:pt x="250" y="28"/>
                    <a:pt x="144" y="96"/>
                    <a:pt x="88" y="194"/>
                  </a:cubicBezTo>
                  <a:cubicBezTo>
                    <a:pt x="1" y="347"/>
                    <a:pt x="50" y="563"/>
                    <a:pt x="195" y="664"/>
                  </a:cubicBezTo>
                  <a:cubicBezTo>
                    <a:pt x="254" y="705"/>
                    <a:pt x="326" y="725"/>
                    <a:pt x="399" y="725"/>
                  </a:cubicBezTo>
                  <a:cubicBezTo>
                    <a:pt x="502" y="725"/>
                    <a:pt x="605" y="685"/>
                    <a:pt x="675" y="609"/>
                  </a:cubicBezTo>
                  <a:cubicBezTo>
                    <a:pt x="789" y="484"/>
                    <a:pt x="787" y="297"/>
                    <a:pt x="729" y="147"/>
                  </a:cubicBezTo>
                  <a:cubicBezTo>
                    <a:pt x="685" y="38"/>
                    <a:pt x="565" y="1"/>
                    <a:pt x="453"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4" name="Google Shape;7444;p232"/>
            <p:cNvSpPr/>
            <p:nvPr/>
          </p:nvSpPr>
          <p:spPr>
            <a:xfrm>
              <a:off x="-568652" y="3495972"/>
              <a:ext cx="855614" cy="264308"/>
            </a:xfrm>
            <a:custGeom>
              <a:avLst/>
              <a:gdLst/>
              <a:ahLst/>
              <a:cxnLst/>
              <a:rect l="l" t="t" r="r" b="b"/>
              <a:pathLst>
                <a:path w="12311" h="3803" extrusionOk="0">
                  <a:moveTo>
                    <a:pt x="2222" y="1"/>
                  </a:moveTo>
                  <a:cubicBezTo>
                    <a:pt x="1984" y="1"/>
                    <a:pt x="1745" y="32"/>
                    <a:pt x="1535" y="140"/>
                  </a:cubicBezTo>
                  <a:cubicBezTo>
                    <a:pt x="1302" y="259"/>
                    <a:pt x="1127" y="463"/>
                    <a:pt x="956" y="662"/>
                  </a:cubicBezTo>
                  <a:cubicBezTo>
                    <a:pt x="805" y="837"/>
                    <a:pt x="654" y="1013"/>
                    <a:pt x="503" y="1191"/>
                  </a:cubicBezTo>
                  <a:lnTo>
                    <a:pt x="1" y="3703"/>
                  </a:lnTo>
                  <a:lnTo>
                    <a:pt x="12310" y="3803"/>
                  </a:lnTo>
                  <a:cubicBezTo>
                    <a:pt x="12075" y="3225"/>
                    <a:pt x="11638" y="2563"/>
                    <a:pt x="11330" y="2020"/>
                  </a:cubicBezTo>
                  <a:cubicBezTo>
                    <a:pt x="10987" y="1415"/>
                    <a:pt x="10556" y="797"/>
                    <a:pt x="9900" y="567"/>
                  </a:cubicBezTo>
                  <a:cubicBezTo>
                    <a:pt x="9676" y="490"/>
                    <a:pt x="9438" y="461"/>
                    <a:pt x="9202" y="461"/>
                  </a:cubicBezTo>
                  <a:cubicBezTo>
                    <a:pt x="9185" y="461"/>
                    <a:pt x="9169" y="462"/>
                    <a:pt x="9153" y="462"/>
                  </a:cubicBezTo>
                  <a:cubicBezTo>
                    <a:pt x="8083" y="479"/>
                    <a:pt x="7168" y="1036"/>
                    <a:pt x="6603" y="1944"/>
                  </a:cubicBezTo>
                  <a:cubicBezTo>
                    <a:pt x="6331" y="1618"/>
                    <a:pt x="5972" y="1353"/>
                    <a:pt x="5560" y="1252"/>
                  </a:cubicBezTo>
                  <a:cubicBezTo>
                    <a:pt x="5424" y="1219"/>
                    <a:pt x="5282" y="1200"/>
                    <a:pt x="5142" y="1200"/>
                  </a:cubicBezTo>
                  <a:cubicBezTo>
                    <a:pt x="4855" y="1200"/>
                    <a:pt x="4575" y="1278"/>
                    <a:pt x="4362" y="1467"/>
                  </a:cubicBezTo>
                  <a:cubicBezTo>
                    <a:pt x="4050" y="931"/>
                    <a:pt x="3695" y="359"/>
                    <a:pt x="3117" y="135"/>
                  </a:cubicBezTo>
                  <a:cubicBezTo>
                    <a:pt x="2907" y="53"/>
                    <a:pt x="2680" y="24"/>
                    <a:pt x="2454" y="9"/>
                  </a:cubicBezTo>
                  <a:cubicBezTo>
                    <a:pt x="2377" y="4"/>
                    <a:pt x="2300" y="1"/>
                    <a:pt x="22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5" name="Google Shape;7445;p232"/>
            <p:cNvSpPr/>
            <p:nvPr/>
          </p:nvSpPr>
          <p:spPr>
            <a:xfrm>
              <a:off x="9293" y="3013177"/>
              <a:ext cx="527644" cy="723634"/>
            </a:xfrm>
            <a:custGeom>
              <a:avLst/>
              <a:gdLst/>
              <a:ahLst/>
              <a:cxnLst/>
              <a:rect l="l" t="t" r="r" b="b"/>
              <a:pathLst>
                <a:path w="7592" h="10412" extrusionOk="0">
                  <a:moveTo>
                    <a:pt x="2910" y="1"/>
                  </a:moveTo>
                  <a:cubicBezTo>
                    <a:pt x="2890" y="1"/>
                    <a:pt x="2871" y="5"/>
                    <a:pt x="2856" y="14"/>
                  </a:cubicBezTo>
                  <a:cubicBezTo>
                    <a:pt x="2606" y="160"/>
                    <a:pt x="2685" y="977"/>
                    <a:pt x="2698" y="1225"/>
                  </a:cubicBezTo>
                  <a:cubicBezTo>
                    <a:pt x="2804" y="3328"/>
                    <a:pt x="3764" y="6204"/>
                    <a:pt x="5096" y="7863"/>
                  </a:cubicBezTo>
                  <a:cubicBezTo>
                    <a:pt x="4609" y="7630"/>
                    <a:pt x="2039" y="6578"/>
                    <a:pt x="751" y="6578"/>
                  </a:cubicBezTo>
                  <a:cubicBezTo>
                    <a:pt x="310" y="6578"/>
                    <a:pt x="19" y="6702"/>
                    <a:pt x="14" y="7024"/>
                  </a:cubicBezTo>
                  <a:cubicBezTo>
                    <a:pt x="0" y="7865"/>
                    <a:pt x="1871" y="8956"/>
                    <a:pt x="2470" y="9315"/>
                  </a:cubicBezTo>
                  <a:cubicBezTo>
                    <a:pt x="3090" y="9687"/>
                    <a:pt x="3789" y="10072"/>
                    <a:pt x="4499" y="10412"/>
                  </a:cubicBezTo>
                  <a:lnTo>
                    <a:pt x="7591" y="10412"/>
                  </a:lnTo>
                  <a:lnTo>
                    <a:pt x="7591" y="1721"/>
                  </a:lnTo>
                  <a:cubicBezTo>
                    <a:pt x="7165" y="1801"/>
                    <a:pt x="6812" y="2211"/>
                    <a:pt x="6576" y="2843"/>
                  </a:cubicBezTo>
                  <a:cubicBezTo>
                    <a:pt x="6212" y="3802"/>
                    <a:pt x="6155" y="4436"/>
                    <a:pt x="6085" y="4979"/>
                  </a:cubicBezTo>
                  <a:cubicBezTo>
                    <a:pt x="5313" y="2214"/>
                    <a:pt x="3383" y="1"/>
                    <a:pt x="291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6" name="Google Shape;7446;p232"/>
            <p:cNvSpPr/>
            <p:nvPr/>
          </p:nvSpPr>
          <p:spPr>
            <a:xfrm>
              <a:off x="168597" y="3510241"/>
              <a:ext cx="255273" cy="171457"/>
            </a:xfrm>
            <a:custGeom>
              <a:avLst/>
              <a:gdLst/>
              <a:ahLst/>
              <a:cxnLst/>
              <a:rect l="l" t="t" r="r" b="b"/>
              <a:pathLst>
                <a:path w="3673" h="2467" extrusionOk="0">
                  <a:moveTo>
                    <a:pt x="57" y="1"/>
                  </a:moveTo>
                  <a:cubicBezTo>
                    <a:pt x="22" y="1"/>
                    <a:pt x="0" y="51"/>
                    <a:pt x="37" y="69"/>
                  </a:cubicBezTo>
                  <a:cubicBezTo>
                    <a:pt x="549" y="321"/>
                    <a:pt x="1071" y="560"/>
                    <a:pt x="1552" y="870"/>
                  </a:cubicBezTo>
                  <a:cubicBezTo>
                    <a:pt x="2034" y="1180"/>
                    <a:pt x="2443" y="1584"/>
                    <a:pt x="2886" y="1944"/>
                  </a:cubicBezTo>
                  <a:cubicBezTo>
                    <a:pt x="3123" y="2135"/>
                    <a:pt x="3372" y="2328"/>
                    <a:pt x="3644" y="2465"/>
                  </a:cubicBezTo>
                  <a:cubicBezTo>
                    <a:pt x="3647" y="2466"/>
                    <a:pt x="3649" y="2467"/>
                    <a:pt x="3651" y="2467"/>
                  </a:cubicBezTo>
                  <a:cubicBezTo>
                    <a:pt x="3664" y="2467"/>
                    <a:pt x="3673" y="2448"/>
                    <a:pt x="3660" y="2440"/>
                  </a:cubicBezTo>
                  <a:cubicBezTo>
                    <a:pt x="3191" y="2120"/>
                    <a:pt x="2778" y="1741"/>
                    <a:pt x="2351" y="1371"/>
                  </a:cubicBezTo>
                  <a:cubicBezTo>
                    <a:pt x="1922" y="1001"/>
                    <a:pt x="1465" y="694"/>
                    <a:pt x="959" y="442"/>
                  </a:cubicBezTo>
                  <a:cubicBezTo>
                    <a:pt x="666" y="296"/>
                    <a:pt x="369" y="155"/>
                    <a:pt x="77" y="6"/>
                  </a:cubicBezTo>
                  <a:cubicBezTo>
                    <a:pt x="70" y="2"/>
                    <a:pt x="63"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7" name="Google Shape;7447;p232"/>
            <p:cNvSpPr/>
            <p:nvPr/>
          </p:nvSpPr>
          <p:spPr>
            <a:xfrm>
              <a:off x="331295" y="3384934"/>
              <a:ext cx="100080" cy="158946"/>
            </a:xfrm>
            <a:custGeom>
              <a:avLst/>
              <a:gdLst/>
              <a:ahLst/>
              <a:cxnLst/>
              <a:rect l="l" t="t" r="r" b="b"/>
              <a:pathLst>
                <a:path w="1440" h="2287" extrusionOk="0">
                  <a:moveTo>
                    <a:pt x="22" y="0"/>
                  </a:moveTo>
                  <a:cubicBezTo>
                    <a:pt x="10" y="0"/>
                    <a:pt x="1" y="15"/>
                    <a:pt x="11" y="26"/>
                  </a:cubicBezTo>
                  <a:cubicBezTo>
                    <a:pt x="611" y="683"/>
                    <a:pt x="959" y="1517"/>
                    <a:pt x="1402" y="2278"/>
                  </a:cubicBezTo>
                  <a:cubicBezTo>
                    <a:pt x="1405" y="2284"/>
                    <a:pt x="1411" y="2286"/>
                    <a:pt x="1416" y="2286"/>
                  </a:cubicBezTo>
                  <a:cubicBezTo>
                    <a:pt x="1428" y="2286"/>
                    <a:pt x="1439" y="2277"/>
                    <a:pt x="1434" y="2265"/>
                  </a:cubicBezTo>
                  <a:cubicBezTo>
                    <a:pt x="1261" y="1852"/>
                    <a:pt x="1057" y="1453"/>
                    <a:pt x="830" y="1068"/>
                  </a:cubicBezTo>
                  <a:cubicBezTo>
                    <a:pt x="605" y="690"/>
                    <a:pt x="354" y="308"/>
                    <a:pt x="32" y="5"/>
                  </a:cubicBezTo>
                  <a:cubicBezTo>
                    <a:pt x="29" y="2"/>
                    <a:pt x="25" y="0"/>
                    <a:pt x="2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8" name="Google Shape;7448;p232"/>
            <p:cNvSpPr/>
            <p:nvPr/>
          </p:nvSpPr>
          <p:spPr>
            <a:xfrm>
              <a:off x="457089" y="3276932"/>
              <a:ext cx="30510" cy="282100"/>
            </a:xfrm>
            <a:custGeom>
              <a:avLst/>
              <a:gdLst/>
              <a:ahLst/>
              <a:cxnLst/>
              <a:rect l="l" t="t" r="r" b="b"/>
              <a:pathLst>
                <a:path w="439" h="4059" extrusionOk="0">
                  <a:moveTo>
                    <a:pt x="35" y="1"/>
                  </a:moveTo>
                  <a:cubicBezTo>
                    <a:pt x="30" y="1"/>
                    <a:pt x="24" y="5"/>
                    <a:pt x="24" y="13"/>
                  </a:cubicBezTo>
                  <a:cubicBezTo>
                    <a:pt x="15" y="695"/>
                    <a:pt x="0" y="1381"/>
                    <a:pt x="24" y="2062"/>
                  </a:cubicBezTo>
                  <a:cubicBezTo>
                    <a:pt x="47" y="2739"/>
                    <a:pt x="139" y="3412"/>
                    <a:pt x="391" y="4044"/>
                  </a:cubicBezTo>
                  <a:cubicBezTo>
                    <a:pt x="395" y="4054"/>
                    <a:pt x="403" y="4058"/>
                    <a:pt x="412" y="4058"/>
                  </a:cubicBezTo>
                  <a:cubicBezTo>
                    <a:pt x="425" y="4058"/>
                    <a:pt x="438" y="4048"/>
                    <a:pt x="432" y="4032"/>
                  </a:cubicBezTo>
                  <a:cubicBezTo>
                    <a:pt x="185" y="3393"/>
                    <a:pt x="113" y="2709"/>
                    <a:pt x="98" y="2028"/>
                  </a:cubicBezTo>
                  <a:cubicBezTo>
                    <a:pt x="81" y="1360"/>
                    <a:pt x="134" y="680"/>
                    <a:pt x="50" y="13"/>
                  </a:cubicBezTo>
                  <a:cubicBezTo>
                    <a:pt x="48" y="5"/>
                    <a:pt x="42" y="1"/>
                    <a:pt x="3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49" name="Google Shape;7449;p232"/>
            <p:cNvSpPr/>
            <p:nvPr/>
          </p:nvSpPr>
          <p:spPr>
            <a:xfrm>
              <a:off x="-1488406" y="3469332"/>
              <a:ext cx="1208466" cy="287382"/>
            </a:xfrm>
            <a:custGeom>
              <a:avLst/>
              <a:gdLst/>
              <a:ahLst/>
              <a:cxnLst/>
              <a:rect l="l" t="t" r="r" b="b"/>
              <a:pathLst>
                <a:path w="17388" h="4135" extrusionOk="0">
                  <a:moveTo>
                    <a:pt x="12528" y="1"/>
                  </a:moveTo>
                  <a:cubicBezTo>
                    <a:pt x="11980" y="1"/>
                    <a:pt x="11418" y="215"/>
                    <a:pt x="11001" y="581"/>
                  </a:cubicBezTo>
                  <a:cubicBezTo>
                    <a:pt x="10641" y="894"/>
                    <a:pt x="10393" y="1348"/>
                    <a:pt x="10018" y="1643"/>
                  </a:cubicBezTo>
                  <a:cubicBezTo>
                    <a:pt x="9860" y="1442"/>
                    <a:pt x="9629" y="1277"/>
                    <a:pt x="9375" y="1277"/>
                  </a:cubicBezTo>
                  <a:cubicBezTo>
                    <a:pt x="9367" y="1277"/>
                    <a:pt x="9359" y="1277"/>
                    <a:pt x="9351" y="1277"/>
                  </a:cubicBezTo>
                  <a:cubicBezTo>
                    <a:pt x="9086" y="1289"/>
                    <a:pt x="8834" y="1531"/>
                    <a:pt x="8901" y="1786"/>
                  </a:cubicBezTo>
                  <a:cubicBezTo>
                    <a:pt x="8725" y="1714"/>
                    <a:pt x="8534" y="1675"/>
                    <a:pt x="8344" y="1675"/>
                  </a:cubicBezTo>
                  <a:cubicBezTo>
                    <a:pt x="8151" y="1675"/>
                    <a:pt x="7960" y="1715"/>
                    <a:pt x="7788" y="1801"/>
                  </a:cubicBezTo>
                  <a:cubicBezTo>
                    <a:pt x="7445" y="1971"/>
                    <a:pt x="7214" y="2332"/>
                    <a:pt x="7225" y="2714"/>
                  </a:cubicBezTo>
                  <a:cubicBezTo>
                    <a:pt x="6829" y="2032"/>
                    <a:pt x="6337" y="1407"/>
                    <a:pt x="5768" y="862"/>
                  </a:cubicBezTo>
                  <a:cubicBezTo>
                    <a:pt x="5458" y="567"/>
                    <a:pt x="5086" y="280"/>
                    <a:pt x="4660" y="280"/>
                  </a:cubicBezTo>
                  <a:cubicBezTo>
                    <a:pt x="4655" y="280"/>
                    <a:pt x="4651" y="280"/>
                    <a:pt x="4646" y="280"/>
                  </a:cubicBezTo>
                  <a:cubicBezTo>
                    <a:pt x="4261" y="287"/>
                    <a:pt x="3920" y="530"/>
                    <a:pt x="3652" y="807"/>
                  </a:cubicBezTo>
                  <a:cubicBezTo>
                    <a:pt x="3219" y="1257"/>
                    <a:pt x="2934" y="1793"/>
                    <a:pt x="2786" y="2400"/>
                  </a:cubicBezTo>
                  <a:lnTo>
                    <a:pt x="2367" y="1793"/>
                  </a:lnTo>
                  <a:cubicBezTo>
                    <a:pt x="2179" y="1518"/>
                    <a:pt x="1943" y="1217"/>
                    <a:pt x="1611" y="1201"/>
                  </a:cubicBezTo>
                  <a:cubicBezTo>
                    <a:pt x="1601" y="1200"/>
                    <a:pt x="1591" y="1200"/>
                    <a:pt x="1581" y="1200"/>
                  </a:cubicBezTo>
                  <a:cubicBezTo>
                    <a:pt x="1289" y="1200"/>
                    <a:pt x="1041" y="1429"/>
                    <a:pt x="859" y="1662"/>
                  </a:cubicBezTo>
                  <a:cubicBezTo>
                    <a:pt x="323" y="2342"/>
                    <a:pt x="40" y="3270"/>
                    <a:pt x="1" y="4135"/>
                  </a:cubicBezTo>
                  <a:lnTo>
                    <a:pt x="17387" y="4135"/>
                  </a:lnTo>
                  <a:cubicBezTo>
                    <a:pt x="17374" y="3799"/>
                    <a:pt x="17220" y="3356"/>
                    <a:pt x="17082" y="3055"/>
                  </a:cubicBezTo>
                  <a:cubicBezTo>
                    <a:pt x="16885" y="2632"/>
                    <a:pt x="16475" y="2317"/>
                    <a:pt x="16017" y="2245"/>
                  </a:cubicBezTo>
                  <a:cubicBezTo>
                    <a:pt x="15946" y="2234"/>
                    <a:pt x="15873" y="2228"/>
                    <a:pt x="15799" y="2228"/>
                  </a:cubicBezTo>
                  <a:cubicBezTo>
                    <a:pt x="15401" y="2228"/>
                    <a:pt x="14989" y="2391"/>
                    <a:pt x="14737" y="2692"/>
                  </a:cubicBezTo>
                  <a:cubicBezTo>
                    <a:pt x="14549" y="1784"/>
                    <a:pt x="14297" y="779"/>
                    <a:pt x="13518" y="278"/>
                  </a:cubicBezTo>
                  <a:cubicBezTo>
                    <a:pt x="13221" y="88"/>
                    <a:pt x="12877" y="1"/>
                    <a:pt x="12528"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0" name="Google Shape;7450;p232"/>
            <p:cNvSpPr/>
            <p:nvPr/>
          </p:nvSpPr>
          <p:spPr>
            <a:xfrm>
              <a:off x="-3058952" y="3513925"/>
              <a:ext cx="30024" cy="85276"/>
            </a:xfrm>
            <a:custGeom>
              <a:avLst/>
              <a:gdLst/>
              <a:ahLst/>
              <a:cxnLst/>
              <a:rect l="l" t="t" r="r" b="b"/>
              <a:pathLst>
                <a:path w="432" h="1227" extrusionOk="0">
                  <a:moveTo>
                    <a:pt x="71" y="1"/>
                  </a:moveTo>
                  <a:cubicBezTo>
                    <a:pt x="62" y="1"/>
                    <a:pt x="52" y="6"/>
                    <a:pt x="48" y="17"/>
                  </a:cubicBezTo>
                  <a:cubicBezTo>
                    <a:pt x="0" y="212"/>
                    <a:pt x="71" y="417"/>
                    <a:pt x="134" y="600"/>
                  </a:cubicBezTo>
                  <a:cubicBezTo>
                    <a:pt x="202" y="795"/>
                    <a:pt x="278" y="986"/>
                    <a:pt x="319" y="1189"/>
                  </a:cubicBezTo>
                  <a:cubicBezTo>
                    <a:pt x="324" y="1215"/>
                    <a:pt x="343" y="1227"/>
                    <a:pt x="364" y="1227"/>
                  </a:cubicBezTo>
                  <a:cubicBezTo>
                    <a:pt x="396" y="1227"/>
                    <a:pt x="432" y="1200"/>
                    <a:pt x="424" y="1159"/>
                  </a:cubicBezTo>
                  <a:cubicBezTo>
                    <a:pt x="387" y="963"/>
                    <a:pt x="316" y="776"/>
                    <a:pt x="251" y="588"/>
                  </a:cubicBezTo>
                  <a:cubicBezTo>
                    <a:pt x="188" y="399"/>
                    <a:pt x="153" y="206"/>
                    <a:pt x="94" y="17"/>
                  </a:cubicBezTo>
                  <a:cubicBezTo>
                    <a:pt x="91" y="6"/>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1" name="Google Shape;7451;p232"/>
            <p:cNvSpPr/>
            <p:nvPr/>
          </p:nvSpPr>
          <p:spPr>
            <a:xfrm>
              <a:off x="-3016905" y="3517747"/>
              <a:ext cx="9313" cy="53376"/>
            </a:xfrm>
            <a:custGeom>
              <a:avLst/>
              <a:gdLst/>
              <a:ahLst/>
              <a:cxnLst/>
              <a:rect l="l" t="t" r="r" b="b"/>
              <a:pathLst>
                <a:path w="134" h="768" extrusionOk="0">
                  <a:moveTo>
                    <a:pt x="114" y="1"/>
                  </a:moveTo>
                  <a:cubicBezTo>
                    <a:pt x="110" y="1"/>
                    <a:pt x="105" y="3"/>
                    <a:pt x="101" y="6"/>
                  </a:cubicBezTo>
                  <a:cubicBezTo>
                    <a:pt x="65" y="41"/>
                    <a:pt x="46" y="100"/>
                    <a:pt x="31" y="146"/>
                  </a:cubicBezTo>
                  <a:cubicBezTo>
                    <a:pt x="14" y="205"/>
                    <a:pt x="10" y="270"/>
                    <a:pt x="8" y="331"/>
                  </a:cubicBezTo>
                  <a:cubicBezTo>
                    <a:pt x="1" y="461"/>
                    <a:pt x="11" y="590"/>
                    <a:pt x="13" y="720"/>
                  </a:cubicBezTo>
                  <a:cubicBezTo>
                    <a:pt x="14" y="752"/>
                    <a:pt x="40" y="768"/>
                    <a:pt x="65" y="768"/>
                  </a:cubicBezTo>
                  <a:cubicBezTo>
                    <a:pt x="91" y="768"/>
                    <a:pt x="117" y="751"/>
                    <a:pt x="117" y="719"/>
                  </a:cubicBezTo>
                  <a:cubicBezTo>
                    <a:pt x="118" y="596"/>
                    <a:pt x="113" y="472"/>
                    <a:pt x="115" y="349"/>
                  </a:cubicBezTo>
                  <a:cubicBezTo>
                    <a:pt x="115" y="289"/>
                    <a:pt x="119" y="232"/>
                    <a:pt x="122" y="172"/>
                  </a:cubicBezTo>
                  <a:cubicBezTo>
                    <a:pt x="124" y="123"/>
                    <a:pt x="134" y="69"/>
                    <a:pt x="133" y="19"/>
                  </a:cubicBezTo>
                  <a:cubicBezTo>
                    <a:pt x="133" y="8"/>
                    <a:pt x="124" y="1"/>
                    <a:pt x="11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2" name="Google Shape;7452;p232"/>
            <p:cNvSpPr/>
            <p:nvPr/>
          </p:nvSpPr>
          <p:spPr>
            <a:xfrm>
              <a:off x="-2991747" y="3506627"/>
              <a:ext cx="30510" cy="53932"/>
            </a:xfrm>
            <a:custGeom>
              <a:avLst/>
              <a:gdLst/>
              <a:ahLst/>
              <a:cxnLst/>
              <a:rect l="l" t="t" r="r" b="b"/>
              <a:pathLst>
                <a:path w="439" h="776" extrusionOk="0">
                  <a:moveTo>
                    <a:pt x="402" y="1"/>
                  </a:moveTo>
                  <a:cubicBezTo>
                    <a:pt x="395" y="1"/>
                    <a:pt x="388" y="3"/>
                    <a:pt x="382" y="8"/>
                  </a:cubicBezTo>
                  <a:cubicBezTo>
                    <a:pt x="278" y="91"/>
                    <a:pt x="210" y="218"/>
                    <a:pt x="149" y="335"/>
                  </a:cubicBezTo>
                  <a:cubicBezTo>
                    <a:pt x="88" y="457"/>
                    <a:pt x="37" y="585"/>
                    <a:pt x="8" y="717"/>
                  </a:cubicBezTo>
                  <a:cubicBezTo>
                    <a:pt x="0" y="752"/>
                    <a:pt x="30" y="775"/>
                    <a:pt x="58" y="775"/>
                  </a:cubicBezTo>
                  <a:cubicBezTo>
                    <a:pt x="77" y="775"/>
                    <a:pt x="94" y="765"/>
                    <a:pt x="99" y="741"/>
                  </a:cubicBezTo>
                  <a:cubicBezTo>
                    <a:pt x="129" y="614"/>
                    <a:pt x="175" y="493"/>
                    <a:pt x="235" y="377"/>
                  </a:cubicBezTo>
                  <a:cubicBezTo>
                    <a:pt x="294" y="264"/>
                    <a:pt x="375" y="161"/>
                    <a:pt x="428" y="44"/>
                  </a:cubicBezTo>
                  <a:cubicBezTo>
                    <a:pt x="439" y="21"/>
                    <a:pt x="422" y="1"/>
                    <a:pt x="4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3" name="Google Shape;7453;p232"/>
            <p:cNvSpPr/>
            <p:nvPr/>
          </p:nvSpPr>
          <p:spPr>
            <a:xfrm>
              <a:off x="-2307873" y="3573833"/>
              <a:ext cx="21406" cy="87570"/>
            </a:xfrm>
            <a:custGeom>
              <a:avLst/>
              <a:gdLst/>
              <a:ahLst/>
              <a:cxnLst/>
              <a:rect l="l" t="t" r="r" b="b"/>
              <a:pathLst>
                <a:path w="308" h="1260" extrusionOk="0">
                  <a:moveTo>
                    <a:pt x="63" y="0"/>
                  </a:moveTo>
                  <a:cubicBezTo>
                    <a:pt x="37" y="0"/>
                    <a:pt x="14" y="14"/>
                    <a:pt x="5" y="49"/>
                  </a:cubicBezTo>
                  <a:cubicBezTo>
                    <a:pt x="1" y="66"/>
                    <a:pt x="14" y="79"/>
                    <a:pt x="29" y="79"/>
                  </a:cubicBezTo>
                  <a:cubicBezTo>
                    <a:pt x="31" y="79"/>
                    <a:pt x="32" y="79"/>
                    <a:pt x="33" y="78"/>
                  </a:cubicBezTo>
                  <a:lnTo>
                    <a:pt x="33" y="78"/>
                  </a:lnTo>
                  <a:cubicBezTo>
                    <a:pt x="41" y="126"/>
                    <a:pt x="72" y="182"/>
                    <a:pt x="83" y="223"/>
                  </a:cubicBezTo>
                  <a:cubicBezTo>
                    <a:pt x="106" y="301"/>
                    <a:pt x="124" y="379"/>
                    <a:pt x="139" y="459"/>
                  </a:cubicBezTo>
                  <a:cubicBezTo>
                    <a:pt x="190" y="701"/>
                    <a:pt x="181" y="949"/>
                    <a:pt x="125" y="1190"/>
                  </a:cubicBezTo>
                  <a:cubicBezTo>
                    <a:pt x="115" y="1232"/>
                    <a:pt x="150" y="1260"/>
                    <a:pt x="183" y="1260"/>
                  </a:cubicBezTo>
                  <a:cubicBezTo>
                    <a:pt x="205" y="1260"/>
                    <a:pt x="227" y="1247"/>
                    <a:pt x="234" y="1219"/>
                  </a:cubicBezTo>
                  <a:cubicBezTo>
                    <a:pt x="307" y="921"/>
                    <a:pt x="303" y="623"/>
                    <a:pt x="237" y="324"/>
                  </a:cubicBezTo>
                  <a:cubicBezTo>
                    <a:pt x="216" y="233"/>
                    <a:pt x="198" y="122"/>
                    <a:pt x="142" y="44"/>
                  </a:cubicBezTo>
                  <a:cubicBezTo>
                    <a:pt x="125" y="19"/>
                    <a:pt x="92"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4" name="Google Shape;7454;p232"/>
            <p:cNvSpPr/>
            <p:nvPr/>
          </p:nvSpPr>
          <p:spPr>
            <a:xfrm>
              <a:off x="-2244073" y="3603370"/>
              <a:ext cx="8618" cy="51291"/>
            </a:xfrm>
            <a:custGeom>
              <a:avLst/>
              <a:gdLst/>
              <a:ahLst/>
              <a:cxnLst/>
              <a:rect l="l" t="t" r="r" b="b"/>
              <a:pathLst>
                <a:path w="124" h="738" extrusionOk="0">
                  <a:moveTo>
                    <a:pt x="61" y="1"/>
                  </a:moveTo>
                  <a:cubicBezTo>
                    <a:pt x="52" y="1"/>
                    <a:pt x="43" y="5"/>
                    <a:pt x="36" y="14"/>
                  </a:cubicBezTo>
                  <a:cubicBezTo>
                    <a:pt x="3" y="59"/>
                    <a:pt x="7" y="116"/>
                    <a:pt x="4" y="169"/>
                  </a:cubicBezTo>
                  <a:cubicBezTo>
                    <a:pt x="0" y="226"/>
                    <a:pt x="0" y="283"/>
                    <a:pt x="0" y="341"/>
                  </a:cubicBezTo>
                  <a:cubicBezTo>
                    <a:pt x="0" y="454"/>
                    <a:pt x="2" y="567"/>
                    <a:pt x="2" y="679"/>
                  </a:cubicBezTo>
                  <a:cubicBezTo>
                    <a:pt x="2" y="718"/>
                    <a:pt x="32" y="737"/>
                    <a:pt x="62" y="737"/>
                  </a:cubicBezTo>
                  <a:cubicBezTo>
                    <a:pt x="91" y="737"/>
                    <a:pt x="121" y="718"/>
                    <a:pt x="121" y="679"/>
                  </a:cubicBezTo>
                  <a:cubicBezTo>
                    <a:pt x="121" y="567"/>
                    <a:pt x="122" y="454"/>
                    <a:pt x="122" y="341"/>
                  </a:cubicBezTo>
                  <a:cubicBezTo>
                    <a:pt x="122" y="286"/>
                    <a:pt x="123" y="231"/>
                    <a:pt x="120" y="175"/>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5" name="Google Shape;7455;p232"/>
            <p:cNvSpPr/>
            <p:nvPr/>
          </p:nvSpPr>
          <p:spPr>
            <a:xfrm>
              <a:off x="-2228018" y="3599756"/>
              <a:ext cx="25576" cy="55600"/>
            </a:xfrm>
            <a:custGeom>
              <a:avLst/>
              <a:gdLst/>
              <a:ahLst/>
              <a:cxnLst/>
              <a:rect l="l" t="t" r="r" b="b"/>
              <a:pathLst>
                <a:path w="368" h="800" extrusionOk="0">
                  <a:moveTo>
                    <a:pt x="329" y="1"/>
                  </a:moveTo>
                  <a:cubicBezTo>
                    <a:pt x="322" y="1"/>
                    <a:pt x="315" y="3"/>
                    <a:pt x="307" y="9"/>
                  </a:cubicBezTo>
                  <a:cubicBezTo>
                    <a:pt x="205" y="91"/>
                    <a:pt x="150" y="211"/>
                    <a:pt x="110" y="334"/>
                  </a:cubicBezTo>
                  <a:cubicBezTo>
                    <a:pt x="69" y="457"/>
                    <a:pt x="44" y="586"/>
                    <a:pt x="13" y="712"/>
                  </a:cubicBezTo>
                  <a:cubicBezTo>
                    <a:pt x="1" y="765"/>
                    <a:pt x="45" y="799"/>
                    <a:pt x="86" y="799"/>
                  </a:cubicBezTo>
                  <a:cubicBezTo>
                    <a:pt x="113" y="799"/>
                    <a:pt x="139" y="784"/>
                    <a:pt x="146" y="750"/>
                  </a:cubicBezTo>
                  <a:cubicBezTo>
                    <a:pt x="174" y="629"/>
                    <a:pt x="199" y="507"/>
                    <a:pt x="232" y="386"/>
                  </a:cubicBezTo>
                  <a:cubicBezTo>
                    <a:pt x="265" y="270"/>
                    <a:pt x="309" y="159"/>
                    <a:pt x="356" y="47"/>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6" name="Google Shape;7456;p232"/>
            <p:cNvSpPr/>
            <p:nvPr/>
          </p:nvSpPr>
          <p:spPr>
            <a:xfrm>
              <a:off x="16950" y="3283187"/>
              <a:ext cx="21406" cy="87639"/>
            </a:xfrm>
            <a:custGeom>
              <a:avLst/>
              <a:gdLst/>
              <a:ahLst/>
              <a:cxnLst/>
              <a:rect l="l" t="t" r="r" b="b"/>
              <a:pathLst>
                <a:path w="308" h="1261" extrusionOk="0">
                  <a:moveTo>
                    <a:pt x="63" y="1"/>
                  </a:moveTo>
                  <a:cubicBezTo>
                    <a:pt x="37" y="1"/>
                    <a:pt x="14" y="15"/>
                    <a:pt x="5" y="50"/>
                  </a:cubicBezTo>
                  <a:cubicBezTo>
                    <a:pt x="1" y="67"/>
                    <a:pt x="15" y="79"/>
                    <a:pt x="30" y="79"/>
                  </a:cubicBezTo>
                  <a:cubicBezTo>
                    <a:pt x="31" y="79"/>
                    <a:pt x="32" y="79"/>
                    <a:pt x="33" y="79"/>
                  </a:cubicBezTo>
                  <a:lnTo>
                    <a:pt x="33" y="79"/>
                  </a:lnTo>
                  <a:cubicBezTo>
                    <a:pt x="41" y="127"/>
                    <a:pt x="71" y="183"/>
                    <a:pt x="83" y="224"/>
                  </a:cubicBezTo>
                  <a:cubicBezTo>
                    <a:pt x="105" y="302"/>
                    <a:pt x="124" y="380"/>
                    <a:pt x="139" y="459"/>
                  </a:cubicBezTo>
                  <a:cubicBezTo>
                    <a:pt x="190" y="701"/>
                    <a:pt x="182" y="949"/>
                    <a:pt x="126" y="1190"/>
                  </a:cubicBezTo>
                  <a:cubicBezTo>
                    <a:pt x="115" y="1233"/>
                    <a:pt x="149" y="1260"/>
                    <a:pt x="183" y="1260"/>
                  </a:cubicBezTo>
                  <a:cubicBezTo>
                    <a:pt x="205" y="1260"/>
                    <a:pt x="226" y="1248"/>
                    <a:pt x="234" y="1220"/>
                  </a:cubicBezTo>
                  <a:cubicBezTo>
                    <a:pt x="307" y="922"/>
                    <a:pt x="303" y="623"/>
                    <a:pt x="237" y="324"/>
                  </a:cubicBezTo>
                  <a:cubicBezTo>
                    <a:pt x="216" y="234"/>
                    <a:pt x="198" y="122"/>
                    <a:pt x="142" y="44"/>
                  </a:cubicBezTo>
                  <a:cubicBezTo>
                    <a:pt x="125" y="20"/>
                    <a:pt x="92" y="1"/>
                    <a:pt x="6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7" name="Google Shape;7457;p232"/>
            <p:cNvSpPr/>
            <p:nvPr/>
          </p:nvSpPr>
          <p:spPr>
            <a:xfrm>
              <a:off x="80680" y="3312863"/>
              <a:ext cx="8618" cy="51152"/>
            </a:xfrm>
            <a:custGeom>
              <a:avLst/>
              <a:gdLst/>
              <a:ahLst/>
              <a:cxnLst/>
              <a:rect l="l" t="t" r="r" b="b"/>
              <a:pathLst>
                <a:path w="124" h="736" extrusionOk="0">
                  <a:moveTo>
                    <a:pt x="61" y="1"/>
                  </a:moveTo>
                  <a:cubicBezTo>
                    <a:pt x="52" y="1"/>
                    <a:pt x="43" y="5"/>
                    <a:pt x="36" y="14"/>
                  </a:cubicBezTo>
                  <a:cubicBezTo>
                    <a:pt x="3" y="59"/>
                    <a:pt x="6" y="115"/>
                    <a:pt x="4" y="169"/>
                  </a:cubicBezTo>
                  <a:cubicBezTo>
                    <a:pt x="0" y="227"/>
                    <a:pt x="0" y="284"/>
                    <a:pt x="0" y="341"/>
                  </a:cubicBezTo>
                  <a:cubicBezTo>
                    <a:pt x="0" y="454"/>
                    <a:pt x="1" y="566"/>
                    <a:pt x="1" y="679"/>
                  </a:cubicBezTo>
                  <a:cubicBezTo>
                    <a:pt x="2" y="717"/>
                    <a:pt x="32" y="736"/>
                    <a:pt x="62" y="736"/>
                  </a:cubicBezTo>
                  <a:cubicBezTo>
                    <a:pt x="92" y="736"/>
                    <a:pt x="121" y="717"/>
                    <a:pt x="121" y="679"/>
                  </a:cubicBezTo>
                  <a:cubicBezTo>
                    <a:pt x="121" y="566"/>
                    <a:pt x="122" y="454"/>
                    <a:pt x="122" y="341"/>
                  </a:cubicBezTo>
                  <a:cubicBezTo>
                    <a:pt x="122" y="286"/>
                    <a:pt x="123" y="230"/>
                    <a:pt x="119" y="176"/>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8" name="Google Shape;7458;p232"/>
            <p:cNvSpPr/>
            <p:nvPr/>
          </p:nvSpPr>
          <p:spPr>
            <a:xfrm>
              <a:off x="96804" y="3309180"/>
              <a:ext cx="25576" cy="55531"/>
            </a:xfrm>
            <a:custGeom>
              <a:avLst/>
              <a:gdLst/>
              <a:ahLst/>
              <a:cxnLst/>
              <a:rect l="l" t="t" r="r" b="b"/>
              <a:pathLst>
                <a:path w="368" h="799" extrusionOk="0">
                  <a:moveTo>
                    <a:pt x="329" y="0"/>
                  </a:moveTo>
                  <a:cubicBezTo>
                    <a:pt x="322" y="0"/>
                    <a:pt x="315" y="3"/>
                    <a:pt x="307" y="9"/>
                  </a:cubicBezTo>
                  <a:cubicBezTo>
                    <a:pt x="205" y="91"/>
                    <a:pt x="150" y="210"/>
                    <a:pt x="109" y="333"/>
                  </a:cubicBezTo>
                  <a:cubicBezTo>
                    <a:pt x="68" y="456"/>
                    <a:pt x="44" y="586"/>
                    <a:pt x="13" y="712"/>
                  </a:cubicBezTo>
                  <a:cubicBezTo>
                    <a:pt x="1" y="765"/>
                    <a:pt x="44" y="799"/>
                    <a:pt x="85" y="799"/>
                  </a:cubicBezTo>
                  <a:cubicBezTo>
                    <a:pt x="112" y="799"/>
                    <a:pt x="138" y="784"/>
                    <a:pt x="146" y="750"/>
                  </a:cubicBezTo>
                  <a:cubicBezTo>
                    <a:pt x="174" y="629"/>
                    <a:pt x="199" y="507"/>
                    <a:pt x="232" y="386"/>
                  </a:cubicBezTo>
                  <a:cubicBezTo>
                    <a:pt x="265" y="270"/>
                    <a:pt x="309" y="158"/>
                    <a:pt x="356" y="47"/>
                  </a:cubicBezTo>
                  <a:cubicBezTo>
                    <a:pt x="367" y="22"/>
                    <a:pt x="350" y="0"/>
                    <a:pt x="32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9" name="Google Shape;7459;p232"/>
            <p:cNvSpPr/>
            <p:nvPr/>
          </p:nvSpPr>
          <p:spPr>
            <a:xfrm>
              <a:off x="-455021" y="3320578"/>
              <a:ext cx="18765" cy="58519"/>
            </a:xfrm>
            <a:custGeom>
              <a:avLst/>
              <a:gdLst/>
              <a:ahLst/>
              <a:cxnLst/>
              <a:rect l="l" t="t" r="r" b="b"/>
              <a:pathLst>
                <a:path w="270" h="842" extrusionOk="0">
                  <a:moveTo>
                    <a:pt x="40" y="0"/>
                  </a:moveTo>
                  <a:cubicBezTo>
                    <a:pt x="32" y="0"/>
                    <a:pt x="24" y="5"/>
                    <a:pt x="21" y="15"/>
                  </a:cubicBezTo>
                  <a:cubicBezTo>
                    <a:pt x="12" y="39"/>
                    <a:pt x="2" y="57"/>
                    <a:pt x="1" y="83"/>
                  </a:cubicBezTo>
                  <a:cubicBezTo>
                    <a:pt x="0" y="114"/>
                    <a:pt x="1" y="145"/>
                    <a:pt x="5" y="176"/>
                  </a:cubicBezTo>
                  <a:cubicBezTo>
                    <a:pt x="13" y="252"/>
                    <a:pt x="27" y="329"/>
                    <a:pt x="42" y="406"/>
                  </a:cubicBezTo>
                  <a:cubicBezTo>
                    <a:pt x="59" y="487"/>
                    <a:pt x="82" y="566"/>
                    <a:pt x="109" y="645"/>
                  </a:cubicBezTo>
                  <a:cubicBezTo>
                    <a:pt x="136" y="718"/>
                    <a:pt x="175" y="777"/>
                    <a:pt x="223" y="836"/>
                  </a:cubicBezTo>
                  <a:cubicBezTo>
                    <a:pt x="227" y="840"/>
                    <a:pt x="232" y="842"/>
                    <a:pt x="238" y="842"/>
                  </a:cubicBezTo>
                  <a:cubicBezTo>
                    <a:pt x="253" y="842"/>
                    <a:pt x="269" y="828"/>
                    <a:pt x="263" y="813"/>
                  </a:cubicBezTo>
                  <a:cubicBezTo>
                    <a:pt x="236" y="747"/>
                    <a:pt x="222" y="675"/>
                    <a:pt x="202" y="606"/>
                  </a:cubicBezTo>
                  <a:cubicBezTo>
                    <a:pt x="181" y="528"/>
                    <a:pt x="165" y="449"/>
                    <a:pt x="150" y="370"/>
                  </a:cubicBezTo>
                  <a:cubicBezTo>
                    <a:pt x="136" y="299"/>
                    <a:pt x="127" y="229"/>
                    <a:pt x="113" y="157"/>
                  </a:cubicBezTo>
                  <a:cubicBezTo>
                    <a:pt x="108" y="128"/>
                    <a:pt x="102" y="99"/>
                    <a:pt x="93" y="71"/>
                  </a:cubicBezTo>
                  <a:cubicBezTo>
                    <a:pt x="84" y="44"/>
                    <a:pt x="70" y="31"/>
                    <a:pt x="57" y="10"/>
                  </a:cubicBezTo>
                  <a:cubicBezTo>
                    <a:pt x="52" y="3"/>
                    <a:pt x="46" y="0"/>
                    <a:pt x="4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0" name="Google Shape;7460;p232"/>
            <p:cNvSpPr/>
            <p:nvPr/>
          </p:nvSpPr>
          <p:spPr>
            <a:xfrm>
              <a:off x="-433754" y="3341566"/>
              <a:ext cx="17723" cy="38433"/>
            </a:xfrm>
            <a:custGeom>
              <a:avLst/>
              <a:gdLst/>
              <a:ahLst/>
              <a:cxnLst/>
              <a:rect l="l" t="t" r="r" b="b"/>
              <a:pathLst>
                <a:path w="255" h="553" extrusionOk="0">
                  <a:moveTo>
                    <a:pt x="234" y="1"/>
                  </a:moveTo>
                  <a:cubicBezTo>
                    <a:pt x="185" y="1"/>
                    <a:pt x="141" y="38"/>
                    <a:pt x="106" y="71"/>
                  </a:cubicBezTo>
                  <a:cubicBezTo>
                    <a:pt x="69" y="107"/>
                    <a:pt x="48" y="149"/>
                    <a:pt x="33" y="197"/>
                  </a:cubicBezTo>
                  <a:cubicBezTo>
                    <a:pt x="1" y="303"/>
                    <a:pt x="19" y="423"/>
                    <a:pt x="49" y="525"/>
                  </a:cubicBezTo>
                  <a:cubicBezTo>
                    <a:pt x="55" y="544"/>
                    <a:pt x="68" y="552"/>
                    <a:pt x="82" y="552"/>
                  </a:cubicBezTo>
                  <a:cubicBezTo>
                    <a:pt x="102" y="552"/>
                    <a:pt x="123" y="534"/>
                    <a:pt x="120" y="507"/>
                  </a:cubicBezTo>
                  <a:cubicBezTo>
                    <a:pt x="106" y="416"/>
                    <a:pt x="101" y="322"/>
                    <a:pt x="120" y="231"/>
                  </a:cubicBezTo>
                  <a:cubicBezTo>
                    <a:pt x="127" y="193"/>
                    <a:pt x="140" y="155"/>
                    <a:pt x="158" y="122"/>
                  </a:cubicBezTo>
                  <a:cubicBezTo>
                    <a:pt x="178" y="82"/>
                    <a:pt x="218" y="62"/>
                    <a:pt x="247" y="27"/>
                  </a:cubicBezTo>
                  <a:cubicBezTo>
                    <a:pt x="255" y="17"/>
                    <a:pt x="250" y="1"/>
                    <a:pt x="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1" name="Google Shape;7461;p232"/>
            <p:cNvSpPr/>
            <p:nvPr/>
          </p:nvSpPr>
          <p:spPr>
            <a:xfrm>
              <a:off x="-405745" y="3320717"/>
              <a:ext cx="34889" cy="48233"/>
            </a:xfrm>
            <a:custGeom>
              <a:avLst/>
              <a:gdLst/>
              <a:ahLst/>
              <a:cxnLst/>
              <a:rect l="l" t="t" r="r" b="b"/>
              <a:pathLst>
                <a:path w="502" h="694" extrusionOk="0">
                  <a:moveTo>
                    <a:pt x="481" y="1"/>
                  </a:moveTo>
                  <a:cubicBezTo>
                    <a:pt x="479" y="1"/>
                    <a:pt x="476" y="1"/>
                    <a:pt x="474" y="3"/>
                  </a:cubicBezTo>
                  <a:cubicBezTo>
                    <a:pt x="259" y="165"/>
                    <a:pt x="80" y="401"/>
                    <a:pt x="6" y="659"/>
                  </a:cubicBezTo>
                  <a:cubicBezTo>
                    <a:pt x="1" y="678"/>
                    <a:pt x="18" y="694"/>
                    <a:pt x="34" y="694"/>
                  </a:cubicBezTo>
                  <a:cubicBezTo>
                    <a:pt x="42" y="694"/>
                    <a:pt x="50" y="690"/>
                    <a:pt x="55" y="680"/>
                  </a:cubicBezTo>
                  <a:cubicBezTo>
                    <a:pt x="107" y="556"/>
                    <a:pt x="182" y="445"/>
                    <a:pt x="262" y="340"/>
                  </a:cubicBezTo>
                  <a:cubicBezTo>
                    <a:pt x="341" y="235"/>
                    <a:pt x="430" y="138"/>
                    <a:pt x="495" y="25"/>
                  </a:cubicBezTo>
                  <a:cubicBezTo>
                    <a:pt x="501" y="15"/>
                    <a:pt x="492" y="1"/>
                    <a:pt x="48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2" name="Google Shape;7462;p232"/>
            <p:cNvSpPr/>
            <p:nvPr/>
          </p:nvSpPr>
          <p:spPr>
            <a:xfrm>
              <a:off x="-1344265" y="3343582"/>
              <a:ext cx="28773" cy="67137"/>
            </a:xfrm>
            <a:custGeom>
              <a:avLst/>
              <a:gdLst/>
              <a:ahLst/>
              <a:cxnLst/>
              <a:rect l="l" t="t" r="r" b="b"/>
              <a:pathLst>
                <a:path w="414" h="966" extrusionOk="0">
                  <a:moveTo>
                    <a:pt x="70" y="1"/>
                  </a:moveTo>
                  <a:cubicBezTo>
                    <a:pt x="63" y="1"/>
                    <a:pt x="55" y="5"/>
                    <a:pt x="49" y="11"/>
                  </a:cubicBezTo>
                  <a:cubicBezTo>
                    <a:pt x="0" y="55"/>
                    <a:pt x="47" y="165"/>
                    <a:pt x="64" y="218"/>
                  </a:cubicBezTo>
                  <a:cubicBezTo>
                    <a:pt x="89" y="300"/>
                    <a:pt x="118" y="382"/>
                    <a:pt x="150" y="463"/>
                  </a:cubicBezTo>
                  <a:cubicBezTo>
                    <a:pt x="212" y="621"/>
                    <a:pt x="282" y="777"/>
                    <a:pt x="335" y="940"/>
                  </a:cubicBezTo>
                  <a:cubicBezTo>
                    <a:pt x="341" y="958"/>
                    <a:pt x="355" y="965"/>
                    <a:pt x="370" y="965"/>
                  </a:cubicBezTo>
                  <a:cubicBezTo>
                    <a:pt x="392" y="965"/>
                    <a:pt x="414" y="948"/>
                    <a:pt x="406" y="920"/>
                  </a:cubicBezTo>
                  <a:cubicBezTo>
                    <a:pt x="361" y="756"/>
                    <a:pt x="302" y="596"/>
                    <a:pt x="246" y="436"/>
                  </a:cubicBezTo>
                  <a:cubicBezTo>
                    <a:pt x="217" y="357"/>
                    <a:pt x="191" y="278"/>
                    <a:pt x="166" y="198"/>
                  </a:cubicBezTo>
                  <a:cubicBezTo>
                    <a:pt x="155" y="158"/>
                    <a:pt x="146" y="119"/>
                    <a:pt x="133" y="80"/>
                  </a:cubicBezTo>
                  <a:cubicBezTo>
                    <a:pt x="123" y="48"/>
                    <a:pt x="114" y="16"/>
                    <a:pt x="78" y="2"/>
                  </a:cubicBezTo>
                  <a:cubicBezTo>
                    <a:pt x="75" y="1"/>
                    <a:pt x="73" y="1"/>
                    <a:pt x="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3" name="Google Shape;7463;p232"/>
            <p:cNvSpPr/>
            <p:nvPr/>
          </p:nvSpPr>
          <p:spPr>
            <a:xfrm>
              <a:off x="-1323971" y="3350184"/>
              <a:ext cx="18209" cy="41144"/>
            </a:xfrm>
            <a:custGeom>
              <a:avLst/>
              <a:gdLst/>
              <a:ahLst/>
              <a:cxnLst/>
              <a:rect l="l" t="t" r="r" b="b"/>
              <a:pathLst>
                <a:path w="262" h="592" extrusionOk="0">
                  <a:moveTo>
                    <a:pt x="211" y="1"/>
                  </a:moveTo>
                  <a:cubicBezTo>
                    <a:pt x="193" y="1"/>
                    <a:pt x="176" y="8"/>
                    <a:pt x="158" y="16"/>
                  </a:cubicBezTo>
                  <a:cubicBezTo>
                    <a:pt x="153" y="19"/>
                    <a:pt x="134" y="26"/>
                    <a:pt x="125" y="35"/>
                  </a:cubicBezTo>
                  <a:cubicBezTo>
                    <a:pt x="114" y="44"/>
                    <a:pt x="102" y="52"/>
                    <a:pt x="91" y="64"/>
                  </a:cubicBezTo>
                  <a:cubicBezTo>
                    <a:pt x="56" y="103"/>
                    <a:pt x="32" y="159"/>
                    <a:pt x="22" y="211"/>
                  </a:cubicBezTo>
                  <a:cubicBezTo>
                    <a:pt x="0" y="331"/>
                    <a:pt x="35" y="455"/>
                    <a:pt x="82" y="564"/>
                  </a:cubicBezTo>
                  <a:cubicBezTo>
                    <a:pt x="90" y="582"/>
                    <a:pt x="111" y="592"/>
                    <a:pt x="131" y="592"/>
                  </a:cubicBezTo>
                  <a:cubicBezTo>
                    <a:pt x="138" y="592"/>
                    <a:pt x="145" y="590"/>
                    <a:pt x="151" y="588"/>
                  </a:cubicBezTo>
                  <a:cubicBezTo>
                    <a:pt x="174" y="575"/>
                    <a:pt x="191" y="547"/>
                    <a:pt x="182" y="520"/>
                  </a:cubicBezTo>
                  <a:cubicBezTo>
                    <a:pt x="166" y="475"/>
                    <a:pt x="151" y="419"/>
                    <a:pt x="146" y="378"/>
                  </a:cubicBezTo>
                  <a:cubicBezTo>
                    <a:pt x="144" y="354"/>
                    <a:pt x="143" y="332"/>
                    <a:pt x="143" y="308"/>
                  </a:cubicBezTo>
                  <a:cubicBezTo>
                    <a:pt x="143" y="297"/>
                    <a:pt x="143" y="287"/>
                    <a:pt x="144" y="275"/>
                  </a:cubicBezTo>
                  <a:cubicBezTo>
                    <a:pt x="144" y="275"/>
                    <a:pt x="145" y="262"/>
                    <a:pt x="145" y="262"/>
                  </a:cubicBezTo>
                  <a:lnTo>
                    <a:pt x="145" y="262"/>
                  </a:lnTo>
                  <a:cubicBezTo>
                    <a:pt x="145" y="262"/>
                    <a:pt x="145" y="263"/>
                    <a:pt x="145" y="266"/>
                  </a:cubicBezTo>
                  <a:cubicBezTo>
                    <a:pt x="146" y="261"/>
                    <a:pt x="146" y="256"/>
                    <a:pt x="148" y="251"/>
                  </a:cubicBezTo>
                  <a:cubicBezTo>
                    <a:pt x="151" y="230"/>
                    <a:pt x="155" y="210"/>
                    <a:pt x="163" y="190"/>
                  </a:cubicBezTo>
                  <a:cubicBezTo>
                    <a:pt x="164" y="188"/>
                    <a:pt x="166" y="183"/>
                    <a:pt x="166" y="183"/>
                  </a:cubicBezTo>
                  <a:lnTo>
                    <a:pt x="166" y="183"/>
                  </a:lnTo>
                  <a:cubicBezTo>
                    <a:pt x="166" y="183"/>
                    <a:pt x="165" y="184"/>
                    <a:pt x="164" y="187"/>
                  </a:cubicBezTo>
                  <a:cubicBezTo>
                    <a:pt x="166" y="182"/>
                    <a:pt x="169" y="177"/>
                    <a:pt x="171" y="170"/>
                  </a:cubicBezTo>
                  <a:cubicBezTo>
                    <a:pt x="176" y="162"/>
                    <a:pt x="182" y="153"/>
                    <a:pt x="187" y="144"/>
                  </a:cubicBezTo>
                  <a:cubicBezTo>
                    <a:pt x="192" y="137"/>
                    <a:pt x="196" y="129"/>
                    <a:pt x="203" y="122"/>
                  </a:cubicBezTo>
                  <a:lnTo>
                    <a:pt x="203" y="122"/>
                  </a:lnTo>
                  <a:cubicBezTo>
                    <a:pt x="202" y="122"/>
                    <a:pt x="202" y="123"/>
                    <a:pt x="202" y="123"/>
                  </a:cubicBezTo>
                  <a:cubicBezTo>
                    <a:pt x="202" y="123"/>
                    <a:pt x="203" y="122"/>
                    <a:pt x="204" y="121"/>
                  </a:cubicBezTo>
                  <a:lnTo>
                    <a:pt x="204" y="121"/>
                  </a:lnTo>
                  <a:cubicBezTo>
                    <a:pt x="204" y="121"/>
                    <a:pt x="203" y="122"/>
                    <a:pt x="203" y="122"/>
                  </a:cubicBezTo>
                  <a:lnTo>
                    <a:pt x="203" y="122"/>
                  </a:lnTo>
                  <a:cubicBezTo>
                    <a:pt x="204" y="120"/>
                    <a:pt x="207" y="117"/>
                    <a:pt x="207" y="117"/>
                  </a:cubicBezTo>
                  <a:cubicBezTo>
                    <a:pt x="212" y="110"/>
                    <a:pt x="216" y="103"/>
                    <a:pt x="222" y="97"/>
                  </a:cubicBezTo>
                  <a:cubicBezTo>
                    <a:pt x="233" y="85"/>
                    <a:pt x="252" y="66"/>
                    <a:pt x="258" y="44"/>
                  </a:cubicBezTo>
                  <a:cubicBezTo>
                    <a:pt x="262" y="30"/>
                    <a:pt x="257" y="15"/>
                    <a:pt x="245" y="9"/>
                  </a:cubicBezTo>
                  <a:cubicBezTo>
                    <a:pt x="233" y="3"/>
                    <a:pt x="222" y="1"/>
                    <a:pt x="2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4" name="Google Shape;7464;p232"/>
            <p:cNvSpPr/>
            <p:nvPr/>
          </p:nvSpPr>
          <p:spPr>
            <a:xfrm>
              <a:off x="-1302148" y="3350949"/>
              <a:ext cx="34472" cy="39754"/>
            </a:xfrm>
            <a:custGeom>
              <a:avLst/>
              <a:gdLst/>
              <a:ahLst/>
              <a:cxnLst/>
              <a:rect l="l" t="t" r="r" b="b"/>
              <a:pathLst>
                <a:path w="496" h="572" extrusionOk="0">
                  <a:moveTo>
                    <a:pt x="464" y="0"/>
                  </a:moveTo>
                  <a:cubicBezTo>
                    <a:pt x="460" y="0"/>
                    <a:pt x="456" y="1"/>
                    <a:pt x="452" y="4"/>
                  </a:cubicBezTo>
                  <a:cubicBezTo>
                    <a:pt x="357" y="59"/>
                    <a:pt x="280" y="140"/>
                    <a:pt x="211" y="225"/>
                  </a:cubicBezTo>
                  <a:cubicBezTo>
                    <a:pt x="142" y="313"/>
                    <a:pt x="80" y="405"/>
                    <a:pt x="23" y="501"/>
                  </a:cubicBezTo>
                  <a:cubicBezTo>
                    <a:pt x="1" y="537"/>
                    <a:pt x="34" y="572"/>
                    <a:pt x="67" y="572"/>
                  </a:cubicBezTo>
                  <a:cubicBezTo>
                    <a:pt x="82" y="572"/>
                    <a:pt x="97" y="565"/>
                    <a:pt x="106" y="548"/>
                  </a:cubicBezTo>
                  <a:cubicBezTo>
                    <a:pt x="162" y="459"/>
                    <a:pt x="223" y="372"/>
                    <a:pt x="290" y="291"/>
                  </a:cubicBezTo>
                  <a:cubicBezTo>
                    <a:pt x="357" y="209"/>
                    <a:pt x="428" y="127"/>
                    <a:pt x="486" y="38"/>
                  </a:cubicBezTo>
                  <a:cubicBezTo>
                    <a:pt x="496"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5" name="Google Shape;7465;p232"/>
            <p:cNvSpPr/>
            <p:nvPr/>
          </p:nvSpPr>
          <p:spPr>
            <a:xfrm>
              <a:off x="-2332754" y="3414402"/>
              <a:ext cx="15499" cy="57963"/>
            </a:xfrm>
            <a:custGeom>
              <a:avLst/>
              <a:gdLst/>
              <a:ahLst/>
              <a:cxnLst/>
              <a:rect l="l" t="t" r="r" b="b"/>
              <a:pathLst>
                <a:path w="223" h="834" extrusionOk="0">
                  <a:moveTo>
                    <a:pt x="57" y="1"/>
                  </a:moveTo>
                  <a:cubicBezTo>
                    <a:pt x="42" y="1"/>
                    <a:pt x="27" y="10"/>
                    <a:pt x="21" y="27"/>
                  </a:cubicBezTo>
                  <a:cubicBezTo>
                    <a:pt x="0" y="88"/>
                    <a:pt x="10" y="161"/>
                    <a:pt x="15" y="223"/>
                  </a:cubicBezTo>
                  <a:cubicBezTo>
                    <a:pt x="19" y="288"/>
                    <a:pt x="25" y="352"/>
                    <a:pt x="34" y="414"/>
                  </a:cubicBezTo>
                  <a:cubicBezTo>
                    <a:pt x="43" y="477"/>
                    <a:pt x="52" y="538"/>
                    <a:pt x="62" y="600"/>
                  </a:cubicBezTo>
                  <a:cubicBezTo>
                    <a:pt x="72" y="666"/>
                    <a:pt x="82" y="735"/>
                    <a:pt x="108" y="797"/>
                  </a:cubicBezTo>
                  <a:cubicBezTo>
                    <a:pt x="117" y="819"/>
                    <a:pt x="142" y="833"/>
                    <a:pt x="164" y="833"/>
                  </a:cubicBezTo>
                  <a:cubicBezTo>
                    <a:pt x="183" y="833"/>
                    <a:pt x="199" y="823"/>
                    <a:pt x="203" y="797"/>
                  </a:cubicBezTo>
                  <a:cubicBezTo>
                    <a:pt x="223" y="665"/>
                    <a:pt x="193" y="529"/>
                    <a:pt x="175" y="398"/>
                  </a:cubicBezTo>
                  <a:cubicBezTo>
                    <a:pt x="166" y="334"/>
                    <a:pt x="154" y="270"/>
                    <a:pt x="142" y="206"/>
                  </a:cubicBezTo>
                  <a:cubicBezTo>
                    <a:pt x="128" y="143"/>
                    <a:pt x="120" y="73"/>
                    <a:pt x="86" y="18"/>
                  </a:cubicBezTo>
                  <a:cubicBezTo>
                    <a:pt x="79" y="6"/>
                    <a:pt x="68"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6" name="Google Shape;7466;p232"/>
            <p:cNvSpPr/>
            <p:nvPr/>
          </p:nvSpPr>
          <p:spPr>
            <a:xfrm>
              <a:off x="-2305788" y="3428371"/>
              <a:ext cx="14595" cy="37600"/>
            </a:xfrm>
            <a:custGeom>
              <a:avLst/>
              <a:gdLst/>
              <a:ahLst/>
              <a:cxnLst/>
              <a:rect l="l" t="t" r="r" b="b"/>
              <a:pathLst>
                <a:path w="210" h="541" extrusionOk="0">
                  <a:moveTo>
                    <a:pt x="171" y="1"/>
                  </a:moveTo>
                  <a:cubicBezTo>
                    <a:pt x="165" y="1"/>
                    <a:pt x="159" y="2"/>
                    <a:pt x="153" y="6"/>
                  </a:cubicBezTo>
                  <a:cubicBezTo>
                    <a:pt x="134" y="17"/>
                    <a:pt x="114" y="32"/>
                    <a:pt x="99" y="48"/>
                  </a:cubicBezTo>
                  <a:cubicBezTo>
                    <a:pt x="83" y="67"/>
                    <a:pt x="71" y="88"/>
                    <a:pt x="58" y="109"/>
                  </a:cubicBezTo>
                  <a:cubicBezTo>
                    <a:pt x="36" y="147"/>
                    <a:pt x="21" y="186"/>
                    <a:pt x="15" y="232"/>
                  </a:cubicBezTo>
                  <a:cubicBezTo>
                    <a:pt x="1" y="329"/>
                    <a:pt x="29" y="426"/>
                    <a:pt x="71" y="513"/>
                  </a:cubicBezTo>
                  <a:cubicBezTo>
                    <a:pt x="80" y="531"/>
                    <a:pt x="100" y="541"/>
                    <a:pt x="121" y="541"/>
                  </a:cubicBezTo>
                  <a:cubicBezTo>
                    <a:pt x="131" y="541"/>
                    <a:pt x="140" y="539"/>
                    <a:pt x="148" y="534"/>
                  </a:cubicBezTo>
                  <a:cubicBezTo>
                    <a:pt x="175" y="515"/>
                    <a:pt x="180" y="484"/>
                    <a:pt x="168" y="456"/>
                  </a:cubicBezTo>
                  <a:cubicBezTo>
                    <a:pt x="134" y="387"/>
                    <a:pt x="119" y="320"/>
                    <a:pt x="125" y="246"/>
                  </a:cubicBezTo>
                  <a:cubicBezTo>
                    <a:pt x="128" y="217"/>
                    <a:pt x="137" y="180"/>
                    <a:pt x="148" y="150"/>
                  </a:cubicBezTo>
                  <a:cubicBezTo>
                    <a:pt x="154" y="134"/>
                    <a:pt x="164" y="120"/>
                    <a:pt x="173" y="104"/>
                  </a:cubicBezTo>
                  <a:cubicBezTo>
                    <a:pt x="181" y="87"/>
                    <a:pt x="189" y="69"/>
                    <a:pt x="199" y="51"/>
                  </a:cubicBezTo>
                  <a:cubicBezTo>
                    <a:pt x="209" y="28"/>
                    <a:pt x="193" y="1"/>
                    <a:pt x="1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7" name="Google Shape;7467;p232"/>
            <p:cNvSpPr/>
            <p:nvPr/>
          </p:nvSpPr>
          <p:spPr>
            <a:xfrm>
              <a:off x="-1522808" y="3330863"/>
              <a:ext cx="8826" cy="47816"/>
            </a:xfrm>
            <a:custGeom>
              <a:avLst/>
              <a:gdLst/>
              <a:ahLst/>
              <a:cxnLst/>
              <a:rect l="l" t="t" r="r" b="b"/>
              <a:pathLst>
                <a:path w="127" h="688" extrusionOk="0">
                  <a:moveTo>
                    <a:pt x="63" y="0"/>
                  </a:moveTo>
                  <a:cubicBezTo>
                    <a:pt x="52" y="0"/>
                    <a:pt x="41" y="7"/>
                    <a:pt x="37" y="20"/>
                  </a:cubicBezTo>
                  <a:cubicBezTo>
                    <a:pt x="18" y="71"/>
                    <a:pt x="8" y="117"/>
                    <a:pt x="4" y="169"/>
                  </a:cubicBezTo>
                  <a:cubicBezTo>
                    <a:pt x="1" y="220"/>
                    <a:pt x="2" y="272"/>
                    <a:pt x="2" y="322"/>
                  </a:cubicBezTo>
                  <a:lnTo>
                    <a:pt x="2" y="627"/>
                  </a:lnTo>
                  <a:cubicBezTo>
                    <a:pt x="2" y="668"/>
                    <a:pt x="33" y="688"/>
                    <a:pt x="64" y="688"/>
                  </a:cubicBezTo>
                  <a:cubicBezTo>
                    <a:pt x="95" y="688"/>
                    <a:pt x="126" y="668"/>
                    <a:pt x="126" y="627"/>
                  </a:cubicBezTo>
                  <a:lnTo>
                    <a:pt x="126" y="322"/>
                  </a:lnTo>
                  <a:cubicBezTo>
                    <a:pt x="126" y="270"/>
                    <a:pt x="127" y="219"/>
                    <a:pt x="124" y="169"/>
                  </a:cubicBezTo>
                  <a:cubicBezTo>
                    <a:pt x="120" y="117"/>
                    <a:pt x="109" y="71"/>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8" name="Google Shape;7468;p232"/>
            <p:cNvSpPr/>
            <p:nvPr/>
          </p:nvSpPr>
          <p:spPr>
            <a:xfrm>
              <a:off x="-1470406" y="3362138"/>
              <a:ext cx="16680" cy="29885"/>
            </a:xfrm>
            <a:custGeom>
              <a:avLst/>
              <a:gdLst/>
              <a:ahLst/>
              <a:cxnLst/>
              <a:rect l="l" t="t" r="r" b="b"/>
              <a:pathLst>
                <a:path w="240" h="430" extrusionOk="0">
                  <a:moveTo>
                    <a:pt x="209" y="0"/>
                  </a:moveTo>
                  <a:cubicBezTo>
                    <a:pt x="203" y="0"/>
                    <a:pt x="196" y="2"/>
                    <a:pt x="191" y="7"/>
                  </a:cubicBezTo>
                  <a:cubicBezTo>
                    <a:pt x="139" y="50"/>
                    <a:pt x="105" y="110"/>
                    <a:pt x="78" y="170"/>
                  </a:cubicBezTo>
                  <a:cubicBezTo>
                    <a:pt x="49" y="231"/>
                    <a:pt x="27" y="296"/>
                    <a:pt x="7" y="362"/>
                  </a:cubicBezTo>
                  <a:cubicBezTo>
                    <a:pt x="0" y="389"/>
                    <a:pt x="17" y="422"/>
                    <a:pt x="44" y="427"/>
                  </a:cubicBezTo>
                  <a:cubicBezTo>
                    <a:pt x="50" y="429"/>
                    <a:pt x="56" y="430"/>
                    <a:pt x="61" y="430"/>
                  </a:cubicBezTo>
                  <a:cubicBezTo>
                    <a:pt x="85" y="430"/>
                    <a:pt x="105" y="415"/>
                    <a:pt x="111" y="391"/>
                  </a:cubicBezTo>
                  <a:cubicBezTo>
                    <a:pt x="128" y="330"/>
                    <a:pt x="149" y="269"/>
                    <a:pt x="172" y="211"/>
                  </a:cubicBezTo>
                  <a:cubicBezTo>
                    <a:pt x="196" y="154"/>
                    <a:pt x="223" y="97"/>
                    <a:pt x="236" y="34"/>
                  </a:cubicBezTo>
                  <a:cubicBezTo>
                    <a:pt x="240" y="14"/>
                    <a:pt x="225" y="0"/>
                    <a:pt x="20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69" name="Google Shape;7469;p232"/>
            <p:cNvSpPr/>
            <p:nvPr/>
          </p:nvSpPr>
          <p:spPr>
            <a:xfrm>
              <a:off x="-2026331" y="3356926"/>
              <a:ext cx="11676" cy="31692"/>
            </a:xfrm>
            <a:custGeom>
              <a:avLst/>
              <a:gdLst/>
              <a:ahLst/>
              <a:cxnLst/>
              <a:rect l="l" t="t" r="r" b="b"/>
              <a:pathLst>
                <a:path w="168" h="456" extrusionOk="0">
                  <a:moveTo>
                    <a:pt x="43" y="0"/>
                  </a:moveTo>
                  <a:cubicBezTo>
                    <a:pt x="22" y="0"/>
                    <a:pt x="0" y="20"/>
                    <a:pt x="1" y="41"/>
                  </a:cubicBezTo>
                  <a:cubicBezTo>
                    <a:pt x="1" y="51"/>
                    <a:pt x="1" y="60"/>
                    <a:pt x="3" y="70"/>
                  </a:cubicBezTo>
                  <a:cubicBezTo>
                    <a:pt x="3" y="72"/>
                    <a:pt x="6" y="85"/>
                    <a:pt x="6" y="85"/>
                  </a:cubicBezTo>
                  <a:cubicBezTo>
                    <a:pt x="6" y="85"/>
                    <a:pt x="6" y="85"/>
                    <a:pt x="6" y="85"/>
                  </a:cubicBezTo>
                  <a:cubicBezTo>
                    <a:pt x="7" y="96"/>
                    <a:pt x="14" y="117"/>
                    <a:pt x="18" y="132"/>
                  </a:cubicBezTo>
                  <a:cubicBezTo>
                    <a:pt x="26" y="159"/>
                    <a:pt x="29" y="188"/>
                    <a:pt x="34" y="214"/>
                  </a:cubicBezTo>
                  <a:cubicBezTo>
                    <a:pt x="34" y="211"/>
                    <a:pt x="33" y="210"/>
                    <a:pt x="33" y="210"/>
                  </a:cubicBezTo>
                  <a:lnTo>
                    <a:pt x="33" y="210"/>
                  </a:lnTo>
                  <a:cubicBezTo>
                    <a:pt x="34" y="210"/>
                    <a:pt x="36" y="222"/>
                    <a:pt x="36" y="224"/>
                  </a:cubicBezTo>
                  <a:cubicBezTo>
                    <a:pt x="37" y="232"/>
                    <a:pt x="37" y="239"/>
                    <a:pt x="37" y="246"/>
                  </a:cubicBezTo>
                  <a:cubicBezTo>
                    <a:pt x="38" y="260"/>
                    <a:pt x="38" y="274"/>
                    <a:pt x="37" y="289"/>
                  </a:cubicBezTo>
                  <a:cubicBezTo>
                    <a:pt x="37" y="303"/>
                    <a:pt x="36" y="319"/>
                    <a:pt x="34" y="333"/>
                  </a:cubicBezTo>
                  <a:cubicBezTo>
                    <a:pt x="34" y="337"/>
                    <a:pt x="33" y="342"/>
                    <a:pt x="33" y="345"/>
                  </a:cubicBezTo>
                  <a:cubicBezTo>
                    <a:pt x="33" y="343"/>
                    <a:pt x="34" y="341"/>
                    <a:pt x="34" y="341"/>
                  </a:cubicBezTo>
                  <a:lnTo>
                    <a:pt x="34" y="341"/>
                  </a:lnTo>
                  <a:cubicBezTo>
                    <a:pt x="34" y="341"/>
                    <a:pt x="34" y="343"/>
                    <a:pt x="33" y="347"/>
                  </a:cubicBezTo>
                  <a:cubicBezTo>
                    <a:pt x="32" y="356"/>
                    <a:pt x="31" y="364"/>
                    <a:pt x="29" y="373"/>
                  </a:cubicBezTo>
                  <a:cubicBezTo>
                    <a:pt x="23" y="406"/>
                    <a:pt x="38" y="446"/>
                    <a:pt x="75" y="453"/>
                  </a:cubicBezTo>
                  <a:cubicBezTo>
                    <a:pt x="80" y="455"/>
                    <a:pt x="86" y="456"/>
                    <a:pt x="92" y="456"/>
                  </a:cubicBezTo>
                  <a:cubicBezTo>
                    <a:pt x="118" y="456"/>
                    <a:pt x="148" y="439"/>
                    <a:pt x="154" y="409"/>
                  </a:cubicBezTo>
                  <a:cubicBezTo>
                    <a:pt x="166" y="334"/>
                    <a:pt x="167" y="262"/>
                    <a:pt x="156" y="189"/>
                  </a:cubicBezTo>
                  <a:cubicBezTo>
                    <a:pt x="151" y="157"/>
                    <a:pt x="141" y="127"/>
                    <a:pt x="129" y="96"/>
                  </a:cubicBezTo>
                  <a:cubicBezTo>
                    <a:pt x="120" y="76"/>
                    <a:pt x="113" y="57"/>
                    <a:pt x="99" y="40"/>
                  </a:cubicBezTo>
                  <a:cubicBezTo>
                    <a:pt x="87" y="27"/>
                    <a:pt x="75" y="16"/>
                    <a:pt x="62" y="6"/>
                  </a:cubicBezTo>
                  <a:cubicBezTo>
                    <a:pt x="56" y="2"/>
                    <a:pt x="50" y="0"/>
                    <a:pt x="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0" name="Google Shape;7470;p232"/>
            <p:cNvSpPr/>
            <p:nvPr/>
          </p:nvSpPr>
          <p:spPr>
            <a:xfrm>
              <a:off x="-1955372" y="3361721"/>
              <a:ext cx="10981" cy="26549"/>
            </a:xfrm>
            <a:custGeom>
              <a:avLst/>
              <a:gdLst/>
              <a:ahLst/>
              <a:cxnLst/>
              <a:rect l="l" t="t" r="r" b="b"/>
              <a:pathLst>
                <a:path w="158" h="382" extrusionOk="0">
                  <a:moveTo>
                    <a:pt x="118" y="1"/>
                  </a:moveTo>
                  <a:cubicBezTo>
                    <a:pt x="109" y="1"/>
                    <a:pt x="99" y="6"/>
                    <a:pt x="96" y="17"/>
                  </a:cubicBezTo>
                  <a:cubicBezTo>
                    <a:pt x="88" y="41"/>
                    <a:pt x="86" y="66"/>
                    <a:pt x="78" y="91"/>
                  </a:cubicBezTo>
                  <a:cubicBezTo>
                    <a:pt x="72" y="116"/>
                    <a:pt x="63" y="139"/>
                    <a:pt x="57" y="162"/>
                  </a:cubicBezTo>
                  <a:cubicBezTo>
                    <a:pt x="45" y="211"/>
                    <a:pt x="30" y="260"/>
                    <a:pt x="11" y="307"/>
                  </a:cubicBezTo>
                  <a:cubicBezTo>
                    <a:pt x="1" y="336"/>
                    <a:pt x="22" y="372"/>
                    <a:pt x="52" y="380"/>
                  </a:cubicBezTo>
                  <a:cubicBezTo>
                    <a:pt x="57" y="381"/>
                    <a:pt x="61" y="381"/>
                    <a:pt x="65" y="381"/>
                  </a:cubicBezTo>
                  <a:cubicBezTo>
                    <a:pt x="92" y="381"/>
                    <a:pt x="116" y="365"/>
                    <a:pt x="124" y="339"/>
                  </a:cubicBezTo>
                  <a:cubicBezTo>
                    <a:pt x="140" y="285"/>
                    <a:pt x="151" y="231"/>
                    <a:pt x="155" y="175"/>
                  </a:cubicBezTo>
                  <a:cubicBezTo>
                    <a:pt x="156" y="162"/>
                    <a:pt x="158" y="149"/>
                    <a:pt x="156" y="136"/>
                  </a:cubicBezTo>
                  <a:cubicBezTo>
                    <a:pt x="156" y="124"/>
                    <a:pt x="154" y="110"/>
                    <a:pt x="153" y="98"/>
                  </a:cubicBezTo>
                  <a:cubicBezTo>
                    <a:pt x="150" y="70"/>
                    <a:pt x="148" y="43"/>
                    <a:pt x="139" y="17"/>
                  </a:cubicBezTo>
                  <a:cubicBezTo>
                    <a:pt x="136" y="6"/>
                    <a:pt x="127" y="1"/>
                    <a:pt x="11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1" name="Google Shape;7471;p232"/>
            <p:cNvSpPr/>
            <p:nvPr/>
          </p:nvSpPr>
          <p:spPr>
            <a:xfrm>
              <a:off x="-2714166" y="3488696"/>
              <a:ext cx="30441" cy="50457"/>
            </a:xfrm>
            <a:custGeom>
              <a:avLst/>
              <a:gdLst/>
              <a:ahLst/>
              <a:cxnLst/>
              <a:rect l="l" t="t" r="r" b="b"/>
              <a:pathLst>
                <a:path w="438" h="726" extrusionOk="0">
                  <a:moveTo>
                    <a:pt x="28" y="0"/>
                  </a:moveTo>
                  <a:cubicBezTo>
                    <a:pt x="12" y="0"/>
                    <a:pt x="0" y="17"/>
                    <a:pt x="8" y="34"/>
                  </a:cubicBezTo>
                  <a:cubicBezTo>
                    <a:pt x="61" y="142"/>
                    <a:pt x="126" y="244"/>
                    <a:pt x="179" y="354"/>
                  </a:cubicBezTo>
                  <a:cubicBezTo>
                    <a:pt x="233" y="467"/>
                    <a:pt x="277" y="585"/>
                    <a:pt x="330" y="700"/>
                  </a:cubicBezTo>
                  <a:cubicBezTo>
                    <a:pt x="338" y="717"/>
                    <a:pt x="358" y="726"/>
                    <a:pt x="376" y="726"/>
                  </a:cubicBezTo>
                  <a:cubicBezTo>
                    <a:pt x="387" y="726"/>
                    <a:pt x="397" y="723"/>
                    <a:pt x="405" y="718"/>
                  </a:cubicBezTo>
                  <a:cubicBezTo>
                    <a:pt x="433" y="703"/>
                    <a:pt x="438" y="671"/>
                    <a:pt x="425" y="644"/>
                  </a:cubicBezTo>
                  <a:cubicBezTo>
                    <a:pt x="371" y="526"/>
                    <a:pt x="323" y="405"/>
                    <a:pt x="269" y="288"/>
                  </a:cubicBezTo>
                  <a:cubicBezTo>
                    <a:pt x="216" y="180"/>
                    <a:pt x="151" y="57"/>
                    <a:pt x="39" y="3"/>
                  </a:cubicBezTo>
                  <a:cubicBezTo>
                    <a:pt x="35"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2" name="Google Shape;7472;p232"/>
            <p:cNvSpPr/>
            <p:nvPr/>
          </p:nvSpPr>
          <p:spPr>
            <a:xfrm>
              <a:off x="-2694498" y="3499399"/>
              <a:ext cx="11537" cy="28982"/>
            </a:xfrm>
            <a:custGeom>
              <a:avLst/>
              <a:gdLst/>
              <a:ahLst/>
              <a:cxnLst/>
              <a:rect l="l" t="t" r="r" b="b"/>
              <a:pathLst>
                <a:path w="166" h="417" extrusionOk="0">
                  <a:moveTo>
                    <a:pt x="143" y="0"/>
                  </a:moveTo>
                  <a:cubicBezTo>
                    <a:pt x="142" y="0"/>
                    <a:pt x="141" y="0"/>
                    <a:pt x="140" y="1"/>
                  </a:cubicBezTo>
                  <a:cubicBezTo>
                    <a:pt x="109" y="11"/>
                    <a:pt x="80" y="40"/>
                    <a:pt x="61" y="64"/>
                  </a:cubicBezTo>
                  <a:cubicBezTo>
                    <a:pt x="50" y="77"/>
                    <a:pt x="40" y="90"/>
                    <a:pt x="33" y="103"/>
                  </a:cubicBezTo>
                  <a:cubicBezTo>
                    <a:pt x="24" y="121"/>
                    <a:pt x="20" y="141"/>
                    <a:pt x="17" y="159"/>
                  </a:cubicBezTo>
                  <a:cubicBezTo>
                    <a:pt x="0" y="240"/>
                    <a:pt x="20" y="317"/>
                    <a:pt x="51" y="392"/>
                  </a:cubicBezTo>
                  <a:cubicBezTo>
                    <a:pt x="58" y="408"/>
                    <a:pt x="77" y="416"/>
                    <a:pt x="95" y="416"/>
                  </a:cubicBezTo>
                  <a:cubicBezTo>
                    <a:pt x="101" y="416"/>
                    <a:pt x="108" y="415"/>
                    <a:pt x="113" y="413"/>
                  </a:cubicBezTo>
                  <a:cubicBezTo>
                    <a:pt x="132" y="404"/>
                    <a:pt x="151" y="378"/>
                    <a:pt x="142" y="354"/>
                  </a:cubicBezTo>
                  <a:cubicBezTo>
                    <a:pt x="116" y="293"/>
                    <a:pt x="105" y="240"/>
                    <a:pt x="111" y="174"/>
                  </a:cubicBezTo>
                  <a:cubicBezTo>
                    <a:pt x="111" y="173"/>
                    <a:pt x="111" y="168"/>
                    <a:pt x="111" y="167"/>
                  </a:cubicBezTo>
                  <a:lnTo>
                    <a:pt x="111" y="167"/>
                  </a:lnTo>
                  <a:cubicBezTo>
                    <a:pt x="112" y="165"/>
                    <a:pt x="112" y="162"/>
                    <a:pt x="112" y="162"/>
                  </a:cubicBezTo>
                  <a:cubicBezTo>
                    <a:pt x="114" y="153"/>
                    <a:pt x="116" y="147"/>
                    <a:pt x="117" y="139"/>
                  </a:cubicBezTo>
                  <a:cubicBezTo>
                    <a:pt x="121" y="122"/>
                    <a:pt x="119" y="117"/>
                    <a:pt x="125" y="98"/>
                  </a:cubicBezTo>
                  <a:cubicBezTo>
                    <a:pt x="134" y="71"/>
                    <a:pt x="151" y="49"/>
                    <a:pt x="161" y="23"/>
                  </a:cubicBezTo>
                  <a:cubicBezTo>
                    <a:pt x="166"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3" name="Google Shape;7473;p232"/>
            <p:cNvSpPr/>
            <p:nvPr/>
          </p:nvSpPr>
          <p:spPr>
            <a:xfrm>
              <a:off x="-2504070" y="3595795"/>
              <a:ext cx="10008" cy="65469"/>
            </a:xfrm>
            <a:custGeom>
              <a:avLst/>
              <a:gdLst/>
              <a:ahLst/>
              <a:cxnLst/>
              <a:rect l="l" t="t" r="r" b="b"/>
              <a:pathLst>
                <a:path w="144" h="942" extrusionOk="0">
                  <a:moveTo>
                    <a:pt x="73" y="1"/>
                  </a:moveTo>
                  <a:cubicBezTo>
                    <a:pt x="63" y="1"/>
                    <a:pt x="52" y="7"/>
                    <a:pt x="49" y="18"/>
                  </a:cubicBezTo>
                  <a:cubicBezTo>
                    <a:pt x="28" y="86"/>
                    <a:pt x="26" y="157"/>
                    <a:pt x="18" y="228"/>
                  </a:cubicBezTo>
                  <a:cubicBezTo>
                    <a:pt x="9" y="299"/>
                    <a:pt x="8" y="370"/>
                    <a:pt x="6" y="441"/>
                  </a:cubicBezTo>
                  <a:cubicBezTo>
                    <a:pt x="1" y="586"/>
                    <a:pt x="4" y="730"/>
                    <a:pt x="3" y="874"/>
                  </a:cubicBezTo>
                  <a:cubicBezTo>
                    <a:pt x="3" y="919"/>
                    <a:pt x="38" y="942"/>
                    <a:pt x="73" y="942"/>
                  </a:cubicBezTo>
                  <a:cubicBezTo>
                    <a:pt x="108" y="942"/>
                    <a:pt x="143" y="919"/>
                    <a:pt x="142" y="874"/>
                  </a:cubicBezTo>
                  <a:cubicBezTo>
                    <a:pt x="141" y="729"/>
                    <a:pt x="143" y="585"/>
                    <a:pt x="138" y="441"/>
                  </a:cubicBezTo>
                  <a:cubicBezTo>
                    <a:pt x="136" y="370"/>
                    <a:pt x="134" y="299"/>
                    <a:pt x="127" y="228"/>
                  </a:cubicBezTo>
                  <a:cubicBezTo>
                    <a:pt x="117" y="157"/>
                    <a:pt x="115" y="85"/>
                    <a:pt x="96" y="18"/>
                  </a:cubicBezTo>
                  <a:cubicBezTo>
                    <a:pt x="93" y="7"/>
                    <a:pt x="83" y="1"/>
                    <a:pt x="7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4" name="Google Shape;7474;p232"/>
            <p:cNvSpPr/>
            <p:nvPr/>
          </p:nvSpPr>
          <p:spPr>
            <a:xfrm>
              <a:off x="-2471892" y="3592528"/>
              <a:ext cx="8340" cy="43438"/>
            </a:xfrm>
            <a:custGeom>
              <a:avLst/>
              <a:gdLst/>
              <a:ahLst/>
              <a:cxnLst/>
              <a:rect l="l" t="t" r="r" b="b"/>
              <a:pathLst>
                <a:path w="120" h="625" extrusionOk="0">
                  <a:moveTo>
                    <a:pt x="60" y="0"/>
                  </a:moveTo>
                  <a:cubicBezTo>
                    <a:pt x="51" y="0"/>
                    <a:pt x="42" y="5"/>
                    <a:pt x="39" y="16"/>
                  </a:cubicBezTo>
                  <a:cubicBezTo>
                    <a:pt x="13" y="105"/>
                    <a:pt x="1" y="197"/>
                    <a:pt x="2" y="290"/>
                  </a:cubicBezTo>
                  <a:lnTo>
                    <a:pt x="6" y="571"/>
                  </a:lnTo>
                  <a:cubicBezTo>
                    <a:pt x="5" y="607"/>
                    <a:pt x="32" y="625"/>
                    <a:pt x="59" y="625"/>
                  </a:cubicBezTo>
                  <a:cubicBezTo>
                    <a:pt x="86" y="625"/>
                    <a:pt x="114" y="607"/>
                    <a:pt x="115" y="571"/>
                  </a:cubicBezTo>
                  <a:lnTo>
                    <a:pt x="119" y="290"/>
                  </a:lnTo>
                  <a:cubicBezTo>
                    <a:pt x="120" y="197"/>
                    <a:pt x="106" y="105"/>
                    <a:pt x="81" y="16"/>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5" name="Google Shape;7475;p232"/>
            <p:cNvSpPr/>
            <p:nvPr/>
          </p:nvSpPr>
          <p:spPr>
            <a:xfrm>
              <a:off x="-3722046" y="3867259"/>
              <a:ext cx="5629" cy="5560"/>
            </a:xfrm>
            <a:custGeom>
              <a:avLst/>
              <a:gdLst/>
              <a:ahLst/>
              <a:cxnLst/>
              <a:rect l="l" t="t" r="r" b="b"/>
              <a:pathLst>
                <a:path w="81" h="80" extrusionOk="0">
                  <a:moveTo>
                    <a:pt x="41" y="0"/>
                  </a:moveTo>
                  <a:cubicBezTo>
                    <a:pt x="20" y="0"/>
                    <a:pt x="1" y="17"/>
                    <a:pt x="1" y="40"/>
                  </a:cubicBezTo>
                  <a:cubicBezTo>
                    <a:pt x="3" y="62"/>
                    <a:pt x="19" y="80"/>
                    <a:pt x="41" y="80"/>
                  </a:cubicBezTo>
                  <a:cubicBezTo>
                    <a:pt x="61" y="80"/>
                    <a:pt x="81" y="62"/>
                    <a:pt x="81" y="40"/>
                  </a:cubicBezTo>
                  <a:cubicBezTo>
                    <a:pt x="80" y="18"/>
                    <a:pt x="64" y="0"/>
                    <a:pt x="4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476" name="Google Shape;7476;p232"/>
          <p:cNvGrpSpPr/>
          <p:nvPr/>
        </p:nvGrpSpPr>
        <p:grpSpPr>
          <a:xfrm flipH="1">
            <a:off x="-501897" y="4403268"/>
            <a:ext cx="4522685" cy="1094561"/>
            <a:chOff x="4679925" y="1420525"/>
            <a:chExt cx="1701025" cy="411675"/>
          </a:xfrm>
        </p:grpSpPr>
        <p:sp>
          <p:nvSpPr>
            <p:cNvPr id="7477" name="Google Shape;7477;p232"/>
            <p:cNvSpPr/>
            <p:nvPr/>
          </p:nvSpPr>
          <p:spPr>
            <a:xfrm>
              <a:off x="5747450" y="1433950"/>
              <a:ext cx="144025" cy="44025"/>
            </a:xfrm>
            <a:custGeom>
              <a:avLst/>
              <a:gdLst/>
              <a:ahLst/>
              <a:cxnLst/>
              <a:rect l="l" t="t" r="r" b="b"/>
              <a:pathLst>
                <a:path w="5761" h="1761" extrusionOk="0">
                  <a:moveTo>
                    <a:pt x="1034" y="0"/>
                  </a:moveTo>
                  <a:cubicBezTo>
                    <a:pt x="909" y="0"/>
                    <a:pt x="781" y="15"/>
                    <a:pt x="673" y="74"/>
                  </a:cubicBezTo>
                  <a:cubicBezTo>
                    <a:pt x="565" y="135"/>
                    <a:pt x="486" y="232"/>
                    <a:pt x="409" y="327"/>
                  </a:cubicBezTo>
                  <a:cubicBezTo>
                    <a:pt x="342" y="412"/>
                    <a:pt x="272" y="497"/>
                    <a:pt x="204" y="581"/>
                  </a:cubicBezTo>
                  <a:lnTo>
                    <a:pt x="0" y="1760"/>
                  </a:lnTo>
                  <a:lnTo>
                    <a:pt x="0" y="1760"/>
                  </a:lnTo>
                  <a:lnTo>
                    <a:pt x="5761" y="1647"/>
                  </a:lnTo>
                  <a:cubicBezTo>
                    <a:pt x="5643" y="1379"/>
                    <a:pt x="5431" y="1076"/>
                    <a:pt x="5279" y="826"/>
                  </a:cubicBezTo>
                  <a:cubicBezTo>
                    <a:pt x="5112" y="548"/>
                    <a:pt x="4902" y="264"/>
                    <a:pt x="4592" y="166"/>
                  </a:cubicBezTo>
                  <a:cubicBezTo>
                    <a:pt x="4498" y="136"/>
                    <a:pt x="4399" y="124"/>
                    <a:pt x="4300" y="124"/>
                  </a:cubicBezTo>
                  <a:cubicBezTo>
                    <a:pt x="4280" y="124"/>
                    <a:pt x="4261" y="125"/>
                    <a:pt x="4241" y="126"/>
                  </a:cubicBezTo>
                  <a:cubicBezTo>
                    <a:pt x="3740" y="148"/>
                    <a:pt x="3320" y="420"/>
                    <a:pt x="3068" y="852"/>
                  </a:cubicBezTo>
                  <a:cubicBezTo>
                    <a:pt x="2935" y="704"/>
                    <a:pt x="2765" y="585"/>
                    <a:pt x="2571" y="543"/>
                  </a:cubicBezTo>
                  <a:cubicBezTo>
                    <a:pt x="2513" y="530"/>
                    <a:pt x="2454" y="523"/>
                    <a:pt x="2394" y="523"/>
                  </a:cubicBezTo>
                  <a:cubicBezTo>
                    <a:pt x="2254" y="523"/>
                    <a:pt x="2115" y="563"/>
                    <a:pt x="2013" y="659"/>
                  </a:cubicBezTo>
                  <a:cubicBezTo>
                    <a:pt x="1859" y="412"/>
                    <a:pt x="1686" y="149"/>
                    <a:pt x="1414" y="52"/>
                  </a:cubicBezTo>
                  <a:cubicBezTo>
                    <a:pt x="1313" y="16"/>
                    <a:pt x="1208" y="6"/>
                    <a:pt x="1101" y="2"/>
                  </a:cubicBezTo>
                  <a:cubicBezTo>
                    <a:pt x="1079" y="1"/>
                    <a:pt x="1057" y="0"/>
                    <a:pt x="1034"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8" name="Google Shape;7478;p232"/>
            <p:cNvSpPr/>
            <p:nvPr/>
          </p:nvSpPr>
          <p:spPr>
            <a:xfrm>
              <a:off x="5578975" y="1438975"/>
              <a:ext cx="206950" cy="73825"/>
            </a:xfrm>
            <a:custGeom>
              <a:avLst/>
              <a:gdLst/>
              <a:ahLst/>
              <a:cxnLst/>
              <a:rect l="l" t="t" r="r" b="b"/>
              <a:pathLst>
                <a:path w="8278" h="2953" extrusionOk="0">
                  <a:moveTo>
                    <a:pt x="5813" y="1"/>
                  </a:moveTo>
                  <a:cubicBezTo>
                    <a:pt x="5499" y="1"/>
                    <a:pt x="5180" y="161"/>
                    <a:pt x="4977" y="408"/>
                  </a:cubicBezTo>
                  <a:cubicBezTo>
                    <a:pt x="4831" y="585"/>
                    <a:pt x="4750" y="819"/>
                    <a:pt x="4595" y="988"/>
                  </a:cubicBezTo>
                  <a:cubicBezTo>
                    <a:pt x="4516" y="916"/>
                    <a:pt x="4413" y="861"/>
                    <a:pt x="4308" y="861"/>
                  </a:cubicBezTo>
                  <a:cubicBezTo>
                    <a:pt x="4289" y="861"/>
                    <a:pt x="4269" y="862"/>
                    <a:pt x="4250" y="866"/>
                  </a:cubicBezTo>
                  <a:cubicBezTo>
                    <a:pt x="4126" y="892"/>
                    <a:pt x="4026" y="1026"/>
                    <a:pt x="4078" y="1142"/>
                  </a:cubicBezTo>
                  <a:cubicBezTo>
                    <a:pt x="4026" y="1130"/>
                    <a:pt x="3972" y="1124"/>
                    <a:pt x="3918" y="1124"/>
                  </a:cubicBezTo>
                  <a:cubicBezTo>
                    <a:pt x="3788" y="1124"/>
                    <a:pt x="3657" y="1160"/>
                    <a:pt x="3552" y="1236"/>
                  </a:cubicBezTo>
                  <a:cubicBezTo>
                    <a:pt x="3403" y="1344"/>
                    <a:pt x="3322" y="1533"/>
                    <a:pt x="3357" y="1713"/>
                  </a:cubicBezTo>
                  <a:cubicBezTo>
                    <a:pt x="3117" y="1421"/>
                    <a:pt x="2836" y="1164"/>
                    <a:pt x="2523" y="952"/>
                  </a:cubicBezTo>
                  <a:cubicBezTo>
                    <a:pt x="2376" y="851"/>
                    <a:pt x="2206" y="757"/>
                    <a:pt x="2031" y="757"/>
                  </a:cubicBezTo>
                  <a:cubicBezTo>
                    <a:pt x="2004" y="757"/>
                    <a:pt x="1976" y="759"/>
                    <a:pt x="1948" y="764"/>
                  </a:cubicBezTo>
                  <a:cubicBezTo>
                    <a:pt x="1766" y="798"/>
                    <a:pt x="1624" y="938"/>
                    <a:pt x="1519" y="1091"/>
                  </a:cubicBezTo>
                  <a:cubicBezTo>
                    <a:pt x="1349" y="1337"/>
                    <a:pt x="1255" y="1614"/>
                    <a:pt x="1234" y="1912"/>
                  </a:cubicBezTo>
                  <a:cubicBezTo>
                    <a:pt x="1151" y="1826"/>
                    <a:pt x="1070" y="1742"/>
                    <a:pt x="988" y="1657"/>
                  </a:cubicBezTo>
                  <a:cubicBezTo>
                    <a:pt x="884" y="1550"/>
                    <a:pt x="760" y="1435"/>
                    <a:pt x="614" y="1435"/>
                  </a:cubicBezTo>
                  <a:cubicBezTo>
                    <a:pt x="604" y="1435"/>
                    <a:pt x="594" y="1435"/>
                    <a:pt x="584" y="1436"/>
                  </a:cubicBezTo>
                  <a:cubicBezTo>
                    <a:pt x="437" y="1454"/>
                    <a:pt x="334" y="1587"/>
                    <a:pt x="263" y="1715"/>
                  </a:cubicBezTo>
                  <a:cubicBezTo>
                    <a:pt x="62" y="2079"/>
                    <a:pt x="1" y="2540"/>
                    <a:pt x="51" y="2952"/>
                  </a:cubicBezTo>
                  <a:lnTo>
                    <a:pt x="8278" y="1590"/>
                  </a:lnTo>
                  <a:cubicBezTo>
                    <a:pt x="8246" y="1433"/>
                    <a:pt x="8138" y="1235"/>
                    <a:pt x="8047" y="1102"/>
                  </a:cubicBezTo>
                  <a:cubicBezTo>
                    <a:pt x="7923" y="919"/>
                    <a:pt x="7706" y="803"/>
                    <a:pt x="7485" y="803"/>
                  </a:cubicBezTo>
                  <a:cubicBezTo>
                    <a:pt x="7483" y="803"/>
                    <a:pt x="7481" y="803"/>
                    <a:pt x="7479" y="803"/>
                  </a:cubicBezTo>
                  <a:cubicBezTo>
                    <a:pt x="7257" y="804"/>
                    <a:pt x="7022" y="922"/>
                    <a:pt x="6909" y="1113"/>
                  </a:cubicBezTo>
                  <a:cubicBezTo>
                    <a:pt x="6750" y="698"/>
                    <a:pt x="6553" y="242"/>
                    <a:pt x="6144" y="67"/>
                  </a:cubicBezTo>
                  <a:cubicBezTo>
                    <a:pt x="6038" y="22"/>
                    <a:pt x="5926" y="1"/>
                    <a:pt x="5813" y="1"/>
                  </a:cubicBezTo>
                  <a:close/>
                </a:path>
              </a:pathLst>
            </a:custGeom>
            <a:solidFill>
              <a:srgbClr val="74A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79" name="Google Shape;7479;p232"/>
            <p:cNvSpPr/>
            <p:nvPr/>
          </p:nvSpPr>
          <p:spPr>
            <a:xfrm>
              <a:off x="5911325" y="1420525"/>
              <a:ext cx="258075" cy="36950"/>
            </a:xfrm>
            <a:custGeom>
              <a:avLst/>
              <a:gdLst/>
              <a:ahLst/>
              <a:cxnLst/>
              <a:rect l="l" t="t" r="r" b="b"/>
              <a:pathLst>
                <a:path w="10323" h="1478" extrusionOk="0">
                  <a:moveTo>
                    <a:pt x="3837" y="0"/>
                  </a:moveTo>
                  <a:cubicBezTo>
                    <a:pt x="3623" y="0"/>
                    <a:pt x="3408" y="30"/>
                    <a:pt x="3211" y="109"/>
                  </a:cubicBezTo>
                  <a:cubicBezTo>
                    <a:pt x="2988" y="199"/>
                    <a:pt x="2754" y="380"/>
                    <a:pt x="2637" y="590"/>
                  </a:cubicBezTo>
                  <a:cubicBezTo>
                    <a:pt x="2471" y="484"/>
                    <a:pt x="2283" y="406"/>
                    <a:pt x="2088" y="406"/>
                  </a:cubicBezTo>
                  <a:cubicBezTo>
                    <a:pt x="2086" y="406"/>
                    <a:pt x="2085" y="406"/>
                    <a:pt x="2084" y="406"/>
                  </a:cubicBezTo>
                  <a:cubicBezTo>
                    <a:pt x="1888" y="406"/>
                    <a:pt x="1685" y="503"/>
                    <a:pt x="1582" y="671"/>
                  </a:cubicBezTo>
                  <a:cubicBezTo>
                    <a:pt x="1461" y="576"/>
                    <a:pt x="1338" y="479"/>
                    <a:pt x="1192" y="434"/>
                  </a:cubicBezTo>
                  <a:cubicBezTo>
                    <a:pt x="1127" y="413"/>
                    <a:pt x="1060" y="404"/>
                    <a:pt x="993" y="404"/>
                  </a:cubicBezTo>
                  <a:cubicBezTo>
                    <a:pt x="770" y="404"/>
                    <a:pt x="545" y="511"/>
                    <a:pt x="389" y="675"/>
                  </a:cubicBezTo>
                  <a:cubicBezTo>
                    <a:pt x="184" y="887"/>
                    <a:pt x="49" y="1187"/>
                    <a:pt x="0" y="1477"/>
                  </a:cubicBezTo>
                  <a:lnTo>
                    <a:pt x="10322" y="1477"/>
                  </a:lnTo>
                  <a:cubicBezTo>
                    <a:pt x="10164" y="1219"/>
                    <a:pt x="10054" y="913"/>
                    <a:pt x="9822" y="716"/>
                  </a:cubicBezTo>
                  <a:cubicBezTo>
                    <a:pt x="9631" y="552"/>
                    <a:pt x="9384" y="438"/>
                    <a:pt x="9135" y="438"/>
                  </a:cubicBezTo>
                  <a:cubicBezTo>
                    <a:pt x="9084" y="438"/>
                    <a:pt x="9033" y="442"/>
                    <a:pt x="8982" y="453"/>
                  </a:cubicBezTo>
                  <a:cubicBezTo>
                    <a:pt x="8887" y="472"/>
                    <a:pt x="8796" y="509"/>
                    <a:pt x="8700" y="509"/>
                  </a:cubicBezTo>
                  <a:cubicBezTo>
                    <a:pt x="8698" y="509"/>
                    <a:pt x="8695" y="509"/>
                    <a:pt x="8693" y="509"/>
                  </a:cubicBezTo>
                  <a:cubicBezTo>
                    <a:pt x="8593" y="507"/>
                    <a:pt x="8501" y="466"/>
                    <a:pt x="8408" y="434"/>
                  </a:cubicBezTo>
                  <a:cubicBezTo>
                    <a:pt x="8237" y="375"/>
                    <a:pt x="8057" y="346"/>
                    <a:pt x="7877" y="346"/>
                  </a:cubicBezTo>
                  <a:cubicBezTo>
                    <a:pt x="7399" y="346"/>
                    <a:pt x="6919" y="547"/>
                    <a:pt x="6602" y="907"/>
                  </a:cubicBezTo>
                  <a:lnTo>
                    <a:pt x="6544" y="907"/>
                  </a:lnTo>
                  <a:cubicBezTo>
                    <a:pt x="6445" y="834"/>
                    <a:pt x="6321" y="815"/>
                    <a:pt x="6198" y="815"/>
                  </a:cubicBezTo>
                  <a:cubicBezTo>
                    <a:pt x="6167" y="815"/>
                    <a:pt x="6136" y="817"/>
                    <a:pt x="6106" y="818"/>
                  </a:cubicBezTo>
                  <a:cubicBezTo>
                    <a:pt x="6011" y="824"/>
                    <a:pt x="5916" y="834"/>
                    <a:pt x="5828" y="872"/>
                  </a:cubicBezTo>
                  <a:cubicBezTo>
                    <a:pt x="5741" y="911"/>
                    <a:pt x="5655" y="970"/>
                    <a:pt x="5623" y="1060"/>
                  </a:cubicBezTo>
                  <a:cubicBezTo>
                    <a:pt x="5481" y="736"/>
                    <a:pt x="5229" y="467"/>
                    <a:pt x="4925" y="288"/>
                  </a:cubicBezTo>
                  <a:cubicBezTo>
                    <a:pt x="4621" y="108"/>
                    <a:pt x="4271" y="16"/>
                    <a:pt x="3918" y="2"/>
                  </a:cubicBezTo>
                  <a:cubicBezTo>
                    <a:pt x="3891" y="1"/>
                    <a:pt x="3864" y="0"/>
                    <a:pt x="383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0" name="Google Shape;7480;p232"/>
            <p:cNvSpPr/>
            <p:nvPr/>
          </p:nvSpPr>
          <p:spPr>
            <a:xfrm>
              <a:off x="4679925" y="1447975"/>
              <a:ext cx="1701025" cy="384225"/>
            </a:xfrm>
            <a:custGeom>
              <a:avLst/>
              <a:gdLst/>
              <a:ahLst/>
              <a:cxnLst/>
              <a:rect l="l" t="t" r="r" b="b"/>
              <a:pathLst>
                <a:path w="68041" h="15369" extrusionOk="0">
                  <a:moveTo>
                    <a:pt x="52653" y="0"/>
                  </a:moveTo>
                  <a:cubicBezTo>
                    <a:pt x="37410" y="0"/>
                    <a:pt x="21711" y="5560"/>
                    <a:pt x="5330" y="12488"/>
                  </a:cubicBezTo>
                  <a:cubicBezTo>
                    <a:pt x="4166" y="12982"/>
                    <a:pt x="99" y="15312"/>
                    <a:pt x="2" y="15368"/>
                  </a:cubicBezTo>
                  <a:lnTo>
                    <a:pt x="68041" y="15368"/>
                  </a:lnTo>
                  <a:lnTo>
                    <a:pt x="68041" y="2090"/>
                  </a:lnTo>
                  <a:cubicBezTo>
                    <a:pt x="62958" y="642"/>
                    <a:pt x="57832" y="0"/>
                    <a:pt x="52653" y="0"/>
                  </a:cubicBezTo>
                  <a:close/>
                  <a:moveTo>
                    <a:pt x="0" y="15368"/>
                  </a:moveTo>
                  <a:lnTo>
                    <a:pt x="0" y="15369"/>
                  </a:lnTo>
                  <a:cubicBezTo>
                    <a:pt x="0" y="15369"/>
                    <a:pt x="1" y="15368"/>
                    <a:pt x="2" y="15368"/>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1" name="Google Shape;7481;p232"/>
            <p:cNvSpPr/>
            <p:nvPr/>
          </p:nvSpPr>
          <p:spPr>
            <a:xfrm>
              <a:off x="5125825" y="1728225"/>
              <a:ext cx="1255125" cy="103975"/>
            </a:xfrm>
            <a:custGeom>
              <a:avLst/>
              <a:gdLst/>
              <a:ahLst/>
              <a:cxnLst/>
              <a:rect l="l" t="t" r="r" b="b"/>
              <a:pathLst>
                <a:path w="50205" h="4159" extrusionOk="0">
                  <a:moveTo>
                    <a:pt x="50205" y="1"/>
                  </a:moveTo>
                  <a:cubicBezTo>
                    <a:pt x="26450" y="292"/>
                    <a:pt x="0" y="4159"/>
                    <a:pt x="0" y="4159"/>
                  </a:cubicBezTo>
                  <a:lnTo>
                    <a:pt x="50205" y="4159"/>
                  </a:lnTo>
                  <a:lnTo>
                    <a:pt x="50205"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2" name="Google Shape;7482;p232"/>
            <p:cNvSpPr/>
            <p:nvPr/>
          </p:nvSpPr>
          <p:spPr>
            <a:xfrm>
              <a:off x="5184500" y="1505250"/>
              <a:ext cx="279350" cy="121175"/>
            </a:xfrm>
            <a:custGeom>
              <a:avLst/>
              <a:gdLst/>
              <a:ahLst/>
              <a:cxnLst/>
              <a:rect l="l" t="t" r="r" b="b"/>
              <a:pathLst>
                <a:path w="11174" h="4847" extrusionOk="0">
                  <a:moveTo>
                    <a:pt x="7663" y="0"/>
                  </a:moveTo>
                  <a:cubicBezTo>
                    <a:pt x="7605" y="0"/>
                    <a:pt x="7546" y="8"/>
                    <a:pt x="7489" y="23"/>
                  </a:cubicBezTo>
                  <a:cubicBezTo>
                    <a:pt x="7211" y="99"/>
                    <a:pt x="7024" y="353"/>
                    <a:pt x="6880" y="602"/>
                  </a:cubicBezTo>
                  <a:cubicBezTo>
                    <a:pt x="6617" y="1055"/>
                    <a:pt x="6418" y="1547"/>
                    <a:pt x="6291" y="2057"/>
                  </a:cubicBezTo>
                  <a:cubicBezTo>
                    <a:pt x="6227" y="1809"/>
                    <a:pt x="6013" y="1622"/>
                    <a:pt x="5762" y="1576"/>
                  </a:cubicBezTo>
                  <a:cubicBezTo>
                    <a:pt x="5716" y="1567"/>
                    <a:pt x="5669" y="1563"/>
                    <a:pt x="5622" y="1563"/>
                  </a:cubicBezTo>
                  <a:cubicBezTo>
                    <a:pt x="5416" y="1563"/>
                    <a:pt x="5211" y="1643"/>
                    <a:pt x="5048" y="1772"/>
                  </a:cubicBezTo>
                  <a:cubicBezTo>
                    <a:pt x="5043" y="1622"/>
                    <a:pt x="4892" y="1521"/>
                    <a:pt x="4741" y="1521"/>
                  </a:cubicBezTo>
                  <a:cubicBezTo>
                    <a:pt x="4716" y="1521"/>
                    <a:pt x="4690" y="1524"/>
                    <a:pt x="4665" y="1530"/>
                  </a:cubicBezTo>
                  <a:cubicBezTo>
                    <a:pt x="4495" y="1571"/>
                    <a:pt x="4372" y="1725"/>
                    <a:pt x="4307" y="1887"/>
                  </a:cubicBezTo>
                  <a:cubicBezTo>
                    <a:pt x="4013" y="1768"/>
                    <a:pt x="3770" y="1524"/>
                    <a:pt x="3482" y="1388"/>
                  </a:cubicBezTo>
                  <a:cubicBezTo>
                    <a:pt x="3276" y="1293"/>
                    <a:pt x="3045" y="1243"/>
                    <a:pt x="2816" y="1243"/>
                  </a:cubicBezTo>
                  <a:cubicBezTo>
                    <a:pt x="2438" y="1243"/>
                    <a:pt x="2064" y="1378"/>
                    <a:pt x="1816" y="1662"/>
                  </a:cubicBezTo>
                  <a:cubicBezTo>
                    <a:pt x="1411" y="2126"/>
                    <a:pt x="1435" y="2815"/>
                    <a:pt x="1483" y="3431"/>
                  </a:cubicBezTo>
                  <a:cubicBezTo>
                    <a:pt x="1343" y="3336"/>
                    <a:pt x="1171" y="3291"/>
                    <a:pt x="998" y="3291"/>
                  </a:cubicBezTo>
                  <a:cubicBezTo>
                    <a:pt x="854" y="3291"/>
                    <a:pt x="709" y="3322"/>
                    <a:pt x="582" y="3382"/>
                  </a:cubicBezTo>
                  <a:cubicBezTo>
                    <a:pt x="304" y="3513"/>
                    <a:pt x="99" y="3792"/>
                    <a:pt x="53" y="4097"/>
                  </a:cubicBezTo>
                  <a:cubicBezTo>
                    <a:pt x="17" y="4317"/>
                    <a:pt x="0" y="4630"/>
                    <a:pt x="54" y="4846"/>
                  </a:cubicBezTo>
                  <a:lnTo>
                    <a:pt x="11173" y="1629"/>
                  </a:lnTo>
                  <a:cubicBezTo>
                    <a:pt x="10989" y="1084"/>
                    <a:pt x="10636" y="543"/>
                    <a:pt x="10168" y="208"/>
                  </a:cubicBezTo>
                  <a:cubicBezTo>
                    <a:pt x="10038" y="115"/>
                    <a:pt x="9882" y="30"/>
                    <a:pt x="9727" y="30"/>
                  </a:cubicBezTo>
                  <a:cubicBezTo>
                    <a:pt x="9684" y="30"/>
                    <a:pt x="9642" y="37"/>
                    <a:pt x="9600" y="51"/>
                  </a:cubicBezTo>
                  <a:cubicBezTo>
                    <a:pt x="9391" y="123"/>
                    <a:pt x="9297" y="360"/>
                    <a:pt x="9226" y="569"/>
                  </a:cubicBezTo>
                  <a:cubicBezTo>
                    <a:pt x="9175" y="724"/>
                    <a:pt x="9123" y="879"/>
                    <a:pt x="9071" y="1034"/>
                  </a:cubicBezTo>
                  <a:cubicBezTo>
                    <a:pt x="8865" y="673"/>
                    <a:pt x="8583" y="383"/>
                    <a:pt x="8222" y="176"/>
                  </a:cubicBezTo>
                  <a:cubicBezTo>
                    <a:pt x="8052" y="78"/>
                    <a:pt x="7857" y="0"/>
                    <a:pt x="766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3" name="Google Shape;7483;p232"/>
            <p:cNvSpPr/>
            <p:nvPr/>
          </p:nvSpPr>
          <p:spPr>
            <a:xfrm>
              <a:off x="5075300" y="1687400"/>
              <a:ext cx="3350" cy="19200"/>
            </a:xfrm>
            <a:custGeom>
              <a:avLst/>
              <a:gdLst/>
              <a:ahLst/>
              <a:cxnLst/>
              <a:rect l="l" t="t" r="r" b="b"/>
              <a:pathLst>
                <a:path w="134" h="768" extrusionOk="0">
                  <a:moveTo>
                    <a:pt x="114" y="0"/>
                  </a:moveTo>
                  <a:cubicBezTo>
                    <a:pt x="109" y="0"/>
                    <a:pt x="105" y="2"/>
                    <a:pt x="101" y="5"/>
                  </a:cubicBezTo>
                  <a:cubicBezTo>
                    <a:pt x="65" y="40"/>
                    <a:pt x="46" y="100"/>
                    <a:pt x="31" y="146"/>
                  </a:cubicBezTo>
                  <a:cubicBezTo>
                    <a:pt x="14" y="204"/>
                    <a:pt x="10" y="270"/>
                    <a:pt x="8" y="331"/>
                  </a:cubicBezTo>
                  <a:cubicBezTo>
                    <a:pt x="0" y="461"/>
                    <a:pt x="11" y="590"/>
                    <a:pt x="13" y="720"/>
                  </a:cubicBezTo>
                  <a:cubicBezTo>
                    <a:pt x="14" y="751"/>
                    <a:pt x="39" y="767"/>
                    <a:pt x="65" y="767"/>
                  </a:cubicBezTo>
                  <a:cubicBezTo>
                    <a:pt x="91" y="767"/>
                    <a:pt x="116" y="751"/>
                    <a:pt x="116" y="718"/>
                  </a:cubicBezTo>
                  <a:cubicBezTo>
                    <a:pt x="117" y="595"/>
                    <a:pt x="113" y="471"/>
                    <a:pt x="115" y="348"/>
                  </a:cubicBezTo>
                  <a:cubicBezTo>
                    <a:pt x="115" y="289"/>
                    <a:pt x="118" y="231"/>
                    <a:pt x="121" y="173"/>
                  </a:cubicBezTo>
                  <a:cubicBezTo>
                    <a:pt x="123" y="122"/>
                    <a:pt x="134" y="69"/>
                    <a:pt x="133" y="19"/>
                  </a:cubicBezTo>
                  <a:cubicBezTo>
                    <a:pt x="133" y="8"/>
                    <a:pt x="123" y="0"/>
                    <a:pt x="1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4" name="Google Shape;7484;p232"/>
            <p:cNvSpPr/>
            <p:nvPr/>
          </p:nvSpPr>
          <p:spPr>
            <a:xfrm>
              <a:off x="5084350" y="1683400"/>
              <a:ext cx="10975" cy="19375"/>
            </a:xfrm>
            <a:custGeom>
              <a:avLst/>
              <a:gdLst/>
              <a:ahLst/>
              <a:cxnLst/>
              <a:rect l="l" t="t" r="r" b="b"/>
              <a:pathLst>
                <a:path w="439" h="775" extrusionOk="0">
                  <a:moveTo>
                    <a:pt x="402" y="0"/>
                  </a:moveTo>
                  <a:cubicBezTo>
                    <a:pt x="395" y="0"/>
                    <a:pt x="388" y="3"/>
                    <a:pt x="382" y="9"/>
                  </a:cubicBezTo>
                  <a:cubicBezTo>
                    <a:pt x="278" y="92"/>
                    <a:pt x="209" y="217"/>
                    <a:pt x="149" y="335"/>
                  </a:cubicBezTo>
                  <a:cubicBezTo>
                    <a:pt x="87" y="457"/>
                    <a:pt x="37" y="585"/>
                    <a:pt x="7" y="717"/>
                  </a:cubicBezTo>
                  <a:cubicBezTo>
                    <a:pt x="0" y="752"/>
                    <a:pt x="30" y="775"/>
                    <a:pt x="57" y="775"/>
                  </a:cubicBezTo>
                  <a:cubicBezTo>
                    <a:pt x="76" y="775"/>
                    <a:pt x="93" y="765"/>
                    <a:pt x="99" y="741"/>
                  </a:cubicBezTo>
                  <a:cubicBezTo>
                    <a:pt x="128" y="614"/>
                    <a:pt x="174" y="492"/>
                    <a:pt x="235" y="378"/>
                  </a:cubicBezTo>
                  <a:cubicBezTo>
                    <a:pt x="293" y="263"/>
                    <a:pt x="374" y="160"/>
                    <a:pt x="428" y="45"/>
                  </a:cubicBezTo>
                  <a:cubicBezTo>
                    <a:pt x="438" y="22"/>
                    <a:pt x="422" y="0"/>
                    <a:pt x="4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5" name="Google Shape;7485;p232"/>
            <p:cNvSpPr/>
            <p:nvPr/>
          </p:nvSpPr>
          <p:spPr>
            <a:xfrm>
              <a:off x="5598225" y="1559200"/>
              <a:ext cx="7675" cy="31525"/>
            </a:xfrm>
            <a:custGeom>
              <a:avLst/>
              <a:gdLst/>
              <a:ahLst/>
              <a:cxnLst/>
              <a:rect l="l" t="t" r="r" b="b"/>
              <a:pathLst>
                <a:path w="307" h="1261" extrusionOk="0">
                  <a:moveTo>
                    <a:pt x="62" y="1"/>
                  </a:moveTo>
                  <a:cubicBezTo>
                    <a:pt x="37" y="1"/>
                    <a:pt x="14" y="14"/>
                    <a:pt x="5" y="49"/>
                  </a:cubicBezTo>
                  <a:cubicBezTo>
                    <a:pt x="0" y="67"/>
                    <a:pt x="14" y="80"/>
                    <a:pt x="29" y="80"/>
                  </a:cubicBezTo>
                  <a:cubicBezTo>
                    <a:pt x="30" y="80"/>
                    <a:pt x="32" y="80"/>
                    <a:pt x="33" y="80"/>
                  </a:cubicBezTo>
                  <a:lnTo>
                    <a:pt x="33" y="80"/>
                  </a:lnTo>
                  <a:cubicBezTo>
                    <a:pt x="41" y="128"/>
                    <a:pt x="71" y="184"/>
                    <a:pt x="83" y="223"/>
                  </a:cubicBezTo>
                  <a:cubicBezTo>
                    <a:pt x="105" y="301"/>
                    <a:pt x="124" y="380"/>
                    <a:pt x="139" y="459"/>
                  </a:cubicBezTo>
                  <a:cubicBezTo>
                    <a:pt x="189" y="701"/>
                    <a:pt x="181" y="950"/>
                    <a:pt x="125" y="1191"/>
                  </a:cubicBezTo>
                  <a:cubicBezTo>
                    <a:pt x="114" y="1232"/>
                    <a:pt x="149" y="1260"/>
                    <a:pt x="183" y="1260"/>
                  </a:cubicBezTo>
                  <a:cubicBezTo>
                    <a:pt x="205" y="1260"/>
                    <a:pt x="226" y="1248"/>
                    <a:pt x="233" y="1221"/>
                  </a:cubicBezTo>
                  <a:cubicBezTo>
                    <a:pt x="307" y="921"/>
                    <a:pt x="303" y="623"/>
                    <a:pt x="236" y="325"/>
                  </a:cubicBezTo>
                  <a:cubicBezTo>
                    <a:pt x="216" y="234"/>
                    <a:pt x="197"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6" name="Google Shape;7486;p232"/>
            <p:cNvSpPr/>
            <p:nvPr/>
          </p:nvSpPr>
          <p:spPr>
            <a:xfrm>
              <a:off x="5621125" y="1569850"/>
              <a:ext cx="3100" cy="18425"/>
            </a:xfrm>
            <a:custGeom>
              <a:avLst/>
              <a:gdLst/>
              <a:ahLst/>
              <a:cxnLst/>
              <a:rect l="l" t="t" r="r" b="b"/>
              <a:pathLst>
                <a:path w="124" h="737" extrusionOk="0">
                  <a:moveTo>
                    <a:pt x="62" y="1"/>
                  </a:moveTo>
                  <a:cubicBezTo>
                    <a:pt x="53" y="1"/>
                    <a:pt x="44" y="5"/>
                    <a:pt x="37" y="14"/>
                  </a:cubicBezTo>
                  <a:cubicBezTo>
                    <a:pt x="3" y="59"/>
                    <a:pt x="7" y="115"/>
                    <a:pt x="5" y="169"/>
                  </a:cubicBezTo>
                  <a:cubicBezTo>
                    <a:pt x="1" y="227"/>
                    <a:pt x="1" y="283"/>
                    <a:pt x="1" y="341"/>
                  </a:cubicBezTo>
                  <a:cubicBezTo>
                    <a:pt x="1" y="453"/>
                    <a:pt x="2" y="566"/>
                    <a:pt x="2" y="679"/>
                  </a:cubicBezTo>
                  <a:cubicBezTo>
                    <a:pt x="2" y="717"/>
                    <a:pt x="32" y="736"/>
                    <a:pt x="62" y="736"/>
                  </a:cubicBezTo>
                  <a:cubicBezTo>
                    <a:pt x="92" y="736"/>
                    <a:pt x="122" y="717"/>
                    <a:pt x="122" y="679"/>
                  </a:cubicBezTo>
                  <a:cubicBezTo>
                    <a:pt x="122" y="566"/>
                    <a:pt x="123" y="453"/>
                    <a:pt x="123" y="341"/>
                  </a:cubicBezTo>
                  <a:cubicBezTo>
                    <a:pt x="123" y="285"/>
                    <a:pt x="124" y="231"/>
                    <a:pt x="120" y="176"/>
                  </a:cubicBezTo>
                  <a:cubicBezTo>
                    <a:pt x="117" y="120"/>
                    <a:pt x="122" y="62"/>
                    <a:pt x="87" y="14"/>
                  </a:cubicBezTo>
                  <a:cubicBezTo>
                    <a:pt x="80" y="5"/>
                    <a:pt x="71"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7" name="Google Shape;7487;p232"/>
            <p:cNvSpPr/>
            <p:nvPr/>
          </p:nvSpPr>
          <p:spPr>
            <a:xfrm>
              <a:off x="5626950" y="1568525"/>
              <a:ext cx="9175" cy="20000"/>
            </a:xfrm>
            <a:custGeom>
              <a:avLst/>
              <a:gdLst/>
              <a:ahLst/>
              <a:cxnLst/>
              <a:rect l="l" t="t" r="r" b="b"/>
              <a:pathLst>
                <a:path w="367" h="800" extrusionOk="0">
                  <a:moveTo>
                    <a:pt x="329" y="1"/>
                  </a:moveTo>
                  <a:cubicBezTo>
                    <a:pt x="322" y="1"/>
                    <a:pt x="314" y="3"/>
                    <a:pt x="307" y="8"/>
                  </a:cubicBezTo>
                  <a:cubicBezTo>
                    <a:pt x="204" y="90"/>
                    <a:pt x="150" y="210"/>
                    <a:pt x="109" y="333"/>
                  </a:cubicBezTo>
                  <a:cubicBezTo>
                    <a:pt x="68" y="456"/>
                    <a:pt x="43" y="586"/>
                    <a:pt x="13" y="711"/>
                  </a:cubicBezTo>
                  <a:cubicBezTo>
                    <a:pt x="0" y="765"/>
                    <a:pt x="44" y="799"/>
                    <a:pt x="85" y="799"/>
                  </a:cubicBezTo>
                  <a:cubicBezTo>
                    <a:pt x="112" y="799"/>
                    <a:pt x="138" y="784"/>
                    <a:pt x="146" y="750"/>
                  </a:cubicBezTo>
                  <a:cubicBezTo>
                    <a:pt x="174" y="628"/>
                    <a:pt x="198" y="506"/>
                    <a:pt x="232" y="386"/>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8" name="Google Shape;7488;p232"/>
            <p:cNvSpPr/>
            <p:nvPr/>
          </p:nvSpPr>
          <p:spPr>
            <a:xfrm>
              <a:off x="5983125" y="1512600"/>
              <a:ext cx="9975" cy="25750"/>
            </a:xfrm>
            <a:custGeom>
              <a:avLst/>
              <a:gdLst/>
              <a:ahLst/>
              <a:cxnLst/>
              <a:rect l="l" t="t" r="r" b="b"/>
              <a:pathLst>
                <a:path w="399" h="1030" extrusionOk="0">
                  <a:moveTo>
                    <a:pt x="27" y="0"/>
                  </a:moveTo>
                  <a:cubicBezTo>
                    <a:pt x="14" y="0"/>
                    <a:pt x="0" y="13"/>
                    <a:pt x="11" y="28"/>
                  </a:cubicBezTo>
                  <a:cubicBezTo>
                    <a:pt x="105" y="169"/>
                    <a:pt x="146" y="320"/>
                    <a:pt x="180" y="485"/>
                  </a:cubicBezTo>
                  <a:cubicBezTo>
                    <a:pt x="215" y="651"/>
                    <a:pt x="237" y="818"/>
                    <a:pt x="267" y="985"/>
                  </a:cubicBezTo>
                  <a:cubicBezTo>
                    <a:pt x="273" y="1016"/>
                    <a:pt x="296" y="1030"/>
                    <a:pt x="321" y="1030"/>
                  </a:cubicBezTo>
                  <a:cubicBezTo>
                    <a:pt x="358" y="1030"/>
                    <a:pt x="398" y="999"/>
                    <a:pt x="389" y="951"/>
                  </a:cubicBezTo>
                  <a:cubicBezTo>
                    <a:pt x="358" y="779"/>
                    <a:pt x="341" y="600"/>
                    <a:pt x="289" y="432"/>
                  </a:cubicBezTo>
                  <a:cubicBezTo>
                    <a:pt x="242" y="280"/>
                    <a:pt x="171" y="107"/>
                    <a:pt x="41" y="5"/>
                  </a:cubicBezTo>
                  <a:cubicBezTo>
                    <a:pt x="37" y="2"/>
                    <a:pt x="32"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89" name="Google Shape;7489;p232"/>
            <p:cNvSpPr/>
            <p:nvPr/>
          </p:nvSpPr>
          <p:spPr>
            <a:xfrm>
              <a:off x="6002525" y="1521350"/>
              <a:ext cx="4300" cy="21600"/>
            </a:xfrm>
            <a:custGeom>
              <a:avLst/>
              <a:gdLst/>
              <a:ahLst/>
              <a:cxnLst/>
              <a:rect l="l" t="t" r="r" b="b"/>
              <a:pathLst>
                <a:path w="172" h="864" extrusionOk="0">
                  <a:moveTo>
                    <a:pt x="152" y="1"/>
                  </a:moveTo>
                  <a:cubicBezTo>
                    <a:pt x="148" y="1"/>
                    <a:pt x="144" y="2"/>
                    <a:pt x="141" y="5"/>
                  </a:cubicBezTo>
                  <a:cubicBezTo>
                    <a:pt x="36" y="106"/>
                    <a:pt x="9" y="255"/>
                    <a:pt x="5" y="394"/>
                  </a:cubicBezTo>
                  <a:cubicBezTo>
                    <a:pt x="1" y="541"/>
                    <a:pt x="26" y="687"/>
                    <a:pt x="59" y="830"/>
                  </a:cubicBezTo>
                  <a:cubicBezTo>
                    <a:pt x="64" y="853"/>
                    <a:pt x="80" y="863"/>
                    <a:pt x="98" y="863"/>
                  </a:cubicBezTo>
                  <a:cubicBezTo>
                    <a:pt x="125" y="863"/>
                    <a:pt x="155" y="841"/>
                    <a:pt x="147" y="805"/>
                  </a:cubicBezTo>
                  <a:cubicBezTo>
                    <a:pt x="117" y="675"/>
                    <a:pt x="95" y="541"/>
                    <a:pt x="97" y="406"/>
                  </a:cubicBezTo>
                  <a:cubicBezTo>
                    <a:pt x="100" y="273"/>
                    <a:pt x="138" y="149"/>
                    <a:pt x="169" y="22"/>
                  </a:cubicBezTo>
                  <a:cubicBezTo>
                    <a:pt x="172" y="10"/>
                    <a:pt x="162" y="1"/>
                    <a:pt x="1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0" name="Google Shape;7490;p232"/>
            <p:cNvSpPr/>
            <p:nvPr/>
          </p:nvSpPr>
          <p:spPr>
            <a:xfrm>
              <a:off x="6016075" y="1517600"/>
              <a:ext cx="10825" cy="19250"/>
            </a:xfrm>
            <a:custGeom>
              <a:avLst/>
              <a:gdLst/>
              <a:ahLst/>
              <a:cxnLst/>
              <a:rect l="l" t="t" r="r" b="b"/>
              <a:pathLst>
                <a:path w="433" h="770" extrusionOk="0">
                  <a:moveTo>
                    <a:pt x="411" y="1"/>
                  </a:moveTo>
                  <a:cubicBezTo>
                    <a:pt x="407" y="1"/>
                    <a:pt x="403" y="2"/>
                    <a:pt x="399" y="6"/>
                  </a:cubicBezTo>
                  <a:cubicBezTo>
                    <a:pt x="349" y="45"/>
                    <a:pt x="303" y="95"/>
                    <a:pt x="262" y="145"/>
                  </a:cubicBezTo>
                  <a:cubicBezTo>
                    <a:pt x="219" y="199"/>
                    <a:pt x="179" y="250"/>
                    <a:pt x="148" y="311"/>
                  </a:cubicBezTo>
                  <a:cubicBezTo>
                    <a:pt x="87" y="436"/>
                    <a:pt x="43" y="570"/>
                    <a:pt x="10" y="704"/>
                  </a:cubicBezTo>
                  <a:cubicBezTo>
                    <a:pt x="0" y="743"/>
                    <a:pt x="34" y="769"/>
                    <a:pt x="65" y="769"/>
                  </a:cubicBezTo>
                  <a:cubicBezTo>
                    <a:pt x="86" y="769"/>
                    <a:pt x="105" y="758"/>
                    <a:pt x="111" y="732"/>
                  </a:cubicBezTo>
                  <a:cubicBezTo>
                    <a:pt x="140" y="605"/>
                    <a:pt x="181" y="482"/>
                    <a:pt x="235" y="362"/>
                  </a:cubicBezTo>
                  <a:cubicBezTo>
                    <a:pt x="261" y="306"/>
                    <a:pt x="284" y="247"/>
                    <a:pt x="313" y="191"/>
                  </a:cubicBezTo>
                  <a:cubicBezTo>
                    <a:pt x="344" y="132"/>
                    <a:pt x="381" y="81"/>
                    <a:pt x="422" y="28"/>
                  </a:cubicBezTo>
                  <a:cubicBezTo>
                    <a:pt x="432" y="16"/>
                    <a:pt x="423" y="1"/>
                    <a:pt x="4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1" name="Google Shape;7491;p232"/>
            <p:cNvSpPr/>
            <p:nvPr/>
          </p:nvSpPr>
          <p:spPr>
            <a:xfrm>
              <a:off x="6079275" y="1642750"/>
              <a:ext cx="6750" cy="21100"/>
            </a:xfrm>
            <a:custGeom>
              <a:avLst/>
              <a:gdLst/>
              <a:ahLst/>
              <a:cxnLst/>
              <a:rect l="l" t="t" r="r" b="b"/>
              <a:pathLst>
                <a:path w="270" h="844" extrusionOk="0">
                  <a:moveTo>
                    <a:pt x="39" y="1"/>
                  </a:moveTo>
                  <a:cubicBezTo>
                    <a:pt x="31" y="1"/>
                    <a:pt x="23" y="6"/>
                    <a:pt x="21" y="15"/>
                  </a:cubicBezTo>
                  <a:cubicBezTo>
                    <a:pt x="12" y="39"/>
                    <a:pt x="3" y="57"/>
                    <a:pt x="2" y="84"/>
                  </a:cubicBezTo>
                  <a:cubicBezTo>
                    <a:pt x="0" y="115"/>
                    <a:pt x="2" y="146"/>
                    <a:pt x="5" y="176"/>
                  </a:cubicBezTo>
                  <a:cubicBezTo>
                    <a:pt x="13" y="253"/>
                    <a:pt x="28" y="330"/>
                    <a:pt x="43" y="407"/>
                  </a:cubicBezTo>
                  <a:cubicBezTo>
                    <a:pt x="59" y="488"/>
                    <a:pt x="82" y="567"/>
                    <a:pt x="110" y="646"/>
                  </a:cubicBezTo>
                  <a:cubicBezTo>
                    <a:pt x="136" y="718"/>
                    <a:pt x="174" y="777"/>
                    <a:pt x="223" y="836"/>
                  </a:cubicBezTo>
                  <a:cubicBezTo>
                    <a:pt x="228" y="841"/>
                    <a:pt x="233" y="843"/>
                    <a:pt x="239" y="843"/>
                  </a:cubicBezTo>
                  <a:cubicBezTo>
                    <a:pt x="254" y="843"/>
                    <a:pt x="269" y="829"/>
                    <a:pt x="263" y="813"/>
                  </a:cubicBezTo>
                  <a:cubicBezTo>
                    <a:pt x="236" y="748"/>
                    <a:pt x="222" y="674"/>
                    <a:pt x="203" y="607"/>
                  </a:cubicBezTo>
                  <a:cubicBezTo>
                    <a:pt x="180" y="529"/>
                    <a:pt x="166" y="449"/>
                    <a:pt x="150" y="371"/>
                  </a:cubicBezTo>
                  <a:cubicBezTo>
                    <a:pt x="136" y="299"/>
                    <a:pt x="127" y="229"/>
                    <a:pt x="113" y="157"/>
                  </a:cubicBezTo>
                  <a:cubicBezTo>
                    <a:pt x="108" y="129"/>
                    <a:pt x="101" y="99"/>
                    <a:pt x="92" y="72"/>
                  </a:cubicBezTo>
                  <a:cubicBezTo>
                    <a:pt x="85" y="44"/>
                    <a:pt x="71" y="32"/>
                    <a:pt x="56" y="10"/>
                  </a:cubicBezTo>
                  <a:cubicBezTo>
                    <a:pt x="52" y="4"/>
                    <a:pt x="45" y="1"/>
                    <a:pt x="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2" name="Google Shape;7492;p232"/>
            <p:cNvSpPr/>
            <p:nvPr/>
          </p:nvSpPr>
          <p:spPr>
            <a:xfrm>
              <a:off x="6086925" y="1650350"/>
              <a:ext cx="6400" cy="13825"/>
            </a:xfrm>
            <a:custGeom>
              <a:avLst/>
              <a:gdLst/>
              <a:ahLst/>
              <a:cxnLst/>
              <a:rect l="l" t="t" r="r" b="b"/>
              <a:pathLst>
                <a:path w="256" h="553" extrusionOk="0">
                  <a:moveTo>
                    <a:pt x="235" y="0"/>
                  </a:moveTo>
                  <a:cubicBezTo>
                    <a:pt x="185" y="0"/>
                    <a:pt x="142" y="37"/>
                    <a:pt x="107" y="71"/>
                  </a:cubicBezTo>
                  <a:cubicBezTo>
                    <a:pt x="70" y="107"/>
                    <a:pt x="48" y="149"/>
                    <a:pt x="32" y="197"/>
                  </a:cubicBezTo>
                  <a:cubicBezTo>
                    <a:pt x="0" y="303"/>
                    <a:pt x="20" y="423"/>
                    <a:pt x="50" y="525"/>
                  </a:cubicBezTo>
                  <a:cubicBezTo>
                    <a:pt x="55" y="544"/>
                    <a:pt x="68" y="552"/>
                    <a:pt x="82" y="552"/>
                  </a:cubicBezTo>
                  <a:cubicBezTo>
                    <a:pt x="102" y="552"/>
                    <a:pt x="124" y="534"/>
                    <a:pt x="119" y="507"/>
                  </a:cubicBezTo>
                  <a:cubicBezTo>
                    <a:pt x="107" y="416"/>
                    <a:pt x="102" y="322"/>
                    <a:pt x="119" y="231"/>
                  </a:cubicBezTo>
                  <a:cubicBezTo>
                    <a:pt x="128" y="193"/>
                    <a:pt x="140" y="155"/>
                    <a:pt x="158" y="121"/>
                  </a:cubicBezTo>
                  <a:cubicBezTo>
                    <a:pt x="179" y="81"/>
                    <a:pt x="219" y="62"/>
                    <a:pt x="246" y="27"/>
                  </a:cubicBezTo>
                  <a:cubicBezTo>
                    <a:pt x="256" y="17"/>
                    <a:pt x="251"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3" name="Google Shape;7493;p232"/>
            <p:cNvSpPr/>
            <p:nvPr/>
          </p:nvSpPr>
          <p:spPr>
            <a:xfrm>
              <a:off x="6097000" y="1642850"/>
              <a:ext cx="12550" cy="17325"/>
            </a:xfrm>
            <a:custGeom>
              <a:avLst/>
              <a:gdLst/>
              <a:ahLst/>
              <a:cxnLst/>
              <a:rect l="l" t="t" r="r" b="b"/>
              <a:pathLst>
                <a:path w="502" h="693" extrusionOk="0">
                  <a:moveTo>
                    <a:pt x="482" y="0"/>
                  </a:moveTo>
                  <a:cubicBezTo>
                    <a:pt x="479" y="0"/>
                    <a:pt x="476" y="1"/>
                    <a:pt x="474" y="3"/>
                  </a:cubicBezTo>
                  <a:cubicBezTo>
                    <a:pt x="258" y="165"/>
                    <a:pt x="80" y="400"/>
                    <a:pt x="6" y="659"/>
                  </a:cubicBezTo>
                  <a:cubicBezTo>
                    <a:pt x="0" y="678"/>
                    <a:pt x="18" y="693"/>
                    <a:pt x="34" y="693"/>
                  </a:cubicBezTo>
                  <a:cubicBezTo>
                    <a:pt x="42" y="693"/>
                    <a:pt x="50" y="689"/>
                    <a:pt x="55" y="680"/>
                  </a:cubicBezTo>
                  <a:cubicBezTo>
                    <a:pt x="108" y="556"/>
                    <a:pt x="182" y="445"/>
                    <a:pt x="263" y="338"/>
                  </a:cubicBezTo>
                  <a:cubicBezTo>
                    <a:pt x="340" y="235"/>
                    <a:pt x="431" y="137"/>
                    <a:pt x="495" y="25"/>
                  </a:cubicBezTo>
                  <a:cubicBezTo>
                    <a:pt x="502" y="15"/>
                    <a:pt x="493" y="0"/>
                    <a:pt x="48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4" name="Google Shape;7494;p232"/>
            <p:cNvSpPr/>
            <p:nvPr/>
          </p:nvSpPr>
          <p:spPr>
            <a:xfrm>
              <a:off x="6103275" y="1488600"/>
              <a:ext cx="10350" cy="24125"/>
            </a:xfrm>
            <a:custGeom>
              <a:avLst/>
              <a:gdLst/>
              <a:ahLst/>
              <a:cxnLst/>
              <a:rect l="l" t="t" r="r" b="b"/>
              <a:pathLst>
                <a:path w="414" h="965" extrusionOk="0">
                  <a:moveTo>
                    <a:pt x="71" y="0"/>
                  </a:moveTo>
                  <a:cubicBezTo>
                    <a:pt x="63" y="0"/>
                    <a:pt x="56" y="4"/>
                    <a:pt x="49" y="9"/>
                  </a:cubicBezTo>
                  <a:cubicBezTo>
                    <a:pt x="0" y="54"/>
                    <a:pt x="47" y="164"/>
                    <a:pt x="64" y="216"/>
                  </a:cubicBezTo>
                  <a:cubicBezTo>
                    <a:pt x="89" y="299"/>
                    <a:pt x="118" y="381"/>
                    <a:pt x="150" y="461"/>
                  </a:cubicBezTo>
                  <a:cubicBezTo>
                    <a:pt x="212" y="620"/>
                    <a:pt x="282" y="776"/>
                    <a:pt x="335" y="939"/>
                  </a:cubicBezTo>
                  <a:cubicBezTo>
                    <a:pt x="341" y="956"/>
                    <a:pt x="355" y="964"/>
                    <a:pt x="370" y="964"/>
                  </a:cubicBezTo>
                  <a:cubicBezTo>
                    <a:pt x="392" y="964"/>
                    <a:pt x="414" y="947"/>
                    <a:pt x="406" y="919"/>
                  </a:cubicBezTo>
                  <a:cubicBezTo>
                    <a:pt x="361" y="754"/>
                    <a:pt x="303" y="594"/>
                    <a:pt x="246" y="434"/>
                  </a:cubicBezTo>
                  <a:cubicBezTo>
                    <a:pt x="218" y="356"/>
                    <a:pt x="191" y="276"/>
                    <a:pt x="166" y="197"/>
                  </a:cubicBezTo>
                  <a:cubicBezTo>
                    <a:pt x="155" y="157"/>
                    <a:pt x="146" y="117"/>
                    <a:pt x="134" y="80"/>
                  </a:cubicBezTo>
                  <a:cubicBezTo>
                    <a:pt x="123" y="46"/>
                    <a:pt x="114" y="14"/>
                    <a:pt x="78" y="2"/>
                  </a:cubicBezTo>
                  <a:cubicBezTo>
                    <a:pt x="76" y="1"/>
                    <a:pt x="73"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5" name="Google Shape;7495;p232"/>
            <p:cNvSpPr/>
            <p:nvPr/>
          </p:nvSpPr>
          <p:spPr>
            <a:xfrm>
              <a:off x="6110575" y="1490950"/>
              <a:ext cx="6550" cy="14775"/>
            </a:xfrm>
            <a:custGeom>
              <a:avLst/>
              <a:gdLst/>
              <a:ahLst/>
              <a:cxnLst/>
              <a:rect l="l" t="t" r="r" b="b"/>
              <a:pathLst>
                <a:path w="262" h="591" extrusionOk="0">
                  <a:moveTo>
                    <a:pt x="211" y="0"/>
                  </a:moveTo>
                  <a:cubicBezTo>
                    <a:pt x="193" y="0"/>
                    <a:pt x="176" y="7"/>
                    <a:pt x="157" y="16"/>
                  </a:cubicBezTo>
                  <a:cubicBezTo>
                    <a:pt x="152" y="18"/>
                    <a:pt x="135" y="27"/>
                    <a:pt x="125" y="34"/>
                  </a:cubicBezTo>
                  <a:cubicBezTo>
                    <a:pt x="114" y="43"/>
                    <a:pt x="101" y="52"/>
                    <a:pt x="91" y="63"/>
                  </a:cubicBezTo>
                  <a:cubicBezTo>
                    <a:pt x="55" y="103"/>
                    <a:pt x="32" y="159"/>
                    <a:pt x="22" y="211"/>
                  </a:cubicBezTo>
                  <a:cubicBezTo>
                    <a:pt x="0" y="330"/>
                    <a:pt x="34" y="454"/>
                    <a:pt x="82" y="565"/>
                  </a:cubicBezTo>
                  <a:cubicBezTo>
                    <a:pt x="90" y="582"/>
                    <a:pt x="110" y="591"/>
                    <a:pt x="130" y="591"/>
                  </a:cubicBezTo>
                  <a:cubicBezTo>
                    <a:pt x="137" y="591"/>
                    <a:pt x="145" y="590"/>
                    <a:pt x="151" y="587"/>
                  </a:cubicBezTo>
                  <a:cubicBezTo>
                    <a:pt x="175" y="575"/>
                    <a:pt x="191" y="546"/>
                    <a:pt x="182" y="519"/>
                  </a:cubicBezTo>
                  <a:cubicBezTo>
                    <a:pt x="166" y="474"/>
                    <a:pt x="151" y="418"/>
                    <a:pt x="146" y="377"/>
                  </a:cubicBezTo>
                  <a:cubicBezTo>
                    <a:pt x="144" y="354"/>
                    <a:pt x="142" y="331"/>
                    <a:pt x="142" y="308"/>
                  </a:cubicBezTo>
                  <a:cubicBezTo>
                    <a:pt x="142" y="297"/>
                    <a:pt x="142" y="287"/>
                    <a:pt x="144" y="275"/>
                  </a:cubicBezTo>
                  <a:cubicBezTo>
                    <a:pt x="144" y="275"/>
                    <a:pt x="145" y="262"/>
                    <a:pt x="145" y="262"/>
                  </a:cubicBezTo>
                  <a:lnTo>
                    <a:pt x="145" y="262"/>
                  </a:lnTo>
                  <a:cubicBezTo>
                    <a:pt x="145" y="262"/>
                    <a:pt x="145" y="263"/>
                    <a:pt x="145" y="266"/>
                  </a:cubicBezTo>
                  <a:cubicBezTo>
                    <a:pt x="146" y="261"/>
                    <a:pt x="146" y="256"/>
                    <a:pt x="147" y="251"/>
                  </a:cubicBezTo>
                  <a:cubicBezTo>
                    <a:pt x="151" y="230"/>
                    <a:pt x="155" y="210"/>
                    <a:pt x="162" y="190"/>
                  </a:cubicBezTo>
                  <a:cubicBezTo>
                    <a:pt x="164" y="188"/>
                    <a:pt x="166" y="182"/>
                    <a:pt x="166" y="182"/>
                  </a:cubicBezTo>
                  <a:lnTo>
                    <a:pt x="166" y="182"/>
                  </a:lnTo>
                  <a:cubicBezTo>
                    <a:pt x="166" y="182"/>
                    <a:pt x="165" y="184"/>
                    <a:pt x="164" y="186"/>
                  </a:cubicBezTo>
                  <a:cubicBezTo>
                    <a:pt x="166" y="181"/>
                    <a:pt x="169" y="176"/>
                    <a:pt x="172" y="170"/>
                  </a:cubicBezTo>
                  <a:cubicBezTo>
                    <a:pt x="177" y="161"/>
                    <a:pt x="182" y="154"/>
                    <a:pt x="187" y="144"/>
                  </a:cubicBezTo>
                  <a:cubicBezTo>
                    <a:pt x="192" y="137"/>
                    <a:pt x="196" y="129"/>
                    <a:pt x="202" y="122"/>
                  </a:cubicBezTo>
                  <a:lnTo>
                    <a:pt x="202" y="122"/>
                  </a:lnTo>
                  <a:cubicBezTo>
                    <a:pt x="202" y="122"/>
                    <a:pt x="202" y="122"/>
                    <a:pt x="202" y="122"/>
                  </a:cubicBezTo>
                  <a:cubicBezTo>
                    <a:pt x="202" y="122"/>
                    <a:pt x="207" y="117"/>
                    <a:pt x="207" y="116"/>
                  </a:cubicBezTo>
                  <a:cubicBezTo>
                    <a:pt x="213" y="110"/>
                    <a:pt x="217" y="103"/>
                    <a:pt x="222" y="97"/>
                  </a:cubicBezTo>
                  <a:cubicBezTo>
                    <a:pt x="233" y="84"/>
                    <a:pt x="252" y="66"/>
                    <a:pt x="259" y="43"/>
                  </a:cubicBezTo>
                  <a:cubicBezTo>
                    <a:pt x="262" y="31"/>
                    <a:pt x="258" y="15"/>
                    <a:pt x="244" y="8"/>
                  </a:cubicBezTo>
                  <a:cubicBezTo>
                    <a:pt x="233" y="2"/>
                    <a:pt x="222" y="0"/>
                    <a:pt x="2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6" name="Google Shape;7496;p232"/>
            <p:cNvSpPr/>
            <p:nvPr/>
          </p:nvSpPr>
          <p:spPr>
            <a:xfrm>
              <a:off x="6118425" y="1491225"/>
              <a:ext cx="12400" cy="14300"/>
            </a:xfrm>
            <a:custGeom>
              <a:avLst/>
              <a:gdLst/>
              <a:ahLst/>
              <a:cxnLst/>
              <a:rect l="l" t="t" r="r" b="b"/>
              <a:pathLst>
                <a:path w="496" h="572" extrusionOk="0">
                  <a:moveTo>
                    <a:pt x="464" y="1"/>
                  </a:moveTo>
                  <a:cubicBezTo>
                    <a:pt x="460" y="1"/>
                    <a:pt x="456" y="2"/>
                    <a:pt x="452" y="4"/>
                  </a:cubicBezTo>
                  <a:cubicBezTo>
                    <a:pt x="357" y="59"/>
                    <a:pt x="279" y="140"/>
                    <a:pt x="211" y="226"/>
                  </a:cubicBezTo>
                  <a:cubicBezTo>
                    <a:pt x="142" y="313"/>
                    <a:pt x="79" y="405"/>
                    <a:pt x="23" y="501"/>
                  </a:cubicBezTo>
                  <a:cubicBezTo>
                    <a:pt x="1" y="537"/>
                    <a:pt x="34" y="571"/>
                    <a:pt x="67" y="571"/>
                  </a:cubicBezTo>
                  <a:cubicBezTo>
                    <a:pt x="82" y="571"/>
                    <a:pt x="96" y="565"/>
                    <a:pt x="107" y="548"/>
                  </a:cubicBezTo>
                  <a:cubicBezTo>
                    <a:pt x="161" y="458"/>
                    <a:pt x="222" y="371"/>
                    <a:pt x="289" y="291"/>
                  </a:cubicBezTo>
                  <a:cubicBezTo>
                    <a:pt x="357" y="209"/>
                    <a:pt x="427" y="127"/>
                    <a:pt x="485" y="37"/>
                  </a:cubicBezTo>
                  <a:cubicBezTo>
                    <a:pt x="496" y="20"/>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7" name="Google Shape;7497;p232"/>
            <p:cNvSpPr/>
            <p:nvPr/>
          </p:nvSpPr>
          <p:spPr>
            <a:xfrm>
              <a:off x="5549875" y="1722625"/>
              <a:ext cx="10375" cy="24125"/>
            </a:xfrm>
            <a:custGeom>
              <a:avLst/>
              <a:gdLst/>
              <a:ahLst/>
              <a:cxnLst/>
              <a:rect l="l" t="t" r="r" b="b"/>
              <a:pathLst>
                <a:path w="415" h="965" extrusionOk="0">
                  <a:moveTo>
                    <a:pt x="72" y="1"/>
                  </a:moveTo>
                  <a:cubicBezTo>
                    <a:pt x="64" y="1"/>
                    <a:pt x="57" y="5"/>
                    <a:pt x="51" y="10"/>
                  </a:cubicBezTo>
                  <a:cubicBezTo>
                    <a:pt x="1" y="55"/>
                    <a:pt x="48" y="165"/>
                    <a:pt x="64" y="218"/>
                  </a:cubicBezTo>
                  <a:cubicBezTo>
                    <a:pt x="90" y="299"/>
                    <a:pt x="119" y="382"/>
                    <a:pt x="150" y="462"/>
                  </a:cubicBezTo>
                  <a:cubicBezTo>
                    <a:pt x="213" y="621"/>
                    <a:pt x="283" y="777"/>
                    <a:pt x="336" y="940"/>
                  </a:cubicBezTo>
                  <a:cubicBezTo>
                    <a:pt x="342" y="957"/>
                    <a:pt x="356" y="965"/>
                    <a:pt x="370" y="965"/>
                  </a:cubicBezTo>
                  <a:cubicBezTo>
                    <a:pt x="392" y="965"/>
                    <a:pt x="415" y="948"/>
                    <a:pt x="407" y="920"/>
                  </a:cubicBezTo>
                  <a:cubicBezTo>
                    <a:pt x="361" y="756"/>
                    <a:pt x="303" y="595"/>
                    <a:pt x="247" y="435"/>
                  </a:cubicBezTo>
                  <a:cubicBezTo>
                    <a:pt x="218" y="357"/>
                    <a:pt x="191" y="277"/>
                    <a:pt x="167" y="198"/>
                  </a:cubicBezTo>
                  <a:cubicBezTo>
                    <a:pt x="155" y="158"/>
                    <a:pt x="146" y="118"/>
                    <a:pt x="134" y="80"/>
                  </a:cubicBezTo>
                  <a:cubicBezTo>
                    <a:pt x="124" y="47"/>
                    <a:pt x="114" y="15"/>
                    <a:pt x="79" y="2"/>
                  </a:cubicBezTo>
                  <a:cubicBezTo>
                    <a:pt x="76" y="1"/>
                    <a:pt x="74"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8" name="Google Shape;7498;p232"/>
            <p:cNvSpPr/>
            <p:nvPr/>
          </p:nvSpPr>
          <p:spPr>
            <a:xfrm>
              <a:off x="5557175" y="1725000"/>
              <a:ext cx="6575" cy="14775"/>
            </a:xfrm>
            <a:custGeom>
              <a:avLst/>
              <a:gdLst/>
              <a:ahLst/>
              <a:cxnLst/>
              <a:rect l="l" t="t" r="r" b="b"/>
              <a:pathLst>
                <a:path w="263" h="591" extrusionOk="0">
                  <a:moveTo>
                    <a:pt x="212" y="0"/>
                  </a:moveTo>
                  <a:cubicBezTo>
                    <a:pt x="194" y="0"/>
                    <a:pt x="177" y="7"/>
                    <a:pt x="159" y="16"/>
                  </a:cubicBezTo>
                  <a:cubicBezTo>
                    <a:pt x="153" y="18"/>
                    <a:pt x="135" y="26"/>
                    <a:pt x="126" y="34"/>
                  </a:cubicBezTo>
                  <a:cubicBezTo>
                    <a:pt x="115" y="43"/>
                    <a:pt x="102" y="52"/>
                    <a:pt x="92" y="63"/>
                  </a:cubicBezTo>
                  <a:cubicBezTo>
                    <a:pt x="56" y="103"/>
                    <a:pt x="33" y="159"/>
                    <a:pt x="22" y="211"/>
                  </a:cubicBezTo>
                  <a:cubicBezTo>
                    <a:pt x="1" y="330"/>
                    <a:pt x="36" y="454"/>
                    <a:pt x="83" y="565"/>
                  </a:cubicBezTo>
                  <a:cubicBezTo>
                    <a:pt x="90" y="582"/>
                    <a:pt x="111" y="591"/>
                    <a:pt x="130" y="591"/>
                  </a:cubicBezTo>
                  <a:cubicBezTo>
                    <a:pt x="138" y="591"/>
                    <a:pt x="145" y="590"/>
                    <a:pt x="151" y="587"/>
                  </a:cubicBezTo>
                  <a:cubicBezTo>
                    <a:pt x="174" y="575"/>
                    <a:pt x="191" y="546"/>
                    <a:pt x="182" y="519"/>
                  </a:cubicBezTo>
                  <a:cubicBezTo>
                    <a:pt x="167" y="474"/>
                    <a:pt x="151" y="418"/>
                    <a:pt x="146" y="377"/>
                  </a:cubicBezTo>
                  <a:cubicBezTo>
                    <a:pt x="144" y="354"/>
                    <a:pt x="143" y="331"/>
                    <a:pt x="143" y="308"/>
                  </a:cubicBezTo>
                  <a:cubicBezTo>
                    <a:pt x="143" y="297"/>
                    <a:pt x="143" y="287"/>
                    <a:pt x="144" y="274"/>
                  </a:cubicBezTo>
                  <a:cubicBezTo>
                    <a:pt x="144" y="274"/>
                    <a:pt x="145" y="261"/>
                    <a:pt x="146" y="261"/>
                  </a:cubicBezTo>
                  <a:lnTo>
                    <a:pt x="146" y="261"/>
                  </a:lnTo>
                  <a:cubicBezTo>
                    <a:pt x="146" y="261"/>
                    <a:pt x="145" y="263"/>
                    <a:pt x="145" y="265"/>
                  </a:cubicBezTo>
                  <a:cubicBezTo>
                    <a:pt x="146" y="261"/>
                    <a:pt x="146" y="255"/>
                    <a:pt x="148" y="251"/>
                  </a:cubicBezTo>
                  <a:cubicBezTo>
                    <a:pt x="151" y="229"/>
                    <a:pt x="156" y="210"/>
                    <a:pt x="164" y="190"/>
                  </a:cubicBezTo>
                  <a:cubicBezTo>
                    <a:pt x="164" y="188"/>
                    <a:pt x="167" y="182"/>
                    <a:pt x="167" y="182"/>
                  </a:cubicBezTo>
                  <a:lnTo>
                    <a:pt x="167" y="182"/>
                  </a:lnTo>
                  <a:cubicBezTo>
                    <a:pt x="167" y="182"/>
                    <a:pt x="166" y="183"/>
                    <a:pt x="165" y="186"/>
                  </a:cubicBezTo>
                  <a:cubicBezTo>
                    <a:pt x="167" y="181"/>
                    <a:pt x="170" y="176"/>
                    <a:pt x="172" y="170"/>
                  </a:cubicBezTo>
                  <a:cubicBezTo>
                    <a:pt x="177" y="161"/>
                    <a:pt x="182" y="153"/>
                    <a:pt x="187" y="144"/>
                  </a:cubicBezTo>
                  <a:cubicBezTo>
                    <a:pt x="192" y="136"/>
                    <a:pt x="198" y="127"/>
                    <a:pt x="205" y="120"/>
                  </a:cubicBezTo>
                  <a:lnTo>
                    <a:pt x="205" y="120"/>
                  </a:lnTo>
                  <a:cubicBezTo>
                    <a:pt x="203" y="121"/>
                    <a:pt x="203" y="122"/>
                    <a:pt x="203" y="122"/>
                  </a:cubicBezTo>
                  <a:cubicBezTo>
                    <a:pt x="203" y="122"/>
                    <a:pt x="207" y="117"/>
                    <a:pt x="208" y="116"/>
                  </a:cubicBezTo>
                  <a:cubicBezTo>
                    <a:pt x="213" y="109"/>
                    <a:pt x="217" y="103"/>
                    <a:pt x="222" y="97"/>
                  </a:cubicBezTo>
                  <a:cubicBezTo>
                    <a:pt x="233" y="84"/>
                    <a:pt x="253" y="66"/>
                    <a:pt x="259" y="43"/>
                  </a:cubicBezTo>
                  <a:cubicBezTo>
                    <a:pt x="262" y="31"/>
                    <a:pt x="258" y="15"/>
                    <a:pt x="246" y="8"/>
                  </a:cubicBezTo>
                  <a:cubicBezTo>
                    <a:pt x="234" y="2"/>
                    <a:pt x="223" y="0"/>
                    <a:pt x="2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99" name="Google Shape;7499;p232"/>
            <p:cNvSpPr/>
            <p:nvPr/>
          </p:nvSpPr>
          <p:spPr>
            <a:xfrm>
              <a:off x="5565025" y="1725250"/>
              <a:ext cx="12425" cy="14325"/>
            </a:xfrm>
            <a:custGeom>
              <a:avLst/>
              <a:gdLst/>
              <a:ahLst/>
              <a:cxnLst/>
              <a:rect l="l" t="t" r="r" b="b"/>
              <a:pathLst>
                <a:path w="497" h="573" extrusionOk="0">
                  <a:moveTo>
                    <a:pt x="464" y="1"/>
                  </a:moveTo>
                  <a:cubicBezTo>
                    <a:pt x="460" y="1"/>
                    <a:pt x="456" y="2"/>
                    <a:pt x="452" y="4"/>
                  </a:cubicBezTo>
                  <a:cubicBezTo>
                    <a:pt x="358" y="60"/>
                    <a:pt x="279" y="140"/>
                    <a:pt x="211" y="227"/>
                  </a:cubicBezTo>
                  <a:cubicBezTo>
                    <a:pt x="143" y="314"/>
                    <a:pt x="80" y="406"/>
                    <a:pt x="23" y="501"/>
                  </a:cubicBezTo>
                  <a:cubicBezTo>
                    <a:pt x="0" y="538"/>
                    <a:pt x="34" y="573"/>
                    <a:pt x="68" y="573"/>
                  </a:cubicBezTo>
                  <a:cubicBezTo>
                    <a:pt x="82" y="573"/>
                    <a:pt x="97" y="566"/>
                    <a:pt x="107" y="549"/>
                  </a:cubicBezTo>
                  <a:cubicBezTo>
                    <a:pt x="162" y="459"/>
                    <a:pt x="224" y="372"/>
                    <a:pt x="290" y="292"/>
                  </a:cubicBezTo>
                  <a:cubicBezTo>
                    <a:pt x="358" y="210"/>
                    <a:pt x="428" y="127"/>
                    <a:pt x="486" y="38"/>
                  </a:cubicBezTo>
                  <a:cubicBezTo>
                    <a:pt x="496" y="21"/>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0" name="Google Shape;7500;p232"/>
            <p:cNvSpPr/>
            <p:nvPr/>
          </p:nvSpPr>
          <p:spPr>
            <a:xfrm>
              <a:off x="5911050" y="1667000"/>
              <a:ext cx="5725" cy="21325"/>
            </a:xfrm>
            <a:custGeom>
              <a:avLst/>
              <a:gdLst/>
              <a:ahLst/>
              <a:cxnLst/>
              <a:rect l="l" t="t" r="r" b="b"/>
              <a:pathLst>
                <a:path w="229" h="853" extrusionOk="0">
                  <a:moveTo>
                    <a:pt x="58" y="1"/>
                  </a:moveTo>
                  <a:cubicBezTo>
                    <a:pt x="46" y="1"/>
                    <a:pt x="34" y="6"/>
                    <a:pt x="29" y="20"/>
                  </a:cubicBezTo>
                  <a:cubicBezTo>
                    <a:pt x="1" y="81"/>
                    <a:pt x="10" y="149"/>
                    <a:pt x="15" y="215"/>
                  </a:cubicBezTo>
                  <a:cubicBezTo>
                    <a:pt x="20" y="281"/>
                    <a:pt x="30" y="347"/>
                    <a:pt x="38" y="414"/>
                  </a:cubicBezTo>
                  <a:cubicBezTo>
                    <a:pt x="56" y="545"/>
                    <a:pt x="78" y="676"/>
                    <a:pt x="101" y="806"/>
                  </a:cubicBezTo>
                  <a:cubicBezTo>
                    <a:pt x="106" y="834"/>
                    <a:pt x="136" y="852"/>
                    <a:pt x="163" y="852"/>
                  </a:cubicBezTo>
                  <a:cubicBezTo>
                    <a:pt x="169" y="852"/>
                    <a:pt x="174" y="852"/>
                    <a:pt x="179" y="850"/>
                  </a:cubicBezTo>
                  <a:cubicBezTo>
                    <a:pt x="215" y="841"/>
                    <a:pt x="228" y="806"/>
                    <a:pt x="223" y="773"/>
                  </a:cubicBezTo>
                  <a:cubicBezTo>
                    <a:pt x="204" y="647"/>
                    <a:pt x="185" y="522"/>
                    <a:pt x="169" y="395"/>
                  </a:cubicBezTo>
                  <a:cubicBezTo>
                    <a:pt x="162" y="331"/>
                    <a:pt x="153" y="268"/>
                    <a:pt x="143" y="205"/>
                  </a:cubicBezTo>
                  <a:cubicBezTo>
                    <a:pt x="134" y="144"/>
                    <a:pt x="132" y="71"/>
                    <a:pt x="96" y="20"/>
                  </a:cubicBezTo>
                  <a:cubicBezTo>
                    <a:pt x="88" y="8"/>
                    <a:pt x="72" y="1"/>
                    <a:pt x="5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1" name="Google Shape;7501;p232"/>
            <p:cNvSpPr/>
            <p:nvPr/>
          </p:nvSpPr>
          <p:spPr>
            <a:xfrm>
              <a:off x="5920750" y="1672325"/>
              <a:ext cx="3775" cy="17025"/>
            </a:xfrm>
            <a:custGeom>
              <a:avLst/>
              <a:gdLst/>
              <a:ahLst/>
              <a:cxnLst/>
              <a:rect l="l" t="t" r="r" b="b"/>
              <a:pathLst>
                <a:path w="151" h="681" extrusionOk="0">
                  <a:moveTo>
                    <a:pt x="125" y="1"/>
                  </a:moveTo>
                  <a:cubicBezTo>
                    <a:pt x="116" y="1"/>
                    <a:pt x="107" y="5"/>
                    <a:pt x="102" y="13"/>
                  </a:cubicBezTo>
                  <a:cubicBezTo>
                    <a:pt x="40" y="98"/>
                    <a:pt x="20" y="209"/>
                    <a:pt x="11" y="310"/>
                  </a:cubicBezTo>
                  <a:cubicBezTo>
                    <a:pt x="0" y="415"/>
                    <a:pt x="11" y="521"/>
                    <a:pt x="20" y="627"/>
                  </a:cubicBezTo>
                  <a:cubicBezTo>
                    <a:pt x="22" y="663"/>
                    <a:pt x="50" y="681"/>
                    <a:pt x="77" y="681"/>
                  </a:cubicBezTo>
                  <a:cubicBezTo>
                    <a:pt x="104" y="681"/>
                    <a:pt x="129" y="663"/>
                    <a:pt x="129" y="627"/>
                  </a:cubicBezTo>
                  <a:cubicBezTo>
                    <a:pt x="130" y="525"/>
                    <a:pt x="130" y="423"/>
                    <a:pt x="135" y="322"/>
                  </a:cubicBezTo>
                  <a:cubicBezTo>
                    <a:pt x="136" y="273"/>
                    <a:pt x="141" y="224"/>
                    <a:pt x="143" y="176"/>
                  </a:cubicBezTo>
                  <a:cubicBezTo>
                    <a:pt x="144" y="126"/>
                    <a:pt x="151" y="78"/>
                    <a:pt x="151" y="27"/>
                  </a:cubicBezTo>
                  <a:cubicBezTo>
                    <a:pt x="151" y="10"/>
                    <a:pt x="138" y="1"/>
                    <a:pt x="1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2" name="Google Shape;7502;p232"/>
            <p:cNvSpPr/>
            <p:nvPr/>
          </p:nvSpPr>
          <p:spPr>
            <a:xfrm>
              <a:off x="5928600" y="1669650"/>
              <a:ext cx="9975" cy="13400"/>
            </a:xfrm>
            <a:custGeom>
              <a:avLst/>
              <a:gdLst/>
              <a:ahLst/>
              <a:cxnLst/>
              <a:rect l="l" t="t" r="r" b="b"/>
              <a:pathLst>
                <a:path w="399" h="536" extrusionOk="0">
                  <a:moveTo>
                    <a:pt x="362" y="0"/>
                  </a:moveTo>
                  <a:cubicBezTo>
                    <a:pt x="358" y="0"/>
                    <a:pt x="355" y="1"/>
                    <a:pt x="351" y="2"/>
                  </a:cubicBezTo>
                  <a:cubicBezTo>
                    <a:pt x="257" y="33"/>
                    <a:pt x="191" y="128"/>
                    <a:pt x="138" y="206"/>
                  </a:cubicBezTo>
                  <a:cubicBezTo>
                    <a:pt x="83" y="288"/>
                    <a:pt x="41" y="376"/>
                    <a:pt x="10" y="470"/>
                  </a:cubicBezTo>
                  <a:cubicBezTo>
                    <a:pt x="1" y="497"/>
                    <a:pt x="20" y="526"/>
                    <a:pt x="46" y="534"/>
                  </a:cubicBezTo>
                  <a:cubicBezTo>
                    <a:pt x="51" y="535"/>
                    <a:pt x="55" y="536"/>
                    <a:pt x="60" y="536"/>
                  </a:cubicBezTo>
                  <a:cubicBezTo>
                    <a:pt x="83" y="536"/>
                    <a:pt x="103" y="521"/>
                    <a:pt x="111" y="498"/>
                  </a:cubicBezTo>
                  <a:cubicBezTo>
                    <a:pt x="138" y="415"/>
                    <a:pt x="178" y="335"/>
                    <a:pt x="226" y="263"/>
                  </a:cubicBezTo>
                  <a:cubicBezTo>
                    <a:pt x="250" y="228"/>
                    <a:pt x="276" y="196"/>
                    <a:pt x="303" y="164"/>
                  </a:cubicBezTo>
                  <a:cubicBezTo>
                    <a:pt x="334" y="129"/>
                    <a:pt x="368" y="93"/>
                    <a:pt x="388" y="51"/>
                  </a:cubicBezTo>
                  <a:cubicBezTo>
                    <a:pt x="398" y="30"/>
                    <a:pt x="384" y="0"/>
                    <a:pt x="3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3" name="Google Shape;7503;p232"/>
            <p:cNvSpPr/>
            <p:nvPr/>
          </p:nvSpPr>
          <p:spPr>
            <a:xfrm>
              <a:off x="5769450" y="1529600"/>
              <a:ext cx="8125" cy="20825"/>
            </a:xfrm>
            <a:custGeom>
              <a:avLst/>
              <a:gdLst/>
              <a:ahLst/>
              <a:cxnLst/>
              <a:rect l="l" t="t" r="r" b="b"/>
              <a:pathLst>
                <a:path w="325" h="833" extrusionOk="0">
                  <a:moveTo>
                    <a:pt x="78" y="0"/>
                  </a:moveTo>
                  <a:cubicBezTo>
                    <a:pt x="61" y="0"/>
                    <a:pt x="43" y="9"/>
                    <a:pt x="33" y="25"/>
                  </a:cubicBezTo>
                  <a:cubicBezTo>
                    <a:pt x="1" y="81"/>
                    <a:pt x="17" y="171"/>
                    <a:pt x="28" y="233"/>
                  </a:cubicBezTo>
                  <a:cubicBezTo>
                    <a:pt x="42" y="302"/>
                    <a:pt x="62" y="369"/>
                    <a:pt x="87" y="435"/>
                  </a:cubicBezTo>
                  <a:cubicBezTo>
                    <a:pt x="135" y="561"/>
                    <a:pt x="184" y="688"/>
                    <a:pt x="238" y="812"/>
                  </a:cubicBezTo>
                  <a:cubicBezTo>
                    <a:pt x="245" y="827"/>
                    <a:pt x="259" y="833"/>
                    <a:pt x="273" y="833"/>
                  </a:cubicBezTo>
                  <a:cubicBezTo>
                    <a:pt x="298" y="833"/>
                    <a:pt x="324" y="814"/>
                    <a:pt x="323" y="787"/>
                  </a:cubicBezTo>
                  <a:cubicBezTo>
                    <a:pt x="317" y="657"/>
                    <a:pt x="262" y="534"/>
                    <a:pt x="221" y="411"/>
                  </a:cubicBezTo>
                  <a:cubicBezTo>
                    <a:pt x="200" y="348"/>
                    <a:pt x="180" y="285"/>
                    <a:pt x="165" y="222"/>
                  </a:cubicBezTo>
                  <a:cubicBezTo>
                    <a:pt x="156" y="188"/>
                    <a:pt x="149" y="156"/>
                    <a:pt x="144" y="122"/>
                  </a:cubicBezTo>
                  <a:cubicBezTo>
                    <a:pt x="139" y="88"/>
                    <a:pt x="139" y="56"/>
                    <a:pt x="123" y="25"/>
                  </a:cubicBezTo>
                  <a:cubicBezTo>
                    <a:pt x="113" y="9"/>
                    <a:pt x="95" y="0"/>
                    <a:pt x="7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4" name="Google Shape;7504;p232"/>
            <p:cNvSpPr/>
            <p:nvPr/>
          </p:nvSpPr>
          <p:spPr>
            <a:xfrm>
              <a:off x="5782150" y="1529975"/>
              <a:ext cx="6225" cy="15825"/>
            </a:xfrm>
            <a:custGeom>
              <a:avLst/>
              <a:gdLst/>
              <a:ahLst/>
              <a:cxnLst/>
              <a:rect l="l" t="t" r="r" b="b"/>
              <a:pathLst>
                <a:path w="249" h="633" extrusionOk="0">
                  <a:moveTo>
                    <a:pt x="220" y="0"/>
                  </a:moveTo>
                  <a:cubicBezTo>
                    <a:pt x="216" y="0"/>
                    <a:pt x="213" y="1"/>
                    <a:pt x="209" y="4"/>
                  </a:cubicBezTo>
                  <a:cubicBezTo>
                    <a:pt x="164" y="32"/>
                    <a:pt x="118" y="70"/>
                    <a:pt x="89" y="116"/>
                  </a:cubicBezTo>
                  <a:cubicBezTo>
                    <a:pt x="60" y="162"/>
                    <a:pt x="38" y="213"/>
                    <a:pt x="27" y="265"/>
                  </a:cubicBezTo>
                  <a:cubicBezTo>
                    <a:pt x="1" y="379"/>
                    <a:pt x="22" y="498"/>
                    <a:pt x="68" y="603"/>
                  </a:cubicBezTo>
                  <a:cubicBezTo>
                    <a:pt x="76" y="623"/>
                    <a:pt x="98" y="633"/>
                    <a:pt x="120" y="633"/>
                  </a:cubicBezTo>
                  <a:cubicBezTo>
                    <a:pt x="131" y="633"/>
                    <a:pt x="142" y="630"/>
                    <a:pt x="151" y="625"/>
                  </a:cubicBezTo>
                  <a:cubicBezTo>
                    <a:pt x="181" y="607"/>
                    <a:pt x="185" y="573"/>
                    <a:pt x="171" y="542"/>
                  </a:cubicBezTo>
                  <a:cubicBezTo>
                    <a:pt x="96" y="372"/>
                    <a:pt x="147" y="187"/>
                    <a:pt x="240" y="35"/>
                  </a:cubicBezTo>
                  <a:cubicBezTo>
                    <a:pt x="249" y="19"/>
                    <a:pt x="235" y="0"/>
                    <a:pt x="22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5" name="Google Shape;7505;p232"/>
            <p:cNvSpPr/>
            <p:nvPr/>
          </p:nvSpPr>
          <p:spPr>
            <a:xfrm>
              <a:off x="5795075" y="1526000"/>
              <a:ext cx="8550" cy="17000"/>
            </a:xfrm>
            <a:custGeom>
              <a:avLst/>
              <a:gdLst/>
              <a:ahLst/>
              <a:cxnLst/>
              <a:rect l="l" t="t" r="r" b="b"/>
              <a:pathLst>
                <a:path w="342" h="680" extrusionOk="0">
                  <a:moveTo>
                    <a:pt x="302" y="1"/>
                  </a:moveTo>
                  <a:cubicBezTo>
                    <a:pt x="297" y="1"/>
                    <a:pt x="291" y="2"/>
                    <a:pt x="286" y="5"/>
                  </a:cubicBezTo>
                  <a:cubicBezTo>
                    <a:pt x="181" y="63"/>
                    <a:pt x="120" y="179"/>
                    <a:pt x="79" y="289"/>
                  </a:cubicBezTo>
                  <a:cubicBezTo>
                    <a:pt x="38" y="399"/>
                    <a:pt x="17" y="515"/>
                    <a:pt x="5" y="633"/>
                  </a:cubicBezTo>
                  <a:cubicBezTo>
                    <a:pt x="1" y="662"/>
                    <a:pt x="28" y="679"/>
                    <a:pt x="54" y="679"/>
                  </a:cubicBezTo>
                  <a:cubicBezTo>
                    <a:pt x="75" y="679"/>
                    <a:pt x="96" y="669"/>
                    <a:pt x="99" y="644"/>
                  </a:cubicBezTo>
                  <a:cubicBezTo>
                    <a:pt x="114" y="537"/>
                    <a:pt x="139" y="430"/>
                    <a:pt x="179" y="330"/>
                  </a:cubicBezTo>
                  <a:cubicBezTo>
                    <a:pt x="218" y="229"/>
                    <a:pt x="281" y="143"/>
                    <a:pt x="329" y="49"/>
                  </a:cubicBezTo>
                  <a:cubicBezTo>
                    <a:pt x="341" y="26"/>
                    <a:pt x="324" y="1"/>
                    <a:pt x="3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6" name="Google Shape;7506;p232"/>
            <p:cNvSpPr/>
            <p:nvPr/>
          </p:nvSpPr>
          <p:spPr>
            <a:xfrm>
              <a:off x="5415125" y="1599650"/>
              <a:ext cx="5550" cy="20825"/>
            </a:xfrm>
            <a:custGeom>
              <a:avLst/>
              <a:gdLst/>
              <a:ahLst/>
              <a:cxnLst/>
              <a:rect l="l" t="t" r="r" b="b"/>
              <a:pathLst>
                <a:path w="222" h="833" extrusionOk="0">
                  <a:moveTo>
                    <a:pt x="56" y="0"/>
                  </a:moveTo>
                  <a:cubicBezTo>
                    <a:pt x="41" y="0"/>
                    <a:pt x="26" y="10"/>
                    <a:pt x="20" y="26"/>
                  </a:cubicBezTo>
                  <a:cubicBezTo>
                    <a:pt x="0" y="87"/>
                    <a:pt x="9" y="161"/>
                    <a:pt x="14" y="224"/>
                  </a:cubicBezTo>
                  <a:cubicBezTo>
                    <a:pt x="17" y="287"/>
                    <a:pt x="24" y="352"/>
                    <a:pt x="33" y="414"/>
                  </a:cubicBezTo>
                  <a:cubicBezTo>
                    <a:pt x="42" y="477"/>
                    <a:pt x="51" y="538"/>
                    <a:pt x="61" y="600"/>
                  </a:cubicBezTo>
                  <a:cubicBezTo>
                    <a:pt x="72" y="666"/>
                    <a:pt x="82" y="734"/>
                    <a:pt x="108" y="798"/>
                  </a:cubicBezTo>
                  <a:cubicBezTo>
                    <a:pt x="116" y="818"/>
                    <a:pt x="141" y="832"/>
                    <a:pt x="163" y="832"/>
                  </a:cubicBezTo>
                  <a:cubicBezTo>
                    <a:pt x="182" y="832"/>
                    <a:pt x="199" y="822"/>
                    <a:pt x="202" y="798"/>
                  </a:cubicBezTo>
                  <a:cubicBezTo>
                    <a:pt x="221" y="665"/>
                    <a:pt x="192" y="528"/>
                    <a:pt x="174" y="398"/>
                  </a:cubicBezTo>
                  <a:cubicBezTo>
                    <a:pt x="165" y="333"/>
                    <a:pt x="154" y="270"/>
                    <a:pt x="140" y="205"/>
                  </a:cubicBezTo>
                  <a:cubicBezTo>
                    <a:pt x="128" y="143"/>
                    <a:pt x="119" y="72"/>
                    <a:pt x="86" y="18"/>
                  </a:cubicBezTo>
                  <a:cubicBezTo>
                    <a:pt x="79" y="6"/>
                    <a:pt x="67" y="0"/>
                    <a:pt x="5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7" name="Google Shape;7507;p232"/>
            <p:cNvSpPr/>
            <p:nvPr/>
          </p:nvSpPr>
          <p:spPr>
            <a:xfrm>
              <a:off x="5424775" y="1604675"/>
              <a:ext cx="5250" cy="13525"/>
            </a:xfrm>
            <a:custGeom>
              <a:avLst/>
              <a:gdLst/>
              <a:ahLst/>
              <a:cxnLst/>
              <a:rect l="l" t="t" r="r" b="b"/>
              <a:pathLst>
                <a:path w="210" h="541" extrusionOk="0">
                  <a:moveTo>
                    <a:pt x="170" y="1"/>
                  </a:moveTo>
                  <a:cubicBezTo>
                    <a:pt x="165" y="1"/>
                    <a:pt x="159" y="2"/>
                    <a:pt x="153" y="6"/>
                  </a:cubicBezTo>
                  <a:cubicBezTo>
                    <a:pt x="134" y="18"/>
                    <a:pt x="115" y="32"/>
                    <a:pt x="99" y="48"/>
                  </a:cubicBezTo>
                  <a:cubicBezTo>
                    <a:pt x="82" y="66"/>
                    <a:pt x="71" y="88"/>
                    <a:pt x="58" y="109"/>
                  </a:cubicBezTo>
                  <a:cubicBezTo>
                    <a:pt x="35" y="147"/>
                    <a:pt x="21" y="187"/>
                    <a:pt x="15" y="232"/>
                  </a:cubicBezTo>
                  <a:cubicBezTo>
                    <a:pt x="0" y="329"/>
                    <a:pt x="29" y="426"/>
                    <a:pt x="71" y="514"/>
                  </a:cubicBezTo>
                  <a:cubicBezTo>
                    <a:pt x="79" y="532"/>
                    <a:pt x="100" y="541"/>
                    <a:pt x="120" y="541"/>
                  </a:cubicBezTo>
                  <a:cubicBezTo>
                    <a:pt x="130" y="541"/>
                    <a:pt x="140" y="538"/>
                    <a:pt x="148" y="534"/>
                  </a:cubicBezTo>
                  <a:cubicBezTo>
                    <a:pt x="175" y="516"/>
                    <a:pt x="180" y="483"/>
                    <a:pt x="167" y="455"/>
                  </a:cubicBezTo>
                  <a:cubicBezTo>
                    <a:pt x="134" y="388"/>
                    <a:pt x="118" y="320"/>
                    <a:pt x="125" y="245"/>
                  </a:cubicBezTo>
                  <a:cubicBezTo>
                    <a:pt x="127" y="217"/>
                    <a:pt x="137" y="181"/>
                    <a:pt x="148" y="150"/>
                  </a:cubicBezTo>
                  <a:cubicBezTo>
                    <a:pt x="154" y="134"/>
                    <a:pt x="163" y="120"/>
                    <a:pt x="173" y="105"/>
                  </a:cubicBezTo>
                  <a:cubicBezTo>
                    <a:pt x="182" y="86"/>
                    <a:pt x="189" y="69"/>
                    <a:pt x="198" y="50"/>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8" name="Google Shape;7508;p232"/>
            <p:cNvSpPr/>
            <p:nvPr/>
          </p:nvSpPr>
          <p:spPr>
            <a:xfrm>
              <a:off x="5967550" y="1596200"/>
              <a:ext cx="4050" cy="13075"/>
            </a:xfrm>
            <a:custGeom>
              <a:avLst/>
              <a:gdLst/>
              <a:ahLst/>
              <a:cxnLst/>
              <a:rect l="l" t="t" r="r" b="b"/>
              <a:pathLst>
                <a:path w="162" h="523" extrusionOk="0">
                  <a:moveTo>
                    <a:pt x="48" y="1"/>
                  </a:moveTo>
                  <a:cubicBezTo>
                    <a:pt x="40" y="1"/>
                    <a:pt x="32" y="6"/>
                    <a:pt x="29" y="17"/>
                  </a:cubicBezTo>
                  <a:cubicBezTo>
                    <a:pt x="19" y="54"/>
                    <a:pt x="16" y="92"/>
                    <a:pt x="9" y="131"/>
                  </a:cubicBezTo>
                  <a:cubicBezTo>
                    <a:pt x="1" y="171"/>
                    <a:pt x="3" y="212"/>
                    <a:pt x="7" y="251"/>
                  </a:cubicBezTo>
                  <a:cubicBezTo>
                    <a:pt x="16" y="331"/>
                    <a:pt x="30" y="410"/>
                    <a:pt x="54" y="487"/>
                  </a:cubicBezTo>
                  <a:cubicBezTo>
                    <a:pt x="61" y="512"/>
                    <a:pt x="80" y="522"/>
                    <a:pt x="100" y="522"/>
                  </a:cubicBezTo>
                  <a:cubicBezTo>
                    <a:pt x="130" y="522"/>
                    <a:pt x="162" y="497"/>
                    <a:pt x="151" y="459"/>
                  </a:cubicBezTo>
                  <a:cubicBezTo>
                    <a:pt x="131" y="389"/>
                    <a:pt x="113" y="318"/>
                    <a:pt x="106" y="246"/>
                  </a:cubicBezTo>
                  <a:cubicBezTo>
                    <a:pt x="102" y="209"/>
                    <a:pt x="98" y="171"/>
                    <a:pt x="91" y="135"/>
                  </a:cubicBezTo>
                  <a:cubicBezTo>
                    <a:pt x="83" y="97"/>
                    <a:pt x="80" y="60"/>
                    <a:pt x="74" y="23"/>
                  </a:cubicBezTo>
                  <a:cubicBezTo>
                    <a:pt x="73"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09" name="Google Shape;7509;p232"/>
            <p:cNvSpPr/>
            <p:nvPr/>
          </p:nvSpPr>
          <p:spPr>
            <a:xfrm>
              <a:off x="5986000" y="1599700"/>
              <a:ext cx="5025" cy="12300"/>
            </a:xfrm>
            <a:custGeom>
              <a:avLst/>
              <a:gdLst/>
              <a:ahLst/>
              <a:cxnLst/>
              <a:rect l="l" t="t" r="r" b="b"/>
              <a:pathLst>
                <a:path w="201" h="492" extrusionOk="0">
                  <a:moveTo>
                    <a:pt x="162" y="0"/>
                  </a:moveTo>
                  <a:cubicBezTo>
                    <a:pt x="155" y="0"/>
                    <a:pt x="147" y="3"/>
                    <a:pt x="140" y="9"/>
                  </a:cubicBezTo>
                  <a:cubicBezTo>
                    <a:pt x="88" y="55"/>
                    <a:pt x="61" y="126"/>
                    <a:pt x="42" y="193"/>
                  </a:cubicBezTo>
                  <a:cubicBezTo>
                    <a:pt x="20" y="271"/>
                    <a:pt x="7" y="351"/>
                    <a:pt x="2" y="432"/>
                  </a:cubicBezTo>
                  <a:cubicBezTo>
                    <a:pt x="1" y="463"/>
                    <a:pt x="29" y="491"/>
                    <a:pt x="59" y="491"/>
                  </a:cubicBezTo>
                  <a:cubicBezTo>
                    <a:pt x="60" y="491"/>
                    <a:pt x="61" y="491"/>
                    <a:pt x="62" y="491"/>
                  </a:cubicBezTo>
                  <a:cubicBezTo>
                    <a:pt x="63" y="491"/>
                    <a:pt x="63" y="491"/>
                    <a:pt x="64" y="491"/>
                  </a:cubicBezTo>
                  <a:cubicBezTo>
                    <a:pt x="97" y="491"/>
                    <a:pt x="124" y="466"/>
                    <a:pt x="124" y="433"/>
                  </a:cubicBezTo>
                  <a:cubicBezTo>
                    <a:pt x="126" y="357"/>
                    <a:pt x="133" y="297"/>
                    <a:pt x="149" y="224"/>
                  </a:cubicBezTo>
                  <a:cubicBezTo>
                    <a:pt x="164" y="162"/>
                    <a:pt x="180" y="102"/>
                    <a:pt x="194" y="40"/>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0" name="Google Shape;7510;p232"/>
            <p:cNvSpPr/>
            <p:nvPr/>
          </p:nvSpPr>
          <p:spPr>
            <a:xfrm>
              <a:off x="5876000" y="1483600"/>
              <a:ext cx="3175" cy="17225"/>
            </a:xfrm>
            <a:custGeom>
              <a:avLst/>
              <a:gdLst/>
              <a:ahLst/>
              <a:cxnLst/>
              <a:rect l="l" t="t" r="r" b="b"/>
              <a:pathLst>
                <a:path w="127" h="689" extrusionOk="0">
                  <a:moveTo>
                    <a:pt x="63" y="0"/>
                  </a:moveTo>
                  <a:cubicBezTo>
                    <a:pt x="52" y="0"/>
                    <a:pt x="41" y="7"/>
                    <a:pt x="37" y="20"/>
                  </a:cubicBezTo>
                  <a:cubicBezTo>
                    <a:pt x="18" y="70"/>
                    <a:pt x="8" y="117"/>
                    <a:pt x="4" y="169"/>
                  </a:cubicBezTo>
                  <a:cubicBezTo>
                    <a:pt x="1" y="220"/>
                    <a:pt x="2" y="271"/>
                    <a:pt x="2" y="322"/>
                  </a:cubicBezTo>
                  <a:lnTo>
                    <a:pt x="2" y="628"/>
                  </a:lnTo>
                  <a:cubicBezTo>
                    <a:pt x="2" y="668"/>
                    <a:pt x="33" y="689"/>
                    <a:pt x="64" y="689"/>
                  </a:cubicBezTo>
                  <a:cubicBezTo>
                    <a:pt x="95" y="689"/>
                    <a:pt x="126" y="668"/>
                    <a:pt x="126" y="628"/>
                  </a:cubicBezTo>
                  <a:lnTo>
                    <a:pt x="126" y="322"/>
                  </a:lnTo>
                  <a:cubicBezTo>
                    <a:pt x="126" y="270"/>
                    <a:pt x="127" y="219"/>
                    <a:pt x="124" y="169"/>
                  </a:cubicBezTo>
                  <a:cubicBezTo>
                    <a:pt x="120" y="117"/>
                    <a:pt x="110" y="70"/>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1" name="Google Shape;7511;p232"/>
            <p:cNvSpPr/>
            <p:nvPr/>
          </p:nvSpPr>
          <p:spPr>
            <a:xfrm>
              <a:off x="5894875" y="1494875"/>
              <a:ext cx="6000" cy="10750"/>
            </a:xfrm>
            <a:custGeom>
              <a:avLst/>
              <a:gdLst/>
              <a:ahLst/>
              <a:cxnLst/>
              <a:rect l="l" t="t" r="r" b="b"/>
              <a:pathLst>
                <a:path w="240" h="430" extrusionOk="0">
                  <a:moveTo>
                    <a:pt x="209" y="1"/>
                  </a:moveTo>
                  <a:cubicBezTo>
                    <a:pt x="203" y="1"/>
                    <a:pt x="197" y="3"/>
                    <a:pt x="191" y="8"/>
                  </a:cubicBezTo>
                  <a:cubicBezTo>
                    <a:pt x="140" y="51"/>
                    <a:pt x="105" y="110"/>
                    <a:pt x="78" y="170"/>
                  </a:cubicBezTo>
                  <a:cubicBezTo>
                    <a:pt x="49" y="232"/>
                    <a:pt x="27" y="297"/>
                    <a:pt x="7" y="362"/>
                  </a:cubicBezTo>
                  <a:cubicBezTo>
                    <a:pt x="0" y="389"/>
                    <a:pt x="17" y="423"/>
                    <a:pt x="44" y="428"/>
                  </a:cubicBezTo>
                  <a:cubicBezTo>
                    <a:pt x="49" y="429"/>
                    <a:pt x="54" y="430"/>
                    <a:pt x="59" y="430"/>
                  </a:cubicBezTo>
                  <a:cubicBezTo>
                    <a:pt x="82" y="430"/>
                    <a:pt x="104" y="415"/>
                    <a:pt x="112" y="392"/>
                  </a:cubicBezTo>
                  <a:cubicBezTo>
                    <a:pt x="128" y="331"/>
                    <a:pt x="149" y="270"/>
                    <a:pt x="172" y="212"/>
                  </a:cubicBezTo>
                  <a:cubicBezTo>
                    <a:pt x="196" y="153"/>
                    <a:pt x="223" y="97"/>
                    <a:pt x="236" y="35"/>
                  </a:cubicBezTo>
                  <a:cubicBezTo>
                    <a:pt x="240" y="15"/>
                    <a:pt x="225"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2" name="Google Shape;7512;p232"/>
            <p:cNvSpPr/>
            <p:nvPr/>
          </p:nvSpPr>
          <p:spPr>
            <a:xfrm>
              <a:off x="5755400" y="1646950"/>
              <a:ext cx="4225" cy="11425"/>
            </a:xfrm>
            <a:custGeom>
              <a:avLst/>
              <a:gdLst/>
              <a:ahLst/>
              <a:cxnLst/>
              <a:rect l="l" t="t" r="r" b="b"/>
              <a:pathLst>
                <a:path w="169" h="457" extrusionOk="0">
                  <a:moveTo>
                    <a:pt x="42" y="1"/>
                  </a:moveTo>
                  <a:cubicBezTo>
                    <a:pt x="21" y="1"/>
                    <a:pt x="0" y="20"/>
                    <a:pt x="1" y="42"/>
                  </a:cubicBezTo>
                  <a:cubicBezTo>
                    <a:pt x="1" y="52"/>
                    <a:pt x="3" y="61"/>
                    <a:pt x="4" y="70"/>
                  </a:cubicBezTo>
                  <a:cubicBezTo>
                    <a:pt x="4" y="72"/>
                    <a:pt x="6" y="85"/>
                    <a:pt x="6" y="85"/>
                  </a:cubicBezTo>
                  <a:cubicBezTo>
                    <a:pt x="6" y="85"/>
                    <a:pt x="6" y="85"/>
                    <a:pt x="6" y="85"/>
                  </a:cubicBezTo>
                  <a:cubicBezTo>
                    <a:pt x="8" y="96"/>
                    <a:pt x="14" y="117"/>
                    <a:pt x="18" y="132"/>
                  </a:cubicBezTo>
                  <a:cubicBezTo>
                    <a:pt x="26" y="159"/>
                    <a:pt x="30" y="188"/>
                    <a:pt x="34" y="214"/>
                  </a:cubicBezTo>
                  <a:cubicBezTo>
                    <a:pt x="33" y="212"/>
                    <a:pt x="33" y="210"/>
                    <a:pt x="33" y="210"/>
                  </a:cubicBezTo>
                  <a:lnTo>
                    <a:pt x="33" y="210"/>
                  </a:lnTo>
                  <a:cubicBezTo>
                    <a:pt x="33" y="210"/>
                    <a:pt x="35" y="223"/>
                    <a:pt x="35" y="225"/>
                  </a:cubicBezTo>
                  <a:cubicBezTo>
                    <a:pt x="36" y="233"/>
                    <a:pt x="36" y="239"/>
                    <a:pt x="36" y="246"/>
                  </a:cubicBezTo>
                  <a:cubicBezTo>
                    <a:pt x="37" y="260"/>
                    <a:pt x="37" y="275"/>
                    <a:pt x="36" y="290"/>
                  </a:cubicBezTo>
                  <a:cubicBezTo>
                    <a:pt x="36" y="305"/>
                    <a:pt x="35" y="320"/>
                    <a:pt x="34" y="333"/>
                  </a:cubicBezTo>
                  <a:cubicBezTo>
                    <a:pt x="34" y="337"/>
                    <a:pt x="32" y="342"/>
                    <a:pt x="32" y="347"/>
                  </a:cubicBezTo>
                  <a:cubicBezTo>
                    <a:pt x="33" y="344"/>
                    <a:pt x="33" y="342"/>
                    <a:pt x="33" y="342"/>
                  </a:cubicBezTo>
                  <a:lnTo>
                    <a:pt x="33" y="342"/>
                  </a:lnTo>
                  <a:cubicBezTo>
                    <a:pt x="33" y="342"/>
                    <a:pt x="33" y="344"/>
                    <a:pt x="32" y="348"/>
                  </a:cubicBezTo>
                  <a:cubicBezTo>
                    <a:pt x="31" y="357"/>
                    <a:pt x="30" y="364"/>
                    <a:pt x="29" y="373"/>
                  </a:cubicBezTo>
                  <a:cubicBezTo>
                    <a:pt x="21" y="407"/>
                    <a:pt x="37" y="446"/>
                    <a:pt x="75" y="454"/>
                  </a:cubicBezTo>
                  <a:cubicBezTo>
                    <a:pt x="80" y="456"/>
                    <a:pt x="86" y="457"/>
                    <a:pt x="92" y="457"/>
                  </a:cubicBezTo>
                  <a:cubicBezTo>
                    <a:pt x="118" y="457"/>
                    <a:pt x="149" y="440"/>
                    <a:pt x="154" y="409"/>
                  </a:cubicBezTo>
                  <a:cubicBezTo>
                    <a:pt x="167" y="335"/>
                    <a:pt x="168" y="264"/>
                    <a:pt x="157" y="189"/>
                  </a:cubicBezTo>
                  <a:cubicBezTo>
                    <a:pt x="152" y="157"/>
                    <a:pt x="141" y="127"/>
                    <a:pt x="129" y="96"/>
                  </a:cubicBezTo>
                  <a:cubicBezTo>
                    <a:pt x="121" y="76"/>
                    <a:pt x="113" y="59"/>
                    <a:pt x="98" y="40"/>
                  </a:cubicBezTo>
                  <a:cubicBezTo>
                    <a:pt x="87" y="28"/>
                    <a:pt x="76" y="18"/>
                    <a:pt x="61" y="7"/>
                  </a:cubicBezTo>
                  <a:cubicBezTo>
                    <a:pt x="56" y="3"/>
                    <a:pt x="49" y="1"/>
                    <a:pt x="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3" name="Google Shape;7513;p232"/>
            <p:cNvSpPr/>
            <p:nvPr/>
          </p:nvSpPr>
          <p:spPr>
            <a:xfrm>
              <a:off x="5780950" y="1648700"/>
              <a:ext cx="3925" cy="9525"/>
            </a:xfrm>
            <a:custGeom>
              <a:avLst/>
              <a:gdLst/>
              <a:ahLst/>
              <a:cxnLst/>
              <a:rect l="l" t="t" r="r" b="b"/>
              <a:pathLst>
                <a:path w="157" h="381" extrusionOk="0">
                  <a:moveTo>
                    <a:pt x="117" y="0"/>
                  </a:moveTo>
                  <a:cubicBezTo>
                    <a:pt x="107" y="0"/>
                    <a:pt x="98" y="5"/>
                    <a:pt x="95" y="16"/>
                  </a:cubicBezTo>
                  <a:cubicBezTo>
                    <a:pt x="88" y="41"/>
                    <a:pt x="85" y="66"/>
                    <a:pt x="78" y="91"/>
                  </a:cubicBezTo>
                  <a:cubicBezTo>
                    <a:pt x="70" y="115"/>
                    <a:pt x="63" y="138"/>
                    <a:pt x="57" y="162"/>
                  </a:cubicBezTo>
                  <a:cubicBezTo>
                    <a:pt x="44" y="210"/>
                    <a:pt x="28" y="260"/>
                    <a:pt x="11" y="307"/>
                  </a:cubicBezTo>
                  <a:cubicBezTo>
                    <a:pt x="1" y="335"/>
                    <a:pt x="22" y="371"/>
                    <a:pt x="52" y="379"/>
                  </a:cubicBezTo>
                  <a:cubicBezTo>
                    <a:pt x="56" y="380"/>
                    <a:pt x="61" y="380"/>
                    <a:pt x="65" y="380"/>
                  </a:cubicBezTo>
                  <a:cubicBezTo>
                    <a:pt x="92" y="380"/>
                    <a:pt x="116" y="364"/>
                    <a:pt x="124" y="338"/>
                  </a:cubicBezTo>
                  <a:cubicBezTo>
                    <a:pt x="140" y="285"/>
                    <a:pt x="150" y="230"/>
                    <a:pt x="154" y="174"/>
                  </a:cubicBezTo>
                  <a:cubicBezTo>
                    <a:pt x="156" y="162"/>
                    <a:pt x="157" y="148"/>
                    <a:pt x="156" y="136"/>
                  </a:cubicBezTo>
                  <a:cubicBezTo>
                    <a:pt x="156" y="123"/>
                    <a:pt x="152" y="111"/>
                    <a:pt x="151" y="97"/>
                  </a:cubicBezTo>
                  <a:cubicBezTo>
                    <a:pt x="149" y="71"/>
                    <a:pt x="146" y="42"/>
                    <a:pt x="139" y="16"/>
                  </a:cubicBezTo>
                  <a:cubicBezTo>
                    <a:pt x="136" y="5"/>
                    <a:pt x="126" y="0"/>
                    <a:pt x="11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4" name="Google Shape;7514;p232"/>
            <p:cNvSpPr/>
            <p:nvPr/>
          </p:nvSpPr>
          <p:spPr>
            <a:xfrm>
              <a:off x="5676100" y="1694425"/>
              <a:ext cx="3200" cy="13825"/>
            </a:xfrm>
            <a:custGeom>
              <a:avLst/>
              <a:gdLst/>
              <a:ahLst/>
              <a:cxnLst/>
              <a:rect l="l" t="t" r="r" b="b"/>
              <a:pathLst>
                <a:path w="128" h="553" extrusionOk="0">
                  <a:moveTo>
                    <a:pt x="64" y="1"/>
                  </a:moveTo>
                  <a:cubicBezTo>
                    <a:pt x="49" y="1"/>
                    <a:pt x="34" y="7"/>
                    <a:pt x="29" y="21"/>
                  </a:cubicBezTo>
                  <a:cubicBezTo>
                    <a:pt x="20" y="41"/>
                    <a:pt x="7" y="62"/>
                    <a:pt x="6" y="86"/>
                  </a:cubicBezTo>
                  <a:cubicBezTo>
                    <a:pt x="5" y="104"/>
                    <a:pt x="4" y="122"/>
                    <a:pt x="3" y="139"/>
                  </a:cubicBezTo>
                  <a:cubicBezTo>
                    <a:pt x="0" y="179"/>
                    <a:pt x="1" y="218"/>
                    <a:pt x="1" y="257"/>
                  </a:cubicBezTo>
                  <a:lnTo>
                    <a:pt x="1" y="491"/>
                  </a:lnTo>
                  <a:cubicBezTo>
                    <a:pt x="1" y="524"/>
                    <a:pt x="30" y="553"/>
                    <a:pt x="63" y="553"/>
                  </a:cubicBezTo>
                  <a:cubicBezTo>
                    <a:pt x="64" y="553"/>
                    <a:pt x="65" y="553"/>
                    <a:pt x="66" y="553"/>
                  </a:cubicBezTo>
                  <a:cubicBezTo>
                    <a:pt x="98" y="553"/>
                    <a:pt x="126" y="526"/>
                    <a:pt x="126" y="492"/>
                  </a:cubicBezTo>
                  <a:lnTo>
                    <a:pt x="126" y="259"/>
                  </a:lnTo>
                  <a:cubicBezTo>
                    <a:pt x="126" y="221"/>
                    <a:pt x="127" y="183"/>
                    <a:pt x="124" y="144"/>
                  </a:cubicBezTo>
                  <a:cubicBezTo>
                    <a:pt x="123" y="124"/>
                    <a:pt x="123" y="106"/>
                    <a:pt x="121" y="86"/>
                  </a:cubicBezTo>
                  <a:cubicBezTo>
                    <a:pt x="118" y="63"/>
                    <a:pt x="108" y="42"/>
                    <a:pt x="98" y="21"/>
                  </a:cubicBezTo>
                  <a:cubicBezTo>
                    <a:pt x="93" y="7"/>
                    <a:pt x="78" y="1"/>
                    <a:pt x="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5" name="Google Shape;7515;p232"/>
            <p:cNvSpPr/>
            <p:nvPr/>
          </p:nvSpPr>
          <p:spPr>
            <a:xfrm>
              <a:off x="5681025" y="1694725"/>
              <a:ext cx="3700" cy="11150"/>
            </a:xfrm>
            <a:custGeom>
              <a:avLst/>
              <a:gdLst/>
              <a:ahLst/>
              <a:cxnLst/>
              <a:rect l="l" t="t" r="r" b="b"/>
              <a:pathLst>
                <a:path w="148" h="446" extrusionOk="0">
                  <a:moveTo>
                    <a:pt x="116" y="1"/>
                  </a:moveTo>
                  <a:cubicBezTo>
                    <a:pt x="106" y="1"/>
                    <a:pt x="96" y="5"/>
                    <a:pt x="89" y="15"/>
                  </a:cubicBezTo>
                  <a:cubicBezTo>
                    <a:pt x="54" y="66"/>
                    <a:pt x="30" y="126"/>
                    <a:pt x="18" y="186"/>
                  </a:cubicBezTo>
                  <a:cubicBezTo>
                    <a:pt x="6" y="250"/>
                    <a:pt x="1" y="315"/>
                    <a:pt x="1" y="381"/>
                  </a:cubicBezTo>
                  <a:cubicBezTo>
                    <a:pt x="1" y="414"/>
                    <a:pt x="30" y="445"/>
                    <a:pt x="62" y="445"/>
                  </a:cubicBezTo>
                  <a:cubicBezTo>
                    <a:pt x="63" y="445"/>
                    <a:pt x="64" y="445"/>
                    <a:pt x="65" y="445"/>
                  </a:cubicBezTo>
                  <a:cubicBezTo>
                    <a:pt x="100" y="444"/>
                    <a:pt x="132" y="418"/>
                    <a:pt x="131" y="381"/>
                  </a:cubicBezTo>
                  <a:cubicBezTo>
                    <a:pt x="130" y="321"/>
                    <a:pt x="132" y="261"/>
                    <a:pt x="139" y="202"/>
                  </a:cubicBezTo>
                  <a:cubicBezTo>
                    <a:pt x="144" y="148"/>
                    <a:pt x="147" y="92"/>
                    <a:pt x="146" y="30"/>
                  </a:cubicBezTo>
                  <a:cubicBezTo>
                    <a:pt x="146" y="11"/>
                    <a:pt x="132"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6" name="Google Shape;7516;p232"/>
            <p:cNvSpPr/>
            <p:nvPr/>
          </p:nvSpPr>
          <p:spPr>
            <a:xfrm>
              <a:off x="5437650" y="1746700"/>
              <a:ext cx="5950" cy="12600"/>
            </a:xfrm>
            <a:custGeom>
              <a:avLst/>
              <a:gdLst/>
              <a:ahLst/>
              <a:cxnLst/>
              <a:rect l="l" t="t" r="r" b="b"/>
              <a:pathLst>
                <a:path w="238" h="504" extrusionOk="0">
                  <a:moveTo>
                    <a:pt x="193" y="0"/>
                  </a:moveTo>
                  <a:cubicBezTo>
                    <a:pt x="182" y="0"/>
                    <a:pt x="171" y="7"/>
                    <a:pt x="167" y="19"/>
                  </a:cubicBezTo>
                  <a:cubicBezTo>
                    <a:pt x="146" y="83"/>
                    <a:pt x="131" y="148"/>
                    <a:pt x="108" y="211"/>
                  </a:cubicBezTo>
                  <a:cubicBezTo>
                    <a:pt x="88" y="269"/>
                    <a:pt x="59" y="329"/>
                    <a:pt x="25" y="387"/>
                  </a:cubicBezTo>
                  <a:cubicBezTo>
                    <a:pt x="1" y="426"/>
                    <a:pt x="20" y="479"/>
                    <a:pt x="62" y="497"/>
                  </a:cubicBezTo>
                  <a:cubicBezTo>
                    <a:pt x="73" y="502"/>
                    <a:pt x="84" y="504"/>
                    <a:pt x="94" y="504"/>
                  </a:cubicBezTo>
                  <a:cubicBezTo>
                    <a:pt x="128" y="504"/>
                    <a:pt x="155" y="480"/>
                    <a:pt x="169" y="447"/>
                  </a:cubicBezTo>
                  <a:cubicBezTo>
                    <a:pt x="196" y="380"/>
                    <a:pt x="215" y="311"/>
                    <a:pt x="223" y="240"/>
                  </a:cubicBezTo>
                  <a:cubicBezTo>
                    <a:pt x="234" y="168"/>
                    <a:pt x="238" y="91"/>
                    <a:pt x="217" y="19"/>
                  </a:cubicBezTo>
                  <a:cubicBezTo>
                    <a:pt x="214" y="7"/>
                    <a:pt x="204" y="0"/>
                    <a:pt x="19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7" name="Google Shape;7517;p232"/>
            <p:cNvSpPr/>
            <p:nvPr/>
          </p:nvSpPr>
          <p:spPr>
            <a:xfrm>
              <a:off x="5451800" y="1750375"/>
              <a:ext cx="4050" cy="8825"/>
            </a:xfrm>
            <a:custGeom>
              <a:avLst/>
              <a:gdLst/>
              <a:ahLst/>
              <a:cxnLst/>
              <a:rect l="l" t="t" r="r" b="b"/>
              <a:pathLst>
                <a:path w="162" h="353" extrusionOk="0">
                  <a:moveTo>
                    <a:pt x="125" y="0"/>
                  </a:moveTo>
                  <a:cubicBezTo>
                    <a:pt x="114" y="0"/>
                    <a:pt x="102" y="7"/>
                    <a:pt x="97" y="22"/>
                  </a:cubicBezTo>
                  <a:cubicBezTo>
                    <a:pt x="66" y="101"/>
                    <a:pt x="41" y="182"/>
                    <a:pt x="8" y="262"/>
                  </a:cubicBezTo>
                  <a:cubicBezTo>
                    <a:pt x="1" y="277"/>
                    <a:pt x="6" y="303"/>
                    <a:pt x="15" y="316"/>
                  </a:cubicBezTo>
                  <a:cubicBezTo>
                    <a:pt x="24" y="331"/>
                    <a:pt x="41" y="346"/>
                    <a:pt x="57" y="350"/>
                  </a:cubicBezTo>
                  <a:cubicBezTo>
                    <a:pt x="64" y="351"/>
                    <a:pt x="71" y="352"/>
                    <a:pt x="78" y="352"/>
                  </a:cubicBezTo>
                  <a:cubicBezTo>
                    <a:pt x="90" y="352"/>
                    <a:pt x="102" y="350"/>
                    <a:pt x="112" y="342"/>
                  </a:cubicBezTo>
                  <a:cubicBezTo>
                    <a:pt x="127" y="332"/>
                    <a:pt x="143" y="317"/>
                    <a:pt x="146" y="299"/>
                  </a:cubicBezTo>
                  <a:cubicBezTo>
                    <a:pt x="152" y="252"/>
                    <a:pt x="158" y="205"/>
                    <a:pt x="159" y="158"/>
                  </a:cubicBezTo>
                  <a:cubicBezTo>
                    <a:pt x="161" y="137"/>
                    <a:pt x="161" y="117"/>
                    <a:pt x="161" y="96"/>
                  </a:cubicBezTo>
                  <a:cubicBezTo>
                    <a:pt x="161" y="74"/>
                    <a:pt x="158" y="53"/>
                    <a:pt x="156" y="30"/>
                  </a:cubicBezTo>
                  <a:cubicBezTo>
                    <a:pt x="154" y="11"/>
                    <a:pt x="140" y="0"/>
                    <a:pt x="12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8" name="Google Shape;7518;p232"/>
            <p:cNvSpPr/>
            <p:nvPr/>
          </p:nvSpPr>
          <p:spPr>
            <a:xfrm>
              <a:off x="5162975" y="1687925"/>
              <a:ext cx="10975" cy="18175"/>
            </a:xfrm>
            <a:custGeom>
              <a:avLst/>
              <a:gdLst/>
              <a:ahLst/>
              <a:cxnLst/>
              <a:rect l="l" t="t" r="r" b="b"/>
              <a:pathLst>
                <a:path w="439" h="727" extrusionOk="0">
                  <a:moveTo>
                    <a:pt x="28" y="0"/>
                  </a:moveTo>
                  <a:cubicBezTo>
                    <a:pt x="12" y="0"/>
                    <a:pt x="0" y="17"/>
                    <a:pt x="9" y="34"/>
                  </a:cubicBezTo>
                  <a:cubicBezTo>
                    <a:pt x="62" y="142"/>
                    <a:pt x="127" y="244"/>
                    <a:pt x="180" y="353"/>
                  </a:cubicBezTo>
                  <a:cubicBezTo>
                    <a:pt x="233" y="467"/>
                    <a:pt x="278" y="586"/>
                    <a:pt x="331" y="700"/>
                  </a:cubicBezTo>
                  <a:cubicBezTo>
                    <a:pt x="339" y="717"/>
                    <a:pt x="358" y="726"/>
                    <a:pt x="378" y="726"/>
                  </a:cubicBezTo>
                  <a:cubicBezTo>
                    <a:pt x="388" y="726"/>
                    <a:pt x="398" y="724"/>
                    <a:pt x="406" y="719"/>
                  </a:cubicBezTo>
                  <a:cubicBezTo>
                    <a:pt x="433" y="702"/>
                    <a:pt x="438" y="670"/>
                    <a:pt x="426" y="643"/>
                  </a:cubicBezTo>
                  <a:cubicBezTo>
                    <a:pt x="371" y="526"/>
                    <a:pt x="324" y="405"/>
                    <a:pt x="269" y="289"/>
                  </a:cubicBezTo>
                  <a:cubicBezTo>
                    <a:pt x="217" y="181"/>
                    <a:pt x="151" y="58"/>
                    <a:pt x="39" y="3"/>
                  </a:cubicBezTo>
                  <a:cubicBezTo>
                    <a:pt x="36"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19" name="Google Shape;7519;p232"/>
            <p:cNvSpPr/>
            <p:nvPr/>
          </p:nvSpPr>
          <p:spPr>
            <a:xfrm>
              <a:off x="5170075" y="1691750"/>
              <a:ext cx="4125" cy="10400"/>
            </a:xfrm>
            <a:custGeom>
              <a:avLst/>
              <a:gdLst/>
              <a:ahLst/>
              <a:cxnLst/>
              <a:rect l="l" t="t" r="r" b="b"/>
              <a:pathLst>
                <a:path w="165" h="416" extrusionOk="0">
                  <a:moveTo>
                    <a:pt x="142" y="0"/>
                  </a:moveTo>
                  <a:cubicBezTo>
                    <a:pt x="141" y="0"/>
                    <a:pt x="140" y="0"/>
                    <a:pt x="139" y="1"/>
                  </a:cubicBezTo>
                  <a:cubicBezTo>
                    <a:pt x="108" y="11"/>
                    <a:pt x="80" y="40"/>
                    <a:pt x="61" y="64"/>
                  </a:cubicBezTo>
                  <a:cubicBezTo>
                    <a:pt x="51" y="76"/>
                    <a:pt x="40" y="90"/>
                    <a:pt x="32" y="103"/>
                  </a:cubicBezTo>
                  <a:cubicBezTo>
                    <a:pt x="23" y="121"/>
                    <a:pt x="20" y="141"/>
                    <a:pt x="16" y="158"/>
                  </a:cubicBezTo>
                  <a:cubicBezTo>
                    <a:pt x="0" y="239"/>
                    <a:pt x="20" y="317"/>
                    <a:pt x="52" y="392"/>
                  </a:cubicBezTo>
                  <a:cubicBezTo>
                    <a:pt x="58" y="408"/>
                    <a:pt x="77" y="416"/>
                    <a:pt x="95" y="416"/>
                  </a:cubicBezTo>
                  <a:cubicBezTo>
                    <a:pt x="101" y="416"/>
                    <a:pt x="108" y="415"/>
                    <a:pt x="113" y="413"/>
                  </a:cubicBezTo>
                  <a:cubicBezTo>
                    <a:pt x="133" y="404"/>
                    <a:pt x="150" y="378"/>
                    <a:pt x="142" y="354"/>
                  </a:cubicBezTo>
                  <a:cubicBezTo>
                    <a:pt x="116" y="293"/>
                    <a:pt x="104" y="239"/>
                    <a:pt x="111" y="174"/>
                  </a:cubicBezTo>
                  <a:cubicBezTo>
                    <a:pt x="111" y="173"/>
                    <a:pt x="112" y="168"/>
                    <a:pt x="112" y="167"/>
                  </a:cubicBezTo>
                  <a:lnTo>
                    <a:pt x="112" y="167"/>
                  </a:lnTo>
                  <a:cubicBezTo>
                    <a:pt x="112" y="165"/>
                    <a:pt x="112" y="162"/>
                    <a:pt x="112" y="160"/>
                  </a:cubicBezTo>
                  <a:cubicBezTo>
                    <a:pt x="113" y="153"/>
                    <a:pt x="116" y="147"/>
                    <a:pt x="117" y="139"/>
                  </a:cubicBezTo>
                  <a:cubicBezTo>
                    <a:pt x="121" y="122"/>
                    <a:pt x="119" y="116"/>
                    <a:pt x="124" y="98"/>
                  </a:cubicBezTo>
                  <a:cubicBezTo>
                    <a:pt x="134" y="71"/>
                    <a:pt x="150" y="49"/>
                    <a:pt x="160" y="23"/>
                  </a:cubicBezTo>
                  <a:cubicBezTo>
                    <a:pt x="165" y="11"/>
                    <a:pt x="153" y="0"/>
                    <a:pt x="1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0" name="Google Shape;7520;p232"/>
            <p:cNvSpPr/>
            <p:nvPr/>
          </p:nvSpPr>
          <p:spPr>
            <a:xfrm>
              <a:off x="5635875" y="1523450"/>
              <a:ext cx="3975" cy="7575"/>
            </a:xfrm>
            <a:custGeom>
              <a:avLst/>
              <a:gdLst/>
              <a:ahLst/>
              <a:cxnLst/>
              <a:rect l="l" t="t" r="r" b="b"/>
              <a:pathLst>
                <a:path w="159" h="303" extrusionOk="0">
                  <a:moveTo>
                    <a:pt x="21" y="0"/>
                  </a:moveTo>
                  <a:cubicBezTo>
                    <a:pt x="11" y="0"/>
                    <a:pt x="0" y="10"/>
                    <a:pt x="3" y="22"/>
                  </a:cubicBezTo>
                  <a:cubicBezTo>
                    <a:pt x="20" y="112"/>
                    <a:pt x="51" y="199"/>
                    <a:pt x="87" y="285"/>
                  </a:cubicBezTo>
                  <a:cubicBezTo>
                    <a:pt x="93" y="297"/>
                    <a:pt x="106" y="303"/>
                    <a:pt x="119" y="303"/>
                  </a:cubicBezTo>
                  <a:cubicBezTo>
                    <a:pt x="126" y="303"/>
                    <a:pt x="132" y="301"/>
                    <a:pt x="137" y="299"/>
                  </a:cubicBezTo>
                  <a:cubicBezTo>
                    <a:pt x="154" y="288"/>
                    <a:pt x="159" y="266"/>
                    <a:pt x="150" y="249"/>
                  </a:cubicBezTo>
                  <a:cubicBezTo>
                    <a:pt x="108" y="172"/>
                    <a:pt x="72" y="90"/>
                    <a:pt x="34" y="9"/>
                  </a:cubicBezTo>
                  <a:cubicBezTo>
                    <a:pt x="31" y="3"/>
                    <a:pt x="26" y="0"/>
                    <a:pt x="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1" name="Google Shape;7521;p232"/>
            <p:cNvSpPr/>
            <p:nvPr/>
          </p:nvSpPr>
          <p:spPr>
            <a:xfrm>
              <a:off x="5644950" y="1518400"/>
              <a:ext cx="5775" cy="14125"/>
            </a:xfrm>
            <a:custGeom>
              <a:avLst/>
              <a:gdLst/>
              <a:ahLst/>
              <a:cxnLst/>
              <a:rect l="l" t="t" r="r" b="b"/>
              <a:pathLst>
                <a:path w="231" h="565" extrusionOk="0">
                  <a:moveTo>
                    <a:pt x="202" y="0"/>
                  </a:moveTo>
                  <a:cubicBezTo>
                    <a:pt x="200" y="0"/>
                    <a:pt x="197" y="1"/>
                    <a:pt x="195" y="2"/>
                  </a:cubicBezTo>
                  <a:cubicBezTo>
                    <a:pt x="103" y="41"/>
                    <a:pt x="41" y="127"/>
                    <a:pt x="21" y="222"/>
                  </a:cubicBezTo>
                  <a:cubicBezTo>
                    <a:pt x="1" y="327"/>
                    <a:pt x="20" y="434"/>
                    <a:pt x="59" y="531"/>
                  </a:cubicBezTo>
                  <a:cubicBezTo>
                    <a:pt x="67" y="550"/>
                    <a:pt x="83" y="565"/>
                    <a:pt x="104" y="565"/>
                  </a:cubicBezTo>
                  <a:cubicBezTo>
                    <a:pt x="107" y="565"/>
                    <a:pt x="112" y="564"/>
                    <a:pt x="116" y="563"/>
                  </a:cubicBezTo>
                  <a:cubicBezTo>
                    <a:pt x="140" y="558"/>
                    <a:pt x="160" y="531"/>
                    <a:pt x="149" y="507"/>
                  </a:cubicBezTo>
                  <a:cubicBezTo>
                    <a:pt x="118" y="426"/>
                    <a:pt x="97" y="335"/>
                    <a:pt x="115" y="247"/>
                  </a:cubicBezTo>
                  <a:cubicBezTo>
                    <a:pt x="133" y="168"/>
                    <a:pt x="176" y="97"/>
                    <a:pt x="221" y="29"/>
                  </a:cubicBezTo>
                  <a:cubicBezTo>
                    <a:pt x="231" y="14"/>
                    <a:pt x="217" y="0"/>
                    <a:pt x="2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2" name="Google Shape;7522;p232"/>
            <p:cNvSpPr/>
            <p:nvPr/>
          </p:nvSpPr>
          <p:spPr>
            <a:xfrm>
              <a:off x="5317225" y="1598275"/>
              <a:ext cx="3550" cy="23550"/>
            </a:xfrm>
            <a:custGeom>
              <a:avLst/>
              <a:gdLst/>
              <a:ahLst/>
              <a:cxnLst/>
              <a:rect l="l" t="t" r="r" b="b"/>
              <a:pathLst>
                <a:path w="142" h="942" extrusionOk="0">
                  <a:moveTo>
                    <a:pt x="71" y="1"/>
                  </a:moveTo>
                  <a:cubicBezTo>
                    <a:pt x="61" y="1"/>
                    <a:pt x="51" y="7"/>
                    <a:pt x="47" y="18"/>
                  </a:cubicBezTo>
                  <a:cubicBezTo>
                    <a:pt x="27" y="86"/>
                    <a:pt x="26" y="158"/>
                    <a:pt x="16" y="228"/>
                  </a:cubicBezTo>
                  <a:cubicBezTo>
                    <a:pt x="7" y="299"/>
                    <a:pt x="6" y="371"/>
                    <a:pt x="5" y="441"/>
                  </a:cubicBezTo>
                  <a:cubicBezTo>
                    <a:pt x="0" y="586"/>
                    <a:pt x="2" y="731"/>
                    <a:pt x="1" y="874"/>
                  </a:cubicBezTo>
                  <a:cubicBezTo>
                    <a:pt x="1" y="919"/>
                    <a:pt x="35" y="942"/>
                    <a:pt x="70" y="942"/>
                  </a:cubicBezTo>
                  <a:cubicBezTo>
                    <a:pt x="105" y="942"/>
                    <a:pt x="140" y="919"/>
                    <a:pt x="140" y="874"/>
                  </a:cubicBezTo>
                  <a:cubicBezTo>
                    <a:pt x="139" y="730"/>
                    <a:pt x="141" y="584"/>
                    <a:pt x="136" y="441"/>
                  </a:cubicBezTo>
                  <a:cubicBezTo>
                    <a:pt x="134" y="371"/>
                    <a:pt x="133" y="299"/>
                    <a:pt x="125" y="228"/>
                  </a:cubicBezTo>
                  <a:cubicBezTo>
                    <a:pt x="116" y="158"/>
                    <a:pt x="114" y="86"/>
                    <a:pt x="94" y="18"/>
                  </a:cubicBezTo>
                  <a:cubicBezTo>
                    <a:pt x="91" y="7"/>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3" name="Google Shape;7523;p232"/>
            <p:cNvSpPr/>
            <p:nvPr/>
          </p:nvSpPr>
          <p:spPr>
            <a:xfrm>
              <a:off x="5328750" y="1597075"/>
              <a:ext cx="3000" cy="15625"/>
            </a:xfrm>
            <a:custGeom>
              <a:avLst/>
              <a:gdLst/>
              <a:ahLst/>
              <a:cxnLst/>
              <a:rect l="l" t="t" r="r" b="b"/>
              <a:pathLst>
                <a:path w="120" h="625" extrusionOk="0">
                  <a:moveTo>
                    <a:pt x="59" y="1"/>
                  </a:moveTo>
                  <a:cubicBezTo>
                    <a:pt x="50" y="1"/>
                    <a:pt x="41" y="6"/>
                    <a:pt x="38" y="16"/>
                  </a:cubicBezTo>
                  <a:cubicBezTo>
                    <a:pt x="13" y="106"/>
                    <a:pt x="0" y="199"/>
                    <a:pt x="1" y="292"/>
                  </a:cubicBezTo>
                  <a:lnTo>
                    <a:pt x="5" y="573"/>
                  </a:lnTo>
                  <a:cubicBezTo>
                    <a:pt x="5" y="607"/>
                    <a:pt x="33" y="625"/>
                    <a:pt x="60" y="625"/>
                  </a:cubicBezTo>
                  <a:cubicBezTo>
                    <a:pt x="87" y="625"/>
                    <a:pt x="114" y="607"/>
                    <a:pt x="114" y="573"/>
                  </a:cubicBezTo>
                  <a:lnTo>
                    <a:pt x="117" y="292"/>
                  </a:lnTo>
                  <a:cubicBezTo>
                    <a:pt x="119" y="199"/>
                    <a:pt x="106" y="106"/>
                    <a:pt x="80" y="16"/>
                  </a:cubicBezTo>
                  <a:cubicBezTo>
                    <a:pt x="77" y="6"/>
                    <a:pt x="68" y="1"/>
                    <a:pt x="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4" name="Google Shape;7524;p232"/>
            <p:cNvSpPr/>
            <p:nvPr/>
          </p:nvSpPr>
          <p:spPr>
            <a:xfrm>
              <a:off x="5887350" y="1584925"/>
              <a:ext cx="6000" cy="15650"/>
            </a:xfrm>
            <a:custGeom>
              <a:avLst/>
              <a:gdLst/>
              <a:ahLst/>
              <a:cxnLst/>
              <a:rect l="l" t="t" r="r" b="b"/>
              <a:pathLst>
                <a:path w="240" h="626" extrusionOk="0">
                  <a:moveTo>
                    <a:pt x="210" y="0"/>
                  </a:moveTo>
                  <a:cubicBezTo>
                    <a:pt x="201" y="0"/>
                    <a:pt x="192" y="5"/>
                    <a:pt x="188" y="17"/>
                  </a:cubicBezTo>
                  <a:cubicBezTo>
                    <a:pt x="177" y="64"/>
                    <a:pt x="168" y="110"/>
                    <a:pt x="154" y="154"/>
                  </a:cubicBezTo>
                  <a:cubicBezTo>
                    <a:pt x="145" y="177"/>
                    <a:pt x="136" y="198"/>
                    <a:pt x="128" y="220"/>
                  </a:cubicBezTo>
                  <a:cubicBezTo>
                    <a:pt x="120" y="244"/>
                    <a:pt x="114" y="265"/>
                    <a:pt x="106" y="289"/>
                  </a:cubicBezTo>
                  <a:cubicBezTo>
                    <a:pt x="76" y="379"/>
                    <a:pt x="46" y="469"/>
                    <a:pt x="11" y="559"/>
                  </a:cubicBezTo>
                  <a:cubicBezTo>
                    <a:pt x="1" y="586"/>
                    <a:pt x="22" y="617"/>
                    <a:pt x="48" y="623"/>
                  </a:cubicBezTo>
                  <a:cubicBezTo>
                    <a:pt x="53" y="625"/>
                    <a:pt x="59" y="626"/>
                    <a:pt x="64" y="626"/>
                  </a:cubicBezTo>
                  <a:cubicBezTo>
                    <a:pt x="85" y="626"/>
                    <a:pt x="103" y="609"/>
                    <a:pt x="112" y="588"/>
                  </a:cubicBezTo>
                  <a:cubicBezTo>
                    <a:pt x="146" y="499"/>
                    <a:pt x="185" y="407"/>
                    <a:pt x="208" y="313"/>
                  </a:cubicBezTo>
                  <a:cubicBezTo>
                    <a:pt x="213" y="290"/>
                    <a:pt x="217" y="266"/>
                    <a:pt x="223" y="243"/>
                  </a:cubicBezTo>
                  <a:cubicBezTo>
                    <a:pt x="228" y="218"/>
                    <a:pt x="226" y="194"/>
                    <a:pt x="229" y="169"/>
                  </a:cubicBezTo>
                  <a:cubicBezTo>
                    <a:pt x="235" y="121"/>
                    <a:pt x="240" y="72"/>
                    <a:pt x="236" y="24"/>
                  </a:cubicBezTo>
                  <a:cubicBezTo>
                    <a:pt x="234" y="9"/>
                    <a:pt x="222"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25" name="Google Shape;7525;p232"/>
            <p:cNvSpPr/>
            <p:nvPr/>
          </p:nvSpPr>
          <p:spPr>
            <a:xfrm>
              <a:off x="5899100" y="1586300"/>
              <a:ext cx="3650" cy="11575"/>
            </a:xfrm>
            <a:custGeom>
              <a:avLst/>
              <a:gdLst/>
              <a:ahLst/>
              <a:cxnLst/>
              <a:rect l="l" t="t" r="r" b="b"/>
              <a:pathLst>
                <a:path w="146" h="463" extrusionOk="0">
                  <a:moveTo>
                    <a:pt x="37" y="0"/>
                  </a:moveTo>
                  <a:cubicBezTo>
                    <a:pt x="30" y="0"/>
                    <a:pt x="24" y="4"/>
                    <a:pt x="22" y="14"/>
                  </a:cubicBezTo>
                  <a:cubicBezTo>
                    <a:pt x="15" y="47"/>
                    <a:pt x="11" y="80"/>
                    <a:pt x="7" y="116"/>
                  </a:cubicBezTo>
                  <a:cubicBezTo>
                    <a:pt x="5" y="150"/>
                    <a:pt x="0" y="186"/>
                    <a:pt x="2" y="222"/>
                  </a:cubicBezTo>
                  <a:cubicBezTo>
                    <a:pt x="10" y="292"/>
                    <a:pt x="25" y="363"/>
                    <a:pt x="46" y="431"/>
                  </a:cubicBezTo>
                  <a:cubicBezTo>
                    <a:pt x="53" y="453"/>
                    <a:pt x="71" y="462"/>
                    <a:pt x="89" y="462"/>
                  </a:cubicBezTo>
                  <a:cubicBezTo>
                    <a:pt x="117" y="462"/>
                    <a:pt x="145" y="440"/>
                    <a:pt x="134" y="406"/>
                  </a:cubicBezTo>
                  <a:cubicBezTo>
                    <a:pt x="112" y="344"/>
                    <a:pt x="95" y="280"/>
                    <a:pt x="86" y="215"/>
                  </a:cubicBezTo>
                  <a:cubicBezTo>
                    <a:pt x="81" y="184"/>
                    <a:pt x="74" y="153"/>
                    <a:pt x="68" y="122"/>
                  </a:cubicBezTo>
                  <a:cubicBezTo>
                    <a:pt x="62" y="88"/>
                    <a:pt x="62" y="53"/>
                    <a:pt x="58" y="19"/>
                  </a:cubicBezTo>
                  <a:cubicBezTo>
                    <a:pt x="57" y="8"/>
                    <a:pt x="47" y="0"/>
                    <a:pt x="3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526" name="Google Shape;7526;p232"/>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matchingName="Title and text">
  <p:cSld name="CUSTOM_1">
    <p:bg>
      <p:bgPr>
        <a:solidFill>
          <a:schemeClr val="dk2"/>
        </a:solidFill>
        <a:effectLst/>
      </p:bgPr>
    </p:bg>
    <p:spTree>
      <p:nvGrpSpPr>
        <p:cNvPr id="1" name="Shape 7527"/>
        <p:cNvGrpSpPr/>
        <p:nvPr/>
      </p:nvGrpSpPr>
      <p:grpSpPr>
        <a:xfrm>
          <a:off x="0" y="0"/>
          <a:ext cx="0" cy="0"/>
          <a:chOff x="0" y="0"/>
          <a:chExt cx="0" cy="0"/>
        </a:xfrm>
      </p:grpSpPr>
      <p:sp>
        <p:nvSpPr>
          <p:cNvPr id="7528" name="Google Shape;7528;p233"/>
          <p:cNvSpPr txBox="1">
            <a:spLocks noGrp="1"/>
          </p:cNvSpPr>
          <p:nvPr>
            <p:ph type="subTitle" idx="1"/>
          </p:nvPr>
        </p:nvSpPr>
        <p:spPr>
          <a:xfrm>
            <a:off x="2488300" y="3001575"/>
            <a:ext cx="4160400" cy="9450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None/>
              <a:defRPr sz="1700"/>
            </a:lvl1pPr>
            <a:lvl2pPr lvl="1" algn="ctr">
              <a:lnSpc>
                <a:spcPct val="100000"/>
              </a:lnSpc>
              <a:spcBef>
                <a:spcPts val="0"/>
              </a:spcBef>
              <a:spcAft>
                <a:spcPts val="0"/>
              </a:spcAft>
              <a:buSzPts val="1100"/>
              <a:buNone/>
              <a:defRPr sz="1100"/>
            </a:lvl2pPr>
            <a:lvl3pPr lvl="2" algn="ctr">
              <a:lnSpc>
                <a:spcPct val="100000"/>
              </a:lnSpc>
              <a:spcBef>
                <a:spcPts val="0"/>
              </a:spcBef>
              <a:spcAft>
                <a:spcPts val="0"/>
              </a:spcAft>
              <a:buSzPts val="1100"/>
              <a:buNone/>
              <a:defRPr sz="1100"/>
            </a:lvl3pPr>
            <a:lvl4pPr lvl="3" algn="ctr">
              <a:lnSpc>
                <a:spcPct val="100000"/>
              </a:lnSpc>
              <a:spcBef>
                <a:spcPts val="0"/>
              </a:spcBef>
              <a:spcAft>
                <a:spcPts val="0"/>
              </a:spcAft>
              <a:buSzPts val="1100"/>
              <a:buNone/>
              <a:defRPr sz="1100"/>
            </a:lvl4pPr>
            <a:lvl5pPr lvl="4" algn="ctr">
              <a:lnSpc>
                <a:spcPct val="100000"/>
              </a:lnSpc>
              <a:spcBef>
                <a:spcPts val="0"/>
              </a:spcBef>
              <a:spcAft>
                <a:spcPts val="0"/>
              </a:spcAft>
              <a:buSzPts val="1100"/>
              <a:buNone/>
              <a:defRPr sz="1100"/>
            </a:lvl5pPr>
            <a:lvl6pPr lvl="5" algn="ctr">
              <a:lnSpc>
                <a:spcPct val="100000"/>
              </a:lnSpc>
              <a:spcBef>
                <a:spcPts val="0"/>
              </a:spcBef>
              <a:spcAft>
                <a:spcPts val="0"/>
              </a:spcAft>
              <a:buSzPts val="1100"/>
              <a:buNone/>
              <a:defRPr sz="1100"/>
            </a:lvl6pPr>
            <a:lvl7pPr lvl="6" algn="ctr">
              <a:lnSpc>
                <a:spcPct val="100000"/>
              </a:lnSpc>
              <a:spcBef>
                <a:spcPts val="0"/>
              </a:spcBef>
              <a:spcAft>
                <a:spcPts val="0"/>
              </a:spcAft>
              <a:buSzPts val="1100"/>
              <a:buNone/>
              <a:defRPr sz="1100"/>
            </a:lvl7pPr>
            <a:lvl8pPr lvl="7" algn="ctr">
              <a:lnSpc>
                <a:spcPct val="100000"/>
              </a:lnSpc>
              <a:spcBef>
                <a:spcPts val="0"/>
              </a:spcBef>
              <a:spcAft>
                <a:spcPts val="0"/>
              </a:spcAft>
              <a:buSzPts val="1100"/>
              <a:buNone/>
              <a:defRPr sz="1100"/>
            </a:lvl8pPr>
            <a:lvl9pPr lvl="8" algn="ctr">
              <a:lnSpc>
                <a:spcPct val="100000"/>
              </a:lnSpc>
              <a:spcBef>
                <a:spcPts val="0"/>
              </a:spcBef>
              <a:spcAft>
                <a:spcPts val="0"/>
              </a:spcAft>
              <a:buSzPts val="1100"/>
              <a:buNone/>
              <a:defRPr sz="1100"/>
            </a:lvl9pPr>
          </a:lstStyle>
          <a:p>
            <a:endParaRPr/>
          </a:p>
        </p:txBody>
      </p:sp>
      <p:sp>
        <p:nvSpPr>
          <p:cNvPr id="7529" name="Google Shape;7529;p233"/>
          <p:cNvSpPr txBox="1">
            <a:spLocks noGrp="1"/>
          </p:cNvSpPr>
          <p:nvPr>
            <p:ph type="title"/>
          </p:nvPr>
        </p:nvSpPr>
        <p:spPr>
          <a:xfrm>
            <a:off x="2204350" y="1331100"/>
            <a:ext cx="4728300" cy="1536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5000"/>
              <a:buFont typeface="Fredoka"/>
              <a:buNone/>
              <a:defRPr sz="10000">
                <a:latin typeface="Fredoka"/>
                <a:ea typeface="Fredoka"/>
                <a:cs typeface="Fredoka"/>
                <a:sym typeface="Fredoka"/>
              </a:defRPr>
            </a:lvl1pPr>
            <a:lvl2pPr lvl="1"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2pPr>
            <a:lvl3pPr lvl="2"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3pPr>
            <a:lvl4pPr lvl="3"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4pPr>
            <a:lvl5pPr lvl="4"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5pPr>
            <a:lvl6pPr lvl="5"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6pPr>
            <a:lvl7pPr lvl="6"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7pPr>
            <a:lvl8pPr lvl="7"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8pPr>
            <a:lvl9pPr lvl="8"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9pPr>
          </a:lstStyle>
          <a:p>
            <a:endParaRPr/>
          </a:p>
        </p:txBody>
      </p:sp>
      <p:grpSp>
        <p:nvGrpSpPr>
          <p:cNvPr id="7530" name="Google Shape;7530;p233"/>
          <p:cNvGrpSpPr/>
          <p:nvPr/>
        </p:nvGrpSpPr>
        <p:grpSpPr>
          <a:xfrm>
            <a:off x="-824455" y="85788"/>
            <a:ext cx="10179422" cy="5207834"/>
            <a:chOff x="-824455" y="85788"/>
            <a:chExt cx="10179422" cy="5207834"/>
          </a:xfrm>
        </p:grpSpPr>
        <p:sp>
          <p:nvSpPr>
            <p:cNvPr id="7531" name="Google Shape;7531;p233"/>
            <p:cNvSpPr/>
            <p:nvPr/>
          </p:nvSpPr>
          <p:spPr>
            <a:xfrm>
              <a:off x="767320" y="85800"/>
              <a:ext cx="2073222" cy="622787"/>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2" name="Google Shape;7532;p233"/>
            <p:cNvSpPr/>
            <p:nvPr/>
          </p:nvSpPr>
          <p:spPr>
            <a:xfrm>
              <a:off x="318000" y="85788"/>
              <a:ext cx="1040775" cy="1040775"/>
            </a:xfrm>
            <a:custGeom>
              <a:avLst/>
              <a:gdLst/>
              <a:ahLst/>
              <a:cxnLst/>
              <a:rect l="l" t="t" r="r" b="b"/>
              <a:pathLst>
                <a:path w="41631" h="41631" extrusionOk="0">
                  <a:moveTo>
                    <a:pt x="20815" y="0"/>
                  </a:moveTo>
                  <a:cubicBezTo>
                    <a:pt x="9319" y="0"/>
                    <a:pt x="1" y="9319"/>
                    <a:pt x="1" y="20815"/>
                  </a:cubicBezTo>
                  <a:cubicBezTo>
                    <a:pt x="1" y="32312"/>
                    <a:pt x="9319" y="41630"/>
                    <a:pt x="20815" y="41630"/>
                  </a:cubicBezTo>
                  <a:cubicBezTo>
                    <a:pt x="32312" y="41630"/>
                    <a:pt x="41630" y="32312"/>
                    <a:pt x="41630" y="20815"/>
                  </a:cubicBezTo>
                  <a:cubicBezTo>
                    <a:pt x="41630" y="9320"/>
                    <a:pt x="32311" y="0"/>
                    <a:pt x="2081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3" name="Google Shape;7533;p233"/>
            <p:cNvSpPr/>
            <p:nvPr/>
          </p:nvSpPr>
          <p:spPr>
            <a:xfrm flipH="1">
              <a:off x="-824455" y="730725"/>
              <a:ext cx="2073222" cy="622787"/>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34" name="Google Shape;7534;p233"/>
            <p:cNvSpPr/>
            <p:nvPr/>
          </p:nvSpPr>
          <p:spPr>
            <a:xfrm>
              <a:off x="6136697" y="4159345"/>
              <a:ext cx="3218270" cy="1134277"/>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535" name="Google Shape;7535;p233"/>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matchingName="Title and text 1">
  <p:cSld name="CUSTOM_1_1">
    <p:bg>
      <p:bgPr>
        <a:solidFill>
          <a:schemeClr val="dk2"/>
        </a:solidFill>
        <a:effectLst/>
      </p:bgPr>
    </p:bg>
    <p:spTree>
      <p:nvGrpSpPr>
        <p:cNvPr id="1" name="Shape 7536"/>
        <p:cNvGrpSpPr/>
        <p:nvPr/>
      </p:nvGrpSpPr>
      <p:grpSpPr>
        <a:xfrm>
          <a:off x="0" y="0"/>
          <a:ext cx="0" cy="0"/>
          <a:chOff x="0" y="0"/>
          <a:chExt cx="0" cy="0"/>
        </a:xfrm>
      </p:grpSpPr>
      <p:sp>
        <p:nvSpPr>
          <p:cNvPr id="7537" name="Google Shape;7537;p234"/>
          <p:cNvSpPr txBox="1">
            <a:spLocks noGrp="1"/>
          </p:cNvSpPr>
          <p:nvPr>
            <p:ph type="subTitle" idx="1"/>
          </p:nvPr>
        </p:nvSpPr>
        <p:spPr>
          <a:xfrm>
            <a:off x="3322325" y="1743075"/>
            <a:ext cx="2971800" cy="13167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700"/>
              <a:buNone/>
              <a:defRPr/>
            </a:lvl1pPr>
            <a:lvl2pPr lvl="1" algn="ctr">
              <a:lnSpc>
                <a:spcPct val="100000"/>
              </a:lnSpc>
              <a:spcBef>
                <a:spcPts val="0"/>
              </a:spcBef>
              <a:spcAft>
                <a:spcPts val="0"/>
              </a:spcAft>
              <a:buSzPts val="1100"/>
              <a:buNone/>
              <a:defRPr sz="1100"/>
            </a:lvl2pPr>
            <a:lvl3pPr lvl="2" algn="ctr">
              <a:lnSpc>
                <a:spcPct val="100000"/>
              </a:lnSpc>
              <a:spcBef>
                <a:spcPts val="0"/>
              </a:spcBef>
              <a:spcAft>
                <a:spcPts val="0"/>
              </a:spcAft>
              <a:buSzPts val="1100"/>
              <a:buNone/>
              <a:defRPr sz="1100"/>
            </a:lvl3pPr>
            <a:lvl4pPr lvl="3" algn="ctr">
              <a:lnSpc>
                <a:spcPct val="100000"/>
              </a:lnSpc>
              <a:spcBef>
                <a:spcPts val="0"/>
              </a:spcBef>
              <a:spcAft>
                <a:spcPts val="0"/>
              </a:spcAft>
              <a:buSzPts val="1100"/>
              <a:buNone/>
              <a:defRPr sz="1100"/>
            </a:lvl4pPr>
            <a:lvl5pPr lvl="4" algn="ctr">
              <a:lnSpc>
                <a:spcPct val="100000"/>
              </a:lnSpc>
              <a:spcBef>
                <a:spcPts val="0"/>
              </a:spcBef>
              <a:spcAft>
                <a:spcPts val="0"/>
              </a:spcAft>
              <a:buSzPts val="1100"/>
              <a:buNone/>
              <a:defRPr sz="1100"/>
            </a:lvl5pPr>
            <a:lvl6pPr lvl="5" algn="ctr">
              <a:lnSpc>
                <a:spcPct val="100000"/>
              </a:lnSpc>
              <a:spcBef>
                <a:spcPts val="0"/>
              </a:spcBef>
              <a:spcAft>
                <a:spcPts val="0"/>
              </a:spcAft>
              <a:buSzPts val="1100"/>
              <a:buNone/>
              <a:defRPr sz="1100"/>
            </a:lvl6pPr>
            <a:lvl7pPr lvl="6" algn="ctr">
              <a:lnSpc>
                <a:spcPct val="100000"/>
              </a:lnSpc>
              <a:spcBef>
                <a:spcPts val="0"/>
              </a:spcBef>
              <a:spcAft>
                <a:spcPts val="0"/>
              </a:spcAft>
              <a:buSzPts val="1100"/>
              <a:buNone/>
              <a:defRPr sz="1100"/>
            </a:lvl7pPr>
            <a:lvl8pPr lvl="7" algn="ctr">
              <a:lnSpc>
                <a:spcPct val="100000"/>
              </a:lnSpc>
              <a:spcBef>
                <a:spcPts val="0"/>
              </a:spcBef>
              <a:spcAft>
                <a:spcPts val="0"/>
              </a:spcAft>
              <a:buSzPts val="1100"/>
              <a:buNone/>
              <a:defRPr sz="1100"/>
            </a:lvl8pPr>
            <a:lvl9pPr lvl="8" algn="ctr">
              <a:lnSpc>
                <a:spcPct val="100000"/>
              </a:lnSpc>
              <a:spcBef>
                <a:spcPts val="0"/>
              </a:spcBef>
              <a:spcAft>
                <a:spcPts val="0"/>
              </a:spcAft>
              <a:buSzPts val="1100"/>
              <a:buNone/>
              <a:defRPr sz="1100"/>
            </a:lvl9pPr>
          </a:lstStyle>
          <a:p>
            <a:endParaRPr/>
          </a:p>
        </p:txBody>
      </p:sp>
      <p:sp>
        <p:nvSpPr>
          <p:cNvPr id="7538" name="Google Shape;7538;p234"/>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7539" name="Google Shape;7539;p234"/>
          <p:cNvGrpSpPr/>
          <p:nvPr/>
        </p:nvGrpSpPr>
        <p:grpSpPr>
          <a:xfrm>
            <a:off x="-187750" y="2249899"/>
            <a:ext cx="12584787" cy="6938905"/>
            <a:chOff x="-307625" y="2249899"/>
            <a:chExt cx="12584787" cy="6938905"/>
          </a:xfrm>
        </p:grpSpPr>
        <p:sp>
          <p:nvSpPr>
            <p:cNvPr id="7540" name="Google Shape;7540;p234"/>
            <p:cNvSpPr/>
            <p:nvPr/>
          </p:nvSpPr>
          <p:spPr>
            <a:xfrm rot="-370957">
              <a:off x="3162222" y="3838649"/>
              <a:ext cx="8877635" cy="4886315"/>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541" name="Google Shape;7541;p234"/>
            <p:cNvGrpSpPr/>
            <p:nvPr/>
          </p:nvGrpSpPr>
          <p:grpSpPr>
            <a:xfrm>
              <a:off x="-307625" y="2249899"/>
              <a:ext cx="10194000" cy="3309814"/>
              <a:chOff x="-307625" y="2249899"/>
              <a:chExt cx="10194000" cy="3309814"/>
            </a:xfrm>
          </p:grpSpPr>
          <p:sp>
            <p:nvSpPr>
              <p:cNvPr id="7542" name="Google Shape;7542;p234"/>
              <p:cNvSpPr/>
              <p:nvPr/>
            </p:nvSpPr>
            <p:spPr>
              <a:xfrm>
                <a:off x="-307625" y="4382813"/>
                <a:ext cx="10194000" cy="11769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3" name="Google Shape;7543;p234"/>
              <p:cNvSpPr/>
              <p:nvPr/>
            </p:nvSpPr>
            <p:spPr>
              <a:xfrm>
                <a:off x="8068710" y="2249899"/>
                <a:ext cx="1427601" cy="1849862"/>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4" name="Google Shape;7544;p234"/>
              <p:cNvSpPr/>
              <p:nvPr/>
            </p:nvSpPr>
            <p:spPr>
              <a:xfrm>
                <a:off x="7477135" y="2347299"/>
                <a:ext cx="1427601" cy="1849862"/>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545" name="Google Shape;7545;p234"/>
              <p:cNvGrpSpPr/>
              <p:nvPr/>
            </p:nvGrpSpPr>
            <p:grpSpPr>
              <a:xfrm rot="-958754">
                <a:off x="4030597" y="4099736"/>
                <a:ext cx="1059800" cy="818706"/>
                <a:chOff x="206924" y="4453733"/>
                <a:chExt cx="1059758" cy="818673"/>
              </a:xfrm>
            </p:grpSpPr>
            <p:sp>
              <p:nvSpPr>
                <p:cNvPr id="7546" name="Google Shape;7546;p234"/>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7" name="Google Shape;7547;p234"/>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8" name="Google Shape;7548;p234"/>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49" name="Google Shape;7549;p234"/>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0" name="Google Shape;7550;p234"/>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1" name="Google Shape;7551;p234"/>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2" name="Google Shape;7552;p234"/>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3" name="Google Shape;7553;p234"/>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54" name="Google Shape;7554;p234"/>
              <p:cNvGrpSpPr/>
              <p:nvPr/>
            </p:nvGrpSpPr>
            <p:grpSpPr>
              <a:xfrm rot="1523027">
                <a:off x="5605465" y="3785262"/>
                <a:ext cx="546366" cy="1144060"/>
                <a:chOff x="-190602" y="4255105"/>
                <a:chExt cx="546340" cy="1144005"/>
              </a:xfrm>
            </p:grpSpPr>
            <p:sp>
              <p:nvSpPr>
                <p:cNvPr id="7555" name="Google Shape;7555;p234"/>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6" name="Google Shape;7556;p234"/>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7" name="Google Shape;7557;p234"/>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8" name="Google Shape;7558;p234"/>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59" name="Google Shape;7559;p234"/>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60" name="Google Shape;7560;p234"/>
              <p:cNvGrpSpPr/>
              <p:nvPr/>
            </p:nvGrpSpPr>
            <p:grpSpPr>
              <a:xfrm rot="912804">
                <a:off x="5113245" y="3917179"/>
                <a:ext cx="437612" cy="880229"/>
                <a:chOff x="1173271" y="4610392"/>
                <a:chExt cx="437637" cy="880279"/>
              </a:xfrm>
            </p:grpSpPr>
            <p:grpSp>
              <p:nvGrpSpPr>
                <p:cNvPr id="7561" name="Google Shape;7561;p234"/>
                <p:cNvGrpSpPr/>
                <p:nvPr/>
              </p:nvGrpSpPr>
              <p:grpSpPr>
                <a:xfrm>
                  <a:off x="1216042" y="4610930"/>
                  <a:ext cx="309313" cy="333842"/>
                  <a:chOff x="1215415" y="4605413"/>
                  <a:chExt cx="309313" cy="333842"/>
                </a:xfrm>
              </p:grpSpPr>
              <p:sp>
                <p:nvSpPr>
                  <p:cNvPr id="7562" name="Google Shape;7562;p234"/>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3" name="Google Shape;7563;p234"/>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64" name="Google Shape;7564;p234"/>
                <p:cNvGrpSpPr/>
                <p:nvPr/>
              </p:nvGrpSpPr>
              <p:grpSpPr>
                <a:xfrm>
                  <a:off x="1173271" y="4610392"/>
                  <a:ext cx="437637" cy="880279"/>
                  <a:chOff x="1128521" y="4507655"/>
                  <a:chExt cx="437637" cy="880279"/>
                </a:xfrm>
              </p:grpSpPr>
              <p:grpSp>
                <p:nvGrpSpPr>
                  <p:cNvPr id="7565" name="Google Shape;7565;p234"/>
                  <p:cNvGrpSpPr/>
                  <p:nvPr/>
                </p:nvGrpSpPr>
                <p:grpSpPr>
                  <a:xfrm>
                    <a:off x="1170695" y="4507655"/>
                    <a:ext cx="309313" cy="333842"/>
                    <a:chOff x="1170069" y="4502138"/>
                    <a:chExt cx="309313" cy="333842"/>
                  </a:xfrm>
                </p:grpSpPr>
                <p:sp>
                  <p:nvSpPr>
                    <p:cNvPr id="7566" name="Google Shape;7566;p234"/>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67" name="Google Shape;7567;p234"/>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68" name="Google Shape;7568;p234"/>
                  <p:cNvGrpSpPr/>
                  <p:nvPr/>
                </p:nvGrpSpPr>
                <p:grpSpPr>
                  <a:xfrm>
                    <a:off x="1128521" y="4526541"/>
                    <a:ext cx="395092" cy="348462"/>
                    <a:chOff x="1128521" y="4526541"/>
                    <a:chExt cx="395092" cy="348462"/>
                  </a:xfrm>
                </p:grpSpPr>
                <p:sp>
                  <p:nvSpPr>
                    <p:cNvPr id="7569" name="Google Shape;7569;p234"/>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0" name="Google Shape;7570;p234"/>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1" name="Google Shape;7571;p234"/>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72" name="Google Shape;7572;p234"/>
                  <p:cNvGrpSpPr/>
                  <p:nvPr/>
                </p:nvGrpSpPr>
                <p:grpSpPr>
                  <a:xfrm>
                    <a:off x="1247462" y="4807734"/>
                    <a:ext cx="318696" cy="580200"/>
                    <a:chOff x="1247462" y="4807734"/>
                    <a:chExt cx="318696" cy="580200"/>
                  </a:xfrm>
                </p:grpSpPr>
                <p:sp>
                  <p:nvSpPr>
                    <p:cNvPr id="7573" name="Google Shape;7573;p234"/>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4" name="Google Shape;7574;p234"/>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5" name="Google Shape;7575;p234"/>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6" name="Google Shape;7576;p234"/>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77" name="Google Shape;7577;p234"/>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7578" name="Google Shape;7578;p234"/>
              <p:cNvGrpSpPr/>
              <p:nvPr/>
            </p:nvGrpSpPr>
            <p:grpSpPr>
              <a:xfrm>
                <a:off x="6394024" y="3723371"/>
                <a:ext cx="1059758" cy="818673"/>
                <a:chOff x="206924" y="4453733"/>
                <a:chExt cx="1059758" cy="818673"/>
              </a:xfrm>
            </p:grpSpPr>
            <p:sp>
              <p:nvSpPr>
                <p:cNvPr id="7579" name="Google Shape;7579;p234"/>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0" name="Google Shape;7580;p234"/>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1" name="Google Shape;7581;p234"/>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2" name="Google Shape;7582;p234"/>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3" name="Google Shape;7583;p234"/>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4" name="Google Shape;7584;p234"/>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5" name="Google Shape;7585;p234"/>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6" name="Google Shape;7586;p234"/>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87" name="Google Shape;7587;p234"/>
              <p:cNvGrpSpPr/>
              <p:nvPr/>
            </p:nvGrpSpPr>
            <p:grpSpPr>
              <a:xfrm rot="1523027">
                <a:off x="7327915" y="3937062"/>
                <a:ext cx="546366" cy="1144060"/>
                <a:chOff x="-190602" y="4255105"/>
                <a:chExt cx="546340" cy="1144005"/>
              </a:xfrm>
            </p:grpSpPr>
            <p:sp>
              <p:nvSpPr>
                <p:cNvPr id="7588" name="Google Shape;7588;p234"/>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89" name="Google Shape;7589;p234"/>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0" name="Google Shape;7590;p234"/>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1" name="Google Shape;7591;p234"/>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2" name="Google Shape;7592;p234"/>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93" name="Google Shape;7593;p234"/>
              <p:cNvGrpSpPr/>
              <p:nvPr/>
            </p:nvGrpSpPr>
            <p:grpSpPr>
              <a:xfrm rot="912804">
                <a:off x="7972120" y="4068979"/>
                <a:ext cx="437612" cy="880229"/>
                <a:chOff x="1173271" y="4610392"/>
                <a:chExt cx="437637" cy="880279"/>
              </a:xfrm>
            </p:grpSpPr>
            <p:grpSp>
              <p:nvGrpSpPr>
                <p:cNvPr id="7594" name="Google Shape;7594;p234"/>
                <p:cNvGrpSpPr/>
                <p:nvPr/>
              </p:nvGrpSpPr>
              <p:grpSpPr>
                <a:xfrm>
                  <a:off x="1216042" y="4610930"/>
                  <a:ext cx="309313" cy="333842"/>
                  <a:chOff x="1215415" y="4605413"/>
                  <a:chExt cx="309313" cy="333842"/>
                </a:xfrm>
              </p:grpSpPr>
              <p:sp>
                <p:nvSpPr>
                  <p:cNvPr id="7595" name="Google Shape;7595;p234"/>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96" name="Google Shape;7596;p234"/>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597" name="Google Shape;7597;p234"/>
                <p:cNvGrpSpPr/>
                <p:nvPr/>
              </p:nvGrpSpPr>
              <p:grpSpPr>
                <a:xfrm>
                  <a:off x="1173271" y="4610392"/>
                  <a:ext cx="437637" cy="880279"/>
                  <a:chOff x="1128521" y="4507655"/>
                  <a:chExt cx="437637" cy="880279"/>
                </a:xfrm>
              </p:grpSpPr>
              <p:grpSp>
                <p:nvGrpSpPr>
                  <p:cNvPr id="7598" name="Google Shape;7598;p234"/>
                  <p:cNvGrpSpPr/>
                  <p:nvPr/>
                </p:nvGrpSpPr>
                <p:grpSpPr>
                  <a:xfrm>
                    <a:off x="1170695" y="4507655"/>
                    <a:ext cx="309313" cy="333842"/>
                    <a:chOff x="1170069" y="4502138"/>
                    <a:chExt cx="309313" cy="333842"/>
                  </a:xfrm>
                </p:grpSpPr>
                <p:sp>
                  <p:nvSpPr>
                    <p:cNvPr id="7599" name="Google Shape;7599;p234"/>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0" name="Google Shape;7600;p234"/>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01" name="Google Shape;7601;p234"/>
                  <p:cNvGrpSpPr/>
                  <p:nvPr/>
                </p:nvGrpSpPr>
                <p:grpSpPr>
                  <a:xfrm>
                    <a:off x="1128521" y="4526541"/>
                    <a:ext cx="395092" cy="348462"/>
                    <a:chOff x="1128521" y="4526541"/>
                    <a:chExt cx="395092" cy="348462"/>
                  </a:xfrm>
                </p:grpSpPr>
                <p:sp>
                  <p:nvSpPr>
                    <p:cNvPr id="7602" name="Google Shape;7602;p234"/>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3" name="Google Shape;7603;p234"/>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4" name="Google Shape;7604;p234"/>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05" name="Google Shape;7605;p234"/>
                  <p:cNvGrpSpPr/>
                  <p:nvPr/>
                </p:nvGrpSpPr>
                <p:grpSpPr>
                  <a:xfrm>
                    <a:off x="1247462" y="4807734"/>
                    <a:ext cx="318696" cy="580200"/>
                    <a:chOff x="1247462" y="4807734"/>
                    <a:chExt cx="318696" cy="580200"/>
                  </a:xfrm>
                </p:grpSpPr>
                <p:sp>
                  <p:nvSpPr>
                    <p:cNvPr id="7606" name="Google Shape;7606;p234"/>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7" name="Google Shape;7607;p234"/>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8" name="Google Shape;7608;p234"/>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09" name="Google Shape;7609;p234"/>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0" name="Google Shape;7610;p234"/>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7611" name="Google Shape;7611;p234"/>
              <p:cNvGrpSpPr/>
              <p:nvPr/>
            </p:nvGrpSpPr>
            <p:grpSpPr>
              <a:xfrm>
                <a:off x="354635" y="4504957"/>
                <a:ext cx="610500" cy="740080"/>
                <a:chOff x="3715825" y="4056300"/>
                <a:chExt cx="858650" cy="1040900"/>
              </a:xfrm>
            </p:grpSpPr>
            <p:sp>
              <p:nvSpPr>
                <p:cNvPr id="7612" name="Google Shape;7612;p234"/>
                <p:cNvSpPr/>
                <p:nvPr/>
              </p:nvSpPr>
              <p:spPr>
                <a:xfrm>
                  <a:off x="4129550" y="4416550"/>
                  <a:ext cx="444925" cy="679400"/>
                </a:xfrm>
                <a:custGeom>
                  <a:avLst/>
                  <a:gdLst/>
                  <a:ahLst/>
                  <a:cxnLst/>
                  <a:rect l="l" t="t" r="r" b="b"/>
                  <a:pathLst>
                    <a:path w="17797" h="27176" extrusionOk="0">
                      <a:moveTo>
                        <a:pt x="7774" y="0"/>
                      </a:moveTo>
                      <a:cubicBezTo>
                        <a:pt x="2014" y="0"/>
                        <a:pt x="4767" y="10761"/>
                        <a:pt x="3922" y="13927"/>
                      </a:cubicBezTo>
                      <a:cubicBezTo>
                        <a:pt x="2808" y="19124"/>
                        <a:pt x="1" y="23240"/>
                        <a:pt x="3209" y="27175"/>
                      </a:cubicBezTo>
                      <a:cubicBezTo>
                        <a:pt x="3745" y="26911"/>
                        <a:pt x="4279" y="26644"/>
                        <a:pt x="4810" y="26370"/>
                      </a:cubicBezTo>
                      <a:cubicBezTo>
                        <a:pt x="4422" y="18575"/>
                        <a:pt x="17796" y="1666"/>
                        <a:pt x="8827" y="105"/>
                      </a:cubicBezTo>
                      <a:cubicBezTo>
                        <a:pt x="8448" y="34"/>
                        <a:pt x="8097" y="0"/>
                        <a:pt x="777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3" name="Google Shape;7613;p234"/>
                <p:cNvSpPr/>
                <p:nvPr/>
              </p:nvSpPr>
              <p:spPr>
                <a:xfrm>
                  <a:off x="3937775" y="4056300"/>
                  <a:ext cx="390125" cy="1038850"/>
                </a:xfrm>
                <a:custGeom>
                  <a:avLst/>
                  <a:gdLst/>
                  <a:ahLst/>
                  <a:cxnLst/>
                  <a:rect l="l" t="t" r="r" b="b"/>
                  <a:pathLst>
                    <a:path w="15605" h="41554" extrusionOk="0">
                      <a:moveTo>
                        <a:pt x="5657" y="1"/>
                      </a:moveTo>
                      <a:cubicBezTo>
                        <a:pt x="4025" y="1"/>
                        <a:pt x="2539" y="1018"/>
                        <a:pt x="2007" y="3148"/>
                      </a:cubicBezTo>
                      <a:cubicBezTo>
                        <a:pt x="1115" y="6046"/>
                        <a:pt x="4014" y="7605"/>
                        <a:pt x="4014" y="10504"/>
                      </a:cubicBezTo>
                      <a:cubicBezTo>
                        <a:pt x="4014" y="13848"/>
                        <a:pt x="1339" y="17637"/>
                        <a:pt x="892" y="20980"/>
                      </a:cubicBezTo>
                      <a:cubicBezTo>
                        <a:pt x="1" y="26108"/>
                        <a:pt x="3122" y="26999"/>
                        <a:pt x="6242" y="29897"/>
                      </a:cubicBezTo>
                      <a:cubicBezTo>
                        <a:pt x="8473" y="31904"/>
                        <a:pt x="8473" y="33241"/>
                        <a:pt x="8694" y="36139"/>
                      </a:cubicBezTo>
                      <a:cubicBezTo>
                        <a:pt x="8852" y="39135"/>
                        <a:pt x="9682" y="40126"/>
                        <a:pt x="10941" y="41553"/>
                      </a:cubicBezTo>
                      <a:cubicBezTo>
                        <a:pt x="11322" y="41365"/>
                        <a:pt x="11703" y="41180"/>
                        <a:pt x="12080" y="40987"/>
                      </a:cubicBezTo>
                      <a:cubicBezTo>
                        <a:pt x="12041" y="37644"/>
                        <a:pt x="13826" y="34111"/>
                        <a:pt x="12484" y="31235"/>
                      </a:cubicBezTo>
                      <a:cubicBezTo>
                        <a:pt x="10479" y="26108"/>
                        <a:pt x="1561" y="25217"/>
                        <a:pt x="4014" y="18306"/>
                      </a:cubicBezTo>
                      <a:cubicBezTo>
                        <a:pt x="5796" y="12956"/>
                        <a:pt x="15604" y="7606"/>
                        <a:pt x="8917" y="1363"/>
                      </a:cubicBezTo>
                      <a:cubicBezTo>
                        <a:pt x="7929" y="465"/>
                        <a:pt x="6759" y="1"/>
                        <a:pt x="56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4" name="Google Shape;7614;p234"/>
                <p:cNvSpPr/>
                <p:nvPr/>
              </p:nvSpPr>
              <p:spPr>
                <a:xfrm>
                  <a:off x="3715825" y="4363750"/>
                  <a:ext cx="513225" cy="733450"/>
                </a:xfrm>
                <a:custGeom>
                  <a:avLst/>
                  <a:gdLst/>
                  <a:ahLst/>
                  <a:cxnLst/>
                  <a:rect l="l" t="t" r="r" b="b"/>
                  <a:pathLst>
                    <a:path w="20529" h="29338" extrusionOk="0">
                      <a:moveTo>
                        <a:pt x="3777" y="0"/>
                      </a:moveTo>
                      <a:cubicBezTo>
                        <a:pt x="2739" y="0"/>
                        <a:pt x="1949" y="2071"/>
                        <a:pt x="1522" y="3778"/>
                      </a:cubicBezTo>
                      <a:cubicBezTo>
                        <a:pt x="855" y="6453"/>
                        <a:pt x="185" y="8905"/>
                        <a:pt x="185" y="11804"/>
                      </a:cubicBezTo>
                      <a:cubicBezTo>
                        <a:pt x="1" y="21809"/>
                        <a:pt x="15357" y="22580"/>
                        <a:pt x="19655" y="29337"/>
                      </a:cubicBezTo>
                      <a:cubicBezTo>
                        <a:pt x="19947" y="29195"/>
                        <a:pt x="20238" y="29051"/>
                        <a:pt x="20529" y="28903"/>
                      </a:cubicBezTo>
                      <a:cubicBezTo>
                        <a:pt x="19845" y="27333"/>
                        <a:pt x="18872" y="25710"/>
                        <a:pt x="18019" y="24286"/>
                      </a:cubicBezTo>
                      <a:cubicBezTo>
                        <a:pt x="16681" y="21835"/>
                        <a:pt x="12446" y="19828"/>
                        <a:pt x="10217" y="18045"/>
                      </a:cubicBezTo>
                      <a:cubicBezTo>
                        <a:pt x="7320" y="16039"/>
                        <a:pt x="5314" y="13810"/>
                        <a:pt x="5089" y="10243"/>
                      </a:cubicBezTo>
                      <a:cubicBezTo>
                        <a:pt x="4867" y="7790"/>
                        <a:pt x="6650" y="4670"/>
                        <a:pt x="5758" y="2440"/>
                      </a:cubicBezTo>
                      <a:cubicBezTo>
                        <a:pt x="5032" y="666"/>
                        <a:pt x="4365" y="0"/>
                        <a:pt x="377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15" name="Google Shape;7615;p234"/>
              <p:cNvGrpSpPr/>
              <p:nvPr/>
            </p:nvGrpSpPr>
            <p:grpSpPr>
              <a:xfrm>
                <a:off x="1945188" y="4689781"/>
                <a:ext cx="822600" cy="370431"/>
                <a:chOff x="2169313" y="5452144"/>
                <a:chExt cx="822600" cy="370431"/>
              </a:xfrm>
            </p:grpSpPr>
            <p:sp>
              <p:nvSpPr>
                <p:cNvPr id="7616" name="Google Shape;7616;p234"/>
                <p:cNvSpPr/>
                <p:nvPr/>
              </p:nvSpPr>
              <p:spPr>
                <a:xfrm>
                  <a:off x="2169313" y="5452144"/>
                  <a:ext cx="304725" cy="169325"/>
                </a:xfrm>
                <a:custGeom>
                  <a:avLst/>
                  <a:gdLst/>
                  <a:ahLst/>
                  <a:cxnLst/>
                  <a:rect l="l" t="t" r="r" b="b"/>
                  <a:pathLst>
                    <a:path w="12189" h="6773" extrusionOk="0">
                      <a:moveTo>
                        <a:pt x="508" y="0"/>
                      </a:moveTo>
                      <a:cubicBezTo>
                        <a:pt x="508" y="1"/>
                        <a:pt x="1" y="4572"/>
                        <a:pt x="4402" y="6773"/>
                      </a:cubicBezTo>
                      <a:lnTo>
                        <a:pt x="12189" y="6773"/>
                      </a:lnTo>
                      <a:lnTo>
                        <a:pt x="508"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7" name="Google Shape;7617;p234"/>
                <p:cNvSpPr/>
                <p:nvPr/>
              </p:nvSpPr>
              <p:spPr>
                <a:xfrm>
                  <a:off x="2171388" y="5619063"/>
                  <a:ext cx="304750" cy="169300"/>
                </a:xfrm>
                <a:custGeom>
                  <a:avLst/>
                  <a:gdLst/>
                  <a:ahLst/>
                  <a:cxnLst/>
                  <a:rect l="l" t="t" r="r" b="b"/>
                  <a:pathLst>
                    <a:path w="12190" h="6772" extrusionOk="0">
                      <a:moveTo>
                        <a:pt x="4402" y="1"/>
                      </a:moveTo>
                      <a:cubicBezTo>
                        <a:pt x="0" y="2200"/>
                        <a:pt x="509" y="6772"/>
                        <a:pt x="509" y="6772"/>
                      </a:cubicBezTo>
                      <a:lnTo>
                        <a:pt x="1219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18" name="Google Shape;7618;p234"/>
                <p:cNvSpPr/>
                <p:nvPr/>
              </p:nvSpPr>
              <p:spPr>
                <a:xfrm>
                  <a:off x="2377238" y="5457450"/>
                  <a:ext cx="579800" cy="322325"/>
                </a:xfrm>
                <a:custGeom>
                  <a:avLst/>
                  <a:gdLst/>
                  <a:ahLst/>
                  <a:cxnLst/>
                  <a:rect l="l" t="t" r="r" b="b"/>
                  <a:pathLst>
                    <a:path w="23192" h="12893" extrusionOk="0">
                      <a:moveTo>
                        <a:pt x="14004" y="1"/>
                      </a:moveTo>
                      <a:cubicBezTo>
                        <a:pt x="13255" y="1"/>
                        <a:pt x="12478" y="60"/>
                        <a:pt x="11680" y="186"/>
                      </a:cubicBezTo>
                      <a:cubicBezTo>
                        <a:pt x="5356" y="1186"/>
                        <a:pt x="1" y="6366"/>
                        <a:pt x="1" y="6366"/>
                      </a:cubicBezTo>
                      <a:cubicBezTo>
                        <a:pt x="1" y="6366"/>
                        <a:pt x="5874" y="11648"/>
                        <a:pt x="12188" y="12714"/>
                      </a:cubicBezTo>
                      <a:cubicBezTo>
                        <a:pt x="12905" y="12835"/>
                        <a:pt x="13608" y="12892"/>
                        <a:pt x="14290" y="12892"/>
                      </a:cubicBezTo>
                      <a:cubicBezTo>
                        <a:pt x="19318" y="12892"/>
                        <a:pt x="23192" y="9782"/>
                        <a:pt x="23192" y="6366"/>
                      </a:cubicBezTo>
                      <a:cubicBezTo>
                        <a:pt x="23192" y="2966"/>
                        <a:pt x="19295" y="1"/>
                        <a:pt x="14004"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619" name="Google Shape;7619;p234"/>
                <p:cNvGrpSpPr/>
                <p:nvPr/>
              </p:nvGrpSpPr>
              <p:grpSpPr>
                <a:xfrm>
                  <a:off x="2488163" y="5457650"/>
                  <a:ext cx="258000" cy="321800"/>
                  <a:chOff x="2488163" y="5457650"/>
                  <a:chExt cx="258000" cy="321800"/>
                </a:xfrm>
              </p:grpSpPr>
              <p:sp>
                <p:nvSpPr>
                  <p:cNvPr id="7620" name="Google Shape;7620;p234"/>
                  <p:cNvSpPr/>
                  <p:nvPr/>
                </p:nvSpPr>
                <p:spPr>
                  <a:xfrm>
                    <a:off x="2658688" y="5457650"/>
                    <a:ext cx="87475" cy="321800"/>
                  </a:xfrm>
                  <a:custGeom>
                    <a:avLst/>
                    <a:gdLst/>
                    <a:ahLst/>
                    <a:cxnLst/>
                    <a:rect l="l" t="t" r="r" b="b"/>
                    <a:pathLst>
                      <a:path w="3499" h="12872" extrusionOk="0">
                        <a:moveTo>
                          <a:pt x="2670" y="0"/>
                        </a:moveTo>
                        <a:cubicBezTo>
                          <a:pt x="2354" y="0"/>
                          <a:pt x="2033" y="11"/>
                          <a:pt x="1707" y="34"/>
                        </a:cubicBezTo>
                        <a:cubicBezTo>
                          <a:pt x="280" y="4244"/>
                          <a:pt x="0" y="8482"/>
                          <a:pt x="1036" y="12718"/>
                        </a:cubicBezTo>
                        <a:cubicBezTo>
                          <a:pt x="1641" y="12815"/>
                          <a:pt x="2233" y="12861"/>
                          <a:pt x="2813" y="12872"/>
                        </a:cubicBezTo>
                        <a:cubicBezTo>
                          <a:pt x="1626" y="8574"/>
                          <a:pt x="1935" y="4288"/>
                          <a:pt x="3499" y="24"/>
                        </a:cubicBezTo>
                        <a:cubicBezTo>
                          <a:pt x="3227" y="8"/>
                          <a:pt x="2951" y="0"/>
                          <a:pt x="267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1" name="Google Shape;7621;p234"/>
                  <p:cNvSpPr/>
                  <p:nvPr/>
                </p:nvSpPr>
                <p:spPr>
                  <a:xfrm>
                    <a:off x="2568788" y="5466550"/>
                    <a:ext cx="78200" cy="297250"/>
                  </a:xfrm>
                  <a:custGeom>
                    <a:avLst/>
                    <a:gdLst/>
                    <a:ahLst/>
                    <a:cxnLst/>
                    <a:rect l="l" t="t" r="r" b="b"/>
                    <a:pathLst>
                      <a:path w="3128" h="11890" extrusionOk="0">
                        <a:moveTo>
                          <a:pt x="3127" y="1"/>
                        </a:moveTo>
                        <a:lnTo>
                          <a:pt x="3127" y="1"/>
                        </a:lnTo>
                        <a:cubicBezTo>
                          <a:pt x="2472" y="145"/>
                          <a:pt x="1831" y="330"/>
                          <a:pt x="1205" y="547"/>
                        </a:cubicBezTo>
                        <a:cubicBezTo>
                          <a:pt x="189" y="4098"/>
                          <a:pt x="0" y="7665"/>
                          <a:pt x="736" y="11232"/>
                        </a:cubicBezTo>
                        <a:cubicBezTo>
                          <a:pt x="1346" y="11481"/>
                          <a:pt x="1970" y="11701"/>
                          <a:pt x="2608" y="11889"/>
                        </a:cubicBezTo>
                        <a:cubicBezTo>
                          <a:pt x="1572" y="7913"/>
                          <a:pt x="1802" y="3947"/>
                          <a:pt x="312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2" name="Google Shape;7622;p234"/>
                  <p:cNvSpPr/>
                  <p:nvPr/>
                </p:nvSpPr>
                <p:spPr>
                  <a:xfrm>
                    <a:off x="2488163" y="5499475"/>
                    <a:ext cx="63100" cy="227500"/>
                  </a:xfrm>
                  <a:custGeom>
                    <a:avLst/>
                    <a:gdLst/>
                    <a:ahLst/>
                    <a:cxnLst/>
                    <a:rect l="l" t="t" r="r" b="b"/>
                    <a:pathLst>
                      <a:path w="2524" h="9100" extrusionOk="0">
                        <a:moveTo>
                          <a:pt x="2524" y="0"/>
                        </a:moveTo>
                        <a:lnTo>
                          <a:pt x="2524" y="0"/>
                        </a:lnTo>
                        <a:cubicBezTo>
                          <a:pt x="1837" y="319"/>
                          <a:pt x="1183" y="662"/>
                          <a:pt x="570" y="1016"/>
                        </a:cubicBezTo>
                        <a:cubicBezTo>
                          <a:pt x="100" y="3366"/>
                          <a:pt x="0" y="5724"/>
                          <a:pt x="297" y="8081"/>
                        </a:cubicBezTo>
                        <a:cubicBezTo>
                          <a:pt x="881" y="8429"/>
                          <a:pt x="1500" y="8772"/>
                          <a:pt x="2152" y="9100"/>
                        </a:cubicBezTo>
                        <a:cubicBezTo>
                          <a:pt x="1572" y="6059"/>
                          <a:pt x="1722" y="3025"/>
                          <a:pt x="252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623" name="Google Shape;7623;p234"/>
                <p:cNvSpPr/>
                <p:nvPr/>
              </p:nvSpPr>
              <p:spPr>
                <a:xfrm>
                  <a:off x="2540238" y="5706600"/>
                  <a:ext cx="208750" cy="115975"/>
                </a:xfrm>
                <a:custGeom>
                  <a:avLst/>
                  <a:gdLst/>
                  <a:ahLst/>
                  <a:cxnLst/>
                  <a:rect l="l" t="t" r="r" b="b"/>
                  <a:pathLst>
                    <a:path w="8350" h="4639" extrusionOk="0">
                      <a:moveTo>
                        <a:pt x="3016" y="1"/>
                      </a:moveTo>
                      <a:cubicBezTo>
                        <a:pt x="1" y="1509"/>
                        <a:pt x="349" y="4639"/>
                        <a:pt x="349" y="4639"/>
                      </a:cubicBezTo>
                      <a:lnTo>
                        <a:pt x="835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4" name="Google Shape;7624;p234"/>
                <p:cNvSpPr/>
                <p:nvPr/>
              </p:nvSpPr>
              <p:spPr>
                <a:xfrm>
                  <a:off x="2766613" y="5464525"/>
                  <a:ext cx="190425" cy="309125"/>
                </a:xfrm>
                <a:custGeom>
                  <a:avLst/>
                  <a:gdLst/>
                  <a:ahLst/>
                  <a:cxnLst/>
                  <a:rect l="l" t="t" r="r" b="b"/>
                  <a:pathLst>
                    <a:path w="7617" h="12365" extrusionOk="0">
                      <a:moveTo>
                        <a:pt x="1121" y="1"/>
                      </a:moveTo>
                      <a:cubicBezTo>
                        <a:pt x="415" y="1801"/>
                        <a:pt x="0" y="3938"/>
                        <a:pt x="0" y="6236"/>
                      </a:cubicBezTo>
                      <a:cubicBezTo>
                        <a:pt x="0" y="8488"/>
                        <a:pt x="400" y="10584"/>
                        <a:pt x="1081" y="12364"/>
                      </a:cubicBezTo>
                      <a:cubicBezTo>
                        <a:pt x="4906" y="11573"/>
                        <a:pt x="7617" y="8938"/>
                        <a:pt x="7617" y="6083"/>
                      </a:cubicBezTo>
                      <a:cubicBezTo>
                        <a:pt x="7617" y="3294"/>
                        <a:pt x="4985" y="807"/>
                        <a:pt x="11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5" name="Google Shape;7625;p234"/>
                <p:cNvSpPr/>
                <p:nvPr/>
              </p:nvSpPr>
              <p:spPr>
                <a:xfrm>
                  <a:off x="2927113" y="5586900"/>
                  <a:ext cx="64800" cy="64800"/>
                </a:xfrm>
                <a:custGeom>
                  <a:avLst/>
                  <a:gdLst/>
                  <a:ahLst/>
                  <a:cxnLst/>
                  <a:rect l="l" t="t" r="r" b="b"/>
                  <a:pathLst>
                    <a:path w="2592" h="2592" extrusionOk="0">
                      <a:moveTo>
                        <a:pt x="1048" y="1"/>
                      </a:moveTo>
                      <a:cubicBezTo>
                        <a:pt x="1047" y="1"/>
                        <a:pt x="1047" y="1"/>
                        <a:pt x="1046" y="1"/>
                      </a:cubicBezTo>
                      <a:cubicBezTo>
                        <a:pt x="470" y="1"/>
                        <a:pt x="1" y="580"/>
                        <a:pt x="1" y="1296"/>
                      </a:cubicBezTo>
                      <a:cubicBezTo>
                        <a:pt x="1" y="2012"/>
                        <a:pt x="469" y="2591"/>
                        <a:pt x="1046" y="2591"/>
                      </a:cubicBezTo>
                      <a:cubicBezTo>
                        <a:pt x="1623" y="2591"/>
                        <a:pt x="2509" y="2175"/>
                        <a:pt x="2091" y="1296"/>
                      </a:cubicBezTo>
                      <a:cubicBezTo>
                        <a:pt x="2592" y="585"/>
                        <a:pt x="1625" y="1"/>
                        <a:pt x="104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6" name="Google Shape;7626;p234"/>
                <p:cNvSpPr/>
                <p:nvPr/>
              </p:nvSpPr>
              <p:spPr>
                <a:xfrm>
                  <a:off x="2849813" y="5574350"/>
                  <a:ext cx="27200" cy="27200"/>
                </a:xfrm>
                <a:custGeom>
                  <a:avLst/>
                  <a:gdLst/>
                  <a:ahLst/>
                  <a:cxnLst/>
                  <a:rect l="l" t="t" r="r" b="b"/>
                  <a:pathLst>
                    <a:path w="1088" h="1088" extrusionOk="0">
                      <a:moveTo>
                        <a:pt x="544" y="0"/>
                      </a:moveTo>
                      <a:cubicBezTo>
                        <a:pt x="244" y="0"/>
                        <a:pt x="1" y="243"/>
                        <a:pt x="1" y="544"/>
                      </a:cubicBezTo>
                      <a:cubicBezTo>
                        <a:pt x="1" y="846"/>
                        <a:pt x="244" y="1088"/>
                        <a:pt x="544" y="1088"/>
                      </a:cubicBezTo>
                      <a:cubicBezTo>
                        <a:pt x="844" y="1088"/>
                        <a:pt x="1087" y="845"/>
                        <a:pt x="1087" y="544"/>
                      </a:cubicBezTo>
                      <a:cubicBezTo>
                        <a:pt x="1087" y="243"/>
                        <a:pt x="843" y="0"/>
                        <a:pt x="54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27" name="Google Shape;7627;p234"/>
              <p:cNvGrpSpPr/>
              <p:nvPr/>
            </p:nvGrpSpPr>
            <p:grpSpPr>
              <a:xfrm>
                <a:off x="2918788" y="4929113"/>
                <a:ext cx="463825" cy="205300"/>
                <a:chOff x="2955313" y="5883350"/>
                <a:chExt cx="463825" cy="205300"/>
              </a:xfrm>
            </p:grpSpPr>
            <p:sp>
              <p:nvSpPr>
                <p:cNvPr id="7628" name="Google Shape;7628;p234"/>
                <p:cNvSpPr/>
                <p:nvPr/>
              </p:nvSpPr>
              <p:spPr>
                <a:xfrm>
                  <a:off x="3249113" y="5883350"/>
                  <a:ext cx="170025" cy="94475"/>
                </a:xfrm>
                <a:custGeom>
                  <a:avLst/>
                  <a:gdLst/>
                  <a:ahLst/>
                  <a:cxnLst/>
                  <a:rect l="l" t="t" r="r" b="b"/>
                  <a:pathLst>
                    <a:path w="6801" h="3779" extrusionOk="0">
                      <a:moveTo>
                        <a:pt x="6518" y="0"/>
                      </a:moveTo>
                      <a:lnTo>
                        <a:pt x="0" y="3779"/>
                      </a:lnTo>
                      <a:lnTo>
                        <a:pt x="4346" y="3779"/>
                      </a:lnTo>
                      <a:cubicBezTo>
                        <a:pt x="6801" y="2551"/>
                        <a:pt x="6518" y="1"/>
                        <a:pt x="651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29" name="Google Shape;7629;p234"/>
                <p:cNvSpPr/>
                <p:nvPr/>
              </p:nvSpPr>
              <p:spPr>
                <a:xfrm>
                  <a:off x="3247863" y="5975419"/>
                  <a:ext cx="170075" cy="94475"/>
                </a:xfrm>
                <a:custGeom>
                  <a:avLst/>
                  <a:gdLst/>
                  <a:ahLst/>
                  <a:cxnLst/>
                  <a:rect l="l" t="t" r="r" b="b"/>
                  <a:pathLst>
                    <a:path w="6803" h="3779" extrusionOk="0">
                      <a:moveTo>
                        <a:pt x="1" y="1"/>
                      </a:moveTo>
                      <a:lnTo>
                        <a:pt x="6519" y="3779"/>
                      </a:lnTo>
                      <a:cubicBezTo>
                        <a:pt x="6519" y="3779"/>
                        <a:pt x="6803" y="1228"/>
                        <a:pt x="434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0" name="Google Shape;7630;p234"/>
                <p:cNvSpPr/>
                <p:nvPr/>
              </p:nvSpPr>
              <p:spPr>
                <a:xfrm>
                  <a:off x="2979588" y="5888400"/>
                  <a:ext cx="323550" cy="179850"/>
                </a:xfrm>
                <a:custGeom>
                  <a:avLst/>
                  <a:gdLst/>
                  <a:ahLst/>
                  <a:cxnLst/>
                  <a:rect l="l" t="t" r="r" b="b"/>
                  <a:pathLst>
                    <a:path w="12942" h="7194" extrusionOk="0">
                      <a:moveTo>
                        <a:pt x="5125" y="1"/>
                      </a:moveTo>
                      <a:cubicBezTo>
                        <a:pt x="2173" y="1"/>
                        <a:pt x="0" y="1655"/>
                        <a:pt x="0" y="3552"/>
                      </a:cubicBezTo>
                      <a:cubicBezTo>
                        <a:pt x="0" y="5458"/>
                        <a:pt x="2161" y="7193"/>
                        <a:pt x="4966" y="7193"/>
                      </a:cubicBezTo>
                      <a:cubicBezTo>
                        <a:pt x="5347" y="7193"/>
                        <a:pt x="5739" y="7161"/>
                        <a:pt x="6140" y="7094"/>
                      </a:cubicBezTo>
                      <a:cubicBezTo>
                        <a:pt x="9663" y="6499"/>
                        <a:pt x="12941" y="3552"/>
                        <a:pt x="12941" y="3552"/>
                      </a:cubicBezTo>
                      <a:cubicBezTo>
                        <a:pt x="12941" y="3552"/>
                        <a:pt x="9953" y="661"/>
                        <a:pt x="6422" y="104"/>
                      </a:cubicBezTo>
                      <a:cubicBezTo>
                        <a:pt x="5977" y="34"/>
                        <a:pt x="5543" y="1"/>
                        <a:pt x="5125"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631" name="Google Shape;7631;p234"/>
                <p:cNvGrpSpPr/>
                <p:nvPr/>
              </p:nvGrpSpPr>
              <p:grpSpPr>
                <a:xfrm>
                  <a:off x="3097238" y="5888525"/>
                  <a:ext cx="143950" cy="179550"/>
                  <a:chOff x="3097238" y="5888525"/>
                  <a:chExt cx="143950" cy="179550"/>
                </a:xfrm>
              </p:grpSpPr>
              <p:sp>
                <p:nvSpPr>
                  <p:cNvPr id="7632" name="Google Shape;7632;p234"/>
                  <p:cNvSpPr/>
                  <p:nvPr/>
                </p:nvSpPr>
                <p:spPr>
                  <a:xfrm>
                    <a:off x="3097238" y="5888525"/>
                    <a:ext cx="48800" cy="179550"/>
                  </a:xfrm>
                  <a:custGeom>
                    <a:avLst/>
                    <a:gdLst/>
                    <a:ahLst/>
                    <a:cxnLst/>
                    <a:rect l="l" t="t" r="r" b="b"/>
                    <a:pathLst>
                      <a:path w="1952" h="7182" extrusionOk="0">
                        <a:moveTo>
                          <a:pt x="474" y="0"/>
                        </a:moveTo>
                        <a:cubicBezTo>
                          <a:pt x="314" y="0"/>
                          <a:pt x="156" y="5"/>
                          <a:pt x="0" y="13"/>
                        </a:cubicBezTo>
                        <a:cubicBezTo>
                          <a:pt x="874" y="2393"/>
                          <a:pt x="1045" y="4784"/>
                          <a:pt x="383" y="7182"/>
                        </a:cubicBezTo>
                        <a:cubicBezTo>
                          <a:pt x="707" y="7177"/>
                          <a:pt x="1037" y="7150"/>
                          <a:pt x="1375" y="7097"/>
                        </a:cubicBezTo>
                        <a:cubicBezTo>
                          <a:pt x="1952" y="4734"/>
                          <a:pt x="1796" y="2368"/>
                          <a:pt x="1000" y="19"/>
                        </a:cubicBezTo>
                        <a:cubicBezTo>
                          <a:pt x="822" y="6"/>
                          <a:pt x="647" y="0"/>
                          <a:pt x="47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3" name="Google Shape;7633;p234"/>
                  <p:cNvSpPr/>
                  <p:nvPr/>
                </p:nvSpPr>
                <p:spPr>
                  <a:xfrm>
                    <a:off x="3152538" y="5893450"/>
                    <a:ext cx="43675" cy="165875"/>
                  </a:xfrm>
                  <a:custGeom>
                    <a:avLst/>
                    <a:gdLst/>
                    <a:ahLst/>
                    <a:cxnLst/>
                    <a:rect l="l" t="t" r="r" b="b"/>
                    <a:pathLst>
                      <a:path w="1747" h="6635" extrusionOk="0">
                        <a:moveTo>
                          <a:pt x="1" y="1"/>
                        </a:moveTo>
                        <a:lnTo>
                          <a:pt x="1" y="1"/>
                        </a:lnTo>
                        <a:cubicBezTo>
                          <a:pt x="741" y="2205"/>
                          <a:pt x="870" y="4418"/>
                          <a:pt x="291" y="6635"/>
                        </a:cubicBezTo>
                        <a:cubicBezTo>
                          <a:pt x="646" y="6529"/>
                          <a:pt x="996" y="6406"/>
                          <a:pt x="1336" y="6268"/>
                        </a:cubicBezTo>
                        <a:cubicBezTo>
                          <a:pt x="1747" y="4279"/>
                          <a:pt x="1641" y="2288"/>
                          <a:pt x="1074" y="307"/>
                        </a:cubicBezTo>
                        <a:cubicBezTo>
                          <a:pt x="726" y="186"/>
                          <a:pt x="367" y="83"/>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4" name="Google Shape;7634;p234"/>
                  <p:cNvSpPr/>
                  <p:nvPr/>
                </p:nvSpPr>
                <p:spPr>
                  <a:xfrm>
                    <a:off x="3205963" y="5911850"/>
                    <a:ext cx="35225" cy="127000"/>
                  </a:xfrm>
                  <a:custGeom>
                    <a:avLst/>
                    <a:gdLst/>
                    <a:ahLst/>
                    <a:cxnLst/>
                    <a:rect l="l" t="t" r="r" b="b"/>
                    <a:pathLst>
                      <a:path w="1409" h="5080" extrusionOk="0">
                        <a:moveTo>
                          <a:pt x="1" y="1"/>
                        </a:moveTo>
                        <a:lnTo>
                          <a:pt x="1" y="1"/>
                        </a:lnTo>
                        <a:cubicBezTo>
                          <a:pt x="449" y="1687"/>
                          <a:pt x="533" y="3381"/>
                          <a:pt x="208" y="5079"/>
                        </a:cubicBezTo>
                        <a:cubicBezTo>
                          <a:pt x="572" y="4896"/>
                          <a:pt x="918" y="4705"/>
                          <a:pt x="1243" y="4511"/>
                        </a:cubicBezTo>
                        <a:cubicBezTo>
                          <a:pt x="1409" y="3194"/>
                          <a:pt x="1353" y="1880"/>
                          <a:pt x="1091" y="568"/>
                        </a:cubicBezTo>
                        <a:cubicBezTo>
                          <a:pt x="749" y="370"/>
                          <a:pt x="385" y="179"/>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635" name="Google Shape;7635;p234"/>
                <p:cNvSpPr/>
                <p:nvPr/>
              </p:nvSpPr>
              <p:spPr>
                <a:xfrm>
                  <a:off x="3095663" y="6023950"/>
                  <a:ext cx="116500" cy="64700"/>
                </a:xfrm>
                <a:custGeom>
                  <a:avLst/>
                  <a:gdLst/>
                  <a:ahLst/>
                  <a:cxnLst/>
                  <a:rect l="l" t="t" r="r" b="b"/>
                  <a:pathLst>
                    <a:path w="4660" h="2588" extrusionOk="0">
                      <a:moveTo>
                        <a:pt x="1" y="1"/>
                      </a:moveTo>
                      <a:lnTo>
                        <a:pt x="4465" y="2588"/>
                      </a:lnTo>
                      <a:cubicBezTo>
                        <a:pt x="4465" y="2588"/>
                        <a:pt x="4660" y="842"/>
                        <a:pt x="297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6" name="Google Shape;7636;p234"/>
                <p:cNvSpPr/>
                <p:nvPr/>
              </p:nvSpPr>
              <p:spPr>
                <a:xfrm>
                  <a:off x="2979588" y="5892325"/>
                  <a:ext cx="106275" cy="172525"/>
                </a:xfrm>
                <a:custGeom>
                  <a:avLst/>
                  <a:gdLst/>
                  <a:ahLst/>
                  <a:cxnLst/>
                  <a:rect l="l" t="t" r="r" b="b"/>
                  <a:pathLst>
                    <a:path w="4251" h="6901" extrusionOk="0">
                      <a:moveTo>
                        <a:pt x="3625" y="1"/>
                      </a:moveTo>
                      <a:cubicBezTo>
                        <a:pt x="1469" y="450"/>
                        <a:pt x="0" y="1838"/>
                        <a:pt x="0" y="3395"/>
                      </a:cubicBezTo>
                      <a:cubicBezTo>
                        <a:pt x="0" y="4989"/>
                        <a:pt x="1512" y="6459"/>
                        <a:pt x="3647" y="6901"/>
                      </a:cubicBezTo>
                      <a:cubicBezTo>
                        <a:pt x="4028" y="5908"/>
                        <a:pt x="4251" y="4738"/>
                        <a:pt x="4251" y="3481"/>
                      </a:cubicBezTo>
                      <a:cubicBezTo>
                        <a:pt x="4251" y="2197"/>
                        <a:pt x="4019" y="1005"/>
                        <a:pt x="36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7" name="Google Shape;7637;p234"/>
                <p:cNvSpPr/>
                <p:nvPr/>
              </p:nvSpPr>
              <p:spPr>
                <a:xfrm>
                  <a:off x="2955313" y="5957200"/>
                  <a:ext cx="50250" cy="50275"/>
                </a:xfrm>
                <a:custGeom>
                  <a:avLst/>
                  <a:gdLst/>
                  <a:ahLst/>
                  <a:cxnLst/>
                  <a:rect l="l" t="t" r="r" b="b"/>
                  <a:pathLst>
                    <a:path w="2010" h="2011" extrusionOk="0">
                      <a:moveTo>
                        <a:pt x="1201" y="0"/>
                      </a:moveTo>
                      <a:cubicBezTo>
                        <a:pt x="752" y="0"/>
                        <a:pt x="1" y="455"/>
                        <a:pt x="390" y="1005"/>
                      </a:cubicBezTo>
                      <a:cubicBezTo>
                        <a:pt x="66" y="1686"/>
                        <a:pt x="752" y="2010"/>
                        <a:pt x="1201" y="2010"/>
                      </a:cubicBezTo>
                      <a:cubicBezTo>
                        <a:pt x="1647" y="2010"/>
                        <a:pt x="2010" y="1559"/>
                        <a:pt x="2010" y="1005"/>
                      </a:cubicBezTo>
                      <a:cubicBezTo>
                        <a:pt x="2010" y="451"/>
                        <a:pt x="1647" y="0"/>
                        <a:pt x="120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38" name="Google Shape;7638;p234"/>
                <p:cNvSpPr/>
                <p:nvPr/>
              </p:nvSpPr>
              <p:spPr>
                <a:xfrm>
                  <a:off x="3029163" y="5961400"/>
                  <a:ext cx="14700" cy="14650"/>
                </a:xfrm>
                <a:custGeom>
                  <a:avLst/>
                  <a:gdLst/>
                  <a:ahLst/>
                  <a:cxnLst/>
                  <a:rect l="l" t="t" r="r" b="b"/>
                  <a:pathLst>
                    <a:path w="588" h="586" extrusionOk="0">
                      <a:moveTo>
                        <a:pt x="295" y="0"/>
                      </a:moveTo>
                      <a:cubicBezTo>
                        <a:pt x="132" y="0"/>
                        <a:pt x="1" y="132"/>
                        <a:pt x="1" y="293"/>
                      </a:cubicBezTo>
                      <a:cubicBezTo>
                        <a:pt x="1" y="455"/>
                        <a:pt x="132" y="586"/>
                        <a:pt x="295" y="586"/>
                      </a:cubicBezTo>
                      <a:cubicBezTo>
                        <a:pt x="456" y="586"/>
                        <a:pt x="587" y="455"/>
                        <a:pt x="587" y="293"/>
                      </a:cubicBezTo>
                      <a:cubicBezTo>
                        <a:pt x="587" y="132"/>
                        <a:pt x="456" y="0"/>
                        <a:pt x="295"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sp>
        <p:nvSpPr>
          <p:cNvPr id="7639" name="Google Shape;7639;p234"/>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81"/>
        <p:cNvGrpSpPr/>
        <p:nvPr/>
      </p:nvGrpSpPr>
      <p:grpSpPr>
        <a:xfrm>
          <a:off x="0" y="0"/>
          <a:ext cx="0" cy="0"/>
          <a:chOff x="0" y="0"/>
          <a:chExt cx="0" cy="0"/>
        </a:xfrm>
      </p:grpSpPr>
      <p:sp>
        <p:nvSpPr>
          <p:cNvPr id="82" name="Google Shape;82;p78"/>
          <p:cNvSpPr txBox="1">
            <a:spLocks noGrp="1"/>
          </p:cNvSpPr>
          <p:nvPr>
            <p:ph type="title"/>
          </p:nvPr>
        </p:nvSpPr>
        <p:spPr>
          <a:xfrm>
            <a:off x="81075" y="124725"/>
            <a:ext cx="8433900" cy="572700"/>
          </a:xfrm>
          <a:prstGeom prst="rect">
            <a:avLst/>
          </a:prstGeom>
          <a:noFill/>
          <a:ln>
            <a:noFill/>
          </a:ln>
        </p:spPr>
        <p:txBody>
          <a:bodyPr spcFirstLastPara="1" wrap="square" lIns="91425" tIns="91425" rIns="91425" bIns="91425" anchor="ctr" anchorCtr="0">
            <a:normAutofit/>
          </a:bodyPr>
          <a:lstStyle>
            <a:lvl1pPr lvl="0" algn="l" rtl="1">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83" name="Google Shape;83;p78"/>
          <p:cNvSpPr txBox="1">
            <a:spLocks noGrp="1"/>
          </p:cNvSpPr>
          <p:nvPr>
            <p:ph type="body" idx="1"/>
          </p:nvPr>
        </p:nvSpPr>
        <p:spPr>
          <a:xfrm>
            <a:off x="311700" y="1018100"/>
            <a:ext cx="3999900" cy="3416400"/>
          </a:xfrm>
          <a:prstGeom prst="rect">
            <a:avLst/>
          </a:prstGeom>
          <a:noFill/>
          <a:ln>
            <a:noFill/>
          </a:ln>
          <a:effectLst>
            <a:reflection dist="38100" dir="5400000" fadeDir="5400012" sy="-100000" algn="bl" rotWithShape="0"/>
          </a:effectLst>
        </p:spPr>
        <p:txBody>
          <a:bodyPr spcFirstLastPara="1" wrap="square" lIns="91425" tIns="91425" rIns="91425" bIns="91425" anchor="t" anchorCtr="0">
            <a:normAutofit/>
          </a:bodyPr>
          <a:lstStyle>
            <a:lvl1pPr marL="457200" lvl="0" indent="-317500" algn="l" rtl="1">
              <a:lnSpc>
                <a:spcPct val="115000"/>
              </a:lnSpc>
              <a:spcBef>
                <a:spcPts val="0"/>
              </a:spcBef>
              <a:spcAft>
                <a:spcPts val="0"/>
              </a:spcAft>
              <a:buSzPts val="1400"/>
              <a:buChar char="●"/>
              <a:defRPr sz="1400"/>
            </a:lvl1pPr>
            <a:lvl2pPr marL="914400" lvl="1" indent="-304800" algn="l" rtl="1">
              <a:lnSpc>
                <a:spcPct val="115000"/>
              </a:lnSpc>
              <a:spcBef>
                <a:spcPts val="0"/>
              </a:spcBef>
              <a:spcAft>
                <a:spcPts val="0"/>
              </a:spcAft>
              <a:buSzPts val="1200"/>
              <a:buChar char="○"/>
              <a:defRPr sz="1200"/>
            </a:lvl2pPr>
            <a:lvl3pPr marL="1371600" lvl="2" indent="-304800" algn="l" rtl="1">
              <a:lnSpc>
                <a:spcPct val="115000"/>
              </a:lnSpc>
              <a:spcBef>
                <a:spcPts val="0"/>
              </a:spcBef>
              <a:spcAft>
                <a:spcPts val="0"/>
              </a:spcAft>
              <a:buSzPts val="1200"/>
              <a:buChar char="■"/>
              <a:defRPr sz="1200"/>
            </a:lvl3pPr>
            <a:lvl4pPr marL="1828800" lvl="3" indent="-304800" algn="l" rtl="1">
              <a:lnSpc>
                <a:spcPct val="115000"/>
              </a:lnSpc>
              <a:spcBef>
                <a:spcPts val="0"/>
              </a:spcBef>
              <a:spcAft>
                <a:spcPts val="0"/>
              </a:spcAft>
              <a:buSzPts val="1200"/>
              <a:buChar char="●"/>
              <a:defRPr sz="1200"/>
            </a:lvl4pPr>
            <a:lvl5pPr marL="2286000" lvl="4" indent="-304800" algn="l" rtl="1">
              <a:lnSpc>
                <a:spcPct val="115000"/>
              </a:lnSpc>
              <a:spcBef>
                <a:spcPts val="0"/>
              </a:spcBef>
              <a:spcAft>
                <a:spcPts val="0"/>
              </a:spcAft>
              <a:buSzPts val="1200"/>
              <a:buChar char="○"/>
              <a:defRPr sz="1200"/>
            </a:lvl5pPr>
            <a:lvl6pPr marL="2743200" lvl="5" indent="-304800" algn="l" rtl="1">
              <a:lnSpc>
                <a:spcPct val="115000"/>
              </a:lnSpc>
              <a:spcBef>
                <a:spcPts val="0"/>
              </a:spcBef>
              <a:spcAft>
                <a:spcPts val="0"/>
              </a:spcAft>
              <a:buSzPts val="1200"/>
              <a:buChar char="■"/>
              <a:defRPr sz="1200"/>
            </a:lvl6pPr>
            <a:lvl7pPr marL="3200400" lvl="6" indent="-304800" algn="l" rtl="1">
              <a:lnSpc>
                <a:spcPct val="115000"/>
              </a:lnSpc>
              <a:spcBef>
                <a:spcPts val="0"/>
              </a:spcBef>
              <a:spcAft>
                <a:spcPts val="0"/>
              </a:spcAft>
              <a:buSzPts val="1200"/>
              <a:buChar char="●"/>
              <a:defRPr sz="1200"/>
            </a:lvl7pPr>
            <a:lvl8pPr marL="3657600" lvl="7" indent="-304800" algn="l" rtl="1">
              <a:lnSpc>
                <a:spcPct val="115000"/>
              </a:lnSpc>
              <a:spcBef>
                <a:spcPts val="0"/>
              </a:spcBef>
              <a:spcAft>
                <a:spcPts val="0"/>
              </a:spcAft>
              <a:buSzPts val="1200"/>
              <a:buChar char="○"/>
              <a:defRPr sz="1200"/>
            </a:lvl8pPr>
            <a:lvl9pPr marL="4114800" lvl="8" indent="-304800" algn="l" rtl="1">
              <a:lnSpc>
                <a:spcPct val="115000"/>
              </a:lnSpc>
              <a:spcBef>
                <a:spcPts val="0"/>
              </a:spcBef>
              <a:spcAft>
                <a:spcPts val="0"/>
              </a:spcAft>
              <a:buSzPts val="1200"/>
              <a:buChar char="■"/>
              <a:defRPr sz="1200"/>
            </a:lvl9pPr>
          </a:lstStyle>
          <a:p>
            <a:endParaRPr/>
          </a:p>
        </p:txBody>
      </p:sp>
      <p:sp>
        <p:nvSpPr>
          <p:cNvPr id="84" name="Google Shape;84;p78"/>
          <p:cNvSpPr txBox="1">
            <a:spLocks noGrp="1"/>
          </p:cNvSpPr>
          <p:nvPr>
            <p:ph type="body" idx="2"/>
          </p:nvPr>
        </p:nvSpPr>
        <p:spPr>
          <a:xfrm>
            <a:off x="4832400" y="1018100"/>
            <a:ext cx="3999900" cy="3416400"/>
          </a:xfrm>
          <a:prstGeom prst="rect">
            <a:avLst/>
          </a:prstGeom>
          <a:noFill/>
          <a:ln>
            <a:noFill/>
          </a:ln>
          <a:effectLst>
            <a:reflection dist="38100" dir="5400000" fadeDir="5400012" sy="-100000" algn="bl" rotWithShape="0"/>
          </a:effectLst>
        </p:spPr>
        <p:txBody>
          <a:bodyPr spcFirstLastPara="1" wrap="square" lIns="91425" tIns="91425" rIns="91425" bIns="91425" anchor="t" anchorCtr="0">
            <a:normAutofit/>
          </a:bodyPr>
          <a:lstStyle>
            <a:lvl1pPr marL="457200" lvl="0" indent="-317500" algn="l" rtl="1">
              <a:lnSpc>
                <a:spcPct val="115000"/>
              </a:lnSpc>
              <a:spcBef>
                <a:spcPts val="0"/>
              </a:spcBef>
              <a:spcAft>
                <a:spcPts val="0"/>
              </a:spcAft>
              <a:buSzPts val="1400"/>
              <a:buChar char="●"/>
              <a:defRPr sz="1400"/>
            </a:lvl1pPr>
            <a:lvl2pPr marL="914400" lvl="1" indent="-304800" algn="l" rtl="1">
              <a:lnSpc>
                <a:spcPct val="115000"/>
              </a:lnSpc>
              <a:spcBef>
                <a:spcPts val="0"/>
              </a:spcBef>
              <a:spcAft>
                <a:spcPts val="0"/>
              </a:spcAft>
              <a:buSzPts val="1200"/>
              <a:buChar char="○"/>
              <a:defRPr sz="1200"/>
            </a:lvl2pPr>
            <a:lvl3pPr marL="1371600" lvl="2" indent="-304800" algn="l" rtl="1">
              <a:lnSpc>
                <a:spcPct val="115000"/>
              </a:lnSpc>
              <a:spcBef>
                <a:spcPts val="0"/>
              </a:spcBef>
              <a:spcAft>
                <a:spcPts val="0"/>
              </a:spcAft>
              <a:buSzPts val="1200"/>
              <a:buChar char="■"/>
              <a:defRPr sz="1200"/>
            </a:lvl3pPr>
            <a:lvl4pPr marL="1828800" lvl="3" indent="-304800" algn="l" rtl="1">
              <a:lnSpc>
                <a:spcPct val="115000"/>
              </a:lnSpc>
              <a:spcBef>
                <a:spcPts val="0"/>
              </a:spcBef>
              <a:spcAft>
                <a:spcPts val="0"/>
              </a:spcAft>
              <a:buSzPts val="1200"/>
              <a:buChar char="●"/>
              <a:defRPr sz="1200"/>
            </a:lvl4pPr>
            <a:lvl5pPr marL="2286000" lvl="4" indent="-304800" algn="l" rtl="1">
              <a:lnSpc>
                <a:spcPct val="115000"/>
              </a:lnSpc>
              <a:spcBef>
                <a:spcPts val="0"/>
              </a:spcBef>
              <a:spcAft>
                <a:spcPts val="0"/>
              </a:spcAft>
              <a:buSzPts val="1200"/>
              <a:buChar char="○"/>
              <a:defRPr sz="1200"/>
            </a:lvl5pPr>
            <a:lvl6pPr marL="2743200" lvl="5" indent="-304800" algn="l" rtl="1">
              <a:lnSpc>
                <a:spcPct val="115000"/>
              </a:lnSpc>
              <a:spcBef>
                <a:spcPts val="0"/>
              </a:spcBef>
              <a:spcAft>
                <a:spcPts val="0"/>
              </a:spcAft>
              <a:buSzPts val="1200"/>
              <a:buChar char="■"/>
              <a:defRPr sz="1200"/>
            </a:lvl6pPr>
            <a:lvl7pPr marL="3200400" lvl="6" indent="-304800" algn="l" rtl="1">
              <a:lnSpc>
                <a:spcPct val="115000"/>
              </a:lnSpc>
              <a:spcBef>
                <a:spcPts val="0"/>
              </a:spcBef>
              <a:spcAft>
                <a:spcPts val="0"/>
              </a:spcAft>
              <a:buSzPts val="1200"/>
              <a:buChar char="●"/>
              <a:defRPr sz="1200"/>
            </a:lvl7pPr>
            <a:lvl8pPr marL="3657600" lvl="7" indent="-304800" algn="l" rtl="1">
              <a:lnSpc>
                <a:spcPct val="115000"/>
              </a:lnSpc>
              <a:spcBef>
                <a:spcPts val="0"/>
              </a:spcBef>
              <a:spcAft>
                <a:spcPts val="0"/>
              </a:spcAft>
              <a:buSzPts val="1200"/>
              <a:buChar char="○"/>
              <a:defRPr sz="1200"/>
            </a:lvl8pPr>
            <a:lvl9pPr marL="4114800" lvl="8" indent="-304800" algn="l" rtl="1">
              <a:lnSpc>
                <a:spcPct val="115000"/>
              </a:lnSpc>
              <a:spcBef>
                <a:spcPts val="0"/>
              </a:spcBef>
              <a:spcAft>
                <a:spcPts val="0"/>
              </a:spcAft>
              <a:buSzPts val="1200"/>
              <a:buChar char="■"/>
              <a:defRPr sz="1200"/>
            </a:lvl9pPr>
          </a:lstStyle>
          <a:p>
            <a:endParaRPr/>
          </a:p>
        </p:txBody>
      </p:sp>
      <p:sp>
        <p:nvSpPr>
          <p:cNvPr id="85" name="Google Shape;85;p78"/>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matchingName="Title and text 2">
  <p:cSld name="CUSTOM_16">
    <p:bg>
      <p:bgPr>
        <a:solidFill>
          <a:schemeClr val="dk2"/>
        </a:solidFill>
        <a:effectLst/>
      </p:bgPr>
    </p:bg>
    <p:spTree>
      <p:nvGrpSpPr>
        <p:cNvPr id="1" name="Shape 7640"/>
        <p:cNvGrpSpPr/>
        <p:nvPr/>
      </p:nvGrpSpPr>
      <p:grpSpPr>
        <a:xfrm>
          <a:off x="0" y="0"/>
          <a:ext cx="0" cy="0"/>
          <a:chOff x="0" y="0"/>
          <a:chExt cx="0" cy="0"/>
        </a:xfrm>
      </p:grpSpPr>
      <p:sp>
        <p:nvSpPr>
          <p:cNvPr id="7641" name="Google Shape;7641;p235"/>
          <p:cNvSpPr txBox="1">
            <a:spLocks noGrp="1"/>
          </p:cNvSpPr>
          <p:nvPr>
            <p:ph type="subTitle" idx="1"/>
          </p:nvPr>
        </p:nvSpPr>
        <p:spPr>
          <a:xfrm>
            <a:off x="1360900" y="2518675"/>
            <a:ext cx="3192900" cy="13167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1700"/>
              <a:buNone/>
              <a:defRPr/>
            </a:lvl1pPr>
            <a:lvl2pPr lvl="1" algn="ctr">
              <a:lnSpc>
                <a:spcPct val="100000"/>
              </a:lnSpc>
              <a:spcBef>
                <a:spcPts val="0"/>
              </a:spcBef>
              <a:spcAft>
                <a:spcPts val="0"/>
              </a:spcAft>
              <a:buSzPts val="1100"/>
              <a:buNone/>
              <a:defRPr sz="1100"/>
            </a:lvl2pPr>
            <a:lvl3pPr lvl="2" algn="ctr">
              <a:lnSpc>
                <a:spcPct val="100000"/>
              </a:lnSpc>
              <a:spcBef>
                <a:spcPts val="0"/>
              </a:spcBef>
              <a:spcAft>
                <a:spcPts val="0"/>
              </a:spcAft>
              <a:buSzPts val="1100"/>
              <a:buNone/>
              <a:defRPr sz="1100"/>
            </a:lvl3pPr>
            <a:lvl4pPr lvl="3" algn="ctr">
              <a:lnSpc>
                <a:spcPct val="100000"/>
              </a:lnSpc>
              <a:spcBef>
                <a:spcPts val="0"/>
              </a:spcBef>
              <a:spcAft>
                <a:spcPts val="0"/>
              </a:spcAft>
              <a:buSzPts val="1100"/>
              <a:buNone/>
              <a:defRPr sz="1100"/>
            </a:lvl4pPr>
            <a:lvl5pPr lvl="4" algn="ctr">
              <a:lnSpc>
                <a:spcPct val="100000"/>
              </a:lnSpc>
              <a:spcBef>
                <a:spcPts val="0"/>
              </a:spcBef>
              <a:spcAft>
                <a:spcPts val="0"/>
              </a:spcAft>
              <a:buSzPts val="1100"/>
              <a:buNone/>
              <a:defRPr sz="1100"/>
            </a:lvl5pPr>
            <a:lvl6pPr lvl="5" algn="ctr">
              <a:lnSpc>
                <a:spcPct val="100000"/>
              </a:lnSpc>
              <a:spcBef>
                <a:spcPts val="0"/>
              </a:spcBef>
              <a:spcAft>
                <a:spcPts val="0"/>
              </a:spcAft>
              <a:buSzPts val="1100"/>
              <a:buNone/>
              <a:defRPr sz="1100"/>
            </a:lvl6pPr>
            <a:lvl7pPr lvl="6" algn="ctr">
              <a:lnSpc>
                <a:spcPct val="100000"/>
              </a:lnSpc>
              <a:spcBef>
                <a:spcPts val="0"/>
              </a:spcBef>
              <a:spcAft>
                <a:spcPts val="0"/>
              </a:spcAft>
              <a:buSzPts val="1100"/>
              <a:buNone/>
              <a:defRPr sz="1100"/>
            </a:lvl7pPr>
            <a:lvl8pPr lvl="7" algn="ctr">
              <a:lnSpc>
                <a:spcPct val="100000"/>
              </a:lnSpc>
              <a:spcBef>
                <a:spcPts val="0"/>
              </a:spcBef>
              <a:spcAft>
                <a:spcPts val="0"/>
              </a:spcAft>
              <a:buSzPts val="1100"/>
              <a:buNone/>
              <a:defRPr sz="1100"/>
            </a:lvl8pPr>
            <a:lvl9pPr lvl="8" algn="ctr">
              <a:lnSpc>
                <a:spcPct val="100000"/>
              </a:lnSpc>
              <a:spcBef>
                <a:spcPts val="0"/>
              </a:spcBef>
              <a:spcAft>
                <a:spcPts val="0"/>
              </a:spcAft>
              <a:buSzPts val="1100"/>
              <a:buNone/>
              <a:defRPr sz="1100"/>
            </a:lvl9pPr>
          </a:lstStyle>
          <a:p>
            <a:endParaRPr/>
          </a:p>
        </p:txBody>
      </p:sp>
      <p:sp>
        <p:nvSpPr>
          <p:cNvPr id="7642" name="Google Shape;7642;p235"/>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grpSp>
        <p:nvGrpSpPr>
          <p:cNvPr id="7643" name="Google Shape;7643;p235"/>
          <p:cNvGrpSpPr/>
          <p:nvPr/>
        </p:nvGrpSpPr>
        <p:grpSpPr>
          <a:xfrm>
            <a:off x="-2438400" y="2756649"/>
            <a:ext cx="14459100" cy="3796701"/>
            <a:chOff x="-2438400" y="2756649"/>
            <a:chExt cx="14459100" cy="3796701"/>
          </a:xfrm>
        </p:grpSpPr>
        <p:sp>
          <p:nvSpPr>
            <p:cNvPr id="7644" name="Google Shape;7644;p235"/>
            <p:cNvSpPr/>
            <p:nvPr/>
          </p:nvSpPr>
          <p:spPr>
            <a:xfrm>
              <a:off x="2335" y="2756649"/>
              <a:ext cx="1427601" cy="1849862"/>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5" name="Google Shape;7645;p235"/>
            <p:cNvSpPr/>
            <p:nvPr/>
          </p:nvSpPr>
          <p:spPr>
            <a:xfrm>
              <a:off x="7572385" y="2756649"/>
              <a:ext cx="1427601" cy="1849862"/>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46" name="Google Shape;7646;p235"/>
            <p:cNvSpPr/>
            <p:nvPr/>
          </p:nvSpPr>
          <p:spPr>
            <a:xfrm>
              <a:off x="-2438400" y="4210050"/>
              <a:ext cx="14459100" cy="2343300"/>
            </a:xfrm>
            <a:prstGeom prst="ellipse">
              <a:avLst/>
            </a:pr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647" name="Google Shape;7647;p235"/>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matchingName="Title and text 3">
  <p:cSld name="CUSTOM_37">
    <p:bg>
      <p:bgPr>
        <a:solidFill>
          <a:schemeClr val="dk2"/>
        </a:solidFill>
        <a:effectLst/>
      </p:bgPr>
    </p:bg>
    <p:spTree>
      <p:nvGrpSpPr>
        <p:cNvPr id="1" name="Shape 7648"/>
        <p:cNvGrpSpPr/>
        <p:nvPr/>
      </p:nvGrpSpPr>
      <p:grpSpPr>
        <a:xfrm>
          <a:off x="0" y="0"/>
          <a:ext cx="0" cy="0"/>
          <a:chOff x="0" y="0"/>
          <a:chExt cx="0" cy="0"/>
        </a:xfrm>
      </p:grpSpPr>
      <p:sp>
        <p:nvSpPr>
          <p:cNvPr id="7649" name="Google Shape;7649;p236"/>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7650" name="Google Shape;7650;p236"/>
          <p:cNvSpPr txBox="1">
            <a:spLocks noGrp="1"/>
          </p:cNvSpPr>
          <p:nvPr>
            <p:ph type="body" idx="1"/>
          </p:nvPr>
        </p:nvSpPr>
        <p:spPr>
          <a:xfrm>
            <a:off x="702150" y="1386450"/>
            <a:ext cx="3870000" cy="3222000"/>
          </a:xfrm>
          <a:prstGeom prst="rect">
            <a:avLst/>
          </a:prstGeom>
          <a:noFill/>
          <a:ln>
            <a:noFill/>
          </a:ln>
        </p:spPr>
        <p:txBody>
          <a:bodyPr spcFirstLastPara="1" wrap="square" lIns="91425" tIns="91425" rIns="91425" bIns="91425" anchor="t" anchorCtr="0">
            <a:noAutofit/>
          </a:bodyPr>
          <a:lstStyle>
            <a:lvl1pPr marL="457200" lvl="0" indent="-317500" algn="l">
              <a:lnSpc>
                <a:spcPct val="100000"/>
              </a:lnSpc>
              <a:spcBef>
                <a:spcPts val="0"/>
              </a:spcBef>
              <a:spcAft>
                <a:spcPts val="0"/>
              </a:spcAft>
              <a:buClr>
                <a:srgbClr val="000000"/>
              </a:buClr>
              <a:buSzPts val="1400"/>
              <a:buFont typeface="Arial"/>
              <a:buChar char="●"/>
              <a:defRPr/>
            </a:lvl1pPr>
            <a:lvl2pPr marL="914400" lvl="1" indent="-317500" algn="l">
              <a:lnSpc>
                <a:spcPct val="100000"/>
              </a:lnSpc>
              <a:spcBef>
                <a:spcPts val="0"/>
              </a:spcBef>
              <a:spcAft>
                <a:spcPts val="0"/>
              </a:spcAft>
              <a:buClr>
                <a:srgbClr val="000000"/>
              </a:buClr>
              <a:buSzPts val="1400"/>
              <a:buFont typeface="Arial"/>
              <a:buChar char="○"/>
              <a:defRPr/>
            </a:lvl2pPr>
            <a:lvl3pPr marL="1371600" lvl="2" indent="-317500" algn="l">
              <a:lnSpc>
                <a:spcPct val="100000"/>
              </a:lnSpc>
              <a:spcBef>
                <a:spcPts val="0"/>
              </a:spcBef>
              <a:spcAft>
                <a:spcPts val="0"/>
              </a:spcAft>
              <a:buClr>
                <a:srgbClr val="000000"/>
              </a:buClr>
              <a:buSzPts val="1400"/>
              <a:buFont typeface="Arial"/>
              <a:buChar char="■"/>
              <a:defRPr/>
            </a:lvl3pPr>
            <a:lvl4pPr marL="1828800" lvl="3" indent="-317500" algn="l">
              <a:lnSpc>
                <a:spcPct val="100000"/>
              </a:lnSpc>
              <a:spcBef>
                <a:spcPts val="0"/>
              </a:spcBef>
              <a:spcAft>
                <a:spcPts val="0"/>
              </a:spcAft>
              <a:buClr>
                <a:srgbClr val="000000"/>
              </a:buClr>
              <a:buSzPts val="1400"/>
              <a:buFont typeface="Arial"/>
              <a:buChar char="●"/>
              <a:defRPr/>
            </a:lvl4pPr>
            <a:lvl5pPr marL="2286000" lvl="4" indent="-317500" algn="l">
              <a:lnSpc>
                <a:spcPct val="100000"/>
              </a:lnSpc>
              <a:spcBef>
                <a:spcPts val="0"/>
              </a:spcBef>
              <a:spcAft>
                <a:spcPts val="0"/>
              </a:spcAft>
              <a:buClr>
                <a:srgbClr val="000000"/>
              </a:buClr>
              <a:buSzPts val="1400"/>
              <a:buFont typeface="Arial"/>
              <a:buChar char="○"/>
              <a:defRPr/>
            </a:lvl5pPr>
            <a:lvl6pPr marL="2743200" lvl="5" indent="-317500" algn="l">
              <a:lnSpc>
                <a:spcPct val="100000"/>
              </a:lnSpc>
              <a:spcBef>
                <a:spcPts val="0"/>
              </a:spcBef>
              <a:spcAft>
                <a:spcPts val="0"/>
              </a:spcAft>
              <a:buClr>
                <a:srgbClr val="000000"/>
              </a:buClr>
              <a:buSzPts val="1400"/>
              <a:buFont typeface="Arial"/>
              <a:buChar char="■"/>
              <a:defRPr/>
            </a:lvl6pPr>
            <a:lvl7pPr marL="3200400" lvl="6" indent="-317500" algn="l">
              <a:lnSpc>
                <a:spcPct val="100000"/>
              </a:lnSpc>
              <a:spcBef>
                <a:spcPts val="0"/>
              </a:spcBef>
              <a:spcAft>
                <a:spcPts val="0"/>
              </a:spcAft>
              <a:buClr>
                <a:srgbClr val="000000"/>
              </a:buClr>
              <a:buSzPts val="1400"/>
              <a:buFont typeface="Arial"/>
              <a:buChar char="●"/>
              <a:defRPr/>
            </a:lvl7pPr>
            <a:lvl8pPr marL="3657600" lvl="7" indent="-317500" algn="l">
              <a:lnSpc>
                <a:spcPct val="100000"/>
              </a:lnSpc>
              <a:spcBef>
                <a:spcPts val="0"/>
              </a:spcBef>
              <a:spcAft>
                <a:spcPts val="0"/>
              </a:spcAft>
              <a:buClr>
                <a:srgbClr val="000000"/>
              </a:buClr>
              <a:buSzPts val="1400"/>
              <a:buFont typeface="Arial"/>
              <a:buChar char="○"/>
              <a:defRPr/>
            </a:lvl8pPr>
            <a:lvl9pPr marL="4114800" lvl="8" indent="-317500" algn="l">
              <a:lnSpc>
                <a:spcPct val="100000"/>
              </a:lnSpc>
              <a:spcBef>
                <a:spcPts val="0"/>
              </a:spcBef>
              <a:spcAft>
                <a:spcPts val="0"/>
              </a:spcAft>
              <a:buClr>
                <a:srgbClr val="000000"/>
              </a:buClr>
              <a:buSzPts val="1400"/>
              <a:buFont typeface="Arial"/>
              <a:buChar char="■"/>
              <a:defRPr/>
            </a:lvl9pPr>
          </a:lstStyle>
          <a:p>
            <a:endParaRPr/>
          </a:p>
        </p:txBody>
      </p:sp>
      <p:sp>
        <p:nvSpPr>
          <p:cNvPr id="7651" name="Google Shape;7651;p236"/>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matchingName="Title and text 4">
  <p:cSld name="CUSTOM_38">
    <p:bg>
      <p:bgPr>
        <a:solidFill>
          <a:schemeClr val="dk2"/>
        </a:solidFill>
        <a:effectLst/>
      </p:bgPr>
    </p:bg>
    <p:spTree>
      <p:nvGrpSpPr>
        <p:cNvPr id="1" name="Shape 7652"/>
        <p:cNvGrpSpPr/>
        <p:nvPr/>
      </p:nvGrpSpPr>
      <p:grpSpPr>
        <a:xfrm>
          <a:off x="0" y="0"/>
          <a:ext cx="0" cy="0"/>
          <a:chOff x="0" y="0"/>
          <a:chExt cx="0" cy="0"/>
        </a:xfrm>
      </p:grpSpPr>
      <p:sp>
        <p:nvSpPr>
          <p:cNvPr id="7653" name="Google Shape;7653;p237"/>
          <p:cNvSpPr txBox="1">
            <a:spLocks noGrp="1"/>
          </p:cNvSpPr>
          <p:nvPr>
            <p:ph type="subTitle" idx="1"/>
          </p:nvPr>
        </p:nvSpPr>
        <p:spPr>
          <a:xfrm>
            <a:off x="1403700" y="1386450"/>
            <a:ext cx="6324000" cy="6321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700"/>
              <a:buNone/>
              <a:defRPr/>
            </a:lvl1pPr>
            <a:lvl2pPr lvl="1" algn="ctr">
              <a:lnSpc>
                <a:spcPct val="100000"/>
              </a:lnSpc>
              <a:spcBef>
                <a:spcPts val="0"/>
              </a:spcBef>
              <a:spcAft>
                <a:spcPts val="0"/>
              </a:spcAft>
              <a:buSzPts val="1100"/>
              <a:buNone/>
              <a:defRPr sz="1100"/>
            </a:lvl2pPr>
            <a:lvl3pPr lvl="2" algn="ctr">
              <a:lnSpc>
                <a:spcPct val="100000"/>
              </a:lnSpc>
              <a:spcBef>
                <a:spcPts val="0"/>
              </a:spcBef>
              <a:spcAft>
                <a:spcPts val="0"/>
              </a:spcAft>
              <a:buSzPts val="1100"/>
              <a:buNone/>
              <a:defRPr sz="1100"/>
            </a:lvl3pPr>
            <a:lvl4pPr lvl="3" algn="ctr">
              <a:lnSpc>
                <a:spcPct val="100000"/>
              </a:lnSpc>
              <a:spcBef>
                <a:spcPts val="0"/>
              </a:spcBef>
              <a:spcAft>
                <a:spcPts val="0"/>
              </a:spcAft>
              <a:buSzPts val="1100"/>
              <a:buNone/>
              <a:defRPr sz="1100"/>
            </a:lvl4pPr>
            <a:lvl5pPr lvl="4" algn="ctr">
              <a:lnSpc>
                <a:spcPct val="100000"/>
              </a:lnSpc>
              <a:spcBef>
                <a:spcPts val="0"/>
              </a:spcBef>
              <a:spcAft>
                <a:spcPts val="0"/>
              </a:spcAft>
              <a:buSzPts val="1100"/>
              <a:buNone/>
              <a:defRPr sz="1100"/>
            </a:lvl5pPr>
            <a:lvl6pPr lvl="5" algn="ctr">
              <a:lnSpc>
                <a:spcPct val="100000"/>
              </a:lnSpc>
              <a:spcBef>
                <a:spcPts val="0"/>
              </a:spcBef>
              <a:spcAft>
                <a:spcPts val="0"/>
              </a:spcAft>
              <a:buSzPts val="1100"/>
              <a:buNone/>
              <a:defRPr sz="1100"/>
            </a:lvl6pPr>
            <a:lvl7pPr lvl="6" algn="ctr">
              <a:lnSpc>
                <a:spcPct val="100000"/>
              </a:lnSpc>
              <a:spcBef>
                <a:spcPts val="0"/>
              </a:spcBef>
              <a:spcAft>
                <a:spcPts val="0"/>
              </a:spcAft>
              <a:buSzPts val="1100"/>
              <a:buNone/>
              <a:defRPr sz="1100"/>
            </a:lvl7pPr>
            <a:lvl8pPr lvl="7" algn="ctr">
              <a:lnSpc>
                <a:spcPct val="100000"/>
              </a:lnSpc>
              <a:spcBef>
                <a:spcPts val="0"/>
              </a:spcBef>
              <a:spcAft>
                <a:spcPts val="0"/>
              </a:spcAft>
              <a:buSzPts val="1100"/>
              <a:buNone/>
              <a:defRPr sz="1100"/>
            </a:lvl8pPr>
            <a:lvl9pPr lvl="8" algn="ctr">
              <a:lnSpc>
                <a:spcPct val="100000"/>
              </a:lnSpc>
              <a:spcBef>
                <a:spcPts val="0"/>
              </a:spcBef>
              <a:spcAft>
                <a:spcPts val="0"/>
              </a:spcAft>
              <a:buSzPts val="1100"/>
              <a:buNone/>
              <a:defRPr sz="1100"/>
            </a:lvl9pPr>
          </a:lstStyle>
          <a:p>
            <a:endParaRPr/>
          </a:p>
        </p:txBody>
      </p:sp>
      <p:sp>
        <p:nvSpPr>
          <p:cNvPr id="7654" name="Google Shape;7654;p237"/>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7655" name="Google Shape;7655;p237"/>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bg>
      <p:bgPr>
        <a:solidFill>
          <a:schemeClr val="dk2"/>
        </a:solidFill>
        <a:effectLst/>
      </p:bgPr>
    </p:bg>
    <p:spTree>
      <p:nvGrpSpPr>
        <p:cNvPr id="1" name="Shape 7656"/>
        <p:cNvGrpSpPr/>
        <p:nvPr/>
      </p:nvGrpSpPr>
      <p:grpSpPr>
        <a:xfrm>
          <a:off x="0" y="0"/>
          <a:ext cx="0" cy="0"/>
          <a:chOff x="0" y="0"/>
          <a:chExt cx="0" cy="0"/>
        </a:xfrm>
      </p:grpSpPr>
      <p:sp>
        <p:nvSpPr>
          <p:cNvPr id="7657" name="Google Shape;7657;p238"/>
          <p:cNvSpPr txBox="1">
            <a:spLocks noGrp="1"/>
          </p:cNvSpPr>
          <p:nvPr>
            <p:ph type="subTitle" idx="1"/>
          </p:nvPr>
        </p:nvSpPr>
        <p:spPr>
          <a:xfrm>
            <a:off x="1334675" y="3362219"/>
            <a:ext cx="2981700" cy="731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7658" name="Google Shape;7658;p238"/>
          <p:cNvSpPr txBox="1">
            <a:spLocks noGrp="1"/>
          </p:cNvSpPr>
          <p:nvPr>
            <p:ph type="subTitle" idx="2"/>
          </p:nvPr>
        </p:nvSpPr>
        <p:spPr>
          <a:xfrm>
            <a:off x="1625800" y="3044225"/>
            <a:ext cx="2399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5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7659" name="Google Shape;7659;p238"/>
          <p:cNvSpPr txBox="1">
            <a:spLocks noGrp="1"/>
          </p:cNvSpPr>
          <p:nvPr>
            <p:ph type="subTitle" idx="3"/>
          </p:nvPr>
        </p:nvSpPr>
        <p:spPr>
          <a:xfrm>
            <a:off x="4810310" y="3362219"/>
            <a:ext cx="2981700" cy="731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7660" name="Google Shape;7660;p238"/>
          <p:cNvSpPr txBox="1">
            <a:spLocks noGrp="1"/>
          </p:cNvSpPr>
          <p:nvPr>
            <p:ph type="subTitle" idx="4"/>
          </p:nvPr>
        </p:nvSpPr>
        <p:spPr>
          <a:xfrm>
            <a:off x="5101500" y="3044225"/>
            <a:ext cx="2399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5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7661" name="Google Shape;7661;p238"/>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7662" name="Google Shape;7662;p238"/>
          <p:cNvGrpSpPr/>
          <p:nvPr/>
        </p:nvGrpSpPr>
        <p:grpSpPr>
          <a:xfrm>
            <a:off x="-202396" y="3075575"/>
            <a:ext cx="9649778" cy="3066389"/>
            <a:chOff x="-202396" y="3075575"/>
            <a:chExt cx="9649778" cy="3066389"/>
          </a:xfrm>
        </p:grpSpPr>
        <p:sp>
          <p:nvSpPr>
            <p:cNvPr id="7663" name="Google Shape;7663;p238"/>
            <p:cNvSpPr/>
            <p:nvPr/>
          </p:nvSpPr>
          <p:spPr>
            <a:xfrm>
              <a:off x="-202396" y="311662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4" name="Google Shape;7664;p238"/>
            <p:cNvSpPr/>
            <p:nvPr/>
          </p:nvSpPr>
          <p:spPr>
            <a:xfrm>
              <a:off x="199904" y="333149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65" name="Google Shape;7665;p238"/>
            <p:cNvSpPr/>
            <p:nvPr/>
          </p:nvSpPr>
          <p:spPr>
            <a:xfrm>
              <a:off x="583054" y="341447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666" name="Google Shape;7666;p238"/>
            <p:cNvGrpSpPr/>
            <p:nvPr/>
          </p:nvGrpSpPr>
          <p:grpSpPr>
            <a:xfrm>
              <a:off x="-161810" y="3075575"/>
              <a:ext cx="9609192" cy="3066389"/>
              <a:chOff x="-161810" y="3075575"/>
              <a:chExt cx="9609192" cy="3066389"/>
            </a:xfrm>
          </p:grpSpPr>
          <p:grpSp>
            <p:nvGrpSpPr>
              <p:cNvPr id="7667" name="Google Shape;7667;p238"/>
              <p:cNvGrpSpPr/>
              <p:nvPr/>
            </p:nvGrpSpPr>
            <p:grpSpPr>
              <a:xfrm>
                <a:off x="7380196" y="4685530"/>
                <a:ext cx="437637" cy="880279"/>
                <a:chOff x="1173271" y="4610392"/>
                <a:chExt cx="437637" cy="880279"/>
              </a:xfrm>
            </p:grpSpPr>
            <p:grpSp>
              <p:nvGrpSpPr>
                <p:cNvPr id="7668" name="Google Shape;7668;p238"/>
                <p:cNvGrpSpPr/>
                <p:nvPr/>
              </p:nvGrpSpPr>
              <p:grpSpPr>
                <a:xfrm>
                  <a:off x="1216042" y="4610930"/>
                  <a:ext cx="309313" cy="333842"/>
                  <a:chOff x="1215415" y="4605413"/>
                  <a:chExt cx="309313" cy="333842"/>
                </a:xfrm>
              </p:grpSpPr>
              <p:sp>
                <p:nvSpPr>
                  <p:cNvPr id="7669" name="Google Shape;7669;p238"/>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0" name="Google Shape;7670;p238"/>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71" name="Google Shape;7671;p238"/>
                <p:cNvGrpSpPr/>
                <p:nvPr/>
              </p:nvGrpSpPr>
              <p:grpSpPr>
                <a:xfrm>
                  <a:off x="1173271" y="4610392"/>
                  <a:ext cx="437637" cy="880279"/>
                  <a:chOff x="1128521" y="4507655"/>
                  <a:chExt cx="437637" cy="880279"/>
                </a:xfrm>
              </p:grpSpPr>
              <p:grpSp>
                <p:nvGrpSpPr>
                  <p:cNvPr id="7672" name="Google Shape;7672;p238"/>
                  <p:cNvGrpSpPr/>
                  <p:nvPr/>
                </p:nvGrpSpPr>
                <p:grpSpPr>
                  <a:xfrm>
                    <a:off x="1170695" y="4507655"/>
                    <a:ext cx="309313" cy="333842"/>
                    <a:chOff x="1170069" y="4502138"/>
                    <a:chExt cx="309313" cy="333842"/>
                  </a:xfrm>
                </p:grpSpPr>
                <p:sp>
                  <p:nvSpPr>
                    <p:cNvPr id="7673" name="Google Shape;7673;p238"/>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4" name="Google Shape;7674;p238"/>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75" name="Google Shape;7675;p238"/>
                  <p:cNvGrpSpPr/>
                  <p:nvPr/>
                </p:nvGrpSpPr>
                <p:grpSpPr>
                  <a:xfrm>
                    <a:off x="1128521" y="4526541"/>
                    <a:ext cx="395092" cy="348462"/>
                    <a:chOff x="1128521" y="4526541"/>
                    <a:chExt cx="395092" cy="348462"/>
                  </a:xfrm>
                </p:grpSpPr>
                <p:sp>
                  <p:nvSpPr>
                    <p:cNvPr id="7676" name="Google Shape;7676;p238"/>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7" name="Google Shape;7677;p238"/>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78" name="Google Shape;7678;p238"/>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679" name="Google Shape;7679;p238"/>
                  <p:cNvGrpSpPr/>
                  <p:nvPr/>
                </p:nvGrpSpPr>
                <p:grpSpPr>
                  <a:xfrm>
                    <a:off x="1247462" y="4807734"/>
                    <a:ext cx="318696" cy="580200"/>
                    <a:chOff x="1247462" y="4807734"/>
                    <a:chExt cx="318696" cy="580200"/>
                  </a:xfrm>
                </p:grpSpPr>
                <p:sp>
                  <p:nvSpPr>
                    <p:cNvPr id="7680" name="Google Shape;7680;p238"/>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1" name="Google Shape;7681;p238"/>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2" name="Google Shape;7682;p238"/>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3" name="Google Shape;7683;p238"/>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4" name="Google Shape;7684;p238"/>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7685" name="Google Shape;7685;p238"/>
              <p:cNvGrpSpPr/>
              <p:nvPr/>
            </p:nvGrpSpPr>
            <p:grpSpPr>
              <a:xfrm>
                <a:off x="-19" y="3075575"/>
                <a:ext cx="9101839" cy="2410047"/>
                <a:chOff x="-4769" y="2571525"/>
                <a:chExt cx="9101839" cy="2410047"/>
              </a:xfrm>
            </p:grpSpPr>
            <p:sp>
              <p:nvSpPr>
                <p:cNvPr id="7686" name="Google Shape;7686;p238"/>
                <p:cNvSpPr/>
                <p:nvPr/>
              </p:nvSpPr>
              <p:spPr>
                <a:xfrm rot="-658909">
                  <a:off x="54474" y="3444379"/>
                  <a:ext cx="4834222" cy="1086689"/>
                </a:xfrm>
                <a:custGeom>
                  <a:avLst/>
                  <a:gdLst/>
                  <a:ahLst/>
                  <a:cxnLst/>
                  <a:rect l="l" t="t" r="r" b="b"/>
                  <a:pathLst>
                    <a:path w="179252" h="41070" extrusionOk="0">
                      <a:moveTo>
                        <a:pt x="1" y="1"/>
                      </a:moveTo>
                      <a:lnTo>
                        <a:pt x="1" y="41069"/>
                      </a:lnTo>
                      <a:lnTo>
                        <a:pt x="179251" y="41069"/>
                      </a:lnTo>
                      <a:cubicBezTo>
                        <a:pt x="123872" y="20535"/>
                        <a:pt x="94370" y="14889"/>
                        <a:pt x="76001" y="9289"/>
                      </a:cubicBezTo>
                      <a:cubicBezTo>
                        <a:pt x="45539" y="1"/>
                        <a:pt x="1" y="1"/>
                        <a:pt x="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nvGrpSpPr>
                <p:cNvPr id="7687" name="Google Shape;7687;p238"/>
                <p:cNvGrpSpPr/>
                <p:nvPr/>
              </p:nvGrpSpPr>
              <p:grpSpPr>
                <a:xfrm>
                  <a:off x="7865487" y="2571525"/>
                  <a:ext cx="1231583" cy="1612230"/>
                  <a:chOff x="7865487" y="2571525"/>
                  <a:chExt cx="1231583" cy="1612230"/>
                </a:xfrm>
              </p:grpSpPr>
              <p:sp>
                <p:nvSpPr>
                  <p:cNvPr id="7688" name="Google Shape;7688;p238"/>
                  <p:cNvSpPr/>
                  <p:nvPr/>
                </p:nvSpPr>
                <p:spPr>
                  <a:xfrm>
                    <a:off x="8581234" y="2820641"/>
                    <a:ext cx="111473" cy="103371"/>
                  </a:xfrm>
                  <a:custGeom>
                    <a:avLst/>
                    <a:gdLst/>
                    <a:ahLst/>
                    <a:cxnLst/>
                    <a:rect l="l" t="t" r="r" b="b"/>
                    <a:pathLst>
                      <a:path w="2603" h="2439" extrusionOk="0">
                        <a:moveTo>
                          <a:pt x="0" y="2439"/>
                        </a:moveTo>
                        <a:lnTo>
                          <a:pt x="2602" y="0"/>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7689" name="Google Shape;7689;p238"/>
                  <p:cNvSpPr/>
                  <p:nvPr/>
                </p:nvSpPr>
                <p:spPr>
                  <a:xfrm>
                    <a:off x="8581234" y="3157455"/>
                    <a:ext cx="136526" cy="100404"/>
                  </a:xfrm>
                  <a:custGeom>
                    <a:avLst/>
                    <a:gdLst/>
                    <a:ahLst/>
                    <a:cxnLst/>
                    <a:rect l="l" t="t" r="r" b="b"/>
                    <a:pathLst>
                      <a:path w="3188" h="2369" extrusionOk="0">
                        <a:moveTo>
                          <a:pt x="0" y="2368"/>
                        </a:moveTo>
                        <a:lnTo>
                          <a:pt x="3187" y="1"/>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nvGrpSpPr>
                  <p:cNvPr id="7690" name="Google Shape;7690;p238"/>
                  <p:cNvGrpSpPr/>
                  <p:nvPr/>
                </p:nvGrpSpPr>
                <p:grpSpPr>
                  <a:xfrm>
                    <a:off x="7865487" y="2571525"/>
                    <a:ext cx="1231583" cy="1612230"/>
                    <a:chOff x="7865487" y="2571525"/>
                    <a:chExt cx="1231583" cy="1612230"/>
                  </a:xfrm>
                </p:grpSpPr>
                <p:sp>
                  <p:nvSpPr>
                    <p:cNvPr id="7691" name="Google Shape;7691;p238"/>
                    <p:cNvSpPr/>
                    <p:nvPr/>
                  </p:nvSpPr>
                  <p:spPr>
                    <a:xfrm>
                      <a:off x="8776525" y="2844638"/>
                      <a:ext cx="34003" cy="1339117"/>
                    </a:xfrm>
                    <a:custGeom>
                      <a:avLst/>
                      <a:gdLst/>
                      <a:ahLst/>
                      <a:cxnLst/>
                      <a:rect l="l" t="t" r="r" b="b"/>
                      <a:pathLst>
                        <a:path w="794" h="31596" extrusionOk="0">
                          <a:moveTo>
                            <a:pt x="390" y="0"/>
                          </a:moveTo>
                          <a:cubicBezTo>
                            <a:pt x="272" y="0"/>
                            <a:pt x="175" y="94"/>
                            <a:pt x="172" y="212"/>
                          </a:cubicBezTo>
                          <a:cubicBezTo>
                            <a:pt x="22" y="6690"/>
                            <a:pt x="1" y="13200"/>
                            <a:pt x="13" y="19682"/>
                          </a:cubicBezTo>
                          <a:cubicBezTo>
                            <a:pt x="29" y="23578"/>
                            <a:pt x="58" y="27471"/>
                            <a:pt x="151" y="31365"/>
                          </a:cubicBezTo>
                          <a:cubicBezTo>
                            <a:pt x="156" y="31490"/>
                            <a:pt x="256" y="31593"/>
                            <a:pt x="382" y="31595"/>
                          </a:cubicBezTo>
                          <a:cubicBezTo>
                            <a:pt x="384" y="31595"/>
                            <a:pt x="386" y="31595"/>
                            <a:pt x="388" y="31595"/>
                          </a:cubicBezTo>
                          <a:cubicBezTo>
                            <a:pt x="516" y="31595"/>
                            <a:pt x="622" y="31494"/>
                            <a:pt x="625" y="31365"/>
                          </a:cubicBezTo>
                          <a:cubicBezTo>
                            <a:pt x="687" y="28768"/>
                            <a:pt x="719" y="26172"/>
                            <a:pt x="740" y="23576"/>
                          </a:cubicBezTo>
                          <a:cubicBezTo>
                            <a:pt x="794" y="15797"/>
                            <a:pt x="779" y="7991"/>
                            <a:pt x="605" y="212"/>
                          </a:cubicBezTo>
                          <a:cubicBezTo>
                            <a:pt x="602" y="97"/>
                            <a:pt x="510" y="3"/>
                            <a:pt x="394" y="0"/>
                          </a:cubicBezTo>
                          <a:cubicBezTo>
                            <a:pt x="393" y="0"/>
                            <a:pt x="392" y="0"/>
                            <a:pt x="390" y="0"/>
                          </a:cubicBezTo>
                          <a:close/>
                        </a:path>
                      </a:pathLst>
                    </a:custGeom>
                    <a:noFill/>
                    <a:ln w="762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7692" name="Google Shape;7692;p238"/>
                    <p:cNvSpPr/>
                    <p:nvPr/>
                  </p:nvSpPr>
                  <p:spPr>
                    <a:xfrm>
                      <a:off x="8135199" y="3014973"/>
                      <a:ext cx="26637" cy="1046000"/>
                    </a:xfrm>
                    <a:custGeom>
                      <a:avLst/>
                      <a:gdLst/>
                      <a:ahLst/>
                      <a:cxnLst/>
                      <a:rect l="l" t="t" r="r" b="b"/>
                      <a:pathLst>
                        <a:path w="622" h="24680" extrusionOk="0">
                          <a:moveTo>
                            <a:pt x="308" y="0"/>
                          </a:moveTo>
                          <a:cubicBezTo>
                            <a:pt x="214" y="0"/>
                            <a:pt x="137" y="74"/>
                            <a:pt x="134" y="169"/>
                          </a:cubicBezTo>
                          <a:cubicBezTo>
                            <a:pt x="106" y="1183"/>
                            <a:pt x="89" y="2196"/>
                            <a:pt x="73" y="3210"/>
                          </a:cubicBezTo>
                          <a:cubicBezTo>
                            <a:pt x="19" y="6748"/>
                            <a:pt x="1" y="10311"/>
                            <a:pt x="4" y="13852"/>
                          </a:cubicBezTo>
                          <a:cubicBezTo>
                            <a:pt x="10" y="17391"/>
                            <a:pt x="33" y="20957"/>
                            <a:pt x="119" y="24494"/>
                          </a:cubicBezTo>
                          <a:cubicBezTo>
                            <a:pt x="123" y="24595"/>
                            <a:pt x="204" y="24677"/>
                            <a:pt x="304" y="24680"/>
                          </a:cubicBezTo>
                          <a:cubicBezTo>
                            <a:pt x="305" y="24680"/>
                            <a:pt x="307" y="24680"/>
                            <a:pt x="308" y="24680"/>
                          </a:cubicBezTo>
                          <a:cubicBezTo>
                            <a:pt x="412" y="24680"/>
                            <a:pt x="497" y="24598"/>
                            <a:pt x="499" y="24494"/>
                          </a:cubicBezTo>
                          <a:cubicBezTo>
                            <a:pt x="574" y="21452"/>
                            <a:pt x="598" y="18412"/>
                            <a:pt x="610" y="15372"/>
                          </a:cubicBezTo>
                          <a:cubicBezTo>
                            <a:pt x="622" y="10311"/>
                            <a:pt x="604" y="5224"/>
                            <a:pt x="484" y="168"/>
                          </a:cubicBezTo>
                          <a:cubicBezTo>
                            <a:pt x="481" y="76"/>
                            <a:pt x="408" y="1"/>
                            <a:pt x="312" y="0"/>
                          </a:cubicBezTo>
                          <a:cubicBezTo>
                            <a:pt x="311" y="0"/>
                            <a:pt x="310" y="0"/>
                            <a:pt x="308" y="0"/>
                          </a:cubicBezTo>
                          <a:close/>
                        </a:path>
                      </a:pathLst>
                    </a:custGeom>
                    <a:noFill/>
                    <a:ln w="76200"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7693" name="Google Shape;7693;p238"/>
                    <p:cNvSpPr/>
                    <p:nvPr/>
                  </p:nvSpPr>
                  <p:spPr>
                    <a:xfrm>
                      <a:off x="8500689" y="2571525"/>
                      <a:ext cx="596381" cy="994378"/>
                    </a:xfrm>
                    <a:custGeom>
                      <a:avLst/>
                      <a:gdLst/>
                      <a:ahLst/>
                      <a:cxnLst/>
                      <a:rect l="l" t="t" r="r" b="b"/>
                      <a:pathLst>
                        <a:path w="13926" h="23462" extrusionOk="0">
                          <a:moveTo>
                            <a:pt x="6850" y="1"/>
                          </a:moveTo>
                          <a:cubicBezTo>
                            <a:pt x="6205" y="1"/>
                            <a:pt x="5545" y="371"/>
                            <a:pt x="5131" y="891"/>
                          </a:cubicBezTo>
                          <a:cubicBezTo>
                            <a:pt x="4575" y="1587"/>
                            <a:pt x="4356" y="2485"/>
                            <a:pt x="4153" y="3354"/>
                          </a:cubicBezTo>
                          <a:cubicBezTo>
                            <a:pt x="4063" y="3736"/>
                            <a:pt x="4016" y="4138"/>
                            <a:pt x="3926" y="4521"/>
                          </a:cubicBezTo>
                          <a:cubicBezTo>
                            <a:pt x="2788" y="5653"/>
                            <a:pt x="1584" y="6915"/>
                            <a:pt x="1413" y="8511"/>
                          </a:cubicBezTo>
                          <a:cubicBezTo>
                            <a:pt x="1282" y="9719"/>
                            <a:pt x="1778" y="10910"/>
                            <a:pt x="1794" y="12125"/>
                          </a:cubicBezTo>
                          <a:cubicBezTo>
                            <a:pt x="1801" y="12605"/>
                            <a:pt x="1729" y="13094"/>
                            <a:pt x="1519" y="13526"/>
                          </a:cubicBezTo>
                          <a:cubicBezTo>
                            <a:pt x="1306" y="13966"/>
                            <a:pt x="959" y="14327"/>
                            <a:pt x="700" y="14742"/>
                          </a:cubicBezTo>
                          <a:cubicBezTo>
                            <a:pt x="85" y="15726"/>
                            <a:pt x="0" y="16982"/>
                            <a:pt x="305" y="18101"/>
                          </a:cubicBezTo>
                          <a:cubicBezTo>
                            <a:pt x="610" y="19219"/>
                            <a:pt x="1276" y="20213"/>
                            <a:pt x="2066" y="21063"/>
                          </a:cubicBezTo>
                          <a:cubicBezTo>
                            <a:pt x="3186" y="22268"/>
                            <a:pt x="4645" y="23250"/>
                            <a:pt x="6280" y="23430"/>
                          </a:cubicBezTo>
                          <a:cubicBezTo>
                            <a:pt x="6474" y="23451"/>
                            <a:pt x="6669" y="23461"/>
                            <a:pt x="6866" y="23461"/>
                          </a:cubicBezTo>
                          <a:cubicBezTo>
                            <a:pt x="8989" y="23461"/>
                            <a:pt x="11241" y="22260"/>
                            <a:pt x="12454" y="20550"/>
                          </a:cubicBezTo>
                          <a:cubicBezTo>
                            <a:pt x="13784" y="18679"/>
                            <a:pt x="13925" y="15961"/>
                            <a:pt x="12572" y="14108"/>
                          </a:cubicBezTo>
                          <a:cubicBezTo>
                            <a:pt x="12256" y="13675"/>
                            <a:pt x="11861" y="13275"/>
                            <a:pt x="11715" y="12760"/>
                          </a:cubicBezTo>
                          <a:cubicBezTo>
                            <a:pt x="11441" y="11787"/>
                            <a:pt x="12137" y="10837"/>
                            <a:pt x="12418" y="9865"/>
                          </a:cubicBezTo>
                          <a:cubicBezTo>
                            <a:pt x="12753" y="8702"/>
                            <a:pt x="12446" y="7374"/>
                            <a:pt x="11635" y="6474"/>
                          </a:cubicBezTo>
                          <a:cubicBezTo>
                            <a:pt x="11099" y="5881"/>
                            <a:pt x="10371" y="5475"/>
                            <a:pt x="9885" y="4839"/>
                          </a:cubicBezTo>
                          <a:cubicBezTo>
                            <a:pt x="9046" y="3740"/>
                            <a:pt x="9086" y="2187"/>
                            <a:pt x="8378" y="1000"/>
                          </a:cubicBezTo>
                          <a:cubicBezTo>
                            <a:pt x="8163" y="642"/>
                            <a:pt x="7872" y="314"/>
                            <a:pt x="7493" y="139"/>
                          </a:cubicBezTo>
                          <a:cubicBezTo>
                            <a:pt x="7287" y="44"/>
                            <a:pt x="7069" y="1"/>
                            <a:pt x="685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7694" name="Google Shape;7694;p238"/>
                    <p:cNvSpPr/>
                    <p:nvPr/>
                  </p:nvSpPr>
                  <p:spPr>
                    <a:xfrm>
                      <a:off x="7865487" y="2846927"/>
                      <a:ext cx="595996" cy="589795"/>
                    </a:xfrm>
                    <a:custGeom>
                      <a:avLst/>
                      <a:gdLst/>
                      <a:ahLst/>
                      <a:cxnLst/>
                      <a:rect l="l" t="t" r="r" b="b"/>
                      <a:pathLst>
                        <a:path w="13917" h="13916" extrusionOk="0">
                          <a:moveTo>
                            <a:pt x="6959" y="1"/>
                          </a:moveTo>
                          <a:cubicBezTo>
                            <a:pt x="5113" y="1"/>
                            <a:pt x="3343" y="734"/>
                            <a:pt x="2039" y="2039"/>
                          </a:cubicBezTo>
                          <a:cubicBezTo>
                            <a:pt x="734" y="3344"/>
                            <a:pt x="1" y="5113"/>
                            <a:pt x="1" y="6958"/>
                          </a:cubicBezTo>
                          <a:cubicBezTo>
                            <a:pt x="1" y="8803"/>
                            <a:pt x="734" y="10573"/>
                            <a:pt x="2039" y="11878"/>
                          </a:cubicBezTo>
                          <a:cubicBezTo>
                            <a:pt x="3343" y="13183"/>
                            <a:pt x="5113" y="13916"/>
                            <a:pt x="6959" y="13916"/>
                          </a:cubicBezTo>
                          <a:cubicBezTo>
                            <a:pt x="8804" y="13916"/>
                            <a:pt x="10574" y="13183"/>
                            <a:pt x="11878" y="11878"/>
                          </a:cubicBezTo>
                          <a:cubicBezTo>
                            <a:pt x="13183" y="10573"/>
                            <a:pt x="13916" y="8803"/>
                            <a:pt x="13916" y="6958"/>
                          </a:cubicBezTo>
                          <a:cubicBezTo>
                            <a:pt x="13916" y="5113"/>
                            <a:pt x="13183" y="3344"/>
                            <a:pt x="11878" y="2039"/>
                          </a:cubicBezTo>
                          <a:cubicBezTo>
                            <a:pt x="10574" y="734"/>
                            <a:pt x="8804" y="1"/>
                            <a:pt x="695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grpSp>
          </p:grpSp>
          <p:grpSp>
            <p:nvGrpSpPr>
              <p:cNvPr id="7695" name="Google Shape;7695;p238"/>
              <p:cNvGrpSpPr/>
              <p:nvPr/>
            </p:nvGrpSpPr>
            <p:grpSpPr>
              <a:xfrm>
                <a:off x="-161810" y="3717118"/>
                <a:ext cx="9609192" cy="2424847"/>
                <a:chOff x="-161810" y="3390293"/>
                <a:chExt cx="9609192" cy="2424847"/>
              </a:xfrm>
            </p:grpSpPr>
            <p:sp>
              <p:nvSpPr>
                <p:cNvPr id="7696" name="Google Shape;7696;p238"/>
                <p:cNvSpPr/>
                <p:nvPr/>
              </p:nvSpPr>
              <p:spPr>
                <a:xfrm>
                  <a:off x="-159518" y="3491307"/>
                  <a:ext cx="5266812" cy="1612146"/>
                </a:xfrm>
                <a:custGeom>
                  <a:avLst/>
                  <a:gdLst/>
                  <a:ahLst/>
                  <a:cxnLst/>
                  <a:rect l="l" t="t" r="r" b="b"/>
                  <a:pathLst>
                    <a:path w="107816" h="38038" extrusionOk="0">
                      <a:moveTo>
                        <a:pt x="4" y="1"/>
                      </a:moveTo>
                      <a:lnTo>
                        <a:pt x="1" y="38038"/>
                      </a:lnTo>
                      <a:lnTo>
                        <a:pt x="1" y="38038"/>
                      </a:lnTo>
                      <a:lnTo>
                        <a:pt x="107754" y="37845"/>
                      </a:lnTo>
                      <a:lnTo>
                        <a:pt x="107815" y="17877"/>
                      </a:lnTo>
                      <a:lnTo>
                        <a:pt x="107815" y="17877"/>
                      </a:lnTo>
                      <a:cubicBezTo>
                        <a:pt x="96429" y="19237"/>
                        <a:pt x="86119" y="19821"/>
                        <a:pt x="76796" y="19821"/>
                      </a:cubicBezTo>
                      <a:cubicBezTo>
                        <a:pt x="30958" y="19821"/>
                        <a:pt x="8960" y="5685"/>
                        <a:pt x="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7697" name="Google Shape;7697;p238"/>
                <p:cNvSpPr/>
                <p:nvPr/>
              </p:nvSpPr>
              <p:spPr>
                <a:xfrm>
                  <a:off x="-161810" y="3491304"/>
                  <a:ext cx="5266812" cy="1612146"/>
                </a:xfrm>
                <a:custGeom>
                  <a:avLst/>
                  <a:gdLst/>
                  <a:ahLst/>
                  <a:cxnLst/>
                  <a:rect l="l" t="t" r="r" b="b"/>
                  <a:pathLst>
                    <a:path w="107816" h="38038" extrusionOk="0">
                      <a:moveTo>
                        <a:pt x="4" y="1"/>
                      </a:moveTo>
                      <a:lnTo>
                        <a:pt x="1" y="38038"/>
                      </a:lnTo>
                      <a:lnTo>
                        <a:pt x="1" y="38038"/>
                      </a:lnTo>
                      <a:lnTo>
                        <a:pt x="107754" y="37845"/>
                      </a:lnTo>
                      <a:lnTo>
                        <a:pt x="107815" y="17877"/>
                      </a:lnTo>
                      <a:lnTo>
                        <a:pt x="107815" y="17877"/>
                      </a:lnTo>
                      <a:cubicBezTo>
                        <a:pt x="96429" y="19237"/>
                        <a:pt x="86119" y="19821"/>
                        <a:pt x="76796" y="19821"/>
                      </a:cubicBezTo>
                      <a:cubicBezTo>
                        <a:pt x="30958" y="19821"/>
                        <a:pt x="8960" y="5685"/>
                        <a:pt x="4" y="1"/>
                      </a:cubicBezTo>
                      <a:close/>
                    </a:path>
                  </a:pathLst>
                </a:custGeom>
                <a:solidFill>
                  <a:srgbClr val="000000">
                    <a:alpha val="54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7698" name="Google Shape;7698;p238"/>
                <p:cNvSpPr/>
                <p:nvPr/>
              </p:nvSpPr>
              <p:spPr>
                <a:xfrm rot="213373">
                  <a:off x="-63316" y="3681995"/>
                  <a:ext cx="9462698" cy="184144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grpSp>
            <p:nvGrpSpPr>
              <p:cNvPr id="7699" name="Google Shape;7699;p238"/>
              <p:cNvGrpSpPr/>
              <p:nvPr/>
            </p:nvGrpSpPr>
            <p:grpSpPr>
              <a:xfrm>
                <a:off x="343799" y="4747133"/>
                <a:ext cx="1059758" cy="818673"/>
                <a:chOff x="206924" y="4453733"/>
                <a:chExt cx="1059758" cy="818673"/>
              </a:xfrm>
            </p:grpSpPr>
            <p:sp>
              <p:nvSpPr>
                <p:cNvPr id="7700" name="Google Shape;7700;p238"/>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1" name="Google Shape;7701;p238"/>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2" name="Google Shape;7702;p238"/>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3" name="Google Shape;7703;p238"/>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4" name="Google Shape;7704;p238"/>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5" name="Google Shape;7705;p238"/>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6" name="Google Shape;7706;p238"/>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7" name="Google Shape;7707;p238"/>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08" name="Google Shape;7708;p238"/>
              <p:cNvGrpSpPr/>
              <p:nvPr/>
            </p:nvGrpSpPr>
            <p:grpSpPr>
              <a:xfrm>
                <a:off x="-111327" y="4467193"/>
                <a:ext cx="546340" cy="1144005"/>
                <a:chOff x="-190602" y="4255105"/>
                <a:chExt cx="546340" cy="1144005"/>
              </a:xfrm>
            </p:grpSpPr>
            <p:sp>
              <p:nvSpPr>
                <p:cNvPr id="7709" name="Google Shape;7709;p238"/>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0" name="Google Shape;7710;p238"/>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1" name="Google Shape;7711;p238"/>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2" name="Google Shape;7712;p238"/>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3" name="Google Shape;7713;p238"/>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14" name="Google Shape;7714;p238"/>
              <p:cNvGrpSpPr/>
              <p:nvPr/>
            </p:nvGrpSpPr>
            <p:grpSpPr>
              <a:xfrm>
                <a:off x="1369121" y="4685530"/>
                <a:ext cx="437637" cy="880279"/>
                <a:chOff x="1173271" y="4610392"/>
                <a:chExt cx="437637" cy="880279"/>
              </a:xfrm>
            </p:grpSpPr>
            <p:grpSp>
              <p:nvGrpSpPr>
                <p:cNvPr id="7715" name="Google Shape;7715;p238"/>
                <p:cNvGrpSpPr/>
                <p:nvPr/>
              </p:nvGrpSpPr>
              <p:grpSpPr>
                <a:xfrm>
                  <a:off x="1216042" y="4610930"/>
                  <a:ext cx="309313" cy="333842"/>
                  <a:chOff x="1215415" y="4605413"/>
                  <a:chExt cx="309313" cy="333842"/>
                </a:xfrm>
              </p:grpSpPr>
              <p:sp>
                <p:nvSpPr>
                  <p:cNvPr id="7716" name="Google Shape;7716;p238"/>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7" name="Google Shape;7717;p238"/>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18" name="Google Shape;7718;p238"/>
                <p:cNvGrpSpPr/>
                <p:nvPr/>
              </p:nvGrpSpPr>
              <p:grpSpPr>
                <a:xfrm>
                  <a:off x="1173271" y="4610392"/>
                  <a:ext cx="437637" cy="880279"/>
                  <a:chOff x="1128521" y="4507655"/>
                  <a:chExt cx="437637" cy="880279"/>
                </a:xfrm>
              </p:grpSpPr>
              <p:grpSp>
                <p:nvGrpSpPr>
                  <p:cNvPr id="7719" name="Google Shape;7719;p238"/>
                  <p:cNvGrpSpPr/>
                  <p:nvPr/>
                </p:nvGrpSpPr>
                <p:grpSpPr>
                  <a:xfrm>
                    <a:off x="1170695" y="4507655"/>
                    <a:ext cx="309313" cy="333842"/>
                    <a:chOff x="1170069" y="4502138"/>
                    <a:chExt cx="309313" cy="333842"/>
                  </a:xfrm>
                </p:grpSpPr>
                <p:sp>
                  <p:nvSpPr>
                    <p:cNvPr id="7720" name="Google Shape;7720;p238"/>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1" name="Google Shape;7721;p238"/>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22" name="Google Shape;7722;p238"/>
                  <p:cNvGrpSpPr/>
                  <p:nvPr/>
                </p:nvGrpSpPr>
                <p:grpSpPr>
                  <a:xfrm>
                    <a:off x="1128521" y="4526541"/>
                    <a:ext cx="395092" cy="348462"/>
                    <a:chOff x="1128521" y="4526541"/>
                    <a:chExt cx="395092" cy="348462"/>
                  </a:xfrm>
                </p:grpSpPr>
                <p:sp>
                  <p:nvSpPr>
                    <p:cNvPr id="7723" name="Google Shape;7723;p238"/>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4" name="Google Shape;7724;p238"/>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5" name="Google Shape;7725;p238"/>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26" name="Google Shape;7726;p238"/>
                  <p:cNvGrpSpPr/>
                  <p:nvPr/>
                </p:nvGrpSpPr>
                <p:grpSpPr>
                  <a:xfrm>
                    <a:off x="1247462" y="4807734"/>
                    <a:ext cx="318696" cy="580200"/>
                    <a:chOff x="1247462" y="4807734"/>
                    <a:chExt cx="318696" cy="580200"/>
                  </a:xfrm>
                </p:grpSpPr>
                <p:sp>
                  <p:nvSpPr>
                    <p:cNvPr id="7727" name="Google Shape;7727;p238"/>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8" name="Google Shape;7728;p238"/>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29" name="Google Shape;7729;p238"/>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0" name="Google Shape;7730;p238"/>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1" name="Google Shape;7731;p238"/>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7732" name="Google Shape;7732;p238"/>
              <p:cNvGrpSpPr/>
              <p:nvPr/>
            </p:nvGrpSpPr>
            <p:grpSpPr>
              <a:xfrm>
                <a:off x="2354374" y="4747133"/>
                <a:ext cx="1059758" cy="818673"/>
                <a:chOff x="206924" y="4453733"/>
                <a:chExt cx="1059758" cy="818673"/>
              </a:xfrm>
            </p:grpSpPr>
            <p:sp>
              <p:nvSpPr>
                <p:cNvPr id="7733" name="Google Shape;7733;p238"/>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4" name="Google Shape;7734;p238"/>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5" name="Google Shape;7735;p238"/>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6" name="Google Shape;7736;p238"/>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7" name="Google Shape;7737;p238"/>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8" name="Google Shape;7738;p238"/>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39" name="Google Shape;7739;p238"/>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0" name="Google Shape;7740;p238"/>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41" name="Google Shape;7741;p238"/>
              <p:cNvGrpSpPr/>
              <p:nvPr/>
            </p:nvGrpSpPr>
            <p:grpSpPr>
              <a:xfrm>
                <a:off x="1899248" y="4467193"/>
                <a:ext cx="546340" cy="1144005"/>
                <a:chOff x="-190602" y="4255105"/>
                <a:chExt cx="546340" cy="1144005"/>
              </a:xfrm>
            </p:grpSpPr>
            <p:sp>
              <p:nvSpPr>
                <p:cNvPr id="7742" name="Google Shape;7742;p238"/>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3" name="Google Shape;7743;p238"/>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4" name="Google Shape;7744;p238"/>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5" name="Google Shape;7745;p238"/>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6" name="Google Shape;7746;p238"/>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47" name="Google Shape;7747;p238"/>
              <p:cNvGrpSpPr/>
              <p:nvPr/>
            </p:nvGrpSpPr>
            <p:grpSpPr>
              <a:xfrm>
                <a:off x="3379696" y="4685530"/>
                <a:ext cx="437637" cy="880279"/>
                <a:chOff x="1173271" y="4610392"/>
                <a:chExt cx="437637" cy="880279"/>
              </a:xfrm>
            </p:grpSpPr>
            <p:grpSp>
              <p:nvGrpSpPr>
                <p:cNvPr id="7748" name="Google Shape;7748;p238"/>
                <p:cNvGrpSpPr/>
                <p:nvPr/>
              </p:nvGrpSpPr>
              <p:grpSpPr>
                <a:xfrm>
                  <a:off x="1216042" y="4610930"/>
                  <a:ext cx="309313" cy="333842"/>
                  <a:chOff x="1215415" y="4605413"/>
                  <a:chExt cx="309313" cy="333842"/>
                </a:xfrm>
              </p:grpSpPr>
              <p:sp>
                <p:nvSpPr>
                  <p:cNvPr id="7749" name="Google Shape;7749;p238"/>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0" name="Google Shape;7750;p238"/>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51" name="Google Shape;7751;p238"/>
                <p:cNvGrpSpPr/>
                <p:nvPr/>
              </p:nvGrpSpPr>
              <p:grpSpPr>
                <a:xfrm>
                  <a:off x="1173271" y="4610392"/>
                  <a:ext cx="437637" cy="880279"/>
                  <a:chOff x="1128521" y="4507655"/>
                  <a:chExt cx="437637" cy="880279"/>
                </a:xfrm>
              </p:grpSpPr>
              <p:grpSp>
                <p:nvGrpSpPr>
                  <p:cNvPr id="7752" name="Google Shape;7752;p238"/>
                  <p:cNvGrpSpPr/>
                  <p:nvPr/>
                </p:nvGrpSpPr>
                <p:grpSpPr>
                  <a:xfrm>
                    <a:off x="1170695" y="4507655"/>
                    <a:ext cx="309313" cy="333842"/>
                    <a:chOff x="1170069" y="4502138"/>
                    <a:chExt cx="309313" cy="333842"/>
                  </a:xfrm>
                </p:grpSpPr>
                <p:sp>
                  <p:nvSpPr>
                    <p:cNvPr id="7753" name="Google Shape;7753;p238"/>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4" name="Google Shape;7754;p238"/>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55" name="Google Shape;7755;p238"/>
                  <p:cNvGrpSpPr/>
                  <p:nvPr/>
                </p:nvGrpSpPr>
                <p:grpSpPr>
                  <a:xfrm>
                    <a:off x="1128521" y="4526541"/>
                    <a:ext cx="395092" cy="348462"/>
                    <a:chOff x="1128521" y="4526541"/>
                    <a:chExt cx="395092" cy="348462"/>
                  </a:xfrm>
                </p:grpSpPr>
                <p:sp>
                  <p:nvSpPr>
                    <p:cNvPr id="7756" name="Google Shape;7756;p238"/>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7" name="Google Shape;7757;p238"/>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58" name="Google Shape;7758;p238"/>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59" name="Google Shape;7759;p238"/>
                  <p:cNvGrpSpPr/>
                  <p:nvPr/>
                </p:nvGrpSpPr>
                <p:grpSpPr>
                  <a:xfrm>
                    <a:off x="1247462" y="4807734"/>
                    <a:ext cx="318696" cy="580200"/>
                    <a:chOff x="1247462" y="4807734"/>
                    <a:chExt cx="318696" cy="580200"/>
                  </a:xfrm>
                </p:grpSpPr>
                <p:sp>
                  <p:nvSpPr>
                    <p:cNvPr id="7760" name="Google Shape;7760;p238"/>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1" name="Google Shape;7761;p238"/>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2" name="Google Shape;7762;p238"/>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3" name="Google Shape;7763;p238"/>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4" name="Google Shape;7764;p238"/>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7765" name="Google Shape;7765;p238"/>
              <p:cNvGrpSpPr/>
              <p:nvPr/>
            </p:nvGrpSpPr>
            <p:grpSpPr>
              <a:xfrm>
                <a:off x="4358049" y="4747133"/>
                <a:ext cx="1059758" cy="818673"/>
                <a:chOff x="206924" y="4453733"/>
                <a:chExt cx="1059758" cy="818673"/>
              </a:xfrm>
            </p:grpSpPr>
            <p:sp>
              <p:nvSpPr>
                <p:cNvPr id="7766" name="Google Shape;7766;p238"/>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7" name="Google Shape;7767;p238"/>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8" name="Google Shape;7768;p238"/>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69" name="Google Shape;7769;p238"/>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0" name="Google Shape;7770;p238"/>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1" name="Google Shape;7771;p238"/>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2" name="Google Shape;7772;p238"/>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3" name="Google Shape;7773;p238"/>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74" name="Google Shape;7774;p238"/>
              <p:cNvGrpSpPr/>
              <p:nvPr/>
            </p:nvGrpSpPr>
            <p:grpSpPr>
              <a:xfrm>
                <a:off x="3902923" y="4467193"/>
                <a:ext cx="546340" cy="1144005"/>
                <a:chOff x="-190602" y="4255105"/>
                <a:chExt cx="546340" cy="1144005"/>
              </a:xfrm>
            </p:grpSpPr>
            <p:sp>
              <p:nvSpPr>
                <p:cNvPr id="7775" name="Google Shape;7775;p238"/>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6" name="Google Shape;7776;p238"/>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7" name="Google Shape;7777;p238"/>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8" name="Google Shape;7778;p238"/>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9" name="Google Shape;7779;p238"/>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80" name="Google Shape;7780;p238"/>
              <p:cNvGrpSpPr/>
              <p:nvPr/>
            </p:nvGrpSpPr>
            <p:grpSpPr>
              <a:xfrm>
                <a:off x="5383371" y="4685530"/>
                <a:ext cx="437637" cy="880279"/>
                <a:chOff x="1173271" y="4610392"/>
                <a:chExt cx="437637" cy="880279"/>
              </a:xfrm>
            </p:grpSpPr>
            <p:grpSp>
              <p:nvGrpSpPr>
                <p:cNvPr id="7781" name="Google Shape;7781;p238"/>
                <p:cNvGrpSpPr/>
                <p:nvPr/>
              </p:nvGrpSpPr>
              <p:grpSpPr>
                <a:xfrm>
                  <a:off x="1216042" y="4610930"/>
                  <a:ext cx="309313" cy="333842"/>
                  <a:chOff x="1215415" y="4605413"/>
                  <a:chExt cx="309313" cy="333842"/>
                </a:xfrm>
              </p:grpSpPr>
              <p:sp>
                <p:nvSpPr>
                  <p:cNvPr id="7782" name="Google Shape;7782;p238"/>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3" name="Google Shape;7783;p238"/>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84" name="Google Shape;7784;p238"/>
                <p:cNvGrpSpPr/>
                <p:nvPr/>
              </p:nvGrpSpPr>
              <p:grpSpPr>
                <a:xfrm>
                  <a:off x="1173271" y="4610392"/>
                  <a:ext cx="437637" cy="880279"/>
                  <a:chOff x="1128521" y="4507655"/>
                  <a:chExt cx="437637" cy="880279"/>
                </a:xfrm>
              </p:grpSpPr>
              <p:grpSp>
                <p:nvGrpSpPr>
                  <p:cNvPr id="7785" name="Google Shape;7785;p238"/>
                  <p:cNvGrpSpPr/>
                  <p:nvPr/>
                </p:nvGrpSpPr>
                <p:grpSpPr>
                  <a:xfrm>
                    <a:off x="1170695" y="4507655"/>
                    <a:ext cx="309313" cy="333842"/>
                    <a:chOff x="1170069" y="4502138"/>
                    <a:chExt cx="309313" cy="333842"/>
                  </a:xfrm>
                </p:grpSpPr>
                <p:sp>
                  <p:nvSpPr>
                    <p:cNvPr id="7786" name="Google Shape;7786;p238"/>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87" name="Google Shape;7787;p238"/>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88" name="Google Shape;7788;p238"/>
                  <p:cNvGrpSpPr/>
                  <p:nvPr/>
                </p:nvGrpSpPr>
                <p:grpSpPr>
                  <a:xfrm>
                    <a:off x="1128521" y="4526541"/>
                    <a:ext cx="395092" cy="348462"/>
                    <a:chOff x="1128521" y="4526541"/>
                    <a:chExt cx="395092" cy="348462"/>
                  </a:xfrm>
                </p:grpSpPr>
                <p:sp>
                  <p:nvSpPr>
                    <p:cNvPr id="7789" name="Google Shape;7789;p238"/>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0" name="Google Shape;7790;p238"/>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1" name="Google Shape;7791;p238"/>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92" name="Google Shape;7792;p238"/>
                  <p:cNvGrpSpPr/>
                  <p:nvPr/>
                </p:nvGrpSpPr>
                <p:grpSpPr>
                  <a:xfrm>
                    <a:off x="1247462" y="4807734"/>
                    <a:ext cx="318696" cy="580200"/>
                    <a:chOff x="1247462" y="4807734"/>
                    <a:chExt cx="318696" cy="580200"/>
                  </a:xfrm>
                </p:grpSpPr>
                <p:sp>
                  <p:nvSpPr>
                    <p:cNvPr id="7793" name="Google Shape;7793;p238"/>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4" name="Google Shape;7794;p238"/>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5" name="Google Shape;7795;p238"/>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6" name="Google Shape;7796;p238"/>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97" name="Google Shape;7797;p238"/>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7798" name="Google Shape;7798;p238"/>
              <p:cNvGrpSpPr/>
              <p:nvPr/>
            </p:nvGrpSpPr>
            <p:grpSpPr>
              <a:xfrm>
                <a:off x="6354874" y="4747133"/>
                <a:ext cx="1059758" cy="818673"/>
                <a:chOff x="206924" y="4453733"/>
                <a:chExt cx="1059758" cy="818673"/>
              </a:xfrm>
            </p:grpSpPr>
            <p:sp>
              <p:nvSpPr>
                <p:cNvPr id="7799" name="Google Shape;7799;p238"/>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0" name="Google Shape;7800;p238"/>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1" name="Google Shape;7801;p238"/>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2" name="Google Shape;7802;p238"/>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3" name="Google Shape;7803;p238"/>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4" name="Google Shape;7804;p238"/>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5" name="Google Shape;7805;p238"/>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6" name="Google Shape;7806;p238"/>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07" name="Google Shape;7807;p238"/>
              <p:cNvGrpSpPr/>
              <p:nvPr/>
            </p:nvGrpSpPr>
            <p:grpSpPr>
              <a:xfrm>
                <a:off x="5899748" y="4467193"/>
                <a:ext cx="546340" cy="1144005"/>
                <a:chOff x="-190602" y="4255105"/>
                <a:chExt cx="546340" cy="1144005"/>
              </a:xfrm>
            </p:grpSpPr>
            <p:sp>
              <p:nvSpPr>
                <p:cNvPr id="7808" name="Google Shape;7808;p238"/>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09" name="Google Shape;7809;p238"/>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0" name="Google Shape;7810;p238"/>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1" name="Google Shape;7811;p238"/>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2" name="Google Shape;7812;p238"/>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13" name="Google Shape;7813;p238"/>
              <p:cNvGrpSpPr/>
              <p:nvPr/>
            </p:nvGrpSpPr>
            <p:grpSpPr>
              <a:xfrm>
                <a:off x="8108649" y="4747133"/>
                <a:ext cx="1059758" cy="818673"/>
                <a:chOff x="206924" y="4453733"/>
                <a:chExt cx="1059758" cy="818673"/>
              </a:xfrm>
            </p:grpSpPr>
            <p:sp>
              <p:nvSpPr>
                <p:cNvPr id="7814" name="Google Shape;7814;p238"/>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5" name="Google Shape;7815;p238"/>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6" name="Google Shape;7816;p238"/>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7" name="Google Shape;7817;p238"/>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8" name="Google Shape;7818;p238"/>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9" name="Google Shape;7819;p238"/>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0" name="Google Shape;7820;p238"/>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1" name="Google Shape;7821;p238"/>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22" name="Google Shape;7822;p238"/>
              <p:cNvGrpSpPr/>
              <p:nvPr/>
            </p:nvGrpSpPr>
            <p:grpSpPr>
              <a:xfrm>
                <a:off x="7653523" y="4467193"/>
                <a:ext cx="546340" cy="1144005"/>
                <a:chOff x="-190602" y="4255105"/>
                <a:chExt cx="546340" cy="1144005"/>
              </a:xfrm>
            </p:grpSpPr>
            <p:sp>
              <p:nvSpPr>
                <p:cNvPr id="7823" name="Google Shape;7823;p238"/>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4" name="Google Shape;7824;p238"/>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5" name="Google Shape;7825;p238"/>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6" name="Google Shape;7826;p238"/>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27" name="Google Shape;7827;p238"/>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sp>
        <p:nvSpPr>
          <p:cNvPr id="7828" name="Google Shape;7828;p238"/>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matchingName="Title and two columns 2">
  <p:cSld name="CUSTOM_17">
    <p:bg>
      <p:bgPr>
        <a:solidFill>
          <a:schemeClr val="dk2"/>
        </a:solidFill>
        <a:effectLst/>
      </p:bgPr>
    </p:bg>
    <p:spTree>
      <p:nvGrpSpPr>
        <p:cNvPr id="1" name="Shape 7829"/>
        <p:cNvGrpSpPr/>
        <p:nvPr/>
      </p:nvGrpSpPr>
      <p:grpSpPr>
        <a:xfrm>
          <a:off x="0" y="0"/>
          <a:ext cx="0" cy="0"/>
          <a:chOff x="0" y="0"/>
          <a:chExt cx="0" cy="0"/>
        </a:xfrm>
      </p:grpSpPr>
      <p:sp>
        <p:nvSpPr>
          <p:cNvPr id="7830" name="Google Shape;7830;p239"/>
          <p:cNvSpPr txBox="1">
            <a:spLocks noGrp="1"/>
          </p:cNvSpPr>
          <p:nvPr>
            <p:ph type="title"/>
          </p:nvPr>
        </p:nvSpPr>
        <p:spPr>
          <a:xfrm>
            <a:off x="719550"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7831" name="Google Shape;7831;p239"/>
          <p:cNvSpPr/>
          <p:nvPr/>
        </p:nvSpPr>
        <p:spPr>
          <a:xfrm flipH="1">
            <a:off x="-1460749" y="4454634"/>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chemeClr val="lt1"/>
                </a:solidFill>
                <a:latin typeface="Arial"/>
                <a:ea typeface="Arial"/>
                <a:cs typeface="Arial"/>
                <a:sym typeface="Arial"/>
              </a:rPr>
              <a:t>      </a:t>
            </a:r>
            <a:endParaRPr sz="1400" b="0" i="0" u="none" strike="noStrike" cap="none">
              <a:solidFill>
                <a:schemeClr val="lt1"/>
              </a:solidFill>
              <a:latin typeface="Arial"/>
              <a:ea typeface="Arial"/>
              <a:cs typeface="Arial"/>
              <a:sym typeface="Arial"/>
            </a:endParaRPr>
          </a:p>
        </p:txBody>
      </p:sp>
      <p:sp>
        <p:nvSpPr>
          <p:cNvPr id="7832" name="Google Shape;7832;p239"/>
          <p:cNvSpPr txBox="1">
            <a:spLocks noGrp="1"/>
          </p:cNvSpPr>
          <p:nvPr>
            <p:ph type="body" idx="1"/>
          </p:nvPr>
        </p:nvSpPr>
        <p:spPr>
          <a:xfrm>
            <a:off x="719550" y="1386450"/>
            <a:ext cx="3840600" cy="3235800"/>
          </a:xfrm>
          <a:prstGeom prst="rect">
            <a:avLst/>
          </a:prstGeom>
          <a:noFill/>
          <a:ln>
            <a:noFill/>
          </a:ln>
        </p:spPr>
        <p:txBody>
          <a:bodyPr spcFirstLastPara="1" wrap="square" lIns="91425" tIns="91425" rIns="91425" bIns="91425" anchor="ctr" anchorCtr="0">
            <a:noAutofit/>
          </a:bodyPr>
          <a:lstStyle>
            <a:lvl1pPr marL="457200" lvl="0" indent="-317500" algn="l">
              <a:lnSpc>
                <a:spcPct val="100000"/>
              </a:lnSpc>
              <a:spcBef>
                <a:spcPts val="0"/>
              </a:spcBef>
              <a:spcAft>
                <a:spcPts val="0"/>
              </a:spcAft>
              <a:buSzPts val="1400"/>
              <a:buChar char="●"/>
              <a:defRPr/>
            </a:lvl1pPr>
            <a:lvl2pPr marL="914400" lvl="1" indent="-317500" algn="l">
              <a:lnSpc>
                <a:spcPct val="100000"/>
              </a:lnSpc>
              <a:spcBef>
                <a:spcPts val="0"/>
              </a:spcBef>
              <a:spcAft>
                <a:spcPts val="0"/>
              </a:spcAft>
              <a:buSzPts val="1400"/>
              <a:buChar char="○"/>
              <a:defRPr/>
            </a:lvl2pPr>
            <a:lvl3pPr marL="1371600" lvl="2" indent="-317500" algn="l">
              <a:lnSpc>
                <a:spcPct val="100000"/>
              </a:lnSpc>
              <a:spcBef>
                <a:spcPts val="0"/>
              </a:spcBef>
              <a:spcAft>
                <a:spcPts val="0"/>
              </a:spcAft>
              <a:buSzPts val="1400"/>
              <a:buChar char="■"/>
              <a:defRPr/>
            </a:lvl3pPr>
            <a:lvl4pPr marL="1828800" lvl="3" indent="-317500" algn="l">
              <a:lnSpc>
                <a:spcPct val="100000"/>
              </a:lnSpc>
              <a:spcBef>
                <a:spcPts val="0"/>
              </a:spcBef>
              <a:spcAft>
                <a:spcPts val="0"/>
              </a:spcAft>
              <a:buSzPts val="1400"/>
              <a:buChar char="●"/>
              <a:defRPr/>
            </a:lvl4pPr>
            <a:lvl5pPr marL="2286000" lvl="4" indent="-317500" algn="l">
              <a:lnSpc>
                <a:spcPct val="100000"/>
              </a:lnSpc>
              <a:spcBef>
                <a:spcPts val="0"/>
              </a:spcBef>
              <a:spcAft>
                <a:spcPts val="0"/>
              </a:spcAft>
              <a:buSzPts val="1400"/>
              <a:buChar char="○"/>
              <a:defRPr/>
            </a:lvl5pPr>
            <a:lvl6pPr marL="2743200" lvl="5" indent="-317500" algn="l">
              <a:lnSpc>
                <a:spcPct val="100000"/>
              </a:lnSpc>
              <a:spcBef>
                <a:spcPts val="0"/>
              </a:spcBef>
              <a:spcAft>
                <a:spcPts val="0"/>
              </a:spcAft>
              <a:buSzPts val="1400"/>
              <a:buChar char="■"/>
              <a:defRPr/>
            </a:lvl6pPr>
            <a:lvl7pPr marL="3200400" lvl="6" indent="-317500" algn="l">
              <a:lnSpc>
                <a:spcPct val="100000"/>
              </a:lnSpc>
              <a:spcBef>
                <a:spcPts val="0"/>
              </a:spcBef>
              <a:spcAft>
                <a:spcPts val="0"/>
              </a:spcAft>
              <a:buSzPts val="1400"/>
              <a:buChar char="●"/>
              <a:defRPr/>
            </a:lvl7pPr>
            <a:lvl8pPr marL="3657600" lvl="7" indent="-317500" algn="l">
              <a:lnSpc>
                <a:spcPct val="100000"/>
              </a:lnSpc>
              <a:spcBef>
                <a:spcPts val="0"/>
              </a:spcBef>
              <a:spcAft>
                <a:spcPts val="0"/>
              </a:spcAft>
              <a:buSzPts val="1400"/>
              <a:buChar char="○"/>
              <a:defRPr/>
            </a:lvl8pPr>
            <a:lvl9pPr marL="4114800" lvl="8" indent="-317500" algn="l">
              <a:lnSpc>
                <a:spcPct val="100000"/>
              </a:lnSpc>
              <a:spcBef>
                <a:spcPts val="0"/>
              </a:spcBef>
              <a:spcAft>
                <a:spcPts val="0"/>
              </a:spcAft>
              <a:buSzPts val="1400"/>
              <a:buChar char="■"/>
              <a:defRPr/>
            </a:lvl9pPr>
          </a:lstStyle>
          <a:p>
            <a:endParaRPr/>
          </a:p>
        </p:txBody>
      </p:sp>
      <p:sp>
        <p:nvSpPr>
          <p:cNvPr id="7833" name="Google Shape;7833;p239"/>
          <p:cNvSpPr txBox="1">
            <a:spLocks noGrp="1"/>
          </p:cNvSpPr>
          <p:nvPr>
            <p:ph type="body" idx="2"/>
          </p:nvPr>
        </p:nvSpPr>
        <p:spPr>
          <a:xfrm>
            <a:off x="4590175" y="1386450"/>
            <a:ext cx="3840600" cy="3235800"/>
          </a:xfrm>
          <a:prstGeom prst="rect">
            <a:avLst/>
          </a:prstGeom>
          <a:noFill/>
          <a:ln>
            <a:noFill/>
          </a:ln>
        </p:spPr>
        <p:txBody>
          <a:bodyPr spcFirstLastPara="1" wrap="square" lIns="91425" tIns="91425" rIns="91425" bIns="91425" anchor="ctr" anchorCtr="0">
            <a:noAutofit/>
          </a:bodyPr>
          <a:lstStyle>
            <a:lvl1pPr marL="457200" lvl="0" indent="-317500" algn="l">
              <a:lnSpc>
                <a:spcPct val="100000"/>
              </a:lnSpc>
              <a:spcBef>
                <a:spcPts val="0"/>
              </a:spcBef>
              <a:spcAft>
                <a:spcPts val="0"/>
              </a:spcAft>
              <a:buSzPts val="1400"/>
              <a:buChar char="●"/>
              <a:defRPr/>
            </a:lvl1pPr>
            <a:lvl2pPr marL="914400" lvl="1" indent="-317500" algn="l">
              <a:lnSpc>
                <a:spcPct val="100000"/>
              </a:lnSpc>
              <a:spcBef>
                <a:spcPts val="0"/>
              </a:spcBef>
              <a:spcAft>
                <a:spcPts val="0"/>
              </a:spcAft>
              <a:buSzPts val="1400"/>
              <a:buChar char="○"/>
              <a:defRPr/>
            </a:lvl2pPr>
            <a:lvl3pPr marL="1371600" lvl="2" indent="-317500" algn="l">
              <a:lnSpc>
                <a:spcPct val="100000"/>
              </a:lnSpc>
              <a:spcBef>
                <a:spcPts val="0"/>
              </a:spcBef>
              <a:spcAft>
                <a:spcPts val="0"/>
              </a:spcAft>
              <a:buSzPts val="1400"/>
              <a:buChar char="■"/>
              <a:defRPr/>
            </a:lvl3pPr>
            <a:lvl4pPr marL="1828800" lvl="3" indent="-317500" algn="l">
              <a:lnSpc>
                <a:spcPct val="100000"/>
              </a:lnSpc>
              <a:spcBef>
                <a:spcPts val="0"/>
              </a:spcBef>
              <a:spcAft>
                <a:spcPts val="0"/>
              </a:spcAft>
              <a:buSzPts val="1400"/>
              <a:buChar char="●"/>
              <a:defRPr/>
            </a:lvl4pPr>
            <a:lvl5pPr marL="2286000" lvl="4" indent="-317500" algn="l">
              <a:lnSpc>
                <a:spcPct val="100000"/>
              </a:lnSpc>
              <a:spcBef>
                <a:spcPts val="0"/>
              </a:spcBef>
              <a:spcAft>
                <a:spcPts val="0"/>
              </a:spcAft>
              <a:buSzPts val="1400"/>
              <a:buChar char="○"/>
              <a:defRPr/>
            </a:lvl5pPr>
            <a:lvl6pPr marL="2743200" lvl="5" indent="-317500" algn="l">
              <a:lnSpc>
                <a:spcPct val="100000"/>
              </a:lnSpc>
              <a:spcBef>
                <a:spcPts val="0"/>
              </a:spcBef>
              <a:spcAft>
                <a:spcPts val="0"/>
              </a:spcAft>
              <a:buSzPts val="1400"/>
              <a:buChar char="■"/>
              <a:defRPr/>
            </a:lvl6pPr>
            <a:lvl7pPr marL="3200400" lvl="6" indent="-317500" algn="l">
              <a:lnSpc>
                <a:spcPct val="100000"/>
              </a:lnSpc>
              <a:spcBef>
                <a:spcPts val="0"/>
              </a:spcBef>
              <a:spcAft>
                <a:spcPts val="0"/>
              </a:spcAft>
              <a:buSzPts val="1400"/>
              <a:buChar char="●"/>
              <a:defRPr/>
            </a:lvl7pPr>
            <a:lvl8pPr marL="3657600" lvl="7" indent="-317500" algn="l">
              <a:lnSpc>
                <a:spcPct val="100000"/>
              </a:lnSpc>
              <a:spcBef>
                <a:spcPts val="0"/>
              </a:spcBef>
              <a:spcAft>
                <a:spcPts val="0"/>
              </a:spcAft>
              <a:buSzPts val="1400"/>
              <a:buChar char="○"/>
              <a:defRPr/>
            </a:lvl8pPr>
            <a:lvl9pPr marL="4114800" lvl="8" indent="-317500" algn="l">
              <a:lnSpc>
                <a:spcPct val="100000"/>
              </a:lnSpc>
              <a:spcBef>
                <a:spcPts val="0"/>
              </a:spcBef>
              <a:spcAft>
                <a:spcPts val="0"/>
              </a:spcAft>
              <a:buSzPts val="1400"/>
              <a:buChar char="■"/>
              <a:defRPr/>
            </a:lvl9pPr>
          </a:lstStyle>
          <a:p>
            <a:endParaRPr/>
          </a:p>
        </p:txBody>
      </p:sp>
      <p:sp>
        <p:nvSpPr>
          <p:cNvPr id="7834" name="Google Shape;7834;p23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matchingName="Title and two columns 3">
  <p:cSld name="CUSTOM_21">
    <p:bg>
      <p:bgPr>
        <a:solidFill>
          <a:schemeClr val="dk2"/>
        </a:solidFill>
        <a:effectLst/>
      </p:bgPr>
    </p:bg>
    <p:spTree>
      <p:nvGrpSpPr>
        <p:cNvPr id="1" name="Shape 7835"/>
        <p:cNvGrpSpPr/>
        <p:nvPr/>
      </p:nvGrpSpPr>
      <p:grpSpPr>
        <a:xfrm>
          <a:off x="0" y="0"/>
          <a:ext cx="0" cy="0"/>
          <a:chOff x="0" y="0"/>
          <a:chExt cx="0" cy="0"/>
        </a:xfrm>
      </p:grpSpPr>
      <p:sp>
        <p:nvSpPr>
          <p:cNvPr id="7836" name="Google Shape;7836;p240"/>
          <p:cNvSpPr txBox="1">
            <a:spLocks noGrp="1"/>
          </p:cNvSpPr>
          <p:nvPr>
            <p:ph type="subTitle" idx="1"/>
          </p:nvPr>
        </p:nvSpPr>
        <p:spPr>
          <a:xfrm>
            <a:off x="1590425" y="1920994"/>
            <a:ext cx="2981700" cy="731400"/>
          </a:xfrm>
          <a:prstGeom prst="rect">
            <a:avLst/>
          </a:prstGeom>
          <a:noFill/>
          <a:ln>
            <a:noFill/>
          </a:ln>
        </p:spPr>
        <p:txBody>
          <a:bodyPr spcFirstLastPara="1" wrap="square" lIns="91425" tIns="91425" rIns="91425" bIns="91425" anchor="t" anchorCtr="0">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7837" name="Google Shape;7837;p240"/>
          <p:cNvSpPr txBox="1">
            <a:spLocks noGrp="1"/>
          </p:cNvSpPr>
          <p:nvPr>
            <p:ph type="subTitle" idx="2"/>
          </p:nvPr>
        </p:nvSpPr>
        <p:spPr>
          <a:xfrm>
            <a:off x="1590425" y="1575704"/>
            <a:ext cx="2981700" cy="2832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7838" name="Google Shape;7838;p240"/>
          <p:cNvSpPr txBox="1">
            <a:spLocks noGrp="1"/>
          </p:cNvSpPr>
          <p:nvPr>
            <p:ph type="subTitle" idx="3"/>
          </p:nvPr>
        </p:nvSpPr>
        <p:spPr>
          <a:xfrm>
            <a:off x="4572010" y="3616619"/>
            <a:ext cx="2981700" cy="7314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7839" name="Google Shape;7839;p240"/>
          <p:cNvSpPr txBox="1">
            <a:spLocks noGrp="1"/>
          </p:cNvSpPr>
          <p:nvPr>
            <p:ph type="subTitle" idx="4"/>
          </p:nvPr>
        </p:nvSpPr>
        <p:spPr>
          <a:xfrm>
            <a:off x="4572000" y="3271175"/>
            <a:ext cx="2981700" cy="2835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7840" name="Google Shape;7840;p240"/>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7841" name="Google Shape;7841;p240"/>
          <p:cNvGrpSpPr/>
          <p:nvPr/>
        </p:nvGrpSpPr>
        <p:grpSpPr>
          <a:xfrm>
            <a:off x="1076400" y="157325"/>
            <a:ext cx="1235225" cy="283075"/>
            <a:chOff x="3763450" y="967075"/>
            <a:chExt cx="1235225" cy="283075"/>
          </a:xfrm>
        </p:grpSpPr>
        <p:sp>
          <p:nvSpPr>
            <p:cNvPr id="7842" name="Google Shape;7842;p240"/>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3" name="Google Shape;7843;p240"/>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4" name="Google Shape;7844;p240"/>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5" name="Google Shape;7845;p240"/>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46" name="Google Shape;7846;p240"/>
          <p:cNvGrpSpPr/>
          <p:nvPr/>
        </p:nvGrpSpPr>
        <p:grpSpPr>
          <a:xfrm>
            <a:off x="-374286" y="2450537"/>
            <a:ext cx="4946288" cy="2891500"/>
            <a:chOff x="-374286" y="2450537"/>
            <a:chExt cx="4946288" cy="2891500"/>
          </a:xfrm>
        </p:grpSpPr>
        <p:sp>
          <p:nvSpPr>
            <p:cNvPr id="7847" name="Google Shape;7847;p240"/>
            <p:cNvSpPr/>
            <p:nvPr/>
          </p:nvSpPr>
          <p:spPr>
            <a:xfrm flipH="1">
              <a:off x="-374286" y="2670949"/>
              <a:ext cx="4946288" cy="2671088"/>
            </a:xfrm>
            <a:custGeom>
              <a:avLst/>
              <a:gdLst/>
              <a:ahLst/>
              <a:cxnLst/>
              <a:rect l="l" t="t" r="r" b="b"/>
              <a:pathLst>
                <a:path w="105000" h="37141" extrusionOk="0">
                  <a:moveTo>
                    <a:pt x="104999" y="0"/>
                  </a:moveTo>
                  <a:cubicBezTo>
                    <a:pt x="65070" y="1187"/>
                    <a:pt x="28070" y="15942"/>
                    <a:pt x="1" y="34766"/>
                  </a:cubicBezTo>
                  <a:lnTo>
                    <a:pt x="104999" y="37140"/>
                  </a:lnTo>
                  <a:lnTo>
                    <a:pt x="104999" y="0"/>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8" name="Google Shape;7848;p240"/>
            <p:cNvSpPr/>
            <p:nvPr/>
          </p:nvSpPr>
          <p:spPr>
            <a:xfrm flipH="1">
              <a:off x="65190" y="2695637"/>
              <a:ext cx="1683292" cy="1266438"/>
            </a:xfrm>
            <a:custGeom>
              <a:avLst/>
              <a:gdLst/>
              <a:ahLst/>
              <a:cxnLst/>
              <a:rect l="l" t="t" r="r" b="b"/>
              <a:pathLst>
                <a:path w="35733" h="26884" extrusionOk="0">
                  <a:moveTo>
                    <a:pt x="35732" y="1"/>
                  </a:moveTo>
                  <a:lnTo>
                    <a:pt x="35732" y="1"/>
                  </a:lnTo>
                  <a:cubicBezTo>
                    <a:pt x="31829" y="281"/>
                    <a:pt x="27848" y="824"/>
                    <a:pt x="27848" y="827"/>
                  </a:cubicBezTo>
                  <a:cubicBezTo>
                    <a:pt x="10022" y="5921"/>
                    <a:pt x="971" y="17021"/>
                    <a:pt x="1" y="26883"/>
                  </a:cubicBezTo>
                  <a:lnTo>
                    <a:pt x="8708" y="26629"/>
                  </a:lnTo>
                  <a:cubicBezTo>
                    <a:pt x="9877" y="15255"/>
                    <a:pt x="16279" y="5567"/>
                    <a:pt x="35732"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9" name="Google Shape;7849;p240"/>
            <p:cNvSpPr/>
            <p:nvPr/>
          </p:nvSpPr>
          <p:spPr>
            <a:xfrm flipH="1">
              <a:off x="-374229" y="2450537"/>
              <a:ext cx="544421" cy="1384065"/>
            </a:xfrm>
            <a:custGeom>
              <a:avLst/>
              <a:gdLst/>
              <a:ahLst/>
              <a:cxnLst/>
              <a:rect l="l" t="t" r="r" b="b"/>
              <a:pathLst>
                <a:path w="11557" h="29381" extrusionOk="0">
                  <a:moveTo>
                    <a:pt x="6897" y="1"/>
                  </a:moveTo>
                  <a:cubicBezTo>
                    <a:pt x="4635" y="1"/>
                    <a:pt x="0" y="29381"/>
                    <a:pt x="0" y="29381"/>
                  </a:cubicBezTo>
                  <a:lnTo>
                    <a:pt x="11556" y="29381"/>
                  </a:lnTo>
                  <a:lnTo>
                    <a:pt x="11556" y="14064"/>
                  </a:lnTo>
                  <a:cubicBezTo>
                    <a:pt x="9894" y="6933"/>
                    <a:pt x="7995" y="1"/>
                    <a:pt x="689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0" name="Google Shape;7850;p240"/>
            <p:cNvSpPr/>
            <p:nvPr/>
          </p:nvSpPr>
          <p:spPr>
            <a:xfrm flipH="1">
              <a:off x="326966" y="2994440"/>
              <a:ext cx="423544" cy="840162"/>
            </a:xfrm>
            <a:custGeom>
              <a:avLst/>
              <a:gdLst/>
              <a:ahLst/>
              <a:cxnLst/>
              <a:rect l="l" t="t" r="r" b="b"/>
              <a:pathLst>
                <a:path w="8991" h="17835" extrusionOk="0">
                  <a:moveTo>
                    <a:pt x="4187" y="1"/>
                  </a:moveTo>
                  <a:cubicBezTo>
                    <a:pt x="2814" y="1"/>
                    <a:pt x="0" y="17835"/>
                    <a:pt x="0" y="17835"/>
                  </a:cubicBezTo>
                  <a:lnTo>
                    <a:pt x="8990" y="17835"/>
                  </a:lnTo>
                  <a:cubicBezTo>
                    <a:pt x="8990" y="17835"/>
                    <a:pt x="5559" y="1"/>
                    <a:pt x="4187"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1" name="Google Shape;7851;p240"/>
            <p:cNvSpPr/>
            <p:nvPr/>
          </p:nvSpPr>
          <p:spPr>
            <a:xfrm flipH="1">
              <a:off x="2276369" y="3336016"/>
              <a:ext cx="423544" cy="840162"/>
            </a:xfrm>
            <a:custGeom>
              <a:avLst/>
              <a:gdLst/>
              <a:ahLst/>
              <a:cxnLst/>
              <a:rect l="l" t="t" r="r" b="b"/>
              <a:pathLst>
                <a:path w="8991" h="17835" extrusionOk="0">
                  <a:moveTo>
                    <a:pt x="4187" y="0"/>
                  </a:moveTo>
                  <a:cubicBezTo>
                    <a:pt x="2813" y="0"/>
                    <a:pt x="0" y="17835"/>
                    <a:pt x="0" y="17835"/>
                  </a:cubicBezTo>
                  <a:lnTo>
                    <a:pt x="8990" y="17835"/>
                  </a:lnTo>
                  <a:cubicBezTo>
                    <a:pt x="8990" y="17835"/>
                    <a:pt x="5560" y="0"/>
                    <a:pt x="4187"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2" name="Google Shape;7852;p240"/>
            <p:cNvSpPr/>
            <p:nvPr/>
          </p:nvSpPr>
          <p:spPr>
            <a:xfrm flipH="1">
              <a:off x="1088742" y="2954540"/>
              <a:ext cx="507395" cy="1006546"/>
            </a:xfrm>
            <a:custGeom>
              <a:avLst/>
              <a:gdLst/>
              <a:ahLst/>
              <a:cxnLst/>
              <a:rect l="l" t="t" r="r" b="b"/>
              <a:pathLst>
                <a:path w="10771" h="21367" extrusionOk="0">
                  <a:moveTo>
                    <a:pt x="5015" y="0"/>
                  </a:moveTo>
                  <a:cubicBezTo>
                    <a:pt x="3372" y="0"/>
                    <a:pt x="0" y="21367"/>
                    <a:pt x="0" y="21367"/>
                  </a:cubicBezTo>
                  <a:lnTo>
                    <a:pt x="10770" y="21367"/>
                  </a:lnTo>
                  <a:cubicBezTo>
                    <a:pt x="10770" y="21367"/>
                    <a:pt x="6659" y="0"/>
                    <a:pt x="5015"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3" name="Google Shape;7853;p240"/>
            <p:cNvSpPr/>
            <p:nvPr/>
          </p:nvSpPr>
          <p:spPr>
            <a:xfrm flipH="1">
              <a:off x="643058" y="2673544"/>
              <a:ext cx="604201" cy="1198509"/>
            </a:xfrm>
            <a:custGeom>
              <a:avLst/>
              <a:gdLst/>
              <a:ahLst/>
              <a:cxnLst/>
              <a:rect l="l" t="t" r="r" b="b"/>
              <a:pathLst>
                <a:path w="12826" h="25442" extrusionOk="0">
                  <a:moveTo>
                    <a:pt x="5974" y="0"/>
                  </a:moveTo>
                  <a:cubicBezTo>
                    <a:pt x="4014" y="0"/>
                    <a:pt x="1" y="25441"/>
                    <a:pt x="1" y="25441"/>
                  </a:cubicBezTo>
                  <a:lnTo>
                    <a:pt x="12826" y="25441"/>
                  </a:lnTo>
                  <a:cubicBezTo>
                    <a:pt x="12826" y="25441"/>
                    <a:pt x="7932" y="0"/>
                    <a:pt x="597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4" name="Google Shape;7854;p240"/>
            <p:cNvSpPr/>
            <p:nvPr/>
          </p:nvSpPr>
          <p:spPr>
            <a:xfrm flipH="1">
              <a:off x="2498669" y="3122949"/>
              <a:ext cx="604201" cy="1198509"/>
            </a:xfrm>
            <a:custGeom>
              <a:avLst/>
              <a:gdLst/>
              <a:ahLst/>
              <a:cxnLst/>
              <a:rect l="l" t="t" r="r" b="b"/>
              <a:pathLst>
                <a:path w="12826" h="25442" extrusionOk="0">
                  <a:moveTo>
                    <a:pt x="5973" y="1"/>
                  </a:moveTo>
                  <a:cubicBezTo>
                    <a:pt x="4014" y="1"/>
                    <a:pt x="1" y="25441"/>
                    <a:pt x="1" y="25441"/>
                  </a:cubicBezTo>
                  <a:lnTo>
                    <a:pt x="12826" y="25441"/>
                  </a:lnTo>
                  <a:cubicBezTo>
                    <a:pt x="12826" y="25441"/>
                    <a:pt x="7932" y="1"/>
                    <a:pt x="5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5" name="Google Shape;7855;p240"/>
            <p:cNvSpPr/>
            <p:nvPr/>
          </p:nvSpPr>
          <p:spPr>
            <a:xfrm flipH="1">
              <a:off x="-374229" y="3776095"/>
              <a:ext cx="4818344" cy="1424389"/>
            </a:xfrm>
            <a:custGeom>
              <a:avLst/>
              <a:gdLst/>
              <a:ahLst/>
              <a:cxnLst/>
              <a:rect l="l" t="t" r="r" b="b"/>
              <a:pathLst>
                <a:path w="102284" h="30237" extrusionOk="0">
                  <a:moveTo>
                    <a:pt x="96134" y="1"/>
                  </a:moveTo>
                  <a:cubicBezTo>
                    <a:pt x="83445" y="1"/>
                    <a:pt x="53198" y="1191"/>
                    <a:pt x="25207" y="11306"/>
                  </a:cubicBezTo>
                  <a:cubicBezTo>
                    <a:pt x="21495" y="25043"/>
                    <a:pt x="22021" y="29621"/>
                    <a:pt x="1" y="30237"/>
                  </a:cubicBezTo>
                  <a:lnTo>
                    <a:pt x="102283" y="30237"/>
                  </a:lnTo>
                  <a:lnTo>
                    <a:pt x="102283" y="114"/>
                  </a:lnTo>
                  <a:cubicBezTo>
                    <a:pt x="102283" y="114"/>
                    <a:pt x="100041" y="1"/>
                    <a:pt x="9613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6" name="Google Shape;7856;p240"/>
            <p:cNvSpPr/>
            <p:nvPr/>
          </p:nvSpPr>
          <p:spPr>
            <a:xfrm flipH="1">
              <a:off x="1904832" y="3952889"/>
              <a:ext cx="1169773" cy="1166005"/>
            </a:xfrm>
            <a:custGeom>
              <a:avLst/>
              <a:gdLst/>
              <a:ahLst/>
              <a:cxnLst/>
              <a:rect l="l" t="t" r="r" b="b"/>
              <a:pathLst>
                <a:path w="24832" h="24752" extrusionOk="0">
                  <a:moveTo>
                    <a:pt x="24831" y="1"/>
                  </a:moveTo>
                  <a:lnTo>
                    <a:pt x="24831" y="1"/>
                  </a:lnTo>
                  <a:cubicBezTo>
                    <a:pt x="24831" y="1"/>
                    <a:pt x="18613" y="1009"/>
                    <a:pt x="12094" y="2726"/>
                  </a:cubicBezTo>
                  <a:cubicBezTo>
                    <a:pt x="5234" y="8320"/>
                    <a:pt x="1389" y="16999"/>
                    <a:pt x="0" y="24752"/>
                  </a:cubicBezTo>
                  <a:cubicBezTo>
                    <a:pt x="6282" y="19450"/>
                    <a:pt x="9993" y="17018"/>
                    <a:pt x="20365" y="16808"/>
                  </a:cubicBezTo>
                  <a:cubicBezTo>
                    <a:pt x="21455" y="11941"/>
                    <a:pt x="21942" y="5492"/>
                    <a:pt x="248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7" name="Google Shape;7857;p240"/>
            <p:cNvSpPr/>
            <p:nvPr/>
          </p:nvSpPr>
          <p:spPr>
            <a:xfrm flipH="1">
              <a:off x="-374229" y="4239397"/>
              <a:ext cx="3536831" cy="961087"/>
            </a:xfrm>
            <a:custGeom>
              <a:avLst/>
              <a:gdLst/>
              <a:ahLst/>
              <a:cxnLst/>
              <a:rect l="l" t="t" r="r" b="b"/>
              <a:pathLst>
                <a:path w="75080" h="20402" extrusionOk="0">
                  <a:moveTo>
                    <a:pt x="75079" y="0"/>
                  </a:moveTo>
                  <a:cubicBezTo>
                    <a:pt x="75079" y="0"/>
                    <a:pt x="58399" y="9454"/>
                    <a:pt x="47965" y="10202"/>
                  </a:cubicBezTo>
                  <a:cubicBezTo>
                    <a:pt x="37530" y="10948"/>
                    <a:pt x="22695" y="10450"/>
                    <a:pt x="15813" y="10948"/>
                  </a:cubicBezTo>
                  <a:cubicBezTo>
                    <a:pt x="8928" y="11445"/>
                    <a:pt x="0" y="20402"/>
                    <a:pt x="0" y="20402"/>
                  </a:cubicBezTo>
                  <a:lnTo>
                    <a:pt x="75079" y="20402"/>
                  </a:lnTo>
                  <a:lnTo>
                    <a:pt x="75079"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8" name="Google Shape;7858;p240"/>
            <p:cNvSpPr/>
            <p:nvPr/>
          </p:nvSpPr>
          <p:spPr>
            <a:xfrm flipH="1">
              <a:off x="2243959" y="4816370"/>
              <a:ext cx="203033" cy="145892"/>
            </a:xfrm>
            <a:custGeom>
              <a:avLst/>
              <a:gdLst/>
              <a:ahLst/>
              <a:cxnLst/>
              <a:rect l="l" t="t" r="r" b="b"/>
              <a:pathLst>
                <a:path w="4310" h="3097" extrusionOk="0">
                  <a:moveTo>
                    <a:pt x="2062" y="0"/>
                  </a:moveTo>
                  <a:cubicBezTo>
                    <a:pt x="1466" y="0"/>
                    <a:pt x="881" y="190"/>
                    <a:pt x="489" y="587"/>
                  </a:cubicBezTo>
                  <a:cubicBezTo>
                    <a:pt x="110" y="973"/>
                    <a:pt x="0" y="1626"/>
                    <a:pt x="304" y="2074"/>
                  </a:cubicBezTo>
                  <a:cubicBezTo>
                    <a:pt x="492" y="2353"/>
                    <a:pt x="804" y="2524"/>
                    <a:pt x="1113" y="2658"/>
                  </a:cubicBezTo>
                  <a:cubicBezTo>
                    <a:pt x="1516" y="2832"/>
                    <a:pt x="1937" y="2961"/>
                    <a:pt x="2368" y="3044"/>
                  </a:cubicBezTo>
                  <a:cubicBezTo>
                    <a:pt x="2521" y="3074"/>
                    <a:pt x="2679" y="3097"/>
                    <a:pt x="2835" y="3097"/>
                  </a:cubicBezTo>
                  <a:cubicBezTo>
                    <a:pt x="2989" y="3097"/>
                    <a:pt x="3141" y="3074"/>
                    <a:pt x="3282" y="3013"/>
                  </a:cubicBezTo>
                  <a:cubicBezTo>
                    <a:pt x="3486" y="2925"/>
                    <a:pt x="3650" y="2765"/>
                    <a:pt x="3804" y="2604"/>
                  </a:cubicBezTo>
                  <a:cubicBezTo>
                    <a:pt x="4029" y="2372"/>
                    <a:pt x="4258" y="2107"/>
                    <a:pt x="4294" y="1784"/>
                  </a:cubicBezTo>
                  <a:cubicBezTo>
                    <a:pt x="4310" y="1630"/>
                    <a:pt x="4281" y="1474"/>
                    <a:pt x="4233" y="1326"/>
                  </a:cubicBezTo>
                  <a:cubicBezTo>
                    <a:pt x="3955" y="466"/>
                    <a:pt x="2996" y="0"/>
                    <a:pt x="206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59" name="Google Shape;7859;p240"/>
            <p:cNvSpPr/>
            <p:nvPr/>
          </p:nvSpPr>
          <p:spPr>
            <a:xfrm flipH="1">
              <a:off x="420381" y="4978796"/>
              <a:ext cx="203080" cy="145939"/>
            </a:xfrm>
            <a:custGeom>
              <a:avLst/>
              <a:gdLst/>
              <a:ahLst/>
              <a:cxnLst/>
              <a:rect l="l" t="t" r="r" b="b"/>
              <a:pathLst>
                <a:path w="4311" h="3098" extrusionOk="0">
                  <a:moveTo>
                    <a:pt x="2064" y="0"/>
                  </a:moveTo>
                  <a:cubicBezTo>
                    <a:pt x="1468" y="0"/>
                    <a:pt x="882" y="190"/>
                    <a:pt x="491" y="588"/>
                  </a:cubicBezTo>
                  <a:cubicBezTo>
                    <a:pt x="112" y="973"/>
                    <a:pt x="1" y="1626"/>
                    <a:pt x="305" y="2075"/>
                  </a:cubicBezTo>
                  <a:cubicBezTo>
                    <a:pt x="493" y="2354"/>
                    <a:pt x="804" y="2525"/>
                    <a:pt x="1115" y="2658"/>
                  </a:cubicBezTo>
                  <a:cubicBezTo>
                    <a:pt x="1517" y="2832"/>
                    <a:pt x="1938" y="2962"/>
                    <a:pt x="2368" y="3045"/>
                  </a:cubicBezTo>
                  <a:cubicBezTo>
                    <a:pt x="2522" y="3074"/>
                    <a:pt x="2680" y="3098"/>
                    <a:pt x="2836" y="3098"/>
                  </a:cubicBezTo>
                  <a:cubicBezTo>
                    <a:pt x="2990" y="3098"/>
                    <a:pt x="3142" y="3075"/>
                    <a:pt x="3283" y="3014"/>
                  </a:cubicBezTo>
                  <a:cubicBezTo>
                    <a:pt x="3487" y="2926"/>
                    <a:pt x="3651" y="2766"/>
                    <a:pt x="3805" y="2605"/>
                  </a:cubicBezTo>
                  <a:cubicBezTo>
                    <a:pt x="4031" y="2372"/>
                    <a:pt x="4258" y="2108"/>
                    <a:pt x="4294" y="1785"/>
                  </a:cubicBezTo>
                  <a:cubicBezTo>
                    <a:pt x="4310" y="1630"/>
                    <a:pt x="4283" y="1474"/>
                    <a:pt x="4233" y="1327"/>
                  </a:cubicBezTo>
                  <a:cubicBezTo>
                    <a:pt x="3956" y="466"/>
                    <a:pt x="2998" y="0"/>
                    <a:pt x="206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0" name="Google Shape;7860;p240"/>
            <p:cNvSpPr/>
            <p:nvPr/>
          </p:nvSpPr>
          <p:spPr>
            <a:xfrm flipH="1">
              <a:off x="-131672" y="4533725"/>
              <a:ext cx="203080" cy="145939"/>
            </a:xfrm>
            <a:custGeom>
              <a:avLst/>
              <a:gdLst/>
              <a:ahLst/>
              <a:cxnLst/>
              <a:rect l="l" t="t" r="r" b="b"/>
              <a:pathLst>
                <a:path w="4311" h="3098" extrusionOk="0">
                  <a:moveTo>
                    <a:pt x="2064" y="1"/>
                  </a:moveTo>
                  <a:cubicBezTo>
                    <a:pt x="1468" y="1"/>
                    <a:pt x="882" y="191"/>
                    <a:pt x="491" y="588"/>
                  </a:cubicBezTo>
                  <a:cubicBezTo>
                    <a:pt x="112" y="973"/>
                    <a:pt x="1" y="1627"/>
                    <a:pt x="305" y="2075"/>
                  </a:cubicBezTo>
                  <a:cubicBezTo>
                    <a:pt x="493" y="2355"/>
                    <a:pt x="804" y="2525"/>
                    <a:pt x="1115" y="2658"/>
                  </a:cubicBezTo>
                  <a:cubicBezTo>
                    <a:pt x="1517" y="2832"/>
                    <a:pt x="1938" y="2961"/>
                    <a:pt x="2368" y="3044"/>
                  </a:cubicBezTo>
                  <a:cubicBezTo>
                    <a:pt x="2522" y="3074"/>
                    <a:pt x="2680" y="3098"/>
                    <a:pt x="2836" y="3098"/>
                  </a:cubicBezTo>
                  <a:cubicBezTo>
                    <a:pt x="2990" y="3098"/>
                    <a:pt x="3142" y="3075"/>
                    <a:pt x="3284" y="3014"/>
                  </a:cubicBezTo>
                  <a:cubicBezTo>
                    <a:pt x="3488" y="2926"/>
                    <a:pt x="3651" y="2766"/>
                    <a:pt x="3805" y="2606"/>
                  </a:cubicBezTo>
                  <a:cubicBezTo>
                    <a:pt x="4031" y="2372"/>
                    <a:pt x="4258" y="2109"/>
                    <a:pt x="4294" y="1786"/>
                  </a:cubicBezTo>
                  <a:cubicBezTo>
                    <a:pt x="4310" y="1630"/>
                    <a:pt x="4283" y="1474"/>
                    <a:pt x="4234" y="1327"/>
                  </a:cubicBezTo>
                  <a:cubicBezTo>
                    <a:pt x="3956" y="466"/>
                    <a:pt x="2998" y="1"/>
                    <a:pt x="206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1" name="Google Shape;7861;p240"/>
            <p:cNvSpPr/>
            <p:nvPr/>
          </p:nvSpPr>
          <p:spPr>
            <a:xfrm flipH="1">
              <a:off x="1177634" y="4889292"/>
              <a:ext cx="203033" cy="145939"/>
            </a:xfrm>
            <a:custGeom>
              <a:avLst/>
              <a:gdLst/>
              <a:ahLst/>
              <a:cxnLst/>
              <a:rect l="l" t="t" r="r" b="b"/>
              <a:pathLst>
                <a:path w="4310" h="3098" extrusionOk="0">
                  <a:moveTo>
                    <a:pt x="2062" y="1"/>
                  </a:moveTo>
                  <a:cubicBezTo>
                    <a:pt x="1467" y="1"/>
                    <a:pt x="881" y="190"/>
                    <a:pt x="490" y="588"/>
                  </a:cubicBezTo>
                  <a:cubicBezTo>
                    <a:pt x="111" y="973"/>
                    <a:pt x="0" y="1627"/>
                    <a:pt x="305" y="2075"/>
                  </a:cubicBezTo>
                  <a:cubicBezTo>
                    <a:pt x="492" y="2355"/>
                    <a:pt x="804" y="2525"/>
                    <a:pt x="1114" y="2658"/>
                  </a:cubicBezTo>
                  <a:cubicBezTo>
                    <a:pt x="1516" y="2832"/>
                    <a:pt x="1937" y="2961"/>
                    <a:pt x="2368" y="3044"/>
                  </a:cubicBezTo>
                  <a:cubicBezTo>
                    <a:pt x="2521" y="3074"/>
                    <a:pt x="2680" y="3098"/>
                    <a:pt x="2835" y="3098"/>
                  </a:cubicBezTo>
                  <a:cubicBezTo>
                    <a:pt x="2990" y="3098"/>
                    <a:pt x="3141" y="3075"/>
                    <a:pt x="3283" y="3014"/>
                  </a:cubicBezTo>
                  <a:cubicBezTo>
                    <a:pt x="3487" y="2926"/>
                    <a:pt x="3651" y="2766"/>
                    <a:pt x="3804" y="2606"/>
                  </a:cubicBezTo>
                  <a:cubicBezTo>
                    <a:pt x="4030" y="2372"/>
                    <a:pt x="4257" y="2109"/>
                    <a:pt x="4293" y="1786"/>
                  </a:cubicBezTo>
                  <a:cubicBezTo>
                    <a:pt x="4310" y="1630"/>
                    <a:pt x="4282" y="1474"/>
                    <a:pt x="4233" y="1327"/>
                  </a:cubicBezTo>
                  <a:cubicBezTo>
                    <a:pt x="3954" y="466"/>
                    <a:pt x="2996" y="1"/>
                    <a:pt x="206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2" name="Google Shape;7862;p240"/>
            <p:cNvSpPr/>
            <p:nvPr/>
          </p:nvSpPr>
          <p:spPr>
            <a:xfrm flipH="1">
              <a:off x="2054822" y="4996556"/>
              <a:ext cx="107358" cy="77256"/>
            </a:xfrm>
            <a:custGeom>
              <a:avLst/>
              <a:gdLst/>
              <a:ahLst/>
              <a:cxnLst/>
              <a:rect l="l" t="t" r="r" b="b"/>
              <a:pathLst>
                <a:path w="2279" h="1640" extrusionOk="0">
                  <a:moveTo>
                    <a:pt x="1091" y="1"/>
                  </a:moveTo>
                  <a:cubicBezTo>
                    <a:pt x="775" y="1"/>
                    <a:pt x="466" y="101"/>
                    <a:pt x="258" y="311"/>
                  </a:cubicBezTo>
                  <a:cubicBezTo>
                    <a:pt x="57" y="515"/>
                    <a:pt x="0" y="862"/>
                    <a:pt x="160" y="1098"/>
                  </a:cubicBezTo>
                  <a:cubicBezTo>
                    <a:pt x="259" y="1246"/>
                    <a:pt x="423" y="1336"/>
                    <a:pt x="587" y="1407"/>
                  </a:cubicBezTo>
                  <a:cubicBezTo>
                    <a:pt x="800" y="1499"/>
                    <a:pt x="1023" y="1567"/>
                    <a:pt x="1251" y="1612"/>
                  </a:cubicBezTo>
                  <a:cubicBezTo>
                    <a:pt x="1333" y="1627"/>
                    <a:pt x="1417" y="1640"/>
                    <a:pt x="1500" y="1640"/>
                  </a:cubicBezTo>
                  <a:cubicBezTo>
                    <a:pt x="1581" y="1640"/>
                    <a:pt x="1661" y="1628"/>
                    <a:pt x="1735" y="1596"/>
                  </a:cubicBezTo>
                  <a:cubicBezTo>
                    <a:pt x="1843" y="1549"/>
                    <a:pt x="1930" y="1463"/>
                    <a:pt x="2011" y="1379"/>
                  </a:cubicBezTo>
                  <a:cubicBezTo>
                    <a:pt x="2130" y="1256"/>
                    <a:pt x="2251" y="1116"/>
                    <a:pt x="2269" y="945"/>
                  </a:cubicBezTo>
                  <a:cubicBezTo>
                    <a:pt x="2278" y="863"/>
                    <a:pt x="2263" y="781"/>
                    <a:pt x="2237" y="701"/>
                  </a:cubicBezTo>
                  <a:cubicBezTo>
                    <a:pt x="2092" y="247"/>
                    <a:pt x="1585" y="1"/>
                    <a:pt x="109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3" name="Google Shape;7863;p240"/>
            <p:cNvSpPr/>
            <p:nvPr/>
          </p:nvSpPr>
          <p:spPr>
            <a:xfrm flipH="1">
              <a:off x="313871" y="4814014"/>
              <a:ext cx="107405" cy="77209"/>
            </a:xfrm>
            <a:custGeom>
              <a:avLst/>
              <a:gdLst/>
              <a:ahLst/>
              <a:cxnLst/>
              <a:rect l="l" t="t" r="r" b="b"/>
              <a:pathLst>
                <a:path w="2280" h="1639" extrusionOk="0">
                  <a:moveTo>
                    <a:pt x="1092" y="0"/>
                  </a:moveTo>
                  <a:cubicBezTo>
                    <a:pt x="777" y="0"/>
                    <a:pt x="466" y="100"/>
                    <a:pt x="259" y="310"/>
                  </a:cubicBezTo>
                  <a:cubicBezTo>
                    <a:pt x="58" y="514"/>
                    <a:pt x="1" y="860"/>
                    <a:pt x="161" y="1097"/>
                  </a:cubicBezTo>
                  <a:cubicBezTo>
                    <a:pt x="260" y="1244"/>
                    <a:pt x="425" y="1335"/>
                    <a:pt x="588" y="1406"/>
                  </a:cubicBezTo>
                  <a:cubicBezTo>
                    <a:pt x="801" y="1498"/>
                    <a:pt x="1024" y="1566"/>
                    <a:pt x="1252" y="1611"/>
                  </a:cubicBezTo>
                  <a:cubicBezTo>
                    <a:pt x="1333" y="1626"/>
                    <a:pt x="1416" y="1638"/>
                    <a:pt x="1498" y="1638"/>
                  </a:cubicBezTo>
                  <a:cubicBezTo>
                    <a:pt x="1580" y="1638"/>
                    <a:pt x="1661" y="1626"/>
                    <a:pt x="1736" y="1594"/>
                  </a:cubicBezTo>
                  <a:cubicBezTo>
                    <a:pt x="1844" y="1547"/>
                    <a:pt x="1931" y="1462"/>
                    <a:pt x="2012" y="1377"/>
                  </a:cubicBezTo>
                  <a:cubicBezTo>
                    <a:pt x="2131" y="1254"/>
                    <a:pt x="2251" y="1115"/>
                    <a:pt x="2271" y="943"/>
                  </a:cubicBezTo>
                  <a:cubicBezTo>
                    <a:pt x="2279" y="861"/>
                    <a:pt x="2264" y="779"/>
                    <a:pt x="2238" y="700"/>
                  </a:cubicBezTo>
                  <a:cubicBezTo>
                    <a:pt x="2092" y="246"/>
                    <a:pt x="1586" y="0"/>
                    <a:pt x="109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4" name="Google Shape;7864;p240"/>
            <p:cNvSpPr/>
            <p:nvPr/>
          </p:nvSpPr>
          <p:spPr>
            <a:xfrm flipH="1">
              <a:off x="944876" y="5035137"/>
              <a:ext cx="107358" cy="77256"/>
            </a:xfrm>
            <a:custGeom>
              <a:avLst/>
              <a:gdLst/>
              <a:ahLst/>
              <a:cxnLst/>
              <a:rect l="l" t="t" r="r" b="b"/>
              <a:pathLst>
                <a:path w="2279" h="1640" extrusionOk="0">
                  <a:moveTo>
                    <a:pt x="1090" y="1"/>
                  </a:moveTo>
                  <a:cubicBezTo>
                    <a:pt x="775" y="1"/>
                    <a:pt x="465" y="101"/>
                    <a:pt x="258" y="311"/>
                  </a:cubicBezTo>
                  <a:cubicBezTo>
                    <a:pt x="58" y="515"/>
                    <a:pt x="0" y="861"/>
                    <a:pt x="160" y="1098"/>
                  </a:cubicBezTo>
                  <a:cubicBezTo>
                    <a:pt x="259" y="1245"/>
                    <a:pt x="424" y="1336"/>
                    <a:pt x="587" y="1407"/>
                  </a:cubicBezTo>
                  <a:cubicBezTo>
                    <a:pt x="801" y="1499"/>
                    <a:pt x="1023" y="1567"/>
                    <a:pt x="1252" y="1612"/>
                  </a:cubicBezTo>
                  <a:cubicBezTo>
                    <a:pt x="1332" y="1627"/>
                    <a:pt x="1416" y="1639"/>
                    <a:pt x="1499" y="1639"/>
                  </a:cubicBezTo>
                  <a:cubicBezTo>
                    <a:pt x="1580" y="1639"/>
                    <a:pt x="1660" y="1628"/>
                    <a:pt x="1735" y="1595"/>
                  </a:cubicBezTo>
                  <a:cubicBezTo>
                    <a:pt x="1843" y="1549"/>
                    <a:pt x="1930" y="1463"/>
                    <a:pt x="2011" y="1378"/>
                  </a:cubicBezTo>
                  <a:cubicBezTo>
                    <a:pt x="2130" y="1255"/>
                    <a:pt x="2251" y="1116"/>
                    <a:pt x="2270" y="945"/>
                  </a:cubicBezTo>
                  <a:cubicBezTo>
                    <a:pt x="2278" y="863"/>
                    <a:pt x="2263" y="781"/>
                    <a:pt x="2237" y="701"/>
                  </a:cubicBezTo>
                  <a:cubicBezTo>
                    <a:pt x="2091" y="247"/>
                    <a:pt x="1584" y="1"/>
                    <a:pt x="109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5" name="Google Shape;7865;p240"/>
            <p:cNvSpPr/>
            <p:nvPr/>
          </p:nvSpPr>
          <p:spPr>
            <a:xfrm flipH="1">
              <a:off x="1664537" y="5088510"/>
              <a:ext cx="66422" cy="47673"/>
            </a:xfrm>
            <a:custGeom>
              <a:avLst/>
              <a:gdLst/>
              <a:ahLst/>
              <a:cxnLst/>
              <a:rect l="l" t="t" r="r" b="b"/>
              <a:pathLst>
                <a:path w="1410" h="1012" extrusionOk="0">
                  <a:moveTo>
                    <a:pt x="675" y="0"/>
                  </a:moveTo>
                  <a:cubicBezTo>
                    <a:pt x="481" y="0"/>
                    <a:pt x="290" y="62"/>
                    <a:pt x="162" y="192"/>
                  </a:cubicBezTo>
                  <a:cubicBezTo>
                    <a:pt x="37" y="317"/>
                    <a:pt x="1" y="531"/>
                    <a:pt x="101" y="678"/>
                  </a:cubicBezTo>
                  <a:cubicBezTo>
                    <a:pt x="163" y="768"/>
                    <a:pt x="264" y="824"/>
                    <a:pt x="365" y="868"/>
                  </a:cubicBezTo>
                  <a:cubicBezTo>
                    <a:pt x="497" y="925"/>
                    <a:pt x="634" y="967"/>
                    <a:pt x="775" y="995"/>
                  </a:cubicBezTo>
                  <a:cubicBezTo>
                    <a:pt x="825" y="1005"/>
                    <a:pt x="877" y="1012"/>
                    <a:pt x="927" y="1012"/>
                  </a:cubicBezTo>
                  <a:cubicBezTo>
                    <a:pt x="978" y="1012"/>
                    <a:pt x="1028" y="1005"/>
                    <a:pt x="1074" y="985"/>
                  </a:cubicBezTo>
                  <a:cubicBezTo>
                    <a:pt x="1141" y="956"/>
                    <a:pt x="1194" y="904"/>
                    <a:pt x="1244" y="852"/>
                  </a:cubicBezTo>
                  <a:cubicBezTo>
                    <a:pt x="1317" y="775"/>
                    <a:pt x="1393" y="689"/>
                    <a:pt x="1404" y="583"/>
                  </a:cubicBezTo>
                  <a:cubicBezTo>
                    <a:pt x="1409" y="534"/>
                    <a:pt x="1400" y="483"/>
                    <a:pt x="1384" y="434"/>
                  </a:cubicBezTo>
                  <a:cubicBezTo>
                    <a:pt x="1293" y="152"/>
                    <a:pt x="980" y="0"/>
                    <a:pt x="67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6" name="Google Shape;7866;p240"/>
            <p:cNvSpPr/>
            <p:nvPr/>
          </p:nvSpPr>
          <p:spPr>
            <a:xfrm flipH="1">
              <a:off x="143294" y="4938378"/>
              <a:ext cx="66327" cy="47720"/>
            </a:xfrm>
            <a:custGeom>
              <a:avLst/>
              <a:gdLst/>
              <a:ahLst/>
              <a:cxnLst/>
              <a:rect l="l" t="t" r="r" b="b"/>
              <a:pathLst>
                <a:path w="1408" h="1013" extrusionOk="0">
                  <a:moveTo>
                    <a:pt x="674" y="1"/>
                  </a:moveTo>
                  <a:cubicBezTo>
                    <a:pt x="480" y="1"/>
                    <a:pt x="288" y="63"/>
                    <a:pt x="161" y="193"/>
                  </a:cubicBezTo>
                  <a:cubicBezTo>
                    <a:pt x="37" y="319"/>
                    <a:pt x="1" y="532"/>
                    <a:pt x="100" y="678"/>
                  </a:cubicBezTo>
                  <a:cubicBezTo>
                    <a:pt x="162" y="770"/>
                    <a:pt x="263" y="826"/>
                    <a:pt x="365" y="869"/>
                  </a:cubicBezTo>
                  <a:cubicBezTo>
                    <a:pt x="496" y="925"/>
                    <a:pt x="633" y="967"/>
                    <a:pt x="775" y="996"/>
                  </a:cubicBezTo>
                  <a:cubicBezTo>
                    <a:pt x="824" y="1005"/>
                    <a:pt x="876" y="1012"/>
                    <a:pt x="926" y="1012"/>
                  </a:cubicBezTo>
                  <a:cubicBezTo>
                    <a:pt x="977" y="1012"/>
                    <a:pt x="1027" y="1005"/>
                    <a:pt x="1073" y="986"/>
                  </a:cubicBezTo>
                  <a:cubicBezTo>
                    <a:pt x="1139" y="957"/>
                    <a:pt x="1193" y="905"/>
                    <a:pt x="1243" y="853"/>
                  </a:cubicBezTo>
                  <a:cubicBezTo>
                    <a:pt x="1316" y="776"/>
                    <a:pt x="1392" y="690"/>
                    <a:pt x="1403" y="585"/>
                  </a:cubicBezTo>
                  <a:cubicBezTo>
                    <a:pt x="1408" y="535"/>
                    <a:pt x="1399" y="484"/>
                    <a:pt x="1383" y="434"/>
                  </a:cubicBezTo>
                  <a:cubicBezTo>
                    <a:pt x="1292" y="153"/>
                    <a:pt x="979" y="1"/>
                    <a:pt x="67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7" name="Google Shape;7867;p240"/>
            <p:cNvSpPr/>
            <p:nvPr/>
          </p:nvSpPr>
          <p:spPr>
            <a:xfrm flipH="1">
              <a:off x="797712" y="4972719"/>
              <a:ext cx="66374" cy="47720"/>
            </a:xfrm>
            <a:custGeom>
              <a:avLst/>
              <a:gdLst/>
              <a:ahLst/>
              <a:cxnLst/>
              <a:rect l="l" t="t" r="r" b="b"/>
              <a:pathLst>
                <a:path w="1409" h="1013" extrusionOk="0">
                  <a:moveTo>
                    <a:pt x="674" y="1"/>
                  </a:moveTo>
                  <a:cubicBezTo>
                    <a:pt x="479" y="1"/>
                    <a:pt x="289" y="63"/>
                    <a:pt x="161" y="192"/>
                  </a:cubicBezTo>
                  <a:cubicBezTo>
                    <a:pt x="36" y="318"/>
                    <a:pt x="0" y="533"/>
                    <a:pt x="100" y="678"/>
                  </a:cubicBezTo>
                  <a:cubicBezTo>
                    <a:pt x="162" y="769"/>
                    <a:pt x="263" y="826"/>
                    <a:pt x="364" y="869"/>
                  </a:cubicBezTo>
                  <a:cubicBezTo>
                    <a:pt x="496" y="925"/>
                    <a:pt x="633" y="968"/>
                    <a:pt x="774" y="996"/>
                  </a:cubicBezTo>
                  <a:cubicBezTo>
                    <a:pt x="824" y="1005"/>
                    <a:pt x="876" y="1013"/>
                    <a:pt x="926" y="1013"/>
                  </a:cubicBezTo>
                  <a:cubicBezTo>
                    <a:pt x="977" y="1013"/>
                    <a:pt x="1026" y="1005"/>
                    <a:pt x="1072" y="985"/>
                  </a:cubicBezTo>
                  <a:cubicBezTo>
                    <a:pt x="1140" y="957"/>
                    <a:pt x="1193" y="905"/>
                    <a:pt x="1243" y="852"/>
                  </a:cubicBezTo>
                  <a:cubicBezTo>
                    <a:pt x="1316" y="775"/>
                    <a:pt x="1392" y="689"/>
                    <a:pt x="1403" y="585"/>
                  </a:cubicBezTo>
                  <a:cubicBezTo>
                    <a:pt x="1408" y="535"/>
                    <a:pt x="1399" y="483"/>
                    <a:pt x="1384" y="435"/>
                  </a:cubicBezTo>
                  <a:cubicBezTo>
                    <a:pt x="1293" y="153"/>
                    <a:pt x="979" y="1"/>
                    <a:pt x="67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8" name="Google Shape;7868;p240"/>
            <p:cNvSpPr/>
            <p:nvPr/>
          </p:nvSpPr>
          <p:spPr>
            <a:xfrm flipH="1">
              <a:off x="1777265" y="4828759"/>
              <a:ext cx="66422" cy="47720"/>
            </a:xfrm>
            <a:custGeom>
              <a:avLst/>
              <a:gdLst/>
              <a:ahLst/>
              <a:cxnLst/>
              <a:rect l="l" t="t" r="r" b="b"/>
              <a:pathLst>
                <a:path w="1410" h="1013" extrusionOk="0">
                  <a:moveTo>
                    <a:pt x="675" y="0"/>
                  </a:moveTo>
                  <a:cubicBezTo>
                    <a:pt x="481" y="0"/>
                    <a:pt x="290" y="62"/>
                    <a:pt x="162" y="192"/>
                  </a:cubicBezTo>
                  <a:cubicBezTo>
                    <a:pt x="37" y="317"/>
                    <a:pt x="1" y="531"/>
                    <a:pt x="101" y="678"/>
                  </a:cubicBezTo>
                  <a:cubicBezTo>
                    <a:pt x="163" y="768"/>
                    <a:pt x="264" y="825"/>
                    <a:pt x="365" y="869"/>
                  </a:cubicBezTo>
                  <a:cubicBezTo>
                    <a:pt x="497" y="925"/>
                    <a:pt x="634" y="967"/>
                    <a:pt x="775" y="996"/>
                  </a:cubicBezTo>
                  <a:cubicBezTo>
                    <a:pt x="825" y="1005"/>
                    <a:pt x="877" y="1012"/>
                    <a:pt x="927" y="1012"/>
                  </a:cubicBezTo>
                  <a:cubicBezTo>
                    <a:pt x="978" y="1012"/>
                    <a:pt x="1028" y="1005"/>
                    <a:pt x="1074" y="985"/>
                  </a:cubicBezTo>
                  <a:cubicBezTo>
                    <a:pt x="1141" y="957"/>
                    <a:pt x="1194" y="904"/>
                    <a:pt x="1244" y="852"/>
                  </a:cubicBezTo>
                  <a:cubicBezTo>
                    <a:pt x="1317" y="775"/>
                    <a:pt x="1393" y="689"/>
                    <a:pt x="1404" y="584"/>
                  </a:cubicBezTo>
                  <a:cubicBezTo>
                    <a:pt x="1409" y="534"/>
                    <a:pt x="1400" y="483"/>
                    <a:pt x="1384" y="434"/>
                  </a:cubicBezTo>
                  <a:cubicBezTo>
                    <a:pt x="1293" y="153"/>
                    <a:pt x="980" y="0"/>
                    <a:pt x="67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69" name="Google Shape;7869;p240"/>
            <p:cNvSpPr/>
            <p:nvPr/>
          </p:nvSpPr>
          <p:spPr>
            <a:xfrm flipH="1">
              <a:off x="2120349" y="4816322"/>
              <a:ext cx="52148" cy="47720"/>
            </a:xfrm>
            <a:custGeom>
              <a:avLst/>
              <a:gdLst/>
              <a:ahLst/>
              <a:cxnLst/>
              <a:rect l="l" t="t" r="r" b="b"/>
              <a:pathLst>
                <a:path w="1107" h="1013" extrusionOk="0">
                  <a:moveTo>
                    <a:pt x="529" y="0"/>
                  </a:moveTo>
                  <a:cubicBezTo>
                    <a:pt x="377" y="0"/>
                    <a:pt x="227" y="62"/>
                    <a:pt x="127" y="192"/>
                  </a:cubicBezTo>
                  <a:cubicBezTo>
                    <a:pt x="29" y="318"/>
                    <a:pt x="1" y="532"/>
                    <a:pt x="79" y="678"/>
                  </a:cubicBezTo>
                  <a:cubicBezTo>
                    <a:pt x="128" y="769"/>
                    <a:pt x="207" y="825"/>
                    <a:pt x="287" y="868"/>
                  </a:cubicBezTo>
                  <a:cubicBezTo>
                    <a:pt x="390" y="925"/>
                    <a:pt x="498" y="968"/>
                    <a:pt x="608" y="995"/>
                  </a:cubicBezTo>
                  <a:cubicBezTo>
                    <a:pt x="647" y="1005"/>
                    <a:pt x="688" y="1012"/>
                    <a:pt x="727" y="1012"/>
                  </a:cubicBezTo>
                  <a:cubicBezTo>
                    <a:pt x="767" y="1012"/>
                    <a:pt x="806" y="1005"/>
                    <a:pt x="842" y="985"/>
                  </a:cubicBezTo>
                  <a:cubicBezTo>
                    <a:pt x="895" y="957"/>
                    <a:pt x="937" y="904"/>
                    <a:pt x="977" y="852"/>
                  </a:cubicBezTo>
                  <a:cubicBezTo>
                    <a:pt x="1035" y="775"/>
                    <a:pt x="1093" y="689"/>
                    <a:pt x="1102" y="584"/>
                  </a:cubicBezTo>
                  <a:cubicBezTo>
                    <a:pt x="1107" y="534"/>
                    <a:pt x="1099" y="483"/>
                    <a:pt x="1087" y="435"/>
                  </a:cubicBezTo>
                  <a:cubicBezTo>
                    <a:pt x="1016" y="153"/>
                    <a:pt x="769" y="0"/>
                    <a:pt x="52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0" name="Google Shape;7870;p240"/>
            <p:cNvSpPr/>
            <p:nvPr/>
          </p:nvSpPr>
          <p:spPr>
            <a:xfrm flipH="1">
              <a:off x="673207" y="4852548"/>
              <a:ext cx="52148" cy="47767"/>
            </a:xfrm>
            <a:custGeom>
              <a:avLst/>
              <a:gdLst/>
              <a:ahLst/>
              <a:cxnLst/>
              <a:rect l="l" t="t" r="r" b="b"/>
              <a:pathLst>
                <a:path w="1107" h="1014" extrusionOk="0">
                  <a:moveTo>
                    <a:pt x="530" y="1"/>
                  </a:moveTo>
                  <a:cubicBezTo>
                    <a:pt x="377" y="1"/>
                    <a:pt x="227" y="63"/>
                    <a:pt x="126" y="193"/>
                  </a:cubicBezTo>
                  <a:cubicBezTo>
                    <a:pt x="29" y="318"/>
                    <a:pt x="0" y="533"/>
                    <a:pt x="78" y="678"/>
                  </a:cubicBezTo>
                  <a:cubicBezTo>
                    <a:pt x="128" y="769"/>
                    <a:pt x="206" y="826"/>
                    <a:pt x="286" y="870"/>
                  </a:cubicBezTo>
                  <a:cubicBezTo>
                    <a:pt x="390" y="926"/>
                    <a:pt x="497" y="968"/>
                    <a:pt x="608" y="996"/>
                  </a:cubicBezTo>
                  <a:cubicBezTo>
                    <a:pt x="647" y="1006"/>
                    <a:pt x="687" y="1013"/>
                    <a:pt x="727" y="1013"/>
                  </a:cubicBezTo>
                  <a:cubicBezTo>
                    <a:pt x="767" y="1013"/>
                    <a:pt x="805" y="1006"/>
                    <a:pt x="842" y="986"/>
                  </a:cubicBezTo>
                  <a:cubicBezTo>
                    <a:pt x="895" y="958"/>
                    <a:pt x="937" y="906"/>
                    <a:pt x="977" y="852"/>
                  </a:cubicBezTo>
                  <a:cubicBezTo>
                    <a:pt x="1035" y="776"/>
                    <a:pt x="1093" y="690"/>
                    <a:pt x="1102" y="585"/>
                  </a:cubicBezTo>
                  <a:cubicBezTo>
                    <a:pt x="1106" y="535"/>
                    <a:pt x="1099" y="483"/>
                    <a:pt x="1087" y="435"/>
                  </a:cubicBezTo>
                  <a:cubicBezTo>
                    <a:pt x="1015" y="153"/>
                    <a:pt x="769" y="1"/>
                    <a:pt x="5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1" name="Google Shape;7871;p240"/>
            <p:cNvSpPr/>
            <p:nvPr/>
          </p:nvSpPr>
          <p:spPr>
            <a:xfrm flipH="1">
              <a:off x="1756962" y="5047291"/>
              <a:ext cx="26616" cy="24355"/>
            </a:xfrm>
            <a:custGeom>
              <a:avLst/>
              <a:gdLst/>
              <a:ahLst/>
              <a:cxnLst/>
              <a:rect l="l" t="t" r="r" b="b"/>
              <a:pathLst>
                <a:path w="565" h="517" extrusionOk="0">
                  <a:moveTo>
                    <a:pt x="270" y="1"/>
                  </a:moveTo>
                  <a:cubicBezTo>
                    <a:pt x="193" y="1"/>
                    <a:pt x="116" y="32"/>
                    <a:pt x="65" y="98"/>
                  </a:cubicBezTo>
                  <a:cubicBezTo>
                    <a:pt x="15" y="162"/>
                    <a:pt x="1" y="272"/>
                    <a:pt x="41" y="345"/>
                  </a:cubicBezTo>
                  <a:cubicBezTo>
                    <a:pt x="65" y="391"/>
                    <a:pt x="106" y="419"/>
                    <a:pt x="147" y="443"/>
                  </a:cubicBezTo>
                  <a:cubicBezTo>
                    <a:pt x="200" y="472"/>
                    <a:pt x="255" y="493"/>
                    <a:pt x="311" y="507"/>
                  </a:cubicBezTo>
                  <a:cubicBezTo>
                    <a:pt x="331" y="512"/>
                    <a:pt x="351" y="516"/>
                    <a:pt x="372" y="516"/>
                  </a:cubicBezTo>
                  <a:cubicBezTo>
                    <a:pt x="392" y="516"/>
                    <a:pt x="412" y="512"/>
                    <a:pt x="430" y="502"/>
                  </a:cubicBezTo>
                  <a:cubicBezTo>
                    <a:pt x="457" y="488"/>
                    <a:pt x="477" y="461"/>
                    <a:pt x="498" y="433"/>
                  </a:cubicBezTo>
                  <a:cubicBezTo>
                    <a:pt x="528" y="396"/>
                    <a:pt x="557" y="350"/>
                    <a:pt x="562" y="298"/>
                  </a:cubicBezTo>
                  <a:cubicBezTo>
                    <a:pt x="565" y="273"/>
                    <a:pt x="560" y="247"/>
                    <a:pt x="554" y="221"/>
                  </a:cubicBezTo>
                  <a:cubicBezTo>
                    <a:pt x="518" y="78"/>
                    <a:pt x="392" y="1"/>
                    <a:pt x="27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2" name="Google Shape;7872;p240"/>
            <p:cNvSpPr/>
            <p:nvPr/>
          </p:nvSpPr>
          <p:spPr>
            <a:xfrm flipH="1">
              <a:off x="1969982" y="4938378"/>
              <a:ext cx="52101" cy="47720"/>
            </a:xfrm>
            <a:custGeom>
              <a:avLst/>
              <a:gdLst/>
              <a:ahLst/>
              <a:cxnLst/>
              <a:rect l="l" t="t" r="r" b="b"/>
              <a:pathLst>
                <a:path w="1106" h="1013" extrusionOk="0">
                  <a:moveTo>
                    <a:pt x="529" y="1"/>
                  </a:moveTo>
                  <a:cubicBezTo>
                    <a:pt x="377" y="1"/>
                    <a:pt x="226" y="63"/>
                    <a:pt x="126" y="193"/>
                  </a:cubicBezTo>
                  <a:cubicBezTo>
                    <a:pt x="29" y="319"/>
                    <a:pt x="0" y="532"/>
                    <a:pt x="78" y="678"/>
                  </a:cubicBezTo>
                  <a:cubicBezTo>
                    <a:pt x="127" y="770"/>
                    <a:pt x="206" y="826"/>
                    <a:pt x="286" y="869"/>
                  </a:cubicBezTo>
                  <a:cubicBezTo>
                    <a:pt x="390" y="925"/>
                    <a:pt x="497" y="967"/>
                    <a:pt x="608" y="996"/>
                  </a:cubicBezTo>
                  <a:cubicBezTo>
                    <a:pt x="647" y="1005"/>
                    <a:pt x="687" y="1012"/>
                    <a:pt x="727" y="1012"/>
                  </a:cubicBezTo>
                  <a:cubicBezTo>
                    <a:pt x="766" y="1012"/>
                    <a:pt x="805" y="1005"/>
                    <a:pt x="842" y="986"/>
                  </a:cubicBezTo>
                  <a:cubicBezTo>
                    <a:pt x="895" y="957"/>
                    <a:pt x="937" y="905"/>
                    <a:pt x="977" y="853"/>
                  </a:cubicBezTo>
                  <a:cubicBezTo>
                    <a:pt x="1034" y="776"/>
                    <a:pt x="1093" y="690"/>
                    <a:pt x="1102" y="585"/>
                  </a:cubicBezTo>
                  <a:cubicBezTo>
                    <a:pt x="1106" y="535"/>
                    <a:pt x="1099" y="484"/>
                    <a:pt x="1086" y="434"/>
                  </a:cubicBezTo>
                  <a:cubicBezTo>
                    <a:pt x="1015"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3" name="Google Shape;7873;p240"/>
            <p:cNvSpPr/>
            <p:nvPr/>
          </p:nvSpPr>
          <p:spPr>
            <a:xfrm flipH="1">
              <a:off x="-198188" y="4914542"/>
              <a:ext cx="52148" cy="47720"/>
            </a:xfrm>
            <a:custGeom>
              <a:avLst/>
              <a:gdLst/>
              <a:ahLst/>
              <a:cxnLst/>
              <a:rect l="l" t="t" r="r" b="b"/>
              <a:pathLst>
                <a:path w="1107" h="1013" extrusionOk="0">
                  <a:moveTo>
                    <a:pt x="529" y="1"/>
                  </a:moveTo>
                  <a:cubicBezTo>
                    <a:pt x="377" y="1"/>
                    <a:pt x="227" y="63"/>
                    <a:pt x="127" y="192"/>
                  </a:cubicBezTo>
                  <a:cubicBezTo>
                    <a:pt x="30" y="318"/>
                    <a:pt x="1" y="533"/>
                    <a:pt x="79" y="678"/>
                  </a:cubicBezTo>
                  <a:cubicBezTo>
                    <a:pt x="128" y="769"/>
                    <a:pt x="207" y="826"/>
                    <a:pt x="287" y="869"/>
                  </a:cubicBezTo>
                  <a:cubicBezTo>
                    <a:pt x="390" y="925"/>
                    <a:pt x="498" y="968"/>
                    <a:pt x="609" y="996"/>
                  </a:cubicBezTo>
                  <a:cubicBezTo>
                    <a:pt x="648" y="1006"/>
                    <a:pt x="688" y="1013"/>
                    <a:pt x="727" y="1013"/>
                  </a:cubicBezTo>
                  <a:cubicBezTo>
                    <a:pt x="767" y="1013"/>
                    <a:pt x="806" y="1006"/>
                    <a:pt x="842" y="986"/>
                  </a:cubicBezTo>
                  <a:cubicBezTo>
                    <a:pt x="896" y="957"/>
                    <a:pt x="938" y="905"/>
                    <a:pt x="978" y="852"/>
                  </a:cubicBezTo>
                  <a:cubicBezTo>
                    <a:pt x="1035" y="775"/>
                    <a:pt x="1093" y="689"/>
                    <a:pt x="1103" y="585"/>
                  </a:cubicBezTo>
                  <a:cubicBezTo>
                    <a:pt x="1107" y="535"/>
                    <a:pt x="1100" y="483"/>
                    <a:pt x="1087" y="435"/>
                  </a:cubicBezTo>
                  <a:cubicBezTo>
                    <a:pt x="1016"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4" name="Google Shape;7874;p240"/>
            <p:cNvSpPr/>
            <p:nvPr/>
          </p:nvSpPr>
          <p:spPr>
            <a:xfrm flipH="1">
              <a:off x="641173" y="5127468"/>
              <a:ext cx="33211" cy="30431"/>
            </a:xfrm>
            <a:custGeom>
              <a:avLst/>
              <a:gdLst/>
              <a:ahLst/>
              <a:cxnLst/>
              <a:rect l="l" t="t" r="r" b="b"/>
              <a:pathLst>
                <a:path w="705" h="646" extrusionOk="0">
                  <a:moveTo>
                    <a:pt x="337" y="1"/>
                  </a:moveTo>
                  <a:cubicBezTo>
                    <a:pt x="240" y="1"/>
                    <a:pt x="144" y="40"/>
                    <a:pt x="81" y="123"/>
                  </a:cubicBezTo>
                  <a:cubicBezTo>
                    <a:pt x="19" y="203"/>
                    <a:pt x="1" y="339"/>
                    <a:pt x="50" y="432"/>
                  </a:cubicBezTo>
                  <a:cubicBezTo>
                    <a:pt x="81" y="489"/>
                    <a:pt x="132" y="525"/>
                    <a:pt x="182" y="554"/>
                  </a:cubicBezTo>
                  <a:cubicBezTo>
                    <a:pt x="247" y="590"/>
                    <a:pt x="316" y="616"/>
                    <a:pt x="387" y="635"/>
                  </a:cubicBezTo>
                  <a:cubicBezTo>
                    <a:pt x="411" y="641"/>
                    <a:pt x="437" y="645"/>
                    <a:pt x="462" y="645"/>
                  </a:cubicBezTo>
                  <a:cubicBezTo>
                    <a:pt x="487" y="645"/>
                    <a:pt x="513" y="640"/>
                    <a:pt x="537" y="627"/>
                  </a:cubicBezTo>
                  <a:cubicBezTo>
                    <a:pt x="569" y="610"/>
                    <a:pt x="597" y="576"/>
                    <a:pt x="623" y="543"/>
                  </a:cubicBezTo>
                  <a:cubicBezTo>
                    <a:pt x="660" y="494"/>
                    <a:pt x="697" y="439"/>
                    <a:pt x="702" y="373"/>
                  </a:cubicBezTo>
                  <a:cubicBezTo>
                    <a:pt x="705" y="340"/>
                    <a:pt x="700" y="309"/>
                    <a:pt x="691" y="277"/>
                  </a:cubicBezTo>
                  <a:cubicBezTo>
                    <a:pt x="647" y="98"/>
                    <a:pt x="490" y="1"/>
                    <a:pt x="33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5" name="Google Shape;7875;p240"/>
            <p:cNvSpPr/>
            <p:nvPr/>
          </p:nvSpPr>
          <p:spPr>
            <a:xfrm flipH="1">
              <a:off x="1912699" y="5097130"/>
              <a:ext cx="33164" cy="30431"/>
            </a:xfrm>
            <a:custGeom>
              <a:avLst/>
              <a:gdLst/>
              <a:ahLst/>
              <a:cxnLst/>
              <a:rect l="l" t="t" r="r" b="b"/>
              <a:pathLst>
                <a:path w="704" h="646" extrusionOk="0">
                  <a:moveTo>
                    <a:pt x="336" y="1"/>
                  </a:moveTo>
                  <a:cubicBezTo>
                    <a:pt x="239" y="1"/>
                    <a:pt x="143" y="40"/>
                    <a:pt x="79" y="123"/>
                  </a:cubicBezTo>
                  <a:cubicBezTo>
                    <a:pt x="18" y="204"/>
                    <a:pt x="0" y="339"/>
                    <a:pt x="49" y="431"/>
                  </a:cubicBezTo>
                  <a:cubicBezTo>
                    <a:pt x="79" y="489"/>
                    <a:pt x="130" y="525"/>
                    <a:pt x="181" y="553"/>
                  </a:cubicBezTo>
                  <a:cubicBezTo>
                    <a:pt x="246" y="589"/>
                    <a:pt x="315" y="616"/>
                    <a:pt x="386" y="634"/>
                  </a:cubicBezTo>
                  <a:cubicBezTo>
                    <a:pt x="411" y="640"/>
                    <a:pt x="437" y="645"/>
                    <a:pt x="463" y="645"/>
                  </a:cubicBezTo>
                  <a:cubicBezTo>
                    <a:pt x="488" y="645"/>
                    <a:pt x="512" y="640"/>
                    <a:pt x="535" y="628"/>
                  </a:cubicBezTo>
                  <a:cubicBezTo>
                    <a:pt x="569" y="609"/>
                    <a:pt x="596" y="577"/>
                    <a:pt x="621" y="543"/>
                  </a:cubicBezTo>
                  <a:cubicBezTo>
                    <a:pt x="658" y="495"/>
                    <a:pt x="696" y="439"/>
                    <a:pt x="701" y="373"/>
                  </a:cubicBezTo>
                  <a:cubicBezTo>
                    <a:pt x="703" y="341"/>
                    <a:pt x="698" y="308"/>
                    <a:pt x="691" y="276"/>
                  </a:cubicBezTo>
                  <a:cubicBezTo>
                    <a:pt x="645" y="97"/>
                    <a:pt x="489" y="1"/>
                    <a:pt x="336"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6" name="Google Shape;7876;p240"/>
            <p:cNvSpPr/>
            <p:nvPr/>
          </p:nvSpPr>
          <p:spPr>
            <a:xfrm flipH="1">
              <a:off x="127325" y="4679617"/>
              <a:ext cx="33164" cy="30384"/>
            </a:xfrm>
            <a:custGeom>
              <a:avLst/>
              <a:gdLst/>
              <a:ahLst/>
              <a:cxnLst/>
              <a:rect l="l" t="t" r="r" b="b"/>
              <a:pathLst>
                <a:path w="704" h="645" extrusionOk="0">
                  <a:moveTo>
                    <a:pt x="337" y="0"/>
                  </a:moveTo>
                  <a:cubicBezTo>
                    <a:pt x="240" y="0"/>
                    <a:pt x="144" y="39"/>
                    <a:pt x="80" y="122"/>
                  </a:cubicBezTo>
                  <a:cubicBezTo>
                    <a:pt x="19" y="203"/>
                    <a:pt x="0" y="339"/>
                    <a:pt x="49" y="431"/>
                  </a:cubicBezTo>
                  <a:cubicBezTo>
                    <a:pt x="80" y="489"/>
                    <a:pt x="131" y="524"/>
                    <a:pt x="180" y="552"/>
                  </a:cubicBezTo>
                  <a:cubicBezTo>
                    <a:pt x="246" y="588"/>
                    <a:pt x="316" y="616"/>
                    <a:pt x="385" y="633"/>
                  </a:cubicBezTo>
                  <a:cubicBezTo>
                    <a:pt x="411" y="640"/>
                    <a:pt x="436" y="645"/>
                    <a:pt x="462" y="645"/>
                  </a:cubicBezTo>
                  <a:cubicBezTo>
                    <a:pt x="487" y="645"/>
                    <a:pt x="512" y="640"/>
                    <a:pt x="536" y="627"/>
                  </a:cubicBezTo>
                  <a:cubicBezTo>
                    <a:pt x="569" y="609"/>
                    <a:pt x="596" y="576"/>
                    <a:pt x="621" y="542"/>
                  </a:cubicBezTo>
                  <a:cubicBezTo>
                    <a:pt x="659" y="494"/>
                    <a:pt x="696" y="438"/>
                    <a:pt x="701" y="372"/>
                  </a:cubicBezTo>
                  <a:cubicBezTo>
                    <a:pt x="703" y="340"/>
                    <a:pt x="698" y="308"/>
                    <a:pt x="691" y="275"/>
                  </a:cubicBezTo>
                  <a:cubicBezTo>
                    <a:pt x="646" y="97"/>
                    <a:pt x="490" y="0"/>
                    <a:pt x="33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7" name="Google Shape;7877;p240"/>
            <p:cNvSpPr/>
            <p:nvPr/>
          </p:nvSpPr>
          <p:spPr>
            <a:xfrm flipH="1">
              <a:off x="1146025" y="4793946"/>
              <a:ext cx="33164" cy="30431"/>
            </a:xfrm>
            <a:custGeom>
              <a:avLst/>
              <a:gdLst/>
              <a:ahLst/>
              <a:cxnLst/>
              <a:rect l="l" t="t" r="r" b="b"/>
              <a:pathLst>
                <a:path w="704" h="646" extrusionOk="0">
                  <a:moveTo>
                    <a:pt x="337" y="1"/>
                  </a:moveTo>
                  <a:cubicBezTo>
                    <a:pt x="240" y="1"/>
                    <a:pt x="145" y="40"/>
                    <a:pt x="81" y="123"/>
                  </a:cubicBezTo>
                  <a:cubicBezTo>
                    <a:pt x="19" y="204"/>
                    <a:pt x="1" y="339"/>
                    <a:pt x="50" y="431"/>
                  </a:cubicBezTo>
                  <a:cubicBezTo>
                    <a:pt x="81" y="489"/>
                    <a:pt x="132" y="525"/>
                    <a:pt x="181" y="553"/>
                  </a:cubicBezTo>
                  <a:cubicBezTo>
                    <a:pt x="247" y="589"/>
                    <a:pt x="317" y="616"/>
                    <a:pt x="386" y="634"/>
                  </a:cubicBezTo>
                  <a:cubicBezTo>
                    <a:pt x="412" y="640"/>
                    <a:pt x="438" y="645"/>
                    <a:pt x="463" y="645"/>
                  </a:cubicBezTo>
                  <a:cubicBezTo>
                    <a:pt x="488" y="645"/>
                    <a:pt x="513" y="640"/>
                    <a:pt x="537" y="628"/>
                  </a:cubicBezTo>
                  <a:cubicBezTo>
                    <a:pt x="570" y="609"/>
                    <a:pt x="596" y="577"/>
                    <a:pt x="622" y="543"/>
                  </a:cubicBezTo>
                  <a:cubicBezTo>
                    <a:pt x="660" y="495"/>
                    <a:pt x="697" y="439"/>
                    <a:pt x="702" y="373"/>
                  </a:cubicBezTo>
                  <a:cubicBezTo>
                    <a:pt x="704" y="341"/>
                    <a:pt x="699" y="308"/>
                    <a:pt x="692" y="276"/>
                  </a:cubicBezTo>
                  <a:cubicBezTo>
                    <a:pt x="646" y="97"/>
                    <a:pt x="490" y="1"/>
                    <a:pt x="33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8" name="Google Shape;7878;p240"/>
            <p:cNvSpPr/>
            <p:nvPr/>
          </p:nvSpPr>
          <p:spPr>
            <a:xfrm flipH="1">
              <a:off x="23924" y="4981387"/>
              <a:ext cx="33211" cy="30384"/>
            </a:xfrm>
            <a:custGeom>
              <a:avLst/>
              <a:gdLst/>
              <a:ahLst/>
              <a:cxnLst/>
              <a:rect l="l" t="t" r="r" b="b"/>
              <a:pathLst>
                <a:path w="705" h="645" extrusionOk="0">
                  <a:moveTo>
                    <a:pt x="338" y="0"/>
                  </a:moveTo>
                  <a:cubicBezTo>
                    <a:pt x="241" y="0"/>
                    <a:pt x="145" y="40"/>
                    <a:pt x="80" y="123"/>
                  </a:cubicBezTo>
                  <a:cubicBezTo>
                    <a:pt x="19" y="203"/>
                    <a:pt x="0" y="339"/>
                    <a:pt x="50" y="432"/>
                  </a:cubicBezTo>
                  <a:cubicBezTo>
                    <a:pt x="80" y="489"/>
                    <a:pt x="131" y="525"/>
                    <a:pt x="182" y="553"/>
                  </a:cubicBezTo>
                  <a:cubicBezTo>
                    <a:pt x="246" y="589"/>
                    <a:pt x="316" y="616"/>
                    <a:pt x="387" y="633"/>
                  </a:cubicBezTo>
                  <a:cubicBezTo>
                    <a:pt x="411" y="640"/>
                    <a:pt x="437" y="645"/>
                    <a:pt x="462" y="645"/>
                  </a:cubicBezTo>
                  <a:cubicBezTo>
                    <a:pt x="488" y="645"/>
                    <a:pt x="513" y="640"/>
                    <a:pt x="536" y="627"/>
                  </a:cubicBezTo>
                  <a:cubicBezTo>
                    <a:pt x="569" y="610"/>
                    <a:pt x="597" y="576"/>
                    <a:pt x="622" y="543"/>
                  </a:cubicBezTo>
                  <a:cubicBezTo>
                    <a:pt x="659" y="494"/>
                    <a:pt x="696" y="439"/>
                    <a:pt x="701" y="372"/>
                  </a:cubicBezTo>
                  <a:cubicBezTo>
                    <a:pt x="704" y="340"/>
                    <a:pt x="699" y="309"/>
                    <a:pt x="691" y="277"/>
                  </a:cubicBezTo>
                  <a:cubicBezTo>
                    <a:pt x="647" y="97"/>
                    <a:pt x="491" y="0"/>
                    <a:pt x="33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9" name="Google Shape;7879;p240"/>
            <p:cNvSpPr/>
            <p:nvPr/>
          </p:nvSpPr>
          <p:spPr>
            <a:xfrm flipH="1">
              <a:off x="203309" y="5064626"/>
              <a:ext cx="52101" cy="47720"/>
            </a:xfrm>
            <a:custGeom>
              <a:avLst/>
              <a:gdLst/>
              <a:ahLst/>
              <a:cxnLst/>
              <a:rect l="l" t="t" r="r" b="b"/>
              <a:pathLst>
                <a:path w="1106" h="1013" extrusionOk="0">
                  <a:moveTo>
                    <a:pt x="529" y="1"/>
                  </a:moveTo>
                  <a:cubicBezTo>
                    <a:pt x="376" y="1"/>
                    <a:pt x="226" y="63"/>
                    <a:pt x="125" y="193"/>
                  </a:cubicBezTo>
                  <a:cubicBezTo>
                    <a:pt x="28" y="319"/>
                    <a:pt x="0" y="532"/>
                    <a:pt x="78" y="678"/>
                  </a:cubicBezTo>
                  <a:cubicBezTo>
                    <a:pt x="126" y="770"/>
                    <a:pt x="206" y="826"/>
                    <a:pt x="286" y="869"/>
                  </a:cubicBezTo>
                  <a:cubicBezTo>
                    <a:pt x="390" y="925"/>
                    <a:pt x="497" y="967"/>
                    <a:pt x="607" y="996"/>
                  </a:cubicBezTo>
                  <a:cubicBezTo>
                    <a:pt x="646" y="1006"/>
                    <a:pt x="686" y="1013"/>
                    <a:pt x="726" y="1013"/>
                  </a:cubicBezTo>
                  <a:cubicBezTo>
                    <a:pt x="766" y="1013"/>
                    <a:pt x="805" y="1005"/>
                    <a:pt x="842" y="986"/>
                  </a:cubicBezTo>
                  <a:cubicBezTo>
                    <a:pt x="894" y="957"/>
                    <a:pt x="936" y="905"/>
                    <a:pt x="976" y="853"/>
                  </a:cubicBezTo>
                  <a:cubicBezTo>
                    <a:pt x="1034" y="776"/>
                    <a:pt x="1093" y="690"/>
                    <a:pt x="1102" y="585"/>
                  </a:cubicBezTo>
                  <a:cubicBezTo>
                    <a:pt x="1105" y="535"/>
                    <a:pt x="1099" y="484"/>
                    <a:pt x="1087" y="434"/>
                  </a:cubicBezTo>
                  <a:cubicBezTo>
                    <a:pt x="1015"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0" name="Google Shape;7880;p240"/>
            <p:cNvSpPr/>
            <p:nvPr/>
          </p:nvSpPr>
          <p:spPr>
            <a:xfrm flipH="1">
              <a:off x="14691" y="4785326"/>
              <a:ext cx="52148" cy="47673"/>
            </a:xfrm>
            <a:custGeom>
              <a:avLst/>
              <a:gdLst/>
              <a:ahLst/>
              <a:cxnLst/>
              <a:rect l="l" t="t" r="r" b="b"/>
              <a:pathLst>
                <a:path w="1107" h="1012" extrusionOk="0">
                  <a:moveTo>
                    <a:pt x="530" y="0"/>
                  </a:moveTo>
                  <a:cubicBezTo>
                    <a:pt x="377" y="0"/>
                    <a:pt x="227" y="62"/>
                    <a:pt x="126" y="192"/>
                  </a:cubicBezTo>
                  <a:cubicBezTo>
                    <a:pt x="29" y="317"/>
                    <a:pt x="0" y="531"/>
                    <a:pt x="78" y="678"/>
                  </a:cubicBezTo>
                  <a:cubicBezTo>
                    <a:pt x="127" y="768"/>
                    <a:pt x="206" y="824"/>
                    <a:pt x="286" y="868"/>
                  </a:cubicBezTo>
                  <a:cubicBezTo>
                    <a:pt x="390" y="925"/>
                    <a:pt x="497" y="967"/>
                    <a:pt x="608" y="995"/>
                  </a:cubicBezTo>
                  <a:cubicBezTo>
                    <a:pt x="647" y="1005"/>
                    <a:pt x="687" y="1012"/>
                    <a:pt x="727" y="1012"/>
                  </a:cubicBezTo>
                  <a:cubicBezTo>
                    <a:pt x="766" y="1012"/>
                    <a:pt x="805" y="1005"/>
                    <a:pt x="842" y="985"/>
                  </a:cubicBezTo>
                  <a:cubicBezTo>
                    <a:pt x="895" y="956"/>
                    <a:pt x="937" y="904"/>
                    <a:pt x="977" y="852"/>
                  </a:cubicBezTo>
                  <a:cubicBezTo>
                    <a:pt x="1034" y="775"/>
                    <a:pt x="1093" y="689"/>
                    <a:pt x="1102" y="583"/>
                  </a:cubicBezTo>
                  <a:cubicBezTo>
                    <a:pt x="1106" y="534"/>
                    <a:pt x="1099" y="483"/>
                    <a:pt x="1087" y="434"/>
                  </a:cubicBezTo>
                  <a:cubicBezTo>
                    <a:pt x="1015" y="152"/>
                    <a:pt x="769" y="0"/>
                    <a:pt x="53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1" name="Google Shape;7881;p240"/>
            <p:cNvSpPr/>
            <p:nvPr/>
          </p:nvSpPr>
          <p:spPr>
            <a:xfrm flipH="1">
              <a:off x="2440821" y="4996556"/>
              <a:ext cx="52101" cy="47720"/>
            </a:xfrm>
            <a:custGeom>
              <a:avLst/>
              <a:gdLst/>
              <a:ahLst/>
              <a:cxnLst/>
              <a:rect l="l" t="t" r="r" b="b"/>
              <a:pathLst>
                <a:path w="1106" h="1013" extrusionOk="0">
                  <a:moveTo>
                    <a:pt x="530" y="1"/>
                  </a:moveTo>
                  <a:cubicBezTo>
                    <a:pt x="377" y="1"/>
                    <a:pt x="227" y="63"/>
                    <a:pt x="126" y="193"/>
                  </a:cubicBezTo>
                  <a:cubicBezTo>
                    <a:pt x="28" y="318"/>
                    <a:pt x="1" y="532"/>
                    <a:pt x="79" y="678"/>
                  </a:cubicBezTo>
                  <a:cubicBezTo>
                    <a:pt x="127" y="770"/>
                    <a:pt x="207" y="826"/>
                    <a:pt x="286" y="869"/>
                  </a:cubicBezTo>
                  <a:cubicBezTo>
                    <a:pt x="390" y="925"/>
                    <a:pt x="498" y="967"/>
                    <a:pt x="608" y="996"/>
                  </a:cubicBezTo>
                  <a:cubicBezTo>
                    <a:pt x="646" y="1005"/>
                    <a:pt x="687" y="1012"/>
                    <a:pt x="727" y="1012"/>
                  </a:cubicBezTo>
                  <a:cubicBezTo>
                    <a:pt x="767" y="1012"/>
                    <a:pt x="806" y="1005"/>
                    <a:pt x="842" y="986"/>
                  </a:cubicBezTo>
                  <a:cubicBezTo>
                    <a:pt x="894" y="957"/>
                    <a:pt x="937" y="905"/>
                    <a:pt x="976" y="853"/>
                  </a:cubicBezTo>
                  <a:cubicBezTo>
                    <a:pt x="1034" y="776"/>
                    <a:pt x="1093" y="690"/>
                    <a:pt x="1103" y="585"/>
                  </a:cubicBezTo>
                  <a:cubicBezTo>
                    <a:pt x="1106" y="535"/>
                    <a:pt x="1099" y="484"/>
                    <a:pt x="1086" y="434"/>
                  </a:cubicBezTo>
                  <a:cubicBezTo>
                    <a:pt x="1015" y="153"/>
                    <a:pt x="770" y="1"/>
                    <a:pt x="5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2" name="Google Shape;7882;p240"/>
            <p:cNvSpPr/>
            <p:nvPr/>
          </p:nvSpPr>
          <p:spPr>
            <a:xfrm flipH="1">
              <a:off x="2228696" y="5058078"/>
              <a:ext cx="84746" cy="60910"/>
            </a:xfrm>
            <a:custGeom>
              <a:avLst/>
              <a:gdLst/>
              <a:ahLst/>
              <a:cxnLst/>
              <a:rect l="l" t="t" r="r" b="b"/>
              <a:pathLst>
                <a:path w="1799" h="1293" extrusionOk="0">
                  <a:moveTo>
                    <a:pt x="859" y="0"/>
                  </a:moveTo>
                  <a:cubicBezTo>
                    <a:pt x="611" y="0"/>
                    <a:pt x="367" y="79"/>
                    <a:pt x="204" y="244"/>
                  </a:cubicBezTo>
                  <a:cubicBezTo>
                    <a:pt x="45" y="406"/>
                    <a:pt x="0" y="677"/>
                    <a:pt x="126" y="866"/>
                  </a:cubicBezTo>
                  <a:cubicBezTo>
                    <a:pt x="204" y="982"/>
                    <a:pt x="334" y="1053"/>
                    <a:pt x="464" y="1109"/>
                  </a:cubicBezTo>
                  <a:cubicBezTo>
                    <a:pt x="631" y="1182"/>
                    <a:pt x="808" y="1237"/>
                    <a:pt x="988" y="1270"/>
                  </a:cubicBezTo>
                  <a:cubicBezTo>
                    <a:pt x="1053" y="1283"/>
                    <a:pt x="1119" y="1293"/>
                    <a:pt x="1184" y="1293"/>
                  </a:cubicBezTo>
                  <a:cubicBezTo>
                    <a:pt x="1248" y="1293"/>
                    <a:pt x="1311" y="1283"/>
                    <a:pt x="1369" y="1258"/>
                  </a:cubicBezTo>
                  <a:cubicBezTo>
                    <a:pt x="1455" y="1221"/>
                    <a:pt x="1523" y="1155"/>
                    <a:pt x="1588" y="1088"/>
                  </a:cubicBezTo>
                  <a:cubicBezTo>
                    <a:pt x="1681" y="991"/>
                    <a:pt x="1777" y="880"/>
                    <a:pt x="1791" y="746"/>
                  </a:cubicBezTo>
                  <a:cubicBezTo>
                    <a:pt x="1799" y="681"/>
                    <a:pt x="1785" y="616"/>
                    <a:pt x="1765" y="555"/>
                  </a:cubicBezTo>
                  <a:cubicBezTo>
                    <a:pt x="1650" y="195"/>
                    <a:pt x="1249" y="0"/>
                    <a:pt x="85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3" name="Google Shape;7883;p240"/>
            <p:cNvSpPr/>
            <p:nvPr/>
          </p:nvSpPr>
          <p:spPr>
            <a:xfrm flipH="1">
              <a:off x="1687668" y="4942335"/>
              <a:ext cx="84794" cy="60910"/>
            </a:xfrm>
            <a:custGeom>
              <a:avLst/>
              <a:gdLst/>
              <a:ahLst/>
              <a:cxnLst/>
              <a:rect l="l" t="t" r="r" b="b"/>
              <a:pathLst>
                <a:path w="1800" h="1293" extrusionOk="0">
                  <a:moveTo>
                    <a:pt x="861" y="0"/>
                  </a:moveTo>
                  <a:cubicBezTo>
                    <a:pt x="613" y="0"/>
                    <a:pt x="368" y="79"/>
                    <a:pt x="205" y="245"/>
                  </a:cubicBezTo>
                  <a:cubicBezTo>
                    <a:pt x="46" y="406"/>
                    <a:pt x="1" y="677"/>
                    <a:pt x="127" y="866"/>
                  </a:cubicBezTo>
                  <a:cubicBezTo>
                    <a:pt x="205" y="983"/>
                    <a:pt x="336" y="1052"/>
                    <a:pt x="465" y="1109"/>
                  </a:cubicBezTo>
                  <a:cubicBezTo>
                    <a:pt x="633" y="1183"/>
                    <a:pt x="808" y="1236"/>
                    <a:pt x="989" y="1271"/>
                  </a:cubicBezTo>
                  <a:cubicBezTo>
                    <a:pt x="1052" y="1283"/>
                    <a:pt x="1118" y="1293"/>
                    <a:pt x="1182" y="1293"/>
                  </a:cubicBezTo>
                  <a:cubicBezTo>
                    <a:pt x="1247" y="1293"/>
                    <a:pt x="1310" y="1283"/>
                    <a:pt x="1370" y="1257"/>
                  </a:cubicBezTo>
                  <a:cubicBezTo>
                    <a:pt x="1456" y="1221"/>
                    <a:pt x="1523" y="1154"/>
                    <a:pt x="1588" y="1087"/>
                  </a:cubicBezTo>
                  <a:cubicBezTo>
                    <a:pt x="1681" y="990"/>
                    <a:pt x="1778" y="880"/>
                    <a:pt x="1792" y="745"/>
                  </a:cubicBezTo>
                  <a:cubicBezTo>
                    <a:pt x="1799" y="681"/>
                    <a:pt x="1787" y="616"/>
                    <a:pt x="1766" y="553"/>
                  </a:cubicBezTo>
                  <a:cubicBezTo>
                    <a:pt x="1651" y="194"/>
                    <a:pt x="1251" y="0"/>
                    <a:pt x="86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4" name="Google Shape;7884;p240"/>
            <p:cNvSpPr/>
            <p:nvPr/>
          </p:nvSpPr>
          <p:spPr>
            <a:xfrm flipH="1">
              <a:off x="-280249" y="4625349"/>
              <a:ext cx="84746" cy="60957"/>
            </a:xfrm>
            <a:custGeom>
              <a:avLst/>
              <a:gdLst/>
              <a:ahLst/>
              <a:cxnLst/>
              <a:rect l="l" t="t" r="r" b="b"/>
              <a:pathLst>
                <a:path w="1799" h="1294" extrusionOk="0">
                  <a:moveTo>
                    <a:pt x="861" y="1"/>
                  </a:moveTo>
                  <a:cubicBezTo>
                    <a:pt x="613" y="1"/>
                    <a:pt x="368" y="80"/>
                    <a:pt x="204" y="246"/>
                  </a:cubicBezTo>
                  <a:cubicBezTo>
                    <a:pt x="45" y="407"/>
                    <a:pt x="0" y="678"/>
                    <a:pt x="125" y="867"/>
                  </a:cubicBezTo>
                  <a:cubicBezTo>
                    <a:pt x="204" y="984"/>
                    <a:pt x="334" y="1053"/>
                    <a:pt x="464" y="1110"/>
                  </a:cubicBezTo>
                  <a:cubicBezTo>
                    <a:pt x="632" y="1184"/>
                    <a:pt x="807" y="1237"/>
                    <a:pt x="988" y="1272"/>
                  </a:cubicBezTo>
                  <a:cubicBezTo>
                    <a:pt x="1051" y="1284"/>
                    <a:pt x="1117" y="1293"/>
                    <a:pt x="1182" y="1293"/>
                  </a:cubicBezTo>
                  <a:cubicBezTo>
                    <a:pt x="1246" y="1293"/>
                    <a:pt x="1310" y="1284"/>
                    <a:pt x="1370" y="1258"/>
                  </a:cubicBezTo>
                  <a:cubicBezTo>
                    <a:pt x="1456" y="1221"/>
                    <a:pt x="1523" y="1155"/>
                    <a:pt x="1587" y="1088"/>
                  </a:cubicBezTo>
                  <a:cubicBezTo>
                    <a:pt x="1681" y="991"/>
                    <a:pt x="1776" y="881"/>
                    <a:pt x="1791" y="746"/>
                  </a:cubicBezTo>
                  <a:cubicBezTo>
                    <a:pt x="1799" y="682"/>
                    <a:pt x="1786" y="617"/>
                    <a:pt x="1765" y="554"/>
                  </a:cubicBezTo>
                  <a:cubicBezTo>
                    <a:pt x="1649" y="195"/>
                    <a:pt x="1250" y="1"/>
                    <a:pt x="86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5" name="Google Shape;7885;p240"/>
            <p:cNvSpPr/>
            <p:nvPr/>
          </p:nvSpPr>
          <p:spPr>
            <a:xfrm flipH="1">
              <a:off x="436868" y="4701521"/>
              <a:ext cx="84746" cy="60957"/>
            </a:xfrm>
            <a:custGeom>
              <a:avLst/>
              <a:gdLst/>
              <a:ahLst/>
              <a:cxnLst/>
              <a:rect l="l" t="t" r="r" b="b"/>
              <a:pathLst>
                <a:path w="1799" h="1294" extrusionOk="0">
                  <a:moveTo>
                    <a:pt x="860" y="1"/>
                  </a:moveTo>
                  <a:cubicBezTo>
                    <a:pt x="611" y="1"/>
                    <a:pt x="367" y="79"/>
                    <a:pt x="204" y="245"/>
                  </a:cubicBezTo>
                  <a:cubicBezTo>
                    <a:pt x="45" y="407"/>
                    <a:pt x="0" y="678"/>
                    <a:pt x="126" y="866"/>
                  </a:cubicBezTo>
                  <a:cubicBezTo>
                    <a:pt x="204" y="983"/>
                    <a:pt x="334" y="1054"/>
                    <a:pt x="464" y="1110"/>
                  </a:cubicBezTo>
                  <a:cubicBezTo>
                    <a:pt x="632" y="1183"/>
                    <a:pt x="807" y="1237"/>
                    <a:pt x="988" y="1271"/>
                  </a:cubicBezTo>
                  <a:cubicBezTo>
                    <a:pt x="1052" y="1283"/>
                    <a:pt x="1119" y="1293"/>
                    <a:pt x="1184" y="1293"/>
                  </a:cubicBezTo>
                  <a:cubicBezTo>
                    <a:pt x="1248" y="1293"/>
                    <a:pt x="1311" y="1284"/>
                    <a:pt x="1369" y="1259"/>
                  </a:cubicBezTo>
                  <a:cubicBezTo>
                    <a:pt x="1456" y="1222"/>
                    <a:pt x="1523" y="1155"/>
                    <a:pt x="1588" y="1088"/>
                  </a:cubicBezTo>
                  <a:cubicBezTo>
                    <a:pt x="1681" y="991"/>
                    <a:pt x="1777" y="880"/>
                    <a:pt x="1791" y="746"/>
                  </a:cubicBezTo>
                  <a:cubicBezTo>
                    <a:pt x="1799" y="682"/>
                    <a:pt x="1786" y="617"/>
                    <a:pt x="1765" y="553"/>
                  </a:cubicBezTo>
                  <a:cubicBezTo>
                    <a:pt x="1650" y="195"/>
                    <a:pt x="1250" y="1"/>
                    <a:pt x="86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6" name="Google Shape;7886;p240"/>
            <p:cNvSpPr/>
            <p:nvPr/>
          </p:nvSpPr>
          <p:spPr>
            <a:xfrm flipH="1">
              <a:off x="228465" y="4655780"/>
              <a:ext cx="66327" cy="47720"/>
            </a:xfrm>
            <a:custGeom>
              <a:avLst/>
              <a:gdLst/>
              <a:ahLst/>
              <a:cxnLst/>
              <a:rect l="l" t="t" r="r" b="b"/>
              <a:pathLst>
                <a:path w="1408" h="1013" extrusionOk="0">
                  <a:moveTo>
                    <a:pt x="672" y="1"/>
                  </a:moveTo>
                  <a:cubicBezTo>
                    <a:pt x="478" y="1"/>
                    <a:pt x="287" y="63"/>
                    <a:pt x="160" y="192"/>
                  </a:cubicBezTo>
                  <a:cubicBezTo>
                    <a:pt x="36" y="318"/>
                    <a:pt x="0" y="532"/>
                    <a:pt x="99" y="678"/>
                  </a:cubicBezTo>
                  <a:cubicBezTo>
                    <a:pt x="161" y="769"/>
                    <a:pt x="262" y="826"/>
                    <a:pt x="364" y="869"/>
                  </a:cubicBezTo>
                  <a:cubicBezTo>
                    <a:pt x="495" y="925"/>
                    <a:pt x="632" y="968"/>
                    <a:pt x="774" y="996"/>
                  </a:cubicBezTo>
                  <a:cubicBezTo>
                    <a:pt x="823" y="1005"/>
                    <a:pt x="875" y="1013"/>
                    <a:pt x="926" y="1013"/>
                  </a:cubicBezTo>
                  <a:cubicBezTo>
                    <a:pt x="976" y="1013"/>
                    <a:pt x="1026" y="1005"/>
                    <a:pt x="1072" y="985"/>
                  </a:cubicBezTo>
                  <a:cubicBezTo>
                    <a:pt x="1139" y="958"/>
                    <a:pt x="1192" y="904"/>
                    <a:pt x="1242" y="852"/>
                  </a:cubicBezTo>
                  <a:cubicBezTo>
                    <a:pt x="1315" y="775"/>
                    <a:pt x="1391" y="689"/>
                    <a:pt x="1402" y="585"/>
                  </a:cubicBezTo>
                  <a:cubicBezTo>
                    <a:pt x="1407" y="534"/>
                    <a:pt x="1399" y="483"/>
                    <a:pt x="1384" y="435"/>
                  </a:cubicBezTo>
                  <a:cubicBezTo>
                    <a:pt x="1291" y="153"/>
                    <a:pt x="978" y="1"/>
                    <a:pt x="67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7" name="Google Shape;7887;p240"/>
            <p:cNvSpPr/>
            <p:nvPr/>
          </p:nvSpPr>
          <p:spPr>
            <a:xfrm flipH="1">
              <a:off x="829792" y="4792533"/>
              <a:ext cx="66327" cy="47720"/>
            </a:xfrm>
            <a:custGeom>
              <a:avLst/>
              <a:gdLst/>
              <a:ahLst/>
              <a:cxnLst/>
              <a:rect l="l" t="t" r="r" b="b"/>
              <a:pathLst>
                <a:path w="1408" h="1013" extrusionOk="0">
                  <a:moveTo>
                    <a:pt x="674" y="0"/>
                  </a:moveTo>
                  <a:cubicBezTo>
                    <a:pt x="479" y="0"/>
                    <a:pt x="288" y="62"/>
                    <a:pt x="160" y="193"/>
                  </a:cubicBezTo>
                  <a:cubicBezTo>
                    <a:pt x="35" y="318"/>
                    <a:pt x="1" y="532"/>
                    <a:pt x="100" y="678"/>
                  </a:cubicBezTo>
                  <a:cubicBezTo>
                    <a:pt x="161" y="769"/>
                    <a:pt x="263" y="825"/>
                    <a:pt x="364" y="869"/>
                  </a:cubicBezTo>
                  <a:cubicBezTo>
                    <a:pt x="496" y="925"/>
                    <a:pt x="633" y="967"/>
                    <a:pt x="774" y="996"/>
                  </a:cubicBezTo>
                  <a:cubicBezTo>
                    <a:pt x="824" y="1005"/>
                    <a:pt x="876" y="1012"/>
                    <a:pt x="926" y="1012"/>
                  </a:cubicBezTo>
                  <a:cubicBezTo>
                    <a:pt x="977" y="1012"/>
                    <a:pt x="1026" y="1005"/>
                    <a:pt x="1073" y="986"/>
                  </a:cubicBezTo>
                  <a:cubicBezTo>
                    <a:pt x="1139" y="957"/>
                    <a:pt x="1192" y="905"/>
                    <a:pt x="1243" y="853"/>
                  </a:cubicBezTo>
                  <a:cubicBezTo>
                    <a:pt x="1315" y="776"/>
                    <a:pt x="1391" y="690"/>
                    <a:pt x="1403" y="584"/>
                  </a:cubicBezTo>
                  <a:cubicBezTo>
                    <a:pt x="1408" y="535"/>
                    <a:pt x="1398" y="484"/>
                    <a:pt x="1383" y="434"/>
                  </a:cubicBezTo>
                  <a:cubicBezTo>
                    <a:pt x="1292" y="153"/>
                    <a:pt x="978" y="0"/>
                    <a:pt x="67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8" name="Google Shape;7888;p240"/>
            <p:cNvSpPr/>
            <p:nvPr/>
          </p:nvSpPr>
          <p:spPr>
            <a:xfrm flipH="1">
              <a:off x="-122722" y="5035137"/>
              <a:ext cx="107358" cy="77256"/>
            </a:xfrm>
            <a:custGeom>
              <a:avLst/>
              <a:gdLst/>
              <a:ahLst/>
              <a:cxnLst/>
              <a:rect l="l" t="t" r="r" b="b"/>
              <a:pathLst>
                <a:path w="2279" h="1640" extrusionOk="0">
                  <a:moveTo>
                    <a:pt x="1092" y="1"/>
                  </a:moveTo>
                  <a:cubicBezTo>
                    <a:pt x="776" y="1"/>
                    <a:pt x="466" y="101"/>
                    <a:pt x="259" y="311"/>
                  </a:cubicBezTo>
                  <a:cubicBezTo>
                    <a:pt x="58" y="515"/>
                    <a:pt x="1" y="861"/>
                    <a:pt x="161" y="1098"/>
                  </a:cubicBezTo>
                  <a:cubicBezTo>
                    <a:pt x="260" y="1245"/>
                    <a:pt x="424" y="1336"/>
                    <a:pt x="588" y="1407"/>
                  </a:cubicBezTo>
                  <a:cubicBezTo>
                    <a:pt x="801" y="1499"/>
                    <a:pt x="1023" y="1567"/>
                    <a:pt x="1252" y="1612"/>
                  </a:cubicBezTo>
                  <a:cubicBezTo>
                    <a:pt x="1333" y="1627"/>
                    <a:pt x="1417" y="1639"/>
                    <a:pt x="1499" y="1639"/>
                  </a:cubicBezTo>
                  <a:cubicBezTo>
                    <a:pt x="1581" y="1639"/>
                    <a:pt x="1661" y="1628"/>
                    <a:pt x="1736" y="1595"/>
                  </a:cubicBezTo>
                  <a:cubicBezTo>
                    <a:pt x="1843" y="1549"/>
                    <a:pt x="1930" y="1463"/>
                    <a:pt x="2011" y="1378"/>
                  </a:cubicBezTo>
                  <a:cubicBezTo>
                    <a:pt x="2130" y="1255"/>
                    <a:pt x="2251" y="1116"/>
                    <a:pt x="2270" y="945"/>
                  </a:cubicBezTo>
                  <a:cubicBezTo>
                    <a:pt x="2279" y="863"/>
                    <a:pt x="2263" y="781"/>
                    <a:pt x="2238" y="701"/>
                  </a:cubicBezTo>
                  <a:cubicBezTo>
                    <a:pt x="2092" y="247"/>
                    <a:pt x="1585" y="1"/>
                    <a:pt x="109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89" name="Google Shape;7889;p240"/>
            <p:cNvSpPr/>
            <p:nvPr/>
          </p:nvSpPr>
          <p:spPr>
            <a:xfrm flipH="1">
              <a:off x="1480205" y="4814014"/>
              <a:ext cx="107405" cy="77209"/>
            </a:xfrm>
            <a:custGeom>
              <a:avLst/>
              <a:gdLst/>
              <a:ahLst/>
              <a:cxnLst/>
              <a:rect l="l" t="t" r="r" b="b"/>
              <a:pathLst>
                <a:path w="2280" h="1639" extrusionOk="0">
                  <a:moveTo>
                    <a:pt x="1091" y="0"/>
                  </a:moveTo>
                  <a:cubicBezTo>
                    <a:pt x="776" y="0"/>
                    <a:pt x="466" y="100"/>
                    <a:pt x="260" y="310"/>
                  </a:cubicBezTo>
                  <a:cubicBezTo>
                    <a:pt x="58" y="514"/>
                    <a:pt x="1" y="860"/>
                    <a:pt x="161" y="1097"/>
                  </a:cubicBezTo>
                  <a:cubicBezTo>
                    <a:pt x="261" y="1244"/>
                    <a:pt x="425" y="1335"/>
                    <a:pt x="589" y="1406"/>
                  </a:cubicBezTo>
                  <a:cubicBezTo>
                    <a:pt x="801" y="1498"/>
                    <a:pt x="1025" y="1566"/>
                    <a:pt x="1252" y="1611"/>
                  </a:cubicBezTo>
                  <a:cubicBezTo>
                    <a:pt x="1333" y="1626"/>
                    <a:pt x="1416" y="1638"/>
                    <a:pt x="1498" y="1638"/>
                  </a:cubicBezTo>
                  <a:cubicBezTo>
                    <a:pt x="1580" y="1638"/>
                    <a:pt x="1661" y="1626"/>
                    <a:pt x="1737" y="1594"/>
                  </a:cubicBezTo>
                  <a:cubicBezTo>
                    <a:pt x="1844" y="1547"/>
                    <a:pt x="1932" y="1462"/>
                    <a:pt x="2011" y="1377"/>
                  </a:cubicBezTo>
                  <a:cubicBezTo>
                    <a:pt x="2131" y="1254"/>
                    <a:pt x="2251" y="1115"/>
                    <a:pt x="2271" y="943"/>
                  </a:cubicBezTo>
                  <a:cubicBezTo>
                    <a:pt x="2280" y="861"/>
                    <a:pt x="2265" y="779"/>
                    <a:pt x="2239" y="700"/>
                  </a:cubicBezTo>
                  <a:cubicBezTo>
                    <a:pt x="2092" y="246"/>
                    <a:pt x="1585" y="0"/>
                    <a:pt x="109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0" name="Google Shape;7890;p240"/>
            <p:cNvSpPr/>
            <p:nvPr/>
          </p:nvSpPr>
          <p:spPr>
            <a:xfrm flipH="1">
              <a:off x="-223532" y="4731953"/>
              <a:ext cx="104202" cy="77256"/>
            </a:xfrm>
            <a:custGeom>
              <a:avLst/>
              <a:gdLst/>
              <a:ahLst/>
              <a:cxnLst/>
              <a:rect l="l" t="t" r="r" b="b"/>
              <a:pathLst>
                <a:path w="2212" h="1640" extrusionOk="0">
                  <a:moveTo>
                    <a:pt x="1058" y="1"/>
                  </a:moveTo>
                  <a:cubicBezTo>
                    <a:pt x="752" y="1"/>
                    <a:pt x="452" y="101"/>
                    <a:pt x="251" y="311"/>
                  </a:cubicBezTo>
                  <a:cubicBezTo>
                    <a:pt x="56" y="515"/>
                    <a:pt x="0" y="861"/>
                    <a:pt x="157" y="1098"/>
                  </a:cubicBezTo>
                  <a:cubicBezTo>
                    <a:pt x="253" y="1245"/>
                    <a:pt x="413" y="1336"/>
                    <a:pt x="572" y="1407"/>
                  </a:cubicBezTo>
                  <a:cubicBezTo>
                    <a:pt x="778" y="1499"/>
                    <a:pt x="994" y="1567"/>
                    <a:pt x="1215" y="1612"/>
                  </a:cubicBezTo>
                  <a:cubicBezTo>
                    <a:pt x="1293" y="1627"/>
                    <a:pt x="1375" y="1639"/>
                    <a:pt x="1454" y="1639"/>
                  </a:cubicBezTo>
                  <a:cubicBezTo>
                    <a:pt x="1533" y="1639"/>
                    <a:pt x="1611" y="1627"/>
                    <a:pt x="1684" y="1595"/>
                  </a:cubicBezTo>
                  <a:cubicBezTo>
                    <a:pt x="1788" y="1549"/>
                    <a:pt x="1873" y="1463"/>
                    <a:pt x="1951" y="1378"/>
                  </a:cubicBezTo>
                  <a:cubicBezTo>
                    <a:pt x="2067" y="1255"/>
                    <a:pt x="2183" y="1116"/>
                    <a:pt x="2203" y="945"/>
                  </a:cubicBezTo>
                  <a:cubicBezTo>
                    <a:pt x="2212" y="863"/>
                    <a:pt x="2196" y="781"/>
                    <a:pt x="2172" y="701"/>
                  </a:cubicBezTo>
                  <a:cubicBezTo>
                    <a:pt x="2029" y="247"/>
                    <a:pt x="1537" y="1"/>
                    <a:pt x="105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1" name="Google Shape;7891;p240"/>
            <p:cNvSpPr/>
            <p:nvPr/>
          </p:nvSpPr>
          <p:spPr>
            <a:xfrm flipH="1">
              <a:off x="-324201" y="4381897"/>
              <a:ext cx="104249" cy="77256"/>
            </a:xfrm>
            <a:custGeom>
              <a:avLst/>
              <a:gdLst/>
              <a:ahLst/>
              <a:cxnLst/>
              <a:rect l="l" t="t" r="r" b="b"/>
              <a:pathLst>
                <a:path w="2213" h="1640" extrusionOk="0">
                  <a:moveTo>
                    <a:pt x="1059" y="1"/>
                  </a:moveTo>
                  <a:cubicBezTo>
                    <a:pt x="753" y="1"/>
                    <a:pt x="453" y="101"/>
                    <a:pt x="252" y="311"/>
                  </a:cubicBezTo>
                  <a:cubicBezTo>
                    <a:pt x="57" y="515"/>
                    <a:pt x="1" y="860"/>
                    <a:pt x="158" y="1097"/>
                  </a:cubicBezTo>
                  <a:cubicBezTo>
                    <a:pt x="254" y="1245"/>
                    <a:pt x="414" y="1336"/>
                    <a:pt x="573" y="1407"/>
                  </a:cubicBezTo>
                  <a:cubicBezTo>
                    <a:pt x="779" y="1499"/>
                    <a:pt x="995" y="1567"/>
                    <a:pt x="1215" y="1612"/>
                  </a:cubicBezTo>
                  <a:cubicBezTo>
                    <a:pt x="1294" y="1627"/>
                    <a:pt x="1374" y="1639"/>
                    <a:pt x="1454" y="1639"/>
                  </a:cubicBezTo>
                  <a:cubicBezTo>
                    <a:pt x="1533" y="1639"/>
                    <a:pt x="1611" y="1627"/>
                    <a:pt x="1685" y="1594"/>
                  </a:cubicBezTo>
                  <a:cubicBezTo>
                    <a:pt x="1789" y="1548"/>
                    <a:pt x="1873" y="1463"/>
                    <a:pt x="1952" y="1378"/>
                  </a:cubicBezTo>
                  <a:cubicBezTo>
                    <a:pt x="2068" y="1255"/>
                    <a:pt x="2184" y="1116"/>
                    <a:pt x="2203" y="943"/>
                  </a:cubicBezTo>
                  <a:cubicBezTo>
                    <a:pt x="2213" y="861"/>
                    <a:pt x="2197" y="779"/>
                    <a:pt x="2173" y="701"/>
                  </a:cubicBezTo>
                  <a:cubicBezTo>
                    <a:pt x="2029" y="246"/>
                    <a:pt x="1538" y="1"/>
                    <a:pt x="105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2" name="Google Shape;7892;p240"/>
            <p:cNvSpPr/>
            <p:nvPr/>
          </p:nvSpPr>
          <p:spPr>
            <a:xfrm flipH="1">
              <a:off x="2696568" y="4996556"/>
              <a:ext cx="107405" cy="77256"/>
            </a:xfrm>
            <a:custGeom>
              <a:avLst/>
              <a:gdLst/>
              <a:ahLst/>
              <a:cxnLst/>
              <a:rect l="l" t="t" r="r" b="b"/>
              <a:pathLst>
                <a:path w="2280" h="1640" extrusionOk="0">
                  <a:moveTo>
                    <a:pt x="1091" y="1"/>
                  </a:moveTo>
                  <a:cubicBezTo>
                    <a:pt x="776" y="1"/>
                    <a:pt x="466" y="101"/>
                    <a:pt x="260" y="311"/>
                  </a:cubicBezTo>
                  <a:cubicBezTo>
                    <a:pt x="58" y="515"/>
                    <a:pt x="1" y="862"/>
                    <a:pt x="161" y="1098"/>
                  </a:cubicBezTo>
                  <a:cubicBezTo>
                    <a:pt x="261" y="1246"/>
                    <a:pt x="425" y="1336"/>
                    <a:pt x="589" y="1407"/>
                  </a:cubicBezTo>
                  <a:cubicBezTo>
                    <a:pt x="801" y="1499"/>
                    <a:pt x="1025" y="1567"/>
                    <a:pt x="1252" y="1612"/>
                  </a:cubicBezTo>
                  <a:cubicBezTo>
                    <a:pt x="1334" y="1627"/>
                    <a:pt x="1418" y="1640"/>
                    <a:pt x="1501" y="1640"/>
                  </a:cubicBezTo>
                  <a:cubicBezTo>
                    <a:pt x="1582" y="1640"/>
                    <a:pt x="1662" y="1628"/>
                    <a:pt x="1737" y="1596"/>
                  </a:cubicBezTo>
                  <a:cubicBezTo>
                    <a:pt x="1844" y="1549"/>
                    <a:pt x="1932" y="1463"/>
                    <a:pt x="2011" y="1379"/>
                  </a:cubicBezTo>
                  <a:cubicBezTo>
                    <a:pt x="2131" y="1256"/>
                    <a:pt x="2251" y="1116"/>
                    <a:pt x="2271" y="945"/>
                  </a:cubicBezTo>
                  <a:cubicBezTo>
                    <a:pt x="2280" y="863"/>
                    <a:pt x="2265" y="781"/>
                    <a:pt x="2239" y="701"/>
                  </a:cubicBezTo>
                  <a:cubicBezTo>
                    <a:pt x="2092" y="247"/>
                    <a:pt x="1585" y="1"/>
                    <a:pt x="109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93" name="Google Shape;7893;p240"/>
          <p:cNvGrpSpPr/>
          <p:nvPr/>
        </p:nvGrpSpPr>
        <p:grpSpPr>
          <a:xfrm>
            <a:off x="5114738" y="3902529"/>
            <a:ext cx="5555258" cy="1330636"/>
            <a:chOff x="4842000" y="1926925"/>
            <a:chExt cx="1544500" cy="369950"/>
          </a:xfrm>
        </p:grpSpPr>
        <p:sp>
          <p:nvSpPr>
            <p:cNvPr id="7894" name="Google Shape;7894;p240"/>
            <p:cNvSpPr/>
            <p:nvPr/>
          </p:nvSpPr>
          <p:spPr>
            <a:xfrm>
              <a:off x="5860550" y="2029025"/>
              <a:ext cx="253625" cy="69750"/>
            </a:xfrm>
            <a:custGeom>
              <a:avLst/>
              <a:gdLst/>
              <a:ahLst/>
              <a:cxnLst/>
              <a:rect l="l" t="t" r="r" b="b"/>
              <a:pathLst>
                <a:path w="10145" h="2790" extrusionOk="0">
                  <a:moveTo>
                    <a:pt x="1041" y="0"/>
                  </a:moveTo>
                  <a:cubicBezTo>
                    <a:pt x="861" y="0"/>
                    <a:pt x="677" y="63"/>
                    <a:pt x="530" y="168"/>
                  </a:cubicBezTo>
                  <a:cubicBezTo>
                    <a:pt x="291" y="338"/>
                    <a:pt x="102" y="608"/>
                    <a:pt x="1" y="885"/>
                  </a:cubicBezTo>
                  <a:lnTo>
                    <a:pt x="10145" y="2789"/>
                  </a:lnTo>
                  <a:cubicBezTo>
                    <a:pt x="10037" y="2505"/>
                    <a:pt x="9986" y="2184"/>
                    <a:pt x="9794" y="1948"/>
                  </a:cubicBezTo>
                  <a:cubicBezTo>
                    <a:pt x="9605" y="1713"/>
                    <a:pt x="9326" y="1534"/>
                    <a:pt x="9025" y="1534"/>
                  </a:cubicBezTo>
                  <a:cubicBezTo>
                    <a:pt x="9023" y="1534"/>
                    <a:pt x="9020" y="1534"/>
                    <a:pt x="9018" y="1534"/>
                  </a:cubicBezTo>
                  <a:cubicBezTo>
                    <a:pt x="8951" y="1535"/>
                    <a:pt x="8884" y="1544"/>
                    <a:pt x="8818" y="1544"/>
                  </a:cubicBezTo>
                  <a:cubicBezTo>
                    <a:pt x="8786" y="1544"/>
                    <a:pt x="8754" y="1542"/>
                    <a:pt x="8722" y="1536"/>
                  </a:cubicBezTo>
                  <a:cubicBezTo>
                    <a:pt x="8626" y="1515"/>
                    <a:pt x="8543" y="1457"/>
                    <a:pt x="8457" y="1409"/>
                  </a:cubicBezTo>
                  <a:cubicBezTo>
                    <a:pt x="8207" y="1265"/>
                    <a:pt x="7920" y="1194"/>
                    <a:pt x="7632" y="1194"/>
                  </a:cubicBezTo>
                  <a:cubicBezTo>
                    <a:pt x="7261" y="1194"/>
                    <a:pt x="6889" y="1311"/>
                    <a:pt x="6596" y="1539"/>
                  </a:cubicBezTo>
                  <a:lnTo>
                    <a:pt x="6536" y="1529"/>
                  </a:lnTo>
                  <a:cubicBezTo>
                    <a:pt x="6433" y="1419"/>
                    <a:pt x="6274" y="1380"/>
                    <a:pt x="6123" y="1362"/>
                  </a:cubicBezTo>
                  <a:cubicBezTo>
                    <a:pt x="6073" y="1355"/>
                    <a:pt x="6022" y="1350"/>
                    <a:pt x="5972" y="1350"/>
                  </a:cubicBezTo>
                  <a:cubicBezTo>
                    <a:pt x="5927" y="1350"/>
                    <a:pt x="5883" y="1354"/>
                    <a:pt x="5839" y="1364"/>
                  </a:cubicBezTo>
                  <a:cubicBezTo>
                    <a:pt x="5747" y="1385"/>
                    <a:pt x="5652" y="1429"/>
                    <a:pt x="5604" y="1511"/>
                  </a:cubicBezTo>
                  <a:cubicBezTo>
                    <a:pt x="5525" y="1168"/>
                    <a:pt x="5326" y="856"/>
                    <a:pt x="5061" y="624"/>
                  </a:cubicBezTo>
                  <a:cubicBezTo>
                    <a:pt x="4796" y="391"/>
                    <a:pt x="4466" y="235"/>
                    <a:pt x="4123" y="157"/>
                  </a:cubicBezTo>
                  <a:cubicBezTo>
                    <a:pt x="3982" y="125"/>
                    <a:pt x="3837" y="106"/>
                    <a:pt x="3692" y="106"/>
                  </a:cubicBezTo>
                  <a:cubicBezTo>
                    <a:pt x="3597" y="106"/>
                    <a:pt x="3502" y="114"/>
                    <a:pt x="3409" y="133"/>
                  </a:cubicBezTo>
                  <a:cubicBezTo>
                    <a:pt x="3174" y="180"/>
                    <a:pt x="2908" y="314"/>
                    <a:pt x="2757" y="499"/>
                  </a:cubicBezTo>
                  <a:cubicBezTo>
                    <a:pt x="2613" y="364"/>
                    <a:pt x="2440" y="253"/>
                    <a:pt x="2246" y="217"/>
                  </a:cubicBezTo>
                  <a:cubicBezTo>
                    <a:pt x="2208" y="210"/>
                    <a:pt x="2170" y="206"/>
                    <a:pt x="2131" y="206"/>
                  </a:cubicBezTo>
                  <a:cubicBezTo>
                    <a:pt x="1971" y="206"/>
                    <a:pt x="1810" y="266"/>
                    <a:pt x="1703" y="384"/>
                  </a:cubicBezTo>
                  <a:cubicBezTo>
                    <a:pt x="1603" y="268"/>
                    <a:pt x="1498" y="152"/>
                    <a:pt x="1364" y="79"/>
                  </a:cubicBezTo>
                  <a:cubicBezTo>
                    <a:pt x="1264" y="25"/>
                    <a:pt x="1153" y="0"/>
                    <a:pt x="1041"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5" name="Google Shape;7895;p240"/>
            <p:cNvSpPr/>
            <p:nvPr/>
          </p:nvSpPr>
          <p:spPr>
            <a:xfrm>
              <a:off x="5490800" y="2022825"/>
              <a:ext cx="164500" cy="39100"/>
            </a:xfrm>
            <a:custGeom>
              <a:avLst/>
              <a:gdLst/>
              <a:ahLst/>
              <a:cxnLst/>
              <a:rect l="l" t="t" r="r" b="b"/>
              <a:pathLst>
                <a:path w="6580" h="1564" extrusionOk="0">
                  <a:moveTo>
                    <a:pt x="4739" y="0"/>
                  </a:moveTo>
                  <a:cubicBezTo>
                    <a:pt x="4531" y="0"/>
                    <a:pt x="4319" y="81"/>
                    <a:pt x="4161" y="219"/>
                  </a:cubicBezTo>
                  <a:cubicBezTo>
                    <a:pt x="4025" y="338"/>
                    <a:pt x="3932" y="510"/>
                    <a:pt x="3789" y="622"/>
                  </a:cubicBezTo>
                  <a:cubicBezTo>
                    <a:pt x="3730" y="546"/>
                    <a:pt x="3643" y="483"/>
                    <a:pt x="3548" y="483"/>
                  </a:cubicBezTo>
                  <a:cubicBezTo>
                    <a:pt x="3545" y="483"/>
                    <a:pt x="3541" y="483"/>
                    <a:pt x="3537" y="483"/>
                  </a:cubicBezTo>
                  <a:cubicBezTo>
                    <a:pt x="3437" y="487"/>
                    <a:pt x="3341" y="579"/>
                    <a:pt x="3367" y="675"/>
                  </a:cubicBezTo>
                  <a:cubicBezTo>
                    <a:pt x="3300" y="648"/>
                    <a:pt x="3227" y="634"/>
                    <a:pt x="3155" y="634"/>
                  </a:cubicBezTo>
                  <a:cubicBezTo>
                    <a:pt x="3082" y="634"/>
                    <a:pt x="3010" y="649"/>
                    <a:pt x="2945" y="681"/>
                  </a:cubicBezTo>
                  <a:cubicBezTo>
                    <a:pt x="2816" y="747"/>
                    <a:pt x="2729" y="883"/>
                    <a:pt x="2733" y="1028"/>
                  </a:cubicBezTo>
                  <a:cubicBezTo>
                    <a:pt x="2584" y="770"/>
                    <a:pt x="2396" y="534"/>
                    <a:pt x="2181" y="327"/>
                  </a:cubicBezTo>
                  <a:cubicBezTo>
                    <a:pt x="2065" y="214"/>
                    <a:pt x="1924" y="106"/>
                    <a:pt x="1762" y="106"/>
                  </a:cubicBezTo>
                  <a:cubicBezTo>
                    <a:pt x="1760" y="106"/>
                    <a:pt x="1759" y="106"/>
                    <a:pt x="1757" y="106"/>
                  </a:cubicBezTo>
                  <a:cubicBezTo>
                    <a:pt x="1611" y="108"/>
                    <a:pt x="1482" y="200"/>
                    <a:pt x="1381" y="305"/>
                  </a:cubicBezTo>
                  <a:cubicBezTo>
                    <a:pt x="1217" y="474"/>
                    <a:pt x="1109" y="678"/>
                    <a:pt x="1053" y="908"/>
                  </a:cubicBezTo>
                  <a:cubicBezTo>
                    <a:pt x="1000" y="831"/>
                    <a:pt x="946" y="755"/>
                    <a:pt x="894" y="678"/>
                  </a:cubicBezTo>
                  <a:cubicBezTo>
                    <a:pt x="822" y="575"/>
                    <a:pt x="734" y="460"/>
                    <a:pt x="608" y="454"/>
                  </a:cubicBezTo>
                  <a:cubicBezTo>
                    <a:pt x="604" y="453"/>
                    <a:pt x="601" y="453"/>
                    <a:pt x="597" y="453"/>
                  </a:cubicBezTo>
                  <a:cubicBezTo>
                    <a:pt x="487" y="453"/>
                    <a:pt x="394" y="540"/>
                    <a:pt x="324" y="628"/>
                  </a:cubicBezTo>
                  <a:cubicBezTo>
                    <a:pt x="121" y="885"/>
                    <a:pt x="14" y="1236"/>
                    <a:pt x="0" y="1564"/>
                  </a:cubicBezTo>
                  <a:lnTo>
                    <a:pt x="6580" y="1564"/>
                  </a:lnTo>
                  <a:cubicBezTo>
                    <a:pt x="6575" y="1436"/>
                    <a:pt x="6515" y="1268"/>
                    <a:pt x="6461" y="1156"/>
                  </a:cubicBezTo>
                  <a:cubicBezTo>
                    <a:pt x="6388" y="997"/>
                    <a:pt x="6232" y="877"/>
                    <a:pt x="6059" y="849"/>
                  </a:cubicBezTo>
                  <a:cubicBezTo>
                    <a:pt x="6033" y="845"/>
                    <a:pt x="6005" y="843"/>
                    <a:pt x="5978" y="843"/>
                  </a:cubicBezTo>
                  <a:cubicBezTo>
                    <a:pt x="5826" y="843"/>
                    <a:pt x="5670" y="905"/>
                    <a:pt x="5575" y="1018"/>
                  </a:cubicBezTo>
                  <a:cubicBezTo>
                    <a:pt x="5505" y="675"/>
                    <a:pt x="5408" y="295"/>
                    <a:pt x="5113" y="105"/>
                  </a:cubicBezTo>
                  <a:cubicBezTo>
                    <a:pt x="5001" y="33"/>
                    <a:pt x="4871" y="0"/>
                    <a:pt x="47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6" name="Google Shape;7896;p240"/>
            <p:cNvSpPr/>
            <p:nvPr/>
          </p:nvSpPr>
          <p:spPr>
            <a:xfrm>
              <a:off x="4842000" y="2047200"/>
              <a:ext cx="1544500" cy="249675"/>
            </a:xfrm>
            <a:custGeom>
              <a:avLst/>
              <a:gdLst/>
              <a:ahLst/>
              <a:cxnLst/>
              <a:rect l="l" t="t" r="r" b="b"/>
              <a:pathLst>
                <a:path w="61780" h="9987" extrusionOk="0">
                  <a:moveTo>
                    <a:pt x="34835" y="0"/>
                  </a:moveTo>
                  <a:cubicBezTo>
                    <a:pt x="27968" y="0"/>
                    <a:pt x="20307" y="907"/>
                    <a:pt x="12519" y="3058"/>
                  </a:cubicBezTo>
                  <a:cubicBezTo>
                    <a:pt x="8716" y="4109"/>
                    <a:pt x="2878" y="7217"/>
                    <a:pt x="0" y="9986"/>
                  </a:cubicBezTo>
                  <a:lnTo>
                    <a:pt x="61553" y="9986"/>
                  </a:lnTo>
                  <a:cubicBezTo>
                    <a:pt x="61779" y="4616"/>
                    <a:pt x="50326" y="0"/>
                    <a:pt x="34835"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7" name="Google Shape;7897;p240"/>
            <p:cNvSpPr/>
            <p:nvPr/>
          </p:nvSpPr>
          <p:spPr>
            <a:xfrm>
              <a:off x="5389225" y="2137150"/>
              <a:ext cx="991725" cy="159725"/>
            </a:xfrm>
            <a:custGeom>
              <a:avLst/>
              <a:gdLst/>
              <a:ahLst/>
              <a:cxnLst/>
              <a:rect l="l" t="t" r="r" b="b"/>
              <a:pathLst>
                <a:path w="39669" h="6389" extrusionOk="0">
                  <a:moveTo>
                    <a:pt x="27122" y="0"/>
                  </a:moveTo>
                  <a:cubicBezTo>
                    <a:pt x="14556" y="231"/>
                    <a:pt x="1" y="6388"/>
                    <a:pt x="1" y="6388"/>
                  </a:cubicBezTo>
                  <a:lnTo>
                    <a:pt x="39669" y="6388"/>
                  </a:lnTo>
                  <a:lnTo>
                    <a:pt x="35114" y="3115"/>
                  </a:lnTo>
                  <a:cubicBezTo>
                    <a:pt x="32756" y="1420"/>
                    <a:pt x="30005" y="349"/>
                    <a:pt x="2712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8" name="Google Shape;7898;p240"/>
            <p:cNvSpPr/>
            <p:nvPr/>
          </p:nvSpPr>
          <p:spPr>
            <a:xfrm>
              <a:off x="5049150" y="2054575"/>
              <a:ext cx="278125" cy="124250"/>
            </a:xfrm>
            <a:custGeom>
              <a:avLst/>
              <a:gdLst/>
              <a:ahLst/>
              <a:cxnLst/>
              <a:rect l="l" t="t" r="r" b="b"/>
              <a:pathLst>
                <a:path w="11125" h="4970" extrusionOk="0">
                  <a:moveTo>
                    <a:pt x="9661" y="0"/>
                  </a:moveTo>
                  <a:cubicBezTo>
                    <a:pt x="9616" y="0"/>
                    <a:pt x="9571" y="7"/>
                    <a:pt x="9527" y="23"/>
                  </a:cubicBezTo>
                  <a:cubicBezTo>
                    <a:pt x="9320" y="99"/>
                    <a:pt x="9229" y="336"/>
                    <a:pt x="9162" y="547"/>
                  </a:cubicBezTo>
                  <a:cubicBezTo>
                    <a:pt x="9114" y="703"/>
                    <a:pt x="9064" y="858"/>
                    <a:pt x="9015" y="1014"/>
                  </a:cubicBezTo>
                  <a:cubicBezTo>
                    <a:pt x="8803" y="657"/>
                    <a:pt x="8517" y="371"/>
                    <a:pt x="8153" y="171"/>
                  </a:cubicBezTo>
                  <a:cubicBezTo>
                    <a:pt x="7984" y="77"/>
                    <a:pt x="7793" y="3"/>
                    <a:pt x="7603" y="3"/>
                  </a:cubicBezTo>
                  <a:cubicBezTo>
                    <a:pt x="7541" y="3"/>
                    <a:pt x="7479" y="11"/>
                    <a:pt x="7418" y="29"/>
                  </a:cubicBezTo>
                  <a:cubicBezTo>
                    <a:pt x="7141" y="109"/>
                    <a:pt x="6958" y="367"/>
                    <a:pt x="6818" y="617"/>
                  </a:cubicBezTo>
                  <a:cubicBezTo>
                    <a:pt x="6562" y="1074"/>
                    <a:pt x="6371" y="1569"/>
                    <a:pt x="6252" y="2080"/>
                  </a:cubicBezTo>
                  <a:cubicBezTo>
                    <a:pt x="6184" y="1834"/>
                    <a:pt x="5966" y="1651"/>
                    <a:pt x="5715" y="1608"/>
                  </a:cubicBezTo>
                  <a:cubicBezTo>
                    <a:pt x="5673" y="1601"/>
                    <a:pt x="5630" y="1598"/>
                    <a:pt x="5588" y="1598"/>
                  </a:cubicBezTo>
                  <a:cubicBezTo>
                    <a:pt x="5377" y="1598"/>
                    <a:pt x="5167" y="1682"/>
                    <a:pt x="5002" y="1816"/>
                  </a:cubicBezTo>
                  <a:cubicBezTo>
                    <a:pt x="4996" y="1668"/>
                    <a:pt x="4848" y="1570"/>
                    <a:pt x="4699" y="1570"/>
                  </a:cubicBezTo>
                  <a:cubicBezTo>
                    <a:pt x="4671" y="1570"/>
                    <a:pt x="4644" y="1574"/>
                    <a:pt x="4617" y="1581"/>
                  </a:cubicBezTo>
                  <a:cubicBezTo>
                    <a:pt x="4447" y="1626"/>
                    <a:pt x="4326" y="1780"/>
                    <a:pt x="4263" y="1945"/>
                  </a:cubicBezTo>
                  <a:cubicBezTo>
                    <a:pt x="3967" y="1829"/>
                    <a:pt x="3720" y="1588"/>
                    <a:pt x="3431" y="1459"/>
                  </a:cubicBezTo>
                  <a:cubicBezTo>
                    <a:pt x="3231" y="1369"/>
                    <a:pt x="3008" y="1324"/>
                    <a:pt x="2787" y="1324"/>
                  </a:cubicBezTo>
                  <a:cubicBezTo>
                    <a:pt x="2400" y="1324"/>
                    <a:pt x="2018" y="1464"/>
                    <a:pt x="1769" y="1757"/>
                  </a:cubicBezTo>
                  <a:cubicBezTo>
                    <a:pt x="1371" y="2228"/>
                    <a:pt x="1407" y="2917"/>
                    <a:pt x="1465" y="3532"/>
                  </a:cubicBezTo>
                  <a:cubicBezTo>
                    <a:pt x="1327" y="3443"/>
                    <a:pt x="1159" y="3400"/>
                    <a:pt x="991" y="3400"/>
                  </a:cubicBezTo>
                  <a:cubicBezTo>
                    <a:pt x="842" y="3400"/>
                    <a:pt x="693" y="3433"/>
                    <a:pt x="563" y="3497"/>
                  </a:cubicBezTo>
                  <a:cubicBezTo>
                    <a:pt x="285" y="3632"/>
                    <a:pt x="86" y="3913"/>
                    <a:pt x="42" y="4220"/>
                  </a:cubicBezTo>
                  <a:cubicBezTo>
                    <a:pt x="11" y="4441"/>
                    <a:pt x="0" y="4754"/>
                    <a:pt x="58" y="4970"/>
                  </a:cubicBezTo>
                  <a:lnTo>
                    <a:pt x="11125" y="1577"/>
                  </a:lnTo>
                  <a:cubicBezTo>
                    <a:pt x="10931" y="1033"/>
                    <a:pt x="10570" y="500"/>
                    <a:pt x="10096" y="171"/>
                  </a:cubicBezTo>
                  <a:cubicBezTo>
                    <a:pt x="9967" y="80"/>
                    <a:pt x="9812" y="0"/>
                    <a:pt x="9661"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9" name="Google Shape;7899;p240"/>
            <p:cNvSpPr/>
            <p:nvPr/>
          </p:nvSpPr>
          <p:spPr>
            <a:xfrm>
              <a:off x="5596675" y="1968500"/>
              <a:ext cx="181150" cy="122400"/>
            </a:xfrm>
            <a:custGeom>
              <a:avLst/>
              <a:gdLst/>
              <a:ahLst/>
              <a:cxnLst/>
              <a:rect l="l" t="t" r="r" b="b"/>
              <a:pathLst>
                <a:path w="7246" h="4896" extrusionOk="0">
                  <a:moveTo>
                    <a:pt x="7246" y="1"/>
                  </a:moveTo>
                  <a:lnTo>
                    <a:pt x="0" y="566"/>
                  </a:lnTo>
                  <a:lnTo>
                    <a:pt x="0" y="4896"/>
                  </a:lnTo>
                  <a:lnTo>
                    <a:pt x="6086" y="4896"/>
                  </a:lnTo>
                  <a:lnTo>
                    <a:pt x="7246" y="1"/>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0" name="Google Shape;7900;p240"/>
            <p:cNvSpPr/>
            <p:nvPr/>
          </p:nvSpPr>
          <p:spPr>
            <a:xfrm>
              <a:off x="5748800" y="1933700"/>
              <a:ext cx="90375" cy="157200"/>
            </a:xfrm>
            <a:custGeom>
              <a:avLst/>
              <a:gdLst/>
              <a:ahLst/>
              <a:cxnLst/>
              <a:rect l="l" t="t" r="r" b="b"/>
              <a:pathLst>
                <a:path w="3615" h="6288" extrusionOk="0">
                  <a:moveTo>
                    <a:pt x="1776" y="0"/>
                  </a:moveTo>
                  <a:lnTo>
                    <a:pt x="1" y="1690"/>
                  </a:lnTo>
                  <a:lnTo>
                    <a:pt x="1" y="6288"/>
                  </a:lnTo>
                  <a:lnTo>
                    <a:pt x="3614" y="6288"/>
                  </a:lnTo>
                  <a:lnTo>
                    <a:pt x="3614" y="2152"/>
                  </a:lnTo>
                  <a:lnTo>
                    <a:pt x="1776"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1" name="Google Shape;7901;p240"/>
            <p:cNvSpPr/>
            <p:nvPr/>
          </p:nvSpPr>
          <p:spPr>
            <a:xfrm>
              <a:off x="5580525" y="1926925"/>
              <a:ext cx="270175" cy="67775"/>
            </a:xfrm>
            <a:custGeom>
              <a:avLst/>
              <a:gdLst/>
              <a:ahLst/>
              <a:cxnLst/>
              <a:rect l="l" t="t" r="r" b="b"/>
              <a:pathLst>
                <a:path w="10807" h="2711" extrusionOk="0">
                  <a:moveTo>
                    <a:pt x="8692" y="1"/>
                  </a:moveTo>
                  <a:lnTo>
                    <a:pt x="8620" y="16"/>
                  </a:lnTo>
                  <a:lnTo>
                    <a:pt x="0" y="2423"/>
                  </a:lnTo>
                  <a:lnTo>
                    <a:pt x="0" y="2710"/>
                  </a:lnTo>
                  <a:lnTo>
                    <a:pt x="6635" y="2710"/>
                  </a:lnTo>
                  <a:lnTo>
                    <a:pt x="8620" y="647"/>
                  </a:lnTo>
                  <a:lnTo>
                    <a:pt x="10345" y="2423"/>
                  </a:lnTo>
                  <a:lnTo>
                    <a:pt x="10806"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2" name="Google Shape;7902;p240"/>
            <p:cNvSpPr/>
            <p:nvPr/>
          </p:nvSpPr>
          <p:spPr>
            <a:xfrm>
              <a:off x="5580525" y="1926925"/>
              <a:ext cx="217325" cy="60600"/>
            </a:xfrm>
            <a:custGeom>
              <a:avLst/>
              <a:gdLst/>
              <a:ahLst/>
              <a:cxnLst/>
              <a:rect l="l" t="t" r="r" b="b"/>
              <a:pathLst>
                <a:path w="8693" h="2424" extrusionOk="0">
                  <a:moveTo>
                    <a:pt x="2279" y="1"/>
                  </a:moveTo>
                  <a:lnTo>
                    <a:pt x="0" y="2423"/>
                  </a:lnTo>
                  <a:lnTo>
                    <a:pt x="6414"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3" name="Google Shape;7903;p240"/>
            <p:cNvSpPr/>
            <p:nvPr/>
          </p:nvSpPr>
          <p:spPr>
            <a:xfrm>
              <a:off x="5584075" y="1928475"/>
              <a:ext cx="172575" cy="57475"/>
            </a:xfrm>
            <a:custGeom>
              <a:avLst/>
              <a:gdLst/>
              <a:ahLst/>
              <a:cxnLst/>
              <a:rect l="l" t="t" r="r" b="b"/>
              <a:pathLst>
                <a:path w="6903" h="2299" extrusionOk="0">
                  <a:moveTo>
                    <a:pt x="2163" y="0"/>
                  </a:moveTo>
                  <a:lnTo>
                    <a:pt x="1" y="2299"/>
                  </a:lnTo>
                  <a:lnTo>
                    <a:pt x="6246" y="2299"/>
                  </a:lnTo>
                  <a:lnTo>
                    <a:pt x="6902" y="1602"/>
                  </a:lnTo>
                  <a:lnTo>
                    <a:pt x="2140" y="1602"/>
                  </a:lnTo>
                  <a:lnTo>
                    <a:pt x="3646" y="0"/>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4" name="Google Shape;7904;p240"/>
            <p:cNvSpPr/>
            <p:nvPr/>
          </p:nvSpPr>
          <p:spPr>
            <a:xfrm>
              <a:off x="5705975" y="1957175"/>
              <a:ext cx="26575" cy="19425"/>
            </a:xfrm>
            <a:custGeom>
              <a:avLst/>
              <a:gdLst/>
              <a:ahLst/>
              <a:cxnLst/>
              <a:rect l="l" t="t" r="r" b="b"/>
              <a:pathLst>
                <a:path w="1063" h="777" extrusionOk="0">
                  <a:moveTo>
                    <a:pt x="617" y="1"/>
                  </a:moveTo>
                  <a:lnTo>
                    <a:pt x="0" y="777"/>
                  </a:lnTo>
                  <a:lnTo>
                    <a:pt x="448" y="777"/>
                  </a:lnTo>
                  <a:lnTo>
                    <a:pt x="1063" y="1"/>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5" name="Google Shape;7905;p240"/>
            <p:cNvSpPr/>
            <p:nvPr/>
          </p:nvSpPr>
          <p:spPr>
            <a:xfrm>
              <a:off x="5679425" y="1957175"/>
              <a:ext cx="26575" cy="19425"/>
            </a:xfrm>
            <a:custGeom>
              <a:avLst/>
              <a:gdLst/>
              <a:ahLst/>
              <a:cxnLst/>
              <a:rect l="l" t="t" r="r" b="b"/>
              <a:pathLst>
                <a:path w="1063" h="777" extrusionOk="0">
                  <a:moveTo>
                    <a:pt x="616" y="1"/>
                  </a:moveTo>
                  <a:lnTo>
                    <a:pt x="0" y="777"/>
                  </a:lnTo>
                  <a:lnTo>
                    <a:pt x="446" y="777"/>
                  </a:lnTo>
                  <a:lnTo>
                    <a:pt x="1062" y="1"/>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6" name="Google Shape;7906;p240"/>
            <p:cNvSpPr/>
            <p:nvPr/>
          </p:nvSpPr>
          <p:spPr>
            <a:xfrm>
              <a:off x="5748800" y="1937825"/>
              <a:ext cx="26575" cy="19375"/>
            </a:xfrm>
            <a:custGeom>
              <a:avLst/>
              <a:gdLst/>
              <a:ahLst/>
              <a:cxnLst/>
              <a:rect l="l" t="t" r="r" b="b"/>
              <a:pathLst>
                <a:path w="1063" h="775" extrusionOk="0">
                  <a:moveTo>
                    <a:pt x="615" y="0"/>
                  </a:moveTo>
                  <a:lnTo>
                    <a:pt x="1" y="775"/>
                  </a:lnTo>
                  <a:lnTo>
                    <a:pt x="446" y="775"/>
                  </a:lnTo>
                  <a:lnTo>
                    <a:pt x="1062" y="0"/>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7" name="Google Shape;7907;p240"/>
            <p:cNvSpPr/>
            <p:nvPr/>
          </p:nvSpPr>
          <p:spPr>
            <a:xfrm>
              <a:off x="5725500" y="1945625"/>
              <a:ext cx="26575" cy="19400"/>
            </a:xfrm>
            <a:custGeom>
              <a:avLst/>
              <a:gdLst/>
              <a:ahLst/>
              <a:cxnLst/>
              <a:rect l="l" t="t" r="r" b="b"/>
              <a:pathLst>
                <a:path w="1063" h="776" extrusionOk="0">
                  <a:moveTo>
                    <a:pt x="616" y="1"/>
                  </a:moveTo>
                  <a:lnTo>
                    <a:pt x="1" y="776"/>
                  </a:lnTo>
                  <a:lnTo>
                    <a:pt x="447" y="776"/>
                  </a:lnTo>
                  <a:lnTo>
                    <a:pt x="1063" y="1"/>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8" name="Google Shape;7908;p240"/>
            <p:cNvSpPr/>
            <p:nvPr/>
          </p:nvSpPr>
          <p:spPr>
            <a:xfrm>
              <a:off x="5652875" y="1957175"/>
              <a:ext cx="26575" cy="19425"/>
            </a:xfrm>
            <a:custGeom>
              <a:avLst/>
              <a:gdLst/>
              <a:ahLst/>
              <a:cxnLst/>
              <a:rect l="l" t="t" r="r" b="b"/>
              <a:pathLst>
                <a:path w="1063" h="777" extrusionOk="0">
                  <a:moveTo>
                    <a:pt x="615" y="1"/>
                  </a:moveTo>
                  <a:lnTo>
                    <a:pt x="1" y="777"/>
                  </a:lnTo>
                  <a:lnTo>
                    <a:pt x="446" y="777"/>
                  </a:lnTo>
                  <a:lnTo>
                    <a:pt x="1062" y="1"/>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9" name="Google Shape;7909;p240"/>
            <p:cNvSpPr/>
            <p:nvPr/>
          </p:nvSpPr>
          <p:spPr>
            <a:xfrm>
              <a:off x="5621675" y="1944125"/>
              <a:ext cx="26625" cy="19375"/>
            </a:xfrm>
            <a:custGeom>
              <a:avLst/>
              <a:gdLst/>
              <a:ahLst/>
              <a:cxnLst/>
              <a:rect l="l" t="t" r="r" b="b"/>
              <a:pathLst>
                <a:path w="1065" h="775" extrusionOk="0">
                  <a:moveTo>
                    <a:pt x="617" y="0"/>
                  </a:moveTo>
                  <a:lnTo>
                    <a:pt x="0" y="774"/>
                  </a:lnTo>
                  <a:lnTo>
                    <a:pt x="448" y="774"/>
                  </a:lnTo>
                  <a:lnTo>
                    <a:pt x="1064" y="0"/>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0" name="Google Shape;7910;p240"/>
            <p:cNvSpPr/>
            <p:nvPr/>
          </p:nvSpPr>
          <p:spPr>
            <a:xfrm>
              <a:off x="5596675" y="1966900"/>
              <a:ext cx="16425" cy="11950"/>
            </a:xfrm>
            <a:custGeom>
              <a:avLst/>
              <a:gdLst/>
              <a:ahLst/>
              <a:cxnLst/>
              <a:rect l="l" t="t" r="r" b="b"/>
              <a:pathLst>
                <a:path w="657" h="478" extrusionOk="0">
                  <a:moveTo>
                    <a:pt x="380" y="0"/>
                  </a:moveTo>
                  <a:lnTo>
                    <a:pt x="0" y="478"/>
                  </a:lnTo>
                  <a:lnTo>
                    <a:pt x="277" y="478"/>
                  </a:lnTo>
                  <a:lnTo>
                    <a:pt x="657" y="0"/>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1" name="Google Shape;7911;p240"/>
            <p:cNvSpPr/>
            <p:nvPr/>
          </p:nvSpPr>
          <p:spPr>
            <a:xfrm>
              <a:off x="5644675" y="1960900"/>
              <a:ext cx="16425" cy="12025"/>
            </a:xfrm>
            <a:custGeom>
              <a:avLst/>
              <a:gdLst/>
              <a:ahLst/>
              <a:cxnLst/>
              <a:rect l="l" t="t" r="r" b="b"/>
              <a:pathLst>
                <a:path w="657" h="481" extrusionOk="0">
                  <a:moveTo>
                    <a:pt x="381" y="1"/>
                  </a:moveTo>
                  <a:lnTo>
                    <a:pt x="1" y="480"/>
                  </a:lnTo>
                  <a:lnTo>
                    <a:pt x="276" y="480"/>
                  </a:lnTo>
                  <a:lnTo>
                    <a:pt x="657" y="1"/>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2" name="Google Shape;7912;p240"/>
            <p:cNvSpPr/>
            <p:nvPr/>
          </p:nvSpPr>
          <p:spPr>
            <a:xfrm>
              <a:off x="5774225" y="2038200"/>
              <a:ext cx="30200" cy="49375"/>
            </a:xfrm>
            <a:custGeom>
              <a:avLst/>
              <a:gdLst/>
              <a:ahLst/>
              <a:cxnLst/>
              <a:rect l="l" t="t" r="r" b="b"/>
              <a:pathLst>
                <a:path w="1208" h="1975" extrusionOk="0">
                  <a:moveTo>
                    <a:pt x="0" y="1"/>
                  </a:moveTo>
                  <a:lnTo>
                    <a:pt x="0" y="1974"/>
                  </a:lnTo>
                  <a:lnTo>
                    <a:pt x="1207" y="1974"/>
                  </a:lnTo>
                  <a:lnTo>
                    <a:pt x="120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3" name="Google Shape;7913;p240"/>
            <p:cNvSpPr/>
            <p:nvPr/>
          </p:nvSpPr>
          <p:spPr>
            <a:xfrm>
              <a:off x="5700900" y="2015150"/>
              <a:ext cx="20950" cy="43200"/>
            </a:xfrm>
            <a:custGeom>
              <a:avLst/>
              <a:gdLst/>
              <a:ahLst/>
              <a:cxnLst/>
              <a:rect l="l" t="t" r="r" b="b"/>
              <a:pathLst>
                <a:path w="838" h="1728" extrusionOk="0">
                  <a:moveTo>
                    <a:pt x="0" y="0"/>
                  </a:moveTo>
                  <a:lnTo>
                    <a:pt x="0" y="1727"/>
                  </a:lnTo>
                  <a:lnTo>
                    <a:pt x="837" y="1727"/>
                  </a:lnTo>
                  <a:lnTo>
                    <a:pt x="83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4" name="Google Shape;7914;p240"/>
            <p:cNvSpPr/>
            <p:nvPr/>
          </p:nvSpPr>
          <p:spPr>
            <a:xfrm>
              <a:off x="5704200" y="2018475"/>
              <a:ext cx="14300" cy="36525"/>
            </a:xfrm>
            <a:custGeom>
              <a:avLst/>
              <a:gdLst/>
              <a:ahLst/>
              <a:cxnLst/>
              <a:rect l="l" t="t" r="r" b="b"/>
              <a:pathLst>
                <a:path w="572" h="1461" extrusionOk="0">
                  <a:moveTo>
                    <a:pt x="0" y="0"/>
                  </a:moveTo>
                  <a:lnTo>
                    <a:pt x="0"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5" name="Google Shape;7915;p240"/>
            <p:cNvSpPr/>
            <p:nvPr/>
          </p:nvSpPr>
          <p:spPr>
            <a:xfrm>
              <a:off x="5676750" y="2015150"/>
              <a:ext cx="21000" cy="4320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6" name="Google Shape;7916;p240"/>
            <p:cNvSpPr/>
            <p:nvPr/>
          </p:nvSpPr>
          <p:spPr>
            <a:xfrm>
              <a:off x="5680075" y="2018475"/>
              <a:ext cx="14300" cy="36525"/>
            </a:xfrm>
            <a:custGeom>
              <a:avLst/>
              <a:gdLst/>
              <a:ahLst/>
              <a:cxnLst/>
              <a:rect l="l" t="t" r="r" b="b"/>
              <a:pathLst>
                <a:path w="572" h="1461" extrusionOk="0">
                  <a:moveTo>
                    <a:pt x="1" y="0"/>
                  </a:moveTo>
                  <a:lnTo>
                    <a:pt x="1" y="1461"/>
                  </a:lnTo>
                  <a:lnTo>
                    <a:pt x="572" y="1461"/>
                  </a:lnTo>
                  <a:lnTo>
                    <a:pt x="572"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7" name="Google Shape;7917;p240"/>
            <p:cNvSpPr/>
            <p:nvPr/>
          </p:nvSpPr>
          <p:spPr>
            <a:xfrm>
              <a:off x="5633550" y="2015150"/>
              <a:ext cx="21000" cy="4320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8" name="Google Shape;7918;p240"/>
            <p:cNvSpPr/>
            <p:nvPr/>
          </p:nvSpPr>
          <p:spPr>
            <a:xfrm>
              <a:off x="5636900" y="2018475"/>
              <a:ext cx="14250" cy="36525"/>
            </a:xfrm>
            <a:custGeom>
              <a:avLst/>
              <a:gdLst/>
              <a:ahLst/>
              <a:cxnLst/>
              <a:rect l="l" t="t" r="r" b="b"/>
              <a:pathLst>
                <a:path w="570" h="1461" extrusionOk="0">
                  <a:moveTo>
                    <a:pt x="0" y="0"/>
                  </a:moveTo>
                  <a:lnTo>
                    <a:pt x="0" y="1461"/>
                  </a:lnTo>
                  <a:lnTo>
                    <a:pt x="570" y="1461"/>
                  </a:lnTo>
                  <a:lnTo>
                    <a:pt x="570"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9" name="Google Shape;7919;p240"/>
            <p:cNvSpPr/>
            <p:nvPr/>
          </p:nvSpPr>
          <p:spPr>
            <a:xfrm>
              <a:off x="5609450" y="2015150"/>
              <a:ext cx="20950" cy="43200"/>
            </a:xfrm>
            <a:custGeom>
              <a:avLst/>
              <a:gdLst/>
              <a:ahLst/>
              <a:cxnLst/>
              <a:rect l="l" t="t" r="r" b="b"/>
              <a:pathLst>
                <a:path w="838" h="1728" extrusionOk="0">
                  <a:moveTo>
                    <a:pt x="0" y="0"/>
                  </a:moveTo>
                  <a:lnTo>
                    <a:pt x="0" y="1727"/>
                  </a:lnTo>
                  <a:lnTo>
                    <a:pt x="838" y="1727"/>
                  </a:lnTo>
                  <a:lnTo>
                    <a:pt x="83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0" name="Google Shape;7920;p240"/>
            <p:cNvSpPr/>
            <p:nvPr/>
          </p:nvSpPr>
          <p:spPr>
            <a:xfrm>
              <a:off x="5612800" y="2018475"/>
              <a:ext cx="14275" cy="36525"/>
            </a:xfrm>
            <a:custGeom>
              <a:avLst/>
              <a:gdLst/>
              <a:ahLst/>
              <a:cxnLst/>
              <a:rect l="l" t="t" r="r" b="b"/>
              <a:pathLst>
                <a:path w="571" h="1461" extrusionOk="0">
                  <a:moveTo>
                    <a:pt x="1" y="0"/>
                  </a:moveTo>
                  <a:lnTo>
                    <a:pt x="1"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1" name="Google Shape;7921;p240"/>
            <p:cNvSpPr/>
            <p:nvPr/>
          </p:nvSpPr>
          <p:spPr>
            <a:xfrm>
              <a:off x="5561425" y="2061975"/>
              <a:ext cx="141500" cy="33675"/>
            </a:xfrm>
            <a:custGeom>
              <a:avLst/>
              <a:gdLst/>
              <a:ahLst/>
              <a:cxnLst/>
              <a:rect l="l" t="t" r="r" b="b"/>
              <a:pathLst>
                <a:path w="5660" h="1347" extrusionOk="0">
                  <a:moveTo>
                    <a:pt x="4076" y="1"/>
                  </a:moveTo>
                  <a:cubicBezTo>
                    <a:pt x="3898" y="1"/>
                    <a:pt x="3715" y="70"/>
                    <a:pt x="3579" y="189"/>
                  </a:cubicBezTo>
                  <a:cubicBezTo>
                    <a:pt x="3461" y="292"/>
                    <a:pt x="3381" y="439"/>
                    <a:pt x="3259" y="536"/>
                  </a:cubicBezTo>
                  <a:cubicBezTo>
                    <a:pt x="3208" y="469"/>
                    <a:pt x="3132" y="416"/>
                    <a:pt x="3050" y="416"/>
                  </a:cubicBezTo>
                  <a:cubicBezTo>
                    <a:pt x="3047" y="416"/>
                    <a:pt x="3045" y="416"/>
                    <a:pt x="3043" y="416"/>
                  </a:cubicBezTo>
                  <a:cubicBezTo>
                    <a:pt x="2957" y="420"/>
                    <a:pt x="2875" y="498"/>
                    <a:pt x="2896" y="582"/>
                  </a:cubicBezTo>
                  <a:cubicBezTo>
                    <a:pt x="2839" y="558"/>
                    <a:pt x="2777" y="545"/>
                    <a:pt x="2715" y="545"/>
                  </a:cubicBezTo>
                  <a:cubicBezTo>
                    <a:pt x="2652" y="545"/>
                    <a:pt x="2590" y="558"/>
                    <a:pt x="2533" y="587"/>
                  </a:cubicBezTo>
                  <a:cubicBezTo>
                    <a:pt x="2423" y="641"/>
                    <a:pt x="2347" y="759"/>
                    <a:pt x="2351" y="884"/>
                  </a:cubicBezTo>
                  <a:cubicBezTo>
                    <a:pt x="2223" y="661"/>
                    <a:pt x="2062" y="457"/>
                    <a:pt x="1876" y="280"/>
                  </a:cubicBezTo>
                  <a:cubicBezTo>
                    <a:pt x="1775" y="185"/>
                    <a:pt x="1656" y="91"/>
                    <a:pt x="1518" y="91"/>
                  </a:cubicBezTo>
                  <a:cubicBezTo>
                    <a:pt x="1516" y="91"/>
                    <a:pt x="1514" y="91"/>
                    <a:pt x="1512" y="91"/>
                  </a:cubicBezTo>
                  <a:cubicBezTo>
                    <a:pt x="1388" y="93"/>
                    <a:pt x="1276" y="173"/>
                    <a:pt x="1189" y="262"/>
                  </a:cubicBezTo>
                  <a:cubicBezTo>
                    <a:pt x="1047" y="410"/>
                    <a:pt x="954" y="584"/>
                    <a:pt x="907" y="781"/>
                  </a:cubicBezTo>
                  <a:cubicBezTo>
                    <a:pt x="862" y="716"/>
                    <a:pt x="816" y="649"/>
                    <a:pt x="771" y="584"/>
                  </a:cubicBezTo>
                  <a:cubicBezTo>
                    <a:pt x="709" y="496"/>
                    <a:pt x="632" y="396"/>
                    <a:pt x="525" y="392"/>
                  </a:cubicBezTo>
                  <a:cubicBezTo>
                    <a:pt x="521" y="392"/>
                    <a:pt x="517" y="392"/>
                    <a:pt x="514" y="392"/>
                  </a:cubicBezTo>
                  <a:cubicBezTo>
                    <a:pt x="420" y="392"/>
                    <a:pt x="339" y="466"/>
                    <a:pt x="281" y="542"/>
                  </a:cubicBezTo>
                  <a:cubicBezTo>
                    <a:pt x="106" y="763"/>
                    <a:pt x="14" y="1064"/>
                    <a:pt x="1" y="1346"/>
                  </a:cubicBezTo>
                  <a:lnTo>
                    <a:pt x="5659" y="1346"/>
                  </a:lnTo>
                  <a:cubicBezTo>
                    <a:pt x="5656" y="1238"/>
                    <a:pt x="5606" y="1092"/>
                    <a:pt x="5557" y="994"/>
                  </a:cubicBezTo>
                  <a:cubicBezTo>
                    <a:pt x="5494" y="856"/>
                    <a:pt x="5360" y="753"/>
                    <a:pt x="5211" y="730"/>
                  </a:cubicBezTo>
                  <a:cubicBezTo>
                    <a:pt x="5188" y="727"/>
                    <a:pt x="5165" y="725"/>
                    <a:pt x="5141" y="725"/>
                  </a:cubicBezTo>
                  <a:cubicBezTo>
                    <a:pt x="5012" y="725"/>
                    <a:pt x="4877" y="779"/>
                    <a:pt x="4795" y="876"/>
                  </a:cubicBezTo>
                  <a:cubicBezTo>
                    <a:pt x="4734" y="580"/>
                    <a:pt x="4651" y="254"/>
                    <a:pt x="4397" y="91"/>
                  </a:cubicBezTo>
                  <a:cubicBezTo>
                    <a:pt x="4301" y="29"/>
                    <a:pt x="4190" y="1"/>
                    <a:pt x="407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2" name="Google Shape;7922;p240"/>
            <p:cNvSpPr/>
            <p:nvPr/>
          </p:nvSpPr>
          <p:spPr>
            <a:xfrm>
              <a:off x="4992925" y="2246500"/>
              <a:ext cx="10825" cy="30675"/>
            </a:xfrm>
            <a:custGeom>
              <a:avLst/>
              <a:gdLst/>
              <a:ahLst/>
              <a:cxnLst/>
              <a:rect l="l" t="t" r="r" b="b"/>
              <a:pathLst>
                <a:path w="433" h="1227" extrusionOk="0">
                  <a:moveTo>
                    <a:pt x="72" y="0"/>
                  </a:moveTo>
                  <a:cubicBezTo>
                    <a:pt x="62" y="0"/>
                    <a:pt x="53" y="5"/>
                    <a:pt x="50" y="17"/>
                  </a:cubicBezTo>
                  <a:cubicBezTo>
                    <a:pt x="1" y="212"/>
                    <a:pt x="71" y="417"/>
                    <a:pt x="136" y="599"/>
                  </a:cubicBezTo>
                  <a:cubicBezTo>
                    <a:pt x="204" y="794"/>
                    <a:pt x="279" y="985"/>
                    <a:pt x="320" y="1187"/>
                  </a:cubicBezTo>
                  <a:cubicBezTo>
                    <a:pt x="325" y="1215"/>
                    <a:pt x="345" y="1226"/>
                    <a:pt x="366" y="1226"/>
                  </a:cubicBezTo>
                  <a:cubicBezTo>
                    <a:pt x="398" y="1226"/>
                    <a:pt x="433" y="1199"/>
                    <a:pt x="425" y="1159"/>
                  </a:cubicBezTo>
                  <a:cubicBezTo>
                    <a:pt x="388" y="962"/>
                    <a:pt x="316" y="775"/>
                    <a:pt x="252" y="587"/>
                  </a:cubicBezTo>
                  <a:cubicBezTo>
                    <a:pt x="188" y="398"/>
                    <a:pt x="153" y="204"/>
                    <a:pt x="96" y="17"/>
                  </a:cubicBezTo>
                  <a:cubicBezTo>
                    <a:pt x="93" y="6"/>
                    <a:pt x="82" y="0"/>
                    <a:pt x="7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3" name="Google Shape;7923;p240"/>
            <p:cNvSpPr/>
            <p:nvPr/>
          </p:nvSpPr>
          <p:spPr>
            <a:xfrm>
              <a:off x="5008100" y="2247850"/>
              <a:ext cx="3350" cy="19200"/>
            </a:xfrm>
            <a:custGeom>
              <a:avLst/>
              <a:gdLst/>
              <a:ahLst/>
              <a:cxnLst/>
              <a:rect l="l" t="t" r="r" b="b"/>
              <a:pathLst>
                <a:path w="134" h="768" extrusionOk="0">
                  <a:moveTo>
                    <a:pt x="112" y="1"/>
                  </a:moveTo>
                  <a:cubicBezTo>
                    <a:pt x="108" y="1"/>
                    <a:pt x="103" y="2"/>
                    <a:pt x="100" y="6"/>
                  </a:cubicBezTo>
                  <a:cubicBezTo>
                    <a:pt x="64" y="41"/>
                    <a:pt x="44" y="100"/>
                    <a:pt x="31" y="146"/>
                  </a:cubicBezTo>
                  <a:cubicBezTo>
                    <a:pt x="13" y="205"/>
                    <a:pt x="9" y="270"/>
                    <a:pt x="6" y="332"/>
                  </a:cubicBezTo>
                  <a:cubicBezTo>
                    <a:pt x="0" y="461"/>
                    <a:pt x="11" y="590"/>
                    <a:pt x="12" y="720"/>
                  </a:cubicBezTo>
                  <a:cubicBezTo>
                    <a:pt x="13" y="752"/>
                    <a:pt x="38" y="768"/>
                    <a:pt x="64" y="768"/>
                  </a:cubicBezTo>
                  <a:cubicBezTo>
                    <a:pt x="89" y="768"/>
                    <a:pt x="115" y="751"/>
                    <a:pt x="115" y="718"/>
                  </a:cubicBezTo>
                  <a:cubicBezTo>
                    <a:pt x="116" y="595"/>
                    <a:pt x="113" y="471"/>
                    <a:pt x="114" y="348"/>
                  </a:cubicBezTo>
                  <a:cubicBezTo>
                    <a:pt x="114" y="290"/>
                    <a:pt x="118" y="231"/>
                    <a:pt x="120" y="173"/>
                  </a:cubicBezTo>
                  <a:cubicBezTo>
                    <a:pt x="123" y="123"/>
                    <a:pt x="134" y="70"/>
                    <a:pt x="132" y="19"/>
                  </a:cubicBezTo>
                  <a:cubicBezTo>
                    <a:pt x="132" y="8"/>
                    <a:pt x="122" y="1"/>
                    <a:pt x="11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4" name="Google Shape;7924;p240"/>
            <p:cNvSpPr/>
            <p:nvPr/>
          </p:nvSpPr>
          <p:spPr>
            <a:xfrm>
              <a:off x="5017125" y="2243850"/>
              <a:ext cx="10975" cy="19400"/>
            </a:xfrm>
            <a:custGeom>
              <a:avLst/>
              <a:gdLst/>
              <a:ahLst/>
              <a:cxnLst/>
              <a:rect l="l" t="t" r="r" b="b"/>
              <a:pathLst>
                <a:path w="439" h="776" extrusionOk="0">
                  <a:moveTo>
                    <a:pt x="403" y="1"/>
                  </a:moveTo>
                  <a:cubicBezTo>
                    <a:pt x="396" y="1"/>
                    <a:pt x="389" y="3"/>
                    <a:pt x="382" y="9"/>
                  </a:cubicBezTo>
                  <a:cubicBezTo>
                    <a:pt x="278" y="92"/>
                    <a:pt x="209" y="217"/>
                    <a:pt x="149" y="335"/>
                  </a:cubicBezTo>
                  <a:cubicBezTo>
                    <a:pt x="87" y="457"/>
                    <a:pt x="37" y="585"/>
                    <a:pt x="8" y="717"/>
                  </a:cubicBezTo>
                  <a:cubicBezTo>
                    <a:pt x="0" y="752"/>
                    <a:pt x="30" y="775"/>
                    <a:pt x="58" y="775"/>
                  </a:cubicBezTo>
                  <a:cubicBezTo>
                    <a:pt x="76" y="775"/>
                    <a:pt x="93" y="765"/>
                    <a:pt x="98" y="742"/>
                  </a:cubicBezTo>
                  <a:cubicBezTo>
                    <a:pt x="128" y="615"/>
                    <a:pt x="174" y="493"/>
                    <a:pt x="235" y="378"/>
                  </a:cubicBezTo>
                  <a:cubicBezTo>
                    <a:pt x="293" y="263"/>
                    <a:pt x="374" y="161"/>
                    <a:pt x="428" y="45"/>
                  </a:cubicBezTo>
                  <a:cubicBezTo>
                    <a:pt x="438" y="22"/>
                    <a:pt x="422" y="1"/>
                    <a:pt x="40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5" name="Google Shape;7925;p240"/>
            <p:cNvSpPr/>
            <p:nvPr/>
          </p:nvSpPr>
          <p:spPr>
            <a:xfrm>
              <a:off x="5200350" y="2220450"/>
              <a:ext cx="7700" cy="31525"/>
            </a:xfrm>
            <a:custGeom>
              <a:avLst/>
              <a:gdLst/>
              <a:ahLst/>
              <a:cxnLst/>
              <a:rect l="l" t="t" r="r" b="b"/>
              <a:pathLst>
                <a:path w="308" h="1261" extrusionOk="0">
                  <a:moveTo>
                    <a:pt x="62" y="1"/>
                  </a:moveTo>
                  <a:cubicBezTo>
                    <a:pt x="37" y="1"/>
                    <a:pt x="14" y="14"/>
                    <a:pt x="5" y="49"/>
                  </a:cubicBezTo>
                  <a:cubicBezTo>
                    <a:pt x="0" y="67"/>
                    <a:pt x="15" y="80"/>
                    <a:pt x="30" y="80"/>
                  </a:cubicBezTo>
                  <a:cubicBezTo>
                    <a:pt x="31" y="80"/>
                    <a:pt x="32" y="80"/>
                    <a:pt x="33" y="80"/>
                  </a:cubicBezTo>
                  <a:lnTo>
                    <a:pt x="33" y="80"/>
                  </a:lnTo>
                  <a:cubicBezTo>
                    <a:pt x="42" y="128"/>
                    <a:pt x="72" y="183"/>
                    <a:pt x="84" y="224"/>
                  </a:cubicBezTo>
                  <a:cubicBezTo>
                    <a:pt x="105" y="302"/>
                    <a:pt x="125" y="379"/>
                    <a:pt x="140" y="459"/>
                  </a:cubicBezTo>
                  <a:cubicBezTo>
                    <a:pt x="189" y="701"/>
                    <a:pt x="182" y="950"/>
                    <a:pt x="126" y="1191"/>
                  </a:cubicBezTo>
                  <a:cubicBezTo>
                    <a:pt x="116" y="1232"/>
                    <a:pt x="151" y="1260"/>
                    <a:pt x="184" y="1260"/>
                  </a:cubicBezTo>
                  <a:cubicBezTo>
                    <a:pt x="206" y="1260"/>
                    <a:pt x="227" y="1248"/>
                    <a:pt x="233" y="1220"/>
                  </a:cubicBezTo>
                  <a:cubicBezTo>
                    <a:pt x="307" y="922"/>
                    <a:pt x="304" y="623"/>
                    <a:pt x="237" y="325"/>
                  </a:cubicBezTo>
                  <a:cubicBezTo>
                    <a:pt x="217" y="234"/>
                    <a:pt x="198"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6" name="Google Shape;7926;p240"/>
            <p:cNvSpPr/>
            <p:nvPr/>
          </p:nvSpPr>
          <p:spPr>
            <a:xfrm>
              <a:off x="5223325" y="2231100"/>
              <a:ext cx="3075" cy="18425"/>
            </a:xfrm>
            <a:custGeom>
              <a:avLst/>
              <a:gdLst/>
              <a:ahLst/>
              <a:cxnLst/>
              <a:rect l="l" t="t" r="r" b="b"/>
              <a:pathLst>
                <a:path w="123" h="737" extrusionOk="0">
                  <a:moveTo>
                    <a:pt x="60" y="1"/>
                  </a:moveTo>
                  <a:cubicBezTo>
                    <a:pt x="52" y="1"/>
                    <a:pt x="43" y="5"/>
                    <a:pt x="36" y="14"/>
                  </a:cubicBezTo>
                  <a:cubicBezTo>
                    <a:pt x="2" y="59"/>
                    <a:pt x="6" y="115"/>
                    <a:pt x="3" y="169"/>
                  </a:cubicBezTo>
                  <a:cubicBezTo>
                    <a:pt x="0" y="227"/>
                    <a:pt x="0" y="283"/>
                    <a:pt x="0" y="341"/>
                  </a:cubicBezTo>
                  <a:cubicBezTo>
                    <a:pt x="0" y="454"/>
                    <a:pt x="1" y="566"/>
                    <a:pt x="1" y="679"/>
                  </a:cubicBezTo>
                  <a:cubicBezTo>
                    <a:pt x="1" y="717"/>
                    <a:pt x="31" y="737"/>
                    <a:pt x="60" y="737"/>
                  </a:cubicBezTo>
                  <a:cubicBezTo>
                    <a:pt x="90" y="737"/>
                    <a:pt x="120" y="717"/>
                    <a:pt x="120" y="679"/>
                  </a:cubicBezTo>
                  <a:cubicBezTo>
                    <a:pt x="120" y="566"/>
                    <a:pt x="121" y="454"/>
                    <a:pt x="121" y="341"/>
                  </a:cubicBezTo>
                  <a:cubicBezTo>
                    <a:pt x="121" y="286"/>
                    <a:pt x="123" y="230"/>
                    <a:pt x="119" y="176"/>
                  </a:cubicBezTo>
                  <a:cubicBezTo>
                    <a:pt x="115" y="121"/>
                    <a:pt x="120" y="61"/>
                    <a:pt x="85" y="14"/>
                  </a:cubicBezTo>
                  <a:cubicBezTo>
                    <a:pt x="78" y="5"/>
                    <a:pt x="69" y="1"/>
                    <a:pt x="6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7" name="Google Shape;7927;p240"/>
            <p:cNvSpPr/>
            <p:nvPr/>
          </p:nvSpPr>
          <p:spPr>
            <a:xfrm>
              <a:off x="5229075" y="2229800"/>
              <a:ext cx="9175" cy="19975"/>
            </a:xfrm>
            <a:custGeom>
              <a:avLst/>
              <a:gdLst/>
              <a:ahLst/>
              <a:cxnLst/>
              <a:rect l="l" t="t" r="r" b="b"/>
              <a:pathLst>
                <a:path w="367" h="799" extrusionOk="0">
                  <a:moveTo>
                    <a:pt x="329" y="1"/>
                  </a:moveTo>
                  <a:cubicBezTo>
                    <a:pt x="322" y="1"/>
                    <a:pt x="315" y="3"/>
                    <a:pt x="308" y="9"/>
                  </a:cubicBezTo>
                  <a:cubicBezTo>
                    <a:pt x="206" y="91"/>
                    <a:pt x="150" y="210"/>
                    <a:pt x="109" y="333"/>
                  </a:cubicBezTo>
                  <a:cubicBezTo>
                    <a:pt x="68" y="456"/>
                    <a:pt x="44" y="587"/>
                    <a:pt x="13" y="712"/>
                  </a:cubicBezTo>
                  <a:cubicBezTo>
                    <a:pt x="0" y="764"/>
                    <a:pt x="45" y="799"/>
                    <a:pt x="86" y="799"/>
                  </a:cubicBezTo>
                  <a:cubicBezTo>
                    <a:pt x="113" y="799"/>
                    <a:pt x="138" y="784"/>
                    <a:pt x="146" y="751"/>
                  </a:cubicBezTo>
                  <a:cubicBezTo>
                    <a:pt x="175" y="629"/>
                    <a:pt x="198" y="507"/>
                    <a:pt x="232" y="387"/>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8" name="Google Shape;7928;p240"/>
            <p:cNvSpPr/>
            <p:nvPr/>
          </p:nvSpPr>
          <p:spPr>
            <a:xfrm>
              <a:off x="5582000" y="2120100"/>
              <a:ext cx="9925" cy="25775"/>
            </a:xfrm>
            <a:custGeom>
              <a:avLst/>
              <a:gdLst/>
              <a:ahLst/>
              <a:cxnLst/>
              <a:rect l="l" t="t" r="r" b="b"/>
              <a:pathLst>
                <a:path w="397" h="1031" extrusionOk="0">
                  <a:moveTo>
                    <a:pt x="27" y="0"/>
                  </a:moveTo>
                  <a:cubicBezTo>
                    <a:pt x="13" y="0"/>
                    <a:pt x="0" y="14"/>
                    <a:pt x="11" y="28"/>
                  </a:cubicBezTo>
                  <a:cubicBezTo>
                    <a:pt x="105" y="169"/>
                    <a:pt x="146" y="320"/>
                    <a:pt x="180" y="486"/>
                  </a:cubicBezTo>
                  <a:cubicBezTo>
                    <a:pt x="214" y="651"/>
                    <a:pt x="237" y="819"/>
                    <a:pt x="267" y="985"/>
                  </a:cubicBezTo>
                  <a:cubicBezTo>
                    <a:pt x="273" y="1017"/>
                    <a:pt x="295" y="1031"/>
                    <a:pt x="320" y="1031"/>
                  </a:cubicBezTo>
                  <a:cubicBezTo>
                    <a:pt x="356" y="1031"/>
                    <a:pt x="397" y="999"/>
                    <a:pt x="388" y="952"/>
                  </a:cubicBezTo>
                  <a:cubicBezTo>
                    <a:pt x="357" y="779"/>
                    <a:pt x="341" y="601"/>
                    <a:pt x="289" y="432"/>
                  </a:cubicBezTo>
                  <a:cubicBezTo>
                    <a:pt x="242" y="281"/>
                    <a:pt x="171" y="108"/>
                    <a:pt x="40" y="5"/>
                  </a:cubicBezTo>
                  <a:cubicBezTo>
                    <a:pt x="36" y="2"/>
                    <a:pt x="31"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9" name="Google Shape;7929;p240"/>
            <p:cNvSpPr/>
            <p:nvPr/>
          </p:nvSpPr>
          <p:spPr>
            <a:xfrm>
              <a:off x="5601400" y="2128875"/>
              <a:ext cx="4300" cy="21575"/>
            </a:xfrm>
            <a:custGeom>
              <a:avLst/>
              <a:gdLst/>
              <a:ahLst/>
              <a:cxnLst/>
              <a:rect l="l" t="t" r="r" b="b"/>
              <a:pathLst>
                <a:path w="172" h="863" extrusionOk="0">
                  <a:moveTo>
                    <a:pt x="152" y="0"/>
                  </a:moveTo>
                  <a:cubicBezTo>
                    <a:pt x="148" y="0"/>
                    <a:pt x="144" y="1"/>
                    <a:pt x="140" y="5"/>
                  </a:cubicBezTo>
                  <a:cubicBezTo>
                    <a:pt x="37" y="105"/>
                    <a:pt x="9" y="254"/>
                    <a:pt x="5" y="393"/>
                  </a:cubicBezTo>
                  <a:cubicBezTo>
                    <a:pt x="1" y="541"/>
                    <a:pt x="26" y="686"/>
                    <a:pt x="58" y="830"/>
                  </a:cubicBezTo>
                  <a:cubicBezTo>
                    <a:pt x="63" y="853"/>
                    <a:pt x="80" y="863"/>
                    <a:pt x="98" y="863"/>
                  </a:cubicBezTo>
                  <a:cubicBezTo>
                    <a:pt x="125" y="863"/>
                    <a:pt x="155" y="840"/>
                    <a:pt x="147" y="804"/>
                  </a:cubicBezTo>
                  <a:cubicBezTo>
                    <a:pt x="117" y="674"/>
                    <a:pt x="94" y="541"/>
                    <a:pt x="97" y="406"/>
                  </a:cubicBezTo>
                  <a:cubicBezTo>
                    <a:pt x="99" y="273"/>
                    <a:pt x="138" y="148"/>
                    <a:pt x="169" y="22"/>
                  </a:cubicBezTo>
                  <a:cubicBezTo>
                    <a:pt x="172" y="9"/>
                    <a:pt x="162" y="0"/>
                    <a:pt x="15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0" name="Google Shape;7930;p240"/>
            <p:cNvSpPr/>
            <p:nvPr/>
          </p:nvSpPr>
          <p:spPr>
            <a:xfrm>
              <a:off x="5614900" y="2125125"/>
              <a:ext cx="10825" cy="19225"/>
            </a:xfrm>
            <a:custGeom>
              <a:avLst/>
              <a:gdLst/>
              <a:ahLst/>
              <a:cxnLst/>
              <a:rect l="l" t="t" r="r" b="b"/>
              <a:pathLst>
                <a:path w="433" h="769" extrusionOk="0">
                  <a:moveTo>
                    <a:pt x="412" y="0"/>
                  </a:moveTo>
                  <a:cubicBezTo>
                    <a:pt x="408" y="0"/>
                    <a:pt x="404" y="2"/>
                    <a:pt x="399" y="5"/>
                  </a:cubicBezTo>
                  <a:cubicBezTo>
                    <a:pt x="350" y="45"/>
                    <a:pt x="304" y="95"/>
                    <a:pt x="263" y="144"/>
                  </a:cubicBezTo>
                  <a:cubicBezTo>
                    <a:pt x="219" y="199"/>
                    <a:pt x="179" y="250"/>
                    <a:pt x="148" y="311"/>
                  </a:cubicBezTo>
                  <a:cubicBezTo>
                    <a:pt x="87" y="435"/>
                    <a:pt x="44" y="569"/>
                    <a:pt x="10" y="703"/>
                  </a:cubicBezTo>
                  <a:cubicBezTo>
                    <a:pt x="1" y="743"/>
                    <a:pt x="34" y="769"/>
                    <a:pt x="65" y="769"/>
                  </a:cubicBezTo>
                  <a:cubicBezTo>
                    <a:pt x="86" y="769"/>
                    <a:pt x="105" y="757"/>
                    <a:pt x="111" y="732"/>
                  </a:cubicBezTo>
                  <a:cubicBezTo>
                    <a:pt x="141" y="604"/>
                    <a:pt x="182" y="481"/>
                    <a:pt x="235" y="363"/>
                  </a:cubicBezTo>
                  <a:cubicBezTo>
                    <a:pt x="261" y="306"/>
                    <a:pt x="285" y="246"/>
                    <a:pt x="314" y="190"/>
                  </a:cubicBezTo>
                  <a:cubicBezTo>
                    <a:pt x="345" y="132"/>
                    <a:pt x="382" y="81"/>
                    <a:pt x="423" y="29"/>
                  </a:cubicBezTo>
                  <a:cubicBezTo>
                    <a:pt x="432" y="15"/>
                    <a:pt x="424" y="0"/>
                    <a:pt x="4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1" name="Google Shape;7931;p240"/>
            <p:cNvSpPr/>
            <p:nvPr/>
          </p:nvSpPr>
          <p:spPr>
            <a:xfrm>
              <a:off x="5885925" y="2070550"/>
              <a:ext cx="6750" cy="21100"/>
            </a:xfrm>
            <a:custGeom>
              <a:avLst/>
              <a:gdLst/>
              <a:ahLst/>
              <a:cxnLst/>
              <a:rect l="l" t="t" r="r" b="b"/>
              <a:pathLst>
                <a:path w="270" h="844" extrusionOk="0">
                  <a:moveTo>
                    <a:pt x="40" y="1"/>
                  </a:moveTo>
                  <a:cubicBezTo>
                    <a:pt x="32" y="1"/>
                    <a:pt x="24" y="6"/>
                    <a:pt x="21" y="15"/>
                  </a:cubicBezTo>
                  <a:cubicBezTo>
                    <a:pt x="12" y="40"/>
                    <a:pt x="4" y="57"/>
                    <a:pt x="2" y="85"/>
                  </a:cubicBezTo>
                  <a:cubicBezTo>
                    <a:pt x="1" y="116"/>
                    <a:pt x="2" y="146"/>
                    <a:pt x="6" y="177"/>
                  </a:cubicBezTo>
                  <a:cubicBezTo>
                    <a:pt x="14" y="254"/>
                    <a:pt x="27" y="331"/>
                    <a:pt x="43" y="408"/>
                  </a:cubicBezTo>
                  <a:cubicBezTo>
                    <a:pt x="60" y="488"/>
                    <a:pt x="83" y="568"/>
                    <a:pt x="109" y="646"/>
                  </a:cubicBezTo>
                  <a:cubicBezTo>
                    <a:pt x="137" y="718"/>
                    <a:pt x="175" y="778"/>
                    <a:pt x="224" y="836"/>
                  </a:cubicBezTo>
                  <a:cubicBezTo>
                    <a:pt x="228" y="841"/>
                    <a:pt x="233" y="843"/>
                    <a:pt x="239" y="843"/>
                  </a:cubicBezTo>
                  <a:cubicBezTo>
                    <a:pt x="253" y="843"/>
                    <a:pt x="270" y="829"/>
                    <a:pt x="263" y="814"/>
                  </a:cubicBezTo>
                  <a:cubicBezTo>
                    <a:pt x="236" y="748"/>
                    <a:pt x="222" y="675"/>
                    <a:pt x="203" y="608"/>
                  </a:cubicBezTo>
                  <a:cubicBezTo>
                    <a:pt x="181" y="529"/>
                    <a:pt x="166" y="450"/>
                    <a:pt x="150" y="372"/>
                  </a:cubicBezTo>
                  <a:cubicBezTo>
                    <a:pt x="137" y="300"/>
                    <a:pt x="128" y="229"/>
                    <a:pt x="113" y="158"/>
                  </a:cubicBezTo>
                  <a:cubicBezTo>
                    <a:pt x="108" y="129"/>
                    <a:pt x="102" y="100"/>
                    <a:pt x="93" y="72"/>
                  </a:cubicBezTo>
                  <a:cubicBezTo>
                    <a:pt x="86" y="45"/>
                    <a:pt x="71" y="32"/>
                    <a:pt x="57" y="10"/>
                  </a:cubicBezTo>
                  <a:cubicBezTo>
                    <a:pt x="52" y="4"/>
                    <a:pt x="46" y="1"/>
                    <a:pt x="4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2" name="Google Shape;7932;p240"/>
            <p:cNvSpPr/>
            <p:nvPr/>
          </p:nvSpPr>
          <p:spPr>
            <a:xfrm>
              <a:off x="5893550" y="2078125"/>
              <a:ext cx="6400" cy="13825"/>
            </a:xfrm>
            <a:custGeom>
              <a:avLst/>
              <a:gdLst/>
              <a:ahLst/>
              <a:cxnLst/>
              <a:rect l="l" t="t" r="r" b="b"/>
              <a:pathLst>
                <a:path w="256" h="553" extrusionOk="0">
                  <a:moveTo>
                    <a:pt x="235" y="0"/>
                  </a:moveTo>
                  <a:cubicBezTo>
                    <a:pt x="185" y="0"/>
                    <a:pt x="141" y="37"/>
                    <a:pt x="107" y="71"/>
                  </a:cubicBezTo>
                  <a:cubicBezTo>
                    <a:pt x="70" y="107"/>
                    <a:pt x="48" y="149"/>
                    <a:pt x="33" y="198"/>
                  </a:cubicBezTo>
                  <a:cubicBezTo>
                    <a:pt x="1" y="303"/>
                    <a:pt x="19" y="424"/>
                    <a:pt x="49" y="526"/>
                  </a:cubicBezTo>
                  <a:cubicBezTo>
                    <a:pt x="55" y="544"/>
                    <a:pt x="68" y="552"/>
                    <a:pt x="82" y="552"/>
                  </a:cubicBezTo>
                  <a:cubicBezTo>
                    <a:pt x="102" y="552"/>
                    <a:pt x="124" y="534"/>
                    <a:pt x="120" y="507"/>
                  </a:cubicBezTo>
                  <a:cubicBezTo>
                    <a:pt x="107" y="415"/>
                    <a:pt x="101" y="322"/>
                    <a:pt x="120" y="231"/>
                  </a:cubicBezTo>
                  <a:cubicBezTo>
                    <a:pt x="127" y="193"/>
                    <a:pt x="140" y="156"/>
                    <a:pt x="158" y="121"/>
                  </a:cubicBezTo>
                  <a:cubicBezTo>
                    <a:pt x="178" y="81"/>
                    <a:pt x="218" y="62"/>
                    <a:pt x="247" y="28"/>
                  </a:cubicBezTo>
                  <a:cubicBezTo>
                    <a:pt x="255" y="18"/>
                    <a:pt x="250"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3" name="Google Shape;7933;p240"/>
            <p:cNvSpPr/>
            <p:nvPr/>
          </p:nvSpPr>
          <p:spPr>
            <a:xfrm>
              <a:off x="5903650" y="2070625"/>
              <a:ext cx="12525" cy="17350"/>
            </a:xfrm>
            <a:custGeom>
              <a:avLst/>
              <a:gdLst/>
              <a:ahLst/>
              <a:cxnLst/>
              <a:rect l="l" t="t" r="r" b="b"/>
              <a:pathLst>
                <a:path w="501" h="694" extrusionOk="0">
                  <a:moveTo>
                    <a:pt x="481" y="0"/>
                  </a:moveTo>
                  <a:cubicBezTo>
                    <a:pt x="478" y="0"/>
                    <a:pt x="476" y="1"/>
                    <a:pt x="473" y="3"/>
                  </a:cubicBezTo>
                  <a:cubicBezTo>
                    <a:pt x="258" y="165"/>
                    <a:pt x="80" y="401"/>
                    <a:pt x="5" y="659"/>
                  </a:cubicBezTo>
                  <a:cubicBezTo>
                    <a:pt x="0" y="678"/>
                    <a:pt x="18" y="693"/>
                    <a:pt x="34" y="693"/>
                  </a:cubicBezTo>
                  <a:cubicBezTo>
                    <a:pt x="42" y="693"/>
                    <a:pt x="50" y="689"/>
                    <a:pt x="54" y="679"/>
                  </a:cubicBezTo>
                  <a:cubicBezTo>
                    <a:pt x="106" y="555"/>
                    <a:pt x="181" y="446"/>
                    <a:pt x="261" y="339"/>
                  </a:cubicBezTo>
                  <a:cubicBezTo>
                    <a:pt x="340" y="235"/>
                    <a:pt x="429" y="138"/>
                    <a:pt x="495" y="25"/>
                  </a:cubicBezTo>
                  <a:cubicBezTo>
                    <a:pt x="500" y="15"/>
                    <a:pt x="491" y="0"/>
                    <a:pt x="48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4" name="Google Shape;7934;p240"/>
            <p:cNvSpPr/>
            <p:nvPr/>
          </p:nvSpPr>
          <p:spPr>
            <a:xfrm>
              <a:off x="5734725" y="2120950"/>
              <a:ext cx="10375" cy="24125"/>
            </a:xfrm>
            <a:custGeom>
              <a:avLst/>
              <a:gdLst/>
              <a:ahLst/>
              <a:cxnLst/>
              <a:rect l="l" t="t" r="r" b="b"/>
              <a:pathLst>
                <a:path w="415" h="965" extrusionOk="0">
                  <a:moveTo>
                    <a:pt x="71" y="0"/>
                  </a:moveTo>
                  <a:cubicBezTo>
                    <a:pt x="64" y="0"/>
                    <a:pt x="56" y="4"/>
                    <a:pt x="50" y="9"/>
                  </a:cubicBezTo>
                  <a:cubicBezTo>
                    <a:pt x="1" y="54"/>
                    <a:pt x="48" y="165"/>
                    <a:pt x="64" y="217"/>
                  </a:cubicBezTo>
                  <a:cubicBezTo>
                    <a:pt x="90" y="299"/>
                    <a:pt x="119" y="381"/>
                    <a:pt x="151" y="462"/>
                  </a:cubicBezTo>
                  <a:cubicBezTo>
                    <a:pt x="213" y="621"/>
                    <a:pt x="283" y="777"/>
                    <a:pt x="336" y="940"/>
                  </a:cubicBezTo>
                  <a:cubicBezTo>
                    <a:pt x="342" y="957"/>
                    <a:pt x="357" y="964"/>
                    <a:pt x="371" y="964"/>
                  </a:cubicBezTo>
                  <a:cubicBezTo>
                    <a:pt x="393" y="964"/>
                    <a:pt x="415" y="947"/>
                    <a:pt x="407" y="919"/>
                  </a:cubicBezTo>
                  <a:cubicBezTo>
                    <a:pt x="362" y="755"/>
                    <a:pt x="303" y="595"/>
                    <a:pt x="247" y="434"/>
                  </a:cubicBezTo>
                  <a:cubicBezTo>
                    <a:pt x="218" y="356"/>
                    <a:pt x="192" y="278"/>
                    <a:pt x="167" y="198"/>
                  </a:cubicBezTo>
                  <a:cubicBezTo>
                    <a:pt x="156" y="158"/>
                    <a:pt x="146" y="119"/>
                    <a:pt x="134" y="80"/>
                  </a:cubicBezTo>
                  <a:cubicBezTo>
                    <a:pt x="124" y="47"/>
                    <a:pt x="115" y="14"/>
                    <a:pt x="79" y="2"/>
                  </a:cubicBezTo>
                  <a:cubicBezTo>
                    <a:pt x="76" y="1"/>
                    <a:pt x="74"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5" name="Google Shape;7935;p240"/>
            <p:cNvSpPr/>
            <p:nvPr/>
          </p:nvSpPr>
          <p:spPr>
            <a:xfrm>
              <a:off x="5742050" y="2123325"/>
              <a:ext cx="6550" cy="14775"/>
            </a:xfrm>
            <a:custGeom>
              <a:avLst/>
              <a:gdLst/>
              <a:ahLst/>
              <a:cxnLst/>
              <a:rect l="l" t="t" r="r" b="b"/>
              <a:pathLst>
                <a:path w="262" h="591" extrusionOk="0">
                  <a:moveTo>
                    <a:pt x="210" y="0"/>
                  </a:moveTo>
                  <a:cubicBezTo>
                    <a:pt x="192" y="0"/>
                    <a:pt x="176" y="7"/>
                    <a:pt x="158" y="15"/>
                  </a:cubicBezTo>
                  <a:cubicBezTo>
                    <a:pt x="153" y="19"/>
                    <a:pt x="134" y="26"/>
                    <a:pt x="125" y="34"/>
                  </a:cubicBezTo>
                  <a:cubicBezTo>
                    <a:pt x="114" y="42"/>
                    <a:pt x="101" y="51"/>
                    <a:pt x="91" y="63"/>
                  </a:cubicBezTo>
                  <a:cubicBezTo>
                    <a:pt x="55" y="103"/>
                    <a:pt x="32" y="158"/>
                    <a:pt x="22" y="210"/>
                  </a:cubicBezTo>
                  <a:cubicBezTo>
                    <a:pt x="0" y="329"/>
                    <a:pt x="35" y="454"/>
                    <a:pt x="82" y="564"/>
                  </a:cubicBezTo>
                  <a:cubicBezTo>
                    <a:pt x="90" y="582"/>
                    <a:pt x="111" y="591"/>
                    <a:pt x="131" y="591"/>
                  </a:cubicBezTo>
                  <a:cubicBezTo>
                    <a:pt x="138" y="591"/>
                    <a:pt x="145" y="589"/>
                    <a:pt x="151" y="587"/>
                  </a:cubicBezTo>
                  <a:cubicBezTo>
                    <a:pt x="174" y="573"/>
                    <a:pt x="191" y="544"/>
                    <a:pt x="181" y="519"/>
                  </a:cubicBezTo>
                  <a:cubicBezTo>
                    <a:pt x="166" y="475"/>
                    <a:pt x="151" y="418"/>
                    <a:pt x="146" y="376"/>
                  </a:cubicBezTo>
                  <a:cubicBezTo>
                    <a:pt x="143" y="354"/>
                    <a:pt x="142" y="330"/>
                    <a:pt x="142" y="308"/>
                  </a:cubicBezTo>
                  <a:cubicBezTo>
                    <a:pt x="142" y="296"/>
                    <a:pt x="142" y="286"/>
                    <a:pt x="143" y="274"/>
                  </a:cubicBezTo>
                  <a:cubicBezTo>
                    <a:pt x="143" y="274"/>
                    <a:pt x="145" y="261"/>
                    <a:pt x="145" y="261"/>
                  </a:cubicBezTo>
                  <a:lnTo>
                    <a:pt x="145" y="261"/>
                  </a:lnTo>
                  <a:cubicBezTo>
                    <a:pt x="145" y="261"/>
                    <a:pt x="145" y="262"/>
                    <a:pt x="145" y="266"/>
                  </a:cubicBezTo>
                  <a:cubicBezTo>
                    <a:pt x="146" y="260"/>
                    <a:pt x="146" y="255"/>
                    <a:pt x="148" y="250"/>
                  </a:cubicBezTo>
                  <a:cubicBezTo>
                    <a:pt x="151" y="230"/>
                    <a:pt x="155" y="209"/>
                    <a:pt x="163" y="190"/>
                  </a:cubicBezTo>
                  <a:cubicBezTo>
                    <a:pt x="164" y="187"/>
                    <a:pt x="166" y="182"/>
                    <a:pt x="166" y="182"/>
                  </a:cubicBezTo>
                  <a:lnTo>
                    <a:pt x="166" y="182"/>
                  </a:lnTo>
                  <a:cubicBezTo>
                    <a:pt x="166" y="182"/>
                    <a:pt x="165" y="183"/>
                    <a:pt x="164" y="186"/>
                  </a:cubicBezTo>
                  <a:cubicBezTo>
                    <a:pt x="166" y="180"/>
                    <a:pt x="169" y="175"/>
                    <a:pt x="171" y="169"/>
                  </a:cubicBezTo>
                  <a:cubicBezTo>
                    <a:pt x="176" y="160"/>
                    <a:pt x="181" y="153"/>
                    <a:pt x="187" y="144"/>
                  </a:cubicBezTo>
                  <a:cubicBezTo>
                    <a:pt x="192" y="135"/>
                    <a:pt x="197" y="127"/>
                    <a:pt x="204" y="119"/>
                  </a:cubicBezTo>
                  <a:lnTo>
                    <a:pt x="204" y="119"/>
                  </a:lnTo>
                  <a:cubicBezTo>
                    <a:pt x="203" y="121"/>
                    <a:pt x="202" y="122"/>
                    <a:pt x="202" y="122"/>
                  </a:cubicBezTo>
                  <a:cubicBezTo>
                    <a:pt x="202" y="122"/>
                    <a:pt x="206" y="117"/>
                    <a:pt x="207" y="116"/>
                  </a:cubicBezTo>
                  <a:cubicBezTo>
                    <a:pt x="212" y="109"/>
                    <a:pt x="216" y="103"/>
                    <a:pt x="221" y="96"/>
                  </a:cubicBezTo>
                  <a:cubicBezTo>
                    <a:pt x="233" y="83"/>
                    <a:pt x="252" y="66"/>
                    <a:pt x="258" y="42"/>
                  </a:cubicBezTo>
                  <a:cubicBezTo>
                    <a:pt x="261" y="30"/>
                    <a:pt x="257" y="14"/>
                    <a:pt x="245" y="8"/>
                  </a:cubicBezTo>
                  <a:cubicBezTo>
                    <a:pt x="233" y="2"/>
                    <a:pt x="221"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6" name="Google Shape;7936;p240"/>
            <p:cNvSpPr/>
            <p:nvPr/>
          </p:nvSpPr>
          <p:spPr>
            <a:xfrm>
              <a:off x="5749900" y="2123550"/>
              <a:ext cx="12425" cy="14300"/>
            </a:xfrm>
            <a:custGeom>
              <a:avLst/>
              <a:gdLst/>
              <a:ahLst/>
              <a:cxnLst/>
              <a:rect l="l" t="t" r="r" b="b"/>
              <a:pathLst>
                <a:path w="497" h="572" extrusionOk="0">
                  <a:moveTo>
                    <a:pt x="464" y="0"/>
                  </a:moveTo>
                  <a:cubicBezTo>
                    <a:pt x="460" y="0"/>
                    <a:pt x="456" y="1"/>
                    <a:pt x="453" y="3"/>
                  </a:cubicBezTo>
                  <a:cubicBezTo>
                    <a:pt x="358" y="59"/>
                    <a:pt x="280" y="140"/>
                    <a:pt x="212" y="226"/>
                  </a:cubicBezTo>
                  <a:cubicBezTo>
                    <a:pt x="143" y="313"/>
                    <a:pt x="81" y="405"/>
                    <a:pt x="24" y="500"/>
                  </a:cubicBezTo>
                  <a:cubicBezTo>
                    <a:pt x="1" y="537"/>
                    <a:pt x="34" y="572"/>
                    <a:pt x="67" y="572"/>
                  </a:cubicBezTo>
                  <a:cubicBezTo>
                    <a:pt x="82" y="572"/>
                    <a:pt x="97" y="565"/>
                    <a:pt x="107" y="549"/>
                  </a:cubicBezTo>
                  <a:cubicBezTo>
                    <a:pt x="163" y="458"/>
                    <a:pt x="224" y="371"/>
                    <a:pt x="291" y="290"/>
                  </a:cubicBezTo>
                  <a:cubicBezTo>
                    <a:pt x="358" y="209"/>
                    <a:pt x="429" y="126"/>
                    <a:pt x="486" y="37"/>
                  </a:cubicBezTo>
                  <a:cubicBezTo>
                    <a:pt x="497"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7" name="Google Shape;7937;p240"/>
            <p:cNvSpPr/>
            <p:nvPr/>
          </p:nvSpPr>
          <p:spPr>
            <a:xfrm>
              <a:off x="5382450" y="2105200"/>
              <a:ext cx="8100" cy="20850"/>
            </a:xfrm>
            <a:custGeom>
              <a:avLst/>
              <a:gdLst/>
              <a:ahLst/>
              <a:cxnLst/>
              <a:rect l="l" t="t" r="r" b="b"/>
              <a:pathLst>
                <a:path w="324" h="834" extrusionOk="0">
                  <a:moveTo>
                    <a:pt x="78" y="1"/>
                  </a:moveTo>
                  <a:cubicBezTo>
                    <a:pt x="60" y="1"/>
                    <a:pt x="43" y="9"/>
                    <a:pt x="33" y="26"/>
                  </a:cubicBezTo>
                  <a:cubicBezTo>
                    <a:pt x="0" y="83"/>
                    <a:pt x="17" y="172"/>
                    <a:pt x="28" y="233"/>
                  </a:cubicBezTo>
                  <a:cubicBezTo>
                    <a:pt x="41" y="303"/>
                    <a:pt x="62" y="370"/>
                    <a:pt x="86" y="436"/>
                  </a:cubicBezTo>
                  <a:cubicBezTo>
                    <a:pt x="135" y="561"/>
                    <a:pt x="184" y="688"/>
                    <a:pt x="238" y="812"/>
                  </a:cubicBezTo>
                  <a:cubicBezTo>
                    <a:pt x="245" y="827"/>
                    <a:pt x="259" y="833"/>
                    <a:pt x="273" y="833"/>
                  </a:cubicBezTo>
                  <a:cubicBezTo>
                    <a:pt x="298" y="833"/>
                    <a:pt x="324" y="815"/>
                    <a:pt x="323" y="788"/>
                  </a:cubicBezTo>
                  <a:cubicBezTo>
                    <a:pt x="317" y="657"/>
                    <a:pt x="262" y="534"/>
                    <a:pt x="221" y="411"/>
                  </a:cubicBezTo>
                  <a:cubicBezTo>
                    <a:pt x="200" y="349"/>
                    <a:pt x="180" y="285"/>
                    <a:pt x="164" y="222"/>
                  </a:cubicBezTo>
                  <a:cubicBezTo>
                    <a:pt x="156" y="188"/>
                    <a:pt x="149" y="156"/>
                    <a:pt x="144" y="123"/>
                  </a:cubicBezTo>
                  <a:cubicBezTo>
                    <a:pt x="139" y="89"/>
                    <a:pt x="139" y="57"/>
                    <a:pt x="121" y="26"/>
                  </a:cubicBezTo>
                  <a:cubicBezTo>
                    <a:pt x="112" y="9"/>
                    <a:pt x="95" y="1"/>
                    <a:pt x="7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8" name="Google Shape;7938;p240"/>
            <p:cNvSpPr/>
            <p:nvPr/>
          </p:nvSpPr>
          <p:spPr>
            <a:xfrm>
              <a:off x="5395175" y="2105575"/>
              <a:ext cx="6225" cy="15825"/>
            </a:xfrm>
            <a:custGeom>
              <a:avLst/>
              <a:gdLst/>
              <a:ahLst/>
              <a:cxnLst/>
              <a:rect l="l" t="t" r="r" b="b"/>
              <a:pathLst>
                <a:path w="249" h="633" extrusionOk="0">
                  <a:moveTo>
                    <a:pt x="220" y="1"/>
                  </a:moveTo>
                  <a:cubicBezTo>
                    <a:pt x="216" y="1"/>
                    <a:pt x="212" y="2"/>
                    <a:pt x="209" y="4"/>
                  </a:cubicBezTo>
                  <a:cubicBezTo>
                    <a:pt x="164" y="33"/>
                    <a:pt x="118" y="71"/>
                    <a:pt x="90" y="116"/>
                  </a:cubicBezTo>
                  <a:cubicBezTo>
                    <a:pt x="60" y="162"/>
                    <a:pt x="39" y="213"/>
                    <a:pt x="26" y="265"/>
                  </a:cubicBezTo>
                  <a:cubicBezTo>
                    <a:pt x="1" y="380"/>
                    <a:pt x="23" y="499"/>
                    <a:pt x="67" y="603"/>
                  </a:cubicBezTo>
                  <a:cubicBezTo>
                    <a:pt x="76" y="623"/>
                    <a:pt x="99" y="633"/>
                    <a:pt x="120" y="633"/>
                  </a:cubicBezTo>
                  <a:cubicBezTo>
                    <a:pt x="132" y="633"/>
                    <a:pt x="143" y="630"/>
                    <a:pt x="151" y="625"/>
                  </a:cubicBezTo>
                  <a:cubicBezTo>
                    <a:pt x="180" y="608"/>
                    <a:pt x="184" y="573"/>
                    <a:pt x="172" y="542"/>
                  </a:cubicBezTo>
                  <a:cubicBezTo>
                    <a:pt x="96" y="372"/>
                    <a:pt x="147" y="187"/>
                    <a:pt x="239" y="35"/>
                  </a:cubicBezTo>
                  <a:cubicBezTo>
                    <a:pt x="249" y="20"/>
                    <a:pt x="235" y="1"/>
                    <a:pt x="2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9" name="Google Shape;7939;p240"/>
            <p:cNvSpPr/>
            <p:nvPr/>
          </p:nvSpPr>
          <p:spPr>
            <a:xfrm>
              <a:off x="5408100" y="2101625"/>
              <a:ext cx="8500" cy="16975"/>
            </a:xfrm>
            <a:custGeom>
              <a:avLst/>
              <a:gdLst/>
              <a:ahLst/>
              <a:cxnLst/>
              <a:rect l="l" t="t" r="r" b="b"/>
              <a:pathLst>
                <a:path w="340" h="679" extrusionOk="0">
                  <a:moveTo>
                    <a:pt x="301" y="1"/>
                  </a:moveTo>
                  <a:cubicBezTo>
                    <a:pt x="296" y="1"/>
                    <a:pt x="290" y="2"/>
                    <a:pt x="285" y="5"/>
                  </a:cubicBezTo>
                  <a:cubicBezTo>
                    <a:pt x="180" y="63"/>
                    <a:pt x="119" y="179"/>
                    <a:pt x="78" y="288"/>
                  </a:cubicBezTo>
                  <a:cubicBezTo>
                    <a:pt x="37" y="398"/>
                    <a:pt x="16" y="515"/>
                    <a:pt x="3" y="632"/>
                  </a:cubicBezTo>
                  <a:cubicBezTo>
                    <a:pt x="0" y="661"/>
                    <a:pt x="28" y="678"/>
                    <a:pt x="54" y="678"/>
                  </a:cubicBezTo>
                  <a:cubicBezTo>
                    <a:pt x="74" y="678"/>
                    <a:pt x="94" y="668"/>
                    <a:pt x="98" y="644"/>
                  </a:cubicBezTo>
                  <a:cubicBezTo>
                    <a:pt x="113" y="536"/>
                    <a:pt x="138" y="430"/>
                    <a:pt x="177" y="329"/>
                  </a:cubicBezTo>
                  <a:cubicBezTo>
                    <a:pt x="216" y="229"/>
                    <a:pt x="280" y="142"/>
                    <a:pt x="328" y="48"/>
                  </a:cubicBezTo>
                  <a:cubicBezTo>
                    <a:pt x="340" y="26"/>
                    <a:pt x="322" y="1"/>
                    <a:pt x="30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0" name="Google Shape;7940;p240"/>
            <p:cNvSpPr/>
            <p:nvPr/>
          </p:nvSpPr>
          <p:spPr>
            <a:xfrm>
              <a:off x="5274425" y="2168425"/>
              <a:ext cx="5550" cy="20825"/>
            </a:xfrm>
            <a:custGeom>
              <a:avLst/>
              <a:gdLst/>
              <a:ahLst/>
              <a:cxnLst/>
              <a:rect l="l" t="t" r="r" b="b"/>
              <a:pathLst>
                <a:path w="222" h="833" extrusionOk="0">
                  <a:moveTo>
                    <a:pt x="56" y="1"/>
                  </a:moveTo>
                  <a:cubicBezTo>
                    <a:pt x="42" y="1"/>
                    <a:pt x="27" y="10"/>
                    <a:pt x="21" y="26"/>
                  </a:cubicBezTo>
                  <a:cubicBezTo>
                    <a:pt x="1" y="88"/>
                    <a:pt x="9" y="162"/>
                    <a:pt x="14" y="224"/>
                  </a:cubicBezTo>
                  <a:cubicBezTo>
                    <a:pt x="18" y="288"/>
                    <a:pt x="24" y="352"/>
                    <a:pt x="33" y="415"/>
                  </a:cubicBezTo>
                  <a:cubicBezTo>
                    <a:pt x="43" y="477"/>
                    <a:pt x="52" y="539"/>
                    <a:pt x="62" y="600"/>
                  </a:cubicBezTo>
                  <a:cubicBezTo>
                    <a:pt x="72" y="667"/>
                    <a:pt x="83" y="736"/>
                    <a:pt x="108" y="798"/>
                  </a:cubicBezTo>
                  <a:cubicBezTo>
                    <a:pt x="117" y="818"/>
                    <a:pt x="142" y="832"/>
                    <a:pt x="164" y="832"/>
                  </a:cubicBezTo>
                  <a:cubicBezTo>
                    <a:pt x="183" y="832"/>
                    <a:pt x="199" y="822"/>
                    <a:pt x="202" y="798"/>
                  </a:cubicBezTo>
                  <a:cubicBezTo>
                    <a:pt x="222" y="666"/>
                    <a:pt x="192" y="529"/>
                    <a:pt x="175" y="398"/>
                  </a:cubicBezTo>
                  <a:cubicBezTo>
                    <a:pt x="166" y="334"/>
                    <a:pt x="154" y="270"/>
                    <a:pt x="141" y="206"/>
                  </a:cubicBezTo>
                  <a:cubicBezTo>
                    <a:pt x="129" y="143"/>
                    <a:pt x="119" y="73"/>
                    <a:pt x="86" y="18"/>
                  </a:cubicBezTo>
                  <a:cubicBezTo>
                    <a:pt x="79" y="6"/>
                    <a:pt x="67" y="1"/>
                    <a:pt x="5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1" name="Google Shape;7941;p240"/>
            <p:cNvSpPr/>
            <p:nvPr/>
          </p:nvSpPr>
          <p:spPr>
            <a:xfrm>
              <a:off x="5284075" y="2173425"/>
              <a:ext cx="5250" cy="13525"/>
            </a:xfrm>
            <a:custGeom>
              <a:avLst/>
              <a:gdLst/>
              <a:ahLst/>
              <a:cxnLst/>
              <a:rect l="l" t="t" r="r" b="b"/>
              <a:pathLst>
                <a:path w="210" h="541" extrusionOk="0">
                  <a:moveTo>
                    <a:pt x="170" y="1"/>
                  </a:moveTo>
                  <a:cubicBezTo>
                    <a:pt x="165" y="1"/>
                    <a:pt x="159" y="2"/>
                    <a:pt x="154" y="6"/>
                  </a:cubicBezTo>
                  <a:cubicBezTo>
                    <a:pt x="134" y="18"/>
                    <a:pt x="115" y="31"/>
                    <a:pt x="99" y="49"/>
                  </a:cubicBezTo>
                  <a:cubicBezTo>
                    <a:pt x="83" y="66"/>
                    <a:pt x="72" y="88"/>
                    <a:pt x="58" y="108"/>
                  </a:cubicBezTo>
                  <a:cubicBezTo>
                    <a:pt x="36" y="147"/>
                    <a:pt x="21" y="187"/>
                    <a:pt x="15" y="231"/>
                  </a:cubicBezTo>
                  <a:cubicBezTo>
                    <a:pt x="1" y="329"/>
                    <a:pt x="30" y="426"/>
                    <a:pt x="72" y="513"/>
                  </a:cubicBezTo>
                  <a:cubicBezTo>
                    <a:pt x="80" y="531"/>
                    <a:pt x="100" y="541"/>
                    <a:pt x="120" y="541"/>
                  </a:cubicBezTo>
                  <a:cubicBezTo>
                    <a:pt x="130" y="541"/>
                    <a:pt x="140" y="538"/>
                    <a:pt x="149" y="534"/>
                  </a:cubicBezTo>
                  <a:cubicBezTo>
                    <a:pt x="175" y="517"/>
                    <a:pt x="180" y="484"/>
                    <a:pt x="168" y="456"/>
                  </a:cubicBezTo>
                  <a:cubicBezTo>
                    <a:pt x="134" y="388"/>
                    <a:pt x="119" y="319"/>
                    <a:pt x="125" y="246"/>
                  </a:cubicBezTo>
                  <a:cubicBezTo>
                    <a:pt x="128" y="218"/>
                    <a:pt x="137" y="180"/>
                    <a:pt x="149" y="149"/>
                  </a:cubicBezTo>
                  <a:cubicBezTo>
                    <a:pt x="155" y="134"/>
                    <a:pt x="164" y="121"/>
                    <a:pt x="173" y="105"/>
                  </a:cubicBezTo>
                  <a:cubicBezTo>
                    <a:pt x="181" y="87"/>
                    <a:pt x="190" y="69"/>
                    <a:pt x="199" y="51"/>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2" name="Google Shape;7942;p240"/>
            <p:cNvSpPr/>
            <p:nvPr/>
          </p:nvSpPr>
          <p:spPr>
            <a:xfrm>
              <a:off x="5534625" y="2184875"/>
              <a:ext cx="4075" cy="13050"/>
            </a:xfrm>
            <a:custGeom>
              <a:avLst/>
              <a:gdLst/>
              <a:ahLst/>
              <a:cxnLst/>
              <a:rect l="l" t="t" r="r" b="b"/>
              <a:pathLst>
                <a:path w="163" h="522" extrusionOk="0">
                  <a:moveTo>
                    <a:pt x="48" y="1"/>
                  </a:moveTo>
                  <a:cubicBezTo>
                    <a:pt x="40" y="1"/>
                    <a:pt x="32" y="6"/>
                    <a:pt x="29" y="17"/>
                  </a:cubicBezTo>
                  <a:cubicBezTo>
                    <a:pt x="18" y="54"/>
                    <a:pt x="16" y="92"/>
                    <a:pt x="8" y="131"/>
                  </a:cubicBezTo>
                  <a:cubicBezTo>
                    <a:pt x="1" y="171"/>
                    <a:pt x="2" y="212"/>
                    <a:pt x="7" y="251"/>
                  </a:cubicBezTo>
                  <a:cubicBezTo>
                    <a:pt x="16" y="331"/>
                    <a:pt x="30" y="410"/>
                    <a:pt x="53" y="487"/>
                  </a:cubicBezTo>
                  <a:cubicBezTo>
                    <a:pt x="60" y="511"/>
                    <a:pt x="79" y="522"/>
                    <a:pt x="99" y="522"/>
                  </a:cubicBezTo>
                  <a:cubicBezTo>
                    <a:pt x="130" y="522"/>
                    <a:pt x="162" y="497"/>
                    <a:pt x="151" y="459"/>
                  </a:cubicBezTo>
                  <a:cubicBezTo>
                    <a:pt x="130" y="390"/>
                    <a:pt x="114" y="318"/>
                    <a:pt x="105" y="246"/>
                  </a:cubicBezTo>
                  <a:cubicBezTo>
                    <a:pt x="102" y="209"/>
                    <a:pt x="98" y="171"/>
                    <a:pt x="90" y="135"/>
                  </a:cubicBezTo>
                  <a:cubicBezTo>
                    <a:pt x="83" y="98"/>
                    <a:pt x="79" y="60"/>
                    <a:pt x="74" y="23"/>
                  </a:cubicBezTo>
                  <a:cubicBezTo>
                    <a:pt x="72"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3" name="Google Shape;7943;p240"/>
            <p:cNvSpPr/>
            <p:nvPr/>
          </p:nvSpPr>
          <p:spPr>
            <a:xfrm>
              <a:off x="5553075" y="2188350"/>
              <a:ext cx="5000" cy="12300"/>
            </a:xfrm>
            <a:custGeom>
              <a:avLst/>
              <a:gdLst/>
              <a:ahLst/>
              <a:cxnLst/>
              <a:rect l="l" t="t" r="r" b="b"/>
              <a:pathLst>
                <a:path w="200" h="492" extrusionOk="0">
                  <a:moveTo>
                    <a:pt x="162" y="0"/>
                  </a:moveTo>
                  <a:cubicBezTo>
                    <a:pt x="155" y="0"/>
                    <a:pt x="147" y="3"/>
                    <a:pt x="140" y="8"/>
                  </a:cubicBezTo>
                  <a:cubicBezTo>
                    <a:pt x="88" y="54"/>
                    <a:pt x="60" y="126"/>
                    <a:pt x="42" y="193"/>
                  </a:cubicBezTo>
                  <a:cubicBezTo>
                    <a:pt x="19" y="272"/>
                    <a:pt x="7" y="351"/>
                    <a:pt x="2" y="432"/>
                  </a:cubicBezTo>
                  <a:cubicBezTo>
                    <a:pt x="1" y="462"/>
                    <a:pt x="30" y="491"/>
                    <a:pt x="59" y="491"/>
                  </a:cubicBezTo>
                  <a:cubicBezTo>
                    <a:pt x="60" y="491"/>
                    <a:pt x="61" y="491"/>
                    <a:pt x="62" y="491"/>
                  </a:cubicBezTo>
                  <a:cubicBezTo>
                    <a:pt x="63" y="491"/>
                    <a:pt x="64" y="491"/>
                    <a:pt x="64" y="491"/>
                  </a:cubicBezTo>
                  <a:cubicBezTo>
                    <a:pt x="98" y="491"/>
                    <a:pt x="124" y="467"/>
                    <a:pt x="124" y="433"/>
                  </a:cubicBezTo>
                  <a:cubicBezTo>
                    <a:pt x="125" y="357"/>
                    <a:pt x="133" y="297"/>
                    <a:pt x="149" y="224"/>
                  </a:cubicBezTo>
                  <a:cubicBezTo>
                    <a:pt x="164" y="162"/>
                    <a:pt x="180" y="103"/>
                    <a:pt x="194" y="41"/>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4" name="Google Shape;7944;p240"/>
            <p:cNvSpPr/>
            <p:nvPr/>
          </p:nvSpPr>
          <p:spPr>
            <a:xfrm>
              <a:off x="5489025" y="2084625"/>
              <a:ext cx="3200" cy="17200"/>
            </a:xfrm>
            <a:custGeom>
              <a:avLst/>
              <a:gdLst/>
              <a:ahLst/>
              <a:cxnLst/>
              <a:rect l="l" t="t" r="r" b="b"/>
              <a:pathLst>
                <a:path w="128" h="688" extrusionOk="0">
                  <a:moveTo>
                    <a:pt x="64" y="0"/>
                  </a:moveTo>
                  <a:cubicBezTo>
                    <a:pt x="52" y="0"/>
                    <a:pt x="41" y="7"/>
                    <a:pt x="37" y="20"/>
                  </a:cubicBezTo>
                  <a:cubicBezTo>
                    <a:pt x="18" y="70"/>
                    <a:pt x="8" y="116"/>
                    <a:pt x="5" y="169"/>
                  </a:cubicBezTo>
                  <a:cubicBezTo>
                    <a:pt x="1" y="220"/>
                    <a:pt x="2" y="271"/>
                    <a:pt x="2" y="321"/>
                  </a:cubicBezTo>
                  <a:lnTo>
                    <a:pt x="2" y="627"/>
                  </a:lnTo>
                  <a:cubicBezTo>
                    <a:pt x="2" y="667"/>
                    <a:pt x="33" y="687"/>
                    <a:pt x="64" y="687"/>
                  </a:cubicBezTo>
                  <a:cubicBezTo>
                    <a:pt x="95" y="687"/>
                    <a:pt x="126" y="667"/>
                    <a:pt x="126" y="627"/>
                  </a:cubicBezTo>
                  <a:lnTo>
                    <a:pt x="126" y="321"/>
                  </a:lnTo>
                  <a:cubicBezTo>
                    <a:pt x="126" y="270"/>
                    <a:pt x="128" y="219"/>
                    <a:pt x="124" y="169"/>
                  </a:cubicBezTo>
                  <a:cubicBezTo>
                    <a:pt x="120" y="116"/>
                    <a:pt x="109" y="70"/>
                    <a:pt x="92" y="20"/>
                  </a:cubicBezTo>
                  <a:cubicBezTo>
                    <a:pt x="87" y="7"/>
                    <a:pt x="75" y="0"/>
                    <a:pt x="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5" name="Google Shape;7945;p240"/>
            <p:cNvSpPr/>
            <p:nvPr/>
          </p:nvSpPr>
          <p:spPr>
            <a:xfrm>
              <a:off x="5507850" y="2095875"/>
              <a:ext cx="6025" cy="10750"/>
            </a:xfrm>
            <a:custGeom>
              <a:avLst/>
              <a:gdLst/>
              <a:ahLst/>
              <a:cxnLst/>
              <a:rect l="l" t="t" r="r" b="b"/>
              <a:pathLst>
                <a:path w="241" h="430" extrusionOk="0">
                  <a:moveTo>
                    <a:pt x="210" y="0"/>
                  </a:moveTo>
                  <a:cubicBezTo>
                    <a:pt x="204" y="0"/>
                    <a:pt x="197" y="2"/>
                    <a:pt x="192" y="7"/>
                  </a:cubicBezTo>
                  <a:cubicBezTo>
                    <a:pt x="140" y="50"/>
                    <a:pt x="105" y="109"/>
                    <a:pt x="79" y="170"/>
                  </a:cubicBezTo>
                  <a:cubicBezTo>
                    <a:pt x="50" y="231"/>
                    <a:pt x="28" y="296"/>
                    <a:pt x="8" y="361"/>
                  </a:cubicBezTo>
                  <a:cubicBezTo>
                    <a:pt x="1" y="388"/>
                    <a:pt x="17" y="422"/>
                    <a:pt x="46" y="427"/>
                  </a:cubicBezTo>
                  <a:cubicBezTo>
                    <a:pt x="51" y="428"/>
                    <a:pt x="57" y="429"/>
                    <a:pt x="62" y="429"/>
                  </a:cubicBezTo>
                  <a:cubicBezTo>
                    <a:pt x="84" y="429"/>
                    <a:pt x="106" y="415"/>
                    <a:pt x="113" y="391"/>
                  </a:cubicBezTo>
                  <a:cubicBezTo>
                    <a:pt x="129" y="329"/>
                    <a:pt x="150" y="269"/>
                    <a:pt x="174" y="211"/>
                  </a:cubicBezTo>
                  <a:cubicBezTo>
                    <a:pt x="197" y="153"/>
                    <a:pt x="223" y="97"/>
                    <a:pt x="237" y="33"/>
                  </a:cubicBezTo>
                  <a:cubicBezTo>
                    <a:pt x="240" y="14"/>
                    <a:pt x="226"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6" name="Google Shape;7946;p240"/>
            <p:cNvSpPr/>
            <p:nvPr/>
          </p:nvSpPr>
          <p:spPr>
            <a:xfrm>
              <a:off x="5368375" y="2222575"/>
              <a:ext cx="4225" cy="11400"/>
            </a:xfrm>
            <a:custGeom>
              <a:avLst/>
              <a:gdLst/>
              <a:ahLst/>
              <a:cxnLst/>
              <a:rect l="l" t="t" r="r" b="b"/>
              <a:pathLst>
                <a:path w="169" h="456" extrusionOk="0">
                  <a:moveTo>
                    <a:pt x="43" y="1"/>
                  </a:moveTo>
                  <a:cubicBezTo>
                    <a:pt x="22" y="1"/>
                    <a:pt x="1" y="19"/>
                    <a:pt x="2" y="41"/>
                  </a:cubicBezTo>
                  <a:cubicBezTo>
                    <a:pt x="2" y="52"/>
                    <a:pt x="4" y="61"/>
                    <a:pt x="5" y="69"/>
                  </a:cubicBezTo>
                  <a:cubicBezTo>
                    <a:pt x="5" y="72"/>
                    <a:pt x="6" y="85"/>
                    <a:pt x="7" y="85"/>
                  </a:cubicBezTo>
                  <a:cubicBezTo>
                    <a:pt x="7" y="85"/>
                    <a:pt x="7" y="85"/>
                    <a:pt x="7" y="84"/>
                  </a:cubicBezTo>
                  <a:cubicBezTo>
                    <a:pt x="9" y="96"/>
                    <a:pt x="15" y="117"/>
                    <a:pt x="19" y="133"/>
                  </a:cubicBezTo>
                  <a:cubicBezTo>
                    <a:pt x="26" y="159"/>
                    <a:pt x="30" y="187"/>
                    <a:pt x="35" y="213"/>
                  </a:cubicBezTo>
                  <a:cubicBezTo>
                    <a:pt x="34" y="211"/>
                    <a:pt x="34" y="210"/>
                    <a:pt x="34" y="210"/>
                  </a:cubicBezTo>
                  <a:lnTo>
                    <a:pt x="34" y="210"/>
                  </a:lnTo>
                  <a:cubicBezTo>
                    <a:pt x="34" y="210"/>
                    <a:pt x="36" y="222"/>
                    <a:pt x="36" y="224"/>
                  </a:cubicBezTo>
                  <a:cubicBezTo>
                    <a:pt x="37" y="232"/>
                    <a:pt x="37" y="238"/>
                    <a:pt x="37" y="246"/>
                  </a:cubicBezTo>
                  <a:cubicBezTo>
                    <a:pt x="38" y="261"/>
                    <a:pt x="38" y="274"/>
                    <a:pt x="37" y="289"/>
                  </a:cubicBezTo>
                  <a:cubicBezTo>
                    <a:pt x="37" y="304"/>
                    <a:pt x="36" y="319"/>
                    <a:pt x="35" y="333"/>
                  </a:cubicBezTo>
                  <a:cubicBezTo>
                    <a:pt x="35" y="336"/>
                    <a:pt x="32" y="342"/>
                    <a:pt x="32" y="346"/>
                  </a:cubicBezTo>
                  <a:cubicBezTo>
                    <a:pt x="33" y="343"/>
                    <a:pt x="34" y="341"/>
                    <a:pt x="34" y="341"/>
                  </a:cubicBezTo>
                  <a:lnTo>
                    <a:pt x="34" y="341"/>
                  </a:lnTo>
                  <a:cubicBezTo>
                    <a:pt x="34" y="341"/>
                    <a:pt x="34" y="343"/>
                    <a:pt x="32" y="347"/>
                  </a:cubicBezTo>
                  <a:cubicBezTo>
                    <a:pt x="31" y="356"/>
                    <a:pt x="30" y="364"/>
                    <a:pt x="29" y="372"/>
                  </a:cubicBezTo>
                  <a:cubicBezTo>
                    <a:pt x="22" y="406"/>
                    <a:pt x="38" y="446"/>
                    <a:pt x="75" y="453"/>
                  </a:cubicBezTo>
                  <a:cubicBezTo>
                    <a:pt x="81" y="455"/>
                    <a:pt x="87" y="456"/>
                    <a:pt x="93" y="456"/>
                  </a:cubicBezTo>
                  <a:cubicBezTo>
                    <a:pt x="119" y="456"/>
                    <a:pt x="149" y="439"/>
                    <a:pt x="154" y="409"/>
                  </a:cubicBezTo>
                  <a:cubicBezTo>
                    <a:pt x="168" y="334"/>
                    <a:pt x="169" y="263"/>
                    <a:pt x="157" y="189"/>
                  </a:cubicBezTo>
                  <a:cubicBezTo>
                    <a:pt x="152" y="156"/>
                    <a:pt x="142" y="127"/>
                    <a:pt x="130" y="97"/>
                  </a:cubicBezTo>
                  <a:cubicBezTo>
                    <a:pt x="122" y="76"/>
                    <a:pt x="113" y="58"/>
                    <a:pt x="99" y="40"/>
                  </a:cubicBezTo>
                  <a:cubicBezTo>
                    <a:pt x="88" y="27"/>
                    <a:pt x="77" y="17"/>
                    <a:pt x="62" y="6"/>
                  </a:cubicBezTo>
                  <a:cubicBezTo>
                    <a:pt x="56" y="2"/>
                    <a:pt x="50" y="1"/>
                    <a:pt x="4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7" name="Google Shape;7947;p240"/>
            <p:cNvSpPr/>
            <p:nvPr/>
          </p:nvSpPr>
          <p:spPr>
            <a:xfrm>
              <a:off x="5393950" y="2224300"/>
              <a:ext cx="3925" cy="9525"/>
            </a:xfrm>
            <a:custGeom>
              <a:avLst/>
              <a:gdLst/>
              <a:ahLst/>
              <a:cxnLst/>
              <a:rect l="l" t="t" r="r" b="b"/>
              <a:pathLst>
                <a:path w="157" h="381" extrusionOk="0">
                  <a:moveTo>
                    <a:pt x="116" y="1"/>
                  </a:moveTo>
                  <a:cubicBezTo>
                    <a:pt x="107" y="1"/>
                    <a:pt x="98" y="6"/>
                    <a:pt x="95" y="17"/>
                  </a:cubicBezTo>
                  <a:cubicBezTo>
                    <a:pt x="88" y="41"/>
                    <a:pt x="85" y="67"/>
                    <a:pt x="77" y="91"/>
                  </a:cubicBezTo>
                  <a:cubicBezTo>
                    <a:pt x="70" y="116"/>
                    <a:pt x="63" y="138"/>
                    <a:pt x="57" y="162"/>
                  </a:cubicBezTo>
                  <a:cubicBezTo>
                    <a:pt x="44" y="210"/>
                    <a:pt x="28" y="260"/>
                    <a:pt x="11" y="307"/>
                  </a:cubicBezTo>
                  <a:cubicBezTo>
                    <a:pt x="0" y="336"/>
                    <a:pt x="22" y="372"/>
                    <a:pt x="52" y="379"/>
                  </a:cubicBezTo>
                  <a:cubicBezTo>
                    <a:pt x="57" y="380"/>
                    <a:pt x="61" y="381"/>
                    <a:pt x="66" y="381"/>
                  </a:cubicBezTo>
                  <a:cubicBezTo>
                    <a:pt x="92" y="381"/>
                    <a:pt x="116" y="364"/>
                    <a:pt x="123" y="338"/>
                  </a:cubicBezTo>
                  <a:cubicBezTo>
                    <a:pt x="140" y="285"/>
                    <a:pt x="150" y="231"/>
                    <a:pt x="154" y="174"/>
                  </a:cubicBezTo>
                  <a:cubicBezTo>
                    <a:pt x="155" y="162"/>
                    <a:pt x="156" y="149"/>
                    <a:pt x="155" y="136"/>
                  </a:cubicBezTo>
                  <a:cubicBezTo>
                    <a:pt x="155" y="123"/>
                    <a:pt x="152" y="111"/>
                    <a:pt x="151" y="97"/>
                  </a:cubicBezTo>
                  <a:cubicBezTo>
                    <a:pt x="149" y="71"/>
                    <a:pt x="146" y="43"/>
                    <a:pt x="139" y="17"/>
                  </a:cubicBezTo>
                  <a:cubicBezTo>
                    <a:pt x="135" y="6"/>
                    <a:pt x="126"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8" name="Google Shape;7948;p240"/>
            <p:cNvSpPr/>
            <p:nvPr/>
          </p:nvSpPr>
          <p:spPr>
            <a:xfrm>
              <a:off x="5108125" y="2173175"/>
              <a:ext cx="10950" cy="18175"/>
            </a:xfrm>
            <a:custGeom>
              <a:avLst/>
              <a:gdLst/>
              <a:ahLst/>
              <a:cxnLst/>
              <a:rect l="l" t="t" r="r" b="b"/>
              <a:pathLst>
                <a:path w="438" h="727" extrusionOk="0">
                  <a:moveTo>
                    <a:pt x="28" y="1"/>
                  </a:moveTo>
                  <a:cubicBezTo>
                    <a:pt x="12" y="1"/>
                    <a:pt x="0" y="18"/>
                    <a:pt x="9" y="34"/>
                  </a:cubicBezTo>
                  <a:cubicBezTo>
                    <a:pt x="61" y="143"/>
                    <a:pt x="126" y="244"/>
                    <a:pt x="179" y="354"/>
                  </a:cubicBezTo>
                  <a:cubicBezTo>
                    <a:pt x="233" y="469"/>
                    <a:pt x="278" y="587"/>
                    <a:pt x="330" y="700"/>
                  </a:cubicBezTo>
                  <a:cubicBezTo>
                    <a:pt x="338" y="718"/>
                    <a:pt x="358" y="727"/>
                    <a:pt x="378" y="727"/>
                  </a:cubicBezTo>
                  <a:cubicBezTo>
                    <a:pt x="388" y="727"/>
                    <a:pt x="398" y="724"/>
                    <a:pt x="406" y="720"/>
                  </a:cubicBezTo>
                  <a:cubicBezTo>
                    <a:pt x="433" y="704"/>
                    <a:pt x="438" y="672"/>
                    <a:pt x="425" y="644"/>
                  </a:cubicBezTo>
                  <a:cubicBezTo>
                    <a:pt x="371" y="526"/>
                    <a:pt x="324" y="405"/>
                    <a:pt x="269" y="289"/>
                  </a:cubicBezTo>
                  <a:cubicBezTo>
                    <a:pt x="217" y="182"/>
                    <a:pt x="151" y="59"/>
                    <a:pt x="39" y="4"/>
                  </a:cubicBezTo>
                  <a:cubicBezTo>
                    <a:pt x="35" y="2"/>
                    <a:pt x="32" y="1"/>
                    <a:pt x="2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49" name="Google Shape;7949;p240"/>
            <p:cNvSpPr/>
            <p:nvPr/>
          </p:nvSpPr>
          <p:spPr>
            <a:xfrm>
              <a:off x="5115225" y="2177050"/>
              <a:ext cx="4125" cy="10400"/>
            </a:xfrm>
            <a:custGeom>
              <a:avLst/>
              <a:gdLst/>
              <a:ahLst/>
              <a:cxnLst/>
              <a:rect l="l" t="t" r="r" b="b"/>
              <a:pathLst>
                <a:path w="165" h="416" extrusionOk="0">
                  <a:moveTo>
                    <a:pt x="143" y="0"/>
                  </a:moveTo>
                  <a:cubicBezTo>
                    <a:pt x="142" y="0"/>
                    <a:pt x="140" y="1"/>
                    <a:pt x="139" y="1"/>
                  </a:cubicBezTo>
                  <a:cubicBezTo>
                    <a:pt x="108" y="11"/>
                    <a:pt x="79" y="39"/>
                    <a:pt x="61" y="64"/>
                  </a:cubicBezTo>
                  <a:cubicBezTo>
                    <a:pt x="50" y="76"/>
                    <a:pt x="40" y="89"/>
                    <a:pt x="32" y="104"/>
                  </a:cubicBezTo>
                  <a:cubicBezTo>
                    <a:pt x="23" y="120"/>
                    <a:pt x="20" y="141"/>
                    <a:pt x="16" y="158"/>
                  </a:cubicBezTo>
                  <a:cubicBezTo>
                    <a:pt x="0" y="239"/>
                    <a:pt x="20" y="317"/>
                    <a:pt x="51" y="392"/>
                  </a:cubicBezTo>
                  <a:cubicBezTo>
                    <a:pt x="58" y="407"/>
                    <a:pt x="77" y="416"/>
                    <a:pt x="94" y="416"/>
                  </a:cubicBezTo>
                  <a:cubicBezTo>
                    <a:pt x="101" y="416"/>
                    <a:pt x="107" y="415"/>
                    <a:pt x="113" y="412"/>
                  </a:cubicBezTo>
                  <a:cubicBezTo>
                    <a:pt x="132" y="403"/>
                    <a:pt x="150" y="377"/>
                    <a:pt x="141" y="355"/>
                  </a:cubicBezTo>
                  <a:cubicBezTo>
                    <a:pt x="115" y="293"/>
                    <a:pt x="104" y="239"/>
                    <a:pt x="110" y="173"/>
                  </a:cubicBezTo>
                  <a:cubicBezTo>
                    <a:pt x="110" y="173"/>
                    <a:pt x="111" y="168"/>
                    <a:pt x="111" y="167"/>
                  </a:cubicBezTo>
                  <a:lnTo>
                    <a:pt x="111" y="167"/>
                  </a:lnTo>
                  <a:cubicBezTo>
                    <a:pt x="111" y="165"/>
                    <a:pt x="112" y="162"/>
                    <a:pt x="112" y="161"/>
                  </a:cubicBezTo>
                  <a:cubicBezTo>
                    <a:pt x="113" y="153"/>
                    <a:pt x="115" y="147"/>
                    <a:pt x="117" y="140"/>
                  </a:cubicBezTo>
                  <a:cubicBezTo>
                    <a:pt x="120" y="121"/>
                    <a:pt x="118" y="116"/>
                    <a:pt x="124" y="99"/>
                  </a:cubicBezTo>
                  <a:cubicBezTo>
                    <a:pt x="133" y="71"/>
                    <a:pt x="150" y="48"/>
                    <a:pt x="160" y="23"/>
                  </a:cubicBezTo>
                  <a:cubicBezTo>
                    <a:pt x="165"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0" name="Google Shape;7950;p240"/>
            <p:cNvSpPr/>
            <p:nvPr/>
          </p:nvSpPr>
          <p:spPr>
            <a:xfrm>
              <a:off x="5327200" y="2146950"/>
              <a:ext cx="4000" cy="7600"/>
            </a:xfrm>
            <a:custGeom>
              <a:avLst/>
              <a:gdLst/>
              <a:ahLst/>
              <a:cxnLst/>
              <a:rect l="l" t="t" r="r" b="b"/>
              <a:pathLst>
                <a:path w="160" h="304" extrusionOk="0">
                  <a:moveTo>
                    <a:pt x="20" y="1"/>
                  </a:moveTo>
                  <a:cubicBezTo>
                    <a:pt x="10" y="1"/>
                    <a:pt x="0" y="10"/>
                    <a:pt x="3" y="23"/>
                  </a:cubicBezTo>
                  <a:cubicBezTo>
                    <a:pt x="19" y="114"/>
                    <a:pt x="51" y="200"/>
                    <a:pt x="88" y="286"/>
                  </a:cubicBezTo>
                  <a:cubicBezTo>
                    <a:pt x="93" y="298"/>
                    <a:pt x="106" y="304"/>
                    <a:pt x="119" y="304"/>
                  </a:cubicBezTo>
                  <a:cubicBezTo>
                    <a:pt x="125" y="304"/>
                    <a:pt x="132" y="302"/>
                    <a:pt x="137" y="299"/>
                  </a:cubicBezTo>
                  <a:cubicBezTo>
                    <a:pt x="154" y="290"/>
                    <a:pt x="160" y="268"/>
                    <a:pt x="150" y="250"/>
                  </a:cubicBezTo>
                  <a:cubicBezTo>
                    <a:pt x="108" y="172"/>
                    <a:pt x="72" y="90"/>
                    <a:pt x="34" y="9"/>
                  </a:cubicBezTo>
                  <a:cubicBezTo>
                    <a:pt x="30" y="3"/>
                    <a:pt x="25" y="1"/>
                    <a:pt x="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1" name="Google Shape;7951;p240"/>
            <p:cNvSpPr/>
            <p:nvPr/>
          </p:nvSpPr>
          <p:spPr>
            <a:xfrm>
              <a:off x="5336275" y="2141950"/>
              <a:ext cx="5800" cy="14125"/>
            </a:xfrm>
            <a:custGeom>
              <a:avLst/>
              <a:gdLst/>
              <a:ahLst/>
              <a:cxnLst/>
              <a:rect l="l" t="t" r="r" b="b"/>
              <a:pathLst>
                <a:path w="232" h="565" extrusionOk="0">
                  <a:moveTo>
                    <a:pt x="202" y="1"/>
                  </a:moveTo>
                  <a:cubicBezTo>
                    <a:pt x="200" y="1"/>
                    <a:pt x="197" y="1"/>
                    <a:pt x="194" y="2"/>
                  </a:cubicBezTo>
                  <a:cubicBezTo>
                    <a:pt x="103" y="42"/>
                    <a:pt x="41" y="126"/>
                    <a:pt x="21" y="223"/>
                  </a:cubicBezTo>
                  <a:cubicBezTo>
                    <a:pt x="1" y="327"/>
                    <a:pt x="20" y="434"/>
                    <a:pt x="60" y="531"/>
                  </a:cubicBezTo>
                  <a:cubicBezTo>
                    <a:pt x="68" y="550"/>
                    <a:pt x="83" y="565"/>
                    <a:pt x="103" y="565"/>
                  </a:cubicBezTo>
                  <a:cubicBezTo>
                    <a:pt x="107" y="565"/>
                    <a:pt x="112" y="564"/>
                    <a:pt x="116" y="563"/>
                  </a:cubicBezTo>
                  <a:cubicBezTo>
                    <a:pt x="140" y="557"/>
                    <a:pt x="158" y="530"/>
                    <a:pt x="150" y="506"/>
                  </a:cubicBezTo>
                  <a:cubicBezTo>
                    <a:pt x="117" y="426"/>
                    <a:pt x="97" y="335"/>
                    <a:pt x="115" y="248"/>
                  </a:cubicBezTo>
                  <a:cubicBezTo>
                    <a:pt x="133" y="167"/>
                    <a:pt x="177" y="96"/>
                    <a:pt x="222" y="29"/>
                  </a:cubicBezTo>
                  <a:cubicBezTo>
                    <a:pt x="231" y="14"/>
                    <a:pt x="218" y="1"/>
                    <a:pt x="2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2" name="Google Shape;7952;p240"/>
            <p:cNvSpPr/>
            <p:nvPr/>
          </p:nvSpPr>
          <p:spPr>
            <a:xfrm>
              <a:off x="5173925" y="2160550"/>
              <a:ext cx="3575" cy="23525"/>
            </a:xfrm>
            <a:custGeom>
              <a:avLst/>
              <a:gdLst/>
              <a:ahLst/>
              <a:cxnLst/>
              <a:rect l="l" t="t" r="r" b="b"/>
              <a:pathLst>
                <a:path w="143" h="941" extrusionOk="0">
                  <a:moveTo>
                    <a:pt x="72" y="1"/>
                  </a:moveTo>
                  <a:cubicBezTo>
                    <a:pt x="62" y="1"/>
                    <a:pt x="51" y="6"/>
                    <a:pt x="47" y="18"/>
                  </a:cubicBezTo>
                  <a:cubicBezTo>
                    <a:pt x="27" y="85"/>
                    <a:pt x="26" y="157"/>
                    <a:pt x="17" y="228"/>
                  </a:cubicBezTo>
                  <a:cubicBezTo>
                    <a:pt x="8" y="298"/>
                    <a:pt x="6" y="370"/>
                    <a:pt x="5" y="441"/>
                  </a:cubicBezTo>
                  <a:cubicBezTo>
                    <a:pt x="0" y="585"/>
                    <a:pt x="3" y="730"/>
                    <a:pt x="1" y="873"/>
                  </a:cubicBezTo>
                  <a:cubicBezTo>
                    <a:pt x="1" y="918"/>
                    <a:pt x="36" y="941"/>
                    <a:pt x="71" y="941"/>
                  </a:cubicBezTo>
                  <a:cubicBezTo>
                    <a:pt x="107" y="941"/>
                    <a:pt x="142" y="918"/>
                    <a:pt x="142" y="873"/>
                  </a:cubicBezTo>
                  <a:cubicBezTo>
                    <a:pt x="139" y="729"/>
                    <a:pt x="143" y="584"/>
                    <a:pt x="137" y="441"/>
                  </a:cubicBezTo>
                  <a:cubicBezTo>
                    <a:pt x="134" y="370"/>
                    <a:pt x="133" y="298"/>
                    <a:pt x="126" y="228"/>
                  </a:cubicBezTo>
                  <a:cubicBezTo>
                    <a:pt x="117" y="157"/>
                    <a:pt x="114" y="85"/>
                    <a:pt x="95" y="18"/>
                  </a:cubicBezTo>
                  <a:cubicBezTo>
                    <a:pt x="92" y="6"/>
                    <a:pt x="82"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3" name="Google Shape;7953;p240"/>
            <p:cNvSpPr/>
            <p:nvPr/>
          </p:nvSpPr>
          <p:spPr>
            <a:xfrm>
              <a:off x="5185475" y="2159350"/>
              <a:ext cx="3025" cy="15625"/>
            </a:xfrm>
            <a:custGeom>
              <a:avLst/>
              <a:gdLst/>
              <a:ahLst/>
              <a:cxnLst/>
              <a:rect l="l" t="t" r="r" b="b"/>
              <a:pathLst>
                <a:path w="121" h="625" extrusionOk="0">
                  <a:moveTo>
                    <a:pt x="60" y="0"/>
                  </a:moveTo>
                  <a:cubicBezTo>
                    <a:pt x="51" y="0"/>
                    <a:pt x="42" y="5"/>
                    <a:pt x="39" y="15"/>
                  </a:cubicBezTo>
                  <a:cubicBezTo>
                    <a:pt x="14" y="106"/>
                    <a:pt x="0" y="198"/>
                    <a:pt x="2" y="291"/>
                  </a:cubicBezTo>
                  <a:lnTo>
                    <a:pt x="5" y="572"/>
                  </a:lnTo>
                  <a:cubicBezTo>
                    <a:pt x="5" y="607"/>
                    <a:pt x="32" y="625"/>
                    <a:pt x="59" y="625"/>
                  </a:cubicBezTo>
                  <a:cubicBezTo>
                    <a:pt x="86" y="625"/>
                    <a:pt x="114" y="607"/>
                    <a:pt x="115" y="572"/>
                  </a:cubicBezTo>
                  <a:lnTo>
                    <a:pt x="118" y="291"/>
                  </a:lnTo>
                  <a:cubicBezTo>
                    <a:pt x="120" y="198"/>
                    <a:pt x="107" y="106"/>
                    <a:pt x="81" y="15"/>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4" name="Google Shape;7954;p240"/>
            <p:cNvSpPr/>
            <p:nvPr/>
          </p:nvSpPr>
          <p:spPr>
            <a:xfrm>
              <a:off x="5472250" y="2134100"/>
              <a:ext cx="5975" cy="15675"/>
            </a:xfrm>
            <a:custGeom>
              <a:avLst/>
              <a:gdLst/>
              <a:ahLst/>
              <a:cxnLst/>
              <a:rect l="l" t="t" r="r" b="b"/>
              <a:pathLst>
                <a:path w="239" h="627" extrusionOk="0">
                  <a:moveTo>
                    <a:pt x="209" y="1"/>
                  </a:moveTo>
                  <a:cubicBezTo>
                    <a:pt x="199" y="1"/>
                    <a:pt x="190" y="6"/>
                    <a:pt x="187" y="18"/>
                  </a:cubicBezTo>
                  <a:cubicBezTo>
                    <a:pt x="176" y="64"/>
                    <a:pt x="166" y="110"/>
                    <a:pt x="153" y="154"/>
                  </a:cubicBezTo>
                  <a:cubicBezTo>
                    <a:pt x="145" y="178"/>
                    <a:pt x="135" y="198"/>
                    <a:pt x="127" y="221"/>
                  </a:cubicBezTo>
                  <a:cubicBezTo>
                    <a:pt x="119" y="244"/>
                    <a:pt x="113" y="266"/>
                    <a:pt x="105" y="290"/>
                  </a:cubicBezTo>
                  <a:cubicBezTo>
                    <a:pt x="74" y="380"/>
                    <a:pt x="44" y="470"/>
                    <a:pt x="11" y="559"/>
                  </a:cubicBezTo>
                  <a:cubicBezTo>
                    <a:pt x="0" y="587"/>
                    <a:pt x="22" y="617"/>
                    <a:pt x="48" y="624"/>
                  </a:cubicBezTo>
                  <a:cubicBezTo>
                    <a:pt x="53" y="626"/>
                    <a:pt x="57" y="626"/>
                    <a:pt x="62" y="626"/>
                  </a:cubicBezTo>
                  <a:cubicBezTo>
                    <a:pt x="83" y="626"/>
                    <a:pt x="101" y="610"/>
                    <a:pt x="110" y="589"/>
                  </a:cubicBezTo>
                  <a:cubicBezTo>
                    <a:pt x="145" y="500"/>
                    <a:pt x="185" y="407"/>
                    <a:pt x="206" y="313"/>
                  </a:cubicBezTo>
                  <a:cubicBezTo>
                    <a:pt x="212" y="291"/>
                    <a:pt x="217" y="267"/>
                    <a:pt x="222" y="243"/>
                  </a:cubicBezTo>
                  <a:cubicBezTo>
                    <a:pt x="227" y="219"/>
                    <a:pt x="226" y="194"/>
                    <a:pt x="228" y="170"/>
                  </a:cubicBezTo>
                  <a:cubicBezTo>
                    <a:pt x="233" y="121"/>
                    <a:pt x="238" y="72"/>
                    <a:pt x="235" y="24"/>
                  </a:cubicBezTo>
                  <a:cubicBezTo>
                    <a:pt x="233" y="10"/>
                    <a:pt x="221"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5" name="Google Shape;7955;p240"/>
            <p:cNvSpPr/>
            <p:nvPr/>
          </p:nvSpPr>
          <p:spPr>
            <a:xfrm>
              <a:off x="5483950" y="2135475"/>
              <a:ext cx="3650" cy="11575"/>
            </a:xfrm>
            <a:custGeom>
              <a:avLst/>
              <a:gdLst/>
              <a:ahLst/>
              <a:cxnLst/>
              <a:rect l="l" t="t" r="r" b="b"/>
              <a:pathLst>
                <a:path w="146" h="463" extrusionOk="0">
                  <a:moveTo>
                    <a:pt x="38" y="1"/>
                  </a:moveTo>
                  <a:cubicBezTo>
                    <a:pt x="31" y="1"/>
                    <a:pt x="25" y="5"/>
                    <a:pt x="23" y="14"/>
                  </a:cubicBezTo>
                  <a:cubicBezTo>
                    <a:pt x="15" y="48"/>
                    <a:pt x="11" y="81"/>
                    <a:pt x="9" y="117"/>
                  </a:cubicBezTo>
                  <a:cubicBezTo>
                    <a:pt x="6" y="151"/>
                    <a:pt x="1" y="186"/>
                    <a:pt x="4" y="222"/>
                  </a:cubicBezTo>
                  <a:cubicBezTo>
                    <a:pt x="10" y="293"/>
                    <a:pt x="25" y="364"/>
                    <a:pt x="47" y="431"/>
                  </a:cubicBezTo>
                  <a:cubicBezTo>
                    <a:pt x="54" y="453"/>
                    <a:pt x="72" y="463"/>
                    <a:pt x="90" y="463"/>
                  </a:cubicBezTo>
                  <a:cubicBezTo>
                    <a:pt x="118" y="463"/>
                    <a:pt x="146" y="440"/>
                    <a:pt x="134" y="407"/>
                  </a:cubicBezTo>
                  <a:cubicBezTo>
                    <a:pt x="112" y="344"/>
                    <a:pt x="96" y="281"/>
                    <a:pt x="87" y="215"/>
                  </a:cubicBezTo>
                  <a:cubicBezTo>
                    <a:pt x="82" y="184"/>
                    <a:pt x="76" y="154"/>
                    <a:pt x="69" y="123"/>
                  </a:cubicBezTo>
                  <a:cubicBezTo>
                    <a:pt x="62" y="89"/>
                    <a:pt x="62" y="53"/>
                    <a:pt x="59" y="19"/>
                  </a:cubicBezTo>
                  <a:cubicBezTo>
                    <a:pt x="58" y="8"/>
                    <a:pt x="47" y="1"/>
                    <a:pt x="3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956" name="Google Shape;7956;p24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matchingName="Title and two columns 4">
  <p:cSld name="CUSTOM_36">
    <p:bg>
      <p:bgPr>
        <a:solidFill>
          <a:schemeClr val="dk2"/>
        </a:solidFill>
        <a:effectLst/>
      </p:bgPr>
    </p:bg>
    <p:spTree>
      <p:nvGrpSpPr>
        <p:cNvPr id="1" name="Shape 7957"/>
        <p:cNvGrpSpPr/>
        <p:nvPr/>
      </p:nvGrpSpPr>
      <p:grpSpPr>
        <a:xfrm>
          <a:off x="0" y="0"/>
          <a:ext cx="0" cy="0"/>
          <a:chOff x="0" y="0"/>
          <a:chExt cx="0" cy="0"/>
        </a:xfrm>
      </p:grpSpPr>
      <p:sp>
        <p:nvSpPr>
          <p:cNvPr id="7958" name="Google Shape;7958;p241"/>
          <p:cNvSpPr txBox="1">
            <a:spLocks noGrp="1"/>
          </p:cNvSpPr>
          <p:nvPr>
            <p:ph type="title"/>
          </p:nvPr>
        </p:nvSpPr>
        <p:spPr>
          <a:xfrm>
            <a:off x="719550"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7959" name="Google Shape;7959;p241"/>
          <p:cNvSpPr txBox="1">
            <a:spLocks noGrp="1"/>
          </p:cNvSpPr>
          <p:nvPr>
            <p:ph type="body" idx="1"/>
          </p:nvPr>
        </p:nvSpPr>
        <p:spPr>
          <a:xfrm>
            <a:off x="719550" y="1386450"/>
            <a:ext cx="3840600" cy="2454000"/>
          </a:xfrm>
          <a:prstGeom prst="rect">
            <a:avLst/>
          </a:prstGeom>
          <a:noFill/>
          <a:ln>
            <a:noFill/>
          </a:ln>
        </p:spPr>
        <p:txBody>
          <a:bodyPr spcFirstLastPara="1" wrap="square" lIns="91425" tIns="91425" rIns="91425" bIns="91425" anchor="t" anchorCtr="0">
            <a:noAutofit/>
          </a:bodyPr>
          <a:lstStyle>
            <a:lvl1pPr marL="457200" lvl="0" indent="-317500" algn="l">
              <a:lnSpc>
                <a:spcPct val="100000"/>
              </a:lnSpc>
              <a:spcBef>
                <a:spcPts val="0"/>
              </a:spcBef>
              <a:spcAft>
                <a:spcPts val="0"/>
              </a:spcAft>
              <a:buSzPts val="1400"/>
              <a:buChar char="●"/>
              <a:defRPr/>
            </a:lvl1pPr>
            <a:lvl2pPr marL="914400" lvl="1" indent="-317500" algn="l">
              <a:lnSpc>
                <a:spcPct val="100000"/>
              </a:lnSpc>
              <a:spcBef>
                <a:spcPts val="0"/>
              </a:spcBef>
              <a:spcAft>
                <a:spcPts val="0"/>
              </a:spcAft>
              <a:buSzPts val="1400"/>
              <a:buChar char="○"/>
              <a:defRPr/>
            </a:lvl2pPr>
            <a:lvl3pPr marL="1371600" lvl="2" indent="-317500" algn="l">
              <a:lnSpc>
                <a:spcPct val="100000"/>
              </a:lnSpc>
              <a:spcBef>
                <a:spcPts val="0"/>
              </a:spcBef>
              <a:spcAft>
                <a:spcPts val="0"/>
              </a:spcAft>
              <a:buSzPts val="1400"/>
              <a:buChar char="■"/>
              <a:defRPr/>
            </a:lvl3pPr>
            <a:lvl4pPr marL="1828800" lvl="3" indent="-317500" algn="l">
              <a:lnSpc>
                <a:spcPct val="100000"/>
              </a:lnSpc>
              <a:spcBef>
                <a:spcPts val="0"/>
              </a:spcBef>
              <a:spcAft>
                <a:spcPts val="0"/>
              </a:spcAft>
              <a:buSzPts val="1400"/>
              <a:buChar char="●"/>
              <a:defRPr/>
            </a:lvl4pPr>
            <a:lvl5pPr marL="2286000" lvl="4" indent="-317500" algn="l">
              <a:lnSpc>
                <a:spcPct val="100000"/>
              </a:lnSpc>
              <a:spcBef>
                <a:spcPts val="0"/>
              </a:spcBef>
              <a:spcAft>
                <a:spcPts val="0"/>
              </a:spcAft>
              <a:buSzPts val="1400"/>
              <a:buChar char="○"/>
              <a:defRPr/>
            </a:lvl5pPr>
            <a:lvl6pPr marL="2743200" lvl="5" indent="-317500" algn="l">
              <a:lnSpc>
                <a:spcPct val="100000"/>
              </a:lnSpc>
              <a:spcBef>
                <a:spcPts val="0"/>
              </a:spcBef>
              <a:spcAft>
                <a:spcPts val="0"/>
              </a:spcAft>
              <a:buSzPts val="1400"/>
              <a:buChar char="■"/>
              <a:defRPr/>
            </a:lvl6pPr>
            <a:lvl7pPr marL="3200400" lvl="6" indent="-317500" algn="l">
              <a:lnSpc>
                <a:spcPct val="100000"/>
              </a:lnSpc>
              <a:spcBef>
                <a:spcPts val="0"/>
              </a:spcBef>
              <a:spcAft>
                <a:spcPts val="0"/>
              </a:spcAft>
              <a:buSzPts val="1400"/>
              <a:buChar char="●"/>
              <a:defRPr/>
            </a:lvl7pPr>
            <a:lvl8pPr marL="3657600" lvl="7" indent="-317500" algn="l">
              <a:lnSpc>
                <a:spcPct val="100000"/>
              </a:lnSpc>
              <a:spcBef>
                <a:spcPts val="0"/>
              </a:spcBef>
              <a:spcAft>
                <a:spcPts val="0"/>
              </a:spcAft>
              <a:buSzPts val="1400"/>
              <a:buChar char="○"/>
              <a:defRPr/>
            </a:lvl8pPr>
            <a:lvl9pPr marL="4114800" lvl="8" indent="-317500" algn="l">
              <a:lnSpc>
                <a:spcPct val="100000"/>
              </a:lnSpc>
              <a:spcBef>
                <a:spcPts val="0"/>
              </a:spcBef>
              <a:spcAft>
                <a:spcPts val="0"/>
              </a:spcAft>
              <a:buSzPts val="1400"/>
              <a:buChar char="■"/>
              <a:defRPr/>
            </a:lvl9pPr>
          </a:lstStyle>
          <a:p>
            <a:endParaRPr/>
          </a:p>
        </p:txBody>
      </p:sp>
      <p:sp>
        <p:nvSpPr>
          <p:cNvPr id="7960" name="Google Shape;7960;p241"/>
          <p:cNvSpPr txBox="1">
            <a:spLocks noGrp="1"/>
          </p:cNvSpPr>
          <p:nvPr>
            <p:ph type="body" idx="2"/>
          </p:nvPr>
        </p:nvSpPr>
        <p:spPr>
          <a:xfrm>
            <a:off x="4590175" y="1386450"/>
            <a:ext cx="3840600" cy="2454000"/>
          </a:xfrm>
          <a:prstGeom prst="rect">
            <a:avLst/>
          </a:prstGeom>
          <a:noFill/>
          <a:ln>
            <a:noFill/>
          </a:ln>
        </p:spPr>
        <p:txBody>
          <a:bodyPr spcFirstLastPara="1" wrap="square" lIns="91425" tIns="91425" rIns="91425" bIns="91425" anchor="t" anchorCtr="0">
            <a:noAutofit/>
          </a:bodyPr>
          <a:lstStyle>
            <a:lvl1pPr marL="457200" lvl="0" indent="-317500" algn="l">
              <a:lnSpc>
                <a:spcPct val="100000"/>
              </a:lnSpc>
              <a:spcBef>
                <a:spcPts val="0"/>
              </a:spcBef>
              <a:spcAft>
                <a:spcPts val="0"/>
              </a:spcAft>
              <a:buSzPts val="1400"/>
              <a:buChar char="●"/>
              <a:defRPr/>
            </a:lvl1pPr>
            <a:lvl2pPr marL="914400" lvl="1" indent="-317500" algn="l">
              <a:lnSpc>
                <a:spcPct val="100000"/>
              </a:lnSpc>
              <a:spcBef>
                <a:spcPts val="0"/>
              </a:spcBef>
              <a:spcAft>
                <a:spcPts val="0"/>
              </a:spcAft>
              <a:buSzPts val="1400"/>
              <a:buChar char="○"/>
              <a:defRPr/>
            </a:lvl2pPr>
            <a:lvl3pPr marL="1371600" lvl="2" indent="-317500" algn="l">
              <a:lnSpc>
                <a:spcPct val="100000"/>
              </a:lnSpc>
              <a:spcBef>
                <a:spcPts val="0"/>
              </a:spcBef>
              <a:spcAft>
                <a:spcPts val="0"/>
              </a:spcAft>
              <a:buSzPts val="1400"/>
              <a:buChar char="■"/>
              <a:defRPr/>
            </a:lvl3pPr>
            <a:lvl4pPr marL="1828800" lvl="3" indent="-317500" algn="l">
              <a:lnSpc>
                <a:spcPct val="100000"/>
              </a:lnSpc>
              <a:spcBef>
                <a:spcPts val="0"/>
              </a:spcBef>
              <a:spcAft>
                <a:spcPts val="0"/>
              </a:spcAft>
              <a:buSzPts val="1400"/>
              <a:buChar char="●"/>
              <a:defRPr/>
            </a:lvl4pPr>
            <a:lvl5pPr marL="2286000" lvl="4" indent="-317500" algn="l">
              <a:lnSpc>
                <a:spcPct val="100000"/>
              </a:lnSpc>
              <a:spcBef>
                <a:spcPts val="0"/>
              </a:spcBef>
              <a:spcAft>
                <a:spcPts val="0"/>
              </a:spcAft>
              <a:buSzPts val="1400"/>
              <a:buChar char="○"/>
              <a:defRPr/>
            </a:lvl5pPr>
            <a:lvl6pPr marL="2743200" lvl="5" indent="-317500" algn="l">
              <a:lnSpc>
                <a:spcPct val="100000"/>
              </a:lnSpc>
              <a:spcBef>
                <a:spcPts val="0"/>
              </a:spcBef>
              <a:spcAft>
                <a:spcPts val="0"/>
              </a:spcAft>
              <a:buSzPts val="1400"/>
              <a:buChar char="■"/>
              <a:defRPr/>
            </a:lvl6pPr>
            <a:lvl7pPr marL="3200400" lvl="6" indent="-317500" algn="l">
              <a:lnSpc>
                <a:spcPct val="100000"/>
              </a:lnSpc>
              <a:spcBef>
                <a:spcPts val="0"/>
              </a:spcBef>
              <a:spcAft>
                <a:spcPts val="0"/>
              </a:spcAft>
              <a:buSzPts val="1400"/>
              <a:buChar char="●"/>
              <a:defRPr/>
            </a:lvl7pPr>
            <a:lvl8pPr marL="3657600" lvl="7" indent="-317500" algn="l">
              <a:lnSpc>
                <a:spcPct val="100000"/>
              </a:lnSpc>
              <a:spcBef>
                <a:spcPts val="0"/>
              </a:spcBef>
              <a:spcAft>
                <a:spcPts val="0"/>
              </a:spcAft>
              <a:buSzPts val="1400"/>
              <a:buChar char="○"/>
              <a:defRPr/>
            </a:lvl8pPr>
            <a:lvl9pPr marL="4114800" lvl="8" indent="-317500" algn="l">
              <a:lnSpc>
                <a:spcPct val="100000"/>
              </a:lnSpc>
              <a:spcBef>
                <a:spcPts val="0"/>
              </a:spcBef>
              <a:spcAft>
                <a:spcPts val="0"/>
              </a:spcAft>
              <a:buSzPts val="1400"/>
              <a:buChar char="■"/>
              <a:defRPr/>
            </a:lvl9pPr>
          </a:lstStyle>
          <a:p>
            <a:endParaRPr/>
          </a:p>
        </p:txBody>
      </p:sp>
      <p:grpSp>
        <p:nvGrpSpPr>
          <p:cNvPr id="7961" name="Google Shape;7961;p241"/>
          <p:cNvGrpSpPr/>
          <p:nvPr/>
        </p:nvGrpSpPr>
        <p:grpSpPr>
          <a:xfrm>
            <a:off x="4481736" y="3402779"/>
            <a:ext cx="4662263" cy="2592040"/>
            <a:chOff x="3656700" y="2755025"/>
            <a:chExt cx="2625000" cy="1459400"/>
          </a:xfrm>
        </p:grpSpPr>
        <p:sp>
          <p:nvSpPr>
            <p:cNvPr id="7962" name="Google Shape;7962;p241"/>
            <p:cNvSpPr/>
            <p:nvPr/>
          </p:nvSpPr>
          <p:spPr>
            <a:xfrm>
              <a:off x="3656700" y="2872000"/>
              <a:ext cx="2625000" cy="928525"/>
            </a:xfrm>
            <a:custGeom>
              <a:avLst/>
              <a:gdLst/>
              <a:ahLst/>
              <a:cxnLst/>
              <a:rect l="l" t="t" r="r" b="b"/>
              <a:pathLst>
                <a:path w="105000" h="37141" extrusionOk="0">
                  <a:moveTo>
                    <a:pt x="104999" y="0"/>
                  </a:moveTo>
                  <a:cubicBezTo>
                    <a:pt x="65070" y="1187"/>
                    <a:pt x="28070" y="15942"/>
                    <a:pt x="1" y="34766"/>
                  </a:cubicBezTo>
                  <a:lnTo>
                    <a:pt x="104999" y="37140"/>
                  </a:lnTo>
                  <a:lnTo>
                    <a:pt x="104999" y="0"/>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3" name="Google Shape;7963;p241"/>
            <p:cNvSpPr/>
            <p:nvPr/>
          </p:nvSpPr>
          <p:spPr>
            <a:xfrm>
              <a:off x="5155150" y="2885100"/>
              <a:ext cx="893325" cy="672100"/>
            </a:xfrm>
            <a:custGeom>
              <a:avLst/>
              <a:gdLst/>
              <a:ahLst/>
              <a:cxnLst/>
              <a:rect l="l" t="t" r="r" b="b"/>
              <a:pathLst>
                <a:path w="35733" h="26884" extrusionOk="0">
                  <a:moveTo>
                    <a:pt x="35732" y="1"/>
                  </a:moveTo>
                  <a:lnTo>
                    <a:pt x="35732" y="1"/>
                  </a:lnTo>
                  <a:cubicBezTo>
                    <a:pt x="31829" y="281"/>
                    <a:pt x="27848" y="824"/>
                    <a:pt x="27848" y="827"/>
                  </a:cubicBezTo>
                  <a:cubicBezTo>
                    <a:pt x="10022" y="5921"/>
                    <a:pt x="971" y="17021"/>
                    <a:pt x="1" y="26883"/>
                  </a:cubicBezTo>
                  <a:lnTo>
                    <a:pt x="8708" y="26629"/>
                  </a:lnTo>
                  <a:cubicBezTo>
                    <a:pt x="9877" y="15255"/>
                    <a:pt x="16279" y="5567"/>
                    <a:pt x="35732"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4" name="Google Shape;7964;p241"/>
            <p:cNvSpPr/>
            <p:nvPr/>
          </p:nvSpPr>
          <p:spPr>
            <a:xfrm>
              <a:off x="5992750" y="2755025"/>
              <a:ext cx="288925" cy="734525"/>
            </a:xfrm>
            <a:custGeom>
              <a:avLst/>
              <a:gdLst/>
              <a:ahLst/>
              <a:cxnLst/>
              <a:rect l="l" t="t" r="r" b="b"/>
              <a:pathLst>
                <a:path w="11557" h="29381" extrusionOk="0">
                  <a:moveTo>
                    <a:pt x="6897" y="1"/>
                  </a:moveTo>
                  <a:cubicBezTo>
                    <a:pt x="4635" y="1"/>
                    <a:pt x="0" y="29381"/>
                    <a:pt x="0" y="29381"/>
                  </a:cubicBezTo>
                  <a:lnTo>
                    <a:pt x="11556" y="29381"/>
                  </a:lnTo>
                  <a:lnTo>
                    <a:pt x="11556" y="14064"/>
                  </a:lnTo>
                  <a:cubicBezTo>
                    <a:pt x="9894" y="6933"/>
                    <a:pt x="7995" y="1"/>
                    <a:pt x="689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5" name="Google Shape;7965;p241"/>
            <p:cNvSpPr/>
            <p:nvPr/>
          </p:nvSpPr>
          <p:spPr>
            <a:xfrm>
              <a:off x="5684775" y="3043675"/>
              <a:ext cx="224775" cy="445875"/>
            </a:xfrm>
            <a:custGeom>
              <a:avLst/>
              <a:gdLst/>
              <a:ahLst/>
              <a:cxnLst/>
              <a:rect l="l" t="t" r="r" b="b"/>
              <a:pathLst>
                <a:path w="8991" h="17835" extrusionOk="0">
                  <a:moveTo>
                    <a:pt x="4187" y="1"/>
                  </a:moveTo>
                  <a:cubicBezTo>
                    <a:pt x="2814" y="1"/>
                    <a:pt x="0" y="17835"/>
                    <a:pt x="0" y="17835"/>
                  </a:cubicBezTo>
                  <a:lnTo>
                    <a:pt x="8990" y="17835"/>
                  </a:lnTo>
                  <a:cubicBezTo>
                    <a:pt x="8990" y="17835"/>
                    <a:pt x="5559" y="1"/>
                    <a:pt x="4187"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6" name="Google Shape;7966;p241"/>
            <p:cNvSpPr/>
            <p:nvPr/>
          </p:nvSpPr>
          <p:spPr>
            <a:xfrm>
              <a:off x="4650225" y="3224950"/>
              <a:ext cx="224775" cy="445875"/>
            </a:xfrm>
            <a:custGeom>
              <a:avLst/>
              <a:gdLst/>
              <a:ahLst/>
              <a:cxnLst/>
              <a:rect l="l" t="t" r="r" b="b"/>
              <a:pathLst>
                <a:path w="8991" h="17835" extrusionOk="0">
                  <a:moveTo>
                    <a:pt x="4187" y="0"/>
                  </a:moveTo>
                  <a:cubicBezTo>
                    <a:pt x="2813" y="0"/>
                    <a:pt x="0" y="17835"/>
                    <a:pt x="0" y="17835"/>
                  </a:cubicBezTo>
                  <a:lnTo>
                    <a:pt x="8990" y="17835"/>
                  </a:lnTo>
                  <a:cubicBezTo>
                    <a:pt x="8990" y="17835"/>
                    <a:pt x="5560" y="0"/>
                    <a:pt x="4187"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7" name="Google Shape;7967;p241"/>
            <p:cNvSpPr/>
            <p:nvPr/>
          </p:nvSpPr>
          <p:spPr>
            <a:xfrm>
              <a:off x="5236000" y="3022500"/>
              <a:ext cx="269275" cy="534175"/>
            </a:xfrm>
            <a:custGeom>
              <a:avLst/>
              <a:gdLst/>
              <a:ahLst/>
              <a:cxnLst/>
              <a:rect l="l" t="t" r="r" b="b"/>
              <a:pathLst>
                <a:path w="10771" h="21367" extrusionOk="0">
                  <a:moveTo>
                    <a:pt x="5015" y="0"/>
                  </a:moveTo>
                  <a:cubicBezTo>
                    <a:pt x="3372" y="0"/>
                    <a:pt x="0" y="21367"/>
                    <a:pt x="0" y="21367"/>
                  </a:cubicBezTo>
                  <a:lnTo>
                    <a:pt x="10770" y="21367"/>
                  </a:lnTo>
                  <a:cubicBezTo>
                    <a:pt x="10770" y="21367"/>
                    <a:pt x="6659" y="0"/>
                    <a:pt x="5015"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8" name="Google Shape;7968;p241"/>
            <p:cNvSpPr/>
            <p:nvPr/>
          </p:nvSpPr>
          <p:spPr>
            <a:xfrm>
              <a:off x="5421150" y="2873375"/>
              <a:ext cx="320650" cy="636050"/>
            </a:xfrm>
            <a:custGeom>
              <a:avLst/>
              <a:gdLst/>
              <a:ahLst/>
              <a:cxnLst/>
              <a:rect l="l" t="t" r="r" b="b"/>
              <a:pathLst>
                <a:path w="12826" h="25442" extrusionOk="0">
                  <a:moveTo>
                    <a:pt x="5974" y="0"/>
                  </a:moveTo>
                  <a:cubicBezTo>
                    <a:pt x="4014" y="0"/>
                    <a:pt x="1" y="25441"/>
                    <a:pt x="1" y="25441"/>
                  </a:cubicBezTo>
                  <a:lnTo>
                    <a:pt x="12826" y="25441"/>
                  </a:lnTo>
                  <a:cubicBezTo>
                    <a:pt x="12826" y="25441"/>
                    <a:pt x="7932" y="0"/>
                    <a:pt x="597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9" name="Google Shape;7969;p241"/>
            <p:cNvSpPr/>
            <p:nvPr/>
          </p:nvSpPr>
          <p:spPr>
            <a:xfrm>
              <a:off x="4436375" y="3111875"/>
              <a:ext cx="320650" cy="636050"/>
            </a:xfrm>
            <a:custGeom>
              <a:avLst/>
              <a:gdLst/>
              <a:ahLst/>
              <a:cxnLst/>
              <a:rect l="l" t="t" r="r" b="b"/>
              <a:pathLst>
                <a:path w="12826" h="25442" extrusionOk="0">
                  <a:moveTo>
                    <a:pt x="5973" y="1"/>
                  </a:moveTo>
                  <a:cubicBezTo>
                    <a:pt x="4014" y="1"/>
                    <a:pt x="1" y="25441"/>
                    <a:pt x="1" y="25441"/>
                  </a:cubicBezTo>
                  <a:lnTo>
                    <a:pt x="12826" y="25441"/>
                  </a:lnTo>
                  <a:cubicBezTo>
                    <a:pt x="12826" y="25441"/>
                    <a:pt x="7932" y="1"/>
                    <a:pt x="5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0" name="Google Shape;7970;p241"/>
            <p:cNvSpPr/>
            <p:nvPr/>
          </p:nvSpPr>
          <p:spPr>
            <a:xfrm>
              <a:off x="3724575" y="3458500"/>
              <a:ext cx="2557100" cy="755925"/>
            </a:xfrm>
            <a:custGeom>
              <a:avLst/>
              <a:gdLst/>
              <a:ahLst/>
              <a:cxnLst/>
              <a:rect l="l" t="t" r="r" b="b"/>
              <a:pathLst>
                <a:path w="102284" h="30237" extrusionOk="0">
                  <a:moveTo>
                    <a:pt x="96134" y="1"/>
                  </a:moveTo>
                  <a:cubicBezTo>
                    <a:pt x="83445" y="1"/>
                    <a:pt x="53198" y="1191"/>
                    <a:pt x="25207" y="11306"/>
                  </a:cubicBezTo>
                  <a:cubicBezTo>
                    <a:pt x="21495" y="25043"/>
                    <a:pt x="22021" y="29621"/>
                    <a:pt x="1" y="30237"/>
                  </a:cubicBezTo>
                  <a:lnTo>
                    <a:pt x="102283" y="30237"/>
                  </a:lnTo>
                  <a:lnTo>
                    <a:pt x="102283" y="114"/>
                  </a:lnTo>
                  <a:cubicBezTo>
                    <a:pt x="102283" y="114"/>
                    <a:pt x="100041" y="1"/>
                    <a:pt x="9613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1" name="Google Shape;7971;p241"/>
            <p:cNvSpPr/>
            <p:nvPr/>
          </p:nvSpPr>
          <p:spPr>
            <a:xfrm>
              <a:off x="4451375" y="3552325"/>
              <a:ext cx="620800" cy="618800"/>
            </a:xfrm>
            <a:custGeom>
              <a:avLst/>
              <a:gdLst/>
              <a:ahLst/>
              <a:cxnLst/>
              <a:rect l="l" t="t" r="r" b="b"/>
              <a:pathLst>
                <a:path w="24832" h="24752" extrusionOk="0">
                  <a:moveTo>
                    <a:pt x="24831" y="1"/>
                  </a:moveTo>
                  <a:lnTo>
                    <a:pt x="24831" y="1"/>
                  </a:lnTo>
                  <a:cubicBezTo>
                    <a:pt x="24831" y="1"/>
                    <a:pt x="18613" y="1009"/>
                    <a:pt x="12094" y="2726"/>
                  </a:cubicBezTo>
                  <a:cubicBezTo>
                    <a:pt x="5234" y="8320"/>
                    <a:pt x="1389" y="16999"/>
                    <a:pt x="0" y="24752"/>
                  </a:cubicBezTo>
                  <a:cubicBezTo>
                    <a:pt x="6282" y="19450"/>
                    <a:pt x="9993" y="17018"/>
                    <a:pt x="20365" y="16808"/>
                  </a:cubicBezTo>
                  <a:cubicBezTo>
                    <a:pt x="21455" y="11941"/>
                    <a:pt x="21942" y="5492"/>
                    <a:pt x="248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2" name="Google Shape;7972;p241"/>
            <p:cNvSpPr/>
            <p:nvPr/>
          </p:nvSpPr>
          <p:spPr>
            <a:xfrm>
              <a:off x="4404675" y="3704375"/>
              <a:ext cx="1877000" cy="510050"/>
            </a:xfrm>
            <a:custGeom>
              <a:avLst/>
              <a:gdLst/>
              <a:ahLst/>
              <a:cxnLst/>
              <a:rect l="l" t="t" r="r" b="b"/>
              <a:pathLst>
                <a:path w="75080" h="20402" extrusionOk="0">
                  <a:moveTo>
                    <a:pt x="75079" y="0"/>
                  </a:moveTo>
                  <a:cubicBezTo>
                    <a:pt x="75079" y="0"/>
                    <a:pt x="58399" y="9454"/>
                    <a:pt x="47965" y="10202"/>
                  </a:cubicBezTo>
                  <a:cubicBezTo>
                    <a:pt x="37530" y="10948"/>
                    <a:pt x="22695" y="10450"/>
                    <a:pt x="15813" y="10948"/>
                  </a:cubicBezTo>
                  <a:cubicBezTo>
                    <a:pt x="8928" y="11445"/>
                    <a:pt x="0" y="20402"/>
                    <a:pt x="0" y="20402"/>
                  </a:cubicBezTo>
                  <a:lnTo>
                    <a:pt x="75079" y="20402"/>
                  </a:lnTo>
                  <a:lnTo>
                    <a:pt x="75079"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3" name="Google Shape;7973;p241"/>
            <p:cNvSpPr/>
            <p:nvPr/>
          </p:nvSpPr>
          <p:spPr>
            <a:xfrm>
              <a:off x="4784450" y="4010575"/>
              <a:ext cx="107750" cy="77425"/>
            </a:xfrm>
            <a:custGeom>
              <a:avLst/>
              <a:gdLst/>
              <a:ahLst/>
              <a:cxnLst/>
              <a:rect l="l" t="t" r="r" b="b"/>
              <a:pathLst>
                <a:path w="4310" h="3097" extrusionOk="0">
                  <a:moveTo>
                    <a:pt x="2062" y="0"/>
                  </a:moveTo>
                  <a:cubicBezTo>
                    <a:pt x="1466" y="0"/>
                    <a:pt x="881" y="190"/>
                    <a:pt x="489" y="587"/>
                  </a:cubicBezTo>
                  <a:cubicBezTo>
                    <a:pt x="110" y="973"/>
                    <a:pt x="0" y="1626"/>
                    <a:pt x="304" y="2074"/>
                  </a:cubicBezTo>
                  <a:cubicBezTo>
                    <a:pt x="492" y="2353"/>
                    <a:pt x="804" y="2524"/>
                    <a:pt x="1113" y="2658"/>
                  </a:cubicBezTo>
                  <a:cubicBezTo>
                    <a:pt x="1516" y="2832"/>
                    <a:pt x="1937" y="2961"/>
                    <a:pt x="2368" y="3044"/>
                  </a:cubicBezTo>
                  <a:cubicBezTo>
                    <a:pt x="2521" y="3074"/>
                    <a:pt x="2679" y="3097"/>
                    <a:pt x="2835" y="3097"/>
                  </a:cubicBezTo>
                  <a:cubicBezTo>
                    <a:pt x="2989" y="3097"/>
                    <a:pt x="3141" y="3074"/>
                    <a:pt x="3282" y="3013"/>
                  </a:cubicBezTo>
                  <a:cubicBezTo>
                    <a:pt x="3486" y="2925"/>
                    <a:pt x="3650" y="2765"/>
                    <a:pt x="3804" y="2604"/>
                  </a:cubicBezTo>
                  <a:cubicBezTo>
                    <a:pt x="4029" y="2372"/>
                    <a:pt x="4258" y="2107"/>
                    <a:pt x="4294" y="1784"/>
                  </a:cubicBezTo>
                  <a:cubicBezTo>
                    <a:pt x="4310" y="1630"/>
                    <a:pt x="4281" y="1474"/>
                    <a:pt x="4233" y="1326"/>
                  </a:cubicBezTo>
                  <a:cubicBezTo>
                    <a:pt x="3955" y="466"/>
                    <a:pt x="2996" y="0"/>
                    <a:pt x="206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4" name="Google Shape;7974;p241"/>
            <p:cNvSpPr/>
            <p:nvPr/>
          </p:nvSpPr>
          <p:spPr>
            <a:xfrm>
              <a:off x="5752200" y="4096775"/>
              <a:ext cx="107775" cy="77450"/>
            </a:xfrm>
            <a:custGeom>
              <a:avLst/>
              <a:gdLst/>
              <a:ahLst/>
              <a:cxnLst/>
              <a:rect l="l" t="t" r="r" b="b"/>
              <a:pathLst>
                <a:path w="4311" h="3098" extrusionOk="0">
                  <a:moveTo>
                    <a:pt x="2064" y="0"/>
                  </a:moveTo>
                  <a:cubicBezTo>
                    <a:pt x="1468" y="0"/>
                    <a:pt x="882" y="190"/>
                    <a:pt x="491" y="588"/>
                  </a:cubicBezTo>
                  <a:cubicBezTo>
                    <a:pt x="112" y="973"/>
                    <a:pt x="1" y="1626"/>
                    <a:pt x="305" y="2075"/>
                  </a:cubicBezTo>
                  <a:cubicBezTo>
                    <a:pt x="493" y="2354"/>
                    <a:pt x="804" y="2525"/>
                    <a:pt x="1115" y="2658"/>
                  </a:cubicBezTo>
                  <a:cubicBezTo>
                    <a:pt x="1517" y="2832"/>
                    <a:pt x="1938" y="2962"/>
                    <a:pt x="2368" y="3045"/>
                  </a:cubicBezTo>
                  <a:cubicBezTo>
                    <a:pt x="2522" y="3074"/>
                    <a:pt x="2680" y="3098"/>
                    <a:pt x="2836" y="3098"/>
                  </a:cubicBezTo>
                  <a:cubicBezTo>
                    <a:pt x="2990" y="3098"/>
                    <a:pt x="3142" y="3075"/>
                    <a:pt x="3283" y="3014"/>
                  </a:cubicBezTo>
                  <a:cubicBezTo>
                    <a:pt x="3487" y="2926"/>
                    <a:pt x="3651" y="2766"/>
                    <a:pt x="3805" y="2605"/>
                  </a:cubicBezTo>
                  <a:cubicBezTo>
                    <a:pt x="4031" y="2372"/>
                    <a:pt x="4258" y="2108"/>
                    <a:pt x="4294" y="1785"/>
                  </a:cubicBezTo>
                  <a:cubicBezTo>
                    <a:pt x="4310" y="1630"/>
                    <a:pt x="4283" y="1474"/>
                    <a:pt x="4233" y="1327"/>
                  </a:cubicBezTo>
                  <a:cubicBezTo>
                    <a:pt x="3956" y="466"/>
                    <a:pt x="2998" y="0"/>
                    <a:pt x="206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5" name="Google Shape;7975;p241"/>
            <p:cNvSpPr/>
            <p:nvPr/>
          </p:nvSpPr>
          <p:spPr>
            <a:xfrm>
              <a:off x="6045175" y="3860575"/>
              <a:ext cx="107775" cy="77450"/>
            </a:xfrm>
            <a:custGeom>
              <a:avLst/>
              <a:gdLst/>
              <a:ahLst/>
              <a:cxnLst/>
              <a:rect l="l" t="t" r="r" b="b"/>
              <a:pathLst>
                <a:path w="4311" h="3098" extrusionOk="0">
                  <a:moveTo>
                    <a:pt x="2064" y="1"/>
                  </a:moveTo>
                  <a:cubicBezTo>
                    <a:pt x="1468" y="1"/>
                    <a:pt x="882" y="191"/>
                    <a:pt x="491" y="588"/>
                  </a:cubicBezTo>
                  <a:cubicBezTo>
                    <a:pt x="112" y="973"/>
                    <a:pt x="1" y="1627"/>
                    <a:pt x="305" y="2075"/>
                  </a:cubicBezTo>
                  <a:cubicBezTo>
                    <a:pt x="493" y="2355"/>
                    <a:pt x="804" y="2525"/>
                    <a:pt x="1115" y="2658"/>
                  </a:cubicBezTo>
                  <a:cubicBezTo>
                    <a:pt x="1517" y="2832"/>
                    <a:pt x="1938" y="2961"/>
                    <a:pt x="2368" y="3044"/>
                  </a:cubicBezTo>
                  <a:cubicBezTo>
                    <a:pt x="2522" y="3074"/>
                    <a:pt x="2680" y="3098"/>
                    <a:pt x="2836" y="3098"/>
                  </a:cubicBezTo>
                  <a:cubicBezTo>
                    <a:pt x="2990" y="3098"/>
                    <a:pt x="3142" y="3075"/>
                    <a:pt x="3284" y="3014"/>
                  </a:cubicBezTo>
                  <a:cubicBezTo>
                    <a:pt x="3488" y="2926"/>
                    <a:pt x="3651" y="2766"/>
                    <a:pt x="3805" y="2606"/>
                  </a:cubicBezTo>
                  <a:cubicBezTo>
                    <a:pt x="4031" y="2372"/>
                    <a:pt x="4258" y="2109"/>
                    <a:pt x="4294" y="1786"/>
                  </a:cubicBezTo>
                  <a:cubicBezTo>
                    <a:pt x="4310" y="1630"/>
                    <a:pt x="4283" y="1474"/>
                    <a:pt x="4234" y="1327"/>
                  </a:cubicBezTo>
                  <a:cubicBezTo>
                    <a:pt x="3956" y="466"/>
                    <a:pt x="2998" y="1"/>
                    <a:pt x="206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6" name="Google Shape;7976;p241"/>
            <p:cNvSpPr/>
            <p:nvPr/>
          </p:nvSpPr>
          <p:spPr>
            <a:xfrm>
              <a:off x="5350350" y="4049275"/>
              <a:ext cx="107750" cy="77450"/>
            </a:xfrm>
            <a:custGeom>
              <a:avLst/>
              <a:gdLst/>
              <a:ahLst/>
              <a:cxnLst/>
              <a:rect l="l" t="t" r="r" b="b"/>
              <a:pathLst>
                <a:path w="4310" h="3098" extrusionOk="0">
                  <a:moveTo>
                    <a:pt x="2062" y="1"/>
                  </a:moveTo>
                  <a:cubicBezTo>
                    <a:pt x="1467" y="1"/>
                    <a:pt x="881" y="190"/>
                    <a:pt x="490" y="588"/>
                  </a:cubicBezTo>
                  <a:cubicBezTo>
                    <a:pt x="111" y="973"/>
                    <a:pt x="0" y="1627"/>
                    <a:pt x="305" y="2075"/>
                  </a:cubicBezTo>
                  <a:cubicBezTo>
                    <a:pt x="492" y="2355"/>
                    <a:pt x="804" y="2525"/>
                    <a:pt x="1114" y="2658"/>
                  </a:cubicBezTo>
                  <a:cubicBezTo>
                    <a:pt x="1516" y="2832"/>
                    <a:pt x="1937" y="2961"/>
                    <a:pt x="2368" y="3044"/>
                  </a:cubicBezTo>
                  <a:cubicBezTo>
                    <a:pt x="2521" y="3074"/>
                    <a:pt x="2680" y="3098"/>
                    <a:pt x="2835" y="3098"/>
                  </a:cubicBezTo>
                  <a:cubicBezTo>
                    <a:pt x="2990" y="3098"/>
                    <a:pt x="3141" y="3075"/>
                    <a:pt x="3283" y="3014"/>
                  </a:cubicBezTo>
                  <a:cubicBezTo>
                    <a:pt x="3487" y="2926"/>
                    <a:pt x="3651" y="2766"/>
                    <a:pt x="3804" y="2606"/>
                  </a:cubicBezTo>
                  <a:cubicBezTo>
                    <a:pt x="4030" y="2372"/>
                    <a:pt x="4257" y="2109"/>
                    <a:pt x="4293" y="1786"/>
                  </a:cubicBezTo>
                  <a:cubicBezTo>
                    <a:pt x="4310" y="1630"/>
                    <a:pt x="4282" y="1474"/>
                    <a:pt x="4233" y="1327"/>
                  </a:cubicBezTo>
                  <a:cubicBezTo>
                    <a:pt x="3954" y="466"/>
                    <a:pt x="2996" y="1"/>
                    <a:pt x="206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7" name="Google Shape;7977;p241"/>
            <p:cNvSpPr/>
            <p:nvPr/>
          </p:nvSpPr>
          <p:spPr>
            <a:xfrm>
              <a:off x="4935600" y="4106200"/>
              <a:ext cx="56975" cy="41000"/>
            </a:xfrm>
            <a:custGeom>
              <a:avLst/>
              <a:gdLst/>
              <a:ahLst/>
              <a:cxnLst/>
              <a:rect l="l" t="t" r="r" b="b"/>
              <a:pathLst>
                <a:path w="2279" h="1640" extrusionOk="0">
                  <a:moveTo>
                    <a:pt x="1091" y="1"/>
                  </a:moveTo>
                  <a:cubicBezTo>
                    <a:pt x="775" y="1"/>
                    <a:pt x="466" y="101"/>
                    <a:pt x="258" y="311"/>
                  </a:cubicBezTo>
                  <a:cubicBezTo>
                    <a:pt x="57" y="515"/>
                    <a:pt x="0" y="862"/>
                    <a:pt x="160" y="1098"/>
                  </a:cubicBezTo>
                  <a:cubicBezTo>
                    <a:pt x="259" y="1246"/>
                    <a:pt x="423" y="1336"/>
                    <a:pt x="587" y="1407"/>
                  </a:cubicBezTo>
                  <a:cubicBezTo>
                    <a:pt x="800" y="1499"/>
                    <a:pt x="1023" y="1567"/>
                    <a:pt x="1251" y="1612"/>
                  </a:cubicBezTo>
                  <a:cubicBezTo>
                    <a:pt x="1333" y="1627"/>
                    <a:pt x="1417" y="1640"/>
                    <a:pt x="1500" y="1640"/>
                  </a:cubicBezTo>
                  <a:cubicBezTo>
                    <a:pt x="1581" y="1640"/>
                    <a:pt x="1661" y="1628"/>
                    <a:pt x="1735" y="1596"/>
                  </a:cubicBezTo>
                  <a:cubicBezTo>
                    <a:pt x="1843" y="1549"/>
                    <a:pt x="1930" y="1463"/>
                    <a:pt x="2011" y="1379"/>
                  </a:cubicBezTo>
                  <a:cubicBezTo>
                    <a:pt x="2130" y="1256"/>
                    <a:pt x="2251" y="1116"/>
                    <a:pt x="2269" y="945"/>
                  </a:cubicBezTo>
                  <a:cubicBezTo>
                    <a:pt x="2278" y="863"/>
                    <a:pt x="2263" y="781"/>
                    <a:pt x="2237" y="701"/>
                  </a:cubicBezTo>
                  <a:cubicBezTo>
                    <a:pt x="2092" y="247"/>
                    <a:pt x="1585" y="1"/>
                    <a:pt x="109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8" name="Google Shape;7978;p241"/>
            <p:cNvSpPr/>
            <p:nvPr/>
          </p:nvSpPr>
          <p:spPr>
            <a:xfrm>
              <a:off x="5859500" y="4009325"/>
              <a:ext cx="57000" cy="40975"/>
            </a:xfrm>
            <a:custGeom>
              <a:avLst/>
              <a:gdLst/>
              <a:ahLst/>
              <a:cxnLst/>
              <a:rect l="l" t="t" r="r" b="b"/>
              <a:pathLst>
                <a:path w="2280" h="1639" extrusionOk="0">
                  <a:moveTo>
                    <a:pt x="1092" y="0"/>
                  </a:moveTo>
                  <a:cubicBezTo>
                    <a:pt x="777" y="0"/>
                    <a:pt x="466" y="100"/>
                    <a:pt x="259" y="310"/>
                  </a:cubicBezTo>
                  <a:cubicBezTo>
                    <a:pt x="58" y="514"/>
                    <a:pt x="1" y="860"/>
                    <a:pt x="161" y="1097"/>
                  </a:cubicBezTo>
                  <a:cubicBezTo>
                    <a:pt x="260" y="1244"/>
                    <a:pt x="425" y="1335"/>
                    <a:pt x="588" y="1406"/>
                  </a:cubicBezTo>
                  <a:cubicBezTo>
                    <a:pt x="801" y="1498"/>
                    <a:pt x="1024" y="1566"/>
                    <a:pt x="1252" y="1611"/>
                  </a:cubicBezTo>
                  <a:cubicBezTo>
                    <a:pt x="1333" y="1626"/>
                    <a:pt x="1416" y="1638"/>
                    <a:pt x="1498" y="1638"/>
                  </a:cubicBezTo>
                  <a:cubicBezTo>
                    <a:pt x="1580" y="1638"/>
                    <a:pt x="1661" y="1626"/>
                    <a:pt x="1736" y="1594"/>
                  </a:cubicBezTo>
                  <a:cubicBezTo>
                    <a:pt x="1844" y="1547"/>
                    <a:pt x="1931" y="1462"/>
                    <a:pt x="2012" y="1377"/>
                  </a:cubicBezTo>
                  <a:cubicBezTo>
                    <a:pt x="2131" y="1254"/>
                    <a:pt x="2251" y="1115"/>
                    <a:pt x="2271" y="943"/>
                  </a:cubicBezTo>
                  <a:cubicBezTo>
                    <a:pt x="2279" y="861"/>
                    <a:pt x="2264" y="779"/>
                    <a:pt x="2238" y="700"/>
                  </a:cubicBezTo>
                  <a:cubicBezTo>
                    <a:pt x="2092" y="246"/>
                    <a:pt x="1586" y="0"/>
                    <a:pt x="109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9" name="Google Shape;7979;p241"/>
            <p:cNvSpPr/>
            <p:nvPr/>
          </p:nvSpPr>
          <p:spPr>
            <a:xfrm>
              <a:off x="5524650" y="4126675"/>
              <a:ext cx="56975" cy="41000"/>
            </a:xfrm>
            <a:custGeom>
              <a:avLst/>
              <a:gdLst/>
              <a:ahLst/>
              <a:cxnLst/>
              <a:rect l="l" t="t" r="r" b="b"/>
              <a:pathLst>
                <a:path w="2279" h="1640" extrusionOk="0">
                  <a:moveTo>
                    <a:pt x="1090" y="1"/>
                  </a:moveTo>
                  <a:cubicBezTo>
                    <a:pt x="775" y="1"/>
                    <a:pt x="465" y="101"/>
                    <a:pt x="258" y="311"/>
                  </a:cubicBezTo>
                  <a:cubicBezTo>
                    <a:pt x="58" y="515"/>
                    <a:pt x="0" y="861"/>
                    <a:pt x="160" y="1098"/>
                  </a:cubicBezTo>
                  <a:cubicBezTo>
                    <a:pt x="259" y="1245"/>
                    <a:pt x="424" y="1336"/>
                    <a:pt x="587" y="1407"/>
                  </a:cubicBezTo>
                  <a:cubicBezTo>
                    <a:pt x="801" y="1499"/>
                    <a:pt x="1023" y="1567"/>
                    <a:pt x="1252" y="1612"/>
                  </a:cubicBezTo>
                  <a:cubicBezTo>
                    <a:pt x="1332" y="1627"/>
                    <a:pt x="1416" y="1639"/>
                    <a:pt x="1499" y="1639"/>
                  </a:cubicBezTo>
                  <a:cubicBezTo>
                    <a:pt x="1580" y="1639"/>
                    <a:pt x="1660" y="1628"/>
                    <a:pt x="1735" y="1595"/>
                  </a:cubicBezTo>
                  <a:cubicBezTo>
                    <a:pt x="1843" y="1549"/>
                    <a:pt x="1930" y="1463"/>
                    <a:pt x="2011" y="1378"/>
                  </a:cubicBezTo>
                  <a:cubicBezTo>
                    <a:pt x="2130" y="1255"/>
                    <a:pt x="2251" y="1116"/>
                    <a:pt x="2270" y="945"/>
                  </a:cubicBezTo>
                  <a:cubicBezTo>
                    <a:pt x="2278" y="863"/>
                    <a:pt x="2263" y="781"/>
                    <a:pt x="2237" y="701"/>
                  </a:cubicBezTo>
                  <a:cubicBezTo>
                    <a:pt x="2091" y="247"/>
                    <a:pt x="1584" y="1"/>
                    <a:pt x="109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0" name="Google Shape;7980;p241"/>
            <p:cNvSpPr/>
            <p:nvPr/>
          </p:nvSpPr>
          <p:spPr>
            <a:xfrm>
              <a:off x="5164450" y="4155000"/>
              <a:ext cx="35250" cy="25300"/>
            </a:xfrm>
            <a:custGeom>
              <a:avLst/>
              <a:gdLst/>
              <a:ahLst/>
              <a:cxnLst/>
              <a:rect l="l" t="t" r="r" b="b"/>
              <a:pathLst>
                <a:path w="1410" h="1012" extrusionOk="0">
                  <a:moveTo>
                    <a:pt x="675" y="0"/>
                  </a:moveTo>
                  <a:cubicBezTo>
                    <a:pt x="481" y="0"/>
                    <a:pt x="290" y="62"/>
                    <a:pt x="162" y="192"/>
                  </a:cubicBezTo>
                  <a:cubicBezTo>
                    <a:pt x="37" y="317"/>
                    <a:pt x="1" y="531"/>
                    <a:pt x="101" y="678"/>
                  </a:cubicBezTo>
                  <a:cubicBezTo>
                    <a:pt x="163" y="768"/>
                    <a:pt x="264" y="824"/>
                    <a:pt x="365" y="868"/>
                  </a:cubicBezTo>
                  <a:cubicBezTo>
                    <a:pt x="497" y="925"/>
                    <a:pt x="634" y="967"/>
                    <a:pt x="775" y="995"/>
                  </a:cubicBezTo>
                  <a:cubicBezTo>
                    <a:pt x="825" y="1005"/>
                    <a:pt x="877" y="1012"/>
                    <a:pt x="927" y="1012"/>
                  </a:cubicBezTo>
                  <a:cubicBezTo>
                    <a:pt x="978" y="1012"/>
                    <a:pt x="1028" y="1005"/>
                    <a:pt x="1074" y="985"/>
                  </a:cubicBezTo>
                  <a:cubicBezTo>
                    <a:pt x="1141" y="956"/>
                    <a:pt x="1194" y="904"/>
                    <a:pt x="1244" y="852"/>
                  </a:cubicBezTo>
                  <a:cubicBezTo>
                    <a:pt x="1317" y="775"/>
                    <a:pt x="1393" y="689"/>
                    <a:pt x="1404" y="583"/>
                  </a:cubicBezTo>
                  <a:cubicBezTo>
                    <a:pt x="1409" y="534"/>
                    <a:pt x="1400" y="483"/>
                    <a:pt x="1384" y="434"/>
                  </a:cubicBezTo>
                  <a:cubicBezTo>
                    <a:pt x="1293" y="152"/>
                    <a:pt x="980" y="0"/>
                    <a:pt x="67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1" name="Google Shape;7981;p241"/>
            <p:cNvSpPr/>
            <p:nvPr/>
          </p:nvSpPr>
          <p:spPr>
            <a:xfrm>
              <a:off x="5971825" y="4075325"/>
              <a:ext cx="35200" cy="25325"/>
            </a:xfrm>
            <a:custGeom>
              <a:avLst/>
              <a:gdLst/>
              <a:ahLst/>
              <a:cxnLst/>
              <a:rect l="l" t="t" r="r" b="b"/>
              <a:pathLst>
                <a:path w="1408" h="1013" extrusionOk="0">
                  <a:moveTo>
                    <a:pt x="674" y="1"/>
                  </a:moveTo>
                  <a:cubicBezTo>
                    <a:pt x="480" y="1"/>
                    <a:pt x="288" y="63"/>
                    <a:pt x="161" y="193"/>
                  </a:cubicBezTo>
                  <a:cubicBezTo>
                    <a:pt x="37" y="319"/>
                    <a:pt x="1" y="532"/>
                    <a:pt x="100" y="678"/>
                  </a:cubicBezTo>
                  <a:cubicBezTo>
                    <a:pt x="162" y="770"/>
                    <a:pt x="263" y="826"/>
                    <a:pt x="365" y="869"/>
                  </a:cubicBezTo>
                  <a:cubicBezTo>
                    <a:pt x="496" y="925"/>
                    <a:pt x="633" y="967"/>
                    <a:pt x="775" y="996"/>
                  </a:cubicBezTo>
                  <a:cubicBezTo>
                    <a:pt x="824" y="1005"/>
                    <a:pt x="876" y="1012"/>
                    <a:pt x="926" y="1012"/>
                  </a:cubicBezTo>
                  <a:cubicBezTo>
                    <a:pt x="977" y="1012"/>
                    <a:pt x="1027" y="1005"/>
                    <a:pt x="1073" y="986"/>
                  </a:cubicBezTo>
                  <a:cubicBezTo>
                    <a:pt x="1139" y="957"/>
                    <a:pt x="1193" y="905"/>
                    <a:pt x="1243" y="853"/>
                  </a:cubicBezTo>
                  <a:cubicBezTo>
                    <a:pt x="1316" y="776"/>
                    <a:pt x="1392" y="690"/>
                    <a:pt x="1403" y="585"/>
                  </a:cubicBezTo>
                  <a:cubicBezTo>
                    <a:pt x="1408" y="535"/>
                    <a:pt x="1399" y="484"/>
                    <a:pt x="1383" y="434"/>
                  </a:cubicBezTo>
                  <a:cubicBezTo>
                    <a:pt x="1292" y="153"/>
                    <a:pt x="979" y="1"/>
                    <a:pt x="67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2" name="Google Shape;7982;p241"/>
            <p:cNvSpPr/>
            <p:nvPr/>
          </p:nvSpPr>
          <p:spPr>
            <a:xfrm>
              <a:off x="5624500" y="4093550"/>
              <a:ext cx="35225" cy="25325"/>
            </a:xfrm>
            <a:custGeom>
              <a:avLst/>
              <a:gdLst/>
              <a:ahLst/>
              <a:cxnLst/>
              <a:rect l="l" t="t" r="r" b="b"/>
              <a:pathLst>
                <a:path w="1409" h="1013" extrusionOk="0">
                  <a:moveTo>
                    <a:pt x="674" y="1"/>
                  </a:moveTo>
                  <a:cubicBezTo>
                    <a:pt x="479" y="1"/>
                    <a:pt x="289" y="63"/>
                    <a:pt x="161" y="192"/>
                  </a:cubicBezTo>
                  <a:cubicBezTo>
                    <a:pt x="36" y="318"/>
                    <a:pt x="0" y="533"/>
                    <a:pt x="100" y="678"/>
                  </a:cubicBezTo>
                  <a:cubicBezTo>
                    <a:pt x="162" y="769"/>
                    <a:pt x="263" y="826"/>
                    <a:pt x="364" y="869"/>
                  </a:cubicBezTo>
                  <a:cubicBezTo>
                    <a:pt x="496" y="925"/>
                    <a:pt x="633" y="968"/>
                    <a:pt x="774" y="996"/>
                  </a:cubicBezTo>
                  <a:cubicBezTo>
                    <a:pt x="824" y="1005"/>
                    <a:pt x="876" y="1013"/>
                    <a:pt x="926" y="1013"/>
                  </a:cubicBezTo>
                  <a:cubicBezTo>
                    <a:pt x="977" y="1013"/>
                    <a:pt x="1026" y="1005"/>
                    <a:pt x="1072" y="985"/>
                  </a:cubicBezTo>
                  <a:cubicBezTo>
                    <a:pt x="1140" y="957"/>
                    <a:pt x="1193" y="905"/>
                    <a:pt x="1243" y="852"/>
                  </a:cubicBezTo>
                  <a:cubicBezTo>
                    <a:pt x="1316" y="775"/>
                    <a:pt x="1392" y="689"/>
                    <a:pt x="1403" y="585"/>
                  </a:cubicBezTo>
                  <a:cubicBezTo>
                    <a:pt x="1408" y="535"/>
                    <a:pt x="1399" y="483"/>
                    <a:pt x="1384" y="435"/>
                  </a:cubicBezTo>
                  <a:cubicBezTo>
                    <a:pt x="1293" y="153"/>
                    <a:pt x="979" y="1"/>
                    <a:pt x="67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3" name="Google Shape;7983;p241"/>
            <p:cNvSpPr/>
            <p:nvPr/>
          </p:nvSpPr>
          <p:spPr>
            <a:xfrm>
              <a:off x="5104625" y="4017150"/>
              <a:ext cx="35250" cy="25325"/>
            </a:xfrm>
            <a:custGeom>
              <a:avLst/>
              <a:gdLst/>
              <a:ahLst/>
              <a:cxnLst/>
              <a:rect l="l" t="t" r="r" b="b"/>
              <a:pathLst>
                <a:path w="1410" h="1013" extrusionOk="0">
                  <a:moveTo>
                    <a:pt x="675" y="0"/>
                  </a:moveTo>
                  <a:cubicBezTo>
                    <a:pt x="481" y="0"/>
                    <a:pt x="290" y="62"/>
                    <a:pt x="162" y="192"/>
                  </a:cubicBezTo>
                  <a:cubicBezTo>
                    <a:pt x="37" y="317"/>
                    <a:pt x="1" y="531"/>
                    <a:pt x="101" y="678"/>
                  </a:cubicBezTo>
                  <a:cubicBezTo>
                    <a:pt x="163" y="768"/>
                    <a:pt x="264" y="825"/>
                    <a:pt x="365" y="869"/>
                  </a:cubicBezTo>
                  <a:cubicBezTo>
                    <a:pt x="497" y="925"/>
                    <a:pt x="634" y="967"/>
                    <a:pt x="775" y="996"/>
                  </a:cubicBezTo>
                  <a:cubicBezTo>
                    <a:pt x="825" y="1005"/>
                    <a:pt x="877" y="1012"/>
                    <a:pt x="927" y="1012"/>
                  </a:cubicBezTo>
                  <a:cubicBezTo>
                    <a:pt x="978" y="1012"/>
                    <a:pt x="1028" y="1005"/>
                    <a:pt x="1074" y="985"/>
                  </a:cubicBezTo>
                  <a:cubicBezTo>
                    <a:pt x="1141" y="957"/>
                    <a:pt x="1194" y="904"/>
                    <a:pt x="1244" y="852"/>
                  </a:cubicBezTo>
                  <a:cubicBezTo>
                    <a:pt x="1317" y="775"/>
                    <a:pt x="1393" y="689"/>
                    <a:pt x="1404" y="584"/>
                  </a:cubicBezTo>
                  <a:cubicBezTo>
                    <a:pt x="1409" y="534"/>
                    <a:pt x="1400" y="483"/>
                    <a:pt x="1384" y="434"/>
                  </a:cubicBezTo>
                  <a:cubicBezTo>
                    <a:pt x="1293" y="153"/>
                    <a:pt x="980" y="0"/>
                    <a:pt x="67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4" name="Google Shape;7984;p241"/>
            <p:cNvSpPr/>
            <p:nvPr/>
          </p:nvSpPr>
          <p:spPr>
            <a:xfrm>
              <a:off x="4930125" y="4010550"/>
              <a:ext cx="27675" cy="25325"/>
            </a:xfrm>
            <a:custGeom>
              <a:avLst/>
              <a:gdLst/>
              <a:ahLst/>
              <a:cxnLst/>
              <a:rect l="l" t="t" r="r" b="b"/>
              <a:pathLst>
                <a:path w="1107" h="1013" extrusionOk="0">
                  <a:moveTo>
                    <a:pt x="529" y="0"/>
                  </a:moveTo>
                  <a:cubicBezTo>
                    <a:pt x="377" y="0"/>
                    <a:pt x="227" y="62"/>
                    <a:pt x="127" y="192"/>
                  </a:cubicBezTo>
                  <a:cubicBezTo>
                    <a:pt x="29" y="318"/>
                    <a:pt x="1" y="532"/>
                    <a:pt x="79" y="678"/>
                  </a:cubicBezTo>
                  <a:cubicBezTo>
                    <a:pt x="128" y="769"/>
                    <a:pt x="207" y="825"/>
                    <a:pt x="287" y="868"/>
                  </a:cubicBezTo>
                  <a:cubicBezTo>
                    <a:pt x="390" y="925"/>
                    <a:pt x="498" y="968"/>
                    <a:pt x="608" y="995"/>
                  </a:cubicBezTo>
                  <a:cubicBezTo>
                    <a:pt x="647" y="1005"/>
                    <a:pt x="688" y="1012"/>
                    <a:pt x="727" y="1012"/>
                  </a:cubicBezTo>
                  <a:cubicBezTo>
                    <a:pt x="767" y="1012"/>
                    <a:pt x="806" y="1005"/>
                    <a:pt x="842" y="985"/>
                  </a:cubicBezTo>
                  <a:cubicBezTo>
                    <a:pt x="895" y="957"/>
                    <a:pt x="937" y="904"/>
                    <a:pt x="977" y="852"/>
                  </a:cubicBezTo>
                  <a:cubicBezTo>
                    <a:pt x="1035" y="775"/>
                    <a:pt x="1093" y="689"/>
                    <a:pt x="1102" y="584"/>
                  </a:cubicBezTo>
                  <a:cubicBezTo>
                    <a:pt x="1107" y="534"/>
                    <a:pt x="1099" y="483"/>
                    <a:pt x="1087" y="435"/>
                  </a:cubicBezTo>
                  <a:cubicBezTo>
                    <a:pt x="1016" y="153"/>
                    <a:pt x="769" y="0"/>
                    <a:pt x="52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5" name="Google Shape;7985;p241"/>
            <p:cNvSpPr/>
            <p:nvPr/>
          </p:nvSpPr>
          <p:spPr>
            <a:xfrm>
              <a:off x="5698125" y="4029775"/>
              <a:ext cx="27675" cy="25350"/>
            </a:xfrm>
            <a:custGeom>
              <a:avLst/>
              <a:gdLst/>
              <a:ahLst/>
              <a:cxnLst/>
              <a:rect l="l" t="t" r="r" b="b"/>
              <a:pathLst>
                <a:path w="1107" h="1014" extrusionOk="0">
                  <a:moveTo>
                    <a:pt x="530" y="1"/>
                  </a:moveTo>
                  <a:cubicBezTo>
                    <a:pt x="377" y="1"/>
                    <a:pt x="227" y="63"/>
                    <a:pt x="126" y="193"/>
                  </a:cubicBezTo>
                  <a:cubicBezTo>
                    <a:pt x="29" y="318"/>
                    <a:pt x="0" y="533"/>
                    <a:pt x="78" y="678"/>
                  </a:cubicBezTo>
                  <a:cubicBezTo>
                    <a:pt x="128" y="769"/>
                    <a:pt x="206" y="826"/>
                    <a:pt x="286" y="870"/>
                  </a:cubicBezTo>
                  <a:cubicBezTo>
                    <a:pt x="390" y="926"/>
                    <a:pt x="497" y="968"/>
                    <a:pt x="608" y="996"/>
                  </a:cubicBezTo>
                  <a:cubicBezTo>
                    <a:pt x="647" y="1006"/>
                    <a:pt x="687" y="1013"/>
                    <a:pt x="727" y="1013"/>
                  </a:cubicBezTo>
                  <a:cubicBezTo>
                    <a:pt x="767" y="1013"/>
                    <a:pt x="805" y="1006"/>
                    <a:pt x="842" y="986"/>
                  </a:cubicBezTo>
                  <a:cubicBezTo>
                    <a:pt x="895" y="958"/>
                    <a:pt x="937" y="906"/>
                    <a:pt x="977" y="852"/>
                  </a:cubicBezTo>
                  <a:cubicBezTo>
                    <a:pt x="1035" y="776"/>
                    <a:pt x="1093" y="690"/>
                    <a:pt x="1102" y="585"/>
                  </a:cubicBezTo>
                  <a:cubicBezTo>
                    <a:pt x="1106" y="535"/>
                    <a:pt x="1099" y="483"/>
                    <a:pt x="1087" y="435"/>
                  </a:cubicBezTo>
                  <a:cubicBezTo>
                    <a:pt x="1015" y="153"/>
                    <a:pt x="769" y="1"/>
                    <a:pt x="5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6" name="Google Shape;7986;p241"/>
            <p:cNvSpPr/>
            <p:nvPr/>
          </p:nvSpPr>
          <p:spPr>
            <a:xfrm>
              <a:off x="5136525" y="4133125"/>
              <a:ext cx="14125" cy="12925"/>
            </a:xfrm>
            <a:custGeom>
              <a:avLst/>
              <a:gdLst/>
              <a:ahLst/>
              <a:cxnLst/>
              <a:rect l="l" t="t" r="r" b="b"/>
              <a:pathLst>
                <a:path w="565" h="517" extrusionOk="0">
                  <a:moveTo>
                    <a:pt x="270" y="1"/>
                  </a:moveTo>
                  <a:cubicBezTo>
                    <a:pt x="193" y="1"/>
                    <a:pt x="116" y="32"/>
                    <a:pt x="65" y="98"/>
                  </a:cubicBezTo>
                  <a:cubicBezTo>
                    <a:pt x="15" y="162"/>
                    <a:pt x="1" y="272"/>
                    <a:pt x="41" y="345"/>
                  </a:cubicBezTo>
                  <a:cubicBezTo>
                    <a:pt x="65" y="391"/>
                    <a:pt x="106" y="419"/>
                    <a:pt x="147" y="443"/>
                  </a:cubicBezTo>
                  <a:cubicBezTo>
                    <a:pt x="200" y="472"/>
                    <a:pt x="255" y="493"/>
                    <a:pt x="311" y="507"/>
                  </a:cubicBezTo>
                  <a:cubicBezTo>
                    <a:pt x="331" y="512"/>
                    <a:pt x="351" y="516"/>
                    <a:pt x="372" y="516"/>
                  </a:cubicBezTo>
                  <a:cubicBezTo>
                    <a:pt x="392" y="516"/>
                    <a:pt x="412" y="512"/>
                    <a:pt x="430" y="502"/>
                  </a:cubicBezTo>
                  <a:cubicBezTo>
                    <a:pt x="457" y="488"/>
                    <a:pt x="477" y="461"/>
                    <a:pt x="498" y="433"/>
                  </a:cubicBezTo>
                  <a:cubicBezTo>
                    <a:pt x="528" y="396"/>
                    <a:pt x="557" y="350"/>
                    <a:pt x="562" y="298"/>
                  </a:cubicBezTo>
                  <a:cubicBezTo>
                    <a:pt x="565" y="273"/>
                    <a:pt x="560" y="247"/>
                    <a:pt x="554" y="221"/>
                  </a:cubicBezTo>
                  <a:cubicBezTo>
                    <a:pt x="518" y="78"/>
                    <a:pt x="392" y="1"/>
                    <a:pt x="27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7" name="Google Shape;7987;p241"/>
            <p:cNvSpPr/>
            <p:nvPr/>
          </p:nvSpPr>
          <p:spPr>
            <a:xfrm>
              <a:off x="5009950" y="4075325"/>
              <a:ext cx="27650" cy="25325"/>
            </a:xfrm>
            <a:custGeom>
              <a:avLst/>
              <a:gdLst/>
              <a:ahLst/>
              <a:cxnLst/>
              <a:rect l="l" t="t" r="r" b="b"/>
              <a:pathLst>
                <a:path w="1106" h="1013" extrusionOk="0">
                  <a:moveTo>
                    <a:pt x="529" y="1"/>
                  </a:moveTo>
                  <a:cubicBezTo>
                    <a:pt x="377" y="1"/>
                    <a:pt x="226" y="63"/>
                    <a:pt x="126" y="193"/>
                  </a:cubicBezTo>
                  <a:cubicBezTo>
                    <a:pt x="29" y="319"/>
                    <a:pt x="0" y="532"/>
                    <a:pt x="78" y="678"/>
                  </a:cubicBezTo>
                  <a:cubicBezTo>
                    <a:pt x="127" y="770"/>
                    <a:pt x="206" y="826"/>
                    <a:pt x="286" y="869"/>
                  </a:cubicBezTo>
                  <a:cubicBezTo>
                    <a:pt x="390" y="925"/>
                    <a:pt x="497" y="967"/>
                    <a:pt x="608" y="996"/>
                  </a:cubicBezTo>
                  <a:cubicBezTo>
                    <a:pt x="647" y="1005"/>
                    <a:pt x="687" y="1012"/>
                    <a:pt x="727" y="1012"/>
                  </a:cubicBezTo>
                  <a:cubicBezTo>
                    <a:pt x="766" y="1012"/>
                    <a:pt x="805" y="1005"/>
                    <a:pt x="842" y="986"/>
                  </a:cubicBezTo>
                  <a:cubicBezTo>
                    <a:pt x="895" y="957"/>
                    <a:pt x="937" y="905"/>
                    <a:pt x="977" y="853"/>
                  </a:cubicBezTo>
                  <a:cubicBezTo>
                    <a:pt x="1034" y="776"/>
                    <a:pt x="1093" y="690"/>
                    <a:pt x="1102" y="585"/>
                  </a:cubicBezTo>
                  <a:cubicBezTo>
                    <a:pt x="1106" y="535"/>
                    <a:pt x="1099" y="484"/>
                    <a:pt x="1086" y="434"/>
                  </a:cubicBezTo>
                  <a:cubicBezTo>
                    <a:pt x="1015"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8" name="Google Shape;7988;p241"/>
            <p:cNvSpPr/>
            <p:nvPr/>
          </p:nvSpPr>
          <p:spPr>
            <a:xfrm>
              <a:off x="6160575" y="4062675"/>
              <a:ext cx="27675" cy="25325"/>
            </a:xfrm>
            <a:custGeom>
              <a:avLst/>
              <a:gdLst/>
              <a:ahLst/>
              <a:cxnLst/>
              <a:rect l="l" t="t" r="r" b="b"/>
              <a:pathLst>
                <a:path w="1107" h="1013" extrusionOk="0">
                  <a:moveTo>
                    <a:pt x="529" y="1"/>
                  </a:moveTo>
                  <a:cubicBezTo>
                    <a:pt x="377" y="1"/>
                    <a:pt x="227" y="63"/>
                    <a:pt x="127" y="192"/>
                  </a:cubicBezTo>
                  <a:cubicBezTo>
                    <a:pt x="30" y="318"/>
                    <a:pt x="1" y="533"/>
                    <a:pt x="79" y="678"/>
                  </a:cubicBezTo>
                  <a:cubicBezTo>
                    <a:pt x="128" y="769"/>
                    <a:pt x="207" y="826"/>
                    <a:pt x="287" y="869"/>
                  </a:cubicBezTo>
                  <a:cubicBezTo>
                    <a:pt x="390" y="925"/>
                    <a:pt x="498" y="968"/>
                    <a:pt x="609" y="996"/>
                  </a:cubicBezTo>
                  <a:cubicBezTo>
                    <a:pt x="648" y="1006"/>
                    <a:pt x="688" y="1013"/>
                    <a:pt x="727" y="1013"/>
                  </a:cubicBezTo>
                  <a:cubicBezTo>
                    <a:pt x="767" y="1013"/>
                    <a:pt x="806" y="1006"/>
                    <a:pt x="842" y="986"/>
                  </a:cubicBezTo>
                  <a:cubicBezTo>
                    <a:pt x="896" y="957"/>
                    <a:pt x="938" y="905"/>
                    <a:pt x="978" y="852"/>
                  </a:cubicBezTo>
                  <a:cubicBezTo>
                    <a:pt x="1035" y="775"/>
                    <a:pt x="1093" y="689"/>
                    <a:pt x="1103" y="585"/>
                  </a:cubicBezTo>
                  <a:cubicBezTo>
                    <a:pt x="1107" y="535"/>
                    <a:pt x="1100" y="483"/>
                    <a:pt x="1087" y="435"/>
                  </a:cubicBezTo>
                  <a:cubicBezTo>
                    <a:pt x="1016"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9" name="Google Shape;7989;p241"/>
            <p:cNvSpPr/>
            <p:nvPr/>
          </p:nvSpPr>
          <p:spPr>
            <a:xfrm>
              <a:off x="5725175" y="4175675"/>
              <a:ext cx="17625" cy="16150"/>
            </a:xfrm>
            <a:custGeom>
              <a:avLst/>
              <a:gdLst/>
              <a:ahLst/>
              <a:cxnLst/>
              <a:rect l="l" t="t" r="r" b="b"/>
              <a:pathLst>
                <a:path w="705" h="646" extrusionOk="0">
                  <a:moveTo>
                    <a:pt x="337" y="1"/>
                  </a:moveTo>
                  <a:cubicBezTo>
                    <a:pt x="240" y="1"/>
                    <a:pt x="144" y="40"/>
                    <a:pt x="81" y="123"/>
                  </a:cubicBezTo>
                  <a:cubicBezTo>
                    <a:pt x="19" y="203"/>
                    <a:pt x="1" y="339"/>
                    <a:pt x="50" y="432"/>
                  </a:cubicBezTo>
                  <a:cubicBezTo>
                    <a:pt x="81" y="489"/>
                    <a:pt x="132" y="525"/>
                    <a:pt x="182" y="554"/>
                  </a:cubicBezTo>
                  <a:cubicBezTo>
                    <a:pt x="247" y="590"/>
                    <a:pt x="316" y="616"/>
                    <a:pt x="387" y="635"/>
                  </a:cubicBezTo>
                  <a:cubicBezTo>
                    <a:pt x="411" y="641"/>
                    <a:pt x="437" y="645"/>
                    <a:pt x="462" y="645"/>
                  </a:cubicBezTo>
                  <a:cubicBezTo>
                    <a:pt x="487" y="645"/>
                    <a:pt x="513" y="640"/>
                    <a:pt x="537" y="627"/>
                  </a:cubicBezTo>
                  <a:cubicBezTo>
                    <a:pt x="569" y="610"/>
                    <a:pt x="597" y="576"/>
                    <a:pt x="623" y="543"/>
                  </a:cubicBezTo>
                  <a:cubicBezTo>
                    <a:pt x="660" y="494"/>
                    <a:pt x="697" y="439"/>
                    <a:pt x="702" y="373"/>
                  </a:cubicBezTo>
                  <a:cubicBezTo>
                    <a:pt x="705" y="340"/>
                    <a:pt x="700" y="309"/>
                    <a:pt x="691" y="277"/>
                  </a:cubicBezTo>
                  <a:cubicBezTo>
                    <a:pt x="647" y="98"/>
                    <a:pt x="490" y="1"/>
                    <a:pt x="33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0" name="Google Shape;7990;p241"/>
            <p:cNvSpPr/>
            <p:nvPr/>
          </p:nvSpPr>
          <p:spPr>
            <a:xfrm>
              <a:off x="5050400" y="4159575"/>
              <a:ext cx="17600" cy="16150"/>
            </a:xfrm>
            <a:custGeom>
              <a:avLst/>
              <a:gdLst/>
              <a:ahLst/>
              <a:cxnLst/>
              <a:rect l="l" t="t" r="r" b="b"/>
              <a:pathLst>
                <a:path w="704" h="646" extrusionOk="0">
                  <a:moveTo>
                    <a:pt x="336" y="1"/>
                  </a:moveTo>
                  <a:cubicBezTo>
                    <a:pt x="239" y="1"/>
                    <a:pt x="143" y="40"/>
                    <a:pt x="79" y="123"/>
                  </a:cubicBezTo>
                  <a:cubicBezTo>
                    <a:pt x="18" y="204"/>
                    <a:pt x="0" y="339"/>
                    <a:pt x="49" y="431"/>
                  </a:cubicBezTo>
                  <a:cubicBezTo>
                    <a:pt x="79" y="489"/>
                    <a:pt x="130" y="525"/>
                    <a:pt x="181" y="553"/>
                  </a:cubicBezTo>
                  <a:cubicBezTo>
                    <a:pt x="246" y="589"/>
                    <a:pt x="315" y="616"/>
                    <a:pt x="386" y="634"/>
                  </a:cubicBezTo>
                  <a:cubicBezTo>
                    <a:pt x="411" y="640"/>
                    <a:pt x="437" y="645"/>
                    <a:pt x="463" y="645"/>
                  </a:cubicBezTo>
                  <a:cubicBezTo>
                    <a:pt x="488" y="645"/>
                    <a:pt x="512" y="640"/>
                    <a:pt x="535" y="628"/>
                  </a:cubicBezTo>
                  <a:cubicBezTo>
                    <a:pt x="569" y="609"/>
                    <a:pt x="596" y="577"/>
                    <a:pt x="621" y="543"/>
                  </a:cubicBezTo>
                  <a:cubicBezTo>
                    <a:pt x="658" y="495"/>
                    <a:pt x="696" y="439"/>
                    <a:pt x="701" y="373"/>
                  </a:cubicBezTo>
                  <a:cubicBezTo>
                    <a:pt x="703" y="341"/>
                    <a:pt x="698" y="308"/>
                    <a:pt x="691" y="276"/>
                  </a:cubicBezTo>
                  <a:cubicBezTo>
                    <a:pt x="645" y="97"/>
                    <a:pt x="489" y="1"/>
                    <a:pt x="336"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1" name="Google Shape;7991;p241"/>
            <p:cNvSpPr/>
            <p:nvPr/>
          </p:nvSpPr>
          <p:spPr>
            <a:xfrm>
              <a:off x="5997900" y="3938000"/>
              <a:ext cx="17600" cy="16125"/>
            </a:xfrm>
            <a:custGeom>
              <a:avLst/>
              <a:gdLst/>
              <a:ahLst/>
              <a:cxnLst/>
              <a:rect l="l" t="t" r="r" b="b"/>
              <a:pathLst>
                <a:path w="704" h="645" extrusionOk="0">
                  <a:moveTo>
                    <a:pt x="337" y="0"/>
                  </a:moveTo>
                  <a:cubicBezTo>
                    <a:pt x="240" y="0"/>
                    <a:pt x="144" y="39"/>
                    <a:pt x="80" y="122"/>
                  </a:cubicBezTo>
                  <a:cubicBezTo>
                    <a:pt x="19" y="203"/>
                    <a:pt x="0" y="339"/>
                    <a:pt x="49" y="431"/>
                  </a:cubicBezTo>
                  <a:cubicBezTo>
                    <a:pt x="80" y="489"/>
                    <a:pt x="131" y="524"/>
                    <a:pt x="180" y="552"/>
                  </a:cubicBezTo>
                  <a:cubicBezTo>
                    <a:pt x="246" y="588"/>
                    <a:pt x="316" y="616"/>
                    <a:pt x="385" y="633"/>
                  </a:cubicBezTo>
                  <a:cubicBezTo>
                    <a:pt x="411" y="640"/>
                    <a:pt x="436" y="645"/>
                    <a:pt x="462" y="645"/>
                  </a:cubicBezTo>
                  <a:cubicBezTo>
                    <a:pt x="487" y="645"/>
                    <a:pt x="512" y="640"/>
                    <a:pt x="536" y="627"/>
                  </a:cubicBezTo>
                  <a:cubicBezTo>
                    <a:pt x="569" y="609"/>
                    <a:pt x="596" y="576"/>
                    <a:pt x="621" y="542"/>
                  </a:cubicBezTo>
                  <a:cubicBezTo>
                    <a:pt x="659" y="494"/>
                    <a:pt x="696" y="438"/>
                    <a:pt x="701" y="372"/>
                  </a:cubicBezTo>
                  <a:cubicBezTo>
                    <a:pt x="703" y="340"/>
                    <a:pt x="698" y="308"/>
                    <a:pt x="691" y="275"/>
                  </a:cubicBezTo>
                  <a:cubicBezTo>
                    <a:pt x="646" y="97"/>
                    <a:pt x="490" y="0"/>
                    <a:pt x="33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2" name="Google Shape;7992;p241"/>
            <p:cNvSpPr/>
            <p:nvPr/>
          </p:nvSpPr>
          <p:spPr>
            <a:xfrm>
              <a:off x="5457275" y="3998675"/>
              <a:ext cx="17600" cy="16150"/>
            </a:xfrm>
            <a:custGeom>
              <a:avLst/>
              <a:gdLst/>
              <a:ahLst/>
              <a:cxnLst/>
              <a:rect l="l" t="t" r="r" b="b"/>
              <a:pathLst>
                <a:path w="704" h="646" extrusionOk="0">
                  <a:moveTo>
                    <a:pt x="337" y="1"/>
                  </a:moveTo>
                  <a:cubicBezTo>
                    <a:pt x="240" y="1"/>
                    <a:pt x="145" y="40"/>
                    <a:pt x="81" y="123"/>
                  </a:cubicBezTo>
                  <a:cubicBezTo>
                    <a:pt x="19" y="204"/>
                    <a:pt x="1" y="339"/>
                    <a:pt x="50" y="431"/>
                  </a:cubicBezTo>
                  <a:cubicBezTo>
                    <a:pt x="81" y="489"/>
                    <a:pt x="132" y="525"/>
                    <a:pt x="181" y="553"/>
                  </a:cubicBezTo>
                  <a:cubicBezTo>
                    <a:pt x="247" y="589"/>
                    <a:pt x="317" y="616"/>
                    <a:pt x="386" y="634"/>
                  </a:cubicBezTo>
                  <a:cubicBezTo>
                    <a:pt x="412" y="640"/>
                    <a:pt x="438" y="645"/>
                    <a:pt x="463" y="645"/>
                  </a:cubicBezTo>
                  <a:cubicBezTo>
                    <a:pt x="488" y="645"/>
                    <a:pt x="513" y="640"/>
                    <a:pt x="537" y="628"/>
                  </a:cubicBezTo>
                  <a:cubicBezTo>
                    <a:pt x="570" y="609"/>
                    <a:pt x="596" y="577"/>
                    <a:pt x="622" y="543"/>
                  </a:cubicBezTo>
                  <a:cubicBezTo>
                    <a:pt x="660" y="495"/>
                    <a:pt x="697" y="439"/>
                    <a:pt x="702" y="373"/>
                  </a:cubicBezTo>
                  <a:cubicBezTo>
                    <a:pt x="704" y="341"/>
                    <a:pt x="699" y="308"/>
                    <a:pt x="692" y="276"/>
                  </a:cubicBezTo>
                  <a:cubicBezTo>
                    <a:pt x="646" y="97"/>
                    <a:pt x="490" y="1"/>
                    <a:pt x="33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3" name="Google Shape;7993;p241"/>
            <p:cNvSpPr/>
            <p:nvPr/>
          </p:nvSpPr>
          <p:spPr>
            <a:xfrm>
              <a:off x="6052750" y="4098150"/>
              <a:ext cx="17625" cy="16125"/>
            </a:xfrm>
            <a:custGeom>
              <a:avLst/>
              <a:gdLst/>
              <a:ahLst/>
              <a:cxnLst/>
              <a:rect l="l" t="t" r="r" b="b"/>
              <a:pathLst>
                <a:path w="705" h="645" extrusionOk="0">
                  <a:moveTo>
                    <a:pt x="338" y="0"/>
                  </a:moveTo>
                  <a:cubicBezTo>
                    <a:pt x="241" y="0"/>
                    <a:pt x="145" y="40"/>
                    <a:pt x="80" y="123"/>
                  </a:cubicBezTo>
                  <a:cubicBezTo>
                    <a:pt x="19" y="203"/>
                    <a:pt x="0" y="339"/>
                    <a:pt x="50" y="432"/>
                  </a:cubicBezTo>
                  <a:cubicBezTo>
                    <a:pt x="80" y="489"/>
                    <a:pt x="131" y="525"/>
                    <a:pt x="182" y="553"/>
                  </a:cubicBezTo>
                  <a:cubicBezTo>
                    <a:pt x="246" y="589"/>
                    <a:pt x="316" y="616"/>
                    <a:pt x="387" y="633"/>
                  </a:cubicBezTo>
                  <a:cubicBezTo>
                    <a:pt x="411" y="640"/>
                    <a:pt x="437" y="645"/>
                    <a:pt x="462" y="645"/>
                  </a:cubicBezTo>
                  <a:cubicBezTo>
                    <a:pt x="488" y="645"/>
                    <a:pt x="513" y="640"/>
                    <a:pt x="536" y="627"/>
                  </a:cubicBezTo>
                  <a:cubicBezTo>
                    <a:pt x="569" y="610"/>
                    <a:pt x="597" y="576"/>
                    <a:pt x="622" y="543"/>
                  </a:cubicBezTo>
                  <a:cubicBezTo>
                    <a:pt x="659" y="494"/>
                    <a:pt x="696" y="439"/>
                    <a:pt x="701" y="372"/>
                  </a:cubicBezTo>
                  <a:cubicBezTo>
                    <a:pt x="704" y="340"/>
                    <a:pt x="699" y="309"/>
                    <a:pt x="691" y="277"/>
                  </a:cubicBezTo>
                  <a:cubicBezTo>
                    <a:pt x="647" y="97"/>
                    <a:pt x="491" y="0"/>
                    <a:pt x="33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4" name="Google Shape;7994;p241"/>
            <p:cNvSpPr/>
            <p:nvPr/>
          </p:nvSpPr>
          <p:spPr>
            <a:xfrm>
              <a:off x="5947525" y="4142325"/>
              <a:ext cx="27650" cy="25325"/>
            </a:xfrm>
            <a:custGeom>
              <a:avLst/>
              <a:gdLst/>
              <a:ahLst/>
              <a:cxnLst/>
              <a:rect l="l" t="t" r="r" b="b"/>
              <a:pathLst>
                <a:path w="1106" h="1013" extrusionOk="0">
                  <a:moveTo>
                    <a:pt x="529" y="1"/>
                  </a:moveTo>
                  <a:cubicBezTo>
                    <a:pt x="376" y="1"/>
                    <a:pt x="226" y="63"/>
                    <a:pt x="125" y="193"/>
                  </a:cubicBezTo>
                  <a:cubicBezTo>
                    <a:pt x="28" y="319"/>
                    <a:pt x="0" y="532"/>
                    <a:pt x="78" y="678"/>
                  </a:cubicBezTo>
                  <a:cubicBezTo>
                    <a:pt x="126" y="770"/>
                    <a:pt x="206" y="826"/>
                    <a:pt x="286" y="869"/>
                  </a:cubicBezTo>
                  <a:cubicBezTo>
                    <a:pt x="390" y="925"/>
                    <a:pt x="497" y="967"/>
                    <a:pt x="607" y="996"/>
                  </a:cubicBezTo>
                  <a:cubicBezTo>
                    <a:pt x="646" y="1006"/>
                    <a:pt x="686" y="1013"/>
                    <a:pt x="726" y="1013"/>
                  </a:cubicBezTo>
                  <a:cubicBezTo>
                    <a:pt x="766" y="1013"/>
                    <a:pt x="805" y="1005"/>
                    <a:pt x="842" y="986"/>
                  </a:cubicBezTo>
                  <a:cubicBezTo>
                    <a:pt x="894" y="957"/>
                    <a:pt x="936" y="905"/>
                    <a:pt x="976" y="853"/>
                  </a:cubicBezTo>
                  <a:cubicBezTo>
                    <a:pt x="1034" y="776"/>
                    <a:pt x="1093" y="690"/>
                    <a:pt x="1102" y="585"/>
                  </a:cubicBezTo>
                  <a:cubicBezTo>
                    <a:pt x="1105" y="535"/>
                    <a:pt x="1099" y="484"/>
                    <a:pt x="1087" y="434"/>
                  </a:cubicBezTo>
                  <a:cubicBezTo>
                    <a:pt x="1015"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5" name="Google Shape;7995;p241"/>
            <p:cNvSpPr/>
            <p:nvPr/>
          </p:nvSpPr>
          <p:spPr>
            <a:xfrm>
              <a:off x="6047600" y="3994100"/>
              <a:ext cx="27675" cy="25300"/>
            </a:xfrm>
            <a:custGeom>
              <a:avLst/>
              <a:gdLst/>
              <a:ahLst/>
              <a:cxnLst/>
              <a:rect l="l" t="t" r="r" b="b"/>
              <a:pathLst>
                <a:path w="1107" h="1012" extrusionOk="0">
                  <a:moveTo>
                    <a:pt x="530" y="0"/>
                  </a:moveTo>
                  <a:cubicBezTo>
                    <a:pt x="377" y="0"/>
                    <a:pt x="227" y="62"/>
                    <a:pt x="126" y="192"/>
                  </a:cubicBezTo>
                  <a:cubicBezTo>
                    <a:pt x="29" y="317"/>
                    <a:pt x="0" y="531"/>
                    <a:pt x="78" y="678"/>
                  </a:cubicBezTo>
                  <a:cubicBezTo>
                    <a:pt x="127" y="768"/>
                    <a:pt x="206" y="824"/>
                    <a:pt x="286" y="868"/>
                  </a:cubicBezTo>
                  <a:cubicBezTo>
                    <a:pt x="390" y="925"/>
                    <a:pt x="497" y="967"/>
                    <a:pt x="608" y="995"/>
                  </a:cubicBezTo>
                  <a:cubicBezTo>
                    <a:pt x="647" y="1005"/>
                    <a:pt x="687" y="1012"/>
                    <a:pt x="727" y="1012"/>
                  </a:cubicBezTo>
                  <a:cubicBezTo>
                    <a:pt x="766" y="1012"/>
                    <a:pt x="805" y="1005"/>
                    <a:pt x="842" y="985"/>
                  </a:cubicBezTo>
                  <a:cubicBezTo>
                    <a:pt x="895" y="956"/>
                    <a:pt x="937" y="904"/>
                    <a:pt x="977" y="852"/>
                  </a:cubicBezTo>
                  <a:cubicBezTo>
                    <a:pt x="1034" y="775"/>
                    <a:pt x="1093" y="689"/>
                    <a:pt x="1102" y="583"/>
                  </a:cubicBezTo>
                  <a:cubicBezTo>
                    <a:pt x="1106" y="534"/>
                    <a:pt x="1099" y="483"/>
                    <a:pt x="1087" y="434"/>
                  </a:cubicBezTo>
                  <a:cubicBezTo>
                    <a:pt x="1015" y="152"/>
                    <a:pt x="769" y="0"/>
                    <a:pt x="53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6" name="Google Shape;7996;p241"/>
            <p:cNvSpPr/>
            <p:nvPr/>
          </p:nvSpPr>
          <p:spPr>
            <a:xfrm>
              <a:off x="4760075" y="4106200"/>
              <a:ext cx="27650" cy="25325"/>
            </a:xfrm>
            <a:custGeom>
              <a:avLst/>
              <a:gdLst/>
              <a:ahLst/>
              <a:cxnLst/>
              <a:rect l="l" t="t" r="r" b="b"/>
              <a:pathLst>
                <a:path w="1106" h="1013" extrusionOk="0">
                  <a:moveTo>
                    <a:pt x="530" y="1"/>
                  </a:moveTo>
                  <a:cubicBezTo>
                    <a:pt x="377" y="1"/>
                    <a:pt x="227" y="63"/>
                    <a:pt x="126" y="193"/>
                  </a:cubicBezTo>
                  <a:cubicBezTo>
                    <a:pt x="28" y="318"/>
                    <a:pt x="1" y="532"/>
                    <a:pt x="79" y="678"/>
                  </a:cubicBezTo>
                  <a:cubicBezTo>
                    <a:pt x="127" y="770"/>
                    <a:pt x="207" y="826"/>
                    <a:pt x="286" y="869"/>
                  </a:cubicBezTo>
                  <a:cubicBezTo>
                    <a:pt x="390" y="925"/>
                    <a:pt x="498" y="967"/>
                    <a:pt x="608" y="996"/>
                  </a:cubicBezTo>
                  <a:cubicBezTo>
                    <a:pt x="646" y="1005"/>
                    <a:pt x="687" y="1012"/>
                    <a:pt x="727" y="1012"/>
                  </a:cubicBezTo>
                  <a:cubicBezTo>
                    <a:pt x="767" y="1012"/>
                    <a:pt x="806" y="1005"/>
                    <a:pt x="842" y="986"/>
                  </a:cubicBezTo>
                  <a:cubicBezTo>
                    <a:pt x="894" y="957"/>
                    <a:pt x="937" y="905"/>
                    <a:pt x="976" y="853"/>
                  </a:cubicBezTo>
                  <a:cubicBezTo>
                    <a:pt x="1034" y="776"/>
                    <a:pt x="1093" y="690"/>
                    <a:pt x="1103" y="585"/>
                  </a:cubicBezTo>
                  <a:cubicBezTo>
                    <a:pt x="1106" y="535"/>
                    <a:pt x="1099" y="484"/>
                    <a:pt x="1086" y="434"/>
                  </a:cubicBezTo>
                  <a:cubicBezTo>
                    <a:pt x="1015" y="153"/>
                    <a:pt x="770" y="1"/>
                    <a:pt x="5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7" name="Google Shape;7997;p241"/>
            <p:cNvSpPr/>
            <p:nvPr/>
          </p:nvSpPr>
          <p:spPr>
            <a:xfrm>
              <a:off x="4855325" y="4138850"/>
              <a:ext cx="44975" cy="32325"/>
            </a:xfrm>
            <a:custGeom>
              <a:avLst/>
              <a:gdLst/>
              <a:ahLst/>
              <a:cxnLst/>
              <a:rect l="l" t="t" r="r" b="b"/>
              <a:pathLst>
                <a:path w="1799" h="1293" extrusionOk="0">
                  <a:moveTo>
                    <a:pt x="859" y="0"/>
                  </a:moveTo>
                  <a:cubicBezTo>
                    <a:pt x="611" y="0"/>
                    <a:pt x="367" y="79"/>
                    <a:pt x="204" y="244"/>
                  </a:cubicBezTo>
                  <a:cubicBezTo>
                    <a:pt x="45" y="406"/>
                    <a:pt x="0" y="677"/>
                    <a:pt x="126" y="866"/>
                  </a:cubicBezTo>
                  <a:cubicBezTo>
                    <a:pt x="204" y="982"/>
                    <a:pt x="334" y="1053"/>
                    <a:pt x="464" y="1109"/>
                  </a:cubicBezTo>
                  <a:cubicBezTo>
                    <a:pt x="631" y="1182"/>
                    <a:pt x="808" y="1237"/>
                    <a:pt x="988" y="1270"/>
                  </a:cubicBezTo>
                  <a:cubicBezTo>
                    <a:pt x="1053" y="1283"/>
                    <a:pt x="1119" y="1293"/>
                    <a:pt x="1184" y="1293"/>
                  </a:cubicBezTo>
                  <a:cubicBezTo>
                    <a:pt x="1248" y="1293"/>
                    <a:pt x="1311" y="1283"/>
                    <a:pt x="1369" y="1258"/>
                  </a:cubicBezTo>
                  <a:cubicBezTo>
                    <a:pt x="1455" y="1221"/>
                    <a:pt x="1523" y="1155"/>
                    <a:pt x="1588" y="1088"/>
                  </a:cubicBezTo>
                  <a:cubicBezTo>
                    <a:pt x="1681" y="991"/>
                    <a:pt x="1777" y="880"/>
                    <a:pt x="1791" y="746"/>
                  </a:cubicBezTo>
                  <a:cubicBezTo>
                    <a:pt x="1799" y="681"/>
                    <a:pt x="1785" y="616"/>
                    <a:pt x="1765" y="555"/>
                  </a:cubicBezTo>
                  <a:cubicBezTo>
                    <a:pt x="1650" y="195"/>
                    <a:pt x="1249" y="0"/>
                    <a:pt x="85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8" name="Google Shape;7998;p241"/>
            <p:cNvSpPr/>
            <p:nvPr/>
          </p:nvSpPr>
          <p:spPr>
            <a:xfrm>
              <a:off x="5142425" y="4077425"/>
              <a:ext cx="45000" cy="32325"/>
            </a:xfrm>
            <a:custGeom>
              <a:avLst/>
              <a:gdLst/>
              <a:ahLst/>
              <a:cxnLst/>
              <a:rect l="l" t="t" r="r" b="b"/>
              <a:pathLst>
                <a:path w="1800" h="1293" extrusionOk="0">
                  <a:moveTo>
                    <a:pt x="861" y="0"/>
                  </a:moveTo>
                  <a:cubicBezTo>
                    <a:pt x="613" y="0"/>
                    <a:pt x="368" y="79"/>
                    <a:pt x="205" y="245"/>
                  </a:cubicBezTo>
                  <a:cubicBezTo>
                    <a:pt x="46" y="406"/>
                    <a:pt x="1" y="677"/>
                    <a:pt x="127" y="866"/>
                  </a:cubicBezTo>
                  <a:cubicBezTo>
                    <a:pt x="205" y="983"/>
                    <a:pt x="336" y="1052"/>
                    <a:pt x="465" y="1109"/>
                  </a:cubicBezTo>
                  <a:cubicBezTo>
                    <a:pt x="633" y="1183"/>
                    <a:pt x="808" y="1236"/>
                    <a:pt x="989" y="1271"/>
                  </a:cubicBezTo>
                  <a:cubicBezTo>
                    <a:pt x="1052" y="1283"/>
                    <a:pt x="1118" y="1293"/>
                    <a:pt x="1182" y="1293"/>
                  </a:cubicBezTo>
                  <a:cubicBezTo>
                    <a:pt x="1247" y="1293"/>
                    <a:pt x="1310" y="1283"/>
                    <a:pt x="1370" y="1257"/>
                  </a:cubicBezTo>
                  <a:cubicBezTo>
                    <a:pt x="1456" y="1221"/>
                    <a:pt x="1523" y="1154"/>
                    <a:pt x="1588" y="1087"/>
                  </a:cubicBezTo>
                  <a:cubicBezTo>
                    <a:pt x="1681" y="990"/>
                    <a:pt x="1778" y="880"/>
                    <a:pt x="1792" y="745"/>
                  </a:cubicBezTo>
                  <a:cubicBezTo>
                    <a:pt x="1799" y="681"/>
                    <a:pt x="1787" y="616"/>
                    <a:pt x="1766" y="553"/>
                  </a:cubicBezTo>
                  <a:cubicBezTo>
                    <a:pt x="1651" y="194"/>
                    <a:pt x="1251" y="0"/>
                    <a:pt x="86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99" name="Google Shape;7999;p241"/>
            <p:cNvSpPr/>
            <p:nvPr/>
          </p:nvSpPr>
          <p:spPr>
            <a:xfrm>
              <a:off x="6186825" y="3909200"/>
              <a:ext cx="44975" cy="32350"/>
            </a:xfrm>
            <a:custGeom>
              <a:avLst/>
              <a:gdLst/>
              <a:ahLst/>
              <a:cxnLst/>
              <a:rect l="l" t="t" r="r" b="b"/>
              <a:pathLst>
                <a:path w="1799" h="1294" extrusionOk="0">
                  <a:moveTo>
                    <a:pt x="861" y="1"/>
                  </a:moveTo>
                  <a:cubicBezTo>
                    <a:pt x="613" y="1"/>
                    <a:pt x="368" y="80"/>
                    <a:pt x="204" y="246"/>
                  </a:cubicBezTo>
                  <a:cubicBezTo>
                    <a:pt x="45" y="407"/>
                    <a:pt x="0" y="678"/>
                    <a:pt x="125" y="867"/>
                  </a:cubicBezTo>
                  <a:cubicBezTo>
                    <a:pt x="204" y="984"/>
                    <a:pt x="334" y="1053"/>
                    <a:pt x="464" y="1110"/>
                  </a:cubicBezTo>
                  <a:cubicBezTo>
                    <a:pt x="632" y="1184"/>
                    <a:pt x="807" y="1237"/>
                    <a:pt x="988" y="1272"/>
                  </a:cubicBezTo>
                  <a:cubicBezTo>
                    <a:pt x="1051" y="1284"/>
                    <a:pt x="1117" y="1293"/>
                    <a:pt x="1182" y="1293"/>
                  </a:cubicBezTo>
                  <a:cubicBezTo>
                    <a:pt x="1246" y="1293"/>
                    <a:pt x="1310" y="1284"/>
                    <a:pt x="1370" y="1258"/>
                  </a:cubicBezTo>
                  <a:cubicBezTo>
                    <a:pt x="1456" y="1221"/>
                    <a:pt x="1523" y="1155"/>
                    <a:pt x="1587" y="1088"/>
                  </a:cubicBezTo>
                  <a:cubicBezTo>
                    <a:pt x="1681" y="991"/>
                    <a:pt x="1776" y="881"/>
                    <a:pt x="1791" y="746"/>
                  </a:cubicBezTo>
                  <a:cubicBezTo>
                    <a:pt x="1799" y="682"/>
                    <a:pt x="1786" y="617"/>
                    <a:pt x="1765" y="554"/>
                  </a:cubicBezTo>
                  <a:cubicBezTo>
                    <a:pt x="1649" y="195"/>
                    <a:pt x="1250" y="1"/>
                    <a:pt x="86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0" name="Google Shape;8000;p241"/>
            <p:cNvSpPr/>
            <p:nvPr/>
          </p:nvSpPr>
          <p:spPr>
            <a:xfrm>
              <a:off x="5806250" y="3949625"/>
              <a:ext cx="44975" cy="32350"/>
            </a:xfrm>
            <a:custGeom>
              <a:avLst/>
              <a:gdLst/>
              <a:ahLst/>
              <a:cxnLst/>
              <a:rect l="l" t="t" r="r" b="b"/>
              <a:pathLst>
                <a:path w="1799" h="1294" extrusionOk="0">
                  <a:moveTo>
                    <a:pt x="860" y="1"/>
                  </a:moveTo>
                  <a:cubicBezTo>
                    <a:pt x="611" y="1"/>
                    <a:pt x="367" y="79"/>
                    <a:pt x="204" y="245"/>
                  </a:cubicBezTo>
                  <a:cubicBezTo>
                    <a:pt x="45" y="407"/>
                    <a:pt x="0" y="678"/>
                    <a:pt x="126" y="866"/>
                  </a:cubicBezTo>
                  <a:cubicBezTo>
                    <a:pt x="204" y="983"/>
                    <a:pt x="334" y="1054"/>
                    <a:pt x="464" y="1110"/>
                  </a:cubicBezTo>
                  <a:cubicBezTo>
                    <a:pt x="632" y="1183"/>
                    <a:pt x="807" y="1237"/>
                    <a:pt x="988" y="1271"/>
                  </a:cubicBezTo>
                  <a:cubicBezTo>
                    <a:pt x="1052" y="1283"/>
                    <a:pt x="1119" y="1293"/>
                    <a:pt x="1184" y="1293"/>
                  </a:cubicBezTo>
                  <a:cubicBezTo>
                    <a:pt x="1248" y="1293"/>
                    <a:pt x="1311" y="1284"/>
                    <a:pt x="1369" y="1259"/>
                  </a:cubicBezTo>
                  <a:cubicBezTo>
                    <a:pt x="1456" y="1222"/>
                    <a:pt x="1523" y="1155"/>
                    <a:pt x="1588" y="1088"/>
                  </a:cubicBezTo>
                  <a:cubicBezTo>
                    <a:pt x="1681" y="991"/>
                    <a:pt x="1777" y="880"/>
                    <a:pt x="1791" y="746"/>
                  </a:cubicBezTo>
                  <a:cubicBezTo>
                    <a:pt x="1799" y="682"/>
                    <a:pt x="1786" y="617"/>
                    <a:pt x="1765" y="553"/>
                  </a:cubicBezTo>
                  <a:cubicBezTo>
                    <a:pt x="1650" y="195"/>
                    <a:pt x="1250" y="1"/>
                    <a:pt x="86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1" name="Google Shape;8001;p241"/>
            <p:cNvSpPr/>
            <p:nvPr/>
          </p:nvSpPr>
          <p:spPr>
            <a:xfrm>
              <a:off x="5926625" y="3925350"/>
              <a:ext cx="35200" cy="25325"/>
            </a:xfrm>
            <a:custGeom>
              <a:avLst/>
              <a:gdLst/>
              <a:ahLst/>
              <a:cxnLst/>
              <a:rect l="l" t="t" r="r" b="b"/>
              <a:pathLst>
                <a:path w="1408" h="1013" extrusionOk="0">
                  <a:moveTo>
                    <a:pt x="672" y="1"/>
                  </a:moveTo>
                  <a:cubicBezTo>
                    <a:pt x="478" y="1"/>
                    <a:pt x="287" y="63"/>
                    <a:pt x="160" y="192"/>
                  </a:cubicBezTo>
                  <a:cubicBezTo>
                    <a:pt x="36" y="318"/>
                    <a:pt x="0" y="532"/>
                    <a:pt x="99" y="678"/>
                  </a:cubicBezTo>
                  <a:cubicBezTo>
                    <a:pt x="161" y="769"/>
                    <a:pt x="262" y="826"/>
                    <a:pt x="364" y="869"/>
                  </a:cubicBezTo>
                  <a:cubicBezTo>
                    <a:pt x="495" y="925"/>
                    <a:pt x="632" y="968"/>
                    <a:pt x="774" y="996"/>
                  </a:cubicBezTo>
                  <a:cubicBezTo>
                    <a:pt x="823" y="1005"/>
                    <a:pt x="875" y="1013"/>
                    <a:pt x="926" y="1013"/>
                  </a:cubicBezTo>
                  <a:cubicBezTo>
                    <a:pt x="976" y="1013"/>
                    <a:pt x="1026" y="1005"/>
                    <a:pt x="1072" y="985"/>
                  </a:cubicBezTo>
                  <a:cubicBezTo>
                    <a:pt x="1139" y="958"/>
                    <a:pt x="1192" y="904"/>
                    <a:pt x="1242" y="852"/>
                  </a:cubicBezTo>
                  <a:cubicBezTo>
                    <a:pt x="1315" y="775"/>
                    <a:pt x="1391" y="689"/>
                    <a:pt x="1402" y="585"/>
                  </a:cubicBezTo>
                  <a:cubicBezTo>
                    <a:pt x="1407" y="534"/>
                    <a:pt x="1399" y="483"/>
                    <a:pt x="1384" y="435"/>
                  </a:cubicBezTo>
                  <a:cubicBezTo>
                    <a:pt x="1291" y="153"/>
                    <a:pt x="978" y="1"/>
                    <a:pt x="67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2" name="Google Shape;8002;p241"/>
            <p:cNvSpPr/>
            <p:nvPr/>
          </p:nvSpPr>
          <p:spPr>
            <a:xfrm>
              <a:off x="5607500" y="3997925"/>
              <a:ext cx="35200" cy="25325"/>
            </a:xfrm>
            <a:custGeom>
              <a:avLst/>
              <a:gdLst/>
              <a:ahLst/>
              <a:cxnLst/>
              <a:rect l="l" t="t" r="r" b="b"/>
              <a:pathLst>
                <a:path w="1408" h="1013" extrusionOk="0">
                  <a:moveTo>
                    <a:pt x="674" y="0"/>
                  </a:moveTo>
                  <a:cubicBezTo>
                    <a:pt x="479" y="0"/>
                    <a:pt x="288" y="62"/>
                    <a:pt x="160" y="193"/>
                  </a:cubicBezTo>
                  <a:cubicBezTo>
                    <a:pt x="35" y="318"/>
                    <a:pt x="1" y="532"/>
                    <a:pt x="100" y="678"/>
                  </a:cubicBezTo>
                  <a:cubicBezTo>
                    <a:pt x="161" y="769"/>
                    <a:pt x="263" y="825"/>
                    <a:pt x="364" y="869"/>
                  </a:cubicBezTo>
                  <a:cubicBezTo>
                    <a:pt x="496" y="925"/>
                    <a:pt x="633" y="967"/>
                    <a:pt x="774" y="996"/>
                  </a:cubicBezTo>
                  <a:cubicBezTo>
                    <a:pt x="824" y="1005"/>
                    <a:pt x="876" y="1012"/>
                    <a:pt x="926" y="1012"/>
                  </a:cubicBezTo>
                  <a:cubicBezTo>
                    <a:pt x="977" y="1012"/>
                    <a:pt x="1026" y="1005"/>
                    <a:pt x="1073" y="986"/>
                  </a:cubicBezTo>
                  <a:cubicBezTo>
                    <a:pt x="1139" y="957"/>
                    <a:pt x="1192" y="905"/>
                    <a:pt x="1243" y="853"/>
                  </a:cubicBezTo>
                  <a:cubicBezTo>
                    <a:pt x="1315" y="776"/>
                    <a:pt x="1391" y="690"/>
                    <a:pt x="1403" y="584"/>
                  </a:cubicBezTo>
                  <a:cubicBezTo>
                    <a:pt x="1408" y="535"/>
                    <a:pt x="1398" y="484"/>
                    <a:pt x="1383" y="434"/>
                  </a:cubicBezTo>
                  <a:cubicBezTo>
                    <a:pt x="1292" y="153"/>
                    <a:pt x="978" y="0"/>
                    <a:pt x="67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3" name="Google Shape;8003;p241"/>
            <p:cNvSpPr/>
            <p:nvPr/>
          </p:nvSpPr>
          <p:spPr>
            <a:xfrm>
              <a:off x="6091225" y="4126675"/>
              <a:ext cx="56975" cy="41000"/>
            </a:xfrm>
            <a:custGeom>
              <a:avLst/>
              <a:gdLst/>
              <a:ahLst/>
              <a:cxnLst/>
              <a:rect l="l" t="t" r="r" b="b"/>
              <a:pathLst>
                <a:path w="2279" h="1640" extrusionOk="0">
                  <a:moveTo>
                    <a:pt x="1092" y="1"/>
                  </a:moveTo>
                  <a:cubicBezTo>
                    <a:pt x="776" y="1"/>
                    <a:pt x="466" y="101"/>
                    <a:pt x="259" y="311"/>
                  </a:cubicBezTo>
                  <a:cubicBezTo>
                    <a:pt x="58" y="515"/>
                    <a:pt x="1" y="861"/>
                    <a:pt x="161" y="1098"/>
                  </a:cubicBezTo>
                  <a:cubicBezTo>
                    <a:pt x="260" y="1245"/>
                    <a:pt x="424" y="1336"/>
                    <a:pt x="588" y="1407"/>
                  </a:cubicBezTo>
                  <a:cubicBezTo>
                    <a:pt x="801" y="1499"/>
                    <a:pt x="1023" y="1567"/>
                    <a:pt x="1252" y="1612"/>
                  </a:cubicBezTo>
                  <a:cubicBezTo>
                    <a:pt x="1333" y="1627"/>
                    <a:pt x="1417" y="1639"/>
                    <a:pt x="1499" y="1639"/>
                  </a:cubicBezTo>
                  <a:cubicBezTo>
                    <a:pt x="1581" y="1639"/>
                    <a:pt x="1661" y="1628"/>
                    <a:pt x="1736" y="1595"/>
                  </a:cubicBezTo>
                  <a:cubicBezTo>
                    <a:pt x="1843" y="1549"/>
                    <a:pt x="1930" y="1463"/>
                    <a:pt x="2011" y="1378"/>
                  </a:cubicBezTo>
                  <a:cubicBezTo>
                    <a:pt x="2130" y="1255"/>
                    <a:pt x="2251" y="1116"/>
                    <a:pt x="2270" y="945"/>
                  </a:cubicBezTo>
                  <a:cubicBezTo>
                    <a:pt x="2279" y="863"/>
                    <a:pt x="2263" y="781"/>
                    <a:pt x="2238" y="701"/>
                  </a:cubicBezTo>
                  <a:cubicBezTo>
                    <a:pt x="2092" y="247"/>
                    <a:pt x="1585" y="1"/>
                    <a:pt x="109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4" name="Google Shape;8004;p241"/>
            <p:cNvSpPr/>
            <p:nvPr/>
          </p:nvSpPr>
          <p:spPr>
            <a:xfrm>
              <a:off x="5240525" y="4009325"/>
              <a:ext cx="57000" cy="40975"/>
            </a:xfrm>
            <a:custGeom>
              <a:avLst/>
              <a:gdLst/>
              <a:ahLst/>
              <a:cxnLst/>
              <a:rect l="l" t="t" r="r" b="b"/>
              <a:pathLst>
                <a:path w="2280" h="1639" extrusionOk="0">
                  <a:moveTo>
                    <a:pt x="1091" y="0"/>
                  </a:moveTo>
                  <a:cubicBezTo>
                    <a:pt x="776" y="0"/>
                    <a:pt x="466" y="100"/>
                    <a:pt x="260" y="310"/>
                  </a:cubicBezTo>
                  <a:cubicBezTo>
                    <a:pt x="58" y="514"/>
                    <a:pt x="1" y="860"/>
                    <a:pt x="161" y="1097"/>
                  </a:cubicBezTo>
                  <a:cubicBezTo>
                    <a:pt x="261" y="1244"/>
                    <a:pt x="425" y="1335"/>
                    <a:pt x="589" y="1406"/>
                  </a:cubicBezTo>
                  <a:cubicBezTo>
                    <a:pt x="801" y="1498"/>
                    <a:pt x="1025" y="1566"/>
                    <a:pt x="1252" y="1611"/>
                  </a:cubicBezTo>
                  <a:cubicBezTo>
                    <a:pt x="1333" y="1626"/>
                    <a:pt x="1416" y="1638"/>
                    <a:pt x="1498" y="1638"/>
                  </a:cubicBezTo>
                  <a:cubicBezTo>
                    <a:pt x="1580" y="1638"/>
                    <a:pt x="1661" y="1626"/>
                    <a:pt x="1737" y="1594"/>
                  </a:cubicBezTo>
                  <a:cubicBezTo>
                    <a:pt x="1844" y="1547"/>
                    <a:pt x="1932" y="1462"/>
                    <a:pt x="2011" y="1377"/>
                  </a:cubicBezTo>
                  <a:cubicBezTo>
                    <a:pt x="2131" y="1254"/>
                    <a:pt x="2251" y="1115"/>
                    <a:pt x="2271" y="943"/>
                  </a:cubicBezTo>
                  <a:cubicBezTo>
                    <a:pt x="2280" y="861"/>
                    <a:pt x="2265" y="779"/>
                    <a:pt x="2239" y="700"/>
                  </a:cubicBezTo>
                  <a:cubicBezTo>
                    <a:pt x="2092" y="246"/>
                    <a:pt x="1585" y="0"/>
                    <a:pt x="109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5" name="Google Shape;8005;p241"/>
            <p:cNvSpPr/>
            <p:nvPr/>
          </p:nvSpPr>
          <p:spPr>
            <a:xfrm>
              <a:off x="6146400" y="3965775"/>
              <a:ext cx="55300" cy="41000"/>
            </a:xfrm>
            <a:custGeom>
              <a:avLst/>
              <a:gdLst/>
              <a:ahLst/>
              <a:cxnLst/>
              <a:rect l="l" t="t" r="r" b="b"/>
              <a:pathLst>
                <a:path w="2212" h="1640" extrusionOk="0">
                  <a:moveTo>
                    <a:pt x="1058" y="1"/>
                  </a:moveTo>
                  <a:cubicBezTo>
                    <a:pt x="752" y="1"/>
                    <a:pt x="452" y="101"/>
                    <a:pt x="251" y="311"/>
                  </a:cubicBezTo>
                  <a:cubicBezTo>
                    <a:pt x="56" y="515"/>
                    <a:pt x="0" y="861"/>
                    <a:pt x="157" y="1098"/>
                  </a:cubicBezTo>
                  <a:cubicBezTo>
                    <a:pt x="253" y="1245"/>
                    <a:pt x="413" y="1336"/>
                    <a:pt x="572" y="1407"/>
                  </a:cubicBezTo>
                  <a:cubicBezTo>
                    <a:pt x="778" y="1499"/>
                    <a:pt x="994" y="1567"/>
                    <a:pt x="1215" y="1612"/>
                  </a:cubicBezTo>
                  <a:cubicBezTo>
                    <a:pt x="1293" y="1627"/>
                    <a:pt x="1375" y="1639"/>
                    <a:pt x="1454" y="1639"/>
                  </a:cubicBezTo>
                  <a:cubicBezTo>
                    <a:pt x="1533" y="1639"/>
                    <a:pt x="1611" y="1627"/>
                    <a:pt x="1684" y="1595"/>
                  </a:cubicBezTo>
                  <a:cubicBezTo>
                    <a:pt x="1788" y="1549"/>
                    <a:pt x="1873" y="1463"/>
                    <a:pt x="1951" y="1378"/>
                  </a:cubicBezTo>
                  <a:cubicBezTo>
                    <a:pt x="2067" y="1255"/>
                    <a:pt x="2183" y="1116"/>
                    <a:pt x="2203" y="945"/>
                  </a:cubicBezTo>
                  <a:cubicBezTo>
                    <a:pt x="2212" y="863"/>
                    <a:pt x="2196" y="781"/>
                    <a:pt x="2172" y="701"/>
                  </a:cubicBezTo>
                  <a:cubicBezTo>
                    <a:pt x="2029" y="247"/>
                    <a:pt x="1537" y="1"/>
                    <a:pt x="105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6" name="Google Shape;8006;p241"/>
            <p:cNvSpPr/>
            <p:nvPr/>
          </p:nvSpPr>
          <p:spPr>
            <a:xfrm>
              <a:off x="6199800" y="3780000"/>
              <a:ext cx="55325" cy="41000"/>
            </a:xfrm>
            <a:custGeom>
              <a:avLst/>
              <a:gdLst/>
              <a:ahLst/>
              <a:cxnLst/>
              <a:rect l="l" t="t" r="r" b="b"/>
              <a:pathLst>
                <a:path w="2213" h="1640" extrusionOk="0">
                  <a:moveTo>
                    <a:pt x="1059" y="1"/>
                  </a:moveTo>
                  <a:cubicBezTo>
                    <a:pt x="753" y="1"/>
                    <a:pt x="453" y="101"/>
                    <a:pt x="252" y="311"/>
                  </a:cubicBezTo>
                  <a:cubicBezTo>
                    <a:pt x="57" y="515"/>
                    <a:pt x="1" y="860"/>
                    <a:pt x="158" y="1097"/>
                  </a:cubicBezTo>
                  <a:cubicBezTo>
                    <a:pt x="254" y="1245"/>
                    <a:pt x="414" y="1336"/>
                    <a:pt x="573" y="1407"/>
                  </a:cubicBezTo>
                  <a:cubicBezTo>
                    <a:pt x="779" y="1499"/>
                    <a:pt x="995" y="1567"/>
                    <a:pt x="1215" y="1612"/>
                  </a:cubicBezTo>
                  <a:cubicBezTo>
                    <a:pt x="1294" y="1627"/>
                    <a:pt x="1374" y="1639"/>
                    <a:pt x="1454" y="1639"/>
                  </a:cubicBezTo>
                  <a:cubicBezTo>
                    <a:pt x="1533" y="1639"/>
                    <a:pt x="1611" y="1627"/>
                    <a:pt x="1685" y="1594"/>
                  </a:cubicBezTo>
                  <a:cubicBezTo>
                    <a:pt x="1789" y="1548"/>
                    <a:pt x="1873" y="1463"/>
                    <a:pt x="1952" y="1378"/>
                  </a:cubicBezTo>
                  <a:cubicBezTo>
                    <a:pt x="2068" y="1255"/>
                    <a:pt x="2184" y="1116"/>
                    <a:pt x="2203" y="943"/>
                  </a:cubicBezTo>
                  <a:cubicBezTo>
                    <a:pt x="2213" y="861"/>
                    <a:pt x="2197" y="779"/>
                    <a:pt x="2173" y="701"/>
                  </a:cubicBezTo>
                  <a:cubicBezTo>
                    <a:pt x="2029" y="246"/>
                    <a:pt x="1538" y="1"/>
                    <a:pt x="105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07" name="Google Shape;8007;p241"/>
            <p:cNvSpPr/>
            <p:nvPr/>
          </p:nvSpPr>
          <p:spPr>
            <a:xfrm>
              <a:off x="4595000" y="4106200"/>
              <a:ext cx="57000" cy="41000"/>
            </a:xfrm>
            <a:custGeom>
              <a:avLst/>
              <a:gdLst/>
              <a:ahLst/>
              <a:cxnLst/>
              <a:rect l="l" t="t" r="r" b="b"/>
              <a:pathLst>
                <a:path w="2280" h="1640" extrusionOk="0">
                  <a:moveTo>
                    <a:pt x="1091" y="1"/>
                  </a:moveTo>
                  <a:cubicBezTo>
                    <a:pt x="776" y="1"/>
                    <a:pt x="466" y="101"/>
                    <a:pt x="260" y="311"/>
                  </a:cubicBezTo>
                  <a:cubicBezTo>
                    <a:pt x="58" y="515"/>
                    <a:pt x="1" y="862"/>
                    <a:pt x="161" y="1098"/>
                  </a:cubicBezTo>
                  <a:cubicBezTo>
                    <a:pt x="261" y="1246"/>
                    <a:pt x="425" y="1336"/>
                    <a:pt x="589" y="1407"/>
                  </a:cubicBezTo>
                  <a:cubicBezTo>
                    <a:pt x="801" y="1499"/>
                    <a:pt x="1025" y="1567"/>
                    <a:pt x="1252" y="1612"/>
                  </a:cubicBezTo>
                  <a:cubicBezTo>
                    <a:pt x="1334" y="1627"/>
                    <a:pt x="1418" y="1640"/>
                    <a:pt x="1501" y="1640"/>
                  </a:cubicBezTo>
                  <a:cubicBezTo>
                    <a:pt x="1582" y="1640"/>
                    <a:pt x="1662" y="1628"/>
                    <a:pt x="1737" y="1596"/>
                  </a:cubicBezTo>
                  <a:cubicBezTo>
                    <a:pt x="1844" y="1549"/>
                    <a:pt x="1932" y="1463"/>
                    <a:pt x="2011" y="1379"/>
                  </a:cubicBezTo>
                  <a:cubicBezTo>
                    <a:pt x="2131" y="1256"/>
                    <a:pt x="2251" y="1116"/>
                    <a:pt x="2271" y="945"/>
                  </a:cubicBezTo>
                  <a:cubicBezTo>
                    <a:pt x="2280" y="863"/>
                    <a:pt x="2265" y="781"/>
                    <a:pt x="2239" y="701"/>
                  </a:cubicBezTo>
                  <a:cubicBezTo>
                    <a:pt x="2092" y="247"/>
                    <a:pt x="1585" y="1"/>
                    <a:pt x="109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08" name="Google Shape;8008;p241"/>
          <p:cNvGrpSpPr/>
          <p:nvPr/>
        </p:nvGrpSpPr>
        <p:grpSpPr>
          <a:xfrm flipH="1">
            <a:off x="-62974" y="4364613"/>
            <a:ext cx="4715645" cy="1068907"/>
            <a:chOff x="-4008800" y="2895450"/>
            <a:chExt cx="4715645" cy="1068907"/>
          </a:xfrm>
        </p:grpSpPr>
        <p:sp>
          <p:nvSpPr>
            <p:cNvPr id="8009" name="Google Shape;8009;p241"/>
            <p:cNvSpPr/>
            <p:nvPr/>
          </p:nvSpPr>
          <p:spPr>
            <a:xfrm>
              <a:off x="-4008800" y="3263380"/>
              <a:ext cx="4715645" cy="459534"/>
            </a:xfrm>
            <a:custGeom>
              <a:avLst/>
              <a:gdLst/>
              <a:ahLst/>
              <a:cxnLst/>
              <a:rect l="l" t="t" r="r" b="b"/>
              <a:pathLst>
                <a:path w="67851" h="6612" extrusionOk="0">
                  <a:moveTo>
                    <a:pt x="49138" y="0"/>
                  </a:moveTo>
                  <a:cubicBezTo>
                    <a:pt x="33365" y="0"/>
                    <a:pt x="12334" y="1194"/>
                    <a:pt x="1" y="6612"/>
                  </a:cubicBezTo>
                  <a:lnTo>
                    <a:pt x="67851" y="6612"/>
                  </a:lnTo>
                  <a:lnTo>
                    <a:pt x="67851" y="565"/>
                  </a:lnTo>
                  <a:cubicBezTo>
                    <a:pt x="64579" y="345"/>
                    <a:pt x="57619" y="0"/>
                    <a:pt x="49138"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0" name="Google Shape;8010;p241"/>
            <p:cNvSpPr/>
            <p:nvPr/>
          </p:nvSpPr>
          <p:spPr>
            <a:xfrm>
              <a:off x="-376695" y="2895450"/>
              <a:ext cx="346666" cy="1027488"/>
            </a:xfrm>
            <a:custGeom>
              <a:avLst/>
              <a:gdLst/>
              <a:ahLst/>
              <a:cxnLst/>
              <a:rect l="l" t="t" r="r" b="b"/>
              <a:pathLst>
                <a:path w="4988" h="14784" extrusionOk="0">
                  <a:moveTo>
                    <a:pt x="646" y="1"/>
                  </a:moveTo>
                  <a:cubicBezTo>
                    <a:pt x="633" y="1"/>
                    <a:pt x="619" y="12"/>
                    <a:pt x="624" y="30"/>
                  </a:cubicBezTo>
                  <a:cubicBezTo>
                    <a:pt x="669" y="163"/>
                    <a:pt x="675" y="297"/>
                    <a:pt x="688" y="436"/>
                  </a:cubicBezTo>
                  <a:cubicBezTo>
                    <a:pt x="701" y="567"/>
                    <a:pt x="710" y="699"/>
                    <a:pt x="729" y="829"/>
                  </a:cubicBezTo>
                  <a:cubicBezTo>
                    <a:pt x="774" y="1129"/>
                    <a:pt x="845" y="1429"/>
                    <a:pt x="910" y="1725"/>
                  </a:cubicBezTo>
                  <a:cubicBezTo>
                    <a:pt x="1038" y="2309"/>
                    <a:pt x="1160" y="2900"/>
                    <a:pt x="1399" y="3453"/>
                  </a:cubicBezTo>
                  <a:cubicBezTo>
                    <a:pt x="1517" y="3728"/>
                    <a:pt x="1651" y="3997"/>
                    <a:pt x="1799" y="4257"/>
                  </a:cubicBezTo>
                  <a:cubicBezTo>
                    <a:pt x="1863" y="4538"/>
                    <a:pt x="1933" y="4817"/>
                    <a:pt x="2014" y="5093"/>
                  </a:cubicBezTo>
                  <a:cubicBezTo>
                    <a:pt x="2077" y="5311"/>
                    <a:pt x="2149" y="5524"/>
                    <a:pt x="2222" y="5738"/>
                  </a:cubicBezTo>
                  <a:cubicBezTo>
                    <a:pt x="2197" y="5676"/>
                    <a:pt x="2170" y="5613"/>
                    <a:pt x="2137" y="5553"/>
                  </a:cubicBezTo>
                  <a:cubicBezTo>
                    <a:pt x="2026" y="5354"/>
                    <a:pt x="1904" y="5160"/>
                    <a:pt x="1763" y="4983"/>
                  </a:cubicBezTo>
                  <a:cubicBezTo>
                    <a:pt x="1479" y="4620"/>
                    <a:pt x="1111" y="4347"/>
                    <a:pt x="729" y="4097"/>
                  </a:cubicBezTo>
                  <a:cubicBezTo>
                    <a:pt x="510" y="3954"/>
                    <a:pt x="288" y="3814"/>
                    <a:pt x="70" y="3666"/>
                  </a:cubicBezTo>
                  <a:cubicBezTo>
                    <a:pt x="63" y="3661"/>
                    <a:pt x="55" y="3658"/>
                    <a:pt x="49" y="3658"/>
                  </a:cubicBezTo>
                  <a:cubicBezTo>
                    <a:pt x="19" y="3658"/>
                    <a:pt x="0" y="3703"/>
                    <a:pt x="22" y="3729"/>
                  </a:cubicBezTo>
                  <a:cubicBezTo>
                    <a:pt x="383" y="4191"/>
                    <a:pt x="719" y="4672"/>
                    <a:pt x="1103" y="5116"/>
                  </a:cubicBezTo>
                  <a:cubicBezTo>
                    <a:pt x="1290" y="5331"/>
                    <a:pt x="1493" y="5526"/>
                    <a:pt x="1717" y="5702"/>
                  </a:cubicBezTo>
                  <a:cubicBezTo>
                    <a:pt x="1933" y="5872"/>
                    <a:pt x="2160" y="6031"/>
                    <a:pt x="2383" y="6194"/>
                  </a:cubicBezTo>
                  <a:cubicBezTo>
                    <a:pt x="2384" y="6195"/>
                    <a:pt x="2386" y="6195"/>
                    <a:pt x="2389" y="6196"/>
                  </a:cubicBezTo>
                  <a:cubicBezTo>
                    <a:pt x="2399" y="6225"/>
                    <a:pt x="2410" y="6255"/>
                    <a:pt x="2420" y="6282"/>
                  </a:cubicBezTo>
                  <a:cubicBezTo>
                    <a:pt x="2570" y="6683"/>
                    <a:pt x="2720" y="7083"/>
                    <a:pt x="2881" y="7479"/>
                  </a:cubicBezTo>
                  <a:cubicBezTo>
                    <a:pt x="2955" y="7664"/>
                    <a:pt x="3036" y="7845"/>
                    <a:pt x="3118" y="8026"/>
                  </a:cubicBezTo>
                  <a:cubicBezTo>
                    <a:pt x="3031" y="7913"/>
                    <a:pt x="2940" y="7804"/>
                    <a:pt x="2845" y="7700"/>
                  </a:cubicBezTo>
                  <a:cubicBezTo>
                    <a:pt x="2483" y="7302"/>
                    <a:pt x="2077" y="6958"/>
                    <a:pt x="1649" y="6635"/>
                  </a:cubicBezTo>
                  <a:cubicBezTo>
                    <a:pt x="1400" y="6446"/>
                    <a:pt x="1146" y="6262"/>
                    <a:pt x="904" y="6066"/>
                  </a:cubicBezTo>
                  <a:cubicBezTo>
                    <a:pt x="894" y="6059"/>
                    <a:pt x="885" y="6056"/>
                    <a:pt x="876" y="6056"/>
                  </a:cubicBezTo>
                  <a:cubicBezTo>
                    <a:pt x="845" y="6056"/>
                    <a:pt x="821" y="6092"/>
                    <a:pt x="847" y="6122"/>
                  </a:cubicBezTo>
                  <a:cubicBezTo>
                    <a:pt x="1225" y="6559"/>
                    <a:pt x="1540" y="7047"/>
                    <a:pt x="1936" y="7470"/>
                  </a:cubicBezTo>
                  <a:cubicBezTo>
                    <a:pt x="2115" y="7662"/>
                    <a:pt x="2312" y="7841"/>
                    <a:pt x="2529" y="7988"/>
                  </a:cubicBezTo>
                  <a:cubicBezTo>
                    <a:pt x="2722" y="8117"/>
                    <a:pt x="2927" y="8229"/>
                    <a:pt x="3116" y="8362"/>
                  </a:cubicBezTo>
                  <a:cubicBezTo>
                    <a:pt x="3211" y="8429"/>
                    <a:pt x="3302" y="8504"/>
                    <a:pt x="3380" y="8586"/>
                  </a:cubicBezTo>
                  <a:cubicBezTo>
                    <a:pt x="3563" y="8972"/>
                    <a:pt x="3747" y="9356"/>
                    <a:pt x="3910" y="9750"/>
                  </a:cubicBezTo>
                  <a:cubicBezTo>
                    <a:pt x="4224" y="10509"/>
                    <a:pt x="4484" y="11289"/>
                    <a:pt x="4660" y="12091"/>
                  </a:cubicBezTo>
                  <a:cubicBezTo>
                    <a:pt x="4764" y="12565"/>
                    <a:pt x="4836" y="13049"/>
                    <a:pt x="4891" y="13531"/>
                  </a:cubicBezTo>
                  <a:cubicBezTo>
                    <a:pt x="4920" y="13774"/>
                    <a:pt x="4941" y="14019"/>
                    <a:pt x="4957" y="14264"/>
                  </a:cubicBezTo>
                  <a:cubicBezTo>
                    <a:pt x="4968" y="14436"/>
                    <a:pt x="4972" y="14610"/>
                    <a:pt x="4988" y="14783"/>
                  </a:cubicBezTo>
                  <a:lnTo>
                    <a:pt x="4988" y="13226"/>
                  </a:lnTo>
                  <a:cubicBezTo>
                    <a:pt x="4950" y="12939"/>
                    <a:pt x="4906" y="12657"/>
                    <a:pt x="4857" y="12375"/>
                  </a:cubicBezTo>
                  <a:cubicBezTo>
                    <a:pt x="4719" y="11567"/>
                    <a:pt x="4481" y="10778"/>
                    <a:pt x="4182" y="10015"/>
                  </a:cubicBezTo>
                  <a:cubicBezTo>
                    <a:pt x="4043" y="9658"/>
                    <a:pt x="3890" y="9309"/>
                    <a:pt x="3728" y="8962"/>
                  </a:cubicBezTo>
                  <a:cubicBezTo>
                    <a:pt x="3747" y="8844"/>
                    <a:pt x="3756" y="8726"/>
                    <a:pt x="3781" y="8609"/>
                  </a:cubicBezTo>
                  <a:cubicBezTo>
                    <a:pt x="3807" y="8490"/>
                    <a:pt x="3843" y="8372"/>
                    <a:pt x="3881" y="8257"/>
                  </a:cubicBezTo>
                  <a:cubicBezTo>
                    <a:pt x="3958" y="8024"/>
                    <a:pt x="4053" y="7796"/>
                    <a:pt x="4107" y="7556"/>
                  </a:cubicBezTo>
                  <a:cubicBezTo>
                    <a:pt x="4208" y="7121"/>
                    <a:pt x="4284" y="6667"/>
                    <a:pt x="4294" y="6219"/>
                  </a:cubicBezTo>
                  <a:cubicBezTo>
                    <a:pt x="4299" y="5973"/>
                    <a:pt x="4280" y="5724"/>
                    <a:pt x="4207" y="5490"/>
                  </a:cubicBezTo>
                  <a:cubicBezTo>
                    <a:pt x="4200" y="5469"/>
                    <a:pt x="4179" y="5459"/>
                    <a:pt x="4160" y="5459"/>
                  </a:cubicBezTo>
                  <a:cubicBezTo>
                    <a:pt x="4136" y="5459"/>
                    <a:pt x="4114" y="5473"/>
                    <a:pt x="4116" y="5501"/>
                  </a:cubicBezTo>
                  <a:cubicBezTo>
                    <a:pt x="4143" y="5751"/>
                    <a:pt x="4039" y="5985"/>
                    <a:pt x="3945" y="6211"/>
                  </a:cubicBezTo>
                  <a:cubicBezTo>
                    <a:pt x="3850" y="6440"/>
                    <a:pt x="3769" y="6676"/>
                    <a:pt x="3710" y="6916"/>
                  </a:cubicBezTo>
                  <a:cubicBezTo>
                    <a:pt x="3594" y="7377"/>
                    <a:pt x="3589" y="7850"/>
                    <a:pt x="3567" y="8322"/>
                  </a:cubicBezTo>
                  <a:cubicBezTo>
                    <a:pt x="3563" y="8418"/>
                    <a:pt x="3559" y="8519"/>
                    <a:pt x="3566" y="8618"/>
                  </a:cubicBezTo>
                  <a:cubicBezTo>
                    <a:pt x="3424" y="8325"/>
                    <a:pt x="3279" y="8033"/>
                    <a:pt x="3148" y="7733"/>
                  </a:cubicBezTo>
                  <a:cubicBezTo>
                    <a:pt x="3087" y="7594"/>
                    <a:pt x="3030" y="7455"/>
                    <a:pt x="2974" y="7315"/>
                  </a:cubicBezTo>
                  <a:cubicBezTo>
                    <a:pt x="2975" y="7239"/>
                    <a:pt x="2975" y="7160"/>
                    <a:pt x="2975" y="7083"/>
                  </a:cubicBezTo>
                  <a:cubicBezTo>
                    <a:pt x="3004" y="6936"/>
                    <a:pt x="3036" y="6789"/>
                    <a:pt x="3077" y="6643"/>
                  </a:cubicBezTo>
                  <a:cubicBezTo>
                    <a:pt x="3138" y="6425"/>
                    <a:pt x="3215" y="6210"/>
                    <a:pt x="3287" y="5995"/>
                  </a:cubicBezTo>
                  <a:cubicBezTo>
                    <a:pt x="3440" y="5543"/>
                    <a:pt x="3533" y="5080"/>
                    <a:pt x="3609" y="4610"/>
                  </a:cubicBezTo>
                  <a:cubicBezTo>
                    <a:pt x="3651" y="4344"/>
                    <a:pt x="3692" y="4079"/>
                    <a:pt x="3741" y="3816"/>
                  </a:cubicBezTo>
                  <a:cubicBezTo>
                    <a:pt x="3747" y="3783"/>
                    <a:pt x="3723" y="3759"/>
                    <a:pt x="3697" y="3759"/>
                  </a:cubicBezTo>
                  <a:cubicBezTo>
                    <a:pt x="3684" y="3759"/>
                    <a:pt x="3670" y="3766"/>
                    <a:pt x="3659" y="3781"/>
                  </a:cubicBezTo>
                  <a:cubicBezTo>
                    <a:pt x="3400" y="4168"/>
                    <a:pt x="3281" y="4626"/>
                    <a:pt x="3175" y="5073"/>
                  </a:cubicBezTo>
                  <a:cubicBezTo>
                    <a:pt x="3120" y="5307"/>
                    <a:pt x="3057" y="5539"/>
                    <a:pt x="3008" y="5775"/>
                  </a:cubicBezTo>
                  <a:cubicBezTo>
                    <a:pt x="2952" y="6035"/>
                    <a:pt x="2926" y="6301"/>
                    <a:pt x="2915" y="6567"/>
                  </a:cubicBezTo>
                  <a:cubicBezTo>
                    <a:pt x="2908" y="6740"/>
                    <a:pt x="2910" y="6912"/>
                    <a:pt x="2916" y="7084"/>
                  </a:cubicBezTo>
                  <a:cubicBezTo>
                    <a:pt x="2912" y="7105"/>
                    <a:pt x="2910" y="7126"/>
                    <a:pt x="2906" y="7147"/>
                  </a:cubicBezTo>
                  <a:cubicBezTo>
                    <a:pt x="2825" y="6943"/>
                    <a:pt x="2744" y="6740"/>
                    <a:pt x="2665" y="6537"/>
                  </a:cubicBezTo>
                  <a:cubicBezTo>
                    <a:pt x="2552" y="6246"/>
                    <a:pt x="2437" y="5960"/>
                    <a:pt x="2329" y="5670"/>
                  </a:cubicBezTo>
                  <a:cubicBezTo>
                    <a:pt x="2485" y="5203"/>
                    <a:pt x="2604" y="4723"/>
                    <a:pt x="2727" y="4247"/>
                  </a:cubicBezTo>
                  <a:cubicBezTo>
                    <a:pt x="2845" y="3792"/>
                    <a:pt x="2992" y="3345"/>
                    <a:pt x="3077" y="2883"/>
                  </a:cubicBezTo>
                  <a:cubicBezTo>
                    <a:pt x="3125" y="2631"/>
                    <a:pt x="3156" y="2372"/>
                    <a:pt x="3144" y="2114"/>
                  </a:cubicBezTo>
                  <a:cubicBezTo>
                    <a:pt x="3143" y="2094"/>
                    <a:pt x="3123" y="2078"/>
                    <a:pt x="3105" y="2078"/>
                  </a:cubicBezTo>
                  <a:cubicBezTo>
                    <a:pt x="3095" y="2078"/>
                    <a:pt x="3085" y="2084"/>
                    <a:pt x="3079" y="2096"/>
                  </a:cubicBezTo>
                  <a:cubicBezTo>
                    <a:pt x="2887" y="2529"/>
                    <a:pt x="2613" y="2921"/>
                    <a:pt x="2442" y="3366"/>
                  </a:cubicBezTo>
                  <a:cubicBezTo>
                    <a:pt x="2354" y="3599"/>
                    <a:pt x="2302" y="3842"/>
                    <a:pt x="2254" y="4087"/>
                  </a:cubicBezTo>
                  <a:cubicBezTo>
                    <a:pt x="2205" y="4329"/>
                    <a:pt x="2164" y="4574"/>
                    <a:pt x="2149" y="4820"/>
                  </a:cubicBezTo>
                  <a:cubicBezTo>
                    <a:pt x="2143" y="4926"/>
                    <a:pt x="2143" y="5032"/>
                    <a:pt x="2149" y="5138"/>
                  </a:cubicBezTo>
                  <a:cubicBezTo>
                    <a:pt x="2066" y="4875"/>
                    <a:pt x="1989" y="4611"/>
                    <a:pt x="1919" y="4344"/>
                  </a:cubicBezTo>
                  <a:cubicBezTo>
                    <a:pt x="1928" y="4340"/>
                    <a:pt x="1935" y="4332"/>
                    <a:pt x="1938" y="4319"/>
                  </a:cubicBezTo>
                  <a:cubicBezTo>
                    <a:pt x="2003" y="4030"/>
                    <a:pt x="2022" y="3739"/>
                    <a:pt x="1984" y="3444"/>
                  </a:cubicBezTo>
                  <a:cubicBezTo>
                    <a:pt x="1945" y="3148"/>
                    <a:pt x="1867" y="2859"/>
                    <a:pt x="1773" y="2578"/>
                  </a:cubicBezTo>
                  <a:cubicBezTo>
                    <a:pt x="1673" y="2285"/>
                    <a:pt x="1562" y="1997"/>
                    <a:pt x="1447" y="1711"/>
                  </a:cubicBezTo>
                  <a:cubicBezTo>
                    <a:pt x="1340" y="1445"/>
                    <a:pt x="1205" y="1193"/>
                    <a:pt x="1073" y="940"/>
                  </a:cubicBezTo>
                  <a:cubicBezTo>
                    <a:pt x="919" y="644"/>
                    <a:pt x="764" y="338"/>
                    <a:pt x="669" y="17"/>
                  </a:cubicBezTo>
                  <a:cubicBezTo>
                    <a:pt x="665" y="6"/>
                    <a:pt x="656" y="1"/>
                    <a:pt x="6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1" name="Google Shape;8011;p241"/>
            <p:cNvSpPr/>
            <p:nvPr/>
          </p:nvSpPr>
          <p:spPr>
            <a:xfrm>
              <a:off x="-986691" y="3260878"/>
              <a:ext cx="298016" cy="703479"/>
            </a:xfrm>
            <a:custGeom>
              <a:avLst/>
              <a:gdLst/>
              <a:ahLst/>
              <a:cxnLst/>
              <a:rect l="l" t="t" r="r" b="b"/>
              <a:pathLst>
                <a:path w="4288" h="10122" extrusionOk="0">
                  <a:moveTo>
                    <a:pt x="1139" y="1"/>
                  </a:moveTo>
                  <a:cubicBezTo>
                    <a:pt x="1121" y="1"/>
                    <a:pt x="1104" y="18"/>
                    <a:pt x="1117" y="38"/>
                  </a:cubicBezTo>
                  <a:cubicBezTo>
                    <a:pt x="1880" y="1214"/>
                    <a:pt x="2424" y="2516"/>
                    <a:pt x="2876" y="3838"/>
                  </a:cubicBezTo>
                  <a:cubicBezTo>
                    <a:pt x="3037" y="4312"/>
                    <a:pt x="3188" y="4790"/>
                    <a:pt x="3335" y="5270"/>
                  </a:cubicBezTo>
                  <a:cubicBezTo>
                    <a:pt x="3296" y="5240"/>
                    <a:pt x="3255" y="5211"/>
                    <a:pt x="3212" y="5185"/>
                  </a:cubicBezTo>
                  <a:cubicBezTo>
                    <a:pt x="2974" y="4941"/>
                    <a:pt x="2695" y="4738"/>
                    <a:pt x="2409" y="4549"/>
                  </a:cubicBezTo>
                  <a:cubicBezTo>
                    <a:pt x="1984" y="4267"/>
                    <a:pt x="1521" y="4063"/>
                    <a:pt x="1011" y="3998"/>
                  </a:cubicBezTo>
                  <a:cubicBezTo>
                    <a:pt x="695" y="3957"/>
                    <a:pt x="375" y="3960"/>
                    <a:pt x="56" y="3953"/>
                  </a:cubicBezTo>
                  <a:cubicBezTo>
                    <a:pt x="56" y="3953"/>
                    <a:pt x="55" y="3953"/>
                    <a:pt x="55" y="3953"/>
                  </a:cubicBezTo>
                  <a:cubicBezTo>
                    <a:pt x="15" y="3953"/>
                    <a:pt x="0" y="4011"/>
                    <a:pt x="36" y="4030"/>
                  </a:cubicBezTo>
                  <a:cubicBezTo>
                    <a:pt x="283" y="4166"/>
                    <a:pt x="503" y="4342"/>
                    <a:pt x="738" y="4497"/>
                  </a:cubicBezTo>
                  <a:cubicBezTo>
                    <a:pt x="973" y="4652"/>
                    <a:pt x="1231" y="4762"/>
                    <a:pt x="1499" y="4847"/>
                  </a:cubicBezTo>
                  <a:cubicBezTo>
                    <a:pt x="1738" y="4923"/>
                    <a:pt x="1980" y="4994"/>
                    <a:pt x="2226" y="5037"/>
                  </a:cubicBezTo>
                  <a:cubicBezTo>
                    <a:pt x="2436" y="5075"/>
                    <a:pt x="2650" y="5098"/>
                    <a:pt x="2856" y="5154"/>
                  </a:cubicBezTo>
                  <a:cubicBezTo>
                    <a:pt x="3026" y="5201"/>
                    <a:pt x="3183" y="5270"/>
                    <a:pt x="3315" y="5378"/>
                  </a:cubicBezTo>
                  <a:cubicBezTo>
                    <a:pt x="3347" y="5419"/>
                    <a:pt x="3378" y="5462"/>
                    <a:pt x="3405" y="5506"/>
                  </a:cubicBezTo>
                  <a:cubicBezTo>
                    <a:pt x="3436" y="5606"/>
                    <a:pt x="3467" y="5709"/>
                    <a:pt x="3499" y="5810"/>
                  </a:cubicBezTo>
                  <a:cubicBezTo>
                    <a:pt x="3711" y="6524"/>
                    <a:pt x="3892" y="7250"/>
                    <a:pt x="4012" y="7987"/>
                  </a:cubicBezTo>
                  <a:cubicBezTo>
                    <a:pt x="4079" y="8396"/>
                    <a:pt x="4126" y="8811"/>
                    <a:pt x="4145" y="9225"/>
                  </a:cubicBezTo>
                  <a:cubicBezTo>
                    <a:pt x="4160" y="9519"/>
                    <a:pt x="4147" y="9825"/>
                    <a:pt x="4177" y="10122"/>
                  </a:cubicBezTo>
                  <a:lnTo>
                    <a:pt x="4288" y="10122"/>
                  </a:lnTo>
                  <a:cubicBezTo>
                    <a:pt x="4274" y="9856"/>
                    <a:pt x="4279" y="9590"/>
                    <a:pt x="4280" y="9325"/>
                  </a:cubicBezTo>
                  <a:cubicBezTo>
                    <a:pt x="4283" y="8961"/>
                    <a:pt x="4245" y="8597"/>
                    <a:pt x="4197" y="8237"/>
                  </a:cubicBezTo>
                  <a:cubicBezTo>
                    <a:pt x="4095" y="7491"/>
                    <a:pt x="3927" y="6755"/>
                    <a:pt x="3719" y="6033"/>
                  </a:cubicBezTo>
                  <a:cubicBezTo>
                    <a:pt x="3512" y="5315"/>
                    <a:pt x="3294" y="4598"/>
                    <a:pt x="3049" y="3891"/>
                  </a:cubicBezTo>
                  <a:cubicBezTo>
                    <a:pt x="3053" y="3826"/>
                    <a:pt x="3060" y="3764"/>
                    <a:pt x="3071" y="3701"/>
                  </a:cubicBezTo>
                  <a:cubicBezTo>
                    <a:pt x="3095" y="3576"/>
                    <a:pt x="3125" y="3453"/>
                    <a:pt x="3155" y="3330"/>
                  </a:cubicBezTo>
                  <a:cubicBezTo>
                    <a:pt x="3217" y="3091"/>
                    <a:pt x="3285" y="2854"/>
                    <a:pt x="3335" y="2612"/>
                  </a:cubicBezTo>
                  <a:cubicBezTo>
                    <a:pt x="3428" y="2152"/>
                    <a:pt x="3418" y="1679"/>
                    <a:pt x="3356" y="1216"/>
                  </a:cubicBezTo>
                  <a:cubicBezTo>
                    <a:pt x="3321" y="960"/>
                    <a:pt x="3275" y="701"/>
                    <a:pt x="3199" y="454"/>
                  </a:cubicBezTo>
                  <a:cubicBezTo>
                    <a:pt x="3193" y="433"/>
                    <a:pt x="3173" y="421"/>
                    <a:pt x="3154" y="421"/>
                  </a:cubicBezTo>
                  <a:cubicBezTo>
                    <a:pt x="3135" y="421"/>
                    <a:pt x="3117" y="432"/>
                    <a:pt x="3112" y="454"/>
                  </a:cubicBezTo>
                  <a:cubicBezTo>
                    <a:pt x="2987" y="990"/>
                    <a:pt x="2871" y="1520"/>
                    <a:pt x="2848" y="2073"/>
                  </a:cubicBezTo>
                  <a:cubicBezTo>
                    <a:pt x="2828" y="2504"/>
                    <a:pt x="2818" y="2945"/>
                    <a:pt x="2866" y="3375"/>
                  </a:cubicBezTo>
                  <a:cubicBezTo>
                    <a:pt x="2701" y="2929"/>
                    <a:pt x="2526" y="2487"/>
                    <a:pt x="2331" y="2053"/>
                  </a:cubicBezTo>
                  <a:cubicBezTo>
                    <a:pt x="2009" y="1335"/>
                    <a:pt x="1630" y="645"/>
                    <a:pt x="1162" y="12"/>
                  </a:cubicBezTo>
                  <a:cubicBezTo>
                    <a:pt x="1156" y="4"/>
                    <a:pt x="1147" y="1"/>
                    <a:pt x="11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2" name="Google Shape;8012;p241"/>
            <p:cNvSpPr/>
            <p:nvPr/>
          </p:nvSpPr>
          <p:spPr>
            <a:xfrm>
              <a:off x="-1083434" y="3055855"/>
              <a:ext cx="328457" cy="353060"/>
            </a:xfrm>
            <a:custGeom>
              <a:avLst/>
              <a:gdLst/>
              <a:ahLst/>
              <a:cxnLst/>
              <a:rect l="l" t="t" r="r" b="b"/>
              <a:pathLst>
                <a:path w="4726" h="5080" extrusionOk="0">
                  <a:moveTo>
                    <a:pt x="2262" y="2134"/>
                  </a:moveTo>
                  <a:lnTo>
                    <a:pt x="2262" y="2134"/>
                  </a:lnTo>
                  <a:cubicBezTo>
                    <a:pt x="2259" y="2142"/>
                    <a:pt x="2258" y="2149"/>
                    <a:pt x="2255" y="2157"/>
                  </a:cubicBezTo>
                  <a:cubicBezTo>
                    <a:pt x="2252" y="2154"/>
                    <a:pt x="2249" y="2153"/>
                    <a:pt x="2245" y="2150"/>
                  </a:cubicBezTo>
                  <a:cubicBezTo>
                    <a:pt x="2250" y="2145"/>
                    <a:pt x="2255" y="2139"/>
                    <a:pt x="2262" y="2134"/>
                  </a:cubicBezTo>
                  <a:close/>
                  <a:moveTo>
                    <a:pt x="1560" y="1"/>
                  </a:moveTo>
                  <a:cubicBezTo>
                    <a:pt x="1480" y="1"/>
                    <a:pt x="1415" y="63"/>
                    <a:pt x="1400" y="149"/>
                  </a:cubicBezTo>
                  <a:cubicBezTo>
                    <a:pt x="1379" y="273"/>
                    <a:pt x="1425" y="402"/>
                    <a:pt x="1450" y="521"/>
                  </a:cubicBezTo>
                  <a:cubicBezTo>
                    <a:pt x="1492" y="712"/>
                    <a:pt x="1521" y="903"/>
                    <a:pt x="1573" y="1091"/>
                  </a:cubicBezTo>
                  <a:cubicBezTo>
                    <a:pt x="1636" y="1315"/>
                    <a:pt x="1712" y="1542"/>
                    <a:pt x="1820" y="1747"/>
                  </a:cubicBezTo>
                  <a:cubicBezTo>
                    <a:pt x="1866" y="1832"/>
                    <a:pt x="1920" y="1914"/>
                    <a:pt x="1973" y="1995"/>
                  </a:cubicBezTo>
                  <a:cubicBezTo>
                    <a:pt x="1956" y="1983"/>
                    <a:pt x="1937" y="1969"/>
                    <a:pt x="1920" y="1955"/>
                  </a:cubicBezTo>
                  <a:cubicBezTo>
                    <a:pt x="1772" y="1848"/>
                    <a:pt x="1613" y="1756"/>
                    <a:pt x="1456" y="1662"/>
                  </a:cubicBezTo>
                  <a:cubicBezTo>
                    <a:pt x="1189" y="1502"/>
                    <a:pt x="885" y="1341"/>
                    <a:pt x="564" y="1333"/>
                  </a:cubicBezTo>
                  <a:cubicBezTo>
                    <a:pt x="558" y="1333"/>
                    <a:pt x="553" y="1333"/>
                    <a:pt x="548" y="1333"/>
                  </a:cubicBezTo>
                  <a:cubicBezTo>
                    <a:pt x="413" y="1333"/>
                    <a:pt x="262" y="1371"/>
                    <a:pt x="179" y="1484"/>
                  </a:cubicBezTo>
                  <a:cubicBezTo>
                    <a:pt x="106" y="1586"/>
                    <a:pt x="145" y="1706"/>
                    <a:pt x="215" y="1799"/>
                  </a:cubicBezTo>
                  <a:cubicBezTo>
                    <a:pt x="301" y="1912"/>
                    <a:pt x="423" y="1999"/>
                    <a:pt x="542" y="2076"/>
                  </a:cubicBezTo>
                  <a:cubicBezTo>
                    <a:pt x="683" y="2168"/>
                    <a:pt x="829" y="2242"/>
                    <a:pt x="989" y="2294"/>
                  </a:cubicBezTo>
                  <a:cubicBezTo>
                    <a:pt x="1107" y="2333"/>
                    <a:pt x="1230" y="2362"/>
                    <a:pt x="1356" y="2383"/>
                  </a:cubicBezTo>
                  <a:cubicBezTo>
                    <a:pt x="1261" y="2410"/>
                    <a:pt x="1167" y="2441"/>
                    <a:pt x="1074" y="2473"/>
                  </a:cubicBezTo>
                  <a:cubicBezTo>
                    <a:pt x="870" y="2553"/>
                    <a:pt x="663" y="2636"/>
                    <a:pt x="465" y="2738"/>
                  </a:cubicBezTo>
                  <a:cubicBezTo>
                    <a:pt x="333" y="2806"/>
                    <a:pt x="146" y="2890"/>
                    <a:pt x="67" y="3024"/>
                  </a:cubicBezTo>
                  <a:cubicBezTo>
                    <a:pt x="0" y="3141"/>
                    <a:pt x="74" y="3274"/>
                    <a:pt x="195" y="3311"/>
                  </a:cubicBezTo>
                  <a:cubicBezTo>
                    <a:pt x="238" y="3325"/>
                    <a:pt x="284" y="3330"/>
                    <a:pt x="330" y="3330"/>
                  </a:cubicBezTo>
                  <a:cubicBezTo>
                    <a:pt x="424" y="3330"/>
                    <a:pt x="521" y="3308"/>
                    <a:pt x="607" y="3288"/>
                  </a:cubicBezTo>
                  <a:cubicBezTo>
                    <a:pt x="969" y="3201"/>
                    <a:pt x="1279" y="2998"/>
                    <a:pt x="1588" y="2798"/>
                  </a:cubicBezTo>
                  <a:lnTo>
                    <a:pt x="1588" y="2798"/>
                  </a:lnTo>
                  <a:cubicBezTo>
                    <a:pt x="1552" y="2850"/>
                    <a:pt x="1517" y="2903"/>
                    <a:pt x="1484" y="2958"/>
                  </a:cubicBezTo>
                  <a:cubicBezTo>
                    <a:pt x="1266" y="3307"/>
                    <a:pt x="1110" y="3702"/>
                    <a:pt x="1034" y="4108"/>
                  </a:cubicBezTo>
                  <a:cubicBezTo>
                    <a:pt x="1009" y="4243"/>
                    <a:pt x="971" y="4438"/>
                    <a:pt x="1064" y="4554"/>
                  </a:cubicBezTo>
                  <a:cubicBezTo>
                    <a:pt x="1102" y="4603"/>
                    <a:pt x="1147" y="4622"/>
                    <a:pt x="1193" y="4622"/>
                  </a:cubicBezTo>
                  <a:cubicBezTo>
                    <a:pt x="1275" y="4622"/>
                    <a:pt x="1362" y="4562"/>
                    <a:pt x="1426" y="4503"/>
                  </a:cubicBezTo>
                  <a:cubicBezTo>
                    <a:pt x="1716" y="4243"/>
                    <a:pt x="1886" y="3896"/>
                    <a:pt x="1981" y="3522"/>
                  </a:cubicBezTo>
                  <a:cubicBezTo>
                    <a:pt x="2027" y="3339"/>
                    <a:pt x="2075" y="3158"/>
                    <a:pt x="2125" y="2974"/>
                  </a:cubicBezTo>
                  <a:lnTo>
                    <a:pt x="2125" y="2974"/>
                  </a:lnTo>
                  <a:cubicBezTo>
                    <a:pt x="2117" y="3224"/>
                    <a:pt x="2123" y="3472"/>
                    <a:pt x="2157" y="3723"/>
                  </a:cubicBezTo>
                  <a:cubicBezTo>
                    <a:pt x="2209" y="4090"/>
                    <a:pt x="2280" y="4464"/>
                    <a:pt x="2481" y="4780"/>
                  </a:cubicBezTo>
                  <a:cubicBezTo>
                    <a:pt x="2541" y="4874"/>
                    <a:pt x="2686" y="5079"/>
                    <a:pt x="2818" y="5079"/>
                  </a:cubicBezTo>
                  <a:cubicBezTo>
                    <a:pt x="2862" y="5079"/>
                    <a:pt x="2904" y="5056"/>
                    <a:pt x="2941" y="4999"/>
                  </a:cubicBezTo>
                  <a:cubicBezTo>
                    <a:pt x="3040" y="4849"/>
                    <a:pt x="3039" y="4621"/>
                    <a:pt x="3035" y="4450"/>
                  </a:cubicBezTo>
                  <a:cubicBezTo>
                    <a:pt x="3030" y="4219"/>
                    <a:pt x="2992" y="3991"/>
                    <a:pt x="2942" y="3766"/>
                  </a:cubicBezTo>
                  <a:cubicBezTo>
                    <a:pt x="2832" y="3254"/>
                    <a:pt x="2649" y="2773"/>
                    <a:pt x="2326" y="2360"/>
                  </a:cubicBezTo>
                  <a:cubicBezTo>
                    <a:pt x="2330" y="2359"/>
                    <a:pt x="2331" y="2359"/>
                    <a:pt x="2333" y="2358"/>
                  </a:cubicBezTo>
                  <a:cubicBezTo>
                    <a:pt x="2346" y="2362"/>
                    <a:pt x="2358" y="2364"/>
                    <a:pt x="2372" y="2367"/>
                  </a:cubicBezTo>
                  <a:cubicBezTo>
                    <a:pt x="2460" y="2467"/>
                    <a:pt x="2538" y="2581"/>
                    <a:pt x="2614" y="2683"/>
                  </a:cubicBezTo>
                  <a:cubicBezTo>
                    <a:pt x="2757" y="2875"/>
                    <a:pt x="2920" y="3042"/>
                    <a:pt x="3080" y="3218"/>
                  </a:cubicBezTo>
                  <a:cubicBezTo>
                    <a:pt x="3385" y="3551"/>
                    <a:pt x="3704" y="3880"/>
                    <a:pt x="4126" y="4056"/>
                  </a:cubicBezTo>
                  <a:cubicBezTo>
                    <a:pt x="4215" y="4094"/>
                    <a:pt x="4337" y="4145"/>
                    <a:pt x="4448" y="4145"/>
                  </a:cubicBezTo>
                  <a:cubicBezTo>
                    <a:pt x="4499" y="4145"/>
                    <a:pt x="4548" y="4134"/>
                    <a:pt x="4589" y="4106"/>
                  </a:cubicBezTo>
                  <a:cubicBezTo>
                    <a:pt x="4721" y="4015"/>
                    <a:pt x="4656" y="3826"/>
                    <a:pt x="4606" y="3708"/>
                  </a:cubicBezTo>
                  <a:cubicBezTo>
                    <a:pt x="4422" y="3271"/>
                    <a:pt x="4023" y="2959"/>
                    <a:pt x="3634" y="2711"/>
                  </a:cubicBezTo>
                  <a:cubicBezTo>
                    <a:pt x="3447" y="2590"/>
                    <a:pt x="3237" y="2538"/>
                    <a:pt x="3030" y="2466"/>
                  </a:cubicBezTo>
                  <a:lnTo>
                    <a:pt x="3030" y="2466"/>
                  </a:lnTo>
                  <a:cubicBezTo>
                    <a:pt x="3095" y="2469"/>
                    <a:pt x="3159" y="2470"/>
                    <a:pt x="3224" y="2470"/>
                  </a:cubicBezTo>
                  <a:cubicBezTo>
                    <a:pt x="3307" y="2470"/>
                    <a:pt x="3389" y="2468"/>
                    <a:pt x="3470" y="2463"/>
                  </a:cubicBezTo>
                  <a:cubicBezTo>
                    <a:pt x="3668" y="2450"/>
                    <a:pt x="3865" y="2417"/>
                    <a:pt x="4056" y="2368"/>
                  </a:cubicBezTo>
                  <a:cubicBezTo>
                    <a:pt x="4206" y="2329"/>
                    <a:pt x="4357" y="2291"/>
                    <a:pt x="4490" y="2209"/>
                  </a:cubicBezTo>
                  <a:cubicBezTo>
                    <a:pt x="4575" y="2155"/>
                    <a:pt x="4674" y="2081"/>
                    <a:pt x="4699" y="1979"/>
                  </a:cubicBezTo>
                  <a:cubicBezTo>
                    <a:pt x="4726" y="1871"/>
                    <a:pt x="4638" y="1799"/>
                    <a:pt x="4546" y="1763"/>
                  </a:cubicBezTo>
                  <a:cubicBezTo>
                    <a:pt x="4424" y="1713"/>
                    <a:pt x="4284" y="1698"/>
                    <a:pt x="4148" y="1698"/>
                  </a:cubicBezTo>
                  <a:cubicBezTo>
                    <a:pt x="4097" y="1698"/>
                    <a:pt x="4045" y="1700"/>
                    <a:pt x="3996" y="1703"/>
                  </a:cubicBezTo>
                  <a:cubicBezTo>
                    <a:pt x="3810" y="1717"/>
                    <a:pt x="3627" y="1756"/>
                    <a:pt x="3449" y="1810"/>
                  </a:cubicBezTo>
                  <a:cubicBezTo>
                    <a:pt x="3122" y="1909"/>
                    <a:pt x="2813" y="2060"/>
                    <a:pt x="2502" y="2198"/>
                  </a:cubicBezTo>
                  <a:cubicBezTo>
                    <a:pt x="3101" y="1834"/>
                    <a:pt x="3780" y="1491"/>
                    <a:pt x="4089" y="832"/>
                  </a:cubicBezTo>
                  <a:cubicBezTo>
                    <a:pt x="4129" y="746"/>
                    <a:pt x="4161" y="659"/>
                    <a:pt x="4181" y="567"/>
                  </a:cubicBezTo>
                  <a:cubicBezTo>
                    <a:pt x="4201" y="477"/>
                    <a:pt x="4243" y="380"/>
                    <a:pt x="4233" y="287"/>
                  </a:cubicBezTo>
                  <a:cubicBezTo>
                    <a:pt x="4221" y="164"/>
                    <a:pt x="4130" y="127"/>
                    <a:pt x="4030" y="127"/>
                  </a:cubicBezTo>
                  <a:cubicBezTo>
                    <a:pt x="3978" y="127"/>
                    <a:pt x="3924" y="137"/>
                    <a:pt x="3878" y="151"/>
                  </a:cubicBezTo>
                  <a:cubicBezTo>
                    <a:pt x="3693" y="206"/>
                    <a:pt x="3524" y="290"/>
                    <a:pt x="3377" y="418"/>
                  </a:cubicBezTo>
                  <a:cubicBezTo>
                    <a:pt x="3204" y="571"/>
                    <a:pt x="3065" y="760"/>
                    <a:pt x="2936" y="950"/>
                  </a:cubicBezTo>
                  <a:cubicBezTo>
                    <a:pt x="2794" y="1160"/>
                    <a:pt x="2654" y="1374"/>
                    <a:pt x="2516" y="1589"/>
                  </a:cubicBezTo>
                  <a:cubicBezTo>
                    <a:pt x="2445" y="1697"/>
                    <a:pt x="2384" y="1806"/>
                    <a:pt x="2335" y="1920"/>
                  </a:cubicBezTo>
                  <a:cubicBezTo>
                    <a:pt x="2332" y="1722"/>
                    <a:pt x="2294" y="1520"/>
                    <a:pt x="2256" y="1330"/>
                  </a:cubicBezTo>
                  <a:cubicBezTo>
                    <a:pt x="2184" y="964"/>
                    <a:pt x="2109" y="586"/>
                    <a:pt x="1887" y="275"/>
                  </a:cubicBezTo>
                  <a:cubicBezTo>
                    <a:pt x="1819" y="179"/>
                    <a:pt x="1735" y="56"/>
                    <a:pt x="1620" y="12"/>
                  </a:cubicBezTo>
                  <a:cubicBezTo>
                    <a:pt x="1600" y="4"/>
                    <a:pt x="1579" y="1"/>
                    <a:pt x="156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3" name="Google Shape;8013;p241"/>
            <p:cNvSpPr/>
            <p:nvPr/>
          </p:nvSpPr>
          <p:spPr>
            <a:xfrm>
              <a:off x="-977725" y="3189710"/>
              <a:ext cx="80828" cy="67554"/>
            </a:xfrm>
            <a:custGeom>
              <a:avLst/>
              <a:gdLst/>
              <a:ahLst/>
              <a:cxnLst/>
              <a:rect l="l" t="t" r="r" b="b"/>
              <a:pathLst>
                <a:path w="1163" h="972" extrusionOk="0">
                  <a:moveTo>
                    <a:pt x="711" y="1"/>
                  </a:moveTo>
                  <a:cubicBezTo>
                    <a:pt x="282" y="1"/>
                    <a:pt x="0" y="498"/>
                    <a:pt x="295" y="846"/>
                  </a:cubicBezTo>
                  <a:cubicBezTo>
                    <a:pt x="370" y="934"/>
                    <a:pt x="467" y="971"/>
                    <a:pt x="569" y="971"/>
                  </a:cubicBezTo>
                  <a:cubicBezTo>
                    <a:pt x="837" y="971"/>
                    <a:pt x="1137" y="715"/>
                    <a:pt x="1152" y="457"/>
                  </a:cubicBezTo>
                  <a:cubicBezTo>
                    <a:pt x="1162" y="284"/>
                    <a:pt x="1064" y="105"/>
                    <a:pt x="905" y="38"/>
                  </a:cubicBezTo>
                  <a:cubicBezTo>
                    <a:pt x="846" y="12"/>
                    <a:pt x="784" y="2"/>
                    <a:pt x="721" y="1"/>
                  </a:cubicBezTo>
                  <a:cubicBezTo>
                    <a:pt x="718" y="1"/>
                    <a:pt x="714" y="1"/>
                    <a:pt x="71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4" name="Google Shape;8014;p241"/>
            <p:cNvSpPr/>
            <p:nvPr/>
          </p:nvSpPr>
          <p:spPr>
            <a:xfrm>
              <a:off x="-1978238" y="3559308"/>
              <a:ext cx="154081" cy="151371"/>
            </a:xfrm>
            <a:custGeom>
              <a:avLst/>
              <a:gdLst/>
              <a:ahLst/>
              <a:cxnLst/>
              <a:rect l="l" t="t" r="r" b="b"/>
              <a:pathLst>
                <a:path w="2217" h="2178" extrusionOk="0">
                  <a:moveTo>
                    <a:pt x="47" y="0"/>
                  </a:moveTo>
                  <a:cubicBezTo>
                    <a:pt x="19" y="0"/>
                    <a:pt x="1" y="45"/>
                    <a:pt x="31" y="65"/>
                  </a:cubicBezTo>
                  <a:cubicBezTo>
                    <a:pt x="438" y="351"/>
                    <a:pt x="871" y="612"/>
                    <a:pt x="1227" y="964"/>
                  </a:cubicBezTo>
                  <a:cubicBezTo>
                    <a:pt x="1415" y="1151"/>
                    <a:pt x="1563" y="1365"/>
                    <a:pt x="1704" y="1587"/>
                  </a:cubicBezTo>
                  <a:cubicBezTo>
                    <a:pt x="1827" y="1780"/>
                    <a:pt x="1943" y="1976"/>
                    <a:pt x="2048" y="2177"/>
                  </a:cubicBezTo>
                  <a:lnTo>
                    <a:pt x="2217" y="2177"/>
                  </a:lnTo>
                  <a:cubicBezTo>
                    <a:pt x="2118" y="1981"/>
                    <a:pt x="2009" y="1790"/>
                    <a:pt x="1893" y="1603"/>
                  </a:cubicBezTo>
                  <a:cubicBezTo>
                    <a:pt x="1745" y="1369"/>
                    <a:pt x="1594" y="1140"/>
                    <a:pt x="1401" y="941"/>
                  </a:cubicBezTo>
                  <a:cubicBezTo>
                    <a:pt x="1226" y="761"/>
                    <a:pt x="1026" y="608"/>
                    <a:pt x="817" y="470"/>
                  </a:cubicBezTo>
                  <a:cubicBezTo>
                    <a:pt x="572" y="307"/>
                    <a:pt x="313" y="167"/>
                    <a:pt x="65" y="6"/>
                  </a:cubicBezTo>
                  <a:cubicBezTo>
                    <a:pt x="59" y="2"/>
                    <a:pt x="53" y="0"/>
                    <a:pt x="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5" name="Google Shape;8015;p241"/>
            <p:cNvSpPr/>
            <p:nvPr/>
          </p:nvSpPr>
          <p:spPr>
            <a:xfrm>
              <a:off x="-2129468" y="3411205"/>
              <a:ext cx="288147" cy="283560"/>
            </a:xfrm>
            <a:custGeom>
              <a:avLst/>
              <a:gdLst/>
              <a:ahLst/>
              <a:cxnLst/>
              <a:rect l="l" t="t" r="r" b="b"/>
              <a:pathLst>
                <a:path w="4146" h="4080" extrusionOk="0">
                  <a:moveTo>
                    <a:pt x="2488" y="1"/>
                  </a:moveTo>
                  <a:cubicBezTo>
                    <a:pt x="2485" y="1"/>
                    <a:pt x="2482" y="1"/>
                    <a:pt x="2479" y="2"/>
                  </a:cubicBezTo>
                  <a:cubicBezTo>
                    <a:pt x="2238" y="69"/>
                    <a:pt x="2189" y="403"/>
                    <a:pt x="2166" y="609"/>
                  </a:cubicBezTo>
                  <a:cubicBezTo>
                    <a:pt x="2128" y="924"/>
                    <a:pt x="2140" y="1248"/>
                    <a:pt x="2166" y="1564"/>
                  </a:cubicBezTo>
                  <a:cubicBezTo>
                    <a:pt x="2178" y="1718"/>
                    <a:pt x="2196" y="1869"/>
                    <a:pt x="2217" y="2022"/>
                  </a:cubicBezTo>
                  <a:cubicBezTo>
                    <a:pt x="2194" y="1974"/>
                    <a:pt x="2169" y="1928"/>
                    <a:pt x="2143" y="1882"/>
                  </a:cubicBezTo>
                  <a:cubicBezTo>
                    <a:pt x="2087" y="1779"/>
                    <a:pt x="2028" y="1677"/>
                    <a:pt x="1971" y="1574"/>
                  </a:cubicBezTo>
                  <a:cubicBezTo>
                    <a:pt x="1864" y="1386"/>
                    <a:pt x="1773" y="1191"/>
                    <a:pt x="1665" y="1003"/>
                  </a:cubicBezTo>
                  <a:cubicBezTo>
                    <a:pt x="1501" y="719"/>
                    <a:pt x="1287" y="485"/>
                    <a:pt x="1023" y="291"/>
                  </a:cubicBezTo>
                  <a:cubicBezTo>
                    <a:pt x="958" y="245"/>
                    <a:pt x="867" y="172"/>
                    <a:pt x="780" y="172"/>
                  </a:cubicBezTo>
                  <a:cubicBezTo>
                    <a:pt x="774" y="172"/>
                    <a:pt x="768" y="172"/>
                    <a:pt x="762" y="173"/>
                  </a:cubicBezTo>
                  <a:cubicBezTo>
                    <a:pt x="660" y="186"/>
                    <a:pt x="673" y="309"/>
                    <a:pt x="687" y="382"/>
                  </a:cubicBezTo>
                  <a:cubicBezTo>
                    <a:pt x="764" y="756"/>
                    <a:pt x="989" y="1098"/>
                    <a:pt x="1248" y="1369"/>
                  </a:cubicBezTo>
                  <a:cubicBezTo>
                    <a:pt x="1491" y="1623"/>
                    <a:pt x="1771" y="1859"/>
                    <a:pt x="2069" y="2057"/>
                  </a:cubicBezTo>
                  <a:cubicBezTo>
                    <a:pt x="1684" y="1979"/>
                    <a:pt x="1275" y="1837"/>
                    <a:pt x="881" y="1837"/>
                  </a:cubicBezTo>
                  <a:cubicBezTo>
                    <a:pt x="683" y="1837"/>
                    <a:pt x="490" y="1872"/>
                    <a:pt x="304" y="1969"/>
                  </a:cubicBezTo>
                  <a:cubicBezTo>
                    <a:pt x="206" y="2018"/>
                    <a:pt x="49" y="2103"/>
                    <a:pt x="20" y="2221"/>
                  </a:cubicBezTo>
                  <a:cubicBezTo>
                    <a:pt x="0" y="2297"/>
                    <a:pt x="61" y="2346"/>
                    <a:pt x="126" y="2369"/>
                  </a:cubicBezTo>
                  <a:cubicBezTo>
                    <a:pt x="188" y="2391"/>
                    <a:pt x="252" y="2398"/>
                    <a:pt x="318" y="2398"/>
                  </a:cubicBezTo>
                  <a:cubicBezTo>
                    <a:pt x="389" y="2398"/>
                    <a:pt x="461" y="2390"/>
                    <a:pt x="529" y="2384"/>
                  </a:cubicBezTo>
                  <a:cubicBezTo>
                    <a:pt x="734" y="2365"/>
                    <a:pt x="938" y="2343"/>
                    <a:pt x="1143" y="2322"/>
                  </a:cubicBezTo>
                  <a:cubicBezTo>
                    <a:pt x="1348" y="2302"/>
                    <a:pt x="1551" y="2288"/>
                    <a:pt x="1757" y="2287"/>
                  </a:cubicBezTo>
                  <a:cubicBezTo>
                    <a:pt x="1882" y="2286"/>
                    <a:pt x="2008" y="2283"/>
                    <a:pt x="2131" y="2262"/>
                  </a:cubicBezTo>
                  <a:lnTo>
                    <a:pt x="2131" y="2262"/>
                  </a:lnTo>
                  <a:cubicBezTo>
                    <a:pt x="1874" y="2414"/>
                    <a:pt x="1602" y="2545"/>
                    <a:pt x="1388" y="2759"/>
                  </a:cubicBezTo>
                  <a:cubicBezTo>
                    <a:pt x="1164" y="2981"/>
                    <a:pt x="907" y="3250"/>
                    <a:pt x="821" y="3560"/>
                  </a:cubicBezTo>
                  <a:cubicBezTo>
                    <a:pt x="818" y="3576"/>
                    <a:pt x="824" y="3590"/>
                    <a:pt x="837" y="3599"/>
                  </a:cubicBezTo>
                  <a:cubicBezTo>
                    <a:pt x="882" y="3630"/>
                    <a:pt x="932" y="3642"/>
                    <a:pt x="983" y="3642"/>
                  </a:cubicBezTo>
                  <a:cubicBezTo>
                    <a:pt x="1061" y="3642"/>
                    <a:pt x="1142" y="3613"/>
                    <a:pt x="1213" y="3579"/>
                  </a:cubicBezTo>
                  <a:cubicBezTo>
                    <a:pt x="1363" y="3506"/>
                    <a:pt x="1498" y="3398"/>
                    <a:pt x="1623" y="3288"/>
                  </a:cubicBezTo>
                  <a:cubicBezTo>
                    <a:pt x="1753" y="3173"/>
                    <a:pt x="1877" y="3047"/>
                    <a:pt x="1994" y="2918"/>
                  </a:cubicBezTo>
                  <a:cubicBezTo>
                    <a:pt x="2041" y="2863"/>
                    <a:pt x="2089" y="2809"/>
                    <a:pt x="2131" y="2751"/>
                  </a:cubicBezTo>
                  <a:lnTo>
                    <a:pt x="2131" y="2751"/>
                  </a:lnTo>
                  <a:cubicBezTo>
                    <a:pt x="2101" y="2917"/>
                    <a:pt x="2085" y="3086"/>
                    <a:pt x="2060" y="3248"/>
                  </a:cubicBezTo>
                  <a:cubicBezTo>
                    <a:pt x="2040" y="3389"/>
                    <a:pt x="2025" y="3533"/>
                    <a:pt x="2029" y="3676"/>
                  </a:cubicBezTo>
                  <a:cubicBezTo>
                    <a:pt x="2034" y="3793"/>
                    <a:pt x="2043" y="3936"/>
                    <a:pt x="2121" y="4030"/>
                  </a:cubicBezTo>
                  <a:cubicBezTo>
                    <a:pt x="2150" y="4065"/>
                    <a:pt x="2180" y="4080"/>
                    <a:pt x="2209" y="4080"/>
                  </a:cubicBezTo>
                  <a:cubicBezTo>
                    <a:pt x="2319" y="4080"/>
                    <a:pt x="2417" y="3865"/>
                    <a:pt x="2448" y="3779"/>
                  </a:cubicBezTo>
                  <a:cubicBezTo>
                    <a:pt x="2499" y="3630"/>
                    <a:pt x="2495" y="3465"/>
                    <a:pt x="2491" y="3309"/>
                  </a:cubicBezTo>
                  <a:cubicBezTo>
                    <a:pt x="2489" y="3183"/>
                    <a:pt x="2489" y="3057"/>
                    <a:pt x="2490" y="2930"/>
                  </a:cubicBezTo>
                  <a:cubicBezTo>
                    <a:pt x="2490" y="2858"/>
                    <a:pt x="2491" y="2774"/>
                    <a:pt x="2487" y="2687"/>
                  </a:cubicBezTo>
                  <a:lnTo>
                    <a:pt x="2487" y="2687"/>
                  </a:lnTo>
                  <a:cubicBezTo>
                    <a:pt x="2491" y="2692"/>
                    <a:pt x="2494" y="2697"/>
                    <a:pt x="2497" y="2701"/>
                  </a:cubicBezTo>
                  <a:cubicBezTo>
                    <a:pt x="2634" y="2894"/>
                    <a:pt x="2784" y="3087"/>
                    <a:pt x="2963" y="3243"/>
                  </a:cubicBezTo>
                  <a:cubicBezTo>
                    <a:pt x="3042" y="3313"/>
                    <a:pt x="3170" y="3418"/>
                    <a:pt x="3290" y="3418"/>
                  </a:cubicBezTo>
                  <a:cubicBezTo>
                    <a:pt x="3321" y="3418"/>
                    <a:pt x="3353" y="3411"/>
                    <a:pt x="3382" y="3393"/>
                  </a:cubicBezTo>
                  <a:cubicBezTo>
                    <a:pt x="3456" y="3348"/>
                    <a:pt x="3490" y="3250"/>
                    <a:pt x="3496" y="3168"/>
                  </a:cubicBezTo>
                  <a:cubicBezTo>
                    <a:pt x="3509" y="3025"/>
                    <a:pt x="3432" y="2899"/>
                    <a:pt x="3339" y="2800"/>
                  </a:cubicBezTo>
                  <a:cubicBezTo>
                    <a:pt x="3223" y="2678"/>
                    <a:pt x="3080" y="2592"/>
                    <a:pt x="2951" y="2488"/>
                  </a:cubicBezTo>
                  <a:cubicBezTo>
                    <a:pt x="2878" y="2430"/>
                    <a:pt x="2803" y="2366"/>
                    <a:pt x="2725" y="2315"/>
                  </a:cubicBezTo>
                  <a:lnTo>
                    <a:pt x="2725" y="2315"/>
                  </a:lnTo>
                  <a:cubicBezTo>
                    <a:pt x="2754" y="2316"/>
                    <a:pt x="2783" y="2316"/>
                    <a:pt x="2811" y="2316"/>
                  </a:cubicBezTo>
                  <a:cubicBezTo>
                    <a:pt x="3228" y="2316"/>
                    <a:pt x="3654" y="2243"/>
                    <a:pt x="3987" y="1986"/>
                  </a:cubicBezTo>
                  <a:cubicBezTo>
                    <a:pt x="4058" y="1933"/>
                    <a:pt x="4146" y="1851"/>
                    <a:pt x="4125" y="1753"/>
                  </a:cubicBezTo>
                  <a:cubicBezTo>
                    <a:pt x="4109" y="1674"/>
                    <a:pt x="4027" y="1630"/>
                    <a:pt x="3955" y="1611"/>
                  </a:cubicBezTo>
                  <a:cubicBezTo>
                    <a:pt x="3897" y="1595"/>
                    <a:pt x="3838" y="1589"/>
                    <a:pt x="3778" y="1589"/>
                  </a:cubicBezTo>
                  <a:cubicBezTo>
                    <a:pt x="3706" y="1589"/>
                    <a:pt x="3634" y="1598"/>
                    <a:pt x="3565" y="1608"/>
                  </a:cubicBezTo>
                  <a:cubicBezTo>
                    <a:pt x="3407" y="1632"/>
                    <a:pt x="3253" y="1677"/>
                    <a:pt x="3104" y="1730"/>
                  </a:cubicBezTo>
                  <a:cubicBezTo>
                    <a:pt x="2857" y="1820"/>
                    <a:pt x="2598" y="1934"/>
                    <a:pt x="2397" y="2109"/>
                  </a:cubicBezTo>
                  <a:cubicBezTo>
                    <a:pt x="2448" y="1967"/>
                    <a:pt x="2484" y="1818"/>
                    <a:pt x="2519" y="1674"/>
                  </a:cubicBezTo>
                  <a:cubicBezTo>
                    <a:pt x="2563" y="1490"/>
                    <a:pt x="2602" y="1306"/>
                    <a:pt x="2627" y="1120"/>
                  </a:cubicBezTo>
                  <a:cubicBezTo>
                    <a:pt x="2674" y="751"/>
                    <a:pt x="2661" y="370"/>
                    <a:pt x="2516" y="23"/>
                  </a:cubicBezTo>
                  <a:cubicBezTo>
                    <a:pt x="2511" y="10"/>
                    <a:pt x="2501" y="1"/>
                    <a:pt x="248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6" name="Google Shape;8016;p241"/>
            <p:cNvSpPr/>
            <p:nvPr/>
          </p:nvSpPr>
          <p:spPr>
            <a:xfrm>
              <a:off x="-1999226" y="3537624"/>
              <a:ext cx="64983" cy="51361"/>
            </a:xfrm>
            <a:custGeom>
              <a:avLst/>
              <a:gdLst/>
              <a:ahLst/>
              <a:cxnLst/>
              <a:rect l="l" t="t" r="r" b="b"/>
              <a:pathLst>
                <a:path w="935" h="739" extrusionOk="0">
                  <a:moveTo>
                    <a:pt x="414" y="0"/>
                  </a:moveTo>
                  <a:cubicBezTo>
                    <a:pt x="378" y="0"/>
                    <a:pt x="341" y="5"/>
                    <a:pt x="305" y="14"/>
                  </a:cubicBezTo>
                  <a:cubicBezTo>
                    <a:pt x="153" y="55"/>
                    <a:pt x="28" y="196"/>
                    <a:pt x="14" y="353"/>
                  </a:cubicBezTo>
                  <a:cubicBezTo>
                    <a:pt x="1" y="510"/>
                    <a:pt x="103" y="673"/>
                    <a:pt x="254" y="722"/>
                  </a:cubicBezTo>
                  <a:cubicBezTo>
                    <a:pt x="292" y="733"/>
                    <a:pt x="331" y="738"/>
                    <a:pt x="371" y="738"/>
                  </a:cubicBezTo>
                  <a:cubicBezTo>
                    <a:pt x="383" y="738"/>
                    <a:pt x="395" y="738"/>
                    <a:pt x="408" y="737"/>
                  </a:cubicBezTo>
                  <a:cubicBezTo>
                    <a:pt x="540" y="727"/>
                    <a:pt x="671" y="663"/>
                    <a:pt x="745" y="552"/>
                  </a:cubicBezTo>
                  <a:cubicBezTo>
                    <a:pt x="935" y="278"/>
                    <a:pt x="694" y="0"/>
                    <a:pt x="414"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7" name="Google Shape;8017;p241"/>
            <p:cNvSpPr/>
            <p:nvPr/>
          </p:nvSpPr>
          <p:spPr>
            <a:xfrm>
              <a:off x="-1741940" y="3428302"/>
              <a:ext cx="62619" cy="282378"/>
            </a:xfrm>
            <a:custGeom>
              <a:avLst/>
              <a:gdLst/>
              <a:ahLst/>
              <a:cxnLst/>
              <a:rect l="l" t="t" r="r" b="b"/>
              <a:pathLst>
                <a:path w="901" h="4063" extrusionOk="0">
                  <a:moveTo>
                    <a:pt x="48" y="0"/>
                  </a:moveTo>
                  <a:cubicBezTo>
                    <a:pt x="25" y="0"/>
                    <a:pt x="1" y="20"/>
                    <a:pt x="10" y="48"/>
                  </a:cubicBezTo>
                  <a:cubicBezTo>
                    <a:pt x="198" y="689"/>
                    <a:pt x="362" y="1343"/>
                    <a:pt x="489" y="1999"/>
                  </a:cubicBezTo>
                  <a:cubicBezTo>
                    <a:pt x="552" y="2323"/>
                    <a:pt x="594" y="2647"/>
                    <a:pt x="636" y="2974"/>
                  </a:cubicBezTo>
                  <a:cubicBezTo>
                    <a:pt x="676" y="3273"/>
                    <a:pt x="727" y="3570"/>
                    <a:pt x="768" y="3870"/>
                  </a:cubicBezTo>
                  <a:cubicBezTo>
                    <a:pt x="777" y="3933"/>
                    <a:pt x="784" y="3999"/>
                    <a:pt x="793" y="4062"/>
                  </a:cubicBezTo>
                  <a:lnTo>
                    <a:pt x="900" y="4062"/>
                  </a:lnTo>
                  <a:cubicBezTo>
                    <a:pt x="899" y="4046"/>
                    <a:pt x="896" y="4029"/>
                    <a:pt x="894" y="4010"/>
                  </a:cubicBezTo>
                  <a:cubicBezTo>
                    <a:pt x="858" y="3703"/>
                    <a:pt x="804" y="3398"/>
                    <a:pt x="761" y="3093"/>
                  </a:cubicBezTo>
                  <a:cubicBezTo>
                    <a:pt x="715" y="2774"/>
                    <a:pt x="680" y="2455"/>
                    <a:pt x="622" y="2138"/>
                  </a:cubicBezTo>
                  <a:cubicBezTo>
                    <a:pt x="562" y="1802"/>
                    <a:pt x="489" y="1468"/>
                    <a:pt x="403" y="1136"/>
                  </a:cubicBezTo>
                  <a:cubicBezTo>
                    <a:pt x="306" y="763"/>
                    <a:pt x="193" y="397"/>
                    <a:pt x="84" y="28"/>
                  </a:cubicBezTo>
                  <a:cubicBezTo>
                    <a:pt x="79" y="9"/>
                    <a:pt x="64" y="0"/>
                    <a:pt x="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8" name="Google Shape;8018;p241"/>
            <p:cNvSpPr/>
            <p:nvPr/>
          </p:nvSpPr>
          <p:spPr>
            <a:xfrm>
              <a:off x="-1687591" y="3673009"/>
              <a:ext cx="1599" cy="4865"/>
            </a:xfrm>
            <a:custGeom>
              <a:avLst/>
              <a:gdLst/>
              <a:ahLst/>
              <a:cxnLst/>
              <a:rect l="l" t="t" r="r" b="b"/>
              <a:pathLst>
                <a:path w="23" h="70" extrusionOk="0">
                  <a:moveTo>
                    <a:pt x="17" y="0"/>
                  </a:moveTo>
                  <a:cubicBezTo>
                    <a:pt x="12" y="8"/>
                    <a:pt x="5" y="17"/>
                    <a:pt x="0" y="26"/>
                  </a:cubicBezTo>
                  <a:lnTo>
                    <a:pt x="23" y="70"/>
                  </a:lnTo>
                  <a:cubicBezTo>
                    <a:pt x="21" y="47"/>
                    <a:pt x="20" y="24"/>
                    <a:pt x="17"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9" name="Google Shape;8019;p241"/>
            <p:cNvSpPr/>
            <p:nvPr/>
          </p:nvSpPr>
          <p:spPr>
            <a:xfrm>
              <a:off x="-1688217" y="3489044"/>
              <a:ext cx="86527" cy="184106"/>
            </a:xfrm>
            <a:custGeom>
              <a:avLst/>
              <a:gdLst/>
              <a:ahLst/>
              <a:cxnLst/>
              <a:rect l="l" t="t" r="r" b="b"/>
              <a:pathLst>
                <a:path w="1245" h="2649" extrusionOk="0">
                  <a:moveTo>
                    <a:pt x="1244" y="0"/>
                  </a:moveTo>
                  <a:cubicBezTo>
                    <a:pt x="1173" y="251"/>
                    <a:pt x="850" y="498"/>
                    <a:pt x="693" y="711"/>
                  </a:cubicBezTo>
                  <a:cubicBezTo>
                    <a:pt x="539" y="920"/>
                    <a:pt x="415" y="1144"/>
                    <a:pt x="314" y="1382"/>
                  </a:cubicBezTo>
                  <a:cubicBezTo>
                    <a:pt x="150" y="1762"/>
                    <a:pt x="0" y="2219"/>
                    <a:pt x="27" y="2648"/>
                  </a:cubicBezTo>
                  <a:cubicBezTo>
                    <a:pt x="245" y="2266"/>
                    <a:pt x="636" y="2025"/>
                    <a:pt x="864" y="1639"/>
                  </a:cubicBezTo>
                  <a:cubicBezTo>
                    <a:pt x="1142" y="1166"/>
                    <a:pt x="1234" y="548"/>
                    <a:pt x="124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0" name="Google Shape;8020;p241"/>
            <p:cNvSpPr/>
            <p:nvPr/>
          </p:nvSpPr>
          <p:spPr>
            <a:xfrm>
              <a:off x="-1890877" y="3287357"/>
              <a:ext cx="301213" cy="290579"/>
            </a:xfrm>
            <a:custGeom>
              <a:avLst/>
              <a:gdLst/>
              <a:ahLst/>
              <a:cxnLst/>
              <a:rect l="l" t="t" r="r" b="b"/>
              <a:pathLst>
                <a:path w="4334" h="4181" extrusionOk="0">
                  <a:moveTo>
                    <a:pt x="2735" y="0"/>
                  </a:moveTo>
                  <a:cubicBezTo>
                    <a:pt x="2716" y="0"/>
                    <a:pt x="2694" y="7"/>
                    <a:pt x="2669" y="23"/>
                  </a:cubicBezTo>
                  <a:cubicBezTo>
                    <a:pt x="2627" y="51"/>
                    <a:pt x="2593" y="94"/>
                    <a:pt x="2564" y="134"/>
                  </a:cubicBezTo>
                  <a:cubicBezTo>
                    <a:pt x="2510" y="207"/>
                    <a:pt x="2458" y="284"/>
                    <a:pt x="2422" y="369"/>
                  </a:cubicBezTo>
                  <a:cubicBezTo>
                    <a:pt x="2351" y="530"/>
                    <a:pt x="2320" y="707"/>
                    <a:pt x="2295" y="879"/>
                  </a:cubicBezTo>
                  <a:cubicBezTo>
                    <a:pt x="2268" y="1077"/>
                    <a:pt x="2239" y="1274"/>
                    <a:pt x="2212" y="1472"/>
                  </a:cubicBezTo>
                  <a:cubicBezTo>
                    <a:pt x="2205" y="1518"/>
                    <a:pt x="2202" y="1563"/>
                    <a:pt x="2198" y="1607"/>
                  </a:cubicBezTo>
                  <a:cubicBezTo>
                    <a:pt x="2184" y="1575"/>
                    <a:pt x="2173" y="1543"/>
                    <a:pt x="2162" y="1511"/>
                  </a:cubicBezTo>
                  <a:cubicBezTo>
                    <a:pt x="2095" y="1327"/>
                    <a:pt x="2050" y="1134"/>
                    <a:pt x="1985" y="950"/>
                  </a:cubicBezTo>
                  <a:cubicBezTo>
                    <a:pt x="1902" y="714"/>
                    <a:pt x="1797" y="512"/>
                    <a:pt x="1619" y="334"/>
                  </a:cubicBezTo>
                  <a:cubicBezTo>
                    <a:pt x="1564" y="280"/>
                    <a:pt x="1495" y="212"/>
                    <a:pt x="1416" y="201"/>
                  </a:cubicBezTo>
                  <a:cubicBezTo>
                    <a:pt x="1409" y="200"/>
                    <a:pt x="1403" y="199"/>
                    <a:pt x="1397" y="199"/>
                  </a:cubicBezTo>
                  <a:cubicBezTo>
                    <a:pt x="1329" y="199"/>
                    <a:pt x="1291" y="256"/>
                    <a:pt x="1282" y="324"/>
                  </a:cubicBezTo>
                  <a:cubicBezTo>
                    <a:pt x="1260" y="472"/>
                    <a:pt x="1308" y="636"/>
                    <a:pt x="1358" y="775"/>
                  </a:cubicBezTo>
                  <a:cubicBezTo>
                    <a:pt x="1420" y="946"/>
                    <a:pt x="1506" y="1109"/>
                    <a:pt x="1585" y="1273"/>
                  </a:cubicBezTo>
                  <a:cubicBezTo>
                    <a:pt x="1672" y="1451"/>
                    <a:pt x="1768" y="1647"/>
                    <a:pt x="1896" y="1811"/>
                  </a:cubicBezTo>
                  <a:cubicBezTo>
                    <a:pt x="1721" y="1712"/>
                    <a:pt x="1543" y="1617"/>
                    <a:pt x="1356" y="1542"/>
                  </a:cubicBezTo>
                  <a:cubicBezTo>
                    <a:pt x="1103" y="1439"/>
                    <a:pt x="816" y="1355"/>
                    <a:pt x="538" y="1355"/>
                  </a:cubicBezTo>
                  <a:cubicBezTo>
                    <a:pt x="503" y="1355"/>
                    <a:pt x="469" y="1356"/>
                    <a:pt x="435" y="1359"/>
                  </a:cubicBezTo>
                  <a:cubicBezTo>
                    <a:pt x="365" y="1364"/>
                    <a:pt x="297" y="1374"/>
                    <a:pt x="227" y="1385"/>
                  </a:cubicBezTo>
                  <a:cubicBezTo>
                    <a:pt x="173" y="1395"/>
                    <a:pt x="108" y="1405"/>
                    <a:pt x="62" y="1440"/>
                  </a:cubicBezTo>
                  <a:cubicBezTo>
                    <a:pt x="0" y="1484"/>
                    <a:pt x="24" y="1544"/>
                    <a:pt x="76" y="1585"/>
                  </a:cubicBezTo>
                  <a:cubicBezTo>
                    <a:pt x="190" y="1672"/>
                    <a:pt x="348" y="1693"/>
                    <a:pt x="485" y="1723"/>
                  </a:cubicBezTo>
                  <a:cubicBezTo>
                    <a:pt x="654" y="1758"/>
                    <a:pt x="820" y="1806"/>
                    <a:pt x="988" y="1846"/>
                  </a:cubicBezTo>
                  <a:cubicBezTo>
                    <a:pt x="1185" y="1893"/>
                    <a:pt x="1383" y="1938"/>
                    <a:pt x="1580" y="1979"/>
                  </a:cubicBezTo>
                  <a:cubicBezTo>
                    <a:pt x="1674" y="1997"/>
                    <a:pt x="1767" y="2017"/>
                    <a:pt x="1861" y="2032"/>
                  </a:cubicBezTo>
                  <a:cubicBezTo>
                    <a:pt x="1905" y="2040"/>
                    <a:pt x="1951" y="2048"/>
                    <a:pt x="1997" y="2056"/>
                  </a:cubicBezTo>
                  <a:cubicBezTo>
                    <a:pt x="1955" y="2059"/>
                    <a:pt x="1914" y="2060"/>
                    <a:pt x="1872" y="2060"/>
                  </a:cubicBezTo>
                  <a:cubicBezTo>
                    <a:pt x="1802" y="2060"/>
                    <a:pt x="1732" y="2056"/>
                    <a:pt x="1662" y="2053"/>
                  </a:cubicBezTo>
                  <a:cubicBezTo>
                    <a:pt x="1567" y="2047"/>
                    <a:pt x="1474" y="2043"/>
                    <a:pt x="1380" y="2043"/>
                  </a:cubicBezTo>
                  <a:cubicBezTo>
                    <a:pt x="1307" y="2043"/>
                    <a:pt x="1233" y="2046"/>
                    <a:pt x="1159" y="2053"/>
                  </a:cubicBezTo>
                  <a:cubicBezTo>
                    <a:pt x="852" y="2081"/>
                    <a:pt x="540" y="2163"/>
                    <a:pt x="280" y="2332"/>
                  </a:cubicBezTo>
                  <a:cubicBezTo>
                    <a:pt x="215" y="2374"/>
                    <a:pt x="106" y="2445"/>
                    <a:pt x="108" y="2534"/>
                  </a:cubicBezTo>
                  <a:cubicBezTo>
                    <a:pt x="111" y="2615"/>
                    <a:pt x="205" y="2631"/>
                    <a:pt x="268" y="2641"/>
                  </a:cubicBezTo>
                  <a:cubicBezTo>
                    <a:pt x="336" y="2651"/>
                    <a:pt x="405" y="2656"/>
                    <a:pt x="473" y="2656"/>
                  </a:cubicBezTo>
                  <a:cubicBezTo>
                    <a:pt x="663" y="2656"/>
                    <a:pt x="853" y="2621"/>
                    <a:pt x="1035" y="2578"/>
                  </a:cubicBezTo>
                  <a:cubicBezTo>
                    <a:pt x="1230" y="2532"/>
                    <a:pt x="1430" y="2478"/>
                    <a:pt x="1618" y="2403"/>
                  </a:cubicBezTo>
                  <a:cubicBezTo>
                    <a:pt x="1705" y="2368"/>
                    <a:pt x="1789" y="2328"/>
                    <a:pt x="1872" y="2286"/>
                  </a:cubicBezTo>
                  <a:lnTo>
                    <a:pt x="1961" y="2240"/>
                  </a:lnTo>
                  <a:lnTo>
                    <a:pt x="1961" y="2240"/>
                  </a:lnTo>
                  <a:cubicBezTo>
                    <a:pt x="1582" y="2539"/>
                    <a:pt x="1228" y="2902"/>
                    <a:pt x="1126" y="3387"/>
                  </a:cubicBezTo>
                  <a:cubicBezTo>
                    <a:pt x="1099" y="3514"/>
                    <a:pt x="1095" y="3762"/>
                    <a:pt x="1250" y="3762"/>
                  </a:cubicBezTo>
                  <a:cubicBezTo>
                    <a:pt x="1272" y="3762"/>
                    <a:pt x="1297" y="3757"/>
                    <a:pt x="1326" y="3747"/>
                  </a:cubicBezTo>
                  <a:cubicBezTo>
                    <a:pt x="1439" y="3703"/>
                    <a:pt x="1538" y="3590"/>
                    <a:pt x="1616" y="3502"/>
                  </a:cubicBezTo>
                  <a:cubicBezTo>
                    <a:pt x="1713" y="3390"/>
                    <a:pt x="1799" y="3267"/>
                    <a:pt x="1874" y="3139"/>
                  </a:cubicBezTo>
                  <a:cubicBezTo>
                    <a:pt x="1954" y="2996"/>
                    <a:pt x="2024" y="2847"/>
                    <a:pt x="2101" y="2703"/>
                  </a:cubicBezTo>
                  <a:lnTo>
                    <a:pt x="2101" y="2703"/>
                  </a:lnTo>
                  <a:cubicBezTo>
                    <a:pt x="2089" y="2947"/>
                    <a:pt x="2102" y="3193"/>
                    <a:pt x="2095" y="3436"/>
                  </a:cubicBezTo>
                  <a:cubicBezTo>
                    <a:pt x="2091" y="3575"/>
                    <a:pt x="2085" y="3717"/>
                    <a:pt x="2102" y="3855"/>
                  </a:cubicBezTo>
                  <a:cubicBezTo>
                    <a:pt x="2118" y="3974"/>
                    <a:pt x="2148" y="4101"/>
                    <a:pt x="2250" y="4174"/>
                  </a:cubicBezTo>
                  <a:cubicBezTo>
                    <a:pt x="2256" y="4179"/>
                    <a:pt x="2263" y="4181"/>
                    <a:pt x="2270" y="4181"/>
                  </a:cubicBezTo>
                  <a:cubicBezTo>
                    <a:pt x="2283" y="4181"/>
                    <a:pt x="2296" y="4175"/>
                    <a:pt x="2305" y="4167"/>
                  </a:cubicBezTo>
                  <a:cubicBezTo>
                    <a:pt x="2408" y="4075"/>
                    <a:pt x="2443" y="3912"/>
                    <a:pt x="2461" y="3782"/>
                  </a:cubicBezTo>
                  <a:cubicBezTo>
                    <a:pt x="2485" y="3620"/>
                    <a:pt x="2485" y="3455"/>
                    <a:pt x="2484" y="3288"/>
                  </a:cubicBezTo>
                  <a:cubicBezTo>
                    <a:pt x="2481" y="3116"/>
                    <a:pt x="2484" y="2944"/>
                    <a:pt x="2448" y="2774"/>
                  </a:cubicBezTo>
                  <a:cubicBezTo>
                    <a:pt x="2427" y="2677"/>
                    <a:pt x="2400" y="2580"/>
                    <a:pt x="2373" y="2486"/>
                  </a:cubicBezTo>
                  <a:lnTo>
                    <a:pt x="2373" y="2486"/>
                  </a:lnTo>
                  <a:cubicBezTo>
                    <a:pt x="2512" y="2625"/>
                    <a:pt x="2680" y="2739"/>
                    <a:pt x="2856" y="2834"/>
                  </a:cubicBezTo>
                  <a:cubicBezTo>
                    <a:pt x="3099" y="2965"/>
                    <a:pt x="3383" y="3135"/>
                    <a:pt x="3669" y="3135"/>
                  </a:cubicBezTo>
                  <a:cubicBezTo>
                    <a:pt x="3681" y="3135"/>
                    <a:pt x="3692" y="3134"/>
                    <a:pt x="3703" y="3134"/>
                  </a:cubicBezTo>
                  <a:cubicBezTo>
                    <a:pt x="3783" y="3130"/>
                    <a:pt x="3891" y="3109"/>
                    <a:pt x="3913" y="3017"/>
                  </a:cubicBezTo>
                  <a:cubicBezTo>
                    <a:pt x="3932" y="2937"/>
                    <a:pt x="3874" y="2856"/>
                    <a:pt x="3827" y="2797"/>
                  </a:cubicBezTo>
                  <a:cubicBezTo>
                    <a:pt x="3760" y="2713"/>
                    <a:pt x="3674" y="2647"/>
                    <a:pt x="3585" y="2585"/>
                  </a:cubicBezTo>
                  <a:cubicBezTo>
                    <a:pt x="3460" y="2497"/>
                    <a:pt x="2617" y="2236"/>
                    <a:pt x="2632" y="2236"/>
                  </a:cubicBezTo>
                  <a:cubicBezTo>
                    <a:pt x="2639" y="2236"/>
                    <a:pt x="2647" y="2236"/>
                    <a:pt x="2654" y="2236"/>
                  </a:cubicBezTo>
                  <a:cubicBezTo>
                    <a:pt x="2855" y="2236"/>
                    <a:pt x="3288" y="2271"/>
                    <a:pt x="3614" y="2271"/>
                  </a:cubicBezTo>
                  <a:cubicBezTo>
                    <a:pt x="3752" y="2271"/>
                    <a:pt x="3870" y="2265"/>
                    <a:pt x="3945" y="2247"/>
                  </a:cubicBezTo>
                  <a:cubicBezTo>
                    <a:pt x="4053" y="2216"/>
                    <a:pt x="4334" y="2144"/>
                    <a:pt x="4221" y="1978"/>
                  </a:cubicBezTo>
                  <a:cubicBezTo>
                    <a:pt x="4160" y="1889"/>
                    <a:pt x="4047" y="1848"/>
                    <a:pt x="3947" y="1826"/>
                  </a:cubicBezTo>
                  <a:cubicBezTo>
                    <a:pt x="3807" y="1795"/>
                    <a:pt x="3660" y="1790"/>
                    <a:pt x="3517" y="1790"/>
                  </a:cubicBezTo>
                  <a:cubicBezTo>
                    <a:pt x="3334" y="1790"/>
                    <a:pt x="3148" y="1795"/>
                    <a:pt x="2965" y="1815"/>
                  </a:cubicBezTo>
                  <a:cubicBezTo>
                    <a:pt x="2868" y="1825"/>
                    <a:pt x="2772" y="1842"/>
                    <a:pt x="2678" y="1868"/>
                  </a:cubicBezTo>
                  <a:cubicBezTo>
                    <a:pt x="2858" y="1799"/>
                    <a:pt x="3038" y="1734"/>
                    <a:pt x="3209" y="1647"/>
                  </a:cubicBezTo>
                  <a:cubicBezTo>
                    <a:pt x="3352" y="1575"/>
                    <a:pt x="3481" y="1489"/>
                    <a:pt x="3616" y="1405"/>
                  </a:cubicBezTo>
                  <a:cubicBezTo>
                    <a:pt x="3706" y="1347"/>
                    <a:pt x="3845" y="1278"/>
                    <a:pt x="3888" y="1170"/>
                  </a:cubicBezTo>
                  <a:cubicBezTo>
                    <a:pt x="3933" y="1057"/>
                    <a:pt x="3827" y="1027"/>
                    <a:pt x="3722" y="1027"/>
                  </a:cubicBezTo>
                  <a:cubicBezTo>
                    <a:pt x="3661" y="1027"/>
                    <a:pt x="3600" y="1037"/>
                    <a:pt x="3568" y="1046"/>
                  </a:cubicBezTo>
                  <a:cubicBezTo>
                    <a:pt x="3315" y="1118"/>
                    <a:pt x="3071" y="1257"/>
                    <a:pt x="2860" y="1411"/>
                  </a:cubicBezTo>
                  <a:cubicBezTo>
                    <a:pt x="2736" y="1502"/>
                    <a:pt x="2620" y="1602"/>
                    <a:pt x="2514" y="1712"/>
                  </a:cubicBezTo>
                  <a:cubicBezTo>
                    <a:pt x="2576" y="1563"/>
                    <a:pt x="2629" y="1407"/>
                    <a:pt x="2679" y="1253"/>
                  </a:cubicBezTo>
                  <a:cubicBezTo>
                    <a:pt x="2776" y="957"/>
                    <a:pt x="2860" y="632"/>
                    <a:pt x="2858" y="318"/>
                  </a:cubicBezTo>
                  <a:cubicBezTo>
                    <a:pt x="2858" y="236"/>
                    <a:pt x="2845" y="0"/>
                    <a:pt x="27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1" name="Google Shape;8021;p241"/>
            <p:cNvSpPr/>
            <p:nvPr/>
          </p:nvSpPr>
          <p:spPr>
            <a:xfrm>
              <a:off x="-1760566" y="3406826"/>
              <a:ext cx="54905" cy="50457"/>
            </a:xfrm>
            <a:custGeom>
              <a:avLst/>
              <a:gdLst/>
              <a:ahLst/>
              <a:cxnLst/>
              <a:rect l="l" t="t" r="r" b="b"/>
              <a:pathLst>
                <a:path w="790" h="726" extrusionOk="0">
                  <a:moveTo>
                    <a:pt x="453" y="1"/>
                  </a:moveTo>
                  <a:cubicBezTo>
                    <a:pt x="422" y="1"/>
                    <a:pt x="391" y="3"/>
                    <a:pt x="363" y="9"/>
                  </a:cubicBezTo>
                  <a:cubicBezTo>
                    <a:pt x="250" y="28"/>
                    <a:pt x="144" y="96"/>
                    <a:pt x="88" y="194"/>
                  </a:cubicBezTo>
                  <a:cubicBezTo>
                    <a:pt x="1" y="347"/>
                    <a:pt x="50" y="563"/>
                    <a:pt x="195" y="664"/>
                  </a:cubicBezTo>
                  <a:cubicBezTo>
                    <a:pt x="254" y="705"/>
                    <a:pt x="326" y="725"/>
                    <a:pt x="399" y="725"/>
                  </a:cubicBezTo>
                  <a:cubicBezTo>
                    <a:pt x="502" y="725"/>
                    <a:pt x="605" y="685"/>
                    <a:pt x="675" y="609"/>
                  </a:cubicBezTo>
                  <a:cubicBezTo>
                    <a:pt x="789" y="484"/>
                    <a:pt x="787" y="297"/>
                    <a:pt x="729" y="147"/>
                  </a:cubicBezTo>
                  <a:cubicBezTo>
                    <a:pt x="685" y="38"/>
                    <a:pt x="565" y="1"/>
                    <a:pt x="453"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2" name="Google Shape;8022;p241"/>
            <p:cNvSpPr/>
            <p:nvPr/>
          </p:nvSpPr>
          <p:spPr>
            <a:xfrm>
              <a:off x="-568652" y="3439004"/>
              <a:ext cx="855614" cy="264308"/>
            </a:xfrm>
            <a:custGeom>
              <a:avLst/>
              <a:gdLst/>
              <a:ahLst/>
              <a:cxnLst/>
              <a:rect l="l" t="t" r="r" b="b"/>
              <a:pathLst>
                <a:path w="12311" h="3803" extrusionOk="0">
                  <a:moveTo>
                    <a:pt x="2222" y="1"/>
                  </a:moveTo>
                  <a:cubicBezTo>
                    <a:pt x="1984" y="1"/>
                    <a:pt x="1745" y="32"/>
                    <a:pt x="1535" y="140"/>
                  </a:cubicBezTo>
                  <a:cubicBezTo>
                    <a:pt x="1302" y="259"/>
                    <a:pt x="1127" y="463"/>
                    <a:pt x="956" y="662"/>
                  </a:cubicBezTo>
                  <a:cubicBezTo>
                    <a:pt x="805" y="837"/>
                    <a:pt x="654" y="1013"/>
                    <a:pt x="503" y="1191"/>
                  </a:cubicBezTo>
                  <a:lnTo>
                    <a:pt x="1" y="3703"/>
                  </a:lnTo>
                  <a:lnTo>
                    <a:pt x="12310" y="3803"/>
                  </a:lnTo>
                  <a:cubicBezTo>
                    <a:pt x="12075" y="3225"/>
                    <a:pt x="11638" y="2563"/>
                    <a:pt x="11330" y="2020"/>
                  </a:cubicBezTo>
                  <a:cubicBezTo>
                    <a:pt x="10987" y="1415"/>
                    <a:pt x="10556" y="797"/>
                    <a:pt x="9900" y="567"/>
                  </a:cubicBezTo>
                  <a:cubicBezTo>
                    <a:pt x="9676" y="490"/>
                    <a:pt x="9438" y="461"/>
                    <a:pt x="9202" y="461"/>
                  </a:cubicBezTo>
                  <a:cubicBezTo>
                    <a:pt x="9185" y="461"/>
                    <a:pt x="9169" y="462"/>
                    <a:pt x="9153" y="462"/>
                  </a:cubicBezTo>
                  <a:cubicBezTo>
                    <a:pt x="8083" y="479"/>
                    <a:pt x="7168" y="1036"/>
                    <a:pt x="6603" y="1944"/>
                  </a:cubicBezTo>
                  <a:cubicBezTo>
                    <a:pt x="6331" y="1618"/>
                    <a:pt x="5972" y="1353"/>
                    <a:pt x="5560" y="1252"/>
                  </a:cubicBezTo>
                  <a:cubicBezTo>
                    <a:pt x="5424" y="1219"/>
                    <a:pt x="5282" y="1200"/>
                    <a:pt x="5142" y="1200"/>
                  </a:cubicBezTo>
                  <a:cubicBezTo>
                    <a:pt x="4855" y="1200"/>
                    <a:pt x="4575" y="1278"/>
                    <a:pt x="4362" y="1467"/>
                  </a:cubicBezTo>
                  <a:cubicBezTo>
                    <a:pt x="4050" y="931"/>
                    <a:pt x="3695" y="359"/>
                    <a:pt x="3117" y="135"/>
                  </a:cubicBezTo>
                  <a:cubicBezTo>
                    <a:pt x="2907" y="53"/>
                    <a:pt x="2680" y="24"/>
                    <a:pt x="2454" y="9"/>
                  </a:cubicBezTo>
                  <a:cubicBezTo>
                    <a:pt x="2377" y="4"/>
                    <a:pt x="2300" y="1"/>
                    <a:pt x="22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3" name="Google Shape;8023;p241"/>
            <p:cNvSpPr/>
            <p:nvPr/>
          </p:nvSpPr>
          <p:spPr>
            <a:xfrm>
              <a:off x="-3152777" y="3270677"/>
              <a:ext cx="802586" cy="224833"/>
            </a:xfrm>
            <a:custGeom>
              <a:avLst/>
              <a:gdLst/>
              <a:ahLst/>
              <a:cxnLst/>
              <a:rect l="l" t="t" r="r" b="b"/>
              <a:pathLst>
                <a:path w="11548" h="3235" extrusionOk="0">
                  <a:moveTo>
                    <a:pt x="8299" y="1"/>
                  </a:moveTo>
                  <a:cubicBezTo>
                    <a:pt x="8285" y="1"/>
                    <a:pt x="8272" y="1"/>
                    <a:pt x="8258" y="2"/>
                  </a:cubicBezTo>
                  <a:cubicBezTo>
                    <a:pt x="7972" y="20"/>
                    <a:pt x="7737" y="233"/>
                    <a:pt x="7546" y="447"/>
                  </a:cubicBezTo>
                  <a:cubicBezTo>
                    <a:pt x="7197" y="839"/>
                    <a:pt x="6904" y="1280"/>
                    <a:pt x="6678" y="1753"/>
                  </a:cubicBezTo>
                  <a:cubicBezTo>
                    <a:pt x="6665" y="1498"/>
                    <a:pt x="6492" y="1272"/>
                    <a:pt x="6257" y="1177"/>
                  </a:cubicBezTo>
                  <a:cubicBezTo>
                    <a:pt x="6160" y="1138"/>
                    <a:pt x="6057" y="1120"/>
                    <a:pt x="5953" y="1120"/>
                  </a:cubicBezTo>
                  <a:cubicBezTo>
                    <a:pt x="5803" y="1120"/>
                    <a:pt x="5651" y="1158"/>
                    <a:pt x="5516" y="1226"/>
                  </a:cubicBezTo>
                  <a:cubicBezTo>
                    <a:pt x="5546" y="1056"/>
                    <a:pt x="5374" y="912"/>
                    <a:pt x="5202" y="912"/>
                  </a:cubicBezTo>
                  <a:cubicBezTo>
                    <a:pt x="5198" y="912"/>
                    <a:pt x="5195" y="912"/>
                    <a:pt x="5191" y="912"/>
                  </a:cubicBezTo>
                  <a:cubicBezTo>
                    <a:pt x="5015" y="918"/>
                    <a:pt x="4864" y="1044"/>
                    <a:pt x="4768" y="1190"/>
                  </a:cubicBezTo>
                  <a:cubicBezTo>
                    <a:pt x="4502" y="1014"/>
                    <a:pt x="4315" y="725"/>
                    <a:pt x="4060" y="537"/>
                  </a:cubicBezTo>
                  <a:cubicBezTo>
                    <a:pt x="3794" y="339"/>
                    <a:pt x="3457" y="228"/>
                    <a:pt x="3128" y="228"/>
                  </a:cubicBezTo>
                  <a:cubicBezTo>
                    <a:pt x="2856" y="228"/>
                    <a:pt x="2590" y="304"/>
                    <a:pt x="2373" y="470"/>
                  </a:cubicBezTo>
                  <a:cubicBezTo>
                    <a:pt x="1882" y="844"/>
                    <a:pt x="1768" y="1524"/>
                    <a:pt x="1691" y="2137"/>
                  </a:cubicBezTo>
                  <a:cubicBezTo>
                    <a:pt x="1526" y="1969"/>
                    <a:pt x="1279" y="1882"/>
                    <a:pt x="1039" y="1882"/>
                  </a:cubicBezTo>
                  <a:cubicBezTo>
                    <a:pt x="964" y="1882"/>
                    <a:pt x="889" y="1890"/>
                    <a:pt x="818" y="1907"/>
                  </a:cubicBezTo>
                  <a:cubicBezTo>
                    <a:pt x="518" y="1979"/>
                    <a:pt x="263" y="2211"/>
                    <a:pt x="155" y="2501"/>
                  </a:cubicBezTo>
                  <a:cubicBezTo>
                    <a:pt x="79" y="2710"/>
                    <a:pt x="0" y="3012"/>
                    <a:pt x="8" y="3234"/>
                  </a:cubicBezTo>
                  <a:lnTo>
                    <a:pt x="11547" y="2312"/>
                  </a:lnTo>
                  <a:cubicBezTo>
                    <a:pt x="11475" y="1739"/>
                    <a:pt x="11239" y="1140"/>
                    <a:pt x="10846" y="717"/>
                  </a:cubicBezTo>
                  <a:cubicBezTo>
                    <a:pt x="10719" y="580"/>
                    <a:pt x="10555" y="448"/>
                    <a:pt x="10372" y="448"/>
                  </a:cubicBezTo>
                  <a:cubicBezTo>
                    <a:pt x="10355" y="448"/>
                    <a:pt x="10339" y="449"/>
                    <a:pt x="10323" y="451"/>
                  </a:cubicBezTo>
                  <a:cubicBezTo>
                    <a:pt x="10103" y="481"/>
                    <a:pt x="9963" y="692"/>
                    <a:pt x="9852" y="883"/>
                  </a:cubicBezTo>
                  <a:cubicBezTo>
                    <a:pt x="9770" y="1026"/>
                    <a:pt x="9688" y="1167"/>
                    <a:pt x="9606" y="1309"/>
                  </a:cubicBezTo>
                  <a:cubicBezTo>
                    <a:pt x="9477" y="914"/>
                    <a:pt x="9258" y="574"/>
                    <a:pt x="8947" y="298"/>
                  </a:cubicBezTo>
                  <a:cubicBezTo>
                    <a:pt x="8765" y="138"/>
                    <a:pt x="8540" y="1"/>
                    <a:pt x="829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4" name="Google Shape;8024;p241"/>
            <p:cNvSpPr/>
            <p:nvPr/>
          </p:nvSpPr>
          <p:spPr>
            <a:xfrm>
              <a:off x="-22387" y="2965227"/>
              <a:ext cx="527644" cy="723634"/>
            </a:xfrm>
            <a:custGeom>
              <a:avLst/>
              <a:gdLst/>
              <a:ahLst/>
              <a:cxnLst/>
              <a:rect l="l" t="t" r="r" b="b"/>
              <a:pathLst>
                <a:path w="7592" h="10412" extrusionOk="0">
                  <a:moveTo>
                    <a:pt x="2910" y="1"/>
                  </a:moveTo>
                  <a:cubicBezTo>
                    <a:pt x="2890" y="1"/>
                    <a:pt x="2871" y="5"/>
                    <a:pt x="2856" y="14"/>
                  </a:cubicBezTo>
                  <a:cubicBezTo>
                    <a:pt x="2606" y="160"/>
                    <a:pt x="2685" y="977"/>
                    <a:pt x="2698" y="1225"/>
                  </a:cubicBezTo>
                  <a:cubicBezTo>
                    <a:pt x="2804" y="3328"/>
                    <a:pt x="3764" y="6204"/>
                    <a:pt x="5096" y="7863"/>
                  </a:cubicBezTo>
                  <a:cubicBezTo>
                    <a:pt x="4609" y="7630"/>
                    <a:pt x="2039" y="6578"/>
                    <a:pt x="751" y="6578"/>
                  </a:cubicBezTo>
                  <a:cubicBezTo>
                    <a:pt x="310" y="6578"/>
                    <a:pt x="19" y="6702"/>
                    <a:pt x="14" y="7024"/>
                  </a:cubicBezTo>
                  <a:cubicBezTo>
                    <a:pt x="0" y="7865"/>
                    <a:pt x="1871" y="8956"/>
                    <a:pt x="2470" y="9315"/>
                  </a:cubicBezTo>
                  <a:cubicBezTo>
                    <a:pt x="3090" y="9687"/>
                    <a:pt x="3789" y="10072"/>
                    <a:pt x="4499" y="10412"/>
                  </a:cubicBezTo>
                  <a:lnTo>
                    <a:pt x="7591" y="10412"/>
                  </a:lnTo>
                  <a:lnTo>
                    <a:pt x="7591" y="1721"/>
                  </a:lnTo>
                  <a:cubicBezTo>
                    <a:pt x="7165" y="1801"/>
                    <a:pt x="6812" y="2211"/>
                    <a:pt x="6576" y="2843"/>
                  </a:cubicBezTo>
                  <a:cubicBezTo>
                    <a:pt x="6212" y="3802"/>
                    <a:pt x="6155" y="4436"/>
                    <a:pt x="6085" y="4979"/>
                  </a:cubicBezTo>
                  <a:cubicBezTo>
                    <a:pt x="5313" y="2214"/>
                    <a:pt x="3383" y="1"/>
                    <a:pt x="291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5" name="Google Shape;8025;p241"/>
            <p:cNvSpPr/>
            <p:nvPr/>
          </p:nvSpPr>
          <p:spPr>
            <a:xfrm>
              <a:off x="168597" y="3510241"/>
              <a:ext cx="255273" cy="171457"/>
            </a:xfrm>
            <a:custGeom>
              <a:avLst/>
              <a:gdLst/>
              <a:ahLst/>
              <a:cxnLst/>
              <a:rect l="l" t="t" r="r" b="b"/>
              <a:pathLst>
                <a:path w="3673" h="2467" extrusionOk="0">
                  <a:moveTo>
                    <a:pt x="57" y="1"/>
                  </a:moveTo>
                  <a:cubicBezTo>
                    <a:pt x="22" y="1"/>
                    <a:pt x="0" y="51"/>
                    <a:pt x="37" y="69"/>
                  </a:cubicBezTo>
                  <a:cubicBezTo>
                    <a:pt x="549" y="321"/>
                    <a:pt x="1071" y="560"/>
                    <a:pt x="1552" y="870"/>
                  </a:cubicBezTo>
                  <a:cubicBezTo>
                    <a:pt x="2034" y="1180"/>
                    <a:pt x="2443" y="1584"/>
                    <a:pt x="2886" y="1944"/>
                  </a:cubicBezTo>
                  <a:cubicBezTo>
                    <a:pt x="3123" y="2135"/>
                    <a:pt x="3372" y="2328"/>
                    <a:pt x="3644" y="2465"/>
                  </a:cubicBezTo>
                  <a:cubicBezTo>
                    <a:pt x="3647" y="2466"/>
                    <a:pt x="3649" y="2467"/>
                    <a:pt x="3651" y="2467"/>
                  </a:cubicBezTo>
                  <a:cubicBezTo>
                    <a:pt x="3664" y="2467"/>
                    <a:pt x="3673" y="2448"/>
                    <a:pt x="3660" y="2440"/>
                  </a:cubicBezTo>
                  <a:cubicBezTo>
                    <a:pt x="3191" y="2120"/>
                    <a:pt x="2778" y="1741"/>
                    <a:pt x="2351" y="1371"/>
                  </a:cubicBezTo>
                  <a:cubicBezTo>
                    <a:pt x="1922" y="1001"/>
                    <a:pt x="1465" y="694"/>
                    <a:pt x="959" y="442"/>
                  </a:cubicBezTo>
                  <a:cubicBezTo>
                    <a:pt x="666" y="296"/>
                    <a:pt x="369" y="155"/>
                    <a:pt x="77" y="6"/>
                  </a:cubicBezTo>
                  <a:cubicBezTo>
                    <a:pt x="70" y="2"/>
                    <a:pt x="63" y="1"/>
                    <a:pt x="5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6" name="Google Shape;8026;p241"/>
            <p:cNvSpPr/>
            <p:nvPr/>
          </p:nvSpPr>
          <p:spPr>
            <a:xfrm>
              <a:off x="331295" y="3384934"/>
              <a:ext cx="100080" cy="158946"/>
            </a:xfrm>
            <a:custGeom>
              <a:avLst/>
              <a:gdLst/>
              <a:ahLst/>
              <a:cxnLst/>
              <a:rect l="l" t="t" r="r" b="b"/>
              <a:pathLst>
                <a:path w="1440" h="2287" extrusionOk="0">
                  <a:moveTo>
                    <a:pt x="22" y="0"/>
                  </a:moveTo>
                  <a:cubicBezTo>
                    <a:pt x="10" y="0"/>
                    <a:pt x="1" y="15"/>
                    <a:pt x="11" y="26"/>
                  </a:cubicBezTo>
                  <a:cubicBezTo>
                    <a:pt x="611" y="683"/>
                    <a:pt x="959" y="1517"/>
                    <a:pt x="1402" y="2278"/>
                  </a:cubicBezTo>
                  <a:cubicBezTo>
                    <a:pt x="1405" y="2284"/>
                    <a:pt x="1411" y="2286"/>
                    <a:pt x="1416" y="2286"/>
                  </a:cubicBezTo>
                  <a:cubicBezTo>
                    <a:pt x="1428" y="2286"/>
                    <a:pt x="1439" y="2277"/>
                    <a:pt x="1434" y="2265"/>
                  </a:cubicBezTo>
                  <a:cubicBezTo>
                    <a:pt x="1261" y="1852"/>
                    <a:pt x="1057" y="1453"/>
                    <a:pt x="830" y="1068"/>
                  </a:cubicBezTo>
                  <a:cubicBezTo>
                    <a:pt x="605" y="690"/>
                    <a:pt x="354" y="308"/>
                    <a:pt x="32" y="5"/>
                  </a:cubicBezTo>
                  <a:cubicBezTo>
                    <a:pt x="29" y="2"/>
                    <a:pt x="25" y="0"/>
                    <a:pt x="22"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7" name="Google Shape;8027;p241"/>
            <p:cNvSpPr/>
            <p:nvPr/>
          </p:nvSpPr>
          <p:spPr>
            <a:xfrm>
              <a:off x="457089" y="3276932"/>
              <a:ext cx="30510" cy="282100"/>
            </a:xfrm>
            <a:custGeom>
              <a:avLst/>
              <a:gdLst/>
              <a:ahLst/>
              <a:cxnLst/>
              <a:rect l="l" t="t" r="r" b="b"/>
              <a:pathLst>
                <a:path w="439" h="4059" extrusionOk="0">
                  <a:moveTo>
                    <a:pt x="35" y="1"/>
                  </a:moveTo>
                  <a:cubicBezTo>
                    <a:pt x="30" y="1"/>
                    <a:pt x="24" y="5"/>
                    <a:pt x="24" y="13"/>
                  </a:cubicBezTo>
                  <a:cubicBezTo>
                    <a:pt x="15" y="695"/>
                    <a:pt x="0" y="1381"/>
                    <a:pt x="24" y="2062"/>
                  </a:cubicBezTo>
                  <a:cubicBezTo>
                    <a:pt x="47" y="2739"/>
                    <a:pt x="139" y="3412"/>
                    <a:pt x="391" y="4044"/>
                  </a:cubicBezTo>
                  <a:cubicBezTo>
                    <a:pt x="395" y="4054"/>
                    <a:pt x="403" y="4058"/>
                    <a:pt x="412" y="4058"/>
                  </a:cubicBezTo>
                  <a:cubicBezTo>
                    <a:pt x="425" y="4058"/>
                    <a:pt x="438" y="4048"/>
                    <a:pt x="432" y="4032"/>
                  </a:cubicBezTo>
                  <a:cubicBezTo>
                    <a:pt x="185" y="3393"/>
                    <a:pt x="113" y="2709"/>
                    <a:pt x="98" y="2028"/>
                  </a:cubicBezTo>
                  <a:cubicBezTo>
                    <a:pt x="81" y="1360"/>
                    <a:pt x="134" y="680"/>
                    <a:pt x="50" y="13"/>
                  </a:cubicBezTo>
                  <a:cubicBezTo>
                    <a:pt x="48" y="5"/>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8" name="Google Shape;8028;p241"/>
            <p:cNvSpPr/>
            <p:nvPr/>
          </p:nvSpPr>
          <p:spPr>
            <a:xfrm>
              <a:off x="-1488406" y="3355397"/>
              <a:ext cx="1208466" cy="287382"/>
            </a:xfrm>
            <a:custGeom>
              <a:avLst/>
              <a:gdLst/>
              <a:ahLst/>
              <a:cxnLst/>
              <a:rect l="l" t="t" r="r" b="b"/>
              <a:pathLst>
                <a:path w="17388" h="4135" extrusionOk="0">
                  <a:moveTo>
                    <a:pt x="12528" y="1"/>
                  </a:moveTo>
                  <a:cubicBezTo>
                    <a:pt x="11980" y="1"/>
                    <a:pt x="11418" y="215"/>
                    <a:pt x="11001" y="581"/>
                  </a:cubicBezTo>
                  <a:cubicBezTo>
                    <a:pt x="10641" y="894"/>
                    <a:pt x="10393" y="1348"/>
                    <a:pt x="10018" y="1643"/>
                  </a:cubicBezTo>
                  <a:cubicBezTo>
                    <a:pt x="9860" y="1442"/>
                    <a:pt x="9629" y="1277"/>
                    <a:pt x="9375" y="1277"/>
                  </a:cubicBezTo>
                  <a:cubicBezTo>
                    <a:pt x="9367" y="1277"/>
                    <a:pt x="9359" y="1277"/>
                    <a:pt x="9351" y="1277"/>
                  </a:cubicBezTo>
                  <a:cubicBezTo>
                    <a:pt x="9086" y="1289"/>
                    <a:pt x="8834" y="1531"/>
                    <a:pt x="8901" y="1786"/>
                  </a:cubicBezTo>
                  <a:cubicBezTo>
                    <a:pt x="8725" y="1714"/>
                    <a:pt x="8534" y="1675"/>
                    <a:pt x="8344" y="1675"/>
                  </a:cubicBezTo>
                  <a:cubicBezTo>
                    <a:pt x="8151" y="1675"/>
                    <a:pt x="7960" y="1715"/>
                    <a:pt x="7788" y="1801"/>
                  </a:cubicBezTo>
                  <a:cubicBezTo>
                    <a:pt x="7445" y="1971"/>
                    <a:pt x="7214" y="2332"/>
                    <a:pt x="7225" y="2714"/>
                  </a:cubicBezTo>
                  <a:cubicBezTo>
                    <a:pt x="6829" y="2032"/>
                    <a:pt x="6337" y="1407"/>
                    <a:pt x="5768" y="862"/>
                  </a:cubicBezTo>
                  <a:cubicBezTo>
                    <a:pt x="5458" y="567"/>
                    <a:pt x="5086" y="280"/>
                    <a:pt x="4660" y="280"/>
                  </a:cubicBezTo>
                  <a:cubicBezTo>
                    <a:pt x="4655" y="280"/>
                    <a:pt x="4651" y="280"/>
                    <a:pt x="4646" y="280"/>
                  </a:cubicBezTo>
                  <a:cubicBezTo>
                    <a:pt x="4261" y="287"/>
                    <a:pt x="3920" y="530"/>
                    <a:pt x="3652" y="807"/>
                  </a:cubicBezTo>
                  <a:cubicBezTo>
                    <a:pt x="3219" y="1257"/>
                    <a:pt x="2934" y="1793"/>
                    <a:pt x="2786" y="2400"/>
                  </a:cubicBezTo>
                  <a:lnTo>
                    <a:pt x="2367" y="1793"/>
                  </a:lnTo>
                  <a:cubicBezTo>
                    <a:pt x="2179" y="1518"/>
                    <a:pt x="1943" y="1217"/>
                    <a:pt x="1611" y="1201"/>
                  </a:cubicBezTo>
                  <a:cubicBezTo>
                    <a:pt x="1601" y="1200"/>
                    <a:pt x="1591" y="1200"/>
                    <a:pt x="1581" y="1200"/>
                  </a:cubicBezTo>
                  <a:cubicBezTo>
                    <a:pt x="1289" y="1200"/>
                    <a:pt x="1041" y="1429"/>
                    <a:pt x="859" y="1662"/>
                  </a:cubicBezTo>
                  <a:cubicBezTo>
                    <a:pt x="323" y="2342"/>
                    <a:pt x="40" y="3270"/>
                    <a:pt x="1" y="4135"/>
                  </a:cubicBezTo>
                  <a:lnTo>
                    <a:pt x="17387" y="4135"/>
                  </a:lnTo>
                  <a:cubicBezTo>
                    <a:pt x="17374" y="3799"/>
                    <a:pt x="17220" y="3356"/>
                    <a:pt x="17082" y="3055"/>
                  </a:cubicBezTo>
                  <a:cubicBezTo>
                    <a:pt x="16885" y="2632"/>
                    <a:pt x="16475" y="2317"/>
                    <a:pt x="16017" y="2245"/>
                  </a:cubicBezTo>
                  <a:cubicBezTo>
                    <a:pt x="15946" y="2234"/>
                    <a:pt x="15873" y="2228"/>
                    <a:pt x="15799" y="2228"/>
                  </a:cubicBezTo>
                  <a:cubicBezTo>
                    <a:pt x="15401" y="2228"/>
                    <a:pt x="14989" y="2391"/>
                    <a:pt x="14737" y="2692"/>
                  </a:cubicBezTo>
                  <a:cubicBezTo>
                    <a:pt x="14549" y="1784"/>
                    <a:pt x="14297" y="779"/>
                    <a:pt x="13518" y="278"/>
                  </a:cubicBezTo>
                  <a:cubicBezTo>
                    <a:pt x="13221" y="88"/>
                    <a:pt x="12877" y="1"/>
                    <a:pt x="1252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9" name="Google Shape;8029;p241"/>
            <p:cNvSpPr/>
            <p:nvPr/>
          </p:nvSpPr>
          <p:spPr>
            <a:xfrm>
              <a:off x="-3058952" y="3513925"/>
              <a:ext cx="30024" cy="85276"/>
            </a:xfrm>
            <a:custGeom>
              <a:avLst/>
              <a:gdLst/>
              <a:ahLst/>
              <a:cxnLst/>
              <a:rect l="l" t="t" r="r" b="b"/>
              <a:pathLst>
                <a:path w="432" h="1227" extrusionOk="0">
                  <a:moveTo>
                    <a:pt x="71" y="1"/>
                  </a:moveTo>
                  <a:cubicBezTo>
                    <a:pt x="62" y="1"/>
                    <a:pt x="52" y="6"/>
                    <a:pt x="48" y="17"/>
                  </a:cubicBezTo>
                  <a:cubicBezTo>
                    <a:pt x="0" y="212"/>
                    <a:pt x="71" y="417"/>
                    <a:pt x="134" y="600"/>
                  </a:cubicBezTo>
                  <a:cubicBezTo>
                    <a:pt x="202" y="795"/>
                    <a:pt x="278" y="986"/>
                    <a:pt x="319" y="1189"/>
                  </a:cubicBezTo>
                  <a:cubicBezTo>
                    <a:pt x="324" y="1215"/>
                    <a:pt x="343" y="1227"/>
                    <a:pt x="364" y="1227"/>
                  </a:cubicBezTo>
                  <a:cubicBezTo>
                    <a:pt x="396" y="1227"/>
                    <a:pt x="432" y="1200"/>
                    <a:pt x="424" y="1159"/>
                  </a:cubicBezTo>
                  <a:cubicBezTo>
                    <a:pt x="387" y="963"/>
                    <a:pt x="316" y="776"/>
                    <a:pt x="251" y="588"/>
                  </a:cubicBezTo>
                  <a:cubicBezTo>
                    <a:pt x="188" y="399"/>
                    <a:pt x="153" y="206"/>
                    <a:pt x="94" y="17"/>
                  </a:cubicBezTo>
                  <a:cubicBezTo>
                    <a:pt x="91" y="6"/>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0" name="Google Shape;8030;p241"/>
            <p:cNvSpPr/>
            <p:nvPr/>
          </p:nvSpPr>
          <p:spPr>
            <a:xfrm>
              <a:off x="-3016905" y="3517747"/>
              <a:ext cx="9313" cy="53376"/>
            </a:xfrm>
            <a:custGeom>
              <a:avLst/>
              <a:gdLst/>
              <a:ahLst/>
              <a:cxnLst/>
              <a:rect l="l" t="t" r="r" b="b"/>
              <a:pathLst>
                <a:path w="134" h="768" extrusionOk="0">
                  <a:moveTo>
                    <a:pt x="114" y="1"/>
                  </a:moveTo>
                  <a:cubicBezTo>
                    <a:pt x="110" y="1"/>
                    <a:pt x="105" y="3"/>
                    <a:pt x="101" y="6"/>
                  </a:cubicBezTo>
                  <a:cubicBezTo>
                    <a:pt x="65" y="41"/>
                    <a:pt x="46" y="100"/>
                    <a:pt x="31" y="146"/>
                  </a:cubicBezTo>
                  <a:cubicBezTo>
                    <a:pt x="14" y="205"/>
                    <a:pt x="10" y="270"/>
                    <a:pt x="8" y="331"/>
                  </a:cubicBezTo>
                  <a:cubicBezTo>
                    <a:pt x="1" y="461"/>
                    <a:pt x="11" y="590"/>
                    <a:pt x="13" y="720"/>
                  </a:cubicBezTo>
                  <a:cubicBezTo>
                    <a:pt x="14" y="752"/>
                    <a:pt x="40" y="768"/>
                    <a:pt x="65" y="768"/>
                  </a:cubicBezTo>
                  <a:cubicBezTo>
                    <a:pt x="91" y="768"/>
                    <a:pt x="117" y="751"/>
                    <a:pt x="117" y="719"/>
                  </a:cubicBezTo>
                  <a:cubicBezTo>
                    <a:pt x="118" y="596"/>
                    <a:pt x="113" y="472"/>
                    <a:pt x="115" y="349"/>
                  </a:cubicBezTo>
                  <a:cubicBezTo>
                    <a:pt x="115" y="289"/>
                    <a:pt x="119" y="232"/>
                    <a:pt x="122" y="172"/>
                  </a:cubicBezTo>
                  <a:cubicBezTo>
                    <a:pt x="124" y="123"/>
                    <a:pt x="134" y="69"/>
                    <a:pt x="133" y="19"/>
                  </a:cubicBezTo>
                  <a:cubicBezTo>
                    <a:pt x="133" y="8"/>
                    <a:pt x="124" y="1"/>
                    <a:pt x="11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1" name="Google Shape;8031;p241"/>
            <p:cNvSpPr/>
            <p:nvPr/>
          </p:nvSpPr>
          <p:spPr>
            <a:xfrm>
              <a:off x="-2991747" y="3506627"/>
              <a:ext cx="30510" cy="53932"/>
            </a:xfrm>
            <a:custGeom>
              <a:avLst/>
              <a:gdLst/>
              <a:ahLst/>
              <a:cxnLst/>
              <a:rect l="l" t="t" r="r" b="b"/>
              <a:pathLst>
                <a:path w="439" h="776" extrusionOk="0">
                  <a:moveTo>
                    <a:pt x="402" y="1"/>
                  </a:moveTo>
                  <a:cubicBezTo>
                    <a:pt x="395" y="1"/>
                    <a:pt x="388" y="3"/>
                    <a:pt x="382" y="8"/>
                  </a:cubicBezTo>
                  <a:cubicBezTo>
                    <a:pt x="278" y="91"/>
                    <a:pt x="210" y="218"/>
                    <a:pt x="149" y="335"/>
                  </a:cubicBezTo>
                  <a:cubicBezTo>
                    <a:pt x="88" y="457"/>
                    <a:pt x="37" y="585"/>
                    <a:pt x="8" y="717"/>
                  </a:cubicBezTo>
                  <a:cubicBezTo>
                    <a:pt x="0" y="752"/>
                    <a:pt x="30" y="775"/>
                    <a:pt x="58" y="775"/>
                  </a:cubicBezTo>
                  <a:cubicBezTo>
                    <a:pt x="77" y="775"/>
                    <a:pt x="94" y="765"/>
                    <a:pt x="99" y="741"/>
                  </a:cubicBezTo>
                  <a:cubicBezTo>
                    <a:pt x="129" y="614"/>
                    <a:pt x="175" y="493"/>
                    <a:pt x="235" y="377"/>
                  </a:cubicBezTo>
                  <a:cubicBezTo>
                    <a:pt x="294" y="264"/>
                    <a:pt x="375" y="161"/>
                    <a:pt x="428" y="44"/>
                  </a:cubicBezTo>
                  <a:cubicBezTo>
                    <a:pt x="439" y="21"/>
                    <a:pt x="422" y="1"/>
                    <a:pt x="4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2" name="Google Shape;8032;p241"/>
            <p:cNvSpPr/>
            <p:nvPr/>
          </p:nvSpPr>
          <p:spPr>
            <a:xfrm>
              <a:off x="-2307873" y="3573833"/>
              <a:ext cx="21406" cy="87570"/>
            </a:xfrm>
            <a:custGeom>
              <a:avLst/>
              <a:gdLst/>
              <a:ahLst/>
              <a:cxnLst/>
              <a:rect l="l" t="t" r="r" b="b"/>
              <a:pathLst>
                <a:path w="308" h="1260" extrusionOk="0">
                  <a:moveTo>
                    <a:pt x="63" y="0"/>
                  </a:moveTo>
                  <a:cubicBezTo>
                    <a:pt x="37" y="0"/>
                    <a:pt x="14" y="14"/>
                    <a:pt x="5" y="49"/>
                  </a:cubicBezTo>
                  <a:cubicBezTo>
                    <a:pt x="1" y="66"/>
                    <a:pt x="14" y="79"/>
                    <a:pt x="29" y="79"/>
                  </a:cubicBezTo>
                  <a:cubicBezTo>
                    <a:pt x="31" y="79"/>
                    <a:pt x="32" y="79"/>
                    <a:pt x="33" y="78"/>
                  </a:cubicBezTo>
                  <a:lnTo>
                    <a:pt x="33" y="78"/>
                  </a:lnTo>
                  <a:cubicBezTo>
                    <a:pt x="41" y="126"/>
                    <a:pt x="72" y="182"/>
                    <a:pt x="83" y="223"/>
                  </a:cubicBezTo>
                  <a:cubicBezTo>
                    <a:pt x="106" y="301"/>
                    <a:pt x="124" y="379"/>
                    <a:pt x="139" y="459"/>
                  </a:cubicBezTo>
                  <a:cubicBezTo>
                    <a:pt x="190" y="701"/>
                    <a:pt x="181" y="949"/>
                    <a:pt x="125" y="1190"/>
                  </a:cubicBezTo>
                  <a:cubicBezTo>
                    <a:pt x="115" y="1232"/>
                    <a:pt x="150" y="1260"/>
                    <a:pt x="183" y="1260"/>
                  </a:cubicBezTo>
                  <a:cubicBezTo>
                    <a:pt x="205" y="1260"/>
                    <a:pt x="227" y="1247"/>
                    <a:pt x="234" y="1219"/>
                  </a:cubicBezTo>
                  <a:cubicBezTo>
                    <a:pt x="307" y="921"/>
                    <a:pt x="303" y="623"/>
                    <a:pt x="237" y="324"/>
                  </a:cubicBezTo>
                  <a:cubicBezTo>
                    <a:pt x="216" y="233"/>
                    <a:pt x="198" y="122"/>
                    <a:pt x="142" y="44"/>
                  </a:cubicBezTo>
                  <a:cubicBezTo>
                    <a:pt x="125" y="19"/>
                    <a:pt x="92"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3" name="Google Shape;8033;p241"/>
            <p:cNvSpPr/>
            <p:nvPr/>
          </p:nvSpPr>
          <p:spPr>
            <a:xfrm>
              <a:off x="-2244073" y="3603370"/>
              <a:ext cx="8618" cy="51291"/>
            </a:xfrm>
            <a:custGeom>
              <a:avLst/>
              <a:gdLst/>
              <a:ahLst/>
              <a:cxnLst/>
              <a:rect l="l" t="t" r="r" b="b"/>
              <a:pathLst>
                <a:path w="124" h="738" extrusionOk="0">
                  <a:moveTo>
                    <a:pt x="61" y="1"/>
                  </a:moveTo>
                  <a:cubicBezTo>
                    <a:pt x="52" y="1"/>
                    <a:pt x="43" y="5"/>
                    <a:pt x="36" y="14"/>
                  </a:cubicBezTo>
                  <a:cubicBezTo>
                    <a:pt x="3" y="59"/>
                    <a:pt x="7" y="116"/>
                    <a:pt x="4" y="169"/>
                  </a:cubicBezTo>
                  <a:cubicBezTo>
                    <a:pt x="0" y="226"/>
                    <a:pt x="0" y="283"/>
                    <a:pt x="0" y="341"/>
                  </a:cubicBezTo>
                  <a:cubicBezTo>
                    <a:pt x="0" y="454"/>
                    <a:pt x="2" y="567"/>
                    <a:pt x="2" y="679"/>
                  </a:cubicBezTo>
                  <a:cubicBezTo>
                    <a:pt x="2" y="718"/>
                    <a:pt x="32" y="737"/>
                    <a:pt x="62" y="737"/>
                  </a:cubicBezTo>
                  <a:cubicBezTo>
                    <a:pt x="91" y="737"/>
                    <a:pt x="121" y="718"/>
                    <a:pt x="121" y="679"/>
                  </a:cubicBezTo>
                  <a:cubicBezTo>
                    <a:pt x="121" y="567"/>
                    <a:pt x="122" y="454"/>
                    <a:pt x="122" y="341"/>
                  </a:cubicBezTo>
                  <a:cubicBezTo>
                    <a:pt x="122" y="286"/>
                    <a:pt x="123" y="231"/>
                    <a:pt x="120" y="175"/>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4" name="Google Shape;8034;p241"/>
            <p:cNvSpPr/>
            <p:nvPr/>
          </p:nvSpPr>
          <p:spPr>
            <a:xfrm>
              <a:off x="-2228018" y="3599756"/>
              <a:ext cx="25576" cy="55600"/>
            </a:xfrm>
            <a:custGeom>
              <a:avLst/>
              <a:gdLst/>
              <a:ahLst/>
              <a:cxnLst/>
              <a:rect l="l" t="t" r="r" b="b"/>
              <a:pathLst>
                <a:path w="368" h="800" extrusionOk="0">
                  <a:moveTo>
                    <a:pt x="329" y="1"/>
                  </a:moveTo>
                  <a:cubicBezTo>
                    <a:pt x="322" y="1"/>
                    <a:pt x="315" y="3"/>
                    <a:pt x="307" y="9"/>
                  </a:cubicBezTo>
                  <a:cubicBezTo>
                    <a:pt x="205" y="91"/>
                    <a:pt x="150" y="211"/>
                    <a:pt x="110" y="334"/>
                  </a:cubicBezTo>
                  <a:cubicBezTo>
                    <a:pt x="69" y="457"/>
                    <a:pt x="44" y="586"/>
                    <a:pt x="13" y="712"/>
                  </a:cubicBezTo>
                  <a:cubicBezTo>
                    <a:pt x="1" y="765"/>
                    <a:pt x="45" y="799"/>
                    <a:pt x="86" y="799"/>
                  </a:cubicBezTo>
                  <a:cubicBezTo>
                    <a:pt x="113" y="799"/>
                    <a:pt x="139" y="784"/>
                    <a:pt x="146" y="750"/>
                  </a:cubicBezTo>
                  <a:cubicBezTo>
                    <a:pt x="174" y="629"/>
                    <a:pt x="199" y="507"/>
                    <a:pt x="232" y="386"/>
                  </a:cubicBezTo>
                  <a:cubicBezTo>
                    <a:pt x="265" y="270"/>
                    <a:pt x="309" y="159"/>
                    <a:pt x="356" y="47"/>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5" name="Google Shape;8035;p241"/>
            <p:cNvSpPr/>
            <p:nvPr/>
          </p:nvSpPr>
          <p:spPr>
            <a:xfrm>
              <a:off x="16950" y="3283187"/>
              <a:ext cx="21406" cy="87639"/>
            </a:xfrm>
            <a:custGeom>
              <a:avLst/>
              <a:gdLst/>
              <a:ahLst/>
              <a:cxnLst/>
              <a:rect l="l" t="t" r="r" b="b"/>
              <a:pathLst>
                <a:path w="308" h="1261" extrusionOk="0">
                  <a:moveTo>
                    <a:pt x="63" y="1"/>
                  </a:moveTo>
                  <a:cubicBezTo>
                    <a:pt x="37" y="1"/>
                    <a:pt x="14" y="15"/>
                    <a:pt x="5" y="50"/>
                  </a:cubicBezTo>
                  <a:cubicBezTo>
                    <a:pt x="1" y="67"/>
                    <a:pt x="15" y="79"/>
                    <a:pt x="30" y="79"/>
                  </a:cubicBezTo>
                  <a:cubicBezTo>
                    <a:pt x="31" y="79"/>
                    <a:pt x="32" y="79"/>
                    <a:pt x="33" y="79"/>
                  </a:cubicBezTo>
                  <a:lnTo>
                    <a:pt x="33" y="79"/>
                  </a:lnTo>
                  <a:cubicBezTo>
                    <a:pt x="41" y="127"/>
                    <a:pt x="71" y="183"/>
                    <a:pt x="83" y="224"/>
                  </a:cubicBezTo>
                  <a:cubicBezTo>
                    <a:pt x="105" y="302"/>
                    <a:pt x="124" y="380"/>
                    <a:pt x="139" y="459"/>
                  </a:cubicBezTo>
                  <a:cubicBezTo>
                    <a:pt x="190" y="701"/>
                    <a:pt x="182" y="949"/>
                    <a:pt x="126" y="1190"/>
                  </a:cubicBezTo>
                  <a:cubicBezTo>
                    <a:pt x="115" y="1233"/>
                    <a:pt x="149" y="1260"/>
                    <a:pt x="183" y="1260"/>
                  </a:cubicBezTo>
                  <a:cubicBezTo>
                    <a:pt x="205" y="1260"/>
                    <a:pt x="226" y="1248"/>
                    <a:pt x="234" y="1220"/>
                  </a:cubicBezTo>
                  <a:cubicBezTo>
                    <a:pt x="307" y="922"/>
                    <a:pt x="303" y="623"/>
                    <a:pt x="237" y="324"/>
                  </a:cubicBezTo>
                  <a:cubicBezTo>
                    <a:pt x="216" y="234"/>
                    <a:pt x="198" y="122"/>
                    <a:pt x="142" y="44"/>
                  </a:cubicBezTo>
                  <a:cubicBezTo>
                    <a:pt x="125" y="20"/>
                    <a:pt x="92" y="1"/>
                    <a:pt x="6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6" name="Google Shape;8036;p241"/>
            <p:cNvSpPr/>
            <p:nvPr/>
          </p:nvSpPr>
          <p:spPr>
            <a:xfrm>
              <a:off x="80680" y="3312863"/>
              <a:ext cx="8618" cy="51152"/>
            </a:xfrm>
            <a:custGeom>
              <a:avLst/>
              <a:gdLst/>
              <a:ahLst/>
              <a:cxnLst/>
              <a:rect l="l" t="t" r="r" b="b"/>
              <a:pathLst>
                <a:path w="124" h="736" extrusionOk="0">
                  <a:moveTo>
                    <a:pt x="61" y="1"/>
                  </a:moveTo>
                  <a:cubicBezTo>
                    <a:pt x="52" y="1"/>
                    <a:pt x="43" y="5"/>
                    <a:pt x="36" y="14"/>
                  </a:cubicBezTo>
                  <a:cubicBezTo>
                    <a:pt x="3" y="59"/>
                    <a:pt x="6" y="115"/>
                    <a:pt x="4" y="169"/>
                  </a:cubicBezTo>
                  <a:cubicBezTo>
                    <a:pt x="0" y="227"/>
                    <a:pt x="0" y="284"/>
                    <a:pt x="0" y="341"/>
                  </a:cubicBezTo>
                  <a:cubicBezTo>
                    <a:pt x="0" y="454"/>
                    <a:pt x="1" y="566"/>
                    <a:pt x="1" y="679"/>
                  </a:cubicBezTo>
                  <a:cubicBezTo>
                    <a:pt x="2" y="717"/>
                    <a:pt x="32" y="736"/>
                    <a:pt x="62" y="736"/>
                  </a:cubicBezTo>
                  <a:cubicBezTo>
                    <a:pt x="92" y="736"/>
                    <a:pt x="121" y="717"/>
                    <a:pt x="121" y="679"/>
                  </a:cubicBezTo>
                  <a:cubicBezTo>
                    <a:pt x="121" y="566"/>
                    <a:pt x="122" y="454"/>
                    <a:pt x="122" y="341"/>
                  </a:cubicBezTo>
                  <a:cubicBezTo>
                    <a:pt x="122" y="286"/>
                    <a:pt x="123" y="230"/>
                    <a:pt x="119" y="176"/>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7" name="Google Shape;8037;p241"/>
            <p:cNvSpPr/>
            <p:nvPr/>
          </p:nvSpPr>
          <p:spPr>
            <a:xfrm>
              <a:off x="96804" y="3309180"/>
              <a:ext cx="25576" cy="55531"/>
            </a:xfrm>
            <a:custGeom>
              <a:avLst/>
              <a:gdLst/>
              <a:ahLst/>
              <a:cxnLst/>
              <a:rect l="l" t="t" r="r" b="b"/>
              <a:pathLst>
                <a:path w="368" h="799" extrusionOk="0">
                  <a:moveTo>
                    <a:pt x="329" y="0"/>
                  </a:moveTo>
                  <a:cubicBezTo>
                    <a:pt x="322" y="0"/>
                    <a:pt x="315" y="3"/>
                    <a:pt x="307" y="9"/>
                  </a:cubicBezTo>
                  <a:cubicBezTo>
                    <a:pt x="205" y="91"/>
                    <a:pt x="150" y="210"/>
                    <a:pt x="109" y="333"/>
                  </a:cubicBezTo>
                  <a:cubicBezTo>
                    <a:pt x="68" y="456"/>
                    <a:pt x="44" y="586"/>
                    <a:pt x="13" y="712"/>
                  </a:cubicBezTo>
                  <a:cubicBezTo>
                    <a:pt x="1" y="765"/>
                    <a:pt x="44" y="799"/>
                    <a:pt x="85" y="799"/>
                  </a:cubicBezTo>
                  <a:cubicBezTo>
                    <a:pt x="112" y="799"/>
                    <a:pt x="138" y="784"/>
                    <a:pt x="146" y="750"/>
                  </a:cubicBezTo>
                  <a:cubicBezTo>
                    <a:pt x="174" y="629"/>
                    <a:pt x="199" y="507"/>
                    <a:pt x="232" y="386"/>
                  </a:cubicBezTo>
                  <a:cubicBezTo>
                    <a:pt x="265" y="270"/>
                    <a:pt x="309" y="158"/>
                    <a:pt x="356" y="47"/>
                  </a:cubicBezTo>
                  <a:cubicBezTo>
                    <a:pt x="367" y="22"/>
                    <a:pt x="350" y="0"/>
                    <a:pt x="32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8" name="Google Shape;8038;p241"/>
            <p:cNvSpPr/>
            <p:nvPr/>
          </p:nvSpPr>
          <p:spPr>
            <a:xfrm>
              <a:off x="-455021" y="3320578"/>
              <a:ext cx="18765" cy="58519"/>
            </a:xfrm>
            <a:custGeom>
              <a:avLst/>
              <a:gdLst/>
              <a:ahLst/>
              <a:cxnLst/>
              <a:rect l="l" t="t" r="r" b="b"/>
              <a:pathLst>
                <a:path w="270" h="842" extrusionOk="0">
                  <a:moveTo>
                    <a:pt x="40" y="0"/>
                  </a:moveTo>
                  <a:cubicBezTo>
                    <a:pt x="32" y="0"/>
                    <a:pt x="24" y="5"/>
                    <a:pt x="21" y="15"/>
                  </a:cubicBezTo>
                  <a:cubicBezTo>
                    <a:pt x="12" y="39"/>
                    <a:pt x="2" y="57"/>
                    <a:pt x="1" y="83"/>
                  </a:cubicBezTo>
                  <a:cubicBezTo>
                    <a:pt x="0" y="114"/>
                    <a:pt x="1" y="145"/>
                    <a:pt x="5" y="176"/>
                  </a:cubicBezTo>
                  <a:cubicBezTo>
                    <a:pt x="13" y="252"/>
                    <a:pt x="27" y="329"/>
                    <a:pt x="42" y="406"/>
                  </a:cubicBezTo>
                  <a:cubicBezTo>
                    <a:pt x="59" y="487"/>
                    <a:pt x="82" y="566"/>
                    <a:pt x="109" y="645"/>
                  </a:cubicBezTo>
                  <a:cubicBezTo>
                    <a:pt x="136" y="718"/>
                    <a:pt x="175" y="777"/>
                    <a:pt x="223" y="836"/>
                  </a:cubicBezTo>
                  <a:cubicBezTo>
                    <a:pt x="227" y="840"/>
                    <a:pt x="232" y="842"/>
                    <a:pt x="238" y="842"/>
                  </a:cubicBezTo>
                  <a:cubicBezTo>
                    <a:pt x="253" y="842"/>
                    <a:pt x="269" y="828"/>
                    <a:pt x="263" y="813"/>
                  </a:cubicBezTo>
                  <a:cubicBezTo>
                    <a:pt x="236" y="747"/>
                    <a:pt x="222" y="675"/>
                    <a:pt x="202" y="606"/>
                  </a:cubicBezTo>
                  <a:cubicBezTo>
                    <a:pt x="181" y="528"/>
                    <a:pt x="165" y="449"/>
                    <a:pt x="150" y="370"/>
                  </a:cubicBezTo>
                  <a:cubicBezTo>
                    <a:pt x="136" y="299"/>
                    <a:pt x="127" y="229"/>
                    <a:pt x="113" y="157"/>
                  </a:cubicBezTo>
                  <a:cubicBezTo>
                    <a:pt x="108" y="128"/>
                    <a:pt x="102" y="99"/>
                    <a:pt x="93" y="71"/>
                  </a:cubicBezTo>
                  <a:cubicBezTo>
                    <a:pt x="84" y="44"/>
                    <a:pt x="70" y="31"/>
                    <a:pt x="57" y="10"/>
                  </a:cubicBezTo>
                  <a:cubicBezTo>
                    <a:pt x="52" y="3"/>
                    <a:pt x="46" y="0"/>
                    <a:pt x="4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9" name="Google Shape;8039;p241"/>
            <p:cNvSpPr/>
            <p:nvPr/>
          </p:nvSpPr>
          <p:spPr>
            <a:xfrm>
              <a:off x="-433754" y="3341566"/>
              <a:ext cx="17723" cy="38433"/>
            </a:xfrm>
            <a:custGeom>
              <a:avLst/>
              <a:gdLst/>
              <a:ahLst/>
              <a:cxnLst/>
              <a:rect l="l" t="t" r="r" b="b"/>
              <a:pathLst>
                <a:path w="255" h="553" extrusionOk="0">
                  <a:moveTo>
                    <a:pt x="234" y="1"/>
                  </a:moveTo>
                  <a:cubicBezTo>
                    <a:pt x="185" y="1"/>
                    <a:pt x="141" y="38"/>
                    <a:pt x="106" y="71"/>
                  </a:cubicBezTo>
                  <a:cubicBezTo>
                    <a:pt x="69" y="107"/>
                    <a:pt x="48" y="149"/>
                    <a:pt x="33" y="197"/>
                  </a:cubicBezTo>
                  <a:cubicBezTo>
                    <a:pt x="1" y="303"/>
                    <a:pt x="19" y="423"/>
                    <a:pt x="49" y="525"/>
                  </a:cubicBezTo>
                  <a:cubicBezTo>
                    <a:pt x="55" y="544"/>
                    <a:pt x="68" y="552"/>
                    <a:pt x="82" y="552"/>
                  </a:cubicBezTo>
                  <a:cubicBezTo>
                    <a:pt x="102" y="552"/>
                    <a:pt x="123" y="534"/>
                    <a:pt x="120" y="507"/>
                  </a:cubicBezTo>
                  <a:cubicBezTo>
                    <a:pt x="106" y="416"/>
                    <a:pt x="101" y="322"/>
                    <a:pt x="120" y="231"/>
                  </a:cubicBezTo>
                  <a:cubicBezTo>
                    <a:pt x="127" y="193"/>
                    <a:pt x="140" y="155"/>
                    <a:pt x="158" y="122"/>
                  </a:cubicBezTo>
                  <a:cubicBezTo>
                    <a:pt x="178" y="82"/>
                    <a:pt x="218" y="62"/>
                    <a:pt x="247" y="27"/>
                  </a:cubicBezTo>
                  <a:cubicBezTo>
                    <a:pt x="255" y="17"/>
                    <a:pt x="250" y="1"/>
                    <a:pt x="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0" name="Google Shape;8040;p241"/>
            <p:cNvSpPr/>
            <p:nvPr/>
          </p:nvSpPr>
          <p:spPr>
            <a:xfrm>
              <a:off x="-405745" y="3320717"/>
              <a:ext cx="34889" cy="48233"/>
            </a:xfrm>
            <a:custGeom>
              <a:avLst/>
              <a:gdLst/>
              <a:ahLst/>
              <a:cxnLst/>
              <a:rect l="l" t="t" r="r" b="b"/>
              <a:pathLst>
                <a:path w="502" h="694" extrusionOk="0">
                  <a:moveTo>
                    <a:pt x="481" y="1"/>
                  </a:moveTo>
                  <a:cubicBezTo>
                    <a:pt x="479" y="1"/>
                    <a:pt x="476" y="1"/>
                    <a:pt x="474" y="3"/>
                  </a:cubicBezTo>
                  <a:cubicBezTo>
                    <a:pt x="259" y="165"/>
                    <a:pt x="80" y="401"/>
                    <a:pt x="6" y="659"/>
                  </a:cubicBezTo>
                  <a:cubicBezTo>
                    <a:pt x="1" y="678"/>
                    <a:pt x="18" y="694"/>
                    <a:pt x="34" y="694"/>
                  </a:cubicBezTo>
                  <a:cubicBezTo>
                    <a:pt x="42" y="694"/>
                    <a:pt x="50" y="690"/>
                    <a:pt x="55" y="680"/>
                  </a:cubicBezTo>
                  <a:cubicBezTo>
                    <a:pt x="107" y="556"/>
                    <a:pt x="182" y="445"/>
                    <a:pt x="262" y="340"/>
                  </a:cubicBezTo>
                  <a:cubicBezTo>
                    <a:pt x="341" y="235"/>
                    <a:pt x="430" y="138"/>
                    <a:pt x="495" y="25"/>
                  </a:cubicBezTo>
                  <a:cubicBezTo>
                    <a:pt x="501" y="15"/>
                    <a:pt x="492" y="1"/>
                    <a:pt x="48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1" name="Google Shape;8041;p241"/>
            <p:cNvSpPr/>
            <p:nvPr/>
          </p:nvSpPr>
          <p:spPr>
            <a:xfrm>
              <a:off x="-1344265" y="3343582"/>
              <a:ext cx="28773" cy="67137"/>
            </a:xfrm>
            <a:custGeom>
              <a:avLst/>
              <a:gdLst/>
              <a:ahLst/>
              <a:cxnLst/>
              <a:rect l="l" t="t" r="r" b="b"/>
              <a:pathLst>
                <a:path w="414" h="966" extrusionOk="0">
                  <a:moveTo>
                    <a:pt x="70" y="1"/>
                  </a:moveTo>
                  <a:cubicBezTo>
                    <a:pt x="63" y="1"/>
                    <a:pt x="55" y="5"/>
                    <a:pt x="49" y="11"/>
                  </a:cubicBezTo>
                  <a:cubicBezTo>
                    <a:pt x="0" y="55"/>
                    <a:pt x="47" y="165"/>
                    <a:pt x="64" y="218"/>
                  </a:cubicBezTo>
                  <a:cubicBezTo>
                    <a:pt x="89" y="300"/>
                    <a:pt x="118" y="382"/>
                    <a:pt x="150" y="463"/>
                  </a:cubicBezTo>
                  <a:cubicBezTo>
                    <a:pt x="212" y="621"/>
                    <a:pt x="282" y="777"/>
                    <a:pt x="335" y="940"/>
                  </a:cubicBezTo>
                  <a:cubicBezTo>
                    <a:pt x="341" y="958"/>
                    <a:pt x="355" y="965"/>
                    <a:pt x="370" y="965"/>
                  </a:cubicBezTo>
                  <a:cubicBezTo>
                    <a:pt x="392" y="965"/>
                    <a:pt x="414" y="948"/>
                    <a:pt x="406" y="920"/>
                  </a:cubicBezTo>
                  <a:cubicBezTo>
                    <a:pt x="361" y="756"/>
                    <a:pt x="302" y="596"/>
                    <a:pt x="246" y="436"/>
                  </a:cubicBezTo>
                  <a:cubicBezTo>
                    <a:pt x="217" y="357"/>
                    <a:pt x="191" y="278"/>
                    <a:pt x="166" y="198"/>
                  </a:cubicBezTo>
                  <a:cubicBezTo>
                    <a:pt x="155" y="158"/>
                    <a:pt x="146" y="119"/>
                    <a:pt x="133" y="80"/>
                  </a:cubicBezTo>
                  <a:cubicBezTo>
                    <a:pt x="123" y="48"/>
                    <a:pt x="114" y="16"/>
                    <a:pt x="78" y="2"/>
                  </a:cubicBezTo>
                  <a:cubicBezTo>
                    <a:pt x="75" y="1"/>
                    <a:pt x="73" y="1"/>
                    <a:pt x="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2" name="Google Shape;8042;p241"/>
            <p:cNvSpPr/>
            <p:nvPr/>
          </p:nvSpPr>
          <p:spPr>
            <a:xfrm>
              <a:off x="-1323971" y="3350184"/>
              <a:ext cx="18209" cy="41144"/>
            </a:xfrm>
            <a:custGeom>
              <a:avLst/>
              <a:gdLst/>
              <a:ahLst/>
              <a:cxnLst/>
              <a:rect l="l" t="t" r="r" b="b"/>
              <a:pathLst>
                <a:path w="262" h="592" extrusionOk="0">
                  <a:moveTo>
                    <a:pt x="211" y="1"/>
                  </a:moveTo>
                  <a:cubicBezTo>
                    <a:pt x="193" y="1"/>
                    <a:pt x="176" y="8"/>
                    <a:pt x="158" y="16"/>
                  </a:cubicBezTo>
                  <a:cubicBezTo>
                    <a:pt x="153" y="19"/>
                    <a:pt x="134" y="26"/>
                    <a:pt x="125" y="35"/>
                  </a:cubicBezTo>
                  <a:cubicBezTo>
                    <a:pt x="114" y="44"/>
                    <a:pt x="102" y="52"/>
                    <a:pt x="91" y="64"/>
                  </a:cubicBezTo>
                  <a:cubicBezTo>
                    <a:pt x="56" y="103"/>
                    <a:pt x="32" y="159"/>
                    <a:pt x="22" y="211"/>
                  </a:cubicBezTo>
                  <a:cubicBezTo>
                    <a:pt x="0" y="331"/>
                    <a:pt x="35" y="455"/>
                    <a:pt x="82" y="564"/>
                  </a:cubicBezTo>
                  <a:cubicBezTo>
                    <a:pt x="90" y="582"/>
                    <a:pt x="111" y="592"/>
                    <a:pt x="131" y="592"/>
                  </a:cubicBezTo>
                  <a:cubicBezTo>
                    <a:pt x="138" y="592"/>
                    <a:pt x="145" y="590"/>
                    <a:pt x="151" y="588"/>
                  </a:cubicBezTo>
                  <a:cubicBezTo>
                    <a:pt x="174" y="575"/>
                    <a:pt x="191" y="547"/>
                    <a:pt x="182" y="520"/>
                  </a:cubicBezTo>
                  <a:cubicBezTo>
                    <a:pt x="166" y="475"/>
                    <a:pt x="151" y="419"/>
                    <a:pt x="146" y="378"/>
                  </a:cubicBezTo>
                  <a:cubicBezTo>
                    <a:pt x="144" y="354"/>
                    <a:pt x="143" y="332"/>
                    <a:pt x="143" y="308"/>
                  </a:cubicBezTo>
                  <a:cubicBezTo>
                    <a:pt x="143" y="297"/>
                    <a:pt x="143" y="287"/>
                    <a:pt x="144" y="275"/>
                  </a:cubicBezTo>
                  <a:cubicBezTo>
                    <a:pt x="144" y="275"/>
                    <a:pt x="145" y="262"/>
                    <a:pt x="145" y="262"/>
                  </a:cubicBezTo>
                  <a:lnTo>
                    <a:pt x="145" y="262"/>
                  </a:lnTo>
                  <a:cubicBezTo>
                    <a:pt x="145" y="262"/>
                    <a:pt x="145" y="263"/>
                    <a:pt x="145" y="266"/>
                  </a:cubicBezTo>
                  <a:cubicBezTo>
                    <a:pt x="146" y="261"/>
                    <a:pt x="146" y="256"/>
                    <a:pt x="148" y="251"/>
                  </a:cubicBezTo>
                  <a:cubicBezTo>
                    <a:pt x="151" y="230"/>
                    <a:pt x="155" y="210"/>
                    <a:pt x="163" y="190"/>
                  </a:cubicBezTo>
                  <a:cubicBezTo>
                    <a:pt x="164" y="188"/>
                    <a:pt x="166" y="183"/>
                    <a:pt x="166" y="183"/>
                  </a:cubicBezTo>
                  <a:lnTo>
                    <a:pt x="166" y="183"/>
                  </a:lnTo>
                  <a:cubicBezTo>
                    <a:pt x="166" y="183"/>
                    <a:pt x="165" y="184"/>
                    <a:pt x="164" y="187"/>
                  </a:cubicBezTo>
                  <a:cubicBezTo>
                    <a:pt x="166" y="182"/>
                    <a:pt x="169" y="177"/>
                    <a:pt x="171" y="170"/>
                  </a:cubicBezTo>
                  <a:cubicBezTo>
                    <a:pt x="176" y="162"/>
                    <a:pt x="182" y="153"/>
                    <a:pt x="187" y="144"/>
                  </a:cubicBezTo>
                  <a:cubicBezTo>
                    <a:pt x="192" y="137"/>
                    <a:pt x="196" y="129"/>
                    <a:pt x="203" y="122"/>
                  </a:cubicBezTo>
                  <a:lnTo>
                    <a:pt x="203" y="122"/>
                  </a:lnTo>
                  <a:cubicBezTo>
                    <a:pt x="202" y="122"/>
                    <a:pt x="202" y="123"/>
                    <a:pt x="202" y="123"/>
                  </a:cubicBezTo>
                  <a:cubicBezTo>
                    <a:pt x="202" y="123"/>
                    <a:pt x="203" y="122"/>
                    <a:pt x="204" y="121"/>
                  </a:cubicBezTo>
                  <a:lnTo>
                    <a:pt x="204" y="121"/>
                  </a:lnTo>
                  <a:cubicBezTo>
                    <a:pt x="204" y="121"/>
                    <a:pt x="203" y="122"/>
                    <a:pt x="203" y="122"/>
                  </a:cubicBezTo>
                  <a:lnTo>
                    <a:pt x="203" y="122"/>
                  </a:lnTo>
                  <a:cubicBezTo>
                    <a:pt x="204" y="120"/>
                    <a:pt x="207" y="117"/>
                    <a:pt x="207" y="117"/>
                  </a:cubicBezTo>
                  <a:cubicBezTo>
                    <a:pt x="212" y="110"/>
                    <a:pt x="216" y="103"/>
                    <a:pt x="222" y="97"/>
                  </a:cubicBezTo>
                  <a:cubicBezTo>
                    <a:pt x="233" y="85"/>
                    <a:pt x="252" y="66"/>
                    <a:pt x="258" y="44"/>
                  </a:cubicBezTo>
                  <a:cubicBezTo>
                    <a:pt x="262" y="30"/>
                    <a:pt x="257" y="15"/>
                    <a:pt x="245" y="9"/>
                  </a:cubicBezTo>
                  <a:cubicBezTo>
                    <a:pt x="233" y="3"/>
                    <a:pt x="222" y="1"/>
                    <a:pt x="2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3" name="Google Shape;8043;p241"/>
            <p:cNvSpPr/>
            <p:nvPr/>
          </p:nvSpPr>
          <p:spPr>
            <a:xfrm>
              <a:off x="-1302148" y="3350949"/>
              <a:ext cx="34472" cy="39754"/>
            </a:xfrm>
            <a:custGeom>
              <a:avLst/>
              <a:gdLst/>
              <a:ahLst/>
              <a:cxnLst/>
              <a:rect l="l" t="t" r="r" b="b"/>
              <a:pathLst>
                <a:path w="496" h="572" extrusionOk="0">
                  <a:moveTo>
                    <a:pt x="464" y="0"/>
                  </a:moveTo>
                  <a:cubicBezTo>
                    <a:pt x="460" y="0"/>
                    <a:pt x="456" y="1"/>
                    <a:pt x="452" y="4"/>
                  </a:cubicBezTo>
                  <a:cubicBezTo>
                    <a:pt x="357" y="59"/>
                    <a:pt x="280" y="140"/>
                    <a:pt x="211" y="225"/>
                  </a:cubicBezTo>
                  <a:cubicBezTo>
                    <a:pt x="142" y="313"/>
                    <a:pt x="80" y="405"/>
                    <a:pt x="23" y="501"/>
                  </a:cubicBezTo>
                  <a:cubicBezTo>
                    <a:pt x="1" y="537"/>
                    <a:pt x="34" y="572"/>
                    <a:pt x="67" y="572"/>
                  </a:cubicBezTo>
                  <a:cubicBezTo>
                    <a:pt x="82" y="572"/>
                    <a:pt x="97" y="565"/>
                    <a:pt x="106" y="548"/>
                  </a:cubicBezTo>
                  <a:cubicBezTo>
                    <a:pt x="162" y="459"/>
                    <a:pt x="223" y="372"/>
                    <a:pt x="290" y="291"/>
                  </a:cubicBezTo>
                  <a:cubicBezTo>
                    <a:pt x="357" y="209"/>
                    <a:pt x="428" y="127"/>
                    <a:pt x="486" y="38"/>
                  </a:cubicBezTo>
                  <a:cubicBezTo>
                    <a:pt x="496"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4" name="Google Shape;8044;p241"/>
            <p:cNvSpPr/>
            <p:nvPr/>
          </p:nvSpPr>
          <p:spPr>
            <a:xfrm>
              <a:off x="-2332754" y="3414402"/>
              <a:ext cx="15499" cy="57963"/>
            </a:xfrm>
            <a:custGeom>
              <a:avLst/>
              <a:gdLst/>
              <a:ahLst/>
              <a:cxnLst/>
              <a:rect l="l" t="t" r="r" b="b"/>
              <a:pathLst>
                <a:path w="223" h="834" extrusionOk="0">
                  <a:moveTo>
                    <a:pt x="57" y="1"/>
                  </a:moveTo>
                  <a:cubicBezTo>
                    <a:pt x="42" y="1"/>
                    <a:pt x="27" y="10"/>
                    <a:pt x="21" y="27"/>
                  </a:cubicBezTo>
                  <a:cubicBezTo>
                    <a:pt x="0" y="88"/>
                    <a:pt x="10" y="161"/>
                    <a:pt x="15" y="223"/>
                  </a:cubicBezTo>
                  <a:cubicBezTo>
                    <a:pt x="19" y="288"/>
                    <a:pt x="25" y="352"/>
                    <a:pt x="34" y="414"/>
                  </a:cubicBezTo>
                  <a:cubicBezTo>
                    <a:pt x="43" y="477"/>
                    <a:pt x="52" y="538"/>
                    <a:pt x="62" y="600"/>
                  </a:cubicBezTo>
                  <a:cubicBezTo>
                    <a:pt x="72" y="666"/>
                    <a:pt x="82" y="735"/>
                    <a:pt x="108" y="797"/>
                  </a:cubicBezTo>
                  <a:cubicBezTo>
                    <a:pt x="117" y="819"/>
                    <a:pt x="142" y="833"/>
                    <a:pt x="164" y="833"/>
                  </a:cubicBezTo>
                  <a:cubicBezTo>
                    <a:pt x="183" y="833"/>
                    <a:pt x="199" y="823"/>
                    <a:pt x="203" y="797"/>
                  </a:cubicBezTo>
                  <a:cubicBezTo>
                    <a:pt x="223" y="665"/>
                    <a:pt x="193" y="529"/>
                    <a:pt x="175" y="398"/>
                  </a:cubicBezTo>
                  <a:cubicBezTo>
                    <a:pt x="166" y="334"/>
                    <a:pt x="154" y="270"/>
                    <a:pt x="142" y="206"/>
                  </a:cubicBezTo>
                  <a:cubicBezTo>
                    <a:pt x="128" y="143"/>
                    <a:pt x="120" y="73"/>
                    <a:pt x="86" y="18"/>
                  </a:cubicBezTo>
                  <a:cubicBezTo>
                    <a:pt x="79" y="6"/>
                    <a:pt x="68"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5" name="Google Shape;8045;p241"/>
            <p:cNvSpPr/>
            <p:nvPr/>
          </p:nvSpPr>
          <p:spPr>
            <a:xfrm>
              <a:off x="-2305788" y="3428371"/>
              <a:ext cx="14595" cy="37600"/>
            </a:xfrm>
            <a:custGeom>
              <a:avLst/>
              <a:gdLst/>
              <a:ahLst/>
              <a:cxnLst/>
              <a:rect l="l" t="t" r="r" b="b"/>
              <a:pathLst>
                <a:path w="210" h="541" extrusionOk="0">
                  <a:moveTo>
                    <a:pt x="171" y="1"/>
                  </a:moveTo>
                  <a:cubicBezTo>
                    <a:pt x="165" y="1"/>
                    <a:pt x="159" y="2"/>
                    <a:pt x="153" y="6"/>
                  </a:cubicBezTo>
                  <a:cubicBezTo>
                    <a:pt x="134" y="17"/>
                    <a:pt x="114" y="32"/>
                    <a:pt x="99" y="48"/>
                  </a:cubicBezTo>
                  <a:cubicBezTo>
                    <a:pt x="83" y="67"/>
                    <a:pt x="71" y="88"/>
                    <a:pt x="58" y="109"/>
                  </a:cubicBezTo>
                  <a:cubicBezTo>
                    <a:pt x="36" y="147"/>
                    <a:pt x="21" y="186"/>
                    <a:pt x="15" y="232"/>
                  </a:cubicBezTo>
                  <a:cubicBezTo>
                    <a:pt x="1" y="329"/>
                    <a:pt x="29" y="426"/>
                    <a:pt x="71" y="513"/>
                  </a:cubicBezTo>
                  <a:cubicBezTo>
                    <a:pt x="80" y="531"/>
                    <a:pt x="100" y="541"/>
                    <a:pt x="121" y="541"/>
                  </a:cubicBezTo>
                  <a:cubicBezTo>
                    <a:pt x="131" y="541"/>
                    <a:pt x="140" y="539"/>
                    <a:pt x="148" y="534"/>
                  </a:cubicBezTo>
                  <a:cubicBezTo>
                    <a:pt x="175" y="515"/>
                    <a:pt x="180" y="484"/>
                    <a:pt x="168" y="456"/>
                  </a:cubicBezTo>
                  <a:cubicBezTo>
                    <a:pt x="134" y="387"/>
                    <a:pt x="119" y="320"/>
                    <a:pt x="125" y="246"/>
                  </a:cubicBezTo>
                  <a:cubicBezTo>
                    <a:pt x="128" y="217"/>
                    <a:pt x="137" y="180"/>
                    <a:pt x="148" y="150"/>
                  </a:cubicBezTo>
                  <a:cubicBezTo>
                    <a:pt x="154" y="134"/>
                    <a:pt x="164" y="120"/>
                    <a:pt x="173" y="104"/>
                  </a:cubicBezTo>
                  <a:cubicBezTo>
                    <a:pt x="181" y="87"/>
                    <a:pt x="189" y="69"/>
                    <a:pt x="199" y="51"/>
                  </a:cubicBezTo>
                  <a:cubicBezTo>
                    <a:pt x="209" y="28"/>
                    <a:pt x="193" y="1"/>
                    <a:pt x="1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6" name="Google Shape;8046;p241"/>
            <p:cNvSpPr/>
            <p:nvPr/>
          </p:nvSpPr>
          <p:spPr>
            <a:xfrm>
              <a:off x="-1522808" y="3330863"/>
              <a:ext cx="8826" cy="47816"/>
            </a:xfrm>
            <a:custGeom>
              <a:avLst/>
              <a:gdLst/>
              <a:ahLst/>
              <a:cxnLst/>
              <a:rect l="l" t="t" r="r" b="b"/>
              <a:pathLst>
                <a:path w="127" h="688" extrusionOk="0">
                  <a:moveTo>
                    <a:pt x="63" y="0"/>
                  </a:moveTo>
                  <a:cubicBezTo>
                    <a:pt x="52" y="0"/>
                    <a:pt x="41" y="7"/>
                    <a:pt x="37" y="20"/>
                  </a:cubicBezTo>
                  <a:cubicBezTo>
                    <a:pt x="18" y="71"/>
                    <a:pt x="8" y="117"/>
                    <a:pt x="4" y="169"/>
                  </a:cubicBezTo>
                  <a:cubicBezTo>
                    <a:pt x="1" y="220"/>
                    <a:pt x="2" y="272"/>
                    <a:pt x="2" y="322"/>
                  </a:cubicBezTo>
                  <a:lnTo>
                    <a:pt x="2" y="627"/>
                  </a:lnTo>
                  <a:cubicBezTo>
                    <a:pt x="2" y="668"/>
                    <a:pt x="33" y="688"/>
                    <a:pt x="64" y="688"/>
                  </a:cubicBezTo>
                  <a:cubicBezTo>
                    <a:pt x="95" y="688"/>
                    <a:pt x="126" y="668"/>
                    <a:pt x="126" y="627"/>
                  </a:cubicBezTo>
                  <a:lnTo>
                    <a:pt x="126" y="322"/>
                  </a:lnTo>
                  <a:cubicBezTo>
                    <a:pt x="126" y="270"/>
                    <a:pt x="127" y="219"/>
                    <a:pt x="124" y="169"/>
                  </a:cubicBezTo>
                  <a:cubicBezTo>
                    <a:pt x="120" y="117"/>
                    <a:pt x="109" y="71"/>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7" name="Google Shape;8047;p241"/>
            <p:cNvSpPr/>
            <p:nvPr/>
          </p:nvSpPr>
          <p:spPr>
            <a:xfrm>
              <a:off x="-1470406" y="3362138"/>
              <a:ext cx="16680" cy="29885"/>
            </a:xfrm>
            <a:custGeom>
              <a:avLst/>
              <a:gdLst/>
              <a:ahLst/>
              <a:cxnLst/>
              <a:rect l="l" t="t" r="r" b="b"/>
              <a:pathLst>
                <a:path w="240" h="430" extrusionOk="0">
                  <a:moveTo>
                    <a:pt x="209" y="0"/>
                  </a:moveTo>
                  <a:cubicBezTo>
                    <a:pt x="203" y="0"/>
                    <a:pt x="196" y="2"/>
                    <a:pt x="191" y="7"/>
                  </a:cubicBezTo>
                  <a:cubicBezTo>
                    <a:pt x="139" y="50"/>
                    <a:pt x="105" y="110"/>
                    <a:pt x="78" y="170"/>
                  </a:cubicBezTo>
                  <a:cubicBezTo>
                    <a:pt x="49" y="231"/>
                    <a:pt x="27" y="296"/>
                    <a:pt x="7" y="362"/>
                  </a:cubicBezTo>
                  <a:cubicBezTo>
                    <a:pt x="0" y="389"/>
                    <a:pt x="17" y="422"/>
                    <a:pt x="44" y="427"/>
                  </a:cubicBezTo>
                  <a:cubicBezTo>
                    <a:pt x="50" y="429"/>
                    <a:pt x="56" y="430"/>
                    <a:pt x="61" y="430"/>
                  </a:cubicBezTo>
                  <a:cubicBezTo>
                    <a:pt x="85" y="430"/>
                    <a:pt x="105" y="415"/>
                    <a:pt x="111" y="391"/>
                  </a:cubicBezTo>
                  <a:cubicBezTo>
                    <a:pt x="128" y="330"/>
                    <a:pt x="149" y="269"/>
                    <a:pt x="172" y="211"/>
                  </a:cubicBezTo>
                  <a:cubicBezTo>
                    <a:pt x="196" y="154"/>
                    <a:pt x="223" y="97"/>
                    <a:pt x="236" y="34"/>
                  </a:cubicBezTo>
                  <a:cubicBezTo>
                    <a:pt x="240" y="14"/>
                    <a:pt x="225" y="0"/>
                    <a:pt x="20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8" name="Google Shape;8048;p241"/>
            <p:cNvSpPr/>
            <p:nvPr/>
          </p:nvSpPr>
          <p:spPr>
            <a:xfrm>
              <a:off x="-2026331" y="3356926"/>
              <a:ext cx="11676" cy="31692"/>
            </a:xfrm>
            <a:custGeom>
              <a:avLst/>
              <a:gdLst/>
              <a:ahLst/>
              <a:cxnLst/>
              <a:rect l="l" t="t" r="r" b="b"/>
              <a:pathLst>
                <a:path w="168" h="456" extrusionOk="0">
                  <a:moveTo>
                    <a:pt x="43" y="0"/>
                  </a:moveTo>
                  <a:cubicBezTo>
                    <a:pt x="22" y="0"/>
                    <a:pt x="0" y="20"/>
                    <a:pt x="1" y="41"/>
                  </a:cubicBezTo>
                  <a:cubicBezTo>
                    <a:pt x="1" y="51"/>
                    <a:pt x="1" y="60"/>
                    <a:pt x="3" y="70"/>
                  </a:cubicBezTo>
                  <a:cubicBezTo>
                    <a:pt x="3" y="72"/>
                    <a:pt x="6" y="85"/>
                    <a:pt x="6" y="85"/>
                  </a:cubicBezTo>
                  <a:cubicBezTo>
                    <a:pt x="6" y="85"/>
                    <a:pt x="6" y="85"/>
                    <a:pt x="6" y="85"/>
                  </a:cubicBezTo>
                  <a:cubicBezTo>
                    <a:pt x="7" y="96"/>
                    <a:pt x="14" y="117"/>
                    <a:pt x="18" y="132"/>
                  </a:cubicBezTo>
                  <a:cubicBezTo>
                    <a:pt x="26" y="159"/>
                    <a:pt x="29" y="188"/>
                    <a:pt x="34" y="214"/>
                  </a:cubicBezTo>
                  <a:cubicBezTo>
                    <a:pt x="34" y="211"/>
                    <a:pt x="33" y="210"/>
                    <a:pt x="33" y="210"/>
                  </a:cubicBezTo>
                  <a:lnTo>
                    <a:pt x="33" y="210"/>
                  </a:lnTo>
                  <a:cubicBezTo>
                    <a:pt x="34" y="210"/>
                    <a:pt x="36" y="222"/>
                    <a:pt x="36" y="224"/>
                  </a:cubicBezTo>
                  <a:cubicBezTo>
                    <a:pt x="37" y="232"/>
                    <a:pt x="37" y="239"/>
                    <a:pt x="37" y="246"/>
                  </a:cubicBezTo>
                  <a:cubicBezTo>
                    <a:pt x="38" y="260"/>
                    <a:pt x="38" y="274"/>
                    <a:pt x="37" y="289"/>
                  </a:cubicBezTo>
                  <a:cubicBezTo>
                    <a:pt x="37" y="303"/>
                    <a:pt x="36" y="319"/>
                    <a:pt x="34" y="333"/>
                  </a:cubicBezTo>
                  <a:cubicBezTo>
                    <a:pt x="34" y="337"/>
                    <a:pt x="33" y="342"/>
                    <a:pt x="33" y="345"/>
                  </a:cubicBezTo>
                  <a:cubicBezTo>
                    <a:pt x="33" y="343"/>
                    <a:pt x="34" y="341"/>
                    <a:pt x="34" y="341"/>
                  </a:cubicBezTo>
                  <a:lnTo>
                    <a:pt x="34" y="341"/>
                  </a:lnTo>
                  <a:cubicBezTo>
                    <a:pt x="34" y="341"/>
                    <a:pt x="34" y="343"/>
                    <a:pt x="33" y="347"/>
                  </a:cubicBezTo>
                  <a:cubicBezTo>
                    <a:pt x="32" y="356"/>
                    <a:pt x="31" y="364"/>
                    <a:pt x="29" y="373"/>
                  </a:cubicBezTo>
                  <a:cubicBezTo>
                    <a:pt x="23" y="406"/>
                    <a:pt x="38" y="446"/>
                    <a:pt x="75" y="453"/>
                  </a:cubicBezTo>
                  <a:cubicBezTo>
                    <a:pt x="80" y="455"/>
                    <a:pt x="86" y="456"/>
                    <a:pt x="92" y="456"/>
                  </a:cubicBezTo>
                  <a:cubicBezTo>
                    <a:pt x="118" y="456"/>
                    <a:pt x="148" y="439"/>
                    <a:pt x="154" y="409"/>
                  </a:cubicBezTo>
                  <a:cubicBezTo>
                    <a:pt x="166" y="334"/>
                    <a:pt x="167" y="262"/>
                    <a:pt x="156" y="189"/>
                  </a:cubicBezTo>
                  <a:cubicBezTo>
                    <a:pt x="151" y="157"/>
                    <a:pt x="141" y="127"/>
                    <a:pt x="129" y="96"/>
                  </a:cubicBezTo>
                  <a:cubicBezTo>
                    <a:pt x="120" y="76"/>
                    <a:pt x="113" y="57"/>
                    <a:pt x="99" y="40"/>
                  </a:cubicBezTo>
                  <a:cubicBezTo>
                    <a:pt x="87" y="27"/>
                    <a:pt x="75" y="16"/>
                    <a:pt x="62" y="6"/>
                  </a:cubicBezTo>
                  <a:cubicBezTo>
                    <a:pt x="56" y="2"/>
                    <a:pt x="50" y="0"/>
                    <a:pt x="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49" name="Google Shape;8049;p241"/>
            <p:cNvSpPr/>
            <p:nvPr/>
          </p:nvSpPr>
          <p:spPr>
            <a:xfrm>
              <a:off x="-1955372" y="3361721"/>
              <a:ext cx="10981" cy="26549"/>
            </a:xfrm>
            <a:custGeom>
              <a:avLst/>
              <a:gdLst/>
              <a:ahLst/>
              <a:cxnLst/>
              <a:rect l="l" t="t" r="r" b="b"/>
              <a:pathLst>
                <a:path w="158" h="382" extrusionOk="0">
                  <a:moveTo>
                    <a:pt x="118" y="1"/>
                  </a:moveTo>
                  <a:cubicBezTo>
                    <a:pt x="109" y="1"/>
                    <a:pt x="99" y="6"/>
                    <a:pt x="96" y="17"/>
                  </a:cubicBezTo>
                  <a:cubicBezTo>
                    <a:pt x="88" y="41"/>
                    <a:pt x="86" y="66"/>
                    <a:pt x="78" y="91"/>
                  </a:cubicBezTo>
                  <a:cubicBezTo>
                    <a:pt x="72" y="116"/>
                    <a:pt x="63" y="139"/>
                    <a:pt x="57" y="162"/>
                  </a:cubicBezTo>
                  <a:cubicBezTo>
                    <a:pt x="45" y="211"/>
                    <a:pt x="30" y="260"/>
                    <a:pt x="11" y="307"/>
                  </a:cubicBezTo>
                  <a:cubicBezTo>
                    <a:pt x="1" y="336"/>
                    <a:pt x="22" y="372"/>
                    <a:pt x="52" y="380"/>
                  </a:cubicBezTo>
                  <a:cubicBezTo>
                    <a:pt x="57" y="381"/>
                    <a:pt x="61" y="381"/>
                    <a:pt x="65" y="381"/>
                  </a:cubicBezTo>
                  <a:cubicBezTo>
                    <a:pt x="92" y="381"/>
                    <a:pt x="116" y="365"/>
                    <a:pt x="124" y="339"/>
                  </a:cubicBezTo>
                  <a:cubicBezTo>
                    <a:pt x="140" y="285"/>
                    <a:pt x="151" y="231"/>
                    <a:pt x="155" y="175"/>
                  </a:cubicBezTo>
                  <a:cubicBezTo>
                    <a:pt x="156" y="162"/>
                    <a:pt x="158" y="149"/>
                    <a:pt x="156" y="136"/>
                  </a:cubicBezTo>
                  <a:cubicBezTo>
                    <a:pt x="156" y="124"/>
                    <a:pt x="154" y="110"/>
                    <a:pt x="153" y="98"/>
                  </a:cubicBezTo>
                  <a:cubicBezTo>
                    <a:pt x="150" y="70"/>
                    <a:pt x="148" y="43"/>
                    <a:pt x="139" y="17"/>
                  </a:cubicBezTo>
                  <a:cubicBezTo>
                    <a:pt x="136" y="6"/>
                    <a:pt x="127" y="1"/>
                    <a:pt x="11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0" name="Google Shape;8050;p241"/>
            <p:cNvSpPr/>
            <p:nvPr/>
          </p:nvSpPr>
          <p:spPr>
            <a:xfrm>
              <a:off x="-2714166" y="3488696"/>
              <a:ext cx="30441" cy="50457"/>
            </a:xfrm>
            <a:custGeom>
              <a:avLst/>
              <a:gdLst/>
              <a:ahLst/>
              <a:cxnLst/>
              <a:rect l="l" t="t" r="r" b="b"/>
              <a:pathLst>
                <a:path w="438" h="726" extrusionOk="0">
                  <a:moveTo>
                    <a:pt x="28" y="0"/>
                  </a:moveTo>
                  <a:cubicBezTo>
                    <a:pt x="12" y="0"/>
                    <a:pt x="0" y="17"/>
                    <a:pt x="8" y="34"/>
                  </a:cubicBezTo>
                  <a:cubicBezTo>
                    <a:pt x="61" y="142"/>
                    <a:pt x="126" y="244"/>
                    <a:pt x="179" y="354"/>
                  </a:cubicBezTo>
                  <a:cubicBezTo>
                    <a:pt x="233" y="467"/>
                    <a:pt x="277" y="585"/>
                    <a:pt x="330" y="700"/>
                  </a:cubicBezTo>
                  <a:cubicBezTo>
                    <a:pt x="338" y="717"/>
                    <a:pt x="358" y="726"/>
                    <a:pt x="376" y="726"/>
                  </a:cubicBezTo>
                  <a:cubicBezTo>
                    <a:pt x="387" y="726"/>
                    <a:pt x="397" y="723"/>
                    <a:pt x="405" y="718"/>
                  </a:cubicBezTo>
                  <a:cubicBezTo>
                    <a:pt x="433" y="703"/>
                    <a:pt x="438" y="671"/>
                    <a:pt x="425" y="644"/>
                  </a:cubicBezTo>
                  <a:cubicBezTo>
                    <a:pt x="371" y="526"/>
                    <a:pt x="323" y="405"/>
                    <a:pt x="269" y="288"/>
                  </a:cubicBezTo>
                  <a:cubicBezTo>
                    <a:pt x="216" y="180"/>
                    <a:pt x="151" y="57"/>
                    <a:pt x="39" y="3"/>
                  </a:cubicBezTo>
                  <a:cubicBezTo>
                    <a:pt x="35"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1" name="Google Shape;8051;p241"/>
            <p:cNvSpPr/>
            <p:nvPr/>
          </p:nvSpPr>
          <p:spPr>
            <a:xfrm>
              <a:off x="-2694498" y="3499399"/>
              <a:ext cx="11537" cy="28982"/>
            </a:xfrm>
            <a:custGeom>
              <a:avLst/>
              <a:gdLst/>
              <a:ahLst/>
              <a:cxnLst/>
              <a:rect l="l" t="t" r="r" b="b"/>
              <a:pathLst>
                <a:path w="166" h="417" extrusionOk="0">
                  <a:moveTo>
                    <a:pt x="143" y="0"/>
                  </a:moveTo>
                  <a:cubicBezTo>
                    <a:pt x="142" y="0"/>
                    <a:pt x="141" y="0"/>
                    <a:pt x="140" y="1"/>
                  </a:cubicBezTo>
                  <a:cubicBezTo>
                    <a:pt x="109" y="11"/>
                    <a:pt x="80" y="40"/>
                    <a:pt x="61" y="64"/>
                  </a:cubicBezTo>
                  <a:cubicBezTo>
                    <a:pt x="50" y="77"/>
                    <a:pt x="40" y="90"/>
                    <a:pt x="33" y="103"/>
                  </a:cubicBezTo>
                  <a:cubicBezTo>
                    <a:pt x="24" y="121"/>
                    <a:pt x="20" y="141"/>
                    <a:pt x="17" y="159"/>
                  </a:cubicBezTo>
                  <a:cubicBezTo>
                    <a:pt x="0" y="240"/>
                    <a:pt x="20" y="317"/>
                    <a:pt x="51" y="392"/>
                  </a:cubicBezTo>
                  <a:cubicBezTo>
                    <a:pt x="58" y="408"/>
                    <a:pt x="77" y="416"/>
                    <a:pt x="95" y="416"/>
                  </a:cubicBezTo>
                  <a:cubicBezTo>
                    <a:pt x="101" y="416"/>
                    <a:pt x="108" y="415"/>
                    <a:pt x="113" y="413"/>
                  </a:cubicBezTo>
                  <a:cubicBezTo>
                    <a:pt x="132" y="404"/>
                    <a:pt x="151" y="378"/>
                    <a:pt x="142" y="354"/>
                  </a:cubicBezTo>
                  <a:cubicBezTo>
                    <a:pt x="116" y="293"/>
                    <a:pt x="105" y="240"/>
                    <a:pt x="111" y="174"/>
                  </a:cubicBezTo>
                  <a:cubicBezTo>
                    <a:pt x="111" y="173"/>
                    <a:pt x="111" y="168"/>
                    <a:pt x="111" y="167"/>
                  </a:cubicBezTo>
                  <a:lnTo>
                    <a:pt x="111" y="167"/>
                  </a:lnTo>
                  <a:cubicBezTo>
                    <a:pt x="112" y="165"/>
                    <a:pt x="112" y="162"/>
                    <a:pt x="112" y="162"/>
                  </a:cubicBezTo>
                  <a:cubicBezTo>
                    <a:pt x="114" y="153"/>
                    <a:pt x="116" y="147"/>
                    <a:pt x="117" y="139"/>
                  </a:cubicBezTo>
                  <a:cubicBezTo>
                    <a:pt x="121" y="122"/>
                    <a:pt x="119" y="117"/>
                    <a:pt x="125" y="98"/>
                  </a:cubicBezTo>
                  <a:cubicBezTo>
                    <a:pt x="134" y="71"/>
                    <a:pt x="151" y="49"/>
                    <a:pt x="161" y="23"/>
                  </a:cubicBezTo>
                  <a:cubicBezTo>
                    <a:pt x="166"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2" name="Google Shape;8052;p241"/>
            <p:cNvSpPr/>
            <p:nvPr/>
          </p:nvSpPr>
          <p:spPr>
            <a:xfrm>
              <a:off x="-2504070" y="3595795"/>
              <a:ext cx="10008" cy="65469"/>
            </a:xfrm>
            <a:custGeom>
              <a:avLst/>
              <a:gdLst/>
              <a:ahLst/>
              <a:cxnLst/>
              <a:rect l="l" t="t" r="r" b="b"/>
              <a:pathLst>
                <a:path w="144" h="942" extrusionOk="0">
                  <a:moveTo>
                    <a:pt x="73" y="1"/>
                  </a:moveTo>
                  <a:cubicBezTo>
                    <a:pt x="63" y="1"/>
                    <a:pt x="52" y="7"/>
                    <a:pt x="49" y="18"/>
                  </a:cubicBezTo>
                  <a:cubicBezTo>
                    <a:pt x="28" y="86"/>
                    <a:pt x="26" y="157"/>
                    <a:pt x="18" y="228"/>
                  </a:cubicBezTo>
                  <a:cubicBezTo>
                    <a:pt x="9" y="299"/>
                    <a:pt x="8" y="370"/>
                    <a:pt x="6" y="441"/>
                  </a:cubicBezTo>
                  <a:cubicBezTo>
                    <a:pt x="1" y="586"/>
                    <a:pt x="4" y="730"/>
                    <a:pt x="3" y="874"/>
                  </a:cubicBezTo>
                  <a:cubicBezTo>
                    <a:pt x="3" y="919"/>
                    <a:pt x="38" y="942"/>
                    <a:pt x="73" y="942"/>
                  </a:cubicBezTo>
                  <a:cubicBezTo>
                    <a:pt x="108" y="942"/>
                    <a:pt x="143" y="919"/>
                    <a:pt x="142" y="874"/>
                  </a:cubicBezTo>
                  <a:cubicBezTo>
                    <a:pt x="141" y="729"/>
                    <a:pt x="143" y="585"/>
                    <a:pt x="138" y="441"/>
                  </a:cubicBezTo>
                  <a:cubicBezTo>
                    <a:pt x="136" y="370"/>
                    <a:pt x="134" y="299"/>
                    <a:pt x="127" y="228"/>
                  </a:cubicBezTo>
                  <a:cubicBezTo>
                    <a:pt x="117" y="157"/>
                    <a:pt x="115" y="85"/>
                    <a:pt x="96" y="18"/>
                  </a:cubicBezTo>
                  <a:cubicBezTo>
                    <a:pt x="93" y="7"/>
                    <a:pt x="83" y="1"/>
                    <a:pt x="7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3" name="Google Shape;8053;p241"/>
            <p:cNvSpPr/>
            <p:nvPr/>
          </p:nvSpPr>
          <p:spPr>
            <a:xfrm>
              <a:off x="-2471892" y="3592528"/>
              <a:ext cx="8340" cy="43438"/>
            </a:xfrm>
            <a:custGeom>
              <a:avLst/>
              <a:gdLst/>
              <a:ahLst/>
              <a:cxnLst/>
              <a:rect l="l" t="t" r="r" b="b"/>
              <a:pathLst>
                <a:path w="120" h="625" extrusionOk="0">
                  <a:moveTo>
                    <a:pt x="60" y="0"/>
                  </a:moveTo>
                  <a:cubicBezTo>
                    <a:pt x="51" y="0"/>
                    <a:pt x="42" y="5"/>
                    <a:pt x="39" y="16"/>
                  </a:cubicBezTo>
                  <a:cubicBezTo>
                    <a:pt x="13" y="105"/>
                    <a:pt x="1" y="197"/>
                    <a:pt x="2" y="290"/>
                  </a:cubicBezTo>
                  <a:lnTo>
                    <a:pt x="6" y="571"/>
                  </a:lnTo>
                  <a:cubicBezTo>
                    <a:pt x="5" y="607"/>
                    <a:pt x="32" y="625"/>
                    <a:pt x="59" y="625"/>
                  </a:cubicBezTo>
                  <a:cubicBezTo>
                    <a:pt x="86" y="625"/>
                    <a:pt x="114" y="607"/>
                    <a:pt x="115" y="571"/>
                  </a:cubicBezTo>
                  <a:lnTo>
                    <a:pt x="119" y="290"/>
                  </a:lnTo>
                  <a:cubicBezTo>
                    <a:pt x="120" y="197"/>
                    <a:pt x="106" y="105"/>
                    <a:pt x="81" y="16"/>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4" name="Google Shape;8054;p241"/>
            <p:cNvSpPr/>
            <p:nvPr/>
          </p:nvSpPr>
          <p:spPr>
            <a:xfrm>
              <a:off x="-3722046" y="3867259"/>
              <a:ext cx="5629" cy="5560"/>
            </a:xfrm>
            <a:custGeom>
              <a:avLst/>
              <a:gdLst/>
              <a:ahLst/>
              <a:cxnLst/>
              <a:rect l="l" t="t" r="r" b="b"/>
              <a:pathLst>
                <a:path w="81" h="80" extrusionOk="0">
                  <a:moveTo>
                    <a:pt x="41" y="0"/>
                  </a:moveTo>
                  <a:cubicBezTo>
                    <a:pt x="20" y="0"/>
                    <a:pt x="1" y="17"/>
                    <a:pt x="1" y="40"/>
                  </a:cubicBezTo>
                  <a:cubicBezTo>
                    <a:pt x="3" y="62"/>
                    <a:pt x="19" y="80"/>
                    <a:pt x="41" y="80"/>
                  </a:cubicBezTo>
                  <a:cubicBezTo>
                    <a:pt x="61" y="80"/>
                    <a:pt x="81" y="62"/>
                    <a:pt x="81" y="40"/>
                  </a:cubicBezTo>
                  <a:cubicBezTo>
                    <a:pt x="80" y="18"/>
                    <a:pt x="64" y="0"/>
                    <a:pt x="4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55" name="Google Shape;8055;p241"/>
          <p:cNvGrpSpPr/>
          <p:nvPr/>
        </p:nvGrpSpPr>
        <p:grpSpPr>
          <a:xfrm>
            <a:off x="5020610" y="4244314"/>
            <a:ext cx="633681" cy="540431"/>
            <a:chOff x="1271675" y="468375"/>
            <a:chExt cx="2452325" cy="2091450"/>
          </a:xfrm>
        </p:grpSpPr>
        <p:sp>
          <p:nvSpPr>
            <p:cNvPr id="8056" name="Google Shape;8056;p241"/>
            <p:cNvSpPr/>
            <p:nvPr/>
          </p:nvSpPr>
          <p:spPr>
            <a:xfrm>
              <a:off x="2023425" y="1898850"/>
              <a:ext cx="283800" cy="621100"/>
            </a:xfrm>
            <a:custGeom>
              <a:avLst/>
              <a:gdLst/>
              <a:ahLst/>
              <a:cxnLst/>
              <a:rect l="l" t="t" r="r" b="b"/>
              <a:pathLst>
                <a:path w="11352" h="24844" extrusionOk="0">
                  <a:moveTo>
                    <a:pt x="11351" y="752"/>
                  </a:moveTo>
                  <a:cubicBezTo>
                    <a:pt x="10205" y="2754"/>
                    <a:pt x="9190" y="6835"/>
                    <a:pt x="8568" y="10901"/>
                  </a:cubicBezTo>
                  <a:cubicBezTo>
                    <a:pt x="7935" y="15031"/>
                    <a:pt x="7710" y="19091"/>
                    <a:pt x="8167" y="20881"/>
                  </a:cubicBezTo>
                  <a:cubicBezTo>
                    <a:pt x="9243" y="21086"/>
                    <a:pt x="10795" y="21407"/>
                    <a:pt x="10817" y="21546"/>
                  </a:cubicBezTo>
                  <a:cubicBezTo>
                    <a:pt x="10853" y="21760"/>
                    <a:pt x="9520" y="21866"/>
                    <a:pt x="8702" y="22097"/>
                  </a:cubicBezTo>
                  <a:cubicBezTo>
                    <a:pt x="7885" y="22329"/>
                    <a:pt x="2418" y="24844"/>
                    <a:pt x="1984" y="24674"/>
                  </a:cubicBezTo>
                  <a:cubicBezTo>
                    <a:pt x="1548" y="24507"/>
                    <a:pt x="5725" y="22701"/>
                    <a:pt x="5632" y="22545"/>
                  </a:cubicBezTo>
                  <a:cubicBezTo>
                    <a:pt x="5538" y="22390"/>
                    <a:pt x="695" y="23341"/>
                    <a:pt x="349" y="23146"/>
                  </a:cubicBezTo>
                  <a:cubicBezTo>
                    <a:pt x="1" y="22950"/>
                    <a:pt x="5040" y="21992"/>
                    <a:pt x="5005" y="21794"/>
                  </a:cubicBezTo>
                  <a:cubicBezTo>
                    <a:pt x="4969" y="21599"/>
                    <a:pt x="330" y="22060"/>
                    <a:pt x="242" y="21742"/>
                  </a:cubicBezTo>
                  <a:cubicBezTo>
                    <a:pt x="161" y="21456"/>
                    <a:pt x="4728" y="21170"/>
                    <a:pt x="6611" y="20820"/>
                  </a:cubicBezTo>
                  <a:cubicBezTo>
                    <a:pt x="6229" y="18660"/>
                    <a:pt x="6456" y="14669"/>
                    <a:pt x="7068" y="10676"/>
                  </a:cubicBezTo>
                  <a:cubicBezTo>
                    <a:pt x="7715" y="6451"/>
                    <a:pt x="8794" y="2168"/>
                    <a:pt x="1003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7" name="Google Shape;8057;p241"/>
            <p:cNvSpPr/>
            <p:nvPr/>
          </p:nvSpPr>
          <p:spPr>
            <a:xfrm>
              <a:off x="1338450" y="468375"/>
              <a:ext cx="2385550" cy="1863525"/>
            </a:xfrm>
            <a:custGeom>
              <a:avLst/>
              <a:gdLst/>
              <a:ahLst/>
              <a:cxnLst/>
              <a:rect l="l" t="t" r="r" b="b"/>
              <a:pathLst>
                <a:path w="95422" h="74541" extrusionOk="0">
                  <a:moveTo>
                    <a:pt x="95421" y="25805"/>
                  </a:moveTo>
                  <a:cubicBezTo>
                    <a:pt x="93765" y="26763"/>
                    <a:pt x="90023" y="29208"/>
                    <a:pt x="87454" y="30579"/>
                  </a:cubicBezTo>
                  <a:cubicBezTo>
                    <a:pt x="88386" y="28526"/>
                    <a:pt x="89170" y="26755"/>
                    <a:pt x="89206" y="26529"/>
                  </a:cubicBezTo>
                  <a:cubicBezTo>
                    <a:pt x="89275" y="26094"/>
                    <a:pt x="84195" y="31005"/>
                    <a:pt x="77809" y="32923"/>
                  </a:cubicBezTo>
                  <a:cubicBezTo>
                    <a:pt x="37625" y="38603"/>
                    <a:pt x="52811" y="2674"/>
                    <a:pt x="31107" y="1575"/>
                  </a:cubicBezTo>
                  <a:cubicBezTo>
                    <a:pt x="1" y="1"/>
                    <a:pt x="542" y="39163"/>
                    <a:pt x="24138" y="59034"/>
                  </a:cubicBezTo>
                  <a:cubicBezTo>
                    <a:pt x="42552" y="74540"/>
                    <a:pt x="68942" y="62137"/>
                    <a:pt x="82431" y="47080"/>
                  </a:cubicBezTo>
                  <a:cubicBezTo>
                    <a:pt x="86801" y="42882"/>
                    <a:pt x="91536" y="37629"/>
                    <a:pt x="92862" y="34158"/>
                  </a:cubicBezTo>
                  <a:lnTo>
                    <a:pt x="90155" y="35197"/>
                  </a:lnTo>
                  <a:cubicBezTo>
                    <a:pt x="91730" y="32342"/>
                    <a:pt x="94707" y="27719"/>
                    <a:pt x="95421" y="25805"/>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8" name="Google Shape;8058;p241"/>
            <p:cNvSpPr/>
            <p:nvPr/>
          </p:nvSpPr>
          <p:spPr>
            <a:xfrm>
              <a:off x="1550150" y="1253125"/>
              <a:ext cx="1574575" cy="974450"/>
            </a:xfrm>
            <a:custGeom>
              <a:avLst/>
              <a:gdLst/>
              <a:ahLst/>
              <a:cxnLst/>
              <a:rect l="l" t="t" r="r" b="b"/>
              <a:pathLst>
                <a:path w="62983" h="38978" extrusionOk="0">
                  <a:moveTo>
                    <a:pt x="15670" y="27644"/>
                  </a:moveTo>
                  <a:cubicBezTo>
                    <a:pt x="29130" y="38977"/>
                    <a:pt x="49123" y="36081"/>
                    <a:pt x="62983" y="25269"/>
                  </a:cubicBezTo>
                  <a:cubicBezTo>
                    <a:pt x="51366" y="26143"/>
                    <a:pt x="19234" y="30116"/>
                    <a:pt x="10233" y="6440"/>
                  </a:cubicBezTo>
                  <a:cubicBezTo>
                    <a:pt x="8516" y="1925"/>
                    <a:pt x="1317" y="1"/>
                    <a:pt x="1" y="3288"/>
                  </a:cubicBezTo>
                  <a:cubicBezTo>
                    <a:pt x="2535" y="12888"/>
                    <a:pt x="8413" y="21533"/>
                    <a:pt x="15670" y="27644"/>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59" name="Google Shape;8059;p241"/>
            <p:cNvSpPr/>
            <p:nvPr/>
          </p:nvSpPr>
          <p:spPr>
            <a:xfrm>
              <a:off x="1271675" y="846675"/>
              <a:ext cx="315225" cy="140325"/>
            </a:xfrm>
            <a:custGeom>
              <a:avLst/>
              <a:gdLst/>
              <a:ahLst/>
              <a:cxnLst/>
              <a:rect l="l" t="t" r="r" b="b"/>
              <a:pathLst>
                <a:path w="12609" h="5613" extrusionOk="0">
                  <a:moveTo>
                    <a:pt x="12501" y="1"/>
                  </a:moveTo>
                  <a:cubicBezTo>
                    <a:pt x="10038" y="462"/>
                    <a:pt x="2442" y="665"/>
                    <a:pt x="1" y="1"/>
                  </a:cubicBezTo>
                  <a:cubicBezTo>
                    <a:pt x="2904" y="3825"/>
                    <a:pt x="7254" y="4573"/>
                    <a:pt x="11142" y="5612"/>
                  </a:cubicBezTo>
                  <a:cubicBezTo>
                    <a:pt x="11142" y="5612"/>
                    <a:pt x="11739" y="4405"/>
                    <a:pt x="12175" y="3162"/>
                  </a:cubicBezTo>
                  <a:cubicBezTo>
                    <a:pt x="12609" y="1919"/>
                    <a:pt x="12501" y="1"/>
                    <a:pt x="1250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0" name="Google Shape;8060;p241"/>
            <p:cNvSpPr/>
            <p:nvPr/>
          </p:nvSpPr>
          <p:spPr>
            <a:xfrm>
              <a:off x="2300225" y="1930750"/>
              <a:ext cx="259675" cy="629075"/>
            </a:xfrm>
            <a:custGeom>
              <a:avLst/>
              <a:gdLst/>
              <a:ahLst/>
              <a:cxnLst/>
              <a:rect l="l" t="t" r="r" b="b"/>
              <a:pathLst>
                <a:path w="10387" h="25163" extrusionOk="0">
                  <a:moveTo>
                    <a:pt x="9296" y="1238"/>
                  </a:moveTo>
                  <a:cubicBezTo>
                    <a:pt x="8340" y="3255"/>
                    <a:pt x="7664" y="7272"/>
                    <a:pt x="7367" y="11243"/>
                  </a:cubicBezTo>
                  <a:cubicBezTo>
                    <a:pt x="7065" y="15277"/>
                    <a:pt x="7151" y="19212"/>
                    <a:pt x="7727" y="20907"/>
                  </a:cubicBezTo>
                  <a:cubicBezTo>
                    <a:pt x="8782" y="21025"/>
                    <a:pt x="10303" y="21220"/>
                    <a:pt x="10336" y="21351"/>
                  </a:cubicBezTo>
                  <a:cubicBezTo>
                    <a:pt x="10387" y="21555"/>
                    <a:pt x="9109" y="21758"/>
                    <a:pt x="8335" y="22042"/>
                  </a:cubicBezTo>
                  <a:cubicBezTo>
                    <a:pt x="7564" y="22326"/>
                    <a:pt x="2475" y="25162"/>
                    <a:pt x="2042" y="25032"/>
                  </a:cubicBezTo>
                  <a:cubicBezTo>
                    <a:pt x="1608" y="24902"/>
                    <a:pt x="5506" y="22847"/>
                    <a:pt x="5404" y="22703"/>
                  </a:cubicBezTo>
                  <a:cubicBezTo>
                    <a:pt x="5303" y="22560"/>
                    <a:pt x="698" y="23841"/>
                    <a:pt x="348" y="23678"/>
                  </a:cubicBezTo>
                  <a:cubicBezTo>
                    <a:pt x="0" y="23514"/>
                    <a:pt x="4792" y="22212"/>
                    <a:pt x="4743" y="22025"/>
                  </a:cubicBezTo>
                  <a:cubicBezTo>
                    <a:pt x="4694" y="21839"/>
                    <a:pt x="250" y="22632"/>
                    <a:pt x="141" y="22331"/>
                  </a:cubicBezTo>
                  <a:cubicBezTo>
                    <a:pt x="43" y="22060"/>
                    <a:pt x="4430" y="21443"/>
                    <a:pt x="6223" y="20964"/>
                  </a:cubicBezTo>
                  <a:cubicBezTo>
                    <a:pt x="5693" y="18907"/>
                    <a:pt x="5613" y="15037"/>
                    <a:pt x="5905" y="11137"/>
                  </a:cubicBezTo>
                  <a:cubicBezTo>
                    <a:pt x="6213" y="7010"/>
                    <a:pt x="6934" y="2796"/>
                    <a:pt x="7972" y="609"/>
                  </a:cubicBezTo>
                  <a:cubicBezTo>
                    <a:pt x="8261" y="1"/>
                    <a:pt x="9629" y="387"/>
                    <a:pt x="9296" y="1238"/>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1" name="Google Shape;8061;p241"/>
            <p:cNvSpPr/>
            <p:nvPr/>
          </p:nvSpPr>
          <p:spPr>
            <a:xfrm>
              <a:off x="1720575" y="983850"/>
              <a:ext cx="192000" cy="195525"/>
            </a:xfrm>
            <a:custGeom>
              <a:avLst/>
              <a:gdLst/>
              <a:ahLst/>
              <a:cxnLst/>
              <a:rect l="l" t="t" r="r" b="b"/>
              <a:pathLst>
                <a:path w="7680" h="7821" extrusionOk="0">
                  <a:moveTo>
                    <a:pt x="3840" y="7821"/>
                  </a:moveTo>
                  <a:cubicBezTo>
                    <a:pt x="5955" y="7821"/>
                    <a:pt x="7679" y="6065"/>
                    <a:pt x="7679" y="3911"/>
                  </a:cubicBezTo>
                  <a:cubicBezTo>
                    <a:pt x="7679" y="1757"/>
                    <a:pt x="5955" y="1"/>
                    <a:pt x="3840" y="1"/>
                  </a:cubicBezTo>
                  <a:cubicBezTo>
                    <a:pt x="1725" y="1"/>
                    <a:pt x="1" y="1757"/>
                    <a:pt x="1" y="3911"/>
                  </a:cubicBezTo>
                  <a:cubicBezTo>
                    <a:pt x="1" y="6065"/>
                    <a:pt x="1725" y="7821"/>
                    <a:pt x="3840" y="782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2" name="Google Shape;8062;p241"/>
            <p:cNvSpPr/>
            <p:nvPr/>
          </p:nvSpPr>
          <p:spPr>
            <a:xfrm>
              <a:off x="2076150" y="999650"/>
              <a:ext cx="1144375" cy="997425"/>
            </a:xfrm>
            <a:custGeom>
              <a:avLst/>
              <a:gdLst/>
              <a:ahLst/>
              <a:cxnLst/>
              <a:rect l="l" t="t" r="r" b="b"/>
              <a:pathLst>
                <a:path w="45775" h="39897" extrusionOk="0">
                  <a:moveTo>
                    <a:pt x="42189" y="21419"/>
                  </a:moveTo>
                  <a:cubicBezTo>
                    <a:pt x="45774" y="17854"/>
                    <a:pt x="38537" y="19139"/>
                    <a:pt x="38291" y="18336"/>
                  </a:cubicBezTo>
                  <a:cubicBezTo>
                    <a:pt x="38045" y="17532"/>
                    <a:pt x="42174" y="14345"/>
                    <a:pt x="41162" y="12449"/>
                  </a:cubicBezTo>
                  <a:cubicBezTo>
                    <a:pt x="40151" y="10554"/>
                    <a:pt x="36767" y="12361"/>
                    <a:pt x="36294" y="11202"/>
                  </a:cubicBezTo>
                  <a:cubicBezTo>
                    <a:pt x="35822" y="10043"/>
                    <a:pt x="40913" y="7525"/>
                    <a:pt x="39806" y="5978"/>
                  </a:cubicBezTo>
                  <a:cubicBezTo>
                    <a:pt x="38700" y="4431"/>
                    <a:pt x="34330" y="6585"/>
                    <a:pt x="33973" y="5875"/>
                  </a:cubicBezTo>
                  <a:cubicBezTo>
                    <a:pt x="33616" y="5165"/>
                    <a:pt x="36750" y="452"/>
                    <a:pt x="35327" y="2"/>
                  </a:cubicBezTo>
                  <a:cubicBezTo>
                    <a:pt x="35317" y="0"/>
                    <a:pt x="7416" y="2348"/>
                    <a:pt x="3904" y="12495"/>
                  </a:cubicBezTo>
                  <a:cubicBezTo>
                    <a:pt x="1" y="23779"/>
                    <a:pt x="16582" y="39896"/>
                    <a:pt x="42189" y="21419"/>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3" name="Google Shape;8063;p241"/>
            <p:cNvSpPr/>
            <p:nvPr/>
          </p:nvSpPr>
          <p:spPr>
            <a:xfrm>
              <a:off x="1730450" y="808850"/>
              <a:ext cx="210125" cy="163750"/>
            </a:xfrm>
            <a:custGeom>
              <a:avLst/>
              <a:gdLst/>
              <a:ahLst/>
              <a:cxnLst/>
              <a:rect l="l" t="t" r="r" b="b"/>
              <a:pathLst>
                <a:path w="8405" h="6550" extrusionOk="0">
                  <a:moveTo>
                    <a:pt x="8303" y="4521"/>
                  </a:moveTo>
                  <a:lnTo>
                    <a:pt x="7404" y="3764"/>
                  </a:lnTo>
                  <a:cubicBezTo>
                    <a:pt x="7782" y="3099"/>
                    <a:pt x="7958" y="2202"/>
                    <a:pt x="7794" y="1032"/>
                  </a:cubicBezTo>
                  <a:cubicBezTo>
                    <a:pt x="5409" y="5184"/>
                    <a:pt x="2323" y="4730"/>
                    <a:pt x="1786" y="1"/>
                  </a:cubicBezTo>
                  <a:cubicBezTo>
                    <a:pt x="969" y="1288"/>
                    <a:pt x="907" y="2398"/>
                    <a:pt x="1274" y="3264"/>
                  </a:cubicBezTo>
                  <a:lnTo>
                    <a:pt x="94" y="4329"/>
                  </a:lnTo>
                  <a:cubicBezTo>
                    <a:pt x="7" y="4409"/>
                    <a:pt x="1" y="4544"/>
                    <a:pt x="79" y="4632"/>
                  </a:cubicBezTo>
                  <a:cubicBezTo>
                    <a:pt x="158" y="4719"/>
                    <a:pt x="294" y="4726"/>
                    <a:pt x="381" y="4647"/>
                  </a:cubicBezTo>
                  <a:lnTo>
                    <a:pt x="1479" y="3655"/>
                  </a:lnTo>
                  <a:cubicBezTo>
                    <a:pt x="1767" y="4110"/>
                    <a:pt x="2179" y="4481"/>
                    <a:pt x="2665" y="4748"/>
                  </a:cubicBezTo>
                  <a:lnTo>
                    <a:pt x="2243" y="5738"/>
                  </a:lnTo>
                  <a:cubicBezTo>
                    <a:pt x="2197" y="5847"/>
                    <a:pt x="2248" y="5973"/>
                    <a:pt x="2356" y="6019"/>
                  </a:cubicBezTo>
                  <a:cubicBezTo>
                    <a:pt x="2465" y="6066"/>
                    <a:pt x="2591" y="6015"/>
                    <a:pt x="2637" y="5906"/>
                  </a:cubicBezTo>
                  <a:lnTo>
                    <a:pt x="3051" y="4936"/>
                  </a:lnTo>
                  <a:cubicBezTo>
                    <a:pt x="3657" y="5190"/>
                    <a:pt x="4336" y="5299"/>
                    <a:pt x="4987" y="5240"/>
                  </a:cubicBezTo>
                  <a:lnTo>
                    <a:pt x="5161" y="6353"/>
                  </a:lnTo>
                  <a:cubicBezTo>
                    <a:pt x="5180" y="6469"/>
                    <a:pt x="5289" y="6549"/>
                    <a:pt x="5406" y="6531"/>
                  </a:cubicBezTo>
                  <a:cubicBezTo>
                    <a:pt x="5522" y="6513"/>
                    <a:pt x="5603" y="6404"/>
                    <a:pt x="5584" y="6287"/>
                  </a:cubicBezTo>
                  <a:lnTo>
                    <a:pt x="5411" y="5176"/>
                  </a:lnTo>
                  <a:cubicBezTo>
                    <a:pt x="6093" y="5033"/>
                    <a:pt x="6715" y="4688"/>
                    <a:pt x="7162" y="4122"/>
                  </a:cubicBezTo>
                  <a:lnTo>
                    <a:pt x="8025" y="4848"/>
                  </a:lnTo>
                  <a:cubicBezTo>
                    <a:pt x="8115" y="4924"/>
                    <a:pt x="8250" y="4913"/>
                    <a:pt x="8327" y="4822"/>
                  </a:cubicBezTo>
                  <a:cubicBezTo>
                    <a:pt x="8405" y="4732"/>
                    <a:pt x="8392" y="4596"/>
                    <a:pt x="8303" y="4521"/>
                  </a:cubicBezTo>
                  <a:close/>
                </a:path>
              </a:pathLst>
            </a:custGeom>
            <a:solidFill>
              <a:srgbClr val="33333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064" name="Google Shape;8064;p241"/>
          <p:cNvGrpSpPr/>
          <p:nvPr/>
        </p:nvGrpSpPr>
        <p:grpSpPr>
          <a:xfrm>
            <a:off x="8424451" y="1481683"/>
            <a:ext cx="629643" cy="512297"/>
            <a:chOff x="3787700" y="345000"/>
            <a:chExt cx="2436700" cy="1982575"/>
          </a:xfrm>
        </p:grpSpPr>
        <p:sp>
          <p:nvSpPr>
            <p:cNvPr id="8065" name="Google Shape;8065;p241"/>
            <p:cNvSpPr/>
            <p:nvPr/>
          </p:nvSpPr>
          <p:spPr>
            <a:xfrm>
              <a:off x="4077325" y="584225"/>
              <a:ext cx="301600" cy="236250"/>
            </a:xfrm>
            <a:custGeom>
              <a:avLst/>
              <a:gdLst/>
              <a:ahLst/>
              <a:cxnLst/>
              <a:rect l="l" t="t" r="r" b="b"/>
              <a:pathLst>
                <a:path w="12064" h="9450" extrusionOk="0">
                  <a:moveTo>
                    <a:pt x="12064" y="5329"/>
                  </a:moveTo>
                  <a:lnTo>
                    <a:pt x="1" y="1"/>
                  </a:lnTo>
                  <a:lnTo>
                    <a:pt x="6233" y="9450"/>
                  </a:lnTo>
                  <a:cubicBezTo>
                    <a:pt x="6233" y="9450"/>
                    <a:pt x="7289" y="9099"/>
                    <a:pt x="9450" y="7489"/>
                  </a:cubicBezTo>
                  <a:cubicBezTo>
                    <a:pt x="11611" y="5881"/>
                    <a:pt x="12064" y="5329"/>
                    <a:pt x="12064" y="532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6" name="Google Shape;8066;p241"/>
            <p:cNvSpPr/>
            <p:nvPr/>
          </p:nvSpPr>
          <p:spPr>
            <a:xfrm>
              <a:off x="4853625" y="409875"/>
              <a:ext cx="678700" cy="928550"/>
            </a:xfrm>
            <a:custGeom>
              <a:avLst/>
              <a:gdLst/>
              <a:ahLst/>
              <a:cxnLst/>
              <a:rect l="l" t="t" r="r" b="b"/>
              <a:pathLst>
                <a:path w="27148" h="37142" extrusionOk="0">
                  <a:moveTo>
                    <a:pt x="1891" y="28134"/>
                  </a:moveTo>
                  <a:cubicBezTo>
                    <a:pt x="5240" y="20111"/>
                    <a:pt x="14245" y="0"/>
                    <a:pt x="15419" y="2007"/>
                  </a:cubicBezTo>
                  <a:cubicBezTo>
                    <a:pt x="16791" y="4353"/>
                    <a:pt x="15639" y="12889"/>
                    <a:pt x="16453" y="13359"/>
                  </a:cubicBezTo>
                  <a:cubicBezTo>
                    <a:pt x="17266" y="13832"/>
                    <a:pt x="23162" y="8727"/>
                    <a:pt x="22724" y="11486"/>
                  </a:cubicBezTo>
                  <a:cubicBezTo>
                    <a:pt x="22286" y="14246"/>
                    <a:pt x="19188" y="18367"/>
                    <a:pt x="19820" y="18798"/>
                  </a:cubicBezTo>
                  <a:cubicBezTo>
                    <a:pt x="20453" y="19227"/>
                    <a:pt x="24894" y="16746"/>
                    <a:pt x="25430" y="19410"/>
                  </a:cubicBezTo>
                  <a:cubicBezTo>
                    <a:pt x="25967" y="22072"/>
                    <a:pt x="21336" y="24829"/>
                    <a:pt x="21598" y="25492"/>
                  </a:cubicBezTo>
                  <a:cubicBezTo>
                    <a:pt x="21859" y="26156"/>
                    <a:pt x="27148" y="26091"/>
                    <a:pt x="26373" y="27820"/>
                  </a:cubicBezTo>
                  <a:cubicBezTo>
                    <a:pt x="25597" y="29549"/>
                    <a:pt x="19607" y="30884"/>
                    <a:pt x="19471" y="31487"/>
                  </a:cubicBezTo>
                  <a:cubicBezTo>
                    <a:pt x="19333" y="32091"/>
                    <a:pt x="22253" y="33773"/>
                    <a:pt x="21814" y="34721"/>
                  </a:cubicBezTo>
                  <a:cubicBezTo>
                    <a:pt x="21376" y="35669"/>
                    <a:pt x="12369" y="37142"/>
                    <a:pt x="7725" y="36337"/>
                  </a:cubicBezTo>
                  <a:cubicBezTo>
                    <a:pt x="2701" y="35468"/>
                    <a:pt x="1" y="32660"/>
                    <a:pt x="1891" y="2813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7" name="Google Shape;8067;p241"/>
            <p:cNvSpPr/>
            <p:nvPr/>
          </p:nvSpPr>
          <p:spPr>
            <a:xfrm>
              <a:off x="4748450" y="1879875"/>
              <a:ext cx="296975" cy="318125"/>
            </a:xfrm>
            <a:custGeom>
              <a:avLst/>
              <a:gdLst/>
              <a:ahLst/>
              <a:cxnLst/>
              <a:rect l="l" t="t" r="r" b="b"/>
              <a:pathLst>
                <a:path w="11879" h="12725" extrusionOk="0">
                  <a:moveTo>
                    <a:pt x="1417" y="769"/>
                  </a:moveTo>
                  <a:cubicBezTo>
                    <a:pt x="1162" y="2941"/>
                    <a:pt x="2184" y="4903"/>
                    <a:pt x="3748" y="6563"/>
                  </a:cubicBezTo>
                  <a:cubicBezTo>
                    <a:pt x="6043" y="9001"/>
                    <a:pt x="9481" y="10782"/>
                    <a:pt x="11878" y="11672"/>
                  </a:cubicBezTo>
                  <a:lnTo>
                    <a:pt x="11488" y="12724"/>
                  </a:lnTo>
                  <a:cubicBezTo>
                    <a:pt x="8972" y="11791"/>
                    <a:pt x="5357" y="9914"/>
                    <a:pt x="2926" y="7333"/>
                  </a:cubicBezTo>
                  <a:cubicBezTo>
                    <a:pt x="1155" y="5452"/>
                    <a:pt x="0" y="3193"/>
                    <a:pt x="301" y="635"/>
                  </a:cubicBezTo>
                  <a:cubicBezTo>
                    <a:pt x="317" y="1"/>
                    <a:pt x="1440" y="147"/>
                    <a:pt x="1417" y="76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8" name="Google Shape;8068;p241"/>
            <p:cNvSpPr/>
            <p:nvPr/>
          </p:nvSpPr>
          <p:spPr>
            <a:xfrm>
              <a:off x="3787700" y="345000"/>
              <a:ext cx="2436700" cy="1938350"/>
            </a:xfrm>
            <a:custGeom>
              <a:avLst/>
              <a:gdLst/>
              <a:ahLst/>
              <a:cxnLst/>
              <a:rect l="l" t="t" r="r" b="b"/>
              <a:pathLst>
                <a:path w="97468" h="77534" extrusionOk="0">
                  <a:moveTo>
                    <a:pt x="31484" y="64149"/>
                  </a:moveTo>
                  <a:cubicBezTo>
                    <a:pt x="58712" y="77533"/>
                    <a:pt x="97467" y="55912"/>
                    <a:pt x="95345" y="51011"/>
                  </a:cubicBezTo>
                  <a:cubicBezTo>
                    <a:pt x="95087" y="50990"/>
                    <a:pt x="90742" y="53894"/>
                    <a:pt x="89249" y="53598"/>
                  </a:cubicBezTo>
                  <a:cubicBezTo>
                    <a:pt x="82645" y="52291"/>
                    <a:pt x="69307" y="44848"/>
                    <a:pt x="59959" y="33719"/>
                  </a:cubicBezTo>
                  <a:cubicBezTo>
                    <a:pt x="51070" y="23135"/>
                    <a:pt x="47456" y="17132"/>
                    <a:pt x="41036" y="14086"/>
                  </a:cubicBezTo>
                  <a:cubicBezTo>
                    <a:pt x="11338" y="0"/>
                    <a:pt x="0" y="48671"/>
                    <a:pt x="31484" y="6414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69" name="Google Shape;8069;p241"/>
            <p:cNvSpPr/>
            <p:nvPr/>
          </p:nvSpPr>
          <p:spPr>
            <a:xfrm>
              <a:off x="4808725" y="583350"/>
              <a:ext cx="1302975" cy="1080225"/>
            </a:xfrm>
            <a:custGeom>
              <a:avLst/>
              <a:gdLst/>
              <a:ahLst/>
              <a:cxnLst/>
              <a:rect l="l" t="t" r="r" b="b"/>
              <a:pathLst>
                <a:path w="52119" h="43209" extrusionOk="0">
                  <a:moveTo>
                    <a:pt x="6459" y="18732"/>
                  </a:moveTo>
                  <a:cubicBezTo>
                    <a:pt x="17909" y="10663"/>
                    <a:pt x="43219" y="1"/>
                    <a:pt x="43801" y="3945"/>
                  </a:cubicBezTo>
                  <a:cubicBezTo>
                    <a:pt x="44442" y="8276"/>
                    <a:pt x="38287" y="9730"/>
                    <a:pt x="38992" y="11070"/>
                  </a:cubicBezTo>
                  <a:cubicBezTo>
                    <a:pt x="39698" y="12411"/>
                    <a:pt x="52119" y="10506"/>
                    <a:pt x="49154" y="13892"/>
                  </a:cubicBezTo>
                  <a:cubicBezTo>
                    <a:pt x="46191" y="17280"/>
                    <a:pt x="38427" y="20244"/>
                    <a:pt x="38920" y="21374"/>
                  </a:cubicBezTo>
                  <a:cubicBezTo>
                    <a:pt x="39414" y="22502"/>
                    <a:pt x="48305" y="20916"/>
                    <a:pt x="46752" y="25010"/>
                  </a:cubicBezTo>
                  <a:cubicBezTo>
                    <a:pt x="45199" y="29102"/>
                    <a:pt x="35815" y="30901"/>
                    <a:pt x="35603" y="32031"/>
                  </a:cubicBezTo>
                  <a:cubicBezTo>
                    <a:pt x="35391" y="33159"/>
                    <a:pt x="43264" y="35294"/>
                    <a:pt x="40724" y="36987"/>
                  </a:cubicBezTo>
                  <a:cubicBezTo>
                    <a:pt x="38183" y="38681"/>
                    <a:pt x="28264" y="37676"/>
                    <a:pt x="27559" y="38383"/>
                  </a:cubicBezTo>
                  <a:cubicBezTo>
                    <a:pt x="26854" y="39088"/>
                    <a:pt x="32208" y="41374"/>
                    <a:pt x="30797" y="42291"/>
                  </a:cubicBezTo>
                  <a:cubicBezTo>
                    <a:pt x="29386" y="43209"/>
                    <a:pt x="13021" y="40005"/>
                    <a:pt x="7375" y="34924"/>
                  </a:cubicBezTo>
                  <a:cubicBezTo>
                    <a:pt x="1275" y="29431"/>
                    <a:pt x="1" y="23285"/>
                    <a:pt x="6459" y="1873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0" name="Google Shape;8070;p241"/>
            <p:cNvSpPr/>
            <p:nvPr/>
          </p:nvSpPr>
          <p:spPr>
            <a:xfrm>
              <a:off x="4404675" y="734400"/>
              <a:ext cx="215000" cy="208625"/>
            </a:xfrm>
            <a:custGeom>
              <a:avLst/>
              <a:gdLst/>
              <a:ahLst/>
              <a:cxnLst/>
              <a:rect l="l" t="t" r="r" b="b"/>
              <a:pathLst>
                <a:path w="8600" h="8345" extrusionOk="0">
                  <a:moveTo>
                    <a:pt x="4804" y="1"/>
                  </a:moveTo>
                  <a:cubicBezTo>
                    <a:pt x="7024" y="1"/>
                    <a:pt x="8600" y="1869"/>
                    <a:pt x="8320" y="4173"/>
                  </a:cubicBezTo>
                  <a:cubicBezTo>
                    <a:pt x="8042" y="6477"/>
                    <a:pt x="6016" y="8344"/>
                    <a:pt x="3796" y="8344"/>
                  </a:cubicBezTo>
                  <a:cubicBezTo>
                    <a:pt x="1575" y="8344"/>
                    <a:pt x="0" y="6476"/>
                    <a:pt x="279" y="4173"/>
                  </a:cubicBezTo>
                  <a:cubicBezTo>
                    <a:pt x="557" y="1869"/>
                    <a:pt x="2583" y="1"/>
                    <a:pt x="4804" y="1"/>
                  </a:cubicBezTo>
                  <a:close/>
                </a:path>
              </a:pathLst>
            </a:custGeom>
            <a:solidFill>
              <a:srgbClr val="3E3B3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1" name="Google Shape;8071;p241"/>
            <p:cNvSpPr/>
            <p:nvPr/>
          </p:nvSpPr>
          <p:spPr>
            <a:xfrm>
              <a:off x="4435225" y="779025"/>
              <a:ext cx="90700" cy="87975"/>
            </a:xfrm>
            <a:custGeom>
              <a:avLst/>
              <a:gdLst/>
              <a:ahLst/>
              <a:cxnLst/>
              <a:rect l="l" t="t" r="r" b="b"/>
              <a:pathLst>
                <a:path w="3628" h="3519" extrusionOk="0">
                  <a:moveTo>
                    <a:pt x="2027" y="1"/>
                  </a:moveTo>
                  <a:cubicBezTo>
                    <a:pt x="2963" y="1"/>
                    <a:pt x="3627" y="789"/>
                    <a:pt x="3509" y="1760"/>
                  </a:cubicBezTo>
                  <a:cubicBezTo>
                    <a:pt x="3393" y="2732"/>
                    <a:pt x="2537" y="3519"/>
                    <a:pt x="1601" y="3519"/>
                  </a:cubicBezTo>
                  <a:cubicBezTo>
                    <a:pt x="666" y="3519"/>
                    <a:pt x="0" y="2731"/>
                    <a:pt x="119" y="1760"/>
                  </a:cubicBezTo>
                  <a:cubicBezTo>
                    <a:pt x="236" y="787"/>
                    <a:pt x="1090" y="1"/>
                    <a:pt x="202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2" name="Google Shape;8072;p241"/>
            <p:cNvSpPr/>
            <p:nvPr/>
          </p:nvSpPr>
          <p:spPr>
            <a:xfrm>
              <a:off x="5008575" y="2113975"/>
              <a:ext cx="110250" cy="195200"/>
            </a:xfrm>
            <a:custGeom>
              <a:avLst/>
              <a:gdLst/>
              <a:ahLst/>
              <a:cxnLst/>
              <a:rect l="l" t="t" r="r" b="b"/>
              <a:pathLst>
                <a:path w="4410" h="7808" extrusionOk="0">
                  <a:moveTo>
                    <a:pt x="350" y="2911"/>
                  </a:moveTo>
                  <a:cubicBezTo>
                    <a:pt x="933" y="3744"/>
                    <a:pt x="2445" y="7807"/>
                    <a:pt x="2656" y="7672"/>
                  </a:cubicBezTo>
                  <a:cubicBezTo>
                    <a:pt x="2867" y="7536"/>
                    <a:pt x="1495" y="4288"/>
                    <a:pt x="1627" y="4218"/>
                  </a:cubicBezTo>
                  <a:cubicBezTo>
                    <a:pt x="1761" y="4149"/>
                    <a:pt x="3582" y="7575"/>
                    <a:pt x="3646" y="7280"/>
                  </a:cubicBezTo>
                  <a:cubicBezTo>
                    <a:pt x="3708" y="6986"/>
                    <a:pt x="1937" y="3700"/>
                    <a:pt x="2030" y="3599"/>
                  </a:cubicBezTo>
                  <a:cubicBezTo>
                    <a:pt x="2121" y="3496"/>
                    <a:pt x="4361" y="6110"/>
                    <a:pt x="4385" y="5757"/>
                  </a:cubicBezTo>
                  <a:cubicBezTo>
                    <a:pt x="4410" y="5405"/>
                    <a:pt x="1368" y="2018"/>
                    <a:pt x="1018" y="1480"/>
                  </a:cubicBezTo>
                  <a:cubicBezTo>
                    <a:pt x="669" y="941"/>
                    <a:pt x="292" y="1"/>
                    <a:pt x="147" y="74"/>
                  </a:cubicBezTo>
                  <a:cubicBezTo>
                    <a:pt x="0" y="146"/>
                    <a:pt x="350" y="2911"/>
                    <a:pt x="350" y="291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3" name="Google Shape;8073;p241"/>
            <p:cNvSpPr/>
            <p:nvPr/>
          </p:nvSpPr>
          <p:spPr>
            <a:xfrm>
              <a:off x="4120675" y="1180850"/>
              <a:ext cx="1400225" cy="913775"/>
            </a:xfrm>
            <a:custGeom>
              <a:avLst/>
              <a:gdLst/>
              <a:ahLst/>
              <a:cxnLst/>
              <a:rect l="l" t="t" r="r" b="b"/>
              <a:pathLst>
                <a:path w="56009" h="36551" extrusionOk="0">
                  <a:moveTo>
                    <a:pt x="56009" y="32547"/>
                  </a:moveTo>
                  <a:cubicBezTo>
                    <a:pt x="17721" y="32383"/>
                    <a:pt x="12371" y="0"/>
                    <a:pt x="0" y="7484"/>
                  </a:cubicBezTo>
                  <a:cubicBezTo>
                    <a:pt x="1832" y="16548"/>
                    <a:pt x="7577" y="25510"/>
                    <a:pt x="18166" y="30715"/>
                  </a:cubicBezTo>
                  <a:cubicBezTo>
                    <a:pt x="30036" y="36550"/>
                    <a:pt x="44097" y="35731"/>
                    <a:pt x="56009" y="32547"/>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4" name="Google Shape;8074;p241"/>
            <p:cNvSpPr/>
            <p:nvPr/>
          </p:nvSpPr>
          <p:spPr>
            <a:xfrm>
              <a:off x="4937925" y="1940800"/>
              <a:ext cx="322000" cy="282350"/>
            </a:xfrm>
            <a:custGeom>
              <a:avLst/>
              <a:gdLst/>
              <a:ahLst/>
              <a:cxnLst/>
              <a:rect l="l" t="t" r="r" b="b"/>
              <a:pathLst>
                <a:path w="12880" h="11294" extrusionOk="0">
                  <a:moveTo>
                    <a:pt x="1185" y="631"/>
                  </a:moveTo>
                  <a:cubicBezTo>
                    <a:pt x="1194" y="2817"/>
                    <a:pt x="2443" y="4643"/>
                    <a:pt x="4194" y="6104"/>
                  </a:cubicBezTo>
                  <a:cubicBezTo>
                    <a:pt x="6765" y="8249"/>
                    <a:pt x="10392" y="9605"/>
                    <a:pt x="12879" y="10200"/>
                  </a:cubicBezTo>
                  <a:lnTo>
                    <a:pt x="12619" y="11293"/>
                  </a:lnTo>
                  <a:cubicBezTo>
                    <a:pt x="10009" y="10668"/>
                    <a:pt x="6194" y="9238"/>
                    <a:pt x="3472" y="6967"/>
                  </a:cubicBezTo>
                  <a:cubicBezTo>
                    <a:pt x="1488" y="5311"/>
                    <a:pt x="71" y="3207"/>
                    <a:pt x="62" y="630"/>
                  </a:cubicBezTo>
                  <a:cubicBezTo>
                    <a:pt x="0" y="1"/>
                    <a:pt x="1134" y="10"/>
                    <a:pt x="1185" y="63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5" name="Google Shape;8075;p241"/>
            <p:cNvSpPr/>
            <p:nvPr/>
          </p:nvSpPr>
          <p:spPr>
            <a:xfrm>
              <a:off x="5215075" y="2142375"/>
              <a:ext cx="129600" cy="185200"/>
            </a:xfrm>
            <a:custGeom>
              <a:avLst/>
              <a:gdLst/>
              <a:ahLst/>
              <a:cxnLst/>
              <a:rect l="l" t="t" r="r" b="b"/>
              <a:pathLst>
                <a:path w="5184" h="7408" extrusionOk="0">
                  <a:moveTo>
                    <a:pt x="750" y="2870"/>
                  </a:moveTo>
                  <a:cubicBezTo>
                    <a:pt x="1447" y="3610"/>
                    <a:pt x="3538" y="7408"/>
                    <a:pt x="3727" y="7243"/>
                  </a:cubicBezTo>
                  <a:cubicBezTo>
                    <a:pt x="3916" y="7078"/>
                    <a:pt x="2083" y="4065"/>
                    <a:pt x="2205" y="3977"/>
                  </a:cubicBezTo>
                  <a:cubicBezTo>
                    <a:pt x="2327" y="3889"/>
                    <a:pt x="4629" y="7012"/>
                    <a:pt x="4649" y="6712"/>
                  </a:cubicBezTo>
                  <a:cubicBezTo>
                    <a:pt x="4669" y="6411"/>
                    <a:pt x="2435" y="3421"/>
                    <a:pt x="2510" y="3304"/>
                  </a:cubicBezTo>
                  <a:cubicBezTo>
                    <a:pt x="2586" y="3190"/>
                    <a:pt x="5183" y="5448"/>
                    <a:pt x="5157" y="5096"/>
                  </a:cubicBezTo>
                  <a:cubicBezTo>
                    <a:pt x="5130" y="4743"/>
                    <a:pt x="1625" y="1839"/>
                    <a:pt x="1201" y="1357"/>
                  </a:cubicBezTo>
                  <a:cubicBezTo>
                    <a:pt x="775" y="875"/>
                    <a:pt x="267" y="0"/>
                    <a:pt x="133" y="94"/>
                  </a:cubicBezTo>
                  <a:cubicBezTo>
                    <a:pt x="0" y="188"/>
                    <a:pt x="750" y="2870"/>
                    <a:pt x="750" y="287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76" name="Google Shape;8076;p241"/>
            <p:cNvSpPr/>
            <p:nvPr/>
          </p:nvSpPr>
          <p:spPr>
            <a:xfrm>
              <a:off x="4277325" y="958825"/>
              <a:ext cx="244925" cy="249475"/>
            </a:xfrm>
            <a:custGeom>
              <a:avLst/>
              <a:gdLst/>
              <a:ahLst/>
              <a:cxnLst/>
              <a:rect l="l" t="t" r="r" b="b"/>
              <a:pathLst>
                <a:path w="9797" h="9979" extrusionOk="0">
                  <a:moveTo>
                    <a:pt x="4899" y="9979"/>
                  </a:moveTo>
                  <a:cubicBezTo>
                    <a:pt x="7596" y="9979"/>
                    <a:pt x="9796" y="7738"/>
                    <a:pt x="9796" y="4990"/>
                  </a:cubicBezTo>
                  <a:cubicBezTo>
                    <a:pt x="9796" y="2242"/>
                    <a:pt x="7596" y="1"/>
                    <a:pt x="4899" y="1"/>
                  </a:cubicBezTo>
                  <a:cubicBezTo>
                    <a:pt x="2201" y="1"/>
                    <a:pt x="1" y="2242"/>
                    <a:pt x="1" y="4990"/>
                  </a:cubicBezTo>
                  <a:cubicBezTo>
                    <a:pt x="1" y="7738"/>
                    <a:pt x="2201" y="9979"/>
                    <a:pt x="4899" y="997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077" name="Google Shape;8077;p241"/>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Title and three columns">
  <p:cSld name="CUSTOM_6">
    <p:bg>
      <p:bgPr>
        <a:solidFill>
          <a:schemeClr val="dk2"/>
        </a:solidFill>
        <a:effectLst/>
      </p:bgPr>
    </p:bg>
    <p:spTree>
      <p:nvGrpSpPr>
        <p:cNvPr id="1" name="Shape 8078"/>
        <p:cNvGrpSpPr/>
        <p:nvPr/>
      </p:nvGrpSpPr>
      <p:grpSpPr>
        <a:xfrm>
          <a:off x="0" y="0"/>
          <a:ext cx="0" cy="0"/>
          <a:chOff x="0" y="0"/>
          <a:chExt cx="0" cy="0"/>
        </a:xfrm>
      </p:grpSpPr>
      <p:sp>
        <p:nvSpPr>
          <p:cNvPr id="8079" name="Google Shape;8079;p242"/>
          <p:cNvSpPr txBox="1">
            <a:spLocks noGrp="1"/>
          </p:cNvSpPr>
          <p:nvPr>
            <p:ph type="subTitle" idx="1"/>
          </p:nvPr>
        </p:nvSpPr>
        <p:spPr>
          <a:xfrm>
            <a:off x="751325" y="276382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b="1">
                <a:latin typeface="Fredoka"/>
                <a:ea typeface="Fredoka"/>
                <a:cs typeface="Fredoka"/>
                <a:sym typeface="Fredoka"/>
              </a:defRPr>
            </a:lvl2pPr>
            <a:lvl3pPr lvl="2" algn="ctr">
              <a:lnSpc>
                <a:spcPct val="100000"/>
              </a:lnSpc>
              <a:spcBef>
                <a:spcPts val="0"/>
              </a:spcBef>
              <a:spcAft>
                <a:spcPts val="0"/>
              </a:spcAft>
              <a:buSzPts val="2500"/>
              <a:buFont typeface="Fredoka"/>
              <a:buNone/>
              <a:defRPr sz="2500" b="1">
                <a:latin typeface="Fredoka"/>
                <a:ea typeface="Fredoka"/>
                <a:cs typeface="Fredoka"/>
                <a:sym typeface="Fredoka"/>
              </a:defRPr>
            </a:lvl3pPr>
            <a:lvl4pPr lvl="3" algn="ctr">
              <a:lnSpc>
                <a:spcPct val="100000"/>
              </a:lnSpc>
              <a:spcBef>
                <a:spcPts val="0"/>
              </a:spcBef>
              <a:spcAft>
                <a:spcPts val="0"/>
              </a:spcAft>
              <a:buSzPts val="2500"/>
              <a:buFont typeface="Fredoka"/>
              <a:buNone/>
              <a:defRPr sz="2500" b="1">
                <a:latin typeface="Fredoka"/>
                <a:ea typeface="Fredoka"/>
                <a:cs typeface="Fredoka"/>
                <a:sym typeface="Fredoka"/>
              </a:defRPr>
            </a:lvl4pPr>
            <a:lvl5pPr lvl="4" algn="ctr">
              <a:lnSpc>
                <a:spcPct val="100000"/>
              </a:lnSpc>
              <a:spcBef>
                <a:spcPts val="0"/>
              </a:spcBef>
              <a:spcAft>
                <a:spcPts val="0"/>
              </a:spcAft>
              <a:buSzPts val="2500"/>
              <a:buFont typeface="Fredoka"/>
              <a:buNone/>
              <a:defRPr sz="2500" b="1">
                <a:latin typeface="Fredoka"/>
                <a:ea typeface="Fredoka"/>
                <a:cs typeface="Fredoka"/>
                <a:sym typeface="Fredoka"/>
              </a:defRPr>
            </a:lvl5pPr>
            <a:lvl6pPr lvl="5" algn="ctr">
              <a:lnSpc>
                <a:spcPct val="100000"/>
              </a:lnSpc>
              <a:spcBef>
                <a:spcPts val="0"/>
              </a:spcBef>
              <a:spcAft>
                <a:spcPts val="0"/>
              </a:spcAft>
              <a:buSzPts val="2500"/>
              <a:buFont typeface="Fredoka"/>
              <a:buNone/>
              <a:defRPr sz="2500" b="1">
                <a:latin typeface="Fredoka"/>
                <a:ea typeface="Fredoka"/>
                <a:cs typeface="Fredoka"/>
                <a:sym typeface="Fredoka"/>
              </a:defRPr>
            </a:lvl6pPr>
            <a:lvl7pPr lvl="6" algn="ctr">
              <a:lnSpc>
                <a:spcPct val="100000"/>
              </a:lnSpc>
              <a:spcBef>
                <a:spcPts val="0"/>
              </a:spcBef>
              <a:spcAft>
                <a:spcPts val="0"/>
              </a:spcAft>
              <a:buSzPts val="2500"/>
              <a:buFont typeface="Fredoka"/>
              <a:buNone/>
              <a:defRPr sz="2500" b="1">
                <a:latin typeface="Fredoka"/>
                <a:ea typeface="Fredoka"/>
                <a:cs typeface="Fredoka"/>
                <a:sym typeface="Fredoka"/>
              </a:defRPr>
            </a:lvl7pPr>
            <a:lvl8pPr lvl="7" algn="ctr">
              <a:lnSpc>
                <a:spcPct val="100000"/>
              </a:lnSpc>
              <a:spcBef>
                <a:spcPts val="0"/>
              </a:spcBef>
              <a:spcAft>
                <a:spcPts val="0"/>
              </a:spcAft>
              <a:buSzPts val="2500"/>
              <a:buFont typeface="Fredoka"/>
              <a:buNone/>
              <a:defRPr sz="2500" b="1">
                <a:latin typeface="Fredoka"/>
                <a:ea typeface="Fredoka"/>
                <a:cs typeface="Fredoka"/>
                <a:sym typeface="Fredoka"/>
              </a:defRPr>
            </a:lvl8pPr>
            <a:lvl9pPr lvl="8" algn="ctr">
              <a:lnSpc>
                <a:spcPct val="100000"/>
              </a:lnSpc>
              <a:spcBef>
                <a:spcPts val="0"/>
              </a:spcBef>
              <a:spcAft>
                <a:spcPts val="0"/>
              </a:spcAft>
              <a:buSzPts val="2500"/>
              <a:buFont typeface="Fredoka"/>
              <a:buNone/>
              <a:defRPr sz="2500" b="1">
                <a:latin typeface="Fredoka"/>
                <a:ea typeface="Fredoka"/>
                <a:cs typeface="Fredoka"/>
                <a:sym typeface="Fredoka"/>
              </a:defRPr>
            </a:lvl9pPr>
          </a:lstStyle>
          <a:p>
            <a:endParaRPr/>
          </a:p>
        </p:txBody>
      </p:sp>
      <p:sp>
        <p:nvSpPr>
          <p:cNvPr id="8080" name="Google Shape;8080;p242"/>
          <p:cNvSpPr txBox="1">
            <a:spLocks noGrp="1"/>
          </p:cNvSpPr>
          <p:nvPr>
            <p:ph type="subTitle" idx="2"/>
          </p:nvPr>
        </p:nvSpPr>
        <p:spPr>
          <a:xfrm>
            <a:off x="775025" y="3081825"/>
            <a:ext cx="2512800" cy="829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081" name="Google Shape;8081;p242"/>
          <p:cNvSpPr txBox="1">
            <a:spLocks noGrp="1"/>
          </p:cNvSpPr>
          <p:nvPr>
            <p:ph type="subTitle" idx="3"/>
          </p:nvPr>
        </p:nvSpPr>
        <p:spPr>
          <a:xfrm>
            <a:off x="5842968" y="276382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082" name="Google Shape;8082;p242"/>
          <p:cNvSpPr txBox="1">
            <a:spLocks noGrp="1"/>
          </p:cNvSpPr>
          <p:nvPr>
            <p:ph type="subTitle" idx="4"/>
          </p:nvPr>
        </p:nvSpPr>
        <p:spPr>
          <a:xfrm>
            <a:off x="5865768" y="3081825"/>
            <a:ext cx="2514600" cy="829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083" name="Google Shape;8083;p242"/>
          <p:cNvSpPr txBox="1">
            <a:spLocks noGrp="1"/>
          </p:cNvSpPr>
          <p:nvPr>
            <p:ph type="subTitle" idx="5"/>
          </p:nvPr>
        </p:nvSpPr>
        <p:spPr>
          <a:xfrm>
            <a:off x="3291900" y="276382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084" name="Google Shape;8084;p242"/>
          <p:cNvSpPr txBox="1">
            <a:spLocks noGrp="1"/>
          </p:cNvSpPr>
          <p:nvPr>
            <p:ph type="subTitle" idx="6"/>
          </p:nvPr>
        </p:nvSpPr>
        <p:spPr>
          <a:xfrm>
            <a:off x="3325201" y="3081825"/>
            <a:ext cx="2514600" cy="829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085" name="Google Shape;8085;p242"/>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8086" name="Google Shape;8086;p242"/>
          <p:cNvGrpSpPr/>
          <p:nvPr/>
        </p:nvGrpSpPr>
        <p:grpSpPr>
          <a:xfrm>
            <a:off x="-3034516" y="3868240"/>
            <a:ext cx="9635969" cy="3341502"/>
            <a:chOff x="-3178416" y="3740340"/>
            <a:chExt cx="9635969" cy="3341502"/>
          </a:xfrm>
        </p:grpSpPr>
        <p:sp>
          <p:nvSpPr>
            <p:cNvPr id="8087" name="Google Shape;8087;p242"/>
            <p:cNvSpPr/>
            <p:nvPr/>
          </p:nvSpPr>
          <p:spPr>
            <a:xfrm rot="556083">
              <a:off x="-3091892" y="4490338"/>
              <a:ext cx="9462920" cy="1841505"/>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088" name="Google Shape;8088;p242"/>
            <p:cNvSpPr/>
            <p:nvPr/>
          </p:nvSpPr>
          <p:spPr>
            <a:xfrm>
              <a:off x="4" y="37403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089" name="Google Shape;8089;p242"/>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Title and three columns 1">
  <p:cSld name="CUSTOM_28">
    <p:bg>
      <p:bgPr>
        <a:solidFill>
          <a:schemeClr val="dk2"/>
        </a:solidFill>
        <a:effectLst/>
      </p:bgPr>
    </p:bg>
    <p:spTree>
      <p:nvGrpSpPr>
        <p:cNvPr id="1" name="Shape 8090"/>
        <p:cNvGrpSpPr/>
        <p:nvPr/>
      </p:nvGrpSpPr>
      <p:grpSpPr>
        <a:xfrm>
          <a:off x="0" y="0"/>
          <a:ext cx="0" cy="0"/>
          <a:chOff x="0" y="0"/>
          <a:chExt cx="0" cy="0"/>
        </a:xfrm>
      </p:grpSpPr>
      <p:sp>
        <p:nvSpPr>
          <p:cNvPr id="8091" name="Google Shape;8091;p243"/>
          <p:cNvSpPr txBox="1">
            <a:spLocks noGrp="1"/>
          </p:cNvSpPr>
          <p:nvPr>
            <p:ph type="subTitle" idx="1"/>
          </p:nvPr>
        </p:nvSpPr>
        <p:spPr>
          <a:xfrm>
            <a:off x="1995713" y="1794750"/>
            <a:ext cx="21501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b="1">
                <a:latin typeface="Fredoka"/>
                <a:ea typeface="Fredoka"/>
                <a:cs typeface="Fredoka"/>
                <a:sym typeface="Fredoka"/>
              </a:defRPr>
            </a:lvl2pPr>
            <a:lvl3pPr lvl="2" algn="ctr">
              <a:lnSpc>
                <a:spcPct val="100000"/>
              </a:lnSpc>
              <a:spcBef>
                <a:spcPts val="0"/>
              </a:spcBef>
              <a:spcAft>
                <a:spcPts val="0"/>
              </a:spcAft>
              <a:buSzPts val="2500"/>
              <a:buFont typeface="Fredoka"/>
              <a:buNone/>
              <a:defRPr sz="2500" b="1">
                <a:latin typeface="Fredoka"/>
                <a:ea typeface="Fredoka"/>
                <a:cs typeface="Fredoka"/>
                <a:sym typeface="Fredoka"/>
              </a:defRPr>
            </a:lvl3pPr>
            <a:lvl4pPr lvl="3" algn="ctr">
              <a:lnSpc>
                <a:spcPct val="100000"/>
              </a:lnSpc>
              <a:spcBef>
                <a:spcPts val="0"/>
              </a:spcBef>
              <a:spcAft>
                <a:spcPts val="0"/>
              </a:spcAft>
              <a:buSzPts val="2500"/>
              <a:buFont typeface="Fredoka"/>
              <a:buNone/>
              <a:defRPr sz="2500" b="1">
                <a:latin typeface="Fredoka"/>
                <a:ea typeface="Fredoka"/>
                <a:cs typeface="Fredoka"/>
                <a:sym typeface="Fredoka"/>
              </a:defRPr>
            </a:lvl4pPr>
            <a:lvl5pPr lvl="4" algn="ctr">
              <a:lnSpc>
                <a:spcPct val="100000"/>
              </a:lnSpc>
              <a:spcBef>
                <a:spcPts val="0"/>
              </a:spcBef>
              <a:spcAft>
                <a:spcPts val="0"/>
              </a:spcAft>
              <a:buSzPts val="2500"/>
              <a:buFont typeface="Fredoka"/>
              <a:buNone/>
              <a:defRPr sz="2500" b="1">
                <a:latin typeface="Fredoka"/>
                <a:ea typeface="Fredoka"/>
                <a:cs typeface="Fredoka"/>
                <a:sym typeface="Fredoka"/>
              </a:defRPr>
            </a:lvl5pPr>
            <a:lvl6pPr lvl="5" algn="ctr">
              <a:lnSpc>
                <a:spcPct val="100000"/>
              </a:lnSpc>
              <a:spcBef>
                <a:spcPts val="0"/>
              </a:spcBef>
              <a:spcAft>
                <a:spcPts val="0"/>
              </a:spcAft>
              <a:buSzPts val="2500"/>
              <a:buFont typeface="Fredoka"/>
              <a:buNone/>
              <a:defRPr sz="2500" b="1">
                <a:latin typeface="Fredoka"/>
                <a:ea typeface="Fredoka"/>
                <a:cs typeface="Fredoka"/>
                <a:sym typeface="Fredoka"/>
              </a:defRPr>
            </a:lvl6pPr>
            <a:lvl7pPr lvl="6" algn="ctr">
              <a:lnSpc>
                <a:spcPct val="100000"/>
              </a:lnSpc>
              <a:spcBef>
                <a:spcPts val="0"/>
              </a:spcBef>
              <a:spcAft>
                <a:spcPts val="0"/>
              </a:spcAft>
              <a:buSzPts val="2500"/>
              <a:buFont typeface="Fredoka"/>
              <a:buNone/>
              <a:defRPr sz="2500" b="1">
                <a:latin typeface="Fredoka"/>
                <a:ea typeface="Fredoka"/>
                <a:cs typeface="Fredoka"/>
                <a:sym typeface="Fredoka"/>
              </a:defRPr>
            </a:lvl7pPr>
            <a:lvl8pPr lvl="7" algn="ctr">
              <a:lnSpc>
                <a:spcPct val="100000"/>
              </a:lnSpc>
              <a:spcBef>
                <a:spcPts val="0"/>
              </a:spcBef>
              <a:spcAft>
                <a:spcPts val="0"/>
              </a:spcAft>
              <a:buSzPts val="2500"/>
              <a:buFont typeface="Fredoka"/>
              <a:buNone/>
              <a:defRPr sz="2500" b="1">
                <a:latin typeface="Fredoka"/>
                <a:ea typeface="Fredoka"/>
                <a:cs typeface="Fredoka"/>
                <a:sym typeface="Fredoka"/>
              </a:defRPr>
            </a:lvl8pPr>
            <a:lvl9pPr lvl="8" algn="ctr">
              <a:lnSpc>
                <a:spcPct val="100000"/>
              </a:lnSpc>
              <a:spcBef>
                <a:spcPts val="0"/>
              </a:spcBef>
              <a:spcAft>
                <a:spcPts val="0"/>
              </a:spcAft>
              <a:buSzPts val="2500"/>
              <a:buFont typeface="Fredoka"/>
              <a:buNone/>
              <a:defRPr sz="2500" b="1">
                <a:latin typeface="Fredoka"/>
                <a:ea typeface="Fredoka"/>
                <a:cs typeface="Fredoka"/>
                <a:sym typeface="Fredoka"/>
              </a:defRPr>
            </a:lvl9pPr>
          </a:lstStyle>
          <a:p>
            <a:endParaRPr/>
          </a:p>
        </p:txBody>
      </p:sp>
      <p:sp>
        <p:nvSpPr>
          <p:cNvPr id="8092" name="Google Shape;8092;p243"/>
          <p:cNvSpPr txBox="1">
            <a:spLocks noGrp="1"/>
          </p:cNvSpPr>
          <p:nvPr>
            <p:ph type="subTitle" idx="2"/>
          </p:nvPr>
        </p:nvSpPr>
        <p:spPr>
          <a:xfrm>
            <a:off x="4184176" y="1666800"/>
            <a:ext cx="2512800" cy="4845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093" name="Google Shape;8093;p243"/>
          <p:cNvSpPr txBox="1">
            <a:spLocks noGrp="1"/>
          </p:cNvSpPr>
          <p:nvPr>
            <p:ph type="subTitle" idx="3"/>
          </p:nvPr>
        </p:nvSpPr>
        <p:spPr>
          <a:xfrm>
            <a:off x="1995712" y="3611225"/>
            <a:ext cx="21501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094" name="Google Shape;8094;p243"/>
          <p:cNvSpPr txBox="1">
            <a:spLocks noGrp="1"/>
          </p:cNvSpPr>
          <p:nvPr>
            <p:ph type="subTitle" idx="4"/>
          </p:nvPr>
        </p:nvSpPr>
        <p:spPr>
          <a:xfrm>
            <a:off x="4183276" y="3483275"/>
            <a:ext cx="2514600" cy="4845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095" name="Google Shape;8095;p243"/>
          <p:cNvSpPr txBox="1">
            <a:spLocks noGrp="1"/>
          </p:cNvSpPr>
          <p:nvPr>
            <p:ph type="subTitle" idx="5"/>
          </p:nvPr>
        </p:nvSpPr>
        <p:spPr>
          <a:xfrm>
            <a:off x="4996691" y="2703000"/>
            <a:ext cx="2150400" cy="2286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096" name="Google Shape;8096;p243"/>
          <p:cNvSpPr txBox="1">
            <a:spLocks noGrp="1"/>
          </p:cNvSpPr>
          <p:nvPr>
            <p:ph type="subTitle" idx="6"/>
          </p:nvPr>
        </p:nvSpPr>
        <p:spPr>
          <a:xfrm>
            <a:off x="2444539" y="2575038"/>
            <a:ext cx="2514600" cy="484500"/>
          </a:xfrm>
          <a:prstGeom prst="rect">
            <a:avLst/>
          </a:prstGeom>
          <a:noFill/>
          <a:ln>
            <a:noFill/>
          </a:ln>
        </p:spPr>
        <p:txBody>
          <a:bodyPr spcFirstLastPara="1" wrap="square" lIns="91425" tIns="91425" rIns="91425" bIns="91425" anchor="t" anchorCtr="0">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097" name="Google Shape;8097;p243"/>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grpSp>
        <p:nvGrpSpPr>
          <p:cNvPr id="8098" name="Google Shape;8098;p243"/>
          <p:cNvGrpSpPr/>
          <p:nvPr/>
        </p:nvGrpSpPr>
        <p:grpSpPr>
          <a:xfrm flipH="1">
            <a:off x="-587498" y="4080837"/>
            <a:ext cx="6927282" cy="1570224"/>
            <a:chOff x="-4008800" y="2895450"/>
            <a:chExt cx="4715645" cy="1068907"/>
          </a:xfrm>
        </p:grpSpPr>
        <p:sp>
          <p:nvSpPr>
            <p:cNvPr id="8099" name="Google Shape;8099;p243"/>
            <p:cNvSpPr/>
            <p:nvPr/>
          </p:nvSpPr>
          <p:spPr>
            <a:xfrm>
              <a:off x="-4008800" y="3263380"/>
              <a:ext cx="4715645" cy="459534"/>
            </a:xfrm>
            <a:custGeom>
              <a:avLst/>
              <a:gdLst/>
              <a:ahLst/>
              <a:cxnLst/>
              <a:rect l="l" t="t" r="r" b="b"/>
              <a:pathLst>
                <a:path w="67851" h="6612" extrusionOk="0">
                  <a:moveTo>
                    <a:pt x="49138" y="0"/>
                  </a:moveTo>
                  <a:cubicBezTo>
                    <a:pt x="33365" y="0"/>
                    <a:pt x="12334" y="1194"/>
                    <a:pt x="1" y="6612"/>
                  </a:cubicBezTo>
                  <a:lnTo>
                    <a:pt x="67851" y="6612"/>
                  </a:lnTo>
                  <a:lnTo>
                    <a:pt x="67851" y="565"/>
                  </a:lnTo>
                  <a:cubicBezTo>
                    <a:pt x="64579" y="345"/>
                    <a:pt x="57619" y="0"/>
                    <a:pt x="4913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0" name="Google Shape;8100;p243"/>
            <p:cNvSpPr/>
            <p:nvPr/>
          </p:nvSpPr>
          <p:spPr>
            <a:xfrm>
              <a:off x="-376695" y="2895450"/>
              <a:ext cx="346666" cy="1027488"/>
            </a:xfrm>
            <a:custGeom>
              <a:avLst/>
              <a:gdLst/>
              <a:ahLst/>
              <a:cxnLst/>
              <a:rect l="l" t="t" r="r" b="b"/>
              <a:pathLst>
                <a:path w="4988" h="14784" extrusionOk="0">
                  <a:moveTo>
                    <a:pt x="646" y="1"/>
                  </a:moveTo>
                  <a:cubicBezTo>
                    <a:pt x="633" y="1"/>
                    <a:pt x="619" y="12"/>
                    <a:pt x="624" y="30"/>
                  </a:cubicBezTo>
                  <a:cubicBezTo>
                    <a:pt x="669" y="163"/>
                    <a:pt x="675" y="297"/>
                    <a:pt x="688" y="436"/>
                  </a:cubicBezTo>
                  <a:cubicBezTo>
                    <a:pt x="701" y="567"/>
                    <a:pt x="710" y="699"/>
                    <a:pt x="729" y="829"/>
                  </a:cubicBezTo>
                  <a:cubicBezTo>
                    <a:pt x="774" y="1129"/>
                    <a:pt x="845" y="1429"/>
                    <a:pt x="910" y="1725"/>
                  </a:cubicBezTo>
                  <a:cubicBezTo>
                    <a:pt x="1038" y="2309"/>
                    <a:pt x="1160" y="2900"/>
                    <a:pt x="1399" y="3453"/>
                  </a:cubicBezTo>
                  <a:cubicBezTo>
                    <a:pt x="1517" y="3728"/>
                    <a:pt x="1651" y="3997"/>
                    <a:pt x="1799" y="4257"/>
                  </a:cubicBezTo>
                  <a:cubicBezTo>
                    <a:pt x="1863" y="4538"/>
                    <a:pt x="1933" y="4817"/>
                    <a:pt x="2014" y="5093"/>
                  </a:cubicBezTo>
                  <a:cubicBezTo>
                    <a:pt x="2077" y="5311"/>
                    <a:pt x="2149" y="5524"/>
                    <a:pt x="2222" y="5738"/>
                  </a:cubicBezTo>
                  <a:cubicBezTo>
                    <a:pt x="2197" y="5676"/>
                    <a:pt x="2170" y="5613"/>
                    <a:pt x="2137" y="5553"/>
                  </a:cubicBezTo>
                  <a:cubicBezTo>
                    <a:pt x="2026" y="5354"/>
                    <a:pt x="1904" y="5160"/>
                    <a:pt x="1763" y="4983"/>
                  </a:cubicBezTo>
                  <a:cubicBezTo>
                    <a:pt x="1479" y="4620"/>
                    <a:pt x="1111" y="4347"/>
                    <a:pt x="729" y="4097"/>
                  </a:cubicBezTo>
                  <a:cubicBezTo>
                    <a:pt x="510" y="3954"/>
                    <a:pt x="288" y="3814"/>
                    <a:pt x="70" y="3666"/>
                  </a:cubicBezTo>
                  <a:cubicBezTo>
                    <a:pt x="63" y="3661"/>
                    <a:pt x="55" y="3658"/>
                    <a:pt x="49" y="3658"/>
                  </a:cubicBezTo>
                  <a:cubicBezTo>
                    <a:pt x="19" y="3658"/>
                    <a:pt x="0" y="3703"/>
                    <a:pt x="22" y="3729"/>
                  </a:cubicBezTo>
                  <a:cubicBezTo>
                    <a:pt x="383" y="4191"/>
                    <a:pt x="719" y="4672"/>
                    <a:pt x="1103" y="5116"/>
                  </a:cubicBezTo>
                  <a:cubicBezTo>
                    <a:pt x="1290" y="5331"/>
                    <a:pt x="1493" y="5526"/>
                    <a:pt x="1717" y="5702"/>
                  </a:cubicBezTo>
                  <a:cubicBezTo>
                    <a:pt x="1933" y="5872"/>
                    <a:pt x="2160" y="6031"/>
                    <a:pt x="2383" y="6194"/>
                  </a:cubicBezTo>
                  <a:cubicBezTo>
                    <a:pt x="2384" y="6195"/>
                    <a:pt x="2386" y="6195"/>
                    <a:pt x="2389" y="6196"/>
                  </a:cubicBezTo>
                  <a:cubicBezTo>
                    <a:pt x="2399" y="6225"/>
                    <a:pt x="2410" y="6255"/>
                    <a:pt x="2420" y="6282"/>
                  </a:cubicBezTo>
                  <a:cubicBezTo>
                    <a:pt x="2570" y="6683"/>
                    <a:pt x="2720" y="7083"/>
                    <a:pt x="2881" y="7479"/>
                  </a:cubicBezTo>
                  <a:cubicBezTo>
                    <a:pt x="2955" y="7664"/>
                    <a:pt x="3036" y="7845"/>
                    <a:pt x="3118" y="8026"/>
                  </a:cubicBezTo>
                  <a:cubicBezTo>
                    <a:pt x="3031" y="7913"/>
                    <a:pt x="2940" y="7804"/>
                    <a:pt x="2845" y="7700"/>
                  </a:cubicBezTo>
                  <a:cubicBezTo>
                    <a:pt x="2483" y="7302"/>
                    <a:pt x="2077" y="6958"/>
                    <a:pt x="1649" y="6635"/>
                  </a:cubicBezTo>
                  <a:cubicBezTo>
                    <a:pt x="1400" y="6446"/>
                    <a:pt x="1146" y="6262"/>
                    <a:pt x="904" y="6066"/>
                  </a:cubicBezTo>
                  <a:cubicBezTo>
                    <a:pt x="894" y="6059"/>
                    <a:pt x="885" y="6056"/>
                    <a:pt x="876" y="6056"/>
                  </a:cubicBezTo>
                  <a:cubicBezTo>
                    <a:pt x="845" y="6056"/>
                    <a:pt x="821" y="6092"/>
                    <a:pt x="847" y="6122"/>
                  </a:cubicBezTo>
                  <a:cubicBezTo>
                    <a:pt x="1225" y="6559"/>
                    <a:pt x="1540" y="7047"/>
                    <a:pt x="1936" y="7470"/>
                  </a:cubicBezTo>
                  <a:cubicBezTo>
                    <a:pt x="2115" y="7662"/>
                    <a:pt x="2312" y="7841"/>
                    <a:pt x="2529" y="7988"/>
                  </a:cubicBezTo>
                  <a:cubicBezTo>
                    <a:pt x="2722" y="8117"/>
                    <a:pt x="2927" y="8229"/>
                    <a:pt x="3116" y="8362"/>
                  </a:cubicBezTo>
                  <a:cubicBezTo>
                    <a:pt x="3211" y="8429"/>
                    <a:pt x="3302" y="8504"/>
                    <a:pt x="3380" y="8586"/>
                  </a:cubicBezTo>
                  <a:cubicBezTo>
                    <a:pt x="3563" y="8972"/>
                    <a:pt x="3747" y="9356"/>
                    <a:pt x="3910" y="9750"/>
                  </a:cubicBezTo>
                  <a:cubicBezTo>
                    <a:pt x="4224" y="10509"/>
                    <a:pt x="4484" y="11289"/>
                    <a:pt x="4660" y="12091"/>
                  </a:cubicBezTo>
                  <a:cubicBezTo>
                    <a:pt x="4764" y="12565"/>
                    <a:pt x="4836" y="13049"/>
                    <a:pt x="4891" y="13531"/>
                  </a:cubicBezTo>
                  <a:cubicBezTo>
                    <a:pt x="4920" y="13774"/>
                    <a:pt x="4941" y="14019"/>
                    <a:pt x="4957" y="14264"/>
                  </a:cubicBezTo>
                  <a:cubicBezTo>
                    <a:pt x="4968" y="14436"/>
                    <a:pt x="4972" y="14610"/>
                    <a:pt x="4988" y="14783"/>
                  </a:cubicBezTo>
                  <a:lnTo>
                    <a:pt x="4988" y="13226"/>
                  </a:lnTo>
                  <a:cubicBezTo>
                    <a:pt x="4950" y="12939"/>
                    <a:pt x="4906" y="12657"/>
                    <a:pt x="4857" y="12375"/>
                  </a:cubicBezTo>
                  <a:cubicBezTo>
                    <a:pt x="4719" y="11567"/>
                    <a:pt x="4481" y="10778"/>
                    <a:pt x="4182" y="10015"/>
                  </a:cubicBezTo>
                  <a:cubicBezTo>
                    <a:pt x="4043" y="9658"/>
                    <a:pt x="3890" y="9309"/>
                    <a:pt x="3728" y="8962"/>
                  </a:cubicBezTo>
                  <a:cubicBezTo>
                    <a:pt x="3747" y="8844"/>
                    <a:pt x="3756" y="8726"/>
                    <a:pt x="3781" y="8609"/>
                  </a:cubicBezTo>
                  <a:cubicBezTo>
                    <a:pt x="3807" y="8490"/>
                    <a:pt x="3843" y="8372"/>
                    <a:pt x="3881" y="8257"/>
                  </a:cubicBezTo>
                  <a:cubicBezTo>
                    <a:pt x="3958" y="8024"/>
                    <a:pt x="4053" y="7796"/>
                    <a:pt x="4107" y="7556"/>
                  </a:cubicBezTo>
                  <a:cubicBezTo>
                    <a:pt x="4208" y="7121"/>
                    <a:pt x="4284" y="6667"/>
                    <a:pt x="4294" y="6219"/>
                  </a:cubicBezTo>
                  <a:cubicBezTo>
                    <a:pt x="4299" y="5973"/>
                    <a:pt x="4280" y="5724"/>
                    <a:pt x="4207" y="5490"/>
                  </a:cubicBezTo>
                  <a:cubicBezTo>
                    <a:pt x="4200" y="5469"/>
                    <a:pt x="4179" y="5459"/>
                    <a:pt x="4160" y="5459"/>
                  </a:cubicBezTo>
                  <a:cubicBezTo>
                    <a:pt x="4136" y="5459"/>
                    <a:pt x="4114" y="5473"/>
                    <a:pt x="4116" y="5501"/>
                  </a:cubicBezTo>
                  <a:cubicBezTo>
                    <a:pt x="4143" y="5751"/>
                    <a:pt x="4039" y="5985"/>
                    <a:pt x="3945" y="6211"/>
                  </a:cubicBezTo>
                  <a:cubicBezTo>
                    <a:pt x="3850" y="6440"/>
                    <a:pt x="3769" y="6676"/>
                    <a:pt x="3710" y="6916"/>
                  </a:cubicBezTo>
                  <a:cubicBezTo>
                    <a:pt x="3594" y="7377"/>
                    <a:pt x="3589" y="7850"/>
                    <a:pt x="3567" y="8322"/>
                  </a:cubicBezTo>
                  <a:cubicBezTo>
                    <a:pt x="3563" y="8418"/>
                    <a:pt x="3559" y="8519"/>
                    <a:pt x="3566" y="8618"/>
                  </a:cubicBezTo>
                  <a:cubicBezTo>
                    <a:pt x="3424" y="8325"/>
                    <a:pt x="3279" y="8033"/>
                    <a:pt x="3148" y="7733"/>
                  </a:cubicBezTo>
                  <a:cubicBezTo>
                    <a:pt x="3087" y="7594"/>
                    <a:pt x="3030" y="7455"/>
                    <a:pt x="2974" y="7315"/>
                  </a:cubicBezTo>
                  <a:cubicBezTo>
                    <a:pt x="2975" y="7239"/>
                    <a:pt x="2975" y="7160"/>
                    <a:pt x="2975" y="7083"/>
                  </a:cubicBezTo>
                  <a:cubicBezTo>
                    <a:pt x="3004" y="6936"/>
                    <a:pt x="3036" y="6789"/>
                    <a:pt x="3077" y="6643"/>
                  </a:cubicBezTo>
                  <a:cubicBezTo>
                    <a:pt x="3138" y="6425"/>
                    <a:pt x="3215" y="6210"/>
                    <a:pt x="3287" y="5995"/>
                  </a:cubicBezTo>
                  <a:cubicBezTo>
                    <a:pt x="3440" y="5543"/>
                    <a:pt x="3533" y="5080"/>
                    <a:pt x="3609" y="4610"/>
                  </a:cubicBezTo>
                  <a:cubicBezTo>
                    <a:pt x="3651" y="4344"/>
                    <a:pt x="3692" y="4079"/>
                    <a:pt x="3741" y="3816"/>
                  </a:cubicBezTo>
                  <a:cubicBezTo>
                    <a:pt x="3747" y="3783"/>
                    <a:pt x="3723" y="3759"/>
                    <a:pt x="3697" y="3759"/>
                  </a:cubicBezTo>
                  <a:cubicBezTo>
                    <a:pt x="3684" y="3759"/>
                    <a:pt x="3670" y="3766"/>
                    <a:pt x="3659" y="3781"/>
                  </a:cubicBezTo>
                  <a:cubicBezTo>
                    <a:pt x="3400" y="4168"/>
                    <a:pt x="3281" y="4626"/>
                    <a:pt x="3175" y="5073"/>
                  </a:cubicBezTo>
                  <a:cubicBezTo>
                    <a:pt x="3120" y="5307"/>
                    <a:pt x="3057" y="5539"/>
                    <a:pt x="3008" y="5775"/>
                  </a:cubicBezTo>
                  <a:cubicBezTo>
                    <a:pt x="2952" y="6035"/>
                    <a:pt x="2926" y="6301"/>
                    <a:pt x="2915" y="6567"/>
                  </a:cubicBezTo>
                  <a:cubicBezTo>
                    <a:pt x="2908" y="6740"/>
                    <a:pt x="2910" y="6912"/>
                    <a:pt x="2916" y="7084"/>
                  </a:cubicBezTo>
                  <a:cubicBezTo>
                    <a:pt x="2912" y="7105"/>
                    <a:pt x="2910" y="7126"/>
                    <a:pt x="2906" y="7147"/>
                  </a:cubicBezTo>
                  <a:cubicBezTo>
                    <a:pt x="2825" y="6943"/>
                    <a:pt x="2744" y="6740"/>
                    <a:pt x="2665" y="6537"/>
                  </a:cubicBezTo>
                  <a:cubicBezTo>
                    <a:pt x="2552" y="6246"/>
                    <a:pt x="2437" y="5960"/>
                    <a:pt x="2329" y="5670"/>
                  </a:cubicBezTo>
                  <a:cubicBezTo>
                    <a:pt x="2485" y="5203"/>
                    <a:pt x="2604" y="4723"/>
                    <a:pt x="2727" y="4247"/>
                  </a:cubicBezTo>
                  <a:cubicBezTo>
                    <a:pt x="2845" y="3792"/>
                    <a:pt x="2992" y="3345"/>
                    <a:pt x="3077" y="2883"/>
                  </a:cubicBezTo>
                  <a:cubicBezTo>
                    <a:pt x="3125" y="2631"/>
                    <a:pt x="3156" y="2372"/>
                    <a:pt x="3144" y="2114"/>
                  </a:cubicBezTo>
                  <a:cubicBezTo>
                    <a:pt x="3143" y="2094"/>
                    <a:pt x="3123" y="2078"/>
                    <a:pt x="3105" y="2078"/>
                  </a:cubicBezTo>
                  <a:cubicBezTo>
                    <a:pt x="3095" y="2078"/>
                    <a:pt x="3085" y="2084"/>
                    <a:pt x="3079" y="2096"/>
                  </a:cubicBezTo>
                  <a:cubicBezTo>
                    <a:pt x="2887" y="2529"/>
                    <a:pt x="2613" y="2921"/>
                    <a:pt x="2442" y="3366"/>
                  </a:cubicBezTo>
                  <a:cubicBezTo>
                    <a:pt x="2354" y="3599"/>
                    <a:pt x="2302" y="3842"/>
                    <a:pt x="2254" y="4087"/>
                  </a:cubicBezTo>
                  <a:cubicBezTo>
                    <a:pt x="2205" y="4329"/>
                    <a:pt x="2164" y="4574"/>
                    <a:pt x="2149" y="4820"/>
                  </a:cubicBezTo>
                  <a:cubicBezTo>
                    <a:pt x="2143" y="4926"/>
                    <a:pt x="2143" y="5032"/>
                    <a:pt x="2149" y="5138"/>
                  </a:cubicBezTo>
                  <a:cubicBezTo>
                    <a:pt x="2066" y="4875"/>
                    <a:pt x="1989" y="4611"/>
                    <a:pt x="1919" y="4344"/>
                  </a:cubicBezTo>
                  <a:cubicBezTo>
                    <a:pt x="1928" y="4340"/>
                    <a:pt x="1935" y="4332"/>
                    <a:pt x="1938" y="4319"/>
                  </a:cubicBezTo>
                  <a:cubicBezTo>
                    <a:pt x="2003" y="4030"/>
                    <a:pt x="2022" y="3739"/>
                    <a:pt x="1984" y="3444"/>
                  </a:cubicBezTo>
                  <a:cubicBezTo>
                    <a:pt x="1945" y="3148"/>
                    <a:pt x="1867" y="2859"/>
                    <a:pt x="1773" y="2578"/>
                  </a:cubicBezTo>
                  <a:cubicBezTo>
                    <a:pt x="1673" y="2285"/>
                    <a:pt x="1562" y="1997"/>
                    <a:pt x="1447" y="1711"/>
                  </a:cubicBezTo>
                  <a:cubicBezTo>
                    <a:pt x="1340" y="1445"/>
                    <a:pt x="1205" y="1193"/>
                    <a:pt x="1073" y="940"/>
                  </a:cubicBezTo>
                  <a:cubicBezTo>
                    <a:pt x="919" y="644"/>
                    <a:pt x="764" y="338"/>
                    <a:pt x="669" y="17"/>
                  </a:cubicBezTo>
                  <a:cubicBezTo>
                    <a:pt x="665" y="6"/>
                    <a:pt x="656" y="1"/>
                    <a:pt x="6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1" name="Google Shape;8101;p243"/>
            <p:cNvSpPr/>
            <p:nvPr/>
          </p:nvSpPr>
          <p:spPr>
            <a:xfrm>
              <a:off x="-986691" y="3260878"/>
              <a:ext cx="298016" cy="703479"/>
            </a:xfrm>
            <a:custGeom>
              <a:avLst/>
              <a:gdLst/>
              <a:ahLst/>
              <a:cxnLst/>
              <a:rect l="l" t="t" r="r" b="b"/>
              <a:pathLst>
                <a:path w="4288" h="10122" extrusionOk="0">
                  <a:moveTo>
                    <a:pt x="1139" y="1"/>
                  </a:moveTo>
                  <a:cubicBezTo>
                    <a:pt x="1121" y="1"/>
                    <a:pt x="1104" y="18"/>
                    <a:pt x="1117" y="38"/>
                  </a:cubicBezTo>
                  <a:cubicBezTo>
                    <a:pt x="1880" y="1214"/>
                    <a:pt x="2424" y="2516"/>
                    <a:pt x="2876" y="3838"/>
                  </a:cubicBezTo>
                  <a:cubicBezTo>
                    <a:pt x="3037" y="4312"/>
                    <a:pt x="3188" y="4790"/>
                    <a:pt x="3335" y="5270"/>
                  </a:cubicBezTo>
                  <a:cubicBezTo>
                    <a:pt x="3296" y="5240"/>
                    <a:pt x="3255" y="5211"/>
                    <a:pt x="3212" y="5185"/>
                  </a:cubicBezTo>
                  <a:cubicBezTo>
                    <a:pt x="2974" y="4941"/>
                    <a:pt x="2695" y="4738"/>
                    <a:pt x="2409" y="4549"/>
                  </a:cubicBezTo>
                  <a:cubicBezTo>
                    <a:pt x="1984" y="4267"/>
                    <a:pt x="1521" y="4063"/>
                    <a:pt x="1011" y="3998"/>
                  </a:cubicBezTo>
                  <a:cubicBezTo>
                    <a:pt x="695" y="3957"/>
                    <a:pt x="375" y="3960"/>
                    <a:pt x="56" y="3953"/>
                  </a:cubicBezTo>
                  <a:cubicBezTo>
                    <a:pt x="56" y="3953"/>
                    <a:pt x="55" y="3953"/>
                    <a:pt x="55" y="3953"/>
                  </a:cubicBezTo>
                  <a:cubicBezTo>
                    <a:pt x="15" y="3953"/>
                    <a:pt x="0" y="4011"/>
                    <a:pt x="36" y="4030"/>
                  </a:cubicBezTo>
                  <a:cubicBezTo>
                    <a:pt x="283" y="4166"/>
                    <a:pt x="503" y="4342"/>
                    <a:pt x="738" y="4497"/>
                  </a:cubicBezTo>
                  <a:cubicBezTo>
                    <a:pt x="973" y="4652"/>
                    <a:pt x="1231" y="4762"/>
                    <a:pt x="1499" y="4847"/>
                  </a:cubicBezTo>
                  <a:cubicBezTo>
                    <a:pt x="1738" y="4923"/>
                    <a:pt x="1980" y="4994"/>
                    <a:pt x="2226" y="5037"/>
                  </a:cubicBezTo>
                  <a:cubicBezTo>
                    <a:pt x="2436" y="5075"/>
                    <a:pt x="2650" y="5098"/>
                    <a:pt x="2856" y="5154"/>
                  </a:cubicBezTo>
                  <a:cubicBezTo>
                    <a:pt x="3026" y="5201"/>
                    <a:pt x="3183" y="5270"/>
                    <a:pt x="3315" y="5378"/>
                  </a:cubicBezTo>
                  <a:cubicBezTo>
                    <a:pt x="3347" y="5419"/>
                    <a:pt x="3378" y="5462"/>
                    <a:pt x="3405" y="5506"/>
                  </a:cubicBezTo>
                  <a:cubicBezTo>
                    <a:pt x="3436" y="5606"/>
                    <a:pt x="3467" y="5709"/>
                    <a:pt x="3499" y="5810"/>
                  </a:cubicBezTo>
                  <a:cubicBezTo>
                    <a:pt x="3711" y="6524"/>
                    <a:pt x="3892" y="7250"/>
                    <a:pt x="4012" y="7987"/>
                  </a:cubicBezTo>
                  <a:cubicBezTo>
                    <a:pt x="4079" y="8396"/>
                    <a:pt x="4126" y="8811"/>
                    <a:pt x="4145" y="9225"/>
                  </a:cubicBezTo>
                  <a:cubicBezTo>
                    <a:pt x="4160" y="9519"/>
                    <a:pt x="4147" y="9825"/>
                    <a:pt x="4177" y="10122"/>
                  </a:cubicBezTo>
                  <a:lnTo>
                    <a:pt x="4288" y="10122"/>
                  </a:lnTo>
                  <a:cubicBezTo>
                    <a:pt x="4274" y="9856"/>
                    <a:pt x="4279" y="9590"/>
                    <a:pt x="4280" y="9325"/>
                  </a:cubicBezTo>
                  <a:cubicBezTo>
                    <a:pt x="4283" y="8961"/>
                    <a:pt x="4245" y="8597"/>
                    <a:pt x="4197" y="8237"/>
                  </a:cubicBezTo>
                  <a:cubicBezTo>
                    <a:pt x="4095" y="7491"/>
                    <a:pt x="3927" y="6755"/>
                    <a:pt x="3719" y="6033"/>
                  </a:cubicBezTo>
                  <a:cubicBezTo>
                    <a:pt x="3512" y="5315"/>
                    <a:pt x="3294" y="4598"/>
                    <a:pt x="3049" y="3891"/>
                  </a:cubicBezTo>
                  <a:cubicBezTo>
                    <a:pt x="3053" y="3826"/>
                    <a:pt x="3060" y="3764"/>
                    <a:pt x="3071" y="3701"/>
                  </a:cubicBezTo>
                  <a:cubicBezTo>
                    <a:pt x="3095" y="3576"/>
                    <a:pt x="3125" y="3453"/>
                    <a:pt x="3155" y="3330"/>
                  </a:cubicBezTo>
                  <a:cubicBezTo>
                    <a:pt x="3217" y="3091"/>
                    <a:pt x="3285" y="2854"/>
                    <a:pt x="3335" y="2612"/>
                  </a:cubicBezTo>
                  <a:cubicBezTo>
                    <a:pt x="3428" y="2152"/>
                    <a:pt x="3418" y="1679"/>
                    <a:pt x="3356" y="1216"/>
                  </a:cubicBezTo>
                  <a:cubicBezTo>
                    <a:pt x="3321" y="960"/>
                    <a:pt x="3275" y="701"/>
                    <a:pt x="3199" y="454"/>
                  </a:cubicBezTo>
                  <a:cubicBezTo>
                    <a:pt x="3193" y="433"/>
                    <a:pt x="3173" y="421"/>
                    <a:pt x="3154" y="421"/>
                  </a:cubicBezTo>
                  <a:cubicBezTo>
                    <a:pt x="3135" y="421"/>
                    <a:pt x="3117" y="432"/>
                    <a:pt x="3112" y="454"/>
                  </a:cubicBezTo>
                  <a:cubicBezTo>
                    <a:pt x="2987" y="990"/>
                    <a:pt x="2871" y="1520"/>
                    <a:pt x="2848" y="2073"/>
                  </a:cubicBezTo>
                  <a:cubicBezTo>
                    <a:pt x="2828" y="2504"/>
                    <a:pt x="2818" y="2945"/>
                    <a:pt x="2866" y="3375"/>
                  </a:cubicBezTo>
                  <a:cubicBezTo>
                    <a:pt x="2701" y="2929"/>
                    <a:pt x="2526" y="2487"/>
                    <a:pt x="2331" y="2053"/>
                  </a:cubicBezTo>
                  <a:cubicBezTo>
                    <a:pt x="2009" y="1335"/>
                    <a:pt x="1630" y="645"/>
                    <a:pt x="1162" y="12"/>
                  </a:cubicBezTo>
                  <a:cubicBezTo>
                    <a:pt x="1156" y="4"/>
                    <a:pt x="1147" y="1"/>
                    <a:pt x="11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2" name="Google Shape;8102;p243"/>
            <p:cNvSpPr/>
            <p:nvPr/>
          </p:nvSpPr>
          <p:spPr>
            <a:xfrm>
              <a:off x="-1083434" y="3055855"/>
              <a:ext cx="328457" cy="353060"/>
            </a:xfrm>
            <a:custGeom>
              <a:avLst/>
              <a:gdLst/>
              <a:ahLst/>
              <a:cxnLst/>
              <a:rect l="l" t="t" r="r" b="b"/>
              <a:pathLst>
                <a:path w="4726" h="5080" extrusionOk="0">
                  <a:moveTo>
                    <a:pt x="2262" y="2134"/>
                  </a:moveTo>
                  <a:lnTo>
                    <a:pt x="2262" y="2134"/>
                  </a:lnTo>
                  <a:cubicBezTo>
                    <a:pt x="2259" y="2142"/>
                    <a:pt x="2258" y="2149"/>
                    <a:pt x="2255" y="2157"/>
                  </a:cubicBezTo>
                  <a:cubicBezTo>
                    <a:pt x="2252" y="2154"/>
                    <a:pt x="2249" y="2153"/>
                    <a:pt x="2245" y="2150"/>
                  </a:cubicBezTo>
                  <a:cubicBezTo>
                    <a:pt x="2250" y="2145"/>
                    <a:pt x="2255" y="2139"/>
                    <a:pt x="2262" y="2134"/>
                  </a:cubicBezTo>
                  <a:close/>
                  <a:moveTo>
                    <a:pt x="1560" y="1"/>
                  </a:moveTo>
                  <a:cubicBezTo>
                    <a:pt x="1480" y="1"/>
                    <a:pt x="1415" y="63"/>
                    <a:pt x="1400" y="149"/>
                  </a:cubicBezTo>
                  <a:cubicBezTo>
                    <a:pt x="1379" y="273"/>
                    <a:pt x="1425" y="402"/>
                    <a:pt x="1450" y="521"/>
                  </a:cubicBezTo>
                  <a:cubicBezTo>
                    <a:pt x="1492" y="712"/>
                    <a:pt x="1521" y="903"/>
                    <a:pt x="1573" y="1091"/>
                  </a:cubicBezTo>
                  <a:cubicBezTo>
                    <a:pt x="1636" y="1315"/>
                    <a:pt x="1712" y="1542"/>
                    <a:pt x="1820" y="1747"/>
                  </a:cubicBezTo>
                  <a:cubicBezTo>
                    <a:pt x="1866" y="1832"/>
                    <a:pt x="1920" y="1914"/>
                    <a:pt x="1973" y="1995"/>
                  </a:cubicBezTo>
                  <a:cubicBezTo>
                    <a:pt x="1956" y="1983"/>
                    <a:pt x="1937" y="1969"/>
                    <a:pt x="1920" y="1955"/>
                  </a:cubicBezTo>
                  <a:cubicBezTo>
                    <a:pt x="1772" y="1848"/>
                    <a:pt x="1613" y="1756"/>
                    <a:pt x="1456" y="1662"/>
                  </a:cubicBezTo>
                  <a:cubicBezTo>
                    <a:pt x="1189" y="1502"/>
                    <a:pt x="885" y="1341"/>
                    <a:pt x="564" y="1333"/>
                  </a:cubicBezTo>
                  <a:cubicBezTo>
                    <a:pt x="558" y="1333"/>
                    <a:pt x="553" y="1333"/>
                    <a:pt x="548" y="1333"/>
                  </a:cubicBezTo>
                  <a:cubicBezTo>
                    <a:pt x="413" y="1333"/>
                    <a:pt x="262" y="1371"/>
                    <a:pt x="179" y="1484"/>
                  </a:cubicBezTo>
                  <a:cubicBezTo>
                    <a:pt x="106" y="1586"/>
                    <a:pt x="145" y="1706"/>
                    <a:pt x="215" y="1799"/>
                  </a:cubicBezTo>
                  <a:cubicBezTo>
                    <a:pt x="301" y="1912"/>
                    <a:pt x="423" y="1999"/>
                    <a:pt x="542" y="2076"/>
                  </a:cubicBezTo>
                  <a:cubicBezTo>
                    <a:pt x="683" y="2168"/>
                    <a:pt x="829" y="2242"/>
                    <a:pt x="989" y="2294"/>
                  </a:cubicBezTo>
                  <a:cubicBezTo>
                    <a:pt x="1107" y="2333"/>
                    <a:pt x="1230" y="2362"/>
                    <a:pt x="1356" y="2383"/>
                  </a:cubicBezTo>
                  <a:cubicBezTo>
                    <a:pt x="1261" y="2410"/>
                    <a:pt x="1167" y="2441"/>
                    <a:pt x="1074" y="2473"/>
                  </a:cubicBezTo>
                  <a:cubicBezTo>
                    <a:pt x="870" y="2553"/>
                    <a:pt x="663" y="2636"/>
                    <a:pt x="465" y="2738"/>
                  </a:cubicBezTo>
                  <a:cubicBezTo>
                    <a:pt x="333" y="2806"/>
                    <a:pt x="146" y="2890"/>
                    <a:pt x="67" y="3024"/>
                  </a:cubicBezTo>
                  <a:cubicBezTo>
                    <a:pt x="0" y="3141"/>
                    <a:pt x="74" y="3274"/>
                    <a:pt x="195" y="3311"/>
                  </a:cubicBezTo>
                  <a:cubicBezTo>
                    <a:pt x="238" y="3325"/>
                    <a:pt x="284" y="3330"/>
                    <a:pt x="330" y="3330"/>
                  </a:cubicBezTo>
                  <a:cubicBezTo>
                    <a:pt x="424" y="3330"/>
                    <a:pt x="521" y="3308"/>
                    <a:pt x="607" y="3288"/>
                  </a:cubicBezTo>
                  <a:cubicBezTo>
                    <a:pt x="969" y="3201"/>
                    <a:pt x="1279" y="2998"/>
                    <a:pt x="1588" y="2798"/>
                  </a:cubicBezTo>
                  <a:lnTo>
                    <a:pt x="1588" y="2798"/>
                  </a:lnTo>
                  <a:cubicBezTo>
                    <a:pt x="1552" y="2850"/>
                    <a:pt x="1517" y="2903"/>
                    <a:pt x="1484" y="2958"/>
                  </a:cubicBezTo>
                  <a:cubicBezTo>
                    <a:pt x="1266" y="3307"/>
                    <a:pt x="1110" y="3702"/>
                    <a:pt x="1034" y="4108"/>
                  </a:cubicBezTo>
                  <a:cubicBezTo>
                    <a:pt x="1009" y="4243"/>
                    <a:pt x="971" y="4438"/>
                    <a:pt x="1064" y="4554"/>
                  </a:cubicBezTo>
                  <a:cubicBezTo>
                    <a:pt x="1102" y="4603"/>
                    <a:pt x="1147" y="4622"/>
                    <a:pt x="1193" y="4622"/>
                  </a:cubicBezTo>
                  <a:cubicBezTo>
                    <a:pt x="1275" y="4622"/>
                    <a:pt x="1362" y="4562"/>
                    <a:pt x="1426" y="4503"/>
                  </a:cubicBezTo>
                  <a:cubicBezTo>
                    <a:pt x="1716" y="4243"/>
                    <a:pt x="1886" y="3896"/>
                    <a:pt x="1981" y="3522"/>
                  </a:cubicBezTo>
                  <a:cubicBezTo>
                    <a:pt x="2027" y="3339"/>
                    <a:pt x="2075" y="3158"/>
                    <a:pt x="2125" y="2974"/>
                  </a:cubicBezTo>
                  <a:lnTo>
                    <a:pt x="2125" y="2974"/>
                  </a:lnTo>
                  <a:cubicBezTo>
                    <a:pt x="2117" y="3224"/>
                    <a:pt x="2123" y="3472"/>
                    <a:pt x="2157" y="3723"/>
                  </a:cubicBezTo>
                  <a:cubicBezTo>
                    <a:pt x="2209" y="4090"/>
                    <a:pt x="2280" y="4464"/>
                    <a:pt x="2481" y="4780"/>
                  </a:cubicBezTo>
                  <a:cubicBezTo>
                    <a:pt x="2541" y="4874"/>
                    <a:pt x="2686" y="5079"/>
                    <a:pt x="2818" y="5079"/>
                  </a:cubicBezTo>
                  <a:cubicBezTo>
                    <a:pt x="2862" y="5079"/>
                    <a:pt x="2904" y="5056"/>
                    <a:pt x="2941" y="4999"/>
                  </a:cubicBezTo>
                  <a:cubicBezTo>
                    <a:pt x="3040" y="4849"/>
                    <a:pt x="3039" y="4621"/>
                    <a:pt x="3035" y="4450"/>
                  </a:cubicBezTo>
                  <a:cubicBezTo>
                    <a:pt x="3030" y="4219"/>
                    <a:pt x="2992" y="3991"/>
                    <a:pt x="2942" y="3766"/>
                  </a:cubicBezTo>
                  <a:cubicBezTo>
                    <a:pt x="2832" y="3254"/>
                    <a:pt x="2649" y="2773"/>
                    <a:pt x="2326" y="2360"/>
                  </a:cubicBezTo>
                  <a:cubicBezTo>
                    <a:pt x="2330" y="2359"/>
                    <a:pt x="2331" y="2359"/>
                    <a:pt x="2333" y="2358"/>
                  </a:cubicBezTo>
                  <a:cubicBezTo>
                    <a:pt x="2346" y="2362"/>
                    <a:pt x="2358" y="2364"/>
                    <a:pt x="2372" y="2367"/>
                  </a:cubicBezTo>
                  <a:cubicBezTo>
                    <a:pt x="2460" y="2467"/>
                    <a:pt x="2538" y="2581"/>
                    <a:pt x="2614" y="2683"/>
                  </a:cubicBezTo>
                  <a:cubicBezTo>
                    <a:pt x="2757" y="2875"/>
                    <a:pt x="2920" y="3042"/>
                    <a:pt x="3080" y="3218"/>
                  </a:cubicBezTo>
                  <a:cubicBezTo>
                    <a:pt x="3385" y="3551"/>
                    <a:pt x="3704" y="3880"/>
                    <a:pt x="4126" y="4056"/>
                  </a:cubicBezTo>
                  <a:cubicBezTo>
                    <a:pt x="4215" y="4094"/>
                    <a:pt x="4337" y="4145"/>
                    <a:pt x="4448" y="4145"/>
                  </a:cubicBezTo>
                  <a:cubicBezTo>
                    <a:pt x="4499" y="4145"/>
                    <a:pt x="4548" y="4134"/>
                    <a:pt x="4589" y="4106"/>
                  </a:cubicBezTo>
                  <a:cubicBezTo>
                    <a:pt x="4721" y="4015"/>
                    <a:pt x="4656" y="3826"/>
                    <a:pt x="4606" y="3708"/>
                  </a:cubicBezTo>
                  <a:cubicBezTo>
                    <a:pt x="4422" y="3271"/>
                    <a:pt x="4023" y="2959"/>
                    <a:pt x="3634" y="2711"/>
                  </a:cubicBezTo>
                  <a:cubicBezTo>
                    <a:pt x="3447" y="2590"/>
                    <a:pt x="3237" y="2538"/>
                    <a:pt x="3030" y="2466"/>
                  </a:cubicBezTo>
                  <a:lnTo>
                    <a:pt x="3030" y="2466"/>
                  </a:lnTo>
                  <a:cubicBezTo>
                    <a:pt x="3095" y="2469"/>
                    <a:pt x="3159" y="2470"/>
                    <a:pt x="3224" y="2470"/>
                  </a:cubicBezTo>
                  <a:cubicBezTo>
                    <a:pt x="3307" y="2470"/>
                    <a:pt x="3389" y="2468"/>
                    <a:pt x="3470" y="2463"/>
                  </a:cubicBezTo>
                  <a:cubicBezTo>
                    <a:pt x="3668" y="2450"/>
                    <a:pt x="3865" y="2417"/>
                    <a:pt x="4056" y="2368"/>
                  </a:cubicBezTo>
                  <a:cubicBezTo>
                    <a:pt x="4206" y="2329"/>
                    <a:pt x="4357" y="2291"/>
                    <a:pt x="4490" y="2209"/>
                  </a:cubicBezTo>
                  <a:cubicBezTo>
                    <a:pt x="4575" y="2155"/>
                    <a:pt x="4674" y="2081"/>
                    <a:pt x="4699" y="1979"/>
                  </a:cubicBezTo>
                  <a:cubicBezTo>
                    <a:pt x="4726" y="1871"/>
                    <a:pt x="4638" y="1799"/>
                    <a:pt x="4546" y="1763"/>
                  </a:cubicBezTo>
                  <a:cubicBezTo>
                    <a:pt x="4424" y="1713"/>
                    <a:pt x="4284" y="1698"/>
                    <a:pt x="4148" y="1698"/>
                  </a:cubicBezTo>
                  <a:cubicBezTo>
                    <a:pt x="4097" y="1698"/>
                    <a:pt x="4045" y="1700"/>
                    <a:pt x="3996" y="1703"/>
                  </a:cubicBezTo>
                  <a:cubicBezTo>
                    <a:pt x="3810" y="1717"/>
                    <a:pt x="3627" y="1756"/>
                    <a:pt x="3449" y="1810"/>
                  </a:cubicBezTo>
                  <a:cubicBezTo>
                    <a:pt x="3122" y="1909"/>
                    <a:pt x="2813" y="2060"/>
                    <a:pt x="2502" y="2198"/>
                  </a:cubicBezTo>
                  <a:cubicBezTo>
                    <a:pt x="3101" y="1834"/>
                    <a:pt x="3780" y="1491"/>
                    <a:pt x="4089" y="832"/>
                  </a:cubicBezTo>
                  <a:cubicBezTo>
                    <a:pt x="4129" y="746"/>
                    <a:pt x="4161" y="659"/>
                    <a:pt x="4181" y="567"/>
                  </a:cubicBezTo>
                  <a:cubicBezTo>
                    <a:pt x="4201" y="477"/>
                    <a:pt x="4243" y="380"/>
                    <a:pt x="4233" y="287"/>
                  </a:cubicBezTo>
                  <a:cubicBezTo>
                    <a:pt x="4221" y="164"/>
                    <a:pt x="4130" y="127"/>
                    <a:pt x="4030" y="127"/>
                  </a:cubicBezTo>
                  <a:cubicBezTo>
                    <a:pt x="3978" y="127"/>
                    <a:pt x="3924" y="137"/>
                    <a:pt x="3878" y="151"/>
                  </a:cubicBezTo>
                  <a:cubicBezTo>
                    <a:pt x="3693" y="206"/>
                    <a:pt x="3524" y="290"/>
                    <a:pt x="3377" y="418"/>
                  </a:cubicBezTo>
                  <a:cubicBezTo>
                    <a:pt x="3204" y="571"/>
                    <a:pt x="3065" y="760"/>
                    <a:pt x="2936" y="950"/>
                  </a:cubicBezTo>
                  <a:cubicBezTo>
                    <a:pt x="2794" y="1160"/>
                    <a:pt x="2654" y="1374"/>
                    <a:pt x="2516" y="1589"/>
                  </a:cubicBezTo>
                  <a:cubicBezTo>
                    <a:pt x="2445" y="1697"/>
                    <a:pt x="2384" y="1806"/>
                    <a:pt x="2335" y="1920"/>
                  </a:cubicBezTo>
                  <a:cubicBezTo>
                    <a:pt x="2332" y="1722"/>
                    <a:pt x="2294" y="1520"/>
                    <a:pt x="2256" y="1330"/>
                  </a:cubicBezTo>
                  <a:cubicBezTo>
                    <a:pt x="2184" y="964"/>
                    <a:pt x="2109" y="586"/>
                    <a:pt x="1887" y="275"/>
                  </a:cubicBezTo>
                  <a:cubicBezTo>
                    <a:pt x="1819" y="179"/>
                    <a:pt x="1735" y="56"/>
                    <a:pt x="1620" y="12"/>
                  </a:cubicBezTo>
                  <a:cubicBezTo>
                    <a:pt x="1600" y="4"/>
                    <a:pt x="1579" y="1"/>
                    <a:pt x="156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3" name="Google Shape;8103;p243"/>
            <p:cNvSpPr/>
            <p:nvPr/>
          </p:nvSpPr>
          <p:spPr>
            <a:xfrm>
              <a:off x="-977725" y="3189710"/>
              <a:ext cx="80828" cy="67554"/>
            </a:xfrm>
            <a:custGeom>
              <a:avLst/>
              <a:gdLst/>
              <a:ahLst/>
              <a:cxnLst/>
              <a:rect l="l" t="t" r="r" b="b"/>
              <a:pathLst>
                <a:path w="1163" h="972" extrusionOk="0">
                  <a:moveTo>
                    <a:pt x="711" y="1"/>
                  </a:moveTo>
                  <a:cubicBezTo>
                    <a:pt x="282" y="1"/>
                    <a:pt x="0" y="498"/>
                    <a:pt x="295" y="846"/>
                  </a:cubicBezTo>
                  <a:cubicBezTo>
                    <a:pt x="370" y="934"/>
                    <a:pt x="467" y="971"/>
                    <a:pt x="569" y="971"/>
                  </a:cubicBezTo>
                  <a:cubicBezTo>
                    <a:pt x="837" y="971"/>
                    <a:pt x="1137" y="715"/>
                    <a:pt x="1152" y="457"/>
                  </a:cubicBezTo>
                  <a:cubicBezTo>
                    <a:pt x="1162" y="284"/>
                    <a:pt x="1064" y="105"/>
                    <a:pt x="905" y="38"/>
                  </a:cubicBezTo>
                  <a:cubicBezTo>
                    <a:pt x="846" y="12"/>
                    <a:pt x="784" y="2"/>
                    <a:pt x="721" y="1"/>
                  </a:cubicBezTo>
                  <a:cubicBezTo>
                    <a:pt x="718" y="1"/>
                    <a:pt x="714" y="1"/>
                    <a:pt x="71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4" name="Google Shape;8104;p243"/>
            <p:cNvSpPr/>
            <p:nvPr/>
          </p:nvSpPr>
          <p:spPr>
            <a:xfrm>
              <a:off x="-1978238" y="3559308"/>
              <a:ext cx="154081" cy="151371"/>
            </a:xfrm>
            <a:custGeom>
              <a:avLst/>
              <a:gdLst/>
              <a:ahLst/>
              <a:cxnLst/>
              <a:rect l="l" t="t" r="r" b="b"/>
              <a:pathLst>
                <a:path w="2217" h="2178" extrusionOk="0">
                  <a:moveTo>
                    <a:pt x="47" y="0"/>
                  </a:moveTo>
                  <a:cubicBezTo>
                    <a:pt x="19" y="0"/>
                    <a:pt x="1" y="45"/>
                    <a:pt x="31" y="65"/>
                  </a:cubicBezTo>
                  <a:cubicBezTo>
                    <a:pt x="438" y="351"/>
                    <a:pt x="871" y="612"/>
                    <a:pt x="1227" y="964"/>
                  </a:cubicBezTo>
                  <a:cubicBezTo>
                    <a:pt x="1415" y="1151"/>
                    <a:pt x="1563" y="1365"/>
                    <a:pt x="1704" y="1587"/>
                  </a:cubicBezTo>
                  <a:cubicBezTo>
                    <a:pt x="1827" y="1780"/>
                    <a:pt x="1943" y="1976"/>
                    <a:pt x="2048" y="2177"/>
                  </a:cubicBezTo>
                  <a:lnTo>
                    <a:pt x="2217" y="2177"/>
                  </a:lnTo>
                  <a:cubicBezTo>
                    <a:pt x="2118" y="1981"/>
                    <a:pt x="2009" y="1790"/>
                    <a:pt x="1893" y="1603"/>
                  </a:cubicBezTo>
                  <a:cubicBezTo>
                    <a:pt x="1745" y="1369"/>
                    <a:pt x="1594" y="1140"/>
                    <a:pt x="1401" y="941"/>
                  </a:cubicBezTo>
                  <a:cubicBezTo>
                    <a:pt x="1226" y="761"/>
                    <a:pt x="1026" y="608"/>
                    <a:pt x="817" y="470"/>
                  </a:cubicBezTo>
                  <a:cubicBezTo>
                    <a:pt x="572" y="307"/>
                    <a:pt x="313" y="167"/>
                    <a:pt x="65" y="6"/>
                  </a:cubicBezTo>
                  <a:cubicBezTo>
                    <a:pt x="59" y="2"/>
                    <a:pt x="53" y="0"/>
                    <a:pt x="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5" name="Google Shape;8105;p243"/>
            <p:cNvSpPr/>
            <p:nvPr/>
          </p:nvSpPr>
          <p:spPr>
            <a:xfrm>
              <a:off x="-2129468" y="3411205"/>
              <a:ext cx="288147" cy="283560"/>
            </a:xfrm>
            <a:custGeom>
              <a:avLst/>
              <a:gdLst/>
              <a:ahLst/>
              <a:cxnLst/>
              <a:rect l="l" t="t" r="r" b="b"/>
              <a:pathLst>
                <a:path w="4146" h="4080" extrusionOk="0">
                  <a:moveTo>
                    <a:pt x="2488" y="1"/>
                  </a:moveTo>
                  <a:cubicBezTo>
                    <a:pt x="2485" y="1"/>
                    <a:pt x="2482" y="1"/>
                    <a:pt x="2479" y="2"/>
                  </a:cubicBezTo>
                  <a:cubicBezTo>
                    <a:pt x="2238" y="69"/>
                    <a:pt x="2189" y="403"/>
                    <a:pt x="2166" y="609"/>
                  </a:cubicBezTo>
                  <a:cubicBezTo>
                    <a:pt x="2128" y="924"/>
                    <a:pt x="2140" y="1248"/>
                    <a:pt x="2166" y="1564"/>
                  </a:cubicBezTo>
                  <a:cubicBezTo>
                    <a:pt x="2178" y="1718"/>
                    <a:pt x="2196" y="1869"/>
                    <a:pt x="2217" y="2022"/>
                  </a:cubicBezTo>
                  <a:cubicBezTo>
                    <a:pt x="2194" y="1974"/>
                    <a:pt x="2169" y="1928"/>
                    <a:pt x="2143" y="1882"/>
                  </a:cubicBezTo>
                  <a:cubicBezTo>
                    <a:pt x="2087" y="1779"/>
                    <a:pt x="2028" y="1677"/>
                    <a:pt x="1971" y="1574"/>
                  </a:cubicBezTo>
                  <a:cubicBezTo>
                    <a:pt x="1864" y="1386"/>
                    <a:pt x="1773" y="1191"/>
                    <a:pt x="1665" y="1003"/>
                  </a:cubicBezTo>
                  <a:cubicBezTo>
                    <a:pt x="1501" y="719"/>
                    <a:pt x="1287" y="485"/>
                    <a:pt x="1023" y="291"/>
                  </a:cubicBezTo>
                  <a:cubicBezTo>
                    <a:pt x="958" y="245"/>
                    <a:pt x="867" y="172"/>
                    <a:pt x="780" y="172"/>
                  </a:cubicBezTo>
                  <a:cubicBezTo>
                    <a:pt x="774" y="172"/>
                    <a:pt x="768" y="172"/>
                    <a:pt x="762" y="173"/>
                  </a:cubicBezTo>
                  <a:cubicBezTo>
                    <a:pt x="660" y="186"/>
                    <a:pt x="673" y="309"/>
                    <a:pt x="687" y="382"/>
                  </a:cubicBezTo>
                  <a:cubicBezTo>
                    <a:pt x="764" y="756"/>
                    <a:pt x="989" y="1098"/>
                    <a:pt x="1248" y="1369"/>
                  </a:cubicBezTo>
                  <a:cubicBezTo>
                    <a:pt x="1491" y="1623"/>
                    <a:pt x="1771" y="1859"/>
                    <a:pt x="2069" y="2057"/>
                  </a:cubicBezTo>
                  <a:cubicBezTo>
                    <a:pt x="1684" y="1979"/>
                    <a:pt x="1275" y="1837"/>
                    <a:pt x="881" y="1837"/>
                  </a:cubicBezTo>
                  <a:cubicBezTo>
                    <a:pt x="683" y="1837"/>
                    <a:pt x="490" y="1872"/>
                    <a:pt x="304" y="1969"/>
                  </a:cubicBezTo>
                  <a:cubicBezTo>
                    <a:pt x="206" y="2018"/>
                    <a:pt x="49" y="2103"/>
                    <a:pt x="20" y="2221"/>
                  </a:cubicBezTo>
                  <a:cubicBezTo>
                    <a:pt x="0" y="2297"/>
                    <a:pt x="61" y="2346"/>
                    <a:pt x="126" y="2369"/>
                  </a:cubicBezTo>
                  <a:cubicBezTo>
                    <a:pt x="188" y="2391"/>
                    <a:pt x="252" y="2398"/>
                    <a:pt x="318" y="2398"/>
                  </a:cubicBezTo>
                  <a:cubicBezTo>
                    <a:pt x="389" y="2398"/>
                    <a:pt x="461" y="2390"/>
                    <a:pt x="529" y="2384"/>
                  </a:cubicBezTo>
                  <a:cubicBezTo>
                    <a:pt x="734" y="2365"/>
                    <a:pt x="938" y="2343"/>
                    <a:pt x="1143" y="2322"/>
                  </a:cubicBezTo>
                  <a:cubicBezTo>
                    <a:pt x="1348" y="2302"/>
                    <a:pt x="1551" y="2288"/>
                    <a:pt x="1757" y="2287"/>
                  </a:cubicBezTo>
                  <a:cubicBezTo>
                    <a:pt x="1882" y="2286"/>
                    <a:pt x="2008" y="2283"/>
                    <a:pt x="2131" y="2262"/>
                  </a:cubicBezTo>
                  <a:lnTo>
                    <a:pt x="2131" y="2262"/>
                  </a:lnTo>
                  <a:cubicBezTo>
                    <a:pt x="1874" y="2414"/>
                    <a:pt x="1602" y="2545"/>
                    <a:pt x="1388" y="2759"/>
                  </a:cubicBezTo>
                  <a:cubicBezTo>
                    <a:pt x="1164" y="2981"/>
                    <a:pt x="907" y="3250"/>
                    <a:pt x="821" y="3560"/>
                  </a:cubicBezTo>
                  <a:cubicBezTo>
                    <a:pt x="818" y="3576"/>
                    <a:pt x="824" y="3590"/>
                    <a:pt x="837" y="3599"/>
                  </a:cubicBezTo>
                  <a:cubicBezTo>
                    <a:pt x="882" y="3630"/>
                    <a:pt x="932" y="3642"/>
                    <a:pt x="983" y="3642"/>
                  </a:cubicBezTo>
                  <a:cubicBezTo>
                    <a:pt x="1061" y="3642"/>
                    <a:pt x="1142" y="3613"/>
                    <a:pt x="1213" y="3579"/>
                  </a:cubicBezTo>
                  <a:cubicBezTo>
                    <a:pt x="1363" y="3506"/>
                    <a:pt x="1498" y="3398"/>
                    <a:pt x="1623" y="3288"/>
                  </a:cubicBezTo>
                  <a:cubicBezTo>
                    <a:pt x="1753" y="3173"/>
                    <a:pt x="1877" y="3047"/>
                    <a:pt x="1994" y="2918"/>
                  </a:cubicBezTo>
                  <a:cubicBezTo>
                    <a:pt x="2041" y="2863"/>
                    <a:pt x="2089" y="2809"/>
                    <a:pt x="2131" y="2751"/>
                  </a:cubicBezTo>
                  <a:lnTo>
                    <a:pt x="2131" y="2751"/>
                  </a:lnTo>
                  <a:cubicBezTo>
                    <a:pt x="2101" y="2917"/>
                    <a:pt x="2085" y="3086"/>
                    <a:pt x="2060" y="3248"/>
                  </a:cubicBezTo>
                  <a:cubicBezTo>
                    <a:pt x="2040" y="3389"/>
                    <a:pt x="2025" y="3533"/>
                    <a:pt x="2029" y="3676"/>
                  </a:cubicBezTo>
                  <a:cubicBezTo>
                    <a:pt x="2034" y="3793"/>
                    <a:pt x="2043" y="3936"/>
                    <a:pt x="2121" y="4030"/>
                  </a:cubicBezTo>
                  <a:cubicBezTo>
                    <a:pt x="2150" y="4065"/>
                    <a:pt x="2180" y="4080"/>
                    <a:pt x="2209" y="4080"/>
                  </a:cubicBezTo>
                  <a:cubicBezTo>
                    <a:pt x="2319" y="4080"/>
                    <a:pt x="2417" y="3865"/>
                    <a:pt x="2448" y="3779"/>
                  </a:cubicBezTo>
                  <a:cubicBezTo>
                    <a:pt x="2499" y="3630"/>
                    <a:pt x="2495" y="3465"/>
                    <a:pt x="2491" y="3309"/>
                  </a:cubicBezTo>
                  <a:cubicBezTo>
                    <a:pt x="2489" y="3183"/>
                    <a:pt x="2489" y="3057"/>
                    <a:pt x="2490" y="2930"/>
                  </a:cubicBezTo>
                  <a:cubicBezTo>
                    <a:pt x="2490" y="2858"/>
                    <a:pt x="2491" y="2774"/>
                    <a:pt x="2487" y="2687"/>
                  </a:cubicBezTo>
                  <a:lnTo>
                    <a:pt x="2487" y="2687"/>
                  </a:lnTo>
                  <a:cubicBezTo>
                    <a:pt x="2491" y="2692"/>
                    <a:pt x="2494" y="2697"/>
                    <a:pt x="2497" y="2701"/>
                  </a:cubicBezTo>
                  <a:cubicBezTo>
                    <a:pt x="2634" y="2894"/>
                    <a:pt x="2784" y="3087"/>
                    <a:pt x="2963" y="3243"/>
                  </a:cubicBezTo>
                  <a:cubicBezTo>
                    <a:pt x="3042" y="3313"/>
                    <a:pt x="3170" y="3418"/>
                    <a:pt x="3290" y="3418"/>
                  </a:cubicBezTo>
                  <a:cubicBezTo>
                    <a:pt x="3321" y="3418"/>
                    <a:pt x="3353" y="3411"/>
                    <a:pt x="3382" y="3393"/>
                  </a:cubicBezTo>
                  <a:cubicBezTo>
                    <a:pt x="3456" y="3348"/>
                    <a:pt x="3490" y="3250"/>
                    <a:pt x="3496" y="3168"/>
                  </a:cubicBezTo>
                  <a:cubicBezTo>
                    <a:pt x="3509" y="3025"/>
                    <a:pt x="3432" y="2899"/>
                    <a:pt x="3339" y="2800"/>
                  </a:cubicBezTo>
                  <a:cubicBezTo>
                    <a:pt x="3223" y="2678"/>
                    <a:pt x="3080" y="2592"/>
                    <a:pt x="2951" y="2488"/>
                  </a:cubicBezTo>
                  <a:cubicBezTo>
                    <a:pt x="2878" y="2430"/>
                    <a:pt x="2803" y="2366"/>
                    <a:pt x="2725" y="2315"/>
                  </a:cubicBezTo>
                  <a:lnTo>
                    <a:pt x="2725" y="2315"/>
                  </a:lnTo>
                  <a:cubicBezTo>
                    <a:pt x="2754" y="2316"/>
                    <a:pt x="2783" y="2316"/>
                    <a:pt x="2811" y="2316"/>
                  </a:cubicBezTo>
                  <a:cubicBezTo>
                    <a:pt x="3228" y="2316"/>
                    <a:pt x="3654" y="2243"/>
                    <a:pt x="3987" y="1986"/>
                  </a:cubicBezTo>
                  <a:cubicBezTo>
                    <a:pt x="4058" y="1933"/>
                    <a:pt x="4146" y="1851"/>
                    <a:pt x="4125" y="1753"/>
                  </a:cubicBezTo>
                  <a:cubicBezTo>
                    <a:pt x="4109" y="1674"/>
                    <a:pt x="4027" y="1630"/>
                    <a:pt x="3955" y="1611"/>
                  </a:cubicBezTo>
                  <a:cubicBezTo>
                    <a:pt x="3897" y="1595"/>
                    <a:pt x="3838" y="1589"/>
                    <a:pt x="3778" y="1589"/>
                  </a:cubicBezTo>
                  <a:cubicBezTo>
                    <a:pt x="3706" y="1589"/>
                    <a:pt x="3634" y="1598"/>
                    <a:pt x="3565" y="1608"/>
                  </a:cubicBezTo>
                  <a:cubicBezTo>
                    <a:pt x="3407" y="1632"/>
                    <a:pt x="3253" y="1677"/>
                    <a:pt x="3104" y="1730"/>
                  </a:cubicBezTo>
                  <a:cubicBezTo>
                    <a:pt x="2857" y="1820"/>
                    <a:pt x="2598" y="1934"/>
                    <a:pt x="2397" y="2109"/>
                  </a:cubicBezTo>
                  <a:cubicBezTo>
                    <a:pt x="2448" y="1967"/>
                    <a:pt x="2484" y="1818"/>
                    <a:pt x="2519" y="1674"/>
                  </a:cubicBezTo>
                  <a:cubicBezTo>
                    <a:pt x="2563" y="1490"/>
                    <a:pt x="2602" y="1306"/>
                    <a:pt x="2627" y="1120"/>
                  </a:cubicBezTo>
                  <a:cubicBezTo>
                    <a:pt x="2674" y="751"/>
                    <a:pt x="2661" y="370"/>
                    <a:pt x="2516" y="23"/>
                  </a:cubicBezTo>
                  <a:cubicBezTo>
                    <a:pt x="2511" y="10"/>
                    <a:pt x="2501" y="1"/>
                    <a:pt x="248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6" name="Google Shape;8106;p243"/>
            <p:cNvSpPr/>
            <p:nvPr/>
          </p:nvSpPr>
          <p:spPr>
            <a:xfrm>
              <a:off x="-1999226" y="3537624"/>
              <a:ext cx="64983" cy="51361"/>
            </a:xfrm>
            <a:custGeom>
              <a:avLst/>
              <a:gdLst/>
              <a:ahLst/>
              <a:cxnLst/>
              <a:rect l="l" t="t" r="r" b="b"/>
              <a:pathLst>
                <a:path w="935" h="739" extrusionOk="0">
                  <a:moveTo>
                    <a:pt x="414" y="0"/>
                  </a:moveTo>
                  <a:cubicBezTo>
                    <a:pt x="378" y="0"/>
                    <a:pt x="341" y="5"/>
                    <a:pt x="305" y="14"/>
                  </a:cubicBezTo>
                  <a:cubicBezTo>
                    <a:pt x="153" y="55"/>
                    <a:pt x="28" y="196"/>
                    <a:pt x="14" y="353"/>
                  </a:cubicBezTo>
                  <a:cubicBezTo>
                    <a:pt x="1" y="510"/>
                    <a:pt x="103" y="673"/>
                    <a:pt x="254" y="722"/>
                  </a:cubicBezTo>
                  <a:cubicBezTo>
                    <a:pt x="292" y="733"/>
                    <a:pt x="331" y="738"/>
                    <a:pt x="371" y="738"/>
                  </a:cubicBezTo>
                  <a:cubicBezTo>
                    <a:pt x="383" y="738"/>
                    <a:pt x="395" y="738"/>
                    <a:pt x="408" y="737"/>
                  </a:cubicBezTo>
                  <a:cubicBezTo>
                    <a:pt x="540" y="727"/>
                    <a:pt x="671" y="663"/>
                    <a:pt x="745" y="552"/>
                  </a:cubicBezTo>
                  <a:cubicBezTo>
                    <a:pt x="935" y="278"/>
                    <a:pt x="694" y="0"/>
                    <a:pt x="414"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7" name="Google Shape;8107;p243"/>
            <p:cNvSpPr/>
            <p:nvPr/>
          </p:nvSpPr>
          <p:spPr>
            <a:xfrm>
              <a:off x="-1741940" y="3428302"/>
              <a:ext cx="62619" cy="282378"/>
            </a:xfrm>
            <a:custGeom>
              <a:avLst/>
              <a:gdLst/>
              <a:ahLst/>
              <a:cxnLst/>
              <a:rect l="l" t="t" r="r" b="b"/>
              <a:pathLst>
                <a:path w="901" h="4063" extrusionOk="0">
                  <a:moveTo>
                    <a:pt x="48" y="0"/>
                  </a:moveTo>
                  <a:cubicBezTo>
                    <a:pt x="25" y="0"/>
                    <a:pt x="1" y="20"/>
                    <a:pt x="10" y="48"/>
                  </a:cubicBezTo>
                  <a:cubicBezTo>
                    <a:pt x="198" y="689"/>
                    <a:pt x="362" y="1343"/>
                    <a:pt x="489" y="1999"/>
                  </a:cubicBezTo>
                  <a:cubicBezTo>
                    <a:pt x="552" y="2323"/>
                    <a:pt x="594" y="2647"/>
                    <a:pt x="636" y="2974"/>
                  </a:cubicBezTo>
                  <a:cubicBezTo>
                    <a:pt x="676" y="3273"/>
                    <a:pt x="727" y="3570"/>
                    <a:pt x="768" y="3870"/>
                  </a:cubicBezTo>
                  <a:cubicBezTo>
                    <a:pt x="777" y="3933"/>
                    <a:pt x="784" y="3999"/>
                    <a:pt x="793" y="4062"/>
                  </a:cubicBezTo>
                  <a:lnTo>
                    <a:pt x="900" y="4062"/>
                  </a:lnTo>
                  <a:cubicBezTo>
                    <a:pt x="899" y="4046"/>
                    <a:pt x="896" y="4029"/>
                    <a:pt x="894" y="4010"/>
                  </a:cubicBezTo>
                  <a:cubicBezTo>
                    <a:pt x="858" y="3703"/>
                    <a:pt x="804" y="3398"/>
                    <a:pt x="761" y="3093"/>
                  </a:cubicBezTo>
                  <a:cubicBezTo>
                    <a:pt x="715" y="2774"/>
                    <a:pt x="680" y="2455"/>
                    <a:pt x="622" y="2138"/>
                  </a:cubicBezTo>
                  <a:cubicBezTo>
                    <a:pt x="562" y="1802"/>
                    <a:pt x="489" y="1468"/>
                    <a:pt x="403" y="1136"/>
                  </a:cubicBezTo>
                  <a:cubicBezTo>
                    <a:pt x="306" y="763"/>
                    <a:pt x="193" y="397"/>
                    <a:pt x="84" y="28"/>
                  </a:cubicBezTo>
                  <a:cubicBezTo>
                    <a:pt x="79" y="9"/>
                    <a:pt x="64" y="0"/>
                    <a:pt x="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8" name="Google Shape;8108;p243"/>
            <p:cNvSpPr/>
            <p:nvPr/>
          </p:nvSpPr>
          <p:spPr>
            <a:xfrm>
              <a:off x="-1687591" y="3673009"/>
              <a:ext cx="1599" cy="4865"/>
            </a:xfrm>
            <a:custGeom>
              <a:avLst/>
              <a:gdLst/>
              <a:ahLst/>
              <a:cxnLst/>
              <a:rect l="l" t="t" r="r" b="b"/>
              <a:pathLst>
                <a:path w="23" h="70" extrusionOk="0">
                  <a:moveTo>
                    <a:pt x="17" y="0"/>
                  </a:moveTo>
                  <a:cubicBezTo>
                    <a:pt x="12" y="8"/>
                    <a:pt x="5" y="17"/>
                    <a:pt x="0" y="26"/>
                  </a:cubicBezTo>
                  <a:lnTo>
                    <a:pt x="23" y="70"/>
                  </a:lnTo>
                  <a:cubicBezTo>
                    <a:pt x="21" y="47"/>
                    <a:pt x="20" y="24"/>
                    <a:pt x="17"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09" name="Google Shape;8109;p243"/>
            <p:cNvSpPr/>
            <p:nvPr/>
          </p:nvSpPr>
          <p:spPr>
            <a:xfrm>
              <a:off x="-1688217" y="3489044"/>
              <a:ext cx="86527" cy="184106"/>
            </a:xfrm>
            <a:custGeom>
              <a:avLst/>
              <a:gdLst/>
              <a:ahLst/>
              <a:cxnLst/>
              <a:rect l="l" t="t" r="r" b="b"/>
              <a:pathLst>
                <a:path w="1245" h="2649" extrusionOk="0">
                  <a:moveTo>
                    <a:pt x="1244" y="0"/>
                  </a:moveTo>
                  <a:cubicBezTo>
                    <a:pt x="1173" y="251"/>
                    <a:pt x="850" y="498"/>
                    <a:pt x="693" y="711"/>
                  </a:cubicBezTo>
                  <a:cubicBezTo>
                    <a:pt x="539" y="920"/>
                    <a:pt x="415" y="1144"/>
                    <a:pt x="314" y="1382"/>
                  </a:cubicBezTo>
                  <a:cubicBezTo>
                    <a:pt x="150" y="1762"/>
                    <a:pt x="0" y="2219"/>
                    <a:pt x="27" y="2648"/>
                  </a:cubicBezTo>
                  <a:cubicBezTo>
                    <a:pt x="245" y="2266"/>
                    <a:pt x="636" y="2025"/>
                    <a:pt x="864" y="1639"/>
                  </a:cubicBezTo>
                  <a:cubicBezTo>
                    <a:pt x="1142" y="1166"/>
                    <a:pt x="1234" y="548"/>
                    <a:pt x="124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0" name="Google Shape;8110;p243"/>
            <p:cNvSpPr/>
            <p:nvPr/>
          </p:nvSpPr>
          <p:spPr>
            <a:xfrm>
              <a:off x="-1890877" y="3287357"/>
              <a:ext cx="301213" cy="290579"/>
            </a:xfrm>
            <a:custGeom>
              <a:avLst/>
              <a:gdLst/>
              <a:ahLst/>
              <a:cxnLst/>
              <a:rect l="l" t="t" r="r" b="b"/>
              <a:pathLst>
                <a:path w="4334" h="4181" extrusionOk="0">
                  <a:moveTo>
                    <a:pt x="2735" y="0"/>
                  </a:moveTo>
                  <a:cubicBezTo>
                    <a:pt x="2716" y="0"/>
                    <a:pt x="2694" y="7"/>
                    <a:pt x="2669" y="23"/>
                  </a:cubicBezTo>
                  <a:cubicBezTo>
                    <a:pt x="2627" y="51"/>
                    <a:pt x="2593" y="94"/>
                    <a:pt x="2564" y="134"/>
                  </a:cubicBezTo>
                  <a:cubicBezTo>
                    <a:pt x="2510" y="207"/>
                    <a:pt x="2458" y="284"/>
                    <a:pt x="2422" y="369"/>
                  </a:cubicBezTo>
                  <a:cubicBezTo>
                    <a:pt x="2351" y="530"/>
                    <a:pt x="2320" y="707"/>
                    <a:pt x="2295" y="879"/>
                  </a:cubicBezTo>
                  <a:cubicBezTo>
                    <a:pt x="2268" y="1077"/>
                    <a:pt x="2239" y="1274"/>
                    <a:pt x="2212" y="1472"/>
                  </a:cubicBezTo>
                  <a:cubicBezTo>
                    <a:pt x="2205" y="1518"/>
                    <a:pt x="2202" y="1563"/>
                    <a:pt x="2198" y="1607"/>
                  </a:cubicBezTo>
                  <a:cubicBezTo>
                    <a:pt x="2184" y="1575"/>
                    <a:pt x="2173" y="1543"/>
                    <a:pt x="2162" y="1511"/>
                  </a:cubicBezTo>
                  <a:cubicBezTo>
                    <a:pt x="2095" y="1327"/>
                    <a:pt x="2050" y="1134"/>
                    <a:pt x="1985" y="950"/>
                  </a:cubicBezTo>
                  <a:cubicBezTo>
                    <a:pt x="1902" y="714"/>
                    <a:pt x="1797" y="512"/>
                    <a:pt x="1619" y="334"/>
                  </a:cubicBezTo>
                  <a:cubicBezTo>
                    <a:pt x="1564" y="280"/>
                    <a:pt x="1495" y="212"/>
                    <a:pt x="1416" y="201"/>
                  </a:cubicBezTo>
                  <a:cubicBezTo>
                    <a:pt x="1409" y="200"/>
                    <a:pt x="1403" y="199"/>
                    <a:pt x="1397" y="199"/>
                  </a:cubicBezTo>
                  <a:cubicBezTo>
                    <a:pt x="1329" y="199"/>
                    <a:pt x="1291" y="256"/>
                    <a:pt x="1282" y="324"/>
                  </a:cubicBezTo>
                  <a:cubicBezTo>
                    <a:pt x="1260" y="472"/>
                    <a:pt x="1308" y="636"/>
                    <a:pt x="1358" y="775"/>
                  </a:cubicBezTo>
                  <a:cubicBezTo>
                    <a:pt x="1420" y="946"/>
                    <a:pt x="1506" y="1109"/>
                    <a:pt x="1585" y="1273"/>
                  </a:cubicBezTo>
                  <a:cubicBezTo>
                    <a:pt x="1672" y="1451"/>
                    <a:pt x="1768" y="1647"/>
                    <a:pt x="1896" y="1811"/>
                  </a:cubicBezTo>
                  <a:cubicBezTo>
                    <a:pt x="1721" y="1712"/>
                    <a:pt x="1543" y="1617"/>
                    <a:pt x="1356" y="1542"/>
                  </a:cubicBezTo>
                  <a:cubicBezTo>
                    <a:pt x="1103" y="1439"/>
                    <a:pt x="816" y="1355"/>
                    <a:pt x="538" y="1355"/>
                  </a:cubicBezTo>
                  <a:cubicBezTo>
                    <a:pt x="503" y="1355"/>
                    <a:pt x="469" y="1356"/>
                    <a:pt x="435" y="1359"/>
                  </a:cubicBezTo>
                  <a:cubicBezTo>
                    <a:pt x="365" y="1364"/>
                    <a:pt x="297" y="1374"/>
                    <a:pt x="227" y="1385"/>
                  </a:cubicBezTo>
                  <a:cubicBezTo>
                    <a:pt x="173" y="1395"/>
                    <a:pt x="108" y="1405"/>
                    <a:pt x="62" y="1440"/>
                  </a:cubicBezTo>
                  <a:cubicBezTo>
                    <a:pt x="0" y="1484"/>
                    <a:pt x="24" y="1544"/>
                    <a:pt x="76" y="1585"/>
                  </a:cubicBezTo>
                  <a:cubicBezTo>
                    <a:pt x="190" y="1672"/>
                    <a:pt x="348" y="1693"/>
                    <a:pt x="485" y="1723"/>
                  </a:cubicBezTo>
                  <a:cubicBezTo>
                    <a:pt x="654" y="1758"/>
                    <a:pt x="820" y="1806"/>
                    <a:pt x="988" y="1846"/>
                  </a:cubicBezTo>
                  <a:cubicBezTo>
                    <a:pt x="1185" y="1893"/>
                    <a:pt x="1383" y="1938"/>
                    <a:pt x="1580" y="1979"/>
                  </a:cubicBezTo>
                  <a:cubicBezTo>
                    <a:pt x="1674" y="1997"/>
                    <a:pt x="1767" y="2017"/>
                    <a:pt x="1861" y="2032"/>
                  </a:cubicBezTo>
                  <a:cubicBezTo>
                    <a:pt x="1905" y="2040"/>
                    <a:pt x="1951" y="2048"/>
                    <a:pt x="1997" y="2056"/>
                  </a:cubicBezTo>
                  <a:cubicBezTo>
                    <a:pt x="1955" y="2059"/>
                    <a:pt x="1914" y="2060"/>
                    <a:pt x="1872" y="2060"/>
                  </a:cubicBezTo>
                  <a:cubicBezTo>
                    <a:pt x="1802" y="2060"/>
                    <a:pt x="1732" y="2056"/>
                    <a:pt x="1662" y="2053"/>
                  </a:cubicBezTo>
                  <a:cubicBezTo>
                    <a:pt x="1567" y="2047"/>
                    <a:pt x="1474" y="2043"/>
                    <a:pt x="1380" y="2043"/>
                  </a:cubicBezTo>
                  <a:cubicBezTo>
                    <a:pt x="1307" y="2043"/>
                    <a:pt x="1233" y="2046"/>
                    <a:pt x="1159" y="2053"/>
                  </a:cubicBezTo>
                  <a:cubicBezTo>
                    <a:pt x="852" y="2081"/>
                    <a:pt x="540" y="2163"/>
                    <a:pt x="280" y="2332"/>
                  </a:cubicBezTo>
                  <a:cubicBezTo>
                    <a:pt x="215" y="2374"/>
                    <a:pt x="106" y="2445"/>
                    <a:pt x="108" y="2534"/>
                  </a:cubicBezTo>
                  <a:cubicBezTo>
                    <a:pt x="111" y="2615"/>
                    <a:pt x="205" y="2631"/>
                    <a:pt x="268" y="2641"/>
                  </a:cubicBezTo>
                  <a:cubicBezTo>
                    <a:pt x="336" y="2651"/>
                    <a:pt x="405" y="2656"/>
                    <a:pt x="473" y="2656"/>
                  </a:cubicBezTo>
                  <a:cubicBezTo>
                    <a:pt x="663" y="2656"/>
                    <a:pt x="853" y="2621"/>
                    <a:pt x="1035" y="2578"/>
                  </a:cubicBezTo>
                  <a:cubicBezTo>
                    <a:pt x="1230" y="2532"/>
                    <a:pt x="1430" y="2478"/>
                    <a:pt x="1618" y="2403"/>
                  </a:cubicBezTo>
                  <a:cubicBezTo>
                    <a:pt x="1705" y="2368"/>
                    <a:pt x="1789" y="2328"/>
                    <a:pt x="1872" y="2286"/>
                  </a:cubicBezTo>
                  <a:lnTo>
                    <a:pt x="1961" y="2240"/>
                  </a:lnTo>
                  <a:lnTo>
                    <a:pt x="1961" y="2240"/>
                  </a:lnTo>
                  <a:cubicBezTo>
                    <a:pt x="1582" y="2539"/>
                    <a:pt x="1228" y="2902"/>
                    <a:pt x="1126" y="3387"/>
                  </a:cubicBezTo>
                  <a:cubicBezTo>
                    <a:pt x="1099" y="3514"/>
                    <a:pt x="1095" y="3762"/>
                    <a:pt x="1250" y="3762"/>
                  </a:cubicBezTo>
                  <a:cubicBezTo>
                    <a:pt x="1272" y="3762"/>
                    <a:pt x="1297" y="3757"/>
                    <a:pt x="1326" y="3747"/>
                  </a:cubicBezTo>
                  <a:cubicBezTo>
                    <a:pt x="1439" y="3703"/>
                    <a:pt x="1538" y="3590"/>
                    <a:pt x="1616" y="3502"/>
                  </a:cubicBezTo>
                  <a:cubicBezTo>
                    <a:pt x="1713" y="3390"/>
                    <a:pt x="1799" y="3267"/>
                    <a:pt x="1874" y="3139"/>
                  </a:cubicBezTo>
                  <a:cubicBezTo>
                    <a:pt x="1954" y="2996"/>
                    <a:pt x="2024" y="2847"/>
                    <a:pt x="2101" y="2703"/>
                  </a:cubicBezTo>
                  <a:lnTo>
                    <a:pt x="2101" y="2703"/>
                  </a:lnTo>
                  <a:cubicBezTo>
                    <a:pt x="2089" y="2947"/>
                    <a:pt x="2102" y="3193"/>
                    <a:pt x="2095" y="3436"/>
                  </a:cubicBezTo>
                  <a:cubicBezTo>
                    <a:pt x="2091" y="3575"/>
                    <a:pt x="2085" y="3717"/>
                    <a:pt x="2102" y="3855"/>
                  </a:cubicBezTo>
                  <a:cubicBezTo>
                    <a:pt x="2118" y="3974"/>
                    <a:pt x="2148" y="4101"/>
                    <a:pt x="2250" y="4174"/>
                  </a:cubicBezTo>
                  <a:cubicBezTo>
                    <a:pt x="2256" y="4179"/>
                    <a:pt x="2263" y="4181"/>
                    <a:pt x="2270" y="4181"/>
                  </a:cubicBezTo>
                  <a:cubicBezTo>
                    <a:pt x="2283" y="4181"/>
                    <a:pt x="2296" y="4175"/>
                    <a:pt x="2305" y="4167"/>
                  </a:cubicBezTo>
                  <a:cubicBezTo>
                    <a:pt x="2408" y="4075"/>
                    <a:pt x="2443" y="3912"/>
                    <a:pt x="2461" y="3782"/>
                  </a:cubicBezTo>
                  <a:cubicBezTo>
                    <a:pt x="2485" y="3620"/>
                    <a:pt x="2485" y="3455"/>
                    <a:pt x="2484" y="3288"/>
                  </a:cubicBezTo>
                  <a:cubicBezTo>
                    <a:pt x="2481" y="3116"/>
                    <a:pt x="2484" y="2944"/>
                    <a:pt x="2448" y="2774"/>
                  </a:cubicBezTo>
                  <a:cubicBezTo>
                    <a:pt x="2427" y="2677"/>
                    <a:pt x="2400" y="2580"/>
                    <a:pt x="2373" y="2486"/>
                  </a:cubicBezTo>
                  <a:lnTo>
                    <a:pt x="2373" y="2486"/>
                  </a:lnTo>
                  <a:cubicBezTo>
                    <a:pt x="2512" y="2625"/>
                    <a:pt x="2680" y="2739"/>
                    <a:pt x="2856" y="2834"/>
                  </a:cubicBezTo>
                  <a:cubicBezTo>
                    <a:pt x="3099" y="2965"/>
                    <a:pt x="3383" y="3135"/>
                    <a:pt x="3669" y="3135"/>
                  </a:cubicBezTo>
                  <a:cubicBezTo>
                    <a:pt x="3681" y="3135"/>
                    <a:pt x="3692" y="3134"/>
                    <a:pt x="3703" y="3134"/>
                  </a:cubicBezTo>
                  <a:cubicBezTo>
                    <a:pt x="3783" y="3130"/>
                    <a:pt x="3891" y="3109"/>
                    <a:pt x="3913" y="3017"/>
                  </a:cubicBezTo>
                  <a:cubicBezTo>
                    <a:pt x="3932" y="2937"/>
                    <a:pt x="3874" y="2856"/>
                    <a:pt x="3827" y="2797"/>
                  </a:cubicBezTo>
                  <a:cubicBezTo>
                    <a:pt x="3760" y="2713"/>
                    <a:pt x="3674" y="2647"/>
                    <a:pt x="3585" y="2585"/>
                  </a:cubicBezTo>
                  <a:cubicBezTo>
                    <a:pt x="3460" y="2497"/>
                    <a:pt x="2617" y="2236"/>
                    <a:pt x="2632" y="2236"/>
                  </a:cubicBezTo>
                  <a:cubicBezTo>
                    <a:pt x="2639" y="2236"/>
                    <a:pt x="2647" y="2236"/>
                    <a:pt x="2654" y="2236"/>
                  </a:cubicBezTo>
                  <a:cubicBezTo>
                    <a:pt x="2855" y="2236"/>
                    <a:pt x="3288" y="2271"/>
                    <a:pt x="3614" y="2271"/>
                  </a:cubicBezTo>
                  <a:cubicBezTo>
                    <a:pt x="3752" y="2271"/>
                    <a:pt x="3870" y="2265"/>
                    <a:pt x="3945" y="2247"/>
                  </a:cubicBezTo>
                  <a:cubicBezTo>
                    <a:pt x="4053" y="2216"/>
                    <a:pt x="4334" y="2144"/>
                    <a:pt x="4221" y="1978"/>
                  </a:cubicBezTo>
                  <a:cubicBezTo>
                    <a:pt x="4160" y="1889"/>
                    <a:pt x="4047" y="1848"/>
                    <a:pt x="3947" y="1826"/>
                  </a:cubicBezTo>
                  <a:cubicBezTo>
                    <a:pt x="3807" y="1795"/>
                    <a:pt x="3660" y="1790"/>
                    <a:pt x="3517" y="1790"/>
                  </a:cubicBezTo>
                  <a:cubicBezTo>
                    <a:pt x="3334" y="1790"/>
                    <a:pt x="3148" y="1795"/>
                    <a:pt x="2965" y="1815"/>
                  </a:cubicBezTo>
                  <a:cubicBezTo>
                    <a:pt x="2868" y="1825"/>
                    <a:pt x="2772" y="1842"/>
                    <a:pt x="2678" y="1868"/>
                  </a:cubicBezTo>
                  <a:cubicBezTo>
                    <a:pt x="2858" y="1799"/>
                    <a:pt x="3038" y="1734"/>
                    <a:pt x="3209" y="1647"/>
                  </a:cubicBezTo>
                  <a:cubicBezTo>
                    <a:pt x="3352" y="1575"/>
                    <a:pt x="3481" y="1489"/>
                    <a:pt x="3616" y="1405"/>
                  </a:cubicBezTo>
                  <a:cubicBezTo>
                    <a:pt x="3706" y="1347"/>
                    <a:pt x="3845" y="1278"/>
                    <a:pt x="3888" y="1170"/>
                  </a:cubicBezTo>
                  <a:cubicBezTo>
                    <a:pt x="3933" y="1057"/>
                    <a:pt x="3827" y="1027"/>
                    <a:pt x="3722" y="1027"/>
                  </a:cubicBezTo>
                  <a:cubicBezTo>
                    <a:pt x="3661" y="1027"/>
                    <a:pt x="3600" y="1037"/>
                    <a:pt x="3568" y="1046"/>
                  </a:cubicBezTo>
                  <a:cubicBezTo>
                    <a:pt x="3315" y="1118"/>
                    <a:pt x="3071" y="1257"/>
                    <a:pt x="2860" y="1411"/>
                  </a:cubicBezTo>
                  <a:cubicBezTo>
                    <a:pt x="2736" y="1502"/>
                    <a:pt x="2620" y="1602"/>
                    <a:pt x="2514" y="1712"/>
                  </a:cubicBezTo>
                  <a:cubicBezTo>
                    <a:pt x="2576" y="1563"/>
                    <a:pt x="2629" y="1407"/>
                    <a:pt x="2679" y="1253"/>
                  </a:cubicBezTo>
                  <a:cubicBezTo>
                    <a:pt x="2776" y="957"/>
                    <a:pt x="2860" y="632"/>
                    <a:pt x="2858" y="318"/>
                  </a:cubicBezTo>
                  <a:cubicBezTo>
                    <a:pt x="2858" y="236"/>
                    <a:pt x="2845" y="0"/>
                    <a:pt x="27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1" name="Google Shape;8111;p243"/>
            <p:cNvSpPr/>
            <p:nvPr/>
          </p:nvSpPr>
          <p:spPr>
            <a:xfrm>
              <a:off x="-1760566" y="3406826"/>
              <a:ext cx="54905" cy="50457"/>
            </a:xfrm>
            <a:custGeom>
              <a:avLst/>
              <a:gdLst/>
              <a:ahLst/>
              <a:cxnLst/>
              <a:rect l="l" t="t" r="r" b="b"/>
              <a:pathLst>
                <a:path w="790" h="726" extrusionOk="0">
                  <a:moveTo>
                    <a:pt x="453" y="1"/>
                  </a:moveTo>
                  <a:cubicBezTo>
                    <a:pt x="422" y="1"/>
                    <a:pt x="391" y="3"/>
                    <a:pt x="363" y="9"/>
                  </a:cubicBezTo>
                  <a:cubicBezTo>
                    <a:pt x="250" y="28"/>
                    <a:pt x="144" y="96"/>
                    <a:pt x="88" y="194"/>
                  </a:cubicBezTo>
                  <a:cubicBezTo>
                    <a:pt x="1" y="347"/>
                    <a:pt x="50" y="563"/>
                    <a:pt x="195" y="664"/>
                  </a:cubicBezTo>
                  <a:cubicBezTo>
                    <a:pt x="254" y="705"/>
                    <a:pt x="326" y="725"/>
                    <a:pt x="399" y="725"/>
                  </a:cubicBezTo>
                  <a:cubicBezTo>
                    <a:pt x="502" y="725"/>
                    <a:pt x="605" y="685"/>
                    <a:pt x="675" y="609"/>
                  </a:cubicBezTo>
                  <a:cubicBezTo>
                    <a:pt x="789" y="484"/>
                    <a:pt x="787" y="297"/>
                    <a:pt x="729" y="147"/>
                  </a:cubicBezTo>
                  <a:cubicBezTo>
                    <a:pt x="685" y="38"/>
                    <a:pt x="565" y="1"/>
                    <a:pt x="453"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2" name="Google Shape;8112;p243"/>
            <p:cNvSpPr/>
            <p:nvPr/>
          </p:nvSpPr>
          <p:spPr>
            <a:xfrm>
              <a:off x="-568652" y="3439004"/>
              <a:ext cx="855614" cy="264308"/>
            </a:xfrm>
            <a:custGeom>
              <a:avLst/>
              <a:gdLst/>
              <a:ahLst/>
              <a:cxnLst/>
              <a:rect l="l" t="t" r="r" b="b"/>
              <a:pathLst>
                <a:path w="12311" h="3803" extrusionOk="0">
                  <a:moveTo>
                    <a:pt x="2222" y="1"/>
                  </a:moveTo>
                  <a:cubicBezTo>
                    <a:pt x="1984" y="1"/>
                    <a:pt x="1745" y="32"/>
                    <a:pt x="1535" y="140"/>
                  </a:cubicBezTo>
                  <a:cubicBezTo>
                    <a:pt x="1302" y="259"/>
                    <a:pt x="1127" y="463"/>
                    <a:pt x="956" y="662"/>
                  </a:cubicBezTo>
                  <a:cubicBezTo>
                    <a:pt x="805" y="837"/>
                    <a:pt x="654" y="1013"/>
                    <a:pt x="503" y="1191"/>
                  </a:cubicBezTo>
                  <a:lnTo>
                    <a:pt x="1" y="3703"/>
                  </a:lnTo>
                  <a:lnTo>
                    <a:pt x="12310" y="3803"/>
                  </a:lnTo>
                  <a:cubicBezTo>
                    <a:pt x="12075" y="3225"/>
                    <a:pt x="11638" y="2563"/>
                    <a:pt x="11330" y="2020"/>
                  </a:cubicBezTo>
                  <a:cubicBezTo>
                    <a:pt x="10987" y="1415"/>
                    <a:pt x="10556" y="797"/>
                    <a:pt x="9900" y="567"/>
                  </a:cubicBezTo>
                  <a:cubicBezTo>
                    <a:pt x="9676" y="490"/>
                    <a:pt x="9438" y="461"/>
                    <a:pt x="9202" y="461"/>
                  </a:cubicBezTo>
                  <a:cubicBezTo>
                    <a:pt x="9185" y="461"/>
                    <a:pt x="9169" y="462"/>
                    <a:pt x="9153" y="462"/>
                  </a:cubicBezTo>
                  <a:cubicBezTo>
                    <a:pt x="8083" y="479"/>
                    <a:pt x="7168" y="1036"/>
                    <a:pt x="6603" y="1944"/>
                  </a:cubicBezTo>
                  <a:cubicBezTo>
                    <a:pt x="6331" y="1618"/>
                    <a:pt x="5972" y="1353"/>
                    <a:pt x="5560" y="1252"/>
                  </a:cubicBezTo>
                  <a:cubicBezTo>
                    <a:pt x="5424" y="1219"/>
                    <a:pt x="5282" y="1200"/>
                    <a:pt x="5142" y="1200"/>
                  </a:cubicBezTo>
                  <a:cubicBezTo>
                    <a:pt x="4855" y="1200"/>
                    <a:pt x="4575" y="1278"/>
                    <a:pt x="4362" y="1467"/>
                  </a:cubicBezTo>
                  <a:cubicBezTo>
                    <a:pt x="4050" y="931"/>
                    <a:pt x="3695" y="359"/>
                    <a:pt x="3117" y="135"/>
                  </a:cubicBezTo>
                  <a:cubicBezTo>
                    <a:pt x="2907" y="53"/>
                    <a:pt x="2680" y="24"/>
                    <a:pt x="2454" y="9"/>
                  </a:cubicBezTo>
                  <a:cubicBezTo>
                    <a:pt x="2377" y="4"/>
                    <a:pt x="2300" y="1"/>
                    <a:pt x="22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3" name="Google Shape;8113;p243"/>
            <p:cNvSpPr/>
            <p:nvPr/>
          </p:nvSpPr>
          <p:spPr>
            <a:xfrm>
              <a:off x="-3152777" y="3270677"/>
              <a:ext cx="802586" cy="224833"/>
            </a:xfrm>
            <a:custGeom>
              <a:avLst/>
              <a:gdLst/>
              <a:ahLst/>
              <a:cxnLst/>
              <a:rect l="l" t="t" r="r" b="b"/>
              <a:pathLst>
                <a:path w="11548" h="3235" extrusionOk="0">
                  <a:moveTo>
                    <a:pt x="8299" y="1"/>
                  </a:moveTo>
                  <a:cubicBezTo>
                    <a:pt x="8285" y="1"/>
                    <a:pt x="8272" y="1"/>
                    <a:pt x="8258" y="2"/>
                  </a:cubicBezTo>
                  <a:cubicBezTo>
                    <a:pt x="7972" y="20"/>
                    <a:pt x="7737" y="233"/>
                    <a:pt x="7546" y="447"/>
                  </a:cubicBezTo>
                  <a:cubicBezTo>
                    <a:pt x="7197" y="839"/>
                    <a:pt x="6904" y="1280"/>
                    <a:pt x="6678" y="1753"/>
                  </a:cubicBezTo>
                  <a:cubicBezTo>
                    <a:pt x="6665" y="1498"/>
                    <a:pt x="6492" y="1272"/>
                    <a:pt x="6257" y="1177"/>
                  </a:cubicBezTo>
                  <a:cubicBezTo>
                    <a:pt x="6160" y="1138"/>
                    <a:pt x="6057" y="1120"/>
                    <a:pt x="5953" y="1120"/>
                  </a:cubicBezTo>
                  <a:cubicBezTo>
                    <a:pt x="5803" y="1120"/>
                    <a:pt x="5651" y="1158"/>
                    <a:pt x="5516" y="1226"/>
                  </a:cubicBezTo>
                  <a:cubicBezTo>
                    <a:pt x="5546" y="1056"/>
                    <a:pt x="5374" y="912"/>
                    <a:pt x="5202" y="912"/>
                  </a:cubicBezTo>
                  <a:cubicBezTo>
                    <a:pt x="5198" y="912"/>
                    <a:pt x="5195" y="912"/>
                    <a:pt x="5191" y="912"/>
                  </a:cubicBezTo>
                  <a:cubicBezTo>
                    <a:pt x="5015" y="918"/>
                    <a:pt x="4864" y="1044"/>
                    <a:pt x="4768" y="1190"/>
                  </a:cubicBezTo>
                  <a:cubicBezTo>
                    <a:pt x="4502" y="1014"/>
                    <a:pt x="4315" y="725"/>
                    <a:pt x="4060" y="537"/>
                  </a:cubicBezTo>
                  <a:cubicBezTo>
                    <a:pt x="3794" y="339"/>
                    <a:pt x="3457" y="228"/>
                    <a:pt x="3128" y="228"/>
                  </a:cubicBezTo>
                  <a:cubicBezTo>
                    <a:pt x="2856" y="228"/>
                    <a:pt x="2590" y="304"/>
                    <a:pt x="2373" y="470"/>
                  </a:cubicBezTo>
                  <a:cubicBezTo>
                    <a:pt x="1882" y="844"/>
                    <a:pt x="1768" y="1524"/>
                    <a:pt x="1691" y="2137"/>
                  </a:cubicBezTo>
                  <a:cubicBezTo>
                    <a:pt x="1526" y="1969"/>
                    <a:pt x="1279" y="1882"/>
                    <a:pt x="1039" y="1882"/>
                  </a:cubicBezTo>
                  <a:cubicBezTo>
                    <a:pt x="964" y="1882"/>
                    <a:pt x="889" y="1890"/>
                    <a:pt x="818" y="1907"/>
                  </a:cubicBezTo>
                  <a:cubicBezTo>
                    <a:pt x="518" y="1979"/>
                    <a:pt x="263" y="2211"/>
                    <a:pt x="155" y="2501"/>
                  </a:cubicBezTo>
                  <a:cubicBezTo>
                    <a:pt x="79" y="2710"/>
                    <a:pt x="0" y="3012"/>
                    <a:pt x="8" y="3234"/>
                  </a:cubicBezTo>
                  <a:lnTo>
                    <a:pt x="11547" y="2312"/>
                  </a:lnTo>
                  <a:cubicBezTo>
                    <a:pt x="11475" y="1739"/>
                    <a:pt x="11239" y="1140"/>
                    <a:pt x="10846" y="717"/>
                  </a:cubicBezTo>
                  <a:cubicBezTo>
                    <a:pt x="10719" y="580"/>
                    <a:pt x="10555" y="448"/>
                    <a:pt x="10372" y="448"/>
                  </a:cubicBezTo>
                  <a:cubicBezTo>
                    <a:pt x="10355" y="448"/>
                    <a:pt x="10339" y="449"/>
                    <a:pt x="10323" y="451"/>
                  </a:cubicBezTo>
                  <a:cubicBezTo>
                    <a:pt x="10103" y="481"/>
                    <a:pt x="9963" y="692"/>
                    <a:pt x="9852" y="883"/>
                  </a:cubicBezTo>
                  <a:cubicBezTo>
                    <a:pt x="9770" y="1026"/>
                    <a:pt x="9688" y="1167"/>
                    <a:pt x="9606" y="1309"/>
                  </a:cubicBezTo>
                  <a:cubicBezTo>
                    <a:pt x="9477" y="914"/>
                    <a:pt x="9258" y="574"/>
                    <a:pt x="8947" y="298"/>
                  </a:cubicBezTo>
                  <a:cubicBezTo>
                    <a:pt x="8765" y="138"/>
                    <a:pt x="8540" y="1"/>
                    <a:pt x="829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4" name="Google Shape;8114;p243"/>
            <p:cNvSpPr/>
            <p:nvPr/>
          </p:nvSpPr>
          <p:spPr>
            <a:xfrm>
              <a:off x="-22387" y="2965227"/>
              <a:ext cx="527644" cy="723634"/>
            </a:xfrm>
            <a:custGeom>
              <a:avLst/>
              <a:gdLst/>
              <a:ahLst/>
              <a:cxnLst/>
              <a:rect l="l" t="t" r="r" b="b"/>
              <a:pathLst>
                <a:path w="7592" h="10412" extrusionOk="0">
                  <a:moveTo>
                    <a:pt x="2910" y="1"/>
                  </a:moveTo>
                  <a:cubicBezTo>
                    <a:pt x="2890" y="1"/>
                    <a:pt x="2871" y="5"/>
                    <a:pt x="2856" y="14"/>
                  </a:cubicBezTo>
                  <a:cubicBezTo>
                    <a:pt x="2606" y="160"/>
                    <a:pt x="2685" y="977"/>
                    <a:pt x="2698" y="1225"/>
                  </a:cubicBezTo>
                  <a:cubicBezTo>
                    <a:pt x="2804" y="3328"/>
                    <a:pt x="3764" y="6204"/>
                    <a:pt x="5096" y="7863"/>
                  </a:cubicBezTo>
                  <a:cubicBezTo>
                    <a:pt x="4609" y="7630"/>
                    <a:pt x="2039" y="6578"/>
                    <a:pt x="751" y="6578"/>
                  </a:cubicBezTo>
                  <a:cubicBezTo>
                    <a:pt x="310" y="6578"/>
                    <a:pt x="19" y="6702"/>
                    <a:pt x="14" y="7024"/>
                  </a:cubicBezTo>
                  <a:cubicBezTo>
                    <a:pt x="0" y="7865"/>
                    <a:pt x="1871" y="8956"/>
                    <a:pt x="2470" y="9315"/>
                  </a:cubicBezTo>
                  <a:cubicBezTo>
                    <a:pt x="3090" y="9687"/>
                    <a:pt x="3789" y="10072"/>
                    <a:pt x="4499" y="10412"/>
                  </a:cubicBezTo>
                  <a:lnTo>
                    <a:pt x="7591" y="10412"/>
                  </a:lnTo>
                  <a:lnTo>
                    <a:pt x="7591" y="1721"/>
                  </a:lnTo>
                  <a:cubicBezTo>
                    <a:pt x="7165" y="1801"/>
                    <a:pt x="6812" y="2211"/>
                    <a:pt x="6576" y="2843"/>
                  </a:cubicBezTo>
                  <a:cubicBezTo>
                    <a:pt x="6212" y="3802"/>
                    <a:pt x="6155" y="4436"/>
                    <a:pt x="6085" y="4979"/>
                  </a:cubicBezTo>
                  <a:cubicBezTo>
                    <a:pt x="5313" y="2214"/>
                    <a:pt x="3383" y="1"/>
                    <a:pt x="291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5" name="Google Shape;8115;p243"/>
            <p:cNvSpPr/>
            <p:nvPr/>
          </p:nvSpPr>
          <p:spPr>
            <a:xfrm>
              <a:off x="168597" y="3510241"/>
              <a:ext cx="255273" cy="171457"/>
            </a:xfrm>
            <a:custGeom>
              <a:avLst/>
              <a:gdLst/>
              <a:ahLst/>
              <a:cxnLst/>
              <a:rect l="l" t="t" r="r" b="b"/>
              <a:pathLst>
                <a:path w="3673" h="2467" extrusionOk="0">
                  <a:moveTo>
                    <a:pt x="57" y="1"/>
                  </a:moveTo>
                  <a:cubicBezTo>
                    <a:pt x="22" y="1"/>
                    <a:pt x="0" y="51"/>
                    <a:pt x="37" y="69"/>
                  </a:cubicBezTo>
                  <a:cubicBezTo>
                    <a:pt x="549" y="321"/>
                    <a:pt x="1071" y="560"/>
                    <a:pt x="1552" y="870"/>
                  </a:cubicBezTo>
                  <a:cubicBezTo>
                    <a:pt x="2034" y="1180"/>
                    <a:pt x="2443" y="1584"/>
                    <a:pt x="2886" y="1944"/>
                  </a:cubicBezTo>
                  <a:cubicBezTo>
                    <a:pt x="3123" y="2135"/>
                    <a:pt x="3372" y="2328"/>
                    <a:pt x="3644" y="2465"/>
                  </a:cubicBezTo>
                  <a:cubicBezTo>
                    <a:pt x="3647" y="2466"/>
                    <a:pt x="3649" y="2467"/>
                    <a:pt x="3651" y="2467"/>
                  </a:cubicBezTo>
                  <a:cubicBezTo>
                    <a:pt x="3664" y="2467"/>
                    <a:pt x="3673" y="2448"/>
                    <a:pt x="3660" y="2440"/>
                  </a:cubicBezTo>
                  <a:cubicBezTo>
                    <a:pt x="3191" y="2120"/>
                    <a:pt x="2778" y="1741"/>
                    <a:pt x="2351" y="1371"/>
                  </a:cubicBezTo>
                  <a:cubicBezTo>
                    <a:pt x="1922" y="1001"/>
                    <a:pt x="1465" y="694"/>
                    <a:pt x="959" y="442"/>
                  </a:cubicBezTo>
                  <a:cubicBezTo>
                    <a:pt x="666" y="296"/>
                    <a:pt x="369" y="155"/>
                    <a:pt x="77" y="6"/>
                  </a:cubicBezTo>
                  <a:cubicBezTo>
                    <a:pt x="70" y="2"/>
                    <a:pt x="63"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6" name="Google Shape;8116;p243"/>
            <p:cNvSpPr/>
            <p:nvPr/>
          </p:nvSpPr>
          <p:spPr>
            <a:xfrm>
              <a:off x="331295" y="3384934"/>
              <a:ext cx="100080" cy="158946"/>
            </a:xfrm>
            <a:custGeom>
              <a:avLst/>
              <a:gdLst/>
              <a:ahLst/>
              <a:cxnLst/>
              <a:rect l="l" t="t" r="r" b="b"/>
              <a:pathLst>
                <a:path w="1440" h="2287" extrusionOk="0">
                  <a:moveTo>
                    <a:pt x="22" y="0"/>
                  </a:moveTo>
                  <a:cubicBezTo>
                    <a:pt x="10" y="0"/>
                    <a:pt x="1" y="15"/>
                    <a:pt x="11" y="26"/>
                  </a:cubicBezTo>
                  <a:cubicBezTo>
                    <a:pt x="611" y="683"/>
                    <a:pt x="959" y="1517"/>
                    <a:pt x="1402" y="2278"/>
                  </a:cubicBezTo>
                  <a:cubicBezTo>
                    <a:pt x="1405" y="2284"/>
                    <a:pt x="1411" y="2286"/>
                    <a:pt x="1416" y="2286"/>
                  </a:cubicBezTo>
                  <a:cubicBezTo>
                    <a:pt x="1428" y="2286"/>
                    <a:pt x="1439" y="2277"/>
                    <a:pt x="1434" y="2265"/>
                  </a:cubicBezTo>
                  <a:cubicBezTo>
                    <a:pt x="1261" y="1852"/>
                    <a:pt x="1057" y="1453"/>
                    <a:pt x="830" y="1068"/>
                  </a:cubicBezTo>
                  <a:cubicBezTo>
                    <a:pt x="605" y="690"/>
                    <a:pt x="354" y="308"/>
                    <a:pt x="32" y="5"/>
                  </a:cubicBezTo>
                  <a:cubicBezTo>
                    <a:pt x="29" y="2"/>
                    <a:pt x="25" y="0"/>
                    <a:pt x="2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7" name="Google Shape;8117;p243"/>
            <p:cNvSpPr/>
            <p:nvPr/>
          </p:nvSpPr>
          <p:spPr>
            <a:xfrm>
              <a:off x="457089" y="3276932"/>
              <a:ext cx="30510" cy="282100"/>
            </a:xfrm>
            <a:custGeom>
              <a:avLst/>
              <a:gdLst/>
              <a:ahLst/>
              <a:cxnLst/>
              <a:rect l="l" t="t" r="r" b="b"/>
              <a:pathLst>
                <a:path w="439" h="4059" extrusionOk="0">
                  <a:moveTo>
                    <a:pt x="35" y="1"/>
                  </a:moveTo>
                  <a:cubicBezTo>
                    <a:pt x="30" y="1"/>
                    <a:pt x="24" y="5"/>
                    <a:pt x="24" y="13"/>
                  </a:cubicBezTo>
                  <a:cubicBezTo>
                    <a:pt x="15" y="695"/>
                    <a:pt x="0" y="1381"/>
                    <a:pt x="24" y="2062"/>
                  </a:cubicBezTo>
                  <a:cubicBezTo>
                    <a:pt x="47" y="2739"/>
                    <a:pt x="139" y="3412"/>
                    <a:pt x="391" y="4044"/>
                  </a:cubicBezTo>
                  <a:cubicBezTo>
                    <a:pt x="395" y="4054"/>
                    <a:pt x="403" y="4058"/>
                    <a:pt x="412" y="4058"/>
                  </a:cubicBezTo>
                  <a:cubicBezTo>
                    <a:pt x="425" y="4058"/>
                    <a:pt x="438" y="4048"/>
                    <a:pt x="432" y="4032"/>
                  </a:cubicBezTo>
                  <a:cubicBezTo>
                    <a:pt x="185" y="3393"/>
                    <a:pt x="113" y="2709"/>
                    <a:pt x="98" y="2028"/>
                  </a:cubicBezTo>
                  <a:cubicBezTo>
                    <a:pt x="81" y="1360"/>
                    <a:pt x="134" y="680"/>
                    <a:pt x="50" y="13"/>
                  </a:cubicBezTo>
                  <a:cubicBezTo>
                    <a:pt x="48" y="5"/>
                    <a:pt x="42" y="1"/>
                    <a:pt x="3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8" name="Google Shape;8118;p243"/>
            <p:cNvSpPr/>
            <p:nvPr/>
          </p:nvSpPr>
          <p:spPr>
            <a:xfrm>
              <a:off x="-1488406" y="3355397"/>
              <a:ext cx="1208466" cy="287382"/>
            </a:xfrm>
            <a:custGeom>
              <a:avLst/>
              <a:gdLst/>
              <a:ahLst/>
              <a:cxnLst/>
              <a:rect l="l" t="t" r="r" b="b"/>
              <a:pathLst>
                <a:path w="17388" h="4135" extrusionOk="0">
                  <a:moveTo>
                    <a:pt x="12528" y="1"/>
                  </a:moveTo>
                  <a:cubicBezTo>
                    <a:pt x="11980" y="1"/>
                    <a:pt x="11418" y="215"/>
                    <a:pt x="11001" y="581"/>
                  </a:cubicBezTo>
                  <a:cubicBezTo>
                    <a:pt x="10641" y="894"/>
                    <a:pt x="10393" y="1348"/>
                    <a:pt x="10018" y="1643"/>
                  </a:cubicBezTo>
                  <a:cubicBezTo>
                    <a:pt x="9860" y="1442"/>
                    <a:pt x="9629" y="1277"/>
                    <a:pt x="9375" y="1277"/>
                  </a:cubicBezTo>
                  <a:cubicBezTo>
                    <a:pt x="9367" y="1277"/>
                    <a:pt x="9359" y="1277"/>
                    <a:pt x="9351" y="1277"/>
                  </a:cubicBezTo>
                  <a:cubicBezTo>
                    <a:pt x="9086" y="1289"/>
                    <a:pt x="8834" y="1531"/>
                    <a:pt x="8901" y="1786"/>
                  </a:cubicBezTo>
                  <a:cubicBezTo>
                    <a:pt x="8725" y="1714"/>
                    <a:pt x="8534" y="1675"/>
                    <a:pt x="8344" y="1675"/>
                  </a:cubicBezTo>
                  <a:cubicBezTo>
                    <a:pt x="8151" y="1675"/>
                    <a:pt x="7960" y="1715"/>
                    <a:pt x="7788" y="1801"/>
                  </a:cubicBezTo>
                  <a:cubicBezTo>
                    <a:pt x="7445" y="1971"/>
                    <a:pt x="7214" y="2332"/>
                    <a:pt x="7225" y="2714"/>
                  </a:cubicBezTo>
                  <a:cubicBezTo>
                    <a:pt x="6829" y="2032"/>
                    <a:pt x="6337" y="1407"/>
                    <a:pt x="5768" y="862"/>
                  </a:cubicBezTo>
                  <a:cubicBezTo>
                    <a:pt x="5458" y="567"/>
                    <a:pt x="5086" y="280"/>
                    <a:pt x="4660" y="280"/>
                  </a:cubicBezTo>
                  <a:cubicBezTo>
                    <a:pt x="4655" y="280"/>
                    <a:pt x="4651" y="280"/>
                    <a:pt x="4646" y="280"/>
                  </a:cubicBezTo>
                  <a:cubicBezTo>
                    <a:pt x="4261" y="287"/>
                    <a:pt x="3920" y="530"/>
                    <a:pt x="3652" y="807"/>
                  </a:cubicBezTo>
                  <a:cubicBezTo>
                    <a:pt x="3219" y="1257"/>
                    <a:pt x="2934" y="1793"/>
                    <a:pt x="2786" y="2400"/>
                  </a:cubicBezTo>
                  <a:lnTo>
                    <a:pt x="2367" y="1793"/>
                  </a:lnTo>
                  <a:cubicBezTo>
                    <a:pt x="2179" y="1518"/>
                    <a:pt x="1943" y="1217"/>
                    <a:pt x="1611" y="1201"/>
                  </a:cubicBezTo>
                  <a:cubicBezTo>
                    <a:pt x="1601" y="1200"/>
                    <a:pt x="1591" y="1200"/>
                    <a:pt x="1581" y="1200"/>
                  </a:cubicBezTo>
                  <a:cubicBezTo>
                    <a:pt x="1289" y="1200"/>
                    <a:pt x="1041" y="1429"/>
                    <a:pt x="859" y="1662"/>
                  </a:cubicBezTo>
                  <a:cubicBezTo>
                    <a:pt x="323" y="2342"/>
                    <a:pt x="40" y="3270"/>
                    <a:pt x="1" y="4135"/>
                  </a:cubicBezTo>
                  <a:lnTo>
                    <a:pt x="17387" y="4135"/>
                  </a:lnTo>
                  <a:cubicBezTo>
                    <a:pt x="17374" y="3799"/>
                    <a:pt x="17220" y="3356"/>
                    <a:pt x="17082" y="3055"/>
                  </a:cubicBezTo>
                  <a:cubicBezTo>
                    <a:pt x="16885" y="2632"/>
                    <a:pt x="16475" y="2317"/>
                    <a:pt x="16017" y="2245"/>
                  </a:cubicBezTo>
                  <a:cubicBezTo>
                    <a:pt x="15946" y="2234"/>
                    <a:pt x="15873" y="2228"/>
                    <a:pt x="15799" y="2228"/>
                  </a:cubicBezTo>
                  <a:cubicBezTo>
                    <a:pt x="15401" y="2228"/>
                    <a:pt x="14989" y="2391"/>
                    <a:pt x="14737" y="2692"/>
                  </a:cubicBezTo>
                  <a:cubicBezTo>
                    <a:pt x="14549" y="1784"/>
                    <a:pt x="14297" y="779"/>
                    <a:pt x="13518" y="278"/>
                  </a:cubicBezTo>
                  <a:cubicBezTo>
                    <a:pt x="13221" y="88"/>
                    <a:pt x="12877" y="1"/>
                    <a:pt x="12528"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9" name="Google Shape;8119;p243"/>
            <p:cNvSpPr/>
            <p:nvPr/>
          </p:nvSpPr>
          <p:spPr>
            <a:xfrm>
              <a:off x="-3058952" y="3513925"/>
              <a:ext cx="30024" cy="85276"/>
            </a:xfrm>
            <a:custGeom>
              <a:avLst/>
              <a:gdLst/>
              <a:ahLst/>
              <a:cxnLst/>
              <a:rect l="l" t="t" r="r" b="b"/>
              <a:pathLst>
                <a:path w="432" h="1227" extrusionOk="0">
                  <a:moveTo>
                    <a:pt x="71" y="1"/>
                  </a:moveTo>
                  <a:cubicBezTo>
                    <a:pt x="62" y="1"/>
                    <a:pt x="52" y="6"/>
                    <a:pt x="48" y="17"/>
                  </a:cubicBezTo>
                  <a:cubicBezTo>
                    <a:pt x="0" y="212"/>
                    <a:pt x="71" y="417"/>
                    <a:pt x="134" y="600"/>
                  </a:cubicBezTo>
                  <a:cubicBezTo>
                    <a:pt x="202" y="795"/>
                    <a:pt x="278" y="986"/>
                    <a:pt x="319" y="1189"/>
                  </a:cubicBezTo>
                  <a:cubicBezTo>
                    <a:pt x="324" y="1215"/>
                    <a:pt x="343" y="1227"/>
                    <a:pt x="364" y="1227"/>
                  </a:cubicBezTo>
                  <a:cubicBezTo>
                    <a:pt x="396" y="1227"/>
                    <a:pt x="432" y="1200"/>
                    <a:pt x="424" y="1159"/>
                  </a:cubicBezTo>
                  <a:cubicBezTo>
                    <a:pt x="387" y="963"/>
                    <a:pt x="316" y="776"/>
                    <a:pt x="251" y="588"/>
                  </a:cubicBezTo>
                  <a:cubicBezTo>
                    <a:pt x="188" y="399"/>
                    <a:pt x="153" y="206"/>
                    <a:pt x="94" y="17"/>
                  </a:cubicBezTo>
                  <a:cubicBezTo>
                    <a:pt x="91" y="6"/>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0" name="Google Shape;8120;p243"/>
            <p:cNvSpPr/>
            <p:nvPr/>
          </p:nvSpPr>
          <p:spPr>
            <a:xfrm>
              <a:off x="-3016905" y="3517747"/>
              <a:ext cx="9313" cy="53376"/>
            </a:xfrm>
            <a:custGeom>
              <a:avLst/>
              <a:gdLst/>
              <a:ahLst/>
              <a:cxnLst/>
              <a:rect l="l" t="t" r="r" b="b"/>
              <a:pathLst>
                <a:path w="134" h="768" extrusionOk="0">
                  <a:moveTo>
                    <a:pt x="114" y="1"/>
                  </a:moveTo>
                  <a:cubicBezTo>
                    <a:pt x="110" y="1"/>
                    <a:pt x="105" y="3"/>
                    <a:pt x="101" y="6"/>
                  </a:cubicBezTo>
                  <a:cubicBezTo>
                    <a:pt x="65" y="41"/>
                    <a:pt x="46" y="100"/>
                    <a:pt x="31" y="146"/>
                  </a:cubicBezTo>
                  <a:cubicBezTo>
                    <a:pt x="14" y="205"/>
                    <a:pt x="10" y="270"/>
                    <a:pt x="8" y="331"/>
                  </a:cubicBezTo>
                  <a:cubicBezTo>
                    <a:pt x="1" y="461"/>
                    <a:pt x="11" y="590"/>
                    <a:pt x="13" y="720"/>
                  </a:cubicBezTo>
                  <a:cubicBezTo>
                    <a:pt x="14" y="752"/>
                    <a:pt x="40" y="768"/>
                    <a:pt x="65" y="768"/>
                  </a:cubicBezTo>
                  <a:cubicBezTo>
                    <a:pt x="91" y="768"/>
                    <a:pt x="117" y="751"/>
                    <a:pt x="117" y="719"/>
                  </a:cubicBezTo>
                  <a:cubicBezTo>
                    <a:pt x="118" y="596"/>
                    <a:pt x="113" y="472"/>
                    <a:pt x="115" y="349"/>
                  </a:cubicBezTo>
                  <a:cubicBezTo>
                    <a:pt x="115" y="289"/>
                    <a:pt x="119" y="232"/>
                    <a:pt x="122" y="172"/>
                  </a:cubicBezTo>
                  <a:cubicBezTo>
                    <a:pt x="124" y="123"/>
                    <a:pt x="134" y="69"/>
                    <a:pt x="133" y="19"/>
                  </a:cubicBezTo>
                  <a:cubicBezTo>
                    <a:pt x="133" y="8"/>
                    <a:pt x="124" y="1"/>
                    <a:pt x="11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1" name="Google Shape;8121;p243"/>
            <p:cNvSpPr/>
            <p:nvPr/>
          </p:nvSpPr>
          <p:spPr>
            <a:xfrm>
              <a:off x="-2991747" y="3506627"/>
              <a:ext cx="30510" cy="53932"/>
            </a:xfrm>
            <a:custGeom>
              <a:avLst/>
              <a:gdLst/>
              <a:ahLst/>
              <a:cxnLst/>
              <a:rect l="l" t="t" r="r" b="b"/>
              <a:pathLst>
                <a:path w="439" h="776" extrusionOk="0">
                  <a:moveTo>
                    <a:pt x="402" y="1"/>
                  </a:moveTo>
                  <a:cubicBezTo>
                    <a:pt x="395" y="1"/>
                    <a:pt x="388" y="3"/>
                    <a:pt x="382" y="8"/>
                  </a:cubicBezTo>
                  <a:cubicBezTo>
                    <a:pt x="278" y="91"/>
                    <a:pt x="210" y="218"/>
                    <a:pt x="149" y="335"/>
                  </a:cubicBezTo>
                  <a:cubicBezTo>
                    <a:pt x="88" y="457"/>
                    <a:pt x="37" y="585"/>
                    <a:pt x="8" y="717"/>
                  </a:cubicBezTo>
                  <a:cubicBezTo>
                    <a:pt x="0" y="752"/>
                    <a:pt x="30" y="775"/>
                    <a:pt x="58" y="775"/>
                  </a:cubicBezTo>
                  <a:cubicBezTo>
                    <a:pt x="77" y="775"/>
                    <a:pt x="94" y="765"/>
                    <a:pt x="99" y="741"/>
                  </a:cubicBezTo>
                  <a:cubicBezTo>
                    <a:pt x="129" y="614"/>
                    <a:pt x="175" y="493"/>
                    <a:pt x="235" y="377"/>
                  </a:cubicBezTo>
                  <a:cubicBezTo>
                    <a:pt x="294" y="264"/>
                    <a:pt x="375" y="161"/>
                    <a:pt x="428" y="44"/>
                  </a:cubicBezTo>
                  <a:cubicBezTo>
                    <a:pt x="439" y="21"/>
                    <a:pt x="422" y="1"/>
                    <a:pt x="4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2" name="Google Shape;8122;p243"/>
            <p:cNvSpPr/>
            <p:nvPr/>
          </p:nvSpPr>
          <p:spPr>
            <a:xfrm>
              <a:off x="-2307873" y="3573833"/>
              <a:ext cx="21406" cy="87570"/>
            </a:xfrm>
            <a:custGeom>
              <a:avLst/>
              <a:gdLst/>
              <a:ahLst/>
              <a:cxnLst/>
              <a:rect l="l" t="t" r="r" b="b"/>
              <a:pathLst>
                <a:path w="308" h="1260" extrusionOk="0">
                  <a:moveTo>
                    <a:pt x="63" y="0"/>
                  </a:moveTo>
                  <a:cubicBezTo>
                    <a:pt x="37" y="0"/>
                    <a:pt x="14" y="14"/>
                    <a:pt x="5" y="49"/>
                  </a:cubicBezTo>
                  <a:cubicBezTo>
                    <a:pt x="1" y="66"/>
                    <a:pt x="14" y="79"/>
                    <a:pt x="29" y="79"/>
                  </a:cubicBezTo>
                  <a:cubicBezTo>
                    <a:pt x="31" y="79"/>
                    <a:pt x="32" y="79"/>
                    <a:pt x="33" y="78"/>
                  </a:cubicBezTo>
                  <a:lnTo>
                    <a:pt x="33" y="78"/>
                  </a:lnTo>
                  <a:cubicBezTo>
                    <a:pt x="41" y="126"/>
                    <a:pt x="72" y="182"/>
                    <a:pt x="83" y="223"/>
                  </a:cubicBezTo>
                  <a:cubicBezTo>
                    <a:pt x="106" y="301"/>
                    <a:pt x="124" y="379"/>
                    <a:pt x="139" y="459"/>
                  </a:cubicBezTo>
                  <a:cubicBezTo>
                    <a:pt x="190" y="701"/>
                    <a:pt x="181" y="949"/>
                    <a:pt x="125" y="1190"/>
                  </a:cubicBezTo>
                  <a:cubicBezTo>
                    <a:pt x="115" y="1232"/>
                    <a:pt x="150" y="1260"/>
                    <a:pt x="183" y="1260"/>
                  </a:cubicBezTo>
                  <a:cubicBezTo>
                    <a:pt x="205" y="1260"/>
                    <a:pt x="227" y="1247"/>
                    <a:pt x="234" y="1219"/>
                  </a:cubicBezTo>
                  <a:cubicBezTo>
                    <a:pt x="307" y="921"/>
                    <a:pt x="303" y="623"/>
                    <a:pt x="237" y="324"/>
                  </a:cubicBezTo>
                  <a:cubicBezTo>
                    <a:pt x="216" y="233"/>
                    <a:pt x="198" y="122"/>
                    <a:pt x="142" y="44"/>
                  </a:cubicBezTo>
                  <a:cubicBezTo>
                    <a:pt x="125" y="19"/>
                    <a:pt x="92"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3" name="Google Shape;8123;p243"/>
            <p:cNvSpPr/>
            <p:nvPr/>
          </p:nvSpPr>
          <p:spPr>
            <a:xfrm>
              <a:off x="-2244073" y="3603370"/>
              <a:ext cx="8618" cy="51291"/>
            </a:xfrm>
            <a:custGeom>
              <a:avLst/>
              <a:gdLst/>
              <a:ahLst/>
              <a:cxnLst/>
              <a:rect l="l" t="t" r="r" b="b"/>
              <a:pathLst>
                <a:path w="124" h="738" extrusionOk="0">
                  <a:moveTo>
                    <a:pt x="61" y="1"/>
                  </a:moveTo>
                  <a:cubicBezTo>
                    <a:pt x="52" y="1"/>
                    <a:pt x="43" y="5"/>
                    <a:pt x="36" y="14"/>
                  </a:cubicBezTo>
                  <a:cubicBezTo>
                    <a:pt x="3" y="59"/>
                    <a:pt x="7" y="116"/>
                    <a:pt x="4" y="169"/>
                  </a:cubicBezTo>
                  <a:cubicBezTo>
                    <a:pt x="0" y="226"/>
                    <a:pt x="0" y="283"/>
                    <a:pt x="0" y="341"/>
                  </a:cubicBezTo>
                  <a:cubicBezTo>
                    <a:pt x="0" y="454"/>
                    <a:pt x="2" y="567"/>
                    <a:pt x="2" y="679"/>
                  </a:cubicBezTo>
                  <a:cubicBezTo>
                    <a:pt x="2" y="718"/>
                    <a:pt x="32" y="737"/>
                    <a:pt x="62" y="737"/>
                  </a:cubicBezTo>
                  <a:cubicBezTo>
                    <a:pt x="91" y="737"/>
                    <a:pt x="121" y="718"/>
                    <a:pt x="121" y="679"/>
                  </a:cubicBezTo>
                  <a:cubicBezTo>
                    <a:pt x="121" y="567"/>
                    <a:pt x="122" y="454"/>
                    <a:pt x="122" y="341"/>
                  </a:cubicBezTo>
                  <a:cubicBezTo>
                    <a:pt x="122" y="286"/>
                    <a:pt x="123" y="231"/>
                    <a:pt x="120" y="175"/>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4" name="Google Shape;8124;p243"/>
            <p:cNvSpPr/>
            <p:nvPr/>
          </p:nvSpPr>
          <p:spPr>
            <a:xfrm>
              <a:off x="-2228018" y="3599756"/>
              <a:ext cx="25576" cy="55600"/>
            </a:xfrm>
            <a:custGeom>
              <a:avLst/>
              <a:gdLst/>
              <a:ahLst/>
              <a:cxnLst/>
              <a:rect l="l" t="t" r="r" b="b"/>
              <a:pathLst>
                <a:path w="368" h="800" extrusionOk="0">
                  <a:moveTo>
                    <a:pt x="329" y="1"/>
                  </a:moveTo>
                  <a:cubicBezTo>
                    <a:pt x="322" y="1"/>
                    <a:pt x="315" y="3"/>
                    <a:pt x="307" y="9"/>
                  </a:cubicBezTo>
                  <a:cubicBezTo>
                    <a:pt x="205" y="91"/>
                    <a:pt x="150" y="211"/>
                    <a:pt x="110" y="334"/>
                  </a:cubicBezTo>
                  <a:cubicBezTo>
                    <a:pt x="69" y="457"/>
                    <a:pt x="44" y="586"/>
                    <a:pt x="13" y="712"/>
                  </a:cubicBezTo>
                  <a:cubicBezTo>
                    <a:pt x="1" y="765"/>
                    <a:pt x="45" y="799"/>
                    <a:pt x="86" y="799"/>
                  </a:cubicBezTo>
                  <a:cubicBezTo>
                    <a:pt x="113" y="799"/>
                    <a:pt x="139" y="784"/>
                    <a:pt x="146" y="750"/>
                  </a:cubicBezTo>
                  <a:cubicBezTo>
                    <a:pt x="174" y="629"/>
                    <a:pt x="199" y="507"/>
                    <a:pt x="232" y="386"/>
                  </a:cubicBezTo>
                  <a:cubicBezTo>
                    <a:pt x="265" y="270"/>
                    <a:pt x="309" y="159"/>
                    <a:pt x="356" y="47"/>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5" name="Google Shape;8125;p243"/>
            <p:cNvSpPr/>
            <p:nvPr/>
          </p:nvSpPr>
          <p:spPr>
            <a:xfrm>
              <a:off x="16950" y="3283187"/>
              <a:ext cx="21406" cy="87639"/>
            </a:xfrm>
            <a:custGeom>
              <a:avLst/>
              <a:gdLst/>
              <a:ahLst/>
              <a:cxnLst/>
              <a:rect l="l" t="t" r="r" b="b"/>
              <a:pathLst>
                <a:path w="308" h="1261" extrusionOk="0">
                  <a:moveTo>
                    <a:pt x="63" y="1"/>
                  </a:moveTo>
                  <a:cubicBezTo>
                    <a:pt x="37" y="1"/>
                    <a:pt x="14" y="15"/>
                    <a:pt x="5" y="50"/>
                  </a:cubicBezTo>
                  <a:cubicBezTo>
                    <a:pt x="1" y="67"/>
                    <a:pt x="15" y="79"/>
                    <a:pt x="30" y="79"/>
                  </a:cubicBezTo>
                  <a:cubicBezTo>
                    <a:pt x="31" y="79"/>
                    <a:pt x="32" y="79"/>
                    <a:pt x="33" y="79"/>
                  </a:cubicBezTo>
                  <a:lnTo>
                    <a:pt x="33" y="79"/>
                  </a:lnTo>
                  <a:cubicBezTo>
                    <a:pt x="41" y="127"/>
                    <a:pt x="71" y="183"/>
                    <a:pt x="83" y="224"/>
                  </a:cubicBezTo>
                  <a:cubicBezTo>
                    <a:pt x="105" y="302"/>
                    <a:pt x="124" y="380"/>
                    <a:pt x="139" y="459"/>
                  </a:cubicBezTo>
                  <a:cubicBezTo>
                    <a:pt x="190" y="701"/>
                    <a:pt x="182" y="949"/>
                    <a:pt x="126" y="1190"/>
                  </a:cubicBezTo>
                  <a:cubicBezTo>
                    <a:pt x="115" y="1233"/>
                    <a:pt x="149" y="1260"/>
                    <a:pt x="183" y="1260"/>
                  </a:cubicBezTo>
                  <a:cubicBezTo>
                    <a:pt x="205" y="1260"/>
                    <a:pt x="226" y="1248"/>
                    <a:pt x="234" y="1220"/>
                  </a:cubicBezTo>
                  <a:cubicBezTo>
                    <a:pt x="307" y="922"/>
                    <a:pt x="303" y="623"/>
                    <a:pt x="237" y="324"/>
                  </a:cubicBezTo>
                  <a:cubicBezTo>
                    <a:pt x="216" y="234"/>
                    <a:pt x="198" y="122"/>
                    <a:pt x="142" y="44"/>
                  </a:cubicBezTo>
                  <a:cubicBezTo>
                    <a:pt x="125" y="20"/>
                    <a:pt x="92" y="1"/>
                    <a:pt x="6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6" name="Google Shape;8126;p243"/>
            <p:cNvSpPr/>
            <p:nvPr/>
          </p:nvSpPr>
          <p:spPr>
            <a:xfrm>
              <a:off x="80680" y="3312863"/>
              <a:ext cx="8618" cy="51152"/>
            </a:xfrm>
            <a:custGeom>
              <a:avLst/>
              <a:gdLst/>
              <a:ahLst/>
              <a:cxnLst/>
              <a:rect l="l" t="t" r="r" b="b"/>
              <a:pathLst>
                <a:path w="124" h="736" extrusionOk="0">
                  <a:moveTo>
                    <a:pt x="61" y="1"/>
                  </a:moveTo>
                  <a:cubicBezTo>
                    <a:pt x="52" y="1"/>
                    <a:pt x="43" y="5"/>
                    <a:pt x="36" y="14"/>
                  </a:cubicBezTo>
                  <a:cubicBezTo>
                    <a:pt x="3" y="59"/>
                    <a:pt x="6" y="115"/>
                    <a:pt x="4" y="169"/>
                  </a:cubicBezTo>
                  <a:cubicBezTo>
                    <a:pt x="0" y="227"/>
                    <a:pt x="0" y="284"/>
                    <a:pt x="0" y="341"/>
                  </a:cubicBezTo>
                  <a:cubicBezTo>
                    <a:pt x="0" y="454"/>
                    <a:pt x="1" y="566"/>
                    <a:pt x="1" y="679"/>
                  </a:cubicBezTo>
                  <a:cubicBezTo>
                    <a:pt x="2" y="717"/>
                    <a:pt x="32" y="736"/>
                    <a:pt x="62" y="736"/>
                  </a:cubicBezTo>
                  <a:cubicBezTo>
                    <a:pt x="92" y="736"/>
                    <a:pt x="121" y="717"/>
                    <a:pt x="121" y="679"/>
                  </a:cubicBezTo>
                  <a:cubicBezTo>
                    <a:pt x="121" y="566"/>
                    <a:pt x="122" y="454"/>
                    <a:pt x="122" y="341"/>
                  </a:cubicBezTo>
                  <a:cubicBezTo>
                    <a:pt x="122" y="286"/>
                    <a:pt x="123" y="230"/>
                    <a:pt x="119" y="176"/>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7" name="Google Shape;8127;p243"/>
            <p:cNvSpPr/>
            <p:nvPr/>
          </p:nvSpPr>
          <p:spPr>
            <a:xfrm>
              <a:off x="96804" y="3309180"/>
              <a:ext cx="25576" cy="55531"/>
            </a:xfrm>
            <a:custGeom>
              <a:avLst/>
              <a:gdLst/>
              <a:ahLst/>
              <a:cxnLst/>
              <a:rect l="l" t="t" r="r" b="b"/>
              <a:pathLst>
                <a:path w="368" h="799" extrusionOk="0">
                  <a:moveTo>
                    <a:pt x="329" y="0"/>
                  </a:moveTo>
                  <a:cubicBezTo>
                    <a:pt x="322" y="0"/>
                    <a:pt x="315" y="3"/>
                    <a:pt x="307" y="9"/>
                  </a:cubicBezTo>
                  <a:cubicBezTo>
                    <a:pt x="205" y="91"/>
                    <a:pt x="150" y="210"/>
                    <a:pt x="109" y="333"/>
                  </a:cubicBezTo>
                  <a:cubicBezTo>
                    <a:pt x="68" y="456"/>
                    <a:pt x="44" y="586"/>
                    <a:pt x="13" y="712"/>
                  </a:cubicBezTo>
                  <a:cubicBezTo>
                    <a:pt x="1" y="765"/>
                    <a:pt x="44" y="799"/>
                    <a:pt x="85" y="799"/>
                  </a:cubicBezTo>
                  <a:cubicBezTo>
                    <a:pt x="112" y="799"/>
                    <a:pt x="138" y="784"/>
                    <a:pt x="146" y="750"/>
                  </a:cubicBezTo>
                  <a:cubicBezTo>
                    <a:pt x="174" y="629"/>
                    <a:pt x="199" y="507"/>
                    <a:pt x="232" y="386"/>
                  </a:cubicBezTo>
                  <a:cubicBezTo>
                    <a:pt x="265" y="270"/>
                    <a:pt x="309" y="158"/>
                    <a:pt x="356" y="47"/>
                  </a:cubicBezTo>
                  <a:cubicBezTo>
                    <a:pt x="367" y="22"/>
                    <a:pt x="350" y="0"/>
                    <a:pt x="32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8" name="Google Shape;8128;p243"/>
            <p:cNvSpPr/>
            <p:nvPr/>
          </p:nvSpPr>
          <p:spPr>
            <a:xfrm>
              <a:off x="-455021" y="3320578"/>
              <a:ext cx="18765" cy="58519"/>
            </a:xfrm>
            <a:custGeom>
              <a:avLst/>
              <a:gdLst/>
              <a:ahLst/>
              <a:cxnLst/>
              <a:rect l="l" t="t" r="r" b="b"/>
              <a:pathLst>
                <a:path w="270" h="842" extrusionOk="0">
                  <a:moveTo>
                    <a:pt x="40" y="0"/>
                  </a:moveTo>
                  <a:cubicBezTo>
                    <a:pt x="32" y="0"/>
                    <a:pt x="24" y="5"/>
                    <a:pt x="21" y="15"/>
                  </a:cubicBezTo>
                  <a:cubicBezTo>
                    <a:pt x="12" y="39"/>
                    <a:pt x="2" y="57"/>
                    <a:pt x="1" y="83"/>
                  </a:cubicBezTo>
                  <a:cubicBezTo>
                    <a:pt x="0" y="114"/>
                    <a:pt x="1" y="145"/>
                    <a:pt x="5" y="176"/>
                  </a:cubicBezTo>
                  <a:cubicBezTo>
                    <a:pt x="13" y="252"/>
                    <a:pt x="27" y="329"/>
                    <a:pt x="42" y="406"/>
                  </a:cubicBezTo>
                  <a:cubicBezTo>
                    <a:pt x="59" y="487"/>
                    <a:pt x="82" y="566"/>
                    <a:pt x="109" y="645"/>
                  </a:cubicBezTo>
                  <a:cubicBezTo>
                    <a:pt x="136" y="718"/>
                    <a:pt x="175" y="777"/>
                    <a:pt x="223" y="836"/>
                  </a:cubicBezTo>
                  <a:cubicBezTo>
                    <a:pt x="227" y="840"/>
                    <a:pt x="232" y="842"/>
                    <a:pt x="238" y="842"/>
                  </a:cubicBezTo>
                  <a:cubicBezTo>
                    <a:pt x="253" y="842"/>
                    <a:pt x="269" y="828"/>
                    <a:pt x="263" y="813"/>
                  </a:cubicBezTo>
                  <a:cubicBezTo>
                    <a:pt x="236" y="747"/>
                    <a:pt x="222" y="675"/>
                    <a:pt x="202" y="606"/>
                  </a:cubicBezTo>
                  <a:cubicBezTo>
                    <a:pt x="181" y="528"/>
                    <a:pt x="165" y="449"/>
                    <a:pt x="150" y="370"/>
                  </a:cubicBezTo>
                  <a:cubicBezTo>
                    <a:pt x="136" y="299"/>
                    <a:pt x="127" y="229"/>
                    <a:pt x="113" y="157"/>
                  </a:cubicBezTo>
                  <a:cubicBezTo>
                    <a:pt x="108" y="128"/>
                    <a:pt x="102" y="99"/>
                    <a:pt x="93" y="71"/>
                  </a:cubicBezTo>
                  <a:cubicBezTo>
                    <a:pt x="84" y="44"/>
                    <a:pt x="70" y="31"/>
                    <a:pt x="57" y="10"/>
                  </a:cubicBezTo>
                  <a:cubicBezTo>
                    <a:pt x="52" y="3"/>
                    <a:pt x="46" y="0"/>
                    <a:pt x="4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29" name="Google Shape;8129;p243"/>
            <p:cNvSpPr/>
            <p:nvPr/>
          </p:nvSpPr>
          <p:spPr>
            <a:xfrm>
              <a:off x="-433754" y="3341566"/>
              <a:ext cx="17723" cy="38433"/>
            </a:xfrm>
            <a:custGeom>
              <a:avLst/>
              <a:gdLst/>
              <a:ahLst/>
              <a:cxnLst/>
              <a:rect l="l" t="t" r="r" b="b"/>
              <a:pathLst>
                <a:path w="255" h="553" extrusionOk="0">
                  <a:moveTo>
                    <a:pt x="234" y="1"/>
                  </a:moveTo>
                  <a:cubicBezTo>
                    <a:pt x="185" y="1"/>
                    <a:pt x="141" y="38"/>
                    <a:pt x="106" y="71"/>
                  </a:cubicBezTo>
                  <a:cubicBezTo>
                    <a:pt x="69" y="107"/>
                    <a:pt x="48" y="149"/>
                    <a:pt x="33" y="197"/>
                  </a:cubicBezTo>
                  <a:cubicBezTo>
                    <a:pt x="1" y="303"/>
                    <a:pt x="19" y="423"/>
                    <a:pt x="49" y="525"/>
                  </a:cubicBezTo>
                  <a:cubicBezTo>
                    <a:pt x="55" y="544"/>
                    <a:pt x="68" y="552"/>
                    <a:pt x="82" y="552"/>
                  </a:cubicBezTo>
                  <a:cubicBezTo>
                    <a:pt x="102" y="552"/>
                    <a:pt x="123" y="534"/>
                    <a:pt x="120" y="507"/>
                  </a:cubicBezTo>
                  <a:cubicBezTo>
                    <a:pt x="106" y="416"/>
                    <a:pt x="101" y="322"/>
                    <a:pt x="120" y="231"/>
                  </a:cubicBezTo>
                  <a:cubicBezTo>
                    <a:pt x="127" y="193"/>
                    <a:pt x="140" y="155"/>
                    <a:pt x="158" y="122"/>
                  </a:cubicBezTo>
                  <a:cubicBezTo>
                    <a:pt x="178" y="82"/>
                    <a:pt x="218" y="62"/>
                    <a:pt x="247" y="27"/>
                  </a:cubicBezTo>
                  <a:cubicBezTo>
                    <a:pt x="255" y="17"/>
                    <a:pt x="250" y="1"/>
                    <a:pt x="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0" name="Google Shape;8130;p243"/>
            <p:cNvSpPr/>
            <p:nvPr/>
          </p:nvSpPr>
          <p:spPr>
            <a:xfrm>
              <a:off x="-405745" y="3320717"/>
              <a:ext cx="34889" cy="48233"/>
            </a:xfrm>
            <a:custGeom>
              <a:avLst/>
              <a:gdLst/>
              <a:ahLst/>
              <a:cxnLst/>
              <a:rect l="l" t="t" r="r" b="b"/>
              <a:pathLst>
                <a:path w="502" h="694" extrusionOk="0">
                  <a:moveTo>
                    <a:pt x="481" y="1"/>
                  </a:moveTo>
                  <a:cubicBezTo>
                    <a:pt x="479" y="1"/>
                    <a:pt x="476" y="1"/>
                    <a:pt x="474" y="3"/>
                  </a:cubicBezTo>
                  <a:cubicBezTo>
                    <a:pt x="259" y="165"/>
                    <a:pt x="80" y="401"/>
                    <a:pt x="6" y="659"/>
                  </a:cubicBezTo>
                  <a:cubicBezTo>
                    <a:pt x="1" y="678"/>
                    <a:pt x="18" y="694"/>
                    <a:pt x="34" y="694"/>
                  </a:cubicBezTo>
                  <a:cubicBezTo>
                    <a:pt x="42" y="694"/>
                    <a:pt x="50" y="690"/>
                    <a:pt x="55" y="680"/>
                  </a:cubicBezTo>
                  <a:cubicBezTo>
                    <a:pt x="107" y="556"/>
                    <a:pt x="182" y="445"/>
                    <a:pt x="262" y="340"/>
                  </a:cubicBezTo>
                  <a:cubicBezTo>
                    <a:pt x="341" y="235"/>
                    <a:pt x="430" y="138"/>
                    <a:pt x="495" y="25"/>
                  </a:cubicBezTo>
                  <a:cubicBezTo>
                    <a:pt x="501" y="15"/>
                    <a:pt x="492" y="1"/>
                    <a:pt x="48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1" name="Google Shape;8131;p243"/>
            <p:cNvSpPr/>
            <p:nvPr/>
          </p:nvSpPr>
          <p:spPr>
            <a:xfrm>
              <a:off x="-1344265" y="3343582"/>
              <a:ext cx="28773" cy="67137"/>
            </a:xfrm>
            <a:custGeom>
              <a:avLst/>
              <a:gdLst/>
              <a:ahLst/>
              <a:cxnLst/>
              <a:rect l="l" t="t" r="r" b="b"/>
              <a:pathLst>
                <a:path w="414" h="966" extrusionOk="0">
                  <a:moveTo>
                    <a:pt x="70" y="1"/>
                  </a:moveTo>
                  <a:cubicBezTo>
                    <a:pt x="63" y="1"/>
                    <a:pt x="55" y="5"/>
                    <a:pt x="49" y="11"/>
                  </a:cubicBezTo>
                  <a:cubicBezTo>
                    <a:pt x="0" y="55"/>
                    <a:pt x="47" y="165"/>
                    <a:pt x="64" y="218"/>
                  </a:cubicBezTo>
                  <a:cubicBezTo>
                    <a:pt x="89" y="300"/>
                    <a:pt x="118" y="382"/>
                    <a:pt x="150" y="463"/>
                  </a:cubicBezTo>
                  <a:cubicBezTo>
                    <a:pt x="212" y="621"/>
                    <a:pt x="282" y="777"/>
                    <a:pt x="335" y="940"/>
                  </a:cubicBezTo>
                  <a:cubicBezTo>
                    <a:pt x="341" y="958"/>
                    <a:pt x="355" y="965"/>
                    <a:pt x="370" y="965"/>
                  </a:cubicBezTo>
                  <a:cubicBezTo>
                    <a:pt x="392" y="965"/>
                    <a:pt x="414" y="948"/>
                    <a:pt x="406" y="920"/>
                  </a:cubicBezTo>
                  <a:cubicBezTo>
                    <a:pt x="361" y="756"/>
                    <a:pt x="302" y="596"/>
                    <a:pt x="246" y="436"/>
                  </a:cubicBezTo>
                  <a:cubicBezTo>
                    <a:pt x="217" y="357"/>
                    <a:pt x="191" y="278"/>
                    <a:pt x="166" y="198"/>
                  </a:cubicBezTo>
                  <a:cubicBezTo>
                    <a:pt x="155" y="158"/>
                    <a:pt x="146" y="119"/>
                    <a:pt x="133" y="80"/>
                  </a:cubicBezTo>
                  <a:cubicBezTo>
                    <a:pt x="123" y="48"/>
                    <a:pt x="114" y="16"/>
                    <a:pt x="78" y="2"/>
                  </a:cubicBezTo>
                  <a:cubicBezTo>
                    <a:pt x="75" y="1"/>
                    <a:pt x="73" y="1"/>
                    <a:pt x="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2" name="Google Shape;8132;p243"/>
            <p:cNvSpPr/>
            <p:nvPr/>
          </p:nvSpPr>
          <p:spPr>
            <a:xfrm>
              <a:off x="-1323971" y="3350184"/>
              <a:ext cx="18209" cy="41144"/>
            </a:xfrm>
            <a:custGeom>
              <a:avLst/>
              <a:gdLst/>
              <a:ahLst/>
              <a:cxnLst/>
              <a:rect l="l" t="t" r="r" b="b"/>
              <a:pathLst>
                <a:path w="262" h="592" extrusionOk="0">
                  <a:moveTo>
                    <a:pt x="211" y="1"/>
                  </a:moveTo>
                  <a:cubicBezTo>
                    <a:pt x="193" y="1"/>
                    <a:pt x="176" y="8"/>
                    <a:pt x="158" y="16"/>
                  </a:cubicBezTo>
                  <a:cubicBezTo>
                    <a:pt x="153" y="19"/>
                    <a:pt x="134" y="26"/>
                    <a:pt x="125" y="35"/>
                  </a:cubicBezTo>
                  <a:cubicBezTo>
                    <a:pt x="114" y="44"/>
                    <a:pt x="102" y="52"/>
                    <a:pt x="91" y="64"/>
                  </a:cubicBezTo>
                  <a:cubicBezTo>
                    <a:pt x="56" y="103"/>
                    <a:pt x="32" y="159"/>
                    <a:pt x="22" y="211"/>
                  </a:cubicBezTo>
                  <a:cubicBezTo>
                    <a:pt x="0" y="331"/>
                    <a:pt x="35" y="455"/>
                    <a:pt x="82" y="564"/>
                  </a:cubicBezTo>
                  <a:cubicBezTo>
                    <a:pt x="90" y="582"/>
                    <a:pt x="111" y="592"/>
                    <a:pt x="131" y="592"/>
                  </a:cubicBezTo>
                  <a:cubicBezTo>
                    <a:pt x="138" y="592"/>
                    <a:pt x="145" y="590"/>
                    <a:pt x="151" y="588"/>
                  </a:cubicBezTo>
                  <a:cubicBezTo>
                    <a:pt x="174" y="575"/>
                    <a:pt x="191" y="547"/>
                    <a:pt x="182" y="520"/>
                  </a:cubicBezTo>
                  <a:cubicBezTo>
                    <a:pt x="166" y="475"/>
                    <a:pt x="151" y="419"/>
                    <a:pt x="146" y="378"/>
                  </a:cubicBezTo>
                  <a:cubicBezTo>
                    <a:pt x="144" y="354"/>
                    <a:pt x="143" y="332"/>
                    <a:pt x="143" y="308"/>
                  </a:cubicBezTo>
                  <a:cubicBezTo>
                    <a:pt x="143" y="297"/>
                    <a:pt x="143" y="287"/>
                    <a:pt x="144" y="275"/>
                  </a:cubicBezTo>
                  <a:cubicBezTo>
                    <a:pt x="144" y="275"/>
                    <a:pt x="145" y="262"/>
                    <a:pt x="145" y="262"/>
                  </a:cubicBezTo>
                  <a:lnTo>
                    <a:pt x="145" y="262"/>
                  </a:lnTo>
                  <a:cubicBezTo>
                    <a:pt x="145" y="262"/>
                    <a:pt x="145" y="263"/>
                    <a:pt x="145" y="266"/>
                  </a:cubicBezTo>
                  <a:cubicBezTo>
                    <a:pt x="146" y="261"/>
                    <a:pt x="146" y="256"/>
                    <a:pt x="148" y="251"/>
                  </a:cubicBezTo>
                  <a:cubicBezTo>
                    <a:pt x="151" y="230"/>
                    <a:pt x="155" y="210"/>
                    <a:pt x="163" y="190"/>
                  </a:cubicBezTo>
                  <a:cubicBezTo>
                    <a:pt x="164" y="188"/>
                    <a:pt x="166" y="183"/>
                    <a:pt x="166" y="183"/>
                  </a:cubicBezTo>
                  <a:lnTo>
                    <a:pt x="166" y="183"/>
                  </a:lnTo>
                  <a:cubicBezTo>
                    <a:pt x="166" y="183"/>
                    <a:pt x="165" y="184"/>
                    <a:pt x="164" y="187"/>
                  </a:cubicBezTo>
                  <a:cubicBezTo>
                    <a:pt x="166" y="182"/>
                    <a:pt x="169" y="177"/>
                    <a:pt x="171" y="170"/>
                  </a:cubicBezTo>
                  <a:cubicBezTo>
                    <a:pt x="176" y="162"/>
                    <a:pt x="182" y="153"/>
                    <a:pt x="187" y="144"/>
                  </a:cubicBezTo>
                  <a:cubicBezTo>
                    <a:pt x="192" y="137"/>
                    <a:pt x="196" y="129"/>
                    <a:pt x="203" y="122"/>
                  </a:cubicBezTo>
                  <a:lnTo>
                    <a:pt x="203" y="122"/>
                  </a:lnTo>
                  <a:cubicBezTo>
                    <a:pt x="202" y="122"/>
                    <a:pt x="202" y="123"/>
                    <a:pt x="202" y="123"/>
                  </a:cubicBezTo>
                  <a:cubicBezTo>
                    <a:pt x="202" y="123"/>
                    <a:pt x="203" y="122"/>
                    <a:pt x="204" y="121"/>
                  </a:cubicBezTo>
                  <a:lnTo>
                    <a:pt x="204" y="121"/>
                  </a:lnTo>
                  <a:cubicBezTo>
                    <a:pt x="204" y="121"/>
                    <a:pt x="203" y="122"/>
                    <a:pt x="203" y="122"/>
                  </a:cubicBezTo>
                  <a:lnTo>
                    <a:pt x="203" y="122"/>
                  </a:lnTo>
                  <a:cubicBezTo>
                    <a:pt x="204" y="120"/>
                    <a:pt x="207" y="117"/>
                    <a:pt x="207" y="117"/>
                  </a:cubicBezTo>
                  <a:cubicBezTo>
                    <a:pt x="212" y="110"/>
                    <a:pt x="216" y="103"/>
                    <a:pt x="222" y="97"/>
                  </a:cubicBezTo>
                  <a:cubicBezTo>
                    <a:pt x="233" y="85"/>
                    <a:pt x="252" y="66"/>
                    <a:pt x="258" y="44"/>
                  </a:cubicBezTo>
                  <a:cubicBezTo>
                    <a:pt x="262" y="30"/>
                    <a:pt x="257" y="15"/>
                    <a:pt x="245" y="9"/>
                  </a:cubicBezTo>
                  <a:cubicBezTo>
                    <a:pt x="233" y="3"/>
                    <a:pt x="222" y="1"/>
                    <a:pt x="2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3" name="Google Shape;8133;p243"/>
            <p:cNvSpPr/>
            <p:nvPr/>
          </p:nvSpPr>
          <p:spPr>
            <a:xfrm>
              <a:off x="-1302148" y="3350949"/>
              <a:ext cx="34472" cy="39754"/>
            </a:xfrm>
            <a:custGeom>
              <a:avLst/>
              <a:gdLst/>
              <a:ahLst/>
              <a:cxnLst/>
              <a:rect l="l" t="t" r="r" b="b"/>
              <a:pathLst>
                <a:path w="496" h="572" extrusionOk="0">
                  <a:moveTo>
                    <a:pt x="464" y="0"/>
                  </a:moveTo>
                  <a:cubicBezTo>
                    <a:pt x="460" y="0"/>
                    <a:pt x="456" y="1"/>
                    <a:pt x="452" y="4"/>
                  </a:cubicBezTo>
                  <a:cubicBezTo>
                    <a:pt x="357" y="59"/>
                    <a:pt x="280" y="140"/>
                    <a:pt x="211" y="225"/>
                  </a:cubicBezTo>
                  <a:cubicBezTo>
                    <a:pt x="142" y="313"/>
                    <a:pt x="80" y="405"/>
                    <a:pt x="23" y="501"/>
                  </a:cubicBezTo>
                  <a:cubicBezTo>
                    <a:pt x="1" y="537"/>
                    <a:pt x="34" y="572"/>
                    <a:pt x="67" y="572"/>
                  </a:cubicBezTo>
                  <a:cubicBezTo>
                    <a:pt x="82" y="572"/>
                    <a:pt x="97" y="565"/>
                    <a:pt x="106" y="548"/>
                  </a:cubicBezTo>
                  <a:cubicBezTo>
                    <a:pt x="162" y="459"/>
                    <a:pt x="223" y="372"/>
                    <a:pt x="290" y="291"/>
                  </a:cubicBezTo>
                  <a:cubicBezTo>
                    <a:pt x="357" y="209"/>
                    <a:pt x="428" y="127"/>
                    <a:pt x="486" y="38"/>
                  </a:cubicBezTo>
                  <a:cubicBezTo>
                    <a:pt x="496"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4" name="Google Shape;8134;p243"/>
            <p:cNvSpPr/>
            <p:nvPr/>
          </p:nvSpPr>
          <p:spPr>
            <a:xfrm>
              <a:off x="-2332754" y="3414402"/>
              <a:ext cx="15499" cy="57963"/>
            </a:xfrm>
            <a:custGeom>
              <a:avLst/>
              <a:gdLst/>
              <a:ahLst/>
              <a:cxnLst/>
              <a:rect l="l" t="t" r="r" b="b"/>
              <a:pathLst>
                <a:path w="223" h="834" extrusionOk="0">
                  <a:moveTo>
                    <a:pt x="57" y="1"/>
                  </a:moveTo>
                  <a:cubicBezTo>
                    <a:pt x="42" y="1"/>
                    <a:pt x="27" y="10"/>
                    <a:pt x="21" y="27"/>
                  </a:cubicBezTo>
                  <a:cubicBezTo>
                    <a:pt x="0" y="88"/>
                    <a:pt x="10" y="161"/>
                    <a:pt x="15" y="223"/>
                  </a:cubicBezTo>
                  <a:cubicBezTo>
                    <a:pt x="19" y="288"/>
                    <a:pt x="25" y="352"/>
                    <a:pt x="34" y="414"/>
                  </a:cubicBezTo>
                  <a:cubicBezTo>
                    <a:pt x="43" y="477"/>
                    <a:pt x="52" y="538"/>
                    <a:pt x="62" y="600"/>
                  </a:cubicBezTo>
                  <a:cubicBezTo>
                    <a:pt x="72" y="666"/>
                    <a:pt x="82" y="735"/>
                    <a:pt x="108" y="797"/>
                  </a:cubicBezTo>
                  <a:cubicBezTo>
                    <a:pt x="117" y="819"/>
                    <a:pt x="142" y="833"/>
                    <a:pt x="164" y="833"/>
                  </a:cubicBezTo>
                  <a:cubicBezTo>
                    <a:pt x="183" y="833"/>
                    <a:pt x="199" y="823"/>
                    <a:pt x="203" y="797"/>
                  </a:cubicBezTo>
                  <a:cubicBezTo>
                    <a:pt x="223" y="665"/>
                    <a:pt x="193" y="529"/>
                    <a:pt x="175" y="398"/>
                  </a:cubicBezTo>
                  <a:cubicBezTo>
                    <a:pt x="166" y="334"/>
                    <a:pt x="154" y="270"/>
                    <a:pt x="142" y="206"/>
                  </a:cubicBezTo>
                  <a:cubicBezTo>
                    <a:pt x="128" y="143"/>
                    <a:pt x="120" y="73"/>
                    <a:pt x="86" y="18"/>
                  </a:cubicBezTo>
                  <a:cubicBezTo>
                    <a:pt x="79" y="6"/>
                    <a:pt x="68"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5" name="Google Shape;8135;p243"/>
            <p:cNvSpPr/>
            <p:nvPr/>
          </p:nvSpPr>
          <p:spPr>
            <a:xfrm>
              <a:off x="-2305788" y="3428371"/>
              <a:ext cx="14595" cy="37600"/>
            </a:xfrm>
            <a:custGeom>
              <a:avLst/>
              <a:gdLst/>
              <a:ahLst/>
              <a:cxnLst/>
              <a:rect l="l" t="t" r="r" b="b"/>
              <a:pathLst>
                <a:path w="210" h="541" extrusionOk="0">
                  <a:moveTo>
                    <a:pt x="171" y="1"/>
                  </a:moveTo>
                  <a:cubicBezTo>
                    <a:pt x="165" y="1"/>
                    <a:pt x="159" y="2"/>
                    <a:pt x="153" y="6"/>
                  </a:cubicBezTo>
                  <a:cubicBezTo>
                    <a:pt x="134" y="17"/>
                    <a:pt x="114" y="32"/>
                    <a:pt x="99" y="48"/>
                  </a:cubicBezTo>
                  <a:cubicBezTo>
                    <a:pt x="83" y="67"/>
                    <a:pt x="71" y="88"/>
                    <a:pt x="58" y="109"/>
                  </a:cubicBezTo>
                  <a:cubicBezTo>
                    <a:pt x="36" y="147"/>
                    <a:pt x="21" y="186"/>
                    <a:pt x="15" y="232"/>
                  </a:cubicBezTo>
                  <a:cubicBezTo>
                    <a:pt x="1" y="329"/>
                    <a:pt x="29" y="426"/>
                    <a:pt x="71" y="513"/>
                  </a:cubicBezTo>
                  <a:cubicBezTo>
                    <a:pt x="80" y="531"/>
                    <a:pt x="100" y="541"/>
                    <a:pt x="121" y="541"/>
                  </a:cubicBezTo>
                  <a:cubicBezTo>
                    <a:pt x="131" y="541"/>
                    <a:pt x="140" y="539"/>
                    <a:pt x="148" y="534"/>
                  </a:cubicBezTo>
                  <a:cubicBezTo>
                    <a:pt x="175" y="515"/>
                    <a:pt x="180" y="484"/>
                    <a:pt x="168" y="456"/>
                  </a:cubicBezTo>
                  <a:cubicBezTo>
                    <a:pt x="134" y="387"/>
                    <a:pt x="119" y="320"/>
                    <a:pt x="125" y="246"/>
                  </a:cubicBezTo>
                  <a:cubicBezTo>
                    <a:pt x="128" y="217"/>
                    <a:pt x="137" y="180"/>
                    <a:pt x="148" y="150"/>
                  </a:cubicBezTo>
                  <a:cubicBezTo>
                    <a:pt x="154" y="134"/>
                    <a:pt x="164" y="120"/>
                    <a:pt x="173" y="104"/>
                  </a:cubicBezTo>
                  <a:cubicBezTo>
                    <a:pt x="181" y="87"/>
                    <a:pt x="189" y="69"/>
                    <a:pt x="199" y="51"/>
                  </a:cubicBezTo>
                  <a:cubicBezTo>
                    <a:pt x="209" y="28"/>
                    <a:pt x="193" y="1"/>
                    <a:pt x="1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6" name="Google Shape;8136;p243"/>
            <p:cNvSpPr/>
            <p:nvPr/>
          </p:nvSpPr>
          <p:spPr>
            <a:xfrm>
              <a:off x="-1522808" y="3330863"/>
              <a:ext cx="8826" cy="47816"/>
            </a:xfrm>
            <a:custGeom>
              <a:avLst/>
              <a:gdLst/>
              <a:ahLst/>
              <a:cxnLst/>
              <a:rect l="l" t="t" r="r" b="b"/>
              <a:pathLst>
                <a:path w="127" h="688" extrusionOk="0">
                  <a:moveTo>
                    <a:pt x="63" y="0"/>
                  </a:moveTo>
                  <a:cubicBezTo>
                    <a:pt x="52" y="0"/>
                    <a:pt x="41" y="7"/>
                    <a:pt x="37" y="20"/>
                  </a:cubicBezTo>
                  <a:cubicBezTo>
                    <a:pt x="18" y="71"/>
                    <a:pt x="8" y="117"/>
                    <a:pt x="4" y="169"/>
                  </a:cubicBezTo>
                  <a:cubicBezTo>
                    <a:pt x="1" y="220"/>
                    <a:pt x="2" y="272"/>
                    <a:pt x="2" y="322"/>
                  </a:cubicBezTo>
                  <a:lnTo>
                    <a:pt x="2" y="627"/>
                  </a:lnTo>
                  <a:cubicBezTo>
                    <a:pt x="2" y="668"/>
                    <a:pt x="33" y="688"/>
                    <a:pt x="64" y="688"/>
                  </a:cubicBezTo>
                  <a:cubicBezTo>
                    <a:pt x="95" y="688"/>
                    <a:pt x="126" y="668"/>
                    <a:pt x="126" y="627"/>
                  </a:cubicBezTo>
                  <a:lnTo>
                    <a:pt x="126" y="322"/>
                  </a:lnTo>
                  <a:cubicBezTo>
                    <a:pt x="126" y="270"/>
                    <a:pt x="127" y="219"/>
                    <a:pt x="124" y="169"/>
                  </a:cubicBezTo>
                  <a:cubicBezTo>
                    <a:pt x="120" y="117"/>
                    <a:pt x="109" y="71"/>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7" name="Google Shape;8137;p243"/>
            <p:cNvSpPr/>
            <p:nvPr/>
          </p:nvSpPr>
          <p:spPr>
            <a:xfrm>
              <a:off x="-1470406" y="3362138"/>
              <a:ext cx="16680" cy="29885"/>
            </a:xfrm>
            <a:custGeom>
              <a:avLst/>
              <a:gdLst/>
              <a:ahLst/>
              <a:cxnLst/>
              <a:rect l="l" t="t" r="r" b="b"/>
              <a:pathLst>
                <a:path w="240" h="430" extrusionOk="0">
                  <a:moveTo>
                    <a:pt x="209" y="0"/>
                  </a:moveTo>
                  <a:cubicBezTo>
                    <a:pt x="203" y="0"/>
                    <a:pt x="196" y="2"/>
                    <a:pt x="191" y="7"/>
                  </a:cubicBezTo>
                  <a:cubicBezTo>
                    <a:pt x="139" y="50"/>
                    <a:pt x="105" y="110"/>
                    <a:pt x="78" y="170"/>
                  </a:cubicBezTo>
                  <a:cubicBezTo>
                    <a:pt x="49" y="231"/>
                    <a:pt x="27" y="296"/>
                    <a:pt x="7" y="362"/>
                  </a:cubicBezTo>
                  <a:cubicBezTo>
                    <a:pt x="0" y="389"/>
                    <a:pt x="17" y="422"/>
                    <a:pt x="44" y="427"/>
                  </a:cubicBezTo>
                  <a:cubicBezTo>
                    <a:pt x="50" y="429"/>
                    <a:pt x="56" y="430"/>
                    <a:pt x="61" y="430"/>
                  </a:cubicBezTo>
                  <a:cubicBezTo>
                    <a:pt x="85" y="430"/>
                    <a:pt x="105" y="415"/>
                    <a:pt x="111" y="391"/>
                  </a:cubicBezTo>
                  <a:cubicBezTo>
                    <a:pt x="128" y="330"/>
                    <a:pt x="149" y="269"/>
                    <a:pt x="172" y="211"/>
                  </a:cubicBezTo>
                  <a:cubicBezTo>
                    <a:pt x="196" y="154"/>
                    <a:pt x="223" y="97"/>
                    <a:pt x="236" y="34"/>
                  </a:cubicBezTo>
                  <a:cubicBezTo>
                    <a:pt x="240" y="14"/>
                    <a:pt x="225" y="0"/>
                    <a:pt x="20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8" name="Google Shape;8138;p243"/>
            <p:cNvSpPr/>
            <p:nvPr/>
          </p:nvSpPr>
          <p:spPr>
            <a:xfrm>
              <a:off x="-2026331" y="3356926"/>
              <a:ext cx="11676" cy="31692"/>
            </a:xfrm>
            <a:custGeom>
              <a:avLst/>
              <a:gdLst/>
              <a:ahLst/>
              <a:cxnLst/>
              <a:rect l="l" t="t" r="r" b="b"/>
              <a:pathLst>
                <a:path w="168" h="456" extrusionOk="0">
                  <a:moveTo>
                    <a:pt x="43" y="0"/>
                  </a:moveTo>
                  <a:cubicBezTo>
                    <a:pt x="22" y="0"/>
                    <a:pt x="0" y="20"/>
                    <a:pt x="1" y="41"/>
                  </a:cubicBezTo>
                  <a:cubicBezTo>
                    <a:pt x="1" y="51"/>
                    <a:pt x="1" y="60"/>
                    <a:pt x="3" y="70"/>
                  </a:cubicBezTo>
                  <a:cubicBezTo>
                    <a:pt x="3" y="72"/>
                    <a:pt x="6" y="85"/>
                    <a:pt x="6" y="85"/>
                  </a:cubicBezTo>
                  <a:cubicBezTo>
                    <a:pt x="6" y="85"/>
                    <a:pt x="6" y="85"/>
                    <a:pt x="6" y="85"/>
                  </a:cubicBezTo>
                  <a:cubicBezTo>
                    <a:pt x="7" y="96"/>
                    <a:pt x="14" y="117"/>
                    <a:pt x="18" y="132"/>
                  </a:cubicBezTo>
                  <a:cubicBezTo>
                    <a:pt x="26" y="159"/>
                    <a:pt x="29" y="188"/>
                    <a:pt x="34" y="214"/>
                  </a:cubicBezTo>
                  <a:cubicBezTo>
                    <a:pt x="34" y="211"/>
                    <a:pt x="33" y="210"/>
                    <a:pt x="33" y="210"/>
                  </a:cubicBezTo>
                  <a:lnTo>
                    <a:pt x="33" y="210"/>
                  </a:lnTo>
                  <a:cubicBezTo>
                    <a:pt x="34" y="210"/>
                    <a:pt x="36" y="222"/>
                    <a:pt x="36" y="224"/>
                  </a:cubicBezTo>
                  <a:cubicBezTo>
                    <a:pt x="37" y="232"/>
                    <a:pt x="37" y="239"/>
                    <a:pt x="37" y="246"/>
                  </a:cubicBezTo>
                  <a:cubicBezTo>
                    <a:pt x="38" y="260"/>
                    <a:pt x="38" y="274"/>
                    <a:pt x="37" y="289"/>
                  </a:cubicBezTo>
                  <a:cubicBezTo>
                    <a:pt x="37" y="303"/>
                    <a:pt x="36" y="319"/>
                    <a:pt x="34" y="333"/>
                  </a:cubicBezTo>
                  <a:cubicBezTo>
                    <a:pt x="34" y="337"/>
                    <a:pt x="33" y="342"/>
                    <a:pt x="33" y="345"/>
                  </a:cubicBezTo>
                  <a:cubicBezTo>
                    <a:pt x="33" y="343"/>
                    <a:pt x="34" y="341"/>
                    <a:pt x="34" y="341"/>
                  </a:cubicBezTo>
                  <a:lnTo>
                    <a:pt x="34" y="341"/>
                  </a:lnTo>
                  <a:cubicBezTo>
                    <a:pt x="34" y="341"/>
                    <a:pt x="34" y="343"/>
                    <a:pt x="33" y="347"/>
                  </a:cubicBezTo>
                  <a:cubicBezTo>
                    <a:pt x="32" y="356"/>
                    <a:pt x="31" y="364"/>
                    <a:pt x="29" y="373"/>
                  </a:cubicBezTo>
                  <a:cubicBezTo>
                    <a:pt x="23" y="406"/>
                    <a:pt x="38" y="446"/>
                    <a:pt x="75" y="453"/>
                  </a:cubicBezTo>
                  <a:cubicBezTo>
                    <a:pt x="80" y="455"/>
                    <a:pt x="86" y="456"/>
                    <a:pt x="92" y="456"/>
                  </a:cubicBezTo>
                  <a:cubicBezTo>
                    <a:pt x="118" y="456"/>
                    <a:pt x="148" y="439"/>
                    <a:pt x="154" y="409"/>
                  </a:cubicBezTo>
                  <a:cubicBezTo>
                    <a:pt x="166" y="334"/>
                    <a:pt x="167" y="262"/>
                    <a:pt x="156" y="189"/>
                  </a:cubicBezTo>
                  <a:cubicBezTo>
                    <a:pt x="151" y="157"/>
                    <a:pt x="141" y="127"/>
                    <a:pt x="129" y="96"/>
                  </a:cubicBezTo>
                  <a:cubicBezTo>
                    <a:pt x="120" y="76"/>
                    <a:pt x="113" y="57"/>
                    <a:pt x="99" y="40"/>
                  </a:cubicBezTo>
                  <a:cubicBezTo>
                    <a:pt x="87" y="27"/>
                    <a:pt x="75" y="16"/>
                    <a:pt x="62" y="6"/>
                  </a:cubicBezTo>
                  <a:cubicBezTo>
                    <a:pt x="56" y="2"/>
                    <a:pt x="50" y="0"/>
                    <a:pt x="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39" name="Google Shape;8139;p243"/>
            <p:cNvSpPr/>
            <p:nvPr/>
          </p:nvSpPr>
          <p:spPr>
            <a:xfrm>
              <a:off x="-1955372" y="3361721"/>
              <a:ext cx="10981" cy="26549"/>
            </a:xfrm>
            <a:custGeom>
              <a:avLst/>
              <a:gdLst/>
              <a:ahLst/>
              <a:cxnLst/>
              <a:rect l="l" t="t" r="r" b="b"/>
              <a:pathLst>
                <a:path w="158" h="382" extrusionOk="0">
                  <a:moveTo>
                    <a:pt x="118" y="1"/>
                  </a:moveTo>
                  <a:cubicBezTo>
                    <a:pt x="109" y="1"/>
                    <a:pt x="99" y="6"/>
                    <a:pt x="96" y="17"/>
                  </a:cubicBezTo>
                  <a:cubicBezTo>
                    <a:pt x="88" y="41"/>
                    <a:pt x="86" y="66"/>
                    <a:pt x="78" y="91"/>
                  </a:cubicBezTo>
                  <a:cubicBezTo>
                    <a:pt x="72" y="116"/>
                    <a:pt x="63" y="139"/>
                    <a:pt x="57" y="162"/>
                  </a:cubicBezTo>
                  <a:cubicBezTo>
                    <a:pt x="45" y="211"/>
                    <a:pt x="30" y="260"/>
                    <a:pt x="11" y="307"/>
                  </a:cubicBezTo>
                  <a:cubicBezTo>
                    <a:pt x="1" y="336"/>
                    <a:pt x="22" y="372"/>
                    <a:pt x="52" y="380"/>
                  </a:cubicBezTo>
                  <a:cubicBezTo>
                    <a:pt x="57" y="381"/>
                    <a:pt x="61" y="381"/>
                    <a:pt x="65" y="381"/>
                  </a:cubicBezTo>
                  <a:cubicBezTo>
                    <a:pt x="92" y="381"/>
                    <a:pt x="116" y="365"/>
                    <a:pt x="124" y="339"/>
                  </a:cubicBezTo>
                  <a:cubicBezTo>
                    <a:pt x="140" y="285"/>
                    <a:pt x="151" y="231"/>
                    <a:pt x="155" y="175"/>
                  </a:cubicBezTo>
                  <a:cubicBezTo>
                    <a:pt x="156" y="162"/>
                    <a:pt x="158" y="149"/>
                    <a:pt x="156" y="136"/>
                  </a:cubicBezTo>
                  <a:cubicBezTo>
                    <a:pt x="156" y="124"/>
                    <a:pt x="154" y="110"/>
                    <a:pt x="153" y="98"/>
                  </a:cubicBezTo>
                  <a:cubicBezTo>
                    <a:pt x="150" y="70"/>
                    <a:pt x="148" y="43"/>
                    <a:pt x="139" y="17"/>
                  </a:cubicBezTo>
                  <a:cubicBezTo>
                    <a:pt x="136" y="6"/>
                    <a:pt x="127" y="1"/>
                    <a:pt x="11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0" name="Google Shape;8140;p243"/>
            <p:cNvSpPr/>
            <p:nvPr/>
          </p:nvSpPr>
          <p:spPr>
            <a:xfrm>
              <a:off x="-2714166" y="3488696"/>
              <a:ext cx="30441" cy="50457"/>
            </a:xfrm>
            <a:custGeom>
              <a:avLst/>
              <a:gdLst/>
              <a:ahLst/>
              <a:cxnLst/>
              <a:rect l="l" t="t" r="r" b="b"/>
              <a:pathLst>
                <a:path w="438" h="726" extrusionOk="0">
                  <a:moveTo>
                    <a:pt x="28" y="0"/>
                  </a:moveTo>
                  <a:cubicBezTo>
                    <a:pt x="12" y="0"/>
                    <a:pt x="0" y="17"/>
                    <a:pt x="8" y="34"/>
                  </a:cubicBezTo>
                  <a:cubicBezTo>
                    <a:pt x="61" y="142"/>
                    <a:pt x="126" y="244"/>
                    <a:pt x="179" y="354"/>
                  </a:cubicBezTo>
                  <a:cubicBezTo>
                    <a:pt x="233" y="467"/>
                    <a:pt x="277" y="585"/>
                    <a:pt x="330" y="700"/>
                  </a:cubicBezTo>
                  <a:cubicBezTo>
                    <a:pt x="338" y="717"/>
                    <a:pt x="358" y="726"/>
                    <a:pt x="376" y="726"/>
                  </a:cubicBezTo>
                  <a:cubicBezTo>
                    <a:pt x="387" y="726"/>
                    <a:pt x="397" y="723"/>
                    <a:pt x="405" y="718"/>
                  </a:cubicBezTo>
                  <a:cubicBezTo>
                    <a:pt x="433" y="703"/>
                    <a:pt x="438" y="671"/>
                    <a:pt x="425" y="644"/>
                  </a:cubicBezTo>
                  <a:cubicBezTo>
                    <a:pt x="371" y="526"/>
                    <a:pt x="323" y="405"/>
                    <a:pt x="269" y="288"/>
                  </a:cubicBezTo>
                  <a:cubicBezTo>
                    <a:pt x="216" y="180"/>
                    <a:pt x="151" y="57"/>
                    <a:pt x="39" y="3"/>
                  </a:cubicBezTo>
                  <a:cubicBezTo>
                    <a:pt x="35"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1" name="Google Shape;8141;p243"/>
            <p:cNvSpPr/>
            <p:nvPr/>
          </p:nvSpPr>
          <p:spPr>
            <a:xfrm>
              <a:off x="-2694498" y="3499399"/>
              <a:ext cx="11537" cy="28982"/>
            </a:xfrm>
            <a:custGeom>
              <a:avLst/>
              <a:gdLst/>
              <a:ahLst/>
              <a:cxnLst/>
              <a:rect l="l" t="t" r="r" b="b"/>
              <a:pathLst>
                <a:path w="166" h="417" extrusionOk="0">
                  <a:moveTo>
                    <a:pt x="143" y="0"/>
                  </a:moveTo>
                  <a:cubicBezTo>
                    <a:pt x="142" y="0"/>
                    <a:pt x="141" y="0"/>
                    <a:pt x="140" y="1"/>
                  </a:cubicBezTo>
                  <a:cubicBezTo>
                    <a:pt x="109" y="11"/>
                    <a:pt x="80" y="40"/>
                    <a:pt x="61" y="64"/>
                  </a:cubicBezTo>
                  <a:cubicBezTo>
                    <a:pt x="50" y="77"/>
                    <a:pt x="40" y="90"/>
                    <a:pt x="33" y="103"/>
                  </a:cubicBezTo>
                  <a:cubicBezTo>
                    <a:pt x="24" y="121"/>
                    <a:pt x="20" y="141"/>
                    <a:pt x="17" y="159"/>
                  </a:cubicBezTo>
                  <a:cubicBezTo>
                    <a:pt x="0" y="240"/>
                    <a:pt x="20" y="317"/>
                    <a:pt x="51" y="392"/>
                  </a:cubicBezTo>
                  <a:cubicBezTo>
                    <a:pt x="58" y="408"/>
                    <a:pt x="77" y="416"/>
                    <a:pt x="95" y="416"/>
                  </a:cubicBezTo>
                  <a:cubicBezTo>
                    <a:pt x="101" y="416"/>
                    <a:pt x="108" y="415"/>
                    <a:pt x="113" y="413"/>
                  </a:cubicBezTo>
                  <a:cubicBezTo>
                    <a:pt x="132" y="404"/>
                    <a:pt x="151" y="378"/>
                    <a:pt x="142" y="354"/>
                  </a:cubicBezTo>
                  <a:cubicBezTo>
                    <a:pt x="116" y="293"/>
                    <a:pt x="105" y="240"/>
                    <a:pt x="111" y="174"/>
                  </a:cubicBezTo>
                  <a:cubicBezTo>
                    <a:pt x="111" y="173"/>
                    <a:pt x="111" y="168"/>
                    <a:pt x="111" y="167"/>
                  </a:cubicBezTo>
                  <a:lnTo>
                    <a:pt x="111" y="167"/>
                  </a:lnTo>
                  <a:cubicBezTo>
                    <a:pt x="112" y="165"/>
                    <a:pt x="112" y="162"/>
                    <a:pt x="112" y="162"/>
                  </a:cubicBezTo>
                  <a:cubicBezTo>
                    <a:pt x="114" y="153"/>
                    <a:pt x="116" y="147"/>
                    <a:pt x="117" y="139"/>
                  </a:cubicBezTo>
                  <a:cubicBezTo>
                    <a:pt x="121" y="122"/>
                    <a:pt x="119" y="117"/>
                    <a:pt x="125" y="98"/>
                  </a:cubicBezTo>
                  <a:cubicBezTo>
                    <a:pt x="134" y="71"/>
                    <a:pt x="151" y="49"/>
                    <a:pt x="161" y="23"/>
                  </a:cubicBezTo>
                  <a:cubicBezTo>
                    <a:pt x="166"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2" name="Google Shape;8142;p243"/>
            <p:cNvSpPr/>
            <p:nvPr/>
          </p:nvSpPr>
          <p:spPr>
            <a:xfrm>
              <a:off x="-2504070" y="3595795"/>
              <a:ext cx="10008" cy="65469"/>
            </a:xfrm>
            <a:custGeom>
              <a:avLst/>
              <a:gdLst/>
              <a:ahLst/>
              <a:cxnLst/>
              <a:rect l="l" t="t" r="r" b="b"/>
              <a:pathLst>
                <a:path w="144" h="942" extrusionOk="0">
                  <a:moveTo>
                    <a:pt x="73" y="1"/>
                  </a:moveTo>
                  <a:cubicBezTo>
                    <a:pt x="63" y="1"/>
                    <a:pt x="52" y="7"/>
                    <a:pt x="49" y="18"/>
                  </a:cubicBezTo>
                  <a:cubicBezTo>
                    <a:pt x="28" y="86"/>
                    <a:pt x="26" y="157"/>
                    <a:pt x="18" y="228"/>
                  </a:cubicBezTo>
                  <a:cubicBezTo>
                    <a:pt x="9" y="299"/>
                    <a:pt x="8" y="370"/>
                    <a:pt x="6" y="441"/>
                  </a:cubicBezTo>
                  <a:cubicBezTo>
                    <a:pt x="1" y="586"/>
                    <a:pt x="4" y="730"/>
                    <a:pt x="3" y="874"/>
                  </a:cubicBezTo>
                  <a:cubicBezTo>
                    <a:pt x="3" y="919"/>
                    <a:pt x="38" y="942"/>
                    <a:pt x="73" y="942"/>
                  </a:cubicBezTo>
                  <a:cubicBezTo>
                    <a:pt x="108" y="942"/>
                    <a:pt x="143" y="919"/>
                    <a:pt x="142" y="874"/>
                  </a:cubicBezTo>
                  <a:cubicBezTo>
                    <a:pt x="141" y="729"/>
                    <a:pt x="143" y="585"/>
                    <a:pt x="138" y="441"/>
                  </a:cubicBezTo>
                  <a:cubicBezTo>
                    <a:pt x="136" y="370"/>
                    <a:pt x="134" y="299"/>
                    <a:pt x="127" y="228"/>
                  </a:cubicBezTo>
                  <a:cubicBezTo>
                    <a:pt x="117" y="157"/>
                    <a:pt x="115" y="85"/>
                    <a:pt x="96" y="18"/>
                  </a:cubicBezTo>
                  <a:cubicBezTo>
                    <a:pt x="93" y="7"/>
                    <a:pt x="83" y="1"/>
                    <a:pt x="7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3" name="Google Shape;8143;p243"/>
            <p:cNvSpPr/>
            <p:nvPr/>
          </p:nvSpPr>
          <p:spPr>
            <a:xfrm>
              <a:off x="-2471892" y="3592528"/>
              <a:ext cx="8340" cy="43438"/>
            </a:xfrm>
            <a:custGeom>
              <a:avLst/>
              <a:gdLst/>
              <a:ahLst/>
              <a:cxnLst/>
              <a:rect l="l" t="t" r="r" b="b"/>
              <a:pathLst>
                <a:path w="120" h="625" extrusionOk="0">
                  <a:moveTo>
                    <a:pt x="60" y="0"/>
                  </a:moveTo>
                  <a:cubicBezTo>
                    <a:pt x="51" y="0"/>
                    <a:pt x="42" y="5"/>
                    <a:pt x="39" y="16"/>
                  </a:cubicBezTo>
                  <a:cubicBezTo>
                    <a:pt x="13" y="105"/>
                    <a:pt x="1" y="197"/>
                    <a:pt x="2" y="290"/>
                  </a:cubicBezTo>
                  <a:lnTo>
                    <a:pt x="6" y="571"/>
                  </a:lnTo>
                  <a:cubicBezTo>
                    <a:pt x="5" y="607"/>
                    <a:pt x="32" y="625"/>
                    <a:pt x="59" y="625"/>
                  </a:cubicBezTo>
                  <a:cubicBezTo>
                    <a:pt x="86" y="625"/>
                    <a:pt x="114" y="607"/>
                    <a:pt x="115" y="571"/>
                  </a:cubicBezTo>
                  <a:lnTo>
                    <a:pt x="119" y="290"/>
                  </a:lnTo>
                  <a:cubicBezTo>
                    <a:pt x="120" y="197"/>
                    <a:pt x="106" y="105"/>
                    <a:pt x="81" y="16"/>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4" name="Google Shape;8144;p243"/>
            <p:cNvSpPr/>
            <p:nvPr/>
          </p:nvSpPr>
          <p:spPr>
            <a:xfrm>
              <a:off x="-3722046" y="3867259"/>
              <a:ext cx="5629" cy="5560"/>
            </a:xfrm>
            <a:custGeom>
              <a:avLst/>
              <a:gdLst/>
              <a:ahLst/>
              <a:cxnLst/>
              <a:rect l="l" t="t" r="r" b="b"/>
              <a:pathLst>
                <a:path w="81" h="80" extrusionOk="0">
                  <a:moveTo>
                    <a:pt x="41" y="0"/>
                  </a:moveTo>
                  <a:cubicBezTo>
                    <a:pt x="20" y="0"/>
                    <a:pt x="1" y="17"/>
                    <a:pt x="1" y="40"/>
                  </a:cubicBezTo>
                  <a:cubicBezTo>
                    <a:pt x="3" y="62"/>
                    <a:pt x="19" y="80"/>
                    <a:pt x="41" y="80"/>
                  </a:cubicBezTo>
                  <a:cubicBezTo>
                    <a:pt x="61" y="80"/>
                    <a:pt x="81" y="62"/>
                    <a:pt x="81" y="40"/>
                  </a:cubicBezTo>
                  <a:cubicBezTo>
                    <a:pt x="80" y="18"/>
                    <a:pt x="64" y="0"/>
                    <a:pt x="4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145" name="Google Shape;8145;p243"/>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Title and four columns">
  <p:cSld name="CUSTOM_5">
    <p:bg>
      <p:bgPr>
        <a:solidFill>
          <a:schemeClr val="dk2"/>
        </a:solidFill>
        <a:effectLst/>
      </p:bgPr>
    </p:bg>
    <p:spTree>
      <p:nvGrpSpPr>
        <p:cNvPr id="1" name="Shape 8146"/>
        <p:cNvGrpSpPr/>
        <p:nvPr/>
      </p:nvGrpSpPr>
      <p:grpSpPr>
        <a:xfrm>
          <a:off x="0" y="0"/>
          <a:ext cx="0" cy="0"/>
          <a:chOff x="0" y="0"/>
          <a:chExt cx="0" cy="0"/>
        </a:xfrm>
      </p:grpSpPr>
      <p:sp>
        <p:nvSpPr>
          <p:cNvPr id="8147" name="Google Shape;8147;p244"/>
          <p:cNvSpPr txBox="1">
            <a:spLocks noGrp="1"/>
          </p:cNvSpPr>
          <p:nvPr>
            <p:ph type="subTitle" idx="1"/>
          </p:nvPr>
        </p:nvSpPr>
        <p:spPr>
          <a:xfrm>
            <a:off x="1568225" y="2405333"/>
            <a:ext cx="2514600" cy="433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148" name="Google Shape;8148;p244"/>
          <p:cNvSpPr txBox="1">
            <a:spLocks noGrp="1"/>
          </p:cNvSpPr>
          <p:nvPr>
            <p:ph type="subTitle" idx="2"/>
          </p:nvPr>
        </p:nvSpPr>
        <p:spPr>
          <a:xfrm>
            <a:off x="1545425" y="1977350"/>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149" name="Google Shape;8149;p244"/>
          <p:cNvSpPr txBox="1">
            <a:spLocks noGrp="1"/>
          </p:cNvSpPr>
          <p:nvPr>
            <p:ph type="subTitle" idx="3"/>
          </p:nvPr>
        </p:nvSpPr>
        <p:spPr>
          <a:xfrm>
            <a:off x="5061175" y="2405333"/>
            <a:ext cx="2514600" cy="433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150" name="Google Shape;8150;p244"/>
          <p:cNvSpPr txBox="1">
            <a:spLocks noGrp="1"/>
          </p:cNvSpPr>
          <p:nvPr>
            <p:ph type="subTitle" idx="4"/>
          </p:nvPr>
        </p:nvSpPr>
        <p:spPr>
          <a:xfrm>
            <a:off x="5038375" y="1977350"/>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151" name="Google Shape;8151;p244"/>
          <p:cNvSpPr txBox="1">
            <a:spLocks noGrp="1"/>
          </p:cNvSpPr>
          <p:nvPr>
            <p:ph type="subTitle" idx="5"/>
          </p:nvPr>
        </p:nvSpPr>
        <p:spPr>
          <a:xfrm>
            <a:off x="1568225" y="3969096"/>
            <a:ext cx="2514600" cy="42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152" name="Google Shape;8152;p244"/>
          <p:cNvSpPr txBox="1">
            <a:spLocks noGrp="1"/>
          </p:cNvSpPr>
          <p:nvPr>
            <p:ph type="subTitle" idx="6"/>
          </p:nvPr>
        </p:nvSpPr>
        <p:spPr>
          <a:xfrm>
            <a:off x="1545425" y="3536000"/>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153" name="Google Shape;8153;p244"/>
          <p:cNvSpPr txBox="1">
            <a:spLocks noGrp="1"/>
          </p:cNvSpPr>
          <p:nvPr>
            <p:ph type="subTitle" idx="7"/>
          </p:nvPr>
        </p:nvSpPr>
        <p:spPr>
          <a:xfrm>
            <a:off x="5061175" y="3969096"/>
            <a:ext cx="2514600" cy="42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154" name="Google Shape;8154;p244"/>
          <p:cNvSpPr txBox="1">
            <a:spLocks noGrp="1"/>
          </p:cNvSpPr>
          <p:nvPr>
            <p:ph type="subTitle" idx="8"/>
          </p:nvPr>
        </p:nvSpPr>
        <p:spPr>
          <a:xfrm>
            <a:off x="5038375" y="3536000"/>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155" name="Google Shape;8155;p244"/>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8156" name="Google Shape;8156;p244"/>
          <p:cNvGrpSpPr/>
          <p:nvPr/>
        </p:nvGrpSpPr>
        <p:grpSpPr>
          <a:xfrm>
            <a:off x="-1494523" y="3394949"/>
            <a:ext cx="13489010" cy="4457400"/>
            <a:chOff x="-1494523" y="3394949"/>
            <a:chExt cx="13489010" cy="4457400"/>
          </a:xfrm>
        </p:grpSpPr>
        <p:grpSp>
          <p:nvGrpSpPr>
            <p:cNvPr id="8157" name="Google Shape;8157;p244"/>
            <p:cNvGrpSpPr/>
            <p:nvPr/>
          </p:nvGrpSpPr>
          <p:grpSpPr>
            <a:xfrm>
              <a:off x="-1494523" y="4184178"/>
              <a:ext cx="13489010" cy="3668171"/>
              <a:chOff x="-1494523" y="4184178"/>
              <a:chExt cx="13489010" cy="3668171"/>
            </a:xfrm>
          </p:grpSpPr>
          <p:sp>
            <p:nvSpPr>
              <p:cNvPr id="8158" name="Google Shape;8158;p244"/>
              <p:cNvSpPr/>
              <p:nvPr/>
            </p:nvSpPr>
            <p:spPr>
              <a:xfrm rot="277051">
                <a:off x="-1393439" y="4707346"/>
                <a:ext cx="7922614" cy="2830697"/>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59" name="Google Shape;8159;p244"/>
              <p:cNvSpPr/>
              <p:nvPr/>
            </p:nvSpPr>
            <p:spPr>
              <a:xfrm rot="319248">
                <a:off x="2466518" y="4618971"/>
                <a:ext cx="9462975" cy="184148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8160" name="Google Shape;8160;p244"/>
            <p:cNvSpPr/>
            <p:nvPr/>
          </p:nvSpPr>
          <p:spPr>
            <a:xfrm>
              <a:off x="7598579" y="38792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61" name="Google Shape;8161;p244"/>
            <p:cNvSpPr/>
            <p:nvPr/>
          </p:nvSpPr>
          <p:spPr>
            <a:xfrm>
              <a:off x="8038048" y="3394949"/>
              <a:ext cx="1159205" cy="150206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162" name="Google Shape;8162;p244"/>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פריסה מותאמת אישית 1">
  <p:cSld name="CUSTOM">
    <p:spTree>
      <p:nvGrpSpPr>
        <p:cNvPr id="1" name="Shape 14"/>
        <p:cNvGrpSpPr/>
        <p:nvPr/>
      </p:nvGrpSpPr>
      <p:grpSpPr>
        <a:xfrm>
          <a:off x="0" y="0"/>
          <a:ext cx="0" cy="0"/>
          <a:chOff x="0" y="0"/>
          <a:chExt cx="0" cy="0"/>
        </a:xfrm>
      </p:grpSpPr>
      <p:sp>
        <p:nvSpPr>
          <p:cNvPr id="15" name="Google Shape;15;p261"/>
          <p:cNvSpPr txBox="1">
            <a:spLocks noGrp="1"/>
          </p:cNvSpPr>
          <p:nvPr>
            <p:ph type="sldNum" idx="12"/>
          </p:nvPr>
        </p:nvSpPr>
        <p:spPr>
          <a:xfrm>
            <a:off x="8542800" y="4901162"/>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86"/>
        <p:cNvGrpSpPr/>
        <p:nvPr/>
      </p:nvGrpSpPr>
      <p:grpSpPr>
        <a:xfrm>
          <a:off x="0" y="0"/>
          <a:ext cx="0" cy="0"/>
          <a:chOff x="0" y="0"/>
          <a:chExt cx="0" cy="0"/>
        </a:xfrm>
      </p:grpSpPr>
      <p:sp>
        <p:nvSpPr>
          <p:cNvPr id="87" name="Google Shape;87;p79"/>
          <p:cNvSpPr txBox="1">
            <a:spLocks noGrp="1"/>
          </p:cNvSpPr>
          <p:nvPr>
            <p:ph type="title"/>
          </p:nvPr>
        </p:nvSpPr>
        <p:spPr>
          <a:xfrm>
            <a:off x="81075" y="124725"/>
            <a:ext cx="8433900" cy="572700"/>
          </a:xfrm>
          <a:prstGeom prst="rect">
            <a:avLst/>
          </a:prstGeom>
          <a:noFill/>
          <a:ln>
            <a:noFill/>
          </a:ln>
        </p:spPr>
        <p:txBody>
          <a:bodyPr spcFirstLastPara="1" wrap="square" lIns="91425" tIns="91425" rIns="91425" bIns="91425" anchor="ctr" anchorCtr="0">
            <a:normAutofit/>
          </a:bodyPr>
          <a:lstStyle>
            <a:lvl1pPr lvl="0" algn="l" rtl="1">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88" name="Google Shape;88;p79"/>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matchingName="Title and five columns">
  <p:cSld name="CUSTOM_30">
    <p:bg>
      <p:bgPr>
        <a:solidFill>
          <a:schemeClr val="dk2"/>
        </a:solidFill>
        <a:effectLst/>
      </p:bgPr>
    </p:bg>
    <p:spTree>
      <p:nvGrpSpPr>
        <p:cNvPr id="1" name="Shape 8163"/>
        <p:cNvGrpSpPr/>
        <p:nvPr/>
      </p:nvGrpSpPr>
      <p:grpSpPr>
        <a:xfrm>
          <a:off x="0" y="0"/>
          <a:ext cx="0" cy="0"/>
          <a:chOff x="0" y="0"/>
          <a:chExt cx="0" cy="0"/>
        </a:xfrm>
      </p:grpSpPr>
      <p:sp>
        <p:nvSpPr>
          <p:cNvPr id="8164" name="Google Shape;8164;p245"/>
          <p:cNvSpPr txBox="1">
            <a:spLocks noGrp="1"/>
          </p:cNvSpPr>
          <p:nvPr>
            <p:ph type="subTitle" idx="1"/>
          </p:nvPr>
        </p:nvSpPr>
        <p:spPr>
          <a:xfrm>
            <a:off x="751325" y="205717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b="1">
                <a:latin typeface="Fredoka"/>
                <a:ea typeface="Fredoka"/>
                <a:cs typeface="Fredoka"/>
                <a:sym typeface="Fredoka"/>
              </a:defRPr>
            </a:lvl2pPr>
            <a:lvl3pPr lvl="2" algn="ctr">
              <a:lnSpc>
                <a:spcPct val="100000"/>
              </a:lnSpc>
              <a:spcBef>
                <a:spcPts val="0"/>
              </a:spcBef>
              <a:spcAft>
                <a:spcPts val="0"/>
              </a:spcAft>
              <a:buSzPts val="2500"/>
              <a:buFont typeface="Fredoka"/>
              <a:buNone/>
              <a:defRPr sz="2500" b="1">
                <a:latin typeface="Fredoka"/>
                <a:ea typeface="Fredoka"/>
                <a:cs typeface="Fredoka"/>
                <a:sym typeface="Fredoka"/>
              </a:defRPr>
            </a:lvl3pPr>
            <a:lvl4pPr lvl="3" algn="ctr">
              <a:lnSpc>
                <a:spcPct val="100000"/>
              </a:lnSpc>
              <a:spcBef>
                <a:spcPts val="0"/>
              </a:spcBef>
              <a:spcAft>
                <a:spcPts val="0"/>
              </a:spcAft>
              <a:buSzPts val="2500"/>
              <a:buFont typeface="Fredoka"/>
              <a:buNone/>
              <a:defRPr sz="2500" b="1">
                <a:latin typeface="Fredoka"/>
                <a:ea typeface="Fredoka"/>
                <a:cs typeface="Fredoka"/>
                <a:sym typeface="Fredoka"/>
              </a:defRPr>
            </a:lvl4pPr>
            <a:lvl5pPr lvl="4" algn="ctr">
              <a:lnSpc>
                <a:spcPct val="100000"/>
              </a:lnSpc>
              <a:spcBef>
                <a:spcPts val="0"/>
              </a:spcBef>
              <a:spcAft>
                <a:spcPts val="0"/>
              </a:spcAft>
              <a:buSzPts val="2500"/>
              <a:buFont typeface="Fredoka"/>
              <a:buNone/>
              <a:defRPr sz="2500" b="1">
                <a:latin typeface="Fredoka"/>
                <a:ea typeface="Fredoka"/>
                <a:cs typeface="Fredoka"/>
                <a:sym typeface="Fredoka"/>
              </a:defRPr>
            </a:lvl5pPr>
            <a:lvl6pPr lvl="5" algn="ctr">
              <a:lnSpc>
                <a:spcPct val="100000"/>
              </a:lnSpc>
              <a:spcBef>
                <a:spcPts val="0"/>
              </a:spcBef>
              <a:spcAft>
                <a:spcPts val="0"/>
              </a:spcAft>
              <a:buSzPts val="2500"/>
              <a:buFont typeface="Fredoka"/>
              <a:buNone/>
              <a:defRPr sz="2500" b="1">
                <a:latin typeface="Fredoka"/>
                <a:ea typeface="Fredoka"/>
                <a:cs typeface="Fredoka"/>
                <a:sym typeface="Fredoka"/>
              </a:defRPr>
            </a:lvl6pPr>
            <a:lvl7pPr lvl="6" algn="ctr">
              <a:lnSpc>
                <a:spcPct val="100000"/>
              </a:lnSpc>
              <a:spcBef>
                <a:spcPts val="0"/>
              </a:spcBef>
              <a:spcAft>
                <a:spcPts val="0"/>
              </a:spcAft>
              <a:buSzPts val="2500"/>
              <a:buFont typeface="Fredoka"/>
              <a:buNone/>
              <a:defRPr sz="2500" b="1">
                <a:latin typeface="Fredoka"/>
                <a:ea typeface="Fredoka"/>
                <a:cs typeface="Fredoka"/>
                <a:sym typeface="Fredoka"/>
              </a:defRPr>
            </a:lvl7pPr>
            <a:lvl8pPr lvl="7" algn="ctr">
              <a:lnSpc>
                <a:spcPct val="100000"/>
              </a:lnSpc>
              <a:spcBef>
                <a:spcPts val="0"/>
              </a:spcBef>
              <a:spcAft>
                <a:spcPts val="0"/>
              </a:spcAft>
              <a:buSzPts val="2500"/>
              <a:buFont typeface="Fredoka"/>
              <a:buNone/>
              <a:defRPr sz="2500" b="1">
                <a:latin typeface="Fredoka"/>
                <a:ea typeface="Fredoka"/>
                <a:cs typeface="Fredoka"/>
                <a:sym typeface="Fredoka"/>
              </a:defRPr>
            </a:lvl8pPr>
            <a:lvl9pPr lvl="8" algn="ctr">
              <a:lnSpc>
                <a:spcPct val="100000"/>
              </a:lnSpc>
              <a:spcBef>
                <a:spcPts val="0"/>
              </a:spcBef>
              <a:spcAft>
                <a:spcPts val="0"/>
              </a:spcAft>
              <a:buSzPts val="2500"/>
              <a:buFont typeface="Fredoka"/>
              <a:buNone/>
              <a:defRPr sz="2500" b="1">
                <a:latin typeface="Fredoka"/>
                <a:ea typeface="Fredoka"/>
                <a:cs typeface="Fredoka"/>
                <a:sym typeface="Fredoka"/>
              </a:defRPr>
            </a:lvl9pPr>
          </a:lstStyle>
          <a:p>
            <a:endParaRPr/>
          </a:p>
        </p:txBody>
      </p:sp>
      <p:sp>
        <p:nvSpPr>
          <p:cNvPr id="8165" name="Google Shape;8165;p245"/>
          <p:cNvSpPr txBox="1">
            <a:spLocks noGrp="1"/>
          </p:cNvSpPr>
          <p:nvPr>
            <p:ph type="subTitle" idx="2"/>
          </p:nvPr>
        </p:nvSpPr>
        <p:spPr>
          <a:xfrm>
            <a:off x="775925" y="2375175"/>
            <a:ext cx="2512800" cy="4845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166" name="Google Shape;8166;p245"/>
          <p:cNvSpPr txBox="1">
            <a:spLocks noGrp="1"/>
          </p:cNvSpPr>
          <p:nvPr>
            <p:ph type="subTitle" idx="3"/>
          </p:nvPr>
        </p:nvSpPr>
        <p:spPr>
          <a:xfrm>
            <a:off x="5842968" y="205717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167" name="Google Shape;8167;p245"/>
          <p:cNvSpPr txBox="1">
            <a:spLocks noGrp="1"/>
          </p:cNvSpPr>
          <p:nvPr>
            <p:ph type="subTitle" idx="4"/>
          </p:nvPr>
        </p:nvSpPr>
        <p:spPr>
          <a:xfrm>
            <a:off x="5865772" y="2375175"/>
            <a:ext cx="2514600" cy="4845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168" name="Google Shape;8168;p245"/>
          <p:cNvSpPr txBox="1">
            <a:spLocks noGrp="1"/>
          </p:cNvSpPr>
          <p:nvPr>
            <p:ph type="subTitle" idx="5"/>
          </p:nvPr>
        </p:nvSpPr>
        <p:spPr>
          <a:xfrm>
            <a:off x="3297147" y="205717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169" name="Google Shape;8169;p245"/>
          <p:cNvSpPr txBox="1">
            <a:spLocks noGrp="1"/>
          </p:cNvSpPr>
          <p:nvPr>
            <p:ph type="subTitle" idx="6"/>
          </p:nvPr>
        </p:nvSpPr>
        <p:spPr>
          <a:xfrm>
            <a:off x="3319048" y="2375175"/>
            <a:ext cx="2514600" cy="4845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170" name="Google Shape;8170;p245"/>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8171" name="Google Shape;8171;p245"/>
          <p:cNvSpPr txBox="1">
            <a:spLocks noGrp="1"/>
          </p:cNvSpPr>
          <p:nvPr>
            <p:ph type="subTitle" idx="7"/>
          </p:nvPr>
        </p:nvSpPr>
        <p:spPr>
          <a:xfrm>
            <a:off x="2024236" y="337862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b="1">
                <a:latin typeface="Fredoka"/>
                <a:ea typeface="Fredoka"/>
                <a:cs typeface="Fredoka"/>
                <a:sym typeface="Fredoka"/>
              </a:defRPr>
            </a:lvl2pPr>
            <a:lvl3pPr lvl="2" algn="ctr">
              <a:lnSpc>
                <a:spcPct val="100000"/>
              </a:lnSpc>
              <a:spcBef>
                <a:spcPts val="0"/>
              </a:spcBef>
              <a:spcAft>
                <a:spcPts val="0"/>
              </a:spcAft>
              <a:buSzPts val="2500"/>
              <a:buFont typeface="Fredoka"/>
              <a:buNone/>
              <a:defRPr sz="2500" b="1">
                <a:latin typeface="Fredoka"/>
                <a:ea typeface="Fredoka"/>
                <a:cs typeface="Fredoka"/>
                <a:sym typeface="Fredoka"/>
              </a:defRPr>
            </a:lvl3pPr>
            <a:lvl4pPr lvl="3" algn="ctr">
              <a:lnSpc>
                <a:spcPct val="100000"/>
              </a:lnSpc>
              <a:spcBef>
                <a:spcPts val="0"/>
              </a:spcBef>
              <a:spcAft>
                <a:spcPts val="0"/>
              </a:spcAft>
              <a:buSzPts val="2500"/>
              <a:buFont typeface="Fredoka"/>
              <a:buNone/>
              <a:defRPr sz="2500" b="1">
                <a:latin typeface="Fredoka"/>
                <a:ea typeface="Fredoka"/>
                <a:cs typeface="Fredoka"/>
                <a:sym typeface="Fredoka"/>
              </a:defRPr>
            </a:lvl4pPr>
            <a:lvl5pPr lvl="4" algn="ctr">
              <a:lnSpc>
                <a:spcPct val="100000"/>
              </a:lnSpc>
              <a:spcBef>
                <a:spcPts val="0"/>
              </a:spcBef>
              <a:spcAft>
                <a:spcPts val="0"/>
              </a:spcAft>
              <a:buSzPts val="2500"/>
              <a:buFont typeface="Fredoka"/>
              <a:buNone/>
              <a:defRPr sz="2500" b="1">
                <a:latin typeface="Fredoka"/>
                <a:ea typeface="Fredoka"/>
                <a:cs typeface="Fredoka"/>
                <a:sym typeface="Fredoka"/>
              </a:defRPr>
            </a:lvl5pPr>
            <a:lvl6pPr lvl="5" algn="ctr">
              <a:lnSpc>
                <a:spcPct val="100000"/>
              </a:lnSpc>
              <a:spcBef>
                <a:spcPts val="0"/>
              </a:spcBef>
              <a:spcAft>
                <a:spcPts val="0"/>
              </a:spcAft>
              <a:buSzPts val="2500"/>
              <a:buFont typeface="Fredoka"/>
              <a:buNone/>
              <a:defRPr sz="2500" b="1">
                <a:latin typeface="Fredoka"/>
                <a:ea typeface="Fredoka"/>
                <a:cs typeface="Fredoka"/>
                <a:sym typeface="Fredoka"/>
              </a:defRPr>
            </a:lvl6pPr>
            <a:lvl7pPr lvl="6" algn="ctr">
              <a:lnSpc>
                <a:spcPct val="100000"/>
              </a:lnSpc>
              <a:spcBef>
                <a:spcPts val="0"/>
              </a:spcBef>
              <a:spcAft>
                <a:spcPts val="0"/>
              </a:spcAft>
              <a:buSzPts val="2500"/>
              <a:buFont typeface="Fredoka"/>
              <a:buNone/>
              <a:defRPr sz="2500" b="1">
                <a:latin typeface="Fredoka"/>
                <a:ea typeface="Fredoka"/>
                <a:cs typeface="Fredoka"/>
                <a:sym typeface="Fredoka"/>
              </a:defRPr>
            </a:lvl7pPr>
            <a:lvl8pPr lvl="7" algn="ctr">
              <a:lnSpc>
                <a:spcPct val="100000"/>
              </a:lnSpc>
              <a:spcBef>
                <a:spcPts val="0"/>
              </a:spcBef>
              <a:spcAft>
                <a:spcPts val="0"/>
              </a:spcAft>
              <a:buSzPts val="2500"/>
              <a:buFont typeface="Fredoka"/>
              <a:buNone/>
              <a:defRPr sz="2500" b="1">
                <a:latin typeface="Fredoka"/>
                <a:ea typeface="Fredoka"/>
                <a:cs typeface="Fredoka"/>
                <a:sym typeface="Fredoka"/>
              </a:defRPr>
            </a:lvl8pPr>
            <a:lvl9pPr lvl="8" algn="ctr">
              <a:lnSpc>
                <a:spcPct val="100000"/>
              </a:lnSpc>
              <a:spcBef>
                <a:spcPts val="0"/>
              </a:spcBef>
              <a:spcAft>
                <a:spcPts val="0"/>
              </a:spcAft>
              <a:buSzPts val="2500"/>
              <a:buFont typeface="Fredoka"/>
              <a:buNone/>
              <a:defRPr sz="2500" b="1">
                <a:latin typeface="Fredoka"/>
                <a:ea typeface="Fredoka"/>
                <a:cs typeface="Fredoka"/>
                <a:sym typeface="Fredoka"/>
              </a:defRPr>
            </a:lvl9pPr>
          </a:lstStyle>
          <a:p>
            <a:endParaRPr/>
          </a:p>
        </p:txBody>
      </p:sp>
      <p:sp>
        <p:nvSpPr>
          <p:cNvPr id="8172" name="Google Shape;8172;p245"/>
          <p:cNvSpPr txBox="1">
            <a:spLocks noGrp="1"/>
          </p:cNvSpPr>
          <p:nvPr>
            <p:ph type="subTitle" idx="8"/>
          </p:nvPr>
        </p:nvSpPr>
        <p:spPr>
          <a:xfrm>
            <a:off x="2047487" y="3696625"/>
            <a:ext cx="2512800" cy="4845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173" name="Google Shape;8173;p245"/>
          <p:cNvSpPr txBox="1">
            <a:spLocks noGrp="1"/>
          </p:cNvSpPr>
          <p:nvPr>
            <p:ph type="subTitle" idx="9"/>
          </p:nvPr>
        </p:nvSpPr>
        <p:spPr>
          <a:xfrm>
            <a:off x="4570057" y="337862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174" name="Google Shape;8174;p245"/>
          <p:cNvSpPr txBox="1">
            <a:spLocks noGrp="1"/>
          </p:cNvSpPr>
          <p:nvPr>
            <p:ph type="subTitle" idx="13"/>
          </p:nvPr>
        </p:nvSpPr>
        <p:spPr>
          <a:xfrm>
            <a:off x="4592410" y="3696625"/>
            <a:ext cx="2514600" cy="4845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175" name="Google Shape;8175;p245"/>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Title and five columns 1">
  <p:cSld name="CUSTOM_35">
    <p:bg>
      <p:bgPr>
        <a:solidFill>
          <a:schemeClr val="dk2"/>
        </a:solidFill>
        <a:effectLst/>
      </p:bgPr>
    </p:bg>
    <p:spTree>
      <p:nvGrpSpPr>
        <p:cNvPr id="1" name="Shape 8176"/>
        <p:cNvGrpSpPr/>
        <p:nvPr/>
      </p:nvGrpSpPr>
      <p:grpSpPr>
        <a:xfrm>
          <a:off x="0" y="0"/>
          <a:ext cx="0" cy="0"/>
          <a:chOff x="0" y="0"/>
          <a:chExt cx="0" cy="0"/>
        </a:xfrm>
      </p:grpSpPr>
      <p:sp>
        <p:nvSpPr>
          <p:cNvPr id="8177" name="Google Shape;8177;p246"/>
          <p:cNvSpPr txBox="1">
            <a:spLocks noGrp="1"/>
          </p:cNvSpPr>
          <p:nvPr>
            <p:ph type="subTitle" idx="1"/>
          </p:nvPr>
        </p:nvSpPr>
        <p:spPr>
          <a:xfrm>
            <a:off x="714720" y="1692950"/>
            <a:ext cx="33966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b="1">
                <a:latin typeface="Fredoka"/>
                <a:ea typeface="Fredoka"/>
                <a:cs typeface="Fredoka"/>
                <a:sym typeface="Fredoka"/>
              </a:defRPr>
            </a:lvl2pPr>
            <a:lvl3pPr lvl="2" algn="ctr">
              <a:lnSpc>
                <a:spcPct val="100000"/>
              </a:lnSpc>
              <a:spcBef>
                <a:spcPts val="0"/>
              </a:spcBef>
              <a:spcAft>
                <a:spcPts val="0"/>
              </a:spcAft>
              <a:buSzPts val="2500"/>
              <a:buFont typeface="Fredoka"/>
              <a:buNone/>
              <a:defRPr sz="2500" b="1">
                <a:latin typeface="Fredoka"/>
                <a:ea typeface="Fredoka"/>
                <a:cs typeface="Fredoka"/>
                <a:sym typeface="Fredoka"/>
              </a:defRPr>
            </a:lvl3pPr>
            <a:lvl4pPr lvl="3" algn="ctr">
              <a:lnSpc>
                <a:spcPct val="100000"/>
              </a:lnSpc>
              <a:spcBef>
                <a:spcPts val="0"/>
              </a:spcBef>
              <a:spcAft>
                <a:spcPts val="0"/>
              </a:spcAft>
              <a:buSzPts val="2500"/>
              <a:buFont typeface="Fredoka"/>
              <a:buNone/>
              <a:defRPr sz="2500" b="1">
                <a:latin typeface="Fredoka"/>
                <a:ea typeface="Fredoka"/>
                <a:cs typeface="Fredoka"/>
                <a:sym typeface="Fredoka"/>
              </a:defRPr>
            </a:lvl4pPr>
            <a:lvl5pPr lvl="4" algn="ctr">
              <a:lnSpc>
                <a:spcPct val="100000"/>
              </a:lnSpc>
              <a:spcBef>
                <a:spcPts val="0"/>
              </a:spcBef>
              <a:spcAft>
                <a:spcPts val="0"/>
              </a:spcAft>
              <a:buSzPts val="2500"/>
              <a:buFont typeface="Fredoka"/>
              <a:buNone/>
              <a:defRPr sz="2500" b="1">
                <a:latin typeface="Fredoka"/>
                <a:ea typeface="Fredoka"/>
                <a:cs typeface="Fredoka"/>
                <a:sym typeface="Fredoka"/>
              </a:defRPr>
            </a:lvl5pPr>
            <a:lvl6pPr lvl="5" algn="ctr">
              <a:lnSpc>
                <a:spcPct val="100000"/>
              </a:lnSpc>
              <a:spcBef>
                <a:spcPts val="0"/>
              </a:spcBef>
              <a:spcAft>
                <a:spcPts val="0"/>
              </a:spcAft>
              <a:buSzPts val="2500"/>
              <a:buFont typeface="Fredoka"/>
              <a:buNone/>
              <a:defRPr sz="2500" b="1">
                <a:latin typeface="Fredoka"/>
                <a:ea typeface="Fredoka"/>
                <a:cs typeface="Fredoka"/>
                <a:sym typeface="Fredoka"/>
              </a:defRPr>
            </a:lvl6pPr>
            <a:lvl7pPr lvl="6" algn="ctr">
              <a:lnSpc>
                <a:spcPct val="100000"/>
              </a:lnSpc>
              <a:spcBef>
                <a:spcPts val="0"/>
              </a:spcBef>
              <a:spcAft>
                <a:spcPts val="0"/>
              </a:spcAft>
              <a:buSzPts val="2500"/>
              <a:buFont typeface="Fredoka"/>
              <a:buNone/>
              <a:defRPr sz="2500" b="1">
                <a:latin typeface="Fredoka"/>
                <a:ea typeface="Fredoka"/>
                <a:cs typeface="Fredoka"/>
                <a:sym typeface="Fredoka"/>
              </a:defRPr>
            </a:lvl7pPr>
            <a:lvl8pPr lvl="7" algn="ctr">
              <a:lnSpc>
                <a:spcPct val="100000"/>
              </a:lnSpc>
              <a:spcBef>
                <a:spcPts val="0"/>
              </a:spcBef>
              <a:spcAft>
                <a:spcPts val="0"/>
              </a:spcAft>
              <a:buSzPts val="2500"/>
              <a:buFont typeface="Fredoka"/>
              <a:buNone/>
              <a:defRPr sz="2500" b="1">
                <a:latin typeface="Fredoka"/>
                <a:ea typeface="Fredoka"/>
                <a:cs typeface="Fredoka"/>
                <a:sym typeface="Fredoka"/>
              </a:defRPr>
            </a:lvl8pPr>
            <a:lvl9pPr lvl="8" algn="ctr">
              <a:lnSpc>
                <a:spcPct val="100000"/>
              </a:lnSpc>
              <a:spcBef>
                <a:spcPts val="0"/>
              </a:spcBef>
              <a:spcAft>
                <a:spcPts val="0"/>
              </a:spcAft>
              <a:buSzPts val="2500"/>
              <a:buFont typeface="Fredoka"/>
              <a:buNone/>
              <a:defRPr sz="2500" b="1">
                <a:latin typeface="Fredoka"/>
                <a:ea typeface="Fredoka"/>
                <a:cs typeface="Fredoka"/>
                <a:sym typeface="Fredoka"/>
              </a:defRPr>
            </a:lvl9pPr>
          </a:lstStyle>
          <a:p>
            <a:endParaRPr/>
          </a:p>
        </p:txBody>
      </p:sp>
      <p:sp>
        <p:nvSpPr>
          <p:cNvPr id="8178" name="Google Shape;8178;p246"/>
          <p:cNvSpPr txBox="1">
            <a:spLocks noGrp="1"/>
          </p:cNvSpPr>
          <p:nvPr>
            <p:ph type="subTitle" idx="2"/>
          </p:nvPr>
        </p:nvSpPr>
        <p:spPr>
          <a:xfrm>
            <a:off x="4571869" y="2991688"/>
            <a:ext cx="3856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179" name="Google Shape;8179;p246"/>
          <p:cNvSpPr txBox="1">
            <a:spLocks noGrp="1"/>
          </p:cNvSpPr>
          <p:nvPr>
            <p:ph type="subTitle" idx="3"/>
          </p:nvPr>
        </p:nvSpPr>
        <p:spPr>
          <a:xfrm>
            <a:off x="5021694" y="2342319"/>
            <a:ext cx="33966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180" name="Google Shape;8180;p246"/>
          <p:cNvSpPr txBox="1">
            <a:spLocks noGrp="1"/>
          </p:cNvSpPr>
          <p:nvPr>
            <p:ph type="subTitle" idx="4"/>
          </p:nvPr>
        </p:nvSpPr>
        <p:spPr>
          <a:xfrm>
            <a:off x="714713" y="2342319"/>
            <a:ext cx="38589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181" name="Google Shape;8181;p246"/>
          <p:cNvSpPr txBox="1">
            <a:spLocks noGrp="1"/>
          </p:cNvSpPr>
          <p:nvPr>
            <p:ph type="subTitle" idx="5"/>
          </p:nvPr>
        </p:nvSpPr>
        <p:spPr>
          <a:xfrm>
            <a:off x="714720" y="2991688"/>
            <a:ext cx="33966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182" name="Google Shape;8182;p246"/>
          <p:cNvSpPr txBox="1">
            <a:spLocks noGrp="1"/>
          </p:cNvSpPr>
          <p:nvPr>
            <p:ph type="subTitle" idx="6"/>
          </p:nvPr>
        </p:nvSpPr>
        <p:spPr>
          <a:xfrm>
            <a:off x="714713" y="3641056"/>
            <a:ext cx="38589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183" name="Google Shape;8183;p246"/>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8184" name="Google Shape;8184;p246"/>
          <p:cNvSpPr txBox="1">
            <a:spLocks noGrp="1"/>
          </p:cNvSpPr>
          <p:nvPr>
            <p:ph type="subTitle" idx="7"/>
          </p:nvPr>
        </p:nvSpPr>
        <p:spPr>
          <a:xfrm>
            <a:off x="5021694" y="3641073"/>
            <a:ext cx="33966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b="1">
                <a:latin typeface="Fredoka"/>
                <a:ea typeface="Fredoka"/>
                <a:cs typeface="Fredoka"/>
                <a:sym typeface="Fredoka"/>
              </a:defRPr>
            </a:lvl2pPr>
            <a:lvl3pPr lvl="2" algn="ctr">
              <a:lnSpc>
                <a:spcPct val="100000"/>
              </a:lnSpc>
              <a:spcBef>
                <a:spcPts val="0"/>
              </a:spcBef>
              <a:spcAft>
                <a:spcPts val="0"/>
              </a:spcAft>
              <a:buSzPts val="2500"/>
              <a:buFont typeface="Fredoka"/>
              <a:buNone/>
              <a:defRPr sz="2500" b="1">
                <a:latin typeface="Fredoka"/>
                <a:ea typeface="Fredoka"/>
                <a:cs typeface="Fredoka"/>
                <a:sym typeface="Fredoka"/>
              </a:defRPr>
            </a:lvl3pPr>
            <a:lvl4pPr lvl="3" algn="ctr">
              <a:lnSpc>
                <a:spcPct val="100000"/>
              </a:lnSpc>
              <a:spcBef>
                <a:spcPts val="0"/>
              </a:spcBef>
              <a:spcAft>
                <a:spcPts val="0"/>
              </a:spcAft>
              <a:buSzPts val="2500"/>
              <a:buFont typeface="Fredoka"/>
              <a:buNone/>
              <a:defRPr sz="2500" b="1">
                <a:latin typeface="Fredoka"/>
                <a:ea typeface="Fredoka"/>
                <a:cs typeface="Fredoka"/>
                <a:sym typeface="Fredoka"/>
              </a:defRPr>
            </a:lvl4pPr>
            <a:lvl5pPr lvl="4" algn="ctr">
              <a:lnSpc>
                <a:spcPct val="100000"/>
              </a:lnSpc>
              <a:spcBef>
                <a:spcPts val="0"/>
              </a:spcBef>
              <a:spcAft>
                <a:spcPts val="0"/>
              </a:spcAft>
              <a:buSzPts val="2500"/>
              <a:buFont typeface="Fredoka"/>
              <a:buNone/>
              <a:defRPr sz="2500" b="1">
                <a:latin typeface="Fredoka"/>
                <a:ea typeface="Fredoka"/>
                <a:cs typeface="Fredoka"/>
                <a:sym typeface="Fredoka"/>
              </a:defRPr>
            </a:lvl5pPr>
            <a:lvl6pPr lvl="5" algn="ctr">
              <a:lnSpc>
                <a:spcPct val="100000"/>
              </a:lnSpc>
              <a:spcBef>
                <a:spcPts val="0"/>
              </a:spcBef>
              <a:spcAft>
                <a:spcPts val="0"/>
              </a:spcAft>
              <a:buSzPts val="2500"/>
              <a:buFont typeface="Fredoka"/>
              <a:buNone/>
              <a:defRPr sz="2500" b="1">
                <a:latin typeface="Fredoka"/>
                <a:ea typeface="Fredoka"/>
                <a:cs typeface="Fredoka"/>
                <a:sym typeface="Fredoka"/>
              </a:defRPr>
            </a:lvl6pPr>
            <a:lvl7pPr lvl="6" algn="ctr">
              <a:lnSpc>
                <a:spcPct val="100000"/>
              </a:lnSpc>
              <a:spcBef>
                <a:spcPts val="0"/>
              </a:spcBef>
              <a:spcAft>
                <a:spcPts val="0"/>
              </a:spcAft>
              <a:buSzPts val="2500"/>
              <a:buFont typeface="Fredoka"/>
              <a:buNone/>
              <a:defRPr sz="2500" b="1">
                <a:latin typeface="Fredoka"/>
                <a:ea typeface="Fredoka"/>
                <a:cs typeface="Fredoka"/>
                <a:sym typeface="Fredoka"/>
              </a:defRPr>
            </a:lvl7pPr>
            <a:lvl8pPr lvl="7" algn="ctr">
              <a:lnSpc>
                <a:spcPct val="100000"/>
              </a:lnSpc>
              <a:spcBef>
                <a:spcPts val="0"/>
              </a:spcBef>
              <a:spcAft>
                <a:spcPts val="0"/>
              </a:spcAft>
              <a:buSzPts val="2500"/>
              <a:buFont typeface="Fredoka"/>
              <a:buNone/>
              <a:defRPr sz="2500" b="1">
                <a:latin typeface="Fredoka"/>
                <a:ea typeface="Fredoka"/>
                <a:cs typeface="Fredoka"/>
                <a:sym typeface="Fredoka"/>
              </a:defRPr>
            </a:lvl8pPr>
            <a:lvl9pPr lvl="8" algn="ctr">
              <a:lnSpc>
                <a:spcPct val="100000"/>
              </a:lnSpc>
              <a:spcBef>
                <a:spcPts val="0"/>
              </a:spcBef>
              <a:spcAft>
                <a:spcPts val="0"/>
              </a:spcAft>
              <a:buSzPts val="2500"/>
              <a:buFont typeface="Fredoka"/>
              <a:buNone/>
              <a:defRPr sz="2500" b="1">
                <a:latin typeface="Fredoka"/>
                <a:ea typeface="Fredoka"/>
                <a:cs typeface="Fredoka"/>
                <a:sym typeface="Fredoka"/>
              </a:defRPr>
            </a:lvl9pPr>
          </a:lstStyle>
          <a:p>
            <a:endParaRPr/>
          </a:p>
        </p:txBody>
      </p:sp>
      <p:sp>
        <p:nvSpPr>
          <p:cNvPr id="8185" name="Google Shape;8185;p246"/>
          <p:cNvSpPr txBox="1">
            <a:spLocks noGrp="1"/>
          </p:cNvSpPr>
          <p:nvPr>
            <p:ph type="subTitle" idx="8"/>
          </p:nvPr>
        </p:nvSpPr>
        <p:spPr>
          <a:xfrm>
            <a:off x="4573113" y="4290425"/>
            <a:ext cx="3856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186" name="Google Shape;8186;p246"/>
          <p:cNvSpPr txBox="1">
            <a:spLocks noGrp="1"/>
          </p:cNvSpPr>
          <p:nvPr>
            <p:ph type="subTitle" idx="9"/>
          </p:nvPr>
        </p:nvSpPr>
        <p:spPr>
          <a:xfrm>
            <a:off x="714720" y="4290425"/>
            <a:ext cx="33966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187" name="Google Shape;8187;p246"/>
          <p:cNvSpPr txBox="1">
            <a:spLocks noGrp="1"/>
          </p:cNvSpPr>
          <p:nvPr>
            <p:ph type="subTitle" idx="13"/>
          </p:nvPr>
        </p:nvSpPr>
        <p:spPr>
          <a:xfrm>
            <a:off x="4570488" y="1692950"/>
            <a:ext cx="38589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grpSp>
        <p:nvGrpSpPr>
          <p:cNvPr id="8188" name="Google Shape;8188;p246"/>
          <p:cNvGrpSpPr/>
          <p:nvPr/>
        </p:nvGrpSpPr>
        <p:grpSpPr>
          <a:xfrm>
            <a:off x="-201100" y="61952"/>
            <a:ext cx="1367376" cy="1157648"/>
            <a:chOff x="54825" y="224752"/>
            <a:chExt cx="1367376" cy="1157648"/>
          </a:xfrm>
        </p:grpSpPr>
        <p:grpSp>
          <p:nvGrpSpPr>
            <p:cNvPr id="8189" name="Google Shape;8189;p246"/>
            <p:cNvGrpSpPr/>
            <p:nvPr/>
          </p:nvGrpSpPr>
          <p:grpSpPr>
            <a:xfrm>
              <a:off x="353372" y="224752"/>
              <a:ext cx="1068829" cy="1068865"/>
              <a:chOff x="3858125" y="1328675"/>
              <a:chExt cx="743275" cy="743300"/>
            </a:xfrm>
          </p:grpSpPr>
          <p:sp>
            <p:nvSpPr>
              <p:cNvPr id="8190" name="Google Shape;8190;p246"/>
              <p:cNvSpPr/>
              <p:nvPr/>
            </p:nvSpPr>
            <p:spPr>
              <a:xfrm>
                <a:off x="3858125" y="1328675"/>
                <a:ext cx="743275" cy="743300"/>
              </a:xfrm>
              <a:custGeom>
                <a:avLst/>
                <a:gdLst/>
                <a:ahLst/>
                <a:cxnLst/>
                <a:rect l="l" t="t" r="r" b="b"/>
                <a:pathLst>
                  <a:path w="29731" h="29732" extrusionOk="0">
                    <a:moveTo>
                      <a:pt x="14866" y="1"/>
                    </a:moveTo>
                    <a:cubicBezTo>
                      <a:pt x="10923" y="1"/>
                      <a:pt x="7142" y="1568"/>
                      <a:pt x="4355" y="4355"/>
                    </a:cubicBezTo>
                    <a:cubicBezTo>
                      <a:pt x="1566" y="7143"/>
                      <a:pt x="0" y="10923"/>
                      <a:pt x="0" y="14866"/>
                    </a:cubicBezTo>
                    <a:cubicBezTo>
                      <a:pt x="0" y="18808"/>
                      <a:pt x="1566" y="22589"/>
                      <a:pt x="4355" y="25378"/>
                    </a:cubicBezTo>
                    <a:cubicBezTo>
                      <a:pt x="7142" y="28165"/>
                      <a:pt x="10923" y="29731"/>
                      <a:pt x="14866" y="29731"/>
                    </a:cubicBezTo>
                    <a:cubicBezTo>
                      <a:pt x="18808" y="29731"/>
                      <a:pt x="22589" y="28165"/>
                      <a:pt x="25377" y="25378"/>
                    </a:cubicBezTo>
                    <a:cubicBezTo>
                      <a:pt x="28165" y="22589"/>
                      <a:pt x="29731" y="18808"/>
                      <a:pt x="29731" y="14866"/>
                    </a:cubicBezTo>
                    <a:cubicBezTo>
                      <a:pt x="29731" y="10923"/>
                      <a:pt x="28165" y="7143"/>
                      <a:pt x="25377" y="4355"/>
                    </a:cubicBezTo>
                    <a:cubicBezTo>
                      <a:pt x="22589" y="1568"/>
                      <a:pt x="18808" y="1"/>
                      <a:pt x="14866" y="1"/>
                    </a:cubicBezTo>
                    <a:close/>
                  </a:path>
                </a:pathLst>
              </a:custGeom>
              <a:solidFill>
                <a:schemeClr val="accent1">
                  <a:alpha val="60000"/>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1" name="Google Shape;8191;p246"/>
              <p:cNvSpPr/>
              <p:nvPr/>
            </p:nvSpPr>
            <p:spPr>
              <a:xfrm>
                <a:off x="3912350" y="1382900"/>
                <a:ext cx="634875" cy="634850"/>
              </a:xfrm>
              <a:custGeom>
                <a:avLst/>
                <a:gdLst/>
                <a:ahLst/>
                <a:cxnLst/>
                <a:rect l="l" t="t" r="r" b="b"/>
                <a:pathLst>
                  <a:path w="25395" h="25394" extrusionOk="0">
                    <a:moveTo>
                      <a:pt x="12698" y="0"/>
                    </a:moveTo>
                    <a:cubicBezTo>
                      <a:pt x="9330" y="0"/>
                      <a:pt x="6101" y="1338"/>
                      <a:pt x="3720" y="3719"/>
                    </a:cubicBezTo>
                    <a:cubicBezTo>
                      <a:pt x="1338" y="6100"/>
                      <a:pt x="1" y="9329"/>
                      <a:pt x="1" y="12697"/>
                    </a:cubicBezTo>
                    <a:cubicBezTo>
                      <a:pt x="1" y="16065"/>
                      <a:pt x="1338" y="19294"/>
                      <a:pt x="3720" y="21675"/>
                    </a:cubicBezTo>
                    <a:cubicBezTo>
                      <a:pt x="6101" y="24056"/>
                      <a:pt x="9330" y="25394"/>
                      <a:pt x="12698" y="25394"/>
                    </a:cubicBezTo>
                    <a:cubicBezTo>
                      <a:pt x="16065" y="25394"/>
                      <a:pt x="19295" y="24056"/>
                      <a:pt x="21675" y="21675"/>
                    </a:cubicBezTo>
                    <a:cubicBezTo>
                      <a:pt x="24057" y="19294"/>
                      <a:pt x="25394" y="16065"/>
                      <a:pt x="25394" y="12697"/>
                    </a:cubicBezTo>
                    <a:cubicBezTo>
                      <a:pt x="25394" y="9329"/>
                      <a:pt x="24057" y="6100"/>
                      <a:pt x="21675" y="3719"/>
                    </a:cubicBezTo>
                    <a:cubicBezTo>
                      <a:pt x="19295" y="1338"/>
                      <a:pt x="16065" y="0"/>
                      <a:pt x="12698" y="0"/>
                    </a:cubicBezTo>
                    <a:close/>
                  </a:path>
                </a:pathLst>
              </a:custGeom>
              <a:solidFill>
                <a:schemeClr val="accent1">
                  <a:alpha val="83529"/>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2" name="Google Shape;8192;p246"/>
              <p:cNvSpPr/>
              <p:nvPr/>
            </p:nvSpPr>
            <p:spPr>
              <a:xfrm>
                <a:off x="3992300" y="1442575"/>
                <a:ext cx="554925" cy="575150"/>
              </a:xfrm>
              <a:custGeom>
                <a:avLst/>
                <a:gdLst/>
                <a:ahLst/>
                <a:cxnLst/>
                <a:rect l="l" t="t" r="r" b="b"/>
                <a:pathLst>
                  <a:path w="22197" h="23006" extrusionOk="0">
                    <a:moveTo>
                      <a:pt x="16908" y="1"/>
                    </a:moveTo>
                    <a:cubicBezTo>
                      <a:pt x="18896" y="2242"/>
                      <a:pt x="20106" y="5191"/>
                      <a:pt x="20106" y="8422"/>
                    </a:cubicBezTo>
                    <a:cubicBezTo>
                      <a:pt x="20106" y="15433"/>
                      <a:pt x="14421" y="21118"/>
                      <a:pt x="7409" y="21118"/>
                    </a:cubicBezTo>
                    <a:cubicBezTo>
                      <a:pt x="4643" y="21118"/>
                      <a:pt x="2086" y="20231"/>
                      <a:pt x="0" y="18730"/>
                    </a:cubicBezTo>
                    <a:lnTo>
                      <a:pt x="0" y="18730"/>
                    </a:lnTo>
                    <a:cubicBezTo>
                      <a:pt x="2327" y="21352"/>
                      <a:pt x="5719" y="23006"/>
                      <a:pt x="9499" y="23006"/>
                    </a:cubicBezTo>
                    <a:cubicBezTo>
                      <a:pt x="16511" y="23006"/>
                      <a:pt x="22195" y="17321"/>
                      <a:pt x="22195" y="10309"/>
                    </a:cubicBezTo>
                    <a:cubicBezTo>
                      <a:pt x="22196" y="6063"/>
                      <a:pt x="20110" y="2307"/>
                      <a:pt x="16908" y="1"/>
                    </a:cubicBezTo>
                    <a:close/>
                  </a:path>
                </a:pathLst>
              </a:custGeom>
              <a:solidFill>
                <a:schemeClr val="accent2">
                  <a:alpha val="20000"/>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193" name="Google Shape;8193;p246"/>
            <p:cNvGrpSpPr/>
            <p:nvPr/>
          </p:nvGrpSpPr>
          <p:grpSpPr>
            <a:xfrm>
              <a:off x="54825" y="1099325"/>
              <a:ext cx="1235225" cy="283075"/>
              <a:chOff x="3763450" y="967075"/>
              <a:chExt cx="1235225" cy="283075"/>
            </a:xfrm>
          </p:grpSpPr>
          <p:sp>
            <p:nvSpPr>
              <p:cNvPr id="8194" name="Google Shape;8194;p246"/>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5" name="Google Shape;8195;p246"/>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6" name="Google Shape;8196;p246"/>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97" name="Google Shape;8197;p246"/>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8198" name="Google Shape;8198;p246"/>
          <p:cNvSpPr/>
          <p:nvPr/>
        </p:nvSpPr>
        <p:spPr>
          <a:xfrm>
            <a:off x="-42100" y="4639598"/>
            <a:ext cx="9479404" cy="676626"/>
          </a:xfrm>
          <a:custGeom>
            <a:avLst/>
            <a:gdLst/>
            <a:ahLst/>
            <a:cxnLst/>
            <a:rect l="l" t="t" r="r" b="b"/>
            <a:pathLst>
              <a:path w="31382" h="2240" extrusionOk="0">
                <a:moveTo>
                  <a:pt x="5306" y="362"/>
                </a:moveTo>
                <a:cubicBezTo>
                  <a:pt x="5306" y="362"/>
                  <a:pt x="5306" y="362"/>
                  <a:pt x="5306" y="362"/>
                </a:cubicBezTo>
                <a:lnTo>
                  <a:pt x="5306" y="362"/>
                </a:lnTo>
                <a:close/>
                <a:moveTo>
                  <a:pt x="21154" y="382"/>
                </a:moveTo>
                <a:lnTo>
                  <a:pt x="21154" y="382"/>
                </a:lnTo>
                <a:lnTo>
                  <a:pt x="21154" y="382"/>
                </a:lnTo>
                <a:close/>
                <a:moveTo>
                  <a:pt x="9922" y="459"/>
                </a:moveTo>
                <a:lnTo>
                  <a:pt x="9922" y="459"/>
                </a:lnTo>
                <a:lnTo>
                  <a:pt x="9922" y="459"/>
                </a:lnTo>
                <a:close/>
                <a:moveTo>
                  <a:pt x="10383" y="459"/>
                </a:moveTo>
                <a:cubicBezTo>
                  <a:pt x="10383" y="459"/>
                  <a:pt x="10383" y="459"/>
                  <a:pt x="10383" y="459"/>
                </a:cubicBezTo>
                <a:lnTo>
                  <a:pt x="10383" y="459"/>
                </a:lnTo>
                <a:close/>
                <a:moveTo>
                  <a:pt x="25736" y="459"/>
                </a:moveTo>
                <a:lnTo>
                  <a:pt x="25736" y="459"/>
                </a:lnTo>
                <a:lnTo>
                  <a:pt x="25736" y="459"/>
                </a:lnTo>
                <a:close/>
                <a:moveTo>
                  <a:pt x="1012" y="462"/>
                </a:moveTo>
                <a:cubicBezTo>
                  <a:pt x="1012" y="462"/>
                  <a:pt x="1012" y="462"/>
                  <a:pt x="1012" y="462"/>
                </a:cubicBezTo>
                <a:lnTo>
                  <a:pt x="1012" y="462"/>
                </a:lnTo>
                <a:close/>
                <a:moveTo>
                  <a:pt x="13473" y="710"/>
                </a:moveTo>
                <a:lnTo>
                  <a:pt x="13471" y="763"/>
                </a:lnTo>
                <a:lnTo>
                  <a:pt x="13471" y="763"/>
                </a:lnTo>
                <a:cubicBezTo>
                  <a:pt x="13470" y="744"/>
                  <a:pt x="13470" y="726"/>
                  <a:pt x="13473" y="710"/>
                </a:cubicBezTo>
                <a:close/>
                <a:moveTo>
                  <a:pt x="27015" y="986"/>
                </a:moveTo>
                <a:lnTo>
                  <a:pt x="27035" y="1048"/>
                </a:lnTo>
                <a:lnTo>
                  <a:pt x="26982" y="1132"/>
                </a:lnTo>
                <a:cubicBezTo>
                  <a:pt x="26999" y="1083"/>
                  <a:pt x="27009" y="1033"/>
                  <a:pt x="27015" y="986"/>
                </a:cubicBezTo>
                <a:close/>
                <a:moveTo>
                  <a:pt x="17719" y="376"/>
                </a:moveTo>
                <a:lnTo>
                  <a:pt x="17926" y="1411"/>
                </a:lnTo>
                <a:lnTo>
                  <a:pt x="17623" y="804"/>
                </a:lnTo>
                <a:cubicBezTo>
                  <a:pt x="17637" y="592"/>
                  <a:pt x="17704" y="417"/>
                  <a:pt x="17719" y="376"/>
                </a:cubicBezTo>
                <a:close/>
                <a:moveTo>
                  <a:pt x="4189" y="429"/>
                </a:moveTo>
                <a:lnTo>
                  <a:pt x="4388" y="1426"/>
                </a:lnTo>
                <a:lnTo>
                  <a:pt x="4096" y="841"/>
                </a:lnTo>
                <a:cubicBezTo>
                  <a:pt x="4110" y="639"/>
                  <a:pt x="4174" y="468"/>
                  <a:pt x="4189" y="429"/>
                </a:cubicBezTo>
                <a:close/>
                <a:moveTo>
                  <a:pt x="27307" y="1417"/>
                </a:moveTo>
                <a:lnTo>
                  <a:pt x="27328" y="1520"/>
                </a:lnTo>
                <a:lnTo>
                  <a:pt x="27277" y="1417"/>
                </a:lnTo>
                <a:close/>
                <a:moveTo>
                  <a:pt x="27520" y="1418"/>
                </a:moveTo>
                <a:lnTo>
                  <a:pt x="27520" y="1520"/>
                </a:lnTo>
                <a:lnTo>
                  <a:pt x="27479" y="1418"/>
                </a:lnTo>
                <a:close/>
                <a:moveTo>
                  <a:pt x="18451" y="1"/>
                </a:moveTo>
                <a:cubicBezTo>
                  <a:pt x="18442" y="1"/>
                  <a:pt x="18447" y="50"/>
                  <a:pt x="18475" y="164"/>
                </a:cubicBezTo>
                <a:lnTo>
                  <a:pt x="18491" y="234"/>
                </a:lnTo>
                <a:cubicBezTo>
                  <a:pt x="18597" y="774"/>
                  <a:pt x="18409" y="1417"/>
                  <a:pt x="18409" y="1417"/>
                </a:cubicBezTo>
                <a:lnTo>
                  <a:pt x="18201" y="304"/>
                </a:lnTo>
                <a:lnTo>
                  <a:pt x="18201" y="1409"/>
                </a:lnTo>
                <a:lnTo>
                  <a:pt x="17648" y="29"/>
                </a:lnTo>
                <a:lnTo>
                  <a:pt x="17648" y="29"/>
                </a:lnTo>
                <a:lnTo>
                  <a:pt x="17716" y="369"/>
                </a:lnTo>
                <a:cubicBezTo>
                  <a:pt x="17632" y="428"/>
                  <a:pt x="17571" y="521"/>
                  <a:pt x="17530" y="622"/>
                </a:cubicBezTo>
                <a:lnTo>
                  <a:pt x="17372" y="305"/>
                </a:lnTo>
                <a:lnTo>
                  <a:pt x="17496" y="720"/>
                </a:lnTo>
                <a:cubicBezTo>
                  <a:pt x="17434" y="926"/>
                  <a:pt x="17434" y="1132"/>
                  <a:pt x="17434" y="1132"/>
                </a:cubicBezTo>
                <a:lnTo>
                  <a:pt x="17428" y="838"/>
                </a:lnTo>
                <a:lnTo>
                  <a:pt x="17243" y="1132"/>
                </a:lnTo>
                <a:cubicBezTo>
                  <a:pt x="17311" y="930"/>
                  <a:pt x="17283" y="728"/>
                  <a:pt x="17261" y="627"/>
                </a:cubicBezTo>
                <a:lnTo>
                  <a:pt x="17261" y="627"/>
                </a:lnTo>
                <a:cubicBezTo>
                  <a:pt x="17279" y="828"/>
                  <a:pt x="17053" y="1132"/>
                  <a:pt x="17053" y="1132"/>
                </a:cubicBezTo>
                <a:cubicBezTo>
                  <a:pt x="17148" y="941"/>
                  <a:pt x="17053" y="558"/>
                  <a:pt x="17053" y="558"/>
                </a:cubicBezTo>
                <a:cubicBezTo>
                  <a:pt x="17053" y="845"/>
                  <a:pt x="16861" y="1132"/>
                  <a:pt x="16861" y="1132"/>
                </a:cubicBezTo>
                <a:cubicBezTo>
                  <a:pt x="16766" y="1132"/>
                  <a:pt x="16766" y="845"/>
                  <a:pt x="16766" y="845"/>
                </a:cubicBezTo>
                <a:lnTo>
                  <a:pt x="16670" y="1132"/>
                </a:lnTo>
                <a:cubicBezTo>
                  <a:pt x="16573" y="941"/>
                  <a:pt x="16766" y="558"/>
                  <a:pt x="16766" y="558"/>
                </a:cubicBezTo>
                <a:lnTo>
                  <a:pt x="16766" y="558"/>
                </a:lnTo>
                <a:cubicBezTo>
                  <a:pt x="16574" y="654"/>
                  <a:pt x="16479" y="1132"/>
                  <a:pt x="16479" y="1132"/>
                </a:cubicBezTo>
                <a:lnTo>
                  <a:pt x="16479" y="463"/>
                </a:lnTo>
                <a:cubicBezTo>
                  <a:pt x="16479" y="750"/>
                  <a:pt x="16287" y="1132"/>
                  <a:pt x="16287" y="1132"/>
                </a:cubicBezTo>
                <a:cubicBezTo>
                  <a:pt x="16364" y="753"/>
                  <a:pt x="16199" y="253"/>
                  <a:pt x="16175" y="253"/>
                </a:cubicBezTo>
                <a:cubicBezTo>
                  <a:pt x="16169" y="253"/>
                  <a:pt x="16172" y="288"/>
                  <a:pt x="16192" y="367"/>
                </a:cubicBezTo>
                <a:cubicBezTo>
                  <a:pt x="16195" y="382"/>
                  <a:pt x="16199" y="399"/>
                  <a:pt x="16202" y="414"/>
                </a:cubicBezTo>
                <a:cubicBezTo>
                  <a:pt x="16275" y="788"/>
                  <a:pt x="16144" y="1233"/>
                  <a:pt x="16144" y="1233"/>
                </a:cubicBezTo>
                <a:lnTo>
                  <a:pt x="15999" y="461"/>
                </a:lnTo>
                <a:lnTo>
                  <a:pt x="15999" y="1227"/>
                </a:lnTo>
                <a:lnTo>
                  <a:pt x="15769" y="461"/>
                </a:lnTo>
                <a:lnTo>
                  <a:pt x="15809" y="1227"/>
                </a:lnTo>
                <a:lnTo>
                  <a:pt x="15809" y="1227"/>
                </a:lnTo>
                <a:lnTo>
                  <a:pt x="15604" y="738"/>
                </a:lnTo>
                <a:lnTo>
                  <a:pt x="15584" y="973"/>
                </a:lnTo>
                <a:cubicBezTo>
                  <a:pt x="15534" y="643"/>
                  <a:pt x="15676" y="311"/>
                  <a:pt x="15676" y="311"/>
                </a:cubicBezTo>
                <a:lnTo>
                  <a:pt x="15676" y="311"/>
                </a:lnTo>
                <a:cubicBezTo>
                  <a:pt x="15390" y="501"/>
                  <a:pt x="15390" y="1075"/>
                  <a:pt x="15390" y="1075"/>
                </a:cubicBezTo>
                <a:lnTo>
                  <a:pt x="15383" y="782"/>
                </a:lnTo>
                <a:lnTo>
                  <a:pt x="15199" y="1075"/>
                </a:lnTo>
                <a:cubicBezTo>
                  <a:pt x="15267" y="873"/>
                  <a:pt x="15239" y="671"/>
                  <a:pt x="15216" y="571"/>
                </a:cubicBezTo>
                <a:lnTo>
                  <a:pt x="15216" y="571"/>
                </a:lnTo>
                <a:cubicBezTo>
                  <a:pt x="15235" y="772"/>
                  <a:pt x="15008" y="1075"/>
                  <a:pt x="15008" y="1075"/>
                </a:cubicBezTo>
                <a:cubicBezTo>
                  <a:pt x="15104" y="885"/>
                  <a:pt x="15008" y="501"/>
                  <a:pt x="15008" y="501"/>
                </a:cubicBezTo>
                <a:cubicBezTo>
                  <a:pt x="15008" y="788"/>
                  <a:pt x="14817" y="1075"/>
                  <a:pt x="14817" y="1075"/>
                </a:cubicBezTo>
                <a:cubicBezTo>
                  <a:pt x="14721" y="1075"/>
                  <a:pt x="14721" y="788"/>
                  <a:pt x="14721" y="788"/>
                </a:cubicBezTo>
                <a:lnTo>
                  <a:pt x="14625" y="1075"/>
                </a:lnTo>
                <a:cubicBezTo>
                  <a:pt x="14529" y="885"/>
                  <a:pt x="14721" y="501"/>
                  <a:pt x="14721" y="501"/>
                </a:cubicBezTo>
                <a:lnTo>
                  <a:pt x="14721" y="501"/>
                </a:lnTo>
                <a:cubicBezTo>
                  <a:pt x="14530" y="598"/>
                  <a:pt x="14434" y="1075"/>
                  <a:pt x="14434" y="1075"/>
                </a:cubicBezTo>
                <a:lnTo>
                  <a:pt x="14434" y="407"/>
                </a:lnTo>
                <a:cubicBezTo>
                  <a:pt x="14434" y="694"/>
                  <a:pt x="14243" y="1075"/>
                  <a:pt x="14243" y="1075"/>
                </a:cubicBezTo>
                <a:cubicBezTo>
                  <a:pt x="14319" y="697"/>
                  <a:pt x="14155" y="197"/>
                  <a:pt x="14131" y="197"/>
                </a:cubicBezTo>
                <a:cubicBezTo>
                  <a:pt x="14124" y="197"/>
                  <a:pt x="14128" y="231"/>
                  <a:pt x="14147" y="311"/>
                </a:cubicBezTo>
                <a:cubicBezTo>
                  <a:pt x="14150" y="326"/>
                  <a:pt x="14155" y="342"/>
                  <a:pt x="14158" y="358"/>
                </a:cubicBezTo>
                <a:cubicBezTo>
                  <a:pt x="14230" y="732"/>
                  <a:pt x="14099" y="1177"/>
                  <a:pt x="14099" y="1177"/>
                </a:cubicBezTo>
                <a:lnTo>
                  <a:pt x="13955" y="405"/>
                </a:lnTo>
                <a:lnTo>
                  <a:pt x="13955" y="1170"/>
                </a:lnTo>
                <a:lnTo>
                  <a:pt x="13571" y="214"/>
                </a:lnTo>
                <a:lnTo>
                  <a:pt x="13571" y="214"/>
                </a:lnTo>
                <a:lnTo>
                  <a:pt x="13763" y="1170"/>
                </a:lnTo>
                <a:lnTo>
                  <a:pt x="13763" y="1170"/>
                </a:lnTo>
                <a:lnTo>
                  <a:pt x="13487" y="620"/>
                </a:lnTo>
                <a:cubicBezTo>
                  <a:pt x="13515" y="500"/>
                  <a:pt x="13550" y="418"/>
                  <a:pt x="13550" y="418"/>
                </a:cubicBezTo>
                <a:lnTo>
                  <a:pt x="13550" y="418"/>
                </a:lnTo>
                <a:cubicBezTo>
                  <a:pt x="13508" y="446"/>
                  <a:pt x="13471" y="484"/>
                  <a:pt x="13441" y="527"/>
                </a:cubicBezTo>
                <a:lnTo>
                  <a:pt x="13380" y="405"/>
                </a:lnTo>
                <a:lnTo>
                  <a:pt x="13380" y="405"/>
                </a:lnTo>
                <a:lnTo>
                  <a:pt x="13425" y="552"/>
                </a:lnTo>
                <a:cubicBezTo>
                  <a:pt x="13274" y="788"/>
                  <a:pt x="13274" y="1155"/>
                  <a:pt x="13274" y="1155"/>
                </a:cubicBezTo>
                <a:lnTo>
                  <a:pt x="13268" y="873"/>
                </a:lnTo>
                <a:lnTo>
                  <a:pt x="13090" y="1155"/>
                </a:lnTo>
                <a:cubicBezTo>
                  <a:pt x="13155" y="960"/>
                  <a:pt x="13129" y="767"/>
                  <a:pt x="13107" y="669"/>
                </a:cubicBezTo>
                <a:lnTo>
                  <a:pt x="13107" y="669"/>
                </a:lnTo>
                <a:cubicBezTo>
                  <a:pt x="13125" y="863"/>
                  <a:pt x="12905" y="1155"/>
                  <a:pt x="12905" y="1155"/>
                </a:cubicBezTo>
                <a:cubicBezTo>
                  <a:pt x="12998" y="971"/>
                  <a:pt x="12905" y="603"/>
                  <a:pt x="12905" y="603"/>
                </a:cubicBezTo>
                <a:cubicBezTo>
                  <a:pt x="12905" y="878"/>
                  <a:pt x="12721" y="1155"/>
                  <a:pt x="12721" y="1155"/>
                </a:cubicBezTo>
                <a:cubicBezTo>
                  <a:pt x="12629" y="1155"/>
                  <a:pt x="12629" y="879"/>
                  <a:pt x="12629" y="879"/>
                </a:cubicBezTo>
                <a:lnTo>
                  <a:pt x="12536" y="1155"/>
                </a:lnTo>
                <a:cubicBezTo>
                  <a:pt x="12444" y="971"/>
                  <a:pt x="12629" y="603"/>
                  <a:pt x="12629" y="603"/>
                </a:cubicBezTo>
                <a:lnTo>
                  <a:pt x="12629" y="603"/>
                </a:lnTo>
                <a:cubicBezTo>
                  <a:pt x="12444" y="695"/>
                  <a:pt x="12354" y="1155"/>
                  <a:pt x="12354" y="1155"/>
                </a:cubicBezTo>
                <a:lnTo>
                  <a:pt x="12354" y="511"/>
                </a:lnTo>
                <a:cubicBezTo>
                  <a:pt x="12354" y="787"/>
                  <a:pt x="12169" y="1155"/>
                  <a:pt x="12169" y="1155"/>
                </a:cubicBezTo>
                <a:cubicBezTo>
                  <a:pt x="12243" y="790"/>
                  <a:pt x="12084" y="310"/>
                  <a:pt x="12061" y="310"/>
                </a:cubicBezTo>
                <a:cubicBezTo>
                  <a:pt x="12055" y="310"/>
                  <a:pt x="12058" y="343"/>
                  <a:pt x="12077" y="419"/>
                </a:cubicBezTo>
                <a:cubicBezTo>
                  <a:pt x="12080" y="435"/>
                  <a:pt x="12084" y="450"/>
                  <a:pt x="12087" y="465"/>
                </a:cubicBezTo>
                <a:cubicBezTo>
                  <a:pt x="12157" y="825"/>
                  <a:pt x="12032" y="1253"/>
                  <a:pt x="12032" y="1253"/>
                </a:cubicBezTo>
                <a:lnTo>
                  <a:pt x="11893" y="511"/>
                </a:lnTo>
                <a:lnTo>
                  <a:pt x="11893" y="1247"/>
                </a:lnTo>
                <a:lnTo>
                  <a:pt x="11670" y="511"/>
                </a:lnTo>
                <a:lnTo>
                  <a:pt x="11708" y="1247"/>
                </a:lnTo>
                <a:lnTo>
                  <a:pt x="11510" y="778"/>
                </a:lnTo>
                <a:lnTo>
                  <a:pt x="11491" y="1003"/>
                </a:lnTo>
                <a:cubicBezTo>
                  <a:pt x="11444" y="686"/>
                  <a:pt x="11580" y="367"/>
                  <a:pt x="11580" y="367"/>
                </a:cubicBezTo>
                <a:lnTo>
                  <a:pt x="11580" y="367"/>
                </a:lnTo>
                <a:cubicBezTo>
                  <a:pt x="11304" y="551"/>
                  <a:pt x="11304" y="1102"/>
                  <a:pt x="11304" y="1102"/>
                </a:cubicBezTo>
                <a:lnTo>
                  <a:pt x="11298" y="820"/>
                </a:lnTo>
                <a:lnTo>
                  <a:pt x="11120" y="1102"/>
                </a:lnTo>
                <a:cubicBezTo>
                  <a:pt x="11184" y="907"/>
                  <a:pt x="11158" y="714"/>
                  <a:pt x="11136" y="617"/>
                </a:cubicBezTo>
                <a:lnTo>
                  <a:pt x="11136" y="617"/>
                </a:lnTo>
                <a:cubicBezTo>
                  <a:pt x="11155" y="810"/>
                  <a:pt x="10936" y="1102"/>
                  <a:pt x="10936" y="1102"/>
                </a:cubicBezTo>
                <a:cubicBezTo>
                  <a:pt x="11028" y="917"/>
                  <a:pt x="10936" y="550"/>
                  <a:pt x="10936" y="550"/>
                </a:cubicBezTo>
                <a:cubicBezTo>
                  <a:pt x="10936" y="825"/>
                  <a:pt x="10751" y="1102"/>
                  <a:pt x="10751" y="1102"/>
                </a:cubicBezTo>
                <a:cubicBezTo>
                  <a:pt x="10659" y="1102"/>
                  <a:pt x="10659" y="827"/>
                  <a:pt x="10659" y="827"/>
                </a:cubicBezTo>
                <a:lnTo>
                  <a:pt x="10567" y="1102"/>
                </a:lnTo>
                <a:cubicBezTo>
                  <a:pt x="10474" y="917"/>
                  <a:pt x="10659" y="550"/>
                  <a:pt x="10659" y="550"/>
                </a:cubicBezTo>
                <a:lnTo>
                  <a:pt x="10659" y="550"/>
                </a:lnTo>
                <a:cubicBezTo>
                  <a:pt x="10474" y="643"/>
                  <a:pt x="10383" y="1102"/>
                  <a:pt x="10383" y="1102"/>
                </a:cubicBezTo>
                <a:lnTo>
                  <a:pt x="10383" y="459"/>
                </a:lnTo>
                <a:cubicBezTo>
                  <a:pt x="10383" y="735"/>
                  <a:pt x="10199" y="1102"/>
                  <a:pt x="10199" y="1102"/>
                </a:cubicBezTo>
                <a:cubicBezTo>
                  <a:pt x="10272" y="738"/>
                  <a:pt x="10113" y="258"/>
                  <a:pt x="10090" y="258"/>
                </a:cubicBezTo>
                <a:cubicBezTo>
                  <a:pt x="10084" y="258"/>
                  <a:pt x="10087" y="291"/>
                  <a:pt x="10106" y="367"/>
                </a:cubicBezTo>
                <a:cubicBezTo>
                  <a:pt x="10111" y="382"/>
                  <a:pt x="10115" y="398"/>
                  <a:pt x="10117" y="413"/>
                </a:cubicBezTo>
                <a:cubicBezTo>
                  <a:pt x="10187" y="773"/>
                  <a:pt x="10061" y="1201"/>
                  <a:pt x="10061" y="1201"/>
                </a:cubicBezTo>
                <a:lnTo>
                  <a:pt x="9922" y="459"/>
                </a:lnTo>
                <a:lnTo>
                  <a:pt x="9922" y="1194"/>
                </a:lnTo>
                <a:lnTo>
                  <a:pt x="9749" y="762"/>
                </a:lnTo>
                <a:cubicBezTo>
                  <a:pt x="9789" y="500"/>
                  <a:pt x="9872" y="306"/>
                  <a:pt x="9872" y="305"/>
                </a:cubicBezTo>
                <a:lnTo>
                  <a:pt x="9872" y="305"/>
                </a:lnTo>
                <a:cubicBezTo>
                  <a:pt x="9784" y="364"/>
                  <a:pt x="9716" y="449"/>
                  <a:pt x="9662" y="545"/>
                </a:cubicBezTo>
                <a:lnTo>
                  <a:pt x="9554" y="276"/>
                </a:lnTo>
                <a:lnTo>
                  <a:pt x="9554" y="276"/>
                </a:lnTo>
                <a:lnTo>
                  <a:pt x="9624" y="622"/>
                </a:lnTo>
                <a:cubicBezTo>
                  <a:pt x="9594" y="688"/>
                  <a:pt x="9571" y="755"/>
                  <a:pt x="9552" y="822"/>
                </a:cubicBezTo>
                <a:lnTo>
                  <a:pt x="9372" y="459"/>
                </a:lnTo>
                <a:lnTo>
                  <a:pt x="9520" y="955"/>
                </a:lnTo>
                <a:cubicBezTo>
                  <a:pt x="9474" y="1180"/>
                  <a:pt x="9474" y="1367"/>
                  <a:pt x="9474" y="1367"/>
                </a:cubicBezTo>
                <a:lnTo>
                  <a:pt x="9465" y="960"/>
                </a:lnTo>
                <a:lnTo>
                  <a:pt x="9209" y="1367"/>
                </a:lnTo>
                <a:cubicBezTo>
                  <a:pt x="9301" y="1091"/>
                  <a:pt x="9265" y="814"/>
                  <a:pt x="9234" y="670"/>
                </a:cubicBezTo>
                <a:lnTo>
                  <a:pt x="9234" y="670"/>
                </a:lnTo>
                <a:cubicBezTo>
                  <a:pt x="9255" y="950"/>
                  <a:pt x="8943" y="1367"/>
                  <a:pt x="8943" y="1367"/>
                </a:cubicBezTo>
                <a:cubicBezTo>
                  <a:pt x="9076" y="1103"/>
                  <a:pt x="8943" y="571"/>
                  <a:pt x="8943" y="571"/>
                </a:cubicBezTo>
                <a:cubicBezTo>
                  <a:pt x="8943" y="970"/>
                  <a:pt x="8678" y="1367"/>
                  <a:pt x="8678" y="1367"/>
                </a:cubicBezTo>
                <a:cubicBezTo>
                  <a:pt x="8545" y="1367"/>
                  <a:pt x="8545" y="970"/>
                  <a:pt x="8545" y="970"/>
                </a:cubicBezTo>
                <a:lnTo>
                  <a:pt x="8411" y="1367"/>
                </a:lnTo>
                <a:cubicBezTo>
                  <a:pt x="8278" y="1103"/>
                  <a:pt x="8545" y="571"/>
                  <a:pt x="8545" y="571"/>
                </a:cubicBezTo>
                <a:lnTo>
                  <a:pt x="8545" y="571"/>
                </a:lnTo>
                <a:cubicBezTo>
                  <a:pt x="8280" y="704"/>
                  <a:pt x="8147" y="1367"/>
                  <a:pt x="8147" y="1367"/>
                </a:cubicBezTo>
                <a:lnTo>
                  <a:pt x="8147" y="438"/>
                </a:lnTo>
                <a:cubicBezTo>
                  <a:pt x="8147" y="836"/>
                  <a:pt x="7882" y="1367"/>
                  <a:pt x="7882" y="1367"/>
                </a:cubicBezTo>
                <a:cubicBezTo>
                  <a:pt x="7987" y="842"/>
                  <a:pt x="7758" y="148"/>
                  <a:pt x="7725" y="148"/>
                </a:cubicBezTo>
                <a:cubicBezTo>
                  <a:pt x="7716" y="148"/>
                  <a:pt x="7721" y="195"/>
                  <a:pt x="7748" y="305"/>
                </a:cubicBezTo>
                <a:cubicBezTo>
                  <a:pt x="7753" y="327"/>
                  <a:pt x="7759" y="350"/>
                  <a:pt x="7763" y="372"/>
                </a:cubicBezTo>
                <a:cubicBezTo>
                  <a:pt x="7865" y="891"/>
                  <a:pt x="7683" y="1510"/>
                  <a:pt x="7683" y="1510"/>
                </a:cubicBezTo>
                <a:lnTo>
                  <a:pt x="7482" y="439"/>
                </a:lnTo>
                <a:lnTo>
                  <a:pt x="7482" y="1500"/>
                </a:lnTo>
                <a:lnTo>
                  <a:pt x="7161" y="439"/>
                </a:lnTo>
                <a:lnTo>
                  <a:pt x="7215" y="1500"/>
                </a:lnTo>
                <a:lnTo>
                  <a:pt x="6930" y="823"/>
                </a:lnTo>
                <a:lnTo>
                  <a:pt x="6904" y="1150"/>
                </a:lnTo>
                <a:cubicBezTo>
                  <a:pt x="6835" y="691"/>
                  <a:pt x="7032" y="230"/>
                  <a:pt x="7032" y="230"/>
                </a:cubicBezTo>
                <a:lnTo>
                  <a:pt x="7032" y="230"/>
                </a:lnTo>
                <a:cubicBezTo>
                  <a:pt x="6633" y="495"/>
                  <a:pt x="6633" y="1292"/>
                  <a:pt x="6633" y="1292"/>
                </a:cubicBezTo>
                <a:lnTo>
                  <a:pt x="6625" y="885"/>
                </a:lnTo>
                <a:lnTo>
                  <a:pt x="6369" y="1292"/>
                </a:lnTo>
                <a:cubicBezTo>
                  <a:pt x="6461" y="1016"/>
                  <a:pt x="6425" y="739"/>
                  <a:pt x="6394" y="596"/>
                </a:cubicBezTo>
                <a:lnTo>
                  <a:pt x="6394" y="596"/>
                </a:lnTo>
                <a:cubicBezTo>
                  <a:pt x="6415" y="874"/>
                  <a:pt x="6103" y="1292"/>
                  <a:pt x="6103" y="1292"/>
                </a:cubicBezTo>
                <a:cubicBezTo>
                  <a:pt x="6237" y="1027"/>
                  <a:pt x="6103" y="495"/>
                  <a:pt x="6103" y="495"/>
                </a:cubicBezTo>
                <a:cubicBezTo>
                  <a:pt x="6103" y="894"/>
                  <a:pt x="5838" y="1292"/>
                  <a:pt x="5838" y="1292"/>
                </a:cubicBezTo>
                <a:cubicBezTo>
                  <a:pt x="5705" y="1292"/>
                  <a:pt x="5705" y="894"/>
                  <a:pt x="5705" y="894"/>
                </a:cubicBezTo>
                <a:lnTo>
                  <a:pt x="5572" y="1292"/>
                </a:lnTo>
                <a:cubicBezTo>
                  <a:pt x="5438" y="1027"/>
                  <a:pt x="5705" y="495"/>
                  <a:pt x="5705" y="495"/>
                </a:cubicBezTo>
                <a:lnTo>
                  <a:pt x="5705" y="495"/>
                </a:lnTo>
                <a:cubicBezTo>
                  <a:pt x="5439" y="628"/>
                  <a:pt x="5306" y="1292"/>
                  <a:pt x="5306" y="1292"/>
                </a:cubicBezTo>
                <a:lnTo>
                  <a:pt x="5306" y="362"/>
                </a:lnTo>
                <a:cubicBezTo>
                  <a:pt x="5306" y="761"/>
                  <a:pt x="5042" y="1292"/>
                  <a:pt x="5042" y="1292"/>
                </a:cubicBezTo>
                <a:cubicBezTo>
                  <a:pt x="5147" y="766"/>
                  <a:pt x="4919" y="72"/>
                  <a:pt x="4885" y="72"/>
                </a:cubicBezTo>
                <a:cubicBezTo>
                  <a:pt x="4876" y="72"/>
                  <a:pt x="4881" y="120"/>
                  <a:pt x="4908" y="230"/>
                </a:cubicBezTo>
                <a:cubicBezTo>
                  <a:pt x="4914" y="252"/>
                  <a:pt x="4919" y="274"/>
                  <a:pt x="4922" y="296"/>
                </a:cubicBezTo>
                <a:cubicBezTo>
                  <a:pt x="5024" y="816"/>
                  <a:pt x="4843" y="1434"/>
                  <a:pt x="4843" y="1434"/>
                </a:cubicBezTo>
                <a:lnTo>
                  <a:pt x="4642" y="363"/>
                </a:lnTo>
                <a:lnTo>
                  <a:pt x="4642" y="1426"/>
                </a:lnTo>
                <a:lnTo>
                  <a:pt x="4110" y="96"/>
                </a:lnTo>
                <a:lnTo>
                  <a:pt x="4176" y="424"/>
                </a:lnTo>
                <a:cubicBezTo>
                  <a:pt x="4094" y="481"/>
                  <a:pt x="4035" y="570"/>
                  <a:pt x="3996" y="667"/>
                </a:cubicBezTo>
                <a:lnTo>
                  <a:pt x="3844" y="362"/>
                </a:lnTo>
                <a:lnTo>
                  <a:pt x="3963" y="761"/>
                </a:lnTo>
                <a:cubicBezTo>
                  <a:pt x="3904" y="959"/>
                  <a:pt x="3904" y="1157"/>
                  <a:pt x="3904" y="1157"/>
                </a:cubicBezTo>
                <a:lnTo>
                  <a:pt x="3897" y="875"/>
                </a:lnTo>
                <a:lnTo>
                  <a:pt x="3720" y="1157"/>
                </a:lnTo>
                <a:cubicBezTo>
                  <a:pt x="3784" y="962"/>
                  <a:pt x="3758" y="770"/>
                  <a:pt x="3736" y="672"/>
                </a:cubicBezTo>
                <a:lnTo>
                  <a:pt x="3736" y="672"/>
                </a:lnTo>
                <a:cubicBezTo>
                  <a:pt x="3753" y="865"/>
                  <a:pt x="3535" y="1157"/>
                  <a:pt x="3535" y="1157"/>
                </a:cubicBezTo>
                <a:cubicBezTo>
                  <a:pt x="3627" y="973"/>
                  <a:pt x="3535" y="606"/>
                  <a:pt x="3535" y="606"/>
                </a:cubicBezTo>
                <a:cubicBezTo>
                  <a:pt x="3535" y="880"/>
                  <a:pt x="3351" y="1157"/>
                  <a:pt x="3351" y="1157"/>
                </a:cubicBezTo>
                <a:cubicBezTo>
                  <a:pt x="3258" y="1157"/>
                  <a:pt x="3258" y="882"/>
                  <a:pt x="3258" y="882"/>
                </a:cubicBezTo>
                <a:lnTo>
                  <a:pt x="3166" y="1157"/>
                </a:lnTo>
                <a:cubicBezTo>
                  <a:pt x="3074" y="973"/>
                  <a:pt x="3258" y="606"/>
                  <a:pt x="3258" y="606"/>
                </a:cubicBezTo>
                <a:lnTo>
                  <a:pt x="3258" y="606"/>
                </a:lnTo>
                <a:cubicBezTo>
                  <a:pt x="3074" y="698"/>
                  <a:pt x="2983" y="1157"/>
                  <a:pt x="2983" y="1157"/>
                </a:cubicBezTo>
                <a:lnTo>
                  <a:pt x="2983" y="515"/>
                </a:lnTo>
                <a:cubicBezTo>
                  <a:pt x="2983" y="790"/>
                  <a:pt x="2798" y="1157"/>
                  <a:pt x="2798" y="1157"/>
                </a:cubicBezTo>
                <a:cubicBezTo>
                  <a:pt x="2871" y="793"/>
                  <a:pt x="2713" y="313"/>
                  <a:pt x="2690" y="313"/>
                </a:cubicBezTo>
                <a:cubicBezTo>
                  <a:pt x="2684" y="313"/>
                  <a:pt x="2687" y="346"/>
                  <a:pt x="2706" y="422"/>
                </a:cubicBezTo>
                <a:cubicBezTo>
                  <a:pt x="2710" y="438"/>
                  <a:pt x="2713" y="453"/>
                  <a:pt x="2716" y="468"/>
                </a:cubicBezTo>
                <a:cubicBezTo>
                  <a:pt x="2787" y="828"/>
                  <a:pt x="2661" y="1257"/>
                  <a:pt x="2661" y="1257"/>
                </a:cubicBezTo>
                <a:lnTo>
                  <a:pt x="2522" y="515"/>
                </a:lnTo>
                <a:lnTo>
                  <a:pt x="2522" y="1249"/>
                </a:lnTo>
                <a:lnTo>
                  <a:pt x="2300" y="515"/>
                </a:lnTo>
                <a:lnTo>
                  <a:pt x="2337" y="1249"/>
                </a:lnTo>
                <a:lnTo>
                  <a:pt x="2139" y="781"/>
                </a:lnTo>
                <a:lnTo>
                  <a:pt x="2121" y="1006"/>
                </a:lnTo>
                <a:cubicBezTo>
                  <a:pt x="2073" y="689"/>
                  <a:pt x="2209" y="370"/>
                  <a:pt x="2209" y="370"/>
                </a:cubicBezTo>
                <a:lnTo>
                  <a:pt x="2209" y="370"/>
                </a:lnTo>
                <a:cubicBezTo>
                  <a:pt x="1933" y="555"/>
                  <a:pt x="1933" y="1105"/>
                  <a:pt x="1933" y="1105"/>
                </a:cubicBezTo>
                <a:lnTo>
                  <a:pt x="1927" y="823"/>
                </a:lnTo>
                <a:lnTo>
                  <a:pt x="1749" y="1105"/>
                </a:lnTo>
                <a:cubicBezTo>
                  <a:pt x="1814" y="910"/>
                  <a:pt x="1788" y="716"/>
                  <a:pt x="1765" y="619"/>
                </a:cubicBezTo>
                <a:lnTo>
                  <a:pt x="1765" y="619"/>
                </a:lnTo>
                <a:cubicBezTo>
                  <a:pt x="1784" y="813"/>
                  <a:pt x="1564" y="1105"/>
                  <a:pt x="1564" y="1105"/>
                </a:cubicBezTo>
                <a:cubicBezTo>
                  <a:pt x="1657" y="920"/>
                  <a:pt x="1564" y="552"/>
                  <a:pt x="1564" y="552"/>
                </a:cubicBezTo>
                <a:cubicBezTo>
                  <a:pt x="1564" y="828"/>
                  <a:pt x="1380" y="1105"/>
                  <a:pt x="1380" y="1105"/>
                </a:cubicBezTo>
                <a:cubicBezTo>
                  <a:pt x="1288" y="1105"/>
                  <a:pt x="1288" y="829"/>
                  <a:pt x="1288" y="829"/>
                </a:cubicBezTo>
                <a:lnTo>
                  <a:pt x="1195" y="1105"/>
                </a:lnTo>
                <a:cubicBezTo>
                  <a:pt x="1103" y="920"/>
                  <a:pt x="1288" y="553"/>
                  <a:pt x="1288" y="552"/>
                </a:cubicBezTo>
                <a:lnTo>
                  <a:pt x="1288" y="552"/>
                </a:lnTo>
                <a:cubicBezTo>
                  <a:pt x="1103" y="645"/>
                  <a:pt x="1012" y="1105"/>
                  <a:pt x="1012" y="1105"/>
                </a:cubicBezTo>
                <a:lnTo>
                  <a:pt x="1012" y="462"/>
                </a:lnTo>
                <a:cubicBezTo>
                  <a:pt x="1012" y="737"/>
                  <a:pt x="828" y="1105"/>
                  <a:pt x="828" y="1105"/>
                </a:cubicBezTo>
                <a:cubicBezTo>
                  <a:pt x="901" y="740"/>
                  <a:pt x="742" y="261"/>
                  <a:pt x="719" y="261"/>
                </a:cubicBezTo>
                <a:cubicBezTo>
                  <a:pt x="713" y="261"/>
                  <a:pt x="716" y="294"/>
                  <a:pt x="735" y="370"/>
                </a:cubicBezTo>
                <a:cubicBezTo>
                  <a:pt x="739" y="385"/>
                  <a:pt x="743" y="401"/>
                  <a:pt x="746" y="416"/>
                </a:cubicBezTo>
                <a:cubicBezTo>
                  <a:pt x="816" y="776"/>
                  <a:pt x="691" y="1203"/>
                  <a:pt x="691" y="1203"/>
                </a:cubicBezTo>
                <a:lnTo>
                  <a:pt x="551" y="462"/>
                </a:lnTo>
                <a:lnTo>
                  <a:pt x="551" y="1197"/>
                </a:lnTo>
                <a:lnTo>
                  <a:pt x="184" y="278"/>
                </a:lnTo>
                <a:lnTo>
                  <a:pt x="368" y="1197"/>
                </a:lnTo>
                <a:lnTo>
                  <a:pt x="0" y="462"/>
                </a:lnTo>
                <a:lnTo>
                  <a:pt x="0" y="462"/>
                </a:lnTo>
                <a:lnTo>
                  <a:pt x="257" y="1931"/>
                </a:lnTo>
                <a:lnTo>
                  <a:pt x="2137" y="1836"/>
                </a:lnTo>
                <a:lnTo>
                  <a:pt x="4234" y="1693"/>
                </a:lnTo>
                <a:lnTo>
                  <a:pt x="6871" y="1693"/>
                </a:lnTo>
                <a:lnTo>
                  <a:pt x="6866" y="1748"/>
                </a:lnTo>
                <a:lnTo>
                  <a:pt x="10015" y="1770"/>
                </a:lnTo>
                <a:cubicBezTo>
                  <a:pt x="10006" y="1761"/>
                  <a:pt x="10004" y="1757"/>
                  <a:pt x="10006" y="1757"/>
                </a:cubicBezTo>
                <a:cubicBezTo>
                  <a:pt x="10034" y="1757"/>
                  <a:pt x="10679" y="2239"/>
                  <a:pt x="10778" y="2239"/>
                </a:cubicBezTo>
                <a:cubicBezTo>
                  <a:pt x="10788" y="2239"/>
                  <a:pt x="10793" y="2234"/>
                  <a:pt x="10789" y="2221"/>
                </a:cubicBezTo>
                <a:lnTo>
                  <a:pt x="14020" y="1690"/>
                </a:lnTo>
                <a:cubicBezTo>
                  <a:pt x="14007" y="1677"/>
                  <a:pt x="13994" y="1663"/>
                  <a:pt x="13980" y="1648"/>
                </a:cubicBezTo>
                <a:lnTo>
                  <a:pt x="13980" y="1648"/>
                </a:lnTo>
                <a:lnTo>
                  <a:pt x="17788" y="1689"/>
                </a:lnTo>
                <a:lnTo>
                  <a:pt x="20508" y="1689"/>
                </a:lnTo>
                <a:lnTo>
                  <a:pt x="20502" y="1746"/>
                </a:lnTo>
                <a:lnTo>
                  <a:pt x="23779" y="1770"/>
                </a:lnTo>
                <a:cubicBezTo>
                  <a:pt x="23721" y="1713"/>
                  <a:pt x="24526" y="1698"/>
                  <a:pt x="25373" y="1698"/>
                </a:cubicBezTo>
                <a:cubicBezTo>
                  <a:pt x="26278" y="1698"/>
                  <a:pt x="27232" y="1715"/>
                  <a:pt x="27232" y="1715"/>
                </a:cubicBezTo>
                <a:lnTo>
                  <a:pt x="31381" y="1767"/>
                </a:lnTo>
                <a:cubicBezTo>
                  <a:pt x="30998" y="1385"/>
                  <a:pt x="31285" y="716"/>
                  <a:pt x="31285" y="715"/>
                </a:cubicBezTo>
                <a:lnTo>
                  <a:pt x="31285" y="715"/>
                </a:lnTo>
                <a:cubicBezTo>
                  <a:pt x="30998" y="906"/>
                  <a:pt x="30998" y="1480"/>
                  <a:pt x="30998" y="1480"/>
                </a:cubicBezTo>
                <a:lnTo>
                  <a:pt x="30992" y="1187"/>
                </a:lnTo>
                <a:lnTo>
                  <a:pt x="30807" y="1480"/>
                </a:lnTo>
                <a:cubicBezTo>
                  <a:pt x="30875" y="1278"/>
                  <a:pt x="30847" y="1077"/>
                  <a:pt x="30825" y="976"/>
                </a:cubicBezTo>
                <a:lnTo>
                  <a:pt x="30825" y="976"/>
                </a:lnTo>
                <a:cubicBezTo>
                  <a:pt x="30843" y="1177"/>
                  <a:pt x="30617" y="1480"/>
                  <a:pt x="30617" y="1480"/>
                </a:cubicBezTo>
                <a:cubicBezTo>
                  <a:pt x="30712" y="1289"/>
                  <a:pt x="30617" y="906"/>
                  <a:pt x="30617" y="906"/>
                </a:cubicBezTo>
                <a:cubicBezTo>
                  <a:pt x="30617" y="1193"/>
                  <a:pt x="30425" y="1480"/>
                  <a:pt x="30425" y="1480"/>
                </a:cubicBezTo>
                <a:cubicBezTo>
                  <a:pt x="30330" y="1480"/>
                  <a:pt x="30330" y="1193"/>
                  <a:pt x="30330" y="1193"/>
                </a:cubicBezTo>
                <a:lnTo>
                  <a:pt x="30233" y="1480"/>
                </a:lnTo>
                <a:cubicBezTo>
                  <a:pt x="30137" y="1289"/>
                  <a:pt x="30330" y="906"/>
                  <a:pt x="30330" y="906"/>
                </a:cubicBezTo>
                <a:lnTo>
                  <a:pt x="30330" y="906"/>
                </a:lnTo>
                <a:cubicBezTo>
                  <a:pt x="30138" y="1002"/>
                  <a:pt x="30043" y="1480"/>
                  <a:pt x="30043" y="1480"/>
                </a:cubicBezTo>
                <a:lnTo>
                  <a:pt x="30043" y="812"/>
                </a:lnTo>
                <a:cubicBezTo>
                  <a:pt x="30043" y="1099"/>
                  <a:pt x="29851" y="1480"/>
                  <a:pt x="29851" y="1480"/>
                </a:cubicBezTo>
                <a:cubicBezTo>
                  <a:pt x="29927" y="1101"/>
                  <a:pt x="29763" y="602"/>
                  <a:pt x="29739" y="602"/>
                </a:cubicBezTo>
                <a:cubicBezTo>
                  <a:pt x="29733" y="602"/>
                  <a:pt x="29736" y="636"/>
                  <a:pt x="29756" y="715"/>
                </a:cubicBezTo>
                <a:cubicBezTo>
                  <a:pt x="29759" y="731"/>
                  <a:pt x="29763" y="747"/>
                  <a:pt x="29766" y="763"/>
                </a:cubicBezTo>
                <a:cubicBezTo>
                  <a:pt x="29839" y="1137"/>
                  <a:pt x="29708" y="1581"/>
                  <a:pt x="29708" y="1581"/>
                </a:cubicBezTo>
                <a:lnTo>
                  <a:pt x="29563" y="811"/>
                </a:lnTo>
                <a:lnTo>
                  <a:pt x="29563" y="1575"/>
                </a:lnTo>
                <a:lnTo>
                  <a:pt x="29333" y="811"/>
                </a:lnTo>
                <a:lnTo>
                  <a:pt x="29373" y="1575"/>
                </a:lnTo>
                <a:lnTo>
                  <a:pt x="29168" y="1087"/>
                </a:lnTo>
                <a:lnTo>
                  <a:pt x="29148" y="1321"/>
                </a:lnTo>
                <a:cubicBezTo>
                  <a:pt x="29098" y="991"/>
                  <a:pt x="29240" y="659"/>
                  <a:pt x="29240" y="659"/>
                </a:cubicBezTo>
                <a:lnTo>
                  <a:pt x="29240" y="659"/>
                </a:lnTo>
                <a:cubicBezTo>
                  <a:pt x="28953" y="850"/>
                  <a:pt x="28953" y="1424"/>
                  <a:pt x="28953" y="1424"/>
                </a:cubicBezTo>
                <a:lnTo>
                  <a:pt x="28947" y="1130"/>
                </a:lnTo>
                <a:lnTo>
                  <a:pt x="28763" y="1424"/>
                </a:lnTo>
                <a:cubicBezTo>
                  <a:pt x="28830" y="1222"/>
                  <a:pt x="28803" y="1021"/>
                  <a:pt x="28780" y="919"/>
                </a:cubicBezTo>
                <a:lnTo>
                  <a:pt x="28780" y="919"/>
                </a:lnTo>
                <a:cubicBezTo>
                  <a:pt x="28799" y="1120"/>
                  <a:pt x="28572" y="1424"/>
                  <a:pt x="28572" y="1424"/>
                </a:cubicBezTo>
                <a:cubicBezTo>
                  <a:pt x="28667" y="1233"/>
                  <a:pt x="28572" y="850"/>
                  <a:pt x="28572" y="850"/>
                </a:cubicBezTo>
                <a:cubicBezTo>
                  <a:pt x="28572" y="1137"/>
                  <a:pt x="28380" y="1424"/>
                  <a:pt x="28380" y="1424"/>
                </a:cubicBezTo>
                <a:cubicBezTo>
                  <a:pt x="28285" y="1424"/>
                  <a:pt x="28285" y="1137"/>
                  <a:pt x="28285" y="1137"/>
                </a:cubicBezTo>
                <a:lnTo>
                  <a:pt x="28189" y="1424"/>
                </a:lnTo>
                <a:cubicBezTo>
                  <a:pt x="28092" y="1233"/>
                  <a:pt x="28285" y="850"/>
                  <a:pt x="28285" y="850"/>
                </a:cubicBezTo>
                <a:lnTo>
                  <a:pt x="28285" y="850"/>
                </a:lnTo>
                <a:cubicBezTo>
                  <a:pt x="28093" y="946"/>
                  <a:pt x="27998" y="1424"/>
                  <a:pt x="27998" y="1424"/>
                </a:cubicBezTo>
                <a:lnTo>
                  <a:pt x="27998" y="755"/>
                </a:lnTo>
                <a:cubicBezTo>
                  <a:pt x="27998" y="1042"/>
                  <a:pt x="27807" y="1424"/>
                  <a:pt x="27807" y="1424"/>
                </a:cubicBezTo>
                <a:cubicBezTo>
                  <a:pt x="27883" y="1045"/>
                  <a:pt x="27718" y="545"/>
                  <a:pt x="27694" y="545"/>
                </a:cubicBezTo>
                <a:cubicBezTo>
                  <a:pt x="27688" y="545"/>
                  <a:pt x="27691" y="580"/>
                  <a:pt x="27711" y="659"/>
                </a:cubicBezTo>
                <a:cubicBezTo>
                  <a:pt x="27714" y="674"/>
                  <a:pt x="27718" y="691"/>
                  <a:pt x="27721" y="706"/>
                </a:cubicBezTo>
                <a:cubicBezTo>
                  <a:pt x="27794" y="1080"/>
                  <a:pt x="27663" y="1525"/>
                  <a:pt x="27663" y="1525"/>
                </a:cubicBezTo>
                <a:lnTo>
                  <a:pt x="27519" y="753"/>
                </a:lnTo>
                <a:lnTo>
                  <a:pt x="27519" y="1377"/>
                </a:lnTo>
                <a:cubicBezTo>
                  <a:pt x="27191" y="991"/>
                  <a:pt x="27458" y="366"/>
                  <a:pt x="27458" y="366"/>
                </a:cubicBezTo>
                <a:lnTo>
                  <a:pt x="27458" y="366"/>
                </a:lnTo>
                <a:cubicBezTo>
                  <a:pt x="27329" y="452"/>
                  <a:pt x="27257" y="617"/>
                  <a:pt x="27219" y="771"/>
                </a:cubicBezTo>
                <a:lnTo>
                  <a:pt x="27135" y="562"/>
                </a:lnTo>
                <a:lnTo>
                  <a:pt x="27197" y="870"/>
                </a:lnTo>
                <a:cubicBezTo>
                  <a:pt x="27171" y="1016"/>
                  <a:pt x="27171" y="1129"/>
                  <a:pt x="27171" y="1129"/>
                </a:cubicBezTo>
                <a:lnTo>
                  <a:pt x="27165" y="836"/>
                </a:lnTo>
                <a:lnTo>
                  <a:pt x="27066" y="995"/>
                </a:lnTo>
                <a:lnTo>
                  <a:pt x="27022" y="906"/>
                </a:lnTo>
                <a:cubicBezTo>
                  <a:pt x="27028" y="790"/>
                  <a:pt x="27012" y="688"/>
                  <a:pt x="26999" y="624"/>
                </a:cubicBezTo>
                <a:lnTo>
                  <a:pt x="26999" y="624"/>
                </a:lnTo>
                <a:cubicBezTo>
                  <a:pt x="27004" y="679"/>
                  <a:pt x="26991" y="740"/>
                  <a:pt x="26969" y="802"/>
                </a:cubicBezTo>
                <a:lnTo>
                  <a:pt x="26945" y="752"/>
                </a:lnTo>
                <a:lnTo>
                  <a:pt x="26964" y="817"/>
                </a:lnTo>
                <a:cubicBezTo>
                  <a:pt x="26904" y="977"/>
                  <a:pt x="26790" y="1129"/>
                  <a:pt x="26790" y="1129"/>
                </a:cubicBezTo>
                <a:cubicBezTo>
                  <a:pt x="26886" y="939"/>
                  <a:pt x="26790" y="556"/>
                  <a:pt x="26790" y="556"/>
                </a:cubicBezTo>
                <a:cubicBezTo>
                  <a:pt x="26790" y="843"/>
                  <a:pt x="26599" y="1129"/>
                  <a:pt x="26599" y="1129"/>
                </a:cubicBezTo>
                <a:cubicBezTo>
                  <a:pt x="26503" y="1129"/>
                  <a:pt x="26503" y="843"/>
                  <a:pt x="26503" y="843"/>
                </a:cubicBezTo>
                <a:lnTo>
                  <a:pt x="26407" y="1129"/>
                </a:lnTo>
                <a:cubicBezTo>
                  <a:pt x="26310" y="939"/>
                  <a:pt x="26503" y="556"/>
                  <a:pt x="26503" y="556"/>
                </a:cubicBezTo>
                <a:lnTo>
                  <a:pt x="26503" y="556"/>
                </a:lnTo>
                <a:cubicBezTo>
                  <a:pt x="26312" y="652"/>
                  <a:pt x="26216" y="1129"/>
                  <a:pt x="26216" y="1129"/>
                </a:cubicBezTo>
                <a:lnTo>
                  <a:pt x="26216" y="460"/>
                </a:lnTo>
                <a:cubicBezTo>
                  <a:pt x="26216" y="747"/>
                  <a:pt x="26025" y="1129"/>
                  <a:pt x="26025" y="1129"/>
                </a:cubicBezTo>
                <a:cubicBezTo>
                  <a:pt x="26101" y="751"/>
                  <a:pt x="25936" y="251"/>
                  <a:pt x="25912" y="251"/>
                </a:cubicBezTo>
                <a:cubicBezTo>
                  <a:pt x="25906" y="251"/>
                  <a:pt x="25909" y="285"/>
                  <a:pt x="25929" y="365"/>
                </a:cubicBezTo>
                <a:cubicBezTo>
                  <a:pt x="25933" y="380"/>
                  <a:pt x="25936" y="397"/>
                  <a:pt x="25939" y="412"/>
                </a:cubicBezTo>
                <a:cubicBezTo>
                  <a:pt x="26012" y="786"/>
                  <a:pt x="25882" y="1231"/>
                  <a:pt x="25882" y="1231"/>
                </a:cubicBezTo>
                <a:lnTo>
                  <a:pt x="25736" y="459"/>
                </a:lnTo>
                <a:lnTo>
                  <a:pt x="25736" y="1224"/>
                </a:lnTo>
                <a:lnTo>
                  <a:pt x="25506" y="459"/>
                </a:lnTo>
                <a:lnTo>
                  <a:pt x="25506" y="459"/>
                </a:lnTo>
                <a:lnTo>
                  <a:pt x="25546" y="1224"/>
                </a:lnTo>
                <a:lnTo>
                  <a:pt x="25341" y="736"/>
                </a:lnTo>
                <a:lnTo>
                  <a:pt x="25321" y="971"/>
                </a:lnTo>
                <a:cubicBezTo>
                  <a:pt x="25272" y="640"/>
                  <a:pt x="25414" y="309"/>
                  <a:pt x="25414" y="309"/>
                </a:cubicBezTo>
                <a:lnTo>
                  <a:pt x="25414" y="309"/>
                </a:lnTo>
                <a:cubicBezTo>
                  <a:pt x="25127" y="499"/>
                  <a:pt x="25127" y="1073"/>
                  <a:pt x="25127" y="1073"/>
                </a:cubicBezTo>
                <a:lnTo>
                  <a:pt x="25120" y="780"/>
                </a:lnTo>
                <a:lnTo>
                  <a:pt x="24936" y="1073"/>
                </a:lnTo>
                <a:cubicBezTo>
                  <a:pt x="25004" y="870"/>
                  <a:pt x="24976" y="669"/>
                  <a:pt x="24954" y="568"/>
                </a:cubicBezTo>
                <a:lnTo>
                  <a:pt x="24954" y="568"/>
                </a:lnTo>
                <a:cubicBezTo>
                  <a:pt x="24972" y="770"/>
                  <a:pt x="24745" y="1073"/>
                  <a:pt x="24745" y="1073"/>
                </a:cubicBezTo>
                <a:cubicBezTo>
                  <a:pt x="24842" y="882"/>
                  <a:pt x="24745" y="499"/>
                  <a:pt x="24745" y="499"/>
                </a:cubicBezTo>
                <a:cubicBezTo>
                  <a:pt x="24745" y="786"/>
                  <a:pt x="24555" y="1073"/>
                  <a:pt x="24555" y="1073"/>
                </a:cubicBezTo>
                <a:cubicBezTo>
                  <a:pt x="24458" y="1073"/>
                  <a:pt x="24458" y="786"/>
                  <a:pt x="24458" y="786"/>
                </a:cubicBezTo>
                <a:lnTo>
                  <a:pt x="24362" y="1073"/>
                </a:lnTo>
                <a:cubicBezTo>
                  <a:pt x="24266" y="882"/>
                  <a:pt x="24458" y="499"/>
                  <a:pt x="24458" y="499"/>
                </a:cubicBezTo>
                <a:lnTo>
                  <a:pt x="24458" y="499"/>
                </a:lnTo>
                <a:cubicBezTo>
                  <a:pt x="24268" y="596"/>
                  <a:pt x="24171" y="1073"/>
                  <a:pt x="24171" y="1073"/>
                </a:cubicBezTo>
                <a:lnTo>
                  <a:pt x="24171" y="404"/>
                </a:lnTo>
                <a:cubicBezTo>
                  <a:pt x="24171" y="691"/>
                  <a:pt x="23981" y="1073"/>
                  <a:pt x="23981" y="1073"/>
                </a:cubicBezTo>
                <a:cubicBezTo>
                  <a:pt x="24056" y="695"/>
                  <a:pt x="23892" y="195"/>
                  <a:pt x="23868" y="195"/>
                </a:cubicBezTo>
                <a:cubicBezTo>
                  <a:pt x="23861" y="195"/>
                  <a:pt x="23865" y="229"/>
                  <a:pt x="23884" y="309"/>
                </a:cubicBezTo>
                <a:cubicBezTo>
                  <a:pt x="23889" y="324"/>
                  <a:pt x="23892" y="340"/>
                  <a:pt x="23895" y="356"/>
                </a:cubicBezTo>
                <a:cubicBezTo>
                  <a:pt x="23967" y="730"/>
                  <a:pt x="23837" y="1175"/>
                  <a:pt x="23837" y="1175"/>
                </a:cubicBezTo>
                <a:lnTo>
                  <a:pt x="23692" y="403"/>
                </a:lnTo>
                <a:lnTo>
                  <a:pt x="23692" y="1167"/>
                </a:lnTo>
                <a:lnTo>
                  <a:pt x="23511" y="716"/>
                </a:lnTo>
                <a:cubicBezTo>
                  <a:pt x="23552" y="445"/>
                  <a:pt x="23640" y="243"/>
                  <a:pt x="23640" y="243"/>
                </a:cubicBezTo>
                <a:lnTo>
                  <a:pt x="23640" y="243"/>
                </a:lnTo>
                <a:cubicBezTo>
                  <a:pt x="23548" y="304"/>
                  <a:pt x="23477" y="392"/>
                  <a:pt x="23422" y="491"/>
                </a:cubicBezTo>
                <a:lnTo>
                  <a:pt x="23311" y="212"/>
                </a:lnTo>
                <a:lnTo>
                  <a:pt x="23382" y="572"/>
                </a:lnTo>
                <a:cubicBezTo>
                  <a:pt x="23352" y="640"/>
                  <a:pt x="23327" y="710"/>
                  <a:pt x="23307" y="781"/>
                </a:cubicBezTo>
                <a:lnTo>
                  <a:pt x="23120" y="404"/>
                </a:lnTo>
                <a:lnTo>
                  <a:pt x="23275" y="919"/>
                </a:lnTo>
                <a:cubicBezTo>
                  <a:pt x="23228" y="1152"/>
                  <a:pt x="23228" y="1349"/>
                  <a:pt x="23228" y="1349"/>
                </a:cubicBezTo>
                <a:lnTo>
                  <a:pt x="23218" y="924"/>
                </a:lnTo>
                <a:lnTo>
                  <a:pt x="22951" y="1349"/>
                </a:lnTo>
                <a:cubicBezTo>
                  <a:pt x="23046" y="1060"/>
                  <a:pt x="23009" y="773"/>
                  <a:pt x="22977" y="624"/>
                </a:cubicBezTo>
                <a:lnTo>
                  <a:pt x="22977" y="624"/>
                </a:lnTo>
                <a:cubicBezTo>
                  <a:pt x="22999" y="915"/>
                  <a:pt x="22674" y="1349"/>
                  <a:pt x="22674" y="1349"/>
                </a:cubicBezTo>
                <a:cubicBezTo>
                  <a:pt x="22812" y="1072"/>
                  <a:pt x="22674" y="520"/>
                  <a:pt x="22674" y="520"/>
                </a:cubicBezTo>
                <a:cubicBezTo>
                  <a:pt x="22674" y="933"/>
                  <a:pt x="22397" y="1349"/>
                  <a:pt x="22397" y="1349"/>
                </a:cubicBezTo>
                <a:cubicBezTo>
                  <a:pt x="22259" y="1349"/>
                  <a:pt x="22259" y="935"/>
                  <a:pt x="22259" y="935"/>
                </a:cubicBezTo>
                <a:lnTo>
                  <a:pt x="22121" y="1349"/>
                </a:lnTo>
                <a:cubicBezTo>
                  <a:pt x="21982" y="1072"/>
                  <a:pt x="22259" y="520"/>
                  <a:pt x="22259" y="520"/>
                </a:cubicBezTo>
                <a:lnTo>
                  <a:pt x="22259" y="520"/>
                </a:lnTo>
                <a:cubicBezTo>
                  <a:pt x="21982" y="658"/>
                  <a:pt x="21845" y="1349"/>
                  <a:pt x="21845" y="1349"/>
                </a:cubicBezTo>
                <a:lnTo>
                  <a:pt x="21845" y="381"/>
                </a:lnTo>
                <a:cubicBezTo>
                  <a:pt x="21845" y="795"/>
                  <a:pt x="21568" y="1349"/>
                  <a:pt x="21568" y="1349"/>
                </a:cubicBezTo>
                <a:cubicBezTo>
                  <a:pt x="21678" y="801"/>
                  <a:pt x="21440" y="79"/>
                  <a:pt x="21405" y="79"/>
                </a:cubicBezTo>
                <a:cubicBezTo>
                  <a:pt x="21396" y="79"/>
                  <a:pt x="21401" y="129"/>
                  <a:pt x="21430" y="243"/>
                </a:cubicBezTo>
                <a:lnTo>
                  <a:pt x="21445" y="312"/>
                </a:lnTo>
                <a:cubicBezTo>
                  <a:pt x="21552" y="853"/>
                  <a:pt x="21363" y="1495"/>
                  <a:pt x="21363" y="1495"/>
                </a:cubicBezTo>
                <a:lnTo>
                  <a:pt x="21154" y="382"/>
                </a:lnTo>
                <a:lnTo>
                  <a:pt x="21154" y="1488"/>
                </a:lnTo>
                <a:lnTo>
                  <a:pt x="20821" y="382"/>
                </a:lnTo>
                <a:lnTo>
                  <a:pt x="20821" y="382"/>
                </a:lnTo>
                <a:lnTo>
                  <a:pt x="20878" y="1488"/>
                </a:lnTo>
                <a:lnTo>
                  <a:pt x="20878" y="1488"/>
                </a:lnTo>
                <a:lnTo>
                  <a:pt x="20581" y="782"/>
                </a:lnTo>
                <a:lnTo>
                  <a:pt x="20554" y="1121"/>
                </a:lnTo>
                <a:cubicBezTo>
                  <a:pt x="20482" y="645"/>
                  <a:pt x="20687" y="164"/>
                  <a:pt x="20687" y="164"/>
                </a:cubicBezTo>
                <a:lnTo>
                  <a:pt x="20687" y="164"/>
                </a:lnTo>
                <a:cubicBezTo>
                  <a:pt x="20273" y="441"/>
                  <a:pt x="20273" y="1270"/>
                  <a:pt x="20273" y="1270"/>
                </a:cubicBezTo>
                <a:lnTo>
                  <a:pt x="20264" y="846"/>
                </a:lnTo>
                <a:lnTo>
                  <a:pt x="19996" y="1270"/>
                </a:lnTo>
                <a:cubicBezTo>
                  <a:pt x="20093" y="982"/>
                  <a:pt x="20056" y="695"/>
                  <a:pt x="20023" y="546"/>
                </a:cubicBezTo>
                <a:lnTo>
                  <a:pt x="20023" y="546"/>
                </a:lnTo>
                <a:cubicBezTo>
                  <a:pt x="20045" y="837"/>
                  <a:pt x="19719" y="1270"/>
                  <a:pt x="19719" y="1270"/>
                </a:cubicBezTo>
                <a:cubicBezTo>
                  <a:pt x="19858" y="993"/>
                  <a:pt x="19719" y="441"/>
                  <a:pt x="19719" y="441"/>
                </a:cubicBezTo>
                <a:cubicBezTo>
                  <a:pt x="19719" y="855"/>
                  <a:pt x="19443" y="1270"/>
                  <a:pt x="19443" y="1270"/>
                </a:cubicBezTo>
                <a:cubicBezTo>
                  <a:pt x="19304" y="1270"/>
                  <a:pt x="19304" y="856"/>
                  <a:pt x="19304" y="856"/>
                </a:cubicBezTo>
                <a:lnTo>
                  <a:pt x="19166" y="1270"/>
                </a:lnTo>
                <a:cubicBezTo>
                  <a:pt x="19028" y="993"/>
                  <a:pt x="19304" y="441"/>
                  <a:pt x="19304" y="441"/>
                </a:cubicBezTo>
                <a:lnTo>
                  <a:pt x="19304" y="441"/>
                </a:lnTo>
                <a:cubicBezTo>
                  <a:pt x="19028" y="579"/>
                  <a:pt x="18890" y="1270"/>
                  <a:pt x="18890" y="1270"/>
                </a:cubicBezTo>
                <a:lnTo>
                  <a:pt x="18890" y="302"/>
                </a:lnTo>
                <a:cubicBezTo>
                  <a:pt x="18890" y="716"/>
                  <a:pt x="18614" y="1270"/>
                  <a:pt x="18614" y="1270"/>
                </a:cubicBezTo>
                <a:cubicBezTo>
                  <a:pt x="18723" y="722"/>
                  <a:pt x="18485" y="1"/>
                  <a:pt x="1845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199" name="Google Shape;8199;p246"/>
          <p:cNvGrpSpPr/>
          <p:nvPr/>
        </p:nvGrpSpPr>
        <p:grpSpPr>
          <a:xfrm>
            <a:off x="4841550" y="4456967"/>
            <a:ext cx="4715645" cy="1068907"/>
            <a:chOff x="-4008800" y="2895450"/>
            <a:chExt cx="4715645" cy="1068907"/>
          </a:xfrm>
        </p:grpSpPr>
        <p:sp>
          <p:nvSpPr>
            <p:cNvPr id="8200" name="Google Shape;8200;p246"/>
            <p:cNvSpPr/>
            <p:nvPr/>
          </p:nvSpPr>
          <p:spPr>
            <a:xfrm>
              <a:off x="-4008800" y="3263380"/>
              <a:ext cx="4715645" cy="459534"/>
            </a:xfrm>
            <a:custGeom>
              <a:avLst/>
              <a:gdLst/>
              <a:ahLst/>
              <a:cxnLst/>
              <a:rect l="l" t="t" r="r" b="b"/>
              <a:pathLst>
                <a:path w="67851" h="6612" extrusionOk="0">
                  <a:moveTo>
                    <a:pt x="49138" y="0"/>
                  </a:moveTo>
                  <a:cubicBezTo>
                    <a:pt x="33365" y="0"/>
                    <a:pt x="12334" y="1194"/>
                    <a:pt x="1" y="6612"/>
                  </a:cubicBezTo>
                  <a:lnTo>
                    <a:pt x="67851" y="6612"/>
                  </a:lnTo>
                  <a:lnTo>
                    <a:pt x="67851" y="565"/>
                  </a:lnTo>
                  <a:cubicBezTo>
                    <a:pt x="64579" y="345"/>
                    <a:pt x="57619" y="0"/>
                    <a:pt x="49138"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1" name="Google Shape;8201;p246"/>
            <p:cNvSpPr/>
            <p:nvPr/>
          </p:nvSpPr>
          <p:spPr>
            <a:xfrm>
              <a:off x="-376695" y="2895450"/>
              <a:ext cx="346666" cy="1027488"/>
            </a:xfrm>
            <a:custGeom>
              <a:avLst/>
              <a:gdLst/>
              <a:ahLst/>
              <a:cxnLst/>
              <a:rect l="l" t="t" r="r" b="b"/>
              <a:pathLst>
                <a:path w="4988" h="14784" extrusionOk="0">
                  <a:moveTo>
                    <a:pt x="646" y="1"/>
                  </a:moveTo>
                  <a:cubicBezTo>
                    <a:pt x="633" y="1"/>
                    <a:pt x="619" y="12"/>
                    <a:pt x="624" y="30"/>
                  </a:cubicBezTo>
                  <a:cubicBezTo>
                    <a:pt x="669" y="163"/>
                    <a:pt x="675" y="297"/>
                    <a:pt x="688" y="436"/>
                  </a:cubicBezTo>
                  <a:cubicBezTo>
                    <a:pt x="701" y="567"/>
                    <a:pt x="710" y="699"/>
                    <a:pt x="729" y="829"/>
                  </a:cubicBezTo>
                  <a:cubicBezTo>
                    <a:pt x="774" y="1129"/>
                    <a:pt x="845" y="1429"/>
                    <a:pt x="910" y="1725"/>
                  </a:cubicBezTo>
                  <a:cubicBezTo>
                    <a:pt x="1038" y="2309"/>
                    <a:pt x="1160" y="2900"/>
                    <a:pt x="1399" y="3453"/>
                  </a:cubicBezTo>
                  <a:cubicBezTo>
                    <a:pt x="1517" y="3728"/>
                    <a:pt x="1651" y="3997"/>
                    <a:pt x="1799" y="4257"/>
                  </a:cubicBezTo>
                  <a:cubicBezTo>
                    <a:pt x="1863" y="4538"/>
                    <a:pt x="1933" y="4817"/>
                    <a:pt x="2014" y="5093"/>
                  </a:cubicBezTo>
                  <a:cubicBezTo>
                    <a:pt x="2077" y="5311"/>
                    <a:pt x="2149" y="5524"/>
                    <a:pt x="2222" y="5738"/>
                  </a:cubicBezTo>
                  <a:cubicBezTo>
                    <a:pt x="2197" y="5676"/>
                    <a:pt x="2170" y="5613"/>
                    <a:pt x="2137" y="5553"/>
                  </a:cubicBezTo>
                  <a:cubicBezTo>
                    <a:pt x="2026" y="5354"/>
                    <a:pt x="1904" y="5160"/>
                    <a:pt x="1763" y="4983"/>
                  </a:cubicBezTo>
                  <a:cubicBezTo>
                    <a:pt x="1479" y="4620"/>
                    <a:pt x="1111" y="4347"/>
                    <a:pt x="729" y="4097"/>
                  </a:cubicBezTo>
                  <a:cubicBezTo>
                    <a:pt x="510" y="3954"/>
                    <a:pt x="288" y="3814"/>
                    <a:pt x="70" y="3666"/>
                  </a:cubicBezTo>
                  <a:cubicBezTo>
                    <a:pt x="63" y="3661"/>
                    <a:pt x="55" y="3658"/>
                    <a:pt x="49" y="3658"/>
                  </a:cubicBezTo>
                  <a:cubicBezTo>
                    <a:pt x="19" y="3658"/>
                    <a:pt x="0" y="3703"/>
                    <a:pt x="22" y="3729"/>
                  </a:cubicBezTo>
                  <a:cubicBezTo>
                    <a:pt x="383" y="4191"/>
                    <a:pt x="719" y="4672"/>
                    <a:pt x="1103" y="5116"/>
                  </a:cubicBezTo>
                  <a:cubicBezTo>
                    <a:pt x="1290" y="5331"/>
                    <a:pt x="1493" y="5526"/>
                    <a:pt x="1717" y="5702"/>
                  </a:cubicBezTo>
                  <a:cubicBezTo>
                    <a:pt x="1933" y="5872"/>
                    <a:pt x="2160" y="6031"/>
                    <a:pt x="2383" y="6194"/>
                  </a:cubicBezTo>
                  <a:cubicBezTo>
                    <a:pt x="2384" y="6195"/>
                    <a:pt x="2386" y="6195"/>
                    <a:pt x="2389" y="6196"/>
                  </a:cubicBezTo>
                  <a:cubicBezTo>
                    <a:pt x="2399" y="6225"/>
                    <a:pt x="2410" y="6255"/>
                    <a:pt x="2420" y="6282"/>
                  </a:cubicBezTo>
                  <a:cubicBezTo>
                    <a:pt x="2570" y="6683"/>
                    <a:pt x="2720" y="7083"/>
                    <a:pt x="2881" y="7479"/>
                  </a:cubicBezTo>
                  <a:cubicBezTo>
                    <a:pt x="2955" y="7664"/>
                    <a:pt x="3036" y="7845"/>
                    <a:pt x="3118" y="8026"/>
                  </a:cubicBezTo>
                  <a:cubicBezTo>
                    <a:pt x="3031" y="7913"/>
                    <a:pt x="2940" y="7804"/>
                    <a:pt x="2845" y="7700"/>
                  </a:cubicBezTo>
                  <a:cubicBezTo>
                    <a:pt x="2483" y="7302"/>
                    <a:pt x="2077" y="6958"/>
                    <a:pt x="1649" y="6635"/>
                  </a:cubicBezTo>
                  <a:cubicBezTo>
                    <a:pt x="1400" y="6446"/>
                    <a:pt x="1146" y="6262"/>
                    <a:pt x="904" y="6066"/>
                  </a:cubicBezTo>
                  <a:cubicBezTo>
                    <a:pt x="894" y="6059"/>
                    <a:pt x="885" y="6056"/>
                    <a:pt x="876" y="6056"/>
                  </a:cubicBezTo>
                  <a:cubicBezTo>
                    <a:pt x="845" y="6056"/>
                    <a:pt x="821" y="6092"/>
                    <a:pt x="847" y="6122"/>
                  </a:cubicBezTo>
                  <a:cubicBezTo>
                    <a:pt x="1225" y="6559"/>
                    <a:pt x="1540" y="7047"/>
                    <a:pt x="1936" y="7470"/>
                  </a:cubicBezTo>
                  <a:cubicBezTo>
                    <a:pt x="2115" y="7662"/>
                    <a:pt x="2312" y="7841"/>
                    <a:pt x="2529" y="7988"/>
                  </a:cubicBezTo>
                  <a:cubicBezTo>
                    <a:pt x="2722" y="8117"/>
                    <a:pt x="2927" y="8229"/>
                    <a:pt x="3116" y="8362"/>
                  </a:cubicBezTo>
                  <a:cubicBezTo>
                    <a:pt x="3211" y="8429"/>
                    <a:pt x="3302" y="8504"/>
                    <a:pt x="3380" y="8586"/>
                  </a:cubicBezTo>
                  <a:cubicBezTo>
                    <a:pt x="3563" y="8972"/>
                    <a:pt x="3747" y="9356"/>
                    <a:pt x="3910" y="9750"/>
                  </a:cubicBezTo>
                  <a:cubicBezTo>
                    <a:pt x="4224" y="10509"/>
                    <a:pt x="4484" y="11289"/>
                    <a:pt x="4660" y="12091"/>
                  </a:cubicBezTo>
                  <a:cubicBezTo>
                    <a:pt x="4764" y="12565"/>
                    <a:pt x="4836" y="13049"/>
                    <a:pt x="4891" y="13531"/>
                  </a:cubicBezTo>
                  <a:cubicBezTo>
                    <a:pt x="4920" y="13774"/>
                    <a:pt x="4941" y="14019"/>
                    <a:pt x="4957" y="14264"/>
                  </a:cubicBezTo>
                  <a:cubicBezTo>
                    <a:pt x="4968" y="14436"/>
                    <a:pt x="4972" y="14610"/>
                    <a:pt x="4988" y="14783"/>
                  </a:cubicBezTo>
                  <a:lnTo>
                    <a:pt x="4988" y="13226"/>
                  </a:lnTo>
                  <a:cubicBezTo>
                    <a:pt x="4950" y="12939"/>
                    <a:pt x="4906" y="12657"/>
                    <a:pt x="4857" y="12375"/>
                  </a:cubicBezTo>
                  <a:cubicBezTo>
                    <a:pt x="4719" y="11567"/>
                    <a:pt x="4481" y="10778"/>
                    <a:pt x="4182" y="10015"/>
                  </a:cubicBezTo>
                  <a:cubicBezTo>
                    <a:pt x="4043" y="9658"/>
                    <a:pt x="3890" y="9309"/>
                    <a:pt x="3728" y="8962"/>
                  </a:cubicBezTo>
                  <a:cubicBezTo>
                    <a:pt x="3747" y="8844"/>
                    <a:pt x="3756" y="8726"/>
                    <a:pt x="3781" y="8609"/>
                  </a:cubicBezTo>
                  <a:cubicBezTo>
                    <a:pt x="3807" y="8490"/>
                    <a:pt x="3843" y="8372"/>
                    <a:pt x="3881" y="8257"/>
                  </a:cubicBezTo>
                  <a:cubicBezTo>
                    <a:pt x="3958" y="8024"/>
                    <a:pt x="4053" y="7796"/>
                    <a:pt x="4107" y="7556"/>
                  </a:cubicBezTo>
                  <a:cubicBezTo>
                    <a:pt x="4208" y="7121"/>
                    <a:pt x="4284" y="6667"/>
                    <a:pt x="4294" y="6219"/>
                  </a:cubicBezTo>
                  <a:cubicBezTo>
                    <a:pt x="4299" y="5973"/>
                    <a:pt x="4280" y="5724"/>
                    <a:pt x="4207" y="5490"/>
                  </a:cubicBezTo>
                  <a:cubicBezTo>
                    <a:pt x="4200" y="5469"/>
                    <a:pt x="4179" y="5459"/>
                    <a:pt x="4160" y="5459"/>
                  </a:cubicBezTo>
                  <a:cubicBezTo>
                    <a:pt x="4136" y="5459"/>
                    <a:pt x="4114" y="5473"/>
                    <a:pt x="4116" y="5501"/>
                  </a:cubicBezTo>
                  <a:cubicBezTo>
                    <a:pt x="4143" y="5751"/>
                    <a:pt x="4039" y="5985"/>
                    <a:pt x="3945" y="6211"/>
                  </a:cubicBezTo>
                  <a:cubicBezTo>
                    <a:pt x="3850" y="6440"/>
                    <a:pt x="3769" y="6676"/>
                    <a:pt x="3710" y="6916"/>
                  </a:cubicBezTo>
                  <a:cubicBezTo>
                    <a:pt x="3594" y="7377"/>
                    <a:pt x="3589" y="7850"/>
                    <a:pt x="3567" y="8322"/>
                  </a:cubicBezTo>
                  <a:cubicBezTo>
                    <a:pt x="3563" y="8418"/>
                    <a:pt x="3559" y="8519"/>
                    <a:pt x="3566" y="8618"/>
                  </a:cubicBezTo>
                  <a:cubicBezTo>
                    <a:pt x="3424" y="8325"/>
                    <a:pt x="3279" y="8033"/>
                    <a:pt x="3148" y="7733"/>
                  </a:cubicBezTo>
                  <a:cubicBezTo>
                    <a:pt x="3087" y="7594"/>
                    <a:pt x="3030" y="7455"/>
                    <a:pt x="2974" y="7315"/>
                  </a:cubicBezTo>
                  <a:cubicBezTo>
                    <a:pt x="2975" y="7239"/>
                    <a:pt x="2975" y="7160"/>
                    <a:pt x="2975" y="7083"/>
                  </a:cubicBezTo>
                  <a:cubicBezTo>
                    <a:pt x="3004" y="6936"/>
                    <a:pt x="3036" y="6789"/>
                    <a:pt x="3077" y="6643"/>
                  </a:cubicBezTo>
                  <a:cubicBezTo>
                    <a:pt x="3138" y="6425"/>
                    <a:pt x="3215" y="6210"/>
                    <a:pt x="3287" y="5995"/>
                  </a:cubicBezTo>
                  <a:cubicBezTo>
                    <a:pt x="3440" y="5543"/>
                    <a:pt x="3533" y="5080"/>
                    <a:pt x="3609" y="4610"/>
                  </a:cubicBezTo>
                  <a:cubicBezTo>
                    <a:pt x="3651" y="4344"/>
                    <a:pt x="3692" y="4079"/>
                    <a:pt x="3741" y="3816"/>
                  </a:cubicBezTo>
                  <a:cubicBezTo>
                    <a:pt x="3747" y="3783"/>
                    <a:pt x="3723" y="3759"/>
                    <a:pt x="3697" y="3759"/>
                  </a:cubicBezTo>
                  <a:cubicBezTo>
                    <a:pt x="3684" y="3759"/>
                    <a:pt x="3670" y="3766"/>
                    <a:pt x="3659" y="3781"/>
                  </a:cubicBezTo>
                  <a:cubicBezTo>
                    <a:pt x="3400" y="4168"/>
                    <a:pt x="3281" y="4626"/>
                    <a:pt x="3175" y="5073"/>
                  </a:cubicBezTo>
                  <a:cubicBezTo>
                    <a:pt x="3120" y="5307"/>
                    <a:pt x="3057" y="5539"/>
                    <a:pt x="3008" y="5775"/>
                  </a:cubicBezTo>
                  <a:cubicBezTo>
                    <a:pt x="2952" y="6035"/>
                    <a:pt x="2926" y="6301"/>
                    <a:pt x="2915" y="6567"/>
                  </a:cubicBezTo>
                  <a:cubicBezTo>
                    <a:pt x="2908" y="6740"/>
                    <a:pt x="2910" y="6912"/>
                    <a:pt x="2916" y="7084"/>
                  </a:cubicBezTo>
                  <a:cubicBezTo>
                    <a:pt x="2912" y="7105"/>
                    <a:pt x="2910" y="7126"/>
                    <a:pt x="2906" y="7147"/>
                  </a:cubicBezTo>
                  <a:cubicBezTo>
                    <a:pt x="2825" y="6943"/>
                    <a:pt x="2744" y="6740"/>
                    <a:pt x="2665" y="6537"/>
                  </a:cubicBezTo>
                  <a:cubicBezTo>
                    <a:pt x="2552" y="6246"/>
                    <a:pt x="2437" y="5960"/>
                    <a:pt x="2329" y="5670"/>
                  </a:cubicBezTo>
                  <a:cubicBezTo>
                    <a:pt x="2485" y="5203"/>
                    <a:pt x="2604" y="4723"/>
                    <a:pt x="2727" y="4247"/>
                  </a:cubicBezTo>
                  <a:cubicBezTo>
                    <a:pt x="2845" y="3792"/>
                    <a:pt x="2992" y="3345"/>
                    <a:pt x="3077" y="2883"/>
                  </a:cubicBezTo>
                  <a:cubicBezTo>
                    <a:pt x="3125" y="2631"/>
                    <a:pt x="3156" y="2372"/>
                    <a:pt x="3144" y="2114"/>
                  </a:cubicBezTo>
                  <a:cubicBezTo>
                    <a:pt x="3143" y="2094"/>
                    <a:pt x="3123" y="2078"/>
                    <a:pt x="3105" y="2078"/>
                  </a:cubicBezTo>
                  <a:cubicBezTo>
                    <a:pt x="3095" y="2078"/>
                    <a:pt x="3085" y="2084"/>
                    <a:pt x="3079" y="2096"/>
                  </a:cubicBezTo>
                  <a:cubicBezTo>
                    <a:pt x="2887" y="2529"/>
                    <a:pt x="2613" y="2921"/>
                    <a:pt x="2442" y="3366"/>
                  </a:cubicBezTo>
                  <a:cubicBezTo>
                    <a:pt x="2354" y="3599"/>
                    <a:pt x="2302" y="3842"/>
                    <a:pt x="2254" y="4087"/>
                  </a:cubicBezTo>
                  <a:cubicBezTo>
                    <a:pt x="2205" y="4329"/>
                    <a:pt x="2164" y="4574"/>
                    <a:pt x="2149" y="4820"/>
                  </a:cubicBezTo>
                  <a:cubicBezTo>
                    <a:pt x="2143" y="4926"/>
                    <a:pt x="2143" y="5032"/>
                    <a:pt x="2149" y="5138"/>
                  </a:cubicBezTo>
                  <a:cubicBezTo>
                    <a:pt x="2066" y="4875"/>
                    <a:pt x="1989" y="4611"/>
                    <a:pt x="1919" y="4344"/>
                  </a:cubicBezTo>
                  <a:cubicBezTo>
                    <a:pt x="1928" y="4340"/>
                    <a:pt x="1935" y="4332"/>
                    <a:pt x="1938" y="4319"/>
                  </a:cubicBezTo>
                  <a:cubicBezTo>
                    <a:pt x="2003" y="4030"/>
                    <a:pt x="2022" y="3739"/>
                    <a:pt x="1984" y="3444"/>
                  </a:cubicBezTo>
                  <a:cubicBezTo>
                    <a:pt x="1945" y="3148"/>
                    <a:pt x="1867" y="2859"/>
                    <a:pt x="1773" y="2578"/>
                  </a:cubicBezTo>
                  <a:cubicBezTo>
                    <a:pt x="1673" y="2285"/>
                    <a:pt x="1562" y="1997"/>
                    <a:pt x="1447" y="1711"/>
                  </a:cubicBezTo>
                  <a:cubicBezTo>
                    <a:pt x="1340" y="1445"/>
                    <a:pt x="1205" y="1193"/>
                    <a:pt x="1073" y="940"/>
                  </a:cubicBezTo>
                  <a:cubicBezTo>
                    <a:pt x="919" y="644"/>
                    <a:pt x="764" y="338"/>
                    <a:pt x="669" y="17"/>
                  </a:cubicBezTo>
                  <a:cubicBezTo>
                    <a:pt x="665" y="6"/>
                    <a:pt x="656" y="1"/>
                    <a:pt x="6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2" name="Google Shape;8202;p246"/>
            <p:cNvSpPr/>
            <p:nvPr/>
          </p:nvSpPr>
          <p:spPr>
            <a:xfrm>
              <a:off x="-986691" y="3260878"/>
              <a:ext cx="298016" cy="703479"/>
            </a:xfrm>
            <a:custGeom>
              <a:avLst/>
              <a:gdLst/>
              <a:ahLst/>
              <a:cxnLst/>
              <a:rect l="l" t="t" r="r" b="b"/>
              <a:pathLst>
                <a:path w="4288" h="10122" extrusionOk="0">
                  <a:moveTo>
                    <a:pt x="1139" y="1"/>
                  </a:moveTo>
                  <a:cubicBezTo>
                    <a:pt x="1121" y="1"/>
                    <a:pt x="1104" y="18"/>
                    <a:pt x="1117" y="38"/>
                  </a:cubicBezTo>
                  <a:cubicBezTo>
                    <a:pt x="1880" y="1214"/>
                    <a:pt x="2424" y="2516"/>
                    <a:pt x="2876" y="3838"/>
                  </a:cubicBezTo>
                  <a:cubicBezTo>
                    <a:pt x="3037" y="4312"/>
                    <a:pt x="3188" y="4790"/>
                    <a:pt x="3335" y="5270"/>
                  </a:cubicBezTo>
                  <a:cubicBezTo>
                    <a:pt x="3296" y="5240"/>
                    <a:pt x="3255" y="5211"/>
                    <a:pt x="3212" y="5185"/>
                  </a:cubicBezTo>
                  <a:cubicBezTo>
                    <a:pt x="2974" y="4941"/>
                    <a:pt x="2695" y="4738"/>
                    <a:pt x="2409" y="4549"/>
                  </a:cubicBezTo>
                  <a:cubicBezTo>
                    <a:pt x="1984" y="4267"/>
                    <a:pt x="1521" y="4063"/>
                    <a:pt x="1011" y="3998"/>
                  </a:cubicBezTo>
                  <a:cubicBezTo>
                    <a:pt x="695" y="3957"/>
                    <a:pt x="375" y="3960"/>
                    <a:pt x="56" y="3953"/>
                  </a:cubicBezTo>
                  <a:cubicBezTo>
                    <a:pt x="56" y="3953"/>
                    <a:pt x="55" y="3953"/>
                    <a:pt x="55" y="3953"/>
                  </a:cubicBezTo>
                  <a:cubicBezTo>
                    <a:pt x="15" y="3953"/>
                    <a:pt x="0" y="4011"/>
                    <a:pt x="36" y="4030"/>
                  </a:cubicBezTo>
                  <a:cubicBezTo>
                    <a:pt x="283" y="4166"/>
                    <a:pt x="503" y="4342"/>
                    <a:pt x="738" y="4497"/>
                  </a:cubicBezTo>
                  <a:cubicBezTo>
                    <a:pt x="973" y="4652"/>
                    <a:pt x="1231" y="4762"/>
                    <a:pt x="1499" y="4847"/>
                  </a:cubicBezTo>
                  <a:cubicBezTo>
                    <a:pt x="1738" y="4923"/>
                    <a:pt x="1980" y="4994"/>
                    <a:pt x="2226" y="5037"/>
                  </a:cubicBezTo>
                  <a:cubicBezTo>
                    <a:pt x="2436" y="5075"/>
                    <a:pt x="2650" y="5098"/>
                    <a:pt x="2856" y="5154"/>
                  </a:cubicBezTo>
                  <a:cubicBezTo>
                    <a:pt x="3026" y="5201"/>
                    <a:pt x="3183" y="5270"/>
                    <a:pt x="3315" y="5378"/>
                  </a:cubicBezTo>
                  <a:cubicBezTo>
                    <a:pt x="3347" y="5419"/>
                    <a:pt x="3378" y="5462"/>
                    <a:pt x="3405" y="5506"/>
                  </a:cubicBezTo>
                  <a:cubicBezTo>
                    <a:pt x="3436" y="5606"/>
                    <a:pt x="3467" y="5709"/>
                    <a:pt x="3499" y="5810"/>
                  </a:cubicBezTo>
                  <a:cubicBezTo>
                    <a:pt x="3711" y="6524"/>
                    <a:pt x="3892" y="7250"/>
                    <a:pt x="4012" y="7987"/>
                  </a:cubicBezTo>
                  <a:cubicBezTo>
                    <a:pt x="4079" y="8396"/>
                    <a:pt x="4126" y="8811"/>
                    <a:pt x="4145" y="9225"/>
                  </a:cubicBezTo>
                  <a:cubicBezTo>
                    <a:pt x="4160" y="9519"/>
                    <a:pt x="4147" y="9825"/>
                    <a:pt x="4177" y="10122"/>
                  </a:cubicBezTo>
                  <a:lnTo>
                    <a:pt x="4288" y="10122"/>
                  </a:lnTo>
                  <a:cubicBezTo>
                    <a:pt x="4274" y="9856"/>
                    <a:pt x="4279" y="9590"/>
                    <a:pt x="4280" y="9325"/>
                  </a:cubicBezTo>
                  <a:cubicBezTo>
                    <a:pt x="4283" y="8961"/>
                    <a:pt x="4245" y="8597"/>
                    <a:pt x="4197" y="8237"/>
                  </a:cubicBezTo>
                  <a:cubicBezTo>
                    <a:pt x="4095" y="7491"/>
                    <a:pt x="3927" y="6755"/>
                    <a:pt x="3719" y="6033"/>
                  </a:cubicBezTo>
                  <a:cubicBezTo>
                    <a:pt x="3512" y="5315"/>
                    <a:pt x="3294" y="4598"/>
                    <a:pt x="3049" y="3891"/>
                  </a:cubicBezTo>
                  <a:cubicBezTo>
                    <a:pt x="3053" y="3826"/>
                    <a:pt x="3060" y="3764"/>
                    <a:pt x="3071" y="3701"/>
                  </a:cubicBezTo>
                  <a:cubicBezTo>
                    <a:pt x="3095" y="3576"/>
                    <a:pt x="3125" y="3453"/>
                    <a:pt x="3155" y="3330"/>
                  </a:cubicBezTo>
                  <a:cubicBezTo>
                    <a:pt x="3217" y="3091"/>
                    <a:pt x="3285" y="2854"/>
                    <a:pt x="3335" y="2612"/>
                  </a:cubicBezTo>
                  <a:cubicBezTo>
                    <a:pt x="3428" y="2152"/>
                    <a:pt x="3418" y="1679"/>
                    <a:pt x="3356" y="1216"/>
                  </a:cubicBezTo>
                  <a:cubicBezTo>
                    <a:pt x="3321" y="960"/>
                    <a:pt x="3275" y="701"/>
                    <a:pt x="3199" y="454"/>
                  </a:cubicBezTo>
                  <a:cubicBezTo>
                    <a:pt x="3193" y="433"/>
                    <a:pt x="3173" y="421"/>
                    <a:pt x="3154" y="421"/>
                  </a:cubicBezTo>
                  <a:cubicBezTo>
                    <a:pt x="3135" y="421"/>
                    <a:pt x="3117" y="432"/>
                    <a:pt x="3112" y="454"/>
                  </a:cubicBezTo>
                  <a:cubicBezTo>
                    <a:pt x="2987" y="990"/>
                    <a:pt x="2871" y="1520"/>
                    <a:pt x="2848" y="2073"/>
                  </a:cubicBezTo>
                  <a:cubicBezTo>
                    <a:pt x="2828" y="2504"/>
                    <a:pt x="2818" y="2945"/>
                    <a:pt x="2866" y="3375"/>
                  </a:cubicBezTo>
                  <a:cubicBezTo>
                    <a:pt x="2701" y="2929"/>
                    <a:pt x="2526" y="2487"/>
                    <a:pt x="2331" y="2053"/>
                  </a:cubicBezTo>
                  <a:cubicBezTo>
                    <a:pt x="2009" y="1335"/>
                    <a:pt x="1630" y="645"/>
                    <a:pt x="1162" y="12"/>
                  </a:cubicBezTo>
                  <a:cubicBezTo>
                    <a:pt x="1156" y="4"/>
                    <a:pt x="1147" y="1"/>
                    <a:pt x="11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3" name="Google Shape;8203;p246"/>
            <p:cNvSpPr/>
            <p:nvPr/>
          </p:nvSpPr>
          <p:spPr>
            <a:xfrm>
              <a:off x="-1083434" y="3055855"/>
              <a:ext cx="328457" cy="353060"/>
            </a:xfrm>
            <a:custGeom>
              <a:avLst/>
              <a:gdLst/>
              <a:ahLst/>
              <a:cxnLst/>
              <a:rect l="l" t="t" r="r" b="b"/>
              <a:pathLst>
                <a:path w="4726" h="5080" extrusionOk="0">
                  <a:moveTo>
                    <a:pt x="2262" y="2134"/>
                  </a:moveTo>
                  <a:lnTo>
                    <a:pt x="2262" y="2134"/>
                  </a:lnTo>
                  <a:cubicBezTo>
                    <a:pt x="2259" y="2142"/>
                    <a:pt x="2258" y="2149"/>
                    <a:pt x="2255" y="2157"/>
                  </a:cubicBezTo>
                  <a:cubicBezTo>
                    <a:pt x="2252" y="2154"/>
                    <a:pt x="2249" y="2153"/>
                    <a:pt x="2245" y="2150"/>
                  </a:cubicBezTo>
                  <a:cubicBezTo>
                    <a:pt x="2250" y="2145"/>
                    <a:pt x="2255" y="2139"/>
                    <a:pt x="2262" y="2134"/>
                  </a:cubicBezTo>
                  <a:close/>
                  <a:moveTo>
                    <a:pt x="1560" y="1"/>
                  </a:moveTo>
                  <a:cubicBezTo>
                    <a:pt x="1480" y="1"/>
                    <a:pt x="1415" y="63"/>
                    <a:pt x="1400" y="149"/>
                  </a:cubicBezTo>
                  <a:cubicBezTo>
                    <a:pt x="1379" y="273"/>
                    <a:pt x="1425" y="402"/>
                    <a:pt x="1450" y="521"/>
                  </a:cubicBezTo>
                  <a:cubicBezTo>
                    <a:pt x="1492" y="712"/>
                    <a:pt x="1521" y="903"/>
                    <a:pt x="1573" y="1091"/>
                  </a:cubicBezTo>
                  <a:cubicBezTo>
                    <a:pt x="1636" y="1315"/>
                    <a:pt x="1712" y="1542"/>
                    <a:pt x="1820" y="1747"/>
                  </a:cubicBezTo>
                  <a:cubicBezTo>
                    <a:pt x="1866" y="1832"/>
                    <a:pt x="1920" y="1914"/>
                    <a:pt x="1973" y="1995"/>
                  </a:cubicBezTo>
                  <a:cubicBezTo>
                    <a:pt x="1956" y="1983"/>
                    <a:pt x="1937" y="1969"/>
                    <a:pt x="1920" y="1955"/>
                  </a:cubicBezTo>
                  <a:cubicBezTo>
                    <a:pt x="1772" y="1848"/>
                    <a:pt x="1613" y="1756"/>
                    <a:pt x="1456" y="1662"/>
                  </a:cubicBezTo>
                  <a:cubicBezTo>
                    <a:pt x="1189" y="1502"/>
                    <a:pt x="885" y="1341"/>
                    <a:pt x="564" y="1333"/>
                  </a:cubicBezTo>
                  <a:cubicBezTo>
                    <a:pt x="558" y="1333"/>
                    <a:pt x="553" y="1333"/>
                    <a:pt x="548" y="1333"/>
                  </a:cubicBezTo>
                  <a:cubicBezTo>
                    <a:pt x="413" y="1333"/>
                    <a:pt x="262" y="1371"/>
                    <a:pt x="179" y="1484"/>
                  </a:cubicBezTo>
                  <a:cubicBezTo>
                    <a:pt x="106" y="1586"/>
                    <a:pt x="145" y="1706"/>
                    <a:pt x="215" y="1799"/>
                  </a:cubicBezTo>
                  <a:cubicBezTo>
                    <a:pt x="301" y="1912"/>
                    <a:pt x="423" y="1999"/>
                    <a:pt x="542" y="2076"/>
                  </a:cubicBezTo>
                  <a:cubicBezTo>
                    <a:pt x="683" y="2168"/>
                    <a:pt x="829" y="2242"/>
                    <a:pt x="989" y="2294"/>
                  </a:cubicBezTo>
                  <a:cubicBezTo>
                    <a:pt x="1107" y="2333"/>
                    <a:pt x="1230" y="2362"/>
                    <a:pt x="1356" y="2383"/>
                  </a:cubicBezTo>
                  <a:cubicBezTo>
                    <a:pt x="1261" y="2410"/>
                    <a:pt x="1167" y="2441"/>
                    <a:pt x="1074" y="2473"/>
                  </a:cubicBezTo>
                  <a:cubicBezTo>
                    <a:pt x="870" y="2553"/>
                    <a:pt x="663" y="2636"/>
                    <a:pt x="465" y="2738"/>
                  </a:cubicBezTo>
                  <a:cubicBezTo>
                    <a:pt x="333" y="2806"/>
                    <a:pt x="146" y="2890"/>
                    <a:pt x="67" y="3024"/>
                  </a:cubicBezTo>
                  <a:cubicBezTo>
                    <a:pt x="0" y="3141"/>
                    <a:pt x="74" y="3274"/>
                    <a:pt x="195" y="3311"/>
                  </a:cubicBezTo>
                  <a:cubicBezTo>
                    <a:pt x="238" y="3325"/>
                    <a:pt x="284" y="3330"/>
                    <a:pt x="330" y="3330"/>
                  </a:cubicBezTo>
                  <a:cubicBezTo>
                    <a:pt x="424" y="3330"/>
                    <a:pt x="521" y="3308"/>
                    <a:pt x="607" y="3288"/>
                  </a:cubicBezTo>
                  <a:cubicBezTo>
                    <a:pt x="969" y="3201"/>
                    <a:pt x="1279" y="2998"/>
                    <a:pt x="1588" y="2798"/>
                  </a:cubicBezTo>
                  <a:lnTo>
                    <a:pt x="1588" y="2798"/>
                  </a:lnTo>
                  <a:cubicBezTo>
                    <a:pt x="1552" y="2850"/>
                    <a:pt x="1517" y="2903"/>
                    <a:pt x="1484" y="2958"/>
                  </a:cubicBezTo>
                  <a:cubicBezTo>
                    <a:pt x="1266" y="3307"/>
                    <a:pt x="1110" y="3702"/>
                    <a:pt x="1034" y="4108"/>
                  </a:cubicBezTo>
                  <a:cubicBezTo>
                    <a:pt x="1009" y="4243"/>
                    <a:pt x="971" y="4438"/>
                    <a:pt x="1064" y="4554"/>
                  </a:cubicBezTo>
                  <a:cubicBezTo>
                    <a:pt x="1102" y="4603"/>
                    <a:pt x="1147" y="4622"/>
                    <a:pt x="1193" y="4622"/>
                  </a:cubicBezTo>
                  <a:cubicBezTo>
                    <a:pt x="1275" y="4622"/>
                    <a:pt x="1362" y="4562"/>
                    <a:pt x="1426" y="4503"/>
                  </a:cubicBezTo>
                  <a:cubicBezTo>
                    <a:pt x="1716" y="4243"/>
                    <a:pt x="1886" y="3896"/>
                    <a:pt x="1981" y="3522"/>
                  </a:cubicBezTo>
                  <a:cubicBezTo>
                    <a:pt x="2027" y="3339"/>
                    <a:pt x="2075" y="3158"/>
                    <a:pt x="2125" y="2974"/>
                  </a:cubicBezTo>
                  <a:lnTo>
                    <a:pt x="2125" y="2974"/>
                  </a:lnTo>
                  <a:cubicBezTo>
                    <a:pt x="2117" y="3224"/>
                    <a:pt x="2123" y="3472"/>
                    <a:pt x="2157" y="3723"/>
                  </a:cubicBezTo>
                  <a:cubicBezTo>
                    <a:pt x="2209" y="4090"/>
                    <a:pt x="2280" y="4464"/>
                    <a:pt x="2481" y="4780"/>
                  </a:cubicBezTo>
                  <a:cubicBezTo>
                    <a:pt x="2541" y="4874"/>
                    <a:pt x="2686" y="5079"/>
                    <a:pt x="2818" y="5079"/>
                  </a:cubicBezTo>
                  <a:cubicBezTo>
                    <a:pt x="2862" y="5079"/>
                    <a:pt x="2904" y="5056"/>
                    <a:pt x="2941" y="4999"/>
                  </a:cubicBezTo>
                  <a:cubicBezTo>
                    <a:pt x="3040" y="4849"/>
                    <a:pt x="3039" y="4621"/>
                    <a:pt x="3035" y="4450"/>
                  </a:cubicBezTo>
                  <a:cubicBezTo>
                    <a:pt x="3030" y="4219"/>
                    <a:pt x="2992" y="3991"/>
                    <a:pt x="2942" y="3766"/>
                  </a:cubicBezTo>
                  <a:cubicBezTo>
                    <a:pt x="2832" y="3254"/>
                    <a:pt x="2649" y="2773"/>
                    <a:pt x="2326" y="2360"/>
                  </a:cubicBezTo>
                  <a:cubicBezTo>
                    <a:pt x="2330" y="2359"/>
                    <a:pt x="2331" y="2359"/>
                    <a:pt x="2333" y="2358"/>
                  </a:cubicBezTo>
                  <a:cubicBezTo>
                    <a:pt x="2346" y="2362"/>
                    <a:pt x="2358" y="2364"/>
                    <a:pt x="2372" y="2367"/>
                  </a:cubicBezTo>
                  <a:cubicBezTo>
                    <a:pt x="2460" y="2467"/>
                    <a:pt x="2538" y="2581"/>
                    <a:pt x="2614" y="2683"/>
                  </a:cubicBezTo>
                  <a:cubicBezTo>
                    <a:pt x="2757" y="2875"/>
                    <a:pt x="2920" y="3042"/>
                    <a:pt x="3080" y="3218"/>
                  </a:cubicBezTo>
                  <a:cubicBezTo>
                    <a:pt x="3385" y="3551"/>
                    <a:pt x="3704" y="3880"/>
                    <a:pt x="4126" y="4056"/>
                  </a:cubicBezTo>
                  <a:cubicBezTo>
                    <a:pt x="4215" y="4094"/>
                    <a:pt x="4337" y="4145"/>
                    <a:pt x="4448" y="4145"/>
                  </a:cubicBezTo>
                  <a:cubicBezTo>
                    <a:pt x="4499" y="4145"/>
                    <a:pt x="4548" y="4134"/>
                    <a:pt x="4589" y="4106"/>
                  </a:cubicBezTo>
                  <a:cubicBezTo>
                    <a:pt x="4721" y="4015"/>
                    <a:pt x="4656" y="3826"/>
                    <a:pt x="4606" y="3708"/>
                  </a:cubicBezTo>
                  <a:cubicBezTo>
                    <a:pt x="4422" y="3271"/>
                    <a:pt x="4023" y="2959"/>
                    <a:pt x="3634" y="2711"/>
                  </a:cubicBezTo>
                  <a:cubicBezTo>
                    <a:pt x="3447" y="2590"/>
                    <a:pt x="3237" y="2538"/>
                    <a:pt x="3030" y="2466"/>
                  </a:cubicBezTo>
                  <a:lnTo>
                    <a:pt x="3030" y="2466"/>
                  </a:lnTo>
                  <a:cubicBezTo>
                    <a:pt x="3095" y="2469"/>
                    <a:pt x="3159" y="2470"/>
                    <a:pt x="3224" y="2470"/>
                  </a:cubicBezTo>
                  <a:cubicBezTo>
                    <a:pt x="3307" y="2470"/>
                    <a:pt x="3389" y="2468"/>
                    <a:pt x="3470" y="2463"/>
                  </a:cubicBezTo>
                  <a:cubicBezTo>
                    <a:pt x="3668" y="2450"/>
                    <a:pt x="3865" y="2417"/>
                    <a:pt x="4056" y="2368"/>
                  </a:cubicBezTo>
                  <a:cubicBezTo>
                    <a:pt x="4206" y="2329"/>
                    <a:pt x="4357" y="2291"/>
                    <a:pt x="4490" y="2209"/>
                  </a:cubicBezTo>
                  <a:cubicBezTo>
                    <a:pt x="4575" y="2155"/>
                    <a:pt x="4674" y="2081"/>
                    <a:pt x="4699" y="1979"/>
                  </a:cubicBezTo>
                  <a:cubicBezTo>
                    <a:pt x="4726" y="1871"/>
                    <a:pt x="4638" y="1799"/>
                    <a:pt x="4546" y="1763"/>
                  </a:cubicBezTo>
                  <a:cubicBezTo>
                    <a:pt x="4424" y="1713"/>
                    <a:pt x="4284" y="1698"/>
                    <a:pt x="4148" y="1698"/>
                  </a:cubicBezTo>
                  <a:cubicBezTo>
                    <a:pt x="4097" y="1698"/>
                    <a:pt x="4045" y="1700"/>
                    <a:pt x="3996" y="1703"/>
                  </a:cubicBezTo>
                  <a:cubicBezTo>
                    <a:pt x="3810" y="1717"/>
                    <a:pt x="3627" y="1756"/>
                    <a:pt x="3449" y="1810"/>
                  </a:cubicBezTo>
                  <a:cubicBezTo>
                    <a:pt x="3122" y="1909"/>
                    <a:pt x="2813" y="2060"/>
                    <a:pt x="2502" y="2198"/>
                  </a:cubicBezTo>
                  <a:cubicBezTo>
                    <a:pt x="3101" y="1834"/>
                    <a:pt x="3780" y="1491"/>
                    <a:pt x="4089" y="832"/>
                  </a:cubicBezTo>
                  <a:cubicBezTo>
                    <a:pt x="4129" y="746"/>
                    <a:pt x="4161" y="659"/>
                    <a:pt x="4181" y="567"/>
                  </a:cubicBezTo>
                  <a:cubicBezTo>
                    <a:pt x="4201" y="477"/>
                    <a:pt x="4243" y="380"/>
                    <a:pt x="4233" y="287"/>
                  </a:cubicBezTo>
                  <a:cubicBezTo>
                    <a:pt x="4221" y="164"/>
                    <a:pt x="4130" y="127"/>
                    <a:pt x="4030" y="127"/>
                  </a:cubicBezTo>
                  <a:cubicBezTo>
                    <a:pt x="3978" y="127"/>
                    <a:pt x="3924" y="137"/>
                    <a:pt x="3878" y="151"/>
                  </a:cubicBezTo>
                  <a:cubicBezTo>
                    <a:pt x="3693" y="206"/>
                    <a:pt x="3524" y="290"/>
                    <a:pt x="3377" y="418"/>
                  </a:cubicBezTo>
                  <a:cubicBezTo>
                    <a:pt x="3204" y="571"/>
                    <a:pt x="3065" y="760"/>
                    <a:pt x="2936" y="950"/>
                  </a:cubicBezTo>
                  <a:cubicBezTo>
                    <a:pt x="2794" y="1160"/>
                    <a:pt x="2654" y="1374"/>
                    <a:pt x="2516" y="1589"/>
                  </a:cubicBezTo>
                  <a:cubicBezTo>
                    <a:pt x="2445" y="1697"/>
                    <a:pt x="2384" y="1806"/>
                    <a:pt x="2335" y="1920"/>
                  </a:cubicBezTo>
                  <a:cubicBezTo>
                    <a:pt x="2332" y="1722"/>
                    <a:pt x="2294" y="1520"/>
                    <a:pt x="2256" y="1330"/>
                  </a:cubicBezTo>
                  <a:cubicBezTo>
                    <a:pt x="2184" y="964"/>
                    <a:pt x="2109" y="586"/>
                    <a:pt x="1887" y="275"/>
                  </a:cubicBezTo>
                  <a:cubicBezTo>
                    <a:pt x="1819" y="179"/>
                    <a:pt x="1735" y="56"/>
                    <a:pt x="1620" y="12"/>
                  </a:cubicBezTo>
                  <a:cubicBezTo>
                    <a:pt x="1600" y="4"/>
                    <a:pt x="1579" y="1"/>
                    <a:pt x="156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4" name="Google Shape;8204;p246"/>
            <p:cNvSpPr/>
            <p:nvPr/>
          </p:nvSpPr>
          <p:spPr>
            <a:xfrm>
              <a:off x="-977725" y="3189710"/>
              <a:ext cx="80828" cy="67554"/>
            </a:xfrm>
            <a:custGeom>
              <a:avLst/>
              <a:gdLst/>
              <a:ahLst/>
              <a:cxnLst/>
              <a:rect l="l" t="t" r="r" b="b"/>
              <a:pathLst>
                <a:path w="1163" h="972" extrusionOk="0">
                  <a:moveTo>
                    <a:pt x="711" y="1"/>
                  </a:moveTo>
                  <a:cubicBezTo>
                    <a:pt x="282" y="1"/>
                    <a:pt x="0" y="498"/>
                    <a:pt x="295" y="846"/>
                  </a:cubicBezTo>
                  <a:cubicBezTo>
                    <a:pt x="370" y="934"/>
                    <a:pt x="467" y="971"/>
                    <a:pt x="569" y="971"/>
                  </a:cubicBezTo>
                  <a:cubicBezTo>
                    <a:pt x="837" y="971"/>
                    <a:pt x="1137" y="715"/>
                    <a:pt x="1152" y="457"/>
                  </a:cubicBezTo>
                  <a:cubicBezTo>
                    <a:pt x="1162" y="284"/>
                    <a:pt x="1064" y="105"/>
                    <a:pt x="905" y="38"/>
                  </a:cubicBezTo>
                  <a:cubicBezTo>
                    <a:pt x="846" y="12"/>
                    <a:pt x="784" y="2"/>
                    <a:pt x="721" y="1"/>
                  </a:cubicBezTo>
                  <a:cubicBezTo>
                    <a:pt x="718" y="1"/>
                    <a:pt x="714" y="1"/>
                    <a:pt x="71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5" name="Google Shape;8205;p246"/>
            <p:cNvSpPr/>
            <p:nvPr/>
          </p:nvSpPr>
          <p:spPr>
            <a:xfrm>
              <a:off x="-1978238" y="3559308"/>
              <a:ext cx="154081" cy="151371"/>
            </a:xfrm>
            <a:custGeom>
              <a:avLst/>
              <a:gdLst/>
              <a:ahLst/>
              <a:cxnLst/>
              <a:rect l="l" t="t" r="r" b="b"/>
              <a:pathLst>
                <a:path w="2217" h="2178" extrusionOk="0">
                  <a:moveTo>
                    <a:pt x="47" y="0"/>
                  </a:moveTo>
                  <a:cubicBezTo>
                    <a:pt x="19" y="0"/>
                    <a:pt x="1" y="45"/>
                    <a:pt x="31" y="65"/>
                  </a:cubicBezTo>
                  <a:cubicBezTo>
                    <a:pt x="438" y="351"/>
                    <a:pt x="871" y="612"/>
                    <a:pt x="1227" y="964"/>
                  </a:cubicBezTo>
                  <a:cubicBezTo>
                    <a:pt x="1415" y="1151"/>
                    <a:pt x="1563" y="1365"/>
                    <a:pt x="1704" y="1587"/>
                  </a:cubicBezTo>
                  <a:cubicBezTo>
                    <a:pt x="1827" y="1780"/>
                    <a:pt x="1943" y="1976"/>
                    <a:pt x="2048" y="2177"/>
                  </a:cubicBezTo>
                  <a:lnTo>
                    <a:pt x="2217" y="2177"/>
                  </a:lnTo>
                  <a:cubicBezTo>
                    <a:pt x="2118" y="1981"/>
                    <a:pt x="2009" y="1790"/>
                    <a:pt x="1893" y="1603"/>
                  </a:cubicBezTo>
                  <a:cubicBezTo>
                    <a:pt x="1745" y="1369"/>
                    <a:pt x="1594" y="1140"/>
                    <a:pt x="1401" y="941"/>
                  </a:cubicBezTo>
                  <a:cubicBezTo>
                    <a:pt x="1226" y="761"/>
                    <a:pt x="1026" y="608"/>
                    <a:pt x="817" y="470"/>
                  </a:cubicBezTo>
                  <a:cubicBezTo>
                    <a:pt x="572" y="307"/>
                    <a:pt x="313" y="167"/>
                    <a:pt x="65" y="6"/>
                  </a:cubicBezTo>
                  <a:cubicBezTo>
                    <a:pt x="59" y="2"/>
                    <a:pt x="53" y="0"/>
                    <a:pt x="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6" name="Google Shape;8206;p246"/>
            <p:cNvSpPr/>
            <p:nvPr/>
          </p:nvSpPr>
          <p:spPr>
            <a:xfrm>
              <a:off x="-2129468" y="3411205"/>
              <a:ext cx="288147" cy="283560"/>
            </a:xfrm>
            <a:custGeom>
              <a:avLst/>
              <a:gdLst/>
              <a:ahLst/>
              <a:cxnLst/>
              <a:rect l="l" t="t" r="r" b="b"/>
              <a:pathLst>
                <a:path w="4146" h="4080" extrusionOk="0">
                  <a:moveTo>
                    <a:pt x="2488" y="1"/>
                  </a:moveTo>
                  <a:cubicBezTo>
                    <a:pt x="2485" y="1"/>
                    <a:pt x="2482" y="1"/>
                    <a:pt x="2479" y="2"/>
                  </a:cubicBezTo>
                  <a:cubicBezTo>
                    <a:pt x="2238" y="69"/>
                    <a:pt x="2189" y="403"/>
                    <a:pt x="2166" y="609"/>
                  </a:cubicBezTo>
                  <a:cubicBezTo>
                    <a:pt x="2128" y="924"/>
                    <a:pt x="2140" y="1248"/>
                    <a:pt x="2166" y="1564"/>
                  </a:cubicBezTo>
                  <a:cubicBezTo>
                    <a:pt x="2178" y="1718"/>
                    <a:pt x="2196" y="1869"/>
                    <a:pt x="2217" y="2022"/>
                  </a:cubicBezTo>
                  <a:cubicBezTo>
                    <a:pt x="2194" y="1974"/>
                    <a:pt x="2169" y="1928"/>
                    <a:pt x="2143" y="1882"/>
                  </a:cubicBezTo>
                  <a:cubicBezTo>
                    <a:pt x="2087" y="1779"/>
                    <a:pt x="2028" y="1677"/>
                    <a:pt x="1971" y="1574"/>
                  </a:cubicBezTo>
                  <a:cubicBezTo>
                    <a:pt x="1864" y="1386"/>
                    <a:pt x="1773" y="1191"/>
                    <a:pt x="1665" y="1003"/>
                  </a:cubicBezTo>
                  <a:cubicBezTo>
                    <a:pt x="1501" y="719"/>
                    <a:pt x="1287" y="485"/>
                    <a:pt x="1023" y="291"/>
                  </a:cubicBezTo>
                  <a:cubicBezTo>
                    <a:pt x="958" y="245"/>
                    <a:pt x="867" y="172"/>
                    <a:pt x="780" y="172"/>
                  </a:cubicBezTo>
                  <a:cubicBezTo>
                    <a:pt x="774" y="172"/>
                    <a:pt x="768" y="172"/>
                    <a:pt x="762" y="173"/>
                  </a:cubicBezTo>
                  <a:cubicBezTo>
                    <a:pt x="660" y="186"/>
                    <a:pt x="673" y="309"/>
                    <a:pt x="687" y="382"/>
                  </a:cubicBezTo>
                  <a:cubicBezTo>
                    <a:pt x="764" y="756"/>
                    <a:pt x="989" y="1098"/>
                    <a:pt x="1248" y="1369"/>
                  </a:cubicBezTo>
                  <a:cubicBezTo>
                    <a:pt x="1491" y="1623"/>
                    <a:pt x="1771" y="1859"/>
                    <a:pt x="2069" y="2057"/>
                  </a:cubicBezTo>
                  <a:cubicBezTo>
                    <a:pt x="1684" y="1979"/>
                    <a:pt x="1275" y="1837"/>
                    <a:pt x="881" y="1837"/>
                  </a:cubicBezTo>
                  <a:cubicBezTo>
                    <a:pt x="683" y="1837"/>
                    <a:pt x="490" y="1872"/>
                    <a:pt x="304" y="1969"/>
                  </a:cubicBezTo>
                  <a:cubicBezTo>
                    <a:pt x="206" y="2018"/>
                    <a:pt x="49" y="2103"/>
                    <a:pt x="20" y="2221"/>
                  </a:cubicBezTo>
                  <a:cubicBezTo>
                    <a:pt x="0" y="2297"/>
                    <a:pt x="61" y="2346"/>
                    <a:pt x="126" y="2369"/>
                  </a:cubicBezTo>
                  <a:cubicBezTo>
                    <a:pt x="188" y="2391"/>
                    <a:pt x="252" y="2398"/>
                    <a:pt x="318" y="2398"/>
                  </a:cubicBezTo>
                  <a:cubicBezTo>
                    <a:pt x="389" y="2398"/>
                    <a:pt x="461" y="2390"/>
                    <a:pt x="529" y="2384"/>
                  </a:cubicBezTo>
                  <a:cubicBezTo>
                    <a:pt x="734" y="2365"/>
                    <a:pt x="938" y="2343"/>
                    <a:pt x="1143" y="2322"/>
                  </a:cubicBezTo>
                  <a:cubicBezTo>
                    <a:pt x="1348" y="2302"/>
                    <a:pt x="1551" y="2288"/>
                    <a:pt x="1757" y="2287"/>
                  </a:cubicBezTo>
                  <a:cubicBezTo>
                    <a:pt x="1882" y="2286"/>
                    <a:pt x="2008" y="2283"/>
                    <a:pt x="2131" y="2262"/>
                  </a:cubicBezTo>
                  <a:lnTo>
                    <a:pt x="2131" y="2262"/>
                  </a:lnTo>
                  <a:cubicBezTo>
                    <a:pt x="1874" y="2414"/>
                    <a:pt x="1602" y="2545"/>
                    <a:pt x="1388" y="2759"/>
                  </a:cubicBezTo>
                  <a:cubicBezTo>
                    <a:pt x="1164" y="2981"/>
                    <a:pt x="907" y="3250"/>
                    <a:pt x="821" y="3560"/>
                  </a:cubicBezTo>
                  <a:cubicBezTo>
                    <a:pt x="818" y="3576"/>
                    <a:pt x="824" y="3590"/>
                    <a:pt x="837" y="3599"/>
                  </a:cubicBezTo>
                  <a:cubicBezTo>
                    <a:pt x="882" y="3630"/>
                    <a:pt x="932" y="3642"/>
                    <a:pt x="983" y="3642"/>
                  </a:cubicBezTo>
                  <a:cubicBezTo>
                    <a:pt x="1061" y="3642"/>
                    <a:pt x="1142" y="3613"/>
                    <a:pt x="1213" y="3579"/>
                  </a:cubicBezTo>
                  <a:cubicBezTo>
                    <a:pt x="1363" y="3506"/>
                    <a:pt x="1498" y="3398"/>
                    <a:pt x="1623" y="3288"/>
                  </a:cubicBezTo>
                  <a:cubicBezTo>
                    <a:pt x="1753" y="3173"/>
                    <a:pt x="1877" y="3047"/>
                    <a:pt x="1994" y="2918"/>
                  </a:cubicBezTo>
                  <a:cubicBezTo>
                    <a:pt x="2041" y="2863"/>
                    <a:pt x="2089" y="2809"/>
                    <a:pt x="2131" y="2751"/>
                  </a:cubicBezTo>
                  <a:lnTo>
                    <a:pt x="2131" y="2751"/>
                  </a:lnTo>
                  <a:cubicBezTo>
                    <a:pt x="2101" y="2917"/>
                    <a:pt x="2085" y="3086"/>
                    <a:pt x="2060" y="3248"/>
                  </a:cubicBezTo>
                  <a:cubicBezTo>
                    <a:pt x="2040" y="3389"/>
                    <a:pt x="2025" y="3533"/>
                    <a:pt x="2029" y="3676"/>
                  </a:cubicBezTo>
                  <a:cubicBezTo>
                    <a:pt x="2034" y="3793"/>
                    <a:pt x="2043" y="3936"/>
                    <a:pt x="2121" y="4030"/>
                  </a:cubicBezTo>
                  <a:cubicBezTo>
                    <a:pt x="2150" y="4065"/>
                    <a:pt x="2180" y="4080"/>
                    <a:pt x="2209" y="4080"/>
                  </a:cubicBezTo>
                  <a:cubicBezTo>
                    <a:pt x="2319" y="4080"/>
                    <a:pt x="2417" y="3865"/>
                    <a:pt x="2448" y="3779"/>
                  </a:cubicBezTo>
                  <a:cubicBezTo>
                    <a:pt x="2499" y="3630"/>
                    <a:pt x="2495" y="3465"/>
                    <a:pt x="2491" y="3309"/>
                  </a:cubicBezTo>
                  <a:cubicBezTo>
                    <a:pt x="2489" y="3183"/>
                    <a:pt x="2489" y="3057"/>
                    <a:pt x="2490" y="2930"/>
                  </a:cubicBezTo>
                  <a:cubicBezTo>
                    <a:pt x="2490" y="2858"/>
                    <a:pt x="2491" y="2774"/>
                    <a:pt x="2487" y="2687"/>
                  </a:cubicBezTo>
                  <a:lnTo>
                    <a:pt x="2487" y="2687"/>
                  </a:lnTo>
                  <a:cubicBezTo>
                    <a:pt x="2491" y="2692"/>
                    <a:pt x="2494" y="2697"/>
                    <a:pt x="2497" y="2701"/>
                  </a:cubicBezTo>
                  <a:cubicBezTo>
                    <a:pt x="2634" y="2894"/>
                    <a:pt x="2784" y="3087"/>
                    <a:pt x="2963" y="3243"/>
                  </a:cubicBezTo>
                  <a:cubicBezTo>
                    <a:pt x="3042" y="3313"/>
                    <a:pt x="3170" y="3418"/>
                    <a:pt x="3290" y="3418"/>
                  </a:cubicBezTo>
                  <a:cubicBezTo>
                    <a:pt x="3321" y="3418"/>
                    <a:pt x="3353" y="3411"/>
                    <a:pt x="3382" y="3393"/>
                  </a:cubicBezTo>
                  <a:cubicBezTo>
                    <a:pt x="3456" y="3348"/>
                    <a:pt x="3490" y="3250"/>
                    <a:pt x="3496" y="3168"/>
                  </a:cubicBezTo>
                  <a:cubicBezTo>
                    <a:pt x="3509" y="3025"/>
                    <a:pt x="3432" y="2899"/>
                    <a:pt x="3339" y="2800"/>
                  </a:cubicBezTo>
                  <a:cubicBezTo>
                    <a:pt x="3223" y="2678"/>
                    <a:pt x="3080" y="2592"/>
                    <a:pt x="2951" y="2488"/>
                  </a:cubicBezTo>
                  <a:cubicBezTo>
                    <a:pt x="2878" y="2430"/>
                    <a:pt x="2803" y="2366"/>
                    <a:pt x="2725" y="2315"/>
                  </a:cubicBezTo>
                  <a:lnTo>
                    <a:pt x="2725" y="2315"/>
                  </a:lnTo>
                  <a:cubicBezTo>
                    <a:pt x="2754" y="2316"/>
                    <a:pt x="2783" y="2316"/>
                    <a:pt x="2811" y="2316"/>
                  </a:cubicBezTo>
                  <a:cubicBezTo>
                    <a:pt x="3228" y="2316"/>
                    <a:pt x="3654" y="2243"/>
                    <a:pt x="3987" y="1986"/>
                  </a:cubicBezTo>
                  <a:cubicBezTo>
                    <a:pt x="4058" y="1933"/>
                    <a:pt x="4146" y="1851"/>
                    <a:pt x="4125" y="1753"/>
                  </a:cubicBezTo>
                  <a:cubicBezTo>
                    <a:pt x="4109" y="1674"/>
                    <a:pt x="4027" y="1630"/>
                    <a:pt x="3955" y="1611"/>
                  </a:cubicBezTo>
                  <a:cubicBezTo>
                    <a:pt x="3897" y="1595"/>
                    <a:pt x="3838" y="1589"/>
                    <a:pt x="3778" y="1589"/>
                  </a:cubicBezTo>
                  <a:cubicBezTo>
                    <a:pt x="3706" y="1589"/>
                    <a:pt x="3634" y="1598"/>
                    <a:pt x="3565" y="1608"/>
                  </a:cubicBezTo>
                  <a:cubicBezTo>
                    <a:pt x="3407" y="1632"/>
                    <a:pt x="3253" y="1677"/>
                    <a:pt x="3104" y="1730"/>
                  </a:cubicBezTo>
                  <a:cubicBezTo>
                    <a:pt x="2857" y="1820"/>
                    <a:pt x="2598" y="1934"/>
                    <a:pt x="2397" y="2109"/>
                  </a:cubicBezTo>
                  <a:cubicBezTo>
                    <a:pt x="2448" y="1967"/>
                    <a:pt x="2484" y="1818"/>
                    <a:pt x="2519" y="1674"/>
                  </a:cubicBezTo>
                  <a:cubicBezTo>
                    <a:pt x="2563" y="1490"/>
                    <a:pt x="2602" y="1306"/>
                    <a:pt x="2627" y="1120"/>
                  </a:cubicBezTo>
                  <a:cubicBezTo>
                    <a:pt x="2674" y="751"/>
                    <a:pt x="2661" y="370"/>
                    <a:pt x="2516" y="23"/>
                  </a:cubicBezTo>
                  <a:cubicBezTo>
                    <a:pt x="2511" y="10"/>
                    <a:pt x="2501" y="1"/>
                    <a:pt x="248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7" name="Google Shape;8207;p246"/>
            <p:cNvSpPr/>
            <p:nvPr/>
          </p:nvSpPr>
          <p:spPr>
            <a:xfrm>
              <a:off x="-1999226" y="3537624"/>
              <a:ext cx="64983" cy="51361"/>
            </a:xfrm>
            <a:custGeom>
              <a:avLst/>
              <a:gdLst/>
              <a:ahLst/>
              <a:cxnLst/>
              <a:rect l="l" t="t" r="r" b="b"/>
              <a:pathLst>
                <a:path w="935" h="739" extrusionOk="0">
                  <a:moveTo>
                    <a:pt x="414" y="0"/>
                  </a:moveTo>
                  <a:cubicBezTo>
                    <a:pt x="378" y="0"/>
                    <a:pt x="341" y="5"/>
                    <a:pt x="305" y="14"/>
                  </a:cubicBezTo>
                  <a:cubicBezTo>
                    <a:pt x="153" y="55"/>
                    <a:pt x="28" y="196"/>
                    <a:pt x="14" y="353"/>
                  </a:cubicBezTo>
                  <a:cubicBezTo>
                    <a:pt x="1" y="510"/>
                    <a:pt x="103" y="673"/>
                    <a:pt x="254" y="722"/>
                  </a:cubicBezTo>
                  <a:cubicBezTo>
                    <a:pt x="292" y="733"/>
                    <a:pt x="331" y="738"/>
                    <a:pt x="371" y="738"/>
                  </a:cubicBezTo>
                  <a:cubicBezTo>
                    <a:pt x="383" y="738"/>
                    <a:pt x="395" y="738"/>
                    <a:pt x="408" y="737"/>
                  </a:cubicBezTo>
                  <a:cubicBezTo>
                    <a:pt x="540" y="727"/>
                    <a:pt x="671" y="663"/>
                    <a:pt x="745" y="552"/>
                  </a:cubicBezTo>
                  <a:cubicBezTo>
                    <a:pt x="935" y="278"/>
                    <a:pt x="694" y="0"/>
                    <a:pt x="414"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8" name="Google Shape;8208;p246"/>
            <p:cNvSpPr/>
            <p:nvPr/>
          </p:nvSpPr>
          <p:spPr>
            <a:xfrm>
              <a:off x="-1741940" y="3428302"/>
              <a:ext cx="62619" cy="282378"/>
            </a:xfrm>
            <a:custGeom>
              <a:avLst/>
              <a:gdLst/>
              <a:ahLst/>
              <a:cxnLst/>
              <a:rect l="l" t="t" r="r" b="b"/>
              <a:pathLst>
                <a:path w="901" h="4063" extrusionOk="0">
                  <a:moveTo>
                    <a:pt x="48" y="0"/>
                  </a:moveTo>
                  <a:cubicBezTo>
                    <a:pt x="25" y="0"/>
                    <a:pt x="1" y="20"/>
                    <a:pt x="10" y="48"/>
                  </a:cubicBezTo>
                  <a:cubicBezTo>
                    <a:pt x="198" y="689"/>
                    <a:pt x="362" y="1343"/>
                    <a:pt x="489" y="1999"/>
                  </a:cubicBezTo>
                  <a:cubicBezTo>
                    <a:pt x="552" y="2323"/>
                    <a:pt x="594" y="2647"/>
                    <a:pt x="636" y="2974"/>
                  </a:cubicBezTo>
                  <a:cubicBezTo>
                    <a:pt x="676" y="3273"/>
                    <a:pt x="727" y="3570"/>
                    <a:pt x="768" y="3870"/>
                  </a:cubicBezTo>
                  <a:cubicBezTo>
                    <a:pt x="777" y="3933"/>
                    <a:pt x="784" y="3999"/>
                    <a:pt x="793" y="4062"/>
                  </a:cubicBezTo>
                  <a:lnTo>
                    <a:pt x="900" y="4062"/>
                  </a:lnTo>
                  <a:cubicBezTo>
                    <a:pt x="899" y="4046"/>
                    <a:pt x="896" y="4029"/>
                    <a:pt x="894" y="4010"/>
                  </a:cubicBezTo>
                  <a:cubicBezTo>
                    <a:pt x="858" y="3703"/>
                    <a:pt x="804" y="3398"/>
                    <a:pt x="761" y="3093"/>
                  </a:cubicBezTo>
                  <a:cubicBezTo>
                    <a:pt x="715" y="2774"/>
                    <a:pt x="680" y="2455"/>
                    <a:pt x="622" y="2138"/>
                  </a:cubicBezTo>
                  <a:cubicBezTo>
                    <a:pt x="562" y="1802"/>
                    <a:pt x="489" y="1468"/>
                    <a:pt x="403" y="1136"/>
                  </a:cubicBezTo>
                  <a:cubicBezTo>
                    <a:pt x="306" y="763"/>
                    <a:pt x="193" y="397"/>
                    <a:pt x="84" y="28"/>
                  </a:cubicBezTo>
                  <a:cubicBezTo>
                    <a:pt x="79" y="9"/>
                    <a:pt x="64" y="0"/>
                    <a:pt x="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09" name="Google Shape;8209;p246"/>
            <p:cNvSpPr/>
            <p:nvPr/>
          </p:nvSpPr>
          <p:spPr>
            <a:xfrm>
              <a:off x="-1687591" y="3673009"/>
              <a:ext cx="1599" cy="4865"/>
            </a:xfrm>
            <a:custGeom>
              <a:avLst/>
              <a:gdLst/>
              <a:ahLst/>
              <a:cxnLst/>
              <a:rect l="l" t="t" r="r" b="b"/>
              <a:pathLst>
                <a:path w="23" h="70" extrusionOk="0">
                  <a:moveTo>
                    <a:pt x="17" y="0"/>
                  </a:moveTo>
                  <a:cubicBezTo>
                    <a:pt x="12" y="8"/>
                    <a:pt x="5" y="17"/>
                    <a:pt x="0" y="26"/>
                  </a:cubicBezTo>
                  <a:lnTo>
                    <a:pt x="23" y="70"/>
                  </a:lnTo>
                  <a:cubicBezTo>
                    <a:pt x="21" y="47"/>
                    <a:pt x="20" y="24"/>
                    <a:pt x="17"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0" name="Google Shape;8210;p246"/>
            <p:cNvSpPr/>
            <p:nvPr/>
          </p:nvSpPr>
          <p:spPr>
            <a:xfrm>
              <a:off x="-1688217" y="3489044"/>
              <a:ext cx="86527" cy="184106"/>
            </a:xfrm>
            <a:custGeom>
              <a:avLst/>
              <a:gdLst/>
              <a:ahLst/>
              <a:cxnLst/>
              <a:rect l="l" t="t" r="r" b="b"/>
              <a:pathLst>
                <a:path w="1245" h="2649" extrusionOk="0">
                  <a:moveTo>
                    <a:pt x="1244" y="0"/>
                  </a:moveTo>
                  <a:cubicBezTo>
                    <a:pt x="1173" y="251"/>
                    <a:pt x="850" y="498"/>
                    <a:pt x="693" y="711"/>
                  </a:cubicBezTo>
                  <a:cubicBezTo>
                    <a:pt x="539" y="920"/>
                    <a:pt x="415" y="1144"/>
                    <a:pt x="314" y="1382"/>
                  </a:cubicBezTo>
                  <a:cubicBezTo>
                    <a:pt x="150" y="1762"/>
                    <a:pt x="0" y="2219"/>
                    <a:pt x="27" y="2648"/>
                  </a:cubicBezTo>
                  <a:cubicBezTo>
                    <a:pt x="245" y="2266"/>
                    <a:pt x="636" y="2025"/>
                    <a:pt x="864" y="1639"/>
                  </a:cubicBezTo>
                  <a:cubicBezTo>
                    <a:pt x="1142" y="1166"/>
                    <a:pt x="1234" y="548"/>
                    <a:pt x="124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1" name="Google Shape;8211;p246"/>
            <p:cNvSpPr/>
            <p:nvPr/>
          </p:nvSpPr>
          <p:spPr>
            <a:xfrm>
              <a:off x="-1890877" y="3287357"/>
              <a:ext cx="301213" cy="290579"/>
            </a:xfrm>
            <a:custGeom>
              <a:avLst/>
              <a:gdLst/>
              <a:ahLst/>
              <a:cxnLst/>
              <a:rect l="l" t="t" r="r" b="b"/>
              <a:pathLst>
                <a:path w="4334" h="4181" extrusionOk="0">
                  <a:moveTo>
                    <a:pt x="2735" y="0"/>
                  </a:moveTo>
                  <a:cubicBezTo>
                    <a:pt x="2716" y="0"/>
                    <a:pt x="2694" y="7"/>
                    <a:pt x="2669" y="23"/>
                  </a:cubicBezTo>
                  <a:cubicBezTo>
                    <a:pt x="2627" y="51"/>
                    <a:pt x="2593" y="94"/>
                    <a:pt x="2564" y="134"/>
                  </a:cubicBezTo>
                  <a:cubicBezTo>
                    <a:pt x="2510" y="207"/>
                    <a:pt x="2458" y="284"/>
                    <a:pt x="2422" y="369"/>
                  </a:cubicBezTo>
                  <a:cubicBezTo>
                    <a:pt x="2351" y="530"/>
                    <a:pt x="2320" y="707"/>
                    <a:pt x="2295" y="879"/>
                  </a:cubicBezTo>
                  <a:cubicBezTo>
                    <a:pt x="2268" y="1077"/>
                    <a:pt x="2239" y="1274"/>
                    <a:pt x="2212" y="1472"/>
                  </a:cubicBezTo>
                  <a:cubicBezTo>
                    <a:pt x="2205" y="1518"/>
                    <a:pt x="2202" y="1563"/>
                    <a:pt x="2198" y="1607"/>
                  </a:cubicBezTo>
                  <a:cubicBezTo>
                    <a:pt x="2184" y="1575"/>
                    <a:pt x="2173" y="1543"/>
                    <a:pt x="2162" y="1511"/>
                  </a:cubicBezTo>
                  <a:cubicBezTo>
                    <a:pt x="2095" y="1327"/>
                    <a:pt x="2050" y="1134"/>
                    <a:pt x="1985" y="950"/>
                  </a:cubicBezTo>
                  <a:cubicBezTo>
                    <a:pt x="1902" y="714"/>
                    <a:pt x="1797" y="512"/>
                    <a:pt x="1619" y="334"/>
                  </a:cubicBezTo>
                  <a:cubicBezTo>
                    <a:pt x="1564" y="280"/>
                    <a:pt x="1495" y="212"/>
                    <a:pt x="1416" y="201"/>
                  </a:cubicBezTo>
                  <a:cubicBezTo>
                    <a:pt x="1409" y="200"/>
                    <a:pt x="1403" y="199"/>
                    <a:pt x="1397" y="199"/>
                  </a:cubicBezTo>
                  <a:cubicBezTo>
                    <a:pt x="1329" y="199"/>
                    <a:pt x="1291" y="256"/>
                    <a:pt x="1282" y="324"/>
                  </a:cubicBezTo>
                  <a:cubicBezTo>
                    <a:pt x="1260" y="472"/>
                    <a:pt x="1308" y="636"/>
                    <a:pt x="1358" y="775"/>
                  </a:cubicBezTo>
                  <a:cubicBezTo>
                    <a:pt x="1420" y="946"/>
                    <a:pt x="1506" y="1109"/>
                    <a:pt x="1585" y="1273"/>
                  </a:cubicBezTo>
                  <a:cubicBezTo>
                    <a:pt x="1672" y="1451"/>
                    <a:pt x="1768" y="1647"/>
                    <a:pt x="1896" y="1811"/>
                  </a:cubicBezTo>
                  <a:cubicBezTo>
                    <a:pt x="1721" y="1712"/>
                    <a:pt x="1543" y="1617"/>
                    <a:pt x="1356" y="1542"/>
                  </a:cubicBezTo>
                  <a:cubicBezTo>
                    <a:pt x="1103" y="1439"/>
                    <a:pt x="816" y="1355"/>
                    <a:pt x="538" y="1355"/>
                  </a:cubicBezTo>
                  <a:cubicBezTo>
                    <a:pt x="503" y="1355"/>
                    <a:pt x="469" y="1356"/>
                    <a:pt x="435" y="1359"/>
                  </a:cubicBezTo>
                  <a:cubicBezTo>
                    <a:pt x="365" y="1364"/>
                    <a:pt x="297" y="1374"/>
                    <a:pt x="227" y="1385"/>
                  </a:cubicBezTo>
                  <a:cubicBezTo>
                    <a:pt x="173" y="1395"/>
                    <a:pt x="108" y="1405"/>
                    <a:pt x="62" y="1440"/>
                  </a:cubicBezTo>
                  <a:cubicBezTo>
                    <a:pt x="0" y="1484"/>
                    <a:pt x="24" y="1544"/>
                    <a:pt x="76" y="1585"/>
                  </a:cubicBezTo>
                  <a:cubicBezTo>
                    <a:pt x="190" y="1672"/>
                    <a:pt x="348" y="1693"/>
                    <a:pt x="485" y="1723"/>
                  </a:cubicBezTo>
                  <a:cubicBezTo>
                    <a:pt x="654" y="1758"/>
                    <a:pt x="820" y="1806"/>
                    <a:pt x="988" y="1846"/>
                  </a:cubicBezTo>
                  <a:cubicBezTo>
                    <a:pt x="1185" y="1893"/>
                    <a:pt x="1383" y="1938"/>
                    <a:pt x="1580" y="1979"/>
                  </a:cubicBezTo>
                  <a:cubicBezTo>
                    <a:pt x="1674" y="1997"/>
                    <a:pt x="1767" y="2017"/>
                    <a:pt x="1861" y="2032"/>
                  </a:cubicBezTo>
                  <a:cubicBezTo>
                    <a:pt x="1905" y="2040"/>
                    <a:pt x="1951" y="2048"/>
                    <a:pt x="1997" y="2056"/>
                  </a:cubicBezTo>
                  <a:cubicBezTo>
                    <a:pt x="1955" y="2059"/>
                    <a:pt x="1914" y="2060"/>
                    <a:pt x="1872" y="2060"/>
                  </a:cubicBezTo>
                  <a:cubicBezTo>
                    <a:pt x="1802" y="2060"/>
                    <a:pt x="1732" y="2056"/>
                    <a:pt x="1662" y="2053"/>
                  </a:cubicBezTo>
                  <a:cubicBezTo>
                    <a:pt x="1567" y="2047"/>
                    <a:pt x="1474" y="2043"/>
                    <a:pt x="1380" y="2043"/>
                  </a:cubicBezTo>
                  <a:cubicBezTo>
                    <a:pt x="1307" y="2043"/>
                    <a:pt x="1233" y="2046"/>
                    <a:pt x="1159" y="2053"/>
                  </a:cubicBezTo>
                  <a:cubicBezTo>
                    <a:pt x="852" y="2081"/>
                    <a:pt x="540" y="2163"/>
                    <a:pt x="280" y="2332"/>
                  </a:cubicBezTo>
                  <a:cubicBezTo>
                    <a:pt x="215" y="2374"/>
                    <a:pt x="106" y="2445"/>
                    <a:pt x="108" y="2534"/>
                  </a:cubicBezTo>
                  <a:cubicBezTo>
                    <a:pt x="111" y="2615"/>
                    <a:pt x="205" y="2631"/>
                    <a:pt x="268" y="2641"/>
                  </a:cubicBezTo>
                  <a:cubicBezTo>
                    <a:pt x="336" y="2651"/>
                    <a:pt x="405" y="2656"/>
                    <a:pt x="473" y="2656"/>
                  </a:cubicBezTo>
                  <a:cubicBezTo>
                    <a:pt x="663" y="2656"/>
                    <a:pt x="853" y="2621"/>
                    <a:pt x="1035" y="2578"/>
                  </a:cubicBezTo>
                  <a:cubicBezTo>
                    <a:pt x="1230" y="2532"/>
                    <a:pt x="1430" y="2478"/>
                    <a:pt x="1618" y="2403"/>
                  </a:cubicBezTo>
                  <a:cubicBezTo>
                    <a:pt x="1705" y="2368"/>
                    <a:pt x="1789" y="2328"/>
                    <a:pt x="1872" y="2286"/>
                  </a:cubicBezTo>
                  <a:lnTo>
                    <a:pt x="1961" y="2240"/>
                  </a:lnTo>
                  <a:lnTo>
                    <a:pt x="1961" y="2240"/>
                  </a:lnTo>
                  <a:cubicBezTo>
                    <a:pt x="1582" y="2539"/>
                    <a:pt x="1228" y="2902"/>
                    <a:pt x="1126" y="3387"/>
                  </a:cubicBezTo>
                  <a:cubicBezTo>
                    <a:pt x="1099" y="3514"/>
                    <a:pt x="1095" y="3762"/>
                    <a:pt x="1250" y="3762"/>
                  </a:cubicBezTo>
                  <a:cubicBezTo>
                    <a:pt x="1272" y="3762"/>
                    <a:pt x="1297" y="3757"/>
                    <a:pt x="1326" y="3747"/>
                  </a:cubicBezTo>
                  <a:cubicBezTo>
                    <a:pt x="1439" y="3703"/>
                    <a:pt x="1538" y="3590"/>
                    <a:pt x="1616" y="3502"/>
                  </a:cubicBezTo>
                  <a:cubicBezTo>
                    <a:pt x="1713" y="3390"/>
                    <a:pt x="1799" y="3267"/>
                    <a:pt x="1874" y="3139"/>
                  </a:cubicBezTo>
                  <a:cubicBezTo>
                    <a:pt x="1954" y="2996"/>
                    <a:pt x="2024" y="2847"/>
                    <a:pt x="2101" y="2703"/>
                  </a:cubicBezTo>
                  <a:lnTo>
                    <a:pt x="2101" y="2703"/>
                  </a:lnTo>
                  <a:cubicBezTo>
                    <a:pt x="2089" y="2947"/>
                    <a:pt x="2102" y="3193"/>
                    <a:pt x="2095" y="3436"/>
                  </a:cubicBezTo>
                  <a:cubicBezTo>
                    <a:pt x="2091" y="3575"/>
                    <a:pt x="2085" y="3717"/>
                    <a:pt x="2102" y="3855"/>
                  </a:cubicBezTo>
                  <a:cubicBezTo>
                    <a:pt x="2118" y="3974"/>
                    <a:pt x="2148" y="4101"/>
                    <a:pt x="2250" y="4174"/>
                  </a:cubicBezTo>
                  <a:cubicBezTo>
                    <a:pt x="2256" y="4179"/>
                    <a:pt x="2263" y="4181"/>
                    <a:pt x="2270" y="4181"/>
                  </a:cubicBezTo>
                  <a:cubicBezTo>
                    <a:pt x="2283" y="4181"/>
                    <a:pt x="2296" y="4175"/>
                    <a:pt x="2305" y="4167"/>
                  </a:cubicBezTo>
                  <a:cubicBezTo>
                    <a:pt x="2408" y="4075"/>
                    <a:pt x="2443" y="3912"/>
                    <a:pt x="2461" y="3782"/>
                  </a:cubicBezTo>
                  <a:cubicBezTo>
                    <a:pt x="2485" y="3620"/>
                    <a:pt x="2485" y="3455"/>
                    <a:pt x="2484" y="3288"/>
                  </a:cubicBezTo>
                  <a:cubicBezTo>
                    <a:pt x="2481" y="3116"/>
                    <a:pt x="2484" y="2944"/>
                    <a:pt x="2448" y="2774"/>
                  </a:cubicBezTo>
                  <a:cubicBezTo>
                    <a:pt x="2427" y="2677"/>
                    <a:pt x="2400" y="2580"/>
                    <a:pt x="2373" y="2486"/>
                  </a:cubicBezTo>
                  <a:lnTo>
                    <a:pt x="2373" y="2486"/>
                  </a:lnTo>
                  <a:cubicBezTo>
                    <a:pt x="2512" y="2625"/>
                    <a:pt x="2680" y="2739"/>
                    <a:pt x="2856" y="2834"/>
                  </a:cubicBezTo>
                  <a:cubicBezTo>
                    <a:pt x="3099" y="2965"/>
                    <a:pt x="3383" y="3135"/>
                    <a:pt x="3669" y="3135"/>
                  </a:cubicBezTo>
                  <a:cubicBezTo>
                    <a:pt x="3681" y="3135"/>
                    <a:pt x="3692" y="3134"/>
                    <a:pt x="3703" y="3134"/>
                  </a:cubicBezTo>
                  <a:cubicBezTo>
                    <a:pt x="3783" y="3130"/>
                    <a:pt x="3891" y="3109"/>
                    <a:pt x="3913" y="3017"/>
                  </a:cubicBezTo>
                  <a:cubicBezTo>
                    <a:pt x="3932" y="2937"/>
                    <a:pt x="3874" y="2856"/>
                    <a:pt x="3827" y="2797"/>
                  </a:cubicBezTo>
                  <a:cubicBezTo>
                    <a:pt x="3760" y="2713"/>
                    <a:pt x="3674" y="2647"/>
                    <a:pt x="3585" y="2585"/>
                  </a:cubicBezTo>
                  <a:cubicBezTo>
                    <a:pt x="3460" y="2497"/>
                    <a:pt x="2617" y="2236"/>
                    <a:pt x="2632" y="2236"/>
                  </a:cubicBezTo>
                  <a:cubicBezTo>
                    <a:pt x="2639" y="2236"/>
                    <a:pt x="2647" y="2236"/>
                    <a:pt x="2654" y="2236"/>
                  </a:cubicBezTo>
                  <a:cubicBezTo>
                    <a:pt x="2855" y="2236"/>
                    <a:pt x="3288" y="2271"/>
                    <a:pt x="3614" y="2271"/>
                  </a:cubicBezTo>
                  <a:cubicBezTo>
                    <a:pt x="3752" y="2271"/>
                    <a:pt x="3870" y="2265"/>
                    <a:pt x="3945" y="2247"/>
                  </a:cubicBezTo>
                  <a:cubicBezTo>
                    <a:pt x="4053" y="2216"/>
                    <a:pt x="4334" y="2144"/>
                    <a:pt x="4221" y="1978"/>
                  </a:cubicBezTo>
                  <a:cubicBezTo>
                    <a:pt x="4160" y="1889"/>
                    <a:pt x="4047" y="1848"/>
                    <a:pt x="3947" y="1826"/>
                  </a:cubicBezTo>
                  <a:cubicBezTo>
                    <a:pt x="3807" y="1795"/>
                    <a:pt x="3660" y="1790"/>
                    <a:pt x="3517" y="1790"/>
                  </a:cubicBezTo>
                  <a:cubicBezTo>
                    <a:pt x="3334" y="1790"/>
                    <a:pt x="3148" y="1795"/>
                    <a:pt x="2965" y="1815"/>
                  </a:cubicBezTo>
                  <a:cubicBezTo>
                    <a:pt x="2868" y="1825"/>
                    <a:pt x="2772" y="1842"/>
                    <a:pt x="2678" y="1868"/>
                  </a:cubicBezTo>
                  <a:cubicBezTo>
                    <a:pt x="2858" y="1799"/>
                    <a:pt x="3038" y="1734"/>
                    <a:pt x="3209" y="1647"/>
                  </a:cubicBezTo>
                  <a:cubicBezTo>
                    <a:pt x="3352" y="1575"/>
                    <a:pt x="3481" y="1489"/>
                    <a:pt x="3616" y="1405"/>
                  </a:cubicBezTo>
                  <a:cubicBezTo>
                    <a:pt x="3706" y="1347"/>
                    <a:pt x="3845" y="1278"/>
                    <a:pt x="3888" y="1170"/>
                  </a:cubicBezTo>
                  <a:cubicBezTo>
                    <a:pt x="3933" y="1057"/>
                    <a:pt x="3827" y="1027"/>
                    <a:pt x="3722" y="1027"/>
                  </a:cubicBezTo>
                  <a:cubicBezTo>
                    <a:pt x="3661" y="1027"/>
                    <a:pt x="3600" y="1037"/>
                    <a:pt x="3568" y="1046"/>
                  </a:cubicBezTo>
                  <a:cubicBezTo>
                    <a:pt x="3315" y="1118"/>
                    <a:pt x="3071" y="1257"/>
                    <a:pt x="2860" y="1411"/>
                  </a:cubicBezTo>
                  <a:cubicBezTo>
                    <a:pt x="2736" y="1502"/>
                    <a:pt x="2620" y="1602"/>
                    <a:pt x="2514" y="1712"/>
                  </a:cubicBezTo>
                  <a:cubicBezTo>
                    <a:pt x="2576" y="1563"/>
                    <a:pt x="2629" y="1407"/>
                    <a:pt x="2679" y="1253"/>
                  </a:cubicBezTo>
                  <a:cubicBezTo>
                    <a:pt x="2776" y="957"/>
                    <a:pt x="2860" y="632"/>
                    <a:pt x="2858" y="318"/>
                  </a:cubicBezTo>
                  <a:cubicBezTo>
                    <a:pt x="2858" y="236"/>
                    <a:pt x="2845" y="0"/>
                    <a:pt x="27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2" name="Google Shape;8212;p246"/>
            <p:cNvSpPr/>
            <p:nvPr/>
          </p:nvSpPr>
          <p:spPr>
            <a:xfrm>
              <a:off x="-1760566" y="3406826"/>
              <a:ext cx="54905" cy="50457"/>
            </a:xfrm>
            <a:custGeom>
              <a:avLst/>
              <a:gdLst/>
              <a:ahLst/>
              <a:cxnLst/>
              <a:rect l="l" t="t" r="r" b="b"/>
              <a:pathLst>
                <a:path w="790" h="726" extrusionOk="0">
                  <a:moveTo>
                    <a:pt x="453" y="1"/>
                  </a:moveTo>
                  <a:cubicBezTo>
                    <a:pt x="422" y="1"/>
                    <a:pt x="391" y="3"/>
                    <a:pt x="363" y="9"/>
                  </a:cubicBezTo>
                  <a:cubicBezTo>
                    <a:pt x="250" y="28"/>
                    <a:pt x="144" y="96"/>
                    <a:pt x="88" y="194"/>
                  </a:cubicBezTo>
                  <a:cubicBezTo>
                    <a:pt x="1" y="347"/>
                    <a:pt x="50" y="563"/>
                    <a:pt x="195" y="664"/>
                  </a:cubicBezTo>
                  <a:cubicBezTo>
                    <a:pt x="254" y="705"/>
                    <a:pt x="326" y="725"/>
                    <a:pt x="399" y="725"/>
                  </a:cubicBezTo>
                  <a:cubicBezTo>
                    <a:pt x="502" y="725"/>
                    <a:pt x="605" y="685"/>
                    <a:pt x="675" y="609"/>
                  </a:cubicBezTo>
                  <a:cubicBezTo>
                    <a:pt x="789" y="484"/>
                    <a:pt x="787" y="297"/>
                    <a:pt x="729" y="147"/>
                  </a:cubicBezTo>
                  <a:cubicBezTo>
                    <a:pt x="685" y="38"/>
                    <a:pt x="565" y="1"/>
                    <a:pt x="453"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3" name="Google Shape;8213;p246"/>
            <p:cNvSpPr/>
            <p:nvPr/>
          </p:nvSpPr>
          <p:spPr>
            <a:xfrm>
              <a:off x="-568652" y="3439004"/>
              <a:ext cx="855614" cy="264308"/>
            </a:xfrm>
            <a:custGeom>
              <a:avLst/>
              <a:gdLst/>
              <a:ahLst/>
              <a:cxnLst/>
              <a:rect l="l" t="t" r="r" b="b"/>
              <a:pathLst>
                <a:path w="12311" h="3803" extrusionOk="0">
                  <a:moveTo>
                    <a:pt x="2222" y="1"/>
                  </a:moveTo>
                  <a:cubicBezTo>
                    <a:pt x="1984" y="1"/>
                    <a:pt x="1745" y="32"/>
                    <a:pt x="1535" y="140"/>
                  </a:cubicBezTo>
                  <a:cubicBezTo>
                    <a:pt x="1302" y="259"/>
                    <a:pt x="1127" y="463"/>
                    <a:pt x="956" y="662"/>
                  </a:cubicBezTo>
                  <a:cubicBezTo>
                    <a:pt x="805" y="837"/>
                    <a:pt x="654" y="1013"/>
                    <a:pt x="503" y="1191"/>
                  </a:cubicBezTo>
                  <a:lnTo>
                    <a:pt x="1" y="3703"/>
                  </a:lnTo>
                  <a:lnTo>
                    <a:pt x="12310" y="3803"/>
                  </a:lnTo>
                  <a:cubicBezTo>
                    <a:pt x="12075" y="3225"/>
                    <a:pt x="11638" y="2563"/>
                    <a:pt x="11330" y="2020"/>
                  </a:cubicBezTo>
                  <a:cubicBezTo>
                    <a:pt x="10987" y="1415"/>
                    <a:pt x="10556" y="797"/>
                    <a:pt x="9900" y="567"/>
                  </a:cubicBezTo>
                  <a:cubicBezTo>
                    <a:pt x="9676" y="490"/>
                    <a:pt x="9438" y="461"/>
                    <a:pt x="9202" y="461"/>
                  </a:cubicBezTo>
                  <a:cubicBezTo>
                    <a:pt x="9185" y="461"/>
                    <a:pt x="9169" y="462"/>
                    <a:pt x="9153" y="462"/>
                  </a:cubicBezTo>
                  <a:cubicBezTo>
                    <a:pt x="8083" y="479"/>
                    <a:pt x="7168" y="1036"/>
                    <a:pt x="6603" y="1944"/>
                  </a:cubicBezTo>
                  <a:cubicBezTo>
                    <a:pt x="6331" y="1618"/>
                    <a:pt x="5972" y="1353"/>
                    <a:pt x="5560" y="1252"/>
                  </a:cubicBezTo>
                  <a:cubicBezTo>
                    <a:pt x="5424" y="1219"/>
                    <a:pt x="5282" y="1200"/>
                    <a:pt x="5142" y="1200"/>
                  </a:cubicBezTo>
                  <a:cubicBezTo>
                    <a:pt x="4855" y="1200"/>
                    <a:pt x="4575" y="1278"/>
                    <a:pt x="4362" y="1467"/>
                  </a:cubicBezTo>
                  <a:cubicBezTo>
                    <a:pt x="4050" y="931"/>
                    <a:pt x="3695" y="359"/>
                    <a:pt x="3117" y="135"/>
                  </a:cubicBezTo>
                  <a:cubicBezTo>
                    <a:pt x="2907" y="53"/>
                    <a:pt x="2680" y="24"/>
                    <a:pt x="2454" y="9"/>
                  </a:cubicBezTo>
                  <a:cubicBezTo>
                    <a:pt x="2377" y="4"/>
                    <a:pt x="2300" y="1"/>
                    <a:pt x="22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4" name="Google Shape;8214;p246"/>
            <p:cNvSpPr/>
            <p:nvPr/>
          </p:nvSpPr>
          <p:spPr>
            <a:xfrm>
              <a:off x="-3152777" y="3270677"/>
              <a:ext cx="802586" cy="224833"/>
            </a:xfrm>
            <a:custGeom>
              <a:avLst/>
              <a:gdLst/>
              <a:ahLst/>
              <a:cxnLst/>
              <a:rect l="l" t="t" r="r" b="b"/>
              <a:pathLst>
                <a:path w="11548" h="3235" extrusionOk="0">
                  <a:moveTo>
                    <a:pt x="8299" y="1"/>
                  </a:moveTo>
                  <a:cubicBezTo>
                    <a:pt x="8285" y="1"/>
                    <a:pt x="8272" y="1"/>
                    <a:pt x="8258" y="2"/>
                  </a:cubicBezTo>
                  <a:cubicBezTo>
                    <a:pt x="7972" y="20"/>
                    <a:pt x="7737" y="233"/>
                    <a:pt x="7546" y="447"/>
                  </a:cubicBezTo>
                  <a:cubicBezTo>
                    <a:pt x="7197" y="839"/>
                    <a:pt x="6904" y="1280"/>
                    <a:pt x="6678" y="1753"/>
                  </a:cubicBezTo>
                  <a:cubicBezTo>
                    <a:pt x="6665" y="1498"/>
                    <a:pt x="6492" y="1272"/>
                    <a:pt x="6257" y="1177"/>
                  </a:cubicBezTo>
                  <a:cubicBezTo>
                    <a:pt x="6160" y="1138"/>
                    <a:pt x="6057" y="1120"/>
                    <a:pt x="5953" y="1120"/>
                  </a:cubicBezTo>
                  <a:cubicBezTo>
                    <a:pt x="5803" y="1120"/>
                    <a:pt x="5651" y="1158"/>
                    <a:pt x="5516" y="1226"/>
                  </a:cubicBezTo>
                  <a:cubicBezTo>
                    <a:pt x="5546" y="1056"/>
                    <a:pt x="5374" y="912"/>
                    <a:pt x="5202" y="912"/>
                  </a:cubicBezTo>
                  <a:cubicBezTo>
                    <a:pt x="5198" y="912"/>
                    <a:pt x="5195" y="912"/>
                    <a:pt x="5191" y="912"/>
                  </a:cubicBezTo>
                  <a:cubicBezTo>
                    <a:pt x="5015" y="918"/>
                    <a:pt x="4864" y="1044"/>
                    <a:pt x="4768" y="1190"/>
                  </a:cubicBezTo>
                  <a:cubicBezTo>
                    <a:pt x="4502" y="1014"/>
                    <a:pt x="4315" y="725"/>
                    <a:pt x="4060" y="537"/>
                  </a:cubicBezTo>
                  <a:cubicBezTo>
                    <a:pt x="3794" y="339"/>
                    <a:pt x="3457" y="228"/>
                    <a:pt x="3128" y="228"/>
                  </a:cubicBezTo>
                  <a:cubicBezTo>
                    <a:pt x="2856" y="228"/>
                    <a:pt x="2590" y="304"/>
                    <a:pt x="2373" y="470"/>
                  </a:cubicBezTo>
                  <a:cubicBezTo>
                    <a:pt x="1882" y="844"/>
                    <a:pt x="1768" y="1524"/>
                    <a:pt x="1691" y="2137"/>
                  </a:cubicBezTo>
                  <a:cubicBezTo>
                    <a:pt x="1526" y="1969"/>
                    <a:pt x="1279" y="1882"/>
                    <a:pt x="1039" y="1882"/>
                  </a:cubicBezTo>
                  <a:cubicBezTo>
                    <a:pt x="964" y="1882"/>
                    <a:pt x="889" y="1890"/>
                    <a:pt x="818" y="1907"/>
                  </a:cubicBezTo>
                  <a:cubicBezTo>
                    <a:pt x="518" y="1979"/>
                    <a:pt x="263" y="2211"/>
                    <a:pt x="155" y="2501"/>
                  </a:cubicBezTo>
                  <a:cubicBezTo>
                    <a:pt x="79" y="2710"/>
                    <a:pt x="0" y="3012"/>
                    <a:pt x="8" y="3234"/>
                  </a:cubicBezTo>
                  <a:lnTo>
                    <a:pt x="11547" y="2312"/>
                  </a:lnTo>
                  <a:cubicBezTo>
                    <a:pt x="11475" y="1739"/>
                    <a:pt x="11239" y="1140"/>
                    <a:pt x="10846" y="717"/>
                  </a:cubicBezTo>
                  <a:cubicBezTo>
                    <a:pt x="10719" y="580"/>
                    <a:pt x="10555" y="448"/>
                    <a:pt x="10372" y="448"/>
                  </a:cubicBezTo>
                  <a:cubicBezTo>
                    <a:pt x="10355" y="448"/>
                    <a:pt x="10339" y="449"/>
                    <a:pt x="10323" y="451"/>
                  </a:cubicBezTo>
                  <a:cubicBezTo>
                    <a:pt x="10103" y="481"/>
                    <a:pt x="9963" y="692"/>
                    <a:pt x="9852" y="883"/>
                  </a:cubicBezTo>
                  <a:cubicBezTo>
                    <a:pt x="9770" y="1026"/>
                    <a:pt x="9688" y="1167"/>
                    <a:pt x="9606" y="1309"/>
                  </a:cubicBezTo>
                  <a:cubicBezTo>
                    <a:pt x="9477" y="914"/>
                    <a:pt x="9258" y="574"/>
                    <a:pt x="8947" y="298"/>
                  </a:cubicBezTo>
                  <a:cubicBezTo>
                    <a:pt x="8765" y="138"/>
                    <a:pt x="8540" y="1"/>
                    <a:pt x="829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5" name="Google Shape;8215;p246"/>
            <p:cNvSpPr/>
            <p:nvPr/>
          </p:nvSpPr>
          <p:spPr>
            <a:xfrm>
              <a:off x="-22387" y="2965227"/>
              <a:ext cx="527644" cy="723634"/>
            </a:xfrm>
            <a:custGeom>
              <a:avLst/>
              <a:gdLst/>
              <a:ahLst/>
              <a:cxnLst/>
              <a:rect l="l" t="t" r="r" b="b"/>
              <a:pathLst>
                <a:path w="7592" h="10412" extrusionOk="0">
                  <a:moveTo>
                    <a:pt x="2910" y="1"/>
                  </a:moveTo>
                  <a:cubicBezTo>
                    <a:pt x="2890" y="1"/>
                    <a:pt x="2871" y="5"/>
                    <a:pt x="2856" y="14"/>
                  </a:cubicBezTo>
                  <a:cubicBezTo>
                    <a:pt x="2606" y="160"/>
                    <a:pt x="2685" y="977"/>
                    <a:pt x="2698" y="1225"/>
                  </a:cubicBezTo>
                  <a:cubicBezTo>
                    <a:pt x="2804" y="3328"/>
                    <a:pt x="3764" y="6204"/>
                    <a:pt x="5096" y="7863"/>
                  </a:cubicBezTo>
                  <a:cubicBezTo>
                    <a:pt x="4609" y="7630"/>
                    <a:pt x="2039" y="6578"/>
                    <a:pt x="751" y="6578"/>
                  </a:cubicBezTo>
                  <a:cubicBezTo>
                    <a:pt x="310" y="6578"/>
                    <a:pt x="19" y="6702"/>
                    <a:pt x="14" y="7024"/>
                  </a:cubicBezTo>
                  <a:cubicBezTo>
                    <a:pt x="0" y="7865"/>
                    <a:pt x="1871" y="8956"/>
                    <a:pt x="2470" y="9315"/>
                  </a:cubicBezTo>
                  <a:cubicBezTo>
                    <a:pt x="3090" y="9687"/>
                    <a:pt x="3789" y="10072"/>
                    <a:pt x="4499" y="10412"/>
                  </a:cubicBezTo>
                  <a:lnTo>
                    <a:pt x="7591" y="10412"/>
                  </a:lnTo>
                  <a:lnTo>
                    <a:pt x="7591" y="1721"/>
                  </a:lnTo>
                  <a:cubicBezTo>
                    <a:pt x="7165" y="1801"/>
                    <a:pt x="6812" y="2211"/>
                    <a:pt x="6576" y="2843"/>
                  </a:cubicBezTo>
                  <a:cubicBezTo>
                    <a:pt x="6212" y="3802"/>
                    <a:pt x="6155" y="4436"/>
                    <a:pt x="6085" y="4979"/>
                  </a:cubicBezTo>
                  <a:cubicBezTo>
                    <a:pt x="5313" y="2214"/>
                    <a:pt x="3383" y="1"/>
                    <a:pt x="291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6" name="Google Shape;8216;p246"/>
            <p:cNvSpPr/>
            <p:nvPr/>
          </p:nvSpPr>
          <p:spPr>
            <a:xfrm>
              <a:off x="168597" y="3510241"/>
              <a:ext cx="255273" cy="171457"/>
            </a:xfrm>
            <a:custGeom>
              <a:avLst/>
              <a:gdLst/>
              <a:ahLst/>
              <a:cxnLst/>
              <a:rect l="l" t="t" r="r" b="b"/>
              <a:pathLst>
                <a:path w="3673" h="2467" extrusionOk="0">
                  <a:moveTo>
                    <a:pt x="57" y="1"/>
                  </a:moveTo>
                  <a:cubicBezTo>
                    <a:pt x="22" y="1"/>
                    <a:pt x="0" y="51"/>
                    <a:pt x="37" y="69"/>
                  </a:cubicBezTo>
                  <a:cubicBezTo>
                    <a:pt x="549" y="321"/>
                    <a:pt x="1071" y="560"/>
                    <a:pt x="1552" y="870"/>
                  </a:cubicBezTo>
                  <a:cubicBezTo>
                    <a:pt x="2034" y="1180"/>
                    <a:pt x="2443" y="1584"/>
                    <a:pt x="2886" y="1944"/>
                  </a:cubicBezTo>
                  <a:cubicBezTo>
                    <a:pt x="3123" y="2135"/>
                    <a:pt x="3372" y="2328"/>
                    <a:pt x="3644" y="2465"/>
                  </a:cubicBezTo>
                  <a:cubicBezTo>
                    <a:pt x="3647" y="2466"/>
                    <a:pt x="3649" y="2467"/>
                    <a:pt x="3651" y="2467"/>
                  </a:cubicBezTo>
                  <a:cubicBezTo>
                    <a:pt x="3664" y="2467"/>
                    <a:pt x="3673" y="2448"/>
                    <a:pt x="3660" y="2440"/>
                  </a:cubicBezTo>
                  <a:cubicBezTo>
                    <a:pt x="3191" y="2120"/>
                    <a:pt x="2778" y="1741"/>
                    <a:pt x="2351" y="1371"/>
                  </a:cubicBezTo>
                  <a:cubicBezTo>
                    <a:pt x="1922" y="1001"/>
                    <a:pt x="1465" y="694"/>
                    <a:pt x="959" y="442"/>
                  </a:cubicBezTo>
                  <a:cubicBezTo>
                    <a:pt x="666" y="296"/>
                    <a:pt x="369" y="155"/>
                    <a:pt x="77" y="6"/>
                  </a:cubicBezTo>
                  <a:cubicBezTo>
                    <a:pt x="70" y="2"/>
                    <a:pt x="63" y="1"/>
                    <a:pt x="5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7" name="Google Shape;8217;p246"/>
            <p:cNvSpPr/>
            <p:nvPr/>
          </p:nvSpPr>
          <p:spPr>
            <a:xfrm>
              <a:off x="331295" y="3384934"/>
              <a:ext cx="100080" cy="158946"/>
            </a:xfrm>
            <a:custGeom>
              <a:avLst/>
              <a:gdLst/>
              <a:ahLst/>
              <a:cxnLst/>
              <a:rect l="l" t="t" r="r" b="b"/>
              <a:pathLst>
                <a:path w="1440" h="2287" extrusionOk="0">
                  <a:moveTo>
                    <a:pt x="22" y="0"/>
                  </a:moveTo>
                  <a:cubicBezTo>
                    <a:pt x="10" y="0"/>
                    <a:pt x="1" y="15"/>
                    <a:pt x="11" y="26"/>
                  </a:cubicBezTo>
                  <a:cubicBezTo>
                    <a:pt x="611" y="683"/>
                    <a:pt x="959" y="1517"/>
                    <a:pt x="1402" y="2278"/>
                  </a:cubicBezTo>
                  <a:cubicBezTo>
                    <a:pt x="1405" y="2284"/>
                    <a:pt x="1411" y="2286"/>
                    <a:pt x="1416" y="2286"/>
                  </a:cubicBezTo>
                  <a:cubicBezTo>
                    <a:pt x="1428" y="2286"/>
                    <a:pt x="1439" y="2277"/>
                    <a:pt x="1434" y="2265"/>
                  </a:cubicBezTo>
                  <a:cubicBezTo>
                    <a:pt x="1261" y="1852"/>
                    <a:pt x="1057" y="1453"/>
                    <a:pt x="830" y="1068"/>
                  </a:cubicBezTo>
                  <a:cubicBezTo>
                    <a:pt x="605" y="690"/>
                    <a:pt x="354" y="308"/>
                    <a:pt x="32" y="5"/>
                  </a:cubicBezTo>
                  <a:cubicBezTo>
                    <a:pt x="29" y="2"/>
                    <a:pt x="25" y="0"/>
                    <a:pt x="22"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8" name="Google Shape;8218;p246"/>
            <p:cNvSpPr/>
            <p:nvPr/>
          </p:nvSpPr>
          <p:spPr>
            <a:xfrm>
              <a:off x="457089" y="3276932"/>
              <a:ext cx="30510" cy="282100"/>
            </a:xfrm>
            <a:custGeom>
              <a:avLst/>
              <a:gdLst/>
              <a:ahLst/>
              <a:cxnLst/>
              <a:rect l="l" t="t" r="r" b="b"/>
              <a:pathLst>
                <a:path w="439" h="4059" extrusionOk="0">
                  <a:moveTo>
                    <a:pt x="35" y="1"/>
                  </a:moveTo>
                  <a:cubicBezTo>
                    <a:pt x="30" y="1"/>
                    <a:pt x="24" y="5"/>
                    <a:pt x="24" y="13"/>
                  </a:cubicBezTo>
                  <a:cubicBezTo>
                    <a:pt x="15" y="695"/>
                    <a:pt x="0" y="1381"/>
                    <a:pt x="24" y="2062"/>
                  </a:cubicBezTo>
                  <a:cubicBezTo>
                    <a:pt x="47" y="2739"/>
                    <a:pt x="139" y="3412"/>
                    <a:pt x="391" y="4044"/>
                  </a:cubicBezTo>
                  <a:cubicBezTo>
                    <a:pt x="395" y="4054"/>
                    <a:pt x="403" y="4058"/>
                    <a:pt x="412" y="4058"/>
                  </a:cubicBezTo>
                  <a:cubicBezTo>
                    <a:pt x="425" y="4058"/>
                    <a:pt x="438" y="4048"/>
                    <a:pt x="432" y="4032"/>
                  </a:cubicBezTo>
                  <a:cubicBezTo>
                    <a:pt x="185" y="3393"/>
                    <a:pt x="113" y="2709"/>
                    <a:pt x="98" y="2028"/>
                  </a:cubicBezTo>
                  <a:cubicBezTo>
                    <a:pt x="81" y="1360"/>
                    <a:pt x="134" y="680"/>
                    <a:pt x="50" y="13"/>
                  </a:cubicBezTo>
                  <a:cubicBezTo>
                    <a:pt x="48" y="5"/>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19" name="Google Shape;8219;p246"/>
            <p:cNvSpPr/>
            <p:nvPr/>
          </p:nvSpPr>
          <p:spPr>
            <a:xfrm>
              <a:off x="-1488406" y="3355397"/>
              <a:ext cx="1208466" cy="287382"/>
            </a:xfrm>
            <a:custGeom>
              <a:avLst/>
              <a:gdLst/>
              <a:ahLst/>
              <a:cxnLst/>
              <a:rect l="l" t="t" r="r" b="b"/>
              <a:pathLst>
                <a:path w="17388" h="4135" extrusionOk="0">
                  <a:moveTo>
                    <a:pt x="12528" y="1"/>
                  </a:moveTo>
                  <a:cubicBezTo>
                    <a:pt x="11980" y="1"/>
                    <a:pt x="11418" y="215"/>
                    <a:pt x="11001" y="581"/>
                  </a:cubicBezTo>
                  <a:cubicBezTo>
                    <a:pt x="10641" y="894"/>
                    <a:pt x="10393" y="1348"/>
                    <a:pt x="10018" y="1643"/>
                  </a:cubicBezTo>
                  <a:cubicBezTo>
                    <a:pt x="9860" y="1442"/>
                    <a:pt x="9629" y="1277"/>
                    <a:pt x="9375" y="1277"/>
                  </a:cubicBezTo>
                  <a:cubicBezTo>
                    <a:pt x="9367" y="1277"/>
                    <a:pt x="9359" y="1277"/>
                    <a:pt x="9351" y="1277"/>
                  </a:cubicBezTo>
                  <a:cubicBezTo>
                    <a:pt x="9086" y="1289"/>
                    <a:pt x="8834" y="1531"/>
                    <a:pt x="8901" y="1786"/>
                  </a:cubicBezTo>
                  <a:cubicBezTo>
                    <a:pt x="8725" y="1714"/>
                    <a:pt x="8534" y="1675"/>
                    <a:pt x="8344" y="1675"/>
                  </a:cubicBezTo>
                  <a:cubicBezTo>
                    <a:pt x="8151" y="1675"/>
                    <a:pt x="7960" y="1715"/>
                    <a:pt x="7788" y="1801"/>
                  </a:cubicBezTo>
                  <a:cubicBezTo>
                    <a:pt x="7445" y="1971"/>
                    <a:pt x="7214" y="2332"/>
                    <a:pt x="7225" y="2714"/>
                  </a:cubicBezTo>
                  <a:cubicBezTo>
                    <a:pt x="6829" y="2032"/>
                    <a:pt x="6337" y="1407"/>
                    <a:pt x="5768" y="862"/>
                  </a:cubicBezTo>
                  <a:cubicBezTo>
                    <a:pt x="5458" y="567"/>
                    <a:pt x="5086" y="280"/>
                    <a:pt x="4660" y="280"/>
                  </a:cubicBezTo>
                  <a:cubicBezTo>
                    <a:pt x="4655" y="280"/>
                    <a:pt x="4651" y="280"/>
                    <a:pt x="4646" y="280"/>
                  </a:cubicBezTo>
                  <a:cubicBezTo>
                    <a:pt x="4261" y="287"/>
                    <a:pt x="3920" y="530"/>
                    <a:pt x="3652" y="807"/>
                  </a:cubicBezTo>
                  <a:cubicBezTo>
                    <a:pt x="3219" y="1257"/>
                    <a:pt x="2934" y="1793"/>
                    <a:pt x="2786" y="2400"/>
                  </a:cubicBezTo>
                  <a:lnTo>
                    <a:pt x="2367" y="1793"/>
                  </a:lnTo>
                  <a:cubicBezTo>
                    <a:pt x="2179" y="1518"/>
                    <a:pt x="1943" y="1217"/>
                    <a:pt x="1611" y="1201"/>
                  </a:cubicBezTo>
                  <a:cubicBezTo>
                    <a:pt x="1601" y="1200"/>
                    <a:pt x="1591" y="1200"/>
                    <a:pt x="1581" y="1200"/>
                  </a:cubicBezTo>
                  <a:cubicBezTo>
                    <a:pt x="1289" y="1200"/>
                    <a:pt x="1041" y="1429"/>
                    <a:pt x="859" y="1662"/>
                  </a:cubicBezTo>
                  <a:cubicBezTo>
                    <a:pt x="323" y="2342"/>
                    <a:pt x="40" y="3270"/>
                    <a:pt x="1" y="4135"/>
                  </a:cubicBezTo>
                  <a:lnTo>
                    <a:pt x="17387" y="4135"/>
                  </a:lnTo>
                  <a:cubicBezTo>
                    <a:pt x="17374" y="3799"/>
                    <a:pt x="17220" y="3356"/>
                    <a:pt x="17082" y="3055"/>
                  </a:cubicBezTo>
                  <a:cubicBezTo>
                    <a:pt x="16885" y="2632"/>
                    <a:pt x="16475" y="2317"/>
                    <a:pt x="16017" y="2245"/>
                  </a:cubicBezTo>
                  <a:cubicBezTo>
                    <a:pt x="15946" y="2234"/>
                    <a:pt x="15873" y="2228"/>
                    <a:pt x="15799" y="2228"/>
                  </a:cubicBezTo>
                  <a:cubicBezTo>
                    <a:pt x="15401" y="2228"/>
                    <a:pt x="14989" y="2391"/>
                    <a:pt x="14737" y="2692"/>
                  </a:cubicBezTo>
                  <a:cubicBezTo>
                    <a:pt x="14549" y="1784"/>
                    <a:pt x="14297" y="779"/>
                    <a:pt x="13518" y="278"/>
                  </a:cubicBezTo>
                  <a:cubicBezTo>
                    <a:pt x="13221" y="88"/>
                    <a:pt x="12877" y="1"/>
                    <a:pt x="1252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0" name="Google Shape;8220;p246"/>
            <p:cNvSpPr/>
            <p:nvPr/>
          </p:nvSpPr>
          <p:spPr>
            <a:xfrm>
              <a:off x="-3058952" y="3513925"/>
              <a:ext cx="30024" cy="85276"/>
            </a:xfrm>
            <a:custGeom>
              <a:avLst/>
              <a:gdLst/>
              <a:ahLst/>
              <a:cxnLst/>
              <a:rect l="l" t="t" r="r" b="b"/>
              <a:pathLst>
                <a:path w="432" h="1227" extrusionOk="0">
                  <a:moveTo>
                    <a:pt x="71" y="1"/>
                  </a:moveTo>
                  <a:cubicBezTo>
                    <a:pt x="62" y="1"/>
                    <a:pt x="52" y="6"/>
                    <a:pt x="48" y="17"/>
                  </a:cubicBezTo>
                  <a:cubicBezTo>
                    <a:pt x="0" y="212"/>
                    <a:pt x="71" y="417"/>
                    <a:pt x="134" y="600"/>
                  </a:cubicBezTo>
                  <a:cubicBezTo>
                    <a:pt x="202" y="795"/>
                    <a:pt x="278" y="986"/>
                    <a:pt x="319" y="1189"/>
                  </a:cubicBezTo>
                  <a:cubicBezTo>
                    <a:pt x="324" y="1215"/>
                    <a:pt x="343" y="1227"/>
                    <a:pt x="364" y="1227"/>
                  </a:cubicBezTo>
                  <a:cubicBezTo>
                    <a:pt x="396" y="1227"/>
                    <a:pt x="432" y="1200"/>
                    <a:pt x="424" y="1159"/>
                  </a:cubicBezTo>
                  <a:cubicBezTo>
                    <a:pt x="387" y="963"/>
                    <a:pt x="316" y="776"/>
                    <a:pt x="251" y="588"/>
                  </a:cubicBezTo>
                  <a:cubicBezTo>
                    <a:pt x="188" y="399"/>
                    <a:pt x="153" y="206"/>
                    <a:pt x="94" y="17"/>
                  </a:cubicBezTo>
                  <a:cubicBezTo>
                    <a:pt x="91" y="6"/>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1" name="Google Shape;8221;p246"/>
            <p:cNvSpPr/>
            <p:nvPr/>
          </p:nvSpPr>
          <p:spPr>
            <a:xfrm>
              <a:off x="-3016905" y="3517747"/>
              <a:ext cx="9313" cy="53376"/>
            </a:xfrm>
            <a:custGeom>
              <a:avLst/>
              <a:gdLst/>
              <a:ahLst/>
              <a:cxnLst/>
              <a:rect l="l" t="t" r="r" b="b"/>
              <a:pathLst>
                <a:path w="134" h="768" extrusionOk="0">
                  <a:moveTo>
                    <a:pt x="114" y="1"/>
                  </a:moveTo>
                  <a:cubicBezTo>
                    <a:pt x="110" y="1"/>
                    <a:pt x="105" y="3"/>
                    <a:pt x="101" y="6"/>
                  </a:cubicBezTo>
                  <a:cubicBezTo>
                    <a:pt x="65" y="41"/>
                    <a:pt x="46" y="100"/>
                    <a:pt x="31" y="146"/>
                  </a:cubicBezTo>
                  <a:cubicBezTo>
                    <a:pt x="14" y="205"/>
                    <a:pt x="10" y="270"/>
                    <a:pt x="8" y="331"/>
                  </a:cubicBezTo>
                  <a:cubicBezTo>
                    <a:pt x="1" y="461"/>
                    <a:pt x="11" y="590"/>
                    <a:pt x="13" y="720"/>
                  </a:cubicBezTo>
                  <a:cubicBezTo>
                    <a:pt x="14" y="752"/>
                    <a:pt x="40" y="768"/>
                    <a:pt x="65" y="768"/>
                  </a:cubicBezTo>
                  <a:cubicBezTo>
                    <a:pt x="91" y="768"/>
                    <a:pt x="117" y="751"/>
                    <a:pt x="117" y="719"/>
                  </a:cubicBezTo>
                  <a:cubicBezTo>
                    <a:pt x="118" y="596"/>
                    <a:pt x="113" y="472"/>
                    <a:pt x="115" y="349"/>
                  </a:cubicBezTo>
                  <a:cubicBezTo>
                    <a:pt x="115" y="289"/>
                    <a:pt x="119" y="232"/>
                    <a:pt x="122" y="172"/>
                  </a:cubicBezTo>
                  <a:cubicBezTo>
                    <a:pt x="124" y="123"/>
                    <a:pt x="134" y="69"/>
                    <a:pt x="133" y="19"/>
                  </a:cubicBezTo>
                  <a:cubicBezTo>
                    <a:pt x="133" y="8"/>
                    <a:pt x="124" y="1"/>
                    <a:pt x="11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2" name="Google Shape;8222;p246"/>
            <p:cNvSpPr/>
            <p:nvPr/>
          </p:nvSpPr>
          <p:spPr>
            <a:xfrm>
              <a:off x="-2991747" y="3506627"/>
              <a:ext cx="30510" cy="53932"/>
            </a:xfrm>
            <a:custGeom>
              <a:avLst/>
              <a:gdLst/>
              <a:ahLst/>
              <a:cxnLst/>
              <a:rect l="l" t="t" r="r" b="b"/>
              <a:pathLst>
                <a:path w="439" h="776" extrusionOk="0">
                  <a:moveTo>
                    <a:pt x="402" y="1"/>
                  </a:moveTo>
                  <a:cubicBezTo>
                    <a:pt x="395" y="1"/>
                    <a:pt x="388" y="3"/>
                    <a:pt x="382" y="8"/>
                  </a:cubicBezTo>
                  <a:cubicBezTo>
                    <a:pt x="278" y="91"/>
                    <a:pt x="210" y="218"/>
                    <a:pt x="149" y="335"/>
                  </a:cubicBezTo>
                  <a:cubicBezTo>
                    <a:pt x="88" y="457"/>
                    <a:pt x="37" y="585"/>
                    <a:pt x="8" y="717"/>
                  </a:cubicBezTo>
                  <a:cubicBezTo>
                    <a:pt x="0" y="752"/>
                    <a:pt x="30" y="775"/>
                    <a:pt x="58" y="775"/>
                  </a:cubicBezTo>
                  <a:cubicBezTo>
                    <a:pt x="77" y="775"/>
                    <a:pt x="94" y="765"/>
                    <a:pt x="99" y="741"/>
                  </a:cubicBezTo>
                  <a:cubicBezTo>
                    <a:pt x="129" y="614"/>
                    <a:pt x="175" y="493"/>
                    <a:pt x="235" y="377"/>
                  </a:cubicBezTo>
                  <a:cubicBezTo>
                    <a:pt x="294" y="264"/>
                    <a:pt x="375" y="161"/>
                    <a:pt x="428" y="44"/>
                  </a:cubicBezTo>
                  <a:cubicBezTo>
                    <a:pt x="439" y="21"/>
                    <a:pt x="422" y="1"/>
                    <a:pt x="4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3" name="Google Shape;8223;p246"/>
            <p:cNvSpPr/>
            <p:nvPr/>
          </p:nvSpPr>
          <p:spPr>
            <a:xfrm>
              <a:off x="-2307873" y="3573833"/>
              <a:ext cx="21406" cy="87570"/>
            </a:xfrm>
            <a:custGeom>
              <a:avLst/>
              <a:gdLst/>
              <a:ahLst/>
              <a:cxnLst/>
              <a:rect l="l" t="t" r="r" b="b"/>
              <a:pathLst>
                <a:path w="308" h="1260" extrusionOk="0">
                  <a:moveTo>
                    <a:pt x="63" y="0"/>
                  </a:moveTo>
                  <a:cubicBezTo>
                    <a:pt x="37" y="0"/>
                    <a:pt x="14" y="14"/>
                    <a:pt x="5" y="49"/>
                  </a:cubicBezTo>
                  <a:cubicBezTo>
                    <a:pt x="1" y="66"/>
                    <a:pt x="14" y="79"/>
                    <a:pt x="29" y="79"/>
                  </a:cubicBezTo>
                  <a:cubicBezTo>
                    <a:pt x="31" y="79"/>
                    <a:pt x="32" y="79"/>
                    <a:pt x="33" y="78"/>
                  </a:cubicBezTo>
                  <a:lnTo>
                    <a:pt x="33" y="78"/>
                  </a:lnTo>
                  <a:cubicBezTo>
                    <a:pt x="41" y="126"/>
                    <a:pt x="72" y="182"/>
                    <a:pt x="83" y="223"/>
                  </a:cubicBezTo>
                  <a:cubicBezTo>
                    <a:pt x="106" y="301"/>
                    <a:pt x="124" y="379"/>
                    <a:pt x="139" y="459"/>
                  </a:cubicBezTo>
                  <a:cubicBezTo>
                    <a:pt x="190" y="701"/>
                    <a:pt x="181" y="949"/>
                    <a:pt x="125" y="1190"/>
                  </a:cubicBezTo>
                  <a:cubicBezTo>
                    <a:pt x="115" y="1232"/>
                    <a:pt x="150" y="1260"/>
                    <a:pt x="183" y="1260"/>
                  </a:cubicBezTo>
                  <a:cubicBezTo>
                    <a:pt x="205" y="1260"/>
                    <a:pt x="227" y="1247"/>
                    <a:pt x="234" y="1219"/>
                  </a:cubicBezTo>
                  <a:cubicBezTo>
                    <a:pt x="307" y="921"/>
                    <a:pt x="303" y="623"/>
                    <a:pt x="237" y="324"/>
                  </a:cubicBezTo>
                  <a:cubicBezTo>
                    <a:pt x="216" y="233"/>
                    <a:pt x="198" y="122"/>
                    <a:pt x="142" y="44"/>
                  </a:cubicBezTo>
                  <a:cubicBezTo>
                    <a:pt x="125" y="19"/>
                    <a:pt x="92"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4" name="Google Shape;8224;p246"/>
            <p:cNvSpPr/>
            <p:nvPr/>
          </p:nvSpPr>
          <p:spPr>
            <a:xfrm>
              <a:off x="-2244073" y="3603370"/>
              <a:ext cx="8618" cy="51291"/>
            </a:xfrm>
            <a:custGeom>
              <a:avLst/>
              <a:gdLst/>
              <a:ahLst/>
              <a:cxnLst/>
              <a:rect l="l" t="t" r="r" b="b"/>
              <a:pathLst>
                <a:path w="124" h="738" extrusionOk="0">
                  <a:moveTo>
                    <a:pt x="61" y="1"/>
                  </a:moveTo>
                  <a:cubicBezTo>
                    <a:pt x="52" y="1"/>
                    <a:pt x="43" y="5"/>
                    <a:pt x="36" y="14"/>
                  </a:cubicBezTo>
                  <a:cubicBezTo>
                    <a:pt x="3" y="59"/>
                    <a:pt x="7" y="116"/>
                    <a:pt x="4" y="169"/>
                  </a:cubicBezTo>
                  <a:cubicBezTo>
                    <a:pt x="0" y="226"/>
                    <a:pt x="0" y="283"/>
                    <a:pt x="0" y="341"/>
                  </a:cubicBezTo>
                  <a:cubicBezTo>
                    <a:pt x="0" y="454"/>
                    <a:pt x="2" y="567"/>
                    <a:pt x="2" y="679"/>
                  </a:cubicBezTo>
                  <a:cubicBezTo>
                    <a:pt x="2" y="718"/>
                    <a:pt x="32" y="737"/>
                    <a:pt x="62" y="737"/>
                  </a:cubicBezTo>
                  <a:cubicBezTo>
                    <a:pt x="91" y="737"/>
                    <a:pt x="121" y="718"/>
                    <a:pt x="121" y="679"/>
                  </a:cubicBezTo>
                  <a:cubicBezTo>
                    <a:pt x="121" y="567"/>
                    <a:pt x="122" y="454"/>
                    <a:pt x="122" y="341"/>
                  </a:cubicBezTo>
                  <a:cubicBezTo>
                    <a:pt x="122" y="286"/>
                    <a:pt x="123" y="231"/>
                    <a:pt x="120" y="175"/>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5" name="Google Shape;8225;p246"/>
            <p:cNvSpPr/>
            <p:nvPr/>
          </p:nvSpPr>
          <p:spPr>
            <a:xfrm>
              <a:off x="-2228018" y="3599756"/>
              <a:ext cx="25576" cy="55600"/>
            </a:xfrm>
            <a:custGeom>
              <a:avLst/>
              <a:gdLst/>
              <a:ahLst/>
              <a:cxnLst/>
              <a:rect l="l" t="t" r="r" b="b"/>
              <a:pathLst>
                <a:path w="368" h="800" extrusionOk="0">
                  <a:moveTo>
                    <a:pt x="329" y="1"/>
                  </a:moveTo>
                  <a:cubicBezTo>
                    <a:pt x="322" y="1"/>
                    <a:pt x="315" y="3"/>
                    <a:pt x="307" y="9"/>
                  </a:cubicBezTo>
                  <a:cubicBezTo>
                    <a:pt x="205" y="91"/>
                    <a:pt x="150" y="211"/>
                    <a:pt x="110" y="334"/>
                  </a:cubicBezTo>
                  <a:cubicBezTo>
                    <a:pt x="69" y="457"/>
                    <a:pt x="44" y="586"/>
                    <a:pt x="13" y="712"/>
                  </a:cubicBezTo>
                  <a:cubicBezTo>
                    <a:pt x="1" y="765"/>
                    <a:pt x="45" y="799"/>
                    <a:pt x="86" y="799"/>
                  </a:cubicBezTo>
                  <a:cubicBezTo>
                    <a:pt x="113" y="799"/>
                    <a:pt x="139" y="784"/>
                    <a:pt x="146" y="750"/>
                  </a:cubicBezTo>
                  <a:cubicBezTo>
                    <a:pt x="174" y="629"/>
                    <a:pt x="199" y="507"/>
                    <a:pt x="232" y="386"/>
                  </a:cubicBezTo>
                  <a:cubicBezTo>
                    <a:pt x="265" y="270"/>
                    <a:pt x="309" y="159"/>
                    <a:pt x="356" y="47"/>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6" name="Google Shape;8226;p246"/>
            <p:cNvSpPr/>
            <p:nvPr/>
          </p:nvSpPr>
          <p:spPr>
            <a:xfrm>
              <a:off x="16950" y="3283187"/>
              <a:ext cx="21406" cy="87639"/>
            </a:xfrm>
            <a:custGeom>
              <a:avLst/>
              <a:gdLst/>
              <a:ahLst/>
              <a:cxnLst/>
              <a:rect l="l" t="t" r="r" b="b"/>
              <a:pathLst>
                <a:path w="308" h="1261" extrusionOk="0">
                  <a:moveTo>
                    <a:pt x="63" y="1"/>
                  </a:moveTo>
                  <a:cubicBezTo>
                    <a:pt x="37" y="1"/>
                    <a:pt x="14" y="15"/>
                    <a:pt x="5" y="50"/>
                  </a:cubicBezTo>
                  <a:cubicBezTo>
                    <a:pt x="1" y="67"/>
                    <a:pt x="15" y="79"/>
                    <a:pt x="30" y="79"/>
                  </a:cubicBezTo>
                  <a:cubicBezTo>
                    <a:pt x="31" y="79"/>
                    <a:pt x="32" y="79"/>
                    <a:pt x="33" y="79"/>
                  </a:cubicBezTo>
                  <a:lnTo>
                    <a:pt x="33" y="79"/>
                  </a:lnTo>
                  <a:cubicBezTo>
                    <a:pt x="41" y="127"/>
                    <a:pt x="71" y="183"/>
                    <a:pt x="83" y="224"/>
                  </a:cubicBezTo>
                  <a:cubicBezTo>
                    <a:pt x="105" y="302"/>
                    <a:pt x="124" y="380"/>
                    <a:pt x="139" y="459"/>
                  </a:cubicBezTo>
                  <a:cubicBezTo>
                    <a:pt x="190" y="701"/>
                    <a:pt x="182" y="949"/>
                    <a:pt x="126" y="1190"/>
                  </a:cubicBezTo>
                  <a:cubicBezTo>
                    <a:pt x="115" y="1233"/>
                    <a:pt x="149" y="1260"/>
                    <a:pt x="183" y="1260"/>
                  </a:cubicBezTo>
                  <a:cubicBezTo>
                    <a:pt x="205" y="1260"/>
                    <a:pt x="226" y="1248"/>
                    <a:pt x="234" y="1220"/>
                  </a:cubicBezTo>
                  <a:cubicBezTo>
                    <a:pt x="307" y="922"/>
                    <a:pt x="303" y="623"/>
                    <a:pt x="237" y="324"/>
                  </a:cubicBezTo>
                  <a:cubicBezTo>
                    <a:pt x="216" y="234"/>
                    <a:pt x="198" y="122"/>
                    <a:pt x="142" y="44"/>
                  </a:cubicBezTo>
                  <a:cubicBezTo>
                    <a:pt x="125" y="20"/>
                    <a:pt x="92" y="1"/>
                    <a:pt x="6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7" name="Google Shape;8227;p246"/>
            <p:cNvSpPr/>
            <p:nvPr/>
          </p:nvSpPr>
          <p:spPr>
            <a:xfrm>
              <a:off x="80680" y="3312863"/>
              <a:ext cx="8618" cy="51152"/>
            </a:xfrm>
            <a:custGeom>
              <a:avLst/>
              <a:gdLst/>
              <a:ahLst/>
              <a:cxnLst/>
              <a:rect l="l" t="t" r="r" b="b"/>
              <a:pathLst>
                <a:path w="124" h="736" extrusionOk="0">
                  <a:moveTo>
                    <a:pt x="61" y="1"/>
                  </a:moveTo>
                  <a:cubicBezTo>
                    <a:pt x="52" y="1"/>
                    <a:pt x="43" y="5"/>
                    <a:pt x="36" y="14"/>
                  </a:cubicBezTo>
                  <a:cubicBezTo>
                    <a:pt x="3" y="59"/>
                    <a:pt x="6" y="115"/>
                    <a:pt x="4" y="169"/>
                  </a:cubicBezTo>
                  <a:cubicBezTo>
                    <a:pt x="0" y="227"/>
                    <a:pt x="0" y="284"/>
                    <a:pt x="0" y="341"/>
                  </a:cubicBezTo>
                  <a:cubicBezTo>
                    <a:pt x="0" y="454"/>
                    <a:pt x="1" y="566"/>
                    <a:pt x="1" y="679"/>
                  </a:cubicBezTo>
                  <a:cubicBezTo>
                    <a:pt x="2" y="717"/>
                    <a:pt x="32" y="736"/>
                    <a:pt x="62" y="736"/>
                  </a:cubicBezTo>
                  <a:cubicBezTo>
                    <a:pt x="92" y="736"/>
                    <a:pt x="121" y="717"/>
                    <a:pt x="121" y="679"/>
                  </a:cubicBezTo>
                  <a:cubicBezTo>
                    <a:pt x="121" y="566"/>
                    <a:pt x="122" y="454"/>
                    <a:pt x="122" y="341"/>
                  </a:cubicBezTo>
                  <a:cubicBezTo>
                    <a:pt x="122" y="286"/>
                    <a:pt x="123" y="230"/>
                    <a:pt x="119" y="176"/>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8" name="Google Shape;8228;p246"/>
            <p:cNvSpPr/>
            <p:nvPr/>
          </p:nvSpPr>
          <p:spPr>
            <a:xfrm>
              <a:off x="96804" y="3309180"/>
              <a:ext cx="25576" cy="55531"/>
            </a:xfrm>
            <a:custGeom>
              <a:avLst/>
              <a:gdLst/>
              <a:ahLst/>
              <a:cxnLst/>
              <a:rect l="l" t="t" r="r" b="b"/>
              <a:pathLst>
                <a:path w="368" h="799" extrusionOk="0">
                  <a:moveTo>
                    <a:pt x="329" y="0"/>
                  </a:moveTo>
                  <a:cubicBezTo>
                    <a:pt x="322" y="0"/>
                    <a:pt x="315" y="3"/>
                    <a:pt x="307" y="9"/>
                  </a:cubicBezTo>
                  <a:cubicBezTo>
                    <a:pt x="205" y="91"/>
                    <a:pt x="150" y="210"/>
                    <a:pt x="109" y="333"/>
                  </a:cubicBezTo>
                  <a:cubicBezTo>
                    <a:pt x="68" y="456"/>
                    <a:pt x="44" y="586"/>
                    <a:pt x="13" y="712"/>
                  </a:cubicBezTo>
                  <a:cubicBezTo>
                    <a:pt x="1" y="765"/>
                    <a:pt x="44" y="799"/>
                    <a:pt x="85" y="799"/>
                  </a:cubicBezTo>
                  <a:cubicBezTo>
                    <a:pt x="112" y="799"/>
                    <a:pt x="138" y="784"/>
                    <a:pt x="146" y="750"/>
                  </a:cubicBezTo>
                  <a:cubicBezTo>
                    <a:pt x="174" y="629"/>
                    <a:pt x="199" y="507"/>
                    <a:pt x="232" y="386"/>
                  </a:cubicBezTo>
                  <a:cubicBezTo>
                    <a:pt x="265" y="270"/>
                    <a:pt x="309" y="158"/>
                    <a:pt x="356" y="47"/>
                  </a:cubicBezTo>
                  <a:cubicBezTo>
                    <a:pt x="367" y="22"/>
                    <a:pt x="350" y="0"/>
                    <a:pt x="32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29" name="Google Shape;8229;p246"/>
            <p:cNvSpPr/>
            <p:nvPr/>
          </p:nvSpPr>
          <p:spPr>
            <a:xfrm>
              <a:off x="-455021" y="3320578"/>
              <a:ext cx="18765" cy="58519"/>
            </a:xfrm>
            <a:custGeom>
              <a:avLst/>
              <a:gdLst/>
              <a:ahLst/>
              <a:cxnLst/>
              <a:rect l="l" t="t" r="r" b="b"/>
              <a:pathLst>
                <a:path w="270" h="842" extrusionOk="0">
                  <a:moveTo>
                    <a:pt x="40" y="0"/>
                  </a:moveTo>
                  <a:cubicBezTo>
                    <a:pt x="32" y="0"/>
                    <a:pt x="24" y="5"/>
                    <a:pt x="21" y="15"/>
                  </a:cubicBezTo>
                  <a:cubicBezTo>
                    <a:pt x="12" y="39"/>
                    <a:pt x="2" y="57"/>
                    <a:pt x="1" y="83"/>
                  </a:cubicBezTo>
                  <a:cubicBezTo>
                    <a:pt x="0" y="114"/>
                    <a:pt x="1" y="145"/>
                    <a:pt x="5" y="176"/>
                  </a:cubicBezTo>
                  <a:cubicBezTo>
                    <a:pt x="13" y="252"/>
                    <a:pt x="27" y="329"/>
                    <a:pt x="42" y="406"/>
                  </a:cubicBezTo>
                  <a:cubicBezTo>
                    <a:pt x="59" y="487"/>
                    <a:pt x="82" y="566"/>
                    <a:pt x="109" y="645"/>
                  </a:cubicBezTo>
                  <a:cubicBezTo>
                    <a:pt x="136" y="718"/>
                    <a:pt x="175" y="777"/>
                    <a:pt x="223" y="836"/>
                  </a:cubicBezTo>
                  <a:cubicBezTo>
                    <a:pt x="227" y="840"/>
                    <a:pt x="232" y="842"/>
                    <a:pt x="238" y="842"/>
                  </a:cubicBezTo>
                  <a:cubicBezTo>
                    <a:pt x="253" y="842"/>
                    <a:pt x="269" y="828"/>
                    <a:pt x="263" y="813"/>
                  </a:cubicBezTo>
                  <a:cubicBezTo>
                    <a:pt x="236" y="747"/>
                    <a:pt x="222" y="675"/>
                    <a:pt x="202" y="606"/>
                  </a:cubicBezTo>
                  <a:cubicBezTo>
                    <a:pt x="181" y="528"/>
                    <a:pt x="165" y="449"/>
                    <a:pt x="150" y="370"/>
                  </a:cubicBezTo>
                  <a:cubicBezTo>
                    <a:pt x="136" y="299"/>
                    <a:pt x="127" y="229"/>
                    <a:pt x="113" y="157"/>
                  </a:cubicBezTo>
                  <a:cubicBezTo>
                    <a:pt x="108" y="128"/>
                    <a:pt x="102" y="99"/>
                    <a:pt x="93" y="71"/>
                  </a:cubicBezTo>
                  <a:cubicBezTo>
                    <a:pt x="84" y="44"/>
                    <a:pt x="70" y="31"/>
                    <a:pt x="57" y="10"/>
                  </a:cubicBezTo>
                  <a:cubicBezTo>
                    <a:pt x="52" y="3"/>
                    <a:pt x="46" y="0"/>
                    <a:pt x="4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0" name="Google Shape;8230;p246"/>
            <p:cNvSpPr/>
            <p:nvPr/>
          </p:nvSpPr>
          <p:spPr>
            <a:xfrm>
              <a:off x="-433754" y="3341566"/>
              <a:ext cx="17723" cy="38433"/>
            </a:xfrm>
            <a:custGeom>
              <a:avLst/>
              <a:gdLst/>
              <a:ahLst/>
              <a:cxnLst/>
              <a:rect l="l" t="t" r="r" b="b"/>
              <a:pathLst>
                <a:path w="255" h="553" extrusionOk="0">
                  <a:moveTo>
                    <a:pt x="234" y="1"/>
                  </a:moveTo>
                  <a:cubicBezTo>
                    <a:pt x="185" y="1"/>
                    <a:pt x="141" y="38"/>
                    <a:pt x="106" y="71"/>
                  </a:cubicBezTo>
                  <a:cubicBezTo>
                    <a:pt x="69" y="107"/>
                    <a:pt x="48" y="149"/>
                    <a:pt x="33" y="197"/>
                  </a:cubicBezTo>
                  <a:cubicBezTo>
                    <a:pt x="1" y="303"/>
                    <a:pt x="19" y="423"/>
                    <a:pt x="49" y="525"/>
                  </a:cubicBezTo>
                  <a:cubicBezTo>
                    <a:pt x="55" y="544"/>
                    <a:pt x="68" y="552"/>
                    <a:pt x="82" y="552"/>
                  </a:cubicBezTo>
                  <a:cubicBezTo>
                    <a:pt x="102" y="552"/>
                    <a:pt x="123" y="534"/>
                    <a:pt x="120" y="507"/>
                  </a:cubicBezTo>
                  <a:cubicBezTo>
                    <a:pt x="106" y="416"/>
                    <a:pt x="101" y="322"/>
                    <a:pt x="120" y="231"/>
                  </a:cubicBezTo>
                  <a:cubicBezTo>
                    <a:pt x="127" y="193"/>
                    <a:pt x="140" y="155"/>
                    <a:pt x="158" y="122"/>
                  </a:cubicBezTo>
                  <a:cubicBezTo>
                    <a:pt x="178" y="82"/>
                    <a:pt x="218" y="62"/>
                    <a:pt x="247" y="27"/>
                  </a:cubicBezTo>
                  <a:cubicBezTo>
                    <a:pt x="255" y="17"/>
                    <a:pt x="250" y="1"/>
                    <a:pt x="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1" name="Google Shape;8231;p246"/>
            <p:cNvSpPr/>
            <p:nvPr/>
          </p:nvSpPr>
          <p:spPr>
            <a:xfrm>
              <a:off x="-405745" y="3320717"/>
              <a:ext cx="34889" cy="48233"/>
            </a:xfrm>
            <a:custGeom>
              <a:avLst/>
              <a:gdLst/>
              <a:ahLst/>
              <a:cxnLst/>
              <a:rect l="l" t="t" r="r" b="b"/>
              <a:pathLst>
                <a:path w="502" h="694" extrusionOk="0">
                  <a:moveTo>
                    <a:pt x="481" y="1"/>
                  </a:moveTo>
                  <a:cubicBezTo>
                    <a:pt x="479" y="1"/>
                    <a:pt x="476" y="1"/>
                    <a:pt x="474" y="3"/>
                  </a:cubicBezTo>
                  <a:cubicBezTo>
                    <a:pt x="259" y="165"/>
                    <a:pt x="80" y="401"/>
                    <a:pt x="6" y="659"/>
                  </a:cubicBezTo>
                  <a:cubicBezTo>
                    <a:pt x="1" y="678"/>
                    <a:pt x="18" y="694"/>
                    <a:pt x="34" y="694"/>
                  </a:cubicBezTo>
                  <a:cubicBezTo>
                    <a:pt x="42" y="694"/>
                    <a:pt x="50" y="690"/>
                    <a:pt x="55" y="680"/>
                  </a:cubicBezTo>
                  <a:cubicBezTo>
                    <a:pt x="107" y="556"/>
                    <a:pt x="182" y="445"/>
                    <a:pt x="262" y="340"/>
                  </a:cubicBezTo>
                  <a:cubicBezTo>
                    <a:pt x="341" y="235"/>
                    <a:pt x="430" y="138"/>
                    <a:pt x="495" y="25"/>
                  </a:cubicBezTo>
                  <a:cubicBezTo>
                    <a:pt x="501" y="15"/>
                    <a:pt x="492" y="1"/>
                    <a:pt x="48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2" name="Google Shape;8232;p246"/>
            <p:cNvSpPr/>
            <p:nvPr/>
          </p:nvSpPr>
          <p:spPr>
            <a:xfrm>
              <a:off x="-1344265" y="3343582"/>
              <a:ext cx="28773" cy="67137"/>
            </a:xfrm>
            <a:custGeom>
              <a:avLst/>
              <a:gdLst/>
              <a:ahLst/>
              <a:cxnLst/>
              <a:rect l="l" t="t" r="r" b="b"/>
              <a:pathLst>
                <a:path w="414" h="966" extrusionOk="0">
                  <a:moveTo>
                    <a:pt x="70" y="1"/>
                  </a:moveTo>
                  <a:cubicBezTo>
                    <a:pt x="63" y="1"/>
                    <a:pt x="55" y="5"/>
                    <a:pt x="49" y="11"/>
                  </a:cubicBezTo>
                  <a:cubicBezTo>
                    <a:pt x="0" y="55"/>
                    <a:pt x="47" y="165"/>
                    <a:pt x="64" y="218"/>
                  </a:cubicBezTo>
                  <a:cubicBezTo>
                    <a:pt x="89" y="300"/>
                    <a:pt x="118" y="382"/>
                    <a:pt x="150" y="463"/>
                  </a:cubicBezTo>
                  <a:cubicBezTo>
                    <a:pt x="212" y="621"/>
                    <a:pt x="282" y="777"/>
                    <a:pt x="335" y="940"/>
                  </a:cubicBezTo>
                  <a:cubicBezTo>
                    <a:pt x="341" y="958"/>
                    <a:pt x="355" y="965"/>
                    <a:pt x="370" y="965"/>
                  </a:cubicBezTo>
                  <a:cubicBezTo>
                    <a:pt x="392" y="965"/>
                    <a:pt x="414" y="948"/>
                    <a:pt x="406" y="920"/>
                  </a:cubicBezTo>
                  <a:cubicBezTo>
                    <a:pt x="361" y="756"/>
                    <a:pt x="302" y="596"/>
                    <a:pt x="246" y="436"/>
                  </a:cubicBezTo>
                  <a:cubicBezTo>
                    <a:pt x="217" y="357"/>
                    <a:pt x="191" y="278"/>
                    <a:pt x="166" y="198"/>
                  </a:cubicBezTo>
                  <a:cubicBezTo>
                    <a:pt x="155" y="158"/>
                    <a:pt x="146" y="119"/>
                    <a:pt x="133" y="80"/>
                  </a:cubicBezTo>
                  <a:cubicBezTo>
                    <a:pt x="123" y="48"/>
                    <a:pt x="114" y="16"/>
                    <a:pt x="78" y="2"/>
                  </a:cubicBezTo>
                  <a:cubicBezTo>
                    <a:pt x="75" y="1"/>
                    <a:pt x="73" y="1"/>
                    <a:pt x="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3" name="Google Shape;8233;p246"/>
            <p:cNvSpPr/>
            <p:nvPr/>
          </p:nvSpPr>
          <p:spPr>
            <a:xfrm>
              <a:off x="-1323971" y="3350184"/>
              <a:ext cx="18209" cy="41144"/>
            </a:xfrm>
            <a:custGeom>
              <a:avLst/>
              <a:gdLst/>
              <a:ahLst/>
              <a:cxnLst/>
              <a:rect l="l" t="t" r="r" b="b"/>
              <a:pathLst>
                <a:path w="262" h="592" extrusionOk="0">
                  <a:moveTo>
                    <a:pt x="211" y="1"/>
                  </a:moveTo>
                  <a:cubicBezTo>
                    <a:pt x="193" y="1"/>
                    <a:pt x="176" y="8"/>
                    <a:pt x="158" y="16"/>
                  </a:cubicBezTo>
                  <a:cubicBezTo>
                    <a:pt x="153" y="19"/>
                    <a:pt x="134" y="26"/>
                    <a:pt x="125" y="35"/>
                  </a:cubicBezTo>
                  <a:cubicBezTo>
                    <a:pt x="114" y="44"/>
                    <a:pt x="102" y="52"/>
                    <a:pt x="91" y="64"/>
                  </a:cubicBezTo>
                  <a:cubicBezTo>
                    <a:pt x="56" y="103"/>
                    <a:pt x="32" y="159"/>
                    <a:pt x="22" y="211"/>
                  </a:cubicBezTo>
                  <a:cubicBezTo>
                    <a:pt x="0" y="331"/>
                    <a:pt x="35" y="455"/>
                    <a:pt x="82" y="564"/>
                  </a:cubicBezTo>
                  <a:cubicBezTo>
                    <a:pt x="90" y="582"/>
                    <a:pt x="111" y="592"/>
                    <a:pt x="131" y="592"/>
                  </a:cubicBezTo>
                  <a:cubicBezTo>
                    <a:pt x="138" y="592"/>
                    <a:pt x="145" y="590"/>
                    <a:pt x="151" y="588"/>
                  </a:cubicBezTo>
                  <a:cubicBezTo>
                    <a:pt x="174" y="575"/>
                    <a:pt x="191" y="547"/>
                    <a:pt x="182" y="520"/>
                  </a:cubicBezTo>
                  <a:cubicBezTo>
                    <a:pt x="166" y="475"/>
                    <a:pt x="151" y="419"/>
                    <a:pt x="146" y="378"/>
                  </a:cubicBezTo>
                  <a:cubicBezTo>
                    <a:pt x="144" y="354"/>
                    <a:pt x="143" y="332"/>
                    <a:pt x="143" y="308"/>
                  </a:cubicBezTo>
                  <a:cubicBezTo>
                    <a:pt x="143" y="297"/>
                    <a:pt x="143" y="287"/>
                    <a:pt x="144" y="275"/>
                  </a:cubicBezTo>
                  <a:cubicBezTo>
                    <a:pt x="144" y="275"/>
                    <a:pt x="145" y="262"/>
                    <a:pt x="145" y="262"/>
                  </a:cubicBezTo>
                  <a:lnTo>
                    <a:pt x="145" y="262"/>
                  </a:lnTo>
                  <a:cubicBezTo>
                    <a:pt x="145" y="262"/>
                    <a:pt x="145" y="263"/>
                    <a:pt x="145" y="266"/>
                  </a:cubicBezTo>
                  <a:cubicBezTo>
                    <a:pt x="146" y="261"/>
                    <a:pt x="146" y="256"/>
                    <a:pt x="148" y="251"/>
                  </a:cubicBezTo>
                  <a:cubicBezTo>
                    <a:pt x="151" y="230"/>
                    <a:pt x="155" y="210"/>
                    <a:pt x="163" y="190"/>
                  </a:cubicBezTo>
                  <a:cubicBezTo>
                    <a:pt x="164" y="188"/>
                    <a:pt x="166" y="183"/>
                    <a:pt x="166" y="183"/>
                  </a:cubicBezTo>
                  <a:lnTo>
                    <a:pt x="166" y="183"/>
                  </a:lnTo>
                  <a:cubicBezTo>
                    <a:pt x="166" y="183"/>
                    <a:pt x="165" y="184"/>
                    <a:pt x="164" y="187"/>
                  </a:cubicBezTo>
                  <a:cubicBezTo>
                    <a:pt x="166" y="182"/>
                    <a:pt x="169" y="177"/>
                    <a:pt x="171" y="170"/>
                  </a:cubicBezTo>
                  <a:cubicBezTo>
                    <a:pt x="176" y="162"/>
                    <a:pt x="182" y="153"/>
                    <a:pt x="187" y="144"/>
                  </a:cubicBezTo>
                  <a:cubicBezTo>
                    <a:pt x="192" y="137"/>
                    <a:pt x="196" y="129"/>
                    <a:pt x="203" y="122"/>
                  </a:cubicBezTo>
                  <a:lnTo>
                    <a:pt x="203" y="122"/>
                  </a:lnTo>
                  <a:cubicBezTo>
                    <a:pt x="202" y="122"/>
                    <a:pt x="202" y="123"/>
                    <a:pt x="202" y="123"/>
                  </a:cubicBezTo>
                  <a:cubicBezTo>
                    <a:pt x="202" y="123"/>
                    <a:pt x="203" y="122"/>
                    <a:pt x="204" y="121"/>
                  </a:cubicBezTo>
                  <a:lnTo>
                    <a:pt x="204" y="121"/>
                  </a:lnTo>
                  <a:cubicBezTo>
                    <a:pt x="204" y="121"/>
                    <a:pt x="203" y="122"/>
                    <a:pt x="203" y="122"/>
                  </a:cubicBezTo>
                  <a:lnTo>
                    <a:pt x="203" y="122"/>
                  </a:lnTo>
                  <a:cubicBezTo>
                    <a:pt x="204" y="120"/>
                    <a:pt x="207" y="117"/>
                    <a:pt x="207" y="117"/>
                  </a:cubicBezTo>
                  <a:cubicBezTo>
                    <a:pt x="212" y="110"/>
                    <a:pt x="216" y="103"/>
                    <a:pt x="222" y="97"/>
                  </a:cubicBezTo>
                  <a:cubicBezTo>
                    <a:pt x="233" y="85"/>
                    <a:pt x="252" y="66"/>
                    <a:pt x="258" y="44"/>
                  </a:cubicBezTo>
                  <a:cubicBezTo>
                    <a:pt x="262" y="30"/>
                    <a:pt x="257" y="15"/>
                    <a:pt x="245" y="9"/>
                  </a:cubicBezTo>
                  <a:cubicBezTo>
                    <a:pt x="233" y="3"/>
                    <a:pt x="222" y="1"/>
                    <a:pt x="2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4" name="Google Shape;8234;p246"/>
            <p:cNvSpPr/>
            <p:nvPr/>
          </p:nvSpPr>
          <p:spPr>
            <a:xfrm>
              <a:off x="-1302148" y="3350949"/>
              <a:ext cx="34472" cy="39754"/>
            </a:xfrm>
            <a:custGeom>
              <a:avLst/>
              <a:gdLst/>
              <a:ahLst/>
              <a:cxnLst/>
              <a:rect l="l" t="t" r="r" b="b"/>
              <a:pathLst>
                <a:path w="496" h="572" extrusionOk="0">
                  <a:moveTo>
                    <a:pt x="464" y="0"/>
                  </a:moveTo>
                  <a:cubicBezTo>
                    <a:pt x="460" y="0"/>
                    <a:pt x="456" y="1"/>
                    <a:pt x="452" y="4"/>
                  </a:cubicBezTo>
                  <a:cubicBezTo>
                    <a:pt x="357" y="59"/>
                    <a:pt x="280" y="140"/>
                    <a:pt x="211" y="225"/>
                  </a:cubicBezTo>
                  <a:cubicBezTo>
                    <a:pt x="142" y="313"/>
                    <a:pt x="80" y="405"/>
                    <a:pt x="23" y="501"/>
                  </a:cubicBezTo>
                  <a:cubicBezTo>
                    <a:pt x="1" y="537"/>
                    <a:pt x="34" y="572"/>
                    <a:pt x="67" y="572"/>
                  </a:cubicBezTo>
                  <a:cubicBezTo>
                    <a:pt x="82" y="572"/>
                    <a:pt x="97" y="565"/>
                    <a:pt x="106" y="548"/>
                  </a:cubicBezTo>
                  <a:cubicBezTo>
                    <a:pt x="162" y="459"/>
                    <a:pt x="223" y="372"/>
                    <a:pt x="290" y="291"/>
                  </a:cubicBezTo>
                  <a:cubicBezTo>
                    <a:pt x="357" y="209"/>
                    <a:pt x="428" y="127"/>
                    <a:pt x="486" y="38"/>
                  </a:cubicBezTo>
                  <a:cubicBezTo>
                    <a:pt x="496"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5" name="Google Shape;8235;p246"/>
            <p:cNvSpPr/>
            <p:nvPr/>
          </p:nvSpPr>
          <p:spPr>
            <a:xfrm>
              <a:off x="-2332754" y="3414402"/>
              <a:ext cx="15499" cy="57963"/>
            </a:xfrm>
            <a:custGeom>
              <a:avLst/>
              <a:gdLst/>
              <a:ahLst/>
              <a:cxnLst/>
              <a:rect l="l" t="t" r="r" b="b"/>
              <a:pathLst>
                <a:path w="223" h="834" extrusionOk="0">
                  <a:moveTo>
                    <a:pt x="57" y="1"/>
                  </a:moveTo>
                  <a:cubicBezTo>
                    <a:pt x="42" y="1"/>
                    <a:pt x="27" y="10"/>
                    <a:pt x="21" y="27"/>
                  </a:cubicBezTo>
                  <a:cubicBezTo>
                    <a:pt x="0" y="88"/>
                    <a:pt x="10" y="161"/>
                    <a:pt x="15" y="223"/>
                  </a:cubicBezTo>
                  <a:cubicBezTo>
                    <a:pt x="19" y="288"/>
                    <a:pt x="25" y="352"/>
                    <a:pt x="34" y="414"/>
                  </a:cubicBezTo>
                  <a:cubicBezTo>
                    <a:pt x="43" y="477"/>
                    <a:pt x="52" y="538"/>
                    <a:pt x="62" y="600"/>
                  </a:cubicBezTo>
                  <a:cubicBezTo>
                    <a:pt x="72" y="666"/>
                    <a:pt x="82" y="735"/>
                    <a:pt x="108" y="797"/>
                  </a:cubicBezTo>
                  <a:cubicBezTo>
                    <a:pt x="117" y="819"/>
                    <a:pt x="142" y="833"/>
                    <a:pt x="164" y="833"/>
                  </a:cubicBezTo>
                  <a:cubicBezTo>
                    <a:pt x="183" y="833"/>
                    <a:pt x="199" y="823"/>
                    <a:pt x="203" y="797"/>
                  </a:cubicBezTo>
                  <a:cubicBezTo>
                    <a:pt x="223" y="665"/>
                    <a:pt x="193" y="529"/>
                    <a:pt x="175" y="398"/>
                  </a:cubicBezTo>
                  <a:cubicBezTo>
                    <a:pt x="166" y="334"/>
                    <a:pt x="154" y="270"/>
                    <a:pt x="142" y="206"/>
                  </a:cubicBezTo>
                  <a:cubicBezTo>
                    <a:pt x="128" y="143"/>
                    <a:pt x="120" y="73"/>
                    <a:pt x="86" y="18"/>
                  </a:cubicBezTo>
                  <a:cubicBezTo>
                    <a:pt x="79" y="6"/>
                    <a:pt x="68"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6" name="Google Shape;8236;p246"/>
            <p:cNvSpPr/>
            <p:nvPr/>
          </p:nvSpPr>
          <p:spPr>
            <a:xfrm>
              <a:off x="-2305788" y="3428371"/>
              <a:ext cx="14595" cy="37600"/>
            </a:xfrm>
            <a:custGeom>
              <a:avLst/>
              <a:gdLst/>
              <a:ahLst/>
              <a:cxnLst/>
              <a:rect l="l" t="t" r="r" b="b"/>
              <a:pathLst>
                <a:path w="210" h="541" extrusionOk="0">
                  <a:moveTo>
                    <a:pt x="171" y="1"/>
                  </a:moveTo>
                  <a:cubicBezTo>
                    <a:pt x="165" y="1"/>
                    <a:pt x="159" y="2"/>
                    <a:pt x="153" y="6"/>
                  </a:cubicBezTo>
                  <a:cubicBezTo>
                    <a:pt x="134" y="17"/>
                    <a:pt x="114" y="32"/>
                    <a:pt x="99" y="48"/>
                  </a:cubicBezTo>
                  <a:cubicBezTo>
                    <a:pt x="83" y="67"/>
                    <a:pt x="71" y="88"/>
                    <a:pt x="58" y="109"/>
                  </a:cubicBezTo>
                  <a:cubicBezTo>
                    <a:pt x="36" y="147"/>
                    <a:pt x="21" y="186"/>
                    <a:pt x="15" y="232"/>
                  </a:cubicBezTo>
                  <a:cubicBezTo>
                    <a:pt x="1" y="329"/>
                    <a:pt x="29" y="426"/>
                    <a:pt x="71" y="513"/>
                  </a:cubicBezTo>
                  <a:cubicBezTo>
                    <a:pt x="80" y="531"/>
                    <a:pt x="100" y="541"/>
                    <a:pt x="121" y="541"/>
                  </a:cubicBezTo>
                  <a:cubicBezTo>
                    <a:pt x="131" y="541"/>
                    <a:pt x="140" y="539"/>
                    <a:pt x="148" y="534"/>
                  </a:cubicBezTo>
                  <a:cubicBezTo>
                    <a:pt x="175" y="515"/>
                    <a:pt x="180" y="484"/>
                    <a:pt x="168" y="456"/>
                  </a:cubicBezTo>
                  <a:cubicBezTo>
                    <a:pt x="134" y="387"/>
                    <a:pt x="119" y="320"/>
                    <a:pt x="125" y="246"/>
                  </a:cubicBezTo>
                  <a:cubicBezTo>
                    <a:pt x="128" y="217"/>
                    <a:pt x="137" y="180"/>
                    <a:pt x="148" y="150"/>
                  </a:cubicBezTo>
                  <a:cubicBezTo>
                    <a:pt x="154" y="134"/>
                    <a:pt x="164" y="120"/>
                    <a:pt x="173" y="104"/>
                  </a:cubicBezTo>
                  <a:cubicBezTo>
                    <a:pt x="181" y="87"/>
                    <a:pt x="189" y="69"/>
                    <a:pt x="199" y="51"/>
                  </a:cubicBezTo>
                  <a:cubicBezTo>
                    <a:pt x="209" y="28"/>
                    <a:pt x="193" y="1"/>
                    <a:pt x="1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7" name="Google Shape;8237;p246"/>
            <p:cNvSpPr/>
            <p:nvPr/>
          </p:nvSpPr>
          <p:spPr>
            <a:xfrm>
              <a:off x="-1522808" y="3330863"/>
              <a:ext cx="8826" cy="47816"/>
            </a:xfrm>
            <a:custGeom>
              <a:avLst/>
              <a:gdLst/>
              <a:ahLst/>
              <a:cxnLst/>
              <a:rect l="l" t="t" r="r" b="b"/>
              <a:pathLst>
                <a:path w="127" h="688" extrusionOk="0">
                  <a:moveTo>
                    <a:pt x="63" y="0"/>
                  </a:moveTo>
                  <a:cubicBezTo>
                    <a:pt x="52" y="0"/>
                    <a:pt x="41" y="7"/>
                    <a:pt x="37" y="20"/>
                  </a:cubicBezTo>
                  <a:cubicBezTo>
                    <a:pt x="18" y="71"/>
                    <a:pt x="8" y="117"/>
                    <a:pt x="4" y="169"/>
                  </a:cubicBezTo>
                  <a:cubicBezTo>
                    <a:pt x="1" y="220"/>
                    <a:pt x="2" y="272"/>
                    <a:pt x="2" y="322"/>
                  </a:cubicBezTo>
                  <a:lnTo>
                    <a:pt x="2" y="627"/>
                  </a:lnTo>
                  <a:cubicBezTo>
                    <a:pt x="2" y="668"/>
                    <a:pt x="33" y="688"/>
                    <a:pt x="64" y="688"/>
                  </a:cubicBezTo>
                  <a:cubicBezTo>
                    <a:pt x="95" y="688"/>
                    <a:pt x="126" y="668"/>
                    <a:pt x="126" y="627"/>
                  </a:cubicBezTo>
                  <a:lnTo>
                    <a:pt x="126" y="322"/>
                  </a:lnTo>
                  <a:cubicBezTo>
                    <a:pt x="126" y="270"/>
                    <a:pt x="127" y="219"/>
                    <a:pt x="124" y="169"/>
                  </a:cubicBezTo>
                  <a:cubicBezTo>
                    <a:pt x="120" y="117"/>
                    <a:pt x="109" y="71"/>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8" name="Google Shape;8238;p246"/>
            <p:cNvSpPr/>
            <p:nvPr/>
          </p:nvSpPr>
          <p:spPr>
            <a:xfrm>
              <a:off x="-1470406" y="3362138"/>
              <a:ext cx="16680" cy="29885"/>
            </a:xfrm>
            <a:custGeom>
              <a:avLst/>
              <a:gdLst/>
              <a:ahLst/>
              <a:cxnLst/>
              <a:rect l="l" t="t" r="r" b="b"/>
              <a:pathLst>
                <a:path w="240" h="430" extrusionOk="0">
                  <a:moveTo>
                    <a:pt x="209" y="0"/>
                  </a:moveTo>
                  <a:cubicBezTo>
                    <a:pt x="203" y="0"/>
                    <a:pt x="196" y="2"/>
                    <a:pt x="191" y="7"/>
                  </a:cubicBezTo>
                  <a:cubicBezTo>
                    <a:pt x="139" y="50"/>
                    <a:pt x="105" y="110"/>
                    <a:pt x="78" y="170"/>
                  </a:cubicBezTo>
                  <a:cubicBezTo>
                    <a:pt x="49" y="231"/>
                    <a:pt x="27" y="296"/>
                    <a:pt x="7" y="362"/>
                  </a:cubicBezTo>
                  <a:cubicBezTo>
                    <a:pt x="0" y="389"/>
                    <a:pt x="17" y="422"/>
                    <a:pt x="44" y="427"/>
                  </a:cubicBezTo>
                  <a:cubicBezTo>
                    <a:pt x="50" y="429"/>
                    <a:pt x="56" y="430"/>
                    <a:pt x="61" y="430"/>
                  </a:cubicBezTo>
                  <a:cubicBezTo>
                    <a:pt x="85" y="430"/>
                    <a:pt x="105" y="415"/>
                    <a:pt x="111" y="391"/>
                  </a:cubicBezTo>
                  <a:cubicBezTo>
                    <a:pt x="128" y="330"/>
                    <a:pt x="149" y="269"/>
                    <a:pt x="172" y="211"/>
                  </a:cubicBezTo>
                  <a:cubicBezTo>
                    <a:pt x="196" y="154"/>
                    <a:pt x="223" y="97"/>
                    <a:pt x="236" y="34"/>
                  </a:cubicBezTo>
                  <a:cubicBezTo>
                    <a:pt x="240" y="14"/>
                    <a:pt x="225" y="0"/>
                    <a:pt x="20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39" name="Google Shape;8239;p246"/>
            <p:cNvSpPr/>
            <p:nvPr/>
          </p:nvSpPr>
          <p:spPr>
            <a:xfrm>
              <a:off x="-2026331" y="3356926"/>
              <a:ext cx="11676" cy="31692"/>
            </a:xfrm>
            <a:custGeom>
              <a:avLst/>
              <a:gdLst/>
              <a:ahLst/>
              <a:cxnLst/>
              <a:rect l="l" t="t" r="r" b="b"/>
              <a:pathLst>
                <a:path w="168" h="456" extrusionOk="0">
                  <a:moveTo>
                    <a:pt x="43" y="0"/>
                  </a:moveTo>
                  <a:cubicBezTo>
                    <a:pt x="22" y="0"/>
                    <a:pt x="0" y="20"/>
                    <a:pt x="1" y="41"/>
                  </a:cubicBezTo>
                  <a:cubicBezTo>
                    <a:pt x="1" y="51"/>
                    <a:pt x="1" y="60"/>
                    <a:pt x="3" y="70"/>
                  </a:cubicBezTo>
                  <a:cubicBezTo>
                    <a:pt x="3" y="72"/>
                    <a:pt x="6" y="85"/>
                    <a:pt x="6" y="85"/>
                  </a:cubicBezTo>
                  <a:cubicBezTo>
                    <a:pt x="6" y="85"/>
                    <a:pt x="6" y="85"/>
                    <a:pt x="6" y="85"/>
                  </a:cubicBezTo>
                  <a:cubicBezTo>
                    <a:pt x="7" y="96"/>
                    <a:pt x="14" y="117"/>
                    <a:pt x="18" y="132"/>
                  </a:cubicBezTo>
                  <a:cubicBezTo>
                    <a:pt x="26" y="159"/>
                    <a:pt x="29" y="188"/>
                    <a:pt x="34" y="214"/>
                  </a:cubicBezTo>
                  <a:cubicBezTo>
                    <a:pt x="34" y="211"/>
                    <a:pt x="33" y="210"/>
                    <a:pt x="33" y="210"/>
                  </a:cubicBezTo>
                  <a:lnTo>
                    <a:pt x="33" y="210"/>
                  </a:lnTo>
                  <a:cubicBezTo>
                    <a:pt x="34" y="210"/>
                    <a:pt x="36" y="222"/>
                    <a:pt x="36" y="224"/>
                  </a:cubicBezTo>
                  <a:cubicBezTo>
                    <a:pt x="37" y="232"/>
                    <a:pt x="37" y="239"/>
                    <a:pt x="37" y="246"/>
                  </a:cubicBezTo>
                  <a:cubicBezTo>
                    <a:pt x="38" y="260"/>
                    <a:pt x="38" y="274"/>
                    <a:pt x="37" y="289"/>
                  </a:cubicBezTo>
                  <a:cubicBezTo>
                    <a:pt x="37" y="303"/>
                    <a:pt x="36" y="319"/>
                    <a:pt x="34" y="333"/>
                  </a:cubicBezTo>
                  <a:cubicBezTo>
                    <a:pt x="34" y="337"/>
                    <a:pt x="33" y="342"/>
                    <a:pt x="33" y="345"/>
                  </a:cubicBezTo>
                  <a:cubicBezTo>
                    <a:pt x="33" y="343"/>
                    <a:pt x="34" y="341"/>
                    <a:pt x="34" y="341"/>
                  </a:cubicBezTo>
                  <a:lnTo>
                    <a:pt x="34" y="341"/>
                  </a:lnTo>
                  <a:cubicBezTo>
                    <a:pt x="34" y="341"/>
                    <a:pt x="34" y="343"/>
                    <a:pt x="33" y="347"/>
                  </a:cubicBezTo>
                  <a:cubicBezTo>
                    <a:pt x="32" y="356"/>
                    <a:pt x="31" y="364"/>
                    <a:pt x="29" y="373"/>
                  </a:cubicBezTo>
                  <a:cubicBezTo>
                    <a:pt x="23" y="406"/>
                    <a:pt x="38" y="446"/>
                    <a:pt x="75" y="453"/>
                  </a:cubicBezTo>
                  <a:cubicBezTo>
                    <a:pt x="80" y="455"/>
                    <a:pt x="86" y="456"/>
                    <a:pt x="92" y="456"/>
                  </a:cubicBezTo>
                  <a:cubicBezTo>
                    <a:pt x="118" y="456"/>
                    <a:pt x="148" y="439"/>
                    <a:pt x="154" y="409"/>
                  </a:cubicBezTo>
                  <a:cubicBezTo>
                    <a:pt x="166" y="334"/>
                    <a:pt x="167" y="262"/>
                    <a:pt x="156" y="189"/>
                  </a:cubicBezTo>
                  <a:cubicBezTo>
                    <a:pt x="151" y="157"/>
                    <a:pt x="141" y="127"/>
                    <a:pt x="129" y="96"/>
                  </a:cubicBezTo>
                  <a:cubicBezTo>
                    <a:pt x="120" y="76"/>
                    <a:pt x="113" y="57"/>
                    <a:pt x="99" y="40"/>
                  </a:cubicBezTo>
                  <a:cubicBezTo>
                    <a:pt x="87" y="27"/>
                    <a:pt x="75" y="16"/>
                    <a:pt x="62" y="6"/>
                  </a:cubicBezTo>
                  <a:cubicBezTo>
                    <a:pt x="56" y="2"/>
                    <a:pt x="50" y="0"/>
                    <a:pt x="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0" name="Google Shape;8240;p246"/>
            <p:cNvSpPr/>
            <p:nvPr/>
          </p:nvSpPr>
          <p:spPr>
            <a:xfrm>
              <a:off x="-1955372" y="3361721"/>
              <a:ext cx="10981" cy="26549"/>
            </a:xfrm>
            <a:custGeom>
              <a:avLst/>
              <a:gdLst/>
              <a:ahLst/>
              <a:cxnLst/>
              <a:rect l="l" t="t" r="r" b="b"/>
              <a:pathLst>
                <a:path w="158" h="382" extrusionOk="0">
                  <a:moveTo>
                    <a:pt x="118" y="1"/>
                  </a:moveTo>
                  <a:cubicBezTo>
                    <a:pt x="109" y="1"/>
                    <a:pt x="99" y="6"/>
                    <a:pt x="96" y="17"/>
                  </a:cubicBezTo>
                  <a:cubicBezTo>
                    <a:pt x="88" y="41"/>
                    <a:pt x="86" y="66"/>
                    <a:pt x="78" y="91"/>
                  </a:cubicBezTo>
                  <a:cubicBezTo>
                    <a:pt x="72" y="116"/>
                    <a:pt x="63" y="139"/>
                    <a:pt x="57" y="162"/>
                  </a:cubicBezTo>
                  <a:cubicBezTo>
                    <a:pt x="45" y="211"/>
                    <a:pt x="30" y="260"/>
                    <a:pt x="11" y="307"/>
                  </a:cubicBezTo>
                  <a:cubicBezTo>
                    <a:pt x="1" y="336"/>
                    <a:pt x="22" y="372"/>
                    <a:pt x="52" y="380"/>
                  </a:cubicBezTo>
                  <a:cubicBezTo>
                    <a:pt x="57" y="381"/>
                    <a:pt x="61" y="381"/>
                    <a:pt x="65" y="381"/>
                  </a:cubicBezTo>
                  <a:cubicBezTo>
                    <a:pt x="92" y="381"/>
                    <a:pt x="116" y="365"/>
                    <a:pt x="124" y="339"/>
                  </a:cubicBezTo>
                  <a:cubicBezTo>
                    <a:pt x="140" y="285"/>
                    <a:pt x="151" y="231"/>
                    <a:pt x="155" y="175"/>
                  </a:cubicBezTo>
                  <a:cubicBezTo>
                    <a:pt x="156" y="162"/>
                    <a:pt x="158" y="149"/>
                    <a:pt x="156" y="136"/>
                  </a:cubicBezTo>
                  <a:cubicBezTo>
                    <a:pt x="156" y="124"/>
                    <a:pt x="154" y="110"/>
                    <a:pt x="153" y="98"/>
                  </a:cubicBezTo>
                  <a:cubicBezTo>
                    <a:pt x="150" y="70"/>
                    <a:pt x="148" y="43"/>
                    <a:pt x="139" y="17"/>
                  </a:cubicBezTo>
                  <a:cubicBezTo>
                    <a:pt x="136" y="6"/>
                    <a:pt x="127" y="1"/>
                    <a:pt x="11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1" name="Google Shape;8241;p246"/>
            <p:cNvSpPr/>
            <p:nvPr/>
          </p:nvSpPr>
          <p:spPr>
            <a:xfrm>
              <a:off x="-2714166" y="3488696"/>
              <a:ext cx="30441" cy="50457"/>
            </a:xfrm>
            <a:custGeom>
              <a:avLst/>
              <a:gdLst/>
              <a:ahLst/>
              <a:cxnLst/>
              <a:rect l="l" t="t" r="r" b="b"/>
              <a:pathLst>
                <a:path w="438" h="726" extrusionOk="0">
                  <a:moveTo>
                    <a:pt x="28" y="0"/>
                  </a:moveTo>
                  <a:cubicBezTo>
                    <a:pt x="12" y="0"/>
                    <a:pt x="0" y="17"/>
                    <a:pt x="8" y="34"/>
                  </a:cubicBezTo>
                  <a:cubicBezTo>
                    <a:pt x="61" y="142"/>
                    <a:pt x="126" y="244"/>
                    <a:pt x="179" y="354"/>
                  </a:cubicBezTo>
                  <a:cubicBezTo>
                    <a:pt x="233" y="467"/>
                    <a:pt x="277" y="585"/>
                    <a:pt x="330" y="700"/>
                  </a:cubicBezTo>
                  <a:cubicBezTo>
                    <a:pt x="338" y="717"/>
                    <a:pt x="358" y="726"/>
                    <a:pt x="376" y="726"/>
                  </a:cubicBezTo>
                  <a:cubicBezTo>
                    <a:pt x="387" y="726"/>
                    <a:pt x="397" y="723"/>
                    <a:pt x="405" y="718"/>
                  </a:cubicBezTo>
                  <a:cubicBezTo>
                    <a:pt x="433" y="703"/>
                    <a:pt x="438" y="671"/>
                    <a:pt x="425" y="644"/>
                  </a:cubicBezTo>
                  <a:cubicBezTo>
                    <a:pt x="371" y="526"/>
                    <a:pt x="323" y="405"/>
                    <a:pt x="269" y="288"/>
                  </a:cubicBezTo>
                  <a:cubicBezTo>
                    <a:pt x="216" y="180"/>
                    <a:pt x="151" y="57"/>
                    <a:pt x="39" y="3"/>
                  </a:cubicBezTo>
                  <a:cubicBezTo>
                    <a:pt x="35"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2" name="Google Shape;8242;p246"/>
            <p:cNvSpPr/>
            <p:nvPr/>
          </p:nvSpPr>
          <p:spPr>
            <a:xfrm>
              <a:off x="-2694498" y="3499399"/>
              <a:ext cx="11537" cy="28982"/>
            </a:xfrm>
            <a:custGeom>
              <a:avLst/>
              <a:gdLst/>
              <a:ahLst/>
              <a:cxnLst/>
              <a:rect l="l" t="t" r="r" b="b"/>
              <a:pathLst>
                <a:path w="166" h="417" extrusionOk="0">
                  <a:moveTo>
                    <a:pt x="143" y="0"/>
                  </a:moveTo>
                  <a:cubicBezTo>
                    <a:pt x="142" y="0"/>
                    <a:pt x="141" y="0"/>
                    <a:pt x="140" y="1"/>
                  </a:cubicBezTo>
                  <a:cubicBezTo>
                    <a:pt x="109" y="11"/>
                    <a:pt x="80" y="40"/>
                    <a:pt x="61" y="64"/>
                  </a:cubicBezTo>
                  <a:cubicBezTo>
                    <a:pt x="50" y="77"/>
                    <a:pt x="40" y="90"/>
                    <a:pt x="33" y="103"/>
                  </a:cubicBezTo>
                  <a:cubicBezTo>
                    <a:pt x="24" y="121"/>
                    <a:pt x="20" y="141"/>
                    <a:pt x="17" y="159"/>
                  </a:cubicBezTo>
                  <a:cubicBezTo>
                    <a:pt x="0" y="240"/>
                    <a:pt x="20" y="317"/>
                    <a:pt x="51" y="392"/>
                  </a:cubicBezTo>
                  <a:cubicBezTo>
                    <a:pt x="58" y="408"/>
                    <a:pt x="77" y="416"/>
                    <a:pt x="95" y="416"/>
                  </a:cubicBezTo>
                  <a:cubicBezTo>
                    <a:pt x="101" y="416"/>
                    <a:pt x="108" y="415"/>
                    <a:pt x="113" y="413"/>
                  </a:cubicBezTo>
                  <a:cubicBezTo>
                    <a:pt x="132" y="404"/>
                    <a:pt x="151" y="378"/>
                    <a:pt x="142" y="354"/>
                  </a:cubicBezTo>
                  <a:cubicBezTo>
                    <a:pt x="116" y="293"/>
                    <a:pt x="105" y="240"/>
                    <a:pt x="111" y="174"/>
                  </a:cubicBezTo>
                  <a:cubicBezTo>
                    <a:pt x="111" y="173"/>
                    <a:pt x="111" y="168"/>
                    <a:pt x="111" y="167"/>
                  </a:cubicBezTo>
                  <a:lnTo>
                    <a:pt x="111" y="167"/>
                  </a:lnTo>
                  <a:cubicBezTo>
                    <a:pt x="112" y="165"/>
                    <a:pt x="112" y="162"/>
                    <a:pt x="112" y="162"/>
                  </a:cubicBezTo>
                  <a:cubicBezTo>
                    <a:pt x="114" y="153"/>
                    <a:pt x="116" y="147"/>
                    <a:pt x="117" y="139"/>
                  </a:cubicBezTo>
                  <a:cubicBezTo>
                    <a:pt x="121" y="122"/>
                    <a:pt x="119" y="117"/>
                    <a:pt x="125" y="98"/>
                  </a:cubicBezTo>
                  <a:cubicBezTo>
                    <a:pt x="134" y="71"/>
                    <a:pt x="151" y="49"/>
                    <a:pt x="161" y="23"/>
                  </a:cubicBezTo>
                  <a:cubicBezTo>
                    <a:pt x="166"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3" name="Google Shape;8243;p246"/>
            <p:cNvSpPr/>
            <p:nvPr/>
          </p:nvSpPr>
          <p:spPr>
            <a:xfrm>
              <a:off x="-2504070" y="3595795"/>
              <a:ext cx="10008" cy="65469"/>
            </a:xfrm>
            <a:custGeom>
              <a:avLst/>
              <a:gdLst/>
              <a:ahLst/>
              <a:cxnLst/>
              <a:rect l="l" t="t" r="r" b="b"/>
              <a:pathLst>
                <a:path w="144" h="942" extrusionOk="0">
                  <a:moveTo>
                    <a:pt x="73" y="1"/>
                  </a:moveTo>
                  <a:cubicBezTo>
                    <a:pt x="63" y="1"/>
                    <a:pt x="52" y="7"/>
                    <a:pt x="49" y="18"/>
                  </a:cubicBezTo>
                  <a:cubicBezTo>
                    <a:pt x="28" y="86"/>
                    <a:pt x="26" y="157"/>
                    <a:pt x="18" y="228"/>
                  </a:cubicBezTo>
                  <a:cubicBezTo>
                    <a:pt x="9" y="299"/>
                    <a:pt x="8" y="370"/>
                    <a:pt x="6" y="441"/>
                  </a:cubicBezTo>
                  <a:cubicBezTo>
                    <a:pt x="1" y="586"/>
                    <a:pt x="4" y="730"/>
                    <a:pt x="3" y="874"/>
                  </a:cubicBezTo>
                  <a:cubicBezTo>
                    <a:pt x="3" y="919"/>
                    <a:pt x="38" y="942"/>
                    <a:pt x="73" y="942"/>
                  </a:cubicBezTo>
                  <a:cubicBezTo>
                    <a:pt x="108" y="942"/>
                    <a:pt x="143" y="919"/>
                    <a:pt x="142" y="874"/>
                  </a:cubicBezTo>
                  <a:cubicBezTo>
                    <a:pt x="141" y="729"/>
                    <a:pt x="143" y="585"/>
                    <a:pt x="138" y="441"/>
                  </a:cubicBezTo>
                  <a:cubicBezTo>
                    <a:pt x="136" y="370"/>
                    <a:pt x="134" y="299"/>
                    <a:pt x="127" y="228"/>
                  </a:cubicBezTo>
                  <a:cubicBezTo>
                    <a:pt x="117" y="157"/>
                    <a:pt x="115" y="85"/>
                    <a:pt x="96" y="18"/>
                  </a:cubicBezTo>
                  <a:cubicBezTo>
                    <a:pt x="93" y="7"/>
                    <a:pt x="83" y="1"/>
                    <a:pt x="7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4" name="Google Shape;8244;p246"/>
            <p:cNvSpPr/>
            <p:nvPr/>
          </p:nvSpPr>
          <p:spPr>
            <a:xfrm>
              <a:off x="-2471892" y="3592528"/>
              <a:ext cx="8340" cy="43438"/>
            </a:xfrm>
            <a:custGeom>
              <a:avLst/>
              <a:gdLst/>
              <a:ahLst/>
              <a:cxnLst/>
              <a:rect l="l" t="t" r="r" b="b"/>
              <a:pathLst>
                <a:path w="120" h="625" extrusionOk="0">
                  <a:moveTo>
                    <a:pt x="60" y="0"/>
                  </a:moveTo>
                  <a:cubicBezTo>
                    <a:pt x="51" y="0"/>
                    <a:pt x="42" y="5"/>
                    <a:pt x="39" y="16"/>
                  </a:cubicBezTo>
                  <a:cubicBezTo>
                    <a:pt x="13" y="105"/>
                    <a:pt x="1" y="197"/>
                    <a:pt x="2" y="290"/>
                  </a:cubicBezTo>
                  <a:lnTo>
                    <a:pt x="6" y="571"/>
                  </a:lnTo>
                  <a:cubicBezTo>
                    <a:pt x="5" y="607"/>
                    <a:pt x="32" y="625"/>
                    <a:pt x="59" y="625"/>
                  </a:cubicBezTo>
                  <a:cubicBezTo>
                    <a:pt x="86" y="625"/>
                    <a:pt x="114" y="607"/>
                    <a:pt x="115" y="571"/>
                  </a:cubicBezTo>
                  <a:lnTo>
                    <a:pt x="119" y="290"/>
                  </a:lnTo>
                  <a:cubicBezTo>
                    <a:pt x="120" y="197"/>
                    <a:pt x="106" y="105"/>
                    <a:pt x="81" y="16"/>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45" name="Google Shape;8245;p246"/>
            <p:cNvSpPr/>
            <p:nvPr/>
          </p:nvSpPr>
          <p:spPr>
            <a:xfrm>
              <a:off x="-3722046" y="3867259"/>
              <a:ext cx="5629" cy="5560"/>
            </a:xfrm>
            <a:custGeom>
              <a:avLst/>
              <a:gdLst/>
              <a:ahLst/>
              <a:cxnLst/>
              <a:rect l="l" t="t" r="r" b="b"/>
              <a:pathLst>
                <a:path w="81" h="80" extrusionOk="0">
                  <a:moveTo>
                    <a:pt x="41" y="0"/>
                  </a:moveTo>
                  <a:cubicBezTo>
                    <a:pt x="20" y="0"/>
                    <a:pt x="1" y="17"/>
                    <a:pt x="1" y="40"/>
                  </a:cubicBezTo>
                  <a:cubicBezTo>
                    <a:pt x="3" y="62"/>
                    <a:pt x="19" y="80"/>
                    <a:pt x="41" y="80"/>
                  </a:cubicBezTo>
                  <a:cubicBezTo>
                    <a:pt x="61" y="80"/>
                    <a:pt x="81" y="62"/>
                    <a:pt x="81" y="40"/>
                  </a:cubicBezTo>
                  <a:cubicBezTo>
                    <a:pt x="80" y="18"/>
                    <a:pt x="64" y="0"/>
                    <a:pt x="4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246" name="Google Shape;8246;p246"/>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matchingName="Title and six columns">
  <p:cSld name="CUSTOM_7">
    <p:bg>
      <p:bgPr>
        <a:solidFill>
          <a:schemeClr val="dk2"/>
        </a:solidFill>
        <a:effectLst/>
      </p:bgPr>
    </p:bg>
    <p:spTree>
      <p:nvGrpSpPr>
        <p:cNvPr id="1" name="Shape 8247"/>
        <p:cNvGrpSpPr/>
        <p:nvPr/>
      </p:nvGrpSpPr>
      <p:grpSpPr>
        <a:xfrm>
          <a:off x="0" y="0"/>
          <a:ext cx="0" cy="0"/>
          <a:chOff x="0" y="0"/>
          <a:chExt cx="0" cy="0"/>
        </a:xfrm>
      </p:grpSpPr>
      <p:sp>
        <p:nvSpPr>
          <p:cNvPr id="8248" name="Google Shape;8248;p247"/>
          <p:cNvSpPr txBox="1">
            <a:spLocks noGrp="1"/>
          </p:cNvSpPr>
          <p:nvPr>
            <p:ph type="subTitle" idx="1"/>
          </p:nvPr>
        </p:nvSpPr>
        <p:spPr>
          <a:xfrm>
            <a:off x="4183150" y="2049250"/>
            <a:ext cx="42105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249" name="Google Shape;8249;p247"/>
          <p:cNvSpPr txBox="1">
            <a:spLocks noGrp="1"/>
          </p:cNvSpPr>
          <p:nvPr>
            <p:ph type="subTitle" idx="2"/>
          </p:nvPr>
        </p:nvSpPr>
        <p:spPr>
          <a:xfrm>
            <a:off x="4183150" y="2956470"/>
            <a:ext cx="42105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250" name="Google Shape;8250;p247"/>
          <p:cNvSpPr txBox="1">
            <a:spLocks noGrp="1"/>
          </p:cNvSpPr>
          <p:nvPr>
            <p:ph type="subTitle" idx="3"/>
          </p:nvPr>
        </p:nvSpPr>
        <p:spPr>
          <a:xfrm>
            <a:off x="4183150" y="3863690"/>
            <a:ext cx="42105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251" name="Google Shape;8251;p247"/>
          <p:cNvSpPr txBox="1">
            <a:spLocks noGrp="1"/>
          </p:cNvSpPr>
          <p:nvPr>
            <p:ph type="subTitle" idx="4"/>
          </p:nvPr>
        </p:nvSpPr>
        <p:spPr>
          <a:xfrm>
            <a:off x="4183150" y="2502860"/>
            <a:ext cx="42105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252" name="Google Shape;8252;p247"/>
          <p:cNvSpPr txBox="1">
            <a:spLocks noGrp="1"/>
          </p:cNvSpPr>
          <p:nvPr>
            <p:ph type="subTitle" idx="5"/>
          </p:nvPr>
        </p:nvSpPr>
        <p:spPr>
          <a:xfrm>
            <a:off x="4183150" y="3410080"/>
            <a:ext cx="42105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253" name="Google Shape;8253;p247"/>
          <p:cNvSpPr txBox="1">
            <a:spLocks noGrp="1"/>
          </p:cNvSpPr>
          <p:nvPr>
            <p:ph type="subTitle" idx="6"/>
          </p:nvPr>
        </p:nvSpPr>
        <p:spPr>
          <a:xfrm>
            <a:off x="4183150" y="4317300"/>
            <a:ext cx="42105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8254" name="Google Shape;8254;p247"/>
          <p:cNvSpPr txBox="1">
            <a:spLocks noGrp="1"/>
          </p:cNvSpPr>
          <p:nvPr>
            <p:ph type="subTitle" idx="7"/>
          </p:nvPr>
        </p:nvSpPr>
        <p:spPr>
          <a:xfrm>
            <a:off x="1104988" y="2049250"/>
            <a:ext cx="24516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255" name="Google Shape;8255;p247"/>
          <p:cNvSpPr txBox="1">
            <a:spLocks noGrp="1"/>
          </p:cNvSpPr>
          <p:nvPr>
            <p:ph type="subTitle" idx="8"/>
          </p:nvPr>
        </p:nvSpPr>
        <p:spPr>
          <a:xfrm>
            <a:off x="1105438" y="2956471"/>
            <a:ext cx="24507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256" name="Google Shape;8256;p247"/>
          <p:cNvSpPr txBox="1">
            <a:spLocks noGrp="1"/>
          </p:cNvSpPr>
          <p:nvPr>
            <p:ph type="subTitle" idx="9"/>
          </p:nvPr>
        </p:nvSpPr>
        <p:spPr>
          <a:xfrm>
            <a:off x="1105438" y="3863692"/>
            <a:ext cx="24507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257" name="Google Shape;8257;p247"/>
          <p:cNvSpPr txBox="1">
            <a:spLocks noGrp="1"/>
          </p:cNvSpPr>
          <p:nvPr>
            <p:ph type="subTitle" idx="13"/>
          </p:nvPr>
        </p:nvSpPr>
        <p:spPr>
          <a:xfrm>
            <a:off x="1105438" y="2502861"/>
            <a:ext cx="24507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258" name="Google Shape;8258;p247"/>
          <p:cNvSpPr txBox="1">
            <a:spLocks noGrp="1"/>
          </p:cNvSpPr>
          <p:nvPr>
            <p:ph type="subTitle" idx="14"/>
          </p:nvPr>
        </p:nvSpPr>
        <p:spPr>
          <a:xfrm>
            <a:off x="1105438" y="3410082"/>
            <a:ext cx="24507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259" name="Google Shape;8259;p247"/>
          <p:cNvSpPr txBox="1">
            <a:spLocks noGrp="1"/>
          </p:cNvSpPr>
          <p:nvPr>
            <p:ph type="subTitle" idx="15"/>
          </p:nvPr>
        </p:nvSpPr>
        <p:spPr>
          <a:xfrm>
            <a:off x="1105438" y="4317303"/>
            <a:ext cx="24507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8260" name="Google Shape;8260;p247"/>
          <p:cNvSpPr txBox="1">
            <a:spLocks noGrp="1"/>
          </p:cNvSpPr>
          <p:nvPr>
            <p:ph type="title"/>
          </p:nvPr>
        </p:nvSpPr>
        <p:spPr>
          <a:xfrm>
            <a:off x="719550" y="646875"/>
            <a:ext cx="7704900" cy="110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8261" name="Google Shape;8261;p247"/>
          <p:cNvGrpSpPr/>
          <p:nvPr/>
        </p:nvGrpSpPr>
        <p:grpSpPr>
          <a:xfrm>
            <a:off x="2365573" y="94513"/>
            <a:ext cx="9592964" cy="6741333"/>
            <a:chOff x="2365573" y="94513"/>
            <a:chExt cx="9592964" cy="6741333"/>
          </a:xfrm>
        </p:grpSpPr>
        <p:sp>
          <p:nvSpPr>
            <p:cNvPr id="8262" name="Google Shape;8262;p247"/>
            <p:cNvSpPr/>
            <p:nvPr/>
          </p:nvSpPr>
          <p:spPr>
            <a:xfrm flipH="1">
              <a:off x="7264150" y="94513"/>
              <a:ext cx="1611625" cy="484150"/>
            </a:xfrm>
            <a:custGeom>
              <a:avLst/>
              <a:gdLst/>
              <a:ahLst/>
              <a:cxnLst/>
              <a:rect l="l" t="t" r="r" b="b"/>
              <a:pathLst>
                <a:path w="64465" h="19366" extrusionOk="0">
                  <a:moveTo>
                    <a:pt x="27176" y="1"/>
                  </a:moveTo>
                  <a:cubicBezTo>
                    <a:pt x="20680" y="1"/>
                    <a:pt x="18184" y="3720"/>
                    <a:pt x="17987" y="7746"/>
                  </a:cubicBezTo>
                  <a:cubicBezTo>
                    <a:pt x="17987" y="7746"/>
                    <a:pt x="16481" y="6484"/>
                    <a:pt x="14312" y="6484"/>
                  </a:cubicBezTo>
                  <a:cubicBezTo>
                    <a:pt x="13204" y="6484"/>
                    <a:pt x="11924" y="6813"/>
                    <a:pt x="10582" y="7807"/>
                  </a:cubicBezTo>
                  <a:cubicBezTo>
                    <a:pt x="10582" y="7807"/>
                    <a:pt x="9361" y="7197"/>
                    <a:pt x="7689" y="7197"/>
                  </a:cubicBezTo>
                  <a:cubicBezTo>
                    <a:pt x="6403" y="7197"/>
                    <a:pt x="4850" y="7558"/>
                    <a:pt x="3380" y="8836"/>
                  </a:cubicBezTo>
                  <a:cubicBezTo>
                    <a:pt x="0" y="11776"/>
                    <a:pt x="386" y="17419"/>
                    <a:pt x="3134" y="18713"/>
                  </a:cubicBezTo>
                  <a:cubicBezTo>
                    <a:pt x="4193" y="19213"/>
                    <a:pt x="12227" y="19366"/>
                    <a:pt x="21691" y="19366"/>
                  </a:cubicBezTo>
                  <a:cubicBezTo>
                    <a:pt x="36742" y="19366"/>
                    <a:pt x="55411" y="18978"/>
                    <a:pt x="55411" y="18978"/>
                  </a:cubicBezTo>
                  <a:cubicBezTo>
                    <a:pt x="55411" y="18978"/>
                    <a:pt x="56673" y="19001"/>
                    <a:pt x="58229" y="19001"/>
                  </a:cubicBezTo>
                  <a:cubicBezTo>
                    <a:pt x="60573" y="19001"/>
                    <a:pt x="63582" y="18949"/>
                    <a:pt x="63936" y="18683"/>
                  </a:cubicBezTo>
                  <a:cubicBezTo>
                    <a:pt x="64465" y="18286"/>
                    <a:pt x="64359" y="15643"/>
                    <a:pt x="61518" y="15643"/>
                  </a:cubicBezTo>
                  <a:cubicBezTo>
                    <a:pt x="61200" y="15643"/>
                    <a:pt x="60847" y="15676"/>
                    <a:pt x="60456" y="15750"/>
                  </a:cubicBezTo>
                  <a:cubicBezTo>
                    <a:pt x="60456" y="15750"/>
                    <a:pt x="60495" y="12075"/>
                    <a:pt x="57024" y="12075"/>
                  </a:cubicBezTo>
                  <a:cubicBezTo>
                    <a:pt x="56300" y="12075"/>
                    <a:pt x="55422" y="12235"/>
                    <a:pt x="54360" y="12622"/>
                  </a:cubicBezTo>
                  <a:cubicBezTo>
                    <a:pt x="54360" y="12622"/>
                    <a:pt x="55703" y="6484"/>
                    <a:pt x="50413" y="2956"/>
                  </a:cubicBezTo>
                  <a:cubicBezTo>
                    <a:pt x="48439" y="1640"/>
                    <a:pt x="46260" y="1107"/>
                    <a:pt x="44217" y="1107"/>
                  </a:cubicBezTo>
                  <a:cubicBezTo>
                    <a:pt x="40783" y="1107"/>
                    <a:pt x="37730" y="2614"/>
                    <a:pt x="36671" y="4445"/>
                  </a:cubicBezTo>
                  <a:cubicBezTo>
                    <a:pt x="36671" y="4445"/>
                    <a:pt x="34980" y="310"/>
                    <a:pt x="27925" y="17"/>
                  </a:cubicBezTo>
                  <a:cubicBezTo>
                    <a:pt x="27670" y="6"/>
                    <a:pt x="27420" y="1"/>
                    <a:pt x="2717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63" name="Google Shape;8263;p247"/>
            <p:cNvSpPr/>
            <p:nvPr/>
          </p:nvSpPr>
          <p:spPr>
            <a:xfrm rot="319248">
              <a:off x="2430568" y="4559571"/>
              <a:ext cx="9462975" cy="184148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8264" name="Google Shape;8264;p247"/>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matchingName="Thanks">
  <p:cSld name="CUSTOM_3">
    <p:bg>
      <p:bgPr>
        <a:solidFill>
          <a:schemeClr val="dk2"/>
        </a:solidFill>
        <a:effectLst/>
      </p:bgPr>
    </p:bg>
    <p:spTree>
      <p:nvGrpSpPr>
        <p:cNvPr id="1" name="Shape 8265"/>
        <p:cNvGrpSpPr/>
        <p:nvPr/>
      </p:nvGrpSpPr>
      <p:grpSpPr>
        <a:xfrm>
          <a:off x="0" y="0"/>
          <a:ext cx="0" cy="0"/>
          <a:chOff x="0" y="0"/>
          <a:chExt cx="0" cy="0"/>
        </a:xfrm>
      </p:grpSpPr>
      <p:sp>
        <p:nvSpPr>
          <p:cNvPr id="8266" name="Google Shape;8266;p248"/>
          <p:cNvSpPr txBox="1">
            <a:spLocks noGrp="1"/>
          </p:cNvSpPr>
          <p:nvPr>
            <p:ph type="subTitle" idx="1"/>
          </p:nvPr>
        </p:nvSpPr>
        <p:spPr>
          <a:xfrm>
            <a:off x="2860050" y="1783913"/>
            <a:ext cx="3434700" cy="1040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0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8267" name="Google Shape;8267;p248"/>
          <p:cNvSpPr txBox="1"/>
          <p:nvPr/>
        </p:nvSpPr>
        <p:spPr>
          <a:xfrm>
            <a:off x="2036550" y="3361900"/>
            <a:ext cx="5070900" cy="362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300"/>
              </a:spcBef>
              <a:spcAft>
                <a:spcPts val="0"/>
              </a:spcAft>
              <a:buClr>
                <a:srgbClr val="000000"/>
              </a:buClr>
              <a:buSzPts val="1000"/>
              <a:buFont typeface="Arial"/>
              <a:buNone/>
            </a:pPr>
            <a:r>
              <a:rPr lang="en" sz="1000" b="0" i="0" u="none" strike="noStrike" cap="none">
                <a:solidFill>
                  <a:schemeClr val="lt1"/>
                </a:solidFill>
                <a:latin typeface="Comfortaa"/>
                <a:ea typeface="Comfortaa"/>
                <a:cs typeface="Comfortaa"/>
                <a:sym typeface="Comfortaa"/>
              </a:rPr>
              <a:t>CREDITS: This presentation template was created by </a:t>
            </a:r>
            <a:r>
              <a:rPr lang="en" sz="1000" b="1" i="0" u="none" strike="noStrike" cap="none">
                <a:solidFill>
                  <a:schemeClr val="lt1"/>
                </a:solidFill>
                <a:uFill>
                  <a:noFill/>
                </a:uFill>
                <a:latin typeface="Comfortaa"/>
                <a:ea typeface="Comfortaa"/>
                <a:cs typeface="Comfortaa"/>
                <a:sym typeface="Comfortaa"/>
                <a:hlinkClick r:id="rId2">
                  <a:extLst>
                    <a:ext uri="{A12FA001-AC4F-418D-AE19-62706E023703}">
                      <ahyp:hlinkClr xmlns:ahyp="http://schemas.microsoft.com/office/drawing/2018/hyperlinkcolor" val="tx"/>
                    </a:ext>
                  </a:extLst>
                </a:hlinkClick>
              </a:rPr>
              <a:t>Slidesgo</a:t>
            </a:r>
            <a:r>
              <a:rPr lang="en" sz="1000" b="0" i="0" u="none" strike="noStrike" cap="none">
                <a:solidFill>
                  <a:schemeClr val="lt1"/>
                </a:solidFill>
                <a:latin typeface="Comfortaa"/>
                <a:ea typeface="Comfortaa"/>
                <a:cs typeface="Comfortaa"/>
                <a:sym typeface="Comfortaa"/>
              </a:rPr>
              <a:t>, and includes icons by </a:t>
            </a:r>
            <a:r>
              <a:rPr lang="en" sz="1000" b="1" i="0" u="none" strike="noStrike" cap="none">
                <a:solidFill>
                  <a:schemeClr val="lt1"/>
                </a:solidFill>
                <a:uFill>
                  <a:noFill/>
                </a:uFill>
                <a:latin typeface="Comfortaa"/>
                <a:ea typeface="Comfortaa"/>
                <a:cs typeface="Comfortaa"/>
                <a:sym typeface="Comfortaa"/>
                <a:hlinkClick r:id="rId3">
                  <a:extLst>
                    <a:ext uri="{A12FA001-AC4F-418D-AE19-62706E023703}">
                      <ahyp:hlinkClr xmlns:ahyp="http://schemas.microsoft.com/office/drawing/2018/hyperlinkcolor" val="tx"/>
                    </a:ext>
                  </a:extLst>
                </a:hlinkClick>
              </a:rPr>
              <a:t>Flaticon</a:t>
            </a:r>
            <a:r>
              <a:rPr lang="en" sz="1000" b="1" i="0" u="none" strike="noStrike" cap="none">
                <a:solidFill>
                  <a:schemeClr val="lt1"/>
                </a:solidFill>
                <a:latin typeface="Comfortaa"/>
                <a:ea typeface="Comfortaa"/>
                <a:cs typeface="Comfortaa"/>
                <a:sym typeface="Comfortaa"/>
              </a:rPr>
              <a:t> </a:t>
            </a:r>
            <a:r>
              <a:rPr lang="en" sz="1000" b="0" i="0" u="none" strike="noStrike" cap="none">
                <a:solidFill>
                  <a:schemeClr val="lt1"/>
                </a:solidFill>
                <a:latin typeface="Comfortaa"/>
                <a:ea typeface="Comfortaa"/>
                <a:cs typeface="Comfortaa"/>
                <a:sym typeface="Comfortaa"/>
              </a:rPr>
              <a:t>and infographics &amp; images by </a:t>
            </a:r>
            <a:r>
              <a:rPr lang="en" sz="1000" b="1" i="0" u="none" strike="noStrike" cap="none">
                <a:solidFill>
                  <a:schemeClr val="lt1"/>
                </a:solidFill>
                <a:uFill>
                  <a:noFill/>
                </a:uFill>
                <a:latin typeface="Comfortaa"/>
                <a:ea typeface="Comfortaa"/>
                <a:cs typeface="Comfortaa"/>
                <a:sym typeface="Comfortaa"/>
                <a:hlinkClick r:id="rId4">
                  <a:extLst>
                    <a:ext uri="{A12FA001-AC4F-418D-AE19-62706E023703}">
                      <ahyp:hlinkClr xmlns:ahyp="http://schemas.microsoft.com/office/drawing/2018/hyperlinkcolor" val="tx"/>
                    </a:ext>
                  </a:extLst>
                </a:hlinkClick>
              </a:rPr>
              <a:t>Freepik</a:t>
            </a:r>
            <a:endParaRPr sz="1000" b="1" i="0" u="none" strike="noStrike" cap="none">
              <a:solidFill>
                <a:schemeClr val="lt1"/>
              </a:solidFill>
              <a:latin typeface="Comfortaa"/>
              <a:ea typeface="Comfortaa"/>
              <a:cs typeface="Comfortaa"/>
              <a:sym typeface="Comfortaa"/>
            </a:endParaRPr>
          </a:p>
        </p:txBody>
      </p:sp>
      <p:sp>
        <p:nvSpPr>
          <p:cNvPr id="8268" name="Google Shape;8268;p248"/>
          <p:cNvSpPr txBox="1">
            <a:spLocks noGrp="1"/>
          </p:cNvSpPr>
          <p:nvPr>
            <p:ph type="title"/>
          </p:nvPr>
        </p:nvSpPr>
        <p:spPr>
          <a:xfrm>
            <a:off x="2441725" y="976500"/>
            <a:ext cx="4298400" cy="786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4200"/>
              <a:buFont typeface="Fredoka"/>
              <a:buNone/>
              <a:defRPr sz="6000">
                <a:solidFill>
                  <a:schemeClr val="lt1"/>
                </a:solidFill>
                <a:latin typeface="Fredoka"/>
                <a:ea typeface="Fredoka"/>
                <a:cs typeface="Fredoka"/>
                <a:sym typeface="Fredoka"/>
              </a:defRPr>
            </a:lvl1pPr>
            <a:lvl2pPr lvl="1" algn="ctr">
              <a:lnSpc>
                <a:spcPct val="100000"/>
              </a:lnSpc>
              <a:spcBef>
                <a:spcPts val="0"/>
              </a:spcBef>
              <a:spcAft>
                <a:spcPts val="0"/>
              </a:spcAft>
              <a:buSzPts val="1400"/>
              <a:buNone/>
              <a:defRPr>
                <a:latin typeface="Comfortaa"/>
                <a:ea typeface="Comfortaa"/>
                <a:cs typeface="Comfortaa"/>
                <a:sym typeface="Comfortaa"/>
              </a:defRPr>
            </a:lvl2pPr>
            <a:lvl3pPr lvl="2" algn="ctr">
              <a:lnSpc>
                <a:spcPct val="100000"/>
              </a:lnSpc>
              <a:spcBef>
                <a:spcPts val="0"/>
              </a:spcBef>
              <a:spcAft>
                <a:spcPts val="0"/>
              </a:spcAft>
              <a:buSzPts val="1400"/>
              <a:buNone/>
              <a:defRPr>
                <a:latin typeface="Comfortaa"/>
                <a:ea typeface="Comfortaa"/>
                <a:cs typeface="Comfortaa"/>
                <a:sym typeface="Comfortaa"/>
              </a:defRPr>
            </a:lvl3pPr>
            <a:lvl4pPr lvl="3" algn="ctr">
              <a:lnSpc>
                <a:spcPct val="100000"/>
              </a:lnSpc>
              <a:spcBef>
                <a:spcPts val="0"/>
              </a:spcBef>
              <a:spcAft>
                <a:spcPts val="0"/>
              </a:spcAft>
              <a:buSzPts val="1400"/>
              <a:buNone/>
              <a:defRPr>
                <a:latin typeface="Comfortaa"/>
                <a:ea typeface="Comfortaa"/>
                <a:cs typeface="Comfortaa"/>
                <a:sym typeface="Comfortaa"/>
              </a:defRPr>
            </a:lvl4pPr>
            <a:lvl5pPr lvl="4" algn="ctr">
              <a:lnSpc>
                <a:spcPct val="100000"/>
              </a:lnSpc>
              <a:spcBef>
                <a:spcPts val="0"/>
              </a:spcBef>
              <a:spcAft>
                <a:spcPts val="0"/>
              </a:spcAft>
              <a:buSzPts val="1400"/>
              <a:buNone/>
              <a:defRPr>
                <a:latin typeface="Comfortaa"/>
                <a:ea typeface="Comfortaa"/>
                <a:cs typeface="Comfortaa"/>
                <a:sym typeface="Comfortaa"/>
              </a:defRPr>
            </a:lvl5pPr>
            <a:lvl6pPr lvl="5" algn="ctr">
              <a:lnSpc>
                <a:spcPct val="100000"/>
              </a:lnSpc>
              <a:spcBef>
                <a:spcPts val="0"/>
              </a:spcBef>
              <a:spcAft>
                <a:spcPts val="0"/>
              </a:spcAft>
              <a:buSzPts val="1400"/>
              <a:buNone/>
              <a:defRPr>
                <a:latin typeface="Comfortaa"/>
                <a:ea typeface="Comfortaa"/>
                <a:cs typeface="Comfortaa"/>
                <a:sym typeface="Comfortaa"/>
              </a:defRPr>
            </a:lvl6pPr>
            <a:lvl7pPr lvl="6" algn="ctr">
              <a:lnSpc>
                <a:spcPct val="100000"/>
              </a:lnSpc>
              <a:spcBef>
                <a:spcPts val="0"/>
              </a:spcBef>
              <a:spcAft>
                <a:spcPts val="0"/>
              </a:spcAft>
              <a:buSzPts val="1400"/>
              <a:buNone/>
              <a:defRPr>
                <a:latin typeface="Comfortaa"/>
                <a:ea typeface="Comfortaa"/>
                <a:cs typeface="Comfortaa"/>
                <a:sym typeface="Comfortaa"/>
              </a:defRPr>
            </a:lvl7pPr>
            <a:lvl8pPr lvl="7" algn="ctr">
              <a:lnSpc>
                <a:spcPct val="100000"/>
              </a:lnSpc>
              <a:spcBef>
                <a:spcPts val="0"/>
              </a:spcBef>
              <a:spcAft>
                <a:spcPts val="0"/>
              </a:spcAft>
              <a:buSzPts val="1400"/>
              <a:buNone/>
              <a:defRPr>
                <a:latin typeface="Comfortaa"/>
                <a:ea typeface="Comfortaa"/>
                <a:cs typeface="Comfortaa"/>
                <a:sym typeface="Comfortaa"/>
              </a:defRPr>
            </a:lvl8pPr>
            <a:lvl9pPr lvl="8" algn="ctr">
              <a:lnSpc>
                <a:spcPct val="100000"/>
              </a:lnSpc>
              <a:spcBef>
                <a:spcPts val="0"/>
              </a:spcBef>
              <a:spcAft>
                <a:spcPts val="0"/>
              </a:spcAft>
              <a:buSzPts val="1400"/>
              <a:buNone/>
              <a:defRPr>
                <a:latin typeface="Comfortaa"/>
                <a:ea typeface="Comfortaa"/>
                <a:cs typeface="Comfortaa"/>
                <a:sym typeface="Comfortaa"/>
              </a:defRPr>
            </a:lvl9pPr>
          </a:lstStyle>
          <a:p>
            <a:endParaRPr/>
          </a:p>
        </p:txBody>
      </p:sp>
      <p:grpSp>
        <p:nvGrpSpPr>
          <p:cNvPr id="8269" name="Google Shape;8269;p248"/>
          <p:cNvGrpSpPr/>
          <p:nvPr/>
        </p:nvGrpSpPr>
        <p:grpSpPr>
          <a:xfrm>
            <a:off x="-2678181" y="3077313"/>
            <a:ext cx="16341469" cy="5119805"/>
            <a:chOff x="-2678181" y="3077313"/>
            <a:chExt cx="16341469" cy="5119805"/>
          </a:xfrm>
        </p:grpSpPr>
        <p:sp>
          <p:nvSpPr>
            <p:cNvPr id="8270" name="Google Shape;8270;p248"/>
            <p:cNvSpPr/>
            <p:nvPr/>
          </p:nvSpPr>
          <p:spPr>
            <a:xfrm>
              <a:off x="-205613" y="3077313"/>
              <a:ext cx="9593017" cy="3104782"/>
            </a:xfrm>
            <a:custGeom>
              <a:avLst/>
              <a:gdLst/>
              <a:ahLst/>
              <a:cxnLst/>
              <a:rect l="l" t="t" r="r" b="b"/>
              <a:pathLst>
                <a:path w="188904" h="61799" extrusionOk="0">
                  <a:moveTo>
                    <a:pt x="6187" y="1"/>
                  </a:moveTo>
                  <a:cubicBezTo>
                    <a:pt x="2875" y="1"/>
                    <a:pt x="0" y="772"/>
                    <a:pt x="0" y="772"/>
                  </a:cubicBezTo>
                  <a:lnTo>
                    <a:pt x="0" y="61799"/>
                  </a:lnTo>
                  <a:lnTo>
                    <a:pt x="188903" y="61799"/>
                  </a:lnTo>
                  <a:lnTo>
                    <a:pt x="188903" y="886"/>
                  </a:lnTo>
                  <a:cubicBezTo>
                    <a:pt x="188903" y="886"/>
                    <a:pt x="188662" y="876"/>
                    <a:pt x="188235" y="876"/>
                  </a:cubicBezTo>
                  <a:cubicBezTo>
                    <a:pt x="185678" y="876"/>
                    <a:pt x="176478" y="1212"/>
                    <a:pt x="172935" y="5902"/>
                  </a:cubicBezTo>
                  <a:cubicBezTo>
                    <a:pt x="168801" y="11376"/>
                    <a:pt x="168379" y="14538"/>
                    <a:pt x="155697" y="15700"/>
                  </a:cubicBezTo>
                  <a:cubicBezTo>
                    <a:pt x="143613" y="16805"/>
                    <a:pt x="139163" y="28337"/>
                    <a:pt x="128531" y="28337"/>
                  </a:cubicBezTo>
                  <a:cubicBezTo>
                    <a:pt x="128005" y="28337"/>
                    <a:pt x="127464" y="28309"/>
                    <a:pt x="126906" y="28250"/>
                  </a:cubicBezTo>
                  <a:cubicBezTo>
                    <a:pt x="119986" y="27516"/>
                    <a:pt x="115377" y="25965"/>
                    <a:pt x="109626" y="25965"/>
                  </a:cubicBezTo>
                  <a:cubicBezTo>
                    <a:pt x="105541" y="25965"/>
                    <a:pt x="100880" y="26747"/>
                    <a:pt x="94404" y="29162"/>
                  </a:cubicBezTo>
                  <a:cubicBezTo>
                    <a:pt x="90150" y="30749"/>
                    <a:pt x="86203" y="31400"/>
                    <a:pt x="82627" y="31400"/>
                  </a:cubicBezTo>
                  <a:cubicBezTo>
                    <a:pt x="73096" y="31400"/>
                    <a:pt x="66198" y="26776"/>
                    <a:pt x="63124" y="22920"/>
                  </a:cubicBezTo>
                  <a:cubicBezTo>
                    <a:pt x="58897" y="17618"/>
                    <a:pt x="57865" y="16905"/>
                    <a:pt x="50725" y="15423"/>
                  </a:cubicBezTo>
                  <a:cubicBezTo>
                    <a:pt x="43587" y="13941"/>
                    <a:pt x="42929" y="12287"/>
                    <a:pt x="39077" y="8012"/>
                  </a:cubicBezTo>
                  <a:cubicBezTo>
                    <a:pt x="36987" y="5691"/>
                    <a:pt x="34812" y="4462"/>
                    <a:pt x="32360" y="4462"/>
                  </a:cubicBezTo>
                  <a:cubicBezTo>
                    <a:pt x="30295" y="4462"/>
                    <a:pt x="28033" y="5333"/>
                    <a:pt x="25457" y="7157"/>
                  </a:cubicBezTo>
                  <a:cubicBezTo>
                    <a:pt x="24063" y="8144"/>
                    <a:pt x="22899" y="8552"/>
                    <a:pt x="21868" y="8552"/>
                  </a:cubicBezTo>
                  <a:cubicBezTo>
                    <a:pt x="18731" y="8552"/>
                    <a:pt x="16828" y="4772"/>
                    <a:pt x="13434" y="2026"/>
                  </a:cubicBezTo>
                  <a:cubicBezTo>
                    <a:pt x="11484" y="449"/>
                    <a:pt x="8709" y="1"/>
                    <a:pt x="618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1" name="Google Shape;8271;p248"/>
            <p:cNvSpPr/>
            <p:nvPr/>
          </p:nvSpPr>
          <p:spPr>
            <a:xfrm rot="-614414">
              <a:off x="-2489680" y="4684843"/>
              <a:ext cx="7922904" cy="2830569"/>
            </a:xfrm>
            <a:prstGeom prst="ellipse">
              <a:avLst/>
            </a:pr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2" name="Google Shape;8272;p248"/>
            <p:cNvSpPr/>
            <p:nvPr/>
          </p:nvSpPr>
          <p:spPr>
            <a:xfrm rot="319248">
              <a:off x="4135318" y="4359896"/>
              <a:ext cx="9462975" cy="184148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nvGrpSpPr>
            <p:cNvPr id="8273" name="Google Shape;8273;p248"/>
            <p:cNvGrpSpPr/>
            <p:nvPr/>
          </p:nvGrpSpPr>
          <p:grpSpPr>
            <a:xfrm>
              <a:off x="169773" y="4571493"/>
              <a:ext cx="546340" cy="1144005"/>
              <a:chOff x="-190602" y="4255105"/>
              <a:chExt cx="546340" cy="1144005"/>
            </a:xfrm>
          </p:grpSpPr>
          <p:sp>
            <p:nvSpPr>
              <p:cNvPr id="8274" name="Google Shape;8274;p248"/>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5" name="Google Shape;8275;p248"/>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6" name="Google Shape;8276;p248"/>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7" name="Google Shape;8277;p248"/>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78" name="Google Shape;8278;p248"/>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279" name="Google Shape;8279;p248"/>
            <p:cNvGrpSpPr/>
            <p:nvPr/>
          </p:nvGrpSpPr>
          <p:grpSpPr>
            <a:xfrm>
              <a:off x="7875324" y="4324833"/>
              <a:ext cx="1059758" cy="818673"/>
              <a:chOff x="206924" y="4453733"/>
              <a:chExt cx="1059758" cy="818673"/>
            </a:xfrm>
          </p:grpSpPr>
          <p:sp>
            <p:nvSpPr>
              <p:cNvPr id="8280" name="Google Shape;8280;p248"/>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1" name="Google Shape;8281;p248"/>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2" name="Google Shape;8282;p248"/>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3" name="Google Shape;8283;p248"/>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4" name="Google Shape;8284;p248"/>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5" name="Google Shape;8285;p248"/>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6" name="Google Shape;8286;p248"/>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87" name="Google Shape;8287;p248"/>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288" name="Google Shape;8288;p248"/>
            <p:cNvGrpSpPr/>
            <p:nvPr/>
          </p:nvGrpSpPr>
          <p:grpSpPr>
            <a:xfrm>
              <a:off x="6908720" y="4644322"/>
              <a:ext cx="391486" cy="461342"/>
              <a:chOff x="6695" y="4548947"/>
              <a:chExt cx="391486" cy="461342"/>
            </a:xfrm>
          </p:grpSpPr>
          <p:sp>
            <p:nvSpPr>
              <p:cNvPr id="8289" name="Google Shape;8289;p248"/>
              <p:cNvSpPr/>
              <p:nvPr/>
            </p:nvSpPr>
            <p:spPr>
              <a:xfrm>
                <a:off x="130450" y="4867279"/>
                <a:ext cx="161826" cy="77462"/>
              </a:xfrm>
              <a:custGeom>
                <a:avLst/>
                <a:gdLst/>
                <a:ahLst/>
                <a:cxnLst/>
                <a:rect l="l" t="t" r="r" b="b"/>
                <a:pathLst>
                  <a:path w="3681" h="1762" extrusionOk="0">
                    <a:moveTo>
                      <a:pt x="1658" y="0"/>
                    </a:moveTo>
                    <a:cubicBezTo>
                      <a:pt x="1105" y="0"/>
                      <a:pt x="511" y="179"/>
                      <a:pt x="0" y="734"/>
                    </a:cubicBezTo>
                    <a:cubicBezTo>
                      <a:pt x="0" y="734"/>
                      <a:pt x="891" y="1762"/>
                      <a:pt x="2157" y="1762"/>
                    </a:cubicBezTo>
                    <a:cubicBezTo>
                      <a:pt x="2623" y="1762"/>
                      <a:pt x="3139" y="1623"/>
                      <a:pt x="3680" y="1242"/>
                    </a:cubicBezTo>
                    <a:lnTo>
                      <a:pt x="3532" y="589"/>
                    </a:lnTo>
                    <a:cubicBezTo>
                      <a:pt x="3532" y="589"/>
                      <a:pt x="2661" y="0"/>
                      <a:pt x="165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0" name="Google Shape;8290;p248"/>
              <p:cNvSpPr/>
              <p:nvPr/>
            </p:nvSpPr>
            <p:spPr>
              <a:xfrm>
                <a:off x="279175" y="4772144"/>
                <a:ext cx="119006" cy="133822"/>
              </a:xfrm>
              <a:custGeom>
                <a:avLst/>
                <a:gdLst/>
                <a:ahLst/>
                <a:cxnLst/>
                <a:rect l="l" t="t" r="r" b="b"/>
                <a:pathLst>
                  <a:path w="2707" h="3044" extrusionOk="0">
                    <a:moveTo>
                      <a:pt x="2583" y="0"/>
                    </a:moveTo>
                    <a:cubicBezTo>
                      <a:pt x="977" y="0"/>
                      <a:pt x="1" y="2217"/>
                      <a:pt x="1" y="2217"/>
                    </a:cubicBezTo>
                    <a:cubicBezTo>
                      <a:pt x="89" y="2493"/>
                      <a:pt x="215" y="3043"/>
                      <a:pt x="216" y="3043"/>
                    </a:cubicBezTo>
                    <a:cubicBezTo>
                      <a:pt x="216" y="3043"/>
                      <a:pt x="216" y="3043"/>
                      <a:pt x="216" y="3043"/>
                    </a:cubicBezTo>
                    <a:cubicBezTo>
                      <a:pt x="2706" y="2762"/>
                      <a:pt x="2637" y="1"/>
                      <a:pt x="2637" y="1"/>
                    </a:cubicBezTo>
                    <a:cubicBezTo>
                      <a:pt x="2619" y="0"/>
                      <a:pt x="2601" y="0"/>
                      <a:pt x="258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1" name="Google Shape;8291;p248"/>
              <p:cNvSpPr/>
              <p:nvPr/>
            </p:nvSpPr>
            <p:spPr>
              <a:xfrm>
                <a:off x="199075" y="4729017"/>
                <a:ext cx="104147" cy="281272"/>
              </a:xfrm>
              <a:custGeom>
                <a:avLst/>
                <a:gdLst/>
                <a:ahLst/>
                <a:cxnLst/>
                <a:rect l="l" t="t" r="r" b="b"/>
                <a:pathLst>
                  <a:path w="2369" h="6398" fill="none" extrusionOk="0">
                    <a:moveTo>
                      <a:pt x="2368" y="6397"/>
                    </a:moveTo>
                    <a:cubicBezTo>
                      <a:pt x="2368" y="6397"/>
                      <a:pt x="2267" y="2116"/>
                      <a:pt x="1" y="0"/>
                    </a:cubicBezTo>
                  </a:path>
                </a:pathLst>
              </a:custGeom>
              <a:noFill/>
              <a:ln w="952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2" name="Google Shape;8292;p248"/>
              <p:cNvSpPr/>
              <p:nvPr/>
            </p:nvSpPr>
            <p:spPr>
              <a:xfrm>
                <a:off x="6695" y="4548947"/>
                <a:ext cx="354645" cy="280129"/>
              </a:xfrm>
              <a:custGeom>
                <a:avLst/>
                <a:gdLst/>
                <a:ahLst/>
                <a:cxnLst/>
                <a:rect l="l" t="t" r="r" b="b"/>
                <a:pathLst>
                  <a:path w="8067" h="6372" extrusionOk="0">
                    <a:moveTo>
                      <a:pt x="5519" y="1"/>
                    </a:moveTo>
                    <a:cubicBezTo>
                      <a:pt x="4837" y="1"/>
                      <a:pt x="4151" y="490"/>
                      <a:pt x="3948" y="1665"/>
                    </a:cubicBezTo>
                    <a:cubicBezTo>
                      <a:pt x="3948" y="1665"/>
                      <a:pt x="3174" y="119"/>
                      <a:pt x="2061" y="119"/>
                    </a:cubicBezTo>
                    <a:cubicBezTo>
                      <a:pt x="1880" y="119"/>
                      <a:pt x="1690" y="160"/>
                      <a:pt x="1493" y="255"/>
                    </a:cubicBezTo>
                    <a:cubicBezTo>
                      <a:pt x="0" y="973"/>
                      <a:pt x="1361" y="3127"/>
                      <a:pt x="2305" y="3409"/>
                    </a:cubicBezTo>
                    <a:cubicBezTo>
                      <a:pt x="2305" y="3409"/>
                      <a:pt x="1341" y="4354"/>
                      <a:pt x="1852" y="5714"/>
                    </a:cubicBezTo>
                    <a:cubicBezTo>
                      <a:pt x="2021" y="6164"/>
                      <a:pt x="2430" y="6371"/>
                      <a:pt x="2880" y="6371"/>
                    </a:cubicBezTo>
                    <a:cubicBezTo>
                      <a:pt x="3788" y="6371"/>
                      <a:pt x="4865" y="5528"/>
                      <a:pt x="4478" y="4146"/>
                    </a:cubicBezTo>
                    <a:lnTo>
                      <a:pt x="4478" y="4146"/>
                    </a:lnTo>
                    <a:cubicBezTo>
                      <a:pt x="4478" y="4147"/>
                      <a:pt x="4964" y="4889"/>
                      <a:pt x="5890" y="4889"/>
                    </a:cubicBezTo>
                    <a:cubicBezTo>
                      <a:pt x="6117" y="4889"/>
                      <a:pt x="6371" y="4844"/>
                      <a:pt x="6650" y="4733"/>
                    </a:cubicBezTo>
                    <a:cubicBezTo>
                      <a:pt x="8067" y="4166"/>
                      <a:pt x="7682" y="2353"/>
                      <a:pt x="6495" y="2238"/>
                    </a:cubicBezTo>
                    <a:cubicBezTo>
                      <a:pt x="6495" y="2238"/>
                      <a:pt x="7482" y="1555"/>
                      <a:pt x="6745" y="614"/>
                    </a:cubicBezTo>
                    <a:cubicBezTo>
                      <a:pt x="6440" y="225"/>
                      <a:pt x="5980" y="1"/>
                      <a:pt x="551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3" name="Google Shape;8293;p248"/>
              <p:cNvSpPr/>
              <p:nvPr/>
            </p:nvSpPr>
            <p:spPr>
              <a:xfrm>
                <a:off x="138143" y="4639334"/>
                <a:ext cx="100322" cy="100235"/>
              </a:xfrm>
              <a:custGeom>
                <a:avLst/>
                <a:gdLst/>
                <a:ahLst/>
                <a:cxnLst/>
                <a:rect l="l" t="t" r="r" b="b"/>
                <a:pathLst>
                  <a:path w="2282" h="2280" extrusionOk="0">
                    <a:moveTo>
                      <a:pt x="1141" y="0"/>
                    </a:moveTo>
                    <a:cubicBezTo>
                      <a:pt x="511" y="0"/>
                      <a:pt x="0" y="510"/>
                      <a:pt x="0" y="1139"/>
                    </a:cubicBezTo>
                    <a:cubicBezTo>
                      <a:pt x="0" y="1769"/>
                      <a:pt x="511" y="2280"/>
                      <a:pt x="1141" y="2280"/>
                    </a:cubicBezTo>
                    <a:cubicBezTo>
                      <a:pt x="1770" y="2280"/>
                      <a:pt x="2281" y="1769"/>
                      <a:pt x="2281" y="1139"/>
                    </a:cubicBezTo>
                    <a:cubicBezTo>
                      <a:pt x="2281" y="510"/>
                      <a:pt x="1770" y="0"/>
                      <a:pt x="11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294" name="Google Shape;8294;p248"/>
            <p:cNvGrpSpPr/>
            <p:nvPr/>
          </p:nvGrpSpPr>
          <p:grpSpPr>
            <a:xfrm>
              <a:off x="737397" y="3783635"/>
              <a:ext cx="1349846" cy="1195576"/>
              <a:chOff x="1056422" y="3416835"/>
              <a:chExt cx="1349846" cy="1195576"/>
            </a:xfrm>
          </p:grpSpPr>
          <p:sp>
            <p:nvSpPr>
              <p:cNvPr id="8295" name="Google Shape;8295;p248"/>
              <p:cNvSpPr/>
              <p:nvPr/>
            </p:nvSpPr>
            <p:spPr>
              <a:xfrm>
                <a:off x="1104043" y="4347511"/>
                <a:ext cx="1193400" cy="264900"/>
              </a:xfrm>
              <a:prstGeom prst="ellipse">
                <a:avLst/>
              </a:prstGeom>
              <a:solidFill>
                <a:srgbClr val="000000">
                  <a:alpha val="3372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6" name="Google Shape;8296;p248"/>
              <p:cNvSpPr/>
              <p:nvPr/>
            </p:nvSpPr>
            <p:spPr>
              <a:xfrm>
                <a:off x="1259672" y="4077833"/>
                <a:ext cx="239949" cy="430016"/>
              </a:xfrm>
              <a:custGeom>
                <a:avLst/>
                <a:gdLst/>
                <a:ahLst/>
                <a:cxnLst/>
                <a:rect l="l" t="t" r="r" b="b"/>
                <a:pathLst>
                  <a:path w="12473" h="22353" extrusionOk="0">
                    <a:moveTo>
                      <a:pt x="1" y="1"/>
                    </a:moveTo>
                    <a:cubicBezTo>
                      <a:pt x="1" y="1"/>
                      <a:pt x="2169" y="8728"/>
                      <a:pt x="3860" y="13332"/>
                    </a:cubicBezTo>
                    <a:cubicBezTo>
                      <a:pt x="5552" y="17935"/>
                      <a:pt x="4991" y="22058"/>
                      <a:pt x="4991" y="22058"/>
                    </a:cubicBezTo>
                    <a:cubicBezTo>
                      <a:pt x="4991" y="22058"/>
                      <a:pt x="6512" y="22353"/>
                      <a:pt x="8146" y="22353"/>
                    </a:cubicBezTo>
                    <a:cubicBezTo>
                      <a:pt x="9944" y="22353"/>
                      <a:pt x="11878" y="21997"/>
                      <a:pt x="12083" y="20505"/>
                    </a:cubicBezTo>
                    <a:cubicBezTo>
                      <a:pt x="12473" y="17654"/>
                      <a:pt x="10173" y="1"/>
                      <a:pt x="1017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7" name="Google Shape;8297;p248"/>
              <p:cNvSpPr/>
              <p:nvPr/>
            </p:nvSpPr>
            <p:spPr>
              <a:xfrm>
                <a:off x="1352572" y="4406995"/>
                <a:ext cx="141107" cy="100862"/>
              </a:xfrm>
              <a:custGeom>
                <a:avLst/>
                <a:gdLst/>
                <a:ahLst/>
                <a:cxnLst/>
                <a:rect l="l" t="t" r="r" b="b"/>
                <a:pathLst>
                  <a:path w="7335" h="5243" extrusionOk="0">
                    <a:moveTo>
                      <a:pt x="1" y="1"/>
                    </a:moveTo>
                    <a:cubicBezTo>
                      <a:pt x="444" y="2862"/>
                      <a:pt x="162" y="4948"/>
                      <a:pt x="162" y="4948"/>
                    </a:cubicBezTo>
                    <a:cubicBezTo>
                      <a:pt x="162" y="4948"/>
                      <a:pt x="1683" y="5243"/>
                      <a:pt x="3317" y="5243"/>
                    </a:cubicBezTo>
                    <a:cubicBezTo>
                      <a:pt x="5115" y="5243"/>
                      <a:pt x="7049" y="4887"/>
                      <a:pt x="7254" y="3395"/>
                    </a:cubicBezTo>
                    <a:cubicBezTo>
                      <a:pt x="7335" y="2803"/>
                      <a:pt x="7300" y="1575"/>
                      <a:pt x="71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8" name="Google Shape;8298;p248"/>
              <p:cNvSpPr/>
              <p:nvPr/>
            </p:nvSpPr>
            <p:spPr>
              <a:xfrm>
                <a:off x="1733119" y="4045840"/>
                <a:ext cx="239949" cy="429997"/>
              </a:xfrm>
              <a:custGeom>
                <a:avLst/>
                <a:gdLst/>
                <a:ahLst/>
                <a:cxnLst/>
                <a:rect l="l" t="t" r="r" b="b"/>
                <a:pathLst>
                  <a:path w="12473" h="22352" extrusionOk="0">
                    <a:moveTo>
                      <a:pt x="1" y="0"/>
                    </a:moveTo>
                    <a:cubicBezTo>
                      <a:pt x="1" y="0"/>
                      <a:pt x="2169" y="8727"/>
                      <a:pt x="3860" y="13331"/>
                    </a:cubicBezTo>
                    <a:cubicBezTo>
                      <a:pt x="5552" y="17934"/>
                      <a:pt x="4990" y="22057"/>
                      <a:pt x="4990" y="22057"/>
                    </a:cubicBezTo>
                    <a:cubicBezTo>
                      <a:pt x="4990" y="22057"/>
                      <a:pt x="6511" y="22351"/>
                      <a:pt x="8146" y="22351"/>
                    </a:cubicBezTo>
                    <a:cubicBezTo>
                      <a:pt x="9943" y="22351"/>
                      <a:pt x="11878" y="21996"/>
                      <a:pt x="12083" y="20504"/>
                    </a:cubicBezTo>
                    <a:cubicBezTo>
                      <a:pt x="12473" y="17652"/>
                      <a:pt x="10173" y="0"/>
                      <a:pt x="1017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9" name="Google Shape;8299;p248"/>
              <p:cNvSpPr/>
              <p:nvPr/>
            </p:nvSpPr>
            <p:spPr>
              <a:xfrm>
                <a:off x="1826019" y="4374983"/>
                <a:ext cx="141107" cy="100862"/>
              </a:xfrm>
              <a:custGeom>
                <a:avLst/>
                <a:gdLst/>
                <a:ahLst/>
                <a:cxnLst/>
                <a:rect l="l" t="t" r="r" b="b"/>
                <a:pathLst>
                  <a:path w="7335" h="5243" extrusionOk="0">
                    <a:moveTo>
                      <a:pt x="1" y="1"/>
                    </a:moveTo>
                    <a:cubicBezTo>
                      <a:pt x="444" y="2862"/>
                      <a:pt x="161" y="4948"/>
                      <a:pt x="161" y="4948"/>
                    </a:cubicBezTo>
                    <a:cubicBezTo>
                      <a:pt x="161" y="4948"/>
                      <a:pt x="1682" y="5242"/>
                      <a:pt x="3317" y="5242"/>
                    </a:cubicBezTo>
                    <a:cubicBezTo>
                      <a:pt x="5114" y="5242"/>
                      <a:pt x="7049" y="4887"/>
                      <a:pt x="7254" y="3395"/>
                    </a:cubicBezTo>
                    <a:cubicBezTo>
                      <a:pt x="7334" y="2803"/>
                      <a:pt x="7300" y="1575"/>
                      <a:pt x="71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0" name="Google Shape;8300;p248"/>
              <p:cNvSpPr/>
              <p:nvPr/>
            </p:nvSpPr>
            <p:spPr>
              <a:xfrm>
                <a:off x="1929096" y="4056498"/>
                <a:ext cx="239969" cy="429997"/>
              </a:xfrm>
              <a:custGeom>
                <a:avLst/>
                <a:gdLst/>
                <a:ahLst/>
                <a:cxnLst/>
                <a:rect l="l" t="t" r="r" b="b"/>
                <a:pathLst>
                  <a:path w="12474" h="22352" extrusionOk="0">
                    <a:moveTo>
                      <a:pt x="1" y="1"/>
                    </a:moveTo>
                    <a:cubicBezTo>
                      <a:pt x="1" y="1"/>
                      <a:pt x="2170" y="8727"/>
                      <a:pt x="3861" y="13331"/>
                    </a:cubicBezTo>
                    <a:cubicBezTo>
                      <a:pt x="5552" y="17934"/>
                      <a:pt x="4992" y="22057"/>
                      <a:pt x="4992" y="22057"/>
                    </a:cubicBezTo>
                    <a:cubicBezTo>
                      <a:pt x="4992" y="22057"/>
                      <a:pt x="6513" y="22352"/>
                      <a:pt x="8148" y="22352"/>
                    </a:cubicBezTo>
                    <a:cubicBezTo>
                      <a:pt x="9945" y="22352"/>
                      <a:pt x="11879" y="21996"/>
                      <a:pt x="12084" y="20504"/>
                    </a:cubicBezTo>
                    <a:cubicBezTo>
                      <a:pt x="12474" y="17652"/>
                      <a:pt x="10174" y="1"/>
                      <a:pt x="10174"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1" name="Google Shape;8301;p248"/>
              <p:cNvSpPr/>
              <p:nvPr/>
            </p:nvSpPr>
            <p:spPr>
              <a:xfrm>
                <a:off x="2022016" y="4385660"/>
                <a:ext cx="141126" cy="100881"/>
              </a:xfrm>
              <a:custGeom>
                <a:avLst/>
                <a:gdLst/>
                <a:ahLst/>
                <a:cxnLst/>
                <a:rect l="l" t="t" r="r" b="b"/>
                <a:pathLst>
                  <a:path w="7336" h="5244" extrusionOk="0">
                    <a:moveTo>
                      <a:pt x="1" y="1"/>
                    </a:moveTo>
                    <a:cubicBezTo>
                      <a:pt x="445" y="2862"/>
                      <a:pt x="163" y="4949"/>
                      <a:pt x="163" y="4949"/>
                    </a:cubicBezTo>
                    <a:cubicBezTo>
                      <a:pt x="163" y="4949"/>
                      <a:pt x="1683" y="5243"/>
                      <a:pt x="3318" y="5243"/>
                    </a:cubicBezTo>
                    <a:cubicBezTo>
                      <a:pt x="5115" y="5243"/>
                      <a:pt x="7050" y="4888"/>
                      <a:pt x="7255" y="3395"/>
                    </a:cubicBezTo>
                    <a:cubicBezTo>
                      <a:pt x="7336" y="2804"/>
                      <a:pt x="7301" y="1576"/>
                      <a:pt x="719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2" name="Google Shape;8302;p248"/>
              <p:cNvSpPr/>
              <p:nvPr/>
            </p:nvSpPr>
            <p:spPr>
              <a:xfrm>
                <a:off x="2103681" y="3725989"/>
                <a:ext cx="302587" cy="229542"/>
              </a:xfrm>
              <a:custGeom>
                <a:avLst/>
                <a:gdLst/>
                <a:ahLst/>
                <a:cxnLst/>
                <a:rect l="l" t="t" r="r" b="b"/>
                <a:pathLst>
                  <a:path w="15729" h="11932" extrusionOk="0">
                    <a:moveTo>
                      <a:pt x="9425" y="1"/>
                    </a:moveTo>
                    <a:lnTo>
                      <a:pt x="8054" y="1131"/>
                    </a:lnTo>
                    <a:cubicBezTo>
                      <a:pt x="8054" y="1131"/>
                      <a:pt x="11451" y="6321"/>
                      <a:pt x="7551" y="9107"/>
                    </a:cubicBezTo>
                    <a:cubicBezTo>
                      <a:pt x="6598" y="9788"/>
                      <a:pt x="5742" y="10045"/>
                      <a:pt x="4990" y="10045"/>
                    </a:cubicBezTo>
                    <a:cubicBezTo>
                      <a:pt x="2665" y="10045"/>
                      <a:pt x="1352" y="7579"/>
                      <a:pt x="1352" y="7579"/>
                    </a:cubicBezTo>
                    <a:lnTo>
                      <a:pt x="1" y="8441"/>
                    </a:lnTo>
                    <a:cubicBezTo>
                      <a:pt x="1" y="8441"/>
                      <a:pt x="1052" y="11931"/>
                      <a:pt x="5102" y="11931"/>
                    </a:cubicBezTo>
                    <a:cubicBezTo>
                      <a:pt x="6102" y="11931"/>
                      <a:pt x="7286" y="11718"/>
                      <a:pt x="8682" y="11186"/>
                    </a:cubicBezTo>
                    <a:cubicBezTo>
                      <a:pt x="15728" y="8503"/>
                      <a:pt x="9425" y="1"/>
                      <a:pt x="94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3" name="Google Shape;8303;p248"/>
              <p:cNvSpPr/>
              <p:nvPr/>
            </p:nvSpPr>
            <p:spPr>
              <a:xfrm>
                <a:off x="1192512" y="3700095"/>
                <a:ext cx="1036670" cy="547076"/>
              </a:xfrm>
              <a:custGeom>
                <a:avLst/>
                <a:gdLst/>
                <a:ahLst/>
                <a:cxnLst/>
                <a:rect l="l" t="t" r="r" b="b"/>
                <a:pathLst>
                  <a:path w="53888" h="28438" extrusionOk="0">
                    <a:moveTo>
                      <a:pt x="18989" y="1"/>
                    </a:moveTo>
                    <a:cubicBezTo>
                      <a:pt x="12067" y="1"/>
                      <a:pt x="6448" y="816"/>
                      <a:pt x="5613" y="2709"/>
                    </a:cubicBezTo>
                    <a:cubicBezTo>
                      <a:pt x="3841" y="6725"/>
                      <a:pt x="3492" y="10402"/>
                      <a:pt x="3492" y="10402"/>
                    </a:cubicBezTo>
                    <a:cubicBezTo>
                      <a:pt x="3492" y="10402"/>
                      <a:pt x="1" y="23104"/>
                      <a:pt x="8449" y="26491"/>
                    </a:cubicBezTo>
                    <a:cubicBezTo>
                      <a:pt x="11812" y="27839"/>
                      <a:pt x="18078" y="28438"/>
                      <a:pt x="24628" y="28438"/>
                    </a:cubicBezTo>
                    <a:cubicBezTo>
                      <a:pt x="34528" y="28438"/>
                      <a:pt x="45077" y="27072"/>
                      <a:pt x="47245" y="24864"/>
                    </a:cubicBezTo>
                    <a:cubicBezTo>
                      <a:pt x="51290" y="20745"/>
                      <a:pt x="53887" y="5889"/>
                      <a:pt x="42296" y="2709"/>
                    </a:cubicBezTo>
                    <a:cubicBezTo>
                      <a:pt x="36166" y="1027"/>
                      <a:pt x="26757" y="1"/>
                      <a:pt x="1898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4" name="Google Shape;8304;p248"/>
              <p:cNvSpPr/>
              <p:nvPr/>
            </p:nvSpPr>
            <p:spPr>
              <a:xfrm>
                <a:off x="1612112" y="3700307"/>
                <a:ext cx="344563" cy="220366"/>
              </a:xfrm>
              <a:custGeom>
                <a:avLst/>
                <a:gdLst/>
                <a:ahLst/>
                <a:cxnLst/>
                <a:rect l="l" t="t" r="r" b="b"/>
                <a:pathLst>
                  <a:path w="17911" h="11455" extrusionOk="0">
                    <a:moveTo>
                      <a:pt x="1" y="1"/>
                    </a:moveTo>
                    <a:lnTo>
                      <a:pt x="1" y="1"/>
                    </a:lnTo>
                    <a:cubicBezTo>
                      <a:pt x="492" y="3738"/>
                      <a:pt x="1913" y="10591"/>
                      <a:pt x="5761" y="11317"/>
                    </a:cubicBezTo>
                    <a:cubicBezTo>
                      <a:pt x="6262" y="11411"/>
                      <a:pt x="6712" y="11454"/>
                      <a:pt x="7118" y="11454"/>
                    </a:cubicBezTo>
                    <a:cubicBezTo>
                      <a:pt x="11028" y="11454"/>
                      <a:pt x="10935" y="7446"/>
                      <a:pt x="14356" y="6533"/>
                    </a:cubicBezTo>
                    <a:cubicBezTo>
                      <a:pt x="16002" y="6094"/>
                      <a:pt x="17145" y="4123"/>
                      <a:pt x="17911" y="2041"/>
                    </a:cubicBezTo>
                    <a:cubicBezTo>
                      <a:pt x="12729" y="912"/>
                      <a:pt x="6071" y="180"/>
                      <a:pt x="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5" name="Google Shape;8305;p248"/>
              <p:cNvSpPr/>
              <p:nvPr/>
            </p:nvSpPr>
            <p:spPr>
              <a:xfrm>
                <a:off x="1870844" y="3851440"/>
                <a:ext cx="131527" cy="98938"/>
              </a:xfrm>
              <a:custGeom>
                <a:avLst/>
                <a:gdLst/>
                <a:ahLst/>
                <a:cxnLst/>
                <a:rect l="l" t="t" r="r" b="b"/>
                <a:pathLst>
                  <a:path w="6837" h="5143" extrusionOk="0">
                    <a:moveTo>
                      <a:pt x="3005" y="1"/>
                    </a:moveTo>
                    <a:cubicBezTo>
                      <a:pt x="731" y="1"/>
                      <a:pt x="1" y="4443"/>
                      <a:pt x="2542" y="5072"/>
                    </a:cubicBezTo>
                    <a:cubicBezTo>
                      <a:pt x="2736" y="5120"/>
                      <a:pt x="2925" y="5142"/>
                      <a:pt x="3108" y="5142"/>
                    </a:cubicBezTo>
                    <a:cubicBezTo>
                      <a:pt x="5533" y="5142"/>
                      <a:pt x="6837" y="1186"/>
                      <a:pt x="3644" y="111"/>
                    </a:cubicBezTo>
                    <a:cubicBezTo>
                      <a:pt x="3420" y="35"/>
                      <a:pt x="3206" y="1"/>
                      <a:pt x="3005"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6" name="Google Shape;8306;p248"/>
              <p:cNvSpPr/>
              <p:nvPr/>
            </p:nvSpPr>
            <p:spPr>
              <a:xfrm>
                <a:off x="2026629" y="3766940"/>
                <a:ext cx="131969" cy="142896"/>
              </a:xfrm>
              <a:custGeom>
                <a:avLst/>
                <a:gdLst/>
                <a:ahLst/>
                <a:cxnLst/>
                <a:rect l="l" t="t" r="r" b="b"/>
                <a:pathLst>
                  <a:path w="6860" h="7428" extrusionOk="0">
                    <a:moveTo>
                      <a:pt x="1045" y="1"/>
                    </a:moveTo>
                    <a:lnTo>
                      <a:pt x="1045" y="1"/>
                    </a:lnTo>
                    <a:cubicBezTo>
                      <a:pt x="315" y="1027"/>
                      <a:pt x="1" y="2545"/>
                      <a:pt x="1114" y="4761"/>
                    </a:cubicBezTo>
                    <a:cubicBezTo>
                      <a:pt x="2139" y="6804"/>
                      <a:pt x="3693" y="7428"/>
                      <a:pt x="5212" y="7428"/>
                    </a:cubicBezTo>
                    <a:cubicBezTo>
                      <a:pt x="5775" y="7428"/>
                      <a:pt x="6334" y="7342"/>
                      <a:pt x="6859" y="7211"/>
                    </a:cubicBezTo>
                    <a:cubicBezTo>
                      <a:pt x="6273" y="4153"/>
                      <a:pt x="4607" y="1457"/>
                      <a:pt x="1045"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7" name="Google Shape;8307;p248"/>
              <p:cNvSpPr/>
              <p:nvPr/>
            </p:nvSpPr>
            <p:spPr>
              <a:xfrm>
                <a:off x="1246090" y="3953190"/>
                <a:ext cx="344563" cy="292006"/>
              </a:xfrm>
              <a:custGeom>
                <a:avLst/>
                <a:gdLst/>
                <a:ahLst/>
                <a:cxnLst/>
                <a:rect l="l" t="t" r="r" b="b"/>
                <a:pathLst>
                  <a:path w="17911" h="15179" extrusionOk="0">
                    <a:moveTo>
                      <a:pt x="5203" y="0"/>
                    </a:moveTo>
                    <a:cubicBezTo>
                      <a:pt x="2775" y="0"/>
                      <a:pt x="2304" y="1842"/>
                      <a:pt x="0" y="3532"/>
                    </a:cubicBezTo>
                    <a:cubicBezTo>
                      <a:pt x="95" y="7250"/>
                      <a:pt x="1246" y="11567"/>
                      <a:pt x="5662" y="13337"/>
                    </a:cubicBezTo>
                    <a:cubicBezTo>
                      <a:pt x="7773" y="14183"/>
                      <a:pt x="11130" y="14801"/>
                      <a:pt x="15009" y="15179"/>
                    </a:cubicBezTo>
                    <a:cubicBezTo>
                      <a:pt x="17910" y="14167"/>
                      <a:pt x="8839" y="12719"/>
                      <a:pt x="10001" y="10476"/>
                    </a:cubicBezTo>
                    <a:cubicBezTo>
                      <a:pt x="11689" y="7218"/>
                      <a:pt x="12283" y="1220"/>
                      <a:pt x="6391" y="122"/>
                    </a:cubicBezTo>
                    <a:cubicBezTo>
                      <a:pt x="5946" y="39"/>
                      <a:pt x="5554" y="0"/>
                      <a:pt x="5203"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8" name="Google Shape;8308;p248"/>
              <p:cNvSpPr/>
              <p:nvPr/>
            </p:nvSpPr>
            <p:spPr>
              <a:xfrm>
                <a:off x="1615267" y="4015386"/>
                <a:ext cx="121023" cy="78893"/>
              </a:xfrm>
              <a:custGeom>
                <a:avLst/>
                <a:gdLst/>
                <a:ahLst/>
                <a:cxnLst/>
                <a:rect l="l" t="t" r="r" b="b"/>
                <a:pathLst>
                  <a:path w="6291" h="4101" extrusionOk="0">
                    <a:moveTo>
                      <a:pt x="2384" y="0"/>
                    </a:moveTo>
                    <a:cubicBezTo>
                      <a:pt x="1421" y="0"/>
                      <a:pt x="0" y="1723"/>
                      <a:pt x="2261" y="3601"/>
                    </a:cubicBezTo>
                    <a:cubicBezTo>
                      <a:pt x="2684" y="3953"/>
                      <a:pt x="3109" y="4101"/>
                      <a:pt x="3496" y="4101"/>
                    </a:cubicBezTo>
                    <a:cubicBezTo>
                      <a:pt x="5298" y="4101"/>
                      <a:pt x="6291" y="889"/>
                      <a:pt x="2549" y="19"/>
                    </a:cubicBezTo>
                    <a:cubicBezTo>
                      <a:pt x="2496" y="6"/>
                      <a:pt x="2441" y="0"/>
                      <a:pt x="238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9" name="Google Shape;8309;p248"/>
              <p:cNvSpPr/>
              <p:nvPr/>
            </p:nvSpPr>
            <p:spPr>
              <a:xfrm>
                <a:off x="1466942" y="4088491"/>
                <a:ext cx="226233" cy="429997"/>
              </a:xfrm>
              <a:custGeom>
                <a:avLst/>
                <a:gdLst/>
                <a:ahLst/>
                <a:cxnLst/>
                <a:rect l="l" t="t" r="r" b="b"/>
                <a:pathLst>
                  <a:path w="11760" h="22352" extrusionOk="0">
                    <a:moveTo>
                      <a:pt x="5021" y="1"/>
                    </a:moveTo>
                    <a:lnTo>
                      <a:pt x="4233" y="2"/>
                    </a:lnTo>
                    <a:cubicBezTo>
                      <a:pt x="1781" y="2"/>
                      <a:pt x="1" y="2330"/>
                      <a:pt x="644" y="4695"/>
                    </a:cubicBezTo>
                    <a:cubicBezTo>
                      <a:pt x="1407" y="7498"/>
                      <a:pt x="2404" y="10961"/>
                      <a:pt x="3275" y="13331"/>
                    </a:cubicBezTo>
                    <a:cubicBezTo>
                      <a:pt x="4966" y="17934"/>
                      <a:pt x="4406" y="22057"/>
                      <a:pt x="4406" y="22057"/>
                    </a:cubicBezTo>
                    <a:cubicBezTo>
                      <a:pt x="4406" y="22057"/>
                      <a:pt x="5927" y="22352"/>
                      <a:pt x="7562" y="22352"/>
                    </a:cubicBezTo>
                    <a:cubicBezTo>
                      <a:pt x="9359" y="22352"/>
                      <a:pt x="11293" y="21996"/>
                      <a:pt x="11498" y="20504"/>
                    </a:cubicBezTo>
                    <a:cubicBezTo>
                      <a:pt x="11760" y="18587"/>
                      <a:pt x="10806" y="9984"/>
                      <a:pt x="10153" y="4550"/>
                    </a:cubicBezTo>
                    <a:cubicBezTo>
                      <a:pt x="9841" y="1953"/>
                      <a:pt x="7638" y="1"/>
                      <a:pt x="50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0" name="Google Shape;8310;p248"/>
              <p:cNvSpPr/>
              <p:nvPr/>
            </p:nvSpPr>
            <p:spPr>
              <a:xfrm>
                <a:off x="1548569" y="4417672"/>
                <a:ext cx="141126" cy="100881"/>
              </a:xfrm>
              <a:custGeom>
                <a:avLst/>
                <a:gdLst/>
                <a:ahLst/>
                <a:cxnLst/>
                <a:rect l="l" t="t" r="r" b="b"/>
                <a:pathLst>
                  <a:path w="7336" h="5244" extrusionOk="0">
                    <a:moveTo>
                      <a:pt x="1" y="1"/>
                    </a:moveTo>
                    <a:cubicBezTo>
                      <a:pt x="445" y="2862"/>
                      <a:pt x="163" y="4950"/>
                      <a:pt x="163" y="4950"/>
                    </a:cubicBezTo>
                    <a:cubicBezTo>
                      <a:pt x="163" y="4950"/>
                      <a:pt x="1683" y="5244"/>
                      <a:pt x="3318" y="5244"/>
                    </a:cubicBezTo>
                    <a:cubicBezTo>
                      <a:pt x="5115" y="5244"/>
                      <a:pt x="7050" y="4888"/>
                      <a:pt x="7255" y="3395"/>
                    </a:cubicBezTo>
                    <a:cubicBezTo>
                      <a:pt x="7336" y="2804"/>
                      <a:pt x="7301" y="1576"/>
                      <a:pt x="719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1" name="Google Shape;8311;p248"/>
              <p:cNvSpPr/>
              <p:nvPr/>
            </p:nvSpPr>
            <p:spPr>
              <a:xfrm>
                <a:off x="1233624" y="3788551"/>
                <a:ext cx="312109" cy="130065"/>
              </a:xfrm>
              <a:custGeom>
                <a:avLst/>
                <a:gdLst/>
                <a:ahLst/>
                <a:cxnLst/>
                <a:rect l="l" t="t" r="r" b="b"/>
                <a:pathLst>
                  <a:path w="16224" h="6761" extrusionOk="0">
                    <a:moveTo>
                      <a:pt x="14897" y="0"/>
                    </a:moveTo>
                    <a:lnTo>
                      <a:pt x="661" y="4506"/>
                    </a:lnTo>
                    <a:cubicBezTo>
                      <a:pt x="661" y="4506"/>
                      <a:pt x="0" y="6264"/>
                      <a:pt x="1388" y="6654"/>
                    </a:cubicBezTo>
                    <a:cubicBezTo>
                      <a:pt x="1640" y="6725"/>
                      <a:pt x="2287" y="6761"/>
                      <a:pt x="3177" y="6761"/>
                    </a:cubicBezTo>
                    <a:cubicBezTo>
                      <a:pt x="7194" y="6761"/>
                      <a:pt x="16166" y="6031"/>
                      <a:pt x="16192" y="4506"/>
                    </a:cubicBezTo>
                    <a:cubicBezTo>
                      <a:pt x="16223" y="2644"/>
                      <a:pt x="14897" y="0"/>
                      <a:pt x="148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2" name="Google Shape;8312;p248"/>
              <p:cNvSpPr/>
              <p:nvPr/>
            </p:nvSpPr>
            <p:spPr>
              <a:xfrm>
                <a:off x="1288260" y="3904887"/>
                <a:ext cx="149745" cy="147532"/>
              </a:xfrm>
              <a:custGeom>
                <a:avLst/>
                <a:gdLst/>
                <a:ahLst/>
                <a:cxnLst/>
                <a:rect l="l" t="t" r="r" b="b"/>
                <a:pathLst>
                  <a:path w="7784" h="7669" extrusionOk="0">
                    <a:moveTo>
                      <a:pt x="3762" y="0"/>
                    </a:moveTo>
                    <a:cubicBezTo>
                      <a:pt x="3692" y="0"/>
                      <a:pt x="3620" y="2"/>
                      <a:pt x="3547" y="6"/>
                    </a:cubicBezTo>
                    <a:cubicBezTo>
                      <a:pt x="2122" y="77"/>
                      <a:pt x="817" y="646"/>
                      <a:pt x="509" y="3421"/>
                    </a:cubicBezTo>
                    <a:cubicBezTo>
                      <a:pt x="201" y="6197"/>
                      <a:pt x="1" y="6197"/>
                      <a:pt x="100" y="6480"/>
                    </a:cubicBezTo>
                    <a:cubicBezTo>
                      <a:pt x="196" y="6750"/>
                      <a:pt x="1387" y="7668"/>
                      <a:pt x="3498" y="7668"/>
                    </a:cubicBezTo>
                    <a:cubicBezTo>
                      <a:pt x="3612" y="7668"/>
                      <a:pt x="3729" y="7666"/>
                      <a:pt x="3849" y="7660"/>
                    </a:cubicBezTo>
                    <a:cubicBezTo>
                      <a:pt x="6179" y="7548"/>
                      <a:pt x="6911" y="7192"/>
                      <a:pt x="6865" y="6552"/>
                    </a:cubicBezTo>
                    <a:cubicBezTo>
                      <a:pt x="6819" y="5923"/>
                      <a:pt x="7783" y="0"/>
                      <a:pt x="376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3" name="Google Shape;8313;p248"/>
              <p:cNvSpPr/>
              <p:nvPr/>
            </p:nvSpPr>
            <p:spPr>
              <a:xfrm>
                <a:off x="1289625" y="4023547"/>
                <a:ext cx="131623" cy="28895"/>
              </a:xfrm>
              <a:custGeom>
                <a:avLst/>
                <a:gdLst/>
                <a:ahLst/>
                <a:cxnLst/>
                <a:rect l="l" t="t" r="r" b="b"/>
                <a:pathLst>
                  <a:path w="6842" h="1502" extrusionOk="0">
                    <a:moveTo>
                      <a:pt x="2805" y="0"/>
                    </a:moveTo>
                    <a:cubicBezTo>
                      <a:pt x="1752" y="0"/>
                      <a:pt x="766" y="52"/>
                      <a:pt x="9" y="107"/>
                    </a:cubicBezTo>
                    <a:cubicBezTo>
                      <a:pt x="1" y="189"/>
                      <a:pt x="7" y="244"/>
                      <a:pt x="31" y="314"/>
                    </a:cubicBezTo>
                    <a:cubicBezTo>
                      <a:pt x="126" y="583"/>
                      <a:pt x="1318" y="1501"/>
                      <a:pt x="3429" y="1501"/>
                    </a:cubicBezTo>
                    <a:cubicBezTo>
                      <a:pt x="3543" y="1501"/>
                      <a:pt x="3660" y="1499"/>
                      <a:pt x="3780" y="1493"/>
                    </a:cubicBezTo>
                    <a:cubicBezTo>
                      <a:pt x="6110" y="1381"/>
                      <a:pt x="6842" y="1026"/>
                      <a:pt x="6796" y="386"/>
                    </a:cubicBezTo>
                    <a:cubicBezTo>
                      <a:pt x="6794" y="376"/>
                      <a:pt x="6796" y="358"/>
                      <a:pt x="6794" y="345"/>
                    </a:cubicBezTo>
                    <a:cubicBezTo>
                      <a:pt x="5577" y="83"/>
                      <a:pt x="4138" y="0"/>
                      <a:pt x="280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4" name="Google Shape;8314;p248"/>
              <p:cNvSpPr/>
              <p:nvPr/>
            </p:nvSpPr>
            <p:spPr>
              <a:xfrm>
                <a:off x="1337239" y="4023528"/>
                <a:ext cx="28952" cy="21084"/>
              </a:xfrm>
              <a:custGeom>
                <a:avLst/>
                <a:gdLst/>
                <a:ahLst/>
                <a:cxnLst/>
                <a:rect l="l" t="t" r="r" b="b"/>
                <a:pathLst>
                  <a:path w="1505" h="1096" extrusionOk="0">
                    <a:moveTo>
                      <a:pt x="442" y="1"/>
                    </a:moveTo>
                    <a:lnTo>
                      <a:pt x="442" y="520"/>
                    </a:lnTo>
                    <a:cubicBezTo>
                      <a:pt x="442" y="520"/>
                      <a:pt x="1" y="1049"/>
                      <a:pt x="773" y="1094"/>
                    </a:cubicBezTo>
                    <a:cubicBezTo>
                      <a:pt x="799" y="1095"/>
                      <a:pt x="824" y="1096"/>
                      <a:pt x="847" y="1096"/>
                    </a:cubicBezTo>
                    <a:cubicBezTo>
                      <a:pt x="1504" y="1096"/>
                      <a:pt x="924" y="520"/>
                      <a:pt x="924" y="520"/>
                    </a:cubicBezTo>
                    <a:lnTo>
                      <a:pt x="959"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5" name="Google Shape;8315;p248"/>
              <p:cNvSpPr/>
              <p:nvPr/>
            </p:nvSpPr>
            <p:spPr>
              <a:xfrm>
                <a:off x="1446704" y="3474145"/>
                <a:ext cx="218692" cy="107153"/>
              </a:xfrm>
              <a:custGeom>
                <a:avLst/>
                <a:gdLst/>
                <a:ahLst/>
                <a:cxnLst/>
                <a:rect l="l" t="t" r="r" b="b"/>
                <a:pathLst>
                  <a:path w="11368" h="5570" extrusionOk="0">
                    <a:moveTo>
                      <a:pt x="6085" y="0"/>
                    </a:moveTo>
                    <a:cubicBezTo>
                      <a:pt x="4150" y="0"/>
                      <a:pt x="2011" y="1990"/>
                      <a:pt x="2011" y="1990"/>
                    </a:cubicBezTo>
                    <a:cubicBezTo>
                      <a:pt x="2011" y="1990"/>
                      <a:pt x="0" y="3661"/>
                      <a:pt x="2012" y="5111"/>
                    </a:cubicBezTo>
                    <a:cubicBezTo>
                      <a:pt x="2464" y="5436"/>
                      <a:pt x="3115" y="5569"/>
                      <a:pt x="3861" y="5569"/>
                    </a:cubicBezTo>
                    <a:cubicBezTo>
                      <a:pt x="6431" y="5569"/>
                      <a:pt x="10127" y="3993"/>
                      <a:pt x="10668" y="3322"/>
                    </a:cubicBezTo>
                    <a:cubicBezTo>
                      <a:pt x="11368" y="2460"/>
                      <a:pt x="9094" y="1039"/>
                      <a:pt x="6996" y="172"/>
                    </a:cubicBezTo>
                    <a:cubicBezTo>
                      <a:pt x="6704" y="52"/>
                      <a:pt x="6397" y="0"/>
                      <a:pt x="6085"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6" name="Google Shape;8316;p248"/>
              <p:cNvSpPr/>
              <p:nvPr/>
            </p:nvSpPr>
            <p:spPr>
              <a:xfrm>
                <a:off x="1492105" y="3511582"/>
                <a:ext cx="129988" cy="66177"/>
              </a:xfrm>
              <a:custGeom>
                <a:avLst/>
                <a:gdLst/>
                <a:ahLst/>
                <a:cxnLst/>
                <a:rect l="l" t="t" r="r" b="b"/>
                <a:pathLst>
                  <a:path w="6757" h="3440" extrusionOk="0">
                    <a:moveTo>
                      <a:pt x="4298" y="0"/>
                    </a:moveTo>
                    <a:cubicBezTo>
                      <a:pt x="4071" y="0"/>
                      <a:pt x="3836" y="23"/>
                      <a:pt x="3596" y="76"/>
                    </a:cubicBezTo>
                    <a:cubicBezTo>
                      <a:pt x="1901" y="450"/>
                      <a:pt x="1" y="2194"/>
                      <a:pt x="1" y="2194"/>
                    </a:cubicBezTo>
                    <a:lnTo>
                      <a:pt x="656" y="3439"/>
                    </a:lnTo>
                    <a:cubicBezTo>
                      <a:pt x="656" y="3438"/>
                      <a:pt x="1431" y="809"/>
                      <a:pt x="5903" y="809"/>
                    </a:cubicBezTo>
                    <a:cubicBezTo>
                      <a:pt x="6174" y="809"/>
                      <a:pt x="6458" y="818"/>
                      <a:pt x="6757" y="839"/>
                    </a:cubicBezTo>
                    <a:cubicBezTo>
                      <a:pt x="6757" y="839"/>
                      <a:pt x="5677" y="0"/>
                      <a:pt x="429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7" name="Google Shape;8317;p248"/>
              <p:cNvSpPr/>
              <p:nvPr/>
            </p:nvSpPr>
            <p:spPr>
              <a:xfrm>
                <a:off x="1056422" y="3474145"/>
                <a:ext cx="218692" cy="107153"/>
              </a:xfrm>
              <a:custGeom>
                <a:avLst/>
                <a:gdLst/>
                <a:ahLst/>
                <a:cxnLst/>
                <a:rect l="l" t="t" r="r" b="b"/>
                <a:pathLst>
                  <a:path w="11368" h="5570" extrusionOk="0">
                    <a:moveTo>
                      <a:pt x="5283" y="0"/>
                    </a:moveTo>
                    <a:cubicBezTo>
                      <a:pt x="4971" y="0"/>
                      <a:pt x="4664" y="52"/>
                      <a:pt x="4372" y="172"/>
                    </a:cubicBezTo>
                    <a:cubicBezTo>
                      <a:pt x="2274" y="1039"/>
                      <a:pt x="0" y="2460"/>
                      <a:pt x="699" y="3322"/>
                    </a:cubicBezTo>
                    <a:cubicBezTo>
                      <a:pt x="1241" y="3993"/>
                      <a:pt x="4937" y="5569"/>
                      <a:pt x="7507" y="5569"/>
                    </a:cubicBezTo>
                    <a:cubicBezTo>
                      <a:pt x="8253" y="5569"/>
                      <a:pt x="8904" y="5436"/>
                      <a:pt x="9355" y="5111"/>
                    </a:cubicBezTo>
                    <a:cubicBezTo>
                      <a:pt x="11368" y="3661"/>
                      <a:pt x="9358" y="1990"/>
                      <a:pt x="9358" y="1990"/>
                    </a:cubicBezTo>
                    <a:cubicBezTo>
                      <a:pt x="9358" y="1990"/>
                      <a:pt x="7218" y="0"/>
                      <a:pt x="528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8" name="Google Shape;8318;p248"/>
              <p:cNvSpPr/>
              <p:nvPr/>
            </p:nvSpPr>
            <p:spPr>
              <a:xfrm>
                <a:off x="1099727" y="3511582"/>
                <a:ext cx="129988" cy="66177"/>
              </a:xfrm>
              <a:custGeom>
                <a:avLst/>
                <a:gdLst/>
                <a:ahLst/>
                <a:cxnLst/>
                <a:rect l="l" t="t" r="r" b="b"/>
                <a:pathLst>
                  <a:path w="6757" h="3440" extrusionOk="0">
                    <a:moveTo>
                      <a:pt x="2459" y="0"/>
                    </a:moveTo>
                    <a:cubicBezTo>
                      <a:pt x="1080" y="0"/>
                      <a:pt x="0" y="839"/>
                      <a:pt x="0" y="839"/>
                    </a:cubicBezTo>
                    <a:cubicBezTo>
                      <a:pt x="299" y="818"/>
                      <a:pt x="583" y="809"/>
                      <a:pt x="854" y="809"/>
                    </a:cubicBezTo>
                    <a:cubicBezTo>
                      <a:pt x="5326" y="809"/>
                      <a:pt x="6101" y="3438"/>
                      <a:pt x="6101" y="3439"/>
                    </a:cubicBezTo>
                    <a:lnTo>
                      <a:pt x="6756" y="2194"/>
                    </a:lnTo>
                    <a:cubicBezTo>
                      <a:pt x="6756" y="2194"/>
                      <a:pt x="4855" y="450"/>
                      <a:pt x="3161" y="76"/>
                    </a:cubicBezTo>
                    <a:cubicBezTo>
                      <a:pt x="2921" y="23"/>
                      <a:pt x="2686" y="0"/>
                      <a:pt x="245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9" name="Google Shape;8319;p248"/>
              <p:cNvSpPr/>
              <p:nvPr/>
            </p:nvSpPr>
            <p:spPr>
              <a:xfrm>
                <a:off x="1187972" y="3416835"/>
                <a:ext cx="72352" cy="121235"/>
              </a:xfrm>
              <a:custGeom>
                <a:avLst/>
                <a:gdLst/>
                <a:ahLst/>
                <a:cxnLst/>
                <a:rect l="l" t="t" r="r" b="b"/>
                <a:pathLst>
                  <a:path w="3761" h="6302" extrusionOk="0">
                    <a:moveTo>
                      <a:pt x="986" y="0"/>
                    </a:moveTo>
                    <a:cubicBezTo>
                      <a:pt x="938" y="0"/>
                      <a:pt x="893" y="14"/>
                      <a:pt x="851" y="42"/>
                    </a:cubicBezTo>
                    <a:cubicBezTo>
                      <a:pt x="0" y="613"/>
                      <a:pt x="1084" y="5831"/>
                      <a:pt x="851" y="6301"/>
                    </a:cubicBezTo>
                    <a:lnTo>
                      <a:pt x="3761" y="4968"/>
                    </a:lnTo>
                    <a:cubicBezTo>
                      <a:pt x="3761" y="4968"/>
                      <a:pt x="1901" y="0"/>
                      <a:pt x="9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0" name="Google Shape;8320;p248"/>
              <p:cNvSpPr/>
              <p:nvPr/>
            </p:nvSpPr>
            <p:spPr>
              <a:xfrm>
                <a:off x="1457862" y="3416835"/>
                <a:ext cx="72391" cy="121235"/>
              </a:xfrm>
              <a:custGeom>
                <a:avLst/>
                <a:gdLst/>
                <a:ahLst/>
                <a:cxnLst/>
                <a:rect l="l" t="t" r="r" b="b"/>
                <a:pathLst>
                  <a:path w="3763" h="6302" extrusionOk="0">
                    <a:moveTo>
                      <a:pt x="2777" y="0"/>
                    </a:moveTo>
                    <a:cubicBezTo>
                      <a:pt x="1861" y="0"/>
                      <a:pt x="1" y="4968"/>
                      <a:pt x="1" y="4968"/>
                    </a:cubicBezTo>
                    <a:lnTo>
                      <a:pt x="2911" y="6301"/>
                    </a:lnTo>
                    <a:cubicBezTo>
                      <a:pt x="2678" y="5831"/>
                      <a:pt x="3762" y="613"/>
                      <a:pt x="2911" y="42"/>
                    </a:cubicBezTo>
                    <a:cubicBezTo>
                      <a:pt x="2869" y="14"/>
                      <a:pt x="2824" y="0"/>
                      <a:pt x="277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1" name="Google Shape;8321;p248"/>
              <p:cNvSpPr/>
              <p:nvPr/>
            </p:nvSpPr>
            <p:spPr>
              <a:xfrm>
                <a:off x="1183008" y="3459158"/>
                <a:ext cx="350796" cy="434402"/>
              </a:xfrm>
              <a:custGeom>
                <a:avLst/>
                <a:gdLst/>
                <a:ahLst/>
                <a:cxnLst/>
                <a:rect l="l" t="t" r="r" b="b"/>
                <a:pathLst>
                  <a:path w="18235" h="22581" extrusionOk="0">
                    <a:moveTo>
                      <a:pt x="10816" y="1"/>
                    </a:moveTo>
                    <a:cubicBezTo>
                      <a:pt x="10288" y="1"/>
                      <a:pt x="9723" y="32"/>
                      <a:pt x="9118" y="95"/>
                    </a:cubicBezTo>
                    <a:cubicBezTo>
                      <a:pt x="2942" y="742"/>
                      <a:pt x="0" y="1787"/>
                      <a:pt x="76" y="11315"/>
                    </a:cubicBezTo>
                    <a:cubicBezTo>
                      <a:pt x="132" y="18384"/>
                      <a:pt x="5170" y="22581"/>
                      <a:pt x="9924" y="22581"/>
                    </a:cubicBezTo>
                    <a:cubicBezTo>
                      <a:pt x="14193" y="22581"/>
                      <a:pt x="18234" y="19196"/>
                      <a:pt x="18234" y="11468"/>
                    </a:cubicBezTo>
                    <a:cubicBezTo>
                      <a:pt x="18235" y="5270"/>
                      <a:pt x="17725" y="1"/>
                      <a:pt x="1081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2" name="Google Shape;8322;p248"/>
              <p:cNvSpPr/>
              <p:nvPr/>
            </p:nvSpPr>
            <p:spPr>
              <a:xfrm>
                <a:off x="1394588" y="3460543"/>
                <a:ext cx="139222" cy="219865"/>
              </a:xfrm>
              <a:custGeom>
                <a:avLst/>
                <a:gdLst/>
                <a:ahLst/>
                <a:cxnLst/>
                <a:rect l="l" t="t" r="r" b="b"/>
                <a:pathLst>
                  <a:path w="7237" h="11429" extrusionOk="0">
                    <a:moveTo>
                      <a:pt x="1084" y="1"/>
                    </a:moveTo>
                    <a:cubicBezTo>
                      <a:pt x="370" y="1380"/>
                      <a:pt x="0" y="3063"/>
                      <a:pt x="915" y="4724"/>
                    </a:cubicBezTo>
                    <a:cubicBezTo>
                      <a:pt x="2914" y="8357"/>
                      <a:pt x="2731" y="11428"/>
                      <a:pt x="6538" y="11428"/>
                    </a:cubicBezTo>
                    <a:cubicBezTo>
                      <a:pt x="6757" y="11428"/>
                      <a:pt x="6990" y="11418"/>
                      <a:pt x="7237" y="11397"/>
                    </a:cubicBezTo>
                    <a:cubicBezTo>
                      <a:pt x="7237" y="5602"/>
                      <a:pt x="6784" y="627"/>
                      <a:pt x="108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3" name="Google Shape;8323;p248"/>
              <p:cNvSpPr/>
              <p:nvPr/>
            </p:nvSpPr>
            <p:spPr>
              <a:xfrm>
                <a:off x="1184220" y="3598249"/>
                <a:ext cx="80220" cy="160248"/>
              </a:xfrm>
              <a:custGeom>
                <a:avLst/>
                <a:gdLst/>
                <a:ahLst/>
                <a:cxnLst/>
                <a:rect l="l" t="t" r="r" b="b"/>
                <a:pathLst>
                  <a:path w="4170" h="8330" extrusionOk="0">
                    <a:moveTo>
                      <a:pt x="237" y="0"/>
                    </a:moveTo>
                    <a:cubicBezTo>
                      <a:pt x="80" y="1156"/>
                      <a:pt x="1" y="2494"/>
                      <a:pt x="13" y="4086"/>
                    </a:cubicBezTo>
                    <a:cubicBezTo>
                      <a:pt x="26" y="5647"/>
                      <a:pt x="289" y="7062"/>
                      <a:pt x="731" y="8329"/>
                    </a:cubicBezTo>
                    <a:cubicBezTo>
                      <a:pt x="3013" y="8039"/>
                      <a:pt x="4170" y="3854"/>
                      <a:pt x="3923" y="1742"/>
                    </a:cubicBezTo>
                    <a:cubicBezTo>
                      <a:pt x="3783" y="547"/>
                      <a:pt x="1923" y="93"/>
                      <a:pt x="23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4" name="Google Shape;8324;p248"/>
              <p:cNvSpPr/>
              <p:nvPr/>
            </p:nvSpPr>
            <p:spPr>
              <a:xfrm>
                <a:off x="1148996" y="3676855"/>
                <a:ext cx="412337" cy="223386"/>
              </a:xfrm>
              <a:custGeom>
                <a:avLst/>
                <a:gdLst/>
                <a:ahLst/>
                <a:cxnLst/>
                <a:rect l="l" t="t" r="r" b="b"/>
                <a:pathLst>
                  <a:path w="21434" h="11612" extrusionOk="0">
                    <a:moveTo>
                      <a:pt x="10915" y="0"/>
                    </a:moveTo>
                    <a:cubicBezTo>
                      <a:pt x="7045" y="0"/>
                      <a:pt x="1" y="2310"/>
                      <a:pt x="57" y="5509"/>
                    </a:cubicBezTo>
                    <a:cubicBezTo>
                      <a:pt x="113" y="8651"/>
                      <a:pt x="2540" y="11612"/>
                      <a:pt x="8890" y="11612"/>
                    </a:cubicBezTo>
                    <a:cubicBezTo>
                      <a:pt x="9257" y="11612"/>
                      <a:pt x="9637" y="11602"/>
                      <a:pt x="10031" y="11581"/>
                    </a:cubicBezTo>
                    <a:cubicBezTo>
                      <a:pt x="17231" y="11209"/>
                      <a:pt x="21433" y="9944"/>
                      <a:pt x="21433" y="5806"/>
                    </a:cubicBezTo>
                    <a:cubicBezTo>
                      <a:pt x="21433" y="3932"/>
                      <a:pt x="20279" y="460"/>
                      <a:pt x="11351" y="11"/>
                    </a:cubicBezTo>
                    <a:cubicBezTo>
                      <a:pt x="11211" y="4"/>
                      <a:pt x="11065" y="0"/>
                      <a:pt x="1091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5" name="Google Shape;8325;p248"/>
              <p:cNvSpPr/>
              <p:nvPr/>
            </p:nvSpPr>
            <p:spPr>
              <a:xfrm>
                <a:off x="1312192" y="3562370"/>
                <a:ext cx="16833" cy="81278"/>
              </a:xfrm>
              <a:custGeom>
                <a:avLst/>
                <a:gdLst/>
                <a:ahLst/>
                <a:cxnLst/>
                <a:rect l="l" t="t" r="r" b="b"/>
                <a:pathLst>
                  <a:path w="875" h="4225" extrusionOk="0">
                    <a:moveTo>
                      <a:pt x="438" y="0"/>
                    </a:moveTo>
                    <a:cubicBezTo>
                      <a:pt x="196" y="0"/>
                      <a:pt x="0" y="196"/>
                      <a:pt x="0" y="438"/>
                    </a:cubicBezTo>
                    <a:lnTo>
                      <a:pt x="0" y="3786"/>
                    </a:lnTo>
                    <a:cubicBezTo>
                      <a:pt x="0" y="4029"/>
                      <a:pt x="196" y="4225"/>
                      <a:pt x="438" y="4225"/>
                    </a:cubicBezTo>
                    <a:cubicBezTo>
                      <a:pt x="678" y="4225"/>
                      <a:pt x="874" y="4029"/>
                      <a:pt x="875" y="3786"/>
                    </a:cubicBezTo>
                    <a:lnTo>
                      <a:pt x="875" y="438"/>
                    </a:lnTo>
                    <a:cubicBezTo>
                      <a:pt x="875" y="196"/>
                      <a:pt x="679" y="0"/>
                      <a:pt x="43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6" name="Google Shape;8326;p248"/>
              <p:cNvSpPr/>
              <p:nvPr/>
            </p:nvSpPr>
            <p:spPr>
              <a:xfrm>
                <a:off x="1377447" y="3562370"/>
                <a:ext cx="16852" cy="81278"/>
              </a:xfrm>
              <a:custGeom>
                <a:avLst/>
                <a:gdLst/>
                <a:ahLst/>
                <a:cxnLst/>
                <a:rect l="l" t="t" r="r" b="b"/>
                <a:pathLst>
                  <a:path w="876" h="4225" extrusionOk="0">
                    <a:moveTo>
                      <a:pt x="439" y="0"/>
                    </a:moveTo>
                    <a:cubicBezTo>
                      <a:pt x="196" y="0"/>
                      <a:pt x="0" y="196"/>
                      <a:pt x="0" y="438"/>
                    </a:cubicBezTo>
                    <a:lnTo>
                      <a:pt x="0" y="3786"/>
                    </a:lnTo>
                    <a:cubicBezTo>
                      <a:pt x="0" y="4029"/>
                      <a:pt x="196" y="4225"/>
                      <a:pt x="439" y="4225"/>
                    </a:cubicBezTo>
                    <a:cubicBezTo>
                      <a:pt x="679" y="4225"/>
                      <a:pt x="875" y="4029"/>
                      <a:pt x="876" y="3786"/>
                    </a:cubicBezTo>
                    <a:lnTo>
                      <a:pt x="876" y="438"/>
                    </a:lnTo>
                    <a:cubicBezTo>
                      <a:pt x="876" y="196"/>
                      <a:pt x="680" y="0"/>
                      <a:pt x="43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7" name="Google Shape;8327;p248"/>
              <p:cNvSpPr/>
              <p:nvPr/>
            </p:nvSpPr>
            <p:spPr>
              <a:xfrm>
                <a:off x="1261576" y="3752287"/>
                <a:ext cx="64003" cy="88454"/>
              </a:xfrm>
              <a:custGeom>
                <a:avLst/>
                <a:gdLst/>
                <a:ahLst/>
                <a:cxnLst/>
                <a:rect l="l" t="t" r="r" b="b"/>
                <a:pathLst>
                  <a:path w="3327" h="4598" extrusionOk="0">
                    <a:moveTo>
                      <a:pt x="1335" y="1"/>
                    </a:moveTo>
                    <a:cubicBezTo>
                      <a:pt x="1329" y="1"/>
                      <a:pt x="1322" y="1"/>
                      <a:pt x="1315" y="1"/>
                    </a:cubicBezTo>
                    <a:cubicBezTo>
                      <a:pt x="0" y="21"/>
                      <a:pt x="91" y="4417"/>
                      <a:pt x="1315" y="4593"/>
                    </a:cubicBezTo>
                    <a:cubicBezTo>
                      <a:pt x="1337" y="4596"/>
                      <a:pt x="1359" y="4598"/>
                      <a:pt x="1381" y="4598"/>
                    </a:cubicBezTo>
                    <a:cubicBezTo>
                      <a:pt x="2564" y="4598"/>
                      <a:pt x="3327" y="1"/>
                      <a:pt x="133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8" name="Google Shape;8328;p248"/>
              <p:cNvSpPr/>
              <p:nvPr/>
            </p:nvSpPr>
            <p:spPr>
              <a:xfrm>
                <a:off x="1378870" y="3752287"/>
                <a:ext cx="64042" cy="88454"/>
              </a:xfrm>
              <a:custGeom>
                <a:avLst/>
                <a:gdLst/>
                <a:ahLst/>
                <a:cxnLst/>
                <a:rect l="l" t="t" r="r" b="b"/>
                <a:pathLst>
                  <a:path w="3329" h="4598" extrusionOk="0">
                    <a:moveTo>
                      <a:pt x="1335" y="1"/>
                    </a:moveTo>
                    <a:cubicBezTo>
                      <a:pt x="1328" y="1"/>
                      <a:pt x="1322" y="1"/>
                      <a:pt x="1315" y="1"/>
                    </a:cubicBezTo>
                    <a:cubicBezTo>
                      <a:pt x="1" y="21"/>
                      <a:pt x="91" y="4417"/>
                      <a:pt x="1315" y="4593"/>
                    </a:cubicBezTo>
                    <a:cubicBezTo>
                      <a:pt x="1337" y="4596"/>
                      <a:pt x="1359" y="4598"/>
                      <a:pt x="1380" y="4598"/>
                    </a:cubicBezTo>
                    <a:cubicBezTo>
                      <a:pt x="2566" y="4598"/>
                      <a:pt x="3328" y="1"/>
                      <a:pt x="133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29" name="Google Shape;8329;p248"/>
              <p:cNvSpPr/>
              <p:nvPr/>
            </p:nvSpPr>
            <p:spPr>
              <a:xfrm>
                <a:off x="2195677" y="3613601"/>
                <a:ext cx="121023" cy="139664"/>
              </a:xfrm>
              <a:custGeom>
                <a:avLst/>
                <a:gdLst/>
                <a:ahLst/>
                <a:cxnLst/>
                <a:rect l="l" t="t" r="r" b="b"/>
                <a:pathLst>
                  <a:path w="6291" h="7260" extrusionOk="0">
                    <a:moveTo>
                      <a:pt x="0" y="0"/>
                    </a:moveTo>
                    <a:cubicBezTo>
                      <a:pt x="0" y="0"/>
                      <a:pt x="1" y="7260"/>
                      <a:pt x="3812" y="7260"/>
                    </a:cubicBezTo>
                    <a:cubicBezTo>
                      <a:pt x="4000" y="7260"/>
                      <a:pt x="4197" y="7242"/>
                      <a:pt x="4404" y="7205"/>
                    </a:cubicBezTo>
                    <a:cubicBezTo>
                      <a:pt x="4404" y="7205"/>
                      <a:pt x="6291" y="5017"/>
                      <a:pt x="4026" y="3263"/>
                    </a:cubicBezTo>
                    <a:cubicBezTo>
                      <a:pt x="1762" y="1509"/>
                      <a:pt x="1" y="0"/>
                      <a:pt x="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0" name="Google Shape;8330;p248"/>
              <p:cNvSpPr/>
              <p:nvPr/>
            </p:nvSpPr>
            <p:spPr>
              <a:xfrm>
                <a:off x="1798893" y="3971350"/>
                <a:ext cx="265785" cy="234005"/>
              </a:xfrm>
              <a:custGeom>
                <a:avLst/>
                <a:gdLst/>
                <a:ahLst/>
                <a:cxnLst/>
                <a:rect l="l" t="t" r="r" b="b"/>
                <a:pathLst>
                  <a:path w="13816" h="12164" extrusionOk="0">
                    <a:moveTo>
                      <a:pt x="9553" y="1"/>
                    </a:moveTo>
                    <a:cubicBezTo>
                      <a:pt x="9023" y="1"/>
                      <a:pt x="8334" y="103"/>
                      <a:pt x="7420" y="286"/>
                    </a:cubicBezTo>
                    <a:cubicBezTo>
                      <a:pt x="7420" y="286"/>
                      <a:pt x="2379" y="1354"/>
                      <a:pt x="2519" y="4427"/>
                    </a:cubicBezTo>
                    <a:cubicBezTo>
                      <a:pt x="2658" y="7499"/>
                      <a:pt x="0" y="10593"/>
                      <a:pt x="1050" y="11700"/>
                    </a:cubicBezTo>
                    <a:cubicBezTo>
                      <a:pt x="1323" y="11987"/>
                      <a:pt x="2346" y="12164"/>
                      <a:pt x="3681" y="12164"/>
                    </a:cubicBezTo>
                    <a:cubicBezTo>
                      <a:pt x="7483" y="12164"/>
                      <a:pt x="13816" y="10736"/>
                      <a:pt x="12576" y="6389"/>
                    </a:cubicBezTo>
                    <a:cubicBezTo>
                      <a:pt x="11232" y="1677"/>
                      <a:pt x="11701" y="1"/>
                      <a:pt x="955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331" name="Google Shape;8331;p248"/>
            <p:cNvSpPr/>
            <p:nvPr/>
          </p:nvSpPr>
          <p:spPr>
            <a:xfrm>
              <a:off x="2498152" y="4268383"/>
              <a:ext cx="135624" cy="226055"/>
            </a:xfrm>
            <a:custGeom>
              <a:avLst/>
              <a:gdLst/>
              <a:ahLst/>
              <a:cxnLst/>
              <a:rect l="l" t="t" r="r" b="b"/>
              <a:pathLst>
                <a:path w="3085" h="5142" extrusionOk="0">
                  <a:moveTo>
                    <a:pt x="2922" y="0"/>
                  </a:moveTo>
                  <a:lnTo>
                    <a:pt x="2922" y="0"/>
                  </a:lnTo>
                  <a:cubicBezTo>
                    <a:pt x="1325" y="1326"/>
                    <a:pt x="1082" y="3977"/>
                    <a:pt x="1082" y="3977"/>
                  </a:cubicBezTo>
                  <a:cubicBezTo>
                    <a:pt x="758" y="3328"/>
                    <a:pt x="812" y="1651"/>
                    <a:pt x="812" y="1651"/>
                  </a:cubicBezTo>
                  <a:lnTo>
                    <a:pt x="812" y="1651"/>
                  </a:lnTo>
                  <a:cubicBezTo>
                    <a:pt x="110" y="2869"/>
                    <a:pt x="0" y="5141"/>
                    <a:pt x="0" y="5141"/>
                  </a:cubicBezTo>
                  <a:lnTo>
                    <a:pt x="3085" y="5141"/>
                  </a:lnTo>
                  <a:cubicBezTo>
                    <a:pt x="2759" y="4545"/>
                    <a:pt x="2922" y="3166"/>
                    <a:pt x="2922" y="3166"/>
                  </a:cubicBezTo>
                  <a:lnTo>
                    <a:pt x="2922" y="3166"/>
                  </a:lnTo>
                  <a:cubicBezTo>
                    <a:pt x="2515" y="3653"/>
                    <a:pt x="2245" y="4627"/>
                    <a:pt x="2245" y="4627"/>
                  </a:cubicBezTo>
                  <a:cubicBezTo>
                    <a:pt x="1840" y="2841"/>
                    <a:pt x="2922" y="1"/>
                    <a:pt x="292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332" name="Google Shape;8332;p248"/>
            <p:cNvGrpSpPr/>
            <p:nvPr/>
          </p:nvGrpSpPr>
          <p:grpSpPr>
            <a:xfrm>
              <a:off x="2729269" y="4465604"/>
              <a:ext cx="458793" cy="540607"/>
              <a:chOff x="3149706" y="3520004"/>
              <a:chExt cx="458793" cy="540607"/>
            </a:xfrm>
          </p:grpSpPr>
          <p:sp>
            <p:nvSpPr>
              <p:cNvPr id="8333" name="Google Shape;8333;p248"/>
              <p:cNvSpPr/>
              <p:nvPr/>
            </p:nvSpPr>
            <p:spPr>
              <a:xfrm>
                <a:off x="3294782" y="3893026"/>
                <a:ext cx="189566" cy="90783"/>
              </a:xfrm>
              <a:custGeom>
                <a:avLst/>
                <a:gdLst/>
                <a:ahLst/>
                <a:cxnLst/>
                <a:rect l="l" t="t" r="r" b="b"/>
                <a:pathLst>
                  <a:path w="4312" h="2065" extrusionOk="0">
                    <a:moveTo>
                      <a:pt x="1942" y="1"/>
                    </a:moveTo>
                    <a:cubicBezTo>
                      <a:pt x="1293" y="1"/>
                      <a:pt x="598" y="210"/>
                      <a:pt x="0" y="861"/>
                    </a:cubicBezTo>
                    <a:cubicBezTo>
                      <a:pt x="0" y="861"/>
                      <a:pt x="1044" y="2064"/>
                      <a:pt x="2527" y="2064"/>
                    </a:cubicBezTo>
                    <a:cubicBezTo>
                      <a:pt x="3073" y="2064"/>
                      <a:pt x="3678" y="1901"/>
                      <a:pt x="4312" y="1455"/>
                    </a:cubicBezTo>
                    <a:lnTo>
                      <a:pt x="4138" y="690"/>
                    </a:lnTo>
                    <a:cubicBezTo>
                      <a:pt x="4138" y="690"/>
                      <a:pt x="3117" y="1"/>
                      <a:pt x="19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4" name="Google Shape;8334;p248"/>
              <p:cNvSpPr/>
              <p:nvPr/>
            </p:nvSpPr>
            <p:spPr>
              <a:xfrm>
                <a:off x="3469094" y="3781581"/>
                <a:ext cx="139405" cy="156858"/>
              </a:xfrm>
              <a:custGeom>
                <a:avLst/>
                <a:gdLst/>
                <a:ahLst/>
                <a:cxnLst/>
                <a:rect l="l" t="t" r="r" b="b"/>
                <a:pathLst>
                  <a:path w="3171" h="3568" extrusionOk="0">
                    <a:moveTo>
                      <a:pt x="3026" y="0"/>
                    </a:moveTo>
                    <a:cubicBezTo>
                      <a:pt x="1144" y="0"/>
                      <a:pt x="1" y="2598"/>
                      <a:pt x="1" y="2598"/>
                    </a:cubicBezTo>
                    <a:cubicBezTo>
                      <a:pt x="103" y="2923"/>
                      <a:pt x="252" y="3568"/>
                      <a:pt x="253" y="3568"/>
                    </a:cubicBezTo>
                    <a:cubicBezTo>
                      <a:pt x="3170" y="3237"/>
                      <a:pt x="3089" y="1"/>
                      <a:pt x="3089" y="1"/>
                    </a:cubicBezTo>
                    <a:cubicBezTo>
                      <a:pt x="3068" y="0"/>
                      <a:pt x="3047" y="0"/>
                      <a:pt x="302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5" name="Google Shape;8335;p248"/>
              <p:cNvSpPr/>
              <p:nvPr/>
            </p:nvSpPr>
            <p:spPr>
              <a:xfrm>
                <a:off x="3375190" y="3731024"/>
                <a:ext cx="121996" cy="329587"/>
              </a:xfrm>
              <a:custGeom>
                <a:avLst/>
                <a:gdLst/>
                <a:ahLst/>
                <a:cxnLst/>
                <a:rect l="l" t="t" r="r" b="b"/>
                <a:pathLst>
                  <a:path w="2775" h="7497" fill="none" extrusionOk="0">
                    <a:moveTo>
                      <a:pt x="2775" y="7497"/>
                    </a:moveTo>
                    <a:cubicBezTo>
                      <a:pt x="2775" y="7497"/>
                      <a:pt x="2657" y="2479"/>
                      <a:pt x="0" y="1"/>
                    </a:cubicBezTo>
                  </a:path>
                </a:pathLst>
              </a:custGeom>
              <a:noFill/>
              <a:ln w="952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6" name="Google Shape;8336;p248"/>
              <p:cNvSpPr/>
              <p:nvPr/>
            </p:nvSpPr>
            <p:spPr>
              <a:xfrm>
                <a:off x="3149706" y="3520004"/>
                <a:ext cx="415578" cy="328224"/>
              </a:xfrm>
              <a:custGeom>
                <a:avLst/>
                <a:gdLst/>
                <a:ahLst/>
                <a:cxnLst/>
                <a:rect l="l" t="t" r="r" b="b"/>
                <a:pathLst>
                  <a:path w="9453" h="7466" extrusionOk="0">
                    <a:moveTo>
                      <a:pt x="6468" y="1"/>
                    </a:moveTo>
                    <a:cubicBezTo>
                      <a:pt x="5670" y="1"/>
                      <a:pt x="4865" y="575"/>
                      <a:pt x="4628" y="1953"/>
                    </a:cubicBezTo>
                    <a:cubicBezTo>
                      <a:pt x="4628" y="1953"/>
                      <a:pt x="3722" y="141"/>
                      <a:pt x="2416" y="141"/>
                    </a:cubicBezTo>
                    <a:cubicBezTo>
                      <a:pt x="2204" y="141"/>
                      <a:pt x="1981" y="188"/>
                      <a:pt x="1750" y="299"/>
                    </a:cubicBezTo>
                    <a:cubicBezTo>
                      <a:pt x="1" y="1140"/>
                      <a:pt x="1596" y="3663"/>
                      <a:pt x="2702" y="3996"/>
                    </a:cubicBezTo>
                    <a:cubicBezTo>
                      <a:pt x="2702" y="3996"/>
                      <a:pt x="1574" y="5102"/>
                      <a:pt x="2171" y="6695"/>
                    </a:cubicBezTo>
                    <a:cubicBezTo>
                      <a:pt x="2369" y="7223"/>
                      <a:pt x="2848" y="7465"/>
                      <a:pt x="3375" y="7465"/>
                    </a:cubicBezTo>
                    <a:cubicBezTo>
                      <a:pt x="4440" y="7465"/>
                      <a:pt x="5701" y="6478"/>
                      <a:pt x="5247" y="4858"/>
                    </a:cubicBezTo>
                    <a:lnTo>
                      <a:pt x="5247" y="4858"/>
                    </a:lnTo>
                    <a:cubicBezTo>
                      <a:pt x="5247" y="4858"/>
                      <a:pt x="5818" y="5727"/>
                      <a:pt x="6900" y="5727"/>
                    </a:cubicBezTo>
                    <a:cubicBezTo>
                      <a:pt x="7167" y="5727"/>
                      <a:pt x="7464" y="5675"/>
                      <a:pt x="7792" y="5544"/>
                    </a:cubicBezTo>
                    <a:cubicBezTo>
                      <a:pt x="9452" y="4880"/>
                      <a:pt x="9002" y="2754"/>
                      <a:pt x="7611" y="2623"/>
                    </a:cubicBezTo>
                    <a:cubicBezTo>
                      <a:pt x="7611" y="2623"/>
                      <a:pt x="8766" y="1821"/>
                      <a:pt x="7903" y="719"/>
                    </a:cubicBezTo>
                    <a:cubicBezTo>
                      <a:pt x="7545" y="264"/>
                      <a:pt x="7008" y="1"/>
                      <a:pt x="646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37" name="Google Shape;8337;p248"/>
              <p:cNvSpPr/>
              <p:nvPr/>
            </p:nvSpPr>
            <p:spPr>
              <a:xfrm>
                <a:off x="3307318" y="3625884"/>
                <a:ext cx="100322" cy="100235"/>
              </a:xfrm>
              <a:custGeom>
                <a:avLst/>
                <a:gdLst/>
                <a:ahLst/>
                <a:cxnLst/>
                <a:rect l="l" t="t" r="r" b="b"/>
                <a:pathLst>
                  <a:path w="2282" h="2280" extrusionOk="0">
                    <a:moveTo>
                      <a:pt x="1141" y="0"/>
                    </a:moveTo>
                    <a:cubicBezTo>
                      <a:pt x="511" y="0"/>
                      <a:pt x="0" y="510"/>
                      <a:pt x="0" y="1139"/>
                    </a:cubicBezTo>
                    <a:cubicBezTo>
                      <a:pt x="0" y="1769"/>
                      <a:pt x="511" y="2280"/>
                      <a:pt x="1141" y="2280"/>
                    </a:cubicBezTo>
                    <a:cubicBezTo>
                      <a:pt x="1770" y="2280"/>
                      <a:pt x="2281" y="1769"/>
                      <a:pt x="2281" y="1139"/>
                    </a:cubicBezTo>
                    <a:cubicBezTo>
                      <a:pt x="2281" y="510"/>
                      <a:pt x="1770" y="0"/>
                      <a:pt x="11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8338" name="Google Shape;8338;p248"/>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matchingName="Background">
  <p:cSld name="CUSTOM_6_1">
    <p:bg>
      <p:bgPr>
        <a:solidFill>
          <a:schemeClr val="dk2"/>
        </a:solidFill>
        <a:effectLst/>
      </p:bgPr>
    </p:bg>
    <p:spTree>
      <p:nvGrpSpPr>
        <p:cNvPr id="1" name="Shape 8339"/>
        <p:cNvGrpSpPr/>
        <p:nvPr/>
      </p:nvGrpSpPr>
      <p:grpSpPr>
        <a:xfrm>
          <a:off x="0" y="0"/>
          <a:ext cx="0" cy="0"/>
          <a:chOff x="0" y="0"/>
          <a:chExt cx="0" cy="0"/>
        </a:xfrm>
      </p:grpSpPr>
      <p:grpSp>
        <p:nvGrpSpPr>
          <p:cNvPr id="8340" name="Google Shape;8340;p249"/>
          <p:cNvGrpSpPr/>
          <p:nvPr/>
        </p:nvGrpSpPr>
        <p:grpSpPr>
          <a:xfrm>
            <a:off x="-933450" y="3447150"/>
            <a:ext cx="10687200" cy="2220225"/>
            <a:chOff x="-933450" y="3447150"/>
            <a:chExt cx="10687200" cy="2220225"/>
          </a:xfrm>
        </p:grpSpPr>
        <p:sp>
          <p:nvSpPr>
            <p:cNvPr id="8341" name="Google Shape;8341;p249"/>
            <p:cNvSpPr/>
            <p:nvPr/>
          </p:nvSpPr>
          <p:spPr>
            <a:xfrm>
              <a:off x="-43162" y="3447150"/>
              <a:ext cx="9230322" cy="1772550"/>
            </a:xfrm>
            <a:custGeom>
              <a:avLst/>
              <a:gdLst/>
              <a:ahLst/>
              <a:cxnLst/>
              <a:rect l="l" t="t" r="r" b="b"/>
              <a:pathLst>
                <a:path w="188904" h="61799" extrusionOk="0">
                  <a:moveTo>
                    <a:pt x="6187" y="1"/>
                  </a:moveTo>
                  <a:cubicBezTo>
                    <a:pt x="2875" y="1"/>
                    <a:pt x="0" y="772"/>
                    <a:pt x="0" y="772"/>
                  </a:cubicBezTo>
                  <a:lnTo>
                    <a:pt x="0" y="61799"/>
                  </a:lnTo>
                  <a:lnTo>
                    <a:pt x="188903" y="61799"/>
                  </a:lnTo>
                  <a:lnTo>
                    <a:pt x="188903" y="886"/>
                  </a:lnTo>
                  <a:cubicBezTo>
                    <a:pt x="188903" y="886"/>
                    <a:pt x="188662" y="876"/>
                    <a:pt x="188235" y="876"/>
                  </a:cubicBezTo>
                  <a:cubicBezTo>
                    <a:pt x="185678" y="876"/>
                    <a:pt x="176478" y="1212"/>
                    <a:pt x="172935" y="5902"/>
                  </a:cubicBezTo>
                  <a:cubicBezTo>
                    <a:pt x="168801" y="11376"/>
                    <a:pt x="168379" y="14538"/>
                    <a:pt x="155697" y="15700"/>
                  </a:cubicBezTo>
                  <a:cubicBezTo>
                    <a:pt x="143613" y="16805"/>
                    <a:pt x="139163" y="28337"/>
                    <a:pt x="128531" y="28337"/>
                  </a:cubicBezTo>
                  <a:cubicBezTo>
                    <a:pt x="128005" y="28337"/>
                    <a:pt x="127464" y="28309"/>
                    <a:pt x="126906" y="28250"/>
                  </a:cubicBezTo>
                  <a:cubicBezTo>
                    <a:pt x="119986" y="27516"/>
                    <a:pt x="115377" y="25965"/>
                    <a:pt x="109626" y="25965"/>
                  </a:cubicBezTo>
                  <a:cubicBezTo>
                    <a:pt x="105541" y="25965"/>
                    <a:pt x="100880" y="26747"/>
                    <a:pt x="94404" y="29162"/>
                  </a:cubicBezTo>
                  <a:cubicBezTo>
                    <a:pt x="90150" y="30749"/>
                    <a:pt x="86203" y="31400"/>
                    <a:pt x="82627" y="31400"/>
                  </a:cubicBezTo>
                  <a:cubicBezTo>
                    <a:pt x="73096" y="31400"/>
                    <a:pt x="66198" y="26776"/>
                    <a:pt x="63124" y="22920"/>
                  </a:cubicBezTo>
                  <a:cubicBezTo>
                    <a:pt x="58897" y="17618"/>
                    <a:pt x="57865" y="16905"/>
                    <a:pt x="50725" y="15423"/>
                  </a:cubicBezTo>
                  <a:cubicBezTo>
                    <a:pt x="43587" y="13941"/>
                    <a:pt x="42929" y="12287"/>
                    <a:pt x="39077" y="8012"/>
                  </a:cubicBezTo>
                  <a:cubicBezTo>
                    <a:pt x="36987" y="5691"/>
                    <a:pt x="34812" y="4462"/>
                    <a:pt x="32360" y="4462"/>
                  </a:cubicBezTo>
                  <a:cubicBezTo>
                    <a:pt x="30295" y="4462"/>
                    <a:pt x="28033" y="5333"/>
                    <a:pt x="25457" y="7157"/>
                  </a:cubicBezTo>
                  <a:cubicBezTo>
                    <a:pt x="24063" y="8144"/>
                    <a:pt x="22899" y="8552"/>
                    <a:pt x="21868" y="8552"/>
                  </a:cubicBezTo>
                  <a:cubicBezTo>
                    <a:pt x="18731" y="8552"/>
                    <a:pt x="16828" y="4772"/>
                    <a:pt x="13434" y="2026"/>
                  </a:cubicBezTo>
                  <a:cubicBezTo>
                    <a:pt x="11484" y="449"/>
                    <a:pt x="8709" y="1"/>
                    <a:pt x="618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2" name="Google Shape;8342;p249"/>
            <p:cNvSpPr/>
            <p:nvPr/>
          </p:nvSpPr>
          <p:spPr>
            <a:xfrm>
              <a:off x="-933450" y="4181475"/>
              <a:ext cx="10687200" cy="1485900"/>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343" name="Google Shape;8343;p24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matchingName="Background 1">
  <p:cSld name="CUSTOM_7_1">
    <p:bg>
      <p:bgPr>
        <a:solidFill>
          <a:schemeClr val="dk2"/>
        </a:solidFill>
        <a:effectLst/>
      </p:bgPr>
    </p:bg>
    <p:spTree>
      <p:nvGrpSpPr>
        <p:cNvPr id="1" name="Shape 8344"/>
        <p:cNvGrpSpPr/>
        <p:nvPr/>
      </p:nvGrpSpPr>
      <p:grpSpPr>
        <a:xfrm>
          <a:off x="0" y="0"/>
          <a:ext cx="0" cy="0"/>
          <a:chOff x="0" y="0"/>
          <a:chExt cx="0" cy="0"/>
        </a:xfrm>
      </p:grpSpPr>
      <p:grpSp>
        <p:nvGrpSpPr>
          <p:cNvPr id="8345" name="Google Shape;8345;p250"/>
          <p:cNvGrpSpPr/>
          <p:nvPr/>
        </p:nvGrpSpPr>
        <p:grpSpPr>
          <a:xfrm>
            <a:off x="-1027124" y="2680502"/>
            <a:ext cx="11040324" cy="3886879"/>
            <a:chOff x="-1027124" y="2680502"/>
            <a:chExt cx="11040324" cy="3886879"/>
          </a:xfrm>
        </p:grpSpPr>
        <p:grpSp>
          <p:nvGrpSpPr>
            <p:cNvPr id="8346" name="Google Shape;8346;p250"/>
            <p:cNvGrpSpPr/>
            <p:nvPr/>
          </p:nvGrpSpPr>
          <p:grpSpPr>
            <a:xfrm>
              <a:off x="-662526" y="3768036"/>
              <a:ext cx="4681451" cy="2516614"/>
              <a:chOff x="-662526" y="3768036"/>
              <a:chExt cx="4681451" cy="2516614"/>
            </a:xfrm>
          </p:grpSpPr>
          <p:sp>
            <p:nvSpPr>
              <p:cNvPr id="8347" name="Google Shape;8347;p250"/>
              <p:cNvSpPr/>
              <p:nvPr/>
            </p:nvSpPr>
            <p:spPr>
              <a:xfrm>
                <a:off x="1561325" y="4446250"/>
                <a:ext cx="2457600" cy="1838400"/>
              </a:xfrm>
              <a:prstGeom prst="ellipse">
                <a:avLst/>
              </a:pr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48" name="Google Shape;8348;p250"/>
              <p:cNvSpPr/>
              <p:nvPr/>
            </p:nvSpPr>
            <p:spPr>
              <a:xfrm rot="-10476303" flipH="1">
                <a:off x="-584211" y="3926526"/>
                <a:ext cx="3457546" cy="1828818"/>
              </a:xfrm>
              <a:prstGeom prst="flowChartDocument">
                <a:avLst/>
              </a:pr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49" name="Google Shape;8349;p250"/>
            <p:cNvGrpSpPr/>
            <p:nvPr/>
          </p:nvGrpSpPr>
          <p:grpSpPr>
            <a:xfrm>
              <a:off x="7052391" y="4513218"/>
              <a:ext cx="572169" cy="693614"/>
              <a:chOff x="7881143" y="4565018"/>
              <a:chExt cx="513387" cy="622355"/>
            </a:xfrm>
          </p:grpSpPr>
          <p:grpSp>
            <p:nvGrpSpPr>
              <p:cNvPr id="8350" name="Google Shape;8350;p250"/>
              <p:cNvGrpSpPr/>
              <p:nvPr/>
            </p:nvGrpSpPr>
            <p:grpSpPr>
              <a:xfrm>
                <a:off x="7881143" y="4565018"/>
                <a:ext cx="513387" cy="622355"/>
                <a:chOff x="7900693" y="4566205"/>
                <a:chExt cx="513387" cy="622355"/>
              </a:xfrm>
            </p:grpSpPr>
            <p:sp>
              <p:nvSpPr>
                <p:cNvPr id="8351" name="Google Shape;8351;p250"/>
                <p:cNvSpPr/>
                <p:nvPr/>
              </p:nvSpPr>
              <p:spPr>
                <a:xfrm>
                  <a:off x="8148059" y="4781599"/>
                  <a:ext cx="266021" cy="406213"/>
                </a:xfrm>
                <a:custGeom>
                  <a:avLst/>
                  <a:gdLst/>
                  <a:ahLst/>
                  <a:cxnLst/>
                  <a:rect l="l" t="t" r="r" b="b"/>
                  <a:pathLst>
                    <a:path w="17797" h="27176" extrusionOk="0">
                      <a:moveTo>
                        <a:pt x="7774" y="0"/>
                      </a:moveTo>
                      <a:cubicBezTo>
                        <a:pt x="2014" y="0"/>
                        <a:pt x="4767" y="10761"/>
                        <a:pt x="3922" y="13927"/>
                      </a:cubicBezTo>
                      <a:cubicBezTo>
                        <a:pt x="2808" y="19124"/>
                        <a:pt x="1" y="23240"/>
                        <a:pt x="3209" y="27175"/>
                      </a:cubicBezTo>
                      <a:cubicBezTo>
                        <a:pt x="3745" y="26911"/>
                        <a:pt x="4279" y="26644"/>
                        <a:pt x="4810" y="26370"/>
                      </a:cubicBezTo>
                      <a:cubicBezTo>
                        <a:pt x="4422" y="18575"/>
                        <a:pt x="17796" y="1666"/>
                        <a:pt x="8827" y="105"/>
                      </a:cubicBezTo>
                      <a:cubicBezTo>
                        <a:pt x="8448" y="34"/>
                        <a:pt x="8097" y="0"/>
                        <a:pt x="777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2" name="Google Shape;8352;p250"/>
                <p:cNvSpPr/>
                <p:nvPr/>
              </p:nvSpPr>
              <p:spPr>
                <a:xfrm>
                  <a:off x="8033397" y="4566205"/>
                  <a:ext cx="233256" cy="621128"/>
                </a:xfrm>
                <a:custGeom>
                  <a:avLst/>
                  <a:gdLst/>
                  <a:ahLst/>
                  <a:cxnLst/>
                  <a:rect l="l" t="t" r="r" b="b"/>
                  <a:pathLst>
                    <a:path w="15605" h="41554" extrusionOk="0">
                      <a:moveTo>
                        <a:pt x="5657" y="1"/>
                      </a:moveTo>
                      <a:cubicBezTo>
                        <a:pt x="4025" y="1"/>
                        <a:pt x="2539" y="1018"/>
                        <a:pt x="2007" y="3148"/>
                      </a:cubicBezTo>
                      <a:cubicBezTo>
                        <a:pt x="1115" y="6046"/>
                        <a:pt x="4014" y="7605"/>
                        <a:pt x="4014" y="10504"/>
                      </a:cubicBezTo>
                      <a:cubicBezTo>
                        <a:pt x="4014" y="13848"/>
                        <a:pt x="1339" y="17637"/>
                        <a:pt x="892" y="20980"/>
                      </a:cubicBezTo>
                      <a:cubicBezTo>
                        <a:pt x="1" y="26108"/>
                        <a:pt x="3122" y="26999"/>
                        <a:pt x="6242" y="29897"/>
                      </a:cubicBezTo>
                      <a:cubicBezTo>
                        <a:pt x="8473" y="31904"/>
                        <a:pt x="8473" y="33241"/>
                        <a:pt x="8694" y="36139"/>
                      </a:cubicBezTo>
                      <a:cubicBezTo>
                        <a:pt x="8852" y="39135"/>
                        <a:pt x="9682" y="40126"/>
                        <a:pt x="10941" y="41553"/>
                      </a:cubicBezTo>
                      <a:cubicBezTo>
                        <a:pt x="11322" y="41365"/>
                        <a:pt x="11703" y="41180"/>
                        <a:pt x="12080" y="40987"/>
                      </a:cubicBezTo>
                      <a:cubicBezTo>
                        <a:pt x="12041" y="37644"/>
                        <a:pt x="13826" y="34111"/>
                        <a:pt x="12484" y="31235"/>
                      </a:cubicBezTo>
                      <a:cubicBezTo>
                        <a:pt x="10479" y="26108"/>
                        <a:pt x="1561" y="25217"/>
                        <a:pt x="4014" y="18306"/>
                      </a:cubicBezTo>
                      <a:cubicBezTo>
                        <a:pt x="5796" y="12956"/>
                        <a:pt x="15604" y="7606"/>
                        <a:pt x="8917" y="1363"/>
                      </a:cubicBezTo>
                      <a:cubicBezTo>
                        <a:pt x="7929" y="465"/>
                        <a:pt x="6759" y="1"/>
                        <a:pt x="56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3" name="Google Shape;8353;p250"/>
                <p:cNvSpPr/>
                <p:nvPr/>
              </p:nvSpPr>
              <p:spPr>
                <a:xfrm>
                  <a:off x="7900693" y="4750030"/>
                  <a:ext cx="306857" cy="438530"/>
                </a:xfrm>
                <a:custGeom>
                  <a:avLst/>
                  <a:gdLst/>
                  <a:ahLst/>
                  <a:cxnLst/>
                  <a:rect l="l" t="t" r="r" b="b"/>
                  <a:pathLst>
                    <a:path w="20529" h="29338" extrusionOk="0">
                      <a:moveTo>
                        <a:pt x="3777" y="0"/>
                      </a:moveTo>
                      <a:cubicBezTo>
                        <a:pt x="2739" y="0"/>
                        <a:pt x="1949" y="2071"/>
                        <a:pt x="1522" y="3778"/>
                      </a:cubicBezTo>
                      <a:cubicBezTo>
                        <a:pt x="855" y="6453"/>
                        <a:pt x="185" y="8905"/>
                        <a:pt x="185" y="11804"/>
                      </a:cubicBezTo>
                      <a:cubicBezTo>
                        <a:pt x="1" y="21809"/>
                        <a:pt x="15357" y="22580"/>
                        <a:pt x="19655" y="29337"/>
                      </a:cubicBezTo>
                      <a:cubicBezTo>
                        <a:pt x="19947" y="29195"/>
                        <a:pt x="20238" y="29051"/>
                        <a:pt x="20529" y="28903"/>
                      </a:cubicBezTo>
                      <a:cubicBezTo>
                        <a:pt x="19845" y="27333"/>
                        <a:pt x="18872" y="25710"/>
                        <a:pt x="18019" y="24286"/>
                      </a:cubicBezTo>
                      <a:cubicBezTo>
                        <a:pt x="16681" y="21835"/>
                        <a:pt x="12446" y="19828"/>
                        <a:pt x="10217" y="18045"/>
                      </a:cubicBezTo>
                      <a:cubicBezTo>
                        <a:pt x="7320" y="16039"/>
                        <a:pt x="5314" y="13810"/>
                        <a:pt x="5089" y="10243"/>
                      </a:cubicBezTo>
                      <a:cubicBezTo>
                        <a:pt x="4867" y="7790"/>
                        <a:pt x="6650" y="4670"/>
                        <a:pt x="5758" y="2440"/>
                      </a:cubicBezTo>
                      <a:cubicBezTo>
                        <a:pt x="5032" y="666"/>
                        <a:pt x="4365" y="0"/>
                        <a:pt x="377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354" name="Google Shape;8354;p250"/>
              <p:cNvSpPr/>
              <p:nvPr/>
            </p:nvSpPr>
            <p:spPr>
              <a:xfrm>
                <a:off x="8013847" y="4565018"/>
                <a:ext cx="233256" cy="621128"/>
              </a:xfrm>
              <a:custGeom>
                <a:avLst/>
                <a:gdLst/>
                <a:ahLst/>
                <a:cxnLst/>
                <a:rect l="l" t="t" r="r" b="b"/>
                <a:pathLst>
                  <a:path w="15605" h="41554" extrusionOk="0">
                    <a:moveTo>
                      <a:pt x="5657" y="1"/>
                    </a:moveTo>
                    <a:cubicBezTo>
                      <a:pt x="4025" y="1"/>
                      <a:pt x="2539" y="1018"/>
                      <a:pt x="2007" y="3148"/>
                    </a:cubicBezTo>
                    <a:cubicBezTo>
                      <a:pt x="1115" y="6046"/>
                      <a:pt x="4014" y="7605"/>
                      <a:pt x="4014" y="10504"/>
                    </a:cubicBezTo>
                    <a:cubicBezTo>
                      <a:pt x="4014" y="13848"/>
                      <a:pt x="1339" y="17637"/>
                      <a:pt x="892" y="20980"/>
                    </a:cubicBezTo>
                    <a:cubicBezTo>
                      <a:pt x="1" y="26108"/>
                      <a:pt x="3122" y="26999"/>
                      <a:pt x="6242" y="29897"/>
                    </a:cubicBezTo>
                    <a:cubicBezTo>
                      <a:pt x="8473" y="31904"/>
                      <a:pt x="8473" y="33241"/>
                      <a:pt x="8694" y="36139"/>
                    </a:cubicBezTo>
                    <a:cubicBezTo>
                      <a:pt x="8852" y="39135"/>
                      <a:pt x="9682" y="40126"/>
                      <a:pt x="10941" y="41553"/>
                    </a:cubicBezTo>
                    <a:cubicBezTo>
                      <a:pt x="11322" y="41365"/>
                      <a:pt x="11703" y="41180"/>
                      <a:pt x="12080" y="40987"/>
                    </a:cubicBezTo>
                    <a:cubicBezTo>
                      <a:pt x="12041" y="37644"/>
                      <a:pt x="13826" y="34111"/>
                      <a:pt x="12484" y="31235"/>
                    </a:cubicBezTo>
                    <a:cubicBezTo>
                      <a:pt x="10479" y="26108"/>
                      <a:pt x="1561" y="25217"/>
                      <a:pt x="4014" y="18306"/>
                    </a:cubicBezTo>
                    <a:cubicBezTo>
                      <a:pt x="5796" y="12956"/>
                      <a:pt x="15604" y="7606"/>
                      <a:pt x="8917" y="1363"/>
                    </a:cubicBezTo>
                    <a:cubicBezTo>
                      <a:pt x="7929" y="465"/>
                      <a:pt x="6759" y="1"/>
                      <a:pt x="56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355" name="Google Shape;8355;p250"/>
            <p:cNvGrpSpPr/>
            <p:nvPr/>
          </p:nvGrpSpPr>
          <p:grpSpPr>
            <a:xfrm>
              <a:off x="4407715" y="4446255"/>
              <a:ext cx="630186" cy="789377"/>
              <a:chOff x="4413056" y="4599588"/>
              <a:chExt cx="513390" cy="643077"/>
            </a:xfrm>
          </p:grpSpPr>
          <p:sp>
            <p:nvSpPr>
              <p:cNvPr id="8356" name="Google Shape;8356;p250"/>
              <p:cNvSpPr/>
              <p:nvPr/>
            </p:nvSpPr>
            <p:spPr>
              <a:xfrm>
                <a:off x="4803027" y="4661078"/>
                <a:ext cx="123419" cy="581587"/>
              </a:xfrm>
              <a:custGeom>
                <a:avLst/>
                <a:gdLst/>
                <a:ahLst/>
                <a:cxnLst/>
                <a:rect l="l" t="t" r="r" b="b"/>
                <a:pathLst>
                  <a:path w="7581" h="35724" extrusionOk="0">
                    <a:moveTo>
                      <a:pt x="2583" y="1"/>
                    </a:moveTo>
                    <a:cubicBezTo>
                      <a:pt x="2472" y="1"/>
                      <a:pt x="2355" y="5"/>
                      <a:pt x="2231" y="14"/>
                    </a:cubicBezTo>
                    <a:cubicBezTo>
                      <a:pt x="5575" y="1574"/>
                      <a:pt x="1785" y="2689"/>
                      <a:pt x="1338" y="4473"/>
                    </a:cubicBezTo>
                    <a:cubicBezTo>
                      <a:pt x="892" y="7594"/>
                      <a:pt x="4238" y="7148"/>
                      <a:pt x="4238" y="9823"/>
                    </a:cubicBezTo>
                    <a:cubicBezTo>
                      <a:pt x="4238" y="12051"/>
                      <a:pt x="2008" y="12498"/>
                      <a:pt x="2453" y="14948"/>
                    </a:cubicBezTo>
                    <a:cubicBezTo>
                      <a:pt x="2676" y="16064"/>
                      <a:pt x="4459" y="16064"/>
                      <a:pt x="4238" y="17624"/>
                    </a:cubicBezTo>
                    <a:cubicBezTo>
                      <a:pt x="4013" y="18961"/>
                      <a:pt x="1785" y="18961"/>
                      <a:pt x="1338" y="20076"/>
                    </a:cubicBezTo>
                    <a:cubicBezTo>
                      <a:pt x="224" y="22527"/>
                      <a:pt x="2453" y="22751"/>
                      <a:pt x="2008" y="25203"/>
                    </a:cubicBezTo>
                    <a:cubicBezTo>
                      <a:pt x="1785" y="27433"/>
                      <a:pt x="1" y="26541"/>
                      <a:pt x="447" y="29661"/>
                    </a:cubicBezTo>
                    <a:cubicBezTo>
                      <a:pt x="670" y="30329"/>
                      <a:pt x="1785" y="30776"/>
                      <a:pt x="1785" y="31891"/>
                    </a:cubicBezTo>
                    <a:cubicBezTo>
                      <a:pt x="1785" y="32782"/>
                      <a:pt x="447" y="33005"/>
                      <a:pt x="447" y="33674"/>
                    </a:cubicBezTo>
                    <a:cubicBezTo>
                      <a:pt x="383" y="34448"/>
                      <a:pt x="321" y="35106"/>
                      <a:pt x="348" y="35666"/>
                    </a:cubicBezTo>
                    <a:cubicBezTo>
                      <a:pt x="698" y="35687"/>
                      <a:pt x="1048" y="35707"/>
                      <a:pt x="1399" y="35723"/>
                    </a:cubicBezTo>
                    <a:cubicBezTo>
                      <a:pt x="1745" y="34897"/>
                      <a:pt x="3196" y="35050"/>
                      <a:pt x="3568" y="34120"/>
                    </a:cubicBezTo>
                    <a:cubicBezTo>
                      <a:pt x="3790" y="32783"/>
                      <a:pt x="3568" y="32336"/>
                      <a:pt x="3568" y="31221"/>
                    </a:cubicBezTo>
                    <a:cubicBezTo>
                      <a:pt x="3568" y="30331"/>
                      <a:pt x="2898" y="29439"/>
                      <a:pt x="3123" y="28324"/>
                    </a:cubicBezTo>
                    <a:cubicBezTo>
                      <a:pt x="3345" y="27209"/>
                      <a:pt x="5128" y="26762"/>
                      <a:pt x="5352" y="25426"/>
                    </a:cubicBezTo>
                    <a:cubicBezTo>
                      <a:pt x="5575" y="24312"/>
                      <a:pt x="4014" y="23641"/>
                      <a:pt x="4237" y="22751"/>
                    </a:cubicBezTo>
                    <a:cubicBezTo>
                      <a:pt x="4460" y="21638"/>
                      <a:pt x="5128" y="21413"/>
                      <a:pt x="5352" y="20298"/>
                    </a:cubicBezTo>
                    <a:cubicBezTo>
                      <a:pt x="6020" y="18294"/>
                      <a:pt x="6244" y="18069"/>
                      <a:pt x="6244" y="16064"/>
                    </a:cubicBezTo>
                    <a:cubicBezTo>
                      <a:pt x="6244" y="15173"/>
                      <a:pt x="5799" y="14281"/>
                      <a:pt x="5799" y="13166"/>
                    </a:cubicBezTo>
                    <a:cubicBezTo>
                      <a:pt x="6019" y="11829"/>
                      <a:pt x="7581" y="11159"/>
                      <a:pt x="7357" y="9822"/>
                    </a:cubicBezTo>
                    <a:cubicBezTo>
                      <a:pt x="7133" y="8037"/>
                      <a:pt x="5128" y="6255"/>
                      <a:pt x="4683" y="4249"/>
                    </a:cubicBezTo>
                    <a:cubicBezTo>
                      <a:pt x="4255" y="2537"/>
                      <a:pt x="5266" y="1"/>
                      <a:pt x="258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7" name="Google Shape;8357;p250"/>
              <p:cNvSpPr/>
              <p:nvPr/>
            </p:nvSpPr>
            <p:spPr>
              <a:xfrm>
                <a:off x="4413056" y="4740296"/>
                <a:ext cx="223655" cy="481497"/>
              </a:xfrm>
              <a:custGeom>
                <a:avLst/>
                <a:gdLst/>
                <a:ahLst/>
                <a:cxnLst/>
                <a:rect l="l" t="t" r="r" b="b"/>
                <a:pathLst>
                  <a:path w="13738" h="29576" extrusionOk="0">
                    <a:moveTo>
                      <a:pt x="1301" y="0"/>
                    </a:moveTo>
                    <a:cubicBezTo>
                      <a:pt x="948" y="0"/>
                      <a:pt x="523" y="114"/>
                      <a:pt x="1" y="378"/>
                    </a:cubicBezTo>
                    <a:cubicBezTo>
                      <a:pt x="3688" y="524"/>
                      <a:pt x="622" y="3017"/>
                      <a:pt x="901" y="4834"/>
                    </a:cubicBezTo>
                    <a:cubicBezTo>
                      <a:pt x="1695" y="7885"/>
                      <a:pt x="4607" y="6183"/>
                      <a:pt x="5639" y="8649"/>
                    </a:cubicBezTo>
                    <a:cubicBezTo>
                      <a:pt x="6501" y="10706"/>
                      <a:pt x="4617" y="11979"/>
                      <a:pt x="5975" y="14069"/>
                    </a:cubicBezTo>
                    <a:cubicBezTo>
                      <a:pt x="6611" y="15011"/>
                      <a:pt x="8255" y="14321"/>
                      <a:pt x="8653" y="15846"/>
                    </a:cubicBezTo>
                    <a:cubicBezTo>
                      <a:pt x="8964" y="17166"/>
                      <a:pt x="6908" y="18027"/>
                      <a:pt x="6926" y="19228"/>
                    </a:cubicBezTo>
                    <a:cubicBezTo>
                      <a:pt x="6845" y="21921"/>
                      <a:pt x="8988" y="21265"/>
                      <a:pt x="9524" y="23699"/>
                    </a:cubicBezTo>
                    <a:cubicBezTo>
                      <a:pt x="10179" y="25840"/>
                      <a:pt x="8191" y="25709"/>
                      <a:pt x="9808" y="28414"/>
                    </a:cubicBezTo>
                    <a:cubicBezTo>
                      <a:pt x="10055" y="28700"/>
                      <a:pt x="10514" y="28828"/>
                      <a:pt x="10954" y="29042"/>
                    </a:cubicBezTo>
                    <a:cubicBezTo>
                      <a:pt x="11877" y="29233"/>
                      <a:pt x="12804" y="29412"/>
                      <a:pt x="13737" y="29575"/>
                    </a:cubicBezTo>
                    <a:cubicBezTo>
                      <a:pt x="13596" y="29304"/>
                      <a:pt x="13444" y="29023"/>
                      <a:pt x="13289" y="28648"/>
                    </a:cubicBezTo>
                    <a:cubicBezTo>
                      <a:pt x="12947" y="27825"/>
                      <a:pt x="11985" y="27260"/>
                      <a:pt x="11760" y="26145"/>
                    </a:cubicBezTo>
                    <a:cubicBezTo>
                      <a:pt x="11535" y="25030"/>
                      <a:pt x="13008" y="23931"/>
                      <a:pt x="12697" y="22612"/>
                    </a:cubicBezTo>
                    <a:cubicBezTo>
                      <a:pt x="12472" y="21497"/>
                      <a:pt x="10775" y="21483"/>
                      <a:pt x="10635" y="20574"/>
                    </a:cubicBezTo>
                    <a:cubicBezTo>
                      <a:pt x="10410" y="19459"/>
                      <a:pt x="10941" y="18996"/>
                      <a:pt x="10716" y="17883"/>
                    </a:cubicBezTo>
                    <a:cubicBezTo>
                      <a:pt x="10557" y="15774"/>
                      <a:pt x="10676" y="15483"/>
                      <a:pt x="9902" y="13632"/>
                    </a:cubicBezTo>
                    <a:cubicBezTo>
                      <a:pt x="9558" y="12809"/>
                      <a:pt x="8802" y="12160"/>
                      <a:pt x="8371" y="11131"/>
                    </a:cubicBezTo>
                    <a:cubicBezTo>
                      <a:pt x="8060" y="9811"/>
                      <a:pt x="9241" y="8592"/>
                      <a:pt x="8519" y="7444"/>
                    </a:cubicBezTo>
                    <a:cubicBezTo>
                      <a:pt x="7625" y="5884"/>
                      <a:pt x="5085" y="5016"/>
                      <a:pt x="3899" y="3337"/>
                    </a:cubicBezTo>
                    <a:cubicBezTo>
                      <a:pt x="3006" y="2139"/>
                      <a:pt x="2834" y="0"/>
                      <a:pt x="130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8" name="Google Shape;8358;p250"/>
              <p:cNvSpPr/>
              <p:nvPr/>
            </p:nvSpPr>
            <p:spPr>
              <a:xfrm>
                <a:off x="4683255" y="4599588"/>
                <a:ext cx="163354" cy="641562"/>
              </a:xfrm>
              <a:custGeom>
                <a:avLst/>
                <a:gdLst/>
                <a:ahLst/>
                <a:cxnLst/>
                <a:rect l="l" t="t" r="r" b="b"/>
                <a:pathLst>
                  <a:path w="10034" h="39408" extrusionOk="0">
                    <a:moveTo>
                      <a:pt x="4236" y="0"/>
                    </a:moveTo>
                    <a:cubicBezTo>
                      <a:pt x="8248" y="3567"/>
                      <a:pt x="1" y="5797"/>
                      <a:pt x="892" y="9809"/>
                    </a:cubicBezTo>
                    <a:cubicBezTo>
                      <a:pt x="1115" y="11592"/>
                      <a:pt x="2898" y="12707"/>
                      <a:pt x="3122" y="14266"/>
                    </a:cubicBezTo>
                    <a:cubicBezTo>
                      <a:pt x="3567" y="16719"/>
                      <a:pt x="1784" y="18503"/>
                      <a:pt x="1784" y="20731"/>
                    </a:cubicBezTo>
                    <a:cubicBezTo>
                      <a:pt x="2007" y="22959"/>
                      <a:pt x="3789" y="23184"/>
                      <a:pt x="4236" y="25414"/>
                    </a:cubicBezTo>
                    <a:cubicBezTo>
                      <a:pt x="4459" y="27418"/>
                      <a:pt x="2231" y="28758"/>
                      <a:pt x="2453" y="30986"/>
                    </a:cubicBezTo>
                    <a:cubicBezTo>
                      <a:pt x="2676" y="32992"/>
                      <a:pt x="4905" y="34553"/>
                      <a:pt x="5574" y="36560"/>
                    </a:cubicBezTo>
                    <a:cubicBezTo>
                      <a:pt x="6092" y="37906"/>
                      <a:pt x="5987" y="38721"/>
                      <a:pt x="6148" y="39345"/>
                    </a:cubicBezTo>
                    <a:cubicBezTo>
                      <a:pt x="6477" y="39369"/>
                      <a:pt x="6810" y="39386"/>
                      <a:pt x="7141" y="39407"/>
                    </a:cubicBezTo>
                    <a:cubicBezTo>
                      <a:pt x="6693" y="38121"/>
                      <a:pt x="8196" y="36643"/>
                      <a:pt x="8026" y="34777"/>
                    </a:cubicBezTo>
                    <a:cubicBezTo>
                      <a:pt x="7803" y="32102"/>
                      <a:pt x="6020" y="31655"/>
                      <a:pt x="6466" y="28758"/>
                    </a:cubicBezTo>
                    <a:cubicBezTo>
                      <a:pt x="6688" y="27643"/>
                      <a:pt x="8026" y="26751"/>
                      <a:pt x="7803" y="25414"/>
                    </a:cubicBezTo>
                    <a:cubicBezTo>
                      <a:pt x="7581" y="24299"/>
                      <a:pt x="6243" y="23853"/>
                      <a:pt x="5796" y="22516"/>
                    </a:cubicBezTo>
                    <a:cubicBezTo>
                      <a:pt x="4681" y="19841"/>
                      <a:pt x="6466" y="19171"/>
                      <a:pt x="7133" y="16496"/>
                    </a:cubicBezTo>
                    <a:cubicBezTo>
                      <a:pt x="7579" y="13599"/>
                      <a:pt x="5796" y="13152"/>
                      <a:pt x="5129" y="10701"/>
                    </a:cubicBezTo>
                    <a:cubicBezTo>
                      <a:pt x="3344" y="6019"/>
                      <a:pt x="10033" y="2899"/>
                      <a:pt x="423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59" name="Google Shape;8359;p250"/>
              <p:cNvSpPr/>
              <p:nvPr/>
            </p:nvSpPr>
            <p:spPr>
              <a:xfrm>
                <a:off x="4512706" y="4697610"/>
                <a:ext cx="215010" cy="536556"/>
              </a:xfrm>
              <a:custGeom>
                <a:avLst/>
                <a:gdLst/>
                <a:ahLst/>
                <a:cxnLst/>
                <a:rect l="l" t="t" r="r" b="b"/>
                <a:pathLst>
                  <a:path w="13207" h="32958" extrusionOk="0">
                    <a:moveTo>
                      <a:pt x="7357" y="1"/>
                    </a:moveTo>
                    <a:cubicBezTo>
                      <a:pt x="0" y="225"/>
                      <a:pt x="7134" y="6243"/>
                      <a:pt x="7357" y="9140"/>
                    </a:cubicBezTo>
                    <a:cubicBezTo>
                      <a:pt x="7357" y="10032"/>
                      <a:pt x="6242" y="10925"/>
                      <a:pt x="6466" y="11816"/>
                    </a:cubicBezTo>
                    <a:cubicBezTo>
                      <a:pt x="6689" y="12930"/>
                      <a:pt x="8471" y="13375"/>
                      <a:pt x="8471" y="14268"/>
                    </a:cubicBezTo>
                    <a:cubicBezTo>
                      <a:pt x="8471" y="16497"/>
                      <a:pt x="6243" y="17388"/>
                      <a:pt x="6466" y="19840"/>
                    </a:cubicBezTo>
                    <a:cubicBezTo>
                      <a:pt x="6466" y="20509"/>
                      <a:pt x="8026" y="20731"/>
                      <a:pt x="8249" y="21623"/>
                    </a:cubicBezTo>
                    <a:cubicBezTo>
                      <a:pt x="8249" y="22961"/>
                      <a:pt x="6689" y="23629"/>
                      <a:pt x="6689" y="24743"/>
                    </a:cubicBezTo>
                    <a:cubicBezTo>
                      <a:pt x="6912" y="27196"/>
                      <a:pt x="8695" y="28088"/>
                      <a:pt x="9364" y="30318"/>
                    </a:cubicBezTo>
                    <a:cubicBezTo>
                      <a:pt x="9546" y="31143"/>
                      <a:pt x="9241" y="31818"/>
                      <a:pt x="9049" y="32435"/>
                    </a:cubicBezTo>
                    <a:cubicBezTo>
                      <a:pt x="10307" y="32635"/>
                      <a:pt x="11575" y="32809"/>
                      <a:pt x="12850" y="32957"/>
                    </a:cubicBezTo>
                    <a:cubicBezTo>
                      <a:pt x="12581" y="32022"/>
                      <a:pt x="13207" y="30636"/>
                      <a:pt x="12707" y="28754"/>
                    </a:cubicBezTo>
                    <a:cubicBezTo>
                      <a:pt x="12262" y="26749"/>
                      <a:pt x="10477" y="26526"/>
                      <a:pt x="10477" y="24298"/>
                    </a:cubicBezTo>
                    <a:cubicBezTo>
                      <a:pt x="10700" y="23406"/>
                      <a:pt x="12037" y="22513"/>
                      <a:pt x="12037" y="21176"/>
                    </a:cubicBezTo>
                    <a:cubicBezTo>
                      <a:pt x="12037" y="19840"/>
                      <a:pt x="10700" y="19616"/>
                      <a:pt x="10700" y="18503"/>
                    </a:cubicBezTo>
                    <a:cubicBezTo>
                      <a:pt x="10700" y="16496"/>
                      <a:pt x="11369" y="14936"/>
                      <a:pt x="11369" y="12930"/>
                    </a:cubicBezTo>
                    <a:cubicBezTo>
                      <a:pt x="11147" y="12262"/>
                      <a:pt x="10255" y="11147"/>
                      <a:pt x="10032" y="10255"/>
                    </a:cubicBezTo>
                    <a:cubicBezTo>
                      <a:pt x="10032" y="9586"/>
                      <a:pt x="11592" y="8694"/>
                      <a:pt x="11369" y="7580"/>
                    </a:cubicBezTo>
                    <a:cubicBezTo>
                      <a:pt x="11147" y="5796"/>
                      <a:pt x="2229" y="2230"/>
                      <a:pt x="73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360" name="Google Shape;8360;p250"/>
            <p:cNvSpPr/>
            <p:nvPr/>
          </p:nvSpPr>
          <p:spPr>
            <a:xfrm>
              <a:off x="-271188" y="6550531"/>
              <a:ext cx="400" cy="16850"/>
            </a:xfrm>
            <a:custGeom>
              <a:avLst/>
              <a:gdLst/>
              <a:ahLst/>
              <a:cxnLst/>
              <a:rect l="l" t="t" r="r" b="b"/>
              <a:pathLst>
                <a:path w="16" h="674" extrusionOk="0">
                  <a:moveTo>
                    <a:pt x="9" y="1"/>
                  </a:moveTo>
                  <a:cubicBezTo>
                    <a:pt x="6" y="161"/>
                    <a:pt x="6" y="324"/>
                    <a:pt x="3" y="487"/>
                  </a:cubicBezTo>
                  <a:lnTo>
                    <a:pt x="3" y="487"/>
                  </a:lnTo>
                  <a:cubicBezTo>
                    <a:pt x="7" y="325"/>
                    <a:pt x="13" y="164"/>
                    <a:pt x="15" y="1"/>
                  </a:cubicBezTo>
                  <a:close/>
                  <a:moveTo>
                    <a:pt x="3" y="487"/>
                  </a:moveTo>
                  <a:lnTo>
                    <a:pt x="3" y="487"/>
                  </a:lnTo>
                  <a:cubicBezTo>
                    <a:pt x="2" y="549"/>
                    <a:pt x="1" y="611"/>
                    <a:pt x="0" y="673"/>
                  </a:cubicBezTo>
                  <a:cubicBezTo>
                    <a:pt x="2" y="611"/>
                    <a:pt x="3" y="549"/>
                    <a:pt x="3" y="487"/>
                  </a:cubicBezTo>
                  <a:close/>
                </a:path>
              </a:pathLst>
            </a:custGeom>
            <a:solidFill>
              <a:srgbClr val="FFAD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1" name="Google Shape;8361;p250"/>
            <p:cNvSpPr/>
            <p:nvPr/>
          </p:nvSpPr>
          <p:spPr>
            <a:xfrm>
              <a:off x="-180800" y="4330625"/>
              <a:ext cx="10194000" cy="10206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362" name="Google Shape;8362;p250"/>
            <p:cNvGrpSpPr/>
            <p:nvPr/>
          </p:nvGrpSpPr>
          <p:grpSpPr>
            <a:xfrm>
              <a:off x="5367513" y="4467106"/>
              <a:ext cx="1249825" cy="636507"/>
              <a:chOff x="2188038" y="6588731"/>
              <a:chExt cx="1249825" cy="636507"/>
            </a:xfrm>
          </p:grpSpPr>
          <p:sp>
            <p:nvSpPr>
              <p:cNvPr id="8363" name="Google Shape;8363;p250"/>
              <p:cNvSpPr/>
              <p:nvPr/>
            </p:nvSpPr>
            <p:spPr>
              <a:xfrm>
                <a:off x="2188038" y="6588731"/>
                <a:ext cx="304725" cy="169325"/>
              </a:xfrm>
              <a:custGeom>
                <a:avLst/>
                <a:gdLst/>
                <a:ahLst/>
                <a:cxnLst/>
                <a:rect l="l" t="t" r="r" b="b"/>
                <a:pathLst>
                  <a:path w="12189" h="6773" extrusionOk="0">
                    <a:moveTo>
                      <a:pt x="508" y="0"/>
                    </a:moveTo>
                    <a:cubicBezTo>
                      <a:pt x="508" y="1"/>
                      <a:pt x="1" y="4572"/>
                      <a:pt x="4402" y="6773"/>
                    </a:cubicBezTo>
                    <a:lnTo>
                      <a:pt x="12189" y="6773"/>
                    </a:lnTo>
                    <a:lnTo>
                      <a:pt x="508"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4" name="Google Shape;8364;p250"/>
              <p:cNvSpPr/>
              <p:nvPr/>
            </p:nvSpPr>
            <p:spPr>
              <a:xfrm>
                <a:off x="2190113" y="6755650"/>
                <a:ext cx="304750" cy="169300"/>
              </a:xfrm>
              <a:custGeom>
                <a:avLst/>
                <a:gdLst/>
                <a:ahLst/>
                <a:cxnLst/>
                <a:rect l="l" t="t" r="r" b="b"/>
                <a:pathLst>
                  <a:path w="12190" h="6772" extrusionOk="0">
                    <a:moveTo>
                      <a:pt x="4402" y="1"/>
                    </a:moveTo>
                    <a:cubicBezTo>
                      <a:pt x="0" y="2200"/>
                      <a:pt x="509" y="6772"/>
                      <a:pt x="509" y="6772"/>
                    </a:cubicBezTo>
                    <a:lnTo>
                      <a:pt x="1219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5" name="Google Shape;8365;p250"/>
              <p:cNvSpPr/>
              <p:nvPr/>
            </p:nvSpPr>
            <p:spPr>
              <a:xfrm>
                <a:off x="2395963" y="6594038"/>
                <a:ext cx="579800" cy="322325"/>
              </a:xfrm>
              <a:custGeom>
                <a:avLst/>
                <a:gdLst/>
                <a:ahLst/>
                <a:cxnLst/>
                <a:rect l="l" t="t" r="r" b="b"/>
                <a:pathLst>
                  <a:path w="23192" h="12893" extrusionOk="0">
                    <a:moveTo>
                      <a:pt x="14004" y="1"/>
                    </a:moveTo>
                    <a:cubicBezTo>
                      <a:pt x="13255" y="1"/>
                      <a:pt x="12478" y="60"/>
                      <a:pt x="11680" y="186"/>
                    </a:cubicBezTo>
                    <a:cubicBezTo>
                      <a:pt x="5356" y="1186"/>
                      <a:pt x="1" y="6366"/>
                      <a:pt x="1" y="6366"/>
                    </a:cubicBezTo>
                    <a:cubicBezTo>
                      <a:pt x="1" y="6366"/>
                      <a:pt x="5874" y="11648"/>
                      <a:pt x="12188" y="12714"/>
                    </a:cubicBezTo>
                    <a:cubicBezTo>
                      <a:pt x="12905" y="12835"/>
                      <a:pt x="13608" y="12892"/>
                      <a:pt x="14290" y="12892"/>
                    </a:cubicBezTo>
                    <a:cubicBezTo>
                      <a:pt x="19318" y="12892"/>
                      <a:pt x="23192" y="9782"/>
                      <a:pt x="23192" y="6366"/>
                    </a:cubicBezTo>
                    <a:cubicBezTo>
                      <a:pt x="23192" y="2966"/>
                      <a:pt x="19295" y="1"/>
                      <a:pt x="14004"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6" name="Google Shape;8366;p250"/>
              <p:cNvSpPr/>
              <p:nvPr/>
            </p:nvSpPr>
            <p:spPr>
              <a:xfrm>
                <a:off x="2677413" y="6594238"/>
                <a:ext cx="87475" cy="321800"/>
              </a:xfrm>
              <a:custGeom>
                <a:avLst/>
                <a:gdLst/>
                <a:ahLst/>
                <a:cxnLst/>
                <a:rect l="l" t="t" r="r" b="b"/>
                <a:pathLst>
                  <a:path w="3499" h="12872" extrusionOk="0">
                    <a:moveTo>
                      <a:pt x="2670" y="0"/>
                    </a:moveTo>
                    <a:cubicBezTo>
                      <a:pt x="2354" y="0"/>
                      <a:pt x="2033" y="11"/>
                      <a:pt x="1707" y="34"/>
                    </a:cubicBezTo>
                    <a:cubicBezTo>
                      <a:pt x="280" y="4244"/>
                      <a:pt x="0" y="8482"/>
                      <a:pt x="1036" y="12718"/>
                    </a:cubicBezTo>
                    <a:cubicBezTo>
                      <a:pt x="1641" y="12815"/>
                      <a:pt x="2233" y="12861"/>
                      <a:pt x="2813" y="12872"/>
                    </a:cubicBezTo>
                    <a:cubicBezTo>
                      <a:pt x="1626" y="8574"/>
                      <a:pt x="1935" y="4288"/>
                      <a:pt x="3499" y="24"/>
                    </a:cubicBezTo>
                    <a:cubicBezTo>
                      <a:pt x="3227" y="8"/>
                      <a:pt x="2951" y="0"/>
                      <a:pt x="267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7" name="Google Shape;8367;p250"/>
              <p:cNvSpPr/>
              <p:nvPr/>
            </p:nvSpPr>
            <p:spPr>
              <a:xfrm>
                <a:off x="2587513" y="6603138"/>
                <a:ext cx="78200" cy="297250"/>
              </a:xfrm>
              <a:custGeom>
                <a:avLst/>
                <a:gdLst/>
                <a:ahLst/>
                <a:cxnLst/>
                <a:rect l="l" t="t" r="r" b="b"/>
                <a:pathLst>
                  <a:path w="3128" h="11890" extrusionOk="0">
                    <a:moveTo>
                      <a:pt x="3127" y="1"/>
                    </a:moveTo>
                    <a:lnTo>
                      <a:pt x="3127" y="1"/>
                    </a:lnTo>
                    <a:cubicBezTo>
                      <a:pt x="2472" y="145"/>
                      <a:pt x="1831" y="330"/>
                      <a:pt x="1205" y="547"/>
                    </a:cubicBezTo>
                    <a:cubicBezTo>
                      <a:pt x="189" y="4098"/>
                      <a:pt x="0" y="7665"/>
                      <a:pt x="736" y="11232"/>
                    </a:cubicBezTo>
                    <a:cubicBezTo>
                      <a:pt x="1346" y="11481"/>
                      <a:pt x="1970" y="11701"/>
                      <a:pt x="2608" y="11889"/>
                    </a:cubicBezTo>
                    <a:cubicBezTo>
                      <a:pt x="1572" y="7913"/>
                      <a:pt x="1802" y="3947"/>
                      <a:pt x="312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8" name="Google Shape;8368;p250"/>
              <p:cNvSpPr/>
              <p:nvPr/>
            </p:nvSpPr>
            <p:spPr>
              <a:xfrm>
                <a:off x="2506888" y="6636063"/>
                <a:ext cx="63100" cy="227500"/>
              </a:xfrm>
              <a:custGeom>
                <a:avLst/>
                <a:gdLst/>
                <a:ahLst/>
                <a:cxnLst/>
                <a:rect l="l" t="t" r="r" b="b"/>
                <a:pathLst>
                  <a:path w="2524" h="9100" extrusionOk="0">
                    <a:moveTo>
                      <a:pt x="2524" y="0"/>
                    </a:moveTo>
                    <a:lnTo>
                      <a:pt x="2524" y="0"/>
                    </a:lnTo>
                    <a:cubicBezTo>
                      <a:pt x="1837" y="319"/>
                      <a:pt x="1183" y="662"/>
                      <a:pt x="570" y="1016"/>
                    </a:cubicBezTo>
                    <a:cubicBezTo>
                      <a:pt x="100" y="3366"/>
                      <a:pt x="0" y="5724"/>
                      <a:pt x="297" y="8081"/>
                    </a:cubicBezTo>
                    <a:cubicBezTo>
                      <a:pt x="881" y="8429"/>
                      <a:pt x="1500" y="8772"/>
                      <a:pt x="2152" y="9100"/>
                    </a:cubicBezTo>
                    <a:cubicBezTo>
                      <a:pt x="1572" y="6059"/>
                      <a:pt x="1722" y="3025"/>
                      <a:pt x="252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69" name="Google Shape;8369;p250"/>
              <p:cNvSpPr/>
              <p:nvPr/>
            </p:nvSpPr>
            <p:spPr>
              <a:xfrm>
                <a:off x="2558963" y="6843188"/>
                <a:ext cx="208750" cy="115975"/>
              </a:xfrm>
              <a:custGeom>
                <a:avLst/>
                <a:gdLst/>
                <a:ahLst/>
                <a:cxnLst/>
                <a:rect l="l" t="t" r="r" b="b"/>
                <a:pathLst>
                  <a:path w="8350" h="4639" extrusionOk="0">
                    <a:moveTo>
                      <a:pt x="3016" y="1"/>
                    </a:moveTo>
                    <a:cubicBezTo>
                      <a:pt x="1" y="1509"/>
                      <a:pt x="349" y="4639"/>
                      <a:pt x="349" y="4639"/>
                    </a:cubicBezTo>
                    <a:lnTo>
                      <a:pt x="835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0" name="Google Shape;8370;p250"/>
              <p:cNvSpPr/>
              <p:nvPr/>
            </p:nvSpPr>
            <p:spPr>
              <a:xfrm>
                <a:off x="2785338" y="6601113"/>
                <a:ext cx="190425" cy="309125"/>
              </a:xfrm>
              <a:custGeom>
                <a:avLst/>
                <a:gdLst/>
                <a:ahLst/>
                <a:cxnLst/>
                <a:rect l="l" t="t" r="r" b="b"/>
                <a:pathLst>
                  <a:path w="7617" h="12365" extrusionOk="0">
                    <a:moveTo>
                      <a:pt x="1121" y="1"/>
                    </a:moveTo>
                    <a:cubicBezTo>
                      <a:pt x="415" y="1801"/>
                      <a:pt x="0" y="3938"/>
                      <a:pt x="0" y="6236"/>
                    </a:cubicBezTo>
                    <a:cubicBezTo>
                      <a:pt x="0" y="8488"/>
                      <a:pt x="400" y="10584"/>
                      <a:pt x="1081" y="12364"/>
                    </a:cubicBezTo>
                    <a:cubicBezTo>
                      <a:pt x="4906" y="11573"/>
                      <a:pt x="7617" y="8938"/>
                      <a:pt x="7617" y="6083"/>
                    </a:cubicBezTo>
                    <a:cubicBezTo>
                      <a:pt x="7617" y="3294"/>
                      <a:pt x="4985" y="807"/>
                      <a:pt x="11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1" name="Google Shape;8371;p250"/>
              <p:cNvSpPr/>
              <p:nvPr/>
            </p:nvSpPr>
            <p:spPr>
              <a:xfrm>
                <a:off x="2945838" y="6723488"/>
                <a:ext cx="64800" cy="64800"/>
              </a:xfrm>
              <a:custGeom>
                <a:avLst/>
                <a:gdLst/>
                <a:ahLst/>
                <a:cxnLst/>
                <a:rect l="l" t="t" r="r" b="b"/>
                <a:pathLst>
                  <a:path w="2592" h="2592" extrusionOk="0">
                    <a:moveTo>
                      <a:pt x="1048" y="1"/>
                    </a:moveTo>
                    <a:cubicBezTo>
                      <a:pt x="1047" y="1"/>
                      <a:pt x="1047" y="1"/>
                      <a:pt x="1046" y="1"/>
                    </a:cubicBezTo>
                    <a:cubicBezTo>
                      <a:pt x="470" y="1"/>
                      <a:pt x="1" y="580"/>
                      <a:pt x="1" y="1296"/>
                    </a:cubicBezTo>
                    <a:cubicBezTo>
                      <a:pt x="1" y="2012"/>
                      <a:pt x="469" y="2591"/>
                      <a:pt x="1046" y="2591"/>
                    </a:cubicBezTo>
                    <a:cubicBezTo>
                      <a:pt x="1623" y="2591"/>
                      <a:pt x="2509" y="2175"/>
                      <a:pt x="2091" y="1296"/>
                    </a:cubicBezTo>
                    <a:cubicBezTo>
                      <a:pt x="2592" y="585"/>
                      <a:pt x="1625" y="1"/>
                      <a:pt x="104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2" name="Google Shape;8372;p250"/>
              <p:cNvSpPr/>
              <p:nvPr/>
            </p:nvSpPr>
            <p:spPr>
              <a:xfrm>
                <a:off x="2868538" y="6710938"/>
                <a:ext cx="27200" cy="27200"/>
              </a:xfrm>
              <a:custGeom>
                <a:avLst/>
                <a:gdLst/>
                <a:ahLst/>
                <a:cxnLst/>
                <a:rect l="l" t="t" r="r" b="b"/>
                <a:pathLst>
                  <a:path w="1088" h="1088" extrusionOk="0">
                    <a:moveTo>
                      <a:pt x="544" y="0"/>
                    </a:moveTo>
                    <a:cubicBezTo>
                      <a:pt x="244" y="0"/>
                      <a:pt x="1" y="243"/>
                      <a:pt x="1" y="544"/>
                    </a:cubicBezTo>
                    <a:cubicBezTo>
                      <a:pt x="1" y="846"/>
                      <a:pt x="244" y="1088"/>
                      <a:pt x="544" y="1088"/>
                    </a:cubicBezTo>
                    <a:cubicBezTo>
                      <a:pt x="844" y="1088"/>
                      <a:pt x="1087" y="845"/>
                      <a:pt x="1087" y="544"/>
                    </a:cubicBezTo>
                    <a:cubicBezTo>
                      <a:pt x="1087" y="243"/>
                      <a:pt x="843" y="0"/>
                      <a:pt x="54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3" name="Google Shape;8373;p250"/>
              <p:cNvSpPr/>
              <p:nvPr/>
            </p:nvSpPr>
            <p:spPr>
              <a:xfrm>
                <a:off x="3267838" y="7019938"/>
                <a:ext cx="170025" cy="94475"/>
              </a:xfrm>
              <a:custGeom>
                <a:avLst/>
                <a:gdLst/>
                <a:ahLst/>
                <a:cxnLst/>
                <a:rect l="l" t="t" r="r" b="b"/>
                <a:pathLst>
                  <a:path w="6801" h="3779" extrusionOk="0">
                    <a:moveTo>
                      <a:pt x="6518" y="0"/>
                    </a:moveTo>
                    <a:lnTo>
                      <a:pt x="0" y="3779"/>
                    </a:lnTo>
                    <a:lnTo>
                      <a:pt x="4346" y="3779"/>
                    </a:lnTo>
                    <a:cubicBezTo>
                      <a:pt x="6801" y="2551"/>
                      <a:pt x="6518" y="1"/>
                      <a:pt x="651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4" name="Google Shape;8374;p250"/>
              <p:cNvSpPr/>
              <p:nvPr/>
            </p:nvSpPr>
            <p:spPr>
              <a:xfrm>
                <a:off x="3266588" y="7112006"/>
                <a:ext cx="170075" cy="94475"/>
              </a:xfrm>
              <a:custGeom>
                <a:avLst/>
                <a:gdLst/>
                <a:ahLst/>
                <a:cxnLst/>
                <a:rect l="l" t="t" r="r" b="b"/>
                <a:pathLst>
                  <a:path w="6803" h="3779" extrusionOk="0">
                    <a:moveTo>
                      <a:pt x="1" y="1"/>
                    </a:moveTo>
                    <a:lnTo>
                      <a:pt x="6519" y="3779"/>
                    </a:lnTo>
                    <a:cubicBezTo>
                      <a:pt x="6519" y="3779"/>
                      <a:pt x="6803" y="1228"/>
                      <a:pt x="434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5" name="Google Shape;8375;p250"/>
              <p:cNvSpPr/>
              <p:nvPr/>
            </p:nvSpPr>
            <p:spPr>
              <a:xfrm>
                <a:off x="2998313" y="7024988"/>
                <a:ext cx="323550" cy="179850"/>
              </a:xfrm>
              <a:custGeom>
                <a:avLst/>
                <a:gdLst/>
                <a:ahLst/>
                <a:cxnLst/>
                <a:rect l="l" t="t" r="r" b="b"/>
                <a:pathLst>
                  <a:path w="12942" h="7194" extrusionOk="0">
                    <a:moveTo>
                      <a:pt x="5125" y="1"/>
                    </a:moveTo>
                    <a:cubicBezTo>
                      <a:pt x="2173" y="1"/>
                      <a:pt x="0" y="1655"/>
                      <a:pt x="0" y="3552"/>
                    </a:cubicBezTo>
                    <a:cubicBezTo>
                      <a:pt x="0" y="5458"/>
                      <a:pt x="2161" y="7193"/>
                      <a:pt x="4966" y="7193"/>
                    </a:cubicBezTo>
                    <a:cubicBezTo>
                      <a:pt x="5347" y="7193"/>
                      <a:pt x="5739" y="7161"/>
                      <a:pt x="6140" y="7094"/>
                    </a:cubicBezTo>
                    <a:cubicBezTo>
                      <a:pt x="9663" y="6499"/>
                      <a:pt x="12941" y="3552"/>
                      <a:pt x="12941" y="3552"/>
                    </a:cubicBezTo>
                    <a:cubicBezTo>
                      <a:pt x="12941" y="3552"/>
                      <a:pt x="9953" y="661"/>
                      <a:pt x="6422" y="104"/>
                    </a:cubicBezTo>
                    <a:cubicBezTo>
                      <a:pt x="5977" y="34"/>
                      <a:pt x="5543" y="1"/>
                      <a:pt x="5125"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6" name="Google Shape;8376;p250"/>
              <p:cNvSpPr/>
              <p:nvPr/>
            </p:nvSpPr>
            <p:spPr>
              <a:xfrm>
                <a:off x="3115963" y="7025113"/>
                <a:ext cx="48800" cy="179550"/>
              </a:xfrm>
              <a:custGeom>
                <a:avLst/>
                <a:gdLst/>
                <a:ahLst/>
                <a:cxnLst/>
                <a:rect l="l" t="t" r="r" b="b"/>
                <a:pathLst>
                  <a:path w="1952" h="7182" extrusionOk="0">
                    <a:moveTo>
                      <a:pt x="474" y="0"/>
                    </a:moveTo>
                    <a:cubicBezTo>
                      <a:pt x="314" y="0"/>
                      <a:pt x="156" y="5"/>
                      <a:pt x="0" y="13"/>
                    </a:cubicBezTo>
                    <a:cubicBezTo>
                      <a:pt x="874" y="2393"/>
                      <a:pt x="1045" y="4784"/>
                      <a:pt x="383" y="7182"/>
                    </a:cubicBezTo>
                    <a:cubicBezTo>
                      <a:pt x="707" y="7177"/>
                      <a:pt x="1037" y="7150"/>
                      <a:pt x="1375" y="7097"/>
                    </a:cubicBezTo>
                    <a:cubicBezTo>
                      <a:pt x="1952" y="4734"/>
                      <a:pt x="1796" y="2368"/>
                      <a:pt x="1000" y="19"/>
                    </a:cubicBezTo>
                    <a:cubicBezTo>
                      <a:pt x="822" y="6"/>
                      <a:pt x="647" y="0"/>
                      <a:pt x="47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7" name="Google Shape;8377;p250"/>
              <p:cNvSpPr/>
              <p:nvPr/>
            </p:nvSpPr>
            <p:spPr>
              <a:xfrm>
                <a:off x="3171263" y="7030038"/>
                <a:ext cx="43675" cy="165875"/>
              </a:xfrm>
              <a:custGeom>
                <a:avLst/>
                <a:gdLst/>
                <a:ahLst/>
                <a:cxnLst/>
                <a:rect l="l" t="t" r="r" b="b"/>
                <a:pathLst>
                  <a:path w="1747" h="6635" extrusionOk="0">
                    <a:moveTo>
                      <a:pt x="1" y="1"/>
                    </a:moveTo>
                    <a:lnTo>
                      <a:pt x="1" y="1"/>
                    </a:lnTo>
                    <a:cubicBezTo>
                      <a:pt x="741" y="2205"/>
                      <a:pt x="870" y="4418"/>
                      <a:pt x="291" y="6635"/>
                    </a:cubicBezTo>
                    <a:cubicBezTo>
                      <a:pt x="646" y="6529"/>
                      <a:pt x="996" y="6406"/>
                      <a:pt x="1336" y="6268"/>
                    </a:cubicBezTo>
                    <a:cubicBezTo>
                      <a:pt x="1747" y="4279"/>
                      <a:pt x="1641" y="2288"/>
                      <a:pt x="1074" y="307"/>
                    </a:cubicBezTo>
                    <a:cubicBezTo>
                      <a:pt x="726" y="186"/>
                      <a:pt x="367" y="83"/>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8" name="Google Shape;8378;p250"/>
              <p:cNvSpPr/>
              <p:nvPr/>
            </p:nvSpPr>
            <p:spPr>
              <a:xfrm>
                <a:off x="3224688" y="7048438"/>
                <a:ext cx="35225" cy="127000"/>
              </a:xfrm>
              <a:custGeom>
                <a:avLst/>
                <a:gdLst/>
                <a:ahLst/>
                <a:cxnLst/>
                <a:rect l="l" t="t" r="r" b="b"/>
                <a:pathLst>
                  <a:path w="1409" h="5080" extrusionOk="0">
                    <a:moveTo>
                      <a:pt x="1" y="1"/>
                    </a:moveTo>
                    <a:lnTo>
                      <a:pt x="1" y="1"/>
                    </a:lnTo>
                    <a:cubicBezTo>
                      <a:pt x="449" y="1687"/>
                      <a:pt x="533" y="3381"/>
                      <a:pt x="208" y="5079"/>
                    </a:cubicBezTo>
                    <a:cubicBezTo>
                      <a:pt x="572" y="4896"/>
                      <a:pt x="918" y="4705"/>
                      <a:pt x="1243" y="4511"/>
                    </a:cubicBezTo>
                    <a:cubicBezTo>
                      <a:pt x="1409" y="3194"/>
                      <a:pt x="1353" y="1880"/>
                      <a:pt x="1091" y="568"/>
                    </a:cubicBezTo>
                    <a:cubicBezTo>
                      <a:pt x="749" y="370"/>
                      <a:pt x="385" y="179"/>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79" name="Google Shape;8379;p250"/>
              <p:cNvSpPr/>
              <p:nvPr/>
            </p:nvSpPr>
            <p:spPr>
              <a:xfrm>
                <a:off x="3114388" y="7160538"/>
                <a:ext cx="116500" cy="64700"/>
              </a:xfrm>
              <a:custGeom>
                <a:avLst/>
                <a:gdLst/>
                <a:ahLst/>
                <a:cxnLst/>
                <a:rect l="l" t="t" r="r" b="b"/>
                <a:pathLst>
                  <a:path w="4660" h="2588" extrusionOk="0">
                    <a:moveTo>
                      <a:pt x="1" y="1"/>
                    </a:moveTo>
                    <a:lnTo>
                      <a:pt x="4465" y="2588"/>
                    </a:lnTo>
                    <a:cubicBezTo>
                      <a:pt x="4465" y="2588"/>
                      <a:pt x="4660" y="842"/>
                      <a:pt x="297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0" name="Google Shape;8380;p250"/>
              <p:cNvSpPr/>
              <p:nvPr/>
            </p:nvSpPr>
            <p:spPr>
              <a:xfrm>
                <a:off x="2998313" y="7028913"/>
                <a:ext cx="106275" cy="172525"/>
              </a:xfrm>
              <a:custGeom>
                <a:avLst/>
                <a:gdLst/>
                <a:ahLst/>
                <a:cxnLst/>
                <a:rect l="l" t="t" r="r" b="b"/>
                <a:pathLst>
                  <a:path w="4251" h="6901" extrusionOk="0">
                    <a:moveTo>
                      <a:pt x="3625" y="1"/>
                    </a:moveTo>
                    <a:cubicBezTo>
                      <a:pt x="1469" y="450"/>
                      <a:pt x="0" y="1838"/>
                      <a:pt x="0" y="3395"/>
                    </a:cubicBezTo>
                    <a:cubicBezTo>
                      <a:pt x="0" y="4989"/>
                      <a:pt x="1512" y="6459"/>
                      <a:pt x="3647" y="6901"/>
                    </a:cubicBezTo>
                    <a:cubicBezTo>
                      <a:pt x="4028" y="5908"/>
                      <a:pt x="4251" y="4738"/>
                      <a:pt x="4251" y="3481"/>
                    </a:cubicBezTo>
                    <a:cubicBezTo>
                      <a:pt x="4251" y="2197"/>
                      <a:pt x="4019" y="1005"/>
                      <a:pt x="36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1" name="Google Shape;8381;p250"/>
              <p:cNvSpPr/>
              <p:nvPr/>
            </p:nvSpPr>
            <p:spPr>
              <a:xfrm>
                <a:off x="2974038" y="7093788"/>
                <a:ext cx="50250" cy="50275"/>
              </a:xfrm>
              <a:custGeom>
                <a:avLst/>
                <a:gdLst/>
                <a:ahLst/>
                <a:cxnLst/>
                <a:rect l="l" t="t" r="r" b="b"/>
                <a:pathLst>
                  <a:path w="2010" h="2011" extrusionOk="0">
                    <a:moveTo>
                      <a:pt x="1201" y="0"/>
                    </a:moveTo>
                    <a:cubicBezTo>
                      <a:pt x="752" y="0"/>
                      <a:pt x="1" y="455"/>
                      <a:pt x="390" y="1005"/>
                    </a:cubicBezTo>
                    <a:cubicBezTo>
                      <a:pt x="66" y="1686"/>
                      <a:pt x="752" y="2010"/>
                      <a:pt x="1201" y="2010"/>
                    </a:cubicBezTo>
                    <a:cubicBezTo>
                      <a:pt x="1647" y="2010"/>
                      <a:pt x="2010" y="1559"/>
                      <a:pt x="2010" y="1005"/>
                    </a:cubicBezTo>
                    <a:cubicBezTo>
                      <a:pt x="2010" y="451"/>
                      <a:pt x="1647" y="0"/>
                      <a:pt x="120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82" name="Google Shape;8382;p250"/>
              <p:cNvSpPr/>
              <p:nvPr/>
            </p:nvSpPr>
            <p:spPr>
              <a:xfrm>
                <a:off x="3047888" y="7097988"/>
                <a:ext cx="14700" cy="14650"/>
              </a:xfrm>
              <a:custGeom>
                <a:avLst/>
                <a:gdLst/>
                <a:ahLst/>
                <a:cxnLst/>
                <a:rect l="l" t="t" r="r" b="b"/>
                <a:pathLst>
                  <a:path w="588" h="586" extrusionOk="0">
                    <a:moveTo>
                      <a:pt x="295" y="0"/>
                    </a:moveTo>
                    <a:cubicBezTo>
                      <a:pt x="132" y="0"/>
                      <a:pt x="1" y="132"/>
                      <a:pt x="1" y="293"/>
                    </a:cubicBezTo>
                    <a:cubicBezTo>
                      <a:pt x="1" y="455"/>
                      <a:pt x="132" y="586"/>
                      <a:pt x="295" y="586"/>
                    </a:cubicBezTo>
                    <a:cubicBezTo>
                      <a:pt x="456" y="586"/>
                      <a:pt x="587" y="455"/>
                      <a:pt x="587" y="293"/>
                    </a:cubicBezTo>
                    <a:cubicBezTo>
                      <a:pt x="587" y="132"/>
                      <a:pt x="456" y="0"/>
                      <a:pt x="295"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383" name="Google Shape;8383;p250"/>
            <p:cNvSpPr/>
            <p:nvPr/>
          </p:nvSpPr>
          <p:spPr>
            <a:xfrm rot="477429">
              <a:off x="-1011939" y="3771934"/>
              <a:ext cx="2459682" cy="390452"/>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384" name="Google Shape;8384;p250"/>
            <p:cNvGrpSpPr/>
            <p:nvPr/>
          </p:nvGrpSpPr>
          <p:grpSpPr>
            <a:xfrm>
              <a:off x="-80113" y="2680502"/>
              <a:ext cx="595996" cy="1214046"/>
              <a:chOff x="7865487" y="2846927"/>
              <a:chExt cx="595996" cy="1214046"/>
            </a:xfrm>
          </p:grpSpPr>
          <p:sp>
            <p:nvSpPr>
              <p:cNvPr id="8385" name="Google Shape;8385;p250"/>
              <p:cNvSpPr/>
              <p:nvPr/>
            </p:nvSpPr>
            <p:spPr>
              <a:xfrm>
                <a:off x="8135199" y="3014973"/>
                <a:ext cx="26637" cy="1046000"/>
              </a:xfrm>
              <a:custGeom>
                <a:avLst/>
                <a:gdLst/>
                <a:ahLst/>
                <a:cxnLst/>
                <a:rect l="l" t="t" r="r" b="b"/>
                <a:pathLst>
                  <a:path w="622" h="24680" extrusionOk="0">
                    <a:moveTo>
                      <a:pt x="308" y="0"/>
                    </a:moveTo>
                    <a:cubicBezTo>
                      <a:pt x="214" y="0"/>
                      <a:pt x="137" y="74"/>
                      <a:pt x="134" y="169"/>
                    </a:cubicBezTo>
                    <a:cubicBezTo>
                      <a:pt x="106" y="1183"/>
                      <a:pt x="89" y="2196"/>
                      <a:pt x="73" y="3210"/>
                    </a:cubicBezTo>
                    <a:cubicBezTo>
                      <a:pt x="19" y="6748"/>
                      <a:pt x="1" y="10311"/>
                      <a:pt x="4" y="13852"/>
                    </a:cubicBezTo>
                    <a:cubicBezTo>
                      <a:pt x="10" y="17391"/>
                      <a:pt x="33" y="20957"/>
                      <a:pt x="119" y="24494"/>
                    </a:cubicBezTo>
                    <a:cubicBezTo>
                      <a:pt x="123" y="24595"/>
                      <a:pt x="204" y="24677"/>
                      <a:pt x="304" y="24680"/>
                    </a:cubicBezTo>
                    <a:cubicBezTo>
                      <a:pt x="305" y="24680"/>
                      <a:pt x="307" y="24680"/>
                      <a:pt x="308" y="24680"/>
                    </a:cubicBezTo>
                    <a:cubicBezTo>
                      <a:pt x="412" y="24680"/>
                      <a:pt x="497" y="24598"/>
                      <a:pt x="499" y="24494"/>
                    </a:cubicBezTo>
                    <a:cubicBezTo>
                      <a:pt x="574" y="21452"/>
                      <a:pt x="598" y="18412"/>
                      <a:pt x="610" y="15372"/>
                    </a:cubicBezTo>
                    <a:cubicBezTo>
                      <a:pt x="622" y="10311"/>
                      <a:pt x="604" y="5224"/>
                      <a:pt x="484" y="168"/>
                    </a:cubicBezTo>
                    <a:cubicBezTo>
                      <a:pt x="481" y="76"/>
                      <a:pt x="408" y="1"/>
                      <a:pt x="312" y="0"/>
                    </a:cubicBezTo>
                    <a:cubicBezTo>
                      <a:pt x="311" y="0"/>
                      <a:pt x="310" y="0"/>
                      <a:pt x="308" y="0"/>
                    </a:cubicBezTo>
                    <a:close/>
                  </a:path>
                </a:pathLst>
              </a:custGeom>
              <a:noFill/>
              <a:ln w="76200"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B9EBFF"/>
                  </a:solidFill>
                  <a:latin typeface="Arial"/>
                  <a:ea typeface="Arial"/>
                  <a:cs typeface="Arial"/>
                  <a:sym typeface="Arial"/>
                </a:endParaRPr>
              </a:p>
            </p:txBody>
          </p:sp>
          <p:sp>
            <p:nvSpPr>
              <p:cNvPr id="8386" name="Google Shape;8386;p250"/>
              <p:cNvSpPr/>
              <p:nvPr/>
            </p:nvSpPr>
            <p:spPr>
              <a:xfrm>
                <a:off x="7865487" y="2846927"/>
                <a:ext cx="595996" cy="589795"/>
              </a:xfrm>
              <a:custGeom>
                <a:avLst/>
                <a:gdLst/>
                <a:ahLst/>
                <a:cxnLst/>
                <a:rect l="l" t="t" r="r" b="b"/>
                <a:pathLst>
                  <a:path w="13917" h="13916" extrusionOk="0">
                    <a:moveTo>
                      <a:pt x="6959" y="1"/>
                    </a:moveTo>
                    <a:cubicBezTo>
                      <a:pt x="5113" y="1"/>
                      <a:pt x="3343" y="734"/>
                      <a:pt x="2039" y="2039"/>
                    </a:cubicBezTo>
                    <a:cubicBezTo>
                      <a:pt x="734" y="3344"/>
                      <a:pt x="1" y="5113"/>
                      <a:pt x="1" y="6958"/>
                    </a:cubicBezTo>
                    <a:cubicBezTo>
                      <a:pt x="1" y="8803"/>
                      <a:pt x="734" y="10573"/>
                      <a:pt x="2039" y="11878"/>
                    </a:cubicBezTo>
                    <a:cubicBezTo>
                      <a:pt x="3343" y="13183"/>
                      <a:pt x="5113" y="13916"/>
                      <a:pt x="6959" y="13916"/>
                    </a:cubicBezTo>
                    <a:cubicBezTo>
                      <a:pt x="8804" y="13916"/>
                      <a:pt x="10574" y="13183"/>
                      <a:pt x="11878" y="11878"/>
                    </a:cubicBezTo>
                    <a:cubicBezTo>
                      <a:pt x="13183" y="10573"/>
                      <a:pt x="13916" y="8803"/>
                      <a:pt x="13916" y="6958"/>
                    </a:cubicBezTo>
                    <a:cubicBezTo>
                      <a:pt x="13916" y="5113"/>
                      <a:pt x="13183" y="3344"/>
                      <a:pt x="11878" y="2039"/>
                    </a:cubicBezTo>
                    <a:cubicBezTo>
                      <a:pt x="10574" y="734"/>
                      <a:pt x="8804" y="1"/>
                      <a:pt x="69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B9EBFF"/>
                  </a:solidFill>
                  <a:latin typeface="Arial"/>
                  <a:ea typeface="Arial"/>
                  <a:cs typeface="Arial"/>
                  <a:sym typeface="Arial"/>
                </a:endParaRPr>
              </a:p>
            </p:txBody>
          </p:sp>
        </p:grpSp>
        <p:grpSp>
          <p:nvGrpSpPr>
            <p:cNvPr id="8387" name="Google Shape;8387;p250"/>
            <p:cNvGrpSpPr/>
            <p:nvPr/>
          </p:nvGrpSpPr>
          <p:grpSpPr>
            <a:xfrm>
              <a:off x="354626" y="3135598"/>
              <a:ext cx="500934" cy="1020527"/>
              <a:chOff x="7865487" y="2846927"/>
              <a:chExt cx="595996" cy="1214046"/>
            </a:xfrm>
          </p:grpSpPr>
          <p:sp>
            <p:nvSpPr>
              <p:cNvPr id="8388" name="Google Shape;8388;p250"/>
              <p:cNvSpPr/>
              <p:nvPr/>
            </p:nvSpPr>
            <p:spPr>
              <a:xfrm>
                <a:off x="8135199" y="3014973"/>
                <a:ext cx="26637" cy="1046000"/>
              </a:xfrm>
              <a:custGeom>
                <a:avLst/>
                <a:gdLst/>
                <a:ahLst/>
                <a:cxnLst/>
                <a:rect l="l" t="t" r="r" b="b"/>
                <a:pathLst>
                  <a:path w="622" h="24680" extrusionOk="0">
                    <a:moveTo>
                      <a:pt x="308" y="0"/>
                    </a:moveTo>
                    <a:cubicBezTo>
                      <a:pt x="214" y="0"/>
                      <a:pt x="137" y="74"/>
                      <a:pt x="134" y="169"/>
                    </a:cubicBezTo>
                    <a:cubicBezTo>
                      <a:pt x="106" y="1183"/>
                      <a:pt x="89" y="2196"/>
                      <a:pt x="73" y="3210"/>
                    </a:cubicBezTo>
                    <a:cubicBezTo>
                      <a:pt x="19" y="6748"/>
                      <a:pt x="1" y="10311"/>
                      <a:pt x="4" y="13852"/>
                    </a:cubicBezTo>
                    <a:cubicBezTo>
                      <a:pt x="10" y="17391"/>
                      <a:pt x="33" y="20957"/>
                      <a:pt x="119" y="24494"/>
                    </a:cubicBezTo>
                    <a:cubicBezTo>
                      <a:pt x="123" y="24595"/>
                      <a:pt x="204" y="24677"/>
                      <a:pt x="304" y="24680"/>
                    </a:cubicBezTo>
                    <a:cubicBezTo>
                      <a:pt x="305" y="24680"/>
                      <a:pt x="307" y="24680"/>
                      <a:pt x="308" y="24680"/>
                    </a:cubicBezTo>
                    <a:cubicBezTo>
                      <a:pt x="412" y="24680"/>
                      <a:pt x="497" y="24598"/>
                      <a:pt x="499" y="24494"/>
                    </a:cubicBezTo>
                    <a:cubicBezTo>
                      <a:pt x="574" y="21452"/>
                      <a:pt x="598" y="18412"/>
                      <a:pt x="610" y="15372"/>
                    </a:cubicBezTo>
                    <a:cubicBezTo>
                      <a:pt x="622" y="10311"/>
                      <a:pt x="604" y="5224"/>
                      <a:pt x="484" y="168"/>
                    </a:cubicBezTo>
                    <a:cubicBezTo>
                      <a:pt x="481" y="76"/>
                      <a:pt x="408" y="1"/>
                      <a:pt x="312" y="0"/>
                    </a:cubicBezTo>
                    <a:cubicBezTo>
                      <a:pt x="311" y="0"/>
                      <a:pt x="310" y="0"/>
                      <a:pt x="308" y="0"/>
                    </a:cubicBezTo>
                    <a:close/>
                  </a:path>
                </a:pathLst>
              </a:custGeom>
              <a:noFill/>
              <a:ln w="76200"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B9EBFF"/>
                  </a:solidFill>
                  <a:latin typeface="Arial"/>
                  <a:ea typeface="Arial"/>
                  <a:cs typeface="Arial"/>
                  <a:sym typeface="Arial"/>
                </a:endParaRPr>
              </a:p>
            </p:txBody>
          </p:sp>
          <p:sp>
            <p:nvSpPr>
              <p:cNvPr id="8389" name="Google Shape;8389;p250"/>
              <p:cNvSpPr/>
              <p:nvPr/>
            </p:nvSpPr>
            <p:spPr>
              <a:xfrm>
                <a:off x="7865487" y="2846927"/>
                <a:ext cx="595996" cy="589795"/>
              </a:xfrm>
              <a:custGeom>
                <a:avLst/>
                <a:gdLst/>
                <a:ahLst/>
                <a:cxnLst/>
                <a:rect l="l" t="t" r="r" b="b"/>
                <a:pathLst>
                  <a:path w="13917" h="13916" extrusionOk="0">
                    <a:moveTo>
                      <a:pt x="6959" y="1"/>
                    </a:moveTo>
                    <a:cubicBezTo>
                      <a:pt x="5113" y="1"/>
                      <a:pt x="3343" y="734"/>
                      <a:pt x="2039" y="2039"/>
                    </a:cubicBezTo>
                    <a:cubicBezTo>
                      <a:pt x="734" y="3344"/>
                      <a:pt x="1" y="5113"/>
                      <a:pt x="1" y="6958"/>
                    </a:cubicBezTo>
                    <a:cubicBezTo>
                      <a:pt x="1" y="8803"/>
                      <a:pt x="734" y="10573"/>
                      <a:pt x="2039" y="11878"/>
                    </a:cubicBezTo>
                    <a:cubicBezTo>
                      <a:pt x="3343" y="13183"/>
                      <a:pt x="5113" y="13916"/>
                      <a:pt x="6959" y="13916"/>
                    </a:cubicBezTo>
                    <a:cubicBezTo>
                      <a:pt x="8804" y="13916"/>
                      <a:pt x="10574" y="13183"/>
                      <a:pt x="11878" y="11878"/>
                    </a:cubicBezTo>
                    <a:cubicBezTo>
                      <a:pt x="13183" y="10573"/>
                      <a:pt x="13916" y="8803"/>
                      <a:pt x="13916" y="6958"/>
                    </a:cubicBezTo>
                    <a:cubicBezTo>
                      <a:pt x="13916" y="5113"/>
                      <a:pt x="13183" y="3344"/>
                      <a:pt x="11878" y="2039"/>
                    </a:cubicBezTo>
                    <a:cubicBezTo>
                      <a:pt x="10574" y="734"/>
                      <a:pt x="8804" y="1"/>
                      <a:pt x="69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B9EBFF"/>
                  </a:solidFill>
                  <a:latin typeface="Arial"/>
                  <a:ea typeface="Arial"/>
                  <a:cs typeface="Arial"/>
                  <a:sym typeface="Arial"/>
                </a:endParaRPr>
              </a:p>
            </p:txBody>
          </p:sp>
        </p:grpSp>
      </p:grpSp>
      <p:sp>
        <p:nvSpPr>
          <p:cNvPr id="8390" name="Google Shape;8390;p25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89"/>
        <p:cNvGrpSpPr/>
        <p:nvPr/>
      </p:nvGrpSpPr>
      <p:grpSpPr>
        <a:xfrm>
          <a:off x="0" y="0"/>
          <a:ext cx="0" cy="0"/>
          <a:chOff x="0" y="0"/>
          <a:chExt cx="0" cy="0"/>
        </a:xfrm>
      </p:grpSpPr>
      <p:sp>
        <p:nvSpPr>
          <p:cNvPr id="90" name="Google Shape;90;p80"/>
          <p:cNvSpPr txBox="1">
            <a:spLocks noGrp="1"/>
          </p:cNvSpPr>
          <p:nvPr>
            <p:ph type="title"/>
          </p:nvPr>
        </p:nvSpPr>
        <p:spPr>
          <a:xfrm>
            <a:off x="622175" y="115375"/>
            <a:ext cx="7789800" cy="598200"/>
          </a:xfrm>
          <a:prstGeom prst="rect">
            <a:avLst/>
          </a:prstGeom>
          <a:noFill/>
          <a:ln>
            <a:noFill/>
          </a:ln>
        </p:spPr>
        <p:txBody>
          <a:bodyPr spcFirstLastPara="1" wrap="square" lIns="91425" tIns="91425" rIns="91425" bIns="91425" anchor="ctr" anchorCtr="0">
            <a:normAutofit/>
          </a:bodyPr>
          <a:lstStyle>
            <a:lvl1pPr lvl="0" algn="l" rtl="1">
              <a:lnSpc>
                <a:spcPct val="100000"/>
              </a:lnSpc>
              <a:spcBef>
                <a:spcPts val="0"/>
              </a:spcBef>
              <a:spcAft>
                <a:spcPts val="0"/>
              </a:spcAft>
              <a:buSzPts val="2400"/>
              <a:buNone/>
              <a:defRPr sz="24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a:endParaRPr/>
          </a:p>
        </p:txBody>
      </p:sp>
      <p:sp>
        <p:nvSpPr>
          <p:cNvPr id="91" name="Google Shape;91;p80"/>
          <p:cNvSpPr txBox="1">
            <a:spLocks noGrp="1"/>
          </p:cNvSpPr>
          <p:nvPr>
            <p:ph type="body" idx="1"/>
          </p:nvPr>
        </p:nvSpPr>
        <p:spPr>
          <a:xfrm>
            <a:off x="311700" y="898950"/>
            <a:ext cx="3729000" cy="3670200"/>
          </a:xfrm>
          <a:prstGeom prst="rect">
            <a:avLst/>
          </a:prstGeom>
          <a:noFill/>
          <a:ln>
            <a:noFill/>
          </a:ln>
          <a:effectLst>
            <a:reflection dist="38100" dir="5400000" fadeDir="5400012" sy="-100000" algn="bl" rotWithShape="0"/>
          </a:effectLst>
        </p:spPr>
        <p:txBody>
          <a:bodyPr spcFirstLastPara="1" wrap="square" lIns="91425" tIns="91425" rIns="91425" bIns="91425" anchor="t" anchorCtr="0">
            <a:normAutofit/>
          </a:bodyPr>
          <a:lstStyle>
            <a:lvl1pPr marL="457200" lvl="0" indent="-304800" algn="l" rtl="1">
              <a:lnSpc>
                <a:spcPct val="115000"/>
              </a:lnSpc>
              <a:spcBef>
                <a:spcPts val="0"/>
              </a:spcBef>
              <a:spcAft>
                <a:spcPts val="0"/>
              </a:spcAft>
              <a:buSzPts val="1200"/>
              <a:buChar char="●"/>
              <a:defRPr sz="1200"/>
            </a:lvl1pPr>
            <a:lvl2pPr marL="914400" lvl="1" indent="-304800" algn="l" rtl="1">
              <a:lnSpc>
                <a:spcPct val="115000"/>
              </a:lnSpc>
              <a:spcBef>
                <a:spcPts val="0"/>
              </a:spcBef>
              <a:spcAft>
                <a:spcPts val="0"/>
              </a:spcAft>
              <a:buSzPts val="1200"/>
              <a:buChar char="○"/>
              <a:defRPr sz="1200"/>
            </a:lvl2pPr>
            <a:lvl3pPr marL="1371600" lvl="2" indent="-304800" algn="l" rtl="1">
              <a:lnSpc>
                <a:spcPct val="115000"/>
              </a:lnSpc>
              <a:spcBef>
                <a:spcPts val="0"/>
              </a:spcBef>
              <a:spcAft>
                <a:spcPts val="0"/>
              </a:spcAft>
              <a:buSzPts val="1200"/>
              <a:buChar char="■"/>
              <a:defRPr sz="1200"/>
            </a:lvl3pPr>
            <a:lvl4pPr marL="1828800" lvl="3" indent="-304800" algn="l" rtl="1">
              <a:lnSpc>
                <a:spcPct val="115000"/>
              </a:lnSpc>
              <a:spcBef>
                <a:spcPts val="0"/>
              </a:spcBef>
              <a:spcAft>
                <a:spcPts val="0"/>
              </a:spcAft>
              <a:buSzPts val="1200"/>
              <a:buChar char="●"/>
              <a:defRPr sz="1200"/>
            </a:lvl4pPr>
            <a:lvl5pPr marL="2286000" lvl="4" indent="-304800" algn="l" rtl="1">
              <a:lnSpc>
                <a:spcPct val="115000"/>
              </a:lnSpc>
              <a:spcBef>
                <a:spcPts val="0"/>
              </a:spcBef>
              <a:spcAft>
                <a:spcPts val="0"/>
              </a:spcAft>
              <a:buSzPts val="1200"/>
              <a:buChar char="○"/>
              <a:defRPr sz="1200"/>
            </a:lvl5pPr>
            <a:lvl6pPr marL="2743200" lvl="5" indent="-304800" algn="l" rtl="1">
              <a:lnSpc>
                <a:spcPct val="115000"/>
              </a:lnSpc>
              <a:spcBef>
                <a:spcPts val="0"/>
              </a:spcBef>
              <a:spcAft>
                <a:spcPts val="0"/>
              </a:spcAft>
              <a:buSzPts val="1200"/>
              <a:buChar char="■"/>
              <a:defRPr sz="1200"/>
            </a:lvl6pPr>
            <a:lvl7pPr marL="3200400" lvl="6" indent="-304800" algn="l" rtl="1">
              <a:lnSpc>
                <a:spcPct val="115000"/>
              </a:lnSpc>
              <a:spcBef>
                <a:spcPts val="0"/>
              </a:spcBef>
              <a:spcAft>
                <a:spcPts val="0"/>
              </a:spcAft>
              <a:buSzPts val="1200"/>
              <a:buChar char="●"/>
              <a:defRPr sz="1200"/>
            </a:lvl7pPr>
            <a:lvl8pPr marL="3657600" lvl="7" indent="-304800" algn="l" rtl="1">
              <a:lnSpc>
                <a:spcPct val="115000"/>
              </a:lnSpc>
              <a:spcBef>
                <a:spcPts val="0"/>
              </a:spcBef>
              <a:spcAft>
                <a:spcPts val="0"/>
              </a:spcAft>
              <a:buSzPts val="1200"/>
              <a:buChar char="○"/>
              <a:defRPr sz="1200"/>
            </a:lvl8pPr>
            <a:lvl9pPr marL="4114800" lvl="8" indent="-304800" algn="l" rtl="1">
              <a:lnSpc>
                <a:spcPct val="115000"/>
              </a:lnSpc>
              <a:spcBef>
                <a:spcPts val="0"/>
              </a:spcBef>
              <a:spcAft>
                <a:spcPts val="0"/>
              </a:spcAft>
              <a:buSzPts val="1200"/>
              <a:buChar char="■"/>
              <a:defRPr sz="1200"/>
            </a:lvl9pPr>
          </a:lstStyle>
          <a:p>
            <a:endParaRPr/>
          </a:p>
        </p:txBody>
      </p:sp>
      <p:sp>
        <p:nvSpPr>
          <p:cNvPr id="92" name="Google Shape;92;p80"/>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93"/>
        <p:cNvGrpSpPr/>
        <p:nvPr/>
      </p:nvGrpSpPr>
      <p:grpSpPr>
        <a:xfrm>
          <a:off x="0" y="0"/>
          <a:ext cx="0" cy="0"/>
          <a:chOff x="0" y="0"/>
          <a:chExt cx="0" cy="0"/>
        </a:xfrm>
      </p:grpSpPr>
      <p:sp>
        <p:nvSpPr>
          <p:cNvPr id="94" name="Google Shape;94;p81"/>
          <p:cNvSpPr txBox="1">
            <a:spLocks noGrp="1"/>
          </p:cNvSpPr>
          <p:nvPr>
            <p:ph type="title"/>
          </p:nvPr>
        </p:nvSpPr>
        <p:spPr>
          <a:xfrm>
            <a:off x="2005500" y="450150"/>
            <a:ext cx="6367800" cy="4090800"/>
          </a:xfrm>
          <a:prstGeom prst="rect">
            <a:avLst/>
          </a:prstGeom>
          <a:noFill/>
          <a:ln>
            <a:noFill/>
          </a:ln>
        </p:spPr>
        <p:txBody>
          <a:bodyPr spcFirstLastPara="1" wrap="square" lIns="91425" tIns="91425" rIns="91425" bIns="91425" anchor="ctr" anchorCtr="0">
            <a:normAutofit/>
          </a:bodyPr>
          <a:lstStyle>
            <a:lvl1pPr lvl="0" algn="l" rtl="1">
              <a:lnSpc>
                <a:spcPct val="100000"/>
              </a:lnSpc>
              <a:spcBef>
                <a:spcPts val="0"/>
              </a:spcBef>
              <a:spcAft>
                <a:spcPts val="0"/>
              </a:spcAft>
              <a:buClr>
                <a:srgbClr val="0B2B40"/>
              </a:buClr>
              <a:buSzPts val="4800"/>
              <a:buNone/>
              <a:defRPr sz="4800">
                <a:solidFill>
                  <a:srgbClr val="0B2B40"/>
                </a:solidFill>
              </a:defRPr>
            </a:lvl1pPr>
            <a:lvl2pPr lvl="1" algn="l" rtl="1">
              <a:lnSpc>
                <a:spcPct val="100000"/>
              </a:lnSpc>
              <a:spcBef>
                <a:spcPts val="0"/>
              </a:spcBef>
              <a:spcAft>
                <a:spcPts val="0"/>
              </a:spcAft>
              <a:buSzPts val="4800"/>
              <a:buNone/>
              <a:defRPr sz="4800"/>
            </a:lvl2pPr>
            <a:lvl3pPr lvl="2" algn="l" rtl="1">
              <a:lnSpc>
                <a:spcPct val="100000"/>
              </a:lnSpc>
              <a:spcBef>
                <a:spcPts val="0"/>
              </a:spcBef>
              <a:spcAft>
                <a:spcPts val="0"/>
              </a:spcAft>
              <a:buSzPts val="4800"/>
              <a:buNone/>
              <a:defRPr sz="4800"/>
            </a:lvl3pPr>
            <a:lvl4pPr lvl="3" algn="l" rtl="1">
              <a:lnSpc>
                <a:spcPct val="100000"/>
              </a:lnSpc>
              <a:spcBef>
                <a:spcPts val="0"/>
              </a:spcBef>
              <a:spcAft>
                <a:spcPts val="0"/>
              </a:spcAft>
              <a:buSzPts val="4800"/>
              <a:buNone/>
              <a:defRPr sz="4800"/>
            </a:lvl4pPr>
            <a:lvl5pPr lvl="4" algn="l" rtl="1">
              <a:lnSpc>
                <a:spcPct val="100000"/>
              </a:lnSpc>
              <a:spcBef>
                <a:spcPts val="0"/>
              </a:spcBef>
              <a:spcAft>
                <a:spcPts val="0"/>
              </a:spcAft>
              <a:buSzPts val="4800"/>
              <a:buNone/>
              <a:defRPr sz="4800"/>
            </a:lvl5pPr>
            <a:lvl6pPr lvl="5" algn="l" rtl="1">
              <a:lnSpc>
                <a:spcPct val="100000"/>
              </a:lnSpc>
              <a:spcBef>
                <a:spcPts val="0"/>
              </a:spcBef>
              <a:spcAft>
                <a:spcPts val="0"/>
              </a:spcAft>
              <a:buSzPts val="4800"/>
              <a:buNone/>
              <a:defRPr sz="4800"/>
            </a:lvl6pPr>
            <a:lvl7pPr lvl="6" algn="l" rtl="1">
              <a:lnSpc>
                <a:spcPct val="100000"/>
              </a:lnSpc>
              <a:spcBef>
                <a:spcPts val="0"/>
              </a:spcBef>
              <a:spcAft>
                <a:spcPts val="0"/>
              </a:spcAft>
              <a:buSzPts val="4800"/>
              <a:buNone/>
              <a:defRPr sz="4800"/>
            </a:lvl7pPr>
            <a:lvl8pPr lvl="7" algn="l" rtl="1">
              <a:lnSpc>
                <a:spcPct val="100000"/>
              </a:lnSpc>
              <a:spcBef>
                <a:spcPts val="0"/>
              </a:spcBef>
              <a:spcAft>
                <a:spcPts val="0"/>
              </a:spcAft>
              <a:buSzPts val="4800"/>
              <a:buNone/>
              <a:defRPr sz="4800"/>
            </a:lvl8pPr>
            <a:lvl9pPr lvl="8" algn="l" rtl="1">
              <a:lnSpc>
                <a:spcPct val="100000"/>
              </a:lnSpc>
              <a:spcBef>
                <a:spcPts val="0"/>
              </a:spcBef>
              <a:spcAft>
                <a:spcPts val="0"/>
              </a:spcAft>
              <a:buSzPts val="4800"/>
              <a:buNone/>
              <a:defRPr sz="4800"/>
            </a:lvl9pPr>
          </a:lstStyle>
          <a:p>
            <a:endParaRPr/>
          </a:p>
        </p:txBody>
      </p:sp>
      <p:sp>
        <p:nvSpPr>
          <p:cNvPr id="95" name="Google Shape;95;p81"/>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96"/>
        <p:cNvGrpSpPr/>
        <p:nvPr/>
      </p:nvGrpSpPr>
      <p:grpSpPr>
        <a:xfrm>
          <a:off x="0" y="0"/>
          <a:ext cx="0" cy="0"/>
          <a:chOff x="0" y="0"/>
          <a:chExt cx="0" cy="0"/>
        </a:xfrm>
      </p:grpSpPr>
      <p:sp>
        <p:nvSpPr>
          <p:cNvPr id="97" name="Google Shape;97;p82"/>
          <p:cNvSpPr/>
          <p:nvPr/>
        </p:nvSpPr>
        <p:spPr>
          <a:xfrm>
            <a:off x="0" y="-125"/>
            <a:ext cx="4572000" cy="4875000"/>
          </a:xfrm>
          <a:prstGeom prst="rect">
            <a:avLst/>
          </a:pr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 name="Google Shape;98;p82"/>
          <p:cNvSpPr txBox="1">
            <a:spLocks noGrp="1"/>
          </p:cNvSpPr>
          <p:nvPr>
            <p:ph type="title"/>
          </p:nvPr>
        </p:nvSpPr>
        <p:spPr>
          <a:xfrm>
            <a:off x="4790400" y="1233175"/>
            <a:ext cx="4045200" cy="1482300"/>
          </a:xfrm>
          <a:prstGeom prst="rect">
            <a:avLst/>
          </a:prstGeom>
          <a:noFill/>
          <a:ln>
            <a:noFill/>
          </a:ln>
        </p:spPr>
        <p:txBody>
          <a:bodyPr spcFirstLastPara="1" wrap="square" lIns="91425" tIns="91425" rIns="91425" bIns="91425" anchor="b" anchorCtr="0">
            <a:normAutofit/>
          </a:bodyPr>
          <a:lstStyle>
            <a:lvl1pPr lvl="0" algn="ctr" rtl="1">
              <a:lnSpc>
                <a:spcPct val="100000"/>
              </a:lnSpc>
              <a:spcBef>
                <a:spcPts val="0"/>
              </a:spcBef>
              <a:spcAft>
                <a:spcPts val="0"/>
              </a:spcAft>
              <a:buClr>
                <a:srgbClr val="0B2B40"/>
              </a:buClr>
              <a:buSzPts val="4200"/>
              <a:buNone/>
              <a:defRPr sz="4200">
                <a:solidFill>
                  <a:srgbClr val="0B2B40"/>
                </a:solidFill>
              </a:defRPr>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sp>
        <p:nvSpPr>
          <p:cNvPr id="99" name="Google Shape;99;p82"/>
          <p:cNvSpPr txBox="1">
            <a:spLocks noGrp="1"/>
          </p:cNvSpPr>
          <p:nvPr>
            <p:ph type="subTitle" idx="1"/>
          </p:nvPr>
        </p:nvSpPr>
        <p:spPr>
          <a:xfrm>
            <a:off x="4790400" y="2803075"/>
            <a:ext cx="4045200" cy="1235100"/>
          </a:xfrm>
          <a:prstGeom prst="rect">
            <a:avLst/>
          </a:prstGeom>
          <a:noFill/>
          <a:ln>
            <a:noFill/>
          </a:ln>
          <a:effectLst>
            <a:reflection dist="38100" dir="5400000" fadeDir="5400012" sy="-100000" algn="bl" rotWithShape="0"/>
          </a:effectLst>
        </p:spPr>
        <p:txBody>
          <a:bodyPr spcFirstLastPara="1" wrap="square" lIns="91425" tIns="91425" rIns="91425" bIns="91425" anchor="t" anchorCtr="0">
            <a:normAutofit/>
          </a:bodyPr>
          <a:lstStyle>
            <a:lvl1pPr lvl="0" algn="ctr" rtl="1">
              <a:lnSpc>
                <a:spcPct val="100000"/>
              </a:lnSpc>
              <a:spcBef>
                <a:spcPts val="0"/>
              </a:spcBef>
              <a:spcAft>
                <a:spcPts val="0"/>
              </a:spcAft>
              <a:buSzPts val="2100"/>
              <a:buNone/>
              <a:defRPr sz="2100"/>
            </a:lvl1pPr>
            <a:lvl2pPr lvl="1" algn="ctr" rtl="1">
              <a:lnSpc>
                <a:spcPct val="100000"/>
              </a:lnSpc>
              <a:spcBef>
                <a:spcPts val="0"/>
              </a:spcBef>
              <a:spcAft>
                <a:spcPts val="0"/>
              </a:spcAft>
              <a:buSzPts val="2100"/>
              <a:buNone/>
              <a:defRPr sz="2100"/>
            </a:lvl2pPr>
            <a:lvl3pPr lvl="2" algn="ctr" rtl="1">
              <a:lnSpc>
                <a:spcPct val="100000"/>
              </a:lnSpc>
              <a:spcBef>
                <a:spcPts val="0"/>
              </a:spcBef>
              <a:spcAft>
                <a:spcPts val="0"/>
              </a:spcAft>
              <a:buSzPts val="2100"/>
              <a:buNone/>
              <a:defRPr sz="2100"/>
            </a:lvl3pPr>
            <a:lvl4pPr lvl="3" algn="ctr" rtl="1">
              <a:lnSpc>
                <a:spcPct val="100000"/>
              </a:lnSpc>
              <a:spcBef>
                <a:spcPts val="0"/>
              </a:spcBef>
              <a:spcAft>
                <a:spcPts val="0"/>
              </a:spcAft>
              <a:buSzPts val="2100"/>
              <a:buNone/>
              <a:defRPr sz="2100"/>
            </a:lvl4pPr>
            <a:lvl5pPr lvl="4" algn="ctr" rtl="1">
              <a:lnSpc>
                <a:spcPct val="100000"/>
              </a:lnSpc>
              <a:spcBef>
                <a:spcPts val="0"/>
              </a:spcBef>
              <a:spcAft>
                <a:spcPts val="0"/>
              </a:spcAft>
              <a:buSzPts val="2100"/>
              <a:buNone/>
              <a:defRPr sz="2100"/>
            </a:lvl5pPr>
            <a:lvl6pPr lvl="5" algn="ctr" rtl="1">
              <a:lnSpc>
                <a:spcPct val="100000"/>
              </a:lnSpc>
              <a:spcBef>
                <a:spcPts val="0"/>
              </a:spcBef>
              <a:spcAft>
                <a:spcPts val="0"/>
              </a:spcAft>
              <a:buSzPts val="2100"/>
              <a:buNone/>
              <a:defRPr sz="2100"/>
            </a:lvl6pPr>
            <a:lvl7pPr lvl="6" algn="ctr" rtl="1">
              <a:lnSpc>
                <a:spcPct val="100000"/>
              </a:lnSpc>
              <a:spcBef>
                <a:spcPts val="0"/>
              </a:spcBef>
              <a:spcAft>
                <a:spcPts val="0"/>
              </a:spcAft>
              <a:buSzPts val="2100"/>
              <a:buNone/>
              <a:defRPr sz="2100"/>
            </a:lvl7pPr>
            <a:lvl8pPr lvl="7" algn="ctr" rtl="1">
              <a:lnSpc>
                <a:spcPct val="100000"/>
              </a:lnSpc>
              <a:spcBef>
                <a:spcPts val="0"/>
              </a:spcBef>
              <a:spcAft>
                <a:spcPts val="0"/>
              </a:spcAft>
              <a:buSzPts val="2100"/>
              <a:buNone/>
              <a:defRPr sz="2100"/>
            </a:lvl8pPr>
            <a:lvl9pPr lvl="8" algn="ctr" rtl="1">
              <a:lnSpc>
                <a:spcPct val="100000"/>
              </a:lnSpc>
              <a:spcBef>
                <a:spcPts val="0"/>
              </a:spcBef>
              <a:spcAft>
                <a:spcPts val="0"/>
              </a:spcAft>
              <a:buSzPts val="2100"/>
              <a:buNone/>
              <a:defRPr sz="2100"/>
            </a:lvl9pPr>
          </a:lstStyle>
          <a:p>
            <a:endParaRPr/>
          </a:p>
        </p:txBody>
      </p:sp>
      <p:sp>
        <p:nvSpPr>
          <p:cNvPr id="100" name="Google Shape;100;p82"/>
          <p:cNvSpPr txBox="1">
            <a:spLocks noGrp="1"/>
          </p:cNvSpPr>
          <p:nvPr>
            <p:ph type="body" idx="2"/>
          </p:nvPr>
        </p:nvSpPr>
        <p:spPr>
          <a:xfrm>
            <a:off x="367500" y="724075"/>
            <a:ext cx="3837000" cy="3695100"/>
          </a:xfrm>
          <a:prstGeom prst="rect">
            <a:avLst/>
          </a:prstGeom>
          <a:noFill/>
          <a:ln>
            <a:noFill/>
          </a:ln>
          <a:effectLst>
            <a:reflection dist="38100" dir="5400000" fadeDir="5400012" sy="-100000" algn="bl" rotWithShape="0"/>
          </a:effectLst>
        </p:spPr>
        <p:txBody>
          <a:bodyPr spcFirstLastPara="1" wrap="square" lIns="91425" tIns="91425" rIns="91425" bIns="91425" anchor="ctr" anchorCtr="0">
            <a:normAutofit/>
          </a:bodyPr>
          <a:lstStyle>
            <a:lvl1pPr marL="457200" lvl="0" indent="-342900" algn="l" rtl="1">
              <a:lnSpc>
                <a:spcPct val="115000"/>
              </a:lnSpc>
              <a:spcBef>
                <a:spcPts val="0"/>
              </a:spcBef>
              <a:spcAft>
                <a:spcPts val="0"/>
              </a:spcAft>
              <a:buSzPts val="1800"/>
              <a:buChar char="●"/>
              <a:defRPr/>
            </a:lvl1pPr>
            <a:lvl2pPr marL="914400" lvl="1" indent="-317500" algn="l" rtl="1">
              <a:lnSpc>
                <a:spcPct val="115000"/>
              </a:lnSpc>
              <a:spcBef>
                <a:spcPts val="0"/>
              </a:spcBef>
              <a:spcAft>
                <a:spcPts val="0"/>
              </a:spcAft>
              <a:buSzPts val="1400"/>
              <a:buChar char="○"/>
              <a:defRPr/>
            </a:lvl2pPr>
            <a:lvl3pPr marL="1371600" lvl="2" indent="-317500" algn="l" rtl="1">
              <a:lnSpc>
                <a:spcPct val="115000"/>
              </a:lnSpc>
              <a:spcBef>
                <a:spcPts val="0"/>
              </a:spcBef>
              <a:spcAft>
                <a:spcPts val="0"/>
              </a:spcAft>
              <a:buSzPts val="1400"/>
              <a:buChar char="■"/>
              <a:defRPr/>
            </a:lvl3pPr>
            <a:lvl4pPr marL="1828800" lvl="3" indent="-317500" algn="l" rtl="1">
              <a:lnSpc>
                <a:spcPct val="115000"/>
              </a:lnSpc>
              <a:spcBef>
                <a:spcPts val="0"/>
              </a:spcBef>
              <a:spcAft>
                <a:spcPts val="0"/>
              </a:spcAft>
              <a:buSzPts val="1400"/>
              <a:buChar char="●"/>
              <a:defRPr/>
            </a:lvl4pPr>
            <a:lvl5pPr marL="2286000" lvl="4" indent="-317500" algn="l" rtl="1">
              <a:lnSpc>
                <a:spcPct val="115000"/>
              </a:lnSpc>
              <a:spcBef>
                <a:spcPts val="0"/>
              </a:spcBef>
              <a:spcAft>
                <a:spcPts val="0"/>
              </a:spcAft>
              <a:buSzPts val="1400"/>
              <a:buChar char="○"/>
              <a:defRPr/>
            </a:lvl5pPr>
            <a:lvl6pPr marL="2743200" lvl="5" indent="-317500" algn="l" rtl="1">
              <a:lnSpc>
                <a:spcPct val="115000"/>
              </a:lnSpc>
              <a:spcBef>
                <a:spcPts val="0"/>
              </a:spcBef>
              <a:spcAft>
                <a:spcPts val="0"/>
              </a:spcAft>
              <a:buSzPts val="1400"/>
              <a:buChar char="■"/>
              <a:defRPr/>
            </a:lvl6pPr>
            <a:lvl7pPr marL="3200400" lvl="6" indent="-317500" algn="l" rtl="1">
              <a:lnSpc>
                <a:spcPct val="115000"/>
              </a:lnSpc>
              <a:spcBef>
                <a:spcPts val="0"/>
              </a:spcBef>
              <a:spcAft>
                <a:spcPts val="0"/>
              </a:spcAft>
              <a:buSzPts val="1400"/>
              <a:buChar char="●"/>
              <a:defRPr/>
            </a:lvl7pPr>
            <a:lvl8pPr marL="3657600" lvl="7" indent="-317500" algn="l" rtl="1">
              <a:lnSpc>
                <a:spcPct val="115000"/>
              </a:lnSpc>
              <a:spcBef>
                <a:spcPts val="0"/>
              </a:spcBef>
              <a:spcAft>
                <a:spcPts val="0"/>
              </a:spcAft>
              <a:buSzPts val="1400"/>
              <a:buChar char="○"/>
              <a:defRPr/>
            </a:lvl8pPr>
            <a:lvl9pPr marL="4114800" lvl="8" indent="-317500" algn="l" rtl="1">
              <a:lnSpc>
                <a:spcPct val="115000"/>
              </a:lnSpc>
              <a:spcBef>
                <a:spcPts val="0"/>
              </a:spcBef>
              <a:spcAft>
                <a:spcPts val="0"/>
              </a:spcAft>
              <a:buSzPts val="1400"/>
              <a:buChar char="■"/>
              <a:defRPr/>
            </a:lvl9pPr>
          </a:lstStyle>
          <a:p>
            <a:endParaRPr/>
          </a:p>
        </p:txBody>
      </p:sp>
      <p:sp>
        <p:nvSpPr>
          <p:cNvPr id="101" name="Google Shape;101;p82"/>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02"/>
        <p:cNvGrpSpPr/>
        <p:nvPr/>
      </p:nvGrpSpPr>
      <p:grpSpPr>
        <a:xfrm>
          <a:off x="0" y="0"/>
          <a:ext cx="0" cy="0"/>
          <a:chOff x="0" y="0"/>
          <a:chExt cx="0" cy="0"/>
        </a:xfrm>
      </p:grpSpPr>
      <p:sp>
        <p:nvSpPr>
          <p:cNvPr id="103" name="Google Shape;103;p83"/>
          <p:cNvSpPr txBox="1">
            <a:spLocks noGrp="1"/>
          </p:cNvSpPr>
          <p:nvPr>
            <p:ph type="body" idx="1"/>
          </p:nvPr>
        </p:nvSpPr>
        <p:spPr>
          <a:xfrm>
            <a:off x="2800050" y="4230575"/>
            <a:ext cx="5998800" cy="605100"/>
          </a:xfrm>
          <a:prstGeom prst="rect">
            <a:avLst/>
          </a:prstGeom>
          <a:noFill/>
          <a:ln>
            <a:noFill/>
          </a:ln>
          <a:effectLst>
            <a:reflection dist="38100" dir="5400000" fadeDir="5400012" sy="-100000" algn="bl" rotWithShape="0"/>
          </a:effectLst>
        </p:spPr>
        <p:txBody>
          <a:bodyPr spcFirstLastPara="1" wrap="square" lIns="91425" tIns="91425" rIns="91425" bIns="91425" anchor="ctr" anchorCtr="0">
            <a:normAutofit/>
          </a:bodyPr>
          <a:lstStyle>
            <a:lvl1pPr marL="457200" lvl="0" indent="-228600" algn="l" rtl="1">
              <a:lnSpc>
                <a:spcPct val="100000"/>
              </a:lnSpc>
              <a:spcBef>
                <a:spcPts val="0"/>
              </a:spcBef>
              <a:spcAft>
                <a:spcPts val="0"/>
              </a:spcAft>
              <a:buSzPts val="1800"/>
              <a:buNone/>
              <a:defRPr/>
            </a:lvl1pPr>
          </a:lstStyle>
          <a:p>
            <a:endParaRPr/>
          </a:p>
        </p:txBody>
      </p:sp>
      <p:sp>
        <p:nvSpPr>
          <p:cNvPr id="104" name="Google Shape;104;p83"/>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05"/>
        <p:cNvGrpSpPr/>
        <p:nvPr/>
      </p:nvGrpSpPr>
      <p:grpSpPr>
        <a:xfrm>
          <a:off x="0" y="0"/>
          <a:ext cx="0" cy="0"/>
          <a:chOff x="0" y="0"/>
          <a:chExt cx="0" cy="0"/>
        </a:xfrm>
      </p:grpSpPr>
      <p:sp>
        <p:nvSpPr>
          <p:cNvPr id="106" name="Google Shape;106;p84"/>
          <p:cNvSpPr txBox="1">
            <a:spLocks noGrp="1"/>
          </p:cNvSpPr>
          <p:nvPr>
            <p:ph type="title" hasCustomPrompt="1"/>
          </p:nvPr>
        </p:nvSpPr>
        <p:spPr>
          <a:xfrm>
            <a:off x="311700" y="1106125"/>
            <a:ext cx="8520600" cy="1963500"/>
          </a:xfrm>
          <a:prstGeom prst="rect">
            <a:avLst/>
          </a:prstGeom>
          <a:noFill/>
          <a:ln>
            <a:noFill/>
          </a:ln>
        </p:spPr>
        <p:txBody>
          <a:bodyPr spcFirstLastPara="1" wrap="square" lIns="91425" tIns="91425" rIns="91425" bIns="91425" anchor="b" anchorCtr="0">
            <a:normAutofit/>
          </a:bodyPr>
          <a:lstStyle>
            <a:lvl1pPr lvl="0" algn="ctr">
              <a:lnSpc>
                <a:spcPct val="100000"/>
              </a:lnSpc>
              <a:spcBef>
                <a:spcPts val="0"/>
              </a:spcBef>
              <a:spcAft>
                <a:spcPts val="0"/>
              </a:spcAft>
              <a:buSzPts val="12000"/>
              <a:buNone/>
              <a:defRPr sz="12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r>
              <a:t>xx%</a:t>
            </a:r>
          </a:p>
        </p:txBody>
      </p:sp>
      <p:sp>
        <p:nvSpPr>
          <p:cNvPr id="107" name="Google Shape;107;p84"/>
          <p:cNvSpPr txBox="1">
            <a:spLocks noGrp="1"/>
          </p:cNvSpPr>
          <p:nvPr>
            <p:ph type="body" idx="1"/>
          </p:nvPr>
        </p:nvSpPr>
        <p:spPr>
          <a:xfrm>
            <a:off x="311700" y="1674050"/>
            <a:ext cx="8520600" cy="2547300"/>
          </a:xfrm>
          <a:prstGeom prst="rect">
            <a:avLst/>
          </a:prstGeom>
          <a:noFill/>
          <a:ln>
            <a:noFill/>
          </a:ln>
          <a:effectLst>
            <a:reflection dist="38100" dir="5400000" fadeDir="5400012" sy="-100000" algn="bl" rotWithShape="0"/>
          </a:effectLst>
        </p:spPr>
        <p:txBody>
          <a:bodyPr spcFirstLastPara="1" wrap="square" lIns="91425" tIns="91425" rIns="91425" bIns="91425" anchor="t" anchorCtr="0">
            <a:normAutofit/>
          </a:bodyPr>
          <a:lstStyle>
            <a:lvl1pPr marL="457200" lvl="0" indent="-342900" algn="ctr" rtl="1">
              <a:lnSpc>
                <a:spcPct val="115000"/>
              </a:lnSpc>
              <a:spcBef>
                <a:spcPts val="0"/>
              </a:spcBef>
              <a:spcAft>
                <a:spcPts val="0"/>
              </a:spcAft>
              <a:buSzPts val="1800"/>
              <a:buChar char="●"/>
              <a:defRPr/>
            </a:lvl1pPr>
            <a:lvl2pPr marL="914400" lvl="1" indent="-317500" algn="ctr" rtl="1">
              <a:lnSpc>
                <a:spcPct val="115000"/>
              </a:lnSpc>
              <a:spcBef>
                <a:spcPts val="0"/>
              </a:spcBef>
              <a:spcAft>
                <a:spcPts val="0"/>
              </a:spcAft>
              <a:buSzPts val="1400"/>
              <a:buChar char="○"/>
              <a:defRPr/>
            </a:lvl2pPr>
            <a:lvl3pPr marL="1371600" lvl="2" indent="-317500" algn="ctr" rtl="1">
              <a:lnSpc>
                <a:spcPct val="115000"/>
              </a:lnSpc>
              <a:spcBef>
                <a:spcPts val="0"/>
              </a:spcBef>
              <a:spcAft>
                <a:spcPts val="0"/>
              </a:spcAft>
              <a:buSzPts val="1400"/>
              <a:buChar char="■"/>
              <a:defRPr/>
            </a:lvl3pPr>
            <a:lvl4pPr marL="1828800" lvl="3" indent="-317500" algn="ctr" rtl="1">
              <a:lnSpc>
                <a:spcPct val="115000"/>
              </a:lnSpc>
              <a:spcBef>
                <a:spcPts val="0"/>
              </a:spcBef>
              <a:spcAft>
                <a:spcPts val="0"/>
              </a:spcAft>
              <a:buSzPts val="1400"/>
              <a:buChar char="●"/>
              <a:defRPr/>
            </a:lvl4pPr>
            <a:lvl5pPr marL="2286000" lvl="4" indent="-317500" algn="ctr" rtl="1">
              <a:lnSpc>
                <a:spcPct val="115000"/>
              </a:lnSpc>
              <a:spcBef>
                <a:spcPts val="0"/>
              </a:spcBef>
              <a:spcAft>
                <a:spcPts val="0"/>
              </a:spcAft>
              <a:buSzPts val="1400"/>
              <a:buChar char="○"/>
              <a:defRPr/>
            </a:lvl5pPr>
            <a:lvl6pPr marL="2743200" lvl="5" indent="-317500" algn="ctr" rtl="1">
              <a:lnSpc>
                <a:spcPct val="115000"/>
              </a:lnSpc>
              <a:spcBef>
                <a:spcPts val="0"/>
              </a:spcBef>
              <a:spcAft>
                <a:spcPts val="0"/>
              </a:spcAft>
              <a:buSzPts val="1400"/>
              <a:buChar char="■"/>
              <a:defRPr/>
            </a:lvl6pPr>
            <a:lvl7pPr marL="3200400" lvl="6" indent="-317500" algn="ctr" rtl="1">
              <a:lnSpc>
                <a:spcPct val="115000"/>
              </a:lnSpc>
              <a:spcBef>
                <a:spcPts val="0"/>
              </a:spcBef>
              <a:spcAft>
                <a:spcPts val="0"/>
              </a:spcAft>
              <a:buSzPts val="1400"/>
              <a:buChar char="●"/>
              <a:defRPr/>
            </a:lvl7pPr>
            <a:lvl8pPr marL="3657600" lvl="7" indent="-317500" algn="ctr" rtl="1">
              <a:lnSpc>
                <a:spcPct val="115000"/>
              </a:lnSpc>
              <a:spcBef>
                <a:spcPts val="0"/>
              </a:spcBef>
              <a:spcAft>
                <a:spcPts val="0"/>
              </a:spcAft>
              <a:buSzPts val="1400"/>
              <a:buChar char="○"/>
              <a:defRPr/>
            </a:lvl8pPr>
            <a:lvl9pPr marL="4114800" lvl="8" indent="-317500" algn="ctr" rtl="1">
              <a:lnSpc>
                <a:spcPct val="115000"/>
              </a:lnSpc>
              <a:spcBef>
                <a:spcPts val="0"/>
              </a:spcBef>
              <a:spcAft>
                <a:spcPts val="0"/>
              </a:spcAft>
              <a:buSzPts val="1400"/>
              <a:buChar char="■"/>
              <a:defRPr/>
            </a:lvl9pPr>
          </a:lstStyle>
          <a:p>
            <a:endParaRPr/>
          </a:p>
        </p:txBody>
      </p:sp>
      <p:sp>
        <p:nvSpPr>
          <p:cNvPr id="108" name="Google Shape;108;p84"/>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09"/>
        <p:cNvGrpSpPr/>
        <p:nvPr/>
      </p:nvGrpSpPr>
      <p:grpSpPr>
        <a:xfrm>
          <a:off x="0" y="0"/>
          <a:ext cx="0" cy="0"/>
          <a:chOff x="0" y="0"/>
          <a:chExt cx="0" cy="0"/>
        </a:xfrm>
      </p:grpSpPr>
      <p:sp>
        <p:nvSpPr>
          <p:cNvPr id="110" name="Google Shape;110;p85"/>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15"/>
        <p:cNvGrpSpPr/>
        <p:nvPr/>
      </p:nvGrpSpPr>
      <p:grpSpPr>
        <a:xfrm>
          <a:off x="0" y="0"/>
          <a:ext cx="0" cy="0"/>
          <a:chOff x="0" y="0"/>
          <a:chExt cx="0" cy="0"/>
        </a:xfrm>
      </p:grpSpPr>
      <p:sp>
        <p:nvSpPr>
          <p:cNvPr id="116" name="Google Shape;116;p68"/>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rm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117"/>
        <p:cNvGrpSpPr/>
        <p:nvPr/>
      </p:nvGrpSpPr>
      <p:grpSpPr>
        <a:xfrm>
          <a:off x="0" y="0"/>
          <a:ext cx="0" cy="0"/>
          <a:chOff x="0" y="0"/>
          <a:chExt cx="0" cy="0"/>
        </a:xfrm>
      </p:grpSpPr>
      <p:sp>
        <p:nvSpPr>
          <p:cNvPr id="118" name="Google Shape;118;p251"/>
          <p:cNvSpPr txBox="1">
            <a:spLocks noGrp="1"/>
          </p:cNvSpPr>
          <p:nvPr>
            <p:ph type="ctrTitle"/>
          </p:nvPr>
        </p:nvSpPr>
        <p:spPr>
          <a:xfrm>
            <a:off x="311708" y="744575"/>
            <a:ext cx="8520600" cy="2052600"/>
          </a:xfrm>
          <a:prstGeom prst="rect">
            <a:avLst/>
          </a:prstGeom>
          <a:noFill/>
          <a:ln>
            <a:noFill/>
          </a:ln>
        </p:spPr>
        <p:txBody>
          <a:bodyPr spcFirstLastPara="1" wrap="square" lIns="91425" tIns="91425" rIns="91425" bIns="91425" anchor="b" anchorCtr="0">
            <a:normAutofit/>
          </a:bodyPr>
          <a:lstStyle>
            <a:lvl1pPr lvl="0" algn="ctr">
              <a:lnSpc>
                <a:spcPct val="100000"/>
              </a:lnSpc>
              <a:spcBef>
                <a:spcPts val="0"/>
              </a:spcBef>
              <a:spcAft>
                <a:spcPts val="0"/>
              </a:spcAft>
              <a:buSzPts val="5200"/>
              <a:buNone/>
              <a:defRPr sz="5200"/>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a:endParaRPr/>
          </a:p>
        </p:txBody>
      </p:sp>
      <p:sp>
        <p:nvSpPr>
          <p:cNvPr id="119" name="Google Shape;119;p251"/>
          <p:cNvSpPr txBox="1">
            <a:spLocks noGrp="1"/>
          </p:cNvSpPr>
          <p:nvPr>
            <p:ph type="subTitle" idx="1"/>
          </p:nvPr>
        </p:nvSpPr>
        <p:spPr>
          <a:xfrm>
            <a:off x="311700" y="2834125"/>
            <a:ext cx="8520600" cy="792600"/>
          </a:xfrm>
          <a:prstGeom prst="rect">
            <a:avLst/>
          </a:prstGeom>
          <a:noFill/>
          <a:ln>
            <a:noFill/>
          </a:ln>
        </p:spPr>
        <p:txBody>
          <a:bodyPr spcFirstLastPara="1" wrap="square" lIns="91425" tIns="91425" rIns="91425" bIns="91425" anchor="t" anchorCtr="0">
            <a:norm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20" name="Google Shape;120;p251"/>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rm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21"/>
        <p:cNvGrpSpPr/>
        <p:nvPr/>
      </p:nvGrpSpPr>
      <p:grpSpPr>
        <a:xfrm>
          <a:off x="0" y="0"/>
          <a:ext cx="0" cy="0"/>
          <a:chOff x="0" y="0"/>
          <a:chExt cx="0" cy="0"/>
        </a:xfrm>
      </p:grpSpPr>
      <p:sp>
        <p:nvSpPr>
          <p:cNvPr id="122" name="Google Shape;122;p252"/>
          <p:cNvSpPr txBox="1">
            <a:spLocks noGrp="1"/>
          </p:cNvSpPr>
          <p:nvPr>
            <p:ph type="title"/>
          </p:nvPr>
        </p:nvSpPr>
        <p:spPr>
          <a:xfrm>
            <a:off x="311700" y="2150850"/>
            <a:ext cx="8520600" cy="841800"/>
          </a:xfrm>
          <a:prstGeom prst="rect">
            <a:avLst/>
          </a:prstGeom>
          <a:noFill/>
          <a:ln>
            <a:noFill/>
          </a:ln>
        </p:spPr>
        <p:txBody>
          <a:bodyPr spcFirstLastPara="1" wrap="square" lIns="91425" tIns="91425" rIns="91425" bIns="91425" anchor="ctr" anchorCtr="0">
            <a:normAutofit/>
          </a:bodyPr>
          <a:lstStyle>
            <a:lvl1pPr lvl="0" algn="ctr">
              <a:lnSpc>
                <a:spcPct val="100000"/>
              </a:lnSpc>
              <a:spcBef>
                <a:spcPts val="0"/>
              </a:spcBef>
              <a:spcAft>
                <a:spcPts val="0"/>
              </a:spcAft>
              <a:buSzPts val="3600"/>
              <a:buNone/>
              <a:defRPr sz="36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a:endParaRPr/>
          </a:p>
        </p:txBody>
      </p:sp>
      <p:sp>
        <p:nvSpPr>
          <p:cNvPr id="123" name="Google Shape;123;p252"/>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rm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6"/>
        <p:cNvGrpSpPr/>
        <p:nvPr/>
      </p:nvGrpSpPr>
      <p:grpSpPr>
        <a:xfrm>
          <a:off x="0" y="0"/>
          <a:ext cx="0" cy="0"/>
          <a:chOff x="0" y="0"/>
          <a:chExt cx="0" cy="0"/>
        </a:xfrm>
      </p:grpSpPr>
      <p:sp>
        <p:nvSpPr>
          <p:cNvPr id="17" name="Google Shape;17;p262"/>
          <p:cNvSpPr txBox="1">
            <a:spLocks noGrp="1"/>
          </p:cNvSpPr>
          <p:nvPr>
            <p:ph type="title"/>
          </p:nvPr>
        </p:nvSpPr>
        <p:spPr>
          <a:xfrm>
            <a:off x="311700" y="2150850"/>
            <a:ext cx="8520600" cy="841800"/>
          </a:xfrm>
          <a:prstGeom prst="rect">
            <a:avLst/>
          </a:prstGeom>
          <a:noFill/>
          <a:ln>
            <a:noFill/>
          </a:ln>
        </p:spPr>
        <p:txBody>
          <a:bodyPr spcFirstLastPara="1" wrap="square" lIns="91425" tIns="91425" rIns="91425" bIns="91425" anchor="ctr" anchorCtr="0">
            <a:normAutofit/>
          </a:bodyPr>
          <a:lstStyle>
            <a:lvl1pPr lvl="0" algn="ctr" rtl="1">
              <a:lnSpc>
                <a:spcPct val="100000"/>
              </a:lnSpc>
              <a:spcBef>
                <a:spcPts val="0"/>
              </a:spcBef>
              <a:spcAft>
                <a:spcPts val="0"/>
              </a:spcAft>
              <a:buClr>
                <a:srgbClr val="0B2B40"/>
              </a:buClr>
              <a:buSzPts val="3600"/>
              <a:buNone/>
              <a:defRPr sz="3600">
                <a:solidFill>
                  <a:srgbClr val="0B2B40"/>
                </a:solidFill>
              </a:defRPr>
            </a:lvl1pPr>
            <a:lvl2pPr lvl="1" algn="ctr" rtl="1">
              <a:lnSpc>
                <a:spcPct val="100000"/>
              </a:lnSpc>
              <a:spcBef>
                <a:spcPts val="0"/>
              </a:spcBef>
              <a:spcAft>
                <a:spcPts val="0"/>
              </a:spcAft>
              <a:buSzPts val="3600"/>
              <a:buNone/>
              <a:defRPr sz="3600"/>
            </a:lvl2pPr>
            <a:lvl3pPr lvl="2" algn="ctr" rtl="1">
              <a:lnSpc>
                <a:spcPct val="100000"/>
              </a:lnSpc>
              <a:spcBef>
                <a:spcPts val="0"/>
              </a:spcBef>
              <a:spcAft>
                <a:spcPts val="0"/>
              </a:spcAft>
              <a:buSzPts val="3600"/>
              <a:buNone/>
              <a:defRPr sz="3600"/>
            </a:lvl3pPr>
            <a:lvl4pPr lvl="3" algn="ctr" rtl="1">
              <a:lnSpc>
                <a:spcPct val="100000"/>
              </a:lnSpc>
              <a:spcBef>
                <a:spcPts val="0"/>
              </a:spcBef>
              <a:spcAft>
                <a:spcPts val="0"/>
              </a:spcAft>
              <a:buSzPts val="3600"/>
              <a:buNone/>
              <a:defRPr sz="3600"/>
            </a:lvl4pPr>
            <a:lvl5pPr lvl="4" algn="ctr" rtl="1">
              <a:lnSpc>
                <a:spcPct val="100000"/>
              </a:lnSpc>
              <a:spcBef>
                <a:spcPts val="0"/>
              </a:spcBef>
              <a:spcAft>
                <a:spcPts val="0"/>
              </a:spcAft>
              <a:buSzPts val="3600"/>
              <a:buNone/>
              <a:defRPr sz="3600"/>
            </a:lvl5pPr>
            <a:lvl6pPr lvl="5" algn="ctr" rtl="1">
              <a:lnSpc>
                <a:spcPct val="100000"/>
              </a:lnSpc>
              <a:spcBef>
                <a:spcPts val="0"/>
              </a:spcBef>
              <a:spcAft>
                <a:spcPts val="0"/>
              </a:spcAft>
              <a:buSzPts val="3600"/>
              <a:buNone/>
              <a:defRPr sz="3600"/>
            </a:lvl6pPr>
            <a:lvl7pPr lvl="6" algn="ctr" rtl="1">
              <a:lnSpc>
                <a:spcPct val="100000"/>
              </a:lnSpc>
              <a:spcBef>
                <a:spcPts val="0"/>
              </a:spcBef>
              <a:spcAft>
                <a:spcPts val="0"/>
              </a:spcAft>
              <a:buSzPts val="3600"/>
              <a:buNone/>
              <a:defRPr sz="3600"/>
            </a:lvl7pPr>
            <a:lvl8pPr lvl="7" algn="ctr" rtl="1">
              <a:lnSpc>
                <a:spcPct val="100000"/>
              </a:lnSpc>
              <a:spcBef>
                <a:spcPts val="0"/>
              </a:spcBef>
              <a:spcAft>
                <a:spcPts val="0"/>
              </a:spcAft>
              <a:buSzPts val="3600"/>
              <a:buNone/>
              <a:defRPr sz="3600"/>
            </a:lvl8pPr>
            <a:lvl9pPr lvl="8" algn="ctr" rtl="1">
              <a:lnSpc>
                <a:spcPct val="100000"/>
              </a:lnSpc>
              <a:spcBef>
                <a:spcPts val="0"/>
              </a:spcBef>
              <a:spcAft>
                <a:spcPts val="0"/>
              </a:spcAft>
              <a:buSzPts val="3600"/>
              <a:buNone/>
              <a:defRPr sz="3600"/>
            </a:lvl9pPr>
          </a:lstStyle>
          <a:p>
            <a:endParaRPr/>
          </a:p>
        </p:txBody>
      </p:sp>
      <p:sp>
        <p:nvSpPr>
          <p:cNvPr id="18" name="Google Shape;18;p262"/>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24"/>
        <p:cNvGrpSpPr/>
        <p:nvPr/>
      </p:nvGrpSpPr>
      <p:grpSpPr>
        <a:xfrm>
          <a:off x="0" y="0"/>
          <a:ext cx="0" cy="0"/>
          <a:chOff x="0" y="0"/>
          <a:chExt cx="0" cy="0"/>
        </a:xfrm>
      </p:grpSpPr>
      <p:sp>
        <p:nvSpPr>
          <p:cNvPr id="125" name="Google Shape;125;p253"/>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rmAutofit/>
          </a:bodyPr>
          <a:lstStyle>
            <a:lvl1pPr lvl="0" algn="l">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126" name="Google Shape;126;p253"/>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rmAutofit/>
          </a:bodyPr>
          <a:lstStyle>
            <a:lvl1pPr marL="457200" lvl="0" indent="-342900" algn="l">
              <a:lnSpc>
                <a:spcPct val="115000"/>
              </a:lnSpc>
              <a:spcBef>
                <a:spcPts val="0"/>
              </a:spcBef>
              <a:spcAft>
                <a:spcPts val="0"/>
              </a:spcAft>
              <a:buSzPts val="1800"/>
              <a:buChar char="●"/>
              <a:defRPr/>
            </a:lvl1pPr>
            <a:lvl2pPr marL="914400" lvl="1" indent="-317500" algn="l">
              <a:lnSpc>
                <a:spcPct val="115000"/>
              </a:lnSpc>
              <a:spcBef>
                <a:spcPts val="0"/>
              </a:spcBef>
              <a:spcAft>
                <a:spcPts val="0"/>
              </a:spcAft>
              <a:buSzPts val="1400"/>
              <a:buChar char="○"/>
              <a:defRPr/>
            </a:lvl2pPr>
            <a:lvl3pPr marL="1371600" lvl="2" indent="-317500" algn="l">
              <a:lnSpc>
                <a:spcPct val="115000"/>
              </a:lnSpc>
              <a:spcBef>
                <a:spcPts val="0"/>
              </a:spcBef>
              <a:spcAft>
                <a:spcPts val="0"/>
              </a:spcAft>
              <a:buSzPts val="1400"/>
              <a:buChar char="■"/>
              <a:defRPr/>
            </a:lvl3pPr>
            <a:lvl4pPr marL="1828800" lvl="3" indent="-317500" algn="l">
              <a:lnSpc>
                <a:spcPct val="115000"/>
              </a:lnSpc>
              <a:spcBef>
                <a:spcPts val="0"/>
              </a:spcBef>
              <a:spcAft>
                <a:spcPts val="0"/>
              </a:spcAft>
              <a:buSzPts val="1400"/>
              <a:buChar char="●"/>
              <a:defRPr/>
            </a:lvl4pPr>
            <a:lvl5pPr marL="2286000" lvl="4" indent="-317500" algn="l">
              <a:lnSpc>
                <a:spcPct val="115000"/>
              </a:lnSpc>
              <a:spcBef>
                <a:spcPts val="0"/>
              </a:spcBef>
              <a:spcAft>
                <a:spcPts val="0"/>
              </a:spcAft>
              <a:buSzPts val="1400"/>
              <a:buChar char="○"/>
              <a:defRPr/>
            </a:lvl5pPr>
            <a:lvl6pPr marL="2743200" lvl="5" indent="-317500" algn="l">
              <a:lnSpc>
                <a:spcPct val="115000"/>
              </a:lnSpc>
              <a:spcBef>
                <a:spcPts val="0"/>
              </a:spcBef>
              <a:spcAft>
                <a:spcPts val="0"/>
              </a:spcAft>
              <a:buSzPts val="1400"/>
              <a:buChar char="■"/>
              <a:defRPr/>
            </a:lvl6pPr>
            <a:lvl7pPr marL="3200400" lvl="6" indent="-317500" algn="l">
              <a:lnSpc>
                <a:spcPct val="115000"/>
              </a:lnSpc>
              <a:spcBef>
                <a:spcPts val="0"/>
              </a:spcBef>
              <a:spcAft>
                <a:spcPts val="0"/>
              </a:spcAft>
              <a:buSzPts val="1400"/>
              <a:buChar char="●"/>
              <a:defRPr/>
            </a:lvl7pPr>
            <a:lvl8pPr marL="3657600" lvl="7" indent="-317500" algn="l">
              <a:lnSpc>
                <a:spcPct val="115000"/>
              </a:lnSpc>
              <a:spcBef>
                <a:spcPts val="0"/>
              </a:spcBef>
              <a:spcAft>
                <a:spcPts val="0"/>
              </a:spcAft>
              <a:buSzPts val="1400"/>
              <a:buChar char="○"/>
              <a:defRPr/>
            </a:lvl8pPr>
            <a:lvl9pPr marL="4114800" lvl="8" indent="-317500" algn="l">
              <a:lnSpc>
                <a:spcPct val="115000"/>
              </a:lnSpc>
              <a:spcBef>
                <a:spcPts val="0"/>
              </a:spcBef>
              <a:spcAft>
                <a:spcPts val="0"/>
              </a:spcAft>
              <a:buSzPts val="1400"/>
              <a:buChar char="■"/>
              <a:defRPr/>
            </a:lvl9pPr>
          </a:lstStyle>
          <a:p>
            <a:endParaRPr/>
          </a:p>
        </p:txBody>
      </p:sp>
      <p:sp>
        <p:nvSpPr>
          <p:cNvPr id="127" name="Google Shape;127;p253"/>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rm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28"/>
        <p:cNvGrpSpPr/>
        <p:nvPr/>
      </p:nvGrpSpPr>
      <p:grpSpPr>
        <a:xfrm>
          <a:off x="0" y="0"/>
          <a:ext cx="0" cy="0"/>
          <a:chOff x="0" y="0"/>
          <a:chExt cx="0" cy="0"/>
        </a:xfrm>
      </p:grpSpPr>
      <p:sp>
        <p:nvSpPr>
          <p:cNvPr id="129" name="Google Shape;129;p254"/>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rmAutofit/>
          </a:bodyPr>
          <a:lstStyle>
            <a:lvl1pPr lvl="0" algn="l">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130" name="Google Shape;130;p254"/>
          <p:cNvSpPr txBox="1">
            <a:spLocks noGrp="1"/>
          </p:cNvSpPr>
          <p:nvPr>
            <p:ph type="body" idx="1"/>
          </p:nvPr>
        </p:nvSpPr>
        <p:spPr>
          <a:xfrm>
            <a:off x="311700" y="1152475"/>
            <a:ext cx="3999900" cy="3416400"/>
          </a:xfrm>
          <a:prstGeom prst="rect">
            <a:avLst/>
          </a:prstGeom>
          <a:noFill/>
          <a:ln>
            <a:noFill/>
          </a:ln>
        </p:spPr>
        <p:txBody>
          <a:bodyPr spcFirstLastPara="1" wrap="square" lIns="91425" tIns="91425" rIns="91425" bIns="91425" anchor="t" anchorCtr="0">
            <a:normAutofit/>
          </a:bodyPr>
          <a:lstStyle>
            <a:lvl1pPr marL="457200" lvl="0" indent="-317500" algn="l">
              <a:lnSpc>
                <a:spcPct val="115000"/>
              </a:lnSpc>
              <a:spcBef>
                <a:spcPts val="0"/>
              </a:spcBef>
              <a:spcAft>
                <a:spcPts val="0"/>
              </a:spcAft>
              <a:buSzPts val="1400"/>
              <a:buChar char="●"/>
              <a:defRPr sz="1400"/>
            </a:lvl1pPr>
            <a:lvl2pPr marL="914400" lvl="1" indent="-304800" algn="l">
              <a:lnSpc>
                <a:spcPct val="115000"/>
              </a:lnSpc>
              <a:spcBef>
                <a:spcPts val="0"/>
              </a:spcBef>
              <a:spcAft>
                <a:spcPts val="0"/>
              </a:spcAft>
              <a:buSzPts val="1200"/>
              <a:buChar char="○"/>
              <a:defRPr sz="1200"/>
            </a:lvl2pPr>
            <a:lvl3pPr marL="1371600" lvl="2" indent="-304800" algn="l">
              <a:lnSpc>
                <a:spcPct val="115000"/>
              </a:lnSpc>
              <a:spcBef>
                <a:spcPts val="0"/>
              </a:spcBef>
              <a:spcAft>
                <a:spcPts val="0"/>
              </a:spcAft>
              <a:buSzPts val="1200"/>
              <a:buChar char="■"/>
              <a:defRPr sz="1200"/>
            </a:lvl3pPr>
            <a:lvl4pPr marL="1828800" lvl="3" indent="-304800" algn="l">
              <a:lnSpc>
                <a:spcPct val="115000"/>
              </a:lnSpc>
              <a:spcBef>
                <a:spcPts val="0"/>
              </a:spcBef>
              <a:spcAft>
                <a:spcPts val="0"/>
              </a:spcAft>
              <a:buSzPts val="1200"/>
              <a:buChar char="●"/>
              <a:defRPr sz="1200"/>
            </a:lvl4pPr>
            <a:lvl5pPr marL="2286000" lvl="4" indent="-304800" algn="l">
              <a:lnSpc>
                <a:spcPct val="115000"/>
              </a:lnSpc>
              <a:spcBef>
                <a:spcPts val="0"/>
              </a:spcBef>
              <a:spcAft>
                <a:spcPts val="0"/>
              </a:spcAft>
              <a:buSzPts val="1200"/>
              <a:buChar char="○"/>
              <a:defRPr sz="1200"/>
            </a:lvl5pPr>
            <a:lvl6pPr marL="2743200" lvl="5" indent="-304800" algn="l">
              <a:lnSpc>
                <a:spcPct val="115000"/>
              </a:lnSpc>
              <a:spcBef>
                <a:spcPts val="0"/>
              </a:spcBef>
              <a:spcAft>
                <a:spcPts val="0"/>
              </a:spcAft>
              <a:buSzPts val="1200"/>
              <a:buChar char="■"/>
              <a:defRPr sz="1200"/>
            </a:lvl6pPr>
            <a:lvl7pPr marL="3200400" lvl="6" indent="-304800" algn="l">
              <a:lnSpc>
                <a:spcPct val="115000"/>
              </a:lnSpc>
              <a:spcBef>
                <a:spcPts val="0"/>
              </a:spcBef>
              <a:spcAft>
                <a:spcPts val="0"/>
              </a:spcAft>
              <a:buSzPts val="1200"/>
              <a:buChar char="●"/>
              <a:defRPr sz="1200"/>
            </a:lvl7pPr>
            <a:lvl8pPr marL="3657600" lvl="7" indent="-304800" algn="l">
              <a:lnSpc>
                <a:spcPct val="115000"/>
              </a:lnSpc>
              <a:spcBef>
                <a:spcPts val="0"/>
              </a:spcBef>
              <a:spcAft>
                <a:spcPts val="0"/>
              </a:spcAft>
              <a:buSzPts val="1200"/>
              <a:buChar char="○"/>
              <a:defRPr sz="1200"/>
            </a:lvl8pPr>
            <a:lvl9pPr marL="4114800" lvl="8" indent="-304800" algn="l">
              <a:lnSpc>
                <a:spcPct val="115000"/>
              </a:lnSpc>
              <a:spcBef>
                <a:spcPts val="0"/>
              </a:spcBef>
              <a:spcAft>
                <a:spcPts val="0"/>
              </a:spcAft>
              <a:buSzPts val="1200"/>
              <a:buChar char="■"/>
              <a:defRPr sz="1200"/>
            </a:lvl9pPr>
          </a:lstStyle>
          <a:p>
            <a:endParaRPr/>
          </a:p>
        </p:txBody>
      </p:sp>
      <p:sp>
        <p:nvSpPr>
          <p:cNvPr id="131" name="Google Shape;131;p254"/>
          <p:cNvSpPr txBox="1">
            <a:spLocks noGrp="1"/>
          </p:cNvSpPr>
          <p:nvPr>
            <p:ph type="body" idx="2"/>
          </p:nvPr>
        </p:nvSpPr>
        <p:spPr>
          <a:xfrm>
            <a:off x="4832400" y="1152475"/>
            <a:ext cx="3999900" cy="3416400"/>
          </a:xfrm>
          <a:prstGeom prst="rect">
            <a:avLst/>
          </a:prstGeom>
          <a:noFill/>
          <a:ln>
            <a:noFill/>
          </a:ln>
        </p:spPr>
        <p:txBody>
          <a:bodyPr spcFirstLastPara="1" wrap="square" lIns="91425" tIns="91425" rIns="91425" bIns="91425" anchor="t" anchorCtr="0">
            <a:normAutofit/>
          </a:bodyPr>
          <a:lstStyle>
            <a:lvl1pPr marL="457200" lvl="0" indent="-317500" algn="l">
              <a:lnSpc>
                <a:spcPct val="115000"/>
              </a:lnSpc>
              <a:spcBef>
                <a:spcPts val="0"/>
              </a:spcBef>
              <a:spcAft>
                <a:spcPts val="0"/>
              </a:spcAft>
              <a:buSzPts val="1400"/>
              <a:buChar char="●"/>
              <a:defRPr sz="1400"/>
            </a:lvl1pPr>
            <a:lvl2pPr marL="914400" lvl="1" indent="-304800" algn="l">
              <a:lnSpc>
                <a:spcPct val="115000"/>
              </a:lnSpc>
              <a:spcBef>
                <a:spcPts val="0"/>
              </a:spcBef>
              <a:spcAft>
                <a:spcPts val="0"/>
              </a:spcAft>
              <a:buSzPts val="1200"/>
              <a:buChar char="○"/>
              <a:defRPr sz="1200"/>
            </a:lvl2pPr>
            <a:lvl3pPr marL="1371600" lvl="2" indent="-304800" algn="l">
              <a:lnSpc>
                <a:spcPct val="115000"/>
              </a:lnSpc>
              <a:spcBef>
                <a:spcPts val="0"/>
              </a:spcBef>
              <a:spcAft>
                <a:spcPts val="0"/>
              </a:spcAft>
              <a:buSzPts val="1200"/>
              <a:buChar char="■"/>
              <a:defRPr sz="1200"/>
            </a:lvl3pPr>
            <a:lvl4pPr marL="1828800" lvl="3" indent="-304800" algn="l">
              <a:lnSpc>
                <a:spcPct val="115000"/>
              </a:lnSpc>
              <a:spcBef>
                <a:spcPts val="0"/>
              </a:spcBef>
              <a:spcAft>
                <a:spcPts val="0"/>
              </a:spcAft>
              <a:buSzPts val="1200"/>
              <a:buChar char="●"/>
              <a:defRPr sz="1200"/>
            </a:lvl4pPr>
            <a:lvl5pPr marL="2286000" lvl="4" indent="-304800" algn="l">
              <a:lnSpc>
                <a:spcPct val="115000"/>
              </a:lnSpc>
              <a:spcBef>
                <a:spcPts val="0"/>
              </a:spcBef>
              <a:spcAft>
                <a:spcPts val="0"/>
              </a:spcAft>
              <a:buSzPts val="1200"/>
              <a:buChar char="○"/>
              <a:defRPr sz="1200"/>
            </a:lvl5pPr>
            <a:lvl6pPr marL="2743200" lvl="5" indent="-304800" algn="l">
              <a:lnSpc>
                <a:spcPct val="115000"/>
              </a:lnSpc>
              <a:spcBef>
                <a:spcPts val="0"/>
              </a:spcBef>
              <a:spcAft>
                <a:spcPts val="0"/>
              </a:spcAft>
              <a:buSzPts val="1200"/>
              <a:buChar char="■"/>
              <a:defRPr sz="1200"/>
            </a:lvl6pPr>
            <a:lvl7pPr marL="3200400" lvl="6" indent="-304800" algn="l">
              <a:lnSpc>
                <a:spcPct val="115000"/>
              </a:lnSpc>
              <a:spcBef>
                <a:spcPts val="0"/>
              </a:spcBef>
              <a:spcAft>
                <a:spcPts val="0"/>
              </a:spcAft>
              <a:buSzPts val="1200"/>
              <a:buChar char="●"/>
              <a:defRPr sz="1200"/>
            </a:lvl7pPr>
            <a:lvl8pPr marL="3657600" lvl="7" indent="-304800" algn="l">
              <a:lnSpc>
                <a:spcPct val="115000"/>
              </a:lnSpc>
              <a:spcBef>
                <a:spcPts val="0"/>
              </a:spcBef>
              <a:spcAft>
                <a:spcPts val="0"/>
              </a:spcAft>
              <a:buSzPts val="1200"/>
              <a:buChar char="○"/>
              <a:defRPr sz="1200"/>
            </a:lvl8pPr>
            <a:lvl9pPr marL="4114800" lvl="8" indent="-304800" algn="l">
              <a:lnSpc>
                <a:spcPct val="115000"/>
              </a:lnSpc>
              <a:spcBef>
                <a:spcPts val="0"/>
              </a:spcBef>
              <a:spcAft>
                <a:spcPts val="0"/>
              </a:spcAft>
              <a:buSzPts val="1200"/>
              <a:buChar char="■"/>
              <a:defRPr sz="1200"/>
            </a:lvl9pPr>
          </a:lstStyle>
          <a:p>
            <a:endParaRPr/>
          </a:p>
        </p:txBody>
      </p:sp>
      <p:sp>
        <p:nvSpPr>
          <p:cNvPr id="132" name="Google Shape;132;p254"/>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rm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33"/>
        <p:cNvGrpSpPr/>
        <p:nvPr/>
      </p:nvGrpSpPr>
      <p:grpSpPr>
        <a:xfrm>
          <a:off x="0" y="0"/>
          <a:ext cx="0" cy="0"/>
          <a:chOff x="0" y="0"/>
          <a:chExt cx="0" cy="0"/>
        </a:xfrm>
      </p:grpSpPr>
      <p:sp>
        <p:nvSpPr>
          <p:cNvPr id="134" name="Google Shape;134;p255"/>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rmAutofit/>
          </a:bodyPr>
          <a:lstStyle>
            <a:lvl1pPr lvl="0" algn="l">
              <a:lnSpc>
                <a:spcPct val="100000"/>
              </a:lnSpc>
              <a:spcBef>
                <a:spcPts val="0"/>
              </a:spcBef>
              <a:spcAft>
                <a:spcPts val="0"/>
              </a:spcAft>
              <a:buSzPts val="2800"/>
              <a:buNone/>
              <a:defRPr/>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a:endParaRPr/>
          </a:p>
        </p:txBody>
      </p:sp>
      <p:sp>
        <p:nvSpPr>
          <p:cNvPr id="135" name="Google Shape;135;p255"/>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rm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36"/>
        <p:cNvGrpSpPr/>
        <p:nvPr/>
      </p:nvGrpSpPr>
      <p:grpSpPr>
        <a:xfrm>
          <a:off x="0" y="0"/>
          <a:ext cx="0" cy="0"/>
          <a:chOff x="0" y="0"/>
          <a:chExt cx="0" cy="0"/>
        </a:xfrm>
      </p:grpSpPr>
      <p:sp>
        <p:nvSpPr>
          <p:cNvPr id="137" name="Google Shape;137;p256"/>
          <p:cNvSpPr txBox="1">
            <a:spLocks noGrp="1"/>
          </p:cNvSpPr>
          <p:nvPr>
            <p:ph type="title"/>
          </p:nvPr>
        </p:nvSpPr>
        <p:spPr>
          <a:xfrm>
            <a:off x="311700" y="555600"/>
            <a:ext cx="2808000" cy="755700"/>
          </a:xfrm>
          <a:prstGeom prst="rect">
            <a:avLst/>
          </a:prstGeom>
          <a:noFill/>
          <a:ln>
            <a:noFill/>
          </a:ln>
        </p:spPr>
        <p:txBody>
          <a:bodyPr spcFirstLastPara="1" wrap="square" lIns="91425" tIns="91425" rIns="91425" bIns="91425" anchor="b" anchorCtr="0">
            <a:normAutofit/>
          </a:bodyPr>
          <a:lstStyle>
            <a:lvl1pPr lvl="0" algn="l">
              <a:lnSpc>
                <a:spcPct val="100000"/>
              </a:lnSpc>
              <a:spcBef>
                <a:spcPts val="0"/>
              </a:spcBef>
              <a:spcAft>
                <a:spcPts val="0"/>
              </a:spcAft>
              <a:buSzPts val="2400"/>
              <a:buNone/>
              <a:defRPr sz="24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a:endParaRPr/>
          </a:p>
        </p:txBody>
      </p:sp>
      <p:sp>
        <p:nvSpPr>
          <p:cNvPr id="138" name="Google Shape;138;p256"/>
          <p:cNvSpPr txBox="1">
            <a:spLocks noGrp="1"/>
          </p:cNvSpPr>
          <p:nvPr>
            <p:ph type="body" idx="1"/>
          </p:nvPr>
        </p:nvSpPr>
        <p:spPr>
          <a:xfrm>
            <a:off x="311700" y="1389600"/>
            <a:ext cx="2808000" cy="3179400"/>
          </a:xfrm>
          <a:prstGeom prst="rect">
            <a:avLst/>
          </a:prstGeom>
          <a:noFill/>
          <a:ln>
            <a:noFill/>
          </a:ln>
        </p:spPr>
        <p:txBody>
          <a:bodyPr spcFirstLastPara="1" wrap="square" lIns="91425" tIns="91425" rIns="91425" bIns="91425" anchor="t" anchorCtr="0">
            <a:normAutofit/>
          </a:bodyPr>
          <a:lstStyle>
            <a:lvl1pPr marL="457200" lvl="0" indent="-304800" algn="l">
              <a:lnSpc>
                <a:spcPct val="115000"/>
              </a:lnSpc>
              <a:spcBef>
                <a:spcPts val="0"/>
              </a:spcBef>
              <a:spcAft>
                <a:spcPts val="0"/>
              </a:spcAft>
              <a:buSzPts val="1200"/>
              <a:buChar char="●"/>
              <a:defRPr sz="1200"/>
            </a:lvl1pPr>
            <a:lvl2pPr marL="914400" lvl="1" indent="-304800" algn="l">
              <a:lnSpc>
                <a:spcPct val="115000"/>
              </a:lnSpc>
              <a:spcBef>
                <a:spcPts val="0"/>
              </a:spcBef>
              <a:spcAft>
                <a:spcPts val="0"/>
              </a:spcAft>
              <a:buSzPts val="1200"/>
              <a:buChar char="○"/>
              <a:defRPr sz="1200"/>
            </a:lvl2pPr>
            <a:lvl3pPr marL="1371600" lvl="2" indent="-304800" algn="l">
              <a:lnSpc>
                <a:spcPct val="115000"/>
              </a:lnSpc>
              <a:spcBef>
                <a:spcPts val="0"/>
              </a:spcBef>
              <a:spcAft>
                <a:spcPts val="0"/>
              </a:spcAft>
              <a:buSzPts val="1200"/>
              <a:buChar char="■"/>
              <a:defRPr sz="1200"/>
            </a:lvl3pPr>
            <a:lvl4pPr marL="1828800" lvl="3" indent="-304800" algn="l">
              <a:lnSpc>
                <a:spcPct val="115000"/>
              </a:lnSpc>
              <a:spcBef>
                <a:spcPts val="0"/>
              </a:spcBef>
              <a:spcAft>
                <a:spcPts val="0"/>
              </a:spcAft>
              <a:buSzPts val="1200"/>
              <a:buChar char="●"/>
              <a:defRPr sz="1200"/>
            </a:lvl4pPr>
            <a:lvl5pPr marL="2286000" lvl="4" indent="-304800" algn="l">
              <a:lnSpc>
                <a:spcPct val="115000"/>
              </a:lnSpc>
              <a:spcBef>
                <a:spcPts val="0"/>
              </a:spcBef>
              <a:spcAft>
                <a:spcPts val="0"/>
              </a:spcAft>
              <a:buSzPts val="1200"/>
              <a:buChar char="○"/>
              <a:defRPr sz="1200"/>
            </a:lvl5pPr>
            <a:lvl6pPr marL="2743200" lvl="5" indent="-304800" algn="l">
              <a:lnSpc>
                <a:spcPct val="115000"/>
              </a:lnSpc>
              <a:spcBef>
                <a:spcPts val="0"/>
              </a:spcBef>
              <a:spcAft>
                <a:spcPts val="0"/>
              </a:spcAft>
              <a:buSzPts val="1200"/>
              <a:buChar char="■"/>
              <a:defRPr sz="1200"/>
            </a:lvl6pPr>
            <a:lvl7pPr marL="3200400" lvl="6" indent="-304800" algn="l">
              <a:lnSpc>
                <a:spcPct val="115000"/>
              </a:lnSpc>
              <a:spcBef>
                <a:spcPts val="0"/>
              </a:spcBef>
              <a:spcAft>
                <a:spcPts val="0"/>
              </a:spcAft>
              <a:buSzPts val="1200"/>
              <a:buChar char="●"/>
              <a:defRPr sz="1200"/>
            </a:lvl7pPr>
            <a:lvl8pPr marL="3657600" lvl="7" indent="-304800" algn="l">
              <a:lnSpc>
                <a:spcPct val="115000"/>
              </a:lnSpc>
              <a:spcBef>
                <a:spcPts val="0"/>
              </a:spcBef>
              <a:spcAft>
                <a:spcPts val="0"/>
              </a:spcAft>
              <a:buSzPts val="1200"/>
              <a:buChar char="○"/>
              <a:defRPr sz="1200"/>
            </a:lvl8pPr>
            <a:lvl9pPr marL="4114800" lvl="8" indent="-304800" algn="l">
              <a:lnSpc>
                <a:spcPct val="115000"/>
              </a:lnSpc>
              <a:spcBef>
                <a:spcPts val="0"/>
              </a:spcBef>
              <a:spcAft>
                <a:spcPts val="0"/>
              </a:spcAft>
              <a:buSzPts val="1200"/>
              <a:buChar char="■"/>
              <a:defRPr sz="1200"/>
            </a:lvl9pPr>
          </a:lstStyle>
          <a:p>
            <a:endParaRPr/>
          </a:p>
        </p:txBody>
      </p:sp>
      <p:sp>
        <p:nvSpPr>
          <p:cNvPr id="139" name="Google Shape;139;p256"/>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rm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40"/>
        <p:cNvGrpSpPr/>
        <p:nvPr/>
      </p:nvGrpSpPr>
      <p:grpSpPr>
        <a:xfrm>
          <a:off x="0" y="0"/>
          <a:ext cx="0" cy="0"/>
          <a:chOff x="0" y="0"/>
          <a:chExt cx="0" cy="0"/>
        </a:xfrm>
      </p:grpSpPr>
      <p:sp>
        <p:nvSpPr>
          <p:cNvPr id="141" name="Google Shape;141;p257"/>
          <p:cNvSpPr txBox="1">
            <a:spLocks noGrp="1"/>
          </p:cNvSpPr>
          <p:nvPr>
            <p:ph type="title"/>
          </p:nvPr>
        </p:nvSpPr>
        <p:spPr>
          <a:xfrm>
            <a:off x="490250" y="450150"/>
            <a:ext cx="6367800" cy="4090800"/>
          </a:xfrm>
          <a:prstGeom prst="rect">
            <a:avLst/>
          </a:prstGeom>
          <a:noFill/>
          <a:ln>
            <a:noFill/>
          </a:ln>
        </p:spPr>
        <p:txBody>
          <a:bodyPr spcFirstLastPara="1" wrap="square" lIns="91425" tIns="91425" rIns="91425" bIns="91425" anchor="ctr" anchorCtr="0">
            <a:normAutofit/>
          </a:bodyPr>
          <a:lstStyle>
            <a:lvl1pPr lvl="0" algn="l">
              <a:lnSpc>
                <a:spcPct val="100000"/>
              </a:lnSpc>
              <a:spcBef>
                <a:spcPts val="0"/>
              </a:spcBef>
              <a:spcAft>
                <a:spcPts val="0"/>
              </a:spcAft>
              <a:buSzPts val="4800"/>
              <a:buNone/>
              <a:defRPr sz="4800"/>
            </a:lvl1pPr>
            <a:lvl2pPr lvl="1" algn="l">
              <a:lnSpc>
                <a:spcPct val="100000"/>
              </a:lnSpc>
              <a:spcBef>
                <a:spcPts val="0"/>
              </a:spcBef>
              <a:spcAft>
                <a:spcPts val="0"/>
              </a:spcAft>
              <a:buSzPts val="4800"/>
              <a:buNone/>
              <a:defRPr sz="4800"/>
            </a:lvl2pPr>
            <a:lvl3pPr lvl="2" algn="l">
              <a:lnSpc>
                <a:spcPct val="100000"/>
              </a:lnSpc>
              <a:spcBef>
                <a:spcPts val="0"/>
              </a:spcBef>
              <a:spcAft>
                <a:spcPts val="0"/>
              </a:spcAft>
              <a:buSzPts val="4800"/>
              <a:buNone/>
              <a:defRPr sz="4800"/>
            </a:lvl3pPr>
            <a:lvl4pPr lvl="3" algn="l">
              <a:lnSpc>
                <a:spcPct val="100000"/>
              </a:lnSpc>
              <a:spcBef>
                <a:spcPts val="0"/>
              </a:spcBef>
              <a:spcAft>
                <a:spcPts val="0"/>
              </a:spcAft>
              <a:buSzPts val="4800"/>
              <a:buNone/>
              <a:defRPr sz="4800"/>
            </a:lvl4pPr>
            <a:lvl5pPr lvl="4" algn="l">
              <a:lnSpc>
                <a:spcPct val="100000"/>
              </a:lnSpc>
              <a:spcBef>
                <a:spcPts val="0"/>
              </a:spcBef>
              <a:spcAft>
                <a:spcPts val="0"/>
              </a:spcAft>
              <a:buSzPts val="4800"/>
              <a:buNone/>
              <a:defRPr sz="4800"/>
            </a:lvl5pPr>
            <a:lvl6pPr lvl="5" algn="l">
              <a:lnSpc>
                <a:spcPct val="100000"/>
              </a:lnSpc>
              <a:spcBef>
                <a:spcPts val="0"/>
              </a:spcBef>
              <a:spcAft>
                <a:spcPts val="0"/>
              </a:spcAft>
              <a:buSzPts val="4800"/>
              <a:buNone/>
              <a:defRPr sz="4800"/>
            </a:lvl6pPr>
            <a:lvl7pPr lvl="6" algn="l">
              <a:lnSpc>
                <a:spcPct val="100000"/>
              </a:lnSpc>
              <a:spcBef>
                <a:spcPts val="0"/>
              </a:spcBef>
              <a:spcAft>
                <a:spcPts val="0"/>
              </a:spcAft>
              <a:buSzPts val="4800"/>
              <a:buNone/>
              <a:defRPr sz="4800"/>
            </a:lvl7pPr>
            <a:lvl8pPr lvl="7" algn="l">
              <a:lnSpc>
                <a:spcPct val="100000"/>
              </a:lnSpc>
              <a:spcBef>
                <a:spcPts val="0"/>
              </a:spcBef>
              <a:spcAft>
                <a:spcPts val="0"/>
              </a:spcAft>
              <a:buSzPts val="4800"/>
              <a:buNone/>
              <a:defRPr sz="4800"/>
            </a:lvl8pPr>
            <a:lvl9pPr lvl="8" algn="l">
              <a:lnSpc>
                <a:spcPct val="100000"/>
              </a:lnSpc>
              <a:spcBef>
                <a:spcPts val="0"/>
              </a:spcBef>
              <a:spcAft>
                <a:spcPts val="0"/>
              </a:spcAft>
              <a:buSzPts val="4800"/>
              <a:buNone/>
              <a:defRPr sz="4800"/>
            </a:lvl9pPr>
          </a:lstStyle>
          <a:p>
            <a:endParaRPr/>
          </a:p>
        </p:txBody>
      </p:sp>
      <p:sp>
        <p:nvSpPr>
          <p:cNvPr id="142" name="Google Shape;142;p257"/>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rm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43"/>
        <p:cNvGrpSpPr/>
        <p:nvPr/>
      </p:nvGrpSpPr>
      <p:grpSpPr>
        <a:xfrm>
          <a:off x="0" y="0"/>
          <a:ext cx="0" cy="0"/>
          <a:chOff x="0" y="0"/>
          <a:chExt cx="0" cy="0"/>
        </a:xfrm>
      </p:grpSpPr>
      <p:sp>
        <p:nvSpPr>
          <p:cNvPr id="144" name="Google Shape;144;p258"/>
          <p:cNvSpPr/>
          <p:nvPr/>
        </p:nvSpPr>
        <p:spPr>
          <a:xfrm>
            <a:off x="4572000" y="-125"/>
            <a:ext cx="4572000" cy="5143500"/>
          </a:xfrm>
          <a:prstGeom prst="rect">
            <a:avLst/>
          </a:pr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 name="Google Shape;145;p258"/>
          <p:cNvSpPr txBox="1">
            <a:spLocks noGrp="1"/>
          </p:cNvSpPr>
          <p:nvPr>
            <p:ph type="title"/>
          </p:nvPr>
        </p:nvSpPr>
        <p:spPr>
          <a:xfrm>
            <a:off x="265500" y="1233175"/>
            <a:ext cx="4045200" cy="1482300"/>
          </a:xfrm>
          <a:prstGeom prst="rect">
            <a:avLst/>
          </a:prstGeom>
          <a:noFill/>
          <a:ln>
            <a:noFill/>
          </a:ln>
        </p:spPr>
        <p:txBody>
          <a:bodyPr spcFirstLastPara="1" wrap="square" lIns="91425" tIns="91425" rIns="91425" bIns="91425" anchor="b" anchorCtr="0">
            <a:normAutofit/>
          </a:bodyPr>
          <a:lstStyle>
            <a:lvl1pPr lvl="0" algn="ctr">
              <a:lnSpc>
                <a:spcPct val="100000"/>
              </a:lnSpc>
              <a:spcBef>
                <a:spcPts val="0"/>
              </a:spcBef>
              <a:spcAft>
                <a:spcPts val="0"/>
              </a:spcAft>
              <a:buSzPts val="4200"/>
              <a:buNone/>
              <a:defRPr sz="4200"/>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sp>
        <p:nvSpPr>
          <p:cNvPr id="146" name="Google Shape;146;p258"/>
          <p:cNvSpPr txBox="1">
            <a:spLocks noGrp="1"/>
          </p:cNvSpPr>
          <p:nvPr>
            <p:ph type="subTitle" idx="1"/>
          </p:nvPr>
        </p:nvSpPr>
        <p:spPr>
          <a:xfrm>
            <a:off x="265500" y="2803075"/>
            <a:ext cx="4045200" cy="1235100"/>
          </a:xfrm>
          <a:prstGeom prst="rect">
            <a:avLst/>
          </a:prstGeom>
          <a:noFill/>
          <a:ln>
            <a:noFill/>
          </a:ln>
        </p:spPr>
        <p:txBody>
          <a:bodyPr spcFirstLastPara="1" wrap="square" lIns="91425" tIns="91425" rIns="91425" bIns="91425" anchor="t" anchorCtr="0">
            <a:norm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147" name="Google Shape;147;p258"/>
          <p:cNvSpPr txBox="1">
            <a:spLocks noGrp="1"/>
          </p:cNvSpPr>
          <p:nvPr>
            <p:ph type="body" idx="2"/>
          </p:nvPr>
        </p:nvSpPr>
        <p:spPr>
          <a:xfrm>
            <a:off x="4939500" y="724075"/>
            <a:ext cx="3837000" cy="3695100"/>
          </a:xfrm>
          <a:prstGeom prst="rect">
            <a:avLst/>
          </a:prstGeom>
          <a:noFill/>
          <a:ln>
            <a:noFill/>
          </a:ln>
        </p:spPr>
        <p:txBody>
          <a:bodyPr spcFirstLastPara="1" wrap="square" lIns="91425" tIns="91425" rIns="91425" bIns="91425" anchor="ctr" anchorCtr="0">
            <a:normAutofit/>
          </a:bodyPr>
          <a:lstStyle>
            <a:lvl1pPr marL="457200" lvl="0" indent="-342900" algn="l">
              <a:lnSpc>
                <a:spcPct val="115000"/>
              </a:lnSpc>
              <a:spcBef>
                <a:spcPts val="0"/>
              </a:spcBef>
              <a:spcAft>
                <a:spcPts val="0"/>
              </a:spcAft>
              <a:buSzPts val="1800"/>
              <a:buChar char="●"/>
              <a:defRPr/>
            </a:lvl1pPr>
            <a:lvl2pPr marL="914400" lvl="1" indent="-317500" algn="l">
              <a:lnSpc>
                <a:spcPct val="115000"/>
              </a:lnSpc>
              <a:spcBef>
                <a:spcPts val="0"/>
              </a:spcBef>
              <a:spcAft>
                <a:spcPts val="0"/>
              </a:spcAft>
              <a:buSzPts val="1400"/>
              <a:buChar char="○"/>
              <a:defRPr/>
            </a:lvl2pPr>
            <a:lvl3pPr marL="1371600" lvl="2" indent="-317500" algn="l">
              <a:lnSpc>
                <a:spcPct val="115000"/>
              </a:lnSpc>
              <a:spcBef>
                <a:spcPts val="0"/>
              </a:spcBef>
              <a:spcAft>
                <a:spcPts val="0"/>
              </a:spcAft>
              <a:buSzPts val="1400"/>
              <a:buChar char="■"/>
              <a:defRPr/>
            </a:lvl3pPr>
            <a:lvl4pPr marL="1828800" lvl="3" indent="-317500" algn="l">
              <a:lnSpc>
                <a:spcPct val="115000"/>
              </a:lnSpc>
              <a:spcBef>
                <a:spcPts val="0"/>
              </a:spcBef>
              <a:spcAft>
                <a:spcPts val="0"/>
              </a:spcAft>
              <a:buSzPts val="1400"/>
              <a:buChar char="●"/>
              <a:defRPr/>
            </a:lvl4pPr>
            <a:lvl5pPr marL="2286000" lvl="4" indent="-317500" algn="l">
              <a:lnSpc>
                <a:spcPct val="115000"/>
              </a:lnSpc>
              <a:spcBef>
                <a:spcPts val="0"/>
              </a:spcBef>
              <a:spcAft>
                <a:spcPts val="0"/>
              </a:spcAft>
              <a:buSzPts val="1400"/>
              <a:buChar char="○"/>
              <a:defRPr/>
            </a:lvl5pPr>
            <a:lvl6pPr marL="2743200" lvl="5" indent="-317500" algn="l">
              <a:lnSpc>
                <a:spcPct val="115000"/>
              </a:lnSpc>
              <a:spcBef>
                <a:spcPts val="0"/>
              </a:spcBef>
              <a:spcAft>
                <a:spcPts val="0"/>
              </a:spcAft>
              <a:buSzPts val="1400"/>
              <a:buChar char="■"/>
              <a:defRPr/>
            </a:lvl6pPr>
            <a:lvl7pPr marL="3200400" lvl="6" indent="-317500" algn="l">
              <a:lnSpc>
                <a:spcPct val="115000"/>
              </a:lnSpc>
              <a:spcBef>
                <a:spcPts val="0"/>
              </a:spcBef>
              <a:spcAft>
                <a:spcPts val="0"/>
              </a:spcAft>
              <a:buSzPts val="1400"/>
              <a:buChar char="●"/>
              <a:defRPr/>
            </a:lvl7pPr>
            <a:lvl8pPr marL="3657600" lvl="7" indent="-317500" algn="l">
              <a:lnSpc>
                <a:spcPct val="115000"/>
              </a:lnSpc>
              <a:spcBef>
                <a:spcPts val="0"/>
              </a:spcBef>
              <a:spcAft>
                <a:spcPts val="0"/>
              </a:spcAft>
              <a:buSzPts val="1400"/>
              <a:buChar char="○"/>
              <a:defRPr/>
            </a:lvl8pPr>
            <a:lvl9pPr marL="4114800" lvl="8" indent="-317500" algn="l">
              <a:lnSpc>
                <a:spcPct val="115000"/>
              </a:lnSpc>
              <a:spcBef>
                <a:spcPts val="0"/>
              </a:spcBef>
              <a:spcAft>
                <a:spcPts val="0"/>
              </a:spcAft>
              <a:buSzPts val="1400"/>
              <a:buChar char="■"/>
              <a:defRPr/>
            </a:lvl9pPr>
          </a:lstStyle>
          <a:p>
            <a:endParaRPr/>
          </a:p>
        </p:txBody>
      </p:sp>
      <p:sp>
        <p:nvSpPr>
          <p:cNvPr id="148" name="Google Shape;148;p258"/>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rm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49"/>
        <p:cNvGrpSpPr/>
        <p:nvPr/>
      </p:nvGrpSpPr>
      <p:grpSpPr>
        <a:xfrm>
          <a:off x="0" y="0"/>
          <a:ext cx="0" cy="0"/>
          <a:chOff x="0" y="0"/>
          <a:chExt cx="0" cy="0"/>
        </a:xfrm>
      </p:grpSpPr>
      <p:sp>
        <p:nvSpPr>
          <p:cNvPr id="150" name="Google Shape;150;p259"/>
          <p:cNvSpPr txBox="1">
            <a:spLocks noGrp="1"/>
          </p:cNvSpPr>
          <p:nvPr>
            <p:ph type="body" idx="1"/>
          </p:nvPr>
        </p:nvSpPr>
        <p:spPr>
          <a:xfrm>
            <a:off x="311700" y="4230575"/>
            <a:ext cx="5998800" cy="605100"/>
          </a:xfrm>
          <a:prstGeom prst="rect">
            <a:avLst/>
          </a:prstGeom>
          <a:noFill/>
          <a:ln>
            <a:noFill/>
          </a:ln>
        </p:spPr>
        <p:txBody>
          <a:bodyPr spcFirstLastPara="1" wrap="square" lIns="91425" tIns="91425" rIns="91425" bIns="91425" anchor="ctr" anchorCtr="0">
            <a:normAutofit/>
          </a:bodyPr>
          <a:lstStyle>
            <a:lvl1pPr marL="457200" lvl="0" indent="-228600" algn="l">
              <a:lnSpc>
                <a:spcPct val="100000"/>
              </a:lnSpc>
              <a:spcBef>
                <a:spcPts val="0"/>
              </a:spcBef>
              <a:spcAft>
                <a:spcPts val="0"/>
              </a:spcAft>
              <a:buSzPts val="1800"/>
              <a:buNone/>
              <a:defRPr/>
            </a:lvl1pPr>
          </a:lstStyle>
          <a:p>
            <a:endParaRPr/>
          </a:p>
        </p:txBody>
      </p:sp>
      <p:sp>
        <p:nvSpPr>
          <p:cNvPr id="151" name="Google Shape;151;p259"/>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rm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52"/>
        <p:cNvGrpSpPr/>
        <p:nvPr/>
      </p:nvGrpSpPr>
      <p:grpSpPr>
        <a:xfrm>
          <a:off x="0" y="0"/>
          <a:ext cx="0" cy="0"/>
          <a:chOff x="0" y="0"/>
          <a:chExt cx="0" cy="0"/>
        </a:xfrm>
      </p:grpSpPr>
      <p:sp>
        <p:nvSpPr>
          <p:cNvPr id="153" name="Google Shape;153;p260"/>
          <p:cNvSpPr txBox="1">
            <a:spLocks noGrp="1"/>
          </p:cNvSpPr>
          <p:nvPr>
            <p:ph type="title" hasCustomPrompt="1"/>
          </p:nvPr>
        </p:nvSpPr>
        <p:spPr>
          <a:xfrm>
            <a:off x="311700" y="1106125"/>
            <a:ext cx="8520600" cy="1963500"/>
          </a:xfrm>
          <a:prstGeom prst="rect">
            <a:avLst/>
          </a:prstGeom>
          <a:noFill/>
          <a:ln>
            <a:noFill/>
          </a:ln>
        </p:spPr>
        <p:txBody>
          <a:bodyPr spcFirstLastPara="1" wrap="square" lIns="91425" tIns="91425" rIns="91425" bIns="91425" anchor="b" anchorCtr="0">
            <a:normAutofit/>
          </a:bodyPr>
          <a:lstStyle>
            <a:lvl1pPr lvl="0" algn="ctr">
              <a:lnSpc>
                <a:spcPct val="100000"/>
              </a:lnSpc>
              <a:spcBef>
                <a:spcPts val="0"/>
              </a:spcBef>
              <a:spcAft>
                <a:spcPts val="0"/>
              </a:spcAft>
              <a:buSzPts val="12000"/>
              <a:buNone/>
              <a:defRPr sz="12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r>
              <a:t>xx%</a:t>
            </a:r>
          </a:p>
        </p:txBody>
      </p:sp>
      <p:sp>
        <p:nvSpPr>
          <p:cNvPr id="154" name="Google Shape;154;p260"/>
          <p:cNvSpPr txBox="1">
            <a:spLocks noGrp="1"/>
          </p:cNvSpPr>
          <p:nvPr>
            <p:ph type="body" idx="1"/>
          </p:nvPr>
        </p:nvSpPr>
        <p:spPr>
          <a:xfrm>
            <a:off x="311700" y="3152225"/>
            <a:ext cx="8520600" cy="1300800"/>
          </a:xfrm>
          <a:prstGeom prst="rect">
            <a:avLst/>
          </a:prstGeom>
          <a:noFill/>
          <a:ln>
            <a:noFill/>
          </a:ln>
        </p:spPr>
        <p:txBody>
          <a:bodyPr spcFirstLastPara="1" wrap="square" lIns="91425" tIns="91425" rIns="91425" bIns="91425" anchor="t" anchorCtr="0">
            <a:normAutofit/>
          </a:bodyPr>
          <a:lstStyle>
            <a:lvl1pPr marL="457200" lvl="0" indent="-342900" algn="ctr">
              <a:lnSpc>
                <a:spcPct val="115000"/>
              </a:lnSpc>
              <a:spcBef>
                <a:spcPts val="0"/>
              </a:spcBef>
              <a:spcAft>
                <a:spcPts val="0"/>
              </a:spcAft>
              <a:buSzPts val="1800"/>
              <a:buChar char="●"/>
              <a:defRPr/>
            </a:lvl1pPr>
            <a:lvl2pPr marL="914400" lvl="1" indent="-317500" algn="ctr">
              <a:lnSpc>
                <a:spcPct val="115000"/>
              </a:lnSpc>
              <a:spcBef>
                <a:spcPts val="0"/>
              </a:spcBef>
              <a:spcAft>
                <a:spcPts val="0"/>
              </a:spcAft>
              <a:buSzPts val="1400"/>
              <a:buChar char="○"/>
              <a:defRPr/>
            </a:lvl2pPr>
            <a:lvl3pPr marL="1371600" lvl="2" indent="-317500" algn="ctr">
              <a:lnSpc>
                <a:spcPct val="115000"/>
              </a:lnSpc>
              <a:spcBef>
                <a:spcPts val="0"/>
              </a:spcBef>
              <a:spcAft>
                <a:spcPts val="0"/>
              </a:spcAft>
              <a:buSzPts val="1400"/>
              <a:buChar char="■"/>
              <a:defRPr/>
            </a:lvl3pPr>
            <a:lvl4pPr marL="1828800" lvl="3" indent="-317500" algn="ctr">
              <a:lnSpc>
                <a:spcPct val="115000"/>
              </a:lnSpc>
              <a:spcBef>
                <a:spcPts val="0"/>
              </a:spcBef>
              <a:spcAft>
                <a:spcPts val="0"/>
              </a:spcAft>
              <a:buSzPts val="1400"/>
              <a:buChar char="●"/>
              <a:defRPr/>
            </a:lvl4pPr>
            <a:lvl5pPr marL="2286000" lvl="4" indent="-317500" algn="ctr">
              <a:lnSpc>
                <a:spcPct val="115000"/>
              </a:lnSpc>
              <a:spcBef>
                <a:spcPts val="0"/>
              </a:spcBef>
              <a:spcAft>
                <a:spcPts val="0"/>
              </a:spcAft>
              <a:buSzPts val="1400"/>
              <a:buChar char="○"/>
              <a:defRPr/>
            </a:lvl5pPr>
            <a:lvl6pPr marL="2743200" lvl="5" indent="-317500" algn="ctr">
              <a:lnSpc>
                <a:spcPct val="115000"/>
              </a:lnSpc>
              <a:spcBef>
                <a:spcPts val="0"/>
              </a:spcBef>
              <a:spcAft>
                <a:spcPts val="0"/>
              </a:spcAft>
              <a:buSzPts val="1400"/>
              <a:buChar char="■"/>
              <a:defRPr/>
            </a:lvl6pPr>
            <a:lvl7pPr marL="3200400" lvl="6" indent="-317500" algn="ctr">
              <a:lnSpc>
                <a:spcPct val="115000"/>
              </a:lnSpc>
              <a:spcBef>
                <a:spcPts val="0"/>
              </a:spcBef>
              <a:spcAft>
                <a:spcPts val="0"/>
              </a:spcAft>
              <a:buSzPts val="1400"/>
              <a:buChar char="●"/>
              <a:defRPr/>
            </a:lvl7pPr>
            <a:lvl8pPr marL="3657600" lvl="7" indent="-317500" algn="ctr">
              <a:lnSpc>
                <a:spcPct val="115000"/>
              </a:lnSpc>
              <a:spcBef>
                <a:spcPts val="0"/>
              </a:spcBef>
              <a:spcAft>
                <a:spcPts val="0"/>
              </a:spcAft>
              <a:buSzPts val="1400"/>
              <a:buChar char="○"/>
              <a:defRPr/>
            </a:lvl8pPr>
            <a:lvl9pPr marL="4114800" lvl="8" indent="-317500" algn="ctr">
              <a:lnSpc>
                <a:spcPct val="115000"/>
              </a:lnSpc>
              <a:spcBef>
                <a:spcPts val="0"/>
              </a:spcBef>
              <a:spcAft>
                <a:spcPts val="0"/>
              </a:spcAft>
              <a:buSzPts val="1400"/>
              <a:buChar char="■"/>
              <a:defRPr/>
            </a:lvl9pPr>
          </a:lstStyle>
          <a:p>
            <a:endParaRPr/>
          </a:p>
        </p:txBody>
      </p:sp>
      <p:sp>
        <p:nvSpPr>
          <p:cNvPr id="155" name="Google Shape;155;p260"/>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rm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itle only 11">
  <p:cSld name="CUSTOM_25">
    <p:bg>
      <p:bgPr>
        <a:solidFill>
          <a:schemeClr val="dk2"/>
        </a:solidFill>
        <a:effectLst/>
      </p:bgPr>
    </p:bg>
    <p:spTree>
      <p:nvGrpSpPr>
        <p:cNvPr id="1" name="Shape 160"/>
        <p:cNvGrpSpPr/>
        <p:nvPr/>
      </p:nvGrpSpPr>
      <p:grpSpPr>
        <a:xfrm>
          <a:off x="0" y="0"/>
          <a:ext cx="0" cy="0"/>
          <a:chOff x="0" y="0"/>
          <a:chExt cx="0" cy="0"/>
        </a:xfrm>
      </p:grpSpPr>
      <p:sp>
        <p:nvSpPr>
          <p:cNvPr id="161" name="Google Shape;161;p70"/>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162" name="Google Shape;162;p7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dk2"/>
        </a:solidFill>
        <a:effectLst/>
      </p:bgPr>
    </p:bg>
    <p:spTree>
      <p:nvGrpSpPr>
        <p:cNvPr id="1" name="Shape 163"/>
        <p:cNvGrpSpPr/>
        <p:nvPr/>
      </p:nvGrpSpPr>
      <p:grpSpPr>
        <a:xfrm>
          <a:off x="0" y="0"/>
          <a:ext cx="0" cy="0"/>
          <a:chOff x="0" y="0"/>
          <a:chExt cx="0" cy="0"/>
        </a:xfrm>
      </p:grpSpPr>
      <p:sp>
        <p:nvSpPr>
          <p:cNvPr id="164" name="Google Shape;164;p86"/>
          <p:cNvSpPr txBox="1">
            <a:spLocks noGrp="1"/>
          </p:cNvSpPr>
          <p:nvPr>
            <p:ph type="subTitle" idx="1"/>
          </p:nvPr>
        </p:nvSpPr>
        <p:spPr>
          <a:xfrm>
            <a:off x="3175425" y="3410463"/>
            <a:ext cx="2793300" cy="52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65" name="Google Shape;165;p86"/>
          <p:cNvSpPr txBox="1">
            <a:spLocks noGrp="1"/>
          </p:cNvSpPr>
          <p:nvPr>
            <p:ph type="title"/>
          </p:nvPr>
        </p:nvSpPr>
        <p:spPr>
          <a:xfrm>
            <a:off x="2096625" y="1113838"/>
            <a:ext cx="4950900" cy="1379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4400"/>
              <a:buNone/>
              <a:defRPr sz="4400"/>
            </a:lvl1pPr>
            <a:lvl2pPr lvl="1"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2pPr>
            <a:lvl3pPr lvl="2"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3pPr>
            <a:lvl4pPr lvl="3"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4pPr>
            <a:lvl5pPr lvl="4"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5pPr>
            <a:lvl6pPr lvl="5"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6pPr>
            <a:lvl7pPr lvl="6"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7pPr>
            <a:lvl8pPr lvl="7"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8pPr>
            <a:lvl9pPr lvl="8"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9pPr>
          </a:lstStyle>
          <a:p>
            <a:endParaRPr/>
          </a:p>
        </p:txBody>
      </p:sp>
      <p:sp>
        <p:nvSpPr>
          <p:cNvPr id="166" name="Google Shape;166;p86"/>
          <p:cNvSpPr txBox="1">
            <a:spLocks noGrp="1"/>
          </p:cNvSpPr>
          <p:nvPr>
            <p:ph type="subTitle" idx="2"/>
          </p:nvPr>
        </p:nvSpPr>
        <p:spPr>
          <a:xfrm>
            <a:off x="7169100" y="537000"/>
            <a:ext cx="1261800" cy="52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800"/>
              <a:buFont typeface="Fredoka"/>
              <a:buNone/>
              <a:defRPr sz="1700">
                <a:solidFill>
                  <a:schemeClr val="accent4"/>
                </a:solidFill>
                <a:latin typeface="Fredoka"/>
                <a:ea typeface="Fredoka"/>
                <a:cs typeface="Fredoka"/>
                <a:sym typeface="Fredoka"/>
              </a:defRPr>
            </a:lvl1pPr>
            <a:lvl2pPr lvl="1" algn="ctr">
              <a:lnSpc>
                <a:spcPct val="100000"/>
              </a:lnSpc>
              <a:spcBef>
                <a:spcPts val="0"/>
              </a:spcBef>
              <a:spcAft>
                <a:spcPts val="0"/>
              </a:spcAft>
              <a:buSzPts val="1800"/>
              <a:buFont typeface="Fredoka"/>
              <a:buNone/>
              <a:defRPr sz="1800">
                <a:latin typeface="Fredoka"/>
                <a:ea typeface="Fredoka"/>
                <a:cs typeface="Fredoka"/>
                <a:sym typeface="Fredoka"/>
              </a:defRPr>
            </a:lvl2pPr>
            <a:lvl3pPr lvl="2" algn="ctr">
              <a:lnSpc>
                <a:spcPct val="100000"/>
              </a:lnSpc>
              <a:spcBef>
                <a:spcPts val="0"/>
              </a:spcBef>
              <a:spcAft>
                <a:spcPts val="0"/>
              </a:spcAft>
              <a:buSzPts val="1800"/>
              <a:buFont typeface="Fredoka"/>
              <a:buNone/>
              <a:defRPr sz="1800">
                <a:latin typeface="Fredoka"/>
                <a:ea typeface="Fredoka"/>
                <a:cs typeface="Fredoka"/>
                <a:sym typeface="Fredoka"/>
              </a:defRPr>
            </a:lvl3pPr>
            <a:lvl4pPr lvl="3" algn="ctr">
              <a:lnSpc>
                <a:spcPct val="100000"/>
              </a:lnSpc>
              <a:spcBef>
                <a:spcPts val="0"/>
              </a:spcBef>
              <a:spcAft>
                <a:spcPts val="0"/>
              </a:spcAft>
              <a:buSzPts val="1800"/>
              <a:buFont typeface="Fredoka"/>
              <a:buNone/>
              <a:defRPr sz="1800">
                <a:latin typeface="Fredoka"/>
                <a:ea typeface="Fredoka"/>
                <a:cs typeface="Fredoka"/>
                <a:sym typeface="Fredoka"/>
              </a:defRPr>
            </a:lvl4pPr>
            <a:lvl5pPr lvl="4" algn="ctr">
              <a:lnSpc>
                <a:spcPct val="100000"/>
              </a:lnSpc>
              <a:spcBef>
                <a:spcPts val="0"/>
              </a:spcBef>
              <a:spcAft>
                <a:spcPts val="0"/>
              </a:spcAft>
              <a:buSzPts val="1800"/>
              <a:buFont typeface="Fredoka"/>
              <a:buNone/>
              <a:defRPr sz="1800">
                <a:latin typeface="Fredoka"/>
                <a:ea typeface="Fredoka"/>
                <a:cs typeface="Fredoka"/>
                <a:sym typeface="Fredoka"/>
              </a:defRPr>
            </a:lvl5pPr>
            <a:lvl6pPr lvl="5" algn="ctr">
              <a:lnSpc>
                <a:spcPct val="100000"/>
              </a:lnSpc>
              <a:spcBef>
                <a:spcPts val="0"/>
              </a:spcBef>
              <a:spcAft>
                <a:spcPts val="0"/>
              </a:spcAft>
              <a:buSzPts val="1800"/>
              <a:buFont typeface="Fredoka"/>
              <a:buNone/>
              <a:defRPr sz="1800">
                <a:latin typeface="Fredoka"/>
                <a:ea typeface="Fredoka"/>
                <a:cs typeface="Fredoka"/>
                <a:sym typeface="Fredoka"/>
              </a:defRPr>
            </a:lvl6pPr>
            <a:lvl7pPr lvl="6" algn="ctr">
              <a:lnSpc>
                <a:spcPct val="100000"/>
              </a:lnSpc>
              <a:spcBef>
                <a:spcPts val="0"/>
              </a:spcBef>
              <a:spcAft>
                <a:spcPts val="0"/>
              </a:spcAft>
              <a:buSzPts val="1800"/>
              <a:buFont typeface="Fredoka"/>
              <a:buNone/>
              <a:defRPr sz="1800">
                <a:latin typeface="Fredoka"/>
                <a:ea typeface="Fredoka"/>
                <a:cs typeface="Fredoka"/>
                <a:sym typeface="Fredoka"/>
              </a:defRPr>
            </a:lvl7pPr>
            <a:lvl8pPr lvl="7" algn="ctr">
              <a:lnSpc>
                <a:spcPct val="100000"/>
              </a:lnSpc>
              <a:spcBef>
                <a:spcPts val="0"/>
              </a:spcBef>
              <a:spcAft>
                <a:spcPts val="0"/>
              </a:spcAft>
              <a:buSzPts val="1800"/>
              <a:buFont typeface="Fredoka"/>
              <a:buNone/>
              <a:defRPr sz="1800">
                <a:latin typeface="Fredoka"/>
                <a:ea typeface="Fredoka"/>
                <a:cs typeface="Fredoka"/>
                <a:sym typeface="Fredoka"/>
              </a:defRPr>
            </a:lvl8pPr>
            <a:lvl9pPr lvl="8" algn="ctr">
              <a:lnSpc>
                <a:spcPct val="100000"/>
              </a:lnSpc>
              <a:spcBef>
                <a:spcPts val="0"/>
              </a:spcBef>
              <a:spcAft>
                <a:spcPts val="0"/>
              </a:spcAft>
              <a:buSzPts val="1800"/>
              <a:buFont typeface="Fredoka"/>
              <a:buNone/>
              <a:defRPr sz="1800">
                <a:latin typeface="Fredoka"/>
                <a:ea typeface="Fredoka"/>
                <a:cs typeface="Fredoka"/>
                <a:sym typeface="Fredoka"/>
              </a:defRPr>
            </a:lvl9pPr>
          </a:lstStyle>
          <a:p>
            <a:endParaRPr/>
          </a:p>
        </p:txBody>
      </p:sp>
      <p:grpSp>
        <p:nvGrpSpPr>
          <p:cNvPr id="167" name="Google Shape;167;p86"/>
          <p:cNvGrpSpPr/>
          <p:nvPr/>
        </p:nvGrpSpPr>
        <p:grpSpPr>
          <a:xfrm>
            <a:off x="-367675" y="3089750"/>
            <a:ext cx="10194000" cy="3503325"/>
            <a:chOff x="-367675" y="3089750"/>
            <a:chExt cx="10194000" cy="3503325"/>
          </a:xfrm>
        </p:grpSpPr>
        <p:sp>
          <p:nvSpPr>
            <p:cNvPr id="168" name="Google Shape;168;p86"/>
            <p:cNvSpPr/>
            <p:nvPr/>
          </p:nvSpPr>
          <p:spPr>
            <a:xfrm>
              <a:off x="1243225" y="5069125"/>
              <a:ext cx="208650" cy="145100"/>
            </a:xfrm>
            <a:custGeom>
              <a:avLst/>
              <a:gdLst/>
              <a:ahLst/>
              <a:cxnLst/>
              <a:rect l="l" t="t" r="r" b="b"/>
              <a:pathLst>
                <a:path w="8346" h="5804" extrusionOk="0">
                  <a:moveTo>
                    <a:pt x="7080" y="0"/>
                  </a:moveTo>
                  <a:cubicBezTo>
                    <a:pt x="6116" y="0"/>
                    <a:pt x="4657" y="1791"/>
                    <a:pt x="4657" y="1791"/>
                  </a:cubicBezTo>
                  <a:cubicBezTo>
                    <a:pt x="1" y="3695"/>
                    <a:pt x="7332" y="5804"/>
                    <a:pt x="7332" y="5804"/>
                  </a:cubicBezTo>
                  <a:cubicBezTo>
                    <a:pt x="8345" y="1244"/>
                    <a:pt x="7885" y="0"/>
                    <a:pt x="70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 name="Google Shape;169;p86"/>
            <p:cNvSpPr/>
            <p:nvPr/>
          </p:nvSpPr>
          <p:spPr>
            <a:xfrm>
              <a:off x="1314400" y="4723400"/>
              <a:ext cx="144500" cy="100525"/>
            </a:xfrm>
            <a:custGeom>
              <a:avLst/>
              <a:gdLst/>
              <a:ahLst/>
              <a:cxnLst/>
              <a:rect l="l" t="t" r="r" b="b"/>
              <a:pathLst>
                <a:path w="5780" h="4021" extrusionOk="0">
                  <a:moveTo>
                    <a:pt x="4903" y="1"/>
                  </a:moveTo>
                  <a:cubicBezTo>
                    <a:pt x="4235" y="1"/>
                    <a:pt x="3225" y="1241"/>
                    <a:pt x="3225" y="1241"/>
                  </a:cubicBezTo>
                  <a:cubicBezTo>
                    <a:pt x="0" y="2560"/>
                    <a:pt x="5078" y="4020"/>
                    <a:pt x="5078" y="4020"/>
                  </a:cubicBezTo>
                  <a:cubicBezTo>
                    <a:pt x="5779" y="862"/>
                    <a:pt x="5460" y="1"/>
                    <a:pt x="490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 name="Google Shape;170;p86"/>
            <p:cNvSpPr/>
            <p:nvPr/>
          </p:nvSpPr>
          <p:spPr>
            <a:xfrm>
              <a:off x="1409138" y="4361375"/>
              <a:ext cx="338100" cy="2231325"/>
            </a:xfrm>
            <a:custGeom>
              <a:avLst/>
              <a:gdLst/>
              <a:ahLst/>
              <a:cxnLst/>
              <a:rect l="l" t="t" r="r" b="b"/>
              <a:pathLst>
                <a:path w="13524" h="89253" extrusionOk="0">
                  <a:moveTo>
                    <a:pt x="1329" y="1"/>
                  </a:moveTo>
                  <a:cubicBezTo>
                    <a:pt x="974" y="1"/>
                    <a:pt x="740" y="549"/>
                    <a:pt x="1121" y="790"/>
                  </a:cubicBezTo>
                  <a:cubicBezTo>
                    <a:pt x="6245" y="4023"/>
                    <a:pt x="10880" y="8870"/>
                    <a:pt x="9145" y="15386"/>
                  </a:cubicBezTo>
                  <a:cubicBezTo>
                    <a:pt x="7841" y="20282"/>
                    <a:pt x="2460" y="22722"/>
                    <a:pt x="1976" y="27949"/>
                  </a:cubicBezTo>
                  <a:cubicBezTo>
                    <a:pt x="1612" y="31902"/>
                    <a:pt x="5063" y="34959"/>
                    <a:pt x="7458" y="37549"/>
                  </a:cubicBezTo>
                  <a:cubicBezTo>
                    <a:pt x="11912" y="42362"/>
                    <a:pt x="10510" y="47624"/>
                    <a:pt x="6317" y="51884"/>
                  </a:cubicBezTo>
                  <a:cubicBezTo>
                    <a:pt x="3932" y="54305"/>
                    <a:pt x="997" y="56961"/>
                    <a:pt x="538" y="60551"/>
                  </a:cubicBezTo>
                  <a:cubicBezTo>
                    <a:pt x="0" y="64750"/>
                    <a:pt x="2606" y="67616"/>
                    <a:pt x="5182" y="70604"/>
                  </a:cubicBezTo>
                  <a:cubicBezTo>
                    <a:pt x="8079" y="73963"/>
                    <a:pt x="10880" y="78024"/>
                    <a:pt x="7501" y="82167"/>
                  </a:cubicBezTo>
                  <a:cubicBezTo>
                    <a:pt x="6622" y="83246"/>
                    <a:pt x="5878" y="84409"/>
                    <a:pt x="5188" y="85617"/>
                  </a:cubicBezTo>
                  <a:cubicBezTo>
                    <a:pt x="4607" y="86638"/>
                    <a:pt x="4005" y="87843"/>
                    <a:pt x="3646" y="89088"/>
                  </a:cubicBezTo>
                  <a:cubicBezTo>
                    <a:pt x="3869" y="89145"/>
                    <a:pt x="4093" y="89198"/>
                    <a:pt x="4317" y="89252"/>
                  </a:cubicBezTo>
                  <a:cubicBezTo>
                    <a:pt x="5139" y="86546"/>
                    <a:pt x="7640" y="83853"/>
                    <a:pt x="8847" y="81828"/>
                  </a:cubicBezTo>
                  <a:cubicBezTo>
                    <a:pt x="11043" y="78143"/>
                    <a:pt x="9502" y="74577"/>
                    <a:pt x="6978" y="71466"/>
                  </a:cubicBezTo>
                  <a:cubicBezTo>
                    <a:pt x="5308" y="69409"/>
                    <a:pt x="3434" y="67509"/>
                    <a:pt x="2106" y="65199"/>
                  </a:cubicBezTo>
                  <a:cubicBezTo>
                    <a:pt x="251" y="61967"/>
                    <a:pt x="1722" y="58365"/>
                    <a:pt x="3828" y="55698"/>
                  </a:cubicBezTo>
                  <a:cubicBezTo>
                    <a:pt x="6161" y="52740"/>
                    <a:pt x="9314" y="50697"/>
                    <a:pt x="10724" y="47071"/>
                  </a:cubicBezTo>
                  <a:cubicBezTo>
                    <a:pt x="12025" y="43728"/>
                    <a:pt x="10678" y="40187"/>
                    <a:pt x="8572" y="37558"/>
                  </a:cubicBezTo>
                  <a:cubicBezTo>
                    <a:pt x="7081" y="35695"/>
                    <a:pt x="5266" y="34202"/>
                    <a:pt x="3976" y="32164"/>
                  </a:cubicBezTo>
                  <a:cubicBezTo>
                    <a:pt x="1259" y="27873"/>
                    <a:pt x="3977" y="24245"/>
                    <a:pt x="6756" y="21009"/>
                  </a:cubicBezTo>
                  <a:cubicBezTo>
                    <a:pt x="13524" y="13130"/>
                    <a:pt x="9432" y="5046"/>
                    <a:pt x="1544" y="68"/>
                  </a:cubicBezTo>
                  <a:cubicBezTo>
                    <a:pt x="1470" y="21"/>
                    <a:pt x="1397" y="1"/>
                    <a:pt x="132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 name="Google Shape;171;p86"/>
            <p:cNvSpPr/>
            <p:nvPr/>
          </p:nvSpPr>
          <p:spPr>
            <a:xfrm>
              <a:off x="1338563" y="4388850"/>
              <a:ext cx="311975" cy="2204225"/>
            </a:xfrm>
            <a:custGeom>
              <a:avLst/>
              <a:gdLst/>
              <a:ahLst/>
              <a:cxnLst/>
              <a:rect l="l" t="t" r="r" b="b"/>
              <a:pathLst>
                <a:path w="12479" h="88169" extrusionOk="0">
                  <a:moveTo>
                    <a:pt x="1022" y="0"/>
                  </a:moveTo>
                  <a:cubicBezTo>
                    <a:pt x="696" y="0"/>
                    <a:pt x="477" y="539"/>
                    <a:pt x="822" y="807"/>
                  </a:cubicBezTo>
                  <a:cubicBezTo>
                    <a:pt x="9062" y="7172"/>
                    <a:pt x="3231" y="14821"/>
                    <a:pt x="893" y="22531"/>
                  </a:cubicBezTo>
                  <a:cubicBezTo>
                    <a:pt x="0" y="25479"/>
                    <a:pt x="19" y="28438"/>
                    <a:pt x="1263" y="31270"/>
                  </a:cubicBezTo>
                  <a:cubicBezTo>
                    <a:pt x="3285" y="35880"/>
                    <a:pt x="11017" y="38602"/>
                    <a:pt x="9457" y="44389"/>
                  </a:cubicBezTo>
                  <a:cubicBezTo>
                    <a:pt x="8832" y="46703"/>
                    <a:pt x="6502" y="48559"/>
                    <a:pt x="4973" y="50307"/>
                  </a:cubicBezTo>
                  <a:cubicBezTo>
                    <a:pt x="3580" y="51900"/>
                    <a:pt x="2214" y="53850"/>
                    <a:pt x="1487" y="55846"/>
                  </a:cubicBezTo>
                  <a:cubicBezTo>
                    <a:pt x="12" y="59904"/>
                    <a:pt x="1183" y="63348"/>
                    <a:pt x="3355" y="66912"/>
                  </a:cubicBezTo>
                  <a:cubicBezTo>
                    <a:pt x="6046" y="71330"/>
                    <a:pt x="12478" y="75295"/>
                    <a:pt x="9773" y="80999"/>
                  </a:cubicBezTo>
                  <a:cubicBezTo>
                    <a:pt x="8668" y="83330"/>
                    <a:pt x="7047" y="85526"/>
                    <a:pt x="6394" y="87973"/>
                  </a:cubicBezTo>
                  <a:cubicBezTo>
                    <a:pt x="6661" y="88041"/>
                    <a:pt x="6928" y="88102"/>
                    <a:pt x="7195" y="88169"/>
                  </a:cubicBezTo>
                  <a:cubicBezTo>
                    <a:pt x="8150" y="84803"/>
                    <a:pt x="11363" y="82190"/>
                    <a:pt x="11466" y="78597"/>
                  </a:cubicBezTo>
                  <a:cubicBezTo>
                    <a:pt x="11596" y="74058"/>
                    <a:pt x="7068" y="70822"/>
                    <a:pt x="4707" y="67449"/>
                  </a:cubicBezTo>
                  <a:cubicBezTo>
                    <a:pt x="2975" y="64970"/>
                    <a:pt x="1573" y="62236"/>
                    <a:pt x="1573" y="59151"/>
                  </a:cubicBezTo>
                  <a:cubicBezTo>
                    <a:pt x="1573" y="55872"/>
                    <a:pt x="4077" y="52596"/>
                    <a:pt x="6111" y="50272"/>
                  </a:cubicBezTo>
                  <a:cubicBezTo>
                    <a:pt x="8203" y="47882"/>
                    <a:pt x="11809" y="44633"/>
                    <a:pt x="10250" y="41027"/>
                  </a:cubicBezTo>
                  <a:cubicBezTo>
                    <a:pt x="8285" y="36480"/>
                    <a:pt x="3212" y="34418"/>
                    <a:pt x="1513" y="29655"/>
                  </a:cubicBezTo>
                  <a:cubicBezTo>
                    <a:pt x="88" y="25662"/>
                    <a:pt x="2102" y="21246"/>
                    <a:pt x="3632" y="17604"/>
                  </a:cubicBezTo>
                  <a:cubicBezTo>
                    <a:pt x="6458" y="10875"/>
                    <a:pt x="7664" y="5042"/>
                    <a:pt x="1244" y="85"/>
                  </a:cubicBezTo>
                  <a:cubicBezTo>
                    <a:pt x="1168" y="26"/>
                    <a:pt x="1092" y="0"/>
                    <a:pt x="1022"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72" name="Google Shape;172;p86"/>
            <p:cNvGrpSpPr/>
            <p:nvPr/>
          </p:nvGrpSpPr>
          <p:grpSpPr>
            <a:xfrm>
              <a:off x="1338563" y="4361375"/>
              <a:ext cx="408675" cy="2231700"/>
              <a:chOff x="1356100" y="4423125"/>
              <a:chExt cx="408675" cy="2231700"/>
            </a:xfrm>
          </p:grpSpPr>
          <p:sp>
            <p:nvSpPr>
              <p:cNvPr id="173" name="Google Shape;173;p86"/>
              <p:cNvSpPr/>
              <p:nvPr/>
            </p:nvSpPr>
            <p:spPr>
              <a:xfrm>
                <a:off x="1426675" y="4423125"/>
                <a:ext cx="338100" cy="2231325"/>
              </a:xfrm>
              <a:custGeom>
                <a:avLst/>
                <a:gdLst/>
                <a:ahLst/>
                <a:cxnLst/>
                <a:rect l="l" t="t" r="r" b="b"/>
                <a:pathLst>
                  <a:path w="13524" h="89253" extrusionOk="0">
                    <a:moveTo>
                      <a:pt x="1329" y="1"/>
                    </a:moveTo>
                    <a:cubicBezTo>
                      <a:pt x="974" y="1"/>
                      <a:pt x="740" y="549"/>
                      <a:pt x="1121" y="790"/>
                    </a:cubicBezTo>
                    <a:cubicBezTo>
                      <a:pt x="6245" y="4023"/>
                      <a:pt x="10880" y="8870"/>
                      <a:pt x="9145" y="15386"/>
                    </a:cubicBezTo>
                    <a:cubicBezTo>
                      <a:pt x="7841" y="20282"/>
                      <a:pt x="2460" y="22722"/>
                      <a:pt x="1976" y="27949"/>
                    </a:cubicBezTo>
                    <a:cubicBezTo>
                      <a:pt x="1612" y="31902"/>
                      <a:pt x="5063" y="34959"/>
                      <a:pt x="7458" y="37549"/>
                    </a:cubicBezTo>
                    <a:cubicBezTo>
                      <a:pt x="11912" y="42362"/>
                      <a:pt x="10510" y="47624"/>
                      <a:pt x="6317" y="51884"/>
                    </a:cubicBezTo>
                    <a:cubicBezTo>
                      <a:pt x="3932" y="54305"/>
                      <a:pt x="997" y="56961"/>
                      <a:pt x="538" y="60551"/>
                    </a:cubicBezTo>
                    <a:cubicBezTo>
                      <a:pt x="0" y="64750"/>
                      <a:pt x="2606" y="67616"/>
                      <a:pt x="5182" y="70604"/>
                    </a:cubicBezTo>
                    <a:cubicBezTo>
                      <a:pt x="8079" y="73963"/>
                      <a:pt x="10880" y="78024"/>
                      <a:pt x="7501" y="82167"/>
                    </a:cubicBezTo>
                    <a:cubicBezTo>
                      <a:pt x="6622" y="83246"/>
                      <a:pt x="5878" y="84409"/>
                      <a:pt x="5188" y="85617"/>
                    </a:cubicBezTo>
                    <a:cubicBezTo>
                      <a:pt x="4607" y="86638"/>
                      <a:pt x="4005" y="87843"/>
                      <a:pt x="3646" y="89088"/>
                    </a:cubicBezTo>
                    <a:cubicBezTo>
                      <a:pt x="3869" y="89145"/>
                      <a:pt x="4093" y="89198"/>
                      <a:pt x="4317" y="89252"/>
                    </a:cubicBezTo>
                    <a:cubicBezTo>
                      <a:pt x="5139" y="86546"/>
                      <a:pt x="7640" y="83853"/>
                      <a:pt x="8847" y="81828"/>
                    </a:cubicBezTo>
                    <a:cubicBezTo>
                      <a:pt x="11043" y="78143"/>
                      <a:pt x="9502" y="74577"/>
                      <a:pt x="6978" y="71466"/>
                    </a:cubicBezTo>
                    <a:cubicBezTo>
                      <a:pt x="5308" y="69409"/>
                      <a:pt x="3434" y="67509"/>
                      <a:pt x="2106" y="65199"/>
                    </a:cubicBezTo>
                    <a:cubicBezTo>
                      <a:pt x="251" y="61967"/>
                      <a:pt x="1722" y="58365"/>
                      <a:pt x="3828" y="55698"/>
                    </a:cubicBezTo>
                    <a:cubicBezTo>
                      <a:pt x="6161" y="52740"/>
                      <a:pt x="9314" y="50697"/>
                      <a:pt x="10724" y="47071"/>
                    </a:cubicBezTo>
                    <a:cubicBezTo>
                      <a:pt x="12025" y="43728"/>
                      <a:pt x="10678" y="40187"/>
                      <a:pt x="8572" y="37558"/>
                    </a:cubicBezTo>
                    <a:cubicBezTo>
                      <a:pt x="7081" y="35695"/>
                      <a:pt x="5266" y="34202"/>
                      <a:pt x="3976" y="32164"/>
                    </a:cubicBezTo>
                    <a:cubicBezTo>
                      <a:pt x="1259" y="27873"/>
                      <a:pt x="3977" y="24245"/>
                      <a:pt x="6756" y="21009"/>
                    </a:cubicBezTo>
                    <a:cubicBezTo>
                      <a:pt x="13524" y="13130"/>
                      <a:pt x="9432" y="5046"/>
                      <a:pt x="1544" y="68"/>
                    </a:cubicBezTo>
                    <a:cubicBezTo>
                      <a:pt x="1470" y="21"/>
                      <a:pt x="1397" y="1"/>
                      <a:pt x="1329"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 name="Google Shape;174;p86"/>
              <p:cNvSpPr/>
              <p:nvPr/>
            </p:nvSpPr>
            <p:spPr>
              <a:xfrm>
                <a:off x="1356100" y="4450600"/>
                <a:ext cx="311975" cy="2204225"/>
              </a:xfrm>
              <a:custGeom>
                <a:avLst/>
                <a:gdLst/>
                <a:ahLst/>
                <a:cxnLst/>
                <a:rect l="l" t="t" r="r" b="b"/>
                <a:pathLst>
                  <a:path w="12479" h="88169" extrusionOk="0">
                    <a:moveTo>
                      <a:pt x="1022" y="0"/>
                    </a:moveTo>
                    <a:cubicBezTo>
                      <a:pt x="696" y="0"/>
                      <a:pt x="477" y="539"/>
                      <a:pt x="822" y="807"/>
                    </a:cubicBezTo>
                    <a:cubicBezTo>
                      <a:pt x="9062" y="7172"/>
                      <a:pt x="3231" y="14821"/>
                      <a:pt x="893" y="22531"/>
                    </a:cubicBezTo>
                    <a:cubicBezTo>
                      <a:pt x="0" y="25479"/>
                      <a:pt x="19" y="28438"/>
                      <a:pt x="1263" y="31270"/>
                    </a:cubicBezTo>
                    <a:cubicBezTo>
                      <a:pt x="3285" y="35880"/>
                      <a:pt x="11017" y="38602"/>
                      <a:pt x="9457" y="44389"/>
                    </a:cubicBezTo>
                    <a:cubicBezTo>
                      <a:pt x="8832" y="46703"/>
                      <a:pt x="6502" y="48559"/>
                      <a:pt x="4973" y="50307"/>
                    </a:cubicBezTo>
                    <a:cubicBezTo>
                      <a:pt x="3580" y="51900"/>
                      <a:pt x="2214" y="53850"/>
                      <a:pt x="1487" y="55846"/>
                    </a:cubicBezTo>
                    <a:cubicBezTo>
                      <a:pt x="12" y="59904"/>
                      <a:pt x="1183" y="63348"/>
                      <a:pt x="3355" y="66912"/>
                    </a:cubicBezTo>
                    <a:cubicBezTo>
                      <a:pt x="6046" y="71330"/>
                      <a:pt x="12478" y="75295"/>
                      <a:pt x="9773" y="80999"/>
                    </a:cubicBezTo>
                    <a:cubicBezTo>
                      <a:pt x="8668" y="83330"/>
                      <a:pt x="7047" y="85526"/>
                      <a:pt x="6394" y="87973"/>
                    </a:cubicBezTo>
                    <a:cubicBezTo>
                      <a:pt x="6661" y="88041"/>
                      <a:pt x="6928" y="88102"/>
                      <a:pt x="7195" y="88169"/>
                    </a:cubicBezTo>
                    <a:cubicBezTo>
                      <a:pt x="8150" y="84803"/>
                      <a:pt x="11363" y="82190"/>
                      <a:pt x="11466" y="78597"/>
                    </a:cubicBezTo>
                    <a:cubicBezTo>
                      <a:pt x="11596" y="74058"/>
                      <a:pt x="7068" y="70822"/>
                      <a:pt x="4707" y="67449"/>
                    </a:cubicBezTo>
                    <a:cubicBezTo>
                      <a:pt x="2975" y="64970"/>
                      <a:pt x="1573" y="62236"/>
                      <a:pt x="1573" y="59151"/>
                    </a:cubicBezTo>
                    <a:cubicBezTo>
                      <a:pt x="1573" y="55872"/>
                      <a:pt x="4077" y="52596"/>
                      <a:pt x="6111" y="50272"/>
                    </a:cubicBezTo>
                    <a:cubicBezTo>
                      <a:pt x="8203" y="47882"/>
                      <a:pt x="11809" y="44633"/>
                      <a:pt x="10250" y="41027"/>
                    </a:cubicBezTo>
                    <a:cubicBezTo>
                      <a:pt x="8285" y="36480"/>
                      <a:pt x="3212" y="34418"/>
                      <a:pt x="1513" y="29655"/>
                    </a:cubicBezTo>
                    <a:cubicBezTo>
                      <a:pt x="88" y="25662"/>
                      <a:pt x="2102" y="21246"/>
                      <a:pt x="3632" y="17604"/>
                    </a:cubicBezTo>
                    <a:cubicBezTo>
                      <a:pt x="6458" y="10875"/>
                      <a:pt x="7664" y="5042"/>
                      <a:pt x="1244" y="85"/>
                    </a:cubicBezTo>
                    <a:cubicBezTo>
                      <a:pt x="1168" y="26"/>
                      <a:pt x="1092" y="0"/>
                      <a:pt x="1022"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5" name="Google Shape;175;p86"/>
            <p:cNvGrpSpPr/>
            <p:nvPr/>
          </p:nvGrpSpPr>
          <p:grpSpPr>
            <a:xfrm>
              <a:off x="-367675" y="3089750"/>
              <a:ext cx="10194000" cy="3357791"/>
              <a:chOff x="-367675" y="3089750"/>
              <a:chExt cx="10194000" cy="3357791"/>
            </a:xfrm>
          </p:grpSpPr>
          <p:sp>
            <p:nvSpPr>
              <p:cNvPr id="176" name="Google Shape;176;p86"/>
              <p:cNvSpPr/>
              <p:nvPr/>
            </p:nvSpPr>
            <p:spPr>
              <a:xfrm>
                <a:off x="6647848" y="5144327"/>
                <a:ext cx="115624" cy="100600"/>
              </a:xfrm>
              <a:custGeom>
                <a:avLst/>
                <a:gdLst/>
                <a:ahLst/>
                <a:cxnLst/>
                <a:rect l="l" t="t" r="r" b="b"/>
                <a:pathLst>
                  <a:path w="8250" h="7178" extrusionOk="0">
                    <a:moveTo>
                      <a:pt x="3442" y="0"/>
                    </a:moveTo>
                    <a:cubicBezTo>
                      <a:pt x="1885" y="0"/>
                      <a:pt x="1" y="2611"/>
                      <a:pt x="2384" y="7178"/>
                    </a:cubicBezTo>
                    <a:cubicBezTo>
                      <a:pt x="2384" y="7178"/>
                      <a:pt x="6605" y="6837"/>
                      <a:pt x="7536" y="4524"/>
                    </a:cubicBezTo>
                    <a:cubicBezTo>
                      <a:pt x="8250" y="2750"/>
                      <a:pt x="6946" y="2062"/>
                      <a:pt x="6015" y="2062"/>
                    </a:cubicBezTo>
                    <a:cubicBezTo>
                      <a:pt x="5732" y="2062"/>
                      <a:pt x="5484" y="2126"/>
                      <a:pt x="5336" y="2242"/>
                    </a:cubicBezTo>
                    <a:cubicBezTo>
                      <a:pt x="5336" y="2242"/>
                      <a:pt x="5295" y="343"/>
                      <a:pt x="3703" y="26"/>
                    </a:cubicBezTo>
                    <a:cubicBezTo>
                      <a:pt x="3618" y="9"/>
                      <a:pt x="3531" y="0"/>
                      <a:pt x="34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 name="Google Shape;177;p86"/>
              <p:cNvSpPr/>
              <p:nvPr/>
            </p:nvSpPr>
            <p:spPr>
              <a:xfrm>
                <a:off x="6601753" y="4881321"/>
                <a:ext cx="159351" cy="133297"/>
              </a:xfrm>
              <a:custGeom>
                <a:avLst/>
                <a:gdLst/>
                <a:ahLst/>
                <a:cxnLst/>
                <a:rect l="l" t="t" r="r" b="b"/>
                <a:pathLst>
                  <a:path w="11370" h="9511" extrusionOk="0">
                    <a:moveTo>
                      <a:pt x="3281" y="1"/>
                    </a:moveTo>
                    <a:cubicBezTo>
                      <a:pt x="2448" y="1"/>
                      <a:pt x="1594" y="490"/>
                      <a:pt x="1113" y="1931"/>
                    </a:cubicBezTo>
                    <a:cubicBezTo>
                      <a:pt x="0" y="5274"/>
                      <a:pt x="4235" y="9510"/>
                      <a:pt x="4235" y="9510"/>
                    </a:cubicBezTo>
                    <a:cubicBezTo>
                      <a:pt x="11369" y="6613"/>
                      <a:pt x="11369" y="1708"/>
                      <a:pt x="9364" y="594"/>
                    </a:cubicBezTo>
                    <a:cubicBezTo>
                      <a:pt x="8927" y="352"/>
                      <a:pt x="8502" y="257"/>
                      <a:pt x="8102" y="257"/>
                    </a:cubicBezTo>
                    <a:cubicBezTo>
                      <a:pt x="6665" y="257"/>
                      <a:pt x="5572" y="1486"/>
                      <a:pt x="5572" y="1486"/>
                    </a:cubicBezTo>
                    <a:cubicBezTo>
                      <a:pt x="5446" y="852"/>
                      <a:pt x="4381" y="1"/>
                      <a:pt x="328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 name="Google Shape;178;p86"/>
              <p:cNvSpPr/>
              <p:nvPr/>
            </p:nvSpPr>
            <p:spPr>
              <a:xfrm>
                <a:off x="6617351" y="4678258"/>
                <a:ext cx="159365" cy="133283"/>
              </a:xfrm>
              <a:custGeom>
                <a:avLst/>
                <a:gdLst/>
                <a:ahLst/>
                <a:cxnLst/>
                <a:rect l="l" t="t" r="r" b="b"/>
                <a:pathLst>
                  <a:path w="11371" h="9510" extrusionOk="0">
                    <a:moveTo>
                      <a:pt x="3282" y="1"/>
                    </a:moveTo>
                    <a:cubicBezTo>
                      <a:pt x="2449" y="1"/>
                      <a:pt x="1596" y="489"/>
                      <a:pt x="1115" y="1930"/>
                    </a:cubicBezTo>
                    <a:cubicBezTo>
                      <a:pt x="0" y="5273"/>
                      <a:pt x="4237" y="9510"/>
                      <a:pt x="4237" y="9510"/>
                    </a:cubicBezTo>
                    <a:cubicBezTo>
                      <a:pt x="11370" y="6612"/>
                      <a:pt x="11370" y="1708"/>
                      <a:pt x="9366" y="593"/>
                    </a:cubicBezTo>
                    <a:cubicBezTo>
                      <a:pt x="8930" y="351"/>
                      <a:pt x="8504" y="256"/>
                      <a:pt x="8105" y="256"/>
                    </a:cubicBezTo>
                    <a:cubicBezTo>
                      <a:pt x="6667" y="256"/>
                      <a:pt x="5574" y="1485"/>
                      <a:pt x="5574" y="1485"/>
                    </a:cubicBezTo>
                    <a:cubicBezTo>
                      <a:pt x="5447" y="851"/>
                      <a:pt x="4382" y="1"/>
                      <a:pt x="328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 name="Google Shape;179;p86"/>
              <p:cNvSpPr/>
              <p:nvPr/>
            </p:nvSpPr>
            <p:spPr>
              <a:xfrm>
                <a:off x="6352370" y="4748095"/>
                <a:ext cx="163471" cy="142294"/>
              </a:xfrm>
              <a:custGeom>
                <a:avLst/>
                <a:gdLst/>
                <a:ahLst/>
                <a:cxnLst/>
                <a:rect l="l" t="t" r="r" b="b"/>
                <a:pathLst>
                  <a:path w="11664" h="10153" extrusionOk="0">
                    <a:moveTo>
                      <a:pt x="6802" y="1"/>
                    </a:moveTo>
                    <a:cubicBezTo>
                      <a:pt x="6675" y="1"/>
                      <a:pt x="6551" y="13"/>
                      <a:pt x="6429" y="37"/>
                    </a:cubicBezTo>
                    <a:cubicBezTo>
                      <a:pt x="4177" y="488"/>
                      <a:pt x="4119" y="3171"/>
                      <a:pt x="4119" y="3171"/>
                    </a:cubicBezTo>
                    <a:cubicBezTo>
                      <a:pt x="3911" y="3007"/>
                      <a:pt x="3560" y="2917"/>
                      <a:pt x="3160" y="2917"/>
                    </a:cubicBezTo>
                    <a:cubicBezTo>
                      <a:pt x="1844" y="2917"/>
                      <a:pt x="0" y="3891"/>
                      <a:pt x="1009" y="6399"/>
                    </a:cubicBezTo>
                    <a:cubicBezTo>
                      <a:pt x="2325" y="9668"/>
                      <a:pt x="8296" y="10152"/>
                      <a:pt x="8296" y="10152"/>
                    </a:cubicBezTo>
                    <a:cubicBezTo>
                      <a:pt x="11664" y="3695"/>
                      <a:pt x="9005" y="1"/>
                      <a:pt x="680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 name="Google Shape;180;p86"/>
              <p:cNvSpPr/>
              <p:nvPr/>
            </p:nvSpPr>
            <p:spPr>
              <a:xfrm>
                <a:off x="6499275" y="5106781"/>
                <a:ext cx="125504" cy="109261"/>
              </a:xfrm>
              <a:custGeom>
                <a:avLst/>
                <a:gdLst/>
                <a:ahLst/>
                <a:cxnLst/>
                <a:rect l="l" t="t" r="r" b="b"/>
                <a:pathLst>
                  <a:path w="8955" h="7796" extrusionOk="0">
                    <a:moveTo>
                      <a:pt x="5222" y="0"/>
                    </a:moveTo>
                    <a:cubicBezTo>
                      <a:pt x="5125" y="0"/>
                      <a:pt x="5029" y="10"/>
                      <a:pt x="4936" y="28"/>
                    </a:cubicBezTo>
                    <a:cubicBezTo>
                      <a:pt x="3207" y="374"/>
                      <a:pt x="3161" y="2434"/>
                      <a:pt x="3161" y="2434"/>
                    </a:cubicBezTo>
                    <a:cubicBezTo>
                      <a:pt x="3002" y="2309"/>
                      <a:pt x="2733" y="2240"/>
                      <a:pt x="2426" y="2240"/>
                    </a:cubicBezTo>
                    <a:cubicBezTo>
                      <a:pt x="1416" y="2240"/>
                      <a:pt x="0" y="2987"/>
                      <a:pt x="775" y="4912"/>
                    </a:cubicBezTo>
                    <a:cubicBezTo>
                      <a:pt x="1784" y="7423"/>
                      <a:pt x="6369" y="7796"/>
                      <a:pt x="6369" y="7796"/>
                    </a:cubicBezTo>
                    <a:cubicBezTo>
                      <a:pt x="8955" y="2837"/>
                      <a:pt x="6912" y="0"/>
                      <a:pt x="522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 name="Google Shape;181;p86"/>
              <p:cNvSpPr/>
              <p:nvPr/>
            </p:nvSpPr>
            <p:spPr>
              <a:xfrm>
                <a:off x="1549375" y="4781625"/>
                <a:ext cx="269875" cy="125025"/>
              </a:xfrm>
              <a:custGeom>
                <a:avLst/>
                <a:gdLst/>
                <a:ahLst/>
                <a:cxnLst/>
                <a:rect l="l" t="t" r="r" b="b"/>
                <a:pathLst>
                  <a:path w="10795" h="5001" extrusionOk="0">
                    <a:moveTo>
                      <a:pt x="1699" y="0"/>
                    </a:moveTo>
                    <a:cubicBezTo>
                      <a:pt x="0" y="0"/>
                      <a:pt x="742" y="5000"/>
                      <a:pt x="742" y="5000"/>
                    </a:cubicBezTo>
                    <a:cubicBezTo>
                      <a:pt x="10795" y="2874"/>
                      <a:pt x="3286" y="903"/>
                      <a:pt x="3284" y="903"/>
                    </a:cubicBezTo>
                    <a:cubicBezTo>
                      <a:pt x="2603" y="261"/>
                      <a:pt x="2088" y="0"/>
                      <a:pt x="169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 name="Google Shape;182;p86"/>
              <p:cNvSpPr/>
              <p:nvPr/>
            </p:nvSpPr>
            <p:spPr>
              <a:xfrm>
                <a:off x="6813449" y="4578864"/>
                <a:ext cx="115596" cy="100614"/>
              </a:xfrm>
              <a:custGeom>
                <a:avLst/>
                <a:gdLst/>
                <a:ahLst/>
                <a:cxnLst/>
                <a:rect l="l" t="t" r="r" b="b"/>
                <a:pathLst>
                  <a:path w="8248" h="7179" extrusionOk="0">
                    <a:moveTo>
                      <a:pt x="3440" y="0"/>
                    </a:moveTo>
                    <a:cubicBezTo>
                      <a:pt x="1882" y="0"/>
                      <a:pt x="0" y="2611"/>
                      <a:pt x="2382" y="7178"/>
                    </a:cubicBezTo>
                    <a:cubicBezTo>
                      <a:pt x="2382" y="7178"/>
                      <a:pt x="6603" y="6835"/>
                      <a:pt x="7535" y="4524"/>
                    </a:cubicBezTo>
                    <a:cubicBezTo>
                      <a:pt x="8247" y="2750"/>
                      <a:pt x="6945" y="2062"/>
                      <a:pt x="6015" y="2062"/>
                    </a:cubicBezTo>
                    <a:cubicBezTo>
                      <a:pt x="5732" y="2062"/>
                      <a:pt x="5483" y="2126"/>
                      <a:pt x="5336" y="2242"/>
                    </a:cubicBezTo>
                    <a:cubicBezTo>
                      <a:pt x="5336" y="2242"/>
                      <a:pt x="5293" y="343"/>
                      <a:pt x="3703" y="26"/>
                    </a:cubicBezTo>
                    <a:cubicBezTo>
                      <a:pt x="3617" y="9"/>
                      <a:pt x="3529" y="0"/>
                      <a:pt x="344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83" name="Google Shape;183;p86"/>
              <p:cNvGrpSpPr/>
              <p:nvPr/>
            </p:nvGrpSpPr>
            <p:grpSpPr>
              <a:xfrm>
                <a:off x="6357401" y="4321380"/>
                <a:ext cx="572177" cy="1314481"/>
                <a:chOff x="6357401" y="4409666"/>
                <a:chExt cx="572177" cy="1314481"/>
              </a:xfrm>
            </p:grpSpPr>
            <p:sp>
              <p:nvSpPr>
                <p:cNvPr id="184" name="Google Shape;184;p86"/>
                <p:cNvSpPr/>
                <p:nvPr/>
              </p:nvSpPr>
              <p:spPr>
                <a:xfrm>
                  <a:off x="6446901" y="4456967"/>
                  <a:ext cx="297552" cy="1251413"/>
                </a:xfrm>
                <a:custGeom>
                  <a:avLst/>
                  <a:gdLst/>
                  <a:ahLst/>
                  <a:cxnLst/>
                  <a:rect l="l" t="t" r="r" b="b"/>
                  <a:pathLst>
                    <a:path w="21231" h="89291" extrusionOk="0">
                      <a:moveTo>
                        <a:pt x="7054" y="1"/>
                      </a:moveTo>
                      <a:cubicBezTo>
                        <a:pt x="6885" y="1"/>
                        <a:pt x="6712" y="85"/>
                        <a:pt x="6633" y="279"/>
                      </a:cubicBezTo>
                      <a:cubicBezTo>
                        <a:pt x="5147" y="3950"/>
                        <a:pt x="7681" y="7730"/>
                        <a:pt x="9724" y="10633"/>
                      </a:cubicBezTo>
                      <a:cubicBezTo>
                        <a:pt x="12484" y="14550"/>
                        <a:pt x="16347" y="17953"/>
                        <a:pt x="18084" y="22494"/>
                      </a:cubicBezTo>
                      <a:cubicBezTo>
                        <a:pt x="21231" y="30708"/>
                        <a:pt x="8859" y="36945"/>
                        <a:pt x="5258" y="42904"/>
                      </a:cubicBezTo>
                      <a:cubicBezTo>
                        <a:pt x="195" y="51282"/>
                        <a:pt x="8341" y="58566"/>
                        <a:pt x="12631" y="65025"/>
                      </a:cubicBezTo>
                      <a:cubicBezTo>
                        <a:pt x="15964" y="70040"/>
                        <a:pt x="15739" y="75816"/>
                        <a:pt x="11096" y="79851"/>
                      </a:cubicBezTo>
                      <a:cubicBezTo>
                        <a:pt x="8541" y="82073"/>
                        <a:pt x="3059" y="84825"/>
                        <a:pt x="3497" y="88891"/>
                      </a:cubicBezTo>
                      <a:cubicBezTo>
                        <a:pt x="3526" y="89157"/>
                        <a:pt x="3750" y="89290"/>
                        <a:pt x="3960" y="89290"/>
                      </a:cubicBezTo>
                      <a:cubicBezTo>
                        <a:pt x="4168" y="89290"/>
                        <a:pt x="4361" y="89158"/>
                        <a:pt x="4332" y="88891"/>
                      </a:cubicBezTo>
                      <a:cubicBezTo>
                        <a:pt x="3848" y="84415"/>
                        <a:pt x="11469" y="81418"/>
                        <a:pt x="13818" y="78348"/>
                      </a:cubicBezTo>
                      <a:cubicBezTo>
                        <a:pt x="16070" y="75402"/>
                        <a:pt x="16416" y="71090"/>
                        <a:pt x="14988" y="67711"/>
                      </a:cubicBezTo>
                      <a:cubicBezTo>
                        <a:pt x="11414" y="59258"/>
                        <a:pt x="0" y="52351"/>
                        <a:pt x="6638" y="42282"/>
                      </a:cubicBezTo>
                      <a:cubicBezTo>
                        <a:pt x="10437" y="36518"/>
                        <a:pt x="19502" y="32539"/>
                        <a:pt x="19383" y="24748"/>
                      </a:cubicBezTo>
                      <a:cubicBezTo>
                        <a:pt x="19326" y="21126"/>
                        <a:pt x="16596" y="18015"/>
                        <a:pt x="14464" y="15353"/>
                      </a:cubicBezTo>
                      <a:cubicBezTo>
                        <a:pt x="11565" y="11731"/>
                        <a:pt x="5343" y="5675"/>
                        <a:pt x="7437" y="504"/>
                      </a:cubicBezTo>
                      <a:cubicBezTo>
                        <a:pt x="7561" y="200"/>
                        <a:pt x="7313" y="1"/>
                        <a:pt x="705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 name="Google Shape;185;p86"/>
                <p:cNvSpPr/>
                <p:nvPr/>
              </p:nvSpPr>
              <p:spPr>
                <a:xfrm>
                  <a:off x="6498224" y="4444283"/>
                  <a:ext cx="431354" cy="1279864"/>
                </a:xfrm>
                <a:custGeom>
                  <a:avLst/>
                  <a:gdLst/>
                  <a:ahLst/>
                  <a:cxnLst/>
                  <a:rect l="l" t="t" r="r" b="b"/>
                  <a:pathLst>
                    <a:path w="30778" h="91321" extrusionOk="0">
                      <a:moveTo>
                        <a:pt x="9592" y="1"/>
                      </a:moveTo>
                      <a:cubicBezTo>
                        <a:pt x="9383" y="1"/>
                        <a:pt x="9182" y="135"/>
                        <a:pt x="9198" y="404"/>
                      </a:cubicBezTo>
                      <a:cubicBezTo>
                        <a:pt x="9691" y="8805"/>
                        <a:pt x="17637" y="13501"/>
                        <a:pt x="22542" y="19402"/>
                      </a:cubicBezTo>
                      <a:cubicBezTo>
                        <a:pt x="30777" y="29308"/>
                        <a:pt x="19686" y="37918"/>
                        <a:pt x="13000" y="44540"/>
                      </a:cubicBezTo>
                      <a:cubicBezTo>
                        <a:pt x="10309" y="47205"/>
                        <a:pt x="7857" y="50984"/>
                        <a:pt x="8690" y="54962"/>
                      </a:cubicBezTo>
                      <a:cubicBezTo>
                        <a:pt x="9854" y="60522"/>
                        <a:pt x="15480" y="64254"/>
                        <a:pt x="15741" y="69911"/>
                      </a:cubicBezTo>
                      <a:cubicBezTo>
                        <a:pt x="15994" y="75395"/>
                        <a:pt x="11171" y="79929"/>
                        <a:pt x="6885" y="82453"/>
                      </a:cubicBezTo>
                      <a:cubicBezTo>
                        <a:pt x="3522" y="84432"/>
                        <a:pt x="979" y="86892"/>
                        <a:pt x="73" y="90799"/>
                      </a:cubicBezTo>
                      <a:cubicBezTo>
                        <a:pt x="1" y="91114"/>
                        <a:pt x="264" y="91320"/>
                        <a:pt x="511" y="91320"/>
                      </a:cubicBezTo>
                      <a:cubicBezTo>
                        <a:pt x="675" y="91320"/>
                        <a:pt x="832" y="91230"/>
                        <a:pt x="880" y="91021"/>
                      </a:cubicBezTo>
                      <a:cubicBezTo>
                        <a:pt x="2058" y="85937"/>
                        <a:pt x="6063" y="84128"/>
                        <a:pt x="10041" y="81516"/>
                      </a:cubicBezTo>
                      <a:cubicBezTo>
                        <a:pt x="13156" y="79470"/>
                        <a:pt x="15432" y="75449"/>
                        <a:pt x="16346" y="71933"/>
                      </a:cubicBezTo>
                      <a:cubicBezTo>
                        <a:pt x="17630" y="66998"/>
                        <a:pt x="13834" y="63461"/>
                        <a:pt x="11461" y="59639"/>
                      </a:cubicBezTo>
                      <a:cubicBezTo>
                        <a:pt x="7279" y="52905"/>
                        <a:pt x="10826" y="47709"/>
                        <a:pt x="15884" y="42921"/>
                      </a:cubicBezTo>
                      <a:cubicBezTo>
                        <a:pt x="21045" y="38035"/>
                        <a:pt x="29310" y="30738"/>
                        <a:pt x="25583" y="22708"/>
                      </a:cubicBezTo>
                      <a:cubicBezTo>
                        <a:pt x="21737" y="14422"/>
                        <a:pt x="10614" y="10291"/>
                        <a:pt x="10035" y="404"/>
                      </a:cubicBezTo>
                      <a:cubicBezTo>
                        <a:pt x="10019" y="136"/>
                        <a:pt x="9801" y="1"/>
                        <a:pt x="959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6" name="Google Shape;186;p86"/>
                <p:cNvSpPr/>
                <p:nvPr/>
              </p:nvSpPr>
              <p:spPr>
                <a:xfrm>
                  <a:off x="6357401" y="4409666"/>
                  <a:ext cx="247603" cy="1311412"/>
                </a:xfrm>
                <a:custGeom>
                  <a:avLst/>
                  <a:gdLst/>
                  <a:ahLst/>
                  <a:cxnLst/>
                  <a:rect l="l" t="t" r="r" b="b"/>
                  <a:pathLst>
                    <a:path w="17667" h="93572" extrusionOk="0">
                      <a:moveTo>
                        <a:pt x="4248" y="0"/>
                      </a:moveTo>
                      <a:cubicBezTo>
                        <a:pt x="4122" y="0"/>
                        <a:pt x="3999" y="62"/>
                        <a:pt x="3921" y="211"/>
                      </a:cubicBezTo>
                      <a:cubicBezTo>
                        <a:pt x="286" y="7154"/>
                        <a:pt x="6578" y="14010"/>
                        <a:pt x="10070" y="19550"/>
                      </a:cubicBezTo>
                      <a:cubicBezTo>
                        <a:pt x="13475" y="24953"/>
                        <a:pt x="13043" y="29765"/>
                        <a:pt x="9776" y="35086"/>
                      </a:cubicBezTo>
                      <a:cubicBezTo>
                        <a:pt x="7365" y="39014"/>
                        <a:pt x="6291" y="43588"/>
                        <a:pt x="6163" y="48153"/>
                      </a:cubicBezTo>
                      <a:cubicBezTo>
                        <a:pt x="5881" y="58238"/>
                        <a:pt x="13367" y="65046"/>
                        <a:pt x="15989" y="74244"/>
                      </a:cubicBezTo>
                      <a:cubicBezTo>
                        <a:pt x="17640" y="80026"/>
                        <a:pt x="13924" y="83407"/>
                        <a:pt x="10695" y="87474"/>
                      </a:cubicBezTo>
                      <a:cubicBezTo>
                        <a:pt x="9085" y="89503"/>
                        <a:pt x="8791" y="91581"/>
                        <a:pt x="10673" y="93450"/>
                      </a:cubicBezTo>
                      <a:cubicBezTo>
                        <a:pt x="10760" y="93536"/>
                        <a:pt x="10858" y="93572"/>
                        <a:pt x="10953" y="93572"/>
                      </a:cubicBezTo>
                      <a:cubicBezTo>
                        <a:pt x="11275" y="93572"/>
                        <a:pt x="11560" y="93153"/>
                        <a:pt x="11264" y="92859"/>
                      </a:cubicBezTo>
                      <a:cubicBezTo>
                        <a:pt x="7977" y="89600"/>
                        <a:pt x="14630" y="84655"/>
                        <a:pt x="16174" y="81798"/>
                      </a:cubicBezTo>
                      <a:cubicBezTo>
                        <a:pt x="17667" y="79039"/>
                        <a:pt x="17323" y="75871"/>
                        <a:pt x="16498" y="72981"/>
                      </a:cubicBezTo>
                      <a:cubicBezTo>
                        <a:pt x="15405" y="69148"/>
                        <a:pt x="13326" y="65804"/>
                        <a:pt x="11294" y="62409"/>
                      </a:cubicBezTo>
                      <a:cubicBezTo>
                        <a:pt x="8575" y="57870"/>
                        <a:pt x="7075" y="53487"/>
                        <a:pt x="6998" y="48153"/>
                      </a:cubicBezTo>
                      <a:cubicBezTo>
                        <a:pt x="6918" y="42727"/>
                        <a:pt x="9022" y="38030"/>
                        <a:pt x="11723" y="33473"/>
                      </a:cubicBezTo>
                      <a:cubicBezTo>
                        <a:pt x="13329" y="30763"/>
                        <a:pt x="13771" y="27722"/>
                        <a:pt x="13201" y="24659"/>
                      </a:cubicBezTo>
                      <a:cubicBezTo>
                        <a:pt x="11712" y="16651"/>
                        <a:pt x="0" y="9496"/>
                        <a:pt x="4642" y="629"/>
                      </a:cubicBezTo>
                      <a:cubicBezTo>
                        <a:pt x="4814" y="303"/>
                        <a:pt x="4526" y="0"/>
                        <a:pt x="4248"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7" name="Google Shape;187;p86"/>
              <p:cNvGrpSpPr/>
              <p:nvPr/>
            </p:nvGrpSpPr>
            <p:grpSpPr>
              <a:xfrm>
                <a:off x="-367675" y="3089750"/>
                <a:ext cx="10194000" cy="3357791"/>
                <a:chOff x="-367675" y="3089750"/>
                <a:chExt cx="10194000" cy="3357791"/>
              </a:xfrm>
            </p:grpSpPr>
            <p:sp>
              <p:nvSpPr>
                <p:cNvPr id="188" name="Google Shape;188;p86"/>
                <p:cNvSpPr/>
                <p:nvPr/>
              </p:nvSpPr>
              <p:spPr>
                <a:xfrm>
                  <a:off x="8415388" y="4411616"/>
                  <a:ext cx="1220200" cy="1567925"/>
                </a:xfrm>
                <a:custGeom>
                  <a:avLst/>
                  <a:gdLst/>
                  <a:ahLst/>
                  <a:cxnLst/>
                  <a:rect l="l" t="t" r="r" b="b"/>
                  <a:pathLst>
                    <a:path w="48808" h="62717" extrusionOk="0">
                      <a:moveTo>
                        <a:pt x="1626" y="1"/>
                      </a:moveTo>
                      <a:cubicBezTo>
                        <a:pt x="2973" y="3291"/>
                        <a:pt x="1" y="10361"/>
                        <a:pt x="1100" y="14486"/>
                      </a:cubicBezTo>
                      <a:cubicBezTo>
                        <a:pt x="2438" y="19502"/>
                        <a:pt x="5784" y="23848"/>
                        <a:pt x="5784" y="29867"/>
                      </a:cubicBezTo>
                      <a:cubicBezTo>
                        <a:pt x="5784" y="35888"/>
                        <a:pt x="14303" y="41269"/>
                        <a:pt x="18405" y="43424"/>
                      </a:cubicBezTo>
                      <a:cubicBezTo>
                        <a:pt x="22503" y="45584"/>
                        <a:pt x="15815" y="57287"/>
                        <a:pt x="24173" y="62302"/>
                      </a:cubicBezTo>
                      <a:cubicBezTo>
                        <a:pt x="24380" y="62427"/>
                        <a:pt x="24610" y="62541"/>
                        <a:pt x="24851" y="62648"/>
                      </a:cubicBezTo>
                      <a:cubicBezTo>
                        <a:pt x="24999" y="62675"/>
                        <a:pt x="25143" y="62694"/>
                        <a:pt x="25290" y="62716"/>
                      </a:cubicBezTo>
                      <a:cubicBezTo>
                        <a:pt x="39195" y="47243"/>
                        <a:pt x="47921" y="27022"/>
                        <a:pt x="48747" y="4784"/>
                      </a:cubicBezTo>
                      <a:cubicBezTo>
                        <a:pt x="48756" y="4405"/>
                        <a:pt x="48769" y="4024"/>
                        <a:pt x="48778" y="3645"/>
                      </a:cubicBezTo>
                      <a:cubicBezTo>
                        <a:pt x="48798" y="2915"/>
                        <a:pt x="48807" y="2176"/>
                        <a:pt x="48807" y="1443"/>
                      </a:cubicBezTo>
                      <a:lnTo>
                        <a:pt x="48807" y="1208"/>
                      </a:lnTo>
                      <a:cubicBezTo>
                        <a:pt x="48807" y="1124"/>
                        <a:pt x="48807" y="1046"/>
                        <a:pt x="48800" y="965"/>
                      </a:cubicBezTo>
                      <a:cubicBezTo>
                        <a:pt x="48795" y="642"/>
                        <a:pt x="48791" y="319"/>
                        <a:pt x="4878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 name="Google Shape;189;p86"/>
                <p:cNvSpPr/>
                <p:nvPr/>
              </p:nvSpPr>
              <p:spPr>
                <a:xfrm>
                  <a:off x="8292363" y="3994950"/>
                  <a:ext cx="1342625" cy="424475"/>
                </a:xfrm>
                <a:custGeom>
                  <a:avLst/>
                  <a:gdLst/>
                  <a:ahLst/>
                  <a:cxnLst/>
                  <a:rect l="l" t="t" r="r" b="b"/>
                  <a:pathLst>
                    <a:path w="53705" h="16979" extrusionOk="0">
                      <a:moveTo>
                        <a:pt x="51877" y="0"/>
                      </a:moveTo>
                      <a:lnTo>
                        <a:pt x="0" y="9456"/>
                      </a:lnTo>
                      <a:cubicBezTo>
                        <a:pt x="0" y="9456"/>
                        <a:pt x="624" y="13808"/>
                        <a:pt x="4998" y="15446"/>
                      </a:cubicBezTo>
                      <a:cubicBezTo>
                        <a:pt x="5772" y="15737"/>
                        <a:pt x="6261" y="16268"/>
                        <a:pt x="6548" y="16979"/>
                      </a:cubicBezTo>
                      <a:lnTo>
                        <a:pt x="53705" y="16979"/>
                      </a:lnTo>
                      <a:cubicBezTo>
                        <a:pt x="53622" y="11168"/>
                        <a:pt x="52994" y="5493"/>
                        <a:pt x="51877"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rgbClr val="000000"/>
                      </a:solidFill>
                      <a:latin typeface="Arial"/>
                      <a:ea typeface="Arial"/>
                      <a:cs typeface="Arial"/>
                      <a:sym typeface="Arial"/>
                    </a:rPr>
                    <a:t> </a:t>
                  </a:r>
                  <a:endParaRPr sz="1400" b="0" i="0" u="none" strike="noStrike" cap="none">
                    <a:solidFill>
                      <a:srgbClr val="000000"/>
                    </a:solidFill>
                    <a:latin typeface="Arial"/>
                    <a:ea typeface="Arial"/>
                    <a:cs typeface="Arial"/>
                    <a:sym typeface="Arial"/>
                  </a:endParaRPr>
                </a:p>
              </p:txBody>
            </p:sp>
            <p:sp>
              <p:nvSpPr>
                <p:cNvPr id="190" name="Google Shape;190;p86"/>
                <p:cNvSpPr/>
                <p:nvPr/>
              </p:nvSpPr>
              <p:spPr>
                <a:xfrm>
                  <a:off x="8366800" y="3292700"/>
                  <a:ext cx="810500" cy="840125"/>
                </a:xfrm>
                <a:custGeom>
                  <a:avLst/>
                  <a:gdLst/>
                  <a:ahLst/>
                  <a:cxnLst/>
                  <a:rect l="l" t="t" r="r" b="b"/>
                  <a:pathLst>
                    <a:path w="32420" h="33605" extrusionOk="0">
                      <a:moveTo>
                        <a:pt x="13043" y="1"/>
                      </a:moveTo>
                      <a:cubicBezTo>
                        <a:pt x="10788" y="1"/>
                        <a:pt x="8611" y="1211"/>
                        <a:pt x="8088" y="5574"/>
                      </a:cubicBezTo>
                      <a:cubicBezTo>
                        <a:pt x="8088" y="5574"/>
                        <a:pt x="7803" y="5529"/>
                        <a:pt x="7357" y="5529"/>
                      </a:cubicBezTo>
                      <a:cubicBezTo>
                        <a:pt x="6083" y="5529"/>
                        <a:pt x="3494" y="5900"/>
                        <a:pt x="2504" y="8766"/>
                      </a:cubicBezTo>
                      <a:cubicBezTo>
                        <a:pt x="1168" y="12632"/>
                        <a:pt x="4900" y="15172"/>
                        <a:pt x="4900" y="15172"/>
                      </a:cubicBezTo>
                      <a:cubicBezTo>
                        <a:pt x="4900" y="15172"/>
                        <a:pt x="1" y="17510"/>
                        <a:pt x="439" y="20947"/>
                      </a:cubicBezTo>
                      <a:cubicBezTo>
                        <a:pt x="876" y="24373"/>
                        <a:pt x="6975" y="24378"/>
                        <a:pt x="7011" y="24378"/>
                      </a:cubicBezTo>
                      <a:cubicBezTo>
                        <a:pt x="7011" y="24378"/>
                        <a:pt x="7011" y="24378"/>
                        <a:pt x="7011" y="24378"/>
                      </a:cubicBezTo>
                      <a:lnTo>
                        <a:pt x="7011" y="24378"/>
                      </a:lnTo>
                      <a:cubicBezTo>
                        <a:pt x="7011" y="24378"/>
                        <a:pt x="3664" y="25796"/>
                        <a:pt x="4210" y="28702"/>
                      </a:cubicBezTo>
                      <a:cubicBezTo>
                        <a:pt x="4581" y="30683"/>
                        <a:pt x="6473" y="31740"/>
                        <a:pt x="8349" y="31740"/>
                      </a:cubicBezTo>
                      <a:cubicBezTo>
                        <a:pt x="9226" y="31740"/>
                        <a:pt x="10100" y="31509"/>
                        <a:pt x="10814" y="31033"/>
                      </a:cubicBezTo>
                      <a:cubicBezTo>
                        <a:pt x="10814" y="31033"/>
                        <a:pt x="11447" y="33605"/>
                        <a:pt x="14281" y="33605"/>
                      </a:cubicBezTo>
                      <a:cubicBezTo>
                        <a:pt x="14904" y="33605"/>
                        <a:pt x="15633" y="33481"/>
                        <a:pt x="16486" y="33177"/>
                      </a:cubicBezTo>
                      <a:cubicBezTo>
                        <a:pt x="21213" y="31496"/>
                        <a:pt x="32419" y="23231"/>
                        <a:pt x="29133" y="11503"/>
                      </a:cubicBezTo>
                      <a:lnTo>
                        <a:pt x="18782" y="1880"/>
                      </a:lnTo>
                      <a:cubicBezTo>
                        <a:pt x="18782" y="1880"/>
                        <a:pt x="15852" y="1"/>
                        <a:pt x="1304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 name="Google Shape;191;p86"/>
                <p:cNvSpPr/>
                <p:nvPr/>
              </p:nvSpPr>
              <p:spPr>
                <a:xfrm>
                  <a:off x="8366800" y="3292700"/>
                  <a:ext cx="810500" cy="840125"/>
                </a:xfrm>
                <a:custGeom>
                  <a:avLst/>
                  <a:gdLst/>
                  <a:ahLst/>
                  <a:cxnLst/>
                  <a:rect l="l" t="t" r="r" b="b"/>
                  <a:pathLst>
                    <a:path w="32420" h="33605" extrusionOk="0">
                      <a:moveTo>
                        <a:pt x="13043" y="1"/>
                      </a:moveTo>
                      <a:cubicBezTo>
                        <a:pt x="10788" y="1"/>
                        <a:pt x="8611" y="1211"/>
                        <a:pt x="8088" y="5574"/>
                      </a:cubicBezTo>
                      <a:cubicBezTo>
                        <a:pt x="8088" y="5574"/>
                        <a:pt x="7803" y="5529"/>
                        <a:pt x="7357" y="5529"/>
                      </a:cubicBezTo>
                      <a:cubicBezTo>
                        <a:pt x="6083" y="5529"/>
                        <a:pt x="3494" y="5900"/>
                        <a:pt x="2504" y="8766"/>
                      </a:cubicBezTo>
                      <a:cubicBezTo>
                        <a:pt x="1168" y="12632"/>
                        <a:pt x="4900" y="15172"/>
                        <a:pt x="4900" y="15172"/>
                      </a:cubicBezTo>
                      <a:cubicBezTo>
                        <a:pt x="4900" y="15172"/>
                        <a:pt x="1" y="17510"/>
                        <a:pt x="439" y="20947"/>
                      </a:cubicBezTo>
                      <a:cubicBezTo>
                        <a:pt x="876" y="24373"/>
                        <a:pt x="6975" y="24378"/>
                        <a:pt x="7011" y="24378"/>
                      </a:cubicBezTo>
                      <a:cubicBezTo>
                        <a:pt x="7011" y="24378"/>
                        <a:pt x="7011" y="24378"/>
                        <a:pt x="7011" y="24378"/>
                      </a:cubicBezTo>
                      <a:lnTo>
                        <a:pt x="7011" y="24378"/>
                      </a:lnTo>
                      <a:cubicBezTo>
                        <a:pt x="7011" y="24378"/>
                        <a:pt x="3664" y="25796"/>
                        <a:pt x="4210" y="28702"/>
                      </a:cubicBezTo>
                      <a:cubicBezTo>
                        <a:pt x="4581" y="30683"/>
                        <a:pt x="6473" y="31740"/>
                        <a:pt x="8349" y="31740"/>
                      </a:cubicBezTo>
                      <a:cubicBezTo>
                        <a:pt x="9226" y="31740"/>
                        <a:pt x="10100" y="31509"/>
                        <a:pt x="10814" y="31033"/>
                      </a:cubicBezTo>
                      <a:cubicBezTo>
                        <a:pt x="10814" y="31033"/>
                        <a:pt x="11447" y="33605"/>
                        <a:pt x="14281" y="33605"/>
                      </a:cubicBezTo>
                      <a:cubicBezTo>
                        <a:pt x="14904" y="33605"/>
                        <a:pt x="15633" y="33481"/>
                        <a:pt x="16486" y="33177"/>
                      </a:cubicBezTo>
                      <a:cubicBezTo>
                        <a:pt x="21213" y="31496"/>
                        <a:pt x="32419" y="23231"/>
                        <a:pt x="29133" y="11503"/>
                      </a:cubicBezTo>
                      <a:lnTo>
                        <a:pt x="18782" y="1880"/>
                      </a:lnTo>
                      <a:cubicBezTo>
                        <a:pt x="18782" y="1880"/>
                        <a:pt x="15852" y="1"/>
                        <a:pt x="13043"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2" name="Google Shape;192;p86"/>
                <p:cNvSpPr/>
                <p:nvPr/>
              </p:nvSpPr>
              <p:spPr>
                <a:xfrm>
                  <a:off x="8584988" y="3089750"/>
                  <a:ext cx="902050" cy="935700"/>
                </a:xfrm>
                <a:custGeom>
                  <a:avLst/>
                  <a:gdLst/>
                  <a:ahLst/>
                  <a:cxnLst/>
                  <a:rect l="l" t="t" r="r" b="b"/>
                  <a:pathLst>
                    <a:path w="36082" h="37428" extrusionOk="0">
                      <a:moveTo>
                        <a:pt x="22721" y="0"/>
                      </a:moveTo>
                      <a:cubicBezTo>
                        <a:pt x="20923" y="0"/>
                        <a:pt x="18982" y="1026"/>
                        <a:pt x="17113" y="3973"/>
                      </a:cubicBezTo>
                      <a:cubicBezTo>
                        <a:pt x="17113" y="3973"/>
                        <a:pt x="15486" y="2850"/>
                        <a:pt x="13444" y="2850"/>
                      </a:cubicBezTo>
                      <a:cubicBezTo>
                        <a:pt x="12227" y="2850"/>
                        <a:pt x="10862" y="3249"/>
                        <a:pt x="9606" y="4522"/>
                      </a:cubicBezTo>
                      <a:cubicBezTo>
                        <a:pt x="6244" y="7928"/>
                        <a:pt x="8900" y="12495"/>
                        <a:pt x="8900" y="12495"/>
                      </a:cubicBezTo>
                      <a:cubicBezTo>
                        <a:pt x="8900" y="12495"/>
                        <a:pt x="8900" y="12495"/>
                        <a:pt x="8900" y="12495"/>
                      </a:cubicBezTo>
                      <a:cubicBezTo>
                        <a:pt x="8866" y="12495"/>
                        <a:pt x="2544" y="12500"/>
                        <a:pt x="1274" y="16340"/>
                      </a:cubicBezTo>
                      <a:cubicBezTo>
                        <a:pt x="0" y="20189"/>
                        <a:pt x="6480" y="23281"/>
                        <a:pt x="6480" y="23281"/>
                      </a:cubicBezTo>
                      <a:cubicBezTo>
                        <a:pt x="6480" y="23281"/>
                        <a:pt x="6434" y="23278"/>
                        <a:pt x="6351" y="23278"/>
                      </a:cubicBezTo>
                      <a:cubicBezTo>
                        <a:pt x="5634" y="23278"/>
                        <a:pt x="2137" y="23434"/>
                        <a:pt x="1339" y="26431"/>
                      </a:cubicBezTo>
                      <a:cubicBezTo>
                        <a:pt x="509" y="29546"/>
                        <a:pt x="3543" y="32272"/>
                        <a:pt x="6486" y="32272"/>
                      </a:cubicBezTo>
                      <a:cubicBezTo>
                        <a:pt x="6703" y="32272"/>
                        <a:pt x="6920" y="32257"/>
                        <a:pt x="7135" y="32226"/>
                      </a:cubicBezTo>
                      <a:lnTo>
                        <a:pt x="7135" y="32226"/>
                      </a:lnTo>
                      <a:cubicBezTo>
                        <a:pt x="7135" y="32227"/>
                        <a:pt x="6198" y="36741"/>
                        <a:pt x="12039" y="37354"/>
                      </a:cubicBezTo>
                      <a:cubicBezTo>
                        <a:pt x="12492" y="37402"/>
                        <a:pt x="13007" y="37427"/>
                        <a:pt x="13571" y="37427"/>
                      </a:cubicBezTo>
                      <a:cubicBezTo>
                        <a:pt x="20065" y="37427"/>
                        <a:pt x="33188" y="34043"/>
                        <a:pt x="36081" y="22089"/>
                      </a:cubicBezTo>
                      <a:cubicBezTo>
                        <a:pt x="33101" y="14224"/>
                        <a:pt x="29072" y="6877"/>
                        <a:pt x="24164" y="213"/>
                      </a:cubicBezTo>
                      <a:cubicBezTo>
                        <a:pt x="23697" y="77"/>
                        <a:pt x="23214" y="0"/>
                        <a:pt x="227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 name="Google Shape;193;p86"/>
                <p:cNvSpPr/>
                <p:nvPr/>
              </p:nvSpPr>
              <p:spPr>
                <a:xfrm>
                  <a:off x="8233963" y="3595700"/>
                  <a:ext cx="1391050" cy="745575"/>
                </a:xfrm>
                <a:custGeom>
                  <a:avLst/>
                  <a:gdLst/>
                  <a:ahLst/>
                  <a:cxnLst/>
                  <a:rect l="l" t="t" r="r" b="b"/>
                  <a:pathLst>
                    <a:path w="55642" h="29823" extrusionOk="0">
                      <a:moveTo>
                        <a:pt x="49400" y="1"/>
                      </a:moveTo>
                      <a:cubicBezTo>
                        <a:pt x="44941" y="846"/>
                        <a:pt x="38909" y="2714"/>
                        <a:pt x="34329" y="5301"/>
                      </a:cubicBezTo>
                      <a:cubicBezTo>
                        <a:pt x="24074" y="11099"/>
                        <a:pt x="16265" y="20484"/>
                        <a:pt x="8132" y="21810"/>
                      </a:cubicBezTo>
                      <a:cubicBezTo>
                        <a:pt x="1" y="23136"/>
                        <a:pt x="1506" y="25163"/>
                        <a:pt x="1506" y="25163"/>
                      </a:cubicBezTo>
                      <a:cubicBezTo>
                        <a:pt x="1506" y="25163"/>
                        <a:pt x="1203" y="27041"/>
                        <a:pt x="19001" y="27041"/>
                      </a:cubicBezTo>
                      <a:cubicBezTo>
                        <a:pt x="21448" y="27041"/>
                        <a:pt x="24238" y="27006"/>
                        <a:pt x="27419" y="26925"/>
                      </a:cubicBezTo>
                      <a:lnTo>
                        <a:pt x="27754" y="28708"/>
                      </a:lnTo>
                      <a:lnTo>
                        <a:pt x="28312" y="26701"/>
                      </a:lnTo>
                      <a:lnTo>
                        <a:pt x="28869" y="29823"/>
                      </a:lnTo>
                      <a:lnTo>
                        <a:pt x="29650" y="26701"/>
                      </a:lnTo>
                      <a:lnTo>
                        <a:pt x="30319" y="28597"/>
                      </a:lnTo>
                      <a:lnTo>
                        <a:pt x="30876" y="26590"/>
                      </a:lnTo>
                      <a:cubicBezTo>
                        <a:pt x="30876" y="26590"/>
                        <a:pt x="38567" y="26479"/>
                        <a:pt x="44028" y="26032"/>
                      </a:cubicBezTo>
                      <a:lnTo>
                        <a:pt x="44474" y="27258"/>
                      </a:lnTo>
                      <a:lnTo>
                        <a:pt x="44920" y="25809"/>
                      </a:lnTo>
                      <a:lnTo>
                        <a:pt x="45923" y="29822"/>
                      </a:lnTo>
                      <a:lnTo>
                        <a:pt x="46480" y="25921"/>
                      </a:lnTo>
                      <a:lnTo>
                        <a:pt x="46815" y="28039"/>
                      </a:lnTo>
                      <a:lnTo>
                        <a:pt x="47373" y="25697"/>
                      </a:lnTo>
                      <a:lnTo>
                        <a:pt x="48043" y="26701"/>
                      </a:lnTo>
                      <a:lnTo>
                        <a:pt x="48600" y="25697"/>
                      </a:lnTo>
                      <a:cubicBezTo>
                        <a:pt x="48600" y="25697"/>
                        <a:pt x="52139" y="25651"/>
                        <a:pt x="55641" y="25563"/>
                      </a:cubicBezTo>
                      <a:cubicBezTo>
                        <a:pt x="54782" y="16605"/>
                        <a:pt x="52641" y="8023"/>
                        <a:pt x="494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rgbClr val="000000"/>
                      </a:solidFill>
                      <a:latin typeface="Arial"/>
                      <a:ea typeface="Arial"/>
                      <a:cs typeface="Arial"/>
                      <a:sym typeface="Arial"/>
                    </a:rPr>
                    <a:t>     </a:t>
                  </a:r>
                  <a:endParaRPr sz="1400" b="0" i="0" u="none" strike="noStrike" cap="none">
                    <a:solidFill>
                      <a:srgbClr val="000000"/>
                    </a:solidFill>
                    <a:latin typeface="Arial"/>
                    <a:ea typeface="Arial"/>
                    <a:cs typeface="Arial"/>
                    <a:sym typeface="Arial"/>
                  </a:endParaRPr>
                </a:p>
              </p:txBody>
            </p:sp>
            <p:sp>
              <p:nvSpPr>
                <p:cNvPr id="194" name="Google Shape;194;p86"/>
                <p:cNvSpPr/>
                <p:nvPr/>
              </p:nvSpPr>
              <p:spPr>
                <a:xfrm>
                  <a:off x="9289863" y="4187175"/>
                  <a:ext cx="37900" cy="36600"/>
                </a:xfrm>
                <a:custGeom>
                  <a:avLst/>
                  <a:gdLst/>
                  <a:ahLst/>
                  <a:cxnLst/>
                  <a:rect l="l" t="t" r="r" b="b"/>
                  <a:pathLst>
                    <a:path w="1516" h="1464" extrusionOk="0">
                      <a:moveTo>
                        <a:pt x="932" y="0"/>
                      </a:moveTo>
                      <a:cubicBezTo>
                        <a:pt x="830" y="0"/>
                        <a:pt x="730" y="43"/>
                        <a:pt x="648" y="111"/>
                      </a:cubicBezTo>
                      <a:cubicBezTo>
                        <a:pt x="619" y="104"/>
                        <a:pt x="588" y="101"/>
                        <a:pt x="557" y="101"/>
                      </a:cubicBezTo>
                      <a:cubicBezTo>
                        <a:pt x="456" y="101"/>
                        <a:pt x="351" y="138"/>
                        <a:pt x="269" y="218"/>
                      </a:cubicBezTo>
                      <a:cubicBezTo>
                        <a:pt x="174" y="307"/>
                        <a:pt x="133" y="428"/>
                        <a:pt x="137" y="542"/>
                      </a:cubicBezTo>
                      <a:cubicBezTo>
                        <a:pt x="53" y="629"/>
                        <a:pt x="0" y="746"/>
                        <a:pt x="12" y="868"/>
                      </a:cubicBezTo>
                      <a:cubicBezTo>
                        <a:pt x="23" y="1013"/>
                        <a:pt x="118" y="1119"/>
                        <a:pt x="244" y="1163"/>
                      </a:cubicBezTo>
                      <a:cubicBezTo>
                        <a:pt x="263" y="1296"/>
                        <a:pt x="349" y="1411"/>
                        <a:pt x="487" y="1450"/>
                      </a:cubicBezTo>
                      <a:cubicBezTo>
                        <a:pt x="520" y="1459"/>
                        <a:pt x="553" y="1464"/>
                        <a:pt x="586" y="1464"/>
                      </a:cubicBezTo>
                      <a:cubicBezTo>
                        <a:pt x="688" y="1464"/>
                        <a:pt x="787" y="1421"/>
                        <a:pt x="868" y="1352"/>
                      </a:cubicBezTo>
                      <a:cubicBezTo>
                        <a:pt x="898" y="1359"/>
                        <a:pt x="928" y="1363"/>
                        <a:pt x="959" y="1363"/>
                      </a:cubicBezTo>
                      <a:cubicBezTo>
                        <a:pt x="1061" y="1363"/>
                        <a:pt x="1164" y="1326"/>
                        <a:pt x="1247" y="1245"/>
                      </a:cubicBezTo>
                      <a:cubicBezTo>
                        <a:pt x="1344" y="1156"/>
                        <a:pt x="1384" y="1035"/>
                        <a:pt x="1379" y="920"/>
                      </a:cubicBezTo>
                      <a:cubicBezTo>
                        <a:pt x="1465" y="833"/>
                        <a:pt x="1516" y="717"/>
                        <a:pt x="1505" y="594"/>
                      </a:cubicBezTo>
                      <a:cubicBezTo>
                        <a:pt x="1492" y="449"/>
                        <a:pt x="1399" y="343"/>
                        <a:pt x="1273" y="298"/>
                      </a:cubicBezTo>
                      <a:cubicBezTo>
                        <a:pt x="1255" y="168"/>
                        <a:pt x="1170" y="52"/>
                        <a:pt x="1031" y="14"/>
                      </a:cubicBezTo>
                      <a:cubicBezTo>
                        <a:pt x="999" y="5"/>
                        <a:pt x="965" y="0"/>
                        <a:pt x="93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95" name="Google Shape;195;p86"/>
                <p:cNvGrpSpPr/>
                <p:nvPr/>
              </p:nvGrpSpPr>
              <p:grpSpPr>
                <a:xfrm>
                  <a:off x="8405713" y="4127075"/>
                  <a:ext cx="376975" cy="122600"/>
                  <a:chOff x="8405713" y="4127075"/>
                  <a:chExt cx="376975" cy="122600"/>
                </a:xfrm>
              </p:grpSpPr>
              <p:sp>
                <p:nvSpPr>
                  <p:cNvPr id="196" name="Google Shape;196;p86"/>
                  <p:cNvSpPr/>
                  <p:nvPr/>
                </p:nvSpPr>
                <p:spPr>
                  <a:xfrm>
                    <a:off x="8602463" y="4144150"/>
                    <a:ext cx="54075" cy="50200"/>
                  </a:xfrm>
                  <a:custGeom>
                    <a:avLst/>
                    <a:gdLst/>
                    <a:ahLst/>
                    <a:cxnLst/>
                    <a:rect l="l" t="t" r="r" b="b"/>
                    <a:pathLst>
                      <a:path w="2163" h="2008" extrusionOk="0">
                        <a:moveTo>
                          <a:pt x="1081" y="1"/>
                        </a:moveTo>
                        <a:cubicBezTo>
                          <a:pt x="897" y="1"/>
                          <a:pt x="738" y="83"/>
                          <a:pt x="631" y="205"/>
                        </a:cubicBezTo>
                        <a:cubicBezTo>
                          <a:pt x="458" y="212"/>
                          <a:pt x="293" y="280"/>
                          <a:pt x="185" y="415"/>
                        </a:cubicBezTo>
                        <a:cubicBezTo>
                          <a:pt x="57" y="575"/>
                          <a:pt x="51" y="777"/>
                          <a:pt x="135" y="944"/>
                        </a:cubicBezTo>
                        <a:cubicBezTo>
                          <a:pt x="25" y="1100"/>
                          <a:pt x="1" y="1300"/>
                          <a:pt x="103" y="1474"/>
                        </a:cubicBezTo>
                        <a:cubicBezTo>
                          <a:pt x="202" y="1644"/>
                          <a:pt x="391" y="1736"/>
                          <a:pt x="588" y="1746"/>
                        </a:cubicBezTo>
                        <a:cubicBezTo>
                          <a:pt x="691" y="1900"/>
                          <a:pt x="868" y="2007"/>
                          <a:pt x="1081" y="2007"/>
                        </a:cubicBezTo>
                        <a:cubicBezTo>
                          <a:pt x="1266" y="2007"/>
                          <a:pt x="1424" y="1926"/>
                          <a:pt x="1531" y="1804"/>
                        </a:cubicBezTo>
                        <a:cubicBezTo>
                          <a:pt x="1702" y="1797"/>
                          <a:pt x="1869" y="1729"/>
                          <a:pt x="1978" y="1593"/>
                        </a:cubicBezTo>
                        <a:cubicBezTo>
                          <a:pt x="2106" y="1433"/>
                          <a:pt x="2112" y="1233"/>
                          <a:pt x="2028" y="1064"/>
                        </a:cubicBezTo>
                        <a:cubicBezTo>
                          <a:pt x="2136" y="907"/>
                          <a:pt x="2162" y="707"/>
                          <a:pt x="2059" y="533"/>
                        </a:cubicBezTo>
                        <a:cubicBezTo>
                          <a:pt x="1959" y="363"/>
                          <a:pt x="1772" y="272"/>
                          <a:pt x="1573" y="262"/>
                        </a:cubicBezTo>
                        <a:cubicBezTo>
                          <a:pt x="1471" y="108"/>
                          <a:pt x="1293" y="1"/>
                          <a:pt x="108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 name="Google Shape;197;p86"/>
                  <p:cNvSpPr/>
                  <p:nvPr/>
                </p:nvSpPr>
                <p:spPr>
                  <a:xfrm>
                    <a:off x="8620063" y="4158375"/>
                    <a:ext cx="18825" cy="18850"/>
                  </a:xfrm>
                  <a:custGeom>
                    <a:avLst/>
                    <a:gdLst/>
                    <a:ahLst/>
                    <a:cxnLst/>
                    <a:rect l="l" t="t" r="r" b="b"/>
                    <a:pathLst>
                      <a:path w="753" h="754" extrusionOk="0">
                        <a:moveTo>
                          <a:pt x="377" y="1"/>
                        </a:moveTo>
                        <a:cubicBezTo>
                          <a:pt x="169" y="1"/>
                          <a:pt x="0" y="169"/>
                          <a:pt x="0" y="378"/>
                        </a:cubicBezTo>
                        <a:cubicBezTo>
                          <a:pt x="0" y="585"/>
                          <a:pt x="169" y="753"/>
                          <a:pt x="377" y="753"/>
                        </a:cubicBezTo>
                        <a:cubicBezTo>
                          <a:pt x="584" y="753"/>
                          <a:pt x="753" y="585"/>
                          <a:pt x="753" y="378"/>
                        </a:cubicBezTo>
                        <a:cubicBezTo>
                          <a:pt x="753" y="169"/>
                          <a:pt x="584" y="1"/>
                          <a:pt x="377"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 name="Google Shape;198;p86"/>
                  <p:cNvSpPr/>
                  <p:nvPr/>
                </p:nvSpPr>
                <p:spPr>
                  <a:xfrm>
                    <a:off x="8729138" y="4147650"/>
                    <a:ext cx="53550" cy="51525"/>
                  </a:xfrm>
                  <a:custGeom>
                    <a:avLst/>
                    <a:gdLst/>
                    <a:ahLst/>
                    <a:cxnLst/>
                    <a:rect l="l" t="t" r="r" b="b"/>
                    <a:pathLst>
                      <a:path w="2142" h="2061" extrusionOk="0">
                        <a:moveTo>
                          <a:pt x="1323" y="0"/>
                        </a:moveTo>
                        <a:cubicBezTo>
                          <a:pt x="1183" y="0"/>
                          <a:pt x="1044" y="58"/>
                          <a:pt x="933" y="151"/>
                        </a:cubicBezTo>
                        <a:cubicBezTo>
                          <a:pt x="887" y="140"/>
                          <a:pt x="841" y="135"/>
                          <a:pt x="793" y="135"/>
                        </a:cubicBezTo>
                        <a:cubicBezTo>
                          <a:pt x="653" y="135"/>
                          <a:pt x="510" y="185"/>
                          <a:pt x="392" y="292"/>
                        </a:cubicBezTo>
                        <a:cubicBezTo>
                          <a:pt x="257" y="418"/>
                          <a:pt x="196" y="583"/>
                          <a:pt x="198" y="746"/>
                        </a:cubicBezTo>
                        <a:cubicBezTo>
                          <a:pt x="78" y="868"/>
                          <a:pt x="1" y="1029"/>
                          <a:pt x="12" y="1203"/>
                        </a:cubicBezTo>
                        <a:cubicBezTo>
                          <a:pt x="26" y="1408"/>
                          <a:pt x="157" y="1560"/>
                          <a:pt x="334" y="1627"/>
                        </a:cubicBezTo>
                        <a:cubicBezTo>
                          <a:pt x="359" y="1815"/>
                          <a:pt x="475" y="1979"/>
                          <a:pt x="668" y="2037"/>
                        </a:cubicBezTo>
                        <a:cubicBezTo>
                          <a:pt x="718" y="2053"/>
                          <a:pt x="769" y="2060"/>
                          <a:pt x="819" y="2060"/>
                        </a:cubicBezTo>
                        <a:cubicBezTo>
                          <a:pt x="959" y="2060"/>
                          <a:pt x="1098" y="2003"/>
                          <a:pt x="1210" y="1909"/>
                        </a:cubicBezTo>
                        <a:cubicBezTo>
                          <a:pt x="1255" y="1921"/>
                          <a:pt x="1302" y="1926"/>
                          <a:pt x="1350" y="1926"/>
                        </a:cubicBezTo>
                        <a:cubicBezTo>
                          <a:pt x="1490" y="1926"/>
                          <a:pt x="1633" y="1876"/>
                          <a:pt x="1750" y="1769"/>
                        </a:cubicBezTo>
                        <a:cubicBezTo>
                          <a:pt x="1886" y="1643"/>
                          <a:pt x="1947" y="1476"/>
                          <a:pt x="1943" y="1315"/>
                        </a:cubicBezTo>
                        <a:cubicBezTo>
                          <a:pt x="2065" y="1193"/>
                          <a:pt x="2142" y="1032"/>
                          <a:pt x="2131" y="858"/>
                        </a:cubicBezTo>
                        <a:cubicBezTo>
                          <a:pt x="2116" y="653"/>
                          <a:pt x="1985" y="502"/>
                          <a:pt x="1809" y="434"/>
                        </a:cubicBezTo>
                        <a:cubicBezTo>
                          <a:pt x="1785" y="245"/>
                          <a:pt x="1667" y="82"/>
                          <a:pt x="1473" y="23"/>
                        </a:cubicBezTo>
                        <a:cubicBezTo>
                          <a:pt x="1424" y="8"/>
                          <a:pt x="1374" y="0"/>
                          <a:pt x="13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 name="Google Shape;199;p86"/>
                  <p:cNvSpPr/>
                  <p:nvPr/>
                </p:nvSpPr>
                <p:spPr>
                  <a:xfrm>
                    <a:off x="8744463" y="4162950"/>
                    <a:ext cx="20925" cy="18825"/>
                  </a:xfrm>
                  <a:custGeom>
                    <a:avLst/>
                    <a:gdLst/>
                    <a:ahLst/>
                    <a:cxnLst/>
                    <a:rect l="l" t="t" r="r" b="b"/>
                    <a:pathLst>
                      <a:path w="837" h="753" extrusionOk="0">
                        <a:moveTo>
                          <a:pt x="418" y="0"/>
                        </a:moveTo>
                        <a:cubicBezTo>
                          <a:pt x="328" y="0"/>
                          <a:pt x="236" y="33"/>
                          <a:pt x="164" y="98"/>
                        </a:cubicBezTo>
                        <a:cubicBezTo>
                          <a:pt x="10" y="240"/>
                          <a:pt x="0" y="477"/>
                          <a:pt x="141" y="630"/>
                        </a:cubicBezTo>
                        <a:cubicBezTo>
                          <a:pt x="215" y="711"/>
                          <a:pt x="316" y="752"/>
                          <a:pt x="418" y="752"/>
                        </a:cubicBezTo>
                        <a:cubicBezTo>
                          <a:pt x="509" y="752"/>
                          <a:pt x="600" y="719"/>
                          <a:pt x="673" y="652"/>
                        </a:cubicBezTo>
                        <a:cubicBezTo>
                          <a:pt x="826" y="513"/>
                          <a:pt x="837" y="276"/>
                          <a:pt x="695" y="122"/>
                        </a:cubicBezTo>
                        <a:cubicBezTo>
                          <a:pt x="622" y="41"/>
                          <a:pt x="520" y="0"/>
                          <a:pt x="41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 name="Google Shape;200;p86"/>
                  <p:cNvSpPr/>
                  <p:nvPr/>
                </p:nvSpPr>
                <p:spPr>
                  <a:xfrm>
                    <a:off x="8502738" y="4198175"/>
                    <a:ext cx="53550" cy="51500"/>
                  </a:xfrm>
                  <a:custGeom>
                    <a:avLst/>
                    <a:gdLst/>
                    <a:ahLst/>
                    <a:cxnLst/>
                    <a:rect l="l" t="t" r="r" b="b"/>
                    <a:pathLst>
                      <a:path w="2142" h="2060" extrusionOk="0">
                        <a:moveTo>
                          <a:pt x="1323" y="1"/>
                        </a:moveTo>
                        <a:cubicBezTo>
                          <a:pt x="1183" y="1"/>
                          <a:pt x="1043" y="58"/>
                          <a:pt x="930" y="152"/>
                        </a:cubicBezTo>
                        <a:cubicBezTo>
                          <a:pt x="885" y="140"/>
                          <a:pt x="838" y="135"/>
                          <a:pt x="791" y="135"/>
                        </a:cubicBezTo>
                        <a:cubicBezTo>
                          <a:pt x="652" y="135"/>
                          <a:pt x="509" y="185"/>
                          <a:pt x="392" y="292"/>
                        </a:cubicBezTo>
                        <a:cubicBezTo>
                          <a:pt x="256" y="418"/>
                          <a:pt x="196" y="585"/>
                          <a:pt x="198" y="746"/>
                        </a:cubicBezTo>
                        <a:cubicBezTo>
                          <a:pt x="77" y="868"/>
                          <a:pt x="1" y="1029"/>
                          <a:pt x="12" y="1203"/>
                        </a:cubicBezTo>
                        <a:cubicBezTo>
                          <a:pt x="26" y="1408"/>
                          <a:pt x="157" y="1560"/>
                          <a:pt x="333" y="1627"/>
                        </a:cubicBezTo>
                        <a:cubicBezTo>
                          <a:pt x="357" y="1815"/>
                          <a:pt x="475" y="1979"/>
                          <a:pt x="668" y="2038"/>
                        </a:cubicBezTo>
                        <a:cubicBezTo>
                          <a:pt x="717" y="2053"/>
                          <a:pt x="767" y="2060"/>
                          <a:pt x="817" y="2060"/>
                        </a:cubicBezTo>
                        <a:cubicBezTo>
                          <a:pt x="958" y="2060"/>
                          <a:pt x="1098" y="2003"/>
                          <a:pt x="1210" y="1910"/>
                        </a:cubicBezTo>
                        <a:cubicBezTo>
                          <a:pt x="1255" y="1921"/>
                          <a:pt x="1302" y="1926"/>
                          <a:pt x="1349" y="1926"/>
                        </a:cubicBezTo>
                        <a:cubicBezTo>
                          <a:pt x="1489" y="1926"/>
                          <a:pt x="1632" y="1876"/>
                          <a:pt x="1749" y="1769"/>
                        </a:cubicBezTo>
                        <a:cubicBezTo>
                          <a:pt x="1886" y="1643"/>
                          <a:pt x="1946" y="1475"/>
                          <a:pt x="1943" y="1315"/>
                        </a:cubicBezTo>
                        <a:cubicBezTo>
                          <a:pt x="2065" y="1193"/>
                          <a:pt x="2141" y="1030"/>
                          <a:pt x="2130" y="858"/>
                        </a:cubicBezTo>
                        <a:cubicBezTo>
                          <a:pt x="2116" y="653"/>
                          <a:pt x="1985" y="501"/>
                          <a:pt x="1809" y="434"/>
                        </a:cubicBezTo>
                        <a:cubicBezTo>
                          <a:pt x="1784" y="246"/>
                          <a:pt x="1666" y="82"/>
                          <a:pt x="1473" y="24"/>
                        </a:cubicBezTo>
                        <a:cubicBezTo>
                          <a:pt x="1424" y="8"/>
                          <a:pt x="1373" y="1"/>
                          <a:pt x="132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 name="Google Shape;201;p86"/>
                  <p:cNvSpPr/>
                  <p:nvPr/>
                </p:nvSpPr>
                <p:spPr>
                  <a:xfrm>
                    <a:off x="8518088" y="4213500"/>
                    <a:ext cx="20925" cy="18850"/>
                  </a:xfrm>
                  <a:custGeom>
                    <a:avLst/>
                    <a:gdLst/>
                    <a:ahLst/>
                    <a:cxnLst/>
                    <a:rect l="l" t="t" r="r" b="b"/>
                    <a:pathLst>
                      <a:path w="837" h="754" extrusionOk="0">
                        <a:moveTo>
                          <a:pt x="418" y="0"/>
                        </a:moveTo>
                        <a:cubicBezTo>
                          <a:pt x="327" y="0"/>
                          <a:pt x="236" y="33"/>
                          <a:pt x="165" y="100"/>
                        </a:cubicBezTo>
                        <a:cubicBezTo>
                          <a:pt x="11" y="241"/>
                          <a:pt x="1" y="479"/>
                          <a:pt x="141" y="631"/>
                        </a:cubicBezTo>
                        <a:cubicBezTo>
                          <a:pt x="216" y="712"/>
                          <a:pt x="317" y="753"/>
                          <a:pt x="419" y="753"/>
                        </a:cubicBezTo>
                        <a:cubicBezTo>
                          <a:pt x="509" y="753"/>
                          <a:pt x="600" y="721"/>
                          <a:pt x="673" y="655"/>
                        </a:cubicBezTo>
                        <a:cubicBezTo>
                          <a:pt x="826" y="513"/>
                          <a:pt x="836" y="276"/>
                          <a:pt x="695" y="122"/>
                        </a:cubicBezTo>
                        <a:cubicBezTo>
                          <a:pt x="621" y="42"/>
                          <a:pt x="519" y="0"/>
                          <a:pt x="41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 name="Google Shape;202;p86"/>
                  <p:cNvSpPr/>
                  <p:nvPr/>
                </p:nvSpPr>
                <p:spPr>
                  <a:xfrm>
                    <a:off x="8405713" y="4177275"/>
                    <a:ext cx="29050" cy="27900"/>
                  </a:xfrm>
                  <a:custGeom>
                    <a:avLst/>
                    <a:gdLst/>
                    <a:ahLst/>
                    <a:cxnLst/>
                    <a:rect l="l" t="t" r="r" b="b"/>
                    <a:pathLst>
                      <a:path w="1162" h="1116" extrusionOk="0">
                        <a:moveTo>
                          <a:pt x="721" y="1"/>
                        </a:moveTo>
                        <a:cubicBezTo>
                          <a:pt x="644" y="1"/>
                          <a:pt x="568" y="33"/>
                          <a:pt x="506" y="83"/>
                        </a:cubicBezTo>
                        <a:cubicBezTo>
                          <a:pt x="481" y="77"/>
                          <a:pt x="456" y="74"/>
                          <a:pt x="430" y="74"/>
                        </a:cubicBezTo>
                        <a:cubicBezTo>
                          <a:pt x="355" y="74"/>
                          <a:pt x="277" y="102"/>
                          <a:pt x="214" y="159"/>
                        </a:cubicBezTo>
                        <a:cubicBezTo>
                          <a:pt x="140" y="227"/>
                          <a:pt x="108" y="318"/>
                          <a:pt x="109" y="405"/>
                        </a:cubicBezTo>
                        <a:cubicBezTo>
                          <a:pt x="43" y="471"/>
                          <a:pt x="1" y="559"/>
                          <a:pt x="8" y="652"/>
                        </a:cubicBezTo>
                        <a:cubicBezTo>
                          <a:pt x="16" y="763"/>
                          <a:pt x="88" y="845"/>
                          <a:pt x="182" y="881"/>
                        </a:cubicBezTo>
                        <a:cubicBezTo>
                          <a:pt x="195" y="983"/>
                          <a:pt x="259" y="1072"/>
                          <a:pt x="364" y="1103"/>
                        </a:cubicBezTo>
                        <a:cubicBezTo>
                          <a:pt x="391" y="1112"/>
                          <a:pt x="418" y="1115"/>
                          <a:pt x="445" y="1115"/>
                        </a:cubicBezTo>
                        <a:cubicBezTo>
                          <a:pt x="521" y="1115"/>
                          <a:pt x="596" y="1085"/>
                          <a:pt x="657" y="1035"/>
                        </a:cubicBezTo>
                        <a:cubicBezTo>
                          <a:pt x="681" y="1040"/>
                          <a:pt x="706" y="1043"/>
                          <a:pt x="731" y="1043"/>
                        </a:cubicBezTo>
                        <a:cubicBezTo>
                          <a:pt x="807" y="1043"/>
                          <a:pt x="885" y="1016"/>
                          <a:pt x="949" y="958"/>
                        </a:cubicBezTo>
                        <a:cubicBezTo>
                          <a:pt x="1023" y="889"/>
                          <a:pt x="1056" y="799"/>
                          <a:pt x="1054" y="710"/>
                        </a:cubicBezTo>
                        <a:cubicBezTo>
                          <a:pt x="1119" y="646"/>
                          <a:pt x="1161" y="557"/>
                          <a:pt x="1155" y="463"/>
                        </a:cubicBezTo>
                        <a:cubicBezTo>
                          <a:pt x="1148" y="352"/>
                          <a:pt x="1077" y="270"/>
                          <a:pt x="982" y="234"/>
                        </a:cubicBezTo>
                        <a:cubicBezTo>
                          <a:pt x="969" y="134"/>
                          <a:pt x="904" y="46"/>
                          <a:pt x="801" y="13"/>
                        </a:cubicBezTo>
                        <a:cubicBezTo>
                          <a:pt x="774" y="5"/>
                          <a:pt x="747" y="1"/>
                          <a:pt x="7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 name="Google Shape;203;p86"/>
                  <p:cNvSpPr/>
                  <p:nvPr/>
                </p:nvSpPr>
                <p:spPr>
                  <a:xfrm>
                    <a:off x="8414063" y="4185575"/>
                    <a:ext cx="11325" cy="10200"/>
                  </a:xfrm>
                  <a:custGeom>
                    <a:avLst/>
                    <a:gdLst/>
                    <a:ahLst/>
                    <a:cxnLst/>
                    <a:rect l="l" t="t" r="r" b="b"/>
                    <a:pathLst>
                      <a:path w="453" h="408" extrusionOk="0">
                        <a:moveTo>
                          <a:pt x="225" y="1"/>
                        </a:moveTo>
                        <a:cubicBezTo>
                          <a:pt x="176" y="1"/>
                          <a:pt x="127" y="18"/>
                          <a:pt x="88" y="54"/>
                        </a:cubicBezTo>
                        <a:cubicBezTo>
                          <a:pt x="5" y="130"/>
                          <a:pt x="1" y="259"/>
                          <a:pt x="77" y="341"/>
                        </a:cubicBezTo>
                        <a:cubicBezTo>
                          <a:pt x="117" y="386"/>
                          <a:pt x="172" y="408"/>
                          <a:pt x="227" y="408"/>
                        </a:cubicBezTo>
                        <a:cubicBezTo>
                          <a:pt x="276" y="408"/>
                          <a:pt x="325" y="390"/>
                          <a:pt x="364" y="355"/>
                        </a:cubicBezTo>
                        <a:cubicBezTo>
                          <a:pt x="447" y="279"/>
                          <a:pt x="452" y="150"/>
                          <a:pt x="377" y="67"/>
                        </a:cubicBezTo>
                        <a:cubicBezTo>
                          <a:pt x="337" y="23"/>
                          <a:pt x="281" y="1"/>
                          <a:pt x="22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 name="Google Shape;204;p86"/>
                  <p:cNvSpPr/>
                  <p:nvPr/>
                </p:nvSpPr>
                <p:spPr>
                  <a:xfrm>
                    <a:off x="8672863" y="4127075"/>
                    <a:ext cx="39700" cy="34875"/>
                  </a:xfrm>
                  <a:custGeom>
                    <a:avLst/>
                    <a:gdLst/>
                    <a:ahLst/>
                    <a:cxnLst/>
                    <a:rect l="l" t="t" r="r" b="b"/>
                    <a:pathLst>
                      <a:path w="1588" h="1395" extrusionOk="0">
                        <a:moveTo>
                          <a:pt x="882" y="1"/>
                        </a:moveTo>
                        <a:cubicBezTo>
                          <a:pt x="803" y="1"/>
                          <a:pt x="728" y="23"/>
                          <a:pt x="663" y="62"/>
                        </a:cubicBezTo>
                        <a:cubicBezTo>
                          <a:pt x="620" y="50"/>
                          <a:pt x="576" y="44"/>
                          <a:pt x="532" y="44"/>
                        </a:cubicBezTo>
                        <a:cubicBezTo>
                          <a:pt x="457" y="44"/>
                          <a:pt x="382" y="63"/>
                          <a:pt x="318" y="106"/>
                        </a:cubicBezTo>
                        <a:cubicBezTo>
                          <a:pt x="195" y="187"/>
                          <a:pt x="149" y="321"/>
                          <a:pt x="167" y="452"/>
                        </a:cubicBezTo>
                        <a:cubicBezTo>
                          <a:pt x="61" y="534"/>
                          <a:pt x="0" y="662"/>
                          <a:pt x="32" y="802"/>
                        </a:cubicBezTo>
                        <a:cubicBezTo>
                          <a:pt x="63" y="939"/>
                          <a:pt x="169" y="1042"/>
                          <a:pt x="299" y="1090"/>
                        </a:cubicBezTo>
                        <a:cubicBezTo>
                          <a:pt x="335" y="1216"/>
                          <a:pt x="432" y="1328"/>
                          <a:pt x="576" y="1374"/>
                        </a:cubicBezTo>
                        <a:cubicBezTo>
                          <a:pt x="620" y="1388"/>
                          <a:pt x="664" y="1394"/>
                          <a:pt x="707" y="1394"/>
                        </a:cubicBezTo>
                        <a:cubicBezTo>
                          <a:pt x="786" y="1394"/>
                          <a:pt x="860" y="1372"/>
                          <a:pt x="924" y="1333"/>
                        </a:cubicBezTo>
                        <a:cubicBezTo>
                          <a:pt x="966" y="1345"/>
                          <a:pt x="1009" y="1351"/>
                          <a:pt x="1052" y="1351"/>
                        </a:cubicBezTo>
                        <a:cubicBezTo>
                          <a:pt x="1129" y="1351"/>
                          <a:pt x="1205" y="1331"/>
                          <a:pt x="1271" y="1287"/>
                        </a:cubicBezTo>
                        <a:cubicBezTo>
                          <a:pt x="1392" y="1207"/>
                          <a:pt x="1440" y="1073"/>
                          <a:pt x="1418" y="941"/>
                        </a:cubicBezTo>
                        <a:cubicBezTo>
                          <a:pt x="1526" y="862"/>
                          <a:pt x="1587" y="733"/>
                          <a:pt x="1554" y="592"/>
                        </a:cubicBezTo>
                        <a:cubicBezTo>
                          <a:pt x="1525" y="456"/>
                          <a:pt x="1417" y="354"/>
                          <a:pt x="1285" y="304"/>
                        </a:cubicBezTo>
                        <a:cubicBezTo>
                          <a:pt x="1251" y="178"/>
                          <a:pt x="1152" y="67"/>
                          <a:pt x="1010" y="21"/>
                        </a:cubicBezTo>
                        <a:cubicBezTo>
                          <a:pt x="967" y="7"/>
                          <a:pt x="924" y="1"/>
                          <a:pt x="8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 name="Google Shape;205;p86"/>
                  <p:cNvSpPr/>
                  <p:nvPr/>
                </p:nvSpPr>
                <p:spPr>
                  <a:xfrm>
                    <a:off x="8685538" y="4136875"/>
                    <a:ext cx="14925" cy="13375"/>
                  </a:xfrm>
                  <a:custGeom>
                    <a:avLst/>
                    <a:gdLst/>
                    <a:ahLst/>
                    <a:cxnLst/>
                    <a:rect l="l" t="t" r="r" b="b"/>
                    <a:pathLst>
                      <a:path w="597" h="535" extrusionOk="0">
                        <a:moveTo>
                          <a:pt x="297" y="0"/>
                        </a:moveTo>
                        <a:cubicBezTo>
                          <a:pt x="184" y="0"/>
                          <a:pt x="80" y="73"/>
                          <a:pt x="43" y="185"/>
                        </a:cubicBezTo>
                        <a:cubicBezTo>
                          <a:pt x="0" y="326"/>
                          <a:pt x="77" y="476"/>
                          <a:pt x="216" y="521"/>
                        </a:cubicBezTo>
                        <a:cubicBezTo>
                          <a:pt x="243" y="530"/>
                          <a:pt x="271" y="534"/>
                          <a:pt x="298" y="534"/>
                        </a:cubicBezTo>
                        <a:cubicBezTo>
                          <a:pt x="411" y="534"/>
                          <a:pt x="516" y="462"/>
                          <a:pt x="552" y="349"/>
                        </a:cubicBezTo>
                        <a:cubicBezTo>
                          <a:pt x="596" y="209"/>
                          <a:pt x="519" y="59"/>
                          <a:pt x="379" y="13"/>
                        </a:cubicBezTo>
                        <a:cubicBezTo>
                          <a:pt x="352" y="4"/>
                          <a:pt x="324" y="0"/>
                          <a:pt x="297"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 name="Google Shape;206;p86"/>
                  <p:cNvSpPr/>
                  <p:nvPr/>
                </p:nvSpPr>
                <p:spPr>
                  <a:xfrm>
                    <a:off x="8577363" y="4213125"/>
                    <a:ext cx="33625" cy="29050"/>
                  </a:xfrm>
                  <a:custGeom>
                    <a:avLst/>
                    <a:gdLst/>
                    <a:ahLst/>
                    <a:cxnLst/>
                    <a:rect l="l" t="t" r="r" b="b"/>
                    <a:pathLst>
                      <a:path w="1345" h="1162" extrusionOk="0">
                        <a:moveTo>
                          <a:pt x="553" y="1"/>
                        </a:moveTo>
                        <a:cubicBezTo>
                          <a:pt x="495" y="1"/>
                          <a:pt x="436" y="15"/>
                          <a:pt x="379" y="46"/>
                        </a:cubicBezTo>
                        <a:cubicBezTo>
                          <a:pt x="280" y="99"/>
                          <a:pt x="220" y="189"/>
                          <a:pt x="198" y="287"/>
                        </a:cubicBezTo>
                        <a:cubicBezTo>
                          <a:pt x="110" y="340"/>
                          <a:pt x="39" y="425"/>
                          <a:pt x="23" y="527"/>
                        </a:cubicBezTo>
                        <a:cubicBezTo>
                          <a:pt x="0" y="651"/>
                          <a:pt x="54" y="759"/>
                          <a:pt x="150" y="824"/>
                        </a:cubicBezTo>
                        <a:cubicBezTo>
                          <a:pt x="138" y="938"/>
                          <a:pt x="181" y="1052"/>
                          <a:pt x="288" y="1116"/>
                        </a:cubicBezTo>
                        <a:cubicBezTo>
                          <a:pt x="339" y="1147"/>
                          <a:pt x="396" y="1161"/>
                          <a:pt x="453" y="1161"/>
                        </a:cubicBezTo>
                        <a:cubicBezTo>
                          <a:pt x="512" y="1161"/>
                          <a:pt x="571" y="1146"/>
                          <a:pt x="626" y="1120"/>
                        </a:cubicBezTo>
                        <a:cubicBezTo>
                          <a:pt x="676" y="1146"/>
                          <a:pt x="733" y="1161"/>
                          <a:pt x="791" y="1161"/>
                        </a:cubicBezTo>
                        <a:cubicBezTo>
                          <a:pt x="849" y="1161"/>
                          <a:pt x="908" y="1147"/>
                          <a:pt x="965" y="1116"/>
                        </a:cubicBezTo>
                        <a:cubicBezTo>
                          <a:pt x="1064" y="1062"/>
                          <a:pt x="1124" y="973"/>
                          <a:pt x="1145" y="876"/>
                        </a:cubicBezTo>
                        <a:cubicBezTo>
                          <a:pt x="1235" y="823"/>
                          <a:pt x="1304" y="738"/>
                          <a:pt x="1323" y="634"/>
                        </a:cubicBezTo>
                        <a:cubicBezTo>
                          <a:pt x="1345" y="512"/>
                          <a:pt x="1291" y="403"/>
                          <a:pt x="1196" y="338"/>
                        </a:cubicBezTo>
                        <a:cubicBezTo>
                          <a:pt x="1206" y="222"/>
                          <a:pt x="1162" y="109"/>
                          <a:pt x="1056" y="46"/>
                        </a:cubicBezTo>
                        <a:cubicBezTo>
                          <a:pt x="1005" y="15"/>
                          <a:pt x="948" y="1"/>
                          <a:pt x="890" y="1"/>
                        </a:cubicBezTo>
                        <a:cubicBezTo>
                          <a:pt x="832" y="1"/>
                          <a:pt x="772" y="15"/>
                          <a:pt x="718" y="41"/>
                        </a:cubicBezTo>
                        <a:cubicBezTo>
                          <a:pt x="668" y="15"/>
                          <a:pt x="611" y="1"/>
                          <a:pt x="55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 name="Google Shape;207;p86"/>
                  <p:cNvSpPr/>
                  <p:nvPr/>
                </p:nvSpPr>
                <p:spPr>
                  <a:xfrm>
                    <a:off x="8587213" y="4221150"/>
                    <a:ext cx="13050" cy="11450"/>
                  </a:xfrm>
                  <a:custGeom>
                    <a:avLst/>
                    <a:gdLst/>
                    <a:ahLst/>
                    <a:cxnLst/>
                    <a:rect l="l" t="t" r="r" b="b"/>
                    <a:pathLst>
                      <a:path w="522" h="458" extrusionOk="0">
                        <a:moveTo>
                          <a:pt x="261" y="1"/>
                        </a:moveTo>
                        <a:cubicBezTo>
                          <a:pt x="224" y="1"/>
                          <a:pt x="186" y="10"/>
                          <a:pt x="151" y="29"/>
                        </a:cubicBezTo>
                        <a:cubicBezTo>
                          <a:pt x="39" y="90"/>
                          <a:pt x="0" y="228"/>
                          <a:pt x="59" y="339"/>
                        </a:cubicBezTo>
                        <a:cubicBezTo>
                          <a:pt x="102" y="415"/>
                          <a:pt x="181" y="458"/>
                          <a:pt x="262" y="458"/>
                        </a:cubicBezTo>
                        <a:cubicBezTo>
                          <a:pt x="298" y="458"/>
                          <a:pt x="336" y="449"/>
                          <a:pt x="370" y="431"/>
                        </a:cubicBezTo>
                        <a:cubicBezTo>
                          <a:pt x="482" y="370"/>
                          <a:pt x="522" y="231"/>
                          <a:pt x="461" y="120"/>
                        </a:cubicBezTo>
                        <a:cubicBezTo>
                          <a:pt x="420" y="44"/>
                          <a:pt x="342" y="1"/>
                          <a:pt x="26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 name="Google Shape;208;p86"/>
                  <p:cNvSpPr/>
                  <p:nvPr/>
                </p:nvSpPr>
                <p:spPr>
                  <a:xfrm>
                    <a:off x="8669588" y="4177000"/>
                    <a:ext cx="37900" cy="36650"/>
                  </a:xfrm>
                  <a:custGeom>
                    <a:avLst/>
                    <a:gdLst/>
                    <a:ahLst/>
                    <a:cxnLst/>
                    <a:rect l="l" t="t" r="r" b="b"/>
                    <a:pathLst>
                      <a:path w="1516" h="1466" extrusionOk="0">
                        <a:moveTo>
                          <a:pt x="932" y="0"/>
                        </a:moveTo>
                        <a:cubicBezTo>
                          <a:pt x="829" y="0"/>
                          <a:pt x="727" y="43"/>
                          <a:pt x="647" y="113"/>
                        </a:cubicBezTo>
                        <a:cubicBezTo>
                          <a:pt x="617" y="106"/>
                          <a:pt x="586" y="102"/>
                          <a:pt x="555" y="102"/>
                        </a:cubicBezTo>
                        <a:cubicBezTo>
                          <a:pt x="454" y="102"/>
                          <a:pt x="351" y="139"/>
                          <a:pt x="269" y="218"/>
                        </a:cubicBezTo>
                        <a:cubicBezTo>
                          <a:pt x="173" y="308"/>
                          <a:pt x="131" y="428"/>
                          <a:pt x="137" y="543"/>
                        </a:cubicBezTo>
                        <a:cubicBezTo>
                          <a:pt x="54" y="630"/>
                          <a:pt x="0" y="746"/>
                          <a:pt x="11" y="869"/>
                        </a:cubicBezTo>
                        <a:cubicBezTo>
                          <a:pt x="24" y="1015"/>
                          <a:pt x="118" y="1119"/>
                          <a:pt x="244" y="1164"/>
                        </a:cubicBezTo>
                        <a:cubicBezTo>
                          <a:pt x="264" y="1298"/>
                          <a:pt x="347" y="1411"/>
                          <a:pt x="486" y="1451"/>
                        </a:cubicBezTo>
                        <a:cubicBezTo>
                          <a:pt x="519" y="1461"/>
                          <a:pt x="552" y="1465"/>
                          <a:pt x="585" y="1465"/>
                        </a:cubicBezTo>
                        <a:cubicBezTo>
                          <a:pt x="687" y="1465"/>
                          <a:pt x="787" y="1423"/>
                          <a:pt x="869" y="1354"/>
                        </a:cubicBezTo>
                        <a:cubicBezTo>
                          <a:pt x="899" y="1361"/>
                          <a:pt x="930" y="1364"/>
                          <a:pt x="961" y="1364"/>
                        </a:cubicBezTo>
                        <a:cubicBezTo>
                          <a:pt x="1062" y="1364"/>
                          <a:pt x="1165" y="1327"/>
                          <a:pt x="1248" y="1246"/>
                        </a:cubicBezTo>
                        <a:cubicBezTo>
                          <a:pt x="1344" y="1155"/>
                          <a:pt x="1385" y="1036"/>
                          <a:pt x="1379" y="922"/>
                        </a:cubicBezTo>
                        <a:cubicBezTo>
                          <a:pt x="1464" y="835"/>
                          <a:pt x="1516" y="718"/>
                          <a:pt x="1505" y="595"/>
                        </a:cubicBezTo>
                        <a:cubicBezTo>
                          <a:pt x="1493" y="449"/>
                          <a:pt x="1398" y="344"/>
                          <a:pt x="1273" y="299"/>
                        </a:cubicBezTo>
                        <a:cubicBezTo>
                          <a:pt x="1251" y="166"/>
                          <a:pt x="1168" y="53"/>
                          <a:pt x="1029" y="14"/>
                        </a:cubicBezTo>
                        <a:cubicBezTo>
                          <a:pt x="997" y="4"/>
                          <a:pt x="965" y="0"/>
                          <a:pt x="93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 name="Google Shape;209;p86"/>
                  <p:cNvSpPr/>
                  <p:nvPr/>
                </p:nvSpPr>
                <p:spPr>
                  <a:xfrm>
                    <a:off x="8680438" y="4187925"/>
                    <a:ext cx="14775" cy="13325"/>
                  </a:xfrm>
                  <a:custGeom>
                    <a:avLst/>
                    <a:gdLst/>
                    <a:ahLst/>
                    <a:cxnLst/>
                    <a:rect l="l" t="t" r="r" b="b"/>
                    <a:pathLst>
                      <a:path w="591" h="533" extrusionOk="0">
                        <a:moveTo>
                          <a:pt x="296" y="0"/>
                        </a:moveTo>
                        <a:cubicBezTo>
                          <a:pt x="230" y="0"/>
                          <a:pt x="163" y="25"/>
                          <a:pt x="111" y="73"/>
                        </a:cubicBezTo>
                        <a:cubicBezTo>
                          <a:pt x="5" y="175"/>
                          <a:pt x="0" y="343"/>
                          <a:pt x="102" y="450"/>
                        </a:cubicBezTo>
                        <a:cubicBezTo>
                          <a:pt x="154" y="505"/>
                          <a:pt x="224" y="532"/>
                          <a:pt x="295" y="532"/>
                        </a:cubicBezTo>
                        <a:cubicBezTo>
                          <a:pt x="361" y="532"/>
                          <a:pt x="427" y="507"/>
                          <a:pt x="479" y="458"/>
                        </a:cubicBezTo>
                        <a:cubicBezTo>
                          <a:pt x="585" y="358"/>
                          <a:pt x="590" y="189"/>
                          <a:pt x="488" y="82"/>
                        </a:cubicBezTo>
                        <a:cubicBezTo>
                          <a:pt x="436" y="28"/>
                          <a:pt x="366" y="0"/>
                          <a:pt x="29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 name="Google Shape;210;p86"/>
                  <p:cNvSpPr/>
                  <p:nvPr/>
                </p:nvSpPr>
                <p:spPr>
                  <a:xfrm>
                    <a:off x="8525513" y="4156600"/>
                    <a:ext cx="37875" cy="36700"/>
                  </a:xfrm>
                  <a:custGeom>
                    <a:avLst/>
                    <a:gdLst/>
                    <a:ahLst/>
                    <a:cxnLst/>
                    <a:rect l="l" t="t" r="r" b="b"/>
                    <a:pathLst>
                      <a:path w="1515" h="1468" extrusionOk="0">
                        <a:moveTo>
                          <a:pt x="931" y="0"/>
                        </a:moveTo>
                        <a:cubicBezTo>
                          <a:pt x="829" y="0"/>
                          <a:pt x="729" y="43"/>
                          <a:pt x="649" y="113"/>
                        </a:cubicBezTo>
                        <a:cubicBezTo>
                          <a:pt x="620" y="106"/>
                          <a:pt x="589" y="103"/>
                          <a:pt x="559" y="103"/>
                        </a:cubicBezTo>
                        <a:cubicBezTo>
                          <a:pt x="457" y="103"/>
                          <a:pt x="351" y="140"/>
                          <a:pt x="268" y="219"/>
                        </a:cubicBezTo>
                        <a:cubicBezTo>
                          <a:pt x="173" y="309"/>
                          <a:pt x="132" y="429"/>
                          <a:pt x="137" y="545"/>
                        </a:cubicBezTo>
                        <a:cubicBezTo>
                          <a:pt x="53" y="632"/>
                          <a:pt x="1" y="748"/>
                          <a:pt x="11" y="871"/>
                        </a:cubicBezTo>
                        <a:cubicBezTo>
                          <a:pt x="23" y="1017"/>
                          <a:pt x="119" y="1121"/>
                          <a:pt x="243" y="1166"/>
                        </a:cubicBezTo>
                        <a:cubicBezTo>
                          <a:pt x="263" y="1300"/>
                          <a:pt x="347" y="1413"/>
                          <a:pt x="485" y="1453"/>
                        </a:cubicBezTo>
                        <a:cubicBezTo>
                          <a:pt x="518" y="1463"/>
                          <a:pt x="552" y="1467"/>
                          <a:pt x="585" y="1467"/>
                        </a:cubicBezTo>
                        <a:cubicBezTo>
                          <a:pt x="687" y="1467"/>
                          <a:pt x="787" y="1425"/>
                          <a:pt x="867" y="1356"/>
                        </a:cubicBezTo>
                        <a:cubicBezTo>
                          <a:pt x="897" y="1363"/>
                          <a:pt x="928" y="1366"/>
                          <a:pt x="959" y="1366"/>
                        </a:cubicBezTo>
                        <a:cubicBezTo>
                          <a:pt x="1060" y="1366"/>
                          <a:pt x="1164" y="1329"/>
                          <a:pt x="1247" y="1249"/>
                        </a:cubicBezTo>
                        <a:cubicBezTo>
                          <a:pt x="1342" y="1158"/>
                          <a:pt x="1383" y="1039"/>
                          <a:pt x="1378" y="925"/>
                        </a:cubicBezTo>
                        <a:cubicBezTo>
                          <a:pt x="1463" y="838"/>
                          <a:pt x="1514" y="721"/>
                          <a:pt x="1504" y="598"/>
                        </a:cubicBezTo>
                        <a:cubicBezTo>
                          <a:pt x="1492" y="454"/>
                          <a:pt x="1398" y="347"/>
                          <a:pt x="1271" y="302"/>
                        </a:cubicBezTo>
                        <a:cubicBezTo>
                          <a:pt x="1252" y="168"/>
                          <a:pt x="1169" y="53"/>
                          <a:pt x="1031" y="15"/>
                        </a:cubicBezTo>
                        <a:cubicBezTo>
                          <a:pt x="998" y="5"/>
                          <a:pt x="964" y="0"/>
                          <a:pt x="9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 name="Google Shape;211;p86"/>
                  <p:cNvSpPr/>
                  <p:nvPr/>
                </p:nvSpPr>
                <p:spPr>
                  <a:xfrm>
                    <a:off x="8536388" y="4167525"/>
                    <a:ext cx="14750" cy="13325"/>
                  </a:xfrm>
                  <a:custGeom>
                    <a:avLst/>
                    <a:gdLst/>
                    <a:ahLst/>
                    <a:cxnLst/>
                    <a:rect l="l" t="t" r="r" b="b"/>
                    <a:pathLst>
                      <a:path w="590" h="533" extrusionOk="0">
                        <a:moveTo>
                          <a:pt x="295" y="1"/>
                        </a:moveTo>
                        <a:cubicBezTo>
                          <a:pt x="229" y="1"/>
                          <a:pt x="163" y="25"/>
                          <a:pt x="110" y="74"/>
                        </a:cubicBezTo>
                        <a:cubicBezTo>
                          <a:pt x="4" y="176"/>
                          <a:pt x="1" y="344"/>
                          <a:pt x="101" y="451"/>
                        </a:cubicBezTo>
                        <a:cubicBezTo>
                          <a:pt x="154" y="505"/>
                          <a:pt x="224" y="533"/>
                          <a:pt x="295" y="533"/>
                        </a:cubicBezTo>
                        <a:cubicBezTo>
                          <a:pt x="361" y="533"/>
                          <a:pt x="427" y="508"/>
                          <a:pt x="479" y="459"/>
                        </a:cubicBezTo>
                        <a:cubicBezTo>
                          <a:pt x="586" y="359"/>
                          <a:pt x="590" y="190"/>
                          <a:pt x="488" y="83"/>
                        </a:cubicBezTo>
                        <a:cubicBezTo>
                          <a:pt x="436" y="28"/>
                          <a:pt x="366" y="1"/>
                          <a:pt x="29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 name="Google Shape;212;p86"/>
                  <p:cNvSpPr/>
                  <p:nvPr/>
                </p:nvSpPr>
                <p:spPr>
                  <a:xfrm>
                    <a:off x="8468538" y="4181025"/>
                    <a:ext cx="37875" cy="36675"/>
                  </a:xfrm>
                  <a:custGeom>
                    <a:avLst/>
                    <a:gdLst/>
                    <a:ahLst/>
                    <a:cxnLst/>
                    <a:rect l="l" t="t" r="r" b="b"/>
                    <a:pathLst>
                      <a:path w="1515" h="1467" extrusionOk="0">
                        <a:moveTo>
                          <a:pt x="930" y="1"/>
                        </a:moveTo>
                        <a:cubicBezTo>
                          <a:pt x="828" y="1"/>
                          <a:pt x="729" y="44"/>
                          <a:pt x="649" y="114"/>
                        </a:cubicBezTo>
                        <a:cubicBezTo>
                          <a:pt x="619" y="107"/>
                          <a:pt x="589" y="104"/>
                          <a:pt x="558" y="104"/>
                        </a:cubicBezTo>
                        <a:cubicBezTo>
                          <a:pt x="456" y="104"/>
                          <a:pt x="351" y="141"/>
                          <a:pt x="269" y="220"/>
                        </a:cubicBezTo>
                        <a:cubicBezTo>
                          <a:pt x="174" y="310"/>
                          <a:pt x="133" y="430"/>
                          <a:pt x="138" y="546"/>
                        </a:cubicBezTo>
                        <a:cubicBezTo>
                          <a:pt x="52" y="633"/>
                          <a:pt x="1" y="749"/>
                          <a:pt x="12" y="870"/>
                        </a:cubicBezTo>
                        <a:cubicBezTo>
                          <a:pt x="23" y="1016"/>
                          <a:pt x="119" y="1121"/>
                          <a:pt x="244" y="1166"/>
                        </a:cubicBezTo>
                        <a:cubicBezTo>
                          <a:pt x="264" y="1299"/>
                          <a:pt x="348" y="1413"/>
                          <a:pt x="486" y="1453"/>
                        </a:cubicBezTo>
                        <a:cubicBezTo>
                          <a:pt x="519" y="1462"/>
                          <a:pt x="552" y="1467"/>
                          <a:pt x="585" y="1467"/>
                        </a:cubicBezTo>
                        <a:cubicBezTo>
                          <a:pt x="687" y="1467"/>
                          <a:pt x="787" y="1425"/>
                          <a:pt x="868" y="1356"/>
                        </a:cubicBezTo>
                        <a:cubicBezTo>
                          <a:pt x="897" y="1362"/>
                          <a:pt x="927" y="1365"/>
                          <a:pt x="958" y="1365"/>
                        </a:cubicBezTo>
                        <a:cubicBezTo>
                          <a:pt x="1060" y="1365"/>
                          <a:pt x="1164" y="1329"/>
                          <a:pt x="1248" y="1248"/>
                        </a:cubicBezTo>
                        <a:cubicBezTo>
                          <a:pt x="1343" y="1157"/>
                          <a:pt x="1384" y="1038"/>
                          <a:pt x="1379" y="923"/>
                        </a:cubicBezTo>
                        <a:cubicBezTo>
                          <a:pt x="1463" y="836"/>
                          <a:pt x="1515" y="720"/>
                          <a:pt x="1505" y="597"/>
                        </a:cubicBezTo>
                        <a:cubicBezTo>
                          <a:pt x="1492" y="452"/>
                          <a:pt x="1397" y="346"/>
                          <a:pt x="1272" y="301"/>
                        </a:cubicBezTo>
                        <a:cubicBezTo>
                          <a:pt x="1253" y="169"/>
                          <a:pt x="1169" y="54"/>
                          <a:pt x="1031" y="15"/>
                        </a:cubicBezTo>
                        <a:cubicBezTo>
                          <a:pt x="997" y="6"/>
                          <a:pt x="964" y="1"/>
                          <a:pt x="9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 name="Google Shape;213;p86"/>
                  <p:cNvSpPr/>
                  <p:nvPr/>
                </p:nvSpPr>
                <p:spPr>
                  <a:xfrm>
                    <a:off x="8479388" y="4191975"/>
                    <a:ext cx="14800" cy="13325"/>
                  </a:xfrm>
                  <a:custGeom>
                    <a:avLst/>
                    <a:gdLst/>
                    <a:ahLst/>
                    <a:cxnLst/>
                    <a:rect l="l" t="t" r="r" b="b"/>
                    <a:pathLst>
                      <a:path w="592" h="533" extrusionOk="0">
                        <a:moveTo>
                          <a:pt x="296" y="1"/>
                        </a:moveTo>
                        <a:cubicBezTo>
                          <a:pt x="230" y="1"/>
                          <a:pt x="163" y="25"/>
                          <a:pt x="111" y="74"/>
                        </a:cubicBezTo>
                        <a:cubicBezTo>
                          <a:pt x="5" y="175"/>
                          <a:pt x="1" y="344"/>
                          <a:pt x="102" y="451"/>
                        </a:cubicBezTo>
                        <a:cubicBezTo>
                          <a:pt x="154" y="505"/>
                          <a:pt x="225" y="533"/>
                          <a:pt x="295" y="533"/>
                        </a:cubicBezTo>
                        <a:cubicBezTo>
                          <a:pt x="362" y="533"/>
                          <a:pt x="428" y="508"/>
                          <a:pt x="480" y="459"/>
                        </a:cubicBezTo>
                        <a:cubicBezTo>
                          <a:pt x="586" y="359"/>
                          <a:pt x="592" y="190"/>
                          <a:pt x="489" y="83"/>
                        </a:cubicBezTo>
                        <a:cubicBezTo>
                          <a:pt x="437" y="28"/>
                          <a:pt x="367" y="1"/>
                          <a:pt x="29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 name="Google Shape;214;p86"/>
                  <p:cNvSpPr/>
                  <p:nvPr/>
                </p:nvSpPr>
                <p:spPr>
                  <a:xfrm>
                    <a:off x="8717288" y="4214000"/>
                    <a:ext cx="28650" cy="27650"/>
                  </a:xfrm>
                  <a:custGeom>
                    <a:avLst/>
                    <a:gdLst/>
                    <a:ahLst/>
                    <a:cxnLst/>
                    <a:rect l="l" t="t" r="r" b="b"/>
                    <a:pathLst>
                      <a:path w="1146" h="1106" extrusionOk="0">
                        <a:moveTo>
                          <a:pt x="703" y="0"/>
                        </a:moveTo>
                        <a:cubicBezTo>
                          <a:pt x="627" y="0"/>
                          <a:pt x="552" y="32"/>
                          <a:pt x="491" y="85"/>
                        </a:cubicBezTo>
                        <a:cubicBezTo>
                          <a:pt x="469" y="80"/>
                          <a:pt x="446" y="77"/>
                          <a:pt x="424" y="77"/>
                        </a:cubicBezTo>
                        <a:cubicBezTo>
                          <a:pt x="347" y="77"/>
                          <a:pt x="268" y="106"/>
                          <a:pt x="205" y="166"/>
                        </a:cubicBezTo>
                        <a:cubicBezTo>
                          <a:pt x="133" y="233"/>
                          <a:pt x="102" y="323"/>
                          <a:pt x="106" y="410"/>
                        </a:cubicBezTo>
                        <a:cubicBezTo>
                          <a:pt x="42" y="476"/>
                          <a:pt x="1" y="564"/>
                          <a:pt x="10" y="656"/>
                        </a:cubicBezTo>
                        <a:cubicBezTo>
                          <a:pt x="19" y="766"/>
                          <a:pt x="91" y="846"/>
                          <a:pt x="185" y="878"/>
                        </a:cubicBezTo>
                        <a:cubicBezTo>
                          <a:pt x="200" y="980"/>
                          <a:pt x="265" y="1066"/>
                          <a:pt x="368" y="1095"/>
                        </a:cubicBezTo>
                        <a:cubicBezTo>
                          <a:pt x="393" y="1102"/>
                          <a:pt x="418" y="1106"/>
                          <a:pt x="442" y="1106"/>
                        </a:cubicBezTo>
                        <a:cubicBezTo>
                          <a:pt x="519" y="1106"/>
                          <a:pt x="595" y="1073"/>
                          <a:pt x="656" y="1021"/>
                        </a:cubicBezTo>
                        <a:cubicBezTo>
                          <a:pt x="679" y="1026"/>
                          <a:pt x="702" y="1028"/>
                          <a:pt x="726" y="1028"/>
                        </a:cubicBezTo>
                        <a:cubicBezTo>
                          <a:pt x="802" y="1028"/>
                          <a:pt x="880" y="1001"/>
                          <a:pt x="943" y="940"/>
                        </a:cubicBezTo>
                        <a:cubicBezTo>
                          <a:pt x="1014" y="872"/>
                          <a:pt x="1045" y="783"/>
                          <a:pt x="1041" y="694"/>
                        </a:cubicBezTo>
                        <a:cubicBezTo>
                          <a:pt x="1106" y="630"/>
                          <a:pt x="1146" y="540"/>
                          <a:pt x="1137" y="448"/>
                        </a:cubicBezTo>
                        <a:cubicBezTo>
                          <a:pt x="1127" y="340"/>
                          <a:pt x="1056" y="259"/>
                          <a:pt x="962" y="226"/>
                        </a:cubicBezTo>
                        <a:cubicBezTo>
                          <a:pt x="947" y="126"/>
                          <a:pt x="884" y="41"/>
                          <a:pt x="779" y="11"/>
                        </a:cubicBezTo>
                        <a:cubicBezTo>
                          <a:pt x="754" y="4"/>
                          <a:pt x="729" y="0"/>
                          <a:pt x="7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 name="Google Shape;215;p86"/>
                  <p:cNvSpPr/>
                  <p:nvPr/>
                </p:nvSpPr>
                <p:spPr>
                  <a:xfrm>
                    <a:off x="8725563" y="4222250"/>
                    <a:ext cx="11075" cy="10075"/>
                  </a:xfrm>
                  <a:custGeom>
                    <a:avLst/>
                    <a:gdLst/>
                    <a:ahLst/>
                    <a:cxnLst/>
                    <a:rect l="l" t="t" r="r" b="b"/>
                    <a:pathLst>
                      <a:path w="443" h="403" extrusionOk="0">
                        <a:moveTo>
                          <a:pt x="222" y="0"/>
                        </a:moveTo>
                        <a:cubicBezTo>
                          <a:pt x="173" y="0"/>
                          <a:pt x="123" y="19"/>
                          <a:pt x="83" y="56"/>
                        </a:cubicBezTo>
                        <a:cubicBezTo>
                          <a:pt x="3" y="133"/>
                          <a:pt x="1" y="260"/>
                          <a:pt x="75" y="340"/>
                        </a:cubicBezTo>
                        <a:cubicBezTo>
                          <a:pt x="114" y="382"/>
                          <a:pt x="167" y="402"/>
                          <a:pt x="220" y="402"/>
                        </a:cubicBezTo>
                        <a:cubicBezTo>
                          <a:pt x="270" y="402"/>
                          <a:pt x="321" y="384"/>
                          <a:pt x="360" y="347"/>
                        </a:cubicBezTo>
                        <a:cubicBezTo>
                          <a:pt x="441" y="270"/>
                          <a:pt x="443" y="143"/>
                          <a:pt x="367" y="62"/>
                        </a:cubicBezTo>
                        <a:cubicBezTo>
                          <a:pt x="328" y="21"/>
                          <a:pt x="275" y="0"/>
                          <a:pt x="22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 name="Google Shape;216;p86"/>
                  <p:cNvSpPr/>
                  <p:nvPr/>
                </p:nvSpPr>
                <p:spPr>
                  <a:xfrm>
                    <a:off x="8433363" y="4220725"/>
                    <a:ext cx="28625" cy="27625"/>
                  </a:xfrm>
                  <a:custGeom>
                    <a:avLst/>
                    <a:gdLst/>
                    <a:ahLst/>
                    <a:cxnLst/>
                    <a:rect l="l" t="t" r="r" b="b"/>
                    <a:pathLst>
                      <a:path w="1145" h="1105" extrusionOk="0">
                        <a:moveTo>
                          <a:pt x="703" y="0"/>
                        </a:moveTo>
                        <a:cubicBezTo>
                          <a:pt x="626" y="0"/>
                          <a:pt x="550" y="32"/>
                          <a:pt x="489" y="85"/>
                        </a:cubicBezTo>
                        <a:cubicBezTo>
                          <a:pt x="467" y="80"/>
                          <a:pt x="444" y="78"/>
                          <a:pt x="421" y="78"/>
                        </a:cubicBezTo>
                        <a:cubicBezTo>
                          <a:pt x="344" y="78"/>
                          <a:pt x="265" y="105"/>
                          <a:pt x="202" y="166"/>
                        </a:cubicBezTo>
                        <a:cubicBezTo>
                          <a:pt x="131" y="234"/>
                          <a:pt x="100" y="325"/>
                          <a:pt x="104" y="410"/>
                        </a:cubicBezTo>
                        <a:cubicBezTo>
                          <a:pt x="40" y="475"/>
                          <a:pt x="1" y="563"/>
                          <a:pt x="9" y="655"/>
                        </a:cubicBezTo>
                        <a:cubicBezTo>
                          <a:pt x="18" y="766"/>
                          <a:pt x="90" y="845"/>
                          <a:pt x="185" y="879"/>
                        </a:cubicBezTo>
                        <a:cubicBezTo>
                          <a:pt x="200" y="978"/>
                          <a:pt x="263" y="1065"/>
                          <a:pt x="367" y="1095"/>
                        </a:cubicBezTo>
                        <a:cubicBezTo>
                          <a:pt x="392" y="1102"/>
                          <a:pt x="417" y="1105"/>
                          <a:pt x="442" y="1105"/>
                        </a:cubicBezTo>
                        <a:cubicBezTo>
                          <a:pt x="520" y="1105"/>
                          <a:pt x="596" y="1073"/>
                          <a:pt x="656" y="1021"/>
                        </a:cubicBezTo>
                        <a:cubicBezTo>
                          <a:pt x="678" y="1026"/>
                          <a:pt x="701" y="1028"/>
                          <a:pt x="724" y="1028"/>
                        </a:cubicBezTo>
                        <a:cubicBezTo>
                          <a:pt x="801" y="1028"/>
                          <a:pt x="880" y="1001"/>
                          <a:pt x="943" y="940"/>
                        </a:cubicBezTo>
                        <a:cubicBezTo>
                          <a:pt x="1014" y="872"/>
                          <a:pt x="1045" y="782"/>
                          <a:pt x="1041" y="695"/>
                        </a:cubicBezTo>
                        <a:cubicBezTo>
                          <a:pt x="1107" y="630"/>
                          <a:pt x="1144" y="542"/>
                          <a:pt x="1137" y="450"/>
                        </a:cubicBezTo>
                        <a:cubicBezTo>
                          <a:pt x="1127" y="339"/>
                          <a:pt x="1056" y="260"/>
                          <a:pt x="961" y="227"/>
                        </a:cubicBezTo>
                        <a:cubicBezTo>
                          <a:pt x="946" y="127"/>
                          <a:pt x="882" y="40"/>
                          <a:pt x="777" y="10"/>
                        </a:cubicBezTo>
                        <a:cubicBezTo>
                          <a:pt x="753" y="3"/>
                          <a:pt x="728" y="0"/>
                          <a:pt x="7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 name="Google Shape;217;p86"/>
                  <p:cNvSpPr/>
                  <p:nvPr/>
                </p:nvSpPr>
                <p:spPr>
                  <a:xfrm>
                    <a:off x="8441538" y="4228975"/>
                    <a:ext cx="11100" cy="10050"/>
                  </a:xfrm>
                  <a:custGeom>
                    <a:avLst/>
                    <a:gdLst/>
                    <a:ahLst/>
                    <a:cxnLst/>
                    <a:rect l="l" t="t" r="r" b="b"/>
                    <a:pathLst>
                      <a:path w="444" h="402" extrusionOk="0">
                        <a:moveTo>
                          <a:pt x="224" y="0"/>
                        </a:moveTo>
                        <a:cubicBezTo>
                          <a:pt x="174" y="0"/>
                          <a:pt x="124" y="19"/>
                          <a:pt x="84" y="56"/>
                        </a:cubicBezTo>
                        <a:cubicBezTo>
                          <a:pt x="4" y="133"/>
                          <a:pt x="0" y="259"/>
                          <a:pt x="77" y="340"/>
                        </a:cubicBezTo>
                        <a:cubicBezTo>
                          <a:pt x="116" y="381"/>
                          <a:pt x="169" y="402"/>
                          <a:pt x="221" y="402"/>
                        </a:cubicBezTo>
                        <a:cubicBezTo>
                          <a:pt x="272" y="402"/>
                          <a:pt x="322" y="383"/>
                          <a:pt x="361" y="346"/>
                        </a:cubicBezTo>
                        <a:cubicBezTo>
                          <a:pt x="442" y="269"/>
                          <a:pt x="444" y="143"/>
                          <a:pt x="368" y="62"/>
                        </a:cubicBezTo>
                        <a:cubicBezTo>
                          <a:pt x="329" y="21"/>
                          <a:pt x="277" y="0"/>
                          <a:pt x="2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8" name="Google Shape;218;p86"/>
                <p:cNvGrpSpPr/>
                <p:nvPr/>
              </p:nvGrpSpPr>
              <p:grpSpPr>
                <a:xfrm rot="581699">
                  <a:off x="9231599" y="3532809"/>
                  <a:ext cx="222846" cy="507141"/>
                  <a:chOff x="9231563" y="3533225"/>
                  <a:chExt cx="222850" cy="507150"/>
                </a:xfrm>
              </p:grpSpPr>
              <p:sp>
                <p:nvSpPr>
                  <p:cNvPr id="219" name="Google Shape;219;p86"/>
                  <p:cNvSpPr/>
                  <p:nvPr/>
                </p:nvSpPr>
                <p:spPr>
                  <a:xfrm>
                    <a:off x="9231563" y="3533225"/>
                    <a:ext cx="222850" cy="507150"/>
                  </a:xfrm>
                  <a:custGeom>
                    <a:avLst/>
                    <a:gdLst/>
                    <a:ahLst/>
                    <a:cxnLst/>
                    <a:rect l="l" t="t" r="r" b="b"/>
                    <a:pathLst>
                      <a:path w="8914" h="20286" extrusionOk="0">
                        <a:moveTo>
                          <a:pt x="4234" y="0"/>
                        </a:moveTo>
                        <a:cubicBezTo>
                          <a:pt x="4233" y="1"/>
                          <a:pt x="0" y="8248"/>
                          <a:pt x="5126" y="20286"/>
                        </a:cubicBezTo>
                        <a:cubicBezTo>
                          <a:pt x="5126" y="20286"/>
                          <a:pt x="8914" y="9364"/>
                          <a:pt x="8246" y="3344"/>
                        </a:cubicBezTo>
                        <a:lnTo>
                          <a:pt x="8246" y="3344"/>
                        </a:lnTo>
                        <a:cubicBezTo>
                          <a:pt x="8246" y="3345"/>
                          <a:pt x="6909" y="8248"/>
                          <a:pt x="6240" y="13152"/>
                        </a:cubicBezTo>
                        <a:cubicBezTo>
                          <a:pt x="6240" y="13152"/>
                          <a:pt x="6240" y="3120"/>
                          <a:pt x="4234"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 name="Google Shape;220;p86"/>
                  <p:cNvSpPr/>
                  <p:nvPr/>
                </p:nvSpPr>
                <p:spPr>
                  <a:xfrm>
                    <a:off x="9231563" y="3533225"/>
                    <a:ext cx="222850" cy="507150"/>
                  </a:xfrm>
                  <a:custGeom>
                    <a:avLst/>
                    <a:gdLst/>
                    <a:ahLst/>
                    <a:cxnLst/>
                    <a:rect l="l" t="t" r="r" b="b"/>
                    <a:pathLst>
                      <a:path w="8914" h="20286" extrusionOk="0">
                        <a:moveTo>
                          <a:pt x="4234" y="0"/>
                        </a:moveTo>
                        <a:cubicBezTo>
                          <a:pt x="4233" y="1"/>
                          <a:pt x="0" y="8248"/>
                          <a:pt x="5126" y="20286"/>
                        </a:cubicBezTo>
                        <a:cubicBezTo>
                          <a:pt x="5126" y="20286"/>
                          <a:pt x="8914" y="9364"/>
                          <a:pt x="8246" y="3344"/>
                        </a:cubicBezTo>
                        <a:lnTo>
                          <a:pt x="8246" y="3344"/>
                        </a:lnTo>
                        <a:cubicBezTo>
                          <a:pt x="8246" y="3345"/>
                          <a:pt x="6909" y="8248"/>
                          <a:pt x="6240" y="13152"/>
                        </a:cubicBezTo>
                        <a:cubicBezTo>
                          <a:pt x="6240" y="13152"/>
                          <a:pt x="6240" y="3120"/>
                          <a:pt x="423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21" name="Google Shape;221;p86"/>
                <p:cNvSpPr/>
                <p:nvPr/>
              </p:nvSpPr>
              <p:spPr>
                <a:xfrm>
                  <a:off x="9064288" y="3444025"/>
                  <a:ext cx="356725" cy="640925"/>
                </a:xfrm>
                <a:custGeom>
                  <a:avLst/>
                  <a:gdLst/>
                  <a:ahLst/>
                  <a:cxnLst/>
                  <a:rect l="l" t="t" r="r" b="b"/>
                  <a:pathLst>
                    <a:path w="14269" h="25637" extrusionOk="0">
                      <a:moveTo>
                        <a:pt x="3568" y="1"/>
                      </a:moveTo>
                      <a:cubicBezTo>
                        <a:pt x="3568" y="2"/>
                        <a:pt x="4526" y="10380"/>
                        <a:pt x="6848" y="16813"/>
                      </a:cubicBezTo>
                      <a:lnTo>
                        <a:pt x="6848" y="16813"/>
                      </a:lnTo>
                      <a:cubicBezTo>
                        <a:pt x="5460" y="14177"/>
                        <a:pt x="3096" y="10532"/>
                        <a:pt x="1" y="8918"/>
                      </a:cubicBezTo>
                      <a:lnTo>
                        <a:pt x="1" y="8918"/>
                      </a:lnTo>
                      <a:cubicBezTo>
                        <a:pt x="1" y="8919"/>
                        <a:pt x="3123" y="22962"/>
                        <a:pt x="11149" y="25636"/>
                      </a:cubicBezTo>
                      <a:cubicBezTo>
                        <a:pt x="11149" y="25636"/>
                        <a:pt x="14269" y="16942"/>
                        <a:pt x="356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 name="Google Shape;222;p86"/>
                <p:cNvSpPr/>
                <p:nvPr/>
              </p:nvSpPr>
              <p:spPr>
                <a:xfrm>
                  <a:off x="9064288" y="3444025"/>
                  <a:ext cx="356725" cy="640925"/>
                </a:xfrm>
                <a:custGeom>
                  <a:avLst/>
                  <a:gdLst/>
                  <a:ahLst/>
                  <a:cxnLst/>
                  <a:rect l="l" t="t" r="r" b="b"/>
                  <a:pathLst>
                    <a:path w="14269" h="25637" extrusionOk="0">
                      <a:moveTo>
                        <a:pt x="3568" y="1"/>
                      </a:moveTo>
                      <a:cubicBezTo>
                        <a:pt x="3568" y="2"/>
                        <a:pt x="4526" y="10380"/>
                        <a:pt x="6848" y="16813"/>
                      </a:cubicBezTo>
                      <a:lnTo>
                        <a:pt x="6848" y="16813"/>
                      </a:lnTo>
                      <a:cubicBezTo>
                        <a:pt x="5460" y="14177"/>
                        <a:pt x="3096" y="10532"/>
                        <a:pt x="1" y="8918"/>
                      </a:cubicBezTo>
                      <a:lnTo>
                        <a:pt x="1" y="8918"/>
                      </a:lnTo>
                      <a:cubicBezTo>
                        <a:pt x="1" y="8919"/>
                        <a:pt x="3123" y="22962"/>
                        <a:pt x="11149" y="25636"/>
                      </a:cubicBezTo>
                      <a:cubicBezTo>
                        <a:pt x="11149" y="25636"/>
                        <a:pt x="14269" y="16942"/>
                        <a:pt x="3568"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23" name="Google Shape;223;p86"/>
                <p:cNvGrpSpPr/>
                <p:nvPr/>
              </p:nvGrpSpPr>
              <p:grpSpPr>
                <a:xfrm>
                  <a:off x="8777413" y="3901225"/>
                  <a:ext cx="677000" cy="300125"/>
                  <a:chOff x="8777413" y="3901225"/>
                  <a:chExt cx="677000" cy="300125"/>
                </a:xfrm>
              </p:grpSpPr>
              <p:grpSp>
                <p:nvGrpSpPr>
                  <p:cNvPr id="224" name="Google Shape;224;p86"/>
                  <p:cNvGrpSpPr/>
                  <p:nvPr/>
                </p:nvGrpSpPr>
                <p:grpSpPr>
                  <a:xfrm>
                    <a:off x="8777413" y="3901225"/>
                    <a:ext cx="677000" cy="300125"/>
                    <a:chOff x="8777463" y="3901000"/>
                    <a:chExt cx="677000" cy="300125"/>
                  </a:xfrm>
                </p:grpSpPr>
                <p:sp>
                  <p:nvSpPr>
                    <p:cNvPr id="225" name="Google Shape;225;p86"/>
                    <p:cNvSpPr/>
                    <p:nvPr/>
                  </p:nvSpPr>
                  <p:spPr>
                    <a:xfrm>
                      <a:off x="8777463" y="3981725"/>
                      <a:ext cx="448500" cy="219400"/>
                    </a:xfrm>
                    <a:custGeom>
                      <a:avLst/>
                      <a:gdLst/>
                      <a:ahLst/>
                      <a:cxnLst/>
                      <a:rect l="l" t="t" r="r" b="b"/>
                      <a:pathLst>
                        <a:path w="17940" h="8776" extrusionOk="0">
                          <a:moveTo>
                            <a:pt x="210" y="0"/>
                          </a:moveTo>
                          <a:cubicBezTo>
                            <a:pt x="74" y="0"/>
                            <a:pt x="1" y="2"/>
                            <a:pt x="1" y="2"/>
                          </a:cubicBezTo>
                          <a:cubicBezTo>
                            <a:pt x="3241" y="3231"/>
                            <a:pt x="13258" y="5467"/>
                            <a:pt x="13258" y="5467"/>
                          </a:cubicBezTo>
                          <a:cubicBezTo>
                            <a:pt x="12959" y="5456"/>
                            <a:pt x="12664" y="5451"/>
                            <a:pt x="12376" y="5451"/>
                          </a:cubicBezTo>
                          <a:cubicBezTo>
                            <a:pt x="6444" y="5451"/>
                            <a:pt x="2931" y="7548"/>
                            <a:pt x="2931" y="7548"/>
                          </a:cubicBezTo>
                          <a:cubicBezTo>
                            <a:pt x="5127" y="8482"/>
                            <a:pt x="7747" y="8776"/>
                            <a:pt x="10179" y="8776"/>
                          </a:cubicBezTo>
                          <a:cubicBezTo>
                            <a:pt x="14334" y="8776"/>
                            <a:pt x="17940" y="7917"/>
                            <a:pt x="17940" y="7917"/>
                          </a:cubicBezTo>
                          <a:cubicBezTo>
                            <a:pt x="13401" y="285"/>
                            <a:pt x="1902" y="0"/>
                            <a:pt x="21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 name="Google Shape;226;p86"/>
                    <p:cNvSpPr/>
                    <p:nvPr/>
                  </p:nvSpPr>
                  <p:spPr>
                    <a:xfrm>
                      <a:off x="9225938" y="3901000"/>
                      <a:ext cx="228525" cy="278650"/>
                    </a:xfrm>
                    <a:custGeom>
                      <a:avLst/>
                      <a:gdLst/>
                      <a:ahLst/>
                      <a:cxnLst/>
                      <a:rect l="l" t="t" r="r" b="b"/>
                      <a:pathLst>
                        <a:path w="9141" h="11146" extrusionOk="0">
                          <a:moveTo>
                            <a:pt x="8248" y="1"/>
                          </a:moveTo>
                          <a:cubicBezTo>
                            <a:pt x="8248" y="1"/>
                            <a:pt x="2676" y="3791"/>
                            <a:pt x="1" y="11146"/>
                          </a:cubicBezTo>
                          <a:cubicBezTo>
                            <a:pt x="1" y="11146"/>
                            <a:pt x="5351" y="10478"/>
                            <a:pt x="9141" y="7356"/>
                          </a:cubicBezTo>
                          <a:lnTo>
                            <a:pt x="9141" y="7356"/>
                          </a:lnTo>
                          <a:cubicBezTo>
                            <a:pt x="9141" y="7356"/>
                            <a:pt x="7259" y="7442"/>
                            <a:pt x="5191" y="8180"/>
                          </a:cubicBezTo>
                          <a:cubicBezTo>
                            <a:pt x="5191" y="8180"/>
                            <a:pt x="8471" y="5128"/>
                            <a:pt x="8248"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7" name="Google Shape;227;p86"/>
                  <p:cNvGrpSpPr/>
                  <p:nvPr/>
                </p:nvGrpSpPr>
                <p:grpSpPr>
                  <a:xfrm>
                    <a:off x="8777413" y="3901225"/>
                    <a:ext cx="677000" cy="300125"/>
                    <a:chOff x="8777463" y="3901000"/>
                    <a:chExt cx="677000" cy="300125"/>
                  </a:xfrm>
                </p:grpSpPr>
                <p:sp>
                  <p:nvSpPr>
                    <p:cNvPr id="228" name="Google Shape;228;p86"/>
                    <p:cNvSpPr/>
                    <p:nvPr/>
                  </p:nvSpPr>
                  <p:spPr>
                    <a:xfrm>
                      <a:off x="8777463" y="3981725"/>
                      <a:ext cx="448500" cy="219400"/>
                    </a:xfrm>
                    <a:custGeom>
                      <a:avLst/>
                      <a:gdLst/>
                      <a:ahLst/>
                      <a:cxnLst/>
                      <a:rect l="l" t="t" r="r" b="b"/>
                      <a:pathLst>
                        <a:path w="17940" h="8776" extrusionOk="0">
                          <a:moveTo>
                            <a:pt x="210" y="0"/>
                          </a:moveTo>
                          <a:cubicBezTo>
                            <a:pt x="74" y="0"/>
                            <a:pt x="1" y="2"/>
                            <a:pt x="1" y="2"/>
                          </a:cubicBezTo>
                          <a:cubicBezTo>
                            <a:pt x="3241" y="3231"/>
                            <a:pt x="13258" y="5467"/>
                            <a:pt x="13258" y="5467"/>
                          </a:cubicBezTo>
                          <a:cubicBezTo>
                            <a:pt x="12959" y="5456"/>
                            <a:pt x="12664" y="5451"/>
                            <a:pt x="12376" y="5451"/>
                          </a:cubicBezTo>
                          <a:cubicBezTo>
                            <a:pt x="6444" y="5451"/>
                            <a:pt x="2931" y="7548"/>
                            <a:pt x="2931" y="7548"/>
                          </a:cubicBezTo>
                          <a:cubicBezTo>
                            <a:pt x="5127" y="8482"/>
                            <a:pt x="7747" y="8776"/>
                            <a:pt x="10179" y="8776"/>
                          </a:cubicBezTo>
                          <a:cubicBezTo>
                            <a:pt x="14334" y="8776"/>
                            <a:pt x="17940" y="7917"/>
                            <a:pt x="17940" y="7917"/>
                          </a:cubicBezTo>
                          <a:cubicBezTo>
                            <a:pt x="13401" y="285"/>
                            <a:pt x="1902" y="0"/>
                            <a:pt x="210"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 name="Google Shape;229;p86"/>
                    <p:cNvSpPr/>
                    <p:nvPr/>
                  </p:nvSpPr>
                  <p:spPr>
                    <a:xfrm>
                      <a:off x="9225938" y="3901000"/>
                      <a:ext cx="228525" cy="278650"/>
                    </a:xfrm>
                    <a:custGeom>
                      <a:avLst/>
                      <a:gdLst/>
                      <a:ahLst/>
                      <a:cxnLst/>
                      <a:rect l="l" t="t" r="r" b="b"/>
                      <a:pathLst>
                        <a:path w="9141" h="11146" extrusionOk="0">
                          <a:moveTo>
                            <a:pt x="8248" y="1"/>
                          </a:moveTo>
                          <a:cubicBezTo>
                            <a:pt x="8248" y="1"/>
                            <a:pt x="2676" y="3791"/>
                            <a:pt x="1" y="11146"/>
                          </a:cubicBezTo>
                          <a:cubicBezTo>
                            <a:pt x="1" y="11146"/>
                            <a:pt x="5351" y="10478"/>
                            <a:pt x="9141" y="7356"/>
                          </a:cubicBezTo>
                          <a:lnTo>
                            <a:pt x="9141" y="7356"/>
                          </a:lnTo>
                          <a:cubicBezTo>
                            <a:pt x="9141" y="7356"/>
                            <a:pt x="7259" y="7442"/>
                            <a:pt x="5191" y="8180"/>
                          </a:cubicBezTo>
                          <a:cubicBezTo>
                            <a:pt x="5191" y="8180"/>
                            <a:pt x="8471" y="5128"/>
                            <a:pt x="8248"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230" name="Google Shape;230;p86"/>
                <p:cNvSpPr/>
                <p:nvPr/>
              </p:nvSpPr>
              <p:spPr>
                <a:xfrm>
                  <a:off x="8950688" y="3639100"/>
                  <a:ext cx="409025" cy="540550"/>
                </a:xfrm>
                <a:custGeom>
                  <a:avLst/>
                  <a:gdLst/>
                  <a:ahLst/>
                  <a:cxnLst/>
                  <a:rect l="l" t="t" r="r" b="b"/>
                  <a:pathLst>
                    <a:path w="16361" h="21622" extrusionOk="0">
                      <a:moveTo>
                        <a:pt x="1425" y="0"/>
                      </a:moveTo>
                      <a:cubicBezTo>
                        <a:pt x="1425" y="1"/>
                        <a:pt x="7521" y="8739"/>
                        <a:pt x="7816" y="15627"/>
                      </a:cubicBezTo>
                      <a:lnTo>
                        <a:pt x="1" y="9900"/>
                      </a:lnTo>
                      <a:lnTo>
                        <a:pt x="1" y="9900"/>
                      </a:lnTo>
                      <a:cubicBezTo>
                        <a:pt x="1" y="9901"/>
                        <a:pt x="757" y="18502"/>
                        <a:pt x="11011" y="21622"/>
                      </a:cubicBezTo>
                      <a:cubicBezTo>
                        <a:pt x="11011" y="21622"/>
                        <a:pt x="16361" y="15158"/>
                        <a:pt x="14578" y="6687"/>
                      </a:cubicBezTo>
                      <a:lnTo>
                        <a:pt x="14578" y="6687"/>
                      </a:lnTo>
                      <a:cubicBezTo>
                        <a:pt x="14578" y="6688"/>
                        <a:pt x="10414" y="15399"/>
                        <a:pt x="10155" y="18176"/>
                      </a:cubicBezTo>
                      <a:cubicBezTo>
                        <a:pt x="10155" y="18176"/>
                        <a:pt x="10342" y="5795"/>
                        <a:pt x="1425"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31" name="Google Shape;231;p86"/>
                <p:cNvGrpSpPr/>
                <p:nvPr/>
              </p:nvGrpSpPr>
              <p:grpSpPr>
                <a:xfrm>
                  <a:off x="4413056" y="4321380"/>
                  <a:ext cx="4793089" cy="1683451"/>
                  <a:chOff x="4413056" y="4342204"/>
                  <a:chExt cx="4793089" cy="1683451"/>
                </a:xfrm>
              </p:grpSpPr>
              <p:grpSp>
                <p:nvGrpSpPr>
                  <p:cNvPr id="232" name="Google Shape;232;p86"/>
                  <p:cNvGrpSpPr/>
                  <p:nvPr/>
                </p:nvGrpSpPr>
                <p:grpSpPr>
                  <a:xfrm>
                    <a:off x="6356535" y="4342204"/>
                    <a:ext cx="572177" cy="1314481"/>
                    <a:chOff x="6357401" y="4409666"/>
                    <a:chExt cx="572177" cy="1314481"/>
                  </a:xfrm>
                </p:grpSpPr>
                <p:sp>
                  <p:nvSpPr>
                    <p:cNvPr id="233" name="Google Shape;233;p86"/>
                    <p:cNvSpPr/>
                    <p:nvPr/>
                  </p:nvSpPr>
                  <p:spPr>
                    <a:xfrm>
                      <a:off x="6446901" y="4456967"/>
                      <a:ext cx="297552" cy="1251413"/>
                    </a:xfrm>
                    <a:custGeom>
                      <a:avLst/>
                      <a:gdLst/>
                      <a:ahLst/>
                      <a:cxnLst/>
                      <a:rect l="l" t="t" r="r" b="b"/>
                      <a:pathLst>
                        <a:path w="21231" h="89291" extrusionOk="0">
                          <a:moveTo>
                            <a:pt x="7054" y="1"/>
                          </a:moveTo>
                          <a:cubicBezTo>
                            <a:pt x="6885" y="1"/>
                            <a:pt x="6712" y="85"/>
                            <a:pt x="6633" y="279"/>
                          </a:cubicBezTo>
                          <a:cubicBezTo>
                            <a:pt x="5147" y="3950"/>
                            <a:pt x="7681" y="7730"/>
                            <a:pt x="9724" y="10633"/>
                          </a:cubicBezTo>
                          <a:cubicBezTo>
                            <a:pt x="12484" y="14550"/>
                            <a:pt x="16347" y="17953"/>
                            <a:pt x="18084" y="22494"/>
                          </a:cubicBezTo>
                          <a:cubicBezTo>
                            <a:pt x="21231" y="30708"/>
                            <a:pt x="8859" y="36945"/>
                            <a:pt x="5258" y="42904"/>
                          </a:cubicBezTo>
                          <a:cubicBezTo>
                            <a:pt x="195" y="51282"/>
                            <a:pt x="8341" y="58566"/>
                            <a:pt x="12631" y="65025"/>
                          </a:cubicBezTo>
                          <a:cubicBezTo>
                            <a:pt x="15964" y="70040"/>
                            <a:pt x="15739" y="75816"/>
                            <a:pt x="11096" y="79851"/>
                          </a:cubicBezTo>
                          <a:cubicBezTo>
                            <a:pt x="8541" y="82073"/>
                            <a:pt x="3059" y="84825"/>
                            <a:pt x="3497" y="88891"/>
                          </a:cubicBezTo>
                          <a:cubicBezTo>
                            <a:pt x="3526" y="89157"/>
                            <a:pt x="3750" y="89290"/>
                            <a:pt x="3960" y="89290"/>
                          </a:cubicBezTo>
                          <a:cubicBezTo>
                            <a:pt x="4168" y="89290"/>
                            <a:pt x="4361" y="89158"/>
                            <a:pt x="4332" y="88891"/>
                          </a:cubicBezTo>
                          <a:cubicBezTo>
                            <a:pt x="3848" y="84415"/>
                            <a:pt x="11469" y="81418"/>
                            <a:pt x="13818" y="78348"/>
                          </a:cubicBezTo>
                          <a:cubicBezTo>
                            <a:pt x="16070" y="75402"/>
                            <a:pt x="16416" y="71090"/>
                            <a:pt x="14988" y="67711"/>
                          </a:cubicBezTo>
                          <a:cubicBezTo>
                            <a:pt x="11414" y="59258"/>
                            <a:pt x="0" y="52351"/>
                            <a:pt x="6638" y="42282"/>
                          </a:cubicBezTo>
                          <a:cubicBezTo>
                            <a:pt x="10437" y="36518"/>
                            <a:pt x="19502" y="32539"/>
                            <a:pt x="19383" y="24748"/>
                          </a:cubicBezTo>
                          <a:cubicBezTo>
                            <a:pt x="19326" y="21126"/>
                            <a:pt x="16596" y="18015"/>
                            <a:pt x="14464" y="15353"/>
                          </a:cubicBezTo>
                          <a:cubicBezTo>
                            <a:pt x="11565" y="11731"/>
                            <a:pt x="5343" y="5675"/>
                            <a:pt x="7437" y="504"/>
                          </a:cubicBezTo>
                          <a:cubicBezTo>
                            <a:pt x="7561" y="200"/>
                            <a:pt x="7313" y="1"/>
                            <a:pt x="7054"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 name="Google Shape;234;p86"/>
                    <p:cNvSpPr/>
                    <p:nvPr/>
                  </p:nvSpPr>
                  <p:spPr>
                    <a:xfrm>
                      <a:off x="6498224" y="4444283"/>
                      <a:ext cx="431354" cy="1279864"/>
                    </a:xfrm>
                    <a:custGeom>
                      <a:avLst/>
                      <a:gdLst/>
                      <a:ahLst/>
                      <a:cxnLst/>
                      <a:rect l="l" t="t" r="r" b="b"/>
                      <a:pathLst>
                        <a:path w="30778" h="91321" extrusionOk="0">
                          <a:moveTo>
                            <a:pt x="9592" y="1"/>
                          </a:moveTo>
                          <a:cubicBezTo>
                            <a:pt x="9383" y="1"/>
                            <a:pt x="9182" y="135"/>
                            <a:pt x="9198" y="404"/>
                          </a:cubicBezTo>
                          <a:cubicBezTo>
                            <a:pt x="9691" y="8805"/>
                            <a:pt x="17637" y="13501"/>
                            <a:pt x="22542" y="19402"/>
                          </a:cubicBezTo>
                          <a:cubicBezTo>
                            <a:pt x="30777" y="29308"/>
                            <a:pt x="19686" y="37918"/>
                            <a:pt x="13000" y="44540"/>
                          </a:cubicBezTo>
                          <a:cubicBezTo>
                            <a:pt x="10309" y="47205"/>
                            <a:pt x="7857" y="50984"/>
                            <a:pt x="8690" y="54962"/>
                          </a:cubicBezTo>
                          <a:cubicBezTo>
                            <a:pt x="9854" y="60522"/>
                            <a:pt x="15480" y="64254"/>
                            <a:pt x="15741" y="69911"/>
                          </a:cubicBezTo>
                          <a:cubicBezTo>
                            <a:pt x="15994" y="75395"/>
                            <a:pt x="11171" y="79929"/>
                            <a:pt x="6885" y="82453"/>
                          </a:cubicBezTo>
                          <a:cubicBezTo>
                            <a:pt x="3522" y="84432"/>
                            <a:pt x="979" y="86892"/>
                            <a:pt x="73" y="90799"/>
                          </a:cubicBezTo>
                          <a:cubicBezTo>
                            <a:pt x="1" y="91114"/>
                            <a:pt x="264" y="91320"/>
                            <a:pt x="511" y="91320"/>
                          </a:cubicBezTo>
                          <a:cubicBezTo>
                            <a:pt x="675" y="91320"/>
                            <a:pt x="832" y="91230"/>
                            <a:pt x="880" y="91021"/>
                          </a:cubicBezTo>
                          <a:cubicBezTo>
                            <a:pt x="2058" y="85937"/>
                            <a:pt x="6063" y="84128"/>
                            <a:pt x="10041" y="81516"/>
                          </a:cubicBezTo>
                          <a:cubicBezTo>
                            <a:pt x="13156" y="79470"/>
                            <a:pt x="15432" y="75449"/>
                            <a:pt x="16346" y="71933"/>
                          </a:cubicBezTo>
                          <a:cubicBezTo>
                            <a:pt x="17630" y="66998"/>
                            <a:pt x="13834" y="63461"/>
                            <a:pt x="11461" y="59639"/>
                          </a:cubicBezTo>
                          <a:cubicBezTo>
                            <a:pt x="7279" y="52905"/>
                            <a:pt x="10826" y="47709"/>
                            <a:pt x="15884" y="42921"/>
                          </a:cubicBezTo>
                          <a:cubicBezTo>
                            <a:pt x="21045" y="38035"/>
                            <a:pt x="29310" y="30738"/>
                            <a:pt x="25583" y="22708"/>
                          </a:cubicBezTo>
                          <a:cubicBezTo>
                            <a:pt x="21737" y="14422"/>
                            <a:pt x="10614" y="10291"/>
                            <a:pt x="10035" y="404"/>
                          </a:cubicBezTo>
                          <a:cubicBezTo>
                            <a:pt x="10019" y="136"/>
                            <a:pt x="9801" y="1"/>
                            <a:pt x="959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 name="Google Shape;235;p86"/>
                    <p:cNvSpPr/>
                    <p:nvPr/>
                  </p:nvSpPr>
                  <p:spPr>
                    <a:xfrm>
                      <a:off x="6357401" y="4409666"/>
                      <a:ext cx="247603" cy="1311412"/>
                    </a:xfrm>
                    <a:custGeom>
                      <a:avLst/>
                      <a:gdLst/>
                      <a:ahLst/>
                      <a:cxnLst/>
                      <a:rect l="l" t="t" r="r" b="b"/>
                      <a:pathLst>
                        <a:path w="17667" h="93572" extrusionOk="0">
                          <a:moveTo>
                            <a:pt x="4248" y="0"/>
                          </a:moveTo>
                          <a:cubicBezTo>
                            <a:pt x="4122" y="0"/>
                            <a:pt x="3999" y="62"/>
                            <a:pt x="3921" y="211"/>
                          </a:cubicBezTo>
                          <a:cubicBezTo>
                            <a:pt x="286" y="7154"/>
                            <a:pt x="6578" y="14010"/>
                            <a:pt x="10070" y="19550"/>
                          </a:cubicBezTo>
                          <a:cubicBezTo>
                            <a:pt x="13475" y="24953"/>
                            <a:pt x="13043" y="29765"/>
                            <a:pt x="9776" y="35086"/>
                          </a:cubicBezTo>
                          <a:cubicBezTo>
                            <a:pt x="7365" y="39014"/>
                            <a:pt x="6291" y="43588"/>
                            <a:pt x="6163" y="48153"/>
                          </a:cubicBezTo>
                          <a:cubicBezTo>
                            <a:pt x="5881" y="58238"/>
                            <a:pt x="13367" y="65046"/>
                            <a:pt x="15989" y="74244"/>
                          </a:cubicBezTo>
                          <a:cubicBezTo>
                            <a:pt x="17640" y="80026"/>
                            <a:pt x="13924" y="83407"/>
                            <a:pt x="10695" y="87474"/>
                          </a:cubicBezTo>
                          <a:cubicBezTo>
                            <a:pt x="9085" y="89503"/>
                            <a:pt x="8791" y="91581"/>
                            <a:pt x="10673" y="93450"/>
                          </a:cubicBezTo>
                          <a:cubicBezTo>
                            <a:pt x="10760" y="93536"/>
                            <a:pt x="10858" y="93572"/>
                            <a:pt x="10953" y="93572"/>
                          </a:cubicBezTo>
                          <a:cubicBezTo>
                            <a:pt x="11275" y="93572"/>
                            <a:pt x="11560" y="93153"/>
                            <a:pt x="11264" y="92859"/>
                          </a:cubicBezTo>
                          <a:cubicBezTo>
                            <a:pt x="7977" y="89600"/>
                            <a:pt x="14630" y="84655"/>
                            <a:pt x="16174" y="81798"/>
                          </a:cubicBezTo>
                          <a:cubicBezTo>
                            <a:pt x="17667" y="79039"/>
                            <a:pt x="17323" y="75871"/>
                            <a:pt x="16498" y="72981"/>
                          </a:cubicBezTo>
                          <a:cubicBezTo>
                            <a:pt x="15405" y="69148"/>
                            <a:pt x="13326" y="65804"/>
                            <a:pt x="11294" y="62409"/>
                          </a:cubicBezTo>
                          <a:cubicBezTo>
                            <a:pt x="8575" y="57870"/>
                            <a:pt x="7075" y="53487"/>
                            <a:pt x="6998" y="48153"/>
                          </a:cubicBezTo>
                          <a:cubicBezTo>
                            <a:pt x="6918" y="42727"/>
                            <a:pt x="9022" y="38030"/>
                            <a:pt x="11723" y="33473"/>
                          </a:cubicBezTo>
                          <a:cubicBezTo>
                            <a:pt x="13329" y="30763"/>
                            <a:pt x="13771" y="27722"/>
                            <a:pt x="13201" y="24659"/>
                          </a:cubicBezTo>
                          <a:cubicBezTo>
                            <a:pt x="11712" y="16651"/>
                            <a:pt x="0" y="9496"/>
                            <a:pt x="4642" y="629"/>
                          </a:cubicBezTo>
                          <a:cubicBezTo>
                            <a:pt x="4814" y="303"/>
                            <a:pt x="4526" y="0"/>
                            <a:pt x="4248"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36" name="Google Shape;236;p86"/>
                  <p:cNvGrpSpPr/>
                  <p:nvPr/>
                </p:nvGrpSpPr>
                <p:grpSpPr>
                  <a:xfrm>
                    <a:off x="4413056" y="4599588"/>
                    <a:ext cx="4793089" cy="1426067"/>
                    <a:chOff x="4413056" y="4599588"/>
                    <a:chExt cx="4793089" cy="1426067"/>
                  </a:xfrm>
                </p:grpSpPr>
                <p:grpSp>
                  <p:nvGrpSpPr>
                    <p:cNvPr id="237" name="Google Shape;237;p86"/>
                    <p:cNvGrpSpPr/>
                    <p:nvPr/>
                  </p:nvGrpSpPr>
                  <p:grpSpPr>
                    <a:xfrm>
                      <a:off x="7867168" y="4679968"/>
                      <a:ext cx="513387" cy="622355"/>
                      <a:chOff x="7881143" y="4565018"/>
                      <a:chExt cx="513387" cy="622355"/>
                    </a:xfrm>
                  </p:grpSpPr>
                  <p:grpSp>
                    <p:nvGrpSpPr>
                      <p:cNvPr id="238" name="Google Shape;238;p86"/>
                      <p:cNvGrpSpPr/>
                      <p:nvPr/>
                    </p:nvGrpSpPr>
                    <p:grpSpPr>
                      <a:xfrm>
                        <a:off x="7881143" y="4565018"/>
                        <a:ext cx="513387" cy="622355"/>
                        <a:chOff x="7900693" y="4566205"/>
                        <a:chExt cx="513387" cy="622355"/>
                      </a:xfrm>
                    </p:grpSpPr>
                    <p:sp>
                      <p:nvSpPr>
                        <p:cNvPr id="239" name="Google Shape;239;p86"/>
                        <p:cNvSpPr/>
                        <p:nvPr/>
                      </p:nvSpPr>
                      <p:spPr>
                        <a:xfrm>
                          <a:off x="8148059" y="4781599"/>
                          <a:ext cx="266021" cy="406213"/>
                        </a:xfrm>
                        <a:custGeom>
                          <a:avLst/>
                          <a:gdLst/>
                          <a:ahLst/>
                          <a:cxnLst/>
                          <a:rect l="l" t="t" r="r" b="b"/>
                          <a:pathLst>
                            <a:path w="17797" h="27176" extrusionOk="0">
                              <a:moveTo>
                                <a:pt x="7774" y="0"/>
                              </a:moveTo>
                              <a:cubicBezTo>
                                <a:pt x="2014" y="0"/>
                                <a:pt x="4767" y="10761"/>
                                <a:pt x="3922" y="13927"/>
                              </a:cubicBezTo>
                              <a:cubicBezTo>
                                <a:pt x="2808" y="19124"/>
                                <a:pt x="1" y="23240"/>
                                <a:pt x="3209" y="27175"/>
                              </a:cubicBezTo>
                              <a:cubicBezTo>
                                <a:pt x="3745" y="26911"/>
                                <a:pt x="4279" y="26644"/>
                                <a:pt x="4810" y="26370"/>
                              </a:cubicBezTo>
                              <a:cubicBezTo>
                                <a:pt x="4422" y="18575"/>
                                <a:pt x="17796" y="1666"/>
                                <a:pt x="8827" y="105"/>
                              </a:cubicBezTo>
                              <a:cubicBezTo>
                                <a:pt x="8448" y="34"/>
                                <a:pt x="8097" y="0"/>
                                <a:pt x="777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 name="Google Shape;240;p86"/>
                        <p:cNvSpPr/>
                        <p:nvPr/>
                      </p:nvSpPr>
                      <p:spPr>
                        <a:xfrm>
                          <a:off x="8033397" y="4566205"/>
                          <a:ext cx="233256" cy="621128"/>
                        </a:xfrm>
                        <a:custGeom>
                          <a:avLst/>
                          <a:gdLst/>
                          <a:ahLst/>
                          <a:cxnLst/>
                          <a:rect l="l" t="t" r="r" b="b"/>
                          <a:pathLst>
                            <a:path w="15605" h="41554" extrusionOk="0">
                              <a:moveTo>
                                <a:pt x="5657" y="1"/>
                              </a:moveTo>
                              <a:cubicBezTo>
                                <a:pt x="4025" y="1"/>
                                <a:pt x="2539" y="1018"/>
                                <a:pt x="2007" y="3148"/>
                              </a:cubicBezTo>
                              <a:cubicBezTo>
                                <a:pt x="1115" y="6046"/>
                                <a:pt x="4014" y="7605"/>
                                <a:pt x="4014" y="10504"/>
                              </a:cubicBezTo>
                              <a:cubicBezTo>
                                <a:pt x="4014" y="13848"/>
                                <a:pt x="1339" y="17637"/>
                                <a:pt x="892" y="20980"/>
                              </a:cubicBezTo>
                              <a:cubicBezTo>
                                <a:pt x="1" y="26108"/>
                                <a:pt x="3122" y="26999"/>
                                <a:pt x="6242" y="29897"/>
                              </a:cubicBezTo>
                              <a:cubicBezTo>
                                <a:pt x="8473" y="31904"/>
                                <a:pt x="8473" y="33241"/>
                                <a:pt x="8694" y="36139"/>
                              </a:cubicBezTo>
                              <a:cubicBezTo>
                                <a:pt x="8852" y="39135"/>
                                <a:pt x="9682" y="40126"/>
                                <a:pt x="10941" y="41553"/>
                              </a:cubicBezTo>
                              <a:cubicBezTo>
                                <a:pt x="11322" y="41365"/>
                                <a:pt x="11703" y="41180"/>
                                <a:pt x="12080" y="40987"/>
                              </a:cubicBezTo>
                              <a:cubicBezTo>
                                <a:pt x="12041" y="37644"/>
                                <a:pt x="13826" y="34111"/>
                                <a:pt x="12484" y="31235"/>
                              </a:cubicBezTo>
                              <a:cubicBezTo>
                                <a:pt x="10479" y="26108"/>
                                <a:pt x="1561" y="25217"/>
                                <a:pt x="4014" y="18306"/>
                              </a:cubicBezTo>
                              <a:cubicBezTo>
                                <a:pt x="5796" y="12956"/>
                                <a:pt x="15604" y="7606"/>
                                <a:pt x="8917" y="1363"/>
                              </a:cubicBezTo>
                              <a:cubicBezTo>
                                <a:pt x="7929" y="465"/>
                                <a:pt x="6759" y="1"/>
                                <a:pt x="56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 name="Google Shape;241;p86"/>
                        <p:cNvSpPr/>
                        <p:nvPr/>
                      </p:nvSpPr>
                      <p:spPr>
                        <a:xfrm>
                          <a:off x="7900693" y="4750030"/>
                          <a:ext cx="306857" cy="438530"/>
                        </a:xfrm>
                        <a:custGeom>
                          <a:avLst/>
                          <a:gdLst/>
                          <a:ahLst/>
                          <a:cxnLst/>
                          <a:rect l="l" t="t" r="r" b="b"/>
                          <a:pathLst>
                            <a:path w="20529" h="29338" extrusionOk="0">
                              <a:moveTo>
                                <a:pt x="3777" y="0"/>
                              </a:moveTo>
                              <a:cubicBezTo>
                                <a:pt x="2739" y="0"/>
                                <a:pt x="1949" y="2071"/>
                                <a:pt x="1522" y="3778"/>
                              </a:cubicBezTo>
                              <a:cubicBezTo>
                                <a:pt x="855" y="6453"/>
                                <a:pt x="185" y="8905"/>
                                <a:pt x="185" y="11804"/>
                              </a:cubicBezTo>
                              <a:cubicBezTo>
                                <a:pt x="1" y="21809"/>
                                <a:pt x="15357" y="22580"/>
                                <a:pt x="19655" y="29337"/>
                              </a:cubicBezTo>
                              <a:cubicBezTo>
                                <a:pt x="19947" y="29195"/>
                                <a:pt x="20238" y="29051"/>
                                <a:pt x="20529" y="28903"/>
                              </a:cubicBezTo>
                              <a:cubicBezTo>
                                <a:pt x="19845" y="27333"/>
                                <a:pt x="18872" y="25710"/>
                                <a:pt x="18019" y="24286"/>
                              </a:cubicBezTo>
                              <a:cubicBezTo>
                                <a:pt x="16681" y="21835"/>
                                <a:pt x="12446" y="19828"/>
                                <a:pt x="10217" y="18045"/>
                              </a:cubicBezTo>
                              <a:cubicBezTo>
                                <a:pt x="7320" y="16039"/>
                                <a:pt x="5314" y="13810"/>
                                <a:pt x="5089" y="10243"/>
                              </a:cubicBezTo>
                              <a:cubicBezTo>
                                <a:pt x="4867" y="7790"/>
                                <a:pt x="6650" y="4670"/>
                                <a:pt x="5758" y="2440"/>
                              </a:cubicBezTo>
                              <a:cubicBezTo>
                                <a:pt x="5032" y="666"/>
                                <a:pt x="4365" y="0"/>
                                <a:pt x="377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42" name="Google Shape;242;p86"/>
                      <p:cNvSpPr/>
                      <p:nvPr/>
                    </p:nvSpPr>
                    <p:spPr>
                      <a:xfrm>
                        <a:off x="8013847" y="4565018"/>
                        <a:ext cx="233256" cy="621128"/>
                      </a:xfrm>
                      <a:custGeom>
                        <a:avLst/>
                        <a:gdLst/>
                        <a:ahLst/>
                        <a:cxnLst/>
                        <a:rect l="l" t="t" r="r" b="b"/>
                        <a:pathLst>
                          <a:path w="15605" h="41554" extrusionOk="0">
                            <a:moveTo>
                              <a:pt x="5657" y="1"/>
                            </a:moveTo>
                            <a:cubicBezTo>
                              <a:pt x="4025" y="1"/>
                              <a:pt x="2539" y="1018"/>
                              <a:pt x="2007" y="3148"/>
                            </a:cubicBezTo>
                            <a:cubicBezTo>
                              <a:pt x="1115" y="6046"/>
                              <a:pt x="4014" y="7605"/>
                              <a:pt x="4014" y="10504"/>
                            </a:cubicBezTo>
                            <a:cubicBezTo>
                              <a:pt x="4014" y="13848"/>
                              <a:pt x="1339" y="17637"/>
                              <a:pt x="892" y="20980"/>
                            </a:cubicBezTo>
                            <a:cubicBezTo>
                              <a:pt x="1" y="26108"/>
                              <a:pt x="3122" y="26999"/>
                              <a:pt x="6242" y="29897"/>
                            </a:cubicBezTo>
                            <a:cubicBezTo>
                              <a:pt x="8473" y="31904"/>
                              <a:pt x="8473" y="33241"/>
                              <a:pt x="8694" y="36139"/>
                            </a:cubicBezTo>
                            <a:cubicBezTo>
                              <a:pt x="8852" y="39135"/>
                              <a:pt x="9682" y="40126"/>
                              <a:pt x="10941" y="41553"/>
                            </a:cubicBezTo>
                            <a:cubicBezTo>
                              <a:pt x="11322" y="41365"/>
                              <a:pt x="11703" y="41180"/>
                              <a:pt x="12080" y="40987"/>
                            </a:cubicBezTo>
                            <a:cubicBezTo>
                              <a:pt x="12041" y="37644"/>
                              <a:pt x="13826" y="34111"/>
                              <a:pt x="12484" y="31235"/>
                            </a:cubicBezTo>
                            <a:cubicBezTo>
                              <a:pt x="10479" y="26108"/>
                              <a:pt x="1561" y="25217"/>
                              <a:pt x="4014" y="18306"/>
                            </a:cubicBezTo>
                            <a:cubicBezTo>
                              <a:pt x="5796" y="12956"/>
                              <a:pt x="15604" y="7606"/>
                              <a:pt x="8917" y="1363"/>
                            </a:cubicBezTo>
                            <a:cubicBezTo>
                              <a:pt x="7929" y="465"/>
                              <a:pt x="6759" y="1"/>
                              <a:pt x="5657"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43" name="Google Shape;243;p86"/>
                    <p:cNvGrpSpPr/>
                    <p:nvPr/>
                  </p:nvGrpSpPr>
                  <p:grpSpPr>
                    <a:xfrm>
                      <a:off x="4413056" y="4599588"/>
                      <a:ext cx="513390" cy="643077"/>
                      <a:chOff x="4413056" y="4599588"/>
                      <a:chExt cx="513390" cy="643077"/>
                    </a:xfrm>
                  </p:grpSpPr>
                  <p:sp>
                    <p:nvSpPr>
                      <p:cNvPr id="244" name="Google Shape;244;p86"/>
                      <p:cNvSpPr/>
                      <p:nvPr/>
                    </p:nvSpPr>
                    <p:spPr>
                      <a:xfrm>
                        <a:off x="4803027" y="4661078"/>
                        <a:ext cx="123419" cy="581587"/>
                      </a:xfrm>
                      <a:custGeom>
                        <a:avLst/>
                        <a:gdLst/>
                        <a:ahLst/>
                        <a:cxnLst/>
                        <a:rect l="l" t="t" r="r" b="b"/>
                        <a:pathLst>
                          <a:path w="7581" h="35724" extrusionOk="0">
                            <a:moveTo>
                              <a:pt x="2583" y="1"/>
                            </a:moveTo>
                            <a:cubicBezTo>
                              <a:pt x="2472" y="1"/>
                              <a:pt x="2355" y="5"/>
                              <a:pt x="2231" y="14"/>
                            </a:cubicBezTo>
                            <a:cubicBezTo>
                              <a:pt x="5575" y="1574"/>
                              <a:pt x="1785" y="2689"/>
                              <a:pt x="1338" y="4473"/>
                            </a:cubicBezTo>
                            <a:cubicBezTo>
                              <a:pt x="892" y="7594"/>
                              <a:pt x="4238" y="7148"/>
                              <a:pt x="4238" y="9823"/>
                            </a:cubicBezTo>
                            <a:cubicBezTo>
                              <a:pt x="4238" y="12051"/>
                              <a:pt x="2008" y="12498"/>
                              <a:pt x="2453" y="14948"/>
                            </a:cubicBezTo>
                            <a:cubicBezTo>
                              <a:pt x="2676" y="16064"/>
                              <a:pt x="4459" y="16064"/>
                              <a:pt x="4238" y="17624"/>
                            </a:cubicBezTo>
                            <a:cubicBezTo>
                              <a:pt x="4013" y="18961"/>
                              <a:pt x="1785" y="18961"/>
                              <a:pt x="1338" y="20076"/>
                            </a:cubicBezTo>
                            <a:cubicBezTo>
                              <a:pt x="224" y="22527"/>
                              <a:pt x="2453" y="22751"/>
                              <a:pt x="2008" y="25203"/>
                            </a:cubicBezTo>
                            <a:cubicBezTo>
                              <a:pt x="1785" y="27433"/>
                              <a:pt x="1" y="26541"/>
                              <a:pt x="447" y="29661"/>
                            </a:cubicBezTo>
                            <a:cubicBezTo>
                              <a:pt x="670" y="30329"/>
                              <a:pt x="1785" y="30776"/>
                              <a:pt x="1785" y="31891"/>
                            </a:cubicBezTo>
                            <a:cubicBezTo>
                              <a:pt x="1785" y="32782"/>
                              <a:pt x="447" y="33005"/>
                              <a:pt x="447" y="33674"/>
                            </a:cubicBezTo>
                            <a:cubicBezTo>
                              <a:pt x="383" y="34448"/>
                              <a:pt x="321" y="35106"/>
                              <a:pt x="348" y="35666"/>
                            </a:cubicBezTo>
                            <a:cubicBezTo>
                              <a:pt x="698" y="35687"/>
                              <a:pt x="1048" y="35707"/>
                              <a:pt x="1399" y="35723"/>
                            </a:cubicBezTo>
                            <a:cubicBezTo>
                              <a:pt x="1745" y="34897"/>
                              <a:pt x="3196" y="35050"/>
                              <a:pt x="3568" y="34120"/>
                            </a:cubicBezTo>
                            <a:cubicBezTo>
                              <a:pt x="3790" y="32783"/>
                              <a:pt x="3568" y="32336"/>
                              <a:pt x="3568" y="31221"/>
                            </a:cubicBezTo>
                            <a:cubicBezTo>
                              <a:pt x="3568" y="30331"/>
                              <a:pt x="2898" y="29439"/>
                              <a:pt x="3123" y="28324"/>
                            </a:cubicBezTo>
                            <a:cubicBezTo>
                              <a:pt x="3345" y="27209"/>
                              <a:pt x="5128" y="26762"/>
                              <a:pt x="5352" y="25426"/>
                            </a:cubicBezTo>
                            <a:cubicBezTo>
                              <a:pt x="5575" y="24312"/>
                              <a:pt x="4014" y="23641"/>
                              <a:pt x="4237" y="22751"/>
                            </a:cubicBezTo>
                            <a:cubicBezTo>
                              <a:pt x="4460" y="21638"/>
                              <a:pt x="5128" y="21413"/>
                              <a:pt x="5352" y="20298"/>
                            </a:cubicBezTo>
                            <a:cubicBezTo>
                              <a:pt x="6020" y="18294"/>
                              <a:pt x="6244" y="18069"/>
                              <a:pt x="6244" y="16064"/>
                            </a:cubicBezTo>
                            <a:cubicBezTo>
                              <a:pt x="6244" y="15173"/>
                              <a:pt x="5799" y="14281"/>
                              <a:pt x="5799" y="13166"/>
                            </a:cubicBezTo>
                            <a:cubicBezTo>
                              <a:pt x="6019" y="11829"/>
                              <a:pt x="7581" y="11159"/>
                              <a:pt x="7357" y="9822"/>
                            </a:cubicBezTo>
                            <a:cubicBezTo>
                              <a:pt x="7133" y="8037"/>
                              <a:pt x="5128" y="6255"/>
                              <a:pt x="4683" y="4249"/>
                            </a:cubicBezTo>
                            <a:cubicBezTo>
                              <a:pt x="4255" y="2537"/>
                              <a:pt x="5266" y="1"/>
                              <a:pt x="258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 name="Google Shape;245;p86"/>
                      <p:cNvSpPr/>
                      <p:nvPr/>
                    </p:nvSpPr>
                    <p:spPr>
                      <a:xfrm>
                        <a:off x="4413056" y="4740296"/>
                        <a:ext cx="223655" cy="481497"/>
                      </a:xfrm>
                      <a:custGeom>
                        <a:avLst/>
                        <a:gdLst/>
                        <a:ahLst/>
                        <a:cxnLst/>
                        <a:rect l="l" t="t" r="r" b="b"/>
                        <a:pathLst>
                          <a:path w="13738" h="29576" extrusionOk="0">
                            <a:moveTo>
                              <a:pt x="1301" y="0"/>
                            </a:moveTo>
                            <a:cubicBezTo>
                              <a:pt x="948" y="0"/>
                              <a:pt x="523" y="114"/>
                              <a:pt x="1" y="378"/>
                            </a:cubicBezTo>
                            <a:cubicBezTo>
                              <a:pt x="3688" y="524"/>
                              <a:pt x="622" y="3017"/>
                              <a:pt x="901" y="4834"/>
                            </a:cubicBezTo>
                            <a:cubicBezTo>
                              <a:pt x="1695" y="7885"/>
                              <a:pt x="4607" y="6183"/>
                              <a:pt x="5639" y="8649"/>
                            </a:cubicBezTo>
                            <a:cubicBezTo>
                              <a:pt x="6501" y="10706"/>
                              <a:pt x="4617" y="11979"/>
                              <a:pt x="5975" y="14069"/>
                            </a:cubicBezTo>
                            <a:cubicBezTo>
                              <a:pt x="6611" y="15011"/>
                              <a:pt x="8255" y="14321"/>
                              <a:pt x="8653" y="15846"/>
                            </a:cubicBezTo>
                            <a:cubicBezTo>
                              <a:pt x="8964" y="17166"/>
                              <a:pt x="6908" y="18027"/>
                              <a:pt x="6926" y="19228"/>
                            </a:cubicBezTo>
                            <a:cubicBezTo>
                              <a:pt x="6845" y="21921"/>
                              <a:pt x="8988" y="21265"/>
                              <a:pt x="9524" y="23699"/>
                            </a:cubicBezTo>
                            <a:cubicBezTo>
                              <a:pt x="10179" y="25840"/>
                              <a:pt x="8191" y="25709"/>
                              <a:pt x="9808" y="28414"/>
                            </a:cubicBezTo>
                            <a:cubicBezTo>
                              <a:pt x="10055" y="28700"/>
                              <a:pt x="10514" y="28828"/>
                              <a:pt x="10954" y="29042"/>
                            </a:cubicBezTo>
                            <a:cubicBezTo>
                              <a:pt x="11877" y="29233"/>
                              <a:pt x="12804" y="29412"/>
                              <a:pt x="13737" y="29575"/>
                            </a:cubicBezTo>
                            <a:cubicBezTo>
                              <a:pt x="13596" y="29304"/>
                              <a:pt x="13444" y="29023"/>
                              <a:pt x="13289" y="28648"/>
                            </a:cubicBezTo>
                            <a:cubicBezTo>
                              <a:pt x="12947" y="27825"/>
                              <a:pt x="11985" y="27260"/>
                              <a:pt x="11760" y="26145"/>
                            </a:cubicBezTo>
                            <a:cubicBezTo>
                              <a:pt x="11535" y="25030"/>
                              <a:pt x="13008" y="23931"/>
                              <a:pt x="12697" y="22612"/>
                            </a:cubicBezTo>
                            <a:cubicBezTo>
                              <a:pt x="12472" y="21497"/>
                              <a:pt x="10775" y="21483"/>
                              <a:pt x="10635" y="20574"/>
                            </a:cubicBezTo>
                            <a:cubicBezTo>
                              <a:pt x="10410" y="19459"/>
                              <a:pt x="10941" y="18996"/>
                              <a:pt x="10716" y="17883"/>
                            </a:cubicBezTo>
                            <a:cubicBezTo>
                              <a:pt x="10557" y="15774"/>
                              <a:pt x="10676" y="15483"/>
                              <a:pt x="9902" y="13632"/>
                            </a:cubicBezTo>
                            <a:cubicBezTo>
                              <a:pt x="9558" y="12809"/>
                              <a:pt x="8802" y="12160"/>
                              <a:pt x="8371" y="11131"/>
                            </a:cubicBezTo>
                            <a:cubicBezTo>
                              <a:pt x="8060" y="9811"/>
                              <a:pt x="9241" y="8592"/>
                              <a:pt x="8519" y="7444"/>
                            </a:cubicBezTo>
                            <a:cubicBezTo>
                              <a:pt x="7625" y="5884"/>
                              <a:pt x="5085" y="5016"/>
                              <a:pt x="3899" y="3337"/>
                            </a:cubicBezTo>
                            <a:cubicBezTo>
                              <a:pt x="3006" y="2139"/>
                              <a:pt x="2834" y="0"/>
                              <a:pt x="130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 name="Google Shape;246;p86"/>
                      <p:cNvSpPr/>
                      <p:nvPr/>
                    </p:nvSpPr>
                    <p:spPr>
                      <a:xfrm>
                        <a:off x="4683255" y="4599588"/>
                        <a:ext cx="163354" cy="641562"/>
                      </a:xfrm>
                      <a:custGeom>
                        <a:avLst/>
                        <a:gdLst/>
                        <a:ahLst/>
                        <a:cxnLst/>
                        <a:rect l="l" t="t" r="r" b="b"/>
                        <a:pathLst>
                          <a:path w="10034" h="39408" extrusionOk="0">
                            <a:moveTo>
                              <a:pt x="4236" y="0"/>
                            </a:moveTo>
                            <a:cubicBezTo>
                              <a:pt x="8248" y="3567"/>
                              <a:pt x="1" y="5797"/>
                              <a:pt x="892" y="9809"/>
                            </a:cubicBezTo>
                            <a:cubicBezTo>
                              <a:pt x="1115" y="11592"/>
                              <a:pt x="2898" y="12707"/>
                              <a:pt x="3122" y="14266"/>
                            </a:cubicBezTo>
                            <a:cubicBezTo>
                              <a:pt x="3567" y="16719"/>
                              <a:pt x="1784" y="18503"/>
                              <a:pt x="1784" y="20731"/>
                            </a:cubicBezTo>
                            <a:cubicBezTo>
                              <a:pt x="2007" y="22959"/>
                              <a:pt x="3789" y="23184"/>
                              <a:pt x="4236" y="25414"/>
                            </a:cubicBezTo>
                            <a:cubicBezTo>
                              <a:pt x="4459" y="27418"/>
                              <a:pt x="2231" y="28758"/>
                              <a:pt x="2453" y="30986"/>
                            </a:cubicBezTo>
                            <a:cubicBezTo>
                              <a:pt x="2676" y="32992"/>
                              <a:pt x="4905" y="34553"/>
                              <a:pt x="5574" y="36560"/>
                            </a:cubicBezTo>
                            <a:cubicBezTo>
                              <a:pt x="6092" y="37906"/>
                              <a:pt x="5987" y="38721"/>
                              <a:pt x="6148" y="39345"/>
                            </a:cubicBezTo>
                            <a:cubicBezTo>
                              <a:pt x="6477" y="39369"/>
                              <a:pt x="6810" y="39386"/>
                              <a:pt x="7141" y="39407"/>
                            </a:cubicBezTo>
                            <a:cubicBezTo>
                              <a:pt x="6693" y="38121"/>
                              <a:pt x="8196" y="36643"/>
                              <a:pt x="8026" y="34777"/>
                            </a:cubicBezTo>
                            <a:cubicBezTo>
                              <a:pt x="7803" y="32102"/>
                              <a:pt x="6020" y="31655"/>
                              <a:pt x="6466" y="28758"/>
                            </a:cubicBezTo>
                            <a:cubicBezTo>
                              <a:pt x="6688" y="27643"/>
                              <a:pt x="8026" y="26751"/>
                              <a:pt x="7803" y="25414"/>
                            </a:cubicBezTo>
                            <a:cubicBezTo>
                              <a:pt x="7581" y="24299"/>
                              <a:pt x="6243" y="23853"/>
                              <a:pt x="5796" y="22516"/>
                            </a:cubicBezTo>
                            <a:cubicBezTo>
                              <a:pt x="4681" y="19841"/>
                              <a:pt x="6466" y="19171"/>
                              <a:pt x="7133" y="16496"/>
                            </a:cubicBezTo>
                            <a:cubicBezTo>
                              <a:pt x="7579" y="13599"/>
                              <a:pt x="5796" y="13152"/>
                              <a:pt x="5129" y="10701"/>
                            </a:cubicBezTo>
                            <a:cubicBezTo>
                              <a:pt x="3344" y="6019"/>
                              <a:pt x="10033" y="2899"/>
                              <a:pt x="423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 name="Google Shape;247;p86"/>
                      <p:cNvSpPr/>
                      <p:nvPr/>
                    </p:nvSpPr>
                    <p:spPr>
                      <a:xfrm>
                        <a:off x="4512706" y="4697610"/>
                        <a:ext cx="215010" cy="536556"/>
                      </a:xfrm>
                      <a:custGeom>
                        <a:avLst/>
                        <a:gdLst/>
                        <a:ahLst/>
                        <a:cxnLst/>
                        <a:rect l="l" t="t" r="r" b="b"/>
                        <a:pathLst>
                          <a:path w="13207" h="32958" extrusionOk="0">
                            <a:moveTo>
                              <a:pt x="7357" y="1"/>
                            </a:moveTo>
                            <a:cubicBezTo>
                              <a:pt x="0" y="225"/>
                              <a:pt x="7134" y="6243"/>
                              <a:pt x="7357" y="9140"/>
                            </a:cubicBezTo>
                            <a:cubicBezTo>
                              <a:pt x="7357" y="10032"/>
                              <a:pt x="6242" y="10925"/>
                              <a:pt x="6466" y="11816"/>
                            </a:cubicBezTo>
                            <a:cubicBezTo>
                              <a:pt x="6689" y="12930"/>
                              <a:pt x="8471" y="13375"/>
                              <a:pt x="8471" y="14268"/>
                            </a:cubicBezTo>
                            <a:cubicBezTo>
                              <a:pt x="8471" y="16497"/>
                              <a:pt x="6243" y="17388"/>
                              <a:pt x="6466" y="19840"/>
                            </a:cubicBezTo>
                            <a:cubicBezTo>
                              <a:pt x="6466" y="20509"/>
                              <a:pt x="8026" y="20731"/>
                              <a:pt x="8249" y="21623"/>
                            </a:cubicBezTo>
                            <a:cubicBezTo>
                              <a:pt x="8249" y="22961"/>
                              <a:pt x="6689" y="23629"/>
                              <a:pt x="6689" y="24743"/>
                            </a:cubicBezTo>
                            <a:cubicBezTo>
                              <a:pt x="6912" y="27196"/>
                              <a:pt x="8695" y="28088"/>
                              <a:pt x="9364" y="30318"/>
                            </a:cubicBezTo>
                            <a:cubicBezTo>
                              <a:pt x="9546" y="31143"/>
                              <a:pt x="9241" y="31818"/>
                              <a:pt x="9049" y="32435"/>
                            </a:cubicBezTo>
                            <a:cubicBezTo>
                              <a:pt x="10307" y="32635"/>
                              <a:pt x="11575" y="32809"/>
                              <a:pt x="12850" y="32957"/>
                            </a:cubicBezTo>
                            <a:cubicBezTo>
                              <a:pt x="12581" y="32022"/>
                              <a:pt x="13207" y="30636"/>
                              <a:pt x="12707" y="28754"/>
                            </a:cubicBezTo>
                            <a:cubicBezTo>
                              <a:pt x="12262" y="26749"/>
                              <a:pt x="10477" y="26526"/>
                              <a:pt x="10477" y="24298"/>
                            </a:cubicBezTo>
                            <a:cubicBezTo>
                              <a:pt x="10700" y="23406"/>
                              <a:pt x="12037" y="22513"/>
                              <a:pt x="12037" y="21176"/>
                            </a:cubicBezTo>
                            <a:cubicBezTo>
                              <a:pt x="12037" y="19840"/>
                              <a:pt x="10700" y="19616"/>
                              <a:pt x="10700" y="18503"/>
                            </a:cubicBezTo>
                            <a:cubicBezTo>
                              <a:pt x="10700" y="16496"/>
                              <a:pt x="11369" y="14936"/>
                              <a:pt x="11369" y="12930"/>
                            </a:cubicBezTo>
                            <a:cubicBezTo>
                              <a:pt x="11147" y="12262"/>
                              <a:pt x="10255" y="11147"/>
                              <a:pt x="10032" y="10255"/>
                            </a:cubicBezTo>
                            <a:cubicBezTo>
                              <a:pt x="10032" y="9586"/>
                              <a:pt x="11592" y="8694"/>
                              <a:pt x="11369" y="7580"/>
                            </a:cubicBezTo>
                            <a:cubicBezTo>
                              <a:pt x="11147" y="5796"/>
                              <a:pt x="2229" y="2230"/>
                              <a:pt x="73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48" name="Google Shape;248;p86"/>
                    <p:cNvGrpSpPr/>
                    <p:nvPr/>
                  </p:nvGrpSpPr>
                  <p:grpSpPr>
                    <a:xfrm>
                      <a:off x="8536393" y="5277422"/>
                      <a:ext cx="669752" cy="748233"/>
                      <a:chOff x="8523243" y="4655672"/>
                      <a:chExt cx="669752" cy="748233"/>
                    </a:xfrm>
                  </p:grpSpPr>
                  <p:sp>
                    <p:nvSpPr>
                      <p:cNvPr id="249" name="Google Shape;249;p86"/>
                      <p:cNvSpPr/>
                      <p:nvPr/>
                    </p:nvSpPr>
                    <p:spPr>
                      <a:xfrm>
                        <a:off x="8735509" y="4678616"/>
                        <a:ext cx="372873" cy="670581"/>
                      </a:xfrm>
                      <a:custGeom>
                        <a:avLst/>
                        <a:gdLst/>
                        <a:ahLst/>
                        <a:cxnLst/>
                        <a:rect l="l" t="t" r="r" b="b"/>
                        <a:pathLst>
                          <a:path w="23841" h="42876" extrusionOk="0">
                            <a:moveTo>
                              <a:pt x="510" y="1"/>
                            </a:moveTo>
                            <a:cubicBezTo>
                              <a:pt x="264" y="1"/>
                              <a:pt x="0" y="207"/>
                              <a:pt x="70" y="524"/>
                            </a:cubicBezTo>
                            <a:cubicBezTo>
                              <a:pt x="1352" y="6342"/>
                              <a:pt x="6408" y="5652"/>
                              <a:pt x="10726" y="8083"/>
                            </a:cubicBezTo>
                            <a:cubicBezTo>
                              <a:pt x="14614" y="10269"/>
                              <a:pt x="13519" y="14560"/>
                              <a:pt x="12573" y="17982"/>
                            </a:cubicBezTo>
                            <a:cubicBezTo>
                              <a:pt x="11949" y="20234"/>
                              <a:pt x="12595" y="21988"/>
                              <a:pt x="14226" y="23583"/>
                            </a:cubicBezTo>
                            <a:cubicBezTo>
                              <a:pt x="16266" y="25581"/>
                              <a:pt x="19239" y="26375"/>
                              <a:pt x="21337" y="28322"/>
                            </a:cubicBezTo>
                            <a:cubicBezTo>
                              <a:pt x="23490" y="30323"/>
                              <a:pt x="22914" y="34392"/>
                              <a:pt x="22695" y="36990"/>
                            </a:cubicBezTo>
                            <a:cubicBezTo>
                              <a:pt x="22530" y="38941"/>
                              <a:pt x="22539" y="41115"/>
                              <a:pt x="23111" y="42875"/>
                            </a:cubicBezTo>
                            <a:cubicBezTo>
                              <a:pt x="23320" y="42622"/>
                              <a:pt x="23523" y="42365"/>
                              <a:pt x="23729" y="42112"/>
                            </a:cubicBezTo>
                            <a:cubicBezTo>
                              <a:pt x="22839" y="38721"/>
                              <a:pt x="23841" y="33630"/>
                              <a:pt x="23478" y="30950"/>
                            </a:cubicBezTo>
                            <a:cubicBezTo>
                              <a:pt x="22853" y="26301"/>
                              <a:pt x="17092" y="25219"/>
                              <a:pt x="14216" y="22403"/>
                            </a:cubicBezTo>
                            <a:cubicBezTo>
                              <a:pt x="11853" y="20089"/>
                              <a:pt x="14097" y="16997"/>
                              <a:pt x="14372" y="14400"/>
                            </a:cubicBezTo>
                            <a:cubicBezTo>
                              <a:pt x="14586" y="12391"/>
                              <a:pt x="14146" y="10173"/>
                              <a:pt x="12691" y="8658"/>
                            </a:cubicBezTo>
                            <a:cubicBezTo>
                              <a:pt x="8971" y="4792"/>
                              <a:pt x="2262" y="6589"/>
                              <a:pt x="876" y="301"/>
                            </a:cubicBezTo>
                            <a:cubicBezTo>
                              <a:pt x="829" y="92"/>
                              <a:pt x="673" y="1"/>
                              <a:pt x="51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 name="Google Shape;250;p86"/>
                      <p:cNvSpPr/>
                      <p:nvPr/>
                    </p:nvSpPr>
                    <p:spPr>
                      <a:xfrm>
                        <a:off x="8984279" y="4694319"/>
                        <a:ext cx="200599" cy="583341"/>
                      </a:xfrm>
                      <a:custGeom>
                        <a:avLst/>
                        <a:gdLst/>
                        <a:ahLst/>
                        <a:cxnLst/>
                        <a:rect l="l" t="t" r="r" b="b"/>
                        <a:pathLst>
                          <a:path w="12826" h="37298" extrusionOk="0">
                            <a:moveTo>
                              <a:pt x="647" y="0"/>
                            </a:moveTo>
                            <a:cubicBezTo>
                              <a:pt x="178" y="0"/>
                              <a:pt x="0" y="730"/>
                              <a:pt x="503" y="814"/>
                            </a:cubicBezTo>
                            <a:cubicBezTo>
                              <a:pt x="4043" y="1407"/>
                              <a:pt x="6246" y="4026"/>
                              <a:pt x="7353" y="7295"/>
                            </a:cubicBezTo>
                            <a:cubicBezTo>
                              <a:pt x="8216" y="9844"/>
                              <a:pt x="6490" y="12593"/>
                              <a:pt x="6901" y="15234"/>
                            </a:cubicBezTo>
                            <a:cubicBezTo>
                              <a:pt x="7128" y="16699"/>
                              <a:pt x="8150" y="17945"/>
                              <a:pt x="9055" y="19055"/>
                            </a:cubicBezTo>
                            <a:cubicBezTo>
                              <a:pt x="11469" y="22014"/>
                              <a:pt x="12615" y="24871"/>
                              <a:pt x="11008" y="28550"/>
                            </a:cubicBezTo>
                            <a:cubicBezTo>
                              <a:pt x="9826" y="31256"/>
                              <a:pt x="8889" y="33554"/>
                              <a:pt x="10248" y="36380"/>
                            </a:cubicBezTo>
                            <a:cubicBezTo>
                              <a:pt x="10401" y="36700"/>
                              <a:pt x="10568" y="37006"/>
                              <a:pt x="10744" y="37297"/>
                            </a:cubicBezTo>
                            <a:cubicBezTo>
                              <a:pt x="10942" y="37024"/>
                              <a:pt x="11145" y="36753"/>
                              <a:pt x="11340" y="36476"/>
                            </a:cubicBezTo>
                            <a:cubicBezTo>
                              <a:pt x="10537" y="35115"/>
                              <a:pt x="10131" y="33687"/>
                              <a:pt x="10573" y="31799"/>
                            </a:cubicBezTo>
                            <a:cubicBezTo>
                              <a:pt x="11142" y="29376"/>
                              <a:pt x="12633" y="27569"/>
                              <a:pt x="12746" y="25011"/>
                            </a:cubicBezTo>
                            <a:cubicBezTo>
                              <a:pt x="12826" y="23178"/>
                              <a:pt x="11816" y="21102"/>
                              <a:pt x="10690" y="19721"/>
                            </a:cubicBezTo>
                            <a:cubicBezTo>
                              <a:pt x="9845" y="18685"/>
                              <a:pt x="8974" y="17688"/>
                              <a:pt x="8277" y="16541"/>
                            </a:cubicBezTo>
                            <a:cubicBezTo>
                              <a:pt x="6890" y="14264"/>
                              <a:pt x="8083" y="11602"/>
                              <a:pt x="8408" y="9215"/>
                            </a:cubicBezTo>
                            <a:cubicBezTo>
                              <a:pt x="8991" y="4926"/>
                              <a:pt x="4624" y="660"/>
                              <a:pt x="727" y="7"/>
                            </a:cubicBezTo>
                            <a:cubicBezTo>
                              <a:pt x="699" y="2"/>
                              <a:pt x="673" y="0"/>
                              <a:pt x="6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 name="Google Shape;251;p86"/>
                      <p:cNvSpPr/>
                      <p:nvPr/>
                    </p:nvSpPr>
                    <p:spPr>
                      <a:xfrm>
                        <a:off x="8538868" y="4892962"/>
                        <a:ext cx="519780" cy="510943"/>
                      </a:xfrm>
                      <a:custGeom>
                        <a:avLst/>
                        <a:gdLst/>
                        <a:ahLst/>
                        <a:cxnLst/>
                        <a:rect l="l" t="t" r="r" b="b"/>
                        <a:pathLst>
                          <a:path w="33234" h="32669" extrusionOk="0">
                            <a:moveTo>
                              <a:pt x="943" y="0"/>
                            </a:moveTo>
                            <a:cubicBezTo>
                              <a:pt x="783" y="0"/>
                              <a:pt x="636" y="92"/>
                              <a:pt x="605" y="303"/>
                            </a:cubicBezTo>
                            <a:cubicBezTo>
                              <a:pt x="1" y="4420"/>
                              <a:pt x="3337" y="5071"/>
                              <a:pt x="6747" y="5263"/>
                            </a:cubicBezTo>
                            <a:cubicBezTo>
                              <a:pt x="9706" y="5429"/>
                              <a:pt x="12395" y="5318"/>
                              <a:pt x="14701" y="7456"/>
                            </a:cubicBezTo>
                            <a:cubicBezTo>
                              <a:pt x="17003" y="9594"/>
                              <a:pt x="16577" y="13318"/>
                              <a:pt x="17522" y="16069"/>
                            </a:cubicBezTo>
                            <a:cubicBezTo>
                              <a:pt x="18119" y="17812"/>
                              <a:pt x="19664" y="19209"/>
                              <a:pt x="21361" y="19856"/>
                            </a:cubicBezTo>
                            <a:cubicBezTo>
                              <a:pt x="23053" y="20501"/>
                              <a:pt x="24672" y="20890"/>
                              <a:pt x="26450" y="21214"/>
                            </a:cubicBezTo>
                            <a:cubicBezTo>
                              <a:pt x="30503" y="21952"/>
                              <a:pt x="31028" y="25223"/>
                              <a:pt x="31216" y="28772"/>
                            </a:cubicBezTo>
                            <a:cubicBezTo>
                              <a:pt x="31312" y="30591"/>
                              <a:pt x="31833" y="31825"/>
                              <a:pt x="32630" y="32669"/>
                            </a:cubicBezTo>
                            <a:cubicBezTo>
                              <a:pt x="32832" y="32449"/>
                              <a:pt x="33032" y="32226"/>
                              <a:pt x="33234" y="32003"/>
                            </a:cubicBezTo>
                            <a:cubicBezTo>
                              <a:pt x="31191" y="29413"/>
                              <a:pt x="32550" y="25264"/>
                              <a:pt x="30549" y="22467"/>
                            </a:cubicBezTo>
                            <a:cubicBezTo>
                              <a:pt x="29312" y="20739"/>
                              <a:pt x="26935" y="20444"/>
                              <a:pt x="25023" y="20114"/>
                            </a:cubicBezTo>
                            <a:cubicBezTo>
                              <a:pt x="21359" y="19479"/>
                              <a:pt x="18604" y="17720"/>
                              <a:pt x="17824" y="13989"/>
                            </a:cubicBezTo>
                            <a:cubicBezTo>
                              <a:pt x="17125" y="10645"/>
                              <a:pt x="16756" y="6568"/>
                              <a:pt x="12942" y="5214"/>
                            </a:cubicBezTo>
                            <a:cubicBezTo>
                              <a:pt x="9643" y="4044"/>
                              <a:pt x="619" y="5925"/>
                              <a:pt x="1412" y="527"/>
                            </a:cubicBezTo>
                            <a:cubicBezTo>
                              <a:pt x="1458" y="209"/>
                              <a:pt x="1185" y="0"/>
                              <a:pt x="9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 name="Google Shape;252;p86"/>
                      <p:cNvSpPr/>
                      <p:nvPr/>
                    </p:nvSpPr>
                    <p:spPr>
                      <a:xfrm>
                        <a:off x="8767290" y="4701091"/>
                        <a:ext cx="26588" cy="55444"/>
                      </a:xfrm>
                      <a:custGeom>
                        <a:avLst/>
                        <a:gdLst/>
                        <a:ahLst/>
                        <a:cxnLst/>
                        <a:rect l="l" t="t" r="r" b="b"/>
                        <a:pathLst>
                          <a:path w="1700" h="3545" extrusionOk="0">
                            <a:moveTo>
                              <a:pt x="1046" y="0"/>
                            </a:moveTo>
                            <a:cubicBezTo>
                              <a:pt x="894" y="0"/>
                              <a:pt x="698" y="157"/>
                              <a:pt x="446" y="534"/>
                            </a:cubicBezTo>
                            <a:cubicBezTo>
                              <a:pt x="1" y="1202"/>
                              <a:pt x="892" y="3096"/>
                              <a:pt x="1338" y="3432"/>
                            </a:cubicBezTo>
                            <a:lnTo>
                              <a:pt x="1338" y="3545"/>
                            </a:lnTo>
                            <a:cubicBezTo>
                              <a:pt x="1519" y="2910"/>
                              <a:pt x="1700" y="0"/>
                              <a:pt x="104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 name="Google Shape;253;p86"/>
                      <p:cNvSpPr/>
                      <p:nvPr/>
                    </p:nvSpPr>
                    <p:spPr>
                      <a:xfrm>
                        <a:off x="8708030" y="4693662"/>
                        <a:ext cx="48812" cy="31968"/>
                      </a:xfrm>
                      <a:custGeom>
                        <a:avLst/>
                        <a:gdLst/>
                        <a:ahLst/>
                        <a:cxnLst/>
                        <a:rect l="l" t="t" r="r" b="b"/>
                        <a:pathLst>
                          <a:path w="3121" h="2044" extrusionOk="0">
                            <a:moveTo>
                              <a:pt x="147" y="0"/>
                            </a:moveTo>
                            <a:cubicBezTo>
                              <a:pt x="98" y="0"/>
                              <a:pt x="49" y="2"/>
                              <a:pt x="0" y="7"/>
                            </a:cubicBezTo>
                            <a:cubicBezTo>
                              <a:pt x="0" y="1116"/>
                              <a:pt x="1646" y="2044"/>
                              <a:pt x="2702" y="2044"/>
                            </a:cubicBezTo>
                            <a:cubicBezTo>
                              <a:pt x="2811" y="2044"/>
                              <a:pt x="2915" y="2034"/>
                              <a:pt x="3010" y="2013"/>
                            </a:cubicBezTo>
                            <a:lnTo>
                              <a:pt x="3120" y="2013"/>
                            </a:lnTo>
                            <a:cubicBezTo>
                              <a:pt x="2479" y="1263"/>
                              <a:pt x="1322" y="0"/>
                              <a:pt x="1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 name="Google Shape;254;p86"/>
                      <p:cNvSpPr/>
                      <p:nvPr/>
                    </p:nvSpPr>
                    <p:spPr>
                      <a:xfrm>
                        <a:off x="8773624" y="4768264"/>
                        <a:ext cx="54677" cy="14013"/>
                      </a:xfrm>
                      <a:custGeom>
                        <a:avLst/>
                        <a:gdLst/>
                        <a:ahLst/>
                        <a:cxnLst/>
                        <a:rect l="l" t="t" r="r" b="b"/>
                        <a:pathLst>
                          <a:path w="3496" h="896" extrusionOk="0">
                            <a:moveTo>
                              <a:pt x="1782" y="1"/>
                            </a:moveTo>
                            <a:cubicBezTo>
                              <a:pt x="1238" y="1"/>
                              <a:pt x="709" y="29"/>
                              <a:pt x="598" y="140"/>
                            </a:cubicBezTo>
                            <a:cubicBezTo>
                              <a:pt x="1" y="678"/>
                              <a:pt x="684" y="895"/>
                              <a:pt x="1550" y="895"/>
                            </a:cubicBezTo>
                            <a:cubicBezTo>
                              <a:pt x="2299" y="895"/>
                              <a:pt x="3186" y="733"/>
                              <a:pt x="3496" y="474"/>
                            </a:cubicBezTo>
                            <a:lnTo>
                              <a:pt x="3050" y="29"/>
                            </a:lnTo>
                            <a:cubicBezTo>
                              <a:pt x="2882" y="29"/>
                              <a:pt x="2325" y="1"/>
                              <a:pt x="178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 name="Google Shape;255;p86"/>
                      <p:cNvSpPr/>
                      <p:nvPr/>
                    </p:nvSpPr>
                    <p:spPr>
                      <a:xfrm>
                        <a:off x="8842237" y="4736922"/>
                        <a:ext cx="32922" cy="49235"/>
                      </a:xfrm>
                      <a:custGeom>
                        <a:avLst/>
                        <a:gdLst/>
                        <a:ahLst/>
                        <a:cxnLst/>
                        <a:rect l="l" t="t" r="r" b="b"/>
                        <a:pathLst>
                          <a:path w="2105" h="3148" extrusionOk="0">
                            <a:moveTo>
                              <a:pt x="1360" y="0"/>
                            </a:moveTo>
                            <a:cubicBezTo>
                              <a:pt x="1188" y="0"/>
                              <a:pt x="962" y="138"/>
                              <a:pt x="670" y="472"/>
                            </a:cubicBezTo>
                            <a:cubicBezTo>
                              <a:pt x="1" y="1254"/>
                              <a:pt x="1226" y="2590"/>
                              <a:pt x="1338" y="2925"/>
                            </a:cubicBezTo>
                            <a:lnTo>
                              <a:pt x="1562" y="3148"/>
                            </a:lnTo>
                            <a:cubicBezTo>
                              <a:pt x="1833" y="2604"/>
                              <a:pt x="2105" y="0"/>
                              <a:pt x="13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 name="Google Shape;256;p86"/>
                      <p:cNvSpPr/>
                      <p:nvPr/>
                    </p:nvSpPr>
                    <p:spPr>
                      <a:xfrm>
                        <a:off x="8866760" y="4809179"/>
                        <a:ext cx="50455" cy="23710"/>
                      </a:xfrm>
                      <a:custGeom>
                        <a:avLst/>
                        <a:gdLst/>
                        <a:ahLst/>
                        <a:cxnLst/>
                        <a:rect l="l" t="t" r="r" b="b"/>
                        <a:pathLst>
                          <a:path w="3226" h="1516" extrusionOk="0">
                            <a:moveTo>
                              <a:pt x="1547" y="0"/>
                            </a:moveTo>
                            <a:cubicBezTo>
                              <a:pt x="869" y="0"/>
                              <a:pt x="229" y="138"/>
                              <a:pt x="106" y="757"/>
                            </a:cubicBezTo>
                            <a:cubicBezTo>
                              <a:pt x="0" y="1318"/>
                              <a:pt x="214" y="1515"/>
                              <a:pt x="574" y="1515"/>
                            </a:cubicBezTo>
                            <a:cubicBezTo>
                              <a:pt x="1361" y="1515"/>
                              <a:pt x="2844" y="575"/>
                              <a:pt x="3225" y="423"/>
                            </a:cubicBezTo>
                            <a:lnTo>
                              <a:pt x="3003" y="88"/>
                            </a:lnTo>
                            <a:cubicBezTo>
                              <a:pt x="2656" y="88"/>
                              <a:pt x="2089" y="0"/>
                              <a:pt x="15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 name="Google Shape;257;p86"/>
                      <p:cNvSpPr/>
                      <p:nvPr/>
                    </p:nvSpPr>
                    <p:spPr>
                      <a:xfrm>
                        <a:off x="8934638" y="4788284"/>
                        <a:ext cx="34252" cy="51925"/>
                      </a:xfrm>
                      <a:custGeom>
                        <a:avLst/>
                        <a:gdLst/>
                        <a:ahLst/>
                        <a:cxnLst/>
                        <a:rect l="l" t="t" r="r" b="b"/>
                        <a:pathLst>
                          <a:path w="2190" h="3320" extrusionOk="0">
                            <a:moveTo>
                              <a:pt x="1065" y="0"/>
                            </a:moveTo>
                            <a:cubicBezTo>
                              <a:pt x="957" y="0"/>
                              <a:pt x="826" y="27"/>
                              <a:pt x="670" y="86"/>
                            </a:cubicBezTo>
                            <a:cubicBezTo>
                              <a:pt x="0" y="421"/>
                              <a:pt x="446" y="2092"/>
                              <a:pt x="446" y="2761"/>
                            </a:cubicBezTo>
                            <a:lnTo>
                              <a:pt x="670" y="3320"/>
                            </a:lnTo>
                            <a:cubicBezTo>
                              <a:pt x="873" y="2912"/>
                              <a:pt x="2189" y="0"/>
                              <a:pt x="106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 name="Google Shape;258;p86"/>
                      <p:cNvSpPr/>
                      <p:nvPr/>
                    </p:nvSpPr>
                    <p:spPr>
                      <a:xfrm>
                        <a:off x="8920687" y="4865013"/>
                        <a:ext cx="32735" cy="43182"/>
                      </a:xfrm>
                      <a:custGeom>
                        <a:avLst/>
                        <a:gdLst/>
                        <a:ahLst/>
                        <a:cxnLst/>
                        <a:rect l="l" t="t" r="r" b="b"/>
                        <a:pathLst>
                          <a:path w="2093" h="2761" extrusionOk="0">
                            <a:moveTo>
                              <a:pt x="498" y="1"/>
                            </a:moveTo>
                            <a:cubicBezTo>
                              <a:pt x="311" y="1"/>
                              <a:pt x="167" y="185"/>
                              <a:pt x="113" y="643"/>
                            </a:cubicBezTo>
                            <a:cubicBezTo>
                              <a:pt x="1" y="1424"/>
                              <a:pt x="1449" y="2315"/>
                              <a:pt x="1896" y="2648"/>
                            </a:cubicBezTo>
                            <a:lnTo>
                              <a:pt x="2008" y="2761"/>
                            </a:lnTo>
                            <a:cubicBezTo>
                              <a:pt x="2092" y="1829"/>
                              <a:pt x="1086" y="1"/>
                              <a:pt x="49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 name="Google Shape;259;p86"/>
                      <p:cNvSpPr/>
                      <p:nvPr/>
                    </p:nvSpPr>
                    <p:spPr>
                      <a:xfrm>
                        <a:off x="8941598" y="4916876"/>
                        <a:ext cx="47092" cy="36629"/>
                      </a:xfrm>
                      <a:custGeom>
                        <a:avLst/>
                        <a:gdLst/>
                        <a:ahLst/>
                        <a:cxnLst/>
                        <a:rect l="l" t="t" r="r" b="b"/>
                        <a:pathLst>
                          <a:path w="3011" h="2342" extrusionOk="0">
                            <a:moveTo>
                              <a:pt x="2119" y="1"/>
                            </a:moveTo>
                            <a:lnTo>
                              <a:pt x="2119" y="1"/>
                            </a:lnTo>
                            <a:cubicBezTo>
                              <a:pt x="1116" y="112"/>
                              <a:pt x="1" y="1115"/>
                              <a:pt x="112" y="2118"/>
                            </a:cubicBezTo>
                            <a:lnTo>
                              <a:pt x="223" y="2342"/>
                            </a:lnTo>
                            <a:cubicBezTo>
                              <a:pt x="1226" y="1895"/>
                              <a:pt x="3010" y="1672"/>
                              <a:pt x="211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 name="Google Shape;260;p86"/>
                      <p:cNvSpPr/>
                      <p:nvPr/>
                    </p:nvSpPr>
                    <p:spPr>
                      <a:xfrm>
                        <a:off x="8891065" y="4961497"/>
                        <a:ext cx="47076" cy="40836"/>
                      </a:xfrm>
                      <a:custGeom>
                        <a:avLst/>
                        <a:gdLst/>
                        <a:ahLst/>
                        <a:cxnLst/>
                        <a:rect l="l" t="t" r="r" b="b"/>
                        <a:pathLst>
                          <a:path w="3010" h="2611" extrusionOk="0">
                            <a:moveTo>
                              <a:pt x="1139" y="0"/>
                            </a:moveTo>
                            <a:cubicBezTo>
                              <a:pt x="941" y="0"/>
                              <a:pt x="743" y="112"/>
                              <a:pt x="557" y="380"/>
                            </a:cubicBezTo>
                            <a:cubicBezTo>
                              <a:pt x="0" y="1384"/>
                              <a:pt x="2340" y="2499"/>
                              <a:pt x="2786" y="2610"/>
                            </a:cubicBezTo>
                            <a:lnTo>
                              <a:pt x="3010" y="2610"/>
                            </a:lnTo>
                            <a:cubicBezTo>
                              <a:pt x="2919" y="2156"/>
                              <a:pt x="2014" y="0"/>
                              <a:pt x="113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 name="Google Shape;261;p86"/>
                      <p:cNvSpPr/>
                      <p:nvPr/>
                    </p:nvSpPr>
                    <p:spPr>
                      <a:xfrm>
                        <a:off x="8953828" y="4974400"/>
                        <a:ext cx="38334" cy="59291"/>
                      </a:xfrm>
                      <a:custGeom>
                        <a:avLst/>
                        <a:gdLst/>
                        <a:ahLst/>
                        <a:cxnLst/>
                        <a:rect l="l" t="t" r="r" b="b"/>
                        <a:pathLst>
                          <a:path w="2451" h="3791" extrusionOk="0">
                            <a:moveTo>
                              <a:pt x="1001" y="1"/>
                            </a:moveTo>
                            <a:lnTo>
                              <a:pt x="1001" y="1"/>
                            </a:lnTo>
                            <a:cubicBezTo>
                              <a:pt x="0" y="1004"/>
                              <a:pt x="0" y="2453"/>
                              <a:pt x="222" y="3790"/>
                            </a:cubicBezTo>
                            <a:lnTo>
                              <a:pt x="333" y="3790"/>
                            </a:lnTo>
                            <a:cubicBezTo>
                              <a:pt x="891" y="2676"/>
                              <a:pt x="2450" y="1116"/>
                              <a:pt x="100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 name="Google Shape;262;p86"/>
                      <p:cNvSpPr/>
                      <p:nvPr/>
                    </p:nvSpPr>
                    <p:spPr>
                      <a:xfrm>
                        <a:off x="8934638" y="5055039"/>
                        <a:ext cx="66251" cy="23397"/>
                      </a:xfrm>
                      <a:custGeom>
                        <a:avLst/>
                        <a:gdLst/>
                        <a:ahLst/>
                        <a:cxnLst/>
                        <a:rect l="l" t="t" r="r" b="b"/>
                        <a:pathLst>
                          <a:path w="4236" h="1496" extrusionOk="0">
                            <a:moveTo>
                              <a:pt x="825" y="1"/>
                            </a:moveTo>
                            <a:cubicBezTo>
                              <a:pt x="531" y="1"/>
                              <a:pt x="252" y="58"/>
                              <a:pt x="0" y="195"/>
                            </a:cubicBezTo>
                            <a:cubicBezTo>
                              <a:pt x="207" y="1229"/>
                              <a:pt x="1267" y="1495"/>
                              <a:pt x="2336" y="1495"/>
                            </a:cubicBezTo>
                            <a:cubicBezTo>
                              <a:pt x="2995" y="1495"/>
                              <a:pt x="3657" y="1394"/>
                              <a:pt x="4125" y="1310"/>
                            </a:cubicBezTo>
                            <a:lnTo>
                              <a:pt x="4235" y="1310"/>
                            </a:lnTo>
                            <a:cubicBezTo>
                              <a:pt x="3349" y="866"/>
                              <a:pt x="1970" y="1"/>
                              <a:pt x="8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 name="Google Shape;263;p86"/>
                      <p:cNvSpPr/>
                      <p:nvPr/>
                    </p:nvSpPr>
                    <p:spPr>
                      <a:xfrm>
                        <a:off x="9025866" y="5040979"/>
                        <a:ext cx="41274" cy="50267"/>
                      </a:xfrm>
                      <a:custGeom>
                        <a:avLst/>
                        <a:gdLst/>
                        <a:ahLst/>
                        <a:cxnLst/>
                        <a:rect l="l" t="t" r="r" b="b"/>
                        <a:pathLst>
                          <a:path w="2639" h="3214" extrusionOk="0">
                            <a:moveTo>
                              <a:pt x="890" y="0"/>
                            </a:moveTo>
                            <a:cubicBezTo>
                              <a:pt x="1" y="0"/>
                              <a:pt x="137" y="2319"/>
                              <a:pt x="521" y="2989"/>
                            </a:cubicBezTo>
                            <a:lnTo>
                              <a:pt x="631" y="3213"/>
                            </a:lnTo>
                            <a:cubicBezTo>
                              <a:pt x="1078" y="2655"/>
                              <a:pt x="2638" y="982"/>
                              <a:pt x="1412" y="203"/>
                            </a:cubicBezTo>
                            <a:cubicBezTo>
                              <a:pt x="1208" y="62"/>
                              <a:pt x="1036" y="0"/>
                              <a:pt x="89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 name="Google Shape;264;p86"/>
                      <p:cNvSpPr/>
                      <p:nvPr/>
                    </p:nvSpPr>
                    <p:spPr>
                      <a:xfrm>
                        <a:off x="9014809" y="5111656"/>
                        <a:ext cx="64531" cy="21427"/>
                      </a:xfrm>
                      <a:custGeom>
                        <a:avLst/>
                        <a:gdLst/>
                        <a:ahLst/>
                        <a:cxnLst/>
                        <a:rect l="l" t="t" r="r" b="b"/>
                        <a:pathLst>
                          <a:path w="4126" h="1370" extrusionOk="0">
                            <a:moveTo>
                              <a:pt x="1417" y="1"/>
                            </a:moveTo>
                            <a:cubicBezTo>
                              <a:pt x="1138" y="1"/>
                              <a:pt x="910" y="74"/>
                              <a:pt x="781" y="254"/>
                            </a:cubicBezTo>
                            <a:cubicBezTo>
                              <a:pt x="0" y="1113"/>
                              <a:pt x="1686" y="1370"/>
                              <a:pt x="2954" y="1370"/>
                            </a:cubicBezTo>
                            <a:cubicBezTo>
                              <a:pt x="3495" y="1370"/>
                              <a:pt x="3959" y="1323"/>
                              <a:pt x="4125" y="1257"/>
                            </a:cubicBezTo>
                            <a:cubicBezTo>
                              <a:pt x="3868" y="827"/>
                              <a:pt x="2354" y="1"/>
                              <a:pt x="141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 name="Google Shape;265;p86"/>
                      <p:cNvSpPr/>
                      <p:nvPr/>
                    </p:nvSpPr>
                    <p:spPr>
                      <a:xfrm>
                        <a:off x="9098467" y="5139840"/>
                        <a:ext cx="57336" cy="36957"/>
                      </a:xfrm>
                      <a:custGeom>
                        <a:avLst/>
                        <a:gdLst/>
                        <a:ahLst/>
                        <a:cxnLst/>
                        <a:rect l="l" t="t" r="r" b="b"/>
                        <a:pathLst>
                          <a:path w="3666" h="2363" extrusionOk="0">
                            <a:moveTo>
                              <a:pt x="1443" y="1"/>
                            </a:moveTo>
                            <a:cubicBezTo>
                              <a:pt x="741" y="1"/>
                              <a:pt x="114" y="1002"/>
                              <a:pt x="114" y="1795"/>
                            </a:cubicBezTo>
                            <a:lnTo>
                              <a:pt x="1" y="2351"/>
                            </a:lnTo>
                            <a:cubicBezTo>
                              <a:pt x="72" y="2358"/>
                              <a:pt x="153" y="2362"/>
                              <a:pt x="240" y="2362"/>
                            </a:cubicBezTo>
                            <a:cubicBezTo>
                              <a:pt x="1378" y="2362"/>
                              <a:pt x="3665" y="1683"/>
                              <a:pt x="2008" y="234"/>
                            </a:cubicBezTo>
                            <a:cubicBezTo>
                              <a:pt x="1821" y="71"/>
                              <a:pt x="1630" y="1"/>
                              <a:pt x="144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 name="Google Shape;266;p86"/>
                      <p:cNvSpPr/>
                      <p:nvPr/>
                    </p:nvSpPr>
                    <p:spPr>
                      <a:xfrm>
                        <a:off x="9054910" y="5199788"/>
                        <a:ext cx="40117" cy="39600"/>
                      </a:xfrm>
                      <a:custGeom>
                        <a:avLst/>
                        <a:gdLst/>
                        <a:ahLst/>
                        <a:cxnLst/>
                        <a:rect l="l" t="t" r="r" b="b"/>
                        <a:pathLst>
                          <a:path w="2565" h="2532" extrusionOk="0">
                            <a:moveTo>
                              <a:pt x="757" y="1"/>
                            </a:moveTo>
                            <a:cubicBezTo>
                              <a:pt x="534" y="1"/>
                              <a:pt x="283" y="59"/>
                              <a:pt x="1" y="191"/>
                            </a:cubicBezTo>
                            <a:cubicBezTo>
                              <a:pt x="1" y="1518"/>
                              <a:pt x="1424" y="2186"/>
                              <a:pt x="2535" y="2415"/>
                            </a:cubicBezTo>
                            <a:lnTo>
                              <a:pt x="2535" y="2415"/>
                            </a:lnTo>
                            <a:cubicBezTo>
                              <a:pt x="2256" y="1323"/>
                              <a:pt x="1817" y="1"/>
                              <a:pt x="757" y="1"/>
                            </a:cubicBezTo>
                            <a:close/>
                            <a:moveTo>
                              <a:pt x="2535" y="2415"/>
                            </a:moveTo>
                            <a:cubicBezTo>
                              <a:pt x="2545" y="2454"/>
                              <a:pt x="2555" y="2493"/>
                              <a:pt x="2565" y="2531"/>
                            </a:cubicBezTo>
                            <a:lnTo>
                              <a:pt x="2565" y="2421"/>
                            </a:lnTo>
                            <a:cubicBezTo>
                              <a:pt x="2555" y="2419"/>
                              <a:pt x="2545" y="2417"/>
                              <a:pt x="2535" y="2415"/>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 name="Google Shape;267;p86"/>
                      <p:cNvSpPr/>
                      <p:nvPr/>
                    </p:nvSpPr>
                    <p:spPr>
                      <a:xfrm>
                        <a:off x="9096778" y="5236651"/>
                        <a:ext cx="64484" cy="39350"/>
                      </a:xfrm>
                      <a:custGeom>
                        <a:avLst/>
                        <a:gdLst/>
                        <a:ahLst/>
                        <a:cxnLst/>
                        <a:rect l="l" t="t" r="r" b="b"/>
                        <a:pathLst>
                          <a:path w="4123" h="2516" extrusionOk="0">
                            <a:moveTo>
                              <a:pt x="1878" y="1"/>
                            </a:moveTo>
                            <a:cubicBezTo>
                              <a:pt x="891" y="1"/>
                              <a:pt x="184" y="1785"/>
                              <a:pt x="0" y="2516"/>
                            </a:cubicBezTo>
                            <a:lnTo>
                              <a:pt x="111" y="2404"/>
                            </a:lnTo>
                            <a:cubicBezTo>
                              <a:pt x="891" y="2404"/>
                              <a:pt x="4123" y="1623"/>
                              <a:pt x="2563" y="286"/>
                            </a:cubicBezTo>
                            <a:cubicBezTo>
                              <a:pt x="2323" y="86"/>
                              <a:pt x="2094" y="1"/>
                              <a:pt x="187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 name="Google Shape;268;p86"/>
                      <p:cNvSpPr/>
                      <p:nvPr/>
                    </p:nvSpPr>
                    <p:spPr>
                      <a:xfrm>
                        <a:off x="8938470" y="4697040"/>
                        <a:ext cx="69739" cy="24211"/>
                      </a:xfrm>
                      <a:custGeom>
                        <a:avLst/>
                        <a:gdLst/>
                        <a:ahLst/>
                        <a:cxnLst/>
                        <a:rect l="l" t="t" r="r" b="b"/>
                        <a:pathLst>
                          <a:path w="4459" h="1548" extrusionOk="0">
                            <a:moveTo>
                              <a:pt x="1168" y="0"/>
                            </a:moveTo>
                            <a:cubicBezTo>
                              <a:pt x="654" y="0"/>
                              <a:pt x="224" y="136"/>
                              <a:pt x="0" y="533"/>
                            </a:cubicBezTo>
                            <a:cubicBezTo>
                              <a:pt x="468" y="1262"/>
                              <a:pt x="1188" y="1548"/>
                              <a:pt x="1946" y="1548"/>
                            </a:cubicBezTo>
                            <a:cubicBezTo>
                              <a:pt x="2850" y="1548"/>
                              <a:pt x="3808" y="1141"/>
                              <a:pt x="4458" y="593"/>
                            </a:cubicBezTo>
                            <a:lnTo>
                              <a:pt x="4458" y="593"/>
                            </a:lnTo>
                            <a:lnTo>
                              <a:pt x="4213" y="633"/>
                            </a:lnTo>
                            <a:cubicBezTo>
                              <a:pt x="3491" y="520"/>
                              <a:pt x="2171" y="0"/>
                              <a:pt x="116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 name="Google Shape;269;p86"/>
                      <p:cNvSpPr/>
                      <p:nvPr/>
                    </p:nvSpPr>
                    <p:spPr>
                      <a:xfrm>
                        <a:off x="8992396" y="4655672"/>
                        <a:ext cx="48609" cy="52034"/>
                      </a:xfrm>
                      <a:custGeom>
                        <a:avLst/>
                        <a:gdLst/>
                        <a:ahLst/>
                        <a:cxnLst/>
                        <a:rect l="l" t="t" r="r" b="b"/>
                        <a:pathLst>
                          <a:path w="3108" h="3327" extrusionOk="0">
                            <a:moveTo>
                              <a:pt x="1210" y="1"/>
                            </a:moveTo>
                            <a:cubicBezTo>
                              <a:pt x="0" y="1"/>
                              <a:pt x="576" y="2600"/>
                              <a:pt x="878" y="3105"/>
                            </a:cubicBezTo>
                            <a:lnTo>
                              <a:pt x="1100" y="3327"/>
                            </a:lnTo>
                            <a:cubicBezTo>
                              <a:pt x="1325" y="2547"/>
                              <a:pt x="3107" y="539"/>
                              <a:pt x="1658" y="94"/>
                            </a:cubicBezTo>
                            <a:cubicBezTo>
                              <a:pt x="1487" y="30"/>
                              <a:pt x="1339" y="1"/>
                              <a:pt x="121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 name="Google Shape;270;p86"/>
                      <p:cNvSpPr/>
                      <p:nvPr/>
                    </p:nvSpPr>
                    <p:spPr>
                      <a:xfrm>
                        <a:off x="9004439" y="4729055"/>
                        <a:ext cx="60965" cy="21927"/>
                      </a:xfrm>
                      <a:custGeom>
                        <a:avLst/>
                        <a:gdLst/>
                        <a:ahLst/>
                        <a:cxnLst/>
                        <a:rect l="l" t="t" r="r" b="b"/>
                        <a:pathLst>
                          <a:path w="3898" h="1402" extrusionOk="0">
                            <a:moveTo>
                              <a:pt x="913" y="0"/>
                            </a:moveTo>
                            <a:cubicBezTo>
                              <a:pt x="572" y="0"/>
                              <a:pt x="312" y="113"/>
                              <a:pt x="220" y="419"/>
                            </a:cubicBezTo>
                            <a:cubicBezTo>
                              <a:pt x="1" y="1218"/>
                              <a:pt x="1392" y="1402"/>
                              <a:pt x="2542" y="1402"/>
                            </a:cubicBezTo>
                            <a:cubicBezTo>
                              <a:pt x="3157" y="1402"/>
                              <a:pt x="3703" y="1349"/>
                              <a:pt x="3898" y="1310"/>
                            </a:cubicBezTo>
                            <a:lnTo>
                              <a:pt x="3673" y="864"/>
                            </a:lnTo>
                            <a:cubicBezTo>
                              <a:pt x="3270" y="784"/>
                              <a:pt x="1812" y="0"/>
                              <a:pt x="91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 name="Google Shape;271;p86"/>
                      <p:cNvSpPr/>
                      <p:nvPr/>
                    </p:nvSpPr>
                    <p:spPr>
                      <a:xfrm>
                        <a:off x="9100234" y="4752155"/>
                        <a:ext cx="41665" cy="37520"/>
                      </a:xfrm>
                      <a:custGeom>
                        <a:avLst/>
                        <a:gdLst/>
                        <a:ahLst/>
                        <a:cxnLst/>
                        <a:rect l="l" t="t" r="r" b="b"/>
                        <a:pathLst>
                          <a:path w="2664" h="2399" extrusionOk="0">
                            <a:moveTo>
                              <a:pt x="1785" y="0"/>
                            </a:moveTo>
                            <a:cubicBezTo>
                              <a:pt x="1597" y="0"/>
                              <a:pt x="1339" y="83"/>
                              <a:pt x="1004" y="280"/>
                            </a:cubicBezTo>
                            <a:cubicBezTo>
                              <a:pt x="224" y="725"/>
                              <a:pt x="112" y="1616"/>
                              <a:pt x="1" y="2174"/>
                            </a:cubicBezTo>
                            <a:lnTo>
                              <a:pt x="225" y="2398"/>
                            </a:lnTo>
                            <a:cubicBezTo>
                              <a:pt x="336" y="2286"/>
                              <a:pt x="559" y="2286"/>
                              <a:pt x="559" y="2062"/>
                            </a:cubicBezTo>
                            <a:cubicBezTo>
                              <a:pt x="2027" y="1787"/>
                              <a:pt x="2664" y="0"/>
                              <a:pt x="178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 name="Google Shape;272;p86"/>
                      <p:cNvSpPr/>
                      <p:nvPr/>
                    </p:nvSpPr>
                    <p:spPr>
                      <a:xfrm>
                        <a:off x="9063621" y="4827274"/>
                        <a:ext cx="38381" cy="40805"/>
                      </a:xfrm>
                      <a:custGeom>
                        <a:avLst/>
                        <a:gdLst/>
                        <a:ahLst/>
                        <a:cxnLst/>
                        <a:rect l="l" t="t" r="r" b="b"/>
                        <a:pathLst>
                          <a:path w="2454" h="2609" extrusionOk="0">
                            <a:moveTo>
                              <a:pt x="676" y="1"/>
                            </a:moveTo>
                            <a:cubicBezTo>
                              <a:pt x="567" y="1"/>
                              <a:pt x="453" y="15"/>
                              <a:pt x="335" y="44"/>
                            </a:cubicBezTo>
                            <a:cubicBezTo>
                              <a:pt x="1" y="1384"/>
                              <a:pt x="1338" y="2051"/>
                              <a:pt x="2342" y="2608"/>
                            </a:cubicBezTo>
                            <a:lnTo>
                              <a:pt x="2453" y="2496"/>
                            </a:lnTo>
                            <a:cubicBezTo>
                              <a:pt x="2453" y="1480"/>
                              <a:pt x="1805" y="1"/>
                              <a:pt x="67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 name="Google Shape;273;p86"/>
                      <p:cNvSpPr/>
                      <p:nvPr/>
                    </p:nvSpPr>
                    <p:spPr>
                      <a:xfrm>
                        <a:off x="9093274" y="4888864"/>
                        <a:ext cx="52316" cy="43729"/>
                      </a:xfrm>
                      <a:custGeom>
                        <a:avLst/>
                        <a:gdLst/>
                        <a:ahLst/>
                        <a:cxnLst/>
                        <a:rect l="l" t="t" r="r" b="b"/>
                        <a:pathLst>
                          <a:path w="3345" h="2796" extrusionOk="0">
                            <a:moveTo>
                              <a:pt x="2265" y="1"/>
                            </a:moveTo>
                            <a:cubicBezTo>
                              <a:pt x="1407" y="1"/>
                              <a:pt x="140" y="1641"/>
                              <a:pt x="224" y="2572"/>
                            </a:cubicBezTo>
                            <a:lnTo>
                              <a:pt x="2" y="2793"/>
                            </a:lnTo>
                            <a:lnTo>
                              <a:pt x="2" y="2793"/>
                            </a:lnTo>
                            <a:cubicBezTo>
                              <a:pt x="676" y="2126"/>
                              <a:pt x="3345" y="2013"/>
                              <a:pt x="2900" y="565"/>
                            </a:cubicBezTo>
                            <a:cubicBezTo>
                              <a:pt x="2766" y="164"/>
                              <a:pt x="2536" y="1"/>
                              <a:pt x="2265" y="1"/>
                            </a:cubicBezTo>
                            <a:close/>
                            <a:moveTo>
                              <a:pt x="2" y="2793"/>
                            </a:moveTo>
                            <a:cubicBezTo>
                              <a:pt x="2" y="2794"/>
                              <a:pt x="1" y="2795"/>
                              <a:pt x="0" y="2795"/>
                            </a:cubicBezTo>
                            <a:lnTo>
                              <a:pt x="2" y="2793"/>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 name="Google Shape;274;p86"/>
                      <p:cNvSpPr/>
                      <p:nvPr/>
                    </p:nvSpPr>
                    <p:spPr>
                      <a:xfrm>
                        <a:off x="9085611" y="4979107"/>
                        <a:ext cx="56492" cy="31921"/>
                      </a:xfrm>
                      <a:custGeom>
                        <a:avLst/>
                        <a:gdLst/>
                        <a:ahLst/>
                        <a:cxnLst/>
                        <a:rect l="l" t="t" r="r" b="b"/>
                        <a:pathLst>
                          <a:path w="3612" h="2041" extrusionOk="0">
                            <a:moveTo>
                              <a:pt x="365" y="1"/>
                            </a:moveTo>
                            <a:cubicBezTo>
                              <a:pt x="87" y="1"/>
                              <a:pt x="1" y="223"/>
                              <a:pt x="267" y="815"/>
                            </a:cubicBezTo>
                            <a:cubicBezTo>
                              <a:pt x="621" y="1433"/>
                              <a:pt x="1955" y="1631"/>
                              <a:pt x="2826" y="1631"/>
                            </a:cubicBezTo>
                            <a:cubicBezTo>
                              <a:pt x="2945" y="1631"/>
                              <a:pt x="3055" y="1627"/>
                              <a:pt x="3153" y="1620"/>
                            </a:cubicBezTo>
                            <a:lnTo>
                              <a:pt x="3153" y="1620"/>
                            </a:lnTo>
                            <a:cubicBezTo>
                              <a:pt x="2396" y="1002"/>
                              <a:pt x="952" y="1"/>
                              <a:pt x="365" y="1"/>
                            </a:cubicBezTo>
                            <a:close/>
                            <a:moveTo>
                              <a:pt x="3388" y="1594"/>
                            </a:moveTo>
                            <a:cubicBezTo>
                              <a:pt x="3322" y="1605"/>
                              <a:pt x="3243" y="1614"/>
                              <a:pt x="3153" y="1620"/>
                            </a:cubicBezTo>
                            <a:lnTo>
                              <a:pt x="3153" y="1620"/>
                            </a:lnTo>
                            <a:cubicBezTo>
                              <a:pt x="3385" y="1810"/>
                              <a:pt x="3553" y="1963"/>
                              <a:pt x="3611" y="2040"/>
                            </a:cubicBezTo>
                            <a:lnTo>
                              <a:pt x="3388" y="1594"/>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 name="Google Shape;275;p86"/>
                      <p:cNvSpPr/>
                      <p:nvPr/>
                    </p:nvSpPr>
                    <p:spPr>
                      <a:xfrm>
                        <a:off x="9158102" y="4988272"/>
                        <a:ext cx="34533" cy="54130"/>
                      </a:xfrm>
                      <a:custGeom>
                        <a:avLst/>
                        <a:gdLst/>
                        <a:ahLst/>
                        <a:cxnLst/>
                        <a:rect l="l" t="t" r="r" b="b"/>
                        <a:pathLst>
                          <a:path w="2208" h="3461" extrusionOk="0">
                            <a:moveTo>
                              <a:pt x="1636" y="1"/>
                            </a:moveTo>
                            <a:cubicBezTo>
                              <a:pt x="1" y="1"/>
                              <a:pt x="425" y="2150"/>
                              <a:pt x="425" y="3238"/>
                            </a:cubicBezTo>
                            <a:lnTo>
                              <a:pt x="647" y="3460"/>
                            </a:lnTo>
                            <a:cubicBezTo>
                              <a:pt x="1316" y="2345"/>
                              <a:pt x="2207" y="1454"/>
                              <a:pt x="1762" y="5"/>
                            </a:cubicBezTo>
                            <a:cubicBezTo>
                              <a:pt x="1719" y="2"/>
                              <a:pt x="1677" y="1"/>
                              <a:pt x="163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 name="Google Shape;276;p86"/>
                      <p:cNvSpPr/>
                      <p:nvPr/>
                    </p:nvSpPr>
                    <p:spPr>
                      <a:xfrm>
                        <a:off x="9121161" y="5057558"/>
                        <a:ext cx="52316" cy="51112"/>
                      </a:xfrm>
                      <a:custGeom>
                        <a:avLst/>
                        <a:gdLst/>
                        <a:ahLst/>
                        <a:cxnLst/>
                        <a:rect l="l" t="t" r="r" b="b"/>
                        <a:pathLst>
                          <a:path w="3345" h="3268" extrusionOk="0">
                            <a:moveTo>
                              <a:pt x="1651" y="0"/>
                            </a:moveTo>
                            <a:cubicBezTo>
                              <a:pt x="1519" y="0"/>
                              <a:pt x="1378" y="45"/>
                              <a:pt x="1226" y="146"/>
                            </a:cubicBezTo>
                            <a:cubicBezTo>
                              <a:pt x="1" y="925"/>
                              <a:pt x="2676" y="3044"/>
                              <a:pt x="3122" y="3267"/>
                            </a:cubicBezTo>
                            <a:lnTo>
                              <a:pt x="3345" y="3267"/>
                            </a:lnTo>
                            <a:cubicBezTo>
                              <a:pt x="3147" y="2773"/>
                              <a:pt x="2686" y="0"/>
                              <a:pt x="165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 name="Google Shape;277;p86"/>
                      <p:cNvSpPr/>
                      <p:nvPr/>
                    </p:nvSpPr>
                    <p:spPr>
                      <a:xfrm>
                        <a:off x="9159525" y="5137462"/>
                        <a:ext cx="33470" cy="22647"/>
                      </a:xfrm>
                      <a:custGeom>
                        <a:avLst/>
                        <a:gdLst/>
                        <a:ahLst/>
                        <a:cxnLst/>
                        <a:rect l="l" t="t" r="r" b="b"/>
                        <a:pathLst>
                          <a:path w="2140" h="1448" extrusionOk="0">
                            <a:moveTo>
                              <a:pt x="1281" y="0"/>
                            </a:moveTo>
                            <a:cubicBezTo>
                              <a:pt x="969" y="0"/>
                              <a:pt x="549" y="273"/>
                              <a:pt x="111" y="1056"/>
                            </a:cubicBezTo>
                            <a:lnTo>
                              <a:pt x="0" y="1390"/>
                            </a:lnTo>
                            <a:cubicBezTo>
                              <a:pt x="218" y="1430"/>
                              <a:pt x="413" y="1448"/>
                              <a:pt x="587" y="1448"/>
                            </a:cubicBezTo>
                            <a:cubicBezTo>
                              <a:pt x="2139" y="1448"/>
                              <a:pt x="1999" y="0"/>
                              <a:pt x="128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 name="Google Shape;278;p86"/>
                      <p:cNvSpPr/>
                      <p:nvPr/>
                    </p:nvSpPr>
                    <p:spPr>
                      <a:xfrm>
                        <a:off x="8523322" y="4854535"/>
                        <a:ext cx="32672" cy="59995"/>
                      </a:xfrm>
                      <a:custGeom>
                        <a:avLst/>
                        <a:gdLst/>
                        <a:ahLst/>
                        <a:cxnLst/>
                        <a:rect l="l" t="t" r="r" b="b"/>
                        <a:pathLst>
                          <a:path w="2089" h="3836" extrusionOk="0">
                            <a:moveTo>
                              <a:pt x="1279" y="1"/>
                            </a:moveTo>
                            <a:cubicBezTo>
                              <a:pt x="1129" y="1"/>
                              <a:pt x="947" y="97"/>
                              <a:pt x="726" y="321"/>
                            </a:cubicBezTo>
                            <a:cubicBezTo>
                              <a:pt x="0" y="1169"/>
                              <a:pt x="1231" y="2840"/>
                              <a:pt x="1938" y="3502"/>
                            </a:cubicBezTo>
                            <a:lnTo>
                              <a:pt x="1938" y="3502"/>
                            </a:lnTo>
                            <a:cubicBezTo>
                              <a:pt x="1954" y="2550"/>
                              <a:pt x="2047" y="1"/>
                              <a:pt x="1279" y="1"/>
                            </a:cubicBezTo>
                            <a:close/>
                            <a:moveTo>
                              <a:pt x="1938" y="3502"/>
                            </a:moveTo>
                            <a:lnTo>
                              <a:pt x="1938" y="3502"/>
                            </a:lnTo>
                            <a:cubicBezTo>
                              <a:pt x="1935" y="3672"/>
                              <a:pt x="1935" y="3790"/>
                              <a:pt x="1942" y="3835"/>
                            </a:cubicBezTo>
                            <a:lnTo>
                              <a:pt x="2088" y="3635"/>
                            </a:lnTo>
                            <a:cubicBezTo>
                              <a:pt x="2042" y="3597"/>
                              <a:pt x="1991" y="3553"/>
                              <a:pt x="1938" y="3502"/>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 name="Google Shape;279;p86"/>
                      <p:cNvSpPr/>
                      <p:nvPr/>
                    </p:nvSpPr>
                    <p:spPr>
                      <a:xfrm>
                        <a:off x="8551129" y="4887254"/>
                        <a:ext cx="43604" cy="24414"/>
                      </a:xfrm>
                      <a:custGeom>
                        <a:avLst/>
                        <a:gdLst/>
                        <a:ahLst/>
                        <a:cxnLst/>
                        <a:rect l="l" t="t" r="r" b="b"/>
                        <a:pathLst>
                          <a:path w="2788" h="1561" extrusionOk="0">
                            <a:moveTo>
                              <a:pt x="2452" y="1"/>
                            </a:moveTo>
                            <a:cubicBezTo>
                              <a:pt x="1561" y="1"/>
                              <a:pt x="557" y="557"/>
                              <a:pt x="112" y="1338"/>
                            </a:cubicBezTo>
                            <a:lnTo>
                              <a:pt x="0" y="1560"/>
                            </a:lnTo>
                            <a:cubicBezTo>
                              <a:pt x="891" y="1225"/>
                              <a:pt x="2787" y="1225"/>
                              <a:pt x="24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 name="Google Shape;280;p86"/>
                      <p:cNvSpPr/>
                      <p:nvPr/>
                    </p:nvSpPr>
                    <p:spPr>
                      <a:xfrm>
                        <a:off x="8523243" y="4928653"/>
                        <a:ext cx="48844" cy="26619"/>
                      </a:xfrm>
                      <a:custGeom>
                        <a:avLst/>
                        <a:gdLst/>
                        <a:ahLst/>
                        <a:cxnLst/>
                        <a:rect l="l" t="t" r="r" b="b"/>
                        <a:pathLst>
                          <a:path w="3123" h="1702" extrusionOk="0">
                            <a:moveTo>
                              <a:pt x="301" y="0"/>
                            </a:moveTo>
                            <a:cubicBezTo>
                              <a:pt x="199" y="0"/>
                              <a:pt x="99" y="9"/>
                              <a:pt x="1" y="29"/>
                            </a:cubicBezTo>
                            <a:cubicBezTo>
                              <a:pt x="112" y="1032"/>
                              <a:pt x="1895" y="1701"/>
                              <a:pt x="2898" y="1701"/>
                            </a:cubicBezTo>
                            <a:lnTo>
                              <a:pt x="3122" y="1701"/>
                            </a:lnTo>
                            <a:cubicBezTo>
                              <a:pt x="2511" y="989"/>
                              <a:pt x="1346" y="0"/>
                              <a:pt x="30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 name="Google Shape;281;p86"/>
                      <p:cNvSpPr/>
                      <p:nvPr/>
                    </p:nvSpPr>
                    <p:spPr>
                      <a:xfrm>
                        <a:off x="8591653" y="4912152"/>
                        <a:ext cx="27464" cy="55303"/>
                      </a:xfrm>
                      <a:custGeom>
                        <a:avLst/>
                        <a:gdLst/>
                        <a:ahLst/>
                        <a:cxnLst/>
                        <a:rect l="l" t="t" r="r" b="b"/>
                        <a:pathLst>
                          <a:path w="1756" h="3536" extrusionOk="0">
                            <a:moveTo>
                              <a:pt x="939" y="1"/>
                            </a:moveTo>
                            <a:cubicBezTo>
                              <a:pt x="796" y="1"/>
                              <a:pt x="625" y="154"/>
                              <a:pt x="418" y="525"/>
                            </a:cubicBezTo>
                            <a:cubicBezTo>
                              <a:pt x="1" y="1359"/>
                              <a:pt x="1047" y="2973"/>
                              <a:pt x="1640" y="3269"/>
                            </a:cubicBezTo>
                            <a:lnTo>
                              <a:pt x="1640" y="3269"/>
                            </a:lnTo>
                            <a:cubicBezTo>
                              <a:pt x="1620" y="2360"/>
                              <a:pt x="1500" y="1"/>
                              <a:pt x="939" y="1"/>
                            </a:cubicBezTo>
                            <a:close/>
                            <a:moveTo>
                              <a:pt x="1640" y="3269"/>
                            </a:moveTo>
                            <a:lnTo>
                              <a:pt x="1640" y="3269"/>
                            </a:lnTo>
                            <a:cubicBezTo>
                              <a:pt x="1642" y="3383"/>
                              <a:pt x="1643" y="3475"/>
                              <a:pt x="1643" y="3535"/>
                            </a:cubicBezTo>
                            <a:lnTo>
                              <a:pt x="1756" y="3311"/>
                            </a:lnTo>
                            <a:cubicBezTo>
                              <a:pt x="1720" y="3304"/>
                              <a:pt x="1681" y="3290"/>
                              <a:pt x="1640" y="3269"/>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 name="Google Shape;282;p86"/>
                      <p:cNvSpPr/>
                      <p:nvPr/>
                    </p:nvSpPr>
                    <p:spPr>
                      <a:xfrm>
                        <a:off x="8626671" y="4974400"/>
                        <a:ext cx="44762" cy="20379"/>
                      </a:xfrm>
                      <a:custGeom>
                        <a:avLst/>
                        <a:gdLst/>
                        <a:ahLst/>
                        <a:cxnLst/>
                        <a:rect l="l" t="t" r="r" b="b"/>
                        <a:pathLst>
                          <a:path w="2862" h="1303" extrusionOk="0">
                            <a:moveTo>
                              <a:pt x="2638" y="1"/>
                            </a:moveTo>
                            <a:cubicBezTo>
                              <a:pt x="2526" y="23"/>
                              <a:pt x="2351" y="28"/>
                              <a:pt x="2143" y="28"/>
                            </a:cubicBezTo>
                            <a:cubicBezTo>
                              <a:pt x="2008" y="28"/>
                              <a:pt x="1860" y="26"/>
                              <a:pt x="1707" y="26"/>
                            </a:cubicBezTo>
                            <a:cubicBezTo>
                              <a:pt x="921" y="26"/>
                              <a:pt x="1" y="75"/>
                              <a:pt x="75" y="670"/>
                            </a:cubicBezTo>
                            <a:cubicBezTo>
                              <a:pt x="113" y="1133"/>
                              <a:pt x="406" y="1302"/>
                              <a:pt x="791" y="1302"/>
                            </a:cubicBezTo>
                            <a:cubicBezTo>
                              <a:pt x="1517" y="1302"/>
                              <a:pt x="2571" y="700"/>
                              <a:pt x="2862" y="337"/>
                            </a:cubicBezTo>
                            <a:lnTo>
                              <a:pt x="2638" y="1"/>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 name="Google Shape;283;p86"/>
                      <p:cNvSpPr/>
                      <p:nvPr/>
                    </p:nvSpPr>
                    <p:spPr>
                      <a:xfrm>
                        <a:off x="8676656" y="4922850"/>
                        <a:ext cx="37567" cy="53332"/>
                      </a:xfrm>
                      <a:custGeom>
                        <a:avLst/>
                        <a:gdLst/>
                        <a:ahLst/>
                        <a:cxnLst/>
                        <a:rect l="l" t="t" r="r" b="b"/>
                        <a:pathLst>
                          <a:path w="2402" h="3410" extrusionOk="0">
                            <a:moveTo>
                              <a:pt x="1402" y="1"/>
                            </a:moveTo>
                            <a:cubicBezTo>
                              <a:pt x="1316" y="1"/>
                              <a:pt x="1221" y="21"/>
                              <a:pt x="1116" y="65"/>
                            </a:cubicBezTo>
                            <a:cubicBezTo>
                              <a:pt x="1" y="511"/>
                              <a:pt x="1225" y="2740"/>
                              <a:pt x="1783" y="3297"/>
                            </a:cubicBezTo>
                            <a:lnTo>
                              <a:pt x="2117" y="3409"/>
                            </a:lnTo>
                            <a:cubicBezTo>
                              <a:pt x="2117" y="2793"/>
                              <a:pt x="2402" y="1"/>
                              <a:pt x="14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 name="Google Shape;284;p86"/>
                      <p:cNvSpPr/>
                      <p:nvPr/>
                    </p:nvSpPr>
                    <p:spPr>
                      <a:xfrm>
                        <a:off x="8712268" y="4996546"/>
                        <a:ext cx="55037" cy="22787"/>
                      </a:xfrm>
                      <a:custGeom>
                        <a:avLst/>
                        <a:gdLst/>
                        <a:ahLst/>
                        <a:cxnLst/>
                        <a:rect l="l" t="t" r="r" b="b"/>
                        <a:pathLst>
                          <a:path w="3519" h="1457" extrusionOk="0">
                            <a:moveTo>
                              <a:pt x="1470" y="1"/>
                            </a:moveTo>
                            <a:cubicBezTo>
                              <a:pt x="910" y="1"/>
                              <a:pt x="431" y="94"/>
                              <a:pt x="286" y="480"/>
                            </a:cubicBezTo>
                            <a:cubicBezTo>
                              <a:pt x="0" y="1215"/>
                              <a:pt x="267" y="1457"/>
                              <a:pt x="748" y="1457"/>
                            </a:cubicBezTo>
                            <a:cubicBezTo>
                              <a:pt x="1581" y="1457"/>
                              <a:pt x="3053" y="733"/>
                              <a:pt x="3406" y="592"/>
                            </a:cubicBezTo>
                            <a:lnTo>
                              <a:pt x="3519" y="35"/>
                            </a:lnTo>
                            <a:lnTo>
                              <a:pt x="3519" y="35"/>
                            </a:lnTo>
                            <a:cubicBezTo>
                              <a:pt x="3394" y="70"/>
                              <a:pt x="3234" y="83"/>
                              <a:pt x="3053" y="83"/>
                            </a:cubicBezTo>
                            <a:cubicBezTo>
                              <a:pt x="2594" y="83"/>
                              <a:pt x="1996" y="1"/>
                              <a:pt x="14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 name="Google Shape;285;p86"/>
                      <p:cNvSpPr/>
                      <p:nvPr/>
                    </p:nvSpPr>
                    <p:spPr>
                      <a:xfrm>
                        <a:off x="8788201" y="4986583"/>
                        <a:ext cx="41868" cy="43620"/>
                      </a:xfrm>
                      <a:custGeom>
                        <a:avLst/>
                        <a:gdLst/>
                        <a:ahLst/>
                        <a:cxnLst/>
                        <a:rect l="l" t="t" r="r" b="b"/>
                        <a:pathLst>
                          <a:path w="2677" h="2789" extrusionOk="0">
                            <a:moveTo>
                              <a:pt x="1115" y="1"/>
                            </a:moveTo>
                            <a:cubicBezTo>
                              <a:pt x="1" y="1"/>
                              <a:pt x="1" y="1895"/>
                              <a:pt x="224" y="2565"/>
                            </a:cubicBezTo>
                            <a:lnTo>
                              <a:pt x="336" y="2788"/>
                            </a:lnTo>
                            <a:cubicBezTo>
                              <a:pt x="558" y="2231"/>
                              <a:pt x="2676" y="1"/>
                              <a:pt x="111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 name="Google Shape;286;p86"/>
                      <p:cNvSpPr/>
                      <p:nvPr/>
                    </p:nvSpPr>
                    <p:spPr>
                      <a:xfrm>
                        <a:off x="8742892" y="5062422"/>
                        <a:ext cx="61027" cy="51456"/>
                      </a:xfrm>
                      <a:custGeom>
                        <a:avLst/>
                        <a:gdLst/>
                        <a:ahLst/>
                        <a:cxnLst/>
                        <a:rect l="l" t="t" r="r" b="b"/>
                        <a:pathLst>
                          <a:path w="3902" h="3290" extrusionOk="0">
                            <a:moveTo>
                              <a:pt x="1365" y="1"/>
                            </a:moveTo>
                            <a:cubicBezTo>
                              <a:pt x="1157" y="1"/>
                              <a:pt x="958" y="116"/>
                              <a:pt x="781" y="392"/>
                            </a:cubicBezTo>
                            <a:cubicBezTo>
                              <a:pt x="0" y="1618"/>
                              <a:pt x="3233" y="2845"/>
                              <a:pt x="3901" y="3290"/>
                            </a:cubicBezTo>
                            <a:lnTo>
                              <a:pt x="3791" y="2956"/>
                            </a:lnTo>
                            <a:cubicBezTo>
                              <a:pt x="3514" y="2498"/>
                              <a:pt x="2334" y="1"/>
                              <a:pt x="136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 name="Google Shape;287;p86"/>
                      <p:cNvSpPr/>
                      <p:nvPr/>
                    </p:nvSpPr>
                    <p:spPr>
                      <a:xfrm>
                        <a:off x="8814351" y="5085960"/>
                        <a:ext cx="36629" cy="64515"/>
                      </a:xfrm>
                      <a:custGeom>
                        <a:avLst/>
                        <a:gdLst/>
                        <a:ahLst/>
                        <a:cxnLst/>
                        <a:rect l="l" t="t" r="r" b="b"/>
                        <a:pathLst>
                          <a:path w="2342" h="4125" extrusionOk="0">
                            <a:moveTo>
                              <a:pt x="1004" y="0"/>
                            </a:moveTo>
                            <a:cubicBezTo>
                              <a:pt x="1" y="0"/>
                              <a:pt x="446" y="3233"/>
                              <a:pt x="558" y="3901"/>
                            </a:cubicBezTo>
                            <a:lnTo>
                              <a:pt x="558" y="4125"/>
                            </a:lnTo>
                            <a:cubicBezTo>
                              <a:pt x="671" y="3679"/>
                              <a:pt x="2342" y="0"/>
                              <a:pt x="100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 name="Google Shape;288;p86"/>
                      <p:cNvSpPr/>
                      <p:nvPr/>
                    </p:nvSpPr>
                    <p:spPr>
                      <a:xfrm>
                        <a:off x="8794582" y="5175733"/>
                        <a:ext cx="73836" cy="24477"/>
                      </a:xfrm>
                      <a:custGeom>
                        <a:avLst/>
                        <a:gdLst/>
                        <a:ahLst/>
                        <a:cxnLst/>
                        <a:rect l="l" t="t" r="r" b="b"/>
                        <a:pathLst>
                          <a:path w="4721" h="1565" extrusionOk="0">
                            <a:moveTo>
                              <a:pt x="611" y="0"/>
                            </a:moveTo>
                            <a:cubicBezTo>
                              <a:pt x="211" y="0"/>
                              <a:pt x="1" y="168"/>
                              <a:pt x="150" y="616"/>
                            </a:cubicBezTo>
                            <a:cubicBezTo>
                              <a:pt x="377" y="1295"/>
                              <a:pt x="1879" y="1564"/>
                              <a:pt x="3068" y="1564"/>
                            </a:cubicBezTo>
                            <a:cubicBezTo>
                              <a:pt x="3636" y="1564"/>
                              <a:pt x="4133" y="1503"/>
                              <a:pt x="4385" y="1395"/>
                            </a:cubicBezTo>
                            <a:lnTo>
                              <a:pt x="4721" y="1506"/>
                            </a:lnTo>
                            <a:cubicBezTo>
                              <a:pt x="4230" y="1261"/>
                              <a:pt x="1707" y="0"/>
                              <a:pt x="6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 name="Google Shape;289;p86"/>
                      <p:cNvSpPr/>
                      <p:nvPr/>
                    </p:nvSpPr>
                    <p:spPr>
                      <a:xfrm>
                        <a:off x="8878850" y="5156981"/>
                        <a:ext cx="33141" cy="51049"/>
                      </a:xfrm>
                      <a:custGeom>
                        <a:avLst/>
                        <a:gdLst/>
                        <a:ahLst/>
                        <a:cxnLst/>
                        <a:rect l="l" t="t" r="r" b="b"/>
                        <a:pathLst>
                          <a:path w="2119" h="3264" extrusionOk="0">
                            <a:moveTo>
                              <a:pt x="1054" y="1"/>
                            </a:moveTo>
                            <a:cubicBezTo>
                              <a:pt x="734" y="1"/>
                              <a:pt x="455" y="222"/>
                              <a:pt x="335" y="700"/>
                            </a:cubicBezTo>
                            <a:cubicBezTo>
                              <a:pt x="0" y="1480"/>
                              <a:pt x="1449" y="2928"/>
                              <a:pt x="1896" y="3263"/>
                            </a:cubicBezTo>
                            <a:lnTo>
                              <a:pt x="1896" y="3040"/>
                            </a:lnTo>
                            <a:cubicBezTo>
                              <a:pt x="1896" y="2483"/>
                              <a:pt x="2119" y="812"/>
                              <a:pt x="1896" y="476"/>
                            </a:cubicBezTo>
                            <a:cubicBezTo>
                              <a:pt x="1638" y="167"/>
                              <a:pt x="1331" y="1"/>
                              <a:pt x="10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0" name="Google Shape;290;p86"/>
                      <p:cNvSpPr/>
                      <p:nvPr/>
                    </p:nvSpPr>
                    <p:spPr>
                      <a:xfrm>
                        <a:off x="8910224" y="5214974"/>
                        <a:ext cx="57555" cy="22584"/>
                      </a:xfrm>
                      <a:custGeom>
                        <a:avLst/>
                        <a:gdLst/>
                        <a:ahLst/>
                        <a:cxnLst/>
                        <a:rect l="l" t="t" r="r" b="b"/>
                        <a:pathLst>
                          <a:path w="3680" h="1444" extrusionOk="0">
                            <a:moveTo>
                              <a:pt x="3344" y="223"/>
                            </a:moveTo>
                            <a:cubicBezTo>
                              <a:pt x="2788" y="335"/>
                              <a:pt x="0" y="1"/>
                              <a:pt x="336" y="1002"/>
                            </a:cubicBezTo>
                            <a:cubicBezTo>
                              <a:pt x="433" y="1326"/>
                              <a:pt x="690" y="1443"/>
                              <a:pt x="1025" y="1443"/>
                            </a:cubicBezTo>
                            <a:cubicBezTo>
                              <a:pt x="1843" y="1443"/>
                              <a:pt x="3126" y="748"/>
                              <a:pt x="3680" y="668"/>
                            </a:cubicBezTo>
                            <a:lnTo>
                              <a:pt x="3344" y="223"/>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 name="Google Shape;291;p86"/>
                      <p:cNvSpPr/>
                      <p:nvPr/>
                    </p:nvSpPr>
                    <p:spPr>
                      <a:xfrm>
                        <a:off x="8998793" y="5193250"/>
                        <a:ext cx="21270" cy="51377"/>
                      </a:xfrm>
                      <a:custGeom>
                        <a:avLst/>
                        <a:gdLst/>
                        <a:ahLst/>
                        <a:cxnLst/>
                        <a:rect l="l" t="t" r="r" b="b"/>
                        <a:pathLst>
                          <a:path w="1360" h="3285" extrusionOk="0">
                            <a:moveTo>
                              <a:pt x="453" y="1"/>
                            </a:moveTo>
                            <a:cubicBezTo>
                              <a:pt x="0" y="1"/>
                              <a:pt x="5" y="2024"/>
                              <a:pt x="357" y="2727"/>
                            </a:cubicBezTo>
                            <a:lnTo>
                              <a:pt x="581" y="3284"/>
                            </a:lnTo>
                            <a:cubicBezTo>
                              <a:pt x="691" y="2614"/>
                              <a:pt x="1360" y="1388"/>
                              <a:pt x="915" y="497"/>
                            </a:cubicBezTo>
                            <a:cubicBezTo>
                              <a:pt x="727" y="145"/>
                              <a:pt x="573" y="1"/>
                              <a:pt x="45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 name="Google Shape;292;p86"/>
                      <p:cNvSpPr/>
                      <p:nvPr/>
                    </p:nvSpPr>
                    <p:spPr>
                      <a:xfrm>
                        <a:off x="8987454" y="5266352"/>
                        <a:ext cx="39600" cy="54959"/>
                      </a:xfrm>
                      <a:custGeom>
                        <a:avLst/>
                        <a:gdLst/>
                        <a:ahLst/>
                        <a:cxnLst/>
                        <a:rect l="l" t="t" r="r" b="b"/>
                        <a:pathLst>
                          <a:path w="2532" h="3514" extrusionOk="0">
                            <a:moveTo>
                              <a:pt x="227" y="0"/>
                            </a:moveTo>
                            <a:cubicBezTo>
                              <a:pt x="70" y="0"/>
                              <a:pt x="1" y="269"/>
                              <a:pt x="79" y="951"/>
                            </a:cubicBezTo>
                            <a:cubicBezTo>
                              <a:pt x="180" y="2154"/>
                              <a:pt x="1543" y="2726"/>
                              <a:pt x="2303" y="3235"/>
                            </a:cubicBezTo>
                            <a:lnTo>
                              <a:pt x="2303" y="3235"/>
                            </a:lnTo>
                            <a:cubicBezTo>
                              <a:pt x="1875" y="2270"/>
                              <a:pt x="682" y="0"/>
                              <a:pt x="227" y="0"/>
                            </a:cubicBezTo>
                            <a:close/>
                            <a:moveTo>
                              <a:pt x="2303" y="3235"/>
                            </a:moveTo>
                            <a:lnTo>
                              <a:pt x="2303" y="3235"/>
                            </a:lnTo>
                            <a:cubicBezTo>
                              <a:pt x="2353" y="3347"/>
                              <a:pt x="2392" y="3442"/>
                              <a:pt x="2419" y="3513"/>
                            </a:cubicBezTo>
                            <a:lnTo>
                              <a:pt x="2531" y="3403"/>
                            </a:lnTo>
                            <a:cubicBezTo>
                              <a:pt x="2464" y="3347"/>
                              <a:pt x="2387" y="3291"/>
                              <a:pt x="2303" y="3235"/>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293" name="Google Shape;293;p86"/>
                <p:cNvGrpSpPr/>
                <p:nvPr/>
              </p:nvGrpSpPr>
              <p:grpSpPr>
                <a:xfrm>
                  <a:off x="-367675" y="3301156"/>
                  <a:ext cx="10194000" cy="3146385"/>
                  <a:chOff x="-367675" y="3301156"/>
                  <a:chExt cx="10194000" cy="3146385"/>
                </a:xfrm>
              </p:grpSpPr>
              <p:sp>
                <p:nvSpPr>
                  <p:cNvPr id="294" name="Google Shape;294;p86"/>
                  <p:cNvSpPr/>
                  <p:nvPr/>
                </p:nvSpPr>
                <p:spPr>
                  <a:xfrm>
                    <a:off x="-271188" y="4416931"/>
                    <a:ext cx="400" cy="16850"/>
                  </a:xfrm>
                  <a:custGeom>
                    <a:avLst/>
                    <a:gdLst/>
                    <a:ahLst/>
                    <a:cxnLst/>
                    <a:rect l="l" t="t" r="r" b="b"/>
                    <a:pathLst>
                      <a:path w="16" h="674" extrusionOk="0">
                        <a:moveTo>
                          <a:pt x="9" y="1"/>
                        </a:moveTo>
                        <a:cubicBezTo>
                          <a:pt x="6" y="161"/>
                          <a:pt x="6" y="324"/>
                          <a:pt x="3" y="487"/>
                        </a:cubicBezTo>
                        <a:lnTo>
                          <a:pt x="3" y="487"/>
                        </a:lnTo>
                        <a:cubicBezTo>
                          <a:pt x="7" y="325"/>
                          <a:pt x="13" y="164"/>
                          <a:pt x="15" y="1"/>
                        </a:cubicBezTo>
                        <a:close/>
                        <a:moveTo>
                          <a:pt x="3" y="487"/>
                        </a:moveTo>
                        <a:lnTo>
                          <a:pt x="3" y="487"/>
                        </a:lnTo>
                        <a:cubicBezTo>
                          <a:pt x="2" y="549"/>
                          <a:pt x="1" y="611"/>
                          <a:pt x="0" y="673"/>
                        </a:cubicBezTo>
                        <a:cubicBezTo>
                          <a:pt x="2" y="611"/>
                          <a:pt x="3" y="549"/>
                          <a:pt x="3" y="487"/>
                        </a:cubicBezTo>
                        <a:close/>
                      </a:path>
                    </a:pathLst>
                  </a:custGeom>
                  <a:solidFill>
                    <a:srgbClr val="FFAD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95" name="Google Shape;295;p86"/>
                  <p:cNvGrpSpPr/>
                  <p:nvPr/>
                </p:nvGrpSpPr>
                <p:grpSpPr>
                  <a:xfrm>
                    <a:off x="-271532" y="3301156"/>
                    <a:ext cx="1461100" cy="3146385"/>
                    <a:chOff x="-271532" y="3301156"/>
                    <a:chExt cx="1461100" cy="3146385"/>
                  </a:xfrm>
                </p:grpSpPr>
                <p:grpSp>
                  <p:nvGrpSpPr>
                    <p:cNvPr id="296" name="Google Shape;296;p86"/>
                    <p:cNvGrpSpPr/>
                    <p:nvPr/>
                  </p:nvGrpSpPr>
                  <p:grpSpPr>
                    <a:xfrm>
                      <a:off x="-271532" y="4158406"/>
                      <a:ext cx="1461100" cy="2289135"/>
                      <a:chOff x="-271532" y="4158406"/>
                      <a:chExt cx="1461100" cy="2289135"/>
                    </a:xfrm>
                  </p:grpSpPr>
                  <p:sp>
                    <p:nvSpPr>
                      <p:cNvPr id="297" name="Google Shape;297;p86"/>
                      <p:cNvSpPr/>
                      <p:nvPr/>
                    </p:nvSpPr>
                    <p:spPr>
                      <a:xfrm>
                        <a:off x="-270813" y="4158406"/>
                        <a:ext cx="1122500" cy="258550"/>
                      </a:xfrm>
                      <a:custGeom>
                        <a:avLst/>
                        <a:gdLst/>
                        <a:ahLst/>
                        <a:cxnLst/>
                        <a:rect l="l" t="t" r="r" b="b"/>
                        <a:pathLst>
                          <a:path w="44900" h="10342" extrusionOk="0">
                            <a:moveTo>
                              <a:pt x="728" y="0"/>
                            </a:moveTo>
                            <a:cubicBezTo>
                              <a:pt x="294" y="3390"/>
                              <a:pt x="49" y="6843"/>
                              <a:pt x="0" y="10342"/>
                            </a:cubicBezTo>
                            <a:lnTo>
                              <a:pt x="39699" y="10342"/>
                            </a:lnTo>
                            <a:cubicBezTo>
                              <a:pt x="40050" y="9713"/>
                              <a:pt x="40441" y="9118"/>
                              <a:pt x="40886" y="8554"/>
                            </a:cubicBezTo>
                            <a:cubicBezTo>
                              <a:pt x="44899" y="3428"/>
                              <a:pt x="43114" y="1869"/>
                              <a:pt x="43114" y="1869"/>
                            </a:cubicBezTo>
                            <a:lnTo>
                              <a:pt x="728"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 name="Google Shape;298;p86"/>
                      <p:cNvSpPr/>
                      <p:nvPr/>
                    </p:nvSpPr>
                    <p:spPr>
                      <a:xfrm>
                        <a:off x="-271532" y="4415591"/>
                        <a:ext cx="1461100" cy="2031950"/>
                      </a:xfrm>
                      <a:custGeom>
                        <a:avLst/>
                        <a:gdLst/>
                        <a:ahLst/>
                        <a:cxnLst/>
                        <a:rect l="l" t="t" r="r" b="b"/>
                        <a:pathLst>
                          <a:path w="58444" h="81278" extrusionOk="0">
                            <a:moveTo>
                              <a:pt x="20" y="1"/>
                            </a:moveTo>
                            <a:cubicBezTo>
                              <a:pt x="15" y="111"/>
                              <a:pt x="15" y="223"/>
                              <a:pt x="15" y="337"/>
                            </a:cubicBezTo>
                            <a:cubicBezTo>
                              <a:pt x="15" y="448"/>
                              <a:pt x="15" y="563"/>
                              <a:pt x="10" y="674"/>
                            </a:cubicBezTo>
                            <a:cubicBezTo>
                              <a:pt x="6" y="895"/>
                              <a:pt x="1" y="1117"/>
                              <a:pt x="1" y="1344"/>
                            </a:cubicBezTo>
                            <a:cubicBezTo>
                              <a:pt x="1" y="1744"/>
                              <a:pt x="5" y="2146"/>
                              <a:pt x="10" y="2543"/>
                            </a:cubicBezTo>
                            <a:cubicBezTo>
                              <a:pt x="15" y="2936"/>
                              <a:pt x="19" y="3323"/>
                              <a:pt x="34" y="3715"/>
                            </a:cubicBezTo>
                            <a:cubicBezTo>
                              <a:pt x="61" y="4896"/>
                              <a:pt x="111" y="6073"/>
                              <a:pt x="185" y="7242"/>
                            </a:cubicBezTo>
                            <a:cubicBezTo>
                              <a:pt x="218" y="7739"/>
                              <a:pt x="255" y="8233"/>
                              <a:pt x="292" y="8727"/>
                            </a:cubicBezTo>
                            <a:cubicBezTo>
                              <a:pt x="2775" y="39875"/>
                              <a:pt x="20790" y="66640"/>
                              <a:pt x="46590" y="81278"/>
                            </a:cubicBezTo>
                            <a:cubicBezTo>
                              <a:pt x="51988" y="76409"/>
                              <a:pt x="57462" y="69378"/>
                              <a:pt x="57762" y="62483"/>
                            </a:cubicBezTo>
                            <a:cubicBezTo>
                              <a:pt x="58444" y="46614"/>
                              <a:pt x="54061" y="46924"/>
                              <a:pt x="47376" y="43914"/>
                            </a:cubicBezTo>
                            <a:cubicBezTo>
                              <a:pt x="40689" y="40905"/>
                              <a:pt x="39351" y="25187"/>
                              <a:pt x="38012" y="17832"/>
                            </a:cubicBezTo>
                            <a:cubicBezTo>
                              <a:pt x="36830" y="11320"/>
                              <a:pt x="37003" y="4815"/>
                              <a:pt x="3972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99" name="Google Shape;299;p86"/>
                    <p:cNvSpPr/>
                    <p:nvPr/>
                  </p:nvSpPr>
                  <p:spPr>
                    <a:xfrm>
                      <a:off x="-121038" y="3308156"/>
                      <a:ext cx="805450" cy="729900"/>
                    </a:xfrm>
                    <a:custGeom>
                      <a:avLst/>
                      <a:gdLst/>
                      <a:ahLst/>
                      <a:cxnLst/>
                      <a:rect l="l" t="t" r="r" b="b"/>
                      <a:pathLst>
                        <a:path w="32218" h="29196" extrusionOk="0">
                          <a:moveTo>
                            <a:pt x="12590" y="0"/>
                          </a:moveTo>
                          <a:cubicBezTo>
                            <a:pt x="9333" y="0"/>
                            <a:pt x="8046" y="3321"/>
                            <a:pt x="8046" y="3321"/>
                          </a:cubicBezTo>
                          <a:cubicBezTo>
                            <a:pt x="6792" y="2778"/>
                            <a:pt x="5728" y="2537"/>
                            <a:pt x="4813" y="2507"/>
                          </a:cubicBezTo>
                          <a:cubicBezTo>
                            <a:pt x="2995" y="5901"/>
                            <a:pt x="1387" y="9424"/>
                            <a:pt x="0" y="13057"/>
                          </a:cubicBezTo>
                          <a:lnTo>
                            <a:pt x="2573" y="24490"/>
                          </a:lnTo>
                          <a:cubicBezTo>
                            <a:pt x="5954" y="27977"/>
                            <a:pt x="10018" y="29196"/>
                            <a:pt x="13927" y="29196"/>
                          </a:cubicBezTo>
                          <a:cubicBezTo>
                            <a:pt x="19822" y="29196"/>
                            <a:pt x="25364" y="26422"/>
                            <a:pt x="27669" y="24474"/>
                          </a:cubicBezTo>
                          <a:cubicBezTo>
                            <a:pt x="31502" y="21234"/>
                            <a:pt x="28670" y="18495"/>
                            <a:pt x="28670" y="18495"/>
                          </a:cubicBezTo>
                          <a:cubicBezTo>
                            <a:pt x="31090" y="17311"/>
                            <a:pt x="32217" y="13550"/>
                            <a:pt x="29981" y="11616"/>
                          </a:cubicBezTo>
                          <a:cubicBezTo>
                            <a:pt x="29294" y="11020"/>
                            <a:pt x="28542" y="10813"/>
                            <a:pt x="27831" y="10813"/>
                          </a:cubicBezTo>
                          <a:cubicBezTo>
                            <a:pt x="26231" y="10813"/>
                            <a:pt x="24835" y="11858"/>
                            <a:pt x="24835" y="11858"/>
                          </a:cubicBezTo>
                          <a:cubicBezTo>
                            <a:pt x="24835" y="11858"/>
                            <a:pt x="27928" y="6562"/>
                            <a:pt x="25179" y="4452"/>
                          </a:cubicBezTo>
                          <a:cubicBezTo>
                            <a:pt x="24474" y="3911"/>
                            <a:pt x="23654" y="3710"/>
                            <a:pt x="22825" y="3710"/>
                          </a:cubicBezTo>
                          <a:cubicBezTo>
                            <a:pt x="20423" y="3710"/>
                            <a:pt x="17944" y="5399"/>
                            <a:pt x="17944" y="5399"/>
                          </a:cubicBezTo>
                          <a:cubicBezTo>
                            <a:pt x="17944" y="5399"/>
                            <a:pt x="17627" y="897"/>
                            <a:pt x="13614" y="104"/>
                          </a:cubicBezTo>
                          <a:cubicBezTo>
                            <a:pt x="13253" y="33"/>
                            <a:pt x="12912" y="0"/>
                            <a:pt x="1259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 name="Google Shape;300;p86"/>
                    <p:cNvSpPr/>
                    <p:nvPr/>
                  </p:nvSpPr>
                  <p:spPr>
                    <a:xfrm>
                      <a:off x="-263988" y="3709056"/>
                      <a:ext cx="1111825" cy="626950"/>
                    </a:xfrm>
                    <a:custGeom>
                      <a:avLst/>
                      <a:gdLst/>
                      <a:ahLst/>
                      <a:cxnLst/>
                      <a:rect l="l" t="t" r="r" b="b"/>
                      <a:pathLst>
                        <a:path w="44473" h="25078" extrusionOk="0">
                          <a:moveTo>
                            <a:pt x="32481" y="1"/>
                          </a:moveTo>
                          <a:lnTo>
                            <a:pt x="30870" y="5834"/>
                          </a:lnTo>
                          <a:lnTo>
                            <a:pt x="29443" y="5135"/>
                          </a:lnTo>
                          <a:lnTo>
                            <a:pt x="29629" y="7457"/>
                          </a:lnTo>
                          <a:cubicBezTo>
                            <a:pt x="26535" y="6282"/>
                            <a:pt x="13511" y="4634"/>
                            <a:pt x="3353" y="3446"/>
                          </a:cubicBezTo>
                          <a:cubicBezTo>
                            <a:pt x="3291" y="3666"/>
                            <a:pt x="3210" y="3887"/>
                            <a:pt x="3120" y="4108"/>
                          </a:cubicBezTo>
                          <a:cubicBezTo>
                            <a:pt x="1633" y="9233"/>
                            <a:pt x="577" y="14545"/>
                            <a:pt x="1" y="19997"/>
                          </a:cubicBezTo>
                          <a:cubicBezTo>
                            <a:pt x="7632" y="20353"/>
                            <a:pt x="16429" y="20731"/>
                            <a:pt x="16429" y="20731"/>
                          </a:cubicBezTo>
                          <a:lnTo>
                            <a:pt x="17766" y="24074"/>
                          </a:lnTo>
                          <a:lnTo>
                            <a:pt x="18435" y="20731"/>
                          </a:lnTo>
                          <a:lnTo>
                            <a:pt x="19772" y="25077"/>
                          </a:lnTo>
                          <a:lnTo>
                            <a:pt x="20776" y="20396"/>
                          </a:lnTo>
                          <a:lnTo>
                            <a:pt x="22448" y="23404"/>
                          </a:lnTo>
                          <a:lnTo>
                            <a:pt x="23116" y="21063"/>
                          </a:lnTo>
                          <a:cubicBezTo>
                            <a:pt x="23470" y="21014"/>
                            <a:pt x="24031" y="20993"/>
                            <a:pt x="24743" y="20993"/>
                          </a:cubicBezTo>
                          <a:cubicBezTo>
                            <a:pt x="28484" y="20993"/>
                            <a:pt x="36410" y="21568"/>
                            <a:pt x="40516" y="21568"/>
                          </a:cubicBezTo>
                          <a:cubicBezTo>
                            <a:pt x="41782" y="21568"/>
                            <a:pt x="42684" y="21514"/>
                            <a:pt x="42989" y="21370"/>
                          </a:cubicBezTo>
                          <a:cubicBezTo>
                            <a:pt x="44473" y="20677"/>
                            <a:pt x="42846" y="18391"/>
                            <a:pt x="40489" y="17516"/>
                          </a:cubicBezTo>
                          <a:cubicBezTo>
                            <a:pt x="38130" y="16640"/>
                            <a:pt x="37162" y="13375"/>
                            <a:pt x="37162" y="13375"/>
                          </a:cubicBezTo>
                          <a:lnTo>
                            <a:pt x="38833" y="11704"/>
                          </a:lnTo>
                          <a:lnTo>
                            <a:pt x="36188" y="10132"/>
                          </a:lnTo>
                          <a:lnTo>
                            <a:pt x="38165" y="6354"/>
                          </a:lnTo>
                          <a:lnTo>
                            <a:pt x="33735" y="8572"/>
                          </a:lnTo>
                          <a:lnTo>
                            <a:pt x="34486" y="2341"/>
                          </a:lnTo>
                          <a:lnTo>
                            <a:pt x="32481" y="7357"/>
                          </a:lnTo>
                          <a:lnTo>
                            <a:pt x="32481"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 name="Google Shape;301;p86"/>
                    <p:cNvSpPr/>
                    <p:nvPr/>
                  </p:nvSpPr>
                  <p:spPr>
                    <a:xfrm>
                      <a:off x="275987" y="3941506"/>
                      <a:ext cx="260825" cy="193225"/>
                    </a:xfrm>
                    <a:custGeom>
                      <a:avLst/>
                      <a:gdLst/>
                      <a:ahLst/>
                      <a:cxnLst/>
                      <a:rect l="l" t="t" r="r" b="b"/>
                      <a:pathLst>
                        <a:path w="10433" h="7729" extrusionOk="0">
                          <a:moveTo>
                            <a:pt x="6765" y="0"/>
                          </a:moveTo>
                          <a:cubicBezTo>
                            <a:pt x="4577" y="0"/>
                            <a:pt x="1740" y="1737"/>
                            <a:pt x="1740" y="1737"/>
                          </a:cubicBezTo>
                          <a:cubicBezTo>
                            <a:pt x="1740" y="1737"/>
                            <a:pt x="1" y="3692"/>
                            <a:pt x="1121" y="6309"/>
                          </a:cubicBezTo>
                          <a:cubicBezTo>
                            <a:pt x="1546" y="7302"/>
                            <a:pt x="2875" y="7729"/>
                            <a:pt x="4404" y="7729"/>
                          </a:cubicBezTo>
                          <a:cubicBezTo>
                            <a:pt x="6907" y="7729"/>
                            <a:pt x="9946" y="6586"/>
                            <a:pt x="10432" y="4914"/>
                          </a:cubicBezTo>
                          <a:cubicBezTo>
                            <a:pt x="10432" y="4914"/>
                            <a:pt x="10301" y="1803"/>
                            <a:pt x="8259" y="400"/>
                          </a:cubicBezTo>
                          <a:cubicBezTo>
                            <a:pt x="7842" y="114"/>
                            <a:pt x="7325" y="0"/>
                            <a:pt x="676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 name="Google Shape;302;p86"/>
                    <p:cNvSpPr/>
                    <p:nvPr/>
                  </p:nvSpPr>
                  <p:spPr>
                    <a:xfrm>
                      <a:off x="-246813" y="3485181"/>
                      <a:ext cx="512250" cy="670750"/>
                    </a:xfrm>
                    <a:custGeom>
                      <a:avLst/>
                      <a:gdLst/>
                      <a:ahLst/>
                      <a:cxnLst/>
                      <a:rect l="l" t="t" r="r" b="b"/>
                      <a:pathLst>
                        <a:path w="20490" h="26830" extrusionOk="0">
                          <a:moveTo>
                            <a:pt x="10275" y="0"/>
                          </a:moveTo>
                          <a:cubicBezTo>
                            <a:pt x="9071" y="0"/>
                            <a:pt x="7918" y="526"/>
                            <a:pt x="6975" y="1150"/>
                          </a:cubicBezTo>
                          <a:cubicBezTo>
                            <a:pt x="3702" y="8336"/>
                            <a:pt x="1332" y="16020"/>
                            <a:pt x="0" y="24054"/>
                          </a:cubicBezTo>
                          <a:cubicBezTo>
                            <a:pt x="201" y="24090"/>
                            <a:pt x="412" y="24123"/>
                            <a:pt x="648" y="24134"/>
                          </a:cubicBezTo>
                          <a:cubicBezTo>
                            <a:pt x="648" y="24134"/>
                            <a:pt x="2063" y="26156"/>
                            <a:pt x="7013" y="26156"/>
                          </a:cubicBezTo>
                          <a:cubicBezTo>
                            <a:pt x="7260" y="26156"/>
                            <a:pt x="7517" y="26151"/>
                            <a:pt x="7783" y="26140"/>
                          </a:cubicBezTo>
                          <a:cubicBezTo>
                            <a:pt x="7783" y="26140"/>
                            <a:pt x="9794" y="26829"/>
                            <a:pt x="11905" y="26829"/>
                          </a:cubicBezTo>
                          <a:cubicBezTo>
                            <a:pt x="13291" y="26829"/>
                            <a:pt x="14720" y="26532"/>
                            <a:pt x="15651" y="25548"/>
                          </a:cubicBezTo>
                          <a:cubicBezTo>
                            <a:pt x="15651" y="25548"/>
                            <a:pt x="20489" y="23018"/>
                            <a:pt x="19821" y="17892"/>
                          </a:cubicBezTo>
                          <a:cubicBezTo>
                            <a:pt x="19151" y="12765"/>
                            <a:pt x="13133" y="12366"/>
                            <a:pt x="13133" y="12366"/>
                          </a:cubicBezTo>
                          <a:cubicBezTo>
                            <a:pt x="13133" y="12366"/>
                            <a:pt x="18261" y="8530"/>
                            <a:pt x="14249" y="2511"/>
                          </a:cubicBezTo>
                          <a:cubicBezTo>
                            <a:pt x="13004" y="644"/>
                            <a:pt x="11608" y="0"/>
                            <a:pt x="10275"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 name="Google Shape;303;p86"/>
                    <p:cNvSpPr/>
                    <p:nvPr/>
                  </p:nvSpPr>
                  <p:spPr>
                    <a:xfrm>
                      <a:off x="265437" y="3301156"/>
                      <a:ext cx="336675" cy="846350"/>
                    </a:xfrm>
                    <a:custGeom>
                      <a:avLst/>
                      <a:gdLst/>
                      <a:ahLst/>
                      <a:cxnLst/>
                      <a:rect l="l" t="t" r="r" b="b"/>
                      <a:pathLst>
                        <a:path w="13467" h="33854" extrusionOk="0">
                          <a:moveTo>
                            <a:pt x="6198" y="1"/>
                          </a:moveTo>
                          <a:cubicBezTo>
                            <a:pt x="6197" y="2"/>
                            <a:pt x="0" y="8145"/>
                            <a:pt x="1917" y="33853"/>
                          </a:cubicBezTo>
                          <a:cubicBezTo>
                            <a:pt x="1917" y="33853"/>
                            <a:pt x="13466" y="17570"/>
                            <a:pt x="619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 name="Google Shape;304;p86"/>
                    <p:cNvSpPr/>
                    <p:nvPr/>
                  </p:nvSpPr>
                  <p:spPr>
                    <a:xfrm>
                      <a:off x="726487" y="4165206"/>
                      <a:ext cx="53525" cy="51525"/>
                    </a:xfrm>
                    <a:custGeom>
                      <a:avLst/>
                      <a:gdLst/>
                      <a:ahLst/>
                      <a:cxnLst/>
                      <a:rect l="l" t="t" r="r" b="b"/>
                      <a:pathLst>
                        <a:path w="2141" h="2061" extrusionOk="0">
                          <a:moveTo>
                            <a:pt x="1324" y="1"/>
                          </a:moveTo>
                          <a:cubicBezTo>
                            <a:pt x="1183" y="1"/>
                            <a:pt x="1044" y="58"/>
                            <a:pt x="931" y="151"/>
                          </a:cubicBezTo>
                          <a:cubicBezTo>
                            <a:pt x="886" y="140"/>
                            <a:pt x="840" y="134"/>
                            <a:pt x="793" y="134"/>
                          </a:cubicBezTo>
                          <a:cubicBezTo>
                            <a:pt x="653" y="134"/>
                            <a:pt x="509" y="185"/>
                            <a:pt x="392" y="292"/>
                          </a:cubicBezTo>
                          <a:cubicBezTo>
                            <a:pt x="256" y="417"/>
                            <a:pt x="195" y="585"/>
                            <a:pt x="199" y="747"/>
                          </a:cubicBezTo>
                          <a:cubicBezTo>
                            <a:pt x="77" y="868"/>
                            <a:pt x="1" y="1030"/>
                            <a:pt x="12" y="1204"/>
                          </a:cubicBezTo>
                          <a:cubicBezTo>
                            <a:pt x="25" y="1408"/>
                            <a:pt x="156" y="1561"/>
                            <a:pt x="332" y="1628"/>
                          </a:cubicBezTo>
                          <a:cubicBezTo>
                            <a:pt x="358" y="1815"/>
                            <a:pt x="474" y="1979"/>
                            <a:pt x="667" y="2038"/>
                          </a:cubicBezTo>
                          <a:cubicBezTo>
                            <a:pt x="717" y="2053"/>
                            <a:pt x="767" y="2061"/>
                            <a:pt x="817" y="2061"/>
                          </a:cubicBezTo>
                          <a:cubicBezTo>
                            <a:pt x="958" y="2061"/>
                            <a:pt x="1096" y="2004"/>
                            <a:pt x="1209" y="1910"/>
                          </a:cubicBezTo>
                          <a:cubicBezTo>
                            <a:pt x="1254" y="1921"/>
                            <a:pt x="1300" y="1926"/>
                            <a:pt x="1347" y="1926"/>
                          </a:cubicBezTo>
                          <a:cubicBezTo>
                            <a:pt x="1487" y="1926"/>
                            <a:pt x="1631" y="1876"/>
                            <a:pt x="1748" y="1769"/>
                          </a:cubicBezTo>
                          <a:cubicBezTo>
                            <a:pt x="1884" y="1644"/>
                            <a:pt x="1946" y="1476"/>
                            <a:pt x="1942" y="1313"/>
                          </a:cubicBezTo>
                          <a:cubicBezTo>
                            <a:pt x="2064" y="1192"/>
                            <a:pt x="2140" y="1031"/>
                            <a:pt x="2129" y="857"/>
                          </a:cubicBezTo>
                          <a:cubicBezTo>
                            <a:pt x="2115" y="652"/>
                            <a:pt x="1984" y="501"/>
                            <a:pt x="1808" y="433"/>
                          </a:cubicBezTo>
                          <a:cubicBezTo>
                            <a:pt x="1785" y="246"/>
                            <a:pt x="1667" y="82"/>
                            <a:pt x="1473" y="23"/>
                          </a:cubicBezTo>
                          <a:cubicBezTo>
                            <a:pt x="1424" y="8"/>
                            <a:pt x="1374" y="1"/>
                            <a:pt x="132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 name="Google Shape;305;p86"/>
                    <p:cNvSpPr/>
                    <p:nvPr/>
                  </p:nvSpPr>
                  <p:spPr>
                    <a:xfrm>
                      <a:off x="741837" y="4180556"/>
                      <a:ext cx="20925" cy="18825"/>
                    </a:xfrm>
                    <a:custGeom>
                      <a:avLst/>
                      <a:gdLst/>
                      <a:ahLst/>
                      <a:cxnLst/>
                      <a:rect l="l" t="t" r="r" b="b"/>
                      <a:pathLst>
                        <a:path w="837" h="753" extrusionOk="0">
                          <a:moveTo>
                            <a:pt x="419" y="0"/>
                          </a:moveTo>
                          <a:cubicBezTo>
                            <a:pt x="328" y="0"/>
                            <a:pt x="237" y="33"/>
                            <a:pt x="165" y="99"/>
                          </a:cubicBezTo>
                          <a:cubicBezTo>
                            <a:pt x="11" y="241"/>
                            <a:pt x="1" y="478"/>
                            <a:pt x="142" y="631"/>
                          </a:cubicBezTo>
                          <a:cubicBezTo>
                            <a:pt x="216" y="712"/>
                            <a:pt x="317" y="753"/>
                            <a:pt x="418" y="753"/>
                          </a:cubicBezTo>
                          <a:cubicBezTo>
                            <a:pt x="509" y="753"/>
                            <a:pt x="600" y="720"/>
                            <a:pt x="673" y="653"/>
                          </a:cubicBezTo>
                          <a:cubicBezTo>
                            <a:pt x="826" y="513"/>
                            <a:pt x="836" y="274"/>
                            <a:pt x="696" y="121"/>
                          </a:cubicBezTo>
                          <a:cubicBezTo>
                            <a:pt x="621" y="41"/>
                            <a:pt x="520" y="0"/>
                            <a:pt x="41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 name="Google Shape;306;p86"/>
                    <p:cNvSpPr/>
                    <p:nvPr/>
                  </p:nvSpPr>
                  <p:spPr>
                    <a:xfrm>
                      <a:off x="783687" y="4209406"/>
                      <a:ext cx="33675" cy="29050"/>
                    </a:xfrm>
                    <a:custGeom>
                      <a:avLst/>
                      <a:gdLst/>
                      <a:ahLst/>
                      <a:cxnLst/>
                      <a:rect l="l" t="t" r="r" b="b"/>
                      <a:pathLst>
                        <a:path w="1347" h="1162" extrusionOk="0">
                          <a:moveTo>
                            <a:pt x="893" y="1"/>
                          </a:moveTo>
                          <a:cubicBezTo>
                            <a:pt x="834" y="1"/>
                            <a:pt x="774" y="15"/>
                            <a:pt x="719" y="42"/>
                          </a:cubicBezTo>
                          <a:cubicBezTo>
                            <a:pt x="669" y="16"/>
                            <a:pt x="613" y="2"/>
                            <a:pt x="554" y="2"/>
                          </a:cubicBezTo>
                          <a:cubicBezTo>
                            <a:pt x="496" y="2"/>
                            <a:pt x="437" y="16"/>
                            <a:pt x="381" y="47"/>
                          </a:cubicBezTo>
                          <a:cubicBezTo>
                            <a:pt x="282" y="101"/>
                            <a:pt x="222" y="190"/>
                            <a:pt x="201" y="287"/>
                          </a:cubicBezTo>
                          <a:cubicBezTo>
                            <a:pt x="112" y="340"/>
                            <a:pt x="42" y="425"/>
                            <a:pt x="23" y="528"/>
                          </a:cubicBezTo>
                          <a:cubicBezTo>
                            <a:pt x="1" y="652"/>
                            <a:pt x="57" y="760"/>
                            <a:pt x="150" y="825"/>
                          </a:cubicBezTo>
                          <a:cubicBezTo>
                            <a:pt x="139" y="941"/>
                            <a:pt x="182" y="1053"/>
                            <a:pt x="289" y="1117"/>
                          </a:cubicBezTo>
                          <a:cubicBezTo>
                            <a:pt x="340" y="1147"/>
                            <a:pt x="397" y="1162"/>
                            <a:pt x="454" y="1162"/>
                          </a:cubicBezTo>
                          <a:cubicBezTo>
                            <a:pt x="513" y="1162"/>
                            <a:pt x="572" y="1147"/>
                            <a:pt x="627" y="1121"/>
                          </a:cubicBezTo>
                          <a:cubicBezTo>
                            <a:pt x="677" y="1147"/>
                            <a:pt x="734" y="1162"/>
                            <a:pt x="792" y="1162"/>
                          </a:cubicBezTo>
                          <a:cubicBezTo>
                            <a:pt x="850" y="1162"/>
                            <a:pt x="909" y="1147"/>
                            <a:pt x="965" y="1117"/>
                          </a:cubicBezTo>
                          <a:cubicBezTo>
                            <a:pt x="1065" y="1064"/>
                            <a:pt x="1124" y="974"/>
                            <a:pt x="1147" y="876"/>
                          </a:cubicBezTo>
                          <a:cubicBezTo>
                            <a:pt x="1236" y="823"/>
                            <a:pt x="1305" y="738"/>
                            <a:pt x="1324" y="634"/>
                          </a:cubicBezTo>
                          <a:cubicBezTo>
                            <a:pt x="1346" y="511"/>
                            <a:pt x="1291" y="401"/>
                            <a:pt x="1196" y="338"/>
                          </a:cubicBezTo>
                          <a:cubicBezTo>
                            <a:pt x="1209" y="223"/>
                            <a:pt x="1164" y="108"/>
                            <a:pt x="1059" y="46"/>
                          </a:cubicBezTo>
                          <a:cubicBezTo>
                            <a:pt x="1008" y="15"/>
                            <a:pt x="951" y="1"/>
                            <a:pt x="89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 name="Google Shape;307;p86"/>
                    <p:cNvSpPr/>
                    <p:nvPr/>
                  </p:nvSpPr>
                  <p:spPr>
                    <a:xfrm>
                      <a:off x="793587" y="4217456"/>
                      <a:ext cx="13075" cy="11450"/>
                    </a:xfrm>
                    <a:custGeom>
                      <a:avLst/>
                      <a:gdLst/>
                      <a:ahLst/>
                      <a:cxnLst/>
                      <a:rect l="l" t="t" r="r" b="b"/>
                      <a:pathLst>
                        <a:path w="523" h="458" extrusionOk="0">
                          <a:moveTo>
                            <a:pt x="262" y="0"/>
                          </a:moveTo>
                          <a:cubicBezTo>
                            <a:pt x="225" y="0"/>
                            <a:pt x="187" y="10"/>
                            <a:pt x="152" y="29"/>
                          </a:cubicBezTo>
                          <a:cubicBezTo>
                            <a:pt x="41" y="88"/>
                            <a:pt x="0" y="228"/>
                            <a:pt x="61" y="338"/>
                          </a:cubicBezTo>
                          <a:cubicBezTo>
                            <a:pt x="103" y="415"/>
                            <a:pt x="181" y="458"/>
                            <a:pt x="262" y="458"/>
                          </a:cubicBezTo>
                          <a:cubicBezTo>
                            <a:pt x="299" y="458"/>
                            <a:pt x="337" y="449"/>
                            <a:pt x="372" y="429"/>
                          </a:cubicBezTo>
                          <a:cubicBezTo>
                            <a:pt x="481" y="369"/>
                            <a:pt x="522" y="230"/>
                            <a:pt x="461" y="119"/>
                          </a:cubicBezTo>
                          <a:cubicBezTo>
                            <a:pt x="420" y="43"/>
                            <a:pt x="343" y="0"/>
                            <a:pt x="26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 name="Google Shape;308;p86"/>
                    <p:cNvSpPr/>
                    <p:nvPr/>
                  </p:nvSpPr>
                  <p:spPr>
                    <a:xfrm>
                      <a:off x="677662" y="4205706"/>
                      <a:ext cx="28625" cy="27675"/>
                    </a:xfrm>
                    <a:custGeom>
                      <a:avLst/>
                      <a:gdLst/>
                      <a:ahLst/>
                      <a:cxnLst/>
                      <a:rect l="l" t="t" r="r" b="b"/>
                      <a:pathLst>
                        <a:path w="1145" h="1107" extrusionOk="0">
                          <a:moveTo>
                            <a:pt x="705" y="0"/>
                          </a:moveTo>
                          <a:cubicBezTo>
                            <a:pt x="627" y="0"/>
                            <a:pt x="551" y="33"/>
                            <a:pt x="489" y="85"/>
                          </a:cubicBezTo>
                          <a:cubicBezTo>
                            <a:pt x="467" y="80"/>
                            <a:pt x="445" y="78"/>
                            <a:pt x="422" y="78"/>
                          </a:cubicBezTo>
                          <a:cubicBezTo>
                            <a:pt x="345" y="78"/>
                            <a:pt x="266" y="106"/>
                            <a:pt x="203" y="166"/>
                          </a:cubicBezTo>
                          <a:cubicBezTo>
                            <a:pt x="132" y="234"/>
                            <a:pt x="100" y="325"/>
                            <a:pt x="104" y="410"/>
                          </a:cubicBezTo>
                          <a:cubicBezTo>
                            <a:pt x="40" y="475"/>
                            <a:pt x="1" y="564"/>
                            <a:pt x="9" y="656"/>
                          </a:cubicBezTo>
                          <a:cubicBezTo>
                            <a:pt x="18" y="766"/>
                            <a:pt x="90" y="845"/>
                            <a:pt x="185" y="880"/>
                          </a:cubicBezTo>
                          <a:cubicBezTo>
                            <a:pt x="201" y="980"/>
                            <a:pt x="263" y="1067"/>
                            <a:pt x="367" y="1096"/>
                          </a:cubicBezTo>
                          <a:cubicBezTo>
                            <a:pt x="393" y="1103"/>
                            <a:pt x="419" y="1107"/>
                            <a:pt x="444" y="1107"/>
                          </a:cubicBezTo>
                          <a:cubicBezTo>
                            <a:pt x="521" y="1107"/>
                            <a:pt x="596" y="1075"/>
                            <a:pt x="656" y="1022"/>
                          </a:cubicBezTo>
                          <a:cubicBezTo>
                            <a:pt x="679" y="1027"/>
                            <a:pt x="702" y="1030"/>
                            <a:pt x="725" y="1030"/>
                          </a:cubicBezTo>
                          <a:cubicBezTo>
                            <a:pt x="802" y="1030"/>
                            <a:pt x="880" y="1002"/>
                            <a:pt x="943" y="941"/>
                          </a:cubicBezTo>
                          <a:cubicBezTo>
                            <a:pt x="1015" y="874"/>
                            <a:pt x="1045" y="783"/>
                            <a:pt x="1041" y="696"/>
                          </a:cubicBezTo>
                          <a:cubicBezTo>
                            <a:pt x="1107" y="630"/>
                            <a:pt x="1145" y="542"/>
                            <a:pt x="1137" y="450"/>
                          </a:cubicBezTo>
                          <a:cubicBezTo>
                            <a:pt x="1127" y="341"/>
                            <a:pt x="1057" y="260"/>
                            <a:pt x="961" y="228"/>
                          </a:cubicBezTo>
                          <a:cubicBezTo>
                            <a:pt x="945" y="127"/>
                            <a:pt x="883" y="41"/>
                            <a:pt x="779" y="11"/>
                          </a:cubicBezTo>
                          <a:cubicBezTo>
                            <a:pt x="755" y="4"/>
                            <a:pt x="730" y="0"/>
                            <a:pt x="7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 name="Google Shape;309;p86"/>
                    <p:cNvSpPr/>
                    <p:nvPr/>
                  </p:nvSpPr>
                  <p:spPr>
                    <a:xfrm>
                      <a:off x="685887" y="4213956"/>
                      <a:ext cx="11075" cy="10100"/>
                    </a:xfrm>
                    <a:custGeom>
                      <a:avLst/>
                      <a:gdLst/>
                      <a:ahLst/>
                      <a:cxnLst/>
                      <a:rect l="l" t="t" r="r" b="b"/>
                      <a:pathLst>
                        <a:path w="443" h="404" extrusionOk="0">
                          <a:moveTo>
                            <a:pt x="223" y="1"/>
                          </a:moveTo>
                          <a:cubicBezTo>
                            <a:pt x="173" y="1"/>
                            <a:pt x="123" y="20"/>
                            <a:pt x="84" y="57"/>
                          </a:cubicBezTo>
                          <a:cubicBezTo>
                            <a:pt x="3" y="134"/>
                            <a:pt x="1" y="261"/>
                            <a:pt x="76" y="341"/>
                          </a:cubicBezTo>
                          <a:cubicBezTo>
                            <a:pt x="115" y="382"/>
                            <a:pt x="168" y="403"/>
                            <a:pt x="221" y="403"/>
                          </a:cubicBezTo>
                          <a:cubicBezTo>
                            <a:pt x="271" y="403"/>
                            <a:pt x="321" y="385"/>
                            <a:pt x="360" y="348"/>
                          </a:cubicBezTo>
                          <a:cubicBezTo>
                            <a:pt x="441" y="271"/>
                            <a:pt x="443" y="144"/>
                            <a:pt x="368" y="64"/>
                          </a:cubicBezTo>
                          <a:cubicBezTo>
                            <a:pt x="329" y="22"/>
                            <a:pt x="276" y="1"/>
                            <a:pt x="22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 name="Google Shape;310;p86"/>
                    <p:cNvSpPr/>
                    <p:nvPr/>
                  </p:nvSpPr>
                  <p:spPr>
                    <a:xfrm>
                      <a:off x="-246813" y="3485181"/>
                      <a:ext cx="512250" cy="670750"/>
                    </a:xfrm>
                    <a:custGeom>
                      <a:avLst/>
                      <a:gdLst/>
                      <a:ahLst/>
                      <a:cxnLst/>
                      <a:rect l="l" t="t" r="r" b="b"/>
                      <a:pathLst>
                        <a:path w="20490" h="26830" extrusionOk="0">
                          <a:moveTo>
                            <a:pt x="10275" y="0"/>
                          </a:moveTo>
                          <a:cubicBezTo>
                            <a:pt x="9071" y="0"/>
                            <a:pt x="7918" y="526"/>
                            <a:pt x="6975" y="1150"/>
                          </a:cubicBezTo>
                          <a:cubicBezTo>
                            <a:pt x="3702" y="8336"/>
                            <a:pt x="1332" y="16020"/>
                            <a:pt x="0" y="24054"/>
                          </a:cubicBezTo>
                          <a:cubicBezTo>
                            <a:pt x="201" y="24090"/>
                            <a:pt x="412" y="24123"/>
                            <a:pt x="648" y="24134"/>
                          </a:cubicBezTo>
                          <a:cubicBezTo>
                            <a:pt x="648" y="24134"/>
                            <a:pt x="2063" y="26156"/>
                            <a:pt x="7013" y="26156"/>
                          </a:cubicBezTo>
                          <a:cubicBezTo>
                            <a:pt x="7260" y="26156"/>
                            <a:pt x="7517" y="26151"/>
                            <a:pt x="7783" y="26140"/>
                          </a:cubicBezTo>
                          <a:cubicBezTo>
                            <a:pt x="7783" y="26140"/>
                            <a:pt x="9794" y="26829"/>
                            <a:pt x="11905" y="26829"/>
                          </a:cubicBezTo>
                          <a:cubicBezTo>
                            <a:pt x="13291" y="26829"/>
                            <a:pt x="14720" y="26532"/>
                            <a:pt x="15651" y="25548"/>
                          </a:cubicBezTo>
                          <a:cubicBezTo>
                            <a:pt x="15651" y="25548"/>
                            <a:pt x="20489" y="23018"/>
                            <a:pt x="19821" y="17892"/>
                          </a:cubicBezTo>
                          <a:cubicBezTo>
                            <a:pt x="19151" y="12765"/>
                            <a:pt x="13133" y="12366"/>
                            <a:pt x="13133" y="12366"/>
                          </a:cubicBezTo>
                          <a:cubicBezTo>
                            <a:pt x="13133" y="12366"/>
                            <a:pt x="18261" y="8530"/>
                            <a:pt x="14249" y="2511"/>
                          </a:cubicBezTo>
                          <a:cubicBezTo>
                            <a:pt x="13004" y="644"/>
                            <a:pt x="11608" y="0"/>
                            <a:pt x="10275"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 name="Google Shape;311;p86"/>
                    <p:cNvSpPr/>
                    <p:nvPr/>
                  </p:nvSpPr>
                  <p:spPr>
                    <a:xfrm rot="-319135">
                      <a:off x="84998" y="3472652"/>
                      <a:ext cx="223501" cy="683279"/>
                    </a:xfrm>
                    <a:custGeom>
                      <a:avLst/>
                      <a:gdLst/>
                      <a:ahLst/>
                      <a:cxnLst/>
                      <a:rect l="l" t="t" r="r" b="b"/>
                      <a:pathLst>
                        <a:path w="8940" h="27331" extrusionOk="0">
                          <a:moveTo>
                            <a:pt x="7068" y="1"/>
                          </a:moveTo>
                          <a:cubicBezTo>
                            <a:pt x="7067" y="1"/>
                            <a:pt x="1" y="7602"/>
                            <a:pt x="8939" y="27331"/>
                          </a:cubicBezTo>
                          <a:cubicBezTo>
                            <a:pt x="8939" y="27331"/>
                            <a:pt x="8929" y="9274"/>
                            <a:pt x="706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 name="Google Shape;312;p86"/>
                    <p:cNvSpPr/>
                    <p:nvPr/>
                  </p:nvSpPr>
                  <p:spPr>
                    <a:xfrm>
                      <a:off x="235412" y="4042906"/>
                      <a:ext cx="418400" cy="158450"/>
                    </a:xfrm>
                    <a:custGeom>
                      <a:avLst/>
                      <a:gdLst/>
                      <a:ahLst/>
                      <a:cxnLst/>
                      <a:rect l="l" t="t" r="r" b="b"/>
                      <a:pathLst>
                        <a:path w="16736" h="6338" extrusionOk="0">
                          <a:moveTo>
                            <a:pt x="11567" y="1"/>
                          </a:moveTo>
                          <a:cubicBezTo>
                            <a:pt x="9899" y="1"/>
                            <a:pt x="9348" y="428"/>
                            <a:pt x="8071" y="428"/>
                          </a:cubicBezTo>
                          <a:cubicBezTo>
                            <a:pt x="7653" y="428"/>
                            <a:pt x="7158" y="383"/>
                            <a:pt x="6521" y="261"/>
                          </a:cubicBezTo>
                          <a:cubicBezTo>
                            <a:pt x="6085" y="179"/>
                            <a:pt x="5622" y="139"/>
                            <a:pt x="5157" y="139"/>
                          </a:cubicBezTo>
                          <a:cubicBezTo>
                            <a:pt x="2614" y="139"/>
                            <a:pt x="0" y="1311"/>
                            <a:pt x="1310" y="2942"/>
                          </a:cubicBezTo>
                          <a:cubicBezTo>
                            <a:pt x="1310" y="2942"/>
                            <a:pt x="2358" y="4871"/>
                            <a:pt x="6370" y="5707"/>
                          </a:cubicBezTo>
                          <a:cubicBezTo>
                            <a:pt x="8231" y="6094"/>
                            <a:pt x="9444" y="6338"/>
                            <a:pt x="10478" y="6338"/>
                          </a:cubicBezTo>
                          <a:cubicBezTo>
                            <a:pt x="11673" y="6338"/>
                            <a:pt x="12627" y="6012"/>
                            <a:pt x="14061" y="5205"/>
                          </a:cubicBezTo>
                          <a:cubicBezTo>
                            <a:pt x="16736" y="3700"/>
                            <a:pt x="15065" y="189"/>
                            <a:pt x="12221" y="21"/>
                          </a:cubicBezTo>
                          <a:cubicBezTo>
                            <a:pt x="11985" y="7"/>
                            <a:pt x="11768" y="1"/>
                            <a:pt x="1156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 name="Google Shape;313;p86"/>
                    <p:cNvSpPr/>
                    <p:nvPr/>
                  </p:nvSpPr>
                  <p:spPr>
                    <a:xfrm>
                      <a:off x="146137" y="4025456"/>
                      <a:ext cx="208500" cy="120350"/>
                    </a:xfrm>
                    <a:custGeom>
                      <a:avLst/>
                      <a:gdLst/>
                      <a:ahLst/>
                      <a:cxnLst/>
                      <a:rect l="l" t="t" r="r" b="b"/>
                      <a:pathLst>
                        <a:path w="8340" h="4814" extrusionOk="0">
                          <a:moveTo>
                            <a:pt x="4454" y="1"/>
                          </a:moveTo>
                          <a:cubicBezTo>
                            <a:pt x="4008" y="1"/>
                            <a:pt x="2023" y="29"/>
                            <a:pt x="1664" y="525"/>
                          </a:cubicBezTo>
                          <a:cubicBezTo>
                            <a:pt x="1258" y="1084"/>
                            <a:pt x="0" y="3958"/>
                            <a:pt x="1140" y="4713"/>
                          </a:cubicBezTo>
                          <a:cubicBezTo>
                            <a:pt x="1140" y="4713"/>
                            <a:pt x="1896" y="4813"/>
                            <a:pt x="2962" y="4813"/>
                          </a:cubicBezTo>
                          <a:cubicBezTo>
                            <a:pt x="3850" y="4813"/>
                            <a:pt x="4953" y="4744"/>
                            <a:pt x="6011" y="4489"/>
                          </a:cubicBezTo>
                          <a:cubicBezTo>
                            <a:pt x="8340" y="3928"/>
                            <a:pt x="4543" y="1"/>
                            <a:pt x="4543" y="1"/>
                          </a:cubicBezTo>
                          <a:cubicBezTo>
                            <a:pt x="4543" y="1"/>
                            <a:pt x="4511" y="1"/>
                            <a:pt x="445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14" name="Google Shape;314;p86"/>
                  <p:cNvSpPr/>
                  <p:nvPr/>
                </p:nvSpPr>
                <p:spPr>
                  <a:xfrm>
                    <a:off x="-367675" y="4351400"/>
                    <a:ext cx="10194000" cy="9357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315" name="Google Shape;315;p86"/>
              <p:cNvGrpSpPr/>
              <p:nvPr/>
            </p:nvGrpSpPr>
            <p:grpSpPr>
              <a:xfrm>
                <a:off x="2169313" y="4473844"/>
                <a:ext cx="822600" cy="370431"/>
                <a:chOff x="2169313" y="5452144"/>
                <a:chExt cx="822600" cy="370431"/>
              </a:xfrm>
            </p:grpSpPr>
            <p:sp>
              <p:nvSpPr>
                <p:cNvPr id="316" name="Google Shape;316;p86"/>
                <p:cNvSpPr/>
                <p:nvPr/>
              </p:nvSpPr>
              <p:spPr>
                <a:xfrm>
                  <a:off x="2169313" y="5452144"/>
                  <a:ext cx="304725" cy="169325"/>
                </a:xfrm>
                <a:custGeom>
                  <a:avLst/>
                  <a:gdLst/>
                  <a:ahLst/>
                  <a:cxnLst/>
                  <a:rect l="l" t="t" r="r" b="b"/>
                  <a:pathLst>
                    <a:path w="12189" h="6773" extrusionOk="0">
                      <a:moveTo>
                        <a:pt x="508" y="0"/>
                      </a:moveTo>
                      <a:cubicBezTo>
                        <a:pt x="508" y="1"/>
                        <a:pt x="1" y="4572"/>
                        <a:pt x="4402" y="6773"/>
                      </a:cubicBezTo>
                      <a:lnTo>
                        <a:pt x="12189" y="6773"/>
                      </a:lnTo>
                      <a:lnTo>
                        <a:pt x="508"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 name="Google Shape;317;p86"/>
                <p:cNvSpPr/>
                <p:nvPr/>
              </p:nvSpPr>
              <p:spPr>
                <a:xfrm>
                  <a:off x="2171388" y="5619063"/>
                  <a:ext cx="304750" cy="169300"/>
                </a:xfrm>
                <a:custGeom>
                  <a:avLst/>
                  <a:gdLst/>
                  <a:ahLst/>
                  <a:cxnLst/>
                  <a:rect l="l" t="t" r="r" b="b"/>
                  <a:pathLst>
                    <a:path w="12190" h="6772" extrusionOk="0">
                      <a:moveTo>
                        <a:pt x="4402" y="1"/>
                      </a:moveTo>
                      <a:cubicBezTo>
                        <a:pt x="0" y="2200"/>
                        <a:pt x="509" y="6772"/>
                        <a:pt x="509" y="6772"/>
                      </a:cubicBezTo>
                      <a:lnTo>
                        <a:pt x="1219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 name="Google Shape;318;p86"/>
                <p:cNvSpPr/>
                <p:nvPr/>
              </p:nvSpPr>
              <p:spPr>
                <a:xfrm>
                  <a:off x="2377238" y="5457450"/>
                  <a:ext cx="579800" cy="322325"/>
                </a:xfrm>
                <a:custGeom>
                  <a:avLst/>
                  <a:gdLst/>
                  <a:ahLst/>
                  <a:cxnLst/>
                  <a:rect l="l" t="t" r="r" b="b"/>
                  <a:pathLst>
                    <a:path w="23192" h="12893" extrusionOk="0">
                      <a:moveTo>
                        <a:pt x="14004" y="1"/>
                      </a:moveTo>
                      <a:cubicBezTo>
                        <a:pt x="13255" y="1"/>
                        <a:pt x="12478" y="60"/>
                        <a:pt x="11680" y="186"/>
                      </a:cubicBezTo>
                      <a:cubicBezTo>
                        <a:pt x="5356" y="1186"/>
                        <a:pt x="1" y="6366"/>
                        <a:pt x="1" y="6366"/>
                      </a:cubicBezTo>
                      <a:cubicBezTo>
                        <a:pt x="1" y="6366"/>
                        <a:pt x="5874" y="11648"/>
                        <a:pt x="12188" y="12714"/>
                      </a:cubicBezTo>
                      <a:cubicBezTo>
                        <a:pt x="12905" y="12835"/>
                        <a:pt x="13608" y="12892"/>
                        <a:pt x="14290" y="12892"/>
                      </a:cubicBezTo>
                      <a:cubicBezTo>
                        <a:pt x="19318" y="12892"/>
                        <a:pt x="23192" y="9782"/>
                        <a:pt x="23192" y="6366"/>
                      </a:cubicBezTo>
                      <a:cubicBezTo>
                        <a:pt x="23192" y="2966"/>
                        <a:pt x="19295" y="1"/>
                        <a:pt x="14004"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19" name="Google Shape;319;p86"/>
                <p:cNvGrpSpPr/>
                <p:nvPr/>
              </p:nvGrpSpPr>
              <p:grpSpPr>
                <a:xfrm>
                  <a:off x="2488163" y="5457650"/>
                  <a:ext cx="258000" cy="321800"/>
                  <a:chOff x="2488163" y="5457650"/>
                  <a:chExt cx="258000" cy="321800"/>
                </a:xfrm>
              </p:grpSpPr>
              <p:sp>
                <p:nvSpPr>
                  <p:cNvPr id="320" name="Google Shape;320;p86"/>
                  <p:cNvSpPr/>
                  <p:nvPr/>
                </p:nvSpPr>
                <p:spPr>
                  <a:xfrm>
                    <a:off x="2658688" y="5457650"/>
                    <a:ext cx="87475" cy="321800"/>
                  </a:xfrm>
                  <a:custGeom>
                    <a:avLst/>
                    <a:gdLst/>
                    <a:ahLst/>
                    <a:cxnLst/>
                    <a:rect l="l" t="t" r="r" b="b"/>
                    <a:pathLst>
                      <a:path w="3499" h="12872" extrusionOk="0">
                        <a:moveTo>
                          <a:pt x="2670" y="0"/>
                        </a:moveTo>
                        <a:cubicBezTo>
                          <a:pt x="2354" y="0"/>
                          <a:pt x="2033" y="11"/>
                          <a:pt x="1707" y="34"/>
                        </a:cubicBezTo>
                        <a:cubicBezTo>
                          <a:pt x="280" y="4244"/>
                          <a:pt x="0" y="8482"/>
                          <a:pt x="1036" y="12718"/>
                        </a:cubicBezTo>
                        <a:cubicBezTo>
                          <a:pt x="1641" y="12815"/>
                          <a:pt x="2233" y="12861"/>
                          <a:pt x="2813" y="12872"/>
                        </a:cubicBezTo>
                        <a:cubicBezTo>
                          <a:pt x="1626" y="8574"/>
                          <a:pt x="1935" y="4288"/>
                          <a:pt x="3499" y="24"/>
                        </a:cubicBezTo>
                        <a:cubicBezTo>
                          <a:pt x="3227" y="8"/>
                          <a:pt x="2951" y="0"/>
                          <a:pt x="267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 name="Google Shape;321;p86"/>
                  <p:cNvSpPr/>
                  <p:nvPr/>
                </p:nvSpPr>
                <p:spPr>
                  <a:xfrm>
                    <a:off x="2568788" y="5466550"/>
                    <a:ext cx="78200" cy="297250"/>
                  </a:xfrm>
                  <a:custGeom>
                    <a:avLst/>
                    <a:gdLst/>
                    <a:ahLst/>
                    <a:cxnLst/>
                    <a:rect l="l" t="t" r="r" b="b"/>
                    <a:pathLst>
                      <a:path w="3128" h="11890" extrusionOk="0">
                        <a:moveTo>
                          <a:pt x="3127" y="1"/>
                        </a:moveTo>
                        <a:lnTo>
                          <a:pt x="3127" y="1"/>
                        </a:lnTo>
                        <a:cubicBezTo>
                          <a:pt x="2472" y="145"/>
                          <a:pt x="1831" y="330"/>
                          <a:pt x="1205" y="547"/>
                        </a:cubicBezTo>
                        <a:cubicBezTo>
                          <a:pt x="189" y="4098"/>
                          <a:pt x="0" y="7665"/>
                          <a:pt x="736" y="11232"/>
                        </a:cubicBezTo>
                        <a:cubicBezTo>
                          <a:pt x="1346" y="11481"/>
                          <a:pt x="1970" y="11701"/>
                          <a:pt x="2608" y="11889"/>
                        </a:cubicBezTo>
                        <a:cubicBezTo>
                          <a:pt x="1572" y="7913"/>
                          <a:pt x="1802" y="3947"/>
                          <a:pt x="312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 name="Google Shape;322;p86"/>
                  <p:cNvSpPr/>
                  <p:nvPr/>
                </p:nvSpPr>
                <p:spPr>
                  <a:xfrm>
                    <a:off x="2488163" y="5499475"/>
                    <a:ext cx="63100" cy="227500"/>
                  </a:xfrm>
                  <a:custGeom>
                    <a:avLst/>
                    <a:gdLst/>
                    <a:ahLst/>
                    <a:cxnLst/>
                    <a:rect l="l" t="t" r="r" b="b"/>
                    <a:pathLst>
                      <a:path w="2524" h="9100" extrusionOk="0">
                        <a:moveTo>
                          <a:pt x="2524" y="0"/>
                        </a:moveTo>
                        <a:lnTo>
                          <a:pt x="2524" y="0"/>
                        </a:lnTo>
                        <a:cubicBezTo>
                          <a:pt x="1837" y="319"/>
                          <a:pt x="1183" y="662"/>
                          <a:pt x="570" y="1016"/>
                        </a:cubicBezTo>
                        <a:cubicBezTo>
                          <a:pt x="100" y="3366"/>
                          <a:pt x="0" y="5724"/>
                          <a:pt x="297" y="8081"/>
                        </a:cubicBezTo>
                        <a:cubicBezTo>
                          <a:pt x="881" y="8429"/>
                          <a:pt x="1500" y="8772"/>
                          <a:pt x="2152" y="9100"/>
                        </a:cubicBezTo>
                        <a:cubicBezTo>
                          <a:pt x="1572" y="6059"/>
                          <a:pt x="1722" y="3025"/>
                          <a:pt x="252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23" name="Google Shape;323;p86"/>
                <p:cNvSpPr/>
                <p:nvPr/>
              </p:nvSpPr>
              <p:spPr>
                <a:xfrm>
                  <a:off x="2540238" y="5706600"/>
                  <a:ext cx="208750" cy="115975"/>
                </a:xfrm>
                <a:custGeom>
                  <a:avLst/>
                  <a:gdLst/>
                  <a:ahLst/>
                  <a:cxnLst/>
                  <a:rect l="l" t="t" r="r" b="b"/>
                  <a:pathLst>
                    <a:path w="8350" h="4639" extrusionOk="0">
                      <a:moveTo>
                        <a:pt x="3016" y="1"/>
                      </a:moveTo>
                      <a:cubicBezTo>
                        <a:pt x="1" y="1509"/>
                        <a:pt x="349" y="4639"/>
                        <a:pt x="349" y="4639"/>
                      </a:cubicBezTo>
                      <a:lnTo>
                        <a:pt x="835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 name="Google Shape;324;p86"/>
                <p:cNvSpPr/>
                <p:nvPr/>
              </p:nvSpPr>
              <p:spPr>
                <a:xfrm>
                  <a:off x="2766613" y="5464525"/>
                  <a:ext cx="190425" cy="309125"/>
                </a:xfrm>
                <a:custGeom>
                  <a:avLst/>
                  <a:gdLst/>
                  <a:ahLst/>
                  <a:cxnLst/>
                  <a:rect l="l" t="t" r="r" b="b"/>
                  <a:pathLst>
                    <a:path w="7617" h="12365" extrusionOk="0">
                      <a:moveTo>
                        <a:pt x="1121" y="1"/>
                      </a:moveTo>
                      <a:cubicBezTo>
                        <a:pt x="415" y="1801"/>
                        <a:pt x="0" y="3938"/>
                        <a:pt x="0" y="6236"/>
                      </a:cubicBezTo>
                      <a:cubicBezTo>
                        <a:pt x="0" y="8488"/>
                        <a:pt x="400" y="10584"/>
                        <a:pt x="1081" y="12364"/>
                      </a:cubicBezTo>
                      <a:cubicBezTo>
                        <a:pt x="4906" y="11573"/>
                        <a:pt x="7617" y="8938"/>
                        <a:pt x="7617" y="6083"/>
                      </a:cubicBezTo>
                      <a:cubicBezTo>
                        <a:pt x="7617" y="3294"/>
                        <a:pt x="4985" y="807"/>
                        <a:pt x="11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 name="Google Shape;325;p86"/>
                <p:cNvSpPr/>
                <p:nvPr/>
              </p:nvSpPr>
              <p:spPr>
                <a:xfrm>
                  <a:off x="2927113" y="5586900"/>
                  <a:ext cx="64800" cy="64800"/>
                </a:xfrm>
                <a:custGeom>
                  <a:avLst/>
                  <a:gdLst/>
                  <a:ahLst/>
                  <a:cxnLst/>
                  <a:rect l="l" t="t" r="r" b="b"/>
                  <a:pathLst>
                    <a:path w="2592" h="2592" extrusionOk="0">
                      <a:moveTo>
                        <a:pt x="1048" y="1"/>
                      </a:moveTo>
                      <a:cubicBezTo>
                        <a:pt x="1047" y="1"/>
                        <a:pt x="1047" y="1"/>
                        <a:pt x="1046" y="1"/>
                      </a:cubicBezTo>
                      <a:cubicBezTo>
                        <a:pt x="470" y="1"/>
                        <a:pt x="1" y="580"/>
                        <a:pt x="1" y="1296"/>
                      </a:cubicBezTo>
                      <a:cubicBezTo>
                        <a:pt x="1" y="2012"/>
                        <a:pt x="469" y="2591"/>
                        <a:pt x="1046" y="2591"/>
                      </a:cubicBezTo>
                      <a:cubicBezTo>
                        <a:pt x="1623" y="2591"/>
                        <a:pt x="2509" y="2175"/>
                        <a:pt x="2091" y="1296"/>
                      </a:cubicBezTo>
                      <a:cubicBezTo>
                        <a:pt x="2592" y="585"/>
                        <a:pt x="1625" y="1"/>
                        <a:pt x="104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 name="Google Shape;326;p86"/>
                <p:cNvSpPr/>
                <p:nvPr/>
              </p:nvSpPr>
              <p:spPr>
                <a:xfrm>
                  <a:off x="2849813" y="5574350"/>
                  <a:ext cx="27200" cy="27200"/>
                </a:xfrm>
                <a:custGeom>
                  <a:avLst/>
                  <a:gdLst/>
                  <a:ahLst/>
                  <a:cxnLst/>
                  <a:rect l="l" t="t" r="r" b="b"/>
                  <a:pathLst>
                    <a:path w="1088" h="1088" extrusionOk="0">
                      <a:moveTo>
                        <a:pt x="544" y="0"/>
                      </a:moveTo>
                      <a:cubicBezTo>
                        <a:pt x="244" y="0"/>
                        <a:pt x="1" y="243"/>
                        <a:pt x="1" y="544"/>
                      </a:cubicBezTo>
                      <a:cubicBezTo>
                        <a:pt x="1" y="846"/>
                        <a:pt x="244" y="1088"/>
                        <a:pt x="544" y="1088"/>
                      </a:cubicBezTo>
                      <a:cubicBezTo>
                        <a:pt x="844" y="1088"/>
                        <a:pt x="1087" y="845"/>
                        <a:pt x="1087" y="544"/>
                      </a:cubicBezTo>
                      <a:cubicBezTo>
                        <a:pt x="1087" y="243"/>
                        <a:pt x="843" y="0"/>
                        <a:pt x="54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27" name="Google Shape;327;p86"/>
              <p:cNvGrpSpPr/>
              <p:nvPr/>
            </p:nvGrpSpPr>
            <p:grpSpPr>
              <a:xfrm>
                <a:off x="2955313" y="4905050"/>
                <a:ext cx="463825" cy="205300"/>
                <a:chOff x="2955313" y="5883350"/>
                <a:chExt cx="463825" cy="205300"/>
              </a:xfrm>
            </p:grpSpPr>
            <p:sp>
              <p:nvSpPr>
                <p:cNvPr id="328" name="Google Shape;328;p86"/>
                <p:cNvSpPr/>
                <p:nvPr/>
              </p:nvSpPr>
              <p:spPr>
                <a:xfrm>
                  <a:off x="3249113" y="5883350"/>
                  <a:ext cx="170025" cy="94475"/>
                </a:xfrm>
                <a:custGeom>
                  <a:avLst/>
                  <a:gdLst/>
                  <a:ahLst/>
                  <a:cxnLst/>
                  <a:rect l="l" t="t" r="r" b="b"/>
                  <a:pathLst>
                    <a:path w="6801" h="3779" extrusionOk="0">
                      <a:moveTo>
                        <a:pt x="6518" y="0"/>
                      </a:moveTo>
                      <a:lnTo>
                        <a:pt x="0" y="3779"/>
                      </a:lnTo>
                      <a:lnTo>
                        <a:pt x="4346" y="3779"/>
                      </a:lnTo>
                      <a:cubicBezTo>
                        <a:pt x="6801" y="2551"/>
                        <a:pt x="6518" y="1"/>
                        <a:pt x="651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 name="Google Shape;329;p86"/>
                <p:cNvSpPr/>
                <p:nvPr/>
              </p:nvSpPr>
              <p:spPr>
                <a:xfrm>
                  <a:off x="3247863" y="5975419"/>
                  <a:ext cx="170075" cy="94475"/>
                </a:xfrm>
                <a:custGeom>
                  <a:avLst/>
                  <a:gdLst/>
                  <a:ahLst/>
                  <a:cxnLst/>
                  <a:rect l="l" t="t" r="r" b="b"/>
                  <a:pathLst>
                    <a:path w="6803" h="3779" extrusionOk="0">
                      <a:moveTo>
                        <a:pt x="1" y="1"/>
                      </a:moveTo>
                      <a:lnTo>
                        <a:pt x="6519" y="3779"/>
                      </a:lnTo>
                      <a:cubicBezTo>
                        <a:pt x="6519" y="3779"/>
                        <a:pt x="6803" y="1228"/>
                        <a:pt x="434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 name="Google Shape;330;p86"/>
                <p:cNvSpPr/>
                <p:nvPr/>
              </p:nvSpPr>
              <p:spPr>
                <a:xfrm>
                  <a:off x="2979588" y="5888400"/>
                  <a:ext cx="323550" cy="179850"/>
                </a:xfrm>
                <a:custGeom>
                  <a:avLst/>
                  <a:gdLst/>
                  <a:ahLst/>
                  <a:cxnLst/>
                  <a:rect l="l" t="t" r="r" b="b"/>
                  <a:pathLst>
                    <a:path w="12942" h="7194" extrusionOk="0">
                      <a:moveTo>
                        <a:pt x="5125" y="1"/>
                      </a:moveTo>
                      <a:cubicBezTo>
                        <a:pt x="2173" y="1"/>
                        <a:pt x="0" y="1655"/>
                        <a:pt x="0" y="3552"/>
                      </a:cubicBezTo>
                      <a:cubicBezTo>
                        <a:pt x="0" y="5458"/>
                        <a:pt x="2161" y="7193"/>
                        <a:pt x="4966" y="7193"/>
                      </a:cubicBezTo>
                      <a:cubicBezTo>
                        <a:pt x="5347" y="7193"/>
                        <a:pt x="5739" y="7161"/>
                        <a:pt x="6140" y="7094"/>
                      </a:cubicBezTo>
                      <a:cubicBezTo>
                        <a:pt x="9663" y="6499"/>
                        <a:pt x="12941" y="3552"/>
                        <a:pt x="12941" y="3552"/>
                      </a:cubicBezTo>
                      <a:cubicBezTo>
                        <a:pt x="12941" y="3552"/>
                        <a:pt x="9953" y="661"/>
                        <a:pt x="6422" y="104"/>
                      </a:cubicBezTo>
                      <a:cubicBezTo>
                        <a:pt x="5977" y="34"/>
                        <a:pt x="5543" y="1"/>
                        <a:pt x="5125"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31" name="Google Shape;331;p86"/>
                <p:cNvGrpSpPr/>
                <p:nvPr/>
              </p:nvGrpSpPr>
              <p:grpSpPr>
                <a:xfrm>
                  <a:off x="3097238" y="5888525"/>
                  <a:ext cx="143950" cy="179550"/>
                  <a:chOff x="3097238" y="5888525"/>
                  <a:chExt cx="143950" cy="179550"/>
                </a:xfrm>
              </p:grpSpPr>
              <p:sp>
                <p:nvSpPr>
                  <p:cNvPr id="332" name="Google Shape;332;p86"/>
                  <p:cNvSpPr/>
                  <p:nvPr/>
                </p:nvSpPr>
                <p:spPr>
                  <a:xfrm>
                    <a:off x="3097238" y="5888525"/>
                    <a:ext cx="48800" cy="179550"/>
                  </a:xfrm>
                  <a:custGeom>
                    <a:avLst/>
                    <a:gdLst/>
                    <a:ahLst/>
                    <a:cxnLst/>
                    <a:rect l="l" t="t" r="r" b="b"/>
                    <a:pathLst>
                      <a:path w="1952" h="7182" extrusionOk="0">
                        <a:moveTo>
                          <a:pt x="474" y="0"/>
                        </a:moveTo>
                        <a:cubicBezTo>
                          <a:pt x="314" y="0"/>
                          <a:pt x="156" y="5"/>
                          <a:pt x="0" y="13"/>
                        </a:cubicBezTo>
                        <a:cubicBezTo>
                          <a:pt x="874" y="2393"/>
                          <a:pt x="1045" y="4784"/>
                          <a:pt x="383" y="7182"/>
                        </a:cubicBezTo>
                        <a:cubicBezTo>
                          <a:pt x="707" y="7177"/>
                          <a:pt x="1037" y="7150"/>
                          <a:pt x="1375" y="7097"/>
                        </a:cubicBezTo>
                        <a:cubicBezTo>
                          <a:pt x="1952" y="4734"/>
                          <a:pt x="1796" y="2368"/>
                          <a:pt x="1000" y="19"/>
                        </a:cubicBezTo>
                        <a:cubicBezTo>
                          <a:pt x="822" y="6"/>
                          <a:pt x="647" y="0"/>
                          <a:pt x="47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 name="Google Shape;333;p86"/>
                  <p:cNvSpPr/>
                  <p:nvPr/>
                </p:nvSpPr>
                <p:spPr>
                  <a:xfrm>
                    <a:off x="3152538" y="5893450"/>
                    <a:ext cx="43675" cy="165875"/>
                  </a:xfrm>
                  <a:custGeom>
                    <a:avLst/>
                    <a:gdLst/>
                    <a:ahLst/>
                    <a:cxnLst/>
                    <a:rect l="l" t="t" r="r" b="b"/>
                    <a:pathLst>
                      <a:path w="1747" h="6635" extrusionOk="0">
                        <a:moveTo>
                          <a:pt x="1" y="1"/>
                        </a:moveTo>
                        <a:lnTo>
                          <a:pt x="1" y="1"/>
                        </a:lnTo>
                        <a:cubicBezTo>
                          <a:pt x="741" y="2205"/>
                          <a:pt x="870" y="4418"/>
                          <a:pt x="291" y="6635"/>
                        </a:cubicBezTo>
                        <a:cubicBezTo>
                          <a:pt x="646" y="6529"/>
                          <a:pt x="996" y="6406"/>
                          <a:pt x="1336" y="6268"/>
                        </a:cubicBezTo>
                        <a:cubicBezTo>
                          <a:pt x="1747" y="4279"/>
                          <a:pt x="1641" y="2288"/>
                          <a:pt x="1074" y="307"/>
                        </a:cubicBezTo>
                        <a:cubicBezTo>
                          <a:pt x="726" y="186"/>
                          <a:pt x="367" y="83"/>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 name="Google Shape;334;p86"/>
                  <p:cNvSpPr/>
                  <p:nvPr/>
                </p:nvSpPr>
                <p:spPr>
                  <a:xfrm>
                    <a:off x="3205963" y="5911850"/>
                    <a:ext cx="35225" cy="127000"/>
                  </a:xfrm>
                  <a:custGeom>
                    <a:avLst/>
                    <a:gdLst/>
                    <a:ahLst/>
                    <a:cxnLst/>
                    <a:rect l="l" t="t" r="r" b="b"/>
                    <a:pathLst>
                      <a:path w="1409" h="5080" extrusionOk="0">
                        <a:moveTo>
                          <a:pt x="1" y="1"/>
                        </a:moveTo>
                        <a:lnTo>
                          <a:pt x="1" y="1"/>
                        </a:lnTo>
                        <a:cubicBezTo>
                          <a:pt x="449" y="1687"/>
                          <a:pt x="533" y="3381"/>
                          <a:pt x="208" y="5079"/>
                        </a:cubicBezTo>
                        <a:cubicBezTo>
                          <a:pt x="572" y="4896"/>
                          <a:pt x="918" y="4705"/>
                          <a:pt x="1243" y="4511"/>
                        </a:cubicBezTo>
                        <a:cubicBezTo>
                          <a:pt x="1409" y="3194"/>
                          <a:pt x="1353" y="1880"/>
                          <a:pt x="1091" y="568"/>
                        </a:cubicBezTo>
                        <a:cubicBezTo>
                          <a:pt x="749" y="370"/>
                          <a:pt x="385" y="179"/>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35" name="Google Shape;335;p86"/>
                <p:cNvSpPr/>
                <p:nvPr/>
              </p:nvSpPr>
              <p:spPr>
                <a:xfrm>
                  <a:off x="3095663" y="6023950"/>
                  <a:ext cx="116500" cy="64700"/>
                </a:xfrm>
                <a:custGeom>
                  <a:avLst/>
                  <a:gdLst/>
                  <a:ahLst/>
                  <a:cxnLst/>
                  <a:rect l="l" t="t" r="r" b="b"/>
                  <a:pathLst>
                    <a:path w="4660" h="2588" extrusionOk="0">
                      <a:moveTo>
                        <a:pt x="1" y="1"/>
                      </a:moveTo>
                      <a:lnTo>
                        <a:pt x="4465" y="2588"/>
                      </a:lnTo>
                      <a:cubicBezTo>
                        <a:pt x="4465" y="2588"/>
                        <a:pt x="4660" y="842"/>
                        <a:pt x="297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 name="Google Shape;336;p86"/>
                <p:cNvSpPr/>
                <p:nvPr/>
              </p:nvSpPr>
              <p:spPr>
                <a:xfrm>
                  <a:off x="2979588" y="5892325"/>
                  <a:ext cx="106275" cy="172525"/>
                </a:xfrm>
                <a:custGeom>
                  <a:avLst/>
                  <a:gdLst/>
                  <a:ahLst/>
                  <a:cxnLst/>
                  <a:rect l="l" t="t" r="r" b="b"/>
                  <a:pathLst>
                    <a:path w="4251" h="6901" extrusionOk="0">
                      <a:moveTo>
                        <a:pt x="3625" y="1"/>
                      </a:moveTo>
                      <a:cubicBezTo>
                        <a:pt x="1469" y="450"/>
                        <a:pt x="0" y="1838"/>
                        <a:pt x="0" y="3395"/>
                      </a:cubicBezTo>
                      <a:cubicBezTo>
                        <a:pt x="0" y="4989"/>
                        <a:pt x="1512" y="6459"/>
                        <a:pt x="3647" y="6901"/>
                      </a:cubicBezTo>
                      <a:cubicBezTo>
                        <a:pt x="4028" y="5908"/>
                        <a:pt x="4251" y="4738"/>
                        <a:pt x="4251" y="3481"/>
                      </a:cubicBezTo>
                      <a:cubicBezTo>
                        <a:pt x="4251" y="2197"/>
                        <a:pt x="4019" y="1005"/>
                        <a:pt x="36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 name="Google Shape;337;p86"/>
                <p:cNvSpPr/>
                <p:nvPr/>
              </p:nvSpPr>
              <p:spPr>
                <a:xfrm>
                  <a:off x="2955313" y="5957200"/>
                  <a:ext cx="50250" cy="50275"/>
                </a:xfrm>
                <a:custGeom>
                  <a:avLst/>
                  <a:gdLst/>
                  <a:ahLst/>
                  <a:cxnLst/>
                  <a:rect l="l" t="t" r="r" b="b"/>
                  <a:pathLst>
                    <a:path w="2010" h="2011" extrusionOk="0">
                      <a:moveTo>
                        <a:pt x="1201" y="0"/>
                      </a:moveTo>
                      <a:cubicBezTo>
                        <a:pt x="752" y="0"/>
                        <a:pt x="1" y="455"/>
                        <a:pt x="390" y="1005"/>
                      </a:cubicBezTo>
                      <a:cubicBezTo>
                        <a:pt x="66" y="1686"/>
                        <a:pt x="752" y="2010"/>
                        <a:pt x="1201" y="2010"/>
                      </a:cubicBezTo>
                      <a:cubicBezTo>
                        <a:pt x="1647" y="2010"/>
                        <a:pt x="2010" y="1559"/>
                        <a:pt x="2010" y="1005"/>
                      </a:cubicBezTo>
                      <a:cubicBezTo>
                        <a:pt x="2010" y="451"/>
                        <a:pt x="1647" y="0"/>
                        <a:pt x="120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 name="Google Shape;338;p86"/>
                <p:cNvSpPr/>
                <p:nvPr/>
              </p:nvSpPr>
              <p:spPr>
                <a:xfrm>
                  <a:off x="3029163" y="5961400"/>
                  <a:ext cx="14700" cy="14650"/>
                </a:xfrm>
                <a:custGeom>
                  <a:avLst/>
                  <a:gdLst/>
                  <a:ahLst/>
                  <a:cxnLst/>
                  <a:rect l="l" t="t" r="r" b="b"/>
                  <a:pathLst>
                    <a:path w="588" h="586" extrusionOk="0">
                      <a:moveTo>
                        <a:pt x="295" y="0"/>
                      </a:moveTo>
                      <a:cubicBezTo>
                        <a:pt x="132" y="0"/>
                        <a:pt x="1" y="132"/>
                        <a:pt x="1" y="293"/>
                      </a:cubicBezTo>
                      <a:cubicBezTo>
                        <a:pt x="1" y="455"/>
                        <a:pt x="132" y="586"/>
                        <a:pt x="295" y="586"/>
                      </a:cubicBezTo>
                      <a:cubicBezTo>
                        <a:pt x="456" y="586"/>
                        <a:pt x="587" y="455"/>
                        <a:pt x="587" y="293"/>
                      </a:cubicBezTo>
                      <a:cubicBezTo>
                        <a:pt x="587" y="132"/>
                        <a:pt x="456" y="0"/>
                        <a:pt x="295"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39" name="Google Shape;339;p86"/>
              <p:cNvGrpSpPr/>
              <p:nvPr/>
            </p:nvGrpSpPr>
            <p:grpSpPr>
              <a:xfrm>
                <a:off x="1215450" y="4185436"/>
                <a:ext cx="5579267" cy="276110"/>
                <a:chOff x="1215450" y="4185590"/>
                <a:chExt cx="5579267" cy="276110"/>
              </a:xfrm>
            </p:grpSpPr>
            <p:grpSp>
              <p:nvGrpSpPr>
                <p:cNvPr id="340" name="Google Shape;340;p86"/>
                <p:cNvGrpSpPr/>
                <p:nvPr/>
              </p:nvGrpSpPr>
              <p:grpSpPr>
                <a:xfrm>
                  <a:off x="1215450" y="4188600"/>
                  <a:ext cx="517625" cy="273100"/>
                  <a:chOff x="1215450" y="4188600"/>
                  <a:chExt cx="517625" cy="273100"/>
                </a:xfrm>
              </p:grpSpPr>
              <p:sp>
                <p:nvSpPr>
                  <p:cNvPr id="341" name="Google Shape;341;p86"/>
                  <p:cNvSpPr/>
                  <p:nvPr/>
                </p:nvSpPr>
                <p:spPr>
                  <a:xfrm>
                    <a:off x="1225875" y="4339100"/>
                    <a:ext cx="507200" cy="122600"/>
                  </a:xfrm>
                  <a:custGeom>
                    <a:avLst/>
                    <a:gdLst/>
                    <a:ahLst/>
                    <a:cxnLst/>
                    <a:rect l="l" t="t" r="r" b="b"/>
                    <a:pathLst>
                      <a:path w="20288" h="4904" extrusionOk="0">
                        <a:moveTo>
                          <a:pt x="10144" y="1"/>
                        </a:moveTo>
                        <a:cubicBezTo>
                          <a:pt x="4542" y="1"/>
                          <a:pt x="1" y="1249"/>
                          <a:pt x="1" y="2787"/>
                        </a:cubicBezTo>
                        <a:cubicBezTo>
                          <a:pt x="1" y="3769"/>
                          <a:pt x="3264" y="4903"/>
                          <a:pt x="6149" y="4903"/>
                        </a:cubicBezTo>
                        <a:cubicBezTo>
                          <a:pt x="7788" y="4903"/>
                          <a:pt x="9306" y="4537"/>
                          <a:pt x="10033" y="3568"/>
                        </a:cubicBezTo>
                        <a:cubicBezTo>
                          <a:pt x="10942" y="4312"/>
                          <a:pt x="12587" y="4608"/>
                          <a:pt x="14297" y="4608"/>
                        </a:cubicBezTo>
                        <a:cubicBezTo>
                          <a:pt x="17199" y="4608"/>
                          <a:pt x="20287" y="3755"/>
                          <a:pt x="20287" y="2787"/>
                        </a:cubicBezTo>
                        <a:cubicBezTo>
                          <a:pt x="20287" y="1249"/>
                          <a:pt x="15746" y="1"/>
                          <a:pt x="1014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42" name="Google Shape;342;p86"/>
                  <p:cNvGrpSpPr/>
                  <p:nvPr/>
                </p:nvGrpSpPr>
                <p:grpSpPr>
                  <a:xfrm>
                    <a:off x="1215450" y="4188600"/>
                    <a:ext cx="495350" cy="218950"/>
                    <a:chOff x="1215450" y="4188600"/>
                    <a:chExt cx="495350" cy="218950"/>
                  </a:xfrm>
                </p:grpSpPr>
                <p:sp>
                  <p:nvSpPr>
                    <p:cNvPr id="343" name="Google Shape;343;p86"/>
                    <p:cNvSpPr/>
                    <p:nvPr/>
                  </p:nvSpPr>
                  <p:spPr>
                    <a:xfrm>
                      <a:off x="1215450" y="4188600"/>
                      <a:ext cx="495350" cy="218950"/>
                    </a:xfrm>
                    <a:custGeom>
                      <a:avLst/>
                      <a:gdLst/>
                      <a:ahLst/>
                      <a:cxnLst/>
                      <a:rect l="l" t="t" r="r" b="b"/>
                      <a:pathLst>
                        <a:path w="19814" h="8758" extrusionOk="0">
                          <a:moveTo>
                            <a:pt x="9851" y="0"/>
                          </a:moveTo>
                          <a:cubicBezTo>
                            <a:pt x="1" y="6047"/>
                            <a:pt x="9990" y="8758"/>
                            <a:pt x="9990" y="8758"/>
                          </a:cubicBezTo>
                          <a:cubicBezTo>
                            <a:pt x="19813" y="4878"/>
                            <a:pt x="9851" y="1"/>
                            <a:pt x="985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 name="Google Shape;344;p86"/>
                    <p:cNvSpPr/>
                    <p:nvPr/>
                  </p:nvSpPr>
                  <p:spPr>
                    <a:xfrm>
                      <a:off x="1338575" y="4188600"/>
                      <a:ext cx="255075" cy="218950"/>
                    </a:xfrm>
                    <a:custGeom>
                      <a:avLst/>
                      <a:gdLst/>
                      <a:ahLst/>
                      <a:cxnLst/>
                      <a:rect l="l" t="t" r="r" b="b"/>
                      <a:pathLst>
                        <a:path w="10203" h="8758" extrusionOk="0">
                          <a:moveTo>
                            <a:pt x="4926" y="0"/>
                          </a:moveTo>
                          <a:lnTo>
                            <a:pt x="4926" y="0"/>
                          </a:lnTo>
                          <a:cubicBezTo>
                            <a:pt x="1" y="4841"/>
                            <a:pt x="5065" y="8758"/>
                            <a:pt x="5065" y="8758"/>
                          </a:cubicBezTo>
                          <a:cubicBezTo>
                            <a:pt x="10203" y="4539"/>
                            <a:pt x="4926" y="1"/>
                            <a:pt x="492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345" name="Google Shape;345;p86"/>
                <p:cNvGrpSpPr/>
                <p:nvPr/>
              </p:nvGrpSpPr>
              <p:grpSpPr>
                <a:xfrm>
                  <a:off x="6229646" y="4185590"/>
                  <a:ext cx="565071" cy="235410"/>
                  <a:chOff x="6229646" y="4185590"/>
                  <a:chExt cx="565071" cy="235410"/>
                </a:xfrm>
              </p:grpSpPr>
              <p:sp>
                <p:nvSpPr>
                  <p:cNvPr id="346" name="Google Shape;346;p86"/>
                  <p:cNvSpPr/>
                  <p:nvPr/>
                </p:nvSpPr>
                <p:spPr>
                  <a:xfrm>
                    <a:off x="6229646" y="4313757"/>
                    <a:ext cx="565071" cy="107243"/>
                  </a:xfrm>
                  <a:custGeom>
                    <a:avLst/>
                    <a:gdLst/>
                    <a:ahLst/>
                    <a:cxnLst/>
                    <a:rect l="l" t="t" r="r" b="b"/>
                    <a:pathLst>
                      <a:path w="40319" h="7652" extrusionOk="0">
                        <a:moveTo>
                          <a:pt x="17651" y="0"/>
                        </a:moveTo>
                        <a:cubicBezTo>
                          <a:pt x="11155" y="0"/>
                          <a:pt x="5269" y="499"/>
                          <a:pt x="3383" y="1562"/>
                        </a:cubicBezTo>
                        <a:cubicBezTo>
                          <a:pt x="1" y="3467"/>
                          <a:pt x="7040" y="4511"/>
                          <a:pt x="13422" y="4511"/>
                        </a:cubicBezTo>
                        <a:cubicBezTo>
                          <a:pt x="16064" y="4511"/>
                          <a:pt x="18595" y="4332"/>
                          <a:pt x="20226" y="3961"/>
                        </a:cubicBezTo>
                        <a:lnTo>
                          <a:pt x="20226" y="3961"/>
                        </a:lnTo>
                        <a:cubicBezTo>
                          <a:pt x="20225" y="3961"/>
                          <a:pt x="16160" y="6555"/>
                          <a:pt x="20977" y="7412"/>
                        </a:cubicBezTo>
                        <a:cubicBezTo>
                          <a:pt x="21880" y="7572"/>
                          <a:pt x="23130" y="7652"/>
                          <a:pt x="24559" y="7652"/>
                        </a:cubicBezTo>
                        <a:cubicBezTo>
                          <a:pt x="30755" y="7652"/>
                          <a:pt x="40318" y="6158"/>
                          <a:pt x="39604" y="3308"/>
                        </a:cubicBezTo>
                        <a:cubicBezTo>
                          <a:pt x="39070" y="1181"/>
                          <a:pt x="27640" y="0"/>
                          <a:pt x="17651"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47" name="Google Shape;347;p86"/>
                  <p:cNvGrpSpPr/>
                  <p:nvPr/>
                </p:nvGrpSpPr>
                <p:grpSpPr>
                  <a:xfrm>
                    <a:off x="6399746" y="4185590"/>
                    <a:ext cx="263902" cy="173071"/>
                    <a:chOff x="6399746" y="4185590"/>
                    <a:chExt cx="263902" cy="173071"/>
                  </a:xfrm>
                </p:grpSpPr>
                <p:sp>
                  <p:nvSpPr>
                    <p:cNvPr id="348" name="Google Shape;348;p86"/>
                    <p:cNvSpPr/>
                    <p:nvPr/>
                  </p:nvSpPr>
                  <p:spPr>
                    <a:xfrm>
                      <a:off x="6399746" y="4222127"/>
                      <a:ext cx="154095" cy="134011"/>
                    </a:xfrm>
                    <a:custGeom>
                      <a:avLst/>
                      <a:gdLst/>
                      <a:ahLst/>
                      <a:cxnLst/>
                      <a:rect l="l" t="t" r="r" b="b"/>
                      <a:pathLst>
                        <a:path w="10995" h="9562" extrusionOk="0">
                          <a:moveTo>
                            <a:pt x="1187" y="1"/>
                          </a:moveTo>
                          <a:lnTo>
                            <a:pt x="1187" y="1"/>
                          </a:lnTo>
                          <a:cubicBezTo>
                            <a:pt x="0" y="9464"/>
                            <a:pt x="8638" y="9561"/>
                            <a:pt x="8994" y="9561"/>
                          </a:cubicBezTo>
                          <a:cubicBezTo>
                            <a:pt x="9001" y="9561"/>
                            <a:pt x="9005" y="9561"/>
                            <a:pt x="9005" y="9561"/>
                          </a:cubicBezTo>
                          <a:cubicBezTo>
                            <a:pt x="10994" y="398"/>
                            <a:pt x="1188" y="1"/>
                            <a:pt x="118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 name="Google Shape;349;p86"/>
                    <p:cNvSpPr/>
                    <p:nvPr/>
                  </p:nvSpPr>
                  <p:spPr>
                    <a:xfrm>
                      <a:off x="6486681" y="4207972"/>
                      <a:ext cx="176967" cy="150689"/>
                    </a:xfrm>
                    <a:custGeom>
                      <a:avLst/>
                      <a:gdLst/>
                      <a:ahLst/>
                      <a:cxnLst/>
                      <a:rect l="l" t="t" r="r" b="b"/>
                      <a:pathLst>
                        <a:path w="12627" h="10752" extrusionOk="0">
                          <a:moveTo>
                            <a:pt x="9444" y="0"/>
                          </a:moveTo>
                          <a:lnTo>
                            <a:pt x="9444" y="0"/>
                          </a:lnTo>
                          <a:cubicBezTo>
                            <a:pt x="1" y="2371"/>
                            <a:pt x="3366" y="10751"/>
                            <a:pt x="3366" y="10751"/>
                          </a:cubicBezTo>
                          <a:cubicBezTo>
                            <a:pt x="12626" y="9286"/>
                            <a:pt x="9444" y="1"/>
                            <a:pt x="94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 name="Google Shape;350;p86"/>
                    <p:cNvSpPr/>
                    <p:nvPr/>
                  </p:nvSpPr>
                  <p:spPr>
                    <a:xfrm>
                      <a:off x="6427173" y="4185590"/>
                      <a:ext cx="201690" cy="173071"/>
                    </a:xfrm>
                    <a:custGeom>
                      <a:avLst/>
                      <a:gdLst/>
                      <a:ahLst/>
                      <a:cxnLst/>
                      <a:rect l="l" t="t" r="r" b="b"/>
                      <a:pathLst>
                        <a:path w="14391" h="12349" extrusionOk="0">
                          <a:moveTo>
                            <a:pt x="6947" y="0"/>
                          </a:moveTo>
                          <a:lnTo>
                            <a:pt x="6947" y="0"/>
                          </a:lnTo>
                          <a:cubicBezTo>
                            <a:pt x="0" y="6823"/>
                            <a:pt x="7145" y="12348"/>
                            <a:pt x="7145" y="12348"/>
                          </a:cubicBezTo>
                          <a:cubicBezTo>
                            <a:pt x="14390" y="6399"/>
                            <a:pt x="6947" y="0"/>
                            <a:pt x="694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grpSp>
      <p:sp>
        <p:nvSpPr>
          <p:cNvPr id="351" name="Google Shape;351;p86"/>
          <p:cNvSpPr txBox="1">
            <a:spLocks noGrp="1"/>
          </p:cNvSpPr>
          <p:nvPr>
            <p:ph type="title" idx="3"/>
          </p:nvPr>
        </p:nvSpPr>
        <p:spPr>
          <a:xfrm>
            <a:off x="2475525" y="2594100"/>
            <a:ext cx="4193100" cy="621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352" name="Google Shape;352;p86"/>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9"/>
        <p:cNvGrpSpPr/>
        <p:nvPr/>
      </p:nvGrpSpPr>
      <p:grpSpPr>
        <a:xfrm>
          <a:off x="0" y="0"/>
          <a:ext cx="0" cy="0"/>
          <a:chOff x="0" y="0"/>
          <a:chExt cx="0" cy="0"/>
        </a:xfrm>
      </p:grpSpPr>
      <p:sp>
        <p:nvSpPr>
          <p:cNvPr id="20" name="Google Shape;20;p263"/>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rmAutofit/>
          </a:bodyPr>
          <a:lstStyle>
            <a:lvl1pPr lvl="0" algn="l" rtl="1">
              <a:lnSpc>
                <a:spcPct val="100000"/>
              </a:lnSpc>
              <a:spcBef>
                <a:spcPts val="0"/>
              </a:spcBef>
              <a:spcAft>
                <a:spcPts val="0"/>
              </a:spcAft>
              <a:buSzPts val="2800"/>
              <a:buNone/>
              <a:defRPr/>
            </a:lvl1pPr>
            <a:lvl2pPr lvl="1" algn="l" rtl="1">
              <a:lnSpc>
                <a:spcPct val="100000"/>
              </a:lnSpc>
              <a:spcBef>
                <a:spcPts val="0"/>
              </a:spcBef>
              <a:spcAft>
                <a:spcPts val="0"/>
              </a:spcAft>
              <a:buSzPts val="2800"/>
              <a:buNone/>
              <a:defRPr/>
            </a:lvl2pPr>
            <a:lvl3pPr lvl="2" algn="l" rtl="1">
              <a:lnSpc>
                <a:spcPct val="100000"/>
              </a:lnSpc>
              <a:spcBef>
                <a:spcPts val="0"/>
              </a:spcBef>
              <a:spcAft>
                <a:spcPts val="0"/>
              </a:spcAft>
              <a:buSzPts val="2800"/>
              <a:buNone/>
              <a:defRPr/>
            </a:lvl3pPr>
            <a:lvl4pPr lvl="3" algn="l" rtl="1">
              <a:lnSpc>
                <a:spcPct val="100000"/>
              </a:lnSpc>
              <a:spcBef>
                <a:spcPts val="0"/>
              </a:spcBef>
              <a:spcAft>
                <a:spcPts val="0"/>
              </a:spcAft>
              <a:buSzPts val="2800"/>
              <a:buNone/>
              <a:defRPr/>
            </a:lvl4pPr>
            <a:lvl5pPr lvl="4" algn="l" rtl="1">
              <a:lnSpc>
                <a:spcPct val="100000"/>
              </a:lnSpc>
              <a:spcBef>
                <a:spcPts val="0"/>
              </a:spcBef>
              <a:spcAft>
                <a:spcPts val="0"/>
              </a:spcAft>
              <a:buSzPts val="2800"/>
              <a:buNone/>
              <a:defRPr/>
            </a:lvl5pPr>
            <a:lvl6pPr lvl="5" algn="l" rtl="1">
              <a:lnSpc>
                <a:spcPct val="100000"/>
              </a:lnSpc>
              <a:spcBef>
                <a:spcPts val="0"/>
              </a:spcBef>
              <a:spcAft>
                <a:spcPts val="0"/>
              </a:spcAft>
              <a:buSzPts val="2800"/>
              <a:buNone/>
              <a:defRPr/>
            </a:lvl6pPr>
            <a:lvl7pPr lvl="6" algn="l" rtl="1">
              <a:lnSpc>
                <a:spcPct val="100000"/>
              </a:lnSpc>
              <a:spcBef>
                <a:spcPts val="0"/>
              </a:spcBef>
              <a:spcAft>
                <a:spcPts val="0"/>
              </a:spcAft>
              <a:buSzPts val="2800"/>
              <a:buNone/>
              <a:defRPr/>
            </a:lvl7pPr>
            <a:lvl8pPr lvl="7" algn="l" rtl="1">
              <a:lnSpc>
                <a:spcPct val="100000"/>
              </a:lnSpc>
              <a:spcBef>
                <a:spcPts val="0"/>
              </a:spcBef>
              <a:spcAft>
                <a:spcPts val="0"/>
              </a:spcAft>
              <a:buSzPts val="2800"/>
              <a:buNone/>
              <a:defRPr/>
            </a:lvl8pPr>
            <a:lvl9pPr lvl="8" algn="l" rtl="1">
              <a:lnSpc>
                <a:spcPct val="100000"/>
              </a:lnSpc>
              <a:spcBef>
                <a:spcPts val="0"/>
              </a:spcBef>
              <a:spcAft>
                <a:spcPts val="0"/>
              </a:spcAft>
              <a:buSzPts val="2800"/>
              <a:buNone/>
              <a:defRPr/>
            </a:lvl9pPr>
          </a:lstStyle>
          <a:p>
            <a:endParaRPr/>
          </a:p>
        </p:txBody>
      </p:sp>
      <p:sp>
        <p:nvSpPr>
          <p:cNvPr id="21" name="Google Shape;21;p263"/>
          <p:cNvSpPr txBox="1">
            <a:spLocks noGrp="1"/>
          </p:cNvSpPr>
          <p:nvPr>
            <p:ph type="body" idx="1"/>
          </p:nvPr>
        </p:nvSpPr>
        <p:spPr>
          <a:xfrm>
            <a:off x="311700" y="905400"/>
            <a:ext cx="8520600" cy="3416400"/>
          </a:xfrm>
          <a:prstGeom prst="rect">
            <a:avLst/>
          </a:prstGeom>
          <a:noFill/>
          <a:ln>
            <a:noFill/>
          </a:ln>
          <a:effectLst>
            <a:reflection dist="38100" dir="5400000" fadeDir="5400012" sy="-100000" algn="bl" rotWithShape="0"/>
          </a:effectLst>
        </p:spPr>
        <p:txBody>
          <a:bodyPr spcFirstLastPara="1" wrap="square" lIns="91425" tIns="91425" rIns="91425" bIns="91425" anchor="t" anchorCtr="0">
            <a:normAutofit/>
          </a:bodyPr>
          <a:lstStyle>
            <a:lvl1pPr marL="457200" lvl="0" indent="-342900" algn="l" rtl="1">
              <a:lnSpc>
                <a:spcPct val="115000"/>
              </a:lnSpc>
              <a:spcBef>
                <a:spcPts val="0"/>
              </a:spcBef>
              <a:spcAft>
                <a:spcPts val="0"/>
              </a:spcAft>
              <a:buSzPts val="1800"/>
              <a:buChar char="●"/>
              <a:defRPr/>
            </a:lvl1pPr>
            <a:lvl2pPr marL="914400" lvl="1" indent="-317500" algn="l" rtl="1">
              <a:lnSpc>
                <a:spcPct val="115000"/>
              </a:lnSpc>
              <a:spcBef>
                <a:spcPts val="0"/>
              </a:spcBef>
              <a:spcAft>
                <a:spcPts val="0"/>
              </a:spcAft>
              <a:buSzPts val="1400"/>
              <a:buChar char="○"/>
              <a:defRPr/>
            </a:lvl2pPr>
            <a:lvl3pPr marL="1371600" lvl="2" indent="-317500" algn="l" rtl="1">
              <a:lnSpc>
                <a:spcPct val="115000"/>
              </a:lnSpc>
              <a:spcBef>
                <a:spcPts val="0"/>
              </a:spcBef>
              <a:spcAft>
                <a:spcPts val="0"/>
              </a:spcAft>
              <a:buSzPts val="1400"/>
              <a:buChar char="■"/>
              <a:defRPr/>
            </a:lvl3pPr>
            <a:lvl4pPr marL="1828800" lvl="3" indent="-317500" algn="l" rtl="1">
              <a:lnSpc>
                <a:spcPct val="115000"/>
              </a:lnSpc>
              <a:spcBef>
                <a:spcPts val="0"/>
              </a:spcBef>
              <a:spcAft>
                <a:spcPts val="0"/>
              </a:spcAft>
              <a:buSzPts val="1400"/>
              <a:buChar char="●"/>
              <a:defRPr/>
            </a:lvl4pPr>
            <a:lvl5pPr marL="2286000" lvl="4" indent="-317500" algn="l" rtl="1">
              <a:lnSpc>
                <a:spcPct val="115000"/>
              </a:lnSpc>
              <a:spcBef>
                <a:spcPts val="0"/>
              </a:spcBef>
              <a:spcAft>
                <a:spcPts val="0"/>
              </a:spcAft>
              <a:buSzPts val="1400"/>
              <a:buChar char="○"/>
              <a:defRPr/>
            </a:lvl5pPr>
            <a:lvl6pPr marL="2743200" lvl="5" indent="-317500" algn="l" rtl="1">
              <a:lnSpc>
                <a:spcPct val="115000"/>
              </a:lnSpc>
              <a:spcBef>
                <a:spcPts val="0"/>
              </a:spcBef>
              <a:spcAft>
                <a:spcPts val="0"/>
              </a:spcAft>
              <a:buSzPts val="1400"/>
              <a:buChar char="■"/>
              <a:defRPr/>
            </a:lvl6pPr>
            <a:lvl7pPr marL="3200400" lvl="6" indent="-317500" algn="l" rtl="1">
              <a:lnSpc>
                <a:spcPct val="115000"/>
              </a:lnSpc>
              <a:spcBef>
                <a:spcPts val="0"/>
              </a:spcBef>
              <a:spcAft>
                <a:spcPts val="0"/>
              </a:spcAft>
              <a:buSzPts val="1400"/>
              <a:buChar char="●"/>
              <a:defRPr/>
            </a:lvl7pPr>
            <a:lvl8pPr marL="3657600" lvl="7" indent="-317500" algn="l" rtl="1">
              <a:lnSpc>
                <a:spcPct val="115000"/>
              </a:lnSpc>
              <a:spcBef>
                <a:spcPts val="0"/>
              </a:spcBef>
              <a:spcAft>
                <a:spcPts val="0"/>
              </a:spcAft>
              <a:buSzPts val="1400"/>
              <a:buChar char="○"/>
              <a:defRPr/>
            </a:lvl8pPr>
            <a:lvl9pPr marL="4114800" lvl="8" indent="-317500" algn="l" rtl="1">
              <a:lnSpc>
                <a:spcPct val="115000"/>
              </a:lnSpc>
              <a:spcBef>
                <a:spcPts val="0"/>
              </a:spcBef>
              <a:spcAft>
                <a:spcPts val="0"/>
              </a:spcAft>
              <a:buSzPts val="1400"/>
              <a:buChar char="■"/>
              <a:defRPr/>
            </a:lvl9pPr>
          </a:lstStyle>
          <a:p>
            <a:endParaRPr/>
          </a:p>
        </p:txBody>
      </p:sp>
      <p:sp>
        <p:nvSpPr>
          <p:cNvPr id="22" name="Google Shape;22;p263"/>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dk2"/>
        </a:solidFill>
        <a:effectLst/>
      </p:bgPr>
    </p:bg>
    <p:spTree>
      <p:nvGrpSpPr>
        <p:cNvPr id="1" name="Shape 353"/>
        <p:cNvGrpSpPr/>
        <p:nvPr/>
      </p:nvGrpSpPr>
      <p:grpSpPr>
        <a:xfrm>
          <a:off x="0" y="0"/>
          <a:ext cx="0" cy="0"/>
          <a:chOff x="0" y="0"/>
          <a:chExt cx="0" cy="0"/>
        </a:xfrm>
      </p:grpSpPr>
      <p:sp>
        <p:nvSpPr>
          <p:cNvPr id="354" name="Google Shape;354;p87"/>
          <p:cNvSpPr txBox="1">
            <a:spLocks noGrp="1"/>
          </p:cNvSpPr>
          <p:nvPr>
            <p:ph type="subTitle" idx="1"/>
          </p:nvPr>
        </p:nvSpPr>
        <p:spPr>
          <a:xfrm>
            <a:off x="2105250" y="2846300"/>
            <a:ext cx="49335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355" name="Google Shape;355;p87"/>
          <p:cNvSpPr txBox="1">
            <a:spLocks noGrp="1"/>
          </p:cNvSpPr>
          <p:nvPr>
            <p:ph type="title"/>
          </p:nvPr>
        </p:nvSpPr>
        <p:spPr>
          <a:xfrm>
            <a:off x="2424750" y="1946275"/>
            <a:ext cx="4250700" cy="713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2pPr>
            <a:lvl3pPr lvl="2"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3pPr>
            <a:lvl4pPr lvl="3"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4pPr>
            <a:lvl5pPr lvl="4"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5pPr>
            <a:lvl6pPr lvl="5"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6pPr>
            <a:lvl7pPr lvl="6"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7pPr>
            <a:lvl8pPr lvl="7"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8pPr>
            <a:lvl9pPr lvl="8"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9pPr>
          </a:lstStyle>
          <a:p>
            <a:endParaRPr/>
          </a:p>
        </p:txBody>
      </p:sp>
      <p:sp>
        <p:nvSpPr>
          <p:cNvPr id="356" name="Google Shape;356;p87"/>
          <p:cNvSpPr txBox="1">
            <a:spLocks noGrp="1"/>
          </p:cNvSpPr>
          <p:nvPr>
            <p:ph type="title" idx="2"/>
          </p:nvPr>
        </p:nvSpPr>
        <p:spPr>
          <a:xfrm>
            <a:off x="3536100" y="1143125"/>
            <a:ext cx="2071800" cy="616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5000"/>
              <a:buNone/>
              <a:defRPr sz="5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grpSp>
        <p:nvGrpSpPr>
          <p:cNvPr id="357" name="Google Shape;357;p87"/>
          <p:cNvGrpSpPr/>
          <p:nvPr/>
        </p:nvGrpSpPr>
        <p:grpSpPr>
          <a:xfrm>
            <a:off x="-237528" y="2554553"/>
            <a:ext cx="9517432" cy="2961382"/>
            <a:chOff x="-179150" y="2585549"/>
            <a:chExt cx="9417605" cy="2930321"/>
          </a:xfrm>
        </p:grpSpPr>
        <p:grpSp>
          <p:nvGrpSpPr>
            <p:cNvPr id="358" name="Google Shape;358;p87"/>
            <p:cNvGrpSpPr/>
            <p:nvPr/>
          </p:nvGrpSpPr>
          <p:grpSpPr>
            <a:xfrm>
              <a:off x="4690025" y="3301657"/>
              <a:ext cx="4548430" cy="1607716"/>
              <a:chOff x="4690025" y="2984257"/>
              <a:chExt cx="4548430" cy="1607716"/>
            </a:xfrm>
          </p:grpSpPr>
          <p:sp>
            <p:nvSpPr>
              <p:cNvPr id="359" name="Google Shape;359;p87"/>
              <p:cNvSpPr/>
              <p:nvPr/>
            </p:nvSpPr>
            <p:spPr>
              <a:xfrm>
                <a:off x="4690025" y="2984257"/>
                <a:ext cx="4530555" cy="1606829"/>
              </a:xfrm>
              <a:custGeom>
                <a:avLst/>
                <a:gdLst/>
                <a:ahLst/>
                <a:cxnLst/>
                <a:rect l="l" t="t" r="r" b="b"/>
                <a:pathLst>
                  <a:path w="103055" h="36550" extrusionOk="0">
                    <a:moveTo>
                      <a:pt x="103055" y="0"/>
                    </a:moveTo>
                    <a:cubicBezTo>
                      <a:pt x="100209" y="400"/>
                      <a:pt x="74939" y="6518"/>
                      <a:pt x="68360" y="7854"/>
                    </a:cubicBezTo>
                    <a:cubicBezTo>
                      <a:pt x="61782" y="9190"/>
                      <a:pt x="51687" y="12980"/>
                      <a:pt x="50355" y="13612"/>
                    </a:cubicBezTo>
                    <a:cubicBezTo>
                      <a:pt x="49023" y="14245"/>
                      <a:pt x="48258" y="14876"/>
                      <a:pt x="48258" y="14876"/>
                    </a:cubicBezTo>
                    <a:cubicBezTo>
                      <a:pt x="43065" y="17305"/>
                      <a:pt x="23962" y="21965"/>
                      <a:pt x="19104" y="23030"/>
                    </a:cubicBezTo>
                    <a:cubicBezTo>
                      <a:pt x="14246" y="24096"/>
                      <a:pt x="1" y="25760"/>
                      <a:pt x="1" y="25760"/>
                    </a:cubicBezTo>
                    <a:lnTo>
                      <a:pt x="35545" y="36549"/>
                    </a:lnTo>
                    <a:lnTo>
                      <a:pt x="103055" y="12393"/>
                    </a:lnTo>
                    <a:lnTo>
                      <a:pt x="103055"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 name="Google Shape;360;p87"/>
              <p:cNvSpPr/>
              <p:nvPr/>
            </p:nvSpPr>
            <p:spPr>
              <a:xfrm>
                <a:off x="4707900" y="2985144"/>
                <a:ext cx="4530555" cy="1606829"/>
              </a:xfrm>
              <a:custGeom>
                <a:avLst/>
                <a:gdLst/>
                <a:ahLst/>
                <a:cxnLst/>
                <a:rect l="l" t="t" r="r" b="b"/>
                <a:pathLst>
                  <a:path w="103055" h="36550" extrusionOk="0">
                    <a:moveTo>
                      <a:pt x="103055" y="0"/>
                    </a:moveTo>
                    <a:cubicBezTo>
                      <a:pt x="100209" y="400"/>
                      <a:pt x="74939" y="6518"/>
                      <a:pt x="68360" y="7854"/>
                    </a:cubicBezTo>
                    <a:cubicBezTo>
                      <a:pt x="61782" y="9190"/>
                      <a:pt x="51687" y="12980"/>
                      <a:pt x="50355" y="13612"/>
                    </a:cubicBezTo>
                    <a:cubicBezTo>
                      <a:pt x="49023" y="14245"/>
                      <a:pt x="48258" y="14876"/>
                      <a:pt x="48258" y="14876"/>
                    </a:cubicBezTo>
                    <a:cubicBezTo>
                      <a:pt x="43065" y="17305"/>
                      <a:pt x="23962" y="21965"/>
                      <a:pt x="19104" y="23030"/>
                    </a:cubicBezTo>
                    <a:cubicBezTo>
                      <a:pt x="14246" y="24096"/>
                      <a:pt x="1" y="25760"/>
                      <a:pt x="1" y="25760"/>
                    </a:cubicBezTo>
                    <a:lnTo>
                      <a:pt x="35545" y="36549"/>
                    </a:lnTo>
                    <a:lnTo>
                      <a:pt x="103055" y="12393"/>
                    </a:lnTo>
                    <a:lnTo>
                      <a:pt x="103055" y="0"/>
                    </a:lnTo>
                    <a:close/>
                  </a:path>
                </a:pathLst>
              </a:custGeom>
              <a:solidFill>
                <a:schemeClr val="lt1">
                  <a:alpha val="23921"/>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61" name="Google Shape;361;p87"/>
            <p:cNvSpPr/>
            <p:nvPr/>
          </p:nvSpPr>
          <p:spPr>
            <a:xfrm>
              <a:off x="5361000" y="3672149"/>
              <a:ext cx="828172" cy="107318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 name="Google Shape;362;p87"/>
            <p:cNvSpPr/>
            <p:nvPr/>
          </p:nvSpPr>
          <p:spPr>
            <a:xfrm>
              <a:off x="5794925" y="3204249"/>
              <a:ext cx="1065726" cy="138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 name="Google Shape;363;p87"/>
            <p:cNvSpPr/>
            <p:nvPr/>
          </p:nvSpPr>
          <p:spPr>
            <a:xfrm>
              <a:off x="6467950" y="2920224"/>
              <a:ext cx="1065726" cy="138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 name="Google Shape;364;p87"/>
            <p:cNvSpPr/>
            <p:nvPr/>
          </p:nvSpPr>
          <p:spPr>
            <a:xfrm>
              <a:off x="7057650" y="2735199"/>
              <a:ext cx="1065726" cy="138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 name="Google Shape;365;p87"/>
            <p:cNvSpPr/>
            <p:nvPr/>
          </p:nvSpPr>
          <p:spPr>
            <a:xfrm>
              <a:off x="7716775" y="2585549"/>
              <a:ext cx="1065726" cy="138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 name="Google Shape;366;p87"/>
            <p:cNvSpPr/>
            <p:nvPr/>
          </p:nvSpPr>
          <p:spPr>
            <a:xfrm>
              <a:off x="5339869" y="3720025"/>
              <a:ext cx="3809395" cy="1741091"/>
            </a:xfrm>
            <a:custGeom>
              <a:avLst/>
              <a:gdLst/>
              <a:ahLst/>
              <a:cxnLst/>
              <a:rect l="l" t="t" r="r" b="b"/>
              <a:pathLst>
                <a:path w="86651" h="39604" extrusionOk="0">
                  <a:moveTo>
                    <a:pt x="86651" y="1"/>
                  </a:moveTo>
                  <a:cubicBezTo>
                    <a:pt x="58551" y="798"/>
                    <a:pt x="33913" y="12547"/>
                    <a:pt x="21933" y="16341"/>
                  </a:cubicBezTo>
                  <a:cubicBezTo>
                    <a:pt x="9952" y="20134"/>
                    <a:pt x="1" y="21499"/>
                    <a:pt x="1" y="21499"/>
                  </a:cubicBezTo>
                  <a:lnTo>
                    <a:pt x="30803" y="39603"/>
                  </a:lnTo>
                  <a:lnTo>
                    <a:pt x="86651" y="39603"/>
                  </a:lnTo>
                  <a:lnTo>
                    <a:pt x="86651" y="1"/>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 name="Google Shape;367;p87"/>
            <p:cNvSpPr/>
            <p:nvPr/>
          </p:nvSpPr>
          <p:spPr>
            <a:xfrm>
              <a:off x="5339869" y="3720025"/>
              <a:ext cx="3809395" cy="1741091"/>
            </a:xfrm>
            <a:custGeom>
              <a:avLst/>
              <a:gdLst/>
              <a:ahLst/>
              <a:cxnLst/>
              <a:rect l="l" t="t" r="r" b="b"/>
              <a:pathLst>
                <a:path w="86651" h="39604" extrusionOk="0">
                  <a:moveTo>
                    <a:pt x="86651" y="1"/>
                  </a:moveTo>
                  <a:cubicBezTo>
                    <a:pt x="58551" y="798"/>
                    <a:pt x="33913" y="12547"/>
                    <a:pt x="21933" y="16341"/>
                  </a:cubicBezTo>
                  <a:cubicBezTo>
                    <a:pt x="9952" y="20134"/>
                    <a:pt x="1" y="21499"/>
                    <a:pt x="1" y="21499"/>
                  </a:cubicBezTo>
                  <a:lnTo>
                    <a:pt x="30803" y="39603"/>
                  </a:lnTo>
                  <a:lnTo>
                    <a:pt x="86651" y="39603"/>
                  </a:lnTo>
                  <a:lnTo>
                    <a:pt x="86651" y="1"/>
                  </a:lnTo>
                  <a:close/>
                </a:path>
              </a:pathLst>
            </a:custGeom>
            <a:solidFill>
              <a:srgbClr val="000000">
                <a:alpha val="3372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68" name="Google Shape;368;p87"/>
            <p:cNvGrpSpPr/>
            <p:nvPr/>
          </p:nvGrpSpPr>
          <p:grpSpPr>
            <a:xfrm>
              <a:off x="6549238" y="3900183"/>
              <a:ext cx="2474430" cy="1056947"/>
              <a:chOff x="6549238" y="3582783"/>
              <a:chExt cx="2474430" cy="1056947"/>
            </a:xfrm>
          </p:grpSpPr>
          <p:sp>
            <p:nvSpPr>
              <p:cNvPr id="369" name="Google Shape;369;p87"/>
              <p:cNvSpPr/>
              <p:nvPr/>
            </p:nvSpPr>
            <p:spPr>
              <a:xfrm>
                <a:off x="6549238" y="4162165"/>
                <a:ext cx="111181" cy="185346"/>
              </a:xfrm>
              <a:custGeom>
                <a:avLst/>
                <a:gdLst/>
                <a:ahLst/>
                <a:cxnLst/>
                <a:rect l="l" t="t" r="r" b="b"/>
                <a:pathLst>
                  <a:path w="2529" h="4216" extrusionOk="0">
                    <a:moveTo>
                      <a:pt x="2396" y="0"/>
                    </a:moveTo>
                    <a:cubicBezTo>
                      <a:pt x="1087" y="1088"/>
                      <a:pt x="888" y="3261"/>
                      <a:pt x="888" y="3261"/>
                    </a:cubicBezTo>
                    <a:cubicBezTo>
                      <a:pt x="622" y="2729"/>
                      <a:pt x="666" y="1355"/>
                      <a:pt x="666" y="1355"/>
                    </a:cubicBezTo>
                    <a:lnTo>
                      <a:pt x="666" y="1355"/>
                    </a:lnTo>
                    <a:cubicBezTo>
                      <a:pt x="100" y="2333"/>
                      <a:pt x="4" y="4144"/>
                      <a:pt x="0" y="4214"/>
                    </a:cubicBezTo>
                    <a:lnTo>
                      <a:pt x="2529" y="4214"/>
                    </a:lnTo>
                    <a:cubicBezTo>
                      <a:pt x="2263" y="3726"/>
                      <a:pt x="2396" y="2595"/>
                      <a:pt x="2396" y="2595"/>
                    </a:cubicBezTo>
                    <a:lnTo>
                      <a:pt x="2396" y="2595"/>
                    </a:lnTo>
                    <a:cubicBezTo>
                      <a:pt x="2063" y="2994"/>
                      <a:pt x="1842" y="3793"/>
                      <a:pt x="1842" y="3793"/>
                    </a:cubicBezTo>
                    <a:cubicBezTo>
                      <a:pt x="1509" y="2329"/>
                      <a:pt x="2396" y="0"/>
                      <a:pt x="2396" y="0"/>
                    </a:cubicBezTo>
                    <a:close/>
                    <a:moveTo>
                      <a:pt x="0" y="4214"/>
                    </a:moveTo>
                    <a:lnTo>
                      <a:pt x="0" y="4216"/>
                    </a:lnTo>
                    <a:cubicBezTo>
                      <a:pt x="0" y="4216"/>
                      <a:pt x="0" y="4215"/>
                      <a:pt x="0" y="4214"/>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 name="Google Shape;370;p87"/>
              <p:cNvSpPr/>
              <p:nvPr/>
            </p:nvSpPr>
            <p:spPr>
              <a:xfrm>
                <a:off x="8198975" y="3582783"/>
                <a:ext cx="98564" cy="167761"/>
              </a:xfrm>
              <a:custGeom>
                <a:avLst/>
                <a:gdLst/>
                <a:ahLst/>
                <a:cxnLst/>
                <a:rect l="l" t="t" r="r" b="b"/>
                <a:pathLst>
                  <a:path w="2242" h="3816" extrusionOk="0">
                    <a:moveTo>
                      <a:pt x="2241" y="1"/>
                    </a:moveTo>
                    <a:lnTo>
                      <a:pt x="2241" y="1"/>
                    </a:lnTo>
                    <a:cubicBezTo>
                      <a:pt x="1664" y="356"/>
                      <a:pt x="711" y="2440"/>
                      <a:pt x="711" y="2440"/>
                    </a:cubicBezTo>
                    <a:lnTo>
                      <a:pt x="533" y="1775"/>
                    </a:lnTo>
                    <a:lnTo>
                      <a:pt x="1" y="3816"/>
                    </a:lnTo>
                    <a:lnTo>
                      <a:pt x="1821" y="3816"/>
                    </a:lnTo>
                    <a:cubicBezTo>
                      <a:pt x="1621" y="2751"/>
                      <a:pt x="2241" y="1"/>
                      <a:pt x="224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 name="Google Shape;371;p87"/>
              <p:cNvSpPr/>
              <p:nvPr/>
            </p:nvSpPr>
            <p:spPr>
              <a:xfrm>
                <a:off x="7496850" y="3768788"/>
                <a:ext cx="104587" cy="198930"/>
              </a:xfrm>
              <a:custGeom>
                <a:avLst/>
                <a:gdLst/>
                <a:ahLst/>
                <a:cxnLst/>
                <a:rect l="l" t="t" r="r" b="b"/>
                <a:pathLst>
                  <a:path w="2379" h="4525" extrusionOk="0">
                    <a:moveTo>
                      <a:pt x="1348" y="0"/>
                    </a:moveTo>
                    <a:cubicBezTo>
                      <a:pt x="848" y="865"/>
                      <a:pt x="616" y="3194"/>
                      <a:pt x="616" y="3194"/>
                    </a:cubicBezTo>
                    <a:cubicBezTo>
                      <a:pt x="449" y="3078"/>
                      <a:pt x="50" y="2695"/>
                      <a:pt x="50" y="2695"/>
                    </a:cubicBezTo>
                    <a:lnTo>
                      <a:pt x="50" y="2695"/>
                    </a:lnTo>
                    <a:cubicBezTo>
                      <a:pt x="0" y="3293"/>
                      <a:pt x="166" y="4525"/>
                      <a:pt x="166" y="4525"/>
                    </a:cubicBezTo>
                    <a:lnTo>
                      <a:pt x="2378" y="4525"/>
                    </a:lnTo>
                    <a:cubicBezTo>
                      <a:pt x="2296" y="4092"/>
                      <a:pt x="2378" y="2779"/>
                      <a:pt x="2378" y="2779"/>
                    </a:cubicBezTo>
                    <a:lnTo>
                      <a:pt x="2378" y="2779"/>
                    </a:lnTo>
                    <a:lnTo>
                      <a:pt x="1780" y="3577"/>
                    </a:lnTo>
                    <a:cubicBezTo>
                      <a:pt x="1497" y="2861"/>
                      <a:pt x="1348" y="0"/>
                      <a:pt x="1348"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 name="Google Shape;372;p87"/>
              <p:cNvSpPr/>
              <p:nvPr/>
            </p:nvSpPr>
            <p:spPr>
              <a:xfrm>
                <a:off x="7241955" y="4456669"/>
                <a:ext cx="232518" cy="146615"/>
              </a:xfrm>
              <a:custGeom>
                <a:avLst/>
                <a:gdLst/>
                <a:ahLst/>
                <a:cxnLst/>
                <a:rect l="l" t="t" r="r" b="b"/>
                <a:pathLst>
                  <a:path w="5289" h="3335" extrusionOk="0">
                    <a:moveTo>
                      <a:pt x="4357" y="0"/>
                    </a:moveTo>
                    <a:cubicBezTo>
                      <a:pt x="4357" y="0"/>
                      <a:pt x="3425" y="71"/>
                      <a:pt x="2772" y="2109"/>
                    </a:cubicBezTo>
                    <a:cubicBezTo>
                      <a:pt x="2772" y="2109"/>
                      <a:pt x="2134" y="1611"/>
                      <a:pt x="1088" y="1611"/>
                    </a:cubicBezTo>
                    <a:cubicBezTo>
                      <a:pt x="762" y="1611"/>
                      <a:pt x="398" y="1659"/>
                      <a:pt x="0" y="1785"/>
                    </a:cubicBezTo>
                    <a:cubicBezTo>
                      <a:pt x="0" y="1785"/>
                      <a:pt x="818" y="3335"/>
                      <a:pt x="2484" y="3335"/>
                    </a:cubicBezTo>
                    <a:cubicBezTo>
                      <a:pt x="2697" y="3335"/>
                      <a:pt x="2924" y="3309"/>
                      <a:pt x="3165" y="3252"/>
                    </a:cubicBezTo>
                    <a:cubicBezTo>
                      <a:pt x="5289" y="2750"/>
                      <a:pt x="4357" y="0"/>
                      <a:pt x="435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 name="Google Shape;373;p87"/>
              <p:cNvSpPr/>
              <p:nvPr/>
            </p:nvSpPr>
            <p:spPr>
              <a:xfrm>
                <a:off x="7295546" y="4445899"/>
                <a:ext cx="93640" cy="193831"/>
              </a:xfrm>
              <a:custGeom>
                <a:avLst/>
                <a:gdLst/>
                <a:ahLst/>
                <a:cxnLst/>
                <a:rect l="l" t="t" r="r" b="b"/>
                <a:pathLst>
                  <a:path w="2130" h="4409" fill="none" extrusionOk="0">
                    <a:moveTo>
                      <a:pt x="1" y="0"/>
                    </a:moveTo>
                    <a:cubicBezTo>
                      <a:pt x="1" y="0"/>
                      <a:pt x="1731" y="1597"/>
                      <a:pt x="2130" y="4408"/>
                    </a:cubicBezTo>
                  </a:path>
                </a:pathLst>
              </a:custGeom>
              <a:noFill/>
              <a:ln w="95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 name="Google Shape;374;p87"/>
              <p:cNvSpPr/>
              <p:nvPr/>
            </p:nvSpPr>
            <p:spPr>
              <a:xfrm>
                <a:off x="7108046" y="4285743"/>
                <a:ext cx="272436" cy="244915"/>
              </a:xfrm>
              <a:custGeom>
                <a:avLst/>
                <a:gdLst/>
                <a:ahLst/>
                <a:cxnLst/>
                <a:rect l="l" t="t" r="r" b="b"/>
                <a:pathLst>
                  <a:path w="6197" h="5571" extrusionOk="0">
                    <a:moveTo>
                      <a:pt x="3638" y="1"/>
                    </a:moveTo>
                    <a:cubicBezTo>
                      <a:pt x="2840" y="1"/>
                      <a:pt x="2336" y="959"/>
                      <a:pt x="2669" y="1730"/>
                    </a:cubicBezTo>
                    <a:cubicBezTo>
                      <a:pt x="2669" y="1730"/>
                      <a:pt x="2358" y="1655"/>
                      <a:pt x="1957" y="1655"/>
                    </a:cubicBezTo>
                    <a:cubicBezTo>
                      <a:pt x="1342" y="1655"/>
                      <a:pt x="515" y="1832"/>
                      <a:pt x="273" y="2728"/>
                    </a:cubicBezTo>
                    <a:cubicBezTo>
                      <a:pt x="0" y="3742"/>
                      <a:pt x="763" y="4025"/>
                      <a:pt x="1410" y="4025"/>
                    </a:cubicBezTo>
                    <a:cubicBezTo>
                      <a:pt x="1709" y="4025"/>
                      <a:pt x="1983" y="3965"/>
                      <a:pt x="2120" y="3888"/>
                    </a:cubicBezTo>
                    <a:lnTo>
                      <a:pt x="2120" y="3888"/>
                    </a:lnTo>
                    <a:cubicBezTo>
                      <a:pt x="2120" y="3888"/>
                      <a:pt x="2009" y="5371"/>
                      <a:pt x="3046" y="5556"/>
                    </a:cubicBezTo>
                    <a:cubicBezTo>
                      <a:pt x="3104" y="5566"/>
                      <a:pt x="3159" y="5571"/>
                      <a:pt x="3212" y="5571"/>
                    </a:cubicBezTo>
                    <a:cubicBezTo>
                      <a:pt x="4113" y="5571"/>
                      <a:pt x="4359" y="4167"/>
                      <a:pt x="4266" y="3743"/>
                    </a:cubicBezTo>
                    <a:cubicBezTo>
                      <a:pt x="4266" y="3743"/>
                      <a:pt x="5879" y="3611"/>
                      <a:pt x="6062" y="2728"/>
                    </a:cubicBezTo>
                    <a:cubicBezTo>
                      <a:pt x="6197" y="2080"/>
                      <a:pt x="5752" y="1670"/>
                      <a:pt x="5196" y="1670"/>
                    </a:cubicBezTo>
                    <a:cubicBezTo>
                      <a:pt x="4996" y="1670"/>
                      <a:pt x="4782" y="1723"/>
                      <a:pt x="4575" y="1838"/>
                    </a:cubicBezTo>
                    <a:cubicBezTo>
                      <a:pt x="4575" y="1838"/>
                      <a:pt x="4809" y="245"/>
                      <a:pt x="3878" y="29"/>
                    </a:cubicBezTo>
                    <a:cubicBezTo>
                      <a:pt x="3795" y="10"/>
                      <a:pt x="3715" y="1"/>
                      <a:pt x="363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 name="Google Shape;375;p87"/>
              <p:cNvSpPr/>
              <p:nvPr/>
            </p:nvSpPr>
            <p:spPr>
              <a:xfrm>
                <a:off x="7208940" y="4365096"/>
                <a:ext cx="81155" cy="81155"/>
              </a:xfrm>
              <a:custGeom>
                <a:avLst/>
                <a:gdLst/>
                <a:ahLst/>
                <a:cxnLst/>
                <a:rect l="l" t="t" r="r" b="b"/>
                <a:pathLst>
                  <a:path w="1846" h="1846" extrusionOk="0">
                    <a:moveTo>
                      <a:pt x="922" y="1"/>
                    </a:moveTo>
                    <a:cubicBezTo>
                      <a:pt x="414" y="1"/>
                      <a:pt x="0" y="414"/>
                      <a:pt x="0" y="923"/>
                    </a:cubicBezTo>
                    <a:cubicBezTo>
                      <a:pt x="0" y="1433"/>
                      <a:pt x="414" y="1846"/>
                      <a:pt x="922" y="1846"/>
                    </a:cubicBezTo>
                    <a:cubicBezTo>
                      <a:pt x="1432" y="1846"/>
                      <a:pt x="1846" y="1433"/>
                      <a:pt x="1846" y="923"/>
                    </a:cubicBezTo>
                    <a:cubicBezTo>
                      <a:pt x="1846" y="414"/>
                      <a:pt x="1432" y="1"/>
                      <a:pt x="922"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6" name="Google Shape;376;p87"/>
              <p:cNvSpPr/>
              <p:nvPr/>
            </p:nvSpPr>
            <p:spPr>
              <a:xfrm>
                <a:off x="8803987" y="3866209"/>
                <a:ext cx="210624" cy="105862"/>
              </a:xfrm>
              <a:custGeom>
                <a:avLst/>
                <a:gdLst/>
                <a:ahLst/>
                <a:cxnLst/>
                <a:rect l="l" t="t" r="r" b="b"/>
                <a:pathLst>
                  <a:path w="4791" h="2408" extrusionOk="0">
                    <a:moveTo>
                      <a:pt x="4753" y="0"/>
                    </a:moveTo>
                    <a:cubicBezTo>
                      <a:pt x="4540" y="0"/>
                      <a:pt x="3443" y="97"/>
                      <a:pt x="2518" y="1930"/>
                    </a:cubicBezTo>
                    <a:cubicBezTo>
                      <a:pt x="2518" y="1930"/>
                      <a:pt x="1640" y="162"/>
                      <a:pt x="301" y="162"/>
                    </a:cubicBezTo>
                    <a:cubicBezTo>
                      <a:pt x="203" y="162"/>
                      <a:pt x="103" y="172"/>
                      <a:pt x="1" y="192"/>
                    </a:cubicBezTo>
                    <a:cubicBezTo>
                      <a:pt x="1" y="192"/>
                      <a:pt x="976" y="2196"/>
                      <a:pt x="2518" y="2407"/>
                    </a:cubicBezTo>
                    <a:cubicBezTo>
                      <a:pt x="2518" y="2407"/>
                      <a:pt x="4591" y="1398"/>
                      <a:pt x="4790" y="2"/>
                    </a:cubicBezTo>
                    <a:cubicBezTo>
                      <a:pt x="4791" y="2"/>
                      <a:pt x="4778" y="0"/>
                      <a:pt x="475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7" name="Google Shape;377;p87"/>
              <p:cNvSpPr/>
              <p:nvPr/>
            </p:nvSpPr>
            <p:spPr>
              <a:xfrm>
                <a:off x="8914641" y="3771118"/>
                <a:ext cx="17629" cy="207019"/>
              </a:xfrm>
              <a:custGeom>
                <a:avLst/>
                <a:gdLst/>
                <a:ahLst/>
                <a:cxnLst/>
                <a:rect l="l" t="t" r="r" b="b"/>
                <a:pathLst>
                  <a:path w="401" h="4709" fill="none" extrusionOk="0">
                    <a:moveTo>
                      <a:pt x="1" y="1"/>
                    </a:moveTo>
                    <a:cubicBezTo>
                      <a:pt x="400" y="2047"/>
                      <a:pt x="1" y="4708"/>
                      <a:pt x="1" y="4708"/>
                    </a:cubicBezTo>
                  </a:path>
                </a:pathLst>
              </a:custGeom>
              <a:noFill/>
              <a:ln w="9525" cap="rnd" cmpd="sng">
                <a:solidFill>
                  <a:srgbClr val="B5CD7B"/>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 name="Google Shape;378;p87"/>
              <p:cNvSpPr/>
              <p:nvPr/>
            </p:nvSpPr>
            <p:spPr>
              <a:xfrm>
                <a:off x="8803987" y="3652815"/>
                <a:ext cx="219681" cy="176729"/>
              </a:xfrm>
              <a:custGeom>
                <a:avLst/>
                <a:gdLst/>
                <a:ahLst/>
                <a:cxnLst/>
                <a:rect l="l" t="t" r="r" b="b"/>
                <a:pathLst>
                  <a:path w="4997" h="4020" extrusionOk="0">
                    <a:moveTo>
                      <a:pt x="1622" y="0"/>
                    </a:moveTo>
                    <a:cubicBezTo>
                      <a:pt x="1435" y="0"/>
                      <a:pt x="1232" y="56"/>
                      <a:pt x="1020" y="197"/>
                    </a:cubicBezTo>
                    <a:cubicBezTo>
                      <a:pt x="1" y="879"/>
                      <a:pt x="1320" y="2093"/>
                      <a:pt x="1320" y="2093"/>
                    </a:cubicBezTo>
                    <a:cubicBezTo>
                      <a:pt x="1320" y="2093"/>
                      <a:pt x="288" y="2443"/>
                      <a:pt x="472" y="3490"/>
                    </a:cubicBezTo>
                    <a:cubicBezTo>
                      <a:pt x="538" y="3868"/>
                      <a:pt x="807" y="4019"/>
                      <a:pt x="1131" y="4019"/>
                    </a:cubicBezTo>
                    <a:cubicBezTo>
                      <a:pt x="1703" y="4019"/>
                      <a:pt x="2443" y="3546"/>
                      <a:pt x="2518" y="3024"/>
                    </a:cubicBezTo>
                    <a:cubicBezTo>
                      <a:pt x="2518" y="3024"/>
                      <a:pt x="3011" y="3842"/>
                      <a:pt x="3710" y="3842"/>
                    </a:cubicBezTo>
                    <a:cubicBezTo>
                      <a:pt x="3833" y="3842"/>
                      <a:pt x="3963" y="3816"/>
                      <a:pt x="4097" y="3756"/>
                    </a:cubicBezTo>
                    <a:cubicBezTo>
                      <a:pt x="4996" y="3357"/>
                      <a:pt x="4581" y="2076"/>
                      <a:pt x="3716" y="1977"/>
                    </a:cubicBezTo>
                    <a:cubicBezTo>
                      <a:pt x="3716" y="1977"/>
                      <a:pt x="4854" y="1644"/>
                      <a:pt x="4601" y="746"/>
                    </a:cubicBezTo>
                    <a:cubicBezTo>
                      <a:pt x="4482" y="324"/>
                      <a:pt x="4133" y="149"/>
                      <a:pt x="3768" y="149"/>
                    </a:cubicBezTo>
                    <a:cubicBezTo>
                      <a:pt x="3356" y="149"/>
                      <a:pt x="2922" y="372"/>
                      <a:pt x="2772" y="713"/>
                    </a:cubicBezTo>
                    <a:cubicBezTo>
                      <a:pt x="2772" y="713"/>
                      <a:pt x="2295" y="0"/>
                      <a:pt x="1622"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 name="Google Shape;379;p87"/>
              <p:cNvSpPr/>
              <p:nvPr/>
            </p:nvSpPr>
            <p:spPr>
              <a:xfrm>
                <a:off x="8885406" y="3715550"/>
                <a:ext cx="58558" cy="58558"/>
              </a:xfrm>
              <a:custGeom>
                <a:avLst/>
                <a:gdLst/>
                <a:ahLst/>
                <a:cxnLst/>
                <a:rect l="l" t="t" r="r" b="b"/>
                <a:pathLst>
                  <a:path w="1332" h="1332" extrusionOk="0">
                    <a:moveTo>
                      <a:pt x="666" y="0"/>
                    </a:moveTo>
                    <a:cubicBezTo>
                      <a:pt x="298" y="0"/>
                      <a:pt x="1" y="298"/>
                      <a:pt x="1" y="666"/>
                    </a:cubicBezTo>
                    <a:cubicBezTo>
                      <a:pt x="1" y="1033"/>
                      <a:pt x="298" y="1331"/>
                      <a:pt x="666" y="1331"/>
                    </a:cubicBezTo>
                    <a:cubicBezTo>
                      <a:pt x="1032" y="1331"/>
                      <a:pt x="1331" y="1033"/>
                      <a:pt x="1331" y="666"/>
                    </a:cubicBezTo>
                    <a:cubicBezTo>
                      <a:pt x="1331" y="298"/>
                      <a:pt x="1032" y="0"/>
                      <a:pt x="66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0" name="Google Shape;380;p87"/>
              <p:cNvSpPr/>
              <p:nvPr/>
            </p:nvSpPr>
            <p:spPr>
              <a:xfrm>
                <a:off x="7162436" y="3927495"/>
                <a:ext cx="82913" cy="89024"/>
              </a:xfrm>
              <a:custGeom>
                <a:avLst/>
                <a:gdLst/>
                <a:ahLst/>
                <a:cxnLst/>
                <a:rect l="l" t="t" r="r" b="b"/>
                <a:pathLst>
                  <a:path w="1886" h="2025" extrusionOk="0">
                    <a:moveTo>
                      <a:pt x="1814" y="1"/>
                    </a:moveTo>
                    <a:lnTo>
                      <a:pt x="1814" y="1"/>
                    </a:lnTo>
                    <a:cubicBezTo>
                      <a:pt x="1039" y="491"/>
                      <a:pt x="660" y="1597"/>
                      <a:pt x="660" y="1597"/>
                    </a:cubicBezTo>
                    <a:cubicBezTo>
                      <a:pt x="486" y="1303"/>
                      <a:pt x="405" y="841"/>
                      <a:pt x="405" y="841"/>
                    </a:cubicBezTo>
                    <a:cubicBezTo>
                      <a:pt x="219" y="1157"/>
                      <a:pt x="47" y="1822"/>
                      <a:pt x="6" y="1987"/>
                    </a:cubicBezTo>
                    <a:cubicBezTo>
                      <a:pt x="1" y="2006"/>
                      <a:pt x="15" y="2025"/>
                      <a:pt x="37" y="2025"/>
                    </a:cubicBezTo>
                    <a:lnTo>
                      <a:pt x="1849" y="2025"/>
                    </a:lnTo>
                    <a:cubicBezTo>
                      <a:pt x="1867" y="2025"/>
                      <a:pt x="1880" y="2008"/>
                      <a:pt x="1875" y="1991"/>
                    </a:cubicBezTo>
                    <a:cubicBezTo>
                      <a:pt x="1777" y="1604"/>
                      <a:pt x="1885" y="857"/>
                      <a:pt x="1885" y="857"/>
                    </a:cubicBezTo>
                    <a:lnTo>
                      <a:pt x="1885" y="857"/>
                    </a:lnTo>
                    <a:cubicBezTo>
                      <a:pt x="1672" y="1106"/>
                      <a:pt x="1547" y="1374"/>
                      <a:pt x="1547" y="1374"/>
                    </a:cubicBezTo>
                    <a:cubicBezTo>
                      <a:pt x="1547" y="758"/>
                      <a:pt x="1814" y="1"/>
                      <a:pt x="181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81" name="Google Shape;381;p87"/>
            <p:cNvSpPr/>
            <p:nvPr/>
          </p:nvSpPr>
          <p:spPr>
            <a:xfrm>
              <a:off x="1247" y="3655575"/>
              <a:ext cx="7880366" cy="1805540"/>
            </a:xfrm>
            <a:custGeom>
              <a:avLst/>
              <a:gdLst/>
              <a:ahLst/>
              <a:cxnLst/>
              <a:rect l="l" t="t" r="r" b="b"/>
              <a:pathLst>
                <a:path w="179252" h="41070" extrusionOk="0">
                  <a:moveTo>
                    <a:pt x="1" y="1"/>
                  </a:moveTo>
                  <a:lnTo>
                    <a:pt x="1" y="41069"/>
                  </a:lnTo>
                  <a:lnTo>
                    <a:pt x="179251" y="41069"/>
                  </a:lnTo>
                  <a:cubicBezTo>
                    <a:pt x="123872" y="20535"/>
                    <a:pt x="94370" y="14889"/>
                    <a:pt x="76001" y="9289"/>
                  </a:cubicBezTo>
                  <a:cubicBezTo>
                    <a:pt x="45539" y="1"/>
                    <a:pt x="1" y="1"/>
                    <a:pt x="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82" name="Google Shape;382;p87"/>
            <p:cNvGrpSpPr/>
            <p:nvPr/>
          </p:nvGrpSpPr>
          <p:grpSpPr>
            <a:xfrm>
              <a:off x="6695" y="3734235"/>
              <a:ext cx="5159615" cy="1593454"/>
              <a:chOff x="6695" y="3416835"/>
              <a:chExt cx="5159615" cy="1593454"/>
            </a:xfrm>
          </p:grpSpPr>
          <p:grpSp>
            <p:nvGrpSpPr>
              <p:cNvPr id="383" name="Google Shape;383;p87"/>
              <p:cNvGrpSpPr/>
              <p:nvPr/>
            </p:nvGrpSpPr>
            <p:grpSpPr>
              <a:xfrm>
                <a:off x="6695" y="4548947"/>
                <a:ext cx="391486" cy="461342"/>
                <a:chOff x="6695" y="4548947"/>
                <a:chExt cx="391486" cy="461342"/>
              </a:xfrm>
            </p:grpSpPr>
            <p:sp>
              <p:nvSpPr>
                <p:cNvPr id="384" name="Google Shape;384;p87"/>
                <p:cNvSpPr/>
                <p:nvPr/>
              </p:nvSpPr>
              <p:spPr>
                <a:xfrm>
                  <a:off x="130450" y="4867279"/>
                  <a:ext cx="161826" cy="77462"/>
                </a:xfrm>
                <a:custGeom>
                  <a:avLst/>
                  <a:gdLst/>
                  <a:ahLst/>
                  <a:cxnLst/>
                  <a:rect l="l" t="t" r="r" b="b"/>
                  <a:pathLst>
                    <a:path w="3681" h="1762" extrusionOk="0">
                      <a:moveTo>
                        <a:pt x="1658" y="0"/>
                      </a:moveTo>
                      <a:cubicBezTo>
                        <a:pt x="1105" y="0"/>
                        <a:pt x="511" y="179"/>
                        <a:pt x="0" y="734"/>
                      </a:cubicBezTo>
                      <a:cubicBezTo>
                        <a:pt x="0" y="734"/>
                        <a:pt x="891" y="1762"/>
                        <a:pt x="2157" y="1762"/>
                      </a:cubicBezTo>
                      <a:cubicBezTo>
                        <a:pt x="2623" y="1762"/>
                        <a:pt x="3139" y="1623"/>
                        <a:pt x="3680" y="1242"/>
                      </a:cubicBezTo>
                      <a:lnTo>
                        <a:pt x="3532" y="589"/>
                      </a:lnTo>
                      <a:cubicBezTo>
                        <a:pt x="3532" y="589"/>
                        <a:pt x="2661" y="0"/>
                        <a:pt x="165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5" name="Google Shape;385;p87"/>
                <p:cNvSpPr/>
                <p:nvPr/>
              </p:nvSpPr>
              <p:spPr>
                <a:xfrm>
                  <a:off x="279175" y="4772144"/>
                  <a:ext cx="119006" cy="133822"/>
                </a:xfrm>
                <a:custGeom>
                  <a:avLst/>
                  <a:gdLst/>
                  <a:ahLst/>
                  <a:cxnLst/>
                  <a:rect l="l" t="t" r="r" b="b"/>
                  <a:pathLst>
                    <a:path w="2707" h="3044" extrusionOk="0">
                      <a:moveTo>
                        <a:pt x="2583" y="0"/>
                      </a:moveTo>
                      <a:cubicBezTo>
                        <a:pt x="977" y="0"/>
                        <a:pt x="1" y="2217"/>
                        <a:pt x="1" y="2217"/>
                      </a:cubicBezTo>
                      <a:cubicBezTo>
                        <a:pt x="89" y="2493"/>
                        <a:pt x="215" y="3043"/>
                        <a:pt x="216" y="3043"/>
                      </a:cubicBezTo>
                      <a:cubicBezTo>
                        <a:pt x="216" y="3043"/>
                        <a:pt x="216" y="3043"/>
                        <a:pt x="216" y="3043"/>
                      </a:cubicBezTo>
                      <a:cubicBezTo>
                        <a:pt x="2706" y="2762"/>
                        <a:pt x="2637" y="1"/>
                        <a:pt x="2637" y="1"/>
                      </a:cubicBezTo>
                      <a:cubicBezTo>
                        <a:pt x="2619" y="0"/>
                        <a:pt x="2601" y="0"/>
                        <a:pt x="258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 name="Google Shape;386;p87"/>
                <p:cNvSpPr/>
                <p:nvPr/>
              </p:nvSpPr>
              <p:spPr>
                <a:xfrm>
                  <a:off x="199075" y="4729017"/>
                  <a:ext cx="104147" cy="281272"/>
                </a:xfrm>
                <a:custGeom>
                  <a:avLst/>
                  <a:gdLst/>
                  <a:ahLst/>
                  <a:cxnLst/>
                  <a:rect l="l" t="t" r="r" b="b"/>
                  <a:pathLst>
                    <a:path w="2369" h="6398" fill="none" extrusionOk="0">
                      <a:moveTo>
                        <a:pt x="2368" y="6397"/>
                      </a:moveTo>
                      <a:cubicBezTo>
                        <a:pt x="2368" y="6397"/>
                        <a:pt x="2267" y="2116"/>
                        <a:pt x="1" y="0"/>
                      </a:cubicBezTo>
                    </a:path>
                  </a:pathLst>
                </a:custGeom>
                <a:noFill/>
                <a:ln w="952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 name="Google Shape;387;p87"/>
                <p:cNvSpPr/>
                <p:nvPr/>
              </p:nvSpPr>
              <p:spPr>
                <a:xfrm>
                  <a:off x="6695" y="4548947"/>
                  <a:ext cx="354645" cy="280129"/>
                </a:xfrm>
                <a:custGeom>
                  <a:avLst/>
                  <a:gdLst/>
                  <a:ahLst/>
                  <a:cxnLst/>
                  <a:rect l="l" t="t" r="r" b="b"/>
                  <a:pathLst>
                    <a:path w="8067" h="6372" extrusionOk="0">
                      <a:moveTo>
                        <a:pt x="5519" y="1"/>
                      </a:moveTo>
                      <a:cubicBezTo>
                        <a:pt x="4837" y="1"/>
                        <a:pt x="4151" y="490"/>
                        <a:pt x="3948" y="1665"/>
                      </a:cubicBezTo>
                      <a:cubicBezTo>
                        <a:pt x="3948" y="1665"/>
                        <a:pt x="3174" y="119"/>
                        <a:pt x="2061" y="119"/>
                      </a:cubicBezTo>
                      <a:cubicBezTo>
                        <a:pt x="1880" y="119"/>
                        <a:pt x="1690" y="160"/>
                        <a:pt x="1493" y="255"/>
                      </a:cubicBezTo>
                      <a:cubicBezTo>
                        <a:pt x="0" y="973"/>
                        <a:pt x="1361" y="3127"/>
                        <a:pt x="2305" y="3409"/>
                      </a:cubicBezTo>
                      <a:cubicBezTo>
                        <a:pt x="2305" y="3409"/>
                        <a:pt x="1341" y="4354"/>
                        <a:pt x="1852" y="5714"/>
                      </a:cubicBezTo>
                      <a:cubicBezTo>
                        <a:pt x="2021" y="6164"/>
                        <a:pt x="2430" y="6371"/>
                        <a:pt x="2880" y="6371"/>
                      </a:cubicBezTo>
                      <a:cubicBezTo>
                        <a:pt x="3788" y="6371"/>
                        <a:pt x="4865" y="5528"/>
                        <a:pt x="4478" y="4146"/>
                      </a:cubicBezTo>
                      <a:lnTo>
                        <a:pt x="4478" y="4146"/>
                      </a:lnTo>
                      <a:cubicBezTo>
                        <a:pt x="4478" y="4147"/>
                        <a:pt x="4964" y="4889"/>
                        <a:pt x="5890" y="4889"/>
                      </a:cubicBezTo>
                      <a:cubicBezTo>
                        <a:pt x="6117" y="4889"/>
                        <a:pt x="6371" y="4844"/>
                        <a:pt x="6650" y="4733"/>
                      </a:cubicBezTo>
                      <a:cubicBezTo>
                        <a:pt x="8067" y="4166"/>
                        <a:pt x="7682" y="2353"/>
                        <a:pt x="6495" y="2238"/>
                      </a:cubicBezTo>
                      <a:cubicBezTo>
                        <a:pt x="6495" y="2238"/>
                        <a:pt x="7482" y="1555"/>
                        <a:pt x="6745" y="614"/>
                      </a:cubicBezTo>
                      <a:cubicBezTo>
                        <a:pt x="6440" y="225"/>
                        <a:pt x="5980" y="1"/>
                        <a:pt x="551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8" name="Google Shape;388;p87"/>
                <p:cNvSpPr/>
                <p:nvPr/>
              </p:nvSpPr>
              <p:spPr>
                <a:xfrm>
                  <a:off x="138143" y="4639334"/>
                  <a:ext cx="100322" cy="100235"/>
                </a:xfrm>
                <a:custGeom>
                  <a:avLst/>
                  <a:gdLst/>
                  <a:ahLst/>
                  <a:cxnLst/>
                  <a:rect l="l" t="t" r="r" b="b"/>
                  <a:pathLst>
                    <a:path w="2282" h="2280" extrusionOk="0">
                      <a:moveTo>
                        <a:pt x="1141" y="0"/>
                      </a:moveTo>
                      <a:cubicBezTo>
                        <a:pt x="511" y="0"/>
                        <a:pt x="0" y="510"/>
                        <a:pt x="0" y="1139"/>
                      </a:cubicBezTo>
                      <a:cubicBezTo>
                        <a:pt x="0" y="1769"/>
                        <a:pt x="511" y="2280"/>
                        <a:pt x="1141" y="2280"/>
                      </a:cubicBezTo>
                      <a:cubicBezTo>
                        <a:pt x="1770" y="2280"/>
                        <a:pt x="2281" y="1769"/>
                        <a:pt x="2281" y="1139"/>
                      </a:cubicBezTo>
                      <a:cubicBezTo>
                        <a:pt x="2281" y="510"/>
                        <a:pt x="1770" y="0"/>
                        <a:pt x="11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89" name="Google Shape;389;p87"/>
              <p:cNvGrpSpPr/>
              <p:nvPr/>
            </p:nvGrpSpPr>
            <p:grpSpPr>
              <a:xfrm>
                <a:off x="4119255" y="4015945"/>
                <a:ext cx="336665" cy="290944"/>
                <a:chOff x="4119255" y="4015945"/>
                <a:chExt cx="336665" cy="290944"/>
              </a:xfrm>
            </p:grpSpPr>
            <p:sp>
              <p:nvSpPr>
                <p:cNvPr id="390" name="Google Shape;390;p87"/>
                <p:cNvSpPr/>
                <p:nvPr/>
              </p:nvSpPr>
              <p:spPr>
                <a:xfrm>
                  <a:off x="4205246" y="4120796"/>
                  <a:ext cx="87485" cy="186093"/>
                </a:xfrm>
                <a:custGeom>
                  <a:avLst/>
                  <a:gdLst/>
                  <a:ahLst/>
                  <a:cxnLst/>
                  <a:rect l="l" t="t" r="r" b="b"/>
                  <a:pathLst>
                    <a:path w="1990" h="4233" fill="none" extrusionOk="0">
                      <a:moveTo>
                        <a:pt x="306" y="4232"/>
                      </a:moveTo>
                      <a:cubicBezTo>
                        <a:pt x="306" y="4232"/>
                        <a:pt x="1" y="1369"/>
                        <a:pt x="1990" y="0"/>
                      </a:cubicBezTo>
                    </a:path>
                  </a:pathLst>
                </a:custGeom>
                <a:noFill/>
                <a:ln w="952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91" name="Google Shape;391;p87"/>
                <p:cNvGrpSpPr/>
                <p:nvPr/>
              </p:nvGrpSpPr>
              <p:grpSpPr>
                <a:xfrm>
                  <a:off x="4119255" y="4015945"/>
                  <a:ext cx="336665" cy="276568"/>
                  <a:chOff x="4119255" y="4015945"/>
                  <a:chExt cx="336665" cy="276568"/>
                </a:xfrm>
              </p:grpSpPr>
              <p:sp>
                <p:nvSpPr>
                  <p:cNvPr id="392" name="Google Shape;392;p87"/>
                  <p:cNvSpPr/>
                  <p:nvPr/>
                </p:nvSpPr>
                <p:spPr>
                  <a:xfrm>
                    <a:off x="4119255" y="4193950"/>
                    <a:ext cx="100674" cy="88540"/>
                  </a:xfrm>
                  <a:custGeom>
                    <a:avLst/>
                    <a:gdLst/>
                    <a:ahLst/>
                    <a:cxnLst/>
                    <a:rect l="l" t="t" r="r" b="b"/>
                    <a:pathLst>
                      <a:path w="2290" h="2014" extrusionOk="0">
                        <a:moveTo>
                          <a:pt x="354" y="1"/>
                        </a:moveTo>
                        <a:cubicBezTo>
                          <a:pt x="241" y="1"/>
                          <a:pt x="124" y="11"/>
                          <a:pt x="1" y="33"/>
                        </a:cubicBezTo>
                        <a:cubicBezTo>
                          <a:pt x="1" y="33"/>
                          <a:pt x="306" y="1888"/>
                          <a:pt x="2290" y="2013"/>
                        </a:cubicBezTo>
                        <a:lnTo>
                          <a:pt x="2290" y="1413"/>
                        </a:lnTo>
                        <a:cubicBezTo>
                          <a:pt x="2290" y="1413"/>
                          <a:pt x="1683" y="1"/>
                          <a:pt x="3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 name="Google Shape;393;p87"/>
                  <p:cNvSpPr/>
                  <p:nvPr/>
                </p:nvSpPr>
                <p:spPr>
                  <a:xfrm>
                    <a:off x="4217951" y="4235362"/>
                    <a:ext cx="101817" cy="57151"/>
                  </a:xfrm>
                  <a:custGeom>
                    <a:avLst/>
                    <a:gdLst/>
                    <a:ahLst/>
                    <a:cxnLst/>
                    <a:rect l="l" t="t" r="r" b="b"/>
                    <a:pathLst>
                      <a:path w="2316" h="1300" extrusionOk="0">
                        <a:moveTo>
                          <a:pt x="1804" y="0"/>
                        </a:moveTo>
                        <a:cubicBezTo>
                          <a:pt x="835" y="0"/>
                          <a:pt x="45" y="649"/>
                          <a:pt x="45" y="649"/>
                        </a:cubicBezTo>
                        <a:lnTo>
                          <a:pt x="1" y="1261"/>
                        </a:lnTo>
                        <a:cubicBezTo>
                          <a:pt x="198" y="1287"/>
                          <a:pt x="378" y="1299"/>
                          <a:pt x="543" y="1299"/>
                        </a:cubicBezTo>
                        <a:cubicBezTo>
                          <a:pt x="2218" y="1299"/>
                          <a:pt x="2315" y="64"/>
                          <a:pt x="2315" y="64"/>
                        </a:cubicBezTo>
                        <a:cubicBezTo>
                          <a:pt x="2142" y="20"/>
                          <a:pt x="1970" y="0"/>
                          <a:pt x="180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 name="Google Shape;394;p87"/>
                  <p:cNvSpPr/>
                  <p:nvPr/>
                </p:nvSpPr>
                <p:spPr>
                  <a:xfrm>
                    <a:off x="4205685" y="4015945"/>
                    <a:ext cx="250235" cy="217658"/>
                  </a:xfrm>
                  <a:custGeom>
                    <a:avLst/>
                    <a:gdLst/>
                    <a:ahLst/>
                    <a:cxnLst/>
                    <a:rect l="l" t="t" r="r" b="b"/>
                    <a:pathLst>
                      <a:path w="5692" h="4951" extrusionOk="0">
                        <a:moveTo>
                          <a:pt x="4109" y="0"/>
                        </a:moveTo>
                        <a:cubicBezTo>
                          <a:pt x="3451" y="0"/>
                          <a:pt x="2662" y="614"/>
                          <a:pt x="2521" y="1398"/>
                        </a:cubicBezTo>
                        <a:cubicBezTo>
                          <a:pt x="2521" y="1398"/>
                          <a:pt x="2001" y="695"/>
                          <a:pt x="1255" y="695"/>
                        </a:cubicBezTo>
                        <a:cubicBezTo>
                          <a:pt x="1148" y="695"/>
                          <a:pt x="1036" y="709"/>
                          <a:pt x="920" y="742"/>
                        </a:cubicBezTo>
                        <a:cubicBezTo>
                          <a:pt x="0" y="1008"/>
                          <a:pt x="671" y="2459"/>
                          <a:pt x="1721" y="2661"/>
                        </a:cubicBezTo>
                        <a:cubicBezTo>
                          <a:pt x="1721" y="2661"/>
                          <a:pt x="1091" y="3534"/>
                          <a:pt x="1326" y="4407"/>
                        </a:cubicBezTo>
                        <a:cubicBezTo>
                          <a:pt x="1418" y="4751"/>
                          <a:pt x="1828" y="4950"/>
                          <a:pt x="2261" y="4950"/>
                        </a:cubicBezTo>
                        <a:cubicBezTo>
                          <a:pt x="2926" y="4950"/>
                          <a:pt x="3646" y="4481"/>
                          <a:pt x="3353" y="3347"/>
                        </a:cubicBezTo>
                        <a:lnTo>
                          <a:pt x="3353" y="3347"/>
                        </a:lnTo>
                        <a:cubicBezTo>
                          <a:pt x="3353" y="3347"/>
                          <a:pt x="3956" y="3961"/>
                          <a:pt x="4611" y="3961"/>
                        </a:cubicBezTo>
                        <a:cubicBezTo>
                          <a:pt x="4716" y="3961"/>
                          <a:pt x="4822" y="3945"/>
                          <a:pt x="4928" y="3909"/>
                        </a:cubicBezTo>
                        <a:cubicBezTo>
                          <a:pt x="5692" y="3644"/>
                          <a:pt x="5147" y="2209"/>
                          <a:pt x="4038" y="2209"/>
                        </a:cubicBezTo>
                        <a:cubicBezTo>
                          <a:pt x="4038" y="2209"/>
                          <a:pt x="5360" y="1584"/>
                          <a:pt x="4912" y="541"/>
                        </a:cubicBezTo>
                        <a:cubicBezTo>
                          <a:pt x="4748" y="161"/>
                          <a:pt x="4446" y="0"/>
                          <a:pt x="4109"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 name="Google Shape;395;p87"/>
                  <p:cNvSpPr/>
                  <p:nvPr/>
                </p:nvSpPr>
                <p:spPr>
                  <a:xfrm>
                    <a:off x="4289038" y="4089231"/>
                    <a:ext cx="54865" cy="54909"/>
                  </a:xfrm>
                  <a:custGeom>
                    <a:avLst/>
                    <a:gdLst/>
                    <a:ahLst/>
                    <a:cxnLst/>
                    <a:rect l="l" t="t" r="r" b="b"/>
                    <a:pathLst>
                      <a:path w="1248" h="1249" extrusionOk="0">
                        <a:moveTo>
                          <a:pt x="623" y="1"/>
                        </a:moveTo>
                        <a:cubicBezTo>
                          <a:pt x="279" y="1"/>
                          <a:pt x="1" y="281"/>
                          <a:pt x="1" y="625"/>
                        </a:cubicBezTo>
                        <a:cubicBezTo>
                          <a:pt x="1" y="969"/>
                          <a:pt x="279" y="1249"/>
                          <a:pt x="623" y="1249"/>
                        </a:cubicBezTo>
                        <a:cubicBezTo>
                          <a:pt x="969" y="1249"/>
                          <a:pt x="1248" y="969"/>
                          <a:pt x="1248" y="625"/>
                        </a:cubicBezTo>
                        <a:cubicBezTo>
                          <a:pt x="1248" y="281"/>
                          <a:pt x="969" y="1"/>
                          <a:pt x="623"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396" name="Google Shape;396;p87"/>
              <p:cNvGrpSpPr/>
              <p:nvPr/>
            </p:nvGrpSpPr>
            <p:grpSpPr>
              <a:xfrm>
                <a:off x="3654440" y="4213821"/>
                <a:ext cx="1511870" cy="664097"/>
                <a:chOff x="3654440" y="4213821"/>
                <a:chExt cx="1511870" cy="664097"/>
              </a:xfrm>
            </p:grpSpPr>
            <p:sp>
              <p:nvSpPr>
                <p:cNvPr id="397" name="Google Shape;397;p87"/>
                <p:cNvSpPr/>
                <p:nvPr/>
              </p:nvSpPr>
              <p:spPr>
                <a:xfrm>
                  <a:off x="3654440" y="4213821"/>
                  <a:ext cx="135624" cy="226055"/>
                </a:xfrm>
                <a:custGeom>
                  <a:avLst/>
                  <a:gdLst/>
                  <a:ahLst/>
                  <a:cxnLst/>
                  <a:rect l="l" t="t" r="r" b="b"/>
                  <a:pathLst>
                    <a:path w="3085" h="5142" extrusionOk="0">
                      <a:moveTo>
                        <a:pt x="2922" y="0"/>
                      </a:moveTo>
                      <a:lnTo>
                        <a:pt x="2922" y="0"/>
                      </a:lnTo>
                      <a:cubicBezTo>
                        <a:pt x="1325" y="1326"/>
                        <a:pt x="1082" y="3977"/>
                        <a:pt x="1082" y="3977"/>
                      </a:cubicBezTo>
                      <a:cubicBezTo>
                        <a:pt x="758" y="3328"/>
                        <a:pt x="812" y="1651"/>
                        <a:pt x="812" y="1651"/>
                      </a:cubicBezTo>
                      <a:lnTo>
                        <a:pt x="812" y="1651"/>
                      </a:lnTo>
                      <a:cubicBezTo>
                        <a:pt x="110" y="2869"/>
                        <a:pt x="0" y="5141"/>
                        <a:pt x="0" y="5141"/>
                      </a:cubicBezTo>
                      <a:lnTo>
                        <a:pt x="3085" y="5141"/>
                      </a:lnTo>
                      <a:cubicBezTo>
                        <a:pt x="2759" y="4545"/>
                        <a:pt x="2922" y="3166"/>
                        <a:pt x="2922" y="3166"/>
                      </a:cubicBezTo>
                      <a:lnTo>
                        <a:pt x="2922" y="3166"/>
                      </a:lnTo>
                      <a:cubicBezTo>
                        <a:pt x="2515" y="3653"/>
                        <a:pt x="2245" y="4627"/>
                        <a:pt x="2245" y="4627"/>
                      </a:cubicBezTo>
                      <a:cubicBezTo>
                        <a:pt x="1840" y="2841"/>
                        <a:pt x="2922" y="1"/>
                        <a:pt x="292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 name="Google Shape;398;p87"/>
                <p:cNvSpPr/>
                <p:nvPr/>
              </p:nvSpPr>
              <p:spPr>
                <a:xfrm>
                  <a:off x="4823578" y="4306845"/>
                  <a:ext cx="342732" cy="571073"/>
                </a:xfrm>
                <a:custGeom>
                  <a:avLst/>
                  <a:gdLst/>
                  <a:ahLst/>
                  <a:cxnLst/>
                  <a:rect l="l" t="t" r="r" b="b"/>
                  <a:pathLst>
                    <a:path w="7796" h="12990" extrusionOk="0">
                      <a:moveTo>
                        <a:pt x="7385" y="0"/>
                      </a:moveTo>
                      <a:lnTo>
                        <a:pt x="7385" y="0"/>
                      </a:lnTo>
                      <a:cubicBezTo>
                        <a:pt x="3351" y="3351"/>
                        <a:pt x="2735" y="10051"/>
                        <a:pt x="2735" y="10051"/>
                      </a:cubicBezTo>
                      <a:cubicBezTo>
                        <a:pt x="1915" y="8409"/>
                        <a:pt x="2052" y="4171"/>
                        <a:pt x="2052" y="4171"/>
                      </a:cubicBezTo>
                      <a:lnTo>
                        <a:pt x="2052" y="4171"/>
                      </a:lnTo>
                      <a:cubicBezTo>
                        <a:pt x="275" y="7247"/>
                        <a:pt x="1" y="12990"/>
                        <a:pt x="1" y="12990"/>
                      </a:cubicBezTo>
                      <a:lnTo>
                        <a:pt x="7795" y="12990"/>
                      </a:lnTo>
                      <a:cubicBezTo>
                        <a:pt x="6973" y="11486"/>
                        <a:pt x="7385" y="8000"/>
                        <a:pt x="7385" y="7999"/>
                      </a:cubicBezTo>
                      <a:lnTo>
                        <a:pt x="7385" y="7999"/>
                      </a:lnTo>
                      <a:cubicBezTo>
                        <a:pt x="6358" y="9230"/>
                        <a:pt x="5675" y="11691"/>
                        <a:pt x="5675" y="11691"/>
                      </a:cubicBezTo>
                      <a:cubicBezTo>
                        <a:pt x="4649" y="7179"/>
                        <a:pt x="7384" y="1"/>
                        <a:pt x="738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99" name="Google Shape;399;p87"/>
              <p:cNvGrpSpPr/>
              <p:nvPr/>
            </p:nvGrpSpPr>
            <p:grpSpPr>
              <a:xfrm>
                <a:off x="3149706" y="3520004"/>
                <a:ext cx="458793" cy="540607"/>
                <a:chOff x="3149706" y="3520004"/>
                <a:chExt cx="458793" cy="540607"/>
              </a:xfrm>
            </p:grpSpPr>
            <p:sp>
              <p:nvSpPr>
                <p:cNvPr id="400" name="Google Shape;400;p87"/>
                <p:cNvSpPr/>
                <p:nvPr/>
              </p:nvSpPr>
              <p:spPr>
                <a:xfrm>
                  <a:off x="3294782" y="3893026"/>
                  <a:ext cx="189566" cy="90783"/>
                </a:xfrm>
                <a:custGeom>
                  <a:avLst/>
                  <a:gdLst/>
                  <a:ahLst/>
                  <a:cxnLst/>
                  <a:rect l="l" t="t" r="r" b="b"/>
                  <a:pathLst>
                    <a:path w="4312" h="2065" extrusionOk="0">
                      <a:moveTo>
                        <a:pt x="1942" y="1"/>
                      </a:moveTo>
                      <a:cubicBezTo>
                        <a:pt x="1293" y="1"/>
                        <a:pt x="598" y="210"/>
                        <a:pt x="0" y="861"/>
                      </a:cubicBezTo>
                      <a:cubicBezTo>
                        <a:pt x="0" y="861"/>
                        <a:pt x="1044" y="2064"/>
                        <a:pt x="2527" y="2064"/>
                      </a:cubicBezTo>
                      <a:cubicBezTo>
                        <a:pt x="3073" y="2064"/>
                        <a:pt x="3678" y="1901"/>
                        <a:pt x="4312" y="1455"/>
                      </a:cubicBezTo>
                      <a:lnTo>
                        <a:pt x="4138" y="690"/>
                      </a:lnTo>
                      <a:cubicBezTo>
                        <a:pt x="4138" y="690"/>
                        <a:pt x="3117" y="1"/>
                        <a:pt x="19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 name="Google Shape;401;p87"/>
                <p:cNvSpPr/>
                <p:nvPr/>
              </p:nvSpPr>
              <p:spPr>
                <a:xfrm>
                  <a:off x="3469094" y="3781581"/>
                  <a:ext cx="139405" cy="156858"/>
                </a:xfrm>
                <a:custGeom>
                  <a:avLst/>
                  <a:gdLst/>
                  <a:ahLst/>
                  <a:cxnLst/>
                  <a:rect l="l" t="t" r="r" b="b"/>
                  <a:pathLst>
                    <a:path w="3171" h="3568" extrusionOk="0">
                      <a:moveTo>
                        <a:pt x="3026" y="0"/>
                      </a:moveTo>
                      <a:cubicBezTo>
                        <a:pt x="1144" y="0"/>
                        <a:pt x="1" y="2598"/>
                        <a:pt x="1" y="2598"/>
                      </a:cubicBezTo>
                      <a:cubicBezTo>
                        <a:pt x="103" y="2923"/>
                        <a:pt x="252" y="3568"/>
                        <a:pt x="253" y="3568"/>
                      </a:cubicBezTo>
                      <a:cubicBezTo>
                        <a:pt x="3170" y="3237"/>
                        <a:pt x="3089" y="1"/>
                        <a:pt x="3089" y="1"/>
                      </a:cubicBezTo>
                      <a:cubicBezTo>
                        <a:pt x="3068" y="0"/>
                        <a:pt x="3047" y="0"/>
                        <a:pt x="302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 name="Google Shape;402;p87"/>
                <p:cNvSpPr/>
                <p:nvPr/>
              </p:nvSpPr>
              <p:spPr>
                <a:xfrm>
                  <a:off x="3375190" y="3731024"/>
                  <a:ext cx="121996" cy="329587"/>
                </a:xfrm>
                <a:custGeom>
                  <a:avLst/>
                  <a:gdLst/>
                  <a:ahLst/>
                  <a:cxnLst/>
                  <a:rect l="l" t="t" r="r" b="b"/>
                  <a:pathLst>
                    <a:path w="2775" h="7497" fill="none" extrusionOk="0">
                      <a:moveTo>
                        <a:pt x="2775" y="7497"/>
                      </a:moveTo>
                      <a:cubicBezTo>
                        <a:pt x="2775" y="7497"/>
                        <a:pt x="2657" y="2479"/>
                        <a:pt x="0" y="1"/>
                      </a:cubicBezTo>
                    </a:path>
                  </a:pathLst>
                </a:custGeom>
                <a:noFill/>
                <a:ln w="952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 name="Google Shape;403;p87"/>
                <p:cNvSpPr/>
                <p:nvPr/>
              </p:nvSpPr>
              <p:spPr>
                <a:xfrm>
                  <a:off x="3149706" y="3520004"/>
                  <a:ext cx="415578" cy="328224"/>
                </a:xfrm>
                <a:custGeom>
                  <a:avLst/>
                  <a:gdLst/>
                  <a:ahLst/>
                  <a:cxnLst/>
                  <a:rect l="l" t="t" r="r" b="b"/>
                  <a:pathLst>
                    <a:path w="9453" h="7466" extrusionOk="0">
                      <a:moveTo>
                        <a:pt x="6468" y="1"/>
                      </a:moveTo>
                      <a:cubicBezTo>
                        <a:pt x="5670" y="1"/>
                        <a:pt x="4865" y="575"/>
                        <a:pt x="4628" y="1953"/>
                      </a:cubicBezTo>
                      <a:cubicBezTo>
                        <a:pt x="4628" y="1953"/>
                        <a:pt x="3722" y="141"/>
                        <a:pt x="2416" y="141"/>
                      </a:cubicBezTo>
                      <a:cubicBezTo>
                        <a:pt x="2204" y="141"/>
                        <a:pt x="1981" y="188"/>
                        <a:pt x="1750" y="299"/>
                      </a:cubicBezTo>
                      <a:cubicBezTo>
                        <a:pt x="1" y="1140"/>
                        <a:pt x="1596" y="3663"/>
                        <a:pt x="2702" y="3996"/>
                      </a:cubicBezTo>
                      <a:cubicBezTo>
                        <a:pt x="2702" y="3996"/>
                        <a:pt x="1574" y="5102"/>
                        <a:pt x="2171" y="6695"/>
                      </a:cubicBezTo>
                      <a:cubicBezTo>
                        <a:pt x="2369" y="7223"/>
                        <a:pt x="2848" y="7465"/>
                        <a:pt x="3375" y="7465"/>
                      </a:cubicBezTo>
                      <a:cubicBezTo>
                        <a:pt x="4440" y="7465"/>
                        <a:pt x="5701" y="6478"/>
                        <a:pt x="5247" y="4858"/>
                      </a:cubicBezTo>
                      <a:lnTo>
                        <a:pt x="5247" y="4858"/>
                      </a:lnTo>
                      <a:cubicBezTo>
                        <a:pt x="5247" y="4858"/>
                        <a:pt x="5818" y="5727"/>
                        <a:pt x="6900" y="5727"/>
                      </a:cubicBezTo>
                      <a:cubicBezTo>
                        <a:pt x="7167" y="5727"/>
                        <a:pt x="7464" y="5675"/>
                        <a:pt x="7792" y="5544"/>
                      </a:cubicBezTo>
                      <a:cubicBezTo>
                        <a:pt x="9452" y="4880"/>
                        <a:pt x="9002" y="2754"/>
                        <a:pt x="7611" y="2623"/>
                      </a:cubicBezTo>
                      <a:cubicBezTo>
                        <a:pt x="7611" y="2623"/>
                        <a:pt x="8766" y="1821"/>
                        <a:pt x="7903" y="719"/>
                      </a:cubicBezTo>
                      <a:cubicBezTo>
                        <a:pt x="7545" y="264"/>
                        <a:pt x="7008" y="1"/>
                        <a:pt x="646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 name="Google Shape;404;p87"/>
                <p:cNvSpPr/>
                <p:nvPr/>
              </p:nvSpPr>
              <p:spPr>
                <a:xfrm>
                  <a:off x="3307318" y="3625884"/>
                  <a:ext cx="100322" cy="100235"/>
                </a:xfrm>
                <a:custGeom>
                  <a:avLst/>
                  <a:gdLst/>
                  <a:ahLst/>
                  <a:cxnLst/>
                  <a:rect l="l" t="t" r="r" b="b"/>
                  <a:pathLst>
                    <a:path w="2282" h="2280" extrusionOk="0">
                      <a:moveTo>
                        <a:pt x="1141" y="0"/>
                      </a:moveTo>
                      <a:cubicBezTo>
                        <a:pt x="511" y="0"/>
                        <a:pt x="0" y="510"/>
                        <a:pt x="0" y="1139"/>
                      </a:cubicBezTo>
                      <a:cubicBezTo>
                        <a:pt x="0" y="1769"/>
                        <a:pt x="511" y="2280"/>
                        <a:pt x="1141" y="2280"/>
                      </a:cubicBezTo>
                      <a:cubicBezTo>
                        <a:pt x="1770" y="2280"/>
                        <a:pt x="2281" y="1769"/>
                        <a:pt x="2281" y="1139"/>
                      </a:cubicBezTo>
                      <a:cubicBezTo>
                        <a:pt x="2281" y="510"/>
                        <a:pt x="1770" y="0"/>
                        <a:pt x="11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05" name="Google Shape;405;p87"/>
              <p:cNvGrpSpPr/>
              <p:nvPr/>
            </p:nvGrpSpPr>
            <p:grpSpPr>
              <a:xfrm>
                <a:off x="1056422" y="3416835"/>
                <a:ext cx="1349846" cy="1101718"/>
                <a:chOff x="1056422" y="3416835"/>
                <a:chExt cx="1349846" cy="1101718"/>
              </a:xfrm>
            </p:grpSpPr>
            <p:sp>
              <p:nvSpPr>
                <p:cNvPr id="406" name="Google Shape;406;p87"/>
                <p:cNvSpPr/>
                <p:nvPr/>
              </p:nvSpPr>
              <p:spPr>
                <a:xfrm>
                  <a:off x="1259672" y="4077833"/>
                  <a:ext cx="239949" cy="430016"/>
                </a:xfrm>
                <a:custGeom>
                  <a:avLst/>
                  <a:gdLst/>
                  <a:ahLst/>
                  <a:cxnLst/>
                  <a:rect l="l" t="t" r="r" b="b"/>
                  <a:pathLst>
                    <a:path w="12473" h="22353" extrusionOk="0">
                      <a:moveTo>
                        <a:pt x="1" y="1"/>
                      </a:moveTo>
                      <a:cubicBezTo>
                        <a:pt x="1" y="1"/>
                        <a:pt x="2169" y="8728"/>
                        <a:pt x="3860" y="13332"/>
                      </a:cubicBezTo>
                      <a:cubicBezTo>
                        <a:pt x="5552" y="17935"/>
                        <a:pt x="4991" y="22058"/>
                        <a:pt x="4991" y="22058"/>
                      </a:cubicBezTo>
                      <a:cubicBezTo>
                        <a:pt x="4991" y="22058"/>
                        <a:pt x="6512" y="22353"/>
                        <a:pt x="8146" y="22353"/>
                      </a:cubicBezTo>
                      <a:cubicBezTo>
                        <a:pt x="9944" y="22353"/>
                        <a:pt x="11878" y="21997"/>
                        <a:pt x="12083" y="20505"/>
                      </a:cubicBezTo>
                      <a:cubicBezTo>
                        <a:pt x="12473" y="17654"/>
                        <a:pt x="10173" y="1"/>
                        <a:pt x="1017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 name="Google Shape;407;p87"/>
                <p:cNvSpPr/>
                <p:nvPr/>
              </p:nvSpPr>
              <p:spPr>
                <a:xfrm>
                  <a:off x="1352572" y="4406995"/>
                  <a:ext cx="141107" cy="100862"/>
                </a:xfrm>
                <a:custGeom>
                  <a:avLst/>
                  <a:gdLst/>
                  <a:ahLst/>
                  <a:cxnLst/>
                  <a:rect l="l" t="t" r="r" b="b"/>
                  <a:pathLst>
                    <a:path w="7335" h="5243" extrusionOk="0">
                      <a:moveTo>
                        <a:pt x="1" y="1"/>
                      </a:moveTo>
                      <a:cubicBezTo>
                        <a:pt x="444" y="2862"/>
                        <a:pt x="162" y="4948"/>
                        <a:pt x="162" y="4948"/>
                      </a:cubicBezTo>
                      <a:cubicBezTo>
                        <a:pt x="162" y="4948"/>
                        <a:pt x="1683" y="5243"/>
                        <a:pt x="3317" y="5243"/>
                      </a:cubicBezTo>
                      <a:cubicBezTo>
                        <a:pt x="5115" y="5243"/>
                        <a:pt x="7049" y="4887"/>
                        <a:pt x="7254" y="3395"/>
                      </a:cubicBezTo>
                      <a:cubicBezTo>
                        <a:pt x="7335" y="2803"/>
                        <a:pt x="7300" y="1575"/>
                        <a:pt x="71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 name="Google Shape;408;p87"/>
                <p:cNvSpPr/>
                <p:nvPr/>
              </p:nvSpPr>
              <p:spPr>
                <a:xfrm>
                  <a:off x="1733119" y="4045840"/>
                  <a:ext cx="239949" cy="429997"/>
                </a:xfrm>
                <a:custGeom>
                  <a:avLst/>
                  <a:gdLst/>
                  <a:ahLst/>
                  <a:cxnLst/>
                  <a:rect l="l" t="t" r="r" b="b"/>
                  <a:pathLst>
                    <a:path w="12473" h="22352" extrusionOk="0">
                      <a:moveTo>
                        <a:pt x="1" y="0"/>
                      </a:moveTo>
                      <a:cubicBezTo>
                        <a:pt x="1" y="0"/>
                        <a:pt x="2169" y="8727"/>
                        <a:pt x="3860" y="13331"/>
                      </a:cubicBezTo>
                      <a:cubicBezTo>
                        <a:pt x="5552" y="17934"/>
                        <a:pt x="4990" y="22057"/>
                        <a:pt x="4990" y="22057"/>
                      </a:cubicBezTo>
                      <a:cubicBezTo>
                        <a:pt x="4990" y="22057"/>
                        <a:pt x="6511" y="22351"/>
                        <a:pt x="8146" y="22351"/>
                      </a:cubicBezTo>
                      <a:cubicBezTo>
                        <a:pt x="9943" y="22351"/>
                        <a:pt x="11878" y="21996"/>
                        <a:pt x="12083" y="20504"/>
                      </a:cubicBezTo>
                      <a:cubicBezTo>
                        <a:pt x="12473" y="17652"/>
                        <a:pt x="10173" y="0"/>
                        <a:pt x="1017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 name="Google Shape;409;p87"/>
                <p:cNvSpPr/>
                <p:nvPr/>
              </p:nvSpPr>
              <p:spPr>
                <a:xfrm>
                  <a:off x="1826019" y="4374983"/>
                  <a:ext cx="141107" cy="100862"/>
                </a:xfrm>
                <a:custGeom>
                  <a:avLst/>
                  <a:gdLst/>
                  <a:ahLst/>
                  <a:cxnLst/>
                  <a:rect l="l" t="t" r="r" b="b"/>
                  <a:pathLst>
                    <a:path w="7335" h="5243" extrusionOk="0">
                      <a:moveTo>
                        <a:pt x="1" y="1"/>
                      </a:moveTo>
                      <a:cubicBezTo>
                        <a:pt x="444" y="2862"/>
                        <a:pt x="161" y="4948"/>
                        <a:pt x="161" y="4948"/>
                      </a:cubicBezTo>
                      <a:cubicBezTo>
                        <a:pt x="161" y="4948"/>
                        <a:pt x="1682" y="5242"/>
                        <a:pt x="3317" y="5242"/>
                      </a:cubicBezTo>
                      <a:cubicBezTo>
                        <a:pt x="5114" y="5242"/>
                        <a:pt x="7049" y="4887"/>
                        <a:pt x="7254" y="3395"/>
                      </a:cubicBezTo>
                      <a:cubicBezTo>
                        <a:pt x="7334" y="2803"/>
                        <a:pt x="7300" y="1575"/>
                        <a:pt x="71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 name="Google Shape;410;p87"/>
                <p:cNvSpPr/>
                <p:nvPr/>
              </p:nvSpPr>
              <p:spPr>
                <a:xfrm>
                  <a:off x="1929096" y="4056498"/>
                  <a:ext cx="239969" cy="429997"/>
                </a:xfrm>
                <a:custGeom>
                  <a:avLst/>
                  <a:gdLst/>
                  <a:ahLst/>
                  <a:cxnLst/>
                  <a:rect l="l" t="t" r="r" b="b"/>
                  <a:pathLst>
                    <a:path w="12474" h="22352" extrusionOk="0">
                      <a:moveTo>
                        <a:pt x="1" y="1"/>
                      </a:moveTo>
                      <a:cubicBezTo>
                        <a:pt x="1" y="1"/>
                        <a:pt x="2170" y="8727"/>
                        <a:pt x="3861" y="13331"/>
                      </a:cubicBezTo>
                      <a:cubicBezTo>
                        <a:pt x="5552" y="17934"/>
                        <a:pt x="4992" y="22057"/>
                        <a:pt x="4992" y="22057"/>
                      </a:cubicBezTo>
                      <a:cubicBezTo>
                        <a:pt x="4992" y="22057"/>
                        <a:pt x="6513" y="22352"/>
                        <a:pt x="8148" y="22352"/>
                      </a:cubicBezTo>
                      <a:cubicBezTo>
                        <a:pt x="9945" y="22352"/>
                        <a:pt x="11879" y="21996"/>
                        <a:pt x="12084" y="20504"/>
                      </a:cubicBezTo>
                      <a:cubicBezTo>
                        <a:pt x="12474" y="17652"/>
                        <a:pt x="10174" y="1"/>
                        <a:pt x="10174"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 name="Google Shape;411;p87"/>
                <p:cNvSpPr/>
                <p:nvPr/>
              </p:nvSpPr>
              <p:spPr>
                <a:xfrm>
                  <a:off x="2022016" y="4385660"/>
                  <a:ext cx="141126" cy="100881"/>
                </a:xfrm>
                <a:custGeom>
                  <a:avLst/>
                  <a:gdLst/>
                  <a:ahLst/>
                  <a:cxnLst/>
                  <a:rect l="l" t="t" r="r" b="b"/>
                  <a:pathLst>
                    <a:path w="7336" h="5244" extrusionOk="0">
                      <a:moveTo>
                        <a:pt x="1" y="1"/>
                      </a:moveTo>
                      <a:cubicBezTo>
                        <a:pt x="445" y="2862"/>
                        <a:pt x="163" y="4949"/>
                        <a:pt x="163" y="4949"/>
                      </a:cubicBezTo>
                      <a:cubicBezTo>
                        <a:pt x="163" y="4949"/>
                        <a:pt x="1683" y="5243"/>
                        <a:pt x="3318" y="5243"/>
                      </a:cubicBezTo>
                      <a:cubicBezTo>
                        <a:pt x="5115" y="5243"/>
                        <a:pt x="7050" y="4888"/>
                        <a:pt x="7255" y="3395"/>
                      </a:cubicBezTo>
                      <a:cubicBezTo>
                        <a:pt x="7336" y="2804"/>
                        <a:pt x="7301" y="1576"/>
                        <a:pt x="719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 name="Google Shape;412;p87"/>
                <p:cNvSpPr/>
                <p:nvPr/>
              </p:nvSpPr>
              <p:spPr>
                <a:xfrm>
                  <a:off x="2103681" y="3725989"/>
                  <a:ext cx="302587" cy="229542"/>
                </a:xfrm>
                <a:custGeom>
                  <a:avLst/>
                  <a:gdLst/>
                  <a:ahLst/>
                  <a:cxnLst/>
                  <a:rect l="l" t="t" r="r" b="b"/>
                  <a:pathLst>
                    <a:path w="15729" h="11932" extrusionOk="0">
                      <a:moveTo>
                        <a:pt x="9425" y="1"/>
                      </a:moveTo>
                      <a:lnTo>
                        <a:pt x="8054" y="1131"/>
                      </a:lnTo>
                      <a:cubicBezTo>
                        <a:pt x="8054" y="1131"/>
                        <a:pt x="11451" y="6321"/>
                        <a:pt x="7551" y="9107"/>
                      </a:cubicBezTo>
                      <a:cubicBezTo>
                        <a:pt x="6598" y="9788"/>
                        <a:pt x="5742" y="10045"/>
                        <a:pt x="4990" y="10045"/>
                      </a:cubicBezTo>
                      <a:cubicBezTo>
                        <a:pt x="2665" y="10045"/>
                        <a:pt x="1352" y="7579"/>
                        <a:pt x="1352" y="7579"/>
                      </a:cubicBezTo>
                      <a:lnTo>
                        <a:pt x="1" y="8441"/>
                      </a:lnTo>
                      <a:cubicBezTo>
                        <a:pt x="1" y="8441"/>
                        <a:pt x="1052" y="11931"/>
                        <a:pt x="5102" y="11931"/>
                      </a:cubicBezTo>
                      <a:cubicBezTo>
                        <a:pt x="6102" y="11931"/>
                        <a:pt x="7286" y="11718"/>
                        <a:pt x="8682" y="11186"/>
                      </a:cubicBezTo>
                      <a:cubicBezTo>
                        <a:pt x="15728" y="8503"/>
                        <a:pt x="9425" y="1"/>
                        <a:pt x="94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 name="Google Shape;413;p87"/>
                <p:cNvSpPr/>
                <p:nvPr/>
              </p:nvSpPr>
              <p:spPr>
                <a:xfrm>
                  <a:off x="1192512" y="3700095"/>
                  <a:ext cx="1036670" cy="547076"/>
                </a:xfrm>
                <a:custGeom>
                  <a:avLst/>
                  <a:gdLst/>
                  <a:ahLst/>
                  <a:cxnLst/>
                  <a:rect l="l" t="t" r="r" b="b"/>
                  <a:pathLst>
                    <a:path w="53888" h="28438" extrusionOk="0">
                      <a:moveTo>
                        <a:pt x="18989" y="1"/>
                      </a:moveTo>
                      <a:cubicBezTo>
                        <a:pt x="12067" y="1"/>
                        <a:pt x="6448" y="816"/>
                        <a:pt x="5613" y="2709"/>
                      </a:cubicBezTo>
                      <a:cubicBezTo>
                        <a:pt x="3841" y="6725"/>
                        <a:pt x="3492" y="10402"/>
                        <a:pt x="3492" y="10402"/>
                      </a:cubicBezTo>
                      <a:cubicBezTo>
                        <a:pt x="3492" y="10402"/>
                        <a:pt x="1" y="23104"/>
                        <a:pt x="8449" y="26491"/>
                      </a:cubicBezTo>
                      <a:cubicBezTo>
                        <a:pt x="11812" y="27839"/>
                        <a:pt x="18078" y="28438"/>
                        <a:pt x="24628" y="28438"/>
                      </a:cubicBezTo>
                      <a:cubicBezTo>
                        <a:pt x="34528" y="28438"/>
                        <a:pt x="45077" y="27072"/>
                        <a:pt x="47245" y="24864"/>
                      </a:cubicBezTo>
                      <a:cubicBezTo>
                        <a:pt x="51290" y="20745"/>
                        <a:pt x="53887" y="5889"/>
                        <a:pt x="42296" y="2709"/>
                      </a:cubicBezTo>
                      <a:cubicBezTo>
                        <a:pt x="36166" y="1027"/>
                        <a:pt x="26757" y="1"/>
                        <a:pt x="1898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 name="Google Shape;414;p87"/>
                <p:cNvSpPr/>
                <p:nvPr/>
              </p:nvSpPr>
              <p:spPr>
                <a:xfrm>
                  <a:off x="1612112" y="3700903"/>
                  <a:ext cx="344563" cy="220366"/>
                </a:xfrm>
                <a:custGeom>
                  <a:avLst/>
                  <a:gdLst/>
                  <a:ahLst/>
                  <a:cxnLst/>
                  <a:rect l="l" t="t" r="r" b="b"/>
                  <a:pathLst>
                    <a:path w="17911" h="11455" extrusionOk="0">
                      <a:moveTo>
                        <a:pt x="1" y="1"/>
                      </a:moveTo>
                      <a:lnTo>
                        <a:pt x="1" y="1"/>
                      </a:lnTo>
                      <a:cubicBezTo>
                        <a:pt x="492" y="3738"/>
                        <a:pt x="1913" y="10591"/>
                        <a:pt x="5761" y="11317"/>
                      </a:cubicBezTo>
                      <a:cubicBezTo>
                        <a:pt x="6262" y="11411"/>
                        <a:pt x="6712" y="11454"/>
                        <a:pt x="7118" y="11454"/>
                      </a:cubicBezTo>
                      <a:cubicBezTo>
                        <a:pt x="11028" y="11454"/>
                        <a:pt x="10935" y="7446"/>
                        <a:pt x="14356" y="6533"/>
                      </a:cubicBezTo>
                      <a:cubicBezTo>
                        <a:pt x="16002" y="6094"/>
                        <a:pt x="17145" y="4123"/>
                        <a:pt x="17911" y="2041"/>
                      </a:cubicBezTo>
                      <a:cubicBezTo>
                        <a:pt x="12729" y="912"/>
                        <a:pt x="6071" y="180"/>
                        <a:pt x="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 name="Google Shape;415;p87"/>
                <p:cNvSpPr/>
                <p:nvPr/>
              </p:nvSpPr>
              <p:spPr>
                <a:xfrm>
                  <a:off x="1870844" y="3851440"/>
                  <a:ext cx="131527" cy="98938"/>
                </a:xfrm>
                <a:custGeom>
                  <a:avLst/>
                  <a:gdLst/>
                  <a:ahLst/>
                  <a:cxnLst/>
                  <a:rect l="l" t="t" r="r" b="b"/>
                  <a:pathLst>
                    <a:path w="6837" h="5143" extrusionOk="0">
                      <a:moveTo>
                        <a:pt x="3005" y="1"/>
                      </a:moveTo>
                      <a:cubicBezTo>
                        <a:pt x="731" y="1"/>
                        <a:pt x="1" y="4443"/>
                        <a:pt x="2542" y="5072"/>
                      </a:cubicBezTo>
                      <a:cubicBezTo>
                        <a:pt x="2736" y="5120"/>
                        <a:pt x="2925" y="5142"/>
                        <a:pt x="3108" y="5142"/>
                      </a:cubicBezTo>
                      <a:cubicBezTo>
                        <a:pt x="5533" y="5142"/>
                        <a:pt x="6837" y="1186"/>
                        <a:pt x="3644" y="111"/>
                      </a:cubicBezTo>
                      <a:cubicBezTo>
                        <a:pt x="3420" y="35"/>
                        <a:pt x="3206" y="1"/>
                        <a:pt x="3005"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 name="Google Shape;416;p87"/>
                <p:cNvSpPr/>
                <p:nvPr/>
              </p:nvSpPr>
              <p:spPr>
                <a:xfrm>
                  <a:off x="2026629" y="3766940"/>
                  <a:ext cx="131969" cy="142896"/>
                </a:xfrm>
                <a:custGeom>
                  <a:avLst/>
                  <a:gdLst/>
                  <a:ahLst/>
                  <a:cxnLst/>
                  <a:rect l="l" t="t" r="r" b="b"/>
                  <a:pathLst>
                    <a:path w="6860" h="7428" extrusionOk="0">
                      <a:moveTo>
                        <a:pt x="1045" y="1"/>
                      </a:moveTo>
                      <a:lnTo>
                        <a:pt x="1045" y="1"/>
                      </a:lnTo>
                      <a:cubicBezTo>
                        <a:pt x="315" y="1027"/>
                        <a:pt x="1" y="2545"/>
                        <a:pt x="1114" y="4761"/>
                      </a:cubicBezTo>
                      <a:cubicBezTo>
                        <a:pt x="2139" y="6804"/>
                        <a:pt x="3693" y="7428"/>
                        <a:pt x="5212" y="7428"/>
                      </a:cubicBezTo>
                      <a:cubicBezTo>
                        <a:pt x="5775" y="7428"/>
                        <a:pt x="6334" y="7342"/>
                        <a:pt x="6859" y="7211"/>
                      </a:cubicBezTo>
                      <a:cubicBezTo>
                        <a:pt x="6273" y="4153"/>
                        <a:pt x="4607" y="1457"/>
                        <a:pt x="1045"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 name="Google Shape;417;p87"/>
                <p:cNvSpPr/>
                <p:nvPr/>
              </p:nvSpPr>
              <p:spPr>
                <a:xfrm>
                  <a:off x="1246090" y="3953190"/>
                  <a:ext cx="344563" cy="292006"/>
                </a:xfrm>
                <a:custGeom>
                  <a:avLst/>
                  <a:gdLst/>
                  <a:ahLst/>
                  <a:cxnLst/>
                  <a:rect l="l" t="t" r="r" b="b"/>
                  <a:pathLst>
                    <a:path w="17911" h="15179" extrusionOk="0">
                      <a:moveTo>
                        <a:pt x="5203" y="0"/>
                      </a:moveTo>
                      <a:cubicBezTo>
                        <a:pt x="2775" y="0"/>
                        <a:pt x="2304" y="1842"/>
                        <a:pt x="0" y="3532"/>
                      </a:cubicBezTo>
                      <a:cubicBezTo>
                        <a:pt x="95" y="7250"/>
                        <a:pt x="1246" y="11567"/>
                        <a:pt x="5662" y="13337"/>
                      </a:cubicBezTo>
                      <a:cubicBezTo>
                        <a:pt x="7773" y="14183"/>
                        <a:pt x="11130" y="14801"/>
                        <a:pt x="15009" y="15179"/>
                      </a:cubicBezTo>
                      <a:cubicBezTo>
                        <a:pt x="17910" y="14167"/>
                        <a:pt x="8839" y="12719"/>
                        <a:pt x="10001" y="10476"/>
                      </a:cubicBezTo>
                      <a:cubicBezTo>
                        <a:pt x="11689" y="7218"/>
                        <a:pt x="12283" y="1220"/>
                        <a:pt x="6391" y="122"/>
                      </a:cubicBezTo>
                      <a:cubicBezTo>
                        <a:pt x="5946" y="39"/>
                        <a:pt x="5554" y="0"/>
                        <a:pt x="5203"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 name="Google Shape;418;p87"/>
                <p:cNvSpPr/>
                <p:nvPr/>
              </p:nvSpPr>
              <p:spPr>
                <a:xfrm>
                  <a:off x="1615267" y="4015386"/>
                  <a:ext cx="121023" cy="78893"/>
                </a:xfrm>
                <a:custGeom>
                  <a:avLst/>
                  <a:gdLst/>
                  <a:ahLst/>
                  <a:cxnLst/>
                  <a:rect l="l" t="t" r="r" b="b"/>
                  <a:pathLst>
                    <a:path w="6291" h="4101" extrusionOk="0">
                      <a:moveTo>
                        <a:pt x="2384" y="0"/>
                      </a:moveTo>
                      <a:cubicBezTo>
                        <a:pt x="1421" y="0"/>
                        <a:pt x="0" y="1723"/>
                        <a:pt x="2261" y="3601"/>
                      </a:cubicBezTo>
                      <a:cubicBezTo>
                        <a:pt x="2684" y="3953"/>
                        <a:pt x="3109" y="4101"/>
                        <a:pt x="3496" y="4101"/>
                      </a:cubicBezTo>
                      <a:cubicBezTo>
                        <a:pt x="5298" y="4101"/>
                        <a:pt x="6291" y="889"/>
                        <a:pt x="2549" y="19"/>
                      </a:cubicBezTo>
                      <a:cubicBezTo>
                        <a:pt x="2496" y="6"/>
                        <a:pt x="2441" y="0"/>
                        <a:pt x="238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 name="Google Shape;419;p87"/>
                <p:cNvSpPr/>
                <p:nvPr/>
              </p:nvSpPr>
              <p:spPr>
                <a:xfrm>
                  <a:off x="1466942" y="4088491"/>
                  <a:ext cx="226233" cy="429997"/>
                </a:xfrm>
                <a:custGeom>
                  <a:avLst/>
                  <a:gdLst/>
                  <a:ahLst/>
                  <a:cxnLst/>
                  <a:rect l="l" t="t" r="r" b="b"/>
                  <a:pathLst>
                    <a:path w="11760" h="22352" extrusionOk="0">
                      <a:moveTo>
                        <a:pt x="5021" y="1"/>
                      </a:moveTo>
                      <a:lnTo>
                        <a:pt x="4233" y="2"/>
                      </a:lnTo>
                      <a:cubicBezTo>
                        <a:pt x="1781" y="2"/>
                        <a:pt x="1" y="2330"/>
                        <a:pt x="644" y="4695"/>
                      </a:cubicBezTo>
                      <a:cubicBezTo>
                        <a:pt x="1407" y="7498"/>
                        <a:pt x="2404" y="10961"/>
                        <a:pt x="3275" y="13331"/>
                      </a:cubicBezTo>
                      <a:cubicBezTo>
                        <a:pt x="4966" y="17934"/>
                        <a:pt x="4406" y="22057"/>
                        <a:pt x="4406" y="22057"/>
                      </a:cubicBezTo>
                      <a:cubicBezTo>
                        <a:pt x="4406" y="22057"/>
                        <a:pt x="5927" y="22352"/>
                        <a:pt x="7562" y="22352"/>
                      </a:cubicBezTo>
                      <a:cubicBezTo>
                        <a:pt x="9359" y="22352"/>
                        <a:pt x="11293" y="21996"/>
                        <a:pt x="11498" y="20504"/>
                      </a:cubicBezTo>
                      <a:cubicBezTo>
                        <a:pt x="11760" y="18587"/>
                        <a:pt x="10806" y="9984"/>
                        <a:pt x="10153" y="4550"/>
                      </a:cubicBezTo>
                      <a:cubicBezTo>
                        <a:pt x="9841" y="1953"/>
                        <a:pt x="7638" y="1"/>
                        <a:pt x="50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 name="Google Shape;420;p87"/>
                <p:cNvSpPr/>
                <p:nvPr/>
              </p:nvSpPr>
              <p:spPr>
                <a:xfrm>
                  <a:off x="1548569" y="4417672"/>
                  <a:ext cx="141126" cy="100881"/>
                </a:xfrm>
                <a:custGeom>
                  <a:avLst/>
                  <a:gdLst/>
                  <a:ahLst/>
                  <a:cxnLst/>
                  <a:rect l="l" t="t" r="r" b="b"/>
                  <a:pathLst>
                    <a:path w="7336" h="5244" extrusionOk="0">
                      <a:moveTo>
                        <a:pt x="1" y="1"/>
                      </a:moveTo>
                      <a:cubicBezTo>
                        <a:pt x="445" y="2862"/>
                        <a:pt x="163" y="4950"/>
                        <a:pt x="163" y="4950"/>
                      </a:cubicBezTo>
                      <a:cubicBezTo>
                        <a:pt x="163" y="4950"/>
                        <a:pt x="1683" y="5244"/>
                        <a:pt x="3318" y="5244"/>
                      </a:cubicBezTo>
                      <a:cubicBezTo>
                        <a:pt x="5115" y="5244"/>
                        <a:pt x="7050" y="4888"/>
                        <a:pt x="7255" y="3395"/>
                      </a:cubicBezTo>
                      <a:cubicBezTo>
                        <a:pt x="7336" y="2804"/>
                        <a:pt x="7301" y="1576"/>
                        <a:pt x="719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 name="Google Shape;421;p87"/>
                <p:cNvSpPr/>
                <p:nvPr/>
              </p:nvSpPr>
              <p:spPr>
                <a:xfrm>
                  <a:off x="1233624" y="3788551"/>
                  <a:ext cx="312109" cy="130065"/>
                </a:xfrm>
                <a:custGeom>
                  <a:avLst/>
                  <a:gdLst/>
                  <a:ahLst/>
                  <a:cxnLst/>
                  <a:rect l="l" t="t" r="r" b="b"/>
                  <a:pathLst>
                    <a:path w="16224" h="6761" extrusionOk="0">
                      <a:moveTo>
                        <a:pt x="14897" y="0"/>
                      </a:moveTo>
                      <a:lnTo>
                        <a:pt x="661" y="4506"/>
                      </a:lnTo>
                      <a:cubicBezTo>
                        <a:pt x="661" y="4506"/>
                        <a:pt x="0" y="6264"/>
                        <a:pt x="1388" y="6654"/>
                      </a:cubicBezTo>
                      <a:cubicBezTo>
                        <a:pt x="1640" y="6725"/>
                        <a:pt x="2287" y="6761"/>
                        <a:pt x="3177" y="6761"/>
                      </a:cubicBezTo>
                      <a:cubicBezTo>
                        <a:pt x="7194" y="6761"/>
                        <a:pt x="16166" y="6031"/>
                        <a:pt x="16192" y="4506"/>
                      </a:cubicBezTo>
                      <a:cubicBezTo>
                        <a:pt x="16223" y="2644"/>
                        <a:pt x="14897" y="0"/>
                        <a:pt x="148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 name="Google Shape;422;p87"/>
                <p:cNvSpPr/>
                <p:nvPr/>
              </p:nvSpPr>
              <p:spPr>
                <a:xfrm>
                  <a:off x="1288260" y="3904887"/>
                  <a:ext cx="149745" cy="147532"/>
                </a:xfrm>
                <a:custGeom>
                  <a:avLst/>
                  <a:gdLst/>
                  <a:ahLst/>
                  <a:cxnLst/>
                  <a:rect l="l" t="t" r="r" b="b"/>
                  <a:pathLst>
                    <a:path w="7784" h="7669" extrusionOk="0">
                      <a:moveTo>
                        <a:pt x="3762" y="0"/>
                      </a:moveTo>
                      <a:cubicBezTo>
                        <a:pt x="3692" y="0"/>
                        <a:pt x="3620" y="2"/>
                        <a:pt x="3547" y="6"/>
                      </a:cubicBezTo>
                      <a:cubicBezTo>
                        <a:pt x="2122" y="77"/>
                        <a:pt x="817" y="646"/>
                        <a:pt x="509" y="3421"/>
                      </a:cubicBezTo>
                      <a:cubicBezTo>
                        <a:pt x="201" y="6197"/>
                        <a:pt x="1" y="6197"/>
                        <a:pt x="100" y="6480"/>
                      </a:cubicBezTo>
                      <a:cubicBezTo>
                        <a:pt x="196" y="6750"/>
                        <a:pt x="1387" y="7668"/>
                        <a:pt x="3498" y="7668"/>
                      </a:cubicBezTo>
                      <a:cubicBezTo>
                        <a:pt x="3612" y="7668"/>
                        <a:pt x="3729" y="7666"/>
                        <a:pt x="3849" y="7660"/>
                      </a:cubicBezTo>
                      <a:cubicBezTo>
                        <a:pt x="6179" y="7548"/>
                        <a:pt x="6911" y="7192"/>
                        <a:pt x="6865" y="6552"/>
                      </a:cubicBezTo>
                      <a:cubicBezTo>
                        <a:pt x="6819" y="5923"/>
                        <a:pt x="7783" y="0"/>
                        <a:pt x="376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 name="Google Shape;423;p87"/>
                <p:cNvSpPr/>
                <p:nvPr/>
              </p:nvSpPr>
              <p:spPr>
                <a:xfrm>
                  <a:off x="1289625" y="4023547"/>
                  <a:ext cx="131623" cy="28895"/>
                </a:xfrm>
                <a:custGeom>
                  <a:avLst/>
                  <a:gdLst/>
                  <a:ahLst/>
                  <a:cxnLst/>
                  <a:rect l="l" t="t" r="r" b="b"/>
                  <a:pathLst>
                    <a:path w="6842" h="1502" extrusionOk="0">
                      <a:moveTo>
                        <a:pt x="2805" y="0"/>
                      </a:moveTo>
                      <a:cubicBezTo>
                        <a:pt x="1752" y="0"/>
                        <a:pt x="766" y="52"/>
                        <a:pt x="9" y="107"/>
                      </a:cubicBezTo>
                      <a:cubicBezTo>
                        <a:pt x="1" y="189"/>
                        <a:pt x="7" y="244"/>
                        <a:pt x="31" y="314"/>
                      </a:cubicBezTo>
                      <a:cubicBezTo>
                        <a:pt x="126" y="583"/>
                        <a:pt x="1318" y="1501"/>
                        <a:pt x="3429" y="1501"/>
                      </a:cubicBezTo>
                      <a:cubicBezTo>
                        <a:pt x="3543" y="1501"/>
                        <a:pt x="3660" y="1499"/>
                        <a:pt x="3780" y="1493"/>
                      </a:cubicBezTo>
                      <a:cubicBezTo>
                        <a:pt x="6110" y="1381"/>
                        <a:pt x="6842" y="1026"/>
                        <a:pt x="6796" y="386"/>
                      </a:cubicBezTo>
                      <a:cubicBezTo>
                        <a:pt x="6794" y="376"/>
                        <a:pt x="6796" y="358"/>
                        <a:pt x="6794" y="345"/>
                      </a:cubicBezTo>
                      <a:cubicBezTo>
                        <a:pt x="5577" y="83"/>
                        <a:pt x="4138" y="0"/>
                        <a:pt x="280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 name="Google Shape;424;p87"/>
                <p:cNvSpPr/>
                <p:nvPr/>
              </p:nvSpPr>
              <p:spPr>
                <a:xfrm>
                  <a:off x="1337239" y="4023528"/>
                  <a:ext cx="28952" cy="21084"/>
                </a:xfrm>
                <a:custGeom>
                  <a:avLst/>
                  <a:gdLst/>
                  <a:ahLst/>
                  <a:cxnLst/>
                  <a:rect l="l" t="t" r="r" b="b"/>
                  <a:pathLst>
                    <a:path w="1505" h="1096" extrusionOk="0">
                      <a:moveTo>
                        <a:pt x="442" y="1"/>
                      </a:moveTo>
                      <a:lnTo>
                        <a:pt x="442" y="520"/>
                      </a:lnTo>
                      <a:cubicBezTo>
                        <a:pt x="442" y="520"/>
                        <a:pt x="1" y="1049"/>
                        <a:pt x="773" y="1094"/>
                      </a:cubicBezTo>
                      <a:cubicBezTo>
                        <a:pt x="799" y="1095"/>
                        <a:pt x="824" y="1096"/>
                        <a:pt x="847" y="1096"/>
                      </a:cubicBezTo>
                      <a:cubicBezTo>
                        <a:pt x="1504" y="1096"/>
                        <a:pt x="924" y="520"/>
                        <a:pt x="924" y="520"/>
                      </a:cubicBezTo>
                      <a:lnTo>
                        <a:pt x="959"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 name="Google Shape;425;p87"/>
                <p:cNvSpPr/>
                <p:nvPr/>
              </p:nvSpPr>
              <p:spPr>
                <a:xfrm>
                  <a:off x="1446704" y="3474145"/>
                  <a:ext cx="218692" cy="107153"/>
                </a:xfrm>
                <a:custGeom>
                  <a:avLst/>
                  <a:gdLst/>
                  <a:ahLst/>
                  <a:cxnLst/>
                  <a:rect l="l" t="t" r="r" b="b"/>
                  <a:pathLst>
                    <a:path w="11368" h="5570" extrusionOk="0">
                      <a:moveTo>
                        <a:pt x="6085" y="0"/>
                      </a:moveTo>
                      <a:cubicBezTo>
                        <a:pt x="4150" y="0"/>
                        <a:pt x="2011" y="1990"/>
                        <a:pt x="2011" y="1990"/>
                      </a:cubicBezTo>
                      <a:cubicBezTo>
                        <a:pt x="2011" y="1990"/>
                        <a:pt x="0" y="3661"/>
                        <a:pt x="2012" y="5111"/>
                      </a:cubicBezTo>
                      <a:cubicBezTo>
                        <a:pt x="2464" y="5436"/>
                        <a:pt x="3115" y="5569"/>
                        <a:pt x="3861" y="5569"/>
                      </a:cubicBezTo>
                      <a:cubicBezTo>
                        <a:pt x="6431" y="5569"/>
                        <a:pt x="10127" y="3993"/>
                        <a:pt x="10668" y="3322"/>
                      </a:cubicBezTo>
                      <a:cubicBezTo>
                        <a:pt x="11368" y="2460"/>
                        <a:pt x="9094" y="1039"/>
                        <a:pt x="6996" y="172"/>
                      </a:cubicBezTo>
                      <a:cubicBezTo>
                        <a:pt x="6704" y="52"/>
                        <a:pt x="6397" y="0"/>
                        <a:pt x="6085"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 name="Google Shape;426;p87"/>
                <p:cNvSpPr/>
                <p:nvPr/>
              </p:nvSpPr>
              <p:spPr>
                <a:xfrm>
                  <a:off x="1492105" y="3511582"/>
                  <a:ext cx="129988" cy="66177"/>
                </a:xfrm>
                <a:custGeom>
                  <a:avLst/>
                  <a:gdLst/>
                  <a:ahLst/>
                  <a:cxnLst/>
                  <a:rect l="l" t="t" r="r" b="b"/>
                  <a:pathLst>
                    <a:path w="6757" h="3440" extrusionOk="0">
                      <a:moveTo>
                        <a:pt x="4298" y="0"/>
                      </a:moveTo>
                      <a:cubicBezTo>
                        <a:pt x="4071" y="0"/>
                        <a:pt x="3836" y="23"/>
                        <a:pt x="3596" y="76"/>
                      </a:cubicBezTo>
                      <a:cubicBezTo>
                        <a:pt x="1901" y="450"/>
                        <a:pt x="1" y="2194"/>
                        <a:pt x="1" y="2194"/>
                      </a:cubicBezTo>
                      <a:lnTo>
                        <a:pt x="656" y="3439"/>
                      </a:lnTo>
                      <a:cubicBezTo>
                        <a:pt x="656" y="3438"/>
                        <a:pt x="1431" y="809"/>
                        <a:pt x="5903" y="809"/>
                      </a:cubicBezTo>
                      <a:cubicBezTo>
                        <a:pt x="6174" y="809"/>
                        <a:pt x="6458" y="818"/>
                        <a:pt x="6757" y="839"/>
                      </a:cubicBezTo>
                      <a:cubicBezTo>
                        <a:pt x="6757" y="839"/>
                        <a:pt x="5677" y="0"/>
                        <a:pt x="429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 name="Google Shape;427;p87"/>
                <p:cNvSpPr/>
                <p:nvPr/>
              </p:nvSpPr>
              <p:spPr>
                <a:xfrm>
                  <a:off x="1056422" y="3474145"/>
                  <a:ext cx="218692" cy="107153"/>
                </a:xfrm>
                <a:custGeom>
                  <a:avLst/>
                  <a:gdLst/>
                  <a:ahLst/>
                  <a:cxnLst/>
                  <a:rect l="l" t="t" r="r" b="b"/>
                  <a:pathLst>
                    <a:path w="11368" h="5570" extrusionOk="0">
                      <a:moveTo>
                        <a:pt x="5283" y="0"/>
                      </a:moveTo>
                      <a:cubicBezTo>
                        <a:pt x="4971" y="0"/>
                        <a:pt x="4664" y="52"/>
                        <a:pt x="4372" y="172"/>
                      </a:cubicBezTo>
                      <a:cubicBezTo>
                        <a:pt x="2274" y="1039"/>
                        <a:pt x="0" y="2460"/>
                        <a:pt x="699" y="3322"/>
                      </a:cubicBezTo>
                      <a:cubicBezTo>
                        <a:pt x="1241" y="3993"/>
                        <a:pt x="4937" y="5569"/>
                        <a:pt x="7507" y="5569"/>
                      </a:cubicBezTo>
                      <a:cubicBezTo>
                        <a:pt x="8253" y="5569"/>
                        <a:pt x="8904" y="5436"/>
                        <a:pt x="9355" y="5111"/>
                      </a:cubicBezTo>
                      <a:cubicBezTo>
                        <a:pt x="11368" y="3661"/>
                        <a:pt x="9358" y="1990"/>
                        <a:pt x="9358" y="1990"/>
                      </a:cubicBezTo>
                      <a:cubicBezTo>
                        <a:pt x="9358" y="1990"/>
                        <a:pt x="7218" y="0"/>
                        <a:pt x="528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 name="Google Shape;428;p87"/>
                <p:cNvSpPr/>
                <p:nvPr/>
              </p:nvSpPr>
              <p:spPr>
                <a:xfrm>
                  <a:off x="1099727" y="3511582"/>
                  <a:ext cx="129988" cy="66177"/>
                </a:xfrm>
                <a:custGeom>
                  <a:avLst/>
                  <a:gdLst/>
                  <a:ahLst/>
                  <a:cxnLst/>
                  <a:rect l="l" t="t" r="r" b="b"/>
                  <a:pathLst>
                    <a:path w="6757" h="3440" extrusionOk="0">
                      <a:moveTo>
                        <a:pt x="2459" y="0"/>
                      </a:moveTo>
                      <a:cubicBezTo>
                        <a:pt x="1080" y="0"/>
                        <a:pt x="0" y="839"/>
                        <a:pt x="0" y="839"/>
                      </a:cubicBezTo>
                      <a:cubicBezTo>
                        <a:pt x="299" y="818"/>
                        <a:pt x="583" y="809"/>
                        <a:pt x="854" y="809"/>
                      </a:cubicBezTo>
                      <a:cubicBezTo>
                        <a:pt x="5326" y="809"/>
                        <a:pt x="6101" y="3438"/>
                        <a:pt x="6101" y="3439"/>
                      </a:cubicBezTo>
                      <a:lnTo>
                        <a:pt x="6756" y="2194"/>
                      </a:lnTo>
                      <a:cubicBezTo>
                        <a:pt x="6756" y="2194"/>
                        <a:pt x="4855" y="450"/>
                        <a:pt x="3161" y="76"/>
                      </a:cubicBezTo>
                      <a:cubicBezTo>
                        <a:pt x="2921" y="23"/>
                        <a:pt x="2686" y="0"/>
                        <a:pt x="245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 name="Google Shape;429;p87"/>
                <p:cNvSpPr/>
                <p:nvPr/>
              </p:nvSpPr>
              <p:spPr>
                <a:xfrm>
                  <a:off x="1187972" y="3416835"/>
                  <a:ext cx="72352" cy="121235"/>
                </a:xfrm>
                <a:custGeom>
                  <a:avLst/>
                  <a:gdLst/>
                  <a:ahLst/>
                  <a:cxnLst/>
                  <a:rect l="l" t="t" r="r" b="b"/>
                  <a:pathLst>
                    <a:path w="3761" h="6302" extrusionOk="0">
                      <a:moveTo>
                        <a:pt x="986" y="0"/>
                      </a:moveTo>
                      <a:cubicBezTo>
                        <a:pt x="938" y="0"/>
                        <a:pt x="893" y="14"/>
                        <a:pt x="851" y="42"/>
                      </a:cubicBezTo>
                      <a:cubicBezTo>
                        <a:pt x="0" y="613"/>
                        <a:pt x="1084" y="5831"/>
                        <a:pt x="851" y="6301"/>
                      </a:cubicBezTo>
                      <a:lnTo>
                        <a:pt x="3761" y="4968"/>
                      </a:lnTo>
                      <a:cubicBezTo>
                        <a:pt x="3761" y="4968"/>
                        <a:pt x="1901" y="0"/>
                        <a:pt x="9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 name="Google Shape;430;p87"/>
                <p:cNvSpPr/>
                <p:nvPr/>
              </p:nvSpPr>
              <p:spPr>
                <a:xfrm>
                  <a:off x="1457862" y="3416835"/>
                  <a:ext cx="72391" cy="121235"/>
                </a:xfrm>
                <a:custGeom>
                  <a:avLst/>
                  <a:gdLst/>
                  <a:ahLst/>
                  <a:cxnLst/>
                  <a:rect l="l" t="t" r="r" b="b"/>
                  <a:pathLst>
                    <a:path w="3763" h="6302" extrusionOk="0">
                      <a:moveTo>
                        <a:pt x="2777" y="0"/>
                      </a:moveTo>
                      <a:cubicBezTo>
                        <a:pt x="1861" y="0"/>
                        <a:pt x="1" y="4968"/>
                        <a:pt x="1" y="4968"/>
                      </a:cubicBezTo>
                      <a:lnTo>
                        <a:pt x="2911" y="6301"/>
                      </a:lnTo>
                      <a:cubicBezTo>
                        <a:pt x="2678" y="5831"/>
                        <a:pt x="3762" y="613"/>
                        <a:pt x="2911" y="42"/>
                      </a:cubicBezTo>
                      <a:cubicBezTo>
                        <a:pt x="2869" y="14"/>
                        <a:pt x="2824" y="0"/>
                        <a:pt x="277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 name="Google Shape;431;p87"/>
                <p:cNvSpPr/>
                <p:nvPr/>
              </p:nvSpPr>
              <p:spPr>
                <a:xfrm>
                  <a:off x="1183008" y="3459158"/>
                  <a:ext cx="350796" cy="434402"/>
                </a:xfrm>
                <a:custGeom>
                  <a:avLst/>
                  <a:gdLst/>
                  <a:ahLst/>
                  <a:cxnLst/>
                  <a:rect l="l" t="t" r="r" b="b"/>
                  <a:pathLst>
                    <a:path w="18235" h="22581" extrusionOk="0">
                      <a:moveTo>
                        <a:pt x="10816" y="1"/>
                      </a:moveTo>
                      <a:cubicBezTo>
                        <a:pt x="10288" y="1"/>
                        <a:pt x="9723" y="32"/>
                        <a:pt x="9118" y="95"/>
                      </a:cubicBezTo>
                      <a:cubicBezTo>
                        <a:pt x="2942" y="742"/>
                        <a:pt x="0" y="1787"/>
                        <a:pt x="76" y="11315"/>
                      </a:cubicBezTo>
                      <a:cubicBezTo>
                        <a:pt x="132" y="18384"/>
                        <a:pt x="5170" y="22581"/>
                        <a:pt x="9924" y="22581"/>
                      </a:cubicBezTo>
                      <a:cubicBezTo>
                        <a:pt x="14193" y="22581"/>
                        <a:pt x="18234" y="19196"/>
                        <a:pt x="18234" y="11468"/>
                      </a:cubicBezTo>
                      <a:cubicBezTo>
                        <a:pt x="18235" y="5270"/>
                        <a:pt x="17725" y="1"/>
                        <a:pt x="1081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 name="Google Shape;432;p87"/>
                <p:cNvSpPr/>
                <p:nvPr/>
              </p:nvSpPr>
              <p:spPr>
                <a:xfrm>
                  <a:off x="1394588" y="3460543"/>
                  <a:ext cx="139222" cy="219865"/>
                </a:xfrm>
                <a:custGeom>
                  <a:avLst/>
                  <a:gdLst/>
                  <a:ahLst/>
                  <a:cxnLst/>
                  <a:rect l="l" t="t" r="r" b="b"/>
                  <a:pathLst>
                    <a:path w="7237" h="11429" extrusionOk="0">
                      <a:moveTo>
                        <a:pt x="1084" y="1"/>
                      </a:moveTo>
                      <a:cubicBezTo>
                        <a:pt x="370" y="1380"/>
                        <a:pt x="0" y="3063"/>
                        <a:pt x="915" y="4724"/>
                      </a:cubicBezTo>
                      <a:cubicBezTo>
                        <a:pt x="2914" y="8357"/>
                        <a:pt x="2731" y="11428"/>
                        <a:pt x="6538" y="11428"/>
                      </a:cubicBezTo>
                      <a:cubicBezTo>
                        <a:pt x="6757" y="11428"/>
                        <a:pt x="6990" y="11418"/>
                        <a:pt x="7237" y="11397"/>
                      </a:cubicBezTo>
                      <a:cubicBezTo>
                        <a:pt x="7237" y="5602"/>
                        <a:pt x="6784" y="627"/>
                        <a:pt x="108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 name="Google Shape;433;p87"/>
                <p:cNvSpPr/>
                <p:nvPr/>
              </p:nvSpPr>
              <p:spPr>
                <a:xfrm>
                  <a:off x="1184220" y="3598249"/>
                  <a:ext cx="80220" cy="160248"/>
                </a:xfrm>
                <a:custGeom>
                  <a:avLst/>
                  <a:gdLst/>
                  <a:ahLst/>
                  <a:cxnLst/>
                  <a:rect l="l" t="t" r="r" b="b"/>
                  <a:pathLst>
                    <a:path w="4170" h="8330" extrusionOk="0">
                      <a:moveTo>
                        <a:pt x="237" y="0"/>
                      </a:moveTo>
                      <a:cubicBezTo>
                        <a:pt x="80" y="1156"/>
                        <a:pt x="1" y="2494"/>
                        <a:pt x="13" y="4086"/>
                      </a:cubicBezTo>
                      <a:cubicBezTo>
                        <a:pt x="26" y="5647"/>
                        <a:pt x="289" y="7062"/>
                        <a:pt x="731" y="8329"/>
                      </a:cubicBezTo>
                      <a:cubicBezTo>
                        <a:pt x="3013" y="8039"/>
                        <a:pt x="4170" y="3854"/>
                        <a:pt x="3923" y="1742"/>
                      </a:cubicBezTo>
                      <a:cubicBezTo>
                        <a:pt x="3783" y="547"/>
                        <a:pt x="1923" y="93"/>
                        <a:pt x="23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 name="Google Shape;434;p87"/>
                <p:cNvSpPr/>
                <p:nvPr/>
              </p:nvSpPr>
              <p:spPr>
                <a:xfrm>
                  <a:off x="1148996" y="3676855"/>
                  <a:ext cx="412337" cy="223386"/>
                </a:xfrm>
                <a:custGeom>
                  <a:avLst/>
                  <a:gdLst/>
                  <a:ahLst/>
                  <a:cxnLst/>
                  <a:rect l="l" t="t" r="r" b="b"/>
                  <a:pathLst>
                    <a:path w="21434" h="11612" extrusionOk="0">
                      <a:moveTo>
                        <a:pt x="10915" y="0"/>
                      </a:moveTo>
                      <a:cubicBezTo>
                        <a:pt x="7045" y="0"/>
                        <a:pt x="1" y="2310"/>
                        <a:pt x="57" y="5509"/>
                      </a:cubicBezTo>
                      <a:cubicBezTo>
                        <a:pt x="113" y="8651"/>
                        <a:pt x="2540" y="11612"/>
                        <a:pt x="8890" y="11612"/>
                      </a:cubicBezTo>
                      <a:cubicBezTo>
                        <a:pt x="9257" y="11612"/>
                        <a:pt x="9637" y="11602"/>
                        <a:pt x="10031" y="11581"/>
                      </a:cubicBezTo>
                      <a:cubicBezTo>
                        <a:pt x="17231" y="11209"/>
                        <a:pt x="21433" y="9944"/>
                        <a:pt x="21433" y="5806"/>
                      </a:cubicBezTo>
                      <a:cubicBezTo>
                        <a:pt x="21433" y="3932"/>
                        <a:pt x="20279" y="460"/>
                        <a:pt x="11351" y="11"/>
                      </a:cubicBezTo>
                      <a:cubicBezTo>
                        <a:pt x="11211" y="4"/>
                        <a:pt x="11065" y="0"/>
                        <a:pt x="1091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 name="Google Shape;435;p87"/>
                <p:cNvSpPr/>
                <p:nvPr/>
              </p:nvSpPr>
              <p:spPr>
                <a:xfrm>
                  <a:off x="1312192" y="3562370"/>
                  <a:ext cx="16833" cy="81278"/>
                </a:xfrm>
                <a:custGeom>
                  <a:avLst/>
                  <a:gdLst/>
                  <a:ahLst/>
                  <a:cxnLst/>
                  <a:rect l="l" t="t" r="r" b="b"/>
                  <a:pathLst>
                    <a:path w="875" h="4225" extrusionOk="0">
                      <a:moveTo>
                        <a:pt x="438" y="0"/>
                      </a:moveTo>
                      <a:cubicBezTo>
                        <a:pt x="196" y="0"/>
                        <a:pt x="0" y="196"/>
                        <a:pt x="0" y="438"/>
                      </a:cubicBezTo>
                      <a:lnTo>
                        <a:pt x="0" y="3786"/>
                      </a:lnTo>
                      <a:cubicBezTo>
                        <a:pt x="0" y="4029"/>
                        <a:pt x="196" y="4225"/>
                        <a:pt x="438" y="4225"/>
                      </a:cubicBezTo>
                      <a:cubicBezTo>
                        <a:pt x="678" y="4225"/>
                        <a:pt x="874" y="4029"/>
                        <a:pt x="875" y="3786"/>
                      </a:cubicBezTo>
                      <a:lnTo>
                        <a:pt x="875" y="438"/>
                      </a:lnTo>
                      <a:cubicBezTo>
                        <a:pt x="875" y="196"/>
                        <a:pt x="679" y="0"/>
                        <a:pt x="43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 name="Google Shape;436;p87"/>
                <p:cNvSpPr/>
                <p:nvPr/>
              </p:nvSpPr>
              <p:spPr>
                <a:xfrm>
                  <a:off x="1377447" y="3562370"/>
                  <a:ext cx="16852" cy="81278"/>
                </a:xfrm>
                <a:custGeom>
                  <a:avLst/>
                  <a:gdLst/>
                  <a:ahLst/>
                  <a:cxnLst/>
                  <a:rect l="l" t="t" r="r" b="b"/>
                  <a:pathLst>
                    <a:path w="876" h="4225" extrusionOk="0">
                      <a:moveTo>
                        <a:pt x="439" y="0"/>
                      </a:moveTo>
                      <a:cubicBezTo>
                        <a:pt x="196" y="0"/>
                        <a:pt x="0" y="196"/>
                        <a:pt x="0" y="438"/>
                      </a:cubicBezTo>
                      <a:lnTo>
                        <a:pt x="0" y="3786"/>
                      </a:lnTo>
                      <a:cubicBezTo>
                        <a:pt x="0" y="4029"/>
                        <a:pt x="196" y="4225"/>
                        <a:pt x="439" y="4225"/>
                      </a:cubicBezTo>
                      <a:cubicBezTo>
                        <a:pt x="679" y="4225"/>
                        <a:pt x="875" y="4029"/>
                        <a:pt x="876" y="3786"/>
                      </a:cubicBezTo>
                      <a:lnTo>
                        <a:pt x="876" y="438"/>
                      </a:lnTo>
                      <a:cubicBezTo>
                        <a:pt x="876" y="196"/>
                        <a:pt x="680" y="0"/>
                        <a:pt x="43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 name="Google Shape;437;p87"/>
                <p:cNvSpPr/>
                <p:nvPr/>
              </p:nvSpPr>
              <p:spPr>
                <a:xfrm>
                  <a:off x="1261576" y="3752287"/>
                  <a:ext cx="64003" cy="88454"/>
                </a:xfrm>
                <a:custGeom>
                  <a:avLst/>
                  <a:gdLst/>
                  <a:ahLst/>
                  <a:cxnLst/>
                  <a:rect l="l" t="t" r="r" b="b"/>
                  <a:pathLst>
                    <a:path w="3327" h="4598" extrusionOk="0">
                      <a:moveTo>
                        <a:pt x="1335" y="1"/>
                      </a:moveTo>
                      <a:cubicBezTo>
                        <a:pt x="1329" y="1"/>
                        <a:pt x="1322" y="1"/>
                        <a:pt x="1315" y="1"/>
                      </a:cubicBezTo>
                      <a:cubicBezTo>
                        <a:pt x="0" y="21"/>
                        <a:pt x="91" y="4417"/>
                        <a:pt x="1315" y="4593"/>
                      </a:cubicBezTo>
                      <a:cubicBezTo>
                        <a:pt x="1337" y="4596"/>
                        <a:pt x="1359" y="4598"/>
                        <a:pt x="1381" y="4598"/>
                      </a:cubicBezTo>
                      <a:cubicBezTo>
                        <a:pt x="2564" y="4598"/>
                        <a:pt x="3327" y="1"/>
                        <a:pt x="133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 name="Google Shape;438;p87"/>
                <p:cNvSpPr/>
                <p:nvPr/>
              </p:nvSpPr>
              <p:spPr>
                <a:xfrm>
                  <a:off x="1378870" y="3752287"/>
                  <a:ext cx="64042" cy="88454"/>
                </a:xfrm>
                <a:custGeom>
                  <a:avLst/>
                  <a:gdLst/>
                  <a:ahLst/>
                  <a:cxnLst/>
                  <a:rect l="l" t="t" r="r" b="b"/>
                  <a:pathLst>
                    <a:path w="3329" h="4598" extrusionOk="0">
                      <a:moveTo>
                        <a:pt x="1335" y="1"/>
                      </a:moveTo>
                      <a:cubicBezTo>
                        <a:pt x="1328" y="1"/>
                        <a:pt x="1322" y="1"/>
                        <a:pt x="1315" y="1"/>
                      </a:cubicBezTo>
                      <a:cubicBezTo>
                        <a:pt x="1" y="21"/>
                        <a:pt x="91" y="4417"/>
                        <a:pt x="1315" y="4593"/>
                      </a:cubicBezTo>
                      <a:cubicBezTo>
                        <a:pt x="1337" y="4596"/>
                        <a:pt x="1359" y="4598"/>
                        <a:pt x="1380" y="4598"/>
                      </a:cubicBezTo>
                      <a:cubicBezTo>
                        <a:pt x="2566" y="4598"/>
                        <a:pt x="3328" y="1"/>
                        <a:pt x="133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 name="Google Shape;439;p87"/>
                <p:cNvSpPr/>
                <p:nvPr/>
              </p:nvSpPr>
              <p:spPr>
                <a:xfrm>
                  <a:off x="2195677" y="3613601"/>
                  <a:ext cx="121023" cy="139664"/>
                </a:xfrm>
                <a:custGeom>
                  <a:avLst/>
                  <a:gdLst/>
                  <a:ahLst/>
                  <a:cxnLst/>
                  <a:rect l="l" t="t" r="r" b="b"/>
                  <a:pathLst>
                    <a:path w="6291" h="7260" extrusionOk="0">
                      <a:moveTo>
                        <a:pt x="0" y="0"/>
                      </a:moveTo>
                      <a:cubicBezTo>
                        <a:pt x="0" y="0"/>
                        <a:pt x="1" y="7260"/>
                        <a:pt x="3812" y="7260"/>
                      </a:cubicBezTo>
                      <a:cubicBezTo>
                        <a:pt x="4000" y="7260"/>
                        <a:pt x="4197" y="7242"/>
                        <a:pt x="4404" y="7205"/>
                      </a:cubicBezTo>
                      <a:cubicBezTo>
                        <a:pt x="4404" y="7205"/>
                        <a:pt x="6291" y="5017"/>
                        <a:pt x="4026" y="3263"/>
                      </a:cubicBezTo>
                      <a:cubicBezTo>
                        <a:pt x="1762" y="1509"/>
                        <a:pt x="1" y="0"/>
                        <a:pt x="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 name="Google Shape;440;p87"/>
                <p:cNvSpPr/>
                <p:nvPr/>
              </p:nvSpPr>
              <p:spPr>
                <a:xfrm>
                  <a:off x="1798893" y="3971350"/>
                  <a:ext cx="265785" cy="234005"/>
                </a:xfrm>
                <a:custGeom>
                  <a:avLst/>
                  <a:gdLst/>
                  <a:ahLst/>
                  <a:cxnLst/>
                  <a:rect l="l" t="t" r="r" b="b"/>
                  <a:pathLst>
                    <a:path w="13816" h="12164" extrusionOk="0">
                      <a:moveTo>
                        <a:pt x="9553" y="1"/>
                      </a:moveTo>
                      <a:cubicBezTo>
                        <a:pt x="9023" y="1"/>
                        <a:pt x="8334" y="103"/>
                        <a:pt x="7420" y="286"/>
                      </a:cubicBezTo>
                      <a:cubicBezTo>
                        <a:pt x="7420" y="286"/>
                        <a:pt x="2379" y="1354"/>
                        <a:pt x="2519" y="4427"/>
                      </a:cubicBezTo>
                      <a:cubicBezTo>
                        <a:pt x="2658" y="7499"/>
                        <a:pt x="0" y="10593"/>
                        <a:pt x="1050" y="11700"/>
                      </a:cubicBezTo>
                      <a:cubicBezTo>
                        <a:pt x="1323" y="11987"/>
                        <a:pt x="2346" y="12164"/>
                        <a:pt x="3681" y="12164"/>
                      </a:cubicBezTo>
                      <a:cubicBezTo>
                        <a:pt x="7483" y="12164"/>
                        <a:pt x="13816" y="10736"/>
                        <a:pt x="12576" y="6389"/>
                      </a:cubicBezTo>
                      <a:cubicBezTo>
                        <a:pt x="11232" y="1677"/>
                        <a:pt x="11701" y="1"/>
                        <a:pt x="955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441" name="Google Shape;441;p87"/>
            <p:cNvSpPr/>
            <p:nvPr/>
          </p:nvSpPr>
          <p:spPr>
            <a:xfrm>
              <a:off x="758225" y="3069248"/>
              <a:ext cx="641213" cy="83091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 name="Google Shape;442;p87"/>
            <p:cNvSpPr/>
            <p:nvPr/>
          </p:nvSpPr>
          <p:spPr>
            <a:xfrm>
              <a:off x="7401100" y="4134849"/>
              <a:ext cx="1065726" cy="138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 name="Google Shape;443;p87"/>
            <p:cNvSpPr/>
            <p:nvPr/>
          </p:nvSpPr>
          <p:spPr>
            <a:xfrm>
              <a:off x="-179150" y="2942548"/>
              <a:ext cx="641213" cy="83091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 name="Google Shape;444;p87"/>
            <p:cNvSpPr/>
            <p:nvPr/>
          </p:nvSpPr>
          <p:spPr>
            <a:xfrm>
              <a:off x="83275" y="2667499"/>
              <a:ext cx="1065726" cy="138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45" name="Google Shape;445;p87"/>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solidFill>
          <a:schemeClr val="dk2"/>
        </a:solidFill>
        <a:effectLst/>
      </p:bgPr>
    </p:bg>
    <p:spTree>
      <p:nvGrpSpPr>
        <p:cNvPr id="1" name="Shape 446"/>
        <p:cNvGrpSpPr/>
        <p:nvPr/>
      </p:nvGrpSpPr>
      <p:grpSpPr>
        <a:xfrm>
          <a:off x="0" y="0"/>
          <a:ext cx="0" cy="0"/>
          <a:chOff x="0" y="0"/>
          <a:chExt cx="0" cy="0"/>
        </a:xfrm>
      </p:grpSpPr>
      <p:sp>
        <p:nvSpPr>
          <p:cNvPr id="447" name="Google Shape;447;p88"/>
          <p:cNvSpPr txBox="1">
            <a:spLocks noGrp="1"/>
          </p:cNvSpPr>
          <p:nvPr>
            <p:ph type="body" idx="1"/>
          </p:nvPr>
        </p:nvSpPr>
        <p:spPr>
          <a:xfrm>
            <a:off x="719550" y="1662550"/>
            <a:ext cx="4995300" cy="2245200"/>
          </a:xfrm>
          <a:prstGeom prst="rect">
            <a:avLst/>
          </a:prstGeom>
          <a:noFill/>
          <a:ln>
            <a:noFill/>
          </a:ln>
        </p:spPr>
        <p:txBody>
          <a:bodyPr spcFirstLastPara="1" wrap="square" lIns="91425" tIns="91425" rIns="91425" bIns="91425" anchor="ctr" anchorCtr="0">
            <a:noAutofit/>
          </a:bodyPr>
          <a:lstStyle>
            <a:lvl1pPr marL="457200" lvl="0"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1pPr>
            <a:lvl2pPr marL="914400" lvl="1"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2pPr>
            <a:lvl3pPr marL="1371600" lvl="2"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3pPr>
            <a:lvl4pPr marL="1828800" lvl="3"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4pPr>
            <a:lvl5pPr marL="2286000" lvl="4"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5pPr>
            <a:lvl6pPr marL="2743200" lvl="5"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6pPr>
            <a:lvl7pPr marL="3200400" lvl="6"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7pPr>
            <a:lvl8pPr marL="3657600" lvl="7"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8pPr>
            <a:lvl9pPr marL="4114800" lvl="8"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9pPr>
          </a:lstStyle>
          <a:p>
            <a:endParaRPr/>
          </a:p>
        </p:txBody>
      </p:sp>
      <p:sp>
        <p:nvSpPr>
          <p:cNvPr id="448" name="Google Shape;448;p88"/>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449" name="Google Shape;449;p88"/>
          <p:cNvGrpSpPr/>
          <p:nvPr/>
        </p:nvGrpSpPr>
        <p:grpSpPr>
          <a:xfrm>
            <a:off x="-3038615" y="3273547"/>
            <a:ext cx="16806808" cy="4707293"/>
            <a:chOff x="-3038615" y="3273547"/>
            <a:chExt cx="16806808" cy="4707293"/>
          </a:xfrm>
        </p:grpSpPr>
        <p:sp>
          <p:nvSpPr>
            <p:cNvPr id="450" name="Google Shape;450;p88"/>
            <p:cNvSpPr/>
            <p:nvPr/>
          </p:nvSpPr>
          <p:spPr>
            <a:xfrm>
              <a:off x="7608837" y="3589936"/>
              <a:ext cx="925543" cy="119936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51" name="Google Shape;451;p88"/>
            <p:cNvGrpSpPr/>
            <p:nvPr/>
          </p:nvGrpSpPr>
          <p:grpSpPr>
            <a:xfrm>
              <a:off x="-3038615" y="3935665"/>
              <a:ext cx="16806808" cy="4045175"/>
              <a:chOff x="-3369115" y="3791065"/>
              <a:chExt cx="16806808" cy="4045175"/>
            </a:xfrm>
          </p:grpSpPr>
          <p:sp>
            <p:nvSpPr>
              <p:cNvPr id="452" name="Google Shape;452;p88"/>
              <p:cNvSpPr/>
              <p:nvPr/>
            </p:nvSpPr>
            <p:spPr>
              <a:xfrm rot="277051">
                <a:off x="1067836" y="4105371"/>
                <a:ext cx="7922614" cy="2830697"/>
              </a:xfrm>
              <a:prstGeom prst="ellipse">
                <a:avLst/>
              </a:pr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 name="Google Shape;453;p88"/>
              <p:cNvSpPr/>
              <p:nvPr/>
            </p:nvSpPr>
            <p:spPr>
              <a:xfrm rot="-351819">
                <a:off x="-3245252" y="4608333"/>
                <a:ext cx="7922753" cy="2830612"/>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 name="Google Shape;454;p88"/>
              <p:cNvSpPr/>
              <p:nvPr/>
            </p:nvSpPr>
            <p:spPr>
              <a:xfrm>
                <a:off x="3974813" y="4095884"/>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455" name="Google Shape;455;p88"/>
            <p:cNvSpPr/>
            <p:nvPr/>
          </p:nvSpPr>
          <p:spPr>
            <a:xfrm>
              <a:off x="8327175" y="3273547"/>
              <a:ext cx="925543" cy="119936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56" name="Google Shape;456;p88"/>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solidFill>
          <a:schemeClr val="dk2"/>
        </a:solidFill>
        <a:effectLst/>
      </p:bgPr>
    </p:bg>
    <p:spTree>
      <p:nvGrpSpPr>
        <p:cNvPr id="1" name="Shape 457"/>
        <p:cNvGrpSpPr/>
        <p:nvPr/>
      </p:nvGrpSpPr>
      <p:grpSpPr>
        <a:xfrm>
          <a:off x="0" y="0"/>
          <a:ext cx="0" cy="0"/>
          <a:chOff x="0" y="0"/>
          <a:chExt cx="0" cy="0"/>
        </a:xfrm>
      </p:grpSpPr>
      <p:sp>
        <p:nvSpPr>
          <p:cNvPr id="458" name="Google Shape;458;p89"/>
          <p:cNvSpPr txBox="1">
            <a:spLocks noGrp="1"/>
          </p:cNvSpPr>
          <p:nvPr>
            <p:ph type="subTitle" idx="1"/>
          </p:nvPr>
        </p:nvSpPr>
        <p:spPr>
          <a:xfrm>
            <a:off x="1404000" y="2827335"/>
            <a:ext cx="2981700" cy="731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459" name="Google Shape;459;p89"/>
          <p:cNvSpPr txBox="1">
            <a:spLocks noGrp="1"/>
          </p:cNvSpPr>
          <p:nvPr>
            <p:ph type="subTitle" idx="2"/>
          </p:nvPr>
        </p:nvSpPr>
        <p:spPr>
          <a:xfrm>
            <a:off x="4660776" y="2827035"/>
            <a:ext cx="2981700" cy="7320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120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460" name="Google Shape;460;p89"/>
          <p:cNvSpPr txBox="1">
            <a:spLocks noGrp="1"/>
          </p:cNvSpPr>
          <p:nvPr>
            <p:ph type="subTitle" idx="3"/>
          </p:nvPr>
        </p:nvSpPr>
        <p:spPr>
          <a:xfrm>
            <a:off x="1404000" y="2443498"/>
            <a:ext cx="2981700" cy="229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100"/>
              <a:buFont typeface="Fredoka"/>
              <a:buNone/>
              <a:defRPr sz="2200">
                <a:latin typeface="Fredoka"/>
                <a:ea typeface="Fredoka"/>
                <a:cs typeface="Fredoka"/>
                <a:sym typeface="Fredoka"/>
              </a:defRPr>
            </a:lvl1pPr>
            <a:lvl2pPr lvl="1" algn="ctr">
              <a:lnSpc>
                <a:spcPct val="100000"/>
              </a:lnSpc>
              <a:spcBef>
                <a:spcPts val="0"/>
              </a:spcBef>
              <a:spcAft>
                <a:spcPts val="0"/>
              </a:spcAft>
              <a:buSzPts val="2100"/>
              <a:buFont typeface="Fredoka"/>
              <a:buNone/>
              <a:defRPr sz="2100">
                <a:latin typeface="Fredoka"/>
                <a:ea typeface="Fredoka"/>
                <a:cs typeface="Fredoka"/>
                <a:sym typeface="Fredoka"/>
              </a:defRPr>
            </a:lvl2pPr>
            <a:lvl3pPr lvl="2" algn="ctr">
              <a:lnSpc>
                <a:spcPct val="100000"/>
              </a:lnSpc>
              <a:spcBef>
                <a:spcPts val="0"/>
              </a:spcBef>
              <a:spcAft>
                <a:spcPts val="0"/>
              </a:spcAft>
              <a:buSzPts val="2100"/>
              <a:buFont typeface="Fredoka"/>
              <a:buNone/>
              <a:defRPr sz="2100">
                <a:latin typeface="Fredoka"/>
                <a:ea typeface="Fredoka"/>
                <a:cs typeface="Fredoka"/>
                <a:sym typeface="Fredoka"/>
              </a:defRPr>
            </a:lvl3pPr>
            <a:lvl4pPr lvl="3" algn="ctr">
              <a:lnSpc>
                <a:spcPct val="100000"/>
              </a:lnSpc>
              <a:spcBef>
                <a:spcPts val="0"/>
              </a:spcBef>
              <a:spcAft>
                <a:spcPts val="0"/>
              </a:spcAft>
              <a:buSzPts val="2100"/>
              <a:buFont typeface="Fredoka"/>
              <a:buNone/>
              <a:defRPr sz="2100">
                <a:latin typeface="Fredoka"/>
                <a:ea typeface="Fredoka"/>
                <a:cs typeface="Fredoka"/>
                <a:sym typeface="Fredoka"/>
              </a:defRPr>
            </a:lvl4pPr>
            <a:lvl5pPr lvl="4" algn="ctr">
              <a:lnSpc>
                <a:spcPct val="100000"/>
              </a:lnSpc>
              <a:spcBef>
                <a:spcPts val="0"/>
              </a:spcBef>
              <a:spcAft>
                <a:spcPts val="0"/>
              </a:spcAft>
              <a:buSzPts val="2100"/>
              <a:buFont typeface="Fredoka"/>
              <a:buNone/>
              <a:defRPr sz="2100">
                <a:latin typeface="Fredoka"/>
                <a:ea typeface="Fredoka"/>
                <a:cs typeface="Fredoka"/>
                <a:sym typeface="Fredoka"/>
              </a:defRPr>
            </a:lvl5pPr>
            <a:lvl6pPr lvl="5" algn="ctr">
              <a:lnSpc>
                <a:spcPct val="100000"/>
              </a:lnSpc>
              <a:spcBef>
                <a:spcPts val="0"/>
              </a:spcBef>
              <a:spcAft>
                <a:spcPts val="0"/>
              </a:spcAft>
              <a:buSzPts val="2100"/>
              <a:buFont typeface="Fredoka"/>
              <a:buNone/>
              <a:defRPr sz="2100">
                <a:latin typeface="Fredoka"/>
                <a:ea typeface="Fredoka"/>
                <a:cs typeface="Fredoka"/>
                <a:sym typeface="Fredoka"/>
              </a:defRPr>
            </a:lvl6pPr>
            <a:lvl7pPr lvl="6" algn="ctr">
              <a:lnSpc>
                <a:spcPct val="100000"/>
              </a:lnSpc>
              <a:spcBef>
                <a:spcPts val="0"/>
              </a:spcBef>
              <a:spcAft>
                <a:spcPts val="0"/>
              </a:spcAft>
              <a:buSzPts val="2100"/>
              <a:buFont typeface="Fredoka"/>
              <a:buNone/>
              <a:defRPr sz="2100">
                <a:latin typeface="Fredoka"/>
                <a:ea typeface="Fredoka"/>
                <a:cs typeface="Fredoka"/>
                <a:sym typeface="Fredoka"/>
              </a:defRPr>
            </a:lvl7pPr>
            <a:lvl8pPr lvl="7" algn="ctr">
              <a:lnSpc>
                <a:spcPct val="100000"/>
              </a:lnSpc>
              <a:spcBef>
                <a:spcPts val="0"/>
              </a:spcBef>
              <a:spcAft>
                <a:spcPts val="0"/>
              </a:spcAft>
              <a:buSzPts val="2100"/>
              <a:buFont typeface="Fredoka"/>
              <a:buNone/>
              <a:defRPr sz="2100">
                <a:latin typeface="Fredoka"/>
                <a:ea typeface="Fredoka"/>
                <a:cs typeface="Fredoka"/>
                <a:sym typeface="Fredoka"/>
              </a:defRPr>
            </a:lvl8pPr>
            <a:lvl9pPr lvl="8" algn="ctr">
              <a:lnSpc>
                <a:spcPct val="100000"/>
              </a:lnSpc>
              <a:spcBef>
                <a:spcPts val="0"/>
              </a:spcBef>
              <a:spcAft>
                <a:spcPts val="0"/>
              </a:spcAft>
              <a:buSzPts val="2100"/>
              <a:buFont typeface="Fredoka"/>
              <a:buNone/>
              <a:defRPr sz="2100">
                <a:latin typeface="Fredoka"/>
                <a:ea typeface="Fredoka"/>
                <a:cs typeface="Fredoka"/>
                <a:sym typeface="Fredoka"/>
              </a:defRPr>
            </a:lvl9pPr>
          </a:lstStyle>
          <a:p>
            <a:endParaRPr/>
          </a:p>
        </p:txBody>
      </p:sp>
      <p:sp>
        <p:nvSpPr>
          <p:cNvPr id="461" name="Google Shape;461;p89"/>
          <p:cNvSpPr/>
          <p:nvPr/>
        </p:nvSpPr>
        <p:spPr>
          <a:xfrm>
            <a:off x="7841924" y="3105536"/>
            <a:ext cx="94643" cy="93369"/>
          </a:xfrm>
          <a:custGeom>
            <a:avLst/>
            <a:gdLst/>
            <a:ahLst/>
            <a:cxnLst/>
            <a:rect l="l" t="t" r="r" b="b"/>
            <a:pathLst>
              <a:path w="2210" h="2203" extrusionOk="0">
                <a:moveTo>
                  <a:pt x="2209" y="2203"/>
                </a:moveTo>
                <a:lnTo>
                  <a:pt x="0" y="1"/>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462" name="Google Shape;462;p89"/>
          <p:cNvSpPr/>
          <p:nvPr/>
        </p:nvSpPr>
        <p:spPr>
          <a:xfrm>
            <a:off x="7936525" y="2988349"/>
            <a:ext cx="109375" cy="101464"/>
          </a:xfrm>
          <a:custGeom>
            <a:avLst/>
            <a:gdLst/>
            <a:ahLst/>
            <a:cxnLst/>
            <a:rect l="l" t="t" r="r" b="b"/>
            <a:pathLst>
              <a:path w="2554" h="2394" extrusionOk="0">
                <a:moveTo>
                  <a:pt x="0" y="2393"/>
                </a:moveTo>
                <a:lnTo>
                  <a:pt x="2553" y="1"/>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463" name="Google Shape;463;p89"/>
          <p:cNvSpPr/>
          <p:nvPr/>
        </p:nvSpPr>
        <p:spPr>
          <a:xfrm>
            <a:off x="7936525" y="3219800"/>
            <a:ext cx="97984" cy="72093"/>
          </a:xfrm>
          <a:custGeom>
            <a:avLst/>
            <a:gdLst/>
            <a:ahLst/>
            <a:cxnLst/>
            <a:rect l="l" t="t" r="r" b="b"/>
            <a:pathLst>
              <a:path w="2288" h="1701" extrusionOk="0">
                <a:moveTo>
                  <a:pt x="0" y="1701"/>
                </a:moveTo>
                <a:lnTo>
                  <a:pt x="2287" y="0"/>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464" name="Google Shape;464;p89"/>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465" name="Google Shape;465;p89"/>
          <p:cNvSpPr txBox="1">
            <a:spLocks noGrp="1"/>
          </p:cNvSpPr>
          <p:nvPr>
            <p:ph type="subTitle" idx="4"/>
          </p:nvPr>
        </p:nvSpPr>
        <p:spPr>
          <a:xfrm>
            <a:off x="4660776" y="2443151"/>
            <a:ext cx="29817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100"/>
              <a:buFont typeface="Fredoka"/>
              <a:buNone/>
              <a:defRPr sz="2200">
                <a:latin typeface="Fredoka"/>
                <a:ea typeface="Fredoka"/>
                <a:cs typeface="Fredoka"/>
                <a:sym typeface="Fredoka"/>
              </a:defRPr>
            </a:lvl1pPr>
            <a:lvl2pPr lvl="1" algn="ctr">
              <a:lnSpc>
                <a:spcPct val="100000"/>
              </a:lnSpc>
              <a:spcBef>
                <a:spcPts val="0"/>
              </a:spcBef>
              <a:spcAft>
                <a:spcPts val="0"/>
              </a:spcAft>
              <a:buSzPts val="2100"/>
              <a:buFont typeface="Fredoka"/>
              <a:buNone/>
              <a:defRPr sz="2100">
                <a:latin typeface="Fredoka"/>
                <a:ea typeface="Fredoka"/>
                <a:cs typeface="Fredoka"/>
                <a:sym typeface="Fredoka"/>
              </a:defRPr>
            </a:lvl2pPr>
            <a:lvl3pPr lvl="2" algn="ctr">
              <a:lnSpc>
                <a:spcPct val="100000"/>
              </a:lnSpc>
              <a:spcBef>
                <a:spcPts val="0"/>
              </a:spcBef>
              <a:spcAft>
                <a:spcPts val="0"/>
              </a:spcAft>
              <a:buSzPts val="2100"/>
              <a:buFont typeface="Fredoka"/>
              <a:buNone/>
              <a:defRPr sz="2100">
                <a:latin typeface="Fredoka"/>
                <a:ea typeface="Fredoka"/>
                <a:cs typeface="Fredoka"/>
                <a:sym typeface="Fredoka"/>
              </a:defRPr>
            </a:lvl3pPr>
            <a:lvl4pPr lvl="3" algn="ctr">
              <a:lnSpc>
                <a:spcPct val="100000"/>
              </a:lnSpc>
              <a:spcBef>
                <a:spcPts val="0"/>
              </a:spcBef>
              <a:spcAft>
                <a:spcPts val="0"/>
              </a:spcAft>
              <a:buSzPts val="2100"/>
              <a:buFont typeface="Fredoka"/>
              <a:buNone/>
              <a:defRPr sz="2100">
                <a:latin typeface="Fredoka"/>
                <a:ea typeface="Fredoka"/>
                <a:cs typeface="Fredoka"/>
                <a:sym typeface="Fredoka"/>
              </a:defRPr>
            </a:lvl4pPr>
            <a:lvl5pPr lvl="4" algn="ctr">
              <a:lnSpc>
                <a:spcPct val="100000"/>
              </a:lnSpc>
              <a:spcBef>
                <a:spcPts val="0"/>
              </a:spcBef>
              <a:spcAft>
                <a:spcPts val="0"/>
              </a:spcAft>
              <a:buSzPts val="2100"/>
              <a:buFont typeface="Fredoka"/>
              <a:buNone/>
              <a:defRPr sz="2100">
                <a:latin typeface="Fredoka"/>
                <a:ea typeface="Fredoka"/>
                <a:cs typeface="Fredoka"/>
                <a:sym typeface="Fredoka"/>
              </a:defRPr>
            </a:lvl5pPr>
            <a:lvl6pPr lvl="5" algn="ctr">
              <a:lnSpc>
                <a:spcPct val="100000"/>
              </a:lnSpc>
              <a:spcBef>
                <a:spcPts val="0"/>
              </a:spcBef>
              <a:spcAft>
                <a:spcPts val="0"/>
              </a:spcAft>
              <a:buSzPts val="2100"/>
              <a:buFont typeface="Fredoka"/>
              <a:buNone/>
              <a:defRPr sz="2100">
                <a:latin typeface="Fredoka"/>
                <a:ea typeface="Fredoka"/>
                <a:cs typeface="Fredoka"/>
                <a:sym typeface="Fredoka"/>
              </a:defRPr>
            </a:lvl6pPr>
            <a:lvl7pPr lvl="6" algn="ctr">
              <a:lnSpc>
                <a:spcPct val="100000"/>
              </a:lnSpc>
              <a:spcBef>
                <a:spcPts val="0"/>
              </a:spcBef>
              <a:spcAft>
                <a:spcPts val="0"/>
              </a:spcAft>
              <a:buSzPts val="2100"/>
              <a:buFont typeface="Fredoka"/>
              <a:buNone/>
              <a:defRPr sz="2100">
                <a:latin typeface="Fredoka"/>
                <a:ea typeface="Fredoka"/>
                <a:cs typeface="Fredoka"/>
                <a:sym typeface="Fredoka"/>
              </a:defRPr>
            </a:lvl7pPr>
            <a:lvl8pPr lvl="7" algn="ctr">
              <a:lnSpc>
                <a:spcPct val="100000"/>
              </a:lnSpc>
              <a:spcBef>
                <a:spcPts val="0"/>
              </a:spcBef>
              <a:spcAft>
                <a:spcPts val="0"/>
              </a:spcAft>
              <a:buSzPts val="2100"/>
              <a:buFont typeface="Fredoka"/>
              <a:buNone/>
              <a:defRPr sz="2100">
                <a:latin typeface="Fredoka"/>
                <a:ea typeface="Fredoka"/>
                <a:cs typeface="Fredoka"/>
                <a:sym typeface="Fredoka"/>
              </a:defRPr>
            </a:lvl8pPr>
            <a:lvl9pPr lvl="8" algn="ctr">
              <a:lnSpc>
                <a:spcPct val="100000"/>
              </a:lnSpc>
              <a:spcBef>
                <a:spcPts val="0"/>
              </a:spcBef>
              <a:spcAft>
                <a:spcPts val="0"/>
              </a:spcAft>
              <a:buSzPts val="2100"/>
              <a:buFont typeface="Fredoka"/>
              <a:buNone/>
              <a:defRPr sz="2100">
                <a:latin typeface="Fredoka"/>
                <a:ea typeface="Fredoka"/>
                <a:cs typeface="Fredoka"/>
                <a:sym typeface="Fredoka"/>
              </a:defRPr>
            </a:lvl9pPr>
          </a:lstStyle>
          <a:p>
            <a:endParaRPr/>
          </a:p>
        </p:txBody>
      </p:sp>
      <p:grpSp>
        <p:nvGrpSpPr>
          <p:cNvPr id="466" name="Google Shape;466;p89"/>
          <p:cNvGrpSpPr/>
          <p:nvPr/>
        </p:nvGrpSpPr>
        <p:grpSpPr>
          <a:xfrm>
            <a:off x="-277650" y="2495525"/>
            <a:ext cx="9598734" cy="3027971"/>
            <a:chOff x="-277650" y="2495525"/>
            <a:chExt cx="9598734" cy="3027971"/>
          </a:xfrm>
        </p:grpSpPr>
        <p:sp>
          <p:nvSpPr>
            <p:cNvPr id="467" name="Google Shape;467;p89"/>
            <p:cNvSpPr/>
            <p:nvPr/>
          </p:nvSpPr>
          <p:spPr>
            <a:xfrm>
              <a:off x="600282" y="2995640"/>
              <a:ext cx="1027614" cy="1331634"/>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 name="Google Shape;468;p89"/>
            <p:cNvSpPr/>
            <p:nvPr/>
          </p:nvSpPr>
          <p:spPr>
            <a:xfrm>
              <a:off x="-277650" y="2755452"/>
              <a:ext cx="1027614" cy="1331634"/>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 name="Google Shape;469;p89"/>
            <p:cNvSpPr/>
            <p:nvPr/>
          </p:nvSpPr>
          <p:spPr>
            <a:xfrm>
              <a:off x="60150" y="2755455"/>
              <a:ext cx="1182337" cy="153213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 name="Google Shape;470;p89"/>
            <p:cNvSpPr/>
            <p:nvPr/>
          </p:nvSpPr>
          <p:spPr>
            <a:xfrm>
              <a:off x="60150" y="2755455"/>
              <a:ext cx="1182337" cy="153213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lt1">
                <a:alpha val="23921"/>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71" name="Google Shape;471;p89"/>
            <p:cNvGrpSpPr/>
            <p:nvPr/>
          </p:nvGrpSpPr>
          <p:grpSpPr>
            <a:xfrm>
              <a:off x="-161810" y="2495525"/>
              <a:ext cx="9482894" cy="3027971"/>
              <a:chOff x="-161810" y="2495525"/>
              <a:chExt cx="9482894" cy="3027971"/>
            </a:xfrm>
          </p:grpSpPr>
          <p:sp>
            <p:nvSpPr>
              <p:cNvPr id="472" name="Google Shape;472;p89"/>
              <p:cNvSpPr/>
              <p:nvPr/>
            </p:nvSpPr>
            <p:spPr>
              <a:xfrm>
                <a:off x="7936525" y="2946094"/>
                <a:ext cx="43" cy="1030954"/>
              </a:xfrm>
              <a:custGeom>
                <a:avLst/>
                <a:gdLst/>
                <a:ahLst/>
                <a:cxnLst/>
                <a:rect l="l" t="t" r="r" b="b"/>
                <a:pathLst>
                  <a:path w="1" h="24325" extrusionOk="0">
                    <a:moveTo>
                      <a:pt x="0" y="0"/>
                    </a:moveTo>
                    <a:lnTo>
                      <a:pt x="0" y="24325"/>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nvGrpSpPr>
              <p:cNvPr id="473" name="Google Shape;473;p89"/>
              <p:cNvGrpSpPr/>
              <p:nvPr/>
            </p:nvGrpSpPr>
            <p:grpSpPr>
              <a:xfrm>
                <a:off x="7380196" y="4556280"/>
                <a:ext cx="437637" cy="880279"/>
                <a:chOff x="1173271" y="4610392"/>
                <a:chExt cx="437637" cy="880279"/>
              </a:xfrm>
            </p:grpSpPr>
            <p:grpSp>
              <p:nvGrpSpPr>
                <p:cNvPr id="474" name="Google Shape;474;p89"/>
                <p:cNvGrpSpPr/>
                <p:nvPr/>
              </p:nvGrpSpPr>
              <p:grpSpPr>
                <a:xfrm>
                  <a:off x="1216042" y="4610930"/>
                  <a:ext cx="309313" cy="333842"/>
                  <a:chOff x="1215415" y="4605413"/>
                  <a:chExt cx="309313" cy="333842"/>
                </a:xfrm>
              </p:grpSpPr>
              <p:sp>
                <p:nvSpPr>
                  <p:cNvPr id="475" name="Google Shape;475;p89"/>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6" name="Google Shape;476;p89"/>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77" name="Google Shape;477;p89"/>
                <p:cNvGrpSpPr/>
                <p:nvPr/>
              </p:nvGrpSpPr>
              <p:grpSpPr>
                <a:xfrm>
                  <a:off x="1173271" y="4610392"/>
                  <a:ext cx="437637" cy="880279"/>
                  <a:chOff x="1128521" y="4507655"/>
                  <a:chExt cx="437637" cy="880279"/>
                </a:xfrm>
              </p:grpSpPr>
              <p:grpSp>
                <p:nvGrpSpPr>
                  <p:cNvPr id="478" name="Google Shape;478;p89"/>
                  <p:cNvGrpSpPr/>
                  <p:nvPr/>
                </p:nvGrpSpPr>
                <p:grpSpPr>
                  <a:xfrm>
                    <a:off x="1170695" y="4507655"/>
                    <a:ext cx="309313" cy="333842"/>
                    <a:chOff x="1170069" y="4502138"/>
                    <a:chExt cx="309313" cy="333842"/>
                  </a:xfrm>
                </p:grpSpPr>
                <p:sp>
                  <p:nvSpPr>
                    <p:cNvPr id="479" name="Google Shape;479;p89"/>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0" name="Google Shape;480;p89"/>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1" name="Google Shape;481;p89"/>
                  <p:cNvGrpSpPr/>
                  <p:nvPr/>
                </p:nvGrpSpPr>
                <p:grpSpPr>
                  <a:xfrm>
                    <a:off x="1128521" y="4526541"/>
                    <a:ext cx="395092" cy="348462"/>
                    <a:chOff x="1128521" y="4526541"/>
                    <a:chExt cx="395092" cy="348462"/>
                  </a:xfrm>
                </p:grpSpPr>
                <p:sp>
                  <p:nvSpPr>
                    <p:cNvPr id="482" name="Google Shape;482;p89"/>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 name="Google Shape;483;p89"/>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 name="Google Shape;484;p89"/>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485" name="Google Shape;485;p89"/>
                  <p:cNvGrpSpPr/>
                  <p:nvPr/>
                </p:nvGrpSpPr>
                <p:grpSpPr>
                  <a:xfrm>
                    <a:off x="1247462" y="4807734"/>
                    <a:ext cx="318696" cy="580200"/>
                    <a:chOff x="1247462" y="4807734"/>
                    <a:chExt cx="318696" cy="580200"/>
                  </a:xfrm>
                </p:grpSpPr>
                <p:sp>
                  <p:nvSpPr>
                    <p:cNvPr id="486" name="Google Shape;486;p89"/>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7" name="Google Shape;487;p89"/>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8" name="Google Shape;488;p89"/>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 name="Google Shape;489;p89"/>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0" name="Google Shape;490;p89"/>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491" name="Google Shape;491;p89"/>
              <p:cNvGrpSpPr/>
              <p:nvPr/>
            </p:nvGrpSpPr>
            <p:grpSpPr>
              <a:xfrm>
                <a:off x="-4769" y="2495525"/>
                <a:ext cx="8889889" cy="2486047"/>
                <a:chOff x="-4769" y="2495525"/>
                <a:chExt cx="8889889" cy="2486047"/>
              </a:xfrm>
            </p:grpSpPr>
            <p:sp>
              <p:nvSpPr>
                <p:cNvPr id="492" name="Google Shape;492;p89"/>
                <p:cNvSpPr/>
                <p:nvPr/>
              </p:nvSpPr>
              <p:spPr>
                <a:xfrm rot="-658909">
                  <a:off x="54474" y="3444379"/>
                  <a:ext cx="4834222" cy="1086689"/>
                </a:xfrm>
                <a:custGeom>
                  <a:avLst/>
                  <a:gdLst/>
                  <a:ahLst/>
                  <a:cxnLst/>
                  <a:rect l="l" t="t" r="r" b="b"/>
                  <a:pathLst>
                    <a:path w="179252" h="41070" extrusionOk="0">
                      <a:moveTo>
                        <a:pt x="1" y="1"/>
                      </a:moveTo>
                      <a:lnTo>
                        <a:pt x="1" y="41069"/>
                      </a:lnTo>
                      <a:lnTo>
                        <a:pt x="179251" y="41069"/>
                      </a:lnTo>
                      <a:cubicBezTo>
                        <a:pt x="123872" y="20535"/>
                        <a:pt x="94370" y="14889"/>
                        <a:pt x="76001" y="9289"/>
                      </a:cubicBezTo>
                      <a:cubicBezTo>
                        <a:pt x="45539" y="1"/>
                        <a:pt x="1" y="1"/>
                        <a:pt x="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nvGrpSpPr>
                <p:cNvPr id="493" name="Google Shape;493;p89"/>
                <p:cNvGrpSpPr/>
                <p:nvPr/>
              </p:nvGrpSpPr>
              <p:grpSpPr>
                <a:xfrm>
                  <a:off x="7653537" y="2495525"/>
                  <a:ext cx="1231583" cy="1612230"/>
                  <a:chOff x="7653537" y="2495525"/>
                  <a:chExt cx="1231583" cy="1612230"/>
                </a:xfrm>
              </p:grpSpPr>
              <p:sp>
                <p:nvSpPr>
                  <p:cNvPr id="494" name="Google Shape;494;p89"/>
                  <p:cNvSpPr/>
                  <p:nvPr/>
                </p:nvSpPr>
                <p:spPr>
                  <a:xfrm>
                    <a:off x="8581234" y="2777581"/>
                    <a:ext cx="43" cy="1320384"/>
                  </a:xfrm>
                  <a:custGeom>
                    <a:avLst/>
                    <a:gdLst/>
                    <a:ahLst/>
                    <a:cxnLst/>
                    <a:rect l="l" t="t" r="r" b="b"/>
                    <a:pathLst>
                      <a:path w="1" h="31154" extrusionOk="0">
                        <a:moveTo>
                          <a:pt x="0" y="0"/>
                        </a:moveTo>
                        <a:lnTo>
                          <a:pt x="0" y="31154"/>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495" name="Google Shape;495;p89"/>
                  <p:cNvSpPr/>
                  <p:nvPr/>
                </p:nvSpPr>
                <p:spPr>
                  <a:xfrm>
                    <a:off x="8434730" y="3257817"/>
                    <a:ext cx="146547" cy="119603"/>
                  </a:xfrm>
                  <a:custGeom>
                    <a:avLst/>
                    <a:gdLst/>
                    <a:ahLst/>
                    <a:cxnLst/>
                    <a:rect l="l" t="t" r="r" b="b"/>
                    <a:pathLst>
                      <a:path w="3422" h="2822" extrusionOk="0">
                        <a:moveTo>
                          <a:pt x="3421" y="2822"/>
                        </a:moveTo>
                        <a:lnTo>
                          <a:pt x="0" y="0"/>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496" name="Google Shape;496;p89"/>
                  <p:cNvSpPr/>
                  <p:nvPr/>
                </p:nvSpPr>
                <p:spPr>
                  <a:xfrm>
                    <a:off x="8484792" y="2940033"/>
                    <a:ext cx="96485" cy="95106"/>
                  </a:xfrm>
                  <a:custGeom>
                    <a:avLst/>
                    <a:gdLst/>
                    <a:ahLst/>
                    <a:cxnLst/>
                    <a:rect l="l" t="t" r="r" b="b"/>
                    <a:pathLst>
                      <a:path w="2253" h="2244" extrusionOk="0">
                        <a:moveTo>
                          <a:pt x="2252" y="2244"/>
                        </a:moveTo>
                        <a:lnTo>
                          <a:pt x="1" y="1"/>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497" name="Google Shape;497;p89"/>
                  <p:cNvSpPr/>
                  <p:nvPr/>
                </p:nvSpPr>
                <p:spPr>
                  <a:xfrm>
                    <a:off x="8581234" y="2820641"/>
                    <a:ext cx="111473" cy="103371"/>
                  </a:xfrm>
                  <a:custGeom>
                    <a:avLst/>
                    <a:gdLst/>
                    <a:ahLst/>
                    <a:cxnLst/>
                    <a:rect l="l" t="t" r="r" b="b"/>
                    <a:pathLst>
                      <a:path w="2603" h="2439" extrusionOk="0">
                        <a:moveTo>
                          <a:pt x="0" y="2439"/>
                        </a:moveTo>
                        <a:lnTo>
                          <a:pt x="2602" y="0"/>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498" name="Google Shape;498;p89"/>
                  <p:cNvSpPr/>
                  <p:nvPr/>
                </p:nvSpPr>
                <p:spPr>
                  <a:xfrm>
                    <a:off x="8581234" y="3157455"/>
                    <a:ext cx="136526" cy="100404"/>
                  </a:xfrm>
                  <a:custGeom>
                    <a:avLst/>
                    <a:gdLst/>
                    <a:ahLst/>
                    <a:cxnLst/>
                    <a:rect l="l" t="t" r="r" b="b"/>
                    <a:pathLst>
                      <a:path w="3188" h="2369" extrusionOk="0">
                        <a:moveTo>
                          <a:pt x="0" y="2368"/>
                        </a:moveTo>
                        <a:lnTo>
                          <a:pt x="3187" y="1"/>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nvGrpSpPr>
                  <p:cNvPr id="499" name="Google Shape;499;p89"/>
                  <p:cNvGrpSpPr/>
                  <p:nvPr/>
                </p:nvGrpSpPr>
                <p:grpSpPr>
                  <a:xfrm>
                    <a:off x="7653537" y="2495525"/>
                    <a:ext cx="1231583" cy="1612230"/>
                    <a:chOff x="7653537" y="2495525"/>
                    <a:chExt cx="1231583" cy="1612230"/>
                  </a:xfrm>
                </p:grpSpPr>
                <p:sp>
                  <p:nvSpPr>
                    <p:cNvPr id="500" name="Google Shape;500;p89"/>
                    <p:cNvSpPr/>
                    <p:nvPr/>
                  </p:nvSpPr>
                  <p:spPr>
                    <a:xfrm>
                      <a:off x="8564575" y="2768638"/>
                      <a:ext cx="34003" cy="1339117"/>
                    </a:xfrm>
                    <a:custGeom>
                      <a:avLst/>
                      <a:gdLst/>
                      <a:ahLst/>
                      <a:cxnLst/>
                      <a:rect l="l" t="t" r="r" b="b"/>
                      <a:pathLst>
                        <a:path w="794" h="31596" extrusionOk="0">
                          <a:moveTo>
                            <a:pt x="390" y="0"/>
                          </a:moveTo>
                          <a:cubicBezTo>
                            <a:pt x="272" y="0"/>
                            <a:pt x="175" y="94"/>
                            <a:pt x="172" y="212"/>
                          </a:cubicBezTo>
                          <a:cubicBezTo>
                            <a:pt x="22" y="6690"/>
                            <a:pt x="1" y="13200"/>
                            <a:pt x="13" y="19682"/>
                          </a:cubicBezTo>
                          <a:cubicBezTo>
                            <a:pt x="29" y="23578"/>
                            <a:pt x="58" y="27471"/>
                            <a:pt x="151" y="31365"/>
                          </a:cubicBezTo>
                          <a:cubicBezTo>
                            <a:pt x="156" y="31490"/>
                            <a:pt x="256" y="31593"/>
                            <a:pt x="382" y="31595"/>
                          </a:cubicBezTo>
                          <a:cubicBezTo>
                            <a:pt x="384" y="31595"/>
                            <a:pt x="386" y="31595"/>
                            <a:pt x="388" y="31595"/>
                          </a:cubicBezTo>
                          <a:cubicBezTo>
                            <a:pt x="516" y="31595"/>
                            <a:pt x="622" y="31494"/>
                            <a:pt x="625" y="31365"/>
                          </a:cubicBezTo>
                          <a:cubicBezTo>
                            <a:pt x="687" y="28768"/>
                            <a:pt x="719" y="26172"/>
                            <a:pt x="740" y="23576"/>
                          </a:cubicBezTo>
                          <a:cubicBezTo>
                            <a:pt x="794" y="15797"/>
                            <a:pt x="779" y="7991"/>
                            <a:pt x="605" y="212"/>
                          </a:cubicBezTo>
                          <a:cubicBezTo>
                            <a:pt x="602" y="97"/>
                            <a:pt x="510" y="3"/>
                            <a:pt x="394" y="0"/>
                          </a:cubicBezTo>
                          <a:cubicBezTo>
                            <a:pt x="393" y="0"/>
                            <a:pt x="392" y="0"/>
                            <a:pt x="390" y="0"/>
                          </a:cubicBezTo>
                          <a:close/>
                        </a:path>
                      </a:pathLst>
                    </a:custGeom>
                    <a:noFill/>
                    <a:ln w="762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501" name="Google Shape;501;p89"/>
                    <p:cNvSpPr/>
                    <p:nvPr/>
                  </p:nvSpPr>
                  <p:spPr>
                    <a:xfrm>
                      <a:off x="7923249" y="2938973"/>
                      <a:ext cx="26637" cy="1046000"/>
                    </a:xfrm>
                    <a:custGeom>
                      <a:avLst/>
                      <a:gdLst/>
                      <a:ahLst/>
                      <a:cxnLst/>
                      <a:rect l="l" t="t" r="r" b="b"/>
                      <a:pathLst>
                        <a:path w="622" h="24680" extrusionOk="0">
                          <a:moveTo>
                            <a:pt x="308" y="0"/>
                          </a:moveTo>
                          <a:cubicBezTo>
                            <a:pt x="214" y="0"/>
                            <a:pt x="137" y="74"/>
                            <a:pt x="134" y="169"/>
                          </a:cubicBezTo>
                          <a:cubicBezTo>
                            <a:pt x="106" y="1183"/>
                            <a:pt x="89" y="2196"/>
                            <a:pt x="73" y="3210"/>
                          </a:cubicBezTo>
                          <a:cubicBezTo>
                            <a:pt x="19" y="6748"/>
                            <a:pt x="1" y="10311"/>
                            <a:pt x="4" y="13852"/>
                          </a:cubicBezTo>
                          <a:cubicBezTo>
                            <a:pt x="10" y="17391"/>
                            <a:pt x="33" y="20957"/>
                            <a:pt x="119" y="24494"/>
                          </a:cubicBezTo>
                          <a:cubicBezTo>
                            <a:pt x="123" y="24595"/>
                            <a:pt x="204" y="24677"/>
                            <a:pt x="304" y="24680"/>
                          </a:cubicBezTo>
                          <a:cubicBezTo>
                            <a:pt x="305" y="24680"/>
                            <a:pt x="307" y="24680"/>
                            <a:pt x="308" y="24680"/>
                          </a:cubicBezTo>
                          <a:cubicBezTo>
                            <a:pt x="412" y="24680"/>
                            <a:pt x="497" y="24598"/>
                            <a:pt x="499" y="24494"/>
                          </a:cubicBezTo>
                          <a:cubicBezTo>
                            <a:pt x="574" y="21452"/>
                            <a:pt x="598" y="18412"/>
                            <a:pt x="610" y="15372"/>
                          </a:cubicBezTo>
                          <a:cubicBezTo>
                            <a:pt x="622" y="10311"/>
                            <a:pt x="604" y="5224"/>
                            <a:pt x="484" y="168"/>
                          </a:cubicBezTo>
                          <a:cubicBezTo>
                            <a:pt x="481" y="76"/>
                            <a:pt x="408" y="1"/>
                            <a:pt x="312" y="0"/>
                          </a:cubicBezTo>
                          <a:cubicBezTo>
                            <a:pt x="311" y="0"/>
                            <a:pt x="310" y="0"/>
                            <a:pt x="308" y="0"/>
                          </a:cubicBezTo>
                          <a:close/>
                        </a:path>
                      </a:pathLst>
                    </a:custGeom>
                    <a:noFill/>
                    <a:ln w="76200"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502" name="Google Shape;502;p89"/>
                    <p:cNvSpPr/>
                    <p:nvPr/>
                  </p:nvSpPr>
                  <p:spPr>
                    <a:xfrm>
                      <a:off x="8288739" y="2495525"/>
                      <a:ext cx="596381" cy="994378"/>
                    </a:xfrm>
                    <a:custGeom>
                      <a:avLst/>
                      <a:gdLst/>
                      <a:ahLst/>
                      <a:cxnLst/>
                      <a:rect l="l" t="t" r="r" b="b"/>
                      <a:pathLst>
                        <a:path w="13926" h="23462" extrusionOk="0">
                          <a:moveTo>
                            <a:pt x="6850" y="1"/>
                          </a:moveTo>
                          <a:cubicBezTo>
                            <a:pt x="6205" y="1"/>
                            <a:pt x="5545" y="371"/>
                            <a:pt x="5131" y="891"/>
                          </a:cubicBezTo>
                          <a:cubicBezTo>
                            <a:pt x="4575" y="1587"/>
                            <a:pt x="4356" y="2485"/>
                            <a:pt x="4153" y="3354"/>
                          </a:cubicBezTo>
                          <a:cubicBezTo>
                            <a:pt x="4063" y="3736"/>
                            <a:pt x="4016" y="4138"/>
                            <a:pt x="3926" y="4521"/>
                          </a:cubicBezTo>
                          <a:cubicBezTo>
                            <a:pt x="2788" y="5653"/>
                            <a:pt x="1584" y="6915"/>
                            <a:pt x="1413" y="8511"/>
                          </a:cubicBezTo>
                          <a:cubicBezTo>
                            <a:pt x="1282" y="9719"/>
                            <a:pt x="1778" y="10910"/>
                            <a:pt x="1794" y="12125"/>
                          </a:cubicBezTo>
                          <a:cubicBezTo>
                            <a:pt x="1801" y="12605"/>
                            <a:pt x="1729" y="13094"/>
                            <a:pt x="1519" y="13526"/>
                          </a:cubicBezTo>
                          <a:cubicBezTo>
                            <a:pt x="1306" y="13966"/>
                            <a:pt x="959" y="14327"/>
                            <a:pt x="700" y="14742"/>
                          </a:cubicBezTo>
                          <a:cubicBezTo>
                            <a:pt x="85" y="15726"/>
                            <a:pt x="0" y="16982"/>
                            <a:pt x="305" y="18101"/>
                          </a:cubicBezTo>
                          <a:cubicBezTo>
                            <a:pt x="610" y="19219"/>
                            <a:pt x="1276" y="20213"/>
                            <a:pt x="2066" y="21063"/>
                          </a:cubicBezTo>
                          <a:cubicBezTo>
                            <a:pt x="3186" y="22268"/>
                            <a:pt x="4645" y="23250"/>
                            <a:pt x="6280" y="23430"/>
                          </a:cubicBezTo>
                          <a:cubicBezTo>
                            <a:pt x="6474" y="23451"/>
                            <a:pt x="6669" y="23461"/>
                            <a:pt x="6866" y="23461"/>
                          </a:cubicBezTo>
                          <a:cubicBezTo>
                            <a:pt x="8989" y="23461"/>
                            <a:pt x="11241" y="22260"/>
                            <a:pt x="12454" y="20550"/>
                          </a:cubicBezTo>
                          <a:cubicBezTo>
                            <a:pt x="13784" y="18679"/>
                            <a:pt x="13925" y="15961"/>
                            <a:pt x="12572" y="14108"/>
                          </a:cubicBezTo>
                          <a:cubicBezTo>
                            <a:pt x="12256" y="13675"/>
                            <a:pt x="11861" y="13275"/>
                            <a:pt x="11715" y="12760"/>
                          </a:cubicBezTo>
                          <a:cubicBezTo>
                            <a:pt x="11441" y="11787"/>
                            <a:pt x="12137" y="10837"/>
                            <a:pt x="12418" y="9865"/>
                          </a:cubicBezTo>
                          <a:cubicBezTo>
                            <a:pt x="12753" y="8702"/>
                            <a:pt x="12446" y="7374"/>
                            <a:pt x="11635" y="6474"/>
                          </a:cubicBezTo>
                          <a:cubicBezTo>
                            <a:pt x="11099" y="5881"/>
                            <a:pt x="10371" y="5475"/>
                            <a:pt x="9885" y="4839"/>
                          </a:cubicBezTo>
                          <a:cubicBezTo>
                            <a:pt x="9046" y="3740"/>
                            <a:pt x="9086" y="2187"/>
                            <a:pt x="8378" y="1000"/>
                          </a:cubicBezTo>
                          <a:cubicBezTo>
                            <a:pt x="8163" y="642"/>
                            <a:pt x="7872" y="314"/>
                            <a:pt x="7493" y="139"/>
                          </a:cubicBezTo>
                          <a:cubicBezTo>
                            <a:pt x="7287" y="44"/>
                            <a:pt x="7069" y="1"/>
                            <a:pt x="685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503" name="Google Shape;503;p89"/>
                    <p:cNvSpPr/>
                    <p:nvPr/>
                  </p:nvSpPr>
                  <p:spPr>
                    <a:xfrm>
                      <a:off x="7653537" y="2770927"/>
                      <a:ext cx="595996" cy="589795"/>
                    </a:xfrm>
                    <a:custGeom>
                      <a:avLst/>
                      <a:gdLst/>
                      <a:ahLst/>
                      <a:cxnLst/>
                      <a:rect l="l" t="t" r="r" b="b"/>
                      <a:pathLst>
                        <a:path w="13917" h="13916" extrusionOk="0">
                          <a:moveTo>
                            <a:pt x="6959" y="1"/>
                          </a:moveTo>
                          <a:cubicBezTo>
                            <a:pt x="5113" y="1"/>
                            <a:pt x="3343" y="734"/>
                            <a:pt x="2039" y="2039"/>
                          </a:cubicBezTo>
                          <a:cubicBezTo>
                            <a:pt x="734" y="3344"/>
                            <a:pt x="1" y="5113"/>
                            <a:pt x="1" y="6958"/>
                          </a:cubicBezTo>
                          <a:cubicBezTo>
                            <a:pt x="1" y="8803"/>
                            <a:pt x="734" y="10573"/>
                            <a:pt x="2039" y="11878"/>
                          </a:cubicBezTo>
                          <a:cubicBezTo>
                            <a:pt x="3343" y="13183"/>
                            <a:pt x="5113" y="13916"/>
                            <a:pt x="6959" y="13916"/>
                          </a:cubicBezTo>
                          <a:cubicBezTo>
                            <a:pt x="8804" y="13916"/>
                            <a:pt x="10574" y="13183"/>
                            <a:pt x="11878" y="11878"/>
                          </a:cubicBezTo>
                          <a:cubicBezTo>
                            <a:pt x="13183" y="10573"/>
                            <a:pt x="13916" y="8803"/>
                            <a:pt x="13916" y="6958"/>
                          </a:cubicBezTo>
                          <a:cubicBezTo>
                            <a:pt x="13916" y="5113"/>
                            <a:pt x="13183" y="3344"/>
                            <a:pt x="11878" y="2039"/>
                          </a:cubicBezTo>
                          <a:cubicBezTo>
                            <a:pt x="10574" y="734"/>
                            <a:pt x="8804" y="1"/>
                            <a:pt x="695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grpSp>
          </p:grpSp>
          <p:grpSp>
            <p:nvGrpSpPr>
              <p:cNvPr id="504" name="Google Shape;504;p89"/>
              <p:cNvGrpSpPr/>
              <p:nvPr/>
            </p:nvGrpSpPr>
            <p:grpSpPr>
              <a:xfrm>
                <a:off x="-161810" y="3491304"/>
                <a:ext cx="9482894" cy="2032192"/>
                <a:chOff x="-161810" y="3491304"/>
                <a:chExt cx="9482894" cy="2032192"/>
              </a:xfrm>
            </p:grpSpPr>
            <p:sp>
              <p:nvSpPr>
                <p:cNvPr id="505" name="Google Shape;505;p89"/>
                <p:cNvSpPr/>
                <p:nvPr/>
              </p:nvSpPr>
              <p:spPr>
                <a:xfrm>
                  <a:off x="-159518" y="3491307"/>
                  <a:ext cx="5266812" cy="1612146"/>
                </a:xfrm>
                <a:custGeom>
                  <a:avLst/>
                  <a:gdLst/>
                  <a:ahLst/>
                  <a:cxnLst/>
                  <a:rect l="l" t="t" r="r" b="b"/>
                  <a:pathLst>
                    <a:path w="107816" h="38038" extrusionOk="0">
                      <a:moveTo>
                        <a:pt x="4" y="1"/>
                      </a:moveTo>
                      <a:lnTo>
                        <a:pt x="1" y="38038"/>
                      </a:lnTo>
                      <a:lnTo>
                        <a:pt x="1" y="38038"/>
                      </a:lnTo>
                      <a:lnTo>
                        <a:pt x="107754" y="37845"/>
                      </a:lnTo>
                      <a:lnTo>
                        <a:pt x="107815" y="17877"/>
                      </a:lnTo>
                      <a:lnTo>
                        <a:pt x="107815" y="17877"/>
                      </a:lnTo>
                      <a:cubicBezTo>
                        <a:pt x="96429" y="19237"/>
                        <a:pt x="86119" y="19821"/>
                        <a:pt x="76796" y="19821"/>
                      </a:cubicBezTo>
                      <a:cubicBezTo>
                        <a:pt x="30958" y="19821"/>
                        <a:pt x="8960" y="5685"/>
                        <a:pt x="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06" name="Google Shape;506;p89"/>
                <p:cNvSpPr/>
                <p:nvPr/>
              </p:nvSpPr>
              <p:spPr>
                <a:xfrm>
                  <a:off x="-161810" y="3491304"/>
                  <a:ext cx="5266812" cy="1612146"/>
                </a:xfrm>
                <a:custGeom>
                  <a:avLst/>
                  <a:gdLst/>
                  <a:ahLst/>
                  <a:cxnLst/>
                  <a:rect l="l" t="t" r="r" b="b"/>
                  <a:pathLst>
                    <a:path w="107816" h="38038" extrusionOk="0">
                      <a:moveTo>
                        <a:pt x="4" y="1"/>
                      </a:moveTo>
                      <a:lnTo>
                        <a:pt x="1" y="38038"/>
                      </a:lnTo>
                      <a:lnTo>
                        <a:pt x="1" y="38038"/>
                      </a:lnTo>
                      <a:lnTo>
                        <a:pt x="107754" y="37845"/>
                      </a:lnTo>
                      <a:lnTo>
                        <a:pt x="107815" y="17877"/>
                      </a:lnTo>
                      <a:lnTo>
                        <a:pt x="107815" y="17877"/>
                      </a:lnTo>
                      <a:cubicBezTo>
                        <a:pt x="96429" y="19237"/>
                        <a:pt x="86119" y="19821"/>
                        <a:pt x="76796" y="19821"/>
                      </a:cubicBezTo>
                      <a:cubicBezTo>
                        <a:pt x="30958" y="19821"/>
                        <a:pt x="8960" y="5685"/>
                        <a:pt x="4" y="1"/>
                      </a:cubicBezTo>
                      <a:close/>
                    </a:path>
                  </a:pathLst>
                </a:custGeom>
                <a:solidFill>
                  <a:srgbClr val="000000">
                    <a:alpha val="54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07" name="Google Shape;507;p89"/>
                <p:cNvSpPr/>
                <p:nvPr/>
              </p:nvSpPr>
              <p:spPr>
                <a:xfrm>
                  <a:off x="-141796" y="3682019"/>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grpSp>
            <p:nvGrpSpPr>
              <p:cNvPr id="508" name="Google Shape;508;p89"/>
              <p:cNvGrpSpPr/>
              <p:nvPr/>
            </p:nvGrpSpPr>
            <p:grpSpPr>
              <a:xfrm>
                <a:off x="343799" y="4617883"/>
                <a:ext cx="1059758" cy="818673"/>
                <a:chOff x="206924" y="4453733"/>
                <a:chExt cx="1059758" cy="818673"/>
              </a:xfrm>
            </p:grpSpPr>
            <p:sp>
              <p:nvSpPr>
                <p:cNvPr id="509" name="Google Shape;509;p89"/>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 name="Google Shape;510;p89"/>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1" name="Google Shape;511;p89"/>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2" name="Google Shape;512;p89"/>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3" name="Google Shape;513;p89"/>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4" name="Google Shape;514;p89"/>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5" name="Google Shape;515;p89"/>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6" name="Google Shape;516;p89"/>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17" name="Google Shape;517;p89"/>
              <p:cNvGrpSpPr/>
              <p:nvPr/>
            </p:nvGrpSpPr>
            <p:grpSpPr>
              <a:xfrm>
                <a:off x="-111327" y="4337943"/>
                <a:ext cx="546340" cy="1144005"/>
                <a:chOff x="-190602" y="4255105"/>
                <a:chExt cx="546340" cy="1144005"/>
              </a:xfrm>
            </p:grpSpPr>
            <p:sp>
              <p:nvSpPr>
                <p:cNvPr id="518" name="Google Shape;518;p89"/>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9" name="Google Shape;519;p89"/>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 name="Google Shape;520;p89"/>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1" name="Google Shape;521;p89"/>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 name="Google Shape;522;p89"/>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3" name="Google Shape;523;p89"/>
              <p:cNvGrpSpPr/>
              <p:nvPr/>
            </p:nvGrpSpPr>
            <p:grpSpPr>
              <a:xfrm>
                <a:off x="1369121" y="4556280"/>
                <a:ext cx="437637" cy="880279"/>
                <a:chOff x="1173271" y="4610392"/>
                <a:chExt cx="437637" cy="880279"/>
              </a:xfrm>
            </p:grpSpPr>
            <p:grpSp>
              <p:nvGrpSpPr>
                <p:cNvPr id="524" name="Google Shape;524;p89"/>
                <p:cNvGrpSpPr/>
                <p:nvPr/>
              </p:nvGrpSpPr>
              <p:grpSpPr>
                <a:xfrm>
                  <a:off x="1216042" y="4610930"/>
                  <a:ext cx="309313" cy="333842"/>
                  <a:chOff x="1215415" y="4605413"/>
                  <a:chExt cx="309313" cy="333842"/>
                </a:xfrm>
              </p:grpSpPr>
              <p:sp>
                <p:nvSpPr>
                  <p:cNvPr id="525" name="Google Shape;525;p89"/>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 name="Google Shape;526;p89"/>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27" name="Google Shape;527;p89"/>
                <p:cNvGrpSpPr/>
                <p:nvPr/>
              </p:nvGrpSpPr>
              <p:grpSpPr>
                <a:xfrm>
                  <a:off x="1173271" y="4610392"/>
                  <a:ext cx="437637" cy="880279"/>
                  <a:chOff x="1128521" y="4507655"/>
                  <a:chExt cx="437637" cy="880279"/>
                </a:xfrm>
              </p:grpSpPr>
              <p:grpSp>
                <p:nvGrpSpPr>
                  <p:cNvPr id="528" name="Google Shape;528;p89"/>
                  <p:cNvGrpSpPr/>
                  <p:nvPr/>
                </p:nvGrpSpPr>
                <p:grpSpPr>
                  <a:xfrm>
                    <a:off x="1170695" y="4507655"/>
                    <a:ext cx="309313" cy="333842"/>
                    <a:chOff x="1170069" y="4502138"/>
                    <a:chExt cx="309313" cy="333842"/>
                  </a:xfrm>
                </p:grpSpPr>
                <p:sp>
                  <p:nvSpPr>
                    <p:cNvPr id="529" name="Google Shape;529;p89"/>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 name="Google Shape;530;p89"/>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31" name="Google Shape;531;p89"/>
                  <p:cNvGrpSpPr/>
                  <p:nvPr/>
                </p:nvGrpSpPr>
                <p:grpSpPr>
                  <a:xfrm>
                    <a:off x="1128521" y="4526541"/>
                    <a:ext cx="395092" cy="348462"/>
                    <a:chOff x="1128521" y="4526541"/>
                    <a:chExt cx="395092" cy="348462"/>
                  </a:xfrm>
                </p:grpSpPr>
                <p:sp>
                  <p:nvSpPr>
                    <p:cNvPr id="532" name="Google Shape;532;p89"/>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 name="Google Shape;533;p89"/>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4" name="Google Shape;534;p89"/>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35" name="Google Shape;535;p89"/>
                  <p:cNvGrpSpPr/>
                  <p:nvPr/>
                </p:nvGrpSpPr>
                <p:grpSpPr>
                  <a:xfrm>
                    <a:off x="1247462" y="4807734"/>
                    <a:ext cx="318696" cy="580200"/>
                    <a:chOff x="1247462" y="4807734"/>
                    <a:chExt cx="318696" cy="580200"/>
                  </a:xfrm>
                </p:grpSpPr>
                <p:sp>
                  <p:nvSpPr>
                    <p:cNvPr id="536" name="Google Shape;536;p89"/>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 name="Google Shape;537;p89"/>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 name="Google Shape;538;p89"/>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 name="Google Shape;539;p89"/>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 name="Google Shape;540;p89"/>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541" name="Google Shape;541;p89"/>
              <p:cNvGrpSpPr/>
              <p:nvPr/>
            </p:nvGrpSpPr>
            <p:grpSpPr>
              <a:xfrm>
                <a:off x="2354374" y="4617883"/>
                <a:ext cx="1059758" cy="818673"/>
                <a:chOff x="206924" y="4453733"/>
                <a:chExt cx="1059758" cy="818673"/>
              </a:xfrm>
            </p:grpSpPr>
            <p:sp>
              <p:nvSpPr>
                <p:cNvPr id="542" name="Google Shape;542;p89"/>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3" name="Google Shape;543;p89"/>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 name="Google Shape;544;p89"/>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 name="Google Shape;545;p89"/>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 name="Google Shape;546;p89"/>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7" name="Google Shape;547;p89"/>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 name="Google Shape;548;p89"/>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 name="Google Shape;549;p89"/>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50" name="Google Shape;550;p89"/>
              <p:cNvGrpSpPr/>
              <p:nvPr/>
            </p:nvGrpSpPr>
            <p:grpSpPr>
              <a:xfrm>
                <a:off x="1899248" y="4337943"/>
                <a:ext cx="546340" cy="1144005"/>
                <a:chOff x="-190602" y="4255105"/>
                <a:chExt cx="546340" cy="1144005"/>
              </a:xfrm>
            </p:grpSpPr>
            <p:sp>
              <p:nvSpPr>
                <p:cNvPr id="551" name="Google Shape;551;p89"/>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 name="Google Shape;552;p89"/>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3" name="Google Shape;553;p89"/>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 name="Google Shape;554;p89"/>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 name="Google Shape;555;p89"/>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56" name="Google Shape;556;p89"/>
              <p:cNvGrpSpPr/>
              <p:nvPr/>
            </p:nvGrpSpPr>
            <p:grpSpPr>
              <a:xfrm>
                <a:off x="3379696" y="4556280"/>
                <a:ext cx="437637" cy="880279"/>
                <a:chOff x="1173271" y="4610392"/>
                <a:chExt cx="437637" cy="880279"/>
              </a:xfrm>
            </p:grpSpPr>
            <p:grpSp>
              <p:nvGrpSpPr>
                <p:cNvPr id="557" name="Google Shape;557;p89"/>
                <p:cNvGrpSpPr/>
                <p:nvPr/>
              </p:nvGrpSpPr>
              <p:grpSpPr>
                <a:xfrm>
                  <a:off x="1216042" y="4610930"/>
                  <a:ext cx="309313" cy="333842"/>
                  <a:chOff x="1215415" y="4605413"/>
                  <a:chExt cx="309313" cy="333842"/>
                </a:xfrm>
              </p:grpSpPr>
              <p:sp>
                <p:nvSpPr>
                  <p:cNvPr id="558" name="Google Shape;558;p89"/>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 name="Google Shape;559;p89"/>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60" name="Google Shape;560;p89"/>
                <p:cNvGrpSpPr/>
                <p:nvPr/>
              </p:nvGrpSpPr>
              <p:grpSpPr>
                <a:xfrm>
                  <a:off x="1173271" y="4610392"/>
                  <a:ext cx="437637" cy="880279"/>
                  <a:chOff x="1128521" y="4507655"/>
                  <a:chExt cx="437637" cy="880279"/>
                </a:xfrm>
              </p:grpSpPr>
              <p:grpSp>
                <p:nvGrpSpPr>
                  <p:cNvPr id="561" name="Google Shape;561;p89"/>
                  <p:cNvGrpSpPr/>
                  <p:nvPr/>
                </p:nvGrpSpPr>
                <p:grpSpPr>
                  <a:xfrm>
                    <a:off x="1170695" y="4507655"/>
                    <a:ext cx="309313" cy="333842"/>
                    <a:chOff x="1170069" y="4502138"/>
                    <a:chExt cx="309313" cy="333842"/>
                  </a:xfrm>
                </p:grpSpPr>
                <p:sp>
                  <p:nvSpPr>
                    <p:cNvPr id="562" name="Google Shape;562;p89"/>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3" name="Google Shape;563;p89"/>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64" name="Google Shape;564;p89"/>
                  <p:cNvGrpSpPr/>
                  <p:nvPr/>
                </p:nvGrpSpPr>
                <p:grpSpPr>
                  <a:xfrm>
                    <a:off x="1128521" y="4526541"/>
                    <a:ext cx="395092" cy="348462"/>
                    <a:chOff x="1128521" y="4526541"/>
                    <a:chExt cx="395092" cy="348462"/>
                  </a:xfrm>
                </p:grpSpPr>
                <p:sp>
                  <p:nvSpPr>
                    <p:cNvPr id="565" name="Google Shape;565;p89"/>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 name="Google Shape;566;p89"/>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7" name="Google Shape;567;p89"/>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68" name="Google Shape;568;p89"/>
                  <p:cNvGrpSpPr/>
                  <p:nvPr/>
                </p:nvGrpSpPr>
                <p:grpSpPr>
                  <a:xfrm>
                    <a:off x="1247462" y="4807734"/>
                    <a:ext cx="318696" cy="580200"/>
                    <a:chOff x="1247462" y="4807734"/>
                    <a:chExt cx="318696" cy="580200"/>
                  </a:xfrm>
                </p:grpSpPr>
                <p:sp>
                  <p:nvSpPr>
                    <p:cNvPr id="569" name="Google Shape;569;p89"/>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0" name="Google Shape;570;p89"/>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 name="Google Shape;571;p89"/>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 name="Google Shape;572;p89"/>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 name="Google Shape;573;p89"/>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574" name="Google Shape;574;p89"/>
              <p:cNvGrpSpPr/>
              <p:nvPr/>
            </p:nvGrpSpPr>
            <p:grpSpPr>
              <a:xfrm>
                <a:off x="4358049" y="4617883"/>
                <a:ext cx="1059758" cy="818673"/>
                <a:chOff x="206924" y="4453733"/>
                <a:chExt cx="1059758" cy="818673"/>
              </a:xfrm>
            </p:grpSpPr>
            <p:sp>
              <p:nvSpPr>
                <p:cNvPr id="575" name="Google Shape;575;p89"/>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 name="Google Shape;576;p89"/>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7" name="Google Shape;577;p89"/>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 name="Google Shape;578;p89"/>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 name="Google Shape;579;p89"/>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0" name="Google Shape;580;p89"/>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1" name="Google Shape;581;p89"/>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 name="Google Shape;582;p89"/>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3" name="Google Shape;583;p89"/>
              <p:cNvGrpSpPr/>
              <p:nvPr/>
            </p:nvGrpSpPr>
            <p:grpSpPr>
              <a:xfrm>
                <a:off x="3902923" y="4337943"/>
                <a:ext cx="546340" cy="1144005"/>
                <a:chOff x="-190602" y="4255105"/>
                <a:chExt cx="546340" cy="1144005"/>
              </a:xfrm>
            </p:grpSpPr>
            <p:sp>
              <p:nvSpPr>
                <p:cNvPr id="584" name="Google Shape;584;p89"/>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 name="Google Shape;585;p89"/>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 name="Google Shape;586;p89"/>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 name="Google Shape;587;p89"/>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8" name="Google Shape;588;p89"/>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9" name="Google Shape;589;p89"/>
              <p:cNvGrpSpPr/>
              <p:nvPr/>
            </p:nvGrpSpPr>
            <p:grpSpPr>
              <a:xfrm>
                <a:off x="5383371" y="4556280"/>
                <a:ext cx="437637" cy="880279"/>
                <a:chOff x="1173271" y="4610392"/>
                <a:chExt cx="437637" cy="880279"/>
              </a:xfrm>
            </p:grpSpPr>
            <p:grpSp>
              <p:nvGrpSpPr>
                <p:cNvPr id="590" name="Google Shape;590;p89"/>
                <p:cNvGrpSpPr/>
                <p:nvPr/>
              </p:nvGrpSpPr>
              <p:grpSpPr>
                <a:xfrm>
                  <a:off x="1216042" y="4610930"/>
                  <a:ext cx="309313" cy="333842"/>
                  <a:chOff x="1215415" y="4605413"/>
                  <a:chExt cx="309313" cy="333842"/>
                </a:xfrm>
              </p:grpSpPr>
              <p:sp>
                <p:nvSpPr>
                  <p:cNvPr id="591" name="Google Shape;591;p89"/>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 name="Google Shape;592;p89"/>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3" name="Google Shape;593;p89"/>
                <p:cNvGrpSpPr/>
                <p:nvPr/>
              </p:nvGrpSpPr>
              <p:grpSpPr>
                <a:xfrm>
                  <a:off x="1173271" y="4610392"/>
                  <a:ext cx="437637" cy="880279"/>
                  <a:chOff x="1128521" y="4507655"/>
                  <a:chExt cx="437637" cy="880279"/>
                </a:xfrm>
              </p:grpSpPr>
              <p:grpSp>
                <p:nvGrpSpPr>
                  <p:cNvPr id="594" name="Google Shape;594;p89"/>
                  <p:cNvGrpSpPr/>
                  <p:nvPr/>
                </p:nvGrpSpPr>
                <p:grpSpPr>
                  <a:xfrm>
                    <a:off x="1170695" y="4507655"/>
                    <a:ext cx="309313" cy="333842"/>
                    <a:chOff x="1170069" y="4502138"/>
                    <a:chExt cx="309313" cy="333842"/>
                  </a:xfrm>
                </p:grpSpPr>
                <p:sp>
                  <p:nvSpPr>
                    <p:cNvPr id="595" name="Google Shape;595;p89"/>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6" name="Google Shape;596;p89"/>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97" name="Google Shape;597;p89"/>
                  <p:cNvGrpSpPr/>
                  <p:nvPr/>
                </p:nvGrpSpPr>
                <p:grpSpPr>
                  <a:xfrm>
                    <a:off x="1128521" y="4526541"/>
                    <a:ext cx="395092" cy="348462"/>
                    <a:chOff x="1128521" y="4526541"/>
                    <a:chExt cx="395092" cy="348462"/>
                  </a:xfrm>
                </p:grpSpPr>
                <p:sp>
                  <p:nvSpPr>
                    <p:cNvPr id="598" name="Google Shape;598;p89"/>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 name="Google Shape;599;p89"/>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 name="Google Shape;600;p89"/>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01" name="Google Shape;601;p89"/>
                  <p:cNvGrpSpPr/>
                  <p:nvPr/>
                </p:nvGrpSpPr>
                <p:grpSpPr>
                  <a:xfrm>
                    <a:off x="1247462" y="4807734"/>
                    <a:ext cx="318696" cy="580200"/>
                    <a:chOff x="1247462" y="4807734"/>
                    <a:chExt cx="318696" cy="580200"/>
                  </a:xfrm>
                </p:grpSpPr>
                <p:sp>
                  <p:nvSpPr>
                    <p:cNvPr id="602" name="Google Shape;602;p89"/>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 name="Google Shape;603;p89"/>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4" name="Google Shape;604;p89"/>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5" name="Google Shape;605;p89"/>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6" name="Google Shape;606;p89"/>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607" name="Google Shape;607;p89"/>
              <p:cNvGrpSpPr/>
              <p:nvPr/>
            </p:nvGrpSpPr>
            <p:grpSpPr>
              <a:xfrm>
                <a:off x="6354874" y="4617883"/>
                <a:ext cx="1059758" cy="818673"/>
                <a:chOff x="206924" y="4453733"/>
                <a:chExt cx="1059758" cy="818673"/>
              </a:xfrm>
            </p:grpSpPr>
            <p:sp>
              <p:nvSpPr>
                <p:cNvPr id="608" name="Google Shape;608;p89"/>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 name="Google Shape;609;p89"/>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0" name="Google Shape;610;p89"/>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1" name="Google Shape;611;p89"/>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2" name="Google Shape;612;p89"/>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3" name="Google Shape;613;p89"/>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4" name="Google Shape;614;p89"/>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5" name="Google Shape;615;p89"/>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16" name="Google Shape;616;p89"/>
              <p:cNvGrpSpPr/>
              <p:nvPr/>
            </p:nvGrpSpPr>
            <p:grpSpPr>
              <a:xfrm>
                <a:off x="5899748" y="4337943"/>
                <a:ext cx="546340" cy="1144005"/>
                <a:chOff x="-190602" y="4255105"/>
                <a:chExt cx="546340" cy="1144005"/>
              </a:xfrm>
            </p:grpSpPr>
            <p:sp>
              <p:nvSpPr>
                <p:cNvPr id="617" name="Google Shape;617;p89"/>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8" name="Google Shape;618;p89"/>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9" name="Google Shape;619;p89"/>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0" name="Google Shape;620;p89"/>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1" name="Google Shape;621;p89"/>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22" name="Google Shape;622;p89"/>
              <p:cNvGrpSpPr/>
              <p:nvPr/>
            </p:nvGrpSpPr>
            <p:grpSpPr>
              <a:xfrm>
                <a:off x="8108649" y="4617883"/>
                <a:ext cx="1059758" cy="818673"/>
                <a:chOff x="206924" y="4453733"/>
                <a:chExt cx="1059758" cy="818673"/>
              </a:xfrm>
            </p:grpSpPr>
            <p:sp>
              <p:nvSpPr>
                <p:cNvPr id="623" name="Google Shape;623;p89"/>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 name="Google Shape;624;p89"/>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 name="Google Shape;625;p89"/>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 name="Google Shape;626;p89"/>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 name="Google Shape;627;p89"/>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 name="Google Shape;628;p89"/>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 name="Google Shape;629;p89"/>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0" name="Google Shape;630;p89"/>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31" name="Google Shape;631;p89"/>
              <p:cNvGrpSpPr/>
              <p:nvPr/>
            </p:nvGrpSpPr>
            <p:grpSpPr>
              <a:xfrm>
                <a:off x="7653523" y="4337943"/>
                <a:ext cx="546340" cy="1144005"/>
                <a:chOff x="-190602" y="4255105"/>
                <a:chExt cx="546340" cy="1144005"/>
              </a:xfrm>
            </p:grpSpPr>
            <p:sp>
              <p:nvSpPr>
                <p:cNvPr id="632" name="Google Shape;632;p89"/>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3" name="Google Shape;633;p89"/>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4" name="Google Shape;634;p89"/>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5" name="Google Shape;635;p89"/>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6" name="Google Shape;636;p89"/>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sp>
        <p:nvSpPr>
          <p:cNvPr id="637" name="Google Shape;637;p8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solidFill>
          <a:schemeClr val="dk2"/>
        </a:solidFill>
        <a:effectLst/>
      </p:bgPr>
    </p:bg>
    <p:spTree>
      <p:nvGrpSpPr>
        <p:cNvPr id="1" name="Shape 638"/>
        <p:cNvGrpSpPr/>
        <p:nvPr/>
      </p:nvGrpSpPr>
      <p:grpSpPr>
        <a:xfrm>
          <a:off x="0" y="0"/>
          <a:ext cx="0" cy="0"/>
          <a:chOff x="0" y="0"/>
          <a:chExt cx="0" cy="0"/>
        </a:xfrm>
      </p:grpSpPr>
      <p:sp>
        <p:nvSpPr>
          <p:cNvPr id="639" name="Google Shape;639;p90"/>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640" name="Google Shape;640;p90"/>
          <p:cNvGrpSpPr/>
          <p:nvPr/>
        </p:nvGrpSpPr>
        <p:grpSpPr>
          <a:xfrm>
            <a:off x="-128156" y="4562548"/>
            <a:ext cx="9448682" cy="877425"/>
            <a:chOff x="-128156" y="4562548"/>
            <a:chExt cx="9448682" cy="877425"/>
          </a:xfrm>
        </p:grpSpPr>
        <p:sp>
          <p:nvSpPr>
            <p:cNvPr id="641" name="Google Shape;641;p90"/>
            <p:cNvSpPr/>
            <p:nvPr/>
          </p:nvSpPr>
          <p:spPr>
            <a:xfrm>
              <a:off x="-128156" y="5023532"/>
              <a:ext cx="9448682" cy="416441"/>
            </a:xfrm>
            <a:custGeom>
              <a:avLst/>
              <a:gdLst/>
              <a:ahLst/>
              <a:cxnLst/>
              <a:rect l="l" t="t" r="r" b="b"/>
              <a:pathLst>
                <a:path w="183907" h="9692" extrusionOk="0">
                  <a:moveTo>
                    <a:pt x="1930" y="0"/>
                  </a:moveTo>
                  <a:cubicBezTo>
                    <a:pt x="865" y="0"/>
                    <a:pt x="0" y="865"/>
                    <a:pt x="0" y="1929"/>
                  </a:cubicBezTo>
                  <a:lnTo>
                    <a:pt x="0" y="7763"/>
                  </a:lnTo>
                  <a:cubicBezTo>
                    <a:pt x="0" y="8828"/>
                    <a:pt x="864" y="9691"/>
                    <a:pt x="1930" y="9691"/>
                  </a:cubicBezTo>
                  <a:lnTo>
                    <a:pt x="181977" y="9691"/>
                  </a:lnTo>
                  <a:cubicBezTo>
                    <a:pt x="183042" y="9691"/>
                    <a:pt x="183906" y="8828"/>
                    <a:pt x="183906" y="7763"/>
                  </a:cubicBezTo>
                  <a:lnTo>
                    <a:pt x="183906" y="1929"/>
                  </a:lnTo>
                  <a:cubicBezTo>
                    <a:pt x="183906" y="863"/>
                    <a:pt x="183043" y="0"/>
                    <a:pt x="181979"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2" name="Google Shape;642;p90"/>
            <p:cNvSpPr/>
            <p:nvPr/>
          </p:nvSpPr>
          <p:spPr>
            <a:xfrm>
              <a:off x="-127997" y="4562548"/>
              <a:ext cx="9448364" cy="624901"/>
            </a:xfrm>
            <a:custGeom>
              <a:avLst/>
              <a:gdLst/>
              <a:ahLst/>
              <a:cxnLst/>
              <a:rect l="l" t="t" r="r" b="b"/>
              <a:pathLst>
                <a:path w="113171" h="10267" extrusionOk="0">
                  <a:moveTo>
                    <a:pt x="1930" y="1"/>
                  </a:moveTo>
                  <a:cubicBezTo>
                    <a:pt x="864" y="1"/>
                    <a:pt x="0" y="864"/>
                    <a:pt x="0" y="1930"/>
                  </a:cubicBezTo>
                  <a:lnTo>
                    <a:pt x="0" y="8337"/>
                  </a:lnTo>
                  <a:cubicBezTo>
                    <a:pt x="0" y="9403"/>
                    <a:pt x="865" y="10266"/>
                    <a:pt x="1930" y="10266"/>
                  </a:cubicBezTo>
                  <a:lnTo>
                    <a:pt x="111242" y="10266"/>
                  </a:lnTo>
                  <a:cubicBezTo>
                    <a:pt x="112307" y="10266"/>
                    <a:pt x="113171" y="9403"/>
                    <a:pt x="113171" y="8337"/>
                  </a:cubicBezTo>
                  <a:lnTo>
                    <a:pt x="113171" y="1930"/>
                  </a:lnTo>
                  <a:cubicBezTo>
                    <a:pt x="113171" y="865"/>
                    <a:pt x="112306" y="1"/>
                    <a:pt x="11124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3" name="Google Shape;643;p90"/>
            <p:cNvSpPr/>
            <p:nvPr/>
          </p:nvSpPr>
          <p:spPr>
            <a:xfrm>
              <a:off x="-127997" y="4562548"/>
              <a:ext cx="9448364" cy="624901"/>
            </a:xfrm>
            <a:custGeom>
              <a:avLst/>
              <a:gdLst/>
              <a:ahLst/>
              <a:cxnLst/>
              <a:rect l="l" t="t" r="r" b="b"/>
              <a:pathLst>
                <a:path w="113171" h="10267" extrusionOk="0">
                  <a:moveTo>
                    <a:pt x="1930" y="1"/>
                  </a:moveTo>
                  <a:cubicBezTo>
                    <a:pt x="864" y="1"/>
                    <a:pt x="0" y="864"/>
                    <a:pt x="0" y="1930"/>
                  </a:cubicBezTo>
                  <a:lnTo>
                    <a:pt x="0" y="8337"/>
                  </a:lnTo>
                  <a:cubicBezTo>
                    <a:pt x="0" y="9403"/>
                    <a:pt x="865" y="10266"/>
                    <a:pt x="1930" y="10266"/>
                  </a:cubicBezTo>
                  <a:lnTo>
                    <a:pt x="111242" y="10266"/>
                  </a:lnTo>
                  <a:cubicBezTo>
                    <a:pt x="112307" y="10266"/>
                    <a:pt x="113171" y="9403"/>
                    <a:pt x="113171" y="8337"/>
                  </a:cubicBezTo>
                  <a:lnTo>
                    <a:pt x="113171" y="1930"/>
                  </a:lnTo>
                  <a:cubicBezTo>
                    <a:pt x="113171" y="865"/>
                    <a:pt x="112306" y="1"/>
                    <a:pt x="111242" y="1"/>
                  </a:cubicBezTo>
                  <a:close/>
                </a:path>
              </a:pathLst>
            </a:custGeom>
            <a:solidFill>
              <a:schemeClr val="lt1">
                <a:alpha val="8705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4" name="Google Shape;644;p90"/>
            <p:cNvSpPr/>
            <p:nvPr/>
          </p:nvSpPr>
          <p:spPr>
            <a:xfrm>
              <a:off x="-128156" y="4719236"/>
              <a:ext cx="9448682" cy="304339"/>
            </a:xfrm>
            <a:custGeom>
              <a:avLst/>
              <a:gdLst/>
              <a:ahLst/>
              <a:cxnLst/>
              <a:rect l="l" t="t" r="r" b="b"/>
              <a:pathLst>
                <a:path w="183907" h="7083" extrusionOk="0">
                  <a:moveTo>
                    <a:pt x="0" y="1"/>
                  </a:moveTo>
                  <a:lnTo>
                    <a:pt x="0" y="1928"/>
                  </a:lnTo>
                  <a:lnTo>
                    <a:pt x="0" y="5153"/>
                  </a:lnTo>
                  <a:lnTo>
                    <a:pt x="0" y="7082"/>
                  </a:lnTo>
                  <a:lnTo>
                    <a:pt x="183906" y="7082"/>
                  </a:lnTo>
                  <a:lnTo>
                    <a:pt x="183906" y="5153"/>
                  </a:lnTo>
                  <a:lnTo>
                    <a:pt x="183906" y="1928"/>
                  </a:lnTo>
                  <a:lnTo>
                    <a:pt x="183906"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45" name="Google Shape;645;p90"/>
            <p:cNvGrpSpPr/>
            <p:nvPr/>
          </p:nvGrpSpPr>
          <p:grpSpPr>
            <a:xfrm>
              <a:off x="210973" y="4857505"/>
              <a:ext cx="8770424" cy="27714"/>
              <a:chOff x="175061" y="4863355"/>
              <a:chExt cx="8770424" cy="27714"/>
            </a:xfrm>
          </p:grpSpPr>
          <p:sp>
            <p:nvSpPr>
              <p:cNvPr id="646" name="Google Shape;646;p90"/>
              <p:cNvSpPr/>
              <p:nvPr/>
            </p:nvSpPr>
            <p:spPr>
              <a:xfrm>
                <a:off x="3838202" y="4863355"/>
                <a:ext cx="5107283" cy="27714"/>
              </a:xfrm>
              <a:custGeom>
                <a:avLst/>
                <a:gdLst/>
                <a:ahLst/>
                <a:cxnLst/>
                <a:rect l="l" t="t" r="r" b="b"/>
                <a:pathLst>
                  <a:path w="99407" h="645" extrusionOk="0">
                    <a:moveTo>
                      <a:pt x="321" y="0"/>
                    </a:moveTo>
                    <a:cubicBezTo>
                      <a:pt x="145" y="0"/>
                      <a:pt x="1" y="146"/>
                      <a:pt x="1" y="323"/>
                    </a:cubicBezTo>
                    <a:cubicBezTo>
                      <a:pt x="1" y="500"/>
                      <a:pt x="144" y="644"/>
                      <a:pt x="321" y="644"/>
                    </a:cubicBezTo>
                    <a:lnTo>
                      <a:pt x="4273" y="644"/>
                    </a:lnTo>
                    <a:cubicBezTo>
                      <a:pt x="4451" y="644"/>
                      <a:pt x="4595" y="501"/>
                      <a:pt x="4593" y="323"/>
                    </a:cubicBezTo>
                    <a:cubicBezTo>
                      <a:pt x="4593" y="146"/>
                      <a:pt x="4451" y="0"/>
                      <a:pt x="4273" y="0"/>
                    </a:cubicBezTo>
                    <a:close/>
                    <a:moveTo>
                      <a:pt x="8224" y="0"/>
                    </a:moveTo>
                    <a:cubicBezTo>
                      <a:pt x="8048" y="0"/>
                      <a:pt x="7903" y="146"/>
                      <a:pt x="7903" y="323"/>
                    </a:cubicBezTo>
                    <a:cubicBezTo>
                      <a:pt x="7903" y="500"/>
                      <a:pt x="8047" y="644"/>
                      <a:pt x="8224" y="644"/>
                    </a:cubicBezTo>
                    <a:lnTo>
                      <a:pt x="12174" y="644"/>
                    </a:lnTo>
                    <a:cubicBezTo>
                      <a:pt x="12351" y="644"/>
                      <a:pt x="12496" y="501"/>
                      <a:pt x="12496" y="323"/>
                    </a:cubicBezTo>
                    <a:cubicBezTo>
                      <a:pt x="12496" y="146"/>
                      <a:pt x="12353" y="0"/>
                      <a:pt x="12175" y="0"/>
                    </a:cubicBezTo>
                    <a:close/>
                    <a:moveTo>
                      <a:pt x="16125" y="0"/>
                    </a:moveTo>
                    <a:cubicBezTo>
                      <a:pt x="15949" y="0"/>
                      <a:pt x="15805" y="146"/>
                      <a:pt x="15805" y="323"/>
                    </a:cubicBezTo>
                    <a:cubicBezTo>
                      <a:pt x="15805" y="500"/>
                      <a:pt x="15947" y="644"/>
                      <a:pt x="16125" y="644"/>
                    </a:cubicBezTo>
                    <a:lnTo>
                      <a:pt x="20076" y="644"/>
                    </a:lnTo>
                    <a:cubicBezTo>
                      <a:pt x="20253" y="644"/>
                      <a:pt x="20396" y="501"/>
                      <a:pt x="20396" y="323"/>
                    </a:cubicBezTo>
                    <a:cubicBezTo>
                      <a:pt x="20396" y="146"/>
                      <a:pt x="20253" y="0"/>
                      <a:pt x="20076" y="0"/>
                    </a:cubicBezTo>
                    <a:close/>
                    <a:moveTo>
                      <a:pt x="24025" y="0"/>
                    </a:moveTo>
                    <a:cubicBezTo>
                      <a:pt x="23849" y="0"/>
                      <a:pt x="23704" y="146"/>
                      <a:pt x="23704" y="323"/>
                    </a:cubicBezTo>
                    <a:cubicBezTo>
                      <a:pt x="23704" y="500"/>
                      <a:pt x="23848" y="644"/>
                      <a:pt x="24025" y="644"/>
                    </a:cubicBezTo>
                    <a:lnTo>
                      <a:pt x="27975" y="644"/>
                    </a:lnTo>
                    <a:cubicBezTo>
                      <a:pt x="28153" y="644"/>
                      <a:pt x="28298" y="501"/>
                      <a:pt x="28298" y="323"/>
                    </a:cubicBezTo>
                    <a:cubicBezTo>
                      <a:pt x="28298" y="146"/>
                      <a:pt x="28153" y="0"/>
                      <a:pt x="27975" y="0"/>
                    </a:cubicBezTo>
                    <a:close/>
                    <a:moveTo>
                      <a:pt x="31926" y="0"/>
                    </a:moveTo>
                    <a:cubicBezTo>
                      <a:pt x="31749" y="0"/>
                      <a:pt x="31605" y="146"/>
                      <a:pt x="31605" y="323"/>
                    </a:cubicBezTo>
                    <a:cubicBezTo>
                      <a:pt x="31605" y="500"/>
                      <a:pt x="31749" y="644"/>
                      <a:pt x="31926" y="644"/>
                    </a:cubicBezTo>
                    <a:lnTo>
                      <a:pt x="35877" y="644"/>
                    </a:lnTo>
                    <a:cubicBezTo>
                      <a:pt x="36054" y="644"/>
                      <a:pt x="36198" y="501"/>
                      <a:pt x="36198" y="323"/>
                    </a:cubicBezTo>
                    <a:cubicBezTo>
                      <a:pt x="36198" y="146"/>
                      <a:pt x="36054" y="0"/>
                      <a:pt x="35877" y="0"/>
                    </a:cubicBezTo>
                    <a:close/>
                    <a:moveTo>
                      <a:pt x="39828" y="0"/>
                    </a:moveTo>
                    <a:cubicBezTo>
                      <a:pt x="39650" y="0"/>
                      <a:pt x="39505" y="146"/>
                      <a:pt x="39505" y="323"/>
                    </a:cubicBezTo>
                    <a:cubicBezTo>
                      <a:pt x="39505" y="500"/>
                      <a:pt x="39650" y="644"/>
                      <a:pt x="39828" y="644"/>
                    </a:cubicBezTo>
                    <a:lnTo>
                      <a:pt x="43778" y="644"/>
                    </a:lnTo>
                    <a:cubicBezTo>
                      <a:pt x="43955" y="644"/>
                      <a:pt x="44100" y="501"/>
                      <a:pt x="44100" y="323"/>
                    </a:cubicBezTo>
                    <a:cubicBezTo>
                      <a:pt x="44100" y="146"/>
                      <a:pt x="43955" y="0"/>
                      <a:pt x="43778" y="0"/>
                    </a:cubicBezTo>
                    <a:close/>
                    <a:moveTo>
                      <a:pt x="47729" y="0"/>
                    </a:moveTo>
                    <a:cubicBezTo>
                      <a:pt x="47551" y="0"/>
                      <a:pt x="47407" y="146"/>
                      <a:pt x="47407" y="323"/>
                    </a:cubicBezTo>
                    <a:cubicBezTo>
                      <a:pt x="47407" y="500"/>
                      <a:pt x="47551" y="644"/>
                      <a:pt x="47729" y="644"/>
                    </a:cubicBezTo>
                    <a:lnTo>
                      <a:pt x="51679" y="644"/>
                    </a:lnTo>
                    <a:cubicBezTo>
                      <a:pt x="51857" y="644"/>
                      <a:pt x="52000" y="501"/>
                      <a:pt x="52001" y="323"/>
                    </a:cubicBezTo>
                    <a:cubicBezTo>
                      <a:pt x="52001" y="146"/>
                      <a:pt x="51857" y="0"/>
                      <a:pt x="51679" y="0"/>
                    </a:cubicBezTo>
                    <a:close/>
                    <a:moveTo>
                      <a:pt x="55629" y="0"/>
                    </a:moveTo>
                    <a:cubicBezTo>
                      <a:pt x="55452" y="0"/>
                      <a:pt x="55307" y="146"/>
                      <a:pt x="55307" y="323"/>
                    </a:cubicBezTo>
                    <a:cubicBezTo>
                      <a:pt x="55307" y="500"/>
                      <a:pt x="55452" y="644"/>
                      <a:pt x="55629" y="644"/>
                    </a:cubicBezTo>
                    <a:lnTo>
                      <a:pt x="59580" y="644"/>
                    </a:lnTo>
                    <a:cubicBezTo>
                      <a:pt x="59756" y="644"/>
                      <a:pt x="59901" y="501"/>
                      <a:pt x="59901" y="323"/>
                    </a:cubicBezTo>
                    <a:cubicBezTo>
                      <a:pt x="59901" y="146"/>
                      <a:pt x="59756" y="0"/>
                      <a:pt x="59580" y="0"/>
                    </a:cubicBezTo>
                    <a:close/>
                    <a:moveTo>
                      <a:pt x="63530" y="0"/>
                    </a:moveTo>
                    <a:cubicBezTo>
                      <a:pt x="63352" y="0"/>
                      <a:pt x="63208" y="146"/>
                      <a:pt x="63208" y="323"/>
                    </a:cubicBezTo>
                    <a:cubicBezTo>
                      <a:pt x="63208" y="500"/>
                      <a:pt x="63352" y="644"/>
                      <a:pt x="63530" y="644"/>
                    </a:cubicBezTo>
                    <a:lnTo>
                      <a:pt x="67481" y="644"/>
                    </a:lnTo>
                    <a:cubicBezTo>
                      <a:pt x="67658" y="644"/>
                      <a:pt x="67802" y="501"/>
                      <a:pt x="67802" y="323"/>
                    </a:cubicBezTo>
                    <a:cubicBezTo>
                      <a:pt x="67802" y="146"/>
                      <a:pt x="67658" y="0"/>
                      <a:pt x="67481" y="0"/>
                    </a:cubicBezTo>
                    <a:close/>
                    <a:moveTo>
                      <a:pt x="71430" y="0"/>
                    </a:moveTo>
                    <a:cubicBezTo>
                      <a:pt x="71254" y="0"/>
                      <a:pt x="71109" y="146"/>
                      <a:pt x="71109" y="323"/>
                    </a:cubicBezTo>
                    <a:cubicBezTo>
                      <a:pt x="71109" y="500"/>
                      <a:pt x="71254" y="644"/>
                      <a:pt x="71430" y="644"/>
                    </a:cubicBezTo>
                    <a:lnTo>
                      <a:pt x="75381" y="644"/>
                    </a:lnTo>
                    <a:cubicBezTo>
                      <a:pt x="75559" y="644"/>
                      <a:pt x="75703" y="501"/>
                      <a:pt x="75703" y="323"/>
                    </a:cubicBezTo>
                    <a:cubicBezTo>
                      <a:pt x="75703" y="146"/>
                      <a:pt x="75559" y="0"/>
                      <a:pt x="75381" y="0"/>
                    </a:cubicBezTo>
                    <a:close/>
                    <a:moveTo>
                      <a:pt x="79331" y="0"/>
                    </a:moveTo>
                    <a:cubicBezTo>
                      <a:pt x="79154" y="0"/>
                      <a:pt x="79010" y="146"/>
                      <a:pt x="79010" y="323"/>
                    </a:cubicBezTo>
                    <a:cubicBezTo>
                      <a:pt x="79010" y="500"/>
                      <a:pt x="79154" y="644"/>
                      <a:pt x="79331" y="644"/>
                    </a:cubicBezTo>
                    <a:lnTo>
                      <a:pt x="83282" y="644"/>
                    </a:lnTo>
                    <a:cubicBezTo>
                      <a:pt x="83459" y="644"/>
                      <a:pt x="83603" y="501"/>
                      <a:pt x="83603" y="323"/>
                    </a:cubicBezTo>
                    <a:cubicBezTo>
                      <a:pt x="83603" y="146"/>
                      <a:pt x="83459" y="0"/>
                      <a:pt x="83282" y="0"/>
                    </a:cubicBezTo>
                    <a:close/>
                    <a:moveTo>
                      <a:pt x="87232" y="0"/>
                    </a:moveTo>
                    <a:cubicBezTo>
                      <a:pt x="87055" y="0"/>
                      <a:pt x="86910" y="146"/>
                      <a:pt x="86910" y="323"/>
                    </a:cubicBezTo>
                    <a:cubicBezTo>
                      <a:pt x="86910" y="500"/>
                      <a:pt x="87054" y="644"/>
                      <a:pt x="87232" y="644"/>
                    </a:cubicBezTo>
                    <a:lnTo>
                      <a:pt x="91183" y="644"/>
                    </a:lnTo>
                    <a:cubicBezTo>
                      <a:pt x="91360" y="644"/>
                      <a:pt x="91505" y="501"/>
                      <a:pt x="91504" y="323"/>
                    </a:cubicBezTo>
                    <a:cubicBezTo>
                      <a:pt x="91504" y="146"/>
                      <a:pt x="91360" y="0"/>
                      <a:pt x="91183" y="0"/>
                    </a:cubicBezTo>
                    <a:close/>
                    <a:moveTo>
                      <a:pt x="95132" y="0"/>
                    </a:moveTo>
                    <a:cubicBezTo>
                      <a:pt x="94955" y="0"/>
                      <a:pt x="94811" y="146"/>
                      <a:pt x="94811" y="323"/>
                    </a:cubicBezTo>
                    <a:cubicBezTo>
                      <a:pt x="94811" y="500"/>
                      <a:pt x="94955" y="644"/>
                      <a:pt x="95132" y="644"/>
                    </a:cubicBezTo>
                    <a:lnTo>
                      <a:pt x="99084" y="644"/>
                    </a:lnTo>
                    <a:cubicBezTo>
                      <a:pt x="99261" y="644"/>
                      <a:pt x="99406" y="501"/>
                      <a:pt x="99406" y="323"/>
                    </a:cubicBezTo>
                    <a:cubicBezTo>
                      <a:pt x="99406" y="146"/>
                      <a:pt x="99261" y="0"/>
                      <a:pt x="9908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7" name="Google Shape;647;p90"/>
              <p:cNvSpPr/>
              <p:nvPr/>
            </p:nvSpPr>
            <p:spPr>
              <a:xfrm>
                <a:off x="175061" y="4863355"/>
                <a:ext cx="5107180" cy="27714"/>
              </a:xfrm>
              <a:custGeom>
                <a:avLst/>
                <a:gdLst/>
                <a:ahLst/>
                <a:cxnLst/>
                <a:rect l="l" t="t" r="r" b="b"/>
                <a:pathLst>
                  <a:path w="99405" h="645" extrusionOk="0">
                    <a:moveTo>
                      <a:pt x="321" y="0"/>
                    </a:moveTo>
                    <a:cubicBezTo>
                      <a:pt x="145" y="0"/>
                      <a:pt x="1" y="146"/>
                      <a:pt x="1" y="323"/>
                    </a:cubicBezTo>
                    <a:cubicBezTo>
                      <a:pt x="1" y="500"/>
                      <a:pt x="143" y="644"/>
                      <a:pt x="321" y="644"/>
                    </a:cubicBezTo>
                    <a:lnTo>
                      <a:pt x="4273" y="644"/>
                    </a:lnTo>
                    <a:cubicBezTo>
                      <a:pt x="4449" y="644"/>
                      <a:pt x="4593" y="501"/>
                      <a:pt x="4593" y="323"/>
                    </a:cubicBezTo>
                    <a:cubicBezTo>
                      <a:pt x="4593" y="146"/>
                      <a:pt x="4450" y="0"/>
                      <a:pt x="4273" y="0"/>
                    </a:cubicBezTo>
                    <a:close/>
                    <a:moveTo>
                      <a:pt x="8221" y="0"/>
                    </a:moveTo>
                    <a:cubicBezTo>
                      <a:pt x="8045" y="0"/>
                      <a:pt x="7900" y="146"/>
                      <a:pt x="7900" y="323"/>
                    </a:cubicBezTo>
                    <a:cubicBezTo>
                      <a:pt x="7900" y="500"/>
                      <a:pt x="8043" y="644"/>
                      <a:pt x="8221" y="644"/>
                    </a:cubicBezTo>
                    <a:lnTo>
                      <a:pt x="12172" y="644"/>
                    </a:lnTo>
                    <a:cubicBezTo>
                      <a:pt x="12350" y="644"/>
                      <a:pt x="12494" y="501"/>
                      <a:pt x="12493" y="323"/>
                    </a:cubicBezTo>
                    <a:cubicBezTo>
                      <a:pt x="12493" y="146"/>
                      <a:pt x="12350" y="0"/>
                      <a:pt x="12172" y="0"/>
                    </a:cubicBezTo>
                    <a:close/>
                    <a:moveTo>
                      <a:pt x="16123" y="0"/>
                    </a:moveTo>
                    <a:cubicBezTo>
                      <a:pt x="15947" y="0"/>
                      <a:pt x="15803" y="146"/>
                      <a:pt x="15803" y="323"/>
                    </a:cubicBezTo>
                    <a:cubicBezTo>
                      <a:pt x="15803" y="500"/>
                      <a:pt x="15946" y="644"/>
                      <a:pt x="16123" y="644"/>
                    </a:cubicBezTo>
                    <a:lnTo>
                      <a:pt x="20074" y="644"/>
                    </a:lnTo>
                    <a:cubicBezTo>
                      <a:pt x="20252" y="644"/>
                      <a:pt x="20396" y="501"/>
                      <a:pt x="20394" y="323"/>
                    </a:cubicBezTo>
                    <a:cubicBezTo>
                      <a:pt x="20394" y="146"/>
                      <a:pt x="20252" y="0"/>
                      <a:pt x="20074" y="0"/>
                    </a:cubicBezTo>
                    <a:close/>
                    <a:moveTo>
                      <a:pt x="24025" y="0"/>
                    </a:moveTo>
                    <a:cubicBezTo>
                      <a:pt x="23849" y="0"/>
                      <a:pt x="23704" y="146"/>
                      <a:pt x="23704" y="323"/>
                    </a:cubicBezTo>
                    <a:cubicBezTo>
                      <a:pt x="23704" y="500"/>
                      <a:pt x="23848" y="644"/>
                      <a:pt x="24025" y="644"/>
                    </a:cubicBezTo>
                    <a:lnTo>
                      <a:pt x="27975" y="644"/>
                    </a:lnTo>
                    <a:cubicBezTo>
                      <a:pt x="28152" y="644"/>
                      <a:pt x="28295" y="501"/>
                      <a:pt x="28296" y="323"/>
                    </a:cubicBezTo>
                    <a:cubicBezTo>
                      <a:pt x="28296" y="146"/>
                      <a:pt x="28152" y="0"/>
                      <a:pt x="27975" y="0"/>
                    </a:cubicBezTo>
                    <a:close/>
                    <a:moveTo>
                      <a:pt x="31925" y="0"/>
                    </a:moveTo>
                    <a:cubicBezTo>
                      <a:pt x="31747" y="0"/>
                      <a:pt x="31603" y="146"/>
                      <a:pt x="31603" y="323"/>
                    </a:cubicBezTo>
                    <a:cubicBezTo>
                      <a:pt x="31603" y="500"/>
                      <a:pt x="31747" y="644"/>
                      <a:pt x="31925" y="644"/>
                    </a:cubicBezTo>
                    <a:lnTo>
                      <a:pt x="35874" y="644"/>
                    </a:lnTo>
                    <a:cubicBezTo>
                      <a:pt x="36053" y="644"/>
                      <a:pt x="36197" y="501"/>
                      <a:pt x="36197" y="323"/>
                    </a:cubicBezTo>
                    <a:cubicBezTo>
                      <a:pt x="36197" y="146"/>
                      <a:pt x="36053" y="0"/>
                      <a:pt x="35874" y="0"/>
                    </a:cubicBezTo>
                    <a:close/>
                    <a:moveTo>
                      <a:pt x="39826" y="0"/>
                    </a:moveTo>
                    <a:cubicBezTo>
                      <a:pt x="39649" y="0"/>
                      <a:pt x="39504" y="146"/>
                      <a:pt x="39504" y="323"/>
                    </a:cubicBezTo>
                    <a:cubicBezTo>
                      <a:pt x="39504" y="500"/>
                      <a:pt x="39649" y="644"/>
                      <a:pt x="39826" y="644"/>
                    </a:cubicBezTo>
                    <a:lnTo>
                      <a:pt x="43776" y="644"/>
                    </a:lnTo>
                    <a:cubicBezTo>
                      <a:pt x="43954" y="644"/>
                      <a:pt x="44099" y="501"/>
                      <a:pt x="44099" y="323"/>
                    </a:cubicBezTo>
                    <a:cubicBezTo>
                      <a:pt x="44099" y="146"/>
                      <a:pt x="43954" y="0"/>
                      <a:pt x="43776" y="0"/>
                    </a:cubicBezTo>
                    <a:close/>
                    <a:moveTo>
                      <a:pt x="47727" y="0"/>
                    </a:moveTo>
                    <a:cubicBezTo>
                      <a:pt x="47550" y="0"/>
                      <a:pt x="47406" y="146"/>
                      <a:pt x="47406" y="323"/>
                    </a:cubicBezTo>
                    <a:cubicBezTo>
                      <a:pt x="47406" y="500"/>
                      <a:pt x="47550" y="644"/>
                      <a:pt x="47727" y="644"/>
                    </a:cubicBezTo>
                    <a:lnTo>
                      <a:pt x="51678" y="644"/>
                    </a:lnTo>
                    <a:cubicBezTo>
                      <a:pt x="51855" y="644"/>
                      <a:pt x="51998" y="501"/>
                      <a:pt x="51999" y="323"/>
                    </a:cubicBezTo>
                    <a:cubicBezTo>
                      <a:pt x="51999" y="146"/>
                      <a:pt x="51855" y="0"/>
                      <a:pt x="51678" y="0"/>
                    </a:cubicBezTo>
                    <a:close/>
                    <a:moveTo>
                      <a:pt x="55628" y="0"/>
                    </a:moveTo>
                    <a:cubicBezTo>
                      <a:pt x="55450" y="0"/>
                      <a:pt x="55305" y="146"/>
                      <a:pt x="55305" y="323"/>
                    </a:cubicBezTo>
                    <a:cubicBezTo>
                      <a:pt x="55305" y="500"/>
                      <a:pt x="55450" y="644"/>
                      <a:pt x="55628" y="644"/>
                    </a:cubicBezTo>
                    <a:lnTo>
                      <a:pt x="59579" y="644"/>
                    </a:lnTo>
                    <a:cubicBezTo>
                      <a:pt x="59755" y="644"/>
                      <a:pt x="59900" y="501"/>
                      <a:pt x="59900" y="323"/>
                    </a:cubicBezTo>
                    <a:cubicBezTo>
                      <a:pt x="59900" y="146"/>
                      <a:pt x="59755" y="0"/>
                      <a:pt x="59579" y="0"/>
                    </a:cubicBezTo>
                    <a:close/>
                    <a:moveTo>
                      <a:pt x="63528" y="0"/>
                    </a:moveTo>
                    <a:cubicBezTo>
                      <a:pt x="63351" y="0"/>
                      <a:pt x="63207" y="146"/>
                      <a:pt x="63207" y="323"/>
                    </a:cubicBezTo>
                    <a:cubicBezTo>
                      <a:pt x="63207" y="500"/>
                      <a:pt x="63351" y="644"/>
                      <a:pt x="63528" y="644"/>
                    </a:cubicBezTo>
                    <a:lnTo>
                      <a:pt x="67479" y="644"/>
                    </a:lnTo>
                    <a:cubicBezTo>
                      <a:pt x="67657" y="644"/>
                      <a:pt x="67801" y="501"/>
                      <a:pt x="67801" y="323"/>
                    </a:cubicBezTo>
                    <a:cubicBezTo>
                      <a:pt x="67801" y="146"/>
                      <a:pt x="67657" y="0"/>
                      <a:pt x="67479" y="0"/>
                    </a:cubicBezTo>
                    <a:close/>
                    <a:moveTo>
                      <a:pt x="71429" y="0"/>
                    </a:moveTo>
                    <a:cubicBezTo>
                      <a:pt x="71253" y="0"/>
                      <a:pt x="71108" y="146"/>
                      <a:pt x="71108" y="323"/>
                    </a:cubicBezTo>
                    <a:cubicBezTo>
                      <a:pt x="71108" y="500"/>
                      <a:pt x="71253" y="644"/>
                      <a:pt x="71429" y="644"/>
                    </a:cubicBezTo>
                    <a:lnTo>
                      <a:pt x="75380" y="644"/>
                    </a:lnTo>
                    <a:cubicBezTo>
                      <a:pt x="75557" y="644"/>
                      <a:pt x="75700" y="501"/>
                      <a:pt x="75700" y="323"/>
                    </a:cubicBezTo>
                    <a:cubicBezTo>
                      <a:pt x="75700" y="146"/>
                      <a:pt x="75557" y="0"/>
                      <a:pt x="75380" y="0"/>
                    </a:cubicBezTo>
                    <a:close/>
                    <a:moveTo>
                      <a:pt x="79331" y="0"/>
                    </a:moveTo>
                    <a:cubicBezTo>
                      <a:pt x="79153" y="0"/>
                      <a:pt x="79009" y="146"/>
                      <a:pt x="79009" y="323"/>
                    </a:cubicBezTo>
                    <a:cubicBezTo>
                      <a:pt x="79009" y="500"/>
                      <a:pt x="79153" y="644"/>
                      <a:pt x="79331" y="644"/>
                    </a:cubicBezTo>
                    <a:lnTo>
                      <a:pt x="83282" y="644"/>
                    </a:lnTo>
                    <a:cubicBezTo>
                      <a:pt x="83459" y="644"/>
                      <a:pt x="83602" y="501"/>
                      <a:pt x="83603" y="323"/>
                    </a:cubicBezTo>
                    <a:cubicBezTo>
                      <a:pt x="83603" y="146"/>
                      <a:pt x="83459" y="0"/>
                      <a:pt x="83282" y="0"/>
                    </a:cubicBezTo>
                    <a:close/>
                    <a:moveTo>
                      <a:pt x="87230" y="0"/>
                    </a:moveTo>
                    <a:cubicBezTo>
                      <a:pt x="87054" y="0"/>
                      <a:pt x="86909" y="146"/>
                      <a:pt x="86909" y="323"/>
                    </a:cubicBezTo>
                    <a:cubicBezTo>
                      <a:pt x="86909" y="500"/>
                      <a:pt x="87053" y="644"/>
                      <a:pt x="87230" y="644"/>
                    </a:cubicBezTo>
                    <a:lnTo>
                      <a:pt x="91181" y="644"/>
                    </a:lnTo>
                    <a:cubicBezTo>
                      <a:pt x="91359" y="644"/>
                      <a:pt x="91504" y="501"/>
                      <a:pt x="91501" y="323"/>
                    </a:cubicBezTo>
                    <a:cubicBezTo>
                      <a:pt x="91501" y="146"/>
                      <a:pt x="91359" y="0"/>
                      <a:pt x="91181" y="0"/>
                    </a:cubicBezTo>
                    <a:close/>
                    <a:moveTo>
                      <a:pt x="95131" y="0"/>
                    </a:moveTo>
                    <a:cubicBezTo>
                      <a:pt x="94953" y="0"/>
                      <a:pt x="94809" y="146"/>
                      <a:pt x="94809" y="323"/>
                    </a:cubicBezTo>
                    <a:cubicBezTo>
                      <a:pt x="94809" y="500"/>
                      <a:pt x="94953" y="644"/>
                      <a:pt x="95131" y="644"/>
                    </a:cubicBezTo>
                    <a:lnTo>
                      <a:pt x="99083" y="644"/>
                    </a:lnTo>
                    <a:cubicBezTo>
                      <a:pt x="99260" y="644"/>
                      <a:pt x="99404" y="501"/>
                      <a:pt x="99404" y="323"/>
                    </a:cubicBezTo>
                    <a:cubicBezTo>
                      <a:pt x="99404" y="146"/>
                      <a:pt x="99259" y="0"/>
                      <a:pt x="9908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648" name="Google Shape;648;p9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solidFill>
          <a:schemeClr val="dk2"/>
        </a:solidFill>
        <a:effectLst/>
      </p:bgPr>
    </p:bg>
    <p:spTree>
      <p:nvGrpSpPr>
        <p:cNvPr id="1" name="Shape 649"/>
        <p:cNvGrpSpPr/>
        <p:nvPr/>
      </p:nvGrpSpPr>
      <p:grpSpPr>
        <a:xfrm>
          <a:off x="0" y="0"/>
          <a:ext cx="0" cy="0"/>
          <a:chOff x="0" y="0"/>
          <a:chExt cx="0" cy="0"/>
        </a:xfrm>
      </p:grpSpPr>
      <p:sp>
        <p:nvSpPr>
          <p:cNvPr id="650" name="Google Shape;650;p91"/>
          <p:cNvSpPr txBox="1">
            <a:spLocks noGrp="1"/>
          </p:cNvSpPr>
          <p:nvPr>
            <p:ph type="body" idx="1"/>
          </p:nvPr>
        </p:nvSpPr>
        <p:spPr>
          <a:xfrm>
            <a:off x="1318875" y="2167250"/>
            <a:ext cx="2973900" cy="1320000"/>
          </a:xfrm>
          <a:prstGeom prst="rect">
            <a:avLst/>
          </a:prstGeom>
          <a:noFill/>
          <a:ln>
            <a:noFill/>
          </a:ln>
        </p:spPr>
        <p:txBody>
          <a:bodyPr spcFirstLastPara="1" wrap="square" lIns="91425" tIns="91425" rIns="91425" bIns="91425" anchor="ctr" anchorCtr="0">
            <a:noAutofit/>
          </a:bodyPr>
          <a:lstStyle>
            <a:lvl1pPr marL="457200" lvl="0" indent="-317500" algn="l">
              <a:lnSpc>
                <a:spcPct val="100000"/>
              </a:lnSpc>
              <a:spcBef>
                <a:spcPts val="0"/>
              </a:spcBef>
              <a:spcAft>
                <a:spcPts val="0"/>
              </a:spcAft>
              <a:buSzPts val="1400"/>
              <a:buFont typeface="Comfortaa"/>
              <a:buChar char="●"/>
              <a:defRPr>
                <a:latin typeface="Comfortaa"/>
                <a:ea typeface="Comfortaa"/>
                <a:cs typeface="Comfortaa"/>
                <a:sym typeface="Comfortaa"/>
              </a:defRPr>
            </a:lvl1pPr>
            <a:lvl2pPr marL="914400" lvl="1" indent="-317500" algn="l">
              <a:lnSpc>
                <a:spcPct val="100000"/>
              </a:lnSpc>
              <a:spcBef>
                <a:spcPts val="0"/>
              </a:spcBef>
              <a:spcAft>
                <a:spcPts val="0"/>
              </a:spcAft>
              <a:buSzPts val="1400"/>
              <a:buFont typeface="Comfortaa"/>
              <a:buChar char="○"/>
              <a:defRPr>
                <a:latin typeface="Comfortaa"/>
                <a:ea typeface="Comfortaa"/>
                <a:cs typeface="Comfortaa"/>
                <a:sym typeface="Comfortaa"/>
              </a:defRPr>
            </a:lvl2pPr>
            <a:lvl3pPr marL="1371600" lvl="2" indent="-317500" algn="l">
              <a:lnSpc>
                <a:spcPct val="100000"/>
              </a:lnSpc>
              <a:spcBef>
                <a:spcPts val="0"/>
              </a:spcBef>
              <a:spcAft>
                <a:spcPts val="0"/>
              </a:spcAft>
              <a:buSzPts val="1400"/>
              <a:buFont typeface="Comfortaa"/>
              <a:buChar char="■"/>
              <a:defRPr>
                <a:latin typeface="Comfortaa"/>
                <a:ea typeface="Comfortaa"/>
                <a:cs typeface="Comfortaa"/>
                <a:sym typeface="Comfortaa"/>
              </a:defRPr>
            </a:lvl3pPr>
            <a:lvl4pPr marL="1828800" lvl="3" indent="-317500" algn="l">
              <a:lnSpc>
                <a:spcPct val="100000"/>
              </a:lnSpc>
              <a:spcBef>
                <a:spcPts val="0"/>
              </a:spcBef>
              <a:spcAft>
                <a:spcPts val="0"/>
              </a:spcAft>
              <a:buSzPts val="1400"/>
              <a:buFont typeface="Comfortaa"/>
              <a:buChar char="●"/>
              <a:defRPr>
                <a:latin typeface="Comfortaa"/>
                <a:ea typeface="Comfortaa"/>
                <a:cs typeface="Comfortaa"/>
                <a:sym typeface="Comfortaa"/>
              </a:defRPr>
            </a:lvl4pPr>
            <a:lvl5pPr marL="2286000" lvl="4" indent="-317500" algn="l">
              <a:lnSpc>
                <a:spcPct val="100000"/>
              </a:lnSpc>
              <a:spcBef>
                <a:spcPts val="0"/>
              </a:spcBef>
              <a:spcAft>
                <a:spcPts val="0"/>
              </a:spcAft>
              <a:buSzPts val="1400"/>
              <a:buFont typeface="Comfortaa"/>
              <a:buChar char="○"/>
              <a:defRPr>
                <a:latin typeface="Comfortaa"/>
                <a:ea typeface="Comfortaa"/>
                <a:cs typeface="Comfortaa"/>
                <a:sym typeface="Comfortaa"/>
              </a:defRPr>
            </a:lvl5pPr>
            <a:lvl6pPr marL="2743200" lvl="5" indent="-317500" algn="l">
              <a:lnSpc>
                <a:spcPct val="100000"/>
              </a:lnSpc>
              <a:spcBef>
                <a:spcPts val="0"/>
              </a:spcBef>
              <a:spcAft>
                <a:spcPts val="0"/>
              </a:spcAft>
              <a:buSzPts val="1400"/>
              <a:buFont typeface="Comfortaa"/>
              <a:buChar char="■"/>
              <a:defRPr>
                <a:latin typeface="Comfortaa"/>
                <a:ea typeface="Comfortaa"/>
                <a:cs typeface="Comfortaa"/>
                <a:sym typeface="Comfortaa"/>
              </a:defRPr>
            </a:lvl6pPr>
            <a:lvl7pPr marL="3200400" lvl="6" indent="-317500" algn="l">
              <a:lnSpc>
                <a:spcPct val="100000"/>
              </a:lnSpc>
              <a:spcBef>
                <a:spcPts val="0"/>
              </a:spcBef>
              <a:spcAft>
                <a:spcPts val="0"/>
              </a:spcAft>
              <a:buSzPts val="1400"/>
              <a:buFont typeface="Comfortaa"/>
              <a:buChar char="●"/>
              <a:defRPr>
                <a:latin typeface="Comfortaa"/>
                <a:ea typeface="Comfortaa"/>
                <a:cs typeface="Comfortaa"/>
                <a:sym typeface="Comfortaa"/>
              </a:defRPr>
            </a:lvl7pPr>
            <a:lvl8pPr marL="3657600" lvl="7" indent="-317500" algn="l">
              <a:lnSpc>
                <a:spcPct val="100000"/>
              </a:lnSpc>
              <a:spcBef>
                <a:spcPts val="0"/>
              </a:spcBef>
              <a:spcAft>
                <a:spcPts val="0"/>
              </a:spcAft>
              <a:buSzPts val="1400"/>
              <a:buFont typeface="Comfortaa"/>
              <a:buChar char="○"/>
              <a:defRPr>
                <a:latin typeface="Comfortaa"/>
                <a:ea typeface="Comfortaa"/>
                <a:cs typeface="Comfortaa"/>
                <a:sym typeface="Comfortaa"/>
              </a:defRPr>
            </a:lvl8pPr>
            <a:lvl9pPr marL="4114800" lvl="8" indent="-317500" algn="l">
              <a:lnSpc>
                <a:spcPct val="100000"/>
              </a:lnSpc>
              <a:spcBef>
                <a:spcPts val="0"/>
              </a:spcBef>
              <a:spcAft>
                <a:spcPts val="0"/>
              </a:spcAft>
              <a:buSzPts val="1400"/>
              <a:buFont typeface="Comfortaa"/>
              <a:buChar char="■"/>
              <a:defRPr>
                <a:latin typeface="Comfortaa"/>
                <a:ea typeface="Comfortaa"/>
                <a:cs typeface="Comfortaa"/>
                <a:sym typeface="Comfortaa"/>
              </a:defRPr>
            </a:lvl9pPr>
          </a:lstStyle>
          <a:p>
            <a:endParaRPr/>
          </a:p>
        </p:txBody>
      </p:sp>
      <p:sp>
        <p:nvSpPr>
          <p:cNvPr id="651" name="Google Shape;651;p91"/>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652" name="Google Shape;652;p91"/>
          <p:cNvGrpSpPr/>
          <p:nvPr/>
        </p:nvGrpSpPr>
        <p:grpSpPr>
          <a:xfrm>
            <a:off x="-3458065" y="2494963"/>
            <a:ext cx="14755008" cy="4760065"/>
            <a:chOff x="-3458065" y="2677400"/>
            <a:chExt cx="14755008" cy="4760065"/>
          </a:xfrm>
        </p:grpSpPr>
        <p:grpSp>
          <p:nvGrpSpPr>
            <p:cNvPr id="653" name="Google Shape;653;p91"/>
            <p:cNvGrpSpPr/>
            <p:nvPr/>
          </p:nvGrpSpPr>
          <p:grpSpPr>
            <a:xfrm>
              <a:off x="7337098" y="2823093"/>
              <a:ext cx="2043648" cy="1783419"/>
              <a:chOff x="5244975" y="1387929"/>
              <a:chExt cx="2580690" cy="2252075"/>
            </a:xfrm>
          </p:grpSpPr>
          <p:sp>
            <p:nvSpPr>
              <p:cNvPr id="654" name="Google Shape;654;p91"/>
              <p:cNvSpPr/>
              <p:nvPr/>
            </p:nvSpPr>
            <p:spPr>
              <a:xfrm>
                <a:off x="5745075" y="1943310"/>
                <a:ext cx="1182337" cy="153213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5" name="Google Shape;655;p91"/>
              <p:cNvSpPr/>
              <p:nvPr/>
            </p:nvSpPr>
            <p:spPr>
              <a:xfrm>
                <a:off x="5244975" y="2369747"/>
                <a:ext cx="980250" cy="1270257"/>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6" name="Google Shape;656;p91"/>
              <p:cNvSpPr/>
              <p:nvPr/>
            </p:nvSpPr>
            <p:spPr>
              <a:xfrm>
                <a:off x="6184375" y="1387929"/>
                <a:ext cx="1641290" cy="212686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57" name="Google Shape;657;p91"/>
            <p:cNvGrpSpPr/>
            <p:nvPr/>
          </p:nvGrpSpPr>
          <p:grpSpPr>
            <a:xfrm>
              <a:off x="-3458065" y="2677400"/>
              <a:ext cx="14755008" cy="4760065"/>
              <a:chOff x="-3458065" y="2878050"/>
              <a:chExt cx="14755008" cy="4760065"/>
            </a:xfrm>
          </p:grpSpPr>
          <p:sp>
            <p:nvSpPr>
              <p:cNvPr id="658" name="Google Shape;658;p91"/>
              <p:cNvSpPr/>
              <p:nvPr/>
            </p:nvSpPr>
            <p:spPr>
              <a:xfrm rot="277051">
                <a:off x="610636" y="4290271"/>
                <a:ext cx="7922614" cy="2830697"/>
              </a:xfrm>
              <a:prstGeom prst="ellipse">
                <a:avLst/>
              </a:pr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59" name="Google Shape;659;p91"/>
              <p:cNvGrpSpPr/>
              <p:nvPr/>
            </p:nvGrpSpPr>
            <p:grpSpPr>
              <a:xfrm>
                <a:off x="-3458065" y="2878050"/>
                <a:ext cx="8170479" cy="4760065"/>
                <a:chOff x="-3458065" y="2878050"/>
                <a:chExt cx="8170479" cy="4760065"/>
              </a:xfrm>
            </p:grpSpPr>
            <p:grpSp>
              <p:nvGrpSpPr>
                <p:cNvPr id="660" name="Google Shape;660;p91"/>
                <p:cNvGrpSpPr/>
                <p:nvPr/>
              </p:nvGrpSpPr>
              <p:grpSpPr>
                <a:xfrm>
                  <a:off x="106789" y="2878050"/>
                  <a:ext cx="596381" cy="1612230"/>
                  <a:chOff x="8288739" y="2495525"/>
                  <a:chExt cx="596381" cy="1612230"/>
                </a:xfrm>
              </p:grpSpPr>
              <p:sp>
                <p:nvSpPr>
                  <p:cNvPr id="661" name="Google Shape;661;p91"/>
                  <p:cNvSpPr/>
                  <p:nvPr/>
                </p:nvSpPr>
                <p:spPr>
                  <a:xfrm>
                    <a:off x="8564575" y="2768638"/>
                    <a:ext cx="34003" cy="1339117"/>
                  </a:xfrm>
                  <a:custGeom>
                    <a:avLst/>
                    <a:gdLst/>
                    <a:ahLst/>
                    <a:cxnLst/>
                    <a:rect l="l" t="t" r="r" b="b"/>
                    <a:pathLst>
                      <a:path w="794" h="31596" extrusionOk="0">
                        <a:moveTo>
                          <a:pt x="390" y="0"/>
                        </a:moveTo>
                        <a:cubicBezTo>
                          <a:pt x="272" y="0"/>
                          <a:pt x="175" y="94"/>
                          <a:pt x="172" y="212"/>
                        </a:cubicBezTo>
                        <a:cubicBezTo>
                          <a:pt x="22" y="6690"/>
                          <a:pt x="1" y="13200"/>
                          <a:pt x="13" y="19682"/>
                        </a:cubicBezTo>
                        <a:cubicBezTo>
                          <a:pt x="29" y="23578"/>
                          <a:pt x="58" y="27471"/>
                          <a:pt x="151" y="31365"/>
                        </a:cubicBezTo>
                        <a:cubicBezTo>
                          <a:pt x="156" y="31490"/>
                          <a:pt x="256" y="31593"/>
                          <a:pt x="382" y="31595"/>
                        </a:cubicBezTo>
                        <a:cubicBezTo>
                          <a:pt x="384" y="31595"/>
                          <a:pt x="386" y="31595"/>
                          <a:pt x="388" y="31595"/>
                        </a:cubicBezTo>
                        <a:cubicBezTo>
                          <a:pt x="516" y="31595"/>
                          <a:pt x="622" y="31494"/>
                          <a:pt x="625" y="31365"/>
                        </a:cubicBezTo>
                        <a:cubicBezTo>
                          <a:pt x="687" y="28768"/>
                          <a:pt x="719" y="26172"/>
                          <a:pt x="740" y="23576"/>
                        </a:cubicBezTo>
                        <a:cubicBezTo>
                          <a:pt x="794" y="15797"/>
                          <a:pt x="779" y="7991"/>
                          <a:pt x="605" y="212"/>
                        </a:cubicBezTo>
                        <a:cubicBezTo>
                          <a:pt x="602" y="97"/>
                          <a:pt x="510" y="3"/>
                          <a:pt x="394" y="0"/>
                        </a:cubicBezTo>
                        <a:cubicBezTo>
                          <a:pt x="393" y="0"/>
                          <a:pt x="392" y="0"/>
                          <a:pt x="390" y="0"/>
                        </a:cubicBezTo>
                        <a:close/>
                      </a:path>
                    </a:pathLst>
                  </a:custGeom>
                  <a:noFill/>
                  <a:ln w="762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662" name="Google Shape;662;p91"/>
                  <p:cNvSpPr/>
                  <p:nvPr/>
                </p:nvSpPr>
                <p:spPr>
                  <a:xfrm>
                    <a:off x="8288739" y="2495525"/>
                    <a:ext cx="596381" cy="994378"/>
                  </a:xfrm>
                  <a:custGeom>
                    <a:avLst/>
                    <a:gdLst/>
                    <a:ahLst/>
                    <a:cxnLst/>
                    <a:rect l="l" t="t" r="r" b="b"/>
                    <a:pathLst>
                      <a:path w="13926" h="23462" extrusionOk="0">
                        <a:moveTo>
                          <a:pt x="6850" y="1"/>
                        </a:moveTo>
                        <a:cubicBezTo>
                          <a:pt x="6205" y="1"/>
                          <a:pt x="5545" y="371"/>
                          <a:pt x="5131" y="891"/>
                        </a:cubicBezTo>
                        <a:cubicBezTo>
                          <a:pt x="4575" y="1587"/>
                          <a:pt x="4356" y="2485"/>
                          <a:pt x="4153" y="3354"/>
                        </a:cubicBezTo>
                        <a:cubicBezTo>
                          <a:pt x="4063" y="3736"/>
                          <a:pt x="4016" y="4138"/>
                          <a:pt x="3926" y="4521"/>
                        </a:cubicBezTo>
                        <a:cubicBezTo>
                          <a:pt x="2788" y="5653"/>
                          <a:pt x="1584" y="6915"/>
                          <a:pt x="1413" y="8511"/>
                        </a:cubicBezTo>
                        <a:cubicBezTo>
                          <a:pt x="1282" y="9719"/>
                          <a:pt x="1778" y="10910"/>
                          <a:pt x="1794" y="12125"/>
                        </a:cubicBezTo>
                        <a:cubicBezTo>
                          <a:pt x="1801" y="12605"/>
                          <a:pt x="1729" y="13094"/>
                          <a:pt x="1519" y="13526"/>
                        </a:cubicBezTo>
                        <a:cubicBezTo>
                          <a:pt x="1306" y="13966"/>
                          <a:pt x="959" y="14327"/>
                          <a:pt x="700" y="14742"/>
                        </a:cubicBezTo>
                        <a:cubicBezTo>
                          <a:pt x="85" y="15726"/>
                          <a:pt x="0" y="16982"/>
                          <a:pt x="305" y="18101"/>
                        </a:cubicBezTo>
                        <a:cubicBezTo>
                          <a:pt x="610" y="19219"/>
                          <a:pt x="1276" y="20213"/>
                          <a:pt x="2066" y="21063"/>
                        </a:cubicBezTo>
                        <a:cubicBezTo>
                          <a:pt x="3186" y="22268"/>
                          <a:pt x="4645" y="23250"/>
                          <a:pt x="6280" y="23430"/>
                        </a:cubicBezTo>
                        <a:cubicBezTo>
                          <a:pt x="6474" y="23451"/>
                          <a:pt x="6669" y="23461"/>
                          <a:pt x="6866" y="23461"/>
                        </a:cubicBezTo>
                        <a:cubicBezTo>
                          <a:pt x="8989" y="23461"/>
                          <a:pt x="11241" y="22260"/>
                          <a:pt x="12454" y="20550"/>
                        </a:cubicBezTo>
                        <a:cubicBezTo>
                          <a:pt x="13784" y="18679"/>
                          <a:pt x="13925" y="15961"/>
                          <a:pt x="12572" y="14108"/>
                        </a:cubicBezTo>
                        <a:cubicBezTo>
                          <a:pt x="12256" y="13675"/>
                          <a:pt x="11861" y="13275"/>
                          <a:pt x="11715" y="12760"/>
                        </a:cubicBezTo>
                        <a:cubicBezTo>
                          <a:pt x="11441" y="11787"/>
                          <a:pt x="12137" y="10837"/>
                          <a:pt x="12418" y="9865"/>
                        </a:cubicBezTo>
                        <a:cubicBezTo>
                          <a:pt x="12753" y="8702"/>
                          <a:pt x="12446" y="7374"/>
                          <a:pt x="11635" y="6474"/>
                        </a:cubicBezTo>
                        <a:cubicBezTo>
                          <a:pt x="11099" y="5881"/>
                          <a:pt x="10371" y="5475"/>
                          <a:pt x="9885" y="4839"/>
                        </a:cubicBezTo>
                        <a:cubicBezTo>
                          <a:pt x="9046" y="3740"/>
                          <a:pt x="9086" y="2187"/>
                          <a:pt x="8378" y="1000"/>
                        </a:cubicBezTo>
                        <a:cubicBezTo>
                          <a:pt x="8163" y="642"/>
                          <a:pt x="7872" y="314"/>
                          <a:pt x="7493" y="139"/>
                        </a:cubicBezTo>
                        <a:cubicBezTo>
                          <a:pt x="7287" y="44"/>
                          <a:pt x="7069" y="1"/>
                          <a:pt x="685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sp>
              <p:nvSpPr>
                <p:cNvPr id="663" name="Google Shape;663;p91"/>
                <p:cNvSpPr/>
                <p:nvPr/>
              </p:nvSpPr>
              <p:spPr>
                <a:xfrm rot="-351819">
                  <a:off x="-3334202" y="4410208"/>
                  <a:ext cx="7922753" cy="2830612"/>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64" name="Google Shape;664;p91"/>
              <p:cNvSpPr/>
              <p:nvPr/>
            </p:nvSpPr>
            <p:spPr>
              <a:xfrm>
                <a:off x="1834063" y="4530646"/>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grpSp>
      <p:sp>
        <p:nvSpPr>
          <p:cNvPr id="665" name="Google Shape;665;p91"/>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chemeClr val="dk2"/>
        </a:solidFill>
        <a:effectLst/>
      </p:bgPr>
    </p:bg>
    <p:spTree>
      <p:nvGrpSpPr>
        <p:cNvPr id="1" name="Shape 666"/>
        <p:cNvGrpSpPr/>
        <p:nvPr/>
      </p:nvGrpSpPr>
      <p:grpSpPr>
        <a:xfrm>
          <a:off x="0" y="0"/>
          <a:ext cx="0" cy="0"/>
          <a:chOff x="0" y="0"/>
          <a:chExt cx="0" cy="0"/>
        </a:xfrm>
      </p:grpSpPr>
      <p:grpSp>
        <p:nvGrpSpPr>
          <p:cNvPr id="667" name="Google Shape;667;p92"/>
          <p:cNvGrpSpPr/>
          <p:nvPr/>
        </p:nvGrpSpPr>
        <p:grpSpPr>
          <a:xfrm>
            <a:off x="-39975" y="2653525"/>
            <a:ext cx="9260906" cy="3150383"/>
            <a:chOff x="-3387" y="2679279"/>
            <a:chExt cx="9148381" cy="3111796"/>
          </a:xfrm>
        </p:grpSpPr>
        <p:grpSp>
          <p:nvGrpSpPr>
            <p:cNvPr id="668" name="Google Shape;668;p92"/>
            <p:cNvGrpSpPr/>
            <p:nvPr/>
          </p:nvGrpSpPr>
          <p:grpSpPr>
            <a:xfrm>
              <a:off x="-3387" y="2679279"/>
              <a:ext cx="9148381" cy="3111796"/>
              <a:chOff x="-3387" y="2679279"/>
              <a:chExt cx="9148381" cy="3111796"/>
            </a:xfrm>
          </p:grpSpPr>
          <p:sp>
            <p:nvSpPr>
              <p:cNvPr id="669" name="Google Shape;669;p92"/>
              <p:cNvSpPr/>
              <p:nvPr/>
            </p:nvSpPr>
            <p:spPr>
              <a:xfrm>
                <a:off x="1520" y="2679279"/>
                <a:ext cx="9143426" cy="2991226"/>
              </a:xfrm>
              <a:custGeom>
                <a:avLst/>
                <a:gdLst/>
                <a:ahLst/>
                <a:cxnLst/>
                <a:rect l="l" t="t" r="r" b="b"/>
                <a:pathLst>
                  <a:path w="188904" h="61799" extrusionOk="0">
                    <a:moveTo>
                      <a:pt x="6187" y="1"/>
                    </a:moveTo>
                    <a:cubicBezTo>
                      <a:pt x="2875" y="1"/>
                      <a:pt x="0" y="772"/>
                      <a:pt x="0" y="772"/>
                    </a:cubicBezTo>
                    <a:lnTo>
                      <a:pt x="0" y="61799"/>
                    </a:lnTo>
                    <a:lnTo>
                      <a:pt x="188903" y="61799"/>
                    </a:lnTo>
                    <a:lnTo>
                      <a:pt x="188903" y="886"/>
                    </a:lnTo>
                    <a:cubicBezTo>
                      <a:pt x="188903" y="886"/>
                      <a:pt x="188662" y="876"/>
                      <a:pt x="188235" y="876"/>
                    </a:cubicBezTo>
                    <a:cubicBezTo>
                      <a:pt x="185678" y="876"/>
                      <a:pt x="176478" y="1212"/>
                      <a:pt x="172935" y="5902"/>
                    </a:cubicBezTo>
                    <a:cubicBezTo>
                      <a:pt x="168801" y="11376"/>
                      <a:pt x="168379" y="14538"/>
                      <a:pt x="155697" y="15700"/>
                    </a:cubicBezTo>
                    <a:cubicBezTo>
                      <a:pt x="143613" y="16805"/>
                      <a:pt x="139163" y="28337"/>
                      <a:pt x="128531" y="28337"/>
                    </a:cubicBezTo>
                    <a:cubicBezTo>
                      <a:pt x="128005" y="28337"/>
                      <a:pt x="127464" y="28309"/>
                      <a:pt x="126906" y="28250"/>
                    </a:cubicBezTo>
                    <a:cubicBezTo>
                      <a:pt x="119986" y="27516"/>
                      <a:pt x="115377" y="25965"/>
                      <a:pt x="109626" y="25965"/>
                    </a:cubicBezTo>
                    <a:cubicBezTo>
                      <a:pt x="105541" y="25965"/>
                      <a:pt x="100880" y="26747"/>
                      <a:pt x="94404" y="29162"/>
                    </a:cubicBezTo>
                    <a:cubicBezTo>
                      <a:pt x="90150" y="30749"/>
                      <a:pt x="86203" y="31400"/>
                      <a:pt x="82627" y="31400"/>
                    </a:cubicBezTo>
                    <a:cubicBezTo>
                      <a:pt x="73096" y="31400"/>
                      <a:pt x="66198" y="26776"/>
                      <a:pt x="63124" y="22920"/>
                    </a:cubicBezTo>
                    <a:cubicBezTo>
                      <a:pt x="58897" y="17618"/>
                      <a:pt x="57865" y="16905"/>
                      <a:pt x="50725" y="15423"/>
                    </a:cubicBezTo>
                    <a:cubicBezTo>
                      <a:pt x="43587" y="13941"/>
                      <a:pt x="42929" y="12287"/>
                      <a:pt x="39077" y="8012"/>
                    </a:cubicBezTo>
                    <a:cubicBezTo>
                      <a:pt x="36987" y="5691"/>
                      <a:pt x="34812" y="4462"/>
                      <a:pt x="32360" y="4462"/>
                    </a:cubicBezTo>
                    <a:cubicBezTo>
                      <a:pt x="30295" y="4462"/>
                      <a:pt x="28033" y="5333"/>
                      <a:pt x="25457" y="7157"/>
                    </a:cubicBezTo>
                    <a:cubicBezTo>
                      <a:pt x="24063" y="8144"/>
                      <a:pt x="22899" y="8552"/>
                      <a:pt x="21868" y="8552"/>
                    </a:cubicBezTo>
                    <a:cubicBezTo>
                      <a:pt x="18731" y="8552"/>
                      <a:pt x="16828" y="4772"/>
                      <a:pt x="13434" y="2026"/>
                    </a:cubicBezTo>
                    <a:cubicBezTo>
                      <a:pt x="11484" y="449"/>
                      <a:pt x="8709" y="1"/>
                      <a:pt x="6187"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0" name="Google Shape;670;p92"/>
              <p:cNvSpPr/>
              <p:nvPr/>
            </p:nvSpPr>
            <p:spPr>
              <a:xfrm>
                <a:off x="3588533" y="3798538"/>
                <a:ext cx="431557" cy="606967"/>
              </a:xfrm>
              <a:custGeom>
                <a:avLst/>
                <a:gdLst/>
                <a:ahLst/>
                <a:cxnLst/>
                <a:rect l="l" t="t" r="r" b="b"/>
                <a:pathLst>
                  <a:path w="8916" h="12540" extrusionOk="0">
                    <a:moveTo>
                      <a:pt x="3849" y="0"/>
                    </a:moveTo>
                    <a:cubicBezTo>
                      <a:pt x="3704" y="0"/>
                      <a:pt x="3558" y="31"/>
                      <a:pt x="3424" y="96"/>
                    </a:cubicBezTo>
                    <a:cubicBezTo>
                      <a:pt x="3178" y="214"/>
                      <a:pt x="3001" y="474"/>
                      <a:pt x="2890" y="766"/>
                    </a:cubicBezTo>
                    <a:cubicBezTo>
                      <a:pt x="2882" y="771"/>
                      <a:pt x="2872" y="776"/>
                      <a:pt x="2862" y="781"/>
                    </a:cubicBezTo>
                    <a:cubicBezTo>
                      <a:pt x="2785" y="832"/>
                      <a:pt x="2724" y="899"/>
                      <a:pt x="2672" y="964"/>
                    </a:cubicBezTo>
                    <a:cubicBezTo>
                      <a:pt x="2606" y="1043"/>
                      <a:pt x="2565" y="1135"/>
                      <a:pt x="2524" y="1230"/>
                    </a:cubicBezTo>
                    <a:cubicBezTo>
                      <a:pt x="2489" y="1311"/>
                      <a:pt x="2457" y="1393"/>
                      <a:pt x="2434" y="1477"/>
                    </a:cubicBezTo>
                    <a:cubicBezTo>
                      <a:pt x="2374" y="1459"/>
                      <a:pt x="2314" y="1451"/>
                      <a:pt x="2255" y="1451"/>
                    </a:cubicBezTo>
                    <a:cubicBezTo>
                      <a:pt x="1586" y="1451"/>
                      <a:pt x="968" y="2485"/>
                      <a:pt x="794" y="3003"/>
                    </a:cubicBezTo>
                    <a:cubicBezTo>
                      <a:pt x="531" y="3788"/>
                      <a:pt x="647" y="4048"/>
                      <a:pt x="1122" y="4642"/>
                    </a:cubicBezTo>
                    <a:cubicBezTo>
                      <a:pt x="84" y="4746"/>
                      <a:pt x="0" y="7145"/>
                      <a:pt x="860" y="7494"/>
                    </a:cubicBezTo>
                    <a:cubicBezTo>
                      <a:pt x="1019" y="7558"/>
                      <a:pt x="1447" y="7493"/>
                      <a:pt x="1546" y="7574"/>
                    </a:cubicBezTo>
                    <a:cubicBezTo>
                      <a:pt x="1725" y="7720"/>
                      <a:pt x="1613" y="8116"/>
                      <a:pt x="1699" y="8322"/>
                    </a:cubicBezTo>
                    <a:cubicBezTo>
                      <a:pt x="1795" y="8557"/>
                      <a:pt x="1978" y="8782"/>
                      <a:pt x="2162" y="8954"/>
                    </a:cubicBezTo>
                    <a:cubicBezTo>
                      <a:pt x="2474" y="9246"/>
                      <a:pt x="2813" y="9408"/>
                      <a:pt x="3165" y="9408"/>
                    </a:cubicBezTo>
                    <a:cubicBezTo>
                      <a:pt x="3395" y="9408"/>
                      <a:pt x="3630" y="9338"/>
                      <a:pt x="3866" y="9190"/>
                    </a:cubicBezTo>
                    <a:cubicBezTo>
                      <a:pt x="3956" y="9399"/>
                      <a:pt x="4076" y="9480"/>
                      <a:pt x="4202" y="9480"/>
                    </a:cubicBezTo>
                    <a:cubicBezTo>
                      <a:pt x="4374" y="9480"/>
                      <a:pt x="4557" y="9332"/>
                      <a:pt x="4691" y="9156"/>
                    </a:cubicBezTo>
                    <a:cubicBezTo>
                      <a:pt x="4701" y="9468"/>
                      <a:pt x="4711" y="9779"/>
                      <a:pt x="4722" y="10083"/>
                    </a:cubicBezTo>
                    <a:lnTo>
                      <a:pt x="4749" y="10724"/>
                    </a:lnTo>
                    <a:lnTo>
                      <a:pt x="4751" y="10745"/>
                    </a:lnTo>
                    <a:cubicBezTo>
                      <a:pt x="4762" y="11029"/>
                      <a:pt x="4776" y="11311"/>
                      <a:pt x="4784" y="11594"/>
                    </a:cubicBezTo>
                    <a:cubicBezTo>
                      <a:pt x="4792" y="11820"/>
                      <a:pt x="4796" y="12043"/>
                      <a:pt x="4798" y="12269"/>
                    </a:cubicBezTo>
                    <a:lnTo>
                      <a:pt x="4798" y="12315"/>
                    </a:lnTo>
                    <a:lnTo>
                      <a:pt x="4798" y="12539"/>
                    </a:lnTo>
                    <a:lnTo>
                      <a:pt x="5168" y="12539"/>
                    </a:lnTo>
                    <a:cubicBezTo>
                      <a:pt x="5164" y="12411"/>
                      <a:pt x="5162" y="12283"/>
                      <a:pt x="5159" y="12154"/>
                    </a:cubicBezTo>
                    <a:cubicBezTo>
                      <a:pt x="5155" y="12031"/>
                      <a:pt x="5149" y="11907"/>
                      <a:pt x="5141" y="11784"/>
                    </a:cubicBezTo>
                    <a:lnTo>
                      <a:pt x="5138" y="11742"/>
                    </a:lnTo>
                    <a:lnTo>
                      <a:pt x="5131" y="11605"/>
                    </a:lnTo>
                    <a:cubicBezTo>
                      <a:pt x="5119" y="11407"/>
                      <a:pt x="5106" y="11206"/>
                      <a:pt x="5096" y="11006"/>
                    </a:cubicBezTo>
                    <a:cubicBezTo>
                      <a:pt x="5085" y="10810"/>
                      <a:pt x="5074" y="10616"/>
                      <a:pt x="5064" y="10421"/>
                    </a:cubicBezTo>
                    <a:cubicBezTo>
                      <a:pt x="5064" y="10205"/>
                      <a:pt x="5062" y="9989"/>
                      <a:pt x="5061" y="9771"/>
                    </a:cubicBezTo>
                    <a:lnTo>
                      <a:pt x="5061" y="9662"/>
                    </a:lnTo>
                    <a:lnTo>
                      <a:pt x="5060" y="9513"/>
                    </a:lnTo>
                    <a:cubicBezTo>
                      <a:pt x="5059" y="9349"/>
                      <a:pt x="5056" y="9185"/>
                      <a:pt x="5052" y="9023"/>
                    </a:cubicBezTo>
                    <a:lnTo>
                      <a:pt x="5050" y="8914"/>
                    </a:lnTo>
                    <a:lnTo>
                      <a:pt x="5050" y="8899"/>
                    </a:lnTo>
                    <a:lnTo>
                      <a:pt x="5045" y="8654"/>
                    </a:lnTo>
                    <a:lnTo>
                      <a:pt x="5045" y="8654"/>
                    </a:lnTo>
                    <a:cubicBezTo>
                      <a:pt x="5302" y="8736"/>
                      <a:pt x="5616" y="8826"/>
                      <a:pt x="5891" y="8826"/>
                    </a:cubicBezTo>
                    <a:cubicBezTo>
                      <a:pt x="6257" y="8826"/>
                      <a:pt x="6553" y="8667"/>
                      <a:pt x="6553" y="8118"/>
                    </a:cubicBezTo>
                    <a:cubicBezTo>
                      <a:pt x="6732" y="8292"/>
                      <a:pt x="6920" y="8363"/>
                      <a:pt x="7101" y="8363"/>
                    </a:cubicBezTo>
                    <a:cubicBezTo>
                      <a:pt x="7926" y="8363"/>
                      <a:pt x="8610" y="6872"/>
                      <a:pt x="7707" y="6769"/>
                    </a:cubicBezTo>
                    <a:lnTo>
                      <a:pt x="7707" y="6769"/>
                    </a:lnTo>
                    <a:cubicBezTo>
                      <a:pt x="7739" y="6772"/>
                      <a:pt x="7770" y="6774"/>
                      <a:pt x="7801" y="6774"/>
                    </a:cubicBezTo>
                    <a:cubicBezTo>
                      <a:pt x="8837" y="6774"/>
                      <a:pt x="8915" y="4893"/>
                      <a:pt x="7806" y="4746"/>
                    </a:cubicBezTo>
                    <a:cubicBezTo>
                      <a:pt x="8028" y="4415"/>
                      <a:pt x="8194" y="3932"/>
                      <a:pt x="8096" y="3525"/>
                    </a:cubicBezTo>
                    <a:cubicBezTo>
                      <a:pt x="7930" y="2833"/>
                      <a:pt x="7375" y="2818"/>
                      <a:pt x="6808" y="2656"/>
                    </a:cubicBezTo>
                    <a:cubicBezTo>
                      <a:pt x="7183" y="2022"/>
                      <a:pt x="6946" y="1517"/>
                      <a:pt x="6338" y="1083"/>
                    </a:cubicBezTo>
                    <a:cubicBezTo>
                      <a:pt x="6086" y="904"/>
                      <a:pt x="5704" y="685"/>
                      <a:pt x="5357" y="685"/>
                    </a:cubicBezTo>
                    <a:cubicBezTo>
                      <a:pt x="5236" y="685"/>
                      <a:pt x="5119" y="711"/>
                      <a:pt x="5014" y="776"/>
                    </a:cubicBezTo>
                    <a:cubicBezTo>
                      <a:pt x="4964" y="745"/>
                      <a:pt x="4913" y="715"/>
                      <a:pt x="4859" y="691"/>
                    </a:cubicBezTo>
                    <a:lnTo>
                      <a:pt x="4842" y="683"/>
                    </a:lnTo>
                    <a:cubicBezTo>
                      <a:pt x="4721" y="271"/>
                      <a:pt x="4285" y="0"/>
                      <a:pt x="384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1" name="Google Shape;671;p92"/>
              <p:cNvSpPr/>
              <p:nvPr/>
            </p:nvSpPr>
            <p:spPr>
              <a:xfrm>
                <a:off x="3196763" y="3930435"/>
                <a:ext cx="292884" cy="411905"/>
              </a:xfrm>
              <a:custGeom>
                <a:avLst/>
                <a:gdLst/>
                <a:ahLst/>
                <a:cxnLst/>
                <a:rect l="l" t="t" r="r" b="b"/>
                <a:pathLst>
                  <a:path w="6051" h="8510" extrusionOk="0">
                    <a:moveTo>
                      <a:pt x="2612" y="0"/>
                    </a:moveTo>
                    <a:cubicBezTo>
                      <a:pt x="2514" y="0"/>
                      <a:pt x="2415" y="21"/>
                      <a:pt x="2324" y="65"/>
                    </a:cubicBezTo>
                    <a:cubicBezTo>
                      <a:pt x="2157" y="146"/>
                      <a:pt x="2038" y="322"/>
                      <a:pt x="1962" y="521"/>
                    </a:cubicBezTo>
                    <a:cubicBezTo>
                      <a:pt x="1956" y="524"/>
                      <a:pt x="1949" y="527"/>
                      <a:pt x="1942" y="531"/>
                    </a:cubicBezTo>
                    <a:cubicBezTo>
                      <a:pt x="1891" y="565"/>
                      <a:pt x="1851" y="611"/>
                      <a:pt x="1813" y="655"/>
                    </a:cubicBezTo>
                    <a:cubicBezTo>
                      <a:pt x="1770" y="708"/>
                      <a:pt x="1740" y="770"/>
                      <a:pt x="1714" y="835"/>
                    </a:cubicBezTo>
                    <a:cubicBezTo>
                      <a:pt x="1690" y="890"/>
                      <a:pt x="1668" y="945"/>
                      <a:pt x="1653" y="1002"/>
                    </a:cubicBezTo>
                    <a:cubicBezTo>
                      <a:pt x="1612" y="990"/>
                      <a:pt x="1572" y="985"/>
                      <a:pt x="1532" y="985"/>
                    </a:cubicBezTo>
                    <a:cubicBezTo>
                      <a:pt x="1079" y="985"/>
                      <a:pt x="659" y="1687"/>
                      <a:pt x="541" y="2038"/>
                    </a:cubicBezTo>
                    <a:cubicBezTo>
                      <a:pt x="361" y="2572"/>
                      <a:pt x="441" y="2748"/>
                      <a:pt x="762" y="3150"/>
                    </a:cubicBezTo>
                    <a:cubicBezTo>
                      <a:pt x="59" y="3221"/>
                      <a:pt x="1" y="4850"/>
                      <a:pt x="585" y="5086"/>
                    </a:cubicBezTo>
                    <a:cubicBezTo>
                      <a:pt x="693" y="5131"/>
                      <a:pt x="982" y="5085"/>
                      <a:pt x="1050" y="5141"/>
                    </a:cubicBezTo>
                    <a:cubicBezTo>
                      <a:pt x="1172" y="5239"/>
                      <a:pt x="1096" y="5508"/>
                      <a:pt x="1153" y="5648"/>
                    </a:cubicBezTo>
                    <a:cubicBezTo>
                      <a:pt x="1219" y="5807"/>
                      <a:pt x="1344" y="5960"/>
                      <a:pt x="1468" y="6077"/>
                    </a:cubicBezTo>
                    <a:cubicBezTo>
                      <a:pt x="1681" y="6276"/>
                      <a:pt x="1910" y="6386"/>
                      <a:pt x="2148" y="6386"/>
                    </a:cubicBezTo>
                    <a:cubicBezTo>
                      <a:pt x="2304" y="6386"/>
                      <a:pt x="2464" y="6338"/>
                      <a:pt x="2625" y="6238"/>
                    </a:cubicBezTo>
                    <a:cubicBezTo>
                      <a:pt x="2686" y="6380"/>
                      <a:pt x="2767" y="6434"/>
                      <a:pt x="2853" y="6434"/>
                    </a:cubicBezTo>
                    <a:cubicBezTo>
                      <a:pt x="2969" y="6434"/>
                      <a:pt x="3093" y="6334"/>
                      <a:pt x="3185" y="6214"/>
                    </a:cubicBezTo>
                    <a:cubicBezTo>
                      <a:pt x="3190" y="6427"/>
                      <a:pt x="3198" y="6638"/>
                      <a:pt x="3206" y="6844"/>
                    </a:cubicBezTo>
                    <a:cubicBezTo>
                      <a:pt x="3211" y="6990"/>
                      <a:pt x="3217" y="7134"/>
                      <a:pt x="3223" y="7279"/>
                    </a:cubicBezTo>
                    <a:lnTo>
                      <a:pt x="3225" y="7293"/>
                    </a:lnTo>
                    <a:cubicBezTo>
                      <a:pt x="3234" y="7485"/>
                      <a:pt x="3242" y="7676"/>
                      <a:pt x="3248" y="7869"/>
                    </a:cubicBezTo>
                    <a:cubicBezTo>
                      <a:pt x="3254" y="8021"/>
                      <a:pt x="3256" y="8174"/>
                      <a:pt x="3258" y="8327"/>
                    </a:cubicBezTo>
                    <a:lnTo>
                      <a:pt x="3258" y="8358"/>
                    </a:lnTo>
                    <a:lnTo>
                      <a:pt x="3258" y="8510"/>
                    </a:lnTo>
                    <a:lnTo>
                      <a:pt x="3507" y="8510"/>
                    </a:lnTo>
                    <a:cubicBezTo>
                      <a:pt x="3505" y="8422"/>
                      <a:pt x="3504" y="8336"/>
                      <a:pt x="3501" y="8248"/>
                    </a:cubicBezTo>
                    <a:cubicBezTo>
                      <a:pt x="3500" y="8165"/>
                      <a:pt x="3495" y="8081"/>
                      <a:pt x="3490" y="7998"/>
                    </a:cubicBezTo>
                    <a:lnTo>
                      <a:pt x="3489" y="7969"/>
                    </a:lnTo>
                    <a:lnTo>
                      <a:pt x="3484" y="7876"/>
                    </a:lnTo>
                    <a:cubicBezTo>
                      <a:pt x="3476" y="7741"/>
                      <a:pt x="3468" y="7604"/>
                      <a:pt x="3460" y="7469"/>
                    </a:cubicBezTo>
                    <a:cubicBezTo>
                      <a:pt x="3453" y="7337"/>
                      <a:pt x="3445" y="7206"/>
                      <a:pt x="3439" y="7073"/>
                    </a:cubicBezTo>
                    <a:cubicBezTo>
                      <a:pt x="3439" y="6927"/>
                      <a:pt x="3438" y="6779"/>
                      <a:pt x="3436" y="6631"/>
                    </a:cubicBezTo>
                    <a:lnTo>
                      <a:pt x="3436" y="6557"/>
                    </a:lnTo>
                    <a:lnTo>
                      <a:pt x="3434" y="6456"/>
                    </a:lnTo>
                    <a:cubicBezTo>
                      <a:pt x="3433" y="6345"/>
                      <a:pt x="3432" y="6234"/>
                      <a:pt x="3429" y="6123"/>
                    </a:cubicBezTo>
                    <a:lnTo>
                      <a:pt x="3428" y="6049"/>
                    </a:lnTo>
                    <a:lnTo>
                      <a:pt x="3428" y="6039"/>
                    </a:lnTo>
                    <a:lnTo>
                      <a:pt x="3424" y="5873"/>
                    </a:lnTo>
                    <a:lnTo>
                      <a:pt x="3424" y="5873"/>
                    </a:lnTo>
                    <a:cubicBezTo>
                      <a:pt x="3599" y="5929"/>
                      <a:pt x="3812" y="5990"/>
                      <a:pt x="3998" y="5990"/>
                    </a:cubicBezTo>
                    <a:cubicBezTo>
                      <a:pt x="4247" y="5990"/>
                      <a:pt x="4448" y="5881"/>
                      <a:pt x="4448" y="5508"/>
                    </a:cubicBezTo>
                    <a:lnTo>
                      <a:pt x="4448" y="5508"/>
                    </a:lnTo>
                    <a:cubicBezTo>
                      <a:pt x="4569" y="5625"/>
                      <a:pt x="4697" y="5674"/>
                      <a:pt x="4819" y="5674"/>
                    </a:cubicBezTo>
                    <a:cubicBezTo>
                      <a:pt x="5379" y="5674"/>
                      <a:pt x="5843" y="4662"/>
                      <a:pt x="5232" y="4592"/>
                    </a:cubicBezTo>
                    <a:lnTo>
                      <a:pt x="5232" y="4592"/>
                    </a:lnTo>
                    <a:cubicBezTo>
                      <a:pt x="5254" y="4594"/>
                      <a:pt x="5275" y="4595"/>
                      <a:pt x="5295" y="4595"/>
                    </a:cubicBezTo>
                    <a:cubicBezTo>
                      <a:pt x="5997" y="4595"/>
                      <a:pt x="6051" y="3319"/>
                      <a:pt x="5297" y="3219"/>
                    </a:cubicBezTo>
                    <a:cubicBezTo>
                      <a:pt x="5448" y="2995"/>
                      <a:pt x="5560" y="2668"/>
                      <a:pt x="5494" y="2391"/>
                    </a:cubicBezTo>
                    <a:cubicBezTo>
                      <a:pt x="5383" y="1922"/>
                      <a:pt x="5005" y="1911"/>
                      <a:pt x="4621" y="1801"/>
                    </a:cubicBezTo>
                    <a:cubicBezTo>
                      <a:pt x="4874" y="1372"/>
                      <a:pt x="4715" y="1028"/>
                      <a:pt x="4302" y="734"/>
                    </a:cubicBezTo>
                    <a:cubicBezTo>
                      <a:pt x="4131" y="613"/>
                      <a:pt x="3871" y="464"/>
                      <a:pt x="3636" y="464"/>
                    </a:cubicBezTo>
                    <a:cubicBezTo>
                      <a:pt x="3554" y="464"/>
                      <a:pt x="3474" y="483"/>
                      <a:pt x="3403" y="526"/>
                    </a:cubicBezTo>
                    <a:cubicBezTo>
                      <a:pt x="3370" y="506"/>
                      <a:pt x="3336" y="485"/>
                      <a:pt x="3298" y="468"/>
                    </a:cubicBezTo>
                    <a:lnTo>
                      <a:pt x="3287" y="462"/>
                    </a:lnTo>
                    <a:cubicBezTo>
                      <a:pt x="3205" y="184"/>
                      <a:pt x="2908" y="0"/>
                      <a:pt x="26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2" name="Google Shape;672;p92"/>
              <p:cNvSpPr/>
              <p:nvPr/>
            </p:nvSpPr>
            <p:spPr>
              <a:xfrm>
                <a:off x="4125752" y="3941761"/>
                <a:ext cx="360453" cy="507016"/>
              </a:xfrm>
              <a:custGeom>
                <a:avLst/>
                <a:gdLst/>
                <a:ahLst/>
                <a:cxnLst/>
                <a:rect l="l" t="t" r="r" b="b"/>
                <a:pathLst>
                  <a:path w="7447" h="10475" extrusionOk="0">
                    <a:moveTo>
                      <a:pt x="4234" y="1"/>
                    </a:moveTo>
                    <a:cubicBezTo>
                      <a:pt x="3869" y="1"/>
                      <a:pt x="3505" y="226"/>
                      <a:pt x="3403" y="569"/>
                    </a:cubicBezTo>
                    <a:lnTo>
                      <a:pt x="3389" y="575"/>
                    </a:lnTo>
                    <a:cubicBezTo>
                      <a:pt x="3344" y="596"/>
                      <a:pt x="3302" y="621"/>
                      <a:pt x="3260" y="647"/>
                    </a:cubicBezTo>
                    <a:cubicBezTo>
                      <a:pt x="3172" y="593"/>
                      <a:pt x="3074" y="570"/>
                      <a:pt x="2972" y="570"/>
                    </a:cubicBezTo>
                    <a:cubicBezTo>
                      <a:pt x="2682" y="570"/>
                      <a:pt x="2364" y="753"/>
                      <a:pt x="2153" y="904"/>
                    </a:cubicBezTo>
                    <a:cubicBezTo>
                      <a:pt x="1646" y="1265"/>
                      <a:pt x="1448" y="1688"/>
                      <a:pt x="1760" y="2218"/>
                    </a:cubicBezTo>
                    <a:cubicBezTo>
                      <a:pt x="1286" y="2352"/>
                      <a:pt x="823" y="2364"/>
                      <a:pt x="684" y="2944"/>
                    </a:cubicBezTo>
                    <a:cubicBezTo>
                      <a:pt x="604" y="3284"/>
                      <a:pt x="740" y="3687"/>
                      <a:pt x="928" y="3964"/>
                    </a:cubicBezTo>
                    <a:cubicBezTo>
                      <a:pt x="1" y="4087"/>
                      <a:pt x="66" y="5658"/>
                      <a:pt x="931" y="5658"/>
                    </a:cubicBezTo>
                    <a:cubicBezTo>
                      <a:pt x="956" y="5658"/>
                      <a:pt x="982" y="5656"/>
                      <a:pt x="1008" y="5654"/>
                    </a:cubicBezTo>
                    <a:lnTo>
                      <a:pt x="1008" y="5654"/>
                    </a:lnTo>
                    <a:cubicBezTo>
                      <a:pt x="256" y="5740"/>
                      <a:pt x="826" y="6985"/>
                      <a:pt x="1516" y="6985"/>
                    </a:cubicBezTo>
                    <a:cubicBezTo>
                      <a:pt x="1667" y="6985"/>
                      <a:pt x="1824" y="6925"/>
                      <a:pt x="1974" y="6780"/>
                    </a:cubicBezTo>
                    <a:lnTo>
                      <a:pt x="1974" y="6780"/>
                    </a:lnTo>
                    <a:cubicBezTo>
                      <a:pt x="1971" y="7239"/>
                      <a:pt x="2218" y="7373"/>
                      <a:pt x="2524" y="7373"/>
                    </a:cubicBezTo>
                    <a:cubicBezTo>
                      <a:pt x="2753" y="7373"/>
                      <a:pt x="3016" y="7298"/>
                      <a:pt x="3231" y="7229"/>
                    </a:cubicBezTo>
                    <a:lnTo>
                      <a:pt x="3231" y="7229"/>
                    </a:lnTo>
                    <a:lnTo>
                      <a:pt x="3226" y="7434"/>
                    </a:lnTo>
                    <a:lnTo>
                      <a:pt x="3226" y="7447"/>
                    </a:lnTo>
                    <a:lnTo>
                      <a:pt x="3225" y="7537"/>
                    </a:lnTo>
                    <a:cubicBezTo>
                      <a:pt x="3223" y="7673"/>
                      <a:pt x="3220" y="7810"/>
                      <a:pt x="3219" y="7946"/>
                    </a:cubicBezTo>
                    <a:lnTo>
                      <a:pt x="3217" y="8071"/>
                    </a:lnTo>
                    <a:lnTo>
                      <a:pt x="3217" y="8162"/>
                    </a:lnTo>
                    <a:cubicBezTo>
                      <a:pt x="3216" y="8345"/>
                      <a:pt x="3215" y="8525"/>
                      <a:pt x="3215" y="8706"/>
                    </a:cubicBezTo>
                    <a:cubicBezTo>
                      <a:pt x="3207" y="8868"/>
                      <a:pt x="3198" y="9032"/>
                      <a:pt x="3188" y="9194"/>
                    </a:cubicBezTo>
                    <a:cubicBezTo>
                      <a:pt x="3179" y="9361"/>
                      <a:pt x="3169" y="9527"/>
                      <a:pt x="3160" y="9695"/>
                    </a:cubicBezTo>
                    <a:lnTo>
                      <a:pt x="3153" y="9809"/>
                    </a:lnTo>
                    <a:lnTo>
                      <a:pt x="3151" y="9844"/>
                    </a:lnTo>
                    <a:cubicBezTo>
                      <a:pt x="3144" y="9947"/>
                      <a:pt x="3139" y="10050"/>
                      <a:pt x="3137" y="10153"/>
                    </a:cubicBezTo>
                    <a:cubicBezTo>
                      <a:pt x="3134" y="10260"/>
                      <a:pt x="3132" y="10368"/>
                      <a:pt x="3130" y="10474"/>
                    </a:cubicBezTo>
                    <a:lnTo>
                      <a:pt x="3439" y="10474"/>
                    </a:lnTo>
                    <a:lnTo>
                      <a:pt x="3439" y="10287"/>
                    </a:lnTo>
                    <a:lnTo>
                      <a:pt x="3439" y="10248"/>
                    </a:lnTo>
                    <a:cubicBezTo>
                      <a:pt x="3442" y="10060"/>
                      <a:pt x="3444" y="9873"/>
                      <a:pt x="3451" y="9684"/>
                    </a:cubicBezTo>
                    <a:cubicBezTo>
                      <a:pt x="3458" y="9449"/>
                      <a:pt x="3469" y="9212"/>
                      <a:pt x="3479" y="8975"/>
                    </a:cubicBezTo>
                    <a:lnTo>
                      <a:pt x="3480" y="8957"/>
                    </a:lnTo>
                    <a:cubicBezTo>
                      <a:pt x="3488" y="8778"/>
                      <a:pt x="3495" y="8600"/>
                      <a:pt x="3502" y="8422"/>
                    </a:cubicBezTo>
                    <a:cubicBezTo>
                      <a:pt x="3513" y="8167"/>
                      <a:pt x="3520" y="7909"/>
                      <a:pt x="3528" y="7646"/>
                    </a:cubicBezTo>
                    <a:cubicBezTo>
                      <a:pt x="3641" y="7793"/>
                      <a:pt x="3794" y="7917"/>
                      <a:pt x="3937" y="7917"/>
                    </a:cubicBezTo>
                    <a:cubicBezTo>
                      <a:pt x="4043" y="7917"/>
                      <a:pt x="4143" y="7850"/>
                      <a:pt x="4218" y="7675"/>
                    </a:cubicBezTo>
                    <a:cubicBezTo>
                      <a:pt x="4416" y="7799"/>
                      <a:pt x="4612" y="7857"/>
                      <a:pt x="4804" y="7857"/>
                    </a:cubicBezTo>
                    <a:cubicBezTo>
                      <a:pt x="5097" y="7857"/>
                      <a:pt x="5380" y="7722"/>
                      <a:pt x="5640" y="7476"/>
                    </a:cubicBezTo>
                    <a:cubicBezTo>
                      <a:pt x="5794" y="7332"/>
                      <a:pt x="5946" y="7145"/>
                      <a:pt x="6028" y="6949"/>
                    </a:cubicBezTo>
                    <a:cubicBezTo>
                      <a:pt x="6099" y="6776"/>
                      <a:pt x="6006" y="6446"/>
                      <a:pt x="6155" y="6324"/>
                    </a:cubicBezTo>
                    <a:cubicBezTo>
                      <a:pt x="6239" y="6257"/>
                      <a:pt x="6595" y="6312"/>
                      <a:pt x="6728" y="6257"/>
                    </a:cubicBezTo>
                    <a:cubicBezTo>
                      <a:pt x="7447" y="5967"/>
                      <a:pt x="7377" y="3963"/>
                      <a:pt x="6510" y="3874"/>
                    </a:cubicBezTo>
                    <a:cubicBezTo>
                      <a:pt x="6906" y="3379"/>
                      <a:pt x="7002" y="3161"/>
                      <a:pt x="6783" y="2506"/>
                    </a:cubicBezTo>
                    <a:cubicBezTo>
                      <a:pt x="6637" y="2073"/>
                      <a:pt x="6121" y="1210"/>
                      <a:pt x="5563" y="1210"/>
                    </a:cubicBezTo>
                    <a:cubicBezTo>
                      <a:pt x="5514" y="1210"/>
                      <a:pt x="5464" y="1217"/>
                      <a:pt x="5414" y="1231"/>
                    </a:cubicBezTo>
                    <a:cubicBezTo>
                      <a:pt x="5394" y="1161"/>
                      <a:pt x="5368" y="1093"/>
                      <a:pt x="5339" y="1026"/>
                    </a:cubicBezTo>
                    <a:cubicBezTo>
                      <a:pt x="5306" y="946"/>
                      <a:pt x="5270" y="870"/>
                      <a:pt x="5215" y="803"/>
                    </a:cubicBezTo>
                    <a:cubicBezTo>
                      <a:pt x="5171" y="750"/>
                      <a:pt x="5120" y="694"/>
                      <a:pt x="5058" y="652"/>
                    </a:cubicBezTo>
                    <a:cubicBezTo>
                      <a:pt x="5049" y="647"/>
                      <a:pt x="5042" y="643"/>
                      <a:pt x="5034" y="639"/>
                    </a:cubicBezTo>
                    <a:cubicBezTo>
                      <a:pt x="4941" y="395"/>
                      <a:pt x="4793" y="179"/>
                      <a:pt x="4589" y="80"/>
                    </a:cubicBezTo>
                    <a:cubicBezTo>
                      <a:pt x="4477" y="26"/>
                      <a:pt x="4355" y="1"/>
                      <a:pt x="4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3" name="Google Shape;673;p92"/>
              <p:cNvSpPr/>
              <p:nvPr/>
            </p:nvSpPr>
            <p:spPr>
              <a:xfrm>
                <a:off x="4519987" y="4068091"/>
                <a:ext cx="308130" cy="433638"/>
              </a:xfrm>
              <a:custGeom>
                <a:avLst/>
                <a:gdLst/>
                <a:ahLst/>
                <a:cxnLst/>
                <a:rect l="l" t="t" r="r" b="b"/>
                <a:pathLst>
                  <a:path w="6366" h="8959" extrusionOk="0">
                    <a:moveTo>
                      <a:pt x="2748" y="1"/>
                    </a:moveTo>
                    <a:cubicBezTo>
                      <a:pt x="2644" y="1"/>
                      <a:pt x="2540" y="22"/>
                      <a:pt x="2445" y="69"/>
                    </a:cubicBezTo>
                    <a:cubicBezTo>
                      <a:pt x="2270" y="153"/>
                      <a:pt x="2143" y="338"/>
                      <a:pt x="2064" y="547"/>
                    </a:cubicBezTo>
                    <a:cubicBezTo>
                      <a:pt x="2057" y="552"/>
                      <a:pt x="2050" y="554"/>
                      <a:pt x="2044" y="558"/>
                    </a:cubicBezTo>
                    <a:cubicBezTo>
                      <a:pt x="1990" y="594"/>
                      <a:pt x="1947" y="641"/>
                      <a:pt x="1909" y="687"/>
                    </a:cubicBezTo>
                    <a:cubicBezTo>
                      <a:pt x="1863" y="744"/>
                      <a:pt x="1833" y="810"/>
                      <a:pt x="1803" y="878"/>
                    </a:cubicBezTo>
                    <a:cubicBezTo>
                      <a:pt x="1778" y="936"/>
                      <a:pt x="1756" y="994"/>
                      <a:pt x="1738" y="1054"/>
                    </a:cubicBezTo>
                    <a:cubicBezTo>
                      <a:pt x="1696" y="1042"/>
                      <a:pt x="1653" y="1036"/>
                      <a:pt x="1611" y="1036"/>
                    </a:cubicBezTo>
                    <a:cubicBezTo>
                      <a:pt x="1135" y="1036"/>
                      <a:pt x="693" y="1775"/>
                      <a:pt x="568" y="2145"/>
                    </a:cubicBezTo>
                    <a:cubicBezTo>
                      <a:pt x="380" y="2705"/>
                      <a:pt x="463" y="2891"/>
                      <a:pt x="802" y="3315"/>
                    </a:cubicBezTo>
                    <a:cubicBezTo>
                      <a:pt x="61" y="3390"/>
                      <a:pt x="1" y="5104"/>
                      <a:pt x="615" y="5353"/>
                    </a:cubicBezTo>
                    <a:cubicBezTo>
                      <a:pt x="728" y="5399"/>
                      <a:pt x="1035" y="5353"/>
                      <a:pt x="1106" y="5410"/>
                    </a:cubicBezTo>
                    <a:cubicBezTo>
                      <a:pt x="1233" y="5513"/>
                      <a:pt x="1153" y="5799"/>
                      <a:pt x="1214" y="5945"/>
                    </a:cubicBezTo>
                    <a:cubicBezTo>
                      <a:pt x="1282" y="6114"/>
                      <a:pt x="1413" y="6273"/>
                      <a:pt x="1545" y="6397"/>
                    </a:cubicBezTo>
                    <a:cubicBezTo>
                      <a:pt x="1768" y="6605"/>
                      <a:pt x="2009" y="6720"/>
                      <a:pt x="2260" y="6720"/>
                    </a:cubicBezTo>
                    <a:cubicBezTo>
                      <a:pt x="2424" y="6720"/>
                      <a:pt x="2592" y="6671"/>
                      <a:pt x="2761" y="6566"/>
                    </a:cubicBezTo>
                    <a:cubicBezTo>
                      <a:pt x="2825" y="6715"/>
                      <a:pt x="2910" y="6772"/>
                      <a:pt x="3001" y="6772"/>
                    </a:cubicBezTo>
                    <a:cubicBezTo>
                      <a:pt x="3123" y="6772"/>
                      <a:pt x="3254" y="6667"/>
                      <a:pt x="3351" y="6541"/>
                    </a:cubicBezTo>
                    <a:cubicBezTo>
                      <a:pt x="3357" y="6764"/>
                      <a:pt x="3363" y="6985"/>
                      <a:pt x="3373" y="7202"/>
                    </a:cubicBezTo>
                    <a:cubicBezTo>
                      <a:pt x="3379" y="7356"/>
                      <a:pt x="3385" y="7508"/>
                      <a:pt x="3392" y="7661"/>
                    </a:cubicBezTo>
                    <a:lnTo>
                      <a:pt x="3393" y="7676"/>
                    </a:lnTo>
                    <a:cubicBezTo>
                      <a:pt x="3403" y="7879"/>
                      <a:pt x="3411" y="8081"/>
                      <a:pt x="3418" y="8283"/>
                    </a:cubicBezTo>
                    <a:cubicBezTo>
                      <a:pt x="3424" y="8443"/>
                      <a:pt x="3425" y="8603"/>
                      <a:pt x="3428" y="8764"/>
                    </a:cubicBezTo>
                    <a:lnTo>
                      <a:pt x="3428" y="8797"/>
                    </a:lnTo>
                    <a:lnTo>
                      <a:pt x="3428" y="8958"/>
                    </a:lnTo>
                    <a:lnTo>
                      <a:pt x="3692" y="8958"/>
                    </a:lnTo>
                    <a:cubicBezTo>
                      <a:pt x="3689" y="8866"/>
                      <a:pt x="3688" y="8775"/>
                      <a:pt x="3686" y="8683"/>
                    </a:cubicBezTo>
                    <a:cubicBezTo>
                      <a:pt x="3683" y="8595"/>
                      <a:pt x="3677" y="8505"/>
                      <a:pt x="3672" y="8417"/>
                    </a:cubicBezTo>
                    <a:lnTo>
                      <a:pt x="3671" y="8389"/>
                    </a:lnTo>
                    <a:lnTo>
                      <a:pt x="3666" y="8291"/>
                    </a:lnTo>
                    <a:cubicBezTo>
                      <a:pt x="3658" y="8148"/>
                      <a:pt x="3650" y="8004"/>
                      <a:pt x="3641" y="7862"/>
                    </a:cubicBezTo>
                    <a:cubicBezTo>
                      <a:pt x="3634" y="7723"/>
                      <a:pt x="3625" y="7584"/>
                      <a:pt x="3619" y="7445"/>
                    </a:cubicBezTo>
                    <a:cubicBezTo>
                      <a:pt x="3619" y="7291"/>
                      <a:pt x="3617" y="7136"/>
                      <a:pt x="3616" y="6980"/>
                    </a:cubicBezTo>
                    <a:lnTo>
                      <a:pt x="3616" y="6902"/>
                    </a:lnTo>
                    <a:lnTo>
                      <a:pt x="3615" y="6794"/>
                    </a:lnTo>
                    <a:cubicBezTo>
                      <a:pt x="3614" y="6679"/>
                      <a:pt x="3611" y="6562"/>
                      <a:pt x="3608" y="6444"/>
                    </a:cubicBezTo>
                    <a:lnTo>
                      <a:pt x="3606" y="6367"/>
                    </a:lnTo>
                    <a:lnTo>
                      <a:pt x="3606" y="6357"/>
                    </a:lnTo>
                    <a:lnTo>
                      <a:pt x="3603" y="6182"/>
                    </a:lnTo>
                    <a:lnTo>
                      <a:pt x="3603" y="6182"/>
                    </a:lnTo>
                    <a:cubicBezTo>
                      <a:pt x="3787" y="6240"/>
                      <a:pt x="4010" y="6304"/>
                      <a:pt x="4206" y="6304"/>
                    </a:cubicBezTo>
                    <a:cubicBezTo>
                      <a:pt x="4468" y="6304"/>
                      <a:pt x="4679" y="6190"/>
                      <a:pt x="4677" y="5796"/>
                    </a:cubicBezTo>
                    <a:lnTo>
                      <a:pt x="4677" y="5796"/>
                    </a:lnTo>
                    <a:cubicBezTo>
                      <a:pt x="4806" y="5921"/>
                      <a:pt x="4940" y="5972"/>
                      <a:pt x="5069" y="5972"/>
                    </a:cubicBezTo>
                    <a:cubicBezTo>
                      <a:pt x="5659" y="5972"/>
                      <a:pt x="6147" y="4907"/>
                      <a:pt x="5503" y="4833"/>
                    </a:cubicBezTo>
                    <a:lnTo>
                      <a:pt x="5503" y="4833"/>
                    </a:lnTo>
                    <a:cubicBezTo>
                      <a:pt x="5526" y="4836"/>
                      <a:pt x="5548" y="4837"/>
                      <a:pt x="5569" y="4837"/>
                    </a:cubicBezTo>
                    <a:cubicBezTo>
                      <a:pt x="6309" y="4837"/>
                      <a:pt x="6366" y="3493"/>
                      <a:pt x="5572" y="3389"/>
                    </a:cubicBezTo>
                    <a:cubicBezTo>
                      <a:pt x="5732" y="3153"/>
                      <a:pt x="5850" y="2808"/>
                      <a:pt x="5781" y="2516"/>
                    </a:cubicBezTo>
                    <a:cubicBezTo>
                      <a:pt x="5663" y="2022"/>
                      <a:pt x="5267" y="2011"/>
                      <a:pt x="4861" y="1896"/>
                    </a:cubicBezTo>
                    <a:cubicBezTo>
                      <a:pt x="5129" y="1443"/>
                      <a:pt x="4959" y="1082"/>
                      <a:pt x="4525" y="773"/>
                    </a:cubicBezTo>
                    <a:cubicBezTo>
                      <a:pt x="4344" y="644"/>
                      <a:pt x="4071" y="487"/>
                      <a:pt x="3824" y="487"/>
                    </a:cubicBezTo>
                    <a:cubicBezTo>
                      <a:pt x="3737" y="487"/>
                      <a:pt x="3654" y="506"/>
                      <a:pt x="3579" y="553"/>
                    </a:cubicBezTo>
                    <a:cubicBezTo>
                      <a:pt x="3544" y="531"/>
                      <a:pt x="3508" y="510"/>
                      <a:pt x="3469" y="492"/>
                    </a:cubicBezTo>
                    <a:lnTo>
                      <a:pt x="3457" y="487"/>
                    </a:lnTo>
                    <a:cubicBezTo>
                      <a:pt x="3371" y="193"/>
                      <a:pt x="3060" y="1"/>
                      <a:pt x="274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74" name="Google Shape;674;p92"/>
              <p:cNvGrpSpPr/>
              <p:nvPr/>
            </p:nvGrpSpPr>
            <p:grpSpPr>
              <a:xfrm>
                <a:off x="5565177" y="4130386"/>
                <a:ext cx="344916" cy="314907"/>
                <a:chOff x="5563802" y="4129561"/>
                <a:chExt cx="344916" cy="314907"/>
              </a:xfrm>
            </p:grpSpPr>
            <p:sp>
              <p:nvSpPr>
                <p:cNvPr id="675" name="Google Shape;675;p92"/>
                <p:cNvSpPr/>
                <p:nvPr/>
              </p:nvSpPr>
              <p:spPr>
                <a:xfrm>
                  <a:off x="5563802" y="4129561"/>
                  <a:ext cx="344916" cy="314907"/>
                </a:xfrm>
                <a:custGeom>
                  <a:avLst/>
                  <a:gdLst/>
                  <a:ahLst/>
                  <a:cxnLst/>
                  <a:rect l="l" t="t" r="r" b="b"/>
                  <a:pathLst>
                    <a:path w="7126" h="6506" extrusionOk="0">
                      <a:moveTo>
                        <a:pt x="5864" y="1"/>
                      </a:moveTo>
                      <a:lnTo>
                        <a:pt x="5850" y="2"/>
                      </a:lnTo>
                      <a:lnTo>
                        <a:pt x="5843" y="2"/>
                      </a:lnTo>
                      <a:cubicBezTo>
                        <a:pt x="5834" y="2"/>
                        <a:pt x="5828" y="4"/>
                        <a:pt x="5822" y="4"/>
                      </a:cubicBezTo>
                      <a:lnTo>
                        <a:pt x="5791" y="7"/>
                      </a:lnTo>
                      <a:lnTo>
                        <a:pt x="5772" y="11"/>
                      </a:lnTo>
                      <a:lnTo>
                        <a:pt x="5766" y="12"/>
                      </a:lnTo>
                      <a:cubicBezTo>
                        <a:pt x="5751" y="16"/>
                        <a:pt x="5736" y="22"/>
                        <a:pt x="5724" y="28"/>
                      </a:cubicBezTo>
                      <a:lnTo>
                        <a:pt x="5697" y="38"/>
                      </a:lnTo>
                      <a:cubicBezTo>
                        <a:pt x="5692" y="41"/>
                        <a:pt x="5688" y="42"/>
                        <a:pt x="5683" y="45"/>
                      </a:cubicBezTo>
                      <a:lnTo>
                        <a:pt x="5677" y="47"/>
                      </a:lnTo>
                      <a:cubicBezTo>
                        <a:pt x="5666" y="52"/>
                        <a:pt x="5654" y="57"/>
                        <a:pt x="5644" y="63"/>
                      </a:cubicBezTo>
                      <a:lnTo>
                        <a:pt x="5630" y="69"/>
                      </a:lnTo>
                      <a:lnTo>
                        <a:pt x="5615" y="77"/>
                      </a:lnTo>
                      <a:lnTo>
                        <a:pt x="5605" y="82"/>
                      </a:lnTo>
                      <a:lnTo>
                        <a:pt x="5594" y="87"/>
                      </a:lnTo>
                      <a:lnTo>
                        <a:pt x="5580" y="94"/>
                      </a:lnTo>
                      <a:lnTo>
                        <a:pt x="5566" y="103"/>
                      </a:lnTo>
                      <a:cubicBezTo>
                        <a:pt x="5559" y="107"/>
                        <a:pt x="5556" y="108"/>
                        <a:pt x="5553" y="109"/>
                      </a:cubicBezTo>
                      <a:cubicBezTo>
                        <a:pt x="5536" y="118"/>
                        <a:pt x="5520" y="128"/>
                        <a:pt x="5504" y="138"/>
                      </a:cubicBezTo>
                      <a:lnTo>
                        <a:pt x="5500" y="140"/>
                      </a:lnTo>
                      <a:cubicBezTo>
                        <a:pt x="5497" y="143"/>
                        <a:pt x="5493" y="144"/>
                        <a:pt x="5492" y="144"/>
                      </a:cubicBezTo>
                      <a:cubicBezTo>
                        <a:pt x="5486" y="149"/>
                        <a:pt x="5478" y="153"/>
                        <a:pt x="5472" y="158"/>
                      </a:cubicBezTo>
                      <a:lnTo>
                        <a:pt x="5427" y="187"/>
                      </a:lnTo>
                      <a:cubicBezTo>
                        <a:pt x="5415" y="195"/>
                        <a:pt x="5405" y="203"/>
                        <a:pt x="5394" y="211"/>
                      </a:cubicBezTo>
                      <a:lnTo>
                        <a:pt x="5383" y="218"/>
                      </a:lnTo>
                      <a:cubicBezTo>
                        <a:pt x="5363" y="232"/>
                        <a:pt x="5343" y="249"/>
                        <a:pt x="5324" y="264"/>
                      </a:cubicBezTo>
                      <a:cubicBezTo>
                        <a:pt x="5309" y="277"/>
                        <a:pt x="5296" y="289"/>
                        <a:pt x="5281" y="302"/>
                      </a:cubicBezTo>
                      <a:cubicBezTo>
                        <a:pt x="5268" y="315"/>
                        <a:pt x="5255" y="329"/>
                        <a:pt x="5237" y="347"/>
                      </a:cubicBezTo>
                      <a:cubicBezTo>
                        <a:pt x="5224" y="362"/>
                        <a:pt x="5210" y="380"/>
                        <a:pt x="5198" y="396"/>
                      </a:cubicBezTo>
                      <a:cubicBezTo>
                        <a:pt x="5191" y="405"/>
                        <a:pt x="5183" y="414"/>
                        <a:pt x="5177" y="423"/>
                      </a:cubicBezTo>
                      <a:lnTo>
                        <a:pt x="5174" y="427"/>
                      </a:lnTo>
                      <a:cubicBezTo>
                        <a:pt x="5168" y="436"/>
                        <a:pt x="5162" y="444"/>
                        <a:pt x="5157" y="453"/>
                      </a:cubicBezTo>
                      <a:lnTo>
                        <a:pt x="5146" y="468"/>
                      </a:lnTo>
                      <a:lnTo>
                        <a:pt x="5129" y="494"/>
                      </a:lnTo>
                      <a:lnTo>
                        <a:pt x="5113" y="519"/>
                      </a:lnTo>
                      <a:lnTo>
                        <a:pt x="5107" y="529"/>
                      </a:lnTo>
                      <a:lnTo>
                        <a:pt x="5076" y="583"/>
                      </a:lnTo>
                      <a:cubicBezTo>
                        <a:pt x="5070" y="594"/>
                        <a:pt x="5064" y="604"/>
                        <a:pt x="5059" y="617"/>
                      </a:cubicBezTo>
                      <a:lnTo>
                        <a:pt x="5038" y="654"/>
                      </a:lnTo>
                      <a:lnTo>
                        <a:pt x="5030" y="668"/>
                      </a:lnTo>
                      <a:cubicBezTo>
                        <a:pt x="5025" y="676"/>
                        <a:pt x="5020" y="686"/>
                        <a:pt x="5016" y="695"/>
                      </a:cubicBezTo>
                      <a:lnTo>
                        <a:pt x="5010" y="704"/>
                      </a:lnTo>
                      <a:lnTo>
                        <a:pt x="4993" y="738"/>
                      </a:lnTo>
                      <a:lnTo>
                        <a:pt x="4984" y="757"/>
                      </a:lnTo>
                      <a:lnTo>
                        <a:pt x="4976" y="773"/>
                      </a:lnTo>
                      <a:lnTo>
                        <a:pt x="4973" y="779"/>
                      </a:lnTo>
                      <a:lnTo>
                        <a:pt x="4969" y="789"/>
                      </a:lnTo>
                      <a:cubicBezTo>
                        <a:pt x="4959" y="812"/>
                        <a:pt x="4949" y="834"/>
                        <a:pt x="4940" y="857"/>
                      </a:cubicBezTo>
                      <a:cubicBezTo>
                        <a:pt x="4930" y="882"/>
                        <a:pt x="4921" y="910"/>
                        <a:pt x="4913" y="936"/>
                      </a:cubicBezTo>
                      <a:cubicBezTo>
                        <a:pt x="4911" y="946"/>
                        <a:pt x="4906" y="956"/>
                        <a:pt x="4904" y="967"/>
                      </a:cubicBezTo>
                      <a:lnTo>
                        <a:pt x="4900" y="982"/>
                      </a:lnTo>
                      <a:lnTo>
                        <a:pt x="4896" y="998"/>
                      </a:lnTo>
                      <a:cubicBezTo>
                        <a:pt x="4894" y="1008"/>
                        <a:pt x="4891" y="1016"/>
                        <a:pt x="4890" y="1026"/>
                      </a:cubicBezTo>
                      <a:lnTo>
                        <a:pt x="4884" y="1054"/>
                      </a:lnTo>
                      <a:lnTo>
                        <a:pt x="4877" y="1086"/>
                      </a:lnTo>
                      <a:cubicBezTo>
                        <a:pt x="4871" y="1108"/>
                        <a:pt x="4868" y="1129"/>
                        <a:pt x="4863" y="1150"/>
                      </a:cubicBezTo>
                      <a:lnTo>
                        <a:pt x="4858" y="1175"/>
                      </a:lnTo>
                      <a:cubicBezTo>
                        <a:pt x="4856" y="1179"/>
                        <a:pt x="4856" y="1181"/>
                        <a:pt x="4856" y="1185"/>
                      </a:cubicBezTo>
                      <a:cubicBezTo>
                        <a:pt x="4854" y="1199"/>
                        <a:pt x="4853" y="1210"/>
                        <a:pt x="4850" y="1220"/>
                      </a:cubicBezTo>
                      <a:cubicBezTo>
                        <a:pt x="4848" y="1237"/>
                        <a:pt x="4844" y="1253"/>
                        <a:pt x="4841" y="1271"/>
                      </a:cubicBezTo>
                      <a:lnTo>
                        <a:pt x="4838" y="1289"/>
                      </a:lnTo>
                      <a:lnTo>
                        <a:pt x="4837" y="1299"/>
                      </a:lnTo>
                      <a:lnTo>
                        <a:pt x="4829" y="1348"/>
                      </a:lnTo>
                      <a:cubicBezTo>
                        <a:pt x="4825" y="1370"/>
                        <a:pt x="4822" y="1395"/>
                        <a:pt x="4818" y="1418"/>
                      </a:cubicBezTo>
                      <a:cubicBezTo>
                        <a:pt x="4815" y="1435"/>
                        <a:pt x="4813" y="1451"/>
                        <a:pt x="4812" y="1467"/>
                      </a:cubicBezTo>
                      <a:lnTo>
                        <a:pt x="4809" y="1485"/>
                      </a:lnTo>
                      <a:cubicBezTo>
                        <a:pt x="4808" y="1495"/>
                        <a:pt x="4807" y="1504"/>
                        <a:pt x="4804" y="1514"/>
                      </a:cubicBezTo>
                      <a:lnTo>
                        <a:pt x="4802" y="1533"/>
                      </a:lnTo>
                      <a:cubicBezTo>
                        <a:pt x="4801" y="1540"/>
                        <a:pt x="4801" y="1549"/>
                        <a:pt x="4799" y="1555"/>
                      </a:cubicBezTo>
                      <a:cubicBezTo>
                        <a:pt x="4798" y="1562"/>
                        <a:pt x="4796" y="1570"/>
                        <a:pt x="4793" y="1576"/>
                      </a:cubicBezTo>
                      <a:lnTo>
                        <a:pt x="4788" y="1588"/>
                      </a:lnTo>
                      <a:cubicBezTo>
                        <a:pt x="4787" y="1591"/>
                        <a:pt x="4786" y="1595"/>
                        <a:pt x="4783" y="1597"/>
                      </a:cubicBezTo>
                      <a:lnTo>
                        <a:pt x="4778" y="1597"/>
                      </a:lnTo>
                      <a:cubicBezTo>
                        <a:pt x="4767" y="1595"/>
                        <a:pt x="4763" y="1592"/>
                        <a:pt x="4761" y="1591"/>
                      </a:cubicBezTo>
                      <a:cubicBezTo>
                        <a:pt x="4758" y="1590"/>
                        <a:pt x="4756" y="1588"/>
                        <a:pt x="4753" y="1586"/>
                      </a:cubicBezTo>
                      <a:lnTo>
                        <a:pt x="4737" y="1575"/>
                      </a:lnTo>
                      <a:lnTo>
                        <a:pt x="4731" y="1571"/>
                      </a:lnTo>
                      <a:cubicBezTo>
                        <a:pt x="4719" y="1564"/>
                        <a:pt x="4706" y="1556"/>
                        <a:pt x="4691" y="1549"/>
                      </a:cubicBezTo>
                      <a:cubicBezTo>
                        <a:pt x="4684" y="1543"/>
                        <a:pt x="4676" y="1539"/>
                        <a:pt x="4668" y="1535"/>
                      </a:cubicBezTo>
                      <a:lnTo>
                        <a:pt x="4657" y="1530"/>
                      </a:lnTo>
                      <a:cubicBezTo>
                        <a:pt x="4650" y="1526"/>
                        <a:pt x="4645" y="1524"/>
                        <a:pt x="4639" y="1521"/>
                      </a:cubicBezTo>
                      <a:cubicBezTo>
                        <a:pt x="4633" y="1518"/>
                        <a:pt x="4626" y="1515"/>
                        <a:pt x="4619" y="1513"/>
                      </a:cubicBezTo>
                      <a:cubicBezTo>
                        <a:pt x="4593" y="1500"/>
                        <a:pt x="4566" y="1488"/>
                        <a:pt x="4537" y="1478"/>
                      </a:cubicBezTo>
                      <a:lnTo>
                        <a:pt x="4532" y="1477"/>
                      </a:lnTo>
                      <a:cubicBezTo>
                        <a:pt x="4526" y="1473"/>
                        <a:pt x="4521" y="1472"/>
                        <a:pt x="4515" y="1471"/>
                      </a:cubicBezTo>
                      <a:lnTo>
                        <a:pt x="4501" y="1467"/>
                      </a:lnTo>
                      <a:lnTo>
                        <a:pt x="4492" y="1464"/>
                      </a:lnTo>
                      <a:cubicBezTo>
                        <a:pt x="4488" y="1463"/>
                        <a:pt x="4483" y="1462"/>
                        <a:pt x="4479" y="1462"/>
                      </a:cubicBezTo>
                      <a:lnTo>
                        <a:pt x="4470" y="1459"/>
                      </a:lnTo>
                      <a:cubicBezTo>
                        <a:pt x="4465" y="1458"/>
                        <a:pt x="4459" y="1457"/>
                        <a:pt x="4454" y="1457"/>
                      </a:cubicBezTo>
                      <a:lnTo>
                        <a:pt x="4446" y="1456"/>
                      </a:lnTo>
                      <a:cubicBezTo>
                        <a:pt x="4436" y="1453"/>
                        <a:pt x="4423" y="1452"/>
                        <a:pt x="4413" y="1451"/>
                      </a:cubicBezTo>
                      <a:lnTo>
                        <a:pt x="4405" y="1449"/>
                      </a:lnTo>
                      <a:cubicBezTo>
                        <a:pt x="4402" y="1449"/>
                        <a:pt x="4400" y="1449"/>
                        <a:pt x="4397" y="1448"/>
                      </a:cubicBezTo>
                      <a:lnTo>
                        <a:pt x="4389" y="1448"/>
                      </a:lnTo>
                      <a:lnTo>
                        <a:pt x="4380" y="1447"/>
                      </a:lnTo>
                      <a:cubicBezTo>
                        <a:pt x="4374" y="1447"/>
                        <a:pt x="4367" y="1446"/>
                        <a:pt x="4361" y="1446"/>
                      </a:cubicBezTo>
                      <a:lnTo>
                        <a:pt x="4343" y="1444"/>
                      </a:lnTo>
                      <a:cubicBezTo>
                        <a:pt x="4334" y="1444"/>
                        <a:pt x="4325" y="1443"/>
                        <a:pt x="4315" y="1443"/>
                      </a:cubicBezTo>
                      <a:lnTo>
                        <a:pt x="4286" y="1443"/>
                      </a:lnTo>
                      <a:cubicBezTo>
                        <a:pt x="4278" y="1443"/>
                        <a:pt x="4271" y="1443"/>
                        <a:pt x="4262" y="1442"/>
                      </a:cubicBezTo>
                      <a:lnTo>
                        <a:pt x="4209" y="1442"/>
                      </a:lnTo>
                      <a:cubicBezTo>
                        <a:pt x="4194" y="1442"/>
                        <a:pt x="4178" y="1443"/>
                        <a:pt x="4163" y="1444"/>
                      </a:cubicBezTo>
                      <a:cubicBezTo>
                        <a:pt x="4155" y="1444"/>
                        <a:pt x="4148" y="1446"/>
                        <a:pt x="4140" y="1446"/>
                      </a:cubicBezTo>
                      <a:cubicBezTo>
                        <a:pt x="4134" y="1446"/>
                        <a:pt x="4129" y="1447"/>
                        <a:pt x="4125" y="1447"/>
                      </a:cubicBezTo>
                      <a:lnTo>
                        <a:pt x="4104" y="1449"/>
                      </a:lnTo>
                      <a:lnTo>
                        <a:pt x="4089" y="1451"/>
                      </a:lnTo>
                      <a:cubicBezTo>
                        <a:pt x="4087" y="1451"/>
                        <a:pt x="4083" y="1452"/>
                        <a:pt x="4081" y="1452"/>
                      </a:cubicBezTo>
                      <a:lnTo>
                        <a:pt x="4075" y="1453"/>
                      </a:lnTo>
                      <a:lnTo>
                        <a:pt x="4070" y="1454"/>
                      </a:lnTo>
                      <a:lnTo>
                        <a:pt x="4061" y="1456"/>
                      </a:lnTo>
                      <a:cubicBezTo>
                        <a:pt x="4048" y="1458"/>
                        <a:pt x="4036" y="1459"/>
                        <a:pt x="4026" y="1462"/>
                      </a:cubicBezTo>
                      <a:lnTo>
                        <a:pt x="4010" y="1466"/>
                      </a:lnTo>
                      <a:lnTo>
                        <a:pt x="3995" y="1468"/>
                      </a:lnTo>
                      <a:lnTo>
                        <a:pt x="3990" y="1469"/>
                      </a:lnTo>
                      <a:cubicBezTo>
                        <a:pt x="3985" y="1471"/>
                        <a:pt x="3981" y="1471"/>
                        <a:pt x="3978" y="1472"/>
                      </a:cubicBezTo>
                      <a:lnTo>
                        <a:pt x="3955" y="1479"/>
                      </a:lnTo>
                      <a:lnTo>
                        <a:pt x="3924" y="1487"/>
                      </a:lnTo>
                      <a:cubicBezTo>
                        <a:pt x="3912" y="1490"/>
                        <a:pt x="3900" y="1494"/>
                        <a:pt x="3887" y="1498"/>
                      </a:cubicBezTo>
                      <a:lnTo>
                        <a:pt x="3854" y="1508"/>
                      </a:lnTo>
                      <a:cubicBezTo>
                        <a:pt x="3847" y="1509"/>
                        <a:pt x="3845" y="1511"/>
                        <a:pt x="3842" y="1513"/>
                      </a:cubicBezTo>
                      <a:lnTo>
                        <a:pt x="3789" y="1531"/>
                      </a:lnTo>
                      <a:lnTo>
                        <a:pt x="3774" y="1538"/>
                      </a:lnTo>
                      <a:lnTo>
                        <a:pt x="3763" y="1541"/>
                      </a:lnTo>
                      <a:cubicBezTo>
                        <a:pt x="3757" y="1544"/>
                        <a:pt x="3751" y="1547"/>
                        <a:pt x="3746" y="1550"/>
                      </a:cubicBezTo>
                      <a:lnTo>
                        <a:pt x="3737" y="1554"/>
                      </a:lnTo>
                      <a:cubicBezTo>
                        <a:pt x="3699" y="1569"/>
                        <a:pt x="3657" y="1588"/>
                        <a:pt x="3613" y="1612"/>
                      </a:cubicBezTo>
                      <a:cubicBezTo>
                        <a:pt x="3577" y="1632"/>
                        <a:pt x="3541" y="1655"/>
                        <a:pt x="3502" y="1682"/>
                      </a:cubicBezTo>
                      <a:cubicBezTo>
                        <a:pt x="3467" y="1706"/>
                        <a:pt x="3431" y="1735"/>
                        <a:pt x="3398" y="1766"/>
                      </a:cubicBezTo>
                      <a:cubicBezTo>
                        <a:pt x="3382" y="1780"/>
                        <a:pt x="3366" y="1796"/>
                        <a:pt x="3350" y="1811"/>
                      </a:cubicBezTo>
                      <a:cubicBezTo>
                        <a:pt x="3333" y="1827"/>
                        <a:pt x="3317" y="1843"/>
                        <a:pt x="3302" y="1860"/>
                      </a:cubicBezTo>
                      <a:cubicBezTo>
                        <a:pt x="3285" y="1878"/>
                        <a:pt x="3269" y="1897"/>
                        <a:pt x="3253" y="1915"/>
                      </a:cubicBezTo>
                      <a:lnTo>
                        <a:pt x="3202" y="1973"/>
                      </a:lnTo>
                      <a:lnTo>
                        <a:pt x="3178" y="2000"/>
                      </a:lnTo>
                      <a:lnTo>
                        <a:pt x="3175" y="2005"/>
                      </a:lnTo>
                      <a:lnTo>
                        <a:pt x="3156" y="2029"/>
                      </a:lnTo>
                      <a:lnTo>
                        <a:pt x="3115" y="2081"/>
                      </a:lnTo>
                      <a:lnTo>
                        <a:pt x="3103" y="2096"/>
                      </a:lnTo>
                      <a:lnTo>
                        <a:pt x="3095" y="2106"/>
                      </a:lnTo>
                      <a:cubicBezTo>
                        <a:pt x="3078" y="2128"/>
                        <a:pt x="3063" y="2149"/>
                        <a:pt x="3050" y="2172"/>
                      </a:cubicBezTo>
                      <a:cubicBezTo>
                        <a:pt x="3042" y="2183"/>
                        <a:pt x="3037" y="2194"/>
                        <a:pt x="3031" y="2206"/>
                      </a:cubicBezTo>
                      <a:lnTo>
                        <a:pt x="3024" y="2218"/>
                      </a:lnTo>
                      <a:lnTo>
                        <a:pt x="3022" y="2223"/>
                      </a:lnTo>
                      <a:lnTo>
                        <a:pt x="3019" y="2230"/>
                      </a:lnTo>
                      <a:lnTo>
                        <a:pt x="3017" y="2237"/>
                      </a:lnTo>
                      <a:cubicBezTo>
                        <a:pt x="3014" y="2242"/>
                        <a:pt x="3012" y="2247"/>
                        <a:pt x="3011" y="2252"/>
                      </a:cubicBezTo>
                      <a:lnTo>
                        <a:pt x="3002" y="2272"/>
                      </a:lnTo>
                      <a:lnTo>
                        <a:pt x="3001" y="2276"/>
                      </a:lnTo>
                      <a:lnTo>
                        <a:pt x="2998" y="2281"/>
                      </a:lnTo>
                      <a:lnTo>
                        <a:pt x="2995" y="2291"/>
                      </a:lnTo>
                      <a:lnTo>
                        <a:pt x="2992" y="2298"/>
                      </a:lnTo>
                      <a:cubicBezTo>
                        <a:pt x="2988" y="2311"/>
                        <a:pt x="2985" y="2321"/>
                        <a:pt x="2982" y="2332"/>
                      </a:cubicBezTo>
                      <a:cubicBezTo>
                        <a:pt x="2980" y="2344"/>
                        <a:pt x="2976" y="2354"/>
                        <a:pt x="2971" y="2364"/>
                      </a:cubicBezTo>
                      <a:cubicBezTo>
                        <a:pt x="2969" y="2370"/>
                        <a:pt x="2967" y="2379"/>
                        <a:pt x="2966" y="2385"/>
                      </a:cubicBezTo>
                      <a:lnTo>
                        <a:pt x="2965" y="2391"/>
                      </a:lnTo>
                      <a:lnTo>
                        <a:pt x="2962" y="2399"/>
                      </a:lnTo>
                      <a:cubicBezTo>
                        <a:pt x="2961" y="2404"/>
                        <a:pt x="2960" y="2410"/>
                        <a:pt x="2959" y="2414"/>
                      </a:cubicBezTo>
                      <a:lnTo>
                        <a:pt x="2951" y="2448"/>
                      </a:lnTo>
                      <a:lnTo>
                        <a:pt x="2950" y="2456"/>
                      </a:lnTo>
                      <a:lnTo>
                        <a:pt x="2949" y="2463"/>
                      </a:lnTo>
                      <a:cubicBezTo>
                        <a:pt x="2926" y="2445"/>
                        <a:pt x="2904" y="2426"/>
                        <a:pt x="2883" y="2406"/>
                      </a:cubicBezTo>
                      <a:cubicBezTo>
                        <a:pt x="2858" y="2388"/>
                        <a:pt x="2833" y="2368"/>
                        <a:pt x="2808" y="2350"/>
                      </a:cubicBezTo>
                      <a:cubicBezTo>
                        <a:pt x="2780" y="2331"/>
                        <a:pt x="2751" y="2313"/>
                        <a:pt x="2729" y="2300"/>
                      </a:cubicBezTo>
                      <a:cubicBezTo>
                        <a:pt x="2677" y="2267"/>
                        <a:pt x="2619" y="2240"/>
                        <a:pt x="2559" y="2214"/>
                      </a:cubicBezTo>
                      <a:cubicBezTo>
                        <a:pt x="2504" y="2190"/>
                        <a:pt x="2446" y="2170"/>
                        <a:pt x="2379" y="2152"/>
                      </a:cubicBezTo>
                      <a:cubicBezTo>
                        <a:pt x="2348" y="2144"/>
                        <a:pt x="2317" y="2137"/>
                        <a:pt x="2287" y="2130"/>
                      </a:cubicBezTo>
                      <a:cubicBezTo>
                        <a:pt x="2248" y="2121"/>
                        <a:pt x="2215" y="2116"/>
                        <a:pt x="2185" y="2111"/>
                      </a:cubicBezTo>
                      <a:cubicBezTo>
                        <a:pt x="2153" y="2106"/>
                        <a:pt x="2122" y="2105"/>
                        <a:pt x="2095" y="2103"/>
                      </a:cubicBezTo>
                      <a:cubicBezTo>
                        <a:pt x="2082" y="2103"/>
                        <a:pt x="2069" y="2102"/>
                        <a:pt x="2056" y="2102"/>
                      </a:cubicBezTo>
                      <a:cubicBezTo>
                        <a:pt x="2034" y="2102"/>
                        <a:pt x="2013" y="2103"/>
                        <a:pt x="1991" y="2103"/>
                      </a:cubicBezTo>
                      <a:cubicBezTo>
                        <a:pt x="1924" y="2107"/>
                        <a:pt x="1857" y="2118"/>
                        <a:pt x="1793" y="2130"/>
                      </a:cubicBezTo>
                      <a:cubicBezTo>
                        <a:pt x="1739" y="2141"/>
                        <a:pt x="1680" y="2156"/>
                        <a:pt x="1606" y="2178"/>
                      </a:cubicBezTo>
                      <a:cubicBezTo>
                        <a:pt x="1601" y="2179"/>
                        <a:pt x="1596" y="2182"/>
                        <a:pt x="1590" y="2183"/>
                      </a:cubicBezTo>
                      <a:lnTo>
                        <a:pt x="1550" y="2197"/>
                      </a:lnTo>
                      <a:lnTo>
                        <a:pt x="1505" y="2213"/>
                      </a:lnTo>
                      <a:lnTo>
                        <a:pt x="1461" y="2228"/>
                      </a:lnTo>
                      <a:lnTo>
                        <a:pt x="1438" y="2236"/>
                      </a:lnTo>
                      <a:cubicBezTo>
                        <a:pt x="1433" y="2237"/>
                        <a:pt x="1430" y="2240"/>
                        <a:pt x="1425" y="2241"/>
                      </a:cubicBezTo>
                      <a:lnTo>
                        <a:pt x="1415" y="2245"/>
                      </a:lnTo>
                      <a:cubicBezTo>
                        <a:pt x="1399" y="2251"/>
                        <a:pt x="1380" y="2259"/>
                        <a:pt x="1364" y="2265"/>
                      </a:cubicBezTo>
                      <a:cubicBezTo>
                        <a:pt x="1307" y="2288"/>
                        <a:pt x="1249" y="2316"/>
                        <a:pt x="1190" y="2347"/>
                      </a:cubicBezTo>
                      <a:cubicBezTo>
                        <a:pt x="1134" y="2375"/>
                        <a:pt x="1078" y="2409"/>
                        <a:pt x="1021" y="2446"/>
                      </a:cubicBezTo>
                      <a:cubicBezTo>
                        <a:pt x="995" y="2462"/>
                        <a:pt x="969" y="2481"/>
                        <a:pt x="944" y="2499"/>
                      </a:cubicBezTo>
                      <a:cubicBezTo>
                        <a:pt x="917" y="2520"/>
                        <a:pt x="890" y="2540"/>
                        <a:pt x="864" y="2563"/>
                      </a:cubicBezTo>
                      <a:lnTo>
                        <a:pt x="828" y="2592"/>
                      </a:lnTo>
                      <a:lnTo>
                        <a:pt x="824" y="2595"/>
                      </a:lnTo>
                      <a:cubicBezTo>
                        <a:pt x="819" y="2599"/>
                        <a:pt x="814" y="2604"/>
                        <a:pt x="809" y="2607"/>
                      </a:cubicBezTo>
                      <a:lnTo>
                        <a:pt x="787" y="2627"/>
                      </a:lnTo>
                      <a:lnTo>
                        <a:pt x="751" y="2659"/>
                      </a:lnTo>
                      <a:lnTo>
                        <a:pt x="715" y="2692"/>
                      </a:lnTo>
                      <a:lnTo>
                        <a:pt x="709" y="2697"/>
                      </a:lnTo>
                      <a:cubicBezTo>
                        <a:pt x="700" y="2704"/>
                        <a:pt x="691" y="2710"/>
                        <a:pt x="683" y="2720"/>
                      </a:cubicBezTo>
                      <a:lnTo>
                        <a:pt x="653" y="2749"/>
                      </a:lnTo>
                      <a:lnTo>
                        <a:pt x="624" y="2779"/>
                      </a:lnTo>
                      <a:lnTo>
                        <a:pt x="598" y="2806"/>
                      </a:lnTo>
                      <a:lnTo>
                        <a:pt x="571" y="2833"/>
                      </a:lnTo>
                      <a:lnTo>
                        <a:pt x="563" y="2841"/>
                      </a:lnTo>
                      <a:lnTo>
                        <a:pt x="547" y="2858"/>
                      </a:lnTo>
                      <a:lnTo>
                        <a:pt x="532" y="2874"/>
                      </a:lnTo>
                      <a:cubicBezTo>
                        <a:pt x="510" y="2899"/>
                        <a:pt x="488" y="2924"/>
                        <a:pt x="467" y="2950"/>
                      </a:cubicBezTo>
                      <a:cubicBezTo>
                        <a:pt x="429" y="2997"/>
                        <a:pt x="392" y="3045"/>
                        <a:pt x="356" y="3102"/>
                      </a:cubicBezTo>
                      <a:cubicBezTo>
                        <a:pt x="325" y="3150"/>
                        <a:pt x="295" y="3201"/>
                        <a:pt x="261" y="3272"/>
                      </a:cubicBezTo>
                      <a:cubicBezTo>
                        <a:pt x="246" y="3300"/>
                        <a:pt x="233" y="3328"/>
                        <a:pt x="221" y="3357"/>
                      </a:cubicBezTo>
                      <a:cubicBezTo>
                        <a:pt x="206" y="3388"/>
                        <a:pt x="194" y="3419"/>
                        <a:pt x="182" y="3450"/>
                      </a:cubicBezTo>
                      <a:cubicBezTo>
                        <a:pt x="175" y="3467"/>
                        <a:pt x="169" y="3485"/>
                        <a:pt x="163" y="3502"/>
                      </a:cubicBezTo>
                      <a:lnTo>
                        <a:pt x="158" y="3517"/>
                      </a:lnTo>
                      <a:lnTo>
                        <a:pt x="142" y="3559"/>
                      </a:lnTo>
                      <a:lnTo>
                        <a:pt x="127" y="3601"/>
                      </a:lnTo>
                      <a:cubicBezTo>
                        <a:pt x="124" y="3609"/>
                        <a:pt x="123" y="3611"/>
                        <a:pt x="122" y="3615"/>
                      </a:cubicBezTo>
                      <a:lnTo>
                        <a:pt x="119" y="3626"/>
                      </a:lnTo>
                      <a:lnTo>
                        <a:pt x="117" y="3636"/>
                      </a:lnTo>
                      <a:lnTo>
                        <a:pt x="94" y="3709"/>
                      </a:lnTo>
                      <a:lnTo>
                        <a:pt x="89" y="3727"/>
                      </a:lnTo>
                      <a:cubicBezTo>
                        <a:pt x="86" y="3738"/>
                        <a:pt x="83" y="3749"/>
                        <a:pt x="79" y="3761"/>
                      </a:cubicBezTo>
                      <a:cubicBezTo>
                        <a:pt x="75" y="3775"/>
                        <a:pt x="71" y="3789"/>
                        <a:pt x="68" y="3802"/>
                      </a:cubicBezTo>
                      <a:cubicBezTo>
                        <a:pt x="61" y="3833"/>
                        <a:pt x="53" y="3866"/>
                        <a:pt x="47" y="3897"/>
                      </a:cubicBezTo>
                      <a:cubicBezTo>
                        <a:pt x="40" y="3930"/>
                        <a:pt x="34" y="3965"/>
                        <a:pt x="29" y="4000"/>
                      </a:cubicBezTo>
                      <a:cubicBezTo>
                        <a:pt x="24" y="4032"/>
                        <a:pt x="21" y="4062"/>
                        <a:pt x="17" y="4094"/>
                      </a:cubicBezTo>
                      <a:cubicBezTo>
                        <a:pt x="16" y="4108"/>
                        <a:pt x="15" y="4120"/>
                        <a:pt x="14" y="4131"/>
                      </a:cubicBezTo>
                      <a:lnTo>
                        <a:pt x="11" y="4177"/>
                      </a:lnTo>
                      <a:lnTo>
                        <a:pt x="6" y="4224"/>
                      </a:lnTo>
                      <a:lnTo>
                        <a:pt x="5" y="4233"/>
                      </a:lnTo>
                      <a:cubicBezTo>
                        <a:pt x="4" y="4247"/>
                        <a:pt x="4" y="4259"/>
                        <a:pt x="3" y="4273"/>
                      </a:cubicBezTo>
                      <a:lnTo>
                        <a:pt x="1" y="4315"/>
                      </a:lnTo>
                      <a:lnTo>
                        <a:pt x="0" y="4357"/>
                      </a:lnTo>
                      <a:lnTo>
                        <a:pt x="0" y="4376"/>
                      </a:lnTo>
                      <a:lnTo>
                        <a:pt x="0" y="4422"/>
                      </a:lnTo>
                      <a:cubicBezTo>
                        <a:pt x="1" y="4437"/>
                        <a:pt x="3" y="4453"/>
                        <a:pt x="5" y="4469"/>
                      </a:cubicBezTo>
                      <a:cubicBezTo>
                        <a:pt x="9" y="4486"/>
                        <a:pt x="12" y="4502"/>
                        <a:pt x="16" y="4520"/>
                      </a:cubicBezTo>
                      <a:cubicBezTo>
                        <a:pt x="22" y="4549"/>
                        <a:pt x="30" y="4578"/>
                        <a:pt x="40" y="4610"/>
                      </a:cubicBezTo>
                      <a:cubicBezTo>
                        <a:pt x="46" y="4626"/>
                        <a:pt x="50" y="4640"/>
                        <a:pt x="55" y="4656"/>
                      </a:cubicBezTo>
                      <a:lnTo>
                        <a:pt x="57" y="4662"/>
                      </a:lnTo>
                      <a:lnTo>
                        <a:pt x="61" y="4674"/>
                      </a:lnTo>
                      <a:cubicBezTo>
                        <a:pt x="70" y="4698"/>
                        <a:pt x="78" y="4723"/>
                        <a:pt x="86" y="4747"/>
                      </a:cubicBezTo>
                      <a:lnTo>
                        <a:pt x="102" y="4795"/>
                      </a:lnTo>
                      <a:lnTo>
                        <a:pt x="113" y="4826"/>
                      </a:lnTo>
                      <a:lnTo>
                        <a:pt x="124" y="4856"/>
                      </a:lnTo>
                      <a:lnTo>
                        <a:pt x="127" y="4862"/>
                      </a:lnTo>
                      <a:lnTo>
                        <a:pt x="148" y="4914"/>
                      </a:lnTo>
                      <a:lnTo>
                        <a:pt x="161" y="4952"/>
                      </a:lnTo>
                      <a:lnTo>
                        <a:pt x="168" y="4969"/>
                      </a:lnTo>
                      <a:lnTo>
                        <a:pt x="174" y="4985"/>
                      </a:lnTo>
                      <a:cubicBezTo>
                        <a:pt x="175" y="4989"/>
                        <a:pt x="176" y="4993"/>
                        <a:pt x="178" y="4995"/>
                      </a:cubicBezTo>
                      <a:lnTo>
                        <a:pt x="200" y="5047"/>
                      </a:lnTo>
                      <a:lnTo>
                        <a:pt x="231" y="5120"/>
                      </a:lnTo>
                      <a:lnTo>
                        <a:pt x="237" y="5136"/>
                      </a:lnTo>
                      <a:cubicBezTo>
                        <a:pt x="240" y="5143"/>
                        <a:pt x="242" y="5149"/>
                        <a:pt x="246" y="5155"/>
                      </a:cubicBezTo>
                      <a:cubicBezTo>
                        <a:pt x="253" y="5170"/>
                        <a:pt x="259" y="5181"/>
                        <a:pt x="264" y="5192"/>
                      </a:cubicBezTo>
                      <a:cubicBezTo>
                        <a:pt x="289" y="5241"/>
                        <a:pt x="313" y="5287"/>
                        <a:pt x="340" y="5329"/>
                      </a:cubicBezTo>
                      <a:cubicBezTo>
                        <a:pt x="365" y="5369"/>
                        <a:pt x="393" y="5408"/>
                        <a:pt x="429" y="5452"/>
                      </a:cubicBezTo>
                      <a:cubicBezTo>
                        <a:pt x="458" y="5486"/>
                        <a:pt x="491" y="5522"/>
                        <a:pt x="535" y="5565"/>
                      </a:cubicBezTo>
                      <a:cubicBezTo>
                        <a:pt x="573" y="5603"/>
                        <a:pt x="614" y="5639"/>
                        <a:pt x="655" y="5673"/>
                      </a:cubicBezTo>
                      <a:cubicBezTo>
                        <a:pt x="675" y="5690"/>
                        <a:pt x="695" y="5705"/>
                        <a:pt x="717" y="5720"/>
                      </a:cubicBezTo>
                      <a:cubicBezTo>
                        <a:pt x="726" y="5727"/>
                        <a:pt x="735" y="5733"/>
                        <a:pt x="743" y="5740"/>
                      </a:cubicBezTo>
                      <a:lnTo>
                        <a:pt x="748" y="5743"/>
                      </a:lnTo>
                      <a:lnTo>
                        <a:pt x="752" y="5746"/>
                      </a:lnTo>
                      <a:cubicBezTo>
                        <a:pt x="758" y="5750"/>
                        <a:pt x="763" y="5756"/>
                        <a:pt x="771" y="5759"/>
                      </a:cubicBezTo>
                      <a:lnTo>
                        <a:pt x="773" y="5761"/>
                      </a:lnTo>
                      <a:lnTo>
                        <a:pt x="774" y="5762"/>
                      </a:lnTo>
                      <a:lnTo>
                        <a:pt x="844" y="5808"/>
                      </a:lnTo>
                      <a:lnTo>
                        <a:pt x="887" y="5838"/>
                      </a:lnTo>
                      <a:cubicBezTo>
                        <a:pt x="887" y="5838"/>
                        <a:pt x="889" y="5839"/>
                        <a:pt x="890" y="5839"/>
                      </a:cubicBezTo>
                      <a:lnTo>
                        <a:pt x="891" y="5840"/>
                      </a:lnTo>
                      <a:cubicBezTo>
                        <a:pt x="894" y="5843"/>
                        <a:pt x="896" y="5844"/>
                        <a:pt x="899" y="5845"/>
                      </a:cubicBezTo>
                      <a:lnTo>
                        <a:pt x="902" y="5848"/>
                      </a:lnTo>
                      <a:cubicBezTo>
                        <a:pt x="916" y="5855"/>
                        <a:pt x="928" y="5864"/>
                        <a:pt x="943" y="5870"/>
                      </a:cubicBezTo>
                      <a:lnTo>
                        <a:pt x="1014" y="5910"/>
                      </a:lnTo>
                      <a:lnTo>
                        <a:pt x="1021" y="5913"/>
                      </a:lnTo>
                      <a:lnTo>
                        <a:pt x="1033" y="5918"/>
                      </a:lnTo>
                      <a:lnTo>
                        <a:pt x="1061" y="5932"/>
                      </a:lnTo>
                      <a:lnTo>
                        <a:pt x="1101" y="5951"/>
                      </a:lnTo>
                      <a:lnTo>
                        <a:pt x="1141" y="5970"/>
                      </a:lnTo>
                      <a:cubicBezTo>
                        <a:pt x="1150" y="5974"/>
                        <a:pt x="1160" y="5978"/>
                        <a:pt x="1169" y="5982"/>
                      </a:cubicBezTo>
                      <a:lnTo>
                        <a:pt x="1183" y="5987"/>
                      </a:lnTo>
                      <a:lnTo>
                        <a:pt x="1242" y="6011"/>
                      </a:lnTo>
                      <a:lnTo>
                        <a:pt x="1267" y="6021"/>
                      </a:lnTo>
                      <a:lnTo>
                        <a:pt x="1272" y="6024"/>
                      </a:lnTo>
                      <a:cubicBezTo>
                        <a:pt x="1276" y="6025"/>
                        <a:pt x="1278" y="6026"/>
                        <a:pt x="1282" y="6028"/>
                      </a:cubicBezTo>
                      <a:lnTo>
                        <a:pt x="1288" y="6029"/>
                      </a:lnTo>
                      <a:cubicBezTo>
                        <a:pt x="1297" y="6036"/>
                        <a:pt x="1307" y="6044"/>
                        <a:pt x="1318" y="6050"/>
                      </a:cubicBezTo>
                      <a:cubicBezTo>
                        <a:pt x="1327" y="6055"/>
                        <a:pt x="1334" y="6060"/>
                        <a:pt x="1343" y="6065"/>
                      </a:cubicBezTo>
                      <a:lnTo>
                        <a:pt x="1355" y="6072"/>
                      </a:lnTo>
                      <a:lnTo>
                        <a:pt x="1366" y="6080"/>
                      </a:lnTo>
                      <a:lnTo>
                        <a:pt x="1385" y="6091"/>
                      </a:lnTo>
                      <a:lnTo>
                        <a:pt x="1400" y="6101"/>
                      </a:lnTo>
                      <a:lnTo>
                        <a:pt x="1423" y="6114"/>
                      </a:lnTo>
                      <a:cubicBezTo>
                        <a:pt x="1442" y="6126"/>
                        <a:pt x="1461" y="6137"/>
                        <a:pt x="1479" y="6148"/>
                      </a:cubicBezTo>
                      <a:cubicBezTo>
                        <a:pt x="1494" y="6155"/>
                        <a:pt x="1507" y="6164"/>
                        <a:pt x="1520" y="6173"/>
                      </a:cubicBezTo>
                      <a:cubicBezTo>
                        <a:pt x="1528" y="6176"/>
                        <a:pt x="1533" y="6179"/>
                        <a:pt x="1539" y="6183"/>
                      </a:cubicBezTo>
                      <a:lnTo>
                        <a:pt x="1544" y="6185"/>
                      </a:lnTo>
                      <a:lnTo>
                        <a:pt x="1553" y="6190"/>
                      </a:lnTo>
                      <a:cubicBezTo>
                        <a:pt x="1561" y="6194"/>
                        <a:pt x="1569" y="6198"/>
                        <a:pt x="1575" y="6201"/>
                      </a:cubicBezTo>
                      <a:lnTo>
                        <a:pt x="1584" y="6207"/>
                      </a:lnTo>
                      <a:cubicBezTo>
                        <a:pt x="1608" y="6220"/>
                        <a:pt x="1634" y="6232"/>
                        <a:pt x="1658" y="6245"/>
                      </a:cubicBezTo>
                      <a:cubicBezTo>
                        <a:pt x="1695" y="6262"/>
                        <a:pt x="1739" y="6279"/>
                        <a:pt x="1790" y="6299"/>
                      </a:cubicBezTo>
                      <a:lnTo>
                        <a:pt x="1796" y="6302"/>
                      </a:lnTo>
                      <a:lnTo>
                        <a:pt x="1801" y="6303"/>
                      </a:lnTo>
                      <a:lnTo>
                        <a:pt x="1818" y="6309"/>
                      </a:lnTo>
                      <a:lnTo>
                        <a:pt x="1834" y="6314"/>
                      </a:lnTo>
                      <a:lnTo>
                        <a:pt x="1869" y="6325"/>
                      </a:lnTo>
                      <a:lnTo>
                        <a:pt x="1904" y="6337"/>
                      </a:lnTo>
                      <a:lnTo>
                        <a:pt x="1927" y="6345"/>
                      </a:lnTo>
                      <a:lnTo>
                        <a:pt x="1931" y="6346"/>
                      </a:lnTo>
                      <a:lnTo>
                        <a:pt x="1936" y="6348"/>
                      </a:lnTo>
                      <a:lnTo>
                        <a:pt x="2037" y="6373"/>
                      </a:lnTo>
                      <a:lnTo>
                        <a:pt x="2058" y="6379"/>
                      </a:lnTo>
                      <a:lnTo>
                        <a:pt x="2064" y="6380"/>
                      </a:lnTo>
                      <a:lnTo>
                        <a:pt x="2069" y="6381"/>
                      </a:lnTo>
                      <a:cubicBezTo>
                        <a:pt x="2071" y="6382"/>
                        <a:pt x="2074" y="6382"/>
                        <a:pt x="2076" y="6382"/>
                      </a:cubicBezTo>
                      <a:lnTo>
                        <a:pt x="2081" y="6384"/>
                      </a:lnTo>
                      <a:cubicBezTo>
                        <a:pt x="2105" y="6389"/>
                        <a:pt x="2128" y="6394"/>
                        <a:pt x="2153" y="6399"/>
                      </a:cubicBezTo>
                      <a:lnTo>
                        <a:pt x="2176" y="6404"/>
                      </a:lnTo>
                      <a:lnTo>
                        <a:pt x="2200" y="6409"/>
                      </a:lnTo>
                      <a:lnTo>
                        <a:pt x="2208" y="6410"/>
                      </a:lnTo>
                      <a:cubicBezTo>
                        <a:pt x="2214" y="6412"/>
                        <a:pt x="2223" y="6413"/>
                        <a:pt x="2229" y="6415"/>
                      </a:cubicBezTo>
                      <a:lnTo>
                        <a:pt x="2236" y="6416"/>
                      </a:lnTo>
                      <a:lnTo>
                        <a:pt x="2303" y="6427"/>
                      </a:lnTo>
                      <a:lnTo>
                        <a:pt x="2370" y="6438"/>
                      </a:lnTo>
                      <a:cubicBezTo>
                        <a:pt x="2377" y="6440"/>
                        <a:pt x="2384" y="6441"/>
                        <a:pt x="2391" y="6442"/>
                      </a:cubicBezTo>
                      <a:lnTo>
                        <a:pt x="2461" y="6453"/>
                      </a:lnTo>
                      <a:lnTo>
                        <a:pt x="2493" y="6458"/>
                      </a:lnTo>
                      <a:lnTo>
                        <a:pt x="2530" y="6464"/>
                      </a:lnTo>
                      <a:lnTo>
                        <a:pt x="2537" y="6466"/>
                      </a:lnTo>
                      <a:cubicBezTo>
                        <a:pt x="2544" y="6467"/>
                        <a:pt x="2550" y="6468"/>
                        <a:pt x="2557" y="6468"/>
                      </a:cubicBezTo>
                      <a:lnTo>
                        <a:pt x="2684" y="6484"/>
                      </a:lnTo>
                      <a:cubicBezTo>
                        <a:pt x="2698" y="6487"/>
                        <a:pt x="2714" y="6488"/>
                        <a:pt x="2728" y="6489"/>
                      </a:cubicBezTo>
                      <a:lnTo>
                        <a:pt x="2733" y="6489"/>
                      </a:lnTo>
                      <a:lnTo>
                        <a:pt x="2746" y="6490"/>
                      </a:lnTo>
                      <a:lnTo>
                        <a:pt x="2758" y="6492"/>
                      </a:lnTo>
                      <a:cubicBezTo>
                        <a:pt x="2806" y="6495"/>
                        <a:pt x="2853" y="6498"/>
                        <a:pt x="2900" y="6502"/>
                      </a:cubicBezTo>
                      <a:cubicBezTo>
                        <a:pt x="2905" y="6502"/>
                        <a:pt x="2911" y="6503"/>
                        <a:pt x="2916" y="6503"/>
                      </a:cubicBezTo>
                      <a:cubicBezTo>
                        <a:pt x="2926" y="6504"/>
                        <a:pt x="2936" y="6504"/>
                        <a:pt x="2947" y="6504"/>
                      </a:cubicBezTo>
                      <a:lnTo>
                        <a:pt x="2957" y="6504"/>
                      </a:lnTo>
                      <a:cubicBezTo>
                        <a:pt x="2983" y="6505"/>
                        <a:pt x="3008" y="6505"/>
                        <a:pt x="3034" y="6505"/>
                      </a:cubicBezTo>
                      <a:cubicBezTo>
                        <a:pt x="3064" y="6505"/>
                        <a:pt x="3093" y="6505"/>
                        <a:pt x="3121" y="6504"/>
                      </a:cubicBezTo>
                      <a:cubicBezTo>
                        <a:pt x="3168" y="6503"/>
                        <a:pt x="3216" y="6500"/>
                        <a:pt x="3266" y="6495"/>
                      </a:cubicBezTo>
                      <a:cubicBezTo>
                        <a:pt x="3291" y="6493"/>
                        <a:pt x="3314" y="6490"/>
                        <a:pt x="3338" y="6488"/>
                      </a:cubicBezTo>
                      <a:cubicBezTo>
                        <a:pt x="3367" y="6484"/>
                        <a:pt x="3395" y="6479"/>
                        <a:pt x="3423" y="6474"/>
                      </a:cubicBezTo>
                      <a:cubicBezTo>
                        <a:pt x="3462" y="6468"/>
                        <a:pt x="3502" y="6461"/>
                        <a:pt x="3541" y="6454"/>
                      </a:cubicBezTo>
                      <a:lnTo>
                        <a:pt x="3572" y="6449"/>
                      </a:lnTo>
                      <a:lnTo>
                        <a:pt x="3606" y="6442"/>
                      </a:lnTo>
                      <a:lnTo>
                        <a:pt x="3641" y="6436"/>
                      </a:lnTo>
                      <a:lnTo>
                        <a:pt x="3654" y="6433"/>
                      </a:lnTo>
                      <a:cubicBezTo>
                        <a:pt x="3660" y="6432"/>
                        <a:pt x="3665" y="6431"/>
                        <a:pt x="3672" y="6430"/>
                      </a:cubicBezTo>
                      <a:lnTo>
                        <a:pt x="3750" y="6413"/>
                      </a:lnTo>
                      <a:lnTo>
                        <a:pt x="3793" y="6404"/>
                      </a:lnTo>
                      <a:lnTo>
                        <a:pt x="3811" y="6400"/>
                      </a:lnTo>
                      <a:cubicBezTo>
                        <a:pt x="3830" y="6396"/>
                        <a:pt x="3848" y="6392"/>
                        <a:pt x="3866" y="6387"/>
                      </a:cubicBezTo>
                      <a:lnTo>
                        <a:pt x="4004" y="6354"/>
                      </a:lnTo>
                      <a:cubicBezTo>
                        <a:pt x="4017" y="6351"/>
                        <a:pt x="4028" y="6348"/>
                        <a:pt x="4040" y="6345"/>
                      </a:cubicBezTo>
                      <a:cubicBezTo>
                        <a:pt x="4041" y="6345"/>
                        <a:pt x="4042" y="6344"/>
                        <a:pt x="4046" y="6344"/>
                      </a:cubicBezTo>
                      <a:lnTo>
                        <a:pt x="4054" y="6340"/>
                      </a:lnTo>
                      <a:lnTo>
                        <a:pt x="4073" y="6335"/>
                      </a:lnTo>
                      <a:lnTo>
                        <a:pt x="4141" y="6317"/>
                      </a:lnTo>
                      <a:lnTo>
                        <a:pt x="4211" y="6296"/>
                      </a:lnTo>
                      <a:lnTo>
                        <a:pt x="4219" y="6293"/>
                      </a:lnTo>
                      <a:cubicBezTo>
                        <a:pt x="4224" y="6292"/>
                        <a:pt x="4229" y="6291"/>
                        <a:pt x="4233" y="6289"/>
                      </a:cubicBezTo>
                      <a:lnTo>
                        <a:pt x="4258" y="6281"/>
                      </a:lnTo>
                      <a:lnTo>
                        <a:pt x="4282" y="6272"/>
                      </a:lnTo>
                      <a:lnTo>
                        <a:pt x="4344" y="6252"/>
                      </a:lnTo>
                      <a:lnTo>
                        <a:pt x="4402" y="6232"/>
                      </a:lnTo>
                      <a:lnTo>
                        <a:pt x="4489" y="6203"/>
                      </a:lnTo>
                      <a:lnTo>
                        <a:pt x="4545" y="6184"/>
                      </a:lnTo>
                      <a:lnTo>
                        <a:pt x="4577" y="6173"/>
                      </a:lnTo>
                      <a:lnTo>
                        <a:pt x="4641" y="6150"/>
                      </a:lnTo>
                      <a:lnTo>
                        <a:pt x="4697" y="6131"/>
                      </a:lnTo>
                      <a:lnTo>
                        <a:pt x="4754" y="6112"/>
                      </a:lnTo>
                      <a:lnTo>
                        <a:pt x="4785" y="6102"/>
                      </a:lnTo>
                      <a:cubicBezTo>
                        <a:pt x="4790" y="6101"/>
                        <a:pt x="4794" y="6097"/>
                        <a:pt x="4799" y="6096"/>
                      </a:cubicBezTo>
                      <a:lnTo>
                        <a:pt x="4806" y="6093"/>
                      </a:lnTo>
                      <a:lnTo>
                        <a:pt x="4916" y="6049"/>
                      </a:lnTo>
                      <a:lnTo>
                        <a:pt x="4928" y="6044"/>
                      </a:lnTo>
                      <a:cubicBezTo>
                        <a:pt x="4941" y="6039"/>
                        <a:pt x="4954" y="6034"/>
                        <a:pt x="4967" y="6026"/>
                      </a:cubicBezTo>
                      <a:lnTo>
                        <a:pt x="5066" y="5979"/>
                      </a:lnTo>
                      <a:cubicBezTo>
                        <a:pt x="5082" y="5972"/>
                        <a:pt x="5097" y="5964"/>
                        <a:pt x="5113" y="5956"/>
                      </a:cubicBezTo>
                      <a:cubicBezTo>
                        <a:pt x="5123" y="5952"/>
                        <a:pt x="5127" y="5949"/>
                        <a:pt x="5132" y="5947"/>
                      </a:cubicBezTo>
                      <a:lnTo>
                        <a:pt x="5200" y="5912"/>
                      </a:lnTo>
                      <a:lnTo>
                        <a:pt x="5307" y="5856"/>
                      </a:lnTo>
                      <a:cubicBezTo>
                        <a:pt x="5320" y="5849"/>
                        <a:pt x="5338" y="5840"/>
                        <a:pt x="5354" y="5833"/>
                      </a:cubicBezTo>
                      <a:lnTo>
                        <a:pt x="5390" y="5813"/>
                      </a:lnTo>
                      <a:cubicBezTo>
                        <a:pt x="5423" y="5795"/>
                        <a:pt x="5457" y="5778"/>
                        <a:pt x="5490" y="5761"/>
                      </a:cubicBezTo>
                      <a:cubicBezTo>
                        <a:pt x="5521" y="5743"/>
                        <a:pt x="5554" y="5728"/>
                        <a:pt x="5585" y="5711"/>
                      </a:cubicBezTo>
                      <a:cubicBezTo>
                        <a:pt x="5604" y="5701"/>
                        <a:pt x="5624" y="5691"/>
                        <a:pt x="5644" y="5680"/>
                      </a:cubicBezTo>
                      <a:lnTo>
                        <a:pt x="5667" y="5669"/>
                      </a:lnTo>
                      <a:cubicBezTo>
                        <a:pt x="5705" y="5648"/>
                        <a:pt x="5742" y="5627"/>
                        <a:pt x="5779" y="5606"/>
                      </a:cubicBezTo>
                      <a:lnTo>
                        <a:pt x="5798" y="5594"/>
                      </a:lnTo>
                      <a:lnTo>
                        <a:pt x="5804" y="5591"/>
                      </a:lnTo>
                      <a:lnTo>
                        <a:pt x="5823" y="5578"/>
                      </a:lnTo>
                      <a:lnTo>
                        <a:pt x="5870" y="5550"/>
                      </a:lnTo>
                      <a:cubicBezTo>
                        <a:pt x="5882" y="5542"/>
                        <a:pt x="5889" y="5539"/>
                        <a:pt x="5896" y="5534"/>
                      </a:cubicBezTo>
                      <a:lnTo>
                        <a:pt x="5956" y="5495"/>
                      </a:lnTo>
                      <a:lnTo>
                        <a:pt x="5968" y="5486"/>
                      </a:lnTo>
                      <a:lnTo>
                        <a:pt x="5982" y="5478"/>
                      </a:lnTo>
                      <a:lnTo>
                        <a:pt x="5990" y="5473"/>
                      </a:lnTo>
                      <a:lnTo>
                        <a:pt x="6015" y="5455"/>
                      </a:lnTo>
                      <a:lnTo>
                        <a:pt x="6039" y="5437"/>
                      </a:lnTo>
                      <a:lnTo>
                        <a:pt x="6061" y="5421"/>
                      </a:lnTo>
                      <a:lnTo>
                        <a:pt x="6081" y="5405"/>
                      </a:lnTo>
                      <a:cubicBezTo>
                        <a:pt x="6090" y="5398"/>
                        <a:pt x="6098" y="5392"/>
                        <a:pt x="6106" y="5386"/>
                      </a:cubicBezTo>
                      <a:lnTo>
                        <a:pt x="6112" y="5381"/>
                      </a:lnTo>
                      <a:lnTo>
                        <a:pt x="6205" y="5308"/>
                      </a:lnTo>
                      <a:cubicBezTo>
                        <a:pt x="6206" y="5305"/>
                        <a:pt x="6209" y="5304"/>
                        <a:pt x="6210" y="5303"/>
                      </a:cubicBezTo>
                      <a:lnTo>
                        <a:pt x="6214" y="5299"/>
                      </a:lnTo>
                      <a:lnTo>
                        <a:pt x="6231" y="5287"/>
                      </a:lnTo>
                      <a:lnTo>
                        <a:pt x="6261" y="5261"/>
                      </a:lnTo>
                      <a:lnTo>
                        <a:pt x="6291" y="5235"/>
                      </a:lnTo>
                      <a:lnTo>
                        <a:pt x="6339" y="5194"/>
                      </a:lnTo>
                      <a:lnTo>
                        <a:pt x="6343" y="5190"/>
                      </a:lnTo>
                      <a:cubicBezTo>
                        <a:pt x="6347" y="5186"/>
                        <a:pt x="6352" y="5182"/>
                        <a:pt x="6355" y="5179"/>
                      </a:cubicBezTo>
                      <a:lnTo>
                        <a:pt x="6404" y="5135"/>
                      </a:lnTo>
                      <a:lnTo>
                        <a:pt x="6451" y="5089"/>
                      </a:lnTo>
                      <a:lnTo>
                        <a:pt x="6469" y="5072"/>
                      </a:lnTo>
                      <a:lnTo>
                        <a:pt x="6487" y="5053"/>
                      </a:lnTo>
                      <a:lnTo>
                        <a:pt x="6494" y="5046"/>
                      </a:lnTo>
                      <a:lnTo>
                        <a:pt x="6500" y="5041"/>
                      </a:lnTo>
                      <a:lnTo>
                        <a:pt x="6505" y="5036"/>
                      </a:lnTo>
                      <a:lnTo>
                        <a:pt x="6553" y="4988"/>
                      </a:lnTo>
                      <a:lnTo>
                        <a:pt x="6601" y="4940"/>
                      </a:lnTo>
                      <a:lnTo>
                        <a:pt x="6615" y="4924"/>
                      </a:lnTo>
                      <a:lnTo>
                        <a:pt x="6664" y="4870"/>
                      </a:lnTo>
                      <a:lnTo>
                        <a:pt x="6704" y="4829"/>
                      </a:lnTo>
                      <a:cubicBezTo>
                        <a:pt x="6710" y="4820"/>
                        <a:pt x="6718" y="4813"/>
                        <a:pt x="6724" y="4805"/>
                      </a:cubicBezTo>
                      <a:lnTo>
                        <a:pt x="6728" y="4800"/>
                      </a:lnTo>
                      <a:cubicBezTo>
                        <a:pt x="6745" y="4780"/>
                        <a:pt x="6760" y="4760"/>
                        <a:pt x="6777" y="4737"/>
                      </a:cubicBezTo>
                      <a:cubicBezTo>
                        <a:pt x="6787" y="4723"/>
                        <a:pt x="6797" y="4707"/>
                        <a:pt x="6808" y="4692"/>
                      </a:cubicBezTo>
                      <a:lnTo>
                        <a:pt x="6812" y="4686"/>
                      </a:lnTo>
                      <a:cubicBezTo>
                        <a:pt x="6821" y="4671"/>
                        <a:pt x="6829" y="4659"/>
                        <a:pt x="6837" y="4644"/>
                      </a:cubicBezTo>
                      <a:lnTo>
                        <a:pt x="6854" y="4618"/>
                      </a:lnTo>
                      <a:lnTo>
                        <a:pt x="6870" y="4590"/>
                      </a:lnTo>
                      <a:lnTo>
                        <a:pt x="6881" y="4573"/>
                      </a:lnTo>
                      <a:lnTo>
                        <a:pt x="6898" y="4545"/>
                      </a:lnTo>
                      <a:lnTo>
                        <a:pt x="6914" y="4518"/>
                      </a:lnTo>
                      <a:lnTo>
                        <a:pt x="6925" y="4499"/>
                      </a:lnTo>
                      <a:lnTo>
                        <a:pt x="6929" y="4492"/>
                      </a:lnTo>
                      <a:cubicBezTo>
                        <a:pt x="6935" y="4481"/>
                        <a:pt x="6942" y="4469"/>
                        <a:pt x="6950" y="4459"/>
                      </a:cubicBezTo>
                      <a:lnTo>
                        <a:pt x="6957" y="4446"/>
                      </a:lnTo>
                      <a:lnTo>
                        <a:pt x="6965" y="4433"/>
                      </a:lnTo>
                      <a:lnTo>
                        <a:pt x="6970" y="4424"/>
                      </a:lnTo>
                      <a:lnTo>
                        <a:pt x="6973" y="4418"/>
                      </a:lnTo>
                      <a:cubicBezTo>
                        <a:pt x="6975" y="4415"/>
                        <a:pt x="6977" y="4413"/>
                        <a:pt x="6978" y="4410"/>
                      </a:cubicBezTo>
                      <a:cubicBezTo>
                        <a:pt x="6984" y="4399"/>
                        <a:pt x="6989" y="4389"/>
                        <a:pt x="6993" y="4379"/>
                      </a:cubicBezTo>
                      <a:lnTo>
                        <a:pt x="6996" y="4373"/>
                      </a:lnTo>
                      <a:lnTo>
                        <a:pt x="7001" y="4363"/>
                      </a:lnTo>
                      <a:lnTo>
                        <a:pt x="7008" y="4345"/>
                      </a:lnTo>
                      <a:lnTo>
                        <a:pt x="7011" y="4337"/>
                      </a:lnTo>
                      <a:cubicBezTo>
                        <a:pt x="7015" y="4330"/>
                        <a:pt x="7018" y="4324"/>
                        <a:pt x="7020" y="4316"/>
                      </a:cubicBezTo>
                      <a:lnTo>
                        <a:pt x="7023" y="4310"/>
                      </a:lnTo>
                      <a:cubicBezTo>
                        <a:pt x="7027" y="4301"/>
                        <a:pt x="7029" y="4293"/>
                        <a:pt x="7032" y="4285"/>
                      </a:cubicBezTo>
                      <a:lnTo>
                        <a:pt x="7034" y="4280"/>
                      </a:lnTo>
                      <a:lnTo>
                        <a:pt x="7038" y="4267"/>
                      </a:lnTo>
                      <a:cubicBezTo>
                        <a:pt x="7039" y="4262"/>
                        <a:pt x="7042" y="4257"/>
                        <a:pt x="7043" y="4253"/>
                      </a:cubicBezTo>
                      <a:lnTo>
                        <a:pt x="7044" y="4248"/>
                      </a:lnTo>
                      <a:lnTo>
                        <a:pt x="7049" y="4233"/>
                      </a:lnTo>
                      <a:lnTo>
                        <a:pt x="7053" y="4219"/>
                      </a:lnTo>
                      <a:cubicBezTo>
                        <a:pt x="7053" y="4217"/>
                        <a:pt x="7054" y="4214"/>
                        <a:pt x="7054" y="4213"/>
                      </a:cubicBezTo>
                      <a:lnTo>
                        <a:pt x="7058" y="4197"/>
                      </a:lnTo>
                      <a:cubicBezTo>
                        <a:pt x="7060" y="4187"/>
                        <a:pt x="7063" y="4177"/>
                        <a:pt x="7065" y="4165"/>
                      </a:cubicBezTo>
                      <a:cubicBezTo>
                        <a:pt x="7065" y="4162"/>
                        <a:pt x="7066" y="4160"/>
                        <a:pt x="7066" y="4157"/>
                      </a:cubicBezTo>
                      <a:lnTo>
                        <a:pt x="7069" y="4144"/>
                      </a:lnTo>
                      <a:lnTo>
                        <a:pt x="7074" y="4115"/>
                      </a:lnTo>
                      <a:lnTo>
                        <a:pt x="7076" y="4101"/>
                      </a:lnTo>
                      <a:lnTo>
                        <a:pt x="7079" y="4087"/>
                      </a:lnTo>
                      <a:lnTo>
                        <a:pt x="7080" y="4079"/>
                      </a:lnTo>
                      <a:lnTo>
                        <a:pt x="7081" y="4074"/>
                      </a:lnTo>
                      <a:cubicBezTo>
                        <a:pt x="7085" y="4061"/>
                        <a:pt x="7086" y="4048"/>
                        <a:pt x="7087" y="4037"/>
                      </a:cubicBezTo>
                      <a:cubicBezTo>
                        <a:pt x="7094" y="3990"/>
                        <a:pt x="7096" y="3940"/>
                        <a:pt x="7097" y="3883"/>
                      </a:cubicBezTo>
                      <a:cubicBezTo>
                        <a:pt x="7097" y="3841"/>
                        <a:pt x="7096" y="3800"/>
                        <a:pt x="7091" y="3760"/>
                      </a:cubicBezTo>
                      <a:cubicBezTo>
                        <a:pt x="7089" y="3740"/>
                        <a:pt x="7085" y="3722"/>
                        <a:pt x="7080" y="3701"/>
                      </a:cubicBezTo>
                      <a:cubicBezTo>
                        <a:pt x="7076" y="3683"/>
                        <a:pt x="7073" y="3668"/>
                        <a:pt x="7068" y="3653"/>
                      </a:cubicBezTo>
                      <a:cubicBezTo>
                        <a:pt x="7063" y="3636"/>
                        <a:pt x="7056" y="3620"/>
                        <a:pt x="7047" y="3601"/>
                      </a:cubicBezTo>
                      <a:cubicBezTo>
                        <a:pt x="7040" y="3589"/>
                        <a:pt x="7033" y="3575"/>
                        <a:pt x="7022" y="3560"/>
                      </a:cubicBezTo>
                      <a:cubicBezTo>
                        <a:pt x="7017" y="3554"/>
                        <a:pt x="7012" y="3549"/>
                        <a:pt x="7007" y="3543"/>
                      </a:cubicBezTo>
                      <a:cubicBezTo>
                        <a:pt x="7002" y="3538"/>
                        <a:pt x="6997" y="3533"/>
                        <a:pt x="6992" y="3529"/>
                      </a:cubicBezTo>
                      <a:cubicBezTo>
                        <a:pt x="6984" y="3523"/>
                        <a:pt x="6978" y="3519"/>
                        <a:pt x="6972" y="3516"/>
                      </a:cubicBezTo>
                      <a:cubicBezTo>
                        <a:pt x="6966" y="3511"/>
                        <a:pt x="6960" y="3507"/>
                        <a:pt x="6953" y="3505"/>
                      </a:cubicBezTo>
                      <a:cubicBezTo>
                        <a:pt x="6940" y="3498"/>
                        <a:pt x="6926" y="3497"/>
                        <a:pt x="6914" y="3495"/>
                      </a:cubicBezTo>
                      <a:cubicBezTo>
                        <a:pt x="6905" y="3493"/>
                        <a:pt x="6901" y="3493"/>
                        <a:pt x="6896" y="3493"/>
                      </a:cubicBezTo>
                      <a:lnTo>
                        <a:pt x="6845" y="3493"/>
                      </a:lnTo>
                      <a:cubicBezTo>
                        <a:pt x="6839" y="3493"/>
                        <a:pt x="6836" y="3493"/>
                        <a:pt x="6831" y="3495"/>
                      </a:cubicBezTo>
                      <a:cubicBezTo>
                        <a:pt x="6818" y="3496"/>
                        <a:pt x="6811" y="3497"/>
                        <a:pt x="6801" y="3498"/>
                      </a:cubicBezTo>
                      <a:cubicBezTo>
                        <a:pt x="6788" y="3500"/>
                        <a:pt x="6776" y="3503"/>
                        <a:pt x="6759" y="3507"/>
                      </a:cubicBezTo>
                      <a:cubicBezTo>
                        <a:pt x="6747" y="3511"/>
                        <a:pt x="6736" y="3516"/>
                        <a:pt x="6725" y="3521"/>
                      </a:cubicBezTo>
                      <a:cubicBezTo>
                        <a:pt x="6731" y="3516"/>
                        <a:pt x="6739" y="3508"/>
                        <a:pt x="6744" y="3502"/>
                      </a:cubicBezTo>
                      <a:cubicBezTo>
                        <a:pt x="6754" y="3491"/>
                        <a:pt x="6762" y="3481"/>
                        <a:pt x="6773" y="3469"/>
                      </a:cubicBezTo>
                      <a:cubicBezTo>
                        <a:pt x="6783" y="3456"/>
                        <a:pt x="6795" y="3444"/>
                        <a:pt x="6805" y="3430"/>
                      </a:cubicBezTo>
                      <a:lnTo>
                        <a:pt x="6819" y="3413"/>
                      </a:lnTo>
                      <a:cubicBezTo>
                        <a:pt x="6823" y="3407"/>
                        <a:pt x="6827" y="3402"/>
                        <a:pt x="6829" y="3398"/>
                      </a:cubicBezTo>
                      <a:lnTo>
                        <a:pt x="6834" y="3390"/>
                      </a:lnTo>
                      <a:cubicBezTo>
                        <a:pt x="6837" y="3387"/>
                        <a:pt x="6839" y="3383"/>
                        <a:pt x="6844" y="3378"/>
                      </a:cubicBezTo>
                      <a:lnTo>
                        <a:pt x="6847" y="3373"/>
                      </a:lnTo>
                      <a:lnTo>
                        <a:pt x="6852" y="3366"/>
                      </a:lnTo>
                      <a:cubicBezTo>
                        <a:pt x="6855" y="3361"/>
                        <a:pt x="6858" y="3356"/>
                        <a:pt x="6862" y="3349"/>
                      </a:cubicBezTo>
                      <a:lnTo>
                        <a:pt x="6867" y="3342"/>
                      </a:lnTo>
                      <a:cubicBezTo>
                        <a:pt x="6869" y="3337"/>
                        <a:pt x="6872" y="3333"/>
                        <a:pt x="6873" y="3331"/>
                      </a:cubicBezTo>
                      <a:cubicBezTo>
                        <a:pt x="6879" y="3321"/>
                        <a:pt x="6885" y="3312"/>
                        <a:pt x="6890" y="3301"/>
                      </a:cubicBezTo>
                      <a:cubicBezTo>
                        <a:pt x="6896" y="3290"/>
                        <a:pt x="6903" y="3277"/>
                        <a:pt x="6909" y="3265"/>
                      </a:cubicBezTo>
                      <a:lnTo>
                        <a:pt x="6914" y="3258"/>
                      </a:lnTo>
                      <a:lnTo>
                        <a:pt x="6916" y="3253"/>
                      </a:lnTo>
                      <a:lnTo>
                        <a:pt x="6920" y="3245"/>
                      </a:lnTo>
                      <a:cubicBezTo>
                        <a:pt x="6925" y="3233"/>
                        <a:pt x="6930" y="3223"/>
                        <a:pt x="6935" y="3212"/>
                      </a:cubicBezTo>
                      <a:lnTo>
                        <a:pt x="6947" y="3188"/>
                      </a:lnTo>
                      <a:cubicBezTo>
                        <a:pt x="6948" y="3186"/>
                        <a:pt x="6950" y="3183"/>
                        <a:pt x="6951" y="3179"/>
                      </a:cubicBezTo>
                      <a:lnTo>
                        <a:pt x="6952" y="3176"/>
                      </a:lnTo>
                      <a:lnTo>
                        <a:pt x="6965" y="3145"/>
                      </a:lnTo>
                      <a:lnTo>
                        <a:pt x="6977" y="3114"/>
                      </a:lnTo>
                      <a:cubicBezTo>
                        <a:pt x="6981" y="3109"/>
                        <a:pt x="6982" y="3105"/>
                        <a:pt x="6984" y="3100"/>
                      </a:cubicBezTo>
                      <a:lnTo>
                        <a:pt x="6988" y="3091"/>
                      </a:lnTo>
                      <a:lnTo>
                        <a:pt x="6993" y="3079"/>
                      </a:lnTo>
                      <a:lnTo>
                        <a:pt x="7019" y="3014"/>
                      </a:lnTo>
                      <a:cubicBezTo>
                        <a:pt x="7023" y="3007"/>
                        <a:pt x="7025" y="2999"/>
                        <a:pt x="7028" y="2991"/>
                      </a:cubicBezTo>
                      <a:lnTo>
                        <a:pt x="7030" y="2982"/>
                      </a:lnTo>
                      <a:lnTo>
                        <a:pt x="7050" y="2927"/>
                      </a:lnTo>
                      <a:lnTo>
                        <a:pt x="7055" y="2913"/>
                      </a:lnTo>
                      <a:cubicBezTo>
                        <a:pt x="7058" y="2905"/>
                        <a:pt x="7060" y="2899"/>
                        <a:pt x="7063" y="2890"/>
                      </a:cubicBezTo>
                      <a:lnTo>
                        <a:pt x="7065" y="2884"/>
                      </a:lnTo>
                      <a:lnTo>
                        <a:pt x="7075" y="2851"/>
                      </a:lnTo>
                      <a:lnTo>
                        <a:pt x="7086" y="2817"/>
                      </a:lnTo>
                      <a:cubicBezTo>
                        <a:pt x="7089" y="2808"/>
                        <a:pt x="7091" y="2798"/>
                        <a:pt x="7094" y="2790"/>
                      </a:cubicBezTo>
                      <a:lnTo>
                        <a:pt x="7096" y="2782"/>
                      </a:lnTo>
                      <a:cubicBezTo>
                        <a:pt x="7101" y="2765"/>
                        <a:pt x="7105" y="2744"/>
                        <a:pt x="7110" y="2720"/>
                      </a:cubicBezTo>
                      <a:cubicBezTo>
                        <a:pt x="7112" y="2704"/>
                        <a:pt x="7115" y="2689"/>
                        <a:pt x="7116" y="2672"/>
                      </a:cubicBezTo>
                      <a:lnTo>
                        <a:pt x="7118" y="2659"/>
                      </a:lnTo>
                      <a:lnTo>
                        <a:pt x="7120" y="2648"/>
                      </a:lnTo>
                      <a:cubicBezTo>
                        <a:pt x="7120" y="2645"/>
                        <a:pt x="7121" y="2640"/>
                        <a:pt x="7121" y="2636"/>
                      </a:cubicBezTo>
                      <a:cubicBezTo>
                        <a:pt x="7122" y="2625"/>
                        <a:pt x="7122" y="2614"/>
                        <a:pt x="7123" y="2602"/>
                      </a:cubicBezTo>
                      <a:cubicBezTo>
                        <a:pt x="7123" y="2595"/>
                        <a:pt x="7125" y="2589"/>
                        <a:pt x="7125" y="2581"/>
                      </a:cubicBezTo>
                      <a:lnTo>
                        <a:pt x="7125" y="2574"/>
                      </a:lnTo>
                      <a:lnTo>
                        <a:pt x="7125" y="2568"/>
                      </a:lnTo>
                      <a:lnTo>
                        <a:pt x="7125" y="2559"/>
                      </a:lnTo>
                      <a:lnTo>
                        <a:pt x="7125" y="2549"/>
                      </a:lnTo>
                      <a:lnTo>
                        <a:pt x="7125" y="2538"/>
                      </a:lnTo>
                      <a:cubicBezTo>
                        <a:pt x="7125" y="2524"/>
                        <a:pt x="7126" y="2512"/>
                        <a:pt x="7126" y="2497"/>
                      </a:cubicBezTo>
                      <a:cubicBezTo>
                        <a:pt x="7115" y="2473"/>
                        <a:pt x="7115" y="2451"/>
                        <a:pt x="7113" y="2429"/>
                      </a:cubicBezTo>
                      <a:cubicBezTo>
                        <a:pt x="7111" y="2417"/>
                        <a:pt x="7110" y="2404"/>
                        <a:pt x="7108" y="2393"/>
                      </a:cubicBezTo>
                      <a:cubicBezTo>
                        <a:pt x="7106" y="2381"/>
                        <a:pt x="7104" y="2372"/>
                        <a:pt x="7101" y="2362"/>
                      </a:cubicBezTo>
                      <a:lnTo>
                        <a:pt x="7099" y="2352"/>
                      </a:lnTo>
                      <a:lnTo>
                        <a:pt x="7098" y="2347"/>
                      </a:lnTo>
                      <a:cubicBezTo>
                        <a:pt x="7095" y="2340"/>
                        <a:pt x="7093" y="2332"/>
                        <a:pt x="7090" y="2326"/>
                      </a:cubicBezTo>
                      <a:cubicBezTo>
                        <a:pt x="7089" y="2322"/>
                        <a:pt x="7086" y="2317"/>
                        <a:pt x="7084" y="2313"/>
                      </a:cubicBezTo>
                      <a:cubicBezTo>
                        <a:pt x="7077" y="2302"/>
                        <a:pt x="7073" y="2298"/>
                        <a:pt x="7068" y="2293"/>
                      </a:cubicBezTo>
                      <a:lnTo>
                        <a:pt x="7063" y="2288"/>
                      </a:lnTo>
                      <a:cubicBezTo>
                        <a:pt x="7055" y="2282"/>
                        <a:pt x="7050" y="2278"/>
                        <a:pt x="7044" y="2275"/>
                      </a:cubicBezTo>
                      <a:cubicBezTo>
                        <a:pt x="7038" y="2271"/>
                        <a:pt x="7033" y="2266"/>
                        <a:pt x="7027" y="2264"/>
                      </a:cubicBezTo>
                      <a:cubicBezTo>
                        <a:pt x="7017" y="2259"/>
                        <a:pt x="7008" y="2256"/>
                        <a:pt x="7002" y="2254"/>
                      </a:cubicBezTo>
                      <a:cubicBezTo>
                        <a:pt x="6992" y="2251"/>
                        <a:pt x="6985" y="2250"/>
                        <a:pt x="6977" y="2249"/>
                      </a:cubicBezTo>
                      <a:cubicBezTo>
                        <a:pt x="6961" y="2246"/>
                        <a:pt x="6951" y="2246"/>
                        <a:pt x="6939" y="2246"/>
                      </a:cubicBezTo>
                      <a:cubicBezTo>
                        <a:pt x="6928" y="2246"/>
                        <a:pt x="6918" y="2247"/>
                        <a:pt x="6905" y="2250"/>
                      </a:cubicBezTo>
                      <a:cubicBezTo>
                        <a:pt x="6899" y="2251"/>
                        <a:pt x="6893" y="2252"/>
                        <a:pt x="6887" y="2255"/>
                      </a:cubicBezTo>
                      <a:lnTo>
                        <a:pt x="6880" y="2256"/>
                      </a:lnTo>
                      <a:cubicBezTo>
                        <a:pt x="6859" y="2261"/>
                        <a:pt x="6838" y="2267"/>
                        <a:pt x="6815" y="2278"/>
                      </a:cubicBezTo>
                      <a:cubicBezTo>
                        <a:pt x="6777" y="2292"/>
                        <a:pt x="6741" y="2312"/>
                        <a:pt x="6694" y="2340"/>
                      </a:cubicBezTo>
                      <a:cubicBezTo>
                        <a:pt x="6678" y="2350"/>
                        <a:pt x="6662" y="2362"/>
                        <a:pt x="6647" y="2372"/>
                      </a:cubicBezTo>
                      <a:lnTo>
                        <a:pt x="6640" y="2379"/>
                      </a:lnTo>
                      <a:lnTo>
                        <a:pt x="6627" y="2386"/>
                      </a:lnTo>
                      <a:lnTo>
                        <a:pt x="6609" y="2399"/>
                      </a:lnTo>
                      <a:lnTo>
                        <a:pt x="6585" y="2416"/>
                      </a:lnTo>
                      <a:lnTo>
                        <a:pt x="6562" y="2432"/>
                      </a:lnTo>
                      <a:lnTo>
                        <a:pt x="6468" y="2501"/>
                      </a:lnTo>
                      <a:cubicBezTo>
                        <a:pt x="6467" y="2502"/>
                        <a:pt x="6466" y="2502"/>
                        <a:pt x="6465" y="2503"/>
                      </a:cubicBezTo>
                      <a:lnTo>
                        <a:pt x="6445" y="2520"/>
                      </a:lnTo>
                      <a:lnTo>
                        <a:pt x="6426" y="2535"/>
                      </a:lnTo>
                      <a:lnTo>
                        <a:pt x="6408" y="2551"/>
                      </a:lnTo>
                      <a:lnTo>
                        <a:pt x="6408" y="2551"/>
                      </a:lnTo>
                      <a:lnTo>
                        <a:pt x="6411" y="2542"/>
                      </a:lnTo>
                      <a:lnTo>
                        <a:pt x="6414" y="2532"/>
                      </a:lnTo>
                      <a:lnTo>
                        <a:pt x="6415" y="2525"/>
                      </a:lnTo>
                      <a:cubicBezTo>
                        <a:pt x="6418" y="2514"/>
                        <a:pt x="6418" y="2507"/>
                        <a:pt x="6419" y="2501"/>
                      </a:cubicBezTo>
                      <a:lnTo>
                        <a:pt x="6420" y="2491"/>
                      </a:lnTo>
                      <a:cubicBezTo>
                        <a:pt x="6421" y="2479"/>
                        <a:pt x="6423" y="2468"/>
                        <a:pt x="6424" y="2458"/>
                      </a:cubicBezTo>
                      <a:lnTo>
                        <a:pt x="6425" y="2451"/>
                      </a:lnTo>
                      <a:cubicBezTo>
                        <a:pt x="6426" y="2437"/>
                        <a:pt x="6429" y="2426"/>
                        <a:pt x="6430" y="2414"/>
                      </a:cubicBezTo>
                      <a:cubicBezTo>
                        <a:pt x="6431" y="2394"/>
                        <a:pt x="6432" y="2375"/>
                        <a:pt x="6434" y="2354"/>
                      </a:cubicBezTo>
                      <a:lnTo>
                        <a:pt x="6434" y="2328"/>
                      </a:lnTo>
                      <a:lnTo>
                        <a:pt x="6434" y="2316"/>
                      </a:lnTo>
                      <a:cubicBezTo>
                        <a:pt x="6434" y="2306"/>
                        <a:pt x="6434" y="2293"/>
                        <a:pt x="6435" y="2283"/>
                      </a:cubicBezTo>
                      <a:lnTo>
                        <a:pt x="6435" y="2250"/>
                      </a:lnTo>
                      <a:cubicBezTo>
                        <a:pt x="6435" y="2228"/>
                        <a:pt x="6432" y="2206"/>
                        <a:pt x="6430" y="2185"/>
                      </a:cubicBezTo>
                      <a:cubicBezTo>
                        <a:pt x="6426" y="2168"/>
                        <a:pt x="6423" y="2151"/>
                        <a:pt x="6419" y="2136"/>
                      </a:cubicBezTo>
                      <a:cubicBezTo>
                        <a:pt x="6416" y="2126"/>
                        <a:pt x="6413" y="2116"/>
                        <a:pt x="6410" y="2107"/>
                      </a:cubicBezTo>
                      <a:cubicBezTo>
                        <a:pt x="6408" y="2101"/>
                        <a:pt x="6405" y="2092"/>
                        <a:pt x="6403" y="2086"/>
                      </a:cubicBezTo>
                      <a:lnTo>
                        <a:pt x="6400" y="2080"/>
                      </a:lnTo>
                      <a:lnTo>
                        <a:pt x="6393" y="2065"/>
                      </a:lnTo>
                      <a:cubicBezTo>
                        <a:pt x="6387" y="2055"/>
                        <a:pt x="6384" y="2050"/>
                        <a:pt x="6380" y="2046"/>
                      </a:cubicBezTo>
                      <a:lnTo>
                        <a:pt x="6373" y="2039"/>
                      </a:lnTo>
                      <a:lnTo>
                        <a:pt x="6369" y="2036"/>
                      </a:lnTo>
                      <a:lnTo>
                        <a:pt x="6365" y="2034"/>
                      </a:lnTo>
                      <a:lnTo>
                        <a:pt x="6354" y="2027"/>
                      </a:lnTo>
                      <a:cubicBezTo>
                        <a:pt x="6349" y="2024"/>
                        <a:pt x="6343" y="2022"/>
                        <a:pt x="6337" y="2019"/>
                      </a:cubicBezTo>
                      <a:lnTo>
                        <a:pt x="6333" y="2018"/>
                      </a:lnTo>
                      <a:lnTo>
                        <a:pt x="6329" y="2016"/>
                      </a:lnTo>
                      <a:cubicBezTo>
                        <a:pt x="6322" y="2015"/>
                        <a:pt x="6316" y="2014"/>
                        <a:pt x="6311" y="2014"/>
                      </a:cubicBezTo>
                      <a:cubicBezTo>
                        <a:pt x="6305" y="2014"/>
                        <a:pt x="6298" y="2013"/>
                        <a:pt x="6293" y="2013"/>
                      </a:cubicBezTo>
                      <a:lnTo>
                        <a:pt x="6287" y="2013"/>
                      </a:lnTo>
                      <a:cubicBezTo>
                        <a:pt x="6277" y="2013"/>
                        <a:pt x="6267" y="2014"/>
                        <a:pt x="6257" y="2015"/>
                      </a:cubicBezTo>
                      <a:lnTo>
                        <a:pt x="6238" y="2019"/>
                      </a:lnTo>
                      <a:cubicBezTo>
                        <a:pt x="6229" y="2021"/>
                        <a:pt x="6221" y="2024"/>
                        <a:pt x="6212" y="2026"/>
                      </a:cubicBezTo>
                      <a:cubicBezTo>
                        <a:pt x="6204" y="2030"/>
                        <a:pt x="6197" y="2034"/>
                        <a:pt x="6189" y="2036"/>
                      </a:cubicBezTo>
                      <a:lnTo>
                        <a:pt x="6184" y="2037"/>
                      </a:lnTo>
                      <a:cubicBezTo>
                        <a:pt x="6171" y="2044"/>
                        <a:pt x="6157" y="2051"/>
                        <a:pt x="6142" y="2059"/>
                      </a:cubicBezTo>
                      <a:cubicBezTo>
                        <a:pt x="6127" y="2069"/>
                        <a:pt x="6110" y="2079"/>
                        <a:pt x="6092" y="2092"/>
                      </a:cubicBezTo>
                      <a:lnTo>
                        <a:pt x="6050" y="2127"/>
                      </a:lnTo>
                      <a:cubicBezTo>
                        <a:pt x="6025" y="2148"/>
                        <a:pt x="6001" y="2170"/>
                        <a:pt x="5977" y="2193"/>
                      </a:cubicBezTo>
                      <a:cubicBezTo>
                        <a:pt x="5955" y="2215"/>
                        <a:pt x="5930" y="2237"/>
                        <a:pt x="5908" y="2259"/>
                      </a:cubicBezTo>
                      <a:lnTo>
                        <a:pt x="5911" y="2255"/>
                      </a:lnTo>
                      <a:cubicBezTo>
                        <a:pt x="5914" y="2249"/>
                        <a:pt x="5917" y="2244"/>
                        <a:pt x="5920" y="2237"/>
                      </a:cubicBezTo>
                      <a:lnTo>
                        <a:pt x="5939" y="2194"/>
                      </a:lnTo>
                      <a:lnTo>
                        <a:pt x="5946" y="2180"/>
                      </a:lnTo>
                      <a:lnTo>
                        <a:pt x="5952" y="2167"/>
                      </a:lnTo>
                      <a:cubicBezTo>
                        <a:pt x="5960" y="2149"/>
                        <a:pt x="5966" y="2134"/>
                        <a:pt x="5973" y="2118"/>
                      </a:cubicBezTo>
                      <a:lnTo>
                        <a:pt x="5979" y="2108"/>
                      </a:lnTo>
                      <a:lnTo>
                        <a:pt x="5984" y="2098"/>
                      </a:lnTo>
                      <a:lnTo>
                        <a:pt x="5993" y="2079"/>
                      </a:lnTo>
                      <a:lnTo>
                        <a:pt x="6004" y="2054"/>
                      </a:lnTo>
                      <a:lnTo>
                        <a:pt x="6017" y="2030"/>
                      </a:lnTo>
                      <a:cubicBezTo>
                        <a:pt x="6030" y="2002"/>
                        <a:pt x="6044" y="1974"/>
                        <a:pt x="6059" y="1947"/>
                      </a:cubicBezTo>
                      <a:lnTo>
                        <a:pt x="6105" y="1861"/>
                      </a:lnTo>
                      <a:lnTo>
                        <a:pt x="6107" y="1858"/>
                      </a:lnTo>
                      <a:lnTo>
                        <a:pt x="6111" y="1848"/>
                      </a:lnTo>
                      <a:lnTo>
                        <a:pt x="6115" y="1840"/>
                      </a:lnTo>
                      <a:lnTo>
                        <a:pt x="6123" y="1822"/>
                      </a:lnTo>
                      <a:cubicBezTo>
                        <a:pt x="6130" y="1806"/>
                        <a:pt x="6136" y="1789"/>
                        <a:pt x="6142" y="1773"/>
                      </a:cubicBezTo>
                      <a:cubicBezTo>
                        <a:pt x="6146" y="1763"/>
                        <a:pt x="6150" y="1755"/>
                        <a:pt x="6154" y="1744"/>
                      </a:cubicBezTo>
                      <a:lnTo>
                        <a:pt x="6159" y="1730"/>
                      </a:lnTo>
                      <a:lnTo>
                        <a:pt x="6167" y="1709"/>
                      </a:lnTo>
                      <a:lnTo>
                        <a:pt x="6171" y="1699"/>
                      </a:lnTo>
                      <a:lnTo>
                        <a:pt x="6177" y="1680"/>
                      </a:lnTo>
                      <a:lnTo>
                        <a:pt x="6197" y="1623"/>
                      </a:lnTo>
                      <a:lnTo>
                        <a:pt x="6198" y="1618"/>
                      </a:lnTo>
                      <a:lnTo>
                        <a:pt x="6205" y="1593"/>
                      </a:lnTo>
                      <a:lnTo>
                        <a:pt x="6212" y="1574"/>
                      </a:lnTo>
                      <a:lnTo>
                        <a:pt x="6215" y="1562"/>
                      </a:lnTo>
                      <a:lnTo>
                        <a:pt x="6226" y="1530"/>
                      </a:lnTo>
                      <a:lnTo>
                        <a:pt x="6236" y="1498"/>
                      </a:lnTo>
                      <a:cubicBezTo>
                        <a:pt x="6244" y="1473"/>
                        <a:pt x="6250" y="1451"/>
                        <a:pt x="6257" y="1426"/>
                      </a:cubicBezTo>
                      <a:lnTo>
                        <a:pt x="6261" y="1412"/>
                      </a:lnTo>
                      <a:lnTo>
                        <a:pt x="6272" y="1369"/>
                      </a:lnTo>
                      <a:lnTo>
                        <a:pt x="6275" y="1360"/>
                      </a:lnTo>
                      <a:lnTo>
                        <a:pt x="6279" y="1341"/>
                      </a:lnTo>
                      <a:lnTo>
                        <a:pt x="6280" y="1334"/>
                      </a:lnTo>
                      <a:lnTo>
                        <a:pt x="6306" y="1217"/>
                      </a:lnTo>
                      <a:cubicBezTo>
                        <a:pt x="6307" y="1214"/>
                        <a:pt x="6307" y="1210"/>
                        <a:pt x="6308" y="1206"/>
                      </a:cubicBezTo>
                      <a:lnTo>
                        <a:pt x="6310" y="1201"/>
                      </a:lnTo>
                      <a:lnTo>
                        <a:pt x="6311" y="1191"/>
                      </a:lnTo>
                      <a:lnTo>
                        <a:pt x="6317" y="1155"/>
                      </a:lnTo>
                      <a:lnTo>
                        <a:pt x="6324" y="1119"/>
                      </a:lnTo>
                      <a:lnTo>
                        <a:pt x="6327" y="1101"/>
                      </a:lnTo>
                      <a:lnTo>
                        <a:pt x="6331" y="1077"/>
                      </a:lnTo>
                      <a:lnTo>
                        <a:pt x="6332" y="1072"/>
                      </a:lnTo>
                      <a:lnTo>
                        <a:pt x="6337" y="1036"/>
                      </a:lnTo>
                      <a:lnTo>
                        <a:pt x="6338" y="1030"/>
                      </a:lnTo>
                      <a:lnTo>
                        <a:pt x="6346" y="973"/>
                      </a:lnTo>
                      <a:cubicBezTo>
                        <a:pt x="6347" y="963"/>
                        <a:pt x="6348" y="953"/>
                        <a:pt x="6349" y="944"/>
                      </a:cubicBezTo>
                      <a:cubicBezTo>
                        <a:pt x="6352" y="922"/>
                        <a:pt x="6354" y="901"/>
                        <a:pt x="6356" y="880"/>
                      </a:cubicBezTo>
                      <a:lnTo>
                        <a:pt x="6357" y="872"/>
                      </a:lnTo>
                      <a:cubicBezTo>
                        <a:pt x="6359" y="864"/>
                        <a:pt x="6359" y="856"/>
                        <a:pt x="6360" y="846"/>
                      </a:cubicBezTo>
                      <a:lnTo>
                        <a:pt x="6362" y="830"/>
                      </a:lnTo>
                      <a:cubicBezTo>
                        <a:pt x="6363" y="814"/>
                        <a:pt x="6363" y="800"/>
                        <a:pt x="6364" y="787"/>
                      </a:cubicBezTo>
                      <a:lnTo>
                        <a:pt x="6364" y="776"/>
                      </a:lnTo>
                      <a:cubicBezTo>
                        <a:pt x="6364" y="767"/>
                        <a:pt x="6365" y="758"/>
                        <a:pt x="6365" y="748"/>
                      </a:cubicBezTo>
                      <a:lnTo>
                        <a:pt x="6367" y="695"/>
                      </a:lnTo>
                      <a:lnTo>
                        <a:pt x="6367" y="678"/>
                      </a:lnTo>
                      <a:lnTo>
                        <a:pt x="6367" y="664"/>
                      </a:lnTo>
                      <a:lnTo>
                        <a:pt x="6367" y="651"/>
                      </a:lnTo>
                      <a:cubicBezTo>
                        <a:pt x="6367" y="632"/>
                        <a:pt x="6367" y="614"/>
                        <a:pt x="6365" y="594"/>
                      </a:cubicBezTo>
                      <a:lnTo>
                        <a:pt x="6365" y="586"/>
                      </a:lnTo>
                      <a:lnTo>
                        <a:pt x="6365" y="577"/>
                      </a:lnTo>
                      <a:lnTo>
                        <a:pt x="6365" y="573"/>
                      </a:lnTo>
                      <a:lnTo>
                        <a:pt x="6364" y="560"/>
                      </a:lnTo>
                      <a:lnTo>
                        <a:pt x="6363" y="550"/>
                      </a:lnTo>
                      <a:lnTo>
                        <a:pt x="6363" y="542"/>
                      </a:lnTo>
                      <a:lnTo>
                        <a:pt x="6363" y="536"/>
                      </a:lnTo>
                      <a:lnTo>
                        <a:pt x="6363" y="530"/>
                      </a:lnTo>
                      <a:lnTo>
                        <a:pt x="6362" y="517"/>
                      </a:lnTo>
                      <a:lnTo>
                        <a:pt x="6360" y="504"/>
                      </a:lnTo>
                      <a:lnTo>
                        <a:pt x="6359" y="496"/>
                      </a:lnTo>
                      <a:lnTo>
                        <a:pt x="6357" y="486"/>
                      </a:lnTo>
                      <a:lnTo>
                        <a:pt x="6352" y="455"/>
                      </a:lnTo>
                      <a:lnTo>
                        <a:pt x="6344" y="413"/>
                      </a:lnTo>
                      <a:lnTo>
                        <a:pt x="6343" y="408"/>
                      </a:lnTo>
                      <a:cubicBezTo>
                        <a:pt x="6342" y="402"/>
                        <a:pt x="6342" y="400"/>
                        <a:pt x="6341" y="397"/>
                      </a:cubicBezTo>
                      <a:cubicBezTo>
                        <a:pt x="6338" y="386"/>
                        <a:pt x="6334" y="376"/>
                        <a:pt x="6332" y="365"/>
                      </a:cubicBezTo>
                      <a:cubicBezTo>
                        <a:pt x="6331" y="360"/>
                        <a:pt x="6329" y="356"/>
                        <a:pt x="6327" y="351"/>
                      </a:cubicBezTo>
                      <a:lnTo>
                        <a:pt x="6326" y="346"/>
                      </a:lnTo>
                      <a:lnTo>
                        <a:pt x="6321" y="336"/>
                      </a:lnTo>
                      <a:lnTo>
                        <a:pt x="6317" y="328"/>
                      </a:lnTo>
                      <a:lnTo>
                        <a:pt x="6308" y="306"/>
                      </a:lnTo>
                      <a:lnTo>
                        <a:pt x="6306" y="299"/>
                      </a:lnTo>
                      <a:cubicBezTo>
                        <a:pt x="6305" y="294"/>
                        <a:pt x="6302" y="289"/>
                        <a:pt x="6300" y="284"/>
                      </a:cubicBezTo>
                      <a:lnTo>
                        <a:pt x="6297" y="278"/>
                      </a:lnTo>
                      <a:lnTo>
                        <a:pt x="6296" y="273"/>
                      </a:lnTo>
                      <a:cubicBezTo>
                        <a:pt x="6295" y="269"/>
                        <a:pt x="6292" y="263"/>
                        <a:pt x="6291" y="259"/>
                      </a:cubicBezTo>
                      <a:lnTo>
                        <a:pt x="6284" y="247"/>
                      </a:lnTo>
                      <a:lnTo>
                        <a:pt x="6277" y="233"/>
                      </a:lnTo>
                      <a:lnTo>
                        <a:pt x="6275" y="227"/>
                      </a:lnTo>
                      <a:cubicBezTo>
                        <a:pt x="6274" y="223"/>
                        <a:pt x="6271" y="220"/>
                        <a:pt x="6269" y="216"/>
                      </a:cubicBezTo>
                      <a:cubicBezTo>
                        <a:pt x="6264" y="207"/>
                        <a:pt x="6259" y="200"/>
                        <a:pt x="6253" y="190"/>
                      </a:cubicBezTo>
                      <a:cubicBezTo>
                        <a:pt x="6246" y="180"/>
                        <a:pt x="6239" y="170"/>
                        <a:pt x="6231" y="159"/>
                      </a:cubicBezTo>
                      <a:lnTo>
                        <a:pt x="6226" y="154"/>
                      </a:lnTo>
                      <a:lnTo>
                        <a:pt x="6224" y="150"/>
                      </a:lnTo>
                      <a:lnTo>
                        <a:pt x="6219" y="146"/>
                      </a:lnTo>
                      <a:lnTo>
                        <a:pt x="6215" y="141"/>
                      </a:lnTo>
                      <a:cubicBezTo>
                        <a:pt x="6212" y="138"/>
                        <a:pt x="6209" y="134"/>
                        <a:pt x="6205" y="129"/>
                      </a:cubicBezTo>
                      <a:lnTo>
                        <a:pt x="6200" y="123"/>
                      </a:lnTo>
                      <a:cubicBezTo>
                        <a:pt x="6198" y="119"/>
                        <a:pt x="6194" y="117"/>
                        <a:pt x="6192" y="114"/>
                      </a:cubicBezTo>
                      <a:lnTo>
                        <a:pt x="6168" y="91"/>
                      </a:lnTo>
                      <a:lnTo>
                        <a:pt x="6163" y="86"/>
                      </a:lnTo>
                      <a:lnTo>
                        <a:pt x="6158" y="81"/>
                      </a:lnTo>
                      <a:cubicBezTo>
                        <a:pt x="6156" y="78"/>
                        <a:pt x="6153" y="76"/>
                        <a:pt x="6148" y="73"/>
                      </a:cubicBezTo>
                      <a:lnTo>
                        <a:pt x="6142" y="68"/>
                      </a:lnTo>
                      <a:cubicBezTo>
                        <a:pt x="6130" y="57"/>
                        <a:pt x="6117" y="48"/>
                        <a:pt x="6104" y="42"/>
                      </a:cubicBezTo>
                      <a:cubicBezTo>
                        <a:pt x="6097" y="38"/>
                        <a:pt x="6092" y="36"/>
                        <a:pt x="6086" y="33"/>
                      </a:cubicBezTo>
                      <a:lnTo>
                        <a:pt x="6079" y="31"/>
                      </a:lnTo>
                      <a:lnTo>
                        <a:pt x="6060" y="22"/>
                      </a:lnTo>
                      <a:cubicBezTo>
                        <a:pt x="6050" y="19"/>
                        <a:pt x="6044" y="17"/>
                        <a:pt x="6039" y="16"/>
                      </a:cubicBezTo>
                      <a:lnTo>
                        <a:pt x="6032" y="14"/>
                      </a:lnTo>
                      <a:cubicBezTo>
                        <a:pt x="6018" y="9"/>
                        <a:pt x="6003" y="6"/>
                        <a:pt x="5991" y="5"/>
                      </a:cubicBezTo>
                      <a:cubicBezTo>
                        <a:pt x="5975" y="2"/>
                        <a:pt x="5960" y="2"/>
                        <a:pt x="594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6" name="Google Shape;676;p92"/>
                <p:cNvSpPr/>
                <p:nvPr/>
              </p:nvSpPr>
              <p:spPr>
                <a:xfrm>
                  <a:off x="5563802" y="4129561"/>
                  <a:ext cx="344916" cy="314907"/>
                </a:xfrm>
                <a:custGeom>
                  <a:avLst/>
                  <a:gdLst/>
                  <a:ahLst/>
                  <a:cxnLst/>
                  <a:rect l="l" t="t" r="r" b="b"/>
                  <a:pathLst>
                    <a:path w="7126" h="6506" extrusionOk="0">
                      <a:moveTo>
                        <a:pt x="5864" y="1"/>
                      </a:moveTo>
                      <a:lnTo>
                        <a:pt x="5850" y="2"/>
                      </a:lnTo>
                      <a:lnTo>
                        <a:pt x="5843" y="2"/>
                      </a:lnTo>
                      <a:cubicBezTo>
                        <a:pt x="5834" y="2"/>
                        <a:pt x="5828" y="4"/>
                        <a:pt x="5822" y="4"/>
                      </a:cubicBezTo>
                      <a:lnTo>
                        <a:pt x="5791" y="7"/>
                      </a:lnTo>
                      <a:lnTo>
                        <a:pt x="5772" y="11"/>
                      </a:lnTo>
                      <a:lnTo>
                        <a:pt x="5766" y="12"/>
                      </a:lnTo>
                      <a:cubicBezTo>
                        <a:pt x="5751" y="16"/>
                        <a:pt x="5736" y="22"/>
                        <a:pt x="5724" y="28"/>
                      </a:cubicBezTo>
                      <a:lnTo>
                        <a:pt x="5697" y="38"/>
                      </a:lnTo>
                      <a:cubicBezTo>
                        <a:pt x="5692" y="41"/>
                        <a:pt x="5688" y="42"/>
                        <a:pt x="5683" y="45"/>
                      </a:cubicBezTo>
                      <a:lnTo>
                        <a:pt x="5677" y="47"/>
                      </a:lnTo>
                      <a:cubicBezTo>
                        <a:pt x="5666" y="52"/>
                        <a:pt x="5654" y="57"/>
                        <a:pt x="5644" y="63"/>
                      </a:cubicBezTo>
                      <a:lnTo>
                        <a:pt x="5630" y="69"/>
                      </a:lnTo>
                      <a:lnTo>
                        <a:pt x="5615" y="77"/>
                      </a:lnTo>
                      <a:lnTo>
                        <a:pt x="5605" y="82"/>
                      </a:lnTo>
                      <a:lnTo>
                        <a:pt x="5594" y="87"/>
                      </a:lnTo>
                      <a:lnTo>
                        <a:pt x="5580" y="94"/>
                      </a:lnTo>
                      <a:lnTo>
                        <a:pt x="5566" y="103"/>
                      </a:lnTo>
                      <a:cubicBezTo>
                        <a:pt x="5559" y="107"/>
                        <a:pt x="5556" y="108"/>
                        <a:pt x="5553" y="109"/>
                      </a:cubicBezTo>
                      <a:cubicBezTo>
                        <a:pt x="5536" y="118"/>
                        <a:pt x="5520" y="128"/>
                        <a:pt x="5504" y="138"/>
                      </a:cubicBezTo>
                      <a:lnTo>
                        <a:pt x="5500" y="140"/>
                      </a:lnTo>
                      <a:cubicBezTo>
                        <a:pt x="5497" y="143"/>
                        <a:pt x="5493" y="144"/>
                        <a:pt x="5492" y="144"/>
                      </a:cubicBezTo>
                      <a:cubicBezTo>
                        <a:pt x="5486" y="149"/>
                        <a:pt x="5478" y="153"/>
                        <a:pt x="5472" y="158"/>
                      </a:cubicBezTo>
                      <a:lnTo>
                        <a:pt x="5427" y="187"/>
                      </a:lnTo>
                      <a:cubicBezTo>
                        <a:pt x="5415" y="195"/>
                        <a:pt x="5405" y="203"/>
                        <a:pt x="5394" y="211"/>
                      </a:cubicBezTo>
                      <a:lnTo>
                        <a:pt x="5383" y="218"/>
                      </a:lnTo>
                      <a:cubicBezTo>
                        <a:pt x="5363" y="232"/>
                        <a:pt x="5343" y="249"/>
                        <a:pt x="5324" y="264"/>
                      </a:cubicBezTo>
                      <a:cubicBezTo>
                        <a:pt x="5309" y="277"/>
                        <a:pt x="5296" y="289"/>
                        <a:pt x="5281" y="302"/>
                      </a:cubicBezTo>
                      <a:cubicBezTo>
                        <a:pt x="5268" y="315"/>
                        <a:pt x="5255" y="329"/>
                        <a:pt x="5237" y="347"/>
                      </a:cubicBezTo>
                      <a:cubicBezTo>
                        <a:pt x="5224" y="362"/>
                        <a:pt x="5210" y="380"/>
                        <a:pt x="5198" y="396"/>
                      </a:cubicBezTo>
                      <a:cubicBezTo>
                        <a:pt x="5191" y="405"/>
                        <a:pt x="5183" y="414"/>
                        <a:pt x="5177" y="423"/>
                      </a:cubicBezTo>
                      <a:lnTo>
                        <a:pt x="5174" y="427"/>
                      </a:lnTo>
                      <a:cubicBezTo>
                        <a:pt x="5168" y="436"/>
                        <a:pt x="5162" y="444"/>
                        <a:pt x="5157" y="453"/>
                      </a:cubicBezTo>
                      <a:lnTo>
                        <a:pt x="5146" y="468"/>
                      </a:lnTo>
                      <a:lnTo>
                        <a:pt x="5129" y="494"/>
                      </a:lnTo>
                      <a:lnTo>
                        <a:pt x="5113" y="519"/>
                      </a:lnTo>
                      <a:lnTo>
                        <a:pt x="5107" y="529"/>
                      </a:lnTo>
                      <a:lnTo>
                        <a:pt x="5076" y="583"/>
                      </a:lnTo>
                      <a:cubicBezTo>
                        <a:pt x="5070" y="594"/>
                        <a:pt x="5064" y="604"/>
                        <a:pt x="5059" y="617"/>
                      </a:cubicBezTo>
                      <a:lnTo>
                        <a:pt x="5038" y="654"/>
                      </a:lnTo>
                      <a:lnTo>
                        <a:pt x="5030" y="668"/>
                      </a:lnTo>
                      <a:cubicBezTo>
                        <a:pt x="5025" y="676"/>
                        <a:pt x="5020" y="686"/>
                        <a:pt x="5016" y="695"/>
                      </a:cubicBezTo>
                      <a:lnTo>
                        <a:pt x="5010" y="704"/>
                      </a:lnTo>
                      <a:lnTo>
                        <a:pt x="4993" y="738"/>
                      </a:lnTo>
                      <a:lnTo>
                        <a:pt x="4984" y="757"/>
                      </a:lnTo>
                      <a:lnTo>
                        <a:pt x="4976" y="773"/>
                      </a:lnTo>
                      <a:lnTo>
                        <a:pt x="4973" y="779"/>
                      </a:lnTo>
                      <a:lnTo>
                        <a:pt x="4969" y="789"/>
                      </a:lnTo>
                      <a:cubicBezTo>
                        <a:pt x="4959" y="812"/>
                        <a:pt x="4949" y="834"/>
                        <a:pt x="4940" y="857"/>
                      </a:cubicBezTo>
                      <a:cubicBezTo>
                        <a:pt x="4930" y="882"/>
                        <a:pt x="4921" y="910"/>
                        <a:pt x="4913" y="936"/>
                      </a:cubicBezTo>
                      <a:cubicBezTo>
                        <a:pt x="4911" y="946"/>
                        <a:pt x="4906" y="956"/>
                        <a:pt x="4904" y="967"/>
                      </a:cubicBezTo>
                      <a:lnTo>
                        <a:pt x="4900" y="982"/>
                      </a:lnTo>
                      <a:lnTo>
                        <a:pt x="4896" y="998"/>
                      </a:lnTo>
                      <a:cubicBezTo>
                        <a:pt x="4894" y="1008"/>
                        <a:pt x="4891" y="1016"/>
                        <a:pt x="4890" y="1026"/>
                      </a:cubicBezTo>
                      <a:lnTo>
                        <a:pt x="4884" y="1054"/>
                      </a:lnTo>
                      <a:lnTo>
                        <a:pt x="4877" y="1086"/>
                      </a:lnTo>
                      <a:cubicBezTo>
                        <a:pt x="4871" y="1108"/>
                        <a:pt x="4868" y="1129"/>
                        <a:pt x="4863" y="1150"/>
                      </a:cubicBezTo>
                      <a:lnTo>
                        <a:pt x="4858" y="1175"/>
                      </a:lnTo>
                      <a:cubicBezTo>
                        <a:pt x="4856" y="1179"/>
                        <a:pt x="4856" y="1181"/>
                        <a:pt x="4856" y="1185"/>
                      </a:cubicBezTo>
                      <a:cubicBezTo>
                        <a:pt x="4854" y="1199"/>
                        <a:pt x="4853" y="1210"/>
                        <a:pt x="4850" y="1220"/>
                      </a:cubicBezTo>
                      <a:cubicBezTo>
                        <a:pt x="4848" y="1237"/>
                        <a:pt x="4844" y="1253"/>
                        <a:pt x="4841" y="1271"/>
                      </a:cubicBezTo>
                      <a:lnTo>
                        <a:pt x="4838" y="1289"/>
                      </a:lnTo>
                      <a:lnTo>
                        <a:pt x="4837" y="1299"/>
                      </a:lnTo>
                      <a:lnTo>
                        <a:pt x="4829" y="1348"/>
                      </a:lnTo>
                      <a:cubicBezTo>
                        <a:pt x="4825" y="1370"/>
                        <a:pt x="4822" y="1395"/>
                        <a:pt x="4818" y="1418"/>
                      </a:cubicBezTo>
                      <a:cubicBezTo>
                        <a:pt x="4815" y="1435"/>
                        <a:pt x="4813" y="1451"/>
                        <a:pt x="4812" y="1467"/>
                      </a:cubicBezTo>
                      <a:lnTo>
                        <a:pt x="4809" y="1485"/>
                      </a:lnTo>
                      <a:cubicBezTo>
                        <a:pt x="4808" y="1495"/>
                        <a:pt x="4807" y="1504"/>
                        <a:pt x="4804" y="1514"/>
                      </a:cubicBezTo>
                      <a:lnTo>
                        <a:pt x="4802" y="1533"/>
                      </a:lnTo>
                      <a:cubicBezTo>
                        <a:pt x="4801" y="1540"/>
                        <a:pt x="4801" y="1549"/>
                        <a:pt x="4799" y="1555"/>
                      </a:cubicBezTo>
                      <a:cubicBezTo>
                        <a:pt x="4798" y="1562"/>
                        <a:pt x="4796" y="1570"/>
                        <a:pt x="4793" y="1576"/>
                      </a:cubicBezTo>
                      <a:lnTo>
                        <a:pt x="4788" y="1588"/>
                      </a:lnTo>
                      <a:cubicBezTo>
                        <a:pt x="4787" y="1591"/>
                        <a:pt x="4786" y="1595"/>
                        <a:pt x="4783" y="1597"/>
                      </a:cubicBezTo>
                      <a:lnTo>
                        <a:pt x="4778" y="1597"/>
                      </a:lnTo>
                      <a:cubicBezTo>
                        <a:pt x="4767" y="1595"/>
                        <a:pt x="4763" y="1592"/>
                        <a:pt x="4761" y="1591"/>
                      </a:cubicBezTo>
                      <a:cubicBezTo>
                        <a:pt x="4758" y="1590"/>
                        <a:pt x="4756" y="1588"/>
                        <a:pt x="4753" y="1586"/>
                      </a:cubicBezTo>
                      <a:lnTo>
                        <a:pt x="4737" y="1575"/>
                      </a:lnTo>
                      <a:lnTo>
                        <a:pt x="4731" y="1571"/>
                      </a:lnTo>
                      <a:cubicBezTo>
                        <a:pt x="4719" y="1564"/>
                        <a:pt x="4706" y="1556"/>
                        <a:pt x="4691" y="1549"/>
                      </a:cubicBezTo>
                      <a:cubicBezTo>
                        <a:pt x="4684" y="1543"/>
                        <a:pt x="4676" y="1539"/>
                        <a:pt x="4668" y="1535"/>
                      </a:cubicBezTo>
                      <a:lnTo>
                        <a:pt x="4657" y="1530"/>
                      </a:lnTo>
                      <a:cubicBezTo>
                        <a:pt x="4650" y="1526"/>
                        <a:pt x="4645" y="1524"/>
                        <a:pt x="4639" y="1521"/>
                      </a:cubicBezTo>
                      <a:cubicBezTo>
                        <a:pt x="4633" y="1518"/>
                        <a:pt x="4626" y="1515"/>
                        <a:pt x="4619" y="1513"/>
                      </a:cubicBezTo>
                      <a:cubicBezTo>
                        <a:pt x="4593" y="1500"/>
                        <a:pt x="4566" y="1488"/>
                        <a:pt x="4537" y="1478"/>
                      </a:cubicBezTo>
                      <a:lnTo>
                        <a:pt x="4532" y="1477"/>
                      </a:lnTo>
                      <a:cubicBezTo>
                        <a:pt x="4526" y="1473"/>
                        <a:pt x="4521" y="1472"/>
                        <a:pt x="4515" y="1471"/>
                      </a:cubicBezTo>
                      <a:lnTo>
                        <a:pt x="4501" y="1467"/>
                      </a:lnTo>
                      <a:lnTo>
                        <a:pt x="4492" y="1464"/>
                      </a:lnTo>
                      <a:cubicBezTo>
                        <a:pt x="4488" y="1463"/>
                        <a:pt x="4483" y="1462"/>
                        <a:pt x="4479" y="1462"/>
                      </a:cubicBezTo>
                      <a:lnTo>
                        <a:pt x="4470" y="1459"/>
                      </a:lnTo>
                      <a:cubicBezTo>
                        <a:pt x="4465" y="1458"/>
                        <a:pt x="4459" y="1457"/>
                        <a:pt x="4454" y="1457"/>
                      </a:cubicBezTo>
                      <a:lnTo>
                        <a:pt x="4446" y="1456"/>
                      </a:lnTo>
                      <a:cubicBezTo>
                        <a:pt x="4436" y="1453"/>
                        <a:pt x="4423" y="1452"/>
                        <a:pt x="4413" y="1451"/>
                      </a:cubicBezTo>
                      <a:lnTo>
                        <a:pt x="4405" y="1449"/>
                      </a:lnTo>
                      <a:cubicBezTo>
                        <a:pt x="4402" y="1449"/>
                        <a:pt x="4400" y="1449"/>
                        <a:pt x="4397" y="1448"/>
                      </a:cubicBezTo>
                      <a:lnTo>
                        <a:pt x="4389" y="1448"/>
                      </a:lnTo>
                      <a:lnTo>
                        <a:pt x="4380" y="1447"/>
                      </a:lnTo>
                      <a:cubicBezTo>
                        <a:pt x="4374" y="1447"/>
                        <a:pt x="4367" y="1446"/>
                        <a:pt x="4361" y="1446"/>
                      </a:cubicBezTo>
                      <a:lnTo>
                        <a:pt x="4343" y="1444"/>
                      </a:lnTo>
                      <a:cubicBezTo>
                        <a:pt x="4334" y="1444"/>
                        <a:pt x="4325" y="1443"/>
                        <a:pt x="4315" y="1443"/>
                      </a:cubicBezTo>
                      <a:lnTo>
                        <a:pt x="4286" y="1443"/>
                      </a:lnTo>
                      <a:cubicBezTo>
                        <a:pt x="4278" y="1443"/>
                        <a:pt x="4271" y="1443"/>
                        <a:pt x="4262" y="1442"/>
                      </a:cubicBezTo>
                      <a:lnTo>
                        <a:pt x="4209" y="1442"/>
                      </a:lnTo>
                      <a:cubicBezTo>
                        <a:pt x="4194" y="1442"/>
                        <a:pt x="4178" y="1443"/>
                        <a:pt x="4163" y="1444"/>
                      </a:cubicBezTo>
                      <a:cubicBezTo>
                        <a:pt x="4155" y="1444"/>
                        <a:pt x="4148" y="1446"/>
                        <a:pt x="4140" y="1446"/>
                      </a:cubicBezTo>
                      <a:cubicBezTo>
                        <a:pt x="4134" y="1446"/>
                        <a:pt x="4129" y="1447"/>
                        <a:pt x="4125" y="1447"/>
                      </a:cubicBezTo>
                      <a:lnTo>
                        <a:pt x="4104" y="1449"/>
                      </a:lnTo>
                      <a:lnTo>
                        <a:pt x="4089" y="1451"/>
                      </a:lnTo>
                      <a:cubicBezTo>
                        <a:pt x="4087" y="1451"/>
                        <a:pt x="4083" y="1452"/>
                        <a:pt x="4081" y="1452"/>
                      </a:cubicBezTo>
                      <a:lnTo>
                        <a:pt x="4075" y="1453"/>
                      </a:lnTo>
                      <a:lnTo>
                        <a:pt x="4070" y="1454"/>
                      </a:lnTo>
                      <a:lnTo>
                        <a:pt x="4061" y="1456"/>
                      </a:lnTo>
                      <a:cubicBezTo>
                        <a:pt x="4048" y="1458"/>
                        <a:pt x="4036" y="1459"/>
                        <a:pt x="4026" y="1462"/>
                      </a:cubicBezTo>
                      <a:lnTo>
                        <a:pt x="4010" y="1466"/>
                      </a:lnTo>
                      <a:lnTo>
                        <a:pt x="3995" y="1468"/>
                      </a:lnTo>
                      <a:lnTo>
                        <a:pt x="3990" y="1469"/>
                      </a:lnTo>
                      <a:cubicBezTo>
                        <a:pt x="3985" y="1471"/>
                        <a:pt x="3981" y="1471"/>
                        <a:pt x="3978" y="1472"/>
                      </a:cubicBezTo>
                      <a:lnTo>
                        <a:pt x="3955" y="1479"/>
                      </a:lnTo>
                      <a:lnTo>
                        <a:pt x="3924" y="1487"/>
                      </a:lnTo>
                      <a:cubicBezTo>
                        <a:pt x="3912" y="1490"/>
                        <a:pt x="3900" y="1494"/>
                        <a:pt x="3887" y="1498"/>
                      </a:cubicBezTo>
                      <a:lnTo>
                        <a:pt x="3854" y="1508"/>
                      </a:lnTo>
                      <a:cubicBezTo>
                        <a:pt x="3847" y="1509"/>
                        <a:pt x="3845" y="1511"/>
                        <a:pt x="3842" y="1513"/>
                      </a:cubicBezTo>
                      <a:lnTo>
                        <a:pt x="3789" y="1531"/>
                      </a:lnTo>
                      <a:lnTo>
                        <a:pt x="3774" y="1538"/>
                      </a:lnTo>
                      <a:lnTo>
                        <a:pt x="3763" y="1541"/>
                      </a:lnTo>
                      <a:cubicBezTo>
                        <a:pt x="3757" y="1544"/>
                        <a:pt x="3751" y="1547"/>
                        <a:pt x="3746" y="1550"/>
                      </a:cubicBezTo>
                      <a:lnTo>
                        <a:pt x="3737" y="1554"/>
                      </a:lnTo>
                      <a:cubicBezTo>
                        <a:pt x="3699" y="1569"/>
                        <a:pt x="3657" y="1588"/>
                        <a:pt x="3613" y="1612"/>
                      </a:cubicBezTo>
                      <a:cubicBezTo>
                        <a:pt x="3577" y="1632"/>
                        <a:pt x="3541" y="1655"/>
                        <a:pt x="3502" y="1682"/>
                      </a:cubicBezTo>
                      <a:cubicBezTo>
                        <a:pt x="3467" y="1706"/>
                        <a:pt x="3431" y="1735"/>
                        <a:pt x="3398" y="1766"/>
                      </a:cubicBezTo>
                      <a:cubicBezTo>
                        <a:pt x="3382" y="1780"/>
                        <a:pt x="3366" y="1796"/>
                        <a:pt x="3350" y="1811"/>
                      </a:cubicBezTo>
                      <a:cubicBezTo>
                        <a:pt x="3333" y="1827"/>
                        <a:pt x="3317" y="1843"/>
                        <a:pt x="3302" y="1860"/>
                      </a:cubicBezTo>
                      <a:cubicBezTo>
                        <a:pt x="3285" y="1878"/>
                        <a:pt x="3269" y="1897"/>
                        <a:pt x="3253" y="1915"/>
                      </a:cubicBezTo>
                      <a:lnTo>
                        <a:pt x="3202" y="1973"/>
                      </a:lnTo>
                      <a:lnTo>
                        <a:pt x="3178" y="2000"/>
                      </a:lnTo>
                      <a:lnTo>
                        <a:pt x="3175" y="2005"/>
                      </a:lnTo>
                      <a:lnTo>
                        <a:pt x="3156" y="2029"/>
                      </a:lnTo>
                      <a:lnTo>
                        <a:pt x="3115" y="2081"/>
                      </a:lnTo>
                      <a:lnTo>
                        <a:pt x="3103" y="2096"/>
                      </a:lnTo>
                      <a:lnTo>
                        <a:pt x="3095" y="2106"/>
                      </a:lnTo>
                      <a:cubicBezTo>
                        <a:pt x="3078" y="2128"/>
                        <a:pt x="3063" y="2149"/>
                        <a:pt x="3050" y="2172"/>
                      </a:cubicBezTo>
                      <a:cubicBezTo>
                        <a:pt x="3042" y="2183"/>
                        <a:pt x="3037" y="2194"/>
                        <a:pt x="3031" y="2206"/>
                      </a:cubicBezTo>
                      <a:lnTo>
                        <a:pt x="3024" y="2218"/>
                      </a:lnTo>
                      <a:lnTo>
                        <a:pt x="3022" y="2223"/>
                      </a:lnTo>
                      <a:lnTo>
                        <a:pt x="3019" y="2230"/>
                      </a:lnTo>
                      <a:lnTo>
                        <a:pt x="3017" y="2237"/>
                      </a:lnTo>
                      <a:cubicBezTo>
                        <a:pt x="3014" y="2242"/>
                        <a:pt x="3012" y="2247"/>
                        <a:pt x="3011" y="2252"/>
                      </a:cubicBezTo>
                      <a:lnTo>
                        <a:pt x="3002" y="2272"/>
                      </a:lnTo>
                      <a:lnTo>
                        <a:pt x="3001" y="2276"/>
                      </a:lnTo>
                      <a:lnTo>
                        <a:pt x="2998" y="2281"/>
                      </a:lnTo>
                      <a:lnTo>
                        <a:pt x="2995" y="2291"/>
                      </a:lnTo>
                      <a:lnTo>
                        <a:pt x="2992" y="2298"/>
                      </a:lnTo>
                      <a:cubicBezTo>
                        <a:pt x="2988" y="2311"/>
                        <a:pt x="2985" y="2321"/>
                        <a:pt x="2982" y="2332"/>
                      </a:cubicBezTo>
                      <a:cubicBezTo>
                        <a:pt x="2980" y="2344"/>
                        <a:pt x="2976" y="2354"/>
                        <a:pt x="2971" y="2364"/>
                      </a:cubicBezTo>
                      <a:cubicBezTo>
                        <a:pt x="2969" y="2370"/>
                        <a:pt x="2967" y="2379"/>
                        <a:pt x="2966" y="2385"/>
                      </a:cubicBezTo>
                      <a:lnTo>
                        <a:pt x="2965" y="2391"/>
                      </a:lnTo>
                      <a:lnTo>
                        <a:pt x="2962" y="2399"/>
                      </a:lnTo>
                      <a:cubicBezTo>
                        <a:pt x="2961" y="2404"/>
                        <a:pt x="2960" y="2410"/>
                        <a:pt x="2959" y="2414"/>
                      </a:cubicBezTo>
                      <a:lnTo>
                        <a:pt x="2951" y="2448"/>
                      </a:lnTo>
                      <a:lnTo>
                        <a:pt x="2950" y="2456"/>
                      </a:lnTo>
                      <a:lnTo>
                        <a:pt x="2949" y="2463"/>
                      </a:lnTo>
                      <a:cubicBezTo>
                        <a:pt x="2926" y="2445"/>
                        <a:pt x="2904" y="2426"/>
                        <a:pt x="2883" y="2406"/>
                      </a:cubicBezTo>
                      <a:cubicBezTo>
                        <a:pt x="2858" y="2388"/>
                        <a:pt x="2833" y="2368"/>
                        <a:pt x="2808" y="2350"/>
                      </a:cubicBezTo>
                      <a:cubicBezTo>
                        <a:pt x="2780" y="2331"/>
                        <a:pt x="2751" y="2313"/>
                        <a:pt x="2729" y="2300"/>
                      </a:cubicBezTo>
                      <a:cubicBezTo>
                        <a:pt x="2677" y="2267"/>
                        <a:pt x="2619" y="2240"/>
                        <a:pt x="2559" y="2214"/>
                      </a:cubicBezTo>
                      <a:cubicBezTo>
                        <a:pt x="2504" y="2190"/>
                        <a:pt x="2446" y="2170"/>
                        <a:pt x="2379" y="2152"/>
                      </a:cubicBezTo>
                      <a:cubicBezTo>
                        <a:pt x="2348" y="2144"/>
                        <a:pt x="2317" y="2137"/>
                        <a:pt x="2287" y="2130"/>
                      </a:cubicBezTo>
                      <a:cubicBezTo>
                        <a:pt x="2248" y="2121"/>
                        <a:pt x="2215" y="2116"/>
                        <a:pt x="2185" y="2111"/>
                      </a:cubicBezTo>
                      <a:cubicBezTo>
                        <a:pt x="2153" y="2106"/>
                        <a:pt x="2122" y="2105"/>
                        <a:pt x="2095" y="2103"/>
                      </a:cubicBezTo>
                      <a:cubicBezTo>
                        <a:pt x="2082" y="2103"/>
                        <a:pt x="2069" y="2102"/>
                        <a:pt x="2056" y="2102"/>
                      </a:cubicBezTo>
                      <a:cubicBezTo>
                        <a:pt x="2034" y="2102"/>
                        <a:pt x="2013" y="2103"/>
                        <a:pt x="1991" y="2103"/>
                      </a:cubicBezTo>
                      <a:cubicBezTo>
                        <a:pt x="1924" y="2107"/>
                        <a:pt x="1857" y="2118"/>
                        <a:pt x="1793" y="2130"/>
                      </a:cubicBezTo>
                      <a:cubicBezTo>
                        <a:pt x="1739" y="2141"/>
                        <a:pt x="1680" y="2156"/>
                        <a:pt x="1606" y="2178"/>
                      </a:cubicBezTo>
                      <a:cubicBezTo>
                        <a:pt x="1601" y="2179"/>
                        <a:pt x="1596" y="2182"/>
                        <a:pt x="1590" y="2183"/>
                      </a:cubicBezTo>
                      <a:lnTo>
                        <a:pt x="1550" y="2197"/>
                      </a:lnTo>
                      <a:lnTo>
                        <a:pt x="1505" y="2213"/>
                      </a:lnTo>
                      <a:lnTo>
                        <a:pt x="1461" y="2228"/>
                      </a:lnTo>
                      <a:lnTo>
                        <a:pt x="1438" y="2236"/>
                      </a:lnTo>
                      <a:cubicBezTo>
                        <a:pt x="1433" y="2237"/>
                        <a:pt x="1430" y="2240"/>
                        <a:pt x="1425" y="2241"/>
                      </a:cubicBezTo>
                      <a:lnTo>
                        <a:pt x="1415" y="2245"/>
                      </a:lnTo>
                      <a:cubicBezTo>
                        <a:pt x="1399" y="2251"/>
                        <a:pt x="1380" y="2259"/>
                        <a:pt x="1364" y="2265"/>
                      </a:cubicBezTo>
                      <a:cubicBezTo>
                        <a:pt x="1307" y="2288"/>
                        <a:pt x="1249" y="2316"/>
                        <a:pt x="1190" y="2347"/>
                      </a:cubicBezTo>
                      <a:cubicBezTo>
                        <a:pt x="1134" y="2375"/>
                        <a:pt x="1078" y="2409"/>
                        <a:pt x="1021" y="2446"/>
                      </a:cubicBezTo>
                      <a:cubicBezTo>
                        <a:pt x="995" y="2462"/>
                        <a:pt x="969" y="2481"/>
                        <a:pt x="944" y="2499"/>
                      </a:cubicBezTo>
                      <a:cubicBezTo>
                        <a:pt x="917" y="2520"/>
                        <a:pt x="890" y="2540"/>
                        <a:pt x="864" y="2563"/>
                      </a:cubicBezTo>
                      <a:lnTo>
                        <a:pt x="828" y="2592"/>
                      </a:lnTo>
                      <a:lnTo>
                        <a:pt x="824" y="2595"/>
                      </a:lnTo>
                      <a:cubicBezTo>
                        <a:pt x="819" y="2599"/>
                        <a:pt x="814" y="2604"/>
                        <a:pt x="809" y="2607"/>
                      </a:cubicBezTo>
                      <a:lnTo>
                        <a:pt x="787" y="2627"/>
                      </a:lnTo>
                      <a:lnTo>
                        <a:pt x="751" y="2659"/>
                      </a:lnTo>
                      <a:lnTo>
                        <a:pt x="715" y="2692"/>
                      </a:lnTo>
                      <a:lnTo>
                        <a:pt x="709" y="2697"/>
                      </a:lnTo>
                      <a:cubicBezTo>
                        <a:pt x="700" y="2704"/>
                        <a:pt x="691" y="2710"/>
                        <a:pt x="683" y="2720"/>
                      </a:cubicBezTo>
                      <a:lnTo>
                        <a:pt x="653" y="2749"/>
                      </a:lnTo>
                      <a:lnTo>
                        <a:pt x="624" y="2779"/>
                      </a:lnTo>
                      <a:lnTo>
                        <a:pt x="598" y="2806"/>
                      </a:lnTo>
                      <a:lnTo>
                        <a:pt x="571" y="2833"/>
                      </a:lnTo>
                      <a:lnTo>
                        <a:pt x="563" y="2841"/>
                      </a:lnTo>
                      <a:lnTo>
                        <a:pt x="547" y="2858"/>
                      </a:lnTo>
                      <a:lnTo>
                        <a:pt x="532" y="2874"/>
                      </a:lnTo>
                      <a:cubicBezTo>
                        <a:pt x="510" y="2899"/>
                        <a:pt x="488" y="2924"/>
                        <a:pt x="467" y="2950"/>
                      </a:cubicBezTo>
                      <a:cubicBezTo>
                        <a:pt x="429" y="2997"/>
                        <a:pt x="392" y="3045"/>
                        <a:pt x="356" y="3102"/>
                      </a:cubicBezTo>
                      <a:cubicBezTo>
                        <a:pt x="325" y="3150"/>
                        <a:pt x="295" y="3201"/>
                        <a:pt x="261" y="3272"/>
                      </a:cubicBezTo>
                      <a:cubicBezTo>
                        <a:pt x="246" y="3300"/>
                        <a:pt x="233" y="3328"/>
                        <a:pt x="221" y="3357"/>
                      </a:cubicBezTo>
                      <a:cubicBezTo>
                        <a:pt x="206" y="3388"/>
                        <a:pt x="194" y="3419"/>
                        <a:pt x="182" y="3450"/>
                      </a:cubicBezTo>
                      <a:cubicBezTo>
                        <a:pt x="175" y="3467"/>
                        <a:pt x="169" y="3485"/>
                        <a:pt x="163" y="3502"/>
                      </a:cubicBezTo>
                      <a:lnTo>
                        <a:pt x="158" y="3517"/>
                      </a:lnTo>
                      <a:lnTo>
                        <a:pt x="142" y="3559"/>
                      </a:lnTo>
                      <a:lnTo>
                        <a:pt x="127" y="3601"/>
                      </a:lnTo>
                      <a:cubicBezTo>
                        <a:pt x="124" y="3609"/>
                        <a:pt x="123" y="3611"/>
                        <a:pt x="122" y="3615"/>
                      </a:cubicBezTo>
                      <a:lnTo>
                        <a:pt x="119" y="3626"/>
                      </a:lnTo>
                      <a:lnTo>
                        <a:pt x="117" y="3636"/>
                      </a:lnTo>
                      <a:lnTo>
                        <a:pt x="94" y="3709"/>
                      </a:lnTo>
                      <a:lnTo>
                        <a:pt x="89" y="3727"/>
                      </a:lnTo>
                      <a:cubicBezTo>
                        <a:pt x="86" y="3738"/>
                        <a:pt x="83" y="3749"/>
                        <a:pt x="79" y="3761"/>
                      </a:cubicBezTo>
                      <a:cubicBezTo>
                        <a:pt x="75" y="3775"/>
                        <a:pt x="71" y="3789"/>
                        <a:pt x="68" y="3802"/>
                      </a:cubicBezTo>
                      <a:cubicBezTo>
                        <a:pt x="61" y="3833"/>
                        <a:pt x="53" y="3866"/>
                        <a:pt x="47" y="3897"/>
                      </a:cubicBezTo>
                      <a:cubicBezTo>
                        <a:pt x="40" y="3930"/>
                        <a:pt x="34" y="3965"/>
                        <a:pt x="29" y="4000"/>
                      </a:cubicBezTo>
                      <a:cubicBezTo>
                        <a:pt x="24" y="4032"/>
                        <a:pt x="21" y="4062"/>
                        <a:pt x="17" y="4094"/>
                      </a:cubicBezTo>
                      <a:cubicBezTo>
                        <a:pt x="16" y="4108"/>
                        <a:pt x="15" y="4120"/>
                        <a:pt x="14" y="4131"/>
                      </a:cubicBezTo>
                      <a:lnTo>
                        <a:pt x="11" y="4177"/>
                      </a:lnTo>
                      <a:lnTo>
                        <a:pt x="6" y="4224"/>
                      </a:lnTo>
                      <a:lnTo>
                        <a:pt x="5" y="4233"/>
                      </a:lnTo>
                      <a:cubicBezTo>
                        <a:pt x="4" y="4247"/>
                        <a:pt x="4" y="4259"/>
                        <a:pt x="3" y="4273"/>
                      </a:cubicBezTo>
                      <a:lnTo>
                        <a:pt x="1" y="4315"/>
                      </a:lnTo>
                      <a:lnTo>
                        <a:pt x="0" y="4357"/>
                      </a:lnTo>
                      <a:lnTo>
                        <a:pt x="0" y="4376"/>
                      </a:lnTo>
                      <a:lnTo>
                        <a:pt x="0" y="4422"/>
                      </a:lnTo>
                      <a:cubicBezTo>
                        <a:pt x="1" y="4437"/>
                        <a:pt x="3" y="4453"/>
                        <a:pt x="5" y="4469"/>
                      </a:cubicBezTo>
                      <a:cubicBezTo>
                        <a:pt x="9" y="4486"/>
                        <a:pt x="12" y="4502"/>
                        <a:pt x="16" y="4520"/>
                      </a:cubicBezTo>
                      <a:cubicBezTo>
                        <a:pt x="22" y="4549"/>
                        <a:pt x="30" y="4578"/>
                        <a:pt x="40" y="4610"/>
                      </a:cubicBezTo>
                      <a:cubicBezTo>
                        <a:pt x="46" y="4626"/>
                        <a:pt x="50" y="4640"/>
                        <a:pt x="55" y="4656"/>
                      </a:cubicBezTo>
                      <a:lnTo>
                        <a:pt x="57" y="4662"/>
                      </a:lnTo>
                      <a:lnTo>
                        <a:pt x="61" y="4674"/>
                      </a:lnTo>
                      <a:cubicBezTo>
                        <a:pt x="70" y="4698"/>
                        <a:pt x="78" y="4723"/>
                        <a:pt x="86" y="4747"/>
                      </a:cubicBezTo>
                      <a:lnTo>
                        <a:pt x="102" y="4795"/>
                      </a:lnTo>
                      <a:lnTo>
                        <a:pt x="113" y="4826"/>
                      </a:lnTo>
                      <a:lnTo>
                        <a:pt x="124" y="4856"/>
                      </a:lnTo>
                      <a:lnTo>
                        <a:pt x="127" y="4862"/>
                      </a:lnTo>
                      <a:lnTo>
                        <a:pt x="148" y="4914"/>
                      </a:lnTo>
                      <a:lnTo>
                        <a:pt x="161" y="4952"/>
                      </a:lnTo>
                      <a:lnTo>
                        <a:pt x="168" y="4969"/>
                      </a:lnTo>
                      <a:lnTo>
                        <a:pt x="174" y="4985"/>
                      </a:lnTo>
                      <a:cubicBezTo>
                        <a:pt x="175" y="4989"/>
                        <a:pt x="176" y="4993"/>
                        <a:pt x="178" y="4995"/>
                      </a:cubicBezTo>
                      <a:lnTo>
                        <a:pt x="200" y="5047"/>
                      </a:lnTo>
                      <a:lnTo>
                        <a:pt x="231" y="5120"/>
                      </a:lnTo>
                      <a:lnTo>
                        <a:pt x="237" y="5136"/>
                      </a:lnTo>
                      <a:cubicBezTo>
                        <a:pt x="240" y="5143"/>
                        <a:pt x="242" y="5149"/>
                        <a:pt x="246" y="5155"/>
                      </a:cubicBezTo>
                      <a:cubicBezTo>
                        <a:pt x="253" y="5170"/>
                        <a:pt x="259" y="5181"/>
                        <a:pt x="264" y="5192"/>
                      </a:cubicBezTo>
                      <a:cubicBezTo>
                        <a:pt x="289" y="5241"/>
                        <a:pt x="313" y="5287"/>
                        <a:pt x="340" y="5329"/>
                      </a:cubicBezTo>
                      <a:cubicBezTo>
                        <a:pt x="365" y="5369"/>
                        <a:pt x="393" y="5408"/>
                        <a:pt x="429" y="5452"/>
                      </a:cubicBezTo>
                      <a:cubicBezTo>
                        <a:pt x="458" y="5486"/>
                        <a:pt x="491" y="5522"/>
                        <a:pt x="535" y="5565"/>
                      </a:cubicBezTo>
                      <a:cubicBezTo>
                        <a:pt x="573" y="5603"/>
                        <a:pt x="614" y="5639"/>
                        <a:pt x="655" y="5673"/>
                      </a:cubicBezTo>
                      <a:cubicBezTo>
                        <a:pt x="675" y="5690"/>
                        <a:pt x="695" y="5705"/>
                        <a:pt x="717" y="5720"/>
                      </a:cubicBezTo>
                      <a:cubicBezTo>
                        <a:pt x="726" y="5727"/>
                        <a:pt x="735" y="5733"/>
                        <a:pt x="743" y="5740"/>
                      </a:cubicBezTo>
                      <a:lnTo>
                        <a:pt x="748" y="5743"/>
                      </a:lnTo>
                      <a:lnTo>
                        <a:pt x="752" y="5746"/>
                      </a:lnTo>
                      <a:cubicBezTo>
                        <a:pt x="758" y="5750"/>
                        <a:pt x="763" y="5756"/>
                        <a:pt x="771" y="5759"/>
                      </a:cubicBezTo>
                      <a:lnTo>
                        <a:pt x="773" y="5761"/>
                      </a:lnTo>
                      <a:lnTo>
                        <a:pt x="774" y="5762"/>
                      </a:lnTo>
                      <a:lnTo>
                        <a:pt x="844" y="5808"/>
                      </a:lnTo>
                      <a:lnTo>
                        <a:pt x="887" y="5838"/>
                      </a:lnTo>
                      <a:cubicBezTo>
                        <a:pt x="887" y="5838"/>
                        <a:pt x="889" y="5839"/>
                        <a:pt x="890" y="5839"/>
                      </a:cubicBezTo>
                      <a:lnTo>
                        <a:pt x="891" y="5840"/>
                      </a:lnTo>
                      <a:cubicBezTo>
                        <a:pt x="894" y="5843"/>
                        <a:pt x="896" y="5844"/>
                        <a:pt x="899" y="5845"/>
                      </a:cubicBezTo>
                      <a:lnTo>
                        <a:pt x="902" y="5848"/>
                      </a:lnTo>
                      <a:cubicBezTo>
                        <a:pt x="916" y="5855"/>
                        <a:pt x="928" y="5864"/>
                        <a:pt x="943" y="5870"/>
                      </a:cubicBezTo>
                      <a:lnTo>
                        <a:pt x="1014" y="5910"/>
                      </a:lnTo>
                      <a:lnTo>
                        <a:pt x="1021" y="5913"/>
                      </a:lnTo>
                      <a:lnTo>
                        <a:pt x="1033" y="5918"/>
                      </a:lnTo>
                      <a:lnTo>
                        <a:pt x="1061" y="5932"/>
                      </a:lnTo>
                      <a:lnTo>
                        <a:pt x="1101" y="5951"/>
                      </a:lnTo>
                      <a:lnTo>
                        <a:pt x="1141" y="5970"/>
                      </a:lnTo>
                      <a:cubicBezTo>
                        <a:pt x="1150" y="5974"/>
                        <a:pt x="1160" y="5978"/>
                        <a:pt x="1169" y="5982"/>
                      </a:cubicBezTo>
                      <a:lnTo>
                        <a:pt x="1183" y="5987"/>
                      </a:lnTo>
                      <a:lnTo>
                        <a:pt x="1242" y="6011"/>
                      </a:lnTo>
                      <a:lnTo>
                        <a:pt x="1267" y="6021"/>
                      </a:lnTo>
                      <a:lnTo>
                        <a:pt x="1272" y="6024"/>
                      </a:lnTo>
                      <a:cubicBezTo>
                        <a:pt x="1276" y="6025"/>
                        <a:pt x="1278" y="6026"/>
                        <a:pt x="1282" y="6028"/>
                      </a:cubicBezTo>
                      <a:lnTo>
                        <a:pt x="1288" y="6029"/>
                      </a:lnTo>
                      <a:cubicBezTo>
                        <a:pt x="1297" y="6036"/>
                        <a:pt x="1307" y="6044"/>
                        <a:pt x="1318" y="6050"/>
                      </a:cubicBezTo>
                      <a:cubicBezTo>
                        <a:pt x="1327" y="6055"/>
                        <a:pt x="1334" y="6060"/>
                        <a:pt x="1343" y="6065"/>
                      </a:cubicBezTo>
                      <a:lnTo>
                        <a:pt x="1355" y="6072"/>
                      </a:lnTo>
                      <a:lnTo>
                        <a:pt x="1366" y="6080"/>
                      </a:lnTo>
                      <a:lnTo>
                        <a:pt x="1385" y="6091"/>
                      </a:lnTo>
                      <a:lnTo>
                        <a:pt x="1400" y="6101"/>
                      </a:lnTo>
                      <a:lnTo>
                        <a:pt x="1423" y="6114"/>
                      </a:lnTo>
                      <a:cubicBezTo>
                        <a:pt x="1442" y="6126"/>
                        <a:pt x="1461" y="6137"/>
                        <a:pt x="1479" y="6148"/>
                      </a:cubicBezTo>
                      <a:cubicBezTo>
                        <a:pt x="1494" y="6155"/>
                        <a:pt x="1507" y="6164"/>
                        <a:pt x="1520" y="6173"/>
                      </a:cubicBezTo>
                      <a:cubicBezTo>
                        <a:pt x="1528" y="6176"/>
                        <a:pt x="1533" y="6179"/>
                        <a:pt x="1539" y="6183"/>
                      </a:cubicBezTo>
                      <a:lnTo>
                        <a:pt x="1544" y="6185"/>
                      </a:lnTo>
                      <a:lnTo>
                        <a:pt x="1553" y="6190"/>
                      </a:lnTo>
                      <a:cubicBezTo>
                        <a:pt x="1561" y="6194"/>
                        <a:pt x="1569" y="6198"/>
                        <a:pt x="1575" y="6201"/>
                      </a:cubicBezTo>
                      <a:lnTo>
                        <a:pt x="1584" y="6207"/>
                      </a:lnTo>
                      <a:cubicBezTo>
                        <a:pt x="1608" y="6220"/>
                        <a:pt x="1634" y="6232"/>
                        <a:pt x="1658" y="6245"/>
                      </a:cubicBezTo>
                      <a:cubicBezTo>
                        <a:pt x="1695" y="6262"/>
                        <a:pt x="1739" y="6279"/>
                        <a:pt x="1790" y="6299"/>
                      </a:cubicBezTo>
                      <a:lnTo>
                        <a:pt x="1796" y="6302"/>
                      </a:lnTo>
                      <a:lnTo>
                        <a:pt x="1801" y="6303"/>
                      </a:lnTo>
                      <a:lnTo>
                        <a:pt x="1818" y="6309"/>
                      </a:lnTo>
                      <a:lnTo>
                        <a:pt x="1834" y="6314"/>
                      </a:lnTo>
                      <a:lnTo>
                        <a:pt x="1869" y="6325"/>
                      </a:lnTo>
                      <a:lnTo>
                        <a:pt x="1904" y="6337"/>
                      </a:lnTo>
                      <a:lnTo>
                        <a:pt x="1927" y="6345"/>
                      </a:lnTo>
                      <a:lnTo>
                        <a:pt x="1931" y="6346"/>
                      </a:lnTo>
                      <a:lnTo>
                        <a:pt x="1936" y="6348"/>
                      </a:lnTo>
                      <a:lnTo>
                        <a:pt x="2037" y="6373"/>
                      </a:lnTo>
                      <a:lnTo>
                        <a:pt x="2058" y="6379"/>
                      </a:lnTo>
                      <a:lnTo>
                        <a:pt x="2064" y="6380"/>
                      </a:lnTo>
                      <a:lnTo>
                        <a:pt x="2069" y="6381"/>
                      </a:lnTo>
                      <a:cubicBezTo>
                        <a:pt x="2071" y="6382"/>
                        <a:pt x="2074" y="6382"/>
                        <a:pt x="2076" y="6382"/>
                      </a:cubicBezTo>
                      <a:lnTo>
                        <a:pt x="2081" y="6384"/>
                      </a:lnTo>
                      <a:cubicBezTo>
                        <a:pt x="2105" y="6389"/>
                        <a:pt x="2128" y="6394"/>
                        <a:pt x="2153" y="6399"/>
                      </a:cubicBezTo>
                      <a:lnTo>
                        <a:pt x="2176" y="6404"/>
                      </a:lnTo>
                      <a:lnTo>
                        <a:pt x="2200" y="6409"/>
                      </a:lnTo>
                      <a:lnTo>
                        <a:pt x="2208" y="6410"/>
                      </a:lnTo>
                      <a:cubicBezTo>
                        <a:pt x="2214" y="6412"/>
                        <a:pt x="2223" y="6413"/>
                        <a:pt x="2229" y="6415"/>
                      </a:cubicBezTo>
                      <a:lnTo>
                        <a:pt x="2236" y="6416"/>
                      </a:lnTo>
                      <a:lnTo>
                        <a:pt x="2303" y="6427"/>
                      </a:lnTo>
                      <a:lnTo>
                        <a:pt x="2370" y="6438"/>
                      </a:lnTo>
                      <a:cubicBezTo>
                        <a:pt x="2377" y="6440"/>
                        <a:pt x="2384" y="6441"/>
                        <a:pt x="2391" y="6442"/>
                      </a:cubicBezTo>
                      <a:lnTo>
                        <a:pt x="2461" y="6453"/>
                      </a:lnTo>
                      <a:lnTo>
                        <a:pt x="2493" y="6458"/>
                      </a:lnTo>
                      <a:lnTo>
                        <a:pt x="2530" y="6464"/>
                      </a:lnTo>
                      <a:lnTo>
                        <a:pt x="2537" y="6466"/>
                      </a:lnTo>
                      <a:cubicBezTo>
                        <a:pt x="2544" y="6467"/>
                        <a:pt x="2550" y="6468"/>
                        <a:pt x="2557" y="6468"/>
                      </a:cubicBezTo>
                      <a:lnTo>
                        <a:pt x="2684" y="6484"/>
                      </a:lnTo>
                      <a:cubicBezTo>
                        <a:pt x="2698" y="6487"/>
                        <a:pt x="2714" y="6488"/>
                        <a:pt x="2728" y="6489"/>
                      </a:cubicBezTo>
                      <a:lnTo>
                        <a:pt x="2733" y="6489"/>
                      </a:lnTo>
                      <a:lnTo>
                        <a:pt x="2746" y="6490"/>
                      </a:lnTo>
                      <a:lnTo>
                        <a:pt x="2758" y="6492"/>
                      </a:lnTo>
                      <a:cubicBezTo>
                        <a:pt x="2806" y="6495"/>
                        <a:pt x="2853" y="6498"/>
                        <a:pt x="2900" y="6502"/>
                      </a:cubicBezTo>
                      <a:cubicBezTo>
                        <a:pt x="2905" y="6502"/>
                        <a:pt x="2911" y="6503"/>
                        <a:pt x="2916" y="6503"/>
                      </a:cubicBezTo>
                      <a:cubicBezTo>
                        <a:pt x="2926" y="6504"/>
                        <a:pt x="2936" y="6504"/>
                        <a:pt x="2947" y="6504"/>
                      </a:cubicBezTo>
                      <a:lnTo>
                        <a:pt x="2957" y="6504"/>
                      </a:lnTo>
                      <a:cubicBezTo>
                        <a:pt x="2983" y="6505"/>
                        <a:pt x="3008" y="6505"/>
                        <a:pt x="3034" y="6505"/>
                      </a:cubicBezTo>
                      <a:cubicBezTo>
                        <a:pt x="3064" y="6505"/>
                        <a:pt x="3093" y="6505"/>
                        <a:pt x="3121" y="6504"/>
                      </a:cubicBezTo>
                      <a:cubicBezTo>
                        <a:pt x="3168" y="6503"/>
                        <a:pt x="3216" y="6500"/>
                        <a:pt x="3266" y="6495"/>
                      </a:cubicBezTo>
                      <a:cubicBezTo>
                        <a:pt x="3291" y="6493"/>
                        <a:pt x="3314" y="6490"/>
                        <a:pt x="3338" y="6488"/>
                      </a:cubicBezTo>
                      <a:cubicBezTo>
                        <a:pt x="3367" y="6484"/>
                        <a:pt x="3395" y="6479"/>
                        <a:pt x="3423" y="6474"/>
                      </a:cubicBezTo>
                      <a:cubicBezTo>
                        <a:pt x="3462" y="6468"/>
                        <a:pt x="3502" y="6461"/>
                        <a:pt x="3541" y="6454"/>
                      </a:cubicBezTo>
                      <a:lnTo>
                        <a:pt x="3572" y="6449"/>
                      </a:lnTo>
                      <a:lnTo>
                        <a:pt x="3606" y="6442"/>
                      </a:lnTo>
                      <a:lnTo>
                        <a:pt x="3641" y="6436"/>
                      </a:lnTo>
                      <a:lnTo>
                        <a:pt x="3654" y="6433"/>
                      </a:lnTo>
                      <a:cubicBezTo>
                        <a:pt x="3660" y="6432"/>
                        <a:pt x="3665" y="6431"/>
                        <a:pt x="3672" y="6430"/>
                      </a:cubicBezTo>
                      <a:lnTo>
                        <a:pt x="3750" y="6413"/>
                      </a:lnTo>
                      <a:lnTo>
                        <a:pt x="3793" y="6404"/>
                      </a:lnTo>
                      <a:lnTo>
                        <a:pt x="3811" y="6400"/>
                      </a:lnTo>
                      <a:cubicBezTo>
                        <a:pt x="3830" y="6396"/>
                        <a:pt x="3848" y="6392"/>
                        <a:pt x="3866" y="6387"/>
                      </a:cubicBezTo>
                      <a:lnTo>
                        <a:pt x="4004" y="6354"/>
                      </a:lnTo>
                      <a:cubicBezTo>
                        <a:pt x="4017" y="6351"/>
                        <a:pt x="4028" y="6348"/>
                        <a:pt x="4040" y="6345"/>
                      </a:cubicBezTo>
                      <a:cubicBezTo>
                        <a:pt x="4041" y="6345"/>
                        <a:pt x="4042" y="6344"/>
                        <a:pt x="4046" y="6344"/>
                      </a:cubicBezTo>
                      <a:lnTo>
                        <a:pt x="4054" y="6340"/>
                      </a:lnTo>
                      <a:lnTo>
                        <a:pt x="4073" y="6335"/>
                      </a:lnTo>
                      <a:lnTo>
                        <a:pt x="4141" y="6317"/>
                      </a:lnTo>
                      <a:lnTo>
                        <a:pt x="4211" y="6296"/>
                      </a:lnTo>
                      <a:lnTo>
                        <a:pt x="4219" y="6293"/>
                      </a:lnTo>
                      <a:cubicBezTo>
                        <a:pt x="4224" y="6292"/>
                        <a:pt x="4229" y="6291"/>
                        <a:pt x="4233" y="6289"/>
                      </a:cubicBezTo>
                      <a:lnTo>
                        <a:pt x="4258" y="6281"/>
                      </a:lnTo>
                      <a:lnTo>
                        <a:pt x="4282" y="6272"/>
                      </a:lnTo>
                      <a:lnTo>
                        <a:pt x="4344" y="6252"/>
                      </a:lnTo>
                      <a:lnTo>
                        <a:pt x="4402" y="6232"/>
                      </a:lnTo>
                      <a:lnTo>
                        <a:pt x="4489" y="6203"/>
                      </a:lnTo>
                      <a:lnTo>
                        <a:pt x="4545" y="6184"/>
                      </a:lnTo>
                      <a:lnTo>
                        <a:pt x="4577" y="6173"/>
                      </a:lnTo>
                      <a:lnTo>
                        <a:pt x="4641" y="6150"/>
                      </a:lnTo>
                      <a:lnTo>
                        <a:pt x="4697" y="6131"/>
                      </a:lnTo>
                      <a:lnTo>
                        <a:pt x="4754" y="6112"/>
                      </a:lnTo>
                      <a:lnTo>
                        <a:pt x="4785" y="6102"/>
                      </a:lnTo>
                      <a:cubicBezTo>
                        <a:pt x="4790" y="6101"/>
                        <a:pt x="4794" y="6097"/>
                        <a:pt x="4799" y="6096"/>
                      </a:cubicBezTo>
                      <a:lnTo>
                        <a:pt x="4806" y="6093"/>
                      </a:lnTo>
                      <a:lnTo>
                        <a:pt x="4916" y="6049"/>
                      </a:lnTo>
                      <a:lnTo>
                        <a:pt x="4928" y="6044"/>
                      </a:lnTo>
                      <a:cubicBezTo>
                        <a:pt x="4941" y="6039"/>
                        <a:pt x="4954" y="6034"/>
                        <a:pt x="4967" y="6026"/>
                      </a:cubicBezTo>
                      <a:lnTo>
                        <a:pt x="5066" y="5979"/>
                      </a:lnTo>
                      <a:cubicBezTo>
                        <a:pt x="5082" y="5972"/>
                        <a:pt x="5097" y="5964"/>
                        <a:pt x="5113" y="5956"/>
                      </a:cubicBezTo>
                      <a:cubicBezTo>
                        <a:pt x="5123" y="5952"/>
                        <a:pt x="5127" y="5949"/>
                        <a:pt x="5132" y="5947"/>
                      </a:cubicBezTo>
                      <a:lnTo>
                        <a:pt x="5200" y="5912"/>
                      </a:lnTo>
                      <a:lnTo>
                        <a:pt x="5307" y="5856"/>
                      </a:lnTo>
                      <a:cubicBezTo>
                        <a:pt x="5320" y="5849"/>
                        <a:pt x="5338" y="5840"/>
                        <a:pt x="5354" y="5833"/>
                      </a:cubicBezTo>
                      <a:lnTo>
                        <a:pt x="5390" y="5813"/>
                      </a:lnTo>
                      <a:cubicBezTo>
                        <a:pt x="5423" y="5795"/>
                        <a:pt x="5457" y="5778"/>
                        <a:pt x="5490" y="5761"/>
                      </a:cubicBezTo>
                      <a:cubicBezTo>
                        <a:pt x="5521" y="5743"/>
                        <a:pt x="5554" y="5728"/>
                        <a:pt x="5585" y="5711"/>
                      </a:cubicBezTo>
                      <a:cubicBezTo>
                        <a:pt x="5604" y="5701"/>
                        <a:pt x="5624" y="5691"/>
                        <a:pt x="5644" y="5680"/>
                      </a:cubicBezTo>
                      <a:lnTo>
                        <a:pt x="5667" y="5669"/>
                      </a:lnTo>
                      <a:cubicBezTo>
                        <a:pt x="5705" y="5648"/>
                        <a:pt x="5742" y="5627"/>
                        <a:pt x="5779" y="5606"/>
                      </a:cubicBezTo>
                      <a:lnTo>
                        <a:pt x="5798" y="5594"/>
                      </a:lnTo>
                      <a:lnTo>
                        <a:pt x="5804" y="5591"/>
                      </a:lnTo>
                      <a:lnTo>
                        <a:pt x="5823" y="5578"/>
                      </a:lnTo>
                      <a:lnTo>
                        <a:pt x="5870" y="5550"/>
                      </a:lnTo>
                      <a:cubicBezTo>
                        <a:pt x="5882" y="5542"/>
                        <a:pt x="5889" y="5539"/>
                        <a:pt x="5896" y="5534"/>
                      </a:cubicBezTo>
                      <a:lnTo>
                        <a:pt x="5956" y="5495"/>
                      </a:lnTo>
                      <a:lnTo>
                        <a:pt x="5968" y="5486"/>
                      </a:lnTo>
                      <a:lnTo>
                        <a:pt x="5982" y="5478"/>
                      </a:lnTo>
                      <a:lnTo>
                        <a:pt x="5990" y="5473"/>
                      </a:lnTo>
                      <a:lnTo>
                        <a:pt x="6015" y="5455"/>
                      </a:lnTo>
                      <a:lnTo>
                        <a:pt x="6039" y="5437"/>
                      </a:lnTo>
                      <a:lnTo>
                        <a:pt x="6061" y="5421"/>
                      </a:lnTo>
                      <a:lnTo>
                        <a:pt x="6081" y="5405"/>
                      </a:lnTo>
                      <a:cubicBezTo>
                        <a:pt x="6090" y="5398"/>
                        <a:pt x="6098" y="5392"/>
                        <a:pt x="6106" y="5386"/>
                      </a:cubicBezTo>
                      <a:lnTo>
                        <a:pt x="6112" y="5381"/>
                      </a:lnTo>
                      <a:lnTo>
                        <a:pt x="6205" y="5308"/>
                      </a:lnTo>
                      <a:cubicBezTo>
                        <a:pt x="6206" y="5305"/>
                        <a:pt x="6209" y="5304"/>
                        <a:pt x="6210" y="5303"/>
                      </a:cubicBezTo>
                      <a:lnTo>
                        <a:pt x="6214" y="5299"/>
                      </a:lnTo>
                      <a:lnTo>
                        <a:pt x="6231" y="5287"/>
                      </a:lnTo>
                      <a:lnTo>
                        <a:pt x="6261" y="5261"/>
                      </a:lnTo>
                      <a:lnTo>
                        <a:pt x="6291" y="5235"/>
                      </a:lnTo>
                      <a:lnTo>
                        <a:pt x="6339" y="5194"/>
                      </a:lnTo>
                      <a:lnTo>
                        <a:pt x="6343" y="5190"/>
                      </a:lnTo>
                      <a:cubicBezTo>
                        <a:pt x="6347" y="5186"/>
                        <a:pt x="6352" y="5182"/>
                        <a:pt x="6355" y="5179"/>
                      </a:cubicBezTo>
                      <a:lnTo>
                        <a:pt x="6404" y="5135"/>
                      </a:lnTo>
                      <a:lnTo>
                        <a:pt x="6451" y="5089"/>
                      </a:lnTo>
                      <a:lnTo>
                        <a:pt x="6469" y="5072"/>
                      </a:lnTo>
                      <a:lnTo>
                        <a:pt x="6487" y="5053"/>
                      </a:lnTo>
                      <a:lnTo>
                        <a:pt x="6494" y="5046"/>
                      </a:lnTo>
                      <a:lnTo>
                        <a:pt x="6500" y="5041"/>
                      </a:lnTo>
                      <a:lnTo>
                        <a:pt x="6505" y="5036"/>
                      </a:lnTo>
                      <a:lnTo>
                        <a:pt x="6553" y="4988"/>
                      </a:lnTo>
                      <a:lnTo>
                        <a:pt x="6601" y="4940"/>
                      </a:lnTo>
                      <a:lnTo>
                        <a:pt x="6615" y="4924"/>
                      </a:lnTo>
                      <a:lnTo>
                        <a:pt x="6664" y="4870"/>
                      </a:lnTo>
                      <a:lnTo>
                        <a:pt x="6704" y="4829"/>
                      </a:lnTo>
                      <a:cubicBezTo>
                        <a:pt x="6710" y="4820"/>
                        <a:pt x="6718" y="4813"/>
                        <a:pt x="6724" y="4805"/>
                      </a:cubicBezTo>
                      <a:lnTo>
                        <a:pt x="6728" y="4800"/>
                      </a:lnTo>
                      <a:cubicBezTo>
                        <a:pt x="6745" y="4780"/>
                        <a:pt x="6760" y="4760"/>
                        <a:pt x="6777" y="4737"/>
                      </a:cubicBezTo>
                      <a:cubicBezTo>
                        <a:pt x="6787" y="4723"/>
                        <a:pt x="6797" y="4707"/>
                        <a:pt x="6808" y="4692"/>
                      </a:cubicBezTo>
                      <a:lnTo>
                        <a:pt x="6812" y="4686"/>
                      </a:lnTo>
                      <a:cubicBezTo>
                        <a:pt x="6821" y="4671"/>
                        <a:pt x="6829" y="4659"/>
                        <a:pt x="6837" y="4644"/>
                      </a:cubicBezTo>
                      <a:lnTo>
                        <a:pt x="6854" y="4618"/>
                      </a:lnTo>
                      <a:lnTo>
                        <a:pt x="6870" y="4590"/>
                      </a:lnTo>
                      <a:lnTo>
                        <a:pt x="6881" y="4573"/>
                      </a:lnTo>
                      <a:lnTo>
                        <a:pt x="6898" y="4545"/>
                      </a:lnTo>
                      <a:lnTo>
                        <a:pt x="6914" y="4518"/>
                      </a:lnTo>
                      <a:lnTo>
                        <a:pt x="6925" y="4499"/>
                      </a:lnTo>
                      <a:lnTo>
                        <a:pt x="6929" y="4492"/>
                      </a:lnTo>
                      <a:cubicBezTo>
                        <a:pt x="6935" y="4481"/>
                        <a:pt x="6942" y="4469"/>
                        <a:pt x="6950" y="4459"/>
                      </a:cubicBezTo>
                      <a:lnTo>
                        <a:pt x="6957" y="4446"/>
                      </a:lnTo>
                      <a:lnTo>
                        <a:pt x="6965" y="4433"/>
                      </a:lnTo>
                      <a:lnTo>
                        <a:pt x="6970" y="4424"/>
                      </a:lnTo>
                      <a:lnTo>
                        <a:pt x="6973" y="4418"/>
                      </a:lnTo>
                      <a:cubicBezTo>
                        <a:pt x="6975" y="4415"/>
                        <a:pt x="6977" y="4413"/>
                        <a:pt x="6978" y="4410"/>
                      </a:cubicBezTo>
                      <a:cubicBezTo>
                        <a:pt x="6984" y="4399"/>
                        <a:pt x="6989" y="4389"/>
                        <a:pt x="6993" y="4379"/>
                      </a:cubicBezTo>
                      <a:lnTo>
                        <a:pt x="6996" y="4373"/>
                      </a:lnTo>
                      <a:lnTo>
                        <a:pt x="7001" y="4363"/>
                      </a:lnTo>
                      <a:lnTo>
                        <a:pt x="7008" y="4345"/>
                      </a:lnTo>
                      <a:lnTo>
                        <a:pt x="7011" y="4337"/>
                      </a:lnTo>
                      <a:cubicBezTo>
                        <a:pt x="7015" y="4330"/>
                        <a:pt x="7018" y="4324"/>
                        <a:pt x="7020" y="4316"/>
                      </a:cubicBezTo>
                      <a:lnTo>
                        <a:pt x="7023" y="4310"/>
                      </a:lnTo>
                      <a:cubicBezTo>
                        <a:pt x="7027" y="4301"/>
                        <a:pt x="7029" y="4293"/>
                        <a:pt x="7032" y="4285"/>
                      </a:cubicBezTo>
                      <a:lnTo>
                        <a:pt x="7034" y="4280"/>
                      </a:lnTo>
                      <a:lnTo>
                        <a:pt x="7038" y="4267"/>
                      </a:lnTo>
                      <a:cubicBezTo>
                        <a:pt x="7039" y="4262"/>
                        <a:pt x="7042" y="4257"/>
                        <a:pt x="7043" y="4253"/>
                      </a:cubicBezTo>
                      <a:lnTo>
                        <a:pt x="7044" y="4248"/>
                      </a:lnTo>
                      <a:lnTo>
                        <a:pt x="7049" y="4233"/>
                      </a:lnTo>
                      <a:lnTo>
                        <a:pt x="7053" y="4219"/>
                      </a:lnTo>
                      <a:cubicBezTo>
                        <a:pt x="7053" y="4217"/>
                        <a:pt x="7054" y="4214"/>
                        <a:pt x="7054" y="4213"/>
                      </a:cubicBezTo>
                      <a:lnTo>
                        <a:pt x="7058" y="4197"/>
                      </a:lnTo>
                      <a:cubicBezTo>
                        <a:pt x="7060" y="4187"/>
                        <a:pt x="7063" y="4177"/>
                        <a:pt x="7065" y="4165"/>
                      </a:cubicBezTo>
                      <a:cubicBezTo>
                        <a:pt x="7065" y="4162"/>
                        <a:pt x="7066" y="4160"/>
                        <a:pt x="7066" y="4157"/>
                      </a:cubicBezTo>
                      <a:lnTo>
                        <a:pt x="7069" y="4144"/>
                      </a:lnTo>
                      <a:lnTo>
                        <a:pt x="7074" y="4115"/>
                      </a:lnTo>
                      <a:lnTo>
                        <a:pt x="7076" y="4101"/>
                      </a:lnTo>
                      <a:lnTo>
                        <a:pt x="7079" y="4087"/>
                      </a:lnTo>
                      <a:lnTo>
                        <a:pt x="7080" y="4079"/>
                      </a:lnTo>
                      <a:lnTo>
                        <a:pt x="7081" y="4074"/>
                      </a:lnTo>
                      <a:cubicBezTo>
                        <a:pt x="7085" y="4061"/>
                        <a:pt x="7086" y="4048"/>
                        <a:pt x="7087" y="4037"/>
                      </a:cubicBezTo>
                      <a:cubicBezTo>
                        <a:pt x="7094" y="3990"/>
                        <a:pt x="7096" y="3940"/>
                        <a:pt x="7097" y="3883"/>
                      </a:cubicBezTo>
                      <a:cubicBezTo>
                        <a:pt x="7097" y="3841"/>
                        <a:pt x="7096" y="3800"/>
                        <a:pt x="7091" y="3760"/>
                      </a:cubicBezTo>
                      <a:cubicBezTo>
                        <a:pt x="7089" y="3740"/>
                        <a:pt x="7085" y="3722"/>
                        <a:pt x="7080" y="3701"/>
                      </a:cubicBezTo>
                      <a:cubicBezTo>
                        <a:pt x="7076" y="3683"/>
                        <a:pt x="7073" y="3668"/>
                        <a:pt x="7068" y="3653"/>
                      </a:cubicBezTo>
                      <a:cubicBezTo>
                        <a:pt x="7063" y="3636"/>
                        <a:pt x="7056" y="3620"/>
                        <a:pt x="7047" y="3601"/>
                      </a:cubicBezTo>
                      <a:cubicBezTo>
                        <a:pt x="7040" y="3589"/>
                        <a:pt x="7033" y="3575"/>
                        <a:pt x="7022" y="3560"/>
                      </a:cubicBezTo>
                      <a:cubicBezTo>
                        <a:pt x="7017" y="3554"/>
                        <a:pt x="7012" y="3549"/>
                        <a:pt x="7007" y="3543"/>
                      </a:cubicBezTo>
                      <a:cubicBezTo>
                        <a:pt x="7002" y="3538"/>
                        <a:pt x="6997" y="3533"/>
                        <a:pt x="6992" y="3529"/>
                      </a:cubicBezTo>
                      <a:cubicBezTo>
                        <a:pt x="6984" y="3523"/>
                        <a:pt x="6978" y="3519"/>
                        <a:pt x="6972" y="3516"/>
                      </a:cubicBezTo>
                      <a:cubicBezTo>
                        <a:pt x="6966" y="3511"/>
                        <a:pt x="6960" y="3507"/>
                        <a:pt x="6953" y="3505"/>
                      </a:cubicBezTo>
                      <a:cubicBezTo>
                        <a:pt x="6940" y="3498"/>
                        <a:pt x="6926" y="3497"/>
                        <a:pt x="6914" y="3495"/>
                      </a:cubicBezTo>
                      <a:cubicBezTo>
                        <a:pt x="6905" y="3493"/>
                        <a:pt x="6901" y="3493"/>
                        <a:pt x="6896" y="3493"/>
                      </a:cubicBezTo>
                      <a:lnTo>
                        <a:pt x="6845" y="3493"/>
                      </a:lnTo>
                      <a:cubicBezTo>
                        <a:pt x="6839" y="3493"/>
                        <a:pt x="6836" y="3493"/>
                        <a:pt x="6831" y="3495"/>
                      </a:cubicBezTo>
                      <a:cubicBezTo>
                        <a:pt x="6818" y="3496"/>
                        <a:pt x="6811" y="3497"/>
                        <a:pt x="6801" y="3498"/>
                      </a:cubicBezTo>
                      <a:cubicBezTo>
                        <a:pt x="6788" y="3500"/>
                        <a:pt x="6776" y="3503"/>
                        <a:pt x="6759" y="3507"/>
                      </a:cubicBezTo>
                      <a:cubicBezTo>
                        <a:pt x="6747" y="3511"/>
                        <a:pt x="6736" y="3516"/>
                        <a:pt x="6725" y="3521"/>
                      </a:cubicBezTo>
                      <a:cubicBezTo>
                        <a:pt x="6731" y="3516"/>
                        <a:pt x="6739" y="3508"/>
                        <a:pt x="6744" y="3502"/>
                      </a:cubicBezTo>
                      <a:cubicBezTo>
                        <a:pt x="6754" y="3491"/>
                        <a:pt x="6762" y="3481"/>
                        <a:pt x="6773" y="3469"/>
                      </a:cubicBezTo>
                      <a:cubicBezTo>
                        <a:pt x="6783" y="3456"/>
                        <a:pt x="6795" y="3444"/>
                        <a:pt x="6805" y="3430"/>
                      </a:cubicBezTo>
                      <a:lnTo>
                        <a:pt x="6819" y="3413"/>
                      </a:lnTo>
                      <a:cubicBezTo>
                        <a:pt x="6823" y="3407"/>
                        <a:pt x="6827" y="3402"/>
                        <a:pt x="6829" y="3398"/>
                      </a:cubicBezTo>
                      <a:lnTo>
                        <a:pt x="6834" y="3390"/>
                      </a:lnTo>
                      <a:cubicBezTo>
                        <a:pt x="6837" y="3387"/>
                        <a:pt x="6839" y="3383"/>
                        <a:pt x="6844" y="3378"/>
                      </a:cubicBezTo>
                      <a:lnTo>
                        <a:pt x="6847" y="3373"/>
                      </a:lnTo>
                      <a:lnTo>
                        <a:pt x="6852" y="3366"/>
                      </a:lnTo>
                      <a:cubicBezTo>
                        <a:pt x="6855" y="3361"/>
                        <a:pt x="6858" y="3356"/>
                        <a:pt x="6862" y="3349"/>
                      </a:cubicBezTo>
                      <a:lnTo>
                        <a:pt x="6867" y="3342"/>
                      </a:lnTo>
                      <a:cubicBezTo>
                        <a:pt x="6869" y="3337"/>
                        <a:pt x="6872" y="3333"/>
                        <a:pt x="6873" y="3331"/>
                      </a:cubicBezTo>
                      <a:cubicBezTo>
                        <a:pt x="6879" y="3321"/>
                        <a:pt x="6885" y="3312"/>
                        <a:pt x="6890" y="3301"/>
                      </a:cubicBezTo>
                      <a:cubicBezTo>
                        <a:pt x="6896" y="3290"/>
                        <a:pt x="6903" y="3277"/>
                        <a:pt x="6909" y="3265"/>
                      </a:cubicBezTo>
                      <a:lnTo>
                        <a:pt x="6914" y="3258"/>
                      </a:lnTo>
                      <a:lnTo>
                        <a:pt x="6916" y="3253"/>
                      </a:lnTo>
                      <a:lnTo>
                        <a:pt x="6920" y="3245"/>
                      </a:lnTo>
                      <a:cubicBezTo>
                        <a:pt x="6925" y="3233"/>
                        <a:pt x="6930" y="3223"/>
                        <a:pt x="6935" y="3212"/>
                      </a:cubicBezTo>
                      <a:lnTo>
                        <a:pt x="6947" y="3188"/>
                      </a:lnTo>
                      <a:cubicBezTo>
                        <a:pt x="6948" y="3186"/>
                        <a:pt x="6950" y="3183"/>
                        <a:pt x="6951" y="3179"/>
                      </a:cubicBezTo>
                      <a:lnTo>
                        <a:pt x="6952" y="3176"/>
                      </a:lnTo>
                      <a:lnTo>
                        <a:pt x="6965" y="3145"/>
                      </a:lnTo>
                      <a:lnTo>
                        <a:pt x="6977" y="3114"/>
                      </a:lnTo>
                      <a:cubicBezTo>
                        <a:pt x="6981" y="3109"/>
                        <a:pt x="6982" y="3105"/>
                        <a:pt x="6984" y="3100"/>
                      </a:cubicBezTo>
                      <a:lnTo>
                        <a:pt x="6988" y="3091"/>
                      </a:lnTo>
                      <a:lnTo>
                        <a:pt x="6993" y="3079"/>
                      </a:lnTo>
                      <a:lnTo>
                        <a:pt x="7019" y="3014"/>
                      </a:lnTo>
                      <a:cubicBezTo>
                        <a:pt x="7023" y="3007"/>
                        <a:pt x="7025" y="2999"/>
                        <a:pt x="7028" y="2991"/>
                      </a:cubicBezTo>
                      <a:lnTo>
                        <a:pt x="7030" y="2982"/>
                      </a:lnTo>
                      <a:lnTo>
                        <a:pt x="7050" y="2927"/>
                      </a:lnTo>
                      <a:lnTo>
                        <a:pt x="7055" y="2913"/>
                      </a:lnTo>
                      <a:cubicBezTo>
                        <a:pt x="7058" y="2905"/>
                        <a:pt x="7060" y="2899"/>
                        <a:pt x="7063" y="2890"/>
                      </a:cubicBezTo>
                      <a:lnTo>
                        <a:pt x="7065" y="2884"/>
                      </a:lnTo>
                      <a:lnTo>
                        <a:pt x="7075" y="2851"/>
                      </a:lnTo>
                      <a:lnTo>
                        <a:pt x="7086" y="2817"/>
                      </a:lnTo>
                      <a:cubicBezTo>
                        <a:pt x="7089" y="2808"/>
                        <a:pt x="7091" y="2798"/>
                        <a:pt x="7094" y="2790"/>
                      </a:cubicBezTo>
                      <a:lnTo>
                        <a:pt x="7096" y="2782"/>
                      </a:lnTo>
                      <a:cubicBezTo>
                        <a:pt x="7101" y="2765"/>
                        <a:pt x="7105" y="2744"/>
                        <a:pt x="7110" y="2720"/>
                      </a:cubicBezTo>
                      <a:cubicBezTo>
                        <a:pt x="7112" y="2704"/>
                        <a:pt x="7115" y="2689"/>
                        <a:pt x="7116" y="2672"/>
                      </a:cubicBezTo>
                      <a:lnTo>
                        <a:pt x="7118" y="2659"/>
                      </a:lnTo>
                      <a:lnTo>
                        <a:pt x="7120" y="2648"/>
                      </a:lnTo>
                      <a:cubicBezTo>
                        <a:pt x="7120" y="2645"/>
                        <a:pt x="7121" y="2640"/>
                        <a:pt x="7121" y="2636"/>
                      </a:cubicBezTo>
                      <a:cubicBezTo>
                        <a:pt x="7122" y="2625"/>
                        <a:pt x="7122" y="2614"/>
                        <a:pt x="7123" y="2602"/>
                      </a:cubicBezTo>
                      <a:cubicBezTo>
                        <a:pt x="7123" y="2595"/>
                        <a:pt x="7125" y="2589"/>
                        <a:pt x="7125" y="2581"/>
                      </a:cubicBezTo>
                      <a:lnTo>
                        <a:pt x="7125" y="2574"/>
                      </a:lnTo>
                      <a:lnTo>
                        <a:pt x="7125" y="2568"/>
                      </a:lnTo>
                      <a:lnTo>
                        <a:pt x="7125" y="2559"/>
                      </a:lnTo>
                      <a:lnTo>
                        <a:pt x="7125" y="2549"/>
                      </a:lnTo>
                      <a:lnTo>
                        <a:pt x="7125" y="2538"/>
                      </a:lnTo>
                      <a:cubicBezTo>
                        <a:pt x="7125" y="2524"/>
                        <a:pt x="7126" y="2512"/>
                        <a:pt x="7126" y="2497"/>
                      </a:cubicBezTo>
                      <a:cubicBezTo>
                        <a:pt x="7115" y="2473"/>
                        <a:pt x="7115" y="2451"/>
                        <a:pt x="7113" y="2429"/>
                      </a:cubicBezTo>
                      <a:cubicBezTo>
                        <a:pt x="7111" y="2417"/>
                        <a:pt x="7110" y="2404"/>
                        <a:pt x="7108" y="2393"/>
                      </a:cubicBezTo>
                      <a:cubicBezTo>
                        <a:pt x="7106" y="2381"/>
                        <a:pt x="7104" y="2372"/>
                        <a:pt x="7101" y="2362"/>
                      </a:cubicBezTo>
                      <a:lnTo>
                        <a:pt x="7099" y="2352"/>
                      </a:lnTo>
                      <a:lnTo>
                        <a:pt x="7098" y="2347"/>
                      </a:lnTo>
                      <a:cubicBezTo>
                        <a:pt x="7095" y="2340"/>
                        <a:pt x="7093" y="2332"/>
                        <a:pt x="7090" y="2326"/>
                      </a:cubicBezTo>
                      <a:cubicBezTo>
                        <a:pt x="7089" y="2322"/>
                        <a:pt x="7086" y="2317"/>
                        <a:pt x="7084" y="2313"/>
                      </a:cubicBezTo>
                      <a:cubicBezTo>
                        <a:pt x="7077" y="2302"/>
                        <a:pt x="7073" y="2298"/>
                        <a:pt x="7068" y="2293"/>
                      </a:cubicBezTo>
                      <a:lnTo>
                        <a:pt x="7063" y="2288"/>
                      </a:lnTo>
                      <a:cubicBezTo>
                        <a:pt x="7055" y="2282"/>
                        <a:pt x="7050" y="2278"/>
                        <a:pt x="7044" y="2275"/>
                      </a:cubicBezTo>
                      <a:cubicBezTo>
                        <a:pt x="7038" y="2271"/>
                        <a:pt x="7033" y="2266"/>
                        <a:pt x="7027" y="2264"/>
                      </a:cubicBezTo>
                      <a:cubicBezTo>
                        <a:pt x="7017" y="2259"/>
                        <a:pt x="7008" y="2256"/>
                        <a:pt x="7002" y="2254"/>
                      </a:cubicBezTo>
                      <a:cubicBezTo>
                        <a:pt x="6992" y="2251"/>
                        <a:pt x="6985" y="2250"/>
                        <a:pt x="6977" y="2249"/>
                      </a:cubicBezTo>
                      <a:cubicBezTo>
                        <a:pt x="6961" y="2246"/>
                        <a:pt x="6951" y="2246"/>
                        <a:pt x="6939" y="2246"/>
                      </a:cubicBezTo>
                      <a:cubicBezTo>
                        <a:pt x="6928" y="2246"/>
                        <a:pt x="6918" y="2247"/>
                        <a:pt x="6905" y="2250"/>
                      </a:cubicBezTo>
                      <a:cubicBezTo>
                        <a:pt x="6899" y="2251"/>
                        <a:pt x="6893" y="2252"/>
                        <a:pt x="6887" y="2255"/>
                      </a:cubicBezTo>
                      <a:lnTo>
                        <a:pt x="6880" y="2256"/>
                      </a:lnTo>
                      <a:cubicBezTo>
                        <a:pt x="6859" y="2261"/>
                        <a:pt x="6838" y="2267"/>
                        <a:pt x="6815" y="2278"/>
                      </a:cubicBezTo>
                      <a:cubicBezTo>
                        <a:pt x="6777" y="2292"/>
                        <a:pt x="6741" y="2312"/>
                        <a:pt x="6694" y="2340"/>
                      </a:cubicBezTo>
                      <a:cubicBezTo>
                        <a:pt x="6678" y="2350"/>
                        <a:pt x="6662" y="2362"/>
                        <a:pt x="6647" y="2372"/>
                      </a:cubicBezTo>
                      <a:lnTo>
                        <a:pt x="6640" y="2379"/>
                      </a:lnTo>
                      <a:lnTo>
                        <a:pt x="6627" y="2386"/>
                      </a:lnTo>
                      <a:lnTo>
                        <a:pt x="6609" y="2399"/>
                      </a:lnTo>
                      <a:lnTo>
                        <a:pt x="6585" y="2416"/>
                      </a:lnTo>
                      <a:lnTo>
                        <a:pt x="6562" y="2432"/>
                      </a:lnTo>
                      <a:lnTo>
                        <a:pt x="6468" y="2501"/>
                      </a:lnTo>
                      <a:cubicBezTo>
                        <a:pt x="6467" y="2502"/>
                        <a:pt x="6466" y="2502"/>
                        <a:pt x="6465" y="2503"/>
                      </a:cubicBezTo>
                      <a:lnTo>
                        <a:pt x="6445" y="2520"/>
                      </a:lnTo>
                      <a:lnTo>
                        <a:pt x="6426" y="2535"/>
                      </a:lnTo>
                      <a:lnTo>
                        <a:pt x="6408" y="2551"/>
                      </a:lnTo>
                      <a:lnTo>
                        <a:pt x="6408" y="2551"/>
                      </a:lnTo>
                      <a:lnTo>
                        <a:pt x="6411" y="2542"/>
                      </a:lnTo>
                      <a:lnTo>
                        <a:pt x="6414" y="2532"/>
                      </a:lnTo>
                      <a:lnTo>
                        <a:pt x="6415" y="2525"/>
                      </a:lnTo>
                      <a:cubicBezTo>
                        <a:pt x="6418" y="2514"/>
                        <a:pt x="6418" y="2507"/>
                        <a:pt x="6419" y="2501"/>
                      </a:cubicBezTo>
                      <a:lnTo>
                        <a:pt x="6420" y="2491"/>
                      </a:lnTo>
                      <a:cubicBezTo>
                        <a:pt x="6421" y="2479"/>
                        <a:pt x="6423" y="2468"/>
                        <a:pt x="6424" y="2458"/>
                      </a:cubicBezTo>
                      <a:lnTo>
                        <a:pt x="6425" y="2451"/>
                      </a:lnTo>
                      <a:cubicBezTo>
                        <a:pt x="6426" y="2437"/>
                        <a:pt x="6429" y="2426"/>
                        <a:pt x="6430" y="2414"/>
                      </a:cubicBezTo>
                      <a:cubicBezTo>
                        <a:pt x="6431" y="2394"/>
                        <a:pt x="6432" y="2375"/>
                        <a:pt x="6434" y="2354"/>
                      </a:cubicBezTo>
                      <a:lnTo>
                        <a:pt x="6434" y="2328"/>
                      </a:lnTo>
                      <a:lnTo>
                        <a:pt x="6434" y="2316"/>
                      </a:lnTo>
                      <a:cubicBezTo>
                        <a:pt x="6434" y="2306"/>
                        <a:pt x="6434" y="2293"/>
                        <a:pt x="6435" y="2283"/>
                      </a:cubicBezTo>
                      <a:lnTo>
                        <a:pt x="6435" y="2250"/>
                      </a:lnTo>
                      <a:cubicBezTo>
                        <a:pt x="6435" y="2228"/>
                        <a:pt x="6432" y="2206"/>
                        <a:pt x="6430" y="2185"/>
                      </a:cubicBezTo>
                      <a:cubicBezTo>
                        <a:pt x="6426" y="2168"/>
                        <a:pt x="6423" y="2151"/>
                        <a:pt x="6419" y="2136"/>
                      </a:cubicBezTo>
                      <a:cubicBezTo>
                        <a:pt x="6416" y="2126"/>
                        <a:pt x="6413" y="2116"/>
                        <a:pt x="6410" y="2107"/>
                      </a:cubicBezTo>
                      <a:cubicBezTo>
                        <a:pt x="6408" y="2101"/>
                        <a:pt x="6405" y="2092"/>
                        <a:pt x="6403" y="2086"/>
                      </a:cubicBezTo>
                      <a:lnTo>
                        <a:pt x="6400" y="2080"/>
                      </a:lnTo>
                      <a:lnTo>
                        <a:pt x="6393" y="2065"/>
                      </a:lnTo>
                      <a:cubicBezTo>
                        <a:pt x="6387" y="2055"/>
                        <a:pt x="6384" y="2050"/>
                        <a:pt x="6380" y="2046"/>
                      </a:cubicBezTo>
                      <a:lnTo>
                        <a:pt x="6373" y="2039"/>
                      </a:lnTo>
                      <a:lnTo>
                        <a:pt x="6369" y="2036"/>
                      </a:lnTo>
                      <a:lnTo>
                        <a:pt x="6365" y="2034"/>
                      </a:lnTo>
                      <a:lnTo>
                        <a:pt x="6354" y="2027"/>
                      </a:lnTo>
                      <a:cubicBezTo>
                        <a:pt x="6349" y="2024"/>
                        <a:pt x="6343" y="2022"/>
                        <a:pt x="6337" y="2019"/>
                      </a:cubicBezTo>
                      <a:lnTo>
                        <a:pt x="6333" y="2018"/>
                      </a:lnTo>
                      <a:lnTo>
                        <a:pt x="6329" y="2016"/>
                      </a:lnTo>
                      <a:cubicBezTo>
                        <a:pt x="6322" y="2015"/>
                        <a:pt x="6316" y="2014"/>
                        <a:pt x="6311" y="2014"/>
                      </a:cubicBezTo>
                      <a:cubicBezTo>
                        <a:pt x="6305" y="2014"/>
                        <a:pt x="6298" y="2013"/>
                        <a:pt x="6293" y="2013"/>
                      </a:cubicBezTo>
                      <a:lnTo>
                        <a:pt x="6287" y="2013"/>
                      </a:lnTo>
                      <a:cubicBezTo>
                        <a:pt x="6277" y="2013"/>
                        <a:pt x="6267" y="2014"/>
                        <a:pt x="6257" y="2015"/>
                      </a:cubicBezTo>
                      <a:lnTo>
                        <a:pt x="6238" y="2019"/>
                      </a:lnTo>
                      <a:cubicBezTo>
                        <a:pt x="6229" y="2021"/>
                        <a:pt x="6221" y="2024"/>
                        <a:pt x="6212" y="2026"/>
                      </a:cubicBezTo>
                      <a:cubicBezTo>
                        <a:pt x="6204" y="2030"/>
                        <a:pt x="6197" y="2034"/>
                        <a:pt x="6189" y="2036"/>
                      </a:cubicBezTo>
                      <a:lnTo>
                        <a:pt x="6184" y="2037"/>
                      </a:lnTo>
                      <a:cubicBezTo>
                        <a:pt x="6171" y="2044"/>
                        <a:pt x="6157" y="2051"/>
                        <a:pt x="6142" y="2059"/>
                      </a:cubicBezTo>
                      <a:cubicBezTo>
                        <a:pt x="6127" y="2069"/>
                        <a:pt x="6110" y="2079"/>
                        <a:pt x="6092" y="2092"/>
                      </a:cubicBezTo>
                      <a:lnTo>
                        <a:pt x="6050" y="2127"/>
                      </a:lnTo>
                      <a:cubicBezTo>
                        <a:pt x="6025" y="2148"/>
                        <a:pt x="6001" y="2170"/>
                        <a:pt x="5977" y="2193"/>
                      </a:cubicBezTo>
                      <a:cubicBezTo>
                        <a:pt x="5955" y="2215"/>
                        <a:pt x="5930" y="2237"/>
                        <a:pt x="5908" y="2259"/>
                      </a:cubicBezTo>
                      <a:lnTo>
                        <a:pt x="5911" y="2255"/>
                      </a:lnTo>
                      <a:cubicBezTo>
                        <a:pt x="5914" y="2249"/>
                        <a:pt x="5917" y="2244"/>
                        <a:pt x="5920" y="2237"/>
                      </a:cubicBezTo>
                      <a:lnTo>
                        <a:pt x="5939" y="2194"/>
                      </a:lnTo>
                      <a:lnTo>
                        <a:pt x="5946" y="2180"/>
                      </a:lnTo>
                      <a:lnTo>
                        <a:pt x="5952" y="2167"/>
                      </a:lnTo>
                      <a:cubicBezTo>
                        <a:pt x="5960" y="2149"/>
                        <a:pt x="5966" y="2134"/>
                        <a:pt x="5973" y="2118"/>
                      </a:cubicBezTo>
                      <a:lnTo>
                        <a:pt x="5979" y="2108"/>
                      </a:lnTo>
                      <a:lnTo>
                        <a:pt x="5984" y="2098"/>
                      </a:lnTo>
                      <a:lnTo>
                        <a:pt x="5993" y="2079"/>
                      </a:lnTo>
                      <a:lnTo>
                        <a:pt x="6004" y="2054"/>
                      </a:lnTo>
                      <a:lnTo>
                        <a:pt x="6017" y="2030"/>
                      </a:lnTo>
                      <a:cubicBezTo>
                        <a:pt x="6030" y="2002"/>
                        <a:pt x="6044" y="1974"/>
                        <a:pt x="6059" y="1947"/>
                      </a:cubicBezTo>
                      <a:lnTo>
                        <a:pt x="6105" y="1861"/>
                      </a:lnTo>
                      <a:lnTo>
                        <a:pt x="6107" y="1858"/>
                      </a:lnTo>
                      <a:lnTo>
                        <a:pt x="6111" y="1848"/>
                      </a:lnTo>
                      <a:lnTo>
                        <a:pt x="6115" y="1840"/>
                      </a:lnTo>
                      <a:lnTo>
                        <a:pt x="6123" y="1822"/>
                      </a:lnTo>
                      <a:cubicBezTo>
                        <a:pt x="6130" y="1806"/>
                        <a:pt x="6136" y="1789"/>
                        <a:pt x="6142" y="1773"/>
                      </a:cubicBezTo>
                      <a:cubicBezTo>
                        <a:pt x="6146" y="1763"/>
                        <a:pt x="6150" y="1755"/>
                        <a:pt x="6154" y="1744"/>
                      </a:cubicBezTo>
                      <a:lnTo>
                        <a:pt x="6159" y="1730"/>
                      </a:lnTo>
                      <a:lnTo>
                        <a:pt x="6167" y="1709"/>
                      </a:lnTo>
                      <a:lnTo>
                        <a:pt x="6171" y="1699"/>
                      </a:lnTo>
                      <a:lnTo>
                        <a:pt x="6177" y="1680"/>
                      </a:lnTo>
                      <a:lnTo>
                        <a:pt x="6197" y="1623"/>
                      </a:lnTo>
                      <a:lnTo>
                        <a:pt x="6198" y="1618"/>
                      </a:lnTo>
                      <a:lnTo>
                        <a:pt x="6205" y="1593"/>
                      </a:lnTo>
                      <a:lnTo>
                        <a:pt x="6212" y="1574"/>
                      </a:lnTo>
                      <a:lnTo>
                        <a:pt x="6215" y="1562"/>
                      </a:lnTo>
                      <a:lnTo>
                        <a:pt x="6226" y="1530"/>
                      </a:lnTo>
                      <a:lnTo>
                        <a:pt x="6236" y="1498"/>
                      </a:lnTo>
                      <a:cubicBezTo>
                        <a:pt x="6244" y="1473"/>
                        <a:pt x="6250" y="1451"/>
                        <a:pt x="6257" y="1426"/>
                      </a:cubicBezTo>
                      <a:lnTo>
                        <a:pt x="6261" y="1412"/>
                      </a:lnTo>
                      <a:lnTo>
                        <a:pt x="6272" y="1369"/>
                      </a:lnTo>
                      <a:lnTo>
                        <a:pt x="6275" y="1360"/>
                      </a:lnTo>
                      <a:lnTo>
                        <a:pt x="6279" y="1341"/>
                      </a:lnTo>
                      <a:lnTo>
                        <a:pt x="6280" y="1334"/>
                      </a:lnTo>
                      <a:lnTo>
                        <a:pt x="6306" y="1217"/>
                      </a:lnTo>
                      <a:cubicBezTo>
                        <a:pt x="6307" y="1214"/>
                        <a:pt x="6307" y="1210"/>
                        <a:pt x="6308" y="1206"/>
                      </a:cubicBezTo>
                      <a:lnTo>
                        <a:pt x="6310" y="1201"/>
                      </a:lnTo>
                      <a:lnTo>
                        <a:pt x="6311" y="1191"/>
                      </a:lnTo>
                      <a:lnTo>
                        <a:pt x="6317" y="1155"/>
                      </a:lnTo>
                      <a:lnTo>
                        <a:pt x="6324" y="1119"/>
                      </a:lnTo>
                      <a:lnTo>
                        <a:pt x="6327" y="1101"/>
                      </a:lnTo>
                      <a:lnTo>
                        <a:pt x="6331" y="1077"/>
                      </a:lnTo>
                      <a:lnTo>
                        <a:pt x="6332" y="1072"/>
                      </a:lnTo>
                      <a:lnTo>
                        <a:pt x="6337" y="1036"/>
                      </a:lnTo>
                      <a:lnTo>
                        <a:pt x="6338" y="1030"/>
                      </a:lnTo>
                      <a:lnTo>
                        <a:pt x="6346" y="973"/>
                      </a:lnTo>
                      <a:cubicBezTo>
                        <a:pt x="6347" y="963"/>
                        <a:pt x="6348" y="953"/>
                        <a:pt x="6349" y="944"/>
                      </a:cubicBezTo>
                      <a:cubicBezTo>
                        <a:pt x="6352" y="922"/>
                        <a:pt x="6354" y="901"/>
                        <a:pt x="6356" y="880"/>
                      </a:cubicBezTo>
                      <a:lnTo>
                        <a:pt x="6357" y="872"/>
                      </a:lnTo>
                      <a:cubicBezTo>
                        <a:pt x="6359" y="864"/>
                        <a:pt x="6359" y="856"/>
                        <a:pt x="6360" y="846"/>
                      </a:cubicBezTo>
                      <a:lnTo>
                        <a:pt x="6362" y="830"/>
                      </a:lnTo>
                      <a:cubicBezTo>
                        <a:pt x="6363" y="814"/>
                        <a:pt x="6363" y="800"/>
                        <a:pt x="6364" y="787"/>
                      </a:cubicBezTo>
                      <a:lnTo>
                        <a:pt x="6364" y="776"/>
                      </a:lnTo>
                      <a:cubicBezTo>
                        <a:pt x="6364" y="767"/>
                        <a:pt x="6365" y="758"/>
                        <a:pt x="6365" y="748"/>
                      </a:cubicBezTo>
                      <a:lnTo>
                        <a:pt x="6367" y="695"/>
                      </a:lnTo>
                      <a:lnTo>
                        <a:pt x="6367" y="678"/>
                      </a:lnTo>
                      <a:lnTo>
                        <a:pt x="6367" y="664"/>
                      </a:lnTo>
                      <a:lnTo>
                        <a:pt x="6367" y="651"/>
                      </a:lnTo>
                      <a:cubicBezTo>
                        <a:pt x="6367" y="632"/>
                        <a:pt x="6367" y="614"/>
                        <a:pt x="6365" y="594"/>
                      </a:cubicBezTo>
                      <a:lnTo>
                        <a:pt x="6365" y="586"/>
                      </a:lnTo>
                      <a:lnTo>
                        <a:pt x="6365" y="577"/>
                      </a:lnTo>
                      <a:lnTo>
                        <a:pt x="6365" y="573"/>
                      </a:lnTo>
                      <a:lnTo>
                        <a:pt x="6364" y="560"/>
                      </a:lnTo>
                      <a:lnTo>
                        <a:pt x="6363" y="550"/>
                      </a:lnTo>
                      <a:lnTo>
                        <a:pt x="6363" y="542"/>
                      </a:lnTo>
                      <a:lnTo>
                        <a:pt x="6363" y="536"/>
                      </a:lnTo>
                      <a:lnTo>
                        <a:pt x="6363" y="530"/>
                      </a:lnTo>
                      <a:lnTo>
                        <a:pt x="6362" y="517"/>
                      </a:lnTo>
                      <a:lnTo>
                        <a:pt x="6360" y="504"/>
                      </a:lnTo>
                      <a:lnTo>
                        <a:pt x="6359" y="496"/>
                      </a:lnTo>
                      <a:lnTo>
                        <a:pt x="6357" y="486"/>
                      </a:lnTo>
                      <a:lnTo>
                        <a:pt x="6352" y="455"/>
                      </a:lnTo>
                      <a:lnTo>
                        <a:pt x="6344" y="413"/>
                      </a:lnTo>
                      <a:lnTo>
                        <a:pt x="6343" y="408"/>
                      </a:lnTo>
                      <a:cubicBezTo>
                        <a:pt x="6342" y="402"/>
                        <a:pt x="6342" y="400"/>
                        <a:pt x="6341" y="397"/>
                      </a:cubicBezTo>
                      <a:cubicBezTo>
                        <a:pt x="6338" y="386"/>
                        <a:pt x="6334" y="376"/>
                        <a:pt x="6332" y="365"/>
                      </a:cubicBezTo>
                      <a:cubicBezTo>
                        <a:pt x="6331" y="360"/>
                        <a:pt x="6329" y="356"/>
                        <a:pt x="6327" y="351"/>
                      </a:cubicBezTo>
                      <a:lnTo>
                        <a:pt x="6326" y="346"/>
                      </a:lnTo>
                      <a:lnTo>
                        <a:pt x="6321" y="336"/>
                      </a:lnTo>
                      <a:lnTo>
                        <a:pt x="6317" y="328"/>
                      </a:lnTo>
                      <a:lnTo>
                        <a:pt x="6308" y="306"/>
                      </a:lnTo>
                      <a:lnTo>
                        <a:pt x="6306" y="299"/>
                      </a:lnTo>
                      <a:cubicBezTo>
                        <a:pt x="6305" y="294"/>
                        <a:pt x="6302" y="289"/>
                        <a:pt x="6300" y="284"/>
                      </a:cubicBezTo>
                      <a:lnTo>
                        <a:pt x="6297" y="278"/>
                      </a:lnTo>
                      <a:lnTo>
                        <a:pt x="6296" y="273"/>
                      </a:lnTo>
                      <a:cubicBezTo>
                        <a:pt x="6295" y="269"/>
                        <a:pt x="6292" y="263"/>
                        <a:pt x="6291" y="259"/>
                      </a:cubicBezTo>
                      <a:lnTo>
                        <a:pt x="6284" y="247"/>
                      </a:lnTo>
                      <a:lnTo>
                        <a:pt x="6277" y="233"/>
                      </a:lnTo>
                      <a:lnTo>
                        <a:pt x="6275" y="227"/>
                      </a:lnTo>
                      <a:cubicBezTo>
                        <a:pt x="6274" y="223"/>
                        <a:pt x="6271" y="220"/>
                        <a:pt x="6269" y="216"/>
                      </a:cubicBezTo>
                      <a:cubicBezTo>
                        <a:pt x="6264" y="207"/>
                        <a:pt x="6259" y="200"/>
                        <a:pt x="6253" y="190"/>
                      </a:cubicBezTo>
                      <a:cubicBezTo>
                        <a:pt x="6246" y="180"/>
                        <a:pt x="6239" y="170"/>
                        <a:pt x="6231" y="159"/>
                      </a:cubicBezTo>
                      <a:lnTo>
                        <a:pt x="6226" y="154"/>
                      </a:lnTo>
                      <a:lnTo>
                        <a:pt x="6224" y="150"/>
                      </a:lnTo>
                      <a:lnTo>
                        <a:pt x="6219" y="146"/>
                      </a:lnTo>
                      <a:lnTo>
                        <a:pt x="6215" y="141"/>
                      </a:lnTo>
                      <a:cubicBezTo>
                        <a:pt x="6212" y="138"/>
                        <a:pt x="6209" y="134"/>
                        <a:pt x="6205" y="129"/>
                      </a:cubicBezTo>
                      <a:lnTo>
                        <a:pt x="6200" y="123"/>
                      </a:lnTo>
                      <a:cubicBezTo>
                        <a:pt x="6198" y="119"/>
                        <a:pt x="6194" y="117"/>
                        <a:pt x="6192" y="114"/>
                      </a:cubicBezTo>
                      <a:lnTo>
                        <a:pt x="6168" y="91"/>
                      </a:lnTo>
                      <a:lnTo>
                        <a:pt x="6163" y="86"/>
                      </a:lnTo>
                      <a:lnTo>
                        <a:pt x="6158" y="81"/>
                      </a:lnTo>
                      <a:cubicBezTo>
                        <a:pt x="6156" y="78"/>
                        <a:pt x="6153" y="76"/>
                        <a:pt x="6148" y="73"/>
                      </a:cubicBezTo>
                      <a:lnTo>
                        <a:pt x="6142" y="68"/>
                      </a:lnTo>
                      <a:cubicBezTo>
                        <a:pt x="6130" y="57"/>
                        <a:pt x="6117" y="48"/>
                        <a:pt x="6104" y="42"/>
                      </a:cubicBezTo>
                      <a:cubicBezTo>
                        <a:pt x="6097" y="38"/>
                        <a:pt x="6092" y="36"/>
                        <a:pt x="6086" y="33"/>
                      </a:cubicBezTo>
                      <a:lnTo>
                        <a:pt x="6079" y="31"/>
                      </a:lnTo>
                      <a:lnTo>
                        <a:pt x="6060" y="22"/>
                      </a:lnTo>
                      <a:cubicBezTo>
                        <a:pt x="6050" y="19"/>
                        <a:pt x="6044" y="17"/>
                        <a:pt x="6039" y="16"/>
                      </a:cubicBezTo>
                      <a:lnTo>
                        <a:pt x="6032" y="14"/>
                      </a:lnTo>
                      <a:cubicBezTo>
                        <a:pt x="6018" y="9"/>
                        <a:pt x="6003" y="6"/>
                        <a:pt x="5991" y="5"/>
                      </a:cubicBezTo>
                      <a:cubicBezTo>
                        <a:pt x="5975" y="2"/>
                        <a:pt x="5960" y="2"/>
                        <a:pt x="5947" y="1"/>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77" name="Google Shape;677;p92"/>
              <p:cNvGrpSpPr/>
              <p:nvPr/>
            </p:nvGrpSpPr>
            <p:grpSpPr>
              <a:xfrm>
                <a:off x="6380957" y="4100763"/>
                <a:ext cx="173571" cy="244142"/>
                <a:chOff x="6379582" y="4099938"/>
                <a:chExt cx="173571" cy="244142"/>
              </a:xfrm>
            </p:grpSpPr>
            <p:sp>
              <p:nvSpPr>
                <p:cNvPr id="678" name="Google Shape;678;p92"/>
                <p:cNvSpPr/>
                <p:nvPr/>
              </p:nvSpPr>
              <p:spPr>
                <a:xfrm>
                  <a:off x="6379582" y="4099938"/>
                  <a:ext cx="173571" cy="244142"/>
                </a:xfrm>
                <a:custGeom>
                  <a:avLst/>
                  <a:gdLst/>
                  <a:ahLst/>
                  <a:cxnLst/>
                  <a:rect l="l" t="t" r="r" b="b"/>
                  <a:pathLst>
                    <a:path w="3586" h="5044" extrusionOk="0">
                      <a:moveTo>
                        <a:pt x="2039" y="0"/>
                      </a:moveTo>
                      <a:cubicBezTo>
                        <a:pt x="1864" y="0"/>
                        <a:pt x="1688" y="109"/>
                        <a:pt x="1639" y="274"/>
                      </a:cubicBezTo>
                      <a:lnTo>
                        <a:pt x="1633" y="277"/>
                      </a:lnTo>
                      <a:cubicBezTo>
                        <a:pt x="1612" y="287"/>
                        <a:pt x="1591" y="299"/>
                        <a:pt x="1571" y="310"/>
                      </a:cubicBezTo>
                      <a:cubicBezTo>
                        <a:pt x="1529" y="284"/>
                        <a:pt x="1482" y="274"/>
                        <a:pt x="1433" y="274"/>
                      </a:cubicBezTo>
                      <a:cubicBezTo>
                        <a:pt x="1294" y="274"/>
                        <a:pt x="1140" y="361"/>
                        <a:pt x="1039" y="434"/>
                      </a:cubicBezTo>
                      <a:cubicBezTo>
                        <a:pt x="794" y="608"/>
                        <a:pt x="699" y="810"/>
                        <a:pt x="849" y="1066"/>
                      </a:cubicBezTo>
                      <a:cubicBezTo>
                        <a:pt x="621" y="1130"/>
                        <a:pt x="397" y="1137"/>
                        <a:pt x="330" y="1415"/>
                      </a:cubicBezTo>
                      <a:cubicBezTo>
                        <a:pt x="292" y="1578"/>
                        <a:pt x="357" y="1772"/>
                        <a:pt x="448" y="1905"/>
                      </a:cubicBezTo>
                      <a:cubicBezTo>
                        <a:pt x="1" y="1964"/>
                        <a:pt x="33" y="2721"/>
                        <a:pt x="449" y="2721"/>
                      </a:cubicBezTo>
                      <a:cubicBezTo>
                        <a:pt x="461" y="2721"/>
                        <a:pt x="474" y="2720"/>
                        <a:pt x="487" y="2719"/>
                      </a:cubicBezTo>
                      <a:lnTo>
                        <a:pt x="487" y="2719"/>
                      </a:lnTo>
                      <a:cubicBezTo>
                        <a:pt x="124" y="2761"/>
                        <a:pt x="398" y="3360"/>
                        <a:pt x="730" y="3360"/>
                      </a:cubicBezTo>
                      <a:cubicBezTo>
                        <a:pt x="803" y="3360"/>
                        <a:pt x="878" y="3331"/>
                        <a:pt x="950" y="3262"/>
                      </a:cubicBezTo>
                      <a:cubicBezTo>
                        <a:pt x="951" y="3485"/>
                        <a:pt x="1071" y="3549"/>
                        <a:pt x="1220" y="3549"/>
                      </a:cubicBezTo>
                      <a:cubicBezTo>
                        <a:pt x="1330" y="3549"/>
                        <a:pt x="1456" y="3513"/>
                        <a:pt x="1559" y="3481"/>
                      </a:cubicBezTo>
                      <a:lnTo>
                        <a:pt x="1559" y="3481"/>
                      </a:lnTo>
                      <a:lnTo>
                        <a:pt x="1556" y="3580"/>
                      </a:lnTo>
                      <a:lnTo>
                        <a:pt x="1556" y="3587"/>
                      </a:lnTo>
                      <a:lnTo>
                        <a:pt x="1555" y="3630"/>
                      </a:lnTo>
                      <a:lnTo>
                        <a:pt x="1551" y="3827"/>
                      </a:lnTo>
                      <a:lnTo>
                        <a:pt x="1551" y="3887"/>
                      </a:lnTo>
                      <a:lnTo>
                        <a:pt x="1551" y="3930"/>
                      </a:lnTo>
                      <a:cubicBezTo>
                        <a:pt x="1551" y="4017"/>
                        <a:pt x="1550" y="4105"/>
                        <a:pt x="1550" y="4191"/>
                      </a:cubicBezTo>
                      <a:cubicBezTo>
                        <a:pt x="1546" y="4270"/>
                        <a:pt x="1541" y="4348"/>
                        <a:pt x="1536" y="4427"/>
                      </a:cubicBezTo>
                      <a:cubicBezTo>
                        <a:pt x="1533" y="4508"/>
                        <a:pt x="1528" y="4588"/>
                        <a:pt x="1523" y="4667"/>
                      </a:cubicBezTo>
                      <a:lnTo>
                        <a:pt x="1520" y="4723"/>
                      </a:lnTo>
                      <a:lnTo>
                        <a:pt x="1519" y="4739"/>
                      </a:lnTo>
                      <a:cubicBezTo>
                        <a:pt x="1516" y="4790"/>
                        <a:pt x="1514" y="4839"/>
                        <a:pt x="1512" y="4889"/>
                      </a:cubicBezTo>
                      <a:lnTo>
                        <a:pt x="1509" y="5043"/>
                      </a:lnTo>
                      <a:lnTo>
                        <a:pt x="1657" y="5043"/>
                      </a:lnTo>
                      <a:lnTo>
                        <a:pt x="1657" y="4954"/>
                      </a:lnTo>
                      <a:lnTo>
                        <a:pt x="1657" y="4935"/>
                      </a:lnTo>
                      <a:cubicBezTo>
                        <a:pt x="1658" y="4845"/>
                        <a:pt x="1659" y="4755"/>
                        <a:pt x="1661" y="4664"/>
                      </a:cubicBezTo>
                      <a:cubicBezTo>
                        <a:pt x="1665" y="4551"/>
                        <a:pt x="1670" y="4436"/>
                        <a:pt x="1675" y="4322"/>
                      </a:cubicBezTo>
                      <a:lnTo>
                        <a:pt x="1675" y="4314"/>
                      </a:lnTo>
                      <a:cubicBezTo>
                        <a:pt x="1680" y="4227"/>
                        <a:pt x="1684" y="4141"/>
                        <a:pt x="1686" y="4057"/>
                      </a:cubicBezTo>
                      <a:cubicBezTo>
                        <a:pt x="1691" y="3934"/>
                        <a:pt x="1695" y="3809"/>
                        <a:pt x="1699" y="3683"/>
                      </a:cubicBezTo>
                      <a:cubicBezTo>
                        <a:pt x="1753" y="3754"/>
                        <a:pt x="1827" y="3813"/>
                        <a:pt x="1896" y="3813"/>
                      </a:cubicBezTo>
                      <a:cubicBezTo>
                        <a:pt x="1947" y="3813"/>
                        <a:pt x="1995" y="3781"/>
                        <a:pt x="2031" y="3697"/>
                      </a:cubicBezTo>
                      <a:cubicBezTo>
                        <a:pt x="2126" y="3757"/>
                        <a:pt x="2221" y="3784"/>
                        <a:pt x="2313" y="3784"/>
                      </a:cubicBezTo>
                      <a:cubicBezTo>
                        <a:pt x="2454" y="3784"/>
                        <a:pt x="2590" y="3719"/>
                        <a:pt x="2716" y="3601"/>
                      </a:cubicBezTo>
                      <a:cubicBezTo>
                        <a:pt x="2790" y="3532"/>
                        <a:pt x="2864" y="3442"/>
                        <a:pt x="2902" y="3348"/>
                      </a:cubicBezTo>
                      <a:cubicBezTo>
                        <a:pt x="2936" y="3266"/>
                        <a:pt x="2893" y="3106"/>
                        <a:pt x="2964" y="3047"/>
                      </a:cubicBezTo>
                      <a:cubicBezTo>
                        <a:pt x="3004" y="3014"/>
                        <a:pt x="3177" y="3040"/>
                        <a:pt x="3240" y="3014"/>
                      </a:cubicBezTo>
                      <a:cubicBezTo>
                        <a:pt x="3586" y="2874"/>
                        <a:pt x="3551" y="1909"/>
                        <a:pt x="3134" y="1868"/>
                      </a:cubicBezTo>
                      <a:cubicBezTo>
                        <a:pt x="3324" y="1629"/>
                        <a:pt x="3371" y="1524"/>
                        <a:pt x="3265" y="1209"/>
                      </a:cubicBezTo>
                      <a:cubicBezTo>
                        <a:pt x="3195" y="1001"/>
                        <a:pt x="2947" y="584"/>
                        <a:pt x="2677" y="584"/>
                      </a:cubicBezTo>
                      <a:cubicBezTo>
                        <a:pt x="2654" y="584"/>
                        <a:pt x="2630" y="587"/>
                        <a:pt x="2606" y="594"/>
                      </a:cubicBezTo>
                      <a:cubicBezTo>
                        <a:pt x="2597" y="561"/>
                        <a:pt x="2585" y="527"/>
                        <a:pt x="2570" y="495"/>
                      </a:cubicBezTo>
                      <a:cubicBezTo>
                        <a:pt x="2554" y="457"/>
                        <a:pt x="2536" y="421"/>
                        <a:pt x="2511" y="388"/>
                      </a:cubicBezTo>
                      <a:cubicBezTo>
                        <a:pt x="2489" y="363"/>
                        <a:pt x="2466" y="336"/>
                        <a:pt x="2435" y="315"/>
                      </a:cubicBezTo>
                      <a:cubicBezTo>
                        <a:pt x="2431" y="313"/>
                        <a:pt x="2427" y="311"/>
                        <a:pt x="2423" y="309"/>
                      </a:cubicBezTo>
                      <a:cubicBezTo>
                        <a:pt x="2379" y="192"/>
                        <a:pt x="2308" y="88"/>
                        <a:pt x="2210" y="38"/>
                      </a:cubicBezTo>
                      <a:cubicBezTo>
                        <a:pt x="2156" y="12"/>
                        <a:pt x="2098" y="0"/>
                        <a:pt x="20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9" name="Google Shape;679;p92"/>
                <p:cNvSpPr/>
                <p:nvPr/>
              </p:nvSpPr>
              <p:spPr>
                <a:xfrm>
                  <a:off x="6379582" y="4099938"/>
                  <a:ext cx="173571" cy="244142"/>
                </a:xfrm>
                <a:custGeom>
                  <a:avLst/>
                  <a:gdLst/>
                  <a:ahLst/>
                  <a:cxnLst/>
                  <a:rect l="l" t="t" r="r" b="b"/>
                  <a:pathLst>
                    <a:path w="3586" h="5044" extrusionOk="0">
                      <a:moveTo>
                        <a:pt x="2039" y="0"/>
                      </a:moveTo>
                      <a:cubicBezTo>
                        <a:pt x="1864" y="0"/>
                        <a:pt x="1688" y="109"/>
                        <a:pt x="1639" y="274"/>
                      </a:cubicBezTo>
                      <a:lnTo>
                        <a:pt x="1633" y="277"/>
                      </a:lnTo>
                      <a:cubicBezTo>
                        <a:pt x="1612" y="287"/>
                        <a:pt x="1591" y="299"/>
                        <a:pt x="1571" y="310"/>
                      </a:cubicBezTo>
                      <a:cubicBezTo>
                        <a:pt x="1529" y="284"/>
                        <a:pt x="1482" y="274"/>
                        <a:pt x="1433" y="274"/>
                      </a:cubicBezTo>
                      <a:cubicBezTo>
                        <a:pt x="1294" y="274"/>
                        <a:pt x="1140" y="361"/>
                        <a:pt x="1039" y="434"/>
                      </a:cubicBezTo>
                      <a:cubicBezTo>
                        <a:pt x="794" y="608"/>
                        <a:pt x="699" y="810"/>
                        <a:pt x="849" y="1066"/>
                      </a:cubicBezTo>
                      <a:cubicBezTo>
                        <a:pt x="621" y="1130"/>
                        <a:pt x="397" y="1137"/>
                        <a:pt x="330" y="1415"/>
                      </a:cubicBezTo>
                      <a:cubicBezTo>
                        <a:pt x="292" y="1578"/>
                        <a:pt x="357" y="1772"/>
                        <a:pt x="448" y="1905"/>
                      </a:cubicBezTo>
                      <a:cubicBezTo>
                        <a:pt x="1" y="1964"/>
                        <a:pt x="33" y="2721"/>
                        <a:pt x="449" y="2721"/>
                      </a:cubicBezTo>
                      <a:cubicBezTo>
                        <a:pt x="461" y="2721"/>
                        <a:pt x="474" y="2720"/>
                        <a:pt x="487" y="2719"/>
                      </a:cubicBezTo>
                      <a:lnTo>
                        <a:pt x="487" y="2719"/>
                      </a:lnTo>
                      <a:cubicBezTo>
                        <a:pt x="124" y="2761"/>
                        <a:pt x="398" y="3360"/>
                        <a:pt x="730" y="3360"/>
                      </a:cubicBezTo>
                      <a:cubicBezTo>
                        <a:pt x="803" y="3360"/>
                        <a:pt x="878" y="3331"/>
                        <a:pt x="950" y="3262"/>
                      </a:cubicBezTo>
                      <a:cubicBezTo>
                        <a:pt x="951" y="3485"/>
                        <a:pt x="1071" y="3549"/>
                        <a:pt x="1220" y="3549"/>
                      </a:cubicBezTo>
                      <a:cubicBezTo>
                        <a:pt x="1330" y="3549"/>
                        <a:pt x="1456" y="3513"/>
                        <a:pt x="1559" y="3481"/>
                      </a:cubicBezTo>
                      <a:lnTo>
                        <a:pt x="1559" y="3481"/>
                      </a:lnTo>
                      <a:lnTo>
                        <a:pt x="1556" y="3580"/>
                      </a:lnTo>
                      <a:lnTo>
                        <a:pt x="1556" y="3587"/>
                      </a:lnTo>
                      <a:lnTo>
                        <a:pt x="1555" y="3630"/>
                      </a:lnTo>
                      <a:lnTo>
                        <a:pt x="1551" y="3827"/>
                      </a:lnTo>
                      <a:lnTo>
                        <a:pt x="1551" y="3887"/>
                      </a:lnTo>
                      <a:lnTo>
                        <a:pt x="1551" y="3930"/>
                      </a:lnTo>
                      <a:cubicBezTo>
                        <a:pt x="1551" y="4017"/>
                        <a:pt x="1550" y="4105"/>
                        <a:pt x="1550" y="4191"/>
                      </a:cubicBezTo>
                      <a:cubicBezTo>
                        <a:pt x="1546" y="4270"/>
                        <a:pt x="1541" y="4348"/>
                        <a:pt x="1536" y="4427"/>
                      </a:cubicBezTo>
                      <a:cubicBezTo>
                        <a:pt x="1533" y="4508"/>
                        <a:pt x="1528" y="4588"/>
                        <a:pt x="1523" y="4667"/>
                      </a:cubicBezTo>
                      <a:lnTo>
                        <a:pt x="1520" y="4723"/>
                      </a:lnTo>
                      <a:lnTo>
                        <a:pt x="1519" y="4739"/>
                      </a:lnTo>
                      <a:cubicBezTo>
                        <a:pt x="1516" y="4790"/>
                        <a:pt x="1514" y="4839"/>
                        <a:pt x="1512" y="4889"/>
                      </a:cubicBezTo>
                      <a:lnTo>
                        <a:pt x="1509" y="5043"/>
                      </a:lnTo>
                      <a:lnTo>
                        <a:pt x="1657" y="5043"/>
                      </a:lnTo>
                      <a:lnTo>
                        <a:pt x="1657" y="4954"/>
                      </a:lnTo>
                      <a:lnTo>
                        <a:pt x="1657" y="4935"/>
                      </a:lnTo>
                      <a:cubicBezTo>
                        <a:pt x="1658" y="4845"/>
                        <a:pt x="1659" y="4755"/>
                        <a:pt x="1661" y="4664"/>
                      </a:cubicBezTo>
                      <a:cubicBezTo>
                        <a:pt x="1665" y="4551"/>
                        <a:pt x="1670" y="4436"/>
                        <a:pt x="1675" y="4322"/>
                      </a:cubicBezTo>
                      <a:lnTo>
                        <a:pt x="1675" y="4314"/>
                      </a:lnTo>
                      <a:cubicBezTo>
                        <a:pt x="1680" y="4227"/>
                        <a:pt x="1684" y="4141"/>
                        <a:pt x="1686" y="4057"/>
                      </a:cubicBezTo>
                      <a:cubicBezTo>
                        <a:pt x="1691" y="3934"/>
                        <a:pt x="1695" y="3809"/>
                        <a:pt x="1699" y="3683"/>
                      </a:cubicBezTo>
                      <a:cubicBezTo>
                        <a:pt x="1753" y="3754"/>
                        <a:pt x="1827" y="3813"/>
                        <a:pt x="1896" y="3813"/>
                      </a:cubicBezTo>
                      <a:cubicBezTo>
                        <a:pt x="1947" y="3813"/>
                        <a:pt x="1995" y="3781"/>
                        <a:pt x="2031" y="3697"/>
                      </a:cubicBezTo>
                      <a:cubicBezTo>
                        <a:pt x="2126" y="3757"/>
                        <a:pt x="2221" y="3784"/>
                        <a:pt x="2313" y="3784"/>
                      </a:cubicBezTo>
                      <a:cubicBezTo>
                        <a:pt x="2454" y="3784"/>
                        <a:pt x="2590" y="3719"/>
                        <a:pt x="2716" y="3601"/>
                      </a:cubicBezTo>
                      <a:cubicBezTo>
                        <a:pt x="2790" y="3532"/>
                        <a:pt x="2864" y="3442"/>
                        <a:pt x="2902" y="3348"/>
                      </a:cubicBezTo>
                      <a:cubicBezTo>
                        <a:pt x="2936" y="3266"/>
                        <a:pt x="2893" y="3106"/>
                        <a:pt x="2964" y="3047"/>
                      </a:cubicBezTo>
                      <a:cubicBezTo>
                        <a:pt x="3004" y="3014"/>
                        <a:pt x="3177" y="3040"/>
                        <a:pt x="3240" y="3014"/>
                      </a:cubicBezTo>
                      <a:cubicBezTo>
                        <a:pt x="3586" y="2874"/>
                        <a:pt x="3551" y="1909"/>
                        <a:pt x="3134" y="1868"/>
                      </a:cubicBezTo>
                      <a:cubicBezTo>
                        <a:pt x="3324" y="1629"/>
                        <a:pt x="3371" y="1524"/>
                        <a:pt x="3265" y="1209"/>
                      </a:cubicBezTo>
                      <a:cubicBezTo>
                        <a:pt x="3195" y="1001"/>
                        <a:pt x="2947" y="584"/>
                        <a:pt x="2677" y="584"/>
                      </a:cubicBezTo>
                      <a:cubicBezTo>
                        <a:pt x="2654" y="584"/>
                        <a:pt x="2630" y="587"/>
                        <a:pt x="2606" y="594"/>
                      </a:cubicBezTo>
                      <a:cubicBezTo>
                        <a:pt x="2597" y="561"/>
                        <a:pt x="2585" y="527"/>
                        <a:pt x="2570" y="495"/>
                      </a:cubicBezTo>
                      <a:cubicBezTo>
                        <a:pt x="2554" y="457"/>
                        <a:pt x="2536" y="421"/>
                        <a:pt x="2511" y="388"/>
                      </a:cubicBezTo>
                      <a:cubicBezTo>
                        <a:pt x="2489" y="363"/>
                        <a:pt x="2466" y="336"/>
                        <a:pt x="2435" y="315"/>
                      </a:cubicBezTo>
                      <a:cubicBezTo>
                        <a:pt x="2431" y="313"/>
                        <a:pt x="2427" y="311"/>
                        <a:pt x="2423" y="309"/>
                      </a:cubicBezTo>
                      <a:cubicBezTo>
                        <a:pt x="2379" y="192"/>
                        <a:pt x="2308" y="88"/>
                        <a:pt x="2210" y="38"/>
                      </a:cubicBezTo>
                      <a:cubicBezTo>
                        <a:pt x="2156" y="12"/>
                        <a:pt x="2098" y="0"/>
                        <a:pt x="2039" y="0"/>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80" name="Google Shape;680;p92"/>
              <p:cNvSpPr/>
              <p:nvPr/>
            </p:nvSpPr>
            <p:spPr>
              <a:xfrm>
                <a:off x="1375" y="4372737"/>
                <a:ext cx="1937358" cy="1152948"/>
              </a:xfrm>
              <a:custGeom>
                <a:avLst/>
                <a:gdLst/>
                <a:ahLst/>
                <a:cxnLst/>
                <a:rect l="l" t="t" r="r" b="b"/>
                <a:pathLst>
                  <a:path w="40026" h="23820" extrusionOk="0">
                    <a:moveTo>
                      <a:pt x="18680" y="1"/>
                    </a:moveTo>
                    <a:cubicBezTo>
                      <a:pt x="18659" y="1"/>
                      <a:pt x="18643" y="1"/>
                      <a:pt x="18622" y="3"/>
                    </a:cubicBezTo>
                    <a:lnTo>
                      <a:pt x="18594" y="3"/>
                    </a:lnTo>
                    <a:lnTo>
                      <a:pt x="18297" y="16"/>
                    </a:lnTo>
                    <a:lnTo>
                      <a:pt x="17813" y="33"/>
                    </a:lnTo>
                    <a:lnTo>
                      <a:pt x="17341" y="52"/>
                    </a:lnTo>
                    <a:cubicBezTo>
                      <a:pt x="17233" y="57"/>
                      <a:pt x="17125" y="59"/>
                      <a:pt x="17017" y="64"/>
                    </a:cubicBezTo>
                    <a:lnTo>
                      <a:pt x="16974" y="68"/>
                    </a:lnTo>
                    <a:cubicBezTo>
                      <a:pt x="16952" y="68"/>
                      <a:pt x="16929" y="68"/>
                      <a:pt x="16906" y="70"/>
                    </a:cubicBezTo>
                    <a:lnTo>
                      <a:pt x="16612" y="99"/>
                    </a:lnTo>
                    <a:lnTo>
                      <a:pt x="16311" y="129"/>
                    </a:lnTo>
                    <a:lnTo>
                      <a:pt x="15898" y="172"/>
                    </a:lnTo>
                    <a:lnTo>
                      <a:pt x="15440" y="217"/>
                    </a:lnTo>
                    <a:lnTo>
                      <a:pt x="15279" y="233"/>
                    </a:lnTo>
                    <a:lnTo>
                      <a:pt x="15137" y="247"/>
                    </a:lnTo>
                    <a:lnTo>
                      <a:pt x="15103" y="252"/>
                    </a:lnTo>
                    <a:cubicBezTo>
                      <a:pt x="15077" y="254"/>
                      <a:pt x="15053" y="257"/>
                      <a:pt x="15029" y="259"/>
                    </a:cubicBezTo>
                    <a:lnTo>
                      <a:pt x="13528" y="464"/>
                    </a:lnTo>
                    <a:lnTo>
                      <a:pt x="13086" y="523"/>
                    </a:lnTo>
                    <a:lnTo>
                      <a:pt x="13013" y="536"/>
                    </a:lnTo>
                    <a:lnTo>
                      <a:pt x="12938" y="548"/>
                    </a:lnTo>
                    <a:lnTo>
                      <a:pt x="12644" y="595"/>
                    </a:lnTo>
                    <a:cubicBezTo>
                      <a:pt x="12551" y="609"/>
                      <a:pt x="12454" y="625"/>
                      <a:pt x="12362" y="641"/>
                    </a:cubicBezTo>
                    <a:lnTo>
                      <a:pt x="12206" y="666"/>
                    </a:lnTo>
                    <a:cubicBezTo>
                      <a:pt x="11949" y="711"/>
                      <a:pt x="11667" y="763"/>
                      <a:pt x="11316" y="836"/>
                    </a:cubicBezTo>
                    <a:cubicBezTo>
                      <a:pt x="11027" y="896"/>
                      <a:pt x="10727" y="970"/>
                      <a:pt x="10487" y="1031"/>
                    </a:cubicBezTo>
                    <a:cubicBezTo>
                      <a:pt x="10213" y="1102"/>
                      <a:pt x="9941" y="1177"/>
                      <a:pt x="9672" y="1257"/>
                    </a:cubicBezTo>
                    <a:cubicBezTo>
                      <a:pt x="9142" y="1413"/>
                      <a:pt x="8576" y="1607"/>
                      <a:pt x="7891" y="1870"/>
                    </a:cubicBezTo>
                    <a:cubicBezTo>
                      <a:pt x="7755" y="1923"/>
                      <a:pt x="7619" y="1978"/>
                      <a:pt x="7483" y="2034"/>
                    </a:cubicBezTo>
                    <a:lnTo>
                      <a:pt x="7453" y="2046"/>
                    </a:lnTo>
                    <a:lnTo>
                      <a:pt x="7422" y="2059"/>
                    </a:lnTo>
                    <a:lnTo>
                      <a:pt x="7335" y="2096"/>
                    </a:lnTo>
                    <a:lnTo>
                      <a:pt x="7269" y="2123"/>
                    </a:lnTo>
                    <a:lnTo>
                      <a:pt x="7151" y="2178"/>
                    </a:lnTo>
                    <a:lnTo>
                      <a:pt x="6746" y="2360"/>
                    </a:lnTo>
                    <a:lnTo>
                      <a:pt x="6337" y="2543"/>
                    </a:lnTo>
                    <a:lnTo>
                      <a:pt x="5650" y="2854"/>
                    </a:lnTo>
                    <a:cubicBezTo>
                      <a:pt x="5613" y="2871"/>
                      <a:pt x="5574" y="2889"/>
                      <a:pt x="5537" y="2904"/>
                    </a:cubicBezTo>
                    <a:lnTo>
                      <a:pt x="5500" y="2922"/>
                    </a:lnTo>
                    <a:lnTo>
                      <a:pt x="5460" y="2942"/>
                    </a:lnTo>
                    <a:lnTo>
                      <a:pt x="5407" y="2969"/>
                    </a:lnTo>
                    <a:lnTo>
                      <a:pt x="4669" y="3337"/>
                    </a:lnTo>
                    <a:lnTo>
                      <a:pt x="3929" y="3705"/>
                    </a:lnTo>
                    <a:lnTo>
                      <a:pt x="3860" y="3740"/>
                    </a:lnTo>
                    <a:cubicBezTo>
                      <a:pt x="3790" y="3775"/>
                      <a:pt x="3737" y="3802"/>
                      <a:pt x="3687" y="3829"/>
                    </a:cubicBezTo>
                    <a:lnTo>
                      <a:pt x="3078" y="4162"/>
                    </a:lnTo>
                    <a:lnTo>
                      <a:pt x="2462" y="4501"/>
                    </a:lnTo>
                    <a:lnTo>
                      <a:pt x="1842" y="4842"/>
                    </a:lnTo>
                    <a:cubicBezTo>
                      <a:pt x="1821" y="4852"/>
                      <a:pt x="1805" y="4864"/>
                      <a:pt x="1787" y="4877"/>
                    </a:cubicBezTo>
                    <a:lnTo>
                      <a:pt x="1655" y="4960"/>
                    </a:lnTo>
                    <a:lnTo>
                      <a:pt x="1542" y="5036"/>
                    </a:lnTo>
                    <a:lnTo>
                      <a:pt x="776" y="5527"/>
                    </a:lnTo>
                    <a:lnTo>
                      <a:pt x="455" y="5734"/>
                    </a:lnTo>
                    <a:lnTo>
                      <a:pt x="145" y="5934"/>
                    </a:lnTo>
                    <a:lnTo>
                      <a:pt x="16" y="6015"/>
                    </a:lnTo>
                    <a:lnTo>
                      <a:pt x="1" y="6025"/>
                    </a:lnTo>
                    <a:lnTo>
                      <a:pt x="1" y="23820"/>
                    </a:lnTo>
                    <a:lnTo>
                      <a:pt x="481" y="23645"/>
                    </a:lnTo>
                    <a:cubicBezTo>
                      <a:pt x="992" y="23452"/>
                      <a:pt x="1508" y="23255"/>
                      <a:pt x="2025" y="23058"/>
                    </a:cubicBezTo>
                    <a:lnTo>
                      <a:pt x="2113" y="23025"/>
                    </a:lnTo>
                    <a:lnTo>
                      <a:pt x="2306" y="22951"/>
                    </a:lnTo>
                    <a:cubicBezTo>
                      <a:pt x="2573" y="22847"/>
                      <a:pt x="2841" y="22744"/>
                      <a:pt x="3108" y="22642"/>
                    </a:cubicBezTo>
                    <a:lnTo>
                      <a:pt x="3539" y="22464"/>
                    </a:lnTo>
                    <a:cubicBezTo>
                      <a:pt x="4111" y="22227"/>
                      <a:pt x="4668" y="21997"/>
                      <a:pt x="5224" y="21755"/>
                    </a:cubicBezTo>
                    <a:lnTo>
                      <a:pt x="5851" y="21480"/>
                    </a:lnTo>
                    <a:lnTo>
                      <a:pt x="6043" y="21397"/>
                    </a:lnTo>
                    <a:lnTo>
                      <a:pt x="6182" y="21338"/>
                    </a:lnTo>
                    <a:cubicBezTo>
                      <a:pt x="6711" y="21106"/>
                      <a:pt x="7242" y="20872"/>
                      <a:pt x="7774" y="20649"/>
                    </a:cubicBezTo>
                    <a:cubicBezTo>
                      <a:pt x="9854" y="19778"/>
                      <a:pt x="11491" y="19100"/>
                      <a:pt x="12922" y="18522"/>
                    </a:cubicBezTo>
                    <a:lnTo>
                      <a:pt x="12922" y="18522"/>
                    </a:lnTo>
                    <a:cubicBezTo>
                      <a:pt x="12890" y="18533"/>
                      <a:pt x="12856" y="18542"/>
                      <a:pt x="12822" y="18552"/>
                    </a:cubicBezTo>
                    <a:cubicBezTo>
                      <a:pt x="14348" y="17885"/>
                      <a:pt x="15939" y="17178"/>
                      <a:pt x="17832" y="16331"/>
                    </a:cubicBezTo>
                    <a:lnTo>
                      <a:pt x="18751" y="15922"/>
                    </a:lnTo>
                    <a:cubicBezTo>
                      <a:pt x="20036" y="15349"/>
                      <a:pt x="21491" y="14699"/>
                      <a:pt x="22901" y="14018"/>
                    </a:cubicBezTo>
                    <a:lnTo>
                      <a:pt x="23810" y="13578"/>
                    </a:lnTo>
                    <a:cubicBezTo>
                      <a:pt x="24334" y="13323"/>
                      <a:pt x="24858" y="13069"/>
                      <a:pt x="25384" y="12817"/>
                    </a:cubicBezTo>
                    <a:lnTo>
                      <a:pt x="26377" y="12343"/>
                    </a:lnTo>
                    <a:lnTo>
                      <a:pt x="26903" y="12091"/>
                    </a:lnTo>
                    <a:lnTo>
                      <a:pt x="27085" y="12004"/>
                    </a:lnTo>
                    <a:lnTo>
                      <a:pt x="27111" y="11992"/>
                    </a:lnTo>
                    <a:cubicBezTo>
                      <a:pt x="27310" y="11892"/>
                      <a:pt x="27519" y="11792"/>
                      <a:pt x="27725" y="11705"/>
                    </a:cubicBezTo>
                    <a:cubicBezTo>
                      <a:pt x="29249" y="11060"/>
                      <a:pt x="30937" y="10353"/>
                      <a:pt x="32885" y="9548"/>
                    </a:cubicBezTo>
                    <a:lnTo>
                      <a:pt x="33760" y="9172"/>
                    </a:lnTo>
                    <a:cubicBezTo>
                      <a:pt x="34326" y="8925"/>
                      <a:pt x="34889" y="8681"/>
                      <a:pt x="35460" y="8441"/>
                    </a:cubicBezTo>
                    <a:cubicBezTo>
                      <a:pt x="35758" y="8316"/>
                      <a:pt x="36055" y="8189"/>
                      <a:pt x="36352" y="8061"/>
                    </a:cubicBezTo>
                    <a:cubicBezTo>
                      <a:pt x="36997" y="7782"/>
                      <a:pt x="37627" y="7513"/>
                      <a:pt x="38259" y="7263"/>
                    </a:cubicBezTo>
                    <a:cubicBezTo>
                      <a:pt x="38848" y="7031"/>
                      <a:pt x="39438" y="6799"/>
                      <a:pt x="40025" y="6570"/>
                    </a:cubicBezTo>
                    <a:cubicBezTo>
                      <a:pt x="39212" y="6279"/>
                      <a:pt x="38400" y="5986"/>
                      <a:pt x="37597" y="5703"/>
                    </a:cubicBezTo>
                    <a:cubicBezTo>
                      <a:pt x="37106" y="5528"/>
                      <a:pt x="36583" y="5342"/>
                      <a:pt x="36065" y="5138"/>
                    </a:cubicBezTo>
                    <a:cubicBezTo>
                      <a:pt x="35536" y="4934"/>
                      <a:pt x="35012" y="4701"/>
                      <a:pt x="34562" y="4501"/>
                    </a:cubicBezTo>
                    <a:cubicBezTo>
                      <a:pt x="33761" y="4143"/>
                      <a:pt x="32969" y="3728"/>
                      <a:pt x="32207" y="3326"/>
                    </a:cubicBezTo>
                    <a:lnTo>
                      <a:pt x="31885" y="3156"/>
                    </a:lnTo>
                    <a:cubicBezTo>
                      <a:pt x="31593" y="3003"/>
                      <a:pt x="31298" y="2857"/>
                      <a:pt x="31001" y="2711"/>
                    </a:cubicBezTo>
                    <a:cubicBezTo>
                      <a:pt x="30847" y="2636"/>
                      <a:pt x="30693" y="2559"/>
                      <a:pt x="30537" y="2483"/>
                    </a:cubicBezTo>
                    <a:cubicBezTo>
                      <a:pt x="30387" y="2406"/>
                      <a:pt x="30227" y="2337"/>
                      <a:pt x="30074" y="2272"/>
                    </a:cubicBezTo>
                    <a:cubicBezTo>
                      <a:pt x="30001" y="2243"/>
                      <a:pt x="29929" y="2211"/>
                      <a:pt x="29858" y="2181"/>
                    </a:cubicBezTo>
                    <a:lnTo>
                      <a:pt x="29668" y="2095"/>
                    </a:lnTo>
                    <a:cubicBezTo>
                      <a:pt x="29532" y="2034"/>
                      <a:pt x="29397" y="1972"/>
                      <a:pt x="29258" y="1915"/>
                    </a:cubicBezTo>
                    <a:cubicBezTo>
                      <a:pt x="28936" y="1783"/>
                      <a:pt x="28610" y="1656"/>
                      <a:pt x="28288" y="1527"/>
                    </a:cubicBezTo>
                    <a:lnTo>
                      <a:pt x="28168" y="1488"/>
                    </a:lnTo>
                    <a:lnTo>
                      <a:pt x="28127" y="1477"/>
                    </a:lnTo>
                    <a:lnTo>
                      <a:pt x="28075" y="1462"/>
                    </a:lnTo>
                    <a:lnTo>
                      <a:pt x="28019" y="1447"/>
                    </a:lnTo>
                    <a:cubicBezTo>
                      <a:pt x="27875" y="1408"/>
                      <a:pt x="27735" y="1371"/>
                      <a:pt x="27596" y="1333"/>
                    </a:cubicBezTo>
                    <a:cubicBezTo>
                      <a:pt x="27430" y="1288"/>
                      <a:pt x="27263" y="1244"/>
                      <a:pt x="27098" y="1199"/>
                    </a:cubicBezTo>
                    <a:lnTo>
                      <a:pt x="26819" y="1124"/>
                    </a:lnTo>
                    <a:lnTo>
                      <a:pt x="26728" y="1099"/>
                    </a:lnTo>
                    <a:lnTo>
                      <a:pt x="26665" y="1083"/>
                    </a:lnTo>
                    <a:lnTo>
                      <a:pt x="26620" y="1073"/>
                    </a:lnTo>
                    <a:cubicBezTo>
                      <a:pt x="26565" y="1060"/>
                      <a:pt x="26507" y="1046"/>
                      <a:pt x="26452" y="1033"/>
                    </a:cubicBezTo>
                    <a:lnTo>
                      <a:pt x="25611" y="837"/>
                    </a:lnTo>
                    <a:lnTo>
                      <a:pt x="25286" y="763"/>
                    </a:lnTo>
                    <a:lnTo>
                      <a:pt x="25168" y="736"/>
                    </a:lnTo>
                    <a:lnTo>
                      <a:pt x="24473" y="595"/>
                    </a:lnTo>
                    <a:lnTo>
                      <a:pt x="23770" y="450"/>
                    </a:lnTo>
                    <a:cubicBezTo>
                      <a:pt x="23741" y="444"/>
                      <a:pt x="23715" y="439"/>
                      <a:pt x="23687" y="437"/>
                    </a:cubicBezTo>
                    <a:lnTo>
                      <a:pt x="23657" y="432"/>
                    </a:lnTo>
                    <a:cubicBezTo>
                      <a:pt x="23544" y="415"/>
                      <a:pt x="23430" y="394"/>
                      <a:pt x="23317" y="378"/>
                    </a:cubicBezTo>
                    <a:lnTo>
                      <a:pt x="22899" y="311"/>
                    </a:lnTo>
                    <a:lnTo>
                      <a:pt x="22412" y="234"/>
                    </a:lnTo>
                    <a:lnTo>
                      <a:pt x="22228" y="206"/>
                    </a:lnTo>
                    <a:cubicBezTo>
                      <a:pt x="22188" y="200"/>
                      <a:pt x="22163" y="197"/>
                      <a:pt x="22135" y="195"/>
                    </a:cubicBezTo>
                    <a:lnTo>
                      <a:pt x="22109" y="192"/>
                    </a:lnTo>
                    <a:lnTo>
                      <a:pt x="21684" y="152"/>
                    </a:lnTo>
                    <a:lnTo>
                      <a:pt x="21265" y="113"/>
                    </a:lnTo>
                    <a:lnTo>
                      <a:pt x="20886" y="78"/>
                    </a:lnTo>
                    <a:lnTo>
                      <a:pt x="20541" y="46"/>
                    </a:lnTo>
                    <a:cubicBezTo>
                      <a:pt x="20497" y="41"/>
                      <a:pt x="20475" y="38"/>
                      <a:pt x="20452" y="38"/>
                    </a:cubicBezTo>
                    <a:lnTo>
                      <a:pt x="20335" y="36"/>
                    </a:lnTo>
                    <a:lnTo>
                      <a:pt x="20218" y="33"/>
                    </a:lnTo>
                    <a:lnTo>
                      <a:pt x="18680"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681" name="Google Shape;681;p92"/>
              <p:cNvGrpSpPr/>
              <p:nvPr/>
            </p:nvGrpSpPr>
            <p:grpSpPr>
              <a:xfrm>
                <a:off x="7769929" y="4199660"/>
                <a:ext cx="163939" cy="230686"/>
                <a:chOff x="7768554" y="4198835"/>
                <a:chExt cx="163939" cy="230686"/>
              </a:xfrm>
            </p:grpSpPr>
            <p:sp>
              <p:nvSpPr>
                <p:cNvPr id="682" name="Google Shape;682;p92"/>
                <p:cNvSpPr/>
                <p:nvPr/>
              </p:nvSpPr>
              <p:spPr>
                <a:xfrm>
                  <a:off x="7768554" y="4198835"/>
                  <a:ext cx="163939" cy="230686"/>
                </a:xfrm>
                <a:custGeom>
                  <a:avLst/>
                  <a:gdLst/>
                  <a:ahLst/>
                  <a:cxnLst/>
                  <a:rect l="l" t="t" r="r" b="b"/>
                  <a:pathLst>
                    <a:path w="3387" h="4766" extrusionOk="0">
                      <a:moveTo>
                        <a:pt x="1925" y="1"/>
                      </a:moveTo>
                      <a:cubicBezTo>
                        <a:pt x="1759" y="1"/>
                        <a:pt x="1593" y="104"/>
                        <a:pt x="1547" y="259"/>
                      </a:cubicBezTo>
                      <a:lnTo>
                        <a:pt x="1541" y="263"/>
                      </a:lnTo>
                      <a:cubicBezTo>
                        <a:pt x="1520" y="272"/>
                        <a:pt x="1501" y="283"/>
                        <a:pt x="1482" y="294"/>
                      </a:cubicBezTo>
                      <a:cubicBezTo>
                        <a:pt x="1442" y="270"/>
                        <a:pt x="1398" y="260"/>
                        <a:pt x="1352" y="260"/>
                      </a:cubicBezTo>
                      <a:cubicBezTo>
                        <a:pt x="1220" y="260"/>
                        <a:pt x="1075" y="343"/>
                        <a:pt x="980" y="412"/>
                      </a:cubicBezTo>
                      <a:cubicBezTo>
                        <a:pt x="749" y="577"/>
                        <a:pt x="658" y="768"/>
                        <a:pt x="800" y="1009"/>
                      </a:cubicBezTo>
                      <a:cubicBezTo>
                        <a:pt x="585" y="1070"/>
                        <a:pt x="374" y="1076"/>
                        <a:pt x="311" y="1339"/>
                      </a:cubicBezTo>
                      <a:cubicBezTo>
                        <a:pt x="274" y="1493"/>
                        <a:pt x="337" y="1678"/>
                        <a:pt x="421" y="1802"/>
                      </a:cubicBezTo>
                      <a:cubicBezTo>
                        <a:pt x="1" y="1858"/>
                        <a:pt x="30" y="2573"/>
                        <a:pt x="423" y="2573"/>
                      </a:cubicBezTo>
                      <a:cubicBezTo>
                        <a:pt x="435" y="2573"/>
                        <a:pt x="447" y="2572"/>
                        <a:pt x="459" y="2571"/>
                      </a:cubicBezTo>
                      <a:lnTo>
                        <a:pt x="459" y="2571"/>
                      </a:lnTo>
                      <a:cubicBezTo>
                        <a:pt x="117" y="2610"/>
                        <a:pt x="377" y="3176"/>
                        <a:pt x="690" y="3176"/>
                      </a:cubicBezTo>
                      <a:cubicBezTo>
                        <a:pt x="759" y="3176"/>
                        <a:pt x="830" y="3149"/>
                        <a:pt x="898" y="3083"/>
                      </a:cubicBezTo>
                      <a:lnTo>
                        <a:pt x="898" y="3083"/>
                      </a:lnTo>
                      <a:cubicBezTo>
                        <a:pt x="896" y="3295"/>
                        <a:pt x="1009" y="3356"/>
                        <a:pt x="1148" y="3356"/>
                      </a:cubicBezTo>
                      <a:cubicBezTo>
                        <a:pt x="1252" y="3356"/>
                        <a:pt x="1370" y="3322"/>
                        <a:pt x="1468" y="3291"/>
                      </a:cubicBezTo>
                      <a:lnTo>
                        <a:pt x="1468" y="3291"/>
                      </a:lnTo>
                      <a:lnTo>
                        <a:pt x="1465" y="3384"/>
                      </a:lnTo>
                      <a:lnTo>
                        <a:pt x="1465" y="3389"/>
                      </a:lnTo>
                      <a:lnTo>
                        <a:pt x="1464" y="3430"/>
                      </a:lnTo>
                      <a:cubicBezTo>
                        <a:pt x="1463" y="3492"/>
                        <a:pt x="1461" y="3555"/>
                        <a:pt x="1461" y="3617"/>
                      </a:cubicBezTo>
                      <a:lnTo>
                        <a:pt x="1461" y="3673"/>
                      </a:lnTo>
                      <a:lnTo>
                        <a:pt x="1461" y="3715"/>
                      </a:lnTo>
                      <a:cubicBezTo>
                        <a:pt x="1461" y="3797"/>
                        <a:pt x="1460" y="3879"/>
                        <a:pt x="1460" y="3962"/>
                      </a:cubicBezTo>
                      <a:cubicBezTo>
                        <a:pt x="1455" y="4036"/>
                        <a:pt x="1451" y="4110"/>
                        <a:pt x="1448" y="4183"/>
                      </a:cubicBezTo>
                      <a:cubicBezTo>
                        <a:pt x="1444" y="4259"/>
                        <a:pt x="1439" y="4336"/>
                        <a:pt x="1435" y="4412"/>
                      </a:cubicBezTo>
                      <a:lnTo>
                        <a:pt x="1433" y="4463"/>
                      </a:lnTo>
                      <a:lnTo>
                        <a:pt x="1431" y="4479"/>
                      </a:lnTo>
                      <a:cubicBezTo>
                        <a:pt x="1429" y="4525"/>
                        <a:pt x="1426" y="4572"/>
                        <a:pt x="1425" y="4619"/>
                      </a:cubicBezTo>
                      <a:cubicBezTo>
                        <a:pt x="1424" y="4667"/>
                        <a:pt x="1422" y="4717"/>
                        <a:pt x="1422" y="4765"/>
                      </a:cubicBezTo>
                      <a:lnTo>
                        <a:pt x="1563" y="4765"/>
                      </a:lnTo>
                      <a:lnTo>
                        <a:pt x="1563" y="4681"/>
                      </a:lnTo>
                      <a:lnTo>
                        <a:pt x="1563" y="4662"/>
                      </a:lnTo>
                      <a:cubicBezTo>
                        <a:pt x="1564" y="4577"/>
                        <a:pt x="1565" y="4491"/>
                        <a:pt x="1568" y="4407"/>
                      </a:cubicBezTo>
                      <a:cubicBezTo>
                        <a:pt x="1572" y="4300"/>
                        <a:pt x="1575" y="4191"/>
                        <a:pt x="1580" y="4084"/>
                      </a:cubicBezTo>
                      <a:lnTo>
                        <a:pt x="1580" y="4077"/>
                      </a:lnTo>
                      <a:cubicBezTo>
                        <a:pt x="1584" y="3996"/>
                        <a:pt x="1587" y="3914"/>
                        <a:pt x="1590" y="3833"/>
                      </a:cubicBezTo>
                      <a:cubicBezTo>
                        <a:pt x="1594" y="3718"/>
                        <a:pt x="1599" y="3600"/>
                        <a:pt x="1603" y="3481"/>
                      </a:cubicBezTo>
                      <a:cubicBezTo>
                        <a:pt x="1654" y="3547"/>
                        <a:pt x="1723" y="3603"/>
                        <a:pt x="1789" y="3603"/>
                      </a:cubicBezTo>
                      <a:cubicBezTo>
                        <a:pt x="1837" y="3603"/>
                        <a:pt x="1883" y="3573"/>
                        <a:pt x="1917" y="3493"/>
                      </a:cubicBezTo>
                      <a:cubicBezTo>
                        <a:pt x="2007" y="3550"/>
                        <a:pt x="2096" y="3576"/>
                        <a:pt x="2184" y="3576"/>
                      </a:cubicBezTo>
                      <a:cubicBezTo>
                        <a:pt x="2317" y="3576"/>
                        <a:pt x="2445" y="3515"/>
                        <a:pt x="2564" y="3404"/>
                      </a:cubicBezTo>
                      <a:cubicBezTo>
                        <a:pt x="2634" y="3338"/>
                        <a:pt x="2703" y="3253"/>
                        <a:pt x="2741" y="3164"/>
                      </a:cubicBezTo>
                      <a:cubicBezTo>
                        <a:pt x="2773" y="3085"/>
                        <a:pt x="2730" y="2935"/>
                        <a:pt x="2798" y="2879"/>
                      </a:cubicBezTo>
                      <a:cubicBezTo>
                        <a:pt x="2835" y="2849"/>
                        <a:pt x="2999" y="2873"/>
                        <a:pt x="3060" y="2849"/>
                      </a:cubicBezTo>
                      <a:cubicBezTo>
                        <a:pt x="3386" y="2716"/>
                        <a:pt x="3354" y="1804"/>
                        <a:pt x="2960" y="1765"/>
                      </a:cubicBezTo>
                      <a:cubicBezTo>
                        <a:pt x="3140" y="1540"/>
                        <a:pt x="3185" y="1441"/>
                        <a:pt x="3084" y="1142"/>
                      </a:cubicBezTo>
                      <a:cubicBezTo>
                        <a:pt x="3017" y="945"/>
                        <a:pt x="2784" y="552"/>
                        <a:pt x="2531" y="552"/>
                      </a:cubicBezTo>
                      <a:cubicBezTo>
                        <a:pt x="2508" y="552"/>
                        <a:pt x="2485" y="556"/>
                        <a:pt x="2463" y="562"/>
                      </a:cubicBezTo>
                      <a:cubicBezTo>
                        <a:pt x="2453" y="530"/>
                        <a:pt x="2442" y="499"/>
                        <a:pt x="2428" y="469"/>
                      </a:cubicBezTo>
                      <a:cubicBezTo>
                        <a:pt x="2412" y="432"/>
                        <a:pt x="2397" y="397"/>
                        <a:pt x="2371" y="367"/>
                      </a:cubicBezTo>
                      <a:cubicBezTo>
                        <a:pt x="2350" y="342"/>
                        <a:pt x="2329" y="316"/>
                        <a:pt x="2299" y="298"/>
                      </a:cubicBezTo>
                      <a:cubicBezTo>
                        <a:pt x="2295" y="294"/>
                        <a:pt x="2291" y="293"/>
                        <a:pt x="2289" y="292"/>
                      </a:cubicBezTo>
                      <a:cubicBezTo>
                        <a:pt x="2246" y="181"/>
                        <a:pt x="2179" y="82"/>
                        <a:pt x="2087" y="37"/>
                      </a:cubicBezTo>
                      <a:cubicBezTo>
                        <a:pt x="2036" y="12"/>
                        <a:pt x="1980" y="1"/>
                        <a:pt x="192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3" name="Google Shape;683;p92"/>
                <p:cNvSpPr/>
                <p:nvPr/>
              </p:nvSpPr>
              <p:spPr>
                <a:xfrm>
                  <a:off x="7768554" y="4198835"/>
                  <a:ext cx="163939" cy="230686"/>
                </a:xfrm>
                <a:custGeom>
                  <a:avLst/>
                  <a:gdLst/>
                  <a:ahLst/>
                  <a:cxnLst/>
                  <a:rect l="l" t="t" r="r" b="b"/>
                  <a:pathLst>
                    <a:path w="3387" h="4766" extrusionOk="0">
                      <a:moveTo>
                        <a:pt x="1925" y="1"/>
                      </a:moveTo>
                      <a:cubicBezTo>
                        <a:pt x="1759" y="1"/>
                        <a:pt x="1593" y="104"/>
                        <a:pt x="1547" y="259"/>
                      </a:cubicBezTo>
                      <a:lnTo>
                        <a:pt x="1541" y="263"/>
                      </a:lnTo>
                      <a:cubicBezTo>
                        <a:pt x="1520" y="272"/>
                        <a:pt x="1501" y="283"/>
                        <a:pt x="1482" y="294"/>
                      </a:cubicBezTo>
                      <a:cubicBezTo>
                        <a:pt x="1442" y="270"/>
                        <a:pt x="1398" y="260"/>
                        <a:pt x="1352" y="260"/>
                      </a:cubicBezTo>
                      <a:cubicBezTo>
                        <a:pt x="1220" y="260"/>
                        <a:pt x="1075" y="343"/>
                        <a:pt x="980" y="412"/>
                      </a:cubicBezTo>
                      <a:cubicBezTo>
                        <a:pt x="749" y="577"/>
                        <a:pt x="658" y="768"/>
                        <a:pt x="800" y="1009"/>
                      </a:cubicBezTo>
                      <a:cubicBezTo>
                        <a:pt x="585" y="1070"/>
                        <a:pt x="374" y="1076"/>
                        <a:pt x="311" y="1339"/>
                      </a:cubicBezTo>
                      <a:cubicBezTo>
                        <a:pt x="274" y="1493"/>
                        <a:pt x="337" y="1678"/>
                        <a:pt x="421" y="1802"/>
                      </a:cubicBezTo>
                      <a:cubicBezTo>
                        <a:pt x="1" y="1858"/>
                        <a:pt x="30" y="2573"/>
                        <a:pt x="423" y="2573"/>
                      </a:cubicBezTo>
                      <a:cubicBezTo>
                        <a:pt x="435" y="2573"/>
                        <a:pt x="447" y="2572"/>
                        <a:pt x="459" y="2571"/>
                      </a:cubicBezTo>
                      <a:lnTo>
                        <a:pt x="459" y="2571"/>
                      </a:lnTo>
                      <a:cubicBezTo>
                        <a:pt x="117" y="2610"/>
                        <a:pt x="377" y="3176"/>
                        <a:pt x="690" y="3176"/>
                      </a:cubicBezTo>
                      <a:cubicBezTo>
                        <a:pt x="759" y="3176"/>
                        <a:pt x="830" y="3149"/>
                        <a:pt x="898" y="3083"/>
                      </a:cubicBezTo>
                      <a:lnTo>
                        <a:pt x="898" y="3083"/>
                      </a:lnTo>
                      <a:cubicBezTo>
                        <a:pt x="896" y="3295"/>
                        <a:pt x="1009" y="3356"/>
                        <a:pt x="1148" y="3356"/>
                      </a:cubicBezTo>
                      <a:cubicBezTo>
                        <a:pt x="1252" y="3356"/>
                        <a:pt x="1370" y="3322"/>
                        <a:pt x="1468" y="3291"/>
                      </a:cubicBezTo>
                      <a:lnTo>
                        <a:pt x="1468" y="3291"/>
                      </a:lnTo>
                      <a:lnTo>
                        <a:pt x="1465" y="3384"/>
                      </a:lnTo>
                      <a:lnTo>
                        <a:pt x="1465" y="3389"/>
                      </a:lnTo>
                      <a:lnTo>
                        <a:pt x="1464" y="3430"/>
                      </a:lnTo>
                      <a:cubicBezTo>
                        <a:pt x="1463" y="3492"/>
                        <a:pt x="1461" y="3555"/>
                        <a:pt x="1461" y="3617"/>
                      </a:cubicBezTo>
                      <a:lnTo>
                        <a:pt x="1461" y="3673"/>
                      </a:lnTo>
                      <a:lnTo>
                        <a:pt x="1461" y="3715"/>
                      </a:lnTo>
                      <a:cubicBezTo>
                        <a:pt x="1461" y="3797"/>
                        <a:pt x="1460" y="3879"/>
                        <a:pt x="1460" y="3962"/>
                      </a:cubicBezTo>
                      <a:cubicBezTo>
                        <a:pt x="1455" y="4036"/>
                        <a:pt x="1451" y="4110"/>
                        <a:pt x="1448" y="4183"/>
                      </a:cubicBezTo>
                      <a:cubicBezTo>
                        <a:pt x="1444" y="4259"/>
                        <a:pt x="1439" y="4336"/>
                        <a:pt x="1435" y="4412"/>
                      </a:cubicBezTo>
                      <a:lnTo>
                        <a:pt x="1433" y="4463"/>
                      </a:lnTo>
                      <a:lnTo>
                        <a:pt x="1431" y="4479"/>
                      </a:lnTo>
                      <a:cubicBezTo>
                        <a:pt x="1429" y="4525"/>
                        <a:pt x="1426" y="4572"/>
                        <a:pt x="1425" y="4619"/>
                      </a:cubicBezTo>
                      <a:cubicBezTo>
                        <a:pt x="1424" y="4667"/>
                        <a:pt x="1422" y="4717"/>
                        <a:pt x="1422" y="4765"/>
                      </a:cubicBezTo>
                      <a:lnTo>
                        <a:pt x="1563" y="4765"/>
                      </a:lnTo>
                      <a:lnTo>
                        <a:pt x="1563" y="4681"/>
                      </a:lnTo>
                      <a:lnTo>
                        <a:pt x="1563" y="4662"/>
                      </a:lnTo>
                      <a:cubicBezTo>
                        <a:pt x="1564" y="4577"/>
                        <a:pt x="1565" y="4491"/>
                        <a:pt x="1568" y="4407"/>
                      </a:cubicBezTo>
                      <a:cubicBezTo>
                        <a:pt x="1572" y="4300"/>
                        <a:pt x="1575" y="4191"/>
                        <a:pt x="1580" y="4084"/>
                      </a:cubicBezTo>
                      <a:lnTo>
                        <a:pt x="1580" y="4077"/>
                      </a:lnTo>
                      <a:cubicBezTo>
                        <a:pt x="1584" y="3996"/>
                        <a:pt x="1587" y="3914"/>
                        <a:pt x="1590" y="3833"/>
                      </a:cubicBezTo>
                      <a:cubicBezTo>
                        <a:pt x="1594" y="3718"/>
                        <a:pt x="1599" y="3600"/>
                        <a:pt x="1603" y="3481"/>
                      </a:cubicBezTo>
                      <a:cubicBezTo>
                        <a:pt x="1654" y="3547"/>
                        <a:pt x="1723" y="3603"/>
                        <a:pt x="1789" y="3603"/>
                      </a:cubicBezTo>
                      <a:cubicBezTo>
                        <a:pt x="1837" y="3603"/>
                        <a:pt x="1883" y="3573"/>
                        <a:pt x="1917" y="3493"/>
                      </a:cubicBezTo>
                      <a:cubicBezTo>
                        <a:pt x="2007" y="3550"/>
                        <a:pt x="2096" y="3576"/>
                        <a:pt x="2184" y="3576"/>
                      </a:cubicBezTo>
                      <a:cubicBezTo>
                        <a:pt x="2317" y="3576"/>
                        <a:pt x="2445" y="3515"/>
                        <a:pt x="2564" y="3404"/>
                      </a:cubicBezTo>
                      <a:cubicBezTo>
                        <a:pt x="2634" y="3338"/>
                        <a:pt x="2703" y="3253"/>
                        <a:pt x="2741" y="3164"/>
                      </a:cubicBezTo>
                      <a:cubicBezTo>
                        <a:pt x="2773" y="3085"/>
                        <a:pt x="2730" y="2935"/>
                        <a:pt x="2798" y="2879"/>
                      </a:cubicBezTo>
                      <a:cubicBezTo>
                        <a:pt x="2835" y="2849"/>
                        <a:pt x="2999" y="2873"/>
                        <a:pt x="3060" y="2849"/>
                      </a:cubicBezTo>
                      <a:cubicBezTo>
                        <a:pt x="3386" y="2716"/>
                        <a:pt x="3354" y="1804"/>
                        <a:pt x="2960" y="1765"/>
                      </a:cubicBezTo>
                      <a:cubicBezTo>
                        <a:pt x="3140" y="1540"/>
                        <a:pt x="3185" y="1441"/>
                        <a:pt x="3084" y="1142"/>
                      </a:cubicBezTo>
                      <a:cubicBezTo>
                        <a:pt x="3017" y="945"/>
                        <a:pt x="2784" y="552"/>
                        <a:pt x="2531" y="552"/>
                      </a:cubicBezTo>
                      <a:cubicBezTo>
                        <a:pt x="2508" y="552"/>
                        <a:pt x="2485" y="556"/>
                        <a:pt x="2463" y="562"/>
                      </a:cubicBezTo>
                      <a:cubicBezTo>
                        <a:pt x="2453" y="530"/>
                        <a:pt x="2442" y="499"/>
                        <a:pt x="2428" y="469"/>
                      </a:cubicBezTo>
                      <a:cubicBezTo>
                        <a:pt x="2412" y="432"/>
                        <a:pt x="2397" y="397"/>
                        <a:pt x="2371" y="367"/>
                      </a:cubicBezTo>
                      <a:cubicBezTo>
                        <a:pt x="2350" y="342"/>
                        <a:pt x="2329" y="316"/>
                        <a:pt x="2299" y="298"/>
                      </a:cubicBezTo>
                      <a:cubicBezTo>
                        <a:pt x="2295" y="294"/>
                        <a:pt x="2291" y="293"/>
                        <a:pt x="2289" y="292"/>
                      </a:cubicBezTo>
                      <a:cubicBezTo>
                        <a:pt x="2246" y="181"/>
                        <a:pt x="2179" y="82"/>
                        <a:pt x="2087" y="37"/>
                      </a:cubicBezTo>
                      <a:cubicBezTo>
                        <a:pt x="2036" y="12"/>
                        <a:pt x="1980" y="1"/>
                        <a:pt x="1925" y="1"/>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84" name="Google Shape;684;p92"/>
              <p:cNvGrpSpPr/>
              <p:nvPr/>
            </p:nvGrpSpPr>
            <p:grpSpPr>
              <a:xfrm>
                <a:off x="7114711" y="4024513"/>
                <a:ext cx="253290" cy="356291"/>
                <a:chOff x="7113336" y="4023688"/>
                <a:chExt cx="253290" cy="356291"/>
              </a:xfrm>
            </p:grpSpPr>
            <p:sp>
              <p:nvSpPr>
                <p:cNvPr id="685" name="Google Shape;685;p92"/>
                <p:cNvSpPr/>
                <p:nvPr/>
              </p:nvSpPr>
              <p:spPr>
                <a:xfrm>
                  <a:off x="7113336" y="4023688"/>
                  <a:ext cx="253290" cy="356291"/>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6" name="Google Shape;686;p92"/>
                <p:cNvSpPr/>
                <p:nvPr/>
              </p:nvSpPr>
              <p:spPr>
                <a:xfrm>
                  <a:off x="7113336" y="4023688"/>
                  <a:ext cx="253290" cy="356291"/>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687" name="Google Shape;687;p92"/>
              <p:cNvGrpSpPr/>
              <p:nvPr/>
            </p:nvGrpSpPr>
            <p:grpSpPr>
              <a:xfrm>
                <a:off x="8214795" y="4244412"/>
                <a:ext cx="344916" cy="314858"/>
                <a:chOff x="8213420" y="4243587"/>
                <a:chExt cx="344916" cy="314858"/>
              </a:xfrm>
            </p:grpSpPr>
            <p:sp>
              <p:nvSpPr>
                <p:cNvPr id="688" name="Google Shape;688;p92"/>
                <p:cNvSpPr/>
                <p:nvPr/>
              </p:nvSpPr>
              <p:spPr>
                <a:xfrm>
                  <a:off x="8213420" y="4243587"/>
                  <a:ext cx="344916" cy="314858"/>
                </a:xfrm>
                <a:custGeom>
                  <a:avLst/>
                  <a:gdLst/>
                  <a:ahLst/>
                  <a:cxnLst/>
                  <a:rect l="l" t="t" r="r" b="b"/>
                  <a:pathLst>
                    <a:path w="7126" h="6505" extrusionOk="0">
                      <a:moveTo>
                        <a:pt x="5864" y="0"/>
                      </a:moveTo>
                      <a:lnTo>
                        <a:pt x="5851" y="1"/>
                      </a:lnTo>
                      <a:lnTo>
                        <a:pt x="5842" y="1"/>
                      </a:lnTo>
                      <a:cubicBezTo>
                        <a:pt x="5835" y="1"/>
                        <a:pt x="5828" y="2"/>
                        <a:pt x="5822" y="2"/>
                      </a:cubicBezTo>
                      <a:lnTo>
                        <a:pt x="5791" y="6"/>
                      </a:lnTo>
                      <a:lnTo>
                        <a:pt x="5771" y="11"/>
                      </a:lnTo>
                      <a:lnTo>
                        <a:pt x="5766" y="12"/>
                      </a:lnTo>
                      <a:cubicBezTo>
                        <a:pt x="5751" y="16"/>
                        <a:pt x="5737" y="22"/>
                        <a:pt x="5724" y="27"/>
                      </a:cubicBezTo>
                      <a:lnTo>
                        <a:pt x="5697" y="37"/>
                      </a:lnTo>
                      <a:cubicBezTo>
                        <a:pt x="5692" y="39"/>
                        <a:pt x="5688" y="41"/>
                        <a:pt x="5683" y="44"/>
                      </a:cubicBezTo>
                      <a:lnTo>
                        <a:pt x="5677" y="47"/>
                      </a:lnTo>
                      <a:cubicBezTo>
                        <a:pt x="5666" y="52"/>
                        <a:pt x="5655" y="57"/>
                        <a:pt x="5645" y="62"/>
                      </a:cubicBezTo>
                      <a:lnTo>
                        <a:pt x="5630" y="68"/>
                      </a:lnTo>
                      <a:lnTo>
                        <a:pt x="5615" y="75"/>
                      </a:lnTo>
                      <a:lnTo>
                        <a:pt x="5605" y="81"/>
                      </a:lnTo>
                      <a:lnTo>
                        <a:pt x="5594" y="86"/>
                      </a:lnTo>
                      <a:lnTo>
                        <a:pt x="5580" y="94"/>
                      </a:lnTo>
                      <a:lnTo>
                        <a:pt x="5565" y="101"/>
                      </a:lnTo>
                      <a:cubicBezTo>
                        <a:pt x="5559" y="105"/>
                        <a:pt x="5557" y="106"/>
                        <a:pt x="5553" y="108"/>
                      </a:cubicBezTo>
                      <a:cubicBezTo>
                        <a:pt x="5537" y="117"/>
                        <a:pt x="5521" y="127"/>
                        <a:pt x="5504" y="136"/>
                      </a:cubicBezTo>
                      <a:lnTo>
                        <a:pt x="5501" y="139"/>
                      </a:lnTo>
                      <a:cubicBezTo>
                        <a:pt x="5496" y="141"/>
                        <a:pt x="5493" y="142"/>
                        <a:pt x="5492" y="142"/>
                      </a:cubicBezTo>
                      <a:cubicBezTo>
                        <a:pt x="5486" y="148"/>
                        <a:pt x="5478" y="152"/>
                        <a:pt x="5472" y="157"/>
                      </a:cubicBezTo>
                      <a:lnTo>
                        <a:pt x="5426" y="187"/>
                      </a:lnTo>
                      <a:cubicBezTo>
                        <a:pt x="5415" y="194"/>
                        <a:pt x="5405" y="202"/>
                        <a:pt x="5393" y="209"/>
                      </a:cubicBezTo>
                      <a:lnTo>
                        <a:pt x="5383" y="218"/>
                      </a:lnTo>
                      <a:cubicBezTo>
                        <a:pt x="5363" y="232"/>
                        <a:pt x="5343" y="248"/>
                        <a:pt x="5323" y="264"/>
                      </a:cubicBezTo>
                      <a:cubicBezTo>
                        <a:pt x="5310" y="275"/>
                        <a:pt x="5296" y="289"/>
                        <a:pt x="5281" y="301"/>
                      </a:cubicBezTo>
                      <a:cubicBezTo>
                        <a:pt x="5269" y="314"/>
                        <a:pt x="5254" y="328"/>
                        <a:pt x="5238" y="346"/>
                      </a:cubicBezTo>
                      <a:cubicBezTo>
                        <a:pt x="5224" y="362"/>
                        <a:pt x="5210" y="378"/>
                        <a:pt x="5198" y="395"/>
                      </a:cubicBezTo>
                      <a:cubicBezTo>
                        <a:pt x="5192" y="404"/>
                        <a:pt x="5183" y="413"/>
                        <a:pt x="5177" y="423"/>
                      </a:cubicBezTo>
                      <a:lnTo>
                        <a:pt x="5174" y="426"/>
                      </a:lnTo>
                      <a:cubicBezTo>
                        <a:pt x="5168" y="435"/>
                        <a:pt x="5162" y="443"/>
                        <a:pt x="5157" y="451"/>
                      </a:cubicBezTo>
                      <a:lnTo>
                        <a:pt x="5146" y="467"/>
                      </a:lnTo>
                      <a:lnTo>
                        <a:pt x="5130" y="493"/>
                      </a:lnTo>
                      <a:lnTo>
                        <a:pt x="5114" y="517"/>
                      </a:lnTo>
                      <a:lnTo>
                        <a:pt x="5107" y="528"/>
                      </a:lnTo>
                      <a:lnTo>
                        <a:pt x="5076" y="582"/>
                      </a:lnTo>
                      <a:cubicBezTo>
                        <a:pt x="5070" y="593"/>
                        <a:pt x="5064" y="604"/>
                        <a:pt x="5059" y="615"/>
                      </a:cubicBezTo>
                      <a:lnTo>
                        <a:pt x="5038" y="652"/>
                      </a:lnTo>
                      <a:lnTo>
                        <a:pt x="5030" y="667"/>
                      </a:lnTo>
                      <a:cubicBezTo>
                        <a:pt x="5025" y="676"/>
                        <a:pt x="5020" y="685"/>
                        <a:pt x="5017" y="693"/>
                      </a:cubicBezTo>
                      <a:lnTo>
                        <a:pt x="5011" y="703"/>
                      </a:lnTo>
                      <a:lnTo>
                        <a:pt x="4993" y="738"/>
                      </a:lnTo>
                      <a:lnTo>
                        <a:pt x="4984" y="755"/>
                      </a:lnTo>
                      <a:lnTo>
                        <a:pt x="4976" y="773"/>
                      </a:lnTo>
                      <a:lnTo>
                        <a:pt x="4973" y="779"/>
                      </a:lnTo>
                      <a:lnTo>
                        <a:pt x="4970" y="788"/>
                      </a:lnTo>
                      <a:cubicBezTo>
                        <a:pt x="4960" y="811"/>
                        <a:pt x="4950" y="832"/>
                        <a:pt x="4940" y="856"/>
                      </a:cubicBezTo>
                      <a:cubicBezTo>
                        <a:pt x="4930" y="882"/>
                        <a:pt x="4921" y="909"/>
                        <a:pt x="4914" y="934"/>
                      </a:cubicBezTo>
                      <a:cubicBezTo>
                        <a:pt x="4910" y="945"/>
                        <a:pt x="4906" y="955"/>
                        <a:pt x="4904" y="965"/>
                      </a:cubicBezTo>
                      <a:lnTo>
                        <a:pt x="4900" y="981"/>
                      </a:lnTo>
                      <a:lnTo>
                        <a:pt x="4896" y="996"/>
                      </a:lnTo>
                      <a:cubicBezTo>
                        <a:pt x="4894" y="1006"/>
                        <a:pt x="4891" y="1016"/>
                        <a:pt x="4890" y="1026"/>
                      </a:cubicBezTo>
                      <a:lnTo>
                        <a:pt x="4884" y="1053"/>
                      </a:lnTo>
                      <a:lnTo>
                        <a:pt x="4877" y="1085"/>
                      </a:lnTo>
                      <a:cubicBezTo>
                        <a:pt x="4872" y="1107"/>
                        <a:pt x="4868" y="1129"/>
                        <a:pt x="4863" y="1150"/>
                      </a:cubicBezTo>
                      <a:lnTo>
                        <a:pt x="4858" y="1174"/>
                      </a:lnTo>
                      <a:cubicBezTo>
                        <a:pt x="4857" y="1177"/>
                        <a:pt x="4857" y="1180"/>
                        <a:pt x="4857" y="1185"/>
                      </a:cubicBezTo>
                      <a:cubicBezTo>
                        <a:pt x="4854" y="1198"/>
                        <a:pt x="4853" y="1208"/>
                        <a:pt x="4850" y="1219"/>
                      </a:cubicBezTo>
                      <a:cubicBezTo>
                        <a:pt x="4848" y="1236"/>
                        <a:pt x="4844" y="1253"/>
                        <a:pt x="4841" y="1269"/>
                      </a:cubicBezTo>
                      <a:lnTo>
                        <a:pt x="4838" y="1289"/>
                      </a:lnTo>
                      <a:lnTo>
                        <a:pt x="4837" y="1299"/>
                      </a:lnTo>
                      <a:lnTo>
                        <a:pt x="4829" y="1346"/>
                      </a:lnTo>
                      <a:cubicBezTo>
                        <a:pt x="4826" y="1370"/>
                        <a:pt x="4822" y="1394"/>
                        <a:pt x="4818" y="1417"/>
                      </a:cubicBezTo>
                      <a:cubicBezTo>
                        <a:pt x="4816" y="1434"/>
                        <a:pt x="4813" y="1449"/>
                        <a:pt x="4812" y="1466"/>
                      </a:cubicBezTo>
                      <a:lnTo>
                        <a:pt x="4808" y="1484"/>
                      </a:lnTo>
                      <a:cubicBezTo>
                        <a:pt x="4807" y="1495"/>
                        <a:pt x="4806" y="1504"/>
                        <a:pt x="4805" y="1512"/>
                      </a:cubicBezTo>
                      <a:lnTo>
                        <a:pt x="4802" y="1532"/>
                      </a:lnTo>
                      <a:cubicBezTo>
                        <a:pt x="4801" y="1540"/>
                        <a:pt x="4801" y="1547"/>
                        <a:pt x="4800" y="1553"/>
                      </a:cubicBezTo>
                      <a:cubicBezTo>
                        <a:pt x="4798" y="1562"/>
                        <a:pt x="4796" y="1569"/>
                        <a:pt x="4793" y="1576"/>
                      </a:cubicBezTo>
                      <a:lnTo>
                        <a:pt x="4788" y="1587"/>
                      </a:lnTo>
                      <a:cubicBezTo>
                        <a:pt x="4787" y="1589"/>
                        <a:pt x="4786" y="1593"/>
                        <a:pt x="4783" y="1597"/>
                      </a:cubicBezTo>
                      <a:lnTo>
                        <a:pt x="4778" y="1597"/>
                      </a:lnTo>
                      <a:cubicBezTo>
                        <a:pt x="4767" y="1593"/>
                        <a:pt x="4764" y="1591"/>
                        <a:pt x="4761" y="1589"/>
                      </a:cubicBezTo>
                      <a:cubicBezTo>
                        <a:pt x="4759" y="1588"/>
                        <a:pt x="4756" y="1587"/>
                        <a:pt x="4754" y="1584"/>
                      </a:cubicBezTo>
                      <a:lnTo>
                        <a:pt x="4736" y="1574"/>
                      </a:lnTo>
                      <a:lnTo>
                        <a:pt x="4731" y="1571"/>
                      </a:lnTo>
                      <a:cubicBezTo>
                        <a:pt x="4719" y="1563"/>
                        <a:pt x="4706" y="1555"/>
                        <a:pt x="4692" y="1547"/>
                      </a:cubicBezTo>
                      <a:cubicBezTo>
                        <a:pt x="4684" y="1542"/>
                        <a:pt x="4677" y="1538"/>
                        <a:pt x="4667" y="1535"/>
                      </a:cubicBezTo>
                      <a:lnTo>
                        <a:pt x="4657" y="1530"/>
                      </a:lnTo>
                      <a:cubicBezTo>
                        <a:pt x="4651" y="1525"/>
                        <a:pt x="4646" y="1522"/>
                        <a:pt x="4639" y="1520"/>
                      </a:cubicBezTo>
                      <a:cubicBezTo>
                        <a:pt x="4632" y="1516"/>
                        <a:pt x="4626" y="1514"/>
                        <a:pt x="4620" y="1511"/>
                      </a:cubicBezTo>
                      <a:cubicBezTo>
                        <a:pt x="4594" y="1500"/>
                        <a:pt x="4565" y="1486"/>
                        <a:pt x="4538" y="1476"/>
                      </a:cubicBezTo>
                      <a:lnTo>
                        <a:pt x="4533" y="1475"/>
                      </a:lnTo>
                      <a:cubicBezTo>
                        <a:pt x="4527" y="1473"/>
                        <a:pt x="4522" y="1471"/>
                        <a:pt x="4515" y="1470"/>
                      </a:cubicBezTo>
                      <a:lnTo>
                        <a:pt x="4502" y="1466"/>
                      </a:lnTo>
                      <a:lnTo>
                        <a:pt x="4492" y="1464"/>
                      </a:lnTo>
                      <a:cubicBezTo>
                        <a:pt x="4488" y="1463"/>
                        <a:pt x="4483" y="1461"/>
                        <a:pt x="4479" y="1461"/>
                      </a:cubicBezTo>
                      <a:lnTo>
                        <a:pt x="4471" y="1459"/>
                      </a:lnTo>
                      <a:cubicBezTo>
                        <a:pt x="4466" y="1458"/>
                        <a:pt x="4460" y="1455"/>
                        <a:pt x="4455" y="1455"/>
                      </a:cubicBezTo>
                      <a:lnTo>
                        <a:pt x="4446" y="1454"/>
                      </a:lnTo>
                      <a:cubicBezTo>
                        <a:pt x="4436" y="1453"/>
                        <a:pt x="4424" y="1450"/>
                        <a:pt x="4414" y="1449"/>
                      </a:cubicBezTo>
                      <a:lnTo>
                        <a:pt x="4405" y="1448"/>
                      </a:lnTo>
                      <a:cubicBezTo>
                        <a:pt x="4402" y="1448"/>
                        <a:pt x="4400" y="1448"/>
                        <a:pt x="4397" y="1447"/>
                      </a:cubicBezTo>
                      <a:lnTo>
                        <a:pt x="4389" y="1447"/>
                      </a:lnTo>
                      <a:lnTo>
                        <a:pt x="4380" y="1445"/>
                      </a:lnTo>
                      <a:cubicBezTo>
                        <a:pt x="4374" y="1445"/>
                        <a:pt x="4368" y="1444"/>
                        <a:pt x="4361" y="1444"/>
                      </a:cubicBezTo>
                      <a:lnTo>
                        <a:pt x="4343" y="1443"/>
                      </a:lnTo>
                      <a:cubicBezTo>
                        <a:pt x="4334" y="1443"/>
                        <a:pt x="4324" y="1442"/>
                        <a:pt x="4316" y="1442"/>
                      </a:cubicBezTo>
                      <a:lnTo>
                        <a:pt x="4286" y="1442"/>
                      </a:lnTo>
                      <a:cubicBezTo>
                        <a:pt x="4278" y="1442"/>
                        <a:pt x="4271" y="1442"/>
                        <a:pt x="4262" y="1440"/>
                      </a:cubicBezTo>
                      <a:lnTo>
                        <a:pt x="4209" y="1440"/>
                      </a:lnTo>
                      <a:cubicBezTo>
                        <a:pt x="4194" y="1440"/>
                        <a:pt x="4178" y="1442"/>
                        <a:pt x="4163" y="1443"/>
                      </a:cubicBezTo>
                      <a:cubicBezTo>
                        <a:pt x="4155" y="1443"/>
                        <a:pt x="4148" y="1444"/>
                        <a:pt x="4141" y="1444"/>
                      </a:cubicBezTo>
                      <a:cubicBezTo>
                        <a:pt x="4134" y="1444"/>
                        <a:pt x="4129" y="1445"/>
                        <a:pt x="4126" y="1445"/>
                      </a:cubicBezTo>
                      <a:lnTo>
                        <a:pt x="4105" y="1448"/>
                      </a:lnTo>
                      <a:lnTo>
                        <a:pt x="4090" y="1449"/>
                      </a:lnTo>
                      <a:cubicBezTo>
                        <a:pt x="4087" y="1449"/>
                        <a:pt x="4082" y="1450"/>
                        <a:pt x="4080" y="1450"/>
                      </a:cubicBezTo>
                      <a:lnTo>
                        <a:pt x="4075" y="1452"/>
                      </a:lnTo>
                      <a:lnTo>
                        <a:pt x="4070" y="1453"/>
                      </a:lnTo>
                      <a:lnTo>
                        <a:pt x="4061" y="1454"/>
                      </a:lnTo>
                      <a:cubicBezTo>
                        <a:pt x="4048" y="1458"/>
                        <a:pt x="4036" y="1459"/>
                        <a:pt x="4026" y="1461"/>
                      </a:cubicBezTo>
                      <a:lnTo>
                        <a:pt x="4010" y="1465"/>
                      </a:lnTo>
                      <a:lnTo>
                        <a:pt x="3995" y="1468"/>
                      </a:lnTo>
                      <a:lnTo>
                        <a:pt x="3990" y="1469"/>
                      </a:lnTo>
                      <a:cubicBezTo>
                        <a:pt x="3985" y="1470"/>
                        <a:pt x="3982" y="1470"/>
                        <a:pt x="3977" y="1471"/>
                      </a:cubicBezTo>
                      <a:lnTo>
                        <a:pt x="3956" y="1478"/>
                      </a:lnTo>
                      <a:lnTo>
                        <a:pt x="3925" y="1485"/>
                      </a:lnTo>
                      <a:cubicBezTo>
                        <a:pt x="3912" y="1489"/>
                        <a:pt x="3900" y="1494"/>
                        <a:pt x="3887" y="1497"/>
                      </a:cubicBezTo>
                      <a:lnTo>
                        <a:pt x="3854" y="1507"/>
                      </a:lnTo>
                      <a:cubicBezTo>
                        <a:pt x="3848" y="1509"/>
                        <a:pt x="3845" y="1510"/>
                        <a:pt x="3843" y="1511"/>
                      </a:cubicBezTo>
                      <a:lnTo>
                        <a:pt x="3789" y="1531"/>
                      </a:lnTo>
                      <a:lnTo>
                        <a:pt x="3774" y="1537"/>
                      </a:lnTo>
                      <a:lnTo>
                        <a:pt x="3763" y="1541"/>
                      </a:lnTo>
                      <a:cubicBezTo>
                        <a:pt x="3757" y="1543"/>
                        <a:pt x="3751" y="1546"/>
                        <a:pt x="3746" y="1548"/>
                      </a:cubicBezTo>
                      <a:lnTo>
                        <a:pt x="3736" y="1552"/>
                      </a:lnTo>
                      <a:cubicBezTo>
                        <a:pt x="3699" y="1568"/>
                        <a:pt x="3658" y="1587"/>
                        <a:pt x="3613" y="1612"/>
                      </a:cubicBezTo>
                      <a:cubicBezTo>
                        <a:pt x="3577" y="1631"/>
                        <a:pt x="3541" y="1654"/>
                        <a:pt x="3503" y="1681"/>
                      </a:cubicBezTo>
                      <a:cubicBezTo>
                        <a:pt x="3468" y="1706"/>
                        <a:pt x="3432" y="1734"/>
                        <a:pt x="3398" y="1764"/>
                      </a:cubicBezTo>
                      <a:cubicBezTo>
                        <a:pt x="3382" y="1779"/>
                        <a:pt x="3366" y="1794"/>
                        <a:pt x="3350" y="1810"/>
                      </a:cubicBezTo>
                      <a:cubicBezTo>
                        <a:pt x="3334" y="1825"/>
                        <a:pt x="3318" y="1842"/>
                        <a:pt x="3303" y="1859"/>
                      </a:cubicBezTo>
                      <a:cubicBezTo>
                        <a:pt x="3285" y="1877"/>
                        <a:pt x="3269" y="1896"/>
                        <a:pt x="3252" y="1914"/>
                      </a:cubicBezTo>
                      <a:lnTo>
                        <a:pt x="3202" y="1972"/>
                      </a:lnTo>
                      <a:lnTo>
                        <a:pt x="3179" y="1999"/>
                      </a:lnTo>
                      <a:lnTo>
                        <a:pt x="3175" y="2004"/>
                      </a:lnTo>
                      <a:lnTo>
                        <a:pt x="3156" y="2027"/>
                      </a:lnTo>
                      <a:lnTo>
                        <a:pt x="3114" y="2081"/>
                      </a:lnTo>
                      <a:lnTo>
                        <a:pt x="3103" y="2096"/>
                      </a:lnTo>
                      <a:lnTo>
                        <a:pt x="3096" y="2104"/>
                      </a:lnTo>
                      <a:cubicBezTo>
                        <a:pt x="3078" y="2128"/>
                        <a:pt x="3063" y="2149"/>
                        <a:pt x="3051" y="2170"/>
                      </a:cubicBezTo>
                      <a:cubicBezTo>
                        <a:pt x="3042" y="2181"/>
                        <a:pt x="3037" y="2194"/>
                        <a:pt x="3031" y="2205"/>
                      </a:cubicBezTo>
                      <a:lnTo>
                        <a:pt x="3025" y="2217"/>
                      </a:lnTo>
                      <a:lnTo>
                        <a:pt x="3022" y="2222"/>
                      </a:lnTo>
                      <a:lnTo>
                        <a:pt x="3020" y="2230"/>
                      </a:lnTo>
                      <a:lnTo>
                        <a:pt x="3017" y="2236"/>
                      </a:lnTo>
                      <a:cubicBezTo>
                        <a:pt x="3015" y="2241"/>
                        <a:pt x="3011" y="2246"/>
                        <a:pt x="3010" y="2252"/>
                      </a:cubicBezTo>
                      <a:lnTo>
                        <a:pt x="3002" y="2271"/>
                      </a:lnTo>
                      <a:lnTo>
                        <a:pt x="3001" y="2274"/>
                      </a:lnTo>
                      <a:lnTo>
                        <a:pt x="2999" y="2279"/>
                      </a:lnTo>
                      <a:lnTo>
                        <a:pt x="2995" y="2290"/>
                      </a:lnTo>
                      <a:lnTo>
                        <a:pt x="2992" y="2298"/>
                      </a:lnTo>
                      <a:cubicBezTo>
                        <a:pt x="2989" y="2309"/>
                        <a:pt x="2985" y="2319"/>
                        <a:pt x="2982" y="2331"/>
                      </a:cubicBezTo>
                      <a:cubicBezTo>
                        <a:pt x="2980" y="2341"/>
                        <a:pt x="2975" y="2353"/>
                        <a:pt x="2971" y="2364"/>
                      </a:cubicBezTo>
                      <a:cubicBezTo>
                        <a:pt x="2969" y="2370"/>
                        <a:pt x="2968" y="2377"/>
                        <a:pt x="2966" y="2384"/>
                      </a:cubicBezTo>
                      <a:lnTo>
                        <a:pt x="2965" y="2391"/>
                      </a:lnTo>
                      <a:lnTo>
                        <a:pt x="2963" y="2398"/>
                      </a:lnTo>
                      <a:cubicBezTo>
                        <a:pt x="2961" y="2403"/>
                        <a:pt x="2960" y="2408"/>
                        <a:pt x="2959" y="2412"/>
                      </a:cubicBezTo>
                      <a:lnTo>
                        <a:pt x="2951" y="2447"/>
                      </a:lnTo>
                      <a:lnTo>
                        <a:pt x="2950" y="2454"/>
                      </a:lnTo>
                      <a:lnTo>
                        <a:pt x="2949" y="2463"/>
                      </a:lnTo>
                      <a:cubicBezTo>
                        <a:pt x="2927" y="2443"/>
                        <a:pt x="2904" y="2426"/>
                        <a:pt x="2883" y="2406"/>
                      </a:cubicBezTo>
                      <a:cubicBezTo>
                        <a:pt x="2858" y="2386"/>
                        <a:pt x="2834" y="2367"/>
                        <a:pt x="2809" y="2349"/>
                      </a:cubicBezTo>
                      <a:cubicBezTo>
                        <a:pt x="2780" y="2330"/>
                        <a:pt x="2752" y="2312"/>
                        <a:pt x="2729" y="2299"/>
                      </a:cubicBezTo>
                      <a:cubicBezTo>
                        <a:pt x="2677" y="2267"/>
                        <a:pt x="2619" y="2238"/>
                        <a:pt x="2559" y="2212"/>
                      </a:cubicBezTo>
                      <a:cubicBezTo>
                        <a:pt x="2505" y="2190"/>
                        <a:pt x="2446" y="2169"/>
                        <a:pt x="2379" y="2151"/>
                      </a:cubicBezTo>
                      <a:cubicBezTo>
                        <a:pt x="2348" y="2143"/>
                        <a:pt x="2317" y="2135"/>
                        <a:pt x="2286" y="2129"/>
                      </a:cubicBezTo>
                      <a:cubicBezTo>
                        <a:pt x="2248" y="2120"/>
                        <a:pt x="2216" y="2115"/>
                        <a:pt x="2186" y="2109"/>
                      </a:cubicBezTo>
                      <a:cubicBezTo>
                        <a:pt x="2153" y="2104"/>
                        <a:pt x="2122" y="2103"/>
                        <a:pt x="2095" y="2102"/>
                      </a:cubicBezTo>
                      <a:cubicBezTo>
                        <a:pt x="2083" y="2102"/>
                        <a:pt x="2069" y="2101"/>
                        <a:pt x="2057" y="2101"/>
                      </a:cubicBezTo>
                      <a:cubicBezTo>
                        <a:pt x="2034" y="2101"/>
                        <a:pt x="2012" y="2102"/>
                        <a:pt x="1991" y="2102"/>
                      </a:cubicBezTo>
                      <a:cubicBezTo>
                        <a:pt x="1924" y="2106"/>
                        <a:pt x="1857" y="2118"/>
                        <a:pt x="1794" y="2129"/>
                      </a:cubicBezTo>
                      <a:cubicBezTo>
                        <a:pt x="1739" y="2139"/>
                        <a:pt x="1681" y="2155"/>
                        <a:pt x="1606" y="2176"/>
                      </a:cubicBezTo>
                      <a:cubicBezTo>
                        <a:pt x="1601" y="2178"/>
                        <a:pt x="1595" y="2180"/>
                        <a:pt x="1590" y="2181"/>
                      </a:cubicBezTo>
                      <a:lnTo>
                        <a:pt x="1550" y="2196"/>
                      </a:lnTo>
                      <a:lnTo>
                        <a:pt x="1506" y="2211"/>
                      </a:lnTo>
                      <a:lnTo>
                        <a:pt x="1460" y="2227"/>
                      </a:lnTo>
                      <a:lnTo>
                        <a:pt x="1439" y="2235"/>
                      </a:lnTo>
                      <a:cubicBezTo>
                        <a:pt x="1434" y="2236"/>
                        <a:pt x="1430" y="2238"/>
                        <a:pt x="1424" y="2240"/>
                      </a:cubicBezTo>
                      <a:lnTo>
                        <a:pt x="1415" y="2243"/>
                      </a:lnTo>
                      <a:cubicBezTo>
                        <a:pt x="1399" y="2250"/>
                        <a:pt x="1380" y="2258"/>
                        <a:pt x="1364" y="2264"/>
                      </a:cubicBezTo>
                      <a:cubicBezTo>
                        <a:pt x="1307" y="2288"/>
                        <a:pt x="1249" y="2314"/>
                        <a:pt x="1190" y="2345"/>
                      </a:cubicBezTo>
                      <a:cubicBezTo>
                        <a:pt x="1135" y="2374"/>
                        <a:pt x="1078" y="2407"/>
                        <a:pt x="1022" y="2444"/>
                      </a:cubicBezTo>
                      <a:cubicBezTo>
                        <a:pt x="996" y="2462"/>
                        <a:pt x="970" y="2479"/>
                        <a:pt x="945" y="2499"/>
                      </a:cubicBezTo>
                      <a:cubicBezTo>
                        <a:pt x="917" y="2519"/>
                        <a:pt x="890" y="2540"/>
                        <a:pt x="864" y="2561"/>
                      </a:cubicBezTo>
                      <a:lnTo>
                        <a:pt x="828" y="2591"/>
                      </a:lnTo>
                      <a:lnTo>
                        <a:pt x="824" y="2593"/>
                      </a:lnTo>
                      <a:cubicBezTo>
                        <a:pt x="819" y="2598"/>
                        <a:pt x="814" y="2603"/>
                        <a:pt x="809" y="2607"/>
                      </a:cubicBezTo>
                      <a:lnTo>
                        <a:pt x="787" y="2626"/>
                      </a:lnTo>
                      <a:lnTo>
                        <a:pt x="751" y="2658"/>
                      </a:lnTo>
                      <a:lnTo>
                        <a:pt x="715" y="2690"/>
                      </a:lnTo>
                      <a:lnTo>
                        <a:pt x="709" y="2695"/>
                      </a:lnTo>
                      <a:cubicBezTo>
                        <a:pt x="699" y="2704"/>
                        <a:pt x="692" y="2710"/>
                        <a:pt x="683" y="2719"/>
                      </a:cubicBezTo>
                      <a:lnTo>
                        <a:pt x="653" y="2748"/>
                      </a:lnTo>
                      <a:lnTo>
                        <a:pt x="625" y="2778"/>
                      </a:lnTo>
                      <a:lnTo>
                        <a:pt x="597" y="2805"/>
                      </a:lnTo>
                      <a:lnTo>
                        <a:pt x="571" y="2832"/>
                      </a:lnTo>
                      <a:lnTo>
                        <a:pt x="564" y="2840"/>
                      </a:lnTo>
                      <a:lnTo>
                        <a:pt x="548" y="2856"/>
                      </a:lnTo>
                      <a:lnTo>
                        <a:pt x="533" y="2874"/>
                      </a:lnTo>
                      <a:cubicBezTo>
                        <a:pt x="510" y="2897"/>
                        <a:pt x="488" y="2923"/>
                        <a:pt x="467" y="2949"/>
                      </a:cubicBezTo>
                      <a:cubicBezTo>
                        <a:pt x="430" y="2995"/>
                        <a:pt x="392" y="3044"/>
                        <a:pt x="355" y="3101"/>
                      </a:cubicBezTo>
                      <a:cubicBezTo>
                        <a:pt x="325" y="3149"/>
                        <a:pt x="296" y="3200"/>
                        <a:pt x="261" y="3271"/>
                      </a:cubicBezTo>
                      <a:cubicBezTo>
                        <a:pt x="246" y="3299"/>
                        <a:pt x="234" y="3328"/>
                        <a:pt x="221" y="3356"/>
                      </a:cubicBezTo>
                      <a:cubicBezTo>
                        <a:pt x="206" y="3386"/>
                        <a:pt x="194" y="3417"/>
                        <a:pt x="182" y="3448"/>
                      </a:cubicBezTo>
                      <a:cubicBezTo>
                        <a:pt x="175" y="3467"/>
                        <a:pt x="169" y="3483"/>
                        <a:pt x="163" y="3502"/>
                      </a:cubicBezTo>
                      <a:lnTo>
                        <a:pt x="158" y="3515"/>
                      </a:lnTo>
                      <a:lnTo>
                        <a:pt x="142" y="3558"/>
                      </a:lnTo>
                      <a:lnTo>
                        <a:pt x="127" y="3601"/>
                      </a:lnTo>
                      <a:cubicBezTo>
                        <a:pt x="124" y="3608"/>
                        <a:pt x="123" y="3611"/>
                        <a:pt x="122" y="3615"/>
                      </a:cubicBezTo>
                      <a:lnTo>
                        <a:pt x="119" y="3625"/>
                      </a:lnTo>
                      <a:lnTo>
                        <a:pt x="117" y="3636"/>
                      </a:lnTo>
                      <a:lnTo>
                        <a:pt x="95" y="3709"/>
                      </a:lnTo>
                      <a:lnTo>
                        <a:pt x="90" y="3725"/>
                      </a:lnTo>
                      <a:cubicBezTo>
                        <a:pt x="86" y="3737"/>
                        <a:pt x="83" y="3749"/>
                        <a:pt x="79" y="3760"/>
                      </a:cubicBezTo>
                      <a:cubicBezTo>
                        <a:pt x="75" y="3775"/>
                        <a:pt x="71" y="3787"/>
                        <a:pt x="69" y="3801"/>
                      </a:cubicBezTo>
                      <a:cubicBezTo>
                        <a:pt x="61" y="3832"/>
                        <a:pt x="54" y="3864"/>
                        <a:pt x="47" y="3895"/>
                      </a:cubicBezTo>
                      <a:cubicBezTo>
                        <a:pt x="40" y="3929"/>
                        <a:pt x="34" y="3963"/>
                        <a:pt x="29" y="3998"/>
                      </a:cubicBezTo>
                      <a:cubicBezTo>
                        <a:pt x="24" y="4030"/>
                        <a:pt x="21" y="4061"/>
                        <a:pt x="18" y="4094"/>
                      </a:cubicBezTo>
                      <a:cubicBezTo>
                        <a:pt x="16" y="4106"/>
                        <a:pt x="15" y="4120"/>
                        <a:pt x="14" y="4131"/>
                      </a:cubicBezTo>
                      <a:lnTo>
                        <a:pt x="10" y="4176"/>
                      </a:lnTo>
                      <a:lnTo>
                        <a:pt x="7" y="4224"/>
                      </a:lnTo>
                      <a:lnTo>
                        <a:pt x="5" y="4233"/>
                      </a:lnTo>
                      <a:cubicBezTo>
                        <a:pt x="4" y="4245"/>
                        <a:pt x="4" y="4259"/>
                        <a:pt x="3" y="4271"/>
                      </a:cubicBezTo>
                      <a:lnTo>
                        <a:pt x="2" y="4313"/>
                      </a:lnTo>
                      <a:lnTo>
                        <a:pt x="0" y="4357"/>
                      </a:lnTo>
                      <a:lnTo>
                        <a:pt x="0" y="4374"/>
                      </a:lnTo>
                      <a:lnTo>
                        <a:pt x="0" y="4420"/>
                      </a:lnTo>
                      <a:cubicBezTo>
                        <a:pt x="2" y="4436"/>
                        <a:pt x="3" y="4451"/>
                        <a:pt x="5" y="4468"/>
                      </a:cubicBezTo>
                      <a:cubicBezTo>
                        <a:pt x="8" y="4485"/>
                        <a:pt x="13" y="4502"/>
                        <a:pt x="16" y="4518"/>
                      </a:cubicBezTo>
                      <a:cubicBezTo>
                        <a:pt x="23" y="4548"/>
                        <a:pt x="30" y="4578"/>
                        <a:pt x="40" y="4610"/>
                      </a:cubicBezTo>
                      <a:cubicBezTo>
                        <a:pt x="45" y="4625"/>
                        <a:pt x="50" y="4640"/>
                        <a:pt x="55" y="4655"/>
                      </a:cubicBezTo>
                      <a:lnTo>
                        <a:pt x="57" y="4661"/>
                      </a:lnTo>
                      <a:lnTo>
                        <a:pt x="61" y="4673"/>
                      </a:lnTo>
                      <a:cubicBezTo>
                        <a:pt x="70" y="4697"/>
                        <a:pt x="77" y="4722"/>
                        <a:pt x="86" y="4746"/>
                      </a:cubicBezTo>
                      <a:lnTo>
                        <a:pt x="102" y="4794"/>
                      </a:lnTo>
                      <a:lnTo>
                        <a:pt x="112" y="4825"/>
                      </a:lnTo>
                      <a:lnTo>
                        <a:pt x="124" y="4856"/>
                      </a:lnTo>
                      <a:lnTo>
                        <a:pt x="127" y="4861"/>
                      </a:lnTo>
                      <a:lnTo>
                        <a:pt x="147" y="4914"/>
                      </a:lnTo>
                      <a:lnTo>
                        <a:pt x="162" y="4951"/>
                      </a:lnTo>
                      <a:lnTo>
                        <a:pt x="168" y="4967"/>
                      </a:lnTo>
                      <a:lnTo>
                        <a:pt x="174" y="4985"/>
                      </a:lnTo>
                      <a:cubicBezTo>
                        <a:pt x="175" y="4988"/>
                        <a:pt x="177" y="4992"/>
                        <a:pt x="178" y="4995"/>
                      </a:cubicBezTo>
                      <a:lnTo>
                        <a:pt x="200" y="5047"/>
                      </a:lnTo>
                      <a:lnTo>
                        <a:pt x="231" y="5120"/>
                      </a:lnTo>
                      <a:lnTo>
                        <a:pt x="237" y="5135"/>
                      </a:lnTo>
                      <a:cubicBezTo>
                        <a:pt x="240" y="5141"/>
                        <a:pt x="242" y="5147"/>
                        <a:pt x="246" y="5155"/>
                      </a:cubicBezTo>
                      <a:cubicBezTo>
                        <a:pt x="252" y="5168"/>
                        <a:pt x="260" y="5180"/>
                        <a:pt x="265" y="5192"/>
                      </a:cubicBezTo>
                      <a:cubicBezTo>
                        <a:pt x="289" y="5239"/>
                        <a:pt x="313" y="5285"/>
                        <a:pt x="340" y="5328"/>
                      </a:cubicBezTo>
                      <a:cubicBezTo>
                        <a:pt x="365" y="5368"/>
                        <a:pt x="394" y="5408"/>
                        <a:pt x="430" y="5450"/>
                      </a:cubicBezTo>
                      <a:cubicBezTo>
                        <a:pt x="457" y="5485"/>
                        <a:pt x="491" y="5521"/>
                        <a:pt x="535" y="5563"/>
                      </a:cubicBezTo>
                      <a:cubicBezTo>
                        <a:pt x="574" y="5603"/>
                        <a:pt x="615" y="5639"/>
                        <a:pt x="656" y="5672"/>
                      </a:cubicBezTo>
                      <a:cubicBezTo>
                        <a:pt x="675" y="5688"/>
                        <a:pt x="695" y="5704"/>
                        <a:pt x="718" y="5719"/>
                      </a:cubicBezTo>
                      <a:cubicBezTo>
                        <a:pt x="726" y="5726"/>
                        <a:pt x="734" y="5732"/>
                        <a:pt x="744" y="5739"/>
                      </a:cubicBezTo>
                      <a:lnTo>
                        <a:pt x="749" y="5743"/>
                      </a:lnTo>
                      <a:lnTo>
                        <a:pt x="752" y="5745"/>
                      </a:lnTo>
                      <a:cubicBezTo>
                        <a:pt x="759" y="5749"/>
                        <a:pt x="764" y="5754"/>
                        <a:pt x="771" y="5758"/>
                      </a:cubicBezTo>
                      <a:lnTo>
                        <a:pt x="773" y="5759"/>
                      </a:lnTo>
                      <a:lnTo>
                        <a:pt x="775" y="5760"/>
                      </a:lnTo>
                      <a:lnTo>
                        <a:pt x="844" y="5807"/>
                      </a:lnTo>
                      <a:lnTo>
                        <a:pt x="888" y="5836"/>
                      </a:lnTo>
                      <a:cubicBezTo>
                        <a:pt x="888" y="5836"/>
                        <a:pt x="889" y="5837"/>
                        <a:pt x="890" y="5837"/>
                      </a:cubicBezTo>
                      <a:lnTo>
                        <a:pt x="891" y="5839"/>
                      </a:lnTo>
                      <a:cubicBezTo>
                        <a:pt x="894" y="5842"/>
                        <a:pt x="896" y="5843"/>
                        <a:pt x="899" y="5845"/>
                      </a:cubicBezTo>
                      <a:lnTo>
                        <a:pt x="903" y="5847"/>
                      </a:lnTo>
                      <a:cubicBezTo>
                        <a:pt x="916" y="5855"/>
                        <a:pt x="929" y="5862"/>
                        <a:pt x="942" y="5868"/>
                      </a:cubicBezTo>
                      <a:lnTo>
                        <a:pt x="1014" y="5908"/>
                      </a:lnTo>
                      <a:lnTo>
                        <a:pt x="1022" y="5913"/>
                      </a:lnTo>
                      <a:lnTo>
                        <a:pt x="1033" y="5918"/>
                      </a:lnTo>
                      <a:lnTo>
                        <a:pt x="1061" y="5930"/>
                      </a:lnTo>
                      <a:lnTo>
                        <a:pt x="1101" y="5950"/>
                      </a:lnTo>
                      <a:lnTo>
                        <a:pt x="1141" y="5969"/>
                      </a:lnTo>
                      <a:cubicBezTo>
                        <a:pt x="1151" y="5973"/>
                        <a:pt x="1161" y="5976"/>
                        <a:pt x="1169" y="5981"/>
                      </a:cubicBezTo>
                      <a:lnTo>
                        <a:pt x="1182" y="5986"/>
                      </a:lnTo>
                      <a:lnTo>
                        <a:pt x="1243" y="6010"/>
                      </a:lnTo>
                      <a:lnTo>
                        <a:pt x="1267" y="6021"/>
                      </a:lnTo>
                      <a:lnTo>
                        <a:pt x="1272" y="6023"/>
                      </a:lnTo>
                      <a:cubicBezTo>
                        <a:pt x="1276" y="6025"/>
                        <a:pt x="1279" y="6026"/>
                        <a:pt x="1282" y="6027"/>
                      </a:cubicBezTo>
                      <a:lnTo>
                        <a:pt x="1287" y="6028"/>
                      </a:lnTo>
                      <a:cubicBezTo>
                        <a:pt x="1297" y="6035"/>
                        <a:pt x="1307" y="6042"/>
                        <a:pt x="1318" y="6049"/>
                      </a:cubicBezTo>
                      <a:cubicBezTo>
                        <a:pt x="1327" y="6054"/>
                        <a:pt x="1334" y="6059"/>
                        <a:pt x="1343" y="6064"/>
                      </a:cubicBezTo>
                      <a:lnTo>
                        <a:pt x="1354" y="6071"/>
                      </a:lnTo>
                      <a:lnTo>
                        <a:pt x="1367" y="6078"/>
                      </a:lnTo>
                      <a:lnTo>
                        <a:pt x="1385" y="6090"/>
                      </a:lnTo>
                      <a:lnTo>
                        <a:pt x="1400" y="6099"/>
                      </a:lnTo>
                      <a:lnTo>
                        <a:pt x="1423" y="6113"/>
                      </a:lnTo>
                      <a:cubicBezTo>
                        <a:pt x="1442" y="6125"/>
                        <a:pt x="1460" y="6135"/>
                        <a:pt x="1480" y="6146"/>
                      </a:cubicBezTo>
                      <a:cubicBezTo>
                        <a:pt x="1493" y="6155"/>
                        <a:pt x="1507" y="6164"/>
                        <a:pt x="1521" y="6171"/>
                      </a:cubicBezTo>
                      <a:cubicBezTo>
                        <a:pt x="1527" y="6175"/>
                        <a:pt x="1533" y="6177"/>
                        <a:pt x="1539" y="6181"/>
                      </a:cubicBezTo>
                      <a:lnTo>
                        <a:pt x="1544" y="6184"/>
                      </a:lnTo>
                      <a:lnTo>
                        <a:pt x="1553" y="6190"/>
                      </a:lnTo>
                      <a:cubicBezTo>
                        <a:pt x="1560" y="6193"/>
                        <a:pt x="1569" y="6197"/>
                        <a:pt x="1575" y="6201"/>
                      </a:cubicBezTo>
                      <a:lnTo>
                        <a:pt x="1584" y="6206"/>
                      </a:lnTo>
                      <a:cubicBezTo>
                        <a:pt x="1609" y="6218"/>
                        <a:pt x="1635" y="6232"/>
                        <a:pt x="1658" y="6243"/>
                      </a:cubicBezTo>
                      <a:cubicBezTo>
                        <a:pt x="1696" y="6262"/>
                        <a:pt x="1739" y="6278"/>
                        <a:pt x="1790" y="6299"/>
                      </a:cubicBezTo>
                      <a:lnTo>
                        <a:pt x="1796" y="6301"/>
                      </a:lnTo>
                      <a:lnTo>
                        <a:pt x="1801" y="6303"/>
                      </a:lnTo>
                      <a:lnTo>
                        <a:pt x="1818" y="6308"/>
                      </a:lnTo>
                      <a:lnTo>
                        <a:pt x="1835" y="6313"/>
                      </a:lnTo>
                      <a:lnTo>
                        <a:pt x="1869" y="6325"/>
                      </a:lnTo>
                      <a:lnTo>
                        <a:pt x="1904" y="6336"/>
                      </a:lnTo>
                      <a:lnTo>
                        <a:pt x="1928" y="6344"/>
                      </a:lnTo>
                      <a:lnTo>
                        <a:pt x="1931" y="6345"/>
                      </a:lnTo>
                      <a:lnTo>
                        <a:pt x="1936" y="6346"/>
                      </a:lnTo>
                      <a:lnTo>
                        <a:pt x="2037" y="6372"/>
                      </a:lnTo>
                      <a:lnTo>
                        <a:pt x="2058" y="6377"/>
                      </a:lnTo>
                      <a:lnTo>
                        <a:pt x="2064" y="6378"/>
                      </a:lnTo>
                      <a:lnTo>
                        <a:pt x="2069" y="6380"/>
                      </a:lnTo>
                      <a:cubicBezTo>
                        <a:pt x="2072" y="6381"/>
                        <a:pt x="2074" y="6381"/>
                        <a:pt x="2077" y="6381"/>
                      </a:cubicBezTo>
                      <a:lnTo>
                        <a:pt x="2080" y="6382"/>
                      </a:lnTo>
                      <a:cubicBezTo>
                        <a:pt x="2105" y="6387"/>
                        <a:pt x="2129" y="6393"/>
                        <a:pt x="2153" y="6398"/>
                      </a:cubicBezTo>
                      <a:lnTo>
                        <a:pt x="2176" y="6403"/>
                      </a:lnTo>
                      <a:lnTo>
                        <a:pt x="2201" y="6408"/>
                      </a:lnTo>
                      <a:lnTo>
                        <a:pt x="2208" y="6409"/>
                      </a:lnTo>
                      <a:cubicBezTo>
                        <a:pt x="2214" y="6411"/>
                        <a:pt x="2223" y="6412"/>
                        <a:pt x="2229" y="6413"/>
                      </a:cubicBezTo>
                      <a:lnTo>
                        <a:pt x="2237" y="6414"/>
                      </a:lnTo>
                      <a:lnTo>
                        <a:pt x="2304" y="6426"/>
                      </a:lnTo>
                      <a:lnTo>
                        <a:pt x="2371" y="6438"/>
                      </a:lnTo>
                      <a:cubicBezTo>
                        <a:pt x="2377" y="6439"/>
                        <a:pt x="2384" y="6440"/>
                        <a:pt x="2391" y="6442"/>
                      </a:cubicBezTo>
                      <a:lnTo>
                        <a:pt x="2460" y="6452"/>
                      </a:lnTo>
                      <a:lnTo>
                        <a:pt x="2492" y="6457"/>
                      </a:lnTo>
                      <a:lnTo>
                        <a:pt x="2530" y="6464"/>
                      </a:lnTo>
                      <a:lnTo>
                        <a:pt x="2537" y="6465"/>
                      </a:lnTo>
                      <a:cubicBezTo>
                        <a:pt x="2544" y="6466"/>
                        <a:pt x="2551" y="6468"/>
                        <a:pt x="2557" y="6468"/>
                      </a:cubicBezTo>
                      <a:lnTo>
                        <a:pt x="2685" y="6483"/>
                      </a:lnTo>
                      <a:cubicBezTo>
                        <a:pt x="2698" y="6485"/>
                        <a:pt x="2714" y="6486"/>
                        <a:pt x="2728" y="6488"/>
                      </a:cubicBezTo>
                      <a:lnTo>
                        <a:pt x="2733" y="6488"/>
                      </a:lnTo>
                      <a:lnTo>
                        <a:pt x="2747" y="6489"/>
                      </a:lnTo>
                      <a:lnTo>
                        <a:pt x="2758" y="6490"/>
                      </a:lnTo>
                      <a:cubicBezTo>
                        <a:pt x="2805" y="6494"/>
                        <a:pt x="2853" y="6497"/>
                        <a:pt x="2901" y="6501"/>
                      </a:cubicBezTo>
                      <a:cubicBezTo>
                        <a:pt x="2906" y="6501"/>
                        <a:pt x="2912" y="6501"/>
                        <a:pt x="2917" y="6502"/>
                      </a:cubicBezTo>
                      <a:cubicBezTo>
                        <a:pt x="2927" y="6504"/>
                        <a:pt x="2937" y="6504"/>
                        <a:pt x="2948" y="6504"/>
                      </a:cubicBezTo>
                      <a:lnTo>
                        <a:pt x="2958" y="6504"/>
                      </a:lnTo>
                      <a:cubicBezTo>
                        <a:pt x="2984" y="6505"/>
                        <a:pt x="3009" y="6505"/>
                        <a:pt x="3035" y="6505"/>
                      </a:cubicBezTo>
                      <a:cubicBezTo>
                        <a:pt x="3064" y="6505"/>
                        <a:pt x="3093" y="6505"/>
                        <a:pt x="3121" y="6504"/>
                      </a:cubicBezTo>
                      <a:cubicBezTo>
                        <a:pt x="3169" y="6502"/>
                        <a:pt x="3216" y="6500"/>
                        <a:pt x="3267" y="6494"/>
                      </a:cubicBezTo>
                      <a:cubicBezTo>
                        <a:pt x="3291" y="6491"/>
                        <a:pt x="3314" y="6489"/>
                        <a:pt x="3339" y="6486"/>
                      </a:cubicBezTo>
                      <a:cubicBezTo>
                        <a:pt x="3367" y="6483"/>
                        <a:pt x="3396" y="6479"/>
                        <a:pt x="3423" y="6474"/>
                      </a:cubicBezTo>
                      <a:cubicBezTo>
                        <a:pt x="3462" y="6468"/>
                        <a:pt x="3502" y="6459"/>
                        <a:pt x="3541" y="6453"/>
                      </a:cubicBezTo>
                      <a:lnTo>
                        <a:pt x="3572" y="6448"/>
                      </a:lnTo>
                      <a:lnTo>
                        <a:pt x="3607" y="6442"/>
                      </a:lnTo>
                      <a:lnTo>
                        <a:pt x="3641" y="6435"/>
                      </a:lnTo>
                      <a:lnTo>
                        <a:pt x="3654" y="6433"/>
                      </a:lnTo>
                      <a:cubicBezTo>
                        <a:pt x="3660" y="6432"/>
                        <a:pt x="3665" y="6430"/>
                        <a:pt x="3672" y="6429"/>
                      </a:cubicBezTo>
                      <a:lnTo>
                        <a:pt x="3751" y="6412"/>
                      </a:lnTo>
                      <a:lnTo>
                        <a:pt x="3793" y="6403"/>
                      </a:lnTo>
                      <a:lnTo>
                        <a:pt x="3811" y="6399"/>
                      </a:lnTo>
                      <a:cubicBezTo>
                        <a:pt x="3830" y="6396"/>
                        <a:pt x="3849" y="6391"/>
                        <a:pt x="3866" y="6386"/>
                      </a:cubicBezTo>
                      <a:lnTo>
                        <a:pt x="4004" y="6352"/>
                      </a:lnTo>
                      <a:cubicBezTo>
                        <a:pt x="4017" y="6350"/>
                        <a:pt x="4029" y="6346"/>
                        <a:pt x="4040" y="6344"/>
                      </a:cubicBezTo>
                      <a:cubicBezTo>
                        <a:pt x="4041" y="6344"/>
                        <a:pt x="4042" y="6342"/>
                        <a:pt x="4045" y="6342"/>
                      </a:cubicBezTo>
                      <a:lnTo>
                        <a:pt x="4055" y="6340"/>
                      </a:lnTo>
                      <a:lnTo>
                        <a:pt x="4073" y="6335"/>
                      </a:lnTo>
                      <a:lnTo>
                        <a:pt x="4142" y="6315"/>
                      </a:lnTo>
                      <a:lnTo>
                        <a:pt x="4211" y="6295"/>
                      </a:lnTo>
                      <a:lnTo>
                        <a:pt x="4219" y="6293"/>
                      </a:lnTo>
                      <a:cubicBezTo>
                        <a:pt x="4225" y="6291"/>
                        <a:pt x="4230" y="6290"/>
                        <a:pt x="4233" y="6288"/>
                      </a:cubicBezTo>
                      <a:lnTo>
                        <a:pt x="4258" y="6279"/>
                      </a:lnTo>
                      <a:lnTo>
                        <a:pt x="4282" y="6272"/>
                      </a:lnTo>
                      <a:lnTo>
                        <a:pt x="4344" y="6251"/>
                      </a:lnTo>
                      <a:lnTo>
                        <a:pt x="4402" y="6232"/>
                      </a:lnTo>
                      <a:lnTo>
                        <a:pt x="4489" y="6202"/>
                      </a:lnTo>
                      <a:lnTo>
                        <a:pt x="4545" y="6182"/>
                      </a:lnTo>
                      <a:lnTo>
                        <a:pt x="4577" y="6171"/>
                      </a:lnTo>
                      <a:lnTo>
                        <a:pt x="4642" y="6149"/>
                      </a:lnTo>
                      <a:lnTo>
                        <a:pt x="4698" y="6130"/>
                      </a:lnTo>
                      <a:lnTo>
                        <a:pt x="4755" y="6110"/>
                      </a:lnTo>
                      <a:lnTo>
                        <a:pt x="4786" y="6100"/>
                      </a:lnTo>
                      <a:cubicBezTo>
                        <a:pt x="4791" y="6099"/>
                        <a:pt x="4794" y="6097"/>
                        <a:pt x="4799" y="6095"/>
                      </a:cubicBezTo>
                      <a:lnTo>
                        <a:pt x="4806" y="6093"/>
                      </a:lnTo>
                      <a:lnTo>
                        <a:pt x="4916" y="6048"/>
                      </a:lnTo>
                      <a:lnTo>
                        <a:pt x="4928" y="6042"/>
                      </a:lnTo>
                      <a:cubicBezTo>
                        <a:pt x="4941" y="6037"/>
                        <a:pt x="4954" y="6032"/>
                        <a:pt x="4967" y="6026"/>
                      </a:cubicBezTo>
                      <a:lnTo>
                        <a:pt x="5066" y="5979"/>
                      </a:lnTo>
                      <a:cubicBezTo>
                        <a:pt x="5081" y="5970"/>
                        <a:pt x="5097" y="5963"/>
                        <a:pt x="5113" y="5955"/>
                      </a:cubicBezTo>
                      <a:cubicBezTo>
                        <a:pt x="5123" y="5951"/>
                        <a:pt x="5127" y="5949"/>
                        <a:pt x="5132" y="5946"/>
                      </a:cubicBezTo>
                      <a:lnTo>
                        <a:pt x="5200" y="5912"/>
                      </a:lnTo>
                      <a:lnTo>
                        <a:pt x="5307" y="5856"/>
                      </a:lnTo>
                      <a:cubicBezTo>
                        <a:pt x="5321" y="5848"/>
                        <a:pt x="5338" y="5839"/>
                        <a:pt x="5354" y="5831"/>
                      </a:cubicBezTo>
                      <a:lnTo>
                        <a:pt x="5390" y="5812"/>
                      </a:lnTo>
                      <a:cubicBezTo>
                        <a:pt x="5424" y="5794"/>
                        <a:pt x="5457" y="5778"/>
                        <a:pt x="5491" y="5759"/>
                      </a:cubicBezTo>
                      <a:cubicBezTo>
                        <a:pt x="5522" y="5743"/>
                        <a:pt x="5554" y="5727"/>
                        <a:pt x="5585" y="5711"/>
                      </a:cubicBezTo>
                      <a:cubicBezTo>
                        <a:pt x="5605" y="5700"/>
                        <a:pt x="5625" y="5690"/>
                        <a:pt x="5644" y="5680"/>
                      </a:cubicBezTo>
                      <a:lnTo>
                        <a:pt x="5667" y="5667"/>
                      </a:lnTo>
                      <a:cubicBezTo>
                        <a:pt x="5704" y="5647"/>
                        <a:pt x="5742" y="5625"/>
                        <a:pt x="5780" y="5605"/>
                      </a:cubicBezTo>
                      <a:lnTo>
                        <a:pt x="5798" y="5593"/>
                      </a:lnTo>
                      <a:lnTo>
                        <a:pt x="5805" y="5589"/>
                      </a:lnTo>
                      <a:lnTo>
                        <a:pt x="5823" y="5578"/>
                      </a:lnTo>
                      <a:lnTo>
                        <a:pt x="5870" y="5548"/>
                      </a:lnTo>
                      <a:cubicBezTo>
                        <a:pt x="5883" y="5542"/>
                        <a:pt x="5889" y="5538"/>
                        <a:pt x="5896" y="5533"/>
                      </a:cubicBezTo>
                      <a:lnTo>
                        <a:pt x="5956" y="5494"/>
                      </a:lnTo>
                      <a:lnTo>
                        <a:pt x="5968" y="5485"/>
                      </a:lnTo>
                      <a:lnTo>
                        <a:pt x="5981" y="5477"/>
                      </a:lnTo>
                      <a:lnTo>
                        <a:pt x="5991" y="5472"/>
                      </a:lnTo>
                      <a:lnTo>
                        <a:pt x="6014" y="5454"/>
                      </a:lnTo>
                      <a:lnTo>
                        <a:pt x="6039" y="5436"/>
                      </a:lnTo>
                      <a:lnTo>
                        <a:pt x="6061" y="5419"/>
                      </a:lnTo>
                      <a:lnTo>
                        <a:pt x="6081" y="5404"/>
                      </a:lnTo>
                      <a:cubicBezTo>
                        <a:pt x="6090" y="5398"/>
                        <a:pt x="6099" y="5392"/>
                        <a:pt x="6106" y="5384"/>
                      </a:cubicBezTo>
                      <a:lnTo>
                        <a:pt x="6112" y="5379"/>
                      </a:lnTo>
                      <a:lnTo>
                        <a:pt x="6205" y="5306"/>
                      </a:lnTo>
                      <a:cubicBezTo>
                        <a:pt x="6207" y="5305"/>
                        <a:pt x="6209" y="5304"/>
                        <a:pt x="6210" y="5302"/>
                      </a:cubicBezTo>
                      <a:lnTo>
                        <a:pt x="6214" y="5299"/>
                      </a:lnTo>
                      <a:lnTo>
                        <a:pt x="6231" y="5285"/>
                      </a:lnTo>
                      <a:lnTo>
                        <a:pt x="6261" y="5260"/>
                      </a:lnTo>
                      <a:lnTo>
                        <a:pt x="6290" y="5234"/>
                      </a:lnTo>
                      <a:lnTo>
                        <a:pt x="6339" y="5193"/>
                      </a:lnTo>
                      <a:lnTo>
                        <a:pt x="6343" y="5189"/>
                      </a:lnTo>
                      <a:cubicBezTo>
                        <a:pt x="6347" y="5186"/>
                        <a:pt x="6352" y="5181"/>
                        <a:pt x="6356" y="5177"/>
                      </a:cubicBezTo>
                      <a:lnTo>
                        <a:pt x="6404" y="5134"/>
                      </a:lnTo>
                      <a:lnTo>
                        <a:pt x="6451" y="5089"/>
                      </a:lnTo>
                      <a:lnTo>
                        <a:pt x="6470" y="5070"/>
                      </a:lnTo>
                      <a:lnTo>
                        <a:pt x="6487" y="5053"/>
                      </a:lnTo>
                      <a:lnTo>
                        <a:pt x="6495" y="5044"/>
                      </a:lnTo>
                      <a:lnTo>
                        <a:pt x="6501" y="5039"/>
                      </a:lnTo>
                      <a:lnTo>
                        <a:pt x="6506" y="5034"/>
                      </a:lnTo>
                      <a:lnTo>
                        <a:pt x="6553" y="4987"/>
                      </a:lnTo>
                      <a:lnTo>
                        <a:pt x="6600" y="4939"/>
                      </a:lnTo>
                      <a:lnTo>
                        <a:pt x="6615" y="4924"/>
                      </a:lnTo>
                      <a:lnTo>
                        <a:pt x="6665" y="4868"/>
                      </a:lnTo>
                      <a:lnTo>
                        <a:pt x="6703" y="4827"/>
                      </a:lnTo>
                      <a:cubicBezTo>
                        <a:pt x="6710" y="4820"/>
                        <a:pt x="6718" y="4812"/>
                        <a:pt x="6724" y="4804"/>
                      </a:cubicBezTo>
                      <a:lnTo>
                        <a:pt x="6728" y="4799"/>
                      </a:lnTo>
                      <a:cubicBezTo>
                        <a:pt x="6745" y="4780"/>
                        <a:pt x="6760" y="4759"/>
                        <a:pt x="6777" y="4735"/>
                      </a:cubicBezTo>
                      <a:cubicBezTo>
                        <a:pt x="6787" y="4722"/>
                        <a:pt x="6797" y="4707"/>
                        <a:pt x="6807" y="4691"/>
                      </a:cubicBezTo>
                      <a:lnTo>
                        <a:pt x="6812" y="4684"/>
                      </a:lnTo>
                      <a:cubicBezTo>
                        <a:pt x="6821" y="4671"/>
                        <a:pt x="6830" y="4657"/>
                        <a:pt x="6837" y="4643"/>
                      </a:cubicBezTo>
                      <a:lnTo>
                        <a:pt x="6854" y="4616"/>
                      </a:lnTo>
                      <a:lnTo>
                        <a:pt x="6871" y="4589"/>
                      </a:lnTo>
                      <a:lnTo>
                        <a:pt x="6882" y="4573"/>
                      </a:lnTo>
                      <a:lnTo>
                        <a:pt x="6898" y="4544"/>
                      </a:lnTo>
                      <a:lnTo>
                        <a:pt x="6913" y="4517"/>
                      </a:lnTo>
                      <a:lnTo>
                        <a:pt x="6925" y="4498"/>
                      </a:lnTo>
                      <a:lnTo>
                        <a:pt x="6929" y="4491"/>
                      </a:lnTo>
                      <a:cubicBezTo>
                        <a:pt x="6935" y="4480"/>
                        <a:pt x="6943" y="4468"/>
                        <a:pt x="6950" y="4457"/>
                      </a:cubicBezTo>
                      <a:lnTo>
                        <a:pt x="6957" y="4445"/>
                      </a:lnTo>
                      <a:lnTo>
                        <a:pt x="6965" y="4432"/>
                      </a:lnTo>
                      <a:lnTo>
                        <a:pt x="6970" y="4423"/>
                      </a:lnTo>
                      <a:lnTo>
                        <a:pt x="6974" y="4416"/>
                      </a:lnTo>
                      <a:cubicBezTo>
                        <a:pt x="6975" y="4414"/>
                        <a:pt x="6977" y="4411"/>
                        <a:pt x="6979" y="4409"/>
                      </a:cubicBezTo>
                      <a:cubicBezTo>
                        <a:pt x="6985" y="4399"/>
                        <a:pt x="6990" y="4388"/>
                        <a:pt x="6993" y="4378"/>
                      </a:cubicBezTo>
                      <a:lnTo>
                        <a:pt x="6996" y="4373"/>
                      </a:lnTo>
                      <a:lnTo>
                        <a:pt x="7001" y="4363"/>
                      </a:lnTo>
                      <a:lnTo>
                        <a:pt x="7008" y="4343"/>
                      </a:lnTo>
                      <a:lnTo>
                        <a:pt x="7011" y="4337"/>
                      </a:lnTo>
                      <a:cubicBezTo>
                        <a:pt x="7015" y="4329"/>
                        <a:pt x="7017" y="4323"/>
                        <a:pt x="7021" y="4315"/>
                      </a:cubicBezTo>
                      <a:lnTo>
                        <a:pt x="7023" y="4308"/>
                      </a:lnTo>
                      <a:cubicBezTo>
                        <a:pt x="7027" y="4301"/>
                        <a:pt x="7029" y="4292"/>
                        <a:pt x="7032" y="4284"/>
                      </a:cubicBezTo>
                      <a:lnTo>
                        <a:pt x="7034" y="4279"/>
                      </a:lnTo>
                      <a:lnTo>
                        <a:pt x="7038" y="4266"/>
                      </a:lnTo>
                      <a:cubicBezTo>
                        <a:pt x="7039" y="4261"/>
                        <a:pt x="7042" y="4256"/>
                        <a:pt x="7043" y="4251"/>
                      </a:cubicBezTo>
                      <a:lnTo>
                        <a:pt x="7044" y="4246"/>
                      </a:lnTo>
                      <a:lnTo>
                        <a:pt x="7048" y="4233"/>
                      </a:lnTo>
                      <a:lnTo>
                        <a:pt x="7053" y="4219"/>
                      </a:lnTo>
                      <a:cubicBezTo>
                        <a:pt x="7053" y="4215"/>
                        <a:pt x="7054" y="4213"/>
                        <a:pt x="7054" y="4212"/>
                      </a:cubicBezTo>
                      <a:lnTo>
                        <a:pt x="7058" y="4197"/>
                      </a:lnTo>
                      <a:cubicBezTo>
                        <a:pt x="7060" y="4187"/>
                        <a:pt x="7063" y="4176"/>
                        <a:pt x="7065" y="4164"/>
                      </a:cubicBezTo>
                      <a:cubicBezTo>
                        <a:pt x="7065" y="4162"/>
                        <a:pt x="7067" y="4159"/>
                        <a:pt x="7067" y="4157"/>
                      </a:cubicBezTo>
                      <a:lnTo>
                        <a:pt x="7069" y="4142"/>
                      </a:lnTo>
                      <a:lnTo>
                        <a:pt x="7074" y="4114"/>
                      </a:lnTo>
                      <a:lnTo>
                        <a:pt x="7077" y="4100"/>
                      </a:lnTo>
                      <a:lnTo>
                        <a:pt x="7079" y="4086"/>
                      </a:lnTo>
                      <a:lnTo>
                        <a:pt x="7080" y="4078"/>
                      </a:lnTo>
                      <a:lnTo>
                        <a:pt x="7082" y="4073"/>
                      </a:lnTo>
                      <a:cubicBezTo>
                        <a:pt x="7084" y="4060"/>
                        <a:pt x="7085" y="4048"/>
                        <a:pt x="7088" y="4035"/>
                      </a:cubicBezTo>
                      <a:cubicBezTo>
                        <a:pt x="7094" y="3989"/>
                        <a:pt x="7096" y="3939"/>
                        <a:pt x="7098" y="3883"/>
                      </a:cubicBezTo>
                      <a:cubicBezTo>
                        <a:pt x="7098" y="3840"/>
                        <a:pt x="7096" y="3798"/>
                        <a:pt x="7091" y="3759"/>
                      </a:cubicBezTo>
                      <a:cubicBezTo>
                        <a:pt x="7089" y="3740"/>
                        <a:pt x="7084" y="3720"/>
                        <a:pt x="7080" y="3699"/>
                      </a:cubicBezTo>
                      <a:cubicBezTo>
                        <a:pt x="7077" y="3683"/>
                        <a:pt x="7073" y="3668"/>
                        <a:pt x="7068" y="3652"/>
                      </a:cubicBezTo>
                      <a:cubicBezTo>
                        <a:pt x="7063" y="3636"/>
                        <a:pt x="7057" y="3618"/>
                        <a:pt x="7047" y="3601"/>
                      </a:cubicBezTo>
                      <a:cubicBezTo>
                        <a:pt x="7041" y="3587"/>
                        <a:pt x="7033" y="3575"/>
                        <a:pt x="7022" y="3559"/>
                      </a:cubicBezTo>
                      <a:cubicBezTo>
                        <a:pt x="7016" y="3553"/>
                        <a:pt x="7012" y="3548"/>
                        <a:pt x="7007" y="3543"/>
                      </a:cubicBezTo>
                      <a:cubicBezTo>
                        <a:pt x="7002" y="3538"/>
                        <a:pt x="6997" y="3533"/>
                        <a:pt x="6992" y="3529"/>
                      </a:cubicBezTo>
                      <a:cubicBezTo>
                        <a:pt x="6985" y="3522"/>
                        <a:pt x="6979" y="3518"/>
                        <a:pt x="6972" y="3514"/>
                      </a:cubicBezTo>
                      <a:cubicBezTo>
                        <a:pt x="6966" y="3510"/>
                        <a:pt x="6960" y="3507"/>
                        <a:pt x="6954" y="3504"/>
                      </a:cubicBezTo>
                      <a:cubicBezTo>
                        <a:pt x="6940" y="3498"/>
                        <a:pt x="6926" y="3497"/>
                        <a:pt x="6913" y="3494"/>
                      </a:cubicBezTo>
                      <a:cubicBezTo>
                        <a:pt x="6905" y="3492"/>
                        <a:pt x="6902" y="3492"/>
                        <a:pt x="6897" y="3492"/>
                      </a:cubicBezTo>
                      <a:lnTo>
                        <a:pt x="6846" y="3492"/>
                      </a:lnTo>
                      <a:cubicBezTo>
                        <a:pt x="6840" y="3492"/>
                        <a:pt x="6836" y="3492"/>
                        <a:pt x="6831" y="3494"/>
                      </a:cubicBezTo>
                      <a:cubicBezTo>
                        <a:pt x="6818" y="3495"/>
                        <a:pt x="6811" y="3497"/>
                        <a:pt x="6801" y="3498"/>
                      </a:cubicBezTo>
                      <a:cubicBezTo>
                        <a:pt x="6789" y="3499"/>
                        <a:pt x="6775" y="3503"/>
                        <a:pt x="6759" y="3507"/>
                      </a:cubicBezTo>
                      <a:cubicBezTo>
                        <a:pt x="6748" y="3510"/>
                        <a:pt x="6737" y="3514"/>
                        <a:pt x="6725" y="3519"/>
                      </a:cubicBezTo>
                      <a:cubicBezTo>
                        <a:pt x="6732" y="3514"/>
                        <a:pt x="6738" y="3508"/>
                        <a:pt x="6744" y="3502"/>
                      </a:cubicBezTo>
                      <a:cubicBezTo>
                        <a:pt x="6754" y="3489"/>
                        <a:pt x="6763" y="3479"/>
                        <a:pt x="6773" y="3468"/>
                      </a:cubicBezTo>
                      <a:cubicBezTo>
                        <a:pt x="6784" y="3455"/>
                        <a:pt x="6795" y="3442"/>
                        <a:pt x="6805" y="3430"/>
                      </a:cubicBezTo>
                      <a:lnTo>
                        <a:pt x="6820" y="3411"/>
                      </a:lnTo>
                      <a:cubicBezTo>
                        <a:pt x="6823" y="3406"/>
                        <a:pt x="6827" y="3401"/>
                        <a:pt x="6830" y="3397"/>
                      </a:cubicBezTo>
                      <a:lnTo>
                        <a:pt x="6835" y="3389"/>
                      </a:lnTo>
                      <a:cubicBezTo>
                        <a:pt x="6837" y="3385"/>
                        <a:pt x="6840" y="3381"/>
                        <a:pt x="6843" y="3376"/>
                      </a:cubicBezTo>
                      <a:lnTo>
                        <a:pt x="6847" y="3373"/>
                      </a:lnTo>
                      <a:lnTo>
                        <a:pt x="6852" y="3365"/>
                      </a:lnTo>
                      <a:cubicBezTo>
                        <a:pt x="6856" y="3360"/>
                        <a:pt x="6858" y="3354"/>
                        <a:pt x="6862" y="3348"/>
                      </a:cubicBezTo>
                      <a:lnTo>
                        <a:pt x="6867" y="3340"/>
                      </a:lnTo>
                      <a:cubicBezTo>
                        <a:pt x="6869" y="3337"/>
                        <a:pt x="6872" y="3333"/>
                        <a:pt x="6873" y="3330"/>
                      </a:cubicBezTo>
                      <a:cubicBezTo>
                        <a:pt x="6878" y="3319"/>
                        <a:pt x="6885" y="3311"/>
                        <a:pt x="6890" y="3301"/>
                      </a:cubicBezTo>
                      <a:cubicBezTo>
                        <a:pt x="6897" y="3289"/>
                        <a:pt x="6903" y="3276"/>
                        <a:pt x="6909" y="3265"/>
                      </a:cubicBezTo>
                      <a:lnTo>
                        <a:pt x="6913" y="3257"/>
                      </a:lnTo>
                      <a:lnTo>
                        <a:pt x="6916" y="3251"/>
                      </a:lnTo>
                      <a:lnTo>
                        <a:pt x="6920" y="3244"/>
                      </a:lnTo>
                      <a:cubicBezTo>
                        <a:pt x="6925" y="3232"/>
                        <a:pt x="6930" y="3222"/>
                        <a:pt x="6935" y="3210"/>
                      </a:cubicBezTo>
                      <a:lnTo>
                        <a:pt x="6946" y="3188"/>
                      </a:lnTo>
                      <a:cubicBezTo>
                        <a:pt x="6948" y="3185"/>
                        <a:pt x="6950" y="3182"/>
                        <a:pt x="6951" y="3178"/>
                      </a:cubicBezTo>
                      <a:lnTo>
                        <a:pt x="6952" y="3174"/>
                      </a:lnTo>
                      <a:lnTo>
                        <a:pt x="6965" y="3143"/>
                      </a:lnTo>
                      <a:lnTo>
                        <a:pt x="6977" y="3112"/>
                      </a:lnTo>
                      <a:cubicBezTo>
                        <a:pt x="6980" y="3107"/>
                        <a:pt x="6981" y="3103"/>
                        <a:pt x="6985" y="3098"/>
                      </a:cubicBezTo>
                      <a:lnTo>
                        <a:pt x="6988" y="3091"/>
                      </a:lnTo>
                      <a:lnTo>
                        <a:pt x="6993" y="3077"/>
                      </a:lnTo>
                      <a:lnTo>
                        <a:pt x="7019" y="3014"/>
                      </a:lnTo>
                      <a:cubicBezTo>
                        <a:pt x="7023" y="3005"/>
                        <a:pt x="7026" y="2998"/>
                        <a:pt x="7028" y="2990"/>
                      </a:cubicBezTo>
                      <a:lnTo>
                        <a:pt x="7031" y="2982"/>
                      </a:lnTo>
                      <a:lnTo>
                        <a:pt x="7049" y="2926"/>
                      </a:lnTo>
                      <a:lnTo>
                        <a:pt x="7055" y="2912"/>
                      </a:lnTo>
                      <a:cubicBezTo>
                        <a:pt x="7058" y="2904"/>
                        <a:pt x="7060" y="2897"/>
                        <a:pt x="7063" y="2890"/>
                      </a:cubicBezTo>
                      <a:lnTo>
                        <a:pt x="7065" y="2884"/>
                      </a:lnTo>
                      <a:lnTo>
                        <a:pt x="7075" y="2850"/>
                      </a:lnTo>
                      <a:lnTo>
                        <a:pt x="7085" y="2817"/>
                      </a:lnTo>
                      <a:cubicBezTo>
                        <a:pt x="7089" y="2808"/>
                        <a:pt x="7091" y="2797"/>
                        <a:pt x="7094" y="2788"/>
                      </a:cubicBezTo>
                      <a:lnTo>
                        <a:pt x="7096" y="2782"/>
                      </a:lnTo>
                      <a:cubicBezTo>
                        <a:pt x="7101" y="2763"/>
                        <a:pt x="7105" y="2743"/>
                        <a:pt x="7110" y="2719"/>
                      </a:cubicBezTo>
                      <a:cubicBezTo>
                        <a:pt x="7113" y="2704"/>
                        <a:pt x="7115" y="2688"/>
                        <a:pt x="7116" y="2671"/>
                      </a:cubicBezTo>
                      <a:lnTo>
                        <a:pt x="7118" y="2658"/>
                      </a:lnTo>
                      <a:lnTo>
                        <a:pt x="7119" y="2648"/>
                      </a:lnTo>
                      <a:cubicBezTo>
                        <a:pt x="7119" y="2644"/>
                        <a:pt x="7120" y="2639"/>
                        <a:pt x="7120" y="2635"/>
                      </a:cubicBezTo>
                      <a:cubicBezTo>
                        <a:pt x="7122" y="2623"/>
                        <a:pt x="7122" y="2613"/>
                        <a:pt x="7124" y="2602"/>
                      </a:cubicBezTo>
                      <a:cubicBezTo>
                        <a:pt x="7124" y="2593"/>
                        <a:pt x="7125" y="2587"/>
                        <a:pt x="7125" y="2580"/>
                      </a:cubicBezTo>
                      <a:lnTo>
                        <a:pt x="7125" y="2573"/>
                      </a:lnTo>
                      <a:lnTo>
                        <a:pt x="7125" y="2567"/>
                      </a:lnTo>
                      <a:lnTo>
                        <a:pt x="7125" y="2557"/>
                      </a:lnTo>
                      <a:lnTo>
                        <a:pt x="7125" y="2547"/>
                      </a:lnTo>
                      <a:lnTo>
                        <a:pt x="7125" y="2537"/>
                      </a:lnTo>
                      <a:cubicBezTo>
                        <a:pt x="7125" y="2523"/>
                        <a:pt x="7126" y="2510"/>
                        <a:pt x="7126" y="2496"/>
                      </a:cubicBezTo>
                      <a:cubicBezTo>
                        <a:pt x="7114" y="2473"/>
                        <a:pt x="7113" y="2449"/>
                        <a:pt x="7112" y="2428"/>
                      </a:cubicBezTo>
                      <a:cubicBezTo>
                        <a:pt x="7110" y="2416"/>
                        <a:pt x="7109" y="2403"/>
                        <a:pt x="7107" y="2392"/>
                      </a:cubicBezTo>
                      <a:cubicBezTo>
                        <a:pt x="7105" y="2380"/>
                        <a:pt x="7103" y="2371"/>
                        <a:pt x="7100" y="2361"/>
                      </a:cubicBezTo>
                      <a:lnTo>
                        <a:pt x="7098" y="2350"/>
                      </a:lnTo>
                      <a:lnTo>
                        <a:pt x="7097" y="2345"/>
                      </a:lnTo>
                      <a:cubicBezTo>
                        <a:pt x="7094" y="2339"/>
                        <a:pt x="7092" y="2331"/>
                        <a:pt x="7089" y="2325"/>
                      </a:cubicBezTo>
                      <a:cubicBezTo>
                        <a:pt x="7088" y="2321"/>
                        <a:pt x="7084" y="2315"/>
                        <a:pt x="7082" y="2312"/>
                      </a:cubicBezTo>
                      <a:cubicBezTo>
                        <a:pt x="7076" y="2302"/>
                        <a:pt x="7072" y="2298"/>
                        <a:pt x="7067" y="2293"/>
                      </a:cubicBezTo>
                      <a:lnTo>
                        <a:pt x="7062" y="2288"/>
                      </a:lnTo>
                      <a:cubicBezTo>
                        <a:pt x="7054" y="2281"/>
                        <a:pt x="7048" y="2277"/>
                        <a:pt x="7043" y="2273"/>
                      </a:cubicBezTo>
                      <a:cubicBezTo>
                        <a:pt x="7037" y="2269"/>
                        <a:pt x="7032" y="2266"/>
                        <a:pt x="7026" y="2263"/>
                      </a:cubicBezTo>
                      <a:cubicBezTo>
                        <a:pt x="7015" y="2258"/>
                        <a:pt x="7007" y="2256"/>
                        <a:pt x="7001" y="2253"/>
                      </a:cubicBezTo>
                      <a:cubicBezTo>
                        <a:pt x="6991" y="2250"/>
                        <a:pt x="6984" y="2248"/>
                        <a:pt x="6976" y="2247"/>
                      </a:cubicBezTo>
                      <a:cubicBezTo>
                        <a:pt x="6960" y="2245"/>
                        <a:pt x="6950" y="2245"/>
                        <a:pt x="6938" y="2245"/>
                      </a:cubicBezTo>
                      <a:cubicBezTo>
                        <a:pt x="6927" y="2245"/>
                        <a:pt x="6917" y="2246"/>
                        <a:pt x="6904" y="2248"/>
                      </a:cubicBezTo>
                      <a:cubicBezTo>
                        <a:pt x="6898" y="2250"/>
                        <a:pt x="6892" y="2252"/>
                        <a:pt x="6886" y="2254"/>
                      </a:cubicBezTo>
                      <a:lnTo>
                        <a:pt x="6878" y="2256"/>
                      </a:lnTo>
                      <a:cubicBezTo>
                        <a:pt x="6858" y="2261"/>
                        <a:pt x="6837" y="2267"/>
                        <a:pt x="6814" y="2277"/>
                      </a:cubicBezTo>
                      <a:cubicBezTo>
                        <a:pt x="6775" y="2292"/>
                        <a:pt x="6739" y="2310"/>
                        <a:pt x="6693" y="2339"/>
                      </a:cubicBezTo>
                      <a:cubicBezTo>
                        <a:pt x="6677" y="2349"/>
                        <a:pt x="6661" y="2361"/>
                        <a:pt x="6646" y="2371"/>
                      </a:cubicBezTo>
                      <a:lnTo>
                        <a:pt x="6639" y="2377"/>
                      </a:lnTo>
                      <a:lnTo>
                        <a:pt x="6626" y="2385"/>
                      </a:lnTo>
                      <a:lnTo>
                        <a:pt x="6608" y="2398"/>
                      </a:lnTo>
                      <a:lnTo>
                        <a:pt x="6584" y="2415"/>
                      </a:lnTo>
                      <a:lnTo>
                        <a:pt x="6561" y="2432"/>
                      </a:lnTo>
                      <a:lnTo>
                        <a:pt x="6467" y="2500"/>
                      </a:lnTo>
                      <a:cubicBezTo>
                        <a:pt x="6466" y="2501"/>
                        <a:pt x="6464" y="2501"/>
                        <a:pt x="6463" y="2503"/>
                      </a:cubicBezTo>
                      <a:lnTo>
                        <a:pt x="6444" y="2519"/>
                      </a:lnTo>
                      <a:lnTo>
                        <a:pt x="6425" y="2535"/>
                      </a:lnTo>
                      <a:lnTo>
                        <a:pt x="6407" y="2550"/>
                      </a:lnTo>
                      <a:lnTo>
                        <a:pt x="6410" y="2541"/>
                      </a:lnTo>
                      <a:lnTo>
                        <a:pt x="6413" y="2531"/>
                      </a:lnTo>
                      <a:lnTo>
                        <a:pt x="6414" y="2524"/>
                      </a:lnTo>
                      <a:cubicBezTo>
                        <a:pt x="6417" y="2513"/>
                        <a:pt x="6417" y="2506"/>
                        <a:pt x="6418" y="2500"/>
                      </a:cubicBezTo>
                      <a:lnTo>
                        <a:pt x="6419" y="2489"/>
                      </a:lnTo>
                      <a:cubicBezTo>
                        <a:pt x="6420" y="2478"/>
                        <a:pt x="6422" y="2468"/>
                        <a:pt x="6423" y="2457"/>
                      </a:cubicBezTo>
                      <a:lnTo>
                        <a:pt x="6424" y="2449"/>
                      </a:lnTo>
                      <a:cubicBezTo>
                        <a:pt x="6425" y="2437"/>
                        <a:pt x="6427" y="2426"/>
                        <a:pt x="6428" y="2412"/>
                      </a:cubicBezTo>
                      <a:cubicBezTo>
                        <a:pt x="6429" y="2393"/>
                        <a:pt x="6430" y="2374"/>
                        <a:pt x="6433" y="2353"/>
                      </a:cubicBezTo>
                      <a:lnTo>
                        <a:pt x="6433" y="2328"/>
                      </a:lnTo>
                      <a:lnTo>
                        <a:pt x="6433" y="2314"/>
                      </a:lnTo>
                      <a:cubicBezTo>
                        <a:pt x="6433" y="2304"/>
                        <a:pt x="6433" y="2293"/>
                        <a:pt x="6434" y="2282"/>
                      </a:cubicBezTo>
                      <a:lnTo>
                        <a:pt x="6434" y="2248"/>
                      </a:lnTo>
                      <a:cubicBezTo>
                        <a:pt x="6434" y="2227"/>
                        <a:pt x="6430" y="2205"/>
                        <a:pt x="6428" y="2185"/>
                      </a:cubicBezTo>
                      <a:cubicBezTo>
                        <a:pt x="6425" y="2166"/>
                        <a:pt x="6422" y="2150"/>
                        <a:pt x="6418" y="2134"/>
                      </a:cubicBezTo>
                      <a:cubicBezTo>
                        <a:pt x="6415" y="2125"/>
                        <a:pt x="6412" y="2115"/>
                        <a:pt x="6409" y="2106"/>
                      </a:cubicBezTo>
                      <a:cubicBezTo>
                        <a:pt x="6407" y="2099"/>
                        <a:pt x="6404" y="2092"/>
                        <a:pt x="6402" y="2086"/>
                      </a:cubicBezTo>
                      <a:lnTo>
                        <a:pt x="6399" y="2079"/>
                      </a:lnTo>
                      <a:lnTo>
                        <a:pt x="6391" y="2063"/>
                      </a:lnTo>
                      <a:cubicBezTo>
                        <a:pt x="6386" y="2055"/>
                        <a:pt x="6383" y="2050"/>
                        <a:pt x="6379" y="2046"/>
                      </a:cubicBezTo>
                      <a:lnTo>
                        <a:pt x="6372" y="2037"/>
                      </a:lnTo>
                      <a:lnTo>
                        <a:pt x="6368" y="2035"/>
                      </a:lnTo>
                      <a:lnTo>
                        <a:pt x="6364" y="2032"/>
                      </a:lnTo>
                      <a:lnTo>
                        <a:pt x="6353" y="2026"/>
                      </a:lnTo>
                      <a:cubicBezTo>
                        <a:pt x="6348" y="2023"/>
                        <a:pt x="6342" y="2021"/>
                        <a:pt x="6336" y="2019"/>
                      </a:cubicBezTo>
                      <a:lnTo>
                        <a:pt x="6332" y="2017"/>
                      </a:lnTo>
                      <a:lnTo>
                        <a:pt x="6328" y="2016"/>
                      </a:lnTo>
                      <a:cubicBezTo>
                        <a:pt x="6321" y="2015"/>
                        <a:pt x="6315" y="2013"/>
                        <a:pt x="6310" y="2013"/>
                      </a:cubicBezTo>
                      <a:cubicBezTo>
                        <a:pt x="6304" y="2013"/>
                        <a:pt x="6297" y="2012"/>
                        <a:pt x="6291" y="2012"/>
                      </a:cubicBezTo>
                      <a:lnTo>
                        <a:pt x="6286" y="2012"/>
                      </a:lnTo>
                      <a:cubicBezTo>
                        <a:pt x="6276" y="2012"/>
                        <a:pt x="6266" y="2013"/>
                        <a:pt x="6255" y="2015"/>
                      </a:cubicBezTo>
                      <a:lnTo>
                        <a:pt x="6237" y="2018"/>
                      </a:lnTo>
                      <a:cubicBezTo>
                        <a:pt x="6228" y="2021"/>
                        <a:pt x="6219" y="2023"/>
                        <a:pt x="6211" y="2026"/>
                      </a:cubicBezTo>
                      <a:cubicBezTo>
                        <a:pt x="6203" y="2028"/>
                        <a:pt x="6196" y="2032"/>
                        <a:pt x="6187" y="2035"/>
                      </a:cubicBezTo>
                      <a:lnTo>
                        <a:pt x="6183" y="2036"/>
                      </a:lnTo>
                      <a:cubicBezTo>
                        <a:pt x="6170" y="2042"/>
                        <a:pt x="6156" y="2051"/>
                        <a:pt x="6141" y="2058"/>
                      </a:cubicBezTo>
                      <a:cubicBezTo>
                        <a:pt x="6126" y="2067"/>
                        <a:pt x="6109" y="2077"/>
                        <a:pt x="6091" y="2092"/>
                      </a:cubicBezTo>
                      <a:lnTo>
                        <a:pt x="6048" y="2127"/>
                      </a:lnTo>
                      <a:cubicBezTo>
                        <a:pt x="6024" y="2148"/>
                        <a:pt x="6000" y="2169"/>
                        <a:pt x="5976" y="2192"/>
                      </a:cubicBezTo>
                      <a:cubicBezTo>
                        <a:pt x="5954" y="2214"/>
                        <a:pt x="5929" y="2236"/>
                        <a:pt x="5907" y="2258"/>
                      </a:cubicBezTo>
                      <a:lnTo>
                        <a:pt x="5909" y="2254"/>
                      </a:lnTo>
                      <a:cubicBezTo>
                        <a:pt x="5912" y="2247"/>
                        <a:pt x="5916" y="2242"/>
                        <a:pt x="5919" y="2236"/>
                      </a:cubicBezTo>
                      <a:lnTo>
                        <a:pt x="5938" y="2194"/>
                      </a:lnTo>
                      <a:lnTo>
                        <a:pt x="5944" y="2179"/>
                      </a:lnTo>
                      <a:lnTo>
                        <a:pt x="5951" y="2165"/>
                      </a:lnTo>
                      <a:cubicBezTo>
                        <a:pt x="5959" y="2149"/>
                        <a:pt x="5965" y="2133"/>
                        <a:pt x="5972" y="2118"/>
                      </a:cubicBezTo>
                      <a:lnTo>
                        <a:pt x="5977" y="2107"/>
                      </a:lnTo>
                      <a:lnTo>
                        <a:pt x="5983" y="2097"/>
                      </a:lnTo>
                      <a:lnTo>
                        <a:pt x="5992" y="2077"/>
                      </a:lnTo>
                      <a:lnTo>
                        <a:pt x="6003" y="2053"/>
                      </a:lnTo>
                      <a:lnTo>
                        <a:pt x="6015" y="2029"/>
                      </a:lnTo>
                      <a:cubicBezTo>
                        <a:pt x="6029" y="2000"/>
                        <a:pt x="6043" y="1973"/>
                        <a:pt x="6058" y="1947"/>
                      </a:cubicBezTo>
                      <a:lnTo>
                        <a:pt x="6104" y="1860"/>
                      </a:lnTo>
                      <a:lnTo>
                        <a:pt x="6106" y="1856"/>
                      </a:lnTo>
                      <a:lnTo>
                        <a:pt x="6110" y="1847"/>
                      </a:lnTo>
                      <a:lnTo>
                        <a:pt x="6114" y="1840"/>
                      </a:lnTo>
                      <a:lnTo>
                        <a:pt x="6122" y="1820"/>
                      </a:lnTo>
                      <a:cubicBezTo>
                        <a:pt x="6129" y="1805"/>
                        <a:pt x="6135" y="1788"/>
                        <a:pt x="6141" y="1773"/>
                      </a:cubicBezTo>
                      <a:cubicBezTo>
                        <a:pt x="6145" y="1762"/>
                        <a:pt x="6149" y="1753"/>
                        <a:pt x="6152" y="1743"/>
                      </a:cubicBezTo>
                      <a:lnTo>
                        <a:pt x="6158" y="1728"/>
                      </a:lnTo>
                      <a:lnTo>
                        <a:pt x="6166" y="1708"/>
                      </a:lnTo>
                      <a:lnTo>
                        <a:pt x="6170" y="1697"/>
                      </a:lnTo>
                      <a:lnTo>
                        <a:pt x="6176" y="1680"/>
                      </a:lnTo>
                      <a:lnTo>
                        <a:pt x="6196" y="1622"/>
                      </a:lnTo>
                      <a:lnTo>
                        <a:pt x="6197" y="1617"/>
                      </a:lnTo>
                      <a:lnTo>
                        <a:pt x="6204" y="1592"/>
                      </a:lnTo>
                      <a:lnTo>
                        <a:pt x="6211" y="1573"/>
                      </a:lnTo>
                      <a:lnTo>
                        <a:pt x="6214" y="1562"/>
                      </a:lnTo>
                      <a:lnTo>
                        <a:pt x="6225" y="1530"/>
                      </a:lnTo>
                      <a:lnTo>
                        <a:pt x="6235" y="1497"/>
                      </a:lnTo>
                      <a:cubicBezTo>
                        <a:pt x="6243" y="1473"/>
                        <a:pt x="6249" y="1449"/>
                        <a:pt x="6255" y="1425"/>
                      </a:cubicBezTo>
                      <a:lnTo>
                        <a:pt x="6260" y="1411"/>
                      </a:lnTo>
                      <a:lnTo>
                        <a:pt x="6271" y="1368"/>
                      </a:lnTo>
                      <a:lnTo>
                        <a:pt x="6274" y="1360"/>
                      </a:lnTo>
                      <a:lnTo>
                        <a:pt x="6278" y="1340"/>
                      </a:lnTo>
                      <a:lnTo>
                        <a:pt x="6279" y="1334"/>
                      </a:lnTo>
                      <a:lnTo>
                        <a:pt x="6305" y="1217"/>
                      </a:lnTo>
                      <a:cubicBezTo>
                        <a:pt x="6306" y="1212"/>
                        <a:pt x="6306" y="1208"/>
                        <a:pt x="6307" y="1205"/>
                      </a:cubicBezTo>
                      <a:lnTo>
                        <a:pt x="6309" y="1200"/>
                      </a:lnTo>
                      <a:lnTo>
                        <a:pt x="6310" y="1191"/>
                      </a:lnTo>
                      <a:lnTo>
                        <a:pt x="6316" y="1155"/>
                      </a:lnTo>
                      <a:lnTo>
                        <a:pt x="6322" y="1119"/>
                      </a:lnTo>
                      <a:lnTo>
                        <a:pt x="6325" y="1099"/>
                      </a:lnTo>
                      <a:lnTo>
                        <a:pt x="6330" y="1076"/>
                      </a:lnTo>
                      <a:lnTo>
                        <a:pt x="6331" y="1071"/>
                      </a:lnTo>
                      <a:lnTo>
                        <a:pt x="6336" y="1035"/>
                      </a:lnTo>
                      <a:lnTo>
                        <a:pt x="6337" y="1028"/>
                      </a:lnTo>
                      <a:lnTo>
                        <a:pt x="6345" y="971"/>
                      </a:lnTo>
                      <a:cubicBezTo>
                        <a:pt x="6346" y="961"/>
                        <a:pt x="6347" y="953"/>
                        <a:pt x="6348" y="944"/>
                      </a:cubicBezTo>
                      <a:cubicBezTo>
                        <a:pt x="6351" y="922"/>
                        <a:pt x="6353" y="899"/>
                        <a:pt x="6355" y="879"/>
                      </a:cubicBezTo>
                      <a:lnTo>
                        <a:pt x="6356" y="872"/>
                      </a:lnTo>
                      <a:cubicBezTo>
                        <a:pt x="6357" y="862"/>
                        <a:pt x="6357" y="855"/>
                        <a:pt x="6358" y="846"/>
                      </a:cubicBezTo>
                      <a:lnTo>
                        <a:pt x="6360" y="829"/>
                      </a:lnTo>
                      <a:cubicBezTo>
                        <a:pt x="6361" y="814"/>
                        <a:pt x="6361" y="799"/>
                        <a:pt x="6363" y="785"/>
                      </a:cubicBezTo>
                      <a:lnTo>
                        <a:pt x="6364" y="775"/>
                      </a:lnTo>
                      <a:cubicBezTo>
                        <a:pt x="6364" y="765"/>
                        <a:pt x="6366" y="757"/>
                        <a:pt x="6366" y="748"/>
                      </a:cubicBezTo>
                      <a:lnTo>
                        <a:pt x="6367" y="693"/>
                      </a:lnTo>
                      <a:lnTo>
                        <a:pt x="6367" y="677"/>
                      </a:lnTo>
                      <a:lnTo>
                        <a:pt x="6367" y="662"/>
                      </a:lnTo>
                      <a:lnTo>
                        <a:pt x="6367" y="650"/>
                      </a:lnTo>
                      <a:cubicBezTo>
                        <a:pt x="6367" y="631"/>
                        <a:pt x="6367" y="613"/>
                        <a:pt x="6366" y="593"/>
                      </a:cubicBezTo>
                      <a:lnTo>
                        <a:pt x="6366" y="584"/>
                      </a:lnTo>
                      <a:lnTo>
                        <a:pt x="6366" y="577"/>
                      </a:lnTo>
                      <a:lnTo>
                        <a:pt x="6366" y="573"/>
                      </a:lnTo>
                      <a:lnTo>
                        <a:pt x="6364" y="558"/>
                      </a:lnTo>
                      <a:lnTo>
                        <a:pt x="6363" y="548"/>
                      </a:lnTo>
                      <a:lnTo>
                        <a:pt x="6363" y="542"/>
                      </a:lnTo>
                      <a:lnTo>
                        <a:pt x="6363" y="536"/>
                      </a:lnTo>
                      <a:lnTo>
                        <a:pt x="6363" y="529"/>
                      </a:lnTo>
                      <a:lnTo>
                        <a:pt x="6361" y="516"/>
                      </a:lnTo>
                      <a:lnTo>
                        <a:pt x="6360" y="503"/>
                      </a:lnTo>
                      <a:lnTo>
                        <a:pt x="6358" y="496"/>
                      </a:lnTo>
                      <a:lnTo>
                        <a:pt x="6357" y="485"/>
                      </a:lnTo>
                      <a:lnTo>
                        <a:pt x="6352" y="454"/>
                      </a:lnTo>
                      <a:lnTo>
                        <a:pt x="6345" y="412"/>
                      </a:lnTo>
                      <a:lnTo>
                        <a:pt x="6343" y="407"/>
                      </a:lnTo>
                      <a:cubicBezTo>
                        <a:pt x="6342" y="402"/>
                        <a:pt x="6342" y="399"/>
                        <a:pt x="6341" y="397"/>
                      </a:cubicBezTo>
                      <a:cubicBezTo>
                        <a:pt x="6338" y="384"/>
                        <a:pt x="6335" y="374"/>
                        <a:pt x="6332" y="364"/>
                      </a:cubicBezTo>
                      <a:cubicBezTo>
                        <a:pt x="6331" y="359"/>
                        <a:pt x="6330" y="356"/>
                        <a:pt x="6326" y="350"/>
                      </a:cubicBezTo>
                      <a:lnTo>
                        <a:pt x="6325" y="345"/>
                      </a:lnTo>
                      <a:lnTo>
                        <a:pt x="6321" y="336"/>
                      </a:lnTo>
                      <a:lnTo>
                        <a:pt x="6317" y="327"/>
                      </a:lnTo>
                      <a:lnTo>
                        <a:pt x="6309" y="305"/>
                      </a:lnTo>
                      <a:lnTo>
                        <a:pt x="6306" y="299"/>
                      </a:lnTo>
                      <a:cubicBezTo>
                        <a:pt x="6305" y="294"/>
                        <a:pt x="6302" y="289"/>
                        <a:pt x="6300" y="283"/>
                      </a:cubicBezTo>
                      <a:lnTo>
                        <a:pt x="6297" y="276"/>
                      </a:lnTo>
                      <a:lnTo>
                        <a:pt x="6296" y="271"/>
                      </a:lnTo>
                      <a:cubicBezTo>
                        <a:pt x="6295" y="268"/>
                        <a:pt x="6291" y="263"/>
                        <a:pt x="6290" y="259"/>
                      </a:cubicBezTo>
                      <a:lnTo>
                        <a:pt x="6284" y="245"/>
                      </a:lnTo>
                      <a:lnTo>
                        <a:pt x="6278" y="233"/>
                      </a:lnTo>
                      <a:lnTo>
                        <a:pt x="6275" y="227"/>
                      </a:lnTo>
                      <a:cubicBezTo>
                        <a:pt x="6274" y="223"/>
                        <a:pt x="6271" y="219"/>
                        <a:pt x="6269" y="214"/>
                      </a:cubicBezTo>
                      <a:cubicBezTo>
                        <a:pt x="6264" y="206"/>
                        <a:pt x="6259" y="198"/>
                        <a:pt x="6253" y="189"/>
                      </a:cubicBezTo>
                      <a:cubicBezTo>
                        <a:pt x="6247" y="178"/>
                        <a:pt x="6239" y="168"/>
                        <a:pt x="6232" y="158"/>
                      </a:cubicBezTo>
                      <a:lnTo>
                        <a:pt x="6227" y="153"/>
                      </a:lnTo>
                      <a:lnTo>
                        <a:pt x="6223" y="150"/>
                      </a:lnTo>
                      <a:lnTo>
                        <a:pt x="6219" y="145"/>
                      </a:lnTo>
                      <a:lnTo>
                        <a:pt x="6216" y="140"/>
                      </a:lnTo>
                      <a:cubicBezTo>
                        <a:pt x="6212" y="136"/>
                        <a:pt x="6209" y="132"/>
                        <a:pt x="6206" y="129"/>
                      </a:cubicBezTo>
                      <a:lnTo>
                        <a:pt x="6201" y="122"/>
                      </a:lnTo>
                      <a:cubicBezTo>
                        <a:pt x="6198" y="119"/>
                        <a:pt x="6194" y="116"/>
                        <a:pt x="6192" y="114"/>
                      </a:cubicBezTo>
                      <a:lnTo>
                        <a:pt x="6168" y="90"/>
                      </a:lnTo>
                      <a:lnTo>
                        <a:pt x="6163" y="85"/>
                      </a:lnTo>
                      <a:lnTo>
                        <a:pt x="6158" y="80"/>
                      </a:lnTo>
                      <a:cubicBezTo>
                        <a:pt x="6156" y="78"/>
                        <a:pt x="6152" y="74"/>
                        <a:pt x="6149" y="72"/>
                      </a:cubicBezTo>
                      <a:lnTo>
                        <a:pt x="6142" y="67"/>
                      </a:lnTo>
                      <a:cubicBezTo>
                        <a:pt x="6130" y="57"/>
                        <a:pt x="6116" y="48"/>
                        <a:pt x="6104" y="41"/>
                      </a:cubicBezTo>
                      <a:cubicBezTo>
                        <a:pt x="6098" y="37"/>
                        <a:pt x="6093" y="34"/>
                        <a:pt x="6085" y="32"/>
                      </a:cubicBezTo>
                      <a:lnTo>
                        <a:pt x="6079" y="29"/>
                      </a:lnTo>
                      <a:lnTo>
                        <a:pt x="6060" y="22"/>
                      </a:lnTo>
                      <a:cubicBezTo>
                        <a:pt x="6049" y="18"/>
                        <a:pt x="6044" y="17"/>
                        <a:pt x="6039" y="16"/>
                      </a:cubicBezTo>
                      <a:lnTo>
                        <a:pt x="6032" y="13"/>
                      </a:lnTo>
                      <a:cubicBezTo>
                        <a:pt x="6018" y="7"/>
                        <a:pt x="6003" y="5"/>
                        <a:pt x="5991" y="3"/>
                      </a:cubicBezTo>
                      <a:cubicBezTo>
                        <a:pt x="5975" y="1"/>
                        <a:pt x="5960" y="1"/>
                        <a:pt x="594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9" name="Google Shape;689;p92"/>
                <p:cNvSpPr/>
                <p:nvPr/>
              </p:nvSpPr>
              <p:spPr>
                <a:xfrm>
                  <a:off x="8213420" y="4243587"/>
                  <a:ext cx="344916" cy="314858"/>
                </a:xfrm>
                <a:custGeom>
                  <a:avLst/>
                  <a:gdLst/>
                  <a:ahLst/>
                  <a:cxnLst/>
                  <a:rect l="l" t="t" r="r" b="b"/>
                  <a:pathLst>
                    <a:path w="7126" h="6505" extrusionOk="0">
                      <a:moveTo>
                        <a:pt x="5864" y="0"/>
                      </a:moveTo>
                      <a:lnTo>
                        <a:pt x="5851" y="1"/>
                      </a:lnTo>
                      <a:lnTo>
                        <a:pt x="5842" y="1"/>
                      </a:lnTo>
                      <a:cubicBezTo>
                        <a:pt x="5835" y="1"/>
                        <a:pt x="5828" y="2"/>
                        <a:pt x="5822" y="2"/>
                      </a:cubicBezTo>
                      <a:lnTo>
                        <a:pt x="5791" y="6"/>
                      </a:lnTo>
                      <a:lnTo>
                        <a:pt x="5771" y="11"/>
                      </a:lnTo>
                      <a:lnTo>
                        <a:pt x="5766" y="12"/>
                      </a:lnTo>
                      <a:cubicBezTo>
                        <a:pt x="5751" y="16"/>
                        <a:pt x="5737" y="22"/>
                        <a:pt x="5724" y="27"/>
                      </a:cubicBezTo>
                      <a:lnTo>
                        <a:pt x="5697" y="37"/>
                      </a:lnTo>
                      <a:cubicBezTo>
                        <a:pt x="5692" y="39"/>
                        <a:pt x="5688" y="41"/>
                        <a:pt x="5683" y="44"/>
                      </a:cubicBezTo>
                      <a:lnTo>
                        <a:pt x="5677" y="47"/>
                      </a:lnTo>
                      <a:cubicBezTo>
                        <a:pt x="5666" y="52"/>
                        <a:pt x="5655" y="57"/>
                        <a:pt x="5645" y="62"/>
                      </a:cubicBezTo>
                      <a:lnTo>
                        <a:pt x="5630" y="68"/>
                      </a:lnTo>
                      <a:lnTo>
                        <a:pt x="5615" y="75"/>
                      </a:lnTo>
                      <a:lnTo>
                        <a:pt x="5605" y="81"/>
                      </a:lnTo>
                      <a:lnTo>
                        <a:pt x="5594" y="86"/>
                      </a:lnTo>
                      <a:lnTo>
                        <a:pt x="5580" y="94"/>
                      </a:lnTo>
                      <a:lnTo>
                        <a:pt x="5565" y="101"/>
                      </a:lnTo>
                      <a:cubicBezTo>
                        <a:pt x="5559" y="105"/>
                        <a:pt x="5557" y="106"/>
                        <a:pt x="5553" y="108"/>
                      </a:cubicBezTo>
                      <a:cubicBezTo>
                        <a:pt x="5537" y="117"/>
                        <a:pt x="5521" y="127"/>
                        <a:pt x="5504" y="136"/>
                      </a:cubicBezTo>
                      <a:lnTo>
                        <a:pt x="5501" y="139"/>
                      </a:lnTo>
                      <a:cubicBezTo>
                        <a:pt x="5496" y="141"/>
                        <a:pt x="5493" y="142"/>
                        <a:pt x="5492" y="142"/>
                      </a:cubicBezTo>
                      <a:cubicBezTo>
                        <a:pt x="5486" y="148"/>
                        <a:pt x="5478" y="152"/>
                        <a:pt x="5472" y="157"/>
                      </a:cubicBezTo>
                      <a:lnTo>
                        <a:pt x="5426" y="187"/>
                      </a:lnTo>
                      <a:cubicBezTo>
                        <a:pt x="5415" y="194"/>
                        <a:pt x="5405" y="202"/>
                        <a:pt x="5393" y="209"/>
                      </a:cubicBezTo>
                      <a:lnTo>
                        <a:pt x="5383" y="218"/>
                      </a:lnTo>
                      <a:cubicBezTo>
                        <a:pt x="5363" y="232"/>
                        <a:pt x="5343" y="248"/>
                        <a:pt x="5323" y="264"/>
                      </a:cubicBezTo>
                      <a:cubicBezTo>
                        <a:pt x="5310" y="275"/>
                        <a:pt x="5296" y="289"/>
                        <a:pt x="5281" y="301"/>
                      </a:cubicBezTo>
                      <a:cubicBezTo>
                        <a:pt x="5269" y="314"/>
                        <a:pt x="5254" y="328"/>
                        <a:pt x="5238" y="346"/>
                      </a:cubicBezTo>
                      <a:cubicBezTo>
                        <a:pt x="5224" y="362"/>
                        <a:pt x="5210" y="378"/>
                        <a:pt x="5198" y="395"/>
                      </a:cubicBezTo>
                      <a:cubicBezTo>
                        <a:pt x="5192" y="404"/>
                        <a:pt x="5183" y="413"/>
                        <a:pt x="5177" y="423"/>
                      </a:cubicBezTo>
                      <a:lnTo>
                        <a:pt x="5174" y="426"/>
                      </a:lnTo>
                      <a:cubicBezTo>
                        <a:pt x="5168" y="435"/>
                        <a:pt x="5162" y="443"/>
                        <a:pt x="5157" y="451"/>
                      </a:cubicBezTo>
                      <a:lnTo>
                        <a:pt x="5146" y="467"/>
                      </a:lnTo>
                      <a:lnTo>
                        <a:pt x="5130" y="493"/>
                      </a:lnTo>
                      <a:lnTo>
                        <a:pt x="5114" y="517"/>
                      </a:lnTo>
                      <a:lnTo>
                        <a:pt x="5107" y="528"/>
                      </a:lnTo>
                      <a:lnTo>
                        <a:pt x="5076" y="582"/>
                      </a:lnTo>
                      <a:cubicBezTo>
                        <a:pt x="5070" y="593"/>
                        <a:pt x="5064" y="604"/>
                        <a:pt x="5059" y="615"/>
                      </a:cubicBezTo>
                      <a:lnTo>
                        <a:pt x="5038" y="652"/>
                      </a:lnTo>
                      <a:lnTo>
                        <a:pt x="5030" y="667"/>
                      </a:lnTo>
                      <a:cubicBezTo>
                        <a:pt x="5025" y="676"/>
                        <a:pt x="5020" y="685"/>
                        <a:pt x="5017" y="693"/>
                      </a:cubicBezTo>
                      <a:lnTo>
                        <a:pt x="5011" y="703"/>
                      </a:lnTo>
                      <a:lnTo>
                        <a:pt x="4993" y="738"/>
                      </a:lnTo>
                      <a:lnTo>
                        <a:pt x="4984" y="755"/>
                      </a:lnTo>
                      <a:lnTo>
                        <a:pt x="4976" y="773"/>
                      </a:lnTo>
                      <a:lnTo>
                        <a:pt x="4973" y="779"/>
                      </a:lnTo>
                      <a:lnTo>
                        <a:pt x="4970" y="788"/>
                      </a:lnTo>
                      <a:cubicBezTo>
                        <a:pt x="4960" y="811"/>
                        <a:pt x="4950" y="832"/>
                        <a:pt x="4940" y="856"/>
                      </a:cubicBezTo>
                      <a:cubicBezTo>
                        <a:pt x="4930" y="882"/>
                        <a:pt x="4921" y="909"/>
                        <a:pt x="4914" y="934"/>
                      </a:cubicBezTo>
                      <a:cubicBezTo>
                        <a:pt x="4910" y="945"/>
                        <a:pt x="4906" y="955"/>
                        <a:pt x="4904" y="965"/>
                      </a:cubicBezTo>
                      <a:lnTo>
                        <a:pt x="4900" y="981"/>
                      </a:lnTo>
                      <a:lnTo>
                        <a:pt x="4896" y="996"/>
                      </a:lnTo>
                      <a:cubicBezTo>
                        <a:pt x="4894" y="1006"/>
                        <a:pt x="4891" y="1016"/>
                        <a:pt x="4890" y="1026"/>
                      </a:cubicBezTo>
                      <a:lnTo>
                        <a:pt x="4884" y="1053"/>
                      </a:lnTo>
                      <a:lnTo>
                        <a:pt x="4877" y="1085"/>
                      </a:lnTo>
                      <a:cubicBezTo>
                        <a:pt x="4872" y="1107"/>
                        <a:pt x="4868" y="1129"/>
                        <a:pt x="4863" y="1150"/>
                      </a:cubicBezTo>
                      <a:lnTo>
                        <a:pt x="4858" y="1174"/>
                      </a:lnTo>
                      <a:cubicBezTo>
                        <a:pt x="4857" y="1177"/>
                        <a:pt x="4857" y="1180"/>
                        <a:pt x="4857" y="1185"/>
                      </a:cubicBezTo>
                      <a:cubicBezTo>
                        <a:pt x="4854" y="1198"/>
                        <a:pt x="4853" y="1208"/>
                        <a:pt x="4850" y="1219"/>
                      </a:cubicBezTo>
                      <a:cubicBezTo>
                        <a:pt x="4848" y="1236"/>
                        <a:pt x="4844" y="1253"/>
                        <a:pt x="4841" y="1269"/>
                      </a:cubicBezTo>
                      <a:lnTo>
                        <a:pt x="4838" y="1289"/>
                      </a:lnTo>
                      <a:lnTo>
                        <a:pt x="4837" y="1299"/>
                      </a:lnTo>
                      <a:lnTo>
                        <a:pt x="4829" y="1346"/>
                      </a:lnTo>
                      <a:cubicBezTo>
                        <a:pt x="4826" y="1370"/>
                        <a:pt x="4822" y="1394"/>
                        <a:pt x="4818" y="1417"/>
                      </a:cubicBezTo>
                      <a:cubicBezTo>
                        <a:pt x="4816" y="1434"/>
                        <a:pt x="4813" y="1449"/>
                        <a:pt x="4812" y="1466"/>
                      </a:cubicBezTo>
                      <a:lnTo>
                        <a:pt x="4808" y="1484"/>
                      </a:lnTo>
                      <a:cubicBezTo>
                        <a:pt x="4807" y="1495"/>
                        <a:pt x="4806" y="1504"/>
                        <a:pt x="4805" y="1512"/>
                      </a:cubicBezTo>
                      <a:lnTo>
                        <a:pt x="4802" y="1532"/>
                      </a:lnTo>
                      <a:cubicBezTo>
                        <a:pt x="4801" y="1540"/>
                        <a:pt x="4801" y="1547"/>
                        <a:pt x="4800" y="1553"/>
                      </a:cubicBezTo>
                      <a:cubicBezTo>
                        <a:pt x="4798" y="1562"/>
                        <a:pt x="4796" y="1569"/>
                        <a:pt x="4793" y="1576"/>
                      </a:cubicBezTo>
                      <a:lnTo>
                        <a:pt x="4788" y="1587"/>
                      </a:lnTo>
                      <a:cubicBezTo>
                        <a:pt x="4787" y="1589"/>
                        <a:pt x="4786" y="1593"/>
                        <a:pt x="4783" y="1597"/>
                      </a:cubicBezTo>
                      <a:lnTo>
                        <a:pt x="4778" y="1597"/>
                      </a:lnTo>
                      <a:cubicBezTo>
                        <a:pt x="4767" y="1593"/>
                        <a:pt x="4764" y="1591"/>
                        <a:pt x="4761" y="1589"/>
                      </a:cubicBezTo>
                      <a:cubicBezTo>
                        <a:pt x="4759" y="1588"/>
                        <a:pt x="4756" y="1587"/>
                        <a:pt x="4754" y="1584"/>
                      </a:cubicBezTo>
                      <a:lnTo>
                        <a:pt x="4736" y="1574"/>
                      </a:lnTo>
                      <a:lnTo>
                        <a:pt x="4731" y="1571"/>
                      </a:lnTo>
                      <a:cubicBezTo>
                        <a:pt x="4719" y="1563"/>
                        <a:pt x="4706" y="1555"/>
                        <a:pt x="4692" y="1547"/>
                      </a:cubicBezTo>
                      <a:cubicBezTo>
                        <a:pt x="4684" y="1542"/>
                        <a:pt x="4677" y="1538"/>
                        <a:pt x="4667" y="1535"/>
                      </a:cubicBezTo>
                      <a:lnTo>
                        <a:pt x="4657" y="1530"/>
                      </a:lnTo>
                      <a:cubicBezTo>
                        <a:pt x="4651" y="1525"/>
                        <a:pt x="4646" y="1522"/>
                        <a:pt x="4639" y="1520"/>
                      </a:cubicBezTo>
                      <a:cubicBezTo>
                        <a:pt x="4632" y="1516"/>
                        <a:pt x="4626" y="1514"/>
                        <a:pt x="4620" y="1511"/>
                      </a:cubicBezTo>
                      <a:cubicBezTo>
                        <a:pt x="4594" y="1500"/>
                        <a:pt x="4565" y="1486"/>
                        <a:pt x="4538" y="1476"/>
                      </a:cubicBezTo>
                      <a:lnTo>
                        <a:pt x="4533" y="1475"/>
                      </a:lnTo>
                      <a:cubicBezTo>
                        <a:pt x="4527" y="1473"/>
                        <a:pt x="4522" y="1471"/>
                        <a:pt x="4515" y="1470"/>
                      </a:cubicBezTo>
                      <a:lnTo>
                        <a:pt x="4502" y="1466"/>
                      </a:lnTo>
                      <a:lnTo>
                        <a:pt x="4492" y="1464"/>
                      </a:lnTo>
                      <a:cubicBezTo>
                        <a:pt x="4488" y="1463"/>
                        <a:pt x="4483" y="1461"/>
                        <a:pt x="4479" y="1461"/>
                      </a:cubicBezTo>
                      <a:lnTo>
                        <a:pt x="4471" y="1459"/>
                      </a:lnTo>
                      <a:cubicBezTo>
                        <a:pt x="4466" y="1458"/>
                        <a:pt x="4460" y="1455"/>
                        <a:pt x="4455" y="1455"/>
                      </a:cubicBezTo>
                      <a:lnTo>
                        <a:pt x="4446" y="1454"/>
                      </a:lnTo>
                      <a:cubicBezTo>
                        <a:pt x="4436" y="1453"/>
                        <a:pt x="4424" y="1450"/>
                        <a:pt x="4414" y="1449"/>
                      </a:cubicBezTo>
                      <a:lnTo>
                        <a:pt x="4405" y="1448"/>
                      </a:lnTo>
                      <a:cubicBezTo>
                        <a:pt x="4402" y="1448"/>
                        <a:pt x="4400" y="1448"/>
                        <a:pt x="4397" y="1447"/>
                      </a:cubicBezTo>
                      <a:lnTo>
                        <a:pt x="4389" y="1447"/>
                      </a:lnTo>
                      <a:lnTo>
                        <a:pt x="4380" y="1445"/>
                      </a:lnTo>
                      <a:cubicBezTo>
                        <a:pt x="4374" y="1445"/>
                        <a:pt x="4368" y="1444"/>
                        <a:pt x="4361" y="1444"/>
                      </a:cubicBezTo>
                      <a:lnTo>
                        <a:pt x="4343" y="1443"/>
                      </a:lnTo>
                      <a:cubicBezTo>
                        <a:pt x="4334" y="1443"/>
                        <a:pt x="4324" y="1442"/>
                        <a:pt x="4316" y="1442"/>
                      </a:cubicBezTo>
                      <a:lnTo>
                        <a:pt x="4286" y="1442"/>
                      </a:lnTo>
                      <a:cubicBezTo>
                        <a:pt x="4278" y="1442"/>
                        <a:pt x="4271" y="1442"/>
                        <a:pt x="4262" y="1440"/>
                      </a:cubicBezTo>
                      <a:lnTo>
                        <a:pt x="4209" y="1440"/>
                      </a:lnTo>
                      <a:cubicBezTo>
                        <a:pt x="4194" y="1440"/>
                        <a:pt x="4178" y="1442"/>
                        <a:pt x="4163" y="1443"/>
                      </a:cubicBezTo>
                      <a:cubicBezTo>
                        <a:pt x="4155" y="1443"/>
                        <a:pt x="4148" y="1444"/>
                        <a:pt x="4141" y="1444"/>
                      </a:cubicBezTo>
                      <a:cubicBezTo>
                        <a:pt x="4134" y="1444"/>
                        <a:pt x="4129" y="1445"/>
                        <a:pt x="4126" y="1445"/>
                      </a:cubicBezTo>
                      <a:lnTo>
                        <a:pt x="4105" y="1448"/>
                      </a:lnTo>
                      <a:lnTo>
                        <a:pt x="4090" y="1449"/>
                      </a:lnTo>
                      <a:cubicBezTo>
                        <a:pt x="4087" y="1449"/>
                        <a:pt x="4082" y="1450"/>
                        <a:pt x="4080" y="1450"/>
                      </a:cubicBezTo>
                      <a:lnTo>
                        <a:pt x="4075" y="1452"/>
                      </a:lnTo>
                      <a:lnTo>
                        <a:pt x="4070" y="1453"/>
                      </a:lnTo>
                      <a:lnTo>
                        <a:pt x="4061" y="1454"/>
                      </a:lnTo>
                      <a:cubicBezTo>
                        <a:pt x="4048" y="1458"/>
                        <a:pt x="4036" y="1459"/>
                        <a:pt x="4026" y="1461"/>
                      </a:cubicBezTo>
                      <a:lnTo>
                        <a:pt x="4010" y="1465"/>
                      </a:lnTo>
                      <a:lnTo>
                        <a:pt x="3995" y="1468"/>
                      </a:lnTo>
                      <a:lnTo>
                        <a:pt x="3990" y="1469"/>
                      </a:lnTo>
                      <a:cubicBezTo>
                        <a:pt x="3985" y="1470"/>
                        <a:pt x="3982" y="1470"/>
                        <a:pt x="3977" y="1471"/>
                      </a:cubicBezTo>
                      <a:lnTo>
                        <a:pt x="3956" y="1478"/>
                      </a:lnTo>
                      <a:lnTo>
                        <a:pt x="3925" y="1485"/>
                      </a:lnTo>
                      <a:cubicBezTo>
                        <a:pt x="3912" y="1489"/>
                        <a:pt x="3900" y="1494"/>
                        <a:pt x="3887" y="1497"/>
                      </a:cubicBezTo>
                      <a:lnTo>
                        <a:pt x="3854" y="1507"/>
                      </a:lnTo>
                      <a:cubicBezTo>
                        <a:pt x="3848" y="1509"/>
                        <a:pt x="3845" y="1510"/>
                        <a:pt x="3843" y="1511"/>
                      </a:cubicBezTo>
                      <a:lnTo>
                        <a:pt x="3789" y="1531"/>
                      </a:lnTo>
                      <a:lnTo>
                        <a:pt x="3774" y="1537"/>
                      </a:lnTo>
                      <a:lnTo>
                        <a:pt x="3763" y="1541"/>
                      </a:lnTo>
                      <a:cubicBezTo>
                        <a:pt x="3757" y="1543"/>
                        <a:pt x="3751" y="1546"/>
                        <a:pt x="3746" y="1548"/>
                      </a:cubicBezTo>
                      <a:lnTo>
                        <a:pt x="3736" y="1552"/>
                      </a:lnTo>
                      <a:cubicBezTo>
                        <a:pt x="3699" y="1568"/>
                        <a:pt x="3658" y="1587"/>
                        <a:pt x="3613" y="1612"/>
                      </a:cubicBezTo>
                      <a:cubicBezTo>
                        <a:pt x="3577" y="1631"/>
                        <a:pt x="3541" y="1654"/>
                        <a:pt x="3503" y="1681"/>
                      </a:cubicBezTo>
                      <a:cubicBezTo>
                        <a:pt x="3468" y="1706"/>
                        <a:pt x="3432" y="1734"/>
                        <a:pt x="3398" y="1764"/>
                      </a:cubicBezTo>
                      <a:cubicBezTo>
                        <a:pt x="3382" y="1779"/>
                        <a:pt x="3366" y="1794"/>
                        <a:pt x="3350" y="1810"/>
                      </a:cubicBezTo>
                      <a:cubicBezTo>
                        <a:pt x="3334" y="1825"/>
                        <a:pt x="3318" y="1842"/>
                        <a:pt x="3303" y="1859"/>
                      </a:cubicBezTo>
                      <a:cubicBezTo>
                        <a:pt x="3285" y="1877"/>
                        <a:pt x="3269" y="1896"/>
                        <a:pt x="3252" y="1914"/>
                      </a:cubicBezTo>
                      <a:lnTo>
                        <a:pt x="3202" y="1972"/>
                      </a:lnTo>
                      <a:lnTo>
                        <a:pt x="3179" y="1999"/>
                      </a:lnTo>
                      <a:lnTo>
                        <a:pt x="3175" y="2004"/>
                      </a:lnTo>
                      <a:lnTo>
                        <a:pt x="3156" y="2027"/>
                      </a:lnTo>
                      <a:lnTo>
                        <a:pt x="3114" y="2081"/>
                      </a:lnTo>
                      <a:lnTo>
                        <a:pt x="3103" y="2096"/>
                      </a:lnTo>
                      <a:lnTo>
                        <a:pt x="3096" y="2104"/>
                      </a:lnTo>
                      <a:cubicBezTo>
                        <a:pt x="3078" y="2128"/>
                        <a:pt x="3063" y="2149"/>
                        <a:pt x="3051" y="2170"/>
                      </a:cubicBezTo>
                      <a:cubicBezTo>
                        <a:pt x="3042" y="2181"/>
                        <a:pt x="3037" y="2194"/>
                        <a:pt x="3031" y="2205"/>
                      </a:cubicBezTo>
                      <a:lnTo>
                        <a:pt x="3025" y="2217"/>
                      </a:lnTo>
                      <a:lnTo>
                        <a:pt x="3022" y="2222"/>
                      </a:lnTo>
                      <a:lnTo>
                        <a:pt x="3020" y="2230"/>
                      </a:lnTo>
                      <a:lnTo>
                        <a:pt x="3017" y="2236"/>
                      </a:lnTo>
                      <a:cubicBezTo>
                        <a:pt x="3015" y="2241"/>
                        <a:pt x="3011" y="2246"/>
                        <a:pt x="3010" y="2252"/>
                      </a:cubicBezTo>
                      <a:lnTo>
                        <a:pt x="3002" y="2271"/>
                      </a:lnTo>
                      <a:lnTo>
                        <a:pt x="3001" y="2274"/>
                      </a:lnTo>
                      <a:lnTo>
                        <a:pt x="2999" y="2279"/>
                      </a:lnTo>
                      <a:lnTo>
                        <a:pt x="2995" y="2290"/>
                      </a:lnTo>
                      <a:lnTo>
                        <a:pt x="2992" y="2298"/>
                      </a:lnTo>
                      <a:cubicBezTo>
                        <a:pt x="2989" y="2309"/>
                        <a:pt x="2985" y="2319"/>
                        <a:pt x="2982" y="2331"/>
                      </a:cubicBezTo>
                      <a:cubicBezTo>
                        <a:pt x="2980" y="2341"/>
                        <a:pt x="2975" y="2353"/>
                        <a:pt x="2971" y="2364"/>
                      </a:cubicBezTo>
                      <a:cubicBezTo>
                        <a:pt x="2969" y="2370"/>
                        <a:pt x="2968" y="2377"/>
                        <a:pt x="2966" y="2384"/>
                      </a:cubicBezTo>
                      <a:lnTo>
                        <a:pt x="2965" y="2391"/>
                      </a:lnTo>
                      <a:lnTo>
                        <a:pt x="2963" y="2398"/>
                      </a:lnTo>
                      <a:cubicBezTo>
                        <a:pt x="2961" y="2403"/>
                        <a:pt x="2960" y="2408"/>
                        <a:pt x="2959" y="2412"/>
                      </a:cubicBezTo>
                      <a:lnTo>
                        <a:pt x="2951" y="2447"/>
                      </a:lnTo>
                      <a:lnTo>
                        <a:pt x="2950" y="2454"/>
                      </a:lnTo>
                      <a:lnTo>
                        <a:pt x="2949" y="2463"/>
                      </a:lnTo>
                      <a:cubicBezTo>
                        <a:pt x="2927" y="2443"/>
                        <a:pt x="2904" y="2426"/>
                        <a:pt x="2883" y="2406"/>
                      </a:cubicBezTo>
                      <a:cubicBezTo>
                        <a:pt x="2858" y="2386"/>
                        <a:pt x="2834" y="2367"/>
                        <a:pt x="2809" y="2349"/>
                      </a:cubicBezTo>
                      <a:cubicBezTo>
                        <a:pt x="2780" y="2330"/>
                        <a:pt x="2752" y="2312"/>
                        <a:pt x="2729" y="2299"/>
                      </a:cubicBezTo>
                      <a:cubicBezTo>
                        <a:pt x="2677" y="2267"/>
                        <a:pt x="2619" y="2238"/>
                        <a:pt x="2559" y="2212"/>
                      </a:cubicBezTo>
                      <a:cubicBezTo>
                        <a:pt x="2505" y="2190"/>
                        <a:pt x="2446" y="2169"/>
                        <a:pt x="2379" y="2151"/>
                      </a:cubicBezTo>
                      <a:cubicBezTo>
                        <a:pt x="2348" y="2143"/>
                        <a:pt x="2317" y="2135"/>
                        <a:pt x="2286" y="2129"/>
                      </a:cubicBezTo>
                      <a:cubicBezTo>
                        <a:pt x="2248" y="2120"/>
                        <a:pt x="2216" y="2115"/>
                        <a:pt x="2186" y="2109"/>
                      </a:cubicBezTo>
                      <a:cubicBezTo>
                        <a:pt x="2153" y="2104"/>
                        <a:pt x="2122" y="2103"/>
                        <a:pt x="2095" y="2102"/>
                      </a:cubicBezTo>
                      <a:cubicBezTo>
                        <a:pt x="2083" y="2102"/>
                        <a:pt x="2069" y="2101"/>
                        <a:pt x="2057" y="2101"/>
                      </a:cubicBezTo>
                      <a:cubicBezTo>
                        <a:pt x="2034" y="2101"/>
                        <a:pt x="2012" y="2102"/>
                        <a:pt x="1991" y="2102"/>
                      </a:cubicBezTo>
                      <a:cubicBezTo>
                        <a:pt x="1924" y="2106"/>
                        <a:pt x="1857" y="2118"/>
                        <a:pt x="1794" y="2129"/>
                      </a:cubicBezTo>
                      <a:cubicBezTo>
                        <a:pt x="1739" y="2139"/>
                        <a:pt x="1681" y="2155"/>
                        <a:pt x="1606" y="2176"/>
                      </a:cubicBezTo>
                      <a:cubicBezTo>
                        <a:pt x="1601" y="2178"/>
                        <a:pt x="1595" y="2180"/>
                        <a:pt x="1590" y="2181"/>
                      </a:cubicBezTo>
                      <a:lnTo>
                        <a:pt x="1550" y="2196"/>
                      </a:lnTo>
                      <a:lnTo>
                        <a:pt x="1506" y="2211"/>
                      </a:lnTo>
                      <a:lnTo>
                        <a:pt x="1460" y="2227"/>
                      </a:lnTo>
                      <a:lnTo>
                        <a:pt x="1439" y="2235"/>
                      </a:lnTo>
                      <a:cubicBezTo>
                        <a:pt x="1434" y="2236"/>
                        <a:pt x="1430" y="2238"/>
                        <a:pt x="1424" y="2240"/>
                      </a:cubicBezTo>
                      <a:lnTo>
                        <a:pt x="1415" y="2243"/>
                      </a:lnTo>
                      <a:cubicBezTo>
                        <a:pt x="1399" y="2250"/>
                        <a:pt x="1380" y="2258"/>
                        <a:pt x="1364" y="2264"/>
                      </a:cubicBezTo>
                      <a:cubicBezTo>
                        <a:pt x="1307" y="2288"/>
                        <a:pt x="1249" y="2314"/>
                        <a:pt x="1190" y="2345"/>
                      </a:cubicBezTo>
                      <a:cubicBezTo>
                        <a:pt x="1135" y="2374"/>
                        <a:pt x="1078" y="2407"/>
                        <a:pt x="1022" y="2444"/>
                      </a:cubicBezTo>
                      <a:cubicBezTo>
                        <a:pt x="996" y="2462"/>
                        <a:pt x="970" y="2479"/>
                        <a:pt x="945" y="2499"/>
                      </a:cubicBezTo>
                      <a:cubicBezTo>
                        <a:pt x="917" y="2519"/>
                        <a:pt x="890" y="2540"/>
                        <a:pt x="864" y="2561"/>
                      </a:cubicBezTo>
                      <a:lnTo>
                        <a:pt x="828" y="2591"/>
                      </a:lnTo>
                      <a:lnTo>
                        <a:pt x="824" y="2593"/>
                      </a:lnTo>
                      <a:cubicBezTo>
                        <a:pt x="819" y="2598"/>
                        <a:pt x="814" y="2603"/>
                        <a:pt x="809" y="2607"/>
                      </a:cubicBezTo>
                      <a:lnTo>
                        <a:pt x="787" y="2626"/>
                      </a:lnTo>
                      <a:lnTo>
                        <a:pt x="751" y="2658"/>
                      </a:lnTo>
                      <a:lnTo>
                        <a:pt x="715" y="2690"/>
                      </a:lnTo>
                      <a:lnTo>
                        <a:pt x="709" y="2695"/>
                      </a:lnTo>
                      <a:cubicBezTo>
                        <a:pt x="699" y="2704"/>
                        <a:pt x="692" y="2710"/>
                        <a:pt x="683" y="2719"/>
                      </a:cubicBezTo>
                      <a:lnTo>
                        <a:pt x="653" y="2748"/>
                      </a:lnTo>
                      <a:lnTo>
                        <a:pt x="625" y="2778"/>
                      </a:lnTo>
                      <a:lnTo>
                        <a:pt x="597" y="2805"/>
                      </a:lnTo>
                      <a:lnTo>
                        <a:pt x="571" y="2832"/>
                      </a:lnTo>
                      <a:lnTo>
                        <a:pt x="564" y="2840"/>
                      </a:lnTo>
                      <a:lnTo>
                        <a:pt x="548" y="2856"/>
                      </a:lnTo>
                      <a:lnTo>
                        <a:pt x="533" y="2874"/>
                      </a:lnTo>
                      <a:cubicBezTo>
                        <a:pt x="510" y="2897"/>
                        <a:pt x="488" y="2923"/>
                        <a:pt x="467" y="2949"/>
                      </a:cubicBezTo>
                      <a:cubicBezTo>
                        <a:pt x="430" y="2995"/>
                        <a:pt x="392" y="3044"/>
                        <a:pt x="355" y="3101"/>
                      </a:cubicBezTo>
                      <a:cubicBezTo>
                        <a:pt x="325" y="3149"/>
                        <a:pt x="296" y="3200"/>
                        <a:pt x="261" y="3271"/>
                      </a:cubicBezTo>
                      <a:cubicBezTo>
                        <a:pt x="246" y="3299"/>
                        <a:pt x="234" y="3328"/>
                        <a:pt x="221" y="3356"/>
                      </a:cubicBezTo>
                      <a:cubicBezTo>
                        <a:pt x="206" y="3386"/>
                        <a:pt x="194" y="3417"/>
                        <a:pt x="182" y="3448"/>
                      </a:cubicBezTo>
                      <a:cubicBezTo>
                        <a:pt x="175" y="3467"/>
                        <a:pt x="169" y="3483"/>
                        <a:pt x="163" y="3502"/>
                      </a:cubicBezTo>
                      <a:lnTo>
                        <a:pt x="158" y="3515"/>
                      </a:lnTo>
                      <a:lnTo>
                        <a:pt x="142" y="3558"/>
                      </a:lnTo>
                      <a:lnTo>
                        <a:pt x="127" y="3601"/>
                      </a:lnTo>
                      <a:cubicBezTo>
                        <a:pt x="124" y="3608"/>
                        <a:pt x="123" y="3611"/>
                        <a:pt x="122" y="3615"/>
                      </a:cubicBezTo>
                      <a:lnTo>
                        <a:pt x="119" y="3625"/>
                      </a:lnTo>
                      <a:lnTo>
                        <a:pt x="117" y="3636"/>
                      </a:lnTo>
                      <a:lnTo>
                        <a:pt x="95" y="3709"/>
                      </a:lnTo>
                      <a:lnTo>
                        <a:pt x="90" y="3725"/>
                      </a:lnTo>
                      <a:cubicBezTo>
                        <a:pt x="86" y="3737"/>
                        <a:pt x="83" y="3749"/>
                        <a:pt x="79" y="3760"/>
                      </a:cubicBezTo>
                      <a:cubicBezTo>
                        <a:pt x="75" y="3775"/>
                        <a:pt x="71" y="3787"/>
                        <a:pt x="69" y="3801"/>
                      </a:cubicBezTo>
                      <a:cubicBezTo>
                        <a:pt x="61" y="3832"/>
                        <a:pt x="54" y="3864"/>
                        <a:pt x="47" y="3895"/>
                      </a:cubicBezTo>
                      <a:cubicBezTo>
                        <a:pt x="40" y="3929"/>
                        <a:pt x="34" y="3963"/>
                        <a:pt x="29" y="3998"/>
                      </a:cubicBezTo>
                      <a:cubicBezTo>
                        <a:pt x="24" y="4030"/>
                        <a:pt x="21" y="4061"/>
                        <a:pt x="18" y="4094"/>
                      </a:cubicBezTo>
                      <a:cubicBezTo>
                        <a:pt x="16" y="4106"/>
                        <a:pt x="15" y="4120"/>
                        <a:pt x="14" y="4131"/>
                      </a:cubicBezTo>
                      <a:lnTo>
                        <a:pt x="10" y="4176"/>
                      </a:lnTo>
                      <a:lnTo>
                        <a:pt x="7" y="4224"/>
                      </a:lnTo>
                      <a:lnTo>
                        <a:pt x="5" y="4233"/>
                      </a:lnTo>
                      <a:cubicBezTo>
                        <a:pt x="4" y="4245"/>
                        <a:pt x="4" y="4259"/>
                        <a:pt x="3" y="4271"/>
                      </a:cubicBezTo>
                      <a:lnTo>
                        <a:pt x="2" y="4313"/>
                      </a:lnTo>
                      <a:lnTo>
                        <a:pt x="0" y="4357"/>
                      </a:lnTo>
                      <a:lnTo>
                        <a:pt x="0" y="4374"/>
                      </a:lnTo>
                      <a:lnTo>
                        <a:pt x="0" y="4420"/>
                      </a:lnTo>
                      <a:cubicBezTo>
                        <a:pt x="2" y="4436"/>
                        <a:pt x="3" y="4451"/>
                        <a:pt x="5" y="4468"/>
                      </a:cubicBezTo>
                      <a:cubicBezTo>
                        <a:pt x="8" y="4485"/>
                        <a:pt x="13" y="4502"/>
                        <a:pt x="16" y="4518"/>
                      </a:cubicBezTo>
                      <a:cubicBezTo>
                        <a:pt x="23" y="4548"/>
                        <a:pt x="30" y="4578"/>
                        <a:pt x="40" y="4610"/>
                      </a:cubicBezTo>
                      <a:cubicBezTo>
                        <a:pt x="45" y="4625"/>
                        <a:pt x="50" y="4640"/>
                        <a:pt x="55" y="4655"/>
                      </a:cubicBezTo>
                      <a:lnTo>
                        <a:pt x="57" y="4661"/>
                      </a:lnTo>
                      <a:lnTo>
                        <a:pt x="61" y="4673"/>
                      </a:lnTo>
                      <a:cubicBezTo>
                        <a:pt x="70" y="4697"/>
                        <a:pt x="77" y="4722"/>
                        <a:pt x="86" y="4746"/>
                      </a:cubicBezTo>
                      <a:lnTo>
                        <a:pt x="102" y="4794"/>
                      </a:lnTo>
                      <a:lnTo>
                        <a:pt x="112" y="4825"/>
                      </a:lnTo>
                      <a:lnTo>
                        <a:pt x="124" y="4856"/>
                      </a:lnTo>
                      <a:lnTo>
                        <a:pt x="127" y="4861"/>
                      </a:lnTo>
                      <a:lnTo>
                        <a:pt x="147" y="4914"/>
                      </a:lnTo>
                      <a:lnTo>
                        <a:pt x="162" y="4951"/>
                      </a:lnTo>
                      <a:lnTo>
                        <a:pt x="168" y="4967"/>
                      </a:lnTo>
                      <a:lnTo>
                        <a:pt x="174" y="4985"/>
                      </a:lnTo>
                      <a:cubicBezTo>
                        <a:pt x="175" y="4988"/>
                        <a:pt x="177" y="4992"/>
                        <a:pt x="178" y="4995"/>
                      </a:cubicBezTo>
                      <a:lnTo>
                        <a:pt x="200" y="5047"/>
                      </a:lnTo>
                      <a:lnTo>
                        <a:pt x="231" y="5120"/>
                      </a:lnTo>
                      <a:lnTo>
                        <a:pt x="237" y="5135"/>
                      </a:lnTo>
                      <a:cubicBezTo>
                        <a:pt x="240" y="5141"/>
                        <a:pt x="242" y="5147"/>
                        <a:pt x="246" y="5155"/>
                      </a:cubicBezTo>
                      <a:cubicBezTo>
                        <a:pt x="252" y="5168"/>
                        <a:pt x="260" y="5180"/>
                        <a:pt x="265" y="5192"/>
                      </a:cubicBezTo>
                      <a:cubicBezTo>
                        <a:pt x="289" y="5239"/>
                        <a:pt x="313" y="5285"/>
                        <a:pt x="340" y="5328"/>
                      </a:cubicBezTo>
                      <a:cubicBezTo>
                        <a:pt x="365" y="5368"/>
                        <a:pt x="394" y="5408"/>
                        <a:pt x="430" y="5450"/>
                      </a:cubicBezTo>
                      <a:cubicBezTo>
                        <a:pt x="457" y="5485"/>
                        <a:pt x="491" y="5521"/>
                        <a:pt x="535" y="5563"/>
                      </a:cubicBezTo>
                      <a:cubicBezTo>
                        <a:pt x="574" y="5603"/>
                        <a:pt x="615" y="5639"/>
                        <a:pt x="656" y="5672"/>
                      </a:cubicBezTo>
                      <a:cubicBezTo>
                        <a:pt x="675" y="5688"/>
                        <a:pt x="695" y="5704"/>
                        <a:pt x="718" y="5719"/>
                      </a:cubicBezTo>
                      <a:cubicBezTo>
                        <a:pt x="726" y="5726"/>
                        <a:pt x="734" y="5732"/>
                        <a:pt x="744" y="5739"/>
                      </a:cubicBezTo>
                      <a:lnTo>
                        <a:pt x="749" y="5743"/>
                      </a:lnTo>
                      <a:lnTo>
                        <a:pt x="752" y="5745"/>
                      </a:lnTo>
                      <a:cubicBezTo>
                        <a:pt x="759" y="5749"/>
                        <a:pt x="764" y="5754"/>
                        <a:pt x="771" y="5758"/>
                      </a:cubicBezTo>
                      <a:lnTo>
                        <a:pt x="773" y="5759"/>
                      </a:lnTo>
                      <a:lnTo>
                        <a:pt x="775" y="5760"/>
                      </a:lnTo>
                      <a:lnTo>
                        <a:pt x="844" y="5807"/>
                      </a:lnTo>
                      <a:lnTo>
                        <a:pt x="888" y="5836"/>
                      </a:lnTo>
                      <a:cubicBezTo>
                        <a:pt x="888" y="5836"/>
                        <a:pt x="889" y="5837"/>
                        <a:pt x="890" y="5837"/>
                      </a:cubicBezTo>
                      <a:lnTo>
                        <a:pt x="891" y="5839"/>
                      </a:lnTo>
                      <a:cubicBezTo>
                        <a:pt x="894" y="5842"/>
                        <a:pt x="896" y="5843"/>
                        <a:pt x="899" y="5845"/>
                      </a:cubicBezTo>
                      <a:lnTo>
                        <a:pt x="903" y="5847"/>
                      </a:lnTo>
                      <a:cubicBezTo>
                        <a:pt x="916" y="5855"/>
                        <a:pt x="929" y="5862"/>
                        <a:pt x="942" y="5868"/>
                      </a:cubicBezTo>
                      <a:lnTo>
                        <a:pt x="1014" y="5908"/>
                      </a:lnTo>
                      <a:lnTo>
                        <a:pt x="1022" y="5913"/>
                      </a:lnTo>
                      <a:lnTo>
                        <a:pt x="1033" y="5918"/>
                      </a:lnTo>
                      <a:lnTo>
                        <a:pt x="1061" y="5930"/>
                      </a:lnTo>
                      <a:lnTo>
                        <a:pt x="1101" y="5950"/>
                      </a:lnTo>
                      <a:lnTo>
                        <a:pt x="1141" y="5969"/>
                      </a:lnTo>
                      <a:cubicBezTo>
                        <a:pt x="1151" y="5973"/>
                        <a:pt x="1161" y="5976"/>
                        <a:pt x="1169" y="5981"/>
                      </a:cubicBezTo>
                      <a:lnTo>
                        <a:pt x="1182" y="5986"/>
                      </a:lnTo>
                      <a:lnTo>
                        <a:pt x="1243" y="6010"/>
                      </a:lnTo>
                      <a:lnTo>
                        <a:pt x="1267" y="6021"/>
                      </a:lnTo>
                      <a:lnTo>
                        <a:pt x="1272" y="6023"/>
                      </a:lnTo>
                      <a:cubicBezTo>
                        <a:pt x="1276" y="6025"/>
                        <a:pt x="1279" y="6026"/>
                        <a:pt x="1282" y="6027"/>
                      </a:cubicBezTo>
                      <a:lnTo>
                        <a:pt x="1287" y="6028"/>
                      </a:lnTo>
                      <a:cubicBezTo>
                        <a:pt x="1297" y="6035"/>
                        <a:pt x="1307" y="6042"/>
                        <a:pt x="1318" y="6049"/>
                      </a:cubicBezTo>
                      <a:cubicBezTo>
                        <a:pt x="1327" y="6054"/>
                        <a:pt x="1334" y="6059"/>
                        <a:pt x="1343" y="6064"/>
                      </a:cubicBezTo>
                      <a:lnTo>
                        <a:pt x="1354" y="6071"/>
                      </a:lnTo>
                      <a:lnTo>
                        <a:pt x="1367" y="6078"/>
                      </a:lnTo>
                      <a:lnTo>
                        <a:pt x="1385" y="6090"/>
                      </a:lnTo>
                      <a:lnTo>
                        <a:pt x="1400" y="6099"/>
                      </a:lnTo>
                      <a:lnTo>
                        <a:pt x="1423" y="6113"/>
                      </a:lnTo>
                      <a:cubicBezTo>
                        <a:pt x="1442" y="6125"/>
                        <a:pt x="1460" y="6135"/>
                        <a:pt x="1480" y="6146"/>
                      </a:cubicBezTo>
                      <a:cubicBezTo>
                        <a:pt x="1493" y="6155"/>
                        <a:pt x="1507" y="6164"/>
                        <a:pt x="1521" y="6171"/>
                      </a:cubicBezTo>
                      <a:cubicBezTo>
                        <a:pt x="1527" y="6175"/>
                        <a:pt x="1533" y="6177"/>
                        <a:pt x="1539" y="6181"/>
                      </a:cubicBezTo>
                      <a:lnTo>
                        <a:pt x="1544" y="6184"/>
                      </a:lnTo>
                      <a:lnTo>
                        <a:pt x="1553" y="6190"/>
                      </a:lnTo>
                      <a:cubicBezTo>
                        <a:pt x="1560" y="6193"/>
                        <a:pt x="1569" y="6197"/>
                        <a:pt x="1575" y="6201"/>
                      </a:cubicBezTo>
                      <a:lnTo>
                        <a:pt x="1584" y="6206"/>
                      </a:lnTo>
                      <a:cubicBezTo>
                        <a:pt x="1609" y="6218"/>
                        <a:pt x="1635" y="6232"/>
                        <a:pt x="1658" y="6243"/>
                      </a:cubicBezTo>
                      <a:cubicBezTo>
                        <a:pt x="1696" y="6262"/>
                        <a:pt x="1739" y="6278"/>
                        <a:pt x="1790" y="6299"/>
                      </a:cubicBezTo>
                      <a:lnTo>
                        <a:pt x="1796" y="6301"/>
                      </a:lnTo>
                      <a:lnTo>
                        <a:pt x="1801" y="6303"/>
                      </a:lnTo>
                      <a:lnTo>
                        <a:pt x="1818" y="6308"/>
                      </a:lnTo>
                      <a:lnTo>
                        <a:pt x="1835" y="6313"/>
                      </a:lnTo>
                      <a:lnTo>
                        <a:pt x="1869" y="6325"/>
                      </a:lnTo>
                      <a:lnTo>
                        <a:pt x="1904" y="6336"/>
                      </a:lnTo>
                      <a:lnTo>
                        <a:pt x="1928" y="6344"/>
                      </a:lnTo>
                      <a:lnTo>
                        <a:pt x="1931" y="6345"/>
                      </a:lnTo>
                      <a:lnTo>
                        <a:pt x="1936" y="6346"/>
                      </a:lnTo>
                      <a:lnTo>
                        <a:pt x="2037" y="6372"/>
                      </a:lnTo>
                      <a:lnTo>
                        <a:pt x="2058" y="6377"/>
                      </a:lnTo>
                      <a:lnTo>
                        <a:pt x="2064" y="6378"/>
                      </a:lnTo>
                      <a:lnTo>
                        <a:pt x="2069" y="6380"/>
                      </a:lnTo>
                      <a:cubicBezTo>
                        <a:pt x="2072" y="6381"/>
                        <a:pt x="2074" y="6381"/>
                        <a:pt x="2077" y="6381"/>
                      </a:cubicBezTo>
                      <a:lnTo>
                        <a:pt x="2080" y="6382"/>
                      </a:lnTo>
                      <a:cubicBezTo>
                        <a:pt x="2105" y="6387"/>
                        <a:pt x="2129" y="6393"/>
                        <a:pt x="2153" y="6398"/>
                      </a:cubicBezTo>
                      <a:lnTo>
                        <a:pt x="2176" y="6403"/>
                      </a:lnTo>
                      <a:lnTo>
                        <a:pt x="2201" y="6408"/>
                      </a:lnTo>
                      <a:lnTo>
                        <a:pt x="2208" y="6409"/>
                      </a:lnTo>
                      <a:cubicBezTo>
                        <a:pt x="2214" y="6411"/>
                        <a:pt x="2223" y="6412"/>
                        <a:pt x="2229" y="6413"/>
                      </a:cubicBezTo>
                      <a:lnTo>
                        <a:pt x="2237" y="6414"/>
                      </a:lnTo>
                      <a:lnTo>
                        <a:pt x="2304" y="6426"/>
                      </a:lnTo>
                      <a:lnTo>
                        <a:pt x="2371" y="6438"/>
                      </a:lnTo>
                      <a:cubicBezTo>
                        <a:pt x="2377" y="6439"/>
                        <a:pt x="2384" y="6440"/>
                        <a:pt x="2391" y="6442"/>
                      </a:cubicBezTo>
                      <a:lnTo>
                        <a:pt x="2460" y="6452"/>
                      </a:lnTo>
                      <a:lnTo>
                        <a:pt x="2492" y="6457"/>
                      </a:lnTo>
                      <a:lnTo>
                        <a:pt x="2530" y="6464"/>
                      </a:lnTo>
                      <a:lnTo>
                        <a:pt x="2537" y="6465"/>
                      </a:lnTo>
                      <a:cubicBezTo>
                        <a:pt x="2544" y="6466"/>
                        <a:pt x="2551" y="6468"/>
                        <a:pt x="2557" y="6468"/>
                      </a:cubicBezTo>
                      <a:lnTo>
                        <a:pt x="2685" y="6483"/>
                      </a:lnTo>
                      <a:cubicBezTo>
                        <a:pt x="2698" y="6485"/>
                        <a:pt x="2714" y="6486"/>
                        <a:pt x="2728" y="6488"/>
                      </a:cubicBezTo>
                      <a:lnTo>
                        <a:pt x="2733" y="6488"/>
                      </a:lnTo>
                      <a:lnTo>
                        <a:pt x="2747" y="6489"/>
                      </a:lnTo>
                      <a:lnTo>
                        <a:pt x="2758" y="6490"/>
                      </a:lnTo>
                      <a:cubicBezTo>
                        <a:pt x="2805" y="6494"/>
                        <a:pt x="2853" y="6497"/>
                        <a:pt x="2901" y="6501"/>
                      </a:cubicBezTo>
                      <a:cubicBezTo>
                        <a:pt x="2906" y="6501"/>
                        <a:pt x="2912" y="6501"/>
                        <a:pt x="2917" y="6502"/>
                      </a:cubicBezTo>
                      <a:cubicBezTo>
                        <a:pt x="2927" y="6504"/>
                        <a:pt x="2937" y="6504"/>
                        <a:pt x="2948" y="6504"/>
                      </a:cubicBezTo>
                      <a:lnTo>
                        <a:pt x="2958" y="6504"/>
                      </a:lnTo>
                      <a:cubicBezTo>
                        <a:pt x="2984" y="6505"/>
                        <a:pt x="3009" y="6505"/>
                        <a:pt x="3035" y="6505"/>
                      </a:cubicBezTo>
                      <a:cubicBezTo>
                        <a:pt x="3064" y="6505"/>
                        <a:pt x="3093" y="6505"/>
                        <a:pt x="3121" y="6504"/>
                      </a:cubicBezTo>
                      <a:cubicBezTo>
                        <a:pt x="3169" y="6502"/>
                        <a:pt x="3216" y="6500"/>
                        <a:pt x="3267" y="6494"/>
                      </a:cubicBezTo>
                      <a:cubicBezTo>
                        <a:pt x="3291" y="6491"/>
                        <a:pt x="3314" y="6489"/>
                        <a:pt x="3339" y="6486"/>
                      </a:cubicBezTo>
                      <a:cubicBezTo>
                        <a:pt x="3367" y="6483"/>
                        <a:pt x="3396" y="6479"/>
                        <a:pt x="3423" y="6474"/>
                      </a:cubicBezTo>
                      <a:cubicBezTo>
                        <a:pt x="3462" y="6468"/>
                        <a:pt x="3502" y="6459"/>
                        <a:pt x="3541" y="6453"/>
                      </a:cubicBezTo>
                      <a:lnTo>
                        <a:pt x="3572" y="6448"/>
                      </a:lnTo>
                      <a:lnTo>
                        <a:pt x="3607" y="6442"/>
                      </a:lnTo>
                      <a:lnTo>
                        <a:pt x="3641" y="6435"/>
                      </a:lnTo>
                      <a:lnTo>
                        <a:pt x="3654" y="6433"/>
                      </a:lnTo>
                      <a:cubicBezTo>
                        <a:pt x="3660" y="6432"/>
                        <a:pt x="3665" y="6430"/>
                        <a:pt x="3672" y="6429"/>
                      </a:cubicBezTo>
                      <a:lnTo>
                        <a:pt x="3751" y="6412"/>
                      </a:lnTo>
                      <a:lnTo>
                        <a:pt x="3793" y="6403"/>
                      </a:lnTo>
                      <a:lnTo>
                        <a:pt x="3811" y="6399"/>
                      </a:lnTo>
                      <a:cubicBezTo>
                        <a:pt x="3830" y="6396"/>
                        <a:pt x="3849" y="6391"/>
                        <a:pt x="3866" y="6386"/>
                      </a:cubicBezTo>
                      <a:lnTo>
                        <a:pt x="4004" y="6352"/>
                      </a:lnTo>
                      <a:cubicBezTo>
                        <a:pt x="4017" y="6350"/>
                        <a:pt x="4029" y="6346"/>
                        <a:pt x="4040" y="6344"/>
                      </a:cubicBezTo>
                      <a:cubicBezTo>
                        <a:pt x="4041" y="6344"/>
                        <a:pt x="4042" y="6342"/>
                        <a:pt x="4045" y="6342"/>
                      </a:cubicBezTo>
                      <a:lnTo>
                        <a:pt x="4055" y="6340"/>
                      </a:lnTo>
                      <a:lnTo>
                        <a:pt x="4073" y="6335"/>
                      </a:lnTo>
                      <a:lnTo>
                        <a:pt x="4142" y="6315"/>
                      </a:lnTo>
                      <a:lnTo>
                        <a:pt x="4211" y="6295"/>
                      </a:lnTo>
                      <a:lnTo>
                        <a:pt x="4219" y="6293"/>
                      </a:lnTo>
                      <a:cubicBezTo>
                        <a:pt x="4225" y="6291"/>
                        <a:pt x="4230" y="6290"/>
                        <a:pt x="4233" y="6288"/>
                      </a:cubicBezTo>
                      <a:lnTo>
                        <a:pt x="4258" y="6279"/>
                      </a:lnTo>
                      <a:lnTo>
                        <a:pt x="4282" y="6272"/>
                      </a:lnTo>
                      <a:lnTo>
                        <a:pt x="4344" y="6251"/>
                      </a:lnTo>
                      <a:lnTo>
                        <a:pt x="4402" y="6232"/>
                      </a:lnTo>
                      <a:lnTo>
                        <a:pt x="4489" y="6202"/>
                      </a:lnTo>
                      <a:lnTo>
                        <a:pt x="4545" y="6182"/>
                      </a:lnTo>
                      <a:lnTo>
                        <a:pt x="4577" y="6171"/>
                      </a:lnTo>
                      <a:lnTo>
                        <a:pt x="4642" y="6149"/>
                      </a:lnTo>
                      <a:lnTo>
                        <a:pt x="4698" y="6130"/>
                      </a:lnTo>
                      <a:lnTo>
                        <a:pt x="4755" y="6110"/>
                      </a:lnTo>
                      <a:lnTo>
                        <a:pt x="4786" y="6100"/>
                      </a:lnTo>
                      <a:cubicBezTo>
                        <a:pt x="4791" y="6099"/>
                        <a:pt x="4794" y="6097"/>
                        <a:pt x="4799" y="6095"/>
                      </a:cubicBezTo>
                      <a:lnTo>
                        <a:pt x="4806" y="6093"/>
                      </a:lnTo>
                      <a:lnTo>
                        <a:pt x="4916" y="6048"/>
                      </a:lnTo>
                      <a:lnTo>
                        <a:pt x="4928" y="6042"/>
                      </a:lnTo>
                      <a:cubicBezTo>
                        <a:pt x="4941" y="6037"/>
                        <a:pt x="4954" y="6032"/>
                        <a:pt x="4967" y="6026"/>
                      </a:cubicBezTo>
                      <a:lnTo>
                        <a:pt x="5066" y="5979"/>
                      </a:lnTo>
                      <a:cubicBezTo>
                        <a:pt x="5081" y="5970"/>
                        <a:pt x="5097" y="5963"/>
                        <a:pt x="5113" y="5955"/>
                      </a:cubicBezTo>
                      <a:cubicBezTo>
                        <a:pt x="5123" y="5951"/>
                        <a:pt x="5127" y="5949"/>
                        <a:pt x="5132" y="5946"/>
                      </a:cubicBezTo>
                      <a:lnTo>
                        <a:pt x="5200" y="5912"/>
                      </a:lnTo>
                      <a:lnTo>
                        <a:pt x="5307" y="5856"/>
                      </a:lnTo>
                      <a:cubicBezTo>
                        <a:pt x="5321" y="5848"/>
                        <a:pt x="5338" y="5839"/>
                        <a:pt x="5354" y="5831"/>
                      </a:cubicBezTo>
                      <a:lnTo>
                        <a:pt x="5390" y="5812"/>
                      </a:lnTo>
                      <a:cubicBezTo>
                        <a:pt x="5424" y="5794"/>
                        <a:pt x="5457" y="5778"/>
                        <a:pt x="5491" y="5759"/>
                      </a:cubicBezTo>
                      <a:cubicBezTo>
                        <a:pt x="5522" y="5743"/>
                        <a:pt x="5554" y="5727"/>
                        <a:pt x="5585" y="5711"/>
                      </a:cubicBezTo>
                      <a:cubicBezTo>
                        <a:pt x="5605" y="5700"/>
                        <a:pt x="5625" y="5690"/>
                        <a:pt x="5644" y="5680"/>
                      </a:cubicBezTo>
                      <a:lnTo>
                        <a:pt x="5667" y="5667"/>
                      </a:lnTo>
                      <a:cubicBezTo>
                        <a:pt x="5704" y="5647"/>
                        <a:pt x="5742" y="5625"/>
                        <a:pt x="5780" y="5605"/>
                      </a:cubicBezTo>
                      <a:lnTo>
                        <a:pt x="5798" y="5593"/>
                      </a:lnTo>
                      <a:lnTo>
                        <a:pt x="5805" y="5589"/>
                      </a:lnTo>
                      <a:lnTo>
                        <a:pt x="5823" y="5578"/>
                      </a:lnTo>
                      <a:lnTo>
                        <a:pt x="5870" y="5548"/>
                      </a:lnTo>
                      <a:cubicBezTo>
                        <a:pt x="5883" y="5542"/>
                        <a:pt x="5889" y="5538"/>
                        <a:pt x="5896" y="5533"/>
                      </a:cubicBezTo>
                      <a:lnTo>
                        <a:pt x="5956" y="5494"/>
                      </a:lnTo>
                      <a:lnTo>
                        <a:pt x="5968" y="5485"/>
                      </a:lnTo>
                      <a:lnTo>
                        <a:pt x="5981" y="5477"/>
                      </a:lnTo>
                      <a:lnTo>
                        <a:pt x="5991" y="5472"/>
                      </a:lnTo>
                      <a:lnTo>
                        <a:pt x="6014" y="5454"/>
                      </a:lnTo>
                      <a:lnTo>
                        <a:pt x="6039" y="5436"/>
                      </a:lnTo>
                      <a:lnTo>
                        <a:pt x="6061" y="5419"/>
                      </a:lnTo>
                      <a:lnTo>
                        <a:pt x="6081" y="5404"/>
                      </a:lnTo>
                      <a:cubicBezTo>
                        <a:pt x="6090" y="5398"/>
                        <a:pt x="6099" y="5392"/>
                        <a:pt x="6106" y="5384"/>
                      </a:cubicBezTo>
                      <a:lnTo>
                        <a:pt x="6112" y="5379"/>
                      </a:lnTo>
                      <a:lnTo>
                        <a:pt x="6205" y="5306"/>
                      </a:lnTo>
                      <a:cubicBezTo>
                        <a:pt x="6207" y="5305"/>
                        <a:pt x="6209" y="5304"/>
                        <a:pt x="6210" y="5302"/>
                      </a:cubicBezTo>
                      <a:lnTo>
                        <a:pt x="6214" y="5299"/>
                      </a:lnTo>
                      <a:lnTo>
                        <a:pt x="6231" y="5285"/>
                      </a:lnTo>
                      <a:lnTo>
                        <a:pt x="6261" y="5260"/>
                      </a:lnTo>
                      <a:lnTo>
                        <a:pt x="6290" y="5234"/>
                      </a:lnTo>
                      <a:lnTo>
                        <a:pt x="6339" y="5193"/>
                      </a:lnTo>
                      <a:lnTo>
                        <a:pt x="6343" y="5189"/>
                      </a:lnTo>
                      <a:cubicBezTo>
                        <a:pt x="6347" y="5186"/>
                        <a:pt x="6352" y="5181"/>
                        <a:pt x="6356" y="5177"/>
                      </a:cubicBezTo>
                      <a:lnTo>
                        <a:pt x="6404" y="5134"/>
                      </a:lnTo>
                      <a:lnTo>
                        <a:pt x="6451" y="5089"/>
                      </a:lnTo>
                      <a:lnTo>
                        <a:pt x="6470" y="5070"/>
                      </a:lnTo>
                      <a:lnTo>
                        <a:pt x="6487" y="5053"/>
                      </a:lnTo>
                      <a:lnTo>
                        <a:pt x="6495" y="5044"/>
                      </a:lnTo>
                      <a:lnTo>
                        <a:pt x="6501" y="5039"/>
                      </a:lnTo>
                      <a:lnTo>
                        <a:pt x="6506" y="5034"/>
                      </a:lnTo>
                      <a:lnTo>
                        <a:pt x="6553" y="4987"/>
                      </a:lnTo>
                      <a:lnTo>
                        <a:pt x="6600" y="4939"/>
                      </a:lnTo>
                      <a:lnTo>
                        <a:pt x="6615" y="4924"/>
                      </a:lnTo>
                      <a:lnTo>
                        <a:pt x="6665" y="4868"/>
                      </a:lnTo>
                      <a:lnTo>
                        <a:pt x="6703" y="4827"/>
                      </a:lnTo>
                      <a:cubicBezTo>
                        <a:pt x="6710" y="4820"/>
                        <a:pt x="6718" y="4812"/>
                        <a:pt x="6724" y="4804"/>
                      </a:cubicBezTo>
                      <a:lnTo>
                        <a:pt x="6728" y="4799"/>
                      </a:lnTo>
                      <a:cubicBezTo>
                        <a:pt x="6745" y="4780"/>
                        <a:pt x="6760" y="4759"/>
                        <a:pt x="6777" y="4735"/>
                      </a:cubicBezTo>
                      <a:cubicBezTo>
                        <a:pt x="6787" y="4722"/>
                        <a:pt x="6797" y="4707"/>
                        <a:pt x="6807" y="4691"/>
                      </a:cubicBezTo>
                      <a:lnTo>
                        <a:pt x="6812" y="4684"/>
                      </a:lnTo>
                      <a:cubicBezTo>
                        <a:pt x="6821" y="4671"/>
                        <a:pt x="6830" y="4657"/>
                        <a:pt x="6837" y="4643"/>
                      </a:cubicBezTo>
                      <a:lnTo>
                        <a:pt x="6854" y="4616"/>
                      </a:lnTo>
                      <a:lnTo>
                        <a:pt x="6871" y="4589"/>
                      </a:lnTo>
                      <a:lnTo>
                        <a:pt x="6882" y="4573"/>
                      </a:lnTo>
                      <a:lnTo>
                        <a:pt x="6898" y="4544"/>
                      </a:lnTo>
                      <a:lnTo>
                        <a:pt x="6913" y="4517"/>
                      </a:lnTo>
                      <a:lnTo>
                        <a:pt x="6925" y="4498"/>
                      </a:lnTo>
                      <a:lnTo>
                        <a:pt x="6929" y="4491"/>
                      </a:lnTo>
                      <a:cubicBezTo>
                        <a:pt x="6935" y="4480"/>
                        <a:pt x="6943" y="4468"/>
                        <a:pt x="6950" y="4457"/>
                      </a:cubicBezTo>
                      <a:lnTo>
                        <a:pt x="6957" y="4445"/>
                      </a:lnTo>
                      <a:lnTo>
                        <a:pt x="6965" y="4432"/>
                      </a:lnTo>
                      <a:lnTo>
                        <a:pt x="6970" y="4423"/>
                      </a:lnTo>
                      <a:lnTo>
                        <a:pt x="6974" y="4416"/>
                      </a:lnTo>
                      <a:cubicBezTo>
                        <a:pt x="6975" y="4414"/>
                        <a:pt x="6977" y="4411"/>
                        <a:pt x="6979" y="4409"/>
                      </a:cubicBezTo>
                      <a:cubicBezTo>
                        <a:pt x="6985" y="4399"/>
                        <a:pt x="6990" y="4388"/>
                        <a:pt x="6993" y="4378"/>
                      </a:cubicBezTo>
                      <a:lnTo>
                        <a:pt x="6996" y="4373"/>
                      </a:lnTo>
                      <a:lnTo>
                        <a:pt x="7001" y="4363"/>
                      </a:lnTo>
                      <a:lnTo>
                        <a:pt x="7008" y="4343"/>
                      </a:lnTo>
                      <a:lnTo>
                        <a:pt x="7011" y="4337"/>
                      </a:lnTo>
                      <a:cubicBezTo>
                        <a:pt x="7015" y="4329"/>
                        <a:pt x="7017" y="4323"/>
                        <a:pt x="7021" y="4315"/>
                      </a:cubicBezTo>
                      <a:lnTo>
                        <a:pt x="7023" y="4308"/>
                      </a:lnTo>
                      <a:cubicBezTo>
                        <a:pt x="7027" y="4301"/>
                        <a:pt x="7029" y="4292"/>
                        <a:pt x="7032" y="4284"/>
                      </a:cubicBezTo>
                      <a:lnTo>
                        <a:pt x="7034" y="4279"/>
                      </a:lnTo>
                      <a:lnTo>
                        <a:pt x="7038" y="4266"/>
                      </a:lnTo>
                      <a:cubicBezTo>
                        <a:pt x="7039" y="4261"/>
                        <a:pt x="7042" y="4256"/>
                        <a:pt x="7043" y="4251"/>
                      </a:cubicBezTo>
                      <a:lnTo>
                        <a:pt x="7044" y="4246"/>
                      </a:lnTo>
                      <a:lnTo>
                        <a:pt x="7048" y="4233"/>
                      </a:lnTo>
                      <a:lnTo>
                        <a:pt x="7053" y="4219"/>
                      </a:lnTo>
                      <a:cubicBezTo>
                        <a:pt x="7053" y="4215"/>
                        <a:pt x="7054" y="4213"/>
                        <a:pt x="7054" y="4212"/>
                      </a:cubicBezTo>
                      <a:lnTo>
                        <a:pt x="7058" y="4197"/>
                      </a:lnTo>
                      <a:cubicBezTo>
                        <a:pt x="7060" y="4187"/>
                        <a:pt x="7063" y="4176"/>
                        <a:pt x="7065" y="4164"/>
                      </a:cubicBezTo>
                      <a:cubicBezTo>
                        <a:pt x="7065" y="4162"/>
                        <a:pt x="7067" y="4159"/>
                        <a:pt x="7067" y="4157"/>
                      </a:cubicBezTo>
                      <a:lnTo>
                        <a:pt x="7069" y="4142"/>
                      </a:lnTo>
                      <a:lnTo>
                        <a:pt x="7074" y="4114"/>
                      </a:lnTo>
                      <a:lnTo>
                        <a:pt x="7077" y="4100"/>
                      </a:lnTo>
                      <a:lnTo>
                        <a:pt x="7079" y="4086"/>
                      </a:lnTo>
                      <a:lnTo>
                        <a:pt x="7080" y="4078"/>
                      </a:lnTo>
                      <a:lnTo>
                        <a:pt x="7082" y="4073"/>
                      </a:lnTo>
                      <a:cubicBezTo>
                        <a:pt x="7084" y="4060"/>
                        <a:pt x="7085" y="4048"/>
                        <a:pt x="7088" y="4035"/>
                      </a:cubicBezTo>
                      <a:cubicBezTo>
                        <a:pt x="7094" y="3989"/>
                        <a:pt x="7096" y="3939"/>
                        <a:pt x="7098" y="3883"/>
                      </a:cubicBezTo>
                      <a:cubicBezTo>
                        <a:pt x="7098" y="3840"/>
                        <a:pt x="7096" y="3798"/>
                        <a:pt x="7091" y="3759"/>
                      </a:cubicBezTo>
                      <a:cubicBezTo>
                        <a:pt x="7089" y="3740"/>
                        <a:pt x="7084" y="3720"/>
                        <a:pt x="7080" y="3699"/>
                      </a:cubicBezTo>
                      <a:cubicBezTo>
                        <a:pt x="7077" y="3683"/>
                        <a:pt x="7073" y="3668"/>
                        <a:pt x="7068" y="3652"/>
                      </a:cubicBezTo>
                      <a:cubicBezTo>
                        <a:pt x="7063" y="3636"/>
                        <a:pt x="7057" y="3618"/>
                        <a:pt x="7047" y="3601"/>
                      </a:cubicBezTo>
                      <a:cubicBezTo>
                        <a:pt x="7041" y="3587"/>
                        <a:pt x="7033" y="3575"/>
                        <a:pt x="7022" y="3559"/>
                      </a:cubicBezTo>
                      <a:cubicBezTo>
                        <a:pt x="7016" y="3553"/>
                        <a:pt x="7012" y="3548"/>
                        <a:pt x="7007" y="3543"/>
                      </a:cubicBezTo>
                      <a:cubicBezTo>
                        <a:pt x="7002" y="3538"/>
                        <a:pt x="6997" y="3533"/>
                        <a:pt x="6992" y="3529"/>
                      </a:cubicBezTo>
                      <a:cubicBezTo>
                        <a:pt x="6985" y="3522"/>
                        <a:pt x="6979" y="3518"/>
                        <a:pt x="6972" y="3514"/>
                      </a:cubicBezTo>
                      <a:cubicBezTo>
                        <a:pt x="6966" y="3510"/>
                        <a:pt x="6960" y="3507"/>
                        <a:pt x="6954" y="3504"/>
                      </a:cubicBezTo>
                      <a:cubicBezTo>
                        <a:pt x="6940" y="3498"/>
                        <a:pt x="6926" y="3497"/>
                        <a:pt x="6913" y="3494"/>
                      </a:cubicBezTo>
                      <a:cubicBezTo>
                        <a:pt x="6905" y="3492"/>
                        <a:pt x="6902" y="3492"/>
                        <a:pt x="6897" y="3492"/>
                      </a:cubicBezTo>
                      <a:lnTo>
                        <a:pt x="6846" y="3492"/>
                      </a:lnTo>
                      <a:cubicBezTo>
                        <a:pt x="6840" y="3492"/>
                        <a:pt x="6836" y="3492"/>
                        <a:pt x="6831" y="3494"/>
                      </a:cubicBezTo>
                      <a:cubicBezTo>
                        <a:pt x="6818" y="3495"/>
                        <a:pt x="6811" y="3497"/>
                        <a:pt x="6801" y="3498"/>
                      </a:cubicBezTo>
                      <a:cubicBezTo>
                        <a:pt x="6789" y="3499"/>
                        <a:pt x="6775" y="3503"/>
                        <a:pt x="6759" y="3507"/>
                      </a:cubicBezTo>
                      <a:cubicBezTo>
                        <a:pt x="6748" y="3510"/>
                        <a:pt x="6737" y="3514"/>
                        <a:pt x="6725" y="3519"/>
                      </a:cubicBezTo>
                      <a:cubicBezTo>
                        <a:pt x="6732" y="3514"/>
                        <a:pt x="6738" y="3508"/>
                        <a:pt x="6744" y="3502"/>
                      </a:cubicBezTo>
                      <a:cubicBezTo>
                        <a:pt x="6754" y="3489"/>
                        <a:pt x="6763" y="3479"/>
                        <a:pt x="6773" y="3468"/>
                      </a:cubicBezTo>
                      <a:cubicBezTo>
                        <a:pt x="6784" y="3455"/>
                        <a:pt x="6795" y="3442"/>
                        <a:pt x="6805" y="3430"/>
                      </a:cubicBezTo>
                      <a:lnTo>
                        <a:pt x="6820" y="3411"/>
                      </a:lnTo>
                      <a:cubicBezTo>
                        <a:pt x="6823" y="3406"/>
                        <a:pt x="6827" y="3401"/>
                        <a:pt x="6830" y="3397"/>
                      </a:cubicBezTo>
                      <a:lnTo>
                        <a:pt x="6835" y="3389"/>
                      </a:lnTo>
                      <a:cubicBezTo>
                        <a:pt x="6837" y="3385"/>
                        <a:pt x="6840" y="3381"/>
                        <a:pt x="6843" y="3376"/>
                      </a:cubicBezTo>
                      <a:lnTo>
                        <a:pt x="6847" y="3373"/>
                      </a:lnTo>
                      <a:lnTo>
                        <a:pt x="6852" y="3365"/>
                      </a:lnTo>
                      <a:cubicBezTo>
                        <a:pt x="6856" y="3360"/>
                        <a:pt x="6858" y="3354"/>
                        <a:pt x="6862" y="3348"/>
                      </a:cubicBezTo>
                      <a:lnTo>
                        <a:pt x="6867" y="3340"/>
                      </a:lnTo>
                      <a:cubicBezTo>
                        <a:pt x="6869" y="3337"/>
                        <a:pt x="6872" y="3333"/>
                        <a:pt x="6873" y="3330"/>
                      </a:cubicBezTo>
                      <a:cubicBezTo>
                        <a:pt x="6878" y="3319"/>
                        <a:pt x="6885" y="3311"/>
                        <a:pt x="6890" y="3301"/>
                      </a:cubicBezTo>
                      <a:cubicBezTo>
                        <a:pt x="6897" y="3289"/>
                        <a:pt x="6903" y="3276"/>
                        <a:pt x="6909" y="3265"/>
                      </a:cubicBezTo>
                      <a:lnTo>
                        <a:pt x="6913" y="3257"/>
                      </a:lnTo>
                      <a:lnTo>
                        <a:pt x="6916" y="3251"/>
                      </a:lnTo>
                      <a:lnTo>
                        <a:pt x="6920" y="3244"/>
                      </a:lnTo>
                      <a:cubicBezTo>
                        <a:pt x="6925" y="3232"/>
                        <a:pt x="6930" y="3222"/>
                        <a:pt x="6935" y="3210"/>
                      </a:cubicBezTo>
                      <a:lnTo>
                        <a:pt x="6946" y="3188"/>
                      </a:lnTo>
                      <a:cubicBezTo>
                        <a:pt x="6948" y="3185"/>
                        <a:pt x="6950" y="3182"/>
                        <a:pt x="6951" y="3178"/>
                      </a:cubicBezTo>
                      <a:lnTo>
                        <a:pt x="6952" y="3174"/>
                      </a:lnTo>
                      <a:lnTo>
                        <a:pt x="6965" y="3143"/>
                      </a:lnTo>
                      <a:lnTo>
                        <a:pt x="6977" y="3112"/>
                      </a:lnTo>
                      <a:cubicBezTo>
                        <a:pt x="6980" y="3107"/>
                        <a:pt x="6981" y="3103"/>
                        <a:pt x="6985" y="3098"/>
                      </a:cubicBezTo>
                      <a:lnTo>
                        <a:pt x="6988" y="3091"/>
                      </a:lnTo>
                      <a:lnTo>
                        <a:pt x="6993" y="3077"/>
                      </a:lnTo>
                      <a:lnTo>
                        <a:pt x="7019" y="3014"/>
                      </a:lnTo>
                      <a:cubicBezTo>
                        <a:pt x="7023" y="3005"/>
                        <a:pt x="7026" y="2998"/>
                        <a:pt x="7028" y="2990"/>
                      </a:cubicBezTo>
                      <a:lnTo>
                        <a:pt x="7031" y="2982"/>
                      </a:lnTo>
                      <a:lnTo>
                        <a:pt x="7049" y="2926"/>
                      </a:lnTo>
                      <a:lnTo>
                        <a:pt x="7055" y="2912"/>
                      </a:lnTo>
                      <a:cubicBezTo>
                        <a:pt x="7058" y="2904"/>
                        <a:pt x="7060" y="2897"/>
                        <a:pt x="7063" y="2890"/>
                      </a:cubicBezTo>
                      <a:lnTo>
                        <a:pt x="7065" y="2884"/>
                      </a:lnTo>
                      <a:lnTo>
                        <a:pt x="7075" y="2850"/>
                      </a:lnTo>
                      <a:lnTo>
                        <a:pt x="7085" y="2817"/>
                      </a:lnTo>
                      <a:cubicBezTo>
                        <a:pt x="7089" y="2808"/>
                        <a:pt x="7091" y="2797"/>
                        <a:pt x="7094" y="2788"/>
                      </a:cubicBezTo>
                      <a:lnTo>
                        <a:pt x="7096" y="2782"/>
                      </a:lnTo>
                      <a:cubicBezTo>
                        <a:pt x="7101" y="2763"/>
                        <a:pt x="7105" y="2743"/>
                        <a:pt x="7110" y="2719"/>
                      </a:cubicBezTo>
                      <a:cubicBezTo>
                        <a:pt x="7113" y="2704"/>
                        <a:pt x="7115" y="2688"/>
                        <a:pt x="7116" y="2671"/>
                      </a:cubicBezTo>
                      <a:lnTo>
                        <a:pt x="7118" y="2658"/>
                      </a:lnTo>
                      <a:lnTo>
                        <a:pt x="7119" y="2648"/>
                      </a:lnTo>
                      <a:cubicBezTo>
                        <a:pt x="7119" y="2644"/>
                        <a:pt x="7120" y="2639"/>
                        <a:pt x="7120" y="2635"/>
                      </a:cubicBezTo>
                      <a:cubicBezTo>
                        <a:pt x="7122" y="2623"/>
                        <a:pt x="7122" y="2613"/>
                        <a:pt x="7124" y="2602"/>
                      </a:cubicBezTo>
                      <a:cubicBezTo>
                        <a:pt x="7124" y="2593"/>
                        <a:pt x="7125" y="2587"/>
                        <a:pt x="7125" y="2580"/>
                      </a:cubicBezTo>
                      <a:lnTo>
                        <a:pt x="7125" y="2573"/>
                      </a:lnTo>
                      <a:lnTo>
                        <a:pt x="7125" y="2567"/>
                      </a:lnTo>
                      <a:lnTo>
                        <a:pt x="7125" y="2557"/>
                      </a:lnTo>
                      <a:lnTo>
                        <a:pt x="7125" y="2547"/>
                      </a:lnTo>
                      <a:lnTo>
                        <a:pt x="7125" y="2537"/>
                      </a:lnTo>
                      <a:cubicBezTo>
                        <a:pt x="7125" y="2523"/>
                        <a:pt x="7126" y="2510"/>
                        <a:pt x="7126" y="2496"/>
                      </a:cubicBezTo>
                      <a:cubicBezTo>
                        <a:pt x="7114" y="2473"/>
                        <a:pt x="7113" y="2449"/>
                        <a:pt x="7112" y="2428"/>
                      </a:cubicBezTo>
                      <a:cubicBezTo>
                        <a:pt x="7110" y="2416"/>
                        <a:pt x="7109" y="2403"/>
                        <a:pt x="7107" y="2392"/>
                      </a:cubicBezTo>
                      <a:cubicBezTo>
                        <a:pt x="7105" y="2380"/>
                        <a:pt x="7103" y="2371"/>
                        <a:pt x="7100" y="2361"/>
                      </a:cubicBezTo>
                      <a:lnTo>
                        <a:pt x="7098" y="2350"/>
                      </a:lnTo>
                      <a:lnTo>
                        <a:pt x="7097" y="2345"/>
                      </a:lnTo>
                      <a:cubicBezTo>
                        <a:pt x="7094" y="2339"/>
                        <a:pt x="7092" y="2331"/>
                        <a:pt x="7089" y="2325"/>
                      </a:cubicBezTo>
                      <a:cubicBezTo>
                        <a:pt x="7088" y="2321"/>
                        <a:pt x="7084" y="2315"/>
                        <a:pt x="7082" y="2312"/>
                      </a:cubicBezTo>
                      <a:cubicBezTo>
                        <a:pt x="7076" y="2302"/>
                        <a:pt x="7072" y="2298"/>
                        <a:pt x="7067" y="2293"/>
                      </a:cubicBezTo>
                      <a:lnTo>
                        <a:pt x="7062" y="2288"/>
                      </a:lnTo>
                      <a:cubicBezTo>
                        <a:pt x="7054" y="2281"/>
                        <a:pt x="7048" y="2277"/>
                        <a:pt x="7043" y="2273"/>
                      </a:cubicBezTo>
                      <a:cubicBezTo>
                        <a:pt x="7037" y="2269"/>
                        <a:pt x="7032" y="2266"/>
                        <a:pt x="7026" y="2263"/>
                      </a:cubicBezTo>
                      <a:cubicBezTo>
                        <a:pt x="7015" y="2258"/>
                        <a:pt x="7007" y="2256"/>
                        <a:pt x="7001" y="2253"/>
                      </a:cubicBezTo>
                      <a:cubicBezTo>
                        <a:pt x="6991" y="2250"/>
                        <a:pt x="6984" y="2248"/>
                        <a:pt x="6976" y="2247"/>
                      </a:cubicBezTo>
                      <a:cubicBezTo>
                        <a:pt x="6960" y="2245"/>
                        <a:pt x="6950" y="2245"/>
                        <a:pt x="6938" y="2245"/>
                      </a:cubicBezTo>
                      <a:cubicBezTo>
                        <a:pt x="6927" y="2245"/>
                        <a:pt x="6917" y="2246"/>
                        <a:pt x="6904" y="2248"/>
                      </a:cubicBezTo>
                      <a:cubicBezTo>
                        <a:pt x="6898" y="2250"/>
                        <a:pt x="6892" y="2252"/>
                        <a:pt x="6886" y="2254"/>
                      </a:cubicBezTo>
                      <a:lnTo>
                        <a:pt x="6878" y="2256"/>
                      </a:lnTo>
                      <a:cubicBezTo>
                        <a:pt x="6858" y="2261"/>
                        <a:pt x="6837" y="2267"/>
                        <a:pt x="6814" y="2277"/>
                      </a:cubicBezTo>
                      <a:cubicBezTo>
                        <a:pt x="6775" y="2292"/>
                        <a:pt x="6739" y="2310"/>
                        <a:pt x="6693" y="2339"/>
                      </a:cubicBezTo>
                      <a:cubicBezTo>
                        <a:pt x="6677" y="2349"/>
                        <a:pt x="6661" y="2361"/>
                        <a:pt x="6646" y="2371"/>
                      </a:cubicBezTo>
                      <a:lnTo>
                        <a:pt x="6639" y="2377"/>
                      </a:lnTo>
                      <a:lnTo>
                        <a:pt x="6626" y="2385"/>
                      </a:lnTo>
                      <a:lnTo>
                        <a:pt x="6608" y="2398"/>
                      </a:lnTo>
                      <a:lnTo>
                        <a:pt x="6584" y="2415"/>
                      </a:lnTo>
                      <a:lnTo>
                        <a:pt x="6561" y="2432"/>
                      </a:lnTo>
                      <a:lnTo>
                        <a:pt x="6467" y="2500"/>
                      </a:lnTo>
                      <a:cubicBezTo>
                        <a:pt x="6466" y="2501"/>
                        <a:pt x="6464" y="2501"/>
                        <a:pt x="6463" y="2503"/>
                      </a:cubicBezTo>
                      <a:lnTo>
                        <a:pt x="6444" y="2519"/>
                      </a:lnTo>
                      <a:lnTo>
                        <a:pt x="6425" y="2535"/>
                      </a:lnTo>
                      <a:lnTo>
                        <a:pt x="6407" y="2550"/>
                      </a:lnTo>
                      <a:lnTo>
                        <a:pt x="6410" y="2541"/>
                      </a:lnTo>
                      <a:lnTo>
                        <a:pt x="6413" y="2531"/>
                      </a:lnTo>
                      <a:lnTo>
                        <a:pt x="6414" y="2524"/>
                      </a:lnTo>
                      <a:cubicBezTo>
                        <a:pt x="6417" y="2513"/>
                        <a:pt x="6417" y="2506"/>
                        <a:pt x="6418" y="2500"/>
                      </a:cubicBezTo>
                      <a:lnTo>
                        <a:pt x="6419" y="2489"/>
                      </a:lnTo>
                      <a:cubicBezTo>
                        <a:pt x="6420" y="2478"/>
                        <a:pt x="6422" y="2468"/>
                        <a:pt x="6423" y="2457"/>
                      </a:cubicBezTo>
                      <a:lnTo>
                        <a:pt x="6424" y="2449"/>
                      </a:lnTo>
                      <a:cubicBezTo>
                        <a:pt x="6425" y="2437"/>
                        <a:pt x="6427" y="2426"/>
                        <a:pt x="6428" y="2412"/>
                      </a:cubicBezTo>
                      <a:cubicBezTo>
                        <a:pt x="6429" y="2393"/>
                        <a:pt x="6430" y="2374"/>
                        <a:pt x="6433" y="2353"/>
                      </a:cubicBezTo>
                      <a:lnTo>
                        <a:pt x="6433" y="2328"/>
                      </a:lnTo>
                      <a:lnTo>
                        <a:pt x="6433" y="2314"/>
                      </a:lnTo>
                      <a:cubicBezTo>
                        <a:pt x="6433" y="2304"/>
                        <a:pt x="6433" y="2293"/>
                        <a:pt x="6434" y="2282"/>
                      </a:cubicBezTo>
                      <a:lnTo>
                        <a:pt x="6434" y="2248"/>
                      </a:lnTo>
                      <a:cubicBezTo>
                        <a:pt x="6434" y="2227"/>
                        <a:pt x="6430" y="2205"/>
                        <a:pt x="6428" y="2185"/>
                      </a:cubicBezTo>
                      <a:cubicBezTo>
                        <a:pt x="6425" y="2166"/>
                        <a:pt x="6422" y="2150"/>
                        <a:pt x="6418" y="2134"/>
                      </a:cubicBezTo>
                      <a:cubicBezTo>
                        <a:pt x="6415" y="2125"/>
                        <a:pt x="6412" y="2115"/>
                        <a:pt x="6409" y="2106"/>
                      </a:cubicBezTo>
                      <a:cubicBezTo>
                        <a:pt x="6407" y="2099"/>
                        <a:pt x="6404" y="2092"/>
                        <a:pt x="6402" y="2086"/>
                      </a:cubicBezTo>
                      <a:lnTo>
                        <a:pt x="6399" y="2079"/>
                      </a:lnTo>
                      <a:lnTo>
                        <a:pt x="6391" y="2063"/>
                      </a:lnTo>
                      <a:cubicBezTo>
                        <a:pt x="6386" y="2055"/>
                        <a:pt x="6383" y="2050"/>
                        <a:pt x="6379" y="2046"/>
                      </a:cubicBezTo>
                      <a:lnTo>
                        <a:pt x="6372" y="2037"/>
                      </a:lnTo>
                      <a:lnTo>
                        <a:pt x="6368" y="2035"/>
                      </a:lnTo>
                      <a:lnTo>
                        <a:pt x="6364" y="2032"/>
                      </a:lnTo>
                      <a:lnTo>
                        <a:pt x="6353" y="2026"/>
                      </a:lnTo>
                      <a:cubicBezTo>
                        <a:pt x="6348" y="2023"/>
                        <a:pt x="6342" y="2021"/>
                        <a:pt x="6336" y="2019"/>
                      </a:cubicBezTo>
                      <a:lnTo>
                        <a:pt x="6332" y="2017"/>
                      </a:lnTo>
                      <a:lnTo>
                        <a:pt x="6328" y="2016"/>
                      </a:lnTo>
                      <a:cubicBezTo>
                        <a:pt x="6321" y="2015"/>
                        <a:pt x="6315" y="2013"/>
                        <a:pt x="6310" y="2013"/>
                      </a:cubicBezTo>
                      <a:cubicBezTo>
                        <a:pt x="6304" y="2013"/>
                        <a:pt x="6297" y="2012"/>
                        <a:pt x="6291" y="2012"/>
                      </a:cubicBezTo>
                      <a:lnTo>
                        <a:pt x="6286" y="2012"/>
                      </a:lnTo>
                      <a:cubicBezTo>
                        <a:pt x="6276" y="2012"/>
                        <a:pt x="6266" y="2013"/>
                        <a:pt x="6255" y="2015"/>
                      </a:cubicBezTo>
                      <a:lnTo>
                        <a:pt x="6237" y="2018"/>
                      </a:lnTo>
                      <a:cubicBezTo>
                        <a:pt x="6228" y="2021"/>
                        <a:pt x="6219" y="2023"/>
                        <a:pt x="6211" y="2026"/>
                      </a:cubicBezTo>
                      <a:cubicBezTo>
                        <a:pt x="6203" y="2028"/>
                        <a:pt x="6196" y="2032"/>
                        <a:pt x="6187" y="2035"/>
                      </a:cubicBezTo>
                      <a:lnTo>
                        <a:pt x="6183" y="2036"/>
                      </a:lnTo>
                      <a:cubicBezTo>
                        <a:pt x="6170" y="2042"/>
                        <a:pt x="6156" y="2051"/>
                        <a:pt x="6141" y="2058"/>
                      </a:cubicBezTo>
                      <a:cubicBezTo>
                        <a:pt x="6126" y="2067"/>
                        <a:pt x="6109" y="2077"/>
                        <a:pt x="6091" y="2092"/>
                      </a:cubicBezTo>
                      <a:lnTo>
                        <a:pt x="6048" y="2127"/>
                      </a:lnTo>
                      <a:cubicBezTo>
                        <a:pt x="6024" y="2148"/>
                        <a:pt x="6000" y="2169"/>
                        <a:pt x="5976" y="2192"/>
                      </a:cubicBezTo>
                      <a:cubicBezTo>
                        <a:pt x="5954" y="2214"/>
                        <a:pt x="5929" y="2236"/>
                        <a:pt x="5907" y="2258"/>
                      </a:cubicBezTo>
                      <a:lnTo>
                        <a:pt x="5909" y="2254"/>
                      </a:lnTo>
                      <a:cubicBezTo>
                        <a:pt x="5912" y="2247"/>
                        <a:pt x="5916" y="2242"/>
                        <a:pt x="5919" y="2236"/>
                      </a:cubicBezTo>
                      <a:lnTo>
                        <a:pt x="5938" y="2194"/>
                      </a:lnTo>
                      <a:lnTo>
                        <a:pt x="5944" y="2179"/>
                      </a:lnTo>
                      <a:lnTo>
                        <a:pt x="5951" y="2165"/>
                      </a:lnTo>
                      <a:cubicBezTo>
                        <a:pt x="5959" y="2149"/>
                        <a:pt x="5965" y="2133"/>
                        <a:pt x="5972" y="2118"/>
                      </a:cubicBezTo>
                      <a:lnTo>
                        <a:pt x="5977" y="2107"/>
                      </a:lnTo>
                      <a:lnTo>
                        <a:pt x="5983" y="2097"/>
                      </a:lnTo>
                      <a:lnTo>
                        <a:pt x="5992" y="2077"/>
                      </a:lnTo>
                      <a:lnTo>
                        <a:pt x="6003" y="2053"/>
                      </a:lnTo>
                      <a:lnTo>
                        <a:pt x="6015" y="2029"/>
                      </a:lnTo>
                      <a:cubicBezTo>
                        <a:pt x="6029" y="2000"/>
                        <a:pt x="6043" y="1973"/>
                        <a:pt x="6058" y="1947"/>
                      </a:cubicBezTo>
                      <a:lnTo>
                        <a:pt x="6104" y="1860"/>
                      </a:lnTo>
                      <a:lnTo>
                        <a:pt x="6106" y="1856"/>
                      </a:lnTo>
                      <a:lnTo>
                        <a:pt x="6110" y="1847"/>
                      </a:lnTo>
                      <a:lnTo>
                        <a:pt x="6114" y="1840"/>
                      </a:lnTo>
                      <a:lnTo>
                        <a:pt x="6122" y="1820"/>
                      </a:lnTo>
                      <a:cubicBezTo>
                        <a:pt x="6129" y="1805"/>
                        <a:pt x="6135" y="1788"/>
                        <a:pt x="6141" y="1773"/>
                      </a:cubicBezTo>
                      <a:cubicBezTo>
                        <a:pt x="6145" y="1762"/>
                        <a:pt x="6149" y="1753"/>
                        <a:pt x="6152" y="1743"/>
                      </a:cubicBezTo>
                      <a:lnTo>
                        <a:pt x="6158" y="1728"/>
                      </a:lnTo>
                      <a:lnTo>
                        <a:pt x="6166" y="1708"/>
                      </a:lnTo>
                      <a:lnTo>
                        <a:pt x="6170" y="1697"/>
                      </a:lnTo>
                      <a:lnTo>
                        <a:pt x="6176" y="1680"/>
                      </a:lnTo>
                      <a:lnTo>
                        <a:pt x="6196" y="1622"/>
                      </a:lnTo>
                      <a:lnTo>
                        <a:pt x="6197" y="1617"/>
                      </a:lnTo>
                      <a:lnTo>
                        <a:pt x="6204" y="1592"/>
                      </a:lnTo>
                      <a:lnTo>
                        <a:pt x="6211" y="1573"/>
                      </a:lnTo>
                      <a:lnTo>
                        <a:pt x="6214" y="1562"/>
                      </a:lnTo>
                      <a:lnTo>
                        <a:pt x="6225" y="1530"/>
                      </a:lnTo>
                      <a:lnTo>
                        <a:pt x="6235" y="1497"/>
                      </a:lnTo>
                      <a:cubicBezTo>
                        <a:pt x="6243" y="1473"/>
                        <a:pt x="6249" y="1449"/>
                        <a:pt x="6255" y="1425"/>
                      </a:cubicBezTo>
                      <a:lnTo>
                        <a:pt x="6260" y="1411"/>
                      </a:lnTo>
                      <a:lnTo>
                        <a:pt x="6271" y="1368"/>
                      </a:lnTo>
                      <a:lnTo>
                        <a:pt x="6274" y="1360"/>
                      </a:lnTo>
                      <a:lnTo>
                        <a:pt x="6278" y="1340"/>
                      </a:lnTo>
                      <a:lnTo>
                        <a:pt x="6279" y="1334"/>
                      </a:lnTo>
                      <a:lnTo>
                        <a:pt x="6305" y="1217"/>
                      </a:lnTo>
                      <a:cubicBezTo>
                        <a:pt x="6306" y="1212"/>
                        <a:pt x="6306" y="1208"/>
                        <a:pt x="6307" y="1205"/>
                      </a:cubicBezTo>
                      <a:lnTo>
                        <a:pt x="6309" y="1200"/>
                      </a:lnTo>
                      <a:lnTo>
                        <a:pt x="6310" y="1191"/>
                      </a:lnTo>
                      <a:lnTo>
                        <a:pt x="6316" y="1155"/>
                      </a:lnTo>
                      <a:lnTo>
                        <a:pt x="6322" y="1119"/>
                      </a:lnTo>
                      <a:lnTo>
                        <a:pt x="6325" y="1099"/>
                      </a:lnTo>
                      <a:lnTo>
                        <a:pt x="6330" y="1076"/>
                      </a:lnTo>
                      <a:lnTo>
                        <a:pt x="6331" y="1071"/>
                      </a:lnTo>
                      <a:lnTo>
                        <a:pt x="6336" y="1035"/>
                      </a:lnTo>
                      <a:lnTo>
                        <a:pt x="6337" y="1028"/>
                      </a:lnTo>
                      <a:lnTo>
                        <a:pt x="6345" y="971"/>
                      </a:lnTo>
                      <a:cubicBezTo>
                        <a:pt x="6346" y="961"/>
                        <a:pt x="6347" y="953"/>
                        <a:pt x="6348" y="944"/>
                      </a:cubicBezTo>
                      <a:cubicBezTo>
                        <a:pt x="6351" y="922"/>
                        <a:pt x="6353" y="899"/>
                        <a:pt x="6355" y="879"/>
                      </a:cubicBezTo>
                      <a:lnTo>
                        <a:pt x="6356" y="872"/>
                      </a:lnTo>
                      <a:cubicBezTo>
                        <a:pt x="6357" y="862"/>
                        <a:pt x="6357" y="855"/>
                        <a:pt x="6358" y="846"/>
                      </a:cubicBezTo>
                      <a:lnTo>
                        <a:pt x="6360" y="829"/>
                      </a:lnTo>
                      <a:cubicBezTo>
                        <a:pt x="6361" y="814"/>
                        <a:pt x="6361" y="799"/>
                        <a:pt x="6363" y="785"/>
                      </a:cubicBezTo>
                      <a:lnTo>
                        <a:pt x="6364" y="775"/>
                      </a:lnTo>
                      <a:cubicBezTo>
                        <a:pt x="6364" y="765"/>
                        <a:pt x="6366" y="757"/>
                        <a:pt x="6366" y="748"/>
                      </a:cubicBezTo>
                      <a:lnTo>
                        <a:pt x="6367" y="693"/>
                      </a:lnTo>
                      <a:lnTo>
                        <a:pt x="6367" y="677"/>
                      </a:lnTo>
                      <a:lnTo>
                        <a:pt x="6367" y="662"/>
                      </a:lnTo>
                      <a:lnTo>
                        <a:pt x="6367" y="650"/>
                      </a:lnTo>
                      <a:cubicBezTo>
                        <a:pt x="6367" y="631"/>
                        <a:pt x="6367" y="613"/>
                        <a:pt x="6366" y="593"/>
                      </a:cubicBezTo>
                      <a:lnTo>
                        <a:pt x="6366" y="584"/>
                      </a:lnTo>
                      <a:lnTo>
                        <a:pt x="6366" y="577"/>
                      </a:lnTo>
                      <a:lnTo>
                        <a:pt x="6366" y="573"/>
                      </a:lnTo>
                      <a:lnTo>
                        <a:pt x="6364" y="558"/>
                      </a:lnTo>
                      <a:lnTo>
                        <a:pt x="6363" y="548"/>
                      </a:lnTo>
                      <a:lnTo>
                        <a:pt x="6363" y="542"/>
                      </a:lnTo>
                      <a:lnTo>
                        <a:pt x="6363" y="536"/>
                      </a:lnTo>
                      <a:lnTo>
                        <a:pt x="6363" y="529"/>
                      </a:lnTo>
                      <a:lnTo>
                        <a:pt x="6361" y="516"/>
                      </a:lnTo>
                      <a:lnTo>
                        <a:pt x="6360" y="503"/>
                      </a:lnTo>
                      <a:lnTo>
                        <a:pt x="6358" y="496"/>
                      </a:lnTo>
                      <a:lnTo>
                        <a:pt x="6357" y="485"/>
                      </a:lnTo>
                      <a:lnTo>
                        <a:pt x="6352" y="454"/>
                      </a:lnTo>
                      <a:lnTo>
                        <a:pt x="6345" y="412"/>
                      </a:lnTo>
                      <a:lnTo>
                        <a:pt x="6343" y="407"/>
                      </a:lnTo>
                      <a:cubicBezTo>
                        <a:pt x="6342" y="402"/>
                        <a:pt x="6342" y="399"/>
                        <a:pt x="6341" y="397"/>
                      </a:cubicBezTo>
                      <a:cubicBezTo>
                        <a:pt x="6338" y="384"/>
                        <a:pt x="6335" y="374"/>
                        <a:pt x="6332" y="364"/>
                      </a:cubicBezTo>
                      <a:cubicBezTo>
                        <a:pt x="6331" y="359"/>
                        <a:pt x="6330" y="356"/>
                        <a:pt x="6326" y="350"/>
                      </a:cubicBezTo>
                      <a:lnTo>
                        <a:pt x="6325" y="345"/>
                      </a:lnTo>
                      <a:lnTo>
                        <a:pt x="6321" y="336"/>
                      </a:lnTo>
                      <a:lnTo>
                        <a:pt x="6317" y="327"/>
                      </a:lnTo>
                      <a:lnTo>
                        <a:pt x="6309" y="305"/>
                      </a:lnTo>
                      <a:lnTo>
                        <a:pt x="6306" y="299"/>
                      </a:lnTo>
                      <a:cubicBezTo>
                        <a:pt x="6305" y="294"/>
                        <a:pt x="6302" y="289"/>
                        <a:pt x="6300" y="283"/>
                      </a:cubicBezTo>
                      <a:lnTo>
                        <a:pt x="6297" y="276"/>
                      </a:lnTo>
                      <a:lnTo>
                        <a:pt x="6296" y="271"/>
                      </a:lnTo>
                      <a:cubicBezTo>
                        <a:pt x="6295" y="268"/>
                        <a:pt x="6291" y="263"/>
                        <a:pt x="6290" y="259"/>
                      </a:cubicBezTo>
                      <a:lnTo>
                        <a:pt x="6284" y="245"/>
                      </a:lnTo>
                      <a:lnTo>
                        <a:pt x="6278" y="233"/>
                      </a:lnTo>
                      <a:lnTo>
                        <a:pt x="6275" y="227"/>
                      </a:lnTo>
                      <a:cubicBezTo>
                        <a:pt x="6274" y="223"/>
                        <a:pt x="6271" y="219"/>
                        <a:pt x="6269" y="214"/>
                      </a:cubicBezTo>
                      <a:cubicBezTo>
                        <a:pt x="6264" y="206"/>
                        <a:pt x="6259" y="198"/>
                        <a:pt x="6253" y="189"/>
                      </a:cubicBezTo>
                      <a:cubicBezTo>
                        <a:pt x="6247" y="178"/>
                        <a:pt x="6239" y="168"/>
                        <a:pt x="6232" y="158"/>
                      </a:cubicBezTo>
                      <a:lnTo>
                        <a:pt x="6227" y="153"/>
                      </a:lnTo>
                      <a:lnTo>
                        <a:pt x="6223" y="150"/>
                      </a:lnTo>
                      <a:lnTo>
                        <a:pt x="6219" y="145"/>
                      </a:lnTo>
                      <a:lnTo>
                        <a:pt x="6216" y="140"/>
                      </a:lnTo>
                      <a:cubicBezTo>
                        <a:pt x="6212" y="136"/>
                        <a:pt x="6209" y="132"/>
                        <a:pt x="6206" y="129"/>
                      </a:cubicBezTo>
                      <a:lnTo>
                        <a:pt x="6201" y="122"/>
                      </a:lnTo>
                      <a:cubicBezTo>
                        <a:pt x="6198" y="119"/>
                        <a:pt x="6194" y="116"/>
                        <a:pt x="6192" y="114"/>
                      </a:cubicBezTo>
                      <a:lnTo>
                        <a:pt x="6168" y="90"/>
                      </a:lnTo>
                      <a:lnTo>
                        <a:pt x="6163" y="85"/>
                      </a:lnTo>
                      <a:lnTo>
                        <a:pt x="6158" y="80"/>
                      </a:lnTo>
                      <a:cubicBezTo>
                        <a:pt x="6156" y="78"/>
                        <a:pt x="6152" y="74"/>
                        <a:pt x="6149" y="72"/>
                      </a:cubicBezTo>
                      <a:lnTo>
                        <a:pt x="6142" y="67"/>
                      </a:lnTo>
                      <a:cubicBezTo>
                        <a:pt x="6130" y="57"/>
                        <a:pt x="6116" y="48"/>
                        <a:pt x="6104" y="41"/>
                      </a:cubicBezTo>
                      <a:cubicBezTo>
                        <a:pt x="6098" y="37"/>
                        <a:pt x="6093" y="34"/>
                        <a:pt x="6085" y="32"/>
                      </a:cubicBezTo>
                      <a:lnTo>
                        <a:pt x="6079" y="29"/>
                      </a:lnTo>
                      <a:lnTo>
                        <a:pt x="6060" y="22"/>
                      </a:lnTo>
                      <a:cubicBezTo>
                        <a:pt x="6049" y="18"/>
                        <a:pt x="6044" y="17"/>
                        <a:pt x="6039" y="16"/>
                      </a:cubicBezTo>
                      <a:lnTo>
                        <a:pt x="6032" y="13"/>
                      </a:lnTo>
                      <a:cubicBezTo>
                        <a:pt x="6018" y="7"/>
                        <a:pt x="6003" y="5"/>
                        <a:pt x="5991" y="3"/>
                      </a:cubicBezTo>
                      <a:cubicBezTo>
                        <a:pt x="5975" y="1"/>
                        <a:pt x="5960" y="1"/>
                        <a:pt x="5946" y="0"/>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90" name="Google Shape;690;p92"/>
              <p:cNvSpPr/>
              <p:nvPr/>
            </p:nvSpPr>
            <p:spPr>
              <a:xfrm>
                <a:off x="4989737" y="4316300"/>
                <a:ext cx="3902210" cy="1007014"/>
              </a:xfrm>
              <a:custGeom>
                <a:avLst/>
                <a:gdLst/>
                <a:ahLst/>
                <a:cxnLst/>
                <a:rect l="l" t="t" r="r" b="b"/>
                <a:pathLst>
                  <a:path w="80620" h="20805" extrusionOk="0">
                    <a:moveTo>
                      <a:pt x="31328" y="0"/>
                    </a:moveTo>
                    <a:lnTo>
                      <a:pt x="31015" y="2"/>
                    </a:lnTo>
                    <a:lnTo>
                      <a:pt x="30644" y="2"/>
                    </a:lnTo>
                    <a:cubicBezTo>
                      <a:pt x="30208" y="2"/>
                      <a:pt x="29768" y="2"/>
                      <a:pt x="29334" y="10"/>
                    </a:cubicBezTo>
                    <a:cubicBezTo>
                      <a:pt x="28579" y="26"/>
                      <a:pt x="27825" y="37"/>
                      <a:pt x="27074" y="53"/>
                    </a:cubicBezTo>
                    <a:cubicBezTo>
                      <a:pt x="26672" y="61"/>
                      <a:pt x="26269" y="79"/>
                      <a:pt x="25875" y="99"/>
                    </a:cubicBezTo>
                    <a:lnTo>
                      <a:pt x="25397" y="121"/>
                    </a:lnTo>
                    <a:cubicBezTo>
                      <a:pt x="25260" y="126"/>
                      <a:pt x="25121" y="131"/>
                      <a:pt x="24983" y="136"/>
                    </a:cubicBezTo>
                    <a:cubicBezTo>
                      <a:pt x="24643" y="149"/>
                      <a:pt x="24287" y="161"/>
                      <a:pt x="23942" y="191"/>
                    </a:cubicBezTo>
                    <a:lnTo>
                      <a:pt x="22655" y="299"/>
                    </a:lnTo>
                    <a:lnTo>
                      <a:pt x="21463" y="398"/>
                    </a:lnTo>
                    <a:cubicBezTo>
                      <a:pt x="21097" y="429"/>
                      <a:pt x="20730" y="476"/>
                      <a:pt x="20371" y="524"/>
                    </a:cubicBezTo>
                    <a:lnTo>
                      <a:pt x="20113" y="556"/>
                    </a:lnTo>
                    <a:cubicBezTo>
                      <a:pt x="19900" y="583"/>
                      <a:pt x="19687" y="608"/>
                      <a:pt x="19473" y="634"/>
                    </a:cubicBezTo>
                    <a:cubicBezTo>
                      <a:pt x="19026" y="689"/>
                      <a:pt x="18583" y="743"/>
                      <a:pt x="18137" y="804"/>
                    </a:cubicBezTo>
                    <a:lnTo>
                      <a:pt x="17745" y="861"/>
                    </a:lnTo>
                    <a:cubicBezTo>
                      <a:pt x="16682" y="1011"/>
                      <a:pt x="15582" y="1168"/>
                      <a:pt x="14503" y="1353"/>
                    </a:cubicBezTo>
                    <a:cubicBezTo>
                      <a:pt x="14313" y="1387"/>
                      <a:pt x="14122" y="1417"/>
                      <a:pt x="13932" y="1449"/>
                    </a:cubicBezTo>
                    <a:cubicBezTo>
                      <a:pt x="13561" y="1509"/>
                      <a:pt x="13180" y="1571"/>
                      <a:pt x="12806" y="1647"/>
                    </a:cubicBezTo>
                    <a:lnTo>
                      <a:pt x="11626" y="1884"/>
                    </a:lnTo>
                    <a:lnTo>
                      <a:pt x="10649" y="2080"/>
                    </a:lnTo>
                    <a:cubicBezTo>
                      <a:pt x="10291" y="2152"/>
                      <a:pt x="9936" y="2231"/>
                      <a:pt x="9581" y="2308"/>
                    </a:cubicBezTo>
                    <a:lnTo>
                      <a:pt x="9077" y="2419"/>
                    </a:lnTo>
                    <a:lnTo>
                      <a:pt x="8742" y="2491"/>
                    </a:lnTo>
                    <a:cubicBezTo>
                      <a:pt x="8327" y="2577"/>
                      <a:pt x="7904" y="2668"/>
                      <a:pt x="7490" y="2781"/>
                    </a:cubicBezTo>
                    <a:lnTo>
                      <a:pt x="6388" y="3074"/>
                    </a:lnTo>
                    <a:lnTo>
                      <a:pt x="5288" y="3368"/>
                    </a:lnTo>
                    <a:cubicBezTo>
                      <a:pt x="4867" y="3481"/>
                      <a:pt x="4445" y="3617"/>
                      <a:pt x="4036" y="3750"/>
                    </a:cubicBezTo>
                    <a:cubicBezTo>
                      <a:pt x="3835" y="3815"/>
                      <a:pt x="3634" y="3882"/>
                      <a:pt x="3434" y="3943"/>
                    </a:cubicBezTo>
                    <a:cubicBezTo>
                      <a:pt x="2990" y="4083"/>
                      <a:pt x="2545" y="4228"/>
                      <a:pt x="2100" y="4371"/>
                    </a:cubicBezTo>
                    <a:cubicBezTo>
                      <a:pt x="1700" y="4501"/>
                      <a:pt x="1306" y="4631"/>
                      <a:pt x="906" y="4760"/>
                    </a:cubicBezTo>
                    <a:cubicBezTo>
                      <a:pt x="835" y="4783"/>
                      <a:pt x="765" y="4805"/>
                      <a:pt x="693" y="4827"/>
                    </a:cubicBezTo>
                    <a:cubicBezTo>
                      <a:pt x="551" y="4872"/>
                      <a:pt x="408" y="4919"/>
                      <a:pt x="269" y="4970"/>
                    </a:cubicBezTo>
                    <a:lnTo>
                      <a:pt x="0" y="5072"/>
                    </a:lnTo>
                    <a:cubicBezTo>
                      <a:pt x="691" y="5292"/>
                      <a:pt x="1384" y="5516"/>
                      <a:pt x="2080" y="5747"/>
                    </a:cubicBezTo>
                    <a:lnTo>
                      <a:pt x="2319" y="5819"/>
                    </a:lnTo>
                    <a:cubicBezTo>
                      <a:pt x="3035" y="6050"/>
                      <a:pt x="3759" y="6313"/>
                      <a:pt x="4457" y="6566"/>
                    </a:cubicBezTo>
                    <a:lnTo>
                      <a:pt x="4499" y="6580"/>
                    </a:lnTo>
                    <a:lnTo>
                      <a:pt x="4671" y="6644"/>
                    </a:lnTo>
                    <a:lnTo>
                      <a:pt x="5290" y="6866"/>
                    </a:lnTo>
                    <a:cubicBezTo>
                      <a:pt x="5440" y="6917"/>
                      <a:pt x="5587" y="6982"/>
                      <a:pt x="5726" y="7044"/>
                    </a:cubicBezTo>
                    <a:lnTo>
                      <a:pt x="5750" y="7057"/>
                    </a:lnTo>
                    <a:lnTo>
                      <a:pt x="5915" y="7129"/>
                    </a:lnTo>
                    <a:lnTo>
                      <a:pt x="6420" y="7344"/>
                    </a:lnTo>
                    <a:lnTo>
                      <a:pt x="6913" y="7556"/>
                    </a:lnTo>
                    <a:cubicBezTo>
                      <a:pt x="7028" y="7605"/>
                      <a:pt x="7145" y="7653"/>
                      <a:pt x="7258" y="7699"/>
                    </a:cubicBezTo>
                    <a:lnTo>
                      <a:pt x="7318" y="7726"/>
                    </a:lnTo>
                    <a:cubicBezTo>
                      <a:pt x="7595" y="7839"/>
                      <a:pt x="7883" y="7956"/>
                      <a:pt x="8157" y="8091"/>
                    </a:cubicBezTo>
                    <a:lnTo>
                      <a:pt x="8862" y="8439"/>
                    </a:lnTo>
                    <a:lnTo>
                      <a:pt x="8906" y="8460"/>
                    </a:lnTo>
                    <a:cubicBezTo>
                      <a:pt x="9525" y="8761"/>
                      <a:pt x="10298" y="9137"/>
                      <a:pt x="11018" y="9517"/>
                    </a:cubicBezTo>
                    <a:cubicBezTo>
                      <a:pt x="12214" y="10144"/>
                      <a:pt x="13212" y="10678"/>
                      <a:pt x="14161" y="11200"/>
                    </a:cubicBezTo>
                    <a:cubicBezTo>
                      <a:pt x="15854" y="12131"/>
                      <a:pt x="17598" y="13171"/>
                      <a:pt x="19490" y="14377"/>
                    </a:cubicBezTo>
                    <a:cubicBezTo>
                      <a:pt x="19658" y="14481"/>
                      <a:pt x="19825" y="14587"/>
                      <a:pt x="19993" y="14691"/>
                    </a:cubicBezTo>
                    <a:lnTo>
                      <a:pt x="20041" y="14723"/>
                    </a:lnTo>
                    <a:lnTo>
                      <a:pt x="20100" y="14760"/>
                    </a:lnTo>
                    <a:cubicBezTo>
                      <a:pt x="20422" y="14957"/>
                      <a:pt x="20787" y="15185"/>
                      <a:pt x="21125" y="15417"/>
                    </a:cubicBezTo>
                    <a:lnTo>
                      <a:pt x="21702" y="15812"/>
                    </a:lnTo>
                    <a:lnTo>
                      <a:pt x="22522" y="16373"/>
                    </a:lnTo>
                    <a:cubicBezTo>
                      <a:pt x="22824" y="16577"/>
                      <a:pt x="23124" y="16806"/>
                      <a:pt x="23418" y="17025"/>
                    </a:cubicBezTo>
                    <a:lnTo>
                      <a:pt x="23436" y="17041"/>
                    </a:lnTo>
                    <a:lnTo>
                      <a:pt x="23568" y="17141"/>
                    </a:lnTo>
                    <a:lnTo>
                      <a:pt x="23802" y="17316"/>
                    </a:lnTo>
                    <a:cubicBezTo>
                      <a:pt x="24065" y="17511"/>
                      <a:pt x="24327" y="17708"/>
                      <a:pt x="24590" y="17906"/>
                    </a:cubicBezTo>
                    <a:lnTo>
                      <a:pt x="24850" y="18104"/>
                    </a:lnTo>
                    <a:cubicBezTo>
                      <a:pt x="25548" y="18588"/>
                      <a:pt x="26234" y="19057"/>
                      <a:pt x="26889" y="19499"/>
                    </a:cubicBezTo>
                    <a:cubicBezTo>
                      <a:pt x="27407" y="19847"/>
                      <a:pt x="27931" y="20222"/>
                      <a:pt x="28403" y="20561"/>
                    </a:cubicBezTo>
                    <a:lnTo>
                      <a:pt x="28743" y="20805"/>
                    </a:lnTo>
                    <a:lnTo>
                      <a:pt x="30252" y="19990"/>
                    </a:lnTo>
                    <a:cubicBezTo>
                      <a:pt x="30506" y="19852"/>
                      <a:pt x="30775" y="19721"/>
                      <a:pt x="31034" y="19598"/>
                    </a:cubicBezTo>
                    <a:cubicBezTo>
                      <a:pt x="31154" y="19541"/>
                      <a:pt x="31270" y="19485"/>
                      <a:pt x="31390" y="19425"/>
                    </a:cubicBezTo>
                    <a:lnTo>
                      <a:pt x="31760" y="19240"/>
                    </a:lnTo>
                    <a:cubicBezTo>
                      <a:pt x="32586" y="18831"/>
                      <a:pt x="33439" y="18407"/>
                      <a:pt x="34288" y="18009"/>
                    </a:cubicBezTo>
                    <a:cubicBezTo>
                      <a:pt x="34910" y="17721"/>
                      <a:pt x="35530" y="17431"/>
                      <a:pt x="36152" y="17143"/>
                    </a:cubicBezTo>
                    <a:cubicBezTo>
                      <a:pt x="37574" y="16482"/>
                      <a:pt x="39046" y="15797"/>
                      <a:pt x="40488" y="15113"/>
                    </a:cubicBezTo>
                    <a:lnTo>
                      <a:pt x="42248" y="14278"/>
                    </a:lnTo>
                    <a:lnTo>
                      <a:pt x="44034" y="13430"/>
                    </a:lnTo>
                    <a:cubicBezTo>
                      <a:pt x="44261" y="13323"/>
                      <a:pt x="44504" y="13215"/>
                      <a:pt x="44801" y="13094"/>
                    </a:cubicBezTo>
                    <a:lnTo>
                      <a:pt x="45302" y="12884"/>
                    </a:lnTo>
                    <a:lnTo>
                      <a:pt x="46899" y="12220"/>
                    </a:lnTo>
                    <a:lnTo>
                      <a:pt x="47867" y="11817"/>
                    </a:lnTo>
                    <a:lnTo>
                      <a:pt x="48431" y="11583"/>
                    </a:lnTo>
                    <a:cubicBezTo>
                      <a:pt x="48756" y="11447"/>
                      <a:pt x="49097" y="11333"/>
                      <a:pt x="49426" y="11225"/>
                    </a:cubicBezTo>
                    <a:lnTo>
                      <a:pt x="49695" y="11134"/>
                    </a:lnTo>
                    <a:lnTo>
                      <a:pt x="51953" y="10367"/>
                    </a:lnTo>
                    <a:lnTo>
                      <a:pt x="52250" y="10263"/>
                    </a:lnTo>
                    <a:cubicBezTo>
                      <a:pt x="52480" y="10185"/>
                      <a:pt x="52707" y="10103"/>
                      <a:pt x="52942" y="10035"/>
                    </a:cubicBezTo>
                    <a:lnTo>
                      <a:pt x="54862" y="9443"/>
                    </a:lnTo>
                    <a:lnTo>
                      <a:pt x="56783" y="8850"/>
                    </a:lnTo>
                    <a:cubicBezTo>
                      <a:pt x="57489" y="8630"/>
                      <a:pt x="58211" y="8420"/>
                      <a:pt x="58911" y="8218"/>
                    </a:cubicBezTo>
                    <a:cubicBezTo>
                      <a:pt x="59214" y="8130"/>
                      <a:pt x="59516" y="8043"/>
                      <a:pt x="59817" y="7955"/>
                    </a:cubicBezTo>
                    <a:lnTo>
                      <a:pt x="60447" y="7769"/>
                    </a:lnTo>
                    <a:lnTo>
                      <a:pt x="61259" y="7532"/>
                    </a:lnTo>
                    <a:cubicBezTo>
                      <a:pt x="61543" y="7448"/>
                      <a:pt x="61838" y="7376"/>
                      <a:pt x="62123" y="7307"/>
                    </a:cubicBezTo>
                    <a:cubicBezTo>
                      <a:pt x="62269" y="7270"/>
                      <a:pt x="62418" y="7235"/>
                      <a:pt x="62562" y="7199"/>
                    </a:cubicBezTo>
                    <a:cubicBezTo>
                      <a:pt x="63321" y="7005"/>
                      <a:pt x="64081" y="6813"/>
                      <a:pt x="64838" y="6618"/>
                    </a:cubicBezTo>
                    <a:lnTo>
                      <a:pt x="64977" y="6583"/>
                    </a:lnTo>
                    <a:cubicBezTo>
                      <a:pt x="65213" y="6521"/>
                      <a:pt x="65457" y="6459"/>
                      <a:pt x="65700" y="6408"/>
                    </a:cubicBezTo>
                    <a:lnTo>
                      <a:pt x="67689" y="5998"/>
                    </a:lnTo>
                    <a:lnTo>
                      <a:pt x="69647" y="5594"/>
                    </a:lnTo>
                    <a:cubicBezTo>
                      <a:pt x="69888" y="5543"/>
                      <a:pt x="70137" y="5509"/>
                      <a:pt x="70378" y="5474"/>
                    </a:cubicBezTo>
                    <a:cubicBezTo>
                      <a:pt x="70472" y="5460"/>
                      <a:pt x="70566" y="5447"/>
                      <a:pt x="70660" y="5433"/>
                    </a:cubicBezTo>
                    <a:lnTo>
                      <a:pt x="70691" y="5428"/>
                    </a:lnTo>
                    <a:cubicBezTo>
                      <a:pt x="71466" y="5310"/>
                      <a:pt x="72239" y="5191"/>
                      <a:pt x="73015" y="5073"/>
                    </a:cubicBezTo>
                    <a:lnTo>
                      <a:pt x="73335" y="5025"/>
                    </a:lnTo>
                    <a:cubicBezTo>
                      <a:pt x="73643" y="4975"/>
                      <a:pt x="73959" y="4925"/>
                      <a:pt x="74272" y="4891"/>
                    </a:cubicBezTo>
                    <a:lnTo>
                      <a:pt x="75173" y="4794"/>
                    </a:lnTo>
                    <a:lnTo>
                      <a:pt x="76183" y="4686"/>
                    </a:lnTo>
                    <a:cubicBezTo>
                      <a:pt x="76824" y="4619"/>
                      <a:pt x="77460" y="4549"/>
                      <a:pt x="78098" y="4484"/>
                    </a:cubicBezTo>
                    <a:cubicBezTo>
                      <a:pt x="78370" y="4454"/>
                      <a:pt x="78649" y="4438"/>
                      <a:pt x="78918" y="4422"/>
                    </a:cubicBezTo>
                    <a:cubicBezTo>
                      <a:pt x="79043" y="4417"/>
                      <a:pt x="79167" y="4409"/>
                      <a:pt x="79292" y="4403"/>
                    </a:cubicBezTo>
                    <a:lnTo>
                      <a:pt x="80409" y="4331"/>
                    </a:lnTo>
                    <a:lnTo>
                      <a:pt x="80620" y="4316"/>
                    </a:lnTo>
                    <a:lnTo>
                      <a:pt x="80574" y="4309"/>
                    </a:lnTo>
                    <a:cubicBezTo>
                      <a:pt x="79273" y="4072"/>
                      <a:pt x="77953" y="3843"/>
                      <a:pt x="76543" y="3615"/>
                    </a:cubicBezTo>
                    <a:cubicBezTo>
                      <a:pt x="75699" y="3478"/>
                      <a:pt x="74842" y="3357"/>
                      <a:pt x="74011" y="3241"/>
                    </a:cubicBezTo>
                    <a:cubicBezTo>
                      <a:pt x="73706" y="3199"/>
                      <a:pt x="73400" y="3158"/>
                      <a:pt x="73094" y="3115"/>
                    </a:cubicBezTo>
                    <a:cubicBezTo>
                      <a:pt x="72633" y="3048"/>
                      <a:pt x="72165" y="2992"/>
                      <a:pt x="71701" y="2935"/>
                    </a:cubicBezTo>
                    <a:cubicBezTo>
                      <a:pt x="71492" y="2908"/>
                      <a:pt x="71281" y="2884"/>
                      <a:pt x="71073" y="2859"/>
                    </a:cubicBezTo>
                    <a:lnTo>
                      <a:pt x="70954" y="2842"/>
                    </a:lnTo>
                    <a:cubicBezTo>
                      <a:pt x="70476" y="2783"/>
                      <a:pt x="69998" y="2721"/>
                      <a:pt x="69518" y="2672"/>
                    </a:cubicBezTo>
                    <a:cubicBezTo>
                      <a:pt x="66928" y="2401"/>
                      <a:pt x="64338" y="2153"/>
                      <a:pt x="61821" y="1933"/>
                    </a:cubicBezTo>
                    <a:lnTo>
                      <a:pt x="60936" y="1855"/>
                    </a:lnTo>
                    <a:cubicBezTo>
                      <a:pt x="58839" y="1672"/>
                      <a:pt x="56738" y="1487"/>
                      <a:pt x="54641" y="1292"/>
                    </a:cubicBezTo>
                    <a:cubicBezTo>
                      <a:pt x="53247" y="1164"/>
                      <a:pt x="52177" y="1070"/>
                      <a:pt x="51177" y="986"/>
                    </a:cubicBezTo>
                    <a:lnTo>
                      <a:pt x="51035" y="973"/>
                    </a:lnTo>
                    <a:cubicBezTo>
                      <a:pt x="50426" y="924"/>
                      <a:pt x="49817" y="874"/>
                      <a:pt x="49207" y="823"/>
                    </a:cubicBezTo>
                    <a:lnTo>
                      <a:pt x="48782" y="788"/>
                    </a:lnTo>
                    <a:cubicBezTo>
                      <a:pt x="48426" y="756"/>
                      <a:pt x="48058" y="723"/>
                      <a:pt x="47697" y="704"/>
                    </a:cubicBezTo>
                    <a:cubicBezTo>
                      <a:pt x="42037" y="390"/>
                      <a:pt x="37283" y="153"/>
                      <a:pt x="32466" y="7"/>
                    </a:cubicBezTo>
                    <a:cubicBezTo>
                      <a:pt x="32225" y="2"/>
                      <a:pt x="31983" y="0"/>
                      <a:pt x="3174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1" name="Google Shape;691;p92"/>
              <p:cNvSpPr/>
              <p:nvPr/>
            </p:nvSpPr>
            <p:spPr>
              <a:xfrm>
                <a:off x="4989737" y="4316312"/>
                <a:ext cx="3902210" cy="1007014"/>
              </a:xfrm>
              <a:custGeom>
                <a:avLst/>
                <a:gdLst/>
                <a:ahLst/>
                <a:cxnLst/>
                <a:rect l="l" t="t" r="r" b="b"/>
                <a:pathLst>
                  <a:path w="80620" h="20805" extrusionOk="0">
                    <a:moveTo>
                      <a:pt x="31328" y="0"/>
                    </a:moveTo>
                    <a:lnTo>
                      <a:pt x="31015" y="2"/>
                    </a:lnTo>
                    <a:lnTo>
                      <a:pt x="30644" y="2"/>
                    </a:lnTo>
                    <a:cubicBezTo>
                      <a:pt x="30208" y="2"/>
                      <a:pt x="29768" y="2"/>
                      <a:pt x="29334" y="10"/>
                    </a:cubicBezTo>
                    <a:cubicBezTo>
                      <a:pt x="28579" y="26"/>
                      <a:pt x="27825" y="37"/>
                      <a:pt x="27074" y="53"/>
                    </a:cubicBezTo>
                    <a:cubicBezTo>
                      <a:pt x="26672" y="61"/>
                      <a:pt x="26269" y="79"/>
                      <a:pt x="25875" y="99"/>
                    </a:cubicBezTo>
                    <a:lnTo>
                      <a:pt x="25397" y="121"/>
                    </a:lnTo>
                    <a:cubicBezTo>
                      <a:pt x="25260" y="126"/>
                      <a:pt x="25121" y="131"/>
                      <a:pt x="24983" y="136"/>
                    </a:cubicBezTo>
                    <a:cubicBezTo>
                      <a:pt x="24643" y="149"/>
                      <a:pt x="24287" y="161"/>
                      <a:pt x="23942" y="191"/>
                    </a:cubicBezTo>
                    <a:lnTo>
                      <a:pt x="22655" y="299"/>
                    </a:lnTo>
                    <a:lnTo>
                      <a:pt x="21463" y="398"/>
                    </a:lnTo>
                    <a:cubicBezTo>
                      <a:pt x="21097" y="429"/>
                      <a:pt x="20730" y="476"/>
                      <a:pt x="20371" y="524"/>
                    </a:cubicBezTo>
                    <a:lnTo>
                      <a:pt x="20113" y="556"/>
                    </a:lnTo>
                    <a:cubicBezTo>
                      <a:pt x="19900" y="583"/>
                      <a:pt x="19687" y="608"/>
                      <a:pt x="19473" y="634"/>
                    </a:cubicBezTo>
                    <a:cubicBezTo>
                      <a:pt x="19026" y="689"/>
                      <a:pt x="18583" y="743"/>
                      <a:pt x="18137" y="804"/>
                    </a:cubicBezTo>
                    <a:lnTo>
                      <a:pt x="17745" y="861"/>
                    </a:lnTo>
                    <a:cubicBezTo>
                      <a:pt x="16682" y="1011"/>
                      <a:pt x="15582" y="1168"/>
                      <a:pt x="14503" y="1353"/>
                    </a:cubicBezTo>
                    <a:cubicBezTo>
                      <a:pt x="14313" y="1387"/>
                      <a:pt x="14122" y="1417"/>
                      <a:pt x="13932" y="1449"/>
                    </a:cubicBezTo>
                    <a:cubicBezTo>
                      <a:pt x="13561" y="1509"/>
                      <a:pt x="13180" y="1571"/>
                      <a:pt x="12806" y="1647"/>
                    </a:cubicBezTo>
                    <a:lnTo>
                      <a:pt x="11626" y="1884"/>
                    </a:lnTo>
                    <a:lnTo>
                      <a:pt x="10649" y="2080"/>
                    </a:lnTo>
                    <a:cubicBezTo>
                      <a:pt x="10291" y="2152"/>
                      <a:pt x="9936" y="2231"/>
                      <a:pt x="9581" y="2308"/>
                    </a:cubicBezTo>
                    <a:lnTo>
                      <a:pt x="9077" y="2419"/>
                    </a:lnTo>
                    <a:lnTo>
                      <a:pt x="8742" y="2491"/>
                    </a:lnTo>
                    <a:cubicBezTo>
                      <a:pt x="8327" y="2577"/>
                      <a:pt x="7904" y="2668"/>
                      <a:pt x="7490" y="2781"/>
                    </a:cubicBezTo>
                    <a:lnTo>
                      <a:pt x="6388" y="3074"/>
                    </a:lnTo>
                    <a:lnTo>
                      <a:pt x="5288" y="3368"/>
                    </a:lnTo>
                    <a:cubicBezTo>
                      <a:pt x="4867" y="3481"/>
                      <a:pt x="4445" y="3617"/>
                      <a:pt x="4036" y="3750"/>
                    </a:cubicBezTo>
                    <a:cubicBezTo>
                      <a:pt x="3835" y="3815"/>
                      <a:pt x="3634" y="3882"/>
                      <a:pt x="3434" y="3943"/>
                    </a:cubicBezTo>
                    <a:cubicBezTo>
                      <a:pt x="2990" y="4083"/>
                      <a:pt x="2545" y="4228"/>
                      <a:pt x="2100" y="4371"/>
                    </a:cubicBezTo>
                    <a:cubicBezTo>
                      <a:pt x="1700" y="4501"/>
                      <a:pt x="1306" y="4631"/>
                      <a:pt x="906" y="4760"/>
                    </a:cubicBezTo>
                    <a:cubicBezTo>
                      <a:pt x="835" y="4783"/>
                      <a:pt x="765" y="4805"/>
                      <a:pt x="693" y="4827"/>
                    </a:cubicBezTo>
                    <a:cubicBezTo>
                      <a:pt x="551" y="4872"/>
                      <a:pt x="408" y="4919"/>
                      <a:pt x="269" y="4970"/>
                    </a:cubicBezTo>
                    <a:lnTo>
                      <a:pt x="0" y="5072"/>
                    </a:lnTo>
                    <a:cubicBezTo>
                      <a:pt x="691" y="5292"/>
                      <a:pt x="1384" y="5516"/>
                      <a:pt x="2080" y="5747"/>
                    </a:cubicBezTo>
                    <a:lnTo>
                      <a:pt x="2319" y="5819"/>
                    </a:lnTo>
                    <a:cubicBezTo>
                      <a:pt x="3035" y="6050"/>
                      <a:pt x="3759" y="6313"/>
                      <a:pt x="4457" y="6566"/>
                    </a:cubicBezTo>
                    <a:lnTo>
                      <a:pt x="4499" y="6580"/>
                    </a:lnTo>
                    <a:lnTo>
                      <a:pt x="4671" y="6644"/>
                    </a:lnTo>
                    <a:lnTo>
                      <a:pt x="5290" y="6866"/>
                    </a:lnTo>
                    <a:cubicBezTo>
                      <a:pt x="5440" y="6917"/>
                      <a:pt x="5587" y="6982"/>
                      <a:pt x="5726" y="7044"/>
                    </a:cubicBezTo>
                    <a:lnTo>
                      <a:pt x="5750" y="7057"/>
                    </a:lnTo>
                    <a:lnTo>
                      <a:pt x="5915" y="7129"/>
                    </a:lnTo>
                    <a:lnTo>
                      <a:pt x="6420" y="7344"/>
                    </a:lnTo>
                    <a:lnTo>
                      <a:pt x="6913" y="7556"/>
                    </a:lnTo>
                    <a:cubicBezTo>
                      <a:pt x="7028" y="7605"/>
                      <a:pt x="7145" y="7653"/>
                      <a:pt x="7258" y="7699"/>
                    </a:cubicBezTo>
                    <a:lnTo>
                      <a:pt x="7318" y="7726"/>
                    </a:lnTo>
                    <a:cubicBezTo>
                      <a:pt x="7595" y="7839"/>
                      <a:pt x="7883" y="7956"/>
                      <a:pt x="8157" y="8091"/>
                    </a:cubicBezTo>
                    <a:lnTo>
                      <a:pt x="8862" y="8439"/>
                    </a:lnTo>
                    <a:lnTo>
                      <a:pt x="8906" y="8460"/>
                    </a:lnTo>
                    <a:cubicBezTo>
                      <a:pt x="9525" y="8761"/>
                      <a:pt x="10298" y="9137"/>
                      <a:pt x="11018" y="9517"/>
                    </a:cubicBezTo>
                    <a:cubicBezTo>
                      <a:pt x="12214" y="10144"/>
                      <a:pt x="13212" y="10678"/>
                      <a:pt x="14161" y="11200"/>
                    </a:cubicBezTo>
                    <a:cubicBezTo>
                      <a:pt x="15854" y="12131"/>
                      <a:pt x="17598" y="13171"/>
                      <a:pt x="19490" y="14377"/>
                    </a:cubicBezTo>
                    <a:cubicBezTo>
                      <a:pt x="19658" y="14481"/>
                      <a:pt x="19825" y="14587"/>
                      <a:pt x="19993" y="14691"/>
                    </a:cubicBezTo>
                    <a:lnTo>
                      <a:pt x="20041" y="14723"/>
                    </a:lnTo>
                    <a:lnTo>
                      <a:pt x="20100" y="14760"/>
                    </a:lnTo>
                    <a:cubicBezTo>
                      <a:pt x="20422" y="14957"/>
                      <a:pt x="20787" y="15185"/>
                      <a:pt x="21125" y="15417"/>
                    </a:cubicBezTo>
                    <a:lnTo>
                      <a:pt x="21702" y="15812"/>
                    </a:lnTo>
                    <a:lnTo>
                      <a:pt x="22522" y="16373"/>
                    </a:lnTo>
                    <a:cubicBezTo>
                      <a:pt x="22824" y="16577"/>
                      <a:pt x="23124" y="16806"/>
                      <a:pt x="23418" y="17025"/>
                    </a:cubicBezTo>
                    <a:lnTo>
                      <a:pt x="23436" y="17041"/>
                    </a:lnTo>
                    <a:lnTo>
                      <a:pt x="23568" y="17141"/>
                    </a:lnTo>
                    <a:lnTo>
                      <a:pt x="23802" y="17316"/>
                    </a:lnTo>
                    <a:cubicBezTo>
                      <a:pt x="24065" y="17511"/>
                      <a:pt x="24327" y="17708"/>
                      <a:pt x="24590" y="17906"/>
                    </a:cubicBezTo>
                    <a:lnTo>
                      <a:pt x="24850" y="18104"/>
                    </a:lnTo>
                    <a:cubicBezTo>
                      <a:pt x="25548" y="18588"/>
                      <a:pt x="26234" y="19057"/>
                      <a:pt x="26889" y="19499"/>
                    </a:cubicBezTo>
                    <a:cubicBezTo>
                      <a:pt x="27407" y="19847"/>
                      <a:pt x="27931" y="20222"/>
                      <a:pt x="28403" y="20561"/>
                    </a:cubicBezTo>
                    <a:lnTo>
                      <a:pt x="28743" y="20805"/>
                    </a:lnTo>
                    <a:lnTo>
                      <a:pt x="30252" y="19990"/>
                    </a:lnTo>
                    <a:cubicBezTo>
                      <a:pt x="30506" y="19852"/>
                      <a:pt x="30775" y="19721"/>
                      <a:pt x="31034" y="19598"/>
                    </a:cubicBezTo>
                    <a:cubicBezTo>
                      <a:pt x="31154" y="19541"/>
                      <a:pt x="31270" y="19485"/>
                      <a:pt x="31390" y="19425"/>
                    </a:cubicBezTo>
                    <a:lnTo>
                      <a:pt x="31760" y="19240"/>
                    </a:lnTo>
                    <a:cubicBezTo>
                      <a:pt x="32586" y="18831"/>
                      <a:pt x="33439" y="18407"/>
                      <a:pt x="34288" y="18009"/>
                    </a:cubicBezTo>
                    <a:cubicBezTo>
                      <a:pt x="34910" y="17721"/>
                      <a:pt x="35530" y="17431"/>
                      <a:pt x="36152" y="17143"/>
                    </a:cubicBezTo>
                    <a:cubicBezTo>
                      <a:pt x="37574" y="16482"/>
                      <a:pt x="39046" y="15797"/>
                      <a:pt x="40488" y="15113"/>
                    </a:cubicBezTo>
                    <a:lnTo>
                      <a:pt x="42248" y="14278"/>
                    </a:lnTo>
                    <a:lnTo>
                      <a:pt x="44034" y="13430"/>
                    </a:lnTo>
                    <a:cubicBezTo>
                      <a:pt x="44261" y="13323"/>
                      <a:pt x="44504" y="13215"/>
                      <a:pt x="44801" y="13094"/>
                    </a:cubicBezTo>
                    <a:lnTo>
                      <a:pt x="45302" y="12884"/>
                    </a:lnTo>
                    <a:lnTo>
                      <a:pt x="46899" y="12220"/>
                    </a:lnTo>
                    <a:lnTo>
                      <a:pt x="47867" y="11817"/>
                    </a:lnTo>
                    <a:lnTo>
                      <a:pt x="48431" y="11583"/>
                    </a:lnTo>
                    <a:cubicBezTo>
                      <a:pt x="48756" y="11447"/>
                      <a:pt x="49097" y="11333"/>
                      <a:pt x="49426" y="11225"/>
                    </a:cubicBezTo>
                    <a:lnTo>
                      <a:pt x="49695" y="11134"/>
                    </a:lnTo>
                    <a:lnTo>
                      <a:pt x="51953" y="10367"/>
                    </a:lnTo>
                    <a:lnTo>
                      <a:pt x="52250" y="10263"/>
                    </a:lnTo>
                    <a:cubicBezTo>
                      <a:pt x="52480" y="10185"/>
                      <a:pt x="52707" y="10103"/>
                      <a:pt x="52942" y="10035"/>
                    </a:cubicBezTo>
                    <a:lnTo>
                      <a:pt x="54862" y="9443"/>
                    </a:lnTo>
                    <a:lnTo>
                      <a:pt x="56783" y="8850"/>
                    </a:lnTo>
                    <a:cubicBezTo>
                      <a:pt x="57489" y="8630"/>
                      <a:pt x="58211" y="8420"/>
                      <a:pt x="58911" y="8218"/>
                    </a:cubicBezTo>
                    <a:cubicBezTo>
                      <a:pt x="59214" y="8130"/>
                      <a:pt x="59516" y="8043"/>
                      <a:pt x="59817" y="7955"/>
                    </a:cubicBezTo>
                    <a:lnTo>
                      <a:pt x="60447" y="7769"/>
                    </a:lnTo>
                    <a:lnTo>
                      <a:pt x="61259" y="7532"/>
                    </a:lnTo>
                    <a:cubicBezTo>
                      <a:pt x="61543" y="7448"/>
                      <a:pt x="61838" y="7376"/>
                      <a:pt x="62123" y="7307"/>
                    </a:cubicBezTo>
                    <a:cubicBezTo>
                      <a:pt x="62269" y="7270"/>
                      <a:pt x="62418" y="7235"/>
                      <a:pt x="62562" y="7199"/>
                    </a:cubicBezTo>
                    <a:cubicBezTo>
                      <a:pt x="63321" y="7005"/>
                      <a:pt x="64081" y="6813"/>
                      <a:pt x="64838" y="6618"/>
                    </a:cubicBezTo>
                    <a:lnTo>
                      <a:pt x="64977" y="6583"/>
                    </a:lnTo>
                    <a:cubicBezTo>
                      <a:pt x="65213" y="6521"/>
                      <a:pt x="65457" y="6459"/>
                      <a:pt x="65700" y="6408"/>
                    </a:cubicBezTo>
                    <a:lnTo>
                      <a:pt x="67689" y="5998"/>
                    </a:lnTo>
                    <a:lnTo>
                      <a:pt x="69647" y="5594"/>
                    </a:lnTo>
                    <a:cubicBezTo>
                      <a:pt x="69888" y="5543"/>
                      <a:pt x="70137" y="5509"/>
                      <a:pt x="70378" y="5474"/>
                    </a:cubicBezTo>
                    <a:cubicBezTo>
                      <a:pt x="70472" y="5460"/>
                      <a:pt x="70566" y="5447"/>
                      <a:pt x="70660" y="5433"/>
                    </a:cubicBezTo>
                    <a:lnTo>
                      <a:pt x="70691" y="5428"/>
                    </a:lnTo>
                    <a:cubicBezTo>
                      <a:pt x="71466" y="5310"/>
                      <a:pt x="72239" y="5191"/>
                      <a:pt x="73015" y="5073"/>
                    </a:cubicBezTo>
                    <a:lnTo>
                      <a:pt x="73335" y="5025"/>
                    </a:lnTo>
                    <a:cubicBezTo>
                      <a:pt x="73643" y="4975"/>
                      <a:pt x="73959" y="4925"/>
                      <a:pt x="74272" y="4891"/>
                    </a:cubicBezTo>
                    <a:lnTo>
                      <a:pt x="75173" y="4794"/>
                    </a:lnTo>
                    <a:lnTo>
                      <a:pt x="76183" y="4686"/>
                    </a:lnTo>
                    <a:cubicBezTo>
                      <a:pt x="76824" y="4619"/>
                      <a:pt x="77460" y="4549"/>
                      <a:pt x="78098" y="4484"/>
                    </a:cubicBezTo>
                    <a:cubicBezTo>
                      <a:pt x="78370" y="4454"/>
                      <a:pt x="78649" y="4438"/>
                      <a:pt x="78918" y="4422"/>
                    </a:cubicBezTo>
                    <a:cubicBezTo>
                      <a:pt x="79043" y="4417"/>
                      <a:pt x="79167" y="4409"/>
                      <a:pt x="79292" y="4403"/>
                    </a:cubicBezTo>
                    <a:lnTo>
                      <a:pt x="80409" y="4331"/>
                    </a:lnTo>
                    <a:lnTo>
                      <a:pt x="80620" y="4316"/>
                    </a:lnTo>
                    <a:lnTo>
                      <a:pt x="80574" y="4309"/>
                    </a:lnTo>
                    <a:cubicBezTo>
                      <a:pt x="79273" y="4072"/>
                      <a:pt x="77953" y="3843"/>
                      <a:pt x="76543" y="3615"/>
                    </a:cubicBezTo>
                    <a:cubicBezTo>
                      <a:pt x="75699" y="3478"/>
                      <a:pt x="74842" y="3357"/>
                      <a:pt x="74011" y="3241"/>
                    </a:cubicBezTo>
                    <a:cubicBezTo>
                      <a:pt x="73706" y="3199"/>
                      <a:pt x="73400" y="3158"/>
                      <a:pt x="73094" y="3115"/>
                    </a:cubicBezTo>
                    <a:cubicBezTo>
                      <a:pt x="72633" y="3048"/>
                      <a:pt x="72165" y="2992"/>
                      <a:pt x="71701" y="2935"/>
                    </a:cubicBezTo>
                    <a:cubicBezTo>
                      <a:pt x="71492" y="2908"/>
                      <a:pt x="71281" y="2884"/>
                      <a:pt x="71073" y="2859"/>
                    </a:cubicBezTo>
                    <a:lnTo>
                      <a:pt x="70954" y="2842"/>
                    </a:lnTo>
                    <a:cubicBezTo>
                      <a:pt x="70476" y="2783"/>
                      <a:pt x="69998" y="2721"/>
                      <a:pt x="69518" y="2672"/>
                    </a:cubicBezTo>
                    <a:cubicBezTo>
                      <a:pt x="66928" y="2401"/>
                      <a:pt x="64338" y="2153"/>
                      <a:pt x="61821" y="1933"/>
                    </a:cubicBezTo>
                    <a:lnTo>
                      <a:pt x="60936" y="1855"/>
                    </a:lnTo>
                    <a:cubicBezTo>
                      <a:pt x="58839" y="1672"/>
                      <a:pt x="56738" y="1487"/>
                      <a:pt x="54641" y="1292"/>
                    </a:cubicBezTo>
                    <a:cubicBezTo>
                      <a:pt x="53247" y="1164"/>
                      <a:pt x="52177" y="1070"/>
                      <a:pt x="51177" y="986"/>
                    </a:cubicBezTo>
                    <a:lnTo>
                      <a:pt x="51035" y="973"/>
                    </a:lnTo>
                    <a:cubicBezTo>
                      <a:pt x="50426" y="924"/>
                      <a:pt x="49817" y="874"/>
                      <a:pt x="49207" y="823"/>
                    </a:cubicBezTo>
                    <a:lnTo>
                      <a:pt x="48782" y="788"/>
                    </a:lnTo>
                    <a:cubicBezTo>
                      <a:pt x="48426" y="756"/>
                      <a:pt x="48058" y="723"/>
                      <a:pt x="47697" y="704"/>
                    </a:cubicBezTo>
                    <a:cubicBezTo>
                      <a:pt x="42037" y="390"/>
                      <a:pt x="37283" y="153"/>
                      <a:pt x="32466" y="7"/>
                    </a:cubicBezTo>
                    <a:cubicBezTo>
                      <a:pt x="32225" y="2"/>
                      <a:pt x="31983" y="0"/>
                      <a:pt x="31743" y="0"/>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 name="Google Shape;692;p92"/>
              <p:cNvSpPr/>
              <p:nvPr/>
            </p:nvSpPr>
            <p:spPr>
              <a:xfrm>
                <a:off x="6380921" y="4519348"/>
                <a:ext cx="2764073" cy="1271727"/>
              </a:xfrm>
              <a:custGeom>
                <a:avLst/>
                <a:gdLst/>
                <a:ahLst/>
                <a:cxnLst/>
                <a:rect l="l" t="t" r="r" b="b"/>
                <a:pathLst>
                  <a:path w="57106" h="26274" extrusionOk="0">
                    <a:moveTo>
                      <a:pt x="54600" y="1"/>
                    </a:moveTo>
                    <a:cubicBezTo>
                      <a:pt x="53964" y="1"/>
                      <a:pt x="53350" y="19"/>
                      <a:pt x="52772" y="57"/>
                    </a:cubicBezTo>
                    <a:lnTo>
                      <a:pt x="51878" y="113"/>
                    </a:lnTo>
                    <a:lnTo>
                      <a:pt x="51667" y="127"/>
                    </a:lnTo>
                    <a:lnTo>
                      <a:pt x="50550" y="199"/>
                    </a:lnTo>
                    <a:cubicBezTo>
                      <a:pt x="50425" y="208"/>
                      <a:pt x="50301" y="215"/>
                      <a:pt x="50177" y="219"/>
                    </a:cubicBezTo>
                    <a:cubicBezTo>
                      <a:pt x="49907" y="234"/>
                      <a:pt x="49628" y="251"/>
                      <a:pt x="49356" y="281"/>
                    </a:cubicBezTo>
                    <a:cubicBezTo>
                      <a:pt x="48719" y="348"/>
                      <a:pt x="48082" y="418"/>
                      <a:pt x="47442" y="483"/>
                    </a:cubicBezTo>
                    <a:lnTo>
                      <a:pt x="46431" y="591"/>
                    </a:lnTo>
                    <a:lnTo>
                      <a:pt x="45530" y="688"/>
                    </a:lnTo>
                    <a:cubicBezTo>
                      <a:pt x="45218" y="723"/>
                      <a:pt x="44901" y="771"/>
                      <a:pt x="44593" y="821"/>
                    </a:cubicBezTo>
                    <a:lnTo>
                      <a:pt x="44273" y="870"/>
                    </a:lnTo>
                    <a:cubicBezTo>
                      <a:pt x="43498" y="988"/>
                      <a:pt x="42724" y="1107"/>
                      <a:pt x="41949" y="1225"/>
                    </a:cubicBezTo>
                    <a:lnTo>
                      <a:pt x="41918" y="1230"/>
                    </a:lnTo>
                    <a:cubicBezTo>
                      <a:pt x="41825" y="1244"/>
                      <a:pt x="41730" y="1258"/>
                      <a:pt x="41636" y="1270"/>
                    </a:cubicBezTo>
                    <a:cubicBezTo>
                      <a:pt x="41395" y="1305"/>
                      <a:pt x="41146" y="1340"/>
                      <a:pt x="40905" y="1392"/>
                    </a:cubicBezTo>
                    <a:lnTo>
                      <a:pt x="38947" y="1795"/>
                    </a:lnTo>
                    <a:lnTo>
                      <a:pt x="36959" y="2205"/>
                    </a:lnTo>
                    <a:cubicBezTo>
                      <a:pt x="36715" y="2257"/>
                      <a:pt x="36471" y="2319"/>
                      <a:pt x="36235" y="2381"/>
                    </a:cubicBezTo>
                    <a:lnTo>
                      <a:pt x="36096" y="2415"/>
                    </a:lnTo>
                    <a:cubicBezTo>
                      <a:pt x="35339" y="2610"/>
                      <a:pt x="34580" y="2803"/>
                      <a:pt x="33820" y="2995"/>
                    </a:cubicBezTo>
                    <a:cubicBezTo>
                      <a:pt x="33676" y="3032"/>
                      <a:pt x="33527" y="3067"/>
                      <a:pt x="33381" y="3104"/>
                    </a:cubicBezTo>
                    <a:cubicBezTo>
                      <a:pt x="33097" y="3174"/>
                      <a:pt x="32801" y="3244"/>
                      <a:pt x="32517" y="3329"/>
                    </a:cubicBezTo>
                    <a:lnTo>
                      <a:pt x="31705" y="3566"/>
                    </a:lnTo>
                    <a:lnTo>
                      <a:pt x="31075" y="3751"/>
                    </a:lnTo>
                    <a:cubicBezTo>
                      <a:pt x="30773" y="3840"/>
                      <a:pt x="30472" y="3926"/>
                      <a:pt x="30169" y="4015"/>
                    </a:cubicBezTo>
                    <a:cubicBezTo>
                      <a:pt x="29469" y="4217"/>
                      <a:pt x="28747" y="4427"/>
                      <a:pt x="28041" y="4647"/>
                    </a:cubicBezTo>
                    <a:lnTo>
                      <a:pt x="26120" y="5239"/>
                    </a:lnTo>
                    <a:lnTo>
                      <a:pt x="24200" y="5832"/>
                    </a:lnTo>
                    <a:cubicBezTo>
                      <a:pt x="23967" y="5901"/>
                      <a:pt x="23738" y="5982"/>
                      <a:pt x="23509" y="6060"/>
                    </a:cubicBezTo>
                    <a:lnTo>
                      <a:pt x="23211" y="6165"/>
                    </a:lnTo>
                    <a:lnTo>
                      <a:pt x="20953" y="6930"/>
                    </a:lnTo>
                    <a:lnTo>
                      <a:pt x="20684" y="7022"/>
                    </a:lnTo>
                    <a:cubicBezTo>
                      <a:pt x="20355" y="7130"/>
                      <a:pt x="20014" y="7245"/>
                      <a:pt x="19689" y="7380"/>
                    </a:cubicBezTo>
                    <a:lnTo>
                      <a:pt x="19125" y="7614"/>
                    </a:lnTo>
                    <a:lnTo>
                      <a:pt x="18157" y="8017"/>
                    </a:lnTo>
                    <a:lnTo>
                      <a:pt x="16560" y="8681"/>
                    </a:lnTo>
                    <a:lnTo>
                      <a:pt x="16059" y="8891"/>
                    </a:lnTo>
                    <a:cubicBezTo>
                      <a:pt x="15762" y="9013"/>
                      <a:pt x="15519" y="9121"/>
                      <a:pt x="15292" y="9227"/>
                    </a:cubicBezTo>
                    <a:lnTo>
                      <a:pt x="13506" y="10075"/>
                    </a:lnTo>
                    <a:lnTo>
                      <a:pt x="11746" y="10910"/>
                    </a:lnTo>
                    <a:cubicBezTo>
                      <a:pt x="10304" y="11594"/>
                      <a:pt x="8831" y="12278"/>
                      <a:pt x="7410" y="12940"/>
                    </a:cubicBezTo>
                    <a:cubicBezTo>
                      <a:pt x="6788" y="13228"/>
                      <a:pt x="6168" y="13518"/>
                      <a:pt x="5546" y="13807"/>
                    </a:cubicBezTo>
                    <a:cubicBezTo>
                      <a:pt x="4697" y="14204"/>
                      <a:pt x="3844" y="14626"/>
                      <a:pt x="3018" y="15037"/>
                    </a:cubicBezTo>
                    <a:lnTo>
                      <a:pt x="2648" y="15223"/>
                    </a:lnTo>
                    <a:cubicBezTo>
                      <a:pt x="2528" y="15281"/>
                      <a:pt x="2413" y="15338"/>
                      <a:pt x="2292" y="15395"/>
                    </a:cubicBezTo>
                    <a:cubicBezTo>
                      <a:pt x="2034" y="15518"/>
                      <a:pt x="1765" y="15650"/>
                      <a:pt x="1510" y="15787"/>
                    </a:cubicBezTo>
                    <a:lnTo>
                      <a:pt x="1" y="16603"/>
                    </a:lnTo>
                    <a:lnTo>
                      <a:pt x="121" y="16688"/>
                    </a:lnTo>
                    <a:cubicBezTo>
                      <a:pt x="1296" y="17527"/>
                      <a:pt x="2572" y="18382"/>
                      <a:pt x="4019" y="19297"/>
                    </a:cubicBezTo>
                    <a:cubicBezTo>
                      <a:pt x="4356" y="19512"/>
                      <a:pt x="4692" y="19726"/>
                      <a:pt x="5040" y="19950"/>
                    </a:cubicBezTo>
                    <a:lnTo>
                      <a:pt x="5106" y="19989"/>
                    </a:lnTo>
                    <a:cubicBezTo>
                      <a:pt x="6173" y="20668"/>
                      <a:pt x="7135" y="21280"/>
                      <a:pt x="8113" y="21858"/>
                    </a:cubicBezTo>
                    <a:cubicBezTo>
                      <a:pt x="8273" y="21953"/>
                      <a:pt x="8433" y="22048"/>
                      <a:pt x="8590" y="22143"/>
                    </a:cubicBezTo>
                    <a:lnTo>
                      <a:pt x="8705" y="22212"/>
                    </a:lnTo>
                    <a:lnTo>
                      <a:pt x="8731" y="22228"/>
                    </a:lnTo>
                    <a:lnTo>
                      <a:pt x="8754" y="22243"/>
                    </a:lnTo>
                    <a:cubicBezTo>
                      <a:pt x="9226" y="22525"/>
                      <a:pt x="9714" y="22819"/>
                      <a:pt x="10206" y="23086"/>
                    </a:cubicBezTo>
                    <a:cubicBezTo>
                      <a:pt x="10469" y="23231"/>
                      <a:pt x="10736" y="23374"/>
                      <a:pt x="11000" y="23518"/>
                    </a:cubicBezTo>
                    <a:lnTo>
                      <a:pt x="11141" y="23593"/>
                    </a:lnTo>
                    <a:cubicBezTo>
                      <a:pt x="11612" y="23849"/>
                      <a:pt x="12085" y="24105"/>
                      <a:pt x="12555" y="24365"/>
                    </a:cubicBezTo>
                    <a:lnTo>
                      <a:pt x="13025" y="24631"/>
                    </a:lnTo>
                    <a:lnTo>
                      <a:pt x="13490" y="24893"/>
                    </a:lnTo>
                    <a:cubicBezTo>
                      <a:pt x="14304" y="25352"/>
                      <a:pt x="15134" y="25821"/>
                      <a:pt x="15978" y="26274"/>
                    </a:cubicBezTo>
                    <a:lnTo>
                      <a:pt x="57105" y="26274"/>
                    </a:lnTo>
                    <a:lnTo>
                      <a:pt x="57105" y="8692"/>
                    </a:lnTo>
                    <a:lnTo>
                      <a:pt x="57105" y="1089"/>
                    </a:lnTo>
                    <a:lnTo>
                      <a:pt x="57105" y="86"/>
                    </a:lnTo>
                    <a:cubicBezTo>
                      <a:pt x="56811" y="68"/>
                      <a:pt x="56502" y="49"/>
                      <a:pt x="56171" y="35"/>
                    </a:cubicBezTo>
                    <a:cubicBezTo>
                      <a:pt x="55628" y="13"/>
                      <a:pt x="55100" y="1"/>
                      <a:pt x="546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3" name="Google Shape;693;p92"/>
              <p:cNvSpPr/>
              <p:nvPr/>
            </p:nvSpPr>
            <p:spPr>
              <a:xfrm>
                <a:off x="-3387" y="4372737"/>
                <a:ext cx="1937358" cy="1152948"/>
              </a:xfrm>
              <a:custGeom>
                <a:avLst/>
                <a:gdLst/>
                <a:ahLst/>
                <a:cxnLst/>
                <a:rect l="l" t="t" r="r" b="b"/>
                <a:pathLst>
                  <a:path w="40026" h="23820" extrusionOk="0">
                    <a:moveTo>
                      <a:pt x="18680" y="1"/>
                    </a:moveTo>
                    <a:cubicBezTo>
                      <a:pt x="18659" y="1"/>
                      <a:pt x="18643" y="1"/>
                      <a:pt x="18622" y="3"/>
                    </a:cubicBezTo>
                    <a:lnTo>
                      <a:pt x="18594" y="3"/>
                    </a:lnTo>
                    <a:lnTo>
                      <a:pt x="18297" y="16"/>
                    </a:lnTo>
                    <a:lnTo>
                      <a:pt x="17813" y="33"/>
                    </a:lnTo>
                    <a:lnTo>
                      <a:pt x="17341" y="52"/>
                    </a:lnTo>
                    <a:cubicBezTo>
                      <a:pt x="17233" y="57"/>
                      <a:pt x="17125" y="59"/>
                      <a:pt x="17017" y="64"/>
                    </a:cubicBezTo>
                    <a:lnTo>
                      <a:pt x="16974" y="68"/>
                    </a:lnTo>
                    <a:cubicBezTo>
                      <a:pt x="16952" y="68"/>
                      <a:pt x="16929" y="68"/>
                      <a:pt x="16906" y="70"/>
                    </a:cubicBezTo>
                    <a:lnTo>
                      <a:pt x="16612" y="99"/>
                    </a:lnTo>
                    <a:lnTo>
                      <a:pt x="16311" y="129"/>
                    </a:lnTo>
                    <a:lnTo>
                      <a:pt x="15898" y="172"/>
                    </a:lnTo>
                    <a:lnTo>
                      <a:pt x="15440" y="217"/>
                    </a:lnTo>
                    <a:lnTo>
                      <a:pt x="15279" y="233"/>
                    </a:lnTo>
                    <a:lnTo>
                      <a:pt x="15137" y="247"/>
                    </a:lnTo>
                    <a:lnTo>
                      <a:pt x="15103" y="252"/>
                    </a:lnTo>
                    <a:cubicBezTo>
                      <a:pt x="15077" y="254"/>
                      <a:pt x="15053" y="257"/>
                      <a:pt x="15029" y="259"/>
                    </a:cubicBezTo>
                    <a:lnTo>
                      <a:pt x="13528" y="464"/>
                    </a:lnTo>
                    <a:lnTo>
                      <a:pt x="13086" y="523"/>
                    </a:lnTo>
                    <a:lnTo>
                      <a:pt x="13013" y="536"/>
                    </a:lnTo>
                    <a:lnTo>
                      <a:pt x="12938" y="548"/>
                    </a:lnTo>
                    <a:lnTo>
                      <a:pt x="12644" y="595"/>
                    </a:lnTo>
                    <a:cubicBezTo>
                      <a:pt x="12551" y="609"/>
                      <a:pt x="12454" y="625"/>
                      <a:pt x="12362" y="641"/>
                    </a:cubicBezTo>
                    <a:lnTo>
                      <a:pt x="12206" y="666"/>
                    </a:lnTo>
                    <a:cubicBezTo>
                      <a:pt x="11949" y="711"/>
                      <a:pt x="11667" y="763"/>
                      <a:pt x="11316" y="836"/>
                    </a:cubicBezTo>
                    <a:cubicBezTo>
                      <a:pt x="11027" y="896"/>
                      <a:pt x="10727" y="970"/>
                      <a:pt x="10487" y="1031"/>
                    </a:cubicBezTo>
                    <a:cubicBezTo>
                      <a:pt x="10213" y="1102"/>
                      <a:pt x="9941" y="1177"/>
                      <a:pt x="9672" y="1257"/>
                    </a:cubicBezTo>
                    <a:cubicBezTo>
                      <a:pt x="9142" y="1413"/>
                      <a:pt x="8576" y="1607"/>
                      <a:pt x="7891" y="1870"/>
                    </a:cubicBezTo>
                    <a:cubicBezTo>
                      <a:pt x="7755" y="1923"/>
                      <a:pt x="7619" y="1978"/>
                      <a:pt x="7483" y="2034"/>
                    </a:cubicBezTo>
                    <a:lnTo>
                      <a:pt x="7453" y="2046"/>
                    </a:lnTo>
                    <a:lnTo>
                      <a:pt x="7422" y="2059"/>
                    </a:lnTo>
                    <a:lnTo>
                      <a:pt x="7335" y="2096"/>
                    </a:lnTo>
                    <a:lnTo>
                      <a:pt x="7269" y="2123"/>
                    </a:lnTo>
                    <a:lnTo>
                      <a:pt x="7151" y="2178"/>
                    </a:lnTo>
                    <a:lnTo>
                      <a:pt x="6746" y="2360"/>
                    </a:lnTo>
                    <a:lnTo>
                      <a:pt x="6337" y="2543"/>
                    </a:lnTo>
                    <a:lnTo>
                      <a:pt x="5650" y="2854"/>
                    </a:lnTo>
                    <a:cubicBezTo>
                      <a:pt x="5613" y="2871"/>
                      <a:pt x="5574" y="2889"/>
                      <a:pt x="5537" y="2904"/>
                    </a:cubicBezTo>
                    <a:lnTo>
                      <a:pt x="5500" y="2922"/>
                    </a:lnTo>
                    <a:lnTo>
                      <a:pt x="5460" y="2942"/>
                    </a:lnTo>
                    <a:lnTo>
                      <a:pt x="5407" y="2969"/>
                    </a:lnTo>
                    <a:lnTo>
                      <a:pt x="4669" y="3337"/>
                    </a:lnTo>
                    <a:lnTo>
                      <a:pt x="3929" y="3705"/>
                    </a:lnTo>
                    <a:lnTo>
                      <a:pt x="3860" y="3740"/>
                    </a:lnTo>
                    <a:cubicBezTo>
                      <a:pt x="3790" y="3775"/>
                      <a:pt x="3737" y="3802"/>
                      <a:pt x="3687" y="3829"/>
                    </a:cubicBezTo>
                    <a:lnTo>
                      <a:pt x="3078" y="4162"/>
                    </a:lnTo>
                    <a:lnTo>
                      <a:pt x="2462" y="4501"/>
                    </a:lnTo>
                    <a:lnTo>
                      <a:pt x="1842" y="4842"/>
                    </a:lnTo>
                    <a:cubicBezTo>
                      <a:pt x="1821" y="4852"/>
                      <a:pt x="1805" y="4864"/>
                      <a:pt x="1787" y="4877"/>
                    </a:cubicBezTo>
                    <a:lnTo>
                      <a:pt x="1655" y="4960"/>
                    </a:lnTo>
                    <a:lnTo>
                      <a:pt x="1542" y="5036"/>
                    </a:lnTo>
                    <a:lnTo>
                      <a:pt x="776" y="5527"/>
                    </a:lnTo>
                    <a:lnTo>
                      <a:pt x="455" y="5734"/>
                    </a:lnTo>
                    <a:lnTo>
                      <a:pt x="145" y="5934"/>
                    </a:lnTo>
                    <a:lnTo>
                      <a:pt x="16" y="6015"/>
                    </a:lnTo>
                    <a:lnTo>
                      <a:pt x="1" y="6025"/>
                    </a:lnTo>
                    <a:lnTo>
                      <a:pt x="1" y="23820"/>
                    </a:lnTo>
                    <a:lnTo>
                      <a:pt x="481" y="23645"/>
                    </a:lnTo>
                    <a:cubicBezTo>
                      <a:pt x="992" y="23452"/>
                      <a:pt x="1508" y="23255"/>
                      <a:pt x="2025" y="23058"/>
                    </a:cubicBezTo>
                    <a:lnTo>
                      <a:pt x="2113" y="23025"/>
                    </a:lnTo>
                    <a:lnTo>
                      <a:pt x="2306" y="22951"/>
                    </a:lnTo>
                    <a:cubicBezTo>
                      <a:pt x="2573" y="22847"/>
                      <a:pt x="2841" y="22744"/>
                      <a:pt x="3108" y="22642"/>
                    </a:cubicBezTo>
                    <a:lnTo>
                      <a:pt x="3539" y="22464"/>
                    </a:lnTo>
                    <a:cubicBezTo>
                      <a:pt x="4111" y="22227"/>
                      <a:pt x="4668" y="21997"/>
                      <a:pt x="5224" y="21755"/>
                    </a:cubicBezTo>
                    <a:lnTo>
                      <a:pt x="5851" y="21480"/>
                    </a:lnTo>
                    <a:lnTo>
                      <a:pt x="6043" y="21397"/>
                    </a:lnTo>
                    <a:lnTo>
                      <a:pt x="6182" y="21338"/>
                    </a:lnTo>
                    <a:cubicBezTo>
                      <a:pt x="6711" y="21106"/>
                      <a:pt x="7242" y="20872"/>
                      <a:pt x="7774" y="20649"/>
                    </a:cubicBezTo>
                    <a:cubicBezTo>
                      <a:pt x="9854" y="19778"/>
                      <a:pt x="11491" y="19100"/>
                      <a:pt x="12922" y="18522"/>
                    </a:cubicBezTo>
                    <a:lnTo>
                      <a:pt x="12922" y="18522"/>
                    </a:lnTo>
                    <a:cubicBezTo>
                      <a:pt x="12890" y="18533"/>
                      <a:pt x="12856" y="18542"/>
                      <a:pt x="12822" y="18552"/>
                    </a:cubicBezTo>
                    <a:cubicBezTo>
                      <a:pt x="14348" y="17885"/>
                      <a:pt x="15939" y="17178"/>
                      <a:pt x="17832" y="16331"/>
                    </a:cubicBezTo>
                    <a:lnTo>
                      <a:pt x="18751" y="15922"/>
                    </a:lnTo>
                    <a:cubicBezTo>
                      <a:pt x="20036" y="15349"/>
                      <a:pt x="21491" y="14699"/>
                      <a:pt x="22901" y="14018"/>
                    </a:cubicBezTo>
                    <a:lnTo>
                      <a:pt x="23810" y="13578"/>
                    </a:lnTo>
                    <a:cubicBezTo>
                      <a:pt x="24334" y="13323"/>
                      <a:pt x="24858" y="13069"/>
                      <a:pt x="25384" y="12817"/>
                    </a:cubicBezTo>
                    <a:lnTo>
                      <a:pt x="26377" y="12343"/>
                    </a:lnTo>
                    <a:lnTo>
                      <a:pt x="26903" y="12091"/>
                    </a:lnTo>
                    <a:lnTo>
                      <a:pt x="27085" y="12004"/>
                    </a:lnTo>
                    <a:lnTo>
                      <a:pt x="27111" y="11992"/>
                    </a:lnTo>
                    <a:cubicBezTo>
                      <a:pt x="27310" y="11892"/>
                      <a:pt x="27519" y="11792"/>
                      <a:pt x="27725" y="11705"/>
                    </a:cubicBezTo>
                    <a:cubicBezTo>
                      <a:pt x="29249" y="11060"/>
                      <a:pt x="30937" y="10353"/>
                      <a:pt x="32885" y="9548"/>
                    </a:cubicBezTo>
                    <a:lnTo>
                      <a:pt x="33760" y="9172"/>
                    </a:lnTo>
                    <a:cubicBezTo>
                      <a:pt x="34326" y="8925"/>
                      <a:pt x="34889" y="8681"/>
                      <a:pt x="35460" y="8441"/>
                    </a:cubicBezTo>
                    <a:cubicBezTo>
                      <a:pt x="35758" y="8316"/>
                      <a:pt x="36055" y="8189"/>
                      <a:pt x="36352" y="8061"/>
                    </a:cubicBezTo>
                    <a:cubicBezTo>
                      <a:pt x="36997" y="7782"/>
                      <a:pt x="37627" y="7513"/>
                      <a:pt x="38259" y="7263"/>
                    </a:cubicBezTo>
                    <a:cubicBezTo>
                      <a:pt x="38848" y="7031"/>
                      <a:pt x="39438" y="6799"/>
                      <a:pt x="40025" y="6570"/>
                    </a:cubicBezTo>
                    <a:cubicBezTo>
                      <a:pt x="39212" y="6279"/>
                      <a:pt x="38400" y="5986"/>
                      <a:pt x="37597" y="5703"/>
                    </a:cubicBezTo>
                    <a:cubicBezTo>
                      <a:pt x="37106" y="5528"/>
                      <a:pt x="36583" y="5342"/>
                      <a:pt x="36065" y="5138"/>
                    </a:cubicBezTo>
                    <a:cubicBezTo>
                      <a:pt x="35536" y="4934"/>
                      <a:pt x="35012" y="4701"/>
                      <a:pt x="34562" y="4501"/>
                    </a:cubicBezTo>
                    <a:cubicBezTo>
                      <a:pt x="33761" y="4143"/>
                      <a:pt x="32969" y="3728"/>
                      <a:pt x="32207" y="3326"/>
                    </a:cubicBezTo>
                    <a:lnTo>
                      <a:pt x="31885" y="3156"/>
                    </a:lnTo>
                    <a:cubicBezTo>
                      <a:pt x="31593" y="3003"/>
                      <a:pt x="31298" y="2857"/>
                      <a:pt x="31001" y="2711"/>
                    </a:cubicBezTo>
                    <a:cubicBezTo>
                      <a:pt x="30847" y="2636"/>
                      <a:pt x="30693" y="2559"/>
                      <a:pt x="30537" y="2483"/>
                    </a:cubicBezTo>
                    <a:cubicBezTo>
                      <a:pt x="30387" y="2406"/>
                      <a:pt x="30227" y="2337"/>
                      <a:pt x="30074" y="2272"/>
                    </a:cubicBezTo>
                    <a:cubicBezTo>
                      <a:pt x="30001" y="2243"/>
                      <a:pt x="29929" y="2211"/>
                      <a:pt x="29858" y="2181"/>
                    </a:cubicBezTo>
                    <a:lnTo>
                      <a:pt x="29668" y="2095"/>
                    </a:lnTo>
                    <a:cubicBezTo>
                      <a:pt x="29532" y="2034"/>
                      <a:pt x="29397" y="1972"/>
                      <a:pt x="29258" y="1915"/>
                    </a:cubicBezTo>
                    <a:cubicBezTo>
                      <a:pt x="28936" y="1783"/>
                      <a:pt x="28610" y="1656"/>
                      <a:pt x="28288" y="1527"/>
                    </a:cubicBezTo>
                    <a:lnTo>
                      <a:pt x="28168" y="1488"/>
                    </a:lnTo>
                    <a:lnTo>
                      <a:pt x="28127" y="1477"/>
                    </a:lnTo>
                    <a:lnTo>
                      <a:pt x="28075" y="1462"/>
                    </a:lnTo>
                    <a:lnTo>
                      <a:pt x="28019" y="1447"/>
                    </a:lnTo>
                    <a:cubicBezTo>
                      <a:pt x="27875" y="1408"/>
                      <a:pt x="27735" y="1371"/>
                      <a:pt x="27596" y="1333"/>
                    </a:cubicBezTo>
                    <a:cubicBezTo>
                      <a:pt x="27430" y="1288"/>
                      <a:pt x="27263" y="1244"/>
                      <a:pt x="27098" y="1199"/>
                    </a:cubicBezTo>
                    <a:lnTo>
                      <a:pt x="26819" y="1124"/>
                    </a:lnTo>
                    <a:lnTo>
                      <a:pt x="26728" y="1099"/>
                    </a:lnTo>
                    <a:lnTo>
                      <a:pt x="26665" y="1083"/>
                    </a:lnTo>
                    <a:lnTo>
                      <a:pt x="26620" y="1073"/>
                    </a:lnTo>
                    <a:cubicBezTo>
                      <a:pt x="26565" y="1060"/>
                      <a:pt x="26507" y="1046"/>
                      <a:pt x="26452" y="1033"/>
                    </a:cubicBezTo>
                    <a:lnTo>
                      <a:pt x="25611" y="837"/>
                    </a:lnTo>
                    <a:lnTo>
                      <a:pt x="25286" y="763"/>
                    </a:lnTo>
                    <a:lnTo>
                      <a:pt x="25168" y="736"/>
                    </a:lnTo>
                    <a:lnTo>
                      <a:pt x="24473" y="595"/>
                    </a:lnTo>
                    <a:lnTo>
                      <a:pt x="23770" y="450"/>
                    </a:lnTo>
                    <a:cubicBezTo>
                      <a:pt x="23741" y="444"/>
                      <a:pt x="23715" y="439"/>
                      <a:pt x="23687" y="437"/>
                    </a:cubicBezTo>
                    <a:lnTo>
                      <a:pt x="23657" y="432"/>
                    </a:lnTo>
                    <a:cubicBezTo>
                      <a:pt x="23544" y="415"/>
                      <a:pt x="23430" y="394"/>
                      <a:pt x="23317" y="378"/>
                    </a:cubicBezTo>
                    <a:lnTo>
                      <a:pt x="22899" y="311"/>
                    </a:lnTo>
                    <a:lnTo>
                      <a:pt x="22412" y="234"/>
                    </a:lnTo>
                    <a:lnTo>
                      <a:pt x="22228" y="206"/>
                    </a:lnTo>
                    <a:cubicBezTo>
                      <a:pt x="22188" y="200"/>
                      <a:pt x="22163" y="197"/>
                      <a:pt x="22135" y="195"/>
                    </a:cubicBezTo>
                    <a:lnTo>
                      <a:pt x="22109" y="192"/>
                    </a:lnTo>
                    <a:lnTo>
                      <a:pt x="21684" y="152"/>
                    </a:lnTo>
                    <a:lnTo>
                      <a:pt x="21265" y="113"/>
                    </a:lnTo>
                    <a:lnTo>
                      <a:pt x="20886" y="78"/>
                    </a:lnTo>
                    <a:lnTo>
                      <a:pt x="20541" y="46"/>
                    </a:lnTo>
                    <a:cubicBezTo>
                      <a:pt x="20497" y="41"/>
                      <a:pt x="20475" y="38"/>
                      <a:pt x="20452" y="38"/>
                    </a:cubicBezTo>
                    <a:lnTo>
                      <a:pt x="20335" y="36"/>
                    </a:lnTo>
                    <a:lnTo>
                      <a:pt x="20218" y="33"/>
                    </a:lnTo>
                    <a:lnTo>
                      <a:pt x="18680" y="1"/>
                    </a:ln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 name="Google Shape;694;p92"/>
              <p:cNvSpPr/>
              <p:nvPr/>
            </p:nvSpPr>
            <p:spPr>
              <a:xfrm>
                <a:off x="6380921" y="4518725"/>
                <a:ext cx="2764073" cy="1271727"/>
              </a:xfrm>
              <a:custGeom>
                <a:avLst/>
                <a:gdLst/>
                <a:ahLst/>
                <a:cxnLst/>
                <a:rect l="l" t="t" r="r" b="b"/>
                <a:pathLst>
                  <a:path w="57106" h="26274" extrusionOk="0">
                    <a:moveTo>
                      <a:pt x="54600" y="1"/>
                    </a:moveTo>
                    <a:cubicBezTo>
                      <a:pt x="53964" y="1"/>
                      <a:pt x="53350" y="19"/>
                      <a:pt x="52772" y="57"/>
                    </a:cubicBezTo>
                    <a:lnTo>
                      <a:pt x="51878" y="113"/>
                    </a:lnTo>
                    <a:lnTo>
                      <a:pt x="51667" y="127"/>
                    </a:lnTo>
                    <a:lnTo>
                      <a:pt x="50550" y="199"/>
                    </a:lnTo>
                    <a:cubicBezTo>
                      <a:pt x="50425" y="208"/>
                      <a:pt x="50301" y="215"/>
                      <a:pt x="50177" y="219"/>
                    </a:cubicBezTo>
                    <a:cubicBezTo>
                      <a:pt x="49907" y="234"/>
                      <a:pt x="49628" y="251"/>
                      <a:pt x="49356" y="281"/>
                    </a:cubicBezTo>
                    <a:cubicBezTo>
                      <a:pt x="48719" y="348"/>
                      <a:pt x="48082" y="418"/>
                      <a:pt x="47442" y="483"/>
                    </a:cubicBezTo>
                    <a:lnTo>
                      <a:pt x="46431" y="591"/>
                    </a:lnTo>
                    <a:lnTo>
                      <a:pt x="45530" y="688"/>
                    </a:lnTo>
                    <a:cubicBezTo>
                      <a:pt x="45218" y="723"/>
                      <a:pt x="44901" y="771"/>
                      <a:pt x="44593" y="821"/>
                    </a:cubicBezTo>
                    <a:lnTo>
                      <a:pt x="44273" y="870"/>
                    </a:lnTo>
                    <a:cubicBezTo>
                      <a:pt x="43498" y="988"/>
                      <a:pt x="42724" y="1107"/>
                      <a:pt x="41949" y="1225"/>
                    </a:cubicBezTo>
                    <a:lnTo>
                      <a:pt x="41918" y="1230"/>
                    </a:lnTo>
                    <a:cubicBezTo>
                      <a:pt x="41825" y="1244"/>
                      <a:pt x="41730" y="1258"/>
                      <a:pt x="41636" y="1270"/>
                    </a:cubicBezTo>
                    <a:cubicBezTo>
                      <a:pt x="41395" y="1305"/>
                      <a:pt x="41146" y="1340"/>
                      <a:pt x="40905" y="1392"/>
                    </a:cubicBezTo>
                    <a:lnTo>
                      <a:pt x="38947" y="1795"/>
                    </a:lnTo>
                    <a:lnTo>
                      <a:pt x="36959" y="2205"/>
                    </a:lnTo>
                    <a:cubicBezTo>
                      <a:pt x="36715" y="2257"/>
                      <a:pt x="36471" y="2319"/>
                      <a:pt x="36235" y="2381"/>
                    </a:cubicBezTo>
                    <a:lnTo>
                      <a:pt x="36096" y="2415"/>
                    </a:lnTo>
                    <a:cubicBezTo>
                      <a:pt x="35339" y="2610"/>
                      <a:pt x="34580" y="2803"/>
                      <a:pt x="33820" y="2995"/>
                    </a:cubicBezTo>
                    <a:cubicBezTo>
                      <a:pt x="33676" y="3032"/>
                      <a:pt x="33527" y="3067"/>
                      <a:pt x="33381" y="3104"/>
                    </a:cubicBezTo>
                    <a:cubicBezTo>
                      <a:pt x="33097" y="3174"/>
                      <a:pt x="32801" y="3244"/>
                      <a:pt x="32517" y="3329"/>
                    </a:cubicBezTo>
                    <a:lnTo>
                      <a:pt x="31705" y="3566"/>
                    </a:lnTo>
                    <a:lnTo>
                      <a:pt x="31075" y="3751"/>
                    </a:lnTo>
                    <a:cubicBezTo>
                      <a:pt x="30773" y="3840"/>
                      <a:pt x="30472" y="3926"/>
                      <a:pt x="30169" y="4015"/>
                    </a:cubicBezTo>
                    <a:cubicBezTo>
                      <a:pt x="29469" y="4217"/>
                      <a:pt x="28747" y="4427"/>
                      <a:pt x="28041" y="4647"/>
                    </a:cubicBezTo>
                    <a:lnTo>
                      <a:pt x="26120" y="5239"/>
                    </a:lnTo>
                    <a:lnTo>
                      <a:pt x="24200" y="5832"/>
                    </a:lnTo>
                    <a:cubicBezTo>
                      <a:pt x="23967" y="5901"/>
                      <a:pt x="23738" y="5982"/>
                      <a:pt x="23509" y="6060"/>
                    </a:cubicBezTo>
                    <a:lnTo>
                      <a:pt x="23211" y="6165"/>
                    </a:lnTo>
                    <a:lnTo>
                      <a:pt x="20953" y="6930"/>
                    </a:lnTo>
                    <a:lnTo>
                      <a:pt x="20684" y="7022"/>
                    </a:lnTo>
                    <a:cubicBezTo>
                      <a:pt x="20355" y="7130"/>
                      <a:pt x="20014" y="7245"/>
                      <a:pt x="19689" y="7380"/>
                    </a:cubicBezTo>
                    <a:lnTo>
                      <a:pt x="19125" y="7614"/>
                    </a:lnTo>
                    <a:lnTo>
                      <a:pt x="18157" y="8017"/>
                    </a:lnTo>
                    <a:lnTo>
                      <a:pt x="16560" y="8681"/>
                    </a:lnTo>
                    <a:lnTo>
                      <a:pt x="16059" y="8891"/>
                    </a:lnTo>
                    <a:cubicBezTo>
                      <a:pt x="15762" y="9013"/>
                      <a:pt x="15519" y="9121"/>
                      <a:pt x="15292" y="9227"/>
                    </a:cubicBezTo>
                    <a:lnTo>
                      <a:pt x="13506" y="10075"/>
                    </a:lnTo>
                    <a:lnTo>
                      <a:pt x="11746" y="10910"/>
                    </a:lnTo>
                    <a:cubicBezTo>
                      <a:pt x="10304" y="11594"/>
                      <a:pt x="8831" y="12278"/>
                      <a:pt x="7410" y="12940"/>
                    </a:cubicBezTo>
                    <a:cubicBezTo>
                      <a:pt x="6788" y="13228"/>
                      <a:pt x="6168" y="13518"/>
                      <a:pt x="5546" y="13807"/>
                    </a:cubicBezTo>
                    <a:cubicBezTo>
                      <a:pt x="4697" y="14204"/>
                      <a:pt x="3844" y="14626"/>
                      <a:pt x="3018" y="15037"/>
                    </a:cubicBezTo>
                    <a:lnTo>
                      <a:pt x="2648" y="15223"/>
                    </a:lnTo>
                    <a:cubicBezTo>
                      <a:pt x="2528" y="15281"/>
                      <a:pt x="2413" y="15338"/>
                      <a:pt x="2292" y="15395"/>
                    </a:cubicBezTo>
                    <a:cubicBezTo>
                      <a:pt x="2034" y="15518"/>
                      <a:pt x="1765" y="15650"/>
                      <a:pt x="1510" y="15787"/>
                    </a:cubicBezTo>
                    <a:lnTo>
                      <a:pt x="1" y="16603"/>
                    </a:lnTo>
                    <a:lnTo>
                      <a:pt x="121" y="16688"/>
                    </a:lnTo>
                    <a:cubicBezTo>
                      <a:pt x="1296" y="17527"/>
                      <a:pt x="2572" y="18382"/>
                      <a:pt x="4019" y="19297"/>
                    </a:cubicBezTo>
                    <a:cubicBezTo>
                      <a:pt x="4356" y="19512"/>
                      <a:pt x="4692" y="19726"/>
                      <a:pt x="5040" y="19950"/>
                    </a:cubicBezTo>
                    <a:lnTo>
                      <a:pt x="5106" y="19989"/>
                    </a:lnTo>
                    <a:cubicBezTo>
                      <a:pt x="6173" y="20668"/>
                      <a:pt x="7135" y="21280"/>
                      <a:pt x="8113" y="21858"/>
                    </a:cubicBezTo>
                    <a:cubicBezTo>
                      <a:pt x="8273" y="21953"/>
                      <a:pt x="8433" y="22048"/>
                      <a:pt x="8590" y="22143"/>
                    </a:cubicBezTo>
                    <a:lnTo>
                      <a:pt x="8705" y="22212"/>
                    </a:lnTo>
                    <a:lnTo>
                      <a:pt x="8731" y="22228"/>
                    </a:lnTo>
                    <a:lnTo>
                      <a:pt x="8754" y="22243"/>
                    </a:lnTo>
                    <a:cubicBezTo>
                      <a:pt x="9226" y="22525"/>
                      <a:pt x="9714" y="22819"/>
                      <a:pt x="10206" y="23086"/>
                    </a:cubicBezTo>
                    <a:cubicBezTo>
                      <a:pt x="10469" y="23231"/>
                      <a:pt x="10736" y="23374"/>
                      <a:pt x="11000" y="23518"/>
                    </a:cubicBezTo>
                    <a:lnTo>
                      <a:pt x="11141" y="23593"/>
                    </a:lnTo>
                    <a:cubicBezTo>
                      <a:pt x="11612" y="23849"/>
                      <a:pt x="12085" y="24105"/>
                      <a:pt x="12555" y="24365"/>
                    </a:cubicBezTo>
                    <a:lnTo>
                      <a:pt x="13025" y="24631"/>
                    </a:lnTo>
                    <a:lnTo>
                      <a:pt x="13490" y="24893"/>
                    </a:lnTo>
                    <a:cubicBezTo>
                      <a:pt x="14304" y="25352"/>
                      <a:pt x="15134" y="25821"/>
                      <a:pt x="15978" y="26274"/>
                    </a:cubicBezTo>
                    <a:lnTo>
                      <a:pt x="57105" y="26274"/>
                    </a:lnTo>
                    <a:lnTo>
                      <a:pt x="57105" y="8692"/>
                    </a:lnTo>
                    <a:lnTo>
                      <a:pt x="57105" y="1089"/>
                    </a:lnTo>
                    <a:lnTo>
                      <a:pt x="57105" y="86"/>
                    </a:lnTo>
                    <a:cubicBezTo>
                      <a:pt x="56811" y="68"/>
                      <a:pt x="56502" y="49"/>
                      <a:pt x="56171" y="35"/>
                    </a:cubicBezTo>
                    <a:cubicBezTo>
                      <a:pt x="55628" y="13"/>
                      <a:pt x="55100" y="1"/>
                      <a:pt x="54600" y="1"/>
                    </a:cubicBez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 name="Google Shape;695;p92"/>
              <p:cNvSpPr/>
              <p:nvPr/>
            </p:nvSpPr>
            <p:spPr>
              <a:xfrm>
                <a:off x="1375" y="4311411"/>
                <a:ext cx="7169088" cy="1479471"/>
              </a:xfrm>
              <a:custGeom>
                <a:avLst/>
                <a:gdLst/>
                <a:ahLst/>
                <a:cxnLst/>
                <a:rect l="l" t="t" r="r" b="b"/>
                <a:pathLst>
                  <a:path w="148114" h="30566" extrusionOk="0">
                    <a:moveTo>
                      <a:pt x="72948" y="0"/>
                    </a:moveTo>
                    <a:cubicBezTo>
                      <a:pt x="72794" y="0"/>
                      <a:pt x="72643" y="0"/>
                      <a:pt x="72489" y="5"/>
                    </a:cubicBezTo>
                    <a:lnTo>
                      <a:pt x="71414" y="32"/>
                    </a:lnTo>
                    <a:lnTo>
                      <a:pt x="70285" y="60"/>
                    </a:lnTo>
                    <a:cubicBezTo>
                      <a:pt x="69607" y="76"/>
                      <a:pt x="68934" y="122"/>
                      <a:pt x="68191" y="175"/>
                    </a:cubicBezTo>
                    <a:lnTo>
                      <a:pt x="67964" y="191"/>
                    </a:lnTo>
                    <a:lnTo>
                      <a:pt x="67741" y="207"/>
                    </a:lnTo>
                    <a:cubicBezTo>
                      <a:pt x="67596" y="217"/>
                      <a:pt x="67448" y="225"/>
                      <a:pt x="67303" y="235"/>
                    </a:cubicBezTo>
                    <a:cubicBezTo>
                      <a:pt x="67192" y="242"/>
                      <a:pt x="67079" y="257"/>
                      <a:pt x="66968" y="272"/>
                    </a:cubicBezTo>
                    <a:lnTo>
                      <a:pt x="66923" y="277"/>
                    </a:lnTo>
                    <a:cubicBezTo>
                      <a:pt x="66873" y="287"/>
                      <a:pt x="66820" y="293"/>
                      <a:pt x="66770" y="297"/>
                    </a:cubicBezTo>
                    <a:lnTo>
                      <a:pt x="66636" y="313"/>
                    </a:lnTo>
                    <a:lnTo>
                      <a:pt x="65609" y="432"/>
                    </a:lnTo>
                    <a:lnTo>
                      <a:pt x="65372" y="458"/>
                    </a:lnTo>
                    <a:cubicBezTo>
                      <a:pt x="64996" y="504"/>
                      <a:pt x="64574" y="552"/>
                      <a:pt x="64166" y="614"/>
                    </a:cubicBezTo>
                    <a:lnTo>
                      <a:pt x="63713" y="684"/>
                    </a:lnTo>
                    <a:lnTo>
                      <a:pt x="63637" y="696"/>
                    </a:lnTo>
                    <a:cubicBezTo>
                      <a:pt x="62728" y="839"/>
                      <a:pt x="61790" y="987"/>
                      <a:pt x="60882" y="1157"/>
                    </a:cubicBezTo>
                    <a:cubicBezTo>
                      <a:pt x="59713" y="1376"/>
                      <a:pt x="58541" y="1611"/>
                      <a:pt x="57398" y="1853"/>
                    </a:cubicBezTo>
                    <a:cubicBezTo>
                      <a:pt x="56379" y="2068"/>
                      <a:pt x="55321" y="2320"/>
                      <a:pt x="54410" y="2539"/>
                    </a:cubicBezTo>
                    <a:lnTo>
                      <a:pt x="54036" y="2627"/>
                    </a:lnTo>
                    <a:cubicBezTo>
                      <a:pt x="53333" y="2795"/>
                      <a:pt x="52598" y="2993"/>
                      <a:pt x="52062" y="3139"/>
                    </a:cubicBezTo>
                    <a:lnTo>
                      <a:pt x="51351" y="3326"/>
                    </a:lnTo>
                    <a:cubicBezTo>
                      <a:pt x="50703" y="3496"/>
                      <a:pt x="50061" y="3697"/>
                      <a:pt x="49440" y="3889"/>
                    </a:cubicBezTo>
                    <a:cubicBezTo>
                      <a:pt x="49187" y="3968"/>
                      <a:pt x="48953" y="4040"/>
                      <a:pt x="48721" y="4112"/>
                    </a:cubicBezTo>
                    <a:cubicBezTo>
                      <a:pt x="48457" y="4193"/>
                      <a:pt x="48191" y="4287"/>
                      <a:pt x="47923" y="4386"/>
                    </a:cubicBezTo>
                    <a:cubicBezTo>
                      <a:pt x="47789" y="4435"/>
                      <a:pt x="47656" y="4485"/>
                      <a:pt x="47525" y="4529"/>
                    </a:cubicBezTo>
                    <a:lnTo>
                      <a:pt x="46845" y="4768"/>
                    </a:lnTo>
                    <a:lnTo>
                      <a:pt x="46166" y="5005"/>
                    </a:lnTo>
                    <a:cubicBezTo>
                      <a:pt x="45894" y="5099"/>
                      <a:pt x="45624" y="5205"/>
                      <a:pt x="45326" y="5324"/>
                    </a:cubicBezTo>
                    <a:lnTo>
                      <a:pt x="45231" y="5361"/>
                    </a:lnTo>
                    <a:cubicBezTo>
                      <a:pt x="45078" y="5423"/>
                      <a:pt x="44924" y="5485"/>
                      <a:pt x="44770" y="5545"/>
                    </a:cubicBezTo>
                    <a:lnTo>
                      <a:pt x="44265" y="5740"/>
                    </a:lnTo>
                    <a:lnTo>
                      <a:pt x="43544" y="6017"/>
                    </a:lnTo>
                    <a:cubicBezTo>
                      <a:pt x="42387" y="6461"/>
                      <a:pt x="41211" y="6915"/>
                      <a:pt x="40033" y="7375"/>
                    </a:cubicBezTo>
                    <a:cubicBezTo>
                      <a:pt x="39446" y="7604"/>
                      <a:pt x="38856" y="7837"/>
                      <a:pt x="38267" y="8069"/>
                    </a:cubicBezTo>
                    <a:cubicBezTo>
                      <a:pt x="37635" y="8319"/>
                      <a:pt x="37005" y="8588"/>
                      <a:pt x="36361" y="8867"/>
                    </a:cubicBezTo>
                    <a:cubicBezTo>
                      <a:pt x="36063" y="8996"/>
                      <a:pt x="35765" y="9122"/>
                      <a:pt x="35468" y="9247"/>
                    </a:cubicBezTo>
                    <a:cubicBezTo>
                      <a:pt x="34899" y="9486"/>
                      <a:pt x="34335" y="9731"/>
                      <a:pt x="33768" y="9978"/>
                    </a:cubicBezTo>
                    <a:lnTo>
                      <a:pt x="32893" y="10354"/>
                    </a:lnTo>
                    <a:cubicBezTo>
                      <a:pt x="30945" y="11158"/>
                      <a:pt x="29257" y="11865"/>
                      <a:pt x="27733" y="12511"/>
                    </a:cubicBezTo>
                    <a:cubicBezTo>
                      <a:pt x="27527" y="12596"/>
                      <a:pt x="27317" y="12698"/>
                      <a:pt x="27119" y="12797"/>
                    </a:cubicBezTo>
                    <a:lnTo>
                      <a:pt x="27093" y="12810"/>
                    </a:lnTo>
                    <a:lnTo>
                      <a:pt x="26912" y="12897"/>
                    </a:lnTo>
                    <a:lnTo>
                      <a:pt x="26385" y="13149"/>
                    </a:lnTo>
                    <a:lnTo>
                      <a:pt x="25393" y="13623"/>
                    </a:lnTo>
                    <a:cubicBezTo>
                      <a:pt x="24866" y="13875"/>
                      <a:pt x="24342" y="14128"/>
                      <a:pt x="23818" y="14383"/>
                    </a:cubicBezTo>
                    <a:lnTo>
                      <a:pt x="22909" y="14824"/>
                    </a:lnTo>
                    <a:cubicBezTo>
                      <a:pt x="21498" y="15505"/>
                      <a:pt x="20043" y="16154"/>
                      <a:pt x="18759" y="16728"/>
                    </a:cubicBezTo>
                    <a:lnTo>
                      <a:pt x="17840" y="17137"/>
                    </a:lnTo>
                    <a:cubicBezTo>
                      <a:pt x="15949" y="17984"/>
                      <a:pt x="14356" y="18691"/>
                      <a:pt x="12830" y="19357"/>
                    </a:cubicBezTo>
                    <a:cubicBezTo>
                      <a:pt x="12865" y="19347"/>
                      <a:pt x="12898" y="19338"/>
                      <a:pt x="12930" y="19328"/>
                    </a:cubicBezTo>
                    <a:lnTo>
                      <a:pt x="12930" y="19328"/>
                    </a:lnTo>
                    <a:cubicBezTo>
                      <a:pt x="11500" y="19906"/>
                      <a:pt x="9863" y="20583"/>
                      <a:pt x="7783" y="21455"/>
                    </a:cubicBezTo>
                    <a:cubicBezTo>
                      <a:pt x="7250" y="21679"/>
                      <a:pt x="6719" y="21911"/>
                      <a:pt x="6190" y="22143"/>
                    </a:cubicBezTo>
                    <a:lnTo>
                      <a:pt x="6051" y="22202"/>
                    </a:lnTo>
                    <a:lnTo>
                      <a:pt x="5859" y="22286"/>
                    </a:lnTo>
                    <a:lnTo>
                      <a:pt x="5232" y="22560"/>
                    </a:lnTo>
                    <a:cubicBezTo>
                      <a:pt x="4676" y="22802"/>
                      <a:pt x="4119" y="23031"/>
                      <a:pt x="3547" y="23269"/>
                    </a:cubicBezTo>
                    <a:lnTo>
                      <a:pt x="3115" y="23448"/>
                    </a:lnTo>
                    <a:cubicBezTo>
                      <a:pt x="2850" y="23548"/>
                      <a:pt x="2582" y="23651"/>
                      <a:pt x="2315" y="23756"/>
                    </a:cubicBezTo>
                    <a:lnTo>
                      <a:pt x="2121" y="23831"/>
                    </a:lnTo>
                    <a:lnTo>
                      <a:pt x="2033" y="23863"/>
                    </a:lnTo>
                    <a:cubicBezTo>
                      <a:pt x="1517" y="24060"/>
                      <a:pt x="1001" y="24258"/>
                      <a:pt x="482" y="24449"/>
                    </a:cubicBezTo>
                    <a:lnTo>
                      <a:pt x="0" y="24624"/>
                    </a:lnTo>
                    <a:lnTo>
                      <a:pt x="0" y="28044"/>
                    </a:lnTo>
                    <a:lnTo>
                      <a:pt x="0" y="30561"/>
                    </a:lnTo>
                    <a:lnTo>
                      <a:pt x="5" y="30566"/>
                    </a:lnTo>
                    <a:lnTo>
                      <a:pt x="148114" y="30566"/>
                    </a:lnTo>
                    <a:cubicBezTo>
                      <a:pt x="147276" y="30114"/>
                      <a:pt x="146453" y="29644"/>
                      <a:pt x="145645" y="29185"/>
                    </a:cubicBezTo>
                    <a:lnTo>
                      <a:pt x="145186" y="28930"/>
                    </a:lnTo>
                    <a:lnTo>
                      <a:pt x="144720" y="28664"/>
                    </a:lnTo>
                    <a:cubicBezTo>
                      <a:pt x="144254" y="28404"/>
                      <a:pt x="143785" y="28147"/>
                      <a:pt x="143317" y="27892"/>
                    </a:cubicBezTo>
                    <a:lnTo>
                      <a:pt x="143178" y="27816"/>
                    </a:lnTo>
                    <a:cubicBezTo>
                      <a:pt x="142917" y="27674"/>
                      <a:pt x="142651" y="27530"/>
                      <a:pt x="142390" y="27384"/>
                    </a:cubicBezTo>
                    <a:cubicBezTo>
                      <a:pt x="141901" y="27117"/>
                      <a:pt x="141419" y="26822"/>
                      <a:pt x="140950" y="26542"/>
                    </a:cubicBezTo>
                    <a:lnTo>
                      <a:pt x="140926" y="26527"/>
                    </a:lnTo>
                    <a:lnTo>
                      <a:pt x="140901" y="26511"/>
                    </a:lnTo>
                    <a:lnTo>
                      <a:pt x="140787" y="26441"/>
                    </a:lnTo>
                    <a:cubicBezTo>
                      <a:pt x="140632" y="26348"/>
                      <a:pt x="140472" y="26251"/>
                      <a:pt x="140314" y="26157"/>
                    </a:cubicBezTo>
                    <a:cubicBezTo>
                      <a:pt x="139344" y="25579"/>
                      <a:pt x="138389" y="24967"/>
                      <a:pt x="137331" y="24288"/>
                    </a:cubicBezTo>
                    <a:lnTo>
                      <a:pt x="137265" y="24248"/>
                    </a:lnTo>
                    <a:cubicBezTo>
                      <a:pt x="136920" y="24025"/>
                      <a:pt x="136589" y="23810"/>
                      <a:pt x="136252" y="23595"/>
                    </a:cubicBezTo>
                    <a:cubicBezTo>
                      <a:pt x="134817" y="22681"/>
                      <a:pt x="133553" y="21827"/>
                      <a:pt x="132387" y="20987"/>
                    </a:cubicBezTo>
                    <a:lnTo>
                      <a:pt x="132268" y="20901"/>
                    </a:lnTo>
                    <a:lnTo>
                      <a:pt x="131931" y="20657"/>
                    </a:lnTo>
                    <a:cubicBezTo>
                      <a:pt x="131462" y="20318"/>
                      <a:pt x="130943" y="19942"/>
                      <a:pt x="130429" y="19594"/>
                    </a:cubicBezTo>
                    <a:cubicBezTo>
                      <a:pt x="129779" y="19153"/>
                      <a:pt x="129100" y="18682"/>
                      <a:pt x="128408" y="18198"/>
                    </a:cubicBezTo>
                    <a:lnTo>
                      <a:pt x="128147" y="18002"/>
                    </a:lnTo>
                    <a:cubicBezTo>
                      <a:pt x="127888" y="17804"/>
                      <a:pt x="127628" y="17606"/>
                      <a:pt x="127365" y="17411"/>
                    </a:cubicBezTo>
                    <a:lnTo>
                      <a:pt x="127134" y="17236"/>
                    </a:lnTo>
                    <a:lnTo>
                      <a:pt x="127003" y="17137"/>
                    </a:lnTo>
                    <a:lnTo>
                      <a:pt x="126984" y="17121"/>
                    </a:lnTo>
                    <a:cubicBezTo>
                      <a:pt x="126693" y="16901"/>
                      <a:pt x="126395" y="16674"/>
                      <a:pt x="126096" y="16468"/>
                    </a:cubicBezTo>
                    <a:lnTo>
                      <a:pt x="125282" y="15907"/>
                    </a:lnTo>
                    <a:lnTo>
                      <a:pt x="124710" y="15513"/>
                    </a:lnTo>
                    <a:cubicBezTo>
                      <a:pt x="124376" y="15281"/>
                      <a:pt x="124012" y="15052"/>
                      <a:pt x="123693" y="14856"/>
                    </a:cubicBezTo>
                    <a:lnTo>
                      <a:pt x="123635" y="14818"/>
                    </a:lnTo>
                    <a:lnTo>
                      <a:pt x="123588" y="14787"/>
                    </a:lnTo>
                    <a:cubicBezTo>
                      <a:pt x="123421" y="14682"/>
                      <a:pt x="123255" y="14576"/>
                      <a:pt x="123090" y="14472"/>
                    </a:cubicBezTo>
                    <a:cubicBezTo>
                      <a:pt x="121212" y="13268"/>
                      <a:pt x="119482" y="12227"/>
                      <a:pt x="117805" y="11295"/>
                    </a:cubicBezTo>
                    <a:cubicBezTo>
                      <a:pt x="116863" y="10773"/>
                      <a:pt x="115872" y="10241"/>
                      <a:pt x="114687" y="9613"/>
                    </a:cubicBezTo>
                    <a:cubicBezTo>
                      <a:pt x="113971" y="9233"/>
                      <a:pt x="113207" y="8857"/>
                      <a:pt x="112591" y="8556"/>
                    </a:cubicBezTo>
                    <a:lnTo>
                      <a:pt x="112549" y="8533"/>
                    </a:lnTo>
                    <a:lnTo>
                      <a:pt x="111849" y="8187"/>
                    </a:lnTo>
                    <a:cubicBezTo>
                      <a:pt x="111577" y="8051"/>
                      <a:pt x="111293" y="7935"/>
                      <a:pt x="111017" y="7822"/>
                    </a:cubicBezTo>
                    <a:lnTo>
                      <a:pt x="110957" y="7795"/>
                    </a:lnTo>
                    <a:cubicBezTo>
                      <a:pt x="110844" y="7749"/>
                      <a:pt x="110727" y="7701"/>
                      <a:pt x="110614" y="7652"/>
                    </a:cubicBezTo>
                    <a:lnTo>
                      <a:pt x="110125" y="7440"/>
                    </a:lnTo>
                    <a:lnTo>
                      <a:pt x="109624" y="7224"/>
                    </a:lnTo>
                    <a:lnTo>
                      <a:pt x="109461" y="7152"/>
                    </a:lnTo>
                    <a:lnTo>
                      <a:pt x="109438" y="7140"/>
                    </a:lnTo>
                    <a:cubicBezTo>
                      <a:pt x="109299" y="7078"/>
                      <a:pt x="109153" y="7013"/>
                      <a:pt x="109003" y="6962"/>
                    </a:cubicBezTo>
                    <a:lnTo>
                      <a:pt x="108390" y="6739"/>
                    </a:lnTo>
                    <a:lnTo>
                      <a:pt x="108219" y="6675"/>
                    </a:lnTo>
                    <a:lnTo>
                      <a:pt x="108178" y="6662"/>
                    </a:lnTo>
                    <a:cubicBezTo>
                      <a:pt x="107486" y="6407"/>
                      <a:pt x="106768" y="6146"/>
                      <a:pt x="106058" y="5914"/>
                    </a:cubicBezTo>
                    <a:lnTo>
                      <a:pt x="105821" y="5835"/>
                    </a:lnTo>
                    <a:cubicBezTo>
                      <a:pt x="105131" y="5607"/>
                      <a:pt x="104444" y="5381"/>
                      <a:pt x="103759" y="5161"/>
                    </a:cubicBezTo>
                    <a:cubicBezTo>
                      <a:pt x="103475" y="5067"/>
                      <a:pt x="103188" y="4975"/>
                      <a:pt x="102904" y="4885"/>
                    </a:cubicBezTo>
                    <a:lnTo>
                      <a:pt x="102528" y="4763"/>
                    </a:lnTo>
                    <a:lnTo>
                      <a:pt x="101029" y="4284"/>
                    </a:lnTo>
                    <a:cubicBezTo>
                      <a:pt x="100721" y="4185"/>
                      <a:pt x="100404" y="4097"/>
                      <a:pt x="100077" y="4007"/>
                    </a:cubicBezTo>
                    <a:cubicBezTo>
                      <a:pt x="99931" y="3968"/>
                      <a:pt x="99786" y="3929"/>
                      <a:pt x="99641" y="3887"/>
                    </a:cubicBezTo>
                    <a:lnTo>
                      <a:pt x="98853" y="3659"/>
                    </a:lnTo>
                    <a:lnTo>
                      <a:pt x="98132" y="3454"/>
                    </a:lnTo>
                    <a:cubicBezTo>
                      <a:pt x="97767" y="3347"/>
                      <a:pt x="97390" y="3254"/>
                      <a:pt x="97000" y="3161"/>
                    </a:cubicBezTo>
                    <a:lnTo>
                      <a:pt x="96926" y="3144"/>
                    </a:lnTo>
                    <a:cubicBezTo>
                      <a:pt x="96730" y="3098"/>
                      <a:pt x="96536" y="3047"/>
                      <a:pt x="96339" y="2998"/>
                    </a:cubicBezTo>
                    <a:lnTo>
                      <a:pt x="96015" y="2915"/>
                    </a:lnTo>
                    <a:lnTo>
                      <a:pt x="95937" y="2895"/>
                    </a:lnTo>
                    <a:cubicBezTo>
                      <a:pt x="95681" y="2828"/>
                      <a:pt x="95425" y="2761"/>
                      <a:pt x="95165" y="2704"/>
                    </a:cubicBezTo>
                    <a:lnTo>
                      <a:pt x="94143" y="2482"/>
                    </a:lnTo>
                    <a:lnTo>
                      <a:pt x="93003" y="2235"/>
                    </a:lnTo>
                    <a:cubicBezTo>
                      <a:pt x="92252" y="2074"/>
                      <a:pt x="91486" y="1934"/>
                      <a:pt x="90743" y="1795"/>
                    </a:cubicBezTo>
                    <a:lnTo>
                      <a:pt x="90686" y="1785"/>
                    </a:lnTo>
                    <a:lnTo>
                      <a:pt x="90599" y="1767"/>
                    </a:lnTo>
                    <a:cubicBezTo>
                      <a:pt x="90345" y="1723"/>
                      <a:pt x="90090" y="1677"/>
                      <a:pt x="89836" y="1630"/>
                    </a:cubicBezTo>
                    <a:cubicBezTo>
                      <a:pt x="89572" y="1581"/>
                      <a:pt x="89305" y="1541"/>
                      <a:pt x="89045" y="1507"/>
                    </a:cubicBezTo>
                    <a:lnTo>
                      <a:pt x="89003" y="1499"/>
                    </a:lnTo>
                    <a:lnTo>
                      <a:pt x="88829" y="1474"/>
                    </a:lnTo>
                    <a:lnTo>
                      <a:pt x="88648" y="1447"/>
                    </a:lnTo>
                    <a:lnTo>
                      <a:pt x="87731" y="1313"/>
                    </a:lnTo>
                    <a:lnTo>
                      <a:pt x="86836" y="1179"/>
                    </a:lnTo>
                    <a:cubicBezTo>
                      <a:pt x="86097" y="1071"/>
                      <a:pt x="85341" y="979"/>
                      <a:pt x="84610" y="892"/>
                    </a:cubicBezTo>
                    <a:lnTo>
                      <a:pt x="84557" y="885"/>
                    </a:lnTo>
                    <a:cubicBezTo>
                      <a:pt x="84197" y="843"/>
                      <a:pt x="83833" y="798"/>
                      <a:pt x="83477" y="753"/>
                    </a:cubicBezTo>
                    <a:cubicBezTo>
                      <a:pt x="83118" y="707"/>
                      <a:pt x="82763" y="673"/>
                      <a:pt x="82406" y="634"/>
                    </a:cubicBezTo>
                    <a:lnTo>
                      <a:pt x="82230" y="618"/>
                    </a:lnTo>
                    <a:cubicBezTo>
                      <a:pt x="82118" y="608"/>
                      <a:pt x="82008" y="596"/>
                      <a:pt x="81897" y="583"/>
                    </a:cubicBezTo>
                    <a:lnTo>
                      <a:pt x="81393" y="529"/>
                    </a:lnTo>
                    <a:cubicBezTo>
                      <a:pt x="81074" y="494"/>
                      <a:pt x="80759" y="459"/>
                      <a:pt x="80444" y="431"/>
                    </a:cubicBezTo>
                    <a:cubicBezTo>
                      <a:pt x="80384" y="425"/>
                      <a:pt x="80325" y="418"/>
                      <a:pt x="80265" y="413"/>
                    </a:cubicBezTo>
                    <a:cubicBezTo>
                      <a:pt x="80047" y="392"/>
                      <a:pt x="79830" y="372"/>
                      <a:pt x="79615" y="351"/>
                    </a:cubicBezTo>
                    <a:lnTo>
                      <a:pt x="79562" y="346"/>
                    </a:lnTo>
                    <a:cubicBezTo>
                      <a:pt x="78864" y="282"/>
                      <a:pt x="78074" y="206"/>
                      <a:pt x="77303" y="156"/>
                    </a:cubicBezTo>
                    <a:cubicBezTo>
                      <a:pt x="76618" y="113"/>
                      <a:pt x="75933" y="70"/>
                      <a:pt x="75247" y="27"/>
                    </a:cubicBezTo>
                    <a:cubicBezTo>
                      <a:pt x="74955" y="10"/>
                      <a:pt x="74662" y="5"/>
                      <a:pt x="74388" y="5"/>
                    </a:cubicBezTo>
                    <a:lnTo>
                      <a:pt x="73824" y="5"/>
                    </a:lnTo>
                    <a:lnTo>
                      <a:pt x="73456" y="3"/>
                    </a:lnTo>
                    <a:cubicBezTo>
                      <a:pt x="73288" y="0"/>
                      <a:pt x="73117" y="0"/>
                      <a:pt x="729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96" name="Google Shape;696;p92"/>
            <p:cNvSpPr/>
            <p:nvPr/>
          </p:nvSpPr>
          <p:spPr>
            <a:xfrm>
              <a:off x="193254" y="35053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 name="Google Shape;697;p92"/>
            <p:cNvSpPr/>
            <p:nvPr/>
          </p:nvSpPr>
          <p:spPr>
            <a:xfrm>
              <a:off x="1125981" y="374294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 name="Google Shape;698;p92"/>
            <p:cNvSpPr/>
            <p:nvPr/>
          </p:nvSpPr>
          <p:spPr>
            <a:xfrm>
              <a:off x="193254" y="35053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9" name="Google Shape;699;p92"/>
            <p:cNvSpPr/>
            <p:nvPr/>
          </p:nvSpPr>
          <p:spPr>
            <a:xfrm>
              <a:off x="1125981" y="374294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0" name="Google Shape;700;p92"/>
            <p:cNvSpPr/>
            <p:nvPr/>
          </p:nvSpPr>
          <p:spPr>
            <a:xfrm>
              <a:off x="2170879" y="35426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1" name="Google Shape;701;p92"/>
            <p:cNvSpPr/>
            <p:nvPr/>
          </p:nvSpPr>
          <p:spPr>
            <a:xfrm>
              <a:off x="4707081" y="378024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 name="Google Shape;702;p92"/>
            <p:cNvSpPr/>
            <p:nvPr/>
          </p:nvSpPr>
          <p:spPr>
            <a:xfrm>
              <a:off x="6694679" y="409759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3" name="Google Shape;703;p92"/>
            <p:cNvSpPr/>
            <p:nvPr/>
          </p:nvSpPr>
          <p:spPr>
            <a:xfrm>
              <a:off x="7627406" y="433519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04" name="Google Shape;704;p92"/>
          <p:cNvSpPr txBox="1">
            <a:spLocks noGrp="1"/>
          </p:cNvSpPr>
          <p:nvPr>
            <p:ph type="title"/>
          </p:nvPr>
        </p:nvSpPr>
        <p:spPr>
          <a:xfrm>
            <a:off x="2087150" y="1634975"/>
            <a:ext cx="4972500" cy="18204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2pPr>
            <a:lvl3pPr lvl="2"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3pPr>
            <a:lvl4pPr lvl="3"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4pPr>
            <a:lvl5pPr lvl="4"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5pPr>
            <a:lvl6pPr lvl="5"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6pPr>
            <a:lvl7pPr lvl="6"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7pPr>
            <a:lvl8pPr lvl="7"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8pPr>
            <a:lvl9pPr lvl="8" algn="ctr">
              <a:lnSpc>
                <a:spcPct val="100000"/>
              </a:lnSpc>
              <a:spcBef>
                <a:spcPts val="0"/>
              </a:spcBef>
              <a:spcAft>
                <a:spcPts val="0"/>
              </a:spcAft>
              <a:buClr>
                <a:schemeClr val="lt1"/>
              </a:buClr>
              <a:buSzPts val="6000"/>
              <a:buFont typeface="Fredoka"/>
              <a:buNone/>
              <a:defRPr sz="6000">
                <a:solidFill>
                  <a:schemeClr val="lt1"/>
                </a:solidFill>
                <a:latin typeface="Fredoka"/>
                <a:ea typeface="Fredoka"/>
                <a:cs typeface="Fredoka"/>
                <a:sym typeface="Fredoka"/>
              </a:defRPr>
            </a:lvl9pPr>
          </a:lstStyle>
          <a:p>
            <a:endParaRPr/>
          </a:p>
        </p:txBody>
      </p:sp>
      <p:sp>
        <p:nvSpPr>
          <p:cNvPr id="705" name="Google Shape;705;p92"/>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solidFill>
          <a:schemeClr val="dk2"/>
        </a:solidFill>
        <a:effectLst/>
      </p:bgPr>
    </p:bg>
    <p:spTree>
      <p:nvGrpSpPr>
        <p:cNvPr id="1" name="Shape 706"/>
        <p:cNvGrpSpPr/>
        <p:nvPr/>
      </p:nvGrpSpPr>
      <p:grpSpPr>
        <a:xfrm>
          <a:off x="0" y="0"/>
          <a:ext cx="0" cy="0"/>
          <a:chOff x="0" y="0"/>
          <a:chExt cx="0" cy="0"/>
        </a:xfrm>
      </p:grpSpPr>
      <p:sp>
        <p:nvSpPr>
          <p:cNvPr id="707" name="Google Shape;707;p93"/>
          <p:cNvSpPr txBox="1">
            <a:spLocks noGrp="1"/>
          </p:cNvSpPr>
          <p:nvPr>
            <p:ph type="subTitle" idx="1"/>
          </p:nvPr>
        </p:nvSpPr>
        <p:spPr>
          <a:xfrm>
            <a:off x="719550" y="3002450"/>
            <a:ext cx="3929400" cy="12324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700"/>
              <a:buFont typeface="Comfortaa"/>
              <a:buNone/>
              <a:defRPr sz="1700">
                <a:latin typeface="Comfortaa"/>
                <a:ea typeface="Comfortaa"/>
                <a:cs typeface="Comfortaa"/>
                <a:sym typeface="Comfortaa"/>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708" name="Google Shape;708;p93"/>
          <p:cNvSpPr txBox="1">
            <a:spLocks noGrp="1"/>
          </p:cNvSpPr>
          <p:nvPr>
            <p:ph type="title"/>
          </p:nvPr>
        </p:nvSpPr>
        <p:spPr>
          <a:xfrm>
            <a:off x="719550" y="1212950"/>
            <a:ext cx="3929400" cy="17895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5000"/>
              <a:buFont typeface="Fredoka"/>
              <a:buNone/>
              <a:defRPr sz="350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2pPr>
            <a:lvl3pPr lvl="2"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3pPr>
            <a:lvl4pPr lvl="3"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4pPr>
            <a:lvl5pPr lvl="4"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5pPr>
            <a:lvl6pPr lvl="5"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6pPr>
            <a:lvl7pPr lvl="6"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7pPr>
            <a:lvl8pPr lvl="7"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8pPr>
            <a:lvl9pPr lvl="8" algn="ctr">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9pPr>
          </a:lstStyle>
          <a:p>
            <a:endParaRPr/>
          </a:p>
        </p:txBody>
      </p:sp>
      <p:grpSp>
        <p:nvGrpSpPr>
          <p:cNvPr id="709" name="Google Shape;709;p93"/>
          <p:cNvGrpSpPr/>
          <p:nvPr/>
        </p:nvGrpSpPr>
        <p:grpSpPr>
          <a:xfrm>
            <a:off x="-128156" y="4562548"/>
            <a:ext cx="9448682" cy="624901"/>
            <a:chOff x="-128156" y="4562548"/>
            <a:chExt cx="9448682" cy="624901"/>
          </a:xfrm>
        </p:grpSpPr>
        <p:sp>
          <p:nvSpPr>
            <p:cNvPr id="710" name="Google Shape;710;p93"/>
            <p:cNvSpPr/>
            <p:nvPr/>
          </p:nvSpPr>
          <p:spPr>
            <a:xfrm>
              <a:off x="-127997" y="4562548"/>
              <a:ext cx="9448364" cy="624901"/>
            </a:xfrm>
            <a:custGeom>
              <a:avLst/>
              <a:gdLst/>
              <a:ahLst/>
              <a:cxnLst/>
              <a:rect l="l" t="t" r="r" b="b"/>
              <a:pathLst>
                <a:path w="113171" h="10267" extrusionOk="0">
                  <a:moveTo>
                    <a:pt x="1930" y="1"/>
                  </a:moveTo>
                  <a:cubicBezTo>
                    <a:pt x="864" y="1"/>
                    <a:pt x="0" y="864"/>
                    <a:pt x="0" y="1930"/>
                  </a:cubicBezTo>
                  <a:lnTo>
                    <a:pt x="0" y="8337"/>
                  </a:lnTo>
                  <a:cubicBezTo>
                    <a:pt x="0" y="9403"/>
                    <a:pt x="865" y="10266"/>
                    <a:pt x="1930" y="10266"/>
                  </a:cubicBezTo>
                  <a:lnTo>
                    <a:pt x="111242" y="10266"/>
                  </a:lnTo>
                  <a:cubicBezTo>
                    <a:pt x="112307" y="10266"/>
                    <a:pt x="113171" y="9403"/>
                    <a:pt x="113171" y="8337"/>
                  </a:cubicBezTo>
                  <a:lnTo>
                    <a:pt x="113171" y="1930"/>
                  </a:lnTo>
                  <a:cubicBezTo>
                    <a:pt x="113171" y="865"/>
                    <a:pt x="112306" y="1"/>
                    <a:pt x="111242" y="1"/>
                  </a:cubicBezTo>
                  <a:close/>
                </a:path>
              </a:pathLst>
            </a:custGeom>
            <a:solidFill>
              <a:schemeClr val="lt1">
                <a:alpha val="8705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 name="Google Shape;711;p93"/>
            <p:cNvSpPr/>
            <p:nvPr/>
          </p:nvSpPr>
          <p:spPr>
            <a:xfrm>
              <a:off x="-128156" y="4719236"/>
              <a:ext cx="9448682" cy="304339"/>
            </a:xfrm>
            <a:custGeom>
              <a:avLst/>
              <a:gdLst/>
              <a:ahLst/>
              <a:cxnLst/>
              <a:rect l="l" t="t" r="r" b="b"/>
              <a:pathLst>
                <a:path w="183907" h="7083" extrusionOk="0">
                  <a:moveTo>
                    <a:pt x="0" y="1"/>
                  </a:moveTo>
                  <a:lnTo>
                    <a:pt x="0" y="1928"/>
                  </a:lnTo>
                  <a:lnTo>
                    <a:pt x="0" y="5153"/>
                  </a:lnTo>
                  <a:lnTo>
                    <a:pt x="0" y="7082"/>
                  </a:lnTo>
                  <a:lnTo>
                    <a:pt x="183906" y="7082"/>
                  </a:lnTo>
                  <a:lnTo>
                    <a:pt x="183906" y="5153"/>
                  </a:lnTo>
                  <a:lnTo>
                    <a:pt x="183906" y="1928"/>
                  </a:lnTo>
                  <a:lnTo>
                    <a:pt x="183906"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12" name="Google Shape;712;p93"/>
            <p:cNvGrpSpPr/>
            <p:nvPr/>
          </p:nvGrpSpPr>
          <p:grpSpPr>
            <a:xfrm>
              <a:off x="210973" y="4857505"/>
              <a:ext cx="8770424" cy="27714"/>
              <a:chOff x="175061" y="4863355"/>
              <a:chExt cx="8770424" cy="27714"/>
            </a:xfrm>
          </p:grpSpPr>
          <p:sp>
            <p:nvSpPr>
              <p:cNvPr id="713" name="Google Shape;713;p93"/>
              <p:cNvSpPr/>
              <p:nvPr/>
            </p:nvSpPr>
            <p:spPr>
              <a:xfrm>
                <a:off x="3838202" y="4863355"/>
                <a:ext cx="5107283" cy="27714"/>
              </a:xfrm>
              <a:custGeom>
                <a:avLst/>
                <a:gdLst/>
                <a:ahLst/>
                <a:cxnLst/>
                <a:rect l="l" t="t" r="r" b="b"/>
                <a:pathLst>
                  <a:path w="99407" h="645" extrusionOk="0">
                    <a:moveTo>
                      <a:pt x="321" y="0"/>
                    </a:moveTo>
                    <a:cubicBezTo>
                      <a:pt x="145" y="0"/>
                      <a:pt x="1" y="146"/>
                      <a:pt x="1" y="323"/>
                    </a:cubicBezTo>
                    <a:cubicBezTo>
                      <a:pt x="1" y="500"/>
                      <a:pt x="144" y="644"/>
                      <a:pt x="321" y="644"/>
                    </a:cubicBezTo>
                    <a:lnTo>
                      <a:pt x="4273" y="644"/>
                    </a:lnTo>
                    <a:cubicBezTo>
                      <a:pt x="4451" y="644"/>
                      <a:pt x="4595" y="501"/>
                      <a:pt x="4593" y="323"/>
                    </a:cubicBezTo>
                    <a:cubicBezTo>
                      <a:pt x="4593" y="146"/>
                      <a:pt x="4451" y="0"/>
                      <a:pt x="4273" y="0"/>
                    </a:cubicBezTo>
                    <a:close/>
                    <a:moveTo>
                      <a:pt x="8224" y="0"/>
                    </a:moveTo>
                    <a:cubicBezTo>
                      <a:pt x="8048" y="0"/>
                      <a:pt x="7903" y="146"/>
                      <a:pt x="7903" y="323"/>
                    </a:cubicBezTo>
                    <a:cubicBezTo>
                      <a:pt x="7903" y="500"/>
                      <a:pt x="8047" y="644"/>
                      <a:pt x="8224" y="644"/>
                    </a:cubicBezTo>
                    <a:lnTo>
                      <a:pt x="12174" y="644"/>
                    </a:lnTo>
                    <a:cubicBezTo>
                      <a:pt x="12351" y="644"/>
                      <a:pt x="12496" y="501"/>
                      <a:pt x="12496" y="323"/>
                    </a:cubicBezTo>
                    <a:cubicBezTo>
                      <a:pt x="12496" y="146"/>
                      <a:pt x="12353" y="0"/>
                      <a:pt x="12175" y="0"/>
                    </a:cubicBezTo>
                    <a:close/>
                    <a:moveTo>
                      <a:pt x="16125" y="0"/>
                    </a:moveTo>
                    <a:cubicBezTo>
                      <a:pt x="15949" y="0"/>
                      <a:pt x="15805" y="146"/>
                      <a:pt x="15805" y="323"/>
                    </a:cubicBezTo>
                    <a:cubicBezTo>
                      <a:pt x="15805" y="500"/>
                      <a:pt x="15947" y="644"/>
                      <a:pt x="16125" y="644"/>
                    </a:cubicBezTo>
                    <a:lnTo>
                      <a:pt x="20076" y="644"/>
                    </a:lnTo>
                    <a:cubicBezTo>
                      <a:pt x="20253" y="644"/>
                      <a:pt x="20396" y="501"/>
                      <a:pt x="20396" y="323"/>
                    </a:cubicBezTo>
                    <a:cubicBezTo>
                      <a:pt x="20396" y="146"/>
                      <a:pt x="20253" y="0"/>
                      <a:pt x="20076" y="0"/>
                    </a:cubicBezTo>
                    <a:close/>
                    <a:moveTo>
                      <a:pt x="24025" y="0"/>
                    </a:moveTo>
                    <a:cubicBezTo>
                      <a:pt x="23849" y="0"/>
                      <a:pt x="23704" y="146"/>
                      <a:pt x="23704" y="323"/>
                    </a:cubicBezTo>
                    <a:cubicBezTo>
                      <a:pt x="23704" y="500"/>
                      <a:pt x="23848" y="644"/>
                      <a:pt x="24025" y="644"/>
                    </a:cubicBezTo>
                    <a:lnTo>
                      <a:pt x="27975" y="644"/>
                    </a:lnTo>
                    <a:cubicBezTo>
                      <a:pt x="28153" y="644"/>
                      <a:pt x="28298" y="501"/>
                      <a:pt x="28298" y="323"/>
                    </a:cubicBezTo>
                    <a:cubicBezTo>
                      <a:pt x="28298" y="146"/>
                      <a:pt x="28153" y="0"/>
                      <a:pt x="27975" y="0"/>
                    </a:cubicBezTo>
                    <a:close/>
                    <a:moveTo>
                      <a:pt x="31926" y="0"/>
                    </a:moveTo>
                    <a:cubicBezTo>
                      <a:pt x="31749" y="0"/>
                      <a:pt x="31605" y="146"/>
                      <a:pt x="31605" y="323"/>
                    </a:cubicBezTo>
                    <a:cubicBezTo>
                      <a:pt x="31605" y="500"/>
                      <a:pt x="31749" y="644"/>
                      <a:pt x="31926" y="644"/>
                    </a:cubicBezTo>
                    <a:lnTo>
                      <a:pt x="35877" y="644"/>
                    </a:lnTo>
                    <a:cubicBezTo>
                      <a:pt x="36054" y="644"/>
                      <a:pt x="36198" y="501"/>
                      <a:pt x="36198" y="323"/>
                    </a:cubicBezTo>
                    <a:cubicBezTo>
                      <a:pt x="36198" y="146"/>
                      <a:pt x="36054" y="0"/>
                      <a:pt x="35877" y="0"/>
                    </a:cubicBezTo>
                    <a:close/>
                    <a:moveTo>
                      <a:pt x="39828" y="0"/>
                    </a:moveTo>
                    <a:cubicBezTo>
                      <a:pt x="39650" y="0"/>
                      <a:pt x="39505" y="146"/>
                      <a:pt x="39505" y="323"/>
                    </a:cubicBezTo>
                    <a:cubicBezTo>
                      <a:pt x="39505" y="500"/>
                      <a:pt x="39650" y="644"/>
                      <a:pt x="39828" y="644"/>
                    </a:cubicBezTo>
                    <a:lnTo>
                      <a:pt x="43778" y="644"/>
                    </a:lnTo>
                    <a:cubicBezTo>
                      <a:pt x="43955" y="644"/>
                      <a:pt x="44100" y="501"/>
                      <a:pt x="44100" y="323"/>
                    </a:cubicBezTo>
                    <a:cubicBezTo>
                      <a:pt x="44100" y="146"/>
                      <a:pt x="43955" y="0"/>
                      <a:pt x="43778" y="0"/>
                    </a:cubicBezTo>
                    <a:close/>
                    <a:moveTo>
                      <a:pt x="47729" y="0"/>
                    </a:moveTo>
                    <a:cubicBezTo>
                      <a:pt x="47551" y="0"/>
                      <a:pt x="47407" y="146"/>
                      <a:pt x="47407" y="323"/>
                    </a:cubicBezTo>
                    <a:cubicBezTo>
                      <a:pt x="47407" y="500"/>
                      <a:pt x="47551" y="644"/>
                      <a:pt x="47729" y="644"/>
                    </a:cubicBezTo>
                    <a:lnTo>
                      <a:pt x="51679" y="644"/>
                    </a:lnTo>
                    <a:cubicBezTo>
                      <a:pt x="51857" y="644"/>
                      <a:pt x="52000" y="501"/>
                      <a:pt x="52001" y="323"/>
                    </a:cubicBezTo>
                    <a:cubicBezTo>
                      <a:pt x="52001" y="146"/>
                      <a:pt x="51857" y="0"/>
                      <a:pt x="51679" y="0"/>
                    </a:cubicBezTo>
                    <a:close/>
                    <a:moveTo>
                      <a:pt x="55629" y="0"/>
                    </a:moveTo>
                    <a:cubicBezTo>
                      <a:pt x="55452" y="0"/>
                      <a:pt x="55307" y="146"/>
                      <a:pt x="55307" y="323"/>
                    </a:cubicBezTo>
                    <a:cubicBezTo>
                      <a:pt x="55307" y="500"/>
                      <a:pt x="55452" y="644"/>
                      <a:pt x="55629" y="644"/>
                    </a:cubicBezTo>
                    <a:lnTo>
                      <a:pt x="59580" y="644"/>
                    </a:lnTo>
                    <a:cubicBezTo>
                      <a:pt x="59756" y="644"/>
                      <a:pt x="59901" y="501"/>
                      <a:pt x="59901" y="323"/>
                    </a:cubicBezTo>
                    <a:cubicBezTo>
                      <a:pt x="59901" y="146"/>
                      <a:pt x="59756" y="0"/>
                      <a:pt x="59580" y="0"/>
                    </a:cubicBezTo>
                    <a:close/>
                    <a:moveTo>
                      <a:pt x="63530" y="0"/>
                    </a:moveTo>
                    <a:cubicBezTo>
                      <a:pt x="63352" y="0"/>
                      <a:pt x="63208" y="146"/>
                      <a:pt x="63208" y="323"/>
                    </a:cubicBezTo>
                    <a:cubicBezTo>
                      <a:pt x="63208" y="500"/>
                      <a:pt x="63352" y="644"/>
                      <a:pt x="63530" y="644"/>
                    </a:cubicBezTo>
                    <a:lnTo>
                      <a:pt x="67481" y="644"/>
                    </a:lnTo>
                    <a:cubicBezTo>
                      <a:pt x="67658" y="644"/>
                      <a:pt x="67802" y="501"/>
                      <a:pt x="67802" y="323"/>
                    </a:cubicBezTo>
                    <a:cubicBezTo>
                      <a:pt x="67802" y="146"/>
                      <a:pt x="67658" y="0"/>
                      <a:pt x="67481" y="0"/>
                    </a:cubicBezTo>
                    <a:close/>
                    <a:moveTo>
                      <a:pt x="71430" y="0"/>
                    </a:moveTo>
                    <a:cubicBezTo>
                      <a:pt x="71254" y="0"/>
                      <a:pt x="71109" y="146"/>
                      <a:pt x="71109" y="323"/>
                    </a:cubicBezTo>
                    <a:cubicBezTo>
                      <a:pt x="71109" y="500"/>
                      <a:pt x="71254" y="644"/>
                      <a:pt x="71430" y="644"/>
                    </a:cubicBezTo>
                    <a:lnTo>
                      <a:pt x="75381" y="644"/>
                    </a:lnTo>
                    <a:cubicBezTo>
                      <a:pt x="75559" y="644"/>
                      <a:pt x="75703" y="501"/>
                      <a:pt x="75703" y="323"/>
                    </a:cubicBezTo>
                    <a:cubicBezTo>
                      <a:pt x="75703" y="146"/>
                      <a:pt x="75559" y="0"/>
                      <a:pt x="75381" y="0"/>
                    </a:cubicBezTo>
                    <a:close/>
                    <a:moveTo>
                      <a:pt x="79331" y="0"/>
                    </a:moveTo>
                    <a:cubicBezTo>
                      <a:pt x="79154" y="0"/>
                      <a:pt x="79010" y="146"/>
                      <a:pt x="79010" y="323"/>
                    </a:cubicBezTo>
                    <a:cubicBezTo>
                      <a:pt x="79010" y="500"/>
                      <a:pt x="79154" y="644"/>
                      <a:pt x="79331" y="644"/>
                    </a:cubicBezTo>
                    <a:lnTo>
                      <a:pt x="83282" y="644"/>
                    </a:lnTo>
                    <a:cubicBezTo>
                      <a:pt x="83459" y="644"/>
                      <a:pt x="83603" y="501"/>
                      <a:pt x="83603" y="323"/>
                    </a:cubicBezTo>
                    <a:cubicBezTo>
                      <a:pt x="83603" y="146"/>
                      <a:pt x="83459" y="0"/>
                      <a:pt x="83282" y="0"/>
                    </a:cubicBezTo>
                    <a:close/>
                    <a:moveTo>
                      <a:pt x="87232" y="0"/>
                    </a:moveTo>
                    <a:cubicBezTo>
                      <a:pt x="87055" y="0"/>
                      <a:pt x="86910" y="146"/>
                      <a:pt x="86910" y="323"/>
                    </a:cubicBezTo>
                    <a:cubicBezTo>
                      <a:pt x="86910" y="500"/>
                      <a:pt x="87054" y="644"/>
                      <a:pt x="87232" y="644"/>
                    </a:cubicBezTo>
                    <a:lnTo>
                      <a:pt x="91183" y="644"/>
                    </a:lnTo>
                    <a:cubicBezTo>
                      <a:pt x="91360" y="644"/>
                      <a:pt x="91505" y="501"/>
                      <a:pt x="91504" y="323"/>
                    </a:cubicBezTo>
                    <a:cubicBezTo>
                      <a:pt x="91504" y="146"/>
                      <a:pt x="91360" y="0"/>
                      <a:pt x="91183" y="0"/>
                    </a:cubicBezTo>
                    <a:close/>
                    <a:moveTo>
                      <a:pt x="95132" y="0"/>
                    </a:moveTo>
                    <a:cubicBezTo>
                      <a:pt x="94955" y="0"/>
                      <a:pt x="94811" y="146"/>
                      <a:pt x="94811" y="323"/>
                    </a:cubicBezTo>
                    <a:cubicBezTo>
                      <a:pt x="94811" y="500"/>
                      <a:pt x="94955" y="644"/>
                      <a:pt x="95132" y="644"/>
                    </a:cubicBezTo>
                    <a:lnTo>
                      <a:pt x="99084" y="644"/>
                    </a:lnTo>
                    <a:cubicBezTo>
                      <a:pt x="99261" y="644"/>
                      <a:pt x="99406" y="501"/>
                      <a:pt x="99406" y="323"/>
                    </a:cubicBezTo>
                    <a:cubicBezTo>
                      <a:pt x="99406" y="146"/>
                      <a:pt x="99261" y="0"/>
                      <a:pt x="9908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 name="Google Shape;714;p93"/>
              <p:cNvSpPr/>
              <p:nvPr/>
            </p:nvSpPr>
            <p:spPr>
              <a:xfrm>
                <a:off x="175061" y="4863355"/>
                <a:ext cx="5107180" cy="27714"/>
              </a:xfrm>
              <a:custGeom>
                <a:avLst/>
                <a:gdLst/>
                <a:ahLst/>
                <a:cxnLst/>
                <a:rect l="l" t="t" r="r" b="b"/>
                <a:pathLst>
                  <a:path w="99405" h="645" extrusionOk="0">
                    <a:moveTo>
                      <a:pt x="321" y="0"/>
                    </a:moveTo>
                    <a:cubicBezTo>
                      <a:pt x="145" y="0"/>
                      <a:pt x="1" y="146"/>
                      <a:pt x="1" y="323"/>
                    </a:cubicBezTo>
                    <a:cubicBezTo>
                      <a:pt x="1" y="500"/>
                      <a:pt x="143" y="644"/>
                      <a:pt x="321" y="644"/>
                    </a:cubicBezTo>
                    <a:lnTo>
                      <a:pt x="4273" y="644"/>
                    </a:lnTo>
                    <a:cubicBezTo>
                      <a:pt x="4449" y="644"/>
                      <a:pt x="4593" y="501"/>
                      <a:pt x="4593" y="323"/>
                    </a:cubicBezTo>
                    <a:cubicBezTo>
                      <a:pt x="4593" y="146"/>
                      <a:pt x="4450" y="0"/>
                      <a:pt x="4273" y="0"/>
                    </a:cubicBezTo>
                    <a:close/>
                    <a:moveTo>
                      <a:pt x="8221" y="0"/>
                    </a:moveTo>
                    <a:cubicBezTo>
                      <a:pt x="8045" y="0"/>
                      <a:pt x="7900" y="146"/>
                      <a:pt x="7900" y="323"/>
                    </a:cubicBezTo>
                    <a:cubicBezTo>
                      <a:pt x="7900" y="500"/>
                      <a:pt x="8043" y="644"/>
                      <a:pt x="8221" y="644"/>
                    </a:cubicBezTo>
                    <a:lnTo>
                      <a:pt x="12172" y="644"/>
                    </a:lnTo>
                    <a:cubicBezTo>
                      <a:pt x="12350" y="644"/>
                      <a:pt x="12494" y="501"/>
                      <a:pt x="12493" y="323"/>
                    </a:cubicBezTo>
                    <a:cubicBezTo>
                      <a:pt x="12493" y="146"/>
                      <a:pt x="12350" y="0"/>
                      <a:pt x="12172" y="0"/>
                    </a:cubicBezTo>
                    <a:close/>
                    <a:moveTo>
                      <a:pt x="16123" y="0"/>
                    </a:moveTo>
                    <a:cubicBezTo>
                      <a:pt x="15947" y="0"/>
                      <a:pt x="15803" y="146"/>
                      <a:pt x="15803" y="323"/>
                    </a:cubicBezTo>
                    <a:cubicBezTo>
                      <a:pt x="15803" y="500"/>
                      <a:pt x="15946" y="644"/>
                      <a:pt x="16123" y="644"/>
                    </a:cubicBezTo>
                    <a:lnTo>
                      <a:pt x="20074" y="644"/>
                    </a:lnTo>
                    <a:cubicBezTo>
                      <a:pt x="20252" y="644"/>
                      <a:pt x="20396" y="501"/>
                      <a:pt x="20394" y="323"/>
                    </a:cubicBezTo>
                    <a:cubicBezTo>
                      <a:pt x="20394" y="146"/>
                      <a:pt x="20252" y="0"/>
                      <a:pt x="20074" y="0"/>
                    </a:cubicBezTo>
                    <a:close/>
                    <a:moveTo>
                      <a:pt x="24025" y="0"/>
                    </a:moveTo>
                    <a:cubicBezTo>
                      <a:pt x="23849" y="0"/>
                      <a:pt x="23704" y="146"/>
                      <a:pt x="23704" y="323"/>
                    </a:cubicBezTo>
                    <a:cubicBezTo>
                      <a:pt x="23704" y="500"/>
                      <a:pt x="23848" y="644"/>
                      <a:pt x="24025" y="644"/>
                    </a:cubicBezTo>
                    <a:lnTo>
                      <a:pt x="27975" y="644"/>
                    </a:lnTo>
                    <a:cubicBezTo>
                      <a:pt x="28152" y="644"/>
                      <a:pt x="28295" y="501"/>
                      <a:pt x="28296" y="323"/>
                    </a:cubicBezTo>
                    <a:cubicBezTo>
                      <a:pt x="28296" y="146"/>
                      <a:pt x="28152" y="0"/>
                      <a:pt x="27975" y="0"/>
                    </a:cubicBezTo>
                    <a:close/>
                    <a:moveTo>
                      <a:pt x="31925" y="0"/>
                    </a:moveTo>
                    <a:cubicBezTo>
                      <a:pt x="31747" y="0"/>
                      <a:pt x="31603" y="146"/>
                      <a:pt x="31603" y="323"/>
                    </a:cubicBezTo>
                    <a:cubicBezTo>
                      <a:pt x="31603" y="500"/>
                      <a:pt x="31747" y="644"/>
                      <a:pt x="31925" y="644"/>
                    </a:cubicBezTo>
                    <a:lnTo>
                      <a:pt x="35874" y="644"/>
                    </a:lnTo>
                    <a:cubicBezTo>
                      <a:pt x="36053" y="644"/>
                      <a:pt x="36197" y="501"/>
                      <a:pt x="36197" y="323"/>
                    </a:cubicBezTo>
                    <a:cubicBezTo>
                      <a:pt x="36197" y="146"/>
                      <a:pt x="36053" y="0"/>
                      <a:pt x="35874" y="0"/>
                    </a:cubicBezTo>
                    <a:close/>
                    <a:moveTo>
                      <a:pt x="39826" y="0"/>
                    </a:moveTo>
                    <a:cubicBezTo>
                      <a:pt x="39649" y="0"/>
                      <a:pt x="39504" y="146"/>
                      <a:pt x="39504" y="323"/>
                    </a:cubicBezTo>
                    <a:cubicBezTo>
                      <a:pt x="39504" y="500"/>
                      <a:pt x="39649" y="644"/>
                      <a:pt x="39826" y="644"/>
                    </a:cubicBezTo>
                    <a:lnTo>
                      <a:pt x="43776" y="644"/>
                    </a:lnTo>
                    <a:cubicBezTo>
                      <a:pt x="43954" y="644"/>
                      <a:pt x="44099" y="501"/>
                      <a:pt x="44099" y="323"/>
                    </a:cubicBezTo>
                    <a:cubicBezTo>
                      <a:pt x="44099" y="146"/>
                      <a:pt x="43954" y="0"/>
                      <a:pt x="43776" y="0"/>
                    </a:cubicBezTo>
                    <a:close/>
                    <a:moveTo>
                      <a:pt x="47727" y="0"/>
                    </a:moveTo>
                    <a:cubicBezTo>
                      <a:pt x="47550" y="0"/>
                      <a:pt x="47406" y="146"/>
                      <a:pt x="47406" y="323"/>
                    </a:cubicBezTo>
                    <a:cubicBezTo>
                      <a:pt x="47406" y="500"/>
                      <a:pt x="47550" y="644"/>
                      <a:pt x="47727" y="644"/>
                    </a:cubicBezTo>
                    <a:lnTo>
                      <a:pt x="51678" y="644"/>
                    </a:lnTo>
                    <a:cubicBezTo>
                      <a:pt x="51855" y="644"/>
                      <a:pt x="51998" y="501"/>
                      <a:pt x="51999" y="323"/>
                    </a:cubicBezTo>
                    <a:cubicBezTo>
                      <a:pt x="51999" y="146"/>
                      <a:pt x="51855" y="0"/>
                      <a:pt x="51678" y="0"/>
                    </a:cubicBezTo>
                    <a:close/>
                    <a:moveTo>
                      <a:pt x="55628" y="0"/>
                    </a:moveTo>
                    <a:cubicBezTo>
                      <a:pt x="55450" y="0"/>
                      <a:pt x="55305" y="146"/>
                      <a:pt x="55305" y="323"/>
                    </a:cubicBezTo>
                    <a:cubicBezTo>
                      <a:pt x="55305" y="500"/>
                      <a:pt x="55450" y="644"/>
                      <a:pt x="55628" y="644"/>
                    </a:cubicBezTo>
                    <a:lnTo>
                      <a:pt x="59579" y="644"/>
                    </a:lnTo>
                    <a:cubicBezTo>
                      <a:pt x="59755" y="644"/>
                      <a:pt x="59900" y="501"/>
                      <a:pt x="59900" y="323"/>
                    </a:cubicBezTo>
                    <a:cubicBezTo>
                      <a:pt x="59900" y="146"/>
                      <a:pt x="59755" y="0"/>
                      <a:pt x="59579" y="0"/>
                    </a:cubicBezTo>
                    <a:close/>
                    <a:moveTo>
                      <a:pt x="63528" y="0"/>
                    </a:moveTo>
                    <a:cubicBezTo>
                      <a:pt x="63351" y="0"/>
                      <a:pt x="63207" y="146"/>
                      <a:pt x="63207" y="323"/>
                    </a:cubicBezTo>
                    <a:cubicBezTo>
                      <a:pt x="63207" y="500"/>
                      <a:pt x="63351" y="644"/>
                      <a:pt x="63528" y="644"/>
                    </a:cubicBezTo>
                    <a:lnTo>
                      <a:pt x="67479" y="644"/>
                    </a:lnTo>
                    <a:cubicBezTo>
                      <a:pt x="67657" y="644"/>
                      <a:pt x="67801" y="501"/>
                      <a:pt x="67801" y="323"/>
                    </a:cubicBezTo>
                    <a:cubicBezTo>
                      <a:pt x="67801" y="146"/>
                      <a:pt x="67657" y="0"/>
                      <a:pt x="67479" y="0"/>
                    </a:cubicBezTo>
                    <a:close/>
                    <a:moveTo>
                      <a:pt x="71429" y="0"/>
                    </a:moveTo>
                    <a:cubicBezTo>
                      <a:pt x="71253" y="0"/>
                      <a:pt x="71108" y="146"/>
                      <a:pt x="71108" y="323"/>
                    </a:cubicBezTo>
                    <a:cubicBezTo>
                      <a:pt x="71108" y="500"/>
                      <a:pt x="71253" y="644"/>
                      <a:pt x="71429" y="644"/>
                    </a:cubicBezTo>
                    <a:lnTo>
                      <a:pt x="75380" y="644"/>
                    </a:lnTo>
                    <a:cubicBezTo>
                      <a:pt x="75557" y="644"/>
                      <a:pt x="75700" y="501"/>
                      <a:pt x="75700" y="323"/>
                    </a:cubicBezTo>
                    <a:cubicBezTo>
                      <a:pt x="75700" y="146"/>
                      <a:pt x="75557" y="0"/>
                      <a:pt x="75380" y="0"/>
                    </a:cubicBezTo>
                    <a:close/>
                    <a:moveTo>
                      <a:pt x="79331" y="0"/>
                    </a:moveTo>
                    <a:cubicBezTo>
                      <a:pt x="79153" y="0"/>
                      <a:pt x="79009" y="146"/>
                      <a:pt x="79009" y="323"/>
                    </a:cubicBezTo>
                    <a:cubicBezTo>
                      <a:pt x="79009" y="500"/>
                      <a:pt x="79153" y="644"/>
                      <a:pt x="79331" y="644"/>
                    </a:cubicBezTo>
                    <a:lnTo>
                      <a:pt x="83282" y="644"/>
                    </a:lnTo>
                    <a:cubicBezTo>
                      <a:pt x="83459" y="644"/>
                      <a:pt x="83602" y="501"/>
                      <a:pt x="83603" y="323"/>
                    </a:cubicBezTo>
                    <a:cubicBezTo>
                      <a:pt x="83603" y="146"/>
                      <a:pt x="83459" y="0"/>
                      <a:pt x="83282" y="0"/>
                    </a:cubicBezTo>
                    <a:close/>
                    <a:moveTo>
                      <a:pt x="87230" y="0"/>
                    </a:moveTo>
                    <a:cubicBezTo>
                      <a:pt x="87054" y="0"/>
                      <a:pt x="86909" y="146"/>
                      <a:pt x="86909" y="323"/>
                    </a:cubicBezTo>
                    <a:cubicBezTo>
                      <a:pt x="86909" y="500"/>
                      <a:pt x="87053" y="644"/>
                      <a:pt x="87230" y="644"/>
                    </a:cubicBezTo>
                    <a:lnTo>
                      <a:pt x="91181" y="644"/>
                    </a:lnTo>
                    <a:cubicBezTo>
                      <a:pt x="91359" y="644"/>
                      <a:pt x="91504" y="501"/>
                      <a:pt x="91501" y="323"/>
                    </a:cubicBezTo>
                    <a:cubicBezTo>
                      <a:pt x="91501" y="146"/>
                      <a:pt x="91359" y="0"/>
                      <a:pt x="91181" y="0"/>
                    </a:cubicBezTo>
                    <a:close/>
                    <a:moveTo>
                      <a:pt x="95131" y="0"/>
                    </a:moveTo>
                    <a:cubicBezTo>
                      <a:pt x="94953" y="0"/>
                      <a:pt x="94809" y="146"/>
                      <a:pt x="94809" y="323"/>
                    </a:cubicBezTo>
                    <a:cubicBezTo>
                      <a:pt x="94809" y="500"/>
                      <a:pt x="94953" y="644"/>
                      <a:pt x="95131" y="644"/>
                    </a:cubicBezTo>
                    <a:lnTo>
                      <a:pt x="99083" y="644"/>
                    </a:lnTo>
                    <a:cubicBezTo>
                      <a:pt x="99260" y="644"/>
                      <a:pt x="99404" y="501"/>
                      <a:pt x="99404" y="323"/>
                    </a:cubicBezTo>
                    <a:cubicBezTo>
                      <a:pt x="99404" y="146"/>
                      <a:pt x="99259" y="0"/>
                      <a:pt x="9908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715" name="Google Shape;715;p93"/>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Caption">
  <p:cSld name="CAPTION_ONLY">
    <p:bg>
      <p:bgPr>
        <a:solidFill>
          <a:schemeClr val="dk2"/>
        </a:solidFill>
        <a:effectLst/>
      </p:bgPr>
    </p:bg>
    <p:spTree>
      <p:nvGrpSpPr>
        <p:cNvPr id="1" name="Shape 716"/>
        <p:cNvGrpSpPr/>
        <p:nvPr/>
      </p:nvGrpSpPr>
      <p:grpSpPr>
        <a:xfrm>
          <a:off x="0" y="0"/>
          <a:ext cx="0" cy="0"/>
          <a:chOff x="0" y="0"/>
          <a:chExt cx="0" cy="0"/>
        </a:xfrm>
      </p:grpSpPr>
      <p:sp>
        <p:nvSpPr>
          <p:cNvPr id="717" name="Google Shape;717;p94"/>
          <p:cNvSpPr txBox="1">
            <a:spLocks noGrp="1"/>
          </p:cNvSpPr>
          <p:nvPr>
            <p:ph type="body" idx="1"/>
          </p:nvPr>
        </p:nvSpPr>
        <p:spPr>
          <a:xfrm>
            <a:off x="2038800" y="3465929"/>
            <a:ext cx="5066400" cy="1081500"/>
          </a:xfrm>
          <a:prstGeom prst="rect">
            <a:avLst/>
          </a:prstGeom>
          <a:noFill/>
          <a:ln>
            <a:noFill/>
          </a:ln>
        </p:spPr>
        <p:txBody>
          <a:bodyPr spcFirstLastPara="1" wrap="square" lIns="91425" tIns="91425" rIns="91425" bIns="91425" anchor="ctr" anchorCtr="0">
            <a:noAutofit/>
          </a:bodyPr>
          <a:lstStyle>
            <a:lvl1pPr marL="457200" lvl="0" indent="-228600" algn="ctr">
              <a:lnSpc>
                <a:spcPct val="100000"/>
              </a:lnSpc>
              <a:spcBef>
                <a:spcPts val="0"/>
              </a:spcBef>
              <a:spcAft>
                <a:spcPts val="0"/>
              </a:spcAft>
              <a:buSzPts val="2500"/>
              <a:buFont typeface="Fredoka"/>
              <a:buNone/>
              <a:defRPr sz="3500">
                <a:latin typeface="Fredoka"/>
                <a:ea typeface="Fredoka"/>
                <a:cs typeface="Fredoka"/>
                <a:sym typeface="Fredoka"/>
              </a:defRPr>
            </a:lvl1pPr>
          </a:lstStyle>
          <a:p>
            <a:endParaRPr/>
          </a:p>
        </p:txBody>
      </p:sp>
      <p:sp>
        <p:nvSpPr>
          <p:cNvPr id="718" name="Google Shape;718;p94"/>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Fredoka"/>
                <a:ea typeface="Fredoka"/>
                <a:cs typeface="Fredoka"/>
                <a:sym typeface="Fredok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chemeClr val="dk2"/>
        </a:solidFill>
        <a:effectLst/>
      </p:bgPr>
    </p:bg>
    <p:spTree>
      <p:nvGrpSpPr>
        <p:cNvPr id="1" name="Shape 719"/>
        <p:cNvGrpSpPr/>
        <p:nvPr/>
      </p:nvGrpSpPr>
      <p:grpSpPr>
        <a:xfrm>
          <a:off x="0" y="0"/>
          <a:ext cx="0" cy="0"/>
          <a:chOff x="0" y="0"/>
          <a:chExt cx="0" cy="0"/>
        </a:xfrm>
      </p:grpSpPr>
      <p:sp>
        <p:nvSpPr>
          <p:cNvPr id="720" name="Google Shape;720;p95"/>
          <p:cNvSpPr txBox="1">
            <a:spLocks noGrp="1"/>
          </p:cNvSpPr>
          <p:nvPr>
            <p:ph type="subTitle" idx="1"/>
          </p:nvPr>
        </p:nvSpPr>
        <p:spPr>
          <a:xfrm>
            <a:off x="1868100" y="3596700"/>
            <a:ext cx="54078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721" name="Google Shape;721;p95"/>
          <p:cNvSpPr txBox="1">
            <a:spLocks noGrp="1"/>
          </p:cNvSpPr>
          <p:nvPr>
            <p:ph type="title" hasCustomPrompt="1"/>
          </p:nvPr>
        </p:nvSpPr>
        <p:spPr>
          <a:xfrm>
            <a:off x="1499250" y="1585488"/>
            <a:ext cx="6145500" cy="19725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2000"/>
              <a:buNone/>
              <a:defRPr sz="12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r>
              <a:t>xx%</a:t>
            </a:r>
          </a:p>
        </p:txBody>
      </p:sp>
      <p:sp>
        <p:nvSpPr>
          <p:cNvPr id="722" name="Google Shape;722;p95"/>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723"/>
        <p:cNvGrpSpPr/>
        <p:nvPr/>
      </p:nvGrpSpPr>
      <p:grpSpPr>
        <a:xfrm>
          <a:off x="0" y="0"/>
          <a:ext cx="0" cy="0"/>
          <a:chOff x="0" y="0"/>
          <a:chExt cx="0" cy="0"/>
        </a:xfrm>
      </p:grpSpPr>
      <p:sp>
        <p:nvSpPr>
          <p:cNvPr id="724" name="Google Shape;724;p96"/>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3"/>
        <p:cNvGrpSpPr/>
        <p:nvPr/>
      </p:nvGrpSpPr>
      <p:grpSpPr>
        <a:xfrm>
          <a:off x="0" y="0"/>
          <a:ext cx="0" cy="0"/>
          <a:chOff x="0" y="0"/>
          <a:chExt cx="0" cy="0"/>
        </a:xfrm>
      </p:grpSpPr>
      <p:sp>
        <p:nvSpPr>
          <p:cNvPr id="24" name="Google Shape;24;p264"/>
          <p:cNvSpPr txBox="1">
            <a:spLocks noGrp="1"/>
          </p:cNvSpPr>
          <p:nvPr>
            <p:ph type="title"/>
          </p:nvPr>
        </p:nvSpPr>
        <p:spPr>
          <a:xfrm>
            <a:off x="81075" y="124725"/>
            <a:ext cx="8433900" cy="572700"/>
          </a:xfrm>
          <a:prstGeom prst="rect">
            <a:avLst/>
          </a:prstGeom>
          <a:noFill/>
          <a:ln>
            <a:noFill/>
          </a:ln>
        </p:spPr>
        <p:txBody>
          <a:bodyPr spcFirstLastPara="1" wrap="square" lIns="91425" tIns="91425" rIns="91425" bIns="91425" anchor="ctr" anchorCtr="0">
            <a:normAutofit/>
          </a:bodyPr>
          <a:lstStyle>
            <a:lvl1pPr lvl="0" algn="l" rtl="1">
              <a:lnSpc>
                <a:spcPct val="100000"/>
              </a:lnSpc>
              <a:spcBef>
                <a:spcPts val="0"/>
              </a:spcBef>
              <a:spcAft>
                <a:spcPts val="0"/>
              </a:spcAft>
              <a:buSzPts val="2800"/>
              <a:buNone/>
              <a:defRPr/>
            </a:lvl1pPr>
            <a:lvl2pPr lvl="1" algn="l" rtl="1">
              <a:lnSpc>
                <a:spcPct val="100000"/>
              </a:lnSpc>
              <a:spcBef>
                <a:spcPts val="0"/>
              </a:spcBef>
              <a:spcAft>
                <a:spcPts val="0"/>
              </a:spcAft>
              <a:buSzPts val="2800"/>
              <a:buNone/>
              <a:defRPr/>
            </a:lvl2pPr>
            <a:lvl3pPr lvl="2" algn="l" rtl="1">
              <a:lnSpc>
                <a:spcPct val="100000"/>
              </a:lnSpc>
              <a:spcBef>
                <a:spcPts val="0"/>
              </a:spcBef>
              <a:spcAft>
                <a:spcPts val="0"/>
              </a:spcAft>
              <a:buSzPts val="2800"/>
              <a:buNone/>
              <a:defRPr/>
            </a:lvl3pPr>
            <a:lvl4pPr lvl="3" algn="l" rtl="1">
              <a:lnSpc>
                <a:spcPct val="100000"/>
              </a:lnSpc>
              <a:spcBef>
                <a:spcPts val="0"/>
              </a:spcBef>
              <a:spcAft>
                <a:spcPts val="0"/>
              </a:spcAft>
              <a:buSzPts val="2800"/>
              <a:buNone/>
              <a:defRPr/>
            </a:lvl4pPr>
            <a:lvl5pPr lvl="4" algn="l" rtl="1">
              <a:lnSpc>
                <a:spcPct val="100000"/>
              </a:lnSpc>
              <a:spcBef>
                <a:spcPts val="0"/>
              </a:spcBef>
              <a:spcAft>
                <a:spcPts val="0"/>
              </a:spcAft>
              <a:buSzPts val="2800"/>
              <a:buNone/>
              <a:defRPr/>
            </a:lvl5pPr>
            <a:lvl6pPr lvl="5" algn="l" rtl="1">
              <a:lnSpc>
                <a:spcPct val="100000"/>
              </a:lnSpc>
              <a:spcBef>
                <a:spcPts val="0"/>
              </a:spcBef>
              <a:spcAft>
                <a:spcPts val="0"/>
              </a:spcAft>
              <a:buSzPts val="2800"/>
              <a:buNone/>
              <a:defRPr/>
            </a:lvl6pPr>
            <a:lvl7pPr lvl="6" algn="l" rtl="1">
              <a:lnSpc>
                <a:spcPct val="100000"/>
              </a:lnSpc>
              <a:spcBef>
                <a:spcPts val="0"/>
              </a:spcBef>
              <a:spcAft>
                <a:spcPts val="0"/>
              </a:spcAft>
              <a:buSzPts val="2800"/>
              <a:buNone/>
              <a:defRPr/>
            </a:lvl7pPr>
            <a:lvl8pPr lvl="7" algn="l" rtl="1">
              <a:lnSpc>
                <a:spcPct val="100000"/>
              </a:lnSpc>
              <a:spcBef>
                <a:spcPts val="0"/>
              </a:spcBef>
              <a:spcAft>
                <a:spcPts val="0"/>
              </a:spcAft>
              <a:buSzPts val="2800"/>
              <a:buNone/>
              <a:defRPr/>
            </a:lvl8pPr>
            <a:lvl9pPr lvl="8" algn="l" rtl="1">
              <a:lnSpc>
                <a:spcPct val="100000"/>
              </a:lnSpc>
              <a:spcBef>
                <a:spcPts val="0"/>
              </a:spcBef>
              <a:spcAft>
                <a:spcPts val="0"/>
              </a:spcAft>
              <a:buSzPts val="2800"/>
              <a:buNone/>
              <a:defRPr/>
            </a:lvl9pPr>
          </a:lstStyle>
          <a:p>
            <a:endParaRPr/>
          </a:p>
        </p:txBody>
      </p:sp>
      <p:sp>
        <p:nvSpPr>
          <p:cNvPr id="25" name="Google Shape;25;p264"/>
          <p:cNvSpPr txBox="1">
            <a:spLocks noGrp="1"/>
          </p:cNvSpPr>
          <p:nvPr>
            <p:ph type="body" idx="1"/>
          </p:nvPr>
        </p:nvSpPr>
        <p:spPr>
          <a:xfrm>
            <a:off x="311700" y="1018100"/>
            <a:ext cx="3999900" cy="3416400"/>
          </a:xfrm>
          <a:prstGeom prst="rect">
            <a:avLst/>
          </a:prstGeom>
          <a:noFill/>
          <a:ln>
            <a:noFill/>
          </a:ln>
          <a:effectLst>
            <a:reflection dist="38100" dir="5400000" fadeDir="5400012" sy="-100000" algn="bl" rotWithShape="0"/>
          </a:effectLst>
        </p:spPr>
        <p:txBody>
          <a:bodyPr spcFirstLastPara="1" wrap="square" lIns="91425" tIns="91425" rIns="91425" bIns="91425" anchor="t" anchorCtr="0">
            <a:normAutofit/>
          </a:bodyPr>
          <a:lstStyle>
            <a:lvl1pPr marL="457200" lvl="0" indent="-317500" algn="l" rtl="1">
              <a:lnSpc>
                <a:spcPct val="115000"/>
              </a:lnSpc>
              <a:spcBef>
                <a:spcPts val="0"/>
              </a:spcBef>
              <a:spcAft>
                <a:spcPts val="0"/>
              </a:spcAft>
              <a:buSzPts val="1400"/>
              <a:buChar char="●"/>
              <a:defRPr sz="1400"/>
            </a:lvl1pPr>
            <a:lvl2pPr marL="914400" lvl="1" indent="-304800" algn="l" rtl="1">
              <a:lnSpc>
                <a:spcPct val="115000"/>
              </a:lnSpc>
              <a:spcBef>
                <a:spcPts val="0"/>
              </a:spcBef>
              <a:spcAft>
                <a:spcPts val="0"/>
              </a:spcAft>
              <a:buSzPts val="1200"/>
              <a:buChar char="○"/>
              <a:defRPr sz="1200"/>
            </a:lvl2pPr>
            <a:lvl3pPr marL="1371600" lvl="2" indent="-304800" algn="l" rtl="1">
              <a:lnSpc>
                <a:spcPct val="115000"/>
              </a:lnSpc>
              <a:spcBef>
                <a:spcPts val="0"/>
              </a:spcBef>
              <a:spcAft>
                <a:spcPts val="0"/>
              </a:spcAft>
              <a:buSzPts val="1200"/>
              <a:buChar char="■"/>
              <a:defRPr sz="1200"/>
            </a:lvl3pPr>
            <a:lvl4pPr marL="1828800" lvl="3" indent="-304800" algn="l" rtl="1">
              <a:lnSpc>
                <a:spcPct val="115000"/>
              </a:lnSpc>
              <a:spcBef>
                <a:spcPts val="0"/>
              </a:spcBef>
              <a:spcAft>
                <a:spcPts val="0"/>
              </a:spcAft>
              <a:buSzPts val="1200"/>
              <a:buChar char="●"/>
              <a:defRPr sz="1200"/>
            </a:lvl4pPr>
            <a:lvl5pPr marL="2286000" lvl="4" indent="-304800" algn="l" rtl="1">
              <a:lnSpc>
                <a:spcPct val="115000"/>
              </a:lnSpc>
              <a:spcBef>
                <a:spcPts val="0"/>
              </a:spcBef>
              <a:spcAft>
                <a:spcPts val="0"/>
              </a:spcAft>
              <a:buSzPts val="1200"/>
              <a:buChar char="○"/>
              <a:defRPr sz="1200"/>
            </a:lvl5pPr>
            <a:lvl6pPr marL="2743200" lvl="5" indent="-304800" algn="l" rtl="1">
              <a:lnSpc>
                <a:spcPct val="115000"/>
              </a:lnSpc>
              <a:spcBef>
                <a:spcPts val="0"/>
              </a:spcBef>
              <a:spcAft>
                <a:spcPts val="0"/>
              </a:spcAft>
              <a:buSzPts val="1200"/>
              <a:buChar char="■"/>
              <a:defRPr sz="1200"/>
            </a:lvl6pPr>
            <a:lvl7pPr marL="3200400" lvl="6" indent="-304800" algn="l" rtl="1">
              <a:lnSpc>
                <a:spcPct val="115000"/>
              </a:lnSpc>
              <a:spcBef>
                <a:spcPts val="0"/>
              </a:spcBef>
              <a:spcAft>
                <a:spcPts val="0"/>
              </a:spcAft>
              <a:buSzPts val="1200"/>
              <a:buChar char="●"/>
              <a:defRPr sz="1200"/>
            </a:lvl7pPr>
            <a:lvl8pPr marL="3657600" lvl="7" indent="-304800" algn="l" rtl="1">
              <a:lnSpc>
                <a:spcPct val="115000"/>
              </a:lnSpc>
              <a:spcBef>
                <a:spcPts val="0"/>
              </a:spcBef>
              <a:spcAft>
                <a:spcPts val="0"/>
              </a:spcAft>
              <a:buSzPts val="1200"/>
              <a:buChar char="○"/>
              <a:defRPr sz="1200"/>
            </a:lvl8pPr>
            <a:lvl9pPr marL="4114800" lvl="8" indent="-304800" algn="l" rtl="1">
              <a:lnSpc>
                <a:spcPct val="115000"/>
              </a:lnSpc>
              <a:spcBef>
                <a:spcPts val="0"/>
              </a:spcBef>
              <a:spcAft>
                <a:spcPts val="0"/>
              </a:spcAft>
              <a:buSzPts val="1200"/>
              <a:buChar char="■"/>
              <a:defRPr sz="1200"/>
            </a:lvl9pPr>
          </a:lstStyle>
          <a:p>
            <a:endParaRPr/>
          </a:p>
        </p:txBody>
      </p:sp>
      <p:sp>
        <p:nvSpPr>
          <p:cNvPr id="26" name="Google Shape;26;p264"/>
          <p:cNvSpPr txBox="1">
            <a:spLocks noGrp="1"/>
          </p:cNvSpPr>
          <p:nvPr>
            <p:ph type="body" idx="2"/>
          </p:nvPr>
        </p:nvSpPr>
        <p:spPr>
          <a:xfrm>
            <a:off x="4832400" y="1018100"/>
            <a:ext cx="3999900" cy="3416400"/>
          </a:xfrm>
          <a:prstGeom prst="rect">
            <a:avLst/>
          </a:prstGeom>
          <a:noFill/>
          <a:ln>
            <a:noFill/>
          </a:ln>
          <a:effectLst>
            <a:reflection dist="38100" dir="5400000" fadeDir="5400012" sy="-100000" algn="bl" rotWithShape="0"/>
          </a:effectLst>
        </p:spPr>
        <p:txBody>
          <a:bodyPr spcFirstLastPara="1" wrap="square" lIns="91425" tIns="91425" rIns="91425" bIns="91425" anchor="t" anchorCtr="0">
            <a:normAutofit/>
          </a:bodyPr>
          <a:lstStyle>
            <a:lvl1pPr marL="457200" lvl="0" indent="-317500" algn="l" rtl="1">
              <a:lnSpc>
                <a:spcPct val="115000"/>
              </a:lnSpc>
              <a:spcBef>
                <a:spcPts val="0"/>
              </a:spcBef>
              <a:spcAft>
                <a:spcPts val="0"/>
              </a:spcAft>
              <a:buSzPts val="1400"/>
              <a:buChar char="●"/>
              <a:defRPr sz="1400"/>
            </a:lvl1pPr>
            <a:lvl2pPr marL="914400" lvl="1" indent="-304800" algn="l" rtl="1">
              <a:lnSpc>
                <a:spcPct val="115000"/>
              </a:lnSpc>
              <a:spcBef>
                <a:spcPts val="0"/>
              </a:spcBef>
              <a:spcAft>
                <a:spcPts val="0"/>
              </a:spcAft>
              <a:buSzPts val="1200"/>
              <a:buChar char="○"/>
              <a:defRPr sz="1200"/>
            </a:lvl2pPr>
            <a:lvl3pPr marL="1371600" lvl="2" indent="-304800" algn="l" rtl="1">
              <a:lnSpc>
                <a:spcPct val="115000"/>
              </a:lnSpc>
              <a:spcBef>
                <a:spcPts val="0"/>
              </a:spcBef>
              <a:spcAft>
                <a:spcPts val="0"/>
              </a:spcAft>
              <a:buSzPts val="1200"/>
              <a:buChar char="■"/>
              <a:defRPr sz="1200"/>
            </a:lvl3pPr>
            <a:lvl4pPr marL="1828800" lvl="3" indent="-304800" algn="l" rtl="1">
              <a:lnSpc>
                <a:spcPct val="115000"/>
              </a:lnSpc>
              <a:spcBef>
                <a:spcPts val="0"/>
              </a:spcBef>
              <a:spcAft>
                <a:spcPts val="0"/>
              </a:spcAft>
              <a:buSzPts val="1200"/>
              <a:buChar char="●"/>
              <a:defRPr sz="1200"/>
            </a:lvl4pPr>
            <a:lvl5pPr marL="2286000" lvl="4" indent="-304800" algn="l" rtl="1">
              <a:lnSpc>
                <a:spcPct val="115000"/>
              </a:lnSpc>
              <a:spcBef>
                <a:spcPts val="0"/>
              </a:spcBef>
              <a:spcAft>
                <a:spcPts val="0"/>
              </a:spcAft>
              <a:buSzPts val="1200"/>
              <a:buChar char="○"/>
              <a:defRPr sz="1200"/>
            </a:lvl5pPr>
            <a:lvl6pPr marL="2743200" lvl="5" indent="-304800" algn="l" rtl="1">
              <a:lnSpc>
                <a:spcPct val="115000"/>
              </a:lnSpc>
              <a:spcBef>
                <a:spcPts val="0"/>
              </a:spcBef>
              <a:spcAft>
                <a:spcPts val="0"/>
              </a:spcAft>
              <a:buSzPts val="1200"/>
              <a:buChar char="■"/>
              <a:defRPr sz="1200"/>
            </a:lvl6pPr>
            <a:lvl7pPr marL="3200400" lvl="6" indent="-304800" algn="l" rtl="1">
              <a:lnSpc>
                <a:spcPct val="115000"/>
              </a:lnSpc>
              <a:spcBef>
                <a:spcPts val="0"/>
              </a:spcBef>
              <a:spcAft>
                <a:spcPts val="0"/>
              </a:spcAft>
              <a:buSzPts val="1200"/>
              <a:buChar char="●"/>
              <a:defRPr sz="1200"/>
            </a:lvl7pPr>
            <a:lvl8pPr marL="3657600" lvl="7" indent="-304800" algn="l" rtl="1">
              <a:lnSpc>
                <a:spcPct val="115000"/>
              </a:lnSpc>
              <a:spcBef>
                <a:spcPts val="0"/>
              </a:spcBef>
              <a:spcAft>
                <a:spcPts val="0"/>
              </a:spcAft>
              <a:buSzPts val="1200"/>
              <a:buChar char="○"/>
              <a:defRPr sz="1200"/>
            </a:lvl8pPr>
            <a:lvl9pPr marL="4114800" lvl="8" indent="-304800" algn="l" rtl="1">
              <a:lnSpc>
                <a:spcPct val="115000"/>
              </a:lnSpc>
              <a:spcBef>
                <a:spcPts val="0"/>
              </a:spcBef>
              <a:spcAft>
                <a:spcPts val="0"/>
              </a:spcAft>
              <a:buSzPts val="1200"/>
              <a:buChar char="■"/>
              <a:defRPr sz="1200"/>
            </a:lvl9pPr>
          </a:lstStyle>
          <a:p>
            <a:endParaRPr/>
          </a:p>
        </p:txBody>
      </p:sp>
      <p:sp>
        <p:nvSpPr>
          <p:cNvPr id="27" name="Google Shape;27;p264"/>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able of contents">
  <p:cSld name="CUSTOM">
    <p:bg>
      <p:bgPr>
        <a:solidFill>
          <a:schemeClr val="dk2"/>
        </a:solidFill>
        <a:effectLst/>
      </p:bgPr>
    </p:bg>
    <p:spTree>
      <p:nvGrpSpPr>
        <p:cNvPr id="1" name="Shape 725"/>
        <p:cNvGrpSpPr/>
        <p:nvPr/>
      </p:nvGrpSpPr>
      <p:grpSpPr>
        <a:xfrm>
          <a:off x="0" y="0"/>
          <a:ext cx="0" cy="0"/>
          <a:chOff x="0" y="0"/>
          <a:chExt cx="0" cy="0"/>
        </a:xfrm>
      </p:grpSpPr>
      <p:sp>
        <p:nvSpPr>
          <p:cNvPr id="726" name="Google Shape;726;p97"/>
          <p:cNvSpPr txBox="1">
            <a:spLocks noGrp="1"/>
          </p:cNvSpPr>
          <p:nvPr>
            <p:ph type="subTitle" idx="1"/>
          </p:nvPr>
        </p:nvSpPr>
        <p:spPr>
          <a:xfrm>
            <a:off x="719624" y="2411864"/>
            <a:ext cx="2507400" cy="548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300"/>
              <a:buNone/>
              <a:defRPr sz="14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None/>
              <a:defRPr sz="1700"/>
            </a:lvl4pPr>
            <a:lvl5pPr lvl="4" algn="ctr">
              <a:lnSpc>
                <a:spcPct val="100000"/>
              </a:lnSpc>
              <a:spcBef>
                <a:spcPts val="0"/>
              </a:spcBef>
              <a:spcAft>
                <a:spcPts val="0"/>
              </a:spcAft>
              <a:buSzPts val="1700"/>
              <a:buNone/>
              <a:defRPr sz="1700"/>
            </a:lvl5pPr>
            <a:lvl6pPr lvl="5" algn="ctr">
              <a:lnSpc>
                <a:spcPct val="100000"/>
              </a:lnSpc>
              <a:spcBef>
                <a:spcPts val="0"/>
              </a:spcBef>
              <a:spcAft>
                <a:spcPts val="0"/>
              </a:spcAft>
              <a:buSzPts val="1700"/>
              <a:buNone/>
              <a:defRPr sz="1700"/>
            </a:lvl6pPr>
            <a:lvl7pPr lvl="6" algn="ctr">
              <a:lnSpc>
                <a:spcPct val="100000"/>
              </a:lnSpc>
              <a:spcBef>
                <a:spcPts val="0"/>
              </a:spcBef>
              <a:spcAft>
                <a:spcPts val="0"/>
              </a:spcAft>
              <a:buSzPts val="1700"/>
              <a:buNone/>
              <a:defRPr sz="1700"/>
            </a:lvl7pPr>
            <a:lvl8pPr lvl="7" algn="ctr">
              <a:lnSpc>
                <a:spcPct val="100000"/>
              </a:lnSpc>
              <a:spcBef>
                <a:spcPts val="0"/>
              </a:spcBef>
              <a:spcAft>
                <a:spcPts val="0"/>
              </a:spcAft>
              <a:buSzPts val="1700"/>
              <a:buNone/>
              <a:defRPr sz="1700"/>
            </a:lvl8pPr>
            <a:lvl9pPr lvl="8" algn="ctr">
              <a:lnSpc>
                <a:spcPct val="100000"/>
              </a:lnSpc>
              <a:spcBef>
                <a:spcPts val="0"/>
              </a:spcBef>
              <a:spcAft>
                <a:spcPts val="0"/>
              </a:spcAft>
              <a:buSzPts val="1700"/>
              <a:buNone/>
              <a:defRPr sz="1700"/>
            </a:lvl9pPr>
          </a:lstStyle>
          <a:p>
            <a:endParaRPr/>
          </a:p>
        </p:txBody>
      </p:sp>
      <p:sp>
        <p:nvSpPr>
          <p:cNvPr id="727" name="Google Shape;727;p97"/>
          <p:cNvSpPr txBox="1">
            <a:spLocks noGrp="1"/>
          </p:cNvSpPr>
          <p:nvPr>
            <p:ph type="title"/>
          </p:nvPr>
        </p:nvSpPr>
        <p:spPr>
          <a:xfrm>
            <a:off x="1279574" y="1582722"/>
            <a:ext cx="1387500" cy="41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728" name="Google Shape;728;p97"/>
          <p:cNvSpPr txBox="1">
            <a:spLocks noGrp="1"/>
          </p:cNvSpPr>
          <p:nvPr>
            <p:ph type="subTitle" idx="2"/>
          </p:nvPr>
        </p:nvSpPr>
        <p:spPr>
          <a:xfrm>
            <a:off x="719624" y="4049900"/>
            <a:ext cx="2507400" cy="548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729" name="Google Shape;729;p97"/>
          <p:cNvSpPr txBox="1">
            <a:spLocks noGrp="1"/>
          </p:cNvSpPr>
          <p:nvPr>
            <p:ph type="title" idx="3"/>
          </p:nvPr>
        </p:nvSpPr>
        <p:spPr>
          <a:xfrm>
            <a:off x="1279574" y="3221149"/>
            <a:ext cx="1387500" cy="41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730" name="Google Shape;730;p97"/>
          <p:cNvSpPr txBox="1">
            <a:spLocks noGrp="1"/>
          </p:cNvSpPr>
          <p:nvPr>
            <p:ph type="subTitle" idx="4"/>
          </p:nvPr>
        </p:nvSpPr>
        <p:spPr>
          <a:xfrm>
            <a:off x="5916976" y="2415340"/>
            <a:ext cx="2507400" cy="548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731" name="Google Shape;731;p97"/>
          <p:cNvSpPr txBox="1">
            <a:spLocks noGrp="1"/>
          </p:cNvSpPr>
          <p:nvPr>
            <p:ph type="title" idx="5"/>
          </p:nvPr>
        </p:nvSpPr>
        <p:spPr>
          <a:xfrm>
            <a:off x="6476926" y="1582725"/>
            <a:ext cx="1387500" cy="41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732" name="Google Shape;732;p97"/>
          <p:cNvSpPr txBox="1">
            <a:spLocks noGrp="1"/>
          </p:cNvSpPr>
          <p:nvPr>
            <p:ph type="subTitle" idx="6"/>
          </p:nvPr>
        </p:nvSpPr>
        <p:spPr>
          <a:xfrm>
            <a:off x="5916976" y="4049900"/>
            <a:ext cx="2507400" cy="548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733" name="Google Shape;733;p97"/>
          <p:cNvSpPr txBox="1">
            <a:spLocks noGrp="1"/>
          </p:cNvSpPr>
          <p:nvPr>
            <p:ph type="title" idx="7"/>
          </p:nvPr>
        </p:nvSpPr>
        <p:spPr>
          <a:xfrm>
            <a:off x="6476926" y="3221149"/>
            <a:ext cx="1387500" cy="41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734" name="Google Shape;734;p97"/>
          <p:cNvSpPr txBox="1">
            <a:spLocks noGrp="1"/>
          </p:cNvSpPr>
          <p:nvPr>
            <p:ph type="subTitle" idx="8"/>
          </p:nvPr>
        </p:nvSpPr>
        <p:spPr>
          <a:xfrm>
            <a:off x="3318300" y="2411864"/>
            <a:ext cx="2507400" cy="548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735" name="Google Shape;735;p97"/>
          <p:cNvSpPr txBox="1">
            <a:spLocks noGrp="1"/>
          </p:cNvSpPr>
          <p:nvPr>
            <p:ph type="title" idx="9"/>
          </p:nvPr>
        </p:nvSpPr>
        <p:spPr>
          <a:xfrm>
            <a:off x="3878250" y="1582725"/>
            <a:ext cx="1387500" cy="41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736" name="Google Shape;736;p97"/>
          <p:cNvSpPr txBox="1">
            <a:spLocks noGrp="1"/>
          </p:cNvSpPr>
          <p:nvPr>
            <p:ph type="subTitle" idx="13"/>
          </p:nvPr>
        </p:nvSpPr>
        <p:spPr>
          <a:xfrm>
            <a:off x="3318300" y="4049900"/>
            <a:ext cx="2507400" cy="548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737" name="Google Shape;737;p97"/>
          <p:cNvSpPr txBox="1">
            <a:spLocks noGrp="1"/>
          </p:cNvSpPr>
          <p:nvPr>
            <p:ph type="title" idx="14"/>
          </p:nvPr>
        </p:nvSpPr>
        <p:spPr>
          <a:xfrm>
            <a:off x="3878250" y="3221149"/>
            <a:ext cx="1387500" cy="41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738" name="Google Shape;738;p97"/>
          <p:cNvSpPr txBox="1">
            <a:spLocks noGrp="1"/>
          </p:cNvSpPr>
          <p:nvPr>
            <p:ph type="title" idx="15"/>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739" name="Google Shape;739;p97"/>
          <p:cNvSpPr txBox="1">
            <a:spLocks noGrp="1"/>
          </p:cNvSpPr>
          <p:nvPr>
            <p:ph type="subTitle" idx="16"/>
          </p:nvPr>
        </p:nvSpPr>
        <p:spPr>
          <a:xfrm>
            <a:off x="719624" y="2102453"/>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1700"/>
              <a:buFont typeface="Fredoka"/>
              <a:buNone/>
              <a:defRPr sz="1700">
                <a:latin typeface="Fredoka"/>
                <a:ea typeface="Fredoka"/>
                <a:cs typeface="Fredoka"/>
                <a:sym typeface="Fredoka"/>
              </a:defRPr>
            </a:lvl2pPr>
            <a:lvl3pPr lvl="2" algn="ctr">
              <a:lnSpc>
                <a:spcPct val="100000"/>
              </a:lnSpc>
              <a:spcBef>
                <a:spcPts val="0"/>
              </a:spcBef>
              <a:spcAft>
                <a:spcPts val="0"/>
              </a:spcAft>
              <a:buSzPts val="1700"/>
              <a:buFont typeface="Fredoka"/>
              <a:buNone/>
              <a:defRPr sz="1700">
                <a:latin typeface="Fredoka"/>
                <a:ea typeface="Fredoka"/>
                <a:cs typeface="Fredoka"/>
                <a:sym typeface="Fredoka"/>
              </a:defRPr>
            </a:lvl3pPr>
            <a:lvl4pPr lvl="3" algn="ctr">
              <a:lnSpc>
                <a:spcPct val="100000"/>
              </a:lnSpc>
              <a:spcBef>
                <a:spcPts val="0"/>
              </a:spcBef>
              <a:spcAft>
                <a:spcPts val="0"/>
              </a:spcAft>
              <a:buSzPts val="1700"/>
              <a:buFont typeface="Fredoka"/>
              <a:buNone/>
              <a:defRPr sz="1700">
                <a:latin typeface="Fredoka"/>
                <a:ea typeface="Fredoka"/>
                <a:cs typeface="Fredoka"/>
                <a:sym typeface="Fredoka"/>
              </a:defRPr>
            </a:lvl4pPr>
            <a:lvl5pPr lvl="4" algn="ctr">
              <a:lnSpc>
                <a:spcPct val="100000"/>
              </a:lnSpc>
              <a:spcBef>
                <a:spcPts val="0"/>
              </a:spcBef>
              <a:spcAft>
                <a:spcPts val="0"/>
              </a:spcAft>
              <a:buSzPts val="1700"/>
              <a:buFont typeface="Fredoka"/>
              <a:buNone/>
              <a:defRPr sz="1700">
                <a:latin typeface="Fredoka"/>
                <a:ea typeface="Fredoka"/>
                <a:cs typeface="Fredoka"/>
                <a:sym typeface="Fredoka"/>
              </a:defRPr>
            </a:lvl5pPr>
            <a:lvl6pPr lvl="5" algn="ctr">
              <a:lnSpc>
                <a:spcPct val="100000"/>
              </a:lnSpc>
              <a:spcBef>
                <a:spcPts val="0"/>
              </a:spcBef>
              <a:spcAft>
                <a:spcPts val="0"/>
              </a:spcAft>
              <a:buSzPts val="1700"/>
              <a:buFont typeface="Fredoka"/>
              <a:buNone/>
              <a:defRPr sz="1700">
                <a:latin typeface="Fredoka"/>
                <a:ea typeface="Fredoka"/>
                <a:cs typeface="Fredoka"/>
                <a:sym typeface="Fredoka"/>
              </a:defRPr>
            </a:lvl6pPr>
            <a:lvl7pPr lvl="6" algn="ctr">
              <a:lnSpc>
                <a:spcPct val="100000"/>
              </a:lnSpc>
              <a:spcBef>
                <a:spcPts val="0"/>
              </a:spcBef>
              <a:spcAft>
                <a:spcPts val="0"/>
              </a:spcAft>
              <a:buSzPts val="1700"/>
              <a:buFont typeface="Fredoka"/>
              <a:buNone/>
              <a:defRPr sz="1700">
                <a:latin typeface="Fredoka"/>
                <a:ea typeface="Fredoka"/>
                <a:cs typeface="Fredoka"/>
                <a:sym typeface="Fredoka"/>
              </a:defRPr>
            </a:lvl7pPr>
            <a:lvl8pPr lvl="7" algn="ctr">
              <a:lnSpc>
                <a:spcPct val="100000"/>
              </a:lnSpc>
              <a:spcBef>
                <a:spcPts val="0"/>
              </a:spcBef>
              <a:spcAft>
                <a:spcPts val="0"/>
              </a:spcAft>
              <a:buSzPts val="1700"/>
              <a:buFont typeface="Fredoka"/>
              <a:buNone/>
              <a:defRPr sz="1700">
                <a:latin typeface="Fredoka"/>
                <a:ea typeface="Fredoka"/>
                <a:cs typeface="Fredoka"/>
                <a:sym typeface="Fredoka"/>
              </a:defRPr>
            </a:lvl8pPr>
            <a:lvl9pPr lvl="8" algn="ctr">
              <a:lnSpc>
                <a:spcPct val="100000"/>
              </a:lnSpc>
              <a:spcBef>
                <a:spcPts val="0"/>
              </a:spcBef>
              <a:spcAft>
                <a:spcPts val="0"/>
              </a:spcAft>
              <a:buSzPts val="1700"/>
              <a:buFont typeface="Fredoka"/>
              <a:buNone/>
              <a:defRPr sz="1700">
                <a:latin typeface="Fredoka"/>
                <a:ea typeface="Fredoka"/>
                <a:cs typeface="Fredoka"/>
                <a:sym typeface="Fredoka"/>
              </a:defRPr>
            </a:lvl9pPr>
          </a:lstStyle>
          <a:p>
            <a:endParaRPr/>
          </a:p>
        </p:txBody>
      </p:sp>
      <p:sp>
        <p:nvSpPr>
          <p:cNvPr id="740" name="Google Shape;740;p97"/>
          <p:cNvSpPr txBox="1">
            <a:spLocks noGrp="1"/>
          </p:cNvSpPr>
          <p:nvPr>
            <p:ph type="subTitle" idx="17"/>
          </p:nvPr>
        </p:nvSpPr>
        <p:spPr>
          <a:xfrm>
            <a:off x="719624" y="3740553"/>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1700"/>
              <a:buFont typeface="Fredoka"/>
              <a:buNone/>
              <a:defRPr sz="1700">
                <a:latin typeface="Fredoka"/>
                <a:ea typeface="Fredoka"/>
                <a:cs typeface="Fredoka"/>
                <a:sym typeface="Fredoka"/>
              </a:defRPr>
            </a:lvl2pPr>
            <a:lvl3pPr lvl="2" algn="ctr">
              <a:lnSpc>
                <a:spcPct val="100000"/>
              </a:lnSpc>
              <a:spcBef>
                <a:spcPts val="0"/>
              </a:spcBef>
              <a:spcAft>
                <a:spcPts val="0"/>
              </a:spcAft>
              <a:buSzPts val="1700"/>
              <a:buFont typeface="Fredoka"/>
              <a:buNone/>
              <a:defRPr sz="1700">
                <a:latin typeface="Fredoka"/>
                <a:ea typeface="Fredoka"/>
                <a:cs typeface="Fredoka"/>
                <a:sym typeface="Fredoka"/>
              </a:defRPr>
            </a:lvl3pPr>
            <a:lvl4pPr lvl="3" algn="ctr">
              <a:lnSpc>
                <a:spcPct val="100000"/>
              </a:lnSpc>
              <a:spcBef>
                <a:spcPts val="0"/>
              </a:spcBef>
              <a:spcAft>
                <a:spcPts val="0"/>
              </a:spcAft>
              <a:buSzPts val="1700"/>
              <a:buFont typeface="Fredoka"/>
              <a:buNone/>
              <a:defRPr sz="1700">
                <a:latin typeface="Fredoka"/>
                <a:ea typeface="Fredoka"/>
                <a:cs typeface="Fredoka"/>
                <a:sym typeface="Fredoka"/>
              </a:defRPr>
            </a:lvl4pPr>
            <a:lvl5pPr lvl="4" algn="ctr">
              <a:lnSpc>
                <a:spcPct val="100000"/>
              </a:lnSpc>
              <a:spcBef>
                <a:spcPts val="0"/>
              </a:spcBef>
              <a:spcAft>
                <a:spcPts val="0"/>
              </a:spcAft>
              <a:buSzPts val="1700"/>
              <a:buFont typeface="Fredoka"/>
              <a:buNone/>
              <a:defRPr sz="1700">
                <a:latin typeface="Fredoka"/>
                <a:ea typeface="Fredoka"/>
                <a:cs typeface="Fredoka"/>
                <a:sym typeface="Fredoka"/>
              </a:defRPr>
            </a:lvl5pPr>
            <a:lvl6pPr lvl="5" algn="ctr">
              <a:lnSpc>
                <a:spcPct val="100000"/>
              </a:lnSpc>
              <a:spcBef>
                <a:spcPts val="0"/>
              </a:spcBef>
              <a:spcAft>
                <a:spcPts val="0"/>
              </a:spcAft>
              <a:buSzPts val="1700"/>
              <a:buFont typeface="Fredoka"/>
              <a:buNone/>
              <a:defRPr sz="1700">
                <a:latin typeface="Fredoka"/>
                <a:ea typeface="Fredoka"/>
                <a:cs typeface="Fredoka"/>
                <a:sym typeface="Fredoka"/>
              </a:defRPr>
            </a:lvl6pPr>
            <a:lvl7pPr lvl="6" algn="ctr">
              <a:lnSpc>
                <a:spcPct val="100000"/>
              </a:lnSpc>
              <a:spcBef>
                <a:spcPts val="0"/>
              </a:spcBef>
              <a:spcAft>
                <a:spcPts val="0"/>
              </a:spcAft>
              <a:buSzPts val="1700"/>
              <a:buFont typeface="Fredoka"/>
              <a:buNone/>
              <a:defRPr sz="1700">
                <a:latin typeface="Fredoka"/>
                <a:ea typeface="Fredoka"/>
                <a:cs typeface="Fredoka"/>
                <a:sym typeface="Fredoka"/>
              </a:defRPr>
            </a:lvl7pPr>
            <a:lvl8pPr lvl="7" algn="ctr">
              <a:lnSpc>
                <a:spcPct val="100000"/>
              </a:lnSpc>
              <a:spcBef>
                <a:spcPts val="0"/>
              </a:spcBef>
              <a:spcAft>
                <a:spcPts val="0"/>
              </a:spcAft>
              <a:buSzPts val="1700"/>
              <a:buFont typeface="Fredoka"/>
              <a:buNone/>
              <a:defRPr sz="1700">
                <a:latin typeface="Fredoka"/>
                <a:ea typeface="Fredoka"/>
                <a:cs typeface="Fredoka"/>
                <a:sym typeface="Fredoka"/>
              </a:defRPr>
            </a:lvl8pPr>
            <a:lvl9pPr lvl="8" algn="ctr">
              <a:lnSpc>
                <a:spcPct val="100000"/>
              </a:lnSpc>
              <a:spcBef>
                <a:spcPts val="0"/>
              </a:spcBef>
              <a:spcAft>
                <a:spcPts val="0"/>
              </a:spcAft>
              <a:buSzPts val="1700"/>
              <a:buFont typeface="Fredoka"/>
              <a:buNone/>
              <a:defRPr sz="1700">
                <a:latin typeface="Fredoka"/>
                <a:ea typeface="Fredoka"/>
                <a:cs typeface="Fredoka"/>
                <a:sym typeface="Fredoka"/>
              </a:defRPr>
            </a:lvl9pPr>
          </a:lstStyle>
          <a:p>
            <a:endParaRPr/>
          </a:p>
        </p:txBody>
      </p:sp>
      <p:sp>
        <p:nvSpPr>
          <p:cNvPr id="741" name="Google Shape;741;p97"/>
          <p:cNvSpPr txBox="1">
            <a:spLocks noGrp="1"/>
          </p:cNvSpPr>
          <p:nvPr>
            <p:ph type="subTitle" idx="18"/>
          </p:nvPr>
        </p:nvSpPr>
        <p:spPr>
          <a:xfrm>
            <a:off x="3318300" y="3740553"/>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1700"/>
              <a:buFont typeface="Fredoka"/>
              <a:buNone/>
              <a:defRPr sz="1700">
                <a:latin typeface="Fredoka"/>
                <a:ea typeface="Fredoka"/>
                <a:cs typeface="Fredoka"/>
                <a:sym typeface="Fredoka"/>
              </a:defRPr>
            </a:lvl2pPr>
            <a:lvl3pPr lvl="2" algn="ctr">
              <a:lnSpc>
                <a:spcPct val="100000"/>
              </a:lnSpc>
              <a:spcBef>
                <a:spcPts val="0"/>
              </a:spcBef>
              <a:spcAft>
                <a:spcPts val="0"/>
              </a:spcAft>
              <a:buSzPts val="1700"/>
              <a:buFont typeface="Fredoka"/>
              <a:buNone/>
              <a:defRPr sz="1700">
                <a:latin typeface="Fredoka"/>
                <a:ea typeface="Fredoka"/>
                <a:cs typeface="Fredoka"/>
                <a:sym typeface="Fredoka"/>
              </a:defRPr>
            </a:lvl3pPr>
            <a:lvl4pPr lvl="3" algn="ctr">
              <a:lnSpc>
                <a:spcPct val="100000"/>
              </a:lnSpc>
              <a:spcBef>
                <a:spcPts val="0"/>
              </a:spcBef>
              <a:spcAft>
                <a:spcPts val="0"/>
              </a:spcAft>
              <a:buSzPts val="1700"/>
              <a:buFont typeface="Fredoka"/>
              <a:buNone/>
              <a:defRPr sz="1700">
                <a:latin typeface="Fredoka"/>
                <a:ea typeface="Fredoka"/>
                <a:cs typeface="Fredoka"/>
                <a:sym typeface="Fredoka"/>
              </a:defRPr>
            </a:lvl4pPr>
            <a:lvl5pPr lvl="4" algn="ctr">
              <a:lnSpc>
                <a:spcPct val="100000"/>
              </a:lnSpc>
              <a:spcBef>
                <a:spcPts val="0"/>
              </a:spcBef>
              <a:spcAft>
                <a:spcPts val="0"/>
              </a:spcAft>
              <a:buSzPts val="1700"/>
              <a:buFont typeface="Fredoka"/>
              <a:buNone/>
              <a:defRPr sz="1700">
                <a:latin typeface="Fredoka"/>
                <a:ea typeface="Fredoka"/>
                <a:cs typeface="Fredoka"/>
                <a:sym typeface="Fredoka"/>
              </a:defRPr>
            </a:lvl5pPr>
            <a:lvl6pPr lvl="5" algn="ctr">
              <a:lnSpc>
                <a:spcPct val="100000"/>
              </a:lnSpc>
              <a:spcBef>
                <a:spcPts val="0"/>
              </a:spcBef>
              <a:spcAft>
                <a:spcPts val="0"/>
              </a:spcAft>
              <a:buSzPts val="1700"/>
              <a:buFont typeface="Fredoka"/>
              <a:buNone/>
              <a:defRPr sz="1700">
                <a:latin typeface="Fredoka"/>
                <a:ea typeface="Fredoka"/>
                <a:cs typeface="Fredoka"/>
                <a:sym typeface="Fredoka"/>
              </a:defRPr>
            </a:lvl6pPr>
            <a:lvl7pPr lvl="6" algn="ctr">
              <a:lnSpc>
                <a:spcPct val="100000"/>
              </a:lnSpc>
              <a:spcBef>
                <a:spcPts val="0"/>
              </a:spcBef>
              <a:spcAft>
                <a:spcPts val="0"/>
              </a:spcAft>
              <a:buSzPts val="1700"/>
              <a:buFont typeface="Fredoka"/>
              <a:buNone/>
              <a:defRPr sz="1700">
                <a:latin typeface="Fredoka"/>
                <a:ea typeface="Fredoka"/>
                <a:cs typeface="Fredoka"/>
                <a:sym typeface="Fredoka"/>
              </a:defRPr>
            </a:lvl7pPr>
            <a:lvl8pPr lvl="7" algn="ctr">
              <a:lnSpc>
                <a:spcPct val="100000"/>
              </a:lnSpc>
              <a:spcBef>
                <a:spcPts val="0"/>
              </a:spcBef>
              <a:spcAft>
                <a:spcPts val="0"/>
              </a:spcAft>
              <a:buSzPts val="1700"/>
              <a:buFont typeface="Fredoka"/>
              <a:buNone/>
              <a:defRPr sz="1700">
                <a:latin typeface="Fredoka"/>
                <a:ea typeface="Fredoka"/>
                <a:cs typeface="Fredoka"/>
                <a:sym typeface="Fredoka"/>
              </a:defRPr>
            </a:lvl8pPr>
            <a:lvl9pPr lvl="8" algn="ctr">
              <a:lnSpc>
                <a:spcPct val="100000"/>
              </a:lnSpc>
              <a:spcBef>
                <a:spcPts val="0"/>
              </a:spcBef>
              <a:spcAft>
                <a:spcPts val="0"/>
              </a:spcAft>
              <a:buSzPts val="1700"/>
              <a:buFont typeface="Fredoka"/>
              <a:buNone/>
              <a:defRPr sz="1700">
                <a:latin typeface="Fredoka"/>
                <a:ea typeface="Fredoka"/>
                <a:cs typeface="Fredoka"/>
                <a:sym typeface="Fredoka"/>
              </a:defRPr>
            </a:lvl9pPr>
          </a:lstStyle>
          <a:p>
            <a:endParaRPr/>
          </a:p>
        </p:txBody>
      </p:sp>
      <p:sp>
        <p:nvSpPr>
          <p:cNvPr id="742" name="Google Shape;742;p97"/>
          <p:cNvSpPr txBox="1">
            <a:spLocks noGrp="1"/>
          </p:cNvSpPr>
          <p:nvPr>
            <p:ph type="subTitle" idx="19"/>
          </p:nvPr>
        </p:nvSpPr>
        <p:spPr>
          <a:xfrm>
            <a:off x="5916976" y="3740553"/>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1700"/>
              <a:buFont typeface="Fredoka"/>
              <a:buNone/>
              <a:defRPr sz="1700">
                <a:latin typeface="Fredoka"/>
                <a:ea typeface="Fredoka"/>
                <a:cs typeface="Fredoka"/>
                <a:sym typeface="Fredoka"/>
              </a:defRPr>
            </a:lvl2pPr>
            <a:lvl3pPr lvl="2" algn="ctr">
              <a:lnSpc>
                <a:spcPct val="100000"/>
              </a:lnSpc>
              <a:spcBef>
                <a:spcPts val="0"/>
              </a:spcBef>
              <a:spcAft>
                <a:spcPts val="0"/>
              </a:spcAft>
              <a:buSzPts val="1700"/>
              <a:buFont typeface="Fredoka"/>
              <a:buNone/>
              <a:defRPr sz="1700">
                <a:latin typeface="Fredoka"/>
                <a:ea typeface="Fredoka"/>
                <a:cs typeface="Fredoka"/>
                <a:sym typeface="Fredoka"/>
              </a:defRPr>
            </a:lvl3pPr>
            <a:lvl4pPr lvl="3" algn="ctr">
              <a:lnSpc>
                <a:spcPct val="100000"/>
              </a:lnSpc>
              <a:spcBef>
                <a:spcPts val="0"/>
              </a:spcBef>
              <a:spcAft>
                <a:spcPts val="0"/>
              </a:spcAft>
              <a:buSzPts val="1700"/>
              <a:buFont typeface="Fredoka"/>
              <a:buNone/>
              <a:defRPr sz="1700">
                <a:latin typeface="Fredoka"/>
                <a:ea typeface="Fredoka"/>
                <a:cs typeface="Fredoka"/>
                <a:sym typeface="Fredoka"/>
              </a:defRPr>
            </a:lvl4pPr>
            <a:lvl5pPr lvl="4" algn="ctr">
              <a:lnSpc>
                <a:spcPct val="100000"/>
              </a:lnSpc>
              <a:spcBef>
                <a:spcPts val="0"/>
              </a:spcBef>
              <a:spcAft>
                <a:spcPts val="0"/>
              </a:spcAft>
              <a:buSzPts val="1700"/>
              <a:buFont typeface="Fredoka"/>
              <a:buNone/>
              <a:defRPr sz="1700">
                <a:latin typeface="Fredoka"/>
                <a:ea typeface="Fredoka"/>
                <a:cs typeface="Fredoka"/>
                <a:sym typeface="Fredoka"/>
              </a:defRPr>
            </a:lvl5pPr>
            <a:lvl6pPr lvl="5" algn="ctr">
              <a:lnSpc>
                <a:spcPct val="100000"/>
              </a:lnSpc>
              <a:spcBef>
                <a:spcPts val="0"/>
              </a:spcBef>
              <a:spcAft>
                <a:spcPts val="0"/>
              </a:spcAft>
              <a:buSzPts val="1700"/>
              <a:buFont typeface="Fredoka"/>
              <a:buNone/>
              <a:defRPr sz="1700">
                <a:latin typeface="Fredoka"/>
                <a:ea typeface="Fredoka"/>
                <a:cs typeface="Fredoka"/>
                <a:sym typeface="Fredoka"/>
              </a:defRPr>
            </a:lvl6pPr>
            <a:lvl7pPr lvl="6" algn="ctr">
              <a:lnSpc>
                <a:spcPct val="100000"/>
              </a:lnSpc>
              <a:spcBef>
                <a:spcPts val="0"/>
              </a:spcBef>
              <a:spcAft>
                <a:spcPts val="0"/>
              </a:spcAft>
              <a:buSzPts val="1700"/>
              <a:buFont typeface="Fredoka"/>
              <a:buNone/>
              <a:defRPr sz="1700">
                <a:latin typeface="Fredoka"/>
                <a:ea typeface="Fredoka"/>
                <a:cs typeface="Fredoka"/>
                <a:sym typeface="Fredoka"/>
              </a:defRPr>
            </a:lvl7pPr>
            <a:lvl8pPr lvl="7" algn="ctr">
              <a:lnSpc>
                <a:spcPct val="100000"/>
              </a:lnSpc>
              <a:spcBef>
                <a:spcPts val="0"/>
              </a:spcBef>
              <a:spcAft>
                <a:spcPts val="0"/>
              </a:spcAft>
              <a:buSzPts val="1700"/>
              <a:buFont typeface="Fredoka"/>
              <a:buNone/>
              <a:defRPr sz="1700">
                <a:latin typeface="Fredoka"/>
                <a:ea typeface="Fredoka"/>
                <a:cs typeface="Fredoka"/>
                <a:sym typeface="Fredoka"/>
              </a:defRPr>
            </a:lvl8pPr>
            <a:lvl9pPr lvl="8" algn="ctr">
              <a:lnSpc>
                <a:spcPct val="100000"/>
              </a:lnSpc>
              <a:spcBef>
                <a:spcPts val="0"/>
              </a:spcBef>
              <a:spcAft>
                <a:spcPts val="0"/>
              </a:spcAft>
              <a:buSzPts val="1700"/>
              <a:buFont typeface="Fredoka"/>
              <a:buNone/>
              <a:defRPr sz="1700">
                <a:latin typeface="Fredoka"/>
                <a:ea typeface="Fredoka"/>
                <a:cs typeface="Fredoka"/>
                <a:sym typeface="Fredoka"/>
              </a:defRPr>
            </a:lvl9pPr>
          </a:lstStyle>
          <a:p>
            <a:endParaRPr/>
          </a:p>
        </p:txBody>
      </p:sp>
      <p:sp>
        <p:nvSpPr>
          <p:cNvPr id="743" name="Google Shape;743;p97"/>
          <p:cNvSpPr txBox="1">
            <a:spLocks noGrp="1"/>
          </p:cNvSpPr>
          <p:nvPr>
            <p:ph type="subTitle" idx="20"/>
          </p:nvPr>
        </p:nvSpPr>
        <p:spPr>
          <a:xfrm>
            <a:off x="3318300" y="2102453"/>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1700"/>
              <a:buFont typeface="Fredoka"/>
              <a:buNone/>
              <a:defRPr sz="1700">
                <a:latin typeface="Fredoka"/>
                <a:ea typeface="Fredoka"/>
                <a:cs typeface="Fredoka"/>
                <a:sym typeface="Fredoka"/>
              </a:defRPr>
            </a:lvl2pPr>
            <a:lvl3pPr lvl="2" algn="ctr">
              <a:lnSpc>
                <a:spcPct val="100000"/>
              </a:lnSpc>
              <a:spcBef>
                <a:spcPts val="0"/>
              </a:spcBef>
              <a:spcAft>
                <a:spcPts val="0"/>
              </a:spcAft>
              <a:buSzPts val="1700"/>
              <a:buFont typeface="Fredoka"/>
              <a:buNone/>
              <a:defRPr sz="1700">
                <a:latin typeface="Fredoka"/>
                <a:ea typeface="Fredoka"/>
                <a:cs typeface="Fredoka"/>
                <a:sym typeface="Fredoka"/>
              </a:defRPr>
            </a:lvl3pPr>
            <a:lvl4pPr lvl="3" algn="ctr">
              <a:lnSpc>
                <a:spcPct val="100000"/>
              </a:lnSpc>
              <a:spcBef>
                <a:spcPts val="0"/>
              </a:spcBef>
              <a:spcAft>
                <a:spcPts val="0"/>
              </a:spcAft>
              <a:buSzPts val="1700"/>
              <a:buFont typeface="Fredoka"/>
              <a:buNone/>
              <a:defRPr sz="1700">
                <a:latin typeface="Fredoka"/>
                <a:ea typeface="Fredoka"/>
                <a:cs typeface="Fredoka"/>
                <a:sym typeface="Fredoka"/>
              </a:defRPr>
            </a:lvl4pPr>
            <a:lvl5pPr lvl="4" algn="ctr">
              <a:lnSpc>
                <a:spcPct val="100000"/>
              </a:lnSpc>
              <a:spcBef>
                <a:spcPts val="0"/>
              </a:spcBef>
              <a:spcAft>
                <a:spcPts val="0"/>
              </a:spcAft>
              <a:buSzPts val="1700"/>
              <a:buFont typeface="Fredoka"/>
              <a:buNone/>
              <a:defRPr sz="1700">
                <a:latin typeface="Fredoka"/>
                <a:ea typeface="Fredoka"/>
                <a:cs typeface="Fredoka"/>
                <a:sym typeface="Fredoka"/>
              </a:defRPr>
            </a:lvl5pPr>
            <a:lvl6pPr lvl="5" algn="ctr">
              <a:lnSpc>
                <a:spcPct val="100000"/>
              </a:lnSpc>
              <a:spcBef>
                <a:spcPts val="0"/>
              </a:spcBef>
              <a:spcAft>
                <a:spcPts val="0"/>
              </a:spcAft>
              <a:buSzPts val="1700"/>
              <a:buFont typeface="Fredoka"/>
              <a:buNone/>
              <a:defRPr sz="1700">
                <a:latin typeface="Fredoka"/>
                <a:ea typeface="Fredoka"/>
                <a:cs typeface="Fredoka"/>
                <a:sym typeface="Fredoka"/>
              </a:defRPr>
            </a:lvl6pPr>
            <a:lvl7pPr lvl="6" algn="ctr">
              <a:lnSpc>
                <a:spcPct val="100000"/>
              </a:lnSpc>
              <a:spcBef>
                <a:spcPts val="0"/>
              </a:spcBef>
              <a:spcAft>
                <a:spcPts val="0"/>
              </a:spcAft>
              <a:buSzPts val="1700"/>
              <a:buFont typeface="Fredoka"/>
              <a:buNone/>
              <a:defRPr sz="1700">
                <a:latin typeface="Fredoka"/>
                <a:ea typeface="Fredoka"/>
                <a:cs typeface="Fredoka"/>
                <a:sym typeface="Fredoka"/>
              </a:defRPr>
            </a:lvl7pPr>
            <a:lvl8pPr lvl="7" algn="ctr">
              <a:lnSpc>
                <a:spcPct val="100000"/>
              </a:lnSpc>
              <a:spcBef>
                <a:spcPts val="0"/>
              </a:spcBef>
              <a:spcAft>
                <a:spcPts val="0"/>
              </a:spcAft>
              <a:buSzPts val="1700"/>
              <a:buFont typeface="Fredoka"/>
              <a:buNone/>
              <a:defRPr sz="1700">
                <a:latin typeface="Fredoka"/>
                <a:ea typeface="Fredoka"/>
                <a:cs typeface="Fredoka"/>
                <a:sym typeface="Fredoka"/>
              </a:defRPr>
            </a:lvl8pPr>
            <a:lvl9pPr lvl="8" algn="ctr">
              <a:lnSpc>
                <a:spcPct val="100000"/>
              </a:lnSpc>
              <a:spcBef>
                <a:spcPts val="0"/>
              </a:spcBef>
              <a:spcAft>
                <a:spcPts val="0"/>
              </a:spcAft>
              <a:buSzPts val="1700"/>
              <a:buFont typeface="Fredoka"/>
              <a:buNone/>
              <a:defRPr sz="1700">
                <a:latin typeface="Fredoka"/>
                <a:ea typeface="Fredoka"/>
                <a:cs typeface="Fredoka"/>
                <a:sym typeface="Fredoka"/>
              </a:defRPr>
            </a:lvl9pPr>
          </a:lstStyle>
          <a:p>
            <a:endParaRPr/>
          </a:p>
        </p:txBody>
      </p:sp>
      <p:sp>
        <p:nvSpPr>
          <p:cNvPr id="744" name="Google Shape;744;p97"/>
          <p:cNvSpPr txBox="1">
            <a:spLocks noGrp="1"/>
          </p:cNvSpPr>
          <p:nvPr>
            <p:ph type="subTitle" idx="21"/>
          </p:nvPr>
        </p:nvSpPr>
        <p:spPr>
          <a:xfrm>
            <a:off x="5916976" y="2102453"/>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1700"/>
              <a:buFont typeface="Fredoka"/>
              <a:buNone/>
              <a:defRPr sz="1700">
                <a:latin typeface="Fredoka"/>
                <a:ea typeface="Fredoka"/>
                <a:cs typeface="Fredoka"/>
                <a:sym typeface="Fredoka"/>
              </a:defRPr>
            </a:lvl2pPr>
            <a:lvl3pPr lvl="2" algn="ctr">
              <a:lnSpc>
                <a:spcPct val="100000"/>
              </a:lnSpc>
              <a:spcBef>
                <a:spcPts val="0"/>
              </a:spcBef>
              <a:spcAft>
                <a:spcPts val="0"/>
              </a:spcAft>
              <a:buSzPts val="1700"/>
              <a:buFont typeface="Fredoka"/>
              <a:buNone/>
              <a:defRPr sz="1700">
                <a:latin typeface="Fredoka"/>
                <a:ea typeface="Fredoka"/>
                <a:cs typeface="Fredoka"/>
                <a:sym typeface="Fredoka"/>
              </a:defRPr>
            </a:lvl3pPr>
            <a:lvl4pPr lvl="3" algn="ctr">
              <a:lnSpc>
                <a:spcPct val="100000"/>
              </a:lnSpc>
              <a:spcBef>
                <a:spcPts val="0"/>
              </a:spcBef>
              <a:spcAft>
                <a:spcPts val="0"/>
              </a:spcAft>
              <a:buSzPts val="1700"/>
              <a:buFont typeface="Fredoka"/>
              <a:buNone/>
              <a:defRPr sz="1700">
                <a:latin typeface="Fredoka"/>
                <a:ea typeface="Fredoka"/>
                <a:cs typeface="Fredoka"/>
                <a:sym typeface="Fredoka"/>
              </a:defRPr>
            </a:lvl4pPr>
            <a:lvl5pPr lvl="4" algn="ctr">
              <a:lnSpc>
                <a:spcPct val="100000"/>
              </a:lnSpc>
              <a:spcBef>
                <a:spcPts val="0"/>
              </a:spcBef>
              <a:spcAft>
                <a:spcPts val="0"/>
              </a:spcAft>
              <a:buSzPts val="1700"/>
              <a:buFont typeface="Fredoka"/>
              <a:buNone/>
              <a:defRPr sz="1700">
                <a:latin typeface="Fredoka"/>
                <a:ea typeface="Fredoka"/>
                <a:cs typeface="Fredoka"/>
                <a:sym typeface="Fredoka"/>
              </a:defRPr>
            </a:lvl5pPr>
            <a:lvl6pPr lvl="5" algn="ctr">
              <a:lnSpc>
                <a:spcPct val="100000"/>
              </a:lnSpc>
              <a:spcBef>
                <a:spcPts val="0"/>
              </a:spcBef>
              <a:spcAft>
                <a:spcPts val="0"/>
              </a:spcAft>
              <a:buSzPts val="1700"/>
              <a:buFont typeface="Fredoka"/>
              <a:buNone/>
              <a:defRPr sz="1700">
                <a:latin typeface="Fredoka"/>
                <a:ea typeface="Fredoka"/>
                <a:cs typeface="Fredoka"/>
                <a:sym typeface="Fredoka"/>
              </a:defRPr>
            </a:lvl6pPr>
            <a:lvl7pPr lvl="6" algn="ctr">
              <a:lnSpc>
                <a:spcPct val="100000"/>
              </a:lnSpc>
              <a:spcBef>
                <a:spcPts val="0"/>
              </a:spcBef>
              <a:spcAft>
                <a:spcPts val="0"/>
              </a:spcAft>
              <a:buSzPts val="1700"/>
              <a:buFont typeface="Fredoka"/>
              <a:buNone/>
              <a:defRPr sz="1700">
                <a:latin typeface="Fredoka"/>
                <a:ea typeface="Fredoka"/>
                <a:cs typeface="Fredoka"/>
                <a:sym typeface="Fredoka"/>
              </a:defRPr>
            </a:lvl7pPr>
            <a:lvl8pPr lvl="7" algn="ctr">
              <a:lnSpc>
                <a:spcPct val="100000"/>
              </a:lnSpc>
              <a:spcBef>
                <a:spcPts val="0"/>
              </a:spcBef>
              <a:spcAft>
                <a:spcPts val="0"/>
              </a:spcAft>
              <a:buSzPts val="1700"/>
              <a:buFont typeface="Fredoka"/>
              <a:buNone/>
              <a:defRPr sz="1700">
                <a:latin typeface="Fredoka"/>
                <a:ea typeface="Fredoka"/>
                <a:cs typeface="Fredoka"/>
                <a:sym typeface="Fredoka"/>
              </a:defRPr>
            </a:lvl8pPr>
            <a:lvl9pPr lvl="8" algn="ctr">
              <a:lnSpc>
                <a:spcPct val="100000"/>
              </a:lnSpc>
              <a:spcBef>
                <a:spcPts val="0"/>
              </a:spcBef>
              <a:spcAft>
                <a:spcPts val="0"/>
              </a:spcAft>
              <a:buSzPts val="1700"/>
              <a:buFont typeface="Fredoka"/>
              <a:buNone/>
              <a:defRPr sz="1700">
                <a:latin typeface="Fredoka"/>
                <a:ea typeface="Fredoka"/>
                <a:cs typeface="Fredoka"/>
                <a:sym typeface="Fredoka"/>
              </a:defRPr>
            </a:lvl9pPr>
          </a:lstStyle>
          <a:p>
            <a:endParaRPr/>
          </a:p>
        </p:txBody>
      </p:sp>
      <p:sp>
        <p:nvSpPr>
          <p:cNvPr id="745" name="Google Shape;745;p97"/>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able of contents 1">
  <p:cSld name="CUSTOM_20">
    <p:bg>
      <p:bgPr>
        <a:solidFill>
          <a:schemeClr val="dk2"/>
        </a:solidFill>
        <a:effectLst/>
      </p:bgPr>
    </p:bg>
    <p:spTree>
      <p:nvGrpSpPr>
        <p:cNvPr id="1" name="Shape 746"/>
        <p:cNvGrpSpPr/>
        <p:nvPr/>
      </p:nvGrpSpPr>
      <p:grpSpPr>
        <a:xfrm>
          <a:off x="0" y="0"/>
          <a:ext cx="0" cy="0"/>
          <a:chOff x="0" y="0"/>
          <a:chExt cx="0" cy="0"/>
        </a:xfrm>
      </p:grpSpPr>
      <p:sp>
        <p:nvSpPr>
          <p:cNvPr id="747" name="Google Shape;747;p98"/>
          <p:cNvSpPr txBox="1">
            <a:spLocks noGrp="1"/>
          </p:cNvSpPr>
          <p:nvPr>
            <p:ph type="subTitle" idx="1"/>
          </p:nvPr>
        </p:nvSpPr>
        <p:spPr>
          <a:xfrm>
            <a:off x="5418600" y="2257442"/>
            <a:ext cx="3002400" cy="477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300"/>
              <a:buNone/>
              <a:defRPr sz="14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None/>
              <a:defRPr sz="1700"/>
            </a:lvl4pPr>
            <a:lvl5pPr lvl="4" algn="ctr">
              <a:lnSpc>
                <a:spcPct val="100000"/>
              </a:lnSpc>
              <a:spcBef>
                <a:spcPts val="0"/>
              </a:spcBef>
              <a:spcAft>
                <a:spcPts val="0"/>
              </a:spcAft>
              <a:buSzPts val="1700"/>
              <a:buNone/>
              <a:defRPr sz="1700"/>
            </a:lvl5pPr>
            <a:lvl6pPr lvl="5" algn="ctr">
              <a:lnSpc>
                <a:spcPct val="100000"/>
              </a:lnSpc>
              <a:spcBef>
                <a:spcPts val="0"/>
              </a:spcBef>
              <a:spcAft>
                <a:spcPts val="0"/>
              </a:spcAft>
              <a:buSzPts val="1700"/>
              <a:buNone/>
              <a:defRPr sz="1700"/>
            </a:lvl6pPr>
            <a:lvl7pPr lvl="6" algn="ctr">
              <a:lnSpc>
                <a:spcPct val="100000"/>
              </a:lnSpc>
              <a:spcBef>
                <a:spcPts val="0"/>
              </a:spcBef>
              <a:spcAft>
                <a:spcPts val="0"/>
              </a:spcAft>
              <a:buSzPts val="1700"/>
              <a:buNone/>
              <a:defRPr sz="1700"/>
            </a:lvl7pPr>
            <a:lvl8pPr lvl="7" algn="ctr">
              <a:lnSpc>
                <a:spcPct val="100000"/>
              </a:lnSpc>
              <a:spcBef>
                <a:spcPts val="0"/>
              </a:spcBef>
              <a:spcAft>
                <a:spcPts val="0"/>
              </a:spcAft>
              <a:buSzPts val="1700"/>
              <a:buNone/>
              <a:defRPr sz="1700"/>
            </a:lvl8pPr>
            <a:lvl9pPr lvl="8" algn="ctr">
              <a:lnSpc>
                <a:spcPct val="100000"/>
              </a:lnSpc>
              <a:spcBef>
                <a:spcPts val="0"/>
              </a:spcBef>
              <a:spcAft>
                <a:spcPts val="0"/>
              </a:spcAft>
              <a:buSzPts val="1700"/>
              <a:buNone/>
              <a:defRPr sz="1700"/>
            </a:lvl9pPr>
          </a:lstStyle>
          <a:p>
            <a:endParaRPr/>
          </a:p>
        </p:txBody>
      </p:sp>
      <p:sp>
        <p:nvSpPr>
          <p:cNvPr id="748" name="Google Shape;748;p98"/>
          <p:cNvSpPr txBox="1">
            <a:spLocks noGrp="1"/>
          </p:cNvSpPr>
          <p:nvPr>
            <p:ph type="title"/>
          </p:nvPr>
        </p:nvSpPr>
        <p:spPr>
          <a:xfrm>
            <a:off x="1074295" y="1403322"/>
            <a:ext cx="904500" cy="476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749" name="Google Shape;749;p98"/>
          <p:cNvSpPr txBox="1">
            <a:spLocks noGrp="1"/>
          </p:cNvSpPr>
          <p:nvPr>
            <p:ph type="subTitle" idx="2"/>
          </p:nvPr>
        </p:nvSpPr>
        <p:spPr>
          <a:xfrm>
            <a:off x="5418600" y="3112011"/>
            <a:ext cx="3002400" cy="477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750" name="Google Shape;750;p98"/>
          <p:cNvSpPr txBox="1">
            <a:spLocks noGrp="1"/>
          </p:cNvSpPr>
          <p:nvPr>
            <p:ph type="title" idx="3"/>
          </p:nvPr>
        </p:nvSpPr>
        <p:spPr>
          <a:xfrm>
            <a:off x="1074295" y="3967031"/>
            <a:ext cx="904500" cy="476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751" name="Google Shape;751;p98"/>
          <p:cNvSpPr txBox="1">
            <a:spLocks noGrp="1"/>
          </p:cNvSpPr>
          <p:nvPr>
            <p:ph type="subTitle" idx="4"/>
          </p:nvPr>
        </p:nvSpPr>
        <p:spPr>
          <a:xfrm>
            <a:off x="5418600" y="3966581"/>
            <a:ext cx="3002400" cy="477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752" name="Google Shape;752;p98"/>
          <p:cNvSpPr txBox="1">
            <a:spLocks noGrp="1"/>
          </p:cNvSpPr>
          <p:nvPr>
            <p:ph type="title" idx="5"/>
          </p:nvPr>
        </p:nvSpPr>
        <p:spPr>
          <a:xfrm>
            <a:off x="1074295" y="3112461"/>
            <a:ext cx="904500" cy="476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753" name="Google Shape;753;p98"/>
          <p:cNvSpPr txBox="1">
            <a:spLocks noGrp="1"/>
          </p:cNvSpPr>
          <p:nvPr>
            <p:ph type="title" idx="6"/>
          </p:nvPr>
        </p:nvSpPr>
        <p:spPr>
          <a:xfrm>
            <a:off x="1074295" y="2257892"/>
            <a:ext cx="904500" cy="476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dk2"/>
              </a:buClr>
              <a:buSzPts val="2500"/>
              <a:buFont typeface="Fredoka"/>
              <a:buChar char="●"/>
              <a:defRPr sz="25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500"/>
              <a:buFont typeface="Fredoka"/>
              <a:buChar char="■"/>
              <a:defRPr sz="2500">
                <a:solidFill>
                  <a:schemeClr val="dk2"/>
                </a:solidFill>
                <a:latin typeface="Fredoka"/>
                <a:ea typeface="Fredoka"/>
                <a:cs typeface="Fredoka"/>
                <a:sym typeface="Fredoka"/>
              </a:defRPr>
            </a:lvl9pPr>
          </a:lstStyle>
          <a:p>
            <a:endParaRPr/>
          </a:p>
        </p:txBody>
      </p:sp>
      <p:sp>
        <p:nvSpPr>
          <p:cNvPr id="754" name="Google Shape;754;p98"/>
          <p:cNvSpPr txBox="1">
            <a:spLocks noGrp="1"/>
          </p:cNvSpPr>
          <p:nvPr>
            <p:ph type="subTitle" idx="7"/>
          </p:nvPr>
        </p:nvSpPr>
        <p:spPr>
          <a:xfrm>
            <a:off x="5418600" y="1402872"/>
            <a:ext cx="3002400" cy="477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755" name="Google Shape;755;p98"/>
          <p:cNvSpPr txBox="1">
            <a:spLocks noGrp="1"/>
          </p:cNvSpPr>
          <p:nvPr>
            <p:ph type="title" idx="8"/>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ctr">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756" name="Google Shape;756;p98"/>
          <p:cNvSpPr txBox="1">
            <a:spLocks noGrp="1"/>
          </p:cNvSpPr>
          <p:nvPr>
            <p:ph type="subTitle" idx="9"/>
          </p:nvPr>
        </p:nvSpPr>
        <p:spPr>
          <a:xfrm>
            <a:off x="2624086" y="1527372"/>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200"/>
              <a:buFont typeface="Fredoka"/>
              <a:buNone/>
              <a:defRPr sz="2200">
                <a:latin typeface="Fredoka"/>
                <a:ea typeface="Fredoka"/>
                <a:cs typeface="Fredoka"/>
                <a:sym typeface="Fredoka"/>
              </a:defRPr>
            </a:lvl1pPr>
            <a:lvl2pPr lvl="1" algn="ctr">
              <a:lnSpc>
                <a:spcPct val="100000"/>
              </a:lnSpc>
              <a:spcBef>
                <a:spcPts val="0"/>
              </a:spcBef>
              <a:spcAft>
                <a:spcPts val="0"/>
              </a:spcAft>
              <a:buSzPts val="2200"/>
              <a:buFont typeface="Fredoka"/>
              <a:buNone/>
              <a:defRPr sz="2200">
                <a:latin typeface="Fredoka"/>
                <a:ea typeface="Fredoka"/>
                <a:cs typeface="Fredoka"/>
                <a:sym typeface="Fredoka"/>
              </a:defRPr>
            </a:lvl2pPr>
            <a:lvl3pPr lvl="2" algn="ctr">
              <a:lnSpc>
                <a:spcPct val="100000"/>
              </a:lnSpc>
              <a:spcBef>
                <a:spcPts val="0"/>
              </a:spcBef>
              <a:spcAft>
                <a:spcPts val="0"/>
              </a:spcAft>
              <a:buSzPts val="2200"/>
              <a:buFont typeface="Fredoka"/>
              <a:buNone/>
              <a:defRPr sz="2200">
                <a:latin typeface="Fredoka"/>
                <a:ea typeface="Fredoka"/>
                <a:cs typeface="Fredoka"/>
                <a:sym typeface="Fredoka"/>
              </a:defRPr>
            </a:lvl3pPr>
            <a:lvl4pPr lvl="3" algn="ctr">
              <a:lnSpc>
                <a:spcPct val="100000"/>
              </a:lnSpc>
              <a:spcBef>
                <a:spcPts val="0"/>
              </a:spcBef>
              <a:spcAft>
                <a:spcPts val="0"/>
              </a:spcAft>
              <a:buSzPts val="2200"/>
              <a:buFont typeface="Fredoka"/>
              <a:buNone/>
              <a:defRPr sz="2200">
                <a:latin typeface="Fredoka"/>
                <a:ea typeface="Fredoka"/>
                <a:cs typeface="Fredoka"/>
                <a:sym typeface="Fredoka"/>
              </a:defRPr>
            </a:lvl4pPr>
            <a:lvl5pPr lvl="4" algn="ctr">
              <a:lnSpc>
                <a:spcPct val="100000"/>
              </a:lnSpc>
              <a:spcBef>
                <a:spcPts val="0"/>
              </a:spcBef>
              <a:spcAft>
                <a:spcPts val="0"/>
              </a:spcAft>
              <a:buSzPts val="2200"/>
              <a:buFont typeface="Fredoka"/>
              <a:buNone/>
              <a:defRPr sz="2200">
                <a:latin typeface="Fredoka"/>
                <a:ea typeface="Fredoka"/>
                <a:cs typeface="Fredoka"/>
                <a:sym typeface="Fredoka"/>
              </a:defRPr>
            </a:lvl5pPr>
            <a:lvl6pPr lvl="5" algn="ctr">
              <a:lnSpc>
                <a:spcPct val="100000"/>
              </a:lnSpc>
              <a:spcBef>
                <a:spcPts val="0"/>
              </a:spcBef>
              <a:spcAft>
                <a:spcPts val="0"/>
              </a:spcAft>
              <a:buSzPts val="2200"/>
              <a:buFont typeface="Fredoka"/>
              <a:buNone/>
              <a:defRPr sz="2200">
                <a:latin typeface="Fredoka"/>
                <a:ea typeface="Fredoka"/>
                <a:cs typeface="Fredoka"/>
                <a:sym typeface="Fredoka"/>
              </a:defRPr>
            </a:lvl6pPr>
            <a:lvl7pPr lvl="6" algn="ctr">
              <a:lnSpc>
                <a:spcPct val="100000"/>
              </a:lnSpc>
              <a:spcBef>
                <a:spcPts val="0"/>
              </a:spcBef>
              <a:spcAft>
                <a:spcPts val="0"/>
              </a:spcAft>
              <a:buSzPts val="2200"/>
              <a:buFont typeface="Fredoka"/>
              <a:buNone/>
              <a:defRPr sz="2200">
                <a:latin typeface="Fredoka"/>
                <a:ea typeface="Fredoka"/>
                <a:cs typeface="Fredoka"/>
                <a:sym typeface="Fredoka"/>
              </a:defRPr>
            </a:lvl7pPr>
            <a:lvl8pPr lvl="7" algn="ctr">
              <a:lnSpc>
                <a:spcPct val="100000"/>
              </a:lnSpc>
              <a:spcBef>
                <a:spcPts val="0"/>
              </a:spcBef>
              <a:spcAft>
                <a:spcPts val="0"/>
              </a:spcAft>
              <a:buSzPts val="2200"/>
              <a:buFont typeface="Fredoka"/>
              <a:buNone/>
              <a:defRPr sz="2200">
                <a:latin typeface="Fredoka"/>
                <a:ea typeface="Fredoka"/>
                <a:cs typeface="Fredoka"/>
                <a:sym typeface="Fredoka"/>
              </a:defRPr>
            </a:lvl8pPr>
            <a:lvl9pPr lvl="8" algn="ctr">
              <a:lnSpc>
                <a:spcPct val="100000"/>
              </a:lnSpc>
              <a:spcBef>
                <a:spcPts val="0"/>
              </a:spcBef>
              <a:spcAft>
                <a:spcPts val="0"/>
              </a:spcAft>
              <a:buSzPts val="2200"/>
              <a:buFont typeface="Fredoka"/>
              <a:buNone/>
              <a:defRPr sz="2200">
                <a:latin typeface="Fredoka"/>
                <a:ea typeface="Fredoka"/>
                <a:cs typeface="Fredoka"/>
                <a:sym typeface="Fredoka"/>
              </a:defRPr>
            </a:lvl9pPr>
          </a:lstStyle>
          <a:p>
            <a:endParaRPr/>
          </a:p>
        </p:txBody>
      </p:sp>
      <p:sp>
        <p:nvSpPr>
          <p:cNvPr id="757" name="Google Shape;757;p98"/>
          <p:cNvSpPr txBox="1">
            <a:spLocks noGrp="1"/>
          </p:cNvSpPr>
          <p:nvPr>
            <p:ph type="subTitle" idx="13"/>
          </p:nvPr>
        </p:nvSpPr>
        <p:spPr>
          <a:xfrm>
            <a:off x="2624086" y="4091081"/>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200"/>
              <a:buFont typeface="Fredoka"/>
              <a:buNone/>
              <a:defRPr sz="2200">
                <a:latin typeface="Fredoka"/>
                <a:ea typeface="Fredoka"/>
                <a:cs typeface="Fredoka"/>
                <a:sym typeface="Fredoka"/>
              </a:defRPr>
            </a:lvl1pPr>
            <a:lvl2pPr lvl="1" algn="ctr">
              <a:lnSpc>
                <a:spcPct val="100000"/>
              </a:lnSpc>
              <a:spcBef>
                <a:spcPts val="0"/>
              </a:spcBef>
              <a:spcAft>
                <a:spcPts val="0"/>
              </a:spcAft>
              <a:buSzPts val="2200"/>
              <a:buFont typeface="Fredoka"/>
              <a:buNone/>
              <a:defRPr sz="2200">
                <a:latin typeface="Fredoka"/>
                <a:ea typeface="Fredoka"/>
                <a:cs typeface="Fredoka"/>
                <a:sym typeface="Fredoka"/>
              </a:defRPr>
            </a:lvl2pPr>
            <a:lvl3pPr lvl="2" algn="ctr">
              <a:lnSpc>
                <a:spcPct val="100000"/>
              </a:lnSpc>
              <a:spcBef>
                <a:spcPts val="0"/>
              </a:spcBef>
              <a:spcAft>
                <a:spcPts val="0"/>
              </a:spcAft>
              <a:buSzPts val="2200"/>
              <a:buFont typeface="Fredoka"/>
              <a:buNone/>
              <a:defRPr sz="2200">
                <a:latin typeface="Fredoka"/>
                <a:ea typeface="Fredoka"/>
                <a:cs typeface="Fredoka"/>
                <a:sym typeface="Fredoka"/>
              </a:defRPr>
            </a:lvl3pPr>
            <a:lvl4pPr lvl="3" algn="ctr">
              <a:lnSpc>
                <a:spcPct val="100000"/>
              </a:lnSpc>
              <a:spcBef>
                <a:spcPts val="0"/>
              </a:spcBef>
              <a:spcAft>
                <a:spcPts val="0"/>
              </a:spcAft>
              <a:buSzPts val="2200"/>
              <a:buFont typeface="Fredoka"/>
              <a:buNone/>
              <a:defRPr sz="2200">
                <a:latin typeface="Fredoka"/>
                <a:ea typeface="Fredoka"/>
                <a:cs typeface="Fredoka"/>
                <a:sym typeface="Fredoka"/>
              </a:defRPr>
            </a:lvl4pPr>
            <a:lvl5pPr lvl="4" algn="ctr">
              <a:lnSpc>
                <a:spcPct val="100000"/>
              </a:lnSpc>
              <a:spcBef>
                <a:spcPts val="0"/>
              </a:spcBef>
              <a:spcAft>
                <a:spcPts val="0"/>
              </a:spcAft>
              <a:buSzPts val="2200"/>
              <a:buFont typeface="Fredoka"/>
              <a:buNone/>
              <a:defRPr sz="2200">
                <a:latin typeface="Fredoka"/>
                <a:ea typeface="Fredoka"/>
                <a:cs typeface="Fredoka"/>
                <a:sym typeface="Fredoka"/>
              </a:defRPr>
            </a:lvl5pPr>
            <a:lvl6pPr lvl="5" algn="ctr">
              <a:lnSpc>
                <a:spcPct val="100000"/>
              </a:lnSpc>
              <a:spcBef>
                <a:spcPts val="0"/>
              </a:spcBef>
              <a:spcAft>
                <a:spcPts val="0"/>
              </a:spcAft>
              <a:buSzPts val="2200"/>
              <a:buFont typeface="Fredoka"/>
              <a:buNone/>
              <a:defRPr sz="2200">
                <a:latin typeface="Fredoka"/>
                <a:ea typeface="Fredoka"/>
                <a:cs typeface="Fredoka"/>
                <a:sym typeface="Fredoka"/>
              </a:defRPr>
            </a:lvl6pPr>
            <a:lvl7pPr lvl="6" algn="ctr">
              <a:lnSpc>
                <a:spcPct val="100000"/>
              </a:lnSpc>
              <a:spcBef>
                <a:spcPts val="0"/>
              </a:spcBef>
              <a:spcAft>
                <a:spcPts val="0"/>
              </a:spcAft>
              <a:buSzPts val="2200"/>
              <a:buFont typeface="Fredoka"/>
              <a:buNone/>
              <a:defRPr sz="2200">
                <a:latin typeface="Fredoka"/>
                <a:ea typeface="Fredoka"/>
                <a:cs typeface="Fredoka"/>
                <a:sym typeface="Fredoka"/>
              </a:defRPr>
            </a:lvl7pPr>
            <a:lvl8pPr lvl="7" algn="ctr">
              <a:lnSpc>
                <a:spcPct val="100000"/>
              </a:lnSpc>
              <a:spcBef>
                <a:spcPts val="0"/>
              </a:spcBef>
              <a:spcAft>
                <a:spcPts val="0"/>
              </a:spcAft>
              <a:buSzPts val="2200"/>
              <a:buFont typeface="Fredoka"/>
              <a:buNone/>
              <a:defRPr sz="2200">
                <a:latin typeface="Fredoka"/>
                <a:ea typeface="Fredoka"/>
                <a:cs typeface="Fredoka"/>
                <a:sym typeface="Fredoka"/>
              </a:defRPr>
            </a:lvl8pPr>
            <a:lvl9pPr lvl="8" algn="ctr">
              <a:lnSpc>
                <a:spcPct val="100000"/>
              </a:lnSpc>
              <a:spcBef>
                <a:spcPts val="0"/>
              </a:spcBef>
              <a:spcAft>
                <a:spcPts val="0"/>
              </a:spcAft>
              <a:buSzPts val="2200"/>
              <a:buFont typeface="Fredoka"/>
              <a:buNone/>
              <a:defRPr sz="2200">
                <a:latin typeface="Fredoka"/>
                <a:ea typeface="Fredoka"/>
                <a:cs typeface="Fredoka"/>
                <a:sym typeface="Fredoka"/>
              </a:defRPr>
            </a:lvl9pPr>
          </a:lstStyle>
          <a:p>
            <a:endParaRPr/>
          </a:p>
        </p:txBody>
      </p:sp>
      <p:sp>
        <p:nvSpPr>
          <p:cNvPr id="758" name="Google Shape;758;p98"/>
          <p:cNvSpPr txBox="1">
            <a:spLocks noGrp="1"/>
          </p:cNvSpPr>
          <p:nvPr>
            <p:ph type="subTitle" idx="14"/>
          </p:nvPr>
        </p:nvSpPr>
        <p:spPr>
          <a:xfrm>
            <a:off x="2624088" y="2381942"/>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200"/>
              <a:buFont typeface="Fredoka"/>
              <a:buNone/>
              <a:defRPr sz="2200">
                <a:latin typeface="Fredoka"/>
                <a:ea typeface="Fredoka"/>
                <a:cs typeface="Fredoka"/>
                <a:sym typeface="Fredoka"/>
              </a:defRPr>
            </a:lvl1pPr>
            <a:lvl2pPr lvl="1" algn="ctr">
              <a:lnSpc>
                <a:spcPct val="100000"/>
              </a:lnSpc>
              <a:spcBef>
                <a:spcPts val="0"/>
              </a:spcBef>
              <a:spcAft>
                <a:spcPts val="0"/>
              </a:spcAft>
              <a:buSzPts val="2200"/>
              <a:buFont typeface="Fredoka"/>
              <a:buNone/>
              <a:defRPr sz="2200">
                <a:latin typeface="Fredoka"/>
                <a:ea typeface="Fredoka"/>
                <a:cs typeface="Fredoka"/>
                <a:sym typeface="Fredoka"/>
              </a:defRPr>
            </a:lvl2pPr>
            <a:lvl3pPr lvl="2" algn="ctr">
              <a:lnSpc>
                <a:spcPct val="100000"/>
              </a:lnSpc>
              <a:spcBef>
                <a:spcPts val="0"/>
              </a:spcBef>
              <a:spcAft>
                <a:spcPts val="0"/>
              </a:spcAft>
              <a:buSzPts val="2200"/>
              <a:buFont typeface="Fredoka"/>
              <a:buNone/>
              <a:defRPr sz="2200">
                <a:latin typeface="Fredoka"/>
                <a:ea typeface="Fredoka"/>
                <a:cs typeface="Fredoka"/>
                <a:sym typeface="Fredoka"/>
              </a:defRPr>
            </a:lvl3pPr>
            <a:lvl4pPr lvl="3" algn="ctr">
              <a:lnSpc>
                <a:spcPct val="100000"/>
              </a:lnSpc>
              <a:spcBef>
                <a:spcPts val="0"/>
              </a:spcBef>
              <a:spcAft>
                <a:spcPts val="0"/>
              </a:spcAft>
              <a:buSzPts val="2200"/>
              <a:buFont typeface="Fredoka"/>
              <a:buNone/>
              <a:defRPr sz="2200">
                <a:latin typeface="Fredoka"/>
                <a:ea typeface="Fredoka"/>
                <a:cs typeface="Fredoka"/>
                <a:sym typeface="Fredoka"/>
              </a:defRPr>
            </a:lvl4pPr>
            <a:lvl5pPr lvl="4" algn="ctr">
              <a:lnSpc>
                <a:spcPct val="100000"/>
              </a:lnSpc>
              <a:spcBef>
                <a:spcPts val="0"/>
              </a:spcBef>
              <a:spcAft>
                <a:spcPts val="0"/>
              </a:spcAft>
              <a:buSzPts val="2200"/>
              <a:buFont typeface="Fredoka"/>
              <a:buNone/>
              <a:defRPr sz="2200">
                <a:latin typeface="Fredoka"/>
                <a:ea typeface="Fredoka"/>
                <a:cs typeface="Fredoka"/>
                <a:sym typeface="Fredoka"/>
              </a:defRPr>
            </a:lvl5pPr>
            <a:lvl6pPr lvl="5" algn="ctr">
              <a:lnSpc>
                <a:spcPct val="100000"/>
              </a:lnSpc>
              <a:spcBef>
                <a:spcPts val="0"/>
              </a:spcBef>
              <a:spcAft>
                <a:spcPts val="0"/>
              </a:spcAft>
              <a:buSzPts val="2200"/>
              <a:buFont typeface="Fredoka"/>
              <a:buNone/>
              <a:defRPr sz="2200">
                <a:latin typeface="Fredoka"/>
                <a:ea typeface="Fredoka"/>
                <a:cs typeface="Fredoka"/>
                <a:sym typeface="Fredoka"/>
              </a:defRPr>
            </a:lvl6pPr>
            <a:lvl7pPr lvl="6" algn="ctr">
              <a:lnSpc>
                <a:spcPct val="100000"/>
              </a:lnSpc>
              <a:spcBef>
                <a:spcPts val="0"/>
              </a:spcBef>
              <a:spcAft>
                <a:spcPts val="0"/>
              </a:spcAft>
              <a:buSzPts val="2200"/>
              <a:buFont typeface="Fredoka"/>
              <a:buNone/>
              <a:defRPr sz="2200">
                <a:latin typeface="Fredoka"/>
                <a:ea typeface="Fredoka"/>
                <a:cs typeface="Fredoka"/>
                <a:sym typeface="Fredoka"/>
              </a:defRPr>
            </a:lvl7pPr>
            <a:lvl8pPr lvl="7" algn="ctr">
              <a:lnSpc>
                <a:spcPct val="100000"/>
              </a:lnSpc>
              <a:spcBef>
                <a:spcPts val="0"/>
              </a:spcBef>
              <a:spcAft>
                <a:spcPts val="0"/>
              </a:spcAft>
              <a:buSzPts val="2200"/>
              <a:buFont typeface="Fredoka"/>
              <a:buNone/>
              <a:defRPr sz="2200">
                <a:latin typeface="Fredoka"/>
                <a:ea typeface="Fredoka"/>
                <a:cs typeface="Fredoka"/>
                <a:sym typeface="Fredoka"/>
              </a:defRPr>
            </a:lvl8pPr>
            <a:lvl9pPr lvl="8" algn="ctr">
              <a:lnSpc>
                <a:spcPct val="100000"/>
              </a:lnSpc>
              <a:spcBef>
                <a:spcPts val="0"/>
              </a:spcBef>
              <a:spcAft>
                <a:spcPts val="0"/>
              </a:spcAft>
              <a:buSzPts val="2200"/>
              <a:buFont typeface="Fredoka"/>
              <a:buNone/>
              <a:defRPr sz="2200">
                <a:latin typeface="Fredoka"/>
                <a:ea typeface="Fredoka"/>
                <a:cs typeface="Fredoka"/>
                <a:sym typeface="Fredoka"/>
              </a:defRPr>
            </a:lvl9pPr>
          </a:lstStyle>
          <a:p>
            <a:endParaRPr/>
          </a:p>
        </p:txBody>
      </p:sp>
      <p:sp>
        <p:nvSpPr>
          <p:cNvPr id="759" name="Google Shape;759;p98"/>
          <p:cNvSpPr txBox="1">
            <a:spLocks noGrp="1"/>
          </p:cNvSpPr>
          <p:nvPr>
            <p:ph type="subTitle" idx="15"/>
          </p:nvPr>
        </p:nvSpPr>
        <p:spPr>
          <a:xfrm>
            <a:off x="2624089" y="3236511"/>
            <a:ext cx="2507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200"/>
              <a:buFont typeface="Fredoka"/>
              <a:buNone/>
              <a:defRPr sz="2200">
                <a:latin typeface="Fredoka"/>
                <a:ea typeface="Fredoka"/>
                <a:cs typeface="Fredoka"/>
                <a:sym typeface="Fredoka"/>
              </a:defRPr>
            </a:lvl1pPr>
            <a:lvl2pPr lvl="1" algn="ctr">
              <a:lnSpc>
                <a:spcPct val="100000"/>
              </a:lnSpc>
              <a:spcBef>
                <a:spcPts val="0"/>
              </a:spcBef>
              <a:spcAft>
                <a:spcPts val="0"/>
              </a:spcAft>
              <a:buSzPts val="2200"/>
              <a:buFont typeface="Fredoka"/>
              <a:buNone/>
              <a:defRPr sz="2200">
                <a:latin typeface="Fredoka"/>
                <a:ea typeface="Fredoka"/>
                <a:cs typeface="Fredoka"/>
                <a:sym typeface="Fredoka"/>
              </a:defRPr>
            </a:lvl2pPr>
            <a:lvl3pPr lvl="2" algn="ctr">
              <a:lnSpc>
                <a:spcPct val="100000"/>
              </a:lnSpc>
              <a:spcBef>
                <a:spcPts val="0"/>
              </a:spcBef>
              <a:spcAft>
                <a:spcPts val="0"/>
              </a:spcAft>
              <a:buSzPts val="2200"/>
              <a:buFont typeface="Fredoka"/>
              <a:buNone/>
              <a:defRPr sz="2200">
                <a:latin typeface="Fredoka"/>
                <a:ea typeface="Fredoka"/>
                <a:cs typeface="Fredoka"/>
                <a:sym typeface="Fredoka"/>
              </a:defRPr>
            </a:lvl3pPr>
            <a:lvl4pPr lvl="3" algn="ctr">
              <a:lnSpc>
                <a:spcPct val="100000"/>
              </a:lnSpc>
              <a:spcBef>
                <a:spcPts val="0"/>
              </a:spcBef>
              <a:spcAft>
                <a:spcPts val="0"/>
              </a:spcAft>
              <a:buSzPts val="2200"/>
              <a:buFont typeface="Fredoka"/>
              <a:buNone/>
              <a:defRPr sz="2200">
                <a:latin typeface="Fredoka"/>
                <a:ea typeface="Fredoka"/>
                <a:cs typeface="Fredoka"/>
                <a:sym typeface="Fredoka"/>
              </a:defRPr>
            </a:lvl4pPr>
            <a:lvl5pPr lvl="4" algn="ctr">
              <a:lnSpc>
                <a:spcPct val="100000"/>
              </a:lnSpc>
              <a:spcBef>
                <a:spcPts val="0"/>
              </a:spcBef>
              <a:spcAft>
                <a:spcPts val="0"/>
              </a:spcAft>
              <a:buSzPts val="2200"/>
              <a:buFont typeface="Fredoka"/>
              <a:buNone/>
              <a:defRPr sz="2200">
                <a:latin typeface="Fredoka"/>
                <a:ea typeface="Fredoka"/>
                <a:cs typeface="Fredoka"/>
                <a:sym typeface="Fredoka"/>
              </a:defRPr>
            </a:lvl5pPr>
            <a:lvl6pPr lvl="5" algn="ctr">
              <a:lnSpc>
                <a:spcPct val="100000"/>
              </a:lnSpc>
              <a:spcBef>
                <a:spcPts val="0"/>
              </a:spcBef>
              <a:spcAft>
                <a:spcPts val="0"/>
              </a:spcAft>
              <a:buSzPts val="2200"/>
              <a:buFont typeface="Fredoka"/>
              <a:buNone/>
              <a:defRPr sz="2200">
                <a:latin typeface="Fredoka"/>
                <a:ea typeface="Fredoka"/>
                <a:cs typeface="Fredoka"/>
                <a:sym typeface="Fredoka"/>
              </a:defRPr>
            </a:lvl6pPr>
            <a:lvl7pPr lvl="6" algn="ctr">
              <a:lnSpc>
                <a:spcPct val="100000"/>
              </a:lnSpc>
              <a:spcBef>
                <a:spcPts val="0"/>
              </a:spcBef>
              <a:spcAft>
                <a:spcPts val="0"/>
              </a:spcAft>
              <a:buSzPts val="2200"/>
              <a:buFont typeface="Fredoka"/>
              <a:buNone/>
              <a:defRPr sz="2200">
                <a:latin typeface="Fredoka"/>
                <a:ea typeface="Fredoka"/>
                <a:cs typeface="Fredoka"/>
                <a:sym typeface="Fredoka"/>
              </a:defRPr>
            </a:lvl7pPr>
            <a:lvl8pPr lvl="7" algn="ctr">
              <a:lnSpc>
                <a:spcPct val="100000"/>
              </a:lnSpc>
              <a:spcBef>
                <a:spcPts val="0"/>
              </a:spcBef>
              <a:spcAft>
                <a:spcPts val="0"/>
              </a:spcAft>
              <a:buSzPts val="2200"/>
              <a:buFont typeface="Fredoka"/>
              <a:buNone/>
              <a:defRPr sz="2200">
                <a:latin typeface="Fredoka"/>
                <a:ea typeface="Fredoka"/>
                <a:cs typeface="Fredoka"/>
                <a:sym typeface="Fredoka"/>
              </a:defRPr>
            </a:lvl8pPr>
            <a:lvl9pPr lvl="8" algn="ctr">
              <a:lnSpc>
                <a:spcPct val="100000"/>
              </a:lnSpc>
              <a:spcBef>
                <a:spcPts val="0"/>
              </a:spcBef>
              <a:spcAft>
                <a:spcPts val="0"/>
              </a:spcAft>
              <a:buSzPts val="2200"/>
              <a:buFont typeface="Fredoka"/>
              <a:buNone/>
              <a:defRPr sz="2200">
                <a:latin typeface="Fredoka"/>
                <a:ea typeface="Fredoka"/>
                <a:cs typeface="Fredoka"/>
                <a:sym typeface="Fredoka"/>
              </a:defRPr>
            </a:lvl9pPr>
          </a:lstStyle>
          <a:p>
            <a:endParaRPr/>
          </a:p>
        </p:txBody>
      </p:sp>
      <p:sp>
        <p:nvSpPr>
          <p:cNvPr id="760" name="Google Shape;760;p98"/>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Section header 1">
  <p:cSld name="CUSTOM_13">
    <p:bg>
      <p:bgPr>
        <a:solidFill>
          <a:schemeClr val="dk2"/>
        </a:solidFill>
        <a:effectLst/>
      </p:bgPr>
    </p:bg>
    <p:spTree>
      <p:nvGrpSpPr>
        <p:cNvPr id="1" name="Shape 761"/>
        <p:cNvGrpSpPr/>
        <p:nvPr/>
      </p:nvGrpSpPr>
      <p:grpSpPr>
        <a:xfrm>
          <a:off x="0" y="0"/>
          <a:ext cx="0" cy="0"/>
          <a:chOff x="0" y="0"/>
          <a:chExt cx="0" cy="0"/>
        </a:xfrm>
      </p:grpSpPr>
      <p:sp>
        <p:nvSpPr>
          <p:cNvPr id="762" name="Google Shape;762;p99"/>
          <p:cNvSpPr txBox="1">
            <a:spLocks noGrp="1"/>
          </p:cNvSpPr>
          <p:nvPr>
            <p:ph type="subTitle" idx="1"/>
          </p:nvPr>
        </p:nvSpPr>
        <p:spPr>
          <a:xfrm>
            <a:off x="2977500" y="2789525"/>
            <a:ext cx="3189000" cy="5721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763" name="Google Shape;763;p99"/>
          <p:cNvSpPr txBox="1">
            <a:spLocks noGrp="1"/>
          </p:cNvSpPr>
          <p:nvPr>
            <p:ph type="title"/>
          </p:nvPr>
        </p:nvSpPr>
        <p:spPr>
          <a:xfrm>
            <a:off x="2977500" y="1816025"/>
            <a:ext cx="2740200" cy="801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2pPr>
            <a:lvl3pPr lvl="2"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3pPr>
            <a:lvl4pPr lvl="3"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4pPr>
            <a:lvl5pPr lvl="4"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5pPr>
            <a:lvl6pPr lvl="5"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6pPr>
            <a:lvl7pPr lvl="6"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7pPr>
            <a:lvl8pPr lvl="7"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8pPr>
            <a:lvl9pPr lvl="8"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9pPr>
          </a:lstStyle>
          <a:p>
            <a:endParaRPr/>
          </a:p>
        </p:txBody>
      </p:sp>
      <p:sp>
        <p:nvSpPr>
          <p:cNvPr id="764" name="Google Shape;764;p99"/>
          <p:cNvSpPr txBox="1">
            <a:spLocks noGrp="1"/>
          </p:cNvSpPr>
          <p:nvPr>
            <p:ph type="title" idx="2"/>
          </p:nvPr>
        </p:nvSpPr>
        <p:spPr>
          <a:xfrm>
            <a:off x="2977500" y="1143125"/>
            <a:ext cx="1068900" cy="6162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5000"/>
              <a:buNone/>
              <a:defRPr sz="5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grpSp>
        <p:nvGrpSpPr>
          <p:cNvPr id="765" name="Google Shape;765;p99"/>
          <p:cNvGrpSpPr/>
          <p:nvPr/>
        </p:nvGrpSpPr>
        <p:grpSpPr>
          <a:xfrm>
            <a:off x="-39975" y="2617936"/>
            <a:ext cx="9260906" cy="3172787"/>
            <a:chOff x="-3387" y="2679279"/>
            <a:chExt cx="9148381" cy="3111796"/>
          </a:xfrm>
        </p:grpSpPr>
        <p:grpSp>
          <p:nvGrpSpPr>
            <p:cNvPr id="766" name="Google Shape;766;p99"/>
            <p:cNvGrpSpPr/>
            <p:nvPr/>
          </p:nvGrpSpPr>
          <p:grpSpPr>
            <a:xfrm>
              <a:off x="-3387" y="2679279"/>
              <a:ext cx="9148381" cy="3111796"/>
              <a:chOff x="-3387" y="2679279"/>
              <a:chExt cx="9148381" cy="3111796"/>
            </a:xfrm>
          </p:grpSpPr>
          <p:sp>
            <p:nvSpPr>
              <p:cNvPr id="767" name="Google Shape;767;p99"/>
              <p:cNvSpPr/>
              <p:nvPr/>
            </p:nvSpPr>
            <p:spPr>
              <a:xfrm>
                <a:off x="1520" y="2679279"/>
                <a:ext cx="9143426" cy="2991226"/>
              </a:xfrm>
              <a:custGeom>
                <a:avLst/>
                <a:gdLst/>
                <a:ahLst/>
                <a:cxnLst/>
                <a:rect l="l" t="t" r="r" b="b"/>
                <a:pathLst>
                  <a:path w="188904" h="61799" extrusionOk="0">
                    <a:moveTo>
                      <a:pt x="6187" y="1"/>
                    </a:moveTo>
                    <a:cubicBezTo>
                      <a:pt x="2875" y="1"/>
                      <a:pt x="0" y="772"/>
                      <a:pt x="0" y="772"/>
                    </a:cubicBezTo>
                    <a:lnTo>
                      <a:pt x="0" y="61799"/>
                    </a:lnTo>
                    <a:lnTo>
                      <a:pt x="188903" y="61799"/>
                    </a:lnTo>
                    <a:lnTo>
                      <a:pt x="188903" y="886"/>
                    </a:lnTo>
                    <a:cubicBezTo>
                      <a:pt x="188903" y="886"/>
                      <a:pt x="188662" y="876"/>
                      <a:pt x="188235" y="876"/>
                    </a:cubicBezTo>
                    <a:cubicBezTo>
                      <a:pt x="185678" y="876"/>
                      <a:pt x="176478" y="1212"/>
                      <a:pt x="172935" y="5902"/>
                    </a:cubicBezTo>
                    <a:cubicBezTo>
                      <a:pt x="168801" y="11376"/>
                      <a:pt x="168379" y="14538"/>
                      <a:pt x="155697" y="15700"/>
                    </a:cubicBezTo>
                    <a:cubicBezTo>
                      <a:pt x="143613" y="16805"/>
                      <a:pt x="139163" y="28337"/>
                      <a:pt x="128531" y="28337"/>
                    </a:cubicBezTo>
                    <a:cubicBezTo>
                      <a:pt x="128005" y="28337"/>
                      <a:pt x="127464" y="28309"/>
                      <a:pt x="126906" y="28250"/>
                    </a:cubicBezTo>
                    <a:cubicBezTo>
                      <a:pt x="119986" y="27516"/>
                      <a:pt x="115377" y="25965"/>
                      <a:pt x="109626" y="25965"/>
                    </a:cubicBezTo>
                    <a:cubicBezTo>
                      <a:pt x="105541" y="25965"/>
                      <a:pt x="100880" y="26747"/>
                      <a:pt x="94404" y="29162"/>
                    </a:cubicBezTo>
                    <a:cubicBezTo>
                      <a:pt x="90150" y="30749"/>
                      <a:pt x="86203" y="31400"/>
                      <a:pt x="82627" y="31400"/>
                    </a:cubicBezTo>
                    <a:cubicBezTo>
                      <a:pt x="73096" y="31400"/>
                      <a:pt x="66198" y="26776"/>
                      <a:pt x="63124" y="22920"/>
                    </a:cubicBezTo>
                    <a:cubicBezTo>
                      <a:pt x="58897" y="17618"/>
                      <a:pt x="57865" y="16905"/>
                      <a:pt x="50725" y="15423"/>
                    </a:cubicBezTo>
                    <a:cubicBezTo>
                      <a:pt x="43587" y="13941"/>
                      <a:pt x="42929" y="12287"/>
                      <a:pt x="39077" y="8012"/>
                    </a:cubicBezTo>
                    <a:cubicBezTo>
                      <a:pt x="36987" y="5691"/>
                      <a:pt x="34812" y="4462"/>
                      <a:pt x="32360" y="4462"/>
                    </a:cubicBezTo>
                    <a:cubicBezTo>
                      <a:pt x="30295" y="4462"/>
                      <a:pt x="28033" y="5333"/>
                      <a:pt x="25457" y="7157"/>
                    </a:cubicBezTo>
                    <a:cubicBezTo>
                      <a:pt x="24063" y="8144"/>
                      <a:pt x="22899" y="8552"/>
                      <a:pt x="21868" y="8552"/>
                    </a:cubicBezTo>
                    <a:cubicBezTo>
                      <a:pt x="18731" y="8552"/>
                      <a:pt x="16828" y="4772"/>
                      <a:pt x="13434" y="2026"/>
                    </a:cubicBezTo>
                    <a:cubicBezTo>
                      <a:pt x="11484" y="449"/>
                      <a:pt x="8709" y="1"/>
                      <a:pt x="6187"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8" name="Google Shape;768;p99"/>
              <p:cNvSpPr/>
              <p:nvPr/>
            </p:nvSpPr>
            <p:spPr>
              <a:xfrm>
                <a:off x="3588533" y="3798538"/>
                <a:ext cx="431557" cy="606967"/>
              </a:xfrm>
              <a:custGeom>
                <a:avLst/>
                <a:gdLst/>
                <a:ahLst/>
                <a:cxnLst/>
                <a:rect l="l" t="t" r="r" b="b"/>
                <a:pathLst>
                  <a:path w="8916" h="12540" extrusionOk="0">
                    <a:moveTo>
                      <a:pt x="3849" y="0"/>
                    </a:moveTo>
                    <a:cubicBezTo>
                      <a:pt x="3704" y="0"/>
                      <a:pt x="3558" y="31"/>
                      <a:pt x="3424" y="96"/>
                    </a:cubicBezTo>
                    <a:cubicBezTo>
                      <a:pt x="3178" y="214"/>
                      <a:pt x="3001" y="474"/>
                      <a:pt x="2890" y="766"/>
                    </a:cubicBezTo>
                    <a:cubicBezTo>
                      <a:pt x="2882" y="771"/>
                      <a:pt x="2872" y="776"/>
                      <a:pt x="2862" y="781"/>
                    </a:cubicBezTo>
                    <a:cubicBezTo>
                      <a:pt x="2785" y="832"/>
                      <a:pt x="2724" y="899"/>
                      <a:pt x="2672" y="964"/>
                    </a:cubicBezTo>
                    <a:cubicBezTo>
                      <a:pt x="2606" y="1043"/>
                      <a:pt x="2565" y="1135"/>
                      <a:pt x="2524" y="1230"/>
                    </a:cubicBezTo>
                    <a:cubicBezTo>
                      <a:pt x="2489" y="1311"/>
                      <a:pt x="2457" y="1393"/>
                      <a:pt x="2434" y="1477"/>
                    </a:cubicBezTo>
                    <a:cubicBezTo>
                      <a:pt x="2374" y="1459"/>
                      <a:pt x="2314" y="1451"/>
                      <a:pt x="2255" y="1451"/>
                    </a:cubicBezTo>
                    <a:cubicBezTo>
                      <a:pt x="1586" y="1451"/>
                      <a:pt x="968" y="2485"/>
                      <a:pt x="794" y="3003"/>
                    </a:cubicBezTo>
                    <a:cubicBezTo>
                      <a:pt x="531" y="3788"/>
                      <a:pt x="647" y="4048"/>
                      <a:pt x="1122" y="4642"/>
                    </a:cubicBezTo>
                    <a:cubicBezTo>
                      <a:pt x="84" y="4746"/>
                      <a:pt x="0" y="7145"/>
                      <a:pt x="860" y="7494"/>
                    </a:cubicBezTo>
                    <a:cubicBezTo>
                      <a:pt x="1019" y="7558"/>
                      <a:pt x="1447" y="7493"/>
                      <a:pt x="1546" y="7574"/>
                    </a:cubicBezTo>
                    <a:cubicBezTo>
                      <a:pt x="1725" y="7720"/>
                      <a:pt x="1613" y="8116"/>
                      <a:pt x="1699" y="8322"/>
                    </a:cubicBezTo>
                    <a:cubicBezTo>
                      <a:pt x="1795" y="8557"/>
                      <a:pt x="1978" y="8782"/>
                      <a:pt x="2162" y="8954"/>
                    </a:cubicBezTo>
                    <a:cubicBezTo>
                      <a:pt x="2474" y="9246"/>
                      <a:pt x="2813" y="9408"/>
                      <a:pt x="3165" y="9408"/>
                    </a:cubicBezTo>
                    <a:cubicBezTo>
                      <a:pt x="3395" y="9408"/>
                      <a:pt x="3630" y="9338"/>
                      <a:pt x="3866" y="9190"/>
                    </a:cubicBezTo>
                    <a:cubicBezTo>
                      <a:pt x="3956" y="9399"/>
                      <a:pt x="4076" y="9480"/>
                      <a:pt x="4202" y="9480"/>
                    </a:cubicBezTo>
                    <a:cubicBezTo>
                      <a:pt x="4374" y="9480"/>
                      <a:pt x="4557" y="9332"/>
                      <a:pt x="4691" y="9156"/>
                    </a:cubicBezTo>
                    <a:cubicBezTo>
                      <a:pt x="4701" y="9468"/>
                      <a:pt x="4711" y="9779"/>
                      <a:pt x="4722" y="10083"/>
                    </a:cubicBezTo>
                    <a:lnTo>
                      <a:pt x="4749" y="10724"/>
                    </a:lnTo>
                    <a:lnTo>
                      <a:pt x="4751" y="10745"/>
                    </a:lnTo>
                    <a:cubicBezTo>
                      <a:pt x="4762" y="11029"/>
                      <a:pt x="4776" y="11311"/>
                      <a:pt x="4784" y="11594"/>
                    </a:cubicBezTo>
                    <a:cubicBezTo>
                      <a:pt x="4792" y="11820"/>
                      <a:pt x="4796" y="12043"/>
                      <a:pt x="4798" y="12269"/>
                    </a:cubicBezTo>
                    <a:lnTo>
                      <a:pt x="4798" y="12315"/>
                    </a:lnTo>
                    <a:lnTo>
                      <a:pt x="4798" y="12539"/>
                    </a:lnTo>
                    <a:lnTo>
                      <a:pt x="5168" y="12539"/>
                    </a:lnTo>
                    <a:cubicBezTo>
                      <a:pt x="5164" y="12411"/>
                      <a:pt x="5162" y="12283"/>
                      <a:pt x="5159" y="12154"/>
                    </a:cubicBezTo>
                    <a:cubicBezTo>
                      <a:pt x="5155" y="12031"/>
                      <a:pt x="5149" y="11907"/>
                      <a:pt x="5141" y="11784"/>
                    </a:cubicBezTo>
                    <a:lnTo>
                      <a:pt x="5138" y="11742"/>
                    </a:lnTo>
                    <a:lnTo>
                      <a:pt x="5131" y="11605"/>
                    </a:lnTo>
                    <a:cubicBezTo>
                      <a:pt x="5119" y="11407"/>
                      <a:pt x="5106" y="11206"/>
                      <a:pt x="5096" y="11006"/>
                    </a:cubicBezTo>
                    <a:cubicBezTo>
                      <a:pt x="5085" y="10810"/>
                      <a:pt x="5074" y="10616"/>
                      <a:pt x="5064" y="10421"/>
                    </a:cubicBezTo>
                    <a:cubicBezTo>
                      <a:pt x="5064" y="10205"/>
                      <a:pt x="5062" y="9989"/>
                      <a:pt x="5061" y="9771"/>
                    </a:cubicBezTo>
                    <a:lnTo>
                      <a:pt x="5061" y="9662"/>
                    </a:lnTo>
                    <a:lnTo>
                      <a:pt x="5060" y="9513"/>
                    </a:lnTo>
                    <a:cubicBezTo>
                      <a:pt x="5059" y="9349"/>
                      <a:pt x="5056" y="9185"/>
                      <a:pt x="5052" y="9023"/>
                    </a:cubicBezTo>
                    <a:lnTo>
                      <a:pt x="5050" y="8914"/>
                    </a:lnTo>
                    <a:lnTo>
                      <a:pt x="5050" y="8899"/>
                    </a:lnTo>
                    <a:lnTo>
                      <a:pt x="5045" y="8654"/>
                    </a:lnTo>
                    <a:lnTo>
                      <a:pt x="5045" y="8654"/>
                    </a:lnTo>
                    <a:cubicBezTo>
                      <a:pt x="5302" y="8736"/>
                      <a:pt x="5616" y="8826"/>
                      <a:pt x="5891" y="8826"/>
                    </a:cubicBezTo>
                    <a:cubicBezTo>
                      <a:pt x="6257" y="8826"/>
                      <a:pt x="6553" y="8667"/>
                      <a:pt x="6553" y="8118"/>
                    </a:cubicBezTo>
                    <a:cubicBezTo>
                      <a:pt x="6732" y="8292"/>
                      <a:pt x="6920" y="8363"/>
                      <a:pt x="7101" y="8363"/>
                    </a:cubicBezTo>
                    <a:cubicBezTo>
                      <a:pt x="7926" y="8363"/>
                      <a:pt x="8610" y="6872"/>
                      <a:pt x="7707" y="6769"/>
                    </a:cubicBezTo>
                    <a:lnTo>
                      <a:pt x="7707" y="6769"/>
                    </a:lnTo>
                    <a:cubicBezTo>
                      <a:pt x="7739" y="6772"/>
                      <a:pt x="7770" y="6774"/>
                      <a:pt x="7801" y="6774"/>
                    </a:cubicBezTo>
                    <a:cubicBezTo>
                      <a:pt x="8837" y="6774"/>
                      <a:pt x="8915" y="4893"/>
                      <a:pt x="7806" y="4746"/>
                    </a:cubicBezTo>
                    <a:cubicBezTo>
                      <a:pt x="8028" y="4415"/>
                      <a:pt x="8194" y="3932"/>
                      <a:pt x="8096" y="3525"/>
                    </a:cubicBezTo>
                    <a:cubicBezTo>
                      <a:pt x="7930" y="2833"/>
                      <a:pt x="7375" y="2818"/>
                      <a:pt x="6808" y="2656"/>
                    </a:cubicBezTo>
                    <a:cubicBezTo>
                      <a:pt x="7183" y="2022"/>
                      <a:pt x="6946" y="1517"/>
                      <a:pt x="6338" y="1083"/>
                    </a:cubicBezTo>
                    <a:cubicBezTo>
                      <a:pt x="6086" y="904"/>
                      <a:pt x="5704" y="685"/>
                      <a:pt x="5357" y="685"/>
                    </a:cubicBezTo>
                    <a:cubicBezTo>
                      <a:pt x="5236" y="685"/>
                      <a:pt x="5119" y="711"/>
                      <a:pt x="5014" y="776"/>
                    </a:cubicBezTo>
                    <a:cubicBezTo>
                      <a:pt x="4964" y="745"/>
                      <a:pt x="4913" y="715"/>
                      <a:pt x="4859" y="691"/>
                    </a:cubicBezTo>
                    <a:lnTo>
                      <a:pt x="4842" y="683"/>
                    </a:lnTo>
                    <a:cubicBezTo>
                      <a:pt x="4721" y="271"/>
                      <a:pt x="4285" y="0"/>
                      <a:pt x="384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9" name="Google Shape;769;p99"/>
              <p:cNvSpPr/>
              <p:nvPr/>
            </p:nvSpPr>
            <p:spPr>
              <a:xfrm>
                <a:off x="3196763" y="3930435"/>
                <a:ext cx="292884" cy="411905"/>
              </a:xfrm>
              <a:custGeom>
                <a:avLst/>
                <a:gdLst/>
                <a:ahLst/>
                <a:cxnLst/>
                <a:rect l="l" t="t" r="r" b="b"/>
                <a:pathLst>
                  <a:path w="6051" h="8510" extrusionOk="0">
                    <a:moveTo>
                      <a:pt x="2612" y="0"/>
                    </a:moveTo>
                    <a:cubicBezTo>
                      <a:pt x="2514" y="0"/>
                      <a:pt x="2415" y="21"/>
                      <a:pt x="2324" y="65"/>
                    </a:cubicBezTo>
                    <a:cubicBezTo>
                      <a:pt x="2157" y="146"/>
                      <a:pt x="2038" y="322"/>
                      <a:pt x="1962" y="521"/>
                    </a:cubicBezTo>
                    <a:cubicBezTo>
                      <a:pt x="1956" y="524"/>
                      <a:pt x="1949" y="527"/>
                      <a:pt x="1942" y="531"/>
                    </a:cubicBezTo>
                    <a:cubicBezTo>
                      <a:pt x="1891" y="565"/>
                      <a:pt x="1851" y="611"/>
                      <a:pt x="1813" y="655"/>
                    </a:cubicBezTo>
                    <a:cubicBezTo>
                      <a:pt x="1770" y="708"/>
                      <a:pt x="1740" y="770"/>
                      <a:pt x="1714" y="835"/>
                    </a:cubicBezTo>
                    <a:cubicBezTo>
                      <a:pt x="1690" y="890"/>
                      <a:pt x="1668" y="945"/>
                      <a:pt x="1653" y="1002"/>
                    </a:cubicBezTo>
                    <a:cubicBezTo>
                      <a:pt x="1612" y="990"/>
                      <a:pt x="1572" y="985"/>
                      <a:pt x="1532" y="985"/>
                    </a:cubicBezTo>
                    <a:cubicBezTo>
                      <a:pt x="1079" y="985"/>
                      <a:pt x="659" y="1687"/>
                      <a:pt x="541" y="2038"/>
                    </a:cubicBezTo>
                    <a:cubicBezTo>
                      <a:pt x="361" y="2572"/>
                      <a:pt x="441" y="2748"/>
                      <a:pt x="762" y="3150"/>
                    </a:cubicBezTo>
                    <a:cubicBezTo>
                      <a:pt x="59" y="3221"/>
                      <a:pt x="1" y="4850"/>
                      <a:pt x="585" y="5086"/>
                    </a:cubicBezTo>
                    <a:cubicBezTo>
                      <a:pt x="693" y="5131"/>
                      <a:pt x="982" y="5085"/>
                      <a:pt x="1050" y="5141"/>
                    </a:cubicBezTo>
                    <a:cubicBezTo>
                      <a:pt x="1172" y="5239"/>
                      <a:pt x="1096" y="5508"/>
                      <a:pt x="1153" y="5648"/>
                    </a:cubicBezTo>
                    <a:cubicBezTo>
                      <a:pt x="1219" y="5807"/>
                      <a:pt x="1344" y="5960"/>
                      <a:pt x="1468" y="6077"/>
                    </a:cubicBezTo>
                    <a:cubicBezTo>
                      <a:pt x="1681" y="6276"/>
                      <a:pt x="1910" y="6386"/>
                      <a:pt x="2148" y="6386"/>
                    </a:cubicBezTo>
                    <a:cubicBezTo>
                      <a:pt x="2304" y="6386"/>
                      <a:pt x="2464" y="6338"/>
                      <a:pt x="2625" y="6238"/>
                    </a:cubicBezTo>
                    <a:cubicBezTo>
                      <a:pt x="2686" y="6380"/>
                      <a:pt x="2767" y="6434"/>
                      <a:pt x="2853" y="6434"/>
                    </a:cubicBezTo>
                    <a:cubicBezTo>
                      <a:pt x="2969" y="6434"/>
                      <a:pt x="3093" y="6334"/>
                      <a:pt x="3185" y="6214"/>
                    </a:cubicBezTo>
                    <a:cubicBezTo>
                      <a:pt x="3190" y="6427"/>
                      <a:pt x="3198" y="6638"/>
                      <a:pt x="3206" y="6844"/>
                    </a:cubicBezTo>
                    <a:cubicBezTo>
                      <a:pt x="3211" y="6990"/>
                      <a:pt x="3217" y="7134"/>
                      <a:pt x="3223" y="7279"/>
                    </a:cubicBezTo>
                    <a:lnTo>
                      <a:pt x="3225" y="7293"/>
                    </a:lnTo>
                    <a:cubicBezTo>
                      <a:pt x="3234" y="7485"/>
                      <a:pt x="3242" y="7676"/>
                      <a:pt x="3248" y="7869"/>
                    </a:cubicBezTo>
                    <a:cubicBezTo>
                      <a:pt x="3254" y="8021"/>
                      <a:pt x="3256" y="8174"/>
                      <a:pt x="3258" y="8327"/>
                    </a:cubicBezTo>
                    <a:lnTo>
                      <a:pt x="3258" y="8358"/>
                    </a:lnTo>
                    <a:lnTo>
                      <a:pt x="3258" y="8510"/>
                    </a:lnTo>
                    <a:lnTo>
                      <a:pt x="3507" y="8510"/>
                    </a:lnTo>
                    <a:cubicBezTo>
                      <a:pt x="3505" y="8422"/>
                      <a:pt x="3504" y="8336"/>
                      <a:pt x="3501" y="8248"/>
                    </a:cubicBezTo>
                    <a:cubicBezTo>
                      <a:pt x="3500" y="8165"/>
                      <a:pt x="3495" y="8081"/>
                      <a:pt x="3490" y="7998"/>
                    </a:cubicBezTo>
                    <a:lnTo>
                      <a:pt x="3489" y="7969"/>
                    </a:lnTo>
                    <a:lnTo>
                      <a:pt x="3484" y="7876"/>
                    </a:lnTo>
                    <a:cubicBezTo>
                      <a:pt x="3476" y="7741"/>
                      <a:pt x="3468" y="7604"/>
                      <a:pt x="3460" y="7469"/>
                    </a:cubicBezTo>
                    <a:cubicBezTo>
                      <a:pt x="3453" y="7337"/>
                      <a:pt x="3445" y="7206"/>
                      <a:pt x="3439" y="7073"/>
                    </a:cubicBezTo>
                    <a:cubicBezTo>
                      <a:pt x="3439" y="6927"/>
                      <a:pt x="3438" y="6779"/>
                      <a:pt x="3436" y="6631"/>
                    </a:cubicBezTo>
                    <a:lnTo>
                      <a:pt x="3436" y="6557"/>
                    </a:lnTo>
                    <a:lnTo>
                      <a:pt x="3434" y="6456"/>
                    </a:lnTo>
                    <a:cubicBezTo>
                      <a:pt x="3433" y="6345"/>
                      <a:pt x="3432" y="6234"/>
                      <a:pt x="3429" y="6123"/>
                    </a:cubicBezTo>
                    <a:lnTo>
                      <a:pt x="3428" y="6049"/>
                    </a:lnTo>
                    <a:lnTo>
                      <a:pt x="3428" y="6039"/>
                    </a:lnTo>
                    <a:lnTo>
                      <a:pt x="3424" y="5873"/>
                    </a:lnTo>
                    <a:lnTo>
                      <a:pt x="3424" y="5873"/>
                    </a:lnTo>
                    <a:cubicBezTo>
                      <a:pt x="3599" y="5929"/>
                      <a:pt x="3812" y="5990"/>
                      <a:pt x="3998" y="5990"/>
                    </a:cubicBezTo>
                    <a:cubicBezTo>
                      <a:pt x="4247" y="5990"/>
                      <a:pt x="4448" y="5881"/>
                      <a:pt x="4448" y="5508"/>
                    </a:cubicBezTo>
                    <a:lnTo>
                      <a:pt x="4448" y="5508"/>
                    </a:lnTo>
                    <a:cubicBezTo>
                      <a:pt x="4569" y="5625"/>
                      <a:pt x="4697" y="5674"/>
                      <a:pt x="4819" y="5674"/>
                    </a:cubicBezTo>
                    <a:cubicBezTo>
                      <a:pt x="5379" y="5674"/>
                      <a:pt x="5843" y="4662"/>
                      <a:pt x="5232" y="4592"/>
                    </a:cubicBezTo>
                    <a:lnTo>
                      <a:pt x="5232" y="4592"/>
                    </a:lnTo>
                    <a:cubicBezTo>
                      <a:pt x="5254" y="4594"/>
                      <a:pt x="5275" y="4595"/>
                      <a:pt x="5295" y="4595"/>
                    </a:cubicBezTo>
                    <a:cubicBezTo>
                      <a:pt x="5997" y="4595"/>
                      <a:pt x="6051" y="3319"/>
                      <a:pt x="5297" y="3219"/>
                    </a:cubicBezTo>
                    <a:cubicBezTo>
                      <a:pt x="5448" y="2995"/>
                      <a:pt x="5560" y="2668"/>
                      <a:pt x="5494" y="2391"/>
                    </a:cubicBezTo>
                    <a:cubicBezTo>
                      <a:pt x="5383" y="1922"/>
                      <a:pt x="5005" y="1911"/>
                      <a:pt x="4621" y="1801"/>
                    </a:cubicBezTo>
                    <a:cubicBezTo>
                      <a:pt x="4874" y="1372"/>
                      <a:pt x="4715" y="1028"/>
                      <a:pt x="4302" y="734"/>
                    </a:cubicBezTo>
                    <a:cubicBezTo>
                      <a:pt x="4131" y="613"/>
                      <a:pt x="3871" y="464"/>
                      <a:pt x="3636" y="464"/>
                    </a:cubicBezTo>
                    <a:cubicBezTo>
                      <a:pt x="3554" y="464"/>
                      <a:pt x="3474" y="483"/>
                      <a:pt x="3403" y="526"/>
                    </a:cubicBezTo>
                    <a:cubicBezTo>
                      <a:pt x="3370" y="506"/>
                      <a:pt x="3336" y="485"/>
                      <a:pt x="3298" y="468"/>
                    </a:cubicBezTo>
                    <a:lnTo>
                      <a:pt x="3287" y="462"/>
                    </a:lnTo>
                    <a:cubicBezTo>
                      <a:pt x="3205" y="184"/>
                      <a:pt x="2908" y="0"/>
                      <a:pt x="26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0" name="Google Shape;770;p99"/>
              <p:cNvSpPr/>
              <p:nvPr/>
            </p:nvSpPr>
            <p:spPr>
              <a:xfrm>
                <a:off x="4125752" y="3941761"/>
                <a:ext cx="360453" cy="507016"/>
              </a:xfrm>
              <a:custGeom>
                <a:avLst/>
                <a:gdLst/>
                <a:ahLst/>
                <a:cxnLst/>
                <a:rect l="l" t="t" r="r" b="b"/>
                <a:pathLst>
                  <a:path w="7447" h="10475" extrusionOk="0">
                    <a:moveTo>
                      <a:pt x="4234" y="1"/>
                    </a:moveTo>
                    <a:cubicBezTo>
                      <a:pt x="3869" y="1"/>
                      <a:pt x="3505" y="226"/>
                      <a:pt x="3403" y="569"/>
                    </a:cubicBezTo>
                    <a:lnTo>
                      <a:pt x="3389" y="575"/>
                    </a:lnTo>
                    <a:cubicBezTo>
                      <a:pt x="3344" y="596"/>
                      <a:pt x="3302" y="621"/>
                      <a:pt x="3260" y="647"/>
                    </a:cubicBezTo>
                    <a:cubicBezTo>
                      <a:pt x="3172" y="593"/>
                      <a:pt x="3074" y="570"/>
                      <a:pt x="2972" y="570"/>
                    </a:cubicBezTo>
                    <a:cubicBezTo>
                      <a:pt x="2682" y="570"/>
                      <a:pt x="2364" y="753"/>
                      <a:pt x="2153" y="904"/>
                    </a:cubicBezTo>
                    <a:cubicBezTo>
                      <a:pt x="1646" y="1265"/>
                      <a:pt x="1448" y="1688"/>
                      <a:pt x="1760" y="2218"/>
                    </a:cubicBezTo>
                    <a:cubicBezTo>
                      <a:pt x="1286" y="2352"/>
                      <a:pt x="823" y="2364"/>
                      <a:pt x="684" y="2944"/>
                    </a:cubicBezTo>
                    <a:cubicBezTo>
                      <a:pt x="604" y="3284"/>
                      <a:pt x="740" y="3687"/>
                      <a:pt x="928" y="3964"/>
                    </a:cubicBezTo>
                    <a:cubicBezTo>
                      <a:pt x="1" y="4087"/>
                      <a:pt x="66" y="5658"/>
                      <a:pt x="931" y="5658"/>
                    </a:cubicBezTo>
                    <a:cubicBezTo>
                      <a:pt x="956" y="5658"/>
                      <a:pt x="982" y="5656"/>
                      <a:pt x="1008" y="5654"/>
                    </a:cubicBezTo>
                    <a:lnTo>
                      <a:pt x="1008" y="5654"/>
                    </a:lnTo>
                    <a:cubicBezTo>
                      <a:pt x="256" y="5740"/>
                      <a:pt x="826" y="6985"/>
                      <a:pt x="1516" y="6985"/>
                    </a:cubicBezTo>
                    <a:cubicBezTo>
                      <a:pt x="1667" y="6985"/>
                      <a:pt x="1824" y="6925"/>
                      <a:pt x="1974" y="6780"/>
                    </a:cubicBezTo>
                    <a:lnTo>
                      <a:pt x="1974" y="6780"/>
                    </a:lnTo>
                    <a:cubicBezTo>
                      <a:pt x="1971" y="7239"/>
                      <a:pt x="2218" y="7373"/>
                      <a:pt x="2524" y="7373"/>
                    </a:cubicBezTo>
                    <a:cubicBezTo>
                      <a:pt x="2753" y="7373"/>
                      <a:pt x="3016" y="7298"/>
                      <a:pt x="3231" y="7229"/>
                    </a:cubicBezTo>
                    <a:lnTo>
                      <a:pt x="3231" y="7229"/>
                    </a:lnTo>
                    <a:lnTo>
                      <a:pt x="3226" y="7434"/>
                    </a:lnTo>
                    <a:lnTo>
                      <a:pt x="3226" y="7447"/>
                    </a:lnTo>
                    <a:lnTo>
                      <a:pt x="3225" y="7537"/>
                    </a:lnTo>
                    <a:cubicBezTo>
                      <a:pt x="3223" y="7673"/>
                      <a:pt x="3220" y="7810"/>
                      <a:pt x="3219" y="7946"/>
                    </a:cubicBezTo>
                    <a:lnTo>
                      <a:pt x="3217" y="8071"/>
                    </a:lnTo>
                    <a:lnTo>
                      <a:pt x="3217" y="8162"/>
                    </a:lnTo>
                    <a:cubicBezTo>
                      <a:pt x="3216" y="8345"/>
                      <a:pt x="3215" y="8525"/>
                      <a:pt x="3215" y="8706"/>
                    </a:cubicBezTo>
                    <a:cubicBezTo>
                      <a:pt x="3207" y="8868"/>
                      <a:pt x="3198" y="9032"/>
                      <a:pt x="3188" y="9194"/>
                    </a:cubicBezTo>
                    <a:cubicBezTo>
                      <a:pt x="3179" y="9361"/>
                      <a:pt x="3169" y="9527"/>
                      <a:pt x="3160" y="9695"/>
                    </a:cubicBezTo>
                    <a:lnTo>
                      <a:pt x="3153" y="9809"/>
                    </a:lnTo>
                    <a:lnTo>
                      <a:pt x="3151" y="9844"/>
                    </a:lnTo>
                    <a:cubicBezTo>
                      <a:pt x="3144" y="9947"/>
                      <a:pt x="3139" y="10050"/>
                      <a:pt x="3137" y="10153"/>
                    </a:cubicBezTo>
                    <a:cubicBezTo>
                      <a:pt x="3134" y="10260"/>
                      <a:pt x="3132" y="10368"/>
                      <a:pt x="3130" y="10474"/>
                    </a:cubicBezTo>
                    <a:lnTo>
                      <a:pt x="3439" y="10474"/>
                    </a:lnTo>
                    <a:lnTo>
                      <a:pt x="3439" y="10287"/>
                    </a:lnTo>
                    <a:lnTo>
                      <a:pt x="3439" y="10248"/>
                    </a:lnTo>
                    <a:cubicBezTo>
                      <a:pt x="3442" y="10060"/>
                      <a:pt x="3444" y="9873"/>
                      <a:pt x="3451" y="9684"/>
                    </a:cubicBezTo>
                    <a:cubicBezTo>
                      <a:pt x="3458" y="9449"/>
                      <a:pt x="3469" y="9212"/>
                      <a:pt x="3479" y="8975"/>
                    </a:cubicBezTo>
                    <a:lnTo>
                      <a:pt x="3480" y="8957"/>
                    </a:lnTo>
                    <a:cubicBezTo>
                      <a:pt x="3488" y="8778"/>
                      <a:pt x="3495" y="8600"/>
                      <a:pt x="3502" y="8422"/>
                    </a:cubicBezTo>
                    <a:cubicBezTo>
                      <a:pt x="3513" y="8167"/>
                      <a:pt x="3520" y="7909"/>
                      <a:pt x="3528" y="7646"/>
                    </a:cubicBezTo>
                    <a:cubicBezTo>
                      <a:pt x="3641" y="7793"/>
                      <a:pt x="3794" y="7917"/>
                      <a:pt x="3937" y="7917"/>
                    </a:cubicBezTo>
                    <a:cubicBezTo>
                      <a:pt x="4043" y="7917"/>
                      <a:pt x="4143" y="7850"/>
                      <a:pt x="4218" y="7675"/>
                    </a:cubicBezTo>
                    <a:cubicBezTo>
                      <a:pt x="4416" y="7799"/>
                      <a:pt x="4612" y="7857"/>
                      <a:pt x="4804" y="7857"/>
                    </a:cubicBezTo>
                    <a:cubicBezTo>
                      <a:pt x="5097" y="7857"/>
                      <a:pt x="5380" y="7722"/>
                      <a:pt x="5640" y="7476"/>
                    </a:cubicBezTo>
                    <a:cubicBezTo>
                      <a:pt x="5794" y="7332"/>
                      <a:pt x="5946" y="7145"/>
                      <a:pt x="6028" y="6949"/>
                    </a:cubicBezTo>
                    <a:cubicBezTo>
                      <a:pt x="6099" y="6776"/>
                      <a:pt x="6006" y="6446"/>
                      <a:pt x="6155" y="6324"/>
                    </a:cubicBezTo>
                    <a:cubicBezTo>
                      <a:pt x="6239" y="6257"/>
                      <a:pt x="6595" y="6312"/>
                      <a:pt x="6728" y="6257"/>
                    </a:cubicBezTo>
                    <a:cubicBezTo>
                      <a:pt x="7447" y="5967"/>
                      <a:pt x="7377" y="3963"/>
                      <a:pt x="6510" y="3874"/>
                    </a:cubicBezTo>
                    <a:cubicBezTo>
                      <a:pt x="6906" y="3379"/>
                      <a:pt x="7002" y="3161"/>
                      <a:pt x="6783" y="2506"/>
                    </a:cubicBezTo>
                    <a:cubicBezTo>
                      <a:pt x="6637" y="2073"/>
                      <a:pt x="6121" y="1210"/>
                      <a:pt x="5563" y="1210"/>
                    </a:cubicBezTo>
                    <a:cubicBezTo>
                      <a:pt x="5514" y="1210"/>
                      <a:pt x="5464" y="1217"/>
                      <a:pt x="5414" y="1231"/>
                    </a:cubicBezTo>
                    <a:cubicBezTo>
                      <a:pt x="5394" y="1161"/>
                      <a:pt x="5368" y="1093"/>
                      <a:pt x="5339" y="1026"/>
                    </a:cubicBezTo>
                    <a:cubicBezTo>
                      <a:pt x="5306" y="946"/>
                      <a:pt x="5270" y="870"/>
                      <a:pt x="5215" y="803"/>
                    </a:cubicBezTo>
                    <a:cubicBezTo>
                      <a:pt x="5171" y="750"/>
                      <a:pt x="5120" y="694"/>
                      <a:pt x="5058" y="652"/>
                    </a:cubicBezTo>
                    <a:cubicBezTo>
                      <a:pt x="5049" y="647"/>
                      <a:pt x="5042" y="643"/>
                      <a:pt x="5034" y="639"/>
                    </a:cubicBezTo>
                    <a:cubicBezTo>
                      <a:pt x="4941" y="395"/>
                      <a:pt x="4793" y="179"/>
                      <a:pt x="4589" y="80"/>
                    </a:cubicBezTo>
                    <a:cubicBezTo>
                      <a:pt x="4477" y="26"/>
                      <a:pt x="4355" y="1"/>
                      <a:pt x="4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1" name="Google Shape;771;p99"/>
              <p:cNvSpPr/>
              <p:nvPr/>
            </p:nvSpPr>
            <p:spPr>
              <a:xfrm>
                <a:off x="4519987" y="4068091"/>
                <a:ext cx="308130" cy="433638"/>
              </a:xfrm>
              <a:custGeom>
                <a:avLst/>
                <a:gdLst/>
                <a:ahLst/>
                <a:cxnLst/>
                <a:rect l="l" t="t" r="r" b="b"/>
                <a:pathLst>
                  <a:path w="6366" h="8959" extrusionOk="0">
                    <a:moveTo>
                      <a:pt x="2748" y="1"/>
                    </a:moveTo>
                    <a:cubicBezTo>
                      <a:pt x="2644" y="1"/>
                      <a:pt x="2540" y="22"/>
                      <a:pt x="2445" y="69"/>
                    </a:cubicBezTo>
                    <a:cubicBezTo>
                      <a:pt x="2270" y="153"/>
                      <a:pt x="2143" y="338"/>
                      <a:pt x="2064" y="547"/>
                    </a:cubicBezTo>
                    <a:cubicBezTo>
                      <a:pt x="2057" y="552"/>
                      <a:pt x="2050" y="554"/>
                      <a:pt x="2044" y="558"/>
                    </a:cubicBezTo>
                    <a:cubicBezTo>
                      <a:pt x="1990" y="594"/>
                      <a:pt x="1947" y="641"/>
                      <a:pt x="1909" y="687"/>
                    </a:cubicBezTo>
                    <a:cubicBezTo>
                      <a:pt x="1863" y="744"/>
                      <a:pt x="1833" y="810"/>
                      <a:pt x="1803" y="878"/>
                    </a:cubicBezTo>
                    <a:cubicBezTo>
                      <a:pt x="1778" y="936"/>
                      <a:pt x="1756" y="994"/>
                      <a:pt x="1738" y="1054"/>
                    </a:cubicBezTo>
                    <a:cubicBezTo>
                      <a:pt x="1696" y="1042"/>
                      <a:pt x="1653" y="1036"/>
                      <a:pt x="1611" y="1036"/>
                    </a:cubicBezTo>
                    <a:cubicBezTo>
                      <a:pt x="1135" y="1036"/>
                      <a:pt x="693" y="1775"/>
                      <a:pt x="568" y="2145"/>
                    </a:cubicBezTo>
                    <a:cubicBezTo>
                      <a:pt x="380" y="2705"/>
                      <a:pt x="463" y="2891"/>
                      <a:pt x="802" y="3315"/>
                    </a:cubicBezTo>
                    <a:cubicBezTo>
                      <a:pt x="61" y="3390"/>
                      <a:pt x="1" y="5104"/>
                      <a:pt x="615" y="5353"/>
                    </a:cubicBezTo>
                    <a:cubicBezTo>
                      <a:pt x="728" y="5399"/>
                      <a:pt x="1035" y="5353"/>
                      <a:pt x="1106" y="5410"/>
                    </a:cubicBezTo>
                    <a:cubicBezTo>
                      <a:pt x="1233" y="5513"/>
                      <a:pt x="1153" y="5799"/>
                      <a:pt x="1214" y="5945"/>
                    </a:cubicBezTo>
                    <a:cubicBezTo>
                      <a:pt x="1282" y="6114"/>
                      <a:pt x="1413" y="6273"/>
                      <a:pt x="1545" y="6397"/>
                    </a:cubicBezTo>
                    <a:cubicBezTo>
                      <a:pt x="1768" y="6605"/>
                      <a:pt x="2009" y="6720"/>
                      <a:pt x="2260" y="6720"/>
                    </a:cubicBezTo>
                    <a:cubicBezTo>
                      <a:pt x="2424" y="6720"/>
                      <a:pt x="2592" y="6671"/>
                      <a:pt x="2761" y="6566"/>
                    </a:cubicBezTo>
                    <a:cubicBezTo>
                      <a:pt x="2825" y="6715"/>
                      <a:pt x="2910" y="6772"/>
                      <a:pt x="3001" y="6772"/>
                    </a:cubicBezTo>
                    <a:cubicBezTo>
                      <a:pt x="3123" y="6772"/>
                      <a:pt x="3254" y="6667"/>
                      <a:pt x="3351" y="6541"/>
                    </a:cubicBezTo>
                    <a:cubicBezTo>
                      <a:pt x="3357" y="6764"/>
                      <a:pt x="3363" y="6985"/>
                      <a:pt x="3373" y="7202"/>
                    </a:cubicBezTo>
                    <a:cubicBezTo>
                      <a:pt x="3379" y="7356"/>
                      <a:pt x="3385" y="7508"/>
                      <a:pt x="3392" y="7661"/>
                    </a:cubicBezTo>
                    <a:lnTo>
                      <a:pt x="3393" y="7676"/>
                    </a:lnTo>
                    <a:cubicBezTo>
                      <a:pt x="3403" y="7879"/>
                      <a:pt x="3411" y="8081"/>
                      <a:pt x="3418" y="8283"/>
                    </a:cubicBezTo>
                    <a:cubicBezTo>
                      <a:pt x="3424" y="8443"/>
                      <a:pt x="3425" y="8603"/>
                      <a:pt x="3428" y="8764"/>
                    </a:cubicBezTo>
                    <a:lnTo>
                      <a:pt x="3428" y="8797"/>
                    </a:lnTo>
                    <a:lnTo>
                      <a:pt x="3428" y="8958"/>
                    </a:lnTo>
                    <a:lnTo>
                      <a:pt x="3692" y="8958"/>
                    </a:lnTo>
                    <a:cubicBezTo>
                      <a:pt x="3689" y="8866"/>
                      <a:pt x="3688" y="8775"/>
                      <a:pt x="3686" y="8683"/>
                    </a:cubicBezTo>
                    <a:cubicBezTo>
                      <a:pt x="3683" y="8595"/>
                      <a:pt x="3677" y="8505"/>
                      <a:pt x="3672" y="8417"/>
                    </a:cubicBezTo>
                    <a:lnTo>
                      <a:pt x="3671" y="8389"/>
                    </a:lnTo>
                    <a:lnTo>
                      <a:pt x="3666" y="8291"/>
                    </a:lnTo>
                    <a:cubicBezTo>
                      <a:pt x="3658" y="8148"/>
                      <a:pt x="3650" y="8004"/>
                      <a:pt x="3641" y="7862"/>
                    </a:cubicBezTo>
                    <a:cubicBezTo>
                      <a:pt x="3634" y="7723"/>
                      <a:pt x="3625" y="7584"/>
                      <a:pt x="3619" y="7445"/>
                    </a:cubicBezTo>
                    <a:cubicBezTo>
                      <a:pt x="3619" y="7291"/>
                      <a:pt x="3617" y="7136"/>
                      <a:pt x="3616" y="6980"/>
                    </a:cubicBezTo>
                    <a:lnTo>
                      <a:pt x="3616" y="6902"/>
                    </a:lnTo>
                    <a:lnTo>
                      <a:pt x="3615" y="6794"/>
                    </a:lnTo>
                    <a:cubicBezTo>
                      <a:pt x="3614" y="6679"/>
                      <a:pt x="3611" y="6562"/>
                      <a:pt x="3608" y="6444"/>
                    </a:cubicBezTo>
                    <a:lnTo>
                      <a:pt x="3606" y="6367"/>
                    </a:lnTo>
                    <a:lnTo>
                      <a:pt x="3606" y="6357"/>
                    </a:lnTo>
                    <a:lnTo>
                      <a:pt x="3603" y="6182"/>
                    </a:lnTo>
                    <a:lnTo>
                      <a:pt x="3603" y="6182"/>
                    </a:lnTo>
                    <a:cubicBezTo>
                      <a:pt x="3787" y="6240"/>
                      <a:pt x="4010" y="6304"/>
                      <a:pt x="4206" y="6304"/>
                    </a:cubicBezTo>
                    <a:cubicBezTo>
                      <a:pt x="4468" y="6304"/>
                      <a:pt x="4679" y="6190"/>
                      <a:pt x="4677" y="5796"/>
                    </a:cubicBezTo>
                    <a:lnTo>
                      <a:pt x="4677" y="5796"/>
                    </a:lnTo>
                    <a:cubicBezTo>
                      <a:pt x="4806" y="5921"/>
                      <a:pt x="4940" y="5972"/>
                      <a:pt x="5069" y="5972"/>
                    </a:cubicBezTo>
                    <a:cubicBezTo>
                      <a:pt x="5659" y="5972"/>
                      <a:pt x="6147" y="4907"/>
                      <a:pt x="5503" y="4833"/>
                    </a:cubicBezTo>
                    <a:lnTo>
                      <a:pt x="5503" y="4833"/>
                    </a:lnTo>
                    <a:cubicBezTo>
                      <a:pt x="5526" y="4836"/>
                      <a:pt x="5548" y="4837"/>
                      <a:pt x="5569" y="4837"/>
                    </a:cubicBezTo>
                    <a:cubicBezTo>
                      <a:pt x="6309" y="4837"/>
                      <a:pt x="6366" y="3493"/>
                      <a:pt x="5572" y="3389"/>
                    </a:cubicBezTo>
                    <a:cubicBezTo>
                      <a:pt x="5732" y="3153"/>
                      <a:pt x="5850" y="2808"/>
                      <a:pt x="5781" y="2516"/>
                    </a:cubicBezTo>
                    <a:cubicBezTo>
                      <a:pt x="5663" y="2022"/>
                      <a:pt x="5267" y="2011"/>
                      <a:pt x="4861" y="1896"/>
                    </a:cubicBezTo>
                    <a:cubicBezTo>
                      <a:pt x="5129" y="1443"/>
                      <a:pt x="4959" y="1082"/>
                      <a:pt x="4525" y="773"/>
                    </a:cubicBezTo>
                    <a:cubicBezTo>
                      <a:pt x="4344" y="644"/>
                      <a:pt x="4071" y="487"/>
                      <a:pt x="3824" y="487"/>
                    </a:cubicBezTo>
                    <a:cubicBezTo>
                      <a:pt x="3737" y="487"/>
                      <a:pt x="3654" y="506"/>
                      <a:pt x="3579" y="553"/>
                    </a:cubicBezTo>
                    <a:cubicBezTo>
                      <a:pt x="3544" y="531"/>
                      <a:pt x="3508" y="510"/>
                      <a:pt x="3469" y="492"/>
                    </a:cubicBezTo>
                    <a:lnTo>
                      <a:pt x="3457" y="487"/>
                    </a:lnTo>
                    <a:cubicBezTo>
                      <a:pt x="3371" y="193"/>
                      <a:pt x="3060" y="1"/>
                      <a:pt x="274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72" name="Google Shape;772;p99"/>
              <p:cNvGrpSpPr/>
              <p:nvPr/>
            </p:nvGrpSpPr>
            <p:grpSpPr>
              <a:xfrm>
                <a:off x="5565177" y="4130386"/>
                <a:ext cx="344916" cy="314907"/>
                <a:chOff x="5563802" y="4129561"/>
                <a:chExt cx="344916" cy="314907"/>
              </a:xfrm>
            </p:grpSpPr>
            <p:sp>
              <p:nvSpPr>
                <p:cNvPr id="773" name="Google Shape;773;p99"/>
                <p:cNvSpPr/>
                <p:nvPr/>
              </p:nvSpPr>
              <p:spPr>
                <a:xfrm>
                  <a:off x="5563802" y="4129561"/>
                  <a:ext cx="344916" cy="314907"/>
                </a:xfrm>
                <a:custGeom>
                  <a:avLst/>
                  <a:gdLst/>
                  <a:ahLst/>
                  <a:cxnLst/>
                  <a:rect l="l" t="t" r="r" b="b"/>
                  <a:pathLst>
                    <a:path w="7126" h="6506" extrusionOk="0">
                      <a:moveTo>
                        <a:pt x="5864" y="1"/>
                      </a:moveTo>
                      <a:lnTo>
                        <a:pt x="5850" y="2"/>
                      </a:lnTo>
                      <a:lnTo>
                        <a:pt x="5843" y="2"/>
                      </a:lnTo>
                      <a:cubicBezTo>
                        <a:pt x="5834" y="2"/>
                        <a:pt x="5828" y="4"/>
                        <a:pt x="5822" y="4"/>
                      </a:cubicBezTo>
                      <a:lnTo>
                        <a:pt x="5791" y="7"/>
                      </a:lnTo>
                      <a:lnTo>
                        <a:pt x="5772" y="11"/>
                      </a:lnTo>
                      <a:lnTo>
                        <a:pt x="5766" y="12"/>
                      </a:lnTo>
                      <a:cubicBezTo>
                        <a:pt x="5751" y="16"/>
                        <a:pt x="5736" y="22"/>
                        <a:pt x="5724" y="28"/>
                      </a:cubicBezTo>
                      <a:lnTo>
                        <a:pt x="5697" y="38"/>
                      </a:lnTo>
                      <a:cubicBezTo>
                        <a:pt x="5692" y="41"/>
                        <a:pt x="5688" y="42"/>
                        <a:pt x="5683" y="45"/>
                      </a:cubicBezTo>
                      <a:lnTo>
                        <a:pt x="5677" y="47"/>
                      </a:lnTo>
                      <a:cubicBezTo>
                        <a:pt x="5666" y="52"/>
                        <a:pt x="5654" y="57"/>
                        <a:pt x="5644" y="63"/>
                      </a:cubicBezTo>
                      <a:lnTo>
                        <a:pt x="5630" y="69"/>
                      </a:lnTo>
                      <a:lnTo>
                        <a:pt x="5615" y="77"/>
                      </a:lnTo>
                      <a:lnTo>
                        <a:pt x="5605" y="82"/>
                      </a:lnTo>
                      <a:lnTo>
                        <a:pt x="5594" y="87"/>
                      </a:lnTo>
                      <a:lnTo>
                        <a:pt x="5580" y="94"/>
                      </a:lnTo>
                      <a:lnTo>
                        <a:pt x="5566" y="103"/>
                      </a:lnTo>
                      <a:cubicBezTo>
                        <a:pt x="5559" y="107"/>
                        <a:pt x="5556" y="108"/>
                        <a:pt x="5553" y="109"/>
                      </a:cubicBezTo>
                      <a:cubicBezTo>
                        <a:pt x="5536" y="118"/>
                        <a:pt x="5520" y="128"/>
                        <a:pt x="5504" y="138"/>
                      </a:cubicBezTo>
                      <a:lnTo>
                        <a:pt x="5500" y="140"/>
                      </a:lnTo>
                      <a:cubicBezTo>
                        <a:pt x="5497" y="143"/>
                        <a:pt x="5493" y="144"/>
                        <a:pt x="5492" y="144"/>
                      </a:cubicBezTo>
                      <a:cubicBezTo>
                        <a:pt x="5486" y="149"/>
                        <a:pt x="5478" y="153"/>
                        <a:pt x="5472" y="158"/>
                      </a:cubicBezTo>
                      <a:lnTo>
                        <a:pt x="5427" y="187"/>
                      </a:lnTo>
                      <a:cubicBezTo>
                        <a:pt x="5415" y="195"/>
                        <a:pt x="5405" y="203"/>
                        <a:pt x="5394" y="211"/>
                      </a:cubicBezTo>
                      <a:lnTo>
                        <a:pt x="5383" y="218"/>
                      </a:lnTo>
                      <a:cubicBezTo>
                        <a:pt x="5363" y="232"/>
                        <a:pt x="5343" y="249"/>
                        <a:pt x="5324" y="264"/>
                      </a:cubicBezTo>
                      <a:cubicBezTo>
                        <a:pt x="5309" y="277"/>
                        <a:pt x="5296" y="289"/>
                        <a:pt x="5281" y="302"/>
                      </a:cubicBezTo>
                      <a:cubicBezTo>
                        <a:pt x="5268" y="315"/>
                        <a:pt x="5255" y="329"/>
                        <a:pt x="5237" y="347"/>
                      </a:cubicBezTo>
                      <a:cubicBezTo>
                        <a:pt x="5224" y="362"/>
                        <a:pt x="5210" y="380"/>
                        <a:pt x="5198" y="396"/>
                      </a:cubicBezTo>
                      <a:cubicBezTo>
                        <a:pt x="5191" y="405"/>
                        <a:pt x="5183" y="414"/>
                        <a:pt x="5177" y="423"/>
                      </a:cubicBezTo>
                      <a:lnTo>
                        <a:pt x="5174" y="427"/>
                      </a:lnTo>
                      <a:cubicBezTo>
                        <a:pt x="5168" y="436"/>
                        <a:pt x="5162" y="444"/>
                        <a:pt x="5157" y="453"/>
                      </a:cubicBezTo>
                      <a:lnTo>
                        <a:pt x="5146" y="468"/>
                      </a:lnTo>
                      <a:lnTo>
                        <a:pt x="5129" y="494"/>
                      </a:lnTo>
                      <a:lnTo>
                        <a:pt x="5113" y="519"/>
                      </a:lnTo>
                      <a:lnTo>
                        <a:pt x="5107" y="529"/>
                      </a:lnTo>
                      <a:lnTo>
                        <a:pt x="5076" y="583"/>
                      </a:lnTo>
                      <a:cubicBezTo>
                        <a:pt x="5070" y="594"/>
                        <a:pt x="5064" y="604"/>
                        <a:pt x="5059" y="617"/>
                      </a:cubicBezTo>
                      <a:lnTo>
                        <a:pt x="5038" y="654"/>
                      </a:lnTo>
                      <a:lnTo>
                        <a:pt x="5030" y="668"/>
                      </a:lnTo>
                      <a:cubicBezTo>
                        <a:pt x="5025" y="676"/>
                        <a:pt x="5020" y="686"/>
                        <a:pt x="5016" y="695"/>
                      </a:cubicBezTo>
                      <a:lnTo>
                        <a:pt x="5010" y="704"/>
                      </a:lnTo>
                      <a:lnTo>
                        <a:pt x="4993" y="738"/>
                      </a:lnTo>
                      <a:lnTo>
                        <a:pt x="4984" y="757"/>
                      </a:lnTo>
                      <a:lnTo>
                        <a:pt x="4976" y="773"/>
                      </a:lnTo>
                      <a:lnTo>
                        <a:pt x="4973" y="779"/>
                      </a:lnTo>
                      <a:lnTo>
                        <a:pt x="4969" y="789"/>
                      </a:lnTo>
                      <a:cubicBezTo>
                        <a:pt x="4959" y="812"/>
                        <a:pt x="4949" y="834"/>
                        <a:pt x="4940" y="857"/>
                      </a:cubicBezTo>
                      <a:cubicBezTo>
                        <a:pt x="4930" y="882"/>
                        <a:pt x="4921" y="910"/>
                        <a:pt x="4913" y="936"/>
                      </a:cubicBezTo>
                      <a:cubicBezTo>
                        <a:pt x="4911" y="946"/>
                        <a:pt x="4906" y="956"/>
                        <a:pt x="4904" y="967"/>
                      </a:cubicBezTo>
                      <a:lnTo>
                        <a:pt x="4900" y="982"/>
                      </a:lnTo>
                      <a:lnTo>
                        <a:pt x="4896" y="998"/>
                      </a:lnTo>
                      <a:cubicBezTo>
                        <a:pt x="4894" y="1008"/>
                        <a:pt x="4891" y="1016"/>
                        <a:pt x="4890" y="1026"/>
                      </a:cubicBezTo>
                      <a:lnTo>
                        <a:pt x="4884" y="1054"/>
                      </a:lnTo>
                      <a:lnTo>
                        <a:pt x="4877" y="1086"/>
                      </a:lnTo>
                      <a:cubicBezTo>
                        <a:pt x="4871" y="1108"/>
                        <a:pt x="4868" y="1129"/>
                        <a:pt x="4863" y="1150"/>
                      </a:cubicBezTo>
                      <a:lnTo>
                        <a:pt x="4858" y="1175"/>
                      </a:lnTo>
                      <a:cubicBezTo>
                        <a:pt x="4856" y="1179"/>
                        <a:pt x="4856" y="1181"/>
                        <a:pt x="4856" y="1185"/>
                      </a:cubicBezTo>
                      <a:cubicBezTo>
                        <a:pt x="4854" y="1199"/>
                        <a:pt x="4853" y="1210"/>
                        <a:pt x="4850" y="1220"/>
                      </a:cubicBezTo>
                      <a:cubicBezTo>
                        <a:pt x="4848" y="1237"/>
                        <a:pt x="4844" y="1253"/>
                        <a:pt x="4841" y="1271"/>
                      </a:cubicBezTo>
                      <a:lnTo>
                        <a:pt x="4838" y="1289"/>
                      </a:lnTo>
                      <a:lnTo>
                        <a:pt x="4837" y="1299"/>
                      </a:lnTo>
                      <a:lnTo>
                        <a:pt x="4829" y="1348"/>
                      </a:lnTo>
                      <a:cubicBezTo>
                        <a:pt x="4825" y="1370"/>
                        <a:pt x="4822" y="1395"/>
                        <a:pt x="4818" y="1418"/>
                      </a:cubicBezTo>
                      <a:cubicBezTo>
                        <a:pt x="4815" y="1435"/>
                        <a:pt x="4813" y="1451"/>
                        <a:pt x="4812" y="1467"/>
                      </a:cubicBezTo>
                      <a:lnTo>
                        <a:pt x="4809" y="1485"/>
                      </a:lnTo>
                      <a:cubicBezTo>
                        <a:pt x="4808" y="1495"/>
                        <a:pt x="4807" y="1504"/>
                        <a:pt x="4804" y="1514"/>
                      </a:cubicBezTo>
                      <a:lnTo>
                        <a:pt x="4802" y="1533"/>
                      </a:lnTo>
                      <a:cubicBezTo>
                        <a:pt x="4801" y="1540"/>
                        <a:pt x="4801" y="1549"/>
                        <a:pt x="4799" y="1555"/>
                      </a:cubicBezTo>
                      <a:cubicBezTo>
                        <a:pt x="4798" y="1562"/>
                        <a:pt x="4796" y="1570"/>
                        <a:pt x="4793" y="1576"/>
                      </a:cubicBezTo>
                      <a:lnTo>
                        <a:pt x="4788" y="1588"/>
                      </a:lnTo>
                      <a:cubicBezTo>
                        <a:pt x="4787" y="1591"/>
                        <a:pt x="4786" y="1595"/>
                        <a:pt x="4783" y="1597"/>
                      </a:cubicBezTo>
                      <a:lnTo>
                        <a:pt x="4778" y="1597"/>
                      </a:lnTo>
                      <a:cubicBezTo>
                        <a:pt x="4767" y="1595"/>
                        <a:pt x="4763" y="1592"/>
                        <a:pt x="4761" y="1591"/>
                      </a:cubicBezTo>
                      <a:cubicBezTo>
                        <a:pt x="4758" y="1590"/>
                        <a:pt x="4756" y="1588"/>
                        <a:pt x="4753" y="1586"/>
                      </a:cubicBezTo>
                      <a:lnTo>
                        <a:pt x="4737" y="1575"/>
                      </a:lnTo>
                      <a:lnTo>
                        <a:pt x="4731" y="1571"/>
                      </a:lnTo>
                      <a:cubicBezTo>
                        <a:pt x="4719" y="1564"/>
                        <a:pt x="4706" y="1556"/>
                        <a:pt x="4691" y="1549"/>
                      </a:cubicBezTo>
                      <a:cubicBezTo>
                        <a:pt x="4684" y="1543"/>
                        <a:pt x="4676" y="1539"/>
                        <a:pt x="4668" y="1535"/>
                      </a:cubicBezTo>
                      <a:lnTo>
                        <a:pt x="4657" y="1530"/>
                      </a:lnTo>
                      <a:cubicBezTo>
                        <a:pt x="4650" y="1526"/>
                        <a:pt x="4645" y="1524"/>
                        <a:pt x="4639" y="1521"/>
                      </a:cubicBezTo>
                      <a:cubicBezTo>
                        <a:pt x="4633" y="1518"/>
                        <a:pt x="4626" y="1515"/>
                        <a:pt x="4619" y="1513"/>
                      </a:cubicBezTo>
                      <a:cubicBezTo>
                        <a:pt x="4593" y="1500"/>
                        <a:pt x="4566" y="1488"/>
                        <a:pt x="4537" y="1478"/>
                      </a:cubicBezTo>
                      <a:lnTo>
                        <a:pt x="4532" y="1477"/>
                      </a:lnTo>
                      <a:cubicBezTo>
                        <a:pt x="4526" y="1473"/>
                        <a:pt x="4521" y="1472"/>
                        <a:pt x="4515" y="1471"/>
                      </a:cubicBezTo>
                      <a:lnTo>
                        <a:pt x="4501" y="1467"/>
                      </a:lnTo>
                      <a:lnTo>
                        <a:pt x="4492" y="1464"/>
                      </a:lnTo>
                      <a:cubicBezTo>
                        <a:pt x="4488" y="1463"/>
                        <a:pt x="4483" y="1462"/>
                        <a:pt x="4479" y="1462"/>
                      </a:cubicBezTo>
                      <a:lnTo>
                        <a:pt x="4470" y="1459"/>
                      </a:lnTo>
                      <a:cubicBezTo>
                        <a:pt x="4465" y="1458"/>
                        <a:pt x="4459" y="1457"/>
                        <a:pt x="4454" y="1457"/>
                      </a:cubicBezTo>
                      <a:lnTo>
                        <a:pt x="4446" y="1456"/>
                      </a:lnTo>
                      <a:cubicBezTo>
                        <a:pt x="4436" y="1453"/>
                        <a:pt x="4423" y="1452"/>
                        <a:pt x="4413" y="1451"/>
                      </a:cubicBezTo>
                      <a:lnTo>
                        <a:pt x="4405" y="1449"/>
                      </a:lnTo>
                      <a:cubicBezTo>
                        <a:pt x="4402" y="1449"/>
                        <a:pt x="4400" y="1449"/>
                        <a:pt x="4397" y="1448"/>
                      </a:cubicBezTo>
                      <a:lnTo>
                        <a:pt x="4389" y="1448"/>
                      </a:lnTo>
                      <a:lnTo>
                        <a:pt x="4380" y="1447"/>
                      </a:lnTo>
                      <a:cubicBezTo>
                        <a:pt x="4374" y="1447"/>
                        <a:pt x="4367" y="1446"/>
                        <a:pt x="4361" y="1446"/>
                      </a:cubicBezTo>
                      <a:lnTo>
                        <a:pt x="4343" y="1444"/>
                      </a:lnTo>
                      <a:cubicBezTo>
                        <a:pt x="4334" y="1444"/>
                        <a:pt x="4325" y="1443"/>
                        <a:pt x="4315" y="1443"/>
                      </a:cubicBezTo>
                      <a:lnTo>
                        <a:pt x="4286" y="1443"/>
                      </a:lnTo>
                      <a:cubicBezTo>
                        <a:pt x="4278" y="1443"/>
                        <a:pt x="4271" y="1443"/>
                        <a:pt x="4262" y="1442"/>
                      </a:cubicBezTo>
                      <a:lnTo>
                        <a:pt x="4209" y="1442"/>
                      </a:lnTo>
                      <a:cubicBezTo>
                        <a:pt x="4194" y="1442"/>
                        <a:pt x="4178" y="1443"/>
                        <a:pt x="4163" y="1444"/>
                      </a:cubicBezTo>
                      <a:cubicBezTo>
                        <a:pt x="4155" y="1444"/>
                        <a:pt x="4148" y="1446"/>
                        <a:pt x="4140" y="1446"/>
                      </a:cubicBezTo>
                      <a:cubicBezTo>
                        <a:pt x="4134" y="1446"/>
                        <a:pt x="4129" y="1447"/>
                        <a:pt x="4125" y="1447"/>
                      </a:cubicBezTo>
                      <a:lnTo>
                        <a:pt x="4104" y="1449"/>
                      </a:lnTo>
                      <a:lnTo>
                        <a:pt x="4089" y="1451"/>
                      </a:lnTo>
                      <a:cubicBezTo>
                        <a:pt x="4087" y="1451"/>
                        <a:pt x="4083" y="1452"/>
                        <a:pt x="4081" y="1452"/>
                      </a:cubicBezTo>
                      <a:lnTo>
                        <a:pt x="4075" y="1453"/>
                      </a:lnTo>
                      <a:lnTo>
                        <a:pt x="4070" y="1454"/>
                      </a:lnTo>
                      <a:lnTo>
                        <a:pt x="4061" y="1456"/>
                      </a:lnTo>
                      <a:cubicBezTo>
                        <a:pt x="4048" y="1458"/>
                        <a:pt x="4036" y="1459"/>
                        <a:pt x="4026" y="1462"/>
                      </a:cubicBezTo>
                      <a:lnTo>
                        <a:pt x="4010" y="1466"/>
                      </a:lnTo>
                      <a:lnTo>
                        <a:pt x="3995" y="1468"/>
                      </a:lnTo>
                      <a:lnTo>
                        <a:pt x="3990" y="1469"/>
                      </a:lnTo>
                      <a:cubicBezTo>
                        <a:pt x="3985" y="1471"/>
                        <a:pt x="3981" y="1471"/>
                        <a:pt x="3978" y="1472"/>
                      </a:cubicBezTo>
                      <a:lnTo>
                        <a:pt x="3955" y="1479"/>
                      </a:lnTo>
                      <a:lnTo>
                        <a:pt x="3924" y="1487"/>
                      </a:lnTo>
                      <a:cubicBezTo>
                        <a:pt x="3912" y="1490"/>
                        <a:pt x="3900" y="1494"/>
                        <a:pt x="3887" y="1498"/>
                      </a:cubicBezTo>
                      <a:lnTo>
                        <a:pt x="3854" y="1508"/>
                      </a:lnTo>
                      <a:cubicBezTo>
                        <a:pt x="3847" y="1509"/>
                        <a:pt x="3845" y="1511"/>
                        <a:pt x="3842" y="1513"/>
                      </a:cubicBezTo>
                      <a:lnTo>
                        <a:pt x="3789" y="1531"/>
                      </a:lnTo>
                      <a:lnTo>
                        <a:pt x="3774" y="1538"/>
                      </a:lnTo>
                      <a:lnTo>
                        <a:pt x="3763" y="1541"/>
                      </a:lnTo>
                      <a:cubicBezTo>
                        <a:pt x="3757" y="1544"/>
                        <a:pt x="3751" y="1547"/>
                        <a:pt x="3746" y="1550"/>
                      </a:cubicBezTo>
                      <a:lnTo>
                        <a:pt x="3737" y="1554"/>
                      </a:lnTo>
                      <a:cubicBezTo>
                        <a:pt x="3699" y="1569"/>
                        <a:pt x="3657" y="1588"/>
                        <a:pt x="3613" y="1612"/>
                      </a:cubicBezTo>
                      <a:cubicBezTo>
                        <a:pt x="3577" y="1632"/>
                        <a:pt x="3541" y="1655"/>
                        <a:pt x="3502" y="1682"/>
                      </a:cubicBezTo>
                      <a:cubicBezTo>
                        <a:pt x="3467" y="1706"/>
                        <a:pt x="3431" y="1735"/>
                        <a:pt x="3398" y="1766"/>
                      </a:cubicBezTo>
                      <a:cubicBezTo>
                        <a:pt x="3382" y="1780"/>
                        <a:pt x="3366" y="1796"/>
                        <a:pt x="3350" y="1811"/>
                      </a:cubicBezTo>
                      <a:cubicBezTo>
                        <a:pt x="3333" y="1827"/>
                        <a:pt x="3317" y="1843"/>
                        <a:pt x="3302" y="1860"/>
                      </a:cubicBezTo>
                      <a:cubicBezTo>
                        <a:pt x="3285" y="1878"/>
                        <a:pt x="3269" y="1897"/>
                        <a:pt x="3253" y="1915"/>
                      </a:cubicBezTo>
                      <a:lnTo>
                        <a:pt x="3202" y="1973"/>
                      </a:lnTo>
                      <a:lnTo>
                        <a:pt x="3178" y="2000"/>
                      </a:lnTo>
                      <a:lnTo>
                        <a:pt x="3175" y="2005"/>
                      </a:lnTo>
                      <a:lnTo>
                        <a:pt x="3156" y="2029"/>
                      </a:lnTo>
                      <a:lnTo>
                        <a:pt x="3115" y="2081"/>
                      </a:lnTo>
                      <a:lnTo>
                        <a:pt x="3103" y="2096"/>
                      </a:lnTo>
                      <a:lnTo>
                        <a:pt x="3095" y="2106"/>
                      </a:lnTo>
                      <a:cubicBezTo>
                        <a:pt x="3078" y="2128"/>
                        <a:pt x="3063" y="2149"/>
                        <a:pt x="3050" y="2172"/>
                      </a:cubicBezTo>
                      <a:cubicBezTo>
                        <a:pt x="3042" y="2183"/>
                        <a:pt x="3037" y="2194"/>
                        <a:pt x="3031" y="2206"/>
                      </a:cubicBezTo>
                      <a:lnTo>
                        <a:pt x="3024" y="2218"/>
                      </a:lnTo>
                      <a:lnTo>
                        <a:pt x="3022" y="2223"/>
                      </a:lnTo>
                      <a:lnTo>
                        <a:pt x="3019" y="2230"/>
                      </a:lnTo>
                      <a:lnTo>
                        <a:pt x="3017" y="2237"/>
                      </a:lnTo>
                      <a:cubicBezTo>
                        <a:pt x="3014" y="2242"/>
                        <a:pt x="3012" y="2247"/>
                        <a:pt x="3011" y="2252"/>
                      </a:cubicBezTo>
                      <a:lnTo>
                        <a:pt x="3002" y="2272"/>
                      </a:lnTo>
                      <a:lnTo>
                        <a:pt x="3001" y="2276"/>
                      </a:lnTo>
                      <a:lnTo>
                        <a:pt x="2998" y="2281"/>
                      </a:lnTo>
                      <a:lnTo>
                        <a:pt x="2995" y="2291"/>
                      </a:lnTo>
                      <a:lnTo>
                        <a:pt x="2992" y="2298"/>
                      </a:lnTo>
                      <a:cubicBezTo>
                        <a:pt x="2988" y="2311"/>
                        <a:pt x="2985" y="2321"/>
                        <a:pt x="2982" y="2332"/>
                      </a:cubicBezTo>
                      <a:cubicBezTo>
                        <a:pt x="2980" y="2344"/>
                        <a:pt x="2976" y="2354"/>
                        <a:pt x="2971" y="2364"/>
                      </a:cubicBezTo>
                      <a:cubicBezTo>
                        <a:pt x="2969" y="2370"/>
                        <a:pt x="2967" y="2379"/>
                        <a:pt x="2966" y="2385"/>
                      </a:cubicBezTo>
                      <a:lnTo>
                        <a:pt x="2965" y="2391"/>
                      </a:lnTo>
                      <a:lnTo>
                        <a:pt x="2962" y="2399"/>
                      </a:lnTo>
                      <a:cubicBezTo>
                        <a:pt x="2961" y="2404"/>
                        <a:pt x="2960" y="2410"/>
                        <a:pt x="2959" y="2414"/>
                      </a:cubicBezTo>
                      <a:lnTo>
                        <a:pt x="2951" y="2448"/>
                      </a:lnTo>
                      <a:lnTo>
                        <a:pt x="2950" y="2456"/>
                      </a:lnTo>
                      <a:lnTo>
                        <a:pt x="2949" y="2463"/>
                      </a:lnTo>
                      <a:cubicBezTo>
                        <a:pt x="2926" y="2445"/>
                        <a:pt x="2904" y="2426"/>
                        <a:pt x="2883" y="2406"/>
                      </a:cubicBezTo>
                      <a:cubicBezTo>
                        <a:pt x="2858" y="2388"/>
                        <a:pt x="2833" y="2368"/>
                        <a:pt x="2808" y="2350"/>
                      </a:cubicBezTo>
                      <a:cubicBezTo>
                        <a:pt x="2780" y="2331"/>
                        <a:pt x="2751" y="2313"/>
                        <a:pt x="2729" y="2300"/>
                      </a:cubicBezTo>
                      <a:cubicBezTo>
                        <a:pt x="2677" y="2267"/>
                        <a:pt x="2619" y="2240"/>
                        <a:pt x="2559" y="2214"/>
                      </a:cubicBezTo>
                      <a:cubicBezTo>
                        <a:pt x="2504" y="2190"/>
                        <a:pt x="2446" y="2170"/>
                        <a:pt x="2379" y="2152"/>
                      </a:cubicBezTo>
                      <a:cubicBezTo>
                        <a:pt x="2348" y="2144"/>
                        <a:pt x="2317" y="2137"/>
                        <a:pt x="2287" y="2130"/>
                      </a:cubicBezTo>
                      <a:cubicBezTo>
                        <a:pt x="2248" y="2121"/>
                        <a:pt x="2215" y="2116"/>
                        <a:pt x="2185" y="2111"/>
                      </a:cubicBezTo>
                      <a:cubicBezTo>
                        <a:pt x="2153" y="2106"/>
                        <a:pt x="2122" y="2105"/>
                        <a:pt x="2095" y="2103"/>
                      </a:cubicBezTo>
                      <a:cubicBezTo>
                        <a:pt x="2082" y="2103"/>
                        <a:pt x="2069" y="2102"/>
                        <a:pt x="2056" y="2102"/>
                      </a:cubicBezTo>
                      <a:cubicBezTo>
                        <a:pt x="2034" y="2102"/>
                        <a:pt x="2013" y="2103"/>
                        <a:pt x="1991" y="2103"/>
                      </a:cubicBezTo>
                      <a:cubicBezTo>
                        <a:pt x="1924" y="2107"/>
                        <a:pt x="1857" y="2118"/>
                        <a:pt x="1793" y="2130"/>
                      </a:cubicBezTo>
                      <a:cubicBezTo>
                        <a:pt x="1739" y="2141"/>
                        <a:pt x="1680" y="2156"/>
                        <a:pt x="1606" y="2178"/>
                      </a:cubicBezTo>
                      <a:cubicBezTo>
                        <a:pt x="1601" y="2179"/>
                        <a:pt x="1596" y="2182"/>
                        <a:pt x="1590" y="2183"/>
                      </a:cubicBezTo>
                      <a:lnTo>
                        <a:pt x="1550" y="2197"/>
                      </a:lnTo>
                      <a:lnTo>
                        <a:pt x="1505" y="2213"/>
                      </a:lnTo>
                      <a:lnTo>
                        <a:pt x="1461" y="2228"/>
                      </a:lnTo>
                      <a:lnTo>
                        <a:pt x="1438" y="2236"/>
                      </a:lnTo>
                      <a:cubicBezTo>
                        <a:pt x="1433" y="2237"/>
                        <a:pt x="1430" y="2240"/>
                        <a:pt x="1425" y="2241"/>
                      </a:cubicBezTo>
                      <a:lnTo>
                        <a:pt x="1415" y="2245"/>
                      </a:lnTo>
                      <a:cubicBezTo>
                        <a:pt x="1399" y="2251"/>
                        <a:pt x="1380" y="2259"/>
                        <a:pt x="1364" y="2265"/>
                      </a:cubicBezTo>
                      <a:cubicBezTo>
                        <a:pt x="1307" y="2288"/>
                        <a:pt x="1249" y="2316"/>
                        <a:pt x="1190" y="2347"/>
                      </a:cubicBezTo>
                      <a:cubicBezTo>
                        <a:pt x="1134" y="2375"/>
                        <a:pt x="1078" y="2409"/>
                        <a:pt x="1021" y="2446"/>
                      </a:cubicBezTo>
                      <a:cubicBezTo>
                        <a:pt x="995" y="2462"/>
                        <a:pt x="969" y="2481"/>
                        <a:pt x="944" y="2499"/>
                      </a:cubicBezTo>
                      <a:cubicBezTo>
                        <a:pt x="917" y="2520"/>
                        <a:pt x="890" y="2540"/>
                        <a:pt x="864" y="2563"/>
                      </a:cubicBezTo>
                      <a:lnTo>
                        <a:pt x="828" y="2592"/>
                      </a:lnTo>
                      <a:lnTo>
                        <a:pt x="824" y="2595"/>
                      </a:lnTo>
                      <a:cubicBezTo>
                        <a:pt x="819" y="2599"/>
                        <a:pt x="814" y="2604"/>
                        <a:pt x="809" y="2607"/>
                      </a:cubicBezTo>
                      <a:lnTo>
                        <a:pt x="787" y="2627"/>
                      </a:lnTo>
                      <a:lnTo>
                        <a:pt x="751" y="2659"/>
                      </a:lnTo>
                      <a:lnTo>
                        <a:pt x="715" y="2692"/>
                      </a:lnTo>
                      <a:lnTo>
                        <a:pt x="709" y="2697"/>
                      </a:lnTo>
                      <a:cubicBezTo>
                        <a:pt x="700" y="2704"/>
                        <a:pt x="691" y="2710"/>
                        <a:pt x="683" y="2720"/>
                      </a:cubicBezTo>
                      <a:lnTo>
                        <a:pt x="653" y="2749"/>
                      </a:lnTo>
                      <a:lnTo>
                        <a:pt x="624" y="2779"/>
                      </a:lnTo>
                      <a:lnTo>
                        <a:pt x="598" y="2806"/>
                      </a:lnTo>
                      <a:lnTo>
                        <a:pt x="571" y="2833"/>
                      </a:lnTo>
                      <a:lnTo>
                        <a:pt x="563" y="2841"/>
                      </a:lnTo>
                      <a:lnTo>
                        <a:pt x="547" y="2858"/>
                      </a:lnTo>
                      <a:lnTo>
                        <a:pt x="532" y="2874"/>
                      </a:lnTo>
                      <a:cubicBezTo>
                        <a:pt x="510" y="2899"/>
                        <a:pt x="488" y="2924"/>
                        <a:pt x="467" y="2950"/>
                      </a:cubicBezTo>
                      <a:cubicBezTo>
                        <a:pt x="429" y="2997"/>
                        <a:pt x="392" y="3045"/>
                        <a:pt x="356" y="3102"/>
                      </a:cubicBezTo>
                      <a:cubicBezTo>
                        <a:pt x="325" y="3150"/>
                        <a:pt x="295" y="3201"/>
                        <a:pt x="261" y="3272"/>
                      </a:cubicBezTo>
                      <a:cubicBezTo>
                        <a:pt x="246" y="3300"/>
                        <a:pt x="233" y="3328"/>
                        <a:pt x="221" y="3357"/>
                      </a:cubicBezTo>
                      <a:cubicBezTo>
                        <a:pt x="206" y="3388"/>
                        <a:pt x="194" y="3419"/>
                        <a:pt x="182" y="3450"/>
                      </a:cubicBezTo>
                      <a:cubicBezTo>
                        <a:pt x="175" y="3467"/>
                        <a:pt x="169" y="3485"/>
                        <a:pt x="163" y="3502"/>
                      </a:cubicBezTo>
                      <a:lnTo>
                        <a:pt x="158" y="3517"/>
                      </a:lnTo>
                      <a:lnTo>
                        <a:pt x="142" y="3559"/>
                      </a:lnTo>
                      <a:lnTo>
                        <a:pt x="127" y="3601"/>
                      </a:lnTo>
                      <a:cubicBezTo>
                        <a:pt x="124" y="3609"/>
                        <a:pt x="123" y="3611"/>
                        <a:pt x="122" y="3615"/>
                      </a:cubicBezTo>
                      <a:lnTo>
                        <a:pt x="119" y="3626"/>
                      </a:lnTo>
                      <a:lnTo>
                        <a:pt x="117" y="3636"/>
                      </a:lnTo>
                      <a:lnTo>
                        <a:pt x="94" y="3709"/>
                      </a:lnTo>
                      <a:lnTo>
                        <a:pt x="89" y="3727"/>
                      </a:lnTo>
                      <a:cubicBezTo>
                        <a:pt x="86" y="3738"/>
                        <a:pt x="83" y="3749"/>
                        <a:pt x="79" y="3761"/>
                      </a:cubicBezTo>
                      <a:cubicBezTo>
                        <a:pt x="75" y="3775"/>
                        <a:pt x="71" y="3789"/>
                        <a:pt x="68" y="3802"/>
                      </a:cubicBezTo>
                      <a:cubicBezTo>
                        <a:pt x="61" y="3833"/>
                        <a:pt x="53" y="3866"/>
                        <a:pt x="47" y="3897"/>
                      </a:cubicBezTo>
                      <a:cubicBezTo>
                        <a:pt x="40" y="3930"/>
                        <a:pt x="34" y="3965"/>
                        <a:pt x="29" y="4000"/>
                      </a:cubicBezTo>
                      <a:cubicBezTo>
                        <a:pt x="24" y="4032"/>
                        <a:pt x="21" y="4062"/>
                        <a:pt x="17" y="4094"/>
                      </a:cubicBezTo>
                      <a:cubicBezTo>
                        <a:pt x="16" y="4108"/>
                        <a:pt x="15" y="4120"/>
                        <a:pt x="14" y="4131"/>
                      </a:cubicBezTo>
                      <a:lnTo>
                        <a:pt x="11" y="4177"/>
                      </a:lnTo>
                      <a:lnTo>
                        <a:pt x="6" y="4224"/>
                      </a:lnTo>
                      <a:lnTo>
                        <a:pt x="5" y="4233"/>
                      </a:lnTo>
                      <a:cubicBezTo>
                        <a:pt x="4" y="4247"/>
                        <a:pt x="4" y="4259"/>
                        <a:pt x="3" y="4273"/>
                      </a:cubicBezTo>
                      <a:lnTo>
                        <a:pt x="1" y="4315"/>
                      </a:lnTo>
                      <a:lnTo>
                        <a:pt x="0" y="4357"/>
                      </a:lnTo>
                      <a:lnTo>
                        <a:pt x="0" y="4376"/>
                      </a:lnTo>
                      <a:lnTo>
                        <a:pt x="0" y="4422"/>
                      </a:lnTo>
                      <a:cubicBezTo>
                        <a:pt x="1" y="4437"/>
                        <a:pt x="3" y="4453"/>
                        <a:pt x="5" y="4469"/>
                      </a:cubicBezTo>
                      <a:cubicBezTo>
                        <a:pt x="9" y="4486"/>
                        <a:pt x="12" y="4502"/>
                        <a:pt x="16" y="4520"/>
                      </a:cubicBezTo>
                      <a:cubicBezTo>
                        <a:pt x="22" y="4549"/>
                        <a:pt x="30" y="4578"/>
                        <a:pt x="40" y="4610"/>
                      </a:cubicBezTo>
                      <a:cubicBezTo>
                        <a:pt x="46" y="4626"/>
                        <a:pt x="50" y="4640"/>
                        <a:pt x="55" y="4656"/>
                      </a:cubicBezTo>
                      <a:lnTo>
                        <a:pt x="57" y="4662"/>
                      </a:lnTo>
                      <a:lnTo>
                        <a:pt x="61" y="4674"/>
                      </a:lnTo>
                      <a:cubicBezTo>
                        <a:pt x="70" y="4698"/>
                        <a:pt x="78" y="4723"/>
                        <a:pt x="86" y="4747"/>
                      </a:cubicBezTo>
                      <a:lnTo>
                        <a:pt x="102" y="4795"/>
                      </a:lnTo>
                      <a:lnTo>
                        <a:pt x="113" y="4826"/>
                      </a:lnTo>
                      <a:lnTo>
                        <a:pt x="124" y="4856"/>
                      </a:lnTo>
                      <a:lnTo>
                        <a:pt x="127" y="4862"/>
                      </a:lnTo>
                      <a:lnTo>
                        <a:pt x="148" y="4914"/>
                      </a:lnTo>
                      <a:lnTo>
                        <a:pt x="161" y="4952"/>
                      </a:lnTo>
                      <a:lnTo>
                        <a:pt x="168" y="4969"/>
                      </a:lnTo>
                      <a:lnTo>
                        <a:pt x="174" y="4985"/>
                      </a:lnTo>
                      <a:cubicBezTo>
                        <a:pt x="175" y="4989"/>
                        <a:pt x="176" y="4993"/>
                        <a:pt x="178" y="4995"/>
                      </a:cubicBezTo>
                      <a:lnTo>
                        <a:pt x="200" y="5047"/>
                      </a:lnTo>
                      <a:lnTo>
                        <a:pt x="231" y="5120"/>
                      </a:lnTo>
                      <a:lnTo>
                        <a:pt x="237" y="5136"/>
                      </a:lnTo>
                      <a:cubicBezTo>
                        <a:pt x="240" y="5143"/>
                        <a:pt x="242" y="5149"/>
                        <a:pt x="246" y="5155"/>
                      </a:cubicBezTo>
                      <a:cubicBezTo>
                        <a:pt x="253" y="5170"/>
                        <a:pt x="259" y="5181"/>
                        <a:pt x="264" y="5192"/>
                      </a:cubicBezTo>
                      <a:cubicBezTo>
                        <a:pt x="289" y="5241"/>
                        <a:pt x="313" y="5287"/>
                        <a:pt x="340" y="5329"/>
                      </a:cubicBezTo>
                      <a:cubicBezTo>
                        <a:pt x="365" y="5369"/>
                        <a:pt x="393" y="5408"/>
                        <a:pt x="429" y="5452"/>
                      </a:cubicBezTo>
                      <a:cubicBezTo>
                        <a:pt x="458" y="5486"/>
                        <a:pt x="491" y="5522"/>
                        <a:pt x="535" y="5565"/>
                      </a:cubicBezTo>
                      <a:cubicBezTo>
                        <a:pt x="573" y="5603"/>
                        <a:pt x="614" y="5639"/>
                        <a:pt x="655" y="5673"/>
                      </a:cubicBezTo>
                      <a:cubicBezTo>
                        <a:pt x="675" y="5690"/>
                        <a:pt x="695" y="5705"/>
                        <a:pt x="717" y="5720"/>
                      </a:cubicBezTo>
                      <a:cubicBezTo>
                        <a:pt x="726" y="5727"/>
                        <a:pt x="735" y="5733"/>
                        <a:pt x="743" y="5740"/>
                      </a:cubicBezTo>
                      <a:lnTo>
                        <a:pt x="748" y="5743"/>
                      </a:lnTo>
                      <a:lnTo>
                        <a:pt x="752" y="5746"/>
                      </a:lnTo>
                      <a:cubicBezTo>
                        <a:pt x="758" y="5750"/>
                        <a:pt x="763" y="5756"/>
                        <a:pt x="771" y="5759"/>
                      </a:cubicBezTo>
                      <a:lnTo>
                        <a:pt x="773" y="5761"/>
                      </a:lnTo>
                      <a:lnTo>
                        <a:pt x="774" y="5762"/>
                      </a:lnTo>
                      <a:lnTo>
                        <a:pt x="844" y="5808"/>
                      </a:lnTo>
                      <a:lnTo>
                        <a:pt x="887" y="5838"/>
                      </a:lnTo>
                      <a:cubicBezTo>
                        <a:pt x="887" y="5838"/>
                        <a:pt x="889" y="5839"/>
                        <a:pt x="890" y="5839"/>
                      </a:cubicBezTo>
                      <a:lnTo>
                        <a:pt x="891" y="5840"/>
                      </a:lnTo>
                      <a:cubicBezTo>
                        <a:pt x="894" y="5843"/>
                        <a:pt x="896" y="5844"/>
                        <a:pt x="899" y="5845"/>
                      </a:cubicBezTo>
                      <a:lnTo>
                        <a:pt x="902" y="5848"/>
                      </a:lnTo>
                      <a:cubicBezTo>
                        <a:pt x="916" y="5855"/>
                        <a:pt x="928" y="5864"/>
                        <a:pt x="943" y="5870"/>
                      </a:cubicBezTo>
                      <a:lnTo>
                        <a:pt x="1014" y="5910"/>
                      </a:lnTo>
                      <a:lnTo>
                        <a:pt x="1021" y="5913"/>
                      </a:lnTo>
                      <a:lnTo>
                        <a:pt x="1033" y="5918"/>
                      </a:lnTo>
                      <a:lnTo>
                        <a:pt x="1061" y="5932"/>
                      </a:lnTo>
                      <a:lnTo>
                        <a:pt x="1101" y="5951"/>
                      </a:lnTo>
                      <a:lnTo>
                        <a:pt x="1141" y="5970"/>
                      </a:lnTo>
                      <a:cubicBezTo>
                        <a:pt x="1150" y="5974"/>
                        <a:pt x="1160" y="5978"/>
                        <a:pt x="1169" y="5982"/>
                      </a:cubicBezTo>
                      <a:lnTo>
                        <a:pt x="1183" y="5987"/>
                      </a:lnTo>
                      <a:lnTo>
                        <a:pt x="1242" y="6011"/>
                      </a:lnTo>
                      <a:lnTo>
                        <a:pt x="1267" y="6021"/>
                      </a:lnTo>
                      <a:lnTo>
                        <a:pt x="1272" y="6024"/>
                      </a:lnTo>
                      <a:cubicBezTo>
                        <a:pt x="1276" y="6025"/>
                        <a:pt x="1278" y="6026"/>
                        <a:pt x="1282" y="6028"/>
                      </a:cubicBezTo>
                      <a:lnTo>
                        <a:pt x="1288" y="6029"/>
                      </a:lnTo>
                      <a:cubicBezTo>
                        <a:pt x="1297" y="6036"/>
                        <a:pt x="1307" y="6044"/>
                        <a:pt x="1318" y="6050"/>
                      </a:cubicBezTo>
                      <a:cubicBezTo>
                        <a:pt x="1327" y="6055"/>
                        <a:pt x="1334" y="6060"/>
                        <a:pt x="1343" y="6065"/>
                      </a:cubicBezTo>
                      <a:lnTo>
                        <a:pt x="1355" y="6072"/>
                      </a:lnTo>
                      <a:lnTo>
                        <a:pt x="1366" y="6080"/>
                      </a:lnTo>
                      <a:lnTo>
                        <a:pt x="1385" y="6091"/>
                      </a:lnTo>
                      <a:lnTo>
                        <a:pt x="1400" y="6101"/>
                      </a:lnTo>
                      <a:lnTo>
                        <a:pt x="1423" y="6114"/>
                      </a:lnTo>
                      <a:cubicBezTo>
                        <a:pt x="1442" y="6126"/>
                        <a:pt x="1461" y="6137"/>
                        <a:pt x="1479" y="6148"/>
                      </a:cubicBezTo>
                      <a:cubicBezTo>
                        <a:pt x="1494" y="6155"/>
                        <a:pt x="1507" y="6164"/>
                        <a:pt x="1520" y="6173"/>
                      </a:cubicBezTo>
                      <a:cubicBezTo>
                        <a:pt x="1528" y="6176"/>
                        <a:pt x="1533" y="6179"/>
                        <a:pt x="1539" y="6183"/>
                      </a:cubicBezTo>
                      <a:lnTo>
                        <a:pt x="1544" y="6185"/>
                      </a:lnTo>
                      <a:lnTo>
                        <a:pt x="1553" y="6190"/>
                      </a:lnTo>
                      <a:cubicBezTo>
                        <a:pt x="1561" y="6194"/>
                        <a:pt x="1569" y="6198"/>
                        <a:pt x="1575" y="6201"/>
                      </a:cubicBezTo>
                      <a:lnTo>
                        <a:pt x="1584" y="6207"/>
                      </a:lnTo>
                      <a:cubicBezTo>
                        <a:pt x="1608" y="6220"/>
                        <a:pt x="1634" y="6232"/>
                        <a:pt x="1658" y="6245"/>
                      </a:cubicBezTo>
                      <a:cubicBezTo>
                        <a:pt x="1695" y="6262"/>
                        <a:pt x="1739" y="6279"/>
                        <a:pt x="1790" y="6299"/>
                      </a:cubicBezTo>
                      <a:lnTo>
                        <a:pt x="1796" y="6302"/>
                      </a:lnTo>
                      <a:lnTo>
                        <a:pt x="1801" y="6303"/>
                      </a:lnTo>
                      <a:lnTo>
                        <a:pt x="1818" y="6309"/>
                      </a:lnTo>
                      <a:lnTo>
                        <a:pt x="1834" y="6314"/>
                      </a:lnTo>
                      <a:lnTo>
                        <a:pt x="1869" y="6325"/>
                      </a:lnTo>
                      <a:lnTo>
                        <a:pt x="1904" y="6337"/>
                      </a:lnTo>
                      <a:lnTo>
                        <a:pt x="1927" y="6345"/>
                      </a:lnTo>
                      <a:lnTo>
                        <a:pt x="1931" y="6346"/>
                      </a:lnTo>
                      <a:lnTo>
                        <a:pt x="1936" y="6348"/>
                      </a:lnTo>
                      <a:lnTo>
                        <a:pt x="2037" y="6373"/>
                      </a:lnTo>
                      <a:lnTo>
                        <a:pt x="2058" y="6379"/>
                      </a:lnTo>
                      <a:lnTo>
                        <a:pt x="2064" y="6380"/>
                      </a:lnTo>
                      <a:lnTo>
                        <a:pt x="2069" y="6381"/>
                      </a:lnTo>
                      <a:cubicBezTo>
                        <a:pt x="2071" y="6382"/>
                        <a:pt x="2074" y="6382"/>
                        <a:pt x="2076" y="6382"/>
                      </a:cubicBezTo>
                      <a:lnTo>
                        <a:pt x="2081" y="6384"/>
                      </a:lnTo>
                      <a:cubicBezTo>
                        <a:pt x="2105" y="6389"/>
                        <a:pt x="2128" y="6394"/>
                        <a:pt x="2153" y="6399"/>
                      </a:cubicBezTo>
                      <a:lnTo>
                        <a:pt x="2176" y="6404"/>
                      </a:lnTo>
                      <a:lnTo>
                        <a:pt x="2200" y="6409"/>
                      </a:lnTo>
                      <a:lnTo>
                        <a:pt x="2208" y="6410"/>
                      </a:lnTo>
                      <a:cubicBezTo>
                        <a:pt x="2214" y="6412"/>
                        <a:pt x="2223" y="6413"/>
                        <a:pt x="2229" y="6415"/>
                      </a:cubicBezTo>
                      <a:lnTo>
                        <a:pt x="2236" y="6416"/>
                      </a:lnTo>
                      <a:lnTo>
                        <a:pt x="2303" y="6427"/>
                      </a:lnTo>
                      <a:lnTo>
                        <a:pt x="2370" y="6438"/>
                      </a:lnTo>
                      <a:cubicBezTo>
                        <a:pt x="2377" y="6440"/>
                        <a:pt x="2384" y="6441"/>
                        <a:pt x="2391" y="6442"/>
                      </a:cubicBezTo>
                      <a:lnTo>
                        <a:pt x="2461" y="6453"/>
                      </a:lnTo>
                      <a:lnTo>
                        <a:pt x="2493" y="6458"/>
                      </a:lnTo>
                      <a:lnTo>
                        <a:pt x="2530" y="6464"/>
                      </a:lnTo>
                      <a:lnTo>
                        <a:pt x="2537" y="6466"/>
                      </a:lnTo>
                      <a:cubicBezTo>
                        <a:pt x="2544" y="6467"/>
                        <a:pt x="2550" y="6468"/>
                        <a:pt x="2557" y="6468"/>
                      </a:cubicBezTo>
                      <a:lnTo>
                        <a:pt x="2684" y="6484"/>
                      </a:lnTo>
                      <a:cubicBezTo>
                        <a:pt x="2698" y="6487"/>
                        <a:pt x="2714" y="6488"/>
                        <a:pt x="2728" y="6489"/>
                      </a:cubicBezTo>
                      <a:lnTo>
                        <a:pt x="2733" y="6489"/>
                      </a:lnTo>
                      <a:lnTo>
                        <a:pt x="2746" y="6490"/>
                      </a:lnTo>
                      <a:lnTo>
                        <a:pt x="2758" y="6492"/>
                      </a:lnTo>
                      <a:cubicBezTo>
                        <a:pt x="2806" y="6495"/>
                        <a:pt x="2853" y="6498"/>
                        <a:pt x="2900" y="6502"/>
                      </a:cubicBezTo>
                      <a:cubicBezTo>
                        <a:pt x="2905" y="6502"/>
                        <a:pt x="2911" y="6503"/>
                        <a:pt x="2916" y="6503"/>
                      </a:cubicBezTo>
                      <a:cubicBezTo>
                        <a:pt x="2926" y="6504"/>
                        <a:pt x="2936" y="6504"/>
                        <a:pt x="2947" y="6504"/>
                      </a:cubicBezTo>
                      <a:lnTo>
                        <a:pt x="2957" y="6504"/>
                      </a:lnTo>
                      <a:cubicBezTo>
                        <a:pt x="2983" y="6505"/>
                        <a:pt x="3008" y="6505"/>
                        <a:pt x="3034" y="6505"/>
                      </a:cubicBezTo>
                      <a:cubicBezTo>
                        <a:pt x="3064" y="6505"/>
                        <a:pt x="3093" y="6505"/>
                        <a:pt x="3121" y="6504"/>
                      </a:cubicBezTo>
                      <a:cubicBezTo>
                        <a:pt x="3168" y="6503"/>
                        <a:pt x="3216" y="6500"/>
                        <a:pt x="3266" y="6495"/>
                      </a:cubicBezTo>
                      <a:cubicBezTo>
                        <a:pt x="3291" y="6493"/>
                        <a:pt x="3314" y="6490"/>
                        <a:pt x="3338" y="6488"/>
                      </a:cubicBezTo>
                      <a:cubicBezTo>
                        <a:pt x="3367" y="6484"/>
                        <a:pt x="3395" y="6479"/>
                        <a:pt x="3423" y="6474"/>
                      </a:cubicBezTo>
                      <a:cubicBezTo>
                        <a:pt x="3462" y="6468"/>
                        <a:pt x="3502" y="6461"/>
                        <a:pt x="3541" y="6454"/>
                      </a:cubicBezTo>
                      <a:lnTo>
                        <a:pt x="3572" y="6449"/>
                      </a:lnTo>
                      <a:lnTo>
                        <a:pt x="3606" y="6442"/>
                      </a:lnTo>
                      <a:lnTo>
                        <a:pt x="3641" y="6436"/>
                      </a:lnTo>
                      <a:lnTo>
                        <a:pt x="3654" y="6433"/>
                      </a:lnTo>
                      <a:cubicBezTo>
                        <a:pt x="3660" y="6432"/>
                        <a:pt x="3665" y="6431"/>
                        <a:pt x="3672" y="6430"/>
                      </a:cubicBezTo>
                      <a:lnTo>
                        <a:pt x="3750" y="6413"/>
                      </a:lnTo>
                      <a:lnTo>
                        <a:pt x="3793" y="6404"/>
                      </a:lnTo>
                      <a:lnTo>
                        <a:pt x="3811" y="6400"/>
                      </a:lnTo>
                      <a:cubicBezTo>
                        <a:pt x="3830" y="6396"/>
                        <a:pt x="3848" y="6392"/>
                        <a:pt x="3866" y="6387"/>
                      </a:cubicBezTo>
                      <a:lnTo>
                        <a:pt x="4004" y="6354"/>
                      </a:lnTo>
                      <a:cubicBezTo>
                        <a:pt x="4017" y="6351"/>
                        <a:pt x="4028" y="6348"/>
                        <a:pt x="4040" y="6345"/>
                      </a:cubicBezTo>
                      <a:cubicBezTo>
                        <a:pt x="4041" y="6345"/>
                        <a:pt x="4042" y="6344"/>
                        <a:pt x="4046" y="6344"/>
                      </a:cubicBezTo>
                      <a:lnTo>
                        <a:pt x="4054" y="6340"/>
                      </a:lnTo>
                      <a:lnTo>
                        <a:pt x="4073" y="6335"/>
                      </a:lnTo>
                      <a:lnTo>
                        <a:pt x="4141" y="6317"/>
                      </a:lnTo>
                      <a:lnTo>
                        <a:pt x="4211" y="6296"/>
                      </a:lnTo>
                      <a:lnTo>
                        <a:pt x="4219" y="6293"/>
                      </a:lnTo>
                      <a:cubicBezTo>
                        <a:pt x="4224" y="6292"/>
                        <a:pt x="4229" y="6291"/>
                        <a:pt x="4233" y="6289"/>
                      </a:cubicBezTo>
                      <a:lnTo>
                        <a:pt x="4258" y="6281"/>
                      </a:lnTo>
                      <a:lnTo>
                        <a:pt x="4282" y="6272"/>
                      </a:lnTo>
                      <a:lnTo>
                        <a:pt x="4344" y="6252"/>
                      </a:lnTo>
                      <a:lnTo>
                        <a:pt x="4402" y="6232"/>
                      </a:lnTo>
                      <a:lnTo>
                        <a:pt x="4489" y="6203"/>
                      </a:lnTo>
                      <a:lnTo>
                        <a:pt x="4545" y="6184"/>
                      </a:lnTo>
                      <a:lnTo>
                        <a:pt x="4577" y="6173"/>
                      </a:lnTo>
                      <a:lnTo>
                        <a:pt x="4641" y="6150"/>
                      </a:lnTo>
                      <a:lnTo>
                        <a:pt x="4697" y="6131"/>
                      </a:lnTo>
                      <a:lnTo>
                        <a:pt x="4754" y="6112"/>
                      </a:lnTo>
                      <a:lnTo>
                        <a:pt x="4785" y="6102"/>
                      </a:lnTo>
                      <a:cubicBezTo>
                        <a:pt x="4790" y="6101"/>
                        <a:pt x="4794" y="6097"/>
                        <a:pt x="4799" y="6096"/>
                      </a:cubicBezTo>
                      <a:lnTo>
                        <a:pt x="4806" y="6093"/>
                      </a:lnTo>
                      <a:lnTo>
                        <a:pt x="4916" y="6049"/>
                      </a:lnTo>
                      <a:lnTo>
                        <a:pt x="4928" y="6044"/>
                      </a:lnTo>
                      <a:cubicBezTo>
                        <a:pt x="4941" y="6039"/>
                        <a:pt x="4954" y="6034"/>
                        <a:pt x="4967" y="6026"/>
                      </a:cubicBezTo>
                      <a:lnTo>
                        <a:pt x="5066" y="5979"/>
                      </a:lnTo>
                      <a:cubicBezTo>
                        <a:pt x="5082" y="5972"/>
                        <a:pt x="5097" y="5964"/>
                        <a:pt x="5113" y="5956"/>
                      </a:cubicBezTo>
                      <a:cubicBezTo>
                        <a:pt x="5123" y="5952"/>
                        <a:pt x="5127" y="5949"/>
                        <a:pt x="5132" y="5947"/>
                      </a:cubicBezTo>
                      <a:lnTo>
                        <a:pt x="5200" y="5912"/>
                      </a:lnTo>
                      <a:lnTo>
                        <a:pt x="5307" y="5856"/>
                      </a:lnTo>
                      <a:cubicBezTo>
                        <a:pt x="5320" y="5849"/>
                        <a:pt x="5338" y="5840"/>
                        <a:pt x="5354" y="5833"/>
                      </a:cubicBezTo>
                      <a:lnTo>
                        <a:pt x="5390" y="5813"/>
                      </a:lnTo>
                      <a:cubicBezTo>
                        <a:pt x="5423" y="5795"/>
                        <a:pt x="5457" y="5778"/>
                        <a:pt x="5490" y="5761"/>
                      </a:cubicBezTo>
                      <a:cubicBezTo>
                        <a:pt x="5521" y="5743"/>
                        <a:pt x="5554" y="5728"/>
                        <a:pt x="5585" y="5711"/>
                      </a:cubicBezTo>
                      <a:cubicBezTo>
                        <a:pt x="5604" y="5701"/>
                        <a:pt x="5624" y="5691"/>
                        <a:pt x="5644" y="5680"/>
                      </a:cubicBezTo>
                      <a:lnTo>
                        <a:pt x="5667" y="5669"/>
                      </a:lnTo>
                      <a:cubicBezTo>
                        <a:pt x="5705" y="5648"/>
                        <a:pt x="5742" y="5627"/>
                        <a:pt x="5779" y="5606"/>
                      </a:cubicBezTo>
                      <a:lnTo>
                        <a:pt x="5798" y="5594"/>
                      </a:lnTo>
                      <a:lnTo>
                        <a:pt x="5804" y="5591"/>
                      </a:lnTo>
                      <a:lnTo>
                        <a:pt x="5823" y="5578"/>
                      </a:lnTo>
                      <a:lnTo>
                        <a:pt x="5870" y="5550"/>
                      </a:lnTo>
                      <a:cubicBezTo>
                        <a:pt x="5882" y="5542"/>
                        <a:pt x="5889" y="5539"/>
                        <a:pt x="5896" y="5534"/>
                      </a:cubicBezTo>
                      <a:lnTo>
                        <a:pt x="5956" y="5495"/>
                      </a:lnTo>
                      <a:lnTo>
                        <a:pt x="5968" y="5486"/>
                      </a:lnTo>
                      <a:lnTo>
                        <a:pt x="5982" y="5478"/>
                      </a:lnTo>
                      <a:lnTo>
                        <a:pt x="5990" y="5473"/>
                      </a:lnTo>
                      <a:lnTo>
                        <a:pt x="6015" y="5455"/>
                      </a:lnTo>
                      <a:lnTo>
                        <a:pt x="6039" y="5437"/>
                      </a:lnTo>
                      <a:lnTo>
                        <a:pt x="6061" y="5421"/>
                      </a:lnTo>
                      <a:lnTo>
                        <a:pt x="6081" y="5405"/>
                      </a:lnTo>
                      <a:cubicBezTo>
                        <a:pt x="6090" y="5398"/>
                        <a:pt x="6098" y="5392"/>
                        <a:pt x="6106" y="5386"/>
                      </a:cubicBezTo>
                      <a:lnTo>
                        <a:pt x="6112" y="5381"/>
                      </a:lnTo>
                      <a:lnTo>
                        <a:pt x="6205" y="5308"/>
                      </a:lnTo>
                      <a:cubicBezTo>
                        <a:pt x="6206" y="5305"/>
                        <a:pt x="6209" y="5304"/>
                        <a:pt x="6210" y="5303"/>
                      </a:cubicBezTo>
                      <a:lnTo>
                        <a:pt x="6214" y="5299"/>
                      </a:lnTo>
                      <a:lnTo>
                        <a:pt x="6231" y="5287"/>
                      </a:lnTo>
                      <a:lnTo>
                        <a:pt x="6261" y="5261"/>
                      </a:lnTo>
                      <a:lnTo>
                        <a:pt x="6291" y="5235"/>
                      </a:lnTo>
                      <a:lnTo>
                        <a:pt x="6339" y="5194"/>
                      </a:lnTo>
                      <a:lnTo>
                        <a:pt x="6343" y="5190"/>
                      </a:lnTo>
                      <a:cubicBezTo>
                        <a:pt x="6347" y="5186"/>
                        <a:pt x="6352" y="5182"/>
                        <a:pt x="6355" y="5179"/>
                      </a:cubicBezTo>
                      <a:lnTo>
                        <a:pt x="6404" y="5135"/>
                      </a:lnTo>
                      <a:lnTo>
                        <a:pt x="6451" y="5089"/>
                      </a:lnTo>
                      <a:lnTo>
                        <a:pt x="6469" y="5072"/>
                      </a:lnTo>
                      <a:lnTo>
                        <a:pt x="6487" y="5053"/>
                      </a:lnTo>
                      <a:lnTo>
                        <a:pt x="6494" y="5046"/>
                      </a:lnTo>
                      <a:lnTo>
                        <a:pt x="6500" y="5041"/>
                      </a:lnTo>
                      <a:lnTo>
                        <a:pt x="6505" y="5036"/>
                      </a:lnTo>
                      <a:lnTo>
                        <a:pt x="6553" y="4988"/>
                      </a:lnTo>
                      <a:lnTo>
                        <a:pt x="6601" y="4940"/>
                      </a:lnTo>
                      <a:lnTo>
                        <a:pt x="6615" y="4924"/>
                      </a:lnTo>
                      <a:lnTo>
                        <a:pt x="6664" y="4870"/>
                      </a:lnTo>
                      <a:lnTo>
                        <a:pt x="6704" y="4829"/>
                      </a:lnTo>
                      <a:cubicBezTo>
                        <a:pt x="6710" y="4820"/>
                        <a:pt x="6718" y="4813"/>
                        <a:pt x="6724" y="4805"/>
                      </a:cubicBezTo>
                      <a:lnTo>
                        <a:pt x="6728" y="4800"/>
                      </a:lnTo>
                      <a:cubicBezTo>
                        <a:pt x="6745" y="4780"/>
                        <a:pt x="6760" y="4760"/>
                        <a:pt x="6777" y="4737"/>
                      </a:cubicBezTo>
                      <a:cubicBezTo>
                        <a:pt x="6787" y="4723"/>
                        <a:pt x="6797" y="4707"/>
                        <a:pt x="6808" y="4692"/>
                      </a:cubicBezTo>
                      <a:lnTo>
                        <a:pt x="6812" y="4686"/>
                      </a:lnTo>
                      <a:cubicBezTo>
                        <a:pt x="6821" y="4671"/>
                        <a:pt x="6829" y="4659"/>
                        <a:pt x="6837" y="4644"/>
                      </a:cubicBezTo>
                      <a:lnTo>
                        <a:pt x="6854" y="4618"/>
                      </a:lnTo>
                      <a:lnTo>
                        <a:pt x="6870" y="4590"/>
                      </a:lnTo>
                      <a:lnTo>
                        <a:pt x="6881" y="4573"/>
                      </a:lnTo>
                      <a:lnTo>
                        <a:pt x="6898" y="4545"/>
                      </a:lnTo>
                      <a:lnTo>
                        <a:pt x="6914" y="4518"/>
                      </a:lnTo>
                      <a:lnTo>
                        <a:pt x="6925" y="4499"/>
                      </a:lnTo>
                      <a:lnTo>
                        <a:pt x="6929" y="4492"/>
                      </a:lnTo>
                      <a:cubicBezTo>
                        <a:pt x="6935" y="4481"/>
                        <a:pt x="6942" y="4469"/>
                        <a:pt x="6950" y="4459"/>
                      </a:cubicBezTo>
                      <a:lnTo>
                        <a:pt x="6957" y="4446"/>
                      </a:lnTo>
                      <a:lnTo>
                        <a:pt x="6965" y="4433"/>
                      </a:lnTo>
                      <a:lnTo>
                        <a:pt x="6970" y="4424"/>
                      </a:lnTo>
                      <a:lnTo>
                        <a:pt x="6973" y="4418"/>
                      </a:lnTo>
                      <a:cubicBezTo>
                        <a:pt x="6975" y="4415"/>
                        <a:pt x="6977" y="4413"/>
                        <a:pt x="6978" y="4410"/>
                      </a:cubicBezTo>
                      <a:cubicBezTo>
                        <a:pt x="6984" y="4399"/>
                        <a:pt x="6989" y="4389"/>
                        <a:pt x="6993" y="4379"/>
                      </a:cubicBezTo>
                      <a:lnTo>
                        <a:pt x="6996" y="4373"/>
                      </a:lnTo>
                      <a:lnTo>
                        <a:pt x="7001" y="4363"/>
                      </a:lnTo>
                      <a:lnTo>
                        <a:pt x="7008" y="4345"/>
                      </a:lnTo>
                      <a:lnTo>
                        <a:pt x="7011" y="4337"/>
                      </a:lnTo>
                      <a:cubicBezTo>
                        <a:pt x="7015" y="4330"/>
                        <a:pt x="7018" y="4324"/>
                        <a:pt x="7020" y="4316"/>
                      </a:cubicBezTo>
                      <a:lnTo>
                        <a:pt x="7023" y="4310"/>
                      </a:lnTo>
                      <a:cubicBezTo>
                        <a:pt x="7027" y="4301"/>
                        <a:pt x="7029" y="4293"/>
                        <a:pt x="7032" y="4285"/>
                      </a:cubicBezTo>
                      <a:lnTo>
                        <a:pt x="7034" y="4280"/>
                      </a:lnTo>
                      <a:lnTo>
                        <a:pt x="7038" y="4267"/>
                      </a:lnTo>
                      <a:cubicBezTo>
                        <a:pt x="7039" y="4262"/>
                        <a:pt x="7042" y="4257"/>
                        <a:pt x="7043" y="4253"/>
                      </a:cubicBezTo>
                      <a:lnTo>
                        <a:pt x="7044" y="4248"/>
                      </a:lnTo>
                      <a:lnTo>
                        <a:pt x="7049" y="4233"/>
                      </a:lnTo>
                      <a:lnTo>
                        <a:pt x="7053" y="4219"/>
                      </a:lnTo>
                      <a:cubicBezTo>
                        <a:pt x="7053" y="4217"/>
                        <a:pt x="7054" y="4214"/>
                        <a:pt x="7054" y="4213"/>
                      </a:cubicBezTo>
                      <a:lnTo>
                        <a:pt x="7058" y="4197"/>
                      </a:lnTo>
                      <a:cubicBezTo>
                        <a:pt x="7060" y="4187"/>
                        <a:pt x="7063" y="4177"/>
                        <a:pt x="7065" y="4165"/>
                      </a:cubicBezTo>
                      <a:cubicBezTo>
                        <a:pt x="7065" y="4162"/>
                        <a:pt x="7066" y="4160"/>
                        <a:pt x="7066" y="4157"/>
                      </a:cubicBezTo>
                      <a:lnTo>
                        <a:pt x="7069" y="4144"/>
                      </a:lnTo>
                      <a:lnTo>
                        <a:pt x="7074" y="4115"/>
                      </a:lnTo>
                      <a:lnTo>
                        <a:pt x="7076" y="4101"/>
                      </a:lnTo>
                      <a:lnTo>
                        <a:pt x="7079" y="4087"/>
                      </a:lnTo>
                      <a:lnTo>
                        <a:pt x="7080" y="4079"/>
                      </a:lnTo>
                      <a:lnTo>
                        <a:pt x="7081" y="4074"/>
                      </a:lnTo>
                      <a:cubicBezTo>
                        <a:pt x="7085" y="4061"/>
                        <a:pt x="7086" y="4048"/>
                        <a:pt x="7087" y="4037"/>
                      </a:cubicBezTo>
                      <a:cubicBezTo>
                        <a:pt x="7094" y="3990"/>
                        <a:pt x="7096" y="3940"/>
                        <a:pt x="7097" y="3883"/>
                      </a:cubicBezTo>
                      <a:cubicBezTo>
                        <a:pt x="7097" y="3841"/>
                        <a:pt x="7096" y="3800"/>
                        <a:pt x="7091" y="3760"/>
                      </a:cubicBezTo>
                      <a:cubicBezTo>
                        <a:pt x="7089" y="3740"/>
                        <a:pt x="7085" y="3722"/>
                        <a:pt x="7080" y="3701"/>
                      </a:cubicBezTo>
                      <a:cubicBezTo>
                        <a:pt x="7076" y="3683"/>
                        <a:pt x="7073" y="3668"/>
                        <a:pt x="7068" y="3653"/>
                      </a:cubicBezTo>
                      <a:cubicBezTo>
                        <a:pt x="7063" y="3636"/>
                        <a:pt x="7056" y="3620"/>
                        <a:pt x="7047" y="3601"/>
                      </a:cubicBezTo>
                      <a:cubicBezTo>
                        <a:pt x="7040" y="3589"/>
                        <a:pt x="7033" y="3575"/>
                        <a:pt x="7022" y="3560"/>
                      </a:cubicBezTo>
                      <a:cubicBezTo>
                        <a:pt x="7017" y="3554"/>
                        <a:pt x="7012" y="3549"/>
                        <a:pt x="7007" y="3543"/>
                      </a:cubicBezTo>
                      <a:cubicBezTo>
                        <a:pt x="7002" y="3538"/>
                        <a:pt x="6997" y="3533"/>
                        <a:pt x="6992" y="3529"/>
                      </a:cubicBezTo>
                      <a:cubicBezTo>
                        <a:pt x="6984" y="3523"/>
                        <a:pt x="6978" y="3519"/>
                        <a:pt x="6972" y="3516"/>
                      </a:cubicBezTo>
                      <a:cubicBezTo>
                        <a:pt x="6966" y="3511"/>
                        <a:pt x="6960" y="3507"/>
                        <a:pt x="6953" y="3505"/>
                      </a:cubicBezTo>
                      <a:cubicBezTo>
                        <a:pt x="6940" y="3498"/>
                        <a:pt x="6926" y="3497"/>
                        <a:pt x="6914" y="3495"/>
                      </a:cubicBezTo>
                      <a:cubicBezTo>
                        <a:pt x="6905" y="3493"/>
                        <a:pt x="6901" y="3493"/>
                        <a:pt x="6896" y="3493"/>
                      </a:cubicBezTo>
                      <a:lnTo>
                        <a:pt x="6845" y="3493"/>
                      </a:lnTo>
                      <a:cubicBezTo>
                        <a:pt x="6839" y="3493"/>
                        <a:pt x="6836" y="3493"/>
                        <a:pt x="6831" y="3495"/>
                      </a:cubicBezTo>
                      <a:cubicBezTo>
                        <a:pt x="6818" y="3496"/>
                        <a:pt x="6811" y="3497"/>
                        <a:pt x="6801" y="3498"/>
                      </a:cubicBezTo>
                      <a:cubicBezTo>
                        <a:pt x="6788" y="3500"/>
                        <a:pt x="6776" y="3503"/>
                        <a:pt x="6759" y="3507"/>
                      </a:cubicBezTo>
                      <a:cubicBezTo>
                        <a:pt x="6747" y="3511"/>
                        <a:pt x="6736" y="3516"/>
                        <a:pt x="6725" y="3521"/>
                      </a:cubicBezTo>
                      <a:cubicBezTo>
                        <a:pt x="6731" y="3516"/>
                        <a:pt x="6739" y="3508"/>
                        <a:pt x="6744" y="3502"/>
                      </a:cubicBezTo>
                      <a:cubicBezTo>
                        <a:pt x="6754" y="3491"/>
                        <a:pt x="6762" y="3481"/>
                        <a:pt x="6773" y="3469"/>
                      </a:cubicBezTo>
                      <a:cubicBezTo>
                        <a:pt x="6783" y="3456"/>
                        <a:pt x="6795" y="3444"/>
                        <a:pt x="6805" y="3430"/>
                      </a:cubicBezTo>
                      <a:lnTo>
                        <a:pt x="6819" y="3413"/>
                      </a:lnTo>
                      <a:cubicBezTo>
                        <a:pt x="6823" y="3407"/>
                        <a:pt x="6827" y="3402"/>
                        <a:pt x="6829" y="3398"/>
                      </a:cubicBezTo>
                      <a:lnTo>
                        <a:pt x="6834" y="3390"/>
                      </a:lnTo>
                      <a:cubicBezTo>
                        <a:pt x="6837" y="3387"/>
                        <a:pt x="6839" y="3383"/>
                        <a:pt x="6844" y="3378"/>
                      </a:cubicBezTo>
                      <a:lnTo>
                        <a:pt x="6847" y="3373"/>
                      </a:lnTo>
                      <a:lnTo>
                        <a:pt x="6852" y="3366"/>
                      </a:lnTo>
                      <a:cubicBezTo>
                        <a:pt x="6855" y="3361"/>
                        <a:pt x="6858" y="3356"/>
                        <a:pt x="6862" y="3349"/>
                      </a:cubicBezTo>
                      <a:lnTo>
                        <a:pt x="6867" y="3342"/>
                      </a:lnTo>
                      <a:cubicBezTo>
                        <a:pt x="6869" y="3337"/>
                        <a:pt x="6872" y="3333"/>
                        <a:pt x="6873" y="3331"/>
                      </a:cubicBezTo>
                      <a:cubicBezTo>
                        <a:pt x="6879" y="3321"/>
                        <a:pt x="6885" y="3312"/>
                        <a:pt x="6890" y="3301"/>
                      </a:cubicBezTo>
                      <a:cubicBezTo>
                        <a:pt x="6896" y="3290"/>
                        <a:pt x="6903" y="3277"/>
                        <a:pt x="6909" y="3265"/>
                      </a:cubicBezTo>
                      <a:lnTo>
                        <a:pt x="6914" y="3258"/>
                      </a:lnTo>
                      <a:lnTo>
                        <a:pt x="6916" y="3253"/>
                      </a:lnTo>
                      <a:lnTo>
                        <a:pt x="6920" y="3245"/>
                      </a:lnTo>
                      <a:cubicBezTo>
                        <a:pt x="6925" y="3233"/>
                        <a:pt x="6930" y="3223"/>
                        <a:pt x="6935" y="3212"/>
                      </a:cubicBezTo>
                      <a:lnTo>
                        <a:pt x="6947" y="3188"/>
                      </a:lnTo>
                      <a:cubicBezTo>
                        <a:pt x="6948" y="3186"/>
                        <a:pt x="6950" y="3183"/>
                        <a:pt x="6951" y="3179"/>
                      </a:cubicBezTo>
                      <a:lnTo>
                        <a:pt x="6952" y="3176"/>
                      </a:lnTo>
                      <a:lnTo>
                        <a:pt x="6965" y="3145"/>
                      </a:lnTo>
                      <a:lnTo>
                        <a:pt x="6977" y="3114"/>
                      </a:lnTo>
                      <a:cubicBezTo>
                        <a:pt x="6981" y="3109"/>
                        <a:pt x="6982" y="3105"/>
                        <a:pt x="6984" y="3100"/>
                      </a:cubicBezTo>
                      <a:lnTo>
                        <a:pt x="6988" y="3091"/>
                      </a:lnTo>
                      <a:lnTo>
                        <a:pt x="6993" y="3079"/>
                      </a:lnTo>
                      <a:lnTo>
                        <a:pt x="7019" y="3014"/>
                      </a:lnTo>
                      <a:cubicBezTo>
                        <a:pt x="7023" y="3007"/>
                        <a:pt x="7025" y="2999"/>
                        <a:pt x="7028" y="2991"/>
                      </a:cubicBezTo>
                      <a:lnTo>
                        <a:pt x="7030" y="2982"/>
                      </a:lnTo>
                      <a:lnTo>
                        <a:pt x="7050" y="2927"/>
                      </a:lnTo>
                      <a:lnTo>
                        <a:pt x="7055" y="2913"/>
                      </a:lnTo>
                      <a:cubicBezTo>
                        <a:pt x="7058" y="2905"/>
                        <a:pt x="7060" y="2899"/>
                        <a:pt x="7063" y="2890"/>
                      </a:cubicBezTo>
                      <a:lnTo>
                        <a:pt x="7065" y="2884"/>
                      </a:lnTo>
                      <a:lnTo>
                        <a:pt x="7075" y="2851"/>
                      </a:lnTo>
                      <a:lnTo>
                        <a:pt x="7086" y="2817"/>
                      </a:lnTo>
                      <a:cubicBezTo>
                        <a:pt x="7089" y="2808"/>
                        <a:pt x="7091" y="2798"/>
                        <a:pt x="7094" y="2790"/>
                      </a:cubicBezTo>
                      <a:lnTo>
                        <a:pt x="7096" y="2782"/>
                      </a:lnTo>
                      <a:cubicBezTo>
                        <a:pt x="7101" y="2765"/>
                        <a:pt x="7105" y="2744"/>
                        <a:pt x="7110" y="2720"/>
                      </a:cubicBezTo>
                      <a:cubicBezTo>
                        <a:pt x="7112" y="2704"/>
                        <a:pt x="7115" y="2689"/>
                        <a:pt x="7116" y="2672"/>
                      </a:cubicBezTo>
                      <a:lnTo>
                        <a:pt x="7118" y="2659"/>
                      </a:lnTo>
                      <a:lnTo>
                        <a:pt x="7120" y="2648"/>
                      </a:lnTo>
                      <a:cubicBezTo>
                        <a:pt x="7120" y="2645"/>
                        <a:pt x="7121" y="2640"/>
                        <a:pt x="7121" y="2636"/>
                      </a:cubicBezTo>
                      <a:cubicBezTo>
                        <a:pt x="7122" y="2625"/>
                        <a:pt x="7122" y="2614"/>
                        <a:pt x="7123" y="2602"/>
                      </a:cubicBezTo>
                      <a:cubicBezTo>
                        <a:pt x="7123" y="2595"/>
                        <a:pt x="7125" y="2589"/>
                        <a:pt x="7125" y="2581"/>
                      </a:cubicBezTo>
                      <a:lnTo>
                        <a:pt x="7125" y="2574"/>
                      </a:lnTo>
                      <a:lnTo>
                        <a:pt x="7125" y="2568"/>
                      </a:lnTo>
                      <a:lnTo>
                        <a:pt x="7125" y="2559"/>
                      </a:lnTo>
                      <a:lnTo>
                        <a:pt x="7125" y="2549"/>
                      </a:lnTo>
                      <a:lnTo>
                        <a:pt x="7125" y="2538"/>
                      </a:lnTo>
                      <a:cubicBezTo>
                        <a:pt x="7125" y="2524"/>
                        <a:pt x="7126" y="2512"/>
                        <a:pt x="7126" y="2497"/>
                      </a:cubicBezTo>
                      <a:cubicBezTo>
                        <a:pt x="7115" y="2473"/>
                        <a:pt x="7115" y="2451"/>
                        <a:pt x="7113" y="2429"/>
                      </a:cubicBezTo>
                      <a:cubicBezTo>
                        <a:pt x="7111" y="2417"/>
                        <a:pt x="7110" y="2404"/>
                        <a:pt x="7108" y="2393"/>
                      </a:cubicBezTo>
                      <a:cubicBezTo>
                        <a:pt x="7106" y="2381"/>
                        <a:pt x="7104" y="2372"/>
                        <a:pt x="7101" y="2362"/>
                      </a:cubicBezTo>
                      <a:lnTo>
                        <a:pt x="7099" y="2352"/>
                      </a:lnTo>
                      <a:lnTo>
                        <a:pt x="7098" y="2347"/>
                      </a:lnTo>
                      <a:cubicBezTo>
                        <a:pt x="7095" y="2340"/>
                        <a:pt x="7093" y="2332"/>
                        <a:pt x="7090" y="2326"/>
                      </a:cubicBezTo>
                      <a:cubicBezTo>
                        <a:pt x="7089" y="2322"/>
                        <a:pt x="7086" y="2317"/>
                        <a:pt x="7084" y="2313"/>
                      </a:cubicBezTo>
                      <a:cubicBezTo>
                        <a:pt x="7077" y="2302"/>
                        <a:pt x="7073" y="2298"/>
                        <a:pt x="7068" y="2293"/>
                      </a:cubicBezTo>
                      <a:lnTo>
                        <a:pt x="7063" y="2288"/>
                      </a:lnTo>
                      <a:cubicBezTo>
                        <a:pt x="7055" y="2282"/>
                        <a:pt x="7050" y="2278"/>
                        <a:pt x="7044" y="2275"/>
                      </a:cubicBezTo>
                      <a:cubicBezTo>
                        <a:pt x="7038" y="2271"/>
                        <a:pt x="7033" y="2266"/>
                        <a:pt x="7027" y="2264"/>
                      </a:cubicBezTo>
                      <a:cubicBezTo>
                        <a:pt x="7017" y="2259"/>
                        <a:pt x="7008" y="2256"/>
                        <a:pt x="7002" y="2254"/>
                      </a:cubicBezTo>
                      <a:cubicBezTo>
                        <a:pt x="6992" y="2251"/>
                        <a:pt x="6985" y="2250"/>
                        <a:pt x="6977" y="2249"/>
                      </a:cubicBezTo>
                      <a:cubicBezTo>
                        <a:pt x="6961" y="2246"/>
                        <a:pt x="6951" y="2246"/>
                        <a:pt x="6939" y="2246"/>
                      </a:cubicBezTo>
                      <a:cubicBezTo>
                        <a:pt x="6928" y="2246"/>
                        <a:pt x="6918" y="2247"/>
                        <a:pt x="6905" y="2250"/>
                      </a:cubicBezTo>
                      <a:cubicBezTo>
                        <a:pt x="6899" y="2251"/>
                        <a:pt x="6893" y="2252"/>
                        <a:pt x="6887" y="2255"/>
                      </a:cubicBezTo>
                      <a:lnTo>
                        <a:pt x="6880" y="2256"/>
                      </a:lnTo>
                      <a:cubicBezTo>
                        <a:pt x="6859" y="2261"/>
                        <a:pt x="6838" y="2267"/>
                        <a:pt x="6815" y="2278"/>
                      </a:cubicBezTo>
                      <a:cubicBezTo>
                        <a:pt x="6777" y="2292"/>
                        <a:pt x="6741" y="2312"/>
                        <a:pt x="6694" y="2340"/>
                      </a:cubicBezTo>
                      <a:cubicBezTo>
                        <a:pt x="6678" y="2350"/>
                        <a:pt x="6662" y="2362"/>
                        <a:pt x="6647" y="2372"/>
                      </a:cubicBezTo>
                      <a:lnTo>
                        <a:pt x="6640" y="2379"/>
                      </a:lnTo>
                      <a:lnTo>
                        <a:pt x="6627" y="2386"/>
                      </a:lnTo>
                      <a:lnTo>
                        <a:pt x="6609" y="2399"/>
                      </a:lnTo>
                      <a:lnTo>
                        <a:pt x="6585" y="2416"/>
                      </a:lnTo>
                      <a:lnTo>
                        <a:pt x="6562" y="2432"/>
                      </a:lnTo>
                      <a:lnTo>
                        <a:pt x="6468" y="2501"/>
                      </a:lnTo>
                      <a:cubicBezTo>
                        <a:pt x="6467" y="2502"/>
                        <a:pt x="6466" y="2502"/>
                        <a:pt x="6465" y="2503"/>
                      </a:cubicBezTo>
                      <a:lnTo>
                        <a:pt x="6445" y="2520"/>
                      </a:lnTo>
                      <a:lnTo>
                        <a:pt x="6426" y="2535"/>
                      </a:lnTo>
                      <a:lnTo>
                        <a:pt x="6408" y="2551"/>
                      </a:lnTo>
                      <a:lnTo>
                        <a:pt x="6408" y="2551"/>
                      </a:lnTo>
                      <a:lnTo>
                        <a:pt x="6411" y="2542"/>
                      </a:lnTo>
                      <a:lnTo>
                        <a:pt x="6414" y="2532"/>
                      </a:lnTo>
                      <a:lnTo>
                        <a:pt x="6415" y="2525"/>
                      </a:lnTo>
                      <a:cubicBezTo>
                        <a:pt x="6418" y="2514"/>
                        <a:pt x="6418" y="2507"/>
                        <a:pt x="6419" y="2501"/>
                      </a:cubicBezTo>
                      <a:lnTo>
                        <a:pt x="6420" y="2491"/>
                      </a:lnTo>
                      <a:cubicBezTo>
                        <a:pt x="6421" y="2479"/>
                        <a:pt x="6423" y="2468"/>
                        <a:pt x="6424" y="2458"/>
                      </a:cubicBezTo>
                      <a:lnTo>
                        <a:pt x="6425" y="2451"/>
                      </a:lnTo>
                      <a:cubicBezTo>
                        <a:pt x="6426" y="2437"/>
                        <a:pt x="6429" y="2426"/>
                        <a:pt x="6430" y="2414"/>
                      </a:cubicBezTo>
                      <a:cubicBezTo>
                        <a:pt x="6431" y="2394"/>
                        <a:pt x="6432" y="2375"/>
                        <a:pt x="6434" y="2354"/>
                      </a:cubicBezTo>
                      <a:lnTo>
                        <a:pt x="6434" y="2328"/>
                      </a:lnTo>
                      <a:lnTo>
                        <a:pt x="6434" y="2316"/>
                      </a:lnTo>
                      <a:cubicBezTo>
                        <a:pt x="6434" y="2306"/>
                        <a:pt x="6434" y="2293"/>
                        <a:pt x="6435" y="2283"/>
                      </a:cubicBezTo>
                      <a:lnTo>
                        <a:pt x="6435" y="2250"/>
                      </a:lnTo>
                      <a:cubicBezTo>
                        <a:pt x="6435" y="2228"/>
                        <a:pt x="6432" y="2206"/>
                        <a:pt x="6430" y="2185"/>
                      </a:cubicBezTo>
                      <a:cubicBezTo>
                        <a:pt x="6426" y="2168"/>
                        <a:pt x="6423" y="2151"/>
                        <a:pt x="6419" y="2136"/>
                      </a:cubicBezTo>
                      <a:cubicBezTo>
                        <a:pt x="6416" y="2126"/>
                        <a:pt x="6413" y="2116"/>
                        <a:pt x="6410" y="2107"/>
                      </a:cubicBezTo>
                      <a:cubicBezTo>
                        <a:pt x="6408" y="2101"/>
                        <a:pt x="6405" y="2092"/>
                        <a:pt x="6403" y="2086"/>
                      </a:cubicBezTo>
                      <a:lnTo>
                        <a:pt x="6400" y="2080"/>
                      </a:lnTo>
                      <a:lnTo>
                        <a:pt x="6393" y="2065"/>
                      </a:lnTo>
                      <a:cubicBezTo>
                        <a:pt x="6387" y="2055"/>
                        <a:pt x="6384" y="2050"/>
                        <a:pt x="6380" y="2046"/>
                      </a:cubicBezTo>
                      <a:lnTo>
                        <a:pt x="6373" y="2039"/>
                      </a:lnTo>
                      <a:lnTo>
                        <a:pt x="6369" y="2036"/>
                      </a:lnTo>
                      <a:lnTo>
                        <a:pt x="6365" y="2034"/>
                      </a:lnTo>
                      <a:lnTo>
                        <a:pt x="6354" y="2027"/>
                      </a:lnTo>
                      <a:cubicBezTo>
                        <a:pt x="6349" y="2024"/>
                        <a:pt x="6343" y="2022"/>
                        <a:pt x="6337" y="2019"/>
                      </a:cubicBezTo>
                      <a:lnTo>
                        <a:pt x="6333" y="2018"/>
                      </a:lnTo>
                      <a:lnTo>
                        <a:pt x="6329" y="2016"/>
                      </a:lnTo>
                      <a:cubicBezTo>
                        <a:pt x="6322" y="2015"/>
                        <a:pt x="6316" y="2014"/>
                        <a:pt x="6311" y="2014"/>
                      </a:cubicBezTo>
                      <a:cubicBezTo>
                        <a:pt x="6305" y="2014"/>
                        <a:pt x="6298" y="2013"/>
                        <a:pt x="6293" y="2013"/>
                      </a:cubicBezTo>
                      <a:lnTo>
                        <a:pt x="6287" y="2013"/>
                      </a:lnTo>
                      <a:cubicBezTo>
                        <a:pt x="6277" y="2013"/>
                        <a:pt x="6267" y="2014"/>
                        <a:pt x="6257" y="2015"/>
                      </a:cubicBezTo>
                      <a:lnTo>
                        <a:pt x="6238" y="2019"/>
                      </a:lnTo>
                      <a:cubicBezTo>
                        <a:pt x="6229" y="2021"/>
                        <a:pt x="6221" y="2024"/>
                        <a:pt x="6212" y="2026"/>
                      </a:cubicBezTo>
                      <a:cubicBezTo>
                        <a:pt x="6204" y="2030"/>
                        <a:pt x="6197" y="2034"/>
                        <a:pt x="6189" y="2036"/>
                      </a:cubicBezTo>
                      <a:lnTo>
                        <a:pt x="6184" y="2037"/>
                      </a:lnTo>
                      <a:cubicBezTo>
                        <a:pt x="6171" y="2044"/>
                        <a:pt x="6157" y="2051"/>
                        <a:pt x="6142" y="2059"/>
                      </a:cubicBezTo>
                      <a:cubicBezTo>
                        <a:pt x="6127" y="2069"/>
                        <a:pt x="6110" y="2079"/>
                        <a:pt x="6092" y="2092"/>
                      </a:cubicBezTo>
                      <a:lnTo>
                        <a:pt x="6050" y="2127"/>
                      </a:lnTo>
                      <a:cubicBezTo>
                        <a:pt x="6025" y="2148"/>
                        <a:pt x="6001" y="2170"/>
                        <a:pt x="5977" y="2193"/>
                      </a:cubicBezTo>
                      <a:cubicBezTo>
                        <a:pt x="5955" y="2215"/>
                        <a:pt x="5930" y="2237"/>
                        <a:pt x="5908" y="2259"/>
                      </a:cubicBezTo>
                      <a:lnTo>
                        <a:pt x="5911" y="2255"/>
                      </a:lnTo>
                      <a:cubicBezTo>
                        <a:pt x="5914" y="2249"/>
                        <a:pt x="5917" y="2244"/>
                        <a:pt x="5920" y="2237"/>
                      </a:cubicBezTo>
                      <a:lnTo>
                        <a:pt x="5939" y="2194"/>
                      </a:lnTo>
                      <a:lnTo>
                        <a:pt x="5946" y="2180"/>
                      </a:lnTo>
                      <a:lnTo>
                        <a:pt x="5952" y="2167"/>
                      </a:lnTo>
                      <a:cubicBezTo>
                        <a:pt x="5960" y="2149"/>
                        <a:pt x="5966" y="2134"/>
                        <a:pt x="5973" y="2118"/>
                      </a:cubicBezTo>
                      <a:lnTo>
                        <a:pt x="5979" y="2108"/>
                      </a:lnTo>
                      <a:lnTo>
                        <a:pt x="5984" y="2098"/>
                      </a:lnTo>
                      <a:lnTo>
                        <a:pt x="5993" y="2079"/>
                      </a:lnTo>
                      <a:lnTo>
                        <a:pt x="6004" y="2054"/>
                      </a:lnTo>
                      <a:lnTo>
                        <a:pt x="6017" y="2030"/>
                      </a:lnTo>
                      <a:cubicBezTo>
                        <a:pt x="6030" y="2002"/>
                        <a:pt x="6044" y="1974"/>
                        <a:pt x="6059" y="1947"/>
                      </a:cubicBezTo>
                      <a:lnTo>
                        <a:pt x="6105" y="1861"/>
                      </a:lnTo>
                      <a:lnTo>
                        <a:pt x="6107" y="1858"/>
                      </a:lnTo>
                      <a:lnTo>
                        <a:pt x="6111" y="1848"/>
                      </a:lnTo>
                      <a:lnTo>
                        <a:pt x="6115" y="1840"/>
                      </a:lnTo>
                      <a:lnTo>
                        <a:pt x="6123" y="1822"/>
                      </a:lnTo>
                      <a:cubicBezTo>
                        <a:pt x="6130" y="1806"/>
                        <a:pt x="6136" y="1789"/>
                        <a:pt x="6142" y="1773"/>
                      </a:cubicBezTo>
                      <a:cubicBezTo>
                        <a:pt x="6146" y="1763"/>
                        <a:pt x="6150" y="1755"/>
                        <a:pt x="6154" y="1744"/>
                      </a:cubicBezTo>
                      <a:lnTo>
                        <a:pt x="6159" y="1730"/>
                      </a:lnTo>
                      <a:lnTo>
                        <a:pt x="6167" y="1709"/>
                      </a:lnTo>
                      <a:lnTo>
                        <a:pt x="6171" y="1699"/>
                      </a:lnTo>
                      <a:lnTo>
                        <a:pt x="6177" y="1680"/>
                      </a:lnTo>
                      <a:lnTo>
                        <a:pt x="6197" y="1623"/>
                      </a:lnTo>
                      <a:lnTo>
                        <a:pt x="6198" y="1618"/>
                      </a:lnTo>
                      <a:lnTo>
                        <a:pt x="6205" y="1593"/>
                      </a:lnTo>
                      <a:lnTo>
                        <a:pt x="6212" y="1574"/>
                      </a:lnTo>
                      <a:lnTo>
                        <a:pt x="6215" y="1562"/>
                      </a:lnTo>
                      <a:lnTo>
                        <a:pt x="6226" y="1530"/>
                      </a:lnTo>
                      <a:lnTo>
                        <a:pt x="6236" y="1498"/>
                      </a:lnTo>
                      <a:cubicBezTo>
                        <a:pt x="6244" y="1473"/>
                        <a:pt x="6250" y="1451"/>
                        <a:pt x="6257" y="1426"/>
                      </a:cubicBezTo>
                      <a:lnTo>
                        <a:pt x="6261" y="1412"/>
                      </a:lnTo>
                      <a:lnTo>
                        <a:pt x="6272" y="1369"/>
                      </a:lnTo>
                      <a:lnTo>
                        <a:pt x="6275" y="1360"/>
                      </a:lnTo>
                      <a:lnTo>
                        <a:pt x="6279" y="1341"/>
                      </a:lnTo>
                      <a:lnTo>
                        <a:pt x="6280" y="1334"/>
                      </a:lnTo>
                      <a:lnTo>
                        <a:pt x="6306" y="1217"/>
                      </a:lnTo>
                      <a:cubicBezTo>
                        <a:pt x="6307" y="1214"/>
                        <a:pt x="6307" y="1210"/>
                        <a:pt x="6308" y="1206"/>
                      </a:cubicBezTo>
                      <a:lnTo>
                        <a:pt x="6310" y="1201"/>
                      </a:lnTo>
                      <a:lnTo>
                        <a:pt x="6311" y="1191"/>
                      </a:lnTo>
                      <a:lnTo>
                        <a:pt x="6317" y="1155"/>
                      </a:lnTo>
                      <a:lnTo>
                        <a:pt x="6324" y="1119"/>
                      </a:lnTo>
                      <a:lnTo>
                        <a:pt x="6327" y="1101"/>
                      </a:lnTo>
                      <a:lnTo>
                        <a:pt x="6331" y="1077"/>
                      </a:lnTo>
                      <a:lnTo>
                        <a:pt x="6332" y="1072"/>
                      </a:lnTo>
                      <a:lnTo>
                        <a:pt x="6337" y="1036"/>
                      </a:lnTo>
                      <a:lnTo>
                        <a:pt x="6338" y="1030"/>
                      </a:lnTo>
                      <a:lnTo>
                        <a:pt x="6346" y="973"/>
                      </a:lnTo>
                      <a:cubicBezTo>
                        <a:pt x="6347" y="963"/>
                        <a:pt x="6348" y="953"/>
                        <a:pt x="6349" y="944"/>
                      </a:cubicBezTo>
                      <a:cubicBezTo>
                        <a:pt x="6352" y="922"/>
                        <a:pt x="6354" y="901"/>
                        <a:pt x="6356" y="880"/>
                      </a:cubicBezTo>
                      <a:lnTo>
                        <a:pt x="6357" y="872"/>
                      </a:lnTo>
                      <a:cubicBezTo>
                        <a:pt x="6359" y="864"/>
                        <a:pt x="6359" y="856"/>
                        <a:pt x="6360" y="846"/>
                      </a:cubicBezTo>
                      <a:lnTo>
                        <a:pt x="6362" y="830"/>
                      </a:lnTo>
                      <a:cubicBezTo>
                        <a:pt x="6363" y="814"/>
                        <a:pt x="6363" y="800"/>
                        <a:pt x="6364" y="787"/>
                      </a:cubicBezTo>
                      <a:lnTo>
                        <a:pt x="6364" y="776"/>
                      </a:lnTo>
                      <a:cubicBezTo>
                        <a:pt x="6364" y="767"/>
                        <a:pt x="6365" y="758"/>
                        <a:pt x="6365" y="748"/>
                      </a:cubicBezTo>
                      <a:lnTo>
                        <a:pt x="6367" y="695"/>
                      </a:lnTo>
                      <a:lnTo>
                        <a:pt x="6367" y="678"/>
                      </a:lnTo>
                      <a:lnTo>
                        <a:pt x="6367" y="664"/>
                      </a:lnTo>
                      <a:lnTo>
                        <a:pt x="6367" y="651"/>
                      </a:lnTo>
                      <a:cubicBezTo>
                        <a:pt x="6367" y="632"/>
                        <a:pt x="6367" y="614"/>
                        <a:pt x="6365" y="594"/>
                      </a:cubicBezTo>
                      <a:lnTo>
                        <a:pt x="6365" y="586"/>
                      </a:lnTo>
                      <a:lnTo>
                        <a:pt x="6365" y="577"/>
                      </a:lnTo>
                      <a:lnTo>
                        <a:pt x="6365" y="573"/>
                      </a:lnTo>
                      <a:lnTo>
                        <a:pt x="6364" y="560"/>
                      </a:lnTo>
                      <a:lnTo>
                        <a:pt x="6363" y="550"/>
                      </a:lnTo>
                      <a:lnTo>
                        <a:pt x="6363" y="542"/>
                      </a:lnTo>
                      <a:lnTo>
                        <a:pt x="6363" y="536"/>
                      </a:lnTo>
                      <a:lnTo>
                        <a:pt x="6363" y="530"/>
                      </a:lnTo>
                      <a:lnTo>
                        <a:pt x="6362" y="517"/>
                      </a:lnTo>
                      <a:lnTo>
                        <a:pt x="6360" y="504"/>
                      </a:lnTo>
                      <a:lnTo>
                        <a:pt x="6359" y="496"/>
                      </a:lnTo>
                      <a:lnTo>
                        <a:pt x="6357" y="486"/>
                      </a:lnTo>
                      <a:lnTo>
                        <a:pt x="6352" y="455"/>
                      </a:lnTo>
                      <a:lnTo>
                        <a:pt x="6344" y="413"/>
                      </a:lnTo>
                      <a:lnTo>
                        <a:pt x="6343" y="408"/>
                      </a:lnTo>
                      <a:cubicBezTo>
                        <a:pt x="6342" y="402"/>
                        <a:pt x="6342" y="400"/>
                        <a:pt x="6341" y="397"/>
                      </a:cubicBezTo>
                      <a:cubicBezTo>
                        <a:pt x="6338" y="386"/>
                        <a:pt x="6334" y="376"/>
                        <a:pt x="6332" y="365"/>
                      </a:cubicBezTo>
                      <a:cubicBezTo>
                        <a:pt x="6331" y="360"/>
                        <a:pt x="6329" y="356"/>
                        <a:pt x="6327" y="351"/>
                      </a:cubicBezTo>
                      <a:lnTo>
                        <a:pt x="6326" y="346"/>
                      </a:lnTo>
                      <a:lnTo>
                        <a:pt x="6321" y="336"/>
                      </a:lnTo>
                      <a:lnTo>
                        <a:pt x="6317" y="328"/>
                      </a:lnTo>
                      <a:lnTo>
                        <a:pt x="6308" y="306"/>
                      </a:lnTo>
                      <a:lnTo>
                        <a:pt x="6306" y="299"/>
                      </a:lnTo>
                      <a:cubicBezTo>
                        <a:pt x="6305" y="294"/>
                        <a:pt x="6302" y="289"/>
                        <a:pt x="6300" y="284"/>
                      </a:cubicBezTo>
                      <a:lnTo>
                        <a:pt x="6297" y="278"/>
                      </a:lnTo>
                      <a:lnTo>
                        <a:pt x="6296" y="273"/>
                      </a:lnTo>
                      <a:cubicBezTo>
                        <a:pt x="6295" y="269"/>
                        <a:pt x="6292" y="263"/>
                        <a:pt x="6291" y="259"/>
                      </a:cubicBezTo>
                      <a:lnTo>
                        <a:pt x="6284" y="247"/>
                      </a:lnTo>
                      <a:lnTo>
                        <a:pt x="6277" y="233"/>
                      </a:lnTo>
                      <a:lnTo>
                        <a:pt x="6275" y="227"/>
                      </a:lnTo>
                      <a:cubicBezTo>
                        <a:pt x="6274" y="223"/>
                        <a:pt x="6271" y="220"/>
                        <a:pt x="6269" y="216"/>
                      </a:cubicBezTo>
                      <a:cubicBezTo>
                        <a:pt x="6264" y="207"/>
                        <a:pt x="6259" y="200"/>
                        <a:pt x="6253" y="190"/>
                      </a:cubicBezTo>
                      <a:cubicBezTo>
                        <a:pt x="6246" y="180"/>
                        <a:pt x="6239" y="170"/>
                        <a:pt x="6231" y="159"/>
                      </a:cubicBezTo>
                      <a:lnTo>
                        <a:pt x="6226" y="154"/>
                      </a:lnTo>
                      <a:lnTo>
                        <a:pt x="6224" y="150"/>
                      </a:lnTo>
                      <a:lnTo>
                        <a:pt x="6219" y="146"/>
                      </a:lnTo>
                      <a:lnTo>
                        <a:pt x="6215" y="141"/>
                      </a:lnTo>
                      <a:cubicBezTo>
                        <a:pt x="6212" y="138"/>
                        <a:pt x="6209" y="134"/>
                        <a:pt x="6205" y="129"/>
                      </a:cubicBezTo>
                      <a:lnTo>
                        <a:pt x="6200" y="123"/>
                      </a:lnTo>
                      <a:cubicBezTo>
                        <a:pt x="6198" y="119"/>
                        <a:pt x="6194" y="117"/>
                        <a:pt x="6192" y="114"/>
                      </a:cubicBezTo>
                      <a:lnTo>
                        <a:pt x="6168" y="91"/>
                      </a:lnTo>
                      <a:lnTo>
                        <a:pt x="6163" y="86"/>
                      </a:lnTo>
                      <a:lnTo>
                        <a:pt x="6158" y="81"/>
                      </a:lnTo>
                      <a:cubicBezTo>
                        <a:pt x="6156" y="78"/>
                        <a:pt x="6153" y="76"/>
                        <a:pt x="6148" y="73"/>
                      </a:cubicBezTo>
                      <a:lnTo>
                        <a:pt x="6142" y="68"/>
                      </a:lnTo>
                      <a:cubicBezTo>
                        <a:pt x="6130" y="57"/>
                        <a:pt x="6117" y="48"/>
                        <a:pt x="6104" y="42"/>
                      </a:cubicBezTo>
                      <a:cubicBezTo>
                        <a:pt x="6097" y="38"/>
                        <a:pt x="6092" y="36"/>
                        <a:pt x="6086" y="33"/>
                      </a:cubicBezTo>
                      <a:lnTo>
                        <a:pt x="6079" y="31"/>
                      </a:lnTo>
                      <a:lnTo>
                        <a:pt x="6060" y="22"/>
                      </a:lnTo>
                      <a:cubicBezTo>
                        <a:pt x="6050" y="19"/>
                        <a:pt x="6044" y="17"/>
                        <a:pt x="6039" y="16"/>
                      </a:cubicBezTo>
                      <a:lnTo>
                        <a:pt x="6032" y="14"/>
                      </a:lnTo>
                      <a:cubicBezTo>
                        <a:pt x="6018" y="9"/>
                        <a:pt x="6003" y="6"/>
                        <a:pt x="5991" y="5"/>
                      </a:cubicBezTo>
                      <a:cubicBezTo>
                        <a:pt x="5975" y="2"/>
                        <a:pt x="5960" y="2"/>
                        <a:pt x="594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4" name="Google Shape;774;p99"/>
                <p:cNvSpPr/>
                <p:nvPr/>
              </p:nvSpPr>
              <p:spPr>
                <a:xfrm>
                  <a:off x="5563802" y="4129561"/>
                  <a:ext cx="344916" cy="314907"/>
                </a:xfrm>
                <a:custGeom>
                  <a:avLst/>
                  <a:gdLst/>
                  <a:ahLst/>
                  <a:cxnLst/>
                  <a:rect l="l" t="t" r="r" b="b"/>
                  <a:pathLst>
                    <a:path w="7126" h="6506" extrusionOk="0">
                      <a:moveTo>
                        <a:pt x="5864" y="1"/>
                      </a:moveTo>
                      <a:lnTo>
                        <a:pt x="5850" y="2"/>
                      </a:lnTo>
                      <a:lnTo>
                        <a:pt x="5843" y="2"/>
                      </a:lnTo>
                      <a:cubicBezTo>
                        <a:pt x="5834" y="2"/>
                        <a:pt x="5828" y="4"/>
                        <a:pt x="5822" y="4"/>
                      </a:cubicBezTo>
                      <a:lnTo>
                        <a:pt x="5791" y="7"/>
                      </a:lnTo>
                      <a:lnTo>
                        <a:pt x="5772" y="11"/>
                      </a:lnTo>
                      <a:lnTo>
                        <a:pt x="5766" y="12"/>
                      </a:lnTo>
                      <a:cubicBezTo>
                        <a:pt x="5751" y="16"/>
                        <a:pt x="5736" y="22"/>
                        <a:pt x="5724" y="28"/>
                      </a:cubicBezTo>
                      <a:lnTo>
                        <a:pt x="5697" y="38"/>
                      </a:lnTo>
                      <a:cubicBezTo>
                        <a:pt x="5692" y="41"/>
                        <a:pt x="5688" y="42"/>
                        <a:pt x="5683" y="45"/>
                      </a:cubicBezTo>
                      <a:lnTo>
                        <a:pt x="5677" y="47"/>
                      </a:lnTo>
                      <a:cubicBezTo>
                        <a:pt x="5666" y="52"/>
                        <a:pt x="5654" y="57"/>
                        <a:pt x="5644" y="63"/>
                      </a:cubicBezTo>
                      <a:lnTo>
                        <a:pt x="5630" y="69"/>
                      </a:lnTo>
                      <a:lnTo>
                        <a:pt x="5615" y="77"/>
                      </a:lnTo>
                      <a:lnTo>
                        <a:pt x="5605" y="82"/>
                      </a:lnTo>
                      <a:lnTo>
                        <a:pt x="5594" y="87"/>
                      </a:lnTo>
                      <a:lnTo>
                        <a:pt x="5580" y="94"/>
                      </a:lnTo>
                      <a:lnTo>
                        <a:pt x="5566" y="103"/>
                      </a:lnTo>
                      <a:cubicBezTo>
                        <a:pt x="5559" y="107"/>
                        <a:pt x="5556" y="108"/>
                        <a:pt x="5553" y="109"/>
                      </a:cubicBezTo>
                      <a:cubicBezTo>
                        <a:pt x="5536" y="118"/>
                        <a:pt x="5520" y="128"/>
                        <a:pt x="5504" y="138"/>
                      </a:cubicBezTo>
                      <a:lnTo>
                        <a:pt x="5500" y="140"/>
                      </a:lnTo>
                      <a:cubicBezTo>
                        <a:pt x="5497" y="143"/>
                        <a:pt x="5493" y="144"/>
                        <a:pt x="5492" y="144"/>
                      </a:cubicBezTo>
                      <a:cubicBezTo>
                        <a:pt x="5486" y="149"/>
                        <a:pt x="5478" y="153"/>
                        <a:pt x="5472" y="158"/>
                      </a:cubicBezTo>
                      <a:lnTo>
                        <a:pt x="5427" y="187"/>
                      </a:lnTo>
                      <a:cubicBezTo>
                        <a:pt x="5415" y="195"/>
                        <a:pt x="5405" y="203"/>
                        <a:pt x="5394" y="211"/>
                      </a:cubicBezTo>
                      <a:lnTo>
                        <a:pt x="5383" y="218"/>
                      </a:lnTo>
                      <a:cubicBezTo>
                        <a:pt x="5363" y="232"/>
                        <a:pt x="5343" y="249"/>
                        <a:pt x="5324" y="264"/>
                      </a:cubicBezTo>
                      <a:cubicBezTo>
                        <a:pt x="5309" y="277"/>
                        <a:pt x="5296" y="289"/>
                        <a:pt x="5281" y="302"/>
                      </a:cubicBezTo>
                      <a:cubicBezTo>
                        <a:pt x="5268" y="315"/>
                        <a:pt x="5255" y="329"/>
                        <a:pt x="5237" y="347"/>
                      </a:cubicBezTo>
                      <a:cubicBezTo>
                        <a:pt x="5224" y="362"/>
                        <a:pt x="5210" y="380"/>
                        <a:pt x="5198" y="396"/>
                      </a:cubicBezTo>
                      <a:cubicBezTo>
                        <a:pt x="5191" y="405"/>
                        <a:pt x="5183" y="414"/>
                        <a:pt x="5177" y="423"/>
                      </a:cubicBezTo>
                      <a:lnTo>
                        <a:pt x="5174" y="427"/>
                      </a:lnTo>
                      <a:cubicBezTo>
                        <a:pt x="5168" y="436"/>
                        <a:pt x="5162" y="444"/>
                        <a:pt x="5157" y="453"/>
                      </a:cubicBezTo>
                      <a:lnTo>
                        <a:pt x="5146" y="468"/>
                      </a:lnTo>
                      <a:lnTo>
                        <a:pt x="5129" y="494"/>
                      </a:lnTo>
                      <a:lnTo>
                        <a:pt x="5113" y="519"/>
                      </a:lnTo>
                      <a:lnTo>
                        <a:pt x="5107" y="529"/>
                      </a:lnTo>
                      <a:lnTo>
                        <a:pt x="5076" y="583"/>
                      </a:lnTo>
                      <a:cubicBezTo>
                        <a:pt x="5070" y="594"/>
                        <a:pt x="5064" y="604"/>
                        <a:pt x="5059" y="617"/>
                      </a:cubicBezTo>
                      <a:lnTo>
                        <a:pt x="5038" y="654"/>
                      </a:lnTo>
                      <a:lnTo>
                        <a:pt x="5030" y="668"/>
                      </a:lnTo>
                      <a:cubicBezTo>
                        <a:pt x="5025" y="676"/>
                        <a:pt x="5020" y="686"/>
                        <a:pt x="5016" y="695"/>
                      </a:cubicBezTo>
                      <a:lnTo>
                        <a:pt x="5010" y="704"/>
                      </a:lnTo>
                      <a:lnTo>
                        <a:pt x="4993" y="738"/>
                      </a:lnTo>
                      <a:lnTo>
                        <a:pt x="4984" y="757"/>
                      </a:lnTo>
                      <a:lnTo>
                        <a:pt x="4976" y="773"/>
                      </a:lnTo>
                      <a:lnTo>
                        <a:pt x="4973" y="779"/>
                      </a:lnTo>
                      <a:lnTo>
                        <a:pt x="4969" y="789"/>
                      </a:lnTo>
                      <a:cubicBezTo>
                        <a:pt x="4959" y="812"/>
                        <a:pt x="4949" y="834"/>
                        <a:pt x="4940" y="857"/>
                      </a:cubicBezTo>
                      <a:cubicBezTo>
                        <a:pt x="4930" y="882"/>
                        <a:pt x="4921" y="910"/>
                        <a:pt x="4913" y="936"/>
                      </a:cubicBezTo>
                      <a:cubicBezTo>
                        <a:pt x="4911" y="946"/>
                        <a:pt x="4906" y="956"/>
                        <a:pt x="4904" y="967"/>
                      </a:cubicBezTo>
                      <a:lnTo>
                        <a:pt x="4900" y="982"/>
                      </a:lnTo>
                      <a:lnTo>
                        <a:pt x="4896" y="998"/>
                      </a:lnTo>
                      <a:cubicBezTo>
                        <a:pt x="4894" y="1008"/>
                        <a:pt x="4891" y="1016"/>
                        <a:pt x="4890" y="1026"/>
                      </a:cubicBezTo>
                      <a:lnTo>
                        <a:pt x="4884" y="1054"/>
                      </a:lnTo>
                      <a:lnTo>
                        <a:pt x="4877" y="1086"/>
                      </a:lnTo>
                      <a:cubicBezTo>
                        <a:pt x="4871" y="1108"/>
                        <a:pt x="4868" y="1129"/>
                        <a:pt x="4863" y="1150"/>
                      </a:cubicBezTo>
                      <a:lnTo>
                        <a:pt x="4858" y="1175"/>
                      </a:lnTo>
                      <a:cubicBezTo>
                        <a:pt x="4856" y="1179"/>
                        <a:pt x="4856" y="1181"/>
                        <a:pt x="4856" y="1185"/>
                      </a:cubicBezTo>
                      <a:cubicBezTo>
                        <a:pt x="4854" y="1199"/>
                        <a:pt x="4853" y="1210"/>
                        <a:pt x="4850" y="1220"/>
                      </a:cubicBezTo>
                      <a:cubicBezTo>
                        <a:pt x="4848" y="1237"/>
                        <a:pt x="4844" y="1253"/>
                        <a:pt x="4841" y="1271"/>
                      </a:cubicBezTo>
                      <a:lnTo>
                        <a:pt x="4838" y="1289"/>
                      </a:lnTo>
                      <a:lnTo>
                        <a:pt x="4837" y="1299"/>
                      </a:lnTo>
                      <a:lnTo>
                        <a:pt x="4829" y="1348"/>
                      </a:lnTo>
                      <a:cubicBezTo>
                        <a:pt x="4825" y="1370"/>
                        <a:pt x="4822" y="1395"/>
                        <a:pt x="4818" y="1418"/>
                      </a:cubicBezTo>
                      <a:cubicBezTo>
                        <a:pt x="4815" y="1435"/>
                        <a:pt x="4813" y="1451"/>
                        <a:pt x="4812" y="1467"/>
                      </a:cubicBezTo>
                      <a:lnTo>
                        <a:pt x="4809" y="1485"/>
                      </a:lnTo>
                      <a:cubicBezTo>
                        <a:pt x="4808" y="1495"/>
                        <a:pt x="4807" y="1504"/>
                        <a:pt x="4804" y="1514"/>
                      </a:cubicBezTo>
                      <a:lnTo>
                        <a:pt x="4802" y="1533"/>
                      </a:lnTo>
                      <a:cubicBezTo>
                        <a:pt x="4801" y="1540"/>
                        <a:pt x="4801" y="1549"/>
                        <a:pt x="4799" y="1555"/>
                      </a:cubicBezTo>
                      <a:cubicBezTo>
                        <a:pt x="4798" y="1562"/>
                        <a:pt x="4796" y="1570"/>
                        <a:pt x="4793" y="1576"/>
                      </a:cubicBezTo>
                      <a:lnTo>
                        <a:pt x="4788" y="1588"/>
                      </a:lnTo>
                      <a:cubicBezTo>
                        <a:pt x="4787" y="1591"/>
                        <a:pt x="4786" y="1595"/>
                        <a:pt x="4783" y="1597"/>
                      </a:cubicBezTo>
                      <a:lnTo>
                        <a:pt x="4778" y="1597"/>
                      </a:lnTo>
                      <a:cubicBezTo>
                        <a:pt x="4767" y="1595"/>
                        <a:pt x="4763" y="1592"/>
                        <a:pt x="4761" y="1591"/>
                      </a:cubicBezTo>
                      <a:cubicBezTo>
                        <a:pt x="4758" y="1590"/>
                        <a:pt x="4756" y="1588"/>
                        <a:pt x="4753" y="1586"/>
                      </a:cubicBezTo>
                      <a:lnTo>
                        <a:pt x="4737" y="1575"/>
                      </a:lnTo>
                      <a:lnTo>
                        <a:pt x="4731" y="1571"/>
                      </a:lnTo>
                      <a:cubicBezTo>
                        <a:pt x="4719" y="1564"/>
                        <a:pt x="4706" y="1556"/>
                        <a:pt x="4691" y="1549"/>
                      </a:cubicBezTo>
                      <a:cubicBezTo>
                        <a:pt x="4684" y="1543"/>
                        <a:pt x="4676" y="1539"/>
                        <a:pt x="4668" y="1535"/>
                      </a:cubicBezTo>
                      <a:lnTo>
                        <a:pt x="4657" y="1530"/>
                      </a:lnTo>
                      <a:cubicBezTo>
                        <a:pt x="4650" y="1526"/>
                        <a:pt x="4645" y="1524"/>
                        <a:pt x="4639" y="1521"/>
                      </a:cubicBezTo>
                      <a:cubicBezTo>
                        <a:pt x="4633" y="1518"/>
                        <a:pt x="4626" y="1515"/>
                        <a:pt x="4619" y="1513"/>
                      </a:cubicBezTo>
                      <a:cubicBezTo>
                        <a:pt x="4593" y="1500"/>
                        <a:pt x="4566" y="1488"/>
                        <a:pt x="4537" y="1478"/>
                      </a:cubicBezTo>
                      <a:lnTo>
                        <a:pt x="4532" y="1477"/>
                      </a:lnTo>
                      <a:cubicBezTo>
                        <a:pt x="4526" y="1473"/>
                        <a:pt x="4521" y="1472"/>
                        <a:pt x="4515" y="1471"/>
                      </a:cubicBezTo>
                      <a:lnTo>
                        <a:pt x="4501" y="1467"/>
                      </a:lnTo>
                      <a:lnTo>
                        <a:pt x="4492" y="1464"/>
                      </a:lnTo>
                      <a:cubicBezTo>
                        <a:pt x="4488" y="1463"/>
                        <a:pt x="4483" y="1462"/>
                        <a:pt x="4479" y="1462"/>
                      </a:cubicBezTo>
                      <a:lnTo>
                        <a:pt x="4470" y="1459"/>
                      </a:lnTo>
                      <a:cubicBezTo>
                        <a:pt x="4465" y="1458"/>
                        <a:pt x="4459" y="1457"/>
                        <a:pt x="4454" y="1457"/>
                      </a:cubicBezTo>
                      <a:lnTo>
                        <a:pt x="4446" y="1456"/>
                      </a:lnTo>
                      <a:cubicBezTo>
                        <a:pt x="4436" y="1453"/>
                        <a:pt x="4423" y="1452"/>
                        <a:pt x="4413" y="1451"/>
                      </a:cubicBezTo>
                      <a:lnTo>
                        <a:pt x="4405" y="1449"/>
                      </a:lnTo>
                      <a:cubicBezTo>
                        <a:pt x="4402" y="1449"/>
                        <a:pt x="4400" y="1449"/>
                        <a:pt x="4397" y="1448"/>
                      </a:cubicBezTo>
                      <a:lnTo>
                        <a:pt x="4389" y="1448"/>
                      </a:lnTo>
                      <a:lnTo>
                        <a:pt x="4380" y="1447"/>
                      </a:lnTo>
                      <a:cubicBezTo>
                        <a:pt x="4374" y="1447"/>
                        <a:pt x="4367" y="1446"/>
                        <a:pt x="4361" y="1446"/>
                      </a:cubicBezTo>
                      <a:lnTo>
                        <a:pt x="4343" y="1444"/>
                      </a:lnTo>
                      <a:cubicBezTo>
                        <a:pt x="4334" y="1444"/>
                        <a:pt x="4325" y="1443"/>
                        <a:pt x="4315" y="1443"/>
                      </a:cubicBezTo>
                      <a:lnTo>
                        <a:pt x="4286" y="1443"/>
                      </a:lnTo>
                      <a:cubicBezTo>
                        <a:pt x="4278" y="1443"/>
                        <a:pt x="4271" y="1443"/>
                        <a:pt x="4262" y="1442"/>
                      </a:cubicBezTo>
                      <a:lnTo>
                        <a:pt x="4209" y="1442"/>
                      </a:lnTo>
                      <a:cubicBezTo>
                        <a:pt x="4194" y="1442"/>
                        <a:pt x="4178" y="1443"/>
                        <a:pt x="4163" y="1444"/>
                      </a:cubicBezTo>
                      <a:cubicBezTo>
                        <a:pt x="4155" y="1444"/>
                        <a:pt x="4148" y="1446"/>
                        <a:pt x="4140" y="1446"/>
                      </a:cubicBezTo>
                      <a:cubicBezTo>
                        <a:pt x="4134" y="1446"/>
                        <a:pt x="4129" y="1447"/>
                        <a:pt x="4125" y="1447"/>
                      </a:cubicBezTo>
                      <a:lnTo>
                        <a:pt x="4104" y="1449"/>
                      </a:lnTo>
                      <a:lnTo>
                        <a:pt x="4089" y="1451"/>
                      </a:lnTo>
                      <a:cubicBezTo>
                        <a:pt x="4087" y="1451"/>
                        <a:pt x="4083" y="1452"/>
                        <a:pt x="4081" y="1452"/>
                      </a:cubicBezTo>
                      <a:lnTo>
                        <a:pt x="4075" y="1453"/>
                      </a:lnTo>
                      <a:lnTo>
                        <a:pt x="4070" y="1454"/>
                      </a:lnTo>
                      <a:lnTo>
                        <a:pt x="4061" y="1456"/>
                      </a:lnTo>
                      <a:cubicBezTo>
                        <a:pt x="4048" y="1458"/>
                        <a:pt x="4036" y="1459"/>
                        <a:pt x="4026" y="1462"/>
                      </a:cubicBezTo>
                      <a:lnTo>
                        <a:pt x="4010" y="1466"/>
                      </a:lnTo>
                      <a:lnTo>
                        <a:pt x="3995" y="1468"/>
                      </a:lnTo>
                      <a:lnTo>
                        <a:pt x="3990" y="1469"/>
                      </a:lnTo>
                      <a:cubicBezTo>
                        <a:pt x="3985" y="1471"/>
                        <a:pt x="3981" y="1471"/>
                        <a:pt x="3978" y="1472"/>
                      </a:cubicBezTo>
                      <a:lnTo>
                        <a:pt x="3955" y="1479"/>
                      </a:lnTo>
                      <a:lnTo>
                        <a:pt x="3924" y="1487"/>
                      </a:lnTo>
                      <a:cubicBezTo>
                        <a:pt x="3912" y="1490"/>
                        <a:pt x="3900" y="1494"/>
                        <a:pt x="3887" y="1498"/>
                      </a:cubicBezTo>
                      <a:lnTo>
                        <a:pt x="3854" y="1508"/>
                      </a:lnTo>
                      <a:cubicBezTo>
                        <a:pt x="3847" y="1509"/>
                        <a:pt x="3845" y="1511"/>
                        <a:pt x="3842" y="1513"/>
                      </a:cubicBezTo>
                      <a:lnTo>
                        <a:pt x="3789" y="1531"/>
                      </a:lnTo>
                      <a:lnTo>
                        <a:pt x="3774" y="1538"/>
                      </a:lnTo>
                      <a:lnTo>
                        <a:pt x="3763" y="1541"/>
                      </a:lnTo>
                      <a:cubicBezTo>
                        <a:pt x="3757" y="1544"/>
                        <a:pt x="3751" y="1547"/>
                        <a:pt x="3746" y="1550"/>
                      </a:cubicBezTo>
                      <a:lnTo>
                        <a:pt x="3737" y="1554"/>
                      </a:lnTo>
                      <a:cubicBezTo>
                        <a:pt x="3699" y="1569"/>
                        <a:pt x="3657" y="1588"/>
                        <a:pt x="3613" y="1612"/>
                      </a:cubicBezTo>
                      <a:cubicBezTo>
                        <a:pt x="3577" y="1632"/>
                        <a:pt x="3541" y="1655"/>
                        <a:pt x="3502" y="1682"/>
                      </a:cubicBezTo>
                      <a:cubicBezTo>
                        <a:pt x="3467" y="1706"/>
                        <a:pt x="3431" y="1735"/>
                        <a:pt x="3398" y="1766"/>
                      </a:cubicBezTo>
                      <a:cubicBezTo>
                        <a:pt x="3382" y="1780"/>
                        <a:pt x="3366" y="1796"/>
                        <a:pt x="3350" y="1811"/>
                      </a:cubicBezTo>
                      <a:cubicBezTo>
                        <a:pt x="3333" y="1827"/>
                        <a:pt x="3317" y="1843"/>
                        <a:pt x="3302" y="1860"/>
                      </a:cubicBezTo>
                      <a:cubicBezTo>
                        <a:pt x="3285" y="1878"/>
                        <a:pt x="3269" y="1897"/>
                        <a:pt x="3253" y="1915"/>
                      </a:cubicBezTo>
                      <a:lnTo>
                        <a:pt x="3202" y="1973"/>
                      </a:lnTo>
                      <a:lnTo>
                        <a:pt x="3178" y="2000"/>
                      </a:lnTo>
                      <a:lnTo>
                        <a:pt x="3175" y="2005"/>
                      </a:lnTo>
                      <a:lnTo>
                        <a:pt x="3156" y="2029"/>
                      </a:lnTo>
                      <a:lnTo>
                        <a:pt x="3115" y="2081"/>
                      </a:lnTo>
                      <a:lnTo>
                        <a:pt x="3103" y="2096"/>
                      </a:lnTo>
                      <a:lnTo>
                        <a:pt x="3095" y="2106"/>
                      </a:lnTo>
                      <a:cubicBezTo>
                        <a:pt x="3078" y="2128"/>
                        <a:pt x="3063" y="2149"/>
                        <a:pt x="3050" y="2172"/>
                      </a:cubicBezTo>
                      <a:cubicBezTo>
                        <a:pt x="3042" y="2183"/>
                        <a:pt x="3037" y="2194"/>
                        <a:pt x="3031" y="2206"/>
                      </a:cubicBezTo>
                      <a:lnTo>
                        <a:pt x="3024" y="2218"/>
                      </a:lnTo>
                      <a:lnTo>
                        <a:pt x="3022" y="2223"/>
                      </a:lnTo>
                      <a:lnTo>
                        <a:pt x="3019" y="2230"/>
                      </a:lnTo>
                      <a:lnTo>
                        <a:pt x="3017" y="2237"/>
                      </a:lnTo>
                      <a:cubicBezTo>
                        <a:pt x="3014" y="2242"/>
                        <a:pt x="3012" y="2247"/>
                        <a:pt x="3011" y="2252"/>
                      </a:cubicBezTo>
                      <a:lnTo>
                        <a:pt x="3002" y="2272"/>
                      </a:lnTo>
                      <a:lnTo>
                        <a:pt x="3001" y="2276"/>
                      </a:lnTo>
                      <a:lnTo>
                        <a:pt x="2998" y="2281"/>
                      </a:lnTo>
                      <a:lnTo>
                        <a:pt x="2995" y="2291"/>
                      </a:lnTo>
                      <a:lnTo>
                        <a:pt x="2992" y="2298"/>
                      </a:lnTo>
                      <a:cubicBezTo>
                        <a:pt x="2988" y="2311"/>
                        <a:pt x="2985" y="2321"/>
                        <a:pt x="2982" y="2332"/>
                      </a:cubicBezTo>
                      <a:cubicBezTo>
                        <a:pt x="2980" y="2344"/>
                        <a:pt x="2976" y="2354"/>
                        <a:pt x="2971" y="2364"/>
                      </a:cubicBezTo>
                      <a:cubicBezTo>
                        <a:pt x="2969" y="2370"/>
                        <a:pt x="2967" y="2379"/>
                        <a:pt x="2966" y="2385"/>
                      </a:cubicBezTo>
                      <a:lnTo>
                        <a:pt x="2965" y="2391"/>
                      </a:lnTo>
                      <a:lnTo>
                        <a:pt x="2962" y="2399"/>
                      </a:lnTo>
                      <a:cubicBezTo>
                        <a:pt x="2961" y="2404"/>
                        <a:pt x="2960" y="2410"/>
                        <a:pt x="2959" y="2414"/>
                      </a:cubicBezTo>
                      <a:lnTo>
                        <a:pt x="2951" y="2448"/>
                      </a:lnTo>
                      <a:lnTo>
                        <a:pt x="2950" y="2456"/>
                      </a:lnTo>
                      <a:lnTo>
                        <a:pt x="2949" y="2463"/>
                      </a:lnTo>
                      <a:cubicBezTo>
                        <a:pt x="2926" y="2445"/>
                        <a:pt x="2904" y="2426"/>
                        <a:pt x="2883" y="2406"/>
                      </a:cubicBezTo>
                      <a:cubicBezTo>
                        <a:pt x="2858" y="2388"/>
                        <a:pt x="2833" y="2368"/>
                        <a:pt x="2808" y="2350"/>
                      </a:cubicBezTo>
                      <a:cubicBezTo>
                        <a:pt x="2780" y="2331"/>
                        <a:pt x="2751" y="2313"/>
                        <a:pt x="2729" y="2300"/>
                      </a:cubicBezTo>
                      <a:cubicBezTo>
                        <a:pt x="2677" y="2267"/>
                        <a:pt x="2619" y="2240"/>
                        <a:pt x="2559" y="2214"/>
                      </a:cubicBezTo>
                      <a:cubicBezTo>
                        <a:pt x="2504" y="2190"/>
                        <a:pt x="2446" y="2170"/>
                        <a:pt x="2379" y="2152"/>
                      </a:cubicBezTo>
                      <a:cubicBezTo>
                        <a:pt x="2348" y="2144"/>
                        <a:pt x="2317" y="2137"/>
                        <a:pt x="2287" y="2130"/>
                      </a:cubicBezTo>
                      <a:cubicBezTo>
                        <a:pt x="2248" y="2121"/>
                        <a:pt x="2215" y="2116"/>
                        <a:pt x="2185" y="2111"/>
                      </a:cubicBezTo>
                      <a:cubicBezTo>
                        <a:pt x="2153" y="2106"/>
                        <a:pt x="2122" y="2105"/>
                        <a:pt x="2095" y="2103"/>
                      </a:cubicBezTo>
                      <a:cubicBezTo>
                        <a:pt x="2082" y="2103"/>
                        <a:pt x="2069" y="2102"/>
                        <a:pt x="2056" y="2102"/>
                      </a:cubicBezTo>
                      <a:cubicBezTo>
                        <a:pt x="2034" y="2102"/>
                        <a:pt x="2013" y="2103"/>
                        <a:pt x="1991" y="2103"/>
                      </a:cubicBezTo>
                      <a:cubicBezTo>
                        <a:pt x="1924" y="2107"/>
                        <a:pt x="1857" y="2118"/>
                        <a:pt x="1793" y="2130"/>
                      </a:cubicBezTo>
                      <a:cubicBezTo>
                        <a:pt x="1739" y="2141"/>
                        <a:pt x="1680" y="2156"/>
                        <a:pt x="1606" y="2178"/>
                      </a:cubicBezTo>
                      <a:cubicBezTo>
                        <a:pt x="1601" y="2179"/>
                        <a:pt x="1596" y="2182"/>
                        <a:pt x="1590" y="2183"/>
                      </a:cubicBezTo>
                      <a:lnTo>
                        <a:pt x="1550" y="2197"/>
                      </a:lnTo>
                      <a:lnTo>
                        <a:pt x="1505" y="2213"/>
                      </a:lnTo>
                      <a:lnTo>
                        <a:pt x="1461" y="2228"/>
                      </a:lnTo>
                      <a:lnTo>
                        <a:pt x="1438" y="2236"/>
                      </a:lnTo>
                      <a:cubicBezTo>
                        <a:pt x="1433" y="2237"/>
                        <a:pt x="1430" y="2240"/>
                        <a:pt x="1425" y="2241"/>
                      </a:cubicBezTo>
                      <a:lnTo>
                        <a:pt x="1415" y="2245"/>
                      </a:lnTo>
                      <a:cubicBezTo>
                        <a:pt x="1399" y="2251"/>
                        <a:pt x="1380" y="2259"/>
                        <a:pt x="1364" y="2265"/>
                      </a:cubicBezTo>
                      <a:cubicBezTo>
                        <a:pt x="1307" y="2288"/>
                        <a:pt x="1249" y="2316"/>
                        <a:pt x="1190" y="2347"/>
                      </a:cubicBezTo>
                      <a:cubicBezTo>
                        <a:pt x="1134" y="2375"/>
                        <a:pt x="1078" y="2409"/>
                        <a:pt x="1021" y="2446"/>
                      </a:cubicBezTo>
                      <a:cubicBezTo>
                        <a:pt x="995" y="2462"/>
                        <a:pt x="969" y="2481"/>
                        <a:pt x="944" y="2499"/>
                      </a:cubicBezTo>
                      <a:cubicBezTo>
                        <a:pt x="917" y="2520"/>
                        <a:pt x="890" y="2540"/>
                        <a:pt x="864" y="2563"/>
                      </a:cubicBezTo>
                      <a:lnTo>
                        <a:pt x="828" y="2592"/>
                      </a:lnTo>
                      <a:lnTo>
                        <a:pt x="824" y="2595"/>
                      </a:lnTo>
                      <a:cubicBezTo>
                        <a:pt x="819" y="2599"/>
                        <a:pt x="814" y="2604"/>
                        <a:pt x="809" y="2607"/>
                      </a:cubicBezTo>
                      <a:lnTo>
                        <a:pt x="787" y="2627"/>
                      </a:lnTo>
                      <a:lnTo>
                        <a:pt x="751" y="2659"/>
                      </a:lnTo>
                      <a:lnTo>
                        <a:pt x="715" y="2692"/>
                      </a:lnTo>
                      <a:lnTo>
                        <a:pt x="709" y="2697"/>
                      </a:lnTo>
                      <a:cubicBezTo>
                        <a:pt x="700" y="2704"/>
                        <a:pt x="691" y="2710"/>
                        <a:pt x="683" y="2720"/>
                      </a:cubicBezTo>
                      <a:lnTo>
                        <a:pt x="653" y="2749"/>
                      </a:lnTo>
                      <a:lnTo>
                        <a:pt x="624" y="2779"/>
                      </a:lnTo>
                      <a:lnTo>
                        <a:pt x="598" y="2806"/>
                      </a:lnTo>
                      <a:lnTo>
                        <a:pt x="571" y="2833"/>
                      </a:lnTo>
                      <a:lnTo>
                        <a:pt x="563" y="2841"/>
                      </a:lnTo>
                      <a:lnTo>
                        <a:pt x="547" y="2858"/>
                      </a:lnTo>
                      <a:lnTo>
                        <a:pt x="532" y="2874"/>
                      </a:lnTo>
                      <a:cubicBezTo>
                        <a:pt x="510" y="2899"/>
                        <a:pt x="488" y="2924"/>
                        <a:pt x="467" y="2950"/>
                      </a:cubicBezTo>
                      <a:cubicBezTo>
                        <a:pt x="429" y="2997"/>
                        <a:pt x="392" y="3045"/>
                        <a:pt x="356" y="3102"/>
                      </a:cubicBezTo>
                      <a:cubicBezTo>
                        <a:pt x="325" y="3150"/>
                        <a:pt x="295" y="3201"/>
                        <a:pt x="261" y="3272"/>
                      </a:cubicBezTo>
                      <a:cubicBezTo>
                        <a:pt x="246" y="3300"/>
                        <a:pt x="233" y="3328"/>
                        <a:pt x="221" y="3357"/>
                      </a:cubicBezTo>
                      <a:cubicBezTo>
                        <a:pt x="206" y="3388"/>
                        <a:pt x="194" y="3419"/>
                        <a:pt x="182" y="3450"/>
                      </a:cubicBezTo>
                      <a:cubicBezTo>
                        <a:pt x="175" y="3467"/>
                        <a:pt x="169" y="3485"/>
                        <a:pt x="163" y="3502"/>
                      </a:cubicBezTo>
                      <a:lnTo>
                        <a:pt x="158" y="3517"/>
                      </a:lnTo>
                      <a:lnTo>
                        <a:pt x="142" y="3559"/>
                      </a:lnTo>
                      <a:lnTo>
                        <a:pt x="127" y="3601"/>
                      </a:lnTo>
                      <a:cubicBezTo>
                        <a:pt x="124" y="3609"/>
                        <a:pt x="123" y="3611"/>
                        <a:pt x="122" y="3615"/>
                      </a:cubicBezTo>
                      <a:lnTo>
                        <a:pt x="119" y="3626"/>
                      </a:lnTo>
                      <a:lnTo>
                        <a:pt x="117" y="3636"/>
                      </a:lnTo>
                      <a:lnTo>
                        <a:pt x="94" y="3709"/>
                      </a:lnTo>
                      <a:lnTo>
                        <a:pt x="89" y="3727"/>
                      </a:lnTo>
                      <a:cubicBezTo>
                        <a:pt x="86" y="3738"/>
                        <a:pt x="83" y="3749"/>
                        <a:pt x="79" y="3761"/>
                      </a:cubicBezTo>
                      <a:cubicBezTo>
                        <a:pt x="75" y="3775"/>
                        <a:pt x="71" y="3789"/>
                        <a:pt x="68" y="3802"/>
                      </a:cubicBezTo>
                      <a:cubicBezTo>
                        <a:pt x="61" y="3833"/>
                        <a:pt x="53" y="3866"/>
                        <a:pt x="47" y="3897"/>
                      </a:cubicBezTo>
                      <a:cubicBezTo>
                        <a:pt x="40" y="3930"/>
                        <a:pt x="34" y="3965"/>
                        <a:pt x="29" y="4000"/>
                      </a:cubicBezTo>
                      <a:cubicBezTo>
                        <a:pt x="24" y="4032"/>
                        <a:pt x="21" y="4062"/>
                        <a:pt x="17" y="4094"/>
                      </a:cubicBezTo>
                      <a:cubicBezTo>
                        <a:pt x="16" y="4108"/>
                        <a:pt x="15" y="4120"/>
                        <a:pt x="14" y="4131"/>
                      </a:cubicBezTo>
                      <a:lnTo>
                        <a:pt x="11" y="4177"/>
                      </a:lnTo>
                      <a:lnTo>
                        <a:pt x="6" y="4224"/>
                      </a:lnTo>
                      <a:lnTo>
                        <a:pt x="5" y="4233"/>
                      </a:lnTo>
                      <a:cubicBezTo>
                        <a:pt x="4" y="4247"/>
                        <a:pt x="4" y="4259"/>
                        <a:pt x="3" y="4273"/>
                      </a:cubicBezTo>
                      <a:lnTo>
                        <a:pt x="1" y="4315"/>
                      </a:lnTo>
                      <a:lnTo>
                        <a:pt x="0" y="4357"/>
                      </a:lnTo>
                      <a:lnTo>
                        <a:pt x="0" y="4376"/>
                      </a:lnTo>
                      <a:lnTo>
                        <a:pt x="0" y="4422"/>
                      </a:lnTo>
                      <a:cubicBezTo>
                        <a:pt x="1" y="4437"/>
                        <a:pt x="3" y="4453"/>
                        <a:pt x="5" y="4469"/>
                      </a:cubicBezTo>
                      <a:cubicBezTo>
                        <a:pt x="9" y="4486"/>
                        <a:pt x="12" y="4502"/>
                        <a:pt x="16" y="4520"/>
                      </a:cubicBezTo>
                      <a:cubicBezTo>
                        <a:pt x="22" y="4549"/>
                        <a:pt x="30" y="4578"/>
                        <a:pt x="40" y="4610"/>
                      </a:cubicBezTo>
                      <a:cubicBezTo>
                        <a:pt x="46" y="4626"/>
                        <a:pt x="50" y="4640"/>
                        <a:pt x="55" y="4656"/>
                      </a:cubicBezTo>
                      <a:lnTo>
                        <a:pt x="57" y="4662"/>
                      </a:lnTo>
                      <a:lnTo>
                        <a:pt x="61" y="4674"/>
                      </a:lnTo>
                      <a:cubicBezTo>
                        <a:pt x="70" y="4698"/>
                        <a:pt x="78" y="4723"/>
                        <a:pt x="86" y="4747"/>
                      </a:cubicBezTo>
                      <a:lnTo>
                        <a:pt x="102" y="4795"/>
                      </a:lnTo>
                      <a:lnTo>
                        <a:pt x="113" y="4826"/>
                      </a:lnTo>
                      <a:lnTo>
                        <a:pt x="124" y="4856"/>
                      </a:lnTo>
                      <a:lnTo>
                        <a:pt x="127" y="4862"/>
                      </a:lnTo>
                      <a:lnTo>
                        <a:pt x="148" y="4914"/>
                      </a:lnTo>
                      <a:lnTo>
                        <a:pt x="161" y="4952"/>
                      </a:lnTo>
                      <a:lnTo>
                        <a:pt x="168" y="4969"/>
                      </a:lnTo>
                      <a:lnTo>
                        <a:pt x="174" y="4985"/>
                      </a:lnTo>
                      <a:cubicBezTo>
                        <a:pt x="175" y="4989"/>
                        <a:pt x="176" y="4993"/>
                        <a:pt x="178" y="4995"/>
                      </a:cubicBezTo>
                      <a:lnTo>
                        <a:pt x="200" y="5047"/>
                      </a:lnTo>
                      <a:lnTo>
                        <a:pt x="231" y="5120"/>
                      </a:lnTo>
                      <a:lnTo>
                        <a:pt x="237" y="5136"/>
                      </a:lnTo>
                      <a:cubicBezTo>
                        <a:pt x="240" y="5143"/>
                        <a:pt x="242" y="5149"/>
                        <a:pt x="246" y="5155"/>
                      </a:cubicBezTo>
                      <a:cubicBezTo>
                        <a:pt x="253" y="5170"/>
                        <a:pt x="259" y="5181"/>
                        <a:pt x="264" y="5192"/>
                      </a:cubicBezTo>
                      <a:cubicBezTo>
                        <a:pt x="289" y="5241"/>
                        <a:pt x="313" y="5287"/>
                        <a:pt x="340" y="5329"/>
                      </a:cubicBezTo>
                      <a:cubicBezTo>
                        <a:pt x="365" y="5369"/>
                        <a:pt x="393" y="5408"/>
                        <a:pt x="429" y="5452"/>
                      </a:cubicBezTo>
                      <a:cubicBezTo>
                        <a:pt x="458" y="5486"/>
                        <a:pt x="491" y="5522"/>
                        <a:pt x="535" y="5565"/>
                      </a:cubicBezTo>
                      <a:cubicBezTo>
                        <a:pt x="573" y="5603"/>
                        <a:pt x="614" y="5639"/>
                        <a:pt x="655" y="5673"/>
                      </a:cubicBezTo>
                      <a:cubicBezTo>
                        <a:pt x="675" y="5690"/>
                        <a:pt x="695" y="5705"/>
                        <a:pt x="717" y="5720"/>
                      </a:cubicBezTo>
                      <a:cubicBezTo>
                        <a:pt x="726" y="5727"/>
                        <a:pt x="735" y="5733"/>
                        <a:pt x="743" y="5740"/>
                      </a:cubicBezTo>
                      <a:lnTo>
                        <a:pt x="748" y="5743"/>
                      </a:lnTo>
                      <a:lnTo>
                        <a:pt x="752" y="5746"/>
                      </a:lnTo>
                      <a:cubicBezTo>
                        <a:pt x="758" y="5750"/>
                        <a:pt x="763" y="5756"/>
                        <a:pt x="771" y="5759"/>
                      </a:cubicBezTo>
                      <a:lnTo>
                        <a:pt x="773" y="5761"/>
                      </a:lnTo>
                      <a:lnTo>
                        <a:pt x="774" y="5762"/>
                      </a:lnTo>
                      <a:lnTo>
                        <a:pt x="844" y="5808"/>
                      </a:lnTo>
                      <a:lnTo>
                        <a:pt x="887" y="5838"/>
                      </a:lnTo>
                      <a:cubicBezTo>
                        <a:pt x="887" y="5838"/>
                        <a:pt x="889" y="5839"/>
                        <a:pt x="890" y="5839"/>
                      </a:cubicBezTo>
                      <a:lnTo>
                        <a:pt x="891" y="5840"/>
                      </a:lnTo>
                      <a:cubicBezTo>
                        <a:pt x="894" y="5843"/>
                        <a:pt x="896" y="5844"/>
                        <a:pt x="899" y="5845"/>
                      </a:cubicBezTo>
                      <a:lnTo>
                        <a:pt x="902" y="5848"/>
                      </a:lnTo>
                      <a:cubicBezTo>
                        <a:pt x="916" y="5855"/>
                        <a:pt x="928" y="5864"/>
                        <a:pt x="943" y="5870"/>
                      </a:cubicBezTo>
                      <a:lnTo>
                        <a:pt x="1014" y="5910"/>
                      </a:lnTo>
                      <a:lnTo>
                        <a:pt x="1021" y="5913"/>
                      </a:lnTo>
                      <a:lnTo>
                        <a:pt x="1033" y="5918"/>
                      </a:lnTo>
                      <a:lnTo>
                        <a:pt x="1061" y="5932"/>
                      </a:lnTo>
                      <a:lnTo>
                        <a:pt x="1101" y="5951"/>
                      </a:lnTo>
                      <a:lnTo>
                        <a:pt x="1141" y="5970"/>
                      </a:lnTo>
                      <a:cubicBezTo>
                        <a:pt x="1150" y="5974"/>
                        <a:pt x="1160" y="5978"/>
                        <a:pt x="1169" y="5982"/>
                      </a:cubicBezTo>
                      <a:lnTo>
                        <a:pt x="1183" y="5987"/>
                      </a:lnTo>
                      <a:lnTo>
                        <a:pt x="1242" y="6011"/>
                      </a:lnTo>
                      <a:lnTo>
                        <a:pt x="1267" y="6021"/>
                      </a:lnTo>
                      <a:lnTo>
                        <a:pt x="1272" y="6024"/>
                      </a:lnTo>
                      <a:cubicBezTo>
                        <a:pt x="1276" y="6025"/>
                        <a:pt x="1278" y="6026"/>
                        <a:pt x="1282" y="6028"/>
                      </a:cubicBezTo>
                      <a:lnTo>
                        <a:pt x="1288" y="6029"/>
                      </a:lnTo>
                      <a:cubicBezTo>
                        <a:pt x="1297" y="6036"/>
                        <a:pt x="1307" y="6044"/>
                        <a:pt x="1318" y="6050"/>
                      </a:cubicBezTo>
                      <a:cubicBezTo>
                        <a:pt x="1327" y="6055"/>
                        <a:pt x="1334" y="6060"/>
                        <a:pt x="1343" y="6065"/>
                      </a:cubicBezTo>
                      <a:lnTo>
                        <a:pt x="1355" y="6072"/>
                      </a:lnTo>
                      <a:lnTo>
                        <a:pt x="1366" y="6080"/>
                      </a:lnTo>
                      <a:lnTo>
                        <a:pt x="1385" y="6091"/>
                      </a:lnTo>
                      <a:lnTo>
                        <a:pt x="1400" y="6101"/>
                      </a:lnTo>
                      <a:lnTo>
                        <a:pt x="1423" y="6114"/>
                      </a:lnTo>
                      <a:cubicBezTo>
                        <a:pt x="1442" y="6126"/>
                        <a:pt x="1461" y="6137"/>
                        <a:pt x="1479" y="6148"/>
                      </a:cubicBezTo>
                      <a:cubicBezTo>
                        <a:pt x="1494" y="6155"/>
                        <a:pt x="1507" y="6164"/>
                        <a:pt x="1520" y="6173"/>
                      </a:cubicBezTo>
                      <a:cubicBezTo>
                        <a:pt x="1528" y="6176"/>
                        <a:pt x="1533" y="6179"/>
                        <a:pt x="1539" y="6183"/>
                      </a:cubicBezTo>
                      <a:lnTo>
                        <a:pt x="1544" y="6185"/>
                      </a:lnTo>
                      <a:lnTo>
                        <a:pt x="1553" y="6190"/>
                      </a:lnTo>
                      <a:cubicBezTo>
                        <a:pt x="1561" y="6194"/>
                        <a:pt x="1569" y="6198"/>
                        <a:pt x="1575" y="6201"/>
                      </a:cubicBezTo>
                      <a:lnTo>
                        <a:pt x="1584" y="6207"/>
                      </a:lnTo>
                      <a:cubicBezTo>
                        <a:pt x="1608" y="6220"/>
                        <a:pt x="1634" y="6232"/>
                        <a:pt x="1658" y="6245"/>
                      </a:cubicBezTo>
                      <a:cubicBezTo>
                        <a:pt x="1695" y="6262"/>
                        <a:pt x="1739" y="6279"/>
                        <a:pt x="1790" y="6299"/>
                      </a:cubicBezTo>
                      <a:lnTo>
                        <a:pt x="1796" y="6302"/>
                      </a:lnTo>
                      <a:lnTo>
                        <a:pt x="1801" y="6303"/>
                      </a:lnTo>
                      <a:lnTo>
                        <a:pt x="1818" y="6309"/>
                      </a:lnTo>
                      <a:lnTo>
                        <a:pt x="1834" y="6314"/>
                      </a:lnTo>
                      <a:lnTo>
                        <a:pt x="1869" y="6325"/>
                      </a:lnTo>
                      <a:lnTo>
                        <a:pt x="1904" y="6337"/>
                      </a:lnTo>
                      <a:lnTo>
                        <a:pt x="1927" y="6345"/>
                      </a:lnTo>
                      <a:lnTo>
                        <a:pt x="1931" y="6346"/>
                      </a:lnTo>
                      <a:lnTo>
                        <a:pt x="1936" y="6348"/>
                      </a:lnTo>
                      <a:lnTo>
                        <a:pt x="2037" y="6373"/>
                      </a:lnTo>
                      <a:lnTo>
                        <a:pt x="2058" y="6379"/>
                      </a:lnTo>
                      <a:lnTo>
                        <a:pt x="2064" y="6380"/>
                      </a:lnTo>
                      <a:lnTo>
                        <a:pt x="2069" y="6381"/>
                      </a:lnTo>
                      <a:cubicBezTo>
                        <a:pt x="2071" y="6382"/>
                        <a:pt x="2074" y="6382"/>
                        <a:pt x="2076" y="6382"/>
                      </a:cubicBezTo>
                      <a:lnTo>
                        <a:pt x="2081" y="6384"/>
                      </a:lnTo>
                      <a:cubicBezTo>
                        <a:pt x="2105" y="6389"/>
                        <a:pt x="2128" y="6394"/>
                        <a:pt x="2153" y="6399"/>
                      </a:cubicBezTo>
                      <a:lnTo>
                        <a:pt x="2176" y="6404"/>
                      </a:lnTo>
                      <a:lnTo>
                        <a:pt x="2200" y="6409"/>
                      </a:lnTo>
                      <a:lnTo>
                        <a:pt x="2208" y="6410"/>
                      </a:lnTo>
                      <a:cubicBezTo>
                        <a:pt x="2214" y="6412"/>
                        <a:pt x="2223" y="6413"/>
                        <a:pt x="2229" y="6415"/>
                      </a:cubicBezTo>
                      <a:lnTo>
                        <a:pt x="2236" y="6416"/>
                      </a:lnTo>
                      <a:lnTo>
                        <a:pt x="2303" y="6427"/>
                      </a:lnTo>
                      <a:lnTo>
                        <a:pt x="2370" y="6438"/>
                      </a:lnTo>
                      <a:cubicBezTo>
                        <a:pt x="2377" y="6440"/>
                        <a:pt x="2384" y="6441"/>
                        <a:pt x="2391" y="6442"/>
                      </a:cubicBezTo>
                      <a:lnTo>
                        <a:pt x="2461" y="6453"/>
                      </a:lnTo>
                      <a:lnTo>
                        <a:pt x="2493" y="6458"/>
                      </a:lnTo>
                      <a:lnTo>
                        <a:pt x="2530" y="6464"/>
                      </a:lnTo>
                      <a:lnTo>
                        <a:pt x="2537" y="6466"/>
                      </a:lnTo>
                      <a:cubicBezTo>
                        <a:pt x="2544" y="6467"/>
                        <a:pt x="2550" y="6468"/>
                        <a:pt x="2557" y="6468"/>
                      </a:cubicBezTo>
                      <a:lnTo>
                        <a:pt x="2684" y="6484"/>
                      </a:lnTo>
                      <a:cubicBezTo>
                        <a:pt x="2698" y="6487"/>
                        <a:pt x="2714" y="6488"/>
                        <a:pt x="2728" y="6489"/>
                      </a:cubicBezTo>
                      <a:lnTo>
                        <a:pt x="2733" y="6489"/>
                      </a:lnTo>
                      <a:lnTo>
                        <a:pt x="2746" y="6490"/>
                      </a:lnTo>
                      <a:lnTo>
                        <a:pt x="2758" y="6492"/>
                      </a:lnTo>
                      <a:cubicBezTo>
                        <a:pt x="2806" y="6495"/>
                        <a:pt x="2853" y="6498"/>
                        <a:pt x="2900" y="6502"/>
                      </a:cubicBezTo>
                      <a:cubicBezTo>
                        <a:pt x="2905" y="6502"/>
                        <a:pt x="2911" y="6503"/>
                        <a:pt x="2916" y="6503"/>
                      </a:cubicBezTo>
                      <a:cubicBezTo>
                        <a:pt x="2926" y="6504"/>
                        <a:pt x="2936" y="6504"/>
                        <a:pt x="2947" y="6504"/>
                      </a:cubicBezTo>
                      <a:lnTo>
                        <a:pt x="2957" y="6504"/>
                      </a:lnTo>
                      <a:cubicBezTo>
                        <a:pt x="2983" y="6505"/>
                        <a:pt x="3008" y="6505"/>
                        <a:pt x="3034" y="6505"/>
                      </a:cubicBezTo>
                      <a:cubicBezTo>
                        <a:pt x="3064" y="6505"/>
                        <a:pt x="3093" y="6505"/>
                        <a:pt x="3121" y="6504"/>
                      </a:cubicBezTo>
                      <a:cubicBezTo>
                        <a:pt x="3168" y="6503"/>
                        <a:pt x="3216" y="6500"/>
                        <a:pt x="3266" y="6495"/>
                      </a:cubicBezTo>
                      <a:cubicBezTo>
                        <a:pt x="3291" y="6493"/>
                        <a:pt x="3314" y="6490"/>
                        <a:pt x="3338" y="6488"/>
                      </a:cubicBezTo>
                      <a:cubicBezTo>
                        <a:pt x="3367" y="6484"/>
                        <a:pt x="3395" y="6479"/>
                        <a:pt x="3423" y="6474"/>
                      </a:cubicBezTo>
                      <a:cubicBezTo>
                        <a:pt x="3462" y="6468"/>
                        <a:pt x="3502" y="6461"/>
                        <a:pt x="3541" y="6454"/>
                      </a:cubicBezTo>
                      <a:lnTo>
                        <a:pt x="3572" y="6449"/>
                      </a:lnTo>
                      <a:lnTo>
                        <a:pt x="3606" y="6442"/>
                      </a:lnTo>
                      <a:lnTo>
                        <a:pt x="3641" y="6436"/>
                      </a:lnTo>
                      <a:lnTo>
                        <a:pt x="3654" y="6433"/>
                      </a:lnTo>
                      <a:cubicBezTo>
                        <a:pt x="3660" y="6432"/>
                        <a:pt x="3665" y="6431"/>
                        <a:pt x="3672" y="6430"/>
                      </a:cubicBezTo>
                      <a:lnTo>
                        <a:pt x="3750" y="6413"/>
                      </a:lnTo>
                      <a:lnTo>
                        <a:pt x="3793" y="6404"/>
                      </a:lnTo>
                      <a:lnTo>
                        <a:pt x="3811" y="6400"/>
                      </a:lnTo>
                      <a:cubicBezTo>
                        <a:pt x="3830" y="6396"/>
                        <a:pt x="3848" y="6392"/>
                        <a:pt x="3866" y="6387"/>
                      </a:cubicBezTo>
                      <a:lnTo>
                        <a:pt x="4004" y="6354"/>
                      </a:lnTo>
                      <a:cubicBezTo>
                        <a:pt x="4017" y="6351"/>
                        <a:pt x="4028" y="6348"/>
                        <a:pt x="4040" y="6345"/>
                      </a:cubicBezTo>
                      <a:cubicBezTo>
                        <a:pt x="4041" y="6345"/>
                        <a:pt x="4042" y="6344"/>
                        <a:pt x="4046" y="6344"/>
                      </a:cubicBezTo>
                      <a:lnTo>
                        <a:pt x="4054" y="6340"/>
                      </a:lnTo>
                      <a:lnTo>
                        <a:pt x="4073" y="6335"/>
                      </a:lnTo>
                      <a:lnTo>
                        <a:pt x="4141" y="6317"/>
                      </a:lnTo>
                      <a:lnTo>
                        <a:pt x="4211" y="6296"/>
                      </a:lnTo>
                      <a:lnTo>
                        <a:pt x="4219" y="6293"/>
                      </a:lnTo>
                      <a:cubicBezTo>
                        <a:pt x="4224" y="6292"/>
                        <a:pt x="4229" y="6291"/>
                        <a:pt x="4233" y="6289"/>
                      </a:cubicBezTo>
                      <a:lnTo>
                        <a:pt x="4258" y="6281"/>
                      </a:lnTo>
                      <a:lnTo>
                        <a:pt x="4282" y="6272"/>
                      </a:lnTo>
                      <a:lnTo>
                        <a:pt x="4344" y="6252"/>
                      </a:lnTo>
                      <a:lnTo>
                        <a:pt x="4402" y="6232"/>
                      </a:lnTo>
                      <a:lnTo>
                        <a:pt x="4489" y="6203"/>
                      </a:lnTo>
                      <a:lnTo>
                        <a:pt x="4545" y="6184"/>
                      </a:lnTo>
                      <a:lnTo>
                        <a:pt x="4577" y="6173"/>
                      </a:lnTo>
                      <a:lnTo>
                        <a:pt x="4641" y="6150"/>
                      </a:lnTo>
                      <a:lnTo>
                        <a:pt x="4697" y="6131"/>
                      </a:lnTo>
                      <a:lnTo>
                        <a:pt x="4754" y="6112"/>
                      </a:lnTo>
                      <a:lnTo>
                        <a:pt x="4785" y="6102"/>
                      </a:lnTo>
                      <a:cubicBezTo>
                        <a:pt x="4790" y="6101"/>
                        <a:pt x="4794" y="6097"/>
                        <a:pt x="4799" y="6096"/>
                      </a:cubicBezTo>
                      <a:lnTo>
                        <a:pt x="4806" y="6093"/>
                      </a:lnTo>
                      <a:lnTo>
                        <a:pt x="4916" y="6049"/>
                      </a:lnTo>
                      <a:lnTo>
                        <a:pt x="4928" y="6044"/>
                      </a:lnTo>
                      <a:cubicBezTo>
                        <a:pt x="4941" y="6039"/>
                        <a:pt x="4954" y="6034"/>
                        <a:pt x="4967" y="6026"/>
                      </a:cubicBezTo>
                      <a:lnTo>
                        <a:pt x="5066" y="5979"/>
                      </a:lnTo>
                      <a:cubicBezTo>
                        <a:pt x="5082" y="5972"/>
                        <a:pt x="5097" y="5964"/>
                        <a:pt x="5113" y="5956"/>
                      </a:cubicBezTo>
                      <a:cubicBezTo>
                        <a:pt x="5123" y="5952"/>
                        <a:pt x="5127" y="5949"/>
                        <a:pt x="5132" y="5947"/>
                      </a:cubicBezTo>
                      <a:lnTo>
                        <a:pt x="5200" y="5912"/>
                      </a:lnTo>
                      <a:lnTo>
                        <a:pt x="5307" y="5856"/>
                      </a:lnTo>
                      <a:cubicBezTo>
                        <a:pt x="5320" y="5849"/>
                        <a:pt x="5338" y="5840"/>
                        <a:pt x="5354" y="5833"/>
                      </a:cubicBezTo>
                      <a:lnTo>
                        <a:pt x="5390" y="5813"/>
                      </a:lnTo>
                      <a:cubicBezTo>
                        <a:pt x="5423" y="5795"/>
                        <a:pt x="5457" y="5778"/>
                        <a:pt x="5490" y="5761"/>
                      </a:cubicBezTo>
                      <a:cubicBezTo>
                        <a:pt x="5521" y="5743"/>
                        <a:pt x="5554" y="5728"/>
                        <a:pt x="5585" y="5711"/>
                      </a:cubicBezTo>
                      <a:cubicBezTo>
                        <a:pt x="5604" y="5701"/>
                        <a:pt x="5624" y="5691"/>
                        <a:pt x="5644" y="5680"/>
                      </a:cubicBezTo>
                      <a:lnTo>
                        <a:pt x="5667" y="5669"/>
                      </a:lnTo>
                      <a:cubicBezTo>
                        <a:pt x="5705" y="5648"/>
                        <a:pt x="5742" y="5627"/>
                        <a:pt x="5779" y="5606"/>
                      </a:cubicBezTo>
                      <a:lnTo>
                        <a:pt x="5798" y="5594"/>
                      </a:lnTo>
                      <a:lnTo>
                        <a:pt x="5804" y="5591"/>
                      </a:lnTo>
                      <a:lnTo>
                        <a:pt x="5823" y="5578"/>
                      </a:lnTo>
                      <a:lnTo>
                        <a:pt x="5870" y="5550"/>
                      </a:lnTo>
                      <a:cubicBezTo>
                        <a:pt x="5882" y="5542"/>
                        <a:pt x="5889" y="5539"/>
                        <a:pt x="5896" y="5534"/>
                      </a:cubicBezTo>
                      <a:lnTo>
                        <a:pt x="5956" y="5495"/>
                      </a:lnTo>
                      <a:lnTo>
                        <a:pt x="5968" y="5486"/>
                      </a:lnTo>
                      <a:lnTo>
                        <a:pt x="5982" y="5478"/>
                      </a:lnTo>
                      <a:lnTo>
                        <a:pt x="5990" y="5473"/>
                      </a:lnTo>
                      <a:lnTo>
                        <a:pt x="6015" y="5455"/>
                      </a:lnTo>
                      <a:lnTo>
                        <a:pt x="6039" y="5437"/>
                      </a:lnTo>
                      <a:lnTo>
                        <a:pt x="6061" y="5421"/>
                      </a:lnTo>
                      <a:lnTo>
                        <a:pt x="6081" y="5405"/>
                      </a:lnTo>
                      <a:cubicBezTo>
                        <a:pt x="6090" y="5398"/>
                        <a:pt x="6098" y="5392"/>
                        <a:pt x="6106" y="5386"/>
                      </a:cubicBezTo>
                      <a:lnTo>
                        <a:pt x="6112" y="5381"/>
                      </a:lnTo>
                      <a:lnTo>
                        <a:pt x="6205" y="5308"/>
                      </a:lnTo>
                      <a:cubicBezTo>
                        <a:pt x="6206" y="5305"/>
                        <a:pt x="6209" y="5304"/>
                        <a:pt x="6210" y="5303"/>
                      </a:cubicBezTo>
                      <a:lnTo>
                        <a:pt x="6214" y="5299"/>
                      </a:lnTo>
                      <a:lnTo>
                        <a:pt x="6231" y="5287"/>
                      </a:lnTo>
                      <a:lnTo>
                        <a:pt x="6261" y="5261"/>
                      </a:lnTo>
                      <a:lnTo>
                        <a:pt x="6291" y="5235"/>
                      </a:lnTo>
                      <a:lnTo>
                        <a:pt x="6339" y="5194"/>
                      </a:lnTo>
                      <a:lnTo>
                        <a:pt x="6343" y="5190"/>
                      </a:lnTo>
                      <a:cubicBezTo>
                        <a:pt x="6347" y="5186"/>
                        <a:pt x="6352" y="5182"/>
                        <a:pt x="6355" y="5179"/>
                      </a:cubicBezTo>
                      <a:lnTo>
                        <a:pt x="6404" y="5135"/>
                      </a:lnTo>
                      <a:lnTo>
                        <a:pt x="6451" y="5089"/>
                      </a:lnTo>
                      <a:lnTo>
                        <a:pt x="6469" y="5072"/>
                      </a:lnTo>
                      <a:lnTo>
                        <a:pt x="6487" y="5053"/>
                      </a:lnTo>
                      <a:lnTo>
                        <a:pt x="6494" y="5046"/>
                      </a:lnTo>
                      <a:lnTo>
                        <a:pt x="6500" y="5041"/>
                      </a:lnTo>
                      <a:lnTo>
                        <a:pt x="6505" y="5036"/>
                      </a:lnTo>
                      <a:lnTo>
                        <a:pt x="6553" y="4988"/>
                      </a:lnTo>
                      <a:lnTo>
                        <a:pt x="6601" y="4940"/>
                      </a:lnTo>
                      <a:lnTo>
                        <a:pt x="6615" y="4924"/>
                      </a:lnTo>
                      <a:lnTo>
                        <a:pt x="6664" y="4870"/>
                      </a:lnTo>
                      <a:lnTo>
                        <a:pt x="6704" y="4829"/>
                      </a:lnTo>
                      <a:cubicBezTo>
                        <a:pt x="6710" y="4820"/>
                        <a:pt x="6718" y="4813"/>
                        <a:pt x="6724" y="4805"/>
                      </a:cubicBezTo>
                      <a:lnTo>
                        <a:pt x="6728" y="4800"/>
                      </a:lnTo>
                      <a:cubicBezTo>
                        <a:pt x="6745" y="4780"/>
                        <a:pt x="6760" y="4760"/>
                        <a:pt x="6777" y="4737"/>
                      </a:cubicBezTo>
                      <a:cubicBezTo>
                        <a:pt x="6787" y="4723"/>
                        <a:pt x="6797" y="4707"/>
                        <a:pt x="6808" y="4692"/>
                      </a:cubicBezTo>
                      <a:lnTo>
                        <a:pt x="6812" y="4686"/>
                      </a:lnTo>
                      <a:cubicBezTo>
                        <a:pt x="6821" y="4671"/>
                        <a:pt x="6829" y="4659"/>
                        <a:pt x="6837" y="4644"/>
                      </a:cubicBezTo>
                      <a:lnTo>
                        <a:pt x="6854" y="4618"/>
                      </a:lnTo>
                      <a:lnTo>
                        <a:pt x="6870" y="4590"/>
                      </a:lnTo>
                      <a:lnTo>
                        <a:pt x="6881" y="4573"/>
                      </a:lnTo>
                      <a:lnTo>
                        <a:pt x="6898" y="4545"/>
                      </a:lnTo>
                      <a:lnTo>
                        <a:pt x="6914" y="4518"/>
                      </a:lnTo>
                      <a:lnTo>
                        <a:pt x="6925" y="4499"/>
                      </a:lnTo>
                      <a:lnTo>
                        <a:pt x="6929" y="4492"/>
                      </a:lnTo>
                      <a:cubicBezTo>
                        <a:pt x="6935" y="4481"/>
                        <a:pt x="6942" y="4469"/>
                        <a:pt x="6950" y="4459"/>
                      </a:cubicBezTo>
                      <a:lnTo>
                        <a:pt x="6957" y="4446"/>
                      </a:lnTo>
                      <a:lnTo>
                        <a:pt x="6965" y="4433"/>
                      </a:lnTo>
                      <a:lnTo>
                        <a:pt x="6970" y="4424"/>
                      </a:lnTo>
                      <a:lnTo>
                        <a:pt x="6973" y="4418"/>
                      </a:lnTo>
                      <a:cubicBezTo>
                        <a:pt x="6975" y="4415"/>
                        <a:pt x="6977" y="4413"/>
                        <a:pt x="6978" y="4410"/>
                      </a:cubicBezTo>
                      <a:cubicBezTo>
                        <a:pt x="6984" y="4399"/>
                        <a:pt x="6989" y="4389"/>
                        <a:pt x="6993" y="4379"/>
                      </a:cubicBezTo>
                      <a:lnTo>
                        <a:pt x="6996" y="4373"/>
                      </a:lnTo>
                      <a:lnTo>
                        <a:pt x="7001" y="4363"/>
                      </a:lnTo>
                      <a:lnTo>
                        <a:pt x="7008" y="4345"/>
                      </a:lnTo>
                      <a:lnTo>
                        <a:pt x="7011" y="4337"/>
                      </a:lnTo>
                      <a:cubicBezTo>
                        <a:pt x="7015" y="4330"/>
                        <a:pt x="7018" y="4324"/>
                        <a:pt x="7020" y="4316"/>
                      </a:cubicBezTo>
                      <a:lnTo>
                        <a:pt x="7023" y="4310"/>
                      </a:lnTo>
                      <a:cubicBezTo>
                        <a:pt x="7027" y="4301"/>
                        <a:pt x="7029" y="4293"/>
                        <a:pt x="7032" y="4285"/>
                      </a:cubicBezTo>
                      <a:lnTo>
                        <a:pt x="7034" y="4280"/>
                      </a:lnTo>
                      <a:lnTo>
                        <a:pt x="7038" y="4267"/>
                      </a:lnTo>
                      <a:cubicBezTo>
                        <a:pt x="7039" y="4262"/>
                        <a:pt x="7042" y="4257"/>
                        <a:pt x="7043" y="4253"/>
                      </a:cubicBezTo>
                      <a:lnTo>
                        <a:pt x="7044" y="4248"/>
                      </a:lnTo>
                      <a:lnTo>
                        <a:pt x="7049" y="4233"/>
                      </a:lnTo>
                      <a:lnTo>
                        <a:pt x="7053" y="4219"/>
                      </a:lnTo>
                      <a:cubicBezTo>
                        <a:pt x="7053" y="4217"/>
                        <a:pt x="7054" y="4214"/>
                        <a:pt x="7054" y="4213"/>
                      </a:cubicBezTo>
                      <a:lnTo>
                        <a:pt x="7058" y="4197"/>
                      </a:lnTo>
                      <a:cubicBezTo>
                        <a:pt x="7060" y="4187"/>
                        <a:pt x="7063" y="4177"/>
                        <a:pt x="7065" y="4165"/>
                      </a:cubicBezTo>
                      <a:cubicBezTo>
                        <a:pt x="7065" y="4162"/>
                        <a:pt x="7066" y="4160"/>
                        <a:pt x="7066" y="4157"/>
                      </a:cubicBezTo>
                      <a:lnTo>
                        <a:pt x="7069" y="4144"/>
                      </a:lnTo>
                      <a:lnTo>
                        <a:pt x="7074" y="4115"/>
                      </a:lnTo>
                      <a:lnTo>
                        <a:pt x="7076" y="4101"/>
                      </a:lnTo>
                      <a:lnTo>
                        <a:pt x="7079" y="4087"/>
                      </a:lnTo>
                      <a:lnTo>
                        <a:pt x="7080" y="4079"/>
                      </a:lnTo>
                      <a:lnTo>
                        <a:pt x="7081" y="4074"/>
                      </a:lnTo>
                      <a:cubicBezTo>
                        <a:pt x="7085" y="4061"/>
                        <a:pt x="7086" y="4048"/>
                        <a:pt x="7087" y="4037"/>
                      </a:cubicBezTo>
                      <a:cubicBezTo>
                        <a:pt x="7094" y="3990"/>
                        <a:pt x="7096" y="3940"/>
                        <a:pt x="7097" y="3883"/>
                      </a:cubicBezTo>
                      <a:cubicBezTo>
                        <a:pt x="7097" y="3841"/>
                        <a:pt x="7096" y="3800"/>
                        <a:pt x="7091" y="3760"/>
                      </a:cubicBezTo>
                      <a:cubicBezTo>
                        <a:pt x="7089" y="3740"/>
                        <a:pt x="7085" y="3722"/>
                        <a:pt x="7080" y="3701"/>
                      </a:cubicBezTo>
                      <a:cubicBezTo>
                        <a:pt x="7076" y="3683"/>
                        <a:pt x="7073" y="3668"/>
                        <a:pt x="7068" y="3653"/>
                      </a:cubicBezTo>
                      <a:cubicBezTo>
                        <a:pt x="7063" y="3636"/>
                        <a:pt x="7056" y="3620"/>
                        <a:pt x="7047" y="3601"/>
                      </a:cubicBezTo>
                      <a:cubicBezTo>
                        <a:pt x="7040" y="3589"/>
                        <a:pt x="7033" y="3575"/>
                        <a:pt x="7022" y="3560"/>
                      </a:cubicBezTo>
                      <a:cubicBezTo>
                        <a:pt x="7017" y="3554"/>
                        <a:pt x="7012" y="3549"/>
                        <a:pt x="7007" y="3543"/>
                      </a:cubicBezTo>
                      <a:cubicBezTo>
                        <a:pt x="7002" y="3538"/>
                        <a:pt x="6997" y="3533"/>
                        <a:pt x="6992" y="3529"/>
                      </a:cubicBezTo>
                      <a:cubicBezTo>
                        <a:pt x="6984" y="3523"/>
                        <a:pt x="6978" y="3519"/>
                        <a:pt x="6972" y="3516"/>
                      </a:cubicBezTo>
                      <a:cubicBezTo>
                        <a:pt x="6966" y="3511"/>
                        <a:pt x="6960" y="3507"/>
                        <a:pt x="6953" y="3505"/>
                      </a:cubicBezTo>
                      <a:cubicBezTo>
                        <a:pt x="6940" y="3498"/>
                        <a:pt x="6926" y="3497"/>
                        <a:pt x="6914" y="3495"/>
                      </a:cubicBezTo>
                      <a:cubicBezTo>
                        <a:pt x="6905" y="3493"/>
                        <a:pt x="6901" y="3493"/>
                        <a:pt x="6896" y="3493"/>
                      </a:cubicBezTo>
                      <a:lnTo>
                        <a:pt x="6845" y="3493"/>
                      </a:lnTo>
                      <a:cubicBezTo>
                        <a:pt x="6839" y="3493"/>
                        <a:pt x="6836" y="3493"/>
                        <a:pt x="6831" y="3495"/>
                      </a:cubicBezTo>
                      <a:cubicBezTo>
                        <a:pt x="6818" y="3496"/>
                        <a:pt x="6811" y="3497"/>
                        <a:pt x="6801" y="3498"/>
                      </a:cubicBezTo>
                      <a:cubicBezTo>
                        <a:pt x="6788" y="3500"/>
                        <a:pt x="6776" y="3503"/>
                        <a:pt x="6759" y="3507"/>
                      </a:cubicBezTo>
                      <a:cubicBezTo>
                        <a:pt x="6747" y="3511"/>
                        <a:pt x="6736" y="3516"/>
                        <a:pt x="6725" y="3521"/>
                      </a:cubicBezTo>
                      <a:cubicBezTo>
                        <a:pt x="6731" y="3516"/>
                        <a:pt x="6739" y="3508"/>
                        <a:pt x="6744" y="3502"/>
                      </a:cubicBezTo>
                      <a:cubicBezTo>
                        <a:pt x="6754" y="3491"/>
                        <a:pt x="6762" y="3481"/>
                        <a:pt x="6773" y="3469"/>
                      </a:cubicBezTo>
                      <a:cubicBezTo>
                        <a:pt x="6783" y="3456"/>
                        <a:pt x="6795" y="3444"/>
                        <a:pt x="6805" y="3430"/>
                      </a:cubicBezTo>
                      <a:lnTo>
                        <a:pt x="6819" y="3413"/>
                      </a:lnTo>
                      <a:cubicBezTo>
                        <a:pt x="6823" y="3407"/>
                        <a:pt x="6827" y="3402"/>
                        <a:pt x="6829" y="3398"/>
                      </a:cubicBezTo>
                      <a:lnTo>
                        <a:pt x="6834" y="3390"/>
                      </a:lnTo>
                      <a:cubicBezTo>
                        <a:pt x="6837" y="3387"/>
                        <a:pt x="6839" y="3383"/>
                        <a:pt x="6844" y="3378"/>
                      </a:cubicBezTo>
                      <a:lnTo>
                        <a:pt x="6847" y="3373"/>
                      </a:lnTo>
                      <a:lnTo>
                        <a:pt x="6852" y="3366"/>
                      </a:lnTo>
                      <a:cubicBezTo>
                        <a:pt x="6855" y="3361"/>
                        <a:pt x="6858" y="3356"/>
                        <a:pt x="6862" y="3349"/>
                      </a:cubicBezTo>
                      <a:lnTo>
                        <a:pt x="6867" y="3342"/>
                      </a:lnTo>
                      <a:cubicBezTo>
                        <a:pt x="6869" y="3337"/>
                        <a:pt x="6872" y="3333"/>
                        <a:pt x="6873" y="3331"/>
                      </a:cubicBezTo>
                      <a:cubicBezTo>
                        <a:pt x="6879" y="3321"/>
                        <a:pt x="6885" y="3312"/>
                        <a:pt x="6890" y="3301"/>
                      </a:cubicBezTo>
                      <a:cubicBezTo>
                        <a:pt x="6896" y="3290"/>
                        <a:pt x="6903" y="3277"/>
                        <a:pt x="6909" y="3265"/>
                      </a:cubicBezTo>
                      <a:lnTo>
                        <a:pt x="6914" y="3258"/>
                      </a:lnTo>
                      <a:lnTo>
                        <a:pt x="6916" y="3253"/>
                      </a:lnTo>
                      <a:lnTo>
                        <a:pt x="6920" y="3245"/>
                      </a:lnTo>
                      <a:cubicBezTo>
                        <a:pt x="6925" y="3233"/>
                        <a:pt x="6930" y="3223"/>
                        <a:pt x="6935" y="3212"/>
                      </a:cubicBezTo>
                      <a:lnTo>
                        <a:pt x="6947" y="3188"/>
                      </a:lnTo>
                      <a:cubicBezTo>
                        <a:pt x="6948" y="3186"/>
                        <a:pt x="6950" y="3183"/>
                        <a:pt x="6951" y="3179"/>
                      </a:cubicBezTo>
                      <a:lnTo>
                        <a:pt x="6952" y="3176"/>
                      </a:lnTo>
                      <a:lnTo>
                        <a:pt x="6965" y="3145"/>
                      </a:lnTo>
                      <a:lnTo>
                        <a:pt x="6977" y="3114"/>
                      </a:lnTo>
                      <a:cubicBezTo>
                        <a:pt x="6981" y="3109"/>
                        <a:pt x="6982" y="3105"/>
                        <a:pt x="6984" y="3100"/>
                      </a:cubicBezTo>
                      <a:lnTo>
                        <a:pt x="6988" y="3091"/>
                      </a:lnTo>
                      <a:lnTo>
                        <a:pt x="6993" y="3079"/>
                      </a:lnTo>
                      <a:lnTo>
                        <a:pt x="7019" y="3014"/>
                      </a:lnTo>
                      <a:cubicBezTo>
                        <a:pt x="7023" y="3007"/>
                        <a:pt x="7025" y="2999"/>
                        <a:pt x="7028" y="2991"/>
                      </a:cubicBezTo>
                      <a:lnTo>
                        <a:pt x="7030" y="2982"/>
                      </a:lnTo>
                      <a:lnTo>
                        <a:pt x="7050" y="2927"/>
                      </a:lnTo>
                      <a:lnTo>
                        <a:pt x="7055" y="2913"/>
                      </a:lnTo>
                      <a:cubicBezTo>
                        <a:pt x="7058" y="2905"/>
                        <a:pt x="7060" y="2899"/>
                        <a:pt x="7063" y="2890"/>
                      </a:cubicBezTo>
                      <a:lnTo>
                        <a:pt x="7065" y="2884"/>
                      </a:lnTo>
                      <a:lnTo>
                        <a:pt x="7075" y="2851"/>
                      </a:lnTo>
                      <a:lnTo>
                        <a:pt x="7086" y="2817"/>
                      </a:lnTo>
                      <a:cubicBezTo>
                        <a:pt x="7089" y="2808"/>
                        <a:pt x="7091" y="2798"/>
                        <a:pt x="7094" y="2790"/>
                      </a:cubicBezTo>
                      <a:lnTo>
                        <a:pt x="7096" y="2782"/>
                      </a:lnTo>
                      <a:cubicBezTo>
                        <a:pt x="7101" y="2765"/>
                        <a:pt x="7105" y="2744"/>
                        <a:pt x="7110" y="2720"/>
                      </a:cubicBezTo>
                      <a:cubicBezTo>
                        <a:pt x="7112" y="2704"/>
                        <a:pt x="7115" y="2689"/>
                        <a:pt x="7116" y="2672"/>
                      </a:cubicBezTo>
                      <a:lnTo>
                        <a:pt x="7118" y="2659"/>
                      </a:lnTo>
                      <a:lnTo>
                        <a:pt x="7120" y="2648"/>
                      </a:lnTo>
                      <a:cubicBezTo>
                        <a:pt x="7120" y="2645"/>
                        <a:pt x="7121" y="2640"/>
                        <a:pt x="7121" y="2636"/>
                      </a:cubicBezTo>
                      <a:cubicBezTo>
                        <a:pt x="7122" y="2625"/>
                        <a:pt x="7122" y="2614"/>
                        <a:pt x="7123" y="2602"/>
                      </a:cubicBezTo>
                      <a:cubicBezTo>
                        <a:pt x="7123" y="2595"/>
                        <a:pt x="7125" y="2589"/>
                        <a:pt x="7125" y="2581"/>
                      </a:cubicBezTo>
                      <a:lnTo>
                        <a:pt x="7125" y="2574"/>
                      </a:lnTo>
                      <a:lnTo>
                        <a:pt x="7125" y="2568"/>
                      </a:lnTo>
                      <a:lnTo>
                        <a:pt x="7125" y="2559"/>
                      </a:lnTo>
                      <a:lnTo>
                        <a:pt x="7125" y="2549"/>
                      </a:lnTo>
                      <a:lnTo>
                        <a:pt x="7125" y="2538"/>
                      </a:lnTo>
                      <a:cubicBezTo>
                        <a:pt x="7125" y="2524"/>
                        <a:pt x="7126" y="2512"/>
                        <a:pt x="7126" y="2497"/>
                      </a:cubicBezTo>
                      <a:cubicBezTo>
                        <a:pt x="7115" y="2473"/>
                        <a:pt x="7115" y="2451"/>
                        <a:pt x="7113" y="2429"/>
                      </a:cubicBezTo>
                      <a:cubicBezTo>
                        <a:pt x="7111" y="2417"/>
                        <a:pt x="7110" y="2404"/>
                        <a:pt x="7108" y="2393"/>
                      </a:cubicBezTo>
                      <a:cubicBezTo>
                        <a:pt x="7106" y="2381"/>
                        <a:pt x="7104" y="2372"/>
                        <a:pt x="7101" y="2362"/>
                      </a:cubicBezTo>
                      <a:lnTo>
                        <a:pt x="7099" y="2352"/>
                      </a:lnTo>
                      <a:lnTo>
                        <a:pt x="7098" y="2347"/>
                      </a:lnTo>
                      <a:cubicBezTo>
                        <a:pt x="7095" y="2340"/>
                        <a:pt x="7093" y="2332"/>
                        <a:pt x="7090" y="2326"/>
                      </a:cubicBezTo>
                      <a:cubicBezTo>
                        <a:pt x="7089" y="2322"/>
                        <a:pt x="7086" y="2317"/>
                        <a:pt x="7084" y="2313"/>
                      </a:cubicBezTo>
                      <a:cubicBezTo>
                        <a:pt x="7077" y="2302"/>
                        <a:pt x="7073" y="2298"/>
                        <a:pt x="7068" y="2293"/>
                      </a:cubicBezTo>
                      <a:lnTo>
                        <a:pt x="7063" y="2288"/>
                      </a:lnTo>
                      <a:cubicBezTo>
                        <a:pt x="7055" y="2282"/>
                        <a:pt x="7050" y="2278"/>
                        <a:pt x="7044" y="2275"/>
                      </a:cubicBezTo>
                      <a:cubicBezTo>
                        <a:pt x="7038" y="2271"/>
                        <a:pt x="7033" y="2266"/>
                        <a:pt x="7027" y="2264"/>
                      </a:cubicBezTo>
                      <a:cubicBezTo>
                        <a:pt x="7017" y="2259"/>
                        <a:pt x="7008" y="2256"/>
                        <a:pt x="7002" y="2254"/>
                      </a:cubicBezTo>
                      <a:cubicBezTo>
                        <a:pt x="6992" y="2251"/>
                        <a:pt x="6985" y="2250"/>
                        <a:pt x="6977" y="2249"/>
                      </a:cubicBezTo>
                      <a:cubicBezTo>
                        <a:pt x="6961" y="2246"/>
                        <a:pt x="6951" y="2246"/>
                        <a:pt x="6939" y="2246"/>
                      </a:cubicBezTo>
                      <a:cubicBezTo>
                        <a:pt x="6928" y="2246"/>
                        <a:pt x="6918" y="2247"/>
                        <a:pt x="6905" y="2250"/>
                      </a:cubicBezTo>
                      <a:cubicBezTo>
                        <a:pt x="6899" y="2251"/>
                        <a:pt x="6893" y="2252"/>
                        <a:pt x="6887" y="2255"/>
                      </a:cubicBezTo>
                      <a:lnTo>
                        <a:pt x="6880" y="2256"/>
                      </a:lnTo>
                      <a:cubicBezTo>
                        <a:pt x="6859" y="2261"/>
                        <a:pt x="6838" y="2267"/>
                        <a:pt x="6815" y="2278"/>
                      </a:cubicBezTo>
                      <a:cubicBezTo>
                        <a:pt x="6777" y="2292"/>
                        <a:pt x="6741" y="2312"/>
                        <a:pt x="6694" y="2340"/>
                      </a:cubicBezTo>
                      <a:cubicBezTo>
                        <a:pt x="6678" y="2350"/>
                        <a:pt x="6662" y="2362"/>
                        <a:pt x="6647" y="2372"/>
                      </a:cubicBezTo>
                      <a:lnTo>
                        <a:pt x="6640" y="2379"/>
                      </a:lnTo>
                      <a:lnTo>
                        <a:pt x="6627" y="2386"/>
                      </a:lnTo>
                      <a:lnTo>
                        <a:pt x="6609" y="2399"/>
                      </a:lnTo>
                      <a:lnTo>
                        <a:pt x="6585" y="2416"/>
                      </a:lnTo>
                      <a:lnTo>
                        <a:pt x="6562" y="2432"/>
                      </a:lnTo>
                      <a:lnTo>
                        <a:pt x="6468" y="2501"/>
                      </a:lnTo>
                      <a:cubicBezTo>
                        <a:pt x="6467" y="2502"/>
                        <a:pt x="6466" y="2502"/>
                        <a:pt x="6465" y="2503"/>
                      </a:cubicBezTo>
                      <a:lnTo>
                        <a:pt x="6445" y="2520"/>
                      </a:lnTo>
                      <a:lnTo>
                        <a:pt x="6426" y="2535"/>
                      </a:lnTo>
                      <a:lnTo>
                        <a:pt x="6408" y="2551"/>
                      </a:lnTo>
                      <a:lnTo>
                        <a:pt x="6408" y="2551"/>
                      </a:lnTo>
                      <a:lnTo>
                        <a:pt x="6411" y="2542"/>
                      </a:lnTo>
                      <a:lnTo>
                        <a:pt x="6414" y="2532"/>
                      </a:lnTo>
                      <a:lnTo>
                        <a:pt x="6415" y="2525"/>
                      </a:lnTo>
                      <a:cubicBezTo>
                        <a:pt x="6418" y="2514"/>
                        <a:pt x="6418" y="2507"/>
                        <a:pt x="6419" y="2501"/>
                      </a:cubicBezTo>
                      <a:lnTo>
                        <a:pt x="6420" y="2491"/>
                      </a:lnTo>
                      <a:cubicBezTo>
                        <a:pt x="6421" y="2479"/>
                        <a:pt x="6423" y="2468"/>
                        <a:pt x="6424" y="2458"/>
                      </a:cubicBezTo>
                      <a:lnTo>
                        <a:pt x="6425" y="2451"/>
                      </a:lnTo>
                      <a:cubicBezTo>
                        <a:pt x="6426" y="2437"/>
                        <a:pt x="6429" y="2426"/>
                        <a:pt x="6430" y="2414"/>
                      </a:cubicBezTo>
                      <a:cubicBezTo>
                        <a:pt x="6431" y="2394"/>
                        <a:pt x="6432" y="2375"/>
                        <a:pt x="6434" y="2354"/>
                      </a:cubicBezTo>
                      <a:lnTo>
                        <a:pt x="6434" y="2328"/>
                      </a:lnTo>
                      <a:lnTo>
                        <a:pt x="6434" y="2316"/>
                      </a:lnTo>
                      <a:cubicBezTo>
                        <a:pt x="6434" y="2306"/>
                        <a:pt x="6434" y="2293"/>
                        <a:pt x="6435" y="2283"/>
                      </a:cubicBezTo>
                      <a:lnTo>
                        <a:pt x="6435" y="2250"/>
                      </a:lnTo>
                      <a:cubicBezTo>
                        <a:pt x="6435" y="2228"/>
                        <a:pt x="6432" y="2206"/>
                        <a:pt x="6430" y="2185"/>
                      </a:cubicBezTo>
                      <a:cubicBezTo>
                        <a:pt x="6426" y="2168"/>
                        <a:pt x="6423" y="2151"/>
                        <a:pt x="6419" y="2136"/>
                      </a:cubicBezTo>
                      <a:cubicBezTo>
                        <a:pt x="6416" y="2126"/>
                        <a:pt x="6413" y="2116"/>
                        <a:pt x="6410" y="2107"/>
                      </a:cubicBezTo>
                      <a:cubicBezTo>
                        <a:pt x="6408" y="2101"/>
                        <a:pt x="6405" y="2092"/>
                        <a:pt x="6403" y="2086"/>
                      </a:cubicBezTo>
                      <a:lnTo>
                        <a:pt x="6400" y="2080"/>
                      </a:lnTo>
                      <a:lnTo>
                        <a:pt x="6393" y="2065"/>
                      </a:lnTo>
                      <a:cubicBezTo>
                        <a:pt x="6387" y="2055"/>
                        <a:pt x="6384" y="2050"/>
                        <a:pt x="6380" y="2046"/>
                      </a:cubicBezTo>
                      <a:lnTo>
                        <a:pt x="6373" y="2039"/>
                      </a:lnTo>
                      <a:lnTo>
                        <a:pt x="6369" y="2036"/>
                      </a:lnTo>
                      <a:lnTo>
                        <a:pt x="6365" y="2034"/>
                      </a:lnTo>
                      <a:lnTo>
                        <a:pt x="6354" y="2027"/>
                      </a:lnTo>
                      <a:cubicBezTo>
                        <a:pt x="6349" y="2024"/>
                        <a:pt x="6343" y="2022"/>
                        <a:pt x="6337" y="2019"/>
                      </a:cubicBezTo>
                      <a:lnTo>
                        <a:pt x="6333" y="2018"/>
                      </a:lnTo>
                      <a:lnTo>
                        <a:pt x="6329" y="2016"/>
                      </a:lnTo>
                      <a:cubicBezTo>
                        <a:pt x="6322" y="2015"/>
                        <a:pt x="6316" y="2014"/>
                        <a:pt x="6311" y="2014"/>
                      </a:cubicBezTo>
                      <a:cubicBezTo>
                        <a:pt x="6305" y="2014"/>
                        <a:pt x="6298" y="2013"/>
                        <a:pt x="6293" y="2013"/>
                      </a:cubicBezTo>
                      <a:lnTo>
                        <a:pt x="6287" y="2013"/>
                      </a:lnTo>
                      <a:cubicBezTo>
                        <a:pt x="6277" y="2013"/>
                        <a:pt x="6267" y="2014"/>
                        <a:pt x="6257" y="2015"/>
                      </a:cubicBezTo>
                      <a:lnTo>
                        <a:pt x="6238" y="2019"/>
                      </a:lnTo>
                      <a:cubicBezTo>
                        <a:pt x="6229" y="2021"/>
                        <a:pt x="6221" y="2024"/>
                        <a:pt x="6212" y="2026"/>
                      </a:cubicBezTo>
                      <a:cubicBezTo>
                        <a:pt x="6204" y="2030"/>
                        <a:pt x="6197" y="2034"/>
                        <a:pt x="6189" y="2036"/>
                      </a:cubicBezTo>
                      <a:lnTo>
                        <a:pt x="6184" y="2037"/>
                      </a:lnTo>
                      <a:cubicBezTo>
                        <a:pt x="6171" y="2044"/>
                        <a:pt x="6157" y="2051"/>
                        <a:pt x="6142" y="2059"/>
                      </a:cubicBezTo>
                      <a:cubicBezTo>
                        <a:pt x="6127" y="2069"/>
                        <a:pt x="6110" y="2079"/>
                        <a:pt x="6092" y="2092"/>
                      </a:cubicBezTo>
                      <a:lnTo>
                        <a:pt x="6050" y="2127"/>
                      </a:lnTo>
                      <a:cubicBezTo>
                        <a:pt x="6025" y="2148"/>
                        <a:pt x="6001" y="2170"/>
                        <a:pt x="5977" y="2193"/>
                      </a:cubicBezTo>
                      <a:cubicBezTo>
                        <a:pt x="5955" y="2215"/>
                        <a:pt x="5930" y="2237"/>
                        <a:pt x="5908" y="2259"/>
                      </a:cubicBezTo>
                      <a:lnTo>
                        <a:pt x="5911" y="2255"/>
                      </a:lnTo>
                      <a:cubicBezTo>
                        <a:pt x="5914" y="2249"/>
                        <a:pt x="5917" y="2244"/>
                        <a:pt x="5920" y="2237"/>
                      </a:cubicBezTo>
                      <a:lnTo>
                        <a:pt x="5939" y="2194"/>
                      </a:lnTo>
                      <a:lnTo>
                        <a:pt x="5946" y="2180"/>
                      </a:lnTo>
                      <a:lnTo>
                        <a:pt x="5952" y="2167"/>
                      </a:lnTo>
                      <a:cubicBezTo>
                        <a:pt x="5960" y="2149"/>
                        <a:pt x="5966" y="2134"/>
                        <a:pt x="5973" y="2118"/>
                      </a:cubicBezTo>
                      <a:lnTo>
                        <a:pt x="5979" y="2108"/>
                      </a:lnTo>
                      <a:lnTo>
                        <a:pt x="5984" y="2098"/>
                      </a:lnTo>
                      <a:lnTo>
                        <a:pt x="5993" y="2079"/>
                      </a:lnTo>
                      <a:lnTo>
                        <a:pt x="6004" y="2054"/>
                      </a:lnTo>
                      <a:lnTo>
                        <a:pt x="6017" y="2030"/>
                      </a:lnTo>
                      <a:cubicBezTo>
                        <a:pt x="6030" y="2002"/>
                        <a:pt x="6044" y="1974"/>
                        <a:pt x="6059" y="1947"/>
                      </a:cubicBezTo>
                      <a:lnTo>
                        <a:pt x="6105" y="1861"/>
                      </a:lnTo>
                      <a:lnTo>
                        <a:pt x="6107" y="1858"/>
                      </a:lnTo>
                      <a:lnTo>
                        <a:pt x="6111" y="1848"/>
                      </a:lnTo>
                      <a:lnTo>
                        <a:pt x="6115" y="1840"/>
                      </a:lnTo>
                      <a:lnTo>
                        <a:pt x="6123" y="1822"/>
                      </a:lnTo>
                      <a:cubicBezTo>
                        <a:pt x="6130" y="1806"/>
                        <a:pt x="6136" y="1789"/>
                        <a:pt x="6142" y="1773"/>
                      </a:cubicBezTo>
                      <a:cubicBezTo>
                        <a:pt x="6146" y="1763"/>
                        <a:pt x="6150" y="1755"/>
                        <a:pt x="6154" y="1744"/>
                      </a:cubicBezTo>
                      <a:lnTo>
                        <a:pt x="6159" y="1730"/>
                      </a:lnTo>
                      <a:lnTo>
                        <a:pt x="6167" y="1709"/>
                      </a:lnTo>
                      <a:lnTo>
                        <a:pt x="6171" y="1699"/>
                      </a:lnTo>
                      <a:lnTo>
                        <a:pt x="6177" y="1680"/>
                      </a:lnTo>
                      <a:lnTo>
                        <a:pt x="6197" y="1623"/>
                      </a:lnTo>
                      <a:lnTo>
                        <a:pt x="6198" y="1618"/>
                      </a:lnTo>
                      <a:lnTo>
                        <a:pt x="6205" y="1593"/>
                      </a:lnTo>
                      <a:lnTo>
                        <a:pt x="6212" y="1574"/>
                      </a:lnTo>
                      <a:lnTo>
                        <a:pt x="6215" y="1562"/>
                      </a:lnTo>
                      <a:lnTo>
                        <a:pt x="6226" y="1530"/>
                      </a:lnTo>
                      <a:lnTo>
                        <a:pt x="6236" y="1498"/>
                      </a:lnTo>
                      <a:cubicBezTo>
                        <a:pt x="6244" y="1473"/>
                        <a:pt x="6250" y="1451"/>
                        <a:pt x="6257" y="1426"/>
                      </a:cubicBezTo>
                      <a:lnTo>
                        <a:pt x="6261" y="1412"/>
                      </a:lnTo>
                      <a:lnTo>
                        <a:pt x="6272" y="1369"/>
                      </a:lnTo>
                      <a:lnTo>
                        <a:pt x="6275" y="1360"/>
                      </a:lnTo>
                      <a:lnTo>
                        <a:pt x="6279" y="1341"/>
                      </a:lnTo>
                      <a:lnTo>
                        <a:pt x="6280" y="1334"/>
                      </a:lnTo>
                      <a:lnTo>
                        <a:pt x="6306" y="1217"/>
                      </a:lnTo>
                      <a:cubicBezTo>
                        <a:pt x="6307" y="1214"/>
                        <a:pt x="6307" y="1210"/>
                        <a:pt x="6308" y="1206"/>
                      </a:cubicBezTo>
                      <a:lnTo>
                        <a:pt x="6310" y="1201"/>
                      </a:lnTo>
                      <a:lnTo>
                        <a:pt x="6311" y="1191"/>
                      </a:lnTo>
                      <a:lnTo>
                        <a:pt x="6317" y="1155"/>
                      </a:lnTo>
                      <a:lnTo>
                        <a:pt x="6324" y="1119"/>
                      </a:lnTo>
                      <a:lnTo>
                        <a:pt x="6327" y="1101"/>
                      </a:lnTo>
                      <a:lnTo>
                        <a:pt x="6331" y="1077"/>
                      </a:lnTo>
                      <a:lnTo>
                        <a:pt x="6332" y="1072"/>
                      </a:lnTo>
                      <a:lnTo>
                        <a:pt x="6337" y="1036"/>
                      </a:lnTo>
                      <a:lnTo>
                        <a:pt x="6338" y="1030"/>
                      </a:lnTo>
                      <a:lnTo>
                        <a:pt x="6346" y="973"/>
                      </a:lnTo>
                      <a:cubicBezTo>
                        <a:pt x="6347" y="963"/>
                        <a:pt x="6348" y="953"/>
                        <a:pt x="6349" y="944"/>
                      </a:cubicBezTo>
                      <a:cubicBezTo>
                        <a:pt x="6352" y="922"/>
                        <a:pt x="6354" y="901"/>
                        <a:pt x="6356" y="880"/>
                      </a:cubicBezTo>
                      <a:lnTo>
                        <a:pt x="6357" y="872"/>
                      </a:lnTo>
                      <a:cubicBezTo>
                        <a:pt x="6359" y="864"/>
                        <a:pt x="6359" y="856"/>
                        <a:pt x="6360" y="846"/>
                      </a:cubicBezTo>
                      <a:lnTo>
                        <a:pt x="6362" y="830"/>
                      </a:lnTo>
                      <a:cubicBezTo>
                        <a:pt x="6363" y="814"/>
                        <a:pt x="6363" y="800"/>
                        <a:pt x="6364" y="787"/>
                      </a:cubicBezTo>
                      <a:lnTo>
                        <a:pt x="6364" y="776"/>
                      </a:lnTo>
                      <a:cubicBezTo>
                        <a:pt x="6364" y="767"/>
                        <a:pt x="6365" y="758"/>
                        <a:pt x="6365" y="748"/>
                      </a:cubicBezTo>
                      <a:lnTo>
                        <a:pt x="6367" y="695"/>
                      </a:lnTo>
                      <a:lnTo>
                        <a:pt x="6367" y="678"/>
                      </a:lnTo>
                      <a:lnTo>
                        <a:pt x="6367" y="664"/>
                      </a:lnTo>
                      <a:lnTo>
                        <a:pt x="6367" y="651"/>
                      </a:lnTo>
                      <a:cubicBezTo>
                        <a:pt x="6367" y="632"/>
                        <a:pt x="6367" y="614"/>
                        <a:pt x="6365" y="594"/>
                      </a:cubicBezTo>
                      <a:lnTo>
                        <a:pt x="6365" y="586"/>
                      </a:lnTo>
                      <a:lnTo>
                        <a:pt x="6365" y="577"/>
                      </a:lnTo>
                      <a:lnTo>
                        <a:pt x="6365" y="573"/>
                      </a:lnTo>
                      <a:lnTo>
                        <a:pt x="6364" y="560"/>
                      </a:lnTo>
                      <a:lnTo>
                        <a:pt x="6363" y="550"/>
                      </a:lnTo>
                      <a:lnTo>
                        <a:pt x="6363" y="542"/>
                      </a:lnTo>
                      <a:lnTo>
                        <a:pt x="6363" y="536"/>
                      </a:lnTo>
                      <a:lnTo>
                        <a:pt x="6363" y="530"/>
                      </a:lnTo>
                      <a:lnTo>
                        <a:pt x="6362" y="517"/>
                      </a:lnTo>
                      <a:lnTo>
                        <a:pt x="6360" y="504"/>
                      </a:lnTo>
                      <a:lnTo>
                        <a:pt x="6359" y="496"/>
                      </a:lnTo>
                      <a:lnTo>
                        <a:pt x="6357" y="486"/>
                      </a:lnTo>
                      <a:lnTo>
                        <a:pt x="6352" y="455"/>
                      </a:lnTo>
                      <a:lnTo>
                        <a:pt x="6344" y="413"/>
                      </a:lnTo>
                      <a:lnTo>
                        <a:pt x="6343" y="408"/>
                      </a:lnTo>
                      <a:cubicBezTo>
                        <a:pt x="6342" y="402"/>
                        <a:pt x="6342" y="400"/>
                        <a:pt x="6341" y="397"/>
                      </a:cubicBezTo>
                      <a:cubicBezTo>
                        <a:pt x="6338" y="386"/>
                        <a:pt x="6334" y="376"/>
                        <a:pt x="6332" y="365"/>
                      </a:cubicBezTo>
                      <a:cubicBezTo>
                        <a:pt x="6331" y="360"/>
                        <a:pt x="6329" y="356"/>
                        <a:pt x="6327" y="351"/>
                      </a:cubicBezTo>
                      <a:lnTo>
                        <a:pt x="6326" y="346"/>
                      </a:lnTo>
                      <a:lnTo>
                        <a:pt x="6321" y="336"/>
                      </a:lnTo>
                      <a:lnTo>
                        <a:pt x="6317" y="328"/>
                      </a:lnTo>
                      <a:lnTo>
                        <a:pt x="6308" y="306"/>
                      </a:lnTo>
                      <a:lnTo>
                        <a:pt x="6306" y="299"/>
                      </a:lnTo>
                      <a:cubicBezTo>
                        <a:pt x="6305" y="294"/>
                        <a:pt x="6302" y="289"/>
                        <a:pt x="6300" y="284"/>
                      </a:cubicBezTo>
                      <a:lnTo>
                        <a:pt x="6297" y="278"/>
                      </a:lnTo>
                      <a:lnTo>
                        <a:pt x="6296" y="273"/>
                      </a:lnTo>
                      <a:cubicBezTo>
                        <a:pt x="6295" y="269"/>
                        <a:pt x="6292" y="263"/>
                        <a:pt x="6291" y="259"/>
                      </a:cubicBezTo>
                      <a:lnTo>
                        <a:pt x="6284" y="247"/>
                      </a:lnTo>
                      <a:lnTo>
                        <a:pt x="6277" y="233"/>
                      </a:lnTo>
                      <a:lnTo>
                        <a:pt x="6275" y="227"/>
                      </a:lnTo>
                      <a:cubicBezTo>
                        <a:pt x="6274" y="223"/>
                        <a:pt x="6271" y="220"/>
                        <a:pt x="6269" y="216"/>
                      </a:cubicBezTo>
                      <a:cubicBezTo>
                        <a:pt x="6264" y="207"/>
                        <a:pt x="6259" y="200"/>
                        <a:pt x="6253" y="190"/>
                      </a:cubicBezTo>
                      <a:cubicBezTo>
                        <a:pt x="6246" y="180"/>
                        <a:pt x="6239" y="170"/>
                        <a:pt x="6231" y="159"/>
                      </a:cubicBezTo>
                      <a:lnTo>
                        <a:pt x="6226" y="154"/>
                      </a:lnTo>
                      <a:lnTo>
                        <a:pt x="6224" y="150"/>
                      </a:lnTo>
                      <a:lnTo>
                        <a:pt x="6219" y="146"/>
                      </a:lnTo>
                      <a:lnTo>
                        <a:pt x="6215" y="141"/>
                      </a:lnTo>
                      <a:cubicBezTo>
                        <a:pt x="6212" y="138"/>
                        <a:pt x="6209" y="134"/>
                        <a:pt x="6205" y="129"/>
                      </a:cubicBezTo>
                      <a:lnTo>
                        <a:pt x="6200" y="123"/>
                      </a:lnTo>
                      <a:cubicBezTo>
                        <a:pt x="6198" y="119"/>
                        <a:pt x="6194" y="117"/>
                        <a:pt x="6192" y="114"/>
                      </a:cubicBezTo>
                      <a:lnTo>
                        <a:pt x="6168" y="91"/>
                      </a:lnTo>
                      <a:lnTo>
                        <a:pt x="6163" y="86"/>
                      </a:lnTo>
                      <a:lnTo>
                        <a:pt x="6158" y="81"/>
                      </a:lnTo>
                      <a:cubicBezTo>
                        <a:pt x="6156" y="78"/>
                        <a:pt x="6153" y="76"/>
                        <a:pt x="6148" y="73"/>
                      </a:cubicBezTo>
                      <a:lnTo>
                        <a:pt x="6142" y="68"/>
                      </a:lnTo>
                      <a:cubicBezTo>
                        <a:pt x="6130" y="57"/>
                        <a:pt x="6117" y="48"/>
                        <a:pt x="6104" y="42"/>
                      </a:cubicBezTo>
                      <a:cubicBezTo>
                        <a:pt x="6097" y="38"/>
                        <a:pt x="6092" y="36"/>
                        <a:pt x="6086" y="33"/>
                      </a:cubicBezTo>
                      <a:lnTo>
                        <a:pt x="6079" y="31"/>
                      </a:lnTo>
                      <a:lnTo>
                        <a:pt x="6060" y="22"/>
                      </a:lnTo>
                      <a:cubicBezTo>
                        <a:pt x="6050" y="19"/>
                        <a:pt x="6044" y="17"/>
                        <a:pt x="6039" y="16"/>
                      </a:cubicBezTo>
                      <a:lnTo>
                        <a:pt x="6032" y="14"/>
                      </a:lnTo>
                      <a:cubicBezTo>
                        <a:pt x="6018" y="9"/>
                        <a:pt x="6003" y="6"/>
                        <a:pt x="5991" y="5"/>
                      </a:cubicBezTo>
                      <a:cubicBezTo>
                        <a:pt x="5975" y="2"/>
                        <a:pt x="5960" y="2"/>
                        <a:pt x="5947" y="1"/>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75" name="Google Shape;775;p99"/>
              <p:cNvGrpSpPr/>
              <p:nvPr/>
            </p:nvGrpSpPr>
            <p:grpSpPr>
              <a:xfrm>
                <a:off x="6380957" y="4100763"/>
                <a:ext cx="173571" cy="244142"/>
                <a:chOff x="6379582" y="4099938"/>
                <a:chExt cx="173571" cy="244142"/>
              </a:xfrm>
            </p:grpSpPr>
            <p:sp>
              <p:nvSpPr>
                <p:cNvPr id="776" name="Google Shape;776;p99"/>
                <p:cNvSpPr/>
                <p:nvPr/>
              </p:nvSpPr>
              <p:spPr>
                <a:xfrm>
                  <a:off x="6379582" y="4099938"/>
                  <a:ext cx="173571" cy="244142"/>
                </a:xfrm>
                <a:custGeom>
                  <a:avLst/>
                  <a:gdLst/>
                  <a:ahLst/>
                  <a:cxnLst/>
                  <a:rect l="l" t="t" r="r" b="b"/>
                  <a:pathLst>
                    <a:path w="3586" h="5044" extrusionOk="0">
                      <a:moveTo>
                        <a:pt x="2039" y="0"/>
                      </a:moveTo>
                      <a:cubicBezTo>
                        <a:pt x="1864" y="0"/>
                        <a:pt x="1688" y="109"/>
                        <a:pt x="1639" y="274"/>
                      </a:cubicBezTo>
                      <a:lnTo>
                        <a:pt x="1633" y="277"/>
                      </a:lnTo>
                      <a:cubicBezTo>
                        <a:pt x="1612" y="287"/>
                        <a:pt x="1591" y="299"/>
                        <a:pt x="1571" y="310"/>
                      </a:cubicBezTo>
                      <a:cubicBezTo>
                        <a:pt x="1529" y="284"/>
                        <a:pt x="1482" y="274"/>
                        <a:pt x="1433" y="274"/>
                      </a:cubicBezTo>
                      <a:cubicBezTo>
                        <a:pt x="1294" y="274"/>
                        <a:pt x="1140" y="361"/>
                        <a:pt x="1039" y="434"/>
                      </a:cubicBezTo>
                      <a:cubicBezTo>
                        <a:pt x="794" y="608"/>
                        <a:pt x="699" y="810"/>
                        <a:pt x="849" y="1066"/>
                      </a:cubicBezTo>
                      <a:cubicBezTo>
                        <a:pt x="621" y="1130"/>
                        <a:pt x="397" y="1137"/>
                        <a:pt x="330" y="1415"/>
                      </a:cubicBezTo>
                      <a:cubicBezTo>
                        <a:pt x="292" y="1578"/>
                        <a:pt x="357" y="1772"/>
                        <a:pt x="448" y="1905"/>
                      </a:cubicBezTo>
                      <a:cubicBezTo>
                        <a:pt x="1" y="1964"/>
                        <a:pt x="33" y="2721"/>
                        <a:pt x="449" y="2721"/>
                      </a:cubicBezTo>
                      <a:cubicBezTo>
                        <a:pt x="461" y="2721"/>
                        <a:pt x="474" y="2720"/>
                        <a:pt x="487" y="2719"/>
                      </a:cubicBezTo>
                      <a:lnTo>
                        <a:pt x="487" y="2719"/>
                      </a:lnTo>
                      <a:cubicBezTo>
                        <a:pt x="124" y="2761"/>
                        <a:pt x="398" y="3360"/>
                        <a:pt x="730" y="3360"/>
                      </a:cubicBezTo>
                      <a:cubicBezTo>
                        <a:pt x="803" y="3360"/>
                        <a:pt x="878" y="3331"/>
                        <a:pt x="950" y="3262"/>
                      </a:cubicBezTo>
                      <a:cubicBezTo>
                        <a:pt x="951" y="3485"/>
                        <a:pt x="1071" y="3549"/>
                        <a:pt x="1220" y="3549"/>
                      </a:cubicBezTo>
                      <a:cubicBezTo>
                        <a:pt x="1330" y="3549"/>
                        <a:pt x="1456" y="3513"/>
                        <a:pt x="1559" y="3481"/>
                      </a:cubicBezTo>
                      <a:lnTo>
                        <a:pt x="1559" y="3481"/>
                      </a:lnTo>
                      <a:lnTo>
                        <a:pt x="1556" y="3580"/>
                      </a:lnTo>
                      <a:lnTo>
                        <a:pt x="1556" y="3587"/>
                      </a:lnTo>
                      <a:lnTo>
                        <a:pt x="1555" y="3630"/>
                      </a:lnTo>
                      <a:lnTo>
                        <a:pt x="1551" y="3827"/>
                      </a:lnTo>
                      <a:lnTo>
                        <a:pt x="1551" y="3887"/>
                      </a:lnTo>
                      <a:lnTo>
                        <a:pt x="1551" y="3930"/>
                      </a:lnTo>
                      <a:cubicBezTo>
                        <a:pt x="1551" y="4017"/>
                        <a:pt x="1550" y="4105"/>
                        <a:pt x="1550" y="4191"/>
                      </a:cubicBezTo>
                      <a:cubicBezTo>
                        <a:pt x="1546" y="4270"/>
                        <a:pt x="1541" y="4348"/>
                        <a:pt x="1536" y="4427"/>
                      </a:cubicBezTo>
                      <a:cubicBezTo>
                        <a:pt x="1533" y="4508"/>
                        <a:pt x="1528" y="4588"/>
                        <a:pt x="1523" y="4667"/>
                      </a:cubicBezTo>
                      <a:lnTo>
                        <a:pt x="1520" y="4723"/>
                      </a:lnTo>
                      <a:lnTo>
                        <a:pt x="1519" y="4739"/>
                      </a:lnTo>
                      <a:cubicBezTo>
                        <a:pt x="1516" y="4790"/>
                        <a:pt x="1514" y="4839"/>
                        <a:pt x="1512" y="4889"/>
                      </a:cubicBezTo>
                      <a:lnTo>
                        <a:pt x="1509" y="5043"/>
                      </a:lnTo>
                      <a:lnTo>
                        <a:pt x="1657" y="5043"/>
                      </a:lnTo>
                      <a:lnTo>
                        <a:pt x="1657" y="4954"/>
                      </a:lnTo>
                      <a:lnTo>
                        <a:pt x="1657" y="4935"/>
                      </a:lnTo>
                      <a:cubicBezTo>
                        <a:pt x="1658" y="4845"/>
                        <a:pt x="1659" y="4755"/>
                        <a:pt x="1661" y="4664"/>
                      </a:cubicBezTo>
                      <a:cubicBezTo>
                        <a:pt x="1665" y="4551"/>
                        <a:pt x="1670" y="4436"/>
                        <a:pt x="1675" y="4322"/>
                      </a:cubicBezTo>
                      <a:lnTo>
                        <a:pt x="1675" y="4314"/>
                      </a:lnTo>
                      <a:cubicBezTo>
                        <a:pt x="1680" y="4227"/>
                        <a:pt x="1684" y="4141"/>
                        <a:pt x="1686" y="4057"/>
                      </a:cubicBezTo>
                      <a:cubicBezTo>
                        <a:pt x="1691" y="3934"/>
                        <a:pt x="1695" y="3809"/>
                        <a:pt x="1699" y="3683"/>
                      </a:cubicBezTo>
                      <a:cubicBezTo>
                        <a:pt x="1753" y="3754"/>
                        <a:pt x="1827" y="3813"/>
                        <a:pt x="1896" y="3813"/>
                      </a:cubicBezTo>
                      <a:cubicBezTo>
                        <a:pt x="1947" y="3813"/>
                        <a:pt x="1995" y="3781"/>
                        <a:pt x="2031" y="3697"/>
                      </a:cubicBezTo>
                      <a:cubicBezTo>
                        <a:pt x="2126" y="3757"/>
                        <a:pt x="2221" y="3784"/>
                        <a:pt x="2313" y="3784"/>
                      </a:cubicBezTo>
                      <a:cubicBezTo>
                        <a:pt x="2454" y="3784"/>
                        <a:pt x="2590" y="3719"/>
                        <a:pt x="2716" y="3601"/>
                      </a:cubicBezTo>
                      <a:cubicBezTo>
                        <a:pt x="2790" y="3532"/>
                        <a:pt x="2864" y="3442"/>
                        <a:pt x="2902" y="3348"/>
                      </a:cubicBezTo>
                      <a:cubicBezTo>
                        <a:pt x="2936" y="3266"/>
                        <a:pt x="2893" y="3106"/>
                        <a:pt x="2964" y="3047"/>
                      </a:cubicBezTo>
                      <a:cubicBezTo>
                        <a:pt x="3004" y="3014"/>
                        <a:pt x="3177" y="3040"/>
                        <a:pt x="3240" y="3014"/>
                      </a:cubicBezTo>
                      <a:cubicBezTo>
                        <a:pt x="3586" y="2874"/>
                        <a:pt x="3551" y="1909"/>
                        <a:pt x="3134" y="1868"/>
                      </a:cubicBezTo>
                      <a:cubicBezTo>
                        <a:pt x="3324" y="1629"/>
                        <a:pt x="3371" y="1524"/>
                        <a:pt x="3265" y="1209"/>
                      </a:cubicBezTo>
                      <a:cubicBezTo>
                        <a:pt x="3195" y="1001"/>
                        <a:pt x="2947" y="584"/>
                        <a:pt x="2677" y="584"/>
                      </a:cubicBezTo>
                      <a:cubicBezTo>
                        <a:pt x="2654" y="584"/>
                        <a:pt x="2630" y="587"/>
                        <a:pt x="2606" y="594"/>
                      </a:cubicBezTo>
                      <a:cubicBezTo>
                        <a:pt x="2597" y="561"/>
                        <a:pt x="2585" y="527"/>
                        <a:pt x="2570" y="495"/>
                      </a:cubicBezTo>
                      <a:cubicBezTo>
                        <a:pt x="2554" y="457"/>
                        <a:pt x="2536" y="421"/>
                        <a:pt x="2511" y="388"/>
                      </a:cubicBezTo>
                      <a:cubicBezTo>
                        <a:pt x="2489" y="363"/>
                        <a:pt x="2466" y="336"/>
                        <a:pt x="2435" y="315"/>
                      </a:cubicBezTo>
                      <a:cubicBezTo>
                        <a:pt x="2431" y="313"/>
                        <a:pt x="2427" y="311"/>
                        <a:pt x="2423" y="309"/>
                      </a:cubicBezTo>
                      <a:cubicBezTo>
                        <a:pt x="2379" y="192"/>
                        <a:pt x="2308" y="88"/>
                        <a:pt x="2210" y="38"/>
                      </a:cubicBezTo>
                      <a:cubicBezTo>
                        <a:pt x="2156" y="12"/>
                        <a:pt x="2098" y="0"/>
                        <a:pt x="20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7" name="Google Shape;777;p99"/>
                <p:cNvSpPr/>
                <p:nvPr/>
              </p:nvSpPr>
              <p:spPr>
                <a:xfrm>
                  <a:off x="6379582" y="4099938"/>
                  <a:ext cx="173571" cy="244142"/>
                </a:xfrm>
                <a:custGeom>
                  <a:avLst/>
                  <a:gdLst/>
                  <a:ahLst/>
                  <a:cxnLst/>
                  <a:rect l="l" t="t" r="r" b="b"/>
                  <a:pathLst>
                    <a:path w="3586" h="5044" extrusionOk="0">
                      <a:moveTo>
                        <a:pt x="2039" y="0"/>
                      </a:moveTo>
                      <a:cubicBezTo>
                        <a:pt x="1864" y="0"/>
                        <a:pt x="1688" y="109"/>
                        <a:pt x="1639" y="274"/>
                      </a:cubicBezTo>
                      <a:lnTo>
                        <a:pt x="1633" y="277"/>
                      </a:lnTo>
                      <a:cubicBezTo>
                        <a:pt x="1612" y="287"/>
                        <a:pt x="1591" y="299"/>
                        <a:pt x="1571" y="310"/>
                      </a:cubicBezTo>
                      <a:cubicBezTo>
                        <a:pt x="1529" y="284"/>
                        <a:pt x="1482" y="274"/>
                        <a:pt x="1433" y="274"/>
                      </a:cubicBezTo>
                      <a:cubicBezTo>
                        <a:pt x="1294" y="274"/>
                        <a:pt x="1140" y="361"/>
                        <a:pt x="1039" y="434"/>
                      </a:cubicBezTo>
                      <a:cubicBezTo>
                        <a:pt x="794" y="608"/>
                        <a:pt x="699" y="810"/>
                        <a:pt x="849" y="1066"/>
                      </a:cubicBezTo>
                      <a:cubicBezTo>
                        <a:pt x="621" y="1130"/>
                        <a:pt x="397" y="1137"/>
                        <a:pt x="330" y="1415"/>
                      </a:cubicBezTo>
                      <a:cubicBezTo>
                        <a:pt x="292" y="1578"/>
                        <a:pt x="357" y="1772"/>
                        <a:pt x="448" y="1905"/>
                      </a:cubicBezTo>
                      <a:cubicBezTo>
                        <a:pt x="1" y="1964"/>
                        <a:pt x="33" y="2721"/>
                        <a:pt x="449" y="2721"/>
                      </a:cubicBezTo>
                      <a:cubicBezTo>
                        <a:pt x="461" y="2721"/>
                        <a:pt x="474" y="2720"/>
                        <a:pt x="487" y="2719"/>
                      </a:cubicBezTo>
                      <a:lnTo>
                        <a:pt x="487" y="2719"/>
                      </a:lnTo>
                      <a:cubicBezTo>
                        <a:pt x="124" y="2761"/>
                        <a:pt x="398" y="3360"/>
                        <a:pt x="730" y="3360"/>
                      </a:cubicBezTo>
                      <a:cubicBezTo>
                        <a:pt x="803" y="3360"/>
                        <a:pt x="878" y="3331"/>
                        <a:pt x="950" y="3262"/>
                      </a:cubicBezTo>
                      <a:cubicBezTo>
                        <a:pt x="951" y="3485"/>
                        <a:pt x="1071" y="3549"/>
                        <a:pt x="1220" y="3549"/>
                      </a:cubicBezTo>
                      <a:cubicBezTo>
                        <a:pt x="1330" y="3549"/>
                        <a:pt x="1456" y="3513"/>
                        <a:pt x="1559" y="3481"/>
                      </a:cubicBezTo>
                      <a:lnTo>
                        <a:pt x="1559" y="3481"/>
                      </a:lnTo>
                      <a:lnTo>
                        <a:pt x="1556" y="3580"/>
                      </a:lnTo>
                      <a:lnTo>
                        <a:pt x="1556" y="3587"/>
                      </a:lnTo>
                      <a:lnTo>
                        <a:pt x="1555" y="3630"/>
                      </a:lnTo>
                      <a:lnTo>
                        <a:pt x="1551" y="3827"/>
                      </a:lnTo>
                      <a:lnTo>
                        <a:pt x="1551" y="3887"/>
                      </a:lnTo>
                      <a:lnTo>
                        <a:pt x="1551" y="3930"/>
                      </a:lnTo>
                      <a:cubicBezTo>
                        <a:pt x="1551" y="4017"/>
                        <a:pt x="1550" y="4105"/>
                        <a:pt x="1550" y="4191"/>
                      </a:cubicBezTo>
                      <a:cubicBezTo>
                        <a:pt x="1546" y="4270"/>
                        <a:pt x="1541" y="4348"/>
                        <a:pt x="1536" y="4427"/>
                      </a:cubicBezTo>
                      <a:cubicBezTo>
                        <a:pt x="1533" y="4508"/>
                        <a:pt x="1528" y="4588"/>
                        <a:pt x="1523" y="4667"/>
                      </a:cubicBezTo>
                      <a:lnTo>
                        <a:pt x="1520" y="4723"/>
                      </a:lnTo>
                      <a:lnTo>
                        <a:pt x="1519" y="4739"/>
                      </a:lnTo>
                      <a:cubicBezTo>
                        <a:pt x="1516" y="4790"/>
                        <a:pt x="1514" y="4839"/>
                        <a:pt x="1512" y="4889"/>
                      </a:cubicBezTo>
                      <a:lnTo>
                        <a:pt x="1509" y="5043"/>
                      </a:lnTo>
                      <a:lnTo>
                        <a:pt x="1657" y="5043"/>
                      </a:lnTo>
                      <a:lnTo>
                        <a:pt x="1657" y="4954"/>
                      </a:lnTo>
                      <a:lnTo>
                        <a:pt x="1657" y="4935"/>
                      </a:lnTo>
                      <a:cubicBezTo>
                        <a:pt x="1658" y="4845"/>
                        <a:pt x="1659" y="4755"/>
                        <a:pt x="1661" y="4664"/>
                      </a:cubicBezTo>
                      <a:cubicBezTo>
                        <a:pt x="1665" y="4551"/>
                        <a:pt x="1670" y="4436"/>
                        <a:pt x="1675" y="4322"/>
                      </a:cubicBezTo>
                      <a:lnTo>
                        <a:pt x="1675" y="4314"/>
                      </a:lnTo>
                      <a:cubicBezTo>
                        <a:pt x="1680" y="4227"/>
                        <a:pt x="1684" y="4141"/>
                        <a:pt x="1686" y="4057"/>
                      </a:cubicBezTo>
                      <a:cubicBezTo>
                        <a:pt x="1691" y="3934"/>
                        <a:pt x="1695" y="3809"/>
                        <a:pt x="1699" y="3683"/>
                      </a:cubicBezTo>
                      <a:cubicBezTo>
                        <a:pt x="1753" y="3754"/>
                        <a:pt x="1827" y="3813"/>
                        <a:pt x="1896" y="3813"/>
                      </a:cubicBezTo>
                      <a:cubicBezTo>
                        <a:pt x="1947" y="3813"/>
                        <a:pt x="1995" y="3781"/>
                        <a:pt x="2031" y="3697"/>
                      </a:cubicBezTo>
                      <a:cubicBezTo>
                        <a:pt x="2126" y="3757"/>
                        <a:pt x="2221" y="3784"/>
                        <a:pt x="2313" y="3784"/>
                      </a:cubicBezTo>
                      <a:cubicBezTo>
                        <a:pt x="2454" y="3784"/>
                        <a:pt x="2590" y="3719"/>
                        <a:pt x="2716" y="3601"/>
                      </a:cubicBezTo>
                      <a:cubicBezTo>
                        <a:pt x="2790" y="3532"/>
                        <a:pt x="2864" y="3442"/>
                        <a:pt x="2902" y="3348"/>
                      </a:cubicBezTo>
                      <a:cubicBezTo>
                        <a:pt x="2936" y="3266"/>
                        <a:pt x="2893" y="3106"/>
                        <a:pt x="2964" y="3047"/>
                      </a:cubicBezTo>
                      <a:cubicBezTo>
                        <a:pt x="3004" y="3014"/>
                        <a:pt x="3177" y="3040"/>
                        <a:pt x="3240" y="3014"/>
                      </a:cubicBezTo>
                      <a:cubicBezTo>
                        <a:pt x="3586" y="2874"/>
                        <a:pt x="3551" y="1909"/>
                        <a:pt x="3134" y="1868"/>
                      </a:cubicBezTo>
                      <a:cubicBezTo>
                        <a:pt x="3324" y="1629"/>
                        <a:pt x="3371" y="1524"/>
                        <a:pt x="3265" y="1209"/>
                      </a:cubicBezTo>
                      <a:cubicBezTo>
                        <a:pt x="3195" y="1001"/>
                        <a:pt x="2947" y="584"/>
                        <a:pt x="2677" y="584"/>
                      </a:cubicBezTo>
                      <a:cubicBezTo>
                        <a:pt x="2654" y="584"/>
                        <a:pt x="2630" y="587"/>
                        <a:pt x="2606" y="594"/>
                      </a:cubicBezTo>
                      <a:cubicBezTo>
                        <a:pt x="2597" y="561"/>
                        <a:pt x="2585" y="527"/>
                        <a:pt x="2570" y="495"/>
                      </a:cubicBezTo>
                      <a:cubicBezTo>
                        <a:pt x="2554" y="457"/>
                        <a:pt x="2536" y="421"/>
                        <a:pt x="2511" y="388"/>
                      </a:cubicBezTo>
                      <a:cubicBezTo>
                        <a:pt x="2489" y="363"/>
                        <a:pt x="2466" y="336"/>
                        <a:pt x="2435" y="315"/>
                      </a:cubicBezTo>
                      <a:cubicBezTo>
                        <a:pt x="2431" y="313"/>
                        <a:pt x="2427" y="311"/>
                        <a:pt x="2423" y="309"/>
                      </a:cubicBezTo>
                      <a:cubicBezTo>
                        <a:pt x="2379" y="192"/>
                        <a:pt x="2308" y="88"/>
                        <a:pt x="2210" y="38"/>
                      </a:cubicBezTo>
                      <a:cubicBezTo>
                        <a:pt x="2156" y="12"/>
                        <a:pt x="2098" y="0"/>
                        <a:pt x="2039" y="0"/>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78" name="Google Shape;778;p99"/>
              <p:cNvSpPr/>
              <p:nvPr/>
            </p:nvSpPr>
            <p:spPr>
              <a:xfrm>
                <a:off x="1375" y="4372737"/>
                <a:ext cx="1937358" cy="1152948"/>
              </a:xfrm>
              <a:custGeom>
                <a:avLst/>
                <a:gdLst/>
                <a:ahLst/>
                <a:cxnLst/>
                <a:rect l="l" t="t" r="r" b="b"/>
                <a:pathLst>
                  <a:path w="40026" h="23820" extrusionOk="0">
                    <a:moveTo>
                      <a:pt x="18680" y="1"/>
                    </a:moveTo>
                    <a:cubicBezTo>
                      <a:pt x="18659" y="1"/>
                      <a:pt x="18643" y="1"/>
                      <a:pt x="18622" y="3"/>
                    </a:cubicBezTo>
                    <a:lnTo>
                      <a:pt x="18594" y="3"/>
                    </a:lnTo>
                    <a:lnTo>
                      <a:pt x="18297" y="16"/>
                    </a:lnTo>
                    <a:lnTo>
                      <a:pt x="17813" y="33"/>
                    </a:lnTo>
                    <a:lnTo>
                      <a:pt x="17341" y="52"/>
                    </a:lnTo>
                    <a:cubicBezTo>
                      <a:pt x="17233" y="57"/>
                      <a:pt x="17125" y="59"/>
                      <a:pt x="17017" y="64"/>
                    </a:cubicBezTo>
                    <a:lnTo>
                      <a:pt x="16974" y="68"/>
                    </a:lnTo>
                    <a:cubicBezTo>
                      <a:pt x="16952" y="68"/>
                      <a:pt x="16929" y="68"/>
                      <a:pt x="16906" y="70"/>
                    </a:cubicBezTo>
                    <a:lnTo>
                      <a:pt x="16612" y="99"/>
                    </a:lnTo>
                    <a:lnTo>
                      <a:pt x="16311" y="129"/>
                    </a:lnTo>
                    <a:lnTo>
                      <a:pt x="15898" y="172"/>
                    </a:lnTo>
                    <a:lnTo>
                      <a:pt x="15440" y="217"/>
                    </a:lnTo>
                    <a:lnTo>
                      <a:pt x="15279" y="233"/>
                    </a:lnTo>
                    <a:lnTo>
                      <a:pt x="15137" y="247"/>
                    </a:lnTo>
                    <a:lnTo>
                      <a:pt x="15103" y="252"/>
                    </a:lnTo>
                    <a:cubicBezTo>
                      <a:pt x="15077" y="254"/>
                      <a:pt x="15053" y="257"/>
                      <a:pt x="15029" y="259"/>
                    </a:cubicBezTo>
                    <a:lnTo>
                      <a:pt x="13528" y="464"/>
                    </a:lnTo>
                    <a:lnTo>
                      <a:pt x="13086" y="523"/>
                    </a:lnTo>
                    <a:lnTo>
                      <a:pt x="13013" y="536"/>
                    </a:lnTo>
                    <a:lnTo>
                      <a:pt x="12938" y="548"/>
                    </a:lnTo>
                    <a:lnTo>
                      <a:pt x="12644" y="595"/>
                    </a:lnTo>
                    <a:cubicBezTo>
                      <a:pt x="12551" y="609"/>
                      <a:pt x="12454" y="625"/>
                      <a:pt x="12362" y="641"/>
                    </a:cubicBezTo>
                    <a:lnTo>
                      <a:pt x="12206" y="666"/>
                    </a:lnTo>
                    <a:cubicBezTo>
                      <a:pt x="11949" y="711"/>
                      <a:pt x="11667" y="763"/>
                      <a:pt x="11316" y="836"/>
                    </a:cubicBezTo>
                    <a:cubicBezTo>
                      <a:pt x="11027" y="896"/>
                      <a:pt x="10727" y="970"/>
                      <a:pt x="10487" y="1031"/>
                    </a:cubicBezTo>
                    <a:cubicBezTo>
                      <a:pt x="10213" y="1102"/>
                      <a:pt x="9941" y="1177"/>
                      <a:pt x="9672" y="1257"/>
                    </a:cubicBezTo>
                    <a:cubicBezTo>
                      <a:pt x="9142" y="1413"/>
                      <a:pt x="8576" y="1607"/>
                      <a:pt x="7891" y="1870"/>
                    </a:cubicBezTo>
                    <a:cubicBezTo>
                      <a:pt x="7755" y="1923"/>
                      <a:pt x="7619" y="1978"/>
                      <a:pt x="7483" y="2034"/>
                    </a:cubicBezTo>
                    <a:lnTo>
                      <a:pt x="7453" y="2046"/>
                    </a:lnTo>
                    <a:lnTo>
                      <a:pt x="7422" y="2059"/>
                    </a:lnTo>
                    <a:lnTo>
                      <a:pt x="7335" y="2096"/>
                    </a:lnTo>
                    <a:lnTo>
                      <a:pt x="7269" y="2123"/>
                    </a:lnTo>
                    <a:lnTo>
                      <a:pt x="7151" y="2178"/>
                    </a:lnTo>
                    <a:lnTo>
                      <a:pt x="6746" y="2360"/>
                    </a:lnTo>
                    <a:lnTo>
                      <a:pt x="6337" y="2543"/>
                    </a:lnTo>
                    <a:lnTo>
                      <a:pt x="5650" y="2854"/>
                    </a:lnTo>
                    <a:cubicBezTo>
                      <a:pt x="5613" y="2871"/>
                      <a:pt x="5574" y="2889"/>
                      <a:pt x="5537" y="2904"/>
                    </a:cubicBezTo>
                    <a:lnTo>
                      <a:pt x="5500" y="2922"/>
                    </a:lnTo>
                    <a:lnTo>
                      <a:pt x="5460" y="2942"/>
                    </a:lnTo>
                    <a:lnTo>
                      <a:pt x="5407" y="2969"/>
                    </a:lnTo>
                    <a:lnTo>
                      <a:pt x="4669" y="3337"/>
                    </a:lnTo>
                    <a:lnTo>
                      <a:pt x="3929" y="3705"/>
                    </a:lnTo>
                    <a:lnTo>
                      <a:pt x="3860" y="3740"/>
                    </a:lnTo>
                    <a:cubicBezTo>
                      <a:pt x="3790" y="3775"/>
                      <a:pt x="3737" y="3802"/>
                      <a:pt x="3687" y="3829"/>
                    </a:cubicBezTo>
                    <a:lnTo>
                      <a:pt x="3078" y="4162"/>
                    </a:lnTo>
                    <a:lnTo>
                      <a:pt x="2462" y="4501"/>
                    </a:lnTo>
                    <a:lnTo>
                      <a:pt x="1842" y="4842"/>
                    </a:lnTo>
                    <a:cubicBezTo>
                      <a:pt x="1821" y="4852"/>
                      <a:pt x="1805" y="4864"/>
                      <a:pt x="1787" y="4877"/>
                    </a:cubicBezTo>
                    <a:lnTo>
                      <a:pt x="1655" y="4960"/>
                    </a:lnTo>
                    <a:lnTo>
                      <a:pt x="1542" y="5036"/>
                    </a:lnTo>
                    <a:lnTo>
                      <a:pt x="776" y="5527"/>
                    </a:lnTo>
                    <a:lnTo>
                      <a:pt x="455" y="5734"/>
                    </a:lnTo>
                    <a:lnTo>
                      <a:pt x="145" y="5934"/>
                    </a:lnTo>
                    <a:lnTo>
                      <a:pt x="16" y="6015"/>
                    </a:lnTo>
                    <a:lnTo>
                      <a:pt x="1" y="6025"/>
                    </a:lnTo>
                    <a:lnTo>
                      <a:pt x="1" y="23820"/>
                    </a:lnTo>
                    <a:lnTo>
                      <a:pt x="481" y="23645"/>
                    </a:lnTo>
                    <a:cubicBezTo>
                      <a:pt x="992" y="23452"/>
                      <a:pt x="1508" y="23255"/>
                      <a:pt x="2025" y="23058"/>
                    </a:cubicBezTo>
                    <a:lnTo>
                      <a:pt x="2113" y="23025"/>
                    </a:lnTo>
                    <a:lnTo>
                      <a:pt x="2306" y="22951"/>
                    </a:lnTo>
                    <a:cubicBezTo>
                      <a:pt x="2573" y="22847"/>
                      <a:pt x="2841" y="22744"/>
                      <a:pt x="3108" y="22642"/>
                    </a:cubicBezTo>
                    <a:lnTo>
                      <a:pt x="3539" y="22464"/>
                    </a:lnTo>
                    <a:cubicBezTo>
                      <a:pt x="4111" y="22227"/>
                      <a:pt x="4668" y="21997"/>
                      <a:pt x="5224" y="21755"/>
                    </a:cubicBezTo>
                    <a:lnTo>
                      <a:pt x="5851" y="21480"/>
                    </a:lnTo>
                    <a:lnTo>
                      <a:pt x="6043" y="21397"/>
                    </a:lnTo>
                    <a:lnTo>
                      <a:pt x="6182" y="21338"/>
                    </a:lnTo>
                    <a:cubicBezTo>
                      <a:pt x="6711" y="21106"/>
                      <a:pt x="7242" y="20872"/>
                      <a:pt x="7774" y="20649"/>
                    </a:cubicBezTo>
                    <a:cubicBezTo>
                      <a:pt x="9854" y="19778"/>
                      <a:pt x="11491" y="19100"/>
                      <a:pt x="12922" y="18522"/>
                    </a:cubicBezTo>
                    <a:lnTo>
                      <a:pt x="12922" y="18522"/>
                    </a:lnTo>
                    <a:cubicBezTo>
                      <a:pt x="12890" y="18533"/>
                      <a:pt x="12856" y="18542"/>
                      <a:pt x="12822" y="18552"/>
                    </a:cubicBezTo>
                    <a:cubicBezTo>
                      <a:pt x="14348" y="17885"/>
                      <a:pt x="15939" y="17178"/>
                      <a:pt x="17832" y="16331"/>
                    </a:cubicBezTo>
                    <a:lnTo>
                      <a:pt x="18751" y="15922"/>
                    </a:lnTo>
                    <a:cubicBezTo>
                      <a:pt x="20036" y="15349"/>
                      <a:pt x="21491" y="14699"/>
                      <a:pt x="22901" y="14018"/>
                    </a:cubicBezTo>
                    <a:lnTo>
                      <a:pt x="23810" y="13578"/>
                    </a:lnTo>
                    <a:cubicBezTo>
                      <a:pt x="24334" y="13323"/>
                      <a:pt x="24858" y="13069"/>
                      <a:pt x="25384" y="12817"/>
                    </a:cubicBezTo>
                    <a:lnTo>
                      <a:pt x="26377" y="12343"/>
                    </a:lnTo>
                    <a:lnTo>
                      <a:pt x="26903" y="12091"/>
                    </a:lnTo>
                    <a:lnTo>
                      <a:pt x="27085" y="12004"/>
                    </a:lnTo>
                    <a:lnTo>
                      <a:pt x="27111" y="11992"/>
                    </a:lnTo>
                    <a:cubicBezTo>
                      <a:pt x="27310" y="11892"/>
                      <a:pt x="27519" y="11792"/>
                      <a:pt x="27725" y="11705"/>
                    </a:cubicBezTo>
                    <a:cubicBezTo>
                      <a:pt x="29249" y="11060"/>
                      <a:pt x="30937" y="10353"/>
                      <a:pt x="32885" y="9548"/>
                    </a:cubicBezTo>
                    <a:lnTo>
                      <a:pt x="33760" y="9172"/>
                    </a:lnTo>
                    <a:cubicBezTo>
                      <a:pt x="34326" y="8925"/>
                      <a:pt x="34889" y="8681"/>
                      <a:pt x="35460" y="8441"/>
                    </a:cubicBezTo>
                    <a:cubicBezTo>
                      <a:pt x="35758" y="8316"/>
                      <a:pt x="36055" y="8189"/>
                      <a:pt x="36352" y="8061"/>
                    </a:cubicBezTo>
                    <a:cubicBezTo>
                      <a:pt x="36997" y="7782"/>
                      <a:pt x="37627" y="7513"/>
                      <a:pt x="38259" y="7263"/>
                    </a:cubicBezTo>
                    <a:cubicBezTo>
                      <a:pt x="38848" y="7031"/>
                      <a:pt x="39438" y="6799"/>
                      <a:pt x="40025" y="6570"/>
                    </a:cubicBezTo>
                    <a:cubicBezTo>
                      <a:pt x="39212" y="6279"/>
                      <a:pt x="38400" y="5986"/>
                      <a:pt x="37597" y="5703"/>
                    </a:cubicBezTo>
                    <a:cubicBezTo>
                      <a:pt x="37106" y="5528"/>
                      <a:pt x="36583" y="5342"/>
                      <a:pt x="36065" y="5138"/>
                    </a:cubicBezTo>
                    <a:cubicBezTo>
                      <a:pt x="35536" y="4934"/>
                      <a:pt x="35012" y="4701"/>
                      <a:pt x="34562" y="4501"/>
                    </a:cubicBezTo>
                    <a:cubicBezTo>
                      <a:pt x="33761" y="4143"/>
                      <a:pt x="32969" y="3728"/>
                      <a:pt x="32207" y="3326"/>
                    </a:cubicBezTo>
                    <a:lnTo>
                      <a:pt x="31885" y="3156"/>
                    </a:lnTo>
                    <a:cubicBezTo>
                      <a:pt x="31593" y="3003"/>
                      <a:pt x="31298" y="2857"/>
                      <a:pt x="31001" y="2711"/>
                    </a:cubicBezTo>
                    <a:cubicBezTo>
                      <a:pt x="30847" y="2636"/>
                      <a:pt x="30693" y="2559"/>
                      <a:pt x="30537" y="2483"/>
                    </a:cubicBezTo>
                    <a:cubicBezTo>
                      <a:pt x="30387" y="2406"/>
                      <a:pt x="30227" y="2337"/>
                      <a:pt x="30074" y="2272"/>
                    </a:cubicBezTo>
                    <a:cubicBezTo>
                      <a:pt x="30001" y="2243"/>
                      <a:pt x="29929" y="2211"/>
                      <a:pt x="29858" y="2181"/>
                    </a:cubicBezTo>
                    <a:lnTo>
                      <a:pt x="29668" y="2095"/>
                    </a:lnTo>
                    <a:cubicBezTo>
                      <a:pt x="29532" y="2034"/>
                      <a:pt x="29397" y="1972"/>
                      <a:pt x="29258" y="1915"/>
                    </a:cubicBezTo>
                    <a:cubicBezTo>
                      <a:pt x="28936" y="1783"/>
                      <a:pt x="28610" y="1656"/>
                      <a:pt x="28288" y="1527"/>
                    </a:cubicBezTo>
                    <a:lnTo>
                      <a:pt x="28168" y="1488"/>
                    </a:lnTo>
                    <a:lnTo>
                      <a:pt x="28127" y="1477"/>
                    </a:lnTo>
                    <a:lnTo>
                      <a:pt x="28075" y="1462"/>
                    </a:lnTo>
                    <a:lnTo>
                      <a:pt x="28019" y="1447"/>
                    </a:lnTo>
                    <a:cubicBezTo>
                      <a:pt x="27875" y="1408"/>
                      <a:pt x="27735" y="1371"/>
                      <a:pt x="27596" y="1333"/>
                    </a:cubicBezTo>
                    <a:cubicBezTo>
                      <a:pt x="27430" y="1288"/>
                      <a:pt x="27263" y="1244"/>
                      <a:pt x="27098" y="1199"/>
                    </a:cubicBezTo>
                    <a:lnTo>
                      <a:pt x="26819" y="1124"/>
                    </a:lnTo>
                    <a:lnTo>
                      <a:pt x="26728" y="1099"/>
                    </a:lnTo>
                    <a:lnTo>
                      <a:pt x="26665" y="1083"/>
                    </a:lnTo>
                    <a:lnTo>
                      <a:pt x="26620" y="1073"/>
                    </a:lnTo>
                    <a:cubicBezTo>
                      <a:pt x="26565" y="1060"/>
                      <a:pt x="26507" y="1046"/>
                      <a:pt x="26452" y="1033"/>
                    </a:cubicBezTo>
                    <a:lnTo>
                      <a:pt x="25611" y="837"/>
                    </a:lnTo>
                    <a:lnTo>
                      <a:pt x="25286" y="763"/>
                    </a:lnTo>
                    <a:lnTo>
                      <a:pt x="25168" y="736"/>
                    </a:lnTo>
                    <a:lnTo>
                      <a:pt x="24473" y="595"/>
                    </a:lnTo>
                    <a:lnTo>
                      <a:pt x="23770" y="450"/>
                    </a:lnTo>
                    <a:cubicBezTo>
                      <a:pt x="23741" y="444"/>
                      <a:pt x="23715" y="439"/>
                      <a:pt x="23687" y="437"/>
                    </a:cubicBezTo>
                    <a:lnTo>
                      <a:pt x="23657" y="432"/>
                    </a:lnTo>
                    <a:cubicBezTo>
                      <a:pt x="23544" y="415"/>
                      <a:pt x="23430" y="394"/>
                      <a:pt x="23317" y="378"/>
                    </a:cubicBezTo>
                    <a:lnTo>
                      <a:pt x="22899" y="311"/>
                    </a:lnTo>
                    <a:lnTo>
                      <a:pt x="22412" y="234"/>
                    </a:lnTo>
                    <a:lnTo>
                      <a:pt x="22228" y="206"/>
                    </a:lnTo>
                    <a:cubicBezTo>
                      <a:pt x="22188" y="200"/>
                      <a:pt x="22163" y="197"/>
                      <a:pt x="22135" y="195"/>
                    </a:cubicBezTo>
                    <a:lnTo>
                      <a:pt x="22109" y="192"/>
                    </a:lnTo>
                    <a:lnTo>
                      <a:pt x="21684" y="152"/>
                    </a:lnTo>
                    <a:lnTo>
                      <a:pt x="21265" y="113"/>
                    </a:lnTo>
                    <a:lnTo>
                      <a:pt x="20886" y="78"/>
                    </a:lnTo>
                    <a:lnTo>
                      <a:pt x="20541" y="46"/>
                    </a:lnTo>
                    <a:cubicBezTo>
                      <a:pt x="20497" y="41"/>
                      <a:pt x="20475" y="38"/>
                      <a:pt x="20452" y="38"/>
                    </a:cubicBezTo>
                    <a:lnTo>
                      <a:pt x="20335" y="36"/>
                    </a:lnTo>
                    <a:lnTo>
                      <a:pt x="20218" y="33"/>
                    </a:lnTo>
                    <a:lnTo>
                      <a:pt x="18680"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79" name="Google Shape;779;p99"/>
              <p:cNvGrpSpPr/>
              <p:nvPr/>
            </p:nvGrpSpPr>
            <p:grpSpPr>
              <a:xfrm>
                <a:off x="7769929" y="4199660"/>
                <a:ext cx="163939" cy="230686"/>
                <a:chOff x="7768554" y="4198835"/>
                <a:chExt cx="163939" cy="230686"/>
              </a:xfrm>
            </p:grpSpPr>
            <p:sp>
              <p:nvSpPr>
                <p:cNvPr id="780" name="Google Shape;780;p99"/>
                <p:cNvSpPr/>
                <p:nvPr/>
              </p:nvSpPr>
              <p:spPr>
                <a:xfrm>
                  <a:off x="7768554" y="4198835"/>
                  <a:ext cx="163939" cy="230686"/>
                </a:xfrm>
                <a:custGeom>
                  <a:avLst/>
                  <a:gdLst/>
                  <a:ahLst/>
                  <a:cxnLst/>
                  <a:rect l="l" t="t" r="r" b="b"/>
                  <a:pathLst>
                    <a:path w="3387" h="4766" extrusionOk="0">
                      <a:moveTo>
                        <a:pt x="1925" y="1"/>
                      </a:moveTo>
                      <a:cubicBezTo>
                        <a:pt x="1759" y="1"/>
                        <a:pt x="1593" y="104"/>
                        <a:pt x="1547" y="259"/>
                      </a:cubicBezTo>
                      <a:lnTo>
                        <a:pt x="1541" y="263"/>
                      </a:lnTo>
                      <a:cubicBezTo>
                        <a:pt x="1520" y="272"/>
                        <a:pt x="1501" y="283"/>
                        <a:pt x="1482" y="294"/>
                      </a:cubicBezTo>
                      <a:cubicBezTo>
                        <a:pt x="1442" y="270"/>
                        <a:pt x="1398" y="260"/>
                        <a:pt x="1352" y="260"/>
                      </a:cubicBezTo>
                      <a:cubicBezTo>
                        <a:pt x="1220" y="260"/>
                        <a:pt x="1075" y="343"/>
                        <a:pt x="980" y="412"/>
                      </a:cubicBezTo>
                      <a:cubicBezTo>
                        <a:pt x="749" y="577"/>
                        <a:pt x="658" y="768"/>
                        <a:pt x="800" y="1009"/>
                      </a:cubicBezTo>
                      <a:cubicBezTo>
                        <a:pt x="585" y="1070"/>
                        <a:pt x="374" y="1076"/>
                        <a:pt x="311" y="1339"/>
                      </a:cubicBezTo>
                      <a:cubicBezTo>
                        <a:pt x="274" y="1493"/>
                        <a:pt x="337" y="1678"/>
                        <a:pt x="421" y="1802"/>
                      </a:cubicBezTo>
                      <a:cubicBezTo>
                        <a:pt x="1" y="1858"/>
                        <a:pt x="30" y="2573"/>
                        <a:pt x="423" y="2573"/>
                      </a:cubicBezTo>
                      <a:cubicBezTo>
                        <a:pt x="435" y="2573"/>
                        <a:pt x="447" y="2572"/>
                        <a:pt x="459" y="2571"/>
                      </a:cubicBezTo>
                      <a:lnTo>
                        <a:pt x="459" y="2571"/>
                      </a:lnTo>
                      <a:cubicBezTo>
                        <a:pt x="117" y="2610"/>
                        <a:pt x="377" y="3176"/>
                        <a:pt x="690" y="3176"/>
                      </a:cubicBezTo>
                      <a:cubicBezTo>
                        <a:pt x="759" y="3176"/>
                        <a:pt x="830" y="3149"/>
                        <a:pt x="898" y="3083"/>
                      </a:cubicBezTo>
                      <a:lnTo>
                        <a:pt x="898" y="3083"/>
                      </a:lnTo>
                      <a:cubicBezTo>
                        <a:pt x="896" y="3295"/>
                        <a:pt x="1009" y="3356"/>
                        <a:pt x="1148" y="3356"/>
                      </a:cubicBezTo>
                      <a:cubicBezTo>
                        <a:pt x="1252" y="3356"/>
                        <a:pt x="1370" y="3322"/>
                        <a:pt x="1468" y="3291"/>
                      </a:cubicBezTo>
                      <a:lnTo>
                        <a:pt x="1468" y="3291"/>
                      </a:lnTo>
                      <a:lnTo>
                        <a:pt x="1465" y="3384"/>
                      </a:lnTo>
                      <a:lnTo>
                        <a:pt x="1465" y="3389"/>
                      </a:lnTo>
                      <a:lnTo>
                        <a:pt x="1464" y="3430"/>
                      </a:lnTo>
                      <a:cubicBezTo>
                        <a:pt x="1463" y="3492"/>
                        <a:pt x="1461" y="3555"/>
                        <a:pt x="1461" y="3617"/>
                      </a:cubicBezTo>
                      <a:lnTo>
                        <a:pt x="1461" y="3673"/>
                      </a:lnTo>
                      <a:lnTo>
                        <a:pt x="1461" y="3715"/>
                      </a:lnTo>
                      <a:cubicBezTo>
                        <a:pt x="1461" y="3797"/>
                        <a:pt x="1460" y="3879"/>
                        <a:pt x="1460" y="3962"/>
                      </a:cubicBezTo>
                      <a:cubicBezTo>
                        <a:pt x="1455" y="4036"/>
                        <a:pt x="1451" y="4110"/>
                        <a:pt x="1448" y="4183"/>
                      </a:cubicBezTo>
                      <a:cubicBezTo>
                        <a:pt x="1444" y="4259"/>
                        <a:pt x="1439" y="4336"/>
                        <a:pt x="1435" y="4412"/>
                      </a:cubicBezTo>
                      <a:lnTo>
                        <a:pt x="1433" y="4463"/>
                      </a:lnTo>
                      <a:lnTo>
                        <a:pt x="1431" y="4479"/>
                      </a:lnTo>
                      <a:cubicBezTo>
                        <a:pt x="1429" y="4525"/>
                        <a:pt x="1426" y="4572"/>
                        <a:pt x="1425" y="4619"/>
                      </a:cubicBezTo>
                      <a:cubicBezTo>
                        <a:pt x="1424" y="4667"/>
                        <a:pt x="1422" y="4717"/>
                        <a:pt x="1422" y="4765"/>
                      </a:cubicBezTo>
                      <a:lnTo>
                        <a:pt x="1563" y="4765"/>
                      </a:lnTo>
                      <a:lnTo>
                        <a:pt x="1563" y="4681"/>
                      </a:lnTo>
                      <a:lnTo>
                        <a:pt x="1563" y="4662"/>
                      </a:lnTo>
                      <a:cubicBezTo>
                        <a:pt x="1564" y="4577"/>
                        <a:pt x="1565" y="4491"/>
                        <a:pt x="1568" y="4407"/>
                      </a:cubicBezTo>
                      <a:cubicBezTo>
                        <a:pt x="1572" y="4300"/>
                        <a:pt x="1575" y="4191"/>
                        <a:pt x="1580" y="4084"/>
                      </a:cubicBezTo>
                      <a:lnTo>
                        <a:pt x="1580" y="4077"/>
                      </a:lnTo>
                      <a:cubicBezTo>
                        <a:pt x="1584" y="3996"/>
                        <a:pt x="1587" y="3914"/>
                        <a:pt x="1590" y="3833"/>
                      </a:cubicBezTo>
                      <a:cubicBezTo>
                        <a:pt x="1594" y="3718"/>
                        <a:pt x="1599" y="3600"/>
                        <a:pt x="1603" y="3481"/>
                      </a:cubicBezTo>
                      <a:cubicBezTo>
                        <a:pt x="1654" y="3547"/>
                        <a:pt x="1723" y="3603"/>
                        <a:pt x="1789" y="3603"/>
                      </a:cubicBezTo>
                      <a:cubicBezTo>
                        <a:pt x="1837" y="3603"/>
                        <a:pt x="1883" y="3573"/>
                        <a:pt x="1917" y="3493"/>
                      </a:cubicBezTo>
                      <a:cubicBezTo>
                        <a:pt x="2007" y="3550"/>
                        <a:pt x="2096" y="3576"/>
                        <a:pt x="2184" y="3576"/>
                      </a:cubicBezTo>
                      <a:cubicBezTo>
                        <a:pt x="2317" y="3576"/>
                        <a:pt x="2445" y="3515"/>
                        <a:pt x="2564" y="3404"/>
                      </a:cubicBezTo>
                      <a:cubicBezTo>
                        <a:pt x="2634" y="3338"/>
                        <a:pt x="2703" y="3253"/>
                        <a:pt x="2741" y="3164"/>
                      </a:cubicBezTo>
                      <a:cubicBezTo>
                        <a:pt x="2773" y="3085"/>
                        <a:pt x="2730" y="2935"/>
                        <a:pt x="2798" y="2879"/>
                      </a:cubicBezTo>
                      <a:cubicBezTo>
                        <a:pt x="2835" y="2849"/>
                        <a:pt x="2999" y="2873"/>
                        <a:pt x="3060" y="2849"/>
                      </a:cubicBezTo>
                      <a:cubicBezTo>
                        <a:pt x="3386" y="2716"/>
                        <a:pt x="3354" y="1804"/>
                        <a:pt x="2960" y="1765"/>
                      </a:cubicBezTo>
                      <a:cubicBezTo>
                        <a:pt x="3140" y="1540"/>
                        <a:pt x="3185" y="1441"/>
                        <a:pt x="3084" y="1142"/>
                      </a:cubicBezTo>
                      <a:cubicBezTo>
                        <a:pt x="3017" y="945"/>
                        <a:pt x="2784" y="552"/>
                        <a:pt x="2531" y="552"/>
                      </a:cubicBezTo>
                      <a:cubicBezTo>
                        <a:pt x="2508" y="552"/>
                        <a:pt x="2485" y="556"/>
                        <a:pt x="2463" y="562"/>
                      </a:cubicBezTo>
                      <a:cubicBezTo>
                        <a:pt x="2453" y="530"/>
                        <a:pt x="2442" y="499"/>
                        <a:pt x="2428" y="469"/>
                      </a:cubicBezTo>
                      <a:cubicBezTo>
                        <a:pt x="2412" y="432"/>
                        <a:pt x="2397" y="397"/>
                        <a:pt x="2371" y="367"/>
                      </a:cubicBezTo>
                      <a:cubicBezTo>
                        <a:pt x="2350" y="342"/>
                        <a:pt x="2329" y="316"/>
                        <a:pt x="2299" y="298"/>
                      </a:cubicBezTo>
                      <a:cubicBezTo>
                        <a:pt x="2295" y="294"/>
                        <a:pt x="2291" y="293"/>
                        <a:pt x="2289" y="292"/>
                      </a:cubicBezTo>
                      <a:cubicBezTo>
                        <a:pt x="2246" y="181"/>
                        <a:pt x="2179" y="82"/>
                        <a:pt x="2087" y="37"/>
                      </a:cubicBezTo>
                      <a:cubicBezTo>
                        <a:pt x="2036" y="12"/>
                        <a:pt x="1980" y="1"/>
                        <a:pt x="192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1" name="Google Shape;781;p99"/>
                <p:cNvSpPr/>
                <p:nvPr/>
              </p:nvSpPr>
              <p:spPr>
                <a:xfrm>
                  <a:off x="7768554" y="4198835"/>
                  <a:ext cx="163939" cy="230686"/>
                </a:xfrm>
                <a:custGeom>
                  <a:avLst/>
                  <a:gdLst/>
                  <a:ahLst/>
                  <a:cxnLst/>
                  <a:rect l="l" t="t" r="r" b="b"/>
                  <a:pathLst>
                    <a:path w="3387" h="4766" extrusionOk="0">
                      <a:moveTo>
                        <a:pt x="1925" y="1"/>
                      </a:moveTo>
                      <a:cubicBezTo>
                        <a:pt x="1759" y="1"/>
                        <a:pt x="1593" y="104"/>
                        <a:pt x="1547" y="259"/>
                      </a:cubicBezTo>
                      <a:lnTo>
                        <a:pt x="1541" y="263"/>
                      </a:lnTo>
                      <a:cubicBezTo>
                        <a:pt x="1520" y="272"/>
                        <a:pt x="1501" y="283"/>
                        <a:pt x="1482" y="294"/>
                      </a:cubicBezTo>
                      <a:cubicBezTo>
                        <a:pt x="1442" y="270"/>
                        <a:pt x="1398" y="260"/>
                        <a:pt x="1352" y="260"/>
                      </a:cubicBezTo>
                      <a:cubicBezTo>
                        <a:pt x="1220" y="260"/>
                        <a:pt x="1075" y="343"/>
                        <a:pt x="980" y="412"/>
                      </a:cubicBezTo>
                      <a:cubicBezTo>
                        <a:pt x="749" y="577"/>
                        <a:pt x="658" y="768"/>
                        <a:pt x="800" y="1009"/>
                      </a:cubicBezTo>
                      <a:cubicBezTo>
                        <a:pt x="585" y="1070"/>
                        <a:pt x="374" y="1076"/>
                        <a:pt x="311" y="1339"/>
                      </a:cubicBezTo>
                      <a:cubicBezTo>
                        <a:pt x="274" y="1493"/>
                        <a:pt x="337" y="1678"/>
                        <a:pt x="421" y="1802"/>
                      </a:cubicBezTo>
                      <a:cubicBezTo>
                        <a:pt x="1" y="1858"/>
                        <a:pt x="30" y="2573"/>
                        <a:pt x="423" y="2573"/>
                      </a:cubicBezTo>
                      <a:cubicBezTo>
                        <a:pt x="435" y="2573"/>
                        <a:pt x="447" y="2572"/>
                        <a:pt x="459" y="2571"/>
                      </a:cubicBezTo>
                      <a:lnTo>
                        <a:pt x="459" y="2571"/>
                      </a:lnTo>
                      <a:cubicBezTo>
                        <a:pt x="117" y="2610"/>
                        <a:pt x="377" y="3176"/>
                        <a:pt x="690" y="3176"/>
                      </a:cubicBezTo>
                      <a:cubicBezTo>
                        <a:pt x="759" y="3176"/>
                        <a:pt x="830" y="3149"/>
                        <a:pt x="898" y="3083"/>
                      </a:cubicBezTo>
                      <a:lnTo>
                        <a:pt x="898" y="3083"/>
                      </a:lnTo>
                      <a:cubicBezTo>
                        <a:pt x="896" y="3295"/>
                        <a:pt x="1009" y="3356"/>
                        <a:pt x="1148" y="3356"/>
                      </a:cubicBezTo>
                      <a:cubicBezTo>
                        <a:pt x="1252" y="3356"/>
                        <a:pt x="1370" y="3322"/>
                        <a:pt x="1468" y="3291"/>
                      </a:cubicBezTo>
                      <a:lnTo>
                        <a:pt x="1468" y="3291"/>
                      </a:lnTo>
                      <a:lnTo>
                        <a:pt x="1465" y="3384"/>
                      </a:lnTo>
                      <a:lnTo>
                        <a:pt x="1465" y="3389"/>
                      </a:lnTo>
                      <a:lnTo>
                        <a:pt x="1464" y="3430"/>
                      </a:lnTo>
                      <a:cubicBezTo>
                        <a:pt x="1463" y="3492"/>
                        <a:pt x="1461" y="3555"/>
                        <a:pt x="1461" y="3617"/>
                      </a:cubicBezTo>
                      <a:lnTo>
                        <a:pt x="1461" y="3673"/>
                      </a:lnTo>
                      <a:lnTo>
                        <a:pt x="1461" y="3715"/>
                      </a:lnTo>
                      <a:cubicBezTo>
                        <a:pt x="1461" y="3797"/>
                        <a:pt x="1460" y="3879"/>
                        <a:pt x="1460" y="3962"/>
                      </a:cubicBezTo>
                      <a:cubicBezTo>
                        <a:pt x="1455" y="4036"/>
                        <a:pt x="1451" y="4110"/>
                        <a:pt x="1448" y="4183"/>
                      </a:cubicBezTo>
                      <a:cubicBezTo>
                        <a:pt x="1444" y="4259"/>
                        <a:pt x="1439" y="4336"/>
                        <a:pt x="1435" y="4412"/>
                      </a:cubicBezTo>
                      <a:lnTo>
                        <a:pt x="1433" y="4463"/>
                      </a:lnTo>
                      <a:lnTo>
                        <a:pt x="1431" y="4479"/>
                      </a:lnTo>
                      <a:cubicBezTo>
                        <a:pt x="1429" y="4525"/>
                        <a:pt x="1426" y="4572"/>
                        <a:pt x="1425" y="4619"/>
                      </a:cubicBezTo>
                      <a:cubicBezTo>
                        <a:pt x="1424" y="4667"/>
                        <a:pt x="1422" y="4717"/>
                        <a:pt x="1422" y="4765"/>
                      </a:cubicBezTo>
                      <a:lnTo>
                        <a:pt x="1563" y="4765"/>
                      </a:lnTo>
                      <a:lnTo>
                        <a:pt x="1563" y="4681"/>
                      </a:lnTo>
                      <a:lnTo>
                        <a:pt x="1563" y="4662"/>
                      </a:lnTo>
                      <a:cubicBezTo>
                        <a:pt x="1564" y="4577"/>
                        <a:pt x="1565" y="4491"/>
                        <a:pt x="1568" y="4407"/>
                      </a:cubicBezTo>
                      <a:cubicBezTo>
                        <a:pt x="1572" y="4300"/>
                        <a:pt x="1575" y="4191"/>
                        <a:pt x="1580" y="4084"/>
                      </a:cubicBezTo>
                      <a:lnTo>
                        <a:pt x="1580" y="4077"/>
                      </a:lnTo>
                      <a:cubicBezTo>
                        <a:pt x="1584" y="3996"/>
                        <a:pt x="1587" y="3914"/>
                        <a:pt x="1590" y="3833"/>
                      </a:cubicBezTo>
                      <a:cubicBezTo>
                        <a:pt x="1594" y="3718"/>
                        <a:pt x="1599" y="3600"/>
                        <a:pt x="1603" y="3481"/>
                      </a:cubicBezTo>
                      <a:cubicBezTo>
                        <a:pt x="1654" y="3547"/>
                        <a:pt x="1723" y="3603"/>
                        <a:pt x="1789" y="3603"/>
                      </a:cubicBezTo>
                      <a:cubicBezTo>
                        <a:pt x="1837" y="3603"/>
                        <a:pt x="1883" y="3573"/>
                        <a:pt x="1917" y="3493"/>
                      </a:cubicBezTo>
                      <a:cubicBezTo>
                        <a:pt x="2007" y="3550"/>
                        <a:pt x="2096" y="3576"/>
                        <a:pt x="2184" y="3576"/>
                      </a:cubicBezTo>
                      <a:cubicBezTo>
                        <a:pt x="2317" y="3576"/>
                        <a:pt x="2445" y="3515"/>
                        <a:pt x="2564" y="3404"/>
                      </a:cubicBezTo>
                      <a:cubicBezTo>
                        <a:pt x="2634" y="3338"/>
                        <a:pt x="2703" y="3253"/>
                        <a:pt x="2741" y="3164"/>
                      </a:cubicBezTo>
                      <a:cubicBezTo>
                        <a:pt x="2773" y="3085"/>
                        <a:pt x="2730" y="2935"/>
                        <a:pt x="2798" y="2879"/>
                      </a:cubicBezTo>
                      <a:cubicBezTo>
                        <a:pt x="2835" y="2849"/>
                        <a:pt x="2999" y="2873"/>
                        <a:pt x="3060" y="2849"/>
                      </a:cubicBezTo>
                      <a:cubicBezTo>
                        <a:pt x="3386" y="2716"/>
                        <a:pt x="3354" y="1804"/>
                        <a:pt x="2960" y="1765"/>
                      </a:cubicBezTo>
                      <a:cubicBezTo>
                        <a:pt x="3140" y="1540"/>
                        <a:pt x="3185" y="1441"/>
                        <a:pt x="3084" y="1142"/>
                      </a:cubicBezTo>
                      <a:cubicBezTo>
                        <a:pt x="3017" y="945"/>
                        <a:pt x="2784" y="552"/>
                        <a:pt x="2531" y="552"/>
                      </a:cubicBezTo>
                      <a:cubicBezTo>
                        <a:pt x="2508" y="552"/>
                        <a:pt x="2485" y="556"/>
                        <a:pt x="2463" y="562"/>
                      </a:cubicBezTo>
                      <a:cubicBezTo>
                        <a:pt x="2453" y="530"/>
                        <a:pt x="2442" y="499"/>
                        <a:pt x="2428" y="469"/>
                      </a:cubicBezTo>
                      <a:cubicBezTo>
                        <a:pt x="2412" y="432"/>
                        <a:pt x="2397" y="397"/>
                        <a:pt x="2371" y="367"/>
                      </a:cubicBezTo>
                      <a:cubicBezTo>
                        <a:pt x="2350" y="342"/>
                        <a:pt x="2329" y="316"/>
                        <a:pt x="2299" y="298"/>
                      </a:cubicBezTo>
                      <a:cubicBezTo>
                        <a:pt x="2295" y="294"/>
                        <a:pt x="2291" y="293"/>
                        <a:pt x="2289" y="292"/>
                      </a:cubicBezTo>
                      <a:cubicBezTo>
                        <a:pt x="2246" y="181"/>
                        <a:pt x="2179" y="82"/>
                        <a:pt x="2087" y="37"/>
                      </a:cubicBezTo>
                      <a:cubicBezTo>
                        <a:pt x="2036" y="12"/>
                        <a:pt x="1980" y="1"/>
                        <a:pt x="1925" y="1"/>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2" name="Google Shape;782;p99"/>
              <p:cNvGrpSpPr/>
              <p:nvPr/>
            </p:nvGrpSpPr>
            <p:grpSpPr>
              <a:xfrm>
                <a:off x="7114711" y="4024513"/>
                <a:ext cx="253290" cy="356291"/>
                <a:chOff x="7113336" y="4023688"/>
                <a:chExt cx="253290" cy="356291"/>
              </a:xfrm>
            </p:grpSpPr>
            <p:sp>
              <p:nvSpPr>
                <p:cNvPr id="783" name="Google Shape;783;p99"/>
                <p:cNvSpPr/>
                <p:nvPr/>
              </p:nvSpPr>
              <p:spPr>
                <a:xfrm>
                  <a:off x="7113336" y="4023688"/>
                  <a:ext cx="253290" cy="356291"/>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4" name="Google Shape;784;p99"/>
                <p:cNvSpPr/>
                <p:nvPr/>
              </p:nvSpPr>
              <p:spPr>
                <a:xfrm>
                  <a:off x="7113336" y="4023688"/>
                  <a:ext cx="253290" cy="356291"/>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785" name="Google Shape;785;p99"/>
              <p:cNvGrpSpPr/>
              <p:nvPr/>
            </p:nvGrpSpPr>
            <p:grpSpPr>
              <a:xfrm>
                <a:off x="8214795" y="4244412"/>
                <a:ext cx="344916" cy="314858"/>
                <a:chOff x="8213420" y="4243587"/>
                <a:chExt cx="344916" cy="314858"/>
              </a:xfrm>
            </p:grpSpPr>
            <p:sp>
              <p:nvSpPr>
                <p:cNvPr id="786" name="Google Shape;786;p99"/>
                <p:cNvSpPr/>
                <p:nvPr/>
              </p:nvSpPr>
              <p:spPr>
                <a:xfrm>
                  <a:off x="8213420" y="4243587"/>
                  <a:ext cx="344916" cy="314858"/>
                </a:xfrm>
                <a:custGeom>
                  <a:avLst/>
                  <a:gdLst/>
                  <a:ahLst/>
                  <a:cxnLst/>
                  <a:rect l="l" t="t" r="r" b="b"/>
                  <a:pathLst>
                    <a:path w="7126" h="6505" extrusionOk="0">
                      <a:moveTo>
                        <a:pt x="5864" y="0"/>
                      </a:moveTo>
                      <a:lnTo>
                        <a:pt x="5851" y="1"/>
                      </a:lnTo>
                      <a:lnTo>
                        <a:pt x="5842" y="1"/>
                      </a:lnTo>
                      <a:cubicBezTo>
                        <a:pt x="5835" y="1"/>
                        <a:pt x="5828" y="2"/>
                        <a:pt x="5822" y="2"/>
                      </a:cubicBezTo>
                      <a:lnTo>
                        <a:pt x="5791" y="6"/>
                      </a:lnTo>
                      <a:lnTo>
                        <a:pt x="5771" y="11"/>
                      </a:lnTo>
                      <a:lnTo>
                        <a:pt x="5766" y="12"/>
                      </a:lnTo>
                      <a:cubicBezTo>
                        <a:pt x="5751" y="16"/>
                        <a:pt x="5737" y="22"/>
                        <a:pt x="5724" y="27"/>
                      </a:cubicBezTo>
                      <a:lnTo>
                        <a:pt x="5697" y="37"/>
                      </a:lnTo>
                      <a:cubicBezTo>
                        <a:pt x="5692" y="39"/>
                        <a:pt x="5688" y="41"/>
                        <a:pt x="5683" y="44"/>
                      </a:cubicBezTo>
                      <a:lnTo>
                        <a:pt x="5677" y="47"/>
                      </a:lnTo>
                      <a:cubicBezTo>
                        <a:pt x="5666" y="52"/>
                        <a:pt x="5655" y="57"/>
                        <a:pt x="5645" y="62"/>
                      </a:cubicBezTo>
                      <a:lnTo>
                        <a:pt x="5630" y="68"/>
                      </a:lnTo>
                      <a:lnTo>
                        <a:pt x="5615" y="75"/>
                      </a:lnTo>
                      <a:lnTo>
                        <a:pt x="5605" y="81"/>
                      </a:lnTo>
                      <a:lnTo>
                        <a:pt x="5594" y="86"/>
                      </a:lnTo>
                      <a:lnTo>
                        <a:pt x="5580" y="94"/>
                      </a:lnTo>
                      <a:lnTo>
                        <a:pt x="5565" y="101"/>
                      </a:lnTo>
                      <a:cubicBezTo>
                        <a:pt x="5559" y="105"/>
                        <a:pt x="5557" y="106"/>
                        <a:pt x="5553" y="108"/>
                      </a:cubicBezTo>
                      <a:cubicBezTo>
                        <a:pt x="5537" y="117"/>
                        <a:pt x="5521" y="127"/>
                        <a:pt x="5504" y="136"/>
                      </a:cubicBezTo>
                      <a:lnTo>
                        <a:pt x="5501" y="139"/>
                      </a:lnTo>
                      <a:cubicBezTo>
                        <a:pt x="5496" y="141"/>
                        <a:pt x="5493" y="142"/>
                        <a:pt x="5492" y="142"/>
                      </a:cubicBezTo>
                      <a:cubicBezTo>
                        <a:pt x="5486" y="148"/>
                        <a:pt x="5478" y="152"/>
                        <a:pt x="5472" y="157"/>
                      </a:cubicBezTo>
                      <a:lnTo>
                        <a:pt x="5426" y="187"/>
                      </a:lnTo>
                      <a:cubicBezTo>
                        <a:pt x="5415" y="194"/>
                        <a:pt x="5405" y="202"/>
                        <a:pt x="5393" y="209"/>
                      </a:cubicBezTo>
                      <a:lnTo>
                        <a:pt x="5383" y="218"/>
                      </a:lnTo>
                      <a:cubicBezTo>
                        <a:pt x="5363" y="232"/>
                        <a:pt x="5343" y="248"/>
                        <a:pt x="5323" y="264"/>
                      </a:cubicBezTo>
                      <a:cubicBezTo>
                        <a:pt x="5310" y="275"/>
                        <a:pt x="5296" y="289"/>
                        <a:pt x="5281" y="301"/>
                      </a:cubicBezTo>
                      <a:cubicBezTo>
                        <a:pt x="5269" y="314"/>
                        <a:pt x="5254" y="328"/>
                        <a:pt x="5238" y="346"/>
                      </a:cubicBezTo>
                      <a:cubicBezTo>
                        <a:pt x="5224" y="362"/>
                        <a:pt x="5210" y="378"/>
                        <a:pt x="5198" y="395"/>
                      </a:cubicBezTo>
                      <a:cubicBezTo>
                        <a:pt x="5192" y="404"/>
                        <a:pt x="5183" y="413"/>
                        <a:pt x="5177" y="423"/>
                      </a:cubicBezTo>
                      <a:lnTo>
                        <a:pt x="5174" y="426"/>
                      </a:lnTo>
                      <a:cubicBezTo>
                        <a:pt x="5168" y="435"/>
                        <a:pt x="5162" y="443"/>
                        <a:pt x="5157" y="451"/>
                      </a:cubicBezTo>
                      <a:lnTo>
                        <a:pt x="5146" y="467"/>
                      </a:lnTo>
                      <a:lnTo>
                        <a:pt x="5130" y="493"/>
                      </a:lnTo>
                      <a:lnTo>
                        <a:pt x="5114" y="517"/>
                      </a:lnTo>
                      <a:lnTo>
                        <a:pt x="5107" y="528"/>
                      </a:lnTo>
                      <a:lnTo>
                        <a:pt x="5076" y="582"/>
                      </a:lnTo>
                      <a:cubicBezTo>
                        <a:pt x="5070" y="593"/>
                        <a:pt x="5064" y="604"/>
                        <a:pt x="5059" y="615"/>
                      </a:cubicBezTo>
                      <a:lnTo>
                        <a:pt x="5038" y="652"/>
                      </a:lnTo>
                      <a:lnTo>
                        <a:pt x="5030" y="667"/>
                      </a:lnTo>
                      <a:cubicBezTo>
                        <a:pt x="5025" y="676"/>
                        <a:pt x="5020" y="685"/>
                        <a:pt x="5017" y="693"/>
                      </a:cubicBezTo>
                      <a:lnTo>
                        <a:pt x="5011" y="703"/>
                      </a:lnTo>
                      <a:lnTo>
                        <a:pt x="4993" y="738"/>
                      </a:lnTo>
                      <a:lnTo>
                        <a:pt x="4984" y="755"/>
                      </a:lnTo>
                      <a:lnTo>
                        <a:pt x="4976" y="773"/>
                      </a:lnTo>
                      <a:lnTo>
                        <a:pt x="4973" y="779"/>
                      </a:lnTo>
                      <a:lnTo>
                        <a:pt x="4970" y="788"/>
                      </a:lnTo>
                      <a:cubicBezTo>
                        <a:pt x="4960" y="811"/>
                        <a:pt x="4950" y="832"/>
                        <a:pt x="4940" y="856"/>
                      </a:cubicBezTo>
                      <a:cubicBezTo>
                        <a:pt x="4930" y="882"/>
                        <a:pt x="4921" y="909"/>
                        <a:pt x="4914" y="934"/>
                      </a:cubicBezTo>
                      <a:cubicBezTo>
                        <a:pt x="4910" y="945"/>
                        <a:pt x="4906" y="955"/>
                        <a:pt x="4904" y="965"/>
                      </a:cubicBezTo>
                      <a:lnTo>
                        <a:pt x="4900" y="981"/>
                      </a:lnTo>
                      <a:lnTo>
                        <a:pt x="4896" y="996"/>
                      </a:lnTo>
                      <a:cubicBezTo>
                        <a:pt x="4894" y="1006"/>
                        <a:pt x="4891" y="1016"/>
                        <a:pt x="4890" y="1026"/>
                      </a:cubicBezTo>
                      <a:lnTo>
                        <a:pt x="4884" y="1053"/>
                      </a:lnTo>
                      <a:lnTo>
                        <a:pt x="4877" y="1085"/>
                      </a:lnTo>
                      <a:cubicBezTo>
                        <a:pt x="4872" y="1107"/>
                        <a:pt x="4868" y="1129"/>
                        <a:pt x="4863" y="1150"/>
                      </a:cubicBezTo>
                      <a:lnTo>
                        <a:pt x="4858" y="1174"/>
                      </a:lnTo>
                      <a:cubicBezTo>
                        <a:pt x="4857" y="1177"/>
                        <a:pt x="4857" y="1180"/>
                        <a:pt x="4857" y="1185"/>
                      </a:cubicBezTo>
                      <a:cubicBezTo>
                        <a:pt x="4854" y="1198"/>
                        <a:pt x="4853" y="1208"/>
                        <a:pt x="4850" y="1219"/>
                      </a:cubicBezTo>
                      <a:cubicBezTo>
                        <a:pt x="4848" y="1236"/>
                        <a:pt x="4844" y="1253"/>
                        <a:pt x="4841" y="1269"/>
                      </a:cubicBezTo>
                      <a:lnTo>
                        <a:pt x="4838" y="1289"/>
                      </a:lnTo>
                      <a:lnTo>
                        <a:pt x="4837" y="1299"/>
                      </a:lnTo>
                      <a:lnTo>
                        <a:pt x="4829" y="1346"/>
                      </a:lnTo>
                      <a:cubicBezTo>
                        <a:pt x="4826" y="1370"/>
                        <a:pt x="4822" y="1394"/>
                        <a:pt x="4818" y="1417"/>
                      </a:cubicBezTo>
                      <a:cubicBezTo>
                        <a:pt x="4816" y="1434"/>
                        <a:pt x="4813" y="1449"/>
                        <a:pt x="4812" y="1466"/>
                      </a:cubicBezTo>
                      <a:lnTo>
                        <a:pt x="4808" y="1484"/>
                      </a:lnTo>
                      <a:cubicBezTo>
                        <a:pt x="4807" y="1495"/>
                        <a:pt x="4806" y="1504"/>
                        <a:pt x="4805" y="1512"/>
                      </a:cubicBezTo>
                      <a:lnTo>
                        <a:pt x="4802" y="1532"/>
                      </a:lnTo>
                      <a:cubicBezTo>
                        <a:pt x="4801" y="1540"/>
                        <a:pt x="4801" y="1547"/>
                        <a:pt x="4800" y="1553"/>
                      </a:cubicBezTo>
                      <a:cubicBezTo>
                        <a:pt x="4798" y="1562"/>
                        <a:pt x="4796" y="1569"/>
                        <a:pt x="4793" y="1576"/>
                      </a:cubicBezTo>
                      <a:lnTo>
                        <a:pt x="4788" y="1587"/>
                      </a:lnTo>
                      <a:cubicBezTo>
                        <a:pt x="4787" y="1589"/>
                        <a:pt x="4786" y="1593"/>
                        <a:pt x="4783" y="1597"/>
                      </a:cubicBezTo>
                      <a:lnTo>
                        <a:pt x="4778" y="1597"/>
                      </a:lnTo>
                      <a:cubicBezTo>
                        <a:pt x="4767" y="1593"/>
                        <a:pt x="4764" y="1591"/>
                        <a:pt x="4761" y="1589"/>
                      </a:cubicBezTo>
                      <a:cubicBezTo>
                        <a:pt x="4759" y="1588"/>
                        <a:pt x="4756" y="1587"/>
                        <a:pt x="4754" y="1584"/>
                      </a:cubicBezTo>
                      <a:lnTo>
                        <a:pt x="4736" y="1574"/>
                      </a:lnTo>
                      <a:lnTo>
                        <a:pt x="4731" y="1571"/>
                      </a:lnTo>
                      <a:cubicBezTo>
                        <a:pt x="4719" y="1563"/>
                        <a:pt x="4706" y="1555"/>
                        <a:pt x="4692" y="1547"/>
                      </a:cubicBezTo>
                      <a:cubicBezTo>
                        <a:pt x="4684" y="1542"/>
                        <a:pt x="4677" y="1538"/>
                        <a:pt x="4667" y="1535"/>
                      </a:cubicBezTo>
                      <a:lnTo>
                        <a:pt x="4657" y="1530"/>
                      </a:lnTo>
                      <a:cubicBezTo>
                        <a:pt x="4651" y="1525"/>
                        <a:pt x="4646" y="1522"/>
                        <a:pt x="4639" y="1520"/>
                      </a:cubicBezTo>
                      <a:cubicBezTo>
                        <a:pt x="4632" y="1516"/>
                        <a:pt x="4626" y="1514"/>
                        <a:pt x="4620" y="1511"/>
                      </a:cubicBezTo>
                      <a:cubicBezTo>
                        <a:pt x="4594" y="1500"/>
                        <a:pt x="4565" y="1486"/>
                        <a:pt x="4538" y="1476"/>
                      </a:cubicBezTo>
                      <a:lnTo>
                        <a:pt x="4533" y="1475"/>
                      </a:lnTo>
                      <a:cubicBezTo>
                        <a:pt x="4527" y="1473"/>
                        <a:pt x="4522" y="1471"/>
                        <a:pt x="4515" y="1470"/>
                      </a:cubicBezTo>
                      <a:lnTo>
                        <a:pt x="4502" y="1466"/>
                      </a:lnTo>
                      <a:lnTo>
                        <a:pt x="4492" y="1464"/>
                      </a:lnTo>
                      <a:cubicBezTo>
                        <a:pt x="4488" y="1463"/>
                        <a:pt x="4483" y="1461"/>
                        <a:pt x="4479" y="1461"/>
                      </a:cubicBezTo>
                      <a:lnTo>
                        <a:pt x="4471" y="1459"/>
                      </a:lnTo>
                      <a:cubicBezTo>
                        <a:pt x="4466" y="1458"/>
                        <a:pt x="4460" y="1455"/>
                        <a:pt x="4455" y="1455"/>
                      </a:cubicBezTo>
                      <a:lnTo>
                        <a:pt x="4446" y="1454"/>
                      </a:lnTo>
                      <a:cubicBezTo>
                        <a:pt x="4436" y="1453"/>
                        <a:pt x="4424" y="1450"/>
                        <a:pt x="4414" y="1449"/>
                      </a:cubicBezTo>
                      <a:lnTo>
                        <a:pt x="4405" y="1448"/>
                      </a:lnTo>
                      <a:cubicBezTo>
                        <a:pt x="4402" y="1448"/>
                        <a:pt x="4400" y="1448"/>
                        <a:pt x="4397" y="1447"/>
                      </a:cubicBezTo>
                      <a:lnTo>
                        <a:pt x="4389" y="1447"/>
                      </a:lnTo>
                      <a:lnTo>
                        <a:pt x="4380" y="1445"/>
                      </a:lnTo>
                      <a:cubicBezTo>
                        <a:pt x="4374" y="1445"/>
                        <a:pt x="4368" y="1444"/>
                        <a:pt x="4361" y="1444"/>
                      </a:cubicBezTo>
                      <a:lnTo>
                        <a:pt x="4343" y="1443"/>
                      </a:lnTo>
                      <a:cubicBezTo>
                        <a:pt x="4334" y="1443"/>
                        <a:pt x="4324" y="1442"/>
                        <a:pt x="4316" y="1442"/>
                      </a:cubicBezTo>
                      <a:lnTo>
                        <a:pt x="4286" y="1442"/>
                      </a:lnTo>
                      <a:cubicBezTo>
                        <a:pt x="4278" y="1442"/>
                        <a:pt x="4271" y="1442"/>
                        <a:pt x="4262" y="1440"/>
                      </a:cubicBezTo>
                      <a:lnTo>
                        <a:pt x="4209" y="1440"/>
                      </a:lnTo>
                      <a:cubicBezTo>
                        <a:pt x="4194" y="1440"/>
                        <a:pt x="4178" y="1442"/>
                        <a:pt x="4163" y="1443"/>
                      </a:cubicBezTo>
                      <a:cubicBezTo>
                        <a:pt x="4155" y="1443"/>
                        <a:pt x="4148" y="1444"/>
                        <a:pt x="4141" y="1444"/>
                      </a:cubicBezTo>
                      <a:cubicBezTo>
                        <a:pt x="4134" y="1444"/>
                        <a:pt x="4129" y="1445"/>
                        <a:pt x="4126" y="1445"/>
                      </a:cubicBezTo>
                      <a:lnTo>
                        <a:pt x="4105" y="1448"/>
                      </a:lnTo>
                      <a:lnTo>
                        <a:pt x="4090" y="1449"/>
                      </a:lnTo>
                      <a:cubicBezTo>
                        <a:pt x="4087" y="1449"/>
                        <a:pt x="4082" y="1450"/>
                        <a:pt x="4080" y="1450"/>
                      </a:cubicBezTo>
                      <a:lnTo>
                        <a:pt x="4075" y="1452"/>
                      </a:lnTo>
                      <a:lnTo>
                        <a:pt x="4070" y="1453"/>
                      </a:lnTo>
                      <a:lnTo>
                        <a:pt x="4061" y="1454"/>
                      </a:lnTo>
                      <a:cubicBezTo>
                        <a:pt x="4048" y="1458"/>
                        <a:pt x="4036" y="1459"/>
                        <a:pt x="4026" y="1461"/>
                      </a:cubicBezTo>
                      <a:lnTo>
                        <a:pt x="4010" y="1465"/>
                      </a:lnTo>
                      <a:lnTo>
                        <a:pt x="3995" y="1468"/>
                      </a:lnTo>
                      <a:lnTo>
                        <a:pt x="3990" y="1469"/>
                      </a:lnTo>
                      <a:cubicBezTo>
                        <a:pt x="3985" y="1470"/>
                        <a:pt x="3982" y="1470"/>
                        <a:pt x="3977" y="1471"/>
                      </a:cubicBezTo>
                      <a:lnTo>
                        <a:pt x="3956" y="1478"/>
                      </a:lnTo>
                      <a:lnTo>
                        <a:pt x="3925" y="1485"/>
                      </a:lnTo>
                      <a:cubicBezTo>
                        <a:pt x="3912" y="1489"/>
                        <a:pt x="3900" y="1494"/>
                        <a:pt x="3887" y="1497"/>
                      </a:cubicBezTo>
                      <a:lnTo>
                        <a:pt x="3854" y="1507"/>
                      </a:lnTo>
                      <a:cubicBezTo>
                        <a:pt x="3848" y="1509"/>
                        <a:pt x="3845" y="1510"/>
                        <a:pt x="3843" y="1511"/>
                      </a:cubicBezTo>
                      <a:lnTo>
                        <a:pt x="3789" y="1531"/>
                      </a:lnTo>
                      <a:lnTo>
                        <a:pt x="3774" y="1537"/>
                      </a:lnTo>
                      <a:lnTo>
                        <a:pt x="3763" y="1541"/>
                      </a:lnTo>
                      <a:cubicBezTo>
                        <a:pt x="3757" y="1543"/>
                        <a:pt x="3751" y="1546"/>
                        <a:pt x="3746" y="1548"/>
                      </a:cubicBezTo>
                      <a:lnTo>
                        <a:pt x="3736" y="1552"/>
                      </a:lnTo>
                      <a:cubicBezTo>
                        <a:pt x="3699" y="1568"/>
                        <a:pt x="3658" y="1587"/>
                        <a:pt x="3613" y="1612"/>
                      </a:cubicBezTo>
                      <a:cubicBezTo>
                        <a:pt x="3577" y="1631"/>
                        <a:pt x="3541" y="1654"/>
                        <a:pt x="3503" y="1681"/>
                      </a:cubicBezTo>
                      <a:cubicBezTo>
                        <a:pt x="3468" y="1706"/>
                        <a:pt x="3432" y="1734"/>
                        <a:pt x="3398" y="1764"/>
                      </a:cubicBezTo>
                      <a:cubicBezTo>
                        <a:pt x="3382" y="1779"/>
                        <a:pt x="3366" y="1794"/>
                        <a:pt x="3350" y="1810"/>
                      </a:cubicBezTo>
                      <a:cubicBezTo>
                        <a:pt x="3334" y="1825"/>
                        <a:pt x="3318" y="1842"/>
                        <a:pt x="3303" y="1859"/>
                      </a:cubicBezTo>
                      <a:cubicBezTo>
                        <a:pt x="3285" y="1877"/>
                        <a:pt x="3269" y="1896"/>
                        <a:pt x="3252" y="1914"/>
                      </a:cubicBezTo>
                      <a:lnTo>
                        <a:pt x="3202" y="1972"/>
                      </a:lnTo>
                      <a:lnTo>
                        <a:pt x="3179" y="1999"/>
                      </a:lnTo>
                      <a:lnTo>
                        <a:pt x="3175" y="2004"/>
                      </a:lnTo>
                      <a:lnTo>
                        <a:pt x="3156" y="2027"/>
                      </a:lnTo>
                      <a:lnTo>
                        <a:pt x="3114" y="2081"/>
                      </a:lnTo>
                      <a:lnTo>
                        <a:pt x="3103" y="2096"/>
                      </a:lnTo>
                      <a:lnTo>
                        <a:pt x="3096" y="2104"/>
                      </a:lnTo>
                      <a:cubicBezTo>
                        <a:pt x="3078" y="2128"/>
                        <a:pt x="3063" y="2149"/>
                        <a:pt x="3051" y="2170"/>
                      </a:cubicBezTo>
                      <a:cubicBezTo>
                        <a:pt x="3042" y="2181"/>
                        <a:pt x="3037" y="2194"/>
                        <a:pt x="3031" y="2205"/>
                      </a:cubicBezTo>
                      <a:lnTo>
                        <a:pt x="3025" y="2217"/>
                      </a:lnTo>
                      <a:lnTo>
                        <a:pt x="3022" y="2222"/>
                      </a:lnTo>
                      <a:lnTo>
                        <a:pt x="3020" y="2230"/>
                      </a:lnTo>
                      <a:lnTo>
                        <a:pt x="3017" y="2236"/>
                      </a:lnTo>
                      <a:cubicBezTo>
                        <a:pt x="3015" y="2241"/>
                        <a:pt x="3011" y="2246"/>
                        <a:pt x="3010" y="2252"/>
                      </a:cubicBezTo>
                      <a:lnTo>
                        <a:pt x="3002" y="2271"/>
                      </a:lnTo>
                      <a:lnTo>
                        <a:pt x="3001" y="2274"/>
                      </a:lnTo>
                      <a:lnTo>
                        <a:pt x="2999" y="2279"/>
                      </a:lnTo>
                      <a:lnTo>
                        <a:pt x="2995" y="2290"/>
                      </a:lnTo>
                      <a:lnTo>
                        <a:pt x="2992" y="2298"/>
                      </a:lnTo>
                      <a:cubicBezTo>
                        <a:pt x="2989" y="2309"/>
                        <a:pt x="2985" y="2319"/>
                        <a:pt x="2982" y="2331"/>
                      </a:cubicBezTo>
                      <a:cubicBezTo>
                        <a:pt x="2980" y="2341"/>
                        <a:pt x="2975" y="2353"/>
                        <a:pt x="2971" y="2364"/>
                      </a:cubicBezTo>
                      <a:cubicBezTo>
                        <a:pt x="2969" y="2370"/>
                        <a:pt x="2968" y="2377"/>
                        <a:pt x="2966" y="2384"/>
                      </a:cubicBezTo>
                      <a:lnTo>
                        <a:pt x="2965" y="2391"/>
                      </a:lnTo>
                      <a:lnTo>
                        <a:pt x="2963" y="2398"/>
                      </a:lnTo>
                      <a:cubicBezTo>
                        <a:pt x="2961" y="2403"/>
                        <a:pt x="2960" y="2408"/>
                        <a:pt x="2959" y="2412"/>
                      </a:cubicBezTo>
                      <a:lnTo>
                        <a:pt x="2951" y="2447"/>
                      </a:lnTo>
                      <a:lnTo>
                        <a:pt x="2950" y="2454"/>
                      </a:lnTo>
                      <a:lnTo>
                        <a:pt x="2949" y="2463"/>
                      </a:lnTo>
                      <a:cubicBezTo>
                        <a:pt x="2927" y="2443"/>
                        <a:pt x="2904" y="2426"/>
                        <a:pt x="2883" y="2406"/>
                      </a:cubicBezTo>
                      <a:cubicBezTo>
                        <a:pt x="2858" y="2386"/>
                        <a:pt x="2834" y="2367"/>
                        <a:pt x="2809" y="2349"/>
                      </a:cubicBezTo>
                      <a:cubicBezTo>
                        <a:pt x="2780" y="2330"/>
                        <a:pt x="2752" y="2312"/>
                        <a:pt x="2729" y="2299"/>
                      </a:cubicBezTo>
                      <a:cubicBezTo>
                        <a:pt x="2677" y="2267"/>
                        <a:pt x="2619" y="2238"/>
                        <a:pt x="2559" y="2212"/>
                      </a:cubicBezTo>
                      <a:cubicBezTo>
                        <a:pt x="2505" y="2190"/>
                        <a:pt x="2446" y="2169"/>
                        <a:pt x="2379" y="2151"/>
                      </a:cubicBezTo>
                      <a:cubicBezTo>
                        <a:pt x="2348" y="2143"/>
                        <a:pt x="2317" y="2135"/>
                        <a:pt x="2286" y="2129"/>
                      </a:cubicBezTo>
                      <a:cubicBezTo>
                        <a:pt x="2248" y="2120"/>
                        <a:pt x="2216" y="2115"/>
                        <a:pt x="2186" y="2109"/>
                      </a:cubicBezTo>
                      <a:cubicBezTo>
                        <a:pt x="2153" y="2104"/>
                        <a:pt x="2122" y="2103"/>
                        <a:pt x="2095" y="2102"/>
                      </a:cubicBezTo>
                      <a:cubicBezTo>
                        <a:pt x="2083" y="2102"/>
                        <a:pt x="2069" y="2101"/>
                        <a:pt x="2057" y="2101"/>
                      </a:cubicBezTo>
                      <a:cubicBezTo>
                        <a:pt x="2034" y="2101"/>
                        <a:pt x="2012" y="2102"/>
                        <a:pt x="1991" y="2102"/>
                      </a:cubicBezTo>
                      <a:cubicBezTo>
                        <a:pt x="1924" y="2106"/>
                        <a:pt x="1857" y="2118"/>
                        <a:pt x="1794" y="2129"/>
                      </a:cubicBezTo>
                      <a:cubicBezTo>
                        <a:pt x="1739" y="2139"/>
                        <a:pt x="1681" y="2155"/>
                        <a:pt x="1606" y="2176"/>
                      </a:cubicBezTo>
                      <a:cubicBezTo>
                        <a:pt x="1601" y="2178"/>
                        <a:pt x="1595" y="2180"/>
                        <a:pt x="1590" y="2181"/>
                      </a:cubicBezTo>
                      <a:lnTo>
                        <a:pt x="1550" y="2196"/>
                      </a:lnTo>
                      <a:lnTo>
                        <a:pt x="1506" y="2211"/>
                      </a:lnTo>
                      <a:lnTo>
                        <a:pt x="1460" y="2227"/>
                      </a:lnTo>
                      <a:lnTo>
                        <a:pt x="1439" y="2235"/>
                      </a:lnTo>
                      <a:cubicBezTo>
                        <a:pt x="1434" y="2236"/>
                        <a:pt x="1430" y="2238"/>
                        <a:pt x="1424" y="2240"/>
                      </a:cubicBezTo>
                      <a:lnTo>
                        <a:pt x="1415" y="2243"/>
                      </a:lnTo>
                      <a:cubicBezTo>
                        <a:pt x="1399" y="2250"/>
                        <a:pt x="1380" y="2258"/>
                        <a:pt x="1364" y="2264"/>
                      </a:cubicBezTo>
                      <a:cubicBezTo>
                        <a:pt x="1307" y="2288"/>
                        <a:pt x="1249" y="2314"/>
                        <a:pt x="1190" y="2345"/>
                      </a:cubicBezTo>
                      <a:cubicBezTo>
                        <a:pt x="1135" y="2374"/>
                        <a:pt x="1078" y="2407"/>
                        <a:pt x="1022" y="2444"/>
                      </a:cubicBezTo>
                      <a:cubicBezTo>
                        <a:pt x="996" y="2462"/>
                        <a:pt x="970" y="2479"/>
                        <a:pt x="945" y="2499"/>
                      </a:cubicBezTo>
                      <a:cubicBezTo>
                        <a:pt x="917" y="2519"/>
                        <a:pt x="890" y="2540"/>
                        <a:pt x="864" y="2561"/>
                      </a:cubicBezTo>
                      <a:lnTo>
                        <a:pt x="828" y="2591"/>
                      </a:lnTo>
                      <a:lnTo>
                        <a:pt x="824" y="2593"/>
                      </a:lnTo>
                      <a:cubicBezTo>
                        <a:pt x="819" y="2598"/>
                        <a:pt x="814" y="2603"/>
                        <a:pt x="809" y="2607"/>
                      </a:cubicBezTo>
                      <a:lnTo>
                        <a:pt x="787" y="2626"/>
                      </a:lnTo>
                      <a:lnTo>
                        <a:pt x="751" y="2658"/>
                      </a:lnTo>
                      <a:lnTo>
                        <a:pt x="715" y="2690"/>
                      </a:lnTo>
                      <a:lnTo>
                        <a:pt x="709" y="2695"/>
                      </a:lnTo>
                      <a:cubicBezTo>
                        <a:pt x="699" y="2704"/>
                        <a:pt x="692" y="2710"/>
                        <a:pt x="683" y="2719"/>
                      </a:cubicBezTo>
                      <a:lnTo>
                        <a:pt x="653" y="2748"/>
                      </a:lnTo>
                      <a:lnTo>
                        <a:pt x="625" y="2778"/>
                      </a:lnTo>
                      <a:lnTo>
                        <a:pt x="597" y="2805"/>
                      </a:lnTo>
                      <a:lnTo>
                        <a:pt x="571" y="2832"/>
                      </a:lnTo>
                      <a:lnTo>
                        <a:pt x="564" y="2840"/>
                      </a:lnTo>
                      <a:lnTo>
                        <a:pt x="548" y="2856"/>
                      </a:lnTo>
                      <a:lnTo>
                        <a:pt x="533" y="2874"/>
                      </a:lnTo>
                      <a:cubicBezTo>
                        <a:pt x="510" y="2897"/>
                        <a:pt x="488" y="2923"/>
                        <a:pt x="467" y="2949"/>
                      </a:cubicBezTo>
                      <a:cubicBezTo>
                        <a:pt x="430" y="2995"/>
                        <a:pt x="392" y="3044"/>
                        <a:pt x="355" y="3101"/>
                      </a:cubicBezTo>
                      <a:cubicBezTo>
                        <a:pt x="325" y="3149"/>
                        <a:pt x="296" y="3200"/>
                        <a:pt x="261" y="3271"/>
                      </a:cubicBezTo>
                      <a:cubicBezTo>
                        <a:pt x="246" y="3299"/>
                        <a:pt x="234" y="3328"/>
                        <a:pt x="221" y="3356"/>
                      </a:cubicBezTo>
                      <a:cubicBezTo>
                        <a:pt x="206" y="3386"/>
                        <a:pt x="194" y="3417"/>
                        <a:pt x="182" y="3448"/>
                      </a:cubicBezTo>
                      <a:cubicBezTo>
                        <a:pt x="175" y="3467"/>
                        <a:pt x="169" y="3483"/>
                        <a:pt x="163" y="3502"/>
                      </a:cubicBezTo>
                      <a:lnTo>
                        <a:pt x="158" y="3515"/>
                      </a:lnTo>
                      <a:lnTo>
                        <a:pt x="142" y="3558"/>
                      </a:lnTo>
                      <a:lnTo>
                        <a:pt x="127" y="3601"/>
                      </a:lnTo>
                      <a:cubicBezTo>
                        <a:pt x="124" y="3608"/>
                        <a:pt x="123" y="3611"/>
                        <a:pt x="122" y="3615"/>
                      </a:cubicBezTo>
                      <a:lnTo>
                        <a:pt x="119" y="3625"/>
                      </a:lnTo>
                      <a:lnTo>
                        <a:pt x="117" y="3636"/>
                      </a:lnTo>
                      <a:lnTo>
                        <a:pt x="95" y="3709"/>
                      </a:lnTo>
                      <a:lnTo>
                        <a:pt x="90" y="3725"/>
                      </a:lnTo>
                      <a:cubicBezTo>
                        <a:pt x="86" y="3737"/>
                        <a:pt x="83" y="3749"/>
                        <a:pt x="79" y="3760"/>
                      </a:cubicBezTo>
                      <a:cubicBezTo>
                        <a:pt x="75" y="3775"/>
                        <a:pt x="71" y="3787"/>
                        <a:pt x="69" y="3801"/>
                      </a:cubicBezTo>
                      <a:cubicBezTo>
                        <a:pt x="61" y="3832"/>
                        <a:pt x="54" y="3864"/>
                        <a:pt x="47" y="3895"/>
                      </a:cubicBezTo>
                      <a:cubicBezTo>
                        <a:pt x="40" y="3929"/>
                        <a:pt x="34" y="3963"/>
                        <a:pt x="29" y="3998"/>
                      </a:cubicBezTo>
                      <a:cubicBezTo>
                        <a:pt x="24" y="4030"/>
                        <a:pt x="21" y="4061"/>
                        <a:pt x="18" y="4094"/>
                      </a:cubicBezTo>
                      <a:cubicBezTo>
                        <a:pt x="16" y="4106"/>
                        <a:pt x="15" y="4120"/>
                        <a:pt x="14" y="4131"/>
                      </a:cubicBezTo>
                      <a:lnTo>
                        <a:pt x="10" y="4176"/>
                      </a:lnTo>
                      <a:lnTo>
                        <a:pt x="7" y="4224"/>
                      </a:lnTo>
                      <a:lnTo>
                        <a:pt x="5" y="4233"/>
                      </a:lnTo>
                      <a:cubicBezTo>
                        <a:pt x="4" y="4245"/>
                        <a:pt x="4" y="4259"/>
                        <a:pt x="3" y="4271"/>
                      </a:cubicBezTo>
                      <a:lnTo>
                        <a:pt x="2" y="4313"/>
                      </a:lnTo>
                      <a:lnTo>
                        <a:pt x="0" y="4357"/>
                      </a:lnTo>
                      <a:lnTo>
                        <a:pt x="0" y="4374"/>
                      </a:lnTo>
                      <a:lnTo>
                        <a:pt x="0" y="4420"/>
                      </a:lnTo>
                      <a:cubicBezTo>
                        <a:pt x="2" y="4436"/>
                        <a:pt x="3" y="4451"/>
                        <a:pt x="5" y="4468"/>
                      </a:cubicBezTo>
                      <a:cubicBezTo>
                        <a:pt x="8" y="4485"/>
                        <a:pt x="13" y="4502"/>
                        <a:pt x="16" y="4518"/>
                      </a:cubicBezTo>
                      <a:cubicBezTo>
                        <a:pt x="23" y="4548"/>
                        <a:pt x="30" y="4578"/>
                        <a:pt x="40" y="4610"/>
                      </a:cubicBezTo>
                      <a:cubicBezTo>
                        <a:pt x="45" y="4625"/>
                        <a:pt x="50" y="4640"/>
                        <a:pt x="55" y="4655"/>
                      </a:cubicBezTo>
                      <a:lnTo>
                        <a:pt x="57" y="4661"/>
                      </a:lnTo>
                      <a:lnTo>
                        <a:pt x="61" y="4673"/>
                      </a:lnTo>
                      <a:cubicBezTo>
                        <a:pt x="70" y="4697"/>
                        <a:pt x="77" y="4722"/>
                        <a:pt x="86" y="4746"/>
                      </a:cubicBezTo>
                      <a:lnTo>
                        <a:pt x="102" y="4794"/>
                      </a:lnTo>
                      <a:lnTo>
                        <a:pt x="112" y="4825"/>
                      </a:lnTo>
                      <a:lnTo>
                        <a:pt x="124" y="4856"/>
                      </a:lnTo>
                      <a:lnTo>
                        <a:pt x="127" y="4861"/>
                      </a:lnTo>
                      <a:lnTo>
                        <a:pt x="147" y="4914"/>
                      </a:lnTo>
                      <a:lnTo>
                        <a:pt x="162" y="4951"/>
                      </a:lnTo>
                      <a:lnTo>
                        <a:pt x="168" y="4967"/>
                      </a:lnTo>
                      <a:lnTo>
                        <a:pt x="174" y="4985"/>
                      </a:lnTo>
                      <a:cubicBezTo>
                        <a:pt x="175" y="4988"/>
                        <a:pt x="177" y="4992"/>
                        <a:pt x="178" y="4995"/>
                      </a:cubicBezTo>
                      <a:lnTo>
                        <a:pt x="200" y="5047"/>
                      </a:lnTo>
                      <a:lnTo>
                        <a:pt x="231" y="5120"/>
                      </a:lnTo>
                      <a:lnTo>
                        <a:pt x="237" y="5135"/>
                      </a:lnTo>
                      <a:cubicBezTo>
                        <a:pt x="240" y="5141"/>
                        <a:pt x="242" y="5147"/>
                        <a:pt x="246" y="5155"/>
                      </a:cubicBezTo>
                      <a:cubicBezTo>
                        <a:pt x="252" y="5168"/>
                        <a:pt x="260" y="5180"/>
                        <a:pt x="265" y="5192"/>
                      </a:cubicBezTo>
                      <a:cubicBezTo>
                        <a:pt x="289" y="5239"/>
                        <a:pt x="313" y="5285"/>
                        <a:pt x="340" y="5328"/>
                      </a:cubicBezTo>
                      <a:cubicBezTo>
                        <a:pt x="365" y="5368"/>
                        <a:pt x="394" y="5408"/>
                        <a:pt x="430" y="5450"/>
                      </a:cubicBezTo>
                      <a:cubicBezTo>
                        <a:pt x="457" y="5485"/>
                        <a:pt x="491" y="5521"/>
                        <a:pt x="535" y="5563"/>
                      </a:cubicBezTo>
                      <a:cubicBezTo>
                        <a:pt x="574" y="5603"/>
                        <a:pt x="615" y="5639"/>
                        <a:pt x="656" y="5672"/>
                      </a:cubicBezTo>
                      <a:cubicBezTo>
                        <a:pt x="675" y="5688"/>
                        <a:pt x="695" y="5704"/>
                        <a:pt x="718" y="5719"/>
                      </a:cubicBezTo>
                      <a:cubicBezTo>
                        <a:pt x="726" y="5726"/>
                        <a:pt x="734" y="5732"/>
                        <a:pt x="744" y="5739"/>
                      </a:cubicBezTo>
                      <a:lnTo>
                        <a:pt x="749" y="5743"/>
                      </a:lnTo>
                      <a:lnTo>
                        <a:pt x="752" y="5745"/>
                      </a:lnTo>
                      <a:cubicBezTo>
                        <a:pt x="759" y="5749"/>
                        <a:pt x="764" y="5754"/>
                        <a:pt x="771" y="5758"/>
                      </a:cubicBezTo>
                      <a:lnTo>
                        <a:pt x="773" y="5759"/>
                      </a:lnTo>
                      <a:lnTo>
                        <a:pt x="775" y="5760"/>
                      </a:lnTo>
                      <a:lnTo>
                        <a:pt x="844" y="5807"/>
                      </a:lnTo>
                      <a:lnTo>
                        <a:pt x="888" y="5836"/>
                      </a:lnTo>
                      <a:cubicBezTo>
                        <a:pt x="888" y="5836"/>
                        <a:pt x="889" y="5837"/>
                        <a:pt x="890" y="5837"/>
                      </a:cubicBezTo>
                      <a:lnTo>
                        <a:pt x="891" y="5839"/>
                      </a:lnTo>
                      <a:cubicBezTo>
                        <a:pt x="894" y="5842"/>
                        <a:pt x="896" y="5843"/>
                        <a:pt x="899" y="5845"/>
                      </a:cubicBezTo>
                      <a:lnTo>
                        <a:pt x="903" y="5847"/>
                      </a:lnTo>
                      <a:cubicBezTo>
                        <a:pt x="916" y="5855"/>
                        <a:pt x="929" y="5862"/>
                        <a:pt x="942" y="5868"/>
                      </a:cubicBezTo>
                      <a:lnTo>
                        <a:pt x="1014" y="5908"/>
                      </a:lnTo>
                      <a:lnTo>
                        <a:pt x="1022" y="5913"/>
                      </a:lnTo>
                      <a:lnTo>
                        <a:pt x="1033" y="5918"/>
                      </a:lnTo>
                      <a:lnTo>
                        <a:pt x="1061" y="5930"/>
                      </a:lnTo>
                      <a:lnTo>
                        <a:pt x="1101" y="5950"/>
                      </a:lnTo>
                      <a:lnTo>
                        <a:pt x="1141" y="5969"/>
                      </a:lnTo>
                      <a:cubicBezTo>
                        <a:pt x="1151" y="5973"/>
                        <a:pt x="1161" y="5976"/>
                        <a:pt x="1169" y="5981"/>
                      </a:cubicBezTo>
                      <a:lnTo>
                        <a:pt x="1182" y="5986"/>
                      </a:lnTo>
                      <a:lnTo>
                        <a:pt x="1243" y="6010"/>
                      </a:lnTo>
                      <a:lnTo>
                        <a:pt x="1267" y="6021"/>
                      </a:lnTo>
                      <a:lnTo>
                        <a:pt x="1272" y="6023"/>
                      </a:lnTo>
                      <a:cubicBezTo>
                        <a:pt x="1276" y="6025"/>
                        <a:pt x="1279" y="6026"/>
                        <a:pt x="1282" y="6027"/>
                      </a:cubicBezTo>
                      <a:lnTo>
                        <a:pt x="1287" y="6028"/>
                      </a:lnTo>
                      <a:cubicBezTo>
                        <a:pt x="1297" y="6035"/>
                        <a:pt x="1307" y="6042"/>
                        <a:pt x="1318" y="6049"/>
                      </a:cubicBezTo>
                      <a:cubicBezTo>
                        <a:pt x="1327" y="6054"/>
                        <a:pt x="1334" y="6059"/>
                        <a:pt x="1343" y="6064"/>
                      </a:cubicBezTo>
                      <a:lnTo>
                        <a:pt x="1354" y="6071"/>
                      </a:lnTo>
                      <a:lnTo>
                        <a:pt x="1367" y="6078"/>
                      </a:lnTo>
                      <a:lnTo>
                        <a:pt x="1385" y="6090"/>
                      </a:lnTo>
                      <a:lnTo>
                        <a:pt x="1400" y="6099"/>
                      </a:lnTo>
                      <a:lnTo>
                        <a:pt x="1423" y="6113"/>
                      </a:lnTo>
                      <a:cubicBezTo>
                        <a:pt x="1442" y="6125"/>
                        <a:pt x="1460" y="6135"/>
                        <a:pt x="1480" y="6146"/>
                      </a:cubicBezTo>
                      <a:cubicBezTo>
                        <a:pt x="1493" y="6155"/>
                        <a:pt x="1507" y="6164"/>
                        <a:pt x="1521" y="6171"/>
                      </a:cubicBezTo>
                      <a:cubicBezTo>
                        <a:pt x="1527" y="6175"/>
                        <a:pt x="1533" y="6177"/>
                        <a:pt x="1539" y="6181"/>
                      </a:cubicBezTo>
                      <a:lnTo>
                        <a:pt x="1544" y="6184"/>
                      </a:lnTo>
                      <a:lnTo>
                        <a:pt x="1553" y="6190"/>
                      </a:lnTo>
                      <a:cubicBezTo>
                        <a:pt x="1560" y="6193"/>
                        <a:pt x="1569" y="6197"/>
                        <a:pt x="1575" y="6201"/>
                      </a:cubicBezTo>
                      <a:lnTo>
                        <a:pt x="1584" y="6206"/>
                      </a:lnTo>
                      <a:cubicBezTo>
                        <a:pt x="1609" y="6218"/>
                        <a:pt x="1635" y="6232"/>
                        <a:pt x="1658" y="6243"/>
                      </a:cubicBezTo>
                      <a:cubicBezTo>
                        <a:pt x="1696" y="6262"/>
                        <a:pt x="1739" y="6278"/>
                        <a:pt x="1790" y="6299"/>
                      </a:cubicBezTo>
                      <a:lnTo>
                        <a:pt x="1796" y="6301"/>
                      </a:lnTo>
                      <a:lnTo>
                        <a:pt x="1801" y="6303"/>
                      </a:lnTo>
                      <a:lnTo>
                        <a:pt x="1818" y="6308"/>
                      </a:lnTo>
                      <a:lnTo>
                        <a:pt x="1835" y="6313"/>
                      </a:lnTo>
                      <a:lnTo>
                        <a:pt x="1869" y="6325"/>
                      </a:lnTo>
                      <a:lnTo>
                        <a:pt x="1904" y="6336"/>
                      </a:lnTo>
                      <a:lnTo>
                        <a:pt x="1928" y="6344"/>
                      </a:lnTo>
                      <a:lnTo>
                        <a:pt x="1931" y="6345"/>
                      </a:lnTo>
                      <a:lnTo>
                        <a:pt x="1936" y="6346"/>
                      </a:lnTo>
                      <a:lnTo>
                        <a:pt x="2037" y="6372"/>
                      </a:lnTo>
                      <a:lnTo>
                        <a:pt x="2058" y="6377"/>
                      </a:lnTo>
                      <a:lnTo>
                        <a:pt x="2064" y="6378"/>
                      </a:lnTo>
                      <a:lnTo>
                        <a:pt x="2069" y="6380"/>
                      </a:lnTo>
                      <a:cubicBezTo>
                        <a:pt x="2072" y="6381"/>
                        <a:pt x="2074" y="6381"/>
                        <a:pt x="2077" y="6381"/>
                      </a:cubicBezTo>
                      <a:lnTo>
                        <a:pt x="2080" y="6382"/>
                      </a:lnTo>
                      <a:cubicBezTo>
                        <a:pt x="2105" y="6387"/>
                        <a:pt x="2129" y="6393"/>
                        <a:pt x="2153" y="6398"/>
                      </a:cubicBezTo>
                      <a:lnTo>
                        <a:pt x="2176" y="6403"/>
                      </a:lnTo>
                      <a:lnTo>
                        <a:pt x="2201" y="6408"/>
                      </a:lnTo>
                      <a:lnTo>
                        <a:pt x="2208" y="6409"/>
                      </a:lnTo>
                      <a:cubicBezTo>
                        <a:pt x="2214" y="6411"/>
                        <a:pt x="2223" y="6412"/>
                        <a:pt x="2229" y="6413"/>
                      </a:cubicBezTo>
                      <a:lnTo>
                        <a:pt x="2237" y="6414"/>
                      </a:lnTo>
                      <a:lnTo>
                        <a:pt x="2304" y="6426"/>
                      </a:lnTo>
                      <a:lnTo>
                        <a:pt x="2371" y="6438"/>
                      </a:lnTo>
                      <a:cubicBezTo>
                        <a:pt x="2377" y="6439"/>
                        <a:pt x="2384" y="6440"/>
                        <a:pt x="2391" y="6442"/>
                      </a:cubicBezTo>
                      <a:lnTo>
                        <a:pt x="2460" y="6452"/>
                      </a:lnTo>
                      <a:lnTo>
                        <a:pt x="2492" y="6457"/>
                      </a:lnTo>
                      <a:lnTo>
                        <a:pt x="2530" y="6464"/>
                      </a:lnTo>
                      <a:lnTo>
                        <a:pt x="2537" y="6465"/>
                      </a:lnTo>
                      <a:cubicBezTo>
                        <a:pt x="2544" y="6466"/>
                        <a:pt x="2551" y="6468"/>
                        <a:pt x="2557" y="6468"/>
                      </a:cubicBezTo>
                      <a:lnTo>
                        <a:pt x="2685" y="6483"/>
                      </a:lnTo>
                      <a:cubicBezTo>
                        <a:pt x="2698" y="6485"/>
                        <a:pt x="2714" y="6486"/>
                        <a:pt x="2728" y="6488"/>
                      </a:cubicBezTo>
                      <a:lnTo>
                        <a:pt x="2733" y="6488"/>
                      </a:lnTo>
                      <a:lnTo>
                        <a:pt x="2747" y="6489"/>
                      </a:lnTo>
                      <a:lnTo>
                        <a:pt x="2758" y="6490"/>
                      </a:lnTo>
                      <a:cubicBezTo>
                        <a:pt x="2805" y="6494"/>
                        <a:pt x="2853" y="6497"/>
                        <a:pt x="2901" y="6501"/>
                      </a:cubicBezTo>
                      <a:cubicBezTo>
                        <a:pt x="2906" y="6501"/>
                        <a:pt x="2912" y="6501"/>
                        <a:pt x="2917" y="6502"/>
                      </a:cubicBezTo>
                      <a:cubicBezTo>
                        <a:pt x="2927" y="6504"/>
                        <a:pt x="2937" y="6504"/>
                        <a:pt x="2948" y="6504"/>
                      </a:cubicBezTo>
                      <a:lnTo>
                        <a:pt x="2958" y="6504"/>
                      </a:lnTo>
                      <a:cubicBezTo>
                        <a:pt x="2984" y="6505"/>
                        <a:pt x="3009" y="6505"/>
                        <a:pt x="3035" y="6505"/>
                      </a:cubicBezTo>
                      <a:cubicBezTo>
                        <a:pt x="3064" y="6505"/>
                        <a:pt x="3093" y="6505"/>
                        <a:pt x="3121" y="6504"/>
                      </a:cubicBezTo>
                      <a:cubicBezTo>
                        <a:pt x="3169" y="6502"/>
                        <a:pt x="3216" y="6500"/>
                        <a:pt x="3267" y="6494"/>
                      </a:cubicBezTo>
                      <a:cubicBezTo>
                        <a:pt x="3291" y="6491"/>
                        <a:pt x="3314" y="6489"/>
                        <a:pt x="3339" y="6486"/>
                      </a:cubicBezTo>
                      <a:cubicBezTo>
                        <a:pt x="3367" y="6483"/>
                        <a:pt x="3396" y="6479"/>
                        <a:pt x="3423" y="6474"/>
                      </a:cubicBezTo>
                      <a:cubicBezTo>
                        <a:pt x="3462" y="6468"/>
                        <a:pt x="3502" y="6459"/>
                        <a:pt x="3541" y="6453"/>
                      </a:cubicBezTo>
                      <a:lnTo>
                        <a:pt x="3572" y="6448"/>
                      </a:lnTo>
                      <a:lnTo>
                        <a:pt x="3607" y="6442"/>
                      </a:lnTo>
                      <a:lnTo>
                        <a:pt x="3641" y="6435"/>
                      </a:lnTo>
                      <a:lnTo>
                        <a:pt x="3654" y="6433"/>
                      </a:lnTo>
                      <a:cubicBezTo>
                        <a:pt x="3660" y="6432"/>
                        <a:pt x="3665" y="6430"/>
                        <a:pt x="3672" y="6429"/>
                      </a:cubicBezTo>
                      <a:lnTo>
                        <a:pt x="3751" y="6412"/>
                      </a:lnTo>
                      <a:lnTo>
                        <a:pt x="3793" y="6403"/>
                      </a:lnTo>
                      <a:lnTo>
                        <a:pt x="3811" y="6399"/>
                      </a:lnTo>
                      <a:cubicBezTo>
                        <a:pt x="3830" y="6396"/>
                        <a:pt x="3849" y="6391"/>
                        <a:pt x="3866" y="6386"/>
                      </a:cubicBezTo>
                      <a:lnTo>
                        <a:pt x="4004" y="6352"/>
                      </a:lnTo>
                      <a:cubicBezTo>
                        <a:pt x="4017" y="6350"/>
                        <a:pt x="4029" y="6346"/>
                        <a:pt x="4040" y="6344"/>
                      </a:cubicBezTo>
                      <a:cubicBezTo>
                        <a:pt x="4041" y="6344"/>
                        <a:pt x="4042" y="6342"/>
                        <a:pt x="4045" y="6342"/>
                      </a:cubicBezTo>
                      <a:lnTo>
                        <a:pt x="4055" y="6340"/>
                      </a:lnTo>
                      <a:lnTo>
                        <a:pt x="4073" y="6335"/>
                      </a:lnTo>
                      <a:lnTo>
                        <a:pt x="4142" y="6315"/>
                      </a:lnTo>
                      <a:lnTo>
                        <a:pt x="4211" y="6295"/>
                      </a:lnTo>
                      <a:lnTo>
                        <a:pt x="4219" y="6293"/>
                      </a:lnTo>
                      <a:cubicBezTo>
                        <a:pt x="4225" y="6291"/>
                        <a:pt x="4230" y="6290"/>
                        <a:pt x="4233" y="6288"/>
                      </a:cubicBezTo>
                      <a:lnTo>
                        <a:pt x="4258" y="6279"/>
                      </a:lnTo>
                      <a:lnTo>
                        <a:pt x="4282" y="6272"/>
                      </a:lnTo>
                      <a:lnTo>
                        <a:pt x="4344" y="6251"/>
                      </a:lnTo>
                      <a:lnTo>
                        <a:pt x="4402" y="6232"/>
                      </a:lnTo>
                      <a:lnTo>
                        <a:pt x="4489" y="6202"/>
                      </a:lnTo>
                      <a:lnTo>
                        <a:pt x="4545" y="6182"/>
                      </a:lnTo>
                      <a:lnTo>
                        <a:pt x="4577" y="6171"/>
                      </a:lnTo>
                      <a:lnTo>
                        <a:pt x="4642" y="6149"/>
                      </a:lnTo>
                      <a:lnTo>
                        <a:pt x="4698" y="6130"/>
                      </a:lnTo>
                      <a:lnTo>
                        <a:pt x="4755" y="6110"/>
                      </a:lnTo>
                      <a:lnTo>
                        <a:pt x="4786" y="6100"/>
                      </a:lnTo>
                      <a:cubicBezTo>
                        <a:pt x="4791" y="6099"/>
                        <a:pt x="4794" y="6097"/>
                        <a:pt x="4799" y="6095"/>
                      </a:cubicBezTo>
                      <a:lnTo>
                        <a:pt x="4806" y="6093"/>
                      </a:lnTo>
                      <a:lnTo>
                        <a:pt x="4916" y="6048"/>
                      </a:lnTo>
                      <a:lnTo>
                        <a:pt x="4928" y="6042"/>
                      </a:lnTo>
                      <a:cubicBezTo>
                        <a:pt x="4941" y="6037"/>
                        <a:pt x="4954" y="6032"/>
                        <a:pt x="4967" y="6026"/>
                      </a:cubicBezTo>
                      <a:lnTo>
                        <a:pt x="5066" y="5979"/>
                      </a:lnTo>
                      <a:cubicBezTo>
                        <a:pt x="5081" y="5970"/>
                        <a:pt x="5097" y="5963"/>
                        <a:pt x="5113" y="5955"/>
                      </a:cubicBezTo>
                      <a:cubicBezTo>
                        <a:pt x="5123" y="5951"/>
                        <a:pt x="5127" y="5949"/>
                        <a:pt x="5132" y="5946"/>
                      </a:cubicBezTo>
                      <a:lnTo>
                        <a:pt x="5200" y="5912"/>
                      </a:lnTo>
                      <a:lnTo>
                        <a:pt x="5307" y="5856"/>
                      </a:lnTo>
                      <a:cubicBezTo>
                        <a:pt x="5321" y="5848"/>
                        <a:pt x="5338" y="5839"/>
                        <a:pt x="5354" y="5831"/>
                      </a:cubicBezTo>
                      <a:lnTo>
                        <a:pt x="5390" y="5812"/>
                      </a:lnTo>
                      <a:cubicBezTo>
                        <a:pt x="5424" y="5794"/>
                        <a:pt x="5457" y="5778"/>
                        <a:pt x="5491" y="5759"/>
                      </a:cubicBezTo>
                      <a:cubicBezTo>
                        <a:pt x="5522" y="5743"/>
                        <a:pt x="5554" y="5727"/>
                        <a:pt x="5585" y="5711"/>
                      </a:cubicBezTo>
                      <a:cubicBezTo>
                        <a:pt x="5605" y="5700"/>
                        <a:pt x="5625" y="5690"/>
                        <a:pt x="5644" y="5680"/>
                      </a:cubicBezTo>
                      <a:lnTo>
                        <a:pt x="5667" y="5667"/>
                      </a:lnTo>
                      <a:cubicBezTo>
                        <a:pt x="5704" y="5647"/>
                        <a:pt x="5742" y="5625"/>
                        <a:pt x="5780" y="5605"/>
                      </a:cubicBezTo>
                      <a:lnTo>
                        <a:pt x="5798" y="5593"/>
                      </a:lnTo>
                      <a:lnTo>
                        <a:pt x="5805" y="5589"/>
                      </a:lnTo>
                      <a:lnTo>
                        <a:pt x="5823" y="5578"/>
                      </a:lnTo>
                      <a:lnTo>
                        <a:pt x="5870" y="5548"/>
                      </a:lnTo>
                      <a:cubicBezTo>
                        <a:pt x="5883" y="5542"/>
                        <a:pt x="5889" y="5538"/>
                        <a:pt x="5896" y="5533"/>
                      </a:cubicBezTo>
                      <a:lnTo>
                        <a:pt x="5956" y="5494"/>
                      </a:lnTo>
                      <a:lnTo>
                        <a:pt x="5968" y="5485"/>
                      </a:lnTo>
                      <a:lnTo>
                        <a:pt x="5981" y="5477"/>
                      </a:lnTo>
                      <a:lnTo>
                        <a:pt x="5991" y="5472"/>
                      </a:lnTo>
                      <a:lnTo>
                        <a:pt x="6014" y="5454"/>
                      </a:lnTo>
                      <a:lnTo>
                        <a:pt x="6039" y="5436"/>
                      </a:lnTo>
                      <a:lnTo>
                        <a:pt x="6061" y="5419"/>
                      </a:lnTo>
                      <a:lnTo>
                        <a:pt x="6081" y="5404"/>
                      </a:lnTo>
                      <a:cubicBezTo>
                        <a:pt x="6090" y="5398"/>
                        <a:pt x="6099" y="5392"/>
                        <a:pt x="6106" y="5384"/>
                      </a:cubicBezTo>
                      <a:lnTo>
                        <a:pt x="6112" y="5379"/>
                      </a:lnTo>
                      <a:lnTo>
                        <a:pt x="6205" y="5306"/>
                      </a:lnTo>
                      <a:cubicBezTo>
                        <a:pt x="6207" y="5305"/>
                        <a:pt x="6209" y="5304"/>
                        <a:pt x="6210" y="5302"/>
                      </a:cubicBezTo>
                      <a:lnTo>
                        <a:pt x="6214" y="5299"/>
                      </a:lnTo>
                      <a:lnTo>
                        <a:pt x="6231" y="5285"/>
                      </a:lnTo>
                      <a:lnTo>
                        <a:pt x="6261" y="5260"/>
                      </a:lnTo>
                      <a:lnTo>
                        <a:pt x="6290" y="5234"/>
                      </a:lnTo>
                      <a:lnTo>
                        <a:pt x="6339" y="5193"/>
                      </a:lnTo>
                      <a:lnTo>
                        <a:pt x="6343" y="5189"/>
                      </a:lnTo>
                      <a:cubicBezTo>
                        <a:pt x="6347" y="5186"/>
                        <a:pt x="6352" y="5181"/>
                        <a:pt x="6356" y="5177"/>
                      </a:cubicBezTo>
                      <a:lnTo>
                        <a:pt x="6404" y="5134"/>
                      </a:lnTo>
                      <a:lnTo>
                        <a:pt x="6451" y="5089"/>
                      </a:lnTo>
                      <a:lnTo>
                        <a:pt x="6470" y="5070"/>
                      </a:lnTo>
                      <a:lnTo>
                        <a:pt x="6487" y="5053"/>
                      </a:lnTo>
                      <a:lnTo>
                        <a:pt x="6495" y="5044"/>
                      </a:lnTo>
                      <a:lnTo>
                        <a:pt x="6501" y="5039"/>
                      </a:lnTo>
                      <a:lnTo>
                        <a:pt x="6506" y="5034"/>
                      </a:lnTo>
                      <a:lnTo>
                        <a:pt x="6553" y="4987"/>
                      </a:lnTo>
                      <a:lnTo>
                        <a:pt x="6600" y="4939"/>
                      </a:lnTo>
                      <a:lnTo>
                        <a:pt x="6615" y="4924"/>
                      </a:lnTo>
                      <a:lnTo>
                        <a:pt x="6665" y="4868"/>
                      </a:lnTo>
                      <a:lnTo>
                        <a:pt x="6703" y="4827"/>
                      </a:lnTo>
                      <a:cubicBezTo>
                        <a:pt x="6710" y="4820"/>
                        <a:pt x="6718" y="4812"/>
                        <a:pt x="6724" y="4804"/>
                      </a:cubicBezTo>
                      <a:lnTo>
                        <a:pt x="6728" y="4799"/>
                      </a:lnTo>
                      <a:cubicBezTo>
                        <a:pt x="6745" y="4780"/>
                        <a:pt x="6760" y="4759"/>
                        <a:pt x="6777" y="4735"/>
                      </a:cubicBezTo>
                      <a:cubicBezTo>
                        <a:pt x="6787" y="4722"/>
                        <a:pt x="6797" y="4707"/>
                        <a:pt x="6807" y="4691"/>
                      </a:cubicBezTo>
                      <a:lnTo>
                        <a:pt x="6812" y="4684"/>
                      </a:lnTo>
                      <a:cubicBezTo>
                        <a:pt x="6821" y="4671"/>
                        <a:pt x="6830" y="4657"/>
                        <a:pt x="6837" y="4643"/>
                      </a:cubicBezTo>
                      <a:lnTo>
                        <a:pt x="6854" y="4616"/>
                      </a:lnTo>
                      <a:lnTo>
                        <a:pt x="6871" y="4589"/>
                      </a:lnTo>
                      <a:lnTo>
                        <a:pt x="6882" y="4573"/>
                      </a:lnTo>
                      <a:lnTo>
                        <a:pt x="6898" y="4544"/>
                      </a:lnTo>
                      <a:lnTo>
                        <a:pt x="6913" y="4517"/>
                      </a:lnTo>
                      <a:lnTo>
                        <a:pt x="6925" y="4498"/>
                      </a:lnTo>
                      <a:lnTo>
                        <a:pt x="6929" y="4491"/>
                      </a:lnTo>
                      <a:cubicBezTo>
                        <a:pt x="6935" y="4480"/>
                        <a:pt x="6943" y="4468"/>
                        <a:pt x="6950" y="4457"/>
                      </a:cubicBezTo>
                      <a:lnTo>
                        <a:pt x="6957" y="4445"/>
                      </a:lnTo>
                      <a:lnTo>
                        <a:pt x="6965" y="4432"/>
                      </a:lnTo>
                      <a:lnTo>
                        <a:pt x="6970" y="4423"/>
                      </a:lnTo>
                      <a:lnTo>
                        <a:pt x="6974" y="4416"/>
                      </a:lnTo>
                      <a:cubicBezTo>
                        <a:pt x="6975" y="4414"/>
                        <a:pt x="6977" y="4411"/>
                        <a:pt x="6979" y="4409"/>
                      </a:cubicBezTo>
                      <a:cubicBezTo>
                        <a:pt x="6985" y="4399"/>
                        <a:pt x="6990" y="4388"/>
                        <a:pt x="6993" y="4378"/>
                      </a:cubicBezTo>
                      <a:lnTo>
                        <a:pt x="6996" y="4373"/>
                      </a:lnTo>
                      <a:lnTo>
                        <a:pt x="7001" y="4363"/>
                      </a:lnTo>
                      <a:lnTo>
                        <a:pt x="7008" y="4343"/>
                      </a:lnTo>
                      <a:lnTo>
                        <a:pt x="7011" y="4337"/>
                      </a:lnTo>
                      <a:cubicBezTo>
                        <a:pt x="7015" y="4329"/>
                        <a:pt x="7017" y="4323"/>
                        <a:pt x="7021" y="4315"/>
                      </a:cubicBezTo>
                      <a:lnTo>
                        <a:pt x="7023" y="4308"/>
                      </a:lnTo>
                      <a:cubicBezTo>
                        <a:pt x="7027" y="4301"/>
                        <a:pt x="7029" y="4292"/>
                        <a:pt x="7032" y="4284"/>
                      </a:cubicBezTo>
                      <a:lnTo>
                        <a:pt x="7034" y="4279"/>
                      </a:lnTo>
                      <a:lnTo>
                        <a:pt x="7038" y="4266"/>
                      </a:lnTo>
                      <a:cubicBezTo>
                        <a:pt x="7039" y="4261"/>
                        <a:pt x="7042" y="4256"/>
                        <a:pt x="7043" y="4251"/>
                      </a:cubicBezTo>
                      <a:lnTo>
                        <a:pt x="7044" y="4246"/>
                      </a:lnTo>
                      <a:lnTo>
                        <a:pt x="7048" y="4233"/>
                      </a:lnTo>
                      <a:lnTo>
                        <a:pt x="7053" y="4219"/>
                      </a:lnTo>
                      <a:cubicBezTo>
                        <a:pt x="7053" y="4215"/>
                        <a:pt x="7054" y="4213"/>
                        <a:pt x="7054" y="4212"/>
                      </a:cubicBezTo>
                      <a:lnTo>
                        <a:pt x="7058" y="4197"/>
                      </a:lnTo>
                      <a:cubicBezTo>
                        <a:pt x="7060" y="4187"/>
                        <a:pt x="7063" y="4176"/>
                        <a:pt x="7065" y="4164"/>
                      </a:cubicBezTo>
                      <a:cubicBezTo>
                        <a:pt x="7065" y="4162"/>
                        <a:pt x="7067" y="4159"/>
                        <a:pt x="7067" y="4157"/>
                      </a:cubicBezTo>
                      <a:lnTo>
                        <a:pt x="7069" y="4142"/>
                      </a:lnTo>
                      <a:lnTo>
                        <a:pt x="7074" y="4114"/>
                      </a:lnTo>
                      <a:lnTo>
                        <a:pt x="7077" y="4100"/>
                      </a:lnTo>
                      <a:lnTo>
                        <a:pt x="7079" y="4086"/>
                      </a:lnTo>
                      <a:lnTo>
                        <a:pt x="7080" y="4078"/>
                      </a:lnTo>
                      <a:lnTo>
                        <a:pt x="7082" y="4073"/>
                      </a:lnTo>
                      <a:cubicBezTo>
                        <a:pt x="7084" y="4060"/>
                        <a:pt x="7085" y="4048"/>
                        <a:pt x="7088" y="4035"/>
                      </a:cubicBezTo>
                      <a:cubicBezTo>
                        <a:pt x="7094" y="3989"/>
                        <a:pt x="7096" y="3939"/>
                        <a:pt x="7098" y="3883"/>
                      </a:cubicBezTo>
                      <a:cubicBezTo>
                        <a:pt x="7098" y="3840"/>
                        <a:pt x="7096" y="3798"/>
                        <a:pt x="7091" y="3759"/>
                      </a:cubicBezTo>
                      <a:cubicBezTo>
                        <a:pt x="7089" y="3740"/>
                        <a:pt x="7084" y="3720"/>
                        <a:pt x="7080" y="3699"/>
                      </a:cubicBezTo>
                      <a:cubicBezTo>
                        <a:pt x="7077" y="3683"/>
                        <a:pt x="7073" y="3668"/>
                        <a:pt x="7068" y="3652"/>
                      </a:cubicBezTo>
                      <a:cubicBezTo>
                        <a:pt x="7063" y="3636"/>
                        <a:pt x="7057" y="3618"/>
                        <a:pt x="7047" y="3601"/>
                      </a:cubicBezTo>
                      <a:cubicBezTo>
                        <a:pt x="7041" y="3587"/>
                        <a:pt x="7033" y="3575"/>
                        <a:pt x="7022" y="3559"/>
                      </a:cubicBezTo>
                      <a:cubicBezTo>
                        <a:pt x="7016" y="3553"/>
                        <a:pt x="7012" y="3548"/>
                        <a:pt x="7007" y="3543"/>
                      </a:cubicBezTo>
                      <a:cubicBezTo>
                        <a:pt x="7002" y="3538"/>
                        <a:pt x="6997" y="3533"/>
                        <a:pt x="6992" y="3529"/>
                      </a:cubicBezTo>
                      <a:cubicBezTo>
                        <a:pt x="6985" y="3522"/>
                        <a:pt x="6979" y="3518"/>
                        <a:pt x="6972" y="3514"/>
                      </a:cubicBezTo>
                      <a:cubicBezTo>
                        <a:pt x="6966" y="3510"/>
                        <a:pt x="6960" y="3507"/>
                        <a:pt x="6954" y="3504"/>
                      </a:cubicBezTo>
                      <a:cubicBezTo>
                        <a:pt x="6940" y="3498"/>
                        <a:pt x="6926" y="3497"/>
                        <a:pt x="6913" y="3494"/>
                      </a:cubicBezTo>
                      <a:cubicBezTo>
                        <a:pt x="6905" y="3492"/>
                        <a:pt x="6902" y="3492"/>
                        <a:pt x="6897" y="3492"/>
                      </a:cubicBezTo>
                      <a:lnTo>
                        <a:pt x="6846" y="3492"/>
                      </a:lnTo>
                      <a:cubicBezTo>
                        <a:pt x="6840" y="3492"/>
                        <a:pt x="6836" y="3492"/>
                        <a:pt x="6831" y="3494"/>
                      </a:cubicBezTo>
                      <a:cubicBezTo>
                        <a:pt x="6818" y="3495"/>
                        <a:pt x="6811" y="3497"/>
                        <a:pt x="6801" y="3498"/>
                      </a:cubicBezTo>
                      <a:cubicBezTo>
                        <a:pt x="6789" y="3499"/>
                        <a:pt x="6775" y="3503"/>
                        <a:pt x="6759" y="3507"/>
                      </a:cubicBezTo>
                      <a:cubicBezTo>
                        <a:pt x="6748" y="3510"/>
                        <a:pt x="6737" y="3514"/>
                        <a:pt x="6725" y="3519"/>
                      </a:cubicBezTo>
                      <a:cubicBezTo>
                        <a:pt x="6732" y="3514"/>
                        <a:pt x="6738" y="3508"/>
                        <a:pt x="6744" y="3502"/>
                      </a:cubicBezTo>
                      <a:cubicBezTo>
                        <a:pt x="6754" y="3489"/>
                        <a:pt x="6763" y="3479"/>
                        <a:pt x="6773" y="3468"/>
                      </a:cubicBezTo>
                      <a:cubicBezTo>
                        <a:pt x="6784" y="3455"/>
                        <a:pt x="6795" y="3442"/>
                        <a:pt x="6805" y="3430"/>
                      </a:cubicBezTo>
                      <a:lnTo>
                        <a:pt x="6820" y="3411"/>
                      </a:lnTo>
                      <a:cubicBezTo>
                        <a:pt x="6823" y="3406"/>
                        <a:pt x="6827" y="3401"/>
                        <a:pt x="6830" y="3397"/>
                      </a:cubicBezTo>
                      <a:lnTo>
                        <a:pt x="6835" y="3389"/>
                      </a:lnTo>
                      <a:cubicBezTo>
                        <a:pt x="6837" y="3385"/>
                        <a:pt x="6840" y="3381"/>
                        <a:pt x="6843" y="3376"/>
                      </a:cubicBezTo>
                      <a:lnTo>
                        <a:pt x="6847" y="3373"/>
                      </a:lnTo>
                      <a:lnTo>
                        <a:pt x="6852" y="3365"/>
                      </a:lnTo>
                      <a:cubicBezTo>
                        <a:pt x="6856" y="3360"/>
                        <a:pt x="6858" y="3354"/>
                        <a:pt x="6862" y="3348"/>
                      </a:cubicBezTo>
                      <a:lnTo>
                        <a:pt x="6867" y="3340"/>
                      </a:lnTo>
                      <a:cubicBezTo>
                        <a:pt x="6869" y="3337"/>
                        <a:pt x="6872" y="3333"/>
                        <a:pt x="6873" y="3330"/>
                      </a:cubicBezTo>
                      <a:cubicBezTo>
                        <a:pt x="6878" y="3319"/>
                        <a:pt x="6885" y="3311"/>
                        <a:pt x="6890" y="3301"/>
                      </a:cubicBezTo>
                      <a:cubicBezTo>
                        <a:pt x="6897" y="3289"/>
                        <a:pt x="6903" y="3276"/>
                        <a:pt x="6909" y="3265"/>
                      </a:cubicBezTo>
                      <a:lnTo>
                        <a:pt x="6913" y="3257"/>
                      </a:lnTo>
                      <a:lnTo>
                        <a:pt x="6916" y="3251"/>
                      </a:lnTo>
                      <a:lnTo>
                        <a:pt x="6920" y="3244"/>
                      </a:lnTo>
                      <a:cubicBezTo>
                        <a:pt x="6925" y="3232"/>
                        <a:pt x="6930" y="3222"/>
                        <a:pt x="6935" y="3210"/>
                      </a:cubicBezTo>
                      <a:lnTo>
                        <a:pt x="6946" y="3188"/>
                      </a:lnTo>
                      <a:cubicBezTo>
                        <a:pt x="6948" y="3185"/>
                        <a:pt x="6950" y="3182"/>
                        <a:pt x="6951" y="3178"/>
                      </a:cubicBezTo>
                      <a:lnTo>
                        <a:pt x="6952" y="3174"/>
                      </a:lnTo>
                      <a:lnTo>
                        <a:pt x="6965" y="3143"/>
                      </a:lnTo>
                      <a:lnTo>
                        <a:pt x="6977" y="3112"/>
                      </a:lnTo>
                      <a:cubicBezTo>
                        <a:pt x="6980" y="3107"/>
                        <a:pt x="6981" y="3103"/>
                        <a:pt x="6985" y="3098"/>
                      </a:cubicBezTo>
                      <a:lnTo>
                        <a:pt x="6988" y="3091"/>
                      </a:lnTo>
                      <a:lnTo>
                        <a:pt x="6993" y="3077"/>
                      </a:lnTo>
                      <a:lnTo>
                        <a:pt x="7019" y="3014"/>
                      </a:lnTo>
                      <a:cubicBezTo>
                        <a:pt x="7023" y="3005"/>
                        <a:pt x="7026" y="2998"/>
                        <a:pt x="7028" y="2990"/>
                      </a:cubicBezTo>
                      <a:lnTo>
                        <a:pt x="7031" y="2982"/>
                      </a:lnTo>
                      <a:lnTo>
                        <a:pt x="7049" y="2926"/>
                      </a:lnTo>
                      <a:lnTo>
                        <a:pt x="7055" y="2912"/>
                      </a:lnTo>
                      <a:cubicBezTo>
                        <a:pt x="7058" y="2904"/>
                        <a:pt x="7060" y="2897"/>
                        <a:pt x="7063" y="2890"/>
                      </a:cubicBezTo>
                      <a:lnTo>
                        <a:pt x="7065" y="2884"/>
                      </a:lnTo>
                      <a:lnTo>
                        <a:pt x="7075" y="2850"/>
                      </a:lnTo>
                      <a:lnTo>
                        <a:pt x="7085" y="2817"/>
                      </a:lnTo>
                      <a:cubicBezTo>
                        <a:pt x="7089" y="2808"/>
                        <a:pt x="7091" y="2797"/>
                        <a:pt x="7094" y="2788"/>
                      </a:cubicBezTo>
                      <a:lnTo>
                        <a:pt x="7096" y="2782"/>
                      </a:lnTo>
                      <a:cubicBezTo>
                        <a:pt x="7101" y="2763"/>
                        <a:pt x="7105" y="2743"/>
                        <a:pt x="7110" y="2719"/>
                      </a:cubicBezTo>
                      <a:cubicBezTo>
                        <a:pt x="7113" y="2704"/>
                        <a:pt x="7115" y="2688"/>
                        <a:pt x="7116" y="2671"/>
                      </a:cubicBezTo>
                      <a:lnTo>
                        <a:pt x="7118" y="2658"/>
                      </a:lnTo>
                      <a:lnTo>
                        <a:pt x="7119" y="2648"/>
                      </a:lnTo>
                      <a:cubicBezTo>
                        <a:pt x="7119" y="2644"/>
                        <a:pt x="7120" y="2639"/>
                        <a:pt x="7120" y="2635"/>
                      </a:cubicBezTo>
                      <a:cubicBezTo>
                        <a:pt x="7122" y="2623"/>
                        <a:pt x="7122" y="2613"/>
                        <a:pt x="7124" y="2602"/>
                      </a:cubicBezTo>
                      <a:cubicBezTo>
                        <a:pt x="7124" y="2593"/>
                        <a:pt x="7125" y="2587"/>
                        <a:pt x="7125" y="2580"/>
                      </a:cubicBezTo>
                      <a:lnTo>
                        <a:pt x="7125" y="2573"/>
                      </a:lnTo>
                      <a:lnTo>
                        <a:pt x="7125" y="2567"/>
                      </a:lnTo>
                      <a:lnTo>
                        <a:pt x="7125" y="2557"/>
                      </a:lnTo>
                      <a:lnTo>
                        <a:pt x="7125" y="2547"/>
                      </a:lnTo>
                      <a:lnTo>
                        <a:pt x="7125" y="2537"/>
                      </a:lnTo>
                      <a:cubicBezTo>
                        <a:pt x="7125" y="2523"/>
                        <a:pt x="7126" y="2510"/>
                        <a:pt x="7126" y="2496"/>
                      </a:cubicBezTo>
                      <a:cubicBezTo>
                        <a:pt x="7114" y="2473"/>
                        <a:pt x="7113" y="2449"/>
                        <a:pt x="7112" y="2428"/>
                      </a:cubicBezTo>
                      <a:cubicBezTo>
                        <a:pt x="7110" y="2416"/>
                        <a:pt x="7109" y="2403"/>
                        <a:pt x="7107" y="2392"/>
                      </a:cubicBezTo>
                      <a:cubicBezTo>
                        <a:pt x="7105" y="2380"/>
                        <a:pt x="7103" y="2371"/>
                        <a:pt x="7100" y="2361"/>
                      </a:cubicBezTo>
                      <a:lnTo>
                        <a:pt x="7098" y="2350"/>
                      </a:lnTo>
                      <a:lnTo>
                        <a:pt x="7097" y="2345"/>
                      </a:lnTo>
                      <a:cubicBezTo>
                        <a:pt x="7094" y="2339"/>
                        <a:pt x="7092" y="2331"/>
                        <a:pt x="7089" y="2325"/>
                      </a:cubicBezTo>
                      <a:cubicBezTo>
                        <a:pt x="7088" y="2321"/>
                        <a:pt x="7084" y="2315"/>
                        <a:pt x="7082" y="2312"/>
                      </a:cubicBezTo>
                      <a:cubicBezTo>
                        <a:pt x="7076" y="2302"/>
                        <a:pt x="7072" y="2298"/>
                        <a:pt x="7067" y="2293"/>
                      </a:cubicBezTo>
                      <a:lnTo>
                        <a:pt x="7062" y="2288"/>
                      </a:lnTo>
                      <a:cubicBezTo>
                        <a:pt x="7054" y="2281"/>
                        <a:pt x="7048" y="2277"/>
                        <a:pt x="7043" y="2273"/>
                      </a:cubicBezTo>
                      <a:cubicBezTo>
                        <a:pt x="7037" y="2269"/>
                        <a:pt x="7032" y="2266"/>
                        <a:pt x="7026" y="2263"/>
                      </a:cubicBezTo>
                      <a:cubicBezTo>
                        <a:pt x="7015" y="2258"/>
                        <a:pt x="7007" y="2256"/>
                        <a:pt x="7001" y="2253"/>
                      </a:cubicBezTo>
                      <a:cubicBezTo>
                        <a:pt x="6991" y="2250"/>
                        <a:pt x="6984" y="2248"/>
                        <a:pt x="6976" y="2247"/>
                      </a:cubicBezTo>
                      <a:cubicBezTo>
                        <a:pt x="6960" y="2245"/>
                        <a:pt x="6950" y="2245"/>
                        <a:pt x="6938" y="2245"/>
                      </a:cubicBezTo>
                      <a:cubicBezTo>
                        <a:pt x="6927" y="2245"/>
                        <a:pt x="6917" y="2246"/>
                        <a:pt x="6904" y="2248"/>
                      </a:cubicBezTo>
                      <a:cubicBezTo>
                        <a:pt x="6898" y="2250"/>
                        <a:pt x="6892" y="2252"/>
                        <a:pt x="6886" y="2254"/>
                      </a:cubicBezTo>
                      <a:lnTo>
                        <a:pt x="6878" y="2256"/>
                      </a:lnTo>
                      <a:cubicBezTo>
                        <a:pt x="6858" y="2261"/>
                        <a:pt x="6837" y="2267"/>
                        <a:pt x="6814" y="2277"/>
                      </a:cubicBezTo>
                      <a:cubicBezTo>
                        <a:pt x="6775" y="2292"/>
                        <a:pt x="6739" y="2310"/>
                        <a:pt x="6693" y="2339"/>
                      </a:cubicBezTo>
                      <a:cubicBezTo>
                        <a:pt x="6677" y="2349"/>
                        <a:pt x="6661" y="2361"/>
                        <a:pt x="6646" y="2371"/>
                      </a:cubicBezTo>
                      <a:lnTo>
                        <a:pt x="6639" y="2377"/>
                      </a:lnTo>
                      <a:lnTo>
                        <a:pt x="6626" y="2385"/>
                      </a:lnTo>
                      <a:lnTo>
                        <a:pt x="6608" y="2398"/>
                      </a:lnTo>
                      <a:lnTo>
                        <a:pt x="6584" y="2415"/>
                      </a:lnTo>
                      <a:lnTo>
                        <a:pt x="6561" y="2432"/>
                      </a:lnTo>
                      <a:lnTo>
                        <a:pt x="6467" y="2500"/>
                      </a:lnTo>
                      <a:cubicBezTo>
                        <a:pt x="6466" y="2501"/>
                        <a:pt x="6464" y="2501"/>
                        <a:pt x="6463" y="2503"/>
                      </a:cubicBezTo>
                      <a:lnTo>
                        <a:pt x="6444" y="2519"/>
                      </a:lnTo>
                      <a:lnTo>
                        <a:pt x="6425" y="2535"/>
                      </a:lnTo>
                      <a:lnTo>
                        <a:pt x="6407" y="2550"/>
                      </a:lnTo>
                      <a:lnTo>
                        <a:pt x="6410" y="2541"/>
                      </a:lnTo>
                      <a:lnTo>
                        <a:pt x="6413" y="2531"/>
                      </a:lnTo>
                      <a:lnTo>
                        <a:pt x="6414" y="2524"/>
                      </a:lnTo>
                      <a:cubicBezTo>
                        <a:pt x="6417" y="2513"/>
                        <a:pt x="6417" y="2506"/>
                        <a:pt x="6418" y="2500"/>
                      </a:cubicBezTo>
                      <a:lnTo>
                        <a:pt x="6419" y="2489"/>
                      </a:lnTo>
                      <a:cubicBezTo>
                        <a:pt x="6420" y="2478"/>
                        <a:pt x="6422" y="2468"/>
                        <a:pt x="6423" y="2457"/>
                      </a:cubicBezTo>
                      <a:lnTo>
                        <a:pt x="6424" y="2449"/>
                      </a:lnTo>
                      <a:cubicBezTo>
                        <a:pt x="6425" y="2437"/>
                        <a:pt x="6427" y="2426"/>
                        <a:pt x="6428" y="2412"/>
                      </a:cubicBezTo>
                      <a:cubicBezTo>
                        <a:pt x="6429" y="2393"/>
                        <a:pt x="6430" y="2374"/>
                        <a:pt x="6433" y="2353"/>
                      </a:cubicBezTo>
                      <a:lnTo>
                        <a:pt x="6433" y="2328"/>
                      </a:lnTo>
                      <a:lnTo>
                        <a:pt x="6433" y="2314"/>
                      </a:lnTo>
                      <a:cubicBezTo>
                        <a:pt x="6433" y="2304"/>
                        <a:pt x="6433" y="2293"/>
                        <a:pt x="6434" y="2282"/>
                      </a:cubicBezTo>
                      <a:lnTo>
                        <a:pt x="6434" y="2248"/>
                      </a:lnTo>
                      <a:cubicBezTo>
                        <a:pt x="6434" y="2227"/>
                        <a:pt x="6430" y="2205"/>
                        <a:pt x="6428" y="2185"/>
                      </a:cubicBezTo>
                      <a:cubicBezTo>
                        <a:pt x="6425" y="2166"/>
                        <a:pt x="6422" y="2150"/>
                        <a:pt x="6418" y="2134"/>
                      </a:cubicBezTo>
                      <a:cubicBezTo>
                        <a:pt x="6415" y="2125"/>
                        <a:pt x="6412" y="2115"/>
                        <a:pt x="6409" y="2106"/>
                      </a:cubicBezTo>
                      <a:cubicBezTo>
                        <a:pt x="6407" y="2099"/>
                        <a:pt x="6404" y="2092"/>
                        <a:pt x="6402" y="2086"/>
                      </a:cubicBezTo>
                      <a:lnTo>
                        <a:pt x="6399" y="2079"/>
                      </a:lnTo>
                      <a:lnTo>
                        <a:pt x="6391" y="2063"/>
                      </a:lnTo>
                      <a:cubicBezTo>
                        <a:pt x="6386" y="2055"/>
                        <a:pt x="6383" y="2050"/>
                        <a:pt x="6379" y="2046"/>
                      </a:cubicBezTo>
                      <a:lnTo>
                        <a:pt x="6372" y="2037"/>
                      </a:lnTo>
                      <a:lnTo>
                        <a:pt x="6368" y="2035"/>
                      </a:lnTo>
                      <a:lnTo>
                        <a:pt x="6364" y="2032"/>
                      </a:lnTo>
                      <a:lnTo>
                        <a:pt x="6353" y="2026"/>
                      </a:lnTo>
                      <a:cubicBezTo>
                        <a:pt x="6348" y="2023"/>
                        <a:pt x="6342" y="2021"/>
                        <a:pt x="6336" y="2019"/>
                      </a:cubicBezTo>
                      <a:lnTo>
                        <a:pt x="6332" y="2017"/>
                      </a:lnTo>
                      <a:lnTo>
                        <a:pt x="6328" y="2016"/>
                      </a:lnTo>
                      <a:cubicBezTo>
                        <a:pt x="6321" y="2015"/>
                        <a:pt x="6315" y="2013"/>
                        <a:pt x="6310" y="2013"/>
                      </a:cubicBezTo>
                      <a:cubicBezTo>
                        <a:pt x="6304" y="2013"/>
                        <a:pt x="6297" y="2012"/>
                        <a:pt x="6291" y="2012"/>
                      </a:cubicBezTo>
                      <a:lnTo>
                        <a:pt x="6286" y="2012"/>
                      </a:lnTo>
                      <a:cubicBezTo>
                        <a:pt x="6276" y="2012"/>
                        <a:pt x="6266" y="2013"/>
                        <a:pt x="6255" y="2015"/>
                      </a:cubicBezTo>
                      <a:lnTo>
                        <a:pt x="6237" y="2018"/>
                      </a:lnTo>
                      <a:cubicBezTo>
                        <a:pt x="6228" y="2021"/>
                        <a:pt x="6219" y="2023"/>
                        <a:pt x="6211" y="2026"/>
                      </a:cubicBezTo>
                      <a:cubicBezTo>
                        <a:pt x="6203" y="2028"/>
                        <a:pt x="6196" y="2032"/>
                        <a:pt x="6187" y="2035"/>
                      </a:cubicBezTo>
                      <a:lnTo>
                        <a:pt x="6183" y="2036"/>
                      </a:lnTo>
                      <a:cubicBezTo>
                        <a:pt x="6170" y="2042"/>
                        <a:pt x="6156" y="2051"/>
                        <a:pt x="6141" y="2058"/>
                      </a:cubicBezTo>
                      <a:cubicBezTo>
                        <a:pt x="6126" y="2067"/>
                        <a:pt x="6109" y="2077"/>
                        <a:pt x="6091" y="2092"/>
                      </a:cubicBezTo>
                      <a:lnTo>
                        <a:pt x="6048" y="2127"/>
                      </a:lnTo>
                      <a:cubicBezTo>
                        <a:pt x="6024" y="2148"/>
                        <a:pt x="6000" y="2169"/>
                        <a:pt x="5976" y="2192"/>
                      </a:cubicBezTo>
                      <a:cubicBezTo>
                        <a:pt x="5954" y="2214"/>
                        <a:pt x="5929" y="2236"/>
                        <a:pt x="5907" y="2258"/>
                      </a:cubicBezTo>
                      <a:lnTo>
                        <a:pt x="5909" y="2254"/>
                      </a:lnTo>
                      <a:cubicBezTo>
                        <a:pt x="5912" y="2247"/>
                        <a:pt x="5916" y="2242"/>
                        <a:pt x="5919" y="2236"/>
                      </a:cubicBezTo>
                      <a:lnTo>
                        <a:pt x="5938" y="2194"/>
                      </a:lnTo>
                      <a:lnTo>
                        <a:pt x="5944" y="2179"/>
                      </a:lnTo>
                      <a:lnTo>
                        <a:pt x="5951" y="2165"/>
                      </a:lnTo>
                      <a:cubicBezTo>
                        <a:pt x="5959" y="2149"/>
                        <a:pt x="5965" y="2133"/>
                        <a:pt x="5972" y="2118"/>
                      </a:cubicBezTo>
                      <a:lnTo>
                        <a:pt x="5977" y="2107"/>
                      </a:lnTo>
                      <a:lnTo>
                        <a:pt x="5983" y="2097"/>
                      </a:lnTo>
                      <a:lnTo>
                        <a:pt x="5992" y="2077"/>
                      </a:lnTo>
                      <a:lnTo>
                        <a:pt x="6003" y="2053"/>
                      </a:lnTo>
                      <a:lnTo>
                        <a:pt x="6015" y="2029"/>
                      </a:lnTo>
                      <a:cubicBezTo>
                        <a:pt x="6029" y="2000"/>
                        <a:pt x="6043" y="1973"/>
                        <a:pt x="6058" y="1947"/>
                      </a:cubicBezTo>
                      <a:lnTo>
                        <a:pt x="6104" y="1860"/>
                      </a:lnTo>
                      <a:lnTo>
                        <a:pt x="6106" y="1856"/>
                      </a:lnTo>
                      <a:lnTo>
                        <a:pt x="6110" y="1847"/>
                      </a:lnTo>
                      <a:lnTo>
                        <a:pt x="6114" y="1840"/>
                      </a:lnTo>
                      <a:lnTo>
                        <a:pt x="6122" y="1820"/>
                      </a:lnTo>
                      <a:cubicBezTo>
                        <a:pt x="6129" y="1805"/>
                        <a:pt x="6135" y="1788"/>
                        <a:pt x="6141" y="1773"/>
                      </a:cubicBezTo>
                      <a:cubicBezTo>
                        <a:pt x="6145" y="1762"/>
                        <a:pt x="6149" y="1753"/>
                        <a:pt x="6152" y="1743"/>
                      </a:cubicBezTo>
                      <a:lnTo>
                        <a:pt x="6158" y="1728"/>
                      </a:lnTo>
                      <a:lnTo>
                        <a:pt x="6166" y="1708"/>
                      </a:lnTo>
                      <a:lnTo>
                        <a:pt x="6170" y="1697"/>
                      </a:lnTo>
                      <a:lnTo>
                        <a:pt x="6176" y="1680"/>
                      </a:lnTo>
                      <a:lnTo>
                        <a:pt x="6196" y="1622"/>
                      </a:lnTo>
                      <a:lnTo>
                        <a:pt x="6197" y="1617"/>
                      </a:lnTo>
                      <a:lnTo>
                        <a:pt x="6204" y="1592"/>
                      </a:lnTo>
                      <a:lnTo>
                        <a:pt x="6211" y="1573"/>
                      </a:lnTo>
                      <a:lnTo>
                        <a:pt x="6214" y="1562"/>
                      </a:lnTo>
                      <a:lnTo>
                        <a:pt x="6225" y="1530"/>
                      </a:lnTo>
                      <a:lnTo>
                        <a:pt x="6235" y="1497"/>
                      </a:lnTo>
                      <a:cubicBezTo>
                        <a:pt x="6243" y="1473"/>
                        <a:pt x="6249" y="1449"/>
                        <a:pt x="6255" y="1425"/>
                      </a:cubicBezTo>
                      <a:lnTo>
                        <a:pt x="6260" y="1411"/>
                      </a:lnTo>
                      <a:lnTo>
                        <a:pt x="6271" y="1368"/>
                      </a:lnTo>
                      <a:lnTo>
                        <a:pt x="6274" y="1360"/>
                      </a:lnTo>
                      <a:lnTo>
                        <a:pt x="6278" y="1340"/>
                      </a:lnTo>
                      <a:lnTo>
                        <a:pt x="6279" y="1334"/>
                      </a:lnTo>
                      <a:lnTo>
                        <a:pt x="6305" y="1217"/>
                      </a:lnTo>
                      <a:cubicBezTo>
                        <a:pt x="6306" y="1212"/>
                        <a:pt x="6306" y="1208"/>
                        <a:pt x="6307" y="1205"/>
                      </a:cubicBezTo>
                      <a:lnTo>
                        <a:pt x="6309" y="1200"/>
                      </a:lnTo>
                      <a:lnTo>
                        <a:pt x="6310" y="1191"/>
                      </a:lnTo>
                      <a:lnTo>
                        <a:pt x="6316" y="1155"/>
                      </a:lnTo>
                      <a:lnTo>
                        <a:pt x="6322" y="1119"/>
                      </a:lnTo>
                      <a:lnTo>
                        <a:pt x="6325" y="1099"/>
                      </a:lnTo>
                      <a:lnTo>
                        <a:pt x="6330" y="1076"/>
                      </a:lnTo>
                      <a:lnTo>
                        <a:pt x="6331" y="1071"/>
                      </a:lnTo>
                      <a:lnTo>
                        <a:pt x="6336" y="1035"/>
                      </a:lnTo>
                      <a:lnTo>
                        <a:pt x="6337" y="1028"/>
                      </a:lnTo>
                      <a:lnTo>
                        <a:pt x="6345" y="971"/>
                      </a:lnTo>
                      <a:cubicBezTo>
                        <a:pt x="6346" y="961"/>
                        <a:pt x="6347" y="953"/>
                        <a:pt x="6348" y="944"/>
                      </a:cubicBezTo>
                      <a:cubicBezTo>
                        <a:pt x="6351" y="922"/>
                        <a:pt x="6353" y="899"/>
                        <a:pt x="6355" y="879"/>
                      </a:cubicBezTo>
                      <a:lnTo>
                        <a:pt x="6356" y="872"/>
                      </a:lnTo>
                      <a:cubicBezTo>
                        <a:pt x="6357" y="862"/>
                        <a:pt x="6357" y="855"/>
                        <a:pt x="6358" y="846"/>
                      </a:cubicBezTo>
                      <a:lnTo>
                        <a:pt x="6360" y="829"/>
                      </a:lnTo>
                      <a:cubicBezTo>
                        <a:pt x="6361" y="814"/>
                        <a:pt x="6361" y="799"/>
                        <a:pt x="6363" y="785"/>
                      </a:cubicBezTo>
                      <a:lnTo>
                        <a:pt x="6364" y="775"/>
                      </a:lnTo>
                      <a:cubicBezTo>
                        <a:pt x="6364" y="765"/>
                        <a:pt x="6366" y="757"/>
                        <a:pt x="6366" y="748"/>
                      </a:cubicBezTo>
                      <a:lnTo>
                        <a:pt x="6367" y="693"/>
                      </a:lnTo>
                      <a:lnTo>
                        <a:pt x="6367" y="677"/>
                      </a:lnTo>
                      <a:lnTo>
                        <a:pt x="6367" y="662"/>
                      </a:lnTo>
                      <a:lnTo>
                        <a:pt x="6367" y="650"/>
                      </a:lnTo>
                      <a:cubicBezTo>
                        <a:pt x="6367" y="631"/>
                        <a:pt x="6367" y="613"/>
                        <a:pt x="6366" y="593"/>
                      </a:cubicBezTo>
                      <a:lnTo>
                        <a:pt x="6366" y="584"/>
                      </a:lnTo>
                      <a:lnTo>
                        <a:pt x="6366" y="577"/>
                      </a:lnTo>
                      <a:lnTo>
                        <a:pt x="6366" y="573"/>
                      </a:lnTo>
                      <a:lnTo>
                        <a:pt x="6364" y="558"/>
                      </a:lnTo>
                      <a:lnTo>
                        <a:pt x="6363" y="548"/>
                      </a:lnTo>
                      <a:lnTo>
                        <a:pt x="6363" y="542"/>
                      </a:lnTo>
                      <a:lnTo>
                        <a:pt x="6363" y="536"/>
                      </a:lnTo>
                      <a:lnTo>
                        <a:pt x="6363" y="529"/>
                      </a:lnTo>
                      <a:lnTo>
                        <a:pt x="6361" y="516"/>
                      </a:lnTo>
                      <a:lnTo>
                        <a:pt x="6360" y="503"/>
                      </a:lnTo>
                      <a:lnTo>
                        <a:pt x="6358" y="496"/>
                      </a:lnTo>
                      <a:lnTo>
                        <a:pt x="6357" y="485"/>
                      </a:lnTo>
                      <a:lnTo>
                        <a:pt x="6352" y="454"/>
                      </a:lnTo>
                      <a:lnTo>
                        <a:pt x="6345" y="412"/>
                      </a:lnTo>
                      <a:lnTo>
                        <a:pt x="6343" y="407"/>
                      </a:lnTo>
                      <a:cubicBezTo>
                        <a:pt x="6342" y="402"/>
                        <a:pt x="6342" y="399"/>
                        <a:pt x="6341" y="397"/>
                      </a:cubicBezTo>
                      <a:cubicBezTo>
                        <a:pt x="6338" y="384"/>
                        <a:pt x="6335" y="374"/>
                        <a:pt x="6332" y="364"/>
                      </a:cubicBezTo>
                      <a:cubicBezTo>
                        <a:pt x="6331" y="359"/>
                        <a:pt x="6330" y="356"/>
                        <a:pt x="6326" y="350"/>
                      </a:cubicBezTo>
                      <a:lnTo>
                        <a:pt x="6325" y="345"/>
                      </a:lnTo>
                      <a:lnTo>
                        <a:pt x="6321" y="336"/>
                      </a:lnTo>
                      <a:lnTo>
                        <a:pt x="6317" y="327"/>
                      </a:lnTo>
                      <a:lnTo>
                        <a:pt x="6309" y="305"/>
                      </a:lnTo>
                      <a:lnTo>
                        <a:pt x="6306" y="299"/>
                      </a:lnTo>
                      <a:cubicBezTo>
                        <a:pt x="6305" y="294"/>
                        <a:pt x="6302" y="289"/>
                        <a:pt x="6300" y="283"/>
                      </a:cubicBezTo>
                      <a:lnTo>
                        <a:pt x="6297" y="276"/>
                      </a:lnTo>
                      <a:lnTo>
                        <a:pt x="6296" y="271"/>
                      </a:lnTo>
                      <a:cubicBezTo>
                        <a:pt x="6295" y="268"/>
                        <a:pt x="6291" y="263"/>
                        <a:pt x="6290" y="259"/>
                      </a:cubicBezTo>
                      <a:lnTo>
                        <a:pt x="6284" y="245"/>
                      </a:lnTo>
                      <a:lnTo>
                        <a:pt x="6278" y="233"/>
                      </a:lnTo>
                      <a:lnTo>
                        <a:pt x="6275" y="227"/>
                      </a:lnTo>
                      <a:cubicBezTo>
                        <a:pt x="6274" y="223"/>
                        <a:pt x="6271" y="219"/>
                        <a:pt x="6269" y="214"/>
                      </a:cubicBezTo>
                      <a:cubicBezTo>
                        <a:pt x="6264" y="206"/>
                        <a:pt x="6259" y="198"/>
                        <a:pt x="6253" y="189"/>
                      </a:cubicBezTo>
                      <a:cubicBezTo>
                        <a:pt x="6247" y="178"/>
                        <a:pt x="6239" y="168"/>
                        <a:pt x="6232" y="158"/>
                      </a:cubicBezTo>
                      <a:lnTo>
                        <a:pt x="6227" y="153"/>
                      </a:lnTo>
                      <a:lnTo>
                        <a:pt x="6223" y="150"/>
                      </a:lnTo>
                      <a:lnTo>
                        <a:pt x="6219" y="145"/>
                      </a:lnTo>
                      <a:lnTo>
                        <a:pt x="6216" y="140"/>
                      </a:lnTo>
                      <a:cubicBezTo>
                        <a:pt x="6212" y="136"/>
                        <a:pt x="6209" y="132"/>
                        <a:pt x="6206" y="129"/>
                      </a:cubicBezTo>
                      <a:lnTo>
                        <a:pt x="6201" y="122"/>
                      </a:lnTo>
                      <a:cubicBezTo>
                        <a:pt x="6198" y="119"/>
                        <a:pt x="6194" y="116"/>
                        <a:pt x="6192" y="114"/>
                      </a:cubicBezTo>
                      <a:lnTo>
                        <a:pt x="6168" y="90"/>
                      </a:lnTo>
                      <a:lnTo>
                        <a:pt x="6163" y="85"/>
                      </a:lnTo>
                      <a:lnTo>
                        <a:pt x="6158" y="80"/>
                      </a:lnTo>
                      <a:cubicBezTo>
                        <a:pt x="6156" y="78"/>
                        <a:pt x="6152" y="74"/>
                        <a:pt x="6149" y="72"/>
                      </a:cubicBezTo>
                      <a:lnTo>
                        <a:pt x="6142" y="67"/>
                      </a:lnTo>
                      <a:cubicBezTo>
                        <a:pt x="6130" y="57"/>
                        <a:pt x="6116" y="48"/>
                        <a:pt x="6104" y="41"/>
                      </a:cubicBezTo>
                      <a:cubicBezTo>
                        <a:pt x="6098" y="37"/>
                        <a:pt x="6093" y="34"/>
                        <a:pt x="6085" y="32"/>
                      </a:cubicBezTo>
                      <a:lnTo>
                        <a:pt x="6079" y="29"/>
                      </a:lnTo>
                      <a:lnTo>
                        <a:pt x="6060" y="22"/>
                      </a:lnTo>
                      <a:cubicBezTo>
                        <a:pt x="6049" y="18"/>
                        <a:pt x="6044" y="17"/>
                        <a:pt x="6039" y="16"/>
                      </a:cubicBezTo>
                      <a:lnTo>
                        <a:pt x="6032" y="13"/>
                      </a:lnTo>
                      <a:cubicBezTo>
                        <a:pt x="6018" y="7"/>
                        <a:pt x="6003" y="5"/>
                        <a:pt x="5991" y="3"/>
                      </a:cubicBezTo>
                      <a:cubicBezTo>
                        <a:pt x="5975" y="1"/>
                        <a:pt x="5960" y="1"/>
                        <a:pt x="594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7" name="Google Shape;787;p99"/>
                <p:cNvSpPr/>
                <p:nvPr/>
              </p:nvSpPr>
              <p:spPr>
                <a:xfrm>
                  <a:off x="8213420" y="4243587"/>
                  <a:ext cx="344916" cy="314858"/>
                </a:xfrm>
                <a:custGeom>
                  <a:avLst/>
                  <a:gdLst/>
                  <a:ahLst/>
                  <a:cxnLst/>
                  <a:rect l="l" t="t" r="r" b="b"/>
                  <a:pathLst>
                    <a:path w="7126" h="6505" extrusionOk="0">
                      <a:moveTo>
                        <a:pt x="5864" y="0"/>
                      </a:moveTo>
                      <a:lnTo>
                        <a:pt x="5851" y="1"/>
                      </a:lnTo>
                      <a:lnTo>
                        <a:pt x="5842" y="1"/>
                      </a:lnTo>
                      <a:cubicBezTo>
                        <a:pt x="5835" y="1"/>
                        <a:pt x="5828" y="2"/>
                        <a:pt x="5822" y="2"/>
                      </a:cubicBezTo>
                      <a:lnTo>
                        <a:pt x="5791" y="6"/>
                      </a:lnTo>
                      <a:lnTo>
                        <a:pt x="5771" y="11"/>
                      </a:lnTo>
                      <a:lnTo>
                        <a:pt x="5766" y="12"/>
                      </a:lnTo>
                      <a:cubicBezTo>
                        <a:pt x="5751" y="16"/>
                        <a:pt x="5737" y="22"/>
                        <a:pt x="5724" y="27"/>
                      </a:cubicBezTo>
                      <a:lnTo>
                        <a:pt x="5697" y="37"/>
                      </a:lnTo>
                      <a:cubicBezTo>
                        <a:pt x="5692" y="39"/>
                        <a:pt x="5688" y="41"/>
                        <a:pt x="5683" y="44"/>
                      </a:cubicBezTo>
                      <a:lnTo>
                        <a:pt x="5677" y="47"/>
                      </a:lnTo>
                      <a:cubicBezTo>
                        <a:pt x="5666" y="52"/>
                        <a:pt x="5655" y="57"/>
                        <a:pt x="5645" y="62"/>
                      </a:cubicBezTo>
                      <a:lnTo>
                        <a:pt x="5630" y="68"/>
                      </a:lnTo>
                      <a:lnTo>
                        <a:pt x="5615" y="75"/>
                      </a:lnTo>
                      <a:lnTo>
                        <a:pt x="5605" y="81"/>
                      </a:lnTo>
                      <a:lnTo>
                        <a:pt x="5594" y="86"/>
                      </a:lnTo>
                      <a:lnTo>
                        <a:pt x="5580" y="94"/>
                      </a:lnTo>
                      <a:lnTo>
                        <a:pt x="5565" y="101"/>
                      </a:lnTo>
                      <a:cubicBezTo>
                        <a:pt x="5559" y="105"/>
                        <a:pt x="5557" y="106"/>
                        <a:pt x="5553" y="108"/>
                      </a:cubicBezTo>
                      <a:cubicBezTo>
                        <a:pt x="5537" y="117"/>
                        <a:pt x="5521" y="127"/>
                        <a:pt x="5504" y="136"/>
                      </a:cubicBezTo>
                      <a:lnTo>
                        <a:pt x="5501" y="139"/>
                      </a:lnTo>
                      <a:cubicBezTo>
                        <a:pt x="5496" y="141"/>
                        <a:pt x="5493" y="142"/>
                        <a:pt x="5492" y="142"/>
                      </a:cubicBezTo>
                      <a:cubicBezTo>
                        <a:pt x="5486" y="148"/>
                        <a:pt x="5478" y="152"/>
                        <a:pt x="5472" y="157"/>
                      </a:cubicBezTo>
                      <a:lnTo>
                        <a:pt x="5426" y="187"/>
                      </a:lnTo>
                      <a:cubicBezTo>
                        <a:pt x="5415" y="194"/>
                        <a:pt x="5405" y="202"/>
                        <a:pt x="5393" y="209"/>
                      </a:cubicBezTo>
                      <a:lnTo>
                        <a:pt x="5383" y="218"/>
                      </a:lnTo>
                      <a:cubicBezTo>
                        <a:pt x="5363" y="232"/>
                        <a:pt x="5343" y="248"/>
                        <a:pt x="5323" y="264"/>
                      </a:cubicBezTo>
                      <a:cubicBezTo>
                        <a:pt x="5310" y="275"/>
                        <a:pt x="5296" y="289"/>
                        <a:pt x="5281" y="301"/>
                      </a:cubicBezTo>
                      <a:cubicBezTo>
                        <a:pt x="5269" y="314"/>
                        <a:pt x="5254" y="328"/>
                        <a:pt x="5238" y="346"/>
                      </a:cubicBezTo>
                      <a:cubicBezTo>
                        <a:pt x="5224" y="362"/>
                        <a:pt x="5210" y="378"/>
                        <a:pt x="5198" y="395"/>
                      </a:cubicBezTo>
                      <a:cubicBezTo>
                        <a:pt x="5192" y="404"/>
                        <a:pt x="5183" y="413"/>
                        <a:pt x="5177" y="423"/>
                      </a:cubicBezTo>
                      <a:lnTo>
                        <a:pt x="5174" y="426"/>
                      </a:lnTo>
                      <a:cubicBezTo>
                        <a:pt x="5168" y="435"/>
                        <a:pt x="5162" y="443"/>
                        <a:pt x="5157" y="451"/>
                      </a:cubicBezTo>
                      <a:lnTo>
                        <a:pt x="5146" y="467"/>
                      </a:lnTo>
                      <a:lnTo>
                        <a:pt x="5130" y="493"/>
                      </a:lnTo>
                      <a:lnTo>
                        <a:pt x="5114" y="517"/>
                      </a:lnTo>
                      <a:lnTo>
                        <a:pt x="5107" y="528"/>
                      </a:lnTo>
                      <a:lnTo>
                        <a:pt x="5076" y="582"/>
                      </a:lnTo>
                      <a:cubicBezTo>
                        <a:pt x="5070" y="593"/>
                        <a:pt x="5064" y="604"/>
                        <a:pt x="5059" y="615"/>
                      </a:cubicBezTo>
                      <a:lnTo>
                        <a:pt x="5038" y="652"/>
                      </a:lnTo>
                      <a:lnTo>
                        <a:pt x="5030" y="667"/>
                      </a:lnTo>
                      <a:cubicBezTo>
                        <a:pt x="5025" y="676"/>
                        <a:pt x="5020" y="685"/>
                        <a:pt x="5017" y="693"/>
                      </a:cubicBezTo>
                      <a:lnTo>
                        <a:pt x="5011" y="703"/>
                      </a:lnTo>
                      <a:lnTo>
                        <a:pt x="4993" y="738"/>
                      </a:lnTo>
                      <a:lnTo>
                        <a:pt x="4984" y="755"/>
                      </a:lnTo>
                      <a:lnTo>
                        <a:pt x="4976" y="773"/>
                      </a:lnTo>
                      <a:lnTo>
                        <a:pt x="4973" y="779"/>
                      </a:lnTo>
                      <a:lnTo>
                        <a:pt x="4970" y="788"/>
                      </a:lnTo>
                      <a:cubicBezTo>
                        <a:pt x="4960" y="811"/>
                        <a:pt x="4950" y="832"/>
                        <a:pt x="4940" y="856"/>
                      </a:cubicBezTo>
                      <a:cubicBezTo>
                        <a:pt x="4930" y="882"/>
                        <a:pt x="4921" y="909"/>
                        <a:pt x="4914" y="934"/>
                      </a:cubicBezTo>
                      <a:cubicBezTo>
                        <a:pt x="4910" y="945"/>
                        <a:pt x="4906" y="955"/>
                        <a:pt x="4904" y="965"/>
                      </a:cubicBezTo>
                      <a:lnTo>
                        <a:pt x="4900" y="981"/>
                      </a:lnTo>
                      <a:lnTo>
                        <a:pt x="4896" y="996"/>
                      </a:lnTo>
                      <a:cubicBezTo>
                        <a:pt x="4894" y="1006"/>
                        <a:pt x="4891" y="1016"/>
                        <a:pt x="4890" y="1026"/>
                      </a:cubicBezTo>
                      <a:lnTo>
                        <a:pt x="4884" y="1053"/>
                      </a:lnTo>
                      <a:lnTo>
                        <a:pt x="4877" y="1085"/>
                      </a:lnTo>
                      <a:cubicBezTo>
                        <a:pt x="4872" y="1107"/>
                        <a:pt x="4868" y="1129"/>
                        <a:pt x="4863" y="1150"/>
                      </a:cubicBezTo>
                      <a:lnTo>
                        <a:pt x="4858" y="1174"/>
                      </a:lnTo>
                      <a:cubicBezTo>
                        <a:pt x="4857" y="1177"/>
                        <a:pt x="4857" y="1180"/>
                        <a:pt x="4857" y="1185"/>
                      </a:cubicBezTo>
                      <a:cubicBezTo>
                        <a:pt x="4854" y="1198"/>
                        <a:pt x="4853" y="1208"/>
                        <a:pt x="4850" y="1219"/>
                      </a:cubicBezTo>
                      <a:cubicBezTo>
                        <a:pt x="4848" y="1236"/>
                        <a:pt x="4844" y="1253"/>
                        <a:pt x="4841" y="1269"/>
                      </a:cubicBezTo>
                      <a:lnTo>
                        <a:pt x="4838" y="1289"/>
                      </a:lnTo>
                      <a:lnTo>
                        <a:pt x="4837" y="1299"/>
                      </a:lnTo>
                      <a:lnTo>
                        <a:pt x="4829" y="1346"/>
                      </a:lnTo>
                      <a:cubicBezTo>
                        <a:pt x="4826" y="1370"/>
                        <a:pt x="4822" y="1394"/>
                        <a:pt x="4818" y="1417"/>
                      </a:cubicBezTo>
                      <a:cubicBezTo>
                        <a:pt x="4816" y="1434"/>
                        <a:pt x="4813" y="1449"/>
                        <a:pt x="4812" y="1466"/>
                      </a:cubicBezTo>
                      <a:lnTo>
                        <a:pt x="4808" y="1484"/>
                      </a:lnTo>
                      <a:cubicBezTo>
                        <a:pt x="4807" y="1495"/>
                        <a:pt x="4806" y="1504"/>
                        <a:pt x="4805" y="1512"/>
                      </a:cubicBezTo>
                      <a:lnTo>
                        <a:pt x="4802" y="1532"/>
                      </a:lnTo>
                      <a:cubicBezTo>
                        <a:pt x="4801" y="1540"/>
                        <a:pt x="4801" y="1547"/>
                        <a:pt x="4800" y="1553"/>
                      </a:cubicBezTo>
                      <a:cubicBezTo>
                        <a:pt x="4798" y="1562"/>
                        <a:pt x="4796" y="1569"/>
                        <a:pt x="4793" y="1576"/>
                      </a:cubicBezTo>
                      <a:lnTo>
                        <a:pt x="4788" y="1587"/>
                      </a:lnTo>
                      <a:cubicBezTo>
                        <a:pt x="4787" y="1589"/>
                        <a:pt x="4786" y="1593"/>
                        <a:pt x="4783" y="1597"/>
                      </a:cubicBezTo>
                      <a:lnTo>
                        <a:pt x="4778" y="1597"/>
                      </a:lnTo>
                      <a:cubicBezTo>
                        <a:pt x="4767" y="1593"/>
                        <a:pt x="4764" y="1591"/>
                        <a:pt x="4761" y="1589"/>
                      </a:cubicBezTo>
                      <a:cubicBezTo>
                        <a:pt x="4759" y="1588"/>
                        <a:pt x="4756" y="1587"/>
                        <a:pt x="4754" y="1584"/>
                      </a:cubicBezTo>
                      <a:lnTo>
                        <a:pt x="4736" y="1574"/>
                      </a:lnTo>
                      <a:lnTo>
                        <a:pt x="4731" y="1571"/>
                      </a:lnTo>
                      <a:cubicBezTo>
                        <a:pt x="4719" y="1563"/>
                        <a:pt x="4706" y="1555"/>
                        <a:pt x="4692" y="1547"/>
                      </a:cubicBezTo>
                      <a:cubicBezTo>
                        <a:pt x="4684" y="1542"/>
                        <a:pt x="4677" y="1538"/>
                        <a:pt x="4667" y="1535"/>
                      </a:cubicBezTo>
                      <a:lnTo>
                        <a:pt x="4657" y="1530"/>
                      </a:lnTo>
                      <a:cubicBezTo>
                        <a:pt x="4651" y="1525"/>
                        <a:pt x="4646" y="1522"/>
                        <a:pt x="4639" y="1520"/>
                      </a:cubicBezTo>
                      <a:cubicBezTo>
                        <a:pt x="4632" y="1516"/>
                        <a:pt x="4626" y="1514"/>
                        <a:pt x="4620" y="1511"/>
                      </a:cubicBezTo>
                      <a:cubicBezTo>
                        <a:pt x="4594" y="1500"/>
                        <a:pt x="4565" y="1486"/>
                        <a:pt x="4538" y="1476"/>
                      </a:cubicBezTo>
                      <a:lnTo>
                        <a:pt x="4533" y="1475"/>
                      </a:lnTo>
                      <a:cubicBezTo>
                        <a:pt x="4527" y="1473"/>
                        <a:pt x="4522" y="1471"/>
                        <a:pt x="4515" y="1470"/>
                      </a:cubicBezTo>
                      <a:lnTo>
                        <a:pt x="4502" y="1466"/>
                      </a:lnTo>
                      <a:lnTo>
                        <a:pt x="4492" y="1464"/>
                      </a:lnTo>
                      <a:cubicBezTo>
                        <a:pt x="4488" y="1463"/>
                        <a:pt x="4483" y="1461"/>
                        <a:pt x="4479" y="1461"/>
                      </a:cubicBezTo>
                      <a:lnTo>
                        <a:pt x="4471" y="1459"/>
                      </a:lnTo>
                      <a:cubicBezTo>
                        <a:pt x="4466" y="1458"/>
                        <a:pt x="4460" y="1455"/>
                        <a:pt x="4455" y="1455"/>
                      </a:cubicBezTo>
                      <a:lnTo>
                        <a:pt x="4446" y="1454"/>
                      </a:lnTo>
                      <a:cubicBezTo>
                        <a:pt x="4436" y="1453"/>
                        <a:pt x="4424" y="1450"/>
                        <a:pt x="4414" y="1449"/>
                      </a:cubicBezTo>
                      <a:lnTo>
                        <a:pt x="4405" y="1448"/>
                      </a:lnTo>
                      <a:cubicBezTo>
                        <a:pt x="4402" y="1448"/>
                        <a:pt x="4400" y="1448"/>
                        <a:pt x="4397" y="1447"/>
                      </a:cubicBezTo>
                      <a:lnTo>
                        <a:pt x="4389" y="1447"/>
                      </a:lnTo>
                      <a:lnTo>
                        <a:pt x="4380" y="1445"/>
                      </a:lnTo>
                      <a:cubicBezTo>
                        <a:pt x="4374" y="1445"/>
                        <a:pt x="4368" y="1444"/>
                        <a:pt x="4361" y="1444"/>
                      </a:cubicBezTo>
                      <a:lnTo>
                        <a:pt x="4343" y="1443"/>
                      </a:lnTo>
                      <a:cubicBezTo>
                        <a:pt x="4334" y="1443"/>
                        <a:pt x="4324" y="1442"/>
                        <a:pt x="4316" y="1442"/>
                      </a:cubicBezTo>
                      <a:lnTo>
                        <a:pt x="4286" y="1442"/>
                      </a:lnTo>
                      <a:cubicBezTo>
                        <a:pt x="4278" y="1442"/>
                        <a:pt x="4271" y="1442"/>
                        <a:pt x="4262" y="1440"/>
                      </a:cubicBezTo>
                      <a:lnTo>
                        <a:pt x="4209" y="1440"/>
                      </a:lnTo>
                      <a:cubicBezTo>
                        <a:pt x="4194" y="1440"/>
                        <a:pt x="4178" y="1442"/>
                        <a:pt x="4163" y="1443"/>
                      </a:cubicBezTo>
                      <a:cubicBezTo>
                        <a:pt x="4155" y="1443"/>
                        <a:pt x="4148" y="1444"/>
                        <a:pt x="4141" y="1444"/>
                      </a:cubicBezTo>
                      <a:cubicBezTo>
                        <a:pt x="4134" y="1444"/>
                        <a:pt x="4129" y="1445"/>
                        <a:pt x="4126" y="1445"/>
                      </a:cubicBezTo>
                      <a:lnTo>
                        <a:pt x="4105" y="1448"/>
                      </a:lnTo>
                      <a:lnTo>
                        <a:pt x="4090" y="1449"/>
                      </a:lnTo>
                      <a:cubicBezTo>
                        <a:pt x="4087" y="1449"/>
                        <a:pt x="4082" y="1450"/>
                        <a:pt x="4080" y="1450"/>
                      </a:cubicBezTo>
                      <a:lnTo>
                        <a:pt x="4075" y="1452"/>
                      </a:lnTo>
                      <a:lnTo>
                        <a:pt x="4070" y="1453"/>
                      </a:lnTo>
                      <a:lnTo>
                        <a:pt x="4061" y="1454"/>
                      </a:lnTo>
                      <a:cubicBezTo>
                        <a:pt x="4048" y="1458"/>
                        <a:pt x="4036" y="1459"/>
                        <a:pt x="4026" y="1461"/>
                      </a:cubicBezTo>
                      <a:lnTo>
                        <a:pt x="4010" y="1465"/>
                      </a:lnTo>
                      <a:lnTo>
                        <a:pt x="3995" y="1468"/>
                      </a:lnTo>
                      <a:lnTo>
                        <a:pt x="3990" y="1469"/>
                      </a:lnTo>
                      <a:cubicBezTo>
                        <a:pt x="3985" y="1470"/>
                        <a:pt x="3982" y="1470"/>
                        <a:pt x="3977" y="1471"/>
                      </a:cubicBezTo>
                      <a:lnTo>
                        <a:pt x="3956" y="1478"/>
                      </a:lnTo>
                      <a:lnTo>
                        <a:pt x="3925" y="1485"/>
                      </a:lnTo>
                      <a:cubicBezTo>
                        <a:pt x="3912" y="1489"/>
                        <a:pt x="3900" y="1494"/>
                        <a:pt x="3887" y="1497"/>
                      </a:cubicBezTo>
                      <a:lnTo>
                        <a:pt x="3854" y="1507"/>
                      </a:lnTo>
                      <a:cubicBezTo>
                        <a:pt x="3848" y="1509"/>
                        <a:pt x="3845" y="1510"/>
                        <a:pt x="3843" y="1511"/>
                      </a:cubicBezTo>
                      <a:lnTo>
                        <a:pt x="3789" y="1531"/>
                      </a:lnTo>
                      <a:lnTo>
                        <a:pt x="3774" y="1537"/>
                      </a:lnTo>
                      <a:lnTo>
                        <a:pt x="3763" y="1541"/>
                      </a:lnTo>
                      <a:cubicBezTo>
                        <a:pt x="3757" y="1543"/>
                        <a:pt x="3751" y="1546"/>
                        <a:pt x="3746" y="1548"/>
                      </a:cubicBezTo>
                      <a:lnTo>
                        <a:pt x="3736" y="1552"/>
                      </a:lnTo>
                      <a:cubicBezTo>
                        <a:pt x="3699" y="1568"/>
                        <a:pt x="3658" y="1587"/>
                        <a:pt x="3613" y="1612"/>
                      </a:cubicBezTo>
                      <a:cubicBezTo>
                        <a:pt x="3577" y="1631"/>
                        <a:pt x="3541" y="1654"/>
                        <a:pt x="3503" y="1681"/>
                      </a:cubicBezTo>
                      <a:cubicBezTo>
                        <a:pt x="3468" y="1706"/>
                        <a:pt x="3432" y="1734"/>
                        <a:pt x="3398" y="1764"/>
                      </a:cubicBezTo>
                      <a:cubicBezTo>
                        <a:pt x="3382" y="1779"/>
                        <a:pt x="3366" y="1794"/>
                        <a:pt x="3350" y="1810"/>
                      </a:cubicBezTo>
                      <a:cubicBezTo>
                        <a:pt x="3334" y="1825"/>
                        <a:pt x="3318" y="1842"/>
                        <a:pt x="3303" y="1859"/>
                      </a:cubicBezTo>
                      <a:cubicBezTo>
                        <a:pt x="3285" y="1877"/>
                        <a:pt x="3269" y="1896"/>
                        <a:pt x="3252" y="1914"/>
                      </a:cubicBezTo>
                      <a:lnTo>
                        <a:pt x="3202" y="1972"/>
                      </a:lnTo>
                      <a:lnTo>
                        <a:pt x="3179" y="1999"/>
                      </a:lnTo>
                      <a:lnTo>
                        <a:pt x="3175" y="2004"/>
                      </a:lnTo>
                      <a:lnTo>
                        <a:pt x="3156" y="2027"/>
                      </a:lnTo>
                      <a:lnTo>
                        <a:pt x="3114" y="2081"/>
                      </a:lnTo>
                      <a:lnTo>
                        <a:pt x="3103" y="2096"/>
                      </a:lnTo>
                      <a:lnTo>
                        <a:pt x="3096" y="2104"/>
                      </a:lnTo>
                      <a:cubicBezTo>
                        <a:pt x="3078" y="2128"/>
                        <a:pt x="3063" y="2149"/>
                        <a:pt x="3051" y="2170"/>
                      </a:cubicBezTo>
                      <a:cubicBezTo>
                        <a:pt x="3042" y="2181"/>
                        <a:pt x="3037" y="2194"/>
                        <a:pt x="3031" y="2205"/>
                      </a:cubicBezTo>
                      <a:lnTo>
                        <a:pt x="3025" y="2217"/>
                      </a:lnTo>
                      <a:lnTo>
                        <a:pt x="3022" y="2222"/>
                      </a:lnTo>
                      <a:lnTo>
                        <a:pt x="3020" y="2230"/>
                      </a:lnTo>
                      <a:lnTo>
                        <a:pt x="3017" y="2236"/>
                      </a:lnTo>
                      <a:cubicBezTo>
                        <a:pt x="3015" y="2241"/>
                        <a:pt x="3011" y="2246"/>
                        <a:pt x="3010" y="2252"/>
                      </a:cubicBezTo>
                      <a:lnTo>
                        <a:pt x="3002" y="2271"/>
                      </a:lnTo>
                      <a:lnTo>
                        <a:pt x="3001" y="2274"/>
                      </a:lnTo>
                      <a:lnTo>
                        <a:pt x="2999" y="2279"/>
                      </a:lnTo>
                      <a:lnTo>
                        <a:pt x="2995" y="2290"/>
                      </a:lnTo>
                      <a:lnTo>
                        <a:pt x="2992" y="2298"/>
                      </a:lnTo>
                      <a:cubicBezTo>
                        <a:pt x="2989" y="2309"/>
                        <a:pt x="2985" y="2319"/>
                        <a:pt x="2982" y="2331"/>
                      </a:cubicBezTo>
                      <a:cubicBezTo>
                        <a:pt x="2980" y="2341"/>
                        <a:pt x="2975" y="2353"/>
                        <a:pt x="2971" y="2364"/>
                      </a:cubicBezTo>
                      <a:cubicBezTo>
                        <a:pt x="2969" y="2370"/>
                        <a:pt x="2968" y="2377"/>
                        <a:pt x="2966" y="2384"/>
                      </a:cubicBezTo>
                      <a:lnTo>
                        <a:pt x="2965" y="2391"/>
                      </a:lnTo>
                      <a:lnTo>
                        <a:pt x="2963" y="2398"/>
                      </a:lnTo>
                      <a:cubicBezTo>
                        <a:pt x="2961" y="2403"/>
                        <a:pt x="2960" y="2408"/>
                        <a:pt x="2959" y="2412"/>
                      </a:cubicBezTo>
                      <a:lnTo>
                        <a:pt x="2951" y="2447"/>
                      </a:lnTo>
                      <a:lnTo>
                        <a:pt x="2950" y="2454"/>
                      </a:lnTo>
                      <a:lnTo>
                        <a:pt x="2949" y="2463"/>
                      </a:lnTo>
                      <a:cubicBezTo>
                        <a:pt x="2927" y="2443"/>
                        <a:pt x="2904" y="2426"/>
                        <a:pt x="2883" y="2406"/>
                      </a:cubicBezTo>
                      <a:cubicBezTo>
                        <a:pt x="2858" y="2386"/>
                        <a:pt x="2834" y="2367"/>
                        <a:pt x="2809" y="2349"/>
                      </a:cubicBezTo>
                      <a:cubicBezTo>
                        <a:pt x="2780" y="2330"/>
                        <a:pt x="2752" y="2312"/>
                        <a:pt x="2729" y="2299"/>
                      </a:cubicBezTo>
                      <a:cubicBezTo>
                        <a:pt x="2677" y="2267"/>
                        <a:pt x="2619" y="2238"/>
                        <a:pt x="2559" y="2212"/>
                      </a:cubicBezTo>
                      <a:cubicBezTo>
                        <a:pt x="2505" y="2190"/>
                        <a:pt x="2446" y="2169"/>
                        <a:pt x="2379" y="2151"/>
                      </a:cubicBezTo>
                      <a:cubicBezTo>
                        <a:pt x="2348" y="2143"/>
                        <a:pt x="2317" y="2135"/>
                        <a:pt x="2286" y="2129"/>
                      </a:cubicBezTo>
                      <a:cubicBezTo>
                        <a:pt x="2248" y="2120"/>
                        <a:pt x="2216" y="2115"/>
                        <a:pt x="2186" y="2109"/>
                      </a:cubicBezTo>
                      <a:cubicBezTo>
                        <a:pt x="2153" y="2104"/>
                        <a:pt x="2122" y="2103"/>
                        <a:pt x="2095" y="2102"/>
                      </a:cubicBezTo>
                      <a:cubicBezTo>
                        <a:pt x="2083" y="2102"/>
                        <a:pt x="2069" y="2101"/>
                        <a:pt x="2057" y="2101"/>
                      </a:cubicBezTo>
                      <a:cubicBezTo>
                        <a:pt x="2034" y="2101"/>
                        <a:pt x="2012" y="2102"/>
                        <a:pt x="1991" y="2102"/>
                      </a:cubicBezTo>
                      <a:cubicBezTo>
                        <a:pt x="1924" y="2106"/>
                        <a:pt x="1857" y="2118"/>
                        <a:pt x="1794" y="2129"/>
                      </a:cubicBezTo>
                      <a:cubicBezTo>
                        <a:pt x="1739" y="2139"/>
                        <a:pt x="1681" y="2155"/>
                        <a:pt x="1606" y="2176"/>
                      </a:cubicBezTo>
                      <a:cubicBezTo>
                        <a:pt x="1601" y="2178"/>
                        <a:pt x="1595" y="2180"/>
                        <a:pt x="1590" y="2181"/>
                      </a:cubicBezTo>
                      <a:lnTo>
                        <a:pt x="1550" y="2196"/>
                      </a:lnTo>
                      <a:lnTo>
                        <a:pt x="1506" y="2211"/>
                      </a:lnTo>
                      <a:lnTo>
                        <a:pt x="1460" y="2227"/>
                      </a:lnTo>
                      <a:lnTo>
                        <a:pt x="1439" y="2235"/>
                      </a:lnTo>
                      <a:cubicBezTo>
                        <a:pt x="1434" y="2236"/>
                        <a:pt x="1430" y="2238"/>
                        <a:pt x="1424" y="2240"/>
                      </a:cubicBezTo>
                      <a:lnTo>
                        <a:pt x="1415" y="2243"/>
                      </a:lnTo>
                      <a:cubicBezTo>
                        <a:pt x="1399" y="2250"/>
                        <a:pt x="1380" y="2258"/>
                        <a:pt x="1364" y="2264"/>
                      </a:cubicBezTo>
                      <a:cubicBezTo>
                        <a:pt x="1307" y="2288"/>
                        <a:pt x="1249" y="2314"/>
                        <a:pt x="1190" y="2345"/>
                      </a:cubicBezTo>
                      <a:cubicBezTo>
                        <a:pt x="1135" y="2374"/>
                        <a:pt x="1078" y="2407"/>
                        <a:pt x="1022" y="2444"/>
                      </a:cubicBezTo>
                      <a:cubicBezTo>
                        <a:pt x="996" y="2462"/>
                        <a:pt x="970" y="2479"/>
                        <a:pt x="945" y="2499"/>
                      </a:cubicBezTo>
                      <a:cubicBezTo>
                        <a:pt x="917" y="2519"/>
                        <a:pt x="890" y="2540"/>
                        <a:pt x="864" y="2561"/>
                      </a:cubicBezTo>
                      <a:lnTo>
                        <a:pt x="828" y="2591"/>
                      </a:lnTo>
                      <a:lnTo>
                        <a:pt x="824" y="2593"/>
                      </a:lnTo>
                      <a:cubicBezTo>
                        <a:pt x="819" y="2598"/>
                        <a:pt x="814" y="2603"/>
                        <a:pt x="809" y="2607"/>
                      </a:cubicBezTo>
                      <a:lnTo>
                        <a:pt x="787" y="2626"/>
                      </a:lnTo>
                      <a:lnTo>
                        <a:pt x="751" y="2658"/>
                      </a:lnTo>
                      <a:lnTo>
                        <a:pt x="715" y="2690"/>
                      </a:lnTo>
                      <a:lnTo>
                        <a:pt x="709" y="2695"/>
                      </a:lnTo>
                      <a:cubicBezTo>
                        <a:pt x="699" y="2704"/>
                        <a:pt x="692" y="2710"/>
                        <a:pt x="683" y="2719"/>
                      </a:cubicBezTo>
                      <a:lnTo>
                        <a:pt x="653" y="2748"/>
                      </a:lnTo>
                      <a:lnTo>
                        <a:pt x="625" y="2778"/>
                      </a:lnTo>
                      <a:lnTo>
                        <a:pt x="597" y="2805"/>
                      </a:lnTo>
                      <a:lnTo>
                        <a:pt x="571" y="2832"/>
                      </a:lnTo>
                      <a:lnTo>
                        <a:pt x="564" y="2840"/>
                      </a:lnTo>
                      <a:lnTo>
                        <a:pt x="548" y="2856"/>
                      </a:lnTo>
                      <a:lnTo>
                        <a:pt x="533" y="2874"/>
                      </a:lnTo>
                      <a:cubicBezTo>
                        <a:pt x="510" y="2897"/>
                        <a:pt x="488" y="2923"/>
                        <a:pt x="467" y="2949"/>
                      </a:cubicBezTo>
                      <a:cubicBezTo>
                        <a:pt x="430" y="2995"/>
                        <a:pt x="392" y="3044"/>
                        <a:pt x="355" y="3101"/>
                      </a:cubicBezTo>
                      <a:cubicBezTo>
                        <a:pt x="325" y="3149"/>
                        <a:pt x="296" y="3200"/>
                        <a:pt x="261" y="3271"/>
                      </a:cubicBezTo>
                      <a:cubicBezTo>
                        <a:pt x="246" y="3299"/>
                        <a:pt x="234" y="3328"/>
                        <a:pt x="221" y="3356"/>
                      </a:cubicBezTo>
                      <a:cubicBezTo>
                        <a:pt x="206" y="3386"/>
                        <a:pt x="194" y="3417"/>
                        <a:pt x="182" y="3448"/>
                      </a:cubicBezTo>
                      <a:cubicBezTo>
                        <a:pt x="175" y="3467"/>
                        <a:pt x="169" y="3483"/>
                        <a:pt x="163" y="3502"/>
                      </a:cubicBezTo>
                      <a:lnTo>
                        <a:pt x="158" y="3515"/>
                      </a:lnTo>
                      <a:lnTo>
                        <a:pt x="142" y="3558"/>
                      </a:lnTo>
                      <a:lnTo>
                        <a:pt x="127" y="3601"/>
                      </a:lnTo>
                      <a:cubicBezTo>
                        <a:pt x="124" y="3608"/>
                        <a:pt x="123" y="3611"/>
                        <a:pt x="122" y="3615"/>
                      </a:cubicBezTo>
                      <a:lnTo>
                        <a:pt x="119" y="3625"/>
                      </a:lnTo>
                      <a:lnTo>
                        <a:pt x="117" y="3636"/>
                      </a:lnTo>
                      <a:lnTo>
                        <a:pt x="95" y="3709"/>
                      </a:lnTo>
                      <a:lnTo>
                        <a:pt x="90" y="3725"/>
                      </a:lnTo>
                      <a:cubicBezTo>
                        <a:pt x="86" y="3737"/>
                        <a:pt x="83" y="3749"/>
                        <a:pt x="79" y="3760"/>
                      </a:cubicBezTo>
                      <a:cubicBezTo>
                        <a:pt x="75" y="3775"/>
                        <a:pt x="71" y="3787"/>
                        <a:pt x="69" y="3801"/>
                      </a:cubicBezTo>
                      <a:cubicBezTo>
                        <a:pt x="61" y="3832"/>
                        <a:pt x="54" y="3864"/>
                        <a:pt x="47" y="3895"/>
                      </a:cubicBezTo>
                      <a:cubicBezTo>
                        <a:pt x="40" y="3929"/>
                        <a:pt x="34" y="3963"/>
                        <a:pt x="29" y="3998"/>
                      </a:cubicBezTo>
                      <a:cubicBezTo>
                        <a:pt x="24" y="4030"/>
                        <a:pt x="21" y="4061"/>
                        <a:pt x="18" y="4094"/>
                      </a:cubicBezTo>
                      <a:cubicBezTo>
                        <a:pt x="16" y="4106"/>
                        <a:pt x="15" y="4120"/>
                        <a:pt x="14" y="4131"/>
                      </a:cubicBezTo>
                      <a:lnTo>
                        <a:pt x="10" y="4176"/>
                      </a:lnTo>
                      <a:lnTo>
                        <a:pt x="7" y="4224"/>
                      </a:lnTo>
                      <a:lnTo>
                        <a:pt x="5" y="4233"/>
                      </a:lnTo>
                      <a:cubicBezTo>
                        <a:pt x="4" y="4245"/>
                        <a:pt x="4" y="4259"/>
                        <a:pt x="3" y="4271"/>
                      </a:cubicBezTo>
                      <a:lnTo>
                        <a:pt x="2" y="4313"/>
                      </a:lnTo>
                      <a:lnTo>
                        <a:pt x="0" y="4357"/>
                      </a:lnTo>
                      <a:lnTo>
                        <a:pt x="0" y="4374"/>
                      </a:lnTo>
                      <a:lnTo>
                        <a:pt x="0" y="4420"/>
                      </a:lnTo>
                      <a:cubicBezTo>
                        <a:pt x="2" y="4436"/>
                        <a:pt x="3" y="4451"/>
                        <a:pt x="5" y="4468"/>
                      </a:cubicBezTo>
                      <a:cubicBezTo>
                        <a:pt x="8" y="4485"/>
                        <a:pt x="13" y="4502"/>
                        <a:pt x="16" y="4518"/>
                      </a:cubicBezTo>
                      <a:cubicBezTo>
                        <a:pt x="23" y="4548"/>
                        <a:pt x="30" y="4578"/>
                        <a:pt x="40" y="4610"/>
                      </a:cubicBezTo>
                      <a:cubicBezTo>
                        <a:pt x="45" y="4625"/>
                        <a:pt x="50" y="4640"/>
                        <a:pt x="55" y="4655"/>
                      </a:cubicBezTo>
                      <a:lnTo>
                        <a:pt x="57" y="4661"/>
                      </a:lnTo>
                      <a:lnTo>
                        <a:pt x="61" y="4673"/>
                      </a:lnTo>
                      <a:cubicBezTo>
                        <a:pt x="70" y="4697"/>
                        <a:pt x="77" y="4722"/>
                        <a:pt x="86" y="4746"/>
                      </a:cubicBezTo>
                      <a:lnTo>
                        <a:pt x="102" y="4794"/>
                      </a:lnTo>
                      <a:lnTo>
                        <a:pt x="112" y="4825"/>
                      </a:lnTo>
                      <a:lnTo>
                        <a:pt x="124" y="4856"/>
                      </a:lnTo>
                      <a:lnTo>
                        <a:pt x="127" y="4861"/>
                      </a:lnTo>
                      <a:lnTo>
                        <a:pt x="147" y="4914"/>
                      </a:lnTo>
                      <a:lnTo>
                        <a:pt x="162" y="4951"/>
                      </a:lnTo>
                      <a:lnTo>
                        <a:pt x="168" y="4967"/>
                      </a:lnTo>
                      <a:lnTo>
                        <a:pt x="174" y="4985"/>
                      </a:lnTo>
                      <a:cubicBezTo>
                        <a:pt x="175" y="4988"/>
                        <a:pt x="177" y="4992"/>
                        <a:pt x="178" y="4995"/>
                      </a:cubicBezTo>
                      <a:lnTo>
                        <a:pt x="200" y="5047"/>
                      </a:lnTo>
                      <a:lnTo>
                        <a:pt x="231" y="5120"/>
                      </a:lnTo>
                      <a:lnTo>
                        <a:pt x="237" y="5135"/>
                      </a:lnTo>
                      <a:cubicBezTo>
                        <a:pt x="240" y="5141"/>
                        <a:pt x="242" y="5147"/>
                        <a:pt x="246" y="5155"/>
                      </a:cubicBezTo>
                      <a:cubicBezTo>
                        <a:pt x="252" y="5168"/>
                        <a:pt x="260" y="5180"/>
                        <a:pt x="265" y="5192"/>
                      </a:cubicBezTo>
                      <a:cubicBezTo>
                        <a:pt x="289" y="5239"/>
                        <a:pt x="313" y="5285"/>
                        <a:pt x="340" y="5328"/>
                      </a:cubicBezTo>
                      <a:cubicBezTo>
                        <a:pt x="365" y="5368"/>
                        <a:pt x="394" y="5408"/>
                        <a:pt x="430" y="5450"/>
                      </a:cubicBezTo>
                      <a:cubicBezTo>
                        <a:pt x="457" y="5485"/>
                        <a:pt x="491" y="5521"/>
                        <a:pt x="535" y="5563"/>
                      </a:cubicBezTo>
                      <a:cubicBezTo>
                        <a:pt x="574" y="5603"/>
                        <a:pt x="615" y="5639"/>
                        <a:pt x="656" y="5672"/>
                      </a:cubicBezTo>
                      <a:cubicBezTo>
                        <a:pt x="675" y="5688"/>
                        <a:pt x="695" y="5704"/>
                        <a:pt x="718" y="5719"/>
                      </a:cubicBezTo>
                      <a:cubicBezTo>
                        <a:pt x="726" y="5726"/>
                        <a:pt x="734" y="5732"/>
                        <a:pt x="744" y="5739"/>
                      </a:cubicBezTo>
                      <a:lnTo>
                        <a:pt x="749" y="5743"/>
                      </a:lnTo>
                      <a:lnTo>
                        <a:pt x="752" y="5745"/>
                      </a:lnTo>
                      <a:cubicBezTo>
                        <a:pt x="759" y="5749"/>
                        <a:pt x="764" y="5754"/>
                        <a:pt x="771" y="5758"/>
                      </a:cubicBezTo>
                      <a:lnTo>
                        <a:pt x="773" y="5759"/>
                      </a:lnTo>
                      <a:lnTo>
                        <a:pt x="775" y="5760"/>
                      </a:lnTo>
                      <a:lnTo>
                        <a:pt x="844" y="5807"/>
                      </a:lnTo>
                      <a:lnTo>
                        <a:pt x="888" y="5836"/>
                      </a:lnTo>
                      <a:cubicBezTo>
                        <a:pt x="888" y="5836"/>
                        <a:pt x="889" y="5837"/>
                        <a:pt x="890" y="5837"/>
                      </a:cubicBezTo>
                      <a:lnTo>
                        <a:pt x="891" y="5839"/>
                      </a:lnTo>
                      <a:cubicBezTo>
                        <a:pt x="894" y="5842"/>
                        <a:pt x="896" y="5843"/>
                        <a:pt x="899" y="5845"/>
                      </a:cubicBezTo>
                      <a:lnTo>
                        <a:pt x="903" y="5847"/>
                      </a:lnTo>
                      <a:cubicBezTo>
                        <a:pt x="916" y="5855"/>
                        <a:pt x="929" y="5862"/>
                        <a:pt x="942" y="5868"/>
                      </a:cubicBezTo>
                      <a:lnTo>
                        <a:pt x="1014" y="5908"/>
                      </a:lnTo>
                      <a:lnTo>
                        <a:pt x="1022" y="5913"/>
                      </a:lnTo>
                      <a:lnTo>
                        <a:pt x="1033" y="5918"/>
                      </a:lnTo>
                      <a:lnTo>
                        <a:pt x="1061" y="5930"/>
                      </a:lnTo>
                      <a:lnTo>
                        <a:pt x="1101" y="5950"/>
                      </a:lnTo>
                      <a:lnTo>
                        <a:pt x="1141" y="5969"/>
                      </a:lnTo>
                      <a:cubicBezTo>
                        <a:pt x="1151" y="5973"/>
                        <a:pt x="1161" y="5976"/>
                        <a:pt x="1169" y="5981"/>
                      </a:cubicBezTo>
                      <a:lnTo>
                        <a:pt x="1182" y="5986"/>
                      </a:lnTo>
                      <a:lnTo>
                        <a:pt x="1243" y="6010"/>
                      </a:lnTo>
                      <a:lnTo>
                        <a:pt x="1267" y="6021"/>
                      </a:lnTo>
                      <a:lnTo>
                        <a:pt x="1272" y="6023"/>
                      </a:lnTo>
                      <a:cubicBezTo>
                        <a:pt x="1276" y="6025"/>
                        <a:pt x="1279" y="6026"/>
                        <a:pt x="1282" y="6027"/>
                      </a:cubicBezTo>
                      <a:lnTo>
                        <a:pt x="1287" y="6028"/>
                      </a:lnTo>
                      <a:cubicBezTo>
                        <a:pt x="1297" y="6035"/>
                        <a:pt x="1307" y="6042"/>
                        <a:pt x="1318" y="6049"/>
                      </a:cubicBezTo>
                      <a:cubicBezTo>
                        <a:pt x="1327" y="6054"/>
                        <a:pt x="1334" y="6059"/>
                        <a:pt x="1343" y="6064"/>
                      </a:cubicBezTo>
                      <a:lnTo>
                        <a:pt x="1354" y="6071"/>
                      </a:lnTo>
                      <a:lnTo>
                        <a:pt x="1367" y="6078"/>
                      </a:lnTo>
                      <a:lnTo>
                        <a:pt x="1385" y="6090"/>
                      </a:lnTo>
                      <a:lnTo>
                        <a:pt x="1400" y="6099"/>
                      </a:lnTo>
                      <a:lnTo>
                        <a:pt x="1423" y="6113"/>
                      </a:lnTo>
                      <a:cubicBezTo>
                        <a:pt x="1442" y="6125"/>
                        <a:pt x="1460" y="6135"/>
                        <a:pt x="1480" y="6146"/>
                      </a:cubicBezTo>
                      <a:cubicBezTo>
                        <a:pt x="1493" y="6155"/>
                        <a:pt x="1507" y="6164"/>
                        <a:pt x="1521" y="6171"/>
                      </a:cubicBezTo>
                      <a:cubicBezTo>
                        <a:pt x="1527" y="6175"/>
                        <a:pt x="1533" y="6177"/>
                        <a:pt x="1539" y="6181"/>
                      </a:cubicBezTo>
                      <a:lnTo>
                        <a:pt x="1544" y="6184"/>
                      </a:lnTo>
                      <a:lnTo>
                        <a:pt x="1553" y="6190"/>
                      </a:lnTo>
                      <a:cubicBezTo>
                        <a:pt x="1560" y="6193"/>
                        <a:pt x="1569" y="6197"/>
                        <a:pt x="1575" y="6201"/>
                      </a:cubicBezTo>
                      <a:lnTo>
                        <a:pt x="1584" y="6206"/>
                      </a:lnTo>
                      <a:cubicBezTo>
                        <a:pt x="1609" y="6218"/>
                        <a:pt x="1635" y="6232"/>
                        <a:pt x="1658" y="6243"/>
                      </a:cubicBezTo>
                      <a:cubicBezTo>
                        <a:pt x="1696" y="6262"/>
                        <a:pt x="1739" y="6278"/>
                        <a:pt x="1790" y="6299"/>
                      </a:cubicBezTo>
                      <a:lnTo>
                        <a:pt x="1796" y="6301"/>
                      </a:lnTo>
                      <a:lnTo>
                        <a:pt x="1801" y="6303"/>
                      </a:lnTo>
                      <a:lnTo>
                        <a:pt x="1818" y="6308"/>
                      </a:lnTo>
                      <a:lnTo>
                        <a:pt x="1835" y="6313"/>
                      </a:lnTo>
                      <a:lnTo>
                        <a:pt x="1869" y="6325"/>
                      </a:lnTo>
                      <a:lnTo>
                        <a:pt x="1904" y="6336"/>
                      </a:lnTo>
                      <a:lnTo>
                        <a:pt x="1928" y="6344"/>
                      </a:lnTo>
                      <a:lnTo>
                        <a:pt x="1931" y="6345"/>
                      </a:lnTo>
                      <a:lnTo>
                        <a:pt x="1936" y="6346"/>
                      </a:lnTo>
                      <a:lnTo>
                        <a:pt x="2037" y="6372"/>
                      </a:lnTo>
                      <a:lnTo>
                        <a:pt x="2058" y="6377"/>
                      </a:lnTo>
                      <a:lnTo>
                        <a:pt x="2064" y="6378"/>
                      </a:lnTo>
                      <a:lnTo>
                        <a:pt x="2069" y="6380"/>
                      </a:lnTo>
                      <a:cubicBezTo>
                        <a:pt x="2072" y="6381"/>
                        <a:pt x="2074" y="6381"/>
                        <a:pt x="2077" y="6381"/>
                      </a:cubicBezTo>
                      <a:lnTo>
                        <a:pt x="2080" y="6382"/>
                      </a:lnTo>
                      <a:cubicBezTo>
                        <a:pt x="2105" y="6387"/>
                        <a:pt x="2129" y="6393"/>
                        <a:pt x="2153" y="6398"/>
                      </a:cubicBezTo>
                      <a:lnTo>
                        <a:pt x="2176" y="6403"/>
                      </a:lnTo>
                      <a:lnTo>
                        <a:pt x="2201" y="6408"/>
                      </a:lnTo>
                      <a:lnTo>
                        <a:pt x="2208" y="6409"/>
                      </a:lnTo>
                      <a:cubicBezTo>
                        <a:pt x="2214" y="6411"/>
                        <a:pt x="2223" y="6412"/>
                        <a:pt x="2229" y="6413"/>
                      </a:cubicBezTo>
                      <a:lnTo>
                        <a:pt x="2237" y="6414"/>
                      </a:lnTo>
                      <a:lnTo>
                        <a:pt x="2304" y="6426"/>
                      </a:lnTo>
                      <a:lnTo>
                        <a:pt x="2371" y="6438"/>
                      </a:lnTo>
                      <a:cubicBezTo>
                        <a:pt x="2377" y="6439"/>
                        <a:pt x="2384" y="6440"/>
                        <a:pt x="2391" y="6442"/>
                      </a:cubicBezTo>
                      <a:lnTo>
                        <a:pt x="2460" y="6452"/>
                      </a:lnTo>
                      <a:lnTo>
                        <a:pt x="2492" y="6457"/>
                      </a:lnTo>
                      <a:lnTo>
                        <a:pt x="2530" y="6464"/>
                      </a:lnTo>
                      <a:lnTo>
                        <a:pt x="2537" y="6465"/>
                      </a:lnTo>
                      <a:cubicBezTo>
                        <a:pt x="2544" y="6466"/>
                        <a:pt x="2551" y="6468"/>
                        <a:pt x="2557" y="6468"/>
                      </a:cubicBezTo>
                      <a:lnTo>
                        <a:pt x="2685" y="6483"/>
                      </a:lnTo>
                      <a:cubicBezTo>
                        <a:pt x="2698" y="6485"/>
                        <a:pt x="2714" y="6486"/>
                        <a:pt x="2728" y="6488"/>
                      </a:cubicBezTo>
                      <a:lnTo>
                        <a:pt x="2733" y="6488"/>
                      </a:lnTo>
                      <a:lnTo>
                        <a:pt x="2747" y="6489"/>
                      </a:lnTo>
                      <a:lnTo>
                        <a:pt x="2758" y="6490"/>
                      </a:lnTo>
                      <a:cubicBezTo>
                        <a:pt x="2805" y="6494"/>
                        <a:pt x="2853" y="6497"/>
                        <a:pt x="2901" y="6501"/>
                      </a:cubicBezTo>
                      <a:cubicBezTo>
                        <a:pt x="2906" y="6501"/>
                        <a:pt x="2912" y="6501"/>
                        <a:pt x="2917" y="6502"/>
                      </a:cubicBezTo>
                      <a:cubicBezTo>
                        <a:pt x="2927" y="6504"/>
                        <a:pt x="2937" y="6504"/>
                        <a:pt x="2948" y="6504"/>
                      </a:cubicBezTo>
                      <a:lnTo>
                        <a:pt x="2958" y="6504"/>
                      </a:lnTo>
                      <a:cubicBezTo>
                        <a:pt x="2984" y="6505"/>
                        <a:pt x="3009" y="6505"/>
                        <a:pt x="3035" y="6505"/>
                      </a:cubicBezTo>
                      <a:cubicBezTo>
                        <a:pt x="3064" y="6505"/>
                        <a:pt x="3093" y="6505"/>
                        <a:pt x="3121" y="6504"/>
                      </a:cubicBezTo>
                      <a:cubicBezTo>
                        <a:pt x="3169" y="6502"/>
                        <a:pt x="3216" y="6500"/>
                        <a:pt x="3267" y="6494"/>
                      </a:cubicBezTo>
                      <a:cubicBezTo>
                        <a:pt x="3291" y="6491"/>
                        <a:pt x="3314" y="6489"/>
                        <a:pt x="3339" y="6486"/>
                      </a:cubicBezTo>
                      <a:cubicBezTo>
                        <a:pt x="3367" y="6483"/>
                        <a:pt x="3396" y="6479"/>
                        <a:pt x="3423" y="6474"/>
                      </a:cubicBezTo>
                      <a:cubicBezTo>
                        <a:pt x="3462" y="6468"/>
                        <a:pt x="3502" y="6459"/>
                        <a:pt x="3541" y="6453"/>
                      </a:cubicBezTo>
                      <a:lnTo>
                        <a:pt x="3572" y="6448"/>
                      </a:lnTo>
                      <a:lnTo>
                        <a:pt x="3607" y="6442"/>
                      </a:lnTo>
                      <a:lnTo>
                        <a:pt x="3641" y="6435"/>
                      </a:lnTo>
                      <a:lnTo>
                        <a:pt x="3654" y="6433"/>
                      </a:lnTo>
                      <a:cubicBezTo>
                        <a:pt x="3660" y="6432"/>
                        <a:pt x="3665" y="6430"/>
                        <a:pt x="3672" y="6429"/>
                      </a:cubicBezTo>
                      <a:lnTo>
                        <a:pt x="3751" y="6412"/>
                      </a:lnTo>
                      <a:lnTo>
                        <a:pt x="3793" y="6403"/>
                      </a:lnTo>
                      <a:lnTo>
                        <a:pt x="3811" y="6399"/>
                      </a:lnTo>
                      <a:cubicBezTo>
                        <a:pt x="3830" y="6396"/>
                        <a:pt x="3849" y="6391"/>
                        <a:pt x="3866" y="6386"/>
                      </a:cubicBezTo>
                      <a:lnTo>
                        <a:pt x="4004" y="6352"/>
                      </a:lnTo>
                      <a:cubicBezTo>
                        <a:pt x="4017" y="6350"/>
                        <a:pt x="4029" y="6346"/>
                        <a:pt x="4040" y="6344"/>
                      </a:cubicBezTo>
                      <a:cubicBezTo>
                        <a:pt x="4041" y="6344"/>
                        <a:pt x="4042" y="6342"/>
                        <a:pt x="4045" y="6342"/>
                      </a:cubicBezTo>
                      <a:lnTo>
                        <a:pt x="4055" y="6340"/>
                      </a:lnTo>
                      <a:lnTo>
                        <a:pt x="4073" y="6335"/>
                      </a:lnTo>
                      <a:lnTo>
                        <a:pt x="4142" y="6315"/>
                      </a:lnTo>
                      <a:lnTo>
                        <a:pt x="4211" y="6295"/>
                      </a:lnTo>
                      <a:lnTo>
                        <a:pt x="4219" y="6293"/>
                      </a:lnTo>
                      <a:cubicBezTo>
                        <a:pt x="4225" y="6291"/>
                        <a:pt x="4230" y="6290"/>
                        <a:pt x="4233" y="6288"/>
                      </a:cubicBezTo>
                      <a:lnTo>
                        <a:pt x="4258" y="6279"/>
                      </a:lnTo>
                      <a:lnTo>
                        <a:pt x="4282" y="6272"/>
                      </a:lnTo>
                      <a:lnTo>
                        <a:pt x="4344" y="6251"/>
                      </a:lnTo>
                      <a:lnTo>
                        <a:pt x="4402" y="6232"/>
                      </a:lnTo>
                      <a:lnTo>
                        <a:pt x="4489" y="6202"/>
                      </a:lnTo>
                      <a:lnTo>
                        <a:pt x="4545" y="6182"/>
                      </a:lnTo>
                      <a:lnTo>
                        <a:pt x="4577" y="6171"/>
                      </a:lnTo>
                      <a:lnTo>
                        <a:pt x="4642" y="6149"/>
                      </a:lnTo>
                      <a:lnTo>
                        <a:pt x="4698" y="6130"/>
                      </a:lnTo>
                      <a:lnTo>
                        <a:pt x="4755" y="6110"/>
                      </a:lnTo>
                      <a:lnTo>
                        <a:pt x="4786" y="6100"/>
                      </a:lnTo>
                      <a:cubicBezTo>
                        <a:pt x="4791" y="6099"/>
                        <a:pt x="4794" y="6097"/>
                        <a:pt x="4799" y="6095"/>
                      </a:cubicBezTo>
                      <a:lnTo>
                        <a:pt x="4806" y="6093"/>
                      </a:lnTo>
                      <a:lnTo>
                        <a:pt x="4916" y="6048"/>
                      </a:lnTo>
                      <a:lnTo>
                        <a:pt x="4928" y="6042"/>
                      </a:lnTo>
                      <a:cubicBezTo>
                        <a:pt x="4941" y="6037"/>
                        <a:pt x="4954" y="6032"/>
                        <a:pt x="4967" y="6026"/>
                      </a:cubicBezTo>
                      <a:lnTo>
                        <a:pt x="5066" y="5979"/>
                      </a:lnTo>
                      <a:cubicBezTo>
                        <a:pt x="5081" y="5970"/>
                        <a:pt x="5097" y="5963"/>
                        <a:pt x="5113" y="5955"/>
                      </a:cubicBezTo>
                      <a:cubicBezTo>
                        <a:pt x="5123" y="5951"/>
                        <a:pt x="5127" y="5949"/>
                        <a:pt x="5132" y="5946"/>
                      </a:cubicBezTo>
                      <a:lnTo>
                        <a:pt x="5200" y="5912"/>
                      </a:lnTo>
                      <a:lnTo>
                        <a:pt x="5307" y="5856"/>
                      </a:lnTo>
                      <a:cubicBezTo>
                        <a:pt x="5321" y="5848"/>
                        <a:pt x="5338" y="5839"/>
                        <a:pt x="5354" y="5831"/>
                      </a:cubicBezTo>
                      <a:lnTo>
                        <a:pt x="5390" y="5812"/>
                      </a:lnTo>
                      <a:cubicBezTo>
                        <a:pt x="5424" y="5794"/>
                        <a:pt x="5457" y="5778"/>
                        <a:pt x="5491" y="5759"/>
                      </a:cubicBezTo>
                      <a:cubicBezTo>
                        <a:pt x="5522" y="5743"/>
                        <a:pt x="5554" y="5727"/>
                        <a:pt x="5585" y="5711"/>
                      </a:cubicBezTo>
                      <a:cubicBezTo>
                        <a:pt x="5605" y="5700"/>
                        <a:pt x="5625" y="5690"/>
                        <a:pt x="5644" y="5680"/>
                      </a:cubicBezTo>
                      <a:lnTo>
                        <a:pt x="5667" y="5667"/>
                      </a:lnTo>
                      <a:cubicBezTo>
                        <a:pt x="5704" y="5647"/>
                        <a:pt x="5742" y="5625"/>
                        <a:pt x="5780" y="5605"/>
                      </a:cubicBezTo>
                      <a:lnTo>
                        <a:pt x="5798" y="5593"/>
                      </a:lnTo>
                      <a:lnTo>
                        <a:pt x="5805" y="5589"/>
                      </a:lnTo>
                      <a:lnTo>
                        <a:pt x="5823" y="5578"/>
                      </a:lnTo>
                      <a:lnTo>
                        <a:pt x="5870" y="5548"/>
                      </a:lnTo>
                      <a:cubicBezTo>
                        <a:pt x="5883" y="5542"/>
                        <a:pt x="5889" y="5538"/>
                        <a:pt x="5896" y="5533"/>
                      </a:cubicBezTo>
                      <a:lnTo>
                        <a:pt x="5956" y="5494"/>
                      </a:lnTo>
                      <a:lnTo>
                        <a:pt x="5968" y="5485"/>
                      </a:lnTo>
                      <a:lnTo>
                        <a:pt x="5981" y="5477"/>
                      </a:lnTo>
                      <a:lnTo>
                        <a:pt x="5991" y="5472"/>
                      </a:lnTo>
                      <a:lnTo>
                        <a:pt x="6014" y="5454"/>
                      </a:lnTo>
                      <a:lnTo>
                        <a:pt x="6039" y="5436"/>
                      </a:lnTo>
                      <a:lnTo>
                        <a:pt x="6061" y="5419"/>
                      </a:lnTo>
                      <a:lnTo>
                        <a:pt x="6081" y="5404"/>
                      </a:lnTo>
                      <a:cubicBezTo>
                        <a:pt x="6090" y="5398"/>
                        <a:pt x="6099" y="5392"/>
                        <a:pt x="6106" y="5384"/>
                      </a:cubicBezTo>
                      <a:lnTo>
                        <a:pt x="6112" y="5379"/>
                      </a:lnTo>
                      <a:lnTo>
                        <a:pt x="6205" y="5306"/>
                      </a:lnTo>
                      <a:cubicBezTo>
                        <a:pt x="6207" y="5305"/>
                        <a:pt x="6209" y="5304"/>
                        <a:pt x="6210" y="5302"/>
                      </a:cubicBezTo>
                      <a:lnTo>
                        <a:pt x="6214" y="5299"/>
                      </a:lnTo>
                      <a:lnTo>
                        <a:pt x="6231" y="5285"/>
                      </a:lnTo>
                      <a:lnTo>
                        <a:pt x="6261" y="5260"/>
                      </a:lnTo>
                      <a:lnTo>
                        <a:pt x="6290" y="5234"/>
                      </a:lnTo>
                      <a:lnTo>
                        <a:pt x="6339" y="5193"/>
                      </a:lnTo>
                      <a:lnTo>
                        <a:pt x="6343" y="5189"/>
                      </a:lnTo>
                      <a:cubicBezTo>
                        <a:pt x="6347" y="5186"/>
                        <a:pt x="6352" y="5181"/>
                        <a:pt x="6356" y="5177"/>
                      </a:cubicBezTo>
                      <a:lnTo>
                        <a:pt x="6404" y="5134"/>
                      </a:lnTo>
                      <a:lnTo>
                        <a:pt x="6451" y="5089"/>
                      </a:lnTo>
                      <a:lnTo>
                        <a:pt x="6470" y="5070"/>
                      </a:lnTo>
                      <a:lnTo>
                        <a:pt x="6487" y="5053"/>
                      </a:lnTo>
                      <a:lnTo>
                        <a:pt x="6495" y="5044"/>
                      </a:lnTo>
                      <a:lnTo>
                        <a:pt x="6501" y="5039"/>
                      </a:lnTo>
                      <a:lnTo>
                        <a:pt x="6506" y="5034"/>
                      </a:lnTo>
                      <a:lnTo>
                        <a:pt x="6553" y="4987"/>
                      </a:lnTo>
                      <a:lnTo>
                        <a:pt x="6600" y="4939"/>
                      </a:lnTo>
                      <a:lnTo>
                        <a:pt x="6615" y="4924"/>
                      </a:lnTo>
                      <a:lnTo>
                        <a:pt x="6665" y="4868"/>
                      </a:lnTo>
                      <a:lnTo>
                        <a:pt x="6703" y="4827"/>
                      </a:lnTo>
                      <a:cubicBezTo>
                        <a:pt x="6710" y="4820"/>
                        <a:pt x="6718" y="4812"/>
                        <a:pt x="6724" y="4804"/>
                      </a:cubicBezTo>
                      <a:lnTo>
                        <a:pt x="6728" y="4799"/>
                      </a:lnTo>
                      <a:cubicBezTo>
                        <a:pt x="6745" y="4780"/>
                        <a:pt x="6760" y="4759"/>
                        <a:pt x="6777" y="4735"/>
                      </a:cubicBezTo>
                      <a:cubicBezTo>
                        <a:pt x="6787" y="4722"/>
                        <a:pt x="6797" y="4707"/>
                        <a:pt x="6807" y="4691"/>
                      </a:cubicBezTo>
                      <a:lnTo>
                        <a:pt x="6812" y="4684"/>
                      </a:lnTo>
                      <a:cubicBezTo>
                        <a:pt x="6821" y="4671"/>
                        <a:pt x="6830" y="4657"/>
                        <a:pt x="6837" y="4643"/>
                      </a:cubicBezTo>
                      <a:lnTo>
                        <a:pt x="6854" y="4616"/>
                      </a:lnTo>
                      <a:lnTo>
                        <a:pt x="6871" y="4589"/>
                      </a:lnTo>
                      <a:lnTo>
                        <a:pt x="6882" y="4573"/>
                      </a:lnTo>
                      <a:lnTo>
                        <a:pt x="6898" y="4544"/>
                      </a:lnTo>
                      <a:lnTo>
                        <a:pt x="6913" y="4517"/>
                      </a:lnTo>
                      <a:lnTo>
                        <a:pt x="6925" y="4498"/>
                      </a:lnTo>
                      <a:lnTo>
                        <a:pt x="6929" y="4491"/>
                      </a:lnTo>
                      <a:cubicBezTo>
                        <a:pt x="6935" y="4480"/>
                        <a:pt x="6943" y="4468"/>
                        <a:pt x="6950" y="4457"/>
                      </a:cubicBezTo>
                      <a:lnTo>
                        <a:pt x="6957" y="4445"/>
                      </a:lnTo>
                      <a:lnTo>
                        <a:pt x="6965" y="4432"/>
                      </a:lnTo>
                      <a:lnTo>
                        <a:pt x="6970" y="4423"/>
                      </a:lnTo>
                      <a:lnTo>
                        <a:pt x="6974" y="4416"/>
                      </a:lnTo>
                      <a:cubicBezTo>
                        <a:pt x="6975" y="4414"/>
                        <a:pt x="6977" y="4411"/>
                        <a:pt x="6979" y="4409"/>
                      </a:cubicBezTo>
                      <a:cubicBezTo>
                        <a:pt x="6985" y="4399"/>
                        <a:pt x="6990" y="4388"/>
                        <a:pt x="6993" y="4378"/>
                      </a:cubicBezTo>
                      <a:lnTo>
                        <a:pt x="6996" y="4373"/>
                      </a:lnTo>
                      <a:lnTo>
                        <a:pt x="7001" y="4363"/>
                      </a:lnTo>
                      <a:lnTo>
                        <a:pt x="7008" y="4343"/>
                      </a:lnTo>
                      <a:lnTo>
                        <a:pt x="7011" y="4337"/>
                      </a:lnTo>
                      <a:cubicBezTo>
                        <a:pt x="7015" y="4329"/>
                        <a:pt x="7017" y="4323"/>
                        <a:pt x="7021" y="4315"/>
                      </a:cubicBezTo>
                      <a:lnTo>
                        <a:pt x="7023" y="4308"/>
                      </a:lnTo>
                      <a:cubicBezTo>
                        <a:pt x="7027" y="4301"/>
                        <a:pt x="7029" y="4292"/>
                        <a:pt x="7032" y="4284"/>
                      </a:cubicBezTo>
                      <a:lnTo>
                        <a:pt x="7034" y="4279"/>
                      </a:lnTo>
                      <a:lnTo>
                        <a:pt x="7038" y="4266"/>
                      </a:lnTo>
                      <a:cubicBezTo>
                        <a:pt x="7039" y="4261"/>
                        <a:pt x="7042" y="4256"/>
                        <a:pt x="7043" y="4251"/>
                      </a:cubicBezTo>
                      <a:lnTo>
                        <a:pt x="7044" y="4246"/>
                      </a:lnTo>
                      <a:lnTo>
                        <a:pt x="7048" y="4233"/>
                      </a:lnTo>
                      <a:lnTo>
                        <a:pt x="7053" y="4219"/>
                      </a:lnTo>
                      <a:cubicBezTo>
                        <a:pt x="7053" y="4215"/>
                        <a:pt x="7054" y="4213"/>
                        <a:pt x="7054" y="4212"/>
                      </a:cubicBezTo>
                      <a:lnTo>
                        <a:pt x="7058" y="4197"/>
                      </a:lnTo>
                      <a:cubicBezTo>
                        <a:pt x="7060" y="4187"/>
                        <a:pt x="7063" y="4176"/>
                        <a:pt x="7065" y="4164"/>
                      </a:cubicBezTo>
                      <a:cubicBezTo>
                        <a:pt x="7065" y="4162"/>
                        <a:pt x="7067" y="4159"/>
                        <a:pt x="7067" y="4157"/>
                      </a:cubicBezTo>
                      <a:lnTo>
                        <a:pt x="7069" y="4142"/>
                      </a:lnTo>
                      <a:lnTo>
                        <a:pt x="7074" y="4114"/>
                      </a:lnTo>
                      <a:lnTo>
                        <a:pt x="7077" y="4100"/>
                      </a:lnTo>
                      <a:lnTo>
                        <a:pt x="7079" y="4086"/>
                      </a:lnTo>
                      <a:lnTo>
                        <a:pt x="7080" y="4078"/>
                      </a:lnTo>
                      <a:lnTo>
                        <a:pt x="7082" y="4073"/>
                      </a:lnTo>
                      <a:cubicBezTo>
                        <a:pt x="7084" y="4060"/>
                        <a:pt x="7085" y="4048"/>
                        <a:pt x="7088" y="4035"/>
                      </a:cubicBezTo>
                      <a:cubicBezTo>
                        <a:pt x="7094" y="3989"/>
                        <a:pt x="7096" y="3939"/>
                        <a:pt x="7098" y="3883"/>
                      </a:cubicBezTo>
                      <a:cubicBezTo>
                        <a:pt x="7098" y="3840"/>
                        <a:pt x="7096" y="3798"/>
                        <a:pt x="7091" y="3759"/>
                      </a:cubicBezTo>
                      <a:cubicBezTo>
                        <a:pt x="7089" y="3740"/>
                        <a:pt x="7084" y="3720"/>
                        <a:pt x="7080" y="3699"/>
                      </a:cubicBezTo>
                      <a:cubicBezTo>
                        <a:pt x="7077" y="3683"/>
                        <a:pt x="7073" y="3668"/>
                        <a:pt x="7068" y="3652"/>
                      </a:cubicBezTo>
                      <a:cubicBezTo>
                        <a:pt x="7063" y="3636"/>
                        <a:pt x="7057" y="3618"/>
                        <a:pt x="7047" y="3601"/>
                      </a:cubicBezTo>
                      <a:cubicBezTo>
                        <a:pt x="7041" y="3587"/>
                        <a:pt x="7033" y="3575"/>
                        <a:pt x="7022" y="3559"/>
                      </a:cubicBezTo>
                      <a:cubicBezTo>
                        <a:pt x="7016" y="3553"/>
                        <a:pt x="7012" y="3548"/>
                        <a:pt x="7007" y="3543"/>
                      </a:cubicBezTo>
                      <a:cubicBezTo>
                        <a:pt x="7002" y="3538"/>
                        <a:pt x="6997" y="3533"/>
                        <a:pt x="6992" y="3529"/>
                      </a:cubicBezTo>
                      <a:cubicBezTo>
                        <a:pt x="6985" y="3522"/>
                        <a:pt x="6979" y="3518"/>
                        <a:pt x="6972" y="3514"/>
                      </a:cubicBezTo>
                      <a:cubicBezTo>
                        <a:pt x="6966" y="3510"/>
                        <a:pt x="6960" y="3507"/>
                        <a:pt x="6954" y="3504"/>
                      </a:cubicBezTo>
                      <a:cubicBezTo>
                        <a:pt x="6940" y="3498"/>
                        <a:pt x="6926" y="3497"/>
                        <a:pt x="6913" y="3494"/>
                      </a:cubicBezTo>
                      <a:cubicBezTo>
                        <a:pt x="6905" y="3492"/>
                        <a:pt x="6902" y="3492"/>
                        <a:pt x="6897" y="3492"/>
                      </a:cubicBezTo>
                      <a:lnTo>
                        <a:pt x="6846" y="3492"/>
                      </a:lnTo>
                      <a:cubicBezTo>
                        <a:pt x="6840" y="3492"/>
                        <a:pt x="6836" y="3492"/>
                        <a:pt x="6831" y="3494"/>
                      </a:cubicBezTo>
                      <a:cubicBezTo>
                        <a:pt x="6818" y="3495"/>
                        <a:pt x="6811" y="3497"/>
                        <a:pt x="6801" y="3498"/>
                      </a:cubicBezTo>
                      <a:cubicBezTo>
                        <a:pt x="6789" y="3499"/>
                        <a:pt x="6775" y="3503"/>
                        <a:pt x="6759" y="3507"/>
                      </a:cubicBezTo>
                      <a:cubicBezTo>
                        <a:pt x="6748" y="3510"/>
                        <a:pt x="6737" y="3514"/>
                        <a:pt x="6725" y="3519"/>
                      </a:cubicBezTo>
                      <a:cubicBezTo>
                        <a:pt x="6732" y="3514"/>
                        <a:pt x="6738" y="3508"/>
                        <a:pt x="6744" y="3502"/>
                      </a:cubicBezTo>
                      <a:cubicBezTo>
                        <a:pt x="6754" y="3489"/>
                        <a:pt x="6763" y="3479"/>
                        <a:pt x="6773" y="3468"/>
                      </a:cubicBezTo>
                      <a:cubicBezTo>
                        <a:pt x="6784" y="3455"/>
                        <a:pt x="6795" y="3442"/>
                        <a:pt x="6805" y="3430"/>
                      </a:cubicBezTo>
                      <a:lnTo>
                        <a:pt x="6820" y="3411"/>
                      </a:lnTo>
                      <a:cubicBezTo>
                        <a:pt x="6823" y="3406"/>
                        <a:pt x="6827" y="3401"/>
                        <a:pt x="6830" y="3397"/>
                      </a:cubicBezTo>
                      <a:lnTo>
                        <a:pt x="6835" y="3389"/>
                      </a:lnTo>
                      <a:cubicBezTo>
                        <a:pt x="6837" y="3385"/>
                        <a:pt x="6840" y="3381"/>
                        <a:pt x="6843" y="3376"/>
                      </a:cubicBezTo>
                      <a:lnTo>
                        <a:pt x="6847" y="3373"/>
                      </a:lnTo>
                      <a:lnTo>
                        <a:pt x="6852" y="3365"/>
                      </a:lnTo>
                      <a:cubicBezTo>
                        <a:pt x="6856" y="3360"/>
                        <a:pt x="6858" y="3354"/>
                        <a:pt x="6862" y="3348"/>
                      </a:cubicBezTo>
                      <a:lnTo>
                        <a:pt x="6867" y="3340"/>
                      </a:lnTo>
                      <a:cubicBezTo>
                        <a:pt x="6869" y="3337"/>
                        <a:pt x="6872" y="3333"/>
                        <a:pt x="6873" y="3330"/>
                      </a:cubicBezTo>
                      <a:cubicBezTo>
                        <a:pt x="6878" y="3319"/>
                        <a:pt x="6885" y="3311"/>
                        <a:pt x="6890" y="3301"/>
                      </a:cubicBezTo>
                      <a:cubicBezTo>
                        <a:pt x="6897" y="3289"/>
                        <a:pt x="6903" y="3276"/>
                        <a:pt x="6909" y="3265"/>
                      </a:cubicBezTo>
                      <a:lnTo>
                        <a:pt x="6913" y="3257"/>
                      </a:lnTo>
                      <a:lnTo>
                        <a:pt x="6916" y="3251"/>
                      </a:lnTo>
                      <a:lnTo>
                        <a:pt x="6920" y="3244"/>
                      </a:lnTo>
                      <a:cubicBezTo>
                        <a:pt x="6925" y="3232"/>
                        <a:pt x="6930" y="3222"/>
                        <a:pt x="6935" y="3210"/>
                      </a:cubicBezTo>
                      <a:lnTo>
                        <a:pt x="6946" y="3188"/>
                      </a:lnTo>
                      <a:cubicBezTo>
                        <a:pt x="6948" y="3185"/>
                        <a:pt x="6950" y="3182"/>
                        <a:pt x="6951" y="3178"/>
                      </a:cubicBezTo>
                      <a:lnTo>
                        <a:pt x="6952" y="3174"/>
                      </a:lnTo>
                      <a:lnTo>
                        <a:pt x="6965" y="3143"/>
                      </a:lnTo>
                      <a:lnTo>
                        <a:pt x="6977" y="3112"/>
                      </a:lnTo>
                      <a:cubicBezTo>
                        <a:pt x="6980" y="3107"/>
                        <a:pt x="6981" y="3103"/>
                        <a:pt x="6985" y="3098"/>
                      </a:cubicBezTo>
                      <a:lnTo>
                        <a:pt x="6988" y="3091"/>
                      </a:lnTo>
                      <a:lnTo>
                        <a:pt x="6993" y="3077"/>
                      </a:lnTo>
                      <a:lnTo>
                        <a:pt x="7019" y="3014"/>
                      </a:lnTo>
                      <a:cubicBezTo>
                        <a:pt x="7023" y="3005"/>
                        <a:pt x="7026" y="2998"/>
                        <a:pt x="7028" y="2990"/>
                      </a:cubicBezTo>
                      <a:lnTo>
                        <a:pt x="7031" y="2982"/>
                      </a:lnTo>
                      <a:lnTo>
                        <a:pt x="7049" y="2926"/>
                      </a:lnTo>
                      <a:lnTo>
                        <a:pt x="7055" y="2912"/>
                      </a:lnTo>
                      <a:cubicBezTo>
                        <a:pt x="7058" y="2904"/>
                        <a:pt x="7060" y="2897"/>
                        <a:pt x="7063" y="2890"/>
                      </a:cubicBezTo>
                      <a:lnTo>
                        <a:pt x="7065" y="2884"/>
                      </a:lnTo>
                      <a:lnTo>
                        <a:pt x="7075" y="2850"/>
                      </a:lnTo>
                      <a:lnTo>
                        <a:pt x="7085" y="2817"/>
                      </a:lnTo>
                      <a:cubicBezTo>
                        <a:pt x="7089" y="2808"/>
                        <a:pt x="7091" y="2797"/>
                        <a:pt x="7094" y="2788"/>
                      </a:cubicBezTo>
                      <a:lnTo>
                        <a:pt x="7096" y="2782"/>
                      </a:lnTo>
                      <a:cubicBezTo>
                        <a:pt x="7101" y="2763"/>
                        <a:pt x="7105" y="2743"/>
                        <a:pt x="7110" y="2719"/>
                      </a:cubicBezTo>
                      <a:cubicBezTo>
                        <a:pt x="7113" y="2704"/>
                        <a:pt x="7115" y="2688"/>
                        <a:pt x="7116" y="2671"/>
                      </a:cubicBezTo>
                      <a:lnTo>
                        <a:pt x="7118" y="2658"/>
                      </a:lnTo>
                      <a:lnTo>
                        <a:pt x="7119" y="2648"/>
                      </a:lnTo>
                      <a:cubicBezTo>
                        <a:pt x="7119" y="2644"/>
                        <a:pt x="7120" y="2639"/>
                        <a:pt x="7120" y="2635"/>
                      </a:cubicBezTo>
                      <a:cubicBezTo>
                        <a:pt x="7122" y="2623"/>
                        <a:pt x="7122" y="2613"/>
                        <a:pt x="7124" y="2602"/>
                      </a:cubicBezTo>
                      <a:cubicBezTo>
                        <a:pt x="7124" y="2593"/>
                        <a:pt x="7125" y="2587"/>
                        <a:pt x="7125" y="2580"/>
                      </a:cubicBezTo>
                      <a:lnTo>
                        <a:pt x="7125" y="2573"/>
                      </a:lnTo>
                      <a:lnTo>
                        <a:pt x="7125" y="2567"/>
                      </a:lnTo>
                      <a:lnTo>
                        <a:pt x="7125" y="2557"/>
                      </a:lnTo>
                      <a:lnTo>
                        <a:pt x="7125" y="2547"/>
                      </a:lnTo>
                      <a:lnTo>
                        <a:pt x="7125" y="2537"/>
                      </a:lnTo>
                      <a:cubicBezTo>
                        <a:pt x="7125" y="2523"/>
                        <a:pt x="7126" y="2510"/>
                        <a:pt x="7126" y="2496"/>
                      </a:cubicBezTo>
                      <a:cubicBezTo>
                        <a:pt x="7114" y="2473"/>
                        <a:pt x="7113" y="2449"/>
                        <a:pt x="7112" y="2428"/>
                      </a:cubicBezTo>
                      <a:cubicBezTo>
                        <a:pt x="7110" y="2416"/>
                        <a:pt x="7109" y="2403"/>
                        <a:pt x="7107" y="2392"/>
                      </a:cubicBezTo>
                      <a:cubicBezTo>
                        <a:pt x="7105" y="2380"/>
                        <a:pt x="7103" y="2371"/>
                        <a:pt x="7100" y="2361"/>
                      </a:cubicBezTo>
                      <a:lnTo>
                        <a:pt x="7098" y="2350"/>
                      </a:lnTo>
                      <a:lnTo>
                        <a:pt x="7097" y="2345"/>
                      </a:lnTo>
                      <a:cubicBezTo>
                        <a:pt x="7094" y="2339"/>
                        <a:pt x="7092" y="2331"/>
                        <a:pt x="7089" y="2325"/>
                      </a:cubicBezTo>
                      <a:cubicBezTo>
                        <a:pt x="7088" y="2321"/>
                        <a:pt x="7084" y="2315"/>
                        <a:pt x="7082" y="2312"/>
                      </a:cubicBezTo>
                      <a:cubicBezTo>
                        <a:pt x="7076" y="2302"/>
                        <a:pt x="7072" y="2298"/>
                        <a:pt x="7067" y="2293"/>
                      </a:cubicBezTo>
                      <a:lnTo>
                        <a:pt x="7062" y="2288"/>
                      </a:lnTo>
                      <a:cubicBezTo>
                        <a:pt x="7054" y="2281"/>
                        <a:pt x="7048" y="2277"/>
                        <a:pt x="7043" y="2273"/>
                      </a:cubicBezTo>
                      <a:cubicBezTo>
                        <a:pt x="7037" y="2269"/>
                        <a:pt x="7032" y="2266"/>
                        <a:pt x="7026" y="2263"/>
                      </a:cubicBezTo>
                      <a:cubicBezTo>
                        <a:pt x="7015" y="2258"/>
                        <a:pt x="7007" y="2256"/>
                        <a:pt x="7001" y="2253"/>
                      </a:cubicBezTo>
                      <a:cubicBezTo>
                        <a:pt x="6991" y="2250"/>
                        <a:pt x="6984" y="2248"/>
                        <a:pt x="6976" y="2247"/>
                      </a:cubicBezTo>
                      <a:cubicBezTo>
                        <a:pt x="6960" y="2245"/>
                        <a:pt x="6950" y="2245"/>
                        <a:pt x="6938" y="2245"/>
                      </a:cubicBezTo>
                      <a:cubicBezTo>
                        <a:pt x="6927" y="2245"/>
                        <a:pt x="6917" y="2246"/>
                        <a:pt x="6904" y="2248"/>
                      </a:cubicBezTo>
                      <a:cubicBezTo>
                        <a:pt x="6898" y="2250"/>
                        <a:pt x="6892" y="2252"/>
                        <a:pt x="6886" y="2254"/>
                      </a:cubicBezTo>
                      <a:lnTo>
                        <a:pt x="6878" y="2256"/>
                      </a:lnTo>
                      <a:cubicBezTo>
                        <a:pt x="6858" y="2261"/>
                        <a:pt x="6837" y="2267"/>
                        <a:pt x="6814" y="2277"/>
                      </a:cubicBezTo>
                      <a:cubicBezTo>
                        <a:pt x="6775" y="2292"/>
                        <a:pt x="6739" y="2310"/>
                        <a:pt x="6693" y="2339"/>
                      </a:cubicBezTo>
                      <a:cubicBezTo>
                        <a:pt x="6677" y="2349"/>
                        <a:pt x="6661" y="2361"/>
                        <a:pt x="6646" y="2371"/>
                      </a:cubicBezTo>
                      <a:lnTo>
                        <a:pt x="6639" y="2377"/>
                      </a:lnTo>
                      <a:lnTo>
                        <a:pt x="6626" y="2385"/>
                      </a:lnTo>
                      <a:lnTo>
                        <a:pt x="6608" y="2398"/>
                      </a:lnTo>
                      <a:lnTo>
                        <a:pt x="6584" y="2415"/>
                      </a:lnTo>
                      <a:lnTo>
                        <a:pt x="6561" y="2432"/>
                      </a:lnTo>
                      <a:lnTo>
                        <a:pt x="6467" y="2500"/>
                      </a:lnTo>
                      <a:cubicBezTo>
                        <a:pt x="6466" y="2501"/>
                        <a:pt x="6464" y="2501"/>
                        <a:pt x="6463" y="2503"/>
                      </a:cubicBezTo>
                      <a:lnTo>
                        <a:pt x="6444" y="2519"/>
                      </a:lnTo>
                      <a:lnTo>
                        <a:pt x="6425" y="2535"/>
                      </a:lnTo>
                      <a:lnTo>
                        <a:pt x="6407" y="2550"/>
                      </a:lnTo>
                      <a:lnTo>
                        <a:pt x="6410" y="2541"/>
                      </a:lnTo>
                      <a:lnTo>
                        <a:pt x="6413" y="2531"/>
                      </a:lnTo>
                      <a:lnTo>
                        <a:pt x="6414" y="2524"/>
                      </a:lnTo>
                      <a:cubicBezTo>
                        <a:pt x="6417" y="2513"/>
                        <a:pt x="6417" y="2506"/>
                        <a:pt x="6418" y="2500"/>
                      </a:cubicBezTo>
                      <a:lnTo>
                        <a:pt x="6419" y="2489"/>
                      </a:lnTo>
                      <a:cubicBezTo>
                        <a:pt x="6420" y="2478"/>
                        <a:pt x="6422" y="2468"/>
                        <a:pt x="6423" y="2457"/>
                      </a:cubicBezTo>
                      <a:lnTo>
                        <a:pt x="6424" y="2449"/>
                      </a:lnTo>
                      <a:cubicBezTo>
                        <a:pt x="6425" y="2437"/>
                        <a:pt x="6427" y="2426"/>
                        <a:pt x="6428" y="2412"/>
                      </a:cubicBezTo>
                      <a:cubicBezTo>
                        <a:pt x="6429" y="2393"/>
                        <a:pt x="6430" y="2374"/>
                        <a:pt x="6433" y="2353"/>
                      </a:cubicBezTo>
                      <a:lnTo>
                        <a:pt x="6433" y="2328"/>
                      </a:lnTo>
                      <a:lnTo>
                        <a:pt x="6433" y="2314"/>
                      </a:lnTo>
                      <a:cubicBezTo>
                        <a:pt x="6433" y="2304"/>
                        <a:pt x="6433" y="2293"/>
                        <a:pt x="6434" y="2282"/>
                      </a:cubicBezTo>
                      <a:lnTo>
                        <a:pt x="6434" y="2248"/>
                      </a:lnTo>
                      <a:cubicBezTo>
                        <a:pt x="6434" y="2227"/>
                        <a:pt x="6430" y="2205"/>
                        <a:pt x="6428" y="2185"/>
                      </a:cubicBezTo>
                      <a:cubicBezTo>
                        <a:pt x="6425" y="2166"/>
                        <a:pt x="6422" y="2150"/>
                        <a:pt x="6418" y="2134"/>
                      </a:cubicBezTo>
                      <a:cubicBezTo>
                        <a:pt x="6415" y="2125"/>
                        <a:pt x="6412" y="2115"/>
                        <a:pt x="6409" y="2106"/>
                      </a:cubicBezTo>
                      <a:cubicBezTo>
                        <a:pt x="6407" y="2099"/>
                        <a:pt x="6404" y="2092"/>
                        <a:pt x="6402" y="2086"/>
                      </a:cubicBezTo>
                      <a:lnTo>
                        <a:pt x="6399" y="2079"/>
                      </a:lnTo>
                      <a:lnTo>
                        <a:pt x="6391" y="2063"/>
                      </a:lnTo>
                      <a:cubicBezTo>
                        <a:pt x="6386" y="2055"/>
                        <a:pt x="6383" y="2050"/>
                        <a:pt x="6379" y="2046"/>
                      </a:cubicBezTo>
                      <a:lnTo>
                        <a:pt x="6372" y="2037"/>
                      </a:lnTo>
                      <a:lnTo>
                        <a:pt x="6368" y="2035"/>
                      </a:lnTo>
                      <a:lnTo>
                        <a:pt x="6364" y="2032"/>
                      </a:lnTo>
                      <a:lnTo>
                        <a:pt x="6353" y="2026"/>
                      </a:lnTo>
                      <a:cubicBezTo>
                        <a:pt x="6348" y="2023"/>
                        <a:pt x="6342" y="2021"/>
                        <a:pt x="6336" y="2019"/>
                      </a:cubicBezTo>
                      <a:lnTo>
                        <a:pt x="6332" y="2017"/>
                      </a:lnTo>
                      <a:lnTo>
                        <a:pt x="6328" y="2016"/>
                      </a:lnTo>
                      <a:cubicBezTo>
                        <a:pt x="6321" y="2015"/>
                        <a:pt x="6315" y="2013"/>
                        <a:pt x="6310" y="2013"/>
                      </a:cubicBezTo>
                      <a:cubicBezTo>
                        <a:pt x="6304" y="2013"/>
                        <a:pt x="6297" y="2012"/>
                        <a:pt x="6291" y="2012"/>
                      </a:cubicBezTo>
                      <a:lnTo>
                        <a:pt x="6286" y="2012"/>
                      </a:lnTo>
                      <a:cubicBezTo>
                        <a:pt x="6276" y="2012"/>
                        <a:pt x="6266" y="2013"/>
                        <a:pt x="6255" y="2015"/>
                      </a:cubicBezTo>
                      <a:lnTo>
                        <a:pt x="6237" y="2018"/>
                      </a:lnTo>
                      <a:cubicBezTo>
                        <a:pt x="6228" y="2021"/>
                        <a:pt x="6219" y="2023"/>
                        <a:pt x="6211" y="2026"/>
                      </a:cubicBezTo>
                      <a:cubicBezTo>
                        <a:pt x="6203" y="2028"/>
                        <a:pt x="6196" y="2032"/>
                        <a:pt x="6187" y="2035"/>
                      </a:cubicBezTo>
                      <a:lnTo>
                        <a:pt x="6183" y="2036"/>
                      </a:lnTo>
                      <a:cubicBezTo>
                        <a:pt x="6170" y="2042"/>
                        <a:pt x="6156" y="2051"/>
                        <a:pt x="6141" y="2058"/>
                      </a:cubicBezTo>
                      <a:cubicBezTo>
                        <a:pt x="6126" y="2067"/>
                        <a:pt x="6109" y="2077"/>
                        <a:pt x="6091" y="2092"/>
                      </a:cubicBezTo>
                      <a:lnTo>
                        <a:pt x="6048" y="2127"/>
                      </a:lnTo>
                      <a:cubicBezTo>
                        <a:pt x="6024" y="2148"/>
                        <a:pt x="6000" y="2169"/>
                        <a:pt x="5976" y="2192"/>
                      </a:cubicBezTo>
                      <a:cubicBezTo>
                        <a:pt x="5954" y="2214"/>
                        <a:pt x="5929" y="2236"/>
                        <a:pt x="5907" y="2258"/>
                      </a:cubicBezTo>
                      <a:lnTo>
                        <a:pt x="5909" y="2254"/>
                      </a:lnTo>
                      <a:cubicBezTo>
                        <a:pt x="5912" y="2247"/>
                        <a:pt x="5916" y="2242"/>
                        <a:pt x="5919" y="2236"/>
                      </a:cubicBezTo>
                      <a:lnTo>
                        <a:pt x="5938" y="2194"/>
                      </a:lnTo>
                      <a:lnTo>
                        <a:pt x="5944" y="2179"/>
                      </a:lnTo>
                      <a:lnTo>
                        <a:pt x="5951" y="2165"/>
                      </a:lnTo>
                      <a:cubicBezTo>
                        <a:pt x="5959" y="2149"/>
                        <a:pt x="5965" y="2133"/>
                        <a:pt x="5972" y="2118"/>
                      </a:cubicBezTo>
                      <a:lnTo>
                        <a:pt x="5977" y="2107"/>
                      </a:lnTo>
                      <a:lnTo>
                        <a:pt x="5983" y="2097"/>
                      </a:lnTo>
                      <a:lnTo>
                        <a:pt x="5992" y="2077"/>
                      </a:lnTo>
                      <a:lnTo>
                        <a:pt x="6003" y="2053"/>
                      </a:lnTo>
                      <a:lnTo>
                        <a:pt x="6015" y="2029"/>
                      </a:lnTo>
                      <a:cubicBezTo>
                        <a:pt x="6029" y="2000"/>
                        <a:pt x="6043" y="1973"/>
                        <a:pt x="6058" y="1947"/>
                      </a:cubicBezTo>
                      <a:lnTo>
                        <a:pt x="6104" y="1860"/>
                      </a:lnTo>
                      <a:lnTo>
                        <a:pt x="6106" y="1856"/>
                      </a:lnTo>
                      <a:lnTo>
                        <a:pt x="6110" y="1847"/>
                      </a:lnTo>
                      <a:lnTo>
                        <a:pt x="6114" y="1840"/>
                      </a:lnTo>
                      <a:lnTo>
                        <a:pt x="6122" y="1820"/>
                      </a:lnTo>
                      <a:cubicBezTo>
                        <a:pt x="6129" y="1805"/>
                        <a:pt x="6135" y="1788"/>
                        <a:pt x="6141" y="1773"/>
                      </a:cubicBezTo>
                      <a:cubicBezTo>
                        <a:pt x="6145" y="1762"/>
                        <a:pt x="6149" y="1753"/>
                        <a:pt x="6152" y="1743"/>
                      </a:cubicBezTo>
                      <a:lnTo>
                        <a:pt x="6158" y="1728"/>
                      </a:lnTo>
                      <a:lnTo>
                        <a:pt x="6166" y="1708"/>
                      </a:lnTo>
                      <a:lnTo>
                        <a:pt x="6170" y="1697"/>
                      </a:lnTo>
                      <a:lnTo>
                        <a:pt x="6176" y="1680"/>
                      </a:lnTo>
                      <a:lnTo>
                        <a:pt x="6196" y="1622"/>
                      </a:lnTo>
                      <a:lnTo>
                        <a:pt x="6197" y="1617"/>
                      </a:lnTo>
                      <a:lnTo>
                        <a:pt x="6204" y="1592"/>
                      </a:lnTo>
                      <a:lnTo>
                        <a:pt x="6211" y="1573"/>
                      </a:lnTo>
                      <a:lnTo>
                        <a:pt x="6214" y="1562"/>
                      </a:lnTo>
                      <a:lnTo>
                        <a:pt x="6225" y="1530"/>
                      </a:lnTo>
                      <a:lnTo>
                        <a:pt x="6235" y="1497"/>
                      </a:lnTo>
                      <a:cubicBezTo>
                        <a:pt x="6243" y="1473"/>
                        <a:pt x="6249" y="1449"/>
                        <a:pt x="6255" y="1425"/>
                      </a:cubicBezTo>
                      <a:lnTo>
                        <a:pt x="6260" y="1411"/>
                      </a:lnTo>
                      <a:lnTo>
                        <a:pt x="6271" y="1368"/>
                      </a:lnTo>
                      <a:lnTo>
                        <a:pt x="6274" y="1360"/>
                      </a:lnTo>
                      <a:lnTo>
                        <a:pt x="6278" y="1340"/>
                      </a:lnTo>
                      <a:lnTo>
                        <a:pt x="6279" y="1334"/>
                      </a:lnTo>
                      <a:lnTo>
                        <a:pt x="6305" y="1217"/>
                      </a:lnTo>
                      <a:cubicBezTo>
                        <a:pt x="6306" y="1212"/>
                        <a:pt x="6306" y="1208"/>
                        <a:pt x="6307" y="1205"/>
                      </a:cubicBezTo>
                      <a:lnTo>
                        <a:pt x="6309" y="1200"/>
                      </a:lnTo>
                      <a:lnTo>
                        <a:pt x="6310" y="1191"/>
                      </a:lnTo>
                      <a:lnTo>
                        <a:pt x="6316" y="1155"/>
                      </a:lnTo>
                      <a:lnTo>
                        <a:pt x="6322" y="1119"/>
                      </a:lnTo>
                      <a:lnTo>
                        <a:pt x="6325" y="1099"/>
                      </a:lnTo>
                      <a:lnTo>
                        <a:pt x="6330" y="1076"/>
                      </a:lnTo>
                      <a:lnTo>
                        <a:pt x="6331" y="1071"/>
                      </a:lnTo>
                      <a:lnTo>
                        <a:pt x="6336" y="1035"/>
                      </a:lnTo>
                      <a:lnTo>
                        <a:pt x="6337" y="1028"/>
                      </a:lnTo>
                      <a:lnTo>
                        <a:pt x="6345" y="971"/>
                      </a:lnTo>
                      <a:cubicBezTo>
                        <a:pt x="6346" y="961"/>
                        <a:pt x="6347" y="953"/>
                        <a:pt x="6348" y="944"/>
                      </a:cubicBezTo>
                      <a:cubicBezTo>
                        <a:pt x="6351" y="922"/>
                        <a:pt x="6353" y="899"/>
                        <a:pt x="6355" y="879"/>
                      </a:cubicBezTo>
                      <a:lnTo>
                        <a:pt x="6356" y="872"/>
                      </a:lnTo>
                      <a:cubicBezTo>
                        <a:pt x="6357" y="862"/>
                        <a:pt x="6357" y="855"/>
                        <a:pt x="6358" y="846"/>
                      </a:cubicBezTo>
                      <a:lnTo>
                        <a:pt x="6360" y="829"/>
                      </a:lnTo>
                      <a:cubicBezTo>
                        <a:pt x="6361" y="814"/>
                        <a:pt x="6361" y="799"/>
                        <a:pt x="6363" y="785"/>
                      </a:cubicBezTo>
                      <a:lnTo>
                        <a:pt x="6364" y="775"/>
                      </a:lnTo>
                      <a:cubicBezTo>
                        <a:pt x="6364" y="765"/>
                        <a:pt x="6366" y="757"/>
                        <a:pt x="6366" y="748"/>
                      </a:cubicBezTo>
                      <a:lnTo>
                        <a:pt x="6367" y="693"/>
                      </a:lnTo>
                      <a:lnTo>
                        <a:pt x="6367" y="677"/>
                      </a:lnTo>
                      <a:lnTo>
                        <a:pt x="6367" y="662"/>
                      </a:lnTo>
                      <a:lnTo>
                        <a:pt x="6367" y="650"/>
                      </a:lnTo>
                      <a:cubicBezTo>
                        <a:pt x="6367" y="631"/>
                        <a:pt x="6367" y="613"/>
                        <a:pt x="6366" y="593"/>
                      </a:cubicBezTo>
                      <a:lnTo>
                        <a:pt x="6366" y="584"/>
                      </a:lnTo>
                      <a:lnTo>
                        <a:pt x="6366" y="577"/>
                      </a:lnTo>
                      <a:lnTo>
                        <a:pt x="6366" y="573"/>
                      </a:lnTo>
                      <a:lnTo>
                        <a:pt x="6364" y="558"/>
                      </a:lnTo>
                      <a:lnTo>
                        <a:pt x="6363" y="548"/>
                      </a:lnTo>
                      <a:lnTo>
                        <a:pt x="6363" y="542"/>
                      </a:lnTo>
                      <a:lnTo>
                        <a:pt x="6363" y="536"/>
                      </a:lnTo>
                      <a:lnTo>
                        <a:pt x="6363" y="529"/>
                      </a:lnTo>
                      <a:lnTo>
                        <a:pt x="6361" y="516"/>
                      </a:lnTo>
                      <a:lnTo>
                        <a:pt x="6360" y="503"/>
                      </a:lnTo>
                      <a:lnTo>
                        <a:pt x="6358" y="496"/>
                      </a:lnTo>
                      <a:lnTo>
                        <a:pt x="6357" y="485"/>
                      </a:lnTo>
                      <a:lnTo>
                        <a:pt x="6352" y="454"/>
                      </a:lnTo>
                      <a:lnTo>
                        <a:pt x="6345" y="412"/>
                      </a:lnTo>
                      <a:lnTo>
                        <a:pt x="6343" y="407"/>
                      </a:lnTo>
                      <a:cubicBezTo>
                        <a:pt x="6342" y="402"/>
                        <a:pt x="6342" y="399"/>
                        <a:pt x="6341" y="397"/>
                      </a:cubicBezTo>
                      <a:cubicBezTo>
                        <a:pt x="6338" y="384"/>
                        <a:pt x="6335" y="374"/>
                        <a:pt x="6332" y="364"/>
                      </a:cubicBezTo>
                      <a:cubicBezTo>
                        <a:pt x="6331" y="359"/>
                        <a:pt x="6330" y="356"/>
                        <a:pt x="6326" y="350"/>
                      </a:cubicBezTo>
                      <a:lnTo>
                        <a:pt x="6325" y="345"/>
                      </a:lnTo>
                      <a:lnTo>
                        <a:pt x="6321" y="336"/>
                      </a:lnTo>
                      <a:lnTo>
                        <a:pt x="6317" y="327"/>
                      </a:lnTo>
                      <a:lnTo>
                        <a:pt x="6309" y="305"/>
                      </a:lnTo>
                      <a:lnTo>
                        <a:pt x="6306" y="299"/>
                      </a:lnTo>
                      <a:cubicBezTo>
                        <a:pt x="6305" y="294"/>
                        <a:pt x="6302" y="289"/>
                        <a:pt x="6300" y="283"/>
                      </a:cubicBezTo>
                      <a:lnTo>
                        <a:pt x="6297" y="276"/>
                      </a:lnTo>
                      <a:lnTo>
                        <a:pt x="6296" y="271"/>
                      </a:lnTo>
                      <a:cubicBezTo>
                        <a:pt x="6295" y="268"/>
                        <a:pt x="6291" y="263"/>
                        <a:pt x="6290" y="259"/>
                      </a:cubicBezTo>
                      <a:lnTo>
                        <a:pt x="6284" y="245"/>
                      </a:lnTo>
                      <a:lnTo>
                        <a:pt x="6278" y="233"/>
                      </a:lnTo>
                      <a:lnTo>
                        <a:pt x="6275" y="227"/>
                      </a:lnTo>
                      <a:cubicBezTo>
                        <a:pt x="6274" y="223"/>
                        <a:pt x="6271" y="219"/>
                        <a:pt x="6269" y="214"/>
                      </a:cubicBezTo>
                      <a:cubicBezTo>
                        <a:pt x="6264" y="206"/>
                        <a:pt x="6259" y="198"/>
                        <a:pt x="6253" y="189"/>
                      </a:cubicBezTo>
                      <a:cubicBezTo>
                        <a:pt x="6247" y="178"/>
                        <a:pt x="6239" y="168"/>
                        <a:pt x="6232" y="158"/>
                      </a:cubicBezTo>
                      <a:lnTo>
                        <a:pt x="6227" y="153"/>
                      </a:lnTo>
                      <a:lnTo>
                        <a:pt x="6223" y="150"/>
                      </a:lnTo>
                      <a:lnTo>
                        <a:pt x="6219" y="145"/>
                      </a:lnTo>
                      <a:lnTo>
                        <a:pt x="6216" y="140"/>
                      </a:lnTo>
                      <a:cubicBezTo>
                        <a:pt x="6212" y="136"/>
                        <a:pt x="6209" y="132"/>
                        <a:pt x="6206" y="129"/>
                      </a:cubicBezTo>
                      <a:lnTo>
                        <a:pt x="6201" y="122"/>
                      </a:lnTo>
                      <a:cubicBezTo>
                        <a:pt x="6198" y="119"/>
                        <a:pt x="6194" y="116"/>
                        <a:pt x="6192" y="114"/>
                      </a:cubicBezTo>
                      <a:lnTo>
                        <a:pt x="6168" y="90"/>
                      </a:lnTo>
                      <a:lnTo>
                        <a:pt x="6163" y="85"/>
                      </a:lnTo>
                      <a:lnTo>
                        <a:pt x="6158" y="80"/>
                      </a:lnTo>
                      <a:cubicBezTo>
                        <a:pt x="6156" y="78"/>
                        <a:pt x="6152" y="74"/>
                        <a:pt x="6149" y="72"/>
                      </a:cubicBezTo>
                      <a:lnTo>
                        <a:pt x="6142" y="67"/>
                      </a:lnTo>
                      <a:cubicBezTo>
                        <a:pt x="6130" y="57"/>
                        <a:pt x="6116" y="48"/>
                        <a:pt x="6104" y="41"/>
                      </a:cubicBezTo>
                      <a:cubicBezTo>
                        <a:pt x="6098" y="37"/>
                        <a:pt x="6093" y="34"/>
                        <a:pt x="6085" y="32"/>
                      </a:cubicBezTo>
                      <a:lnTo>
                        <a:pt x="6079" y="29"/>
                      </a:lnTo>
                      <a:lnTo>
                        <a:pt x="6060" y="22"/>
                      </a:lnTo>
                      <a:cubicBezTo>
                        <a:pt x="6049" y="18"/>
                        <a:pt x="6044" y="17"/>
                        <a:pt x="6039" y="16"/>
                      </a:cubicBezTo>
                      <a:lnTo>
                        <a:pt x="6032" y="13"/>
                      </a:lnTo>
                      <a:cubicBezTo>
                        <a:pt x="6018" y="7"/>
                        <a:pt x="6003" y="5"/>
                        <a:pt x="5991" y="3"/>
                      </a:cubicBezTo>
                      <a:cubicBezTo>
                        <a:pt x="5975" y="1"/>
                        <a:pt x="5960" y="1"/>
                        <a:pt x="5946" y="0"/>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88" name="Google Shape;788;p99"/>
              <p:cNvSpPr/>
              <p:nvPr/>
            </p:nvSpPr>
            <p:spPr>
              <a:xfrm>
                <a:off x="4989737" y="4316300"/>
                <a:ext cx="3902210" cy="1007014"/>
              </a:xfrm>
              <a:custGeom>
                <a:avLst/>
                <a:gdLst/>
                <a:ahLst/>
                <a:cxnLst/>
                <a:rect l="l" t="t" r="r" b="b"/>
                <a:pathLst>
                  <a:path w="80620" h="20805" extrusionOk="0">
                    <a:moveTo>
                      <a:pt x="31328" y="0"/>
                    </a:moveTo>
                    <a:lnTo>
                      <a:pt x="31015" y="2"/>
                    </a:lnTo>
                    <a:lnTo>
                      <a:pt x="30644" y="2"/>
                    </a:lnTo>
                    <a:cubicBezTo>
                      <a:pt x="30208" y="2"/>
                      <a:pt x="29768" y="2"/>
                      <a:pt x="29334" y="10"/>
                    </a:cubicBezTo>
                    <a:cubicBezTo>
                      <a:pt x="28579" y="26"/>
                      <a:pt x="27825" y="37"/>
                      <a:pt x="27074" y="53"/>
                    </a:cubicBezTo>
                    <a:cubicBezTo>
                      <a:pt x="26672" y="61"/>
                      <a:pt x="26269" y="79"/>
                      <a:pt x="25875" y="99"/>
                    </a:cubicBezTo>
                    <a:lnTo>
                      <a:pt x="25397" y="121"/>
                    </a:lnTo>
                    <a:cubicBezTo>
                      <a:pt x="25260" y="126"/>
                      <a:pt x="25121" y="131"/>
                      <a:pt x="24983" y="136"/>
                    </a:cubicBezTo>
                    <a:cubicBezTo>
                      <a:pt x="24643" y="149"/>
                      <a:pt x="24287" y="161"/>
                      <a:pt x="23942" y="191"/>
                    </a:cubicBezTo>
                    <a:lnTo>
                      <a:pt x="22655" y="299"/>
                    </a:lnTo>
                    <a:lnTo>
                      <a:pt x="21463" y="398"/>
                    </a:lnTo>
                    <a:cubicBezTo>
                      <a:pt x="21097" y="429"/>
                      <a:pt x="20730" y="476"/>
                      <a:pt x="20371" y="524"/>
                    </a:cubicBezTo>
                    <a:lnTo>
                      <a:pt x="20113" y="556"/>
                    </a:lnTo>
                    <a:cubicBezTo>
                      <a:pt x="19900" y="583"/>
                      <a:pt x="19687" y="608"/>
                      <a:pt x="19473" y="634"/>
                    </a:cubicBezTo>
                    <a:cubicBezTo>
                      <a:pt x="19026" y="689"/>
                      <a:pt x="18583" y="743"/>
                      <a:pt x="18137" y="804"/>
                    </a:cubicBezTo>
                    <a:lnTo>
                      <a:pt x="17745" y="861"/>
                    </a:lnTo>
                    <a:cubicBezTo>
                      <a:pt x="16682" y="1011"/>
                      <a:pt x="15582" y="1168"/>
                      <a:pt x="14503" y="1353"/>
                    </a:cubicBezTo>
                    <a:cubicBezTo>
                      <a:pt x="14313" y="1387"/>
                      <a:pt x="14122" y="1417"/>
                      <a:pt x="13932" y="1449"/>
                    </a:cubicBezTo>
                    <a:cubicBezTo>
                      <a:pt x="13561" y="1509"/>
                      <a:pt x="13180" y="1571"/>
                      <a:pt x="12806" y="1647"/>
                    </a:cubicBezTo>
                    <a:lnTo>
                      <a:pt x="11626" y="1884"/>
                    </a:lnTo>
                    <a:lnTo>
                      <a:pt x="10649" y="2080"/>
                    </a:lnTo>
                    <a:cubicBezTo>
                      <a:pt x="10291" y="2152"/>
                      <a:pt x="9936" y="2231"/>
                      <a:pt x="9581" y="2308"/>
                    </a:cubicBezTo>
                    <a:lnTo>
                      <a:pt x="9077" y="2419"/>
                    </a:lnTo>
                    <a:lnTo>
                      <a:pt x="8742" y="2491"/>
                    </a:lnTo>
                    <a:cubicBezTo>
                      <a:pt x="8327" y="2577"/>
                      <a:pt x="7904" y="2668"/>
                      <a:pt x="7490" y="2781"/>
                    </a:cubicBezTo>
                    <a:lnTo>
                      <a:pt x="6388" y="3074"/>
                    </a:lnTo>
                    <a:lnTo>
                      <a:pt x="5288" y="3368"/>
                    </a:lnTo>
                    <a:cubicBezTo>
                      <a:pt x="4867" y="3481"/>
                      <a:pt x="4445" y="3617"/>
                      <a:pt x="4036" y="3750"/>
                    </a:cubicBezTo>
                    <a:cubicBezTo>
                      <a:pt x="3835" y="3815"/>
                      <a:pt x="3634" y="3882"/>
                      <a:pt x="3434" y="3943"/>
                    </a:cubicBezTo>
                    <a:cubicBezTo>
                      <a:pt x="2990" y="4083"/>
                      <a:pt x="2545" y="4228"/>
                      <a:pt x="2100" y="4371"/>
                    </a:cubicBezTo>
                    <a:cubicBezTo>
                      <a:pt x="1700" y="4501"/>
                      <a:pt x="1306" y="4631"/>
                      <a:pt x="906" y="4760"/>
                    </a:cubicBezTo>
                    <a:cubicBezTo>
                      <a:pt x="835" y="4783"/>
                      <a:pt x="765" y="4805"/>
                      <a:pt x="693" y="4827"/>
                    </a:cubicBezTo>
                    <a:cubicBezTo>
                      <a:pt x="551" y="4872"/>
                      <a:pt x="408" y="4919"/>
                      <a:pt x="269" y="4970"/>
                    </a:cubicBezTo>
                    <a:lnTo>
                      <a:pt x="0" y="5072"/>
                    </a:lnTo>
                    <a:cubicBezTo>
                      <a:pt x="691" y="5292"/>
                      <a:pt x="1384" y="5516"/>
                      <a:pt x="2080" y="5747"/>
                    </a:cubicBezTo>
                    <a:lnTo>
                      <a:pt x="2319" y="5819"/>
                    </a:lnTo>
                    <a:cubicBezTo>
                      <a:pt x="3035" y="6050"/>
                      <a:pt x="3759" y="6313"/>
                      <a:pt x="4457" y="6566"/>
                    </a:cubicBezTo>
                    <a:lnTo>
                      <a:pt x="4499" y="6580"/>
                    </a:lnTo>
                    <a:lnTo>
                      <a:pt x="4671" y="6644"/>
                    </a:lnTo>
                    <a:lnTo>
                      <a:pt x="5290" y="6866"/>
                    </a:lnTo>
                    <a:cubicBezTo>
                      <a:pt x="5440" y="6917"/>
                      <a:pt x="5587" y="6982"/>
                      <a:pt x="5726" y="7044"/>
                    </a:cubicBezTo>
                    <a:lnTo>
                      <a:pt x="5750" y="7057"/>
                    </a:lnTo>
                    <a:lnTo>
                      <a:pt x="5915" y="7129"/>
                    </a:lnTo>
                    <a:lnTo>
                      <a:pt x="6420" y="7344"/>
                    </a:lnTo>
                    <a:lnTo>
                      <a:pt x="6913" y="7556"/>
                    </a:lnTo>
                    <a:cubicBezTo>
                      <a:pt x="7028" y="7605"/>
                      <a:pt x="7145" y="7653"/>
                      <a:pt x="7258" y="7699"/>
                    </a:cubicBezTo>
                    <a:lnTo>
                      <a:pt x="7318" y="7726"/>
                    </a:lnTo>
                    <a:cubicBezTo>
                      <a:pt x="7595" y="7839"/>
                      <a:pt x="7883" y="7956"/>
                      <a:pt x="8157" y="8091"/>
                    </a:cubicBezTo>
                    <a:lnTo>
                      <a:pt x="8862" y="8439"/>
                    </a:lnTo>
                    <a:lnTo>
                      <a:pt x="8906" y="8460"/>
                    </a:lnTo>
                    <a:cubicBezTo>
                      <a:pt x="9525" y="8761"/>
                      <a:pt x="10298" y="9137"/>
                      <a:pt x="11018" y="9517"/>
                    </a:cubicBezTo>
                    <a:cubicBezTo>
                      <a:pt x="12214" y="10144"/>
                      <a:pt x="13212" y="10678"/>
                      <a:pt x="14161" y="11200"/>
                    </a:cubicBezTo>
                    <a:cubicBezTo>
                      <a:pt x="15854" y="12131"/>
                      <a:pt x="17598" y="13171"/>
                      <a:pt x="19490" y="14377"/>
                    </a:cubicBezTo>
                    <a:cubicBezTo>
                      <a:pt x="19658" y="14481"/>
                      <a:pt x="19825" y="14587"/>
                      <a:pt x="19993" y="14691"/>
                    </a:cubicBezTo>
                    <a:lnTo>
                      <a:pt x="20041" y="14723"/>
                    </a:lnTo>
                    <a:lnTo>
                      <a:pt x="20100" y="14760"/>
                    </a:lnTo>
                    <a:cubicBezTo>
                      <a:pt x="20422" y="14957"/>
                      <a:pt x="20787" y="15185"/>
                      <a:pt x="21125" y="15417"/>
                    </a:cubicBezTo>
                    <a:lnTo>
                      <a:pt x="21702" y="15812"/>
                    </a:lnTo>
                    <a:lnTo>
                      <a:pt x="22522" y="16373"/>
                    </a:lnTo>
                    <a:cubicBezTo>
                      <a:pt x="22824" y="16577"/>
                      <a:pt x="23124" y="16806"/>
                      <a:pt x="23418" y="17025"/>
                    </a:cubicBezTo>
                    <a:lnTo>
                      <a:pt x="23436" y="17041"/>
                    </a:lnTo>
                    <a:lnTo>
                      <a:pt x="23568" y="17141"/>
                    </a:lnTo>
                    <a:lnTo>
                      <a:pt x="23802" y="17316"/>
                    </a:lnTo>
                    <a:cubicBezTo>
                      <a:pt x="24065" y="17511"/>
                      <a:pt x="24327" y="17708"/>
                      <a:pt x="24590" y="17906"/>
                    </a:cubicBezTo>
                    <a:lnTo>
                      <a:pt x="24850" y="18104"/>
                    </a:lnTo>
                    <a:cubicBezTo>
                      <a:pt x="25548" y="18588"/>
                      <a:pt x="26234" y="19057"/>
                      <a:pt x="26889" y="19499"/>
                    </a:cubicBezTo>
                    <a:cubicBezTo>
                      <a:pt x="27407" y="19847"/>
                      <a:pt x="27931" y="20222"/>
                      <a:pt x="28403" y="20561"/>
                    </a:cubicBezTo>
                    <a:lnTo>
                      <a:pt x="28743" y="20805"/>
                    </a:lnTo>
                    <a:lnTo>
                      <a:pt x="30252" y="19990"/>
                    </a:lnTo>
                    <a:cubicBezTo>
                      <a:pt x="30506" y="19852"/>
                      <a:pt x="30775" y="19721"/>
                      <a:pt x="31034" y="19598"/>
                    </a:cubicBezTo>
                    <a:cubicBezTo>
                      <a:pt x="31154" y="19541"/>
                      <a:pt x="31270" y="19485"/>
                      <a:pt x="31390" y="19425"/>
                    </a:cubicBezTo>
                    <a:lnTo>
                      <a:pt x="31760" y="19240"/>
                    </a:lnTo>
                    <a:cubicBezTo>
                      <a:pt x="32586" y="18831"/>
                      <a:pt x="33439" y="18407"/>
                      <a:pt x="34288" y="18009"/>
                    </a:cubicBezTo>
                    <a:cubicBezTo>
                      <a:pt x="34910" y="17721"/>
                      <a:pt x="35530" y="17431"/>
                      <a:pt x="36152" y="17143"/>
                    </a:cubicBezTo>
                    <a:cubicBezTo>
                      <a:pt x="37574" y="16482"/>
                      <a:pt x="39046" y="15797"/>
                      <a:pt x="40488" y="15113"/>
                    </a:cubicBezTo>
                    <a:lnTo>
                      <a:pt x="42248" y="14278"/>
                    </a:lnTo>
                    <a:lnTo>
                      <a:pt x="44034" y="13430"/>
                    </a:lnTo>
                    <a:cubicBezTo>
                      <a:pt x="44261" y="13323"/>
                      <a:pt x="44504" y="13215"/>
                      <a:pt x="44801" y="13094"/>
                    </a:cubicBezTo>
                    <a:lnTo>
                      <a:pt x="45302" y="12884"/>
                    </a:lnTo>
                    <a:lnTo>
                      <a:pt x="46899" y="12220"/>
                    </a:lnTo>
                    <a:lnTo>
                      <a:pt x="47867" y="11817"/>
                    </a:lnTo>
                    <a:lnTo>
                      <a:pt x="48431" y="11583"/>
                    </a:lnTo>
                    <a:cubicBezTo>
                      <a:pt x="48756" y="11447"/>
                      <a:pt x="49097" y="11333"/>
                      <a:pt x="49426" y="11225"/>
                    </a:cubicBezTo>
                    <a:lnTo>
                      <a:pt x="49695" y="11134"/>
                    </a:lnTo>
                    <a:lnTo>
                      <a:pt x="51953" y="10367"/>
                    </a:lnTo>
                    <a:lnTo>
                      <a:pt x="52250" y="10263"/>
                    </a:lnTo>
                    <a:cubicBezTo>
                      <a:pt x="52480" y="10185"/>
                      <a:pt x="52707" y="10103"/>
                      <a:pt x="52942" y="10035"/>
                    </a:cubicBezTo>
                    <a:lnTo>
                      <a:pt x="54862" y="9443"/>
                    </a:lnTo>
                    <a:lnTo>
                      <a:pt x="56783" y="8850"/>
                    </a:lnTo>
                    <a:cubicBezTo>
                      <a:pt x="57489" y="8630"/>
                      <a:pt x="58211" y="8420"/>
                      <a:pt x="58911" y="8218"/>
                    </a:cubicBezTo>
                    <a:cubicBezTo>
                      <a:pt x="59214" y="8130"/>
                      <a:pt x="59516" y="8043"/>
                      <a:pt x="59817" y="7955"/>
                    </a:cubicBezTo>
                    <a:lnTo>
                      <a:pt x="60447" y="7769"/>
                    </a:lnTo>
                    <a:lnTo>
                      <a:pt x="61259" y="7532"/>
                    </a:lnTo>
                    <a:cubicBezTo>
                      <a:pt x="61543" y="7448"/>
                      <a:pt x="61838" y="7376"/>
                      <a:pt x="62123" y="7307"/>
                    </a:cubicBezTo>
                    <a:cubicBezTo>
                      <a:pt x="62269" y="7270"/>
                      <a:pt x="62418" y="7235"/>
                      <a:pt x="62562" y="7199"/>
                    </a:cubicBezTo>
                    <a:cubicBezTo>
                      <a:pt x="63321" y="7005"/>
                      <a:pt x="64081" y="6813"/>
                      <a:pt x="64838" y="6618"/>
                    </a:cubicBezTo>
                    <a:lnTo>
                      <a:pt x="64977" y="6583"/>
                    </a:lnTo>
                    <a:cubicBezTo>
                      <a:pt x="65213" y="6521"/>
                      <a:pt x="65457" y="6459"/>
                      <a:pt x="65700" y="6408"/>
                    </a:cubicBezTo>
                    <a:lnTo>
                      <a:pt x="67689" y="5998"/>
                    </a:lnTo>
                    <a:lnTo>
                      <a:pt x="69647" y="5594"/>
                    </a:lnTo>
                    <a:cubicBezTo>
                      <a:pt x="69888" y="5543"/>
                      <a:pt x="70137" y="5509"/>
                      <a:pt x="70378" y="5474"/>
                    </a:cubicBezTo>
                    <a:cubicBezTo>
                      <a:pt x="70472" y="5460"/>
                      <a:pt x="70566" y="5447"/>
                      <a:pt x="70660" y="5433"/>
                    </a:cubicBezTo>
                    <a:lnTo>
                      <a:pt x="70691" y="5428"/>
                    </a:lnTo>
                    <a:cubicBezTo>
                      <a:pt x="71466" y="5310"/>
                      <a:pt x="72239" y="5191"/>
                      <a:pt x="73015" y="5073"/>
                    </a:cubicBezTo>
                    <a:lnTo>
                      <a:pt x="73335" y="5025"/>
                    </a:lnTo>
                    <a:cubicBezTo>
                      <a:pt x="73643" y="4975"/>
                      <a:pt x="73959" y="4925"/>
                      <a:pt x="74272" y="4891"/>
                    </a:cubicBezTo>
                    <a:lnTo>
                      <a:pt x="75173" y="4794"/>
                    </a:lnTo>
                    <a:lnTo>
                      <a:pt x="76183" y="4686"/>
                    </a:lnTo>
                    <a:cubicBezTo>
                      <a:pt x="76824" y="4619"/>
                      <a:pt x="77460" y="4549"/>
                      <a:pt x="78098" y="4484"/>
                    </a:cubicBezTo>
                    <a:cubicBezTo>
                      <a:pt x="78370" y="4454"/>
                      <a:pt x="78649" y="4438"/>
                      <a:pt x="78918" y="4422"/>
                    </a:cubicBezTo>
                    <a:cubicBezTo>
                      <a:pt x="79043" y="4417"/>
                      <a:pt x="79167" y="4409"/>
                      <a:pt x="79292" y="4403"/>
                    </a:cubicBezTo>
                    <a:lnTo>
                      <a:pt x="80409" y="4331"/>
                    </a:lnTo>
                    <a:lnTo>
                      <a:pt x="80620" y="4316"/>
                    </a:lnTo>
                    <a:lnTo>
                      <a:pt x="80574" y="4309"/>
                    </a:lnTo>
                    <a:cubicBezTo>
                      <a:pt x="79273" y="4072"/>
                      <a:pt x="77953" y="3843"/>
                      <a:pt x="76543" y="3615"/>
                    </a:cubicBezTo>
                    <a:cubicBezTo>
                      <a:pt x="75699" y="3478"/>
                      <a:pt x="74842" y="3357"/>
                      <a:pt x="74011" y="3241"/>
                    </a:cubicBezTo>
                    <a:cubicBezTo>
                      <a:pt x="73706" y="3199"/>
                      <a:pt x="73400" y="3158"/>
                      <a:pt x="73094" y="3115"/>
                    </a:cubicBezTo>
                    <a:cubicBezTo>
                      <a:pt x="72633" y="3048"/>
                      <a:pt x="72165" y="2992"/>
                      <a:pt x="71701" y="2935"/>
                    </a:cubicBezTo>
                    <a:cubicBezTo>
                      <a:pt x="71492" y="2908"/>
                      <a:pt x="71281" y="2884"/>
                      <a:pt x="71073" y="2859"/>
                    </a:cubicBezTo>
                    <a:lnTo>
                      <a:pt x="70954" y="2842"/>
                    </a:lnTo>
                    <a:cubicBezTo>
                      <a:pt x="70476" y="2783"/>
                      <a:pt x="69998" y="2721"/>
                      <a:pt x="69518" y="2672"/>
                    </a:cubicBezTo>
                    <a:cubicBezTo>
                      <a:pt x="66928" y="2401"/>
                      <a:pt x="64338" y="2153"/>
                      <a:pt x="61821" y="1933"/>
                    </a:cubicBezTo>
                    <a:lnTo>
                      <a:pt x="60936" y="1855"/>
                    </a:lnTo>
                    <a:cubicBezTo>
                      <a:pt x="58839" y="1672"/>
                      <a:pt x="56738" y="1487"/>
                      <a:pt x="54641" y="1292"/>
                    </a:cubicBezTo>
                    <a:cubicBezTo>
                      <a:pt x="53247" y="1164"/>
                      <a:pt x="52177" y="1070"/>
                      <a:pt x="51177" y="986"/>
                    </a:cubicBezTo>
                    <a:lnTo>
                      <a:pt x="51035" y="973"/>
                    </a:lnTo>
                    <a:cubicBezTo>
                      <a:pt x="50426" y="924"/>
                      <a:pt x="49817" y="874"/>
                      <a:pt x="49207" y="823"/>
                    </a:cubicBezTo>
                    <a:lnTo>
                      <a:pt x="48782" y="788"/>
                    </a:lnTo>
                    <a:cubicBezTo>
                      <a:pt x="48426" y="756"/>
                      <a:pt x="48058" y="723"/>
                      <a:pt x="47697" y="704"/>
                    </a:cubicBezTo>
                    <a:cubicBezTo>
                      <a:pt x="42037" y="390"/>
                      <a:pt x="37283" y="153"/>
                      <a:pt x="32466" y="7"/>
                    </a:cubicBezTo>
                    <a:cubicBezTo>
                      <a:pt x="32225" y="2"/>
                      <a:pt x="31983" y="0"/>
                      <a:pt x="3174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9" name="Google Shape;789;p99"/>
              <p:cNvSpPr/>
              <p:nvPr/>
            </p:nvSpPr>
            <p:spPr>
              <a:xfrm>
                <a:off x="4989737" y="4316312"/>
                <a:ext cx="3902210" cy="1007014"/>
              </a:xfrm>
              <a:custGeom>
                <a:avLst/>
                <a:gdLst/>
                <a:ahLst/>
                <a:cxnLst/>
                <a:rect l="l" t="t" r="r" b="b"/>
                <a:pathLst>
                  <a:path w="80620" h="20805" extrusionOk="0">
                    <a:moveTo>
                      <a:pt x="31328" y="0"/>
                    </a:moveTo>
                    <a:lnTo>
                      <a:pt x="31015" y="2"/>
                    </a:lnTo>
                    <a:lnTo>
                      <a:pt x="30644" y="2"/>
                    </a:lnTo>
                    <a:cubicBezTo>
                      <a:pt x="30208" y="2"/>
                      <a:pt x="29768" y="2"/>
                      <a:pt x="29334" y="10"/>
                    </a:cubicBezTo>
                    <a:cubicBezTo>
                      <a:pt x="28579" y="26"/>
                      <a:pt x="27825" y="37"/>
                      <a:pt x="27074" y="53"/>
                    </a:cubicBezTo>
                    <a:cubicBezTo>
                      <a:pt x="26672" y="61"/>
                      <a:pt x="26269" y="79"/>
                      <a:pt x="25875" y="99"/>
                    </a:cubicBezTo>
                    <a:lnTo>
                      <a:pt x="25397" y="121"/>
                    </a:lnTo>
                    <a:cubicBezTo>
                      <a:pt x="25260" y="126"/>
                      <a:pt x="25121" y="131"/>
                      <a:pt x="24983" y="136"/>
                    </a:cubicBezTo>
                    <a:cubicBezTo>
                      <a:pt x="24643" y="149"/>
                      <a:pt x="24287" y="161"/>
                      <a:pt x="23942" y="191"/>
                    </a:cubicBezTo>
                    <a:lnTo>
                      <a:pt x="22655" y="299"/>
                    </a:lnTo>
                    <a:lnTo>
                      <a:pt x="21463" y="398"/>
                    </a:lnTo>
                    <a:cubicBezTo>
                      <a:pt x="21097" y="429"/>
                      <a:pt x="20730" y="476"/>
                      <a:pt x="20371" y="524"/>
                    </a:cubicBezTo>
                    <a:lnTo>
                      <a:pt x="20113" y="556"/>
                    </a:lnTo>
                    <a:cubicBezTo>
                      <a:pt x="19900" y="583"/>
                      <a:pt x="19687" y="608"/>
                      <a:pt x="19473" y="634"/>
                    </a:cubicBezTo>
                    <a:cubicBezTo>
                      <a:pt x="19026" y="689"/>
                      <a:pt x="18583" y="743"/>
                      <a:pt x="18137" y="804"/>
                    </a:cubicBezTo>
                    <a:lnTo>
                      <a:pt x="17745" y="861"/>
                    </a:lnTo>
                    <a:cubicBezTo>
                      <a:pt x="16682" y="1011"/>
                      <a:pt x="15582" y="1168"/>
                      <a:pt x="14503" y="1353"/>
                    </a:cubicBezTo>
                    <a:cubicBezTo>
                      <a:pt x="14313" y="1387"/>
                      <a:pt x="14122" y="1417"/>
                      <a:pt x="13932" y="1449"/>
                    </a:cubicBezTo>
                    <a:cubicBezTo>
                      <a:pt x="13561" y="1509"/>
                      <a:pt x="13180" y="1571"/>
                      <a:pt x="12806" y="1647"/>
                    </a:cubicBezTo>
                    <a:lnTo>
                      <a:pt x="11626" y="1884"/>
                    </a:lnTo>
                    <a:lnTo>
                      <a:pt x="10649" y="2080"/>
                    </a:lnTo>
                    <a:cubicBezTo>
                      <a:pt x="10291" y="2152"/>
                      <a:pt x="9936" y="2231"/>
                      <a:pt x="9581" y="2308"/>
                    </a:cubicBezTo>
                    <a:lnTo>
                      <a:pt x="9077" y="2419"/>
                    </a:lnTo>
                    <a:lnTo>
                      <a:pt x="8742" y="2491"/>
                    </a:lnTo>
                    <a:cubicBezTo>
                      <a:pt x="8327" y="2577"/>
                      <a:pt x="7904" y="2668"/>
                      <a:pt x="7490" y="2781"/>
                    </a:cubicBezTo>
                    <a:lnTo>
                      <a:pt x="6388" y="3074"/>
                    </a:lnTo>
                    <a:lnTo>
                      <a:pt x="5288" y="3368"/>
                    </a:lnTo>
                    <a:cubicBezTo>
                      <a:pt x="4867" y="3481"/>
                      <a:pt x="4445" y="3617"/>
                      <a:pt x="4036" y="3750"/>
                    </a:cubicBezTo>
                    <a:cubicBezTo>
                      <a:pt x="3835" y="3815"/>
                      <a:pt x="3634" y="3882"/>
                      <a:pt x="3434" y="3943"/>
                    </a:cubicBezTo>
                    <a:cubicBezTo>
                      <a:pt x="2990" y="4083"/>
                      <a:pt x="2545" y="4228"/>
                      <a:pt x="2100" y="4371"/>
                    </a:cubicBezTo>
                    <a:cubicBezTo>
                      <a:pt x="1700" y="4501"/>
                      <a:pt x="1306" y="4631"/>
                      <a:pt x="906" y="4760"/>
                    </a:cubicBezTo>
                    <a:cubicBezTo>
                      <a:pt x="835" y="4783"/>
                      <a:pt x="765" y="4805"/>
                      <a:pt x="693" y="4827"/>
                    </a:cubicBezTo>
                    <a:cubicBezTo>
                      <a:pt x="551" y="4872"/>
                      <a:pt x="408" y="4919"/>
                      <a:pt x="269" y="4970"/>
                    </a:cubicBezTo>
                    <a:lnTo>
                      <a:pt x="0" y="5072"/>
                    </a:lnTo>
                    <a:cubicBezTo>
                      <a:pt x="691" y="5292"/>
                      <a:pt x="1384" y="5516"/>
                      <a:pt x="2080" y="5747"/>
                    </a:cubicBezTo>
                    <a:lnTo>
                      <a:pt x="2319" y="5819"/>
                    </a:lnTo>
                    <a:cubicBezTo>
                      <a:pt x="3035" y="6050"/>
                      <a:pt x="3759" y="6313"/>
                      <a:pt x="4457" y="6566"/>
                    </a:cubicBezTo>
                    <a:lnTo>
                      <a:pt x="4499" y="6580"/>
                    </a:lnTo>
                    <a:lnTo>
                      <a:pt x="4671" y="6644"/>
                    </a:lnTo>
                    <a:lnTo>
                      <a:pt x="5290" y="6866"/>
                    </a:lnTo>
                    <a:cubicBezTo>
                      <a:pt x="5440" y="6917"/>
                      <a:pt x="5587" y="6982"/>
                      <a:pt x="5726" y="7044"/>
                    </a:cubicBezTo>
                    <a:lnTo>
                      <a:pt x="5750" y="7057"/>
                    </a:lnTo>
                    <a:lnTo>
                      <a:pt x="5915" y="7129"/>
                    </a:lnTo>
                    <a:lnTo>
                      <a:pt x="6420" y="7344"/>
                    </a:lnTo>
                    <a:lnTo>
                      <a:pt x="6913" y="7556"/>
                    </a:lnTo>
                    <a:cubicBezTo>
                      <a:pt x="7028" y="7605"/>
                      <a:pt x="7145" y="7653"/>
                      <a:pt x="7258" y="7699"/>
                    </a:cubicBezTo>
                    <a:lnTo>
                      <a:pt x="7318" y="7726"/>
                    </a:lnTo>
                    <a:cubicBezTo>
                      <a:pt x="7595" y="7839"/>
                      <a:pt x="7883" y="7956"/>
                      <a:pt x="8157" y="8091"/>
                    </a:cubicBezTo>
                    <a:lnTo>
                      <a:pt x="8862" y="8439"/>
                    </a:lnTo>
                    <a:lnTo>
                      <a:pt x="8906" y="8460"/>
                    </a:lnTo>
                    <a:cubicBezTo>
                      <a:pt x="9525" y="8761"/>
                      <a:pt x="10298" y="9137"/>
                      <a:pt x="11018" y="9517"/>
                    </a:cubicBezTo>
                    <a:cubicBezTo>
                      <a:pt x="12214" y="10144"/>
                      <a:pt x="13212" y="10678"/>
                      <a:pt x="14161" y="11200"/>
                    </a:cubicBezTo>
                    <a:cubicBezTo>
                      <a:pt x="15854" y="12131"/>
                      <a:pt x="17598" y="13171"/>
                      <a:pt x="19490" y="14377"/>
                    </a:cubicBezTo>
                    <a:cubicBezTo>
                      <a:pt x="19658" y="14481"/>
                      <a:pt x="19825" y="14587"/>
                      <a:pt x="19993" y="14691"/>
                    </a:cubicBezTo>
                    <a:lnTo>
                      <a:pt x="20041" y="14723"/>
                    </a:lnTo>
                    <a:lnTo>
                      <a:pt x="20100" y="14760"/>
                    </a:lnTo>
                    <a:cubicBezTo>
                      <a:pt x="20422" y="14957"/>
                      <a:pt x="20787" y="15185"/>
                      <a:pt x="21125" y="15417"/>
                    </a:cubicBezTo>
                    <a:lnTo>
                      <a:pt x="21702" y="15812"/>
                    </a:lnTo>
                    <a:lnTo>
                      <a:pt x="22522" y="16373"/>
                    </a:lnTo>
                    <a:cubicBezTo>
                      <a:pt x="22824" y="16577"/>
                      <a:pt x="23124" y="16806"/>
                      <a:pt x="23418" y="17025"/>
                    </a:cubicBezTo>
                    <a:lnTo>
                      <a:pt x="23436" y="17041"/>
                    </a:lnTo>
                    <a:lnTo>
                      <a:pt x="23568" y="17141"/>
                    </a:lnTo>
                    <a:lnTo>
                      <a:pt x="23802" y="17316"/>
                    </a:lnTo>
                    <a:cubicBezTo>
                      <a:pt x="24065" y="17511"/>
                      <a:pt x="24327" y="17708"/>
                      <a:pt x="24590" y="17906"/>
                    </a:cubicBezTo>
                    <a:lnTo>
                      <a:pt x="24850" y="18104"/>
                    </a:lnTo>
                    <a:cubicBezTo>
                      <a:pt x="25548" y="18588"/>
                      <a:pt x="26234" y="19057"/>
                      <a:pt x="26889" y="19499"/>
                    </a:cubicBezTo>
                    <a:cubicBezTo>
                      <a:pt x="27407" y="19847"/>
                      <a:pt x="27931" y="20222"/>
                      <a:pt x="28403" y="20561"/>
                    </a:cubicBezTo>
                    <a:lnTo>
                      <a:pt x="28743" y="20805"/>
                    </a:lnTo>
                    <a:lnTo>
                      <a:pt x="30252" y="19990"/>
                    </a:lnTo>
                    <a:cubicBezTo>
                      <a:pt x="30506" y="19852"/>
                      <a:pt x="30775" y="19721"/>
                      <a:pt x="31034" y="19598"/>
                    </a:cubicBezTo>
                    <a:cubicBezTo>
                      <a:pt x="31154" y="19541"/>
                      <a:pt x="31270" y="19485"/>
                      <a:pt x="31390" y="19425"/>
                    </a:cubicBezTo>
                    <a:lnTo>
                      <a:pt x="31760" y="19240"/>
                    </a:lnTo>
                    <a:cubicBezTo>
                      <a:pt x="32586" y="18831"/>
                      <a:pt x="33439" y="18407"/>
                      <a:pt x="34288" y="18009"/>
                    </a:cubicBezTo>
                    <a:cubicBezTo>
                      <a:pt x="34910" y="17721"/>
                      <a:pt x="35530" y="17431"/>
                      <a:pt x="36152" y="17143"/>
                    </a:cubicBezTo>
                    <a:cubicBezTo>
                      <a:pt x="37574" y="16482"/>
                      <a:pt x="39046" y="15797"/>
                      <a:pt x="40488" y="15113"/>
                    </a:cubicBezTo>
                    <a:lnTo>
                      <a:pt x="42248" y="14278"/>
                    </a:lnTo>
                    <a:lnTo>
                      <a:pt x="44034" y="13430"/>
                    </a:lnTo>
                    <a:cubicBezTo>
                      <a:pt x="44261" y="13323"/>
                      <a:pt x="44504" y="13215"/>
                      <a:pt x="44801" y="13094"/>
                    </a:cubicBezTo>
                    <a:lnTo>
                      <a:pt x="45302" y="12884"/>
                    </a:lnTo>
                    <a:lnTo>
                      <a:pt x="46899" y="12220"/>
                    </a:lnTo>
                    <a:lnTo>
                      <a:pt x="47867" y="11817"/>
                    </a:lnTo>
                    <a:lnTo>
                      <a:pt x="48431" y="11583"/>
                    </a:lnTo>
                    <a:cubicBezTo>
                      <a:pt x="48756" y="11447"/>
                      <a:pt x="49097" y="11333"/>
                      <a:pt x="49426" y="11225"/>
                    </a:cubicBezTo>
                    <a:lnTo>
                      <a:pt x="49695" y="11134"/>
                    </a:lnTo>
                    <a:lnTo>
                      <a:pt x="51953" y="10367"/>
                    </a:lnTo>
                    <a:lnTo>
                      <a:pt x="52250" y="10263"/>
                    </a:lnTo>
                    <a:cubicBezTo>
                      <a:pt x="52480" y="10185"/>
                      <a:pt x="52707" y="10103"/>
                      <a:pt x="52942" y="10035"/>
                    </a:cubicBezTo>
                    <a:lnTo>
                      <a:pt x="54862" y="9443"/>
                    </a:lnTo>
                    <a:lnTo>
                      <a:pt x="56783" y="8850"/>
                    </a:lnTo>
                    <a:cubicBezTo>
                      <a:pt x="57489" y="8630"/>
                      <a:pt x="58211" y="8420"/>
                      <a:pt x="58911" y="8218"/>
                    </a:cubicBezTo>
                    <a:cubicBezTo>
                      <a:pt x="59214" y="8130"/>
                      <a:pt x="59516" y="8043"/>
                      <a:pt x="59817" y="7955"/>
                    </a:cubicBezTo>
                    <a:lnTo>
                      <a:pt x="60447" y="7769"/>
                    </a:lnTo>
                    <a:lnTo>
                      <a:pt x="61259" y="7532"/>
                    </a:lnTo>
                    <a:cubicBezTo>
                      <a:pt x="61543" y="7448"/>
                      <a:pt x="61838" y="7376"/>
                      <a:pt x="62123" y="7307"/>
                    </a:cubicBezTo>
                    <a:cubicBezTo>
                      <a:pt x="62269" y="7270"/>
                      <a:pt x="62418" y="7235"/>
                      <a:pt x="62562" y="7199"/>
                    </a:cubicBezTo>
                    <a:cubicBezTo>
                      <a:pt x="63321" y="7005"/>
                      <a:pt x="64081" y="6813"/>
                      <a:pt x="64838" y="6618"/>
                    </a:cubicBezTo>
                    <a:lnTo>
                      <a:pt x="64977" y="6583"/>
                    </a:lnTo>
                    <a:cubicBezTo>
                      <a:pt x="65213" y="6521"/>
                      <a:pt x="65457" y="6459"/>
                      <a:pt x="65700" y="6408"/>
                    </a:cubicBezTo>
                    <a:lnTo>
                      <a:pt x="67689" y="5998"/>
                    </a:lnTo>
                    <a:lnTo>
                      <a:pt x="69647" y="5594"/>
                    </a:lnTo>
                    <a:cubicBezTo>
                      <a:pt x="69888" y="5543"/>
                      <a:pt x="70137" y="5509"/>
                      <a:pt x="70378" y="5474"/>
                    </a:cubicBezTo>
                    <a:cubicBezTo>
                      <a:pt x="70472" y="5460"/>
                      <a:pt x="70566" y="5447"/>
                      <a:pt x="70660" y="5433"/>
                    </a:cubicBezTo>
                    <a:lnTo>
                      <a:pt x="70691" y="5428"/>
                    </a:lnTo>
                    <a:cubicBezTo>
                      <a:pt x="71466" y="5310"/>
                      <a:pt x="72239" y="5191"/>
                      <a:pt x="73015" y="5073"/>
                    </a:cubicBezTo>
                    <a:lnTo>
                      <a:pt x="73335" y="5025"/>
                    </a:lnTo>
                    <a:cubicBezTo>
                      <a:pt x="73643" y="4975"/>
                      <a:pt x="73959" y="4925"/>
                      <a:pt x="74272" y="4891"/>
                    </a:cubicBezTo>
                    <a:lnTo>
                      <a:pt x="75173" y="4794"/>
                    </a:lnTo>
                    <a:lnTo>
                      <a:pt x="76183" y="4686"/>
                    </a:lnTo>
                    <a:cubicBezTo>
                      <a:pt x="76824" y="4619"/>
                      <a:pt x="77460" y="4549"/>
                      <a:pt x="78098" y="4484"/>
                    </a:cubicBezTo>
                    <a:cubicBezTo>
                      <a:pt x="78370" y="4454"/>
                      <a:pt x="78649" y="4438"/>
                      <a:pt x="78918" y="4422"/>
                    </a:cubicBezTo>
                    <a:cubicBezTo>
                      <a:pt x="79043" y="4417"/>
                      <a:pt x="79167" y="4409"/>
                      <a:pt x="79292" y="4403"/>
                    </a:cubicBezTo>
                    <a:lnTo>
                      <a:pt x="80409" y="4331"/>
                    </a:lnTo>
                    <a:lnTo>
                      <a:pt x="80620" y="4316"/>
                    </a:lnTo>
                    <a:lnTo>
                      <a:pt x="80574" y="4309"/>
                    </a:lnTo>
                    <a:cubicBezTo>
                      <a:pt x="79273" y="4072"/>
                      <a:pt x="77953" y="3843"/>
                      <a:pt x="76543" y="3615"/>
                    </a:cubicBezTo>
                    <a:cubicBezTo>
                      <a:pt x="75699" y="3478"/>
                      <a:pt x="74842" y="3357"/>
                      <a:pt x="74011" y="3241"/>
                    </a:cubicBezTo>
                    <a:cubicBezTo>
                      <a:pt x="73706" y="3199"/>
                      <a:pt x="73400" y="3158"/>
                      <a:pt x="73094" y="3115"/>
                    </a:cubicBezTo>
                    <a:cubicBezTo>
                      <a:pt x="72633" y="3048"/>
                      <a:pt x="72165" y="2992"/>
                      <a:pt x="71701" y="2935"/>
                    </a:cubicBezTo>
                    <a:cubicBezTo>
                      <a:pt x="71492" y="2908"/>
                      <a:pt x="71281" y="2884"/>
                      <a:pt x="71073" y="2859"/>
                    </a:cubicBezTo>
                    <a:lnTo>
                      <a:pt x="70954" y="2842"/>
                    </a:lnTo>
                    <a:cubicBezTo>
                      <a:pt x="70476" y="2783"/>
                      <a:pt x="69998" y="2721"/>
                      <a:pt x="69518" y="2672"/>
                    </a:cubicBezTo>
                    <a:cubicBezTo>
                      <a:pt x="66928" y="2401"/>
                      <a:pt x="64338" y="2153"/>
                      <a:pt x="61821" y="1933"/>
                    </a:cubicBezTo>
                    <a:lnTo>
                      <a:pt x="60936" y="1855"/>
                    </a:lnTo>
                    <a:cubicBezTo>
                      <a:pt x="58839" y="1672"/>
                      <a:pt x="56738" y="1487"/>
                      <a:pt x="54641" y="1292"/>
                    </a:cubicBezTo>
                    <a:cubicBezTo>
                      <a:pt x="53247" y="1164"/>
                      <a:pt x="52177" y="1070"/>
                      <a:pt x="51177" y="986"/>
                    </a:cubicBezTo>
                    <a:lnTo>
                      <a:pt x="51035" y="973"/>
                    </a:lnTo>
                    <a:cubicBezTo>
                      <a:pt x="50426" y="924"/>
                      <a:pt x="49817" y="874"/>
                      <a:pt x="49207" y="823"/>
                    </a:cubicBezTo>
                    <a:lnTo>
                      <a:pt x="48782" y="788"/>
                    </a:lnTo>
                    <a:cubicBezTo>
                      <a:pt x="48426" y="756"/>
                      <a:pt x="48058" y="723"/>
                      <a:pt x="47697" y="704"/>
                    </a:cubicBezTo>
                    <a:cubicBezTo>
                      <a:pt x="42037" y="390"/>
                      <a:pt x="37283" y="153"/>
                      <a:pt x="32466" y="7"/>
                    </a:cubicBezTo>
                    <a:cubicBezTo>
                      <a:pt x="32225" y="2"/>
                      <a:pt x="31983" y="0"/>
                      <a:pt x="31743" y="0"/>
                    </a:cubicBezTo>
                    <a:close/>
                  </a:path>
                </a:pathLst>
              </a:custGeom>
              <a:solidFill>
                <a:srgbClr val="000000">
                  <a:alpha val="1098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0" name="Google Shape;790;p99"/>
              <p:cNvSpPr/>
              <p:nvPr/>
            </p:nvSpPr>
            <p:spPr>
              <a:xfrm>
                <a:off x="6380921" y="4519348"/>
                <a:ext cx="2764073" cy="1271727"/>
              </a:xfrm>
              <a:custGeom>
                <a:avLst/>
                <a:gdLst/>
                <a:ahLst/>
                <a:cxnLst/>
                <a:rect l="l" t="t" r="r" b="b"/>
                <a:pathLst>
                  <a:path w="57106" h="26274" extrusionOk="0">
                    <a:moveTo>
                      <a:pt x="54600" y="1"/>
                    </a:moveTo>
                    <a:cubicBezTo>
                      <a:pt x="53964" y="1"/>
                      <a:pt x="53350" y="19"/>
                      <a:pt x="52772" y="57"/>
                    </a:cubicBezTo>
                    <a:lnTo>
                      <a:pt x="51878" y="113"/>
                    </a:lnTo>
                    <a:lnTo>
                      <a:pt x="51667" y="127"/>
                    </a:lnTo>
                    <a:lnTo>
                      <a:pt x="50550" y="199"/>
                    </a:lnTo>
                    <a:cubicBezTo>
                      <a:pt x="50425" y="208"/>
                      <a:pt x="50301" y="215"/>
                      <a:pt x="50177" y="219"/>
                    </a:cubicBezTo>
                    <a:cubicBezTo>
                      <a:pt x="49907" y="234"/>
                      <a:pt x="49628" y="251"/>
                      <a:pt x="49356" y="281"/>
                    </a:cubicBezTo>
                    <a:cubicBezTo>
                      <a:pt x="48719" y="348"/>
                      <a:pt x="48082" y="418"/>
                      <a:pt x="47442" y="483"/>
                    </a:cubicBezTo>
                    <a:lnTo>
                      <a:pt x="46431" y="591"/>
                    </a:lnTo>
                    <a:lnTo>
                      <a:pt x="45530" y="688"/>
                    </a:lnTo>
                    <a:cubicBezTo>
                      <a:pt x="45218" y="723"/>
                      <a:pt x="44901" y="771"/>
                      <a:pt x="44593" y="821"/>
                    </a:cubicBezTo>
                    <a:lnTo>
                      <a:pt x="44273" y="870"/>
                    </a:lnTo>
                    <a:cubicBezTo>
                      <a:pt x="43498" y="988"/>
                      <a:pt x="42724" y="1107"/>
                      <a:pt x="41949" y="1225"/>
                    </a:cubicBezTo>
                    <a:lnTo>
                      <a:pt x="41918" y="1230"/>
                    </a:lnTo>
                    <a:cubicBezTo>
                      <a:pt x="41825" y="1244"/>
                      <a:pt x="41730" y="1258"/>
                      <a:pt x="41636" y="1270"/>
                    </a:cubicBezTo>
                    <a:cubicBezTo>
                      <a:pt x="41395" y="1305"/>
                      <a:pt x="41146" y="1340"/>
                      <a:pt x="40905" y="1392"/>
                    </a:cubicBezTo>
                    <a:lnTo>
                      <a:pt x="38947" y="1795"/>
                    </a:lnTo>
                    <a:lnTo>
                      <a:pt x="36959" y="2205"/>
                    </a:lnTo>
                    <a:cubicBezTo>
                      <a:pt x="36715" y="2257"/>
                      <a:pt x="36471" y="2319"/>
                      <a:pt x="36235" y="2381"/>
                    </a:cubicBezTo>
                    <a:lnTo>
                      <a:pt x="36096" y="2415"/>
                    </a:lnTo>
                    <a:cubicBezTo>
                      <a:pt x="35339" y="2610"/>
                      <a:pt x="34580" y="2803"/>
                      <a:pt x="33820" y="2995"/>
                    </a:cubicBezTo>
                    <a:cubicBezTo>
                      <a:pt x="33676" y="3032"/>
                      <a:pt x="33527" y="3067"/>
                      <a:pt x="33381" y="3104"/>
                    </a:cubicBezTo>
                    <a:cubicBezTo>
                      <a:pt x="33097" y="3174"/>
                      <a:pt x="32801" y="3244"/>
                      <a:pt x="32517" y="3329"/>
                    </a:cubicBezTo>
                    <a:lnTo>
                      <a:pt x="31705" y="3566"/>
                    </a:lnTo>
                    <a:lnTo>
                      <a:pt x="31075" y="3751"/>
                    </a:lnTo>
                    <a:cubicBezTo>
                      <a:pt x="30773" y="3840"/>
                      <a:pt x="30472" y="3926"/>
                      <a:pt x="30169" y="4015"/>
                    </a:cubicBezTo>
                    <a:cubicBezTo>
                      <a:pt x="29469" y="4217"/>
                      <a:pt x="28747" y="4427"/>
                      <a:pt x="28041" y="4647"/>
                    </a:cubicBezTo>
                    <a:lnTo>
                      <a:pt x="26120" y="5239"/>
                    </a:lnTo>
                    <a:lnTo>
                      <a:pt x="24200" y="5832"/>
                    </a:lnTo>
                    <a:cubicBezTo>
                      <a:pt x="23967" y="5901"/>
                      <a:pt x="23738" y="5982"/>
                      <a:pt x="23509" y="6060"/>
                    </a:cubicBezTo>
                    <a:lnTo>
                      <a:pt x="23211" y="6165"/>
                    </a:lnTo>
                    <a:lnTo>
                      <a:pt x="20953" y="6930"/>
                    </a:lnTo>
                    <a:lnTo>
                      <a:pt x="20684" y="7022"/>
                    </a:lnTo>
                    <a:cubicBezTo>
                      <a:pt x="20355" y="7130"/>
                      <a:pt x="20014" y="7245"/>
                      <a:pt x="19689" y="7380"/>
                    </a:cubicBezTo>
                    <a:lnTo>
                      <a:pt x="19125" y="7614"/>
                    </a:lnTo>
                    <a:lnTo>
                      <a:pt x="18157" y="8017"/>
                    </a:lnTo>
                    <a:lnTo>
                      <a:pt x="16560" y="8681"/>
                    </a:lnTo>
                    <a:lnTo>
                      <a:pt x="16059" y="8891"/>
                    </a:lnTo>
                    <a:cubicBezTo>
                      <a:pt x="15762" y="9013"/>
                      <a:pt x="15519" y="9121"/>
                      <a:pt x="15292" y="9227"/>
                    </a:cubicBezTo>
                    <a:lnTo>
                      <a:pt x="13506" y="10075"/>
                    </a:lnTo>
                    <a:lnTo>
                      <a:pt x="11746" y="10910"/>
                    </a:lnTo>
                    <a:cubicBezTo>
                      <a:pt x="10304" y="11594"/>
                      <a:pt x="8831" y="12278"/>
                      <a:pt x="7410" y="12940"/>
                    </a:cubicBezTo>
                    <a:cubicBezTo>
                      <a:pt x="6788" y="13228"/>
                      <a:pt x="6168" y="13518"/>
                      <a:pt x="5546" y="13807"/>
                    </a:cubicBezTo>
                    <a:cubicBezTo>
                      <a:pt x="4697" y="14204"/>
                      <a:pt x="3844" y="14626"/>
                      <a:pt x="3018" y="15037"/>
                    </a:cubicBezTo>
                    <a:lnTo>
                      <a:pt x="2648" y="15223"/>
                    </a:lnTo>
                    <a:cubicBezTo>
                      <a:pt x="2528" y="15281"/>
                      <a:pt x="2413" y="15338"/>
                      <a:pt x="2292" y="15395"/>
                    </a:cubicBezTo>
                    <a:cubicBezTo>
                      <a:pt x="2034" y="15518"/>
                      <a:pt x="1765" y="15650"/>
                      <a:pt x="1510" y="15787"/>
                    </a:cubicBezTo>
                    <a:lnTo>
                      <a:pt x="1" y="16603"/>
                    </a:lnTo>
                    <a:lnTo>
                      <a:pt x="121" y="16688"/>
                    </a:lnTo>
                    <a:cubicBezTo>
                      <a:pt x="1296" y="17527"/>
                      <a:pt x="2572" y="18382"/>
                      <a:pt x="4019" y="19297"/>
                    </a:cubicBezTo>
                    <a:cubicBezTo>
                      <a:pt x="4356" y="19512"/>
                      <a:pt x="4692" y="19726"/>
                      <a:pt x="5040" y="19950"/>
                    </a:cubicBezTo>
                    <a:lnTo>
                      <a:pt x="5106" y="19989"/>
                    </a:lnTo>
                    <a:cubicBezTo>
                      <a:pt x="6173" y="20668"/>
                      <a:pt x="7135" y="21280"/>
                      <a:pt x="8113" y="21858"/>
                    </a:cubicBezTo>
                    <a:cubicBezTo>
                      <a:pt x="8273" y="21953"/>
                      <a:pt x="8433" y="22048"/>
                      <a:pt x="8590" y="22143"/>
                    </a:cubicBezTo>
                    <a:lnTo>
                      <a:pt x="8705" y="22212"/>
                    </a:lnTo>
                    <a:lnTo>
                      <a:pt x="8731" y="22228"/>
                    </a:lnTo>
                    <a:lnTo>
                      <a:pt x="8754" y="22243"/>
                    </a:lnTo>
                    <a:cubicBezTo>
                      <a:pt x="9226" y="22525"/>
                      <a:pt x="9714" y="22819"/>
                      <a:pt x="10206" y="23086"/>
                    </a:cubicBezTo>
                    <a:cubicBezTo>
                      <a:pt x="10469" y="23231"/>
                      <a:pt x="10736" y="23374"/>
                      <a:pt x="11000" y="23518"/>
                    </a:cubicBezTo>
                    <a:lnTo>
                      <a:pt x="11141" y="23593"/>
                    </a:lnTo>
                    <a:cubicBezTo>
                      <a:pt x="11612" y="23849"/>
                      <a:pt x="12085" y="24105"/>
                      <a:pt x="12555" y="24365"/>
                    </a:cubicBezTo>
                    <a:lnTo>
                      <a:pt x="13025" y="24631"/>
                    </a:lnTo>
                    <a:lnTo>
                      <a:pt x="13490" y="24893"/>
                    </a:lnTo>
                    <a:cubicBezTo>
                      <a:pt x="14304" y="25352"/>
                      <a:pt x="15134" y="25821"/>
                      <a:pt x="15978" y="26274"/>
                    </a:cubicBezTo>
                    <a:lnTo>
                      <a:pt x="57105" y="26274"/>
                    </a:lnTo>
                    <a:lnTo>
                      <a:pt x="57105" y="8692"/>
                    </a:lnTo>
                    <a:lnTo>
                      <a:pt x="57105" y="1089"/>
                    </a:lnTo>
                    <a:lnTo>
                      <a:pt x="57105" y="86"/>
                    </a:lnTo>
                    <a:cubicBezTo>
                      <a:pt x="56811" y="68"/>
                      <a:pt x="56502" y="49"/>
                      <a:pt x="56171" y="35"/>
                    </a:cubicBezTo>
                    <a:cubicBezTo>
                      <a:pt x="55628" y="13"/>
                      <a:pt x="55100" y="1"/>
                      <a:pt x="546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1" name="Google Shape;791;p99"/>
              <p:cNvSpPr/>
              <p:nvPr/>
            </p:nvSpPr>
            <p:spPr>
              <a:xfrm>
                <a:off x="-3387" y="4372737"/>
                <a:ext cx="1937358" cy="1152948"/>
              </a:xfrm>
              <a:custGeom>
                <a:avLst/>
                <a:gdLst/>
                <a:ahLst/>
                <a:cxnLst/>
                <a:rect l="l" t="t" r="r" b="b"/>
                <a:pathLst>
                  <a:path w="40026" h="23820" extrusionOk="0">
                    <a:moveTo>
                      <a:pt x="18680" y="1"/>
                    </a:moveTo>
                    <a:cubicBezTo>
                      <a:pt x="18659" y="1"/>
                      <a:pt x="18643" y="1"/>
                      <a:pt x="18622" y="3"/>
                    </a:cubicBezTo>
                    <a:lnTo>
                      <a:pt x="18594" y="3"/>
                    </a:lnTo>
                    <a:lnTo>
                      <a:pt x="18297" y="16"/>
                    </a:lnTo>
                    <a:lnTo>
                      <a:pt x="17813" y="33"/>
                    </a:lnTo>
                    <a:lnTo>
                      <a:pt x="17341" y="52"/>
                    </a:lnTo>
                    <a:cubicBezTo>
                      <a:pt x="17233" y="57"/>
                      <a:pt x="17125" y="59"/>
                      <a:pt x="17017" y="64"/>
                    </a:cubicBezTo>
                    <a:lnTo>
                      <a:pt x="16974" y="68"/>
                    </a:lnTo>
                    <a:cubicBezTo>
                      <a:pt x="16952" y="68"/>
                      <a:pt x="16929" y="68"/>
                      <a:pt x="16906" y="70"/>
                    </a:cubicBezTo>
                    <a:lnTo>
                      <a:pt x="16612" y="99"/>
                    </a:lnTo>
                    <a:lnTo>
                      <a:pt x="16311" y="129"/>
                    </a:lnTo>
                    <a:lnTo>
                      <a:pt x="15898" y="172"/>
                    </a:lnTo>
                    <a:lnTo>
                      <a:pt x="15440" y="217"/>
                    </a:lnTo>
                    <a:lnTo>
                      <a:pt x="15279" y="233"/>
                    </a:lnTo>
                    <a:lnTo>
                      <a:pt x="15137" y="247"/>
                    </a:lnTo>
                    <a:lnTo>
                      <a:pt x="15103" y="252"/>
                    </a:lnTo>
                    <a:cubicBezTo>
                      <a:pt x="15077" y="254"/>
                      <a:pt x="15053" y="257"/>
                      <a:pt x="15029" y="259"/>
                    </a:cubicBezTo>
                    <a:lnTo>
                      <a:pt x="13528" y="464"/>
                    </a:lnTo>
                    <a:lnTo>
                      <a:pt x="13086" y="523"/>
                    </a:lnTo>
                    <a:lnTo>
                      <a:pt x="13013" y="536"/>
                    </a:lnTo>
                    <a:lnTo>
                      <a:pt x="12938" y="548"/>
                    </a:lnTo>
                    <a:lnTo>
                      <a:pt x="12644" y="595"/>
                    </a:lnTo>
                    <a:cubicBezTo>
                      <a:pt x="12551" y="609"/>
                      <a:pt x="12454" y="625"/>
                      <a:pt x="12362" y="641"/>
                    </a:cubicBezTo>
                    <a:lnTo>
                      <a:pt x="12206" y="666"/>
                    </a:lnTo>
                    <a:cubicBezTo>
                      <a:pt x="11949" y="711"/>
                      <a:pt x="11667" y="763"/>
                      <a:pt x="11316" y="836"/>
                    </a:cubicBezTo>
                    <a:cubicBezTo>
                      <a:pt x="11027" y="896"/>
                      <a:pt x="10727" y="970"/>
                      <a:pt x="10487" y="1031"/>
                    </a:cubicBezTo>
                    <a:cubicBezTo>
                      <a:pt x="10213" y="1102"/>
                      <a:pt x="9941" y="1177"/>
                      <a:pt x="9672" y="1257"/>
                    </a:cubicBezTo>
                    <a:cubicBezTo>
                      <a:pt x="9142" y="1413"/>
                      <a:pt x="8576" y="1607"/>
                      <a:pt x="7891" y="1870"/>
                    </a:cubicBezTo>
                    <a:cubicBezTo>
                      <a:pt x="7755" y="1923"/>
                      <a:pt x="7619" y="1978"/>
                      <a:pt x="7483" y="2034"/>
                    </a:cubicBezTo>
                    <a:lnTo>
                      <a:pt x="7453" y="2046"/>
                    </a:lnTo>
                    <a:lnTo>
                      <a:pt x="7422" y="2059"/>
                    </a:lnTo>
                    <a:lnTo>
                      <a:pt x="7335" y="2096"/>
                    </a:lnTo>
                    <a:lnTo>
                      <a:pt x="7269" y="2123"/>
                    </a:lnTo>
                    <a:lnTo>
                      <a:pt x="7151" y="2178"/>
                    </a:lnTo>
                    <a:lnTo>
                      <a:pt x="6746" y="2360"/>
                    </a:lnTo>
                    <a:lnTo>
                      <a:pt x="6337" y="2543"/>
                    </a:lnTo>
                    <a:lnTo>
                      <a:pt x="5650" y="2854"/>
                    </a:lnTo>
                    <a:cubicBezTo>
                      <a:pt x="5613" y="2871"/>
                      <a:pt x="5574" y="2889"/>
                      <a:pt x="5537" y="2904"/>
                    </a:cubicBezTo>
                    <a:lnTo>
                      <a:pt x="5500" y="2922"/>
                    </a:lnTo>
                    <a:lnTo>
                      <a:pt x="5460" y="2942"/>
                    </a:lnTo>
                    <a:lnTo>
                      <a:pt x="5407" y="2969"/>
                    </a:lnTo>
                    <a:lnTo>
                      <a:pt x="4669" y="3337"/>
                    </a:lnTo>
                    <a:lnTo>
                      <a:pt x="3929" y="3705"/>
                    </a:lnTo>
                    <a:lnTo>
                      <a:pt x="3860" y="3740"/>
                    </a:lnTo>
                    <a:cubicBezTo>
                      <a:pt x="3790" y="3775"/>
                      <a:pt x="3737" y="3802"/>
                      <a:pt x="3687" y="3829"/>
                    </a:cubicBezTo>
                    <a:lnTo>
                      <a:pt x="3078" y="4162"/>
                    </a:lnTo>
                    <a:lnTo>
                      <a:pt x="2462" y="4501"/>
                    </a:lnTo>
                    <a:lnTo>
                      <a:pt x="1842" y="4842"/>
                    </a:lnTo>
                    <a:cubicBezTo>
                      <a:pt x="1821" y="4852"/>
                      <a:pt x="1805" y="4864"/>
                      <a:pt x="1787" y="4877"/>
                    </a:cubicBezTo>
                    <a:lnTo>
                      <a:pt x="1655" y="4960"/>
                    </a:lnTo>
                    <a:lnTo>
                      <a:pt x="1542" y="5036"/>
                    </a:lnTo>
                    <a:lnTo>
                      <a:pt x="776" y="5527"/>
                    </a:lnTo>
                    <a:lnTo>
                      <a:pt x="455" y="5734"/>
                    </a:lnTo>
                    <a:lnTo>
                      <a:pt x="145" y="5934"/>
                    </a:lnTo>
                    <a:lnTo>
                      <a:pt x="16" y="6015"/>
                    </a:lnTo>
                    <a:lnTo>
                      <a:pt x="1" y="6025"/>
                    </a:lnTo>
                    <a:lnTo>
                      <a:pt x="1" y="23820"/>
                    </a:lnTo>
                    <a:lnTo>
                      <a:pt x="481" y="23645"/>
                    </a:lnTo>
                    <a:cubicBezTo>
                      <a:pt x="992" y="23452"/>
                      <a:pt x="1508" y="23255"/>
                      <a:pt x="2025" y="23058"/>
                    </a:cubicBezTo>
                    <a:lnTo>
                      <a:pt x="2113" y="23025"/>
                    </a:lnTo>
                    <a:lnTo>
                      <a:pt x="2306" y="22951"/>
                    </a:lnTo>
                    <a:cubicBezTo>
                      <a:pt x="2573" y="22847"/>
                      <a:pt x="2841" y="22744"/>
                      <a:pt x="3108" y="22642"/>
                    </a:cubicBezTo>
                    <a:lnTo>
                      <a:pt x="3539" y="22464"/>
                    </a:lnTo>
                    <a:cubicBezTo>
                      <a:pt x="4111" y="22227"/>
                      <a:pt x="4668" y="21997"/>
                      <a:pt x="5224" y="21755"/>
                    </a:cubicBezTo>
                    <a:lnTo>
                      <a:pt x="5851" y="21480"/>
                    </a:lnTo>
                    <a:lnTo>
                      <a:pt x="6043" y="21397"/>
                    </a:lnTo>
                    <a:lnTo>
                      <a:pt x="6182" y="21338"/>
                    </a:lnTo>
                    <a:cubicBezTo>
                      <a:pt x="6711" y="21106"/>
                      <a:pt x="7242" y="20872"/>
                      <a:pt x="7774" y="20649"/>
                    </a:cubicBezTo>
                    <a:cubicBezTo>
                      <a:pt x="9854" y="19778"/>
                      <a:pt x="11491" y="19100"/>
                      <a:pt x="12922" y="18522"/>
                    </a:cubicBezTo>
                    <a:lnTo>
                      <a:pt x="12922" y="18522"/>
                    </a:lnTo>
                    <a:cubicBezTo>
                      <a:pt x="12890" y="18533"/>
                      <a:pt x="12856" y="18542"/>
                      <a:pt x="12822" y="18552"/>
                    </a:cubicBezTo>
                    <a:cubicBezTo>
                      <a:pt x="14348" y="17885"/>
                      <a:pt x="15939" y="17178"/>
                      <a:pt x="17832" y="16331"/>
                    </a:cubicBezTo>
                    <a:lnTo>
                      <a:pt x="18751" y="15922"/>
                    </a:lnTo>
                    <a:cubicBezTo>
                      <a:pt x="20036" y="15349"/>
                      <a:pt x="21491" y="14699"/>
                      <a:pt x="22901" y="14018"/>
                    </a:cubicBezTo>
                    <a:lnTo>
                      <a:pt x="23810" y="13578"/>
                    </a:lnTo>
                    <a:cubicBezTo>
                      <a:pt x="24334" y="13323"/>
                      <a:pt x="24858" y="13069"/>
                      <a:pt x="25384" y="12817"/>
                    </a:cubicBezTo>
                    <a:lnTo>
                      <a:pt x="26377" y="12343"/>
                    </a:lnTo>
                    <a:lnTo>
                      <a:pt x="26903" y="12091"/>
                    </a:lnTo>
                    <a:lnTo>
                      <a:pt x="27085" y="12004"/>
                    </a:lnTo>
                    <a:lnTo>
                      <a:pt x="27111" y="11992"/>
                    </a:lnTo>
                    <a:cubicBezTo>
                      <a:pt x="27310" y="11892"/>
                      <a:pt x="27519" y="11792"/>
                      <a:pt x="27725" y="11705"/>
                    </a:cubicBezTo>
                    <a:cubicBezTo>
                      <a:pt x="29249" y="11060"/>
                      <a:pt x="30937" y="10353"/>
                      <a:pt x="32885" y="9548"/>
                    </a:cubicBezTo>
                    <a:lnTo>
                      <a:pt x="33760" y="9172"/>
                    </a:lnTo>
                    <a:cubicBezTo>
                      <a:pt x="34326" y="8925"/>
                      <a:pt x="34889" y="8681"/>
                      <a:pt x="35460" y="8441"/>
                    </a:cubicBezTo>
                    <a:cubicBezTo>
                      <a:pt x="35758" y="8316"/>
                      <a:pt x="36055" y="8189"/>
                      <a:pt x="36352" y="8061"/>
                    </a:cubicBezTo>
                    <a:cubicBezTo>
                      <a:pt x="36997" y="7782"/>
                      <a:pt x="37627" y="7513"/>
                      <a:pt x="38259" y="7263"/>
                    </a:cubicBezTo>
                    <a:cubicBezTo>
                      <a:pt x="38848" y="7031"/>
                      <a:pt x="39438" y="6799"/>
                      <a:pt x="40025" y="6570"/>
                    </a:cubicBezTo>
                    <a:cubicBezTo>
                      <a:pt x="39212" y="6279"/>
                      <a:pt x="38400" y="5986"/>
                      <a:pt x="37597" y="5703"/>
                    </a:cubicBezTo>
                    <a:cubicBezTo>
                      <a:pt x="37106" y="5528"/>
                      <a:pt x="36583" y="5342"/>
                      <a:pt x="36065" y="5138"/>
                    </a:cubicBezTo>
                    <a:cubicBezTo>
                      <a:pt x="35536" y="4934"/>
                      <a:pt x="35012" y="4701"/>
                      <a:pt x="34562" y="4501"/>
                    </a:cubicBezTo>
                    <a:cubicBezTo>
                      <a:pt x="33761" y="4143"/>
                      <a:pt x="32969" y="3728"/>
                      <a:pt x="32207" y="3326"/>
                    </a:cubicBezTo>
                    <a:lnTo>
                      <a:pt x="31885" y="3156"/>
                    </a:lnTo>
                    <a:cubicBezTo>
                      <a:pt x="31593" y="3003"/>
                      <a:pt x="31298" y="2857"/>
                      <a:pt x="31001" y="2711"/>
                    </a:cubicBezTo>
                    <a:cubicBezTo>
                      <a:pt x="30847" y="2636"/>
                      <a:pt x="30693" y="2559"/>
                      <a:pt x="30537" y="2483"/>
                    </a:cubicBezTo>
                    <a:cubicBezTo>
                      <a:pt x="30387" y="2406"/>
                      <a:pt x="30227" y="2337"/>
                      <a:pt x="30074" y="2272"/>
                    </a:cubicBezTo>
                    <a:cubicBezTo>
                      <a:pt x="30001" y="2243"/>
                      <a:pt x="29929" y="2211"/>
                      <a:pt x="29858" y="2181"/>
                    </a:cubicBezTo>
                    <a:lnTo>
                      <a:pt x="29668" y="2095"/>
                    </a:lnTo>
                    <a:cubicBezTo>
                      <a:pt x="29532" y="2034"/>
                      <a:pt x="29397" y="1972"/>
                      <a:pt x="29258" y="1915"/>
                    </a:cubicBezTo>
                    <a:cubicBezTo>
                      <a:pt x="28936" y="1783"/>
                      <a:pt x="28610" y="1656"/>
                      <a:pt x="28288" y="1527"/>
                    </a:cubicBezTo>
                    <a:lnTo>
                      <a:pt x="28168" y="1488"/>
                    </a:lnTo>
                    <a:lnTo>
                      <a:pt x="28127" y="1477"/>
                    </a:lnTo>
                    <a:lnTo>
                      <a:pt x="28075" y="1462"/>
                    </a:lnTo>
                    <a:lnTo>
                      <a:pt x="28019" y="1447"/>
                    </a:lnTo>
                    <a:cubicBezTo>
                      <a:pt x="27875" y="1408"/>
                      <a:pt x="27735" y="1371"/>
                      <a:pt x="27596" y="1333"/>
                    </a:cubicBezTo>
                    <a:cubicBezTo>
                      <a:pt x="27430" y="1288"/>
                      <a:pt x="27263" y="1244"/>
                      <a:pt x="27098" y="1199"/>
                    </a:cubicBezTo>
                    <a:lnTo>
                      <a:pt x="26819" y="1124"/>
                    </a:lnTo>
                    <a:lnTo>
                      <a:pt x="26728" y="1099"/>
                    </a:lnTo>
                    <a:lnTo>
                      <a:pt x="26665" y="1083"/>
                    </a:lnTo>
                    <a:lnTo>
                      <a:pt x="26620" y="1073"/>
                    </a:lnTo>
                    <a:cubicBezTo>
                      <a:pt x="26565" y="1060"/>
                      <a:pt x="26507" y="1046"/>
                      <a:pt x="26452" y="1033"/>
                    </a:cubicBezTo>
                    <a:lnTo>
                      <a:pt x="25611" y="837"/>
                    </a:lnTo>
                    <a:lnTo>
                      <a:pt x="25286" y="763"/>
                    </a:lnTo>
                    <a:lnTo>
                      <a:pt x="25168" y="736"/>
                    </a:lnTo>
                    <a:lnTo>
                      <a:pt x="24473" y="595"/>
                    </a:lnTo>
                    <a:lnTo>
                      <a:pt x="23770" y="450"/>
                    </a:lnTo>
                    <a:cubicBezTo>
                      <a:pt x="23741" y="444"/>
                      <a:pt x="23715" y="439"/>
                      <a:pt x="23687" y="437"/>
                    </a:cubicBezTo>
                    <a:lnTo>
                      <a:pt x="23657" y="432"/>
                    </a:lnTo>
                    <a:cubicBezTo>
                      <a:pt x="23544" y="415"/>
                      <a:pt x="23430" y="394"/>
                      <a:pt x="23317" y="378"/>
                    </a:cubicBezTo>
                    <a:lnTo>
                      <a:pt x="22899" y="311"/>
                    </a:lnTo>
                    <a:lnTo>
                      <a:pt x="22412" y="234"/>
                    </a:lnTo>
                    <a:lnTo>
                      <a:pt x="22228" y="206"/>
                    </a:lnTo>
                    <a:cubicBezTo>
                      <a:pt x="22188" y="200"/>
                      <a:pt x="22163" y="197"/>
                      <a:pt x="22135" y="195"/>
                    </a:cubicBezTo>
                    <a:lnTo>
                      <a:pt x="22109" y="192"/>
                    </a:lnTo>
                    <a:lnTo>
                      <a:pt x="21684" y="152"/>
                    </a:lnTo>
                    <a:lnTo>
                      <a:pt x="21265" y="113"/>
                    </a:lnTo>
                    <a:lnTo>
                      <a:pt x="20886" y="78"/>
                    </a:lnTo>
                    <a:lnTo>
                      <a:pt x="20541" y="46"/>
                    </a:lnTo>
                    <a:cubicBezTo>
                      <a:pt x="20497" y="41"/>
                      <a:pt x="20475" y="38"/>
                      <a:pt x="20452" y="38"/>
                    </a:cubicBezTo>
                    <a:lnTo>
                      <a:pt x="20335" y="36"/>
                    </a:lnTo>
                    <a:lnTo>
                      <a:pt x="20218" y="33"/>
                    </a:lnTo>
                    <a:lnTo>
                      <a:pt x="18680" y="1"/>
                    </a:ln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2" name="Google Shape;792;p99"/>
              <p:cNvSpPr/>
              <p:nvPr/>
            </p:nvSpPr>
            <p:spPr>
              <a:xfrm>
                <a:off x="6380921" y="4518725"/>
                <a:ext cx="2764073" cy="1271727"/>
              </a:xfrm>
              <a:custGeom>
                <a:avLst/>
                <a:gdLst/>
                <a:ahLst/>
                <a:cxnLst/>
                <a:rect l="l" t="t" r="r" b="b"/>
                <a:pathLst>
                  <a:path w="57106" h="26274" extrusionOk="0">
                    <a:moveTo>
                      <a:pt x="54600" y="1"/>
                    </a:moveTo>
                    <a:cubicBezTo>
                      <a:pt x="53964" y="1"/>
                      <a:pt x="53350" y="19"/>
                      <a:pt x="52772" y="57"/>
                    </a:cubicBezTo>
                    <a:lnTo>
                      <a:pt x="51878" y="113"/>
                    </a:lnTo>
                    <a:lnTo>
                      <a:pt x="51667" y="127"/>
                    </a:lnTo>
                    <a:lnTo>
                      <a:pt x="50550" y="199"/>
                    </a:lnTo>
                    <a:cubicBezTo>
                      <a:pt x="50425" y="208"/>
                      <a:pt x="50301" y="215"/>
                      <a:pt x="50177" y="219"/>
                    </a:cubicBezTo>
                    <a:cubicBezTo>
                      <a:pt x="49907" y="234"/>
                      <a:pt x="49628" y="251"/>
                      <a:pt x="49356" y="281"/>
                    </a:cubicBezTo>
                    <a:cubicBezTo>
                      <a:pt x="48719" y="348"/>
                      <a:pt x="48082" y="418"/>
                      <a:pt x="47442" y="483"/>
                    </a:cubicBezTo>
                    <a:lnTo>
                      <a:pt x="46431" y="591"/>
                    </a:lnTo>
                    <a:lnTo>
                      <a:pt x="45530" y="688"/>
                    </a:lnTo>
                    <a:cubicBezTo>
                      <a:pt x="45218" y="723"/>
                      <a:pt x="44901" y="771"/>
                      <a:pt x="44593" y="821"/>
                    </a:cubicBezTo>
                    <a:lnTo>
                      <a:pt x="44273" y="870"/>
                    </a:lnTo>
                    <a:cubicBezTo>
                      <a:pt x="43498" y="988"/>
                      <a:pt x="42724" y="1107"/>
                      <a:pt x="41949" y="1225"/>
                    </a:cubicBezTo>
                    <a:lnTo>
                      <a:pt x="41918" y="1230"/>
                    </a:lnTo>
                    <a:cubicBezTo>
                      <a:pt x="41825" y="1244"/>
                      <a:pt x="41730" y="1258"/>
                      <a:pt x="41636" y="1270"/>
                    </a:cubicBezTo>
                    <a:cubicBezTo>
                      <a:pt x="41395" y="1305"/>
                      <a:pt x="41146" y="1340"/>
                      <a:pt x="40905" y="1392"/>
                    </a:cubicBezTo>
                    <a:lnTo>
                      <a:pt x="38947" y="1795"/>
                    </a:lnTo>
                    <a:lnTo>
                      <a:pt x="36959" y="2205"/>
                    </a:lnTo>
                    <a:cubicBezTo>
                      <a:pt x="36715" y="2257"/>
                      <a:pt x="36471" y="2319"/>
                      <a:pt x="36235" y="2381"/>
                    </a:cubicBezTo>
                    <a:lnTo>
                      <a:pt x="36096" y="2415"/>
                    </a:lnTo>
                    <a:cubicBezTo>
                      <a:pt x="35339" y="2610"/>
                      <a:pt x="34580" y="2803"/>
                      <a:pt x="33820" y="2995"/>
                    </a:cubicBezTo>
                    <a:cubicBezTo>
                      <a:pt x="33676" y="3032"/>
                      <a:pt x="33527" y="3067"/>
                      <a:pt x="33381" y="3104"/>
                    </a:cubicBezTo>
                    <a:cubicBezTo>
                      <a:pt x="33097" y="3174"/>
                      <a:pt x="32801" y="3244"/>
                      <a:pt x="32517" y="3329"/>
                    </a:cubicBezTo>
                    <a:lnTo>
                      <a:pt x="31705" y="3566"/>
                    </a:lnTo>
                    <a:lnTo>
                      <a:pt x="31075" y="3751"/>
                    </a:lnTo>
                    <a:cubicBezTo>
                      <a:pt x="30773" y="3840"/>
                      <a:pt x="30472" y="3926"/>
                      <a:pt x="30169" y="4015"/>
                    </a:cubicBezTo>
                    <a:cubicBezTo>
                      <a:pt x="29469" y="4217"/>
                      <a:pt x="28747" y="4427"/>
                      <a:pt x="28041" y="4647"/>
                    </a:cubicBezTo>
                    <a:lnTo>
                      <a:pt x="26120" y="5239"/>
                    </a:lnTo>
                    <a:lnTo>
                      <a:pt x="24200" y="5832"/>
                    </a:lnTo>
                    <a:cubicBezTo>
                      <a:pt x="23967" y="5901"/>
                      <a:pt x="23738" y="5982"/>
                      <a:pt x="23509" y="6060"/>
                    </a:cubicBezTo>
                    <a:lnTo>
                      <a:pt x="23211" y="6165"/>
                    </a:lnTo>
                    <a:lnTo>
                      <a:pt x="20953" y="6930"/>
                    </a:lnTo>
                    <a:lnTo>
                      <a:pt x="20684" y="7022"/>
                    </a:lnTo>
                    <a:cubicBezTo>
                      <a:pt x="20355" y="7130"/>
                      <a:pt x="20014" y="7245"/>
                      <a:pt x="19689" y="7380"/>
                    </a:cubicBezTo>
                    <a:lnTo>
                      <a:pt x="19125" y="7614"/>
                    </a:lnTo>
                    <a:lnTo>
                      <a:pt x="18157" y="8017"/>
                    </a:lnTo>
                    <a:lnTo>
                      <a:pt x="16560" y="8681"/>
                    </a:lnTo>
                    <a:lnTo>
                      <a:pt x="16059" y="8891"/>
                    </a:lnTo>
                    <a:cubicBezTo>
                      <a:pt x="15762" y="9013"/>
                      <a:pt x="15519" y="9121"/>
                      <a:pt x="15292" y="9227"/>
                    </a:cubicBezTo>
                    <a:lnTo>
                      <a:pt x="13506" y="10075"/>
                    </a:lnTo>
                    <a:lnTo>
                      <a:pt x="11746" y="10910"/>
                    </a:lnTo>
                    <a:cubicBezTo>
                      <a:pt x="10304" y="11594"/>
                      <a:pt x="8831" y="12278"/>
                      <a:pt x="7410" y="12940"/>
                    </a:cubicBezTo>
                    <a:cubicBezTo>
                      <a:pt x="6788" y="13228"/>
                      <a:pt x="6168" y="13518"/>
                      <a:pt x="5546" y="13807"/>
                    </a:cubicBezTo>
                    <a:cubicBezTo>
                      <a:pt x="4697" y="14204"/>
                      <a:pt x="3844" y="14626"/>
                      <a:pt x="3018" y="15037"/>
                    </a:cubicBezTo>
                    <a:lnTo>
                      <a:pt x="2648" y="15223"/>
                    </a:lnTo>
                    <a:cubicBezTo>
                      <a:pt x="2528" y="15281"/>
                      <a:pt x="2413" y="15338"/>
                      <a:pt x="2292" y="15395"/>
                    </a:cubicBezTo>
                    <a:cubicBezTo>
                      <a:pt x="2034" y="15518"/>
                      <a:pt x="1765" y="15650"/>
                      <a:pt x="1510" y="15787"/>
                    </a:cubicBezTo>
                    <a:lnTo>
                      <a:pt x="1" y="16603"/>
                    </a:lnTo>
                    <a:lnTo>
                      <a:pt x="121" y="16688"/>
                    </a:lnTo>
                    <a:cubicBezTo>
                      <a:pt x="1296" y="17527"/>
                      <a:pt x="2572" y="18382"/>
                      <a:pt x="4019" y="19297"/>
                    </a:cubicBezTo>
                    <a:cubicBezTo>
                      <a:pt x="4356" y="19512"/>
                      <a:pt x="4692" y="19726"/>
                      <a:pt x="5040" y="19950"/>
                    </a:cubicBezTo>
                    <a:lnTo>
                      <a:pt x="5106" y="19989"/>
                    </a:lnTo>
                    <a:cubicBezTo>
                      <a:pt x="6173" y="20668"/>
                      <a:pt x="7135" y="21280"/>
                      <a:pt x="8113" y="21858"/>
                    </a:cubicBezTo>
                    <a:cubicBezTo>
                      <a:pt x="8273" y="21953"/>
                      <a:pt x="8433" y="22048"/>
                      <a:pt x="8590" y="22143"/>
                    </a:cubicBezTo>
                    <a:lnTo>
                      <a:pt x="8705" y="22212"/>
                    </a:lnTo>
                    <a:lnTo>
                      <a:pt x="8731" y="22228"/>
                    </a:lnTo>
                    <a:lnTo>
                      <a:pt x="8754" y="22243"/>
                    </a:lnTo>
                    <a:cubicBezTo>
                      <a:pt x="9226" y="22525"/>
                      <a:pt x="9714" y="22819"/>
                      <a:pt x="10206" y="23086"/>
                    </a:cubicBezTo>
                    <a:cubicBezTo>
                      <a:pt x="10469" y="23231"/>
                      <a:pt x="10736" y="23374"/>
                      <a:pt x="11000" y="23518"/>
                    </a:cubicBezTo>
                    <a:lnTo>
                      <a:pt x="11141" y="23593"/>
                    </a:lnTo>
                    <a:cubicBezTo>
                      <a:pt x="11612" y="23849"/>
                      <a:pt x="12085" y="24105"/>
                      <a:pt x="12555" y="24365"/>
                    </a:cubicBezTo>
                    <a:lnTo>
                      <a:pt x="13025" y="24631"/>
                    </a:lnTo>
                    <a:lnTo>
                      <a:pt x="13490" y="24893"/>
                    </a:lnTo>
                    <a:cubicBezTo>
                      <a:pt x="14304" y="25352"/>
                      <a:pt x="15134" y="25821"/>
                      <a:pt x="15978" y="26274"/>
                    </a:cubicBezTo>
                    <a:lnTo>
                      <a:pt x="57105" y="26274"/>
                    </a:lnTo>
                    <a:lnTo>
                      <a:pt x="57105" y="8692"/>
                    </a:lnTo>
                    <a:lnTo>
                      <a:pt x="57105" y="1089"/>
                    </a:lnTo>
                    <a:lnTo>
                      <a:pt x="57105" y="86"/>
                    </a:lnTo>
                    <a:cubicBezTo>
                      <a:pt x="56811" y="68"/>
                      <a:pt x="56502" y="49"/>
                      <a:pt x="56171" y="35"/>
                    </a:cubicBezTo>
                    <a:cubicBezTo>
                      <a:pt x="55628" y="13"/>
                      <a:pt x="55100" y="1"/>
                      <a:pt x="54600" y="1"/>
                    </a:cubicBez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3" name="Google Shape;793;p99"/>
              <p:cNvSpPr/>
              <p:nvPr/>
            </p:nvSpPr>
            <p:spPr>
              <a:xfrm>
                <a:off x="1375" y="4311411"/>
                <a:ext cx="7169088" cy="1479471"/>
              </a:xfrm>
              <a:custGeom>
                <a:avLst/>
                <a:gdLst/>
                <a:ahLst/>
                <a:cxnLst/>
                <a:rect l="l" t="t" r="r" b="b"/>
                <a:pathLst>
                  <a:path w="148114" h="30566" extrusionOk="0">
                    <a:moveTo>
                      <a:pt x="72948" y="0"/>
                    </a:moveTo>
                    <a:cubicBezTo>
                      <a:pt x="72794" y="0"/>
                      <a:pt x="72643" y="0"/>
                      <a:pt x="72489" y="5"/>
                    </a:cubicBezTo>
                    <a:lnTo>
                      <a:pt x="71414" y="32"/>
                    </a:lnTo>
                    <a:lnTo>
                      <a:pt x="70285" y="60"/>
                    </a:lnTo>
                    <a:cubicBezTo>
                      <a:pt x="69607" y="76"/>
                      <a:pt x="68934" y="122"/>
                      <a:pt x="68191" y="175"/>
                    </a:cubicBezTo>
                    <a:lnTo>
                      <a:pt x="67964" y="191"/>
                    </a:lnTo>
                    <a:lnTo>
                      <a:pt x="67741" y="207"/>
                    </a:lnTo>
                    <a:cubicBezTo>
                      <a:pt x="67596" y="217"/>
                      <a:pt x="67448" y="225"/>
                      <a:pt x="67303" y="235"/>
                    </a:cubicBezTo>
                    <a:cubicBezTo>
                      <a:pt x="67192" y="242"/>
                      <a:pt x="67079" y="257"/>
                      <a:pt x="66968" y="272"/>
                    </a:cubicBezTo>
                    <a:lnTo>
                      <a:pt x="66923" y="277"/>
                    </a:lnTo>
                    <a:cubicBezTo>
                      <a:pt x="66873" y="287"/>
                      <a:pt x="66820" y="293"/>
                      <a:pt x="66770" y="297"/>
                    </a:cubicBezTo>
                    <a:lnTo>
                      <a:pt x="66636" y="313"/>
                    </a:lnTo>
                    <a:lnTo>
                      <a:pt x="65609" y="432"/>
                    </a:lnTo>
                    <a:lnTo>
                      <a:pt x="65372" y="458"/>
                    </a:lnTo>
                    <a:cubicBezTo>
                      <a:pt x="64996" y="504"/>
                      <a:pt x="64574" y="552"/>
                      <a:pt x="64166" y="614"/>
                    </a:cubicBezTo>
                    <a:lnTo>
                      <a:pt x="63713" y="684"/>
                    </a:lnTo>
                    <a:lnTo>
                      <a:pt x="63637" y="696"/>
                    </a:lnTo>
                    <a:cubicBezTo>
                      <a:pt x="62728" y="839"/>
                      <a:pt x="61790" y="987"/>
                      <a:pt x="60882" y="1157"/>
                    </a:cubicBezTo>
                    <a:cubicBezTo>
                      <a:pt x="59713" y="1376"/>
                      <a:pt x="58541" y="1611"/>
                      <a:pt x="57398" y="1853"/>
                    </a:cubicBezTo>
                    <a:cubicBezTo>
                      <a:pt x="56379" y="2068"/>
                      <a:pt x="55321" y="2320"/>
                      <a:pt x="54410" y="2539"/>
                    </a:cubicBezTo>
                    <a:lnTo>
                      <a:pt x="54036" y="2627"/>
                    </a:lnTo>
                    <a:cubicBezTo>
                      <a:pt x="53333" y="2795"/>
                      <a:pt x="52598" y="2993"/>
                      <a:pt x="52062" y="3139"/>
                    </a:cubicBezTo>
                    <a:lnTo>
                      <a:pt x="51351" y="3326"/>
                    </a:lnTo>
                    <a:cubicBezTo>
                      <a:pt x="50703" y="3496"/>
                      <a:pt x="50061" y="3697"/>
                      <a:pt x="49440" y="3889"/>
                    </a:cubicBezTo>
                    <a:cubicBezTo>
                      <a:pt x="49187" y="3968"/>
                      <a:pt x="48953" y="4040"/>
                      <a:pt x="48721" y="4112"/>
                    </a:cubicBezTo>
                    <a:cubicBezTo>
                      <a:pt x="48457" y="4193"/>
                      <a:pt x="48191" y="4287"/>
                      <a:pt x="47923" y="4386"/>
                    </a:cubicBezTo>
                    <a:cubicBezTo>
                      <a:pt x="47789" y="4435"/>
                      <a:pt x="47656" y="4485"/>
                      <a:pt x="47525" y="4529"/>
                    </a:cubicBezTo>
                    <a:lnTo>
                      <a:pt x="46845" y="4768"/>
                    </a:lnTo>
                    <a:lnTo>
                      <a:pt x="46166" y="5005"/>
                    </a:lnTo>
                    <a:cubicBezTo>
                      <a:pt x="45894" y="5099"/>
                      <a:pt x="45624" y="5205"/>
                      <a:pt x="45326" y="5324"/>
                    </a:cubicBezTo>
                    <a:lnTo>
                      <a:pt x="45231" y="5361"/>
                    </a:lnTo>
                    <a:cubicBezTo>
                      <a:pt x="45078" y="5423"/>
                      <a:pt x="44924" y="5485"/>
                      <a:pt x="44770" y="5545"/>
                    </a:cubicBezTo>
                    <a:lnTo>
                      <a:pt x="44265" y="5740"/>
                    </a:lnTo>
                    <a:lnTo>
                      <a:pt x="43544" y="6017"/>
                    </a:lnTo>
                    <a:cubicBezTo>
                      <a:pt x="42387" y="6461"/>
                      <a:pt x="41211" y="6915"/>
                      <a:pt x="40033" y="7375"/>
                    </a:cubicBezTo>
                    <a:cubicBezTo>
                      <a:pt x="39446" y="7604"/>
                      <a:pt x="38856" y="7837"/>
                      <a:pt x="38267" y="8069"/>
                    </a:cubicBezTo>
                    <a:cubicBezTo>
                      <a:pt x="37635" y="8319"/>
                      <a:pt x="37005" y="8588"/>
                      <a:pt x="36361" y="8867"/>
                    </a:cubicBezTo>
                    <a:cubicBezTo>
                      <a:pt x="36063" y="8996"/>
                      <a:pt x="35765" y="9122"/>
                      <a:pt x="35468" y="9247"/>
                    </a:cubicBezTo>
                    <a:cubicBezTo>
                      <a:pt x="34899" y="9486"/>
                      <a:pt x="34335" y="9731"/>
                      <a:pt x="33768" y="9978"/>
                    </a:cubicBezTo>
                    <a:lnTo>
                      <a:pt x="32893" y="10354"/>
                    </a:lnTo>
                    <a:cubicBezTo>
                      <a:pt x="30945" y="11158"/>
                      <a:pt x="29257" y="11865"/>
                      <a:pt x="27733" y="12511"/>
                    </a:cubicBezTo>
                    <a:cubicBezTo>
                      <a:pt x="27527" y="12596"/>
                      <a:pt x="27317" y="12698"/>
                      <a:pt x="27119" y="12797"/>
                    </a:cubicBezTo>
                    <a:lnTo>
                      <a:pt x="27093" y="12810"/>
                    </a:lnTo>
                    <a:lnTo>
                      <a:pt x="26912" y="12897"/>
                    </a:lnTo>
                    <a:lnTo>
                      <a:pt x="26385" y="13149"/>
                    </a:lnTo>
                    <a:lnTo>
                      <a:pt x="25393" y="13623"/>
                    </a:lnTo>
                    <a:cubicBezTo>
                      <a:pt x="24866" y="13875"/>
                      <a:pt x="24342" y="14128"/>
                      <a:pt x="23818" y="14383"/>
                    </a:cubicBezTo>
                    <a:lnTo>
                      <a:pt x="22909" y="14824"/>
                    </a:lnTo>
                    <a:cubicBezTo>
                      <a:pt x="21498" y="15505"/>
                      <a:pt x="20043" y="16154"/>
                      <a:pt x="18759" y="16728"/>
                    </a:cubicBezTo>
                    <a:lnTo>
                      <a:pt x="17840" y="17137"/>
                    </a:lnTo>
                    <a:cubicBezTo>
                      <a:pt x="15949" y="17984"/>
                      <a:pt x="14356" y="18691"/>
                      <a:pt x="12830" y="19357"/>
                    </a:cubicBezTo>
                    <a:cubicBezTo>
                      <a:pt x="12865" y="19347"/>
                      <a:pt x="12898" y="19338"/>
                      <a:pt x="12930" y="19328"/>
                    </a:cubicBezTo>
                    <a:lnTo>
                      <a:pt x="12930" y="19328"/>
                    </a:lnTo>
                    <a:cubicBezTo>
                      <a:pt x="11500" y="19906"/>
                      <a:pt x="9863" y="20583"/>
                      <a:pt x="7783" y="21455"/>
                    </a:cubicBezTo>
                    <a:cubicBezTo>
                      <a:pt x="7250" y="21679"/>
                      <a:pt x="6719" y="21911"/>
                      <a:pt x="6190" y="22143"/>
                    </a:cubicBezTo>
                    <a:lnTo>
                      <a:pt x="6051" y="22202"/>
                    </a:lnTo>
                    <a:lnTo>
                      <a:pt x="5859" y="22286"/>
                    </a:lnTo>
                    <a:lnTo>
                      <a:pt x="5232" y="22560"/>
                    </a:lnTo>
                    <a:cubicBezTo>
                      <a:pt x="4676" y="22802"/>
                      <a:pt x="4119" y="23031"/>
                      <a:pt x="3547" y="23269"/>
                    </a:cubicBezTo>
                    <a:lnTo>
                      <a:pt x="3115" y="23448"/>
                    </a:lnTo>
                    <a:cubicBezTo>
                      <a:pt x="2850" y="23548"/>
                      <a:pt x="2582" y="23651"/>
                      <a:pt x="2315" y="23756"/>
                    </a:cubicBezTo>
                    <a:lnTo>
                      <a:pt x="2121" y="23831"/>
                    </a:lnTo>
                    <a:lnTo>
                      <a:pt x="2033" y="23863"/>
                    </a:lnTo>
                    <a:cubicBezTo>
                      <a:pt x="1517" y="24060"/>
                      <a:pt x="1001" y="24258"/>
                      <a:pt x="482" y="24449"/>
                    </a:cubicBezTo>
                    <a:lnTo>
                      <a:pt x="0" y="24624"/>
                    </a:lnTo>
                    <a:lnTo>
                      <a:pt x="0" y="28044"/>
                    </a:lnTo>
                    <a:lnTo>
                      <a:pt x="0" y="30561"/>
                    </a:lnTo>
                    <a:lnTo>
                      <a:pt x="5" y="30566"/>
                    </a:lnTo>
                    <a:lnTo>
                      <a:pt x="148114" y="30566"/>
                    </a:lnTo>
                    <a:cubicBezTo>
                      <a:pt x="147276" y="30114"/>
                      <a:pt x="146453" y="29644"/>
                      <a:pt x="145645" y="29185"/>
                    </a:cubicBezTo>
                    <a:lnTo>
                      <a:pt x="145186" y="28930"/>
                    </a:lnTo>
                    <a:lnTo>
                      <a:pt x="144720" y="28664"/>
                    </a:lnTo>
                    <a:cubicBezTo>
                      <a:pt x="144254" y="28404"/>
                      <a:pt x="143785" y="28147"/>
                      <a:pt x="143317" y="27892"/>
                    </a:cubicBezTo>
                    <a:lnTo>
                      <a:pt x="143178" y="27816"/>
                    </a:lnTo>
                    <a:cubicBezTo>
                      <a:pt x="142917" y="27674"/>
                      <a:pt x="142651" y="27530"/>
                      <a:pt x="142390" y="27384"/>
                    </a:cubicBezTo>
                    <a:cubicBezTo>
                      <a:pt x="141901" y="27117"/>
                      <a:pt x="141419" y="26822"/>
                      <a:pt x="140950" y="26542"/>
                    </a:cubicBezTo>
                    <a:lnTo>
                      <a:pt x="140926" y="26527"/>
                    </a:lnTo>
                    <a:lnTo>
                      <a:pt x="140901" y="26511"/>
                    </a:lnTo>
                    <a:lnTo>
                      <a:pt x="140787" y="26441"/>
                    </a:lnTo>
                    <a:cubicBezTo>
                      <a:pt x="140632" y="26348"/>
                      <a:pt x="140472" y="26251"/>
                      <a:pt x="140314" y="26157"/>
                    </a:cubicBezTo>
                    <a:cubicBezTo>
                      <a:pt x="139344" y="25579"/>
                      <a:pt x="138389" y="24967"/>
                      <a:pt x="137331" y="24288"/>
                    </a:cubicBezTo>
                    <a:lnTo>
                      <a:pt x="137265" y="24248"/>
                    </a:lnTo>
                    <a:cubicBezTo>
                      <a:pt x="136920" y="24025"/>
                      <a:pt x="136589" y="23810"/>
                      <a:pt x="136252" y="23595"/>
                    </a:cubicBezTo>
                    <a:cubicBezTo>
                      <a:pt x="134817" y="22681"/>
                      <a:pt x="133553" y="21827"/>
                      <a:pt x="132387" y="20987"/>
                    </a:cubicBezTo>
                    <a:lnTo>
                      <a:pt x="132268" y="20901"/>
                    </a:lnTo>
                    <a:lnTo>
                      <a:pt x="131931" y="20657"/>
                    </a:lnTo>
                    <a:cubicBezTo>
                      <a:pt x="131462" y="20318"/>
                      <a:pt x="130943" y="19942"/>
                      <a:pt x="130429" y="19594"/>
                    </a:cubicBezTo>
                    <a:cubicBezTo>
                      <a:pt x="129779" y="19153"/>
                      <a:pt x="129100" y="18682"/>
                      <a:pt x="128408" y="18198"/>
                    </a:cubicBezTo>
                    <a:lnTo>
                      <a:pt x="128147" y="18002"/>
                    </a:lnTo>
                    <a:cubicBezTo>
                      <a:pt x="127888" y="17804"/>
                      <a:pt x="127628" y="17606"/>
                      <a:pt x="127365" y="17411"/>
                    </a:cubicBezTo>
                    <a:lnTo>
                      <a:pt x="127134" y="17236"/>
                    </a:lnTo>
                    <a:lnTo>
                      <a:pt x="127003" y="17137"/>
                    </a:lnTo>
                    <a:lnTo>
                      <a:pt x="126984" y="17121"/>
                    </a:lnTo>
                    <a:cubicBezTo>
                      <a:pt x="126693" y="16901"/>
                      <a:pt x="126395" y="16674"/>
                      <a:pt x="126096" y="16468"/>
                    </a:cubicBezTo>
                    <a:lnTo>
                      <a:pt x="125282" y="15907"/>
                    </a:lnTo>
                    <a:lnTo>
                      <a:pt x="124710" y="15513"/>
                    </a:lnTo>
                    <a:cubicBezTo>
                      <a:pt x="124376" y="15281"/>
                      <a:pt x="124012" y="15052"/>
                      <a:pt x="123693" y="14856"/>
                    </a:cubicBezTo>
                    <a:lnTo>
                      <a:pt x="123635" y="14818"/>
                    </a:lnTo>
                    <a:lnTo>
                      <a:pt x="123588" y="14787"/>
                    </a:lnTo>
                    <a:cubicBezTo>
                      <a:pt x="123421" y="14682"/>
                      <a:pt x="123255" y="14576"/>
                      <a:pt x="123090" y="14472"/>
                    </a:cubicBezTo>
                    <a:cubicBezTo>
                      <a:pt x="121212" y="13268"/>
                      <a:pt x="119482" y="12227"/>
                      <a:pt x="117805" y="11295"/>
                    </a:cubicBezTo>
                    <a:cubicBezTo>
                      <a:pt x="116863" y="10773"/>
                      <a:pt x="115872" y="10241"/>
                      <a:pt x="114687" y="9613"/>
                    </a:cubicBezTo>
                    <a:cubicBezTo>
                      <a:pt x="113971" y="9233"/>
                      <a:pt x="113207" y="8857"/>
                      <a:pt x="112591" y="8556"/>
                    </a:cubicBezTo>
                    <a:lnTo>
                      <a:pt x="112549" y="8533"/>
                    </a:lnTo>
                    <a:lnTo>
                      <a:pt x="111849" y="8187"/>
                    </a:lnTo>
                    <a:cubicBezTo>
                      <a:pt x="111577" y="8051"/>
                      <a:pt x="111293" y="7935"/>
                      <a:pt x="111017" y="7822"/>
                    </a:cubicBezTo>
                    <a:lnTo>
                      <a:pt x="110957" y="7795"/>
                    </a:lnTo>
                    <a:cubicBezTo>
                      <a:pt x="110844" y="7749"/>
                      <a:pt x="110727" y="7701"/>
                      <a:pt x="110614" y="7652"/>
                    </a:cubicBezTo>
                    <a:lnTo>
                      <a:pt x="110125" y="7440"/>
                    </a:lnTo>
                    <a:lnTo>
                      <a:pt x="109624" y="7224"/>
                    </a:lnTo>
                    <a:lnTo>
                      <a:pt x="109461" y="7152"/>
                    </a:lnTo>
                    <a:lnTo>
                      <a:pt x="109438" y="7140"/>
                    </a:lnTo>
                    <a:cubicBezTo>
                      <a:pt x="109299" y="7078"/>
                      <a:pt x="109153" y="7013"/>
                      <a:pt x="109003" y="6962"/>
                    </a:cubicBezTo>
                    <a:lnTo>
                      <a:pt x="108390" y="6739"/>
                    </a:lnTo>
                    <a:lnTo>
                      <a:pt x="108219" y="6675"/>
                    </a:lnTo>
                    <a:lnTo>
                      <a:pt x="108178" y="6662"/>
                    </a:lnTo>
                    <a:cubicBezTo>
                      <a:pt x="107486" y="6407"/>
                      <a:pt x="106768" y="6146"/>
                      <a:pt x="106058" y="5914"/>
                    </a:cubicBezTo>
                    <a:lnTo>
                      <a:pt x="105821" y="5835"/>
                    </a:lnTo>
                    <a:cubicBezTo>
                      <a:pt x="105131" y="5607"/>
                      <a:pt x="104444" y="5381"/>
                      <a:pt x="103759" y="5161"/>
                    </a:cubicBezTo>
                    <a:cubicBezTo>
                      <a:pt x="103475" y="5067"/>
                      <a:pt x="103188" y="4975"/>
                      <a:pt x="102904" y="4885"/>
                    </a:cubicBezTo>
                    <a:lnTo>
                      <a:pt x="102528" y="4763"/>
                    </a:lnTo>
                    <a:lnTo>
                      <a:pt x="101029" y="4284"/>
                    </a:lnTo>
                    <a:cubicBezTo>
                      <a:pt x="100721" y="4185"/>
                      <a:pt x="100404" y="4097"/>
                      <a:pt x="100077" y="4007"/>
                    </a:cubicBezTo>
                    <a:cubicBezTo>
                      <a:pt x="99931" y="3968"/>
                      <a:pt x="99786" y="3929"/>
                      <a:pt x="99641" y="3887"/>
                    </a:cubicBezTo>
                    <a:lnTo>
                      <a:pt x="98853" y="3659"/>
                    </a:lnTo>
                    <a:lnTo>
                      <a:pt x="98132" y="3454"/>
                    </a:lnTo>
                    <a:cubicBezTo>
                      <a:pt x="97767" y="3347"/>
                      <a:pt x="97390" y="3254"/>
                      <a:pt x="97000" y="3161"/>
                    </a:cubicBezTo>
                    <a:lnTo>
                      <a:pt x="96926" y="3144"/>
                    </a:lnTo>
                    <a:cubicBezTo>
                      <a:pt x="96730" y="3098"/>
                      <a:pt x="96536" y="3047"/>
                      <a:pt x="96339" y="2998"/>
                    </a:cubicBezTo>
                    <a:lnTo>
                      <a:pt x="96015" y="2915"/>
                    </a:lnTo>
                    <a:lnTo>
                      <a:pt x="95937" y="2895"/>
                    </a:lnTo>
                    <a:cubicBezTo>
                      <a:pt x="95681" y="2828"/>
                      <a:pt x="95425" y="2761"/>
                      <a:pt x="95165" y="2704"/>
                    </a:cubicBezTo>
                    <a:lnTo>
                      <a:pt x="94143" y="2482"/>
                    </a:lnTo>
                    <a:lnTo>
                      <a:pt x="93003" y="2235"/>
                    </a:lnTo>
                    <a:cubicBezTo>
                      <a:pt x="92252" y="2074"/>
                      <a:pt x="91486" y="1934"/>
                      <a:pt x="90743" y="1795"/>
                    </a:cubicBezTo>
                    <a:lnTo>
                      <a:pt x="90686" y="1785"/>
                    </a:lnTo>
                    <a:lnTo>
                      <a:pt x="90599" y="1767"/>
                    </a:lnTo>
                    <a:cubicBezTo>
                      <a:pt x="90345" y="1723"/>
                      <a:pt x="90090" y="1677"/>
                      <a:pt x="89836" y="1630"/>
                    </a:cubicBezTo>
                    <a:cubicBezTo>
                      <a:pt x="89572" y="1581"/>
                      <a:pt x="89305" y="1541"/>
                      <a:pt x="89045" y="1507"/>
                    </a:cubicBezTo>
                    <a:lnTo>
                      <a:pt x="89003" y="1499"/>
                    </a:lnTo>
                    <a:lnTo>
                      <a:pt x="88829" y="1474"/>
                    </a:lnTo>
                    <a:lnTo>
                      <a:pt x="88648" y="1447"/>
                    </a:lnTo>
                    <a:lnTo>
                      <a:pt x="87731" y="1313"/>
                    </a:lnTo>
                    <a:lnTo>
                      <a:pt x="86836" y="1179"/>
                    </a:lnTo>
                    <a:cubicBezTo>
                      <a:pt x="86097" y="1071"/>
                      <a:pt x="85341" y="979"/>
                      <a:pt x="84610" y="892"/>
                    </a:cubicBezTo>
                    <a:lnTo>
                      <a:pt x="84557" y="885"/>
                    </a:lnTo>
                    <a:cubicBezTo>
                      <a:pt x="84197" y="843"/>
                      <a:pt x="83833" y="798"/>
                      <a:pt x="83477" y="753"/>
                    </a:cubicBezTo>
                    <a:cubicBezTo>
                      <a:pt x="83118" y="707"/>
                      <a:pt x="82763" y="673"/>
                      <a:pt x="82406" y="634"/>
                    </a:cubicBezTo>
                    <a:lnTo>
                      <a:pt x="82230" y="618"/>
                    </a:lnTo>
                    <a:cubicBezTo>
                      <a:pt x="82118" y="608"/>
                      <a:pt x="82008" y="596"/>
                      <a:pt x="81897" y="583"/>
                    </a:cubicBezTo>
                    <a:lnTo>
                      <a:pt x="81393" y="529"/>
                    </a:lnTo>
                    <a:cubicBezTo>
                      <a:pt x="81074" y="494"/>
                      <a:pt x="80759" y="459"/>
                      <a:pt x="80444" y="431"/>
                    </a:cubicBezTo>
                    <a:cubicBezTo>
                      <a:pt x="80384" y="425"/>
                      <a:pt x="80325" y="418"/>
                      <a:pt x="80265" y="413"/>
                    </a:cubicBezTo>
                    <a:cubicBezTo>
                      <a:pt x="80047" y="392"/>
                      <a:pt x="79830" y="372"/>
                      <a:pt x="79615" y="351"/>
                    </a:cubicBezTo>
                    <a:lnTo>
                      <a:pt x="79562" y="346"/>
                    </a:lnTo>
                    <a:cubicBezTo>
                      <a:pt x="78864" y="282"/>
                      <a:pt x="78074" y="206"/>
                      <a:pt x="77303" y="156"/>
                    </a:cubicBezTo>
                    <a:cubicBezTo>
                      <a:pt x="76618" y="113"/>
                      <a:pt x="75933" y="70"/>
                      <a:pt x="75247" y="27"/>
                    </a:cubicBezTo>
                    <a:cubicBezTo>
                      <a:pt x="74955" y="10"/>
                      <a:pt x="74662" y="5"/>
                      <a:pt x="74388" y="5"/>
                    </a:cubicBezTo>
                    <a:lnTo>
                      <a:pt x="73824" y="5"/>
                    </a:lnTo>
                    <a:lnTo>
                      <a:pt x="73456" y="3"/>
                    </a:lnTo>
                    <a:cubicBezTo>
                      <a:pt x="73288" y="0"/>
                      <a:pt x="73117" y="0"/>
                      <a:pt x="729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94" name="Google Shape;794;p99"/>
            <p:cNvSpPr/>
            <p:nvPr/>
          </p:nvSpPr>
          <p:spPr>
            <a:xfrm>
              <a:off x="1823854" y="369847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5" name="Google Shape;795;p99"/>
            <p:cNvSpPr/>
            <p:nvPr/>
          </p:nvSpPr>
          <p:spPr>
            <a:xfrm>
              <a:off x="2388706" y="3936070"/>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6" name="Google Shape;796;p99"/>
            <p:cNvSpPr/>
            <p:nvPr/>
          </p:nvSpPr>
          <p:spPr>
            <a:xfrm>
              <a:off x="4488979" y="37429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7" name="Google Shape;797;p99"/>
            <p:cNvSpPr/>
            <p:nvPr/>
          </p:nvSpPr>
          <p:spPr>
            <a:xfrm>
              <a:off x="5171831" y="419574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8" name="Google Shape;798;p99"/>
            <p:cNvSpPr/>
            <p:nvPr/>
          </p:nvSpPr>
          <p:spPr>
            <a:xfrm>
              <a:off x="6134879" y="460649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799" name="Google Shape;799;p99"/>
            <p:cNvGrpSpPr/>
            <p:nvPr/>
          </p:nvGrpSpPr>
          <p:grpSpPr>
            <a:xfrm>
              <a:off x="193254" y="3698472"/>
              <a:ext cx="1534800" cy="1017805"/>
              <a:chOff x="193254" y="2026847"/>
              <a:chExt cx="1534800" cy="1017805"/>
            </a:xfrm>
          </p:grpSpPr>
          <p:sp>
            <p:nvSpPr>
              <p:cNvPr id="800" name="Google Shape;800;p99"/>
              <p:cNvSpPr/>
              <p:nvPr/>
            </p:nvSpPr>
            <p:spPr>
              <a:xfrm>
                <a:off x="193254" y="20268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1" name="Google Shape;801;p99"/>
              <p:cNvSpPr/>
              <p:nvPr/>
            </p:nvSpPr>
            <p:spPr>
              <a:xfrm>
                <a:off x="1125981" y="226444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2" name="Google Shape;802;p99"/>
              <p:cNvSpPr/>
              <p:nvPr/>
            </p:nvSpPr>
            <p:spPr>
              <a:xfrm>
                <a:off x="193254" y="20268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3" name="Google Shape;803;p99"/>
              <p:cNvSpPr/>
              <p:nvPr/>
            </p:nvSpPr>
            <p:spPr>
              <a:xfrm>
                <a:off x="1125981" y="2264445"/>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lt1">
                  <a:alpha val="4509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804" name="Google Shape;804;p9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Section header 2">
  <p:cSld name="CUSTOM_14">
    <p:bg>
      <p:bgPr>
        <a:solidFill>
          <a:schemeClr val="dk2"/>
        </a:solidFill>
        <a:effectLst/>
      </p:bgPr>
    </p:bg>
    <p:spTree>
      <p:nvGrpSpPr>
        <p:cNvPr id="1" name="Shape 805"/>
        <p:cNvGrpSpPr/>
        <p:nvPr/>
      </p:nvGrpSpPr>
      <p:grpSpPr>
        <a:xfrm>
          <a:off x="0" y="0"/>
          <a:ext cx="0" cy="0"/>
          <a:chOff x="0" y="0"/>
          <a:chExt cx="0" cy="0"/>
        </a:xfrm>
      </p:grpSpPr>
      <p:sp>
        <p:nvSpPr>
          <p:cNvPr id="806" name="Google Shape;806;p100"/>
          <p:cNvSpPr txBox="1">
            <a:spLocks noGrp="1"/>
          </p:cNvSpPr>
          <p:nvPr>
            <p:ph type="title"/>
          </p:nvPr>
        </p:nvSpPr>
        <p:spPr>
          <a:xfrm>
            <a:off x="3787450" y="1810975"/>
            <a:ext cx="3251400" cy="8121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2pPr>
            <a:lvl3pPr lvl="2"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3pPr>
            <a:lvl4pPr lvl="3"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4pPr>
            <a:lvl5pPr lvl="4"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5pPr>
            <a:lvl6pPr lvl="5"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6pPr>
            <a:lvl7pPr lvl="6"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7pPr>
            <a:lvl8pPr lvl="7"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8pPr>
            <a:lvl9pPr lvl="8"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9pPr>
          </a:lstStyle>
          <a:p>
            <a:endParaRPr/>
          </a:p>
        </p:txBody>
      </p:sp>
      <p:sp>
        <p:nvSpPr>
          <p:cNvPr id="807" name="Google Shape;807;p100"/>
          <p:cNvSpPr txBox="1">
            <a:spLocks noGrp="1"/>
          </p:cNvSpPr>
          <p:nvPr>
            <p:ph type="subTitle" idx="1"/>
          </p:nvPr>
        </p:nvSpPr>
        <p:spPr>
          <a:xfrm>
            <a:off x="2105250" y="2761400"/>
            <a:ext cx="4933500" cy="3984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808" name="Google Shape;808;p100"/>
          <p:cNvSpPr txBox="1">
            <a:spLocks noGrp="1"/>
          </p:cNvSpPr>
          <p:nvPr>
            <p:ph type="title" idx="2"/>
          </p:nvPr>
        </p:nvSpPr>
        <p:spPr>
          <a:xfrm>
            <a:off x="5959125" y="1143125"/>
            <a:ext cx="1079700" cy="616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5000"/>
              <a:buNone/>
              <a:defRPr sz="5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grpSp>
        <p:nvGrpSpPr>
          <p:cNvPr id="809" name="Google Shape;809;p100"/>
          <p:cNvGrpSpPr/>
          <p:nvPr/>
        </p:nvGrpSpPr>
        <p:grpSpPr>
          <a:xfrm>
            <a:off x="-128156" y="4562548"/>
            <a:ext cx="9448682" cy="624901"/>
            <a:chOff x="-128156" y="4562548"/>
            <a:chExt cx="9448682" cy="624901"/>
          </a:xfrm>
        </p:grpSpPr>
        <p:sp>
          <p:nvSpPr>
            <p:cNvPr id="810" name="Google Shape;810;p100"/>
            <p:cNvSpPr/>
            <p:nvPr/>
          </p:nvSpPr>
          <p:spPr>
            <a:xfrm>
              <a:off x="-127997" y="4562548"/>
              <a:ext cx="9448364" cy="624901"/>
            </a:xfrm>
            <a:custGeom>
              <a:avLst/>
              <a:gdLst/>
              <a:ahLst/>
              <a:cxnLst/>
              <a:rect l="l" t="t" r="r" b="b"/>
              <a:pathLst>
                <a:path w="113171" h="10267" extrusionOk="0">
                  <a:moveTo>
                    <a:pt x="1930" y="1"/>
                  </a:moveTo>
                  <a:cubicBezTo>
                    <a:pt x="864" y="1"/>
                    <a:pt x="0" y="864"/>
                    <a:pt x="0" y="1930"/>
                  </a:cubicBezTo>
                  <a:lnTo>
                    <a:pt x="0" y="8337"/>
                  </a:lnTo>
                  <a:cubicBezTo>
                    <a:pt x="0" y="9403"/>
                    <a:pt x="865" y="10266"/>
                    <a:pt x="1930" y="10266"/>
                  </a:cubicBezTo>
                  <a:lnTo>
                    <a:pt x="111242" y="10266"/>
                  </a:lnTo>
                  <a:cubicBezTo>
                    <a:pt x="112307" y="10266"/>
                    <a:pt x="113171" y="9403"/>
                    <a:pt x="113171" y="8337"/>
                  </a:cubicBezTo>
                  <a:lnTo>
                    <a:pt x="113171" y="1930"/>
                  </a:lnTo>
                  <a:cubicBezTo>
                    <a:pt x="113171" y="865"/>
                    <a:pt x="112306" y="1"/>
                    <a:pt x="111242" y="1"/>
                  </a:cubicBezTo>
                  <a:close/>
                </a:path>
              </a:pathLst>
            </a:custGeom>
            <a:solidFill>
              <a:schemeClr val="lt1">
                <a:alpha val="8705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1" name="Google Shape;811;p100"/>
            <p:cNvSpPr/>
            <p:nvPr/>
          </p:nvSpPr>
          <p:spPr>
            <a:xfrm>
              <a:off x="-128156" y="4719236"/>
              <a:ext cx="9448682" cy="304339"/>
            </a:xfrm>
            <a:custGeom>
              <a:avLst/>
              <a:gdLst/>
              <a:ahLst/>
              <a:cxnLst/>
              <a:rect l="l" t="t" r="r" b="b"/>
              <a:pathLst>
                <a:path w="183907" h="7083" extrusionOk="0">
                  <a:moveTo>
                    <a:pt x="0" y="1"/>
                  </a:moveTo>
                  <a:lnTo>
                    <a:pt x="0" y="1928"/>
                  </a:lnTo>
                  <a:lnTo>
                    <a:pt x="0" y="5153"/>
                  </a:lnTo>
                  <a:lnTo>
                    <a:pt x="0" y="7082"/>
                  </a:lnTo>
                  <a:lnTo>
                    <a:pt x="183906" y="7082"/>
                  </a:lnTo>
                  <a:lnTo>
                    <a:pt x="183906" y="5153"/>
                  </a:lnTo>
                  <a:lnTo>
                    <a:pt x="183906" y="1928"/>
                  </a:lnTo>
                  <a:lnTo>
                    <a:pt x="183906"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12" name="Google Shape;812;p100"/>
            <p:cNvGrpSpPr/>
            <p:nvPr/>
          </p:nvGrpSpPr>
          <p:grpSpPr>
            <a:xfrm>
              <a:off x="210973" y="4857505"/>
              <a:ext cx="8770424" cy="27714"/>
              <a:chOff x="175061" y="4863355"/>
              <a:chExt cx="8770424" cy="27714"/>
            </a:xfrm>
          </p:grpSpPr>
          <p:sp>
            <p:nvSpPr>
              <p:cNvPr id="813" name="Google Shape;813;p100"/>
              <p:cNvSpPr/>
              <p:nvPr/>
            </p:nvSpPr>
            <p:spPr>
              <a:xfrm>
                <a:off x="3838202" y="4863355"/>
                <a:ext cx="5107283" cy="27714"/>
              </a:xfrm>
              <a:custGeom>
                <a:avLst/>
                <a:gdLst/>
                <a:ahLst/>
                <a:cxnLst/>
                <a:rect l="l" t="t" r="r" b="b"/>
                <a:pathLst>
                  <a:path w="99407" h="645" extrusionOk="0">
                    <a:moveTo>
                      <a:pt x="321" y="0"/>
                    </a:moveTo>
                    <a:cubicBezTo>
                      <a:pt x="145" y="0"/>
                      <a:pt x="1" y="146"/>
                      <a:pt x="1" y="323"/>
                    </a:cubicBezTo>
                    <a:cubicBezTo>
                      <a:pt x="1" y="500"/>
                      <a:pt x="144" y="644"/>
                      <a:pt x="321" y="644"/>
                    </a:cubicBezTo>
                    <a:lnTo>
                      <a:pt x="4273" y="644"/>
                    </a:lnTo>
                    <a:cubicBezTo>
                      <a:pt x="4451" y="644"/>
                      <a:pt x="4595" y="501"/>
                      <a:pt x="4593" y="323"/>
                    </a:cubicBezTo>
                    <a:cubicBezTo>
                      <a:pt x="4593" y="146"/>
                      <a:pt x="4451" y="0"/>
                      <a:pt x="4273" y="0"/>
                    </a:cubicBezTo>
                    <a:close/>
                    <a:moveTo>
                      <a:pt x="8224" y="0"/>
                    </a:moveTo>
                    <a:cubicBezTo>
                      <a:pt x="8048" y="0"/>
                      <a:pt x="7903" y="146"/>
                      <a:pt x="7903" y="323"/>
                    </a:cubicBezTo>
                    <a:cubicBezTo>
                      <a:pt x="7903" y="500"/>
                      <a:pt x="8047" y="644"/>
                      <a:pt x="8224" y="644"/>
                    </a:cubicBezTo>
                    <a:lnTo>
                      <a:pt x="12174" y="644"/>
                    </a:lnTo>
                    <a:cubicBezTo>
                      <a:pt x="12351" y="644"/>
                      <a:pt x="12496" y="501"/>
                      <a:pt x="12496" y="323"/>
                    </a:cubicBezTo>
                    <a:cubicBezTo>
                      <a:pt x="12496" y="146"/>
                      <a:pt x="12353" y="0"/>
                      <a:pt x="12175" y="0"/>
                    </a:cubicBezTo>
                    <a:close/>
                    <a:moveTo>
                      <a:pt x="16125" y="0"/>
                    </a:moveTo>
                    <a:cubicBezTo>
                      <a:pt x="15949" y="0"/>
                      <a:pt x="15805" y="146"/>
                      <a:pt x="15805" y="323"/>
                    </a:cubicBezTo>
                    <a:cubicBezTo>
                      <a:pt x="15805" y="500"/>
                      <a:pt x="15947" y="644"/>
                      <a:pt x="16125" y="644"/>
                    </a:cubicBezTo>
                    <a:lnTo>
                      <a:pt x="20076" y="644"/>
                    </a:lnTo>
                    <a:cubicBezTo>
                      <a:pt x="20253" y="644"/>
                      <a:pt x="20396" y="501"/>
                      <a:pt x="20396" y="323"/>
                    </a:cubicBezTo>
                    <a:cubicBezTo>
                      <a:pt x="20396" y="146"/>
                      <a:pt x="20253" y="0"/>
                      <a:pt x="20076" y="0"/>
                    </a:cubicBezTo>
                    <a:close/>
                    <a:moveTo>
                      <a:pt x="24025" y="0"/>
                    </a:moveTo>
                    <a:cubicBezTo>
                      <a:pt x="23849" y="0"/>
                      <a:pt x="23704" y="146"/>
                      <a:pt x="23704" y="323"/>
                    </a:cubicBezTo>
                    <a:cubicBezTo>
                      <a:pt x="23704" y="500"/>
                      <a:pt x="23848" y="644"/>
                      <a:pt x="24025" y="644"/>
                    </a:cubicBezTo>
                    <a:lnTo>
                      <a:pt x="27975" y="644"/>
                    </a:lnTo>
                    <a:cubicBezTo>
                      <a:pt x="28153" y="644"/>
                      <a:pt x="28298" y="501"/>
                      <a:pt x="28298" y="323"/>
                    </a:cubicBezTo>
                    <a:cubicBezTo>
                      <a:pt x="28298" y="146"/>
                      <a:pt x="28153" y="0"/>
                      <a:pt x="27975" y="0"/>
                    </a:cubicBezTo>
                    <a:close/>
                    <a:moveTo>
                      <a:pt x="31926" y="0"/>
                    </a:moveTo>
                    <a:cubicBezTo>
                      <a:pt x="31749" y="0"/>
                      <a:pt x="31605" y="146"/>
                      <a:pt x="31605" y="323"/>
                    </a:cubicBezTo>
                    <a:cubicBezTo>
                      <a:pt x="31605" y="500"/>
                      <a:pt x="31749" y="644"/>
                      <a:pt x="31926" y="644"/>
                    </a:cubicBezTo>
                    <a:lnTo>
                      <a:pt x="35877" y="644"/>
                    </a:lnTo>
                    <a:cubicBezTo>
                      <a:pt x="36054" y="644"/>
                      <a:pt x="36198" y="501"/>
                      <a:pt x="36198" y="323"/>
                    </a:cubicBezTo>
                    <a:cubicBezTo>
                      <a:pt x="36198" y="146"/>
                      <a:pt x="36054" y="0"/>
                      <a:pt x="35877" y="0"/>
                    </a:cubicBezTo>
                    <a:close/>
                    <a:moveTo>
                      <a:pt x="39828" y="0"/>
                    </a:moveTo>
                    <a:cubicBezTo>
                      <a:pt x="39650" y="0"/>
                      <a:pt x="39505" y="146"/>
                      <a:pt x="39505" y="323"/>
                    </a:cubicBezTo>
                    <a:cubicBezTo>
                      <a:pt x="39505" y="500"/>
                      <a:pt x="39650" y="644"/>
                      <a:pt x="39828" y="644"/>
                    </a:cubicBezTo>
                    <a:lnTo>
                      <a:pt x="43778" y="644"/>
                    </a:lnTo>
                    <a:cubicBezTo>
                      <a:pt x="43955" y="644"/>
                      <a:pt x="44100" y="501"/>
                      <a:pt x="44100" y="323"/>
                    </a:cubicBezTo>
                    <a:cubicBezTo>
                      <a:pt x="44100" y="146"/>
                      <a:pt x="43955" y="0"/>
                      <a:pt x="43778" y="0"/>
                    </a:cubicBezTo>
                    <a:close/>
                    <a:moveTo>
                      <a:pt x="47729" y="0"/>
                    </a:moveTo>
                    <a:cubicBezTo>
                      <a:pt x="47551" y="0"/>
                      <a:pt x="47407" y="146"/>
                      <a:pt x="47407" y="323"/>
                    </a:cubicBezTo>
                    <a:cubicBezTo>
                      <a:pt x="47407" y="500"/>
                      <a:pt x="47551" y="644"/>
                      <a:pt x="47729" y="644"/>
                    </a:cubicBezTo>
                    <a:lnTo>
                      <a:pt x="51679" y="644"/>
                    </a:lnTo>
                    <a:cubicBezTo>
                      <a:pt x="51857" y="644"/>
                      <a:pt x="52000" y="501"/>
                      <a:pt x="52001" y="323"/>
                    </a:cubicBezTo>
                    <a:cubicBezTo>
                      <a:pt x="52001" y="146"/>
                      <a:pt x="51857" y="0"/>
                      <a:pt x="51679" y="0"/>
                    </a:cubicBezTo>
                    <a:close/>
                    <a:moveTo>
                      <a:pt x="55629" y="0"/>
                    </a:moveTo>
                    <a:cubicBezTo>
                      <a:pt x="55452" y="0"/>
                      <a:pt x="55307" y="146"/>
                      <a:pt x="55307" y="323"/>
                    </a:cubicBezTo>
                    <a:cubicBezTo>
                      <a:pt x="55307" y="500"/>
                      <a:pt x="55452" y="644"/>
                      <a:pt x="55629" y="644"/>
                    </a:cubicBezTo>
                    <a:lnTo>
                      <a:pt x="59580" y="644"/>
                    </a:lnTo>
                    <a:cubicBezTo>
                      <a:pt x="59756" y="644"/>
                      <a:pt x="59901" y="501"/>
                      <a:pt x="59901" y="323"/>
                    </a:cubicBezTo>
                    <a:cubicBezTo>
                      <a:pt x="59901" y="146"/>
                      <a:pt x="59756" y="0"/>
                      <a:pt x="59580" y="0"/>
                    </a:cubicBezTo>
                    <a:close/>
                    <a:moveTo>
                      <a:pt x="63530" y="0"/>
                    </a:moveTo>
                    <a:cubicBezTo>
                      <a:pt x="63352" y="0"/>
                      <a:pt x="63208" y="146"/>
                      <a:pt x="63208" y="323"/>
                    </a:cubicBezTo>
                    <a:cubicBezTo>
                      <a:pt x="63208" y="500"/>
                      <a:pt x="63352" y="644"/>
                      <a:pt x="63530" y="644"/>
                    </a:cubicBezTo>
                    <a:lnTo>
                      <a:pt x="67481" y="644"/>
                    </a:lnTo>
                    <a:cubicBezTo>
                      <a:pt x="67658" y="644"/>
                      <a:pt x="67802" y="501"/>
                      <a:pt x="67802" y="323"/>
                    </a:cubicBezTo>
                    <a:cubicBezTo>
                      <a:pt x="67802" y="146"/>
                      <a:pt x="67658" y="0"/>
                      <a:pt x="67481" y="0"/>
                    </a:cubicBezTo>
                    <a:close/>
                    <a:moveTo>
                      <a:pt x="71430" y="0"/>
                    </a:moveTo>
                    <a:cubicBezTo>
                      <a:pt x="71254" y="0"/>
                      <a:pt x="71109" y="146"/>
                      <a:pt x="71109" y="323"/>
                    </a:cubicBezTo>
                    <a:cubicBezTo>
                      <a:pt x="71109" y="500"/>
                      <a:pt x="71254" y="644"/>
                      <a:pt x="71430" y="644"/>
                    </a:cubicBezTo>
                    <a:lnTo>
                      <a:pt x="75381" y="644"/>
                    </a:lnTo>
                    <a:cubicBezTo>
                      <a:pt x="75559" y="644"/>
                      <a:pt x="75703" y="501"/>
                      <a:pt x="75703" y="323"/>
                    </a:cubicBezTo>
                    <a:cubicBezTo>
                      <a:pt x="75703" y="146"/>
                      <a:pt x="75559" y="0"/>
                      <a:pt x="75381" y="0"/>
                    </a:cubicBezTo>
                    <a:close/>
                    <a:moveTo>
                      <a:pt x="79331" y="0"/>
                    </a:moveTo>
                    <a:cubicBezTo>
                      <a:pt x="79154" y="0"/>
                      <a:pt x="79010" y="146"/>
                      <a:pt x="79010" y="323"/>
                    </a:cubicBezTo>
                    <a:cubicBezTo>
                      <a:pt x="79010" y="500"/>
                      <a:pt x="79154" y="644"/>
                      <a:pt x="79331" y="644"/>
                    </a:cubicBezTo>
                    <a:lnTo>
                      <a:pt x="83282" y="644"/>
                    </a:lnTo>
                    <a:cubicBezTo>
                      <a:pt x="83459" y="644"/>
                      <a:pt x="83603" y="501"/>
                      <a:pt x="83603" y="323"/>
                    </a:cubicBezTo>
                    <a:cubicBezTo>
                      <a:pt x="83603" y="146"/>
                      <a:pt x="83459" y="0"/>
                      <a:pt x="83282" y="0"/>
                    </a:cubicBezTo>
                    <a:close/>
                    <a:moveTo>
                      <a:pt x="87232" y="0"/>
                    </a:moveTo>
                    <a:cubicBezTo>
                      <a:pt x="87055" y="0"/>
                      <a:pt x="86910" y="146"/>
                      <a:pt x="86910" y="323"/>
                    </a:cubicBezTo>
                    <a:cubicBezTo>
                      <a:pt x="86910" y="500"/>
                      <a:pt x="87054" y="644"/>
                      <a:pt x="87232" y="644"/>
                    </a:cubicBezTo>
                    <a:lnTo>
                      <a:pt x="91183" y="644"/>
                    </a:lnTo>
                    <a:cubicBezTo>
                      <a:pt x="91360" y="644"/>
                      <a:pt x="91505" y="501"/>
                      <a:pt x="91504" y="323"/>
                    </a:cubicBezTo>
                    <a:cubicBezTo>
                      <a:pt x="91504" y="146"/>
                      <a:pt x="91360" y="0"/>
                      <a:pt x="91183" y="0"/>
                    </a:cubicBezTo>
                    <a:close/>
                    <a:moveTo>
                      <a:pt x="95132" y="0"/>
                    </a:moveTo>
                    <a:cubicBezTo>
                      <a:pt x="94955" y="0"/>
                      <a:pt x="94811" y="146"/>
                      <a:pt x="94811" y="323"/>
                    </a:cubicBezTo>
                    <a:cubicBezTo>
                      <a:pt x="94811" y="500"/>
                      <a:pt x="94955" y="644"/>
                      <a:pt x="95132" y="644"/>
                    </a:cubicBezTo>
                    <a:lnTo>
                      <a:pt x="99084" y="644"/>
                    </a:lnTo>
                    <a:cubicBezTo>
                      <a:pt x="99261" y="644"/>
                      <a:pt x="99406" y="501"/>
                      <a:pt x="99406" y="323"/>
                    </a:cubicBezTo>
                    <a:cubicBezTo>
                      <a:pt x="99406" y="146"/>
                      <a:pt x="99261" y="0"/>
                      <a:pt x="9908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4" name="Google Shape;814;p100"/>
              <p:cNvSpPr/>
              <p:nvPr/>
            </p:nvSpPr>
            <p:spPr>
              <a:xfrm>
                <a:off x="175061" y="4863355"/>
                <a:ext cx="5107180" cy="27714"/>
              </a:xfrm>
              <a:custGeom>
                <a:avLst/>
                <a:gdLst/>
                <a:ahLst/>
                <a:cxnLst/>
                <a:rect l="l" t="t" r="r" b="b"/>
                <a:pathLst>
                  <a:path w="99405" h="645" extrusionOk="0">
                    <a:moveTo>
                      <a:pt x="321" y="0"/>
                    </a:moveTo>
                    <a:cubicBezTo>
                      <a:pt x="145" y="0"/>
                      <a:pt x="1" y="146"/>
                      <a:pt x="1" y="323"/>
                    </a:cubicBezTo>
                    <a:cubicBezTo>
                      <a:pt x="1" y="500"/>
                      <a:pt x="143" y="644"/>
                      <a:pt x="321" y="644"/>
                    </a:cubicBezTo>
                    <a:lnTo>
                      <a:pt x="4273" y="644"/>
                    </a:lnTo>
                    <a:cubicBezTo>
                      <a:pt x="4449" y="644"/>
                      <a:pt x="4593" y="501"/>
                      <a:pt x="4593" y="323"/>
                    </a:cubicBezTo>
                    <a:cubicBezTo>
                      <a:pt x="4593" y="146"/>
                      <a:pt x="4450" y="0"/>
                      <a:pt x="4273" y="0"/>
                    </a:cubicBezTo>
                    <a:close/>
                    <a:moveTo>
                      <a:pt x="8221" y="0"/>
                    </a:moveTo>
                    <a:cubicBezTo>
                      <a:pt x="8045" y="0"/>
                      <a:pt x="7900" y="146"/>
                      <a:pt x="7900" y="323"/>
                    </a:cubicBezTo>
                    <a:cubicBezTo>
                      <a:pt x="7900" y="500"/>
                      <a:pt x="8043" y="644"/>
                      <a:pt x="8221" y="644"/>
                    </a:cubicBezTo>
                    <a:lnTo>
                      <a:pt x="12172" y="644"/>
                    </a:lnTo>
                    <a:cubicBezTo>
                      <a:pt x="12350" y="644"/>
                      <a:pt x="12494" y="501"/>
                      <a:pt x="12493" y="323"/>
                    </a:cubicBezTo>
                    <a:cubicBezTo>
                      <a:pt x="12493" y="146"/>
                      <a:pt x="12350" y="0"/>
                      <a:pt x="12172" y="0"/>
                    </a:cubicBezTo>
                    <a:close/>
                    <a:moveTo>
                      <a:pt x="16123" y="0"/>
                    </a:moveTo>
                    <a:cubicBezTo>
                      <a:pt x="15947" y="0"/>
                      <a:pt x="15803" y="146"/>
                      <a:pt x="15803" y="323"/>
                    </a:cubicBezTo>
                    <a:cubicBezTo>
                      <a:pt x="15803" y="500"/>
                      <a:pt x="15946" y="644"/>
                      <a:pt x="16123" y="644"/>
                    </a:cubicBezTo>
                    <a:lnTo>
                      <a:pt x="20074" y="644"/>
                    </a:lnTo>
                    <a:cubicBezTo>
                      <a:pt x="20252" y="644"/>
                      <a:pt x="20396" y="501"/>
                      <a:pt x="20394" y="323"/>
                    </a:cubicBezTo>
                    <a:cubicBezTo>
                      <a:pt x="20394" y="146"/>
                      <a:pt x="20252" y="0"/>
                      <a:pt x="20074" y="0"/>
                    </a:cubicBezTo>
                    <a:close/>
                    <a:moveTo>
                      <a:pt x="24025" y="0"/>
                    </a:moveTo>
                    <a:cubicBezTo>
                      <a:pt x="23849" y="0"/>
                      <a:pt x="23704" y="146"/>
                      <a:pt x="23704" y="323"/>
                    </a:cubicBezTo>
                    <a:cubicBezTo>
                      <a:pt x="23704" y="500"/>
                      <a:pt x="23848" y="644"/>
                      <a:pt x="24025" y="644"/>
                    </a:cubicBezTo>
                    <a:lnTo>
                      <a:pt x="27975" y="644"/>
                    </a:lnTo>
                    <a:cubicBezTo>
                      <a:pt x="28152" y="644"/>
                      <a:pt x="28295" y="501"/>
                      <a:pt x="28296" y="323"/>
                    </a:cubicBezTo>
                    <a:cubicBezTo>
                      <a:pt x="28296" y="146"/>
                      <a:pt x="28152" y="0"/>
                      <a:pt x="27975" y="0"/>
                    </a:cubicBezTo>
                    <a:close/>
                    <a:moveTo>
                      <a:pt x="31925" y="0"/>
                    </a:moveTo>
                    <a:cubicBezTo>
                      <a:pt x="31747" y="0"/>
                      <a:pt x="31603" y="146"/>
                      <a:pt x="31603" y="323"/>
                    </a:cubicBezTo>
                    <a:cubicBezTo>
                      <a:pt x="31603" y="500"/>
                      <a:pt x="31747" y="644"/>
                      <a:pt x="31925" y="644"/>
                    </a:cubicBezTo>
                    <a:lnTo>
                      <a:pt x="35874" y="644"/>
                    </a:lnTo>
                    <a:cubicBezTo>
                      <a:pt x="36053" y="644"/>
                      <a:pt x="36197" y="501"/>
                      <a:pt x="36197" y="323"/>
                    </a:cubicBezTo>
                    <a:cubicBezTo>
                      <a:pt x="36197" y="146"/>
                      <a:pt x="36053" y="0"/>
                      <a:pt x="35874" y="0"/>
                    </a:cubicBezTo>
                    <a:close/>
                    <a:moveTo>
                      <a:pt x="39826" y="0"/>
                    </a:moveTo>
                    <a:cubicBezTo>
                      <a:pt x="39649" y="0"/>
                      <a:pt x="39504" y="146"/>
                      <a:pt x="39504" y="323"/>
                    </a:cubicBezTo>
                    <a:cubicBezTo>
                      <a:pt x="39504" y="500"/>
                      <a:pt x="39649" y="644"/>
                      <a:pt x="39826" y="644"/>
                    </a:cubicBezTo>
                    <a:lnTo>
                      <a:pt x="43776" y="644"/>
                    </a:lnTo>
                    <a:cubicBezTo>
                      <a:pt x="43954" y="644"/>
                      <a:pt x="44099" y="501"/>
                      <a:pt x="44099" y="323"/>
                    </a:cubicBezTo>
                    <a:cubicBezTo>
                      <a:pt x="44099" y="146"/>
                      <a:pt x="43954" y="0"/>
                      <a:pt x="43776" y="0"/>
                    </a:cubicBezTo>
                    <a:close/>
                    <a:moveTo>
                      <a:pt x="47727" y="0"/>
                    </a:moveTo>
                    <a:cubicBezTo>
                      <a:pt x="47550" y="0"/>
                      <a:pt x="47406" y="146"/>
                      <a:pt x="47406" y="323"/>
                    </a:cubicBezTo>
                    <a:cubicBezTo>
                      <a:pt x="47406" y="500"/>
                      <a:pt x="47550" y="644"/>
                      <a:pt x="47727" y="644"/>
                    </a:cubicBezTo>
                    <a:lnTo>
                      <a:pt x="51678" y="644"/>
                    </a:lnTo>
                    <a:cubicBezTo>
                      <a:pt x="51855" y="644"/>
                      <a:pt x="51998" y="501"/>
                      <a:pt x="51999" y="323"/>
                    </a:cubicBezTo>
                    <a:cubicBezTo>
                      <a:pt x="51999" y="146"/>
                      <a:pt x="51855" y="0"/>
                      <a:pt x="51678" y="0"/>
                    </a:cubicBezTo>
                    <a:close/>
                    <a:moveTo>
                      <a:pt x="55628" y="0"/>
                    </a:moveTo>
                    <a:cubicBezTo>
                      <a:pt x="55450" y="0"/>
                      <a:pt x="55305" y="146"/>
                      <a:pt x="55305" y="323"/>
                    </a:cubicBezTo>
                    <a:cubicBezTo>
                      <a:pt x="55305" y="500"/>
                      <a:pt x="55450" y="644"/>
                      <a:pt x="55628" y="644"/>
                    </a:cubicBezTo>
                    <a:lnTo>
                      <a:pt x="59579" y="644"/>
                    </a:lnTo>
                    <a:cubicBezTo>
                      <a:pt x="59755" y="644"/>
                      <a:pt x="59900" y="501"/>
                      <a:pt x="59900" y="323"/>
                    </a:cubicBezTo>
                    <a:cubicBezTo>
                      <a:pt x="59900" y="146"/>
                      <a:pt x="59755" y="0"/>
                      <a:pt x="59579" y="0"/>
                    </a:cubicBezTo>
                    <a:close/>
                    <a:moveTo>
                      <a:pt x="63528" y="0"/>
                    </a:moveTo>
                    <a:cubicBezTo>
                      <a:pt x="63351" y="0"/>
                      <a:pt x="63207" y="146"/>
                      <a:pt x="63207" y="323"/>
                    </a:cubicBezTo>
                    <a:cubicBezTo>
                      <a:pt x="63207" y="500"/>
                      <a:pt x="63351" y="644"/>
                      <a:pt x="63528" y="644"/>
                    </a:cubicBezTo>
                    <a:lnTo>
                      <a:pt x="67479" y="644"/>
                    </a:lnTo>
                    <a:cubicBezTo>
                      <a:pt x="67657" y="644"/>
                      <a:pt x="67801" y="501"/>
                      <a:pt x="67801" y="323"/>
                    </a:cubicBezTo>
                    <a:cubicBezTo>
                      <a:pt x="67801" y="146"/>
                      <a:pt x="67657" y="0"/>
                      <a:pt x="67479" y="0"/>
                    </a:cubicBezTo>
                    <a:close/>
                    <a:moveTo>
                      <a:pt x="71429" y="0"/>
                    </a:moveTo>
                    <a:cubicBezTo>
                      <a:pt x="71253" y="0"/>
                      <a:pt x="71108" y="146"/>
                      <a:pt x="71108" y="323"/>
                    </a:cubicBezTo>
                    <a:cubicBezTo>
                      <a:pt x="71108" y="500"/>
                      <a:pt x="71253" y="644"/>
                      <a:pt x="71429" y="644"/>
                    </a:cubicBezTo>
                    <a:lnTo>
                      <a:pt x="75380" y="644"/>
                    </a:lnTo>
                    <a:cubicBezTo>
                      <a:pt x="75557" y="644"/>
                      <a:pt x="75700" y="501"/>
                      <a:pt x="75700" y="323"/>
                    </a:cubicBezTo>
                    <a:cubicBezTo>
                      <a:pt x="75700" y="146"/>
                      <a:pt x="75557" y="0"/>
                      <a:pt x="75380" y="0"/>
                    </a:cubicBezTo>
                    <a:close/>
                    <a:moveTo>
                      <a:pt x="79331" y="0"/>
                    </a:moveTo>
                    <a:cubicBezTo>
                      <a:pt x="79153" y="0"/>
                      <a:pt x="79009" y="146"/>
                      <a:pt x="79009" y="323"/>
                    </a:cubicBezTo>
                    <a:cubicBezTo>
                      <a:pt x="79009" y="500"/>
                      <a:pt x="79153" y="644"/>
                      <a:pt x="79331" y="644"/>
                    </a:cubicBezTo>
                    <a:lnTo>
                      <a:pt x="83282" y="644"/>
                    </a:lnTo>
                    <a:cubicBezTo>
                      <a:pt x="83459" y="644"/>
                      <a:pt x="83602" y="501"/>
                      <a:pt x="83603" y="323"/>
                    </a:cubicBezTo>
                    <a:cubicBezTo>
                      <a:pt x="83603" y="146"/>
                      <a:pt x="83459" y="0"/>
                      <a:pt x="83282" y="0"/>
                    </a:cubicBezTo>
                    <a:close/>
                    <a:moveTo>
                      <a:pt x="87230" y="0"/>
                    </a:moveTo>
                    <a:cubicBezTo>
                      <a:pt x="87054" y="0"/>
                      <a:pt x="86909" y="146"/>
                      <a:pt x="86909" y="323"/>
                    </a:cubicBezTo>
                    <a:cubicBezTo>
                      <a:pt x="86909" y="500"/>
                      <a:pt x="87053" y="644"/>
                      <a:pt x="87230" y="644"/>
                    </a:cubicBezTo>
                    <a:lnTo>
                      <a:pt x="91181" y="644"/>
                    </a:lnTo>
                    <a:cubicBezTo>
                      <a:pt x="91359" y="644"/>
                      <a:pt x="91504" y="501"/>
                      <a:pt x="91501" y="323"/>
                    </a:cubicBezTo>
                    <a:cubicBezTo>
                      <a:pt x="91501" y="146"/>
                      <a:pt x="91359" y="0"/>
                      <a:pt x="91181" y="0"/>
                    </a:cubicBezTo>
                    <a:close/>
                    <a:moveTo>
                      <a:pt x="95131" y="0"/>
                    </a:moveTo>
                    <a:cubicBezTo>
                      <a:pt x="94953" y="0"/>
                      <a:pt x="94809" y="146"/>
                      <a:pt x="94809" y="323"/>
                    </a:cubicBezTo>
                    <a:cubicBezTo>
                      <a:pt x="94809" y="500"/>
                      <a:pt x="94953" y="644"/>
                      <a:pt x="95131" y="644"/>
                    </a:cubicBezTo>
                    <a:lnTo>
                      <a:pt x="99083" y="644"/>
                    </a:lnTo>
                    <a:cubicBezTo>
                      <a:pt x="99260" y="644"/>
                      <a:pt x="99404" y="501"/>
                      <a:pt x="99404" y="323"/>
                    </a:cubicBezTo>
                    <a:cubicBezTo>
                      <a:pt x="99404" y="146"/>
                      <a:pt x="99259" y="0"/>
                      <a:pt x="9908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815" name="Google Shape;815;p10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Section header 3">
  <p:cSld name="CUSTOM_14_1">
    <p:bg>
      <p:bgPr>
        <a:solidFill>
          <a:schemeClr val="dk2"/>
        </a:solidFill>
        <a:effectLst/>
      </p:bgPr>
    </p:bg>
    <p:spTree>
      <p:nvGrpSpPr>
        <p:cNvPr id="1" name="Shape 816"/>
        <p:cNvGrpSpPr/>
        <p:nvPr/>
      </p:nvGrpSpPr>
      <p:grpSpPr>
        <a:xfrm>
          <a:off x="0" y="0"/>
          <a:ext cx="0" cy="0"/>
          <a:chOff x="0" y="0"/>
          <a:chExt cx="0" cy="0"/>
        </a:xfrm>
      </p:grpSpPr>
      <p:sp>
        <p:nvSpPr>
          <p:cNvPr id="817" name="Google Shape;817;p101"/>
          <p:cNvSpPr txBox="1">
            <a:spLocks noGrp="1"/>
          </p:cNvSpPr>
          <p:nvPr>
            <p:ph type="title"/>
          </p:nvPr>
        </p:nvSpPr>
        <p:spPr>
          <a:xfrm>
            <a:off x="2124150" y="1833250"/>
            <a:ext cx="4895700" cy="767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2pPr>
            <a:lvl3pPr lvl="2"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3pPr>
            <a:lvl4pPr lvl="3"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4pPr>
            <a:lvl5pPr lvl="4"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5pPr>
            <a:lvl6pPr lvl="5"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6pPr>
            <a:lvl7pPr lvl="6"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7pPr>
            <a:lvl8pPr lvl="7"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8pPr>
            <a:lvl9pPr lvl="8"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9pPr>
          </a:lstStyle>
          <a:p>
            <a:endParaRPr/>
          </a:p>
        </p:txBody>
      </p:sp>
      <p:sp>
        <p:nvSpPr>
          <p:cNvPr id="818" name="Google Shape;818;p101"/>
          <p:cNvSpPr txBox="1">
            <a:spLocks noGrp="1"/>
          </p:cNvSpPr>
          <p:nvPr>
            <p:ph type="subTitle" idx="1"/>
          </p:nvPr>
        </p:nvSpPr>
        <p:spPr>
          <a:xfrm>
            <a:off x="2032200" y="2841800"/>
            <a:ext cx="5079600" cy="237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grpSp>
        <p:nvGrpSpPr>
          <p:cNvPr id="819" name="Google Shape;819;p101"/>
          <p:cNvGrpSpPr/>
          <p:nvPr/>
        </p:nvGrpSpPr>
        <p:grpSpPr>
          <a:xfrm>
            <a:off x="1178210" y="4088101"/>
            <a:ext cx="6787580" cy="1241003"/>
            <a:chOff x="1223589" y="3902501"/>
            <a:chExt cx="6787580" cy="1241003"/>
          </a:xfrm>
        </p:grpSpPr>
        <p:sp>
          <p:nvSpPr>
            <p:cNvPr id="820" name="Google Shape;820;p101"/>
            <p:cNvSpPr/>
            <p:nvPr/>
          </p:nvSpPr>
          <p:spPr>
            <a:xfrm>
              <a:off x="1223589" y="3993408"/>
              <a:ext cx="3662147" cy="1150096"/>
            </a:xfrm>
            <a:custGeom>
              <a:avLst/>
              <a:gdLst/>
              <a:ahLst/>
              <a:cxnLst/>
              <a:rect l="l" t="t" r="r" b="b"/>
              <a:pathLst>
                <a:path w="18997" h="5966" extrusionOk="0">
                  <a:moveTo>
                    <a:pt x="7552" y="0"/>
                  </a:moveTo>
                  <a:cubicBezTo>
                    <a:pt x="6667" y="0"/>
                    <a:pt x="5949" y="717"/>
                    <a:pt x="5949" y="1607"/>
                  </a:cubicBezTo>
                  <a:cubicBezTo>
                    <a:pt x="5949" y="1765"/>
                    <a:pt x="5996" y="1908"/>
                    <a:pt x="6039" y="2052"/>
                  </a:cubicBezTo>
                  <a:cubicBezTo>
                    <a:pt x="5907" y="2010"/>
                    <a:pt x="5771" y="1968"/>
                    <a:pt x="5623" y="1968"/>
                  </a:cubicBezTo>
                  <a:cubicBezTo>
                    <a:pt x="5289" y="1968"/>
                    <a:pt x="4981" y="2091"/>
                    <a:pt x="4746" y="2292"/>
                  </a:cubicBezTo>
                  <a:cubicBezTo>
                    <a:pt x="4511" y="1706"/>
                    <a:pt x="3959" y="1286"/>
                    <a:pt x="3287" y="1286"/>
                  </a:cubicBezTo>
                  <a:cubicBezTo>
                    <a:pt x="2402" y="1286"/>
                    <a:pt x="1683" y="2003"/>
                    <a:pt x="1683" y="2891"/>
                  </a:cubicBezTo>
                  <a:cubicBezTo>
                    <a:pt x="1683" y="3050"/>
                    <a:pt x="1731" y="3193"/>
                    <a:pt x="1773" y="3338"/>
                  </a:cubicBezTo>
                  <a:cubicBezTo>
                    <a:pt x="1641" y="3293"/>
                    <a:pt x="1505" y="3254"/>
                    <a:pt x="1358" y="3254"/>
                  </a:cubicBezTo>
                  <a:cubicBezTo>
                    <a:pt x="609" y="3254"/>
                    <a:pt x="1" y="3863"/>
                    <a:pt x="1" y="4610"/>
                  </a:cubicBezTo>
                  <a:cubicBezTo>
                    <a:pt x="1" y="5358"/>
                    <a:pt x="609" y="5966"/>
                    <a:pt x="1358" y="5966"/>
                  </a:cubicBezTo>
                  <a:lnTo>
                    <a:pt x="7359" y="5966"/>
                  </a:lnTo>
                  <a:cubicBezTo>
                    <a:pt x="7366" y="5966"/>
                    <a:pt x="7373" y="5965"/>
                    <a:pt x="7380" y="5965"/>
                  </a:cubicBezTo>
                  <a:cubicBezTo>
                    <a:pt x="7386" y="5965"/>
                    <a:pt x="7393" y="5966"/>
                    <a:pt x="7401" y="5966"/>
                  </a:cubicBezTo>
                  <a:lnTo>
                    <a:pt x="17821" y="5966"/>
                  </a:lnTo>
                  <a:cubicBezTo>
                    <a:pt x="18467" y="5966"/>
                    <a:pt x="18997" y="5439"/>
                    <a:pt x="18997" y="4791"/>
                  </a:cubicBezTo>
                  <a:cubicBezTo>
                    <a:pt x="18997" y="4145"/>
                    <a:pt x="18467" y="3618"/>
                    <a:pt x="17821" y="3618"/>
                  </a:cubicBezTo>
                  <a:cubicBezTo>
                    <a:pt x="17624" y="3618"/>
                    <a:pt x="17447" y="3678"/>
                    <a:pt x="17286" y="3762"/>
                  </a:cubicBezTo>
                  <a:cubicBezTo>
                    <a:pt x="17291" y="3714"/>
                    <a:pt x="17313" y="3669"/>
                    <a:pt x="17313" y="3618"/>
                  </a:cubicBezTo>
                  <a:cubicBezTo>
                    <a:pt x="17313" y="2869"/>
                    <a:pt x="16705" y="2261"/>
                    <a:pt x="15957" y="2261"/>
                  </a:cubicBezTo>
                  <a:cubicBezTo>
                    <a:pt x="15702" y="2261"/>
                    <a:pt x="15476" y="2350"/>
                    <a:pt x="15270" y="2474"/>
                  </a:cubicBezTo>
                  <a:cubicBezTo>
                    <a:pt x="15084" y="1794"/>
                    <a:pt x="14489" y="1286"/>
                    <a:pt x="13748" y="1286"/>
                  </a:cubicBezTo>
                  <a:cubicBezTo>
                    <a:pt x="13020" y="1286"/>
                    <a:pt x="12405" y="1774"/>
                    <a:pt x="12209" y="2441"/>
                  </a:cubicBezTo>
                  <a:cubicBezTo>
                    <a:pt x="12011" y="2327"/>
                    <a:pt x="11781" y="2261"/>
                    <a:pt x="11535" y="2261"/>
                  </a:cubicBezTo>
                  <a:cubicBezTo>
                    <a:pt x="11385" y="2261"/>
                    <a:pt x="11246" y="2294"/>
                    <a:pt x="11113" y="2345"/>
                  </a:cubicBezTo>
                  <a:cubicBezTo>
                    <a:pt x="11113" y="2342"/>
                    <a:pt x="11116" y="2338"/>
                    <a:pt x="11116" y="2333"/>
                  </a:cubicBezTo>
                  <a:cubicBezTo>
                    <a:pt x="11116" y="1583"/>
                    <a:pt x="10508" y="975"/>
                    <a:pt x="9760" y="975"/>
                  </a:cubicBezTo>
                  <a:cubicBezTo>
                    <a:pt x="9505" y="975"/>
                    <a:pt x="9279" y="1066"/>
                    <a:pt x="9075" y="1189"/>
                  </a:cubicBezTo>
                  <a:cubicBezTo>
                    <a:pt x="8887" y="509"/>
                    <a:pt x="8293" y="0"/>
                    <a:pt x="755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21" name="Google Shape;821;p101"/>
            <p:cNvSpPr/>
            <p:nvPr/>
          </p:nvSpPr>
          <p:spPr>
            <a:xfrm>
              <a:off x="4059603" y="3902501"/>
              <a:ext cx="3951566" cy="1241003"/>
            </a:xfrm>
            <a:custGeom>
              <a:avLst/>
              <a:gdLst/>
              <a:ahLst/>
              <a:cxnLst/>
              <a:rect l="l" t="t" r="r" b="b"/>
              <a:pathLst>
                <a:path w="18997" h="5966" extrusionOk="0">
                  <a:moveTo>
                    <a:pt x="7552" y="0"/>
                  </a:moveTo>
                  <a:cubicBezTo>
                    <a:pt x="6667" y="0"/>
                    <a:pt x="5949" y="717"/>
                    <a:pt x="5949" y="1607"/>
                  </a:cubicBezTo>
                  <a:cubicBezTo>
                    <a:pt x="5949" y="1765"/>
                    <a:pt x="5996" y="1908"/>
                    <a:pt x="6039" y="2052"/>
                  </a:cubicBezTo>
                  <a:cubicBezTo>
                    <a:pt x="5907" y="2010"/>
                    <a:pt x="5771" y="1968"/>
                    <a:pt x="5623" y="1968"/>
                  </a:cubicBezTo>
                  <a:cubicBezTo>
                    <a:pt x="5289" y="1968"/>
                    <a:pt x="4981" y="2091"/>
                    <a:pt x="4746" y="2292"/>
                  </a:cubicBezTo>
                  <a:cubicBezTo>
                    <a:pt x="4511" y="1706"/>
                    <a:pt x="3959" y="1286"/>
                    <a:pt x="3287" y="1286"/>
                  </a:cubicBezTo>
                  <a:cubicBezTo>
                    <a:pt x="2402" y="1286"/>
                    <a:pt x="1683" y="2003"/>
                    <a:pt x="1683" y="2891"/>
                  </a:cubicBezTo>
                  <a:cubicBezTo>
                    <a:pt x="1683" y="3050"/>
                    <a:pt x="1731" y="3193"/>
                    <a:pt x="1773" y="3338"/>
                  </a:cubicBezTo>
                  <a:cubicBezTo>
                    <a:pt x="1641" y="3293"/>
                    <a:pt x="1505" y="3254"/>
                    <a:pt x="1358" y="3254"/>
                  </a:cubicBezTo>
                  <a:cubicBezTo>
                    <a:pt x="609" y="3254"/>
                    <a:pt x="1" y="3863"/>
                    <a:pt x="1" y="4610"/>
                  </a:cubicBezTo>
                  <a:cubicBezTo>
                    <a:pt x="1" y="5358"/>
                    <a:pt x="609" y="5966"/>
                    <a:pt x="1358" y="5966"/>
                  </a:cubicBezTo>
                  <a:lnTo>
                    <a:pt x="7359" y="5966"/>
                  </a:lnTo>
                  <a:cubicBezTo>
                    <a:pt x="7366" y="5966"/>
                    <a:pt x="7373" y="5965"/>
                    <a:pt x="7380" y="5965"/>
                  </a:cubicBezTo>
                  <a:cubicBezTo>
                    <a:pt x="7386" y="5965"/>
                    <a:pt x="7393" y="5966"/>
                    <a:pt x="7401" y="5966"/>
                  </a:cubicBezTo>
                  <a:lnTo>
                    <a:pt x="17821" y="5966"/>
                  </a:lnTo>
                  <a:cubicBezTo>
                    <a:pt x="18467" y="5966"/>
                    <a:pt x="18997" y="5439"/>
                    <a:pt x="18997" y="4791"/>
                  </a:cubicBezTo>
                  <a:cubicBezTo>
                    <a:pt x="18997" y="4145"/>
                    <a:pt x="18467" y="3618"/>
                    <a:pt x="17821" y="3618"/>
                  </a:cubicBezTo>
                  <a:cubicBezTo>
                    <a:pt x="17624" y="3618"/>
                    <a:pt x="17447" y="3678"/>
                    <a:pt x="17286" y="3762"/>
                  </a:cubicBezTo>
                  <a:cubicBezTo>
                    <a:pt x="17291" y="3714"/>
                    <a:pt x="17313" y="3669"/>
                    <a:pt x="17313" y="3618"/>
                  </a:cubicBezTo>
                  <a:cubicBezTo>
                    <a:pt x="17313" y="2869"/>
                    <a:pt x="16705" y="2261"/>
                    <a:pt x="15957" y="2261"/>
                  </a:cubicBezTo>
                  <a:cubicBezTo>
                    <a:pt x="15702" y="2261"/>
                    <a:pt x="15476" y="2350"/>
                    <a:pt x="15270" y="2474"/>
                  </a:cubicBezTo>
                  <a:cubicBezTo>
                    <a:pt x="15084" y="1794"/>
                    <a:pt x="14489" y="1286"/>
                    <a:pt x="13748" y="1286"/>
                  </a:cubicBezTo>
                  <a:cubicBezTo>
                    <a:pt x="13020" y="1286"/>
                    <a:pt x="12405" y="1774"/>
                    <a:pt x="12209" y="2441"/>
                  </a:cubicBezTo>
                  <a:cubicBezTo>
                    <a:pt x="12011" y="2327"/>
                    <a:pt x="11781" y="2261"/>
                    <a:pt x="11535" y="2261"/>
                  </a:cubicBezTo>
                  <a:cubicBezTo>
                    <a:pt x="11385" y="2261"/>
                    <a:pt x="11246" y="2294"/>
                    <a:pt x="11113" y="2345"/>
                  </a:cubicBezTo>
                  <a:cubicBezTo>
                    <a:pt x="11113" y="2342"/>
                    <a:pt x="11116" y="2338"/>
                    <a:pt x="11116" y="2333"/>
                  </a:cubicBezTo>
                  <a:cubicBezTo>
                    <a:pt x="11116" y="1583"/>
                    <a:pt x="10508" y="975"/>
                    <a:pt x="9760" y="975"/>
                  </a:cubicBezTo>
                  <a:cubicBezTo>
                    <a:pt x="9505" y="975"/>
                    <a:pt x="9279" y="1066"/>
                    <a:pt x="9075" y="1189"/>
                  </a:cubicBezTo>
                  <a:cubicBezTo>
                    <a:pt x="8887" y="509"/>
                    <a:pt x="8293" y="0"/>
                    <a:pt x="755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822" name="Google Shape;822;p101"/>
          <p:cNvSpPr txBox="1">
            <a:spLocks noGrp="1"/>
          </p:cNvSpPr>
          <p:nvPr>
            <p:ph type="title" idx="2"/>
          </p:nvPr>
        </p:nvSpPr>
        <p:spPr>
          <a:xfrm>
            <a:off x="3536100" y="1143125"/>
            <a:ext cx="2071800" cy="616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5000"/>
              <a:buNone/>
              <a:defRPr sz="5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sp>
        <p:nvSpPr>
          <p:cNvPr id="823" name="Google Shape;823;p101"/>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Section header 4">
  <p:cSld name="CUSTOM_14_1_1">
    <p:bg>
      <p:bgPr>
        <a:solidFill>
          <a:schemeClr val="dk2"/>
        </a:solidFill>
        <a:effectLst/>
      </p:bgPr>
    </p:bg>
    <p:spTree>
      <p:nvGrpSpPr>
        <p:cNvPr id="1" name="Shape 824"/>
        <p:cNvGrpSpPr/>
        <p:nvPr/>
      </p:nvGrpSpPr>
      <p:grpSpPr>
        <a:xfrm>
          <a:off x="0" y="0"/>
          <a:ext cx="0" cy="0"/>
          <a:chOff x="0" y="0"/>
          <a:chExt cx="0" cy="0"/>
        </a:xfrm>
      </p:grpSpPr>
      <p:grpSp>
        <p:nvGrpSpPr>
          <p:cNvPr id="825" name="Google Shape;825;p102"/>
          <p:cNvGrpSpPr/>
          <p:nvPr/>
        </p:nvGrpSpPr>
        <p:grpSpPr>
          <a:xfrm>
            <a:off x="-167155" y="-494305"/>
            <a:ext cx="9480601" cy="6479126"/>
            <a:chOff x="-167155" y="-494305"/>
            <a:chExt cx="9480601" cy="6479126"/>
          </a:xfrm>
        </p:grpSpPr>
        <p:sp>
          <p:nvSpPr>
            <p:cNvPr id="826" name="Google Shape;826;p102"/>
            <p:cNvSpPr/>
            <p:nvPr/>
          </p:nvSpPr>
          <p:spPr>
            <a:xfrm>
              <a:off x="4217172" y="-494305"/>
              <a:ext cx="3218270" cy="1134277"/>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27" name="Google Shape;827;p102"/>
            <p:cNvGrpSpPr/>
            <p:nvPr/>
          </p:nvGrpSpPr>
          <p:grpSpPr>
            <a:xfrm>
              <a:off x="-167155" y="2943075"/>
              <a:ext cx="9480601" cy="3041746"/>
              <a:chOff x="-167155" y="2943075"/>
              <a:chExt cx="9480601" cy="3041746"/>
            </a:xfrm>
          </p:grpSpPr>
          <p:sp>
            <p:nvSpPr>
              <p:cNvPr id="828" name="Google Shape;828;p102"/>
              <p:cNvSpPr/>
              <p:nvPr/>
            </p:nvSpPr>
            <p:spPr>
              <a:xfrm>
                <a:off x="-138821" y="324157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9" name="Google Shape;829;p102"/>
              <p:cNvSpPr/>
              <p:nvPr/>
            </p:nvSpPr>
            <p:spPr>
              <a:xfrm>
                <a:off x="793906" y="3479170"/>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0" name="Google Shape;830;p102"/>
              <p:cNvSpPr/>
              <p:nvPr/>
            </p:nvSpPr>
            <p:spPr>
              <a:xfrm>
                <a:off x="327541" y="347917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1" name="Google Shape;831;p102"/>
              <p:cNvSpPr/>
              <p:nvPr/>
            </p:nvSpPr>
            <p:spPr>
              <a:xfrm>
                <a:off x="1260268" y="3716770"/>
                <a:ext cx="602073" cy="78019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32" name="Google Shape;832;p102"/>
              <p:cNvGrpSpPr/>
              <p:nvPr/>
            </p:nvGrpSpPr>
            <p:grpSpPr>
              <a:xfrm>
                <a:off x="-167155" y="2943075"/>
                <a:ext cx="9480601" cy="3041746"/>
                <a:chOff x="-167155" y="2943075"/>
                <a:chExt cx="9480601" cy="3041746"/>
              </a:xfrm>
            </p:grpSpPr>
            <p:sp>
              <p:nvSpPr>
                <p:cNvPr id="833" name="Google Shape;833;p102"/>
                <p:cNvSpPr/>
                <p:nvPr/>
              </p:nvSpPr>
              <p:spPr>
                <a:xfrm>
                  <a:off x="7928887" y="3407419"/>
                  <a:ext cx="43" cy="1030954"/>
                </a:xfrm>
                <a:custGeom>
                  <a:avLst/>
                  <a:gdLst/>
                  <a:ahLst/>
                  <a:cxnLst/>
                  <a:rect l="l" t="t" r="r" b="b"/>
                  <a:pathLst>
                    <a:path w="1" h="24325" extrusionOk="0">
                      <a:moveTo>
                        <a:pt x="0" y="0"/>
                      </a:moveTo>
                      <a:lnTo>
                        <a:pt x="0" y="24325"/>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nvGrpSpPr>
                <p:cNvPr id="834" name="Google Shape;834;p102"/>
                <p:cNvGrpSpPr/>
                <p:nvPr/>
              </p:nvGrpSpPr>
              <p:grpSpPr>
                <a:xfrm>
                  <a:off x="-7" y="2943075"/>
                  <a:ext cx="8889889" cy="2486047"/>
                  <a:chOff x="-4769" y="2495525"/>
                  <a:chExt cx="8889889" cy="2486047"/>
                </a:xfrm>
              </p:grpSpPr>
              <p:grpSp>
                <p:nvGrpSpPr>
                  <p:cNvPr id="835" name="Google Shape;835;p102"/>
                  <p:cNvGrpSpPr/>
                  <p:nvPr/>
                </p:nvGrpSpPr>
                <p:grpSpPr>
                  <a:xfrm>
                    <a:off x="7653537" y="2495525"/>
                    <a:ext cx="1231583" cy="1612230"/>
                    <a:chOff x="7653537" y="2495525"/>
                    <a:chExt cx="1231583" cy="1612230"/>
                  </a:xfrm>
                </p:grpSpPr>
                <p:sp>
                  <p:nvSpPr>
                    <p:cNvPr id="836" name="Google Shape;836;p102"/>
                    <p:cNvSpPr/>
                    <p:nvPr/>
                  </p:nvSpPr>
                  <p:spPr>
                    <a:xfrm>
                      <a:off x="8581234" y="2777581"/>
                      <a:ext cx="43" cy="1320384"/>
                    </a:xfrm>
                    <a:custGeom>
                      <a:avLst/>
                      <a:gdLst/>
                      <a:ahLst/>
                      <a:cxnLst/>
                      <a:rect l="l" t="t" r="r" b="b"/>
                      <a:pathLst>
                        <a:path w="1" h="31154" extrusionOk="0">
                          <a:moveTo>
                            <a:pt x="0" y="0"/>
                          </a:moveTo>
                          <a:lnTo>
                            <a:pt x="0" y="31154"/>
                          </a:lnTo>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837" name="Google Shape;837;p102"/>
                    <p:cNvSpPr/>
                    <p:nvPr/>
                  </p:nvSpPr>
                  <p:spPr>
                    <a:xfrm>
                      <a:off x="8434730" y="3257817"/>
                      <a:ext cx="146547" cy="119603"/>
                    </a:xfrm>
                    <a:custGeom>
                      <a:avLst/>
                      <a:gdLst/>
                      <a:ahLst/>
                      <a:cxnLst/>
                      <a:rect l="l" t="t" r="r" b="b"/>
                      <a:pathLst>
                        <a:path w="3422" h="2822" extrusionOk="0">
                          <a:moveTo>
                            <a:pt x="3421" y="2822"/>
                          </a:moveTo>
                          <a:lnTo>
                            <a:pt x="0" y="0"/>
                          </a:lnTo>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838" name="Google Shape;838;p102"/>
                    <p:cNvSpPr/>
                    <p:nvPr/>
                  </p:nvSpPr>
                  <p:spPr>
                    <a:xfrm>
                      <a:off x="8484792" y="2940033"/>
                      <a:ext cx="96485" cy="95106"/>
                    </a:xfrm>
                    <a:custGeom>
                      <a:avLst/>
                      <a:gdLst/>
                      <a:ahLst/>
                      <a:cxnLst/>
                      <a:rect l="l" t="t" r="r" b="b"/>
                      <a:pathLst>
                        <a:path w="2253" h="2244" extrusionOk="0">
                          <a:moveTo>
                            <a:pt x="2252" y="2244"/>
                          </a:moveTo>
                          <a:lnTo>
                            <a:pt x="1" y="1"/>
                          </a:lnTo>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839" name="Google Shape;839;p102"/>
                    <p:cNvSpPr/>
                    <p:nvPr/>
                  </p:nvSpPr>
                  <p:spPr>
                    <a:xfrm>
                      <a:off x="8581234" y="2820641"/>
                      <a:ext cx="111473" cy="103371"/>
                    </a:xfrm>
                    <a:custGeom>
                      <a:avLst/>
                      <a:gdLst/>
                      <a:ahLst/>
                      <a:cxnLst/>
                      <a:rect l="l" t="t" r="r" b="b"/>
                      <a:pathLst>
                        <a:path w="2603" h="2439" extrusionOk="0">
                          <a:moveTo>
                            <a:pt x="0" y="2439"/>
                          </a:moveTo>
                          <a:lnTo>
                            <a:pt x="2602" y="0"/>
                          </a:lnTo>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840" name="Google Shape;840;p102"/>
                    <p:cNvSpPr/>
                    <p:nvPr/>
                  </p:nvSpPr>
                  <p:spPr>
                    <a:xfrm>
                      <a:off x="8581234" y="3157455"/>
                      <a:ext cx="136526" cy="100404"/>
                    </a:xfrm>
                    <a:custGeom>
                      <a:avLst/>
                      <a:gdLst/>
                      <a:ahLst/>
                      <a:cxnLst/>
                      <a:rect l="l" t="t" r="r" b="b"/>
                      <a:pathLst>
                        <a:path w="3188" h="2369" extrusionOk="0">
                          <a:moveTo>
                            <a:pt x="0" y="2368"/>
                          </a:moveTo>
                          <a:lnTo>
                            <a:pt x="3187" y="1"/>
                          </a:lnTo>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nvGrpSpPr>
                    <p:cNvPr id="841" name="Google Shape;841;p102"/>
                    <p:cNvGrpSpPr/>
                    <p:nvPr/>
                  </p:nvGrpSpPr>
                  <p:grpSpPr>
                    <a:xfrm>
                      <a:off x="7653537" y="2495525"/>
                      <a:ext cx="1231583" cy="1612230"/>
                      <a:chOff x="7653537" y="2495525"/>
                      <a:chExt cx="1231583" cy="1612230"/>
                    </a:xfrm>
                  </p:grpSpPr>
                  <p:sp>
                    <p:nvSpPr>
                      <p:cNvPr id="842" name="Google Shape;842;p102"/>
                      <p:cNvSpPr/>
                      <p:nvPr/>
                    </p:nvSpPr>
                    <p:spPr>
                      <a:xfrm>
                        <a:off x="8564575" y="2768638"/>
                        <a:ext cx="34003" cy="1339117"/>
                      </a:xfrm>
                      <a:custGeom>
                        <a:avLst/>
                        <a:gdLst/>
                        <a:ahLst/>
                        <a:cxnLst/>
                        <a:rect l="l" t="t" r="r" b="b"/>
                        <a:pathLst>
                          <a:path w="794" h="31596" extrusionOk="0">
                            <a:moveTo>
                              <a:pt x="390" y="0"/>
                            </a:moveTo>
                            <a:cubicBezTo>
                              <a:pt x="272" y="0"/>
                              <a:pt x="175" y="94"/>
                              <a:pt x="172" y="212"/>
                            </a:cubicBezTo>
                            <a:cubicBezTo>
                              <a:pt x="22" y="6690"/>
                              <a:pt x="1" y="13200"/>
                              <a:pt x="13" y="19682"/>
                            </a:cubicBezTo>
                            <a:cubicBezTo>
                              <a:pt x="29" y="23578"/>
                              <a:pt x="58" y="27471"/>
                              <a:pt x="151" y="31365"/>
                            </a:cubicBezTo>
                            <a:cubicBezTo>
                              <a:pt x="156" y="31490"/>
                              <a:pt x="256" y="31593"/>
                              <a:pt x="382" y="31595"/>
                            </a:cubicBezTo>
                            <a:cubicBezTo>
                              <a:pt x="384" y="31595"/>
                              <a:pt x="386" y="31595"/>
                              <a:pt x="388" y="31595"/>
                            </a:cubicBezTo>
                            <a:cubicBezTo>
                              <a:pt x="516" y="31595"/>
                              <a:pt x="622" y="31494"/>
                              <a:pt x="625" y="31365"/>
                            </a:cubicBezTo>
                            <a:cubicBezTo>
                              <a:pt x="687" y="28768"/>
                              <a:pt x="719" y="26172"/>
                              <a:pt x="740" y="23576"/>
                            </a:cubicBezTo>
                            <a:cubicBezTo>
                              <a:pt x="794" y="15797"/>
                              <a:pt x="779" y="7991"/>
                              <a:pt x="605" y="212"/>
                            </a:cubicBezTo>
                            <a:cubicBezTo>
                              <a:pt x="602" y="97"/>
                              <a:pt x="510" y="3"/>
                              <a:pt x="394" y="0"/>
                            </a:cubicBezTo>
                            <a:cubicBezTo>
                              <a:pt x="393" y="0"/>
                              <a:pt x="392" y="0"/>
                              <a:pt x="390" y="0"/>
                            </a:cubicBezTo>
                            <a:close/>
                          </a:path>
                        </a:pathLst>
                      </a:custGeom>
                      <a:solidFill>
                        <a:schemeClr val="accent6"/>
                      </a:solidFill>
                      <a:ln w="76200"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843" name="Google Shape;843;p102"/>
                      <p:cNvSpPr/>
                      <p:nvPr/>
                    </p:nvSpPr>
                    <p:spPr>
                      <a:xfrm>
                        <a:off x="7923249" y="2938973"/>
                        <a:ext cx="26637" cy="1046000"/>
                      </a:xfrm>
                      <a:custGeom>
                        <a:avLst/>
                        <a:gdLst/>
                        <a:ahLst/>
                        <a:cxnLst/>
                        <a:rect l="l" t="t" r="r" b="b"/>
                        <a:pathLst>
                          <a:path w="622" h="24680" extrusionOk="0">
                            <a:moveTo>
                              <a:pt x="308" y="0"/>
                            </a:moveTo>
                            <a:cubicBezTo>
                              <a:pt x="214" y="0"/>
                              <a:pt x="137" y="74"/>
                              <a:pt x="134" y="169"/>
                            </a:cubicBezTo>
                            <a:cubicBezTo>
                              <a:pt x="106" y="1183"/>
                              <a:pt x="89" y="2196"/>
                              <a:pt x="73" y="3210"/>
                            </a:cubicBezTo>
                            <a:cubicBezTo>
                              <a:pt x="19" y="6748"/>
                              <a:pt x="1" y="10311"/>
                              <a:pt x="4" y="13852"/>
                            </a:cubicBezTo>
                            <a:cubicBezTo>
                              <a:pt x="10" y="17391"/>
                              <a:pt x="33" y="20957"/>
                              <a:pt x="119" y="24494"/>
                            </a:cubicBezTo>
                            <a:cubicBezTo>
                              <a:pt x="123" y="24595"/>
                              <a:pt x="204" y="24677"/>
                              <a:pt x="304" y="24680"/>
                            </a:cubicBezTo>
                            <a:cubicBezTo>
                              <a:pt x="305" y="24680"/>
                              <a:pt x="307" y="24680"/>
                              <a:pt x="308" y="24680"/>
                            </a:cubicBezTo>
                            <a:cubicBezTo>
                              <a:pt x="412" y="24680"/>
                              <a:pt x="497" y="24598"/>
                              <a:pt x="499" y="24494"/>
                            </a:cubicBezTo>
                            <a:cubicBezTo>
                              <a:pt x="574" y="21452"/>
                              <a:pt x="598" y="18412"/>
                              <a:pt x="610" y="15372"/>
                            </a:cubicBezTo>
                            <a:cubicBezTo>
                              <a:pt x="622" y="10311"/>
                              <a:pt x="604" y="5224"/>
                              <a:pt x="484" y="168"/>
                            </a:cubicBezTo>
                            <a:cubicBezTo>
                              <a:pt x="481" y="76"/>
                              <a:pt x="408" y="1"/>
                              <a:pt x="312" y="0"/>
                            </a:cubicBezTo>
                            <a:cubicBezTo>
                              <a:pt x="311" y="0"/>
                              <a:pt x="310" y="0"/>
                              <a:pt x="308" y="0"/>
                            </a:cubicBezTo>
                            <a:close/>
                          </a:path>
                        </a:pathLst>
                      </a:custGeom>
                      <a:noFill/>
                      <a:ln w="762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844" name="Google Shape;844;p102"/>
                      <p:cNvSpPr/>
                      <p:nvPr/>
                    </p:nvSpPr>
                    <p:spPr>
                      <a:xfrm>
                        <a:off x="8288739" y="2495525"/>
                        <a:ext cx="596381" cy="994378"/>
                      </a:xfrm>
                      <a:custGeom>
                        <a:avLst/>
                        <a:gdLst/>
                        <a:ahLst/>
                        <a:cxnLst/>
                        <a:rect l="l" t="t" r="r" b="b"/>
                        <a:pathLst>
                          <a:path w="13926" h="23462" extrusionOk="0">
                            <a:moveTo>
                              <a:pt x="6850" y="1"/>
                            </a:moveTo>
                            <a:cubicBezTo>
                              <a:pt x="6205" y="1"/>
                              <a:pt x="5545" y="371"/>
                              <a:pt x="5131" y="891"/>
                            </a:cubicBezTo>
                            <a:cubicBezTo>
                              <a:pt x="4575" y="1587"/>
                              <a:pt x="4356" y="2485"/>
                              <a:pt x="4153" y="3354"/>
                            </a:cubicBezTo>
                            <a:cubicBezTo>
                              <a:pt x="4063" y="3736"/>
                              <a:pt x="4016" y="4138"/>
                              <a:pt x="3926" y="4521"/>
                            </a:cubicBezTo>
                            <a:cubicBezTo>
                              <a:pt x="2788" y="5653"/>
                              <a:pt x="1584" y="6915"/>
                              <a:pt x="1413" y="8511"/>
                            </a:cubicBezTo>
                            <a:cubicBezTo>
                              <a:pt x="1282" y="9719"/>
                              <a:pt x="1778" y="10910"/>
                              <a:pt x="1794" y="12125"/>
                            </a:cubicBezTo>
                            <a:cubicBezTo>
                              <a:pt x="1801" y="12605"/>
                              <a:pt x="1729" y="13094"/>
                              <a:pt x="1519" y="13526"/>
                            </a:cubicBezTo>
                            <a:cubicBezTo>
                              <a:pt x="1306" y="13966"/>
                              <a:pt x="959" y="14327"/>
                              <a:pt x="700" y="14742"/>
                            </a:cubicBezTo>
                            <a:cubicBezTo>
                              <a:pt x="85" y="15726"/>
                              <a:pt x="0" y="16982"/>
                              <a:pt x="305" y="18101"/>
                            </a:cubicBezTo>
                            <a:cubicBezTo>
                              <a:pt x="610" y="19219"/>
                              <a:pt x="1276" y="20213"/>
                              <a:pt x="2066" y="21063"/>
                            </a:cubicBezTo>
                            <a:cubicBezTo>
                              <a:pt x="3186" y="22268"/>
                              <a:pt x="4645" y="23250"/>
                              <a:pt x="6280" y="23430"/>
                            </a:cubicBezTo>
                            <a:cubicBezTo>
                              <a:pt x="6474" y="23451"/>
                              <a:pt x="6669" y="23461"/>
                              <a:pt x="6866" y="23461"/>
                            </a:cubicBezTo>
                            <a:cubicBezTo>
                              <a:pt x="8989" y="23461"/>
                              <a:pt x="11241" y="22260"/>
                              <a:pt x="12454" y="20550"/>
                            </a:cubicBezTo>
                            <a:cubicBezTo>
                              <a:pt x="13784" y="18679"/>
                              <a:pt x="13925" y="15961"/>
                              <a:pt x="12572" y="14108"/>
                            </a:cubicBezTo>
                            <a:cubicBezTo>
                              <a:pt x="12256" y="13675"/>
                              <a:pt x="11861" y="13275"/>
                              <a:pt x="11715" y="12760"/>
                            </a:cubicBezTo>
                            <a:cubicBezTo>
                              <a:pt x="11441" y="11787"/>
                              <a:pt x="12137" y="10837"/>
                              <a:pt x="12418" y="9865"/>
                            </a:cubicBezTo>
                            <a:cubicBezTo>
                              <a:pt x="12753" y="8702"/>
                              <a:pt x="12446" y="7374"/>
                              <a:pt x="11635" y="6474"/>
                            </a:cubicBezTo>
                            <a:cubicBezTo>
                              <a:pt x="11099" y="5881"/>
                              <a:pt x="10371" y="5475"/>
                              <a:pt x="9885" y="4839"/>
                            </a:cubicBezTo>
                            <a:cubicBezTo>
                              <a:pt x="9046" y="3740"/>
                              <a:pt x="9086" y="2187"/>
                              <a:pt x="8378" y="1000"/>
                            </a:cubicBezTo>
                            <a:cubicBezTo>
                              <a:pt x="8163" y="642"/>
                              <a:pt x="7872" y="314"/>
                              <a:pt x="7493" y="139"/>
                            </a:cubicBezTo>
                            <a:cubicBezTo>
                              <a:pt x="7287" y="44"/>
                              <a:pt x="7069" y="1"/>
                              <a:pt x="685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845" name="Google Shape;845;p102"/>
                      <p:cNvSpPr/>
                      <p:nvPr/>
                    </p:nvSpPr>
                    <p:spPr>
                      <a:xfrm>
                        <a:off x="7653537" y="2770927"/>
                        <a:ext cx="595996" cy="589795"/>
                      </a:xfrm>
                      <a:custGeom>
                        <a:avLst/>
                        <a:gdLst/>
                        <a:ahLst/>
                        <a:cxnLst/>
                        <a:rect l="l" t="t" r="r" b="b"/>
                        <a:pathLst>
                          <a:path w="13917" h="13916" extrusionOk="0">
                            <a:moveTo>
                              <a:pt x="6959" y="1"/>
                            </a:moveTo>
                            <a:cubicBezTo>
                              <a:pt x="5113" y="1"/>
                              <a:pt x="3343" y="734"/>
                              <a:pt x="2039" y="2039"/>
                            </a:cubicBezTo>
                            <a:cubicBezTo>
                              <a:pt x="734" y="3344"/>
                              <a:pt x="1" y="5113"/>
                              <a:pt x="1" y="6958"/>
                            </a:cubicBezTo>
                            <a:cubicBezTo>
                              <a:pt x="1" y="8803"/>
                              <a:pt x="734" y="10573"/>
                              <a:pt x="2039" y="11878"/>
                            </a:cubicBezTo>
                            <a:cubicBezTo>
                              <a:pt x="3343" y="13183"/>
                              <a:pt x="5113" y="13916"/>
                              <a:pt x="6959" y="13916"/>
                            </a:cubicBezTo>
                            <a:cubicBezTo>
                              <a:pt x="8804" y="13916"/>
                              <a:pt x="10574" y="13183"/>
                              <a:pt x="11878" y="11878"/>
                            </a:cubicBezTo>
                            <a:cubicBezTo>
                              <a:pt x="13183" y="10573"/>
                              <a:pt x="13916" y="8803"/>
                              <a:pt x="13916" y="6958"/>
                            </a:cubicBezTo>
                            <a:cubicBezTo>
                              <a:pt x="13916" y="5113"/>
                              <a:pt x="13183" y="3344"/>
                              <a:pt x="11878" y="2039"/>
                            </a:cubicBezTo>
                            <a:cubicBezTo>
                              <a:pt x="10574" y="734"/>
                              <a:pt x="8804" y="1"/>
                              <a:pt x="695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grpSp>
              <p:sp>
                <p:nvSpPr>
                  <p:cNvPr id="846" name="Google Shape;846;p102"/>
                  <p:cNvSpPr/>
                  <p:nvPr/>
                </p:nvSpPr>
                <p:spPr>
                  <a:xfrm rot="-658909">
                    <a:off x="54474" y="3444379"/>
                    <a:ext cx="4834222" cy="1086689"/>
                  </a:xfrm>
                  <a:custGeom>
                    <a:avLst/>
                    <a:gdLst/>
                    <a:ahLst/>
                    <a:cxnLst/>
                    <a:rect l="l" t="t" r="r" b="b"/>
                    <a:pathLst>
                      <a:path w="179252" h="41070" extrusionOk="0">
                        <a:moveTo>
                          <a:pt x="1" y="1"/>
                        </a:moveTo>
                        <a:lnTo>
                          <a:pt x="1" y="41069"/>
                        </a:lnTo>
                        <a:lnTo>
                          <a:pt x="179251" y="41069"/>
                        </a:lnTo>
                        <a:cubicBezTo>
                          <a:pt x="123872" y="20535"/>
                          <a:pt x="94370" y="14889"/>
                          <a:pt x="76001" y="9289"/>
                        </a:cubicBezTo>
                        <a:cubicBezTo>
                          <a:pt x="45539" y="1"/>
                          <a:pt x="1" y="1"/>
                          <a:pt x="1"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847" name="Google Shape;847;p102"/>
                <p:cNvSpPr/>
                <p:nvPr/>
              </p:nvSpPr>
              <p:spPr>
                <a:xfrm>
                  <a:off x="-167155" y="3952632"/>
                  <a:ext cx="5266812" cy="1612146"/>
                </a:xfrm>
                <a:custGeom>
                  <a:avLst/>
                  <a:gdLst/>
                  <a:ahLst/>
                  <a:cxnLst/>
                  <a:rect l="l" t="t" r="r" b="b"/>
                  <a:pathLst>
                    <a:path w="107816" h="38038" extrusionOk="0">
                      <a:moveTo>
                        <a:pt x="4" y="1"/>
                      </a:moveTo>
                      <a:lnTo>
                        <a:pt x="1" y="38038"/>
                      </a:lnTo>
                      <a:lnTo>
                        <a:pt x="1" y="38038"/>
                      </a:lnTo>
                      <a:lnTo>
                        <a:pt x="107754" y="37845"/>
                      </a:lnTo>
                      <a:lnTo>
                        <a:pt x="107815" y="17877"/>
                      </a:lnTo>
                      <a:lnTo>
                        <a:pt x="107815" y="17877"/>
                      </a:lnTo>
                      <a:cubicBezTo>
                        <a:pt x="96429" y="19237"/>
                        <a:pt x="86119" y="19821"/>
                        <a:pt x="76796" y="19821"/>
                      </a:cubicBezTo>
                      <a:cubicBezTo>
                        <a:pt x="30958" y="19821"/>
                        <a:pt x="8960" y="5685"/>
                        <a:pt x="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48" name="Google Shape;848;p102"/>
                <p:cNvSpPr/>
                <p:nvPr/>
              </p:nvSpPr>
              <p:spPr>
                <a:xfrm>
                  <a:off x="-149434" y="4143344"/>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nvGrpSpPr>
                <p:cNvPr id="849" name="Google Shape;849;p102"/>
                <p:cNvGrpSpPr/>
                <p:nvPr/>
              </p:nvGrpSpPr>
              <p:grpSpPr>
                <a:xfrm>
                  <a:off x="4554637" y="4164489"/>
                  <a:ext cx="1059758" cy="818673"/>
                  <a:chOff x="206924" y="4453733"/>
                  <a:chExt cx="1059758" cy="818673"/>
                </a:xfrm>
              </p:grpSpPr>
              <p:sp>
                <p:nvSpPr>
                  <p:cNvPr id="850" name="Google Shape;850;p102"/>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 name="Google Shape;851;p102"/>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 name="Google Shape;852;p102"/>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3" name="Google Shape;853;p102"/>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 name="Google Shape;854;p102"/>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 name="Google Shape;855;p102"/>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 name="Google Shape;856;p102"/>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 name="Google Shape;857;p102"/>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58" name="Google Shape;858;p102"/>
                <p:cNvGrpSpPr/>
                <p:nvPr/>
              </p:nvGrpSpPr>
              <p:grpSpPr>
                <a:xfrm>
                  <a:off x="4099510" y="3884548"/>
                  <a:ext cx="546340" cy="1144005"/>
                  <a:chOff x="-190602" y="4255105"/>
                  <a:chExt cx="546340" cy="1144005"/>
                </a:xfrm>
              </p:grpSpPr>
              <p:sp>
                <p:nvSpPr>
                  <p:cNvPr id="859" name="Google Shape;859;p102"/>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0" name="Google Shape;860;p102"/>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 name="Google Shape;861;p102"/>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 name="Google Shape;862;p102"/>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 name="Google Shape;863;p102"/>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64" name="Google Shape;864;p102"/>
                <p:cNvGrpSpPr/>
                <p:nvPr/>
              </p:nvGrpSpPr>
              <p:grpSpPr>
                <a:xfrm>
                  <a:off x="5579959" y="4102885"/>
                  <a:ext cx="437637" cy="880279"/>
                  <a:chOff x="1173271" y="4610392"/>
                  <a:chExt cx="437637" cy="880279"/>
                </a:xfrm>
              </p:grpSpPr>
              <p:grpSp>
                <p:nvGrpSpPr>
                  <p:cNvPr id="865" name="Google Shape;865;p102"/>
                  <p:cNvGrpSpPr/>
                  <p:nvPr/>
                </p:nvGrpSpPr>
                <p:grpSpPr>
                  <a:xfrm>
                    <a:off x="1216042" y="4610930"/>
                    <a:ext cx="309313" cy="333842"/>
                    <a:chOff x="1215415" y="4605413"/>
                    <a:chExt cx="309313" cy="333842"/>
                  </a:xfrm>
                </p:grpSpPr>
                <p:sp>
                  <p:nvSpPr>
                    <p:cNvPr id="866" name="Google Shape;866;p102"/>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7" name="Google Shape;867;p102"/>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68" name="Google Shape;868;p102"/>
                  <p:cNvGrpSpPr/>
                  <p:nvPr/>
                </p:nvGrpSpPr>
                <p:grpSpPr>
                  <a:xfrm>
                    <a:off x="1173271" y="4610392"/>
                    <a:ext cx="437637" cy="880279"/>
                    <a:chOff x="1128521" y="4507655"/>
                    <a:chExt cx="437637" cy="880279"/>
                  </a:xfrm>
                </p:grpSpPr>
                <p:grpSp>
                  <p:nvGrpSpPr>
                    <p:cNvPr id="869" name="Google Shape;869;p102"/>
                    <p:cNvGrpSpPr/>
                    <p:nvPr/>
                  </p:nvGrpSpPr>
                  <p:grpSpPr>
                    <a:xfrm>
                      <a:off x="1170695" y="4507655"/>
                      <a:ext cx="309313" cy="333842"/>
                      <a:chOff x="1170069" y="4502138"/>
                      <a:chExt cx="309313" cy="333842"/>
                    </a:xfrm>
                  </p:grpSpPr>
                  <p:sp>
                    <p:nvSpPr>
                      <p:cNvPr id="870" name="Google Shape;870;p102"/>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 name="Google Shape;871;p102"/>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2" name="Google Shape;872;p102"/>
                    <p:cNvGrpSpPr/>
                    <p:nvPr/>
                  </p:nvGrpSpPr>
                  <p:grpSpPr>
                    <a:xfrm>
                      <a:off x="1128521" y="4526541"/>
                      <a:ext cx="395092" cy="348462"/>
                      <a:chOff x="1128521" y="4526541"/>
                      <a:chExt cx="395092" cy="348462"/>
                    </a:xfrm>
                  </p:grpSpPr>
                  <p:sp>
                    <p:nvSpPr>
                      <p:cNvPr id="873" name="Google Shape;873;p102"/>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 name="Google Shape;874;p102"/>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 name="Google Shape;875;p102"/>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6" name="Google Shape;876;p102"/>
                    <p:cNvGrpSpPr/>
                    <p:nvPr/>
                  </p:nvGrpSpPr>
                  <p:grpSpPr>
                    <a:xfrm>
                      <a:off x="1247462" y="4807734"/>
                      <a:ext cx="318696" cy="580200"/>
                      <a:chOff x="1247462" y="4807734"/>
                      <a:chExt cx="318696" cy="580200"/>
                    </a:xfrm>
                  </p:grpSpPr>
                  <p:sp>
                    <p:nvSpPr>
                      <p:cNvPr id="877" name="Google Shape;877;p102"/>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 name="Google Shape;878;p102"/>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 name="Google Shape;879;p102"/>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 name="Google Shape;880;p102"/>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1" name="Google Shape;881;p102"/>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882" name="Google Shape;882;p102"/>
                <p:cNvGrpSpPr/>
                <p:nvPr/>
              </p:nvGrpSpPr>
              <p:grpSpPr>
                <a:xfrm>
                  <a:off x="6551462" y="4164489"/>
                  <a:ext cx="1059758" cy="818673"/>
                  <a:chOff x="206924" y="4453733"/>
                  <a:chExt cx="1059758" cy="818673"/>
                </a:xfrm>
              </p:grpSpPr>
              <p:sp>
                <p:nvSpPr>
                  <p:cNvPr id="883" name="Google Shape;883;p102"/>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4" name="Google Shape;884;p102"/>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5" name="Google Shape;885;p102"/>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6" name="Google Shape;886;p102"/>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7" name="Google Shape;887;p102"/>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8" name="Google Shape;888;p102"/>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9" name="Google Shape;889;p102"/>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0" name="Google Shape;890;p102"/>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91" name="Google Shape;891;p102"/>
                <p:cNvGrpSpPr/>
                <p:nvPr/>
              </p:nvGrpSpPr>
              <p:grpSpPr>
                <a:xfrm rot="1518874" flipH="1">
                  <a:off x="6014190" y="3822630"/>
                  <a:ext cx="546356" cy="1144038"/>
                  <a:chOff x="-190602" y="4255105"/>
                  <a:chExt cx="546340" cy="1144005"/>
                </a:xfrm>
              </p:grpSpPr>
              <p:sp>
                <p:nvSpPr>
                  <p:cNvPr id="892" name="Google Shape;892;p102"/>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3" name="Google Shape;893;p102"/>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4" name="Google Shape;894;p102"/>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5" name="Google Shape;895;p102"/>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6" name="Google Shape;896;p102"/>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sp>
        <p:nvSpPr>
          <p:cNvPr id="897" name="Google Shape;897;p102"/>
          <p:cNvSpPr txBox="1">
            <a:spLocks noGrp="1"/>
          </p:cNvSpPr>
          <p:nvPr>
            <p:ph type="title"/>
          </p:nvPr>
        </p:nvSpPr>
        <p:spPr>
          <a:xfrm>
            <a:off x="3105350" y="1873325"/>
            <a:ext cx="2933400" cy="687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2pPr>
            <a:lvl3pPr lvl="2"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3pPr>
            <a:lvl4pPr lvl="3"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4pPr>
            <a:lvl5pPr lvl="4"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5pPr>
            <a:lvl6pPr lvl="5"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6pPr>
            <a:lvl7pPr lvl="6"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7pPr>
            <a:lvl8pPr lvl="7"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8pPr>
            <a:lvl9pPr lvl="8"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9pPr>
          </a:lstStyle>
          <a:p>
            <a:endParaRPr/>
          </a:p>
        </p:txBody>
      </p:sp>
      <p:sp>
        <p:nvSpPr>
          <p:cNvPr id="898" name="Google Shape;898;p102"/>
          <p:cNvSpPr txBox="1">
            <a:spLocks noGrp="1"/>
          </p:cNvSpPr>
          <p:nvPr>
            <p:ph type="subTitle" idx="1"/>
          </p:nvPr>
        </p:nvSpPr>
        <p:spPr>
          <a:xfrm>
            <a:off x="2032200" y="2800000"/>
            <a:ext cx="5079600" cy="321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899" name="Google Shape;899;p102"/>
          <p:cNvSpPr txBox="1">
            <a:spLocks noGrp="1"/>
          </p:cNvSpPr>
          <p:nvPr>
            <p:ph type="title" idx="2"/>
          </p:nvPr>
        </p:nvSpPr>
        <p:spPr>
          <a:xfrm>
            <a:off x="3536100" y="1143125"/>
            <a:ext cx="2071800" cy="616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5000"/>
              <a:buNone/>
              <a:defRPr sz="5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sp>
        <p:nvSpPr>
          <p:cNvPr id="900" name="Google Shape;900;p102"/>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Section header 5">
  <p:cSld name="CUSTOM_14_1_1_1">
    <p:bg>
      <p:bgPr>
        <a:solidFill>
          <a:schemeClr val="dk2"/>
        </a:solidFill>
        <a:effectLst/>
      </p:bgPr>
    </p:bg>
    <p:spTree>
      <p:nvGrpSpPr>
        <p:cNvPr id="1" name="Shape 901"/>
        <p:cNvGrpSpPr/>
        <p:nvPr/>
      </p:nvGrpSpPr>
      <p:grpSpPr>
        <a:xfrm>
          <a:off x="0" y="0"/>
          <a:ext cx="0" cy="0"/>
          <a:chOff x="0" y="0"/>
          <a:chExt cx="0" cy="0"/>
        </a:xfrm>
      </p:grpSpPr>
      <p:sp>
        <p:nvSpPr>
          <p:cNvPr id="902" name="Google Shape;902;p103"/>
          <p:cNvSpPr txBox="1">
            <a:spLocks noGrp="1"/>
          </p:cNvSpPr>
          <p:nvPr>
            <p:ph type="title"/>
          </p:nvPr>
        </p:nvSpPr>
        <p:spPr>
          <a:xfrm>
            <a:off x="2105250" y="1855525"/>
            <a:ext cx="4895700" cy="7230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2pPr>
            <a:lvl3pPr lvl="2"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3pPr>
            <a:lvl4pPr lvl="3"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4pPr>
            <a:lvl5pPr lvl="4"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5pPr>
            <a:lvl6pPr lvl="5"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6pPr>
            <a:lvl7pPr lvl="6"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7pPr>
            <a:lvl8pPr lvl="7"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8pPr>
            <a:lvl9pPr lvl="8"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9pPr>
          </a:lstStyle>
          <a:p>
            <a:endParaRPr/>
          </a:p>
        </p:txBody>
      </p:sp>
      <p:sp>
        <p:nvSpPr>
          <p:cNvPr id="903" name="Google Shape;903;p103"/>
          <p:cNvSpPr txBox="1">
            <a:spLocks noGrp="1"/>
          </p:cNvSpPr>
          <p:nvPr>
            <p:ph type="subTitle" idx="1"/>
          </p:nvPr>
        </p:nvSpPr>
        <p:spPr>
          <a:xfrm>
            <a:off x="2105250" y="2761400"/>
            <a:ext cx="5006700" cy="3984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904" name="Google Shape;904;p103"/>
          <p:cNvSpPr txBox="1">
            <a:spLocks noGrp="1"/>
          </p:cNvSpPr>
          <p:nvPr>
            <p:ph type="title" idx="2"/>
          </p:nvPr>
        </p:nvSpPr>
        <p:spPr>
          <a:xfrm>
            <a:off x="2169975" y="1143125"/>
            <a:ext cx="1060500" cy="6162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5000"/>
              <a:buNone/>
              <a:defRPr sz="5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grpSp>
        <p:nvGrpSpPr>
          <p:cNvPr id="905" name="Google Shape;905;p103"/>
          <p:cNvGrpSpPr/>
          <p:nvPr/>
        </p:nvGrpSpPr>
        <p:grpSpPr>
          <a:xfrm>
            <a:off x="-3369115" y="2644523"/>
            <a:ext cx="17032403" cy="5191717"/>
            <a:chOff x="-3369115" y="2644523"/>
            <a:chExt cx="17032403" cy="5191717"/>
          </a:xfrm>
        </p:grpSpPr>
        <p:grpSp>
          <p:nvGrpSpPr>
            <p:cNvPr id="906" name="Google Shape;906;p103"/>
            <p:cNvGrpSpPr/>
            <p:nvPr/>
          </p:nvGrpSpPr>
          <p:grpSpPr>
            <a:xfrm>
              <a:off x="-3369115" y="2644523"/>
              <a:ext cx="17032403" cy="5191717"/>
              <a:chOff x="-3369115" y="2644523"/>
              <a:chExt cx="17032403" cy="5191717"/>
            </a:xfrm>
          </p:grpSpPr>
          <p:sp>
            <p:nvSpPr>
              <p:cNvPr id="907" name="Google Shape;907;p103"/>
              <p:cNvSpPr/>
              <p:nvPr/>
            </p:nvSpPr>
            <p:spPr>
              <a:xfrm>
                <a:off x="7891171" y="2644523"/>
                <a:ext cx="1583719" cy="2052262"/>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8" name="Google Shape;908;p103"/>
              <p:cNvSpPr/>
              <p:nvPr/>
            </p:nvSpPr>
            <p:spPr>
              <a:xfrm>
                <a:off x="7138002" y="3567848"/>
                <a:ext cx="919301" cy="1191372"/>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09" name="Google Shape;909;p103"/>
              <p:cNvGrpSpPr/>
              <p:nvPr/>
            </p:nvGrpSpPr>
            <p:grpSpPr>
              <a:xfrm>
                <a:off x="-3369115" y="3295925"/>
                <a:ext cx="17032403" cy="4540315"/>
                <a:chOff x="-3369115" y="3295925"/>
                <a:chExt cx="17032403" cy="4540315"/>
              </a:xfrm>
            </p:grpSpPr>
            <p:sp>
              <p:nvSpPr>
                <p:cNvPr id="910" name="Google Shape;910;p103"/>
                <p:cNvSpPr/>
                <p:nvPr/>
              </p:nvSpPr>
              <p:spPr>
                <a:xfrm rot="277051">
                  <a:off x="610636" y="4410171"/>
                  <a:ext cx="7922614" cy="2830697"/>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1" name="Google Shape;911;p103"/>
                <p:cNvSpPr/>
                <p:nvPr/>
              </p:nvSpPr>
              <p:spPr>
                <a:xfrm rot="-351819">
                  <a:off x="-3245252" y="4608333"/>
                  <a:ext cx="7922753" cy="2830612"/>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12" name="Google Shape;912;p103"/>
                <p:cNvGrpSpPr/>
                <p:nvPr/>
              </p:nvGrpSpPr>
              <p:grpSpPr>
                <a:xfrm>
                  <a:off x="7834389" y="3295925"/>
                  <a:ext cx="596381" cy="1612230"/>
                  <a:chOff x="8500689" y="2571525"/>
                  <a:chExt cx="596381" cy="1612230"/>
                </a:xfrm>
              </p:grpSpPr>
              <p:sp>
                <p:nvSpPr>
                  <p:cNvPr id="913" name="Google Shape;913;p103"/>
                  <p:cNvSpPr/>
                  <p:nvPr/>
                </p:nvSpPr>
                <p:spPr>
                  <a:xfrm>
                    <a:off x="8776525" y="2844638"/>
                    <a:ext cx="34003" cy="1339117"/>
                  </a:xfrm>
                  <a:custGeom>
                    <a:avLst/>
                    <a:gdLst/>
                    <a:ahLst/>
                    <a:cxnLst/>
                    <a:rect l="l" t="t" r="r" b="b"/>
                    <a:pathLst>
                      <a:path w="794" h="31596" extrusionOk="0">
                        <a:moveTo>
                          <a:pt x="390" y="0"/>
                        </a:moveTo>
                        <a:cubicBezTo>
                          <a:pt x="272" y="0"/>
                          <a:pt x="175" y="94"/>
                          <a:pt x="172" y="212"/>
                        </a:cubicBezTo>
                        <a:cubicBezTo>
                          <a:pt x="22" y="6690"/>
                          <a:pt x="1" y="13200"/>
                          <a:pt x="13" y="19682"/>
                        </a:cubicBezTo>
                        <a:cubicBezTo>
                          <a:pt x="29" y="23578"/>
                          <a:pt x="58" y="27471"/>
                          <a:pt x="151" y="31365"/>
                        </a:cubicBezTo>
                        <a:cubicBezTo>
                          <a:pt x="156" y="31490"/>
                          <a:pt x="256" y="31593"/>
                          <a:pt x="382" y="31595"/>
                        </a:cubicBezTo>
                        <a:cubicBezTo>
                          <a:pt x="384" y="31595"/>
                          <a:pt x="386" y="31595"/>
                          <a:pt x="388" y="31595"/>
                        </a:cubicBezTo>
                        <a:cubicBezTo>
                          <a:pt x="516" y="31595"/>
                          <a:pt x="622" y="31494"/>
                          <a:pt x="625" y="31365"/>
                        </a:cubicBezTo>
                        <a:cubicBezTo>
                          <a:pt x="687" y="28768"/>
                          <a:pt x="719" y="26172"/>
                          <a:pt x="740" y="23576"/>
                        </a:cubicBezTo>
                        <a:cubicBezTo>
                          <a:pt x="794" y="15797"/>
                          <a:pt x="779" y="7991"/>
                          <a:pt x="605" y="212"/>
                        </a:cubicBezTo>
                        <a:cubicBezTo>
                          <a:pt x="602" y="97"/>
                          <a:pt x="510" y="3"/>
                          <a:pt x="394" y="0"/>
                        </a:cubicBezTo>
                        <a:cubicBezTo>
                          <a:pt x="393" y="0"/>
                          <a:pt x="392" y="0"/>
                          <a:pt x="390" y="0"/>
                        </a:cubicBezTo>
                        <a:close/>
                      </a:path>
                    </a:pathLst>
                  </a:custGeom>
                  <a:noFill/>
                  <a:ln w="762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914" name="Google Shape;914;p103"/>
                  <p:cNvSpPr/>
                  <p:nvPr/>
                </p:nvSpPr>
                <p:spPr>
                  <a:xfrm>
                    <a:off x="8500689" y="2571525"/>
                    <a:ext cx="596381" cy="994378"/>
                  </a:xfrm>
                  <a:custGeom>
                    <a:avLst/>
                    <a:gdLst/>
                    <a:ahLst/>
                    <a:cxnLst/>
                    <a:rect l="l" t="t" r="r" b="b"/>
                    <a:pathLst>
                      <a:path w="13926" h="23462" extrusionOk="0">
                        <a:moveTo>
                          <a:pt x="6850" y="1"/>
                        </a:moveTo>
                        <a:cubicBezTo>
                          <a:pt x="6205" y="1"/>
                          <a:pt x="5545" y="371"/>
                          <a:pt x="5131" y="891"/>
                        </a:cubicBezTo>
                        <a:cubicBezTo>
                          <a:pt x="4575" y="1587"/>
                          <a:pt x="4356" y="2485"/>
                          <a:pt x="4153" y="3354"/>
                        </a:cubicBezTo>
                        <a:cubicBezTo>
                          <a:pt x="4063" y="3736"/>
                          <a:pt x="4016" y="4138"/>
                          <a:pt x="3926" y="4521"/>
                        </a:cubicBezTo>
                        <a:cubicBezTo>
                          <a:pt x="2788" y="5653"/>
                          <a:pt x="1584" y="6915"/>
                          <a:pt x="1413" y="8511"/>
                        </a:cubicBezTo>
                        <a:cubicBezTo>
                          <a:pt x="1282" y="9719"/>
                          <a:pt x="1778" y="10910"/>
                          <a:pt x="1794" y="12125"/>
                        </a:cubicBezTo>
                        <a:cubicBezTo>
                          <a:pt x="1801" y="12605"/>
                          <a:pt x="1729" y="13094"/>
                          <a:pt x="1519" y="13526"/>
                        </a:cubicBezTo>
                        <a:cubicBezTo>
                          <a:pt x="1306" y="13966"/>
                          <a:pt x="959" y="14327"/>
                          <a:pt x="700" y="14742"/>
                        </a:cubicBezTo>
                        <a:cubicBezTo>
                          <a:pt x="85" y="15726"/>
                          <a:pt x="0" y="16982"/>
                          <a:pt x="305" y="18101"/>
                        </a:cubicBezTo>
                        <a:cubicBezTo>
                          <a:pt x="610" y="19219"/>
                          <a:pt x="1276" y="20213"/>
                          <a:pt x="2066" y="21063"/>
                        </a:cubicBezTo>
                        <a:cubicBezTo>
                          <a:pt x="3186" y="22268"/>
                          <a:pt x="4645" y="23250"/>
                          <a:pt x="6280" y="23430"/>
                        </a:cubicBezTo>
                        <a:cubicBezTo>
                          <a:pt x="6474" y="23451"/>
                          <a:pt x="6669" y="23461"/>
                          <a:pt x="6866" y="23461"/>
                        </a:cubicBezTo>
                        <a:cubicBezTo>
                          <a:pt x="8989" y="23461"/>
                          <a:pt x="11241" y="22260"/>
                          <a:pt x="12454" y="20550"/>
                        </a:cubicBezTo>
                        <a:cubicBezTo>
                          <a:pt x="13784" y="18679"/>
                          <a:pt x="13925" y="15961"/>
                          <a:pt x="12572" y="14108"/>
                        </a:cubicBezTo>
                        <a:cubicBezTo>
                          <a:pt x="12256" y="13675"/>
                          <a:pt x="11861" y="13275"/>
                          <a:pt x="11715" y="12760"/>
                        </a:cubicBezTo>
                        <a:cubicBezTo>
                          <a:pt x="11441" y="11787"/>
                          <a:pt x="12137" y="10837"/>
                          <a:pt x="12418" y="9865"/>
                        </a:cubicBezTo>
                        <a:cubicBezTo>
                          <a:pt x="12753" y="8702"/>
                          <a:pt x="12446" y="7374"/>
                          <a:pt x="11635" y="6474"/>
                        </a:cubicBezTo>
                        <a:cubicBezTo>
                          <a:pt x="11099" y="5881"/>
                          <a:pt x="10371" y="5475"/>
                          <a:pt x="9885" y="4839"/>
                        </a:cubicBezTo>
                        <a:cubicBezTo>
                          <a:pt x="9046" y="3740"/>
                          <a:pt x="9086" y="2187"/>
                          <a:pt x="8378" y="1000"/>
                        </a:cubicBezTo>
                        <a:cubicBezTo>
                          <a:pt x="8163" y="642"/>
                          <a:pt x="7872" y="314"/>
                          <a:pt x="7493" y="139"/>
                        </a:cubicBezTo>
                        <a:cubicBezTo>
                          <a:pt x="7287" y="44"/>
                          <a:pt x="7069" y="1"/>
                          <a:pt x="685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sp>
              <p:nvSpPr>
                <p:cNvPr id="915" name="Google Shape;915;p103"/>
                <p:cNvSpPr/>
                <p:nvPr/>
              </p:nvSpPr>
              <p:spPr>
                <a:xfrm rot="319248">
                  <a:off x="4135318" y="4359896"/>
                  <a:ext cx="9462975" cy="184148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grpSp>
        <p:grpSp>
          <p:nvGrpSpPr>
            <p:cNvPr id="916" name="Google Shape;916;p103"/>
            <p:cNvGrpSpPr/>
            <p:nvPr/>
          </p:nvGrpSpPr>
          <p:grpSpPr>
            <a:xfrm>
              <a:off x="1160239" y="3999351"/>
              <a:ext cx="1040762" cy="709666"/>
              <a:chOff x="2595120" y="4251374"/>
              <a:chExt cx="463880" cy="316307"/>
            </a:xfrm>
          </p:grpSpPr>
          <p:sp>
            <p:nvSpPr>
              <p:cNvPr id="917" name="Google Shape;917;p103"/>
              <p:cNvSpPr/>
              <p:nvPr/>
            </p:nvSpPr>
            <p:spPr>
              <a:xfrm>
                <a:off x="2659872" y="4413010"/>
                <a:ext cx="49673" cy="133623"/>
              </a:xfrm>
              <a:custGeom>
                <a:avLst/>
                <a:gdLst/>
                <a:ahLst/>
                <a:cxnLst/>
                <a:rect l="l" t="t" r="r" b="b"/>
                <a:pathLst>
                  <a:path w="7389" h="19877" extrusionOk="0">
                    <a:moveTo>
                      <a:pt x="1643" y="1"/>
                    </a:moveTo>
                    <a:cubicBezTo>
                      <a:pt x="1643" y="1"/>
                      <a:pt x="1291" y="6692"/>
                      <a:pt x="611" y="9302"/>
                    </a:cubicBezTo>
                    <a:cubicBezTo>
                      <a:pt x="1" y="11648"/>
                      <a:pt x="398" y="17114"/>
                      <a:pt x="1654" y="19131"/>
                    </a:cubicBezTo>
                    <a:cubicBezTo>
                      <a:pt x="1766" y="19189"/>
                      <a:pt x="1876" y="19248"/>
                      <a:pt x="1989" y="19320"/>
                    </a:cubicBezTo>
                    <a:cubicBezTo>
                      <a:pt x="2683" y="19760"/>
                      <a:pt x="3378" y="19876"/>
                      <a:pt x="4500" y="19876"/>
                    </a:cubicBezTo>
                    <a:cubicBezTo>
                      <a:pt x="4584" y="19876"/>
                      <a:pt x="4670" y="19875"/>
                      <a:pt x="4758" y="19874"/>
                    </a:cubicBezTo>
                    <a:cubicBezTo>
                      <a:pt x="5091" y="19869"/>
                      <a:pt x="5388" y="19859"/>
                      <a:pt x="5667" y="19842"/>
                    </a:cubicBezTo>
                    <a:cubicBezTo>
                      <a:pt x="5685" y="19787"/>
                      <a:pt x="5703" y="19732"/>
                      <a:pt x="5719" y="19675"/>
                    </a:cubicBezTo>
                    <a:cubicBezTo>
                      <a:pt x="6084" y="18360"/>
                      <a:pt x="3481" y="8040"/>
                      <a:pt x="5434" y="4702"/>
                    </a:cubicBezTo>
                    <a:cubicBezTo>
                      <a:pt x="7389" y="1363"/>
                      <a:pt x="1643" y="1"/>
                      <a:pt x="164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 name="Google Shape;918;p103"/>
              <p:cNvSpPr/>
              <p:nvPr/>
            </p:nvSpPr>
            <p:spPr>
              <a:xfrm>
                <a:off x="2663650" y="4516637"/>
                <a:ext cx="35414" cy="29996"/>
              </a:xfrm>
              <a:custGeom>
                <a:avLst/>
                <a:gdLst/>
                <a:ahLst/>
                <a:cxnLst/>
                <a:rect l="l" t="t" r="r" b="b"/>
                <a:pathLst>
                  <a:path w="5268" h="4462" extrusionOk="0">
                    <a:moveTo>
                      <a:pt x="0" y="0"/>
                    </a:moveTo>
                    <a:lnTo>
                      <a:pt x="0" y="0"/>
                    </a:lnTo>
                    <a:cubicBezTo>
                      <a:pt x="217" y="1522"/>
                      <a:pt x="590" y="2904"/>
                      <a:pt x="1102" y="3721"/>
                    </a:cubicBezTo>
                    <a:cubicBezTo>
                      <a:pt x="1211" y="3778"/>
                      <a:pt x="1318" y="3836"/>
                      <a:pt x="1427" y="3905"/>
                    </a:cubicBezTo>
                    <a:cubicBezTo>
                      <a:pt x="2121" y="4345"/>
                      <a:pt x="2816" y="4461"/>
                      <a:pt x="3938" y="4461"/>
                    </a:cubicBezTo>
                    <a:cubicBezTo>
                      <a:pt x="4022" y="4461"/>
                      <a:pt x="4108" y="4460"/>
                      <a:pt x="4196" y="4459"/>
                    </a:cubicBezTo>
                    <a:cubicBezTo>
                      <a:pt x="4529" y="4454"/>
                      <a:pt x="4826" y="4444"/>
                      <a:pt x="5105" y="4427"/>
                    </a:cubicBezTo>
                    <a:cubicBezTo>
                      <a:pt x="5123" y="4372"/>
                      <a:pt x="5141" y="4317"/>
                      <a:pt x="5157" y="4260"/>
                    </a:cubicBezTo>
                    <a:cubicBezTo>
                      <a:pt x="5267" y="3857"/>
                      <a:pt x="5102" y="2616"/>
                      <a:pt x="4875" y="989"/>
                    </a:cubicBezTo>
                    <a:cubicBezTo>
                      <a:pt x="3245" y="685"/>
                      <a:pt x="1619" y="358"/>
                      <a:pt x="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 name="Google Shape;919;p103"/>
              <p:cNvSpPr/>
              <p:nvPr/>
            </p:nvSpPr>
            <p:spPr>
              <a:xfrm>
                <a:off x="2717988" y="4397871"/>
                <a:ext cx="49733" cy="132837"/>
              </a:xfrm>
              <a:custGeom>
                <a:avLst/>
                <a:gdLst/>
                <a:ahLst/>
                <a:cxnLst/>
                <a:rect l="l" t="t" r="r" b="b"/>
                <a:pathLst>
                  <a:path w="7398" h="19760" extrusionOk="0">
                    <a:moveTo>
                      <a:pt x="1651" y="1"/>
                    </a:moveTo>
                    <a:cubicBezTo>
                      <a:pt x="1651" y="1"/>
                      <a:pt x="1300" y="6693"/>
                      <a:pt x="620" y="9303"/>
                    </a:cubicBezTo>
                    <a:cubicBezTo>
                      <a:pt x="1" y="11682"/>
                      <a:pt x="418" y="17274"/>
                      <a:pt x="1718" y="19218"/>
                    </a:cubicBezTo>
                    <a:cubicBezTo>
                      <a:pt x="2369" y="19391"/>
                      <a:pt x="3025" y="19535"/>
                      <a:pt x="3676" y="19633"/>
                    </a:cubicBezTo>
                    <a:cubicBezTo>
                      <a:pt x="4258" y="19722"/>
                      <a:pt x="4870" y="19759"/>
                      <a:pt x="5472" y="19759"/>
                    </a:cubicBezTo>
                    <a:cubicBezTo>
                      <a:pt x="5549" y="19759"/>
                      <a:pt x="5626" y="19759"/>
                      <a:pt x="5702" y="19757"/>
                    </a:cubicBezTo>
                    <a:cubicBezTo>
                      <a:pt x="5710" y="19730"/>
                      <a:pt x="5719" y="19703"/>
                      <a:pt x="5727" y="19674"/>
                    </a:cubicBezTo>
                    <a:cubicBezTo>
                      <a:pt x="6093" y="18359"/>
                      <a:pt x="3490" y="8040"/>
                      <a:pt x="5443" y="4702"/>
                    </a:cubicBezTo>
                    <a:cubicBezTo>
                      <a:pt x="7398" y="1363"/>
                      <a:pt x="1651" y="1"/>
                      <a:pt x="165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 name="Google Shape;920;p103"/>
              <p:cNvSpPr/>
              <p:nvPr/>
            </p:nvSpPr>
            <p:spPr>
              <a:xfrm>
                <a:off x="2722102" y="4503340"/>
                <a:ext cx="35139" cy="27367"/>
              </a:xfrm>
              <a:custGeom>
                <a:avLst/>
                <a:gdLst/>
                <a:ahLst/>
                <a:cxnLst/>
                <a:rect l="l" t="t" r="r" b="b"/>
                <a:pathLst>
                  <a:path w="5227" h="4071" extrusionOk="0">
                    <a:moveTo>
                      <a:pt x="1" y="1"/>
                    </a:moveTo>
                    <a:lnTo>
                      <a:pt x="1" y="1"/>
                    </a:lnTo>
                    <a:cubicBezTo>
                      <a:pt x="231" y="1467"/>
                      <a:pt x="607" y="2775"/>
                      <a:pt x="1117" y="3530"/>
                    </a:cubicBezTo>
                    <a:cubicBezTo>
                      <a:pt x="1764" y="3703"/>
                      <a:pt x="2415" y="3846"/>
                      <a:pt x="3064" y="3944"/>
                    </a:cubicBezTo>
                    <a:cubicBezTo>
                      <a:pt x="3646" y="4033"/>
                      <a:pt x="4258" y="4070"/>
                      <a:pt x="4860" y="4070"/>
                    </a:cubicBezTo>
                    <a:cubicBezTo>
                      <a:pt x="4937" y="4070"/>
                      <a:pt x="5014" y="4070"/>
                      <a:pt x="5090" y="4068"/>
                    </a:cubicBezTo>
                    <a:cubicBezTo>
                      <a:pt x="5098" y="4041"/>
                      <a:pt x="5107" y="4014"/>
                      <a:pt x="5115" y="3985"/>
                    </a:cubicBezTo>
                    <a:cubicBezTo>
                      <a:pt x="5226" y="3587"/>
                      <a:pt x="5064" y="2360"/>
                      <a:pt x="4840" y="752"/>
                    </a:cubicBezTo>
                    <a:cubicBezTo>
                      <a:pt x="3226" y="512"/>
                      <a:pt x="1613" y="262"/>
                      <a:pt x="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 name="Google Shape;921;p103"/>
              <p:cNvSpPr/>
              <p:nvPr/>
            </p:nvSpPr>
            <p:spPr>
              <a:xfrm>
                <a:off x="2595120" y="4284832"/>
                <a:ext cx="125536" cy="124958"/>
              </a:xfrm>
              <a:custGeom>
                <a:avLst/>
                <a:gdLst/>
                <a:ahLst/>
                <a:cxnLst/>
                <a:rect l="l" t="t" r="r" b="b"/>
                <a:pathLst>
                  <a:path w="18674" h="18588" extrusionOk="0">
                    <a:moveTo>
                      <a:pt x="9857" y="1"/>
                    </a:moveTo>
                    <a:cubicBezTo>
                      <a:pt x="5961" y="1"/>
                      <a:pt x="5960" y="1605"/>
                      <a:pt x="5960" y="1605"/>
                    </a:cubicBezTo>
                    <a:cubicBezTo>
                      <a:pt x="5960" y="1605"/>
                      <a:pt x="1" y="1834"/>
                      <a:pt x="460" y="5960"/>
                    </a:cubicBezTo>
                    <a:cubicBezTo>
                      <a:pt x="803" y="9055"/>
                      <a:pt x="1920" y="9442"/>
                      <a:pt x="2457" y="9442"/>
                    </a:cubicBezTo>
                    <a:cubicBezTo>
                      <a:pt x="2636" y="9442"/>
                      <a:pt x="2751" y="9399"/>
                      <a:pt x="2751" y="9399"/>
                    </a:cubicBezTo>
                    <a:lnTo>
                      <a:pt x="2751" y="9399"/>
                    </a:lnTo>
                    <a:cubicBezTo>
                      <a:pt x="2751" y="9399"/>
                      <a:pt x="229" y="12853"/>
                      <a:pt x="1834" y="14450"/>
                    </a:cubicBezTo>
                    <a:cubicBezTo>
                      <a:pt x="3080" y="15689"/>
                      <a:pt x="5156" y="15828"/>
                      <a:pt x="6021" y="15828"/>
                    </a:cubicBezTo>
                    <a:cubicBezTo>
                      <a:pt x="6269" y="15828"/>
                      <a:pt x="6418" y="15816"/>
                      <a:pt x="6418" y="15816"/>
                    </a:cubicBezTo>
                    <a:cubicBezTo>
                      <a:pt x="6418" y="15816"/>
                      <a:pt x="7545" y="18588"/>
                      <a:pt x="10242" y="18588"/>
                    </a:cubicBezTo>
                    <a:cubicBezTo>
                      <a:pt x="10984" y="18588"/>
                      <a:pt x="11846" y="18377"/>
                      <a:pt x="12836" y="17841"/>
                    </a:cubicBezTo>
                    <a:cubicBezTo>
                      <a:pt x="17420" y="15357"/>
                      <a:pt x="18674" y="5311"/>
                      <a:pt x="14839" y="4604"/>
                    </a:cubicBezTo>
                    <a:cubicBezTo>
                      <a:pt x="14839" y="4604"/>
                      <a:pt x="13753" y="1"/>
                      <a:pt x="985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 name="Google Shape;922;p103"/>
              <p:cNvSpPr/>
              <p:nvPr/>
            </p:nvSpPr>
            <p:spPr>
              <a:xfrm>
                <a:off x="2833883" y="4483374"/>
                <a:ext cx="39864" cy="84307"/>
              </a:xfrm>
              <a:custGeom>
                <a:avLst/>
                <a:gdLst/>
                <a:ahLst/>
                <a:cxnLst/>
                <a:rect l="l" t="t" r="r" b="b"/>
                <a:pathLst>
                  <a:path w="5930" h="12541" extrusionOk="0">
                    <a:moveTo>
                      <a:pt x="4526" y="1"/>
                    </a:moveTo>
                    <a:lnTo>
                      <a:pt x="67" y="584"/>
                    </a:lnTo>
                    <a:lnTo>
                      <a:pt x="67" y="584"/>
                    </a:lnTo>
                    <a:cubicBezTo>
                      <a:pt x="67" y="585"/>
                      <a:pt x="1" y="11681"/>
                      <a:pt x="1482" y="12276"/>
                    </a:cubicBezTo>
                    <a:cubicBezTo>
                      <a:pt x="1614" y="12328"/>
                      <a:pt x="1755" y="12400"/>
                      <a:pt x="1900" y="12482"/>
                    </a:cubicBezTo>
                    <a:cubicBezTo>
                      <a:pt x="2224" y="12522"/>
                      <a:pt x="2544" y="12540"/>
                      <a:pt x="2863" y="12540"/>
                    </a:cubicBezTo>
                    <a:cubicBezTo>
                      <a:pt x="3850" y="12540"/>
                      <a:pt x="4818" y="12366"/>
                      <a:pt x="5826" y="12152"/>
                    </a:cubicBezTo>
                    <a:cubicBezTo>
                      <a:pt x="5929" y="8672"/>
                      <a:pt x="4526" y="1"/>
                      <a:pt x="452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 name="Google Shape;923;p103"/>
              <p:cNvSpPr/>
              <p:nvPr/>
            </p:nvSpPr>
            <p:spPr>
              <a:xfrm>
                <a:off x="2835934" y="4533423"/>
                <a:ext cx="37310" cy="34258"/>
              </a:xfrm>
              <a:custGeom>
                <a:avLst/>
                <a:gdLst/>
                <a:ahLst/>
                <a:cxnLst/>
                <a:rect l="l" t="t" r="r" b="b"/>
                <a:pathLst>
                  <a:path w="5550" h="5096" extrusionOk="0">
                    <a:moveTo>
                      <a:pt x="1" y="1"/>
                    </a:moveTo>
                    <a:lnTo>
                      <a:pt x="1" y="1"/>
                    </a:lnTo>
                    <a:cubicBezTo>
                      <a:pt x="194" y="2404"/>
                      <a:pt x="545" y="4576"/>
                      <a:pt x="1177" y="4831"/>
                    </a:cubicBezTo>
                    <a:cubicBezTo>
                      <a:pt x="1309" y="4883"/>
                      <a:pt x="1450" y="4955"/>
                      <a:pt x="1595" y="5037"/>
                    </a:cubicBezTo>
                    <a:cubicBezTo>
                      <a:pt x="1919" y="5077"/>
                      <a:pt x="2239" y="5095"/>
                      <a:pt x="2558" y="5095"/>
                    </a:cubicBezTo>
                    <a:cubicBezTo>
                      <a:pt x="3545" y="5095"/>
                      <a:pt x="4512" y="4921"/>
                      <a:pt x="5519" y="4707"/>
                    </a:cubicBezTo>
                    <a:cubicBezTo>
                      <a:pt x="5550" y="3664"/>
                      <a:pt x="5447" y="2163"/>
                      <a:pt x="5287" y="560"/>
                    </a:cubicBezTo>
                    <a:cubicBezTo>
                      <a:pt x="3517" y="458"/>
                      <a:pt x="1753" y="272"/>
                      <a:pt x="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 name="Google Shape;924;p103"/>
              <p:cNvSpPr/>
              <p:nvPr/>
            </p:nvSpPr>
            <p:spPr>
              <a:xfrm>
                <a:off x="2595120" y="4284832"/>
                <a:ext cx="125536" cy="124958"/>
              </a:xfrm>
              <a:custGeom>
                <a:avLst/>
                <a:gdLst/>
                <a:ahLst/>
                <a:cxnLst/>
                <a:rect l="l" t="t" r="r" b="b"/>
                <a:pathLst>
                  <a:path w="18674" h="18588" extrusionOk="0">
                    <a:moveTo>
                      <a:pt x="9857" y="1"/>
                    </a:moveTo>
                    <a:cubicBezTo>
                      <a:pt x="5961" y="1"/>
                      <a:pt x="5960" y="1605"/>
                      <a:pt x="5960" y="1605"/>
                    </a:cubicBezTo>
                    <a:cubicBezTo>
                      <a:pt x="5960" y="1605"/>
                      <a:pt x="1" y="1834"/>
                      <a:pt x="460" y="5960"/>
                    </a:cubicBezTo>
                    <a:cubicBezTo>
                      <a:pt x="803" y="9055"/>
                      <a:pt x="1920" y="9442"/>
                      <a:pt x="2457" y="9442"/>
                    </a:cubicBezTo>
                    <a:cubicBezTo>
                      <a:pt x="2636" y="9442"/>
                      <a:pt x="2751" y="9399"/>
                      <a:pt x="2751" y="9399"/>
                    </a:cubicBezTo>
                    <a:lnTo>
                      <a:pt x="2751" y="9399"/>
                    </a:lnTo>
                    <a:cubicBezTo>
                      <a:pt x="2751" y="9399"/>
                      <a:pt x="229" y="12853"/>
                      <a:pt x="1834" y="14450"/>
                    </a:cubicBezTo>
                    <a:cubicBezTo>
                      <a:pt x="3080" y="15689"/>
                      <a:pt x="5156" y="15828"/>
                      <a:pt x="6021" y="15828"/>
                    </a:cubicBezTo>
                    <a:cubicBezTo>
                      <a:pt x="6269" y="15828"/>
                      <a:pt x="6418" y="15816"/>
                      <a:pt x="6418" y="15816"/>
                    </a:cubicBezTo>
                    <a:cubicBezTo>
                      <a:pt x="6418" y="15816"/>
                      <a:pt x="7545" y="18588"/>
                      <a:pt x="10242" y="18588"/>
                    </a:cubicBezTo>
                    <a:cubicBezTo>
                      <a:pt x="10984" y="18588"/>
                      <a:pt x="11846" y="18377"/>
                      <a:pt x="12836" y="17841"/>
                    </a:cubicBezTo>
                    <a:cubicBezTo>
                      <a:pt x="17420" y="15357"/>
                      <a:pt x="18674" y="5311"/>
                      <a:pt x="14839" y="4604"/>
                    </a:cubicBezTo>
                    <a:cubicBezTo>
                      <a:pt x="14839" y="4604"/>
                      <a:pt x="13753" y="1"/>
                      <a:pt x="9857" y="1"/>
                    </a:cubicBezTo>
                    <a:close/>
                  </a:path>
                </a:pathLst>
              </a:custGeom>
              <a:solidFill>
                <a:schemeClr val="lt1">
                  <a:alpha val="23921"/>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 name="Google Shape;925;p103"/>
              <p:cNvSpPr/>
              <p:nvPr/>
            </p:nvSpPr>
            <p:spPr>
              <a:xfrm>
                <a:off x="2902695" y="4468235"/>
                <a:ext cx="40053" cy="84307"/>
              </a:xfrm>
              <a:custGeom>
                <a:avLst/>
                <a:gdLst/>
                <a:ahLst/>
                <a:cxnLst/>
                <a:rect l="l" t="t" r="r" b="b"/>
                <a:pathLst>
                  <a:path w="5958" h="12541" extrusionOk="0">
                    <a:moveTo>
                      <a:pt x="4526" y="0"/>
                    </a:moveTo>
                    <a:lnTo>
                      <a:pt x="67" y="584"/>
                    </a:lnTo>
                    <a:cubicBezTo>
                      <a:pt x="67" y="584"/>
                      <a:pt x="1" y="11682"/>
                      <a:pt x="1481" y="12276"/>
                    </a:cubicBezTo>
                    <a:cubicBezTo>
                      <a:pt x="1548" y="12303"/>
                      <a:pt x="1618" y="12336"/>
                      <a:pt x="1690" y="12372"/>
                    </a:cubicBezTo>
                    <a:cubicBezTo>
                      <a:pt x="2281" y="12487"/>
                      <a:pt x="2868" y="12541"/>
                      <a:pt x="3453" y="12541"/>
                    </a:cubicBezTo>
                    <a:cubicBezTo>
                      <a:pt x="4242" y="12541"/>
                      <a:pt x="5028" y="12443"/>
                      <a:pt x="5821" y="12262"/>
                    </a:cubicBezTo>
                    <a:cubicBezTo>
                      <a:pt x="5957" y="8858"/>
                      <a:pt x="4526" y="0"/>
                      <a:pt x="452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 name="Google Shape;926;p103"/>
              <p:cNvSpPr/>
              <p:nvPr/>
            </p:nvSpPr>
            <p:spPr>
              <a:xfrm>
                <a:off x="2905108" y="4522425"/>
                <a:ext cx="36980" cy="30117"/>
              </a:xfrm>
              <a:custGeom>
                <a:avLst/>
                <a:gdLst/>
                <a:ahLst/>
                <a:cxnLst/>
                <a:rect l="l" t="t" r="r" b="b"/>
                <a:pathLst>
                  <a:path w="5501" h="4480" extrusionOk="0">
                    <a:moveTo>
                      <a:pt x="0" y="0"/>
                    </a:moveTo>
                    <a:lnTo>
                      <a:pt x="0" y="0"/>
                    </a:lnTo>
                    <a:cubicBezTo>
                      <a:pt x="203" y="2149"/>
                      <a:pt x="544" y="3983"/>
                      <a:pt x="1122" y="4215"/>
                    </a:cubicBezTo>
                    <a:cubicBezTo>
                      <a:pt x="1189" y="4242"/>
                      <a:pt x="1259" y="4275"/>
                      <a:pt x="1331" y="4311"/>
                    </a:cubicBezTo>
                    <a:cubicBezTo>
                      <a:pt x="1922" y="4426"/>
                      <a:pt x="2508" y="4480"/>
                      <a:pt x="3093" y="4480"/>
                    </a:cubicBezTo>
                    <a:cubicBezTo>
                      <a:pt x="3881" y="4480"/>
                      <a:pt x="4667" y="4382"/>
                      <a:pt x="5460" y="4201"/>
                    </a:cubicBezTo>
                    <a:cubicBezTo>
                      <a:pt x="5500" y="3224"/>
                      <a:pt x="5412" y="1805"/>
                      <a:pt x="5263" y="266"/>
                    </a:cubicBezTo>
                    <a:cubicBezTo>
                      <a:pt x="3509" y="163"/>
                      <a:pt x="1756" y="76"/>
                      <a:pt x="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 name="Google Shape;927;p103"/>
              <p:cNvSpPr/>
              <p:nvPr/>
            </p:nvSpPr>
            <p:spPr>
              <a:xfrm>
                <a:off x="2633634" y="4251374"/>
                <a:ext cx="341564" cy="261223"/>
              </a:xfrm>
              <a:custGeom>
                <a:avLst/>
                <a:gdLst/>
                <a:ahLst/>
                <a:cxnLst/>
                <a:rect l="l" t="t" r="r" b="b"/>
                <a:pathLst>
                  <a:path w="50809" h="38858" extrusionOk="0">
                    <a:moveTo>
                      <a:pt x="20976" y="0"/>
                    </a:moveTo>
                    <a:cubicBezTo>
                      <a:pt x="20592" y="0"/>
                      <a:pt x="20172" y="49"/>
                      <a:pt x="19711" y="158"/>
                    </a:cubicBezTo>
                    <a:cubicBezTo>
                      <a:pt x="16297" y="967"/>
                      <a:pt x="16757" y="3006"/>
                      <a:pt x="16922" y="3496"/>
                    </a:cubicBezTo>
                    <a:lnTo>
                      <a:pt x="16922" y="3496"/>
                    </a:lnTo>
                    <a:cubicBezTo>
                      <a:pt x="16605" y="3031"/>
                      <a:pt x="14482" y="2118"/>
                      <a:pt x="12457" y="2118"/>
                    </a:cubicBezTo>
                    <a:cubicBezTo>
                      <a:pt x="10993" y="2118"/>
                      <a:pt x="9582" y="2594"/>
                      <a:pt x="8940" y="4061"/>
                    </a:cubicBezTo>
                    <a:cubicBezTo>
                      <a:pt x="7336" y="7729"/>
                      <a:pt x="8940" y="9333"/>
                      <a:pt x="8940" y="9333"/>
                    </a:cubicBezTo>
                    <a:cubicBezTo>
                      <a:pt x="8940" y="9333"/>
                      <a:pt x="4585" y="9563"/>
                      <a:pt x="3898" y="12771"/>
                    </a:cubicBezTo>
                    <a:cubicBezTo>
                      <a:pt x="3211" y="15981"/>
                      <a:pt x="5272" y="16440"/>
                      <a:pt x="5272" y="16440"/>
                    </a:cubicBezTo>
                    <a:cubicBezTo>
                      <a:pt x="5272" y="16440"/>
                      <a:pt x="1" y="16668"/>
                      <a:pt x="459" y="21024"/>
                    </a:cubicBezTo>
                    <a:cubicBezTo>
                      <a:pt x="782" y="24088"/>
                      <a:pt x="2807" y="24542"/>
                      <a:pt x="3979" y="24542"/>
                    </a:cubicBezTo>
                    <a:cubicBezTo>
                      <a:pt x="4472" y="24542"/>
                      <a:pt x="4814" y="24462"/>
                      <a:pt x="4814" y="24462"/>
                    </a:cubicBezTo>
                    <a:lnTo>
                      <a:pt x="4814" y="24462"/>
                    </a:lnTo>
                    <a:cubicBezTo>
                      <a:pt x="4814" y="24462"/>
                      <a:pt x="3210" y="29734"/>
                      <a:pt x="6189" y="31567"/>
                    </a:cubicBezTo>
                    <a:cubicBezTo>
                      <a:pt x="6851" y="31974"/>
                      <a:pt x="7502" y="32133"/>
                      <a:pt x="8113" y="32133"/>
                    </a:cubicBezTo>
                    <a:cubicBezTo>
                      <a:pt x="10255" y="32133"/>
                      <a:pt x="11919" y="30192"/>
                      <a:pt x="11919" y="30192"/>
                    </a:cubicBezTo>
                    <a:lnTo>
                      <a:pt x="11919" y="30192"/>
                    </a:lnTo>
                    <a:cubicBezTo>
                      <a:pt x="11919" y="30192"/>
                      <a:pt x="11002" y="33401"/>
                      <a:pt x="13523" y="34547"/>
                    </a:cubicBezTo>
                    <a:cubicBezTo>
                      <a:pt x="13957" y="34745"/>
                      <a:pt x="14345" y="34827"/>
                      <a:pt x="14688" y="34827"/>
                    </a:cubicBezTo>
                    <a:cubicBezTo>
                      <a:pt x="16334" y="34827"/>
                      <a:pt x="16962" y="32944"/>
                      <a:pt x="16962" y="32944"/>
                    </a:cubicBezTo>
                    <a:cubicBezTo>
                      <a:pt x="16962" y="32944"/>
                      <a:pt x="18336" y="37985"/>
                      <a:pt x="21775" y="38215"/>
                    </a:cubicBezTo>
                    <a:cubicBezTo>
                      <a:pt x="21925" y="38225"/>
                      <a:pt x="22069" y="38230"/>
                      <a:pt x="22207" y="38230"/>
                    </a:cubicBezTo>
                    <a:cubicBezTo>
                      <a:pt x="25253" y="38230"/>
                      <a:pt x="25672" y="35924"/>
                      <a:pt x="25672" y="35924"/>
                    </a:cubicBezTo>
                    <a:cubicBezTo>
                      <a:pt x="25672" y="35924"/>
                      <a:pt x="26992" y="38857"/>
                      <a:pt x="30922" y="38857"/>
                    </a:cubicBezTo>
                    <a:cubicBezTo>
                      <a:pt x="31906" y="38857"/>
                      <a:pt x="33052" y="38674"/>
                      <a:pt x="34382" y="38215"/>
                    </a:cubicBezTo>
                    <a:cubicBezTo>
                      <a:pt x="41028" y="35924"/>
                      <a:pt x="39654" y="33860"/>
                      <a:pt x="39654" y="33860"/>
                    </a:cubicBezTo>
                    <a:lnTo>
                      <a:pt x="39654" y="33860"/>
                    </a:lnTo>
                    <a:cubicBezTo>
                      <a:pt x="39654" y="33860"/>
                      <a:pt x="40553" y="34209"/>
                      <a:pt x="41790" y="34209"/>
                    </a:cubicBezTo>
                    <a:cubicBezTo>
                      <a:pt x="43205" y="34209"/>
                      <a:pt x="45063" y="33753"/>
                      <a:pt x="46529" y="31798"/>
                    </a:cubicBezTo>
                    <a:cubicBezTo>
                      <a:pt x="49281" y="28130"/>
                      <a:pt x="46529" y="22820"/>
                      <a:pt x="46529" y="22820"/>
                    </a:cubicBezTo>
                    <a:cubicBezTo>
                      <a:pt x="46529" y="22820"/>
                      <a:pt x="50808" y="16897"/>
                      <a:pt x="47752" y="14377"/>
                    </a:cubicBezTo>
                    <a:cubicBezTo>
                      <a:pt x="44696" y="11855"/>
                      <a:pt x="42175" y="11626"/>
                      <a:pt x="42175" y="11626"/>
                    </a:cubicBezTo>
                    <a:cubicBezTo>
                      <a:pt x="42175" y="11626"/>
                      <a:pt x="44925" y="7729"/>
                      <a:pt x="41945" y="5667"/>
                    </a:cubicBezTo>
                    <a:cubicBezTo>
                      <a:pt x="40367" y="4575"/>
                      <a:pt x="38918" y="4318"/>
                      <a:pt x="37904" y="4318"/>
                    </a:cubicBezTo>
                    <a:cubicBezTo>
                      <a:pt x="37003" y="4318"/>
                      <a:pt x="36445" y="4521"/>
                      <a:pt x="36445" y="4521"/>
                    </a:cubicBezTo>
                    <a:cubicBezTo>
                      <a:pt x="36445" y="4521"/>
                      <a:pt x="34481" y="158"/>
                      <a:pt x="29916" y="158"/>
                    </a:cubicBezTo>
                    <a:cubicBezTo>
                      <a:pt x="29802" y="158"/>
                      <a:pt x="29686" y="161"/>
                      <a:pt x="29569" y="166"/>
                    </a:cubicBezTo>
                    <a:cubicBezTo>
                      <a:pt x="24755" y="395"/>
                      <a:pt x="24642" y="2688"/>
                      <a:pt x="24642" y="2688"/>
                    </a:cubicBezTo>
                    <a:cubicBezTo>
                      <a:pt x="24642" y="2688"/>
                      <a:pt x="23838" y="0"/>
                      <a:pt x="2097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 name="Google Shape;928;p103"/>
              <p:cNvSpPr/>
              <p:nvPr/>
            </p:nvSpPr>
            <p:spPr>
              <a:xfrm>
                <a:off x="2868941" y="4331641"/>
                <a:ext cx="78922" cy="31327"/>
              </a:xfrm>
              <a:custGeom>
                <a:avLst/>
                <a:gdLst/>
                <a:ahLst/>
                <a:cxnLst/>
                <a:rect l="l" t="t" r="r" b="b"/>
                <a:pathLst>
                  <a:path w="11740" h="4660" extrusionOk="0">
                    <a:moveTo>
                      <a:pt x="4120" y="1"/>
                    </a:moveTo>
                    <a:cubicBezTo>
                      <a:pt x="2043" y="1"/>
                      <a:pt x="327" y="402"/>
                      <a:pt x="220" y="1704"/>
                    </a:cubicBezTo>
                    <a:cubicBezTo>
                      <a:pt x="1" y="4374"/>
                      <a:pt x="7063" y="4659"/>
                      <a:pt x="10093" y="4659"/>
                    </a:cubicBezTo>
                    <a:cubicBezTo>
                      <a:pt x="10917" y="4659"/>
                      <a:pt x="11443" y="4638"/>
                      <a:pt x="11443" y="4638"/>
                    </a:cubicBezTo>
                    <a:lnTo>
                      <a:pt x="11739" y="1041"/>
                    </a:lnTo>
                    <a:cubicBezTo>
                      <a:pt x="11739" y="1041"/>
                      <a:pt x="7463" y="1"/>
                      <a:pt x="4120"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 name="Google Shape;929;p103"/>
              <p:cNvSpPr/>
              <p:nvPr/>
            </p:nvSpPr>
            <p:spPr>
              <a:xfrm>
                <a:off x="2878158" y="4340118"/>
                <a:ext cx="59884" cy="12900"/>
              </a:xfrm>
              <a:custGeom>
                <a:avLst/>
                <a:gdLst/>
                <a:ahLst/>
                <a:cxnLst/>
                <a:rect l="l" t="t" r="r" b="b"/>
                <a:pathLst>
                  <a:path w="8908" h="1919" extrusionOk="0">
                    <a:moveTo>
                      <a:pt x="2260" y="1"/>
                    </a:moveTo>
                    <a:cubicBezTo>
                      <a:pt x="285" y="1"/>
                      <a:pt x="1" y="643"/>
                      <a:pt x="1" y="643"/>
                    </a:cubicBezTo>
                    <a:cubicBezTo>
                      <a:pt x="1" y="643"/>
                      <a:pt x="831" y="545"/>
                      <a:pt x="2485" y="407"/>
                    </a:cubicBezTo>
                    <a:cubicBezTo>
                      <a:pt x="2551" y="401"/>
                      <a:pt x="2622" y="399"/>
                      <a:pt x="2696" y="399"/>
                    </a:cubicBezTo>
                    <a:cubicBezTo>
                      <a:pt x="4473" y="399"/>
                      <a:pt x="8384" y="1919"/>
                      <a:pt x="8384" y="1919"/>
                    </a:cubicBezTo>
                    <a:lnTo>
                      <a:pt x="8908" y="1375"/>
                    </a:lnTo>
                    <a:cubicBezTo>
                      <a:pt x="8908" y="1375"/>
                      <a:pt x="7199" y="522"/>
                      <a:pt x="3810" y="106"/>
                    </a:cubicBezTo>
                    <a:cubicBezTo>
                      <a:pt x="3203" y="31"/>
                      <a:pt x="2691" y="1"/>
                      <a:pt x="226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 name="Google Shape;930;p103"/>
              <p:cNvSpPr/>
              <p:nvPr/>
            </p:nvSpPr>
            <p:spPr>
              <a:xfrm>
                <a:off x="2976300" y="4325348"/>
                <a:ext cx="82700" cy="39864"/>
              </a:xfrm>
              <a:custGeom>
                <a:avLst/>
                <a:gdLst/>
                <a:ahLst/>
                <a:cxnLst/>
                <a:rect l="l" t="t" r="r" b="b"/>
                <a:pathLst>
                  <a:path w="12302" h="5930" extrusionOk="0">
                    <a:moveTo>
                      <a:pt x="9095" y="1"/>
                    </a:moveTo>
                    <a:cubicBezTo>
                      <a:pt x="5713" y="1"/>
                      <a:pt x="1" y="2430"/>
                      <a:pt x="1" y="2430"/>
                    </a:cubicBezTo>
                    <a:lnTo>
                      <a:pt x="877" y="5929"/>
                    </a:lnTo>
                    <a:cubicBezTo>
                      <a:pt x="877" y="5929"/>
                      <a:pt x="12302" y="4515"/>
                      <a:pt x="11474" y="1209"/>
                    </a:cubicBezTo>
                    <a:cubicBezTo>
                      <a:pt x="11253" y="325"/>
                      <a:pt x="10329" y="1"/>
                      <a:pt x="909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 name="Google Shape;931;p103"/>
              <p:cNvSpPr/>
              <p:nvPr/>
            </p:nvSpPr>
            <p:spPr>
              <a:xfrm>
                <a:off x="2987735" y="4333624"/>
                <a:ext cx="58284" cy="20073"/>
              </a:xfrm>
              <a:custGeom>
                <a:avLst/>
                <a:gdLst/>
                <a:ahLst/>
                <a:cxnLst/>
                <a:rect l="l" t="t" r="r" b="b"/>
                <a:pathLst>
                  <a:path w="8670" h="2986" extrusionOk="0">
                    <a:moveTo>
                      <a:pt x="7388" y="1"/>
                    </a:moveTo>
                    <a:cubicBezTo>
                      <a:pt x="6811" y="1"/>
                      <a:pt x="5989" y="111"/>
                      <a:pt x="4824" y="452"/>
                    </a:cubicBezTo>
                    <a:cubicBezTo>
                      <a:pt x="1549" y="1414"/>
                      <a:pt x="0" y="2533"/>
                      <a:pt x="0" y="2533"/>
                    </a:cubicBezTo>
                    <a:lnTo>
                      <a:pt x="606" y="2986"/>
                    </a:lnTo>
                    <a:cubicBezTo>
                      <a:pt x="606" y="2986"/>
                      <a:pt x="4526" y="667"/>
                      <a:pt x="6181" y="534"/>
                    </a:cubicBezTo>
                    <a:cubicBezTo>
                      <a:pt x="7835" y="402"/>
                      <a:pt x="8669" y="362"/>
                      <a:pt x="8669" y="362"/>
                    </a:cubicBezTo>
                    <a:cubicBezTo>
                      <a:pt x="8669" y="362"/>
                      <a:pt x="8433" y="1"/>
                      <a:pt x="738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 name="Google Shape;932;p103"/>
              <p:cNvSpPr/>
              <p:nvPr/>
            </p:nvSpPr>
            <p:spPr>
              <a:xfrm>
                <a:off x="2907118" y="4316885"/>
                <a:ext cx="108299" cy="147451"/>
              </a:xfrm>
              <a:custGeom>
                <a:avLst/>
                <a:gdLst/>
                <a:ahLst/>
                <a:cxnLst/>
                <a:rect l="l" t="t" r="r" b="b"/>
                <a:pathLst>
                  <a:path w="16110" h="21934" extrusionOk="0">
                    <a:moveTo>
                      <a:pt x="7970" y="0"/>
                    </a:moveTo>
                    <a:cubicBezTo>
                      <a:pt x="4434" y="0"/>
                      <a:pt x="0" y="3047"/>
                      <a:pt x="2170" y="14444"/>
                    </a:cubicBezTo>
                    <a:cubicBezTo>
                      <a:pt x="3205" y="19881"/>
                      <a:pt x="6004" y="21933"/>
                      <a:pt x="8779" y="21933"/>
                    </a:cubicBezTo>
                    <a:cubicBezTo>
                      <a:pt x="12465" y="21933"/>
                      <a:pt x="16109" y="18315"/>
                      <a:pt x="15528" y="14202"/>
                    </a:cubicBezTo>
                    <a:cubicBezTo>
                      <a:pt x="14511" y="6989"/>
                      <a:pt x="15667" y="1334"/>
                      <a:pt x="9098" y="104"/>
                    </a:cubicBezTo>
                    <a:cubicBezTo>
                      <a:pt x="8740" y="37"/>
                      <a:pt x="8360" y="0"/>
                      <a:pt x="7970"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 name="Google Shape;933;p103"/>
              <p:cNvSpPr/>
              <p:nvPr/>
            </p:nvSpPr>
            <p:spPr>
              <a:xfrm>
                <a:off x="2905781" y="4280590"/>
                <a:ext cx="105348" cy="69611"/>
              </a:xfrm>
              <a:custGeom>
                <a:avLst/>
                <a:gdLst/>
                <a:ahLst/>
                <a:cxnLst/>
                <a:rect l="l" t="t" r="r" b="b"/>
                <a:pathLst>
                  <a:path w="15671" h="10355" extrusionOk="0">
                    <a:moveTo>
                      <a:pt x="4613" y="1"/>
                    </a:moveTo>
                    <a:cubicBezTo>
                      <a:pt x="4234" y="1"/>
                      <a:pt x="3852" y="112"/>
                      <a:pt x="3494" y="399"/>
                    </a:cubicBezTo>
                    <a:cubicBezTo>
                      <a:pt x="1902" y="1676"/>
                      <a:pt x="3186" y="2253"/>
                      <a:pt x="3186" y="2253"/>
                    </a:cubicBezTo>
                    <a:cubicBezTo>
                      <a:pt x="3186" y="2253"/>
                      <a:pt x="3172" y="2252"/>
                      <a:pt x="3146" y="2252"/>
                    </a:cubicBezTo>
                    <a:cubicBezTo>
                      <a:pt x="2882" y="2252"/>
                      <a:pt x="1374" y="2308"/>
                      <a:pt x="864" y="3549"/>
                    </a:cubicBezTo>
                    <a:cubicBezTo>
                      <a:pt x="305" y="4912"/>
                      <a:pt x="1615" y="5161"/>
                      <a:pt x="1615" y="5161"/>
                    </a:cubicBezTo>
                    <a:cubicBezTo>
                      <a:pt x="1615" y="5161"/>
                      <a:pt x="1" y="6208"/>
                      <a:pt x="524" y="7686"/>
                    </a:cubicBezTo>
                    <a:cubicBezTo>
                      <a:pt x="826" y="8540"/>
                      <a:pt x="1755" y="8720"/>
                      <a:pt x="2484" y="8720"/>
                    </a:cubicBezTo>
                    <a:cubicBezTo>
                      <a:pt x="3017" y="8720"/>
                      <a:pt x="3443" y="8624"/>
                      <a:pt x="3443" y="8624"/>
                    </a:cubicBezTo>
                    <a:cubicBezTo>
                      <a:pt x="3443" y="8624"/>
                      <a:pt x="4640" y="10354"/>
                      <a:pt x="6138" y="10354"/>
                    </a:cubicBezTo>
                    <a:cubicBezTo>
                      <a:pt x="6338" y="10354"/>
                      <a:pt x="6544" y="10324"/>
                      <a:pt x="6753" y="10253"/>
                    </a:cubicBezTo>
                    <a:cubicBezTo>
                      <a:pt x="8524" y="9658"/>
                      <a:pt x="8165" y="8314"/>
                      <a:pt x="8165" y="8314"/>
                    </a:cubicBezTo>
                    <a:lnTo>
                      <a:pt x="8165" y="8314"/>
                    </a:lnTo>
                    <a:cubicBezTo>
                      <a:pt x="8165" y="8314"/>
                      <a:pt x="9647" y="9911"/>
                      <a:pt x="11351" y="9911"/>
                    </a:cubicBezTo>
                    <a:cubicBezTo>
                      <a:pt x="11367" y="9911"/>
                      <a:pt x="11383" y="9911"/>
                      <a:pt x="11399" y="9910"/>
                    </a:cubicBezTo>
                    <a:cubicBezTo>
                      <a:pt x="13123" y="9880"/>
                      <a:pt x="13550" y="7947"/>
                      <a:pt x="13550" y="7947"/>
                    </a:cubicBezTo>
                    <a:cubicBezTo>
                      <a:pt x="13550" y="7947"/>
                      <a:pt x="13647" y="7960"/>
                      <a:pt x="13796" y="7960"/>
                    </a:cubicBezTo>
                    <a:cubicBezTo>
                      <a:pt x="14360" y="7960"/>
                      <a:pt x="15670" y="7771"/>
                      <a:pt x="15323" y="5967"/>
                    </a:cubicBezTo>
                    <a:cubicBezTo>
                      <a:pt x="15067" y="4638"/>
                      <a:pt x="14459" y="4360"/>
                      <a:pt x="13997" y="4360"/>
                    </a:cubicBezTo>
                    <a:cubicBezTo>
                      <a:pt x="13665" y="4360"/>
                      <a:pt x="13408" y="4503"/>
                      <a:pt x="13408" y="4503"/>
                    </a:cubicBezTo>
                    <a:cubicBezTo>
                      <a:pt x="13408" y="4503"/>
                      <a:pt x="14666" y="2807"/>
                      <a:pt x="12879" y="2034"/>
                    </a:cubicBezTo>
                    <a:cubicBezTo>
                      <a:pt x="12262" y="1766"/>
                      <a:pt x="11785" y="1679"/>
                      <a:pt x="11425" y="1679"/>
                    </a:cubicBezTo>
                    <a:cubicBezTo>
                      <a:pt x="10744" y="1679"/>
                      <a:pt x="10484" y="1993"/>
                      <a:pt x="10484" y="1993"/>
                    </a:cubicBezTo>
                    <a:cubicBezTo>
                      <a:pt x="10484" y="1993"/>
                      <a:pt x="10980" y="727"/>
                      <a:pt x="9286" y="380"/>
                    </a:cubicBezTo>
                    <a:cubicBezTo>
                      <a:pt x="9085" y="338"/>
                      <a:pt x="8903" y="320"/>
                      <a:pt x="8737" y="320"/>
                    </a:cubicBezTo>
                    <a:cubicBezTo>
                      <a:pt x="7501" y="320"/>
                      <a:pt x="7175" y="1328"/>
                      <a:pt x="7175" y="1328"/>
                    </a:cubicBezTo>
                    <a:cubicBezTo>
                      <a:pt x="7175" y="1328"/>
                      <a:pt x="5919" y="1"/>
                      <a:pt x="461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 name="Google Shape;934;p103"/>
              <p:cNvSpPr/>
              <p:nvPr/>
            </p:nvSpPr>
            <p:spPr>
              <a:xfrm>
                <a:off x="2907044" y="4317806"/>
                <a:ext cx="53639" cy="32396"/>
              </a:xfrm>
              <a:custGeom>
                <a:avLst/>
                <a:gdLst/>
                <a:ahLst/>
                <a:cxnLst/>
                <a:rect l="l" t="t" r="r" b="b"/>
                <a:pathLst>
                  <a:path w="7979" h="4819" extrusionOk="0">
                    <a:moveTo>
                      <a:pt x="980" y="0"/>
                    </a:moveTo>
                    <a:lnTo>
                      <a:pt x="980" y="0"/>
                    </a:lnTo>
                    <a:cubicBezTo>
                      <a:pt x="546" y="430"/>
                      <a:pt x="0" y="1201"/>
                      <a:pt x="337" y="2150"/>
                    </a:cubicBezTo>
                    <a:cubicBezTo>
                      <a:pt x="639" y="3004"/>
                      <a:pt x="1568" y="3184"/>
                      <a:pt x="2297" y="3184"/>
                    </a:cubicBezTo>
                    <a:cubicBezTo>
                      <a:pt x="2830" y="3184"/>
                      <a:pt x="3256" y="3088"/>
                      <a:pt x="3256" y="3088"/>
                    </a:cubicBezTo>
                    <a:cubicBezTo>
                      <a:pt x="3256" y="3088"/>
                      <a:pt x="4453" y="4819"/>
                      <a:pt x="5951" y="4819"/>
                    </a:cubicBezTo>
                    <a:cubicBezTo>
                      <a:pt x="6152" y="4819"/>
                      <a:pt x="6358" y="4788"/>
                      <a:pt x="6567" y="4717"/>
                    </a:cubicBezTo>
                    <a:cubicBezTo>
                      <a:pt x="7577" y="4378"/>
                      <a:pt x="7893" y="3796"/>
                      <a:pt x="7978" y="3358"/>
                    </a:cubicBezTo>
                    <a:lnTo>
                      <a:pt x="7978" y="3358"/>
                    </a:lnTo>
                    <a:cubicBezTo>
                      <a:pt x="7782" y="3503"/>
                      <a:pt x="7531" y="3637"/>
                      <a:pt x="7208" y="3746"/>
                    </a:cubicBezTo>
                    <a:cubicBezTo>
                      <a:pt x="6999" y="3817"/>
                      <a:pt x="6794" y="3848"/>
                      <a:pt x="6593" y="3848"/>
                    </a:cubicBezTo>
                    <a:cubicBezTo>
                      <a:pt x="5095" y="3848"/>
                      <a:pt x="3897" y="2116"/>
                      <a:pt x="3897" y="2116"/>
                    </a:cubicBezTo>
                    <a:cubicBezTo>
                      <a:pt x="3897" y="2116"/>
                      <a:pt x="3470" y="2212"/>
                      <a:pt x="2937" y="2212"/>
                    </a:cubicBezTo>
                    <a:cubicBezTo>
                      <a:pt x="2208" y="2212"/>
                      <a:pt x="1280" y="2032"/>
                      <a:pt x="978" y="1178"/>
                    </a:cubicBezTo>
                    <a:cubicBezTo>
                      <a:pt x="824" y="742"/>
                      <a:pt x="858" y="344"/>
                      <a:pt x="980" y="0"/>
                    </a:cubicBezTo>
                    <a:close/>
                  </a:path>
                </a:pathLst>
              </a:custGeom>
              <a:solidFill>
                <a:schemeClr val="lt1">
                  <a:alpha val="23921"/>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 name="Google Shape;935;p103"/>
              <p:cNvSpPr/>
              <p:nvPr/>
            </p:nvSpPr>
            <p:spPr>
              <a:xfrm>
                <a:off x="2962734" y="4329947"/>
                <a:ext cx="33189" cy="17263"/>
              </a:xfrm>
              <a:custGeom>
                <a:avLst/>
                <a:gdLst/>
                <a:ahLst/>
                <a:cxnLst/>
                <a:rect l="l" t="t" r="r" b="b"/>
                <a:pathLst>
                  <a:path w="4937" h="2568" extrusionOk="0">
                    <a:moveTo>
                      <a:pt x="334" y="1"/>
                    </a:moveTo>
                    <a:cubicBezTo>
                      <a:pt x="334" y="1"/>
                      <a:pt x="508" y="663"/>
                      <a:pt x="0" y="1265"/>
                    </a:cubicBezTo>
                    <a:cubicBezTo>
                      <a:pt x="520" y="1723"/>
                      <a:pt x="1638" y="2568"/>
                      <a:pt x="2877" y="2568"/>
                    </a:cubicBezTo>
                    <a:cubicBezTo>
                      <a:pt x="2894" y="2568"/>
                      <a:pt x="2910" y="2568"/>
                      <a:pt x="2927" y="2567"/>
                    </a:cubicBezTo>
                    <a:cubicBezTo>
                      <a:pt x="4131" y="2546"/>
                      <a:pt x="4701" y="1598"/>
                      <a:pt x="4937" y="1028"/>
                    </a:cubicBezTo>
                    <a:lnTo>
                      <a:pt x="4937" y="1028"/>
                    </a:lnTo>
                    <a:cubicBezTo>
                      <a:pt x="4614" y="1341"/>
                      <a:pt x="4173" y="1585"/>
                      <a:pt x="3570" y="1597"/>
                    </a:cubicBezTo>
                    <a:cubicBezTo>
                      <a:pt x="3554" y="1598"/>
                      <a:pt x="3538" y="1598"/>
                      <a:pt x="3523" y="1598"/>
                    </a:cubicBezTo>
                    <a:cubicBezTo>
                      <a:pt x="1818" y="1598"/>
                      <a:pt x="334" y="1"/>
                      <a:pt x="334" y="1"/>
                    </a:cubicBezTo>
                    <a:close/>
                  </a:path>
                </a:pathLst>
              </a:custGeom>
              <a:solidFill>
                <a:schemeClr val="lt1">
                  <a:alpha val="23921"/>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 name="Google Shape;936;p103"/>
              <p:cNvSpPr/>
              <p:nvPr/>
            </p:nvSpPr>
            <p:spPr>
              <a:xfrm>
                <a:off x="2998228" y="4326175"/>
                <a:ext cx="10817" cy="7926"/>
              </a:xfrm>
              <a:custGeom>
                <a:avLst/>
                <a:gdLst/>
                <a:ahLst/>
                <a:cxnLst/>
                <a:rect l="l" t="t" r="r" b="b"/>
                <a:pathLst>
                  <a:path w="1609" h="1179" extrusionOk="0">
                    <a:moveTo>
                      <a:pt x="1609" y="1"/>
                    </a:moveTo>
                    <a:lnTo>
                      <a:pt x="1609" y="1"/>
                    </a:lnTo>
                    <a:cubicBezTo>
                      <a:pt x="1284" y="173"/>
                      <a:pt x="912" y="206"/>
                      <a:pt x="676" y="206"/>
                    </a:cubicBezTo>
                    <a:cubicBezTo>
                      <a:pt x="533" y="206"/>
                      <a:pt x="440" y="194"/>
                      <a:pt x="440" y="194"/>
                    </a:cubicBezTo>
                    <a:cubicBezTo>
                      <a:pt x="440" y="194"/>
                      <a:pt x="332" y="687"/>
                      <a:pt x="1" y="1178"/>
                    </a:cubicBezTo>
                    <a:cubicBezTo>
                      <a:pt x="15" y="1179"/>
                      <a:pt x="30" y="1179"/>
                      <a:pt x="45" y="1179"/>
                    </a:cubicBezTo>
                    <a:cubicBezTo>
                      <a:pt x="509" y="1179"/>
                      <a:pt x="1470" y="1046"/>
                      <a:pt x="1609" y="1"/>
                    </a:cubicBezTo>
                    <a:close/>
                  </a:path>
                </a:pathLst>
              </a:custGeom>
              <a:solidFill>
                <a:srgbClr val="C3E4EE"/>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 name="Google Shape;937;p103"/>
              <p:cNvSpPr/>
              <p:nvPr/>
            </p:nvSpPr>
            <p:spPr>
              <a:xfrm>
                <a:off x="2956085" y="4412015"/>
                <a:ext cx="12605" cy="19771"/>
              </a:xfrm>
              <a:custGeom>
                <a:avLst/>
                <a:gdLst/>
                <a:ahLst/>
                <a:cxnLst/>
                <a:rect l="l" t="t" r="r" b="b"/>
                <a:pathLst>
                  <a:path w="1875" h="2941" extrusionOk="0">
                    <a:moveTo>
                      <a:pt x="573" y="0"/>
                    </a:moveTo>
                    <a:cubicBezTo>
                      <a:pt x="258" y="0"/>
                      <a:pt x="0" y="61"/>
                      <a:pt x="0" y="61"/>
                    </a:cubicBezTo>
                    <a:cubicBezTo>
                      <a:pt x="19" y="57"/>
                      <a:pt x="39" y="55"/>
                      <a:pt x="58" y="55"/>
                    </a:cubicBezTo>
                    <a:cubicBezTo>
                      <a:pt x="813" y="55"/>
                      <a:pt x="1699" y="2941"/>
                      <a:pt x="1699" y="2941"/>
                    </a:cubicBezTo>
                    <a:cubicBezTo>
                      <a:pt x="1699" y="2941"/>
                      <a:pt x="1874" y="1748"/>
                      <a:pt x="1699" y="727"/>
                    </a:cubicBezTo>
                    <a:cubicBezTo>
                      <a:pt x="1595" y="124"/>
                      <a:pt x="1025" y="0"/>
                      <a:pt x="573"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 name="Google Shape;938;p103"/>
              <p:cNvSpPr/>
              <p:nvPr/>
            </p:nvSpPr>
            <p:spPr>
              <a:xfrm>
                <a:off x="2977234" y="4412015"/>
                <a:ext cx="12605" cy="19771"/>
              </a:xfrm>
              <a:custGeom>
                <a:avLst/>
                <a:gdLst/>
                <a:ahLst/>
                <a:cxnLst/>
                <a:rect l="l" t="t" r="r" b="b"/>
                <a:pathLst>
                  <a:path w="1875" h="2941" extrusionOk="0">
                    <a:moveTo>
                      <a:pt x="1301" y="0"/>
                    </a:moveTo>
                    <a:cubicBezTo>
                      <a:pt x="850" y="0"/>
                      <a:pt x="279" y="124"/>
                      <a:pt x="176" y="727"/>
                    </a:cubicBezTo>
                    <a:cubicBezTo>
                      <a:pt x="0" y="1748"/>
                      <a:pt x="176" y="2941"/>
                      <a:pt x="176" y="2941"/>
                    </a:cubicBezTo>
                    <a:cubicBezTo>
                      <a:pt x="176" y="2941"/>
                      <a:pt x="1063" y="55"/>
                      <a:pt x="1817" y="55"/>
                    </a:cubicBezTo>
                    <a:cubicBezTo>
                      <a:pt x="1836" y="55"/>
                      <a:pt x="1855" y="57"/>
                      <a:pt x="1874" y="61"/>
                    </a:cubicBezTo>
                    <a:cubicBezTo>
                      <a:pt x="1874" y="61"/>
                      <a:pt x="1617" y="0"/>
                      <a:pt x="130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 name="Google Shape;939;p103"/>
              <p:cNvSpPr/>
              <p:nvPr/>
            </p:nvSpPr>
            <p:spPr>
              <a:xfrm>
                <a:off x="2956293" y="4368117"/>
                <a:ext cx="5781" cy="27838"/>
              </a:xfrm>
              <a:custGeom>
                <a:avLst/>
                <a:gdLst/>
                <a:ahLst/>
                <a:cxnLst/>
                <a:rect l="l" t="t" r="r" b="b"/>
                <a:pathLst>
                  <a:path w="860" h="4141" extrusionOk="0">
                    <a:moveTo>
                      <a:pt x="430" y="1"/>
                    </a:moveTo>
                    <a:cubicBezTo>
                      <a:pt x="193" y="1"/>
                      <a:pt x="1" y="192"/>
                      <a:pt x="1" y="429"/>
                    </a:cubicBezTo>
                    <a:lnTo>
                      <a:pt x="1" y="3711"/>
                    </a:lnTo>
                    <a:cubicBezTo>
                      <a:pt x="1" y="3949"/>
                      <a:pt x="193" y="4140"/>
                      <a:pt x="430" y="4140"/>
                    </a:cubicBezTo>
                    <a:cubicBezTo>
                      <a:pt x="666" y="4140"/>
                      <a:pt x="857" y="3949"/>
                      <a:pt x="859" y="3711"/>
                    </a:cubicBezTo>
                    <a:lnTo>
                      <a:pt x="859" y="429"/>
                    </a:lnTo>
                    <a:cubicBezTo>
                      <a:pt x="859" y="192"/>
                      <a:pt x="667" y="1"/>
                      <a:pt x="4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 name="Google Shape;940;p103"/>
              <p:cNvSpPr/>
              <p:nvPr/>
            </p:nvSpPr>
            <p:spPr>
              <a:xfrm>
                <a:off x="2978108" y="4368117"/>
                <a:ext cx="5768" cy="27838"/>
              </a:xfrm>
              <a:custGeom>
                <a:avLst/>
                <a:gdLst/>
                <a:ahLst/>
                <a:cxnLst/>
                <a:rect l="l" t="t" r="r" b="b"/>
                <a:pathLst>
                  <a:path w="858" h="4141" extrusionOk="0">
                    <a:moveTo>
                      <a:pt x="428" y="1"/>
                    </a:moveTo>
                    <a:cubicBezTo>
                      <a:pt x="192" y="1"/>
                      <a:pt x="0" y="192"/>
                      <a:pt x="0" y="429"/>
                    </a:cubicBezTo>
                    <a:lnTo>
                      <a:pt x="0" y="3711"/>
                    </a:lnTo>
                    <a:cubicBezTo>
                      <a:pt x="0" y="3949"/>
                      <a:pt x="192" y="4140"/>
                      <a:pt x="428" y="4140"/>
                    </a:cubicBezTo>
                    <a:cubicBezTo>
                      <a:pt x="666" y="4140"/>
                      <a:pt x="858" y="3949"/>
                      <a:pt x="858" y="3711"/>
                    </a:cubicBezTo>
                    <a:lnTo>
                      <a:pt x="858" y="429"/>
                    </a:lnTo>
                    <a:cubicBezTo>
                      <a:pt x="858" y="192"/>
                      <a:pt x="666" y="1"/>
                      <a:pt x="42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941" name="Google Shape;941;p103"/>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itle only 1">
  <p:cSld name="TITLE_ONLY_1_2">
    <p:bg>
      <p:bgPr>
        <a:solidFill>
          <a:schemeClr val="dk2"/>
        </a:solidFill>
        <a:effectLst/>
      </p:bgPr>
    </p:bg>
    <p:spTree>
      <p:nvGrpSpPr>
        <p:cNvPr id="1" name="Shape 942"/>
        <p:cNvGrpSpPr/>
        <p:nvPr/>
      </p:nvGrpSpPr>
      <p:grpSpPr>
        <a:xfrm>
          <a:off x="0" y="0"/>
          <a:ext cx="0" cy="0"/>
          <a:chOff x="0" y="0"/>
          <a:chExt cx="0" cy="0"/>
        </a:xfrm>
      </p:grpSpPr>
      <p:sp>
        <p:nvSpPr>
          <p:cNvPr id="943" name="Google Shape;943;p104"/>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944" name="Google Shape;944;p104"/>
          <p:cNvGrpSpPr/>
          <p:nvPr/>
        </p:nvGrpSpPr>
        <p:grpSpPr>
          <a:xfrm>
            <a:off x="-3073040" y="3632715"/>
            <a:ext cx="16806808" cy="4045175"/>
            <a:chOff x="-3073040" y="3632715"/>
            <a:chExt cx="16806808" cy="4045175"/>
          </a:xfrm>
        </p:grpSpPr>
        <p:grpSp>
          <p:nvGrpSpPr>
            <p:cNvPr id="945" name="Google Shape;945;p104"/>
            <p:cNvGrpSpPr/>
            <p:nvPr/>
          </p:nvGrpSpPr>
          <p:grpSpPr>
            <a:xfrm>
              <a:off x="-3073040" y="3632715"/>
              <a:ext cx="16806808" cy="4045175"/>
              <a:chOff x="-3369115" y="3791065"/>
              <a:chExt cx="16806808" cy="4045175"/>
            </a:xfrm>
          </p:grpSpPr>
          <p:sp>
            <p:nvSpPr>
              <p:cNvPr id="946" name="Google Shape;946;p104"/>
              <p:cNvSpPr/>
              <p:nvPr/>
            </p:nvSpPr>
            <p:spPr>
              <a:xfrm rot="277051">
                <a:off x="1067836" y="4105371"/>
                <a:ext cx="7922614" cy="2830697"/>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 name="Google Shape;947;p104"/>
              <p:cNvSpPr/>
              <p:nvPr/>
            </p:nvSpPr>
            <p:spPr>
              <a:xfrm rot="-351819">
                <a:off x="-3245252" y="4608333"/>
                <a:ext cx="7922753" cy="2830612"/>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 name="Google Shape;948;p104"/>
              <p:cNvSpPr/>
              <p:nvPr/>
            </p:nvSpPr>
            <p:spPr>
              <a:xfrm>
                <a:off x="3974813" y="4095884"/>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grpSp>
          <p:nvGrpSpPr>
            <p:cNvPr id="949" name="Google Shape;949;p104"/>
            <p:cNvGrpSpPr/>
            <p:nvPr/>
          </p:nvGrpSpPr>
          <p:grpSpPr>
            <a:xfrm rot="1887306">
              <a:off x="653776" y="4458324"/>
              <a:ext cx="437612" cy="880228"/>
              <a:chOff x="1173271" y="4610392"/>
              <a:chExt cx="437637" cy="880279"/>
            </a:xfrm>
          </p:grpSpPr>
          <p:grpSp>
            <p:nvGrpSpPr>
              <p:cNvPr id="950" name="Google Shape;950;p104"/>
              <p:cNvGrpSpPr/>
              <p:nvPr/>
            </p:nvGrpSpPr>
            <p:grpSpPr>
              <a:xfrm>
                <a:off x="1216042" y="4610930"/>
                <a:ext cx="309313" cy="333842"/>
                <a:chOff x="1215415" y="4605413"/>
                <a:chExt cx="309313" cy="333842"/>
              </a:xfrm>
            </p:grpSpPr>
            <p:sp>
              <p:nvSpPr>
                <p:cNvPr id="951" name="Google Shape;951;p104"/>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 name="Google Shape;952;p104"/>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3" name="Google Shape;953;p104"/>
              <p:cNvGrpSpPr/>
              <p:nvPr/>
            </p:nvGrpSpPr>
            <p:grpSpPr>
              <a:xfrm>
                <a:off x="1173271" y="4610392"/>
                <a:ext cx="437637" cy="880279"/>
                <a:chOff x="1128521" y="4507655"/>
                <a:chExt cx="437637" cy="880279"/>
              </a:xfrm>
            </p:grpSpPr>
            <p:grpSp>
              <p:nvGrpSpPr>
                <p:cNvPr id="954" name="Google Shape;954;p104"/>
                <p:cNvGrpSpPr/>
                <p:nvPr/>
              </p:nvGrpSpPr>
              <p:grpSpPr>
                <a:xfrm>
                  <a:off x="1170695" y="4507655"/>
                  <a:ext cx="309313" cy="333842"/>
                  <a:chOff x="1170069" y="4502138"/>
                  <a:chExt cx="309313" cy="333842"/>
                </a:xfrm>
              </p:grpSpPr>
              <p:sp>
                <p:nvSpPr>
                  <p:cNvPr id="955" name="Google Shape;955;p104"/>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 name="Google Shape;956;p104"/>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57" name="Google Shape;957;p104"/>
                <p:cNvGrpSpPr/>
                <p:nvPr/>
              </p:nvGrpSpPr>
              <p:grpSpPr>
                <a:xfrm>
                  <a:off x="1128521" y="4526541"/>
                  <a:ext cx="395092" cy="348462"/>
                  <a:chOff x="1128521" y="4526541"/>
                  <a:chExt cx="395092" cy="348462"/>
                </a:xfrm>
              </p:grpSpPr>
              <p:sp>
                <p:nvSpPr>
                  <p:cNvPr id="958" name="Google Shape;958;p104"/>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 name="Google Shape;959;p104"/>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 name="Google Shape;960;p104"/>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1" name="Google Shape;961;p104"/>
                <p:cNvGrpSpPr/>
                <p:nvPr/>
              </p:nvGrpSpPr>
              <p:grpSpPr>
                <a:xfrm>
                  <a:off x="1247462" y="4807734"/>
                  <a:ext cx="318696" cy="580200"/>
                  <a:chOff x="1247462" y="4807734"/>
                  <a:chExt cx="318696" cy="580200"/>
                </a:xfrm>
              </p:grpSpPr>
              <p:sp>
                <p:nvSpPr>
                  <p:cNvPr id="962" name="Google Shape;962;p104"/>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 name="Google Shape;963;p104"/>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 name="Google Shape;964;p104"/>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 name="Google Shape;965;p104"/>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 name="Google Shape;966;p104"/>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967" name="Google Shape;967;p104"/>
            <p:cNvGrpSpPr/>
            <p:nvPr/>
          </p:nvGrpSpPr>
          <p:grpSpPr>
            <a:xfrm>
              <a:off x="261123" y="4240243"/>
              <a:ext cx="546340" cy="1144005"/>
              <a:chOff x="-190602" y="4255105"/>
              <a:chExt cx="546340" cy="1144005"/>
            </a:xfrm>
          </p:grpSpPr>
          <p:sp>
            <p:nvSpPr>
              <p:cNvPr id="968" name="Google Shape;968;p104"/>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 name="Google Shape;969;p104"/>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 name="Google Shape;970;p104"/>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 name="Google Shape;971;p104"/>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 name="Google Shape;972;p104"/>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3" name="Google Shape;973;p104"/>
            <p:cNvGrpSpPr/>
            <p:nvPr/>
          </p:nvGrpSpPr>
          <p:grpSpPr>
            <a:xfrm>
              <a:off x="1253099" y="3921133"/>
              <a:ext cx="1059758" cy="818673"/>
              <a:chOff x="206924" y="4453733"/>
              <a:chExt cx="1059758" cy="818673"/>
            </a:xfrm>
          </p:grpSpPr>
          <p:sp>
            <p:nvSpPr>
              <p:cNvPr id="974" name="Google Shape;974;p104"/>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 name="Google Shape;975;p104"/>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 name="Google Shape;976;p104"/>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 name="Google Shape;977;p104"/>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 name="Google Shape;978;p104"/>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 name="Google Shape;979;p104"/>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 name="Google Shape;980;p104"/>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 name="Google Shape;981;p104"/>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2" name="Google Shape;982;p104"/>
            <p:cNvGrpSpPr/>
            <p:nvPr/>
          </p:nvGrpSpPr>
          <p:grpSpPr>
            <a:xfrm>
              <a:off x="7118174" y="3829483"/>
              <a:ext cx="1059758" cy="818673"/>
              <a:chOff x="206924" y="4453733"/>
              <a:chExt cx="1059758" cy="818673"/>
            </a:xfrm>
          </p:grpSpPr>
          <p:sp>
            <p:nvSpPr>
              <p:cNvPr id="983" name="Google Shape;983;p104"/>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 name="Google Shape;984;p104"/>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 name="Google Shape;985;p104"/>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 name="Google Shape;986;p104"/>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 name="Google Shape;987;p104"/>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 name="Google Shape;988;p104"/>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 name="Google Shape;989;p104"/>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 name="Google Shape;990;p104"/>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1" name="Google Shape;991;p104"/>
            <p:cNvGrpSpPr/>
            <p:nvPr/>
          </p:nvGrpSpPr>
          <p:grpSpPr>
            <a:xfrm>
              <a:off x="8177923" y="4240243"/>
              <a:ext cx="546340" cy="1144005"/>
              <a:chOff x="-190602" y="4255105"/>
              <a:chExt cx="546340" cy="1144005"/>
            </a:xfrm>
          </p:grpSpPr>
          <p:sp>
            <p:nvSpPr>
              <p:cNvPr id="992" name="Google Shape;992;p104"/>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 name="Google Shape;993;p104"/>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 name="Google Shape;994;p104"/>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 name="Google Shape;995;p104"/>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 name="Google Shape;996;p104"/>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7" name="Google Shape;997;p104"/>
            <p:cNvGrpSpPr/>
            <p:nvPr/>
          </p:nvGrpSpPr>
          <p:grpSpPr>
            <a:xfrm>
              <a:off x="5817691" y="4197931"/>
              <a:ext cx="255142" cy="513203"/>
              <a:chOff x="1173271" y="4610392"/>
              <a:chExt cx="437637" cy="880279"/>
            </a:xfrm>
          </p:grpSpPr>
          <p:grpSp>
            <p:nvGrpSpPr>
              <p:cNvPr id="998" name="Google Shape;998;p104"/>
              <p:cNvGrpSpPr/>
              <p:nvPr/>
            </p:nvGrpSpPr>
            <p:grpSpPr>
              <a:xfrm>
                <a:off x="1216042" y="4610930"/>
                <a:ext cx="309313" cy="333842"/>
                <a:chOff x="1215415" y="4605413"/>
                <a:chExt cx="309313" cy="333842"/>
              </a:xfrm>
            </p:grpSpPr>
            <p:sp>
              <p:nvSpPr>
                <p:cNvPr id="999" name="Google Shape;999;p104"/>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 name="Google Shape;1000;p104"/>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1" name="Google Shape;1001;p104"/>
              <p:cNvGrpSpPr/>
              <p:nvPr/>
            </p:nvGrpSpPr>
            <p:grpSpPr>
              <a:xfrm>
                <a:off x="1173271" y="4610392"/>
                <a:ext cx="437637" cy="880279"/>
                <a:chOff x="1128521" y="4507655"/>
                <a:chExt cx="437637" cy="880279"/>
              </a:xfrm>
            </p:grpSpPr>
            <p:grpSp>
              <p:nvGrpSpPr>
                <p:cNvPr id="1002" name="Google Shape;1002;p104"/>
                <p:cNvGrpSpPr/>
                <p:nvPr/>
              </p:nvGrpSpPr>
              <p:grpSpPr>
                <a:xfrm>
                  <a:off x="1170695" y="4507655"/>
                  <a:ext cx="309313" cy="333842"/>
                  <a:chOff x="1170069" y="4502138"/>
                  <a:chExt cx="309313" cy="333842"/>
                </a:xfrm>
              </p:grpSpPr>
              <p:sp>
                <p:nvSpPr>
                  <p:cNvPr id="1003" name="Google Shape;1003;p104"/>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4" name="Google Shape;1004;p104"/>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5" name="Google Shape;1005;p104"/>
                <p:cNvGrpSpPr/>
                <p:nvPr/>
              </p:nvGrpSpPr>
              <p:grpSpPr>
                <a:xfrm>
                  <a:off x="1128521" y="4526541"/>
                  <a:ext cx="395092" cy="348462"/>
                  <a:chOff x="1128521" y="4526541"/>
                  <a:chExt cx="395092" cy="348462"/>
                </a:xfrm>
              </p:grpSpPr>
              <p:sp>
                <p:nvSpPr>
                  <p:cNvPr id="1006" name="Google Shape;1006;p104"/>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7" name="Google Shape;1007;p104"/>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8" name="Google Shape;1008;p104"/>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09" name="Google Shape;1009;p104"/>
                <p:cNvGrpSpPr/>
                <p:nvPr/>
              </p:nvGrpSpPr>
              <p:grpSpPr>
                <a:xfrm>
                  <a:off x="1247462" y="4807734"/>
                  <a:ext cx="318696" cy="580200"/>
                  <a:chOff x="1247462" y="4807734"/>
                  <a:chExt cx="318696" cy="580200"/>
                </a:xfrm>
              </p:grpSpPr>
              <p:sp>
                <p:nvSpPr>
                  <p:cNvPr id="1010" name="Google Shape;1010;p104"/>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1" name="Google Shape;1011;p104"/>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2" name="Google Shape;1012;p104"/>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3" name="Google Shape;1013;p104"/>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4" name="Google Shape;1014;p104"/>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1015" name="Google Shape;1015;p104"/>
            <p:cNvGrpSpPr/>
            <p:nvPr/>
          </p:nvGrpSpPr>
          <p:grpSpPr>
            <a:xfrm rot="1887603">
              <a:off x="6035801" y="4131248"/>
              <a:ext cx="272945" cy="549011"/>
              <a:chOff x="1173271" y="4610392"/>
              <a:chExt cx="437637" cy="880279"/>
            </a:xfrm>
          </p:grpSpPr>
          <p:grpSp>
            <p:nvGrpSpPr>
              <p:cNvPr id="1016" name="Google Shape;1016;p104"/>
              <p:cNvGrpSpPr/>
              <p:nvPr/>
            </p:nvGrpSpPr>
            <p:grpSpPr>
              <a:xfrm>
                <a:off x="1216042" y="4610930"/>
                <a:ext cx="309313" cy="333842"/>
                <a:chOff x="1215415" y="4605413"/>
                <a:chExt cx="309313" cy="333842"/>
              </a:xfrm>
            </p:grpSpPr>
            <p:sp>
              <p:nvSpPr>
                <p:cNvPr id="1017" name="Google Shape;1017;p104"/>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8" name="Google Shape;1018;p104"/>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19" name="Google Shape;1019;p104"/>
              <p:cNvGrpSpPr/>
              <p:nvPr/>
            </p:nvGrpSpPr>
            <p:grpSpPr>
              <a:xfrm>
                <a:off x="1173271" y="4610392"/>
                <a:ext cx="437637" cy="880279"/>
                <a:chOff x="1128521" y="4507655"/>
                <a:chExt cx="437637" cy="880279"/>
              </a:xfrm>
            </p:grpSpPr>
            <p:grpSp>
              <p:nvGrpSpPr>
                <p:cNvPr id="1020" name="Google Shape;1020;p104"/>
                <p:cNvGrpSpPr/>
                <p:nvPr/>
              </p:nvGrpSpPr>
              <p:grpSpPr>
                <a:xfrm>
                  <a:off x="1170695" y="4507655"/>
                  <a:ext cx="309313" cy="333842"/>
                  <a:chOff x="1170069" y="4502138"/>
                  <a:chExt cx="309313" cy="333842"/>
                </a:xfrm>
              </p:grpSpPr>
              <p:sp>
                <p:nvSpPr>
                  <p:cNvPr id="1021" name="Google Shape;1021;p104"/>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2" name="Google Shape;1022;p104"/>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3" name="Google Shape;1023;p104"/>
                <p:cNvGrpSpPr/>
                <p:nvPr/>
              </p:nvGrpSpPr>
              <p:grpSpPr>
                <a:xfrm>
                  <a:off x="1128521" y="4526541"/>
                  <a:ext cx="395092" cy="348462"/>
                  <a:chOff x="1128521" y="4526541"/>
                  <a:chExt cx="395092" cy="348462"/>
                </a:xfrm>
              </p:grpSpPr>
              <p:sp>
                <p:nvSpPr>
                  <p:cNvPr id="1024" name="Google Shape;1024;p104"/>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5" name="Google Shape;1025;p104"/>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6" name="Google Shape;1026;p104"/>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27" name="Google Shape;1027;p104"/>
                <p:cNvGrpSpPr/>
                <p:nvPr/>
              </p:nvGrpSpPr>
              <p:grpSpPr>
                <a:xfrm>
                  <a:off x="1247462" y="4807734"/>
                  <a:ext cx="318696" cy="580200"/>
                  <a:chOff x="1247462" y="4807734"/>
                  <a:chExt cx="318696" cy="580200"/>
                </a:xfrm>
              </p:grpSpPr>
              <p:sp>
                <p:nvSpPr>
                  <p:cNvPr id="1028" name="Google Shape;1028;p104"/>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9" name="Google Shape;1029;p104"/>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0" name="Google Shape;1030;p104"/>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1" name="Google Shape;1031;p104"/>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2" name="Google Shape;1032;p104"/>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sp>
        <p:nvSpPr>
          <p:cNvPr id="1033" name="Google Shape;1033;p104"/>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Title only 2">
  <p:cSld name="TITLE_ONLY_1_3">
    <p:bg>
      <p:bgPr>
        <a:solidFill>
          <a:schemeClr val="dk2"/>
        </a:solidFill>
        <a:effectLst/>
      </p:bgPr>
    </p:bg>
    <p:spTree>
      <p:nvGrpSpPr>
        <p:cNvPr id="1" name="Shape 1034"/>
        <p:cNvGrpSpPr/>
        <p:nvPr/>
      </p:nvGrpSpPr>
      <p:grpSpPr>
        <a:xfrm>
          <a:off x="0" y="0"/>
          <a:ext cx="0" cy="0"/>
          <a:chOff x="0" y="0"/>
          <a:chExt cx="0" cy="0"/>
        </a:xfrm>
      </p:grpSpPr>
      <p:sp>
        <p:nvSpPr>
          <p:cNvPr id="1035" name="Google Shape;1035;p105"/>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1036" name="Google Shape;1036;p105"/>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itle only 4">
  <p:cSld name="TITLE_ONLY_1_1_1_2">
    <p:bg>
      <p:bgPr>
        <a:solidFill>
          <a:schemeClr val="dk2"/>
        </a:solidFill>
        <a:effectLst/>
      </p:bgPr>
    </p:bg>
    <p:spTree>
      <p:nvGrpSpPr>
        <p:cNvPr id="1" name="Shape 1037"/>
        <p:cNvGrpSpPr/>
        <p:nvPr/>
      </p:nvGrpSpPr>
      <p:grpSpPr>
        <a:xfrm>
          <a:off x="0" y="0"/>
          <a:ext cx="0" cy="0"/>
          <a:chOff x="0" y="0"/>
          <a:chExt cx="0" cy="0"/>
        </a:xfrm>
      </p:grpSpPr>
      <p:sp>
        <p:nvSpPr>
          <p:cNvPr id="1038" name="Google Shape;1038;p106"/>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1039" name="Google Shape;1039;p106"/>
          <p:cNvGrpSpPr/>
          <p:nvPr/>
        </p:nvGrpSpPr>
        <p:grpSpPr>
          <a:xfrm>
            <a:off x="-1342123" y="3319276"/>
            <a:ext cx="11395379" cy="3937548"/>
            <a:chOff x="-1342123" y="3319276"/>
            <a:chExt cx="11395379" cy="3937548"/>
          </a:xfrm>
        </p:grpSpPr>
        <p:grpSp>
          <p:nvGrpSpPr>
            <p:cNvPr id="1040" name="Google Shape;1040;p106"/>
            <p:cNvGrpSpPr/>
            <p:nvPr/>
          </p:nvGrpSpPr>
          <p:grpSpPr>
            <a:xfrm>
              <a:off x="-103498" y="3319276"/>
              <a:ext cx="1178772" cy="931021"/>
              <a:chOff x="451802" y="3055501"/>
              <a:chExt cx="1178772" cy="931021"/>
            </a:xfrm>
          </p:grpSpPr>
          <p:sp>
            <p:nvSpPr>
              <p:cNvPr id="1041" name="Google Shape;1041;p106"/>
              <p:cNvSpPr/>
              <p:nvPr/>
            </p:nvSpPr>
            <p:spPr>
              <a:xfrm>
                <a:off x="1105238" y="3305746"/>
                <a:ext cx="525336" cy="680757"/>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2" name="Google Shape;1042;p106"/>
              <p:cNvSpPr/>
              <p:nvPr/>
            </p:nvSpPr>
            <p:spPr>
              <a:xfrm>
                <a:off x="854129" y="3305746"/>
                <a:ext cx="525336" cy="680757"/>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3" name="Google Shape;1043;p106"/>
              <p:cNvSpPr/>
              <p:nvPr/>
            </p:nvSpPr>
            <p:spPr>
              <a:xfrm>
                <a:off x="451802" y="3055501"/>
                <a:ext cx="718390" cy="93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44" name="Google Shape;1044;p106"/>
            <p:cNvGrpSpPr/>
            <p:nvPr/>
          </p:nvGrpSpPr>
          <p:grpSpPr>
            <a:xfrm>
              <a:off x="-1342123" y="3797515"/>
              <a:ext cx="11395379" cy="3459309"/>
              <a:chOff x="-1342123" y="3797515"/>
              <a:chExt cx="11395379" cy="3459309"/>
            </a:xfrm>
          </p:grpSpPr>
          <p:sp>
            <p:nvSpPr>
              <p:cNvPr id="1045" name="Google Shape;1045;p106"/>
              <p:cNvSpPr/>
              <p:nvPr/>
            </p:nvSpPr>
            <p:spPr>
              <a:xfrm rot="277051">
                <a:off x="-1241039" y="4111821"/>
                <a:ext cx="7922614" cy="2830697"/>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6" name="Google Shape;1046;p106"/>
              <p:cNvSpPr/>
              <p:nvPr/>
            </p:nvSpPr>
            <p:spPr>
              <a:xfrm>
                <a:off x="590376" y="4285184"/>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chemeClr val="lt1"/>
                    </a:solidFill>
                    <a:latin typeface="Arial"/>
                    <a:ea typeface="Arial"/>
                    <a:cs typeface="Arial"/>
                    <a:sym typeface="Arial"/>
                  </a:rPr>
                  <a:t>      </a:t>
                </a:r>
                <a:endParaRPr sz="1400" b="0" i="0" u="none" strike="noStrike" cap="none">
                  <a:solidFill>
                    <a:schemeClr val="lt1"/>
                  </a:solidFill>
                  <a:latin typeface="Arial"/>
                  <a:ea typeface="Arial"/>
                  <a:cs typeface="Arial"/>
                  <a:sym typeface="Arial"/>
                </a:endParaRPr>
              </a:p>
            </p:txBody>
          </p:sp>
        </p:grpSp>
      </p:grpSp>
      <p:sp>
        <p:nvSpPr>
          <p:cNvPr id="1047" name="Google Shape;1047;p106"/>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8"/>
        <p:cNvGrpSpPr/>
        <p:nvPr/>
      </p:nvGrpSpPr>
      <p:grpSpPr>
        <a:xfrm>
          <a:off x="0" y="0"/>
          <a:ext cx="0" cy="0"/>
          <a:chOff x="0" y="0"/>
          <a:chExt cx="0" cy="0"/>
        </a:xfrm>
      </p:grpSpPr>
      <p:sp>
        <p:nvSpPr>
          <p:cNvPr id="29" name="Google Shape;29;p265"/>
          <p:cNvSpPr txBox="1">
            <a:spLocks noGrp="1"/>
          </p:cNvSpPr>
          <p:nvPr>
            <p:ph type="title"/>
          </p:nvPr>
        </p:nvSpPr>
        <p:spPr>
          <a:xfrm>
            <a:off x="81075" y="124725"/>
            <a:ext cx="8433900" cy="572700"/>
          </a:xfrm>
          <a:prstGeom prst="rect">
            <a:avLst/>
          </a:prstGeom>
          <a:noFill/>
          <a:ln>
            <a:noFill/>
          </a:ln>
        </p:spPr>
        <p:txBody>
          <a:bodyPr spcFirstLastPara="1" wrap="square" lIns="91425" tIns="91425" rIns="91425" bIns="91425" anchor="ctr" anchorCtr="0">
            <a:normAutofit/>
          </a:bodyPr>
          <a:lstStyle>
            <a:lvl1pPr lvl="0" algn="l" rtl="1">
              <a:lnSpc>
                <a:spcPct val="100000"/>
              </a:lnSpc>
              <a:spcBef>
                <a:spcPts val="0"/>
              </a:spcBef>
              <a:spcAft>
                <a:spcPts val="0"/>
              </a:spcAft>
              <a:buSzPts val="2800"/>
              <a:buNone/>
              <a:defRPr/>
            </a:lvl1pPr>
            <a:lvl2pPr lvl="1" algn="l" rtl="1">
              <a:lnSpc>
                <a:spcPct val="100000"/>
              </a:lnSpc>
              <a:spcBef>
                <a:spcPts val="0"/>
              </a:spcBef>
              <a:spcAft>
                <a:spcPts val="0"/>
              </a:spcAft>
              <a:buSzPts val="2800"/>
              <a:buNone/>
              <a:defRPr/>
            </a:lvl2pPr>
            <a:lvl3pPr lvl="2" algn="l" rtl="1">
              <a:lnSpc>
                <a:spcPct val="100000"/>
              </a:lnSpc>
              <a:spcBef>
                <a:spcPts val="0"/>
              </a:spcBef>
              <a:spcAft>
                <a:spcPts val="0"/>
              </a:spcAft>
              <a:buSzPts val="2800"/>
              <a:buNone/>
              <a:defRPr/>
            </a:lvl3pPr>
            <a:lvl4pPr lvl="3" algn="l" rtl="1">
              <a:lnSpc>
                <a:spcPct val="100000"/>
              </a:lnSpc>
              <a:spcBef>
                <a:spcPts val="0"/>
              </a:spcBef>
              <a:spcAft>
                <a:spcPts val="0"/>
              </a:spcAft>
              <a:buSzPts val="2800"/>
              <a:buNone/>
              <a:defRPr/>
            </a:lvl4pPr>
            <a:lvl5pPr lvl="4" algn="l" rtl="1">
              <a:lnSpc>
                <a:spcPct val="100000"/>
              </a:lnSpc>
              <a:spcBef>
                <a:spcPts val="0"/>
              </a:spcBef>
              <a:spcAft>
                <a:spcPts val="0"/>
              </a:spcAft>
              <a:buSzPts val="2800"/>
              <a:buNone/>
              <a:defRPr/>
            </a:lvl5pPr>
            <a:lvl6pPr lvl="5" algn="l" rtl="1">
              <a:lnSpc>
                <a:spcPct val="100000"/>
              </a:lnSpc>
              <a:spcBef>
                <a:spcPts val="0"/>
              </a:spcBef>
              <a:spcAft>
                <a:spcPts val="0"/>
              </a:spcAft>
              <a:buSzPts val="2800"/>
              <a:buNone/>
              <a:defRPr/>
            </a:lvl6pPr>
            <a:lvl7pPr lvl="6" algn="l" rtl="1">
              <a:lnSpc>
                <a:spcPct val="100000"/>
              </a:lnSpc>
              <a:spcBef>
                <a:spcPts val="0"/>
              </a:spcBef>
              <a:spcAft>
                <a:spcPts val="0"/>
              </a:spcAft>
              <a:buSzPts val="2800"/>
              <a:buNone/>
              <a:defRPr/>
            </a:lvl7pPr>
            <a:lvl8pPr lvl="7" algn="l" rtl="1">
              <a:lnSpc>
                <a:spcPct val="100000"/>
              </a:lnSpc>
              <a:spcBef>
                <a:spcPts val="0"/>
              </a:spcBef>
              <a:spcAft>
                <a:spcPts val="0"/>
              </a:spcAft>
              <a:buSzPts val="2800"/>
              <a:buNone/>
              <a:defRPr/>
            </a:lvl8pPr>
            <a:lvl9pPr lvl="8" algn="l" rtl="1">
              <a:lnSpc>
                <a:spcPct val="100000"/>
              </a:lnSpc>
              <a:spcBef>
                <a:spcPts val="0"/>
              </a:spcBef>
              <a:spcAft>
                <a:spcPts val="0"/>
              </a:spcAft>
              <a:buSzPts val="2800"/>
              <a:buNone/>
              <a:defRPr/>
            </a:lvl9pPr>
          </a:lstStyle>
          <a:p>
            <a:endParaRPr/>
          </a:p>
        </p:txBody>
      </p:sp>
      <p:sp>
        <p:nvSpPr>
          <p:cNvPr id="30" name="Google Shape;30;p265"/>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Title only 5">
  <p:cSld name="TITLE_ONLY_1_1_1_1_1">
    <p:bg>
      <p:bgPr>
        <a:solidFill>
          <a:schemeClr val="dk2"/>
        </a:solidFill>
        <a:effectLst/>
      </p:bgPr>
    </p:bg>
    <p:spTree>
      <p:nvGrpSpPr>
        <p:cNvPr id="1" name="Shape 1048"/>
        <p:cNvGrpSpPr/>
        <p:nvPr/>
      </p:nvGrpSpPr>
      <p:grpSpPr>
        <a:xfrm>
          <a:off x="0" y="0"/>
          <a:ext cx="0" cy="0"/>
          <a:chOff x="0" y="0"/>
          <a:chExt cx="0" cy="0"/>
        </a:xfrm>
      </p:grpSpPr>
      <p:sp>
        <p:nvSpPr>
          <p:cNvPr id="1049" name="Google Shape;1049;p107"/>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1050" name="Google Shape;1050;p107"/>
          <p:cNvGrpSpPr/>
          <p:nvPr/>
        </p:nvGrpSpPr>
        <p:grpSpPr>
          <a:xfrm>
            <a:off x="-735500" y="-116575"/>
            <a:ext cx="11862906" cy="6564561"/>
            <a:chOff x="-735500" y="-116575"/>
            <a:chExt cx="11862906" cy="6564561"/>
          </a:xfrm>
        </p:grpSpPr>
        <p:sp>
          <p:nvSpPr>
            <p:cNvPr id="1051" name="Google Shape;1051;p107"/>
            <p:cNvSpPr/>
            <p:nvPr/>
          </p:nvSpPr>
          <p:spPr>
            <a:xfrm>
              <a:off x="1664526" y="4606509"/>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chemeClr val="lt1"/>
                  </a:solidFill>
                  <a:latin typeface="Arial"/>
                  <a:ea typeface="Arial"/>
                  <a:cs typeface="Arial"/>
                  <a:sym typeface="Arial"/>
                </a:rPr>
                <a:t>      </a:t>
              </a:r>
              <a:endParaRPr sz="1400" b="0" i="0" u="none" strike="noStrike" cap="none">
                <a:solidFill>
                  <a:schemeClr val="lt1"/>
                </a:solidFill>
                <a:latin typeface="Arial"/>
                <a:ea typeface="Arial"/>
                <a:cs typeface="Arial"/>
                <a:sym typeface="Arial"/>
              </a:endParaRPr>
            </a:p>
          </p:txBody>
        </p:sp>
        <p:sp>
          <p:nvSpPr>
            <p:cNvPr id="1052" name="Google Shape;1052;p107"/>
            <p:cNvSpPr/>
            <p:nvPr/>
          </p:nvSpPr>
          <p:spPr>
            <a:xfrm>
              <a:off x="5968075" y="-116575"/>
              <a:ext cx="1833250" cy="550700"/>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3" name="Google Shape;1053;p107"/>
            <p:cNvSpPr/>
            <p:nvPr/>
          </p:nvSpPr>
          <p:spPr>
            <a:xfrm>
              <a:off x="-735500" y="4527650"/>
              <a:ext cx="1833250" cy="550700"/>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54" name="Google Shape;1054;p107"/>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Title only 6">
  <p:cSld name="CUSTOM_15">
    <p:bg>
      <p:bgPr>
        <a:solidFill>
          <a:schemeClr val="dk2"/>
        </a:solidFill>
        <a:effectLst/>
      </p:bgPr>
    </p:bg>
    <p:spTree>
      <p:nvGrpSpPr>
        <p:cNvPr id="1" name="Shape 1055"/>
        <p:cNvGrpSpPr/>
        <p:nvPr/>
      </p:nvGrpSpPr>
      <p:grpSpPr>
        <a:xfrm>
          <a:off x="0" y="0"/>
          <a:ext cx="0" cy="0"/>
          <a:chOff x="0" y="0"/>
          <a:chExt cx="0" cy="0"/>
        </a:xfrm>
      </p:grpSpPr>
      <p:grpSp>
        <p:nvGrpSpPr>
          <p:cNvPr id="1056" name="Google Shape;1056;p108"/>
          <p:cNvGrpSpPr/>
          <p:nvPr/>
        </p:nvGrpSpPr>
        <p:grpSpPr>
          <a:xfrm>
            <a:off x="-307625" y="3166648"/>
            <a:ext cx="13352488" cy="2393065"/>
            <a:chOff x="-307625" y="3166648"/>
            <a:chExt cx="13352488" cy="2393065"/>
          </a:xfrm>
        </p:grpSpPr>
        <p:grpSp>
          <p:nvGrpSpPr>
            <p:cNvPr id="1057" name="Google Shape;1057;p108"/>
            <p:cNvGrpSpPr/>
            <p:nvPr/>
          </p:nvGrpSpPr>
          <p:grpSpPr>
            <a:xfrm>
              <a:off x="3946329" y="4461082"/>
              <a:ext cx="610518" cy="764739"/>
              <a:chOff x="2452850" y="4341150"/>
              <a:chExt cx="788375" cy="987525"/>
            </a:xfrm>
          </p:grpSpPr>
          <p:sp>
            <p:nvSpPr>
              <p:cNvPr id="1058" name="Google Shape;1058;p108"/>
              <p:cNvSpPr/>
              <p:nvPr/>
            </p:nvSpPr>
            <p:spPr>
              <a:xfrm>
                <a:off x="3051700" y="4435575"/>
                <a:ext cx="189525" cy="893100"/>
              </a:xfrm>
              <a:custGeom>
                <a:avLst/>
                <a:gdLst/>
                <a:ahLst/>
                <a:cxnLst/>
                <a:rect l="l" t="t" r="r" b="b"/>
                <a:pathLst>
                  <a:path w="7581" h="35724" extrusionOk="0">
                    <a:moveTo>
                      <a:pt x="2583" y="1"/>
                    </a:moveTo>
                    <a:cubicBezTo>
                      <a:pt x="2472" y="1"/>
                      <a:pt x="2355" y="5"/>
                      <a:pt x="2231" y="14"/>
                    </a:cubicBezTo>
                    <a:cubicBezTo>
                      <a:pt x="5575" y="1574"/>
                      <a:pt x="1785" y="2689"/>
                      <a:pt x="1338" y="4473"/>
                    </a:cubicBezTo>
                    <a:cubicBezTo>
                      <a:pt x="892" y="7594"/>
                      <a:pt x="4238" y="7148"/>
                      <a:pt x="4238" y="9823"/>
                    </a:cubicBezTo>
                    <a:cubicBezTo>
                      <a:pt x="4238" y="12051"/>
                      <a:pt x="2008" y="12498"/>
                      <a:pt x="2453" y="14948"/>
                    </a:cubicBezTo>
                    <a:cubicBezTo>
                      <a:pt x="2676" y="16064"/>
                      <a:pt x="4459" y="16064"/>
                      <a:pt x="4238" y="17624"/>
                    </a:cubicBezTo>
                    <a:cubicBezTo>
                      <a:pt x="4013" y="18961"/>
                      <a:pt x="1785" y="18961"/>
                      <a:pt x="1338" y="20076"/>
                    </a:cubicBezTo>
                    <a:cubicBezTo>
                      <a:pt x="224" y="22527"/>
                      <a:pt x="2453" y="22751"/>
                      <a:pt x="2008" y="25203"/>
                    </a:cubicBezTo>
                    <a:cubicBezTo>
                      <a:pt x="1785" y="27433"/>
                      <a:pt x="1" y="26541"/>
                      <a:pt x="447" y="29661"/>
                    </a:cubicBezTo>
                    <a:cubicBezTo>
                      <a:pt x="670" y="30329"/>
                      <a:pt x="1785" y="30776"/>
                      <a:pt x="1785" y="31891"/>
                    </a:cubicBezTo>
                    <a:cubicBezTo>
                      <a:pt x="1785" y="32782"/>
                      <a:pt x="447" y="33005"/>
                      <a:pt x="447" y="33674"/>
                    </a:cubicBezTo>
                    <a:cubicBezTo>
                      <a:pt x="383" y="34448"/>
                      <a:pt x="321" y="35106"/>
                      <a:pt x="348" y="35666"/>
                    </a:cubicBezTo>
                    <a:cubicBezTo>
                      <a:pt x="698" y="35687"/>
                      <a:pt x="1048" y="35707"/>
                      <a:pt x="1399" y="35723"/>
                    </a:cubicBezTo>
                    <a:cubicBezTo>
                      <a:pt x="1745" y="34897"/>
                      <a:pt x="3196" y="35050"/>
                      <a:pt x="3568" y="34120"/>
                    </a:cubicBezTo>
                    <a:cubicBezTo>
                      <a:pt x="3790" y="32783"/>
                      <a:pt x="3568" y="32336"/>
                      <a:pt x="3568" y="31221"/>
                    </a:cubicBezTo>
                    <a:cubicBezTo>
                      <a:pt x="3568" y="30331"/>
                      <a:pt x="2898" y="29439"/>
                      <a:pt x="3123" y="28324"/>
                    </a:cubicBezTo>
                    <a:cubicBezTo>
                      <a:pt x="3345" y="27209"/>
                      <a:pt x="5128" y="26762"/>
                      <a:pt x="5352" y="25426"/>
                    </a:cubicBezTo>
                    <a:cubicBezTo>
                      <a:pt x="5575" y="24312"/>
                      <a:pt x="4014" y="23641"/>
                      <a:pt x="4237" y="22751"/>
                    </a:cubicBezTo>
                    <a:cubicBezTo>
                      <a:pt x="4460" y="21638"/>
                      <a:pt x="5128" y="21413"/>
                      <a:pt x="5352" y="20298"/>
                    </a:cubicBezTo>
                    <a:cubicBezTo>
                      <a:pt x="6020" y="18294"/>
                      <a:pt x="6244" y="18069"/>
                      <a:pt x="6244" y="16064"/>
                    </a:cubicBezTo>
                    <a:cubicBezTo>
                      <a:pt x="6244" y="15173"/>
                      <a:pt x="5799" y="14281"/>
                      <a:pt x="5799" y="13166"/>
                    </a:cubicBezTo>
                    <a:cubicBezTo>
                      <a:pt x="6019" y="11829"/>
                      <a:pt x="7581" y="11159"/>
                      <a:pt x="7357" y="9822"/>
                    </a:cubicBezTo>
                    <a:cubicBezTo>
                      <a:pt x="7133" y="8037"/>
                      <a:pt x="5128" y="6255"/>
                      <a:pt x="4683" y="4249"/>
                    </a:cubicBezTo>
                    <a:cubicBezTo>
                      <a:pt x="4255" y="2537"/>
                      <a:pt x="5266" y="1"/>
                      <a:pt x="2583"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9" name="Google Shape;1059;p108"/>
              <p:cNvSpPr/>
              <p:nvPr/>
            </p:nvSpPr>
            <p:spPr>
              <a:xfrm>
                <a:off x="2452850" y="4557225"/>
                <a:ext cx="343450" cy="739400"/>
              </a:xfrm>
              <a:custGeom>
                <a:avLst/>
                <a:gdLst/>
                <a:ahLst/>
                <a:cxnLst/>
                <a:rect l="l" t="t" r="r" b="b"/>
                <a:pathLst>
                  <a:path w="13738" h="29576" extrusionOk="0">
                    <a:moveTo>
                      <a:pt x="1301" y="0"/>
                    </a:moveTo>
                    <a:cubicBezTo>
                      <a:pt x="948" y="0"/>
                      <a:pt x="523" y="114"/>
                      <a:pt x="1" y="378"/>
                    </a:cubicBezTo>
                    <a:cubicBezTo>
                      <a:pt x="3688" y="524"/>
                      <a:pt x="622" y="3017"/>
                      <a:pt x="901" y="4834"/>
                    </a:cubicBezTo>
                    <a:cubicBezTo>
                      <a:pt x="1695" y="7885"/>
                      <a:pt x="4607" y="6183"/>
                      <a:pt x="5639" y="8649"/>
                    </a:cubicBezTo>
                    <a:cubicBezTo>
                      <a:pt x="6501" y="10706"/>
                      <a:pt x="4617" y="11979"/>
                      <a:pt x="5975" y="14069"/>
                    </a:cubicBezTo>
                    <a:cubicBezTo>
                      <a:pt x="6611" y="15011"/>
                      <a:pt x="8255" y="14321"/>
                      <a:pt x="8653" y="15846"/>
                    </a:cubicBezTo>
                    <a:cubicBezTo>
                      <a:pt x="8964" y="17166"/>
                      <a:pt x="6908" y="18027"/>
                      <a:pt x="6926" y="19228"/>
                    </a:cubicBezTo>
                    <a:cubicBezTo>
                      <a:pt x="6845" y="21921"/>
                      <a:pt x="8988" y="21265"/>
                      <a:pt x="9524" y="23699"/>
                    </a:cubicBezTo>
                    <a:cubicBezTo>
                      <a:pt x="10179" y="25840"/>
                      <a:pt x="8191" y="25709"/>
                      <a:pt x="9808" y="28414"/>
                    </a:cubicBezTo>
                    <a:cubicBezTo>
                      <a:pt x="10055" y="28700"/>
                      <a:pt x="10514" y="28828"/>
                      <a:pt x="10954" y="29042"/>
                    </a:cubicBezTo>
                    <a:cubicBezTo>
                      <a:pt x="11877" y="29233"/>
                      <a:pt x="12804" y="29412"/>
                      <a:pt x="13737" y="29575"/>
                    </a:cubicBezTo>
                    <a:cubicBezTo>
                      <a:pt x="13596" y="29304"/>
                      <a:pt x="13444" y="29023"/>
                      <a:pt x="13289" y="28648"/>
                    </a:cubicBezTo>
                    <a:cubicBezTo>
                      <a:pt x="12947" y="27825"/>
                      <a:pt x="11985" y="27260"/>
                      <a:pt x="11760" y="26145"/>
                    </a:cubicBezTo>
                    <a:cubicBezTo>
                      <a:pt x="11535" y="25030"/>
                      <a:pt x="13008" y="23931"/>
                      <a:pt x="12697" y="22612"/>
                    </a:cubicBezTo>
                    <a:cubicBezTo>
                      <a:pt x="12472" y="21497"/>
                      <a:pt x="10775" y="21483"/>
                      <a:pt x="10635" y="20574"/>
                    </a:cubicBezTo>
                    <a:cubicBezTo>
                      <a:pt x="10410" y="19459"/>
                      <a:pt x="10941" y="18996"/>
                      <a:pt x="10716" y="17883"/>
                    </a:cubicBezTo>
                    <a:cubicBezTo>
                      <a:pt x="10557" y="15774"/>
                      <a:pt x="10676" y="15483"/>
                      <a:pt x="9902" y="13632"/>
                    </a:cubicBezTo>
                    <a:cubicBezTo>
                      <a:pt x="9558" y="12809"/>
                      <a:pt x="8802" y="12160"/>
                      <a:pt x="8371" y="11131"/>
                    </a:cubicBezTo>
                    <a:cubicBezTo>
                      <a:pt x="8060" y="9811"/>
                      <a:pt x="9241" y="8592"/>
                      <a:pt x="8519" y="7444"/>
                    </a:cubicBezTo>
                    <a:cubicBezTo>
                      <a:pt x="7625" y="5884"/>
                      <a:pt x="5085" y="5016"/>
                      <a:pt x="3899" y="3337"/>
                    </a:cubicBezTo>
                    <a:cubicBezTo>
                      <a:pt x="3006" y="2139"/>
                      <a:pt x="2834" y="0"/>
                      <a:pt x="1301"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0" name="Google Shape;1060;p108"/>
              <p:cNvSpPr/>
              <p:nvPr/>
            </p:nvSpPr>
            <p:spPr>
              <a:xfrm>
                <a:off x="2867775" y="4341150"/>
                <a:ext cx="250850" cy="985200"/>
              </a:xfrm>
              <a:custGeom>
                <a:avLst/>
                <a:gdLst/>
                <a:ahLst/>
                <a:cxnLst/>
                <a:rect l="l" t="t" r="r" b="b"/>
                <a:pathLst>
                  <a:path w="10034" h="39408" extrusionOk="0">
                    <a:moveTo>
                      <a:pt x="4236" y="0"/>
                    </a:moveTo>
                    <a:cubicBezTo>
                      <a:pt x="8248" y="3567"/>
                      <a:pt x="1" y="5797"/>
                      <a:pt x="892" y="9809"/>
                    </a:cubicBezTo>
                    <a:cubicBezTo>
                      <a:pt x="1115" y="11592"/>
                      <a:pt x="2898" y="12707"/>
                      <a:pt x="3122" y="14266"/>
                    </a:cubicBezTo>
                    <a:cubicBezTo>
                      <a:pt x="3567" y="16719"/>
                      <a:pt x="1784" y="18503"/>
                      <a:pt x="1784" y="20731"/>
                    </a:cubicBezTo>
                    <a:cubicBezTo>
                      <a:pt x="2007" y="22959"/>
                      <a:pt x="3789" y="23184"/>
                      <a:pt x="4236" y="25414"/>
                    </a:cubicBezTo>
                    <a:cubicBezTo>
                      <a:pt x="4459" y="27418"/>
                      <a:pt x="2231" y="28758"/>
                      <a:pt x="2453" y="30986"/>
                    </a:cubicBezTo>
                    <a:cubicBezTo>
                      <a:pt x="2676" y="32992"/>
                      <a:pt x="4905" y="34553"/>
                      <a:pt x="5574" y="36560"/>
                    </a:cubicBezTo>
                    <a:cubicBezTo>
                      <a:pt x="6092" y="37906"/>
                      <a:pt x="5987" y="38721"/>
                      <a:pt x="6148" y="39345"/>
                    </a:cubicBezTo>
                    <a:cubicBezTo>
                      <a:pt x="6477" y="39369"/>
                      <a:pt x="6810" y="39386"/>
                      <a:pt x="7141" y="39407"/>
                    </a:cubicBezTo>
                    <a:cubicBezTo>
                      <a:pt x="6693" y="38121"/>
                      <a:pt x="8196" y="36643"/>
                      <a:pt x="8026" y="34777"/>
                    </a:cubicBezTo>
                    <a:cubicBezTo>
                      <a:pt x="7803" y="32102"/>
                      <a:pt x="6020" y="31655"/>
                      <a:pt x="6466" y="28758"/>
                    </a:cubicBezTo>
                    <a:cubicBezTo>
                      <a:pt x="6688" y="27643"/>
                      <a:pt x="8026" y="26751"/>
                      <a:pt x="7803" y="25414"/>
                    </a:cubicBezTo>
                    <a:cubicBezTo>
                      <a:pt x="7581" y="24299"/>
                      <a:pt x="6243" y="23853"/>
                      <a:pt x="5796" y="22516"/>
                    </a:cubicBezTo>
                    <a:cubicBezTo>
                      <a:pt x="4681" y="19841"/>
                      <a:pt x="6466" y="19171"/>
                      <a:pt x="7133" y="16496"/>
                    </a:cubicBezTo>
                    <a:cubicBezTo>
                      <a:pt x="7579" y="13599"/>
                      <a:pt x="5796" y="13152"/>
                      <a:pt x="5129" y="10701"/>
                    </a:cubicBezTo>
                    <a:cubicBezTo>
                      <a:pt x="3344" y="6019"/>
                      <a:pt x="10033" y="2899"/>
                      <a:pt x="4236"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1" name="Google Shape;1061;p108"/>
              <p:cNvSpPr/>
              <p:nvPr/>
            </p:nvSpPr>
            <p:spPr>
              <a:xfrm>
                <a:off x="2605875" y="4491675"/>
                <a:ext cx="330175" cy="823950"/>
              </a:xfrm>
              <a:custGeom>
                <a:avLst/>
                <a:gdLst/>
                <a:ahLst/>
                <a:cxnLst/>
                <a:rect l="l" t="t" r="r" b="b"/>
                <a:pathLst>
                  <a:path w="13207" h="32958" extrusionOk="0">
                    <a:moveTo>
                      <a:pt x="7357" y="1"/>
                    </a:moveTo>
                    <a:cubicBezTo>
                      <a:pt x="0" y="225"/>
                      <a:pt x="7134" y="6243"/>
                      <a:pt x="7357" y="9140"/>
                    </a:cubicBezTo>
                    <a:cubicBezTo>
                      <a:pt x="7357" y="10032"/>
                      <a:pt x="6242" y="10925"/>
                      <a:pt x="6466" y="11816"/>
                    </a:cubicBezTo>
                    <a:cubicBezTo>
                      <a:pt x="6689" y="12930"/>
                      <a:pt x="8471" y="13375"/>
                      <a:pt x="8471" y="14268"/>
                    </a:cubicBezTo>
                    <a:cubicBezTo>
                      <a:pt x="8471" y="16497"/>
                      <a:pt x="6243" y="17388"/>
                      <a:pt x="6466" y="19840"/>
                    </a:cubicBezTo>
                    <a:cubicBezTo>
                      <a:pt x="6466" y="20509"/>
                      <a:pt x="8026" y="20731"/>
                      <a:pt x="8249" y="21623"/>
                    </a:cubicBezTo>
                    <a:cubicBezTo>
                      <a:pt x="8249" y="22961"/>
                      <a:pt x="6689" y="23629"/>
                      <a:pt x="6689" y="24743"/>
                    </a:cubicBezTo>
                    <a:cubicBezTo>
                      <a:pt x="6912" y="27196"/>
                      <a:pt x="8695" y="28088"/>
                      <a:pt x="9364" y="30318"/>
                    </a:cubicBezTo>
                    <a:cubicBezTo>
                      <a:pt x="9546" y="31143"/>
                      <a:pt x="9241" y="31818"/>
                      <a:pt x="9049" y="32435"/>
                    </a:cubicBezTo>
                    <a:cubicBezTo>
                      <a:pt x="10307" y="32635"/>
                      <a:pt x="11575" y="32809"/>
                      <a:pt x="12850" y="32957"/>
                    </a:cubicBezTo>
                    <a:cubicBezTo>
                      <a:pt x="12581" y="32022"/>
                      <a:pt x="13207" y="30636"/>
                      <a:pt x="12707" y="28754"/>
                    </a:cubicBezTo>
                    <a:cubicBezTo>
                      <a:pt x="12262" y="26749"/>
                      <a:pt x="10477" y="26526"/>
                      <a:pt x="10477" y="24298"/>
                    </a:cubicBezTo>
                    <a:cubicBezTo>
                      <a:pt x="10700" y="23406"/>
                      <a:pt x="12037" y="22513"/>
                      <a:pt x="12037" y="21176"/>
                    </a:cubicBezTo>
                    <a:cubicBezTo>
                      <a:pt x="12037" y="19840"/>
                      <a:pt x="10700" y="19616"/>
                      <a:pt x="10700" y="18503"/>
                    </a:cubicBezTo>
                    <a:cubicBezTo>
                      <a:pt x="10700" y="16496"/>
                      <a:pt x="11369" y="14936"/>
                      <a:pt x="11369" y="12930"/>
                    </a:cubicBezTo>
                    <a:cubicBezTo>
                      <a:pt x="11147" y="12262"/>
                      <a:pt x="10255" y="11147"/>
                      <a:pt x="10032" y="10255"/>
                    </a:cubicBezTo>
                    <a:cubicBezTo>
                      <a:pt x="10032" y="9586"/>
                      <a:pt x="11592" y="8694"/>
                      <a:pt x="11369" y="7580"/>
                    </a:cubicBezTo>
                    <a:cubicBezTo>
                      <a:pt x="11147" y="5796"/>
                      <a:pt x="2229" y="2230"/>
                      <a:pt x="7357"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062" name="Google Shape;1062;p108"/>
            <p:cNvGrpSpPr/>
            <p:nvPr/>
          </p:nvGrpSpPr>
          <p:grpSpPr>
            <a:xfrm>
              <a:off x="354735" y="4444469"/>
              <a:ext cx="610500" cy="740080"/>
              <a:chOff x="3715825" y="4056300"/>
              <a:chExt cx="858650" cy="1040900"/>
            </a:xfrm>
          </p:grpSpPr>
          <p:sp>
            <p:nvSpPr>
              <p:cNvPr id="1063" name="Google Shape;1063;p108"/>
              <p:cNvSpPr/>
              <p:nvPr/>
            </p:nvSpPr>
            <p:spPr>
              <a:xfrm>
                <a:off x="4129550" y="4416550"/>
                <a:ext cx="444925" cy="679400"/>
              </a:xfrm>
              <a:custGeom>
                <a:avLst/>
                <a:gdLst/>
                <a:ahLst/>
                <a:cxnLst/>
                <a:rect l="l" t="t" r="r" b="b"/>
                <a:pathLst>
                  <a:path w="17797" h="27176" extrusionOk="0">
                    <a:moveTo>
                      <a:pt x="7774" y="0"/>
                    </a:moveTo>
                    <a:cubicBezTo>
                      <a:pt x="2014" y="0"/>
                      <a:pt x="4767" y="10761"/>
                      <a:pt x="3922" y="13927"/>
                    </a:cubicBezTo>
                    <a:cubicBezTo>
                      <a:pt x="2808" y="19124"/>
                      <a:pt x="1" y="23240"/>
                      <a:pt x="3209" y="27175"/>
                    </a:cubicBezTo>
                    <a:cubicBezTo>
                      <a:pt x="3745" y="26911"/>
                      <a:pt x="4279" y="26644"/>
                      <a:pt x="4810" y="26370"/>
                    </a:cubicBezTo>
                    <a:cubicBezTo>
                      <a:pt x="4422" y="18575"/>
                      <a:pt x="17796" y="1666"/>
                      <a:pt x="8827" y="105"/>
                    </a:cubicBezTo>
                    <a:cubicBezTo>
                      <a:pt x="8448" y="34"/>
                      <a:pt x="8097" y="0"/>
                      <a:pt x="777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4" name="Google Shape;1064;p108"/>
              <p:cNvSpPr/>
              <p:nvPr/>
            </p:nvSpPr>
            <p:spPr>
              <a:xfrm>
                <a:off x="3937775" y="4056300"/>
                <a:ext cx="390125" cy="1038850"/>
              </a:xfrm>
              <a:custGeom>
                <a:avLst/>
                <a:gdLst/>
                <a:ahLst/>
                <a:cxnLst/>
                <a:rect l="l" t="t" r="r" b="b"/>
                <a:pathLst>
                  <a:path w="15605" h="41554" extrusionOk="0">
                    <a:moveTo>
                      <a:pt x="5657" y="1"/>
                    </a:moveTo>
                    <a:cubicBezTo>
                      <a:pt x="4025" y="1"/>
                      <a:pt x="2539" y="1018"/>
                      <a:pt x="2007" y="3148"/>
                    </a:cubicBezTo>
                    <a:cubicBezTo>
                      <a:pt x="1115" y="6046"/>
                      <a:pt x="4014" y="7605"/>
                      <a:pt x="4014" y="10504"/>
                    </a:cubicBezTo>
                    <a:cubicBezTo>
                      <a:pt x="4014" y="13848"/>
                      <a:pt x="1339" y="17637"/>
                      <a:pt x="892" y="20980"/>
                    </a:cubicBezTo>
                    <a:cubicBezTo>
                      <a:pt x="1" y="26108"/>
                      <a:pt x="3122" y="26999"/>
                      <a:pt x="6242" y="29897"/>
                    </a:cubicBezTo>
                    <a:cubicBezTo>
                      <a:pt x="8473" y="31904"/>
                      <a:pt x="8473" y="33241"/>
                      <a:pt x="8694" y="36139"/>
                    </a:cubicBezTo>
                    <a:cubicBezTo>
                      <a:pt x="8852" y="39135"/>
                      <a:pt x="9682" y="40126"/>
                      <a:pt x="10941" y="41553"/>
                    </a:cubicBezTo>
                    <a:cubicBezTo>
                      <a:pt x="11322" y="41365"/>
                      <a:pt x="11703" y="41180"/>
                      <a:pt x="12080" y="40987"/>
                    </a:cubicBezTo>
                    <a:cubicBezTo>
                      <a:pt x="12041" y="37644"/>
                      <a:pt x="13826" y="34111"/>
                      <a:pt x="12484" y="31235"/>
                    </a:cubicBezTo>
                    <a:cubicBezTo>
                      <a:pt x="10479" y="26108"/>
                      <a:pt x="1561" y="25217"/>
                      <a:pt x="4014" y="18306"/>
                    </a:cubicBezTo>
                    <a:cubicBezTo>
                      <a:pt x="5796" y="12956"/>
                      <a:pt x="15604" y="7606"/>
                      <a:pt x="8917" y="1363"/>
                    </a:cubicBezTo>
                    <a:cubicBezTo>
                      <a:pt x="7929" y="465"/>
                      <a:pt x="6759" y="1"/>
                      <a:pt x="56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5" name="Google Shape;1065;p108"/>
              <p:cNvSpPr/>
              <p:nvPr/>
            </p:nvSpPr>
            <p:spPr>
              <a:xfrm>
                <a:off x="3715825" y="4363750"/>
                <a:ext cx="513225" cy="733450"/>
              </a:xfrm>
              <a:custGeom>
                <a:avLst/>
                <a:gdLst/>
                <a:ahLst/>
                <a:cxnLst/>
                <a:rect l="l" t="t" r="r" b="b"/>
                <a:pathLst>
                  <a:path w="20529" h="29338" extrusionOk="0">
                    <a:moveTo>
                      <a:pt x="3777" y="0"/>
                    </a:moveTo>
                    <a:cubicBezTo>
                      <a:pt x="2739" y="0"/>
                      <a:pt x="1949" y="2071"/>
                      <a:pt x="1522" y="3778"/>
                    </a:cubicBezTo>
                    <a:cubicBezTo>
                      <a:pt x="855" y="6453"/>
                      <a:pt x="185" y="8905"/>
                      <a:pt x="185" y="11804"/>
                    </a:cubicBezTo>
                    <a:cubicBezTo>
                      <a:pt x="1" y="21809"/>
                      <a:pt x="15357" y="22580"/>
                      <a:pt x="19655" y="29337"/>
                    </a:cubicBezTo>
                    <a:cubicBezTo>
                      <a:pt x="19947" y="29195"/>
                      <a:pt x="20238" y="29051"/>
                      <a:pt x="20529" y="28903"/>
                    </a:cubicBezTo>
                    <a:cubicBezTo>
                      <a:pt x="19845" y="27333"/>
                      <a:pt x="18872" y="25710"/>
                      <a:pt x="18019" y="24286"/>
                    </a:cubicBezTo>
                    <a:cubicBezTo>
                      <a:pt x="16681" y="21835"/>
                      <a:pt x="12446" y="19828"/>
                      <a:pt x="10217" y="18045"/>
                    </a:cubicBezTo>
                    <a:cubicBezTo>
                      <a:pt x="7320" y="16039"/>
                      <a:pt x="5314" y="13810"/>
                      <a:pt x="5089" y="10243"/>
                    </a:cubicBezTo>
                    <a:cubicBezTo>
                      <a:pt x="4867" y="7790"/>
                      <a:pt x="6650" y="4670"/>
                      <a:pt x="5758" y="2440"/>
                    </a:cubicBezTo>
                    <a:cubicBezTo>
                      <a:pt x="5032" y="666"/>
                      <a:pt x="4365" y="0"/>
                      <a:pt x="377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66" name="Google Shape;1066;p108"/>
            <p:cNvSpPr/>
            <p:nvPr/>
          </p:nvSpPr>
          <p:spPr>
            <a:xfrm rot="958424">
              <a:off x="8200433" y="3397030"/>
              <a:ext cx="810510" cy="840136"/>
            </a:xfrm>
            <a:custGeom>
              <a:avLst/>
              <a:gdLst/>
              <a:ahLst/>
              <a:cxnLst/>
              <a:rect l="l" t="t" r="r" b="b"/>
              <a:pathLst>
                <a:path w="32420" h="33605" extrusionOk="0">
                  <a:moveTo>
                    <a:pt x="13043" y="1"/>
                  </a:moveTo>
                  <a:cubicBezTo>
                    <a:pt x="10788" y="1"/>
                    <a:pt x="8611" y="1211"/>
                    <a:pt x="8088" y="5574"/>
                  </a:cubicBezTo>
                  <a:cubicBezTo>
                    <a:pt x="8088" y="5574"/>
                    <a:pt x="7803" y="5529"/>
                    <a:pt x="7357" y="5529"/>
                  </a:cubicBezTo>
                  <a:cubicBezTo>
                    <a:pt x="6083" y="5529"/>
                    <a:pt x="3494" y="5900"/>
                    <a:pt x="2504" y="8766"/>
                  </a:cubicBezTo>
                  <a:cubicBezTo>
                    <a:pt x="1168" y="12632"/>
                    <a:pt x="4900" y="15172"/>
                    <a:pt x="4900" y="15172"/>
                  </a:cubicBezTo>
                  <a:cubicBezTo>
                    <a:pt x="4900" y="15172"/>
                    <a:pt x="1" y="17510"/>
                    <a:pt x="439" y="20947"/>
                  </a:cubicBezTo>
                  <a:cubicBezTo>
                    <a:pt x="876" y="24373"/>
                    <a:pt x="6975" y="24378"/>
                    <a:pt x="7011" y="24378"/>
                  </a:cubicBezTo>
                  <a:cubicBezTo>
                    <a:pt x="7011" y="24378"/>
                    <a:pt x="7011" y="24378"/>
                    <a:pt x="7011" y="24378"/>
                  </a:cubicBezTo>
                  <a:lnTo>
                    <a:pt x="7011" y="24378"/>
                  </a:lnTo>
                  <a:cubicBezTo>
                    <a:pt x="7011" y="24378"/>
                    <a:pt x="3664" y="25796"/>
                    <a:pt x="4210" y="28702"/>
                  </a:cubicBezTo>
                  <a:cubicBezTo>
                    <a:pt x="4581" y="30683"/>
                    <a:pt x="6473" y="31740"/>
                    <a:pt x="8349" y="31740"/>
                  </a:cubicBezTo>
                  <a:cubicBezTo>
                    <a:pt x="9226" y="31740"/>
                    <a:pt x="10100" y="31509"/>
                    <a:pt x="10814" y="31033"/>
                  </a:cubicBezTo>
                  <a:cubicBezTo>
                    <a:pt x="10814" y="31033"/>
                    <a:pt x="11447" y="33605"/>
                    <a:pt x="14281" y="33605"/>
                  </a:cubicBezTo>
                  <a:cubicBezTo>
                    <a:pt x="14904" y="33605"/>
                    <a:pt x="15633" y="33481"/>
                    <a:pt x="16486" y="33177"/>
                  </a:cubicBezTo>
                  <a:cubicBezTo>
                    <a:pt x="21213" y="31496"/>
                    <a:pt x="32419" y="23231"/>
                    <a:pt x="29133" y="11503"/>
                  </a:cubicBezTo>
                  <a:lnTo>
                    <a:pt x="18782" y="1880"/>
                  </a:lnTo>
                  <a:cubicBezTo>
                    <a:pt x="18782" y="1880"/>
                    <a:pt x="15852" y="1"/>
                    <a:pt x="1304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7" name="Google Shape;1067;p108"/>
            <p:cNvSpPr/>
            <p:nvPr/>
          </p:nvSpPr>
          <p:spPr>
            <a:xfrm rot="958424">
              <a:off x="8200433" y="3397030"/>
              <a:ext cx="810510" cy="840136"/>
            </a:xfrm>
            <a:custGeom>
              <a:avLst/>
              <a:gdLst/>
              <a:ahLst/>
              <a:cxnLst/>
              <a:rect l="l" t="t" r="r" b="b"/>
              <a:pathLst>
                <a:path w="32420" h="33605" extrusionOk="0">
                  <a:moveTo>
                    <a:pt x="13043" y="1"/>
                  </a:moveTo>
                  <a:cubicBezTo>
                    <a:pt x="10788" y="1"/>
                    <a:pt x="8611" y="1211"/>
                    <a:pt x="8088" y="5574"/>
                  </a:cubicBezTo>
                  <a:cubicBezTo>
                    <a:pt x="8088" y="5574"/>
                    <a:pt x="7803" y="5529"/>
                    <a:pt x="7357" y="5529"/>
                  </a:cubicBezTo>
                  <a:cubicBezTo>
                    <a:pt x="6083" y="5529"/>
                    <a:pt x="3494" y="5900"/>
                    <a:pt x="2504" y="8766"/>
                  </a:cubicBezTo>
                  <a:cubicBezTo>
                    <a:pt x="1168" y="12632"/>
                    <a:pt x="4900" y="15172"/>
                    <a:pt x="4900" y="15172"/>
                  </a:cubicBezTo>
                  <a:cubicBezTo>
                    <a:pt x="4900" y="15172"/>
                    <a:pt x="1" y="17510"/>
                    <a:pt x="439" y="20947"/>
                  </a:cubicBezTo>
                  <a:cubicBezTo>
                    <a:pt x="876" y="24373"/>
                    <a:pt x="6975" y="24378"/>
                    <a:pt x="7011" y="24378"/>
                  </a:cubicBezTo>
                  <a:cubicBezTo>
                    <a:pt x="7011" y="24378"/>
                    <a:pt x="7011" y="24378"/>
                    <a:pt x="7011" y="24378"/>
                  </a:cubicBezTo>
                  <a:lnTo>
                    <a:pt x="7011" y="24378"/>
                  </a:lnTo>
                  <a:cubicBezTo>
                    <a:pt x="7011" y="24378"/>
                    <a:pt x="3664" y="25796"/>
                    <a:pt x="4210" y="28702"/>
                  </a:cubicBezTo>
                  <a:cubicBezTo>
                    <a:pt x="4581" y="30683"/>
                    <a:pt x="6473" y="31740"/>
                    <a:pt x="8349" y="31740"/>
                  </a:cubicBezTo>
                  <a:cubicBezTo>
                    <a:pt x="9226" y="31740"/>
                    <a:pt x="10100" y="31509"/>
                    <a:pt x="10814" y="31033"/>
                  </a:cubicBezTo>
                  <a:cubicBezTo>
                    <a:pt x="10814" y="31033"/>
                    <a:pt x="11447" y="33605"/>
                    <a:pt x="14281" y="33605"/>
                  </a:cubicBezTo>
                  <a:cubicBezTo>
                    <a:pt x="14904" y="33605"/>
                    <a:pt x="15633" y="33481"/>
                    <a:pt x="16486" y="33177"/>
                  </a:cubicBezTo>
                  <a:cubicBezTo>
                    <a:pt x="21213" y="31496"/>
                    <a:pt x="32419" y="23231"/>
                    <a:pt x="29133" y="11503"/>
                  </a:cubicBezTo>
                  <a:lnTo>
                    <a:pt x="18782" y="1880"/>
                  </a:lnTo>
                  <a:cubicBezTo>
                    <a:pt x="18782" y="1880"/>
                    <a:pt x="15852" y="1"/>
                    <a:pt x="13043"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8" name="Google Shape;1068;p108"/>
            <p:cNvSpPr/>
            <p:nvPr/>
          </p:nvSpPr>
          <p:spPr>
            <a:xfrm rot="958424">
              <a:off x="8451125" y="3272705"/>
              <a:ext cx="902061" cy="935712"/>
            </a:xfrm>
            <a:custGeom>
              <a:avLst/>
              <a:gdLst/>
              <a:ahLst/>
              <a:cxnLst/>
              <a:rect l="l" t="t" r="r" b="b"/>
              <a:pathLst>
                <a:path w="36082" h="37428" extrusionOk="0">
                  <a:moveTo>
                    <a:pt x="22721" y="0"/>
                  </a:moveTo>
                  <a:cubicBezTo>
                    <a:pt x="20923" y="0"/>
                    <a:pt x="18982" y="1026"/>
                    <a:pt x="17113" y="3973"/>
                  </a:cubicBezTo>
                  <a:cubicBezTo>
                    <a:pt x="17113" y="3973"/>
                    <a:pt x="15486" y="2850"/>
                    <a:pt x="13444" y="2850"/>
                  </a:cubicBezTo>
                  <a:cubicBezTo>
                    <a:pt x="12227" y="2850"/>
                    <a:pt x="10862" y="3249"/>
                    <a:pt x="9606" y="4522"/>
                  </a:cubicBezTo>
                  <a:cubicBezTo>
                    <a:pt x="6244" y="7928"/>
                    <a:pt x="8900" y="12495"/>
                    <a:pt x="8900" y="12495"/>
                  </a:cubicBezTo>
                  <a:cubicBezTo>
                    <a:pt x="8900" y="12495"/>
                    <a:pt x="8900" y="12495"/>
                    <a:pt x="8900" y="12495"/>
                  </a:cubicBezTo>
                  <a:cubicBezTo>
                    <a:pt x="8866" y="12495"/>
                    <a:pt x="2544" y="12500"/>
                    <a:pt x="1274" y="16340"/>
                  </a:cubicBezTo>
                  <a:cubicBezTo>
                    <a:pt x="0" y="20189"/>
                    <a:pt x="6480" y="23281"/>
                    <a:pt x="6480" y="23281"/>
                  </a:cubicBezTo>
                  <a:cubicBezTo>
                    <a:pt x="6480" y="23281"/>
                    <a:pt x="6434" y="23278"/>
                    <a:pt x="6351" y="23278"/>
                  </a:cubicBezTo>
                  <a:cubicBezTo>
                    <a:pt x="5634" y="23278"/>
                    <a:pt x="2137" y="23434"/>
                    <a:pt x="1339" y="26431"/>
                  </a:cubicBezTo>
                  <a:cubicBezTo>
                    <a:pt x="509" y="29546"/>
                    <a:pt x="3543" y="32272"/>
                    <a:pt x="6486" y="32272"/>
                  </a:cubicBezTo>
                  <a:cubicBezTo>
                    <a:pt x="6703" y="32272"/>
                    <a:pt x="6920" y="32257"/>
                    <a:pt x="7135" y="32226"/>
                  </a:cubicBezTo>
                  <a:lnTo>
                    <a:pt x="7135" y="32226"/>
                  </a:lnTo>
                  <a:cubicBezTo>
                    <a:pt x="7135" y="32227"/>
                    <a:pt x="6198" y="36741"/>
                    <a:pt x="12039" y="37354"/>
                  </a:cubicBezTo>
                  <a:cubicBezTo>
                    <a:pt x="12492" y="37402"/>
                    <a:pt x="13007" y="37427"/>
                    <a:pt x="13571" y="37427"/>
                  </a:cubicBezTo>
                  <a:cubicBezTo>
                    <a:pt x="20065" y="37427"/>
                    <a:pt x="33188" y="34043"/>
                    <a:pt x="36081" y="22089"/>
                  </a:cubicBezTo>
                  <a:cubicBezTo>
                    <a:pt x="33101" y="14224"/>
                    <a:pt x="29072" y="6877"/>
                    <a:pt x="24164" y="213"/>
                  </a:cubicBezTo>
                  <a:cubicBezTo>
                    <a:pt x="23697" y="77"/>
                    <a:pt x="23214" y="0"/>
                    <a:pt x="227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9" name="Google Shape;1069;p108"/>
            <p:cNvSpPr/>
            <p:nvPr/>
          </p:nvSpPr>
          <p:spPr>
            <a:xfrm>
              <a:off x="5875775" y="3992211"/>
              <a:ext cx="7169088" cy="1479471"/>
            </a:xfrm>
            <a:custGeom>
              <a:avLst/>
              <a:gdLst/>
              <a:ahLst/>
              <a:cxnLst/>
              <a:rect l="l" t="t" r="r" b="b"/>
              <a:pathLst>
                <a:path w="148114" h="30566" extrusionOk="0">
                  <a:moveTo>
                    <a:pt x="72948" y="0"/>
                  </a:moveTo>
                  <a:cubicBezTo>
                    <a:pt x="72794" y="0"/>
                    <a:pt x="72643" y="0"/>
                    <a:pt x="72489" y="5"/>
                  </a:cubicBezTo>
                  <a:lnTo>
                    <a:pt x="71414" y="32"/>
                  </a:lnTo>
                  <a:lnTo>
                    <a:pt x="70285" y="60"/>
                  </a:lnTo>
                  <a:cubicBezTo>
                    <a:pt x="69607" y="76"/>
                    <a:pt x="68934" y="122"/>
                    <a:pt x="68191" y="175"/>
                  </a:cubicBezTo>
                  <a:lnTo>
                    <a:pt x="67964" y="191"/>
                  </a:lnTo>
                  <a:lnTo>
                    <a:pt x="67741" y="207"/>
                  </a:lnTo>
                  <a:cubicBezTo>
                    <a:pt x="67596" y="217"/>
                    <a:pt x="67448" y="225"/>
                    <a:pt x="67303" y="235"/>
                  </a:cubicBezTo>
                  <a:cubicBezTo>
                    <a:pt x="67192" y="242"/>
                    <a:pt x="67079" y="257"/>
                    <a:pt x="66968" y="272"/>
                  </a:cubicBezTo>
                  <a:lnTo>
                    <a:pt x="66923" y="277"/>
                  </a:lnTo>
                  <a:cubicBezTo>
                    <a:pt x="66873" y="287"/>
                    <a:pt x="66820" y="293"/>
                    <a:pt x="66770" y="297"/>
                  </a:cubicBezTo>
                  <a:lnTo>
                    <a:pt x="66636" y="313"/>
                  </a:lnTo>
                  <a:lnTo>
                    <a:pt x="65609" y="432"/>
                  </a:lnTo>
                  <a:lnTo>
                    <a:pt x="65372" y="458"/>
                  </a:lnTo>
                  <a:cubicBezTo>
                    <a:pt x="64996" y="504"/>
                    <a:pt x="64574" y="552"/>
                    <a:pt x="64166" y="614"/>
                  </a:cubicBezTo>
                  <a:lnTo>
                    <a:pt x="63713" y="684"/>
                  </a:lnTo>
                  <a:lnTo>
                    <a:pt x="63637" y="696"/>
                  </a:lnTo>
                  <a:cubicBezTo>
                    <a:pt x="62728" y="839"/>
                    <a:pt x="61790" y="987"/>
                    <a:pt x="60882" y="1157"/>
                  </a:cubicBezTo>
                  <a:cubicBezTo>
                    <a:pt x="59713" y="1376"/>
                    <a:pt x="58541" y="1611"/>
                    <a:pt x="57398" y="1853"/>
                  </a:cubicBezTo>
                  <a:cubicBezTo>
                    <a:pt x="56379" y="2068"/>
                    <a:pt x="55321" y="2320"/>
                    <a:pt x="54410" y="2539"/>
                  </a:cubicBezTo>
                  <a:lnTo>
                    <a:pt x="54036" y="2627"/>
                  </a:lnTo>
                  <a:cubicBezTo>
                    <a:pt x="53333" y="2795"/>
                    <a:pt x="52598" y="2993"/>
                    <a:pt x="52062" y="3139"/>
                  </a:cubicBezTo>
                  <a:lnTo>
                    <a:pt x="51351" y="3326"/>
                  </a:lnTo>
                  <a:cubicBezTo>
                    <a:pt x="50703" y="3496"/>
                    <a:pt x="50061" y="3697"/>
                    <a:pt x="49440" y="3889"/>
                  </a:cubicBezTo>
                  <a:cubicBezTo>
                    <a:pt x="49187" y="3968"/>
                    <a:pt x="48953" y="4040"/>
                    <a:pt x="48721" y="4112"/>
                  </a:cubicBezTo>
                  <a:cubicBezTo>
                    <a:pt x="48457" y="4193"/>
                    <a:pt x="48191" y="4287"/>
                    <a:pt x="47923" y="4386"/>
                  </a:cubicBezTo>
                  <a:cubicBezTo>
                    <a:pt x="47789" y="4435"/>
                    <a:pt x="47656" y="4485"/>
                    <a:pt x="47525" y="4529"/>
                  </a:cubicBezTo>
                  <a:lnTo>
                    <a:pt x="46845" y="4768"/>
                  </a:lnTo>
                  <a:lnTo>
                    <a:pt x="46166" y="5005"/>
                  </a:lnTo>
                  <a:cubicBezTo>
                    <a:pt x="45894" y="5099"/>
                    <a:pt x="45624" y="5205"/>
                    <a:pt x="45326" y="5324"/>
                  </a:cubicBezTo>
                  <a:lnTo>
                    <a:pt x="45231" y="5361"/>
                  </a:lnTo>
                  <a:cubicBezTo>
                    <a:pt x="45078" y="5423"/>
                    <a:pt x="44924" y="5485"/>
                    <a:pt x="44770" y="5545"/>
                  </a:cubicBezTo>
                  <a:lnTo>
                    <a:pt x="44265" y="5740"/>
                  </a:lnTo>
                  <a:lnTo>
                    <a:pt x="43544" y="6017"/>
                  </a:lnTo>
                  <a:cubicBezTo>
                    <a:pt x="42387" y="6461"/>
                    <a:pt x="41211" y="6915"/>
                    <a:pt x="40033" y="7375"/>
                  </a:cubicBezTo>
                  <a:cubicBezTo>
                    <a:pt x="39446" y="7604"/>
                    <a:pt x="38856" y="7837"/>
                    <a:pt x="38267" y="8069"/>
                  </a:cubicBezTo>
                  <a:cubicBezTo>
                    <a:pt x="37635" y="8319"/>
                    <a:pt x="37005" y="8588"/>
                    <a:pt x="36361" y="8867"/>
                  </a:cubicBezTo>
                  <a:cubicBezTo>
                    <a:pt x="36063" y="8996"/>
                    <a:pt x="35765" y="9122"/>
                    <a:pt x="35468" y="9247"/>
                  </a:cubicBezTo>
                  <a:cubicBezTo>
                    <a:pt x="34899" y="9486"/>
                    <a:pt x="34335" y="9731"/>
                    <a:pt x="33768" y="9978"/>
                  </a:cubicBezTo>
                  <a:lnTo>
                    <a:pt x="32893" y="10354"/>
                  </a:lnTo>
                  <a:cubicBezTo>
                    <a:pt x="30945" y="11158"/>
                    <a:pt x="29257" y="11865"/>
                    <a:pt x="27733" y="12511"/>
                  </a:cubicBezTo>
                  <a:cubicBezTo>
                    <a:pt x="27527" y="12596"/>
                    <a:pt x="27317" y="12698"/>
                    <a:pt x="27119" y="12797"/>
                  </a:cubicBezTo>
                  <a:lnTo>
                    <a:pt x="27093" y="12810"/>
                  </a:lnTo>
                  <a:lnTo>
                    <a:pt x="26912" y="12897"/>
                  </a:lnTo>
                  <a:lnTo>
                    <a:pt x="26385" y="13149"/>
                  </a:lnTo>
                  <a:lnTo>
                    <a:pt x="25393" y="13623"/>
                  </a:lnTo>
                  <a:cubicBezTo>
                    <a:pt x="24866" y="13875"/>
                    <a:pt x="24342" y="14128"/>
                    <a:pt x="23818" y="14383"/>
                  </a:cubicBezTo>
                  <a:lnTo>
                    <a:pt x="22909" y="14824"/>
                  </a:lnTo>
                  <a:cubicBezTo>
                    <a:pt x="21498" y="15505"/>
                    <a:pt x="20043" y="16154"/>
                    <a:pt x="18759" y="16728"/>
                  </a:cubicBezTo>
                  <a:lnTo>
                    <a:pt x="17840" y="17137"/>
                  </a:lnTo>
                  <a:cubicBezTo>
                    <a:pt x="15949" y="17984"/>
                    <a:pt x="14356" y="18691"/>
                    <a:pt x="12830" y="19357"/>
                  </a:cubicBezTo>
                  <a:cubicBezTo>
                    <a:pt x="12865" y="19347"/>
                    <a:pt x="12898" y="19338"/>
                    <a:pt x="12930" y="19328"/>
                  </a:cubicBezTo>
                  <a:lnTo>
                    <a:pt x="12930" y="19328"/>
                  </a:lnTo>
                  <a:cubicBezTo>
                    <a:pt x="11500" y="19906"/>
                    <a:pt x="9863" y="20583"/>
                    <a:pt x="7783" y="21455"/>
                  </a:cubicBezTo>
                  <a:cubicBezTo>
                    <a:pt x="7250" y="21679"/>
                    <a:pt x="6719" y="21911"/>
                    <a:pt x="6190" y="22143"/>
                  </a:cubicBezTo>
                  <a:lnTo>
                    <a:pt x="6051" y="22202"/>
                  </a:lnTo>
                  <a:lnTo>
                    <a:pt x="5859" y="22286"/>
                  </a:lnTo>
                  <a:lnTo>
                    <a:pt x="5232" y="22560"/>
                  </a:lnTo>
                  <a:cubicBezTo>
                    <a:pt x="4676" y="22802"/>
                    <a:pt x="4119" y="23031"/>
                    <a:pt x="3547" y="23269"/>
                  </a:cubicBezTo>
                  <a:lnTo>
                    <a:pt x="3115" y="23448"/>
                  </a:lnTo>
                  <a:cubicBezTo>
                    <a:pt x="2850" y="23548"/>
                    <a:pt x="2582" y="23651"/>
                    <a:pt x="2315" y="23756"/>
                  </a:cubicBezTo>
                  <a:lnTo>
                    <a:pt x="2121" y="23831"/>
                  </a:lnTo>
                  <a:lnTo>
                    <a:pt x="2033" y="23863"/>
                  </a:lnTo>
                  <a:cubicBezTo>
                    <a:pt x="1517" y="24060"/>
                    <a:pt x="1001" y="24258"/>
                    <a:pt x="482" y="24449"/>
                  </a:cubicBezTo>
                  <a:lnTo>
                    <a:pt x="0" y="24624"/>
                  </a:lnTo>
                  <a:lnTo>
                    <a:pt x="0" y="28044"/>
                  </a:lnTo>
                  <a:lnTo>
                    <a:pt x="0" y="30561"/>
                  </a:lnTo>
                  <a:lnTo>
                    <a:pt x="5" y="30566"/>
                  </a:lnTo>
                  <a:lnTo>
                    <a:pt x="148114" y="30566"/>
                  </a:lnTo>
                  <a:cubicBezTo>
                    <a:pt x="147276" y="30114"/>
                    <a:pt x="146453" y="29644"/>
                    <a:pt x="145645" y="29185"/>
                  </a:cubicBezTo>
                  <a:lnTo>
                    <a:pt x="145186" y="28930"/>
                  </a:lnTo>
                  <a:lnTo>
                    <a:pt x="144720" y="28664"/>
                  </a:lnTo>
                  <a:cubicBezTo>
                    <a:pt x="144254" y="28404"/>
                    <a:pt x="143785" y="28147"/>
                    <a:pt x="143317" y="27892"/>
                  </a:cubicBezTo>
                  <a:lnTo>
                    <a:pt x="143178" y="27816"/>
                  </a:lnTo>
                  <a:cubicBezTo>
                    <a:pt x="142917" y="27674"/>
                    <a:pt x="142651" y="27530"/>
                    <a:pt x="142390" y="27384"/>
                  </a:cubicBezTo>
                  <a:cubicBezTo>
                    <a:pt x="141901" y="27117"/>
                    <a:pt x="141419" y="26822"/>
                    <a:pt x="140950" y="26542"/>
                  </a:cubicBezTo>
                  <a:lnTo>
                    <a:pt x="140926" y="26527"/>
                  </a:lnTo>
                  <a:lnTo>
                    <a:pt x="140901" y="26511"/>
                  </a:lnTo>
                  <a:lnTo>
                    <a:pt x="140787" y="26441"/>
                  </a:lnTo>
                  <a:cubicBezTo>
                    <a:pt x="140632" y="26348"/>
                    <a:pt x="140472" y="26251"/>
                    <a:pt x="140314" y="26157"/>
                  </a:cubicBezTo>
                  <a:cubicBezTo>
                    <a:pt x="139344" y="25579"/>
                    <a:pt x="138389" y="24967"/>
                    <a:pt x="137331" y="24288"/>
                  </a:cubicBezTo>
                  <a:lnTo>
                    <a:pt x="137265" y="24248"/>
                  </a:lnTo>
                  <a:cubicBezTo>
                    <a:pt x="136920" y="24025"/>
                    <a:pt x="136589" y="23810"/>
                    <a:pt x="136252" y="23595"/>
                  </a:cubicBezTo>
                  <a:cubicBezTo>
                    <a:pt x="134817" y="22681"/>
                    <a:pt x="133553" y="21827"/>
                    <a:pt x="132387" y="20987"/>
                  </a:cubicBezTo>
                  <a:lnTo>
                    <a:pt x="132268" y="20901"/>
                  </a:lnTo>
                  <a:lnTo>
                    <a:pt x="131931" y="20657"/>
                  </a:lnTo>
                  <a:cubicBezTo>
                    <a:pt x="131462" y="20318"/>
                    <a:pt x="130943" y="19942"/>
                    <a:pt x="130429" y="19594"/>
                  </a:cubicBezTo>
                  <a:cubicBezTo>
                    <a:pt x="129779" y="19153"/>
                    <a:pt x="129100" y="18682"/>
                    <a:pt x="128408" y="18198"/>
                  </a:cubicBezTo>
                  <a:lnTo>
                    <a:pt x="128147" y="18002"/>
                  </a:lnTo>
                  <a:cubicBezTo>
                    <a:pt x="127888" y="17804"/>
                    <a:pt x="127628" y="17606"/>
                    <a:pt x="127365" y="17411"/>
                  </a:cubicBezTo>
                  <a:lnTo>
                    <a:pt x="127134" y="17236"/>
                  </a:lnTo>
                  <a:lnTo>
                    <a:pt x="127003" y="17137"/>
                  </a:lnTo>
                  <a:lnTo>
                    <a:pt x="126984" y="17121"/>
                  </a:lnTo>
                  <a:cubicBezTo>
                    <a:pt x="126693" y="16901"/>
                    <a:pt x="126395" y="16674"/>
                    <a:pt x="126096" y="16468"/>
                  </a:cubicBezTo>
                  <a:lnTo>
                    <a:pt x="125282" y="15907"/>
                  </a:lnTo>
                  <a:lnTo>
                    <a:pt x="124710" y="15513"/>
                  </a:lnTo>
                  <a:cubicBezTo>
                    <a:pt x="124376" y="15281"/>
                    <a:pt x="124012" y="15052"/>
                    <a:pt x="123693" y="14856"/>
                  </a:cubicBezTo>
                  <a:lnTo>
                    <a:pt x="123635" y="14818"/>
                  </a:lnTo>
                  <a:lnTo>
                    <a:pt x="123588" y="14787"/>
                  </a:lnTo>
                  <a:cubicBezTo>
                    <a:pt x="123421" y="14682"/>
                    <a:pt x="123255" y="14576"/>
                    <a:pt x="123090" y="14472"/>
                  </a:cubicBezTo>
                  <a:cubicBezTo>
                    <a:pt x="121212" y="13268"/>
                    <a:pt x="119482" y="12227"/>
                    <a:pt x="117805" y="11295"/>
                  </a:cubicBezTo>
                  <a:cubicBezTo>
                    <a:pt x="116863" y="10773"/>
                    <a:pt x="115872" y="10241"/>
                    <a:pt x="114687" y="9613"/>
                  </a:cubicBezTo>
                  <a:cubicBezTo>
                    <a:pt x="113971" y="9233"/>
                    <a:pt x="113207" y="8857"/>
                    <a:pt x="112591" y="8556"/>
                  </a:cubicBezTo>
                  <a:lnTo>
                    <a:pt x="112549" y="8533"/>
                  </a:lnTo>
                  <a:lnTo>
                    <a:pt x="111849" y="8187"/>
                  </a:lnTo>
                  <a:cubicBezTo>
                    <a:pt x="111577" y="8051"/>
                    <a:pt x="111293" y="7935"/>
                    <a:pt x="111017" y="7822"/>
                  </a:cubicBezTo>
                  <a:lnTo>
                    <a:pt x="110957" y="7795"/>
                  </a:lnTo>
                  <a:cubicBezTo>
                    <a:pt x="110844" y="7749"/>
                    <a:pt x="110727" y="7701"/>
                    <a:pt x="110614" y="7652"/>
                  </a:cubicBezTo>
                  <a:lnTo>
                    <a:pt x="110125" y="7440"/>
                  </a:lnTo>
                  <a:lnTo>
                    <a:pt x="109624" y="7224"/>
                  </a:lnTo>
                  <a:lnTo>
                    <a:pt x="109461" y="7152"/>
                  </a:lnTo>
                  <a:lnTo>
                    <a:pt x="109438" y="7140"/>
                  </a:lnTo>
                  <a:cubicBezTo>
                    <a:pt x="109299" y="7078"/>
                    <a:pt x="109153" y="7013"/>
                    <a:pt x="109003" y="6962"/>
                  </a:cubicBezTo>
                  <a:lnTo>
                    <a:pt x="108390" y="6739"/>
                  </a:lnTo>
                  <a:lnTo>
                    <a:pt x="108219" y="6675"/>
                  </a:lnTo>
                  <a:lnTo>
                    <a:pt x="108178" y="6662"/>
                  </a:lnTo>
                  <a:cubicBezTo>
                    <a:pt x="107486" y="6407"/>
                    <a:pt x="106768" y="6146"/>
                    <a:pt x="106058" y="5914"/>
                  </a:cubicBezTo>
                  <a:lnTo>
                    <a:pt x="105821" y="5835"/>
                  </a:lnTo>
                  <a:cubicBezTo>
                    <a:pt x="105131" y="5607"/>
                    <a:pt x="104444" y="5381"/>
                    <a:pt x="103759" y="5161"/>
                  </a:cubicBezTo>
                  <a:cubicBezTo>
                    <a:pt x="103475" y="5067"/>
                    <a:pt x="103188" y="4975"/>
                    <a:pt x="102904" y="4885"/>
                  </a:cubicBezTo>
                  <a:lnTo>
                    <a:pt x="102528" y="4763"/>
                  </a:lnTo>
                  <a:lnTo>
                    <a:pt x="101029" y="4284"/>
                  </a:lnTo>
                  <a:cubicBezTo>
                    <a:pt x="100721" y="4185"/>
                    <a:pt x="100404" y="4097"/>
                    <a:pt x="100077" y="4007"/>
                  </a:cubicBezTo>
                  <a:cubicBezTo>
                    <a:pt x="99931" y="3968"/>
                    <a:pt x="99786" y="3929"/>
                    <a:pt x="99641" y="3887"/>
                  </a:cubicBezTo>
                  <a:lnTo>
                    <a:pt x="98853" y="3659"/>
                  </a:lnTo>
                  <a:lnTo>
                    <a:pt x="98132" y="3454"/>
                  </a:lnTo>
                  <a:cubicBezTo>
                    <a:pt x="97767" y="3347"/>
                    <a:pt x="97390" y="3254"/>
                    <a:pt x="97000" y="3161"/>
                  </a:cubicBezTo>
                  <a:lnTo>
                    <a:pt x="96926" y="3144"/>
                  </a:lnTo>
                  <a:cubicBezTo>
                    <a:pt x="96730" y="3098"/>
                    <a:pt x="96536" y="3047"/>
                    <a:pt x="96339" y="2998"/>
                  </a:cubicBezTo>
                  <a:lnTo>
                    <a:pt x="96015" y="2915"/>
                  </a:lnTo>
                  <a:lnTo>
                    <a:pt x="95937" y="2895"/>
                  </a:lnTo>
                  <a:cubicBezTo>
                    <a:pt x="95681" y="2828"/>
                    <a:pt x="95425" y="2761"/>
                    <a:pt x="95165" y="2704"/>
                  </a:cubicBezTo>
                  <a:lnTo>
                    <a:pt x="94143" y="2482"/>
                  </a:lnTo>
                  <a:lnTo>
                    <a:pt x="93003" y="2235"/>
                  </a:lnTo>
                  <a:cubicBezTo>
                    <a:pt x="92252" y="2074"/>
                    <a:pt x="91486" y="1934"/>
                    <a:pt x="90743" y="1795"/>
                  </a:cubicBezTo>
                  <a:lnTo>
                    <a:pt x="90686" y="1785"/>
                  </a:lnTo>
                  <a:lnTo>
                    <a:pt x="90599" y="1767"/>
                  </a:lnTo>
                  <a:cubicBezTo>
                    <a:pt x="90345" y="1723"/>
                    <a:pt x="90090" y="1677"/>
                    <a:pt x="89836" y="1630"/>
                  </a:cubicBezTo>
                  <a:cubicBezTo>
                    <a:pt x="89572" y="1581"/>
                    <a:pt x="89305" y="1541"/>
                    <a:pt x="89045" y="1507"/>
                  </a:cubicBezTo>
                  <a:lnTo>
                    <a:pt x="89003" y="1499"/>
                  </a:lnTo>
                  <a:lnTo>
                    <a:pt x="88829" y="1474"/>
                  </a:lnTo>
                  <a:lnTo>
                    <a:pt x="88648" y="1447"/>
                  </a:lnTo>
                  <a:lnTo>
                    <a:pt x="87731" y="1313"/>
                  </a:lnTo>
                  <a:lnTo>
                    <a:pt x="86836" y="1179"/>
                  </a:lnTo>
                  <a:cubicBezTo>
                    <a:pt x="86097" y="1071"/>
                    <a:pt x="85341" y="979"/>
                    <a:pt x="84610" y="892"/>
                  </a:cubicBezTo>
                  <a:lnTo>
                    <a:pt x="84557" y="885"/>
                  </a:lnTo>
                  <a:cubicBezTo>
                    <a:pt x="84197" y="843"/>
                    <a:pt x="83833" y="798"/>
                    <a:pt x="83477" y="753"/>
                  </a:cubicBezTo>
                  <a:cubicBezTo>
                    <a:pt x="83118" y="707"/>
                    <a:pt x="82763" y="673"/>
                    <a:pt x="82406" y="634"/>
                  </a:cubicBezTo>
                  <a:lnTo>
                    <a:pt x="82230" y="618"/>
                  </a:lnTo>
                  <a:cubicBezTo>
                    <a:pt x="82118" y="608"/>
                    <a:pt x="82008" y="596"/>
                    <a:pt x="81897" y="583"/>
                  </a:cubicBezTo>
                  <a:lnTo>
                    <a:pt x="81393" y="529"/>
                  </a:lnTo>
                  <a:cubicBezTo>
                    <a:pt x="81074" y="494"/>
                    <a:pt x="80759" y="459"/>
                    <a:pt x="80444" y="431"/>
                  </a:cubicBezTo>
                  <a:cubicBezTo>
                    <a:pt x="80384" y="425"/>
                    <a:pt x="80325" y="418"/>
                    <a:pt x="80265" y="413"/>
                  </a:cubicBezTo>
                  <a:cubicBezTo>
                    <a:pt x="80047" y="392"/>
                    <a:pt x="79830" y="372"/>
                    <a:pt x="79615" y="351"/>
                  </a:cubicBezTo>
                  <a:lnTo>
                    <a:pt x="79562" y="346"/>
                  </a:lnTo>
                  <a:cubicBezTo>
                    <a:pt x="78864" y="282"/>
                    <a:pt x="78074" y="206"/>
                    <a:pt x="77303" y="156"/>
                  </a:cubicBezTo>
                  <a:cubicBezTo>
                    <a:pt x="76618" y="113"/>
                    <a:pt x="75933" y="70"/>
                    <a:pt x="75247" y="27"/>
                  </a:cubicBezTo>
                  <a:cubicBezTo>
                    <a:pt x="74955" y="10"/>
                    <a:pt x="74662" y="5"/>
                    <a:pt x="74388" y="5"/>
                  </a:cubicBezTo>
                  <a:lnTo>
                    <a:pt x="73824" y="5"/>
                  </a:lnTo>
                  <a:lnTo>
                    <a:pt x="73456" y="3"/>
                  </a:lnTo>
                  <a:cubicBezTo>
                    <a:pt x="73288" y="0"/>
                    <a:pt x="73117" y="0"/>
                    <a:pt x="7294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70" name="Google Shape;1070;p108"/>
            <p:cNvGrpSpPr/>
            <p:nvPr/>
          </p:nvGrpSpPr>
          <p:grpSpPr>
            <a:xfrm>
              <a:off x="8289177" y="4143485"/>
              <a:ext cx="854816" cy="267538"/>
              <a:chOff x="8405713" y="4127075"/>
              <a:chExt cx="391740" cy="122600"/>
            </a:xfrm>
          </p:grpSpPr>
          <p:sp>
            <p:nvSpPr>
              <p:cNvPr id="1071" name="Google Shape;1071;p108"/>
              <p:cNvSpPr/>
              <p:nvPr/>
            </p:nvSpPr>
            <p:spPr>
              <a:xfrm>
                <a:off x="8602463" y="4144150"/>
                <a:ext cx="54075" cy="50200"/>
              </a:xfrm>
              <a:custGeom>
                <a:avLst/>
                <a:gdLst/>
                <a:ahLst/>
                <a:cxnLst/>
                <a:rect l="l" t="t" r="r" b="b"/>
                <a:pathLst>
                  <a:path w="2163" h="2008" extrusionOk="0">
                    <a:moveTo>
                      <a:pt x="1081" y="1"/>
                    </a:moveTo>
                    <a:cubicBezTo>
                      <a:pt x="897" y="1"/>
                      <a:pt x="738" y="83"/>
                      <a:pt x="631" y="205"/>
                    </a:cubicBezTo>
                    <a:cubicBezTo>
                      <a:pt x="458" y="212"/>
                      <a:pt x="293" y="280"/>
                      <a:pt x="185" y="415"/>
                    </a:cubicBezTo>
                    <a:cubicBezTo>
                      <a:pt x="57" y="575"/>
                      <a:pt x="51" y="777"/>
                      <a:pt x="135" y="944"/>
                    </a:cubicBezTo>
                    <a:cubicBezTo>
                      <a:pt x="25" y="1100"/>
                      <a:pt x="1" y="1300"/>
                      <a:pt x="103" y="1474"/>
                    </a:cubicBezTo>
                    <a:cubicBezTo>
                      <a:pt x="202" y="1644"/>
                      <a:pt x="391" y="1736"/>
                      <a:pt x="588" y="1746"/>
                    </a:cubicBezTo>
                    <a:cubicBezTo>
                      <a:pt x="691" y="1900"/>
                      <a:pt x="868" y="2007"/>
                      <a:pt x="1081" y="2007"/>
                    </a:cubicBezTo>
                    <a:cubicBezTo>
                      <a:pt x="1266" y="2007"/>
                      <a:pt x="1424" y="1926"/>
                      <a:pt x="1531" y="1804"/>
                    </a:cubicBezTo>
                    <a:cubicBezTo>
                      <a:pt x="1702" y="1797"/>
                      <a:pt x="1869" y="1729"/>
                      <a:pt x="1978" y="1593"/>
                    </a:cubicBezTo>
                    <a:cubicBezTo>
                      <a:pt x="2106" y="1433"/>
                      <a:pt x="2112" y="1233"/>
                      <a:pt x="2028" y="1064"/>
                    </a:cubicBezTo>
                    <a:cubicBezTo>
                      <a:pt x="2136" y="907"/>
                      <a:pt x="2162" y="707"/>
                      <a:pt x="2059" y="533"/>
                    </a:cubicBezTo>
                    <a:cubicBezTo>
                      <a:pt x="1959" y="363"/>
                      <a:pt x="1772" y="272"/>
                      <a:pt x="1573" y="262"/>
                    </a:cubicBezTo>
                    <a:cubicBezTo>
                      <a:pt x="1471" y="108"/>
                      <a:pt x="1293" y="1"/>
                      <a:pt x="108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2" name="Google Shape;1072;p108"/>
              <p:cNvSpPr/>
              <p:nvPr/>
            </p:nvSpPr>
            <p:spPr>
              <a:xfrm>
                <a:off x="8620063" y="4158375"/>
                <a:ext cx="18825" cy="18850"/>
              </a:xfrm>
              <a:custGeom>
                <a:avLst/>
                <a:gdLst/>
                <a:ahLst/>
                <a:cxnLst/>
                <a:rect l="l" t="t" r="r" b="b"/>
                <a:pathLst>
                  <a:path w="753" h="754" extrusionOk="0">
                    <a:moveTo>
                      <a:pt x="377" y="1"/>
                    </a:moveTo>
                    <a:cubicBezTo>
                      <a:pt x="169" y="1"/>
                      <a:pt x="0" y="169"/>
                      <a:pt x="0" y="378"/>
                    </a:cubicBezTo>
                    <a:cubicBezTo>
                      <a:pt x="0" y="585"/>
                      <a:pt x="169" y="753"/>
                      <a:pt x="377" y="753"/>
                    </a:cubicBezTo>
                    <a:cubicBezTo>
                      <a:pt x="584" y="753"/>
                      <a:pt x="753" y="585"/>
                      <a:pt x="753" y="378"/>
                    </a:cubicBezTo>
                    <a:cubicBezTo>
                      <a:pt x="753" y="169"/>
                      <a:pt x="584" y="1"/>
                      <a:pt x="377"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3" name="Google Shape;1073;p108"/>
              <p:cNvSpPr/>
              <p:nvPr/>
            </p:nvSpPr>
            <p:spPr>
              <a:xfrm>
                <a:off x="8729138" y="4147650"/>
                <a:ext cx="53550" cy="51525"/>
              </a:xfrm>
              <a:custGeom>
                <a:avLst/>
                <a:gdLst/>
                <a:ahLst/>
                <a:cxnLst/>
                <a:rect l="l" t="t" r="r" b="b"/>
                <a:pathLst>
                  <a:path w="2142" h="2061" extrusionOk="0">
                    <a:moveTo>
                      <a:pt x="1323" y="0"/>
                    </a:moveTo>
                    <a:cubicBezTo>
                      <a:pt x="1183" y="0"/>
                      <a:pt x="1044" y="58"/>
                      <a:pt x="933" y="151"/>
                    </a:cubicBezTo>
                    <a:cubicBezTo>
                      <a:pt x="887" y="140"/>
                      <a:pt x="841" y="135"/>
                      <a:pt x="793" y="135"/>
                    </a:cubicBezTo>
                    <a:cubicBezTo>
                      <a:pt x="653" y="135"/>
                      <a:pt x="510" y="185"/>
                      <a:pt x="392" y="292"/>
                    </a:cubicBezTo>
                    <a:cubicBezTo>
                      <a:pt x="257" y="418"/>
                      <a:pt x="196" y="583"/>
                      <a:pt x="198" y="746"/>
                    </a:cubicBezTo>
                    <a:cubicBezTo>
                      <a:pt x="78" y="868"/>
                      <a:pt x="1" y="1029"/>
                      <a:pt x="12" y="1203"/>
                    </a:cubicBezTo>
                    <a:cubicBezTo>
                      <a:pt x="26" y="1408"/>
                      <a:pt x="157" y="1560"/>
                      <a:pt x="334" y="1627"/>
                    </a:cubicBezTo>
                    <a:cubicBezTo>
                      <a:pt x="359" y="1815"/>
                      <a:pt x="475" y="1979"/>
                      <a:pt x="668" y="2037"/>
                    </a:cubicBezTo>
                    <a:cubicBezTo>
                      <a:pt x="718" y="2053"/>
                      <a:pt x="769" y="2060"/>
                      <a:pt x="819" y="2060"/>
                    </a:cubicBezTo>
                    <a:cubicBezTo>
                      <a:pt x="959" y="2060"/>
                      <a:pt x="1098" y="2003"/>
                      <a:pt x="1210" y="1909"/>
                    </a:cubicBezTo>
                    <a:cubicBezTo>
                      <a:pt x="1255" y="1921"/>
                      <a:pt x="1302" y="1926"/>
                      <a:pt x="1350" y="1926"/>
                    </a:cubicBezTo>
                    <a:cubicBezTo>
                      <a:pt x="1490" y="1926"/>
                      <a:pt x="1633" y="1876"/>
                      <a:pt x="1750" y="1769"/>
                    </a:cubicBezTo>
                    <a:cubicBezTo>
                      <a:pt x="1886" y="1643"/>
                      <a:pt x="1947" y="1476"/>
                      <a:pt x="1943" y="1315"/>
                    </a:cubicBezTo>
                    <a:cubicBezTo>
                      <a:pt x="2065" y="1193"/>
                      <a:pt x="2142" y="1032"/>
                      <a:pt x="2131" y="858"/>
                    </a:cubicBezTo>
                    <a:cubicBezTo>
                      <a:pt x="2116" y="653"/>
                      <a:pt x="1985" y="502"/>
                      <a:pt x="1809" y="434"/>
                    </a:cubicBezTo>
                    <a:cubicBezTo>
                      <a:pt x="1785" y="245"/>
                      <a:pt x="1667" y="82"/>
                      <a:pt x="1473" y="23"/>
                    </a:cubicBezTo>
                    <a:cubicBezTo>
                      <a:pt x="1424" y="8"/>
                      <a:pt x="1374" y="0"/>
                      <a:pt x="13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4" name="Google Shape;1074;p108"/>
              <p:cNvSpPr/>
              <p:nvPr/>
            </p:nvSpPr>
            <p:spPr>
              <a:xfrm>
                <a:off x="8744463" y="4162950"/>
                <a:ext cx="20925" cy="18825"/>
              </a:xfrm>
              <a:custGeom>
                <a:avLst/>
                <a:gdLst/>
                <a:ahLst/>
                <a:cxnLst/>
                <a:rect l="l" t="t" r="r" b="b"/>
                <a:pathLst>
                  <a:path w="837" h="753" extrusionOk="0">
                    <a:moveTo>
                      <a:pt x="418" y="0"/>
                    </a:moveTo>
                    <a:cubicBezTo>
                      <a:pt x="328" y="0"/>
                      <a:pt x="236" y="33"/>
                      <a:pt x="164" y="98"/>
                    </a:cubicBezTo>
                    <a:cubicBezTo>
                      <a:pt x="10" y="240"/>
                      <a:pt x="0" y="477"/>
                      <a:pt x="141" y="630"/>
                    </a:cubicBezTo>
                    <a:cubicBezTo>
                      <a:pt x="215" y="711"/>
                      <a:pt x="316" y="752"/>
                      <a:pt x="418" y="752"/>
                    </a:cubicBezTo>
                    <a:cubicBezTo>
                      <a:pt x="509" y="752"/>
                      <a:pt x="600" y="719"/>
                      <a:pt x="673" y="652"/>
                    </a:cubicBezTo>
                    <a:cubicBezTo>
                      <a:pt x="826" y="513"/>
                      <a:pt x="837" y="276"/>
                      <a:pt x="695" y="122"/>
                    </a:cubicBezTo>
                    <a:cubicBezTo>
                      <a:pt x="622" y="41"/>
                      <a:pt x="520" y="0"/>
                      <a:pt x="41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5" name="Google Shape;1075;p108"/>
              <p:cNvSpPr/>
              <p:nvPr/>
            </p:nvSpPr>
            <p:spPr>
              <a:xfrm>
                <a:off x="8502738" y="4198175"/>
                <a:ext cx="53550" cy="51500"/>
              </a:xfrm>
              <a:custGeom>
                <a:avLst/>
                <a:gdLst/>
                <a:ahLst/>
                <a:cxnLst/>
                <a:rect l="l" t="t" r="r" b="b"/>
                <a:pathLst>
                  <a:path w="2142" h="2060" extrusionOk="0">
                    <a:moveTo>
                      <a:pt x="1323" y="1"/>
                    </a:moveTo>
                    <a:cubicBezTo>
                      <a:pt x="1183" y="1"/>
                      <a:pt x="1043" y="58"/>
                      <a:pt x="930" y="152"/>
                    </a:cubicBezTo>
                    <a:cubicBezTo>
                      <a:pt x="885" y="140"/>
                      <a:pt x="838" y="135"/>
                      <a:pt x="791" y="135"/>
                    </a:cubicBezTo>
                    <a:cubicBezTo>
                      <a:pt x="652" y="135"/>
                      <a:pt x="509" y="185"/>
                      <a:pt x="392" y="292"/>
                    </a:cubicBezTo>
                    <a:cubicBezTo>
                      <a:pt x="256" y="418"/>
                      <a:pt x="196" y="585"/>
                      <a:pt x="198" y="746"/>
                    </a:cubicBezTo>
                    <a:cubicBezTo>
                      <a:pt x="77" y="868"/>
                      <a:pt x="1" y="1029"/>
                      <a:pt x="12" y="1203"/>
                    </a:cubicBezTo>
                    <a:cubicBezTo>
                      <a:pt x="26" y="1408"/>
                      <a:pt x="157" y="1560"/>
                      <a:pt x="333" y="1627"/>
                    </a:cubicBezTo>
                    <a:cubicBezTo>
                      <a:pt x="357" y="1815"/>
                      <a:pt x="475" y="1979"/>
                      <a:pt x="668" y="2038"/>
                    </a:cubicBezTo>
                    <a:cubicBezTo>
                      <a:pt x="717" y="2053"/>
                      <a:pt x="767" y="2060"/>
                      <a:pt x="817" y="2060"/>
                    </a:cubicBezTo>
                    <a:cubicBezTo>
                      <a:pt x="958" y="2060"/>
                      <a:pt x="1098" y="2003"/>
                      <a:pt x="1210" y="1910"/>
                    </a:cubicBezTo>
                    <a:cubicBezTo>
                      <a:pt x="1255" y="1921"/>
                      <a:pt x="1302" y="1926"/>
                      <a:pt x="1349" y="1926"/>
                    </a:cubicBezTo>
                    <a:cubicBezTo>
                      <a:pt x="1489" y="1926"/>
                      <a:pt x="1632" y="1876"/>
                      <a:pt x="1749" y="1769"/>
                    </a:cubicBezTo>
                    <a:cubicBezTo>
                      <a:pt x="1886" y="1643"/>
                      <a:pt x="1946" y="1475"/>
                      <a:pt x="1943" y="1315"/>
                    </a:cubicBezTo>
                    <a:cubicBezTo>
                      <a:pt x="2065" y="1193"/>
                      <a:pt x="2141" y="1030"/>
                      <a:pt x="2130" y="858"/>
                    </a:cubicBezTo>
                    <a:cubicBezTo>
                      <a:pt x="2116" y="653"/>
                      <a:pt x="1985" y="501"/>
                      <a:pt x="1809" y="434"/>
                    </a:cubicBezTo>
                    <a:cubicBezTo>
                      <a:pt x="1784" y="246"/>
                      <a:pt x="1666" y="82"/>
                      <a:pt x="1473" y="24"/>
                    </a:cubicBezTo>
                    <a:cubicBezTo>
                      <a:pt x="1424" y="8"/>
                      <a:pt x="1373" y="1"/>
                      <a:pt x="132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6" name="Google Shape;1076;p108"/>
              <p:cNvSpPr/>
              <p:nvPr/>
            </p:nvSpPr>
            <p:spPr>
              <a:xfrm>
                <a:off x="8518088" y="4213500"/>
                <a:ext cx="20925" cy="18850"/>
              </a:xfrm>
              <a:custGeom>
                <a:avLst/>
                <a:gdLst/>
                <a:ahLst/>
                <a:cxnLst/>
                <a:rect l="l" t="t" r="r" b="b"/>
                <a:pathLst>
                  <a:path w="837" h="754" extrusionOk="0">
                    <a:moveTo>
                      <a:pt x="418" y="0"/>
                    </a:moveTo>
                    <a:cubicBezTo>
                      <a:pt x="327" y="0"/>
                      <a:pt x="236" y="33"/>
                      <a:pt x="165" y="100"/>
                    </a:cubicBezTo>
                    <a:cubicBezTo>
                      <a:pt x="11" y="241"/>
                      <a:pt x="1" y="479"/>
                      <a:pt x="141" y="631"/>
                    </a:cubicBezTo>
                    <a:cubicBezTo>
                      <a:pt x="216" y="712"/>
                      <a:pt x="317" y="753"/>
                      <a:pt x="419" y="753"/>
                    </a:cubicBezTo>
                    <a:cubicBezTo>
                      <a:pt x="509" y="753"/>
                      <a:pt x="600" y="721"/>
                      <a:pt x="673" y="655"/>
                    </a:cubicBezTo>
                    <a:cubicBezTo>
                      <a:pt x="826" y="513"/>
                      <a:pt x="836" y="276"/>
                      <a:pt x="695" y="122"/>
                    </a:cubicBezTo>
                    <a:cubicBezTo>
                      <a:pt x="621" y="42"/>
                      <a:pt x="519" y="0"/>
                      <a:pt x="41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7" name="Google Shape;1077;p108"/>
              <p:cNvSpPr/>
              <p:nvPr/>
            </p:nvSpPr>
            <p:spPr>
              <a:xfrm>
                <a:off x="8405713" y="4177275"/>
                <a:ext cx="29050" cy="27900"/>
              </a:xfrm>
              <a:custGeom>
                <a:avLst/>
                <a:gdLst/>
                <a:ahLst/>
                <a:cxnLst/>
                <a:rect l="l" t="t" r="r" b="b"/>
                <a:pathLst>
                  <a:path w="1162" h="1116" extrusionOk="0">
                    <a:moveTo>
                      <a:pt x="721" y="1"/>
                    </a:moveTo>
                    <a:cubicBezTo>
                      <a:pt x="644" y="1"/>
                      <a:pt x="568" y="33"/>
                      <a:pt x="506" y="83"/>
                    </a:cubicBezTo>
                    <a:cubicBezTo>
                      <a:pt x="481" y="77"/>
                      <a:pt x="456" y="74"/>
                      <a:pt x="430" y="74"/>
                    </a:cubicBezTo>
                    <a:cubicBezTo>
                      <a:pt x="355" y="74"/>
                      <a:pt x="277" y="102"/>
                      <a:pt x="214" y="159"/>
                    </a:cubicBezTo>
                    <a:cubicBezTo>
                      <a:pt x="140" y="227"/>
                      <a:pt x="108" y="318"/>
                      <a:pt x="109" y="405"/>
                    </a:cubicBezTo>
                    <a:cubicBezTo>
                      <a:pt x="43" y="471"/>
                      <a:pt x="1" y="559"/>
                      <a:pt x="8" y="652"/>
                    </a:cubicBezTo>
                    <a:cubicBezTo>
                      <a:pt x="16" y="763"/>
                      <a:pt x="88" y="845"/>
                      <a:pt x="182" y="881"/>
                    </a:cubicBezTo>
                    <a:cubicBezTo>
                      <a:pt x="195" y="983"/>
                      <a:pt x="259" y="1072"/>
                      <a:pt x="364" y="1103"/>
                    </a:cubicBezTo>
                    <a:cubicBezTo>
                      <a:pt x="391" y="1112"/>
                      <a:pt x="418" y="1115"/>
                      <a:pt x="445" y="1115"/>
                    </a:cubicBezTo>
                    <a:cubicBezTo>
                      <a:pt x="521" y="1115"/>
                      <a:pt x="596" y="1085"/>
                      <a:pt x="657" y="1035"/>
                    </a:cubicBezTo>
                    <a:cubicBezTo>
                      <a:pt x="681" y="1040"/>
                      <a:pt x="706" y="1043"/>
                      <a:pt x="731" y="1043"/>
                    </a:cubicBezTo>
                    <a:cubicBezTo>
                      <a:pt x="807" y="1043"/>
                      <a:pt x="885" y="1016"/>
                      <a:pt x="949" y="958"/>
                    </a:cubicBezTo>
                    <a:cubicBezTo>
                      <a:pt x="1023" y="889"/>
                      <a:pt x="1056" y="799"/>
                      <a:pt x="1054" y="710"/>
                    </a:cubicBezTo>
                    <a:cubicBezTo>
                      <a:pt x="1119" y="646"/>
                      <a:pt x="1161" y="557"/>
                      <a:pt x="1155" y="463"/>
                    </a:cubicBezTo>
                    <a:cubicBezTo>
                      <a:pt x="1148" y="352"/>
                      <a:pt x="1077" y="270"/>
                      <a:pt x="982" y="234"/>
                    </a:cubicBezTo>
                    <a:cubicBezTo>
                      <a:pt x="969" y="134"/>
                      <a:pt x="904" y="46"/>
                      <a:pt x="801" y="13"/>
                    </a:cubicBezTo>
                    <a:cubicBezTo>
                      <a:pt x="774" y="5"/>
                      <a:pt x="747" y="1"/>
                      <a:pt x="7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8" name="Google Shape;1078;p108"/>
              <p:cNvSpPr/>
              <p:nvPr/>
            </p:nvSpPr>
            <p:spPr>
              <a:xfrm>
                <a:off x="8414063" y="4185575"/>
                <a:ext cx="11325" cy="10200"/>
              </a:xfrm>
              <a:custGeom>
                <a:avLst/>
                <a:gdLst/>
                <a:ahLst/>
                <a:cxnLst/>
                <a:rect l="l" t="t" r="r" b="b"/>
                <a:pathLst>
                  <a:path w="453" h="408" extrusionOk="0">
                    <a:moveTo>
                      <a:pt x="225" y="1"/>
                    </a:moveTo>
                    <a:cubicBezTo>
                      <a:pt x="176" y="1"/>
                      <a:pt x="127" y="18"/>
                      <a:pt x="88" y="54"/>
                    </a:cubicBezTo>
                    <a:cubicBezTo>
                      <a:pt x="5" y="130"/>
                      <a:pt x="1" y="259"/>
                      <a:pt x="77" y="341"/>
                    </a:cubicBezTo>
                    <a:cubicBezTo>
                      <a:pt x="117" y="386"/>
                      <a:pt x="172" y="408"/>
                      <a:pt x="227" y="408"/>
                    </a:cubicBezTo>
                    <a:cubicBezTo>
                      <a:pt x="276" y="408"/>
                      <a:pt x="325" y="390"/>
                      <a:pt x="364" y="355"/>
                    </a:cubicBezTo>
                    <a:cubicBezTo>
                      <a:pt x="447" y="279"/>
                      <a:pt x="452" y="150"/>
                      <a:pt x="377" y="67"/>
                    </a:cubicBezTo>
                    <a:cubicBezTo>
                      <a:pt x="337" y="23"/>
                      <a:pt x="281" y="1"/>
                      <a:pt x="22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9" name="Google Shape;1079;p108"/>
              <p:cNvSpPr/>
              <p:nvPr/>
            </p:nvSpPr>
            <p:spPr>
              <a:xfrm>
                <a:off x="8672863" y="4127075"/>
                <a:ext cx="39700" cy="34875"/>
              </a:xfrm>
              <a:custGeom>
                <a:avLst/>
                <a:gdLst/>
                <a:ahLst/>
                <a:cxnLst/>
                <a:rect l="l" t="t" r="r" b="b"/>
                <a:pathLst>
                  <a:path w="1588" h="1395" extrusionOk="0">
                    <a:moveTo>
                      <a:pt x="882" y="1"/>
                    </a:moveTo>
                    <a:cubicBezTo>
                      <a:pt x="803" y="1"/>
                      <a:pt x="728" y="23"/>
                      <a:pt x="663" y="62"/>
                    </a:cubicBezTo>
                    <a:cubicBezTo>
                      <a:pt x="620" y="50"/>
                      <a:pt x="576" y="44"/>
                      <a:pt x="532" y="44"/>
                    </a:cubicBezTo>
                    <a:cubicBezTo>
                      <a:pt x="457" y="44"/>
                      <a:pt x="382" y="63"/>
                      <a:pt x="318" y="106"/>
                    </a:cubicBezTo>
                    <a:cubicBezTo>
                      <a:pt x="195" y="187"/>
                      <a:pt x="149" y="321"/>
                      <a:pt x="167" y="452"/>
                    </a:cubicBezTo>
                    <a:cubicBezTo>
                      <a:pt x="61" y="534"/>
                      <a:pt x="0" y="662"/>
                      <a:pt x="32" y="802"/>
                    </a:cubicBezTo>
                    <a:cubicBezTo>
                      <a:pt x="63" y="939"/>
                      <a:pt x="169" y="1042"/>
                      <a:pt x="299" y="1090"/>
                    </a:cubicBezTo>
                    <a:cubicBezTo>
                      <a:pt x="335" y="1216"/>
                      <a:pt x="432" y="1328"/>
                      <a:pt x="576" y="1374"/>
                    </a:cubicBezTo>
                    <a:cubicBezTo>
                      <a:pt x="620" y="1388"/>
                      <a:pt x="664" y="1394"/>
                      <a:pt x="707" y="1394"/>
                    </a:cubicBezTo>
                    <a:cubicBezTo>
                      <a:pt x="786" y="1394"/>
                      <a:pt x="860" y="1372"/>
                      <a:pt x="924" y="1333"/>
                    </a:cubicBezTo>
                    <a:cubicBezTo>
                      <a:pt x="966" y="1345"/>
                      <a:pt x="1009" y="1351"/>
                      <a:pt x="1052" y="1351"/>
                    </a:cubicBezTo>
                    <a:cubicBezTo>
                      <a:pt x="1129" y="1351"/>
                      <a:pt x="1205" y="1331"/>
                      <a:pt x="1271" y="1287"/>
                    </a:cubicBezTo>
                    <a:cubicBezTo>
                      <a:pt x="1392" y="1207"/>
                      <a:pt x="1440" y="1073"/>
                      <a:pt x="1418" y="941"/>
                    </a:cubicBezTo>
                    <a:cubicBezTo>
                      <a:pt x="1526" y="862"/>
                      <a:pt x="1587" y="733"/>
                      <a:pt x="1554" y="592"/>
                    </a:cubicBezTo>
                    <a:cubicBezTo>
                      <a:pt x="1525" y="456"/>
                      <a:pt x="1417" y="354"/>
                      <a:pt x="1285" y="304"/>
                    </a:cubicBezTo>
                    <a:cubicBezTo>
                      <a:pt x="1251" y="178"/>
                      <a:pt x="1152" y="67"/>
                      <a:pt x="1010" y="21"/>
                    </a:cubicBezTo>
                    <a:cubicBezTo>
                      <a:pt x="967" y="7"/>
                      <a:pt x="924" y="1"/>
                      <a:pt x="8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0" name="Google Shape;1080;p108"/>
              <p:cNvSpPr/>
              <p:nvPr/>
            </p:nvSpPr>
            <p:spPr>
              <a:xfrm>
                <a:off x="8685538" y="4136875"/>
                <a:ext cx="14925" cy="13375"/>
              </a:xfrm>
              <a:custGeom>
                <a:avLst/>
                <a:gdLst/>
                <a:ahLst/>
                <a:cxnLst/>
                <a:rect l="l" t="t" r="r" b="b"/>
                <a:pathLst>
                  <a:path w="597" h="535" extrusionOk="0">
                    <a:moveTo>
                      <a:pt x="297" y="0"/>
                    </a:moveTo>
                    <a:cubicBezTo>
                      <a:pt x="184" y="0"/>
                      <a:pt x="80" y="73"/>
                      <a:pt x="43" y="185"/>
                    </a:cubicBezTo>
                    <a:cubicBezTo>
                      <a:pt x="0" y="326"/>
                      <a:pt x="77" y="476"/>
                      <a:pt x="216" y="521"/>
                    </a:cubicBezTo>
                    <a:cubicBezTo>
                      <a:pt x="243" y="530"/>
                      <a:pt x="271" y="534"/>
                      <a:pt x="298" y="534"/>
                    </a:cubicBezTo>
                    <a:cubicBezTo>
                      <a:pt x="411" y="534"/>
                      <a:pt x="516" y="462"/>
                      <a:pt x="552" y="349"/>
                    </a:cubicBezTo>
                    <a:cubicBezTo>
                      <a:pt x="596" y="209"/>
                      <a:pt x="519" y="59"/>
                      <a:pt x="379" y="13"/>
                    </a:cubicBezTo>
                    <a:cubicBezTo>
                      <a:pt x="352" y="4"/>
                      <a:pt x="324" y="0"/>
                      <a:pt x="297"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1" name="Google Shape;1081;p108"/>
              <p:cNvSpPr/>
              <p:nvPr/>
            </p:nvSpPr>
            <p:spPr>
              <a:xfrm>
                <a:off x="8577363" y="4213125"/>
                <a:ext cx="33625" cy="29050"/>
              </a:xfrm>
              <a:custGeom>
                <a:avLst/>
                <a:gdLst/>
                <a:ahLst/>
                <a:cxnLst/>
                <a:rect l="l" t="t" r="r" b="b"/>
                <a:pathLst>
                  <a:path w="1345" h="1162" extrusionOk="0">
                    <a:moveTo>
                      <a:pt x="553" y="1"/>
                    </a:moveTo>
                    <a:cubicBezTo>
                      <a:pt x="495" y="1"/>
                      <a:pt x="436" y="15"/>
                      <a:pt x="379" y="46"/>
                    </a:cubicBezTo>
                    <a:cubicBezTo>
                      <a:pt x="280" y="99"/>
                      <a:pt x="220" y="189"/>
                      <a:pt x="198" y="287"/>
                    </a:cubicBezTo>
                    <a:cubicBezTo>
                      <a:pt x="110" y="340"/>
                      <a:pt x="39" y="425"/>
                      <a:pt x="23" y="527"/>
                    </a:cubicBezTo>
                    <a:cubicBezTo>
                      <a:pt x="0" y="651"/>
                      <a:pt x="54" y="759"/>
                      <a:pt x="150" y="824"/>
                    </a:cubicBezTo>
                    <a:cubicBezTo>
                      <a:pt x="138" y="938"/>
                      <a:pt x="181" y="1052"/>
                      <a:pt x="288" y="1116"/>
                    </a:cubicBezTo>
                    <a:cubicBezTo>
                      <a:pt x="339" y="1147"/>
                      <a:pt x="396" y="1161"/>
                      <a:pt x="453" y="1161"/>
                    </a:cubicBezTo>
                    <a:cubicBezTo>
                      <a:pt x="512" y="1161"/>
                      <a:pt x="571" y="1146"/>
                      <a:pt x="626" y="1120"/>
                    </a:cubicBezTo>
                    <a:cubicBezTo>
                      <a:pt x="676" y="1146"/>
                      <a:pt x="733" y="1161"/>
                      <a:pt x="791" y="1161"/>
                    </a:cubicBezTo>
                    <a:cubicBezTo>
                      <a:pt x="849" y="1161"/>
                      <a:pt x="908" y="1147"/>
                      <a:pt x="965" y="1116"/>
                    </a:cubicBezTo>
                    <a:cubicBezTo>
                      <a:pt x="1064" y="1062"/>
                      <a:pt x="1124" y="973"/>
                      <a:pt x="1145" y="876"/>
                    </a:cubicBezTo>
                    <a:cubicBezTo>
                      <a:pt x="1235" y="823"/>
                      <a:pt x="1304" y="738"/>
                      <a:pt x="1323" y="634"/>
                    </a:cubicBezTo>
                    <a:cubicBezTo>
                      <a:pt x="1345" y="512"/>
                      <a:pt x="1291" y="403"/>
                      <a:pt x="1196" y="338"/>
                    </a:cubicBezTo>
                    <a:cubicBezTo>
                      <a:pt x="1206" y="222"/>
                      <a:pt x="1162" y="109"/>
                      <a:pt x="1056" y="46"/>
                    </a:cubicBezTo>
                    <a:cubicBezTo>
                      <a:pt x="1005" y="15"/>
                      <a:pt x="948" y="1"/>
                      <a:pt x="890" y="1"/>
                    </a:cubicBezTo>
                    <a:cubicBezTo>
                      <a:pt x="832" y="1"/>
                      <a:pt x="772" y="15"/>
                      <a:pt x="718" y="41"/>
                    </a:cubicBezTo>
                    <a:cubicBezTo>
                      <a:pt x="668" y="15"/>
                      <a:pt x="611" y="1"/>
                      <a:pt x="55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2" name="Google Shape;1082;p108"/>
              <p:cNvSpPr/>
              <p:nvPr/>
            </p:nvSpPr>
            <p:spPr>
              <a:xfrm>
                <a:off x="8587213" y="4221150"/>
                <a:ext cx="13050" cy="11450"/>
              </a:xfrm>
              <a:custGeom>
                <a:avLst/>
                <a:gdLst/>
                <a:ahLst/>
                <a:cxnLst/>
                <a:rect l="l" t="t" r="r" b="b"/>
                <a:pathLst>
                  <a:path w="522" h="458" extrusionOk="0">
                    <a:moveTo>
                      <a:pt x="261" y="1"/>
                    </a:moveTo>
                    <a:cubicBezTo>
                      <a:pt x="224" y="1"/>
                      <a:pt x="186" y="10"/>
                      <a:pt x="151" y="29"/>
                    </a:cubicBezTo>
                    <a:cubicBezTo>
                      <a:pt x="39" y="90"/>
                      <a:pt x="0" y="228"/>
                      <a:pt x="59" y="339"/>
                    </a:cubicBezTo>
                    <a:cubicBezTo>
                      <a:pt x="102" y="415"/>
                      <a:pt x="181" y="458"/>
                      <a:pt x="262" y="458"/>
                    </a:cubicBezTo>
                    <a:cubicBezTo>
                      <a:pt x="298" y="458"/>
                      <a:pt x="336" y="449"/>
                      <a:pt x="370" y="431"/>
                    </a:cubicBezTo>
                    <a:cubicBezTo>
                      <a:pt x="482" y="370"/>
                      <a:pt x="522" y="231"/>
                      <a:pt x="461" y="120"/>
                    </a:cubicBezTo>
                    <a:cubicBezTo>
                      <a:pt x="420" y="44"/>
                      <a:pt x="342" y="1"/>
                      <a:pt x="26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3" name="Google Shape;1083;p108"/>
              <p:cNvSpPr/>
              <p:nvPr/>
            </p:nvSpPr>
            <p:spPr>
              <a:xfrm>
                <a:off x="8669588" y="4177000"/>
                <a:ext cx="37900" cy="36650"/>
              </a:xfrm>
              <a:custGeom>
                <a:avLst/>
                <a:gdLst/>
                <a:ahLst/>
                <a:cxnLst/>
                <a:rect l="l" t="t" r="r" b="b"/>
                <a:pathLst>
                  <a:path w="1516" h="1466" extrusionOk="0">
                    <a:moveTo>
                      <a:pt x="932" y="0"/>
                    </a:moveTo>
                    <a:cubicBezTo>
                      <a:pt x="829" y="0"/>
                      <a:pt x="727" y="43"/>
                      <a:pt x="647" y="113"/>
                    </a:cubicBezTo>
                    <a:cubicBezTo>
                      <a:pt x="617" y="106"/>
                      <a:pt x="586" y="102"/>
                      <a:pt x="555" y="102"/>
                    </a:cubicBezTo>
                    <a:cubicBezTo>
                      <a:pt x="454" y="102"/>
                      <a:pt x="351" y="139"/>
                      <a:pt x="269" y="218"/>
                    </a:cubicBezTo>
                    <a:cubicBezTo>
                      <a:pt x="173" y="308"/>
                      <a:pt x="131" y="428"/>
                      <a:pt x="137" y="543"/>
                    </a:cubicBezTo>
                    <a:cubicBezTo>
                      <a:pt x="54" y="630"/>
                      <a:pt x="0" y="746"/>
                      <a:pt x="11" y="869"/>
                    </a:cubicBezTo>
                    <a:cubicBezTo>
                      <a:pt x="24" y="1015"/>
                      <a:pt x="118" y="1119"/>
                      <a:pt x="244" y="1164"/>
                    </a:cubicBezTo>
                    <a:cubicBezTo>
                      <a:pt x="264" y="1298"/>
                      <a:pt x="347" y="1411"/>
                      <a:pt x="486" y="1451"/>
                    </a:cubicBezTo>
                    <a:cubicBezTo>
                      <a:pt x="519" y="1461"/>
                      <a:pt x="552" y="1465"/>
                      <a:pt x="585" y="1465"/>
                    </a:cubicBezTo>
                    <a:cubicBezTo>
                      <a:pt x="687" y="1465"/>
                      <a:pt x="787" y="1423"/>
                      <a:pt x="869" y="1354"/>
                    </a:cubicBezTo>
                    <a:cubicBezTo>
                      <a:pt x="899" y="1361"/>
                      <a:pt x="930" y="1364"/>
                      <a:pt x="961" y="1364"/>
                    </a:cubicBezTo>
                    <a:cubicBezTo>
                      <a:pt x="1062" y="1364"/>
                      <a:pt x="1165" y="1327"/>
                      <a:pt x="1248" y="1246"/>
                    </a:cubicBezTo>
                    <a:cubicBezTo>
                      <a:pt x="1344" y="1155"/>
                      <a:pt x="1385" y="1036"/>
                      <a:pt x="1379" y="922"/>
                    </a:cubicBezTo>
                    <a:cubicBezTo>
                      <a:pt x="1464" y="835"/>
                      <a:pt x="1516" y="718"/>
                      <a:pt x="1505" y="595"/>
                    </a:cubicBezTo>
                    <a:cubicBezTo>
                      <a:pt x="1493" y="449"/>
                      <a:pt x="1398" y="344"/>
                      <a:pt x="1273" y="299"/>
                    </a:cubicBezTo>
                    <a:cubicBezTo>
                      <a:pt x="1251" y="166"/>
                      <a:pt x="1168" y="53"/>
                      <a:pt x="1029" y="14"/>
                    </a:cubicBezTo>
                    <a:cubicBezTo>
                      <a:pt x="997" y="4"/>
                      <a:pt x="965" y="0"/>
                      <a:pt x="93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4" name="Google Shape;1084;p108"/>
              <p:cNvSpPr/>
              <p:nvPr/>
            </p:nvSpPr>
            <p:spPr>
              <a:xfrm>
                <a:off x="8782678" y="4161140"/>
                <a:ext cx="14775" cy="13325"/>
              </a:xfrm>
              <a:custGeom>
                <a:avLst/>
                <a:gdLst/>
                <a:ahLst/>
                <a:cxnLst/>
                <a:rect l="l" t="t" r="r" b="b"/>
                <a:pathLst>
                  <a:path w="591" h="533" extrusionOk="0">
                    <a:moveTo>
                      <a:pt x="296" y="0"/>
                    </a:moveTo>
                    <a:cubicBezTo>
                      <a:pt x="230" y="0"/>
                      <a:pt x="163" y="25"/>
                      <a:pt x="111" y="73"/>
                    </a:cubicBezTo>
                    <a:cubicBezTo>
                      <a:pt x="5" y="175"/>
                      <a:pt x="0" y="343"/>
                      <a:pt x="102" y="450"/>
                    </a:cubicBezTo>
                    <a:cubicBezTo>
                      <a:pt x="154" y="505"/>
                      <a:pt x="224" y="532"/>
                      <a:pt x="295" y="532"/>
                    </a:cubicBezTo>
                    <a:cubicBezTo>
                      <a:pt x="361" y="532"/>
                      <a:pt x="427" y="507"/>
                      <a:pt x="479" y="458"/>
                    </a:cubicBezTo>
                    <a:cubicBezTo>
                      <a:pt x="585" y="358"/>
                      <a:pt x="590" y="189"/>
                      <a:pt x="488" y="82"/>
                    </a:cubicBezTo>
                    <a:cubicBezTo>
                      <a:pt x="436" y="28"/>
                      <a:pt x="366" y="0"/>
                      <a:pt x="29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5" name="Google Shape;1085;p108"/>
              <p:cNvSpPr/>
              <p:nvPr/>
            </p:nvSpPr>
            <p:spPr>
              <a:xfrm>
                <a:off x="8525513" y="4156600"/>
                <a:ext cx="37875" cy="36700"/>
              </a:xfrm>
              <a:custGeom>
                <a:avLst/>
                <a:gdLst/>
                <a:ahLst/>
                <a:cxnLst/>
                <a:rect l="l" t="t" r="r" b="b"/>
                <a:pathLst>
                  <a:path w="1515" h="1468" extrusionOk="0">
                    <a:moveTo>
                      <a:pt x="931" y="0"/>
                    </a:moveTo>
                    <a:cubicBezTo>
                      <a:pt x="829" y="0"/>
                      <a:pt x="729" y="43"/>
                      <a:pt x="649" y="113"/>
                    </a:cubicBezTo>
                    <a:cubicBezTo>
                      <a:pt x="620" y="106"/>
                      <a:pt x="589" y="103"/>
                      <a:pt x="559" y="103"/>
                    </a:cubicBezTo>
                    <a:cubicBezTo>
                      <a:pt x="457" y="103"/>
                      <a:pt x="351" y="140"/>
                      <a:pt x="268" y="219"/>
                    </a:cubicBezTo>
                    <a:cubicBezTo>
                      <a:pt x="173" y="309"/>
                      <a:pt x="132" y="429"/>
                      <a:pt x="137" y="545"/>
                    </a:cubicBezTo>
                    <a:cubicBezTo>
                      <a:pt x="53" y="632"/>
                      <a:pt x="1" y="748"/>
                      <a:pt x="11" y="871"/>
                    </a:cubicBezTo>
                    <a:cubicBezTo>
                      <a:pt x="23" y="1017"/>
                      <a:pt x="119" y="1121"/>
                      <a:pt x="243" y="1166"/>
                    </a:cubicBezTo>
                    <a:cubicBezTo>
                      <a:pt x="263" y="1300"/>
                      <a:pt x="347" y="1413"/>
                      <a:pt x="485" y="1453"/>
                    </a:cubicBezTo>
                    <a:cubicBezTo>
                      <a:pt x="518" y="1463"/>
                      <a:pt x="552" y="1467"/>
                      <a:pt x="585" y="1467"/>
                    </a:cubicBezTo>
                    <a:cubicBezTo>
                      <a:pt x="687" y="1467"/>
                      <a:pt x="787" y="1425"/>
                      <a:pt x="867" y="1356"/>
                    </a:cubicBezTo>
                    <a:cubicBezTo>
                      <a:pt x="897" y="1363"/>
                      <a:pt x="928" y="1366"/>
                      <a:pt x="959" y="1366"/>
                    </a:cubicBezTo>
                    <a:cubicBezTo>
                      <a:pt x="1060" y="1366"/>
                      <a:pt x="1164" y="1329"/>
                      <a:pt x="1247" y="1249"/>
                    </a:cubicBezTo>
                    <a:cubicBezTo>
                      <a:pt x="1342" y="1158"/>
                      <a:pt x="1383" y="1039"/>
                      <a:pt x="1378" y="925"/>
                    </a:cubicBezTo>
                    <a:cubicBezTo>
                      <a:pt x="1463" y="838"/>
                      <a:pt x="1514" y="721"/>
                      <a:pt x="1504" y="598"/>
                    </a:cubicBezTo>
                    <a:cubicBezTo>
                      <a:pt x="1492" y="454"/>
                      <a:pt x="1398" y="347"/>
                      <a:pt x="1271" y="302"/>
                    </a:cubicBezTo>
                    <a:cubicBezTo>
                      <a:pt x="1252" y="168"/>
                      <a:pt x="1169" y="53"/>
                      <a:pt x="1031" y="15"/>
                    </a:cubicBezTo>
                    <a:cubicBezTo>
                      <a:pt x="998" y="5"/>
                      <a:pt x="964" y="0"/>
                      <a:pt x="9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6" name="Google Shape;1086;p108"/>
              <p:cNvSpPr/>
              <p:nvPr/>
            </p:nvSpPr>
            <p:spPr>
              <a:xfrm>
                <a:off x="8536388" y="4167525"/>
                <a:ext cx="14750" cy="13325"/>
              </a:xfrm>
              <a:custGeom>
                <a:avLst/>
                <a:gdLst/>
                <a:ahLst/>
                <a:cxnLst/>
                <a:rect l="l" t="t" r="r" b="b"/>
                <a:pathLst>
                  <a:path w="590" h="533" extrusionOk="0">
                    <a:moveTo>
                      <a:pt x="295" y="1"/>
                    </a:moveTo>
                    <a:cubicBezTo>
                      <a:pt x="229" y="1"/>
                      <a:pt x="163" y="25"/>
                      <a:pt x="110" y="74"/>
                    </a:cubicBezTo>
                    <a:cubicBezTo>
                      <a:pt x="4" y="176"/>
                      <a:pt x="1" y="344"/>
                      <a:pt x="101" y="451"/>
                    </a:cubicBezTo>
                    <a:cubicBezTo>
                      <a:pt x="154" y="505"/>
                      <a:pt x="224" y="533"/>
                      <a:pt x="295" y="533"/>
                    </a:cubicBezTo>
                    <a:cubicBezTo>
                      <a:pt x="361" y="533"/>
                      <a:pt x="427" y="508"/>
                      <a:pt x="479" y="459"/>
                    </a:cubicBezTo>
                    <a:cubicBezTo>
                      <a:pt x="586" y="359"/>
                      <a:pt x="590" y="190"/>
                      <a:pt x="488" y="83"/>
                    </a:cubicBezTo>
                    <a:cubicBezTo>
                      <a:pt x="436" y="28"/>
                      <a:pt x="366" y="1"/>
                      <a:pt x="29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7" name="Google Shape;1087;p108"/>
              <p:cNvSpPr/>
              <p:nvPr/>
            </p:nvSpPr>
            <p:spPr>
              <a:xfrm>
                <a:off x="8468538" y="4181025"/>
                <a:ext cx="37875" cy="36675"/>
              </a:xfrm>
              <a:custGeom>
                <a:avLst/>
                <a:gdLst/>
                <a:ahLst/>
                <a:cxnLst/>
                <a:rect l="l" t="t" r="r" b="b"/>
                <a:pathLst>
                  <a:path w="1515" h="1467" extrusionOk="0">
                    <a:moveTo>
                      <a:pt x="930" y="1"/>
                    </a:moveTo>
                    <a:cubicBezTo>
                      <a:pt x="828" y="1"/>
                      <a:pt x="729" y="44"/>
                      <a:pt x="649" y="114"/>
                    </a:cubicBezTo>
                    <a:cubicBezTo>
                      <a:pt x="619" y="107"/>
                      <a:pt x="589" y="104"/>
                      <a:pt x="558" y="104"/>
                    </a:cubicBezTo>
                    <a:cubicBezTo>
                      <a:pt x="456" y="104"/>
                      <a:pt x="351" y="141"/>
                      <a:pt x="269" y="220"/>
                    </a:cubicBezTo>
                    <a:cubicBezTo>
                      <a:pt x="174" y="310"/>
                      <a:pt x="133" y="430"/>
                      <a:pt x="138" y="546"/>
                    </a:cubicBezTo>
                    <a:cubicBezTo>
                      <a:pt x="52" y="633"/>
                      <a:pt x="1" y="749"/>
                      <a:pt x="12" y="870"/>
                    </a:cubicBezTo>
                    <a:cubicBezTo>
                      <a:pt x="23" y="1016"/>
                      <a:pt x="119" y="1121"/>
                      <a:pt x="244" y="1166"/>
                    </a:cubicBezTo>
                    <a:cubicBezTo>
                      <a:pt x="264" y="1299"/>
                      <a:pt x="348" y="1413"/>
                      <a:pt x="486" y="1453"/>
                    </a:cubicBezTo>
                    <a:cubicBezTo>
                      <a:pt x="519" y="1462"/>
                      <a:pt x="552" y="1467"/>
                      <a:pt x="585" y="1467"/>
                    </a:cubicBezTo>
                    <a:cubicBezTo>
                      <a:pt x="687" y="1467"/>
                      <a:pt x="787" y="1425"/>
                      <a:pt x="868" y="1356"/>
                    </a:cubicBezTo>
                    <a:cubicBezTo>
                      <a:pt x="897" y="1362"/>
                      <a:pt x="927" y="1365"/>
                      <a:pt x="958" y="1365"/>
                    </a:cubicBezTo>
                    <a:cubicBezTo>
                      <a:pt x="1060" y="1365"/>
                      <a:pt x="1164" y="1329"/>
                      <a:pt x="1248" y="1248"/>
                    </a:cubicBezTo>
                    <a:cubicBezTo>
                      <a:pt x="1343" y="1157"/>
                      <a:pt x="1384" y="1038"/>
                      <a:pt x="1379" y="923"/>
                    </a:cubicBezTo>
                    <a:cubicBezTo>
                      <a:pt x="1463" y="836"/>
                      <a:pt x="1515" y="720"/>
                      <a:pt x="1505" y="597"/>
                    </a:cubicBezTo>
                    <a:cubicBezTo>
                      <a:pt x="1492" y="452"/>
                      <a:pt x="1397" y="346"/>
                      <a:pt x="1272" y="301"/>
                    </a:cubicBezTo>
                    <a:cubicBezTo>
                      <a:pt x="1253" y="169"/>
                      <a:pt x="1169" y="54"/>
                      <a:pt x="1031" y="15"/>
                    </a:cubicBezTo>
                    <a:cubicBezTo>
                      <a:pt x="997" y="6"/>
                      <a:pt x="964" y="1"/>
                      <a:pt x="9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8" name="Google Shape;1088;p108"/>
              <p:cNvSpPr/>
              <p:nvPr/>
            </p:nvSpPr>
            <p:spPr>
              <a:xfrm>
                <a:off x="8479388" y="4191975"/>
                <a:ext cx="14800" cy="13325"/>
              </a:xfrm>
              <a:custGeom>
                <a:avLst/>
                <a:gdLst/>
                <a:ahLst/>
                <a:cxnLst/>
                <a:rect l="l" t="t" r="r" b="b"/>
                <a:pathLst>
                  <a:path w="592" h="533" extrusionOk="0">
                    <a:moveTo>
                      <a:pt x="296" y="1"/>
                    </a:moveTo>
                    <a:cubicBezTo>
                      <a:pt x="230" y="1"/>
                      <a:pt x="163" y="25"/>
                      <a:pt x="111" y="74"/>
                    </a:cubicBezTo>
                    <a:cubicBezTo>
                      <a:pt x="5" y="175"/>
                      <a:pt x="1" y="344"/>
                      <a:pt x="102" y="451"/>
                    </a:cubicBezTo>
                    <a:cubicBezTo>
                      <a:pt x="154" y="505"/>
                      <a:pt x="225" y="533"/>
                      <a:pt x="295" y="533"/>
                    </a:cubicBezTo>
                    <a:cubicBezTo>
                      <a:pt x="362" y="533"/>
                      <a:pt x="428" y="508"/>
                      <a:pt x="480" y="459"/>
                    </a:cubicBezTo>
                    <a:cubicBezTo>
                      <a:pt x="586" y="359"/>
                      <a:pt x="592" y="190"/>
                      <a:pt x="489" y="83"/>
                    </a:cubicBezTo>
                    <a:cubicBezTo>
                      <a:pt x="437" y="28"/>
                      <a:pt x="367" y="1"/>
                      <a:pt x="29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9" name="Google Shape;1089;p108"/>
              <p:cNvSpPr/>
              <p:nvPr/>
            </p:nvSpPr>
            <p:spPr>
              <a:xfrm>
                <a:off x="8717288" y="4214000"/>
                <a:ext cx="28650" cy="27650"/>
              </a:xfrm>
              <a:custGeom>
                <a:avLst/>
                <a:gdLst/>
                <a:ahLst/>
                <a:cxnLst/>
                <a:rect l="l" t="t" r="r" b="b"/>
                <a:pathLst>
                  <a:path w="1146" h="1106" extrusionOk="0">
                    <a:moveTo>
                      <a:pt x="703" y="0"/>
                    </a:moveTo>
                    <a:cubicBezTo>
                      <a:pt x="627" y="0"/>
                      <a:pt x="552" y="32"/>
                      <a:pt x="491" y="85"/>
                    </a:cubicBezTo>
                    <a:cubicBezTo>
                      <a:pt x="469" y="80"/>
                      <a:pt x="446" y="77"/>
                      <a:pt x="424" y="77"/>
                    </a:cubicBezTo>
                    <a:cubicBezTo>
                      <a:pt x="347" y="77"/>
                      <a:pt x="268" y="106"/>
                      <a:pt x="205" y="166"/>
                    </a:cubicBezTo>
                    <a:cubicBezTo>
                      <a:pt x="133" y="233"/>
                      <a:pt x="102" y="323"/>
                      <a:pt x="106" y="410"/>
                    </a:cubicBezTo>
                    <a:cubicBezTo>
                      <a:pt x="42" y="476"/>
                      <a:pt x="1" y="564"/>
                      <a:pt x="10" y="656"/>
                    </a:cubicBezTo>
                    <a:cubicBezTo>
                      <a:pt x="19" y="766"/>
                      <a:pt x="91" y="846"/>
                      <a:pt x="185" y="878"/>
                    </a:cubicBezTo>
                    <a:cubicBezTo>
                      <a:pt x="200" y="980"/>
                      <a:pt x="265" y="1066"/>
                      <a:pt x="368" y="1095"/>
                    </a:cubicBezTo>
                    <a:cubicBezTo>
                      <a:pt x="393" y="1102"/>
                      <a:pt x="418" y="1106"/>
                      <a:pt x="442" y="1106"/>
                    </a:cubicBezTo>
                    <a:cubicBezTo>
                      <a:pt x="519" y="1106"/>
                      <a:pt x="595" y="1073"/>
                      <a:pt x="656" y="1021"/>
                    </a:cubicBezTo>
                    <a:cubicBezTo>
                      <a:pt x="679" y="1026"/>
                      <a:pt x="702" y="1028"/>
                      <a:pt x="726" y="1028"/>
                    </a:cubicBezTo>
                    <a:cubicBezTo>
                      <a:pt x="802" y="1028"/>
                      <a:pt x="880" y="1001"/>
                      <a:pt x="943" y="940"/>
                    </a:cubicBezTo>
                    <a:cubicBezTo>
                      <a:pt x="1014" y="872"/>
                      <a:pt x="1045" y="783"/>
                      <a:pt x="1041" y="694"/>
                    </a:cubicBezTo>
                    <a:cubicBezTo>
                      <a:pt x="1106" y="630"/>
                      <a:pt x="1146" y="540"/>
                      <a:pt x="1137" y="448"/>
                    </a:cubicBezTo>
                    <a:cubicBezTo>
                      <a:pt x="1127" y="340"/>
                      <a:pt x="1056" y="259"/>
                      <a:pt x="962" y="226"/>
                    </a:cubicBezTo>
                    <a:cubicBezTo>
                      <a:pt x="947" y="126"/>
                      <a:pt x="884" y="41"/>
                      <a:pt x="779" y="11"/>
                    </a:cubicBezTo>
                    <a:cubicBezTo>
                      <a:pt x="754" y="4"/>
                      <a:pt x="729" y="0"/>
                      <a:pt x="7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0" name="Google Shape;1090;p108"/>
              <p:cNvSpPr/>
              <p:nvPr/>
            </p:nvSpPr>
            <p:spPr>
              <a:xfrm>
                <a:off x="8725563" y="4222250"/>
                <a:ext cx="11075" cy="10075"/>
              </a:xfrm>
              <a:custGeom>
                <a:avLst/>
                <a:gdLst/>
                <a:ahLst/>
                <a:cxnLst/>
                <a:rect l="l" t="t" r="r" b="b"/>
                <a:pathLst>
                  <a:path w="443" h="403" extrusionOk="0">
                    <a:moveTo>
                      <a:pt x="222" y="0"/>
                    </a:moveTo>
                    <a:cubicBezTo>
                      <a:pt x="173" y="0"/>
                      <a:pt x="123" y="19"/>
                      <a:pt x="83" y="56"/>
                    </a:cubicBezTo>
                    <a:cubicBezTo>
                      <a:pt x="3" y="133"/>
                      <a:pt x="1" y="260"/>
                      <a:pt x="75" y="340"/>
                    </a:cubicBezTo>
                    <a:cubicBezTo>
                      <a:pt x="114" y="382"/>
                      <a:pt x="167" y="402"/>
                      <a:pt x="220" y="402"/>
                    </a:cubicBezTo>
                    <a:cubicBezTo>
                      <a:pt x="270" y="402"/>
                      <a:pt x="321" y="384"/>
                      <a:pt x="360" y="347"/>
                    </a:cubicBezTo>
                    <a:cubicBezTo>
                      <a:pt x="441" y="270"/>
                      <a:pt x="443" y="143"/>
                      <a:pt x="367" y="62"/>
                    </a:cubicBezTo>
                    <a:cubicBezTo>
                      <a:pt x="328" y="21"/>
                      <a:pt x="275" y="0"/>
                      <a:pt x="22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1" name="Google Shape;1091;p108"/>
              <p:cNvSpPr/>
              <p:nvPr/>
            </p:nvSpPr>
            <p:spPr>
              <a:xfrm>
                <a:off x="8433363" y="4220725"/>
                <a:ext cx="28625" cy="27625"/>
              </a:xfrm>
              <a:custGeom>
                <a:avLst/>
                <a:gdLst/>
                <a:ahLst/>
                <a:cxnLst/>
                <a:rect l="l" t="t" r="r" b="b"/>
                <a:pathLst>
                  <a:path w="1145" h="1105" extrusionOk="0">
                    <a:moveTo>
                      <a:pt x="703" y="0"/>
                    </a:moveTo>
                    <a:cubicBezTo>
                      <a:pt x="626" y="0"/>
                      <a:pt x="550" y="32"/>
                      <a:pt x="489" y="85"/>
                    </a:cubicBezTo>
                    <a:cubicBezTo>
                      <a:pt x="467" y="80"/>
                      <a:pt x="444" y="78"/>
                      <a:pt x="421" y="78"/>
                    </a:cubicBezTo>
                    <a:cubicBezTo>
                      <a:pt x="344" y="78"/>
                      <a:pt x="265" y="105"/>
                      <a:pt x="202" y="166"/>
                    </a:cubicBezTo>
                    <a:cubicBezTo>
                      <a:pt x="131" y="234"/>
                      <a:pt x="100" y="325"/>
                      <a:pt x="104" y="410"/>
                    </a:cubicBezTo>
                    <a:cubicBezTo>
                      <a:pt x="40" y="475"/>
                      <a:pt x="1" y="563"/>
                      <a:pt x="9" y="655"/>
                    </a:cubicBezTo>
                    <a:cubicBezTo>
                      <a:pt x="18" y="766"/>
                      <a:pt x="90" y="845"/>
                      <a:pt x="185" y="879"/>
                    </a:cubicBezTo>
                    <a:cubicBezTo>
                      <a:pt x="200" y="978"/>
                      <a:pt x="263" y="1065"/>
                      <a:pt x="367" y="1095"/>
                    </a:cubicBezTo>
                    <a:cubicBezTo>
                      <a:pt x="392" y="1102"/>
                      <a:pt x="417" y="1105"/>
                      <a:pt x="442" y="1105"/>
                    </a:cubicBezTo>
                    <a:cubicBezTo>
                      <a:pt x="520" y="1105"/>
                      <a:pt x="596" y="1073"/>
                      <a:pt x="656" y="1021"/>
                    </a:cubicBezTo>
                    <a:cubicBezTo>
                      <a:pt x="678" y="1026"/>
                      <a:pt x="701" y="1028"/>
                      <a:pt x="724" y="1028"/>
                    </a:cubicBezTo>
                    <a:cubicBezTo>
                      <a:pt x="801" y="1028"/>
                      <a:pt x="880" y="1001"/>
                      <a:pt x="943" y="940"/>
                    </a:cubicBezTo>
                    <a:cubicBezTo>
                      <a:pt x="1014" y="872"/>
                      <a:pt x="1045" y="782"/>
                      <a:pt x="1041" y="695"/>
                    </a:cubicBezTo>
                    <a:cubicBezTo>
                      <a:pt x="1107" y="630"/>
                      <a:pt x="1144" y="542"/>
                      <a:pt x="1137" y="450"/>
                    </a:cubicBezTo>
                    <a:cubicBezTo>
                      <a:pt x="1127" y="339"/>
                      <a:pt x="1056" y="260"/>
                      <a:pt x="961" y="227"/>
                    </a:cubicBezTo>
                    <a:cubicBezTo>
                      <a:pt x="946" y="127"/>
                      <a:pt x="882" y="40"/>
                      <a:pt x="777" y="10"/>
                    </a:cubicBezTo>
                    <a:cubicBezTo>
                      <a:pt x="753" y="3"/>
                      <a:pt x="728" y="0"/>
                      <a:pt x="7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2" name="Google Shape;1092;p108"/>
              <p:cNvSpPr/>
              <p:nvPr/>
            </p:nvSpPr>
            <p:spPr>
              <a:xfrm>
                <a:off x="8441538" y="4228975"/>
                <a:ext cx="11100" cy="10050"/>
              </a:xfrm>
              <a:custGeom>
                <a:avLst/>
                <a:gdLst/>
                <a:ahLst/>
                <a:cxnLst/>
                <a:rect l="l" t="t" r="r" b="b"/>
                <a:pathLst>
                  <a:path w="444" h="402" extrusionOk="0">
                    <a:moveTo>
                      <a:pt x="224" y="0"/>
                    </a:moveTo>
                    <a:cubicBezTo>
                      <a:pt x="174" y="0"/>
                      <a:pt x="124" y="19"/>
                      <a:pt x="84" y="56"/>
                    </a:cubicBezTo>
                    <a:cubicBezTo>
                      <a:pt x="4" y="133"/>
                      <a:pt x="0" y="259"/>
                      <a:pt x="77" y="340"/>
                    </a:cubicBezTo>
                    <a:cubicBezTo>
                      <a:pt x="116" y="381"/>
                      <a:pt x="169" y="402"/>
                      <a:pt x="221" y="402"/>
                    </a:cubicBezTo>
                    <a:cubicBezTo>
                      <a:pt x="272" y="402"/>
                      <a:pt x="322" y="383"/>
                      <a:pt x="361" y="346"/>
                    </a:cubicBezTo>
                    <a:cubicBezTo>
                      <a:pt x="442" y="269"/>
                      <a:pt x="444" y="143"/>
                      <a:pt x="368" y="62"/>
                    </a:cubicBezTo>
                    <a:cubicBezTo>
                      <a:pt x="329" y="21"/>
                      <a:pt x="277" y="0"/>
                      <a:pt x="2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093" name="Google Shape;1093;p108"/>
            <p:cNvSpPr/>
            <p:nvPr/>
          </p:nvSpPr>
          <p:spPr>
            <a:xfrm>
              <a:off x="-307625" y="4382813"/>
              <a:ext cx="10194000" cy="11769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94" name="Google Shape;1094;p108"/>
            <p:cNvGrpSpPr/>
            <p:nvPr/>
          </p:nvGrpSpPr>
          <p:grpSpPr>
            <a:xfrm>
              <a:off x="5469538" y="4546719"/>
              <a:ext cx="822600" cy="370431"/>
              <a:chOff x="2169313" y="5452144"/>
              <a:chExt cx="822600" cy="370431"/>
            </a:xfrm>
          </p:grpSpPr>
          <p:sp>
            <p:nvSpPr>
              <p:cNvPr id="1095" name="Google Shape;1095;p108"/>
              <p:cNvSpPr/>
              <p:nvPr/>
            </p:nvSpPr>
            <p:spPr>
              <a:xfrm>
                <a:off x="2169313" y="5452144"/>
                <a:ext cx="304725" cy="169325"/>
              </a:xfrm>
              <a:custGeom>
                <a:avLst/>
                <a:gdLst/>
                <a:ahLst/>
                <a:cxnLst/>
                <a:rect l="l" t="t" r="r" b="b"/>
                <a:pathLst>
                  <a:path w="12189" h="6773" extrusionOk="0">
                    <a:moveTo>
                      <a:pt x="508" y="0"/>
                    </a:moveTo>
                    <a:cubicBezTo>
                      <a:pt x="508" y="1"/>
                      <a:pt x="1" y="4572"/>
                      <a:pt x="4402" y="6773"/>
                    </a:cubicBezTo>
                    <a:lnTo>
                      <a:pt x="12189" y="6773"/>
                    </a:lnTo>
                    <a:lnTo>
                      <a:pt x="508"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6" name="Google Shape;1096;p108"/>
              <p:cNvSpPr/>
              <p:nvPr/>
            </p:nvSpPr>
            <p:spPr>
              <a:xfrm>
                <a:off x="2171388" y="5619063"/>
                <a:ext cx="304750" cy="169300"/>
              </a:xfrm>
              <a:custGeom>
                <a:avLst/>
                <a:gdLst/>
                <a:ahLst/>
                <a:cxnLst/>
                <a:rect l="l" t="t" r="r" b="b"/>
                <a:pathLst>
                  <a:path w="12190" h="6772" extrusionOk="0">
                    <a:moveTo>
                      <a:pt x="4402" y="1"/>
                    </a:moveTo>
                    <a:cubicBezTo>
                      <a:pt x="0" y="2200"/>
                      <a:pt x="509" y="6772"/>
                      <a:pt x="509" y="6772"/>
                    </a:cubicBezTo>
                    <a:lnTo>
                      <a:pt x="1219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7" name="Google Shape;1097;p108"/>
              <p:cNvSpPr/>
              <p:nvPr/>
            </p:nvSpPr>
            <p:spPr>
              <a:xfrm>
                <a:off x="2377238" y="5457450"/>
                <a:ext cx="579800" cy="322325"/>
              </a:xfrm>
              <a:custGeom>
                <a:avLst/>
                <a:gdLst/>
                <a:ahLst/>
                <a:cxnLst/>
                <a:rect l="l" t="t" r="r" b="b"/>
                <a:pathLst>
                  <a:path w="23192" h="12893" extrusionOk="0">
                    <a:moveTo>
                      <a:pt x="14004" y="1"/>
                    </a:moveTo>
                    <a:cubicBezTo>
                      <a:pt x="13255" y="1"/>
                      <a:pt x="12478" y="60"/>
                      <a:pt x="11680" y="186"/>
                    </a:cubicBezTo>
                    <a:cubicBezTo>
                      <a:pt x="5356" y="1186"/>
                      <a:pt x="1" y="6366"/>
                      <a:pt x="1" y="6366"/>
                    </a:cubicBezTo>
                    <a:cubicBezTo>
                      <a:pt x="1" y="6366"/>
                      <a:pt x="5874" y="11648"/>
                      <a:pt x="12188" y="12714"/>
                    </a:cubicBezTo>
                    <a:cubicBezTo>
                      <a:pt x="12905" y="12835"/>
                      <a:pt x="13608" y="12892"/>
                      <a:pt x="14290" y="12892"/>
                    </a:cubicBezTo>
                    <a:cubicBezTo>
                      <a:pt x="19318" y="12892"/>
                      <a:pt x="23192" y="9782"/>
                      <a:pt x="23192" y="6366"/>
                    </a:cubicBezTo>
                    <a:cubicBezTo>
                      <a:pt x="23192" y="2966"/>
                      <a:pt x="19295" y="1"/>
                      <a:pt x="14004"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098" name="Google Shape;1098;p108"/>
              <p:cNvGrpSpPr/>
              <p:nvPr/>
            </p:nvGrpSpPr>
            <p:grpSpPr>
              <a:xfrm>
                <a:off x="2488163" y="5457650"/>
                <a:ext cx="258000" cy="321800"/>
                <a:chOff x="2488163" y="5457650"/>
                <a:chExt cx="258000" cy="321800"/>
              </a:xfrm>
            </p:grpSpPr>
            <p:sp>
              <p:nvSpPr>
                <p:cNvPr id="1099" name="Google Shape;1099;p108"/>
                <p:cNvSpPr/>
                <p:nvPr/>
              </p:nvSpPr>
              <p:spPr>
                <a:xfrm>
                  <a:off x="2658688" y="5457650"/>
                  <a:ext cx="87475" cy="321800"/>
                </a:xfrm>
                <a:custGeom>
                  <a:avLst/>
                  <a:gdLst/>
                  <a:ahLst/>
                  <a:cxnLst/>
                  <a:rect l="l" t="t" r="r" b="b"/>
                  <a:pathLst>
                    <a:path w="3499" h="12872" extrusionOk="0">
                      <a:moveTo>
                        <a:pt x="2670" y="0"/>
                      </a:moveTo>
                      <a:cubicBezTo>
                        <a:pt x="2354" y="0"/>
                        <a:pt x="2033" y="11"/>
                        <a:pt x="1707" y="34"/>
                      </a:cubicBezTo>
                      <a:cubicBezTo>
                        <a:pt x="280" y="4244"/>
                        <a:pt x="0" y="8482"/>
                        <a:pt x="1036" y="12718"/>
                      </a:cubicBezTo>
                      <a:cubicBezTo>
                        <a:pt x="1641" y="12815"/>
                        <a:pt x="2233" y="12861"/>
                        <a:pt x="2813" y="12872"/>
                      </a:cubicBezTo>
                      <a:cubicBezTo>
                        <a:pt x="1626" y="8574"/>
                        <a:pt x="1935" y="4288"/>
                        <a:pt x="3499" y="24"/>
                      </a:cubicBezTo>
                      <a:cubicBezTo>
                        <a:pt x="3227" y="8"/>
                        <a:pt x="2951" y="0"/>
                        <a:pt x="267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0" name="Google Shape;1100;p108"/>
                <p:cNvSpPr/>
                <p:nvPr/>
              </p:nvSpPr>
              <p:spPr>
                <a:xfrm>
                  <a:off x="2568788" y="5466550"/>
                  <a:ext cx="78200" cy="297250"/>
                </a:xfrm>
                <a:custGeom>
                  <a:avLst/>
                  <a:gdLst/>
                  <a:ahLst/>
                  <a:cxnLst/>
                  <a:rect l="l" t="t" r="r" b="b"/>
                  <a:pathLst>
                    <a:path w="3128" h="11890" extrusionOk="0">
                      <a:moveTo>
                        <a:pt x="3127" y="1"/>
                      </a:moveTo>
                      <a:lnTo>
                        <a:pt x="3127" y="1"/>
                      </a:lnTo>
                      <a:cubicBezTo>
                        <a:pt x="2472" y="145"/>
                        <a:pt x="1831" y="330"/>
                        <a:pt x="1205" y="547"/>
                      </a:cubicBezTo>
                      <a:cubicBezTo>
                        <a:pt x="189" y="4098"/>
                        <a:pt x="0" y="7665"/>
                        <a:pt x="736" y="11232"/>
                      </a:cubicBezTo>
                      <a:cubicBezTo>
                        <a:pt x="1346" y="11481"/>
                        <a:pt x="1970" y="11701"/>
                        <a:pt x="2608" y="11889"/>
                      </a:cubicBezTo>
                      <a:cubicBezTo>
                        <a:pt x="1572" y="7913"/>
                        <a:pt x="1802" y="3947"/>
                        <a:pt x="312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1" name="Google Shape;1101;p108"/>
                <p:cNvSpPr/>
                <p:nvPr/>
              </p:nvSpPr>
              <p:spPr>
                <a:xfrm>
                  <a:off x="2488163" y="5499475"/>
                  <a:ext cx="63100" cy="227500"/>
                </a:xfrm>
                <a:custGeom>
                  <a:avLst/>
                  <a:gdLst/>
                  <a:ahLst/>
                  <a:cxnLst/>
                  <a:rect l="l" t="t" r="r" b="b"/>
                  <a:pathLst>
                    <a:path w="2524" h="9100" extrusionOk="0">
                      <a:moveTo>
                        <a:pt x="2524" y="0"/>
                      </a:moveTo>
                      <a:lnTo>
                        <a:pt x="2524" y="0"/>
                      </a:lnTo>
                      <a:cubicBezTo>
                        <a:pt x="1837" y="319"/>
                        <a:pt x="1183" y="662"/>
                        <a:pt x="570" y="1016"/>
                      </a:cubicBezTo>
                      <a:cubicBezTo>
                        <a:pt x="100" y="3366"/>
                        <a:pt x="0" y="5724"/>
                        <a:pt x="297" y="8081"/>
                      </a:cubicBezTo>
                      <a:cubicBezTo>
                        <a:pt x="881" y="8429"/>
                        <a:pt x="1500" y="8772"/>
                        <a:pt x="2152" y="9100"/>
                      </a:cubicBezTo>
                      <a:cubicBezTo>
                        <a:pt x="1572" y="6059"/>
                        <a:pt x="1722" y="3025"/>
                        <a:pt x="252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02" name="Google Shape;1102;p108"/>
              <p:cNvSpPr/>
              <p:nvPr/>
            </p:nvSpPr>
            <p:spPr>
              <a:xfrm>
                <a:off x="2540238" y="5706600"/>
                <a:ext cx="208750" cy="115975"/>
              </a:xfrm>
              <a:custGeom>
                <a:avLst/>
                <a:gdLst/>
                <a:ahLst/>
                <a:cxnLst/>
                <a:rect l="l" t="t" r="r" b="b"/>
                <a:pathLst>
                  <a:path w="8350" h="4639" extrusionOk="0">
                    <a:moveTo>
                      <a:pt x="3016" y="1"/>
                    </a:moveTo>
                    <a:cubicBezTo>
                      <a:pt x="1" y="1509"/>
                      <a:pt x="349" y="4639"/>
                      <a:pt x="349" y="4639"/>
                    </a:cubicBezTo>
                    <a:lnTo>
                      <a:pt x="835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3" name="Google Shape;1103;p108"/>
              <p:cNvSpPr/>
              <p:nvPr/>
            </p:nvSpPr>
            <p:spPr>
              <a:xfrm>
                <a:off x="2766613" y="5464525"/>
                <a:ext cx="190425" cy="309125"/>
              </a:xfrm>
              <a:custGeom>
                <a:avLst/>
                <a:gdLst/>
                <a:ahLst/>
                <a:cxnLst/>
                <a:rect l="l" t="t" r="r" b="b"/>
                <a:pathLst>
                  <a:path w="7617" h="12365" extrusionOk="0">
                    <a:moveTo>
                      <a:pt x="1121" y="1"/>
                    </a:moveTo>
                    <a:cubicBezTo>
                      <a:pt x="415" y="1801"/>
                      <a:pt x="0" y="3938"/>
                      <a:pt x="0" y="6236"/>
                    </a:cubicBezTo>
                    <a:cubicBezTo>
                      <a:pt x="0" y="8488"/>
                      <a:pt x="400" y="10584"/>
                      <a:pt x="1081" y="12364"/>
                    </a:cubicBezTo>
                    <a:cubicBezTo>
                      <a:pt x="4906" y="11573"/>
                      <a:pt x="7617" y="8938"/>
                      <a:pt x="7617" y="6083"/>
                    </a:cubicBezTo>
                    <a:cubicBezTo>
                      <a:pt x="7617" y="3294"/>
                      <a:pt x="4985" y="807"/>
                      <a:pt x="11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4" name="Google Shape;1104;p108"/>
              <p:cNvSpPr/>
              <p:nvPr/>
            </p:nvSpPr>
            <p:spPr>
              <a:xfrm>
                <a:off x="2927113" y="5586900"/>
                <a:ext cx="64800" cy="64800"/>
              </a:xfrm>
              <a:custGeom>
                <a:avLst/>
                <a:gdLst/>
                <a:ahLst/>
                <a:cxnLst/>
                <a:rect l="l" t="t" r="r" b="b"/>
                <a:pathLst>
                  <a:path w="2592" h="2592" extrusionOk="0">
                    <a:moveTo>
                      <a:pt x="1048" y="1"/>
                    </a:moveTo>
                    <a:cubicBezTo>
                      <a:pt x="1047" y="1"/>
                      <a:pt x="1047" y="1"/>
                      <a:pt x="1046" y="1"/>
                    </a:cubicBezTo>
                    <a:cubicBezTo>
                      <a:pt x="470" y="1"/>
                      <a:pt x="1" y="580"/>
                      <a:pt x="1" y="1296"/>
                    </a:cubicBezTo>
                    <a:cubicBezTo>
                      <a:pt x="1" y="2012"/>
                      <a:pt x="469" y="2591"/>
                      <a:pt x="1046" y="2591"/>
                    </a:cubicBezTo>
                    <a:cubicBezTo>
                      <a:pt x="1623" y="2591"/>
                      <a:pt x="2509" y="2175"/>
                      <a:pt x="2091" y="1296"/>
                    </a:cubicBezTo>
                    <a:cubicBezTo>
                      <a:pt x="2592" y="585"/>
                      <a:pt x="1625" y="1"/>
                      <a:pt x="104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5" name="Google Shape;1105;p108"/>
              <p:cNvSpPr/>
              <p:nvPr/>
            </p:nvSpPr>
            <p:spPr>
              <a:xfrm>
                <a:off x="2849813" y="5574350"/>
                <a:ext cx="27200" cy="27200"/>
              </a:xfrm>
              <a:custGeom>
                <a:avLst/>
                <a:gdLst/>
                <a:ahLst/>
                <a:cxnLst/>
                <a:rect l="l" t="t" r="r" b="b"/>
                <a:pathLst>
                  <a:path w="1088" h="1088" extrusionOk="0">
                    <a:moveTo>
                      <a:pt x="544" y="0"/>
                    </a:moveTo>
                    <a:cubicBezTo>
                      <a:pt x="244" y="0"/>
                      <a:pt x="1" y="243"/>
                      <a:pt x="1" y="544"/>
                    </a:cubicBezTo>
                    <a:cubicBezTo>
                      <a:pt x="1" y="846"/>
                      <a:pt x="244" y="1088"/>
                      <a:pt x="544" y="1088"/>
                    </a:cubicBezTo>
                    <a:cubicBezTo>
                      <a:pt x="844" y="1088"/>
                      <a:pt x="1087" y="845"/>
                      <a:pt x="1087" y="544"/>
                    </a:cubicBezTo>
                    <a:cubicBezTo>
                      <a:pt x="1087" y="243"/>
                      <a:pt x="843" y="0"/>
                      <a:pt x="54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106" name="Google Shape;1106;p108"/>
            <p:cNvGrpSpPr/>
            <p:nvPr/>
          </p:nvGrpSpPr>
          <p:grpSpPr>
            <a:xfrm>
              <a:off x="2918888" y="4868625"/>
              <a:ext cx="463825" cy="205300"/>
              <a:chOff x="2955313" y="5883350"/>
              <a:chExt cx="463825" cy="205300"/>
            </a:xfrm>
          </p:grpSpPr>
          <p:sp>
            <p:nvSpPr>
              <p:cNvPr id="1107" name="Google Shape;1107;p108"/>
              <p:cNvSpPr/>
              <p:nvPr/>
            </p:nvSpPr>
            <p:spPr>
              <a:xfrm>
                <a:off x="3249113" y="5883350"/>
                <a:ext cx="170025" cy="94475"/>
              </a:xfrm>
              <a:custGeom>
                <a:avLst/>
                <a:gdLst/>
                <a:ahLst/>
                <a:cxnLst/>
                <a:rect l="l" t="t" r="r" b="b"/>
                <a:pathLst>
                  <a:path w="6801" h="3779" extrusionOk="0">
                    <a:moveTo>
                      <a:pt x="6518" y="0"/>
                    </a:moveTo>
                    <a:lnTo>
                      <a:pt x="0" y="3779"/>
                    </a:lnTo>
                    <a:lnTo>
                      <a:pt x="4346" y="3779"/>
                    </a:lnTo>
                    <a:cubicBezTo>
                      <a:pt x="6801" y="2551"/>
                      <a:pt x="6518" y="1"/>
                      <a:pt x="651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8" name="Google Shape;1108;p108"/>
              <p:cNvSpPr/>
              <p:nvPr/>
            </p:nvSpPr>
            <p:spPr>
              <a:xfrm>
                <a:off x="3247863" y="5975419"/>
                <a:ext cx="170075" cy="94475"/>
              </a:xfrm>
              <a:custGeom>
                <a:avLst/>
                <a:gdLst/>
                <a:ahLst/>
                <a:cxnLst/>
                <a:rect l="l" t="t" r="r" b="b"/>
                <a:pathLst>
                  <a:path w="6803" h="3779" extrusionOk="0">
                    <a:moveTo>
                      <a:pt x="1" y="1"/>
                    </a:moveTo>
                    <a:lnTo>
                      <a:pt x="6519" y="3779"/>
                    </a:lnTo>
                    <a:cubicBezTo>
                      <a:pt x="6519" y="3779"/>
                      <a:pt x="6803" y="1228"/>
                      <a:pt x="434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9" name="Google Shape;1109;p108"/>
              <p:cNvSpPr/>
              <p:nvPr/>
            </p:nvSpPr>
            <p:spPr>
              <a:xfrm>
                <a:off x="2979588" y="5888400"/>
                <a:ext cx="323550" cy="179850"/>
              </a:xfrm>
              <a:custGeom>
                <a:avLst/>
                <a:gdLst/>
                <a:ahLst/>
                <a:cxnLst/>
                <a:rect l="l" t="t" r="r" b="b"/>
                <a:pathLst>
                  <a:path w="12942" h="7194" extrusionOk="0">
                    <a:moveTo>
                      <a:pt x="5125" y="1"/>
                    </a:moveTo>
                    <a:cubicBezTo>
                      <a:pt x="2173" y="1"/>
                      <a:pt x="0" y="1655"/>
                      <a:pt x="0" y="3552"/>
                    </a:cubicBezTo>
                    <a:cubicBezTo>
                      <a:pt x="0" y="5458"/>
                      <a:pt x="2161" y="7193"/>
                      <a:pt x="4966" y="7193"/>
                    </a:cubicBezTo>
                    <a:cubicBezTo>
                      <a:pt x="5347" y="7193"/>
                      <a:pt x="5739" y="7161"/>
                      <a:pt x="6140" y="7094"/>
                    </a:cubicBezTo>
                    <a:cubicBezTo>
                      <a:pt x="9663" y="6499"/>
                      <a:pt x="12941" y="3552"/>
                      <a:pt x="12941" y="3552"/>
                    </a:cubicBezTo>
                    <a:cubicBezTo>
                      <a:pt x="12941" y="3552"/>
                      <a:pt x="9953" y="661"/>
                      <a:pt x="6422" y="104"/>
                    </a:cubicBezTo>
                    <a:cubicBezTo>
                      <a:pt x="5977" y="34"/>
                      <a:pt x="5543" y="1"/>
                      <a:pt x="5125"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10" name="Google Shape;1110;p108"/>
              <p:cNvGrpSpPr/>
              <p:nvPr/>
            </p:nvGrpSpPr>
            <p:grpSpPr>
              <a:xfrm>
                <a:off x="3097238" y="5888525"/>
                <a:ext cx="143950" cy="179550"/>
                <a:chOff x="3097238" y="5888525"/>
                <a:chExt cx="143950" cy="179550"/>
              </a:xfrm>
            </p:grpSpPr>
            <p:sp>
              <p:nvSpPr>
                <p:cNvPr id="1111" name="Google Shape;1111;p108"/>
                <p:cNvSpPr/>
                <p:nvPr/>
              </p:nvSpPr>
              <p:spPr>
                <a:xfrm>
                  <a:off x="3097238" y="5888525"/>
                  <a:ext cx="48800" cy="179550"/>
                </a:xfrm>
                <a:custGeom>
                  <a:avLst/>
                  <a:gdLst/>
                  <a:ahLst/>
                  <a:cxnLst/>
                  <a:rect l="l" t="t" r="r" b="b"/>
                  <a:pathLst>
                    <a:path w="1952" h="7182" extrusionOk="0">
                      <a:moveTo>
                        <a:pt x="474" y="0"/>
                      </a:moveTo>
                      <a:cubicBezTo>
                        <a:pt x="314" y="0"/>
                        <a:pt x="156" y="5"/>
                        <a:pt x="0" y="13"/>
                      </a:cubicBezTo>
                      <a:cubicBezTo>
                        <a:pt x="874" y="2393"/>
                        <a:pt x="1045" y="4784"/>
                        <a:pt x="383" y="7182"/>
                      </a:cubicBezTo>
                      <a:cubicBezTo>
                        <a:pt x="707" y="7177"/>
                        <a:pt x="1037" y="7150"/>
                        <a:pt x="1375" y="7097"/>
                      </a:cubicBezTo>
                      <a:cubicBezTo>
                        <a:pt x="1952" y="4734"/>
                        <a:pt x="1796" y="2368"/>
                        <a:pt x="1000" y="19"/>
                      </a:cubicBezTo>
                      <a:cubicBezTo>
                        <a:pt x="822" y="6"/>
                        <a:pt x="647" y="0"/>
                        <a:pt x="47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2" name="Google Shape;1112;p108"/>
                <p:cNvSpPr/>
                <p:nvPr/>
              </p:nvSpPr>
              <p:spPr>
                <a:xfrm>
                  <a:off x="3152538" y="5893450"/>
                  <a:ext cx="43675" cy="165875"/>
                </a:xfrm>
                <a:custGeom>
                  <a:avLst/>
                  <a:gdLst/>
                  <a:ahLst/>
                  <a:cxnLst/>
                  <a:rect l="l" t="t" r="r" b="b"/>
                  <a:pathLst>
                    <a:path w="1747" h="6635" extrusionOk="0">
                      <a:moveTo>
                        <a:pt x="1" y="1"/>
                      </a:moveTo>
                      <a:lnTo>
                        <a:pt x="1" y="1"/>
                      </a:lnTo>
                      <a:cubicBezTo>
                        <a:pt x="741" y="2205"/>
                        <a:pt x="870" y="4418"/>
                        <a:pt x="291" y="6635"/>
                      </a:cubicBezTo>
                      <a:cubicBezTo>
                        <a:pt x="646" y="6529"/>
                        <a:pt x="996" y="6406"/>
                        <a:pt x="1336" y="6268"/>
                      </a:cubicBezTo>
                      <a:cubicBezTo>
                        <a:pt x="1747" y="4279"/>
                        <a:pt x="1641" y="2288"/>
                        <a:pt x="1074" y="307"/>
                      </a:cubicBezTo>
                      <a:cubicBezTo>
                        <a:pt x="726" y="186"/>
                        <a:pt x="367" y="83"/>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3" name="Google Shape;1113;p108"/>
                <p:cNvSpPr/>
                <p:nvPr/>
              </p:nvSpPr>
              <p:spPr>
                <a:xfrm>
                  <a:off x="3205963" y="5911850"/>
                  <a:ext cx="35225" cy="127000"/>
                </a:xfrm>
                <a:custGeom>
                  <a:avLst/>
                  <a:gdLst/>
                  <a:ahLst/>
                  <a:cxnLst/>
                  <a:rect l="l" t="t" r="r" b="b"/>
                  <a:pathLst>
                    <a:path w="1409" h="5080" extrusionOk="0">
                      <a:moveTo>
                        <a:pt x="1" y="1"/>
                      </a:moveTo>
                      <a:lnTo>
                        <a:pt x="1" y="1"/>
                      </a:lnTo>
                      <a:cubicBezTo>
                        <a:pt x="449" y="1687"/>
                        <a:pt x="533" y="3381"/>
                        <a:pt x="208" y="5079"/>
                      </a:cubicBezTo>
                      <a:cubicBezTo>
                        <a:pt x="572" y="4896"/>
                        <a:pt x="918" y="4705"/>
                        <a:pt x="1243" y="4511"/>
                      </a:cubicBezTo>
                      <a:cubicBezTo>
                        <a:pt x="1409" y="3194"/>
                        <a:pt x="1353" y="1880"/>
                        <a:pt x="1091" y="568"/>
                      </a:cubicBezTo>
                      <a:cubicBezTo>
                        <a:pt x="749" y="370"/>
                        <a:pt x="385" y="179"/>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14" name="Google Shape;1114;p108"/>
              <p:cNvSpPr/>
              <p:nvPr/>
            </p:nvSpPr>
            <p:spPr>
              <a:xfrm>
                <a:off x="3095663" y="6023950"/>
                <a:ext cx="116500" cy="64700"/>
              </a:xfrm>
              <a:custGeom>
                <a:avLst/>
                <a:gdLst/>
                <a:ahLst/>
                <a:cxnLst/>
                <a:rect l="l" t="t" r="r" b="b"/>
                <a:pathLst>
                  <a:path w="4660" h="2588" extrusionOk="0">
                    <a:moveTo>
                      <a:pt x="1" y="1"/>
                    </a:moveTo>
                    <a:lnTo>
                      <a:pt x="4465" y="2588"/>
                    </a:lnTo>
                    <a:cubicBezTo>
                      <a:pt x="4465" y="2588"/>
                      <a:pt x="4660" y="842"/>
                      <a:pt x="297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5" name="Google Shape;1115;p108"/>
              <p:cNvSpPr/>
              <p:nvPr/>
            </p:nvSpPr>
            <p:spPr>
              <a:xfrm>
                <a:off x="2979588" y="5892325"/>
                <a:ext cx="106275" cy="172525"/>
              </a:xfrm>
              <a:custGeom>
                <a:avLst/>
                <a:gdLst/>
                <a:ahLst/>
                <a:cxnLst/>
                <a:rect l="l" t="t" r="r" b="b"/>
                <a:pathLst>
                  <a:path w="4251" h="6901" extrusionOk="0">
                    <a:moveTo>
                      <a:pt x="3625" y="1"/>
                    </a:moveTo>
                    <a:cubicBezTo>
                      <a:pt x="1469" y="450"/>
                      <a:pt x="0" y="1838"/>
                      <a:pt x="0" y="3395"/>
                    </a:cubicBezTo>
                    <a:cubicBezTo>
                      <a:pt x="0" y="4989"/>
                      <a:pt x="1512" y="6459"/>
                      <a:pt x="3647" y="6901"/>
                    </a:cubicBezTo>
                    <a:cubicBezTo>
                      <a:pt x="4028" y="5908"/>
                      <a:pt x="4251" y="4738"/>
                      <a:pt x="4251" y="3481"/>
                    </a:cubicBezTo>
                    <a:cubicBezTo>
                      <a:pt x="4251" y="2197"/>
                      <a:pt x="4019" y="1005"/>
                      <a:pt x="36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6" name="Google Shape;1116;p108"/>
              <p:cNvSpPr/>
              <p:nvPr/>
            </p:nvSpPr>
            <p:spPr>
              <a:xfrm>
                <a:off x="2955313" y="5957200"/>
                <a:ext cx="50250" cy="50275"/>
              </a:xfrm>
              <a:custGeom>
                <a:avLst/>
                <a:gdLst/>
                <a:ahLst/>
                <a:cxnLst/>
                <a:rect l="l" t="t" r="r" b="b"/>
                <a:pathLst>
                  <a:path w="2010" h="2011" extrusionOk="0">
                    <a:moveTo>
                      <a:pt x="1201" y="0"/>
                    </a:moveTo>
                    <a:cubicBezTo>
                      <a:pt x="752" y="0"/>
                      <a:pt x="1" y="455"/>
                      <a:pt x="390" y="1005"/>
                    </a:cubicBezTo>
                    <a:cubicBezTo>
                      <a:pt x="66" y="1686"/>
                      <a:pt x="752" y="2010"/>
                      <a:pt x="1201" y="2010"/>
                    </a:cubicBezTo>
                    <a:cubicBezTo>
                      <a:pt x="1647" y="2010"/>
                      <a:pt x="2010" y="1559"/>
                      <a:pt x="2010" y="1005"/>
                    </a:cubicBezTo>
                    <a:cubicBezTo>
                      <a:pt x="2010" y="451"/>
                      <a:pt x="1647" y="0"/>
                      <a:pt x="120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7" name="Google Shape;1117;p108"/>
              <p:cNvSpPr/>
              <p:nvPr/>
            </p:nvSpPr>
            <p:spPr>
              <a:xfrm>
                <a:off x="3029163" y="5961400"/>
                <a:ext cx="14700" cy="14650"/>
              </a:xfrm>
              <a:custGeom>
                <a:avLst/>
                <a:gdLst/>
                <a:ahLst/>
                <a:cxnLst/>
                <a:rect l="l" t="t" r="r" b="b"/>
                <a:pathLst>
                  <a:path w="588" h="586" extrusionOk="0">
                    <a:moveTo>
                      <a:pt x="295" y="0"/>
                    </a:moveTo>
                    <a:cubicBezTo>
                      <a:pt x="132" y="0"/>
                      <a:pt x="1" y="132"/>
                      <a:pt x="1" y="293"/>
                    </a:cubicBezTo>
                    <a:cubicBezTo>
                      <a:pt x="1" y="455"/>
                      <a:pt x="132" y="586"/>
                      <a:pt x="295" y="586"/>
                    </a:cubicBezTo>
                    <a:cubicBezTo>
                      <a:pt x="456" y="586"/>
                      <a:pt x="587" y="455"/>
                      <a:pt x="587" y="293"/>
                    </a:cubicBezTo>
                    <a:cubicBezTo>
                      <a:pt x="587" y="132"/>
                      <a:pt x="456" y="0"/>
                      <a:pt x="295"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1118" name="Google Shape;1118;p108"/>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1119" name="Google Shape;1119;p108"/>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Title only 7">
  <p:cSld name="CUSTOM_19">
    <p:bg>
      <p:bgPr>
        <a:solidFill>
          <a:schemeClr val="dk2"/>
        </a:solidFill>
        <a:effectLst/>
      </p:bgPr>
    </p:bg>
    <p:spTree>
      <p:nvGrpSpPr>
        <p:cNvPr id="1" name="Shape 1120"/>
        <p:cNvGrpSpPr/>
        <p:nvPr/>
      </p:nvGrpSpPr>
      <p:grpSpPr>
        <a:xfrm>
          <a:off x="0" y="0"/>
          <a:ext cx="0" cy="0"/>
          <a:chOff x="0" y="0"/>
          <a:chExt cx="0" cy="0"/>
        </a:xfrm>
      </p:grpSpPr>
      <p:sp>
        <p:nvSpPr>
          <p:cNvPr id="1121" name="Google Shape;1121;p109"/>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1122" name="Google Shape;1122;p109"/>
          <p:cNvGrpSpPr/>
          <p:nvPr/>
        </p:nvGrpSpPr>
        <p:grpSpPr>
          <a:xfrm>
            <a:off x="-375662" y="153850"/>
            <a:ext cx="10340125" cy="6374061"/>
            <a:chOff x="-375662" y="153850"/>
            <a:chExt cx="10340125" cy="6374061"/>
          </a:xfrm>
        </p:grpSpPr>
        <p:sp>
          <p:nvSpPr>
            <p:cNvPr id="1123" name="Google Shape;1123;p109"/>
            <p:cNvSpPr/>
            <p:nvPr/>
          </p:nvSpPr>
          <p:spPr>
            <a:xfrm>
              <a:off x="-375662" y="992300"/>
              <a:ext cx="1833250" cy="550700"/>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4" name="Google Shape;1124;p109"/>
            <p:cNvSpPr/>
            <p:nvPr/>
          </p:nvSpPr>
          <p:spPr>
            <a:xfrm>
              <a:off x="8131213" y="153850"/>
              <a:ext cx="1833250" cy="550700"/>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5" name="Google Shape;1125;p109"/>
            <p:cNvSpPr/>
            <p:nvPr/>
          </p:nvSpPr>
          <p:spPr>
            <a:xfrm flipH="1">
              <a:off x="-159437" y="4686434"/>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chemeClr val="lt1"/>
                  </a:solidFill>
                  <a:latin typeface="Arial"/>
                  <a:ea typeface="Arial"/>
                  <a:cs typeface="Arial"/>
                  <a:sym typeface="Arial"/>
                </a:rPr>
                <a:t>      </a:t>
              </a:r>
              <a:endParaRPr sz="1400" b="0" i="0" u="none" strike="noStrike" cap="none">
                <a:solidFill>
                  <a:schemeClr val="lt1"/>
                </a:solidFill>
                <a:latin typeface="Arial"/>
                <a:ea typeface="Arial"/>
                <a:cs typeface="Arial"/>
                <a:sym typeface="Arial"/>
              </a:endParaRPr>
            </a:p>
          </p:txBody>
        </p:sp>
      </p:grpSp>
      <p:sp>
        <p:nvSpPr>
          <p:cNvPr id="1126" name="Google Shape;1126;p10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Title only 8">
  <p:cSld name="CUSTOM_22">
    <p:bg>
      <p:bgPr>
        <a:solidFill>
          <a:schemeClr val="dk2"/>
        </a:solidFill>
        <a:effectLst/>
      </p:bgPr>
    </p:bg>
    <p:spTree>
      <p:nvGrpSpPr>
        <p:cNvPr id="1" name="Shape 1127"/>
        <p:cNvGrpSpPr/>
        <p:nvPr/>
      </p:nvGrpSpPr>
      <p:grpSpPr>
        <a:xfrm>
          <a:off x="0" y="0"/>
          <a:ext cx="0" cy="0"/>
          <a:chOff x="0" y="0"/>
          <a:chExt cx="0" cy="0"/>
        </a:xfrm>
      </p:grpSpPr>
      <p:sp>
        <p:nvSpPr>
          <p:cNvPr id="1128" name="Google Shape;1128;p110"/>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1129" name="Google Shape;1129;p110"/>
          <p:cNvSpPr/>
          <p:nvPr/>
        </p:nvSpPr>
        <p:spPr>
          <a:xfrm>
            <a:off x="-1799989" y="4592250"/>
            <a:ext cx="11066392" cy="789902"/>
          </a:xfrm>
          <a:custGeom>
            <a:avLst/>
            <a:gdLst/>
            <a:ahLst/>
            <a:cxnLst/>
            <a:rect l="l" t="t" r="r" b="b"/>
            <a:pathLst>
              <a:path w="31382" h="2240" extrusionOk="0">
                <a:moveTo>
                  <a:pt x="5306" y="362"/>
                </a:moveTo>
                <a:cubicBezTo>
                  <a:pt x="5306" y="362"/>
                  <a:pt x="5306" y="362"/>
                  <a:pt x="5306" y="362"/>
                </a:cubicBezTo>
                <a:lnTo>
                  <a:pt x="5306" y="362"/>
                </a:lnTo>
                <a:close/>
                <a:moveTo>
                  <a:pt x="21154" y="382"/>
                </a:moveTo>
                <a:lnTo>
                  <a:pt x="21154" y="382"/>
                </a:lnTo>
                <a:lnTo>
                  <a:pt x="21154" y="382"/>
                </a:lnTo>
                <a:close/>
                <a:moveTo>
                  <a:pt x="9922" y="459"/>
                </a:moveTo>
                <a:lnTo>
                  <a:pt x="9922" y="459"/>
                </a:lnTo>
                <a:lnTo>
                  <a:pt x="9922" y="459"/>
                </a:lnTo>
                <a:close/>
                <a:moveTo>
                  <a:pt x="10383" y="459"/>
                </a:moveTo>
                <a:cubicBezTo>
                  <a:pt x="10383" y="459"/>
                  <a:pt x="10383" y="459"/>
                  <a:pt x="10383" y="459"/>
                </a:cubicBezTo>
                <a:lnTo>
                  <a:pt x="10383" y="459"/>
                </a:lnTo>
                <a:close/>
                <a:moveTo>
                  <a:pt x="25736" y="459"/>
                </a:moveTo>
                <a:lnTo>
                  <a:pt x="25736" y="459"/>
                </a:lnTo>
                <a:lnTo>
                  <a:pt x="25736" y="459"/>
                </a:lnTo>
                <a:close/>
                <a:moveTo>
                  <a:pt x="1012" y="462"/>
                </a:moveTo>
                <a:cubicBezTo>
                  <a:pt x="1012" y="462"/>
                  <a:pt x="1012" y="462"/>
                  <a:pt x="1012" y="462"/>
                </a:cubicBezTo>
                <a:lnTo>
                  <a:pt x="1012" y="462"/>
                </a:lnTo>
                <a:close/>
                <a:moveTo>
                  <a:pt x="13473" y="710"/>
                </a:moveTo>
                <a:lnTo>
                  <a:pt x="13471" y="763"/>
                </a:lnTo>
                <a:lnTo>
                  <a:pt x="13471" y="763"/>
                </a:lnTo>
                <a:cubicBezTo>
                  <a:pt x="13470" y="744"/>
                  <a:pt x="13470" y="726"/>
                  <a:pt x="13473" y="710"/>
                </a:cubicBezTo>
                <a:close/>
                <a:moveTo>
                  <a:pt x="27015" y="986"/>
                </a:moveTo>
                <a:lnTo>
                  <a:pt x="27035" y="1048"/>
                </a:lnTo>
                <a:lnTo>
                  <a:pt x="26982" y="1132"/>
                </a:lnTo>
                <a:cubicBezTo>
                  <a:pt x="26999" y="1083"/>
                  <a:pt x="27009" y="1033"/>
                  <a:pt x="27015" y="986"/>
                </a:cubicBezTo>
                <a:close/>
                <a:moveTo>
                  <a:pt x="17719" y="376"/>
                </a:moveTo>
                <a:lnTo>
                  <a:pt x="17926" y="1411"/>
                </a:lnTo>
                <a:lnTo>
                  <a:pt x="17623" y="804"/>
                </a:lnTo>
                <a:cubicBezTo>
                  <a:pt x="17637" y="592"/>
                  <a:pt x="17704" y="417"/>
                  <a:pt x="17719" y="376"/>
                </a:cubicBezTo>
                <a:close/>
                <a:moveTo>
                  <a:pt x="4189" y="429"/>
                </a:moveTo>
                <a:lnTo>
                  <a:pt x="4388" y="1426"/>
                </a:lnTo>
                <a:lnTo>
                  <a:pt x="4096" y="841"/>
                </a:lnTo>
                <a:cubicBezTo>
                  <a:pt x="4110" y="639"/>
                  <a:pt x="4174" y="468"/>
                  <a:pt x="4189" y="429"/>
                </a:cubicBezTo>
                <a:close/>
                <a:moveTo>
                  <a:pt x="27307" y="1417"/>
                </a:moveTo>
                <a:lnTo>
                  <a:pt x="27328" y="1520"/>
                </a:lnTo>
                <a:lnTo>
                  <a:pt x="27277" y="1417"/>
                </a:lnTo>
                <a:close/>
                <a:moveTo>
                  <a:pt x="27520" y="1418"/>
                </a:moveTo>
                <a:lnTo>
                  <a:pt x="27520" y="1520"/>
                </a:lnTo>
                <a:lnTo>
                  <a:pt x="27479" y="1418"/>
                </a:lnTo>
                <a:close/>
                <a:moveTo>
                  <a:pt x="18451" y="1"/>
                </a:moveTo>
                <a:cubicBezTo>
                  <a:pt x="18442" y="1"/>
                  <a:pt x="18447" y="50"/>
                  <a:pt x="18475" y="164"/>
                </a:cubicBezTo>
                <a:lnTo>
                  <a:pt x="18491" y="234"/>
                </a:lnTo>
                <a:cubicBezTo>
                  <a:pt x="18597" y="774"/>
                  <a:pt x="18409" y="1417"/>
                  <a:pt x="18409" y="1417"/>
                </a:cubicBezTo>
                <a:lnTo>
                  <a:pt x="18201" y="304"/>
                </a:lnTo>
                <a:lnTo>
                  <a:pt x="18201" y="1409"/>
                </a:lnTo>
                <a:lnTo>
                  <a:pt x="17648" y="29"/>
                </a:lnTo>
                <a:lnTo>
                  <a:pt x="17648" y="29"/>
                </a:lnTo>
                <a:lnTo>
                  <a:pt x="17716" y="369"/>
                </a:lnTo>
                <a:cubicBezTo>
                  <a:pt x="17632" y="428"/>
                  <a:pt x="17571" y="521"/>
                  <a:pt x="17530" y="622"/>
                </a:cubicBezTo>
                <a:lnTo>
                  <a:pt x="17372" y="305"/>
                </a:lnTo>
                <a:lnTo>
                  <a:pt x="17496" y="720"/>
                </a:lnTo>
                <a:cubicBezTo>
                  <a:pt x="17434" y="926"/>
                  <a:pt x="17434" y="1132"/>
                  <a:pt x="17434" y="1132"/>
                </a:cubicBezTo>
                <a:lnTo>
                  <a:pt x="17428" y="838"/>
                </a:lnTo>
                <a:lnTo>
                  <a:pt x="17243" y="1132"/>
                </a:lnTo>
                <a:cubicBezTo>
                  <a:pt x="17311" y="930"/>
                  <a:pt x="17283" y="728"/>
                  <a:pt x="17261" y="627"/>
                </a:cubicBezTo>
                <a:lnTo>
                  <a:pt x="17261" y="627"/>
                </a:lnTo>
                <a:cubicBezTo>
                  <a:pt x="17279" y="828"/>
                  <a:pt x="17053" y="1132"/>
                  <a:pt x="17053" y="1132"/>
                </a:cubicBezTo>
                <a:cubicBezTo>
                  <a:pt x="17148" y="941"/>
                  <a:pt x="17053" y="558"/>
                  <a:pt x="17053" y="558"/>
                </a:cubicBezTo>
                <a:cubicBezTo>
                  <a:pt x="17053" y="845"/>
                  <a:pt x="16861" y="1132"/>
                  <a:pt x="16861" y="1132"/>
                </a:cubicBezTo>
                <a:cubicBezTo>
                  <a:pt x="16766" y="1132"/>
                  <a:pt x="16766" y="845"/>
                  <a:pt x="16766" y="845"/>
                </a:cubicBezTo>
                <a:lnTo>
                  <a:pt x="16670" y="1132"/>
                </a:lnTo>
                <a:cubicBezTo>
                  <a:pt x="16573" y="941"/>
                  <a:pt x="16766" y="558"/>
                  <a:pt x="16766" y="558"/>
                </a:cubicBezTo>
                <a:lnTo>
                  <a:pt x="16766" y="558"/>
                </a:lnTo>
                <a:cubicBezTo>
                  <a:pt x="16574" y="654"/>
                  <a:pt x="16479" y="1132"/>
                  <a:pt x="16479" y="1132"/>
                </a:cubicBezTo>
                <a:lnTo>
                  <a:pt x="16479" y="463"/>
                </a:lnTo>
                <a:cubicBezTo>
                  <a:pt x="16479" y="750"/>
                  <a:pt x="16287" y="1132"/>
                  <a:pt x="16287" y="1132"/>
                </a:cubicBezTo>
                <a:cubicBezTo>
                  <a:pt x="16364" y="753"/>
                  <a:pt x="16199" y="253"/>
                  <a:pt x="16175" y="253"/>
                </a:cubicBezTo>
                <a:cubicBezTo>
                  <a:pt x="16169" y="253"/>
                  <a:pt x="16172" y="288"/>
                  <a:pt x="16192" y="367"/>
                </a:cubicBezTo>
                <a:cubicBezTo>
                  <a:pt x="16195" y="382"/>
                  <a:pt x="16199" y="399"/>
                  <a:pt x="16202" y="414"/>
                </a:cubicBezTo>
                <a:cubicBezTo>
                  <a:pt x="16275" y="788"/>
                  <a:pt x="16144" y="1233"/>
                  <a:pt x="16144" y="1233"/>
                </a:cubicBezTo>
                <a:lnTo>
                  <a:pt x="15999" y="461"/>
                </a:lnTo>
                <a:lnTo>
                  <a:pt x="15999" y="1227"/>
                </a:lnTo>
                <a:lnTo>
                  <a:pt x="15769" y="461"/>
                </a:lnTo>
                <a:lnTo>
                  <a:pt x="15809" y="1227"/>
                </a:lnTo>
                <a:lnTo>
                  <a:pt x="15809" y="1227"/>
                </a:lnTo>
                <a:lnTo>
                  <a:pt x="15604" y="738"/>
                </a:lnTo>
                <a:lnTo>
                  <a:pt x="15584" y="973"/>
                </a:lnTo>
                <a:cubicBezTo>
                  <a:pt x="15534" y="643"/>
                  <a:pt x="15676" y="311"/>
                  <a:pt x="15676" y="311"/>
                </a:cubicBezTo>
                <a:lnTo>
                  <a:pt x="15676" y="311"/>
                </a:lnTo>
                <a:cubicBezTo>
                  <a:pt x="15390" y="501"/>
                  <a:pt x="15390" y="1075"/>
                  <a:pt x="15390" y="1075"/>
                </a:cubicBezTo>
                <a:lnTo>
                  <a:pt x="15383" y="782"/>
                </a:lnTo>
                <a:lnTo>
                  <a:pt x="15199" y="1075"/>
                </a:lnTo>
                <a:cubicBezTo>
                  <a:pt x="15267" y="873"/>
                  <a:pt x="15239" y="671"/>
                  <a:pt x="15216" y="571"/>
                </a:cubicBezTo>
                <a:lnTo>
                  <a:pt x="15216" y="571"/>
                </a:lnTo>
                <a:cubicBezTo>
                  <a:pt x="15235" y="772"/>
                  <a:pt x="15008" y="1075"/>
                  <a:pt x="15008" y="1075"/>
                </a:cubicBezTo>
                <a:cubicBezTo>
                  <a:pt x="15104" y="885"/>
                  <a:pt x="15008" y="501"/>
                  <a:pt x="15008" y="501"/>
                </a:cubicBezTo>
                <a:cubicBezTo>
                  <a:pt x="15008" y="788"/>
                  <a:pt x="14817" y="1075"/>
                  <a:pt x="14817" y="1075"/>
                </a:cubicBezTo>
                <a:cubicBezTo>
                  <a:pt x="14721" y="1075"/>
                  <a:pt x="14721" y="788"/>
                  <a:pt x="14721" y="788"/>
                </a:cubicBezTo>
                <a:lnTo>
                  <a:pt x="14625" y="1075"/>
                </a:lnTo>
                <a:cubicBezTo>
                  <a:pt x="14529" y="885"/>
                  <a:pt x="14721" y="501"/>
                  <a:pt x="14721" y="501"/>
                </a:cubicBezTo>
                <a:lnTo>
                  <a:pt x="14721" y="501"/>
                </a:lnTo>
                <a:cubicBezTo>
                  <a:pt x="14530" y="598"/>
                  <a:pt x="14434" y="1075"/>
                  <a:pt x="14434" y="1075"/>
                </a:cubicBezTo>
                <a:lnTo>
                  <a:pt x="14434" y="407"/>
                </a:lnTo>
                <a:cubicBezTo>
                  <a:pt x="14434" y="694"/>
                  <a:pt x="14243" y="1075"/>
                  <a:pt x="14243" y="1075"/>
                </a:cubicBezTo>
                <a:cubicBezTo>
                  <a:pt x="14319" y="697"/>
                  <a:pt x="14155" y="197"/>
                  <a:pt x="14131" y="197"/>
                </a:cubicBezTo>
                <a:cubicBezTo>
                  <a:pt x="14124" y="197"/>
                  <a:pt x="14128" y="231"/>
                  <a:pt x="14147" y="311"/>
                </a:cubicBezTo>
                <a:cubicBezTo>
                  <a:pt x="14150" y="326"/>
                  <a:pt x="14155" y="342"/>
                  <a:pt x="14158" y="358"/>
                </a:cubicBezTo>
                <a:cubicBezTo>
                  <a:pt x="14230" y="732"/>
                  <a:pt x="14099" y="1177"/>
                  <a:pt x="14099" y="1177"/>
                </a:cubicBezTo>
                <a:lnTo>
                  <a:pt x="13955" y="405"/>
                </a:lnTo>
                <a:lnTo>
                  <a:pt x="13955" y="1170"/>
                </a:lnTo>
                <a:lnTo>
                  <a:pt x="13571" y="214"/>
                </a:lnTo>
                <a:lnTo>
                  <a:pt x="13571" y="214"/>
                </a:lnTo>
                <a:lnTo>
                  <a:pt x="13763" y="1170"/>
                </a:lnTo>
                <a:lnTo>
                  <a:pt x="13763" y="1170"/>
                </a:lnTo>
                <a:lnTo>
                  <a:pt x="13487" y="620"/>
                </a:lnTo>
                <a:cubicBezTo>
                  <a:pt x="13515" y="500"/>
                  <a:pt x="13550" y="418"/>
                  <a:pt x="13550" y="418"/>
                </a:cubicBezTo>
                <a:lnTo>
                  <a:pt x="13550" y="418"/>
                </a:lnTo>
                <a:cubicBezTo>
                  <a:pt x="13508" y="446"/>
                  <a:pt x="13471" y="484"/>
                  <a:pt x="13441" y="527"/>
                </a:cubicBezTo>
                <a:lnTo>
                  <a:pt x="13380" y="405"/>
                </a:lnTo>
                <a:lnTo>
                  <a:pt x="13380" y="405"/>
                </a:lnTo>
                <a:lnTo>
                  <a:pt x="13425" y="552"/>
                </a:lnTo>
                <a:cubicBezTo>
                  <a:pt x="13274" y="788"/>
                  <a:pt x="13274" y="1155"/>
                  <a:pt x="13274" y="1155"/>
                </a:cubicBezTo>
                <a:lnTo>
                  <a:pt x="13268" y="873"/>
                </a:lnTo>
                <a:lnTo>
                  <a:pt x="13090" y="1155"/>
                </a:lnTo>
                <a:cubicBezTo>
                  <a:pt x="13155" y="960"/>
                  <a:pt x="13129" y="767"/>
                  <a:pt x="13107" y="669"/>
                </a:cubicBezTo>
                <a:lnTo>
                  <a:pt x="13107" y="669"/>
                </a:lnTo>
                <a:cubicBezTo>
                  <a:pt x="13125" y="863"/>
                  <a:pt x="12905" y="1155"/>
                  <a:pt x="12905" y="1155"/>
                </a:cubicBezTo>
                <a:cubicBezTo>
                  <a:pt x="12998" y="971"/>
                  <a:pt x="12905" y="603"/>
                  <a:pt x="12905" y="603"/>
                </a:cubicBezTo>
                <a:cubicBezTo>
                  <a:pt x="12905" y="878"/>
                  <a:pt x="12721" y="1155"/>
                  <a:pt x="12721" y="1155"/>
                </a:cubicBezTo>
                <a:cubicBezTo>
                  <a:pt x="12629" y="1155"/>
                  <a:pt x="12629" y="879"/>
                  <a:pt x="12629" y="879"/>
                </a:cubicBezTo>
                <a:lnTo>
                  <a:pt x="12536" y="1155"/>
                </a:lnTo>
                <a:cubicBezTo>
                  <a:pt x="12444" y="971"/>
                  <a:pt x="12629" y="603"/>
                  <a:pt x="12629" y="603"/>
                </a:cubicBezTo>
                <a:lnTo>
                  <a:pt x="12629" y="603"/>
                </a:lnTo>
                <a:cubicBezTo>
                  <a:pt x="12444" y="695"/>
                  <a:pt x="12354" y="1155"/>
                  <a:pt x="12354" y="1155"/>
                </a:cubicBezTo>
                <a:lnTo>
                  <a:pt x="12354" y="511"/>
                </a:lnTo>
                <a:cubicBezTo>
                  <a:pt x="12354" y="787"/>
                  <a:pt x="12169" y="1155"/>
                  <a:pt x="12169" y="1155"/>
                </a:cubicBezTo>
                <a:cubicBezTo>
                  <a:pt x="12243" y="790"/>
                  <a:pt x="12084" y="310"/>
                  <a:pt x="12061" y="310"/>
                </a:cubicBezTo>
                <a:cubicBezTo>
                  <a:pt x="12055" y="310"/>
                  <a:pt x="12058" y="343"/>
                  <a:pt x="12077" y="419"/>
                </a:cubicBezTo>
                <a:cubicBezTo>
                  <a:pt x="12080" y="435"/>
                  <a:pt x="12084" y="450"/>
                  <a:pt x="12087" y="465"/>
                </a:cubicBezTo>
                <a:cubicBezTo>
                  <a:pt x="12157" y="825"/>
                  <a:pt x="12032" y="1253"/>
                  <a:pt x="12032" y="1253"/>
                </a:cubicBezTo>
                <a:lnTo>
                  <a:pt x="11893" y="511"/>
                </a:lnTo>
                <a:lnTo>
                  <a:pt x="11893" y="1247"/>
                </a:lnTo>
                <a:lnTo>
                  <a:pt x="11670" y="511"/>
                </a:lnTo>
                <a:lnTo>
                  <a:pt x="11708" y="1247"/>
                </a:lnTo>
                <a:lnTo>
                  <a:pt x="11510" y="778"/>
                </a:lnTo>
                <a:lnTo>
                  <a:pt x="11491" y="1003"/>
                </a:lnTo>
                <a:cubicBezTo>
                  <a:pt x="11444" y="686"/>
                  <a:pt x="11580" y="367"/>
                  <a:pt x="11580" y="367"/>
                </a:cubicBezTo>
                <a:lnTo>
                  <a:pt x="11580" y="367"/>
                </a:lnTo>
                <a:cubicBezTo>
                  <a:pt x="11304" y="551"/>
                  <a:pt x="11304" y="1102"/>
                  <a:pt x="11304" y="1102"/>
                </a:cubicBezTo>
                <a:lnTo>
                  <a:pt x="11298" y="820"/>
                </a:lnTo>
                <a:lnTo>
                  <a:pt x="11120" y="1102"/>
                </a:lnTo>
                <a:cubicBezTo>
                  <a:pt x="11184" y="907"/>
                  <a:pt x="11158" y="714"/>
                  <a:pt x="11136" y="617"/>
                </a:cubicBezTo>
                <a:lnTo>
                  <a:pt x="11136" y="617"/>
                </a:lnTo>
                <a:cubicBezTo>
                  <a:pt x="11155" y="810"/>
                  <a:pt x="10936" y="1102"/>
                  <a:pt x="10936" y="1102"/>
                </a:cubicBezTo>
                <a:cubicBezTo>
                  <a:pt x="11028" y="917"/>
                  <a:pt x="10936" y="550"/>
                  <a:pt x="10936" y="550"/>
                </a:cubicBezTo>
                <a:cubicBezTo>
                  <a:pt x="10936" y="825"/>
                  <a:pt x="10751" y="1102"/>
                  <a:pt x="10751" y="1102"/>
                </a:cubicBezTo>
                <a:cubicBezTo>
                  <a:pt x="10659" y="1102"/>
                  <a:pt x="10659" y="827"/>
                  <a:pt x="10659" y="827"/>
                </a:cubicBezTo>
                <a:lnTo>
                  <a:pt x="10567" y="1102"/>
                </a:lnTo>
                <a:cubicBezTo>
                  <a:pt x="10474" y="917"/>
                  <a:pt x="10659" y="550"/>
                  <a:pt x="10659" y="550"/>
                </a:cubicBezTo>
                <a:lnTo>
                  <a:pt x="10659" y="550"/>
                </a:lnTo>
                <a:cubicBezTo>
                  <a:pt x="10474" y="643"/>
                  <a:pt x="10383" y="1102"/>
                  <a:pt x="10383" y="1102"/>
                </a:cubicBezTo>
                <a:lnTo>
                  <a:pt x="10383" y="459"/>
                </a:lnTo>
                <a:cubicBezTo>
                  <a:pt x="10383" y="735"/>
                  <a:pt x="10199" y="1102"/>
                  <a:pt x="10199" y="1102"/>
                </a:cubicBezTo>
                <a:cubicBezTo>
                  <a:pt x="10272" y="738"/>
                  <a:pt x="10113" y="258"/>
                  <a:pt x="10090" y="258"/>
                </a:cubicBezTo>
                <a:cubicBezTo>
                  <a:pt x="10084" y="258"/>
                  <a:pt x="10087" y="291"/>
                  <a:pt x="10106" y="367"/>
                </a:cubicBezTo>
                <a:cubicBezTo>
                  <a:pt x="10111" y="382"/>
                  <a:pt x="10115" y="398"/>
                  <a:pt x="10117" y="413"/>
                </a:cubicBezTo>
                <a:cubicBezTo>
                  <a:pt x="10187" y="773"/>
                  <a:pt x="10061" y="1201"/>
                  <a:pt x="10061" y="1201"/>
                </a:cubicBezTo>
                <a:lnTo>
                  <a:pt x="9922" y="459"/>
                </a:lnTo>
                <a:lnTo>
                  <a:pt x="9922" y="1194"/>
                </a:lnTo>
                <a:lnTo>
                  <a:pt x="9749" y="762"/>
                </a:lnTo>
                <a:cubicBezTo>
                  <a:pt x="9789" y="500"/>
                  <a:pt x="9872" y="306"/>
                  <a:pt x="9872" y="305"/>
                </a:cubicBezTo>
                <a:lnTo>
                  <a:pt x="9872" y="305"/>
                </a:lnTo>
                <a:cubicBezTo>
                  <a:pt x="9784" y="364"/>
                  <a:pt x="9716" y="449"/>
                  <a:pt x="9662" y="545"/>
                </a:cubicBezTo>
                <a:lnTo>
                  <a:pt x="9554" y="276"/>
                </a:lnTo>
                <a:lnTo>
                  <a:pt x="9554" y="276"/>
                </a:lnTo>
                <a:lnTo>
                  <a:pt x="9624" y="622"/>
                </a:lnTo>
                <a:cubicBezTo>
                  <a:pt x="9594" y="688"/>
                  <a:pt x="9571" y="755"/>
                  <a:pt x="9552" y="822"/>
                </a:cubicBezTo>
                <a:lnTo>
                  <a:pt x="9372" y="459"/>
                </a:lnTo>
                <a:lnTo>
                  <a:pt x="9520" y="955"/>
                </a:lnTo>
                <a:cubicBezTo>
                  <a:pt x="9474" y="1180"/>
                  <a:pt x="9474" y="1367"/>
                  <a:pt x="9474" y="1367"/>
                </a:cubicBezTo>
                <a:lnTo>
                  <a:pt x="9465" y="960"/>
                </a:lnTo>
                <a:lnTo>
                  <a:pt x="9209" y="1367"/>
                </a:lnTo>
                <a:cubicBezTo>
                  <a:pt x="9301" y="1091"/>
                  <a:pt x="9265" y="814"/>
                  <a:pt x="9234" y="670"/>
                </a:cubicBezTo>
                <a:lnTo>
                  <a:pt x="9234" y="670"/>
                </a:lnTo>
                <a:cubicBezTo>
                  <a:pt x="9255" y="950"/>
                  <a:pt x="8943" y="1367"/>
                  <a:pt x="8943" y="1367"/>
                </a:cubicBezTo>
                <a:cubicBezTo>
                  <a:pt x="9076" y="1103"/>
                  <a:pt x="8943" y="571"/>
                  <a:pt x="8943" y="571"/>
                </a:cubicBezTo>
                <a:cubicBezTo>
                  <a:pt x="8943" y="970"/>
                  <a:pt x="8678" y="1367"/>
                  <a:pt x="8678" y="1367"/>
                </a:cubicBezTo>
                <a:cubicBezTo>
                  <a:pt x="8545" y="1367"/>
                  <a:pt x="8545" y="970"/>
                  <a:pt x="8545" y="970"/>
                </a:cubicBezTo>
                <a:lnTo>
                  <a:pt x="8411" y="1367"/>
                </a:lnTo>
                <a:cubicBezTo>
                  <a:pt x="8278" y="1103"/>
                  <a:pt x="8545" y="571"/>
                  <a:pt x="8545" y="571"/>
                </a:cubicBezTo>
                <a:lnTo>
                  <a:pt x="8545" y="571"/>
                </a:lnTo>
                <a:cubicBezTo>
                  <a:pt x="8280" y="704"/>
                  <a:pt x="8147" y="1367"/>
                  <a:pt x="8147" y="1367"/>
                </a:cubicBezTo>
                <a:lnTo>
                  <a:pt x="8147" y="438"/>
                </a:lnTo>
                <a:cubicBezTo>
                  <a:pt x="8147" y="836"/>
                  <a:pt x="7882" y="1367"/>
                  <a:pt x="7882" y="1367"/>
                </a:cubicBezTo>
                <a:cubicBezTo>
                  <a:pt x="7987" y="842"/>
                  <a:pt x="7758" y="148"/>
                  <a:pt x="7725" y="148"/>
                </a:cubicBezTo>
                <a:cubicBezTo>
                  <a:pt x="7716" y="148"/>
                  <a:pt x="7721" y="195"/>
                  <a:pt x="7748" y="305"/>
                </a:cubicBezTo>
                <a:cubicBezTo>
                  <a:pt x="7753" y="327"/>
                  <a:pt x="7759" y="350"/>
                  <a:pt x="7763" y="372"/>
                </a:cubicBezTo>
                <a:cubicBezTo>
                  <a:pt x="7865" y="891"/>
                  <a:pt x="7683" y="1510"/>
                  <a:pt x="7683" y="1510"/>
                </a:cubicBezTo>
                <a:lnTo>
                  <a:pt x="7482" y="439"/>
                </a:lnTo>
                <a:lnTo>
                  <a:pt x="7482" y="1500"/>
                </a:lnTo>
                <a:lnTo>
                  <a:pt x="7161" y="439"/>
                </a:lnTo>
                <a:lnTo>
                  <a:pt x="7215" y="1500"/>
                </a:lnTo>
                <a:lnTo>
                  <a:pt x="6930" y="823"/>
                </a:lnTo>
                <a:lnTo>
                  <a:pt x="6904" y="1150"/>
                </a:lnTo>
                <a:cubicBezTo>
                  <a:pt x="6835" y="691"/>
                  <a:pt x="7032" y="230"/>
                  <a:pt x="7032" y="230"/>
                </a:cubicBezTo>
                <a:lnTo>
                  <a:pt x="7032" y="230"/>
                </a:lnTo>
                <a:cubicBezTo>
                  <a:pt x="6633" y="495"/>
                  <a:pt x="6633" y="1292"/>
                  <a:pt x="6633" y="1292"/>
                </a:cubicBezTo>
                <a:lnTo>
                  <a:pt x="6625" y="885"/>
                </a:lnTo>
                <a:lnTo>
                  <a:pt x="6369" y="1292"/>
                </a:lnTo>
                <a:cubicBezTo>
                  <a:pt x="6461" y="1016"/>
                  <a:pt x="6425" y="739"/>
                  <a:pt x="6394" y="596"/>
                </a:cubicBezTo>
                <a:lnTo>
                  <a:pt x="6394" y="596"/>
                </a:lnTo>
                <a:cubicBezTo>
                  <a:pt x="6415" y="874"/>
                  <a:pt x="6103" y="1292"/>
                  <a:pt x="6103" y="1292"/>
                </a:cubicBezTo>
                <a:cubicBezTo>
                  <a:pt x="6237" y="1027"/>
                  <a:pt x="6103" y="495"/>
                  <a:pt x="6103" y="495"/>
                </a:cubicBezTo>
                <a:cubicBezTo>
                  <a:pt x="6103" y="894"/>
                  <a:pt x="5838" y="1292"/>
                  <a:pt x="5838" y="1292"/>
                </a:cubicBezTo>
                <a:cubicBezTo>
                  <a:pt x="5705" y="1292"/>
                  <a:pt x="5705" y="894"/>
                  <a:pt x="5705" y="894"/>
                </a:cubicBezTo>
                <a:lnTo>
                  <a:pt x="5572" y="1292"/>
                </a:lnTo>
                <a:cubicBezTo>
                  <a:pt x="5438" y="1027"/>
                  <a:pt x="5705" y="495"/>
                  <a:pt x="5705" y="495"/>
                </a:cubicBezTo>
                <a:lnTo>
                  <a:pt x="5705" y="495"/>
                </a:lnTo>
                <a:cubicBezTo>
                  <a:pt x="5439" y="628"/>
                  <a:pt x="5306" y="1292"/>
                  <a:pt x="5306" y="1292"/>
                </a:cubicBezTo>
                <a:lnTo>
                  <a:pt x="5306" y="362"/>
                </a:lnTo>
                <a:cubicBezTo>
                  <a:pt x="5306" y="761"/>
                  <a:pt x="5042" y="1292"/>
                  <a:pt x="5042" y="1292"/>
                </a:cubicBezTo>
                <a:cubicBezTo>
                  <a:pt x="5147" y="766"/>
                  <a:pt x="4919" y="72"/>
                  <a:pt x="4885" y="72"/>
                </a:cubicBezTo>
                <a:cubicBezTo>
                  <a:pt x="4876" y="72"/>
                  <a:pt x="4881" y="120"/>
                  <a:pt x="4908" y="230"/>
                </a:cubicBezTo>
                <a:cubicBezTo>
                  <a:pt x="4914" y="252"/>
                  <a:pt x="4919" y="274"/>
                  <a:pt x="4922" y="296"/>
                </a:cubicBezTo>
                <a:cubicBezTo>
                  <a:pt x="5024" y="816"/>
                  <a:pt x="4843" y="1434"/>
                  <a:pt x="4843" y="1434"/>
                </a:cubicBezTo>
                <a:lnTo>
                  <a:pt x="4642" y="363"/>
                </a:lnTo>
                <a:lnTo>
                  <a:pt x="4642" y="1426"/>
                </a:lnTo>
                <a:lnTo>
                  <a:pt x="4110" y="96"/>
                </a:lnTo>
                <a:lnTo>
                  <a:pt x="4176" y="424"/>
                </a:lnTo>
                <a:cubicBezTo>
                  <a:pt x="4094" y="481"/>
                  <a:pt x="4035" y="570"/>
                  <a:pt x="3996" y="667"/>
                </a:cubicBezTo>
                <a:lnTo>
                  <a:pt x="3844" y="362"/>
                </a:lnTo>
                <a:lnTo>
                  <a:pt x="3963" y="761"/>
                </a:lnTo>
                <a:cubicBezTo>
                  <a:pt x="3904" y="959"/>
                  <a:pt x="3904" y="1157"/>
                  <a:pt x="3904" y="1157"/>
                </a:cubicBezTo>
                <a:lnTo>
                  <a:pt x="3897" y="875"/>
                </a:lnTo>
                <a:lnTo>
                  <a:pt x="3720" y="1157"/>
                </a:lnTo>
                <a:cubicBezTo>
                  <a:pt x="3784" y="962"/>
                  <a:pt x="3758" y="770"/>
                  <a:pt x="3736" y="672"/>
                </a:cubicBezTo>
                <a:lnTo>
                  <a:pt x="3736" y="672"/>
                </a:lnTo>
                <a:cubicBezTo>
                  <a:pt x="3753" y="865"/>
                  <a:pt x="3535" y="1157"/>
                  <a:pt x="3535" y="1157"/>
                </a:cubicBezTo>
                <a:cubicBezTo>
                  <a:pt x="3627" y="973"/>
                  <a:pt x="3535" y="606"/>
                  <a:pt x="3535" y="606"/>
                </a:cubicBezTo>
                <a:cubicBezTo>
                  <a:pt x="3535" y="880"/>
                  <a:pt x="3351" y="1157"/>
                  <a:pt x="3351" y="1157"/>
                </a:cubicBezTo>
                <a:cubicBezTo>
                  <a:pt x="3258" y="1157"/>
                  <a:pt x="3258" y="882"/>
                  <a:pt x="3258" y="882"/>
                </a:cubicBezTo>
                <a:lnTo>
                  <a:pt x="3166" y="1157"/>
                </a:lnTo>
                <a:cubicBezTo>
                  <a:pt x="3074" y="973"/>
                  <a:pt x="3258" y="606"/>
                  <a:pt x="3258" y="606"/>
                </a:cubicBezTo>
                <a:lnTo>
                  <a:pt x="3258" y="606"/>
                </a:lnTo>
                <a:cubicBezTo>
                  <a:pt x="3074" y="698"/>
                  <a:pt x="2983" y="1157"/>
                  <a:pt x="2983" y="1157"/>
                </a:cubicBezTo>
                <a:lnTo>
                  <a:pt x="2983" y="515"/>
                </a:lnTo>
                <a:cubicBezTo>
                  <a:pt x="2983" y="790"/>
                  <a:pt x="2798" y="1157"/>
                  <a:pt x="2798" y="1157"/>
                </a:cubicBezTo>
                <a:cubicBezTo>
                  <a:pt x="2871" y="793"/>
                  <a:pt x="2713" y="313"/>
                  <a:pt x="2690" y="313"/>
                </a:cubicBezTo>
                <a:cubicBezTo>
                  <a:pt x="2684" y="313"/>
                  <a:pt x="2687" y="346"/>
                  <a:pt x="2706" y="422"/>
                </a:cubicBezTo>
                <a:cubicBezTo>
                  <a:pt x="2710" y="438"/>
                  <a:pt x="2713" y="453"/>
                  <a:pt x="2716" y="468"/>
                </a:cubicBezTo>
                <a:cubicBezTo>
                  <a:pt x="2787" y="828"/>
                  <a:pt x="2661" y="1257"/>
                  <a:pt x="2661" y="1257"/>
                </a:cubicBezTo>
                <a:lnTo>
                  <a:pt x="2522" y="515"/>
                </a:lnTo>
                <a:lnTo>
                  <a:pt x="2522" y="1249"/>
                </a:lnTo>
                <a:lnTo>
                  <a:pt x="2300" y="515"/>
                </a:lnTo>
                <a:lnTo>
                  <a:pt x="2337" y="1249"/>
                </a:lnTo>
                <a:lnTo>
                  <a:pt x="2139" y="781"/>
                </a:lnTo>
                <a:lnTo>
                  <a:pt x="2121" y="1006"/>
                </a:lnTo>
                <a:cubicBezTo>
                  <a:pt x="2073" y="689"/>
                  <a:pt x="2209" y="370"/>
                  <a:pt x="2209" y="370"/>
                </a:cubicBezTo>
                <a:lnTo>
                  <a:pt x="2209" y="370"/>
                </a:lnTo>
                <a:cubicBezTo>
                  <a:pt x="1933" y="555"/>
                  <a:pt x="1933" y="1105"/>
                  <a:pt x="1933" y="1105"/>
                </a:cubicBezTo>
                <a:lnTo>
                  <a:pt x="1927" y="823"/>
                </a:lnTo>
                <a:lnTo>
                  <a:pt x="1749" y="1105"/>
                </a:lnTo>
                <a:cubicBezTo>
                  <a:pt x="1814" y="910"/>
                  <a:pt x="1788" y="716"/>
                  <a:pt x="1765" y="619"/>
                </a:cubicBezTo>
                <a:lnTo>
                  <a:pt x="1765" y="619"/>
                </a:lnTo>
                <a:cubicBezTo>
                  <a:pt x="1784" y="813"/>
                  <a:pt x="1564" y="1105"/>
                  <a:pt x="1564" y="1105"/>
                </a:cubicBezTo>
                <a:cubicBezTo>
                  <a:pt x="1657" y="920"/>
                  <a:pt x="1564" y="552"/>
                  <a:pt x="1564" y="552"/>
                </a:cubicBezTo>
                <a:cubicBezTo>
                  <a:pt x="1564" y="828"/>
                  <a:pt x="1380" y="1105"/>
                  <a:pt x="1380" y="1105"/>
                </a:cubicBezTo>
                <a:cubicBezTo>
                  <a:pt x="1288" y="1105"/>
                  <a:pt x="1288" y="829"/>
                  <a:pt x="1288" y="829"/>
                </a:cubicBezTo>
                <a:lnTo>
                  <a:pt x="1195" y="1105"/>
                </a:lnTo>
                <a:cubicBezTo>
                  <a:pt x="1103" y="920"/>
                  <a:pt x="1288" y="553"/>
                  <a:pt x="1288" y="552"/>
                </a:cubicBezTo>
                <a:lnTo>
                  <a:pt x="1288" y="552"/>
                </a:lnTo>
                <a:cubicBezTo>
                  <a:pt x="1103" y="645"/>
                  <a:pt x="1012" y="1105"/>
                  <a:pt x="1012" y="1105"/>
                </a:cubicBezTo>
                <a:lnTo>
                  <a:pt x="1012" y="462"/>
                </a:lnTo>
                <a:cubicBezTo>
                  <a:pt x="1012" y="737"/>
                  <a:pt x="828" y="1105"/>
                  <a:pt x="828" y="1105"/>
                </a:cubicBezTo>
                <a:cubicBezTo>
                  <a:pt x="901" y="740"/>
                  <a:pt x="742" y="261"/>
                  <a:pt x="719" y="261"/>
                </a:cubicBezTo>
                <a:cubicBezTo>
                  <a:pt x="713" y="261"/>
                  <a:pt x="716" y="294"/>
                  <a:pt x="735" y="370"/>
                </a:cubicBezTo>
                <a:cubicBezTo>
                  <a:pt x="739" y="385"/>
                  <a:pt x="743" y="401"/>
                  <a:pt x="746" y="416"/>
                </a:cubicBezTo>
                <a:cubicBezTo>
                  <a:pt x="816" y="776"/>
                  <a:pt x="691" y="1203"/>
                  <a:pt x="691" y="1203"/>
                </a:cubicBezTo>
                <a:lnTo>
                  <a:pt x="551" y="462"/>
                </a:lnTo>
                <a:lnTo>
                  <a:pt x="551" y="1197"/>
                </a:lnTo>
                <a:lnTo>
                  <a:pt x="184" y="278"/>
                </a:lnTo>
                <a:lnTo>
                  <a:pt x="368" y="1197"/>
                </a:lnTo>
                <a:lnTo>
                  <a:pt x="0" y="462"/>
                </a:lnTo>
                <a:lnTo>
                  <a:pt x="0" y="462"/>
                </a:lnTo>
                <a:lnTo>
                  <a:pt x="257" y="1931"/>
                </a:lnTo>
                <a:lnTo>
                  <a:pt x="2137" y="1836"/>
                </a:lnTo>
                <a:lnTo>
                  <a:pt x="4234" y="1693"/>
                </a:lnTo>
                <a:lnTo>
                  <a:pt x="6871" y="1693"/>
                </a:lnTo>
                <a:lnTo>
                  <a:pt x="6866" y="1748"/>
                </a:lnTo>
                <a:lnTo>
                  <a:pt x="10015" y="1770"/>
                </a:lnTo>
                <a:cubicBezTo>
                  <a:pt x="10006" y="1761"/>
                  <a:pt x="10004" y="1757"/>
                  <a:pt x="10006" y="1757"/>
                </a:cubicBezTo>
                <a:cubicBezTo>
                  <a:pt x="10034" y="1757"/>
                  <a:pt x="10679" y="2239"/>
                  <a:pt x="10778" y="2239"/>
                </a:cubicBezTo>
                <a:cubicBezTo>
                  <a:pt x="10788" y="2239"/>
                  <a:pt x="10793" y="2234"/>
                  <a:pt x="10789" y="2221"/>
                </a:cubicBezTo>
                <a:lnTo>
                  <a:pt x="14020" y="1690"/>
                </a:lnTo>
                <a:cubicBezTo>
                  <a:pt x="14007" y="1677"/>
                  <a:pt x="13994" y="1663"/>
                  <a:pt x="13980" y="1648"/>
                </a:cubicBezTo>
                <a:lnTo>
                  <a:pt x="13980" y="1648"/>
                </a:lnTo>
                <a:lnTo>
                  <a:pt x="17788" y="1689"/>
                </a:lnTo>
                <a:lnTo>
                  <a:pt x="20508" y="1689"/>
                </a:lnTo>
                <a:lnTo>
                  <a:pt x="20502" y="1746"/>
                </a:lnTo>
                <a:lnTo>
                  <a:pt x="23779" y="1770"/>
                </a:lnTo>
                <a:cubicBezTo>
                  <a:pt x="23721" y="1713"/>
                  <a:pt x="24526" y="1698"/>
                  <a:pt x="25373" y="1698"/>
                </a:cubicBezTo>
                <a:cubicBezTo>
                  <a:pt x="26278" y="1698"/>
                  <a:pt x="27232" y="1715"/>
                  <a:pt x="27232" y="1715"/>
                </a:cubicBezTo>
                <a:lnTo>
                  <a:pt x="31381" y="1767"/>
                </a:lnTo>
                <a:cubicBezTo>
                  <a:pt x="30998" y="1385"/>
                  <a:pt x="31285" y="716"/>
                  <a:pt x="31285" y="715"/>
                </a:cubicBezTo>
                <a:lnTo>
                  <a:pt x="31285" y="715"/>
                </a:lnTo>
                <a:cubicBezTo>
                  <a:pt x="30998" y="906"/>
                  <a:pt x="30998" y="1480"/>
                  <a:pt x="30998" y="1480"/>
                </a:cubicBezTo>
                <a:lnTo>
                  <a:pt x="30992" y="1187"/>
                </a:lnTo>
                <a:lnTo>
                  <a:pt x="30807" y="1480"/>
                </a:lnTo>
                <a:cubicBezTo>
                  <a:pt x="30875" y="1278"/>
                  <a:pt x="30847" y="1077"/>
                  <a:pt x="30825" y="976"/>
                </a:cubicBezTo>
                <a:lnTo>
                  <a:pt x="30825" y="976"/>
                </a:lnTo>
                <a:cubicBezTo>
                  <a:pt x="30843" y="1177"/>
                  <a:pt x="30617" y="1480"/>
                  <a:pt x="30617" y="1480"/>
                </a:cubicBezTo>
                <a:cubicBezTo>
                  <a:pt x="30712" y="1289"/>
                  <a:pt x="30617" y="906"/>
                  <a:pt x="30617" y="906"/>
                </a:cubicBezTo>
                <a:cubicBezTo>
                  <a:pt x="30617" y="1193"/>
                  <a:pt x="30425" y="1480"/>
                  <a:pt x="30425" y="1480"/>
                </a:cubicBezTo>
                <a:cubicBezTo>
                  <a:pt x="30330" y="1480"/>
                  <a:pt x="30330" y="1193"/>
                  <a:pt x="30330" y="1193"/>
                </a:cubicBezTo>
                <a:lnTo>
                  <a:pt x="30233" y="1480"/>
                </a:lnTo>
                <a:cubicBezTo>
                  <a:pt x="30137" y="1289"/>
                  <a:pt x="30330" y="906"/>
                  <a:pt x="30330" y="906"/>
                </a:cubicBezTo>
                <a:lnTo>
                  <a:pt x="30330" y="906"/>
                </a:lnTo>
                <a:cubicBezTo>
                  <a:pt x="30138" y="1002"/>
                  <a:pt x="30043" y="1480"/>
                  <a:pt x="30043" y="1480"/>
                </a:cubicBezTo>
                <a:lnTo>
                  <a:pt x="30043" y="812"/>
                </a:lnTo>
                <a:cubicBezTo>
                  <a:pt x="30043" y="1099"/>
                  <a:pt x="29851" y="1480"/>
                  <a:pt x="29851" y="1480"/>
                </a:cubicBezTo>
                <a:cubicBezTo>
                  <a:pt x="29927" y="1101"/>
                  <a:pt x="29763" y="602"/>
                  <a:pt x="29739" y="602"/>
                </a:cubicBezTo>
                <a:cubicBezTo>
                  <a:pt x="29733" y="602"/>
                  <a:pt x="29736" y="636"/>
                  <a:pt x="29756" y="715"/>
                </a:cubicBezTo>
                <a:cubicBezTo>
                  <a:pt x="29759" y="731"/>
                  <a:pt x="29763" y="747"/>
                  <a:pt x="29766" y="763"/>
                </a:cubicBezTo>
                <a:cubicBezTo>
                  <a:pt x="29839" y="1137"/>
                  <a:pt x="29708" y="1581"/>
                  <a:pt x="29708" y="1581"/>
                </a:cubicBezTo>
                <a:lnTo>
                  <a:pt x="29563" y="811"/>
                </a:lnTo>
                <a:lnTo>
                  <a:pt x="29563" y="1575"/>
                </a:lnTo>
                <a:lnTo>
                  <a:pt x="29333" y="811"/>
                </a:lnTo>
                <a:lnTo>
                  <a:pt x="29373" y="1575"/>
                </a:lnTo>
                <a:lnTo>
                  <a:pt x="29168" y="1087"/>
                </a:lnTo>
                <a:lnTo>
                  <a:pt x="29148" y="1321"/>
                </a:lnTo>
                <a:cubicBezTo>
                  <a:pt x="29098" y="991"/>
                  <a:pt x="29240" y="659"/>
                  <a:pt x="29240" y="659"/>
                </a:cubicBezTo>
                <a:lnTo>
                  <a:pt x="29240" y="659"/>
                </a:lnTo>
                <a:cubicBezTo>
                  <a:pt x="28953" y="850"/>
                  <a:pt x="28953" y="1424"/>
                  <a:pt x="28953" y="1424"/>
                </a:cubicBezTo>
                <a:lnTo>
                  <a:pt x="28947" y="1130"/>
                </a:lnTo>
                <a:lnTo>
                  <a:pt x="28763" y="1424"/>
                </a:lnTo>
                <a:cubicBezTo>
                  <a:pt x="28830" y="1222"/>
                  <a:pt x="28803" y="1021"/>
                  <a:pt x="28780" y="919"/>
                </a:cubicBezTo>
                <a:lnTo>
                  <a:pt x="28780" y="919"/>
                </a:lnTo>
                <a:cubicBezTo>
                  <a:pt x="28799" y="1120"/>
                  <a:pt x="28572" y="1424"/>
                  <a:pt x="28572" y="1424"/>
                </a:cubicBezTo>
                <a:cubicBezTo>
                  <a:pt x="28667" y="1233"/>
                  <a:pt x="28572" y="850"/>
                  <a:pt x="28572" y="850"/>
                </a:cubicBezTo>
                <a:cubicBezTo>
                  <a:pt x="28572" y="1137"/>
                  <a:pt x="28380" y="1424"/>
                  <a:pt x="28380" y="1424"/>
                </a:cubicBezTo>
                <a:cubicBezTo>
                  <a:pt x="28285" y="1424"/>
                  <a:pt x="28285" y="1137"/>
                  <a:pt x="28285" y="1137"/>
                </a:cubicBezTo>
                <a:lnTo>
                  <a:pt x="28189" y="1424"/>
                </a:lnTo>
                <a:cubicBezTo>
                  <a:pt x="28092" y="1233"/>
                  <a:pt x="28285" y="850"/>
                  <a:pt x="28285" y="850"/>
                </a:cubicBezTo>
                <a:lnTo>
                  <a:pt x="28285" y="850"/>
                </a:lnTo>
                <a:cubicBezTo>
                  <a:pt x="28093" y="946"/>
                  <a:pt x="27998" y="1424"/>
                  <a:pt x="27998" y="1424"/>
                </a:cubicBezTo>
                <a:lnTo>
                  <a:pt x="27998" y="755"/>
                </a:lnTo>
                <a:cubicBezTo>
                  <a:pt x="27998" y="1042"/>
                  <a:pt x="27807" y="1424"/>
                  <a:pt x="27807" y="1424"/>
                </a:cubicBezTo>
                <a:cubicBezTo>
                  <a:pt x="27883" y="1045"/>
                  <a:pt x="27718" y="545"/>
                  <a:pt x="27694" y="545"/>
                </a:cubicBezTo>
                <a:cubicBezTo>
                  <a:pt x="27688" y="545"/>
                  <a:pt x="27691" y="580"/>
                  <a:pt x="27711" y="659"/>
                </a:cubicBezTo>
                <a:cubicBezTo>
                  <a:pt x="27714" y="674"/>
                  <a:pt x="27718" y="691"/>
                  <a:pt x="27721" y="706"/>
                </a:cubicBezTo>
                <a:cubicBezTo>
                  <a:pt x="27794" y="1080"/>
                  <a:pt x="27663" y="1525"/>
                  <a:pt x="27663" y="1525"/>
                </a:cubicBezTo>
                <a:lnTo>
                  <a:pt x="27519" y="753"/>
                </a:lnTo>
                <a:lnTo>
                  <a:pt x="27519" y="1377"/>
                </a:lnTo>
                <a:cubicBezTo>
                  <a:pt x="27191" y="991"/>
                  <a:pt x="27458" y="366"/>
                  <a:pt x="27458" y="366"/>
                </a:cubicBezTo>
                <a:lnTo>
                  <a:pt x="27458" y="366"/>
                </a:lnTo>
                <a:cubicBezTo>
                  <a:pt x="27329" y="452"/>
                  <a:pt x="27257" y="617"/>
                  <a:pt x="27219" y="771"/>
                </a:cubicBezTo>
                <a:lnTo>
                  <a:pt x="27135" y="562"/>
                </a:lnTo>
                <a:lnTo>
                  <a:pt x="27197" y="870"/>
                </a:lnTo>
                <a:cubicBezTo>
                  <a:pt x="27171" y="1016"/>
                  <a:pt x="27171" y="1129"/>
                  <a:pt x="27171" y="1129"/>
                </a:cubicBezTo>
                <a:lnTo>
                  <a:pt x="27165" y="836"/>
                </a:lnTo>
                <a:lnTo>
                  <a:pt x="27066" y="995"/>
                </a:lnTo>
                <a:lnTo>
                  <a:pt x="27022" y="906"/>
                </a:lnTo>
                <a:cubicBezTo>
                  <a:pt x="27028" y="790"/>
                  <a:pt x="27012" y="688"/>
                  <a:pt x="26999" y="624"/>
                </a:cubicBezTo>
                <a:lnTo>
                  <a:pt x="26999" y="624"/>
                </a:lnTo>
                <a:cubicBezTo>
                  <a:pt x="27004" y="679"/>
                  <a:pt x="26991" y="740"/>
                  <a:pt x="26969" y="802"/>
                </a:cubicBezTo>
                <a:lnTo>
                  <a:pt x="26945" y="752"/>
                </a:lnTo>
                <a:lnTo>
                  <a:pt x="26964" y="817"/>
                </a:lnTo>
                <a:cubicBezTo>
                  <a:pt x="26904" y="977"/>
                  <a:pt x="26790" y="1129"/>
                  <a:pt x="26790" y="1129"/>
                </a:cubicBezTo>
                <a:cubicBezTo>
                  <a:pt x="26886" y="939"/>
                  <a:pt x="26790" y="556"/>
                  <a:pt x="26790" y="556"/>
                </a:cubicBezTo>
                <a:cubicBezTo>
                  <a:pt x="26790" y="843"/>
                  <a:pt x="26599" y="1129"/>
                  <a:pt x="26599" y="1129"/>
                </a:cubicBezTo>
                <a:cubicBezTo>
                  <a:pt x="26503" y="1129"/>
                  <a:pt x="26503" y="843"/>
                  <a:pt x="26503" y="843"/>
                </a:cubicBezTo>
                <a:lnTo>
                  <a:pt x="26407" y="1129"/>
                </a:lnTo>
                <a:cubicBezTo>
                  <a:pt x="26310" y="939"/>
                  <a:pt x="26503" y="556"/>
                  <a:pt x="26503" y="556"/>
                </a:cubicBezTo>
                <a:lnTo>
                  <a:pt x="26503" y="556"/>
                </a:lnTo>
                <a:cubicBezTo>
                  <a:pt x="26312" y="652"/>
                  <a:pt x="26216" y="1129"/>
                  <a:pt x="26216" y="1129"/>
                </a:cubicBezTo>
                <a:lnTo>
                  <a:pt x="26216" y="460"/>
                </a:lnTo>
                <a:cubicBezTo>
                  <a:pt x="26216" y="747"/>
                  <a:pt x="26025" y="1129"/>
                  <a:pt x="26025" y="1129"/>
                </a:cubicBezTo>
                <a:cubicBezTo>
                  <a:pt x="26101" y="751"/>
                  <a:pt x="25936" y="251"/>
                  <a:pt x="25912" y="251"/>
                </a:cubicBezTo>
                <a:cubicBezTo>
                  <a:pt x="25906" y="251"/>
                  <a:pt x="25909" y="285"/>
                  <a:pt x="25929" y="365"/>
                </a:cubicBezTo>
                <a:cubicBezTo>
                  <a:pt x="25933" y="380"/>
                  <a:pt x="25936" y="397"/>
                  <a:pt x="25939" y="412"/>
                </a:cubicBezTo>
                <a:cubicBezTo>
                  <a:pt x="26012" y="786"/>
                  <a:pt x="25882" y="1231"/>
                  <a:pt x="25882" y="1231"/>
                </a:cubicBezTo>
                <a:lnTo>
                  <a:pt x="25736" y="459"/>
                </a:lnTo>
                <a:lnTo>
                  <a:pt x="25736" y="1224"/>
                </a:lnTo>
                <a:lnTo>
                  <a:pt x="25506" y="459"/>
                </a:lnTo>
                <a:lnTo>
                  <a:pt x="25506" y="459"/>
                </a:lnTo>
                <a:lnTo>
                  <a:pt x="25546" y="1224"/>
                </a:lnTo>
                <a:lnTo>
                  <a:pt x="25341" y="736"/>
                </a:lnTo>
                <a:lnTo>
                  <a:pt x="25321" y="971"/>
                </a:lnTo>
                <a:cubicBezTo>
                  <a:pt x="25272" y="640"/>
                  <a:pt x="25414" y="309"/>
                  <a:pt x="25414" y="309"/>
                </a:cubicBezTo>
                <a:lnTo>
                  <a:pt x="25414" y="309"/>
                </a:lnTo>
                <a:cubicBezTo>
                  <a:pt x="25127" y="499"/>
                  <a:pt x="25127" y="1073"/>
                  <a:pt x="25127" y="1073"/>
                </a:cubicBezTo>
                <a:lnTo>
                  <a:pt x="25120" y="780"/>
                </a:lnTo>
                <a:lnTo>
                  <a:pt x="24936" y="1073"/>
                </a:lnTo>
                <a:cubicBezTo>
                  <a:pt x="25004" y="870"/>
                  <a:pt x="24976" y="669"/>
                  <a:pt x="24954" y="568"/>
                </a:cubicBezTo>
                <a:lnTo>
                  <a:pt x="24954" y="568"/>
                </a:lnTo>
                <a:cubicBezTo>
                  <a:pt x="24972" y="770"/>
                  <a:pt x="24745" y="1073"/>
                  <a:pt x="24745" y="1073"/>
                </a:cubicBezTo>
                <a:cubicBezTo>
                  <a:pt x="24842" y="882"/>
                  <a:pt x="24745" y="499"/>
                  <a:pt x="24745" y="499"/>
                </a:cubicBezTo>
                <a:cubicBezTo>
                  <a:pt x="24745" y="786"/>
                  <a:pt x="24555" y="1073"/>
                  <a:pt x="24555" y="1073"/>
                </a:cubicBezTo>
                <a:cubicBezTo>
                  <a:pt x="24458" y="1073"/>
                  <a:pt x="24458" y="786"/>
                  <a:pt x="24458" y="786"/>
                </a:cubicBezTo>
                <a:lnTo>
                  <a:pt x="24362" y="1073"/>
                </a:lnTo>
                <a:cubicBezTo>
                  <a:pt x="24266" y="882"/>
                  <a:pt x="24458" y="499"/>
                  <a:pt x="24458" y="499"/>
                </a:cubicBezTo>
                <a:lnTo>
                  <a:pt x="24458" y="499"/>
                </a:lnTo>
                <a:cubicBezTo>
                  <a:pt x="24268" y="596"/>
                  <a:pt x="24171" y="1073"/>
                  <a:pt x="24171" y="1073"/>
                </a:cubicBezTo>
                <a:lnTo>
                  <a:pt x="24171" y="404"/>
                </a:lnTo>
                <a:cubicBezTo>
                  <a:pt x="24171" y="691"/>
                  <a:pt x="23981" y="1073"/>
                  <a:pt x="23981" y="1073"/>
                </a:cubicBezTo>
                <a:cubicBezTo>
                  <a:pt x="24056" y="695"/>
                  <a:pt x="23892" y="195"/>
                  <a:pt x="23868" y="195"/>
                </a:cubicBezTo>
                <a:cubicBezTo>
                  <a:pt x="23861" y="195"/>
                  <a:pt x="23865" y="229"/>
                  <a:pt x="23884" y="309"/>
                </a:cubicBezTo>
                <a:cubicBezTo>
                  <a:pt x="23889" y="324"/>
                  <a:pt x="23892" y="340"/>
                  <a:pt x="23895" y="356"/>
                </a:cubicBezTo>
                <a:cubicBezTo>
                  <a:pt x="23967" y="730"/>
                  <a:pt x="23837" y="1175"/>
                  <a:pt x="23837" y="1175"/>
                </a:cubicBezTo>
                <a:lnTo>
                  <a:pt x="23692" y="403"/>
                </a:lnTo>
                <a:lnTo>
                  <a:pt x="23692" y="1167"/>
                </a:lnTo>
                <a:lnTo>
                  <a:pt x="23511" y="716"/>
                </a:lnTo>
                <a:cubicBezTo>
                  <a:pt x="23552" y="445"/>
                  <a:pt x="23640" y="243"/>
                  <a:pt x="23640" y="243"/>
                </a:cubicBezTo>
                <a:lnTo>
                  <a:pt x="23640" y="243"/>
                </a:lnTo>
                <a:cubicBezTo>
                  <a:pt x="23548" y="304"/>
                  <a:pt x="23477" y="392"/>
                  <a:pt x="23422" y="491"/>
                </a:cubicBezTo>
                <a:lnTo>
                  <a:pt x="23311" y="212"/>
                </a:lnTo>
                <a:lnTo>
                  <a:pt x="23382" y="572"/>
                </a:lnTo>
                <a:cubicBezTo>
                  <a:pt x="23352" y="640"/>
                  <a:pt x="23327" y="710"/>
                  <a:pt x="23307" y="781"/>
                </a:cubicBezTo>
                <a:lnTo>
                  <a:pt x="23120" y="404"/>
                </a:lnTo>
                <a:lnTo>
                  <a:pt x="23275" y="919"/>
                </a:lnTo>
                <a:cubicBezTo>
                  <a:pt x="23228" y="1152"/>
                  <a:pt x="23228" y="1349"/>
                  <a:pt x="23228" y="1349"/>
                </a:cubicBezTo>
                <a:lnTo>
                  <a:pt x="23218" y="924"/>
                </a:lnTo>
                <a:lnTo>
                  <a:pt x="22951" y="1349"/>
                </a:lnTo>
                <a:cubicBezTo>
                  <a:pt x="23046" y="1060"/>
                  <a:pt x="23009" y="773"/>
                  <a:pt x="22977" y="624"/>
                </a:cubicBezTo>
                <a:lnTo>
                  <a:pt x="22977" y="624"/>
                </a:lnTo>
                <a:cubicBezTo>
                  <a:pt x="22999" y="915"/>
                  <a:pt x="22674" y="1349"/>
                  <a:pt x="22674" y="1349"/>
                </a:cubicBezTo>
                <a:cubicBezTo>
                  <a:pt x="22812" y="1072"/>
                  <a:pt x="22674" y="520"/>
                  <a:pt x="22674" y="520"/>
                </a:cubicBezTo>
                <a:cubicBezTo>
                  <a:pt x="22674" y="933"/>
                  <a:pt x="22397" y="1349"/>
                  <a:pt x="22397" y="1349"/>
                </a:cubicBezTo>
                <a:cubicBezTo>
                  <a:pt x="22259" y="1349"/>
                  <a:pt x="22259" y="935"/>
                  <a:pt x="22259" y="935"/>
                </a:cubicBezTo>
                <a:lnTo>
                  <a:pt x="22121" y="1349"/>
                </a:lnTo>
                <a:cubicBezTo>
                  <a:pt x="21982" y="1072"/>
                  <a:pt x="22259" y="520"/>
                  <a:pt x="22259" y="520"/>
                </a:cubicBezTo>
                <a:lnTo>
                  <a:pt x="22259" y="520"/>
                </a:lnTo>
                <a:cubicBezTo>
                  <a:pt x="21982" y="658"/>
                  <a:pt x="21845" y="1349"/>
                  <a:pt x="21845" y="1349"/>
                </a:cubicBezTo>
                <a:lnTo>
                  <a:pt x="21845" y="381"/>
                </a:lnTo>
                <a:cubicBezTo>
                  <a:pt x="21845" y="795"/>
                  <a:pt x="21568" y="1349"/>
                  <a:pt x="21568" y="1349"/>
                </a:cubicBezTo>
                <a:cubicBezTo>
                  <a:pt x="21678" y="801"/>
                  <a:pt x="21440" y="79"/>
                  <a:pt x="21405" y="79"/>
                </a:cubicBezTo>
                <a:cubicBezTo>
                  <a:pt x="21396" y="79"/>
                  <a:pt x="21401" y="129"/>
                  <a:pt x="21430" y="243"/>
                </a:cubicBezTo>
                <a:lnTo>
                  <a:pt x="21445" y="312"/>
                </a:lnTo>
                <a:cubicBezTo>
                  <a:pt x="21552" y="853"/>
                  <a:pt x="21363" y="1495"/>
                  <a:pt x="21363" y="1495"/>
                </a:cubicBezTo>
                <a:lnTo>
                  <a:pt x="21154" y="382"/>
                </a:lnTo>
                <a:lnTo>
                  <a:pt x="21154" y="1488"/>
                </a:lnTo>
                <a:lnTo>
                  <a:pt x="20821" y="382"/>
                </a:lnTo>
                <a:lnTo>
                  <a:pt x="20821" y="382"/>
                </a:lnTo>
                <a:lnTo>
                  <a:pt x="20878" y="1488"/>
                </a:lnTo>
                <a:lnTo>
                  <a:pt x="20878" y="1488"/>
                </a:lnTo>
                <a:lnTo>
                  <a:pt x="20581" y="782"/>
                </a:lnTo>
                <a:lnTo>
                  <a:pt x="20554" y="1121"/>
                </a:lnTo>
                <a:cubicBezTo>
                  <a:pt x="20482" y="645"/>
                  <a:pt x="20687" y="164"/>
                  <a:pt x="20687" y="164"/>
                </a:cubicBezTo>
                <a:lnTo>
                  <a:pt x="20687" y="164"/>
                </a:lnTo>
                <a:cubicBezTo>
                  <a:pt x="20273" y="441"/>
                  <a:pt x="20273" y="1270"/>
                  <a:pt x="20273" y="1270"/>
                </a:cubicBezTo>
                <a:lnTo>
                  <a:pt x="20264" y="846"/>
                </a:lnTo>
                <a:lnTo>
                  <a:pt x="19996" y="1270"/>
                </a:lnTo>
                <a:cubicBezTo>
                  <a:pt x="20093" y="982"/>
                  <a:pt x="20056" y="695"/>
                  <a:pt x="20023" y="546"/>
                </a:cubicBezTo>
                <a:lnTo>
                  <a:pt x="20023" y="546"/>
                </a:lnTo>
                <a:cubicBezTo>
                  <a:pt x="20045" y="837"/>
                  <a:pt x="19719" y="1270"/>
                  <a:pt x="19719" y="1270"/>
                </a:cubicBezTo>
                <a:cubicBezTo>
                  <a:pt x="19858" y="993"/>
                  <a:pt x="19719" y="441"/>
                  <a:pt x="19719" y="441"/>
                </a:cubicBezTo>
                <a:cubicBezTo>
                  <a:pt x="19719" y="855"/>
                  <a:pt x="19443" y="1270"/>
                  <a:pt x="19443" y="1270"/>
                </a:cubicBezTo>
                <a:cubicBezTo>
                  <a:pt x="19304" y="1270"/>
                  <a:pt x="19304" y="856"/>
                  <a:pt x="19304" y="856"/>
                </a:cubicBezTo>
                <a:lnTo>
                  <a:pt x="19166" y="1270"/>
                </a:lnTo>
                <a:cubicBezTo>
                  <a:pt x="19028" y="993"/>
                  <a:pt x="19304" y="441"/>
                  <a:pt x="19304" y="441"/>
                </a:cubicBezTo>
                <a:lnTo>
                  <a:pt x="19304" y="441"/>
                </a:lnTo>
                <a:cubicBezTo>
                  <a:pt x="19028" y="579"/>
                  <a:pt x="18890" y="1270"/>
                  <a:pt x="18890" y="1270"/>
                </a:cubicBezTo>
                <a:lnTo>
                  <a:pt x="18890" y="302"/>
                </a:lnTo>
                <a:cubicBezTo>
                  <a:pt x="18890" y="716"/>
                  <a:pt x="18614" y="1270"/>
                  <a:pt x="18614" y="1270"/>
                </a:cubicBezTo>
                <a:cubicBezTo>
                  <a:pt x="18723" y="722"/>
                  <a:pt x="18485" y="1"/>
                  <a:pt x="1845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0" name="Google Shape;1130;p11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Title only 9">
  <p:cSld name="CUSTOM_23">
    <p:bg>
      <p:bgPr>
        <a:solidFill>
          <a:schemeClr val="dk2"/>
        </a:solidFill>
        <a:effectLst/>
      </p:bgPr>
    </p:bg>
    <p:spTree>
      <p:nvGrpSpPr>
        <p:cNvPr id="1" name="Shape 1131"/>
        <p:cNvGrpSpPr/>
        <p:nvPr/>
      </p:nvGrpSpPr>
      <p:grpSpPr>
        <a:xfrm>
          <a:off x="0" y="0"/>
          <a:ext cx="0" cy="0"/>
          <a:chOff x="0" y="0"/>
          <a:chExt cx="0" cy="0"/>
        </a:xfrm>
      </p:grpSpPr>
      <p:sp>
        <p:nvSpPr>
          <p:cNvPr id="1132" name="Google Shape;1132;p111"/>
          <p:cNvSpPr/>
          <p:nvPr/>
        </p:nvSpPr>
        <p:spPr>
          <a:xfrm>
            <a:off x="1097275" y="4671513"/>
            <a:ext cx="10194000" cy="11769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133" name="Google Shape;1133;p111"/>
          <p:cNvGrpSpPr/>
          <p:nvPr/>
        </p:nvGrpSpPr>
        <p:grpSpPr>
          <a:xfrm>
            <a:off x="-696933" y="4231090"/>
            <a:ext cx="1537969" cy="692502"/>
            <a:chOff x="5182875" y="280000"/>
            <a:chExt cx="1198075" cy="539500"/>
          </a:xfrm>
        </p:grpSpPr>
        <p:sp>
          <p:nvSpPr>
            <p:cNvPr id="1134" name="Google Shape;1134;p111"/>
            <p:cNvSpPr/>
            <p:nvPr/>
          </p:nvSpPr>
          <p:spPr>
            <a:xfrm>
              <a:off x="5182875" y="280000"/>
              <a:ext cx="1198075" cy="518125"/>
            </a:xfrm>
            <a:custGeom>
              <a:avLst/>
              <a:gdLst/>
              <a:ahLst/>
              <a:cxnLst/>
              <a:rect l="l" t="t" r="r" b="b"/>
              <a:pathLst>
                <a:path w="47923" h="20725" extrusionOk="0">
                  <a:moveTo>
                    <a:pt x="25062" y="1"/>
                  </a:moveTo>
                  <a:cubicBezTo>
                    <a:pt x="25062" y="1"/>
                    <a:pt x="20790" y="3099"/>
                    <a:pt x="17371" y="5554"/>
                  </a:cubicBezTo>
                  <a:cubicBezTo>
                    <a:pt x="15963" y="6566"/>
                    <a:pt x="12647" y="9321"/>
                    <a:pt x="9240" y="12208"/>
                  </a:cubicBezTo>
                  <a:cubicBezTo>
                    <a:pt x="7933" y="13317"/>
                    <a:pt x="1257" y="18833"/>
                    <a:pt x="24" y="19891"/>
                  </a:cubicBezTo>
                  <a:cubicBezTo>
                    <a:pt x="0" y="20026"/>
                    <a:pt x="338" y="20059"/>
                    <a:pt x="846" y="20059"/>
                  </a:cubicBezTo>
                  <a:cubicBezTo>
                    <a:pt x="1336" y="20059"/>
                    <a:pt x="1983" y="20028"/>
                    <a:pt x="2617" y="20028"/>
                  </a:cubicBezTo>
                  <a:cubicBezTo>
                    <a:pt x="3780" y="20028"/>
                    <a:pt x="4894" y="20133"/>
                    <a:pt x="4888" y="20724"/>
                  </a:cubicBezTo>
                  <a:lnTo>
                    <a:pt x="47923" y="20724"/>
                  </a:lnTo>
                  <a:cubicBezTo>
                    <a:pt x="47923" y="20724"/>
                    <a:pt x="47106" y="20138"/>
                    <a:pt x="45928" y="19273"/>
                  </a:cubicBezTo>
                  <a:cubicBezTo>
                    <a:pt x="43511" y="17506"/>
                    <a:pt x="39568" y="14573"/>
                    <a:pt x="37988" y="13137"/>
                  </a:cubicBezTo>
                  <a:cubicBezTo>
                    <a:pt x="35639" y="11002"/>
                    <a:pt x="29123" y="2989"/>
                    <a:pt x="29123" y="2989"/>
                  </a:cubicBezTo>
                  <a:lnTo>
                    <a:pt x="27092" y="2778"/>
                  </a:lnTo>
                  <a:lnTo>
                    <a:pt x="26737" y="2292"/>
                  </a:lnTo>
                  <a:lnTo>
                    <a:pt x="25062" y="1"/>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5" name="Google Shape;1135;p111"/>
            <p:cNvSpPr/>
            <p:nvPr/>
          </p:nvSpPr>
          <p:spPr>
            <a:xfrm>
              <a:off x="5821725" y="447825"/>
              <a:ext cx="191075" cy="369950"/>
            </a:xfrm>
            <a:custGeom>
              <a:avLst/>
              <a:gdLst/>
              <a:ahLst/>
              <a:cxnLst/>
              <a:rect l="l" t="t" r="r" b="b"/>
              <a:pathLst>
                <a:path w="7643" h="14798" extrusionOk="0">
                  <a:moveTo>
                    <a:pt x="0" y="0"/>
                  </a:moveTo>
                  <a:lnTo>
                    <a:pt x="2480" y="6742"/>
                  </a:lnTo>
                  <a:lnTo>
                    <a:pt x="2821" y="9493"/>
                  </a:lnTo>
                  <a:lnTo>
                    <a:pt x="5141" y="14797"/>
                  </a:lnTo>
                  <a:lnTo>
                    <a:pt x="7643" y="12922"/>
                  </a:lnTo>
                  <a:lnTo>
                    <a:pt x="4618" y="8490"/>
                  </a:lnTo>
                  <a:lnTo>
                    <a:pt x="4138" y="6185"/>
                  </a:lnTo>
                  <a:lnTo>
                    <a:pt x="0" y="0"/>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6" name="Google Shape;1136;p111"/>
            <p:cNvSpPr/>
            <p:nvPr/>
          </p:nvSpPr>
          <p:spPr>
            <a:xfrm>
              <a:off x="5860100" y="349450"/>
              <a:ext cx="478950" cy="470050"/>
            </a:xfrm>
            <a:custGeom>
              <a:avLst/>
              <a:gdLst/>
              <a:ahLst/>
              <a:cxnLst/>
              <a:rect l="l" t="t" r="r" b="b"/>
              <a:pathLst>
                <a:path w="19158" h="18802" extrusionOk="0">
                  <a:moveTo>
                    <a:pt x="1" y="1"/>
                  </a:moveTo>
                  <a:lnTo>
                    <a:pt x="4769" y="7585"/>
                  </a:lnTo>
                  <a:lnTo>
                    <a:pt x="4769" y="11335"/>
                  </a:lnTo>
                  <a:lnTo>
                    <a:pt x="8557" y="17946"/>
                  </a:lnTo>
                  <a:lnTo>
                    <a:pt x="9047" y="18802"/>
                  </a:lnTo>
                  <a:lnTo>
                    <a:pt x="17393" y="17946"/>
                  </a:lnTo>
                  <a:lnTo>
                    <a:pt x="19158" y="17766"/>
                  </a:lnTo>
                  <a:cubicBezTo>
                    <a:pt x="19158" y="17766"/>
                    <a:pt x="19038" y="17287"/>
                    <a:pt x="18837" y="16496"/>
                  </a:cubicBezTo>
                  <a:cubicBezTo>
                    <a:pt x="16421" y="14730"/>
                    <a:pt x="12477" y="11796"/>
                    <a:pt x="10898" y="10360"/>
                  </a:cubicBezTo>
                  <a:cubicBezTo>
                    <a:pt x="8549" y="8225"/>
                    <a:pt x="2033" y="213"/>
                    <a:pt x="2033" y="213"/>
                  </a:cubicBezTo>
                  <a:lnTo>
                    <a:pt x="1" y="1"/>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7" name="Google Shape;1137;p111"/>
            <p:cNvSpPr/>
            <p:nvPr/>
          </p:nvSpPr>
          <p:spPr>
            <a:xfrm>
              <a:off x="5413850" y="280025"/>
              <a:ext cx="437400" cy="305225"/>
            </a:xfrm>
            <a:custGeom>
              <a:avLst/>
              <a:gdLst/>
              <a:ahLst/>
              <a:cxnLst/>
              <a:rect l="l" t="t" r="r" b="b"/>
              <a:pathLst>
                <a:path w="17496" h="12209" extrusionOk="0">
                  <a:moveTo>
                    <a:pt x="15823" y="1"/>
                  </a:moveTo>
                  <a:cubicBezTo>
                    <a:pt x="15823" y="1"/>
                    <a:pt x="11551" y="3099"/>
                    <a:pt x="8132" y="5554"/>
                  </a:cubicBezTo>
                  <a:cubicBezTo>
                    <a:pt x="6724" y="6567"/>
                    <a:pt x="3408" y="9321"/>
                    <a:pt x="1" y="12209"/>
                  </a:cubicBezTo>
                  <a:lnTo>
                    <a:pt x="15841" y="1203"/>
                  </a:lnTo>
                  <a:lnTo>
                    <a:pt x="17496" y="2291"/>
                  </a:lnTo>
                  <a:lnTo>
                    <a:pt x="15823"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138" name="Google Shape;1138;p111"/>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1139" name="Google Shape;1139;p111"/>
          <p:cNvGrpSpPr/>
          <p:nvPr/>
        </p:nvGrpSpPr>
        <p:grpSpPr>
          <a:xfrm>
            <a:off x="-2456816" y="4262330"/>
            <a:ext cx="5977021" cy="1475295"/>
            <a:chOff x="103839" y="5027764"/>
            <a:chExt cx="3200204" cy="789899"/>
          </a:xfrm>
        </p:grpSpPr>
        <p:sp>
          <p:nvSpPr>
            <p:cNvPr id="1140" name="Google Shape;1140;p111"/>
            <p:cNvSpPr/>
            <p:nvPr/>
          </p:nvSpPr>
          <p:spPr>
            <a:xfrm>
              <a:off x="2084358" y="5262673"/>
              <a:ext cx="655443" cy="185605"/>
            </a:xfrm>
            <a:custGeom>
              <a:avLst/>
              <a:gdLst/>
              <a:ahLst/>
              <a:cxnLst/>
              <a:rect l="l" t="t" r="r" b="b"/>
              <a:pathLst>
                <a:path w="10145" h="2790" extrusionOk="0">
                  <a:moveTo>
                    <a:pt x="1041" y="0"/>
                  </a:moveTo>
                  <a:cubicBezTo>
                    <a:pt x="861" y="0"/>
                    <a:pt x="677" y="63"/>
                    <a:pt x="530" y="168"/>
                  </a:cubicBezTo>
                  <a:cubicBezTo>
                    <a:pt x="291" y="338"/>
                    <a:pt x="102" y="608"/>
                    <a:pt x="1" y="885"/>
                  </a:cubicBezTo>
                  <a:lnTo>
                    <a:pt x="10145" y="2789"/>
                  </a:lnTo>
                  <a:cubicBezTo>
                    <a:pt x="10037" y="2505"/>
                    <a:pt x="9986" y="2184"/>
                    <a:pt x="9794" y="1948"/>
                  </a:cubicBezTo>
                  <a:cubicBezTo>
                    <a:pt x="9605" y="1713"/>
                    <a:pt x="9326" y="1534"/>
                    <a:pt x="9025" y="1534"/>
                  </a:cubicBezTo>
                  <a:cubicBezTo>
                    <a:pt x="9023" y="1534"/>
                    <a:pt x="9020" y="1534"/>
                    <a:pt x="9018" y="1534"/>
                  </a:cubicBezTo>
                  <a:cubicBezTo>
                    <a:pt x="8951" y="1535"/>
                    <a:pt x="8884" y="1544"/>
                    <a:pt x="8818" y="1544"/>
                  </a:cubicBezTo>
                  <a:cubicBezTo>
                    <a:pt x="8786" y="1544"/>
                    <a:pt x="8754" y="1542"/>
                    <a:pt x="8722" y="1536"/>
                  </a:cubicBezTo>
                  <a:cubicBezTo>
                    <a:pt x="8626" y="1515"/>
                    <a:pt x="8543" y="1457"/>
                    <a:pt x="8457" y="1409"/>
                  </a:cubicBezTo>
                  <a:cubicBezTo>
                    <a:pt x="8207" y="1265"/>
                    <a:pt x="7920" y="1194"/>
                    <a:pt x="7632" y="1194"/>
                  </a:cubicBezTo>
                  <a:cubicBezTo>
                    <a:pt x="7261" y="1194"/>
                    <a:pt x="6889" y="1311"/>
                    <a:pt x="6596" y="1539"/>
                  </a:cubicBezTo>
                  <a:lnTo>
                    <a:pt x="6536" y="1529"/>
                  </a:lnTo>
                  <a:cubicBezTo>
                    <a:pt x="6433" y="1419"/>
                    <a:pt x="6274" y="1380"/>
                    <a:pt x="6123" y="1362"/>
                  </a:cubicBezTo>
                  <a:cubicBezTo>
                    <a:pt x="6073" y="1355"/>
                    <a:pt x="6022" y="1350"/>
                    <a:pt x="5972" y="1350"/>
                  </a:cubicBezTo>
                  <a:cubicBezTo>
                    <a:pt x="5927" y="1350"/>
                    <a:pt x="5883" y="1354"/>
                    <a:pt x="5839" y="1364"/>
                  </a:cubicBezTo>
                  <a:cubicBezTo>
                    <a:pt x="5747" y="1385"/>
                    <a:pt x="5652" y="1429"/>
                    <a:pt x="5604" y="1511"/>
                  </a:cubicBezTo>
                  <a:cubicBezTo>
                    <a:pt x="5525" y="1168"/>
                    <a:pt x="5326" y="856"/>
                    <a:pt x="5061" y="624"/>
                  </a:cubicBezTo>
                  <a:cubicBezTo>
                    <a:pt x="4796" y="391"/>
                    <a:pt x="4466" y="235"/>
                    <a:pt x="4123" y="157"/>
                  </a:cubicBezTo>
                  <a:cubicBezTo>
                    <a:pt x="3982" y="125"/>
                    <a:pt x="3837" y="106"/>
                    <a:pt x="3692" y="106"/>
                  </a:cubicBezTo>
                  <a:cubicBezTo>
                    <a:pt x="3597" y="106"/>
                    <a:pt x="3502" y="114"/>
                    <a:pt x="3409" y="133"/>
                  </a:cubicBezTo>
                  <a:cubicBezTo>
                    <a:pt x="3174" y="180"/>
                    <a:pt x="2908" y="314"/>
                    <a:pt x="2757" y="499"/>
                  </a:cubicBezTo>
                  <a:cubicBezTo>
                    <a:pt x="2613" y="364"/>
                    <a:pt x="2440" y="253"/>
                    <a:pt x="2246" y="217"/>
                  </a:cubicBezTo>
                  <a:cubicBezTo>
                    <a:pt x="2208" y="210"/>
                    <a:pt x="2170" y="206"/>
                    <a:pt x="2131" y="206"/>
                  </a:cubicBezTo>
                  <a:cubicBezTo>
                    <a:pt x="1971" y="206"/>
                    <a:pt x="1810" y="266"/>
                    <a:pt x="1703" y="384"/>
                  </a:cubicBezTo>
                  <a:cubicBezTo>
                    <a:pt x="1603" y="268"/>
                    <a:pt x="1498" y="152"/>
                    <a:pt x="1364" y="79"/>
                  </a:cubicBezTo>
                  <a:cubicBezTo>
                    <a:pt x="1264" y="25"/>
                    <a:pt x="1153" y="0"/>
                    <a:pt x="1041"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1" name="Google Shape;1141;p111"/>
            <p:cNvSpPr/>
            <p:nvPr/>
          </p:nvSpPr>
          <p:spPr>
            <a:xfrm>
              <a:off x="1448156" y="5249831"/>
              <a:ext cx="340844" cy="81015"/>
            </a:xfrm>
            <a:custGeom>
              <a:avLst/>
              <a:gdLst/>
              <a:ahLst/>
              <a:cxnLst/>
              <a:rect l="l" t="t" r="r" b="b"/>
              <a:pathLst>
                <a:path w="6580" h="1564" extrusionOk="0">
                  <a:moveTo>
                    <a:pt x="4739" y="0"/>
                  </a:moveTo>
                  <a:cubicBezTo>
                    <a:pt x="4531" y="0"/>
                    <a:pt x="4319" y="81"/>
                    <a:pt x="4161" y="219"/>
                  </a:cubicBezTo>
                  <a:cubicBezTo>
                    <a:pt x="4025" y="338"/>
                    <a:pt x="3932" y="510"/>
                    <a:pt x="3789" y="622"/>
                  </a:cubicBezTo>
                  <a:cubicBezTo>
                    <a:pt x="3730" y="546"/>
                    <a:pt x="3643" y="483"/>
                    <a:pt x="3548" y="483"/>
                  </a:cubicBezTo>
                  <a:cubicBezTo>
                    <a:pt x="3545" y="483"/>
                    <a:pt x="3541" y="483"/>
                    <a:pt x="3537" y="483"/>
                  </a:cubicBezTo>
                  <a:cubicBezTo>
                    <a:pt x="3437" y="487"/>
                    <a:pt x="3341" y="579"/>
                    <a:pt x="3367" y="675"/>
                  </a:cubicBezTo>
                  <a:cubicBezTo>
                    <a:pt x="3300" y="648"/>
                    <a:pt x="3227" y="634"/>
                    <a:pt x="3155" y="634"/>
                  </a:cubicBezTo>
                  <a:cubicBezTo>
                    <a:pt x="3082" y="634"/>
                    <a:pt x="3010" y="649"/>
                    <a:pt x="2945" y="681"/>
                  </a:cubicBezTo>
                  <a:cubicBezTo>
                    <a:pt x="2816" y="747"/>
                    <a:pt x="2729" y="883"/>
                    <a:pt x="2733" y="1028"/>
                  </a:cubicBezTo>
                  <a:cubicBezTo>
                    <a:pt x="2584" y="770"/>
                    <a:pt x="2396" y="534"/>
                    <a:pt x="2181" y="327"/>
                  </a:cubicBezTo>
                  <a:cubicBezTo>
                    <a:pt x="2065" y="214"/>
                    <a:pt x="1924" y="106"/>
                    <a:pt x="1762" y="106"/>
                  </a:cubicBezTo>
                  <a:cubicBezTo>
                    <a:pt x="1760" y="106"/>
                    <a:pt x="1759" y="106"/>
                    <a:pt x="1757" y="106"/>
                  </a:cubicBezTo>
                  <a:cubicBezTo>
                    <a:pt x="1611" y="108"/>
                    <a:pt x="1482" y="200"/>
                    <a:pt x="1381" y="305"/>
                  </a:cubicBezTo>
                  <a:cubicBezTo>
                    <a:pt x="1217" y="474"/>
                    <a:pt x="1109" y="678"/>
                    <a:pt x="1053" y="908"/>
                  </a:cubicBezTo>
                  <a:cubicBezTo>
                    <a:pt x="1000" y="831"/>
                    <a:pt x="946" y="755"/>
                    <a:pt x="894" y="678"/>
                  </a:cubicBezTo>
                  <a:cubicBezTo>
                    <a:pt x="822" y="575"/>
                    <a:pt x="734" y="460"/>
                    <a:pt x="608" y="454"/>
                  </a:cubicBezTo>
                  <a:cubicBezTo>
                    <a:pt x="604" y="453"/>
                    <a:pt x="601" y="453"/>
                    <a:pt x="597" y="453"/>
                  </a:cubicBezTo>
                  <a:cubicBezTo>
                    <a:pt x="487" y="453"/>
                    <a:pt x="394" y="540"/>
                    <a:pt x="324" y="628"/>
                  </a:cubicBezTo>
                  <a:cubicBezTo>
                    <a:pt x="121" y="885"/>
                    <a:pt x="14" y="1236"/>
                    <a:pt x="0" y="1564"/>
                  </a:cubicBezTo>
                  <a:lnTo>
                    <a:pt x="6580" y="1564"/>
                  </a:lnTo>
                  <a:cubicBezTo>
                    <a:pt x="6575" y="1436"/>
                    <a:pt x="6515" y="1268"/>
                    <a:pt x="6461" y="1156"/>
                  </a:cubicBezTo>
                  <a:cubicBezTo>
                    <a:pt x="6388" y="997"/>
                    <a:pt x="6232" y="877"/>
                    <a:pt x="6059" y="849"/>
                  </a:cubicBezTo>
                  <a:cubicBezTo>
                    <a:pt x="6033" y="845"/>
                    <a:pt x="6005" y="843"/>
                    <a:pt x="5978" y="843"/>
                  </a:cubicBezTo>
                  <a:cubicBezTo>
                    <a:pt x="5826" y="843"/>
                    <a:pt x="5670" y="905"/>
                    <a:pt x="5575" y="1018"/>
                  </a:cubicBezTo>
                  <a:cubicBezTo>
                    <a:pt x="5505" y="675"/>
                    <a:pt x="5408" y="295"/>
                    <a:pt x="5113" y="105"/>
                  </a:cubicBezTo>
                  <a:cubicBezTo>
                    <a:pt x="5001" y="33"/>
                    <a:pt x="4871" y="0"/>
                    <a:pt x="473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2" name="Google Shape;1142;p111"/>
            <p:cNvSpPr/>
            <p:nvPr/>
          </p:nvSpPr>
          <p:spPr>
            <a:xfrm>
              <a:off x="103839" y="5300336"/>
              <a:ext cx="3200204" cy="517327"/>
            </a:xfrm>
            <a:custGeom>
              <a:avLst/>
              <a:gdLst/>
              <a:ahLst/>
              <a:cxnLst/>
              <a:rect l="l" t="t" r="r" b="b"/>
              <a:pathLst>
                <a:path w="61780" h="9987" extrusionOk="0">
                  <a:moveTo>
                    <a:pt x="34835" y="0"/>
                  </a:moveTo>
                  <a:cubicBezTo>
                    <a:pt x="27968" y="0"/>
                    <a:pt x="20307" y="907"/>
                    <a:pt x="12519" y="3058"/>
                  </a:cubicBezTo>
                  <a:cubicBezTo>
                    <a:pt x="8716" y="4109"/>
                    <a:pt x="2878" y="7217"/>
                    <a:pt x="0" y="9986"/>
                  </a:cubicBezTo>
                  <a:lnTo>
                    <a:pt x="61553" y="9986"/>
                  </a:lnTo>
                  <a:cubicBezTo>
                    <a:pt x="61779" y="4616"/>
                    <a:pt x="50326" y="0"/>
                    <a:pt x="34835"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3" name="Google Shape;1143;p111"/>
            <p:cNvSpPr/>
            <p:nvPr/>
          </p:nvSpPr>
          <p:spPr>
            <a:xfrm>
              <a:off x="1237692" y="5486713"/>
              <a:ext cx="2054854" cy="330950"/>
            </a:xfrm>
            <a:custGeom>
              <a:avLst/>
              <a:gdLst/>
              <a:ahLst/>
              <a:cxnLst/>
              <a:rect l="l" t="t" r="r" b="b"/>
              <a:pathLst>
                <a:path w="39669" h="6389" extrusionOk="0">
                  <a:moveTo>
                    <a:pt x="27122" y="0"/>
                  </a:moveTo>
                  <a:cubicBezTo>
                    <a:pt x="14556" y="231"/>
                    <a:pt x="1" y="6388"/>
                    <a:pt x="1" y="6388"/>
                  </a:cubicBezTo>
                  <a:lnTo>
                    <a:pt x="39669" y="6388"/>
                  </a:lnTo>
                  <a:lnTo>
                    <a:pt x="35114" y="3115"/>
                  </a:lnTo>
                  <a:cubicBezTo>
                    <a:pt x="32756" y="1420"/>
                    <a:pt x="30005" y="349"/>
                    <a:pt x="2712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4" name="Google Shape;1144;p111"/>
            <p:cNvSpPr/>
            <p:nvPr/>
          </p:nvSpPr>
          <p:spPr>
            <a:xfrm>
              <a:off x="533055" y="5315617"/>
              <a:ext cx="576275" cy="257446"/>
            </a:xfrm>
            <a:custGeom>
              <a:avLst/>
              <a:gdLst/>
              <a:ahLst/>
              <a:cxnLst/>
              <a:rect l="l" t="t" r="r" b="b"/>
              <a:pathLst>
                <a:path w="11125" h="4970" extrusionOk="0">
                  <a:moveTo>
                    <a:pt x="9661" y="0"/>
                  </a:moveTo>
                  <a:cubicBezTo>
                    <a:pt x="9616" y="0"/>
                    <a:pt x="9571" y="7"/>
                    <a:pt x="9527" y="23"/>
                  </a:cubicBezTo>
                  <a:cubicBezTo>
                    <a:pt x="9320" y="99"/>
                    <a:pt x="9229" y="336"/>
                    <a:pt x="9162" y="547"/>
                  </a:cubicBezTo>
                  <a:cubicBezTo>
                    <a:pt x="9114" y="703"/>
                    <a:pt x="9064" y="858"/>
                    <a:pt x="9015" y="1014"/>
                  </a:cubicBezTo>
                  <a:cubicBezTo>
                    <a:pt x="8803" y="657"/>
                    <a:pt x="8517" y="371"/>
                    <a:pt x="8153" y="171"/>
                  </a:cubicBezTo>
                  <a:cubicBezTo>
                    <a:pt x="7984" y="77"/>
                    <a:pt x="7793" y="3"/>
                    <a:pt x="7603" y="3"/>
                  </a:cubicBezTo>
                  <a:cubicBezTo>
                    <a:pt x="7541" y="3"/>
                    <a:pt x="7479" y="11"/>
                    <a:pt x="7418" y="29"/>
                  </a:cubicBezTo>
                  <a:cubicBezTo>
                    <a:pt x="7141" y="109"/>
                    <a:pt x="6958" y="367"/>
                    <a:pt x="6818" y="617"/>
                  </a:cubicBezTo>
                  <a:cubicBezTo>
                    <a:pt x="6562" y="1074"/>
                    <a:pt x="6371" y="1569"/>
                    <a:pt x="6252" y="2080"/>
                  </a:cubicBezTo>
                  <a:cubicBezTo>
                    <a:pt x="6184" y="1834"/>
                    <a:pt x="5966" y="1651"/>
                    <a:pt x="5715" y="1608"/>
                  </a:cubicBezTo>
                  <a:cubicBezTo>
                    <a:pt x="5673" y="1601"/>
                    <a:pt x="5630" y="1598"/>
                    <a:pt x="5588" y="1598"/>
                  </a:cubicBezTo>
                  <a:cubicBezTo>
                    <a:pt x="5377" y="1598"/>
                    <a:pt x="5167" y="1682"/>
                    <a:pt x="5002" y="1816"/>
                  </a:cubicBezTo>
                  <a:cubicBezTo>
                    <a:pt x="4996" y="1668"/>
                    <a:pt x="4848" y="1570"/>
                    <a:pt x="4699" y="1570"/>
                  </a:cubicBezTo>
                  <a:cubicBezTo>
                    <a:pt x="4671" y="1570"/>
                    <a:pt x="4644" y="1574"/>
                    <a:pt x="4617" y="1581"/>
                  </a:cubicBezTo>
                  <a:cubicBezTo>
                    <a:pt x="4447" y="1626"/>
                    <a:pt x="4326" y="1780"/>
                    <a:pt x="4263" y="1945"/>
                  </a:cubicBezTo>
                  <a:cubicBezTo>
                    <a:pt x="3967" y="1829"/>
                    <a:pt x="3720" y="1588"/>
                    <a:pt x="3431" y="1459"/>
                  </a:cubicBezTo>
                  <a:cubicBezTo>
                    <a:pt x="3231" y="1369"/>
                    <a:pt x="3008" y="1324"/>
                    <a:pt x="2787" y="1324"/>
                  </a:cubicBezTo>
                  <a:cubicBezTo>
                    <a:pt x="2400" y="1324"/>
                    <a:pt x="2018" y="1464"/>
                    <a:pt x="1769" y="1757"/>
                  </a:cubicBezTo>
                  <a:cubicBezTo>
                    <a:pt x="1371" y="2228"/>
                    <a:pt x="1407" y="2917"/>
                    <a:pt x="1465" y="3532"/>
                  </a:cubicBezTo>
                  <a:cubicBezTo>
                    <a:pt x="1327" y="3443"/>
                    <a:pt x="1159" y="3400"/>
                    <a:pt x="991" y="3400"/>
                  </a:cubicBezTo>
                  <a:cubicBezTo>
                    <a:pt x="842" y="3400"/>
                    <a:pt x="693" y="3433"/>
                    <a:pt x="563" y="3497"/>
                  </a:cubicBezTo>
                  <a:cubicBezTo>
                    <a:pt x="285" y="3632"/>
                    <a:pt x="86" y="3913"/>
                    <a:pt x="42" y="4220"/>
                  </a:cubicBezTo>
                  <a:cubicBezTo>
                    <a:pt x="11" y="4441"/>
                    <a:pt x="0" y="4754"/>
                    <a:pt x="58" y="4970"/>
                  </a:cubicBezTo>
                  <a:lnTo>
                    <a:pt x="11125" y="1577"/>
                  </a:lnTo>
                  <a:cubicBezTo>
                    <a:pt x="10931" y="1033"/>
                    <a:pt x="10570" y="500"/>
                    <a:pt x="10096" y="171"/>
                  </a:cubicBezTo>
                  <a:cubicBezTo>
                    <a:pt x="9967" y="80"/>
                    <a:pt x="9812" y="0"/>
                    <a:pt x="9661"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5" name="Google Shape;1145;p111"/>
            <p:cNvSpPr/>
            <p:nvPr/>
          </p:nvSpPr>
          <p:spPr>
            <a:xfrm>
              <a:off x="1811430" y="5027764"/>
              <a:ext cx="93758" cy="37400"/>
            </a:xfrm>
            <a:custGeom>
              <a:avLst/>
              <a:gdLst/>
              <a:ahLst/>
              <a:cxnLst/>
              <a:rect l="l" t="t" r="r" b="b"/>
              <a:pathLst>
                <a:path w="1810" h="722" extrusionOk="0">
                  <a:moveTo>
                    <a:pt x="0" y="1"/>
                  </a:moveTo>
                  <a:lnTo>
                    <a:pt x="0" y="721"/>
                  </a:lnTo>
                  <a:lnTo>
                    <a:pt x="1809" y="721"/>
                  </a:lnTo>
                  <a:lnTo>
                    <a:pt x="1809"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6" name="Google Shape;1146;p111"/>
            <p:cNvSpPr/>
            <p:nvPr/>
          </p:nvSpPr>
          <p:spPr>
            <a:xfrm>
              <a:off x="1811430" y="5027764"/>
              <a:ext cx="43771" cy="37400"/>
            </a:xfrm>
            <a:custGeom>
              <a:avLst/>
              <a:gdLst/>
              <a:ahLst/>
              <a:cxnLst/>
              <a:rect l="l" t="t" r="r" b="b"/>
              <a:pathLst>
                <a:path w="845" h="722" extrusionOk="0">
                  <a:moveTo>
                    <a:pt x="0" y="1"/>
                  </a:moveTo>
                  <a:lnTo>
                    <a:pt x="0" y="721"/>
                  </a:lnTo>
                  <a:lnTo>
                    <a:pt x="845" y="721"/>
                  </a:lnTo>
                  <a:lnTo>
                    <a:pt x="845"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7" name="Google Shape;1147;p111"/>
            <p:cNvSpPr/>
            <p:nvPr/>
          </p:nvSpPr>
          <p:spPr>
            <a:xfrm>
              <a:off x="1667529" y="5137269"/>
              <a:ext cx="375343" cy="253613"/>
            </a:xfrm>
            <a:custGeom>
              <a:avLst/>
              <a:gdLst/>
              <a:ahLst/>
              <a:cxnLst/>
              <a:rect l="l" t="t" r="r" b="b"/>
              <a:pathLst>
                <a:path w="7246" h="4896" extrusionOk="0">
                  <a:moveTo>
                    <a:pt x="7246" y="1"/>
                  </a:moveTo>
                  <a:lnTo>
                    <a:pt x="0" y="566"/>
                  </a:lnTo>
                  <a:lnTo>
                    <a:pt x="0" y="4896"/>
                  </a:lnTo>
                  <a:lnTo>
                    <a:pt x="6086" y="4896"/>
                  </a:lnTo>
                  <a:lnTo>
                    <a:pt x="7246" y="1"/>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8" name="Google Shape;1148;p111"/>
            <p:cNvSpPr/>
            <p:nvPr/>
          </p:nvSpPr>
          <p:spPr>
            <a:xfrm>
              <a:off x="1982733" y="5065164"/>
              <a:ext cx="187257" cy="325718"/>
            </a:xfrm>
            <a:custGeom>
              <a:avLst/>
              <a:gdLst/>
              <a:ahLst/>
              <a:cxnLst/>
              <a:rect l="l" t="t" r="r" b="b"/>
              <a:pathLst>
                <a:path w="3615" h="6288" extrusionOk="0">
                  <a:moveTo>
                    <a:pt x="1776" y="0"/>
                  </a:moveTo>
                  <a:lnTo>
                    <a:pt x="1" y="1690"/>
                  </a:lnTo>
                  <a:lnTo>
                    <a:pt x="1" y="6288"/>
                  </a:lnTo>
                  <a:lnTo>
                    <a:pt x="3614" y="6288"/>
                  </a:lnTo>
                  <a:lnTo>
                    <a:pt x="3614" y="2152"/>
                  </a:lnTo>
                  <a:lnTo>
                    <a:pt x="1776"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9" name="Google Shape;1149;p111"/>
            <p:cNvSpPr/>
            <p:nvPr/>
          </p:nvSpPr>
          <p:spPr>
            <a:xfrm>
              <a:off x="1634066" y="5051126"/>
              <a:ext cx="559803" cy="140430"/>
            </a:xfrm>
            <a:custGeom>
              <a:avLst/>
              <a:gdLst/>
              <a:ahLst/>
              <a:cxnLst/>
              <a:rect l="l" t="t" r="r" b="b"/>
              <a:pathLst>
                <a:path w="10807" h="2711" extrusionOk="0">
                  <a:moveTo>
                    <a:pt x="8692" y="1"/>
                  </a:moveTo>
                  <a:lnTo>
                    <a:pt x="8620" y="16"/>
                  </a:lnTo>
                  <a:lnTo>
                    <a:pt x="0" y="2423"/>
                  </a:lnTo>
                  <a:lnTo>
                    <a:pt x="0" y="2710"/>
                  </a:lnTo>
                  <a:lnTo>
                    <a:pt x="6635" y="2710"/>
                  </a:lnTo>
                  <a:lnTo>
                    <a:pt x="8620" y="647"/>
                  </a:lnTo>
                  <a:lnTo>
                    <a:pt x="10345" y="2423"/>
                  </a:lnTo>
                  <a:lnTo>
                    <a:pt x="10806"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0" name="Google Shape;1150;p111"/>
            <p:cNvSpPr/>
            <p:nvPr/>
          </p:nvSpPr>
          <p:spPr>
            <a:xfrm>
              <a:off x="1634066" y="5051126"/>
              <a:ext cx="450297" cy="125563"/>
            </a:xfrm>
            <a:custGeom>
              <a:avLst/>
              <a:gdLst/>
              <a:ahLst/>
              <a:cxnLst/>
              <a:rect l="l" t="t" r="r" b="b"/>
              <a:pathLst>
                <a:path w="8693" h="2424" extrusionOk="0">
                  <a:moveTo>
                    <a:pt x="2279" y="1"/>
                  </a:moveTo>
                  <a:lnTo>
                    <a:pt x="0" y="2423"/>
                  </a:lnTo>
                  <a:lnTo>
                    <a:pt x="6414"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1" name="Google Shape;1151;p111"/>
            <p:cNvSpPr/>
            <p:nvPr/>
          </p:nvSpPr>
          <p:spPr>
            <a:xfrm>
              <a:off x="1641422" y="5054337"/>
              <a:ext cx="357575" cy="119088"/>
            </a:xfrm>
            <a:custGeom>
              <a:avLst/>
              <a:gdLst/>
              <a:ahLst/>
              <a:cxnLst/>
              <a:rect l="l" t="t" r="r" b="b"/>
              <a:pathLst>
                <a:path w="6903" h="2299" extrusionOk="0">
                  <a:moveTo>
                    <a:pt x="2163" y="0"/>
                  </a:moveTo>
                  <a:lnTo>
                    <a:pt x="1" y="2299"/>
                  </a:lnTo>
                  <a:lnTo>
                    <a:pt x="6246" y="2299"/>
                  </a:lnTo>
                  <a:lnTo>
                    <a:pt x="6902" y="1602"/>
                  </a:lnTo>
                  <a:lnTo>
                    <a:pt x="2140" y="1602"/>
                  </a:lnTo>
                  <a:lnTo>
                    <a:pt x="3646"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2" name="Google Shape;1152;p111"/>
            <p:cNvSpPr/>
            <p:nvPr/>
          </p:nvSpPr>
          <p:spPr>
            <a:xfrm>
              <a:off x="1893999" y="5113804"/>
              <a:ext cx="55063" cy="40249"/>
            </a:xfrm>
            <a:custGeom>
              <a:avLst/>
              <a:gdLst/>
              <a:ahLst/>
              <a:cxnLst/>
              <a:rect l="l" t="t" r="r" b="b"/>
              <a:pathLst>
                <a:path w="1063" h="777" extrusionOk="0">
                  <a:moveTo>
                    <a:pt x="617" y="1"/>
                  </a:moveTo>
                  <a:lnTo>
                    <a:pt x="0" y="777"/>
                  </a:lnTo>
                  <a:lnTo>
                    <a:pt x="448" y="777"/>
                  </a:lnTo>
                  <a:lnTo>
                    <a:pt x="1063"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3" name="Google Shape;1153;p111"/>
            <p:cNvSpPr/>
            <p:nvPr/>
          </p:nvSpPr>
          <p:spPr>
            <a:xfrm>
              <a:off x="1838988" y="5113804"/>
              <a:ext cx="55063" cy="40249"/>
            </a:xfrm>
            <a:custGeom>
              <a:avLst/>
              <a:gdLst/>
              <a:ahLst/>
              <a:cxnLst/>
              <a:rect l="l" t="t" r="r" b="b"/>
              <a:pathLst>
                <a:path w="1063" h="777" extrusionOk="0">
                  <a:moveTo>
                    <a:pt x="616" y="1"/>
                  </a:moveTo>
                  <a:lnTo>
                    <a:pt x="0" y="777"/>
                  </a:lnTo>
                  <a:lnTo>
                    <a:pt x="446" y="777"/>
                  </a:lnTo>
                  <a:lnTo>
                    <a:pt x="1062"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4" name="Google Shape;1154;p111"/>
            <p:cNvSpPr/>
            <p:nvPr/>
          </p:nvSpPr>
          <p:spPr>
            <a:xfrm>
              <a:off x="1982733" y="5073711"/>
              <a:ext cx="55063" cy="40145"/>
            </a:xfrm>
            <a:custGeom>
              <a:avLst/>
              <a:gdLst/>
              <a:ahLst/>
              <a:cxnLst/>
              <a:rect l="l" t="t" r="r" b="b"/>
              <a:pathLst>
                <a:path w="1063" h="775" extrusionOk="0">
                  <a:moveTo>
                    <a:pt x="615" y="0"/>
                  </a:moveTo>
                  <a:lnTo>
                    <a:pt x="1" y="775"/>
                  </a:lnTo>
                  <a:lnTo>
                    <a:pt x="446" y="775"/>
                  </a:lnTo>
                  <a:lnTo>
                    <a:pt x="1062"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5" name="Google Shape;1155;p111"/>
            <p:cNvSpPr/>
            <p:nvPr/>
          </p:nvSpPr>
          <p:spPr>
            <a:xfrm>
              <a:off x="1934455" y="5089872"/>
              <a:ext cx="55063" cy="40197"/>
            </a:xfrm>
            <a:custGeom>
              <a:avLst/>
              <a:gdLst/>
              <a:ahLst/>
              <a:cxnLst/>
              <a:rect l="l" t="t" r="r" b="b"/>
              <a:pathLst>
                <a:path w="1063" h="776" extrusionOk="0">
                  <a:moveTo>
                    <a:pt x="616" y="1"/>
                  </a:moveTo>
                  <a:lnTo>
                    <a:pt x="1" y="776"/>
                  </a:lnTo>
                  <a:lnTo>
                    <a:pt x="447" y="776"/>
                  </a:lnTo>
                  <a:lnTo>
                    <a:pt x="1063"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6" name="Google Shape;1156;p111"/>
            <p:cNvSpPr/>
            <p:nvPr/>
          </p:nvSpPr>
          <p:spPr>
            <a:xfrm>
              <a:off x="1805784" y="5085159"/>
              <a:ext cx="34084" cy="24916"/>
            </a:xfrm>
            <a:custGeom>
              <a:avLst/>
              <a:gdLst/>
              <a:ahLst/>
              <a:cxnLst/>
              <a:rect l="l" t="t" r="r" b="b"/>
              <a:pathLst>
                <a:path w="658" h="481" extrusionOk="0">
                  <a:moveTo>
                    <a:pt x="381" y="1"/>
                  </a:moveTo>
                  <a:lnTo>
                    <a:pt x="1" y="480"/>
                  </a:lnTo>
                  <a:lnTo>
                    <a:pt x="277" y="480"/>
                  </a:lnTo>
                  <a:lnTo>
                    <a:pt x="658"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7" name="Google Shape;1157;p111"/>
            <p:cNvSpPr/>
            <p:nvPr/>
          </p:nvSpPr>
          <p:spPr>
            <a:xfrm>
              <a:off x="1885038" y="5065164"/>
              <a:ext cx="34033" cy="24760"/>
            </a:xfrm>
            <a:custGeom>
              <a:avLst/>
              <a:gdLst/>
              <a:ahLst/>
              <a:cxnLst/>
              <a:rect l="l" t="t" r="r" b="b"/>
              <a:pathLst>
                <a:path w="657" h="478" extrusionOk="0">
                  <a:moveTo>
                    <a:pt x="381" y="0"/>
                  </a:moveTo>
                  <a:lnTo>
                    <a:pt x="1" y="478"/>
                  </a:lnTo>
                  <a:lnTo>
                    <a:pt x="276" y="478"/>
                  </a:lnTo>
                  <a:lnTo>
                    <a:pt x="657"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8" name="Google Shape;1158;p111"/>
            <p:cNvSpPr/>
            <p:nvPr/>
          </p:nvSpPr>
          <p:spPr>
            <a:xfrm>
              <a:off x="1915030" y="5057394"/>
              <a:ext cx="34033" cy="24864"/>
            </a:xfrm>
            <a:custGeom>
              <a:avLst/>
              <a:gdLst/>
              <a:ahLst/>
              <a:cxnLst/>
              <a:rect l="l" t="t" r="r" b="b"/>
              <a:pathLst>
                <a:path w="657" h="480" extrusionOk="0">
                  <a:moveTo>
                    <a:pt x="381" y="1"/>
                  </a:moveTo>
                  <a:lnTo>
                    <a:pt x="1" y="479"/>
                  </a:lnTo>
                  <a:lnTo>
                    <a:pt x="276" y="479"/>
                  </a:lnTo>
                  <a:lnTo>
                    <a:pt x="657"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9" name="Google Shape;1159;p111"/>
            <p:cNvSpPr/>
            <p:nvPr/>
          </p:nvSpPr>
          <p:spPr>
            <a:xfrm>
              <a:off x="1783976" y="5113804"/>
              <a:ext cx="55063" cy="40249"/>
            </a:xfrm>
            <a:custGeom>
              <a:avLst/>
              <a:gdLst/>
              <a:ahLst/>
              <a:cxnLst/>
              <a:rect l="l" t="t" r="r" b="b"/>
              <a:pathLst>
                <a:path w="1063" h="777" extrusionOk="0">
                  <a:moveTo>
                    <a:pt x="615" y="1"/>
                  </a:moveTo>
                  <a:lnTo>
                    <a:pt x="1" y="777"/>
                  </a:lnTo>
                  <a:lnTo>
                    <a:pt x="446" y="777"/>
                  </a:lnTo>
                  <a:lnTo>
                    <a:pt x="1062"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0" name="Google Shape;1160;p111"/>
            <p:cNvSpPr/>
            <p:nvPr/>
          </p:nvSpPr>
          <p:spPr>
            <a:xfrm>
              <a:off x="1719329" y="5086764"/>
              <a:ext cx="55167" cy="40145"/>
            </a:xfrm>
            <a:custGeom>
              <a:avLst/>
              <a:gdLst/>
              <a:ahLst/>
              <a:cxnLst/>
              <a:rect l="l" t="t" r="r" b="b"/>
              <a:pathLst>
                <a:path w="1065" h="775" extrusionOk="0">
                  <a:moveTo>
                    <a:pt x="617" y="0"/>
                  </a:moveTo>
                  <a:lnTo>
                    <a:pt x="0" y="774"/>
                  </a:lnTo>
                  <a:lnTo>
                    <a:pt x="448" y="774"/>
                  </a:lnTo>
                  <a:lnTo>
                    <a:pt x="1064"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1" name="Google Shape;1161;p111"/>
            <p:cNvSpPr/>
            <p:nvPr/>
          </p:nvSpPr>
          <p:spPr>
            <a:xfrm>
              <a:off x="1667529" y="5133954"/>
              <a:ext cx="34033" cy="24760"/>
            </a:xfrm>
            <a:custGeom>
              <a:avLst/>
              <a:gdLst/>
              <a:ahLst/>
              <a:cxnLst/>
              <a:rect l="l" t="t" r="r" b="b"/>
              <a:pathLst>
                <a:path w="657" h="478" extrusionOk="0">
                  <a:moveTo>
                    <a:pt x="380" y="0"/>
                  </a:moveTo>
                  <a:lnTo>
                    <a:pt x="0" y="478"/>
                  </a:lnTo>
                  <a:lnTo>
                    <a:pt x="277" y="478"/>
                  </a:lnTo>
                  <a:lnTo>
                    <a:pt x="657"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2" name="Google Shape;1162;p111"/>
            <p:cNvSpPr/>
            <p:nvPr/>
          </p:nvSpPr>
          <p:spPr>
            <a:xfrm>
              <a:off x="1766985" y="5121522"/>
              <a:ext cx="34033" cy="24916"/>
            </a:xfrm>
            <a:custGeom>
              <a:avLst/>
              <a:gdLst/>
              <a:ahLst/>
              <a:cxnLst/>
              <a:rect l="l" t="t" r="r" b="b"/>
              <a:pathLst>
                <a:path w="657" h="481" extrusionOk="0">
                  <a:moveTo>
                    <a:pt x="381" y="1"/>
                  </a:moveTo>
                  <a:lnTo>
                    <a:pt x="1" y="480"/>
                  </a:lnTo>
                  <a:lnTo>
                    <a:pt x="276" y="480"/>
                  </a:lnTo>
                  <a:lnTo>
                    <a:pt x="657"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3" name="Google Shape;1163;p111"/>
            <p:cNvSpPr/>
            <p:nvPr/>
          </p:nvSpPr>
          <p:spPr>
            <a:xfrm>
              <a:off x="1729897" y="5065164"/>
              <a:ext cx="34033" cy="24760"/>
            </a:xfrm>
            <a:custGeom>
              <a:avLst/>
              <a:gdLst/>
              <a:ahLst/>
              <a:cxnLst/>
              <a:rect l="l" t="t" r="r" b="b"/>
              <a:pathLst>
                <a:path w="657" h="478" extrusionOk="0">
                  <a:moveTo>
                    <a:pt x="380" y="0"/>
                  </a:moveTo>
                  <a:lnTo>
                    <a:pt x="0" y="478"/>
                  </a:lnTo>
                  <a:lnTo>
                    <a:pt x="276" y="478"/>
                  </a:lnTo>
                  <a:lnTo>
                    <a:pt x="656"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4" name="Google Shape;1164;p111"/>
            <p:cNvSpPr/>
            <p:nvPr/>
          </p:nvSpPr>
          <p:spPr>
            <a:xfrm>
              <a:off x="2035414" y="5281688"/>
              <a:ext cx="62574" cy="102305"/>
            </a:xfrm>
            <a:custGeom>
              <a:avLst/>
              <a:gdLst/>
              <a:ahLst/>
              <a:cxnLst/>
              <a:rect l="l" t="t" r="r" b="b"/>
              <a:pathLst>
                <a:path w="1208" h="1975" extrusionOk="0">
                  <a:moveTo>
                    <a:pt x="0" y="1"/>
                  </a:moveTo>
                  <a:lnTo>
                    <a:pt x="0" y="1974"/>
                  </a:lnTo>
                  <a:lnTo>
                    <a:pt x="1207" y="1974"/>
                  </a:lnTo>
                  <a:lnTo>
                    <a:pt x="120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5" name="Google Shape;1165;p111"/>
            <p:cNvSpPr/>
            <p:nvPr/>
          </p:nvSpPr>
          <p:spPr>
            <a:xfrm>
              <a:off x="1883484" y="5233928"/>
              <a:ext cx="43408" cy="89510"/>
            </a:xfrm>
            <a:custGeom>
              <a:avLst/>
              <a:gdLst/>
              <a:ahLst/>
              <a:cxnLst/>
              <a:rect l="l" t="t" r="r" b="b"/>
              <a:pathLst>
                <a:path w="838" h="1728" extrusionOk="0">
                  <a:moveTo>
                    <a:pt x="0" y="0"/>
                  </a:moveTo>
                  <a:lnTo>
                    <a:pt x="0" y="1727"/>
                  </a:lnTo>
                  <a:lnTo>
                    <a:pt x="837" y="1727"/>
                  </a:lnTo>
                  <a:lnTo>
                    <a:pt x="83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6" name="Google Shape;1166;p111"/>
            <p:cNvSpPr/>
            <p:nvPr/>
          </p:nvSpPr>
          <p:spPr>
            <a:xfrm>
              <a:off x="1890321" y="5240818"/>
              <a:ext cx="29630" cy="75680"/>
            </a:xfrm>
            <a:custGeom>
              <a:avLst/>
              <a:gdLst/>
              <a:ahLst/>
              <a:cxnLst/>
              <a:rect l="l" t="t" r="r" b="b"/>
              <a:pathLst>
                <a:path w="572" h="1461" extrusionOk="0">
                  <a:moveTo>
                    <a:pt x="0" y="0"/>
                  </a:moveTo>
                  <a:lnTo>
                    <a:pt x="0"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7" name="Google Shape;1167;p111"/>
            <p:cNvSpPr/>
            <p:nvPr/>
          </p:nvSpPr>
          <p:spPr>
            <a:xfrm>
              <a:off x="1833445" y="5233928"/>
              <a:ext cx="43512" cy="8951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8" name="Google Shape;1168;p111"/>
            <p:cNvSpPr/>
            <p:nvPr/>
          </p:nvSpPr>
          <p:spPr>
            <a:xfrm>
              <a:off x="1840334" y="5240818"/>
              <a:ext cx="29630" cy="75680"/>
            </a:xfrm>
            <a:custGeom>
              <a:avLst/>
              <a:gdLst/>
              <a:ahLst/>
              <a:cxnLst/>
              <a:rect l="l" t="t" r="r" b="b"/>
              <a:pathLst>
                <a:path w="572" h="1461" extrusionOk="0">
                  <a:moveTo>
                    <a:pt x="1" y="0"/>
                  </a:moveTo>
                  <a:lnTo>
                    <a:pt x="1" y="1461"/>
                  </a:lnTo>
                  <a:lnTo>
                    <a:pt x="572" y="1461"/>
                  </a:lnTo>
                  <a:lnTo>
                    <a:pt x="572"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9" name="Google Shape;1169;p111"/>
            <p:cNvSpPr/>
            <p:nvPr/>
          </p:nvSpPr>
          <p:spPr>
            <a:xfrm>
              <a:off x="1743934" y="5233928"/>
              <a:ext cx="43512" cy="8951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0" name="Google Shape;1170;p111"/>
            <p:cNvSpPr/>
            <p:nvPr/>
          </p:nvSpPr>
          <p:spPr>
            <a:xfrm>
              <a:off x="1750876" y="5240818"/>
              <a:ext cx="29526" cy="75680"/>
            </a:xfrm>
            <a:custGeom>
              <a:avLst/>
              <a:gdLst/>
              <a:ahLst/>
              <a:cxnLst/>
              <a:rect l="l" t="t" r="r" b="b"/>
              <a:pathLst>
                <a:path w="570" h="1461" extrusionOk="0">
                  <a:moveTo>
                    <a:pt x="0" y="0"/>
                  </a:moveTo>
                  <a:lnTo>
                    <a:pt x="0" y="1461"/>
                  </a:lnTo>
                  <a:lnTo>
                    <a:pt x="570" y="1461"/>
                  </a:lnTo>
                  <a:lnTo>
                    <a:pt x="570"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1" name="Google Shape;1171;p111"/>
            <p:cNvSpPr/>
            <p:nvPr/>
          </p:nvSpPr>
          <p:spPr>
            <a:xfrm>
              <a:off x="1693999" y="5233928"/>
              <a:ext cx="43408" cy="89510"/>
            </a:xfrm>
            <a:custGeom>
              <a:avLst/>
              <a:gdLst/>
              <a:ahLst/>
              <a:cxnLst/>
              <a:rect l="l" t="t" r="r" b="b"/>
              <a:pathLst>
                <a:path w="838" h="1728" extrusionOk="0">
                  <a:moveTo>
                    <a:pt x="0" y="0"/>
                  </a:moveTo>
                  <a:lnTo>
                    <a:pt x="0" y="1727"/>
                  </a:lnTo>
                  <a:lnTo>
                    <a:pt x="838" y="1727"/>
                  </a:lnTo>
                  <a:lnTo>
                    <a:pt x="83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2" name="Google Shape;1172;p111"/>
            <p:cNvSpPr/>
            <p:nvPr/>
          </p:nvSpPr>
          <p:spPr>
            <a:xfrm>
              <a:off x="1700940" y="5240818"/>
              <a:ext cx="29578" cy="75680"/>
            </a:xfrm>
            <a:custGeom>
              <a:avLst/>
              <a:gdLst/>
              <a:ahLst/>
              <a:cxnLst/>
              <a:rect l="l" t="t" r="r" b="b"/>
              <a:pathLst>
                <a:path w="571" h="1461" extrusionOk="0">
                  <a:moveTo>
                    <a:pt x="1" y="0"/>
                  </a:moveTo>
                  <a:lnTo>
                    <a:pt x="1"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3" name="Google Shape;1173;p111"/>
            <p:cNvSpPr/>
            <p:nvPr/>
          </p:nvSpPr>
          <p:spPr>
            <a:xfrm>
              <a:off x="1594491" y="5330950"/>
              <a:ext cx="293188" cy="69775"/>
            </a:xfrm>
            <a:custGeom>
              <a:avLst/>
              <a:gdLst/>
              <a:ahLst/>
              <a:cxnLst/>
              <a:rect l="l" t="t" r="r" b="b"/>
              <a:pathLst>
                <a:path w="5660" h="1347" extrusionOk="0">
                  <a:moveTo>
                    <a:pt x="4076" y="1"/>
                  </a:moveTo>
                  <a:cubicBezTo>
                    <a:pt x="3898" y="1"/>
                    <a:pt x="3715" y="70"/>
                    <a:pt x="3579" y="189"/>
                  </a:cubicBezTo>
                  <a:cubicBezTo>
                    <a:pt x="3461" y="292"/>
                    <a:pt x="3381" y="439"/>
                    <a:pt x="3259" y="536"/>
                  </a:cubicBezTo>
                  <a:cubicBezTo>
                    <a:pt x="3208" y="469"/>
                    <a:pt x="3132" y="416"/>
                    <a:pt x="3050" y="416"/>
                  </a:cubicBezTo>
                  <a:cubicBezTo>
                    <a:pt x="3047" y="416"/>
                    <a:pt x="3045" y="416"/>
                    <a:pt x="3043" y="416"/>
                  </a:cubicBezTo>
                  <a:cubicBezTo>
                    <a:pt x="2957" y="420"/>
                    <a:pt x="2875" y="498"/>
                    <a:pt x="2896" y="582"/>
                  </a:cubicBezTo>
                  <a:cubicBezTo>
                    <a:pt x="2839" y="558"/>
                    <a:pt x="2777" y="545"/>
                    <a:pt x="2715" y="545"/>
                  </a:cubicBezTo>
                  <a:cubicBezTo>
                    <a:pt x="2652" y="545"/>
                    <a:pt x="2590" y="558"/>
                    <a:pt x="2533" y="587"/>
                  </a:cubicBezTo>
                  <a:cubicBezTo>
                    <a:pt x="2423" y="641"/>
                    <a:pt x="2347" y="759"/>
                    <a:pt x="2351" y="884"/>
                  </a:cubicBezTo>
                  <a:cubicBezTo>
                    <a:pt x="2223" y="661"/>
                    <a:pt x="2062" y="457"/>
                    <a:pt x="1876" y="280"/>
                  </a:cubicBezTo>
                  <a:cubicBezTo>
                    <a:pt x="1775" y="185"/>
                    <a:pt x="1656" y="91"/>
                    <a:pt x="1518" y="91"/>
                  </a:cubicBezTo>
                  <a:cubicBezTo>
                    <a:pt x="1516" y="91"/>
                    <a:pt x="1514" y="91"/>
                    <a:pt x="1512" y="91"/>
                  </a:cubicBezTo>
                  <a:cubicBezTo>
                    <a:pt x="1388" y="93"/>
                    <a:pt x="1276" y="173"/>
                    <a:pt x="1189" y="262"/>
                  </a:cubicBezTo>
                  <a:cubicBezTo>
                    <a:pt x="1047" y="410"/>
                    <a:pt x="954" y="584"/>
                    <a:pt x="907" y="781"/>
                  </a:cubicBezTo>
                  <a:cubicBezTo>
                    <a:pt x="862" y="716"/>
                    <a:pt x="816" y="649"/>
                    <a:pt x="771" y="584"/>
                  </a:cubicBezTo>
                  <a:cubicBezTo>
                    <a:pt x="709" y="496"/>
                    <a:pt x="632" y="396"/>
                    <a:pt x="525" y="392"/>
                  </a:cubicBezTo>
                  <a:cubicBezTo>
                    <a:pt x="521" y="392"/>
                    <a:pt x="517" y="392"/>
                    <a:pt x="514" y="392"/>
                  </a:cubicBezTo>
                  <a:cubicBezTo>
                    <a:pt x="420" y="392"/>
                    <a:pt x="339" y="466"/>
                    <a:pt x="281" y="542"/>
                  </a:cubicBezTo>
                  <a:cubicBezTo>
                    <a:pt x="106" y="763"/>
                    <a:pt x="14" y="1064"/>
                    <a:pt x="1" y="1346"/>
                  </a:cubicBezTo>
                  <a:lnTo>
                    <a:pt x="5659" y="1346"/>
                  </a:lnTo>
                  <a:cubicBezTo>
                    <a:pt x="5656" y="1238"/>
                    <a:pt x="5606" y="1092"/>
                    <a:pt x="5557" y="994"/>
                  </a:cubicBezTo>
                  <a:cubicBezTo>
                    <a:pt x="5494" y="856"/>
                    <a:pt x="5360" y="753"/>
                    <a:pt x="5211" y="730"/>
                  </a:cubicBezTo>
                  <a:cubicBezTo>
                    <a:pt x="5188" y="727"/>
                    <a:pt x="5165" y="725"/>
                    <a:pt x="5141" y="725"/>
                  </a:cubicBezTo>
                  <a:cubicBezTo>
                    <a:pt x="5012" y="725"/>
                    <a:pt x="4877" y="779"/>
                    <a:pt x="4795" y="876"/>
                  </a:cubicBezTo>
                  <a:cubicBezTo>
                    <a:pt x="4734" y="580"/>
                    <a:pt x="4651" y="254"/>
                    <a:pt x="4397" y="91"/>
                  </a:cubicBezTo>
                  <a:cubicBezTo>
                    <a:pt x="4301" y="29"/>
                    <a:pt x="4190" y="1"/>
                    <a:pt x="407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4" name="Google Shape;1174;p111"/>
            <p:cNvSpPr/>
            <p:nvPr/>
          </p:nvSpPr>
          <p:spPr>
            <a:xfrm>
              <a:off x="1637123" y="5451385"/>
              <a:ext cx="20565" cy="53406"/>
            </a:xfrm>
            <a:custGeom>
              <a:avLst/>
              <a:gdLst/>
              <a:ahLst/>
              <a:cxnLst/>
              <a:rect l="l" t="t" r="r" b="b"/>
              <a:pathLst>
                <a:path w="397" h="1031" extrusionOk="0">
                  <a:moveTo>
                    <a:pt x="27" y="0"/>
                  </a:moveTo>
                  <a:cubicBezTo>
                    <a:pt x="13" y="0"/>
                    <a:pt x="0" y="14"/>
                    <a:pt x="11" y="28"/>
                  </a:cubicBezTo>
                  <a:cubicBezTo>
                    <a:pt x="105" y="169"/>
                    <a:pt x="146" y="320"/>
                    <a:pt x="180" y="486"/>
                  </a:cubicBezTo>
                  <a:cubicBezTo>
                    <a:pt x="214" y="651"/>
                    <a:pt x="237" y="819"/>
                    <a:pt x="267" y="985"/>
                  </a:cubicBezTo>
                  <a:cubicBezTo>
                    <a:pt x="273" y="1017"/>
                    <a:pt x="295" y="1031"/>
                    <a:pt x="320" y="1031"/>
                  </a:cubicBezTo>
                  <a:cubicBezTo>
                    <a:pt x="356" y="1031"/>
                    <a:pt x="397" y="999"/>
                    <a:pt x="388" y="952"/>
                  </a:cubicBezTo>
                  <a:cubicBezTo>
                    <a:pt x="357" y="779"/>
                    <a:pt x="341" y="601"/>
                    <a:pt x="289" y="432"/>
                  </a:cubicBezTo>
                  <a:cubicBezTo>
                    <a:pt x="242" y="281"/>
                    <a:pt x="171" y="108"/>
                    <a:pt x="40" y="5"/>
                  </a:cubicBezTo>
                  <a:cubicBezTo>
                    <a:pt x="36" y="2"/>
                    <a:pt x="31"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5" name="Google Shape;1175;p111"/>
            <p:cNvSpPr/>
            <p:nvPr/>
          </p:nvSpPr>
          <p:spPr>
            <a:xfrm>
              <a:off x="1677319" y="5469567"/>
              <a:ext cx="8910" cy="44703"/>
            </a:xfrm>
            <a:custGeom>
              <a:avLst/>
              <a:gdLst/>
              <a:ahLst/>
              <a:cxnLst/>
              <a:rect l="l" t="t" r="r" b="b"/>
              <a:pathLst>
                <a:path w="172" h="863" extrusionOk="0">
                  <a:moveTo>
                    <a:pt x="152" y="0"/>
                  </a:moveTo>
                  <a:cubicBezTo>
                    <a:pt x="148" y="0"/>
                    <a:pt x="144" y="1"/>
                    <a:pt x="140" y="5"/>
                  </a:cubicBezTo>
                  <a:cubicBezTo>
                    <a:pt x="37" y="105"/>
                    <a:pt x="9" y="254"/>
                    <a:pt x="5" y="393"/>
                  </a:cubicBezTo>
                  <a:cubicBezTo>
                    <a:pt x="1" y="541"/>
                    <a:pt x="26" y="686"/>
                    <a:pt x="58" y="830"/>
                  </a:cubicBezTo>
                  <a:cubicBezTo>
                    <a:pt x="63" y="853"/>
                    <a:pt x="80" y="863"/>
                    <a:pt x="98" y="863"/>
                  </a:cubicBezTo>
                  <a:cubicBezTo>
                    <a:pt x="125" y="863"/>
                    <a:pt x="155" y="840"/>
                    <a:pt x="147" y="804"/>
                  </a:cubicBezTo>
                  <a:cubicBezTo>
                    <a:pt x="117" y="674"/>
                    <a:pt x="94" y="541"/>
                    <a:pt x="97" y="406"/>
                  </a:cubicBezTo>
                  <a:cubicBezTo>
                    <a:pt x="99" y="273"/>
                    <a:pt x="138" y="148"/>
                    <a:pt x="169" y="22"/>
                  </a:cubicBezTo>
                  <a:cubicBezTo>
                    <a:pt x="172" y="9"/>
                    <a:pt x="162" y="0"/>
                    <a:pt x="15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6" name="Google Shape;1176;p111"/>
            <p:cNvSpPr/>
            <p:nvPr/>
          </p:nvSpPr>
          <p:spPr>
            <a:xfrm>
              <a:off x="1705291" y="5461797"/>
              <a:ext cx="22429" cy="39834"/>
            </a:xfrm>
            <a:custGeom>
              <a:avLst/>
              <a:gdLst/>
              <a:ahLst/>
              <a:cxnLst/>
              <a:rect l="l" t="t" r="r" b="b"/>
              <a:pathLst>
                <a:path w="433" h="769" extrusionOk="0">
                  <a:moveTo>
                    <a:pt x="412" y="0"/>
                  </a:moveTo>
                  <a:cubicBezTo>
                    <a:pt x="408" y="0"/>
                    <a:pt x="404" y="2"/>
                    <a:pt x="399" y="5"/>
                  </a:cubicBezTo>
                  <a:cubicBezTo>
                    <a:pt x="350" y="45"/>
                    <a:pt x="304" y="95"/>
                    <a:pt x="263" y="144"/>
                  </a:cubicBezTo>
                  <a:cubicBezTo>
                    <a:pt x="219" y="199"/>
                    <a:pt x="179" y="250"/>
                    <a:pt x="148" y="311"/>
                  </a:cubicBezTo>
                  <a:cubicBezTo>
                    <a:pt x="87" y="435"/>
                    <a:pt x="44" y="569"/>
                    <a:pt x="10" y="703"/>
                  </a:cubicBezTo>
                  <a:cubicBezTo>
                    <a:pt x="1" y="743"/>
                    <a:pt x="34" y="769"/>
                    <a:pt x="65" y="769"/>
                  </a:cubicBezTo>
                  <a:cubicBezTo>
                    <a:pt x="86" y="769"/>
                    <a:pt x="105" y="757"/>
                    <a:pt x="111" y="732"/>
                  </a:cubicBezTo>
                  <a:cubicBezTo>
                    <a:pt x="141" y="604"/>
                    <a:pt x="182" y="481"/>
                    <a:pt x="235" y="363"/>
                  </a:cubicBezTo>
                  <a:cubicBezTo>
                    <a:pt x="261" y="306"/>
                    <a:pt x="285" y="246"/>
                    <a:pt x="314" y="190"/>
                  </a:cubicBezTo>
                  <a:cubicBezTo>
                    <a:pt x="345" y="132"/>
                    <a:pt x="382" y="81"/>
                    <a:pt x="423" y="29"/>
                  </a:cubicBezTo>
                  <a:cubicBezTo>
                    <a:pt x="432" y="15"/>
                    <a:pt x="424" y="0"/>
                    <a:pt x="4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7" name="Google Shape;1177;p111"/>
            <p:cNvSpPr/>
            <p:nvPr/>
          </p:nvSpPr>
          <p:spPr>
            <a:xfrm>
              <a:off x="2266857" y="5348718"/>
              <a:ext cx="13986" cy="43719"/>
            </a:xfrm>
            <a:custGeom>
              <a:avLst/>
              <a:gdLst/>
              <a:ahLst/>
              <a:cxnLst/>
              <a:rect l="l" t="t" r="r" b="b"/>
              <a:pathLst>
                <a:path w="270" h="844" extrusionOk="0">
                  <a:moveTo>
                    <a:pt x="40" y="1"/>
                  </a:moveTo>
                  <a:cubicBezTo>
                    <a:pt x="32" y="1"/>
                    <a:pt x="24" y="6"/>
                    <a:pt x="21" y="15"/>
                  </a:cubicBezTo>
                  <a:cubicBezTo>
                    <a:pt x="12" y="40"/>
                    <a:pt x="4" y="57"/>
                    <a:pt x="2" y="85"/>
                  </a:cubicBezTo>
                  <a:cubicBezTo>
                    <a:pt x="1" y="116"/>
                    <a:pt x="2" y="146"/>
                    <a:pt x="6" y="177"/>
                  </a:cubicBezTo>
                  <a:cubicBezTo>
                    <a:pt x="14" y="254"/>
                    <a:pt x="27" y="331"/>
                    <a:pt x="43" y="408"/>
                  </a:cubicBezTo>
                  <a:cubicBezTo>
                    <a:pt x="60" y="488"/>
                    <a:pt x="83" y="568"/>
                    <a:pt x="109" y="646"/>
                  </a:cubicBezTo>
                  <a:cubicBezTo>
                    <a:pt x="137" y="718"/>
                    <a:pt x="175" y="778"/>
                    <a:pt x="224" y="836"/>
                  </a:cubicBezTo>
                  <a:cubicBezTo>
                    <a:pt x="228" y="841"/>
                    <a:pt x="233" y="843"/>
                    <a:pt x="239" y="843"/>
                  </a:cubicBezTo>
                  <a:cubicBezTo>
                    <a:pt x="253" y="843"/>
                    <a:pt x="270" y="829"/>
                    <a:pt x="263" y="814"/>
                  </a:cubicBezTo>
                  <a:cubicBezTo>
                    <a:pt x="236" y="748"/>
                    <a:pt x="222" y="675"/>
                    <a:pt x="203" y="608"/>
                  </a:cubicBezTo>
                  <a:cubicBezTo>
                    <a:pt x="181" y="529"/>
                    <a:pt x="166" y="450"/>
                    <a:pt x="150" y="372"/>
                  </a:cubicBezTo>
                  <a:cubicBezTo>
                    <a:pt x="137" y="300"/>
                    <a:pt x="128" y="229"/>
                    <a:pt x="113" y="158"/>
                  </a:cubicBezTo>
                  <a:cubicBezTo>
                    <a:pt x="108" y="129"/>
                    <a:pt x="102" y="100"/>
                    <a:pt x="93" y="72"/>
                  </a:cubicBezTo>
                  <a:cubicBezTo>
                    <a:pt x="86" y="45"/>
                    <a:pt x="71" y="32"/>
                    <a:pt x="57" y="10"/>
                  </a:cubicBezTo>
                  <a:cubicBezTo>
                    <a:pt x="52" y="4"/>
                    <a:pt x="46" y="1"/>
                    <a:pt x="4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8" name="Google Shape;1178;p111"/>
            <p:cNvSpPr/>
            <p:nvPr/>
          </p:nvSpPr>
          <p:spPr>
            <a:xfrm>
              <a:off x="2282656" y="5364413"/>
              <a:ext cx="13261" cy="28645"/>
            </a:xfrm>
            <a:custGeom>
              <a:avLst/>
              <a:gdLst/>
              <a:ahLst/>
              <a:cxnLst/>
              <a:rect l="l" t="t" r="r" b="b"/>
              <a:pathLst>
                <a:path w="256" h="553" extrusionOk="0">
                  <a:moveTo>
                    <a:pt x="235" y="0"/>
                  </a:moveTo>
                  <a:cubicBezTo>
                    <a:pt x="185" y="0"/>
                    <a:pt x="141" y="37"/>
                    <a:pt x="107" y="71"/>
                  </a:cubicBezTo>
                  <a:cubicBezTo>
                    <a:pt x="70" y="107"/>
                    <a:pt x="48" y="149"/>
                    <a:pt x="33" y="198"/>
                  </a:cubicBezTo>
                  <a:cubicBezTo>
                    <a:pt x="1" y="303"/>
                    <a:pt x="19" y="424"/>
                    <a:pt x="49" y="526"/>
                  </a:cubicBezTo>
                  <a:cubicBezTo>
                    <a:pt x="55" y="544"/>
                    <a:pt x="68" y="552"/>
                    <a:pt x="82" y="552"/>
                  </a:cubicBezTo>
                  <a:cubicBezTo>
                    <a:pt x="102" y="552"/>
                    <a:pt x="124" y="534"/>
                    <a:pt x="120" y="507"/>
                  </a:cubicBezTo>
                  <a:cubicBezTo>
                    <a:pt x="107" y="415"/>
                    <a:pt x="101" y="322"/>
                    <a:pt x="120" y="231"/>
                  </a:cubicBezTo>
                  <a:cubicBezTo>
                    <a:pt x="127" y="193"/>
                    <a:pt x="140" y="156"/>
                    <a:pt x="158" y="121"/>
                  </a:cubicBezTo>
                  <a:cubicBezTo>
                    <a:pt x="178" y="81"/>
                    <a:pt x="218" y="62"/>
                    <a:pt x="247" y="28"/>
                  </a:cubicBezTo>
                  <a:cubicBezTo>
                    <a:pt x="255" y="18"/>
                    <a:pt x="250"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9" name="Google Shape;1179;p111"/>
            <p:cNvSpPr/>
            <p:nvPr/>
          </p:nvSpPr>
          <p:spPr>
            <a:xfrm>
              <a:off x="2303583" y="5348873"/>
              <a:ext cx="25952" cy="35949"/>
            </a:xfrm>
            <a:custGeom>
              <a:avLst/>
              <a:gdLst/>
              <a:ahLst/>
              <a:cxnLst/>
              <a:rect l="l" t="t" r="r" b="b"/>
              <a:pathLst>
                <a:path w="501" h="694" extrusionOk="0">
                  <a:moveTo>
                    <a:pt x="481" y="0"/>
                  </a:moveTo>
                  <a:cubicBezTo>
                    <a:pt x="478" y="0"/>
                    <a:pt x="476" y="1"/>
                    <a:pt x="473" y="3"/>
                  </a:cubicBezTo>
                  <a:cubicBezTo>
                    <a:pt x="258" y="165"/>
                    <a:pt x="80" y="401"/>
                    <a:pt x="5" y="659"/>
                  </a:cubicBezTo>
                  <a:cubicBezTo>
                    <a:pt x="0" y="678"/>
                    <a:pt x="18" y="693"/>
                    <a:pt x="34" y="693"/>
                  </a:cubicBezTo>
                  <a:cubicBezTo>
                    <a:pt x="42" y="693"/>
                    <a:pt x="50" y="689"/>
                    <a:pt x="54" y="679"/>
                  </a:cubicBezTo>
                  <a:cubicBezTo>
                    <a:pt x="106" y="555"/>
                    <a:pt x="181" y="446"/>
                    <a:pt x="261" y="339"/>
                  </a:cubicBezTo>
                  <a:cubicBezTo>
                    <a:pt x="340" y="235"/>
                    <a:pt x="429" y="138"/>
                    <a:pt x="495" y="25"/>
                  </a:cubicBezTo>
                  <a:cubicBezTo>
                    <a:pt x="500" y="15"/>
                    <a:pt x="491" y="0"/>
                    <a:pt x="48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0" name="Google Shape;1180;p111"/>
            <p:cNvSpPr/>
            <p:nvPr/>
          </p:nvSpPr>
          <p:spPr>
            <a:xfrm>
              <a:off x="1953569" y="5453147"/>
              <a:ext cx="21497" cy="49987"/>
            </a:xfrm>
            <a:custGeom>
              <a:avLst/>
              <a:gdLst/>
              <a:ahLst/>
              <a:cxnLst/>
              <a:rect l="l" t="t" r="r" b="b"/>
              <a:pathLst>
                <a:path w="415" h="965" extrusionOk="0">
                  <a:moveTo>
                    <a:pt x="71" y="0"/>
                  </a:moveTo>
                  <a:cubicBezTo>
                    <a:pt x="64" y="0"/>
                    <a:pt x="56" y="4"/>
                    <a:pt x="50" y="9"/>
                  </a:cubicBezTo>
                  <a:cubicBezTo>
                    <a:pt x="1" y="54"/>
                    <a:pt x="48" y="165"/>
                    <a:pt x="64" y="217"/>
                  </a:cubicBezTo>
                  <a:cubicBezTo>
                    <a:pt x="90" y="299"/>
                    <a:pt x="119" y="381"/>
                    <a:pt x="151" y="462"/>
                  </a:cubicBezTo>
                  <a:cubicBezTo>
                    <a:pt x="213" y="621"/>
                    <a:pt x="283" y="777"/>
                    <a:pt x="336" y="940"/>
                  </a:cubicBezTo>
                  <a:cubicBezTo>
                    <a:pt x="342" y="957"/>
                    <a:pt x="357" y="964"/>
                    <a:pt x="371" y="964"/>
                  </a:cubicBezTo>
                  <a:cubicBezTo>
                    <a:pt x="393" y="964"/>
                    <a:pt x="415" y="947"/>
                    <a:pt x="407" y="919"/>
                  </a:cubicBezTo>
                  <a:cubicBezTo>
                    <a:pt x="362" y="755"/>
                    <a:pt x="303" y="595"/>
                    <a:pt x="247" y="434"/>
                  </a:cubicBezTo>
                  <a:cubicBezTo>
                    <a:pt x="218" y="356"/>
                    <a:pt x="192" y="278"/>
                    <a:pt x="167" y="198"/>
                  </a:cubicBezTo>
                  <a:cubicBezTo>
                    <a:pt x="156" y="158"/>
                    <a:pt x="146" y="119"/>
                    <a:pt x="134" y="80"/>
                  </a:cubicBezTo>
                  <a:cubicBezTo>
                    <a:pt x="124" y="47"/>
                    <a:pt x="115" y="14"/>
                    <a:pt x="79" y="2"/>
                  </a:cubicBezTo>
                  <a:cubicBezTo>
                    <a:pt x="76" y="1"/>
                    <a:pt x="74"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1" name="Google Shape;1181;p111"/>
            <p:cNvSpPr/>
            <p:nvPr/>
          </p:nvSpPr>
          <p:spPr>
            <a:xfrm>
              <a:off x="1968747" y="5458068"/>
              <a:ext cx="13572" cy="30614"/>
            </a:xfrm>
            <a:custGeom>
              <a:avLst/>
              <a:gdLst/>
              <a:ahLst/>
              <a:cxnLst/>
              <a:rect l="l" t="t" r="r" b="b"/>
              <a:pathLst>
                <a:path w="262" h="591" extrusionOk="0">
                  <a:moveTo>
                    <a:pt x="210" y="0"/>
                  </a:moveTo>
                  <a:cubicBezTo>
                    <a:pt x="192" y="0"/>
                    <a:pt x="176" y="7"/>
                    <a:pt x="158" y="15"/>
                  </a:cubicBezTo>
                  <a:cubicBezTo>
                    <a:pt x="153" y="19"/>
                    <a:pt x="134" y="26"/>
                    <a:pt x="125" y="34"/>
                  </a:cubicBezTo>
                  <a:cubicBezTo>
                    <a:pt x="114" y="42"/>
                    <a:pt x="101" y="51"/>
                    <a:pt x="91" y="63"/>
                  </a:cubicBezTo>
                  <a:cubicBezTo>
                    <a:pt x="55" y="103"/>
                    <a:pt x="32" y="158"/>
                    <a:pt x="22" y="210"/>
                  </a:cubicBezTo>
                  <a:cubicBezTo>
                    <a:pt x="0" y="329"/>
                    <a:pt x="35" y="454"/>
                    <a:pt x="82" y="564"/>
                  </a:cubicBezTo>
                  <a:cubicBezTo>
                    <a:pt x="90" y="582"/>
                    <a:pt x="111" y="591"/>
                    <a:pt x="131" y="591"/>
                  </a:cubicBezTo>
                  <a:cubicBezTo>
                    <a:pt x="138" y="591"/>
                    <a:pt x="145" y="589"/>
                    <a:pt x="151" y="587"/>
                  </a:cubicBezTo>
                  <a:cubicBezTo>
                    <a:pt x="174" y="573"/>
                    <a:pt x="191" y="544"/>
                    <a:pt x="181" y="519"/>
                  </a:cubicBezTo>
                  <a:cubicBezTo>
                    <a:pt x="166" y="475"/>
                    <a:pt x="151" y="418"/>
                    <a:pt x="146" y="376"/>
                  </a:cubicBezTo>
                  <a:cubicBezTo>
                    <a:pt x="143" y="354"/>
                    <a:pt x="142" y="330"/>
                    <a:pt x="142" y="308"/>
                  </a:cubicBezTo>
                  <a:cubicBezTo>
                    <a:pt x="142" y="296"/>
                    <a:pt x="142" y="286"/>
                    <a:pt x="143" y="274"/>
                  </a:cubicBezTo>
                  <a:cubicBezTo>
                    <a:pt x="143" y="274"/>
                    <a:pt x="145" y="261"/>
                    <a:pt x="145" y="261"/>
                  </a:cubicBezTo>
                  <a:lnTo>
                    <a:pt x="145" y="261"/>
                  </a:lnTo>
                  <a:cubicBezTo>
                    <a:pt x="145" y="261"/>
                    <a:pt x="145" y="262"/>
                    <a:pt x="145" y="266"/>
                  </a:cubicBezTo>
                  <a:cubicBezTo>
                    <a:pt x="146" y="260"/>
                    <a:pt x="146" y="255"/>
                    <a:pt x="148" y="250"/>
                  </a:cubicBezTo>
                  <a:cubicBezTo>
                    <a:pt x="151" y="230"/>
                    <a:pt x="155" y="209"/>
                    <a:pt x="163" y="190"/>
                  </a:cubicBezTo>
                  <a:cubicBezTo>
                    <a:pt x="164" y="187"/>
                    <a:pt x="166" y="182"/>
                    <a:pt x="166" y="182"/>
                  </a:cubicBezTo>
                  <a:lnTo>
                    <a:pt x="166" y="182"/>
                  </a:lnTo>
                  <a:cubicBezTo>
                    <a:pt x="166" y="182"/>
                    <a:pt x="165" y="183"/>
                    <a:pt x="164" y="186"/>
                  </a:cubicBezTo>
                  <a:cubicBezTo>
                    <a:pt x="166" y="180"/>
                    <a:pt x="169" y="175"/>
                    <a:pt x="171" y="169"/>
                  </a:cubicBezTo>
                  <a:cubicBezTo>
                    <a:pt x="176" y="160"/>
                    <a:pt x="181" y="153"/>
                    <a:pt x="187" y="144"/>
                  </a:cubicBezTo>
                  <a:cubicBezTo>
                    <a:pt x="192" y="135"/>
                    <a:pt x="197" y="127"/>
                    <a:pt x="204" y="119"/>
                  </a:cubicBezTo>
                  <a:lnTo>
                    <a:pt x="204" y="119"/>
                  </a:lnTo>
                  <a:cubicBezTo>
                    <a:pt x="203" y="121"/>
                    <a:pt x="202" y="122"/>
                    <a:pt x="202" y="122"/>
                  </a:cubicBezTo>
                  <a:cubicBezTo>
                    <a:pt x="202" y="122"/>
                    <a:pt x="206" y="117"/>
                    <a:pt x="207" y="116"/>
                  </a:cubicBezTo>
                  <a:cubicBezTo>
                    <a:pt x="212" y="109"/>
                    <a:pt x="216" y="103"/>
                    <a:pt x="221" y="96"/>
                  </a:cubicBezTo>
                  <a:cubicBezTo>
                    <a:pt x="233" y="83"/>
                    <a:pt x="252" y="66"/>
                    <a:pt x="258" y="42"/>
                  </a:cubicBezTo>
                  <a:cubicBezTo>
                    <a:pt x="261" y="30"/>
                    <a:pt x="257" y="14"/>
                    <a:pt x="245" y="8"/>
                  </a:cubicBezTo>
                  <a:cubicBezTo>
                    <a:pt x="233" y="2"/>
                    <a:pt x="221"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2" name="Google Shape;1182;p111"/>
            <p:cNvSpPr/>
            <p:nvPr/>
          </p:nvSpPr>
          <p:spPr>
            <a:xfrm>
              <a:off x="1985012" y="5458534"/>
              <a:ext cx="25745" cy="29630"/>
            </a:xfrm>
            <a:custGeom>
              <a:avLst/>
              <a:gdLst/>
              <a:ahLst/>
              <a:cxnLst/>
              <a:rect l="l" t="t" r="r" b="b"/>
              <a:pathLst>
                <a:path w="497" h="572" extrusionOk="0">
                  <a:moveTo>
                    <a:pt x="464" y="0"/>
                  </a:moveTo>
                  <a:cubicBezTo>
                    <a:pt x="460" y="0"/>
                    <a:pt x="456" y="1"/>
                    <a:pt x="453" y="3"/>
                  </a:cubicBezTo>
                  <a:cubicBezTo>
                    <a:pt x="358" y="59"/>
                    <a:pt x="280" y="140"/>
                    <a:pt x="212" y="226"/>
                  </a:cubicBezTo>
                  <a:cubicBezTo>
                    <a:pt x="143" y="313"/>
                    <a:pt x="81" y="405"/>
                    <a:pt x="24" y="500"/>
                  </a:cubicBezTo>
                  <a:cubicBezTo>
                    <a:pt x="1" y="537"/>
                    <a:pt x="34" y="572"/>
                    <a:pt x="67" y="572"/>
                  </a:cubicBezTo>
                  <a:cubicBezTo>
                    <a:pt x="82" y="572"/>
                    <a:pt x="97" y="565"/>
                    <a:pt x="107" y="549"/>
                  </a:cubicBezTo>
                  <a:cubicBezTo>
                    <a:pt x="163" y="458"/>
                    <a:pt x="224" y="371"/>
                    <a:pt x="291" y="290"/>
                  </a:cubicBezTo>
                  <a:cubicBezTo>
                    <a:pt x="358" y="209"/>
                    <a:pt x="429" y="126"/>
                    <a:pt x="486" y="37"/>
                  </a:cubicBezTo>
                  <a:cubicBezTo>
                    <a:pt x="497"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3" name="Google Shape;1183;p111"/>
            <p:cNvSpPr/>
            <p:nvPr/>
          </p:nvSpPr>
          <p:spPr>
            <a:xfrm>
              <a:off x="1223654" y="5420513"/>
              <a:ext cx="16783" cy="43201"/>
            </a:xfrm>
            <a:custGeom>
              <a:avLst/>
              <a:gdLst/>
              <a:ahLst/>
              <a:cxnLst/>
              <a:rect l="l" t="t" r="r" b="b"/>
              <a:pathLst>
                <a:path w="324" h="834" extrusionOk="0">
                  <a:moveTo>
                    <a:pt x="78" y="1"/>
                  </a:moveTo>
                  <a:cubicBezTo>
                    <a:pt x="60" y="1"/>
                    <a:pt x="43" y="9"/>
                    <a:pt x="33" y="26"/>
                  </a:cubicBezTo>
                  <a:cubicBezTo>
                    <a:pt x="0" y="83"/>
                    <a:pt x="17" y="172"/>
                    <a:pt x="28" y="233"/>
                  </a:cubicBezTo>
                  <a:cubicBezTo>
                    <a:pt x="41" y="303"/>
                    <a:pt x="62" y="370"/>
                    <a:pt x="86" y="436"/>
                  </a:cubicBezTo>
                  <a:cubicBezTo>
                    <a:pt x="135" y="561"/>
                    <a:pt x="184" y="688"/>
                    <a:pt x="238" y="812"/>
                  </a:cubicBezTo>
                  <a:cubicBezTo>
                    <a:pt x="245" y="827"/>
                    <a:pt x="259" y="833"/>
                    <a:pt x="273" y="833"/>
                  </a:cubicBezTo>
                  <a:cubicBezTo>
                    <a:pt x="298" y="833"/>
                    <a:pt x="324" y="815"/>
                    <a:pt x="323" y="788"/>
                  </a:cubicBezTo>
                  <a:cubicBezTo>
                    <a:pt x="317" y="657"/>
                    <a:pt x="262" y="534"/>
                    <a:pt x="221" y="411"/>
                  </a:cubicBezTo>
                  <a:cubicBezTo>
                    <a:pt x="200" y="349"/>
                    <a:pt x="180" y="285"/>
                    <a:pt x="164" y="222"/>
                  </a:cubicBezTo>
                  <a:cubicBezTo>
                    <a:pt x="156" y="188"/>
                    <a:pt x="149" y="156"/>
                    <a:pt x="144" y="123"/>
                  </a:cubicBezTo>
                  <a:cubicBezTo>
                    <a:pt x="139" y="89"/>
                    <a:pt x="139" y="57"/>
                    <a:pt x="121" y="26"/>
                  </a:cubicBezTo>
                  <a:cubicBezTo>
                    <a:pt x="112" y="9"/>
                    <a:pt x="95" y="1"/>
                    <a:pt x="7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4" name="Google Shape;1184;p111"/>
            <p:cNvSpPr/>
            <p:nvPr/>
          </p:nvSpPr>
          <p:spPr>
            <a:xfrm>
              <a:off x="1250020" y="5421290"/>
              <a:ext cx="12898" cy="32789"/>
            </a:xfrm>
            <a:custGeom>
              <a:avLst/>
              <a:gdLst/>
              <a:ahLst/>
              <a:cxnLst/>
              <a:rect l="l" t="t" r="r" b="b"/>
              <a:pathLst>
                <a:path w="249" h="633" extrusionOk="0">
                  <a:moveTo>
                    <a:pt x="220" y="1"/>
                  </a:moveTo>
                  <a:cubicBezTo>
                    <a:pt x="216" y="1"/>
                    <a:pt x="212" y="2"/>
                    <a:pt x="209" y="4"/>
                  </a:cubicBezTo>
                  <a:cubicBezTo>
                    <a:pt x="164" y="33"/>
                    <a:pt x="118" y="71"/>
                    <a:pt x="90" y="116"/>
                  </a:cubicBezTo>
                  <a:cubicBezTo>
                    <a:pt x="60" y="162"/>
                    <a:pt x="39" y="213"/>
                    <a:pt x="26" y="265"/>
                  </a:cubicBezTo>
                  <a:cubicBezTo>
                    <a:pt x="1" y="380"/>
                    <a:pt x="23" y="499"/>
                    <a:pt x="67" y="603"/>
                  </a:cubicBezTo>
                  <a:cubicBezTo>
                    <a:pt x="76" y="623"/>
                    <a:pt x="99" y="633"/>
                    <a:pt x="120" y="633"/>
                  </a:cubicBezTo>
                  <a:cubicBezTo>
                    <a:pt x="132" y="633"/>
                    <a:pt x="143" y="630"/>
                    <a:pt x="151" y="625"/>
                  </a:cubicBezTo>
                  <a:cubicBezTo>
                    <a:pt x="180" y="608"/>
                    <a:pt x="184" y="573"/>
                    <a:pt x="172" y="542"/>
                  </a:cubicBezTo>
                  <a:cubicBezTo>
                    <a:pt x="96" y="372"/>
                    <a:pt x="147" y="187"/>
                    <a:pt x="239" y="35"/>
                  </a:cubicBezTo>
                  <a:cubicBezTo>
                    <a:pt x="249" y="20"/>
                    <a:pt x="235" y="1"/>
                    <a:pt x="2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5" name="Google Shape;1185;p111"/>
            <p:cNvSpPr/>
            <p:nvPr/>
          </p:nvSpPr>
          <p:spPr>
            <a:xfrm>
              <a:off x="1276801" y="5413105"/>
              <a:ext cx="17612" cy="35172"/>
            </a:xfrm>
            <a:custGeom>
              <a:avLst/>
              <a:gdLst/>
              <a:ahLst/>
              <a:cxnLst/>
              <a:rect l="l" t="t" r="r" b="b"/>
              <a:pathLst>
                <a:path w="340" h="679" extrusionOk="0">
                  <a:moveTo>
                    <a:pt x="301" y="1"/>
                  </a:moveTo>
                  <a:cubicBezTo>
                    <a:pt x="296" y="1"/>
                    <a:pt x="290" y="2"/>
                    <a:pt x="285" y="5"/>
                  </a:cubicBezTo>
                  <a:cubicBezTo>
                    <a:pt x="180" y="63"/>
                    <a:pt x="119" y="179"/>
                    <a:pt x="78" y="288"/>
                  </a:cubicBezTo>
                  <a:cubicBezTo>
                    <a:pt x="37" y="398"/>
                    <a:pt x="16" y="515"/>
                    <a:pt x="3" y="632"/>
                  </a:cubicBezTo>
                  <a:cubicBezTo>
                    <a:pt x="0" y="661"/>
                    <a:pt x="28" y="678"/>
                    <a:pt x="54" y="678"/>
                  </a:cubicBezTo>
                  <a:cubicBezTo>
                    <a:pt x="74" y="678"/>
                    <a:pt x="94" y="668"/>
                    <a:pt x="98" y="644"/>
                  </a:cubicBezTo>
                  <a:cubicBezTo>
                    <a:pt x="113" y="536"/>
                    <a:pt x="138" y="430"/>
                    <a:pt x="177" y="329"/>
                  </a:cubicBezTo>
                  <a:cubicBezTo>
                    <a:pt x="216" y="229"/>
                    <a:pt x="280" y="142"/>
                    <a:pt x="328" y="48"/>
                  </a:cubicBezTo>
                  <a:cubicBezTo>
                    <a:pt x="340" y="26"/>
                    <a:pt x="322" y="1"/>
                    <a:pt x="30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6" name="Google Shape;1186;p111"/>
            <p:cNvSpPr/>
            <p:nvPr/>
          </p:nvSpPr>
          <p:spPr>
            <a:xfrm>
              <a:off x="999826" y="5551515"/>
              <a:ext cx="11500" cy="43149"/>
            </a:xfrm>
            <a:custGeom>
              <a:avLst/>
              <a:gdLst/>
              <a:ahLst/>
              <a:cxnLst/>
              <a:rect l="l" t="t" r="r" b="b"/>
              <a:pathLst>
                <a:path w="222" h="833" extrusionOk="0">
                  <a:moveTo>
                    <a:pt x="56" y="1"/>
                  </a:moveTo>
                  <a:cubicBezTo>
                    <a:pt x="42" y="1"/>
                    <a:pt x="27" y="10"/>
                    <a:pt x="21" y="26"/>
                  </a:cubicBezTo>
                  <a:cubicBezTo>
                    <a:pt x="1" y="88"/>
                    <a:pt x="9" y="162"/>
                    <a:pt x="14" y="224"/>
                  </a:cubicBezTo>
                  <a:cubicBezTo>
                    <a:pt x="18" y="288"/>
                    <a:pt x="24" y="352"/>
                    <a:pt x="33" y="415"/>
                  </a:cubicBezTo>
                  <a:cubicBezTo>
                    <a:pt x="43" y="477"/>
                    <a:pt x="52" y="539"/>
                    <a:pt x="62" y="600"/>
                  </a:cubicBezTo>
                  <a:cubicBezTo>
                    <a:pt x="72" y="667"/>
                    <a:pt x="83" y="736"/>
                    <a:pt x="108" y="798"/>
                  </a:cubicBezTo>
                  <a:cubicBezTo>
                    <a:pt x="117" y="818"/>
                    <a:pt x="142" y="832"/>
                    <a:pt x="164" y="832"/>
                  </a:cubicBezTo>
                  <a:cubicBezTo>
                    <a:pt x="183" y="832"/>
                    <a:pt x="199" y="822"/>
                    <a:pt x="202" y="798"/>
                  </a:cubicBezTo>
                  <a:cubicBezTo>
                    <a:pt x="222" y="666"/>
                    <a:pt x="192" y="529"/>
                    <a:pt x="175" y="398"/>
                  </a:cubicBezTo>
                  <a:cubicBezTo>
                    <a:pt x="166" y="334"/>
                    <a:pt x="154" y="270"/>
                    <a:pt x="141" y="206"/>
                  </a:cubicBezTo>
                  <a:cubicBezTo>
                    <a:pt x="129" y="143"/>
                    <a:pt x="119" y="73"/>
                    <a:pt x="86" y="18"/>
                  </a:cubicBezTo>
                  <a:cubicBezTo>
                    <a:pt x="79" y="6"/>
                    <a:pt x="67" y="1"/>
                    <a:pt x="5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7" name="Google Shape;1187;p111"/>
            <p:cNvSpPr/>
            <p:nvPr/>
          </p:nvSpPr>
          <p:spPr>
            <a:xfrm>
              <a:off x="1019821" y="5561875"/>
              <a:ext cx="10878" cy="28024"/>
            </a:xfrm>
            <a:custGeom>
              <a:avLst/>
              <a:gdLst/>
              <a:ahLst/>
              <a:cxnLst/>
              <a:rect l="l" t="t" r="r" b="b"/>
              <a:pathLst>
                <a:path w="210" h="541" extrusionOk="0">
                  <a:moveTo>
                    <a:pt x="170" y="1"/>
                  </a:moveTo>
                  <a:cubicBezTo>
                    <a:pt x="165" y="1"/>
                    <a:pt x="159" y="2"/>
                    <a:pt x="154" y="6"/>
                  </a:cubicBezTo>
                  <a:cubicBezTo>
                    <a:pt x="134" y="18"/>
                    <a:pt x="115" y="31"/>
                    <a:pt x="99" y="49"/>
                  </a:cubicBezTo>
                  <a:cubicBezTo>
                    <a:pt x="83" y="66"/>
                    <a:pt x="72" y="88"/>
                    <a:pt x="58" y="108"/>
                  </a:cubicBezTo>
                  <a:cubicBezTo>
                    <a:pt x="36" y="147"/>
                    <a:pt x="21" y="187"/>
                    <a:pt x="15" y="231"/>
                  </a:cubicBezTo>
                  <a:cubicBezTo>
                    <a:pt x="1" y="329"/>
                    <a:pt x="30" y="426"/>
                    <a:pt x="72" y="513"/>
                  </a:cubicBezTo>
                  <a:cubicBezTo>
                    <a:pt x="80" y="531"/>
                    <a:pt x="100" y="541"/>
                    <a:pt x="120" y="541"/>
                  </a:cubicBezTo>
                  <a:cubicBezTo>
                    <a:pt x="130" y="541"/>
                    <a:pt x="140" y="538"/>
                    <a:pt x="149" y="534"/>
                  </a:cubicBezTo>
                  <a:cubicBezTo>
                    <a:pt x="175" y="517"/>
                    <a:pt x="180" y="484"/>
                    <a:pt x="168" y="456"/>
                  </a:cubicBezTo>
                  <a:cubicBezTo>
                    <a:pt x="134" y="388"/>
                    <a:pt x="119" y="319"/>
                    <a:pt x="125" y="246"/>
                  </a:cubicBezTo>
                  <a:cubicBezTo>
                    <a:pt x="128" y="218"/>
                    <a:pt x="137" y="180"/>
                    <a:pt x="149" y="149"/>
                  </a:cubicBezTo>
                  <a:cubicBezTo>
                    <a:pt x="155" y="134"/>
                    <a:pt x="164" y="121"/>
                    <a:pt x="173" y="105"/>
                  </a:cubicBezTo>
                  <a:cubicBezTo>
                    <a:pt x="181" y="87"/>
                    <a:pt x="190" y="69"/>
                    <a:pt x="199" y="51"/>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8" name="Google Shape;1188;p111"/>
            <p:cNvSpPr/>
            <p:nvPr/>
          </p:nvSpPr>
          <p:spPr>
            <a:xfrm>
              <a:off x="1538961" y="5585599"/>
              <a:ext cx="8443" cy="27040"/>
            </a:xfrm>
            <a:custGeom>
              <a:avLst/>
              <a:gdLst/>
              <a:ahLst/>
              <a:cxnLst/>
              <a:rect l="l" t="t" r="r" b="b"/>
              <a:pathLst>
                <a:path w="163" h="522" extrusionOk="0">
                  <a:moveTo>
                    <a:pt x="48" y="1"/>
                  </a:moveTo>
                  <a:cubicBezTo>
                    <a:pt x="40" y="1"/>
                    <a:pt x="32" y="6"/>
                    <a:pt x="29" y="17"/>
                  </a:cubicBezTo>
                  <a:cubicBezTo>
                    <a:pt x="18" y="54"/>
                    <a:pt x="16" y="92"/>
                    <a:pt x="8" y="131"/>
                  </a:cubicBezTo>
                  <a:cubicBezTo>
                    <a:pt x="1" y="171"/>
                    <a:pt x="2" y="212"/>
                    <a:pt x="7" y="251"/>
                  </a:cubicBezTo>
                  <a:cubicBezTo>
                    <a:pt x="16" y="331"/>
                    <a:pt x="30" y="410"/>
                    <a:pt x="53" y="487"/>
                  </a:cubicBezTo>
                  <a:cubicBezTo>
                    <a:pt x="60" y="511"/>
                    <a:pt x="79" y="522"/>
                    <a:pt x="99" y="522"/>
                  </a:cubicBezTo>
                  <a:cubicBezTo>
                    <a:pt x="130" y="522"/>
                    <a:pt x="162" y="497"/>
                    <a:pt x="151" y="459"/>
                  </a:cubicBezTo>
                  <a:cubicBezTo>
                    <a:pt x="130" y="390"/>
                    <a:pt x="114" y="318"/>
                    <a:pt x="105" y="246"/>
                  </a:cubicBezTo>
                  <a:cubicBezTo>
                    <a:pt x="102" y="209"/>
                    <a:pt x="98" y="171"/>
                    <a:pt x="90" y="135"/>
                  </a:cubicBezTo>
                  <a:cubicBezTo>
                    <a:pt x="83" y="98"/>
                    <a:pt x="79" y="60"/>
                    <a:pt x="74" y="23"/>
                  </a:cubicBezTo>
                  <a:cubicBezTo>
                    <a:pt x="72"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9" name="Google Shape;1189;p111"/>
            <p:cNvSpPr/>
            <p:nvPr/>
          </p:nvSpPr>
          <p:spPr>
            <a:xfrm>
              <a:off x="1577190" y="5592800"/>
              <a:ext cx="10360" cy="25486"/>
            </a:xfrm>
            <a:custGeom>
              <a:avLst/>
              <a:gdLst/>
              <a:ahLst/>
              <a:cxnLst/>
              <a:rect l="l" t="t" r="r" b="b"/>
              <a:pathLst>
                <a:path w="200" h="492" extrusionOk="0">
                  <a:moveTo>
                    <a:pt x="162" y="0"/>
                  </a:moveTo>
                  <a:cubicBezTo>
                    <a:pt x="155" y="0"/>
                    <a:pt x="147" y="3"/>
                    <a:pt x="140" y="8"/>
                  </a:cubicBezTo>
                  <a:cubicBezTo>
                    <a:pt x="88" y="54"/>
                    <a:pt x="60" y="126"/>
                    <a:pt x="42" y="193"/>
                  </a:cubicBezTo>
                  <a:cubicBezTo>
                    <a:pt x="19" y="272"/>
                    <a:pt x="7" y="351"/>
                    <a:pt x="2" y="432"/>
                  </a:cubicBezTo>
                  <a:cubicBezTo>
                    <a:pt x="1" y="462"/>
                    <a:pt x="30" y="491"/>
                    <a:pt x="59" y="491"/>
                  </a:cubicBezTo>
                  <a:cubicBezTo>
                    <a:pt x="60" y="491"/>
                    <a:pt x="61" y="491"/>
                    <a:pt x="62" y="491"/>
                  </a:cubicBezTo>
                  <a:cubicBezTo>
                    <a:pt x="63" y="491"/>
                    <a:pt x="64" y="491"/>
                    <a:pt x="64" y="491"/>
                  </a:cubicBezTo>
                  <a:cubicBezTo>
                    <a:pt x="98" y="491"/>
                    <a:pt x="124" y="467"/>
                    <a:pt x="124" y="433"/>
                  </a:cubicBezTo>
                  <a:cubicBezTo>
                    <a:pt x="125" y="357"/>
                    <a:pt x="133" y="297"/>
                    <a:pt x="149" y="224"/>
                  </a:cubicBezTo>
                  <a:cubicBezTo>
                    <a:pt x="164" y="162"/>
                    <a:pt x="180" y="103"/>
                    <a:pt x="194" y="41"/>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0" name="Google Shape;1190;p111"/>
            <p:cNvSpPr/>
            <p:nvPr/>
          </p:nvSpPr>
          <p:spPr>
            <a:xfrm>
              <a:off x="1444478" y="5377881"/>
              <a:ext cx="6630" cy="35638"/>
            </a:xfrm>
            <a:custGeom>
              <a:avLst/>
              <a:gdLst/>
              <a:ahLst/>
              <a:cxnLst/>
              <a:rect l="l" t="t" r="r" b="b"/>
              <a:pathLst>
                <a:path w="128" h="688" extrusionOk="0">
                  <a:moveTo>
                    <a:pt x="64" y="0"/>
                  </a:moveTo>
                  <a:cubicBezTo>
                    <a:pt x="52" y="0"/>
                    <a:pt x="41" y="7"/>
                    <a:pt x="37" y="20"/>
                  </a:cubicBezTo>
                  <a:cubicBezTo>
                    <a:pt x="18" y="70"/>
                    <a:pt x="8" y="116"/>
                    <a:pt x="5" y="169"/>
                  </a:cubicBezTo>
                  <a:cubicBezTo>
                    <a:pt x="1" y="220"/>
                    <a:pt x="2" y="271"/>
                    <a:pt x="2" y="321"/>
                  </a:cubicBezTo>
                  <a:lnTo>
                    <a:pt x="2" y="627"/>
                  </a:lnTo>
                  <a:cubicBezTo>
                    <a:pt x="2" y="667"/>
                    <a:pt x="33" y="687"/>
                    <a:pt x="64" y="687"/>
                  </a:cubicBezTo>
                  <a:cubicBezTo>
                    <a:pt x="95" y="687"/>
                    <a:pt x="126" y="667"/>
                    <a:pt x="126" y="627"/>
                  </a:cubicBezTo>
                  <a:lnTo>
                    <a:pt x="126" y="321"/>
                  </a:lnTo>
                  <a:cubicBezTo>
                    <a:pt x="126" y="270"/>
                    <a:pt x="128" y="219"/>
                    <a:pt x="124" y="169"/>
                  </a:cubicBezTo>
                  <a:cubicBezTo>
                    <a:pt x="120" y="116"/>
                    <a:pt x="109" y="70"/>
                    <a:pt x="92" y="20"/>
                  </a:cubicBezTo>
                  <a:cubicBezTo>
                    <a:pt x="87" y="7"/>
                    <a:pt x="75" y="0"/>
                    <a:pt x="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1" name="Google Shape;1191;p111"/>
            <p:cNvSpPr/>
            <p:nvPr/>
          </p:nvSpPr>
          <p:spPr>
            <a:xfrm>
              <a:off x="1483483" y="5401191"/>
              <a:ext cx="12484" cy="22274"/>
            </a:xfrm>
            <a:custGeom>
              <a:avLst/>
              <a:gdLst/>
              <a:ahLst/>
              <a:cxnLst/>
              <a:rect l="l" t="t" r="r" b="b"/>
              <a:pathLst>
                <a:path w="241" h="430" extrusionOk="0">
                  <a:moveTo>
                    <a:pt x="210" y="0"/>
                  </a:moveTo>
                  <a:cubicBezTo>
                    <a:pt x="204" y="0"/>
                    <a:pt x="197" y="2"/>
                    <a:pt x="192" y="7"/>
                  </a:cubicBezTo>
                  <a:cubicBezTo>
                    <a:pt x="140" y="50"/>
                    <a:pt x="105" y="109"/>
                    <a:pt x="79" y="170"/>
                  </a:cubicBezTo>
                  <a:cubicBezTo>
                    <a:pt x="50" y="231"/>
                    <a:pt x="28" y="296"/>
                    <a:pt x="8" y="361"/>
                  </a:cubicBezTo>
                  <a:cubicBezTo>
                    <a:pt x="1" y="388"/>
                    <a:pt x="17" y="422"/>
                    <a:pt x="46" y="427"/>
                  </a:cubicBezTo>
                  <a:cubicBezTo>
                    <a:pt x="51" y="428"/>
                    <a:pt x="57" y="429"/>
                    <a:pt x="62" y="429"/>
                  </a:cubicBezTo>
                  <a:cubicBezTo>
                    <a:pt x="84" y="429"/>
                    <a:pt x="106" y="415"/>
                    <a:pt x="113" y="391"/>
                  </a:cubicBezTo>
                  <a:cubicBezTo>
                    <a:pt x="129" y="329"/>
                    <a:pt x="150" y="269"/>
                    <a:pt x="174" y="211"/>
                  </a:cubicBezTo>
                  <a:cubicBezTo>
                    <a:pt x="197" y="153"/>
                    <a:pt x="223" y="97"/>
                    <a:pt x="237" y="33"/>
                  </a:cubicBezTo>
                  <a:cubicBezTo>
                    <a:pt x="240" y="14"/>
                    <a:pt x="226"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2" name="Google Shape;1192;p111"/>
            <p:cNvSpPr/>
            <p:nvPr/>
          </p:nvSpPr>
          <p:spPr>
            <a:xfrm>
              <a:off x="655251" y="5561357"/>
              <a:ext cx="22688" cy="37659"/>
            </a:xfrm>
            <a:custGeom>
              <a:avLst/>
              <a:gdLst/>
              <a:ahLst/>
              <a:cxnLst/>
              <a:rect l="l" t="t" r="r" b="b"/>
              <a:pathLst>
                <a:path w="438" h="727" extrusionOk="0">
                  <a:moveTo>
                    <a:pt x="28" y="1"/>
                  </a:moveTo>
                  <a:cubicBezTo>
                    <a:pt x="12" y="1"/>
                    <a:pt x="0" y="18"/>
                    <a:pt x="9" y="34"/>
                  </a:cubicBezTo>
                  <a:cubicBezTo>
                    <a:pt x="61" y="143"/>
                    <a:pt x="126" y="244"/>
                    <a:pt x="179" y="354"/>
                  </a:cubicBezTo>
                  <a:cubicBezTo>
                    <a:pt x="233" y="469"/>
                    <a:pt x="278" y="587"/>
                    <a:pt x="330" y="700"/>
                  </a:cubicBezTo>
                  <a:cubicBezTo>
                    <a:pt x="338" y="718"/>
                    <a:pt x="358" y="727"/>
                    <a:pt x="378" y="727"/>
                  </a:cubicBezTo>
                  <a:cubicBezTo>
                    <a:pt x="388" y="727"/>
                    <a:pt x="398" y="724"/>
                    <a:pt x="406" y="720"/>
                  </a:cubicBezTo>
                  <a:cubicBezTo>
                    <a:pt x="433" y="704"/>
                    <a:pt x="438" y="672"/>
                    <a:pt x="425" y="644"/>
                  </a:cubicBezTo>
                  <a:cubicBezTo>
                    <a:pt x="371" y="526"/>
                    <a:pt x="324" y="405"/>
                    <a:pt x="269" y="289"/>
                  </a:cubicBezTo>
                  <a:cubicBezTo>
                    <a:pt x="217" y="182"/>
                    <a:pt x="151" y="59"/>
                    <a:pt x="39" y="4"/>
                  </a:cubicBezTo>
                  <a:cubicBezTo>
                    <a:pt x="35" y="2"/>
                    <a:pt x="32" y="1"/>
                    <a:pt x="2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3" name="Google Shape;1193;p111"/>
            <p:cNvSpPr/>
            <p:nvPr/>
          </p:nvSpPr>
          <p:spPr>
            <a:xfrm>
              <a:off x="669963" y="5569386"/>
              <a:ext cx="8547" cy="21549"/>
            </a:xfrm>
            <a:custGeom>
              <a:avLst/>
              <a:gdLst/>
              <a:ahLst/>
              <a:cxnLst/>
              <a:rect l="l" t="t" r="r" b="b"/>
              <a:pathLst>
                <a:path w="165" h="416" extrusionOk="0">
                  <a:moveTo>
                    <a:pt x="143" y="0"/>
                  </a:moveTo>
                  <a:cubicBezTo>
                    <a:pt x="142" y="0"/>
                    <a:pt x="140" y="1"/>
                    <a:pt x="139" y="1"/>
                  </a:cubicBezTo>
                  <a:cubicBezTo>
                    <a:pt x="108" y="11"/>
                    <a:pt x="79" y="39"/>
                    <a:pt x="61" y="64"/>
                  </a:cubicBezTo>
                  <a:cubicBezTo>
                    <a:pt x="50" y="76"/>
                    <a:pt x="40" y="89"/>
                    <a:pt x="32" y="104"/>
                  </a:cubicBezTo>
                  <a:cubicBezTo>
                    <a:pt x="23" y="120"/>
                    <a:pt x="20" y="141"/>
                    <a:pt x="16" y="158"/>
                  </a:cubicBezTo>
                  <a:cubicBezTo>
                    <a:pt x="0" y="239"/>
                    <a:pt x="20" y="317"/>
                    <a:pt x="51" y="392"/>
                  </a:cubicBezTo>
                  <a:cubicBezTo>
                    <a:pt x="58" y="407"/>
                    <a:pt x="77" y="416"/>
                    <a:pt x="94" y="416"/>
                  </a:cubicBezTo>
                  <a:cubicBezTo>
                    <a:pt x="101" y="416"/>
                    <a:pt x="107" y="415"/>
                    <a:pt x="113" y="412"/>
                  </a:cubicBezTo>
                  <a:cubicBezTo>
                    <a:pt x="132" y="403"/>
                    <a:pt x="150" y="377"/>
                    <a:pt x="141" y="355"/>
                  </a:cubicBezTo>
                  <a:cubicBezTo>
                    <a:pt x="115" y="293"/>
                    <a:pt x="104" y="239"/>
                    <a:pt x="110" y="173"/>
                  </a:cubicBezTo>
                  <a:cubicBezTo>
                    <a:pt x="110" y="173"/>
                    <a:pt x="111" y="168"/>
                    <a:pt x="111" y="167"/>
                  </a:cubicBezTo>
                  <a:lnTo>
                    <a:pt x="111" y="167"/>
                  </a:lnTo>
                  <a:cubicBezTo>
                    <a:pt x="111" y="165"/>
                    <a:pt x="112" y="162"/>
                    <a:pt x="112" y="161"/>
                  </a:cubicBezTo>
                  <a:cubicBezTo>
                    <a:pt x="113" y="153"/>
                    <a:pt x="115" y="147"/>
                    <a:pt x="117" y="140"/>
                  </a:cubicBezTo>
                  <a:cubicBezTo>
                    <a:pt x="120" y="121"/>
                    <a:pt x="118" y="116"/>
                    <a:pt x="124" y="99"/>
                  </a:cubicBezTo>
                  <a:cubicBezTo>
                    <a:pt x="133" y="71"/>
                    <a:pt x="150" y="48"/>
                    <a:pt x="160" y="23"/>
                  </a:cubicBezTo>
                  <a:cubicBezTo>
                    <a:pt x="165"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4" name="Google Shape;1194;p111"/>
            <p:cNvSpPr/>
            <p:nvPr/>
          </p:nvSpPr>
          <p:spPr>
            <a:xfrm>
              <a:off x="1109176" y="5507019"/>
              <a:ext cx="8288" cy="15747"/>
            </a:xfrm>
            <a:custGeom>
              <a:avLst/>
              <a:gdLst/>
              <a:ahLst/>
              <a:cxnLst/>
              <a:rect l="l" t="t" r="r" b="b"/>
              <a:pathLst>
                <a:path w="160" h="304" extrusionOk="0">
                  <a:moveTo>
                    <a:pt x="20" y="1"/>
                  </a:moveTo>
                  <a:cubicBezTo>
                    <a:pt x="10" y="1"/>
                    <a:pt x="0" y="10"/>
                    <a:pt x="3" y="23"/>
                  </a:cubicBezTo>
                  <a:cubicBezTo>
                    <a:pt x="19" y="114"/>
                    <a:pt x="51" y="200"/>
                    <a:pt x="88" y="286"/>
                  </a:cubicBezTo>
                  <a:cubicBezTo>
                    <a:pt x="93" y="298"/>
                    <a:pt x="106" y="304"/>
                    <a:pt x="119" y="304"/>
                  </a:cubicBezTo>
                  <a:cubicBezTo>
                    <a:pt x="125" y="304"/>
                    <a:pt x="132" y="302"/>
                    <a:pt x="137" y="299"/>
                  </a:cubicBezTo>
                  <a:cubicBezTo>
                    <a:pt x="154" y="290"/>
                    <a:pt x="160" y="268"/>
                    <a:pt x="150" y="250"/>
                  </a:cubicBezTo>
                  <a:cubicBezTo>
                    <a:pt x="108" y="172"/>
                    <a:pt x="72" y="90"/>
                    <a:pt x="34" y="9"/>
                  </a:cubicBezTo>
                  <a:cubicBezTo>
                    <a:pt x="30" y="3"/>
                    <a:pt x="25" y="1"/>
                    <a:pt x="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5" name="Google Shape;1195;p111"/>
            <p:cNvSpPr/>
            <p:nvPr/>
          </p:nvSpPr>
          <p:spPr>
            <a:xfrm>
              <a:off x="1127979" y="5496659"/>
              <a:ext cx="12018" cy="29267"/>
            </a:xfrm>
            <a:custGeom>
              <a:avLst/>
              <a:gdLst/>
              <a:ahLst/>
              <a:cxnLst/>
              <a:rect l="l" t="t" r="r" b="b"/>
              <a:pathLst>
                <a:path w="232" h="565" extrusionOk="0">
                  <a:moveTo>
                    <a:pt x="202" y="1"/>
                  </a:moveTo>
                  <a:cubicBezTo>
                    <a:pt x="200" y="1"/>
                    <a:pt x="197" y="1"/>
                    <a:pt x="194" y="2"/>
                  </a:cubicBezTo>
                  <a:cubicBezTo>
                    <a:pt x="103" y="42"/>
                    <a:pt x="41" y="126"/>
                    <a:pt x="21" y="223"/>
                  </a:cubicBezTo>
                  <a:cubicBezTo>
                    <a:pt x="1" y="327"/>
                    <a:pt x="20" y="434"/>
                    <a:pt x="60" y="531"/>
                  </a:cubicBezTo>
                  <a:cubicBezTo>
                    <a:pt x="68" y="550"/>
                    <a:pt x="83" y="565"/>
                    <a:pt x="103" y="565"/>
                  </a:cubicBezTo>
                  <a:cubicBezTo>
                    <a:pt x="107" y="565"/>
                    <a:pt x="112" y="564"/>
                    <a:pt x="116" y="563"/>
                  </a:cubicBezTo>
                  <a:cubicBezTo>
                    <a:pt x="140" y="557"/>
                    <a:pt x="158" y="530"/>
                    <a:pt x="150" y="506"/>
                  </a:cubicBezTo>
                  <a:cubicBezTo>
                    <a:pt x="117" y="426"/>
                    <a:pt x="97" y="335"/>
                    <a:pt x="115" y="248"/>
                  </a:cubicBezTo>
                  <a:cubicBezTo>
                    <a:pt x="133" y="167"/>
                    <a:pt x="177" y="96"/>
                    <a:pt x="222" y="29"/>
                  </a:cubicBezTo>
                  <a:cubicBezTo>
                    <a:pt x="231" y="14"/>
                    <a:pt x="218" y="1"/>
                    <a:pt x="2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6" name="Google Shape;1196;p111"/>
            <p:cNvSpPr/>
            <p:nvPr/>
          </p:nvSpPr>
          <p:spPr>
            <a:xfrm>
              <a:off x="791589" y="5535198"/>
              <a:ext cx="7407" cy="48744"/>
            </a:xfrm>
            <a:custGeom>
              <a:avLst/>
              <a:gdLst/>
              <a:ahLst/>
              <a:cxnLst/>
              <a:rect l="l" t="t" r="r" b="b"/>
              <a:pathLst>
                <a:path w="143" h="941" extrusionOk="0">
                  <a:moveTo>
                    <a:pt x="72" y="1"/>
                  </a:moveTo>
                  <a:cubicBezTo>
                    <a:pt x="62" y="1"/>
                    <a:pt x="51" y="6"/>
                    <a:pt x="47" y="18"/>
                  </a:cubicBezTo>
                  <a:cubicBezTo>
                    <a:pt x="27" y="85"/>
                    <a:pt x="26" y="157"/>
                    <a:pt x="17" y="228"/>
                  </a:cubicBezTo>
                  <a:cubicBezTo>
                    <a:pt x="8" y="298"/>
                    <a:pt x="6" y="370"/>
                    <a:pt x="5" y="441"/>
                  </a:cubicBezTo>
                  <a:cubicBezTo>
                    <a:pt x="0" y="585"/>
                    <a:pt x="3" y="730"/>
                    <a:pt x="1" y="873"/>
                  </a:cubicBezTo>
                  <a:cubicBezTo>
                    <a:pt x="1" y="918"/>
                    <a:pt x="36" y="941"/>
                    <a:pt x="71" y="941"/>
                  </a:cubicBezTo>
                  <a:cubicBezTo>
                    <a:pt x="107" y="941"/>
                    <a:pt x="142" y="918"/>
                    <a:pt x="142" y="873"/>
                  </a:cubicBezTo>
                  <a:cubicBezTo>
                    <a:pt x="139" y="729"/>
                    <a:pt x="143" y="584"/>
                    <a:pt x="137" y="441"/>
                  </a:cubicBezTo>
                  <a:cubicBezTo>
                    <a:pt x="134" y="370"/>
                    <a:pt x="133" y="298"/>
                    <a:pt x="126" y="228"/>
                  </a:cubicBezTo>
                  <a:cubicBezTo>
                    <a:pt x="117" y="157"/>
                    <a:pt x="114" y="85"/>
                    <a:pt x="95" y="18"/>
                  </a:cubicBezTo>
                  <a:cubicBezTo>
                    <a:pt x="92" y="6"/>
                    <a:pt x="82"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7" name="Google Shape;1197;p111"/>
            <p:cNvSpPr/>
            <p:nvPr/>
          </p:nvSpPr>
          <p:spPr>
            <a:xfrm>
              <a:off x="815521" y="5532712"/>
              <a:ext cx="6268" cy="32375"/>
            </a:xfrm>
            <a:custGeom>
              <a:avLst/>
              <a:gdLst/>
              <a:ahLst/>
              <a:cxnLst/>
              <a:rect l="l" t="t" r="r" b="b"/>
              <a:pathLst>
                <a:path w="121" h="625" extrusionOk="0">
                  <a:moveTo>
                    <a:pt x="60" y="0"/>
                  </a:moveTo>
                  <a:cubicBezTo>
                    <a:pt x="51" y="0"/>
                    <a:pt x="42" y="5"/>
                    <a:pt x="39" y="15"/>
                  </a:cubicBezTo>
                  <a:cubicBezTo>
                    <a:pt x="14" y="106"/>
                    <a:pt x="0" y="198"/>
                    <a:pt x="2" y="291"/>
                  </a:cubicBezTo>
                  <a:lnTo>
                    <a:pt x="5" y="572"/>
                  </a:lnTo>
                  <a:cubicBezTo>
                    <a:pt x="5" y="607"/>
                    <a:pt x="32" y="625"/>
                    <a:pt x="59" y="625"/>
                  </a:cubicBezTo>
                  <a:cubicBezTo>
                    <a:pt x="86" y="625"/>
                    <a:pt x="114" y="607"/>
                    <a:pt x="115" y="572"/>
                  </a:cubicBezTo>
                  <a:lnTo>
                    <a:pt x="118" y="291"/>
                  </a:lnTo>
                  <a:cubicBezTo>
                    <a:pt x="120" y="198"/>
                    <a:pt x="107" y="106"/>
                    <a:pt x="81" y="15"/>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8" name="Google Shape;1198;p111"/>
            <p:cNvSpPr/>
            <p:nvPr/>
          </p:nvSpPr>
          <p:spPr>
            <a:xfrm>
              <a:off x="1409720" y="5480393"/>
              <a:ext cx="12380" cy="32479"/>
            </a:xfrm>
            <a:custGeom>
              <a:avLst/>
              <a:gdLst/>
              <a:ahLst/>
              <a:cxnLst/>
              <a:rect l="l" t="t" r="r" b="b"/>
              <a:pathLst>
                <a:path w="239" h="627" extrusionOk="0">
                  <a:moveTo>
                    <a:pt x="209" y="1"/>
                  </a:moveTo>
                  <a:cubicBezTo>
                    <a:pt x="199" y="1"/>
                    <a:pt x="190" y="6"/>
                    <a:pt x="187" y="18"/>
                  </a:cubicBezTo>
                  <a:cubicBezTo>
                    <a:pt x="176" y="64"/>
                    <a:pt x="166" y="110"/>
                    <a:pt x="153" y="154"/>
                  </a:cubicBezTo>
                  <a:cubicBezTo>
                    <a:pt x="145" y="178"/>
                    <a:pt x="135" y="198"/>
                    <a:pt x="127" y="221"/>
                  </a:cubicBezTo>
                  <a:cubicBezTo>
                    <a:pt x="119" y="244"/>
                    <a:pt x="113" y="266"/>
                    <a:pt x="105" y="290"/>
                  </a:cubicBezTo>
                  <a:cubicBezTo>
                    <a:pt x="74" y="380"/>
                    <a:pt x="44" y="470"/>
                    <a:pt x="11" y="559"/>
                  </a:cubicBezTo>
                  <a:cubicBezTo>
                    <a:pt x="0" y="587"/>
                    <a:pt x="22" y="617"/>
                    <a:pt x="48" y="624"/>
                  </a:cubicBezTo>
                  <a:cubicBezTo>
                    <a:pt x="53" y="626"/>
                    <a:pt x="57" y="626"/>
                    <a:pt x="62" y="626"/>
                  </a:cubicBezTo>
                  <a:cubicBezTo>
                    <a:pt x="83" y="626"/>
                    <a:pt x="101" y="610"/>
                    <a:pt x="110" y="589"/>
                  </a:cubicBezTo>
                  <a:cubicBezTo>
                    <a:pt x="145" y="500"/>
                    <a:pt x="185" y="407"/>
                    <a:pt x="206" y="313"/>
                  </a:cubicBezTo>
                  <a:cubicBezTo>
                    <a:pt x="212" y="291"/>
                    <a:pt x="217" y="267"/>
                    <a:pt x="222" y="243"/>
                  </a:cubicBezTo>
                  <a:cubicBezTo>
                    <a:pt x="227" y="219"/>
                    <a:pt x="226" y="194"/>
                    <a:pt x="228" y="170"/>
                  </a:cubicBezTo>
                  <a:cubicBezTo>
                    <a:pt x="233" y="121"/>
                    <a:pt x="238" y="72"/>
                    <a:pt x="235" y="24"/>
                  </a:cubicBezTo>
                  <a:cubicBezTo>
                    <a:pt x="233" y="10"/>
                    <a:pt x="221"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9" name="Google Shape;1199;p111"/>
            <p:cNvSpPr/>
            <p:nvPr/>
          </p:nvSpPr>
          <p:spPr>
            <a:xfrm>
              <a:off x="1433962" y="5483242"/>
              <a:ext cx="7563" cy="23983"/>
            </a:xfrm>
            <a:custGeom>
              <a:avLst/>
              <a:gdLst/>
              <a:ahLst/>
              <a:cxnLst/>
              <a:rect l="l" t="t" r="r" b="b"/>
              <a:pathLst>
                <a:path w="146" h="463" extrusionOk="0">
                  <a:moveTo>
                    <a:pt x="38" y="1"/>
                  </a:moveTo>
                  <a:cubicBezTo>
                    <a:pt x="31" y="1"/>
                    <a:pt x="25" y="5"/>
                    <a:pt x="23" y="14"/>
                  </a:cubicBezTo>
                  <a:cubicBezTo>
                    <a:pt x="15" y="48"/>
                    <a:pt x="11" y="81"/>
                    <a:pt x="9" y="117"/>
                  </a:cubicBezTo>
                  <a:cubicBezTo>
                    <a:pt x="6" y="151"/>
                    <a:pt x="1" y="186"/>
                    <a:pt x="4" y="222"/>
                  </a:cubicBezTo>
                  <a:cubicBezTo>
                    <a:pt x="10" y="293"/>
                    <a:pt x="25" y="364"/>
                    <a:pt x="47" y="431"/>
                  </a:cubicBezTo>
                  <a:cubicBezTo>
                    <a:pt x="54" y="453"/>
                    <a:pt x="72" y="463"/>
                    <a:pt x="90" y="463"/>
                  </a:cubicBezTo>
                  <a:cubicBezTo>
                    <a:pt x="118" y="463"/>
                    <a:pt x="146" y="440"/>
                    <a:pt x="134" y="407"/>
                  </a:cubicBezTo>
                  <a:cubicBezTo>
                    <a:pt x="112" y="344"/>
                    <a:pt x="96" y="281"/>
                    <a:pt x="87" y="215"/>
                  </a:cubicBezTo>
                  <a:cubicBezTo>
                    <a:pt x="82" y="184"/>
                    <a:pt x="76" y="154"/>
                    <a:pt x="69" y="123"/>
                  </a:cubicBezTo>
                  <a:cubicBezTo>
                    <a:pt x="62" y="89"/>
                    <a:pt x="62" y="53"/>
                    <a:pt x="59" y="19"/>
                  </a:cubicBezTo>
                  <a:cubicBezTo>
                    <a:pt x="58" y="8"/>
                    <a:pt x="47" y="1"/>
                    <a:pt x="3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00" name="Google Shape;1200;p111"/>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Title only 10">
  <p:cSld name="CUSTOM_24">
    <p:bg>
      <p:bgPr>
        <a:solidFill>
          <a:schemeClr val="dk2"/>
        </a:solidFill>
        <a:effectLst/>
      </p:bgPr>
    </p:bg>
    <p:spTree>
      <p:nvGrpSpPr>
        <p:cNvPr id="1" name="Shape 1201"/>
        <p:cNvGrpSpPr/>
        <p:nvPr/>
      </p:nvGrpSpPr>
      <p:grpSpPr>
        <a:xfrm>
          <a:off x="0" y="0"/>
          <a:ext cx="0" cy="0"/>
          <a:chOff x="0" y="0"/>
          <a:chExt cx="0" cy="0"/>
        </a:xfrm>
      </p:grpSpPr>
      <p:sp>
        <p:nvSpPr>
          <p:cNvPr id="1202" name="Google Shape;1202;p112"/>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1203" name="Google Shape;1203;p112"/>
          <p:cNvGrpSpPr/>
          <p:nvPr/>
        </p:nvGrpSpPr>
        <p:grpSpPr>
          <a:xfrm>
            <a:off x="7958122" y="71752"/>
            <a:ext cx="1068829" cy="1068865"/>
            <a:chOff x="3858125" y="1328675"/>
            <a:chExt cx="743275" cy="743300"/>
          </a:xfrm>
        </p:grpSpPr>
        <p:sp>
          <p:nvSpPr>
            <p:cNvPr id="1204" name="Google Shape;1204;p112"/>
            <p:cNvSpPr/>
            <p:nvPr/>
          </p:nvSpPr>
          <p:spPr>
            <a:xfrm>
              <a:off x="3858125" y="1328675"/>
              <a:ext cx="743275" cy="743300"/>
            </a:xfrm>
            <a:custGeom>
              <a:avLst/>
              <a:gdLst/>
              <a:ahLst/>
              <a:cxnLst/>
              <a:rect l="l" t="t" r="r" b="b"/>
              <a:pathLst>
                <a:path w="29731" h="29732" extrusionOk="0">
                  <a:moveTo>
                    <a:pt x="14866" y="1"/>
                  </a:moveTo>
                  <a:cubicBezTo>
                    <a:pt x="10923" y="1"/>
                    <a:pt x="7142" y="1568"/>
                    <a:pt x="4355" y="4355"/>
                  </a:cubicBezTo>
                  <a:cubicBezTo>
                    <a:pt x="1566" y="7143"/>
                    <a:pt x="0" y="10923"/>
                    <a:pt x="0" y="14866"/>
                  </a:cubicBezTo>
                  <a:cubicBezTo>
                    <a:pt x="0" y="18808"/>
                    <a:pt x="1566" y="22589"/>
                    <a:pt x="4355" y="25378"/>
                  </a:cubicBezTo>
                  <a:cubicBezTo>
                    <a:pt x="7142" y="28165"/>
                    <a:pt x="10923" y="29731"/>
                    <a:pt x="14866" y="29731"/>
                  </a:cubicBezTo>
                  <a:cubicBezTo>
                    <a:pt x="18808" y="29731"/>
                    <a:pt x="22589" y="28165"/>
                    <a:pt x="25377" y="25378"/>
                  </a:cubicBezTo>
                  <a:cubicBezTo>
                    <a:pt x="28165" y="22589"/>
                    <a:pt x="29731" y="18808"/>
                    <a:pt x="29731" y="14866"/>
                  </a:cubicBezTo>
                  <a:cubicBezTo>
                    <a:pt x="29731" y="10923"/>
                    <a:pt x="28165" y="7143"/>
                    <a:pt x="25377" y="4355"/>
                  </a:cubicBezTo>
                  <a:cubicBezTo>
                    <a:pt x="22589" y="1568"/>
                    <a:pt x="18808" y="1"/>
                    <a:pt x="14866" y="1"/>
                  </a:cubicBezTo>
                  <a:close/>
                </a:path>
              </a:pathLst>
            </a:custGeom>
            <a:solidFill>
              <a:schemeClr val="accent1">
                <a:alpha val="60000"/>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5" name="Google Shape;1205;p112"/>
            <p:cNvSpPr/>
            <p:nvPr/>
          </p:nvSpPr>
          <p:spPr>
            <a:xfrm>
              <a:off x="3912350" y="1382900"/>
              <a:ext cx="634875" cy="634850"/>
            </a:xfrm>
            <a:custGeom>
              <a:avLst/>
              <a:gdLst/>
              <a:ahLst/>
              <a:cxnLst/>
              <a:rect l="l" t="t" r="r" b="b"/>
              <a:pathLst>
                <a:path w="25395" h="25394" extrusionOk="0">
                  <a:moveTo>
                    <a:pt x="12698" y="0"/>
                  </a:moveTo>
                  <a:cubicBezTo>
                    <a:pt x="9330" y="0"/>
                    <a:pt x="6101" y="1338"/>
                    <a:pt x="3720" y="3719"/>
                  </a:cubicBezTo>
                  <a:cubicBezTo>
                    <a:pt x="1338" y="6100"/>
                    <a:pt x="1" y="9329"/>
                    <a:pt x="1" y="12697"/>
                  </a:cubicBezTo>
                  <a:cubicBezTo>
                    <a:pt x="1" y="16065"/>
                    <a:pt x="1338" y="19294"/>
                    <a:pt x="3720" y="21675"/>
                  </a:cubicBezTo>
                  <a:cubicBezTo>
                    <a:pt x="6101" y="24056"/>
                    <a:pt x="9330" y="25394"/>
                    <a:pt x="12698" y="25394"/>
                  </a:cubicBezTo>
                  <a:cubicBezTo>
                    <a:pt x="16065" y="25394"/>
                    <a:pt x="19295" y="24056"/>
                    <a:pt x="21675" y="21675"/>
                  </a:cubicBezTo>
                  <a:cubicBezTo>
                    <a:pt x="24057" y="19294"/>
                    <a:pt x="25394" y="16065"/>
                    <a:pt x="25394" y="12697"/>
                  </a:cubicBezTo>
                  <a:cubicBezTo>
                    <a:pt x="25394" y="9329"/>
                    <a:pt x="24057" y="6100"/>
                    <a:pt x="21675" y="3719"/>
                  </a:cubicBezTo>
                  <a:cubicBezTo>
                    <a:pt x="19295" y="1338"/>
                    <a:pt x="16065" y="0"/>
                    <a:pt x="12698" y="0"/>
                  </a:cubicBezTo>
                  <a:close/>
                </a:path>
              </a:pathLst>
            </a:custGeom>
            <a:solidFill>
              <a:schemeClr val="accent1">
                <a:alpha val="83529"/>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6" name="Google Shape;1206;p112"/>
            <p:cNvSpPr/>
            <p:nvPr/>
          </p:nvSpPr>
          <p:spPr>
            <a:xfrm>
              <a:off x="3992300" y="1442575"/>
              <a:ext cx="554925" cy="575150"/>
            </a:xfrm>
            <a:custGeom>
              <a:avLst/>
              <a:gdLst/>
              <a:ahLst/>
              <a:cxnLst/>
              <a:rect l="l" t="t" r="r" b="b"/>
              <a:pathLst>
                <a:path w="22197" h="23006" extrusionOk="0">
                  <a:moveTo>
                    <a:pt x="16908" y="1"/>
                  </a:moveTo>
                  <a:cubicBezTo>
                    <a:pt x="18896" y="2242"/>
                    <a:pt x="20106" y="5191"/>
                    <a:pt x="20106" y="8422"/>
                  </a:cubicBezTo>
                  <a:cubicBezTo>
                    <a:pt x="20106" y="15433"/>
                    <a:pt x="14421" y="21118"/>
                    <a:pt x="7409" y="21118"/>
                  </a:cubicBezTo>
                  <a:cubicBezTo>
                    <a:pt x="4643" y="21118"/>
                    <a:pt x="2086" y="20231"/>
                    <a:pt x="0" y="18730"/>
                  </a:cubicBezTo>
                  <a:lnTo>
                    <a:pt x="0" y="18730"/>
                  </a:lnTo>
                  <a:cubicBezTo>
                    <a:pt x="2327" y="21352"/>
                    <a:pt x="5719" y="23006"/>
                    <a:pt x="9499" y="23006"/>
                  </a:cubicBezTo>
                  <a:cubicBezTo>
                    <a:pt x="16511" y="23006"/>
                    <a:pt x="22195" y="17321"/>
                    <a:pt x="22195" y="10309"/>
                  </a:cubicBezTo>
                  <a:cubicBezTo>
                    <a:pt x="22196" y="6063"/>
                    <a:pt x="20110" y="2307"/>
                    <a:pt x="16908" y="1"/>
                  </a:cubicBezTo>
                  <a:close/>
                </a:path>
              </a:pathLst>
            </a:custGeom>
            <a:solidFill>
              <a:schemeClr val="accent2">
                <a:alpha val="20000"/>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07" name="Google Shape;1207;p112"/>
          <p:cNvGrpSpPr/>
          <p:nvPr/>
        </p:nvGrpSpPr>
        <p:grpSpPr>
          <a:xfrm>
            <a:off x="-1598818" y="2569483"/>
            <a:ext cx="10908265" cy="2742190"/>
            <a:chOff x="-1598818" y="2569483"/>
            <a:chExt cx="10908265" cy="2742190"/>
          </a:xfrm>
        </p:grpSpPr>
        <p:grpSp>
          <p:nvGrpSpPr>
            <p:cNvPr id="1208" name="Google Shape;1208;p112"/>
            <p:cNvGrpSpPr/>
            <p:nvPr/>
          </p:nvGrpSpPr>
          <p:grpSpPr>
            <a:xfrm>
              <a:off x="-1598818" y="2569483"/>
              <a:ext cx="10908265" cy="2742190"/>
              <a:chOff x="-1598818" y="2569483"/>
              <a:chExt cx="10908265" cy="2742190"/>
            </a:xfrm>
          </p:grpSpPr>
          <p:grpSp>
            <p:nvGrpSpPr>
              <p:cNvPr id="1209" name="Google Shape;1209;p112"/>
              <p:cNvGrpSpPr/>
              <p:nvPr/>
            </p:nvGrpSpPr>
            <p:grpSpPr>
              <a:xfrm>
                <a:off x="-1598818" y="2569483"/>
                <a:ext cx="3992467" cy="1708569"/>
                <a:chOff x="5508375" y="866500"/>
                <a:chExt cx="872575" cy="373425"/>
              </a:xfrm>
            </p:grpSpPr>
            <p:sp>
              <p:nvSpPr>
                <p:cNvPr id="1210" name="Google Shape;1210;p112"/>
                <p:cNvSpPr/>
                <p:nvPr/>
              </p:nvSpPr>
              <p:spPr>
                <a:xfrm>
                  <a:off x="5508375" y="866500"/>
                  <a:ext cx="872575" cy="373425"/>
                </a:xfrm>
                <a:custGeom>
                  <a:avLst/>
                  <a:gdLst/>
                  <a:ahLst/>
                  <a:cxnLst/>
                  <a:rect l="l" t="t" r="r" b="b"/>
                  <a:pathLst>
                    <a:path w="34903" h="14937" extrusionOk="0">
                      <a:moveTo>
                        <a:pt x="18325" y="0"/>
                      </a:moveTo>
                      <a:cubicBezTo>
                        <a:pt x="18325" y="0"/>
                        <a:pt x="15021" y="2746"/>
                        <a:pt x="12252" y="5382"/>
                      </a:cubicBezTo>
                      <a:cubicBezTo>
                        <a:pt x="11447" y="6148"/>
                        <a:pt x="9947" y="7370"/>
                        <a:pt x="8224" y="8720"/>
                      </a:cubicBezTo>
                      <a:lnTo>
                        <a:pt x="8222" y="8720"/>
                      </a:lnTo>
                      <a:cubicBezTo>
                        <a:pt x="5378" y="10944"/>
                        <a:pt x="1929" y="13511"/>
                        <a:pt x="0" y="14936"/>
                      </a:cubicBezTo>
                      <a:lnTo>
                        <a:pt x="34897" y="14936"/>
                      </a:lnTo>
                      <a:cubicBezTo>
                        <a:pt x="34902" y="14753"/>
                        <a:pt x="34903" y="14572"/>
                        <a:pt x="34903" y="14388"/>
                      </a:cubicBezTo>
                      <a:cubicBezTo>
                        <a:pt x="34903" y="13646"/>
                        <a:pt x="34877" y="12912"/>
                        <a:pt x="34825" y="12184"/>
                      </a:cubicBezTo>
                      <a:cubicBezTo>
                        <a:pt x="34799" y="11817"/>
                        <a:pt x="34768" y="11453"/>
                        <a:pt x="34729" y="11092"/>
                      </a:cubicBezTo>
                      <a:lnTo>
                        <a:pt x="22692" y="1429"/>
                      </a:lnTo>
                      <a:lnTo>
                        <a:pt x="20702" y="2212"/>
                      </a:lnTo>
                      <a:lnTo>
                        <a:pt x="20457" y="2309"/>
                      </a:lnTo>
                      <a:lnTo>
                        <a:pt x="19450" y="1218"/>
                      </a:lnTo>
                      <a:lnTo>
                        <a:pt x="18325" y="0"/>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1" name="Google Shape;1211;p112"/>
                <p:cNvSpPr/>
                <p:nvPr/>
              </p:nvSpPr>
              <p:spPr>
                <a:xfrm>
                  <a:off x="6075750" y="902200"/>
                  <a:ext cx="305200" cy="337725"/>
                </a:xfrm>
                <a:custGeom>
                  <a:avLst/>
                  <a:gdLst/>
                  <a:ahLst/>
                  <a:cxnLst/>
                  <a:rect l="l" t="t" r="r" b="b"/>
                  <a:pathLst>
                    <a:path w="12208" h="13509" extrusionOk="0">
                      <a:moveTo>
                        <a:pt x="1" y="1"/>
                      </a:moveTo>
                      <a:lnTo>
                        <a:pt x="3377" y="4919"/>
                      </a:lnTo>
                      <a:lnTo>
                        <a:pt x="605" y="4108"/>
                      </a:lnTo>
                      <a:lnTo>
                        <a:pt x="7397" y="13235"/>
                      </a:lnTo>
                      <a:lnTo>
                        <a:pt x="10235" y="13508"/>
                      </a:lnTo>
                      <a:lnTo>
                        <a:pt x="12202" y="13508"/>
                      </a:lnTo>
                      <a:cubicBezTo>
                        <a:pt x="12207" y="13325"/>
                        <a:pt x="12208" y="13144"/>
                        <a:pt x="12208" y="12960"/>
                      </a:cubicBezTo>
                      <a:cubicBezTo>
                        <a:pt x="12208" y="12218"/>
                        <a:pt x="12182" y="11484"/>
                        <a:pt x="12133" y="10756"/>
                      </a:cubicBezTo>
                      <a:cubicBezTo>
                        <a:pt x="12107" y="10389"/>
                        <a:pt x="12076" y="10025"/>
                        <a:pt x="12038" y="9664"/>
                      </a:cubicBezTo>
                      <a:lnTo>
                        <a:pt x="1" y="1"/>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2" name="Google Shape;1212;p112"/>
                <p:cNvSpPr/>
                <p:nvPr/>
              </p:nvSpPr>
              <p:spPr>
                <a:xfrm>
                  <a:off x="5713950" y="866500"/>
                  <a:ext cx="280725" cy="218000"/>
                </a:xfrm>
                <a:custGeom>
                  <a:avLst/>
                  <a:gdLst/>
                  <a:ahLst/>
                  <a:cxnLst/>
                  <a:rect l="l" t="t" r="r" b="b"/>
                  <a:pathLst>
                    <a:path w="11229" h="8720" extrusionOk="0">
                      <a:moveTo>
                        <a:pt x="10102" y="0"/>
                      </a:moveTo>
                      <a:cubicBezTo>
                        <a:pt x="10102" y="0"/>
                        <a:pt x="6798" y="2746"/>
                        <a:pt x="4029" y="5382"/>
                      </a:cubicBezTo>
                      <a:cubicBezTo>
                        <a:pt x="3224" y="6148"/>
                        <a:pt x="1724" y="7370"/>
                        <a:pt x="1" y="8720"/>
                      </a:cubicBezTo>
                      <a:lnTo>
                        <a:pt x="5207" y="5536"/>
                      </a:lnTo>
                      <a:lnTo>
                        <a:pt x="10142" y="865"/>
                      </a:lnTo>
                      <a:lnTo>
                        <a:pt x="11229" y="1218"/>
                      </a:lnTo>
                      <a:lnTo>
                        <a:pt x="10102"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3" name="Google Shape;1213;p112"/>
                <p:cNvSpPr/>
                <p:nvPr/>
              </p:nvSpPr>
              <p:spPr>
                <a:xfrm>
                  <a:off x="5966500" y="866500"/>
                  <a:ext cx="105300" cy="231825"/>
                </a:xfrm>
                <a:custGeom>
                  <a:avLst/>
                  <a:gdLst/>
                  <a:ahLst/>
                  <a:cxnLst/>
                  <a:rect l="l" t="t" r="r" b="b"/>
                  <a:pathLst>
                    <a:path w="4212" h="9273" extrusionOk="0">
                      <a:moveTo>
                        <a:pt x="1" y="0"/>
                      </a:moveTo>
                      <a:lnTo>
                        <a:pt x="2414" y="6623"/>
                      </a:lnTo>
                      <a:lnTo>
                        <a:pt x="4212" y="9272"/>
                      </a:lnTo>
                      <a:lnTo>
                        <a:pt x="2485" y="2831"/>
                      </a:lnTo>
                      <a:lnTo>
                        <a:pt x="2133" y="2309"/>
                      </a:lnTo>
                      <a:lnTo>
                        <a:pt x="1127" y="1218"/>
                      </a:lnTo>
                      <a:lnTo>
                        <a:pt x="1" y="0"/>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4" name="Google Shape;1214;p112"/>
                <p:cNvSpPr/>
                <p:nvPr/>
              </p:nvSpPr>
              <p:spPr>
                <a:xfrm>
                  <a:off x="6019825" y="902250"/>
                  <a:ext cx="55875" cy="35025"/>
                </a:xfrm>
                <a:custGeom>
                  <a:avLst/>
                  <a:gdLst/>
                  <a:ahLst/>
                  <a:cxnLst/>
                  <a:rect l="l" t="t" r="r" b="b"/>
                  <a:pathLst>
                    <a:path w="2235" h="1401" extrusionOk="0">
                      <a:moveTo>
                        <a:pt x="2235" y="0"/>
                      </a:moveTo>
                      <a:lnTo>
                        <a:pt x="0" y="879"/>
                      </a:lnTo>
                      <a:lnTo>
                        <a:pt x="352" y="1401"/>
                      </a:lnTo>
                      <a:lnTo>
                        <a:pt x="2235"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15" name="Google Shape;1215;p112"/>
              <p:cNvGrpSpPr/>
              <p:nvPr/>
            </p:nvGrpSpPr>
            <p:grpSpPr>
              <a:xfrm rot="485498">
                <a:off x="571727" y="3236871"/>
                <a:ext cx="2675218" cy="1204666"/>
                <a:chOff x="5182875" y="280000"/>
                <a:chExt cx="1198075" cy="539500"/>
              </a:xfrm>
            </p:grpSpPr>
            <p:sp>
              <p:nvSpPr>
                <p:cNvPr id="1216" name="Google Shape;1216;p112"/>
                <p:cNvSpPr/>
                <p:nvPr/>
              </p:nvSpPr>
              <p:spPr>
                <a:xfrm>
                  <a:off x="5182875" y="280000"/>
                  <a:ext cx="1198075" cy="518125"/>
                </a:xfrm>
                <a:custGeom>
                  <a:avLst/>
                  <a:gdLst/>
                  <a:ahLst/>
                  <a:cxnLst/>
                  <a:rect l="l" t="t" r="r" b="b"/>
                  <a:pathLst>
                    <a:path w="47923" h="20725" extrusionOk="0">
                      <a:moveTo>
                        <a:pt x="25062" y="1"/>
                      </a:moveTo>
                      <a:cubicBezTo>
                        <a:pt x="25062" y="1"/>
                        <a:pt x="20790" y="3099"/>
                        <a:pt x="17371" y="5554"/>
                      </a:cubicBezTo>
                      <a:cubicBezTo>
                        <a:pt x="15963" y="6566"/>
                        <a:pt x="12647" y="9321"/>
                        <a:pt x="9240" y="12208"/>
                      </a:cubicBezTo>
                      <a:cubicBezTo>
                        <a:pt x="7933" y="13317"/>
                        <a:pt x="1257" y="18833"/>
                        <a:pt x="24" y="19891"/>
                      </a:cubicBezTo>
                      <a:cubicBezTo>
                        <a:pt x="0" y="20026"/>
                        <a:pt x="338" y="20059"/>
                        <a:pt x="846" y="20059"/>
                      </a:cubicBezTo>
                      <a:cubicBezTo>
                        <a:pt x="1336" y="20059"/>
                        <a:pt x="1983" y="20028"/>
                        <a:pt x="2617" y="20028"/>
                      </a:cubicBezTo>
                      <a:cubicBezTo>
                        <a:pt x="3780" y="20028"/>
                        <a:pt x="4894" y="20133"/>
                        <a:pt x="4888" y="20724"/>
                      </a:cubicBezTo>
                      <a:lnTo>
                        <a:pt x="47923" y="20724"/>
                      </a:lnTo>
                      <a:cubicBezTo>
                        <a:pt x="47923" y="20724"/>
                        <a:pt x="47106" y="20138"/>
                        <a:pt x="45928" y="19273"/>
                      </a:cubicBezTo>
                      <a:cubicBezTo>
                        <a:pt x="43511" y="17506"/>
                        <a:pt x="39568" y="14573"/>
                        <a:pt x="37988" y="13137"/>
                      </a:cubicBezTo>
                      <a:cubicBezTo>
                        <a:pt x="35639" y="11002"/>
                        <a:pt x="29123" y="2989"/>
                        <a:pt x="29123" y="2989"/>
                      </a:cubicBezTo>
                      <a:lnTo>
                        <a:pt x="27092" y="2778"/>
                      </a:lnTo>
                      <a:lnTo>
                        <a:pt x="26737" y="2292"/>
                      </a:lnTo>
                      <a:lnTo>
                        <a:pt x="25062" y="1"/>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7" name="Google Shape;1217;p112"/>
                <p:cNvSpPr/>
                <p:nvPr/>
              </p:nvSpPr>
              <p:spPr>
                <a:xfrm>
                  <a:off x="5821725" y="447825"/>
                  <a:ext cx="191075" cy="369950"/>
                </a:xfrm>
                <a:custGeom>
                  <a:avLst/>
                  <a:gdLst/>
                  <a:ahLst/>
                  <a:cxnLst/>
                  <a:rect l="l" t="t" r="r" b="b"/>
                  <a:pathLst>
                    <a:path w="7643" h="14798" extrusionOk="0">
                      <a:moveTo>
                        <a:pt x="0" y="0"/>
                      </a:moveTo>
                      <a:lnTo>
                        <a:pt x="2480" y="6742"/>
                      </a:lnTo>
                      <a:lnTo>
                        <a:pt x="2821" y="9493"/>
                      </a:lnTo>
                      <a:lnTo>
                        <a:pt x="5141" y="14797"/>
                      </a:lnTo>
                      <a:lnTo>
                        <a:pt x="7643" y="12922"/>
                      </a:lnTo>
                      <a:lnTo>
                        <a:pt x="4618" y="8490"/>
                      </a:lnTo>
                      <a:lnTo>
                        <a:pt x="4138" y="6185"/>
                      </a:lnTo>
                      <a:lnTo>
                        <a:pt x="0" y="0"/>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8" name="Google Shape;1218;p112"/>
                <p:cNvSpPr/>
                <p:nvPr/>
              </p:nvSpPr>
              <p:spPr>
                <a:xfrm>
                  <a:off x="5860100" y="349450"/>
                  <a:ext cx="478950" cy="470050"/>
                </a:xfrm>
                <a:custGeom>
                  <a:avLst/>
                  <a:gdLst/>
                  <a:ahLst/>
                  <a:cxnLst/>
                  <a:rect l="l" t="t" r="r" b="b"/>
                  <a:pathLst>
                    <a:path w="19158" h="18802" extrusionOk="0">
                      <a:moveTo>
                        <a:pt x="1" y="1"/>
                      </a:moveTo>
                      <a:lnTo>
                        <a:pt x="4769" y="7585"/>
                      </a:lnTo>
                      <a:lnTo>
                        <a:pt x="4769" y="11335"/>
                      </a:lnTo>
                      <a:lnTo>
                        <a:pt x="8557" y="17946"/>
                      </a:lnTo>
                      <a:lnTo>
                        <a:pt x="9047" y="18802"/>
                      </a:lnTo>
                      <a:lnTo>
                        <a:pt x="17393" y="17946"/>
                      </a:lnTo>
                      <a:lnTo>
                        <a:pt x="19158" y="17766"/>
                      </a:lnTo>
                      <a:cubicBezTo>
                        <a:pt x="19158" y="17766"/>
                        <a:pt x="19038" y="17287"/>
                        <a:pt x="18837" y="16496"/>
                      </a:cubicBezTo>
                      <a:cubicBezTo>
                        <a:pt x="16421" y="14730"/>
                        <a:pt x="12477" y="11796"/>
                        <a:pt x="10898" y="10360"/>
                      </a:cubicBezTo>
                      <a:cubicBezTo>
                        <a:pt x="8549" y="8225"/>
                        <a:pt x="2033" y="213"/>
                        <a:pt x="2033" y="213"/>
                      </a:cubicBezTo>
                      <a:lnTo>
                        <a:pt x="1" y="1"/>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9" name="Google Shape;1219;p112"/>
                <p:cNvSpPr/>
                <p:nvPr/>
              </p:nvSpPr>
              <p:spPr>
                <a:xfrm>
                  <a:off x="5413850" y="280025"/>
                  <a:ext cx="437400" cy="305225"/>
                </a:xfrm>
                <a:custGeom>
                  <a:avLst/>
                  <a:gdLst/>
                  <a:ahLst/>
                  <a:cxnLst/>
                  <a:rect l="l" t="t" r="r" b="b"/>
                  <a:pathLst>
                    <a:path w="17496" h="12209" extrusionOk="0">
                      <a:moveTo>
                        <a:pt x="15823" y="1"/>
                      </a:moveTo>
                      <a:cubicBezTo>
                        <a:pt x="15823" y="1"/>
                        <a:pt x="11551" y="3099"/>
                        <a:pt x="8132" y="5554"/>
                      </a:cubicBezTo>
                      <a:cubicBezTo>
                        <a:pt x="6724" y="6567"/>
                        <a:pt x="3408" y="9321"/>
                        <a:pt x="1" y="12209"/>
                      </a:cubicBezTo>
                      <a:lnTo>
                        <a:pt x="15841" y="1203"/>
                      </a:lnTo>
                      <a:lnTo>
                        <a:pt x="17496" y="2291"/>
                      </a:lnTo>
                      <a:lnTo>
                        <a:pt x="15823"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20" name="Google Shape;1220;p112"/>
              <p:cNvGrpSpPr/>
              <p:nvPr/>
            </p:nvGrpSpPr>
            <p:grpSpPr>
              <a:xfrm>
                <a:off x="-163738" y="2721618"/>
                <a:ext cx="1486810" cy="1577136"/>
                <a:chOff x="2055825" y="5018400"/>
                <a:chExt cx="202875" cy="215200"/>
              </a:xfrm>
            </p:grpSpPr>
            <p:sp>
              <p:nvSpPr>
                <p:cNvPr id="1221" name="Google Shape;1221;p112"/>
                <p:cNvSpPr/>
                <p:nvPr/>
              </p:nvSpPr>
              <p:spPr>
                <a:xfrm>
                  <a:off x="2055825" y="5051950"/>
                  <a:ext cx="115200" cy="104950"/>
                </a:xfrm>
                <a:custGeom>
                  <a:avLst/>
                  <a:gdLst/>
                  <a:ahLst/>
                  <a:cxnLst/>
                  <a:rect l="l" t="t" r="r" b="b"/>
                  <a:pathLst>
                    <a:path w="4608" h="4198" extrusionOk="0">
                      <a:moveTo>
                        <a:pt x="2303" y="1"/>
                      </a:moveTo>
                      <a:cubicBezTo>
                        <a:pt x="1767" y="1"/>
                        <a:pt x="1230" y="206"/>
                        <a:pt x="820" y="616"/>
                      </a:cubicBezTo>
                      <a:cubicBezTo>
                        <a:pt x="1" y="1435"/>
                        <a:pt x="1" y="2764"/>
                        <a:pt x="820" y="3583"/>
                      </a:cubicBezTo>
                      <a:cubicBezTo>
                        <a:pt x="1230" y="3993"/>
                        <a:pt x="1767" y="4198"/>
                        <a:pt x="2303" y="4198"/>
                      </a:cubicBezTo>
                      <a:cubicBezTo>
                        <a:pt x="2840" y="4198"/>
                        <a:pt x="3377" y="3993"/>
                        <a:pt x="3787" y="3583"/>
                      </a:cubicBezTo>
                      <a:cubicBezTo>
                        <a:pt x="4607" y="2764"/>
                        <a:pt x="4607" y="1435"/>
                        <a:pt x="3787" y="616"/>
                      </a:cubicBezTo>
                      <a:cubicBezTo>
                        <a:pt x="3377" y="206"/>
                        <a:pt x="2840" y="1"/>
                        <a:pt x="23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2" name="Google Shape;1222;p112"/>
                <p:cNvSpPr/>
                <p:nvPr/>
              </p:nvSpPr>
              <p:spPr>
                <a:xfrm>
                  <a:off x="2128425" y="5070825"/>
                  <a:ext cx="115200" cy="104925"/>
                </a:xfrm>
                <a:custGeom>
                  <a:avLst/>
                  <a:gdLst/>
                  <a:ahLst/>
                  <a:cxnLst/>
                  <a:rect l="l" t="t" r="r" b="b"/>
                  <a:pathLst>
                    <a:path w="4608" h="4197" extrusionOk="0">
                      <a:moveTo>
                        <a:pt x="2304" y="0"/>
                      </a:moveTo>
                      <a:cubicBezTo>
                        <a:pt x="1767" y="0"/>
                        <a:pt x="1230" y="205"/>
                        <a:pt x="821" y="615"/>
                      </a:cubicBezTo>
                      <a:cubicBezTo>
                        <a:pt x="1" y="1434"/>
                        <a:pt x="1" y="2762"/>
                        <a:pt x="821" y="3582"/>
                      </a:cubicBezTo>
                      <a:cubicBezTo>
                        <a:pt x="1230" y="3992"/>
                        <a:pt x="1767" y="4197"/>
                        <a:pt x="2304" y="4197"/>
                      </a:cubicBezTo>
                      <a:cubicBezTo>
                        <a:pt x="2841" y="4197"/>
                        <a:pt x="3378" y="3992"/>
                        <a:pt x="3788" y="3582"/>
                      </a:cubicBezTo>
                      <a:cubicBezTo>
                        <a:pt x="4608" y="2762"/>
                        <a:pt x="4608" y="1434"/>
                        <a:pt x="3788" y="615"/>
                      </a:cubicBezTo>
                      <a:cubicBezTo>
                        <a:pt x="3378" y="205"/>
                        <a:pt x="2841" y="0"/>
                        <a:pt x="23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3" name="Google Shape;1223;p112"/>
                <p:cNvSpPr/>
                <p:nvPr/>
              </p:nvSpPr>
              <p:spPr>
                <a:xfrm>
                  <a:off x="2107875" y="5018400"/>
                  <a:ext cx="85350" cy="79400"/>
                </a:xfrm>
                <a:custGeom>
                  <a:avLst/>
                  <a:gdLst/>
                  <a:ahLst/>
                  <a:cxnLst/>
                  <a:rect l="l" t="t" r="r" b="b"/>
                  <a:pathLst>
                    <a:path w="3414" h="3176" extrusionOk="0">
                      <a:moveTo>
                        <a:pt x="1705" y="1"/>
                      </a:moveTo>
                      <a:cubicBezTo>
                        <a:pt x="939" y="1"/>
                        <a:pt x="265" y="556"/>
                        <a:pt x="140" y="1337"/>
                      </a:cubicBezTo>
                      <a:cubicBezTo>
                        <a:pt x="1" y="2202"/>
                        <a:pt x="590" y="3017"/>
                        <a:pt x="1456" y="3155"/>
                      </a:cubicBezTo>
                      <a:cubicBezTo>
                        <a:pt x="1542" y="3169"/>
                        <a:pt x="1626" y="3175"/>
                        <a:pt x="1710" y="3175"/>
                      </a:cubicBezTo>
                      <a:cubicBezTo>
                        <a:pt x="2475" y="3175"/>
                        <a:pt x="3150" y="2620"/>
                        <a:pt x="3274" y="1839"/>
                      </a:cubicBezTo>
                      <a:cubicBezTo>
                        <a:pt x="3414" y="974"/>
                        <a:pt x="2824" y="159"/>
                        <a:pt x="1958" y="21"/>
                      </a:cubicBezTo>
                      <a:cubicBezTo>
                        <a:pt x="1873" y="7"/>
                        <a:pt x="1788" y="1"/>
                        <a:pt x="17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4" name="Google Shape;1224;p112"/>
                <p:cNvSpPr/>
                <p:nvPr/>
              </p:nvSpPr>
              <p:spPr>
                <a:xfrm>
                  <a:off x="2079175" y="5084125"/>
                  <a:ext cx="128600" cy="149300"/>
                </a:xfrm>
                <a:custGeom>
                  <a:avLst/>
                  <a:gdLst/>
                  <a:ahLst/>
                  <a:cxnLst/>
                  <a:rect l="l" t="t" r="r" b="b"/>
                  <a:pathLst>
                    <a:path w="5144" h="5972" extrusionOk="0">
                      <a:moveTo>
                        <a:pt x="0" y="0"/>
                      </a:moveTo>
                      <a:lnTo>
                        <a:pt x="0" y="0"/>
                      </a:lnTo>
                      <a:cubicBezTo>
                        <a:pt x="224" y="506"/>
                        <a:pt x="587" y="928"/>
                        <a:pt x="1055" y="1220"/>
                      </a:cubicBezTo>
                      <a:cubicBezTo>
                        <a:pt x="1444" y="1465"/>
                        <a:pt x="1956" y="1817"/>
                        <a:pt x="2172" y="2115"/>
                      </a:cubicBezTo>
                      <a:lnTo>
                        <a:pt x="2265" y="2245"/>
                      </a:lnTo>
                      <a:cubicBezTo>
                        <a:pt x="2383" y="2393"/>
                        <a:pt x="2437" y="2586"/>
                        <a:pt x="2414" y="2774"/>
                      </a:cubicBezTo>
                      <a:lnTo>
                        <a:pt x="2413" y="2786"/>
                      </a:lnTo>
                      <a:lnTo>
                        <a:pt x="2403" y="2777"/>
                      </a:lnTo>
                      <a:cubicBezTo>
                        <a:pt x="2259" y="2659"/>
                        <a:pt x="2166" y="2575"/>
                        <a:pt x="2065" y="2484"/>
                      </a:cubicBezTo>
                      <a:cubicBezTo>
                        <a:pt x="1890" y="2329"/>
                        <a:pt x="1693" y="2150"/>
                        <a:pt x="1163" y="1726"/>
                      </a:cubicBezTo>
                      <a:lnTo>
                        <a:pt x="1163" y="1726"/>
                      </a:lnTo>
                      <a:cubicBezTo>
                        <a:pt x="1316" y="1919"/>
                        <a:pt x="1924" y="2684"/>
                        <a:pt x="2233" y="3038"/>
                      </a:cubicBezTo>
                      <a:lnTo>
                        <a:pt x="2239" y="3046"/>
                      </a:lnTo>
                      <a:cubicBezTo>
                        <a:pt x="2318" y="3135"/>
                        <a:pt x="2355" y="3254"/>
                        <a:pt x="2341" y="3372"/>
                      </a:cubicBezTo>
                      <a:cubicBezTo>
                        <a:pt x="2267" y="3969"/>
                        <a:pt x="2038" y="5841"/>
                        <a:pt x="2021" y="5972"/>
                      </a:cubicBezTo>
                      <a:lnTo>
                        <a:pt x="3781" y="5972"/>
                      </a:lnTo>
                      <a:lnTo>
                        <a:pt x="3460" y="3329"/>
                      </a:lnTo>
                      <a:cubicBezTo>
                        <a:pt x="3394" y="2780"/>
                        <a:pt x="3657" y="2238"/>
                        <a:pt x="4130" y="1951"/>
                      </a:cubicBezTo>
                      <a:lnTo>
                        <a:pt x="4176" y="1924"/>
                      </a:lnTo>
                      <a:cubicBezTo>
                        <a:pt x="4315" y="1840"/>
                        <a:pt x="4439" y="1736"/>
                        <a:pt x="4545" y="1616"/>
                      </a:cubicBezTo>
                      <a:lnTo>
                        <a:pt x="5144" y="942"/>
                      </a:lnTo>
                      <a:lnTo>
                        <a:pt x="4513" y="1448"/>
                      </a:lnTo>
                      <a:cubicBezTo>
                        <a:pt x="4391" y="1546"/>
                        <a:pt x="4256" y="1624"/>
                        <a:pt x="4113" y="1683"/>
                      </a:cubicBezTo>
                      <a:lnTo>
                        <a:pt x="3847" y="1791"/>
                      </a:lnTo>
                      <a:lnTo>
                        <a:pt x="3867" y="1765"/>
                      </a:lnTo>
                      <a:cubicBezTo>
                        <a:pt x="4155" y="1392"/>
                        <a:pt x="4389" y="981"/>
                        <a:pt x="4563" y="542"/>
                      </a:cubicBezTo>
                      <a:lnTo>
                        <a:pt x="4738" y="100"/>
                      </a:lnTo>
                      <a:lnTo>
                        <a:pt x="3735" y="1396"/>
                      </a:lnTo>
                      <a:lnTo>
                        <a:pt x="3724" y="1389"/>
                      </a:lnTo>
                      <a:cubicBezTo>
                        <a:pt x="3728" y="1382"/>
                        <a:pt x="4078" y="676"/>
                        <a:pt x="3843" y="137"/>
                      </a:cubicBezTo>
                      <a:lnTo>
                        <a:pt x="3843" y="136"/>
                      </a:lnTo>
                      <a:lnTo>
                        <a:pt x="3843" y="133"/>
                      </a:lnTo>
                      <a:lnTo>
                        <a:pt x="3830" y="323"/>
                      </a:lnTo>
                      <a:cubicBezTo>
                        <a:pt x="3809" y="613"/>
                        <a:pt x="3739" y="894"/>
                        <a:pt x="3619" y="1157"/>
                      </a:cubicBezTo>
                      <a:lnTo>
                        <a:pt x="3381" y="1686"/>
                      </a:lnTo>
                      <a:lnTo>
                        <a:pt x="3376" y="1694"/>
                      </a:lnTo>
                      <a:cubicBezTo>
                        <a:pt x="3266" y="1864"/>
                        <a:pt x="3079" y="1967"/>
                        <a:pt x="2875" y="1967"/>
                      </a:cubicBezTo>
                      <a:cubicBezTo>
                        <a:pt x="2669" y="1967"/>
                        <a:pt x="2479" y="1863"/>
                        <a:pt x="2370" y="1686"/>
                      </a:cubicBezTo>
                      <a:lnTo>
                        <a:pt x="1952" y="761"/>
                      </a:lnTo>
                      <a:lnTo>
                        <a:pt x="1908" y="135"/>
                      </a:lnTo>
                      <a:lnTo>
                        <a:pt x="1804" y="758"/>
                      </a:lnTo>
                      <a:lnTo>
                        <a:pt x="2034" y="1411"/>
                      </a:lnTo>
                      <a:lnTo>
                        <a:pt x="2017" y="1397"/>
                      </a:lnTo>
                      <a:cubicBezTo>
                        <a:pt x="1940" y="1332"/>
                        <a:pt x="1869" y="1260"/>
                        <a:pt x="1811" y="1179"/>
                      </a:cubicBezTo>
                      <a:lnTo>
                        <a:pt x="1044" y="142"/>
                      </a:lnTo>
                      <a:lnTo>
                        <a:pt x="1044" y="142"/>
                      </a:lnTo>
                      <a:lnTo>
                        <a:pt x="1617" y="1173"/>
                      </a:lnTo>
                      <a:lnTo>
                        <a:pt x="1617" y="1173"/>
                      </a:lnTo>
                      <a:lnTo>
                        <a:pt x="1602" y="1167"/>
                      </a:lnTo>
                      <a:cubicBezTo>
                        <a:pt x="1115" y="996"/>
                        <a:pt x="671" y="707"/>
                        <a:pt x="317" y="333"/>
                      </a:cubicBezTo>
                      <a:lnTo>
                        <a:pt x="0"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5" name="Google Shape;1225;p112"/>
                <p:cNvSpPr/>
                <p:nvPr/>
              </p:nvSpPr>
              <p:spPr>
                <a:xfrm>
                  <a:off x="2078700" y="5083400"/>
                  <a:ext cx="130500" cy="150200"/>
                </a:xfrm>
                <a:custGeom>
                  <a:avLst/>
                  <a:gdLst/>
                  <a:ahLst/>
                  <a:cxnLst/>
                  <a:rect l="l" t="t" r="r" b="b"/>
                  <a:pathLst>
                    <a:path w="5220" h="6008" extrusionOk="0">
                      <a:moveTo>
                        <a:pt x="42" y="63"/>
                      </a:moveTo>
                      <a:lnTo>
                        <a:pt x="331" y="369"/>
                      </a:lnTo>
                      <a:cubicBezTo>
                        <a:pt x="685" y="743"/>
                        <a:pt x="1131" y="1032"/>
                        <a:pt x="1618" y="1205"/>
                      </a:cubicBezTo>
                      <a:lnTo>
                        <a:pt x="1651" y="1216"/>
                      </a:lnTo>
                      <a:lnTo>
                        <a:pt x="1633" y="1186"/>
                      </a:lnTo>
                      <a:lnTo>
                        <a:pt x="1117" y="257"/>
                      </a:lnTo>
                      <a:lnTo>
                        <a:pt x="1117" y="257"/>
                      </a:lnTo>
                      <a:lnTo>
                        <a:pt x="1826" y="1215"/>
                      </a:lnTo>
                      <a:cubicBezTo>
                        <a:pt x="1885" y="1295"/>
                        <a:pt x="1955" y="1370"/>
                        <a:pt x="2033" y="1433"/>
                      </a:cubicBezTo>
                      <a:lnTo>
                        <a:pt x="2069" y="1463"/>
                      </a:lnTo>
                      <a:lnTo>
                        <a:pt x="2053" y="1420"/>
                      </a:lnTo>
                      <a:lnTo>
                        <a:pt x="1831" y="789"/>
                      </a:lnTo>
                      <a:lnTo>
                        <a:pt x="1925" y="221"/>
                      </a:lnTo>
                      <a:lnTo>
                        <a:pt x="1966" y="791"/>
                      </a:lnTo>
                      <a:lnTo>
                        <a:pt x="1966" y="793"/>
                      </a:lnTo>
                      <a:lnTo>
                        <a:pt x="1967" y="796"/>
                      </a:lnTo>
                      <a:lnTo>
                        <a:pt x="2384" y="1720"/>
                      </a:lnTo>
                      <a:lnTo>
                        <a:pt x="2384" y="1722"/>
                      </a:lnTo>
                      <a:lnTo>
                        <a:pt x="2384" y="1723"/>
                      </a:lnTo>
                      <a:cubicBezTo>
                        <a:pt x="2495" y="1900"/>
                        <a:pt x="2687" y="2006"/>
                        <a:pt x="2895" y="2006"/>
                      </a:cubicBezTo>
                      <a:cubicBezTo>
                        <a:pt x="3100" y="2006"/>
                        <a:pt x="3290" y="1904"/>
                        <a:pt x="3402" y="1730"/>
                      </a:cubicBezTo>
                      <a:lnTo>
                        <a:pt x="3407" y="1723"/>
                      </a:lnTo>
                      <a:lnTo>
                        <a:pt x="3407" y="1722"/>
                      </a:lnTo>
                      <a:lnTo>
                        <a:pt x="3407" y="1720"/>
                      </a:lnTo>
                      <a:lnTo>
                        <a:pt x="3645" y="1192"/>
                      </a:lnTo>
                      <a:cubicBezTo>
                        <a:pt x="3764" y="928"/>
                        <a:pt x="3835" y="647"/>
                        <a:pt x="3856" y="357"/>
                      </a:cubicBezTo>
                      <a:lnTo>
                        <a:pt x="3867" y="196"/>
                      </a:lnTo>
                      <a:cubicBezTo>
                        <a:pt x="3978" y="469"/>
                        <a:pt x="3939" y="781"/>
                        <a:pt x="3887" y="998"/>
                      </a:cubicBezTo>
                      <a:cubicBezTo>
                        <a:pt x="3828" y="1241"/>
                        <a:pt x="3739" y="1417"/>
                        <a:pt x="3738" y="1420"/>
                      </a:cubicBezTo>
                      <a:lnTo>
                        <a:pt x="3760" y="1433"/>
                      </a:lnTo>
                      <a:lnTo>
                        <a:pt x="4734" y="173"/>
                      </a:lnTo>
                      <a:lnTo>
                        <a:pt x="4576" y="574"/>
                      </a:lnTo>
                      <a:cubicBezTo>
                        <a:pt x="4403" y="1011"/>
                        <a:pt x="4169" y="1422"/>
                        <a:pt x="3882" y="1795"/>
                      </a:cubicBezTo>
                      <a:lnTo>
                        <a:pt x="3877" y="1801"/>
                      </a:lnTo>
                      <a:lnTo>
                        <a:pt x="3847" y="1838"/>
                      </a:lnTo>
                      <a:lnTo>
                        <a:pt x="3891" y="1821"/>
                      </a:lnTo>
                      <a:lnTo>
                        <a:pt x="4134" y="1721"/>
                      </a:lnTo>
                      <a:cubicBezTo>
                        <a:pt x="4278" y="1663"/>
                        <a:pt x="4414" y="1583"/>
                        <a:pt x="4535" y="1485"/>
                      </a:cubicBezTo>
                      <a:lnTo>
                        <a:pt x="5107" y="1027"/>
                      </a:lnTo>
                      <a:lnTo>
                        <a:pt x="5107" y="1027"/>
                      </a:lnTo>
                      <a:lnTo>
                        <a:pt x="4559" y="1646"/>
                      </a:lnTo>
                      <a:cubicBezTo>
                        <a:pt x="4453" y="1766"/>
                        <a:pt x="4330" y="1869"/>
                        <a:pt x="4191" y="1952"/>
                      </a:cubicBezTo>
                      <a:lnTo>
                        <a:pt x="4145" y="1980"/>
                      </a:lnTo>
                      <a:cubicBezTo>
                        <a:pt x="3670" y="2268"/>
                        <a:pt x="3405" y="2812"/>
                        <a:pt x="3472" y="3364"/>
                      </a:cubicBezTo>
                      <a:lnTo>
                        <a:pt x="3791" y="5999"/>
                      </a:lnTo>
                      <a:lnTo>
                        <a:pt x="2044" y="5999"/>
                      </a:lnTo>
                      <a:cubicBezTo>
                        <a:pt x="2067" y="5817"/>
                        <a:pt x="2292" y="3991"/>
                        <a:pt x="2364" y="3406"/>
                      </a:cubicBezTo>
                      <a:cubicBezTo>
                        <a:pt x="2379" y="3287"/>
                        <a:pt x="2340" y="3165"/>
                        <a:pt x="2262" y="3075"/>
                      </a:cubicBezTo>
                      <a:lnTo>
                        <a:pt x="2254" y="3067"/>
                      </a:lnTo>
                      <a:cubicBezTo>
                        <a:pt x="1965" y="2737"/>
                        <a:pt x="1416" y="2045"/>
                        <a:pt x="1221" y="1800"/>
                      </a:cubicBezTo>
                      <a:lnTo>
                        <a:pt x="1221" y="1800"/>
                      </a:lnTo>
                      <a:cubicBezTo>
                        <a:pt x="1716" y="2199"/>
                        <a:pt x="1908" y="2370"/>
                        <a:pt x="2078" y="2524"/>
                      </a:cubicBezTo>
                      <a:cubicBezTo>
                        <a:pt x="2178" y="2614"/>
                        <a:pt x="2272" y="2698"/>
                        <a:pt x="2416" y="2819"/>
                      </a:cubicBezTo>
                      <a:lnTo>
                        <a:pt x="2435" y="2834"/>
                      </a:lnTo>
                      <a:lnTo>
                        <a:pt x="2437" y="2811"/>
                      </a:lnTo>
                      <a:cubicBezTo>
                        <a:pt x="2460" y="2621"/>
                        <a:pt x="2406" y="2426"/>
                        <a:pt x="2288" y="2278"/>
                      </a:cubicBezTo>
                      <a:lnTo>
                        <a:pt x="2194" y="2149"/>
                      </a:lnTo>
                      <a:cubicBezTo>
                        <a:pt x="1976" y="1848"/>
                        <a:pt x="1464" y="1495"/>
                        <a:pt x="1075" y="1252"/>
                      </a:cubicBezTo>
                      <a:cubicBezTo>
                        <a:pt x="839" y="1104"/>
                        <a:pt x="627" y="921"/>
                        <a:pt x="447" y="709"/>
                      </a:cubicBezTo>
                      <a:cubicBezTo>
                        <a:pt x="285" y="509"/>
                        <a:pt x="147" y="295"/>
                        <a:pt x="42" y="63"/>
                      </a:cubicBezTo>
                      <a:close/>
                      <a:moveTo>
                        <a:pt x="1" y="0"/>
                      </a:moveTo>
                      <a:cubicBezTo>
                        <a:pt x="221" y="519"/>
                        <a:pt x="593" y="957"/>
                        <a:pt x="1072" y="1256"/>
                      </a:cubicBezTo>
                      <a:cubicBezTo>
                        <a:pt x="1489" y="1517"/>
                        <a:pt x="1975" y="1859"/>
                        <a:pt x="2186" y="2149"/>
                      </a:cubicBezTo>
                      <a:lnTo>
                        <a:pt x="2281" y="2278"/>
                      </a:lnTo>
                      <a:cubicBezTo>
                        <a:pt x="2397" y="2426"/>
                        <a:pt x="2451" y="2615"/>
                        <a:pt x="2428" y="2801"/>
                      </a:cubicBezTo>
                      <a:cubicBezTo>
                        <a:pt x="2023" y="2465"/>
                        <a:pt x="2017" y="2411"/>
                        <a:pt x="1144" y="1714"/>
                      </a:cubicBezTo>
                      <a:lnTo>
                        <a:pt x="1144" y="1714"/>
                      </a:lnTo>
                      <a:cubicBezTo>
                        <a:pt x="1145" y="1714"/>
                        <a:pt x="1892" y="2661"/>
                        <a:pt x="2248" y="3071"/>
                      </a:cubicBezTo>
                      <a:lnTo>
                        <a:pt x="2255" y="3078"/>
                      </a:lnTo>
                      <a:cubicBezTo>
                        <a:pt x="2333" y="3168"/>
                        <a:pt x="2369" y="3285"/>
                        <a:pt x="2355" y="3400"/>
                      </a:cubicBezTo>
                      <a:cubicBezTo>
                        <a:pt x="2278" y="4019"/>
                        <a:pt x="2033" y="6007"/>
                        <a:pt x="2033" y="6007"/>
                      </a:cubicBezTo>
                      <a:lnTo>
                        <a:pt x="3809" y="6007"/>
                      </a:lnTo>
                      <a:lnTo>
                        <a:pt x="3487" y="3358"/>
                      </a:lnTo>
                      <a:cubicBezTo>
                        <a:pt x="3421" y="2810"/>
                        <a:pt x="3682" y="2273"/>
                        <a:pt x="4154" y="1987"/>
                      </a:cubicBezTo>
                      <a:lnTo>
                        <a:pt x="4201" y="1959"/>
                      </a:lnTo>
                      <a:cubicBezTo>
                        <a:pt x="4339" y="1876"/>
                        <a:pt x="4464" y="1771"/>
                        <a:pt x="4572" y="1650"/>
                      </a:cubicBezTo>
                      <a:lnTo>
                        <a:pt x="5219" y="920"/>
                      </a:lnTo>
                      <a:lnTo>
                        <a:pt x="4528" y="1472"/>
                      </a:lnTo>
                      <a:cubicBezTo>
                        <a:pt x="4409" y="1568"/>
                        <a:pt x="4274" y="1647"/>
                        <a:pt x="4131" y="1705"/>
                      </a:cubicBezTo>
                      <a:lnTo>
                        <a:pt x="3887" y="1804"/>
                      </a:lnTo>
                      <a:lnTo>
                        <a:pt x="3892" y="1797"/>
                      </a:lnTo>
                      <a:cubicBezTo>
                        <a:pt x="4180" y="1423"/>
                        <a:pt x="4415" y="1012"/>
                        <a:pt x="4588" y="574"/>
                      </a:cubicBezTo>
                      <a:lnTo>
                        <a:pt x="4780" y="89"/>
                      </a:lnTo>
                      <a:lnTo>
                        <a:pt x="3750" y="1421"/>
                      </a:lnTo>
                      <a:cubicBezTo>
                        <a:pt x="3750" y="1421"/>
                        <a:pt x="4107" y="711"/>
                        <a:pt x="3869" y="164"/>
                      </a:cubicBezTo>
                      <a:lnTo>
                        <a:pt x="3866" y="147"/>
                      </a:lnTo>
                      <a:cubicBezTo>
                        <a:pt x="3866" y="144"/>
                        <a:pt x="3865" y="140"/>
                        <a:pt x="3865" y="136"/>
                      </a:cubicBezTo>
                      <a:lnTo>
                        <a:pt x="3865" y="33"/>
                      </a:lnTo>
                      <a:lnTo>
                        <a:pt x="3842" y="352"/>
                      </a:lnTo>
                      <a:cubicBezTo>
                        <a:pt x="3821" y="639"/>
                        <a:pt x="3752" y="921"/>
                        <a:pt x="3632" y="1184"/>
                      </a:cubicBezTo>
                      <a:lnTo>
                        <a:pt x="3395" y="1712"/>
                      </a:lnTo>
                      <a:lnTo>
                        <a:pt x="3390" y="1719"/>
                      </a:lnTo>
                      <a:cubicBezTo>
                        <a:pt x="3273" y="1900"/>
                        <a:pt x="3083" y="1990"/>
                        <a:pt x="2894" y="1990"/>
                      </a:cubicBezTo>
                      <a:cubicBezTo>
                        <a:pt x="2702" y="1990"/>
                        <a:pt x="2508" y="1897"/>
                        <a:pt x="2394" y="1713"/>
                      </a:cubicBezTo>
                      <a:lnTo>
                        <a:pt x="1977" y="788"/>
                      </a:lnTo>
                      <a:lnTo>
                        <a:pt x="1923" y="34"/>
                      </a:lnTo>
                      <a:lnTo>
                        <a:pt x="1923" y="142"/>
                      </a:lnTo>
                      <a:lnTo>
                        <a:pt x="1816" y="788"/>
                      </a:lnTo>
                      <a:lnTo>
                        <a:pt x="2040" y="1421"/>
                      </a:lnTo>
                      <a:cubicBezTo>
                        <a:pt x="1963" y="1358"/>
                        <a:pt x="1894" y="1285"/>
                        <a:pt x="1835" y="1205"/>
                      </a:cubicBezTo>
                      <a:lnTo>
                        <a:pt x="1010" y="88"/>
                      </a:lnTo>
                      <a:lnTo>
                        <a:pt x="1622" y="1190"/>
                      </a:lnTo>
                      <a:cubicBezTo>
                        <a:pt x="1135" y="1018"/>
                        <a:pt x="696" y="733"/>
                        <a:pt x="340" y="3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6" name="Google Shape;1226;p112"/>
                <p:cNvSpPr/>
                <p:nvPr/>
              </p:nvSpPr>
              <p:spPr>
                <a:xfrm>
                  <a:off x="2168550" y="5043950"/>
                  <a:ext cx="55200" cy="55150"/>
                </a:xfrm>
                <a:custGeom>
                  <a:avLst/>
                  <a:gdLst/>
                  <a:ahLst/>
                  <a:cxnLst/>
                  <a:rect l="l" t="t" r="r" b="b"/>
                  <a:pathLst>
                    <a:path w="2208" h="2206" extrusionOk="0">
                      <a:moveTo>
                        <a:pt x="1104" y="0"/>
                      </a:moveTo>
                      <a:cubicBezTo>
                        <a:pt x="495" y="0"/>
                        <a:pt x="1" y="493"/>
                        <a:pt x="1" y="1103"/>
                      </a:cubicBezTo>
                      <a:cubicBezTo>
                        <a:pt x="1" y="1712"/>
                        <a:pt x="495" y="2206"/>
                        <a:pt x="1104" y="2206"/>
                      </a:cubicBezTo>
                      <a:cubicBezTo>
                        <a:pt x="1713" y="2206"/>
                        <a:pt x="2207" y="1712"/>
                        <a:pt x="2207" y="1103"/>
                      </a:cubicBezTo>
                      <a:cubicBezTo>
                        <a:pt x="2207" y="493"/>
                        <a:pt x="1713" y="0"/>
                        <a:pt x="11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7" name="Google Shape;1227;p112"/>
                <p:cNvSpPr/>
                <p:nvPr/>
              </p:nvSpPr>
              <p:spPr>
                <a:xfrm>
                  <a:off x="2188725" y="5068125"/>
                  <a:ext cx="69975" cy="69975"/>
                </a:xfrm>
                <a:custGeom>
                  <a:avLst/>
                  <a:gdLst/>
                  <a:ahLst/>
                  <a:cxnLst/>
                  <a:rect l="l" t="t" r="r" b="b"/>
                  <a:pathLst>
                    <a:path w="2799" h="2799" extrusionOk="0">
                      <a:moveTo>
                        <a:pt x="1399" y="1"/>
                      </a:moveTo>
                      <a:cubicBezTo>
                        <a:pt x="628" y="1"/>
                        <a:pt x="0" y="628"/>
                        <a:pt x="0" y="1400"/>
                      </a:cubicBezTo>
                      <a:cubicBezTo>
                        <a:pt x="0" y="2172"/>
                        <a:pt x="628" y="2798"/>
                        <a:pt x="1399" y="2798"/>
                      </a:cubicBezTo>
                      <a:cubicBezTo>
                        <a:pt x="2172" y="2798"/>
                        <a:pt x="2798" y="2172"/>
                        <a:pt x="2798" y="1400"/>
                      </a:cubicBezTo>
                      <a:cubicBezTo>
                        <a:pt x="2798" y="628"/>
                        <a:pt x="2172" y="1"/>
                        <a:pt x="139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8" name="Google Shape;1228;p112"/>
                <p:cNvSpPr/>
                <p:nvPr/>
              </p:nvSpPr>
              <p:spPr>
                <a:xfrm>
                  <a:off x="2073100" y="5029125"/>
                  <a:ext cx="75350" cy="75350"/>
                </a:xfrm>
                <a:custGeom>
                  <a:avLst/>
                  <a:gdLst/>
                  <a:ahLst/>
                  <a:cxnLst/>
                  <a:rect l="l" t="t" r="r" b="b"/>
                  <a:pathLst>
                    <a:path w="3014" h="3014" extrusionOk="0">
                      <a:moveTo>
                        <a:pt x="1507" y="1"/>
                      </a:moveTo>
                      <a:cubicBezTo>
                        <a:pt x="675" y="1"/>
                        <a:pt x="0" y="675"/>
                        <a:pt x="0" y="1507"/>
                      </a:cubicBezTo>
                      <a:cubicBezTo>
                        <a:pt x="0" y="2340"/>
                        <a:pt x="675" y="3014"/>
                        <a:pt x="1507" y="3014"/>
                      </a:cubicBezTo>
                      <a:cubicBezTo>
                        <a:pt x="2339" y="3014"/>
                        <a:pt x="3013" y="2340"/>
                        <a:pt x="3013" y="1507"/>
                      </a:cubicBezTo>
                      <a:cubicBezTo>
                        <a:pt x="3013" y="675"/>
                        <a:pt x="2339" y="1"/>
                        <a:pt x="150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9" name="Google Shape;1229;p112"/>
                <p:cNvSpPr/>
                <p:nvPr/>
              </p:nvSpPr>
              <p:spPr>
                <a:xfrm>
                  <a:off x="2097450" y="5123000"/>
                  <a:ext cx="24000" cy="24000"/>
                </a:xfrm>
                <a:custGeom>
                  <a:avLst/>
                  <a:gdLst/>
                  <a:ahLst/>
                  <a:cxnLst/>
                  <a:rect l="l" t="t" r="r" b="b"/>
                  <a:pathLst>
                    <a:path w="960" h="960" extrusionOk="0">
                      <a:moveTo>
                        <a:pt x="479" y="1"/>
                      </a:moveTo>
                      <a:cubicBezTo>
                        <a:pt x="215" y="1"/>
                        <a:pt x="1" y="215"/>
                        <a:pt x="1" y="479"/>
                      </a:cubicBezTo>
                      <a:cubicBezTo>
                        <a:pt x="1" y="744"/>
                        <a:pt x="215" y="959"/>
                        <a:pt x="479" y="959"/>
                      </a:cubicBezTo>
                      <a:cubicBezTo>
                        <a:pt x="745" y="959"/>
                        <a:pt x="959" y="744"/>
                        <a:pt x="959" y="479"/>
                      </a:cubicBezTo>
                      <a:cubicBezTo>
                        <a:pt x="959" y="215"/>
                        <a:pt x="745" y="1"/>
                        <a:pt x="47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230" name="Google Shape;1230;p112"/>
              <p:cNvSpPr/>
              <p:nvPr/>
            </p:nvSpPr>
            <p:spPr>
              <a:xfrm>
                <a:off x="2285072" y="4508623"/>
                <a:ext cx="7024375" cy="803050"/>
              </a:xfrm>
              <a:custGeom>
                <a:avLst/>
                <a:gdLst/>
                <a:ahLst/>
                <a:cxnLst/>
                <a:rect l="l" t="t" r="r" b="b"/>
                <a:pathLst>
                  <a:path w="280975" h="32122" extrusionOk="0">
                    <a:moveTo>
                      <a:pt x="18154" y="3047"/>
                    </a:moveTo>
                    <a:cubicBezTo>
                      <a:pt x="24135" y="-427"/>
                      <a:pt x="28443" y="8801"/>
                      <a:pt x="41308" y="8584"/>
                    </a:cubicBezTo>
                    <a:cubicBezTo>
                      <a:pt x="54173" y="8367"/>
                      <a:pt x="72714" y="2504"/>
                      <a:pt x="95345" y="1744"/>
                    </a:cubicBezTo>
                    <a:cubicBezTo>
                      <a:pt x="117976" y="984"/>
                      <a:pt x="155110" y="4187"/>
                      <a:pt x="177095" y="4024"/>
                    </a:cubicBezTo>
                    <a:cubicBezTo>
                      <a:pt x="199080" y="3861"/>
                      <a:pt x="213465" y="1147"/>
                      <a:pt x="227253" y="767"/>
                    </a:cubicBezTo>
                    <a:cubicBezTo>
                      <a:pt x="241041" y="387"/>
                      <a:pt x="251626" y="1636"/>
                      <a:pt x="259823" y="1744"/>
                    </a:cubicBezTo>
                    <a:cubicBezTo>
                      <a:pt x="268020" y="1853"/>
                      <a:pt x="273561" y="-2002"/>
                      <a:pt x="276433" y="1418"/>
                    </a:cubicBezTo>
                    <a:cubicBezTo>
                      <a:pt x="279305" y="4838"/>
                      <a:pt x="276897" y="17920"/>
                      <a:pt x="277055" y="22263"/>
                    </a:cubicBezTo>
                    <a:cubicBezTo>
                      <a:pt x="277213" y="26606"/>
                      <a:pt x="285578" y="25846"/>
                      <a:pt x="277381" y="27474"/>
                    </a:cubicBezTo>
                    <a:cubicBezTo>
                      <a:pt x="269184" y="29103"/>
                      <a:pt x="255505" y="31546"/>
                      <a:pt x="227875" y="32034"/>
                    </a:cubicBezTo>
                    <a:cubicBezTo>
                      <a:pt x="200245" y="32523"/>
                      <a:pt x="148676" y="30839"/>
                      <a:pt x="111600" y="30405"/>
                    </a:cubicBezTo>
                    <a:cubicBezTo>
                      <a:pt x="74525" y="29971"/>
                      <a:pt x="20996" y="33988"/>
                      <a:pt x="5422" y="29428"/>
                    </a:cubicBezTo>
                    <a:cubicBezTo>
                      <a:pt x="-10152" y="24868"/>
                      <a:pt x="12173" y="6521"/>
                      <a:pt x="18154" y="3047"/>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231" name="Google Shape;1231;p112"/>
              <p:cNvGrpSpPr/>
              <p:nvPr/>
            </p:nvGrpSpPr>
            <p:grpSpPr>
              <a:xfrm flipH="1">
                <a:off x="-24432" y="4077578"/>
                <a:ext cx="4522685" cy="1094561"/>
                <a:chOff x="4679925" y="1420525"/>
                <a:chExt cx="1701025" cy="411675"/>
              </a:xfrm>
            </p:grpSpPr>
            <p:sp>
              <p:nvSpPr>
                <p:cNvPr id="1232" name="Google Shape;1232;p112"/>
                <p:cNvSpPr/>
                <p:nvPr/>
              </p:nvSpPr>
              <p:spPr>
                <a:xfrm>
                  <a:off x="5747450" y="1433950"/>
                  <a:ext cx="144025" cy="44025"/>
                </a:xfrm>
                <a:custGeom>
                  <a:avLst/>
                  <a:gdLst/>
                  <a:ahLst/>
                  <a:cxnLst/>
                  <a:rect l="l" t="t" r="r" b="b"/>
                  <a:pathLst>
                    <a:path w="5761" h="1761" extrusionOk="0">
                      <a:moveTo>
                        <a:pt x="1034" y="0"/>
                      </a:moveTo>
                      <a:cubicBezTo>
                        <a:pt x="909" y="0"/>
                        <a:pt x="781" y="15"/>
                        <a:pt x="673" y="74"/>
                      </a:cubicBezTo>
                      <a:cubicBezTo>
                        <a:pt x="565" y="135"/>
                        <a:pt x="486" y="232"/>
                        <a:pt x="409" y="327"/>
                      </a:cubicBezTo>
                      <a:cubicBezTo>
                        <a:pt x="342" y="412"/>
                        <a:pt x="272" y="497"/>
                        <a:pt x="204" y="581"/>
                      </a:cubicBezTo>
                      <a:lnTo>
                        <a:pt x="0" y="1760"/>
                      </a:lnTo>
                      <a:lnTo>
                        <a:pt x="0" y="1760"/>
                      </a:lnTo>
                      <a:lnTo>
                        <a:pt x="5761" y="1647"/>
                      </a:lnTo>
                      <a:cubicBezTo>
                        <a:pt x="5643" y="1379"/>
                        <a:pt x="5431" y="1076"/>
                        <a:pt x="5279" y="826"/>
                      </a:cubicBezTo>
                      <a:cubicBezTo>
                        <a:pt x="5112" y="548"/>
                        <a:pt x="4902" y="264"/>
                        <a:pt x="4592" y="166"/>
                      </a:cubicBezTo>
                      <a:cubicBezTo>
                        <a:pt x="4498" y="136"/>
                        <a:pt x="4399" y="124"/>
                        <a:pt x="4300" y="124"/>
                      </a:cubicBezTo>
                      <a:cubicBezTo>
                        <a:pt x="4280" y="124"/>
                        <a:pt x="4261" y="125"/>
                        <a:pt x="4241" y="126"/>
                      </a:cubicBezTo>
                      <a:cubicBezTo>
                        <a:pt x="3740" y="148"/>
                        <a:pt x="3320" y="420"/>
                        <a:pt x="3068" y="852"/>
                      </a:cubicBezTo>
                      <a:cubicBezTo>
                        <a:pt x="2935" y="704"/>
                        <a:pt x="2765" y="585"/>
                        <a:pt x="2571" y="543"/>
                      </a:cubicBezTo>
                      <a:cubicBezTo>
                        <a:pt x="2513" y="530"/>
                        <a:pt x="2454" y="523"/>
                        <a:pt x="2394" y="523"/>
                      </a:cubicBezTo>
                      <a:cubicBezTo>
                        <a:pt x="2254" y="523"/>
                        <a:pt x="2115" y="563"/>
                        <a:pt x="2013" y="659"/>
                      </a:cubicBezTo>
                      <a:cubicBezTo>
                        <a:pt x="1859" y="412"/>
                        <a:pt x="1686" y="149"/>
                        <a:pt x="1414" y="52"/>
                      </a:cubicBezTo>
                      <a:cubicBezTo>
                        <a:pt x="1313" y="16"/>
                        <a:pt x="1208" y="6"/>
                        <a:pt x="1101" y="2"/>
                      </a:cubicBezTo>
                      <a:cubicBezTo>
                        <a:pt x="1079" y="1"/>
                        <a:pt x="1057" y="0"/>
                        <a:pt x="1034"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3" name="Google Shape;1233;p112"/>
                <p:cNvSpPr/>
                <p:nvPr/>
              </p:nvSpPr>
              <p:spPr>
                <a:xfrm>
                  <a:off x="5578975" y="1438975"/>
                  <a:ext cx="206950" cy="73825"/>
                </a:xfrm>
                <a:custGeom>
                  <a:avLst/>
                  <a:gdLst/>
                  <a:ahLst/>
                  <a:cxnLst/>
                  <a:rect l="l" t="t" r="r" b="b"/>
                  <a:pathLst>
                    <a:path w="8278" h="2953" extrusionOk="0">
                      <a:moveTo>
                        <a:pt x="5813" y="1"/>
                      </a:moveTo>
                      <a:cubicBezTo>
                        <a:pt x="5499" y="1"/>
                        <a:pt x="5180" y="161"/>
                        <a:pt x="4977" y="408"/>
                      </a:cubicBezTo>
                      <a:cubicBezTo>
                        <a:pt x="4831" y="585"/>
                        <a:pt x="4750" y="819"/>
                        <a:pt x="4595" y="988"/>
                      </a:cubicBezTo>
                      <a:cubicBezTo>
                        <a:pt x="4516" y="916"/>
                        <a:pt x="4413" y="861"/>
                        <a:pt x="4308" y="861"/>
                      </a:cubicBezTo>
                      <a:cubicBezTo>
                        <a:pt x="4289" y="861"/>
                        <a:pt x="4269" y="862"/>
                        <a:pt x="4250" y="866"/>
                      </a:cubicBezTo>
                      <a:cubicBezTo>
                        <a:pt x="4126" y="892"/>
                        <a:pt x="4026" y="1026"/>
                        <a:pt x="4078" y="1142"/>
                      </a:cubicBezTo>
                      <a:cubicBezTo>
                        <a:pt x="4026" y="1130"/>
                        <a:pt x="3972" y="1124"/>
                        <a:pt x="3918" y="1124"/>
                      </a:cubicBezTo>
                      <a:cubicBezTo>
                        <a:pt x="3788" y="1124"/>
                        <a:pt x="3657" y="1160"/>
                        <a:pt x="3552" y="1236"/>
                      </a:cubicBezTo>
                      <a:cubicBezTo>
                        <a:pt x="3403" y="1344"/>
                        <a:pt x="3322" y="1533"/>
                        <a:pt x="3357" y="1713"/>
                      </a:cubicBezTo>
                      <a:cubicBezTo>
                        <a:pt x="3117" y="1421"/>
                        <a:pt x="2836" y="1164"/>
                        <a:pt x="2523" y="952"/>
                      </a:cubicBezTo>
                      <a:cubicBezTo>
                        <a:pt x="2376" y="851"/>
                        <a:pt x="2206" y="757"/>
                        <a:pt x="2031" y="757"/>
                      </a:cubicBezTo>
                      <a:cubicBezTo>
                        <a:pt x="2004" y="757"/>
                        <a:pt x="1976" y="759"/>
                        <a:pt x="1948" y="764"/>
                      </a:cubicBezTo>
                      <a:cubicBezTo>
                        <a:pt x="1766" y="798"/>
                        <a:pt x="1624" y="938"/>
                        <a:pt x="1519" y="1091"/>
                      </a:cubicBezTo>
                      <a:cubicBezTo>
                        <a:pt x="1349" y="1337"/>
                        <a:pt x="1255" y="1614"/>
                        <a:pt x="1234" y="1912"/>
                      </a:cubicBezTo>
                      <a:cubicBezTo>
                        <a:pt x="1151" y="1826"/>
                        <a:pt x="1070" y="1742"/>
                        <a:pt x="988" y="1657"/>
                      </a:cubicBezTo>
                      <a:cubicBezTo>
                        <a:pt x="884" y="1550"/>
                        <a:pt x="760" y="1435"/>
                        <a:pt x="614" y="1435"/>
                      </a:cubicBezTo>
                      <a:cubicBezTo>
                        <a:pt x="604" y="1435"/>
                        <a:pt x="594" y="1435"/>
                        <a:pt x="584" y="1436"/>
                      </a:cubicBezTo>
                      <a:cubicBezTo>
                        <a:pt x="437" y="1454"/>
                        <a:pt x="334" y="1587"/>
                        <a:pt x="263" y="1715"/>
                      </a:cubicBezTo>
                      <a:cubicBezTo>
                        <a:pt x="62" y="2079"/>
                        <a:pt x="1" y="2540"/>
                        <a:pt x="51" y="2952"/>
                      </a:cubicBezTo>
                      <a:lnTo>
                        <a:pt x="8278" y="1590"/>
                      </a:lnTo>
                      <a:cubicBezTo>
                        <a:pt x="8246" y="1433"/>
                        <a:pt x="8138" y="1235"/>
                        <a:pt x="8047" y="1102"/>
                      </a:cubicBezTo>
                      <a:cubicBezTo>
                        <a:pt x="7923" y="919"/>
                        <a:pt x="7706" y="803"/>
                        <a:pt x="7485" y="803"/>
                      </a:cubicBezTo>
                      <a:cubicBezTo>
                        <a:pt x="7483" y="803"/>
                        <a:pt x="7481" y="803"/>
                        <a:pt x="7479" y="803"/>
                      </a:cubicBezTo>
                      <a:cubicBezTo>
                        <a:pt x="7257" y="804"/>
                        <a:pt x="7022" y="922"/>
                        <a:pt x="6909" y="1113"/>
                      </a:cubicBezTo>
                      <a:cubicBezTo>
                        <a:pt x="6750" y="698"/>
                        <a:pt x="6553" y="242"/>
                        <a:pt x="6144" y="67"/>
                      </a:cubicBezTo>
                      <a:cubicBezTo>
                        <a:pt x="6038" y="22"/>
                        <a:pt x="5926" y="1"/>
                        <a:pt x="5813" y="1"/>
                      </a:cubicBezTo>
                      <a:close/>
                    </a:path>
                  </a:pathLst>
                </a:custGeom>
                <a:solidFill>
                  <a:srgbClr val="74A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4" name="Google Shape;1234;p112"/>
                <p:cNvSpPr/>
                <p:nvPr/>
              </p:nvSpPr>
              <p:spPr>
                <a:xfrm>
                  <a:off x="5911325" y="1420525"/>
                  <a:ext cx="258075" cy="36950"/>
                </a:xfrm>
                <a:custGeom>
                  <a:avLst/>
                  <a:gdLst/>
                  <a:ahLst/>
                  <a:cxnLst/>
                  <a:rect l="l" t="t" r="r" b="b"/>
                  <a:pathLst>
                    <a:path w="10323" h="1478" extrusionOk="0">
                      <a:moveTo>
                        <a:pt x="3837" y="0"/>
                      </a:moveTo>
                      <a:cubicBezTo>
                        <a:pt x="3623" y="0"/>
                        <a:pt x="3408" y="30"/>
                        <a:pt x="3211" y="109"/>
                      </a:cubicBezTo>
                      <a:cubicBezTo>
                        <a:pt x="2988" y="199"/>
                        <a:pt x="2754" y="380"/>
                        <a:pt x="2637" y="590"/>
                      </a:cubicBezTo>
                      <a:cubicBezTo>
                        <a:pt x="2471" y="484"/>
                        <a:pt x="2283" y="406"/>
                        <a:pt x="2088" y="406"/>
                      </a:cubicBezTo>
                      <a:cubicBezTo>
                        <a:pt x="2086" y="406"/>
                        <a:pt x="2085" y="406"/>
                        <a:pt x="2084" y="406"/>
                      </a:cubicBezTo>
                      <a:cubicBezTo>
                        <a:pt x="1888" y="406"/>
                        <a:pt x="1685" y="503"/>
                        <a:pt x="1582" y="671"/>
                      </a:cubicBezTo>
                      <a:cubicBezTo>
                        <a:pt x="1461" y="576"/>
                        <a:pt x="1338" y="479"/>
                        <a:pt x="1192" y="434"/>
                      </a:cubicBezTo>
                      <a:cubicBezTo>
                        <a:pt x="1127" y="413"/>
                        <a:pt x="1060" y="404"/>
                        <a:pt x="993" y="404"/>
                      </a:cubicBezTo>
                      <a:cubicBezTo>
                        <a:pt x="770" y="404"/>
                        <a:pt x="545" y="511"/>
                        <a:pt x="389" y="675"/>
                      </a:cubicBezTo>
                      <a:cubicBezTo>
                        <a:pt x="184" y="887"/>
                        <a:pt x="49" y="1187"/>
                        <a:pt x="0" y="1477"/>
                      </a:cubicBezTo>
                      <a:lnTo>
                        <a:pt x="10322" y="1477"/>
                      </a:lnTo>
                      <a:cubicBezTo>
                        <a:pt x="10164" y="1219"/>
                        <a:pt x="10054" y="913"/>
                        <a:pt x="9822" y="716"/>
                      </a:cubicBezTo>
                      <a:cubicBezTo>
                        <a:pt x="9631" y="552"/>
                        <a:pt x="9384" y="438"/>
                        <a:pt x="9135" y="438"/>
                      </a:cubicBezTo>
                      <a:cubicBezTo>
                        <a:pt x="9084" y="438"/>
                        <a:pt x="9033" y="442"/>
                        <a:pt x="8982" y="453"/>
                      </a:cubicBezTo>
                      <a:cubicBezTo>
                        <a:pt x="8887" y="472"/>
                        <a:pt x="8796" y="509"/>
                        <a:pt x="8700" y="509"/>
                      </a:cubicBezTo>
                      <a:cubicBezTo>
                        <a:pt x="8698" y="509"/>
                        <a:pt x="8695" y="509"/>
                        <a:pt x="8693" y="509"/>
                      </a:cubicBezTo>
                      <a:cubicBezTo>
                        <a:pt x="8593" y="507"/>
                        <a:pt x="8501" y="466"/>
                        <a:pt x="8408" y="434"/>
                      </a:cubicBezTo>
                      <a:cubicBezTo>
                        <a:pt x="8237" y="375"/>
                        <a:pt x="8057" y="346"/>
                        <a:pt x="7877" y="346"/>
                      </a:cubicBezTo>
                      <a:cubicBezTo>
                        <a:pt x="7399" y="346"/>
                        <a:pt x="6919" y="547"/>
                        <a:pt x="6602" y="907"/>
                      </a:cubicBezTo>
                      <a:lnTo>
                        <a:pt x="6544" y="907"/>
                      </a:lnTo>
                      <a:cubicBezTo>
                        <a:pt x="6445" y="834"/>
                        <a:pt x="6321" y="815"/>
                        <a:pt x="6198" y="815"/>
                      </a:cubicBezTo>
                      <a:cubicBezTo>
                        <a:pt x="6167" y="815"/>
                        <a:pt x="6136" y="817"/>
                        <a:pt x="6106" y="818"/>
                      </a:cubicBezTo>
                      <a:cubicBezTo>
                        <a:pt x="6011" y="824"/>
                        <a:pt x="5916" y="834"/>
                        <a:pt x="5828" y="872"/>
                      </a:cubicBezTo>
                      <a:cubicBezTo>
                        <a:pt x="5741" y="911"/>
                        <a:pt x="5655" y="970"/>
                        <a:pt x="5623" y="1060"/>
                      </a:cubicBezTo>
                      <a:cubicBezTo>
                        <a:pt x="5481" y="736"/>
                        <a:pt x="5229" y="467"/>
                        <a:pt x="4925" y="288"/>
                      </a:cubicBezTo>
                      <a:cubicBezTo>
                        <a:pt x="4621" y="108"/>
                        <a:pt x="4271" y="16"/>
                        <a:pt x="3918" y="2"/>
                      </a:cubicBezTo>
                      <a:cubicBezTo>
                        <a:pt x="3891" y="1"/>
                        <a:pt x="3864" y="0"/>
                        <a:pt x="383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5" name="Google Shape;1235;p112"/>
                <p:cNvSpPr/>
                <p:nvPr/>
              </p:nvSpPr>
              <p:spPr>
                <a:xfrm>
                  <a:off x="4679925" y="1447975"/>
                  <a:ext cx="1701025" cy="384225"/>
                </a:xfrm>
                <a:custGeom>
                  <a:avLst/>
                  <a:gdLst/>
                  <a:ahLst/>
                  <a:cxnLst/>
                  <a:rect l="l" t="t" r="r" b="b"/>
                  <a:pathLst>
                    <a:path w="68041" h="15369" extrusionOk="0">
                      <a:moveTo>
                        <a:pt x="52653" y="0"/>
                      </a:moveTo>
                      <a:cubicBezTo>
                        <a:pt x="37410" y="0"/>
                        <a:pt x="21711" y="5560"/>
                        <a:pt x="5330" y="12488"/>
                      </a:cubicBezTo>
                      <a:cubicBezTo>
                        <a:pt x="4166" y="12982"/>
                        <a:pt x="99" y="15312"/>
                        <a:pt x="2" y="15368"/>
                      </a:cubicBezTo>
                      <a:lnTo>
                        <a:pt x="68041" y="15368"/>
                      </a:lnTo>
                      <a:lnTo>
                        <a:pt x="68041" y="2090"/>
                      </a:lnTo>
                      <a:cubicBezTo>
                        <a:pt x="62958" y="642"/>
                        <a:pt x="57832" y="0"/>
                        <a:pt x="52653" y="0"/>
                      </a:cubicBezTo>
                      <a:close/>
                      <a:moveTo>
                        <a:pt x="0" y="15368"/>
                      </a:moveTo>
                      <a:lnTo>
                        <a:pt x="0" y="15369"/>
                      </a:lnTo>
                      <a:cubicBezTo>
                        <a:pt x="0" y="15369"/>
                        <a:pt x="1" y="15368"/>
                        <a:pt x="2" y="15368"/>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6" name="Google Shape;1236;p112"/>
                <p:cNvSpPr/>
                <p:nvPr/>
              </p:nvSpPr>
              <p:spPr>
                <a:xfrm>
                  <a:off x="5125825" y="1728225"/>
                  <a:ext cx="1255125" cy="103975"/>
                </a:xfrm>
                <a:custGeom>
                  <a:avLst/>
                  <a:gdLst/>
                  <a:ahLst/>
                  <a:cxnLst/>
                  <a:rect l="l" t="t" r="r" b="b"/>
                  <a:pathLst>
                    <a:path w="50205" h="4159" extrusionOk="0">
                      <a:moveTo>
                        <a:pt x="50205" y="1"/>
                      </a:moveTo>
                      <a:cubicBezTo>
                        <a:pt x="26450" y="292"/>
                        <a:pt x="0" y="4159"/>
                        <a:pt x="0" y="4159"/>
                      </a:cubicBezTo>
                      <a:lnTo>
                        <a:pt x="50205" y="4159"/>
                      </a:lnTo>
                      <a:lnTo>
                        <a:pt x="50205"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7" name="Google Shape;1237;p112"/>
                <p:cNvSpPr/>
                <p:nvPr/>
              </p:nvSpPr>
              <p:spPr>
                <a:xfrm>
                  <a:off x="5150669" y="1514371"/>
                  <a:ext cx="279350" cy="121175"/>
                </a:xfrm>
                <a:custGeom>
                  <a:avLst/>
                  <a:gdLst/>
                  <a:ahLst/>
                  <a:cxnLst/>
                  <a:rect l="l" t="t" r="r" b="b"/>
                  <a:pathLst>
                    <a:path w="11174" h="4847" extrusionOk="0">
                      <a:moveTo>
                        <a:pt x="7663" y="0"/>
                      </a:moveTo>
                      <a:cubicBezTo>
                        <a:pt x="7605" y="0"/>
                        <a:pt x="7546" y="8"/>
                        <a:pt x="7489" y="23"/>
                      </a:cubicBezTo>
                      <a:cubicBezTo>
                        <a:pt x="7211" y="99"/>
                        <a:pt x="7024" y="353"/>
                        <a:pt x="6880" y="602"/>
                      </a:cubicBezTo>
                      <a:cubicBezTo>
                        <a:pt x="6617" y="1055"/>
                        <a:pt x="6418" y="1547"/>
                        <a:pt x="6291" y="2057"/>
                      </a:cubicBezTo>
                      <a:cubicBezTo>
                        <a:pt x="6227" y="1809"/>
                        <a:pt x="6013" y="1622"/>
                        <a:pt x="5762" y="1576"/>
                      </a:cubicBezTo>
                      <a:cubicBezTo>
                        <a:pt x="5716" y="1567"/>
                        <a:pt x="5669" y="1563"/>
                        <a:pt x="5622" y="1563"/>
                      </a:cubicBezTo>
                      <a:cubicBezTo>
                        <a:pt x="5416" y="1563"/>
                        <a:pt x="5211" y="1643"/>
                        <a:pt x="5048" y="1772"/>
                      </a:cubicBezTo>
                      <a:cubicBezTo>
                        <a:pt x="5043" y="1622"/>
                        <a:pt x="4892" y="1521"/>
                        <a:pt x="4741" y="1521"/>
                      </a:cubicBezTo>
                      <a:cubicBezTo>
                        <a:pt x="4716" y="1521"/>
                        <a:pt x="4690" y="1524"/>
                        <a:pt x="4665" y="1530"/>
                      </a:cubicBezTo>
                      <a:cubicBezTo>
                        <a:pt x="4495" y="1571"/>
                        <a:pt x="4372" y="1725"/>
                        <a:pt x="4307" y="1887"/>
                      </a:cubicBezTo>
                      <a:cubicBezTo>
                        <a:pt x="4013" y="1768"/>
                        <a:pt x="3770" y="1524"/>
                        <a:pt x="3482" y="1388"/>
                      </a:cubicBezTo>
                      <a:cubicBezTo>
                        <a:pt x="3276" y="1293"/>
                        <a:pt x="3045" y="1243"/>
                        <a:pt x="2816" y="1243"/>
                      </a:cubicBezTo>
                      <a:cubicBezTo>
                        <a:pt x="2438" y="1243"/>
                        <a:pt x="2064" y="1378"/>
                        <a:pt x="1816" y="1662"/>
                      </a:cubicBezTo>
                      <a:cubicBezTo>
                        <a:pt x="1411" y="2126"/>
                        <a:pt x="1435" y="2815"/>
                        <a:pt x="1483" y="3431"/>
                      </a:cubicBezTo>
                      <a:cubicBezTo>
                        <a:pt x="1343" y="3336"/>
                        <a:pt x="1171" y="3291"/>
                        <a:pt x="998" y="3291"/>
                      </a:cubicBezTo>
                      <a:cubicBezTo>
                        <a:pt x="854" y="3291"/>
                        <a:pt x="709" y="3322"/>
                        <a:pt x="582" y="3382"/>
                      </a:cubicBezTo>
                      <a:cubicBezTo>
                        <a:pt x="304" y="3513"/>
                        <a:pt x="99" y="3792"/>
                        <a:pt x="53" y="4097"/>
                      </a:cubicBezTo>
                      <a:cubicBezTo>
                        <a:pt x="17" y="4317"/>
                        <a:pt x="0" y="4630"/>
                        <a:pt x="54" y="4846"/>
                      </a:cubicBezTo>
                      <a:lnTo>
                        <a:pt x="11173" y="1629"/>
                      </a:lnTo>
                      <a:cubicBezTo>
                        <a:pt x="10989" y="1084"/>
                        <a:pt x="10636" y="543"/>
                        <a:pt x="10168" y="208"/>
                      </a:cubicBezTo>
                      <a:cubicBezTo>
                        <a:pt x="10038" y="115"/>
                        <a:pt x="9882" y="30"/>
                        <a:pt x="9727" y="30"/>
                      </a:cubicBezTo>
                      <a:cubicBezTo>
                        <a:pt x="9684" y="30"/>
                        <a:pt x="9642" y="37"/>
                        <a:pt x="9600" y="51"/>
                      </a:cubicBezTo>
                      <a:cubicBezTo>
                        <a:pt x="9391" y="123"/>
                        <a:pt x="9297" y="360"/>
                        <a:pt x="9226" y="569"/>
                      </a:cubicBezTo>
                      <a:cubicBezTo>
                        <a:pt x="9175" y="724"/>
                        <a:pt x="9123" y="879"/>
                        <a:pt x="9071" y="1034"/>
                      </a:cubicBezTo>
                      <a:cubicBezTo>
                        <a:pt x="8865" y="673"/>
                        <a:pt x="8583" y="383"/>
                        <a:pt x="8222" y="176"/>
                      </a:cubicBezTo>
                      <a:cubicBezTo>
                        <a:pt x="8052" y="78"/>
                        <a:pt x="7857" y="0"/>
                        <a:pt x="766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8" name="Google Shape;1238;p112"/>
                <p:cNvSpPr/>
                <p:nvPr/>
              </p:nvSpPr>
              <p:spPr>
                <a:xfrm>
                  <a:off x="5075300" y="1687400"/>
                  <a:ext cx="3350" cy="19200"/>
                </a:xfrm>
                <a:custGeom>
                  <a:avLst/>
                  <a:gdLst/>
                  <a:ahLst/>
                  <a:cxnLst/>
                  <a:rect l="l" t="t" r="r" b="b"/>
                  <a:pathLst>
                    <a:path w="134" h="768" extrusionOk="0">
                      <a:moveTo>
                        <a:pt x="114" y="0"/>
                      </a:moveTo>
                      <a:cubicBezTo>
                        <a:pt x="109" y="0"/>
                        <a:pt x="105" y="2"/>
                        <a:pt x="101" y="5"/>
                      </a:cubicBezTo>
                      <a:cubicBezTo>
                        <a:pt x="65" y="40"/>
                        <a:pt x="46" y="100"/>
                        <a:pt x="31" y="146"/>
                      </a:cubicBezTo>
                      <a:cubicBezTo>
                        <a:pt x="14" y="204"/>
                        <a:pt x="10" y="270"/>
                        <a:pt x="8" y="331"/>
                      </a:cubicBezTo>
                      <a:cubicBezTo>
                        <a:pt x="0" y="461"/>
                        <a:pt x="11" y="590"/>
                        <a:pt x="13" y="720"/>
                      </a:cubicBezTo>
                      <a:cubicBezTo>
                        <a:pt x="14" y="751"/>
                        <a:pt x="39" y="767"/>
                        <a:pt x="65" y="767"/>
                      </a:cubicBezTo>
                      <a:cubicBezTo>
                        <a:pt x="91" y="767"/>
                        <a:pt x="116" y="751"/>
                        <a:pt x="116" y="718"/>
                      </a:cubicBezTo>
                      <a:cubicBezTo>
                        <a:pt x="117" y="595"/>
                        <a:pt x="113" y="471"/>
                        <a:pt x="115" y="348"/>
                      </a:cubicBezTo>
                      <a:cubicBezTo>
                        <a:pt x="115" y="289"/>
                        <a:pt x="118" y="231"/>
                        <a:pt x="121" y="173"/>
                      </a:cubicBezTo>
                      <a:cubicBezTo>
                        <a:pt x="123" y="122"/>
                        <a:pt x="134" y="69"/>
                        <a:pt x="133" y="19"/>
                      </a:cubicBezTo>
                      <a:cubicBezTo>
                        <a:pt x="133" y="8"/>
                        <a:pt x="123" y="0"/>
                        <a:pt x="1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9" name="Google Shape;1239;p112"/>
                <p:cNvSpPr/>
                <p:nvPr/>
              </p:nvSpPr>
              <p:spPr>
                <a:xfrm>
                  <a:off x="5084350" y="1683400"/>
                  <a:ext cx="10975" cy="19375"/>
                </a:xfrm>
                <a:custGeom>
                  <a:avLst/>
                  <a:gdLst/>
                  <a:ahLst/>
                  <a:cxnLst/>
                  <a:rect l="l" t="t" r="r" b="b"/>
                  <a:pathLst>
                    <a:path w="439" h="775" extrusionOk="0">
                      <a:moveTo>
                        <a:pt x="402" y="0"/>
                      </a:moveTo>
                      <a:cubicBezTo>
                        <a:pt x="395" y="0"/>
                        <a:pt x="388" y="3"/>
                        <a:pt x="382" y="9"/>
                      </a:cubicBezTo>
                      <a:cubicBezTo>
                        <a:pt x="278" y="92"/>
                        <a:pt x="209" y="217"/>
                        <a:pt x="149" y="335"/>
                      </a:cubicBezTo>
                      <a:cubicBezTo>
                        <a:pt x="87" y="457"/>
                        <a:pt x="37" y="585"/>
                        <a:pt x="7" y="717"/>
                      </a:cubicBezTo>
                      <a:cubicBezTo>
                        <a:pt x="0" y="752"/>
                        <a:pt x="30" y="775"/>
                        <a:pt x="57" y="775"/>
                      </a:cubicBezTo>
                      <a:cubicBezTo>
                        <a:pt x="76" y="775"/>
                        <a:pt x="93" y="765"/>
                        <a:pt x="99" y="741"/>
                      </a:cubicBezTo>
                      <a:cubicBezTo>
                        <a:pt x="128" y="614"/>
                        <a:pt x="174" y="492"/>
                        <a:pt x="235" y="378"/>
                      </a:cubicBezTo>
                      <a:cubicBezTo>
                        <a:pt x="293" y="263"/>
                        <a:pt x="374" y="160"/>
                        <a:pt x="428" y="45"/>
                      </a:cubicBezTo>
                      <a:cubicBezTo>
                        <a:pt x="438" y="22"/>
                        <a:pt x="422" y="0"/>
                        <a:pt x="4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0" name="Google Shape;1240;p112"/>
                <p:cNvSpPr/>
                <p:nvPr/>
              </p:nvSpPr>
              <p:spPr>
                <a:xfrm>
                  <a:off x="5598225" y="1559200"/>
                  <a:ext cx="7675" cy="31525"/>
                </a:xfrm>
                <a:custGeom>
                  <a:avLst/>
                  <a:gdLst/>
                  <a:ahLst/>
                  <a:cxnLst/>
                  <a:rect l="l" t="t" r="r" b="b"/>
                  <a:pathLst>
                    <a:path w="307" h="1261" extrusionOk="0">
                      <a:moveTo>
                        <a:pt x="62" y="1"/>
                      </a:moveTo>
                      <a:cubicBezTo>
                        <a:pt x="37" y="1"/>
                        <a:pt x="14" y="14"/>
                        <a:pt x="5" y="49"/>
                      </a:cubicBezTo>
                      <a:cubicBezTo>
                        <a:pt x="0" y="67"/>
                        <a:pt x="14" y="80"/>
                        <a:pt x="29" y="80"/>
                      </a:cubicBezTo>
                      <a:cubicBezTo>
                        <a:pt x="30" y="80"/>
                        <a:pt x="32" y="80"/>
                        <a:pt x="33" y="80"/>
                      </a:cubicBezTo>
                      <a:lnTo>
                        <a:pt x="33" y="80"/>
                      </a:lnTo>
                      <a:cubicBezTo>
                        <a:pt x="41" y="128"/>
                        <a:pt x="71" y="184"/>
                        <a:pt x="83" y="223"/>
                      </a:cubicBezTo>
                      <a:cubicBezTo>
                        <a:pt x="105" y="301"/>
                        <a:pt x="124" y="380"/>
                        <a:pt x="139" y="459"/>
                      </a:cubicBezTo>
                      <a:cubicBezTo>
                        <a:pt x="189" y="701"/>
                        <a:pt x="181" y="950"/>
                        <a:pt x="125" y="1191"/>
                      </a:cubicBezTo>
                      <a:cubicBezTo>
                        <a:pt x="114" y="1232"/>
                        <a:pt x="149" y="1260"/>
                        <a:pt x="183" y="1260"/>
                      </a:cubicBezTo>
                      <a:cubicBezTo>
                        <a:pt x="205" y="1260"/>
                        <a:pt x="226" y="1248"/>
                        <a:pt x="233" y="1221"/>
                      </a:cubicBezTo>
                      <a:cubicBezTo>
                        <a:pt x="307" y="921"/>
                        <a:pt x="303" y="623"/>
                        <a:pt x="236" y="325"/>
                      </a:cubicBezTo>
                      <a:cubicBezTo>
                        <a:pt x="216" y="234"/>
                        <a:pt x="197"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1" name="Google Shape;1241;p112"/>
                <p:cNvSpPr/>
                <p:nvPr/>
              </p:nvSpPr>
              <p:spPr>
                <a:xfrm>
                  <a:off x="5621125" y="1569850"/>
                  <a:ext cx="3100" cy="18425"/>
                </a:xfrm>
                <a:custGeom>
                  <a:avLst/>
                  <a:gdLst/>
                  <a:ahLst/>
                  <a:cxnLst/>
                  <a:rect l="l" t="t" r="r" b="b"/>
                  <a:pathLst>
                    <a:path w="124" h="737" extrusionOk="0">
                      <a:moveTo>
                        <a:pt x="62" y="1"/>
                      </a:moveTo>
                      <a:cubicBezTo>
                        <a:pt x="53" y="1"/>
                        <a:pt x="44" y="5"/>
                        <a:pt x="37" y="14"/>
                      </a:cubicBezTo>
                      <a:cubicBezTo>
                        <a:pt x="3" y="59"/>
                        <a:pt x="7" y="115"/>
                        <a:pt x="5" y="169"/>
                      </a:cubicBezTo>
                      <a:cubicBezTo>
                        <a:pt x="1" y="227"/>
                        <a:pt x="1" y="283"/>
                        <a:pt x="1" y="341"/>
                      </a:cubicBezTo>
                      <a:cubicBezTo>
                        <a:pt x="1" y="453"/>
                        <a:pt x="2" y="566"/>
                        <a:pt x="2" y="679"/>
                      </a:cubicBezTo>
                      <a:cubicBezTo>
                        <a:pt x="2" y="717"/>
                        <a:pt x="32" y="736"/>
                        <a:pt x="62" y="736"/>
                      </a:cubicBezTo>
                      <a:cubicBezTo>
                        <a:pt x="92" y="736"/>
                        <a:pt x="122" y="717"/>
                        <a:pt x="122" y="679"/>
                      </a:cubicBezTo>
                      <a:cubicBezTo>
                        <a:pt x="122" y="566"/>
                        <a:pt x="123" y="453"/>
                        <a:pt x="123" y="341"/>
                      </a:cubicBezTo>
                      <a:cubicBezTo>
                        <a:pt x="123" y="285"/>
                        <a:pt x="124" y="231"/>
                        <a:pt x="120" y="176"/>
                      </a:cubicBezTo>
                      <a:cubicBezTo>
                        <a:pt x="117" y="120"/>
                        <a:pt x="122" y="62"/>
                        <a:pt x="87" y="14"/>
                      </a:cubicBezTo>
                      <a:cubicBezTo>
                        <a:pt x="80" y="5"/>
                        <a:pt x="71"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2" name="Google Shape;1242;p112"/>
                <p:cNvSpPr/>
                <p:nvPr/>
              </p:nvSpPr>
              <p:spPr>
                <a:xfrm>
                  <a:off x="5626950" y="1568525"/>
                  <a:ext cx="9175" cy="20000"/>
                </a:xfrm>
                <a:custGeom>
                  <a:avLst/>
                  <a:gdLst/>
                  <a:ahLst/>
                  <a:cxnLst/>
                  <a:rect l="l" t="t" r="r" b="b"/>
                  <a:pathLst>
                    <a:path w="367" h="800" extrusionOk="0">
                      <a:moveTo>
                        <a:pt x="329" y="1"/>
                      </a:moveTo>
                      <a:cubicBezTo>
                        <a:pt x="322" y="1"/>
                        <a:pt x="314" y="3"/>
                        <a:pt x="307" y="8"/>
                      </a:cubicBezTo>
                      <a:cubicBezTo>
                        <a:pt x="204" y="90"/>
                        <a:pt x="150" y="210"/>
                        <a:pt x="109" y="333"/>
                      </a:cubicBezTo>
                      <a:cubicBezTo>
                        <a:pt x="68" y="456"/>
                        <a:pt x="43" y="586"/>
                        <a:pt x="13" y="711"/>
                      </a:cubicBezTo>
                      <a:cubicBezTo>
                        <a:pt x="0" y="765"/>
                        <a:pt x="44" y="799"/>
                        <a:pt x="85" y="799"/>
                      </a:cubicBezTo>
                      <a:cubicBezTo>
                        <a:pt x="112" y="799"/>
                        <a:pt x="138" y="784"/>
                        <a:pt x="146" y="750"/>
                      </a:cubicBezTo>
                      <a:cubicBezTo>
                        <a:pt x="174" y="628"/>
                        <a:pt x="198" y="506"/>
                        <a:pt x="232" y="386"/>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3" name="Google Shape;1243;p112"/>
                <p:cNvSpPr/>
                <p:nvPr/>
              </p:nvSpPr>
              <p:spPr>
                <a:xfrm>
                  <a:off x="5983125" y="1512600"/>
                  <a:ext cx="9975" cy="25750"/>
                </a:xfrm>
                <a:custGeom>
                  <a:avLst/>
                  <a:gdLst/>
                  <a:ahLst/>
                  <a:cxnLst/>
                  <a:rect l="l" t="t" r="r" b="b"/>
                  <a:pathLst>
                    <a:path w="399" h="1030" extrusionOk="0">
                      <a:moveTo>
                        <a:pt x="27" y="0"/>
                      </a:moveTo>
                      <a:cubicBezTo>
                        <a:pt x="14" y="0"/>
                        <a:pt x="0" y="13"/>
                        <a:pt x="11" y="28"/>
                      </a:cubicBezTo>
                      <a:cubicBezTo>
                        <a:pt x="105" y="169"/>
                        <a:pt x="146" y="320"/>
                        <a:pt x="180" y="485"/>
                      </a:cubicBezTo>
                      <a:cubicBezTo>
                        <a:pt x="215" y="651"/>
                        <a:pt x="237" y="818"/>
                        <a:pt x="267" y="985"/>
                      </a:cubicBezTo>
                      <a:cubicBezTo>
                        <a:pt x="273" y="1016"/>
                        <a:pt x="296" y="1030"/>
                        <a:pt x="321" y="1030"/>
                      </a:cubicBezTo>
                      <a:cubicBezTo>
                        <a:pt x="358" y="1030"/>
                        <a:pt x="398" y="999"/>
                        <a:pt x="389" y="951"/>
                      </a:cubicBezTo>
                      <a:cubicBezTo>
                        <a:pt x="358" y="779"/>
                        <a:pt x="341" y="600"/>
                        <a:pt x="289" y="432"/>
                      </a:cubicBezTo>
                      <a:cubicBezTo>
                        <a:pt x="242" y="280"/>
                        <a:pt x="171" y="107"/>
                        <a:pt x="41" y="5"/>
                      </a:cubicBezTo>
                      <a:cubicBezTo>
                        <a:pt x="37" y="2"/>
                        <a:pt x="32"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4" name="Google Shape;1244;p112"/>
                <p:cNvSpPr/>
                <p:nvPr/>
              </p:nvSpPr>
              <p:spPr>
                <a:xfrm>
                  <a:off x="6002525" y="1521350"/>
                  <a:ext cx="4300" cy="21600"/>
                </a:xfrm>
                <a:custGeom>
                  <a:avLst/>
                  <a:gdLst/>
                  <a:ahLst/>
                  <a:cxnLst/>
                  <a:rect l="l" t="t" r="r" b="b"/>
                  <a:pathLst>
                    <a:path w="172" h="864" extrusionOk="0">
                      <a:moveTo>
                        <a:pt x="152" y="1"/>
                      </a:moveTo>
                      <a:cubicBezTo>
                        <a:pt x="148" y="1"/>
                        <a:pt x="144" y="2"/>
                        <a:pt x="141" y="5"/>
                      </a:cubicBezTo>
                      <a:cubicBezTo>
                        <a:pt x="36" y="106"/>
                        <a:pt x="9" y="255"/>
                        <a:pt x="5" y="394"/>
                      </a:cubicBezTo>
                      <a:cubicBezTo>
                        <a:pt x="1" y="541"/>
                        <a:pt x="26" y="687"/>
                        <a:pt x="59" y="830"/>
                      </a:cubicBezTo>
                      <a:cubicBezTo>
                        <a:pt x="64" y="853"/>
                        <a:pt x="80" y="863"/>
                        <a:pt x="98" y="863"/>
                      </a:cubicBezTo>
                      <a:cubicBezTo>
                        <a:pt x="125" y="863"/>
                        <a:pt x="155" y="841"/>
                        <a:pt x="147" y="805"/>
                      </a:cubicBezTo>
                      <a:cubicBezTo>
                        <a:pt x="117" y="675"/>
                        <a:pt x="95" y="541"/>
                        <a:pt x="97" y="406"/>
                      </a:cubicBezTo>
                      <a:cubicBezTo>
                        <a:pt x="100" y="273"/>
                        <a:pt x="138" y="149"/>
                        <a:pt x="169" y="22"/>
                      </a:cubicBezTo>
                      <a:cubicBezTo>
                        <a:pt x="172" y="10"/>
                        <a:pt x="162" y="1"/>
                        <a:pt x="1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5" name="Google Shape;1245;p112"/>
                <p:cNvSpPr/>
                <p:nvPr/>
              </p:nvSpPr>
              <p:spPr>
                <a:xfrm>
                  <a:off x="6016075" y="1517600"/>
                  <a:ext cx="10825" cy="19250"/>
                </a:xfrm>
                <a:custGeom>
                  <a:avLst/>
                  <a:gdLst/>
                  <a:ahLst/>
                  <a:cxnLst/>
                  <a:rect l="l" t="t" r="r" b="b"/>
                  <a:pathLst>
                    <a:path w="433" h="770" extrusionOk="0">
                      <a:moveTo>
                        <a:pt x="411" y="1"/>
                      </a:moveTo>
                      <a:cubicBezTo>
                        <a:pt x="407" y="1"/>
                        <a:pt x="403" y="2"/>
                        <a:pt x="399" y="6"/>
                      </a:cubicBezTo>
                      <a:cubicBezTo>
                        <a:pt x="349" y="45"/>
                        <a:pt x="303" y="95"/>
                        <a:pt x="262" y="145"/>
                      </a:cubicBezTo>
                      <a:cubicBezTo>
                        <a:pt x="219" y="199"/>
                        <a:pt x="179" y="250"/>
                        <a:pt x="148" y="311"/>
                      </a:cubicBezTo>
                      <a:cubicBezTo>
                        <a:pt x="87" y="436"/>
                        <a:pt x="43" y="570"/>
                        <a:pt x="10" y="704"/>
                      </a:cubicBezTo>
                      <a:cubicBezTo>
                        <a:pt x="0" y="743"/>
                        <a:pt x="34" y="769"/>
                        <a:pt x="65" y="769"/>
                      </a:cubicBezTo>
                      <a:cubicBezTo>
                        <a:pt x="86" y="769"/>
                        <a:pt x="105" y="758"/>
                        <a:pt x="111" y="732"/>
                      </a:cubicBezTo>
                      <a:cubicBezTo>
                        <a:pt x="140" y="605"/>
                        <a:pt x="181" y="482"/>
                        <a:pt x="235" y="362"/>
                      </a:cubicBezTo>
                      <a:cubicBezTo>
                        <a:pt x="261" y="306"/>
                        <a:pt x="284" y="247"/>
                        <a:pt x="313" y="191"/>
                      </a:cubicBezTo>
                      <a:cubicBezTo>
                        <a:pt x="344" y="132"/>
                        <a:pt x="381" y="81"/>
                        <a:pt x="422" y="28"/>
                      </a:cubicBezTo>
                      <a:cubicBezTo>
                        <a:pt x="432" y="16"/>
                        <a:pt x="423" y="1"/>
                        <a:pt x="4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6" name="Google Shape;1246;p112"/>
                <p:cNvSpPr/>
                <p:nvPr/>
              </p:nvSpPr>
              <p:spPr>
                <a:xfrm>
                  <a:off x="6079275" y="1642750"/>
                  <a:ext cx="6750" cy="21100"/>
                </a:xfrm>
                <a:custGeom>
                  <a:avLst/>
                  <a:gdLst/>
                  <a:ahLst/>
                  <a:cxnLst/>
                  <a:rect l="l" t="t" r="r" b="b"/>
                  <a:pathLst>
                    <a:path w="270" h="844" extrusionOk="0">
                      <a:moveTo>
                        <a:pt x="39" y="1"/>
                      </a:moveTo>
                      <a:cubicBezTo>
                        <a:pt x="31" y="1"/>
                        <a:pt x="23" y="6"/>
                        <a:pt x="21" y="15"/>
                      </a:cubicBezTo>
                      <a:cubicBezTo>
                        <a:pt x="12" y="39"/>
                        <a:pt x="3" y="57"/>
                        <a:pt x="2" y="84"/>
                      </a:cubicBezTo>
                      <a:cubicBezTo>
                        <a:pt x="0" y="115"/>
                        <a:pt x="2" y="146"/>
                        <a:pt x="5" y="176"/>
                      </a:cubicBezTo>
                      <a:cubicBezTo>
                        <a:pt x="13" y="253"/>
                        <a:pt x="28" y="330"/>
                        <a:pt x="43" y="407"/>
                      </a:cubicBezTo>
                      <a:cubicBezTo>
                        <a:pt x="59" y="488"/>
                        <a:pt x="82" y="567"/>
                        <a:pt x="110" y="646"/>
                      </a:cubicBezTo>
                      <a:cubicBezTo>
                        <a:pt x="136" y="718"/>
                        <a:pt x="174" y="777"/>
                        <a:pt x="223" y="836"/>
                      </a:cubicBezTo>
                      <a:cubicBezTo>
                        <a:pt x="228" y="841"/>
                        <a:pt x="233" y="843"/>
                        <a:pt x="239" y="843"/>
                      </a:cubicBezTo>
                      <a:cubicBezTo>
                        <a:pt x="254" y="843"/>
                        <a:pt x="269" y="829"/>
                        <a:pt x="263" y="813"/>
                      </a:cubicBezTo>
                      <a:cubicBezTo>
                        <a:pt x="236" y="748"/>
                        <a:pt x="222" y="674"/>
                        <a:pt x="203" y="607"/>
                      </a:cubicBezTo>
                      <a:cubicBezTo>
                        <a:pt x="180" y="529"/>
                        <a:pt x="166" y="449"/>
                        <a:pt x="150" y="371"/>
                      </a:cubicBezTo>
                      <a:cubicBezTo>
                        <a:pt x="136" y="299"/>
                        <a:pt x="127" y="229"/>
                        <a:pt x="113" y="157"/>
                      </a:cubicBezTo>
                      <a:cubicBezTo>
                        <a:pt x="108" y="129"/>
                        <a:pt x="101" y="99"/>
                        <a:pt x="92" y="72"/>
                      </a:cubicBezTo>
                      <a:cubicBezTo>
                        <a:pt x="85" y="44"/>
                        <a:pt x="71" y="32"/>
                        <a:pt x="56" y="10"/>
                      </a:cubicBezTo>
                      <a:cubicBezTo>
                        <a:pt x="52" y="4"/>
                        <a:pt x="45" y="1"/>
                        <a:pt x="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7" name="Google Shape;1247;p112"/>
                <p:cNvSpPr/>
                <p:nvPr/>
              </p:nvSpPr>
              <p:spPr>
                <a:xfrm>
                  <a:off x="6086925" y="1650350"/>
                  <a:ext cx="6400" cy="13825"/>
                </a:xfrm>
                <a:custGeom>
                  <a:avLst/>
                  <a:gdLst/>
                  <a:ahLst/>
                  <a:cxnLst/>
                  <a:rect l="l" t="t" r="r" b="b"/>
                  <a:pathLst>
                    <a:path w="256" h="553" extrusionOk="0">
                      <a:moveTo>
                        <a:pt x="235" y="0"/>
                      </a:moveTo>
                      <a:cubicBezTo>
                        <a:pt x="185" y="0"/>
                        <a:pt x="142" y="37"/>
                        <a:pt x="107" y="71"/>
                      </a:cubicBezTo>
                      <a:cubicBezTo>
                        <a:pt x="70" y="107"/>
                        <a:pt x="48" y="149"/>
                        <a:pt x="32" y="197"/>
                      </a:cubicBezTo>
                      <a:cubicBezTo>
                        <a:pt x="0" y="303"/>
                        <a:pt x="20" y="423"/>
                        <a:pt x="50" y="525"/>
                      </a:cubicBezTo>
                      <a:cubicBezTo>
                        <a:pt x="55" y="544"/>
                        <a:pt x="68" y="552"/>
                        <a:pt x="82" y="552"/>
                      </a:cubicBezTo>
                      <a:cubicBezTo>
                        <a:pt x="102" y="552"/>
                        <a:pt x="124" y="534"/>
                        <a:pt x="119" y="507"/>
                      </a:cubicBezTo>
                      <a:cubicBezTo>
                        <a:pt x="107" y="416"/>
                        <a:pt x="102" y="322"/>
                        <a:pt x="119" y="231"/>
                      </a:cubicBezTo>
                      <a:cubicBezTo>
                        <a:pt x="128" y="193"/>
                        <a:pt x="140" y="155"/>
                        <a:pt x="158" y="121"/>
                      </a:cubicBezTo>
                      <a:cubicBezTo>
                        <a:pt x="179" y="81"/>
                        <a:pt x="219" y="62"/>
                        <a:pt x="246" y="27"/>
                      </a:cubicBezTo>
                      <a:cubicBezTo>
                        <a:pt x="256" y="17"/>
                        <a:pt x="251"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8" name="Google Shape;1248;p112"/>
                <p:cNvSpPr/>
                <p:nvPr/>
              </p:nvSpPr>
              <p:spPr>
                <a:xfrm>
                  <a:off x="6097000" y="1642850"/>
                  <a:ext cx="12550" cy="17325"/>
                </a:xfrm>
                <a:custGeom>
                  <a:avLst/>
                  <a:gdLst/>
                  <a:ahLst/>
                  <a:cxnLst/>
                  <a:rect l="l" t="t" r="r" b="b"/>
                  <a:pathLst>
                    <a:path w="502" h="693" extrusionOk="0">
                      <a:moveTo>
                        <a:pt x="482" y="0"/>
                      </a:moveTo>
                      <a:cubicBezTo>
                        <a:pt x="479" y="0"/>
                        <a:pt x="476" y="1"/>
                        <a:pt x="474" y="3"/>
                      </a:cubicBezTo>
                      <a:cubicBezTo>
                        <a:pt x="258" y="165"/>
                        <a:pt x="80" y="400"/>
                        <a:pt x="6" y="659"/>
                      </a:cubicBezTo>
                      <a:cubicBezTo>
                        <a:pt x="0" y="678"/>
                        <a:pt x="18" y="693"/>
                        <a:pt x="34" y="693"/>
                      </a:cubicBezTo>
                      <a:cubicBezTo>
                        <a:pt x="42" y="693"/>
                        <a:pt x="50" y="689"/>
                        <a:pt x="55" y="680"/>
                      </a:cubicBezTo>
                      <a:cubicBezTo>
                        <a:pt x="108" y="556"/>
                        <a:pt x="182" y="445"/>
                        <a:pt x="263" y="338"/>
                      </a:cubicBezTo>
                      <a:cubicBezTo>
                        <a:pt x="340" y="235"/>
                        <a:pt x="431" y="137"/>
                        <a:pt x="495" y="25"/>
                      </a:cubicBezTo>
                      <a:cubicBezTo>
                        <a:pt x="502" y="15"/>
                        <a:pt x="493" y="0"/>
                        <a:pt x="48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9" name="Google Shape;1249;p112"/>
                <p:cNvSpPr/>
                <p:nvPr/>
              </p:nvSpPr>
              <p:spPr>
                <a:xfrm>
                  <a:off x="6103275" y="1488600"/>
                  <a:ext cx="10350" cy="24125"/>
                </a:xfrm>
                <a:custGeom>
                  <a:avLst/>
                  <a:gdLst/>
                  <a:ahLst/>
                  <a:cxnLst/>
                  <a:rect l="l" t="t" r="r" b="b"/>
                  <a:pathLst>
                    <a:path w="414" h="965" extrusionOk="0">
                      <a:moveTo>
                        <a:pt x="71" y="0"/>
                      </a:moveTo>
                      <a:cubicBezTo>
                        <a:pt x="63" y="0"/>
                        <a:pt x="56" y="4"/>
                        <a:pt x="49" y="9"/>
                      </a:cubicBezTo>
                      <a:cubicBezTo>
                        <a:pt x="0" y="54"/>
                        <a:pt x="47" y="164"/>
                        <a:pt x="64" y="216"/>
                      </a:cubicBezTo>
                      <a:cubicBezTo>
                        <a:pt x="89" y="299"/>
                        <a:pt x="118" y="381"/>
                        <a:pt x="150" y="461"/>
                      </a:cubicBezTo>
                      <a:cubicBezTo>
                        <a:pt x="212" y="620"/>
                        <a:pt x="282" y="776"/>
                        <a:pt x="335" y="939"/>
                      </a:cubicBezTo>
                      <a:cubicBezTo>
                        <a:pt x="341" y="956"/>
                        <a:pt x="355" y="964"/>
                        <a:pt x="370" y="964"/>
                      </a:cubicBezTo>
                      <a:cubicBezTo>
                        <a:pt x="392" y="964"/>
                        <a:pt x="414" y="947"/>
                        <a:pt x="406" y="919"/>
                      </a:cubicBezTo>
                      <a:cubicBezTo>
                        <a:pt x="361" y="754"/>
                        <a:pt x="303" y="594"/>
                        <a:pt x="246" y="434"/>
                      </a:cubicBezTo>
                      <a:cubicBezTo>
                        <a:pt x="218" y="356"/>
                        <a:pt x="191" y="276"/>
                        <a:pt x="166" y="197"/>
                      </a:cubicBezTo>
                      <a:cubicBezTo>
                        <a:pt x="155" y="157"/>
                        <a:pt x="146" y="117"/>
                        <a:pt x="134" y="80"/>
                      </a:cubicBezTo>
                      <a:cubicBezTo>
                        <a:pt x="123" y="46"/>
                        <a:pt x="114" y="14"/>
                        <a:pt x="78" y="2"/>
                      </a:cubicBezTo>
                      <a:cubicBezTo>
                        <a:pt x="76" y="1"/>
                        <a:pt x="73"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0" name="Google Shape;1250;p112"/>
                <p:cNvSpPr/>
                <p:nvPr/>
              </p:nvSpPr>
              <p:spPr>
                <a:xfrm>
                  <a:off x="6110575" y="1490950"/>
                  <a:ext cx="6550" cy="14775"/>
                </a:xfrm>
                <a:custGeom>
                  <a:avLst/>
                  <a:gdLst/>
                  <a:ahLst/>
                  <a:cxnLst/>
                  <a:rect l="l" t="t" r="r" b="b"/>
                  <a:pathLst>
                    <a:path w="262" h="591" extrusionOk="0">
                      <a:moveTo>
                        <a:pt x="211" y="0"/>
                      </a:moveTo>
                      <a:cubicBezTo>
                        <a:pt x="193" y="0"/>
                        <a:pt x="176" y="7"/>
                        <a:pt x="157" y="16"/>
                      </a:cubicBezTo>
                      <a:cubicBezTo>
                        <a:pt x="152" y="18"/>
                        <a:pt x="135" y="27"/>
                        <a:pt x="125" y="34"/>
                      </a:cubicBezTo>
                      <a:cubicBezTo>
                        <a:pt x="114" y="43"/>
                        <a:pt x="101" y="52"/>
                        <a:pt x="91" y="63"/>
                      </a:cubicBezTo>
                      <a:cubicBezTo>
                        <a:pt x="55" y="103"/>
                        <a:pt x="32" y="159"/>
                        <a:pt x="22" y="211"/>
                      </a:cubicBezTo>
                      <a:cubicBezTo>
                        <a:pt x="0" y="330"/>
                        <a:pt x="34" y="454"/>
                        <a:pt x="82" y="565"/>
                      </a:cubicBezTo>
                      <a:cubicBezTo>
                        <a:pt x="90" y="582"/>
                        <a:pt x="110" y="591"/>
                        <a:pt x="130" y="591"/>
                      </a:cubicBezTo>
                      <a:cubicBezTo>
                        <a:pt x="137" y="591"/>
                        <a:pt x="145" y="590"/>
                        <a:pt x="151" y="587"/>
                      </a:cubicBezTo>
                      <a:cubicBezTo>
                        <a:pt x="175" y="575"/>
                        <a:pt x="191" y="546"/>
                        <a:pt x="182" y="519"/>
                      </a:cubicBezTo>
                      <a:cubicBezTo>
                        <a:pt x="166" y="474"/>
                        <a:pt x="151" y="418"/>
                        <a:pt x="146" y="377"/>
                      </a:cubicBezTo>
                      <a:cubicBezTo>
                        <a:pt x="144" y="354"/>
                        <a:pt x="142" y="331"/>
                        <a:pt x="142" y="308"/>
                      </a:cubicBezTo>
                      <a:cubicBezTo>
                        <a:pt x="142" y="297"/>
                        <a:pt x="142" y="287"/>
                        <a:pt x="144" y="275"/>
                      </a:cubicBezTo>
                      <a:cubicBezTo>
                        <a:pt x="144" y="275"/>
                        <a:pt x="145" y="262"/>
                        <a:pt x="145" y="262"/>
                      </a:cubicBezTo>
                      <a:lnTo>
                        <a:pt x="145" y="262"/>
                      </a:lnTo>
                      <a:cubicBezTo>
                        <a:pt x="145" y="262"/>
                        <a:pt x="145" y="263"/>
                        <a:pt x="145" y="266"/>
                      </a:cubicBezTo>
                      <a:cubicBezTo>
                        <a:pt x="146" y="261"/>
                        <a:pt x="146" y="256"/>
                        <a:pt x="147" y="251"/>
                      </a:cubicBezTo>
                      <a:cubicBezTo>
                        <a:pt x="151" y="230"/>
                        <a:pt x="155" y="210"/>
                        <a:pt x="162" y="190"/>
                      </a:cubicBezTo>
                      <a:cubicBezTo>
                        <a:pt x="164" y="188"/>
                        <a:pt x="166" y="182"/>
                        <a:pt x="166" y="182"/>
                      </a:cubicBezTo>
                      <a:lnTo>
                        <a:pt x="166" y="182"/>
                      </a:lnTo>
                      <a:cubicBezTo>
                        <a:pt x="166" y="182"/>
                        <a:pt x="165" y="184"/>
                        <a:pt x="164" y="186"/>
                      </a:cubicBezTo>
                      <a:cubicBezTo>
                        <a:pt x="166" y="181"/>
                        <a:pt x="169" y="176"/>
                        <a:pt x="172" y="170"/>
                      </a:cubicBezTo>
                      <a:cubicBezTo>
                        <a:pt x="177" y="161"/>
                        <a:pt x="182" y="154"/>
                        <a:pt x="187" y="144"/>
                      </a:cubicBezTo>
                      <a:cubicBezTo>
                        <a:pt x="192" y="137"/>
                        <a:pt x="196" y="129"/>
                        <a:pt x="202" y="122"/>
                      </a:cubicBezTo>
                      <a:lnTo>
                        <a:pt x="202" y="122"/>
                      </a:lnTo>
                      <a:cubicBezTo>
                        <a:pt x="202" y="122"/>
                        <a:pt x="202" y="122"/>
                        <a:pt x="202" y="122"/>
                      </a:cubicBezTo>
                      <a:cubicBezTo>
                        <a:pt x="202" y="122"/>
                        <a:pt x="207" y="117"/>
                        <a:pt x="207" y="116"/>
                      </a:cubicBezTo>
                      <a:cubicBezTo>
                        <a:pt x="213" y="110"/>
                        <a:pt x="217" y="103"/>
                        <a:pt x="222" y="97"/>
                      </a:cubicBezTo>
                      <a:cubicBezTo>
                        <a:pt x="233" y="84"/>
                        <a:pt x="252" y="66"/>
                        <a:pt x="259" y="43"/>
                      </a:cubicBezTo>
                      <a:cubicBezTo>
                        <a:pt x="262" y="31"/>
                        <a:pt x="258" y="15"/>
                        <a:pt x="244" y="8"/>
                      </a:cubicBezTo>
                      <a:cubicBezTo>
                        <a:pt x="233" y="2"/>
                        <a:pt x="222" y="0"/>
                        <a:pt x="2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1" name="Google Shape;1251;p112"/>
                <p:cNvSpPr/>
                <p:nvPr/>
              </p:nvSpPr>
              <p:spPr>
                <a:xfrm>
                  <a:off x="6118425" y="1491225"/>
                  <a:ext cx="12400" cy="14300"/>
                </a:xfrm>
                <a:custGeom>
                  <a:avLst/>
                  <a:gdLst/>
                  <a:ahLst/>
                  <a:cxnLst/>
                  <a:rect l="l" t="t" r="r" b="b"/>
                  <a:pathLst>
                    <a:path w="496" h="572" extrusionOk="0">
                      <a:moveTo>
                        <a:pt x="464" y="1"/>
                      </a:moveTo>
                      <a:cubicBezTo>
                        <a:pt x="460" y="1"/>
                        <a:pt x="456" y="2"/>
                        <a:pt x="452" y="4"/>
                      </a:cubicBezTo>
                      <a:cubicBezTo>
                        <a:pt x="357" y="59"/>
                        <a:pt x="279" y="140"/>
                        <a:pt x="211" y="226"/>
                      </a:cubicBezTo>
                      <a:cubicBezTo>
                        <a:pt x="142" y="313"/>
                        <a:pt x="79" y="405"/>
                        <a:pt x="23" y="501"/>
                      </a:cubicBezTo>
                      <a:cubicBezTo>
                        <a:pt x="1" y="537"/>
                        <a:pt x="34" y="571"/>
                        <a:pt x="67" y="571"/>
                      </a:cubicBezTo>
                      <a:cubicBezTo>
                        <a:pt x="82" y="571"/>
                        <a:pt x="96" y="565"/>
                        <a:pt x="107" y="548"/>
                      </a:cubicBezTo>
                      <a:cubicBezTo>
                        <a:pt x="161" y="458"/>
                        <a:pt x="222" y="371"/>
                        <a:pt x="289" y="291"/>
                      </a:cubicBezTo>
                      <a:cubicBezTo>
                        <a:pt x="357" y="209"/>
                        <a:pt x="427" y="127"/>
                        <a:pt x="485" y="37"/>
                      </a:cubicBezTo>
                      <a:cubicBezTo>
                        <a:pt x="496" y="20"/>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2" name="Google Shape;1252;p112"/>
                <p:cNvSpPr/>
                <p:nvPr/>
              </p:nvSpPr>
              <p:spPr>
                <a:xfrm>
                  <a:off x="5549875" y="1722625"/>
                  <a:ext cx="10375" cy="24125"/>
                </a:xfrm>
                <a:custGeom>
                  <a:avLst/>
                  <a:gdLst/>
                  <a:ahLst/>
                  <a:cxnLst/>
                  <a:rect l="l" t="t" r="r" b="b"/>
                  <a:pathLst>
                    <a:path w="415" h="965" extrusionOk="0">
                      <a:moveTo>
                        <a:pt x="72" y="1"/>
                      </a:moveTo>
                      <a:cubicBezTo>
                        <a:pt x="64" y="1"/>
                        <a:pt x="57" y="5"/>
                        <a:pt x="51" y="10"/>
                      </a:cubicBezTo>
                      <a:cubicBezTo>
                        <a:pt x="1" y="55"/>
                        <a:pt x="48" y="165"/>
                        <a:pt x="64" y="218"/>
                      </a:cubicBezTo>
                      <a:cubicBezTo>
                        <a:pt x="90" y="299"/>
                        <a:pt x="119" y="382"/>
                        <a:pt x="150" y="462"/>
                      </a:cubicBezTo>
                      <a:cubicBezTo>
                        <a:pt x="213" y="621"/>
                        <a:pt x="283" y="777"/>
                        <a:pt x="336" y="940"/>
                      </a:cubicBezTo>
                      <a:cubicBezTo>
                        <a:pt x="342" y="957"/>
                        <a:pt x="356" y="965"/>
                        <a:pt x="370" y="965"/>
                      </a:cubicBezTo>
                      <a:cubicBezTo>
                        <a:pt x="392" y="965"/>
                        <a:pt x="415" y="948"/>
                        <a:pt x="407" y="920"/>
                      </a:cubicBezTo>
                      <a:cubicBezTo>
                        <a:pt x="361" y="756"/>
                        <a:pt x="303" y="595"/>
                        <a:pt x="247" y="435"/>
                      </a:cubicBezTo>
                      <a:cubicBezTo>
                        <a:pt x="218" y="357"/>
                        <a:pt x="191" y="277"/>
                        <a:pt x="167" y="198"/>
                      </a:cubicBezTo>
                      <a:cubicBezTo>
                        <a:pt x="155" y="158"/>
                        <a:pt x="146" y="118"/>
                        <a:pt x="134" y="80"/>
                      </a:cubicBezTo>
                      <a:cubicBezTo>
                        <a:pt x="124" y="47"/>
                        <a:pt x="114" y="15"/>
                        <a:pt x="79" y="2"/>
                      </a:cubicBezTo>
                      <a:cubicBezTo>
                        <a:pt x="76" y="1"/>
                        <a:pt x="74"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3" name="Google Shape;1253;p112"/>
                <p:cNvSpPr/>
                <p:nvPr/>
              </p:nvSpPr>
              <p:spPr>
                <a:xfrm>
                  <a:off x="5557175" y="1725000"/>
                  <a:ext cx="6575" cy="14775"/>
                </a:xfrm>
                <a:custGeom>
                  <a:avLst/>
                  <a:gdLst/>
                  <a:ahLst/>
                  <a:cxnLst/>
                  <a:rect l="l" t="t" r="r" b="b"/>
                  <a:pathLst>
                    <a:path w="263" h="591" extrusionOk="0">
                      <a:moveTo>
                        <a:pt x="212" y="0"/>
                      </a:moveTo>
                      <a:cubicBezTo>
                        <a:pt x="194" y="0"/>
                        <a:pt x="177" y="7"/>
                        <a:pt x="159" y="16"/>
                      </a:cubicBezTo>
                      <a:cubicBezTo>
                        <a:pt x="153" y="18"/>
                        <a:pt x="135" y="26"/>
                        <a:pt x="126" y="34"/>
                      </a:cubicBezTo>
                      <a:cubicBezTo>
                        <a:pt x="115" y="43"/>
                        <a:pt x="102" y="52"/>
                        <a:pt x="92" y="63"/>
                      </a:cubicBezTo>
                      <a:cubicBezTo>
                        <a:pt x="56" y="103"/>
                        <a:pt x="33" y="159"/>
                        <a:pt x="22" y="211"/>
                      </a:cubicBezTo>
                      <a:cubicBezTo>
                        <a:pt x="1" y="330"/>
                        <a:pt x="36" y="454"/>
                        <a:pt x="83" y="565"/>
                      </a:cubicBezTo>
                      <a:cubicBezTo>
                        <a:pt x="90" y="582"/>
                        <a:pt x="111" y="591"/>
                        <a:pt x="130" y="591"/>
                      </a:cubicBezTo>
                      <a:cubicBezTo>
                        <a:pt x="138" y="591"/>
                        <a:pt x="145" y="590"/>
                        <a:pt x="151" y="587"/>
                      </a:cubicBezTo>
                      <a:cubicBezTo>
                        <a:pt x="174" y="575"/>
                        <a:pt x="191" y="546"/>
                        <a:pt x="182" y="519"/>
                      </a:cubicBezTo>
                      <a:cubicBezTo>
                        <a:pt x="167" y="474"/>
                        <a:pt x="151" y="418"/>
                        <a:pt x="146" y="377"/>
                      </a:cubicBezTo>
                      <a:cubicBezTo>
                        <a:pt x="144" y="354"/>
                        <a:pt x="143" y="331"/>
                        <a:pt x="143" y="308"/>
                      </a:cubicBezTo>
                      <a:cubicBezTo>
                        <a:pt x="143" y="297"/>
                        <a:pt x="143" y="287"/>
                        <a:pt x="144" y="274"/>
                      </a:cubicBezTo>
                      <a:cubicBezTo>
                        <a:pt x="144" y="274"/>
                        <a:pt x="145" y="261"/>
                        <a:pt x="146" y="261"/>
                      </a:cubicBezTo>
                      <a:lnTo>
                        <a:pt x="146" y="261"/>
                      </a:lnTo>
                      <a:cubicBezTo>
                        <a:pt x="146" y="261"/>
                        <a:pt x="145" y="263"/>
                        <a:pt x="145" y="265"/>
                      </a:cubicBezTo>
                      <a:cubicBezTo>
                        <a:pt x="146" y="261"/>
                        <a:pt x="146" y="255"/>
                        <a:pt x="148" y="251"/>
                      </a:cubicBezTo>
                      <a:cubicBezTo>
                        <a:pt x="151" y="229"/>
                        <a:pt x="156" y="210"/>
                        <a:pt x="164" y="190"/>
                      </a:cubicBezTo>
                      <a:cubicBezTo>
                        <a:pt x="164" y="188"/>
                        <a:pt x="167" y="182"/>
                        <a:pt x="167" y="182"/>
                      </a:cubicBezTo>
                      <a:lnTo>
                        <a:pt x="167" y="182"/>
                      </a:lnTo>
                      <a:cubicBezTo>
                        <a:pt x="167" y="182"/>
                        <a:pt x="166" y="183"/>
                        <a:pt x="165" y="186"/>
                      </a:cubicBezTo>
                      <a:cubicBezTo>
                        <a:pt x="167" y="181"/>
                        <a:pt x="170" y="176"/>
                        <a:pt x="172" y="170"/>
                      </a:cubicBezTo>
                      <a:cubicBezTo>
                        <a:pt x="177" y="161"/>
                        <a:pt x="182" y="153"/>
                        <a:pt x="187" y="144"/>
                      </a:cubicBezTo>
                      <a:cubicBezTo>
                        <a:pt x="192" y="136"/>
                        <a:pt x="198" y="127"/>
                        <a:pt x="205" y="120"/>
                      </a:cubicBezTo>
                      <a:lnTo>
                        <a:pt x="205" y="120"/>
                      </a:lnTo>
                      <a:cubicBezTo>
                        <a:pt x="203" y="121"/>
                        <a:pt x="203" y="122"/>
                        <a:pt x="203" y="122"/>
                      </a:cubicBezTo>
                      <a:cubicBezTo>
                        <a:pt x="203" y="122"/>
                        <a:pt x="207" y="117"/>
                        <a:pt x="208" y="116"/>
                      </a:cubicBezTo>
                      <a:cubicBezTo>
                        <a:pt x="213" y="109"/>
                        <a:pt x="217" y="103"/>
                        <a:pt x="222" y="97"/>
                      </a:cubicBezTo>
                      <a:cubicBezTo>
                        <a:pt x="233" y="84"/>
                        <a:pt x="253" y="66"/>
                        <a:pt x="259" y="43"/>
                      </a:cubicBezTo>
                      <a:cubicBezTo>
                        <a:pt x="262" y="31"/>
                        <a:pt x="258" y="15"/>
                        <a:pt x="246" y="8"/>
                      </a:cubicBezTo>
                      <a:cubicBezTo>
                        <a:pt x="234" y="2"/>
                        <a:pt x="223" y="0"/>
                        <a:pt x="2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4" name="Google Shape;1254;p112"/>
                <p:cNvSpPr/>
                <p:nvPr/>
              </p:nvSpPr>
              <p:spPr>
                <a:xfrm>
                  <a:off x="5565025" y="1725250"/>
                  <a:ext cx="12425" cy="14325"/>
                </a:xfrm>
                <a:custGeom>
                  <a:avLst/>
                  <a:gdLst/>
                  <a:ahLst/>
                  <a:cxnLst/>
                  <a:rect l="l" t="t" r="r" b="b"/>
                  <a:pathLst>
                    <a:path w="497" h="573" extrusionOk="0">
                      <a:moveTo>
                        <a:pt x="464" y="1"/>
                      </a:moveTo>
                      <a:cubicBezTo>
                        <a:pt x="460" y="1"/>
                        <a:pt x="456" y="2"/>
                        <a:pt x="452" y="4"/>
                      </a:cubicBezTo>
                      <a:cubicBezTo>
                        <a:pt x="358" y="60"/>
                        <a:pt x="279" y="140"/>
                        <a:pt x="211" y="227"/>
                      </a:cubicBezTo>
                      <a:cubicBezTo>
                        <a:pt x="143" y="314"/>
                        <a:pt x="80" y="406"/>
                        <a:pt x="23" y="501"/>
                      </a:cubicBezTo>
                      <a:cubicBezTo>
                        <a:pt x="0" y="538"/>
                        <a:pt x="34" y="573"/>
                        <a:pt x="68" y="573"/>
                      </a:cubicBezTo>
                      <a:cubicBezTo>
                        <a:pt x="82" y="573"/>
                        <a:pt x="97" y="566"/>
                        <a:pt x="107" y="549"/>
                      </a:cubicBezTo>
                      <a:cubicBezTo>
                        <a:pt x="162" y="459"/>
                        <a:pt x="224" y="372"/>
                        <a:pt x="290" y="292"/>
                      </a:cubicBezTo>
                      <a:cubicBezTo>
                        <a:pt x="358" y="210"/>
                        <a:pt x="428" y="127"/>
                        <a:pt x="486" y="38"/>
                      </a:cubicBezTo>
                      <a:cubicBezTo>
                        <a:pt x="496" y="21"/>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5" name="Google Shape;1255;p112"/>
                <p:cNvSpPr/>
                <p:nvPr/>
              </p:nvSpPr>
              <p:spPr>
                <a:xfrm>
                  <a:off x="5911050" y="1667000"/>
                  <a:ext cx="5725" cy="21325"/>
                </a:xfrm>
                <a:custGeom>
                  <a:avLst/>
                  <a:gdLst/>
                  <a:ahLst/>
                  <a:cxnLst/>
                  <a:rect l="l" t="t" r="r" b="b"/>
                  <a:pathLst>
                    <a:path w="229" h="853" extrusionOk="0">
                      <a:moveTo>
                        <a:pt x="58" y="1"/>
                      </a:moveTo>
                      <a:cubicBezTo>
                        <a:pt x="46" y="1"/>
                        <a:pt x="34" y="6"/>
                        <a:pt x="29" y="20"/>
                      </a:cubicBezTo>
                      <a:cubicBezTo>
                        <a:pt x="1" y="81"/>
                        <a:pt x="10" y="149"/>
                        <a:pt x="15" y="215"/>
                      </a:cubicBezTo>
                      <a:cubicBezTo>
                        <a:pt x="20" y="281"/>
                        <a:pt x="30" y="347"/>
                        <a:pt x="38" y="414"/>
                      </a:cubicBezTo>
                      <a:cubicBezTo>
                        <a:pt x="56" y="545"/>
                        <a:pt x="78" y="676"/>
                        <a:pt x="101" y="806"/>
                      </a:cubicBezTo>
                      <a:cubicBezTo>
                        <a:pt x="106" y="834"/>
                        <a:pt x="136" y="852"/>
                        <a:pt x="163" y="852"/>
                      </a:cubicBezTo>
                      <a:cubicBezTo>
                        <a:pt x="169" y="852"/>
                        <a:pt x="174" y="852"/>
                        <a:pt x="179" y="850"/>
                      </a:cubicBezTo>
                      <a:cubicBezTo>
                        <a:pt x="215" y="841"/>
                        <a:pt x="228" y="806"/>
                        <a:pt x="223" y="773"/>
                      </a:cubicBezTo>
                      <a:cubicBezTo>
                        <a:pt x="204" y="647"/>
                        <a:pt x="185" y="522"/>
                        <a:pt x="169" y="395"/>
                      </a:cubicBezTo>
                      <a:cubicBezTo>
                        <a:pt x="162" y="331"/>
                        <a:pt x="153" y="268"/>
                        <a:pt x="143" y="205"/>
                      </a:cubicBezTo>
                      <a:cubicBezTo>
                        <a:pt x="134" y="144"/>
                        <a:pt x="132" y="71"/>
                        <a:pt x="96" y="20"/>
                      </a:cubicBezTo>
                      <a:cubicBezTo>
                        <a:pt x="88" y="8"/>
                        <a:pt x="72" y="1"/>
                        <a:pt x="5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6" name="Google Shape;1256;p112"/>
                <p:cNvSpPr/>
                <p:nvPr/>
              </p:nvSpPr>
              <p:spPr>
                <a:xfrm>
                  <a:off x="5920750" y="1672325"/>
                  <a:ext cx="3775" cy="17025"/>
                </a:xfrm>
                <a:custGeom>
                  <a:avLst/>
                  <a:gdLst/>
                  <a:ahLst/>
                  <a:cxnLst/>
                  <a:rect l="l" t="t" r="r" b="b"/>
                  <a:pathLst>
                    <a:path w="151" h="681" extrusionOk="0">
                      <a:moveTo>
                        <a:pt x="125" y="1"/>
                      </a:moveTo>
                      <a:cubicBezTo>
                        <a:pt x="116" y="1"/>
                        <a:pt x="107" y="5"/>
                        <a:pt x="102" y="13"/>
                      </a:cubicBezTo>
                      <a:cubicBezTo>
                        <a:pt x="40" y="98"/>
                        <a:pt x="20" y="209"/>
                        <a:pt x="11" y="310"/>
                      </a:cubicBezTo>
                      <a:cubicBezTo>
                        <a:pt x="0" y="415"/>
                        <a:pt x="11" y="521"/>
                        <a:pt x="20" y="627"/>
                      </a:cubicBezTo>
                      <a:cubicBezTo>
                        <a:pt x="22" y="663"/>
                        <a:pt x="50" y="681"/>
                        <a:pt x="77" y="681"/>
                      </a:cubicBezTo>
                      <a:cubicBezTo>
                        <a:pt x="104" y="681"/>
                        <a:pt x="129" y="663"/>
                        <a:pt x="129" y="627"/>
                      </a:cubicBezTo>
                      <a:cubicBezTo>
                        <a:pt x="130" y="525"/>
                        <a:pt x="130" y="423"/>
                        <a:pt x="135" y="322"/>
                      </a:cubicBezTo>
                      <a:cubicBezTo>
                        <a:pt x="136" y="273"/>
                        <a:pt x="141" y="224"/>
                        <a:pt x="143" y="176"/>
                      </a:cubicBezTo>
                      <a:cubicBezTo>
                        <a:pt x="144" y="126"/>
                        <a:pt x="151" y="78"/>
                        <a:pt x="151" y="27"/>
                      </a:cubicBezTo>
                      <a:cubicBezTo>
                        <a:pt x="151" y="10"/>
                        <a:pt x="138" y="1"/>
                        <a:pt x="1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7" name="Google Shape;1257;p112"/>
                <p:cNvSpPr/>
                <p:nvPr/>
              </p:nvSpPr>
              <p:spPr>
                <a:xfrm>
                  <a:off x="5928600" y="1669650"/>
                  <a:ext cx="9975" cy="13400"/>
                </a:xfrm>
                <a:custGeom>
                  <a:avLst/>
                  <a:gdLst/>
                  <a:ahLst/>
                  <a:cxnLst/>
                  <a:rect l="l" t="t" r="r" b="b"/>
                  <a:pathLst>
                    <a:path w="399" h="536" extrusionOk="0">
                      <a:moveTo>
                        <a:pt x="362" y="0"/>
                      </a:moveTo>
                      <a:cubicBezTo>
                        <a:pt x="358" y="0"/>
                        <a:pt x="355" y="1"/>
                        <a:pt x="351" y="2"/>
                      </a:cubicBezTo>
                      <a:cubicBezTo>
                        <a:pt x="257" y="33"/>
                        <a:pt x="191" y="128"/>
                        <a:pt x="138" y="206"/>
                      </a:cubicBezTo>
                      <a:cubicBezTo>
                        <a:pt x="83" y="288"/>
                        <a:pt x="41" y="376"/>
                        <a:pt x="10" y="470"/>
                      </a:cubicBezTo>
                      <a:cubicBezTo>
                        <a:pt x="1" y="497"/>
                        <a:pt x="20" y="526"/>
                        <a:pt x="46" y="534"/>
                      </a:cubicBezTo>
                      <a:cubicBezTo>
                        <a:pt x="51" y="535"/>
                        <a:pt x="55" y="536"/>
                        <a:pt x="60" y="536"/>
                      </a:cubicBezTo>
                      <a:cubicBezTo>
                        <a:pt x="83" y="536"/>
                        <a:pt x="103" y="521"/>
                        <a:pt x="111" y="498"/>
                      </a:cubicBezTo>
                      <a:cubicBezTo>
                        <a:pt x="138" y="415"/>
                        <a:pt x="178" y="335"/>
                        <a:pt x="226" y="263"/>
                      </a:cubicBezTo>
                      <a:cubicBezTo>
                        <a:pt x="250" y="228"/>
                        <a:pt x="276" y="196"/>
                        <a:pt x="303" y="164"/>
                      </a:cubicBezTo>
                      <a:cubicBezTo>
                        <a:pt x="334" y="129"/>
                        <a:pt x="368" y="93"/>
                        <a:pt x="388" y="51"/>
                      </a:cubicBezTo>
                      <a:cubicBezTo>
                        <a:pt x="398" y="30"/>
                        <a:pt x="384" y="0"/>
                        <a:pt x="3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8" name="Google Shape;1258;p112"/>
                <p:cNvSpPr/>
                <p:nvPr/>
              </p:nvSpPr>
              <p:spPr>
                <a:xfrm>
                  <a:off x="5769450" y="1529600"/>
                  <a:ext cx="8125" cy="20825"/>
                </a:xfrm>
                <a:custGeom>
                  <a:avLst/>
                  <a:gdLst/>
                  <a:ahLst/>
                  <a:cxnLst/>
                  <a:rect l="l" t="t" r="r" b="b"/>
                  <a:pathLst>
                    <a:path w="325" h="833" extrusionOk="0">
                      <a:moveTo>
                        <a:pt x="78" y="0"/>
                      </a:moveTo>
                      <a:cubicBezTo>
                        <a:pt x="61" y="0"/>
                        <a:pt x="43" y="9"/>
                        <a:pt x="33" y="25"/>
                      </a:cubicBezTo>
                      <a:cubicBezTo>
                        <a:pt x="1" y="81"/>
                        <a:pt x="17" y="171"/>
                        <a:pt x="28" y="233"/>
                      </a:cubicBezTo>
                      <a:cubicBezTo>
                        <a:pt x="42" y="302"/>
                        <a:pt x="62" y="369"/>
                        <a:pt x="87" y="435"/>
                      </a:cubicBezTo>
                      <a:cubicBezTo>
                        <a:pt x="135" y="561"/>
                        <a:pt x="184" y="688"/>
                        <a:pt x="238" y="812"/>
                      </a:cubicBezTo>
                      <a:cubicBezTo>
                        <a:pt x="245" y="827"/>
                        <a:pt x="259" y="833"/>
                        <a:pt x="273" y="833"/>
                      </a:cubicBezTo>
                      <a:cubicBezTo>
                        <a:pt x="298" y="833"/>
                        <a:pt x="324" y="814"/>
                        <a:pt x="323" y="787"/>
                      </a:cubicBezTo>
                      <a:cubicBezTo>
                        <a:pt x="317" y="657"/>
                        <a:pt x="262" y="534"/>
                        <a:pt x="221" y="411"/>
                      </a:cubicBezTo>
                      <a:cubicBezTo>
                        <a:pt x="200" y="348"/>
                        <a:pt x="180" y="285"/>
                        <a:pt x="165" y="222"/>
                      </a:cubicBezTo>
                      <a:cubicBezTo>
                        <a:pt x="156" y="188"/>
                        <a:pt x="149" y="156"/>
                        <a:pt x="144" y="122"/>
                      </a:cubicBezTo>
                      <a:cubicBezTo>
                        <a:pt x="139" y="88"/>
                        <a:pt x="139" y="56"/>
                        <a:pt x="123" y="25"/>
                      </a:cubicBezTo>
                      <a:cubicBezTo>
                        <a:pt x="113" y="9"/>
                        <a:pt x="95" y="0"/>
                        <a:pt x="7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9" name="Google Shape;1259;p112"/>
                <p:cNvSpPr/>
                <p:nvPr/>
              </p:nvSpPr>
              <p:spPr>
                <a:xfrm>
                  <a:off x="5782150" y="1529975"/>
                  <a:ext cx="6225" cy="15825"/>
                </a:xfrm>
                <a:custGeom>
                  <a:avLst/>
                  <a:gdLst/>
                  <a:ahLst/>
                  <a:cxnLst/>
                  <a:rect l="l" t="t" r="r" b="b"/>
                  <a:pathLst>
                    <a:path w="249" h="633" extrusionOk="0">
                      <a:moveTo>
                        <a:pt x="220" y="0"/>
                      </a:moveTo>
                      <a:cubicBezTo>
                        <a:pt x="216" y="0"/>
                        <a:pt x="213" y="1"/>
                        <a:pt x="209" y="4"/>
                      </a:cubicBezTo>
                      <a:cubicBezTo>
                        <a:pt x="164" y="32"/>
                        <a:pt x="118" y="70"/>
                        <a:pt x="89" y="116"/>
                      </a:cubicBezTo>
                      <a:cubicBezTo>
                        <a:pt x="60" y="162"/>
                        <a:pt x="38" y="213"/>
                        <a:pt x="27" y="265"/>
                      </a:cubicBezTo>
                      <a:cubicBezTo>
                        <a:pt x="1" y="379"/>
                        <a:pt x="22" y="498"/>
                        <a:pt x="68" y="603"/>
                      </a:cubicBezTo>
                      <a:cubicBezTo>
                        <a:pt x="76" y="623"/>
                        <a:pt x="98" y="633"/>
                        <a:pt x="120" y="633"/>
                      </a:cubicBezTo>
                      <a:cubicBezTo>
                        <a:pt x="131" y="633"/>
                        <a:pt x="142" y="630"/>
                        <a:pt x="151" y="625"/>
                      </a:cubicBezTo>
                      <a:cubicBezTo>
                        <a:pt x="181" y="607"/>
                        <a:pt x="185" y="573"/>
                        <a:pt x="171" y="542"/>
                      </a:cubicBezTo>
                      <a:cubicBezTo>
                        <a:pt x="96" y="372"/>
                        <a:pt x="147" y="187"/>
                        <a:pt x="240" y="35"/>
                      </a:cubicBezTo>
                      <a:cubicBezTo>
                        <a:pt x="249" y="19"/>
                        <a:pt x="235" y="0"/>
                        <a:pt x="22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0" name="Google Shape;1260;p112"/>
                <p:cNvSpPr/>
                <p:nvPr/>
              </p:nvSpPr>
              <p:spPr>
                <a:xfrm>
                  <a:off x="5795075" y="1526000"/>
                  <a:ext cx="8550" cy="17000"/>
                </a:xfrm>
                <a:custGeom>
                  <a:avLst/>
                  <a:gdLst/>
                  <a:ahLst/>
                  <a:cxnLst/>
                  <a:rect l="l" t="t" r="r" b="b"/>
                  <a:pathLst>
                    <a:path w="342" h="680" extrusionOk="0">
                      <a:moveTo>
                        <a:pt x="302" y="1"/>
                      </a:moveTo>
                      <a:cubicBezTo>
                        <a:pt x="297" y="1"/>
                        <a:pt x="291" y="2"/>
                        <a:pt x="286" y="5"/>
                      </a:cubicBezTo>
                      <a:cubicBezTo>
                        <a:pt x="181" y="63"/>
                        <a:pt x="120" y="179"/>
                        <a:pt x="79" y="289"/>
                      </a:cubicBezTo>
                      <a:cubicBezTo>
                        <a:pt x="38" y="399"/>
                        <a:pt x="17" y="515"/>
                        <a:pt x="5" y="633"/>
                      </a:cubicBezTo>
                      <a:cubicBezTo>
                        <a:pt x="1" y="662"/>
                        <a:pt x="28" y="679"/>
                        <a:pt x="54" y="679"/>
                      </a:cubicBezTo>
                      <a:cubicBezTo>
                        <a:pt x="75" y="679"/>
                        <a:pt x="96" y="669"/>
                        <a:pt x="99" y="644"/>
                      </a:cubicBezTo>
                      <a:cubicBezTo>
                        <a:pt x="114" y="537"/>
                        <a:pt x="139" y="430"/>
                        <a:pt x="179" y="330"/>
                      </a:cubicBezTo>
                      <a:cubicBezTo>
                        <a:pt x="218" y="229"/>
                        <a:pt x="281" y="143"/>
                        <a:pt x="329" y="49"/>
                      </a:cubicBezTo>
                      <a:cubicBezTo>
                        <a:pt x="341" y="26"/>
                        <a:pt x="324" y="1"/>
                        <a:pt x="3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1" name="Google Shape;1261;p112"/>
                <p:cNvSpPr/>
                <p:nvPr/>
              </p:nvSpPr>
              <p:spPr>
                <a:xfrm>
                  <a:off x="5415125" y="1599650"/>
                  <a:ext cx="5550" cy="20825"/>
                </a:xfrm>
                <a:custGeom>
                  <a:avLst/>
                  <a:gdLst/>
                  <a:ahLst/>
                  <a:cxnLst/>
                  <a:rect l="l" t="t" r="r" b="b"/>
                  <a:pathLst>
                    <a:path w="222" h="833" extrusionOk="0">
                      <a:moveTo>
                        <a:pt x="56" y="0"/>
                      </a:moveTo>
                      <a:cubicBezTo>
                        <a:pt x="41" y="0"/>
                        <a:pt x="26" y="10"/>
                        <a:pt x="20" y="26"/>
                      </a:cubicBezTo>
                      <a:cubicBezTo>
                        <a:pt x="0" y="87"/>
                        <a:pt x="9" y="161"/>
                        <a:pt x="14" y="224"/>
                      </a:cubicBezTo>
                      <a:cubicBezTo>
                        <a:pt x="17" y="287"/>
                        <a:pt x="24" y="352"/>
                        <a:pt x="33" y="414"/>
                      </a:cubicBezTo>
                      <a:cubicBezTo>
                        <a:pt x="42" y="477"/>
                        <a:pt x="51" y="538"/>
                        <a:pt x="61" y="600"/>
                      </a:cubicBezTo>
                      <a:cubicBezTo>
                        <a:pt x="72" y="666"/>
                        <a:pt x="82" y="734"/>
                        <a:pt x="108" y="798"/>
                      </a:cubicBezTo>
                      <a:cubicBezTo>
                        <a:pt x="116" y="818"/>
                        <a:pt x="141" y="832"/>
                        <a:pt x="163" y="832"/>
                      </a:cubicBezTo>
                      <a:cubicBezTo>
                        <a:pt x="182" y="832"/>
                        <a:pt x="199" y="822"/>
                        <a:pt x="202" y="798"/>
                      </a:cubicBezTo>
                      <a:cubicBezTo>
                        <a:pt x="221" y="665"/>
                        <a:pt x="192" y="528"/>
                        <a:pt x="174" y="398"/>
                      </a:cubicBezTo>
                      <a:cubicBezTo>
                        <a:pt x="165" y="333"/>
                        <a:pt x="154" y="270"/>
                        <a:pt x="140" y="205"/>
                      </a:cubicBezTo>
                      <a:cubicBezTo>
                        <a:pt x="128" y="143"/>
                        <a:pt x="119" y="72"/>
                        <a:pt x="86" y="18"/>
                      </a:cubicBezTo>
                      <a:cubicBezTo>
                        <a:pt x="79" y="6"/>
                        <a:pt x="67" y="0"/>
                        <a:pt x="5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2" name="Google Shape;1262;p112"/>
                <p:cNvSpPr/>
                <p:nvPr/>
              </p:nvSpPr>
              <p:spPr>
                <a:xfrm>
                  <a:off x="5424775" y="1604675"/>
                  <a:ext cx="5250" cy="13525"/>
                </a:xfrm>
                <a:custGeom>
                  <a:avLst/>
                  <a:gdLst/>
                  <a:ahLst/>
                  <a:cxnLst/>
                  <a:rect l="l" t="t" r="r" b="b"/>
                  <a:pathLst>
                    <a:path w="210" h="541" extrusionOk="0">
                      <a:moveTo>
                        <a:pt x="170" y="1"/>
                      </a:moveTo>
                      <a:cubicBezTo>
                        <a:pt x="165" y="1"/>
                        <a:pt x="159" y="2"/>
                        <a:pt x="153" y="6"/>
                      </a:cubicBezTo>
                      <a:cubicBezTo>
                        <a:pt x="134" y="18"/>
                        <a:pt x="115" y="32"/>
                        <a:pt x="99" y="48"/>
                      </a:cubicBezTo>
                      <a:cubicBezTo>
                        <a:pt x="82" y="66"/>
                        <a:pt x="71" y="88"/>
                        <a:pt x="58" y="109"/>
                      </a:cubicBezTo>
                      <a:cubicBezTo>
                        <a:pt x="35" y="147"/>
                        <a:pt x="21" y="187"/>
                        <a:pt x="15" y="232"/>
                      </a:cubicBezTo>
                      <a:cubicBezTo>
                        <a:pt x="0" y="329"/>
                        <a:pt x="29" y="426"/>
                        <a:pt x="71" y="514"/>
                      </a:cubicBezTo>
                      <a:cubicBezTo>
                        <a:pt x="79" y="532"/>
                        <a:pt x="100" y="541"/>
                        <a:pt x="120" y="541"/>
                      </a:cubicBezTo>
                      <a:cubicBezTo>
                        <a:pt x="130" y="541"/>
                        <a:pt x="140" y="538"/>
                        <a:pt x="148" y="534"/>
                      </a:cubicBezTo>
                      <a:cubicBezTo>
                        <a:pt x="175" y="516"/>
                        <a:pt x="180" y="483"/>
                        <a:pt x="167" y="455"/>
                      </a:cubicBezTo>
                      <a:cubicBezTo>
                        <a:pt x="134" y="388"/>
                        <a:pt x="118" y="320"/>
                        <a:pt x="125" y="245"/>
                      </a:cubicBezTo>
                      <a:cubicBezTo>
                        <a:pt x="127" y="217"/>
                        <a:pt x="137" y="181"/>
                        <a:pt x="148" y="150"/>
                      </a:cubicBezTo>
                      <a:cubicBezTo>
                        <a:pt x="154" y="134"/>
                        <a:pt x="163" y="120"/>
                        <a:pt x="173" y="105"/>
                      </a:cubicBezTo>
                      <a:cubicBezTo>
                        <a:pt x="182" y="86"/>
                        <a:pt x="189" y="69"/>
                        <a:pt x="198" y="50"/>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3" name="Google Shape;1263;p112"/>
                <p:cNvSpPr/>
                <p:nvPr/>
              </p:nvSpPr>
              <p:spPr>
                <a:xfrm>
                  <a:off x="5967550" y="1596200"/>
                  <a:ext cx="4050" cy="13075"/>
                </a:xfrm>
                <a:custGeom>
                  <a:avLst/>
                  <a:gdLst/>
                  <a:ahLst/>
                  <a:cxnLst/>
                  <a:rect l="l" t="t" r="r" b="b"/>
                  <a:pathLst>
                    <a:path w="162" h="523" extrusionOk="0">
                      <a:moveTo>
                        <a:pt x="48" y="1"/>
                      </a:moveTo>
                      <a:cubicBezTo>
                        <a:pt x="40" y="1"/>
                        <a:pt x="32" y="6"/>
                        <a:pt x="29" y="17"/>
                      </a:cubicBezTo>
                      <a:cubicBezTo>
                        <a:pt x="19" y="54"/>
                        <a:pt x="16" y="92"/>
                        <a:pt x="9" y="131"/>
                      </a:cubicBezTo>
                      <a:cubicBezTo>
                        <a:pt x="1" y="171"/>
                        <a:pt x="3" y="212"/>
                        <a:pt x="7" y="251"/>
                      </a:cubicBezTo>
                      <a:cubicBezTo>
                        <a:pt x="16" y="331"/>
                        <a:pt x="30" y="410"/>
                        <a:pt x="54" y="487"/>
                      </a:cubicBezTo>
                      <a:cubicBezTo>
                        <a:pt x="61" y="512"/>
                        <a:pt x="80" y="522"/>
                        <a:pt x="100" y="522"/>
                      </a:cubicBezTo>
                      <a:cubicBezTo>
                        <a:pt x="130" y="522"/>
                        <a:pt x="162" y="497"/>
                        <a:pt x="151" y="459"/>
                      </a:cubicBezTo>
                      <a:cubicBezTo>
                        <a:pt x="131" y="389"/>
                        <a:pt x="113" y="318"/>
                        <a:pt x="106" y="246"/>
                      </a:cubicBezTo>
                      <a:cubicBezTo>
                        <a:pt x="102" y="209"/>
                        <a:pt x="98" y="171"/>
                        <a:pt x="91" y="135"/>
                      </a:cubicBezTo>
                      <a:cubicBezTo>
                        <a:pt x="83" y="97"/>
                        <a:pt x="80" y="60"/>
                        <a:pt x="74" y="23"/>
                      </a:cubicBezTo>
                      <a:cubicBezTo>
                        <a:pt x="73"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4" name="Google Shape;1264;p112"/>
                <p:cNvSpPr/>
                <p:nvPr/>
              </p:nvSpPr>
              <p:spPr>
                <a:xfrm>
                  <a:off x="5986000" y="1599700"/>
                  <a:ext cx="5025" cy="12300"/>
                </a:xfrm>
                <a:custGeom>
                  <a:avLst/>
                  <a:gdLst/>
                  <a:ahLst/>
                  <a:cxnLst/>
                  <a:rect l="l" t="t" r="r" b="b"/>
                  <a:pathLst>
                    <a:path w="201" h="492" extrusionOk="0">
                      <a:moveTo>
                        <a:pt x="162" y="0"/>
                      </a:moveTo>
                      <a:cubicBezTo>
                        <a:pt x="155" y="0"/>
                        <a:pt x="147" y="3"/>
                        <a:pt x="140" y="9"/>
                      </a:cubicBezTo>
                      <a:cubicBezTo>
                        <a:pt x="88" y="55"/>
                        <a:pt x="61" y="126"/>
                        <a:pt x="42" y="193"/>
                      </a:cubicBezTo>
                      <a:cubicBezTo>
                        <a:pt x="20" y="271"/>
                        <a:pt x="7" y="351"/>
                        <a:pt x="2" y="432"/>
                      </a:cubicBezTo>
                      <a:cubicBezTo>
                        <a:pt x="1" y="463"/>
                        <a:pt x="29" y="491"/>
                        <a:pt x="59" y="491"/>
                      </a:cubicBezTo>
                      <a:cubicBezTo>
                        <a:pt x="60" y="491"/>
                        <a:pt x="61" y="491"/>
                        <a:pt x="62" y="491"/>
                      </a:cubicBezTo>
                      <a:cubicBezTo>
                        <a:pt x="63" y="491"/>
                        <a:pt x="63" y="491"/>
                        <a:pt x="64" y="491"/>
                      </a:cubicBezTo>
                      <a:cubicBezTo>
                        <a:pt x="97" y="491"/>
                        <a:pt x="124" y="466"/>
                        <a:pt x="124" y="433"/>
                      </a:cubicBezTo>
                      <a:cubicBezTo>
                        <a:pt x="126" y="357"/>
                        <a:pt x="133" y="297"/>
                        <a:pt x="149" y="224"/>
                      </a:cubicBezTo>
                      <a:cubicBezTo>
                        <a:pt x="164" y="162"/>
                        <a:pt x="180" y="102"/>
                        <a:pt x="194" y="40"/>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5" name="Google Shape;1265;p112"/>
                <p:cNvSpPr/>
                <p:nvPr/>
              </p:nvSpPr>
              <p:spPr>
                <a:xfrm>
                  <a:off x="5876000" y="1483600"/>
                  <a:ext cx="3175" cy="17225"/>
                </a:xfrm>
                <a:custGeom>
                  <a:avLst/>
                  <a:gdLst/>
                  <a:ahLst/>
                  <a:cxnLst/>
                  <a:rect l="l" t="t" r="r" b="b"/>
                  <a:pathLst>
                    <a:path w="127" h="689" extrusionOk="0">
                      <a:moveTo>
                        <a:pt x="63" y="0"/>
                      </a:moveTo>
                      <a:cubicBezTo>
                        <a:pt x="52" y="0"/>
                        <a:pt x="41" y="7"/>
                        <a:pt x="37" y="20"/>
                      </a:cubicBezTo>
                      <a:cubicBezTo>
                        <a:pt x="18" y="70"/>
                        <a:pt x="8" y="117"/>
                        <a:pt x="4" y="169"/>
                      </a:cubicBezTo>
                      <a:cubicBezTo>
                        <a:pt x="1" y="220"/>
                        <a:pt x="2" y="271"/>
                        <a:pt x="2" y="322"/>
                      </a:cubicBezTo>
                      <a:lnTo>
                        <a:pt x="2" y="628"/>
                      </a:lnTo>
                      <a:cubicBezTo>
                        <a:pt x="2" y="668"/>
                        <a:pt x="33" y="689"/>
                        <a:pt x="64" y="689"/>
                      </a:cubicBezTo>
                      <a:cubicBezTo>
                        <a:pt x="95" y="689"/>
                        <a:pt x="126" y="668"/>
                        <a:pt x="126" y="628"/>
                      </a:cubicBezTo>
                      <a:lnTo>
                        <a:pt x="126" y="322"/>
                      </a:lnTo>
                      <a:cubicBezTo>
                        <a:pt x="126" y="270"/>
                        <a:pt x="127" y="219"/>
                        <a:pt x="124" y="169"/>
                      </a:cubicBezTo>
                      <a:cubicBezTo>
                        <a:pt x="120" y="117"/>
                        <a:pt x="110" y="70"/>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6" name="Google Shape;1266;p112"/>
                <p:cNvSpPr/>
                <p:nvPr/>
              </p:nvSpPr>
              <p:spPr>
                <a:xfrm>
                  <a:off x="5894875" y="1494875"/>
                  <a:ext cx="6000" cy="10750"/>
                </a:xfrm>
                <a:custGeom>
                  <a:avLst/>
                  <a:gdLst/>
                  <a:ahLst/>
                  <a:cxnLst/>
                  <a:rect l="l" t="t" r="r" b="b"/>
                  <a:pathLst>
                    <a:path w="240" h="430" extrusionOk="0">
                      <a:moveTo>
                        <a:pt x="209" y="1"/>
                      </a:moveTo>
                      <a:cubicBezTo>
                        <a:pt x="203" y="1"/>
                        <a:pt x="197" y="3"/>
                        <a:pt x="191" y="8"/>
                      </a:cubicBezTo>
                      <a:cubicBezTo>
                        <a:pt x="140" y="51"/>
                        <a:pt x="105" y="110"/>
                        <a:pt x="78" y="170"/>
                      </a:cubicBezTo>
                      <a:cubicBezTo>
                        <a:pt x="49" y="232"/>
                        <a:pt x="27" y="297"/>
                        <a:pt x="7" y="362"/>
                      </a:cubicBezTo>
                      <a:cubicBezTo>
                        <a:pt x="0" y="389"/>
                        <a:pt x="17" y="423"/>
                        <a:pt x="44" y="428"/>
                      </a:cubicBezTo>
                      <a:cubicBezTo>
                        <a:pt x="49" y="429"/>
                        <a:pt x="54" y="430"/>
                        <a:pt x="59" y="430"/>
                      </a:cubicBezTo>
                      <a:cubicBezTo>
                        <a:pt x="82" y="430"/>
                        <a:pt x="104" y="415"/>
                        <a:pt x="112" y="392"/>
                      </a:cubicBezTo>
                      <a:cubicBezTo>
                        <a:pt x="128" y="331"/>
                        <a:pt x="149" y="270"/>
                        <a:pt x="172" y="212"/>
                      </a:cubicBezTo>
                      <a:cubicBezTo>
                        <a:pt x="196" y="153"/>
                        <a:pt x="223" y="97"/>
                        <a:pt x="236" y="35"/>
                      </a:cubicBezTo>
                      <a:cubicBezTo>
                        <a:pt x="240" y="15"/>
                        <a:pt x="225"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7" name="Google Shape;1267;p112"/>
                <p:cNvSpPr/>
                <p:nvPr/>
              </p:nvSpPr>
              <p:spPr>
                <a:xfrm>
                  <a:off x="5755400" y="1646950"/>
                  <a:ext cx="4225" cy="11425"/>
                </a:xfrm>
                <a:custGeom>
                  <a:avLst/>
                  <a:gdLst/>
                  <a:ahLst/>
                  <a:cxnLst/>
                  <a:rect l="l" t="t" r="r" b="b"/>
                  <a:pathLst>
                    <a:path w="169" h="457" extrusionOk="0">
                      <a:moveTo>
                        <a:pt x="42" y="1"/>
                      </a:moveTo>
                      <a:cubicBezTo>
                        <a:pt x="21" y="1"/>
                        <a:pt x="0" y="20"/>
                        <a:pt x="1" y="42"/>
                      </a:cubicBezTo>
                      <a:cubicBezTo>
                        <a:pt x="1" y="52"/>
                        <a:pt x="3" y="61"/>
                        <a:pt x="4" y="70"/>
                      </a:cubicBezTo>
                      <a:cubicBezTo>
                        <a:pt x="4" y="72"/>
                        <a:pt x="6" y="85"/>
                        <a:pt x="6" y="85"/>
                      </a:cubicBezTo>
                      <a:cubicBezTo>
                        <a:pt x="6" y="85"/>
                        <a:pt x="6" y="85"/>
                        <a:pt x="6" y="85"/>
                      </a:cubicBezTo>
                      <a:cubicBezTo>
                        <a:pt x="8" y="96"/>
                        <a:pt x="14" y="117"/>
                        <a:pt x="18" y="132"/>
                      </a:cubicBezTo>
                      <a:cubicBezTo>
                        <a:pt x="26" y="159"/>
                        <a:pt x="30" y="188"/>
                        <a:pt x="34" y="214"/>
                      </a:cubicBezTo>
                      <a:cubicBezTo>
                        <a:pt x="33" y="212"/>
                        <a:pt x="33" y="210"/>
                        <a:pt x="33" y="210"/>
                      </a:cubicBezTo>
                      <a:lnTo>
                        <a:pt x="33" y="210"/>
                      </a:lnTo>
                      <a:cubicBezTo>
                        <a:pt x="33" y="210"/>
                        <a:pt x="35" y="223"/>
                        <a:pt x="35" y="225"/>
                      </a:cubicBezTo>
                      <a:cubicBezTo>
                        <a:pt x="36" y="233"/>
                        <a:pt x="36" y="239"/>
                        <a:pt x="36" y="246"/>
                      </a:cubicBezTo>
                      <a:cubicBezTo>
                        <a:pt x="37" y="260"/>
                        <a:pt x="37" y="275"/>
                        <a:pt x="36" y="290"/>
                      </a:cubicBezTo>
                      <a:cubicBezTo>
                        <a:pt x="36" y="305"/>
                        <a:pt x="35" y="320"/>
                        <a:pt x="34" y="333"/>
                      </a:cubicBezTo>
                      <a:cubicBezTo>
                        <a:pt x="34" y="337"/>
                        <a:pt x="32" y="342"/>
                        <a:pt x="32" y="347"/>
                      </a:cubicBezTo>
                      <a:cubicBezTo>
                        <a:pt x="33" y="344"/>
                        <a:pt x="33" y="342"/>
                        <a:pt x="33" y="342"/>
                      </a:cubicBezTo>
                      <a:lnTo>
                        <a:pt x="33" y="342"/>
                      </a:lnTo>
                      <a:cubicBezTo>
                        <a:pt x="33" y="342"/>
                        <a:pt x="33" y="344"/>
                        <a:pt x="32" y="348"/>
                      </a:cubicBezTo>
                      <a:cubicBezTo>
                        <a:pt x="31" y="357"/>
                        <a:pt x="30" y="364"/>
                        <a:pt x="29" y="373"/>
                      </a:cubicBezTo>
                      <a:cubicBezTo>
                        <a:pt x="21" y="407"/>
                        <a:pt x="37" y="446"/>
                        <a:pt x="75" y="454"/>
                      </a:cubicBezTo>
                      <a:cubicBezTo>
                        <a:pt x="80" y="456"/>
                        <a:pt x="86" y="457"/>
                        <a:pt x="92" y="457"/>
                      </a:cubicBezTo>
                      <a:cubicBezTo>
                        <a:pt x="118" y="457"/>
                        <a:pt x="149" y="440"/>
                        <a:pt x="154" y="409"/>
                      </a:cubicBezTo>
                      <a:cubicBezTo>
                        <a:pt x="167" y="335"/>
                        <a:pt x="168" y="264"/>
                        <a:pt x="157" y="189"/>
                      </a:cubicBezTo>
                      <a:cubicBezTo>
                        <a:pt x="152" y="157"/>
                        <a:pt x="141" y="127"/>
                        <a:pt x="129" y="96"/>
                      </a:cubicBezTo>
                      <a:cubicBezTo>
                        <a:pt x="121" y="76"/>
                        <a:pt x="113" y="59"/>
                        <a:pt x="98" y="40"/>
                      </a:cubicBezTo>
                      <a:cubicBezTo>
                        <a:pt x="87" y="28"/>
                        <a:pt x="76" y="18"/>
                        <a:pt x="61" y="7"/>
                      </a:cubicBezTo>
                      <a:cubicBezTo>
                        <a:pt x="56" y="3"/>
                        <a:pt x="49" y="1"/>
                        <a:pt x="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8" name="Google Shape;1268;p112"/>
                <p:cNvSpPr/>
                <p:nvPr/>
              </p:nvSpPr>
              <p:spPr>
                <a:xfrm>
                  <a:off x="5780950" y="1648700"/>
                  <a:ext cx="3925" cy="9525"/>
                </a:xfrm>
                <a:custGeom>
                  <a:avLst/>
                  <a:gdLst/>
                  <a:ahLst/>
                  <a:cxnLst/>
                  <a:rect l="l" t="t" r="r" b="b"/>
                  <a:pathLst>
                    <a:path w="157" h="381" extrusionOk="0">
                      <a:moveTo>
                        <a:pt x="117" y="0"/>
                      </a:moveTo>
                      <a:cubicBezTo>
                        <a:pt x="107" y="0"/>
                        <a:pt x="98" y="5"/>
                        <a:pt x="95" y="16"/>
                      </a:cubicBezTo>
                      <a:cubicBezTo>
                        <a:pt x="88" y="41"/>
                        <a:pt x="85" y="66"/>
                        <a:pt x="78" y="91"/>
                      </a:cubicBezTo>
                      <a:cubicBezTo>
                        <a:pt x="70" y="115"/>
                        <a:pt x="63" y="138"/>
                        <a:pt x="57" y="162"/>
                      </a:cubicBezTo>
                      <a:cubicBezTo>
                        <a:pt x="44" y="210"/>
                        <a:pt x="28" y="260"/>
                        <a:pt x="11" y="307"/>
                      </a:cubicBezTo>
                      <a:cubicBezTo>
                        <a:pt x="1" y="335"/>
                        <a:pt x="22" y="371"/>
                        <a:pt x="52" y="379"/>
                      </a:cubicBezTo>
                      <a:cubicBezTo>
                        <a:pt x="56" y="380"/>
                        <a:pt x="61" y="380"/>
                        <a:pt x="65" y="380"/>
                      </a:cubicBezTo>
                      <a:cubicBezTo>
                        <a:pt x="92" y="380"/>
                        <a:pt x="116" y="364"/>
                        <a:pt x="124" y="338"/>
                      </a:cubicBezTo>
                      <a:cubicBezTo>
                        <a:pt x="140" y="285"/>
                        <a:pt x="150" y="230"/>
                        <a:pt x="154" y="174"/>
                      </a:cubicBezTo>
                      <a:cubicBezTo>
                        <a:pt x="156" y="162"/>
                        <a:pt x="157" y="148"/>
                        <a:pt x="156" y="136"/>
                      </a:cubicBezTo>
                      <a:cubicBezTo>
                        <a:pt x="156" y="123"/>
                        <a:pt x="152" y="111"/>
                        <a:pt x="151" y="97"/>
                      </a:cubicBezTo>
                      <a:cubicBezTo>
                        <a:pt x="149" y="71"/>
                        <a:pt x="146" y="42"/>
                        <a:pt x="139" y="16"/>
                      </a:cubicBezTo>
                      <a:cubicBezTo>
                        <a:pt x="136" y="5"/>
                        <a:pt x="126" y="0"/>
                        <a:pt x="11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9" name="Google Shape;1269;p112"/>
                <p:cNvSpPr/>
                <p:nvPr/>
              </p:nvSpPr>
              <p:spPr>
                <a:xfrm>
                  <a:off x="5676100" y="1694425"/>
                  <a:ext cx="3200" cy="13825"/>
                </a:xfrm>
                <a:custGeom>
                  <a:avLst/>
                  <a:gdLst/>
                  <a:ahLst/>
                  <a:cxnLst/>
                  <a:rect l="l" t="t" r="r" b="b"/>
                  <a:pathLst>
                    <a:path w="128" h="553" extrusionOk="0">
                      <a:moveTo>
                        <a:pt x="64" y="1"/>
                      </a:moveTo>
                      <a:cubicBezTo>
                        <a:pt x="49" y="1"/>
                        <a:pt x="34" y="7"/>
                        <a:pt x="29" y="21"/>
                      </a:cubicBezTo>
                      <a:cubicBezTo>
                        <a:pt x="20" y="41"/>
                        <a:pt x="7" y="62"/>
                        <a:pt x="6" y="86"/>
                      </a:cubicBezTo>
                      <a:cubicBezTo>
                        <a:pt x="5" y="104"/>
                        <a:pt x="4" y="122"/>
                        <a:pt x="3" y="139"/>
                      </a:cubicBezTo>
                      <a:cubicBezTo>
                        <a:pt x="0" y="179"/>
                        <a:pt x="1" y="218"/>
                        <a:pt x="1" y="257"/>
                      </a:cubicBezTo>
                      <a:lnTo>
                        <a:pt x="1" y="491"/>
                      </a:lnTo>
                      <a:cubicBezTo>
                        <a:pt x="1" y="524"/>
                        <a:pt x="30" y="553"/>
                        <a:pt x="63" y="553"/>
                      </a:cubicBezTo>
                      <a:cubicBezTo>
                        <a:pt x="64" y="553"/>
                        <a:pt x="65" y="553"/>
                        <a:pt x="66" y="553"/>
                      </a:cubicBezTo>
                      <a:cubicBezTo>
                        <a:pt x="98" y="553"/>
                        <a:pt x="126" y="526"/>
                        <a:pt x="126" y="492"/>
                      </a:cubicBezTo>
                      <a:lnTo>
                        <a:pt x="126" y="259"/>
                      </a:lnTo>
                      <a:cubicBezTo>
                        <a:pt x="126" y="221"/>
                        <a:pt x="127" y="183"/>
                        <a:pt x="124" y="144"/>
                      </a:cubicBezTo>
                      <a:cubicBezTo>
                        <a:pt x="123" y="124"/>
                        <a:pt x="123" y="106"/>
                        <a:pt x="121" y="86"/>
                      </a:cubicBezTo>
                      <a:cubicBezTo>
                        <a:pt x="118" y="63"/>
                        <a:pt x="108" y="42"/>
                        <a:pt x="98" y="21"/>
                      </a:cubicBezTo>
                      <a:cubicBezTo>
                        <a:pt x="93" y="7"/>
                        <a:pt x="78" y="1"/>
                        <a:pt x="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0" name="Google Shape;1270;p112"/>
                <p:cNvSpPr/>
                <p:nvPr/>
              </p:nvSpPr>
              <p:spPr>
                <a:xfrm>
                  <a:off x="5681025" y="1694725"/>
                  <a:ext cx="3700" cy="11150"/>
                </a:xfrm>
                <a:custGeom>
                  <a:avLst/>
                  <a:gdLst/>
                  <a:ahLst/>
                  <a:cxnLst/>
                  <a:rect l="l" t="t" r="r" b="b"/>
                  <a:pathLst>
                    <a:path w="148" h="446" extrusionOk="0">
                      <a:moveTo>
                        <a:pt x="116" y="1"/>
                      </a:moveTo>
                      <a:cubicBezTo>
                        <a:pt x="106" y="1"/>
                        <a:pt x="96" y="5"/>
                        <a:pt x="89" y="15"/>
                      </a:cubicBezTo>
                      <a:cubicBezTo>
                        <a:pt x="54" y="66"/>
                        <a:pt x="30" y="126"/>
                        <a:pt x="18" y="186"/>
                      </a:cubicBezTo>
                      <a:cubicBezTo>
                        <a:pt x="6" y="250"/>
                        <a:pt x="1" y="315"/>
                        <a:pt x="1" y="381"/>
                      </a:cubicBezTo>
                      <a:cubicBezTo>
                        <a:pt x="1" y="414"/>
                        <a:pt x="30" y="445"/>
                        <a:pt x="62" y="445"/>
                      </a:cubicBezTo>
                      <a:cubicBezTo>
                        <a:pt x="63" y="445"/>
                        <a:pt x="64" y="445"/>
                        <a:pt x="65" y="445"/>
                      </a:cubicBezTo>
                      <a:cubicBezTo>
                        <a:pt x="100" y="444"/>
                        <a:pt x="132" y="418"/>
                        <a:pt x="131" y="381"/>
                      </a:cubicBezTo>
                      <a:cubicBezTo>
                        <a:pt x="130" y="321"/>
                        <a:pt x="132" y="261"/>
                        <a:pt x="139" y="202"/>
                      </a:cubicBezTo>
                      <a:cubicBezTo>
                        <a:pt x="144" y="148"/>
                        <a:pt x="147" y="92"/>
                        <a:pt x="146" y="30"/>
                      </a:cubicBezTo>
                      <a:cubicBezTo>
                        <a:pt x="146" y="11"/>
                        <a:pt x="132"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1" name="Google Shape;1271;p112"/>
                <p:cNvSpPr/>
                <p:nvPr/>
              </p:nvSpPr>
              <p:spPr>
                <a:xfrm>
                  <a:off x="5437650" y="1746700"/>
                  <a:ext cx="5950" cy="12600"/>
                </a:xfrm>
                <a:custGeom>
                  <a:avLst/>
                  <a:gdLst/>
                  <a:ahLst/>
                  <a:cxnLst/>
                  <a:rect l="l" t="t" r="r" b="b"/>
                  <a:pathLst>
                    <a:path w="238" h="504" extrusionOk="0">
                      <a:moveTo>
                        <a:pt x="193" y="0"/>
                      </a:moveTo>
                      <a:cubicBezTo>
                        <a:pt x="182" y="0"/>
                        <a:pt x="171" y="7"/>
                        <a:pt x="167" y="19"/>
                      </a:cubicBezTo>
                      <a:cubicBezTo>
                        <a:pt x="146" y="83"/>
                        <a:pt x="131" y="148"/>
                        <a:pt x="108" y="211"/>
                      </a:cubicBezTo>
                      <a:cubicBezTo>
                        <a:pt x="88" y="269"/>
                        <a:pt x="59" y="329"/>
                        <a:pt x="25" y="387"/>
                      </a:cubicBezTo>
                      <a:cubicBezTo>
                        <a:pt x="1" y="426"/>
                        <a:pt x="20" y="479"/>
                        <a:pt x="62" y="497"/>
                      </a:cubicBezTo>
                      <a:cubicBezTo>
                        <a:pt x="73" y="502"/>
                        <a:pt x="84" y="504"/>
                        <a:pt x="94" y="504"/>
                      </a:cubicBezTo>
                      <a:cubicBezTo>
                        <a:pt x="128" y="504"/>
                        <a:pt x="155" y="480"/>
                        <a:pt x="169" y="447"/>
                      </a:cubicBezTo>
                      <a:cubicBezTo>
                        <a:pt x="196" y="380"/>
                        <a:pt x="215" y="311"/>
                        <a:pt x="223" y="240"/>
                      </a:cubicBezTo>
                      <a:cubicBezTo>
                        <a:pt x="234" y="168"/>
                        <a:pt x="238" y="91"/>
                        <a:pt x="217" y="19"/>
                      </a:cubicBezTo>
                      <a:cubicBezTo>
                        <a:pt x="214" y="7"/>
                        <a:pt x="204" y="0"/>
                        <a:pt x="19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2" name="Google Shape;1272;p112"/>
                <p:cNvSpPr/>
                <p:nvPr/>
              </p:nvSpPr>
              <p:spPr>
                <a:xfrm>
                  <a:off x="5451800" y="1750375"/>
                  <a:ext cx="4050" cy="8825"/>
                </a:xfrm>
                <a:custGeom>
                  <a:avLst/>
                  <a:gdLst/>
                  <a:ahLst/>
                  <a:cxnLst/>
                  <a:rect l="l" t="t" r="r" b="b"/>
                  <a:pathLst>
                    <a:path w="162" h="353" extrusionOk="0">
                      <a:moveTo>
                        <a:pt x="125" y="0"/>
                      </a:moveTo>
                      <a:cubicBezTo>
                        <a:pt x="114" y="0"/>
                        <a:pt x="102" y="7"/>
                        <a:pt x="97" y="22"/>
                      </a:cubicBezTo>
                      <a:cubicBezTo>
                        <a:pt x="66" y="101"/>
                        <a:pt x="41" y="182"/>
                        <a:pt x="8" y="262"/>
                      </a:cubicBezTo>
                      <a:cubicBezTo>
                        <a:pt x="1" y="277"/>
                        <a:pt x="6" y="303"/>
                        <a:pt x="15" y="316"/>
                      </a:cubicBezTo>
                      <a:cubicBezTo>
                        <a:pt x="24" y="331"/>
                        <a:pt x="41" y="346"/>
                        <a:pt x="57" y="350"/>
                      </a:cubicBezTo>
                      <a:cubicBezTo>
                        <a:pt x="64" y="351"/>
                        <a:pt x="71" y="352"/>
                        <a:pt x="78" y="352"/>
                      </a:cubicBezTo>
                      <a:cubicBezTo>
                        <a:pt x="90" y="352"/>
                        <a:pt x="102" y="350"/>
                        <a:pt x="112" y="342"/>
                      </a:cubicBezTo>
                      <a:cubicBezTo>
                        <a:pt x="127" y="332"/>
                        <a:pt x="143" y="317"/>
                        <a:pt x="146" y="299"/>
                      </a:cubicBezTo>
                      <a:cubicBezTo>
                        <a:pt x="152" y="252"/>
                        <a:pt x="158" y="205"/>
                        <a:pt x="159" y="158"/>
                      </a:cubicBezTo>
                      <a:cubicBezTo>
                        <a:pt x="161" y="137"/>
                        <a:pt x="161" y="117"/>
                        <a:pt x="161" y="96"/>
                      </a:cubicBezTo>
                      <a:cubicBezTo>
                        <a:pt x="161" y="74"/>
                        <a:pt x="158" y="53"/>
                        <a:pt x="156" y="30"/>
                      </a:cubicBezTo>
                      <a:cubicBezTo>
                        <a:pt x="154" y="11"/>
                        <a:pt x="140" y="0"/>
                        <a:pt x="12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3" name="Google Shape;1273;p112"/>
                <p:cNvSpPr/>
                <p:nvPr/>
              </p:nvSpPr>
              <p:spPr>
                <a:xfrm>
                  <a:off x="5162975" y="1687925"/>
                  <a:ext cx="10975" cy="18175"/>
                </a:xfrm>
                <a:custGeom>
                  <a:avLst/>
                  <a:gdLst/>
                  <a:ahLst/>
                  <a:cxnLst/>
                  <a:rect l="l" t="t" r="r" b="b"/>
                  <a:pathLst>
                    <a:path w="439" h="727" extrusionOk="0">
                      <a:moveTo>
                        <a:pt x="28" y="0"/>
                      </a:moveTo>
                      <a:cubicBezTo>
                        <a:pt x="12" y="0"/>
                        <a:pt x="0" y="17"/>
                        <a:pt x="9" y="34"/>
                      </a:cubicBezTo>
                      <a:cubicBezTo>
                        <a:pt x="62" y="142"/>
                        <a:pt x="127" y="244"/>
                        <a:pt x="180" y="353"/>
                      </a:cubicBezTo>
                      <a:cubicBezTo>
                        <a:pt x="233" y="467"/>
                        <a:pt x="278" y="586"/>
                        <a:pt x="331" y="700"/>
                      </a:cubicBezTo>
                      <a:cubicBezTo>
                        <a:pt x="339" y="717"/>
                        <a:pt x="358" y="726"/>
                        <a:pt x="378" y="726"/>
                      </a:cubicBezTo>
                      <a:cubicBezTo>
                        <a:pt x="388" y="726"/>
                        <a:pt x="398" y="724"/>
                        <a:pt x="406" y="719"/>
                      </a:cubicBezTo>
                      <a:cubicBezTo>
                        <a:pt x="433" y="702"/>
                        <a:pt x="438" y="670"/>
                        <a:pt x="426" y="643"/>
                      </a:cubicBezTo>
                      <a:cubicBezTo>
                        <a:pt x="371" y="526"/>
                        <a:pt x="324" y="405"/>
                        <a:pt x="269" y="289"/>
                      </a:cubicBezTo>
                      <a:cubicBezTo>
                        <a:pt x="217" y="181"/>
                        <a:pt x="151" y="58"/>
                        <a:pt x="39" y="3"/>
                      </a:cubicBezTo>
                      <a:cubicBezTo>
                        <a:pt x="36"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4" name="Google Shape;1274;p112"/>
                <p:cNvSpPr/>
                <p:nvPr/>
              </p:nvSpPr>
              <p:spPr>
                <a:xfrm>
                  <a:off x="5170075" y="1691750"/>
                  <a:ext cx="4125" cy="10400"/>
                </a:xfrm>
                <a:custGeom>
                  <a:avLst/>
                  <a:gdLst/>
                  <a:ahLst/>
                  <a:cxnLst/>
                  <a:rect l="l" t="t" r="r" b="b"/>
                  <a:pathLst>
                    <a:path w="165" h="416" extrusionOk="0">
                      <a:moveTo>
                        <a:pt x="142" y="0"/>
                      </a:moveTo>
                      <a:cubicBezTo>
                        <a:pt x="141" y="0"/>
                        <a:pt x="140" y="0"/>
                        <a:pt x="139" y="1"/>
                      </a:cubicBezTo>
                      <a:cubicBezTo>
                        <a:pt x="108" y="11"/>
                        <a:pt x="80" y="40"/>
                        <a:pt x="61" y="64"/>
                      </a:cubicBezTo>
                      <a:cubicBezTo>
                        <a:pt x="51" y="76"/>
                        <a:pt x="40" y="90"/>
                        <a:pt x="32" y="103"/>
                      </a:cubicBezTo>
                      <a:cubicBezTo>
                        <a:pt x="23" y="121"/>
                        <a:pt x="20" y="141"/>
                        <a:pt x="16" y="158"/>
                      </a:cubicBezTo>
                      <a:cubicBezTo>
                        <a:pt x="0" y="239"/>
                        <a:pt x="20" y="317"/>
                        <a:pt x="52" y="392"/>
                      </a:cubicBezTo>
                      <a:cubicBezTo>
                        <a:pt x="58" y="408"/>
                        <a:pt x="77" y="416"/>
                        <a:pt x="95" y="416"/>
                      </a:cubicBezTo>
                      <a:cubicBezTo>
                        <a:pt x="101" y="416"/>
                        <a:pt x="108" y="415"/>
                        <a:pt x="113" y="413"/>
                      </a:cubicBezTo>
                      <a:cubicBezTo>
                        <a:pt x="133" y="404"/>
                        <a:pt x="150" y="378"/>
                        <a:pt x="142" y="354"/>
                      </a:cubicBezTo>
                      <a:cubicBezTo>
                        <a:pt x="116" y="293"/>
                        <a:pt x="104" y="239"/>
                        <a:pt x="111" y="174"/>
                      </a:cubicBezTo>
                      <a:cubicBezTo>
                        <a:pt x="111" y="173"/>
                        <a:pt x="112" y="168"/>
                        <a:pt x="112" y="167"/>
                      </a:cubicBezTo>
                      <a:lnTo>
                        <a:pt x="112" y="167"/>
                      </a:lnTo>
                      <a:cubicBezTo>
                        <a:pt x="112" y="165"/>
                        <a:pt x="112" y="162"/>
                        <a:pt x="112" y="160"/>
                      </a:cubicBezTo>
                      <a:cubicBezTo>
                        <a:pt x="113" y="153"/>
                        <a:pt x="116" y="147"/>
                        <a:pt x="117" y="139"/>
                      </a:cubicBezTo>
                      <a:cubicBezTo>
                        <a:pt x="121" y="122"/>
                        <a:pt x="119" y="116"/>
                        <a:pt x="124" y="98"/>
                      </a:cubicBezTo>
                      <a:cubicBezTo>
                        <a:pt x="134" y="71"/>
                        <a:pt x="150" y="49"/>
                        <a:pt x="160" y="23"/>
                      </a:cubicBezTo>
                      <a:cubicBezTo>
                        <a:pt x="165" y="11"/>
                        <a:pt x="153" y="0"/>
                        <a:pt x="1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5" name="Google Shape;1275;p112"/>
                <p:cNvSpPr/>
                <p:nvPr/>
              </p:nvSpPr>
              <p:spPr>
                <a:xfrm>
                  <a:off x="5635875" y="1523450"/>
                  <a:ext cx="3975" cy="7575"/>
                </a:xfrm>
                <a:custGeom>
                  <a:avLst/>
                  <a:gdLst/>
                  <a:ahLst/>
                  <a:cxnLst/>
                  <a:rect l="l" t="t" r="r" b="b"/>
                  <a:pathLst>
                    <a:path w="159" h="303" extrusionOk="0">
                      <a:moveTo>
                        <a:pt x="21" y="0"/>
                      </a:moveTo>
                      <a:cubicBezTo>
                        <a:pt x="11" y="0"/>
                        <a:pt x="0" y="10"/>
                        <a:pt x="3" y="22"/>
                      </a:cubicBezTo>
                      <a:cubicBezTo>
                        <a:pt x="20" y="112"/>
                        <a:pt x="51" y="199"/>
                        <a:pt x="87" y="285"/>
                      </a:cubicBezTo>
                      <a:cubicBezTo>
                        <a:pt x="93" y="297"/>
                        <a:pt x="106" y="303"/>
                        <a:pt x="119" y="303"/>
                      </a:cubicBezTo>
                      <a:cubicBezTo>
                        <a:pt x="126" y="303"/>
                        <a:pt x="132" y="301"/>
                        <a:pt x="137" y="299"/>
                      </a:cubicBezTo>
                      <a:cubicBezTo>
                        <a:pt x="154" y="288"/>
                        <a:pt x="159" y="266"/>
                        <a:pt x="150" y="249"/>
                      </a:cubicBezTo>
                      <a:cubicBezTo>
                        <a:pt x="108" y="172"/>
                        <a:pt x="72" y="90"/>
                        <a:pt x="34" y="9"/>
                      </a:cubicBezTo>
                      <a:cubicBezTo>
                        <a:pt x="31" y="3"/>
                        <a:pt x="26" y="0"/>
                        <a:pt x="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6" name="Google Shape;1276;p112"/>
                <p:cNvSpPr/>
                <p:nvPr/>
              </p:nvSpPr>
              <p:spPr>
                <a:xfrm>
                  <a:off x="5644950" y="1518400"/>
                  <a:ext cx="5775" cy="14125"/>
                </a:xfrm>
                <a:custGeom>
                  <a:avLst/>
                  <a:gdLst/>
                  <a:ahLst/>
                  <a:cxnLst/>
                  <a:rect l="l" t="t" r="r" b="b"/>
                  <a:pathLst>
                    <a:path w="231" h="565" extrusionOk="0">
                      <a:moveTo>
                        <a:pt x="202" y="0"/>
                      </a:moveTo>
                      <a:cubicBezTo>
                        <a:pt x="200" y="0"/>
                        <a:pt x="197" y="1"/>
                        <a:pt x="195" y="2"/>
                      </a:cubicBezTo>
                      <a:cubicBezTo>
                        <a:pt x="103" y="41"/>
                        <a:pt x="41" y="127"/>
                        <a:pt x="21" y="222"/>
                      </a:cubicBezTo>
                      <a:cubicBezTo>
                        <a:pt x="1" y="327"/>
                        <a:pt x="20" y="434"/>
                        <a:pt x="59" y="531"/>
                      </a:cubicBezTo>
                      <a:cubicBezTo>
                        <a:pt x="67" y="550"/>
                        <a:pt x="83" y="565"/>
                        <a:pt x="104" y="565"/>
                      </a:cubicBezTo>
                      <a:cubicBezTo>
                        <a:pt x="107" y="565"/>
                        <a:pt x="112" y="564"/>
                        <a:pt x="116" y="563"/>
                      </a:cubicBezTo>
                      <a:cubicBezTo>
                        <a:pt x="140" y="558"/>
                        <a:pt x="160" y="531"/>
                        <a:pt x="149" y="507"/>
                      </a:cubicBezTo>
                      <a:cubicBezTo>
                        <a:pt x="118" y="426"/>
                        <a:pt x="97" y="335"/>
                        <a:pt x="115" y="247"/>
                      </a:cubicBezTo>
                      <a:cubicBezTo>
                        <a:pt x="133" y="168"/>
                        <a:pt x="176" y="97"/>
                        <a:pt x="221" y="29"/>
                      </a:cubicBezTo>
                      <a:cubicBezTo>
                        <a:pt x="231" y="14"/>
                        <a:pt x="217" y="0"/>
                        <a:pt x="2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7" name="Google Shape;1277;p112"/>
                <p:cNvSpPr/>
                <p:nvPr/>
              </p:nvSpPr>
              <p:spPr>
                <a:xfrm>
                  <a:off x="5317225" y="1598275"/>
                  <a:ext cx="3550" cy="23550"/>
                </a:xfrm>
                <a:custGeom>
                  <a:avLst/>
                  <a:gdLst/>
                  <a:ahLst/>
                  <a:cxnLst/>
                  <a:rect l="l" t="t" r="r" b="b"/>
                  <a:pathLst>
                    <a:path w="142" h="942" extrusionOk="0">
                      <a:moveTo>
                        <a:pt x="71" y="1"/>
                      </a:moveTo>
                      <a:cubicBezTo>
                        <a:pt x="61" y="1"/>
                        <a:pt x="51" y="7"/>
                        <a:pt x="47" y="18"/>
                      </a:cubicBezTo>
                      <a:cubicBezTo>
                        <a:pt x="27" y="86"/>
                        <a:pt x="26" y="158"/>
                        <a:pt x="16" y="228"/>
                      </a:cubicBezTo>
                      <a:cubicBezTo>
                        <a:pt x="7" y="299"/>
                        <a:pt x="6" y="371"/>
                        <a:pt x="5" y="441"/>
                      </a:cubicBezTo>
                      <a:cubicBezTo>
                        <a:pt x="0" y="586"/>
                        <a:pt x="2" y="731"/>
                        <a:pt x="1" y="874"/>
                      </a:cubicBezTo>
                      <a:cubicBezTo>
                        <a:pt x="1" y="919"/>
                        <a:pt x="35" y="942"/>
                        <a:pt x="70" y="942"/>
                      </a:cubicBezTo>
                      <a:cubicBezTo>
                        <a:pt x="105" y="942"/>
                        <a:pt x="140" y="919"/>
                        <a:pt x="140" y="874"/>
                      </a:cubicBezTo>
                      <a:cubicBezTo>
                        <a:pt x="139" y="730"/>
                        <a:pt x="141" y="584"/>
                        <a:pt x="136" y="441"/>
                      </a:cubicBezTo>
                      <a:cubicBezTo>
                        <a:pt x="134" y="371"/>
                        <a:pt x="133" y="299"/>
                        <a:pt x="125" y="228"/>
                      </a:cubicBezTo>
                      <a:cubicBezTo>
                        <a:pt x="116" y="158"/>
                        <a:pt x="114" y="86"/>
                        <a:pt x="94" y="18"/>
                      </a:cubicBezTo>
                      <a:cubicBezTo>
                        <a:pt x="91" y="7"/>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8" name="Google Shape;1278;p112"/>
                <p:cNvSpPr/>
                <p:nvPr/>
              </p:nvSpPr>
              <p:spPr>
                <a:xfrm>
                  <a:off x="5328750" y="1597075"/>
                  <a:ext cx="3000" cy="15625"/>
                </a:xfrm>
                <a:custGeom>
                  <a:avLst/>
                  <a:gdLst/>
                  <a:ahLst/>
                  <a:cxnLst/>
                  <a:rect l="l" t="t" r="r" b="b"/>
                  <a:pathLst>
                    <a:path w="120" h="625" extrusionOk="0">
                      <a:moveTo>
                        <a:pt x="59" y="1"/>
                      </a:moveTo>
                      <a:cubicBezTo>
                        <a:pt x="50" y="1"/>
                        <a:pt x="41" y="6"/>
                        <a:pt x="38" y="16"/>
                      </a:cubicBezTo>
                      <a:cubicBezTo>
                        <a:pt x="13" y="106"/>
                        <a:pt x="0" y="199"/>
                        <a:pt x="1" y="292"/>
                      </a:cubicBezTo>
                      <a:lnTo>
                        <a:pt x="5" y="573"/>
                      </a:lnTo>
                      <a:cubicBezTo>
                        <a:pt x="5" y="607"/>
                        <a:pt x="33" y="625"/>
                        <a:pt x="60" y="625"/>
                      </a:cubicBezTo>
                      <a:cubicBezTo>
                        <a:pt x="87" y="625"/>
                        <a:pt x="114" y="607"/>
                        <a:pt x="114" y="573"/>
                      </a:cubicBezTo>
                      <a:lnTo>
                        <a:pt x="117" y="292"/>
                      </a:lnTo>
                      <a:cubicBezTo>
                        <a:pt x="119" y="199"/>
                        <a:pt x="106" y="106"/>
                        <a:pt x="80" y="16"/>
                      </a:cubicBezTo>
                      <a:cubicBezTo>
                        <a:pt x="77" y="6"/>
                        <a:pt x="68" y="1"/>
                        <a:pt x="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9" name="Google Shape;1279;p112"/>
                <p:cNvSpPr/>
                <p:nvPr/>
              </p:nvSpPr>
              <p:spPr>
                <a:xfrm>
                  <a:off x="5887350" y="1584925"/>
                  <a:ext cx="6000" cy="15650"/>
                </a:xfrm>
                <a:custGeom>
                  <a:avLst/>
                  <a:gdLst/>
                  <a:ahLst/>
                  <a:cxnLst/>
                  <a:rect l="l" t="t" r="r" b="b"/>
                  <a:pathLst>
                    <a:path w="240" h="626" extrusionOk="0">
                      <a:moveTo>
                        <a:pt x="210" y="0"/>
                      </a:moveTo>
                      <a:cubicBezTo>
                        <a:pt x="201" y="0"/>
                        <a:pt x="192" y="5"/>
                        <a:pt x="188" y="17"/>
                      </a:cubicBezTo>
                      <a:cubicBezTo>
                        <a:pt x="177" y="64"/>
                        <a:pt x="168" y="110"/>
                        <a:pt x="154" y="154"/>
                      </a:cubicBezTo>
                      <a:cubicBezTo>
                        <a:pt x="145" y="177"/>
                        <a:pt x="136" y="198"/>
                        <a:pt x="128" y="220"/>
                      </a:cubicBezTo>
                      <a:cubicBezTo>
                        <a:pt x="120" y="244"/>
                        <a:pt x="114" y="265"/>
                        <a:pt x="106" y="289"/>
                      </a:cubicBezTo>
                      <a:cubicBezTo>
                        <a:pt x="76" y="379"/>
                        <a:pt x="46" y="469"/>
                        <a:pt x="11" y="559"/>
                      </a:cubicBezTo>
                      <a:cubicBezTo>
                        <a:pt x="1" y="586"/>
                        <a:pt x="22" y="617"/>
                        <a:pt x="48" y="623"/>
                      </a:cubicBezTo>
                      <a:cubicBezTo>
                        <a:pt x="53" y="625"/>
                        <a:pt x="59" y="626"/>
                        <a:pt x="64" y="626"/>
                      </a:cubicBezTo>
                      <a:cubicBezTo>
                        <a:pt x="85" y="626"/>
                        <a:pt x="103" y="609"/>
                        <a:pt x="112" y="588"/>
                      </a:cubicBezTo>
                      <a:cubicBezTo>
                        <a:pt x="146" y="499"/>
                        <a:pt x="185" y="407"/>
                        <a:pt x="208" y="313"/>
                      </a:cubicBezTo>
                      <a:cubicBezTo>
                        <a:pt x="213" y="290"/>
                        <a:pt x="217" y="266"/>
                        <a:pt x="223" y="243"/>
                      </a:cubicBezTo>
                      <a:cubicBezTo>
                        <a:pt x="228" y="218"/>
                        <a:pt x="226" y="194"/>
                        <a:pt x="229" y="169"/>
                      </a:cubicBezTo>
                      <a:cubicBezTo>
                        <a:pt x="235" y="121"/>
                        <a:pt x="240" y="72"/>
                        <a:pt x="236" y="24"/>
                      </a:cubicBezTo>
                      <a:cubicBezTo>
                        <a:pt x="234" y="9"/>
                        <a:pt x="222"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0" name="Google Shape;1280;p112"/>
                <p:cNvSpPr/>
                <p:nvPr/>
              </p:nvSpPr>
              <p:spPr>
                <a:xfrm>
                  <a:off x="5899100" y="1586300"/>
                  <a:ext cx="3650" cy="11575"/>
                </a:xfrm>
                <a:custGeom>
                  <a:avLst/>
                  <a:gdLst/>
                  <a:ahLst/>
                  <a:cxnLst/>
                  <a:rect l="l" t="t" r="r" b="b"/>
                  <a:pathLst>
                    <a:path w="146" h="463" extrusionOk="0">
                      <a:moveTo>
                        <a:pt x="37" y="0"/>
                      </a:moveTo>
                      <a:cubicBezTo>
                        <a:pt x="30" y="0"/>
                        <a:pt x="24" y="4"/>
                        <a:pt x="22" y="14"/>
                      </a:cubicBezTo>
                      <a:cubicBezTo>
                        <a:pt x="15" y="47"/>
                        <a:pt x="11" y="80"/>
                        <a:pt x="7" y="116"/>
                      </a:cubicBezTo>
                      <a:cubicBezTo>
                        <a:pt x="5" y="150"/>
                        <a:pt x="0" y="186"/>
                        <a:pt x="2" y="222"/>
                      </a:cubicBezTo>
                      <a:cubicBezTo>
                        <a:pt x="10" y="292"/>
                        <a:pt x="25" y="363"/>
                        <a:pt x="46" y="431"/>
                      </a:cubicBezTo>
                      <a:cubicBezTo>
                        <a:pt x="53" y="453"/>
                        <a:pt x="71" y="462"/>
                        <a:pt x="89" y="462"/>
                      </a:cubicBezTo>
                      <a:cubicBezTo>
                        <a:pt x="117" y="462"/>
                        <a:pt x="145" y="440"/>
                        <a:pt x="134" y="406"/>
                      </a:cubicBezTo>
                      <a:cubicBezTo>
                        <a:pt x="112" y="344"/>
                        <a:pt x="95" y="280"/>
                        <a:pt x="86" y="215"/>
                      </a:cubicBezTo>
                      <a:cubicBezTo>
                        <a:pt x="81" y="184"/>
                        <a:pt x="74" y="153"/>
                        <a:pt x="68" y="122"/>
                      </a:cubicBezTo>
                      <a:cubicBezTo>
                        <a:pt x="62" y="88"/>
                        <a:pt x="62" y="53"/>
                        <a:pt x="58" y="19"/>
                      </a:cubicBezTo>
                      <a:cubicBezTo>
                        <a:pt x="57" y="8"/>
                        <a:pt x="47" y="0"/>
                        <a:pt x="3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281" name="Google Shape;1281;p112"/>
              <p:cNvGrpSpPr/>
              <p:nvPr/>
            </p:nvGrpSpPr>
            <p:grpSpPr>
              <a:xfrm>
                <a:off x="536515" y="3441494"/>
                <a:ext cx="1144380" cy="774400"/>
                <a:chOff x="3228325" y="2314286"/>
                <a:chExt cx="270175" cy="182814"/>
              </a:xfrm>
            </p:grpSpPr>
            <p:sp>
              <p:nvSpPr>
                <p:cNvPr id="1282" name="Google Shape;1282;p112"/>
                <p:cNvSpPr/>
                <p:nvPr/>
              </p:nvSpPr>
              <p:spPr>
                <a:xfrm>
                  <a:off x="3313925" y="2318350"/>
                  <a:ext cx="45252" cy="14775"/>
                </a:xfrm>
                <a:custGeom>
                  <a:avLst/>
                  <a:gdLst/>
                  <a:ahLst/>
                  <a:cxnLst/>
                  <a:rect l="l" t="t" r="r" b="b"/>
                  <a:pathLst>
                    <a:path w="2046" h="361" extrusionOk="0">
                      <a:moveTo>
                        <a:pt x="1" y="0"/>
                      </a:moveTo>
                      <a:lnTo>
                        <a:pt x="1" y="361"/>
                      </a:lnTo>
                      <a:lnTo>
                        <a:pt x="2045" y="361"/>
                      </a:lnTo>
                      <a:lnTo>
                        <a:pt x="2045" y="0"/>
                      </a:lnTo>
                      <a:close/>
                    </a:path>
                  </a:pathLst>
                </a:custGeom>
                <a:solidFill>
                  <a:srgbClr val="FF57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3" name="Google Shape;1283;p112"/>
                <p:cNvSpPr/>
                <p:nvPr/>
              </p:nvSpPr>
              <p:spPr>
                <a:xfrm>
                  <a:off x="3313925" y="2321850"/>
                  <a:ext cx="45250" cy="18050"/>
                </a:xfrm>
                <a:custGeom>
                  <a:avLst/>
                  <a:gdLst/>
                  <a:ahLst/>
                  <a:cxnLst/>
                  <a:rect l="l" t="t" r="r" b="b"/>
                  <a:pathLst>
                    <a:path w="1810" h="722" extrusionOk="0">
                      <a:moveTo>
                        <a:pt x="0" y="1"/>
                      </a:moveTo>
                      <a:lnTo>
                        <a:pt x="0" y="721"/>
                      </a:lnTo>
                      <a:lnTo>
                        <a:pt x="1809" y="721"/>
                      </a:lnTo>
                      <a:lnTo>
                        <a:pt x="1809"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4" name="Google Shape;1284;p112"/>
                <p:cNvSpPr/>
                <p:nvPr/>
              </p:nvSpPr>
              <p:spPr>
                <a:xfrm>
                  <a:off x="3313925" y="2321850"/>
                  <a:ext cx="21125" cy="18050"/>
                </a:xfrm>
                <a:custGeom>
                  <a:avLst/>
                  <a:gdLst/>
                  <a:ahLst/>
                  <a:cxnLst/>
                  <a:rect l="l" t="t" r="r" b="b"/>
                  <a:pathLst>
                    <a:path w="845" h="722" extrusionOk="0">
                      <a:moveTo>
                        <a:pt x="0" y="1"/>
                      </a:moveTo>
                      <a:lnTo>
                        <a:pt x="0" y="721"/>
                      </a:lnTo>
                      <a:lnTo>
                        <a:pt x="845" y="721"/>
                      </a:lnTo>
                      <a:lnTo>
                        <a:pt x="845"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5" name="Google Shape;1285;p112"/>
                <p:cNvSpPr/>
                <p:nvPr/>
              </p:nvSpPr>
              <p:spPr>
                <a:xfrm>
                  <a:off x="3244475" y="2374700"/>
                  <a:ext cx="181150" cy="122400"/>
                </a:xfrm>
                <a:custGeom>
                  <a:avLst/>
                  <a:gdLst/>
                  <a:ahLst/>
                  <a:cxnLst/>
                  <a:rect l="l" t="t" r="r" b="b"/>
                  <a:pathLst>
                    <a:path w="7246" h="4896" extrusionOk="0">
                      <a:moveTo>
                        <a:pt x="7246" y="1"/>
                      </a:moveTo>
                      <a:lnTo>
                        <a:pt x="0" y="566"/>
                      </a:lnTo>
                      <a:lnTo>
                        <a:pt x="0" y="4896"/>
                      </a:lnTo>
                      <a:lnTo>
                        <a:pt x="6086" y="4896"/>
                      </a:lnTo>
                      <a:lnTo>
                        <a:pt x="7246" y="1"/>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6" name="Google Shape;1286;p112"/>
                <p:cNvSpPr/>
                <p:nvPr/>
              </p:nvSpPr>
              <p:spPr>
                <a:xfrm>
                  <a:off x="3396600" y="2339900"/>
                  <a:ext cx="90375" cy="157200"/>
                </a:xfrm>
                <a:custGeom>
                  <a:avLst/>
                  <a:gdLst/>
                  <a:ahLst/>
                  <a:cxnLst/>
                  <a:rect l="l" t="t" r="r" b="b"/>
                  <a:pathLst>
                    <a:path w="3615" h="6288" extrusionOk="0">
                      <a:moveTo>
                        <a:pt x="1776" y="0"/>
                      </a:moveTo>
                      <a:lnTo>
                        <a:pt x="1" y="1690"/>
                      </a:lnTo>
                      <a:lnTo>
                        <a:pt x="1" y="6288"/>
                      </a:lnTo>
                      <a:lnTo>
                        <a:pt x="3614" y="6288"/>
                      </a:lnTo>
                      <a:lnTo>
                        <a:pt x="3614" y="2152"/>
                      </a:lnTo>
                      <a:lnTo>
                        <a:pt x="1776"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7" name="Google Shape;1287;p112"/>
                <p:cNvSpPr/>
                <p:nvPr/>
              </p:nvSpPr>
              <p:spPr>
                <a:xfrm>
                  <a:off x="3228325" y="2333125"/>
                  <a:ext cx="270175" cy="67775"/>
                </a:xfrm>
                <a:custGeom>
                  <a:avLst/>
                  <a:gdLst/>
                  <a:ahLst/>
                  <a:cxnLst/>
                  <a:rect l="l" t="t" r="r" b="b"/>
                  <a:pathLst>
                    <a:path w="10807" h="2711" extrusionOk="0">
                      <a:moveTo>
                        <a:pt x="8692" y="1"/>
                      </a:moveTo>
                      <a:lnTo>
                        <a:pt x="8620" y="16"/>
                      </a:lnTo>
                      <a:lnTo>
                        <a:pt x="0" y="2423"/>
                      </a:lnTo>
                      <a:lnTo>
                        <a:pt x="0" y="2710"/>
                      </a:lnTo>
                      <a:lnTo>
                        <a:pt x="6635" y="2710"/>
                      </a:lnTo>
                      <a:lnTo>
                        <a:pt x="8620" y="647"/>
                      </a:lnTo>
                      <a:lnTo>
                        <a:pt x="10345" y="2423"/>
                      </a:lnTo>
                      <a:lnTo>
                        <a:pt x="10806"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8" name="Google Shape;1288;p112"/>
                <p:cNvSpPr/>
                <p:nvPr/>
              </p:nvSpPr>
              <p:spPr>
                <a:xfrm>
                  <a:off x="3228325" y="2333125"/>
                  <a:ext cx="217325" cy="60600"/>
                </a:xfrm>
                <a:custGeom>
                  <a:avLst/>
                  <a:gdLst/>
                  <a:ahLst/>
                  <a:cxnLst/>
                  <a:rect l="l" t="t" r="r" b="b"/>
                  <a:pathLst>
                    <a:path w="8693" h="2424" extrusionOk="0">
                      <a:moveTo>
                        <a:pt x="2279" y="1"/>
                      </a:moveTo>
                      <a:lnTo>
                        <a:pt x="0" y="2423"/>
                      </a:lnTo>
                      <a:lnTo>
                        <a:pt x="6414"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9" name="Google Shape;1289;p112"/>
                <p:cNvSpPr/>
                <p:nvPr/>
              </p:nvSpPr>
              <p:spPr>
                <a:xfrm>
                  <a:off x="3231875" y="2334675"/>
                  <a:ext cx="172575" cy="57475"/>
                </a:xfrm>
                <a:custGeom>
                  <a:avLst/>
                  <a:gdLst/>
                  <a:ahLst/>
                  <a:cxnLst/>
                  <a:rect l="l" t="t" r="r" b="b"/>
                  <a:pathLst>
                    <a:path w="6903" h="2299" extrusionOk="0">
                      <a:moveTo>
                        <a:pt x="2163" y="0"/>
                      </a:moveTo>
                      <a:lnTo>
                        <a:pt x="1" y="2299"/>
                      </a:lnTo>
                      <a:lnTo>
                        <a:pt x="6246" y="2299"/>
                      </a:lnTo>
                      <a:lnTo>
                        <a:pt x="6902" y="1602"/>
                      </a:lnTo>
                      <a:lnTo>
                        <a:pt x="2140" y="1602"/>
                      </a:lnTo>
                      <a:lnTo>
                        <a:pt x="3646"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0" name="Google Shape;1290;p112"/>
                <p:cNvSpPr/>
                <p:nvPr/>
              </p:nvSpPr>
              <p:spPr>
                <a:xfrm>
                  <a:off x="3353775" y="2363375"/>
                  <a:ext cx="26575" cy="19425"/>
                </a:xfrm>
                <a:custGeom>
                  <a:avLst/>
                  <a:gdLst/>
                  <a:ahLst/>
                  <a:cxnLst/>
                  <a:rect l="l" t="t" r="r" b="b"/>
                  <a:pathLst>
                    <a:path w="1063" h="777" extrusionOk="0">
                      <a:moveTo>
                        <a:pt x="617" y="1"/>
                      </a:moveTo>
                      <a:lnTo>
                        <a:pt x="0" y="777"/>
                      </a:lnTo>
                      <a:lnTo>
                        <a:pt x="448" y="777"/>
                      </a:lnTo>
                      <a:lnTo>
                        <a:pt x="1063"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1" name="Google Shape;1291;p112"/>
                <p:cNvSpPr/>
                <p:nvPr/>
              </p:nvSpPr>
              <p:spPr>
                <a:xfrm>
                  <a:off x="3327225" y="2363375"/>
                  <a:ext cx="26575" cy="19425"/>
                </a:xfrm>
                <a:custGeom>
                  <a:avLst/>
                  <a:gdLst/>
                  <a:ahLst/>
                  <a:cxnLst/>
                  <a:rect l="l" t="t" r="r" b="b"/>
                  <a:pathLst>
                    <a:path w="1063" h="777" extrusionOk="0">
                      <a:moveTo>
                        <a:pt x="616" y="1"/>
                      </a:moveTo>
                      <a:lnTo>
                        <a:pt x="0" y="777"/>
                      </a:lnTo>
                      <a:lnTo>
                        <a:pt x="446" y="777"/>
                      </a:lnTo>
                      <a:lnTo>
                        <a:pt x="1062"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2" name="Google Shape;1292;p112"/>
                <p:cNvSpPr/>
                <p:nvPr/>
              </p:nvSpPr>
              <p:spPr>
                <a:xfrm>
                  <a:off x="3396600" y="2344025"/>
                  <a:ext cx="26575" cy="19375"/>
                </a:xfrm>
                <a:custGeom>
                  <a:avLst/>
                  <a:gdLst/>
                  <a:ahLst/>
                  <a:cxnLst/>
                  <a:rect l="l" t="t" r="r" b="b"/>
                  <a:pathLst>
                    <a:path w="1063" h="775" extrusionOk="0">
                      <a:moveTo>
                        <a:pt x="615" y="0"/>
                      </a:moveTo>
                      <a:lnTo>
                        <a:pt x="1" y="775"/>
                      </a:lnTo>
                      <a:lnTo>
                        <a:pt x="446" y="775"/>
                      </a:lnTo>
                      <a:lnTo>
                        <a:pt x="1062"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3" name="Google Shape;1293;p112"/>
                <p:cNvSpPr/>
                <p:nvPr/>
              </p:nvSpPr>
              <p:spPr>
                <a:xfrm>
                  <a:off x="3373300" y="2351825"/>
                  <a:ext cx="26575" cy="19400"/>
                </a:xfrm>
                <a:custGeom>
                  <a:avLst/>
                  <a:gdLst/>
                  <a:ahLst/>
                  <a:cxnLst/>
                  <a:rect l="l" t="t" r="r" b="b"/>
                  <a:pathLst>
                    <a:path w="1063" h="776" extrusionOk="0">
                      <a:moveTo>
                        <a:pt x="616" y="1"/>
                      </a:moveTo>
                      <a:lnTo>
                        <a:pt x="1" y="776"/>
                      </a:lnTo>
                      <a:lnTo>
                        <a:pt x="447" y="776"/>
                      </a:lnTo>
                      <a:lnTo>
                        <a:pt x="1063"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4" name="Google Shape;1294;p112"/>
                <p:cNvSpPr/>
                <p:nvPr/>
              </p:nvSpPr>
              <p:spPr>
                <a:xfrm>
                  <a:off x="3311200" y="2349550"/>
                  <a:ext cx="16450" cy="12025"/>
                </a:xfrm>
                <a:custGeom>
                  <a:avLst/>
                  <a:gdLst/>
                  <a:ahLst/>
                  <a:cxnLst/>
                  <a:rect l="l" t="t" r="r" b="b"/>
                  <a:pathLst>
                    <a:path w="658" h="481" extrusionOk="0">
                      <a:moveTo>
                        <a:pt x="381" y="1"/>
                      </a:moveTo>
                      <a:lnTo>
                        <a:pt x="1" y="480"/>
                      </a:lnTo>
                      <a:lnTo>
                        <a:pt x="277" y="480"/>
                      </a:lnTo>
                      <a:lnTo>
                        <a:pt x="658"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5" name="Google Shape;1295;p112"/>
                <p:cNvSpPr/>
                <p:nvPr/>
              </p:nvSpPr>
              <p:spPr>
                <a:xfrm>
                  <a:off x="3349450" y="2339900"/>
                  <a:ext cx="16425" cy="11950"/>
                </a:xfrm>
                <a:custGeom>
                  <a:avLst/>
                  <a:gdLst/>
                  <a:ahLst/>
                  <a:cxnLst/>
                  <a:rect l="l" t="t" r="r" b="b"/>
                  <a:pathLst>
                    <a:path w="657" h="478" extrusionOk="0">
                      <a:moveTo>
                        <a:pt x="381" y="0"/>
                      </a:moveTo>
                      <a:lnTo>
                        <a:pt x="1" y="478"/>
                      </a:lnTo>
                      <a:lnTo>
                        <a:pt x="276" y="478"/>
                      </a:lnTo>
                      <a:lnTo>
                        <a:pt x="657"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6" name="Google Shape;1296;p112"/>
                <p:cNvSpPr/>
                <p:nvPr/>
              </p:nvSpPr>
              <p:spPr>
                <a:xfrm>
                  <a:off x="3363925" y="2336150"/>
                  <a:ext cx="16425" cy="12000"/>
                </a:xfrm>
                <a:custGeom>
                  <a:avLst/>
                  <a:gdLst/>
                  <a:ahLst/>
                  <a:cxnLst/>
                  <a:rect l="l" t="t" r="r" b="b"/>
                  <a:pathLst>
                    <a:path w="657" h="480" extrusionOk="0">
                      <a:moveTo>
                        <a:pt x="381" y="1"/>
                      </a:moveTo>
                      <a:lnTo>
                        <a:pt x="1" y="479"/>
                      </a:lnTo>
                      <a:lnTo>
                        <a:pt x="276" y="479"/>
                      </a:lnTo>
                      <a:lnTo>
                        <a:pt x="657"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7" name="Google Shape;1297;p112"/>
                <p:cNvSpPr/>
                <p:nvPr/>
              </p:nvSpPr>
              <p:spPr>
                <a:xfrm>
                  <a:off x="3300675" y="2363375"/>
                  <a:ext cx="26575" cy="19425"/>
                </a:xfrm>
                <a:custGeom>
                  <a:avLst/>
                  <a:gdLst/>
                  <a:ahLst/>
                  <a:cxnLst/>
                  <a:rect l="l" t="t" r="r" b="b"/>
                  <a:pathLst>
                    <a:path w="1063" h="777" extrusionOk="0">
                      <a:moveTo>
                        <a:pt x="615" y="1"/>
                      </a:moveTo>
                      <a:lnTo>
                        <a:pt x="1" y="777"/>
                      </a:lnTo>
                      <a:lnTo>
                        <a:pt x="446" y="777"/>
                      </a:lnTo>
                      <a:lnTo>
                        <a:pt x="1062"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8" name="Google Shape;1298;p112"/>
                <p:cNvSpPr/>
                <p:nvPr/>
              </p:nvSpPr>
              <p:spPr>
                <a:xfrm>
                  <a:off x="3269475" y="2350325"/>
                  <a:ext cx="26625" cy="19375"/>
                </a:xfrm>
                <a:custGeom>
                  <a:avLst/>
                  <a:gdLst/>
                  <a:ahLst/>
                  <a:cxnLst/>
                  <a:rect l="l" t="t" r="r" b="b"/>
                  <a:pathLst>
                    <a:path w="1065" h="775" extrusionOk="0">
                      <a:moveTo>
                        <a:pt x="617" y="0"/>
                      </a:moveTo>
                      <a:lnTo>
                        <a:pt x="0" y="774"/>
                      </a:lnTo>
                      <a:lnTo>
                        <a:pt x="448" y="774"/>
                      </a:lnTo>
                      <a:lnTo>
                        <a:pt x="1064"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9" name="Google Shape;1299;p112"/>
                <p:cNvSpPr/>
                <p:nvPr/>
              </p:nvSpPr>
              <p:spPr>
                <a:xfrm>
                  <a:off x="3244475" y="2373100"/>
                  <a:ext cx="16425" cy="11950"/>
                </a:xfrm>
                <a:custGeom>
                  <a:avLst/>
                  <a:gdLst/>
                  <a:ahLst/>
                  <a:cxnLst/>
                  <a:rect l="l" t="t" r="r" b="b"/>
                  <a:pathLst>
                    <a:path w="657" h="478" extrusionOk="0">
                      <a:moveTo>
                        <a:pt x="380" y="0"/>
                      </a:moveTo>
                      <a:lnTo>
                        <a:pt x="0" y="478"/>
                      </a:lnTo>
                      <a:lnTo>
                        <a:pt x="277" y="478"/>
                      </a:lnTo>
                      <a:lnTo>
                        <a:pt x="657"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0" name="Google Shape;1300;p112"/>
                <p:cNvSpPr/>
                <p:nvPr/>
              </p:nvSpPr>
              <p:spPr>
                <a:xfrm>
                  <a:off x="3292475" y="2367100"/>
                  <a:ext cx="16425" cy="12025"/>
                </a:xfrm>
                <a:custGeom>
                  <a:avLst/>
                  <a:gdLst/>
                  <a:ahLst/>
                  <a:cxnLst/>
                  <a:rect l="l" t="t" r="r" b="b"/>
                  <a:pathLst>
                    <a:path w="657" h="481" extrusionOk="0">
                      <a:moveTo>
                        <a:pt x="381" y="1"/>
                      </a:moveTo>
                      <a:lnTo>
                        <a:pt x="1" y="480"/>
                      </a:lnTo>
                      <a:lnTo>
                        <a:pt x="276" y="480"/>
                      </a:lnTo>
                      <a:lnTo>
                        <a:pt x="657"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1" name="Google Shape;1301;p112"/>
                <p:cNvSpPr/>
                <p:nvPr/>
              </p:nvSpPr>
              <p:spPr>
                <a:xfrm>
                  <a:off x="3274575" y="2339900"/>
                  <a:ext cx="16425" cy="11950"/>
                </a:xfrm>
                <a:custGeom>
                  <a:avLst/>
                  <a:gdLst/>
                  <a:ahLst/>
                  <a:cxnLst/>
                  <a:rect l="l" t="t" r="r" b="b"/>
                  <a:pathLst>
                    <a:path w="657" h="478" extrusionOk="0">
                      <a:moveTo>
                        <a:pt x="380" y="0"/>
                      </a:moveTo>
                      <a:lnTo>
                        <a:pt x="0" y="478"/>
                      </a:lnTo>
                      <a:lnTo>
                        <a:pt x="276" y="478"/>
                      </a:lnTo>
                      <a:lnTo>
                        <a:pt x="656"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2" name="Google Shape;1302;p112"/>
                <p:cNvSpPr/>
                <p:nvPr/>
              </p:nvSpPr>
              <p:spPr>
                <a:xfrm>
                  <a:off x="3422025" y="2444400"/>
                  <a:ext cx="30200" cy="49375"/>
                </a:xfrm>
                <a:custGeom>
                  <a:avLst/>
                  <a:gdLst/>
                  <a:ahLst/>
                  <a:cxnLst/>
                  <a:rect l="l" t="t" r="r" b="b"/>
                  <a:pathLst>
                    <a:path w="1208" h="1975" extrusionOk="0">
                      <a:moveTo>
                        <a:pt x="0" y="1"/>
                      </a:moveTo>
                      <a:lnTo>
                        <a:pt x="0" y="1974"/>
                      </a:lnTo>
                      <a:lnTo>
                        <a:pt x="1207" y="1974"/>
                      </a:lnTo>
                      <a:lnTo>
                        <a:pt x="120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3" name="Google Shape;1303;p112"/>
                <p:cNvSpPr/>
                <p:nvPr/>
              </p:nvSpPr>
              <p:spPr>
                <a:xfrm>
                  <a:off x="3348700" y="2421350"/>
                  <a:ext cx="20950" cy="43200"/>
                </a:xfrm>
                <a:custGeom>
                  <a:avLst/>
                  <a:gdLst/>
                  <a:ahLst/>
                  <a:cxnLst/>
                  <a:rect l="l" t="t" r="r" b="b"/>
                  <a:pathLst>
                    <a:path w="838" h="1728" extrusionOk="0">
                      <a:moveTo>
                        <a:pt x="0" y="0"/>
                      </a:moveTo>
                      <a:lnTo>
                        <a:pt x="0" y="1727"/>
                      </a:lnTo>
                      <a:lnTo>
                        <a:pt x="837" y="1727"/>
                      </a:lnTo>
                      <a:lnTo>
                        <a:pt x="83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4" name="Google Shape;1304;p112"/>
                <p:cNvSpPr/>
                <p:nvPr/>
              </p:nvSpPr>
              <p:spPr>
                <a:xfrm>
                  <a:off x="3352000" y="2424675"/>
                  <a:ext cx="14300" cy="36525"/>
                </a:xfrm>
                <a:custGeom>
                  <a:avLst/>
                  <a:gdLst/>
                  <a:ahLst/>
                  <a:cxnLst/>
                  <a:rect l="l" t="t" r="r" b="b"/>
                  <a:pathLst>
                    <a:path w="572" h="1461" extrusionOk="0">
                      <a:moveTo>
                        <a:pt x="0" y="0"/>
                      </a:moveTo>
                      <a:lnTo>
                        <a:pt x="0"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5" name="Google Shape;1305;p112"/>
                <p:cNvSpPr/>
                <p:nvPr/>
              </p:nvSpPr>
              <p:spPr>
                <a:xfrm>
                  <a:off x="3324550" y="2421350"/>
                  <a:ext cx="21000" cy="4320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6" name="Google Shape;1306;p112"/>
                <p:cNvSpPr/>
                <p:nvPr/>
              </p:nvSpPr>
              <p:spPr>
                <a:xfrm>
                  <a:off x="3327875" y="2424675"/>
                  <a:ext cx="14300" cy="36525"/>
                </a:xfrm>
                <a:custGeom>
                  <a:avLst/>
                  <a:gdLst/>
                  <a:ahLst/>
                  <a:cxnLst/>
                  <a:rect l="l" t="t" r="r" b="b"/>
                  <a:pathLst>
                    <a:path w="572" h="1461" extrusionOk="0">
                      <a:moveTo>
                        <a:pt x="1" y="0"/>
                      </a:moveTo>
                      <a:lnTo>
                        <a:pt x="1" y="1461"/>
                      </a:lnTo>
                      <a:lnTo>
                        <a:pt x="572" y="1461"/>
                      </a:lnTo>
                      <a:lnTo>
                        <a:pt x="572"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7" name="Google Shape;1307;p112"/>
                <p:cNvSpPr/>
                <p:nvPr/>
              </p:nvSpPr>
              <p:spPr>
                <a:xfrm>
                  <a:off x="3281350" y="2421350"/>
                  <a:ext cx="21000" cy="4320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8" name="Google Shape;1308;p112"/>
                <p:cNvSpPr/>
                <p:nvPr/>
              </p:nvSpPr>
              <p:spPr>
                <a:xfrm>
                  <a:off x="3284700" y="2424675"/>
                  <a:ext cx="14250" cy="36525"/>
                </a:xfrm>
                <a:custGeom>
                  <a:avLst/>
                  <a:gdLst/>
                  <a:ahLst/>
                  <a:cxnLst/>
                  <a:rect l="l" t="t" r="r" b="b"/>
                  <a:pathLst>
                    <a:path w="570" h="1461" extrusionOk="0">
                      <a:moveTo>
                        <a:pt x="0" y="0"/>
                      </a:moveTo>
                      <a:lnTo>
                        <a:pt x="0" y="1461"/>
                      </a:lnTo>
                      <a:lnTo>
                        <a:pt x="570" y="1461"/>
                      </a:lnTo>
                      <a:lnTo>
                        <a:pt x="570"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9" name="Google Shape;1309;p112"/>
                <p:cNvSpPr/>
                <p:nvPr/>
              </p:nvSpPr>
              <p:spPr>
                <a:xfrm>
                  <a:off x="3257250" y="2421350"/>
                  <a:ext cx="20950" cy="43200"/>
                </a:xfrm>
                <a:custGeom>
                  <a:avLst/>
                  <a:gdLst/>
                  <a:ahLst/>
                  <a:cxnLst/>
                  <a:rect l="l" t="t" r="r" b="b"/>
                  <a:pathLst>
                    <a:path w="838" h="1728" extrusionOk="0">
                      <a:moveTo>
                        <a:pt x="0" y="0"/>
                      </a:moveTo>
                      <a:lnTo>
                        <a:pt x="0" y="1727"/>
                      </a:lnTo>
                      <a:lnTo>
                        <a:pt x="838" y="1727"/>
                      </a:lnTo>
                      <a:lnTo>
                        <a:pt x="83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0" name="Google Shape;1310;p112"/>
                <p:cNvSpPr/>
                <p:nvPr/>
              </p:nvSpPr>
              <p:spPr>
                <a:xfrm>
                  <a:off x="3260600" y="2424675"/>
                  <a:ext cx="14275" cy="36525"/>
                </a:xfrm>
                <a:custGeom>
                  <a:avLst/>
                  <a:gdLst/>
                  <a:ahLst/>
                  <a:cxnLst/>
                  <a:rect l="l" t="t" r="r" b="b"/>
                  <a:pathLst>
                    <a:path w="571" h="1461" extrusionOk="0">
                      <a:moveTo>
                        <a:pt x="1" y="0"/>
                      </a:moveTo>
                      <a:lnTo>
                        <a:pt x="1"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1" name="Google Shape;1311;p112"/>
                <p:cNvSpPr/>
                <p:nvPr/>
              </p:nvSpPr>
              <p:spPr>
                <a:xfrm>
                  <a:off x="3307575" y="2314286"/>
                  <a:ext cx="56352" cy="9025"/>
                </a:xfrm>
                <a:custGeom>
                  <a:avLst/>
                  <a:gdLst/>
                  <a:ahLst/>
                  <a:cxnLst/>
                  <a:rect l="l" t="t" r="r" b="b"/>
                  <a:pathLst>
                    <a:path w="2046" h="361" extrusionOk="0">
                      <a:moveTo>
                        <a:pt x="1" y="0"/>
                      </a:moveTo>
                      <a:lnTo>
                        <a:pt x="1" y="361"/>
                      </a:lnTo>
                      <a:lnTo>
                        <a:pt x="2045" y="361"/>
                      </a:lnTo>
                      <a:lnTo>
                        <a:pt x="2045" y="0"/>
                      </a:lnTo>
                      <a:close/>
                    </a:path>
                  </a:pathLst>
                </a:custGeom>
                <a:solidFill>
                  <a:srgbClr val="FF57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12" name="Google Shape;1312;p112"/>
              <p:cNvGrpSpPr/>
              <p:nvPr/>
            </p:nvGrpSpPr>
            <p:grpSpPr>
              <a:xfrm>
                <a:off x="-56998" y="3942489"/>
                <a:ext cx="1090527" cy="505201"/>
                <a:chOff x="1940100" y="5180525"/>
                <a:chExt cx="74850" cy="34675"/>
              </a:xfrm>
            </p:grpSpPr>
            <p:sp>
              <p:nvSpPr>
                <p:cNvPr id="1313" name="Google Shape;1313;p112"/>
                <p:cNvSpPr/>
                <p:nvPr/>
              </p:nvSpPr>
              <p:spPr>
                <a:xfrm>
                  <a:off x="1940100" y="5180525"/>
                  <a:ext cx="74850" cy="34650"/>
                </a:xfrm>
                <a:custGeom>
                  <a:avLst/>
                  <a:gdLst/>
                  <a:ahLst/>
                  <a:cxnLst/>
                  <a:rect l="l" t="t" r="r" b="b"/>
                  <a:pathLst>
                    <a:path w="2994" h="1386" extrusionOk="0">
                      <a:moveTo>
                        <a:pt x="1107" y="1"/>
                      </a:moveTo>
                      <a:cubicBezTo>
                        <a:pt x="1047" y="1"/>
                        <a:pt x="985" y="9"/>
                        <a:pt x="924" y="27"/>
                      </a:cubicBezTo>
                      <a:cubicBezTo>
                        <a:pt x="704" y="88"/>
                        <a:pt x="540" y="253"/>
                        <a:pt x="471" y="455"/>
                      </a:cubicBezTo>
                      <a:cubicBezTo>
                        <a:pt x="438" y="456"/>
                        <a:pt x="406" y="461"/>
                        <a:pt x="376" y="470"/>
                      </a:cubicBezTo>
                      <a:cubicBezTo>
                        <a:pt x="139" y="537"/>
                        <a:pt x="1" y="784"/>
                        <a:pt x="67" y="1021"/>
                      </a:cubicBezTo>
                      <a:cubicBezTo>
                        <a:pt x="122" y="1217"/>
                        <a:pt x="302" y="1346"/>
                        <a:pt x="497" y="1346"/>
                      </a:cubicBezTo>
                      <a:cubicBezTo>
                        <a:pt x="537" y="1346"/>
                        <a:pt x="577" y="1340"/>
                        <a:pt x="617" y="1329"/>
                      </a:cubicBezTo>
                      <a:cubicBezTo>
                        <a:pt x="672" y="1314"/>
                        <a:pt x="720" y="1288"/>
                        <a:pt x="764" y="1257"/>
                      </a:cubicBezTo>
                      <a:cubicBezTo>
                        <a:pt x="868" y="1319"/>
                        <a:pt x="987" y="1353"/>
                        <a:pt x="1110" y="1353"/>
                      </a:cubicBezTo>
                      <a:cubicBezTo>
                        <a:pt x="1170" y="1353"/>
                        <a:pt x="1231" y="1345"/>
                        <a:pt x="1292" y="1328"/>
                      </a:cubicBezTo>
                      <a:cubicBezTo>
                        <a:pt x="1379" y="1304"/>
                        <a:pt x="1457" y="1263"/>
                        <a:pt x="1524" y="1210"/>
                      </a:cubicBezTo>
                      <a:cubicBezTo>
                        <a:pt x="1627" y="1319"/>
                        <a:pt x="1772" y="1386"/>
                        <a:pt x="1931" y="1386"/>
                      </a:cubicBezTo>
                      <a:cubicBezTo>
                        <a:pt x="1944" y="1386"/>
                        <a:pt x="1956" y="1385"/>
                        <a:pt x="1968" y="1384"/>
                      </a:cubicBezTo>
                      <a:cubicBezTo>
                        <a:pt x="2077" y="1377"/>
                        <a:pt x="2177" y="1338"/>
                        <a:pt x="2260" y="1278"/>
                      </a:cubicBezTo>
                      <a:cubicBezTo>
                        <a:pt x="2331" y="1323"/>
                        <a:pt x="2413" y="1348"/>
                        <a:pt x="2499" y="1348"/>
                      </a:cubicBezTo>
                      <a:cubicBezTo>
                        <a:pt x="2538" y="1348"/>
                        <a:pt x="2579" y="1343"/>
                        <a:pt x="2619" y="1331"/>
                      </a:cubicBezTo>
                      <a:cubicBezTo>
                        <a:pt x="2855" y="1263"/>
                        <a:pt x="2993" y="1017"/>
                        <a:pt x="2925" y="779"/>
                      </a:cubicBezTo>
                      <a:cubicBezTo>
                        <a:pt x="2870" y="582"/>
                        <a:pt x="2690" y="454"/>
                        <a:pt x="2495" y="454"/>
                      </a:cubicBezTo>
                      <a:cubicBezTo>
                        <a:pt x="2455" y="454"/>
                        <a:pt x="2414" y="459"/>
                        <a:pt x="2374" y="470"/>
                      </a:cubicBezTo>
                      <a:cubicBezTo>
                        <a:pt x="2372" y="471"/>
                        <a:pt x="2369" y="471"/>
                        <a:pt x="2367" y="472"/>
                      </a:cubicBezTo>
                      <a:cubicBezTo>
                        <a:pt x="2263" y="343"/>
                        <a:pt x="2103" y="262"/>
                        <a:pt x="1927" y="262"/>
                      </a:cubicBezTo>
                      <a:cubicBezTo>
                        <a:pt x="1916" y="262"/>
                        <a:pt x="1905" y="263"/>
                        <a:pt x="1893" y="263"/>
                      </a:cubicBezTo>
                      <a:cubicBezTo>
                        <a:pt x="1817" y="268"/>
                        <a:pt x="1747" y="289"/>
                        <a:pt x="1681" y="322"/>
                      </a:cubicBezTo>
                      <a:cubicBezTo>
                        <a:pt x="1558" y="123"/>
                        <a:pt x="1340" y="1"/>
                        <a:pt x="110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4" name="Google Shape;1314;p112"/>
                <p:cNvSpPr/>
                <p:nvPr/>
              </p:nvSpPr>
              <p:spPr>
                <a:xfrm>
                  <a:off x="1981100" y="5197975"/>
                  <a:ext cx="10325" cy="6150"/>
                </a:xfrm>
                <a:custGeom>
                  <a:avLst/>
                  <a:gdLst/>
                  <a:ahLst/>
                  <a:cxnLst/>
                  <a:rect l="l" t="t" r="r" b="b"/>
                  <a:pathLst>
                    <a:path w="413" h="246" extrusionOk="0">
                      <a:moveTo>
                        <a:pt x="410" y="1"/>
                      </a:moveTo>
                      <a:cubicBezTo>
                        <a:pt x="394" y="108"/>
                        <a:pt x="300" y="190"/>
                        <a:pt x="187" y="190"/>
                      </a:cubicBezTo>
                      <a:cubicBezTo>
                        <a:pt x="109" y="190"/>
                        <a:pt x="41" y="152"/>
                        <a:pt x="0" y="92"/>
                      </a:cubicBezTo>
                      <a:lnTo>
                        <a:pt x="0" y="92"/>
                      </a:lnTo>
                      <a:cubicBezTo>
                        <a:pt x="25" y="180"/>
                        <a:pt x="107" y="246"/>
                        <a:pt x="202" y="246"/>
                      </a:cubicBezTo>
                      <a:cubicBezTo>
                        <a:pt x="319" y="246"/>
                        <a:pt x="412" y="152"/>
                        <a:pt x="412" y="36"/>
                      </a:cubicBezTo>
                      <a:cubicBezTo>
                        <a:pt x="412" y="24"/>
                        <a:pt x="411" y="13"/>
                        <a:pt x="41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5" name="Google Shape;1315;p112"/>
                <p:cNvSpPr/>
                <p:nvPr/>
              </p:nvSpPr>
              <p:spPr>
                <a:xfrm>
                  <a:off x="1946175" y="5198950"/>
                  <a:ext cx="10350" cy="6150"/>
                </a:xfrm>
                <a:custGeom>
                  <a:avLst/>
                  <a:gdLst/>
                  <a:ahLst/>
                  <a:cxnLst/>
                  <a:rect l="l" t="t" r="r" b="b"/>
                  <a:pathLst>
                    <a:path w="414" h="246" extrusionOk="0">
                      <a:moveTo>
                        <a:pt x="410" y="1"/>
                      </a:moveTo>
                      <a:cubicBezTo>
                        <a:pt x="394" y="108"/>
                        <a:pt x="301" y="190"/>
                        <a:pt x="188" y="190"/>
                      </a:cubicBezTo>
                      <a:cubicBezTo>
                        <a:pt x="110" y="190"/>
                        <a:pt x="41" y="150"/>
                        <a:pt x="0" y="92"/>
                      </a:cubicBezTo>
                      <a:lnTo>
                        <a:pt x="0" y="92"/>
                      </a:lnTo>
                      <a:cubicBezTo>
                        <a:pt x="25" y="180"/>
                        <a:pt x="107" y="246"/>
                        <a:pt x="203" y="246"/>
                      </a:cubicBezTo>
                      <a:cubicBezTo>
                        <a:pt x="320" y="246"/>
                        <a:pt x="413" y="150"/>
                        <a:pt x="413" y="36"/>
                      </a:cubicBezTo>
                      <a:cubicBezTo>
                        <a:pt x="413" y="23"/>
                        <a:pt x="412" y="12"/>
                        <a:pt x="41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6" name="Google Shape;1316;p112"/>
                <p:cNvSpPr/>
                <p:nvPr/>
              </p:nvSpPr>
              <p:spPr>
                <a:xfrm>
                  <a:off x="1984425" y="5190375"/>
                  <a:ext cx="12050" cy="7175"/>
                </a:xfrm>
                <a:custGeom>
                  <a:avLst/>
                  <a:gdLst/>
                  <a:ahLst/>
                  <a:cxnLst/>
                  <a:rect l="l" t="t" r="r" b="b"/>
                  <a:pathLst>
                    <a:path w="482" h="287" extrusionOk="0">
                      <a:moveTo>
                        <a:pt x="477" y="0"/>
                      </a:moveTo>
                      <a:cubicBezTo>
                        <a:pt x="456" y="128"/>
                        <a:pt x="348" y="222"/>
                        <a:pt x="217" y="222"/>
                      </a:cubicBezTo>
                      <a:cubicBezTo>
                        <a:pt x="128" y="222"/>
                        <a:pt x="48" y="177"/>
                        <a:pt x="0" y="107"/>
                      </a:cubicBezTo>
                      <a:lnTo>
                        <a:pt x="0" y="107"/>
                      </a:lnTo>
                      <a:cubicBezTo>
                        <a:pt x="28" y="211"/>
                        <a:pt x="123" y="286"/>
                        <a:pt x="236" y="286"/>
                      </a:cubicBezTo>
                      <a:cubicBezTo>
                        <a:pt x="370" y="286"/>
                        <a:pt x="481" y="177"/>
                        <a:pt x="481" y="41"/>
                      </a:cubicBezTo>
                      <a:cubicBezTo>
                        <a:pt x="481" y="27"/>
                        <a:pt x="479" y="14"/>
                        <a:pt x="47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7" name="Google Shape;1317;p112"/>
                <p:cNvSpPr/>
                <p:nvPr/>
              </p:nvSpPr>
              <p:spPr>
                <a:xfrm>
                  <a:off x="1965525" y="5191775"/>
                  <a:ext cx="12025" cy="7175"/>
                </a:xfrm>
                <a:custGeom>
                  <a:avLst/>
                  <a:gdLst/>
                  <a:ahLst/>
                  <a:cxnLst/>
                  <a:rect l="l" t="t" r="r" b="b"/>
                  <a:pathLst>
                    <a:path w="481" h="287" extrusionOk="0">
                      <a:moveTo>
                        <a:pt x="477" y="1"/>
                      </a:moveTo>
                      <a:cubicBezTo>
                        <a:pt x="456" y="128"/>
                        <a:pt x="348" y="222"/>
                        <a:pt x="217" y="222"/>
                      </a:cubicBezTo>
                      <a:cubicBezTo>
                        <a:pt x="127" y="222"/>
                        <a:pt x="48" y="177"/>
                        <a:pt x="0" y="107"/>
                      </a:cubicBezTo>
                      <a:lnTo>
                        <a:pt x="0" y="107"/>
                      </a:lnTo>
                      <a:cubicBezTo>
                        <a:pt x="29" y="211"/>
                        <a:pt x="123" y="287"/>
                        <a:pt x="236" y="287"/>
                      </a:cubicBezTo>
                      <a:cubicBezTo>
                        <a:pt x="371" y="287"/>
                        <a:pt x="481" y="177"/>
                        <a:pt x="481" y="42"/>
                      </a:cubicBezTo>
                      <a:cubicBezTo>
                        <a:pt x="481" y="27"/>
                        <a:pt x="480" y="15"/>
                        <a:pt x="4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8" name="Google Shape;1318;p112"/>
                <p:cNvSpPr/>
                <p:nvPr/>
              </p:nvSpPr>
              <p:spPr>
                <a:xfrm>
                  <a:off x="1954675" y="5185475"/>
                  <a:ext cx="15800" cy="9400"/>
                </a:xfrm>
                <a:custGeom>
                  <a:avLst/>
                  <a:gdLst/>
                  <a:ahLst/>
                  <a:cxnLst/>
                  <a:rect l="l" t="t" r="r" b="b"/>
                  <a:pathLst>
                    <a:path w="632" h="376" extrusionOk="0">
                      <a:moveTo>
                        <a:pt x="627" y="1"/>
                      </a:moveTo>
                      <a:cubicBezTo>
                        <a:pt x="600" y="166"/>
                        <a:pt x="458" y="291"/>
                        <a:pt x="286" y="291"/>
                      </a:cubicBezTo>
                      <a:cubicBezTo>
                        <a:pt x="167" y="291"/>
                        <a:pt x="63" y="231"/>
                        <a:pt x="1" y="140"/>
                      </a:cubicBezTo>
                      <a:lnTo>
                        <a:pt x="1" y="140"/>
                      </a:lnTo>
                      <a:cubicBezTo>
                        <a:pt x="38" y="275"/>
                        <a:pt x="162" y="376"/>
                        <a:pt x="310" y="376"/>
                      </a:cubicBezTo>
                      <a:cubicBezTo>
                        <a:pt x="487" y="376"/>
                        <a:pt x="632" y="232"/>
                        <a:pt x="632" y="54"/>
                      </a:cubicBezTo>
                      <a:cubicBezTo>
                        <a:pt x="632" y="37"/>
                        <a:pt x="631" y="18"/>
                        <a:pt x="62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9" name="Google Shape;1319;p112"/>
                <p:cNvSpPr/>
                <p:nvPr/>
              </p:nvSpPr>
              <p:spPr>
                <a:xfrm>
                  <a:off x="1942450" y="5190500"/>
                  <a:ext cx="72500" cy="24700"/>
                </a:xfrm>
                <a:custGeom>
                  <a:avLst/>
                  <a:gdLst/>
                  <a:ahLst/>
                  <a:cxnLst/>
                  <a:rect l="l" t="t" r="r" b="b"/>
                  <a:pathLst>
                    <a:path w="2900" h="988" extrusionOk="0">
                      <a:moveTo>
                        <a:pt x="1626" y="1"/>
                      </a:moveTo>
                      <a:cubicBezTo>
                        <a:pt x="1626" y="328"/>
                        <a:pt x="1410" y="627"/>
                        <a:pt x="1081" y="720"/>
                      </a:cubicBezTo>
                      <a:cubicBezTo>
                        <a:pt x="1012" y="740"/>
                        <a:pt x="943" y="749"/>
                        <a:pt x="875" y="749"/>
                      </a:cubicBezTo>
                      <a:cubicBezTo>
                        <a:pt x="842" y="749"/>
                        <a:pt x="808" y="747"/>
                        <a:pt x="776" y="743"/>
                      </a:cubicBezTo>
                      <a:cubicBezTo>
                        <a:pt x="841" y="638"/>
                        <a:pt x="866" y="509"/>
                        <a:pt x="830" y="381"/>
                      </a:cubicBezTo>
                      <a:cubicBezTo>
                        <a:pt x="824" y="359"/>
                        <a:pt x="816" y="339"/>
                        <a:pt x="806" y="318"/>
                      </a:cubicBezTo>
                      <a:cubicBezTo>
                        <a:pt x="806" y="534"/>
                        <a:pt x="665" y="732"/>
                        <a:pt x="446" y="794"/>
                      </a:cubicBezTo>
                      <a:cubicBezTo>
                        <a:pt x="401" y="806"/>
                        <a:pt x="356" y="812"/>
                        <a:pt x="312" y="812"/>
                      </a:cubicBezTo>
                      <a:cubicBezTo>
                        <a:pt x="197" y="812"/>
                        <a:pt x="88" y="773"/>
                        <a:pt x="1" y="703"/>
                      </a:cubicBezTo>
                      <a:lnTo>
                        <a:pt x="1" y="703"/>
                      </a:lnTo>
                      <a:cubicBezTo>
                        <a:pt x="76" y="853"/>
                        <a:pt x="233" y="949"/>
                        <a:pt x="401" y="949"/>
                      </a:cubicBezTo>
                      <a:cubicBezTo>
                        <a:pt x="441" y="949"/>
                        <a:pt x="481" y="943"/>
                        <a:pt x="521" y="932"/>
                      </a:cubicBezTo>
                      <a:cubicBezTo>
                        <a:pt x="575" y="917"/>
                        <a:pt x="624" y="891"/>
                        <a:pt x="667" y="860"/>
                      </a:cubicBezTo>
                      <a:cubicBezTo>
                        <a:pt x="770" y="921"/>
                        <a:pt x="890" y="955"/>
                        <a:pt x="1013" y="955"/>
                      </a:cubicBezTo>
                      <a:cubicBezTo>
                        <a:pt x="1073" y="955"/>
                        <a:pt x="1134" y="947"/>
                        <a:pt x="1195" y="930"/>
                      </a:cubicBezTo>
                      <a:cubicBezTo>
                        <a:pt x="1282" y="907"/>
                        <a:pt x="1360" y="866"/>
                        <a:pt x="1428" y="812"/>
                      </a:cubicBezTo>
                      <a:cubicBezTo>
                        <a:pt x="1530" y="920"/>
                        <a:pt x="1674" y="988"/>
                        <a:pt x="1832" y="988"/>
                      </a:cubicBezTo>
                      <a:cubicBezTo>
                        <a:pt x="1845" y="988"/>
                        <a:pt x="1858" y="987"/>
                        <a:pt x="1871" y="987"/>
                      </a:cubicBezTo>
                      <a:cubicBezTo>
                        <a:pt x="1982" y="979"/>
                        <a:pt x="2080" y="940"/>
                        <a:pt x="2163" y="881"/>
                      </a:cubicBezTo>
                      <a:cubicBezTo>
                        <a:pt x="2233" y="925"/>
                        <a:pt x="2316" y="950"/>
                        <a:pt x="2401" y="950"/>
                      </a:cubicBezTo>
                      <a:cubicBezTo>
                        <a:pt x="2441" y="950"/>
                        <a:pt x="2482" y="945"/>
                        <a:pt x="2522" y="933"/>
                      </a:cubicBezTo>
                      <a:cubicBezTo>
                        <a:pt x="2761" y="864"/>
                        <a:pt x="2899" y="618"/>
                        <a:pt x="2831" y="380"/>
                      </a:cubicBezTo>
                      <a:cubicBezTo>
                        <a:pt x="2824" y="358"/>
                        <a:pt x="2817" y="338"/>
                        <a:pt x="2808" y="317"/>
                      </a:cubicBezTo>
                      <a:cubicBezTo>
                        <a:pt x="2808" y="532"/>
                        <a:pt x="2665" y="730"/>
                        <a:pt x="2447" y="792"/>
                      </a:cubicBezTo>
                      <a:cubicBezTo>
                        <a:pt x="2402" y="805"/>
                        <a:pt x="2357" y="811"/>
                        <a:pt x="2312" y="811"/>
                      </a:cubicBezTo>
                      <a:cubicBezTo>
                        <a:pt x="2289" y="811"/>
                        <a:pt x="2267" y="809"/>
                        <a:pt x="2244" y="806"/>
                      </a:cubicBezTo>
                      <a:cubicBezTo>
                        <a:pt x="2346" y="697"/>
                        <a:pt x="2404" y="549"/>
                        <a:pt x="2394" y="389"/>
                      </a:cubicBezTo>
                      <a:cubicBezTo>
                        <a:pt x="2393" y="360"/>
                        <a:pt x="2388" y="333"/>
                        <a:pt x="2383" y="305"/>
                      </a:cubicBezTo>
                      <a:lnTo>
                        <a:pt x="2383" y="305"/>
                      </a:lnTo>
                      <a:cubicBezTo>
                        <a:pt x="2384" y="672"/>
                        <a:pt x="2100" y="814"/>
                        <a:pt x="1815" y="833"/>
                      </a:cubicBezTo>
                      <a:cubicBezTo>
                        <a:pt x="1804" y="834"/>
                        <a:pt x="1793" y="834"/>
                        <a:pt x="1782" y="834"/>
                      </a:cubicBezTo>
                      <a:cubicBezTo>
                        <a:pt x="1680" y="834"/>
                        <a:pt x="1583" y="800"/>
                        <a:pt x="1497" y="748"/>
                      </a:cubicBezTo>
                      <a:cubicBezTo>
                        <a:pt x="1659" y="580"/>
                        <a:pt x="1729" y="335"/>
                        <a:pt x="1661" y="95"/>
                      </a:cubicBezTo>
                      <a:cubicBezTo>
                        <a:pt x="1652" y="62"/>
                        <a:pt x="1641" y="30"/>
                        <a:pt x="162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320" name="Google Shape;1320;p112"/>
              <p:cNvGrpSpPr/>
              <p:nvPr/>
            </p:nvGrpSpPr>
            <p:grpSpPr>
              <a:xfrm>
                <a:off x="4376600" y="4524910"/>
                <a:ext cx="2947025" cy="623175"/>
                <a:chOff x="1678875" y="1965850"/>
                <a:chExt cx="2947025" cy="623175"/>
              </a:xfrm>
            </p:grpSpPr>
            <p:sp>
              <p:nvSpPr>
                <p:cNvPr id="1321" name="Google Shape;1321;p112"/>
                <p:cNvSpPr/>
                <p:nvPr/>
              </p:nvSpPr>
              <p:spPr>
                <a:xfrm>
                  <a:off x="1921925" y="2124875"/>
                  <a:ext cx="805950" cy="55625"/>
                </a:xfrm>
                <a:custGeom>
                  <a:avLst/>
                  <a:gdLst/>
                  <a:ahLst/>
                  <a:cxnLst/>
                  <a:rect l="l" t="t" r="r" b="b"/>
                  <a:pathLst>
                    <a:path w="32238" h="2225" extrusionOk="0">
                      <a:moveTo>
                        <a:pt x="16118" y="1"/>
                      </a:moveTo>
                      <a:cubicBezTo>
                        <a:pt x="7217" y="1"/>
                        <a:pt x="1" y="498"/>
                        <a:pt x="1" y="1113"/>
                      </a:cubicBezTo>
                      <a:cubicBezTo>
                        <a:pt x="1" y="1726"/>
                        <a:pt x="7217" y="2225"/>
                        <a:pt x="16118" y="2225"/>
                      </a:cubicBezTo>
                      <a:cubicBezTo>
                        <a:pt x="25021" y="2225"/>
                        <a:pt x="32237" y="1727"/>
                        <a:pt x="32237" y="1113"/>
                      </a:cubicBezTo>
                      <a:cubicBezTo>
                        <a:pt x="32237" y="498"/>
                        <a:pt x="25021" y="1"/>
                        <a:pt x="161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2" name="Google Shape;1322;p112"/>
                <p:cNvSpPr/>
                <p:nvPr/>
              </p:nvSpPr>
              <p:spPr>
                <a:xfrm>
                  <a:off x="1786400" y="2072450"/>
                  <a:ext cx="805925" cy="55625"/>
                </a:xfrm>
                <a:custGeom>
                  <a:avLst/>
                  <a:gdLst/>
                  <a:ahLst/>
                  <a:cxnLst/>
                  <a:rect l="l" t="t" r="r" b="b"/>
                  <a:pathLst>
                    <a:path w="32237" h="2225" extrusionOk="0">
                      <a:moveTo>
                        <a:pt x="16118" y="1"/>
                      </a:moveTo>
                      <a:cubicBezTo>
                        <a:pt x="11843" y="1"/>
                        <a:pt x="7744" y="118"/>
                        <a:pt x="4721" y="327"/>
                      </a:cubicBezTo>
                      <a:cubicBezTo>
                        <a:pt x="1698" y="535"/>
                        <a:pt x="0" y="818"/>
                        <a:pt x="0" y="1113"/>
                      </a:cubicBezTo>
                      <a:cubicBezTo>
                        <a:pt x="0" y="1408"/>
                        <a:pt x="1698" y="1691"/>
                        <a:pt x="4721" y="1899"/>
                      </a:cubicBezTo>
                      <a:cubicBezTo>
                        <a:pt x="7744" y="2108"/>
                        <a:pt x="11843" y="2225"/>
                        <a:pt x="16118" y="2225"/>
                      </a:cubicBezTo>
                      <a:cubicBezTo>
                        <a:pt x="20393" y="2225"/>
                        <a:pt x="24493" y="2108"/>
                        <a:pt x="27515" y="1899"/>
                      </a:cubicBezTo>
                      <a:cubicBezTo>
                        <a:pt x="30539" y="1691"/>
                        <a:pt x="32237" y="1408"/>
                        <a:pt x="32237" y="1113"/>
                      </a:cubicBezTo>
                      <a:cubicBezTo>
                        <a:pt x="32237" y="818"/>
                        <a:pt x="30539" y="535"/>
                        <a:pt x="27515" y="327"/>
                      </a:cubicBezTo>
                      <a:cubicBezTo>
                        <a:pt x="24493" y="118"/>
                        <a:pt x="20393" y="1"/>
                        <a:pt x="161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3" name="Google Shape;1323;p112"/>
                <p:cNvSpPr/>
                <p:nvPr/>
              </p:nvSpPr>
              <p:spPr>
                <a:xfrm>
                  <a:off x="1935625" y="2016825"/>
                  <a:ext cx="805950" cy="55625"/>
                </a:xfrm>
                <a:custGeom>
                  <a:avLst/>
                  <a:gdLst/>
                  <a:ahLst/>
                  <a:cxnLst/>
                  <a:rect l="l" t="t" r="r" b="b"/>
                  <a:pathLst>
                    <a:path w="32238" h="2225" extrusionOk="0">
                      <a:moveTo>
                        <a:pt x="16119" y="1"/>
                      </a:moveTo>
                      <a:cubicBezTo>
                        <a:pt x="11844" y="1"/>
                        <a:pt x="7745" y="118"/>
                        <a:pt x="4721" y="327"/>
                      </a:cubicBezTo>
                      <a:cubicBezTo>
                        <a:pt x="1699" y="535"/>
                        <a:pt x="1" y="818"/>
                        <a:pt x="1" y="1113"/>
                      </a:cubicBezTo>
                      <a:cubicBezTo>
                        <a:pt x="1" y="1408"/>
                        <a:pt x="1699" y="1690"/>
                        <a:pt x="4721" y="1899"/>
                      </a:cubicBezTo>
                      <a:cubicBezTo>
                        <a:pt x="7745" y="2107"/>
                        <a:pt x="11844" y="2225"/>
                        <a:pt x="16119" y="2225"/>
                      </a:cubicBezTo>
                      <a:cubicBezTo>
                        <a:pt x="20393" y="2225"/>
                        <a:pt x="24494" y="2107"/>
                        <a:pt x="27516" y="1899"/>
                      </a:cubicBezTo>
                      <a:cubicBezTo>
                        <a:pt x="30539" y="1690"/>
                        <a:pt x="32237" y="1408"/>
                        <a:pt x="32237" y="1113"/>
                      </a:cubicBezTo>
                      <a:cubicBezTo>
                        <a:pt x="32237" y="818"/>
                        <a:pt x="30539" y="535"/>
                        <a:pt x="27516" y="327"/>
                      </a:cubicBezTo>
                      <a:cubicBezTo>
                        <a:pt x="24494" y="118"/>
                        <a:pt x="20393" y="1"/>
                        <a:pt x="1611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4" name="Google Shape;1324;p112"/>
                <p:cNvSpPr/>
                <p:nvPr/>
              </p:nvSpPr>
              <p:spPr>
                <a:xfrm>
                  <a:off x="1846100" y="1965850"/>
                  <a:ext cx="805925" cy="55625"/>
                </a:xfrm>
                <a:custGeom>
                  <a:avLst/>
                  <a:gdLst/>
                  <a:ahLst/>
                  <a:cxnLst/>
                  <a:rect l="l" t="t" r="r" b="b"/>
                  <a:pathLst>
                    <a:path w="32237" h="2225" extrusionOk="0">
                      <a:moveTo>
                        <a:pt x="16118" y="0"/>
                      </a:moveTo>
                      <a:cubicBezTo>
                        <a:pt x="11843" y="0"/>
                        <a:pt x="7744" y="117"/>
                        <a:pt x="4721" y="326"/>
                      </a:cubicBezTo>
                      <a:cubicBezTo>
                        <a:pt x="1698" y="534"/>
                        <a:pt x="0" y="817"/>
                        <a:pt x="0" y="1112"/>
                      </a:cubicBezTo>
                      <a:cubicBezTo>
                        <a:pt x="0" y="1407"/>
                        <a:pt x="1698" y="1689"/>
                        <a:pt x="4721" y="1898"/>
                      </a:cubicBezTo>
                      <a:cubicBezTo>
                        <a:pt x="7744" y="2106"/>
                        <a:pt x="11843" y="2224"/>
                        <a:pt x="16118" y="2224"/>
                      </a:cubicBezTo>
                      <a:cubicBezTo>
                        <a:pt x="20392" y="2224"/>
                        <a:pt x="24493" y="2106"/>
                        <a:pt x="27515" y="1898"/>
                      </a:cubicBezTo>
                      <a:cubicBezTo>
                        <a:pt x="30538" y="1689"/>
                        <a:pt x="32237" y="1407"/>
                        <a:pt x="32237" y="1112"/>
                      </a:cubicBezTo>
                      <a:cubicBezTo>
                        <a:pt x="32237" y="817"/>
                        <a:pt x="30538" y="534"/>
                        <a:pt x="27515" y="326"/>
                      </a:cubicBezTo>
                      <a:cubicBezTo>
                        <a:pt x="24493" y="117"/>
                        <a:pt x="20392" y="0"/>
                        <a:pt x="16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5" name="Google Shape;1325;p112"/>
                <p:cNvSpPr/>
                <p:nvPr/>
              </p:nvSpPr>
              <p:spPr>
                <a:xfrm>
                  <a:off x="1747100" y="2185175"/>
                  <a:ext cx="805925" cy="55600"/>
                </a:xfrm>
                <a:custGeom>
                  <a:avLst/>
                  <a:gdLst/>
                  <a:ahLst/>
                  <a:cxnLst/>
                  <a:rect l="l" t="t" r="r" b="b"/>
                  <a:pathLst>
                    <a:path w="32237" h="2224" extrusionOk="0">
                      <a:moveTo>
                        <a:pt x="16118" y="0"/>
                      </a:moveTo>
                      <a:cubicBezTo>
                        <a:pt x="11843" y="0"/>
                        <a:pt x="7744" y="117"/>
                        <a:pt x="4721" y="326"/>
                      </a:cubicBezTo>
                      <a:cubicBezTo>
                        <a:pt x="1698" y="534"/>
                        <a:pt x="0" y="817"/>
                        <a:pt x="0" y="1112"/>
                      </a:cubicBezTo>
                      <a:cubicBezTo>
                        <a:pt x="0" y="1407"/>
                        <a:pt x="1698" y="1689"/>
                        <a:pt x="4721" y="1898"/>
                      </a:cubicBezTo>
                      <a:cubicBezTo>
                        <a:pt x="7744" y="2106"/>
                        <a:pt x="11843" y="2224"/>
                        <a:pt x="16118" y="2224"/>
                      </a:cubicBezTo>
                      <a:cubicBezTo>
                        <a:pt x="20394" y="2224"/>
                        <a:pt x="24493" y="2106"/>
                        <a:pt x="27516" y="1898"/>
                      </a:cubicBezTo>
                      <a:cubicBezTo>
                        <a:pt x="30538" y="1689"/>
                        <a:pt x="32237" y="1407"/>
                        <a:pt x="32237" y="1112"/>
                      </a:cubicBezTo>
                      <a:cubicBezTo>
                        <a:pt x="32237" y="817"/>
                        <a:pt x="30538" y="534"/>
                        <a:pt x="27516" y="326"/>
                      </a:cubicBezTo>
                      <a:cubicBezTo>
                        <a:pt x="24493" y="117"/>
                        <a:pt x="20394" y="0"/>
                        <a:pt x="16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6" name="Google Shape;1326;p112"/>
                <p:cNvSpPr/>
                <p:nvPr/>
              </p:nvSpPr>
              <p:spPr>
                <a:xfrm>
                  <a:off x="2069025" y="2240750"/>
                  <a:ext cx="537300" cy="37100"/>
                </a:xfrm>
                <a:custGeom>
                  <a:avLst/>
                  <a:gdLst/>
                  <a:ahLst/>
                  <a:cxnLst/>
                  <a:rect l="l" t="t" r="r" b="b"/>
                  <a:pathLst>
                    <a:path w="21492" h="1484" extrusionOk="0">
                      <a:moveTo>
                        <a:pt x="10746" y="1"/>
                      </a:moveTo>
                      <a:cubicBezTo>
                        <a:pt x="4811" y="1"/>
                        <a:pt x="0" y="333"/>
                        <a:pt x="0" y="743"/>
                      </a:cubicBezTo>
                      <a:cubicBezTo>
                        <a:pt x="0" y="1153"/>
                        <a:pt x="4812" y="1484"/>
                        <a:pt x="10746" y="1484"/>
                      </a:cubicBezTo>
                      <a:cubicBezTo>
                        <a:pt x="16681" y="1484"/>
                        <a:pt x="21491" y="1153"/>
                        <a:pt x="21491" y="743"/>
                      </a:cubicBezTo>
                      <a:cubicBezTo>
                        <a:pt x="21491" y="333"/>
                        <a:pt x="16681" y="1"/>
                        <a:pt x="1074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7" name="Google Shape;1327;p112"/>
                <p:cNvSpPr/>
                <p:nvPr/>
              </p:nvSpPr>
              <p:spPr>
                <a:xfrm>
                  <a:off x="3210550" y="2403000"/>
                  <a:ext cx="537300" cy="37125"/>
                </a:xfrm>
                <a:custGeom>
                  <a:avLst/>
                  <a:gdLst/>
                  <a:ahLst/>
                  <a:cxnLst/>
                  <a:rect l="l" t="t" r="r" b="b"/>
                  <a:pathLst>
                    <a:path w="21492" h="1485" extrusionOk="0">
                      <a:moveTo>
                        <a:pt x="10746" y="0"/>
                      </a:moveTo>
                      <a:cubicBezTo>
                        <a:pt x="4811" y="0"/>
                        <a:pt x="0" y="332"/>
                        <a:pt x="0" y="742"/>
                      </a:cubicBezTo>
                      <a:cubicBezTo>
                        <a:pt x="0" y="1152"/>
                        <a:pt x="4812" y="1484"/>
                        <a:pt x="10746" y="1484"/>
                      </a:cubicBezTo>
                      <a:cubicBezTo>
                        <a:pt x="16681" y="1484"/>
                        <a:pt x="21491" y="1152"/>
                        <a:pt x="21491" y="742"/>
                      </a:cubicBezTo>
                      <a:cubicBezTo>
                        <a:pt x="21491" y="332"/>
                        <a:pt x="16681" y="0"/>
                        <a:pt x="10746"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8" name="Google Shape;1328;p112"/>
                <p:cNvSpPr/>
                <p:nvPr/>
              </p:nvSpPr>
              <p:spPr>
                <a:xfrm>
                  <a:off x="1836625" y="2287100"/>
                  <a:ext cx="537300" cy="37100"/>
                </a:xfrm>
                <a:custGeom>
                  <a:avLst/>
                  <a:gdLst/>
                  <a:ahLst/>
                  <a:cxnLst/>
                  <a:rect l="l" t="t" r="r" b="b"/>
                  <a:pathLst>
                    <a:path w="21492" h="1484" extrusionOk="0">
                      <a:moveTo>
                        <a:pt x="10746" y="1"/>
                      </a:moveTo>
                      <a:cubicBezTo>
                        <a:pt x="4812" y="1"/>
                        <a:pt x="1" y="332"/>
                        <a:pt x="1" y="742"/>
                      </a:cubicBezTo>
                      <a:cubicBezTo>
                        <a:pt x="1" y="1152"/>
                        <a:pt x="4812" y="1484"/>
                        <a:pt x="10746" y="1484"/>
                      </a:cubicBezTo>
                      <a:cubicBezTo>
                        <a:pt x="16681" y="1484"/>
                        <a:pt x="21492" y="1152"/>
                        <a:pt x="21492" y="742"/>
                      </a:cubicBezTo>
                      <a:cubicBezTo>
                        <a:pt x="21492" y="334"/>
                        <a:pt x="16681" y="1"/>
                        <a:pt x="1074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9" name="Google Shape;1329;p112"/>
                <p:cNvSpPr/>
                <p:nvPr/>
              </p:nvSpPr>
              <p:spPr>
                <a:xfrm>
                  <a:off x="2570075" y="2287125"/>
                  <a:ext cx="268650" cy="18525"/>
                </a:xfrm>
                <a:custGeom>
                  <a:avLst/>
                  <a:gdLst/>
                  <a:ahLst/>
                  <a:cxnLst/>
                  <a:rect l="l" t="t" r="r" b="b"/>
                  <a:pathLst>
                    <a:path w="10746" h="741" extrusionOk="0">
                      <a:moveTo>
                        <a:pt x="5401" y="1"/>
                      </a:moveTo>
                      <a:cubicBezTo>
                        <a:pt x="5392" y="1"/>
                        <a:pt x="5383" y="1"/>
                        <a:pt x="5373" y="1"/>
                      </a:cubicBezTo>
                      <a:cubicBezTo>
                        <a:pt x="2407" y="1"/>
                        <a:pt x="0" y="166"/>
                        <a:pt x="0" y="371"/>
                      </a:cubicBezTo>
                      <a:cubicBezTo>
                        <a:pt x="0" y="575"/>
                        <a:pt x="2407" y="741"/>
                        <a:pt x="5373" y="741"/>
                      </a:cubicBezTo>
                      <a:cubicBezTo>
                        <a:pt x="8340" y="741"/>
                        <a:pt x="10746" y="576"/>
                        <a:pt x="10746" y="371"/>
                      </a:cubicBezTo>
                      <a:cubicBezTo>
                        <a:pt x="10746" y="167"/>
                        <a:pt x="8355" y="1"/>
                        <a:pt x="5401"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0" name="Google Shape;1330;p112"/>
                <p:cNvSpPr/>
                <p:nvPr/>
              </p:nvSpPr>
              <p:spPr>
                <a:xfrm>
                  <a:off x="4357250" y="2467300"/>
                  <a:ext cx="268650" cy="18550"/>
                </a:xfrm>
                <a:custGeom>
                  <a:avLst/>
                  <a:gdLst/>
                  <a:ahLst/>
                  <a:cxnLst/>
                  <a:rect l="l" t="t" r="r" b="b"/>
                  <a:pathLst>
                    <a:path w="10746" h="742" extrusionOk="0">
                      <a:moveTo>
                        <a:pt x="5401" y="1"/>
                      </a:moveTo>
                      <a:cubicBezTo>
                        <a:pt x="5392" y="1"/>
                        <a:pt x="5383" y="1"/>
                        <a:pt x="5373" y="1"/>
                      </a:cubicBezTo>
                      <a:cubicBezTo>
                        <a:pt x="2406" y="1"/>
                        <a:pt x="0" y="167"/>
                        <a:pt x="0" y="372"/>
                      </a:cubicBezTo>
                      <a:cubicBezTo>
                        <a:pt x="0" y="575"/>
                        <a:pt x="2406" y="742"/>
                        <a:pt x="5373" y="742"/>
                      </a:cubicBezTo>
                      <a:cubicBezTo>
                        <a:pt x="8340" y="742"/>
                        <a:pt x="10746" y="577"/>
                        <a:pt x="10746" y="372"/>
                      </a:cubicBezTo>
                      <a:cubicBezTo>
                        <a:pt x="10746" y="167"/>
                        <a:pt x="8356" y="1"/>
                        <a:pt x="5401"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1" name="Google Shape;1331;p112"/>
                <p:cNvSpPr/>
                <p:nvPr/>
              </p:nvSpPr>
              <p:spPr>
                <a:xfrm>
                  <a:off x="3192350" y="2570500"/>
                  <a:ext cx="268675" cy="18525"/>
                </a:xfrm>
                <a:custGeom>
                  <a:avLst/>
                  <a:gdLst/>
                  <a:ahLst/>
                  <a:cxnLst/>
                  <a:rect l="l" t="t" r="r" b="b"/>
                  <a:pathLst>
                    <a:path w="10747" h="741" extrusionOk="0">
                      <a:moveTo>
                        <a:pt x="5373" y="1"/>
                      </a:moveTo>
                      <a:cubicBezTo>
                        <a:pt x="2406" y="1"/>
                        <a:pt x="1" y="166"/>
                        <a:pt x="1" y="371"/>
                      </a:cubicBezTo>
                      <a:cubicBezTo>
                        <a:pt x="1" y="575"/>
                        <a:pt x="2406" y="741"/>
                        <a:pt x="5373" y="741"/>
                      </a:cubicBezTo>
                      <a:cubicBezTo>
                        <a:pt x="8340" y="741"/>
                        <a:pt x="10746" y="576"/>
                        <a:pt x="10746" y="371"/>
                      </a:cubicBezTo>
                      <a:cubicBezTo>
                        <a:pt x="10746" y="166"/>
                        <a:pt x="8340" y="1"/>
                        <a:pt x="5373"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2" name="Google Shape;1332;p112"/>
                <p:cNvSpPr/>
                <p:nvPr/>
              </p:nvSpPr>
              <p:spPr>
                <a:xfrm>
                  <a:off x="2630700" y="2095650"/>
                  <a:ext cx="196150" cy="13550"/>
                </a:xfrm>
                <a:custGeom>
                  <a:avLst/>
                  <a:gdLst/>
                  <a:ahLst/>
                  <a:cxnLst/>
                  <a:rect l="l" t="t" r="r" b="b"/>
                  <a:pathLst>
                    <a:path w="7846" h="542" extrusionOk="0">
                      <a:moveTo>
                        <a:pt x="3950" y="0"/>
                      </a:moveTo>
                      <a:cubicBezTo>
                        <a:pt x="3941" y="0"/>
                        <a:pt x="3932" y="0"/>
                        <a:pt x="3923" y="0"/>
                      </a:cubicBezTo>
                      <a:cubicBezTo>
                        <a:pt x="1757" y="0"/>
                        <a:pt x="1" y="121"/>
                        <a:pt x="1" y="271"/>
                      </a:cubicBezTo>
                      <a:cubicBezTo>
                        <a:pt x="1" y="419"/>
                        <a:pt x="1757" y="541"/>
                        <a:pt x="3923" y="541"/>
                      </a:cubicBezTo>
                      <a:cubicBezTo>
                        <a:pt x="6090" y="541"/>
                        <a:pt x="7845" y="420"/>
                        <a:pt x="7845" y="271"/>
                      </a:cubicBezTo>
                      <a:cubicBezTo>
                        <a:pt x="7845" y="122"/>
                        <a:pt x="6104" y="0"/>
                        <a:pt x="3950"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3" name="Google Shape;1333;p112"/>
                <p:cNvSpPr/>
                <p:nvPr/>
              </p:nvSpPr>
              <p:spPr>
                <a:xfrm>
                  <a:off x="2463450" y="2319550"/>
                  <a:ext cx="134375" cy="9300"/>
                </a:xfrm>
                <a:custGeom>
                  <a:avLst/>
                  <a:gdLst/>
                  <a:ahLst/>
                  <a:cxnLst/>
                  <a:rect l="l" t="t" r="r" b="b"/>
                  <a:pathLst>
                    <a:path w="5375" h="372" extrusionOk="0">
                      <a:moveTo>
                        <a:pt x="2687" y="0"/>
                      </a:moveTo>
                      <a:cubicBezTo>
                        <a:pt x="1204" y="0"/>
                        <a:pt x="1" y="83"/>
                        <a:pt x="1" y="186"/>
                      </a:cubicBezTo>
                      <a:cubicBezTo>
                        <a:pt x="1" y="288"/>
                        <a:pt x="1204" y="371"/>
                        <a:pt x="2687" y="371"/>
                      </a:cubicBezTo>
                      <a:cubicBezTo>
                        <a:pt x="4171" y="371"/>
                        <a:pt x="5374" y="288"/>
                        <a:pt x="5374" y="186"/>
                      </a:cubicBezTo>
                      <a:cubicBezTo>
                        <a:pt x="5374" y="83"/>
                        <a:pt x="4171" y="1"/>
                        <a:pt x="2687"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4" name="Google Shape;1334;p112"/>
                <p:cNvSpPr/>
                <p:nvPr/>
              </p:nvSpPr>
              <p:spPr>
                <a:xfrm>
                  <a:off x="2284375" y="2328825"/>
                  <a:ext cx="134350" cy="9325"/>
                </a:xfrm>
                <a:custGeom>
                  <a:avLst/>
                  <a:gdLst/>
                  <a:ahLst/>
                  <a:cxnLst/>
                  <a:rect l="l" t="t" r="r" b="b"/>
                  <a:pathLst>
                    <a:path w="5374" h="373" extrusionOk="0">
                      <a:moveTo>
                        <a:pt x="2686" y="0"/>
                      </a:moveTo>
                      <a:cubicBezTo>
                        <a:pt x="1203" y="0"/>
                        <a:pt x="0" y="83"/>
                        <a:pt x="0" y="187"/>
                      </a:cubicBezTo>
                      <a:cubicBezTo>
                        <a:pt x="0" y="289"/>
                        <a:pt x="1203" y="372"/>
                        <a:pt x="2686" y="372"/>
                      </a:cubicBezTo>
                      <a:cubicBezTo>
                        <a:pt x="4170" y="372"/>
                        <a:pt x="5373" y="289"/>
                        <a:pt x="5373" y="187"/>
                      </a:cubicBezTo>
                      <a:cubicBezTo>
                        <a:pt x="5373" y="83"/>
                        <a:pt x="4170" y="0"/>
                        <a:pt x="2686"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5" name="Google Shape;1335;p112"/>
                <p:cNvSpPr/>
                <p:nvPr/>
              </p:nvSpPr>
              <p:spPr>
                <a:xfrm>
                  <a:off x="2689450" y="2338100"/>
                  <a:ext cx="134375" cy="9300"/>
                </a:xfrm>
                <a:custGeom>
                  <a:avLst/>
                  <a:gdLst/>
                  <a:ahLst/>
                  <a:cxnLst/>
                  <a:rect l="l" t="t" r="r" b="b"/>
                  <a:pathLst>
                    <a:path w="5375" h="372" extrusionOk="0">
                      <a:moveTo>
                        <a:pt x="2688" y="0"/>
                      </a:moveTo>
                      <a:cubicBezTo>
                        <a:pt x="1204" y="0"/>
                        <a:pt x="1" y="83"/>
                        <a:pt x="1" y="186"/>
                      </a:cubicBezTo>
                      <a:cubicBezTo>
                        <a:pt x="1" y="288"/>
                        <a:pt x="1204" y="371"/>
                        <a:pt x="2688" y="371"/>
                      </a:cubicBezTo>
                      <a:cubicBezTo>
                        <a:pt x="4171" y="371"/>
                        <a:pt x="5374" y="288"/>
                        <a:pt x="5374" y="186"/>
                      </a:cubicBezTo>
                      <a:cubicBezTo>
                        <a:pt x="5374" y="83"/>
                        <a:pt x="4171" y="0"/>
                        <a:pt x="268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6" name="Google Shape;1336;p112"/>
                <p:cNvSpPr/>
                <p:nvPr/>
              </p:nvSpPr>
              <p:spPr>
                <a:xfrm>
                  <a:off x="3522375" y="2534050"/>
                  <a:ext cx="134325" cy="9325"/>
                </a:xfrm>
                <a:custGeom>
                  <a:avLst/>
                  <a:gdLst/>
                  <a:ahLst/>
                  <a:cxnLst/>
                  <a:rect l="l" t="t" r="r" b="b"/>
                  <a:pathLst>
                    <a:path w="5373" h="373" extrusionOk="0">
                      <a:moveTo>
                        <a:pt x="2687" y="0"/>
                      </a:moveTo>
                      <a:cubicBezTo>
                        <a:pt x="1204" y="0"/>
                        <a:pt x="1" y="83"/>
                        <a:pt x="1" y="186"/>
                      </a:cubicBezTo>
                      <a:cubicBezTo>
                        <a:pt x="1" y="289"/>
                        <a:pt x="1204" y="372"/>
                        <a:pt x="2687" y="372"/>
                      </a:cubicBezTo>
                      <a:cubicBezTo>
                        <a:pt x="4171" y="372"/>
                        <a:pt x="5373" y="289"/>
                        <a:pt x="5373" y="186"/>
                      </a:cubicBezTo>
                      <a:cubicBezTo>
                        <a:pt x="5373" y="83"/>
                        <a:pt x="4171" y="0"/>
                        <a:pt x="2687"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7" name="Google Shape;1337;p112"/>
                <p:cNvSpPr/>
                <p:nvPr/>
              </p:nvSpPr>
              <p:spPr>
                <a:xfrm>
                  <a:off x="2390975" y="2542025"/>
                  <a:ext cx="134350" cy="9325"/>
                </a:xfrm>
                <a:custGeom>
                  <a:avLst/>
                  <a:gdLst/>
                  <a:ahLst/>
                  <a:cxnLst/>
                  <a:rect l="l" t="t" r="r" b="b"/>
                  <a:pathLst>
                    <a:path w="5374" h="373" extrusionOk="0">
                      <a:moveTo>
                        <a:pt x="2687" y="0"/>
                      </a:moveTo>
                      <a:cubicBezTo>
                        <a:pt x="1204" y="0"/>
                        <a:pt x="1" y="84"/>
                        <a:pt x="1" y="187"/>
                      </a:cubicBezTo>
                      <a:cubicBezTo>
                        <a:pt x="1" y="289"/>
                        <a:pt x="1204" y="372"/>
                        <a:pt x="2687" y="372"/>
                      </a:cubicBezTo>
                      <a:cubicBezTo>
                        <a:pt x="4171" y="372"/>
                        <a:pt x="5374" y="289"/>
                        <a:pt x="5374" y="187"/>
                      </a:cubicBezTo>
                      <a:cubicBezTo>
                        <a:pt x="5374" y="84"/>
                        <a:pt x="4171" y="0"/>
                        <a:pt x="2687"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8" name="Google Shape;1338;p112"/>
                <p:cNvSpPr/>
                <p:nvPr/>
              </p:nvSpPr>
              <p:spPr>
                <a:xfrm>
                  <a:off x="2604200" y="2421525"/>
                  <a:ext cx="134325" cy="9300"/>
                </a:xfrm>
                <a:custGeom>
                  <a:avLst/>
                  <a:gdLst/>
                  <a:ahLst/>
                  <a:cxnLst/>
                  <a:rect l="l" t="t" r="r" b="b"/>
                  <a:pathLst>
                    <a:path w="5373" h="372" extrusionOk="0">
                      <a:moveTo>
                        <a:pt x="2686" y="0"/>
                      </a:moveTo>
                      <a:cubicBezTo>
                        <a:pt x="1202" y="0"/>
                        <a:pt x="0" y="83"/>
                        <a:pt x="0" y="186"/>
                      </a:cubicBezTo>
                      <a:cubicBezTo>
                        <a:pt x="0" y="288"/>
                        <a:pt x="1202" y="371"/>
                        <a:pt x="2686" y="371"/>
                      </a:cubicBezTo>
                      <a:cubicBezTo>
                        <a:pt x="4169" y="371"/>
                        <a:pt x="5372" y="288"/>
                        <a:pt x="5372" y="186"/>
                      </a:cubicBezTo>
                      <a:cubicBezTo>
                        <a:pt x="5372" y="83"/>
                        <a:pt x="4169" y="1"/>
                        <a:pt x="2686"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9" name="Google Shape;1339;p112"/>
                <p:cNvSpPr/>
                <p:nvPr/>
              </p:nvSpPr>
              <p:spPr>
                <a:xfrm>
                  <a:off x="3163650" y="2333425"/>
                  <a:ext cx="134325" cy="9325"/>
                </a:xfrm>
                <a:custGeom>
                  <a:avLst/>
                  <a:gdLst/>
                  <a:ahLst/>
                  <a:cxnLst/>
                  <a:rect l="l" t="t" r="r" b="b"/>
                  <a:pathLst>
                    <a:path w="5373" h="373" extrusionOk="0">
                      <a:moveTo>
                        <a:pt x="2687" y="1"/>
                      </a:moveTo>
                      <a:cubicBezTo>
                        <a:pt x="1203" y="1"/>
                        <a:pt x="1" y="84"/>
                        <a:pt x="1" y="187"/>
                      </a:cubicBezTo>
                      <a:cubicBezTo>
                        <a:pt x="1" y="290"/>
                        <a:pt x="1203" y="373"/>
                        <a:pt x="2687" y="373"/>
                      </a:cubicBezTo>
                      <a:cubicBezTo>
                        <a:pt x="4171" y="373"/>
                        <a:pt x="5373" y="290"/>
                        <a:pt x="5373" y="187"/>
                      </a:cubicBezTo>
                      <a:cubicBezTo>
                        <a:pt x="5373" y="84"/>
                        <a:pt x="4171" y="1"/>
                        <a:pt x="2687"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0" name="Google Shape;1340;p112"/>
                <p:cNvSpPr/>
                <p:nvPr/>
              </p:nvSpPr>
              <p:spPr>
                <a:xfrm>
                  <a:off x="1751375" y="2259300"/>
                  <a:ext cx="134350" cy="9300"/>
                </a:xfrm>
                <a:custGeom>
                  <a:avLst/>
                  <a:gdLst/>
                  <a:ahLst/>
                  <a:cxnLst/>
                  <a:rect l="l" t="t" r="r" b="b"/>
                  <a:pathLst>
                    <a:path w="5374" h="372" extrusionOk="0">
                      <a:moveTo>
                        <a:pt x="2687" y="1"/>
                      </a:moveTo>
                      <a:cubicBezTo>
                        <a:pt x="1203" y="1"/>
                        <a:pt x="0" y="84"/>
                        <a:pt x="0" y="186"/>
                      </a:cubicBezTo>
                      <a:cubicBezTo>
                        <a:pt x="0" y="289"/>
                        <a:pt x="1203" y="372"/>
                        <a:pt x="2687" y="372"/>
                      </a:cubicBezTo>
                      <a:cubicBezTo>
                        <a:pt x="4170" y="372"/>
                        <a:pt x="5374" y="289"/>
                        <a:pt x="5374" y="186"/>
                      </a:cubicBezTo>
                      <a:cubicBezTo>
                        <a:pt x="5374" y="84"/>
                        <a:pt x="4170" y="1"/>
                        <a:pt x="2687"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1" name="Google Shape;1341;p112"/>
                <p:cNvSpPr/>
                <p:nvPr/>
              </p:nvSpPr>
              <p:spPr>
                <a:xfrm>
                  <a:off x="1991075" y="2480350"/>
                  <a:ext cx="537300" cy="37125"/>
                </a:xfrm>
                <a:custGeom>
                  <a:avLst/>
                  <a:gdLst/>
                  <a:ahLst/>
                  <a:cxnLst/>
                  <a:rect l="l" t="t" r="r" b="b"/>
                  <a:pathLst>
                    <a:path w="21492" h="1485" extrusionOk="0">
                      <a:moveTo>
                        <a:pt x="10746" y="0"/>
                      </a:moveTo>
                      <a:cubicBezTo>
                        <a:pt x="7896" y="0"/>
                        <a:pt x="5163" y="78"/>
                        <a:pt x="3147" y="218"/>
                      </a:cubicBezTo>
                      <a:cubicBezTo>
                        <a:pt x="1132" y="357"/>
                        <a:pt x="1" y="546"/>
                        <a:pt x="1" y="742"/>
                      </a:cubicBezTo>
                      <a:cubicBezTo>
                        <a:pt x="1" y="939"/>
                        <a:pt x="1132" y="1128"/>
                        <a:pt x="3147" y="1267"/>
                      </a:cubicBezTo>
                      <a:cubicBezTo>
                        <a:pt x="5163" y="1405"/>
                        <a:pt x="7896" y="1484"/>
                        <a:pt x="10746" y="1484"/>
                      </a:cubicBezTo>
                      <a:cubicBezTo>
                        <a:pt x="13595" y="1484"/>
                        <a:pt x="16329" y="1405"/>
                        <a:pt x="18344" y="1267"/>
                      </a:cubicBezTo>
                      <a:cubicBezTo>
                        <a:pt x="20359" y="1128"/>
                        <a:pt x="21492" y="939"/>
                        <a:pt x="21492" y="742"/>
                      </a:cubicBezTo>
                      <a:cubicBezTo>
                        <a:pt x="21492" y="546"/>
                        <a:pt x="20359" y="357"/>
                        <a:pt x="18344" y="218"/>
                      </a:cubicBezTo>
                      <a:cubicBezTo>
                        <a:pt x="16329" y="78"/>
                        <a:pt x="13595" y="0"/>
                        <a:pt x="10746"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2" name="Google Shape;1342;p112"/>
                <p:cNvSpPr/>
                <p:nvPr/>
              </p:nvSpPr>
              <p:spPr>
                <a:xfrm>
                  <a:off x="1678875" y="2347375"/>
                  <a:ext cx="268675" cy="18525"/>
                </a:xfrm>
                <a:custGeom>
                  <a:avLst/>
                  <a:gdLst/>
                  <a:ahLst/>
                  <a:cxnLst/>
                  <a:rect l="l" t="t" r="r" b="b"/>
                  <a:pathLst>
                    <a:path w="10747" h="741" extrusionOk="0">
                      <a:moveTo>
                        <a:pt x="5373" y="0"/>
                      </a:moveTo>
                      <a:cubicBezTo>
                        <a:pt x="2406" y="0"/>
                        <a:pt x="1" y="167"/>
                        <a:pt x="1" y="370"/>
                      </a:cubicBezTo>
                      <a:cubicBezTo>
                        <a:pt x="1" y="574"/>
                        <a:pt x="2406" y="740"/>
                        <a:pt x="5373" y="740"/>
                      </a:cubicBezTo>
                      <a:cubicBezTo>
                        <a:pt x="8340" y="740"/>
                        <a:pt x="10746" y="575"/>
                        <a:pt x="10746" y="370"/>
                      </a:cubicBezTo>
                      <a:cubicBezTo>
                        <a:pt x="10746" y="167"/>
                        <a:pt x="8340" y="0"/>
                        <a:pt x="5373"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3" name="Google Shape;1343;p112"/>
                <p:cNvSpPr/>
                <p:nvPr/>
              </p:nvSpPr>
              <p:spPr>
                <a:xfrm>
                  <a:off x="2148825" y="2563825"/>
                  <a:ext cx="268675" cy="18525"/>
                </a:xfrm>
                <a:custGeom>
                  <a:avLst/>
                  <a:gdLst/>
                  <a:ahLst/>
                  <a:cxnLst/>
                  <a:rect l="l" t="t" r="r" b="b"/>
                  <a:pathLst>
                    <a:path w="10747" h="741" extrusionOk="0">
                      <a:moveTo>
                        <a:pt x="5374" y="0"/>
                      </a:moveTo>
                      <a:cubicBezTo>
                        <a:pt x="2407" y="0"/>
                        <a:pt x="1" y="165"/>
                        <a:pt x="1" y="370"/>
                      </a:cubicBezTo>
                      <a:cubicBezTo>
                        <a:pt x="1" y="574"/>
                        <a:pt x="2407" y="740"/>
                        <a:pt x="5374" y="740"/>
                      </a:cubicBezTo>
                      <a:cubicBezTo>
                        <a:pt x="8340" y="740"/>
                        <a:pt x="10746" y="575"/>
                        <a:pt x="10746" y="370"/>
                      </a:cubicBezTo>
                      <a:cubicBezTo>
                        <a:pt x="10746" y="165"/>
                        <a:pt x="8341" y="0"/>
                        <a:pt x="537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4" name="Google Shape;1344;p112"/>
                <p:cNvSpPr/>
                <p:nvPr/>
              </p:nvSpPr>
              <p:spPr>
                <a:xfrm>
                  <a:off x="1879300" y="2379800"/>
                  <a:ext cx="503175" cy="34750"/>
                </a:xfrm>
                <a:custGeom>
                  <a:avLst/>
                  <a:gdLst/>
                  <a:ahLst/>
                  <a:cxnLst/>
                  <a:rect l="l" t="t" r="r" b="b"/>
                  <a:pathLst>
                    <a:path w="20127" h="1390" extrusionOk="0">
                      <a:moveTo>
                        <a:pt x="10063" y="1"/>
                      </a:moveTo>
                      <a:cubicBezTo>
                        <a:pt x="7395" y="1"/>
                        <a:pt x="4835" y="75"/>
                        <a:pt x="2948" y="205"/>
                      </a:cubicBezTo>
                      <a:cubicBezTo>
                        <a:pt x="1060" y="335"/>
                        <a:pt x="0" y="511"/>
                        <a:pt x="0" y="696"/>
                      </a:cubicBezTo>
                      <a:cubicBezTo>
                        <a:pt x="0" y="879"/>
                        <a:pt x="1060" y="1056"/>
                        <a:pt x="2948" y="1187"/>
                      </a:cubicBezTo>
                      <a:cubicBezTo>
                        <a:pt x="4835" y="1317"/>
                        <a:pt x="7395" y="1389"/>
                        <a:pt x="10063" y="1389"/>
                      </a:cubicBezTo>
                      <a:cubicBezTo>
                        <a:pt x="12732" y="1389"/>
                        <a:pt x="15291" y="1317"/>
                        <a:pt x="17179" y="1187"/>
                      </a:cubicBezTo>
                      <a:cubicBezTo>
                        <a:pt x="19066" y="1056"/>
                        <a:pt x="20126" y="879"/>
                        <a:pt x="20126" y="696"/>
                      </a:cubicBezTo>
                      <a:cubicBezTo>
                        <a:pt x="20126" y="511"/>
                        <a:pt x="19066" y="335"/>
                        <a:pt x="17179" y="205"/>
                      </a:cubicBezTo>
                      <a:cubicBezTo>
                        <a:pt x="15291" y="75"/>
                        <a:pt x="12732" y="1"/>
                        <a:pt x="10063"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1345" name="Google Shape;1345;p112"/>
            <p:cNvGrpSpPr/>
            <p:nvPr/>
          </p:nvGrpSpPr>
          <p:grpSpPr>
            <a:xfrm rot="884238">
              <a:off x="3078110" y="4464028"/>
              <a:ext cx="1090527" cy="505201"/>
              <a:chOff x="1940100" y="5180525"/>
              <a:chExt cx="74850" cy="34675"/>
            </a:xfrm>
          </p:grpSpPr>
          <p:sp>
            <p:nvSpPr>
              <p:cNvPr id="1346" name="Google Shape;1346;p112"/>
              <p:cNvSpPr/>
              <p:nvPr/>
            </p:nvSpPr>
            <p:spPr>
              <a:xfrm>
                <a:off x="1940100" y="5180525"/>
                <a:ext cx="74850" cy="34650"/>
              </a:xfrm>
              <a:custGeom>
                <a:avLst/>
                <a:gdLst/>
                <a:ahLst/>
                <a:cxnLst/>
                <a:rect l="l" t="t" r="r" b="b"/>
                <a:pathLst>
                  <a:path w="2994" h="1386" extrusionOk="0">
                    <a:moveTo>
                      <a:pt x="1107" y="1"/>
                    </a:moveTo>
                    <a:cubicBezTo>
                      <a:pt x="1047" y="1"/>
                      <a:pt x="985" y="9"/>
                      <a:pt x="924" y="27"/>
                    </a:cubicBezTo>
                    <a:cubicBezTo>
                      <a:pt x="704" y="88"/>
                      <a:pt x="540" y="253"/>
                      <a:pt x="471" y="455"/>
                    </a:cubicBezTo>
                    <a:cubicBezTo>
                      <a:pt x="438" y="456"/>
                      <a:pt x="406" y="461"/>
                      <a:pt x="376" y="470"/>
                    </a:cubicBezTo>
                    <a:cubicBezTo>
                      <a:pt x="139" y="537"/>
                      <a:pt x="1" y="784"/>
                      <a:pt x="67" y="1021"/>
                    </a:cubicBezTo>
                    <a:cubicBezTo>
                      <a:pt x="122" y="1217"/>
                      <a:pt x="302" y="1346"/>
                      <a:pt x="497" y="1346"/>
                    </a:cubicBezTo>
                    <a:cubicBezTo>
                      <a:pt x="537" y="1346"/>
                      <a:pt x="577" y="1340"/>
                      <a:pt x="617" y="1329"/>
                    </a:cubicBezTo>
                    <a:cubicBezTo>
                      <a:pt x="672" y="1314"/>
                      <a:pt x="720" y="1288"/>
                      <a:pt x="764" y="1257"/>
                    </a:cubicBezTo>
                    <a:cubicBezTo>
                      <a:pt x="868" y="1319"/>
                      <a:pt x="987" y="1353"/>
                      <a:pt x="1110" y="1353"/>
                    </a:cubicBezTo>
                    <a:cubicBezTo>
                      <a:pt x="1170" y="1353"/>
                      <a:pt x="1231" y="1345"/>
                      <a:pt x="1292" y="1328"/>
                    </a:cubicBezTo>
                    <a:cubicBezTo>
                      <a:pt x="1379" y="1304"/>
                      <a:pt x="1457" y="1263"/>
                      <a:pt x="1524" y="1210"/>
                    </a:cubicBezTo>
                    <a:cubicBezTo>
                      <a:pt x="1627" y="1319"/>
                      <a:pt x="1772" y="1386"/>
                      <a:pt x="1931" y="1386"/>
                    </a:cubicBezTo>
                    <a:cubicBezTo>
                      <a:pt x="1944" y="1386"/>
                      <a:pt x="1956" y="1385"/>
                      <a:pt x="1968" y="1384"/>
                    </a:cubicBezTo>
                    <a:cubicBezTo>
                      <a:pt x="2077" y="1377"/>
                      <a:pt x="2177" y="1338"/>
                      <a:pt x="2260" y="1278"/>
                    </a:cubicBezTo>
                    <a:cubicBezTo>
                      <a:pt x="2331" y="1323"/>
                      <a:pt x="2413" y="1348"/>
                      <a:pt x="2499" y="1348"/>
                    </a:cubicBezTo>
                    <a:cubicBezTo>
                      <a:pt x="2538" y="1348"/>
                      <a:pt x="2579" y="1343"/>
                      <a:pt x="2619" y="1331"/>
                    </a:cubicBezTo>
                    <a:cubicBezTo>
                      <a:pt x="2855" y="1263"/>
                      <a:pt x="2993" y="1017"/>
                      <a:pt x="2925" y="779"/>
                    </a:cubicBezTo>
                    <a:cubicBezTo>
                      <a:pt x="2870" y="582"/>
                      <a:pt x="2690" y="454"/>
                      <a:pt x="2495" y="454"/>
                    </a:cubicBezTo>
                    <a:cubicBezTo>
                      <a:pt x="2455" y="454"/>
                      <a:pt x="2414" y="459"/>
                      <a:pt x="2374" y="470"/>
                    </a:cubicBezTo>
                    <a:cubicBezTo>
                      <a:pt x="2372" y="471"/>
                      <a:pt x="2369" y="471"/>
                      <a:pt x="2367" y="472"/>
                    </a:cubicBezTo>
                    <a:cubicBezTo>
                      <a:pt x="2263" y="343"/>
                      <a:pt x="2103" y="262"/>
                      <a:pt x="1927" y="262"/>
                    </a:cubicBezTo>
                    <a:cubicBezTo>
                      <a:pt x="1916" y="262"/>
                      <a:pt x="1905" y="263"/>
                      <a:pt x="1893" y="263"/>
                    </a:cubicBezTo>
                    <a:cubicBezTo>
                      <a:pt x="1817" y="268"/>
                      <a:pt x="1747" y="289"/>
                      <a:pt x="1681" y="322"/>
                    </a:cubicBezTo>
                    <a:cubicBezTo>
                      <a:pt x="1558" y="123"/>
                      <a:pt x="1340" y="1"/>
                      <a:pt x="110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7" name="Google Shape;1347;p112"/>
              <p:cNvSpPr/>
              <p:nvPr/>
            </p:nvSpPr>
            <p:spPr>
              <a:xfrm>
                <a:off x="1981100" y="5197975"/>
                <a:ext cx="10325" cy="6150"/>
              </a:xfrm>
              <a:custGeom>
                <a:avLst/>
                <a:gdLst/>
                <a:ahLst/>
                <a:cxnLst/>
                <a:rect l="l" t="t" r="r" b="b"/>
                <a:pathLst>
                  <a:path w="413" h="246" extrusionOk="0">
                    <a:moveTo>
                      <a:pt x="410" y="1"/>
                    </a:moveTo>
                    <a:cubicBezTo>
                      <a:pt x="394" y="108"/>
                      <a:pt x="300" y="190"/>
                      <a:pt x="187" y="190"/>
                    </a:cubicBezTo>
                    <a:cubicBezTo>
                      <a:pt x="109" y="190"/>
                      <a:pt x="41" y="152"/>
                      <a:pt x="0" y="92"/>
                    </a:cubicBezTo>
                    <a:lnTo>
                      <a:pt x="0" y="92"/>
                    </a:lnTo>
                    <a:cubicBezTo>
                      <a:pt x="25" y="180"/>
                      <a:pt x="107" y="246"/>
                      <a:pt x="202" y="246"/>
                    </a:cubicBezTo>
                    <a:cubicBezTo>
                      <a:pt x="319" y="246"/>
                      <a:pt x="412" y="152"/>
                      <a:pt x="412" y="36"/>
                    </a:cubicBezTo>
                    <a:cubicBezTo>
                      <a:pt x="412" y="24"/>
                      <a:pt x="411" y="13"/>
                      <a:pt x="41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8" name="Google Shape;1348;p112"/>
              <p:cNvSpPr/>
              <p:nvPr/>
            </p:nvSpPr>
            <p:spPr>
              <a:xfrm>
                <a:off x="1946175" y="5198950"/>
                <a:ext cx="10350" cy="6150"/>
              </a:xfrm>
              <a:custGeom>
                <a:avLst/>
                <a:gdLst/>
                <a:ahLst/>
                <a:cxnLst/>
                <a:rect l="l" t="t" r="r" b="b"/>
                <a:pathLst>
                  <a:path w="414" h="246" extrusionOk="0">
                    <a:moveTo>
                      <a:pt x="410" y="1"/>
                    </a:moveTo>
                    <a:cubicBezTo>
                      <a:pt x="394" y="108"/>
                      <a:pt x="301" y="190"/>
                      <a:pt x="188" y="190"/>
                    </a:cubicBezTo>
                    <a:cubicBezTo>
                      <a:pt x="110" y="190"/>
                      <a:pt x="41" y="150"/>
                      <a:pt x="0" y="92"/>
                    </a:cubicBezTo>
                    <a:lnTo>
                      <a:pt x="0" y="92"/>
                    </a:lnTo>
                    <a:cubicBezTo>
                      <a:pt x="25" y="180"/>
                      <a:pt x="107" y="246"/>
                      <a:pt x="203" y="246"/>
                    </a:cubicBezTo>
                    <a:cubicBezTo>
                      <a:pt x="320" y="246"/>
                      <a:pt x="413" y="150"/>
                      <a:pt x="413" y="36"/>
                    </a:cubicBezTo>
                    <a:cubicBezTo>
                      <a:pt x="413" y="23"/>
                      <a:pt x="412" y="12"/>
                      <a:pt x="41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9" name="Google Shape;1349;p112"/>
              <p:cNvSpPr/>
              <p:nvPr/>
            </p:nvSpPr>
            <p:spPr>
              <a:xfrm>
                <a:off x="1984425" y="5190375"/>
                <a:ext cx="12050" cy="7175"/>
              </a:xfrm>
              <a:custGeom>
                <a:avLst/>
                <a:gdLst/>
                <a:ahLst/>
                <a:cxnLst/>
                <a:rect l="l" t="t" r="r" b="b"/>
                <a:pathLst>
                  <a:path w="482" h="287" extrusionOk="0">
                    <a:moveTo>
                      <a:pt x="477" y="0"/>
                    </a:moveTo>
                    <a:cubicBezTo>
                      <a:pt x="456" y="128"/>
                      <a:pt x="348" y="222"/>
                      <a:pt x="217" y="222"/>
                    </a:cubicBezTo>
                    <a:cubicBezTo>
                      <a:pt x="128" y="222"/>
                      <a:pt x="48" y="177"/>
                      <a:pt x="0" y="107"/>
                    </a:cubicBezTo>
                    <a:lnTo>
                      <a:pt x="0" y="107"/>
                    </a:lnTo>
                    <a:cubicBezTo>
                      <a:pt x="28" y="211"/>
                      <a:pt x="123" y="286"/>
                      <a:pt x="236" y="286"/>
                    </a:cubicBezTo>
                    <a:cubicBezTo>
                      <a:pt x="370" y="286"/>
                      <a:pt x="481" y="177"/>
                      <a:pt x="481" y="41"/>
                    </a:cubicBezTo>
                    <a:cubicBezTo>
                      <a:pt x="481" y="27"/>
                      <a:pt x="479" y="14"/>
                      <a:pt x="47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0" name="Google Shape;1350;p112"/>
              <p:cNvSpPr/>
              <p:nvPr/>
            </p:nvSpPr>
            <p:spPr>
              <a:xfrm>
                <a:off x="1965525" y="5191775"/>
                <a:ext cx="12025" cy="7175"/>
              </a:xfrm>
              <a:custGeom>
                <a:avLst/>
                <a:gdLst/>
                <a:ahLst/>
                <a:cxnLst/>
                <a:rect l="l" t="t" r="r" b="b"/>
                <a:pathLst>
                  <a:path w="481" h="287" extrusionOk="0">
                    <a:moveTo>
                      <a:pt x="477" y="1"/>
                    </a:moveTo>
                    <a:cubicBezTo>
                      <a:pt x="456" y="128"/>
                      <a:pt x="348" y="222"/>
                      <a:pt x="217" y="222"/>
                    </a:cubicBezTo>
                    <a:cubicBezTo>
                      <a:pt x="127" y="222"/>
                      <a:pt x="48" y="177"/>
                      <a:pt x="0" y="107"/>
                    </a:cubicBezTo>
                    <a:lnTo>
                      <a:pt x="0" y="107"/>
                    </a:lnTo>
                    <a:cubicBezTo>
                      <a:pt x="29" y="211"/>
                      <a:pt x="123" y="287"/>
                      <a:pt x="236" y="287"/>
                    </a:cubicBezTo>
                    <a:cubicBezTo>
                      <a:pt x="371" y="287"/>
                      <a:pt x="481" y="177"/>
                      <a:pt x="481" y="42"/>
                    </a:cubicBezTo>
                    <a:cubicBezTo>
                      <a:pt x="481" y="27"/>
                      <a:pt x="480" y="15"/>
                      <a:pt x="4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1" name="Google Shape;1351;p112"/>
              <p:cNvSpPr/>
              <p:nvPr/>
            </p:nvSpPr>
            <p:spPr>
              <a:xfrm>
                <a:off x="1954675" y="5185475"/>
                <a:ext cx="15800" cy="9400"/>
              </a:xfrm>
              <a:custGeom>
                <a:avLst/>
                <a:gdLst/>
                <a:ahLst/>
                <a:cxnLst/>
                <a:rect l="l" t="t" r="r" b="b"/>
                <a:pathLst>
                  <a:path w="632" h="376" extrusionOk="0">
                    <a:moveTo>
                      <a:pt x="627" y="1"/>
                    </a:moveTo>
                    <a:cubicBezTo>
                      <a:pt x="600" y="166"/>
                      <a:pt x="458" y="291"/>
                      <a:pt x="286" y="291"/>
                    </a:cubicBezTo>
                    <a:cubicBezTo>
                      <a:pt x="167" y="291"/>
                      <a:pt x="63" y="231"/>
                      <a:pt x="1" y="140"/>
                    </a:cubicBezTo>
                    <a:lnTo>
                      <a:pt x="1" y="140"/>
                    </a:lnTo>
                    <a:cubicBezTo>
                      <a:pt x="38" y="275"/>
                      <a:pt x="162" y="376"/>
                      <a:pt x="310" y="376"/>
                    </a:cubicBezTo>
                    <a:cubicBezTo>
                      <a:pt x="487" y="376"/>
                      <a:pt x="632" y="232"/>
                      <a:pt x="632" y="54"/>
                    </a:cubicBezTo>
                    <a:cubicBezTo>
                      <a:pt x="632" y="37"/>
                      <a:pt x="631" y="18"/>
                      <a:pt x="62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2" name="Google Shape;1352;p112"/>
              <p:cNvSpPr/>
              <p:nvPr/>
            </p:nvSpPr>
            <p:spPr>
              <a:xfrm>
                <a:off x="1942450" y="5190500"/>
                <a:ext cx="72500" cy="24700"/>
              </a:xfrm>
              <a:custGeom>
                <a:avLst/>
                <a:gdLst/>
                <a:ahLst/>
                <a:cxnLst/>
                <a:rect l="l" t="t" r="r" b="b"/>
                <a:pathLst>
                  <a:path w="2900" h="988" extrusionOk="0">
                    <a:moveTo>
                      <a:pt x="1626" y="1"/>
                    </a:moveTo>
                    <a:cubicBezTo>
                      <a:pt x="1626" y="328"/>
                      <a:pt x="1410" y="627"/>
                      <a:pt x="1081" y="720"/>
                    </a:cubicBezTo>
                    <a:cubicBezTo>
                      <a:pt x="1012" y="740"/>
                      <a:pt x="943" y="749"/>
                      <a:pt x="875" y="749"/>
                    </a:cubicBezTo>
                    <a:cubicBezTo>
                      <a:pt x="842" y="749"/>
                      <a:pt x="808" y="747"/>
                      <a:pt x="776" y="743"/>
                    </a:cubicBezTo>
                    <a:cubicBezTo>
                      <a:pt x="841" y="638"/>
                      <a:pt x="866" y="509"/>
                      <a:pt x="830" y="381"/>
                    </a:cubicBezTo>
                    <a:cubicBezTo>
                      <a:pt x="824" y="359"/>
                      <a:pt x="816" y="339"/>
                      <a:pt x="806" y="318"/>
                    </a:cubicBezTo>
                    <a:cubicBezTo>
                      <a:pt x="806" y="534"/>
                      <a:pt x="665" y="732"/>
                      <a:pt x="446" y="794"/>
                    </a:cubicBezTo>
                    <a:cubicBezTo>
                      <a:pt x="401" y="806"/>
                      <a:pt x="356" y="812"/>
                      <a:pt x="312" y="812"/>
                    </a:cubicBezTo>
                    <a:cubicBezTo>
                      <a:pt x="197" y="812"/>
                      <a:pt x="88" y="773"/>
                      <a:pt x="1" y="703"/>
                    </a:cubicBezTo>
                    <a:lnTo>
                      <a:pt x="1" y="703"/>
                    </a:lnTo>
                    <a:cubicBezTo>
                      <a:pt x="76" y="853"/>
                      <a:pt x="233" y="949"/>
                      <a:pt x="401" y="949"/>
                    </a:cubicBezTo>
                    <a:cubicBezTo>
                      <a:pt x="441" y="949"/>
                      <a:pt x="481" y="943"/>
                      <a:pt x="521" y="932"/>
                    </a:cubicBezTo>
                    <a:cubicBezTo>
                      <a:pt x="575" y="917"/>
                      <a:pt x="624" y="891"/>
                      <a:pt x="667" y="860"/>
                    </a:cubicBezTo>
                    <a:cubicBezTo>
                      <a:pt x="770" y="921"/>
                      <a:pt x="890" y="955"/>
                      <a:pt x="1013" y="955"/>
                    </a:cubicBezTo>
                    <a:cubicBezTo>
                      <a:pt x="1073" y="955"/>
                      <a:pt x="1134" y="947"/>
                      <a:pt x="1195" y="930"/>
                    </a:cubicBezTo>
                    <a:cubicBezTo>
                      <a:pt x="1282" y="907"/>
                      <a:pt x="1360" y="866"/>
                      <a:pt x="1428" y="812"/>
                    </a:cubicBezTo>
                    <a:cubicBezTo>
                      <a:pt x="1530" y="920"/>
                      <a:pt x="1674" y="988"/>
                      <a:pt x="1832" y="988"/>
                    </a:cubicBezTo>
                    <a:cubicBezTo>
                      <a:pt x="1845" y="988"/>
                      <a:pt x="1858" y="987"/>
                      <a:pt x="1871" y="987"/>
                    </a:cubicBezTo>
                    <a:cubicBezTo>
                      <a:pt x="1982" y="979"/>
                      <a:pt x="2080" y="940"/>
                      <a:pt x="2163" y="881"/>
                    </a:cubicBezTo>
                    <a:cubicBezTo>
                      <a:pt x="2233" y="925"/>
                      <a:pt x="2316" y="950"/>
                      <a:pt x="2401" y="950"/>
                    </a:cubicBezTo>
                    <a:cubicBezTo>
                      <a:pt x="2441" y="950"/>
                      <a:pt x="2482" y="945"/>
                      <a:pt x="2522" y="933"/>
                    </a:cubicBezTo>
                    <a:cubicBezTo>
                      <a:pt x="2761" y="864"/>
                      <a:pt x="2899" y="618"/>
                      <a:pt x="2831" y="380"/>
                    </a:cubicBezTo>
                    <a:cubicBezTo>
                      <a:pt x="2824" y="358"/>
                      <a:pt x="2817" y="338"/>
                      <a:pt x="2808" y="317"/>
                    </a:cubicBezTo>
                    <a:cubicBezTo>
                      <a:pt x="2808" y="532"/>
                      <a:pt x="2665" y="730"/>
                      <a:pt x="2447" y="792"/>
                    </a:cubicBezTo>
                    <a:cubicBezTo>
                      <a:pt x="2402" y="805"/>
                      <a:pt x="2357" y="811"/>
                      <a:pt x="2312" y="811"/>
                    </a:cubicBezTo>
                    <a:cubicBezTo>
                      <a:pt x="2289" y="811"/>
                      <a:pt x="2267" y="809"/>
                      <a:pt x="2244" y="806"/>
                    </a:cubicBezTo>
                    <a:cubicBezTo>
                      <a:pt x="2346" y="697"/>
                      <a:pt x="2404" y="549"/>
                      <a:pt x="2394" y="389"/>
                    </a:cubicBezTo>
                    <a:cubicBezTo>
                      <a:pt x="2393" y="360"/>
                      <a:pt x="2388" y="333"/>
                      <a:pt x="2383" y="305"/>
                    </a:cubicBezTo>
                    <a:lnTo>
                      <a:pt x="2383" y="305"/>
                    </a:lnTo>
                    <a:cubicBezTo>
                      <a:pt x="2384" y="672"/>
                      <a:pt x="2100" y="814"/>
                      <a:pt x="1815" y="833"/>
                    </a:cubicBezTo>
                    <a:cubicBezTo>
                      <a:pt x="1804" y="834"/>
                      <a:pt x="1793" y="834"/>
                      <a:pt x="1782" y="834"/>
                    </a:cubicBezTo>
                    <a:cubicBezTo>
                      <a:pt x="1680" y="834"/>
                      <a:pt x="1583" y="800"/>
                      <a:pt x="1497" y="748"/>
                    </a:cubicBezTo>
                    <a:cubicBezTo>
                      <a:pt x="1659" y="580"/>
                      <a:pt x="1729" y="335"/>
                      <a:pt x="1661" y="95"/>
                    </a:cubicBezTo>
                    <a:cubicBezTo>
                      <a:pt x="1652" y="62"/>
                      <a:pt x="1641" y="30"/>
                      <a:pt x="162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1353" name="Google Shape;1353;p112"/>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only 12">
  <p:cSld name="CUSTOM_26">
    <p:bg>
      <p:bgPr>
        <a:solidFill>
          <a:schemeClr val="dk2"/>
        </a:solidFill>
        <a:effectLst/>
      </p:bgPr>
    </p:bg>
    <p:spTree>
      <p:nvGrpSpPr>
        <p:cNvPr id="1" name="Shape 1354"/>
        <p:cNvGrpSpPr/>
        <p:nvPr/>
      </p:nvGrpSpPr>
      <p:grpSpPr>
        <a:xfrm>
          <a:off x="0" y="0"/>
          <a:ext cx="0" cy="0"/>
          <a:chOff x="0" y="0"/>
          <a:chExt cx="0" cy="0"/>
        </a:xfrm>
      </p:grpSpPr>
      <p:sp>
        <p:nvSpPr>
          <p:cNvPr id="1355" name="Google Shape;1355;p113"/>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1356" name="Google Shape;1356;p113"/>
          <p:cNvGrpSpPr/>
          <p:nvPr/>
        </p:nvGrpSpPr>
        <p:grpSpPr>
          <a:xfrm flipH="1">
            <a:off x="-501895" y="4015618"/>
            <a:ext cx="6307646" cy="1429770"/>
            <a:chOff x="-4008804" y="2895450"/>
            <a:chExt cx="4715645" cy="1068907"/>
          </a:xfrm>
        </p:grpSpPr>
        <p:sp>
          <p:nvSpPr>
            <p:cNvPr id="1357" name="Google Shape;1357;p113"/>
            <p:cNvSpPr/>
            <p:nvPr/>
          </p:nvSpPr>
          <p:spPr>
            <a:xfrm>
              <a:off x="-4008804" y="3206405"/>
              <a:ext cx="4715645" cy="538498"/>
            </a:xfrm>
            <a:custGeom>
              <a:avLst/>
              <a:gdLst/>
              <a:ahLst/>
              <a:cxnLst/>
              <a:rect l="l" t="t" r="r" b="b"/>
              <a:pathLst>
                <a:path w="67851" h="6612" extrusionOk="0">
                  <a:moveTo>
                    <a:pt x="49138" y="0"/>
                  </a:moveTo>
                  <a:cubicBezTo>
                    <a:pt x="33365" y="0"/>
                    <a:pt x="12334" y="1194"/>
                    <a:pt x="1" y="6612"/>
                  </a:cubicBezTo>
                  <a:lnTo>
                    <a:pt x="67851" y="6612"/>
                  </a:lnTo>
                  <a:lnTo>
                    <a:pt x="67851" y="565"/>
                  </a:lnTo>
                  <a:cubicBezTo>
                    <a:pt x="64579" y="345"/>
                    <a:pt x="57619" y="0"/>
                    <a:pt x="4913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8" name="Google Shape;1358;p113"/>
            <p:cNvSpPr/>
            <p:nvPr/>
          </p:nvSpPr>
          <p:spPr>
            <a:xfrm>
              <a:off x="-376695" y="2895450"/>
              <a:ext cx="346666" cy="1027488"/>
            </a:xfrm>
            <a:custGeom>
              <a:avLst/>
              <a:gdLst/>
              <a:ahLst/>
              <a:cxnLst/>
              <a:rect l="l" t="t" r="r" b="b"/>
              <a:pathLst>
                <a:path w="4988" h="14784" extrusionOk="0">
                  <a:moveTo>
                    <a:pt x="646" y="1"/>
                  </a:moveTo>
                  <a:cubicBezTo>
                    <a:pt x="633" y="1"/>
                    <a:pt x="619" y="12"/>
                    <a:pt x="624" y="30"/>
                  </a:cubicBezTo>
                  <a:cubicBezTo>
                    <a:pt x="669" y="163"/>
                    <a:pt x="675" y="297"/>
                    <a:pt x="688" y="436"/>
                  </a:cubicBezTo>
                  <a:cubicBezTo>
                    <a:pt x="701" y="567"/>
                    <a:pt x="710" y="699"/>
                    <a:pt x="729" y="829"/>
                  </a:cubicBezTo>
                  <a:cubicBezTo>
                    <a:pt x="774" y="1129"/>
                    <a:pt x="845" y="1429"/>
                    <a:pt x="910" y="1725"/>
                  </a:cubicBezTo>
                  <a:cubicBezTo>
                    <a:pt x="1038" y="2309"/>
                    <a:pt x="1160" y="2900"/>
                    <a:pt x="1399" y="3453"/>
                  </a:cubicBezTo>
                  <a:cubicBezTo>
                    <a:pt x="1517" y="3728"/>
                    <a:pt x="1651" y="3997"/>
                    <a:pt x="1799" y="4257"/>
                  </a:cubicBezTo>
                  <a:cubicBezTo>
                    <a:pt x="1863" y="4538"/>
                    <a:pt x="1933" y="4817"/>
                    <a:pt x="2014" y="5093"/>
                  </a:cubicBezTo>
                  <a:cubicBezTo>
                    <a:pt x="2077" y="5311"/>
                    <a:pt x="2149" y="5524"/>
                    <a:pt x="2222" y="5738"/>
                  </a:cubicBezTo>
                  <a:cubicBezTo>
                    <a:pt x="2197" y="5676"/>
                    <a:pt x="2170" y="5613"/>
                    <a:pt x="2137" y="5553"/>
                  </a:cubicBezTo>
                  <a:cubicBezTo>
                    <a:pt x="2026" y="5354"/>
                    <a:pt x="1904" y="5160"/>
                    <a:pt x="1763" y="4983"/>
                  </a:cubicBezTo>
                  <a:cubicBezTo>
                    <a:pt x="1479" y="4620"/>
                    <a:pt x="1111" y="4347"/>
                    <a:pt x="729" y="4097"/>
                  </a:cubicBezTo>
                  <a:cubicBezTo>
                    <a:pt x="510" y="3954"/>
                    <a:pt x="288" y="3814"/>
                    <a:pt x="70" y="3666"/>
                  </a:cubicBezTo>
                  <a:cubicBezTo>
                    <a:pt x="63" y="3661"/>
                    <a:pt x="55" y="3658"/>
                    <a:pt x="49" y="3658"/>
                  </a:cubicBezTo>
                  <a:cubicBezTo>
                    <a:pt x="19" y="3658"/>
                    <a:pt x="0" y="3703"/>
                    <a:pt x="22" y="3729"/>
                  </a:cubicBezTo>
                  <a:cubicBezTo>
                    <a:pt x="383" y="4191"/>
                    <a:pt x="719" y="4672"/>
                    <a:pt x="1103" y="5116"/>
                  </a:cubicBezTo>
                  <a:cubicBezTo>
                    <a:pt x="1290" y="5331"/>
                    <a:pt x="1493" y="5526"/>
                    <a:pt x="1717" y="5702"/>
                  </a:cubicBezTo>
                  <a:cubicBezTo>
                    <a:pt x="1933" y="5872"/>
                    <a:pt x="2160" y="6031"/>
                    <a:pt x="2383" y="6194"/>
                  </a:cubicBezTo>
                  <a:cubicBezTo>
                    <a:pt x="2384" y="6195"/>
                    <a:pt x="2386" y="6195"/>
                    <a:pt x="2389" y="6196"/>
                  </a:cubicBezTo>
                  <a:cubicBezTo>
                    <a:pt x="2399" y="6225"/>
                    <a:pt x="2410" y="6255"/>
                    <a:pt x="2420" y="6282"/>
                  </a:cubicBezTo>
                  <a:cubicBezTo>
                    <a:pt x="2570" y="6683"/>
                    <a:pt x="2720" y="7083"/>
                    <a:pt x="2881" y="7479"/>
                  </a:cubicBezTo>
                  <a:cubicBezTo>
                    <a:pt x="2955" y="7664"/>
                    <a:pt x="3036" y="7845"/>
                    <a:pt x="3118" y="8026"/>
                  </a:cubicBezTo>
                  <a:cubicBezTo>
                    <a:pt x="3031" y="7913"/>
                    <a:pt x="2940" y="7804"/>
                    <a:pt x="2845" y="7700"/>
                  </a:cubicBezTo>
                  <a:cubicBezTo>
                    <a:pt x="2483" y="7302"/>
                    <a:pt x="2077" y="6958"/>
                    <a:pt x="1649" y="6635"/>
                  </a:cubicBezTo>
                  <a:cubicBezTo>
                    <a:pt x="1400" y="6446"/>
                    <a:pt x="1146" y="6262"/>
                    <a:pt x="904" y="6066"/>
                  </a:cubicBezTo>
                  <a:cubicBezTo>
                    <a:pt x="894" y="6059"/>
                    <a:pt x="885" y="6056"/>
                    <a:pt x="876" y="6056"/>
                  </a:cubicBezTo>
                  <a:cubicBezTo>
                    <a:pt x="845" y="6056"/>
                    <a:pt x="821" y="6092"/>
                    <a:pt x="847" y="6122"/>
                  </a:cubicBezTo>
                  <a:cubicBezTo>
                    <a:pt x="1225" y="6559"/>
                    <a:pt x="1540" y="7047"/>
                    <a:pt x="1936" y="7470"/>
                  </a:cubicBezTo>
                  <a:cubicBezTo>
                    <a:pt x="2115" y="7662"/>
                    <a:pt x="2312" y="7841"/>
                    <a:pt x="2529" y="7988"/>
                  </a:cubicBezTo>
                  <a:cubicBezTo>
                    <a:pt x="2722" y="8117"/>
                    <a:pt x="2927" y="8229"/>
                    <a:pt x="3116" y="8362"/>
                  </a:cubicBezTo>
                  <a:cubicBezTo>
                    <a:pt x="3211" y="8429"/>
                    <a:pt x="3302" y="8504"/>
                    <a:pt x="3380" y="8586"/>
                  </a:cubicBezTo>
                  <a:cubicBezTo>
                    <a:pt x="3563" y="8972"/>
                    <a:pt x="3747" y="9356"/>
                    <a:pt x="3910" y="9750"/>
                  </a:cubicBezTo>
                  <a:cubicBezTo>
                    <a:pt x="4224" y="10509"/>
                    <a:pt x="4484" y="11289"/>
                    <a:pt x="4660" y="12091"/>
                  </a:cubicBezTo>
                  <a:cubicBezTo>
                    <a:pt x="4764" y="12565"/>
                    <a:pt x="4836" y="13049"/>
                    <a:pt x="4891" y="13531"/>
                  </a:cubicBezTo>
                  <a:cubicBezTo>
                    <a:pt x="4920" y="13774"/>
                    <a:pt x="4941" y="14019"/>
                    <a:pt x="4957" y="14264"/>
                  </a:cubicBezTo>
                  <a:cubicBezTo>
                    <a:pt x="4968" y="14436"/>
                    <a:pt x="4972" y="14610"/>
                    <a:pt x="4988" y="14783"/>
                  </a:cubicBezTo>
                  <a:lnTo>
                    <a:pt x="4988" y="13226"/>
                  </a:lnTo>
                  <a:cubicBezTo>
                    <a:pt x="4950" y="12939"/>
                    <a:pt x="4906" y="12657"/>
                    <a:pt x="4857" y="12375"/>
                  </a:cubicBezTo>
                  <a:cubicBezTo>
                    <a:pt x="4719" y="11567"/>
                    <a:pt x="4481" y="10778"/>
                    <a:pt x="4182" y="10015"/>
                  </a:cubicBezTo>
                  <a:cubicBezTo>
                    <a:pt x="4043" y="9658"/>
                    <a:pt x="3890" y="9309"/>
                    <a:pt x="3728" y="8962"/>
                  </a:cubicBezTo>
                  <a:cubicBezTo>
                    <a:pt x="3747" y="8844"/>
                    <a:pt x="3756" y="8726"/>
                    <a:pt x="3781" y="8609"/>
                  </a:cubicBezTo>
                  <a:cubicBezTo>
                    <a:pt x="3807" y="8490"/>
                    <a:pt x="3843" y="8372"/>
                    <a:pt x="3881" y="8257"/>
                  </a:cubicBezTo>
                  <a:cubicBezTo>
                    <a:pt x="3958" y="8024"/>
                    <a:pt x="4053" y="7796"/>
                    <a:pt x="4107" y="7556"/>
                  </a:cubicBezTo>
                  <a:cubicBezTo>
                    <a:pt x="4208" y="7121"/>
                    <a:pt x="4284" y="6667"/>
                    <a:pt x="4294" y="6219"/>
                  </a:cubicBezTo>
                  <a:cubicBezTo>
                    <a:pt x="4299" y="5973"/>
                    <a:pt x="4280" y="5724"/>
                    <a:pt x="4207" y="5490"/>
                  </a:cubicBezTo>
                  <a:cubicBezTo>
                    <a:pt x="4200" y="5469"/>
                    <a:pt x="4179" y="5459"/>
                    <a:pt x="4160" y="5459"/>
                  </a:cubicBezTo>
                  <a:cubicBezTo>
                    <a:pt x="4136" y="5459"/>
                    <a:pt x="4114" y="5473"/>
                    <a:pt x="4116" y="5501"/>
                  </a:cubicBezTo>
                  <a:cubicBezTo>
                    <a:pt x="4143" y="5751"/>
                    <a:pt x="4039" y="5985"/>
                    <a:pt x="3945" y="6211"/>
                  </a:cubicBezTo>
                  <a:cubicBezTo>
                    <a:pt x="3850" y="6440"/>
                    <a:pt x="3769" y="6676"/>
                    <a:pt x="3710" y="6916"/>
                  </a:cubicBezTo>
                  <a:cubicBezTo>
                    <a:pt x="3594" y="7377"/>
                    <a:pt x="3589" y="7850"/>
                    <a:pt x="3567" y="8322"/>
                  </a:cubicBezTo>
                  <a:cubicBezTo>
                    <a:pt x="3563" y="8418"/>
                    <a:pt x="3559" y="8519"/>
                    <a:pt x="3566" y="8618"/>
                  </a:cubicBezTo>
                  <a:cubicBezTo>
                    <a:pt x="3424" y="8325"/>
                    <a:pt x="3279" y="8033"/>
                    <a:pt x="3148" y="7733"/>
                  </a:cubicBezTo>
                  <a:cubicBezTo>
                    <a:pt x="3087" y="7594"/>
                    <a:pt x="3030" y="7455"/>
                    <a:pt x="2974" y="7315"/>
                  </a:cubicBezTo>
                  <a:cubicBezTo>
                    <a:pt x="2975" y="7239"/>
                    <a:pt x="2975" y="7160"/>
                    <a:pt x="2975" y="7083"/>
                  </a:cubicBezTo>
                  <a:cubicBezTo>
                    <a:pt x="3004" y="6936"/>
                    <a:pt x="3036" y="6789"/>
                    <a:pt x="3077" y="6643"/>
                  </a:cubicBezTo>
                  <a:cubicBezTo>
                    <a:pt x="3138" y="6425"/>
                    <a:pt x="3215" y="6210"/>
                    <a:pt x="3287" y="5995"/>
                  </a:cubicBezTo>
                  <a:cubicBezTo>
                    <a:pt x="3440" y="5543"/>
                    <a:pt x="3533" y="5080"/>
                    <a:pt x="3609" y="4610"/>
                  </a:cubicBezTo>
                  <a:cubicBezTo>
                    <a:pt x="3651" y="4344"/>
                    <a:pt x="3692" y="4079"/>
                    <a:pt x="3741" y="3816"/>
                  </a:cubicBezTo>
                  <a:cubicBezTo>
                    <a:pt x="3747" y="3783"/>
                    <a:pt x="3723" y="3759"/>
                    <a:pt x="3697" y="3759"/>
                  </a:cubicBezTo>
                  <a:cubicBezTo>
                    <a:pt x="3684" y="3759"/>
                    <a:pt x="3670" y="3766"/>
                    <a:pt x="3659" y="3781"/>
                  </a:cubicBezTo>
                  <a:cubicBezTo>
                    <a:pt x="3400" y="4168"/>
                    <a:pt x="3281" y="4626"/>
                    <a:pt x="3175" y="5073"/>
                  </a:cubicBezTo>
                  <a:cubicBezTo>
                    <a:pt x="3120" y="5307"/>
                    <a:pt x="3057" y="5539"/>
                    <a:pt x="3008" y="5775"/>
                  </a:cubicBezTo>
                  <a:cubicBezTo>
                    <a:pt x="2952" y="6035"/>
                    <a:pt x="2926" y="6301"/>
                    <a:pt x="2915" y="6567"/>
                  </a:cubicBezTo>
                  <a:cubicBezTo>
                    <a:pt x="2908" y="6740"/>
                    <a:pt x="2910" y="6912"/>
                    <a:pt x="2916" y="7084"/>
                  </a:cubicBezTo>
                  <a:cubicBezTo>
                    <a:pt x="2912" y="7105"/>
                    <a:pt x="2910" y="7126"/>
                    <a:pt x="2906" y="7147"/>
                  </a:cubicBezTo>
                  <a:cubicBezTo>
                    <a:pt x="2825" y="6943"/>
                    <a:pt x="2744" y="6740"/>
                    <a:pt x="2665" y="6537"/>
                  </a:cubicBezTo>
                  <a:cubicBezTo>
                    <a:pt x="2552" y="6246"/>
                    <a:pt x="2437" y="5960"/>
                    <a:pt x="2329" y="5670"/>
                  </a:cubicBezTo>
                  <a:cubicBezTo>
                    <a:pt x="2485" y="5203"/>
                    <a:pt x="2604" y="4723"/>
                    <a:pt x="2727" y="4247"/>
                  </a:cubicBezTo>
                  <a:cubicBezTo>
                    <a:pt x="2845" y="3792"/>
                    <a:pt x="2992" y="3345"/>
                    <a:pt x="3077" y="2883"/>
                  </a:cubicBezTo>
                  <a:cubicBezTo>
                    <a:pt x="3125" y="2631"/>
                    <a:pt x="3156" y="2372"/>
                    <a:pt x="3144" y="2114"/>
                  </a:cubicBezTo>
                  <a:cubicBezTo>
                    <a:pt x="3143" y="2094"/>
                    <a:pt x="3123" y="2078"/>
                    <a:pt x="3105" y="2078"/>
                  </a:cubicBezTo>
                  <a:cubicBezTo>
                    <a:pt x="3095" y="2078"/>
                    <a:pt x="3085" y="2084"/>
                    <a:pt x="3079" y="2096"/>
                  </a:cubicBezTo>
                  <a:cubicBezTo>
                    <a:pt x="2887" y="2529"/>
                    <a:pt x="2613" y="2921"/>
                    <a:pt x="2442" y="3366"/>
                  </a:cubicBezTo>
                  <a:cubicBezTo>
                    <a:pt x="2354" y="3599"/>
                    <a:pt x="2302" y="3842"/>
                    <a:pt x="2254" y="4087"/>
                  </a:cubicBezTo>
                  <a:cubicBezTo>
                    <a:pt x="2205" y="4329"/>
                    <a:pt x="2164" y="4574"/>
                    <a:pt x="2149" y="4820"/>
                  </a:cubicBezTo>
                  <a:cubicBezTo>
                    <a:pt x="2143" y="4926"/>
                    <a:pt x="2143" y="5032"/>
                    <a:pt x="2149" y="5138"/>
                  </a:cubicBezTo>
                  <a:cubicBezTo>
                    <a:pt x="2066" y="4875"/>
                    <a:pt x="1989" y="4611"/>
                    <a:pt x="1919" y="4344"/>
                  </a:cubicBezTo>
                  <a:cubicBezTo>
                    <a:pt x="1928" y="4340"/>
                    <a:pt x="1935" y="4332"/>
                    <a:pt x="1938" y="4319"/>
                  </a:cubicBezTo>
                  <a:cubicBezTo>
                    <a:pt x="2003" y="4030"/>
                    <a:pt x="2022" y="3739"/>
                    <a:pt x="1984" y="3444"/>
                  </a:cubicBezTo>
                  <a:cubicBezTo>
                    <a:pt x="1945" y="3148"/>
                    <a:pt x="1867" y="2859"/>
                    <a:pt x="1773" y="2578"/>
                  </a:cubicBezTo>
                  <a:cubicBezTo>
                    <a:pt x="1673" y="2285"/>
                    <a:pt x="1562" y="1997"/>
                    <a:pt x="1447" y="1711"/>
                  </a:cubicBezTo>
                  <a:cubicBezTo>
                    <a:pt x="1340" y="1445"/>
                    <a:pt x="1205" y="1193"/>
                    <a:pt x="1073" y="940"/>
                  </a:cubicBezTo>
                  <a:cubicBezTo>
                    <a:pt x="919" y="644"/>
                    <a:pt x="764" y="338"/>
                    <a:pt x="669" y="17"/>
                  </a:cubicBezTo>
                  <a:cubicBezTo>
                    <a:pt x="665" y="6"/>
                    <a:pt x="656" y="1"/>
                    <a:pt x="6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9" name="Google Shape;1359;p113"/>
            <p:cNvSpPr/>
            <p:nvPr/>
          </p:nvSpPr>
          <p:spPr>
            <a:xfrm>
              <a:off x="-986691" y="3260878"/>
              <a:ext cx="298016" cy="703479"/>
            </a:xfrm>
            <a:custGeom>
              <a:avLst/>
              <a:gdLst/>
              <a:ahLst/>
              <a:cxnLst/>
              <a:rect l="l" t="t" r="r" b="b"/>
              <a:pathLst>
                <a:path w="4288" h="10122" extrusionOk="0">
                  <a:moveTo>
                    <a:pt x="1139" y="1"/>
                  </a:moveTo>
                  <a:cubicBezTo>
                    <a:pt x="1121" y="1"/>
                    <a:pt x="1104" y="18"/>
                    <a:pt x="1117" y="38"/>
                  </a:cubicBezTo>
                  <a:cubicBezTo>
                    <a:pt x="1880" y="1214"/>
                    <a:pt x="2424" y="2516"/>
                    <a:pt x="2876" y="3838"/>
                  </a:cubicBezTo>
                  <a:cubicBezTo>
                    <a:pt x="3037" y="4312"/>
                    <a:pt x="3188" y="4790"/>
                    <a:pt x="3335" y="5270"/>
                  </a:cubicBezTo>
                  <a:cubicBezTo>
                    <a:pt x="3296" y="5240"/>
                    <a:pt x="3255" y="5211"/>
                    <a:pt x="3212" y="5185"/>
                  </a:cubicBezTo>
                  <a:cubicBezTo>
                    <a:pt x="2974" y="4941"/>
                    <a:pt x="2695" y="4738"/>
                    <a:pt x="2409" y="4549"/>
                  </a:cubicBezTo>
                  <a:cubicBezTo>
                    <a:pt x="1984" y="4267"/>
                    <a:pt x="1521" y="4063"/>
                    <a:pt x="1011" y="3998"/>
                  </a:cubicBezTo>
                  <a:cubicBezTo>
                    <a:pt x="695" y="3957"/>
                    <a:pt x="375" y="3960"/>
                    <a:pt x="56" y="3953"/>
                  </a:cubicBezTo>
                  <a:cubicBezTo>
                    <a:pt x="56" y="3953"/>
                    <a:pt x="55" y="3953"/>
                    <a:pt x="55" y="3953"/>
                  </a:cubicBezTo>
                  <a:cubicBezTo>
                    <a:pt x="15" y="3953"/>
                    <a:pt x="0" y="4011"/>
                    <a:pt x="36" y="4030"/>
                  </a:cubicBezTo>
                  <a:cubicBezTo>
                    <a:pt x="283" y="4166"/>
                    <a:pt x="503" y="4342"/>
                    <a:pt x="738" y="4497"/>
                  </a:cubicBezTo>
                  <a:cubicBezTo>
                    <a:pt x="973" y="4652"/>
                    <a:pt x="1231" y="4762"/>
                    <a:pt x="1499" y="4847"/>
                  </a:cubicBezTo>
                  <a:cubicBezTo>
                    <a:pt x="1738" y="4923"/>
                    <a:pt x="1980" y="4994"/>
                    <a:pt x="2226" y="5037"/>
                  </a:cubicBezTo>
                  <a:cubicBezTo>
                    <a:pt x="2436" y="5075"/>
                    <a:pt x="2650" y="5098"/>
                    <a:pt x="2856" y="5154"/>
                  </a:cubicBezTo>
                  <a:cubicBezTo>
                    <a:pt x="3026" y="5201"/>
                    <a:pt x="3183" y="5270"/>
                    <a:pt x="3315" y="5378"/>
                  </a:cubicBezTo>
                  <a:cubicBezTo>
                    <a:pt x="3347" y="5419"/>
                    <a:pt x="3378" y="5462"/>
                    <a:pt x="3405" y="5506"/>
                  </a:cubicBezTo>
                  <a:cubicBezTo>
                    <a:pt x="3436" y="5606"/>
                    <a:pt x="3467" y="5709"/>
                    <a:pt x="3499" y="5810"/>
                  </a:cubicBezTo>
                  <a:cubicBezTo>
                    <a:pt x="3711" y="6524"/>
                    <a:pt x="3892" y="7250"/>
                    <a:pt x="4012" y="7987"/>
                  </a:cubicBezTo>
                  <a:cubicBezTo>
                    <a:pt x="4079" y="8396"/>
                    <a:pt x="4126" y="8811"/>
                    <a:pt x="4145" y="9225"/>
                  </a:cubicBezTo>
                  <a:cubicBezTo>
                    <a:pt x="4160" y="9519"/>
                    <a:pt x="4147" y="9825"/>
                    <a:pt x="4177" y="10122"/>
                  </a:cubicBezTo>
                  <a:lnTo>
                    <a:pt x="4288" y="10122"/>
                  </a:lnTo>
                  <a:cubicBezTo>
                    <a:pt x="4274" y="9856"/>
                    <a:pt x="4279" y="9590"/>
                    <a:pt x="4280" y="9325"/>
                  </a:cubicBezTo>
                  <a:cubicBezTo>
                    <a:pt x="4283" y="8961"/>
                    <a:pt x="4245" y="8597"/>
                    <a:pt x="4197" y="8237"/>
                  </a:cubicBezTo>
                  <a:cubicBezTo>
                    <a:pt x="4095" y="7491"/>
                    <a:pt x="3927" y="6755"/>
                    <a:pt x="3719" y="6033"/>
                  </a:cubicBezTo>
                  <a:cubicBezTo>
                    <a:pt x="3512" y="5315"/>
                    <a:pt x="3294" y="4598"/>
                    <a:pt x="3049" y="3891"/>
                  </a:cubicBezTo>
                  <a:cubicBezTo>
                    <a:pt x="3053" y="3826"/>
                    <a:pt x="3060" y="3764"/>
                    <a:pt x="3071" y="3701"/>
                  </a:cubicBezTo>
                  <a:cubicBezTo>
                    <a:pt x="3095" y="3576"/>
                    <a:pt x="3125" y="3453"/>
                    <a:pt x="3155" y="3330"/>
                  </a:cubicBezTo>
                  <a:cubicBezTo>
                    <a:pt x="3217" y="3091"/>
                    <a:pt x="3285" y="2854"/>
                    <a:pt x="3335" y="2612"/>
                  </a:cubicBezTo>
                  <a:cubicBezTo>
                    <a:pt x="3428" y="2152"/>
                    <a:pt x="3418" y="1679"/>
                    <a:pt x="3356" y="1216"/>
                  </a:cubicBezTo>
                  <a:cubicBezTo>
                    <a:pt x="3321" y="960"/>
                    <a:pt x="3275" y="701"/>
                    <a:pt x="3199" y="454"/>
                  </a:cubicBezTo>
                  <a:cubicBezTo>
                    <a:pt x="3193" y="433"/>
                    <a:pt x="3173" y="421"/>
                    <a:pt x="3154" y="421"/>
                  </a:cubicBezTo>
                  <a:cubicBezTo>
                    <a:pt x="3135" y="421"/>
                    <a:pt x="3117" y="432"/>
                    <a:pt x="3112" y="454"/>
                  </a:cubicBezTo>
                  <a:cubicBezTo>
                    <a:pt x="2987" y="990"/>
                    <a:pt x="2871" y="1520"/>
                    <a:pt x="2848" y="2073"/>
                  </a:cubicBezTo>
                  <a:cubicBezTo>
                    <a:pt x="2828" y="2504"/>
                    <a:pt x="2818" y="2945"/>
                    <a:pt x="2866" y="3375"/>
                  </a:cubicBezTo>
                  <a:cubicBezTo>
                    <a:pt x="2701" y="2929"/>
                    <a:pt x="2526" y="2487"/>
                    <a:pt x="2331" y="2053"/>
                  </a:cubicBezTo>
                  <a:cubicBezTo>
                    <a:pt x="2009" y="1335"/>
                    <a:pt x="1630" y="645"/>
                    <a:pt x="1162" y="12"/>
                  </a:cubicBezTo>
                  <a:cubicBezTo>
                    <a:pt x="1156" y="4"/>
                    <a:pt x="1147" y="1"/>
                    <a:pt x="11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0" name="Google Shape;1360;p113"/>
            <p:cNvSpPr/>
            <p:nvPr/>
          </p:nvSpPr>
          <p:spPr>
            <a:xfrm>
              <a:off x="-1083434" y="3055855"/>
              <a:ext cx="328457" cy="353060"/>
            </a:xfrm>
            <a:custGeom>
              <a:avLst/>
              <a:gdLst/>
              <a:ahLst/>
              <a:cxnLst/>
              <a:rect l="l" t="t" r="r" b="b"/>
              <a:pathLst>
                <a:path w="4726" h="5080" extrusionOk="0">
                  <a:moveTo>
                    <a:pt x="2262" y="2134"/>
                  </a:moveTo>
                  <a:lnTo>
                    <a:pt x="2262" y="2134"/>
                  </a:lnTo>
                  <a:cubicBezTo>
                    <a:pt x="2259" y="2142"/>
                    <a:pt x="2258" y="2149"/>
                    <a:pt x="2255" y="2157"/>
                  </a:cubicBezTo>
                  <a:cubicBezTo>
                    <a:pt x="2252" y="2154"/>
                    <a:pt x="2249" y="2153"/>
                    <a:pt x="2245" y="2150"/>
                  </a:cubicBezTo>
                  <a:cubicBezTo>
                    <a:pt x="2250" y="2145"/>
                    <a:pt x="2255" y="2139"/>
                    <a:pt x="2262" y="2134"/>
                  </a:cubicBezTo>
                  <a:close/>
                  <a:moveTo>
                    <a:pt x="1560" y="1"/>
                  </a:moveTo>
                  <a:cubicBezTo>
                    <a:pt x="1480" y="1"/>
                    <a:pt x="1415" y="63"/>
                    <a:pt x="1400" y="149"/>
                  </a:cubicBezTo>
                  <a:cubicBezTo>
                    <a:pt x="1379" y="273"/>
                    <a:pt x="1425" y="402"/>
                    <a:pt x="1450" y="521"/>
                  </a:cubicBezTo>
                  <a:cubicBezTo>
                    <a:pt x="1492" y="712"/>
                    <a:pt x="1521" y="903"/>
                    <a:pt x="1573" y="1091"/>
                  </a:cubicBezTo>
                  <a:cubicBezTo>
                    <a:pt x="1636" y="1315"/>
                    <a:pt x="1712" y="1542"/>
                    <a:pt x="1820" y="1747"/>
                  </a:cubicBezTo>
                  <a:cubicBezTo>
                    <a:pt x="1866" y="1832"/>
                    <a:pt x="1920" y="1914"/>
                    <a:pt x="1973" y="1995"/>
                  </a:cubicBezTo>
                  <a:cubicBezTo>
                    <a:pt x="1956" y="1983"/>
                    <a:pt x="1937" y="1969"/>
                    <a:pt x="1920" y="1955"/>
                  </a:cubicBezTo>
                  <a:cubicBezTo>
                    <a:pt x="1772" y="1848"/>
                    <a:pt x="1613" y="1756"/>
                    <a:pt x="1456" y="1662"/>
                  </a:cubicBezTo>
                  <a:cubicBezTo>
                    <a:pt x="1189" y="1502"/>
                    <a:pt x="885" y="1341"/>
                    <a:pt x="564" y="1333"/>
                  </a:cubicBezTo>
                  <a:cubicBezTo>
                    <a:pt x="558" y="1333"/>
                    <a:pt x="553" y="1333"/>
                    <a:pt x="548" y="1333"/>
                  </a:cubicBezTo>
                  <a:cubicBezTo>
                    <a:pt x="413" y="1333"/>
                    <a:pt x="262" y="1371"/>
                    <a:pt x="179" y="1484"/>
                  </a:cubicBezTo>
                  <a:cubicBezTo>
                    <a:pt x="106" y="1586"/>
                    <a:pt x="145" y="1706"/>
                    <a:pt x="215" y="1799"/>
                  </a:cubicBezTo>
                  <a:cubicBezTo>
                    <a:pt x="301" y="1912"/>
                    <a:pt x="423" y="1999"/>
                    <a:pt x="542" y="2076"/>
                  </a:cubicBezTo>
                  <a:cubicBezTo>
                    <a:pt x="683" y="2168"/>
                    <a:pt x="829" y="2242"/>
                    <a:pt x="989" y="2294"/>
                  </a:cubicBezTo>
                  <a:cubicBezTo>
                    <a:pt x="1107" y="2333"/>
                    <a:pt x="1230" y="2362"/>
                    <a:pt x="1356" y="2383"/>
                  </a:cubicBezTo>
                  <a:cubicBezTo>
                    <a:pt x="1261" y="2410"/>
                    <a:pt x="1167" y="2441"/>
                    <a:pt x="1074" y="2473"/>
                  </a:cubicBezTo>
                  <a:cubicBezTo>
                    <a:pt x="870" y="2553"/>
                    <a:pt x="663" y="2636"/>
                    <a:pt x="465" y="2738"/>
                  </a:cubicBezTo>
                  <a:cubicBezTo>
                    <a:pt x="333" y="2806"/>
                    <a:pt x="146" y="2890"/>
                    <a:pt x="67" y="3024"/>
                  </a:cubicBezTo>
                  <a:cubicBezTo>
                    <a:pt x="0" y="3141"/>
                    <a:pt x="74" y="3274"/>
                    <a:pt x="195" y="3311"/>
                  </a:cubicBezTo>
                  <a:cubicBezTo>
                    <a:pt x="238" y="3325"/>
                    <a:pt x="284" y="3330"/>
                    <a:pt x="330" y="3330"/>
                  </a:cubicBezTo>
                  <a:cubicBezTo>
                    <a:pt x="424" y="3330"/>
                    <a:pt x="521" y="3308"/>
                    <a:pt x="607" y="3288"/>
                  </a:cubicBezTo>
                  <a:cubicBezTo>
                    <a:pt x="969" y="3201"/>
                    <a:pt x="1279" y="2998"/>
                    <a:pt x="1588" y="2798"/>
                  </a:cubicBezTo>
                  <a:lnTo>
                    <a:pt x="1588" y="2798"/>
                  </a:lnTo>
                  <a:cubicBezTo>
                    <a:pt x="1552" y="2850"/>
                    <a:pt x="1517" y="2903"/>
                    <a:pt x="1484" y="2958"/>
                  </a:cubicBezTo>
                  <a:cubicBezTo>
                    <a:pt x="1266" y="3307"/>
                    <a:pt x="1110" y="3702"/>
                    <a:pt x="1034" y="4108"/>
                  </a:cubicBezTo>
                  <a:cubicBezTo>
                    <a:pt x="1009" y="4243"/>
                    <a:pt x="971" y="4438"/>
                    <a:pt x="1064" y="4554"/>
                  </a:cubicBezTo>
                  <a:cubicBezTo>
                    <a:pt x="1102" y="4603"/>
                    <a:pt x="1147" y="4622"/>
                    <a:pt x="1193" y="4622"/>
                  </a:cubicBezTo>
                  <a:cubicBezTo>
                    <a:pt x="1275" y="4622"/>
                    <a:pt x="1362" y="4562"/>
                    <a:pt x="1426" y="4503"/>
                  </a:cubicBezTo>
                  <a:cubicBezTo>
                    <a:pt x="1716" y="4243"/>
                    <a:pt x="1886" y="3896"/>
                    <a:pt x="1981" y="3522"/>
                  </a:cubicBezTo>
                  <a:cubicBezTo>
                    <a:pt x="2027" y="3339"/>
                    <a:pt x="2075" y="3158"/>
                    <a:pt x="2125" y="2974"/>
                  </a:cubicBezTo>
                  <a:lnTo>
                    <a:pt x="2125" y="2974"/>
                  </a:lnTo>
                  <a:cubicBezTo>
                    <a:pt x="2117" y="3224"/>
                    <a:pt x="2123" y="3472"/>
                    <a:pt x="2157" y="3723"/>
                  </a:cubicBezTo>
                  <a:cubicBezTo>
                    <a:pt x="2209" y="4090"/>
                    <a:pt x="2280" y="4464"/>
                    <a:pt x="2481" y="4780"/>
                  </a:cubicBezTo>
                  <a:cubicBezTo>
                    <a:pt x="2541" y="4874"/>
                    <a:pt x="2686" y="5079"/>
                    <a:pt x="2818" y="5079"/>
                  </a:cubicBezTo>
                  <a:cubicBezTo>
                    <a:pt x="2862" y="5079"/>
                    <a:pt x="2904" y="5056"/>
                    <a:pt x="2941" y="4999"/>
                  </a:cubicBezTo>
                  <a:cubicBezTo>
                    <a:pt x="3040" y="4849"/>
                    <a:pt x="3039" y="4621"/>
                    <a:pt x="3035" y="4450"/>
                  </a:cubicBezTo>
                  <a:cubicBezTo>
                    <a:pt x="3030" y="4219"/>
                    <a:pt x="2992" y="3991"/>
                    <a:pt x="2942" y="3766"/>
                  </a:cubicBezTo>
                  <a:cubicBezTo>
                    <a:pt x="2832" y="3254"/>
                    <a:pt x="2649" y="2773"/>
                    <a:pt x="2326" y="2360"/>
                  </a:cubicBezTo>
                  <a:cubicBezTo>
                    <a:pt x="2330" y="2359"/>
                    <a:pt x="2331" y="2359"/>
                    <a:pt x="2333" y="2358"/>
                  </a:cubicBezTo>
                  <a:cubicBezTo>
                    <a:pt x="2346" y="2362"/>
                    <a:pt x="2358" y="2364"/>
                    <a:pt x="2372" y="2367"/>
                  </a:cubicBezTo>
                  <a:cubicBezTo>
                    <a:pt x="2460" y="2467"/>
                    <a:pt x="2538" y="2581"/>
                    <a:pt x="2614" y="2683"/>
                  </a:cubicBezTo>
                  <a:cubicBezTo>
                    <a:pt x="2757" y="2875"/>
                    <a:pt x="2920" y="3042"/>
                    <a:pt x="3080" y="3218"/>
                  </a:cubicBezTo>
                  <a:cubicBezTo>
                    <a:pt x="3385" y="3551"/>
                    <a:pt x="3704" y="3880"/>
                    <a:pt x="4126" y="4056"/>
                  </a:cubicBezTo>
                  <a:cubicBezTo>
                    <a:pt x="4215" y="4094"/>
                    <a:pt x="4337" y="4145"/>
                    <a:pt x="4448" y="4145"/>
                  </a:cubicBezTo>
                  <a:cubicBezTo>
                    <a:pt x="4499" y="4145"/>
                    <a:pt x="4548" y="4134"/>
                    <a:pt x="4589" y="4106"/>
                  </a:cubicBezTo>
                  <a:cubicBezTo>
                    <a:pt x="4721" y="4015"/>
                    <a:pt x="4656" y="3826"/>
                    <a:pt x="4606" y="3708"/>
                  </a:cubicBezTo>
                  <a:cubicBezTo>
                    <a:pt x="4422" y="3271"/>
                    <a:pt x="4023" y="2959"/>
                    <a:pt x="3634" y="2711"/>
                  </a:cubicBezTo>
                  <a:cubicBezTo>
                    <a:pt x="3447" y="2590"/>
                    <a:pt x="3237" y="2538"/>
                    <a:pt x="3030" y="2466"/>
                  </a:cubicBezTo>
                  <a:lnTo>
                    <a:pt x="3030" y="2466"/>
                  </a:lnTo>
                  <a:cubicBezTo>
                    <a:pt x="3095" y="2469"/>
                    <a:pt x="3159" y="2470"/>
                    <a:pt x="3224" y="2470"/>
                  </a:cubicBezTo>
                  <a:cubicBezTo>
                    <a:pt x="3307" y="2470"/>
                    <a:pt x="3389" y="2468"/>
                    <a:pt x="3470" y="2463"/>
                  </a:cubicBezTo>
                  <a:cubicBezTo>
                    <a:pt x="3668" y="2450"/>
                    <a:pt x="3865" y="2417"/>
                    <a:pt x="4056" y="2368"/>
                  </a:cubicBezTo>
                  <a:cubicBezTo>
                    <a:pt x="4206" y="2329"/>
                    <a:pt x="4357" y="2291"/>
                    <a:pt x="4490" y="2209"/>
                  </a:cubicBezTo>
                  <a:cubicBezTo>
                    <a:pt x="4575" y="2155"/>
                    <a:pt x="4674" y="2081"/>
                    <a:pt x="4699" y="1979"/>
                  </a:cubicBezTo>
                  <a:cubicBezTo>
                    <a:pt x="4726" y="1871"/>
                    <a:pt x="4638" y="1799"/>
                    <a:pt x="4546" y="1763"/>
                  </a:cubicBezTo>
                  <a:cubicBezTo>
                    <a:pt x="4424" y="1713"/>
                    <a:pt x="4284" y="1698"/>
                    <a:pt x="4148" y="1698"/>
                  </a:cubicBezTo>
                  <a:cubicBezTo>
                    <a:pt x="4097" y="1698"/>
                    <a:pt x="4045" y="1700"/>
                    <a:pt x="3996" y="1703"/>
                  </a:cubicBezTo>
                  <a:cubicBezTo>
                    <a:pt x="3810" y="1717"/>
                    <a:pt x="3627" y="1756"/>
                    <a:pt x="3449" y="1810"/>
                  </a:cubicBezTo>
                  <a:cubicBezTo>
                    <a:pt x="3122" y="1909"/>
                    <a:pt x="2813" y="2060"/>
                    <a:pt x="2502" y="2198"/>
                  </a:cubicBezTo>
                  <a:cubicBezTo>
                    <a:pt x="3101" y="1834"/>
                    <a:pt x="3780" y="1491"/>
                    <a:pt x="4089" y="832"/>
                  </a:cubicBezTo>
                  <a:cubicBezTo>
                    <a:pt x="4129" y="746"/>
                    <a:pt x="4161" y="659"/>
                    <a:pt x="4181" y="567"/>
                  </a:cubicBezTo>
                  <a:cubicBezTo>
                    <a:pt x="4201" y="477"/>
                    <a:pt x="4243" y="380"/>
                    <a:pt x="4233" y="287"/>
                  </a:cubicBezTo>
                  <a:cubicBezTo>
                    <a:pt x="4221" y="164"/>
                    <a:pt x="4130" y="127"/>
                    <a:pt x="4030" y="127"/>
                  </a:cubicBezTo>
                  <a:cubicBezTo>
                    <a:pt x="3978" y="127"/>
                    <a:pt x="3924" y="137"/>
                    <a:pt x="3878" y="151"/>
                  </a:cubicBezTo>
                  <a:cubicBezTo>
                    <a:pt x="3693" y="206"/>
                    <a:pt x="3524" y="290"/>
                    <a:pt x="3377" y="418"/>
                  </a:cubicBezTo>
                  <a:cubicBezTo>
                    <a:pt x="3204" y="571"/>
                    <a:pt x="3065" y="760"/>
                    <a:pt x="2936" y="950"/>
                  </a:cubicBezTo>
                  <a:cubicBezTo>
                    <a:pt x="2794" y="1160"/>
                    <a:pt x="2654" y="1374"/>
                    <a:pt x="2516" y="1589"/>
                  </a:cubicBezTo>
                  <a:cubicBezTo>
                    <a:pt x="2445" y="1697"/>
                    <a:pt x="2384" y="1806"/>
                    <a:pt x="2335" y="1920"/>
                  </a:cubicBezTo>
                  <a:cubicBezTo>
                    <a:pt x="2332" y="1722"/>
                    <a:pt x="2294" y="1520"/>
                    <a:pt x="2256" y="1330"/>
                  </a:cubicBezTo>
                  <a:cubicBezTo>
                    <a:pt x="2184" y="964"/>
                    <a:pt x="2109" y="586"/>
                    <a:pt x="1887" y="275"/>
                  </a:cubicBezTo>
                  <a:cubicBezTo>
                    <a:pt x="1819" y="179"/>
                    <a:pt x="1735" y="56"/>
                    <a:pt x="1620" y="12"/>
                  </a:cubicBezTo>
                  <a:cubicBezTo>
                    <a:pt x="1600" y="4"/>
                    <a:pt x="1579" y="1"/>
                    <a:pt x="156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1" name="Google Shape;1361;p113"/>
            <p:cNvSpPr/>
            <p:nvPr/>
          </p:nvSpPr>
          <p:spPr>
            <a:xfrm>
              <a:off x="-977725" y="3189710"/>
              <a:ext cx="80828" cy="67554"/>
            </a:xfrm>
            <a:custGeom>
              <a:avLst/>
              <a:gdLst/>
              <a:ahLst/>
              <a:cxnLst/>
              <a:rect l="l" t="t" r="r" b="b"/>
              <a:pathLst>
                <a:path w="1163" h="972" extrusionOk="0">
                  <a:moveTo>
                    <a:pt x="711" y="1"/>
                  </a:moveTo>
                  <a:cubicBezTo>
                    <a:pt x="282" y="1"/>
                    <a:pt x="0" y="498"/>
                    <a:pt x="295" y="846"/>
                  </a:cubicBezTo>
                  <a:cubicBezTo>
                    <a:pt x="370" y="934"/>
                    <a:pt x="467" y="971"/>
                    <a:pt x="569" y="971"/>
                  </a:cubicBezTo>
                  <a:cubicBezTo>
                    <a:pt x="837" y="971"/>
                    <a:pt x="1137" y="715"/>
                    <a:pt x="1152" y="457"/>
                  </a:cubicBezTo>
                  <a:cubicBezTo>
                    <a:pt x="1162" y="284"/>
                    <a:pt x="1064" y="105"/>
                    <a:pt x="905" y="38"/>
                  </a:cubicBezTo>
                  <a:cubicBezTo>
                    <a:pt x="846" y="12"/>
                    <a:pt x="784" y="2"/>
                    <a:pt x="721" y="1"/>
                  </a:cubicBezTo>
                  <a:cubicBezTo>
                    <a:pt x="718" y="1"/>
                    <a:pt x="714" y="1"/>
                    <a:pt x="71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2" name="Google Shape;1362;p113"/>
            <p:cNvSpPr/>
            <p:nvPr/>
          </p:nvSpPr>
          <p:spPr>
            <a:xfrm>
              <a:off x="-1978238" y="3559308"/>
              <a:ext cx="154081" cy="151371"/>
            </a:xfrm>
            <a:custGeom>
              <a:avLst/>
              <a:gdLst/>
              <a:ahLst/>
              <a:cxnLst/>
              <a:rect l="l" t="t" r="r" b="b"/>
              <a:pathLst>
                <a:path w="2217" h="2178" extrusionOk="0">
                  <a:moveTo>
                    <a:pt x="47" y="0"/>
                  </a:moveTo>
                  <a:cubicBezTo>
                    <a:pt x="19" y="0"/>
                    <a:pt x="1" y="45"/>
                    <a:pt x="31" y="65"/>
                  </a:cubicBezTo>
                  <a:cubicBezTo>
                    <a:pt x="438" y="351"/>
                    <a:pt x="871" y="612"/>
                    <a:pt x="1227" y="964"/>
                  </a:cubicBezTo>
                  <a:cubicBezTo>
                    <a:pt x="1415" y="1151"/>
                    <a:pt x="1563" y="1365"/>
                    <a:pt x="1704" y="1587"/>
                  </a:cubicBezTo>
                  <a:cubicBezTo>
                    <a:pt x="1827" y="1780"/>
                    <a:pt x="1943" y="1976"/>
                    <a:pt x="2048" y="2177"/>
                  </a:cubicBezTo>
                  <a:lnTo>
                    <a:pt x="2217" y="2177"/>
                  </a:lnTo>
                  <a:cubicBezTo>
                    <a:pt x="2118" y="1981"/>
                    <a:pt x="2009" y="1790"/>
                    <a:pt x="1893" y="1603"/>
                  </a:cubicBezTo>
                  <a:cubicBezTo>
                    <a:pt x="1745" y="1369"/>
                    <a:pt x="1594" y="1140"/>
                    <a:pt x="1401" y="941"/>
                  </a:cubicBezTo>
                  <a:cubicBezTo>
                    <a:pt x="1226" y="761"/>
                    <a:pt x="1026" y="608"/>
                    <a:pt x="817" y="470"/>
                  </a:cubicBezTo>
                  <a:cubicBezTo>
                    <a:pt x="572" y="307"/>
                    <a:pt x="313" y="167"/>
                    <a:pt x="65" y="6"/>
                  </a:cubicBezTo>
                  <a:cubicBezTo>
                    <a:pt x="59" y="2"/>
                    <a:pt x="53" y="0"/>
                    <a:pt x="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3" name="Google Shape;1363;p113"/>
            <p:cNvSpPr/>
            <p:nvPr/>
          </p:nvSpPr>
          <p:spPr>
            <a:xfrm>
              <a:off x="-2129468" y="3411205"/>
              <a:ext cx="288147" cy="283560"/>
            </a:xfrm>
            <a:custGeom>
              <a:avLst/>
              <a:gdLst/>
              <a:ahLst/>
              <a:cxnLst/>
              <a:rect l="l" t="t" r="r" b="b"/>
              <a:pathLst>
                <a:path w="4146" h="4080" extrusionOk="0">
                  <a:moveTo>
                    <a:pt x="2488" y="1"/>
                  </a:moveTo>
                  <a:cubicBezTo>
                    <a:pt x="2485" y="1"/>
                    <a:pt x="2482" y="1"/>
                    <a:pt x="2479" y="2"/>
                  </a:cubicBezTo>
                  <a:cubicBezTo>
                    <a:pt x="2238" y="69"/>
                    <a:pt x="2189" y="403"/>
                    <a:pt x="2166" y="609"/>
                  </a:cubicBezTo>
                  <a:cubicBezTo>
                    <a:pt x="2128" y="924"/>
                    <a:pt x="2140" y="1248"/>
                    <a:pt x="2166" y="1564"/>
                  </a:cubicBezTo>
                  <a:cubicBezTo>
                    <a:pt x="2178" y="1718"/>
                    <a:pt x="2196" y="1869"/>
                    <a:pt x="2217" y="2022"/>
                  </a:cubicBezTo>
                  <a:cubicBezTo>
                    <a:pt x="2194" y="1974"/>
                    <a:pt x="2169" y="1928"/>
                    <a:pt x="2143" y="1882"/>
                  </a:cubicBezTo>
                  <a:cubicBezTo>
                    <a:pt x="2087" y="1779"/>
                    <a:pt x="2028" y="1677"/>
                    <a:pt x="1971" y="1574"/>
                  </a:cubicBezTo>
                  <a:cubicBezTo>
                    <a:pt x="1864" y="1386"/>
                    <a:pt x="1773" y="1191"/>
                    <a:pt x="1665" y="1003"/>
                  </a:cubicBezTo>
                  <a:cubicBezTo>
                    <a:pt x="1501" y="719"/>
                    <a:pt x="1287" y="485"/>
                    <a:pt x="1023" y="291"/>
                  </a:cubicBezTo>
                  <a:cubicBezTo>
                    <a:pt x="958" y="245"/>
                    <a:pt x="867" y="172"/>
                    <a:pt x="780" y="172"/>
                  </a:cubicBezTo>
                  <a:cubicBezTo>
                    <a:pt x="774" y="172"/>
                    <a:pt x="768" y="172"/>
                    <a:pt x="762" y="173"/>
                  </a:cubicBezTo>
                  <a:cubicBezTo>
                    <a:pt x="660" y="186"/>
                    <a:pt x="673" y="309"/>
                    <a:pt x="687" y="382"/>
                  </a:cubicBezTo>
                  <a:cubicBezTo>
                    <a:pt x="764" y="756"/>
                    <a:pt x="989" y="1098"/>
                    <a:pt x="1248" y="1369"/>
                  </a:cubicBezTo>
                  <a:cubicBezTo>
                    <a:pt x="1491" y="1623"/>
                    <a:pt x="1771" y="1859"/>
                    <a:pt x="2069" y="2057"/>
                  </a:cubicBezTo>
                  <a:cubicBezTo>
                    <a:pt x="1684" y="1979"/>
                    <a:pt x="1275" y="1837"/>
                    <a:pt x="881" y="1837"/>
                  </a:cubicBezTo>
                  <a:cubicBezTo>
                    <a:pt x="683" y="1837"/>
                    <a:pt x="490" y="1872"/>
                    <a:pt x="304" y="1969"/>
                  </a:cubicBezTo>
                  <a:cubicBezTo>
                    <a:pt x="206" y="2018"/>
                    <a:pt x="49" y="2103"/>
                    <a:pt x="20" y="2221"/>
                  </a:cubicBezTo>
                  <a:cubicBezTo>
                    <a:pt x="0" y="2297"/>
                    <a:pt x="61" y="2346"/>
                    <a:pt x="126" y="2369"/>
                  </a:cubicBezTo>
                  <a:cubicBezTo>
                    <a:pt x="188" y="2391"/>
                    <a:pt x="252" y="2398"/>
                    <a:pt x="318" y="2398"/>
                  </a:cubicBezTo>
                  <a:cubicBezTo>
                    <a:pt x="389" y="2398"/>
                    <a:pt x="461" y="2390"/>
                    <a:pt x="529" y="2384"/>
                  </a:cubicBezTo>
                  <a:cubicBezTo>
                    <a:pt x="734" y="2365"/>
                    <a:pt x="938" y="2343"/>
                    <a:pt x="1143" y="2322"/>
                  </a:cubicBezTo>
                  <a:cubicBezTo>
                    <a:pt x="1348" y="2302"/>
                    <a:pt x="1551" y="2288"/>
                    <a:pt x="1757" y="2287"/>
                  </a:cubicBezTo>
                  <a:cubicBezTo>
                    <a:pt x="1882" y="2286"/>
                    <a:pt x="2008" y="2283"/>
                    <a:pt x="2131" y="2262"/>
                  </a:cubicBezTo>
                  <a:lnTo>
                    <a:pt x="2131" y="2262"/>
                  </a:lnTo>
                  <a:cubicBezTo>
                    <a:pt x="1874" y="2414"/>
                    <a:pt x="1602" y="2545"/>
                    <a:pt x="1388" y="2759"/>
                  </a:cubicBezTo>
                  <a:cubicBezTo>
                    <a:pt x="1164" y="2981"/>
                    <a:pt x="907" y="3250"/>
                    <a:pt x="821" y="3560"/>
                  </a:cubicBezTo>
                  <a:cubicBezTo>
                    <a:pt x="818" y="3576"/>
                    <a:pt x="824" y="3590"/>
                    <a:pt x="837" y="3599"/>
                  </a:cubicBezTo>
                  <a:cubicBezTo>
                    <a:pt x="882" y="3630"/>
                    <a:pt x="932" y="3642"/>
                    <a:pt x="983" y="3642"/>
                  </a:cubicBezTo>
                  <a:cubicBezTo>
                    <a:pt x="1061" y="3642"/>
                    <a:pt x="1142" y="3613"/>
                    <a:pt x="1213" y="3579"/>
                  </a:cubicBezTo>
                  <a:cubicBezTo>
                    <a:pt x="1363" y="3506"/>
                    <a:pt x="1498" y="3398"/>
                    <a:pt x="1623" y="3288"/>
                  </a:cubicBezTo>
                  <a:cubicBezTo>
                    <a:pt x="1753" y="3173"/>
                    <a:pt x="1877" y="3047"/>
                    <a:pt x="1994" y="2918"/>
                  </a:cubicBezTo>
                  <a:cubicBezTo>
                    <a:pt x="2041" y="2863"/>
                    <a:pt x="2089" y="2809"/>
                    <a:pt x="2131" y="2751"/>
                  </a:cubicBezTo>
                  <a:lnTo>
                    <a:pt x="2131" y="2751"/>
                  </a:lnTo>
                  <a:cubicBezTo>
                    <a:pt x="2101" y="2917"/>
                    <a:pt x="2085" y="3086"/>
                    <a:pt x="2060" y="3248"/>
                  </a:cubicBezTo>
                  <a:cubicBezTo>
                    <a:pt x="2040" y="3389"/>
                    <a:pt x="2025" y="3533"/>
                    <a:pt x="2029" y="3676"/>
                  </a:cubicBezTo>
                  <a:cubicBezTo>
                    <a:pt x="2034" y="3793"/>
                    <a:pt x="2043" y="3936"/>
                    <a:pt x="2121" y="4030"/>
                  </a:cubicBezTo>
                  <a:cubicBezTo>
                    <a:pt x="2150" y="4065"/>
                    <a:pt x="2180" y="4080"/>
                    <a:pt x="2209" y="4080"/>
                  </a:cubicBezTo>
                  <a:cubicBezTo>
                    <a:pt x="2319" y="4080"/>
                    <a:pt x="2417" y="3865"/>
                    <a:pt x="2448" y="3779"/>
                  </a:cubicBezTo>
                  <a:cubicBezTo>
                    <a:pt x="2499" y="3630"/>
                    <a:pt x="2495" y="3465"/>
                    <a:pt x="2491" y="3309"/>
                  </a:cubicBezTo>
                  <a:cubicBezTo>
                    <a:pt x="2489" y="3183"/>
                    <a:pt x="2489" y="3057"/>
                    <a:pt x="2490" y="2930"/>
                  </a:cubicBezTo>
                  <a:cubicBezTo>
                    <a:pt x="2490" y="2858"/>
                    <a:pt x="2491" y="2774"/>
                    <a:pt x="2487" y="2687"/>
                  </a:cubicBezTo>
                  <a:lnTo>
                    <a:pt x="2487" y="2687"/>
                  </a:lnTo>
                  <a:cubicBezTo>
                    <a:pt x="2491" y="2692"/>
                    <a:pt x="2494" y="2697"/>
                    <a:pt x="2497" y="2701"/>
                  </a:cubicBezTo>
                  <a:cubicBezTo>
                    <a:pt x="2634" y="2894"/>
                    <a:pt x="2784" y="3087"/>
                    <a:pt x="2963" y="3243"/>
                  </a:cubicBezTo>
                  <a:cubicBezTo>
                    <a:pt x="3042" y="3313"/>
                    <a:pt x="3170" y="3418"/>
                    <a:pt x="3290" y="3418"/>
                  </a:cubicBezTo>
                  <a:cubicBezTo>
                    <a:pt x="3321" y="3418"/>
                    <a:pt x="3353" y="3411"/>
                    <a:pt x="3382" y="3393"/>
                  </a:cubicBezTo>
                  <a:cubicBezTo>
                    <a:pt x="3456" y="3348"/>
                    <a:pt x="3490" y="3250"/>
                    <a:pt x="3496" y="3168"/>
                  </a:cubicBezTo>
                  <a:cubicBezTo>
                    <a:pt x="3509" y="3025"/>
                    <a:pt x="3432" y="2899"/>
                    <a:pt x="3339" y="2800"/>
                  </a:cubicBezTo>
                  <a:cubicBezTo>
                    <a:pt x="3223" y="2678"/>
                    <a:pt x="3080" y="2592"/>
                    <a:pt x="2951" y="2488"/>
                  </a:cubicBezTo>
                  <a:cubicBezTo>
                    <a:pt x="2878" y="2430"/>
                    <a:pt x="2803" y="2366"/>
                    <a:pt x="2725" y="2315"/>
                  </a:cubicBezTo>
                  <a:lnTo>
                    <a:pt x="2725" y="2315"/>
                  </a:lnTo>
                  <a:cubicBezTo>
                    <a:pt x="2754" y="2316"/>
                    <a:pt x="2783" y="2316"/>
                    <a:pt x="2811" y="2316"/>
                  </a:cubicBezTo>
                  <a:cubicBezTo>
                    <a:pt x="3228" y="2316"/>
                    <a:pt x="3654" y="2243"/>
                    <a:pt x="3987" y="1986"/>
                  </a:cubicBezTo>
                  <a:cubicBezTo>
                    <a:pt x="4058" y="1933"/>
                    <a:pt x="4146" y="1851"/>
                    <a:pt x="4125" y="1753"/>
                  </a:cubicBezTo>
                  <a:cubicBezTo>
                    <a:pt x="4109" y="1674"/>
                    <a:pt x="4027" y="1630"/>
                    <a:pt x="3955" y="1611"/>
                  </a:cubicBezTo>
                  <a:cubicBezTo>
                    <a:pt x="3897" y="1595"/>
                    <a:pt x="3838" y="1589"/>
                    <a:pt x="3778" y="1589"/>
                  </a:cubicBezTo>
                  <a:cubicBezTo>
                    <a:pt x="3706" y="1589"/>
                    <a:pt x="3634" y="1598"/>
                    <a:pt x="3565" y="1608"/>
                  </a:cubicBezTo>
                  <a:cubicBezTo>
                    <a:pt x="3407" y="1632"/>
                    <a:pt x="3253" y="1677"/>
                    <a:pt x="3104" y="1730"/>
                  </a:cubicBezTo>
                  <a:cubicBezTo>
                    <a:pt x="2857" y="1820"/>
                    <a:pt x="2598" y="1934"/>
                    <a:pt x="2397" y="2109"/>
                  </a:cubicBezTo>
                  <a:cubicBezTo>
                    <a:pt x="2448" y="1967"/>
                    <a:pt x="2484" y="1818"/>
                    <a:pt x="2519" y="1674"/>
                  </a:cubicBezTo>
                  <a:cubicBezTo>
                    <a:pt x="2563" y="1490"/>
                    <a:pt x="2602" y="1306"/>
                    <a:pt x="2627" y="1120"/>
                  </a:cubicBezTo>
                  <a:cubicBezTo>
                    <a:pt x="2674" y="751"/>
                    <a:pt x="2661" y="370"/>
                    <a:pt x="2516" y="23"/>
                  </a:cubicBezTo>
                  <a:cubicBezTo>
                    <a:pt x="2511" y="10"/>
                    <a:pt x="2501" y="1"/>
                    <a:pt x="248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4" name="Google Shape;1364;p113"/>
            <p:cNvSpPr/>
            <p:nvPr/>
          </p:nvSpPr>
          <p:spPr>
            <a:xfrm>
              <a:off x="-1999226" y="3537624"/>
              <a:ext cx="64983" cy="51361"/>
            </a:xfrm>
            <a:custGeom>
              <a:avLst/>
              <a:gdLst/>
              <a:ahLst/>
              <a:cxnLst/>
              <a:rect l="l" t="t" r="r" b="b"/>
              <a:pathLst>
                <a:path w="935" h="739" extrusionOk="0">
                  <a:moveTo>
                    <a:pt x="414" y="0"/>
                  </a:moveTo>
                  <a:cubicBezTo>
                    <a:pt x="378" y="0"/>
                    <a:pt x="341" y="5"/>
                    <a:pt x="305" y="14"/>
                  </a:cubicBezTo>
                  <a:cubicBezTo>
                    <a:pt x="153" y="55"/>
                    <a:pt x="28" y="196"/>
                    <a:pt x="14" y="353"/>
                  </a:cubicBezTo>
                  <a:cubicBezTo>
                    <a:pt x="1" y="510"/>
                    <a:pt x="103" y="673"/>
                    <a:pt x="254" y="722"/>
                  </a:cubicBezTo>
                  <a:cubicBezTo>
                    <a:pt x="292" y="733"/>
                    <a:pt x="331" y="738"/>
                    <a:pt x="371" y="738"/>
                  </a:cubicBezTo>
                  <a:cubicBezTo>
                    <a:pt x="383" y="738"/>
                    <a:pt x="395" y="738"/>
                    <a:pt x="408" y="737"/>
                  </a:cubicBezTo>
                  <a:cubicBezTo>
                    <a:pt x="540" y="727"/>
                    <a:pt x="671" y="663"/>
                    <a:pt x="745" y="552"/>
                  </a:cubicBezTo>
                  <a:cubicBezTo>
                    <a:pt x="935" y="278"/>
                    <a:pt x="694" y="0"/>
                    <a:pt x="414"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5" name="Google Shape;1365;p113"/>
            <p:cNvSpPr/>
            <p:nvPr/>
          </p:nvSpPr>
          <p:spPr>
            <a:xfrm>
              <a:off x="-1741940" y="3428302"/>
              <a:ext cx="62619" cy="282378"/>
            </a:xfrm>
            <a:custGeom>
              <a:avLst/>
              <a:gdLst/>
              <a:ahLst/>
              <a:cxnLst/>
              <a:rect l="l" t="t" r="r" b="b"/>
              <a:pathLst>
                <a:path w="901" h="4063" extrusionOk="0">
                  <a:moveTo>
                    <a:pt x="48" y="0"/>
                  </a:moveTo>
                  <a:cubicBezTo>
                    <a:pt x="25" y="0"/>
                    <a:pt x="1" y="20"/>
                    <a:pt x="10" y="48"/>
                  </a:cubicBezTo>
                  <a:cubicBezTo>
                    <a:pt x="198" y="689"/>
                    <a:pt x="362" y="1343"/>
                    <a:pt x="489" y="1999"/>
                  </a:cubicBezTo>
                  <a:cubicBezTo>
                    <a:pt x="552" y="2323"/>
                    <a:pt x="594" y="2647"/>
                    <a:pt x="636" y="2974"/>
                  </a:cubicBezTo>
                  <a:cubicBezTo>
                    <a:pt x="676" y="3273"/>
                    <a:pt x="727" y="3570"/>
                    <a:pt x="768" y="3870"/>
                  </a:cubicBezTo>
                  <a:cubicBezTo>
                    <a:pt x="777" y="3933"/>
                    <a:pt x="784" y="3999"/>
                    <a:pt x="793" y="4062"/>
                  </a:cubicBezTo>
                  <a:lnTo>
                    <a:pt x="900" y="4062"/>
                  </a:lnTo>
                  <a:cubicBezTo>
                    <a:pt x="899" y="4046"/>
                    <a:pt x="896" y="4029"/>
                    <a:pt x="894" y="4010"/>
                  </a:cubicBezTo>
                  <a:cubicBezTo>
                    <a:pt x="858" y="3703"/>
                    <a:pt x="804" y="3398"/>
                    <a:pt x="761" y="3093"/>
                  </a:cubicBezTo>
                  <a:cubicBezTo>
                    <a:pt x="715" y="2774"/>
                    <a:pt x="680" y="2455"/>
                    <a:pt x="622" y="2138"/>
                  </a:cubicBezTo>
                  <a:cubicBezTo>
                    <a:pt x="562" y="1802"/>
                    <a:pt x="489" y="1468"/>
                    <a:pt x="403" y="1136"/>
                  </a:cubicBezTo>
                  <a:cubicBezTo>
                    <a:pt x="306" y="763"/>
                    <a:pt x="193" y="397"/>
                    <a:pt x="84" y="28"/>
                  </a:cubicBezTo>
                  <a:cubicBezTo>
                    <a:pt x="79" y="9"/>
                    <a:pt x="64" y="0"/>
                    <a:pt x="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6" name="Google Shape;1366;p113"/>
            <p:cNvSpPr/>
            <p:nvPr/>
          </p:nvSpPr>
          <p:spPr>
            <a:xfrm>
              <a:off x="-1687591" y="3673009"/>
              <a:ext cx="1599" cy="4865"/>
            </a:xfrm>
            <a:custGeom>
              <a:avLst/>
              <a:gdLst/>
              <a:ahLst/>
              <a:cxnLst/>
              <a:rect l="l" t="t" r="r" b="b"/>
              <a:pathLst>
                <a:path w="23" h="70" extrusionOk="0">
                  <a:moveTo>
                    <a:pt x="17" y="0"/>
                  </a:moveTo>
                  <a:cubicBezTo>
                    <a:pt x="12" y="8"/>
                    <a:pt x="5" y="17"/>
                    <a:pt x="0" y="26"/>
                  </a:cubicBezTo>
                  <a:lnTo>
                    <a:pt x="23" y="70"/>
                  </a:lnTo>
                  <a:cubicBezTo>
                    <a:pt x="21" y="47"/>
                    <a:pt x="20" y="24"/>
                    <a:pt x="17"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7" name="Google Shape;1367;p113"/>
            <p:cNvSpPr/>
            <p:nvPr/>
          </p:nvSpPr>
          <p:spPr>
            <a:xfrm>
              <a:off x="-1688217" y="3489044"/>
              <a:ext cx="86527" cy="184106"/>
            </a:xfrm>
            <a:custGeom>
              <a:avLst/>
              <a:gdLst/>
              <a:ahLst/>
              <a:cxnLst/>
              <a:rect l="l" t="t" r="r" b="b"/>
              <a:pathLst>
                <a:path w="1245" h="2649" extrusionOk="0">
                  <a:moveTo>
                    <a:pt x="1244" y="0"/>
                  </a:moveTo>
                  <a:cubicBezTo>
                    <a:pt x="1173" y="251"/>
                    <a:pt x="850" y="498"/>
                    <a:pt x="693" y="711"/>
                  </a:cubicBezTo>
                  <a:cubicBezTo>
                    <a:pt x="539" y="920"/>
                    <a:pt x="415" y="1144"/>
                    <a:pt x="314" y="1382"/>
                  </a:cubicBezTo>
                  <a:cubicBezTo>
                    <a:pt x="150" y="1762"/>
                    <a:pt x="0" y="2219"/>
                    <a:pt x="27" y="2648"/>
                  </a:cubicBezTo>
                  <a:cubicBezTo>
                    <a:pt x="245" y="2266"/>
                    <a:pt x="636" y="2025"/>
                    <a:pt x="864" y="1639"/>
                  </a:cubicBezTo>
                  <a:cubicBezTo>
                    <a:pt x="1142" y="1166"/>
                    <a:pt x="1234" y="548"/>
                    <a:pt x="124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8" name="Google Shape;1368;p113"/>
            <p:cNvSpPr/>
            <p:nvPr/>
          </p:nvSpPr>
          <p:spPr>
            <a:xfrm>
              <a:off x="-1890877" y="3287357"/>
              <a:ext cx="301213" cy="290579"/>
            </a:xfrm>
            <a:custGeom>
              <a:avLst/>
              <a:gdLst/>
              <a:ahLst/>
              <a:cxnLst/>
              <a:rect l="l" t="t" r="r" b="b"/>
              <a:pathLst>
                <a:path w="4334" h="4181" extrusionOk="0">
                  <a:moveTo>
                    <a:pt x="2735" y="0"/>
                  </a:moveTo>
                  <a:cubicBezTo>
                    <a:pt x="2716" y="0"/>
                    <a:pt x="2694" y="7"/>
                    <a:pt x="2669" y="23"/>
                  </a:cubicBezTo>
                  <a:cubicBezTo>
                    <a:pt x="2627" y="51"/>
                    <a:pt x="2593" y="94"/>
                    <a:pt x="2564" y="134"/>
                  </a:cubicBezTo>
                  <a:cubicBezTo>
                    <a:pt x="2510" y="207"/>
                    <a:pt x="2458" y="284"/>
                    <a:pt x="2422" y="369"/>
                  </a:cubicBezTo>
                  <a:cubicBezTo>
                    <a:pt x="2351" y="530"/>
                    <a:pt x="2320" y="707"/>
                    <a:pt x="2295" y="879"/>
                  </a:cubicBezTo>
                  <a:cubicBezTo>
                    <a:pt x="2268" y="1077"/>
                    <a:pt x="2239" y="1274"/>
                    <a:pt x="2212" y="1472"/>
                  </a:cubicBezTo>
                  <a:cubicBezTo>
                    <a:pt x="2205" y="1518"/>
                    <a:pt x="2202" y="1563"/>
                    <a:pt x="2198" y="1607"/>
                  </a:cubicBezTo>
                  <a:cubicBezTo>
                    <a:pt x="2184" y="1575"/>
                    <a:pt x="2173" y="1543"/>
                    <a:pt x="2162" y="1511"/>
                  </a:cubicBezTo>
                  <a:cubicBezTo>
                    <a:pt x="2095" y="1327"/>
                    <a:pt x="2050" y="1134"/>
                    <a:pt x="1985" y="950"/>
                  </a:cubicBezTo>
                  <a:cubicBezTo>
                    <a:pt x="1902" y="714"/>
                    <a:pt x="1797" y="512"/>
                    <a:pt x="1619" y="334"/>
                  </a:cubicBezTo>
                  <a:cubicBezTo>
                    <a:pt x="1564" y="280"/>
                    <a:pt x="1495" y="212"/>
                    <a:pt x="1416" y="201"/>
                  </a:cubicBezTo>
                  <a:cubicBezTo>
                    <a:pt x="1409" y="200"/>
                    <a:pt x="1403" y="199"/>
                    <a:pt x="1397" y="199"/>
                  </a:cubicBezTo>
                  <a:cubicBezTo>
                    <a:pt x="1329" y="199"/>
                    <a:pt x="1291" y="256"/>
                    <a:pt x="1282" y="324"/>
                  </a:cubicBezTo>
                  <a:cubicBezTo>
                    <a:pt x="1260" y="472"/>
                    <a:pt x="1308" y="636"/>
                    <a:pt x="1358" y="775"/>
                  </a:cubicBezTo>
                  <a:cubicBezTo>
                    <a:pt x="1420" y="946"/>
                    <a:pt x="1506" y="1109"/>
                    <a:pt x="1585" y="1273"/>
                  </a:cubicBezTo>
                  <a:cubicBezTo>
                    <a:pt x="1672" y="1451"/>
                    <a:pt x="1768" y="1647"/>
                    <a:pt x="1896" y="1811"/>
                  </a:cubicBezTo>
                  <a:cubicBezTo>
                    <a:pt x="1721" y="1712"/>
                    <a:pt x="1543" y="1617"/>
                    <a:pt x="1356" y="1542"/>
                  </a:cubicBezTo>
                  <a:cubicBezTo>
                    <a:pt x="1103" y="1439"/>
                    <a:pt x="816" y="1355"/>
                    <a:pt x="538" y="1355"/>
                  </a:cubicBezTo>
                  <a:cubicBezTo>
                    <a:pt x="503" y="1355"/>
                    <a:pt x="469" y="1356"/>
                    <a:pt x="435" y="1359"/>
                  </a:cubicBezTo>
                  <a:cubicBezTo>
                    <a:pt x="365" y="1364"/>
                    <a:pt x="297" y="1374"/>
                    <a:pt x="227" y="1385"/>
                  </a:cubicBezTo>
                  <a:cubicBezTo>
                    <a:pt x="173" y="1395"/>
                    <a:pt x="108" y="1405"/>
                    <a:pt x="62" y="1440"/>
                  </a:cubicBezTo>
                  <a:cubicBezTo>
                    <a:pt x="0" y="1484"/>
                    <a:pt x="24" y="1544"/>
                    <a:pt x="76" y="1585"/>
                  </a:cubicBezTo>
                  <a:cubicBezTo>
                    <a:pt x="190" y="1672"/>
                    <a:pt x="348" y="1693"/>
                    <a:pt x="485" y="1723"/>
                  </a:cubicBezTo>
                  <a:cubicBezTo>
                    <a:pt x="654" y="1758"/>
                    <a:pt x="820" y="1806"/>
                    <a:pt x="988" y="1846"/>
                  </a:cubicBezTo>
                  <a:cubicBezTo>
                    <a:pt x="1185" y="1893"/>
                    <a:pt x="1383" y="1938"/>
                    <a:pt x="1580" y="1979"/>
                  </a:cubicBezTo>
                  <a:cubicBezTo>
                    <a:pt x="1674" y="1997"/>
                    <a:pt x="1767" y="2017"/>
                    <a:pt x="1861" y="2032"/>
                  </a:cubicBezTo>
                  <a:cubicBezTo>
                    <a:pt x="1905" y="2040"/>
                    <a:pt x="1951" y="2048"/>
                    <a:pt x="1997" y="2056"/>
                  </a:cubicBezTo>
                  <a:cubicBezTo>
                    <a:pt x="1955" y="2059"/>
                    <a:pt x="1914" y="2060"/>
                    <a:pt x="1872" y="2060"/>
                  </a:cubicBezTo>
                  <a:cubicBezTo>
                    <a:pt x="1802" y="2060"/>
                    <a:pt x="1732" y="2056"/>
                    <a:pt x="1662" y="2053"/>
                  </a:cubicBezTo>
                  <a:cubicBezTo>
                    <a:pt x="1567" y="2047"/>
                    <a:pt x="1474" y="2043"/>
                    <a:pt x="1380" y="2043"/>
                  </a:cubicBezTo>
                  <a:cubicBezTo>
                    <a:pt x="1307" y="2043"/>
                    <a:pt x="1233" y="2046"/>
                    <a:pt x="1159" y="2053"/>
                  </a:cubicBezTo>
                  <a:cubicBezTo>
                    <a:pt x="852" y="2081"/>
                    <a:pt x="540" y="2163"/>
                    <a:pt x="280" y="2332"/>
                  </a:cubicBezTo>
                  <a:cubicBezTo>
                    <a:pt x="215" y="2374"/>
                    <a:pt x="106" y="2445"/>
                    <a:pt x="108" y="2534"/>
                  </a:cubicBezTo>
                  <a:cubicBezTo>
                    <a:pt x="111" y="2615"/>
                    <a:pt x="205" y="2631"/>
                    <a:pt x="268" y="2641"/>
                  </a:cubicBezTo>
                  <a:cubicBezTo>
                    <a:pt x="336" y="2651"/>
                    <a:pt x="405" y="2656"/>
                    <a:pt x="473" y="2656"/>
                  </a:cubicBezTo>
                  <a:cubicBezTo>
                    <a:pt x="663" y="2656"/>
                    <a:pt x="853" y="2621"/>
                    <a:pt x="1035" y="2578"/>
                  </a:cubicBezTo>
                  <a:cubicBezTo>
                    <a:pt x="1230" y="2532"/>
                    <a:pt x="1430" y="2478"/>
                    <a:pt x="1618" y="2403"/>
                  </a:cubicBezTo>
                  <a:cubicBezTo>
                    <a:pt x="1705" y="2368"/>
                    <a:pt x="1789" y="2328"/>
                    <a:pt x="1872" y="2286"/>
                  </a:cubicBezTo>
                  <a:lnTo>
                    <a:pt x="1961" y="2240"/>
                  </a:lnTo>
                  <a:lnTo>
                    <a:pt x="1961" y="2240"/>
                  </a:lnTo>
                  <a:cubicBezTo>
                    <a:pt x="1582" y="2539"/>
                    <a:pt x="1228" y="2902"/>
                    <a:pt x="1126" y="3387"/>
                  </a:cubicBezTo>
                  <a:cubicBezTo>
                    <a:pt x="1099" y="3514"/>
                    <a:pt x="1095" y="3762"/>
                    <a:pt x="1250" y="3762"/>
                  </a:cubicBezTo>
                  <a:cubicBezTo>
                    <a:pt x="1272" y="3762"/>
                    <a:pt x="1297" y="3757"/>
                    <a:pt x="1326" y="3747"/>
                  </a:cubicBezTo>
                  <a:cubicBezTo>
                    <a:pt x="1439" y="3703"/>
                    <a:pt x="1538" y="3590"/>
                    <a:pt x="1616" y="3502"/>
                  </a:cubicBezTo>
                  <a:cubicBezTo>
                    <a:pt x="1713" y="3390"/>
                    <a:pt x="1799" y="3267"/>
                    <a:pt x="1874" y="3139"/>
                  </a:cubicBezTo>
                  <a:cubicBezTo>
                    <a:pt x="1954" y="2996"/>
                    <a:pt x="2024" y="2847"/>
                    <a:pt x="2101" y="2703"/>
                  </a:cubicBezTo>
                  <a:lnTo>
                    <a:pt x="2101" y="2703"/>
                  </a:lnTo>
                  <a:cubicBezTo>
                    <a:pt x="2089" y="2947"/>
                    <a:pt x="2102" y="3193"/>
                    <a:pt x="2095" y="3436"/>
                  </a:cubicBezTo>
                  <a:cubicBezTo>
                    <a:pt x="2091" y="3575"/>
                    <a:pt x="2085" y="3717"/>
                    <a:pt x="2102" y="3855"/>
                  </a:cubicBezTo>
                  <a:cubicBezTo>
                    <a:pt x="2118" y="3974"/>
                    <a:pt x="2148" y="4101"/>
                    <a:pt x="2250" y="4174"/>
                  </a:cubicBezTo>
                  <a:cubicBezTo>
                    <a:pt x="2256" y="4179"/>
                    <a:pt x="2263" y="4181"/>
                    <a:pt x="2270" y="4181"/>
                  </a:cubicBezTo>
                  <a:cubicBezTo>
                    <a:pt x="2283" y="4181"/>
                    <a:pt x="2296" y="4175"/>
                    <a:pt x="2305" y="4167"/>
                  </a:cubicBezTo>
                  <a:cubicBezTo>
                    <a:pt x="2408" y="4075"/>
                    <a:pt x="2443" y="3912"/>
                    <a:pt x="2461" y="3782"/>
                  </a:cubicBezTo>
                  <a:cubicBezTo>
                    <a:pt x="2485" y="3620"/>
                    <a:pt x="2485" y="3455"/>
                    <a:pt x="2484" y="3288"/>
                  </a:cubicBezTo>
                  <a:cubicBezTo>
                    <a:pt x="2481" y="3116"/>
                    <a:pt x="2484" y="2944"/>
                    <a:pt x="2448" y="2774"/>
                  </a:cubicBezTo>
                  <a:cubicBezTo>
                    <a:pt x="2427" y="2677"/>
                    <a:pt x="2400" y="2580"/>
                    <a:pt x="2373" y="2486"/>
                  </a:cubicBezTo>
                  <a:lnTo>
                    <a:pt x="2373" y="2486"/>
                  </a:lnTo>
                  <a:cubicBezTo>
                    <a:pt x="2512" y="2625"/>
                    <a:pt x="2680" y="2739"/>
                    <a:pt x="2856" y="2834"/>
                  </a:cubicBezTo>
                  <a:cubicBezTo>
                    <a:pt x="3099" y="2965"/>
                    <a:pt x="3383" y="3135"/>
                    <a:pt x="3669" y="3135"/>
                  </a:cubicBezTo>
                  <a:cubicBezTo>
                    <a:pt x="3681" y="3135"/>
                    <a:pt x="3692" y="3134"/>
                    <a:pt x="3703" y="3134"/>
                  </a:cubicBezTo>
                  <a:cubicBezTo>
                    <a:pt x="3783" y="3130"/>
                    <a:pt x="3891" y="3109"/>
                    <a:pt x="3913" y="3017"/>
                  </a:cubicBezTo>
                  <a:cubicBezTo>
                    <a:pt x="3932" y="2937"/>
                    <a:pt x="3874" y="2856"/>
                    <a:pt x="3827" y="2797"/>
                  </a:cubicBezTo>
                  <a:cubicBezTo>
                    <a:pt x="3760" y="2713"/>
                    <a:pt x="3674" y="2647"/>
                    <a:pt x="3585" y="2585"/>
                  </a:cubicBezTo>
                  <a:cubicBezTo>
                    <a:pt x="3460" y="2497"/>
                    <a:pt x="2617" y="2236"/>
                    <a:pt x="2632" y="2236"/>
                  </a:cubicBezTo>
                  <a:cubicBezTo>
                    <a:pt x="2639" y="2236"/>
                    <a:pt x="2647" y="2236"/>
                    <a:pt x="2654" y="2236"/>
                  </a:cubicBezTo>
                  <a:cubicBezTo>
                    <a:pt x="2855" y="2236"/>
                    <a:pt x="3288" y="2271"/>
                    <a:pt x="3614" y="2271"/>
                  </a:cubicBezTo>
                  <a:cubicBezTo>
                    <a:pt x="3752" y="2271"/>
                    <a:pt x="3870" y="2265"/>
                    <a:pt x="3945" y="2247"/>
                  </a:cubicBezTo>
                  <a:cubicBezTo>
                    <a:pt x="4053" y="2216"/>
                    <a:pt x="4334" y="2144"/>
                    <a:pt x="4221" y="1978"/>
                  </a:cubicBezTo>
                  <a:cubicBezTo>
                    <a:pt x="4160" y="1889"/>
                    <a:pt x="4047" y="1848"/>
                    <a:pt x="3947" y="1826"/>
                  </a:cubicBezTo>
                  <a:cubicBezTo>
                    <a:pt x="3807" y="1795"/>
                    <a:pt x="3660" y="1790"/>
                    <a:pt x="3517" y="1790"/>
                  </a:cubicBezTo>
                  <a:cubicBezTo>
                    <a:pt x="3334" y="1790"/>
                    <a:pt x="3148" y="1795"/>
                    <a:pt x="2965" y="1815"/>
                  </a:cubicBezTo>
                  <a:cubicBezTo>
                    <a:pt x="2868" y="1825"/>
                    <a:pt x="2772" y="1842"/>
                    <a:pt x="2678" y="1868"/>
                  </a:cubicBezTo>
                  <a:cubicBezTo>
                    <a:pt x="2858" y="1799"/>
                    <a:pt x="3038" y="1734"/>
                    <a:pt x="3209" y="1647"/>
                  </a:cubicBezTo>
                  <a:cubicBezTo>
                    <a:pt x="3352" y="1575"/>
                    <a:pt x="3481" y="1489"/>
                    <a:pt x="3616" y="1405"/>
                  </a:cubicBezTo>
                  <a:cubicBezTo>
                    <a:pt x="3706" y="1347"/>
                    <a:pt x="3845" y="1278"/>
                    <a:pt x="3888" y="1170"/>
                  </a:cubicBezTo>
                  <a:cubicBezTo>
                    <a:pt x="3933" y="1057"/>
                    <a:pt x="3827" y="1027"/>
                    <a:pt x="3722" y="1027"/>
                  </a:cubicBezTo>
                  <a:cubicBezTo>
                    <a:pt x="3661" y="1027"/>
                    <a:pt x="3600" y="1037"/>
                    <a:pt x="3568" y="1046"/>
                  </a:cubicBezTo>
                  <a:cubicBezTo>
                    <a:pt x="3315" y="1118"/>
                    <a:pt x="3071" y="1257"/>
                    <a:pt x="2860" y="1411"/>
                  </a:cubicBezTo>
                  <a:cubicBezTo>
                    <a:pt x="2736" y="1502"/>
                    <a:pt x="2620" y="1602"/>
                    <a:pt x="2514" y="1712"/>
                  </a:cubicBezTo>
                  <a:cubicBezTo>
                    <a:pt x="2576" y="1563"/>
                    <a:pt x="2629" y="1407"/>
                    <a:pt x="2679" y="1253"/>
                  </a:cubicBezTo>
                  <a:cubicBezTo>
                    <a:pt x="2776" y="957"/>
                    <a:pt x="2860" y="632"/>
                    <a:pt x="2858" y="318"/>
                  </a:cubicBezTo>
                  <a:cubicBezTo>
                    <a:pt x="2858" y="236"/>
                    <a:pt x="2845" y="0"/>
                    <a:pt x="27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9" name="Google Shape;1369;p113"/>
            <p:cNvSpPr/>
            <p:nvPr/>
          </p:nvSpPr>
          <p:spPr>
            <a:xfrm>
              <a:off x="-1760566" y="3406826"/>
              <a:ext cx="54905" cy="50457"/>
            </a:xfrm>
            <a:custGeom>
              <a:avLst/>
              <a:gdLst/>
              <a:ahLst/>
              <a:cxnLst/>
              <a:rect l="l" t="t" r="r" b="b"/>
              <a:pathLst>
                <a:path w="790" h="726" extrusionOk="0">
                  <a:moveTo>
                    <a:pt x="453" y="1"/>
                  </a:moveTo>
                  <a:cubicBezTo>
                    <a:pt x="422" y="1"/>
                    <a:pt x="391" y="3"/>
                    <a:pt x="363" y="9"/>
                  </a:cubicBezTo>
                  <a:cubicBezTo>
                    <a:pt x="250" y="28"/>
                    <a:pt x="144" y="96"/>
                    <a:pt x="88" y="194"/>
                  </a:cubicBezTo>
                  <a:cubicBezTo>
                    <a:pt x="1" y="347"/>
                    <a:pt x="50" y="563"/>
                    <a:pt x="195" y="664"/>
                  </a:cubicBezTo>
                  <a:cubicBezTo>
                    <a:pt x="254" y="705"/>
                    <a:pt x="326" y="725"/>
                    <a:pt x="399" y="725"/>
                  </a:cubicBezTo>
                  <a:cubicBezTo>
                    <a:pt x="502" y="725"/>
                    <a:pt x="605" y="685"/>
                    <a:pt x="675" y="609"/>
                  </a:cubicBezTo>
                  <a:cubicBezTo>
                    <a:pt x="789" y="484"/>
                    <a:pt x="787" y="297"/>
                    <a:pt x="729" y="147"/>
                  </a:cubicBezTo>
                  <a:cubicBezTo>
                    <a:pt x="685" y="38"/>
                    <a:pt x="565" y="1"/>
                    <a:pt x="453"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0" name="Google Shape;1370;p113"/>
            <p:cNvSpPr/>
            <p:nvPr/>
          </p:nvSpPr>
          <p:spPr>
            <a:xfrm>
              <a:off x="-568652" y="3495972"/>
              <a:ext cx="855614" cy="264308"/>
            </a:xfrm>
            <a:custGeom>
              <a:avLst/>
              <a:gdLst/>
              <a:ahLst/>
              <a:cxnLst/>
              <a:rect l="l" t="t" r="r" b="b"/>
              <a:pathLst>
                <a:path w="12311" h="3803" extrusionOk="0">
                  <a:moveTo>
                    <a:pt x="2222" y="1"/>
                  </a:moveTo>
                  <a:cubicBezTo>
                    <a:pt x="1984" y="1"/>
                    <a:pt x="1745" y="32"/>
                    <a:pt x="1535" y="140"/>
                  </a:cubicBezTo>
                  <a:cubicBezTo>
                    <a:pt x="1302" y="259"/>
                    <a:pt x="1127" y="463"/>
                    <a:pt x="956" y="662"/>
                  </a:cubicBezTo>
                  <a:cubicBezTo>
                    <a:pt x="805" y="837"/>
                    <a:pt x="654" y="1013"/>
                    <a:pt x="503" y="1191"/>
                  </a:cubicBezTo>
                  <a:lnTo>
                    <a:pt x="1" y="3703"/>
                  </a:lnTo>
                  <a:lnTo>
                    <a:pt x="12310" y="3803"/>
                  </a:lnTo>
                  <a:cubicBezTo>
                    <a:pt x="12075" y="3225"/>
                    <a:pt x="11638" y="2563"/>
                    <a:pt x="11330" y="2020"/>
                  </a:cubicBezTo>
                  <a:cubicBezTo>
                    <a:pt x="10987" y="1415"/>
                    <a:pt x="10556" y="797"/>
                    <a:pt x="9900" y="567"/>
                  </a:cubicBezTo>
                  <a:cubicBezTo>
                    <a:pt x="9676" y="490"/>
                    <a:pt x="9438" y="461"/>
                    <a:pt x="9202" y="461"/>
                  </a:cubicBezTo>
                  <a:cubicBezTo>
                    <a:pt x="9185" y="461"/>
                    <a:pt x="9169" y="462"/>
                    <a:pt x="9153" y="462"/>
                  </a:cubicBezTo>
                  <a:cubicBezTo>
                    <a:pt x="8083" y="479"/>
                    <a:pt x="7168" y="1036"/>
                    <a:pt x="6603" y="1944"/>
                  </a:cubicBezTo>
                  <a:cubicBezTo>
                    <a:pt x="6331" y="1618"/>
                    <a:pt x="5972" y="1353"/>
                    <a:pt x="5560" y="1252"/>
                  </a:cubicBezTo>
                  <a:cubicBezTo>
                    <a:pt x="5424" y="1219"/>
                    <a:pt x="5282" y="1200"/>
                    <a:pt x="5142" y="1200"/>
                  </a:cubicBezTo>
                  <a:cubicBezTo>
                    <a:pt x="4855" y="1200"/>
                    <a:pt x="4575" y="1278"/>
                    <a:pt x="4362" y="1467"/>
                  </a:cubicBezTo>
                  <a:cubicBezTo>
                    <a:pt x="4050" y="931"/>
                    <a:pt x="3695" y="359"/>
                    <a:pt x="3117" y="135"/>
                  </a:cubicBezTo>
                  <a:cubicBezTo>
                    <a:pt x="2907" y="53"/>
                    <a:pt x="2680" y="24"/>
                    <a:pt x="2454" y="9"/>
                  </a:cubicBezTo>
                  <a:cubicBezTo>
                    <a:pt x="2377" y="4"/>
                    <a:pt x="2300" y="1"/>
                    <a:pt x="22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1" name="Google Shape;1371;p113"/>
            <p:cNvSpPr/>
            <p:nvPr/>
          </p:nvSpPr>
          <p:spPr>
            <a:xfrm>
              <a:off x="-3152777" y="3270677"/>
              <a:ext cx="802586" cy="224833"/>
            </a:xfrm>
            <a:custGeom>
              <a:avLst/>
              <a:gdLst/>
              <a:ahLst/>
              <a:cxnLst/>
              <a:rect l="l" t="t" r="r" b="b"/>
              <a:pathLst>
                <a:path w="11548" h="3235" extrusionOk="0">
                  <a:moveTo>
                    <a:pt x="8299" y="1"/>
                  </a:moveTo>
                  <a:cubicBezTo>
                    <a:pt x="8285" y="1"/>
                    <a:pt x="8272" y="1"/>
                    <a:pt x="8258" y="2"/>
                  </a:cubicBezTo>
                  <a:cubicBezTo>
                    <a:pt x="7972" y="20"/>
                    <a:pt x="7737" y="233"/>
                    <a:pt x="7546" y="447"/>
                  </a:cubicBezTo>
                  <a:cubicBezTo>
                    <a:pt x="7197" y="839"/>
                    <a:pt x="6904" y="1280"/>
                    <a:pt x="6678" y="1753"/>
                  </a:cubicBezTo>
                  <a:cubicBezTo>
                    <a:pt x="6665" y="1498"/>
                    <a:pt x="6492" y="1272"/>
                    <a:pt x="6257" y="1177"/>
                  </a:cubicBezTo>
                  <a:cubicBezTo>
                    <a:pt x="6160" y="1138"/>
                    <a:pt x="6057" y="1120"/>
                    <a:pt x="5953" y="1120"/>
                  </a:cubicBezTo>
                  <a:cubicBezTo>
                    <a:pt x="5803" y="1120"/>
                    <a:pt x="5651" y="1158"/>
                    <a:pt x="5516" y="1226"/>
                  </a:cubicBezTo>
                  <a:cubicBezTo>
                    <a:pt x="5546" y="1056"/>
                    <a:pt x="5374" y="912"/>
                    <a:pt x="5202" y="912"/>
                  </a:cubicBezTo>
                  <a:cubicBezTo>
                    <a:pt x="5198" y="912"/>
                    <a:pt x="5195" y="912"/>
                    <a:pt x="5191" y="912"/>
                  </a:cubicBezTo>
                  <a:cubicBezTo>
                    <a:pt x="5015" y="918"/>
                    <a:pt x="4864" y="1044"/>
                    <a:pt x="4768" y="1190"/>
                  </a:cubicBezTo>
                  <a:cubicBezTo>
                    <a:pt x="4502" y="1014"/>
                    <a:pt x="4315" y="725"/>
                    <a:pt x="4060" y="537"/>
                  </a:cubicBezTo>
                  <a:cubicBezTo>
                    <a:pt x="3794" y="339"/>
                    <a:pt x="3457" y="228"/>
                    <a:pt x="3128" y="228"/>
                  </a:cubicBezTo>
                  <a:cubicBezTo>
                    <a:pt x="2856" y="228"/>
                    <a:pt x="2590" y="304"/>
                    <a:pt x="2373" y="470"/>
                  </a:cubicBezTo>
                  <a:cubicBezTo>
                    <a:pt x="1882" y="844"/>
                    <a:pt x="1768" y="1524"/>
                    <a:pt x="1691" y="2137"/>
                  </a:cubicBezTo>
                  <a:cubicBezTo>
                    <a:pt x="1526" y="1969"/>
                    <a:pt x="1279" y="1882"/>
                    <a:pt x="1039" y="1882"/>
                  </a:cubicBezTo>
                  <a:cubicBezTo>
                    <a:pt x="964" y="1882"/>
                    <a:pt x="889" y="1890"/>
                    <a:pt x="818" y="1907"/>
                  </a:cubicBezTo>
                  <a:cubicBezTo>
                    <a:pt x="518" y="1979"/>
                    <a:pt x="263" y="2211"/>
                    <a:pt x="155" y="2501"/>
                  </a:cubicBezTo>
                  <a:cubicBezTo>
                    <a:pt x="79" y="2710"/>
                    <a:pt x="0" y="3012"/>
                    <a:pt x="8" y="3234"/>
                  </a:cubicBezTo>
                  <a:lnTo>
                    <a:pt x="11547" y="2312"/>
                  </a:lnTo>
                  <a:cubicBezTo>
                    <a:pt x="11475" y="1739"/>
                    <a:pt x="11239" y="1140"/>
                    <a:pt x="10846" y="717"/>
                  </a:cubicBezTo>
                  <a:cubicBezTo>
                    <a:pt x="10719" y="580"/>
                    <a:pt x="10555" y="448"/>
                    <a:pt x="10372" y="448"/>
                  </a:cubicBezTo>
                  <a:cubicBezTo>
                    <a:pt x="10355" y="448"/>
                    <a:pt x="10339" y="449"/>
                    <a:pt x="10323" y="451"/>
                  </a:cubicBezTo>
                  <a:cubicBezTo>
                    <a:pt x="10103" y="481"/>
                    <a:pt x="9963" y="692"/>
                    <a:pt x="9852" y="883"/>
                  </a:cubicBezTo>
                  <a:cubicBezTo>
                    <a:pt x="9770" y="1026"/>
                    <a:pt x="9688" y="1167"/>
                    <a:pt x="9606" y="1309"/>
                  </a:cubicBezTo>
                  <a:cubicBezTo>
                    <a:pt x="9477" y="914"/>
                    <a:pt x="9258" y="574"/>
                    <a:pt x="8947" y="298"/>
                  </a:cubicBezTo>
                  <a:cubicBezTo>
                    <a:pt x="8765" y="138"/>
                    <a:pt x="8540" y="1"/>
                    <a:pt x="8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2" name="Google Shape;1372;p113"/>
            <p:cNvSpPr/>
            <p:nvPr/>
          </p:nvSpPr>
          <p:spPr>
            <a:xfrm>
              <a:off x="9293" y="3013177"/>
              <a:ext cx="527644" cy="723634"/>
            </a:xfrm>
            <a:custGeom>
              <a:avLst/>
              <a:gdLst/>
              <a:ahLst/>
              <a:cxnLst/>
              <a:rect l="l" t="t" r="r" b="b"/>
              <a:pathLst>
                <a:path w="7592" h="10412" extrusionOk="0">
                  <a:moveTo>
                    <a:pt x="2910" y="1"/>
                  </a:moveTo>
                  <a:cubicBezTo>
                    <a:pt x="2890" y="1"/>
                    <a:pt x="2871" y="5"/>
                    <a:pt x="2856" y="14"/>
                  </a:cubicBezTo>
                  <a:cubicBezTo>
                    <a:pt x="2606" y="160"/>
                    <a:pt x="2685" y="977"/>
                    <a:pt x="2698" y="1225"/>
                  </a:cubicBezTo>
                  <a:cubicBezTo>
                    <a:pt x="2804" y="3328"/>
                    <a:pt x="3764" y="6204"/>
                    <a:pt x="5096" y="7863"/>
                  </a:cubicBezTo>
                  <a:cubicBezTo>
                    <a:pt x="4609" y="7630"/>
                    <a:pt x="2039" y="6578"/>
                    <a:pt x="751" y="6578"/>
                  </a:cubicBezTo>
                  <a:cubicBezTo>
                    <a:pt x="310" y="6578"/>
                    <a:pt x="19" y="6702"/>
                    <a:pt x="14" y="7024"/>
                  </a:cubicBezTo>
                  <a:cubicBezTo>
                    <a:pt x="0" y="7865"/>
                    <a:pt x="1871" y="8956"/>
                    <a:pt x="2470" y="9315"/>
                  </a:cubicBezTo>
                  <a:cubicBezTo>
                    <a:pt x="3090" y="9687"/>
                    <a:pt x="3789" y="10072"/>
                    <a:pt x="4499" y="10412"/>
                  </a:cubicBezTo>
                  <a:lnTo>
                    <a:pt x="7591" y="10412"/>
                  </a:lnTo>
                  <a:lnTo>
                    <a:pt x="7591" y="1721"/>
                  </a:lnTo>
                  <a:cubicBezTo>
                    <a:pt x="7165" y="1801"/>
                    <a:pt x="6812" y="2211"/>
                    <a:pt x="6576" y="2843"/>
                  </a:cubicBezTo>
                  <a:cubicBezTo>
                    <a:pt x="6212" y="3802"/>
                    <a:pt x="6155" y="4436"/>
                    <a:pt x="6085" y="4979"/>
                  </a:cubicBezTo>
                  <a:cubicBezTo>
                    <a:pt x="5313" y="2214"/>
                    <a:pt x="3383" y="1"/>
                    <a:pt x="291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3" name="Google Shape;1373;p113"/>
            <p:cNvSpPr/>
            <p:nvPr/>
          </p:nvSpPr>
          <p:spPr>
            <a:xfrm>
              <a:off x="168597" y="3510241"/>
              <a:ext cx="255273" cy="171457"/>
            </a:xfrm>
            <a:custGeom>
              <a:avLst/>
              <a:gdLst/>
              <a:ahLst/>
              <a:cxnLst/>
              <a:rect l="l" t="t" r="r" b="b"/>
              <a:pathLst>
                <a:path w="3673" h="2467" extrusionOk="0">
                  <a:moveTo>
                    <a:pt x="57" y="1"/>
                  </a:moveTo>
                  <a:cubicBezTo>
                    <a:pt x="22" y="1"/>
                    <a:pt x="0" y="51"/>
                    <a:pt x="37" y="69"/>
                  </a:cubicBezTo>
                  <a:cubicBezTo>
                    <a:pt x="549" y="321"/>
                    <a:pt x="1071" y="560"/>
                    <a:pt x="1552" y="870"/>
                  </a:cubicBezTo>
                  <a:cubicBezTo>
                    <a:pt x="2034" y="1180"/>
                    <a:pt x="2443" y="1584"/>
                    <a:pt x="2886" y="1944"/>
                  </a:cubicBezTo>
                  <a:cubicBezTo>
                    <a:pt x="3123" y="2135"/>
                    <a:pt x="3372" y="2328"/>
                    <a:pt x="3644" y="2465"/>
                  </a:cubicBezTo>
                  <a:cubicBezTo>
                    <a:pt x="3647" y="2466"/>
                    <a:pt x="3649" y="2467"/>
                    <a:pt x="3651" y="2467"/>
                  </a:cubicBezTo>
                  <a:cubicBezTo>
                    <a:pt x="3664" y="2467"/>
                    <a:pt x="3673" y="2448"/>
                    <a:pt x="3660" y="2440"/>
                  </a:cubicBezTo>
                  <a:cubicBezTo>
                    <a:pt x="3191" y="2120"/>
                    <a:pt x="2778" y="1741"/>
                    <a:pt x="2351" y="1371"/>
                  </a:cubicBezTo>
                  <a:cubicBezTo>
                    <a:pt x="1922" y="1001"/>
                    <a:pt x="1465" y="694"/>
                    <a:pt x="959" y="442"/>
                  </a:cubicBezTo>
                  <a:cubicBezTo>
                    <a:pt x="666" y="296"/>
                    <a:pt x="369" y="155"/>
                    <a:pt x="77" y="6"/>
                  </a:cubicBezTo>
                  <a:cubicBezTo>
                    <a:pt x="70" y="2"/>
                    <a:pt x="63"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4" name="Google Shape;1374;p113"/>
            <p:cNvSpPr/>
            <p:nvPr/>
          </p:nvSpPr>
          <p:spPr>
            <a:xfrm>
              <a:off x="331295" y="3384934"/>
              <a:ext cx="100080" cy="158946"/>
            </a:xfrm>
            <a:custGeom>
              <a:avLst/>
              <a:gdLst/>
              <a:ahLst/>
              <a:cxnLst/>
              <a:rect l="l" t="t" r="r" b="b"/>
              <a:pathLst>
                <a:path w="1440" h="2287" extrusionOk="0">
                  <a:moveTo>
                    <a:pt x="22" y="0"/>
                  </a:moveTo>
                  <a:cubicBezTo>
                    <a:pt x="10" y="0"/>
                    <a:pt x="1" y="15"/>
                    <a:pt x="11" y="26"/>
                  </a:cubicBezTo>
                  <a:cubicBezTo>
                    <a:pt x="611" y="683"/>
                    <a:pt x="959" y="1517"/>
                    <a:pt x="1402" y="2278"/>
                  </a:cubicBezTo>
                  <a:cubicBezTo>
                    <a:pt x="1405" y="2284"/>
                    <a:pt x="1411" y="2286"/>
                    <a:pt x="1416" y="2286"/>
                  </a:cubicBezTo>
                  <a:cubicBezTo>
                    <a:pt x="1428" y="2286"/>
                    <a:pt x="1439" y="2277"/>
                    <a:pt x="1434" y="2265"/>
                  </a:cubicBezTo>
                  <a:cubicBezTo>
                    <a:pt x="1261" y="1852"/>
                    <a:pt x="1057" y="1453"/>
                    <a:pt x="830" y="1068"/>
                  </a:cubicBezTo>
                  <a:cubicBezTo>
                    <a:pt x="605" y="690"/>
                    <a:pt x="354" y="308"/>
                    <a:pt x="32" y="5"/>
                  </a:cubicBezTo>
                  <a:cubicBezTo>
                    <a:pt x="29" y="2"/>
                    <a:pt x="25" y="0"/>
                    <a:pt x="2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5" name="Google Shape;1375;p113"/>
            <p:cNvSpPr/>
            <p:nvPr/>
          </p:nvSpPr>
          <p:spPr>
            <a:xfrm>
              <a:off x="457089" y="3276932"/>
              <a:ext cx="30510" cy="282100"/>
            </a:xfrm>
            <a:custGeom>
              <a:avLst/>
              <a:gdLst/>
              <a:ahLst/>
              <a:cxnLst/>
              <a:rect l="l" t="t" r="r" b="b"/>
              <a:pathLst>
                <a:path w="439" h="4059" extrusionOk="0">
                  <a:moveTo>
                    <a:pt x="35" y="1"/>
                  </a:moveTo>
                  <a:cubicBezTo>
                    <a:pt x="30" y="1"/>
                    <a:pt x="24" y="5"/>
                    <a:pt x="24" y="13"/>
                  </a:cubicBezTo>
                  <a:cubicBezTo>
                    <a:pt x="15" y="695"/>
                    <a:pt x="0" y="1381"/>
                    <a:pt x="24" y="2062"/>
                  </a:cubicBezTo>
                  <a:cubicBezTo>
                    <a:pt x="47" y="2739"/>
                    <a:pt x="139" y="3412"/>
                    <a:pt x="391" y="4044"/>
                  </a:cubicBezTo>
                  <a:cubicBezTo>
                    <a:pt x="395" y="4054"/>
                    <a:pt x="403" y="4058"/>
                    <a:pt x="412" y="4058"/>
                  </a:cubicBezTo>
                  <a:cubicBezTo>
                    <a:pt x="425" y="4058"/>
                    <a:pt x="438" y="4048"/>
                    <a:pt x="432" y="4032"/>
                  </a:cubicBezTo>
                  <a:cubicBezTo>
                    <a:pt x="185" y="3393"/>
                    <a:pt x="113" y="2709"/>
                    <a:pt x="98" y="2028"/>
                  </a:cubicBezTo>
                  <a:cubicBezTo>
                    <a:pt x="81" y="1360"/>
                    <a:pt x="134" y="680"/>
                    <a:pt x="50" y="13"/>
                  </a:cubicBezTo>
                  <a:cubicBezTo>
                    <a:pt x="48" y="5"/>
                    <a:pt x="42" y="1"/>
                    <a:pt x="3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6" name="Google Shape;1376;p113"/>
            <p:cNvSpPr/>
            <p:nvPr/>
          </p:nvSpPr>
          <p:spPr>
            <a:xfrm>
              <a:off x="-1488406" y="3469332"/>
              <a:ext cx="1208466" cy="287382"/>
            </a:xfrm>
            <a:custGeom>
              <a:avLst/>
              <a:gdLst/>
              <a:ahLst/>
              <a:cxnLst/>
              <a:rect l="l" t="t" r="r" b="b"/>
              <a:pathLst>
                <a:path w="17388" h="4135" extrusionOk="0">
                  <a:moveTo>
                    <a:pt x="12528" y="1"/>
                  </a:moveTo>
                  <a:cubicBezTo>
                    <a:pt x="11980" y="1"/>
                    <a:pt x="11418" y="215"/>
                    <a:pt x="11001" y="581"/>
                  </a:cubicBezTo>
                  <a:cubicBezTo>
                    <a:pt x="10641" y="894"/>
                    <a:pt x="10393" y="1348"/>
                    <a:pt x="10018" y="1643"/>
                  </a:cubicBezTo>
                  <a:cubicBezTo>
                    <a:pt x="9860" y="1442"/>
                    <a:pt x="9629" y="1277"/>
                    <a:pt x="9375" y="1277"/>
                  </a:cubicBezTo>
                  <a:cubicBezTo>
                    <a:pt x="9367" y="1277"/>
                    <a:pt x="9359" y="1277"/>
                    <a:pt x="9351" y="1277"/>
                  </a:cubicBezTo>
                  <a:cubicBezTo>
                    <a:pt x="9086" y="1289"/>
                    <a:pt x="8834" y="1531"/>
                    <a:pt x="8901" y="1786"/>
                  </a:cubicBezTo>
                  <a:cubicBezTo>
                    <a:pt x="8725" y="1714"/>
                    <a:pt x="8534" y="1675"/>
                    <a:pt x="8344" y="1675"/>
                  </a:cubicBezTo>
                  <a:cubicBezTo>
                    <a:pt x="8151" y="1675"/>
                    <a:pt x="7960" y="1715"/>
                    <a:pt x="7788" y="1801"/>
                  </a:cubicBezTo>
                  <a:cubicBezTo>
                    <a:pt x="7445" y="1971"/>
                    <a:pt x="7214" y="2332"/>
                    <a:pt x="7225" y="2714"/>
                  </a:cubicBezTo>
                  <a:cubicBezTo>
                    <a:pt x="6829" y="2032"/>
                    <a:pt x="6337" y="1407"/>
                    <a:pt x="5768" y="862"/>
                  </a:cubicBezTo>
                  <a:cubicBezTo>
                    <a:pt x="5458" y="567"/>
                    <a:pt x="5086" y="280"/>
                    <a:pt x="4660" y="280"/>
                  </a:cubicBezTo>
                  <a:cubicBezTo>
                    <a:pt x="4655" y="280"/>
                    <a:pt x="4651" y="280"/>
                    <a:pt x="4646" y="280"/>
                  </a:cubicBezTo>
                  <a:cubicBezTo>
                    <a:pt x="4261" y="287"/>
                    <a:pt x="3920" y="530"/>
                    <a:pt x="3652" y="807"/>
                  </a:cubicBezTo>
                  <a:cubicBezTo>
                    <a:pt x="3219" y="1257"/>
                    <a:pt x="2934" y="1793"/>
                    <a:pt x="2786" y="2400"/>
                  </a:cubicBezTo>
                  <a:lnTo>
                    <a:pt x="2367" y="1793"/>
                  </a:lnTo>
                  <a:cubicBezTo>
                    <a:pt x="2179" y="1518"/>
                    <a:pt x="1943" y="1217"/>
                    <a:pt x="1611" y="1201"/>
                  </a:cubicBezTo>
                  <a:cubicBezTo>
                    <a:pt x="1601" y="1200"/>
                    <a:pt x="1591" y="1200"/>
                    <a:pt x="1581" y="1200"/>
                  </a:cubicBezTo>
                  <a:cubicBezTo>
                    <a:pt x="1289" y="1200"/>
                    <a:pt x="1041" y="1429"/>
                    <a:pt x="859" y="1662"/>
                  </a:cubicBezTo>
                  <a:cubicBezTo>
                    <a:pt x="323" y="2342"/>
                    <a:pt x="40" y="3270"/>
                    <a:pt x="1" y="4135"/>
                  </a:cubicBezTo>
                  <a:lnTo>
                    <a:pt x="17387" y="4135"/>
                  </a:lnTo>
                  <a:cubicBezTo>
                    <a:pt x="17374" y="3799"/>
                    <a:pt x="17220" y="3356"/>
                    <a:pt x="17082" y="3055"/>
                  </a:cubicBezTo>
                  <a:cubicBezTo>
                    <a:pt x="16885" y="2632"/>
                    <a:pt x="16475" y="2317"/>
                    <a:pt x="16017" y="2245"/>
                  </a:cubicBezTo>
                  <a:cubicBezTo>
                    <a:pt x="15946" y="2234"/>
                    <a:pt x="15873" y="2228"/>
                    <a:pt x="15799" y="2228"/>
                  </a:cubicBezTo>
                  <a:cubicBezTo>
                    <a:pt x="15401" y="2228"/>
                    <a:pt x="14989" y="2391"/>
                    <a:pt x="14737" y="2692"/>
                  </a:cubicBezTo>
                  <a:cubicBezTo>
                    <a:pt x="14549" y="1784"/>
                    <a:pt x="14297" y="779"/>
                    <a:pt x="13518" y="278"/>
                  </a:cubicBezTo>
                  <a:cubicBezTo>
                    <a:pt x="13221" y="88"/>
                    <a:pt x="12877" y="1"/>
                    <a:pt x="12528"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7" name="Google Shape;1377;p113"/>
            <p:cNvSpPr/>
            <p:nvPr/>
          </p:nvSpPr>
          <p:spPr>
            <a:xfrm>
              <a:off x="-3058952" y="3513925"/>
              <a:ext cx="30024" cy="85276"/>
            </a:xfrm>
            <a:custGeom>
              <a:avLst/>
              <a:gdLst/>
              <a:ahLst/>
              <a:cxnLst/>
              <a:rect l="l" t="t" r="r" b="b"/>
              <a:pathLst>
                <a:path w="432" h="1227" extrusionOk="0">
                  <a:moveTo>
                    <a:pt x="71" y="1"/>
                  </a:moveTo>
                  <a:cubicBezTo>
                    <a:pt x="62" y="1"/>
                    <a:pt x="52" y="6"/>
                    <a:pt x="48" y="17"/>
                  </a:cubicBezTo>
                  <a:cubicBezTo>
                    <a:pt x="0" y="212"/>
                    <a:pt x="71" y="417"/>
                    <a:pt x="134" y="600"/>
                  </a:cubicBezTo>
                  <a:cubicBezTo>
                    <a:pt x="202" y="795"/>
                    <a:pt x="278" y="986"/>
                    <a:pt x="319" y="1189"/>
                  </a:cubicBezTo>
                  <a:cubicBezTo>
                    <a:pt x="324" y="1215"/>
                    <a:pt x="343" y="1227"/>
                    <a:pt x="364" y="1227"/>
                  </a:cubicBezTo>
                  <a:cubicBezTo>
                    <a:pt x="396" y="1227"/>
                    <a:pt x="432" y="1200"/>
                    <a:pt x="424" y="1159"/>
                  </a:cubicBezTo>
                  <a:cubicBezTo>
                    <a:pt x="387" y="963"/>
                    <a:pt x="316" y="776"/>
                    <a:pt x="251" y="588"/>
                  </a:cubicBezTo>
                  <a:cubicBezTo>
                    <a:pt x="188" y="399"/>
                    <a:pt x="153" y="206"/>
                    <a:pt x="94" y="17"/>
                  </a:cubicBezTo>
                  <a:cubicBezTo>
                    <a:pt x="91" y="6"/>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8" name="Google Shape;1378;p113"/>
            <p:cNvSpPr/>
            <p:nvPr/>
          </p:nvSpPr>
          <p:spPr>
            <a:xfrm>
              <a:off x="-3016905" y="3517747"/>
              <a:ext cx="9313" cy="53376"/>
            </a:xfrm>
            <a:custGeom>
              <a:avLst/>
              <a:gdLst/>
              <a:ahLst/>
              <a:cxnLst/>
              <a:rect l="l" t="t" r="r" b="b"/>
              <a:pathLst>
                <a:path w="134" h="768" extrusionOk="0">
                  <a:moveTo>
                    <a:pt x="114" y="1"/>
                  </a:moveTo>
                  <a:cubicBezTo>
                    <a:pt x="110" y="1"/>
                    <a:pt x="105" y="3"/>
                    <a:pt x="101" y="6"/>
                  </a:cubicBezTo>
                  <a:cubicBezTo>
                    <a:pt x="65" y="41"/>
                    <a:pt x="46" y="100"/>
                    <a:pt x="31" y="146"/>
                  </a:cubicBezTo>
                  <a:cubicBezTo>
                    <a:pt x="14" y="205"/>
                    <a:pt x="10" y="270"/>
                    <a:pt x="8" y="331"/>
                  </a:cubicBezTo>
                  <a:cubicBezTo>
                    <a:pt x="1" y="461"/>
                    <a:pt x="11" y="590"/>
                    <a:pt x="13" y="720"/>
                  </a:cubicBezTo>
                  <a:cubicBezTo>
                    <a:pt x="14" y="752"/>
                    <a:pt x="40" y="768"/>
                    <a:pt x="65" y="768"/>
                  </a:cubicBezTo>
                  <a:cubicBezTo>
                    <a:pt x="91" y="768"/>
                    <a:pt x="117" y="751"/>
                    <a:pt x="117" y="719"/>
                  </a:cubicBezTo>
                  <a:cubicBezTo>
                    <a:pt x="118" y="596"/>
                    <a:pt x="113" y="472"/>
                    <a:pt x="115" y="349"/>
                  </a:cubicBezTo>
                  <a:cubicBezTo>
                    <a:pt x="115" y="289"/>
                    <a:pt x="119" y="232"/>
                    <a:pt x="122" y="172"/>
                  </a:cubicBezTo>
                  <a:cubicBezTo>
                    <a:pt x="124" y="123"/>
                    <a:pt x="134" y="69"/>
                    <a:pt x="133" y="19"/>
                  </a:cubicBezTo>
                  <a:cubicBezTo>
                    <a:pt x="133" y="8"/>
                    <a:pt x="124" y="1"/>
                    <a:pt x="11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9" name="Google Shape;1379;p113"/>
            <p:cNvSpPr/>
            <p:nvPr/>
          </p:nvSpPr>
          <p:spPr>
            <a:xfrm>
              <a:off x="-2991747" y="3506627"/>
              <a:ext cx="30510" cy="53932"/>
            </a:xfrm>
            <a:custGeom>
              <a:avLst/>
              <a:gdLst/>
              <a:ahLst/>
              <a:cxnLst/>
              <a:rect l="l" t="t" r="r" b="b"/>
              <a:pathLst>
                <a:path w="439" h="776" extrusionOk="0">
                  <a:moveTo>
                    <a:pt x="402" y="1"/>
                  </a:moveTo>
                  <a:cubicBezTo>
                    <a:pt x="395" y="1"/>
                    <a:pt x="388" y="3"/>
                    <a:pt x="382" y="8"/>
                  </a:cubicBezTo>
                  <a:cubicBezTo>
                    <a:pt x="278" y="91"/>
                    <a:pt x="210" y="218"/>
                    <a:pt x="149" y="335"/>
                  </a:cubicBezTo>
                  <a:cubicBezTo>
                    <a:pt x="88" y="457"/>
                    <a:pt x="37" y="585"/>
                    <a:pt x="8" y="717"/>
                  </a:cubicBezTo>
                  <a:cubicBezTo>
                    <a:pt x="0" y="752"/>
                    <a:pt x="30" y="775"/>
                    <a:pt x="58" y="775"/>
                  </a:cubicBezTo>
                  <a:cubicBezTo>
                    <a:pt x="77" y="775"/>
                    <a:pt x="94" y="765"/>
                    <a:pt x="99" y="741"/>
                  </a:cubicBezTo>
                  <a:cubicBezTo>
                    <a:pt x="129" y="614"/>
                    <a:pt x="175" y="493"/>
                    <a:pt x="235" y="377"/>
                  </a:cubicBezTo>
                  <a:cubicBezTo>
                    <a:pt x="294" y="264"/>
                    <a:pt x="375" y="161"/>
                    <a:pt x="428" y="44"/>
                  </a:cubicBezTo>
                  <a:cubicBezTo>
                    <a:pt x="439" y="21"/>
                    <a:pt x="422" y="1"/>
                    <a:pt x="4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0" name="Google Shape;1380;p113"/>
            <p:cNvSpPr/>
            <p:nvPr/>
          </p:nvSpPr>
          <p:spPr>
            <a:xfrm>
              <a:off x="-2307873" y="3573833"/>
              <a:ext cx="21406" cy="87570"/>
            </a:xfrm>
            <a:custGeom>
              <a:avLst/>
              <a:gdLst/>
              <a:ahLst/>
              <a:cxnLst/>
              <a:rect l="l" t="t" r="r" b="b"/>
              <a:pathLst>
                <a:path w="308" h="1260" extrusionOk="0">
                  <a:moveTo>
                    <a:pt x="63" y="0"/>
                  </a:moveTo>
                  <a:cubicBezTo>
                    <a:pt x="37" y="0"/>
                    <a:pt x="14" y="14"/>
                    <a:pt x="5" y="49"/>
                  </a:cubicBezTo>
                  <a:cubicBezTo>
                    <a:pt x="1" y="66"/>
                    <a:pt x="14" y="79"/>
                    <a:pt x="29" y="79"/>
                  </a:cubicBezTo>
                  <a:cubicBezTo>
                    <a:pt x="31" y="79"/>
                    <a:pt x="32" y="79"/>
                    <a:pt x="33" y="78"/>
                  </a:cubicBezTo>
                  <a:lnTo>
                    <a:pt x="33" y="78"/>
                  </a:lnTo>
                  <a:cubicBezTo>
                    <a:pt x="41" y="126"/>
                    <a:pt x="72" y="182"/>
                    <a:pt x="83" y="223"/>
                  </a:cubicBezTo>
                  <a:cubicBezTo>
                    <a:pt x="106" y="301"/>
                    <a:pt x="124" y="379"/>
                    <a:pt x="139" y="459"/>
                  </a:cubicBezTo>
                  <a:cubicBezTo>
                    <a:pt x="190" y="701"/>
                    <a:pt x="181" y="949"/>
                    <a:pt x="125" y="1190"/>
                  </a:cubicBezTo>
                  <a:cubicBezTo>
                    <a:pt x="115" y="1232"/>
                    <a:pt x="150" y="1260"/>
                    <a:pt x="183" y="1260"/>
                  </a:cubicBezTo>
                  <a:cubicBezTo>
                    <a:pt x="205" y="1260"/>
                    <a:pt x="227" y="1247"/>
                    <a:pt x="234" y="1219"/>
                  </a:cubicBezTo>
                  <a:cubicBezTo>
                    <a:pt x="307" y="921"/>
                    <a:pt x="303" y="623"/>
                    <a:pt x="237" y="324"/>
                  </a:cubicBezTo>
                  <a:cubicBezTo>
                    <a:pt x="216" y="233"/>
                    <a:pt x="198" y="122"/>
                    <a:pt x="142" y="44"/>
                  </a:cubicBezTo>
                  <a:cubicBezTo>
                    <a:pt x="125" y="19"/>
                    <a:pt x="92"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1" name="Google Shape;1381;p113"/>
            <p:cNvSpPr/>
            <p:nvPr/>
          </p:nvSpPr>
          <p:spPr>
            <a:xfrm>
              <a:off x="-2244073" y="3603370"/>
              <a:ext cx="8618" cy="51291"/>
            </a:xfrm>
            <a:custGeom>
              <a:avLst/>
              <a:gdLst/>
              <a:ahLst/>
              <a:cxnLst/>
              <a:rect l="l" t="t" r="r" b="b"/>
              <a:pathLst>
                <a:path w="124" h="738" extrusionOk="0">
                  <a:moveTo>
                    <a:pt x="61" y="1"/>
                  </a:moveTo>
                  <a:cubicBezTo>
                    <a:pt x="52" y="1"/>
                    <a:pt x="43" y="5"/>
                    <a:pt x="36" y="14"/>
                  </a:cubicBezTo>
                  <a:cubicBezTo>
                    <a:pt x="3" y="59"/>
                    <a:pt x="7" y="116"/>
                    <a:pt x="4" y="169"/>
                  </a:cubicBezTo>
                  <a:cubicBezTo>
                    <a:pt x="0" y="226"/>
                    <a:pt x="0" y="283"/>
                    <a:pt x="0" y="341"/>
                  </a:cubicBezTo>
                  <a:cubicBezTo>
                    <a:pt x="0" y="454"/>
                    <a:pt x="2" y="567"/>
                    <a:pt x="2" y="679"/>
                  </a:cubicBezTo>
                  <a:cubicBezTo>
                    <a:pt x="2" y="718"/>
                    <a:pt x="32" y="737"/>
                    <a:pt x="62" y="737"/>
                  </a:cubicBezTo>
                  <a:cubicBezTo>
                    <a:pt x="91" y="737"/>
                    <a:pt x="121" y="718"/>
                    <a:pt x="121" y="679"/>
                  </a:cubicBezTo>
                  <a:cubicBezTo>
                    <a:pt x="121" y="567"/>
                    <a:pt x="122" y="454"/>
                    <a:pt x="122" y="341"/>
                  </a:cubicBezTo>
                  <a:cubicBezTo>
                    <a:pt x="122" y="286"/>
                    <a:pt x="123" y="231"/>
                    <a:pt x="120" y="175"/>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2" name="Google Shape;1382;p113"/>
            <p:cNvSpPr/>
            <p:nvPr/>
          </p:nvSpPr>
          <p:spPr>
            <a:xfrm>
              <a:off x="-2228018" y="3599756"/>
              <a:ext cx="25576" cy="55600"/>
            </a:xfrm>
            <a:custGeom>
              <a:avLst/>
              <a:gdLst/>
              <a:ahLst/>
              <a:cxnLst/>
              <a:rect l="l" t="t" r="r" b="b"/>
              <a:pathLst>
                <a:path w="368" h="800" extrusionOk="0">
                  <a:moveTo>
                    <a:pt x="329" y="1"/>
                  </a:moveTo>
                  <a:cubicBezTo>
                    <a:pt x="322" y="1"/>
                    <a:pt x="315" y="3"/>
                    <a:pt x="307" y="9"/>
                  </a:cubicBezTo>
                  <a:cubicBezTo>
                    <a:pt x="205" y="91"/>
                    <a:pt x="150" y="211"/>
                    <a:pt x="110" y="334"/>
                  </a:cubicBezTo>
                  <a:cubicBezTo>
                    <a:pt x="69" y="457"/>
                    <a:pt x="44" y="586"/>
                    <a:pt x="13" y="712"/>
                  </a:cubicBezTo>
                  <a:cubicBezTo>
                    <a:pt x="1" y="765"/>
                    <a:pt x="45" y="799"/>
                    <a:pt x="86" y="799"/>
                  </a:cubicBezTo>
                  <a:cubicBezTo>
                    <a:pt x="113" y="799"/>
                    <a:pt x="139" y="784"/>
                    <a:pt x="146" y="750"/>
                  </a:cubicBezTo>
                  <a:cubicBezTo>
                    <a:pt x="174" y="629"/>
                    <a:pt x="199" y="507"/>
                    <a:pt x="232" y="386"/>
                  </a:cubicBezTo>
                  <a:cubicBezTo>
                    <a:pt x="265" y="270"/>
                    <a:pt x="309" y="159"/>
                    <a:pt x="356" y="47"/>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3" name="Google Shape;1383;p113"/>
            <p:cNvSpPr/>
            <p:nvPr/>
          </p:nvSpPr>
          <p:spPr>
            <a:xfrm>
              <a:off x="16950" y="3283187"/>
              <a:ext cx="21406" cy="87639"/>
            </a:xfrm>
            <a:custGeom>
              <a:avLst/>
              <a:gdLst/>
              <a:ahLst/>
              <a:cxnLst/>
              <a:rect l="l" t="t" r="r" b="b"/>
              <a:pathLst>
                <a:path w="308" h="1261" extrusionOk="0">
                  <a:moveTo>
                    <a:pt x="63" y="1"/>
                  </a:moveTo>
                  <a:cubicBezTo>
                    <a:pt x="37" y="1"/>
                    <a:pt x="14" y="15"/>
                    <a:pt x="5" y="50"/>
                  </a:cubicBezTo>
                  <a:cubicBezTo>
                    <a:pt x="1" y="67"/>
                    <a:pt x="15" y="79"/>
                    <a:pt x="30" y="79"/>
                  </a:cubicBezTo>
                  <a:cubicBezTo>
                    <a:pt x="31" y="79"/>
                    <a:pt x="32" y="79"/>
                    <a:pt x="33" y="79"/>
                  </a:cubicBezTo>
                  <a:lnTo>
                    <a:pt x="33" y="79"/>
                  </a:lnTo>
                  <a:cubicBezTo>
                    <a:pt x="41" y="127"/>
                    <a:pt x="71" y="183"/>
                    <a:pt x="83" y="224"/>
                  </a:cubicBezTo>
                  <a:cubicBezTo>
                    <a:pt x="105" y="302"/>
                    <a:pt x="124" y="380"/>
                    <a:pt x="139" y="459"/>
                  </a:cubicBezTo>
                  <a:cubicBezTo>
                    <a:pt x="190" y="701"/>
                    <a:pt x="182" y="949"/>
                    <a:pt x="126" y="1190"/>
                  </a:cubicBezTo>
                  <a:cubicBezTo>
                    <a:pt x="115" y="1233"/>
                    <a:pt x="149" y="1260"/>
                    <a:pt x="183" y="1260"/>
                  </a:cubicBezTo>
                  <a:cubicBezTo>
                    <a:pt x="205" y="1260"/>
                    <a:pt x="226" y="1248"/>
                    <a:pt x="234" y="1220"/>
                  </a:cubicBezTo>
                  <a:cubicBezTo>
                    <a:pt x="307" y="922"/>
                    <a:pt x="303" y="623"/>
                    <a:pt x="237" y="324"/>
                  </a:cubicBezTo>
                  <a:cubicBezTo>
                    <a:pt x="216" y="234"/>
                    <a:pt x="198" y="122"/>
                    <a:pt x="142" y="44"/>
                  </a:cubicBezTo>
                  <a:cubicBezTo>
                    <a:pt x="125" y="20"/>
                    <a:pt x="92" y="1"/>
                    <a:pt x="6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4" name="Google Shape;1384;p113"/>
            <p:cNvSpPr/>
            <p:nvPr/>
          </p:nvSpPr>
          <p:spPr>
            <a:xfrm>
              <a:off x="80680" y="3312863"/>
              <a:ext cx="8618" cy="51152"/>
            </a:xfrm>
            <a:custGeom>
              <a:avLst/>
              <a:gdLst/>
              <a:ahLst/>
              <a:cxnLst/>
              <a:rect l="l" t="t" r="r" b="b"/>
              <a:pathLst>
                <a:path w="124" h="736" extrusionOk="0">
                  <a:moveTo>
                    <a:pt x="61" y="1"/>
                  </a:moveTo>
                  <a:cubicBezTo>
                    <a:pt x="52" y="1"/>
                    <a:pt x="43" y="5"/>
                    <a:pt x="36" y="14"/>
                  </a:cubicBezTo>
                  <a:cubicBezTo>
                    <a:pt x="3" y="59"/>
                    <a:pt x="6" y="115"/>
                    <a:pt x="4" y="169"/>
                  </a:cubicBezTo>
                  <a:cubicBezTo>
                    <a:pt x="0" y="227"/>
                    <a:pt x="0" y="284"/>
                    <a:pt x="0" y="341"/>
                  </a:cubicBezTo>
                  <a:cubicBezTo>
                    <a:pt x="0" y="454"/>
                    <a:pt x="1" y="566"/>
                    <a:pt x="1" y="679"/>
                  </a:cubicBezTo>
                  <a:cubicBezTo>
                    <a:pt x="2" y="717"/>
                    <a:pt x="32" y="736"/>
                    <a:pt x="62" y="736"/>
                  </a:cubicBezTo>
                  <a:cubicBezTo>
                    <a:pt x="92" y="736"/>
                    <a:pt x="121" y="717"/>
                    <a:pt x="121" y="679"/>
                  </a:cubicBezTo>
                  <a:cubicBezTo>
                    <a:pt x="121" y="566"/>
                    <a:pt x="122" y="454"/>
                    <a:pt x="122" y="341"/>
                  </a:cubicBezTo>
                  <a:cubicBezTo>
                    <a:pt x="122" y="286"/>
                    <a:pt x="123" y="230"/>
                    <a:pt x="119" y="176"/>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5" name="Google Shape;1385;p113"/>
            <p:cNvSpPr/>
            <p:nvPr/>
          </p:nvSpPr>
          <p:spPr>
            <a:xfrm>
              <a:off x="96804" y="3309180"/>
              <a:ext cx="25576" cy="55531"/>
            </a:xfrm>
            <a:custGeom>
              <a:avLst/>
              <a:gdLst/>
              <a:ahLst/>
              <a:cxnLst/>
              <a:rect l="l" t="t" r="r" b="b"/>
              <a:pathLst>
                <a:path w="368" h="799" extrusionOk="0">
                  <a:moveTo>
                    <a:pt x="329" y="0"/>
                  </a:moveTo>
                  <a:cubicBezTo>
                    <a:pt x="322" y="0"/>
                    <a:pt x="315" y="3"/>
                    <a:pt x="307" y="9"/>
                  </a:cubicBezTo>
                  <a:cubicBezTo>
                    <a:pt x="205" y="91"/>
                    <a:pt x="150" y="210"/>
                    <a:pt x="109" y="333"/>
                  </a:cubicBezTo>
                  <a:cubicBezTo>
                    <a:pt x="68" y="456"/>
                    <a:pt x="44" y="586"/>
                    <a:pt x="13" y="712"/>
                  </a:cubicBezTo>
                  <a:cubicBezTo>
                    <a:pt x="1" y="765"/>
                    <a:pt x="44" y="799"/>
                    <a:pt x="85" y="799"/>
                  </a:cubicBezTo>
                  <a:cubicBezTo>
                    <a:pt x="112" y="799"/>
                    <a:pt x="138" y="784"/>
                    <a:pt x="146" y="750"/>
                  </a:cubicBezTo>
                  <a:cubicBezTo>
                    <a:pt x="174" y="629"/>
                    <a:pt x="199" y="507"/>
                    <a:pt x="232" y="386"/>
                  </a:cubicBezTo>
                  <a:cubicBezTo>
                    <a:pt x="265" y="270"/>
                    <a:pt x="309" y="158"/>
                    <a:pt x="356" y="47"/>
                  </a:cubicBezTo>
                  <a:cubicBezTo>
                    <a:pt x="367" y="22"/>
                    <a:pt x="350" y="0"/>
                    <a:pt x="32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6" name="Google Shape;1386;p113"/>
            <p:cNvSpPr/>
            <p:nvPr/>
          </p:nvSpPr>
          <p:spPr>
            <a:xfrm>
              <a:off x="-455021" y="3320578"/>
              <a:ext cx="18765" cy="58519"/>
            </a:xfrm>
            <a:custGeom>
              <a:avLst/>
              <a:gdLst/>
              <a:ahLst/>
              <a:cxnLst/>
              <a:rect l="l" t="t" r="r" b="b"/>
              <a:pathLst>
                <a:path w="270" h="842" extrusionOk="0">
                  <a:moveTo>
                    <a:pt x="40" y="0"/>
                  </a:moveTo>
                  <a:cubicBezTo>
                    <a:pt x="32" y="0"/>
                    <a:pt x="24" y="5"/>
                    <a:pt x="21" y="15"/>
                  </a:cubicBezTo>
                  <a:cubicBezTo>
                    <a:pt x="12" y="39"/>
                    <a:pt x="2" y="57"/>
                    <a:pt x="1" y="83"/>
                  </a:cubicBezTo>
                  <a:cubicBezTo>
                    <a:pt x="0" y="114"/>
                    <a:pt x="1" y="145"/>
                    <a:pt x="5" y="176"/>
                  </a:cubicBezTo>
                  <a:cubicBezTo>
                    <a:pt x="13" y="252"/>
                    <a:pt x="27" y="329"/>
                    <a:pt x="42" y="406"/>
                  </a:cubicBezTo>
                  <a:cubicBezTo>
                    <a:pt x="59" y="487"/>
                    <a:pt x="82" y="566"/>
                    <a:pt x="109" y="645"/>
                  </a:cubicBezTo>
                  <a:cubicBezTo>
                    <a:pt x="136" y="718"/>
                    <a:pt x="175" y="777"/>
                    <a:pt x="223" y="836"/>
                  </a:cubicBezTo>
                  <a:cubicBezTo>
                    <a:pt x="227" y="840"/>
                    <a:pt x="232" y="842"/>
                    <a:pt x="238" y="842"/>
                  </a:cubicBezTo>
                  <a:cubicBezTo>
                    <a:pt x="253" y="842"/>
                    <a:pt x="269" y="828"/>
                    <a:pt x="263" y="813"/>
                  </a:cubicBezTo>
                  <a:cubicBezTo>
                    <a:pt x="236" y="747"/>
                    <a:pt x="222" y="675"/>
                    <a:pt x="202" y="606"/>
                  </a:cubicBezTo>
                  <a:cubicBezTo>
                    <a:pt x="181" y="528"/>
                    <a:pt x="165" y="449"/>
                    <a:pt x="150" y="370"/>
                  </a:cubicBezTo>
                  <a:cubicBezTo>
                    <a:pt x="136" y="299"/>
                    <a:pt x="127" y="229"/>
                    <a:pt x="113" y="157"/>
                  </a:cubicBezTo>
                  <a:cubicBezTo>
                    <a:pt x="108" y="128"/>
                    <a:pt x="102" y="99"/>
                    <a:pt x="93" y="71"/>
                  </a:cubicBezTo>
                  <a:cubicBezTo>
                    <a:pt x="84" y="44"/>
                    <a:pt x="70" y="31"/>
                    <a:pt x="57" y="10"/>
                  </a:cubicBezTo>
                  <a:cubicBezTo>
                    <a:pt x="52" y="3"/>
                    <a:pt x="46" y="0"/>
                    <a:pt x="4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7" name="Google Shape;1387;p113"/>
            <p:cNvSpPr/>
            <p:nvPr/>
          </p:nvSpPr>
          <p:spPr>
            <a:xfrm>
              <a:off x="-433754" y="3341566"/>
              <a:ext cx="17723" cy="38433"/>
            </a:xfrm>
            <a:custGeom>
              <a:avLst/>
              <a:gdLst/>
              <a:ahLst/>
              <a:cxnLst/>
              <a:rect l="l" t="t" r="r" b="b"/>
              <a:pathLst>
                <a:path w="255" h="553" extrusionOk="0">
                  <a:moveTo>
                    <a:pt x="234" y="1"/>
                  </a:moveTo>
                  <a:cubicBezTo>
                    <a:pt x="185" y="1"/>
                    <a:pt x="141" y="38"/>
                    <a:pt x="106" y="71"/>
                  </a:cubicBezTo>
                  <a:cubicBezTo>
                    <a:pt x="69" y="107"/>
                    <a:pt x="48" y="149"/>
                    <a:pt x="33" y="197"/>
                  </a:cubicBezTo>
                  <a:cubicBezTo>
                    <a:pt x="1" y="303"/>
                    <a:pt x="19" y="423"/>
                    <a:pt x="49" y="525"/>
                  </a:cubicBezTo>
                  <a:cubicBezTo>
                    <a:pt x="55" y="544"/>
                    <a:pt x="68" y="552"/>
                    <a:pt x="82" y="552"/>
                  </a:cubicBezTo>
                  <a:cubicBezTo>
                    <a:pt x="102" y="552"/>
                    <a:pt x="123" y="534"/>
                    <a:pt x="120" y="507"/>
                  </a:cubicBezTo>
                  <a:cubicBezTo>
                    <a:pt x="106" y="416"/>
                    <a:pt x="101" y="322"/>
                    <a:pt x="120" y="231"/>
                  </a:cubicBezTo>
                  <a:cubicBezTo>
                    <a:pt x="127" y="193"/>
                    <a:pt x="140" y="155"/>
                    <a:pt x="158" y="122"/>
                  </a:cubicBezTo>
                  <a:cubicBezTo>
                    <a:pt x="178" y="82"/>
                    <a:pt x="218" y="62"/>
                    <a:pt x="247" y="27"/>
                  </a:cubicBezTo>
                  <a:cubicBezTo>
                    <a:pt x="255" y="17"/>
                    <a:pt x="250" y="1"/>
                    <a:pt x="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8" name="Google Shape;1388;p113"/>
            <p:cNvSpPr/>
            <p:nvPr/>
          </p:nvSpPr>
          <p:spPr>
            <a:xfrm>
              <a:off x="-405745" y="3320717"/>
              <a:ext cx="34889" cy="48233"/>
            </a:xfrm>
            <a:custGeom>
              <a:avLst/>
              <a:gdLst/>
              <a:ahLst/>
              <a:cxnLst/>
              <a:rect l="l" t="t" r="r" b="b"/>
              <a:pathLst>
                <a:path w="502" h="694" extrusionOk="0">
                  <a:moveTo>
                    <a:pt x="481" y="1"/>
                  </a:moveTo>
                  <a:cubicBezTo>
                    <a:pt x="479" y="1"/>
                    <a:pt x="476" y="1"/>
                    <a:pt x="474" y="3"/>
                  </a:cubicBezTo>
                  <a:cubicBezTo>
                    <a:pt x="259" y="165"/>
                    <a:pt x="80" y="401"/>
                    <a:pt x="6" y="659"/>
                  </a:cubicBezTo>
                  <a:cubicBezTo>
                    <a:pt x="1" y="678"/>
                    <a:pt x="18" y="694"/>
                    <a:pt x="34" y="694"/>
                  </a:cubicBezTo>
                  <a:cubicBezTo>
                    <a:pt x="42" y="694"/>
                    <a:pt x="50" y="690"/>
                    <a:pt x="55" y="680"/>
                  </a:cubicBezTo>
                  <a:cubicBezTo>
                    <a:pt x="107" y="556"/>
                    <a:pt x="182" y="445"/>
                    <a:pt x="262" y="340"/>
                  </a:cubicBezTo>
                  <a:cubicBezTo>
                    <a:pt x="341" y="235"/>
                    <a:pt x="430" y="138"/>
                    <a:pt x="495" y="25"/>
                  </a:cubicBezTo>
                  <a:cubicBezTo>
                    <a:pt x="501" y="15"/>
                    <a:pt x="492" y="1"/>
                    <a:pt x="48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9" name="Google Shape;1389;p113"/>
            <p:cNvSpPr/>
            <p:nvPr/>
          </p:nvSpPr>
          <p:spPr>
            <a:xfrm>
              <a:off x="-1344265" y="3343582"/>
              <a:ext cx="28773" cy="67137"/>
            </a:xfrm>
            <a:custGeom>
              <a:avLst/>
              <a:gdLst/>
              <a:ahLst/>
              <a:cxnLst/>
              <a:rect l="l" t="t" r="r" b="b"/>
              <a:pathLst>
                <a:path w="414" h="966" extrusionOk="0">
                  <a:moveTo>
                    <a:pt x="70" y="1"/>
                  </a:moveTo>
                  <a:cubicBezTo>
                    <a:pt x="63" y="1"/>
                    <a:pt x="55" y="5"/>
                    <a:pt x="49" y="11"/>
                  </a:cubicBezTo>
                  <a:cubicBezTo>
                    <a:pt x="0" y="55"/>
                    <a:pt x="47" y="165"/>
                    <a:pt x="64" y="218"/>
                  </a:cubicBezTo>
                  <a:cubicBezTo>
                    <a:pt x="89" y="300"/>
                    <a:pt x="118" y="382"/>
                    <a:pt x="150" y="463"/>
                  </a:cubicBezTo>
                  <a:cubicBezTo>
                    <a:pt x="212" y="621"/>
                    <a:pt x="282" y="777"/>
                    <a:pt x="335" y="940"/>
                  </a:cubicBezTo>
                  <a:cubicBezTo>
                    <a:pt x="341" y="958"/>
                    <a:pt x="355" y="965"/>
                    <a:pt x="370" y="965"/>
                  </a:cubicBezTo>
                  <a:cubicBezTo>
                    <a:pt x="392" y="965"/>
                    <a:pt x="414" y="948"/>
                    <a:pt x="406" y="920"/>
                  </a:cubicBezTo>
                  <a:cubicBezTo>
                    <a:pt x="361" y="756"/>
                    <a:pt x="302" y="596"/>
                    <a:pt x="246" y="436"/>
                  </a:cubicBezTo>
                  <a:cubicBezTo>
                    <a:pt x="217" y="357"/>
                    <a:pt x="191" y="278"/>
                    <a:pt x="166" y="198"/>
                  </a:cubicBezTo>
                  <a:cubicBezTo>
                    <a:pt x="155" y="158"/>
                    <a:pt x="146" y="119"/>
                    <a:pt x="133" y="80"/>
                  </a:cubicBezTo>
                  <a:cubicBezTo>
                    <a:pt x="123" y="48"/>
                    <a:pt x="114" y="16"/>
                    <a:pt x="78" y="2"/>
                  </a:cubicBezTo>
                  <a:cubicBezTo>
                    <a:pt x="75" y="1"/>
                    <a:pt x="73" y="1"/>
                    <a:pt x="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0" name="Google Shape;1390;p113"/>
            <p:cNvSpPr/>
            <p:nvPr/>
          </p:nvSpPr>
          <p:spPr>
            <a:xfrm>
              <a:off x="-1323971" y="3350184"/>
              <a:ext cx="18209" cy="41144"/>
            </a:xfrm>
            <a:custGeom>
              <a:avLst/>
              <a:gdLst/>
              <a:ahLst/>
              <a:cxnLst/>
              <a:rect l="l" t="t" r="r" b="b"/>
              <a:pathLst>
                <a:path w="262" h="592" extrusionOk="0">
                  <a:moveTo>
                    <a:pt x="211" y="1"/>
                  </a:moveTo>
                  <a:cubicBezTo>
                    <a:pt x="193" y="1"/>
                    <a:pt x="176" y="8"/>
                    <a:pt x="158" y="16"/>
                  </a:cubicBezTo>
                  <a:cubicBezTo>
                    <a:pt x="153" y="19"/>
                    <a:pt x="134" y="26"/>
                    <a:pt x="125" y="35"/>
                  </a:cubicBezTo>
                  <a:cubicBezTo>
                    <a:pt x="114" y="44"/>
                    <a:pt x="102" y="52"/>
                    <a:pt x="91" y="64"/>
                  </a:cubicBezTo>
                  <a:cubicBezTo>
                    <a:pt x="56" y="103"/>
                    <a:pt x="32" y="159"/>
                    <a:pt x="22" y="211"/>
                  </a:cubicBezTo>
                  <a:cubicBezTo>
                    <a:pt x="0" y="331"/>
                    <a:pt x="35" y="455"/>
                    <a:pt x="82" y="564"/>
                  </a:cubicBezTo>
                  <a:cubicBezTo>
                    <a:pt x="90" y="582"/>
                    <a:pt x="111" y="592"/>
                    <a:pt x="131" y="592"/>
                  </a:cubicBezTo>
                  <a:cubicBezTo>
                    <a:pt x="138" y="592"/>
                    <a:pt x="145" y="590"/>
                    <a:pt x="151" y="588"/>
                  </a:cubicBezTo>
                  <a:cubicBezTo>
                    <a:pt x="174" y="575"/>
                    <a:pt x="191" y="547"/>
                    <a:pt x="182" y="520"/>
                  </a:cubicBezTo>
                  <a:cubicBezTo>
                    <a:pt x="166" y="475"/>
                    <a:pt x="151" y="419"/>
                    <a:pt x="146" y="378"/>
                  </a:cubicBezTo>
                  <a:cubicBezTo>
                    <a:pt x="144" y="354"/>
                    <a:pt x="143" y="332"/>
                    <a:pt x="143" y="308"/>
                  </a:cubicBezTo>
                  <a:cubicBezTo>
                    <a:pt x="143" y="297"/>
                    <a:pt x="143" y="287"/>
                    <a:pt x="144" y="275"/>
                  </a:cubicBezTo>
                  <a:cubicBezTo>
                    <a:pt x="144" y="275"/>
                    <a:pt x="145" y="262"/>
                    <a:pt x="145" y="262"/>
                  </a:cubicBezTo>
                  <a:lnTo>
                    <a:pt x="145" y="262"/>
                  </a:lnTo>
                  <a:cubicBezTo>
                    <a:pt x="145" y="262"/>
                    <a:pt x="145" y="263"/>
                    <a:pt x="145" y="266"/>
                  </a:cubicBezTo>
                  <a:cubicBezTo>
                    <a:pt x="146" y="261"/>
                    <a:pt x="146" y="256"/>
                    <a:pt x="148" y="251"/>
                  </a:cubicBezTo>
                  <a:cubicBezTo>
                    <a:pt x="151" y="230"/>
                    <a:pt x="155" y="210"/>
                    <a:pt x="163" y="190"/>
                  </a:cubicBezTo>
                  <a:cubicBezTo>
                    <a:pt x="164" y="188"/>
                    <a:pt x="166" y="183"/>
                    <a:pt x="166" y="183"/>
                  </a:cubicBezTo>
                  <a:lnTo>
                    <a:pt x="166" y="183"/>
                  </a:lnTo>
                  <a:cubicBezTo>
                    <a:pt x="166" y="183"/>
                    <a:pt x="165" y="184"/>
                    <a:pt x="164" y="187"/>
                  </a:cubicBezTo>
                  <a:cubicBezTo>
                    <a:pt x="166" y="182"/>
                    <a:pt x="169" y="177"/>
                    <a:pt x="171" y="170"/>
                  </a:cubicBezTo>
                  <a:cubicBezTo>
                    <a:pt x="176" y="162"/>
                    <a:pt x="182" y="153"/>
                    <a:pt x="187" y="144"/>
                  </a:cubicBezTo>
                  <a:cubicBezTo>
                    <a:pt x="192" y="137"/>
                    <a:pt x="196" y="129"/>
                    <a:pt x="203" y="122"/>
                  </a:cubicBezTo>
                  <a:lnTo>
                    <a:pt x="203" y="122"/>
                  </a:lnTo>
                  <a:cubicBezTo>
                    <a:pt x="202" y="122"/>
                    <a:pt x="202" y="123"/>
                    <a:pt x="202" y="123"/>
                  </a:cubicBezTo>
                  <a:cubicBezTo>
                    <a:pt x="202" y="123"/>
                    <a:pt x="203" y="122"/>
                    <a:pt x="204" y="121"/>
                  </a:cubicBezTo>
                  <a:lnTo>
                    <a:pt x="204" y="121"/>
                  </a:lnTo>
                  <a:cubicBezTo>
                    <a:pt x="204" y="121"/>
                    <a:pt x="203" y="122"/>
                    <a:pt x="203" y="122"/>
                  </a:cubicBezTo>
                  <a:lnTo>
                    <a:pt x="203" y="122"/>
                  </a:lnTo>
                  <a:cubicBezTo>
                    <a:pt x="204" y="120"/>
                    <a:pt x="207" y="117"/>
                    <a:pt x="207" y="117"/>
                  </a:cubicBezTo>
                  <a:cubicBezTo>
                    <a:pt x="212" y="110"/>
                    <a:pt x="216" y="103"/>
                    <a:pt x="222" y="97"/>
                  </a:cubicBezTo>
                  <a:cubicBezTo>
                    <a:pt x="233" y="85"/>
                    <a:pt x="252" y="66"/>
                    <a:pt x="258" y="44"/>
                  </a:cubicBezTo>
                  <a:cubicBezTo>
                    <a:pt x="262" y="30"/>
                    <a:pt x="257" y="15"/>
                    <a:pt x="245" y="9"/>
                  </a:cubicBezTo>
                  <a:cubicBezTo>
                    <a:pt x="233" y="3"/>
                    <a:pt x="222" y="1"/>
                    <a:pt x="2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1" name="Google Shape;1391;p113"/>
            <p:cNvSpPr/>
            <p:nvPr/>
          </p:nvSpPr>
          <p:spPr>
            <a:xfrm>
              <a:off x="-1302148" y="3350949"/>
              <a:ext cx="34472" cy="39754"/>
            </a:xfrm>
            <a:custGeom>
              <a:avLst/>
              <a:gdLst/>
              <a:ahLst/>
              <a:cxnLst/>
              <a:rect l="l" t="t" r="r" b="b"/>
              <a:pathLst>
                <a:path w="496" h="572" extrusionOk="0">
                  <a:moveTo>
                    <a:pt x="464" y="0"/>
                  </a:moveTo>
                  <a:cubicBezTo>
                    <a:pt x="460" y="0"/>
                    <a:pt x="456" y="1"/>
                    <a:pt x="452" y="4"/>
                  </a:cubicBezTo>
                  <a:cubicBezTo>
                    <a:pt x="357" y="59"/>
                    <a:pt x="280" y="140"/>
                    <a:pt x="211" y="225"/>
                  </a:cubicBezTo>
                  <a:cubicBezTo>
                    <a:pt x="142" y="313"/>
                    <a:pt x="80" y="405"/>
                    <a:pt x="23" y="501"/>
                  </a:cubicBezTo>
                  <a:cubicBezTo>
                    <a:pt x="1" y="537"/>
                    <a:pt x="34" y="572"/>
                    <a:pt x="67" y="572"/>
                  </a:cubicBezTo>
                  <a:cubicBezTo>
                    <a:pt x="82" y="572"/>
                    <a:pt x="97" y="565"/>
                    <a:pt x="106" y="548"/>
                  </a:cubicBezTo>
                  <a:cubicBezTo>
                    <a:pt x="162" y="459"/>
                    <a:pt x="223" y="372"/>
                    <a:pt x="290" y="291"/>
                  </a:cubicBezTo>
                  <a:cubicBezTo>
                    <a:pt x="357" y="209"/>
                    <a:pt x="428" y="127"/>
                    <a:pt x="486" y="38"/>
                  </a:cubicBezTo>
                  <a:cubicBezTo>
                    <a:pt x="496"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2" name="Google Shape;1392;p113"/>
            <p:cNvSpPr/>
            <p:nvPr/>
          </p:nvSpPr>
          <p:spPr>
            <a:xfrm>
              <a:off x="-2332754" y="3414402"/>
              <a:ext cx="15499" cy="57963"/>
            </a:xfrm>
            <a:custGeom>
              <a:avLst/>
              <a:gdLst/>
              <a:ahLst/>
              <a:cxnLst/>
              <a:rect l="l" t="t" r="r" b="b"/>
              <a:pathLst>
                <a:path w="223" h="834" extrusionOk="0">
                  <a:moveTo>
                    <a:pt x="57" y="1"/>
                  </a:moveTo>
                  <a:cubicBezTo>
                    <a:pt x="42" y="1"/>
                    <a:pt x="27" y="10"/>
                    <a:pt x="21" y="27"/>
                  </a:cubicBezTo>
                  <a:cubicBezTo>
                    <a:pt x="0" y="88"/>
                    <a:pt x="10" y="161"/>
                    <a:pt x="15" y="223"/>
                  </a:cubicBezTo>
                  <a:cubicBezTo>
                    <a:pt x="19" y="288"/>
                    <a:pt x="25" y="352"/>
                    <a:pt x="34" y="414"/>
                  </a:cubicBezTo>
                  <a:cubicBezTo>
                    <a:pt x="43" y="477"/>
                    <a:pt x="52" y="538"/>
                    <a:pt x="62" y="600"/>
                  </a:cubicBezTo>
                  <a:cubicBezTo>
                    <a:pt x="72" y="666"/>
                    <a:pt x="82" y="735"/>
                    <a:pt x="108" y="797"/>
                  </a:cubicBezTo>
                  <a:cubicBezTo>
                    <a:pt x="117" y="819"/>
                    <a:pt x="142" y="833"/>
                    <a:pt x="164" y="833"/>
                  </a:cubicBezTo>
                  <a:cubicBezTo>
                    <a:pt x="183" y="833"/>
                    <a:pt x="199" y="823"/>
                    <a:pt x="203" y="797"/>
                  </a:cubicBezTo>
                  <a:cubicBezTo>
                    <a:pt x="223" y="665"/>
                    <a:pt x="193" y="529"/>
                    <a:pt x="175" y="398"/>
                  </a:cubicBezTo>
                  <a:cubicBezTo>
                    <a:pt x="166" y="334"/>
                    <a:pt x="154" y="270"/>
                    <a:pt x="142" y="206"/>
                  </a:cubicBezTo>
                  <a:cubicBezTo>
                    <a:pt x="128" y="143"/>
                    <a:pt x="120" y="73"/>
                    <a:pt x="86" y="18"/>
                  </a:cubicBezTo>
                  <a:cubicBezTo>
                    <a:pt x="79" y="6"/>
                    <a:pt x="68"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3" name="Google Shape;1393;p113"/>
            <p:cNvSpPr/>
            <p:nvPr/>
          </p:nvSpPr>
          <p:spPr>
            <a:xfrm>
              <a:off x="-2305788" y="3428371"/>
              <a:ext cx="14595" cy="37600"/>
            </a:xfrm>
            <a:custGeom>
              <a:avLst/>
              <a:gdLst/>
              <a:ahLst/>
              <a:cxnLst/>
              <a:rect l="l" t="t" r="r" b="b"/>
              <a:pathLst>
                <a:path w="210" h="541" extrusionOk="0">
                  <a:moveTo>
                    <a:pt x="171" y="1"/>
                  </a:moveTo>
                  <a:cubicBezTo>
                    <a:pt x="165" y="1"/>
                    <a:pt x="159" y="2"/>
                    <a:pt x="153" y="6"/>
                  </a:cubicBezTo>
                  <a:cubicBezTo>
                    <a:pt x="134" y="17"/>
                    <a:pt x="114" y="32"/>
                    <a:pt x="99" y="48"/>
                  </a:cubicBezTo>
                  <a:cubicBezTo>
                    <a:pt x="83" y="67"/>
                    <a:pt x="71" y="88"/>
                    <a:pt x="58" y="109"/>
                  </a:cubicBezTo>
                  <a:cubicBezTo>
                    <a:pt x="36" y="147"/>
                    <a:pt x="21" y="186"/>
                    <a:pt x="15" y="232"/>
                  </a:cubicBezTo>
                  <a:cubicBezTo>
                    <a:pt x="1" y="329"/>
                    <a:pt x="29" y="426"/>
                    <a:pt x="71" y="513"/>
                  </a:cubicBezTo>
                  <a:cubicBezTo>
                    <a:pt x="80" y="531"/>
                    <a:pt x="100" y="541"/>
                    <a:pt x="121" y="541"/>
                  </a:cubicBezTo>
                  <a:cubicBezTo>
                    <a:pt x="131" y="541"/>
                    <a:pt x="140" y="539"/>
                    <a:pt x="148" y="534"/>
                  </a:cubicBezTo>
                  <a:cubicBezTo>
                    <a:pt x="175" y="515"/>
                    <a:pt x="180" y="484"/>
                    <a:pt x="168" y="456"/>
                  </a:cubicBezTo>
                  <a:cubicBezTo>
                    <a:pt x="134" y="387"/>
                    <a:pt x="119" y="320"/>
                    <a:pt x="125" y="246"/>
                  </a:cubicBezTo>
                  <a:cubicBezTo>
                    <a:pt x="128" y="217"/>
                    <a:pt x="137" y="180"/>
                    <a:pt x="148" y="150"/>
                  </a:cubicBezTo>
                  <a:cubicBezTo>
                    <a:pt x="154" y="134"/>
                    <a:pt x="164" y="120"/>
                    <a:pt x="173" y="104"/>
                  </a:cubicBezTo>
                  <a:cubicBezTo>
                    <a:pt x="181" y="87"/>
                    <a:pt x="189" y="69"/>
                    <a:pt x="199" y="51"/>
                  </a:cubicBezTo>
                  <a:cubicBezTo>
                    <a:pt x="209" y="28"/>
                    <a:pt x="193" y="1"/>
                    <a:pt x="1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4" name="Google Shape;1394;p113"/>
            <p:cNvSpPr/>
            <p:nvPr/>
          </p:nvSpPr>
          <p:spPr>
            <a:xfrm>
              <a:off x="-1522808" y="3330863"/>
              <a:ext cx="8826" cy="47816"/>
            </a:xfrm>
            <a:custGeom>
              <a:avLst/>
              <a:gdLst/>
              <a:ahLst/>
              <a:cxnLst/>
              <a:rect l="l" t="t" r="r" b="b"/>
              <a:pathLst>
                <a:path w="127" h="688" extrusionOk="0">
                  <a:moveTo>
                    <a:pt x="63" y="0"/>
                  </a:moveTo>
                  <a:cubicBezTo>
                    <a:pt x="52" y="0"/>
                    <a:pt x="41" y="7"/>
                    <a:pt x="37" y="20"/>
                  </a:cubicBezTo>
                  <a:cubicBezTo>
                    <a:pt x="18" y="71"/>
                    <a:pt x="8" y="117"/>
                    <a:pt x="4" y="169"/>
                  </a:cubicBezTo>
                  <a:cubicBezTo>
                    <a:pt x="1" y="220"/>
                    <a:pt x="2" y="272"/>
                    <a:pt x="2" y="322"/>
                  </a:cubicBezTo>
                  <a:lnTo>
                    <a:pt x="2" y="627"/>
                  </a:lnTo>
                  <a:cubicBezTo>
                    <a:pt x="2" y="668"/>
                    <a:pt x="33" y="688"/>
                    <a:pt x="64" y="688"/>
                  </a:cubicBezTo>
                  <a:cubicBezTo>
                    <a:pt x="95" y="688"/>
                    <a:pt x="126" y="668"/>
                    <a:pt x="126" y="627"/>
                  </a:cubicBezTo>
                  <a:lnTo>
                    <a:pt x="126" y="322"/>
                  </a:lnTo>
                  <a:cubicBezTo>
                    <a:pt x="126" y="270"/>
                    <a:pt x="127" y="219"/>
                    <a:pt x="124" y="169"/>
                  </a:cubicBezTo>
                  <a:cubicBezTo>
                    <a:pt x="120" y="117"/>
                    <a:pt x="109" y="71"/>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5" name="Google Shape;1395;p113"/>
            <p:cNvSpPr/>
            <p:nvPr/>
          </p:nvSpPr>
          <p:spPr>
            <a:xfrm>
              <a:off x="-1470406" y="3362138"/>
              <a:ext cx="16680" cy="29885"/>
            </a:xfrm>
            <a:custGeom>
              <a:avLst/>
              <a:gdLst/>
              <a:ahLst/>
              <a:cxnLst/>
              <a:rect l="l" t="t" r="r" b="b"/>
              <a:pathLst>
                <a:path w="240" h="430" extrusionOk="0">
                  <a:moveTo>
                    <a:pt x="209" y="0"/>
                  </a:moveTo>
                  <a:cubicBezTo>
                    <a:pt x="203" y="0"/>
                    <a:pt x="196" y="2"/>
                    <a:pt x="191" y="7"/>
                  </a:cubicBezTo>
                  <a:cubicBezTo>
                    <a:pt x="139" y="50"/>
                    <a:pt x="105" y="110"/>
                    <a:pt x="78" y="170"/>
                  </a:cubicBezTo>
                  <a:cubicBezTo>
                    <a:pt x="49" y="231"/>
                    <a:pt x="27" y="296"/>
                    <a:pt x="7" y="362"/>
                  </a:cubicBezTo>
                  <a:cubicBezTo>
                    <a:pt x="0" y="389"/>
                    <a:pt x="17" y="422"/>
                    <a:pt x="44" y="427"/>
                  </a:cubicBezTo>
                  <a:cubicBezTo>
                    <a:pt x="50" y="429"/>
                    <a:pt x="56" y="430"/>
                    <a:pt x="61" y="430"/>
                  </a:cubicBezTo>
                  <a:cubicBezTo>
                    <a:pt x="85" y="430"/>
                    <a:pt x="105" y="415"/>
                    <a:pt x="111" y="391"/>
                  </a:cubicBezTo>
                  <a:cubicBezTo>
                    <a:pt x="128" y="330"/>
                    <a:pt x="149" y="269"/>
                    <a:pt x="172" y="211"/>
                  </a:cubicBezTo>
                  <a:cubicBezTo>
                    <a:pt x="196" y="154"/>
                    <a:pt x="223" y="97"/>
                    <a:pt x="236" y="34"/>
                  </a:cubicBezTo>
                  <a:cubicBezTo>
                    <a:pt x="240" y="14"/>
                    <a:pt x="225" y="0"/>
                    <a:pt x="20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6" name="Google Shape;1396;p113"/>
            <p:cNvSpPr/>
            <p:nvPr/>
          </p:nvSpPr>
          <p:spPr>
            <a:xfrm>
              <a:off x="-2026331" y="3356926"/>
              <a:ext cx="11676" cy="31692"/>
            </a:xfrm>
            <a:custGeom>
              <a:avLst/>
              <a:gdLst/>
              <a:ahLst/>
              <a:cxnLst/>
              <a:rect l="l" t="t" r="r" b="b"/>
              <a:pathLst>
                <a:path w="168" h="456" extrusionOk="0">
                  <a:moveTo>
                    <a:pt x="43" y="0"/>
                  </a:moveTo>
                  <a:cubicBezTo>
                    <a:pt x="22" y="0"/>
                    <a:pt x="0" y="20"/>
                    <a:pt x="1" y="41"/>
                  </a:cubicBezTo>
                  <a:cubicBezTo>
                    <a:pt x="1" y="51"/>
                    <a:pt x="1" y="60"/>
                    <a:pt x="3" y="70"/>
                  </a:cubicBezTo>
                  <a:cubicBezTo>
                    <a:pt x="3" y="72"/>
                    <a:pt x="6" y="85"/>
                    <a:pt x="6" y="85"/>
                  </a:cubicBezTo>
                  <a:cubicBezTo>
                    <a:pt x="6" y="85"/>
                    <a:pt x="6" y="85"/>
                    <a:pt x="6" y="85"/>
                  </a:cubicBezTo>
                  <a:cubicBezTo>
                    <a:pt x="7" y="96"/>
                    <a:pt x="14" y="117"/>
                    <a:pt x="18" y="132"/>
                  </a:cubicBezTo>
                  <a:cubicBezTo>
                    <a:pt x="26" y="159"/>
                    <a:pt x="29" y="188"/>
                    <a:pt x="34" y="214"/>
                  </a:cubicBezTo>
                  <a:cubicBezTo>
                    <a:pt x="34" y="211"/>
                    <a:pt x="33" y="210"/>
                    <a:pt x="33" y="210"/>
                  </a:cubicBezTo>
                  <a:lnTo>
                    <a:pt x="33" y="210"/>
                  </a:lnTo>
                  <a:cubicBezTo>
                    <a:pt x="34" y="210"/>
                    <a:pt x="36" y="222"/>
                    <a:pt x="36" y="224"/>
                  </a:cubicBezTo>
                  <a:cubicBezTo>
                    <a:pt x="37" y="232"/>
                    <a:pt x="37" y="239"/>
                    <a:pt x="37" y="246"/>
                  </a:cubicBezTo>
                  <a:cubicBezTo>
                    <a:pt x="38" y="260"/>
                    <a:pt x="38" y="274"/>
                    <a:pt x="37" y="289"/>
                  </a:cubicBezTo>
                  <a:cubicBezTo>
                    <a:pt x="37" y="303"/>
                    <a:pt x="36" y="319"/>
                    <a:pt x="34" y="333"/>
                  </a:cubicBezTo>
                  <a:cubicBezTo>
                    <a:pt x="34" y="337"/>
                    <a:pt x="33" y="342"/>
                    <a:pt x="33" y="345"/>
                  </a:cubicBezTo>
                  <a:cubicBezTo>
                    <a:pt x="33" y="343"/>
                    <a:pt x="34" y="341"/>
                    <a:pt x="34" y="341"/>
                  </a:cubicBezTo>
                  <a:lnTo>
                    <a:pt x="34" y="341"/>
                  </a:lnTo>
                  <a:cubicBezTo>
                    <a:pt x="34" y="341"/>
                    <a:pt x="34" y="343"/>
                    <a:pt x="33" y="347"/>
                  </a:cubicBezTo>
                  <a:cubicBezTo>
                    <a:pt x="32" y="356"/>
                    <a:pt x="31" y="364"/>
                    <a:pt x="29" y="373"/>
                  </a:cubicBezTo>
                  <a:cubicBezTo>
                    <a:pt x="23" y="406"/>
                    <a:pt x="38" y="446"/>
                    <a:pt x="75" y="453"/>
                  </a:cubicBezTo>
                  <a:cubicBezTo>
                    <a:pt x="80" y="455"/>
                    <a:pt x="86" y="456"/>
                    <a:pt x="92" y="456"/>
                  </a:cubicBezTo>
                  <a:cubicBezTo>
                    <a:pt x="118" y="456"/>
                    <a:pt x="148" y="439"/>
                    <a:pt x="154" y="409"/>
                  </a:cubicBezTo>
                  <a:cubicBezTo>
                    <a:pt x="166" y="334"/>
                    <a:pt x="167" y="262"/>
                    <a:pt x="156" y="189"/>
                  </a:cubicBezTo>
                  <a:cubicBezTo>
                    <a:pt x="151" y="157"/>
                    <a:pt x="141" y="127"/>
                    <a:pt x="129" y="96"/>
                  </a:cubicBezTo>
                  <a:cubicBezTo>
                    <a:pt x="120" y="76"/>
                    <a:pt x="113" y="57"/>
                    <a:pt x="99" y="40"/>
                  </a:cubicBezTo>
                  <a:cubicBezTo>
                    <a:pt x="87" y="27"/>
                    <a:pt x="75" y="16"/>
                    <a:pt x="62" y="6"/>
                  </a:cubicBezTo>
                  <a:cubicBezTo>
                    <a:pt x="56" y="2"/>
                    <a:pt x="50" y="0"/>
                    <a:pt x="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7" name="Google Shape;1397;p113"/>
            <p:cNvSpPr/>
            <p:nvPr/>
          </p:nvSpPr>
          <p:spPr>
            <a:xfrm>
              <a:off x="-1955372" y="3361721"/>
              <a:ext cx="10981" cy="26549"/>
            </a:xfrm>
            <a:custGeom>
              <a:avLst/>
              <a:gdLst/>
              <a:ahLst/>
              <a:cxnLst/>
              <a:rect l="l" t="t" r="r" b="b"/>
              <a:pathLst>
                <a:path w="158" h="382" extrusionOk="0">
                  <a:moveTo>
                    <a:pt x="118" y="1"/>
                  </a:moveTo>
                  <a:cubicBezTo>
                    <a:pt x="109" y="1"/>
                    <a:pt x="99" y="6"/>
                    <a:pt x="96" y="17"/>
                  </a:cubicBezTo>
                  <a:cubicBezTo>
                    <a:pt x="88" y="41"/>
                    <a:pt x="86" y="66"/>
                    <a:pt x="78" y="91"/>
                  </a:cubicBezTo>
                  <a:cubicBezTo>
                    <a:pt x="72" y="116"/>
                    <a:pt x="63" y="139"/>
                    <a:pt x="57" y="162"/>
                  </a:cubicBezTo>
                  <a:cubicBezTo>
                    <a:pt x="45" y="211"/>
                    <a:pt x="30" y="260"/>
                    <a:pt x="11" y="307"/>
                  </a:cubicBezTo>
                  <a:cubicBezTo>
                    <a:pt x="1" y="336"/>
                    <a:pt x="22" y="372"/>
                    <a:pt x="52" y="380"/>
                  </a:cubicBezTo>
                  <a:cubicBezTo>
                    <a:pt x="57" y="381"/>
                    <a:pt x="61" y="381"/>
                    <a:pt x="65" y="381"/>
                  </a:cubicBezTo>
                  <a:cubicBezTo>
                    <a:pt x="92" y="381"/>
                    <a:pt x="116" y="365"/>
                    <a:pt x="124" y="339"/>
                  </a:cubicBezTo>
                  <a:cubicBezTo>
                    <a:pt x="140" y="285"/>
                    <a:pt x="151" y="231"/>
                    <a:pt x="155" y="175"/>
                  </a:cubicBezTo>
                  <a:cubicBezTo>
                    <a:pt x="156" y="162"/>
                    <a:pt x="158" y="149"/>
                    <a:pt x="156" y="136"/>
                  </a:cubicBezTo>
                  <a:cubicBezTo>
                    <a:pt x="156" y="124"/>
                    <a:pt x="154" y="110"/>
                    <a:pt x="153" y="98"/>
                  </a:cubicBezTo>
                  <a:cubicBezTo>
                    <a:pt x="150" y="70"/>
                    <a:pt x="148" y="43"/>
                    <a:pt x="139" y="17"/>
                  </a:cubicBezTo>
                  <a:cubicBezTo>
                    <a:pt x="136" y="6"/>
                    <a:pt x="127" y="1"/>
                    <a:pt x="11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8" name="Google Shape;1398;p113"/>
            <p:cNvSpPr/>
            <p:nvPr/>
          </p:nvSpPr>
          <p:spPr>
            <a:xfrm>
              <a:off x="-2714166" y="3488696"/>
              <a:ext cx="30441" cy="50457"/>
            </a:xfrm>
            <a:custGeom>
              <a:avLst/>
              <a:gdLst/>
              <a:ahLst/>
              <a:cxnLst/>
              <a:rect l="l" t="t" r="r" b="b"/>
              <a:pathLst>
                <a:path w="438" h="726" extrusionOk="0">
                  <a:moveTo>
                    <a:pt x="28" y="0"/>
                  </a:moveTo>
                  <a:cubicBezTo>
                    <a:pt x="12" y="0"/>
                    <a:pt x="0" y="17"/>
                    <a:pt x="8" y="34"/>
                  </a:cubicBezTo>
                  <a:cubicBezTo>
                    <a:pt x="61" y="142"/>
                    <a:pt x="126" y="244"/>
                    <a:pt x="179" y="354"/>
                  </a:cubicBezTo>
                  <a:cubicBezTo>
                    <a:pt x="233" y="467"/>
                    <a:pt x="277" y="585"/>
                    <a:pt x="330" y="700"/>
                  </a:cubicBezTo>
                  <a:cubicBezTo>
                    <a:pt x="338" y="717"/>
                    <a:pt x="358" y="726"/>
                    <a:pt x="376" y="726"/>
                  </a:cubicBezTo>
                  <a:cubicBezTo>
                    <a:pt x="387" y="726"/>
                    <a:pt x="397" y="723"/>
                    <a:pt x="405" y="718"/>
                  </a:cubicBezTo>
                  <a:cubicBezTo>
                    <a:pt x="433" y="703"/>
                    <a:pt x="438" y="671"/>
                    <a:pt x="425" y="644"/>
                  </a:cubicBezTo>
                  <a:cubicBezTo>
                    <a:pt x="371" y="526"/>
                    <a:pt x="323" y="405"/>
                    <a:pt x="269" y="288"/>
                  </a:cubicBezTo>
                  <a:cubicBezTo>
                    <a:pt x="216" y="180"/>
                    <a:pt x="151" y="57"/>
                    <a:pt x="39" y="3"/>
                  </a:cubicBezTo>
                  <a:cubicBezTo>
                    <a:pt x="35"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9" name="Google Shape;1399;p113"/>
            <p:cNvSpPr/>
            <p:nvPr/>
          </p:nvSpPr>
          <p:spPr>
            <a:xfrm>
              <a:off x="-2694498" y="3499399"/>
              <a:ext cx="11537" cy="28982"/>
            </a:xfrm>
            <a:custGeom>
              <a:avLst/>
              <a:gdLst/>
              <a:ahLst/>
              <a:cxnLst/>
              <a:rect l="l" t="t" r="r" b="b"/>
              <a:pathLst>
                <a:path w="166" h="417" extrusionOk="0">
                  <a:moveTo>
                    <a:pt x="143" y="0"/>
                  </a:moveTo>
                  <a:cubicBezTo>
                    <a:pt x="142" y="0"/>
                    <a:pt x="141" y="0"/>
                    <a:pt x="140" y="1"/>
                  </a:cubicBezTo>
                  <a:cubicBezTo>
                    <a:pt x="109" y="11"/>
                    <a:pt x="80" y="40"/>
                    <a:pt x="61" y="64"/>
                  </a:cubicBezTo>
                  <a:cubicBezTo>
                    <a:pt x="50" y="77"/>
                    <a:pt x="40" y="90"/>
                    <a:pt x="33" y="103"/>
                  </a:cubicBezTo>
                  <a:cubicBezTo>
                    <a:pt x="24" y="121"/>
                    <a:pt x="20" y="141"/>
                    <a:pt x="17" y="159"/>
                  </a:cubicBezTo>
                  <a:cubicBezTo>
                    <a:pt x="0" y="240"/>
                    <a:pt x="20" y="317"/>
                    <a:pt x="51" y="392"/>
                  </a:cubicBezTo>
                  <a:cubicBezTo>
                    <a:pt x="58" y="408"/>
                    <a:pt x="77" y="416"/>
                    <a:pt x="95" y="416"/>
                  </a:cubicBezTo>
                  <a:cubicBezTo>
                    <a:pt x="101" y="416"/>
                    <a:pt x="108" y="415"/>
                    <a:pt x="113" y="413"/>
                  </a:cubicBezTo>
                  <a:cubicBezTo>
                    <a:pt x="132" y="404"/>
                    <a:pt x="151" y="378"/>
                    <a:pt x="142" y="354"/>
                  </a:cubicBezTo>
                  <a:cubicBezTo>
                    <a:pt x="116" y="293"/>
                    <a:pt x="105" y="240"/>
                    <a:pt x="111" y="174"/>
                  </a:cubicBezTo>
                  <a:cubicBezTo>
                    <a:pt x="111" y="173"/>
                    <a:pt x="111" y="168"/>
                    <a:pt x="111" y="167"/>
                  </a:cubicBezTo>
                  <a:lnTo>
                    <a:pt x="111" y="167"/>
                  </a:lnTo>
                  <a:cubicBezTo>
                    <a:pt x="112" y="165"/>
                    <a:pt x="112" y="162"/>
                    <a:pt x="112" y="162"/>
                  </a:cubicBezTo>
                  <a:cubicBezTo>
                    <a:pt x="114" y="153"/>
                    <a:pt x="116" y="147"/>
                    <a:pt x="117" y="139"/>
                  </a:cubicBezTo>
                  <a:cubicBezTo>
                    <a:pt x="121" y="122"/>
                    <a:pt x="119" y="117"/>
                    <a:pt x="125" y="98"/>
                  </a:cubicBezTo>
                  <a:cubicBezTo>
                    <a:pt x="134" y="71"/>
                    <a:pt x="151" y="49"/>
                    <a:pt x="161" y="23"/>
                  </a:cubicBezTo>
                  <a:cubicBezTo>
                    <a:pt x="166"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0" name="Google Shape;1400;p113"/>
            <p:cNvSpPr/>
            <p:nvPr/>
          </p:nvSpPr>
          <p:spPr>
            <a:xfrm>
              <a:off x="-2504070" y="3595795"/>
              <a:ext cx="10008" cy="65469"/>
            </a:xfrm>
            <a:custGeom>
              <a:avLst/>
              <a:gdLst/>
              <a:ahLst/>
              <a:cxnLst/>
              <a:rect l="l" t="t" r="r" b="b"/>
              <a:pathLst>
                <a:path w="144" h="942" extrusionOk="0">
                  <a:moveTo>
                    <a:pt x="73" y="1"/>
                  </a:moveTo>
                  <a:cubicBezTo>
                    <a:pt x="63" y="1"/>
                    <a:pt x="52" y="7"/>
                    <a:pt x="49" y="18"/>
                  </a:cubicBezTo>
                  <a:cubicBezTo>
                    <a:pt x="28" y="86"/>
                    <a:pt x="26" y="157"/>
                    <a:pt x="18" y="228"/>
                  </a:cubicBezTo>
                  <a:cubicBezTo>
                    <a:pt x="9" y="299"/>
                    <a:pt x="8" y="370"/>
                    <a:pt x="6" y="441"/>
                  </a:cubicBezTo>
                  <a:cubicBezTo>
                    <a:pt x="1" y="586"/>
                    <a:pt x="4" y="730"/>
                    <a:pt x="3" y="874"/>
                  </a:cubicBezTo>
                  <a:cubicBezTo>
                    <a:pt x="3" y="919"/>
                    <a:pt x="38" y="942"/>
                    <a:pt x="73" y="942"/>
                  </a:cubicBezTo>
                  <a:cubicBezTo>
                    <a:pt x="108" y="942"/>
                    <a:pt x="143" y="919"/>
                    <a:pt x="142" y="874"/>
                  </a:cubicBezTo>
                  <a:cubicBezTo>
                    <a:pt x="141" y="729"/>
                    <a:pt x="143" y="585"/>
                    <a:pt x="138" y="441"/>
                  </a:cubicBezTo>
                  <a:cubicBezTo>
                    <a:pt x="136" y="370"/>
                    <a:pt x="134" y="299"/>
                    <a:pt x="127" y="228"/>
                  </a:cubicBezTo>
                  <a:cubicBezTo>
                    <a:pt x="117" y="157"/>
                    <a:pt x="115" y="85"/>
                    <a:pt x="96" y="18"/>
                  </a:cubicBezTo>
                  <a:cubicBezTo>
                    <a:pt x="93" y="7"/>
                    <a:pt x="83" y="1"/>
                    <a:pt x="7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1" name="Google Shape;1401;p113"/>
            <p:cNvSpPr/>
            <p:nvPr/>
          </p:nvSpPr>
          <p:spPr>
            <a:xfrm>
              <a:off x="-2471892" y="3592528"/>
              <a:ext cx="8340" cy="43438"/>
            </a:xfrm>
            <a:custGeom>
              <a:avLst/>
              <a:gdLst/>
              <a:ahLst/>
              <a:cxnLst/>
              <a:rect l="l" t="t" r="r" b="b"/>
              <a:pathLst>
                <a:path w="120" h="625" extrusionOk="0">
                  <a:moveTo>
                    <a:pt x="60" y="0"/>
                  </a:moveTo>
                  <a:cubicBezTo>
                    <a:pt x="51" y="0"/>
                    <a:pt x="42" y="5"/>
                    <a:pt x="39" y="16"/>
                  </a:cubicBezTo>
                  <a:cubicBezTo>
                    <a:pt x="13" y="105"/>
                    <a:pt x="1" y="197"/>
                    <a:pt x="2" y="290"/>
                  </a:cubicBezTo>
                  <a:lnTo>
                    <a:pt x="6" y="571"/>
                  </a:lnTo>
                  <a:cubicBezTo>
                    <a:pt x="5" y="607"/>
                    <a:pt x="32" y="625"/>
                    <a:pt x="59" y="625"/>
                  </a:cubicBezTo>
                  <a:cubicBezTo>
                    <a:pt x="86" y="625"/>
                    <a:pt x="114" y="607"/>
                    <a:pt x="115" y="571"/>
                  </a:cubicBezTo>
                  <a:lnTo>
                    <a:pt x="119" y="290"/>
                  </a:lnTo>
                  <a:cubicBezTo>
                    <a:pt x="120" y="197"/>
                    <a:pt x="106" y="105"/>
                    <a:pt x="81" y="16"/>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2" name="Google Shape;1402;p113"/>
            <p:cNvSpPr/>
            <p:nvPr/>
          </p:nvSpPr>
          <p:spPr>
            <a:xfrm>
              <a:off x="-3722046" y="3867259"/>
              <a:ext cx="5629" cy="5560"/>
            </a:xfrm>
            <a:custGeom>
              <a:avLst/>
              <a:gdLst/>
              <a:ahLst/>
              <a:cxnLst/>
              <a:rect l="l" t="t" r="r" b="b"/>
              <a:pathLst>
                <a:path w="81" h="80" extrusionOk="0">
                  <a:moveTo>
                    <a:pt x="41" y="0"/>
                  </a:moveTo>
                  <a:cubicBezTo>
                    <a:pt x="20" y="0"/>
                    <a:pt x="1" y="17"/>
                    <a:pt x="1" y="40"/>
                  </a:cubicBezTo>
                  <a:cubicBezTo>
                    <a:pt x="3" y="62"/>
                    <a:pt x="19" y="80"/>
                    <a:pt x="41" y="80"/>
                  </a:cubicBezTo>
                  <a:cubicBezTo>
                    <a:pt x="61" y="80"/>
                    <a:pt x="81" y="62"/>
                    <a:pt x="81" y="40"/>
                  </a:cubicBezTo>
                  <a:cubicBezTo>
                    <a:pt x="80" y="18"/>
                    <a:pt x="64" y="0"/>
                    <a:pt x="4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03" name="Google Shape;1403;p113"/>
          <p:cNvGrpSpPr/>
          <p:nvPr/>
        </p:nvGrpSpPr>
        <p:grpSpPr>
          <a:xfrm>
            <a:off x="4711123" y="4061293"/>
            <a:ext cx="4522685" cy="1094561"/>
            <a:chOff x="4679925" y="1420525"/>
            <a:chExt cx="1701025" cy="411675"/>
          </a:xfrm>
        </p:grpSpPr>
        <p:sp>
          <p:nvSpPr>
            <p:cNvPr id="1404" name="Google Shape;1404;p113"/>
            <p:cNvSpPr/>
            <p:nvPr/>
          </p:nvSpPr>
          <p:spPr>
            <a:xfrm>
              <a:off x="5747450" y="1433950"/>
              <a:ext cx="144025" cy="44025"/>
            </a:xfrm>
            <a:custGeom>
              <a:avLst/>
              <a:gdLst/>
              <a:ahLst/>
              <a:cxnLst/>
              <a:rect l="l" t="t" r="r" b="b"/>
              <a:pathLst>
                <a:path w="5761" h="1761" extrusionOk="0">
                  <a:moveTo>
                    <a:pt x="1034" y="0"/>
                  </a:moveTo>
                  <a:cubicBezTo>
                    <a:pt x="909" y="0"/>
                    <a:pt x="781" y="15"/>
                    <a:pt x="673" y="74"/>
                  </a:cubicBezTo>
                  <a:cubicBezTo>
                    <a:pt x="565" y="135"/>
                    <a:pt x="486" y="232"/>
                    <a:pt x="409" y="327"/>
                  </a:cubicBezTo>
                  <a:cubicBezTo>
                    <a:pt x="342" y="412"/>
                    <a:pt x="272" y="497"/>
                    <a:pt x="204" y="581"/>
                  </a:cubicBezTo>
                  <a:lnTo>
                    <a:pt x="0" y="1760"/>
                  </a:lnTo>
                  <a:lnTo>
                    <a:pt x="0" y="1760"/>
                  </a:lnTo>
                  <a:lnTo>
                    <a:pt x="5761" y="1647"/>
                  </a:lnTo>
                  <a:cubicBezTo>
                    <a:pt x="5643" y="1379"/>
                    <a:pt x="5431" y="1076"/>
                    <a:pt x="5279" y="826"/>
                  </a:cubicBezTo>
                  <a:cubicBezTo>
                    <a:pt x="5112" y="548"/>
                    <a:pt x="4902" y="264"/>
                    <a:pt x="4592" y="166"/>
                  </a:cubicBezTo>
                  <a:cubicBezTo>
                    <a:pt x="4498" y="136"/>
                    <a:pt x="4399" y="124"/>
                    <a:pt x="4300" y="124"/>
                  </a:cubicBezTo>
                  <a:cubicBezTo>
                    <a:pt x="4280" y="124"/>
                    <a:pt x="4261" y="125"/>
                    <a:pt x="4241" y="126"/>
                  </a:cubicBezTo>
                  <a:cubicBezTo>
                    <a:pt x="3740" y="148"/>
                    <a:pt x="3320" y="420"/>
                    <a:pt x="3068" y="852"/>
                  </a:cubicBezTo>
                  <a:cubicBezTo>
                    <a:pt x="2935" y="704"/>
                    <a:pt x="2765" y="585"/>
                    <a:pt x="2571" y="543"/>
                  </a:cubicBezTo>
                  <a:cubicBezTo>
                    <a:pt x="2513" y="530"/>
                    <a:pt x="2454" y="523"/>
                    <a:pt x="2394" y="523"/>
                  </a:cubicBezTo>
                  <a:cubicBezTo>
                    <a:pt x="2254" y="523"/>
                    <a:pt x="2115" y="563"/>
                    <a:pt x="2013" y="659"/>
                  </a:cubicBezTo>
                  <a:cubicBezTo>
                    <a:pt x="1859" y="412"/>
                    <a:pt x="1686" y="149"/>
                    <a:pt x="1414" y="52"/>
                  </a:cubicBezTo>
                  <a:cubicBezTo>
                    <a:pt x="1313" y="16"/>
                    <a:pt x="1208" y="6"/>
                    <a:pt x="1101" y="2"/>
                  </a:cubicBezTo>
                  <a:cubicBezTo>
                    <a:pt x="1079" y="1"/>
                    <a:pt x="1057" y="0"/>
                    <a:pt x="1034"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5" name="Google Shape;1405;p113"/>
            <p:cNvSpPr/>
            <p:nvPr/>
          </p:nvSpPr>
          <p:spPr>
            <a:xfrm>
              <a:off x="5578975" y="1438975"/>
              <a:ext cx="206950" cy="73825"/>
            </a:xfrm>
            <a:custGeom>
              <a:avLst/>
              <a:gdLst/>
              <a:ahLst/>
              <a:cxnLst/>
              <a:rect l="l" t="t" r="r" b="b"/>
              <a:pathLst>
                <a:path w="8278" h="2953" extrusionOk="0">
                  <a:moveTo>
                    <a:pt x="5813" y="1"/>
                  </a:moveTo>
                  <a:cubicBezTo>
                    <a:pt x="5499" y="1"/>
                    <a:pt x="5180" y="161"/>
                    <a:pt x="4977" y="408"/>
                  </a:cubicBezTo>
                  <a:cubicBezTo>
                    <a:pt x="4831" y="585"/>
                    <a:pt x="4750" y="819"/>
                    <a:pt x="4595" y="988"/>
                  </a:cubicBezTo>
                  <a:cubicBezTo>
                    <a:pt x="4516" y="916"/>
                    <a:pt x="4413" y="861"/>
                    <a:pt x="4308" y="861"/>
                  </a:cubicBezTo>
                  <a:cubicBezTo>
                    <a:pt x="4289" y="861"/>
                    <a:pt x="4269" y="862"/>
                    <a:pt x="4250" y="866"/>
                  </a:cubicBezTo>
                  <a:cubicBezTo>
                    <a:pt x="4126" y="892"/>
                    <a:pt x="4026" y="1026"/>
                    <a:pt x="4078" y="1142"/>
                  </a:cubicBezTo>
                  <a:cubicBezTo>
                    <a:pt x="4026" y="1130"/>
                    <a:pt x="3972" y="1124"/>
                    <a:pt x="3918" y="1124"/>
                  </a:cubicBezTo>
                  <a:cubicBezTo>
                    <a:pt x="3788" y="1124"/>
                    <a:pt x="3657" y="1160"/>
                    <a:pt x="3552" y="1236"/>
                  </a:cubicBezTo>
                  <a:cubicBezTo>
                    <a:pt x="3403" y="1344"/>
                    <a:pt x="3322" y="1533"/>
                    <a:pt x="3357" y="1713"/>
                  </a:cubicBezTo>
                  <a:cubicBezTo>
                    <a:pt x="3117" y="1421"/>
                    <a:pt x="2836" y="1164"/>
                    <a:pt x="2523" y="952"/>
                  </a:cubicBezTo>
                  <a:cubicBezTo>
                    <a:pt x="2376" y="851"/>
                    <a:pt x="2206" y="757"/>
                    <a:pt x="2031" y="757"/>
                  </a:cubicBezTo>
                  <a:cubicBezTo>
                    <a:pt x="2004" y="757"/>
                    <a:pt x="1976" y="759"/>
                    <a:pt x="1948" y="764"/>
                  </a:cubicBezTo>
                  <a:cubicBezTo>
                    <a:pt x="1766" y="798"/>
                    <a:pt x="1624" y="938"/>
                    <a:pt x="1519" y="1091"/>
                  </a:cubicBezTo>
                  <a:cubicBezTo>
                    <a:pt x="1349" y="1337"/>
                    <a:pt x="1255" y="1614"/>
                    <a:pt x="1234" y="1912"/>
                  </a:cubicBezTo>
                  <a:cubicBezTo>
                    <a:pt x="1151" y="1826"/>
                    <a:pt x="1070" y="1742"/>
                    <a:pt x="988" y="1657"/>
                  </a:cubicBezTo>
                  <a:cubicBezTo>
                    <a:pt x="884" y="1550"/>
                    <a:pt x="760" y="1435"/>
                    <a:pt x="614" y="1435"/>
                  </a:cubicBezTo>
                  <a:cubicBezTo>
                    <a:pt x="604" y="1435"/>
                    <a:pt x="594" y="1435"/>
                    <a:pt x="584" y="1436"/>
                  </a:cubicBezTo>
                  <a:cubicBezTo>
                    <a:pt x="437" y="1454"/>
                    <a:pt x="334" y="1587"/>
                    <a:pt x="263" y="1715"/>
                  </a:cubicBezTo>
                  <a:cubicBezTo>
                    <a:pt x="62" y="2079"/>
                    <a:pt x="1" y="2540"/>
                    <a:pt x="51" y="2952"/>
                  </a:cubicBezTo>
                  <a:lnTo>
                    <a:pt x="8278" y="1590"/>
                  </a:lnTo>
                  <a:cubicBezTo>
                    <a:pt x="8246" y="1433"/>
                    <a:pt x="8138" y="1235"/>
                    <a:pt x="8047" y="1102"/>
                  </a:cubicBezTo>
                  <a:cubicBezTo>
                    <a:pt x="7923" y="919"/>
                    <a:pt x="7706" y="803"/>
                    <a:pt x="7485" y="803"/>
                  </a:cubicBezTo>
                  <a:cubicBezTo>
                    <a:pt x="7483" y="803"/>
                    <a:pt x="7481" y="803"/>
                    <a:pt x="7479" y="803"/>
                  </a:cubicBezTo>
                  <a:cubicBezTo>
                    <a:pt x="7257" y="804"/>
                    <a:pt x="7022" y="922"/>
                    <a:pt x="6909" y="1113"/>
                  </a:cubicBezTo>
                  <a:cubicBezTo>
                    <a:pt x="6750" y="698"/>
                    <a:pt x="6553" y="242"/>
                    <a:pt x="6144" y="67"/>
                  </a:cubicBezTo>
                  <a:cubicBezTo>
                    <a:pt x="6038" y="22"/>
                    <a:pt x="5926" y="1"/>
                    <a:pt x="5813" y="1"/>
                  </a:cubicBezTo>
                  <a:close/>
                </a:path>
              </a:pathLst>
            </a:custGeom>
            <a:solidFill>
              <a:srgbClr val="74A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6" name="Google Shape;1406;p113"/>
            <p:cNvSpPr/>
            <p:nvPr/>
          </p:nvSpPr>
          <p:spPr>
            <a:xfrm>
              <a:off x="5911325" y="1420525"/>
              <a:ext cx="258075" cy="36950"/>
            </a:xfrm>
            <a:custGeom>
              <a:avLst/>
              <a:gdLst/>
              <a:ahLst/>
              <a:cxnLst/>
              <a:rect l="l" t="t" r="r" b="b"/>
              <a:pathLst>
                <a:path w="10323" h="1478" extrusionOk="0">
                  <a:moveTo>
                    <a:pt x="3837" y="0"/>
                  </a:moveTo>
                  <a:cubicBezTo>
                    <a:pt x="3623" y="0"/>
                    <a:pt x="3408" y="30"/>
                    <a:pt x="3211" y="109"/>
                  </a:cubicBezTo>
                  <a:cubicBezTo>
                    <a:pt x="2988" y="199"/>
                    <a:pt x="2754" y="380"/>
                    <a:pt x="2637" y="590"/>
                  </a:cubicBezTo>
                  <a:cubicBezTo>
                    <a:pt x="2471" y="484"/>
                    <a:pt x="2283" y="406"/>
                    <a:pt x="2088" y="406"/>
                  </a:cubicBezTo>
                  <a:cubicBezTo>
                    <a:pt x="2086" y="406"/>
                    <a:pt x="2085" y="406"/>
                    <a:pt x="2084" y="406"/>
                  </a:cubicBezTo>
                  <a:cubicBezTo>
                    <a:pt x="1888" y="406"/>
                    <a:pt x="1685" y="503"/>
                    <a:pt x="1582" y="671"/>
                  </a:cubicBezTo>
                  <a:cubicBezTo>
                    <a:pt x="1461" y="576"/>
                    <a:pt x="1338" y="479"/>
                    <a:pt x="1192" y="434"/>
                  </a:cubicBezTo>
                  <a:cubicBezTo>
                    <a:pt x="1127" y="413"/>
                    <a:pt x="1060" y="404"/>
                    <a:pt x="993" y="404"/>
                  </a:cubicBezTo>
                  <a:cubicBezTo>
                    <a:pt x="770" y="404"/>
                    <a:pt x="545" y="511"/>
                    <a:pt x="389" y="675"/>
                  </a:cubicBezTo>
                  <a:cubicBezTo>
                    <a:pt x="184" y="887"/>
                    <a:pt x="49" y="1187"/>
                    <a:pt x="0" y="1477"/>
                  </a:cubicBezTo>
                  <a:lnTo>
                    <a:pt x="10322" y="1477"/>
                  </a:lnTo>
                  <a:cubicBezTo>
                    <a:pt x="10164" y="1219"/>
                    <a:pt x="10054" y="913"/>
                    <a:pt x="9822" y="716"/>
                  </a:cubicBezTo>
                  <a:cubicBezTo>
                    <a:pt x="9631" y="552"/>
                    <a:pt x="9384" y="438"/>
                    <a:pt x="9135" y="438"/>
                  </a:cubicBezTo>
                  <a:cubicBezTo>
                    <a:pt x="9084" y="438"/>
                    <a:pt x="9033" y="442"/>
                    <a:pt x="8982" y="453"/>
                  </a:cubicBezTo>
                  <a:cubicBezTo>
                    <a:pt x="8887" y="472"/>
                    <a:pt x="8796" y="509"/>
                    <a:pt x="8700" y="509"/>
                  </a:cubicBezTo>
                  <a:cubicBezTo>
                    <a:pt x="8698" y="509"/>
                    <a:pt x="8695" y="509"/>
                    <a:pt x="8693" y="509"/>
                  </a:cubicBezTo>
                  <a:cubicBezTo>
                    <a:pt x="8593" y="507"/>
                    <a:pt x="8501" y="466"/>
                    <a:pt x="8408" y="434"/>
                  </a:cubicBezTo>
                  <a:cubicBezTo>
                    <a:pt x="8237" y="375"/>
                    <a:pt x="8057" y="346"/>
                    <a:pt x="7877" y="346"/>
                  </a:cubicBezTo>
                  <a:cubicBezTo>
                    <a:pt x="7399" y="346"/>
                    <a:pt x="6919" y="547"/>
                    <a:pt x="6602" y="907"/>
                  </a:cubicBezTo>
                  <a:lnTo>
                    <a:pt x="6544" y="907"/>
                  </a:lnTo>
                  <a:cubicBezTo>
                    <a:pt x="6445" y="834"/>
                    <a:pt x="6321" y="815"/>
                    <a:pt x="6198" y="815"/>
                  </a:cubicBezTo>
                  <a:cubicBezTo>
                    <a:pt x="6167" y="815"/>
                    <a:pt x="6136" y="817"/>
                    <a:pt x="6106" y="818"/>
                  </a:cubicBezTo>
                  <a:cubicBezTo>
                    <a:pt x="6011" y="824"/>
                    <a:pt x="5916" y="834"/>
                    <a:pt x="5828" y="872"/>
                  </a:cubicBezTo>
                  <a:cubicBezTo>
                    <a:pt x="5741" y="911"/>
                    <a:pt x="5655" y="970"/>
                    <a:pt x="5623" y="1060"/>
                  </a:cubicBezTo>
                  <a:cubicBezTo>
                    <a:pt x="5481" y="736"/>
                    <a:pt x="5229" y="467"/>
                    <a:pt x="4925" y="288"/>
                  </a:cubicBezTo>
                  <a:cubicBezTo>
                    <a:pt x="4621" y="108"/>
                    <a:pt x="4271" y="16"/>
                    <a:pt x="3918" y="2"/>
                  </a:cubicBezTo>
                  <a:cubicBezTo>
                    <a:pt x="3891" y="1"/>
                    <a:pt x="3864" y="0"/>
                    <a:pt x="383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7" name="Google Shape;1407;p113"/>
            <p:cNvSpPr/>
            <p:nvPr/>
          </p:nvSpPr>
          <p:spPr>
            <a:xfrm>
              <a:off x="4679925" y="1447975"/>
              <a:ext cx="1701025" cy="384225"/>
            </a:xfrm>
            <a:custGeom>
              <a:avLst/>
              <a:gdLst/>
              <a:ahLst/>
              <a:cxnLst/>
              <a:rect l="l" t="t" r="r" b="b"/>
              <a:pathLst>
                <a:path w="68041" h="15369" extrusionOk="0">
                  <a:moveTo>
                    <a:pt x="52653" y="0"/>
                  </a:moveTo>
                  <a:cubicBezTo>
                    <a:pt x="37410" y="0"/>
                    <a:pt x="21711" y="5560"/>
                    <a:pt x="5330" y="12488"/>
                  </a:cubicBezTo>
                  <a:cubicBezTo>
                    <a:pt x="4166" y="12982"/>
                    <a:pt x="99" y="15312"/>
                    <a:pt x="2" y="15368"/>
                  </a:cubicBezTo>
                  <a:lnTo>
                    <a:pt x="68041" y="15368"/>
                  </a:lnTo>
                  <a:lnTo>
                    <a:pt x="68041" y="2090"/>
                  </a:lnTo>
                  <a:cubicBezTo>
                    <a:pt x="62958" y="642"/>
                    <a:pt x="57832" y="0"/>
                    <a:pt x="52653" y="0"/>
                  </a:cubicBezTo>
                  <a:close/>
                  <a:moveTo>
                    <a:pt x="0" y="15368"/>
                  </a:moveTo>
                  <a:lnTo>
                    <a:pt x="0" y="15369"/>
                  </a:lnTo>
                  <a:cubicBezTo>
                    <a:pt x="0" y="15369"/>
                    <a:pt x="1" y="15368"/>
                    <a:pt x="2" y="15368"/>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8" name="Google Shape;1408;p113"/>
            <p:cNvSpPr/>
            <p:nvPr/>
          </p:nvSpPr>
          <p:spPr>
            <a:xfrm>
              <a:off x="5125825" y="1728225"/>
              <a:ext cx="1255125" cy="103975"/>
            </a:xfrm>
            <a:custGeom>
              <a:avLst/>
              <a:gdLst/>
              <a:ahLst/>
              <a:cxnLst/>
              <a:rect l="l" t="t" r="r" b="b"/>
              <a:pathLst>
                <a:path w="50205" h="4159" extrusionOk="0">
                  <a:moveTo>
                    <a:pt x="50205" y="1"/>
                  </a:moveTo>
                  <a:cubicBezTo>
                    <a:pt x="26450" y="292"/>
                    <a:pt x="0" y="4159"/>
                    <a:pt x="0" y="4159"/>
                  </a:cubicBezTo>
                  <a:lnTo>
                    <a:pt x="50205" y="4159"/>
                  </a:lnTo>
                  <a:lnTo>
                    <a:pt x="50205"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9" name="Google Shape;1409;p113"/>
            <p:cNvSpPr/>
            <p:nvPr/>
          </p:nvSpPr>
          <p:spPr>
            <a:xfrm>
              <a:off x="5184500" y="1505250"/>
              <a:ext cx="279350" cy="121175"/>
            </a:xfrm>
            <a:custGeom>
              <a:avLst/>
              <a:gdLst/>
              <a:ahLst/>
              <a:cxnLst/>
              <a:rect l="l" t="t" r="r" b="b"/>
              <a:pathLst>
                <a:path w="11174" h="4847" extrusionOk="0">
                  <a:moveTo>
                    <a:pt x="7663" y="0"/>
                  </a:moveTo>
                  <a:cubicBezTo>
                    <a:pt x="7605" y="0"/>
                    <a:pt x="7546" y="8"/>
                    <a:pt x="7489" y="23"/>
                  </a:cubicBezTo>
                  <a:cubicBezTo>
                    <a:pt x="7211" y="99"/>
                    <a:pt x="7024" y="353"/>
                    <a:pt x="6880" y="602"/>
                  </a:cubicBezTo>
                  <a:cubicBezTo>
                    <a:pt x="6617" y="1055"/>
                    <a:pt x="6418" y="1547"/>
                    <a:pt x="6291" y="2057"/>
                  </a:cubicBezTo>
                  <a:cubicBezTo>
                    <a:pt x="6227" y="1809"/>
                    <a:pt x="6013" y="1622"/>
                    <a:pt x="5762" y="1576"/>
                  </a:cubicBezTo>
                  <a:cubicBezTo>
                    <a:pt x="5716" y="1567"/>
                    <a:pt x="5669" y="1563"/>
                    <a:pt x="5622" y="1563"/>
                  </a:cubicBezTo>
                  <a:cubicBezTo>
                    <a:pt x="5416" y="1563"/>
                    <a:pt x="5211" y="1643"/>
                    <a:pt x="5048" y="1772"/>
                  </a:cubicBezTo>
                  <a:cubicBezTo>
                    <a:pt x="5043" y="1622"/>
                    <a:pt x="4892" y="1521"/>
                    <a:pt x="4741" y="1521"/>
                  </a:cubicBezTo>
                  <a:cubicBezTo>
                    <a:pt x="4716" y="1521"/>
                    <a:pt x="4690" y="1524"/>
                    <a:pt x="4665" y="1530"/>
                  </a:cubicBezTo>
                  <a:cubicBezTo>
                    <a:pt x="4495" y="1571"/>
                    <a:pt x="4372" y="1725"/>
                    <a:pt x="4307" y="1887"/>
                  </a:cubicBezTo>
                  <a:cubicBezTo>
                    <a:pt x="4013" y="1768"/>
                    <a:pt x="3770" y="1524"/>
                    <a:pt x="3482" y="1388"/>
                  </a:cubicBezTo>
                  <a:cubicBezTo>
                    <a:pt x="3276" y="1293"/>
                    <a:pt x="3045" y="1243"/>
                    <a:pt x="2816" y="1243"/>
                  </a:cubicBezTo>
                  <a:cubicBezTo>
                    <a:pt x="2438" y="1243"/>
                    <a:pt x="2064" y="1378"/>
                    <a:pt x="1816" y="1662"/>
                  </a:cubicBezTo>
                  <a:cubicBezTo>
                    <a:pt x="1411" y="2126"/>
                    <a:pt x="1435" y="2815"/>
                    <a:pt x="1483" y="3431"/>
                  </a:cubicBezTo>
                  <a:cubicBezTo>
                    <a:pt x="1343" y="3336"/>
                    <a:pt x="1171" y="3291"/>
                    <a:pt x="998" y="3291"/>
                  </a:cubicBezTo>
                  <a:cubicBezTo>
                    <a:pt x="854" y="3291"/>
                    <a:pt x="709" y="3322"/>
                    <a:pt x="582" y="3382"/>
                  </a:cubicBezTo>
                  <a:cubicBezTo>
                    <a:pt x="304" y="3513"/>
                    <a:pt x="99" y="3792"/>
                    <a:pt x="53" y="4097"/>
                  </a:cubicBezTo>
                  <a:cubicBezTo>
                    <a:pt x="17" y="4317"/>
                    <a:pt x="0" y="4630"/>
                    <a:pt x="54" y="4846"/>
                  </a:cubicBezTo>
                  <a:lnTo>
                    <a:pt x="11173" y="1629"/>
                  </a:lnTo>
                  <a:cubicBezTo>
                    <a:pt x="10989" y="1084"/>
                    <a:pt x="10636" y="543"/>
                    <a:pt x="10168" y="208"/>
                  </a:cubicBezTo>
                  <a:cubicBezTo>
                    <a:pt x="10038" y="115"/>
                    <a:pt x="9882" y="30"/>
                    <a:pt x="9727" y="30"/>
                  </a:cubicBezTo>
                  <a:cubicBezTo>
                    <a:pt x="9684" y="30"/>
                    <a:pt x="9642" y="37"/>
                    <a:pt x="9600" y="51"/>
                  </a:cubicBezTo>
                  <a:cubicBezTo>
                    <a:pt x="9391" y="123"/>
                    <a:pt x="9297" y="360"/>
                    <a:pt x="9226" y="569"/>
                  </a:cubicBezTo>
                  <a:cubicBezTo>
                    <a:pt x="9175" y="724"/>
                    <a:pt x="9123" y="879"/>
                    <a:pt x="9071" y="1034"/>
                  </a:cubicBezTo>
                  <a:cubicBezTo>
                    <a:pt x="8865" y="673"/>
                    <a:pt x="8583" y="383"/>
                    <a:pt x="8222" y="176"/>
                  </a:cubicBezTo>
                  <a:cubicBezTo>
                    <a:pt x="8052" y="78"/>
                    <a:pt x="7857" y="0"/>
                    <a:pt x="766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0" name="Google Shape;1410;p113"/>
            <p:cNvSpPr/>
            <p:nvPr/>
          </p:nvSpPr>
          <p:spPr>
            <a:xfrm>
              <a:off x="5075300" y="1687400"/>
              <a:ext cx="3350" cy="19200"/>
            </a:xfrm>
            <a:custGeom>
              <a:avLst/>
              <a:gdLst/>
              <a:ahLst/>
              <a:cxnLst/>
              <a:rect l="l" t="t" r="r" b="b"/>
              <a:pathLst>
                <a:path w="134" h="768" extrusionOk="0">
                  <a:moveTo>
                    <a:pt x="114" y="0"/>
                  </a:moveTo>
                  <a:cubicBezTo>
                    <a:pt x="109" y="0"/>
                    <a:pt x="105" y="2"/>
                    <a:pt x="101" y="5"/>
                  </a:cubicBezTo>
                  <a:cubicBezTo>
                    <a:pt x="65" y="40"/>
                    <a:pt x="46" y="100"/>
                    <a:pt x="31" y="146"/>
                  </a:cubicBezTo>
                  <a:cubicBezTo>
                    <a:pt x="14" y="204"/>
                    <a:pt x="10" y="270"/>
                    <a:pt x="8" y="331"/>
                  </a:cubicBezTo>
                  <a:cubicBezTo>
                    <a:pt x="0" y="461"/>
                    <a:pt x="11" y="590"/>
                    <a:pt x="13" y="720"/>
                  </a:cubicBezTo>
                  <a:cubicBezTo>
                    <a:pt x="14" y="751"/>
                    <a:pt x="39" y="767"/>
                    <a:pt x="65" y="767"/>
                  </a:cubicBezTo>
                  <a:cubicBezTo>
                    <a:pt x="91" y="767"/>
                    <a:pt x="116" y="751"/>
                    <a:pt x="116" y="718"/>
                  </a:cubicBezTo>
                  <a:cubicBezTo>
                    <a:pt x="117" y="595"/>
                    <a:pt x="113" y="471"/>
                    <a:pt x="115" y="348"/>
                  </a:cubicBezTo>
                  <a:cubicBezTo>
                    <a:pt x="115" y="289"/>
                    <a:pt x="118" y="231"/>
                    <a:pt x="121" y="173"/>
                  </a:cubicBezTo>
                  <a:cubicBezTo>
                    <a:pt x="123" y="122"/>
                    <a:pt x="134" y="69"/>
                    <a:pt x="133" y="19"/>
                  </a:cubicBezTo>
                  <a:cubicBezTo>
                    <a:pt x="133" y="8"/>
                    <a:pt x="123" y="0"/>
                    <a:pt x="1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1" name="Google Shape;1411;p113"/>
            <p:cNvSpPr/>
            <p:nvPr/>
          </p:nvSpPr>
          <p:spPr>
            <a:xfrm>
              <a:off x="5084350" y="1683400"/>
              <a:ext cx="10975" cy="19375"/>
            </a:xfrm>
            <a:custGeom>
              <a:avLst/>
              <a:gdLst/>
              <a:ahLst/>
              <a:cxnLst/>
              <a:rect l="l" t="t" r="r" b="b"/>
              <a:pathLst>
                <a:path w="439" h="775" extrusionOk="0">
                  <a:moveTo>
                    <a:pt x="402" y="0"/>
                  </a:moveTo>
                  <a:cubicBezTo>
                    <a:pt x="395" y="0"/>
                    <a:pt x="388" y="3"/>
                    <a:pt x="382" y="9"/>
                  </a:cubicBezTo>
                  <a:cubicBezTo>
                    <a:pt x="278" y="92"/>
                    <a:pt x="209" y="217"/>
                    <a:pt x="149" y="335"/>
                  </a:cubicBezTo>
                  <a:cubicBezTo>
                    <a:pt x="87" y="457"/>
                    <a:pt x="37" y="585"/>
                    <a:pt x="7" y="717"/>
                  </a:cubicBezTo>
                  <a:cubicBezTo>
                    <a:pt x="0" y="752"/>
                    <a:pt x="30" y="775"/>
                    <a:pt x="57" y="775"/>
                  </a:cubicBezTo>
                  <a:cubicBezTo>
                    <a:pt x="76" y="775"/>
                    <a:pt x="93" y="765"/>
                    <a:pt x="99" y="741"/>
                  </a:cubicBezTo>
                  <a:cubicBezTo>
                    <a:pt x="128" y="614"/>
                    <a:pt x="174" y="492"/>
                    <a:pt x="235" y="378"/>
                  </a:cubicBezTo>
                  <a:cubicBezTo>
                    <a:pt x="293" y="263"/>
                    <a:pt x="374" y="160"/>
                    <a:pt x="428" y="45"/>
                  </a:cubicBezTo>
                  <a:cubicBezTo>
                    <a:pt x="438" y="22"/>
                    <a:pt x="422" y="0"/>
                    <a:pt x="4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2" name="Google Shape;1412;p113"/>
            <p:cNvSpPr/>
            <p:nvPr/>
          </p:nvSpPr>
          <p:spPr>
            <a:xfrm>
              <a:off x="5598225" y="1559200"/>
              <a:ext cx="7675" cy="31525"/>
            </a:xfrm>
            <a:custGeom>
              <a:avLst/>
              <a:gdLst/>
              <a:ahLst/>
              <a:cxnLst/>
              <a:rect l="l" t="t" r="r" b="b"/>
              <a:pathLst>
                <a:path w="307" h="1261" extrusionOk="0">
                  <a:moveTo>
                    <a:pt x="62" y="1"/>
                  </a:moveTo>
                  <a:cubicBezTo>
                    <a:pt x="37" y="1"/>
                    <a:pt x="14" y="14"/>
                    <a:pt x="5" y="49"/>
                  </a:cubicBezTo>
                  <a:cubicBezTo>
                    <a:pt x="0" y="67"/>
                    <a:pt x="14" y="80"/>
                    <a:pt x="29" y="80"/>
                  </a:cubicBezTo>
                  <a:cubicBezTo>
                    <a:pt x="30" y="80"/>
                    <a:pt x="32" y="80"/>
                    <a:pt x="33" y="80"/>
                  </a:cubicBezTo>
                  <a:lnTo>
                    <a:pt x="33" y="80"/>
                  </a:lnTo>
                  <a:cubicBezTo>
                    <a:pt x="41" y="128"/>
                    <a:pt x="71" y="184"/>
                    <a:pt x="83" y="223"/>
                  </a:cubicBezTo>
                  <a:cubicBezTo>
                    <a:pt x="105" y="301"/>
                    <a:pt x="124" y="380"/>
                    <a:pt x="139" y="459"/>
                  </a:cubicBezTo>
                  <a:cubicBezTo>
                    <a:pt x="189" y="701"/>
                    <a:pt x="181" y="950"/>
                    <a:pt x="125" y="1191"/>
                  </a:cubicBezTo>
                  <a:cubicBezTo>
                    <a:pt x="114" y="1232"/>
                    <a:pt x="149" y="1260"/>
                    <a:pt x="183" y="1260"/>
                  </a:cubicBezTo>
                  <a:cubicBezTo>
                    <a:pt x="205" y="1260"/>
                    <a:pt x="226" y="1248"/>
                    <a:pt x="233" y="1221"/>
                  </a:cubicBezTo>
                  <a:cubicBezTo>
                    <a:pt x="307" y="921"/>
                    <a:pt x="303" y="623"/>
                    <a:pt x="236" y="325"/>
                  </a:cubicBezTo>
                  <a:cubicBezTo>
                    <a:pt x="216" y="234"/>
                    <a:pt x="197"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3" name="Google Shape;1413;p113"/>
            <p:cNvSpPr/>
            <p:nvPr/>
          </p:nvSpPr>
          <p:spPr>
            <a:xfrm>
              <a:off x="5621125" y="1569850"/>
              <a:ext cx="3100" cy="18425"/>
            </a:xfrm>
            <a:custGeom>
              <a:avLst/>
              <a:gdLst/>
              <a:ahLst/>
              <a:cxnLst/>
              <a:rect l="l" t="t" r="r" b="b"/>
              <a:pathLst>
                <a:path w="124" h="737" extrusionOk="0">
                  <a:moveTo>
                    <a:pt x="62" y="1"/>
                  </a:moveTo>
                  <a:cubicBezTo>
                    <a:pt x="53" y="1"/>
                    <a:pt x="44" y="5"/>
                    <a:pt x="37" y="14"/>
                  </a:cubicBezTo>
                  <a:cubicBezTo>
                    <a:pt x="3" y="59"/>
                    <a:pt x="7" y="115"/>
                    <a:pt x="5" y="169"/>
                  </a:cubicBezTo>
                  <a:cubicBezTo>
                    <a:pt x="1" y="227"/>
                    <a:pt x="1" y="283"/>
                    <a:pt x="1" y="341"/>
                  </a:cubicBezTo>
                  <a:cubicBezTo>
                    <a:pt x="1" y="453"/>
                    <a:pt x="2" y="566"/>
                    <a:pt x="2" y="679"/>
                  </a:cubicBezTo>
                  <a:cubicBezTo>
                    <a:pt x="2" y="717"/>
                    <a:pt x="32" y="736"/>
                    <a:pt x="62" y="736"/>
                  </a:cubicBezTo>
                  <a:cubicBezTo>
                    <a:pt x="92" y="736"/>
                    <a:pt x="122" y="717"/>
                    <a:pt x="122" y="679"/>
                  </a:cubicBezTo>
                  <a:cubicBezTo>
                    <a:pt x="122" y="566"/>
                    <a:pt x="123" y="453"/>
                    <a:pt x="123" y="341"/>
                  </a:cubicBezTo>
                  <a:cubicBezTo>
                    <a:pt x="123" y="285"/>
                    <a:pt x="124" y="231"/>
                    <a:pt x="120" y="176"/>
                  </a:cubicBezTo>
                  <a:cubicBezTo>
                    <a:pt x="117" y="120"/>
                    <a:pt x="122" y="62"/>
                    <a:pt x="87" y="14"/>
                  </a:cubicBezTo>
                  <a:cubicBezTo>
                    <a:pt x="80" y="5"/>
                    <a:pt x="71"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4" name="Google Shape;1414;p113"/>
            <p:cNvSpPr/>
            <p:nvPr/>
          </p:nvSpPr>
          <p:spPr>
            <a:xfrm>
              <a:off x="5626950" y="1568525"/>
              <a:ext cx="9175" cy="20000"/>
            </a:xfrm>
            <a:custGeom>
              <a:avLst/>
              <a:gdLst/>
              <a:ahLst/>
              <a:cxnLst/>
              <a:rect l="l" t="t" r="r" b="b"/>
              <a:pathLst>
                <a:path w="367" h="800" extrusionOk="0">
                  <a:moveTo>
                    <a:pt x="329" y="1"/>
                  </a:moveTo>
                  <a:cubicBezTo>
                    <a:pt x="322" y="1"/>
                    <a:pt x="314" y="3"/>
                    <a:pt x="307" y="8"/>
                  </a:cubicBezTo>
                  <a:cubicBezTo>
                    <a:pt x="204" y="90"/>
                    <a:pt x="150" y="210"/>
                    <a:pt x="109" y="333"/>
                  </a:cubicBezTo>
                  <a:cubicBezTo>
                    <a:pt x="68" y="456"/>
                    <a:pt x="43" y="586"/>
                    <a:pt x="13" y="711"/>
                  </a:cubicBezTo>
                  <a:cubicBezTo>
                    <a:pt x="0" y="765"/>
                    <a:pt x="44" y="799"/>
                    <a:pt x="85" y="799"/>
                  </a:cubicBezTo>
                  <a:cubicBezTo>
                    <a:pt x="112" y="799"/>
                    <a:pt x="138" y="784"/>
                    <a:pt x="146" y="750"/>
                  </a:cubicBezTo>
                  <a:cubicBezTo>
                    <a:pt x="174" y="628"/>
                    <a:pt x="198" y="506"/>
                    <a:pt x="232" y="386"/>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5" name="Google Shape;1415;p113"/>
            <p:cNvSpPr/>
            <p:nvPr/>
          </p:nvSpPr>
          <p:spPr>
            <a:xfrm>
              <a:off x="5983125" y="1512600"/>
              <a:ext cx="9975" cy="25750"/>
            </a:xfrm>
            <a:custGeom>
              <a:avLst/>
              <a:gdLst/>
              <a:ahLst/>
              <a:cxnLst/>
              <a:rect l="l" t="t" r="r" b="b"/>
              <a:pathLst>
                <a:path w="399" h="1030" extrusionOk="0">
                  <a:moveTo>
                    <a:pt x="27" y="0"/>
                  </a:moveTo>
                  <a:cubicBezTo>
                    <a:pt x="14" y="0"/>
                    <a:pt x="0" y="13"/>
                    <a:pt x="11" y="28"/>
                  </a:cubicBezTo>
                  <a:cubicBezTo>
                    <a:pt x="105" y="169"/>
                    <a:pt x="146" y="320"/>
                    <a:pt x="180" y="485"/>
                  </a:cubicBezTo>
                  <a:cubicBezTo>
                    <a:pt x="215" y="651"/>
                    <a:pt x="237" y="818"/>
                    <a:pt x="267" y="985"/>
                  </a:cubicBezTo>
                  <a:cubicBezTo>
                    <a:pt x="273" y="1016"/>
                    <a:pt x="296" y="1030"/>
                    <a:pt x="321" y="1030"/>
                  </a:cubicBezTo>
                  <a:cubicBezTo>
                    <a:pt x="358" y="1030"/>
                    <a:pt x="398" y="999"/>
                    <a:pt x="389" y="951"/>
                  </a:cubicBezTo>
                  <a:cubicBezTo>
                    <a:pt x="358" y="779"/>
                    <a:pt x="341" y="600"/>
                    <a:pt x="289" y="432"/>
                  </a:cubicBezTo>
                  <a:cubicBezTo>
                    <a:pt x="242" y="280"/>
                    <a:pt x="171" y="107"/>
                    <a:pt x="41" y="5"/>
                  </a:cubicBezTo>
                  <a:cubicBezTo>
                    <a:pt x="37" y="2"/>
                    <a:pt x="32"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6" name="Google Shape;1416;p113"/>
            <p:cNvSpPr/>
            <p:nvPr/>
          </p:nvSpPr>
          <p:spPr>
            <a:xfrm>
              <a:off x="6002525" y="1521350"/>
              <a:ext cx="4300" cy="21600"/>
            </a:xfrm>
            <a:custGeom>
              <a:avLst/>
              <a:gdLst/>
              <a:ahLst/>
              <a:cxnLst/>
              <a:rect l="l" t="t" r="r" b="b"/>
              <a:pathLst>
                <a:path w="172" h="864" extrusionOk="0">
                  <a:moveTo>
                    <a:pt x="152" y="1"/>
                  </a:moveTo>
                  <a:cubicBezTo>
                    <a:pt x="148" y="1"/>
                    <a:pt x="144" y="2"/>
                    <a:pt x="141" y="5"/>
                  </a:cubicBezTo>
                  <a:cubicBezTo>
                    <a:pt x="36" y="106"/>
                    <a:pt x="9" y="255"/>
                    <a:pt x="5" y="394"/>
                  </a:cubicBezTo>
                  <a:cubicBezTo>
                    <a:pt x="1" y="541"/>
                    <a:pt x="26" y="687"/>
                    <a:pt x="59" y="830"/>
                  </a:cubicBezTo>
                  <a:cubicBezTo>
                    <a:pt x="64" y="853"/>
                    <a:pt x="80" y="863"/>
                    <a:pt x="98" y="863"/>
                  </a:cubicBezTo>
                  <a:cubicBezTo>
                    <a:pt x="125" y="863"/>
                    <a:pt x="155" y="841"/>
                    <a:pt x="147" y="805"/>
                  </a:cubicBezTo>
                  <a:cubicBezTo>
                    <a:pt x="117" y="675"/>
                    <a:pt x="95" y="541"/>
                    <a:pt x="97" y="406"/>
                  </a:cubicBezTo>
                  <a:cubicBezTo>
                    <a:pt x="100" y="273"/>
                    <a:pt x="138" y="149"/>
                    <a:pt x="169" y="22"/>
                  </a:cubicBezTo>
                  <a:cubicBezTo>
                    <a:pt x="172" y="10"/>
                    <a:pt x="162" y="1"/>
                    <a:pt x="1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7" name="Google Shape;1417;p113"/>
            <p:cNvSpPr/>
            <p:nvPr/>
          </p:nvSpPr>
          <p:spPr>
            <a:xfrm>
              <a:off x="6016075" y="1517600"/>
              <a:ext cx="10825" cy="19250"/>
            </a:xfrm>
            <a:custGeom>
              <a:avLst/>
              <a:gdLst/>
              <a:ahLst/>
              <a:cxnLst/>
              <a:rect l="l" t="t" r="r" b="b"/>
              <a:pathLst>
                <a:path w="433" h="770" extrusionOk="0">
                  <a:moveTo>
                    <a:pt x="411" y="1"/>
                  </a:moveTo>
                  <a:cubicBezTo>
                    <a:pt x="407" y="1"/>
                    <a:pt x="403" y="2"/>
                    <a:pt x="399" y="6"/>
                  </a:cubicBezTo>
                  <a:cubicBezTo>
                    <a:pt x="349" y="45"/>
                    <a:pt x="303" y="95"/>
                    <a:pt x="262" y="145"/>
                  </a:cubicBezTo>
                  <a:cubicBezTo>
                    <a:pt x="219" y="199"/>
                    <a:pt x="179" y="250"/>
                    <a:pt x="148" y="311"/>
                  </a:cubicBezTo>
                  <a:cubicBezTo>
                    <a:pt x="87" y="436"/>
                    <a:pt x="43" y="570"/>
                    <a:pt x="10" y="704"/>
                  </a:cubicBezTo>
                  <a:cubicBezTo>
                    <a:pt x="0" y="743"/>
                    <a:pt x="34" y="769"/>
                    <a:pt x="65" y="769"/>
                  </a:cubicBezTo>
                  <a:cubicBezTo>
                    <a:pt x="86" y="769"/>
                    <a:pt x="105" y="758"/>
                    <a:pt x="111" y="732"/>
                  </a:cubicBezTo>
                  <a:cubicBezTo>
                    <a:pt x="140" y="605"/>
                    <a:pt x="181" y="482"/>
                    <a:pt x="235" y="362"/>
                  </a:cubicBezTo>
                  <a:cubicBezTo>
                    <a:pt x="261" y="306"/>
                    <a:pt x="284" y="247"/>
                    <a:pt x="313" y="191"/>
                  </a:cubicBezTo>
                  <a:cubicBezTo>
                    <a:pt x="344" y="132"/>
                    <a:pt x="381" y="81"/>
                    <a:pt x="422" y="28"/>
                  </a:cubicBezTo>
                  <a:cubicBezTo>
                    <a:pt x="432" y="16"/>
                    <a:pt x="423" y="1"/>
                    <a:pt x="4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8" name="Google Shape;1418;p113"/>
            <p:cNvSpPr/>
            <p:nvPr/>
          </p:nvSpPr>
          <p:spPr>
            <a:xfrm>
              <a:off x="6079275" y="1642750"/>
              <a:ext cx="6750" cy="21100"/>
            </a:xfrm>
            <a:custGeom>
              <a:avLst/>
              <a:gdLst/>
              <a:ahLst/>
              <a:cxnLst/>
              <a:rect l="l" t="t" r="r" b="b"/>
              <a:pathLst>
                <a:path w="270" h="844" extrusionOk="0">
                  <a:moveTo>
                    <a:pt x="39" y="1"/>
                  </a:moveTo>
                  <a:cubicBezTo>
                    <a:pt x="31" y="1"/>
                    <a:pt x="23" y="6"/>
                    <a:pt x="21" y="15"/>
                  </a:cubicBezTo>
                  <a:cubicBezTo>
                    <a:pt x="12" y="39"/>
                    <a:pt x="3" y="57"/>
                    <a:pt x="2" y="84"/>
                  </a:cubicBezTo>
                  <a:cubicBezTo>
                    <a:pt x="0" y="115"/>
                    <a:pt x="2" y="146"/>
                    <a:pt x="5" y="176"/>
                  </a:cubicBezTo>
                  <a:cubicBezTo>
                    <a:pt x="13" y="253"/>
                    <a:pt x="28" y="330"/>
                    <a:pt x="43" y="407"/>
                  </a:cubicBezTo>
                  <a:cubicBezTo>
                    <a:pt x="59" y="488"/>
                    <a:pt x="82" y="567"/>
                    <a:pt x="110" y="646"/>
                  </a:cubicBezTo>
                  <a:cubicBezTo>
                    <a:pt x="136" y="718"/>
                    <a:pt x="174" y="777"/>
                    <a:pt x="223" y="836"/>
                  </a:cubicBezTo>
                  <a:cubicBezTo>
                    <a:pt x="228" y="841"/>
                    <a:pt x="233" y="843"/>
                    <a:pt x="239" y="843"/>
                  </a:cubicBezTo>
                  <a:cubicBezTo>
                    <a:pt x="254" y="843"/>
                    <a:pt x="269" y="829"/>
                    <a:pt x="263" y="813"/>
                  </a:cubicBezTo>
                  <a:cubicBezTo>
                    <a:pt x="236" y="748"/>
                    <a:pt x="222" y="674"/>
                    <a:pt x="203" y="607"/>
                  </a:cubicBezTo>
                  <a:cubicBezTo>
                    <a:pt x="180" y="529"/>
                    <a:pt x="166" y="449"/>
                    <a:pt x="150" y="371"/>
                  </a:cubicBezTo>
                  <a:cubicBezTo>
                    <a:pt x="136" y="299"/>
                    <a:pt x="127" y="229"/>
                    <a:pt x="113" y="157"/>
                  </a:cubicBezTo>
                  <a:cubicBezTo>
                    <a:pt x="108" y="129"/>
                    <a:pt x="101" y="99"/>
                    <a:pt x="92" y="72"/>
                  </a:cubicBezTo>
                  <a:cubicBezTo>
                    <a:pt x="85" y="44"/>
                    <a:pt x="71" y="32"/>
                    <a:pt x="56" y="10"/>
                  </a:cubicBezTo>
                  <a:cubicBezTo>
                    <a:pt x="52" y="4"/>
                    <a:pt x="45" y="1"/>
                    <a:pt x="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9" name="Google Shape;1419;p113"/>
            <p:cNvSpPr/>
            <p:nvPr/>
          </p:nvSpPr>
          <p:spPr>
            <a:xfrm>
              <a:off x="6086925" y="1650350"/>
              <a:ext cx="6400" cy="13825"/>
            </a:xfrm>
            <a:custGeom>
              <a:avLst/>
              <a:gdLst/>
              <a:ahLst/>
              <a:cxnLst/>
              <a:rect l="l" t="t" r="r" b="b"/>
              <a:pathLst>
                <a:path w="256" h="553" extrusionOk="0">
                  <a:moveTo>
                    <a:pt x="235" y="0"/>
                  </a:moveTo>
                  <a:cubicBezTo>
                    <a:pt x="185" y="0"/>
                    <a:pt x="142" y="37"/>
                    <a:pt x="107" y="71"/>
                  </a:cubicBezTo>
                  <a:cubicBezTo>
                    <a:pt x="70" y="107"/>
                    <a:pt x="48" y="149"/>
                    <a:pt x="32" y="197"/>
                  </a:cubicBezTo>
                  <a:cubicBezTo>
                    <a:pt x="0" y="303"/>
                    <a:pt x="20" y="423"/>
                    <a:pt x="50" y="525"/>
                  </a:cubicBezTo>
                  <a:cubicBezTo>
                    <a:pt x="55" y="544"/>
                    <a:pt x="68" y="552"/>
                    <a:pt x="82" y="552"/>
                  </a:cubicBezTo>
                  <a:cubicBezTo>
                    <a:pt x="102" y="552"/>
                    <a:pt x="124" y="534"/>
                    <a:pt x="119" y="507"/>
                  </a:cubicBezTo>
                  <a:cubicBezTo>
                    <a:pt x="107" y="416"/>
                    <a:pt x="102" y="322"/>
                    <a:pt x="119" y="231"/>
                  </a:cubicBezTo>
                  <a:cubicBezTo>
                    <a:pt x="128" y="193"/>
                    <a:pt x="140" y="155"/>
                    <a:pt x="158" y="121"/>
                  </a:cubicBezTo>
                  <a:cubicBezTo>
                    <a:pt x="179" y="81"/>
                    <a:pt x="219" y="62"/>
                    <a:pt x="246" y="27"/>
                  </a:cubicBezTo>
                  <a:cubicBezTo>
                    <a:pt x="256" y="17"/>
                    <a:pt x="251"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0" name="Google Shape;1420;p113"/>
            <p:cNvSpPr/>
            <p:nvPr/>
          </p:nvSpPr>
          <p:spPr>
            <a:xfrm>
              <a:off x="6097000" y="1642850"/>
              <a:ext cx="12550" cy="17325"/>
            </a:xfrm>
            <a:custGeom>
              <a:avLst/>
              <a:gdLst/>
              <a:ahLst/>
              <a:cxnLst/>
              <a:rect l="l" t="t" r="r" b="b"/>
              <a:pathLst>
                <a:path w="502" h="693" extrusionOk="0">
                  <a:moveTo>
                    <a:pt x="482" y="0"/>
                  </a:moveTo>
                  <a:cubicBezTo>
                    <a:pt x="479" y="0"/>
                    <a:pt x="476" y="1"/>
                    <a:pt x="474" y="3"/>
                  </a:cubicBezTo>
                  <a:cubicBezTo>
                    <a:pt x="258" y="165"/>
                    <a:pt x="80" y="400"/>
                    <a:pt x="6" y="659"/>
                  </a:cubicBezTo>
                  <a:cubicBezTo>
                    <a:pt x="0" y="678"/>
                    <a:pt x="18" y="693"/>
                    <a:pt x="34" y="693"/>
                  </a:cubicBezTo>
                  <a:cubicBezTo>
                    <a:pt x="42" y="693"/>
                    <a:pt x="50" y="689"/>
                    <a:pt x="55" y="680"/>
                  </a:cubicBezTo>
                  <a:cubicBezTo>
                    <a:pt x="108" y="556"/>
                    <a:pt x="182" y="445"/>
                    <a:pt x="263" y="338"/>
                  </a:cubicBezTo>
                  <a:cubicBezTo>
                    <a:pt x="340" y="235"/>
                    <a:pt x="431" y="137"/>
                    <a:pt x="495" y="25"/>
                  </a:cubicBezTo>
                  <a:cubicBezTo>
                    <a:pt x="502" y="15"/>
                    <a:pt x="493" y="0"/>
                    <a:pt x="48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1" name="Google Shape;1421;p113"/>
            <p:cNvSpPr/>
            <p:nvPr/>
          </p:nvSpPr>
          <p:spPr>
            <a:xfrm>
              <a:off x="6103275" y="1488600"/>
              <a:ext cx="10350" cy="24125"/>
            </a:xfrm>
            <a:custGeom>
              <a:avLst/>
              <a:gdLst/>
              <a:ahLst/>
              <a:cxnLst/>
              <a:rect l="l" t="t" r="r" b="b"/>
              <a:pathLst>
                <a:path w="414" h="965" extrusionOk="0">
                  <a:moveTo>
                    <a:pt x="71" y="0"/>
                  </a:moveTo>
                  <a:cubicBezTo>
                    <a:pt x="63" y="0"/>
                    <a:pt x="56" y="4"/>
                    <a:pt x="49" y="9"/>
                  </a:cubicBezTo>
                  <a:cubicBezTo>
                    <a:pt x="0" y="54"/>
                    <a:pt x="47" y="164"/>
                    <a:pt x="64" y="216"/>
                  </a:cubicBezTo>
                  <a:cubicBezTo>
                    <a:pt x="89" y="299"/>
                    <a:pt x="118" y="381"/>
                    <a:pt x="150" y="461"/>
                  </a:cubicBezTo>
                  <a:cubicBezTo>
                    <a:pt x="212" y="620"/>
                    <a:pt x="282" y="776"/>
                    <a:pt x="335" y="939"/>
                  </a:cubicBezTo>
                  <a:cubicBezTo>
                    <a:pt x="341" y="956"/>
                    <a:pt x="355" y="964"/>
                    <a:pt x="370" y="964"/>
                  </a:cubicBezTo>
                  <a:cubicBezTo>
                    <a:pt x="392" y="964"/>
                    <a:pt x="414" y="947"/>
                    <a:pt x="406" y="919"/>
                  </a:cubicBezTo>
                  <a:cubicBezTo>
                    <a:pt x="361" y="754"/>
                    <a:pt x="303" y="594"/>
                    <a:pt x="246" y="434"/>
                  </a:cubicBezTo>
                  <a:cubicBezTo>
                    <a:pt x="218" y="356"/>
                    <a:pt x="191" y="276"/>
                    <a:pt x="166" y="197"/>
                  </a:cubicBezTo>
                  <a:cubicBezTo>
                    <a:pt x="155" y="157"/>
                    <a:pt x="146" y="117"/>
                    <a:pt x="134" y="80"/>
                  </a:cubicBezTo>
                  <a:cubicBezTo>
                    <a:pt x="123" y="46"/>
                    <a:pt x="114" y="14"/>
                    <a:pt x="78" y="2"/>
                  </a:cubicBezTo>
                  <a:cubicBezTo>
                    <a:pt x="76" y="1"/>
                    <a:pt x="73"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2" name="Google Shape;1422;p113"/>
            <p:cNvSpPr/>
            <p:nvPr/>
          </p:nvSpPr>
          <p:spPr>
            <a:xfrm>
              <a:off x="6110575" y="1490950"/>
              <a:ext cx="6550" cy="14775"/>
            </a:xfrm>
            <a:custGeom>
              <a:avLst/>
              <a:gdLst/>
              <a:ahLst/>
              <a:cxnLst/>
              <a:rect l="l" t="t" r="r" b="b"/>
              <a:pathLst>
                <a:path w="262" h="591" extrusionOk="0">
                  <a:moveTo>
                    <a:pt x="211" y="0"/>
                  </a:moveTo>
                  <a:cubicBezTo>
                    <a:pt x="193" y="0"/>
                    <a:pt x="176" y="7"/>
                    <a:pt x="157" y="16"/>
                  </a:cubicBezTo>
                  <a:cubicBezTo>
                    <a:pt x="152" y="18"/>
                    <a:pt x="135" y="27"/>
                    <a:pt x="125" y="34"/>
                  </a:cubicBezTo>
                  <a:cubicBezTo>
                    <a:pt x="114" y="43"/>
                    <a:pt x="101" y="52"/>
                    <a:pt x="91" y="63"/>
                  </a:cubicBezTo>
                  <a:cubicBezTo>
                    <a:pt x="55" y="103"/>
                    <a:pt x="32" y="159"/>
                    <a:pt x="22" y="211"/>
                  </a:cubicBezTo>
                  <a:cubicBezTo>
                    <a:pt x="0" y="330"/>
                    <a:pt x="34" y="454"/>
                    <a:pt x="82" y="565"/>
                  </a:cubicBezTo>
                  <a:cubicBezTo>
                    <a:pt x="90" y="582"/>
                    <a:pt x="110" y="591"/>
                    <a:pt x="130" y="591"/>
                  </a:cubicBezTo>
                  <a:cubicBezTo>
                    <a:pt x="137" y="591"/>
                    <a:pt x="145" y="590"/>
                    <a:pt x="151" y="587"/>
                  </a:cubicBezTo>
                  <a:cubicBezTo>
                    <a:pt x="175" y="575"/>
                    <a:pt x="191" y="546"/>
                    <a:pt x="182" y="519"/>
                  </a:cubicBezTo>
                  <a:cubicBezTo>
                    <a:pt x="166" y="474"/>
                    <a:pt x="151" y="418"/>
                    <a:pt x="146" y="377"/>
                  </a:cubicBezTo>
                  <a:cubicBezTo>
                    <a:pt x="144" y="354"/>
                    <a:pt x="142" y="331"/>
                    <a:pt x="142" y="308"/>
                  </a:cubicBezTo>
                  <a:cubicBezTo>
                    <a:pt x="142" y="297"/>
                    <a:pt x="142" y="287"/>
                    <a:pt x="144" y="275"/>
                  </a:cubicBezTo>
                  <a:cubicBezTo>
                    <a:pt x="144" y="275"/>
                    <a:pt x="145" y="262"/>
                    <a:pt x="145" y="262"/>
                  </a:cubicBezTo>
                  <a:lnTo>
                    <a:pt x="145" y="262"/>
                  </a:lnTo>
                  <a:cubicBezTo>
                    <a:pt x="145" y="262"/>
                    <a:pt x="145" y="263"/>
                    <a:pt x="145" y="266"/>
                  </a:cubicBezTo>
                  <a:cubicBezTo>
                    <a:pt x="146" y="261"/>
                    <a:pt x="146" y="256"/>
                    <a:pt x="147" y="251"/>
                  </a:cubicBezTo>
                  <a:cubicBezTo>
                    <a:pt x="151" y="230"/>
                    <a:pt x="155" y="210"/>
                    <a:pt x="162" y="190"/>
                  </a:cubicBezTo>
                  <a:cubicBezTo>
                    <a:pt x="164" y="188"/>
                    <a:pt x="166" y="182"/>
                    <a:pt x="166" y="182"/>
                  </a:cubicBezTo>
                  <a:lnTo>
                    <a:pt x="166" y="182"/>
                  </a:lnTo>
                  <a:cubicBezTo>
                    <a:pt x="166" y="182"/>
                    <a:pt x="165" y="184"/>
                    <a:pt x="164" y="186"/>
                  </a:cubicBezTo>
                  <a:cubicBezTo>
                    <a:pt x="166" y="181"/>
                    <a:pt x="169" y="176"/>
                    <a:pt x="172" y="170"/>
                  </a:cubicBezTo>
                  <a:cubicBezTo>
                    <a:pt x="177" y="161"/>
                    <a:pt x="182" y="154"/>
                    <a:pt x="187" y="144"/>
                  </a:cubicBezTo>
                  <a:cubicBezTo>
                    <a:pt x="192" y="137"/>
                    <a:pt x="196" y="129"/>
                    <a:pt x="202" y="122"/>
                  </a:cubicBezTo>
                  <a:lnTo>
                    <a:pt x="202" y="122"/>
                  </a:lnTo>
                  <a:cubicBezTo>
                    <a:pt x="202" y="122"/>
                    <a:pt x="202" y="122"/>
                    <a:pt x="202" y="122"/>
                  </a:cubicBezTo>
                  <a:cubicBezTo>
                    <a:pt x="202" y="122"/>
                    <a:pt x="207" y="117"/>
                    <a:pt x="207" y="116"/>
                  </a:cubicBezTo>
                  <a:cubicBezTo>
                    <a:pt x="213" y="110"/>
                    <a:pt x="217" y="103"/>
                    <a:pt x="222" y="97"/>
                  </a:cubicBezTo>
                  <a:cubicBezTo>
                    <a:pt x="233" y="84"/>
                    <a:pt x="252" y="66"/>
                    <a:pt x="259" y="43"/>
                  </a:cubicBezTo>
                  <a:cubicBezTo>
                    <a:pt x="262" y="31"/>
                    <a:pt x="258" y="15"/>
                    <a:pt x="244" y="8"/>
                  </a:cubicBezTo>
                  <a:cubicBezTo>
                    <a:pt x="233" y="2"/>
                    <a:pt x="222" y="0"/>
                    <a:pt x="2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3" name="Google Shape;1423;p113"/>
            <p:cNvSpPr/>
            <p:nvPr/>
          </p:nvSpPr>
          <p:spPr>
            <a:xfrm>
              <a:off x="6118425" y="1491225"/>
              <a:ext cx="12400" cy="14300"/>
            </a:xfrm>
            <a:custGeom>
              <a:avLst/>
              <a:gdLst/>
              <a:ahLst/>
              <a:cxnLst/>
              <a:rect l="l" t="t" r="r" b="b"/>
              <a:pathLst>
                <a:path w="496" h="572" extrusionOk="0">
                  <a:moveTo>
                    <a:pt x="464" y="1"/>
                  </a:moveTo>
                  <a:cubicBezTo>
                    <a:pt x="460" y="1"/>
                    <a:pt x="456" y="2"/>
                    <a:pt x="452" y="4"/>
                  </a:cubicBezTo>
                  <a:cubicBezTo>
                    <a:pt x="357" y="59"/>
                    <a:pt x="279" y="140"/>
                    <a:pt x="211" y="226"/>
                  </a:cubicBezTo>
                  <a:cubicBezTo>
                    <a:pt x="142" y="313"/>
                    <a:pt x="79" y="405"/>
                    <a:pt x="23" y="501"/>
                  </a:cubicBezTo>
                  <a:cubicBezTo>
                    <a:pt x="1" y="537"/>
                    <a:pt x="34" y="571"/>
                    <a:pt x="67" y="571"/>
                  </a:cubicBezTo>
                  <a:cubicBezTo>
                    <a:pt x="82" y="571"/>
                    <a:pt x="96" y="565"/>
                    <a:pt x="107" y="548"/>
                  </a:cubicBezTo>
                  <a:cubicBezTo>
                    <a:pt x="161" y="458"/>
                    <a:pt x="222" y="371"/>
                    <a:pt x="289" y="291"/>
                  </a:cubicBezTo>
                  <a:cubicBezTo>
                    <a:pt x="357" y="209"/>
                    <a:pt x="427" y="127"/>
                    <a:pt x="485" y="37"/>
                  </a:cubicBezTo>
                  <a:cubicBezTo>
                    <a:pt x="496" y="20"/>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4" name="Google Shape;1424;p113"/>
            <p:cNvSpPr/>
            <p:nvPr/>
          </p:nvSpPr>
          <p:spPr>
            <a:xfrm>
              <a:off x="5549875" y="1722625"/>
              <a:ext cx="10375" cy="24125"/>
            </a:xfrm>
            <a:custGeom>
              <a:avLst/>
              <a:gdLst/>
              <a:ahLst/>
              <a:cxnLst/>
              <a:rect l="l" t="t" r="r" b="b"/>
              <a:pathLst>
                <a:path w="415" h="965" extrusionOk="0">
                  <a:moveTo>
                    <a:pt x="72" y="1"/>
                  </a:moveTo>
                  <a:cubicBezTo>
                    <a:pt x="64" y="1"/>
                    <a:pt x="57" y="5"/>
                    <a:pt x="51" y="10"/>
                  </a:cubicBezTo>
                  <a:cubicBezTo>
                    <a:pt x="1" y="55"/>
                    <a:pt x="48" y="165"/>
                    <a:pt x="64" y="218"/>
                  </a:cubicBezTo>
                  <a:cubicBezTo>
                    <a:pt x="90" y="299"/>
                    <a:pt x="119" y="382"/>
                    <a:pt x="150" y="462"/>
                  </a:cubicBezTo>
                  <a:cubicBezTo>
                    <a:pt x="213" y="621"/>
                    <a:pt x="283" y="777"/>
                    <a:pt x="336" y="940"/>
                  </a:cubicBezTo>
                  <a:cubicBezTo>
                    <a:pt x="342" y="957"/>
                    <a:pt x="356" y="965"/>
                    <a:pt x="370" y="965"/>
                  </a:cubicBezTo>
                  <a:cubicBezTo>
                    <a:pt x="392" y="965"/>
                    <a:pt x="415" y="948"/>
                    <a:pt x="407" y="920"/>
                  </a:cubicBezTo>
                  <a:cubicBezTo>
                    <a:pt x="361" y="756"/>
                    <a:pt x="303" y="595"/>
                    <a:pt x="247" y="435"/>
                  </a:cubicBezTo>
                  <a:cubicBezTo>
                    <a:pt x="218" y="357"/>
                    <a:pt x="191" y="277"/>
                    <a:pt x="167" y="198"/>
                  </a:cubicBezTo>
                  <a:cubicBezTo>
                    <a:pt x="155" y="158"/>
                    <a:pt x="146" y="118"/>
                    <a:pt x="134" y="80"/>
                  </a:cubicBezTo>
                  <a:cubicBezTo>
                    <a:pt x="124" y="47"/>
                    <a:pt x="114" y="15"/>
                    <a:pt x="79" y="2"/>
                  </a:cubicBezTo>
                  <a:cubicBezTo>
                    <a:pt x="76" y="1"/>
                    <a:pt x="74"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5" name="Google Shape;1425;p113"/>
            <p:cNvSpPr/>
            <p:nvPr/>
          </p:nvSpPr>
          <p:spPr>
            <a:xfrm>
              <a:off x="5557175" y="1725000"/>
              <a:ext cx="6575" cy="14775"/>
            </a:xfrm>
            <a:custGeom>
              <a:avLst/>
              <a:gdLst/>
              <a:ahLst/>
              <a:cxnLst/>
              <a:rect l="l" t="t" r="r" b="b"/>
              <a:pathLst>
                <a:path w="263" h="591" extrusionOk="0">
                  <a:moveTo>
                    <a:pt x="212" y="0"/>
                  </a:moveTo>
                  <a:cubicBezTo>
                    <a:pt x="194" y="0"/>
                    <a:pt x="177" y="7"/>
                    <a:pt x="159" y="16"/>
                  </a:cubicBezTo>
                  <a:cubicBezTo>
                    <a:pt x="153" y="18"/>
                    <a:pt x="135" y="26"/>
                    <a:pt x="126" y="34"/>
                  </a:cubicBezTo>
                  <a:cubicBezTo>
                    <a:pt x="115" y="43"/>
                    <a:pt x="102" y="52"/>
                    <a:pt x="92" y="63"/>
                  </a:cubicBezTo>
                  <a:cubicBezTo>
                    <a:pt x="56" y="103"/>
                    <a:pt x="33" y="159"/>
                    <a:pt x="22" y="211"/>
                  </a:cubicBezTo>
                  <a:cubicBezTo>
                    <a:pt x="1" y="330"/>
                    <a:pt x="36" y="454"/>
                    <a:pt x="83" y="565"/>
                  </a:cubicBezTo>
                  <a:cubicBezTo>
                    <a:pt x="90" y="582"/>
                    <a:pt x="111" y="591"/>
                    <a:pt x="130" y="591"/>
                  </a:cubicBezTo>
                  <a:cubicBezTo>
                    <a:pt x="138" y="591"/>
                    <a:pt x="145" y="590"/>
                    <a:pt x="151" y="587"/>
                  </a:cubicBezTo>
                  <a:cubicBezTo>
                    <a:pt x="174" y="575"/>
                    <a:pt x="191" y="546"/>
                    <a:pt x="182" y="519"/>
                  </a:cubicBezTo>
                  <a:cubicBezTo>
                    <a:pt x="167" y="474"/>
                    <a:pt x="151" y="418"/>
                    <a:pt x="146" y="377"/>
                  </a:cubicBezTo>
                  <a:cubicBezTo>
                    <a:pt x="144" y="354"/>
                    <a:pt x="143" y="331"/>
                    <a:pt x="143" y="308"/>
                  </a:cubicBezTo>
                  <a:cubicBezTo>
                    <a:pt x="143" y="297"/>
                    <a:pt x="143" y="287"/>
                    <a:pt x="144" y="274"/>
                  </a:cubicBezTo>
                  <a:cubicBezTo>
                    <a:pt x="144" y="274"/>
                    <a:pt x="145" y="261"/>
                    <a:pt x="146" y="261"/>
                  </a:cubicBezTo>
                  <a:lnTo>
                    <a:pt x="146" y="261"/>
                  </a:lnTo>
                  <a:cubicBezTo>
                    <a:pt x="146" y="261"/>
                    <a:pt x="145" y="263"/>
                    <a:pt x="145" y="265"/>
                  </a:cubicBezTo>
                  <a:cubicBezTo>
                    <a:pt x="146" y="261"/>
                    <a:pt x="146" y="255"/>
                    <a:pt x="148" y="251"/>
                  </a:cubicBezTo>
                  <a:cubicBezTo>
                    <a:pt x="151" y="229"/>
                    <a:pt x="156" y="210"/>
                    <a:pt x="164" y="190"/>
                  </a:cubicBezTo>
                  <a:cubicBezTo>
                    <a:pt x="164" y="188"/>
                    <a:pt x="167" y="182"/>
                    <a:pt x="167" y="182"/>
                  </a:cubicBezTo>
                  <a:lnTo>
                    <a:pt x="167" y="182"/>
                  </a:lnTo>
                  <a:cubicBezTo>
                    <a:pt x="167" y="182"/>
                    <a:pt x="166" y="183"/>
                    <a:pt x="165" y="186"/>
                  </a:cubicBezTo>
                  <a:cubicBezTo>
                    <a:pt x="167" y="181"/>
                    <a:pt x="170" y="176"/>
                    <a:pt x="172" y="170"/>
                  </a:cubicBezTo>
                  <a:cubicBezTo>
                    <a:pt x="177" y="161"/>
                    <a:pt x="182" y="153"/>
                    <a:pt x="187" y="144"/>
                  </a:cubicBezTo>
                  <a:cubicBezTo>
                    <a:pt x="192" y="136"/>
                    <a:pt x="198" y="127"/>
                    <a:pt x="205" y="120"/>
                  </a:cubicBezTo>
                  <a:lnTo>
                    <a:pt x="205" y="120"/>
                  </a:lnTo>
                  <a:cubicBezTo>
                    <a:pt x="203" y="121"/>
                    <a:pt x="203" y="122"/>
                    <a:pt x="203" y="122"/>
                  </a:cubicBezTo>
                  <a:cubicBezTo>
                    <a:pt x="203" y="122"/>
                    <a:pt x="207" y="117"/>
                    <a:pt x="208" y="116"/>
                  </a:cubicBezTo>
                  <a:cubicBezTo>
                    <a:pt x="213" y="109"/>
                    <a:pt x="217" y="103"/>
                    <a:pt x="222" y="97"/>
                  </a:cubicBezTo>
                  <a:cubicBezTo>
                    <a:pt x="233" y="84"/>
                    <a:pt x="253" y="66"/>
                    <a:pt x="259" y="43"/>
                  </a:cubicBezTo>
                  <a:cubicBezTo>
                    <a:pt x="262" y="31"/>
                    <a:pt x="258" y="15"/>
                    <a:pt x="246" y="8"/>
                  </a:cubicBezTo>
                  <a:cubicBezTo>
                    <a:pt x="234" y="2"/>
                    <a:pt x="223" y="0"/>
                    <a:pt x="2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6" name="Google Shape;1426;p113"/>
            <p:cNvSpPr/>
            <p:nvPr/>
          </p:nvSpPr>
          <p:spPr>
            <a:xfrm>
              <a:off x="5565025" y="1725250"/>
              <a:ext cx="12425" cy="14325"/>
            </a:xfrm>
            <a:custGeom>
              <a:avLst/>
              <a:gdLst/>
              <a:ahLst/>
              <a:cxnLst/>
              <a:rect l="l" t="t" r="r" b="b"/>
              <a:pathLst>
                <a:path w="497" h="573" extrusionOk="0">
                  <a:moveTo>
                    <a:pt x="464" y="1"/>
                  </a:moveTo>
                  <a:cubicBezTo>
                    <a:pt x="460" y="1"/>
                    <a:pt x="456" y="2"/>
                    <a:pt x="452" y="4"/>
                  </a:cubicBezTo>
                  <a:cubicBezTo>
                    <a:pt x="358" y="60"/>
                    <a:pt x="279" y="140"/>
                    <a:pt x="211" y="227"/>
                  </a:cubicBezTo>
                  <a:cubicBezTo>
                    <a:pt x="143" y="314"/>
                    <a:pt x="80" y="406"/>
                    <a:pt x="23" y="501"/>
                  </a:cubicBezTo>
                  <a:cubicBezTo>
                    <a:pt x="0" y="538"/>
                    <a:pt x="34" y="573"/>
                    <a:pt x="68" y="573"/>
                  </a:cubicBezTo>
                  <a:cubicBezTo>
                    <a:pt x="82" y="573"/>
                    <a:pt x="97" y="566"/>
                    <a:pt x="107" y="549"/>
                  </a:cubicBezTo>
                  <a:cubicBezTo>
                    <a:pt x="162" y="459"/>
                    <a:pt x="224" y="372"/>
                    <a:pt x="290" y="292"/>
                  </a:cubicBezTo>
                  <a:cubicBezTo>
                    <a:pt x="358" y="210"/>
                    <a:pt x="428" y="127"/>
                    <a:pt x="486" y="38"/>
                  </a:cubicBezTo>
                  <a:cubicBezTo>
                    <a:pt x="496" y="21"/>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7" name="Google Shape;1427;p113"/>
            <p:cNvSpPr/>
            <p:nvPr/>
          </p:nvSpPr>
          <p:spPr>
            <a:xfrm>
              <a:off x="5911050" y="1667000"/>
              <a:ext cx="5725" cy="21325"/>
            </a:xfrm>
            <a:custGeom>
              <a:avLst/>
              <a:gdLst/>
              <a:ahLst/>
              <a:cxnLst/>
              <a:rect l="l" t="t" r="r" b="b"/>
              <a:pathLst>
                <a:path w="229" h="853" extrusionOk="0">
                  <a:moveTo>
                    <a:pt x="58" y="1"/>
                  </a:moveTo>
                  <a:cubicBezTo>
                    <a:pt x="46" y="1"/>
                    <a:pt x="34" y="6"/>
                    <a:pt x="29" y="20"/>
                  </a:cubicBezTo>
                  <a:cubicBezTo>
                    <a:pt x="1" y="81"/>
                    <a:pt x="10" y="149"/>
                    <a:pt x="15" y="215"/>
                  </a:cubicBezTo>
                  <a:cubicBezTo>
                    <a:pt x="20" y="281"/>
                    <a:pt x="30" y="347"/>
                    <a:pt x="38" y="414"/>
                  </a:cubicBezTo>
                  <a:cubicBezTo>
                    <a:pt x="56" y="545"/>
                    <a:pt x="78" y="676"/>
                    <a:pt x="101" y="806"/>
                  </a:cubicBezTo>
                  <a:cubicBezTo>
                    <a:pt x="106" y="834"/>
                    <a:pt x="136" y="852"/>
                    <a:pt x="163" y="852"/>
                  </a:cubicBezTo>
                  <a:cubicBezTo>
                    <a:pt x="169" y="852"/>
                    <a:pt x="174" y="852"/>
                    <a:pt x="179" y="850"/>
                  </a:cubicBezTo>
                  <a:cubicBezTo>
                    <a:pt x="215" y="841"/>
                    <a:pt x="228" y="806"/>
                    <a:pt x="223" y="773"/>
                  </a:cubicBezTo>
                  <a:cubicBezTo>
                    <a:pt x="204" y="647"/>
                    <a:pt x="185" y="522"/>
                    <a:pt x="169" y="395"/>
                  </a:cubicBezTo>
                  <a:cubicBezTo>
                    <a:pt x="162" y="331"/>
                    <a:pt x="153" y="268"/>
                    <a:pt x="143" y="205"/>
                  </a:cubicBezTo>
                  <a:cubicBezTo>
                    <a:pt x="134" y="144"/>
                    <a:pt x="132" y="71"/>
                    <a:pt x="96" y="20"/>
                  </a:cubicBezTo>
                  <a:cubicBezTo>
                    <a:pt x="88" y="8"/>
                    <a:pt x="72" y="1"/>
                    <a:pt x="5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8" name="Google Shape;1428;p113"/>
            <p:cNvSpPr/>
            <p:nvPr/>
          </p:nvSpPr>
          <p:spPr>
            <a:xfrm>
              <a:off x="5920750" y="1672325"/>
              <a:ext cx="3775" cy="17025"/>
            </a:xfrm>
            <a:custGeom>
              <a:avLst/>
              <a:gdLst/>
              <a:ahLst/>
              <a:cxnLst/>
              <a:rect l="l" t="t" r="r" b="b"/>
              <a:pathLst>
                <a:path w="151" h="681" extrusionOk="0">
                  <a:moveTo>
                    <a:pt x="125" y="1"/>
                  </a:moveTo>
                  <a:cubicBezTo>
                    <a:pt x="116" y="1"/>
                    <a:pt x="107" y="5"/>
                    <a:pt x="102" y="13"/>
                  </a:cubicBezTo>
                  <a:cubicBezTo>
                    <a:pt x="40" y="98"/>
                    <a:pt x="20" y="209"/>
                    <a:pt x="11" y="310"/>
                  </a:cubicBezTo>
                  <a:cubicBezTo>
                    <a:pt x="0" y="415"/>
                    <a:pt x="11" y="521"/>
                    <a:pt x="20" y="627"/>
                  </a:cubicBezTo>
                  <a:cubicBezTo>
                    <a:pt x="22" y="663"/>
                    <a:pt x="50" y="681"/>
                    <a:pt x="77" y="681"/>
                  </a:cubicBezTo>
                  <a:cubicBezTo>
                    <a:pt x="104" y="681"/>
                    <a:pt x="129" y="663"/>
                    <a:pt x="129" y="627"/>
                  </a:cubicBezTo>
                  <a:cubicBezTo>
                    <a:pt x="130" y="525"/>
                    <a:pt x="130" y="423"/>
                    <a:pt x="135" y="322"/>
                  </a:cubicBezTo>
                  <a:cubicBezTo>
                    <a:pt x="136" y="273"/>
                    <a:pt x="141" y="224"/>
                    <a:pt x="143" y="176"/>
                  </a:cubicBezTo>
                  <a:cubicBezTo>
                    <a:pt x="144" y="126"/>
                    <a:pt x="151" y="78"/>
                    <a:pt x="151" y="27"/>
                  </a:cubicBezTo>
                  <a:cubicBezTo>
                    <a:pt x="151" y="10"/>
                    <a:pt x="138" y="1"/>
                    <a:pt x="1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29" name="Google Shape;1429;p113"/>
            <p:cNvSpPr/>
            <p:nvPr/>
          </p:nvSpPr>
          <p:spPr>
            <a:xfrm>
              <a:off x="5928600" y="1669650"/>
              <a:ext cx="9975" cy="13400"/>
            </a:xfrm>
            <a:custGeom>
              <a:avLst/>
              <a:gdLst/>
              <a:ahLst/>
              <a:cxnLst/>
              <a:rect l="l" t="t" r="r" b="b"/>
              <a:pathLst>
                <a:path w="399" h="536" extrusionOk="0">
                  <a:moveTo>
                    <a:pt x="362" y="0"/>
                  </a:moveTo>
                  <a:cubicBezTo>
                    <a:pt x="358" y="0"/>
                    <a:pt x="355" y="1"/>
                    <a:pt x="351" y="2"/>
                  </a:cubicBezTo>
                  <a:cubicBezTo>
                    <a:pt x="257" y="33"/>
                    <a:pt x="191" y="128"/>
                    <a:pt x="138" y="206"/>
                  </a:cubicBezTo>
                  <a:cubicBezTo>
                    <a:pt x="83" y="288"/>
                    <a:pt x="41" y="376"/>
                    <a:pt x="10" y="470"/>
                  </a:cubicBezTo>
                  <a:cubicBezTo>
                    <a:pt x="1" y="497"/>
                    <a:pt x="20" y="526"/>
                    <a:pt x="46" y="534"/>
                  </a:cubicBezTo>
                  <a:cubicBezTo>
                    <a:pt x="51" y="535"/>
                    <a:pt x="55" y="536"/>
                    <a:pt x="60" y="536"/>
                  </a:cubicBezTo>
                  <a:cubicBezTo>
                    <a:pt x="83" y="536"/>
                    <a:pt x="103" y="521"/>
                    <a:pt x="111" y="498"/>
                  </a:cubicBezTo>
                  <a:cubicBezTo>
                    <a:pt x="138" y="415"/>
                    <a:pt x="178" y="335"/>
                    <a:pt x="226" y="263"/>
                  </a:cubicBezTo>
                  <a:cubicBezTo>
                    <a:pt x="250" y="228"/>
                    <a:pt x="276" y="196"/>
                    <a:pt x="303" y="164"/>
                  </a:cubicBezTo>
                  <a:cubicBezTo>
                    <a:pt x="334" y="129"/>
                    <a:pt x="368" y="93"/>
                    <a:pt x="388" y="51"/>
                  </a:cubicBezTo>
                  <a:cubicBezTo>
                    <a:pt x="398" y="30"/>
                    <a:pt x="384" y="0"/>
                    <a:pt x="3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0" name="Google Shape;1430;p113"/>
            <p:cNvSpPr/>
            <p:nvPr/>
          </p:nvSpPr>
          <p:spPr>
            <a:xfrm>
              <a:off x="5769450" y="1529600"/>
              <a:ext cx="8125" cy="20825"/>
            </a:xfrm>
            <a:custGeom>
              <a:avLst/>
              <a:gdLst/>
              <a:ahLst/>
              <a:cxnLst/>
              <a:rect l="l" t="t" r="r" b="b"/>
              <a:pathLst>
                <a:path w="325" h="833" extrusionOk="0">
                  <a:moveTo>
                    <a:pt x="78" y="0"/>
                  </a:moveTo>
                  <a:cubicBezTo>
                    <a:pt x="61" y="0"/>
                    <a:pt x="43" y="9"/>
                    <a:pt x="33" y="25"/>
                  </a:cubicBezTo>
                  <a:cubicBezTo>
                    <a:pt x="1" y="81"/>
                    <a:pt x="17" y="171"/>
                    <a:pt x="28" y="233"/>
                  </a:cubicBezTo>
                  <a:cubicBezTo>
                    <a:pt x="42" y="302"/>
                    <a:pt x="62" y="369"/>
                    <a:pt x="87" y="435"/>
                  </a:cubicBezTo>
                  <a:cubicBezTo>
                    <a:pt x="135" y="561"/>
                    <a:pt x="184" y="688"/>
                    <a:pt x="238" y="812"/>
                  </a:cubicBezTo>
                  <a:cubicBezTo>
                    <a:pt x="245" y="827"/>
                    <a:pt x="259" y="833"/>
                    <a:pt x="273" y="833"/>
                  </a:cubicBezTo>
                  <a:cubicBezTo>
                    <a:pt x="298" y="833"/>
                    <a:pt x="324" y="814"/>
                    <a:pt x="323" y="787"/>
                  </a:cubicBezTo>
                  <a:cubicBezTo>
                    <a:pt x="317" y="657"/>
                    <a:pt x="262" y="534"/>
                    <a:pt x="221" y="411"/>
                  </a:cubicBezTo>
                  <a:cubicBezTo>
                    <a:pt x="200" y="348"/>
                    <a:pt x="180" y="285"/>
                    <a:pt x="165" y="222"/>
                  </a:cubicBezTo>
                  <a:cubicBezTo>
                    <a:pt x="156" y="188"/>
                    <a:pt x="149" y="156"/>
                    <a:pt x="144" y="122"/>
                  </a:cubicBezTo>
                  <a:cubicBezTo>
                    <a:pt x="139" y="88"/>
                    <a:pt x="139" y="56"/>
                    <a:pt x="123" y="25"/>
                  </a:cubicBezTo>
                  <a:cubicBezTo>
                    <a:pt x="113" y="9"/>
                    <a:pt x="95" y="0"/>
                    <a:pt x="7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1" name="Google Shape;1431;p113"/>
            <p:cNvSpPr/>
            <p:nvPr/>
          </p:nvSpPr>
          <p:spPr>
            <a:xfrm>
              <a:off x="5782150" y="1529975"/>
              <a:ext cx="6225" cy="15825"/>
            </a:xfrm>
            <a:custGeom>
              <a:avLst/>
              <a:gdLst/>
              <a:ahLst/>
              <a:cxnLst/>
              <a:rect l="l" t="t" r="r" b="b"/>
              <a:pathLst>
                <a:path w="249" h="633" extrusionOk="0">
                  <a:moveTo>
                    <a:pt x="220" y="0"/>
                  </a:moveTo>
                  <a:cubicBezTo>
                    <a:pt x="216" y="0"/>
                    <a:pt x="213" y="1"/>
                    <a:pt x="209" y="4"/>
                  </a:cubicBezTo>
                  <a:cubicBezTo>
                    <a:pt x="164" y="32"/>
                    <a:pt x="118" y="70"/>
                    <a:pt x="89" y="116"/>
                  </a:cubicBezTo>
                  <a:cubicBezTo>
                    <a:pt x="60" y="162"/>
                    <a:pt x="38" y="213"/>
                    <a:pt x="27" y="265"/>
                  </a:cubicBezTo>
                  <a:cubicBezTo>
                    <a:pt x="1" y="379"/>
                    <a:pt x="22" y="498"/>
                    <a:pt x="68" y="603"/>
                  </a:cubicBezTo>
                  <a:cubicBezTo>
                    <a:pt x="76" y="623"/>
                    <a:pt x="98" y="633"/>
                    <a:pt x="120" y="633"/>
                  </a:cubicBezTo>
                  <a:cubicBezTo>
                    <a:pt x="131" y="633"/>
                    <a:pt x="142" y="630"/>
                    <a:pt x="151" y="625"/>
                  </a:cubicBezTo>
                  <a:cubicBezTo>
                    <a:pt x="181" y="607"/>
                    <a:pt x="185" y="573"/>
                    <a:pt x="171" y="542"/>
                  </a:cubicBezTo>
                  <a:cubicBezTo>
                    <a:pt x="96" y="372"/>
                    <a:pt x="147" y="187"/>
                    <a:pt x="240" y="35"/>
                  </a:cubicBezTo>
                  <a:cubicBezTo>
                    <a:pt x="249" y="19"/>
                    <a:pt x="235" y="0"/>
                    <a:pt x="22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2" name="Google Shape;1432;p113"/>
            <p:cNvSpPr/>
            <p:nvPr/>
          </p:nvSpPr>
          <p:spPr>
            <a:xfrm>
              <a:off x="5795075" y="1526000"/>
              <a:ext cx="8550" cy="17000"/>
            </a:xfrm>
            <a:custGeom>
              <a:avLst/>
              <a:gdLst/>
              <a:ahLst/>
              <a:cxnLst/>
              <a:rect l="l" t="t" r="r" b="b"/>
              <a:pathLst>
                <a:path w="342" h="680" extrusionOk="0">
                  <a:moveTo>
                    <a:pt x="302" y="1"/>
                  </a:moveTo>
                  <a:cubicBezTo>
                    <a:pt x="297" y="1"/>
                    <a:pt x="291" y="2"/>
                    <a:pt x="286" y="5"/>
                  </a:cubicBezTo>
                  <a:cubicBezTo>
                    <a:pt x="181" y="63"/>
                    <a:pt x="120" y="179"/>
                    <a:pt x="79" y="289"/>
                  </a:cubicBezTo>
                  <a:cubicBezTo>
                    <a:pt x="38" y="399"/>
                    <a:pt x="17" y="515"/>
                    <a:pt x="5" y="633"/>
                  </a:cubicBezTo>
                  <a:cubicBezTo>
                    <a:pt x="1" y="662"/>
                    <a:pt x="28" y="679"/>
                    <a:pt x="54" y="679"/>
                  </a:cubicBezTo>
                  <a:cubicBezTo>
                    <a:pt x="75" y="679"/>
                    <a:pt x="96" y="669"/>
                    <a:pt x="99" y="644"/>
                  </a:cubicBezTo>
                  <a:cubicBezTo>
                    <a:pt x="114" y="537"/>
                    <a:pt x="139" y="430"/>
                    <a:pt x="179" y="330"/>
                  </a:cubicBezTo>
                  <a:cubicBezTo>
                    <a:pt x="218" y="229"/>
                    <a:pt x="281" y="143"/>
                    <a:pt x="329" y="49"/>
                  </a:cubicBezTo>
                  <a:cubicBezTo>
                    <a:pt x="341" y="26"/>
                    <a:pt x="324" y="1"/>
                    <a:pt x="3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3" name="Google Shape;1433;p113"/>
            <p:cNvSpPr/>
            <p:nvPr/>
          </p:nvSpPr>
          <p:spPr>
            <a:xfrm>
              <a:off x="5415125" y="1599650"/>
              <a:ext cx="5550" cy="20825"/>
            </a:xfrm>
            <a:custGeom>
              <a:avLst/>
              <a:gdLst/>
              <a:ahLst/>
              <a:cxnLst/>
              <a:rect l="l" t="t" r="r" b="b"/>
              <a:pathLst>
                <a:path w="222" h="833" extrusionOk="0">
                  <a:moveTo>
                    <a:pt x="56" y="0"/>
                  </a:moveTo>
                  <a:cubicBezTo>
                    <a:pt x="41" y="0"/>
                    <a:pt x="26" y="10"/>
                    <a:pt x="20" y="26"/>
                  </a:cubicBezTo>
                  <a:cubicBezTo>
                    <a:pt x="0" y="87"/>
                    <a:pt x="9" y="161"/>
                    <a:pt x="14" y="224"/>
                  </a:cubicBezTo>
                  <a:cubicBezTo>
                    <a:pt x="17" y="287"/>
                    <a:pt x="24" y="352"/>
                    <a:pt x="33" y="414"/>
                  </a:cubicBezTo>
                  <a:cubicBezTo>
                    <a:pt x="42" y="477"/>
                    <a:pt x="51" y="538"/>
                    <a:pt x="61" y="600"/>
                  </a:cubicBezTo>
                  <a:cubicBezTo>
                    <a:pt x="72" y="666"/>
                    <a:pt x="82" y="734"/>
                    <a:pt x="108" y="798"/>
                  </a:cubicBezTo>
                  <a:cubicBezTo>
                    <a:pt x="116" y="818"/>
                    <a:pt x="141" y="832"/>
                    <a:pt x="163" y="832"/>
                  </a:cubicBezTo>
                  <a:cubicBezTo>
                    <a:pt x="182" y="832"/>
                    <a:pt x="199" y="822"/>
                    <a:pt x="202" y="798"/>
                  </a:cubicBezTo>
                  <a:cubicBezTo>
                    <a:pt x="221" y="665"/>
                    <a:pt x="192" y="528"/>
                    <a:pt x="174" y="398"/>
                  </a:cubicBezTo>
                  <a:cubicBezTo>
                    <a:pt x="165" y="333"/>
                    <a:pt x="154" y="270"/>
                    <a:pt x="140" y="205"/>
                  </a:cubicBezTo>
                  <a:cubicBezTo>
                    <a:pt x="128" y="143"/>
                    <a:pt x="119" y="72"/>
                    <a:pt x="86" y="18"/>
                  </a:cubicBezTo>
                  <a:cubicBezTo>
                    <a:pt x="79" y="6"/>
                    <a:pt x="67" y="0"/>
                    <a:pt x="5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4" name="Google Shape;1434;p113"/>
            <p:cNvSpPr/>
            <p:nvPr/>
          </p:nvSpPr>
          <p:spPr>
            <a:xfrm>
              <a:off x="5424775" y="1604675"/>
              <a:ext cx="5250" cy="13525"/>
            </a:xfrm>
            <a:custGeom>
              <a:avLst/>
              <a:gdLst/>
              <a:ahLst/>
              <a:cxnLst/>
              <a:rect l="l" t="t" r="r" b="b"/>
              <a:pathLst>
                <a:path w="210" h="541" extrusionOk="0">
                  <a:moveTo>
                    <a:pt x="170" y="1"/>
                  </a:moveTo>
                  <a:cubicBezTo>
                    <a:pt x="165" y="1"/>
                    <a:pt x="159" y="2"/>
                    <a:pt x="153" y="6"/>
                  </a:cubicBezTo>
                  <a:cubicBezTo>
                    <a:pt x="134" y="18"/>
                    <a:pt x="115" y="32"/>
                    <a:pt x="99" y="48"/>
                  </a:cubicBezTo>
                  <a:cubicBezTo>
                    <a:pt x="82" y="66"/>
                    <a:pt x="71" y="88"/>
                    <a:pt x="58" y="109"/>
                  </a:cubicBezTo>
                  <a:cubicBezTo>
                    <a:pt x="35" y="147"/>
                    <a:pt x="21" y="187"/>
                    <a:pt x="15" y="232"/>
                  </a:cubicBezTo>
                  <a:cubicBezTo>
                    <a:pt x="0" y="329"/>
                    <a:pt x="29" y="426"/>
                    <a:pt x="71" y="514"/>
                  </a:cubicBezTo>
                  <a:cubicBezTo>
                    <a:pt x="79" y="532"/>
                    <a:pt x="100" y="541"/>
                    <a:pt x="120" y="541"/>
                  </a:cubicBezTo>
                  <a:cubicBezTo>
                    <a:pt x="130" y="541"/>
                    <a:pt x="140" y="538"/>
                    <a:pt x="148" y="534"/>
                  </a:cubicBezTo>
                  <a:cubicBezTo>
                    <a:pt x="175" y="516"/>
                    <a:pt x="180" y="483"/>
                    <a:pt x="167" y="455"/>
                  </a:cubicBezTo>
                  <a:cubicBezTo>
                    <a:pt x="134" y="388"/>
                    <a:pt x="118" y="320"/>
                    <a:pt x="125" y="245"/>
                  </a:cubicBezTo>
                  <a:cubicBezTo>
                    <a:pt x="127" y="217"/>
                    <a:pt x="137" y="181"/>
                    <a:pt x="148" y="150"/>
                  </a:cubicBezTo>
                  <a:cubicBezTo>
                    <a:pt x="154" y="134"/>
                    <a:pt x="163" y="120"/>
                    <a:pt x="173" y="105"/>
                  </a:cubicBezTo>
                  <a:cubicBezTo>
                    <a:pt x="182" y="86"/>
                    <a:pt x="189" y="69"/>
                    <a:pt x="198" y="50"/>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5" name="Google Shape;1435;p113"/>
            <p:cNvSpPr/>
            <p:nvPr/>
          </p:nvSpPr>
          <p:spPr>
            <a:xfrm>
              <a:off x="5967550" y="1596200"/>
              <a:ext cx="4050" cy="13075"/>
            </a:xfrm>
            <a:custGeom>
              <a:avLst/>
              <a:gdLst/>
              <a:ahLst/>
              <a:cxnLst/>
              <a:rect l="l" t="t" r="r" b="b"/>
              <a:pathLst>
                <a:path w="162" h="523" extrusionOk="0">
                  <a:moveTo>
                    <a:pt x="48" y="1"/>
                  </a:moveTo>
                  <a:cubicBezTo>
                    <a:pt x="40" y="1"/>
                    <a:pt x="32" y="6"/>
                    <a:pt x="29" y="17"/>
                  </a:cubicBezTo>
                  <a:cubicBezTo>
                    <a:pt x="19" y="54"/>
                    <a:pt x="16" y="92"/>
                    <a:pt x="9" y="131"/>
                  </a:cubicBezTo>
                  <a:cubicBezTo>
                    <a:pt x="1" y="171"/>
                    <a:pt x="3" y="212"/>
                    <a:pt x="7" y="251"/>
                  </a:cubicBezTo>
                  <a:cubicBezTo>
                    <a:pt x="16" y="331"/>
                    <a:pt x="30" y="410"/>
                    <a:pt x="54" y="487"/>
                  </a:cubicBezTo>
                  <a:cubicBezTo>
                    <a:pt x="61" y="512"/>
                    <a:pt x="80" y="522"/>
                    <a:pt x="100" y="522"/>
                  </a:cubicBezTo>
                  <a:cubicBezTo>
                    <a:pt x="130" y="522"/>
                    <a:pt x="162" y="497"/>
                    <a:pt x="151" y="459"/>
                  </a:cubicBezTo>
                  <a:cubicBezTo>
                    <a:pt x="131" y="389"/>
                    <a:pt x="113" y="318"/>
                    <a:pt x="106" y="246"/>
                  </a:cubicBezTo>
                  <a:cubicBezTo>
                    <a:pt x="102" y="209"/>
                    <a:pt x="98" y="171"/>
                    <a:pt x="91" y="135"/>
                  </a:cubicBezTo>
                  <a:cubicBezTo>
                    <a:pt x="83" y="97"/>
                    <a:pt x="80" y="60"/>
                    <a:pt x="74" y="23"/>
                  </a:cubicBezTo>
                  <a:cubicBezTo>
                    <a:pt x="73"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6" name="Google Shape;1436;p113"/>
            <p:cNvSpPr/>
            <p:nvPr/>
          </p:nvSpPr>
          <p:spPr>
            <a:xfrm>
              <a:off x="5986000" y="1599700"/>
              <a:ext cx="5025" cy="12300"/>
            </a:xfrm>
            <a:custGeom>
              <a:avLst/>
              <a:gdLst/>
              <a:ahLst/>
              <a:cxnLst/>
              <a:rect l="l" t="t" r="r" b="b"/>
              <a:pathLst>
                <a:path w="201" h="492" extrusionOk="0">
                  <a:moveTo>
                    <a:pt x="162" y="0"/>
                  </a:moveTo>
                  <a:cubicBezTo>
                    <a:pt x="155" y="0"/>
                    <a:pt x="147" y="3"/>
                    <a:pt x="140" y="9"/>
                  </a:cubicBezTo>
                  <a:cubicBezTo>
                    <a:pt x="88" y="55"/>
                    <a:pt x="61" y="126"/>
                    <a:pt x="42" y="193"/>
                  </a:cubicBezTo>
                  <a:cubicBezTo>
                    <a:pt x="20" y="271"/>
                    <a:pt x="7" y="351"/>
                    <a:pt x="2" y="432"/>
                  </a:cubicBezTo>
                  <a:cubicBezTo>
                    <a:pt x="1" y="463"/>
                    <a:pt x="29" y="491"/>
                    <a:pt x="59" y="491"/>
                  </a:cubicBezTo>
                  <a:cubicBezTo>
                    <a:pt x="60" y="491"/>
                    <a:pt x="61" y="491"/>
                    <a:pt x="62" y="491"/>
                  </a:cubicBezTo>
                  <a:cubicBezTo>
                    <a:pt x="63" y="491"/>
                    <a:pt x="63" y="491"/>
                    <a:pt x="64" y="491"/>
                  </a:cubicBezTo>
                  <a:cubicBezTo>
                    <a:pt x="97" y="491"/>
                    <a:pt x="124" y="466"/>
                    <a:pt x="124" y="433"/>
                  </a:cubicBezTo>
                  <a:cubicBezTo>
                    <a:pt x="126" y="357"/>
                    <a:pt x="133" y="297"/>
                    <a:pt x="149" y="224"/>
                  </a:cubicBezTo>
                  <a:cubicBezTo>
                    <a:pt x="164" y="162"/>
                    <a:pt x="180" y="102"/>
                    <a:pt x="194" y="40"/>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7" name="Google Shape;1437;p113"/>
            <p:cNvSpPr/>
            <p:nvPr/>
          </p:nvSpPr>
          <p:spPr>
            <a:xfrm>
              <a:off x="5876000" y="1483600"/>
              <a:ext cx="3175" cy="17225"/>
            </a:xfrm>
            <a:custGeom>
              <a:avLst/>
              <a:gdLst/>
              <a:ahLst/>
              <a:cxnLst/>
              <a:rect l="l" t="t" r="r" b="b"/>
              <a:pathLst>
                <a:path w="127" h="689" extrusionOk="0">
                  <a:moveTo>
                    <a:pt x="63" y="0"/>
                  </a:moveTo>
                  <a:cubicBezTo>
                    <a:pt x="52" y="0"/>
                    <a:pt x="41" y="7"/>
                    <a:pt x="37" y="20"/>
                  </a:cubicBezTo>
                  <a:cubicBezTo>
                    <a:pt x="18" y="70"/>
                    <a:pt x="8" y="117"/>
                    <a:pt x="4" y="169"/>
                  </a:cubicBezTo>
                  <a:cubicBezTo>
                    <a:pt x="1" y="220"/>
                    <a:pt x="2" y="271"/>
                    <a:pt x="2" y="322"/>
                  </a:cubicBezTo>
                  <a:lnTo>
                    <a:pt x="2" y="628"/>
                  </a:lnTo>
                  <a:cubicBezTo>
                    <a:pt x="2" y="668"/>
                    <a:pt x="33" y="689"/>
                    <a:pt x="64" y="689"/>
                  </a:cubicBezTo>
                  <a:cubicBezTo>
                    <a:pt x="95" y="689"/>
                    <a:pt x="126" y="668"/>
                    <a:pt x="126" y="628"/>
                  </a:cubicBezTo>
                  <a:lnTo>
                    <a:pt x="126" y="322"/>
                  </a:lnTo>
                  <a:cubicBezTo>
                    <a:pt x="126" y="270"/>
                    <a:pt x="127" y="219"/>
                    <a:pt x="124" y="169"/>
                  </a:cubicBezTo>
                  <a:cubicBezTo>
                    <a:pt x="120" y="117"/>
                    <a:pt x="110" y="70"/>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8" name="Google Shape;1438;p113"/>
            <p:cNvSpPr/>
            <p:nvPr/>
          </p:nvSpPr>
          <p:spPr>
            <a:xfrm>
              <a:off x="5894875" y="1494875"/>
              <a:ext cx="6000" cy="10750"/>
            </a:xfrm>
            <a:custGeom>
              <a:avLst/>
              <a:gdLst/>
              <a:ahLst/>
              <a:cxnLst/>
              <a:rect l="l" t="t" r="r" b="b"/>
              <a:pathLst>
                <a:path w="240" h="430" extrusionOk="0">
                  <a:moveTo>
                    <a:pt x="209" y="1"/>
                  </a:moveTo>
                  <a:cubicBezTo>
                    <a:pt x="203" y="1"/>
                    <a:pt x="197" y="3"/>
                    <a:pt x="191" y="8"/>
                  </a:cubicBezTo>
                  <a:cubicBezTo>
                    <a:pt x="140" y="51"/>
                    <a:pt x="105" y="110"/>
                    <a:pt x="78" y="170"/>
                  </a:cubicBezTo>
                  <a:cubicBezTo>
                    <a:pt x="49" y="232"/>
                    <a:pt x="27" y="297"/>
                    <a:pt x="7" y="362"/>
                  </a:cubicBezTo>
                  <a:cubicBezTo>
                    <a:pt x="0" y="389"/>
                    <a:pt x="17" y="423"/>
                    <a:pt x="44" y="428"/>
                  </a:cubicBezTo>
                  <a:cubicBezTo>
                    <a:pt x="49" y="429"/>
                    <a:pt x="54" y="430"/>
                    <a:pt x="59" y="430"/>
                  </a:cubicBezTo>
                  <a:cubicBezTo>
                    <a:pt x="82" y="430"/>
                    <a:pt x="104" y="415"/>
                    <a:pt x="112" y="392"/>
                  </a:cubicBezTo>
                  <a:cubicBezTo>
                    <a:pt x="128" y="331"/>
                    <a:pt x="149" y="270"/>
                    <a:pt x="172" y="212"/>
                  </a:cubicBezTo>
                  <a:cubicBezTo>
                    <a:pt x="196" y="153"/>
                    <a:pt x="223" y="97"/>
                    <a:pt x="236" y="35"/>
                  </a:cubicBezTo>
                  <a:cubicBezTo>
                    <a:pt x="240" y="15"/>
                    <a:pt x="225"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39" name="Google Shape;1439;p113"/>
            <p:cNvSpPr/>
            <p:nvPr/>
          </p:nvSpPr>
          <p:spPr>
            <a:xfrm>
              <a:off x="5755400" y="1646950"/>
              <a:ext cx="4225" cy="11425"/>
            </a:xfrm>
            <a:custGeom>
              <a:avLst/>
              <a:gdLst/>
              <a:ahLst/>
              <a:cxnLst/>
              <a:rect l="l" t="t" r="r" b="b"/>
              <a:pathLst>
                <a:path w="169" h="457" extrusionOk="0">
                  <a:moveTo>
                    <a:pt x="42" y="1"/>
                  </a:moveTo>
                  <a:cubicBezTo>
                    <a:pt x="21" y="1"/>
                    <a:pt x="0" y="20"/>
                    <a:pt x="1" y="42"/>
                  </a:cubicBezTo>
                  <a:cubicBezTo>
                    <a:pt x="1" y="52"/>
                    <a:pt x="3" y="61"/>
                    <a:pt x="4" y="70"/>
                  </a:cubicBezTo>
                  <a:cubicBezTo>
                    <a:pt x="4" y="72"/>
                    <a:pt x="6" y="85"/>
                    <a:pt x="6" y="85"/>
                  </a:cubicBezTo>
                  <a:cubicBezTo>
                    <a:pt x="6" y="85"/>
                    <a:pt x="6" y="85"/>
                    <a:pt x="6" y="85"/>
                  </a:cubicBezTo>
                  <a:cubicBezTo>
                    <a:pt x="8" y="96"/>
                    <a:pt x="14" y="117"/>
                    <a:pt x="18" y="132"/>
                  </a:cubicBezTo>
                  <a:cubicBezTo>
                    <a:pt x="26" y="159"/>
                    <a:pt x="30" y="188"/>
                    <a:pt x="34" y="214"/>
                  </a:cubicBezTo>
                  <a:cubicBezTo>
                    <a:pt x="33" y="212"/>
                    <a:pt x="33" y="210"/>
                    <a:pt x="33" y="210"/>
                  </a:cubicBezTo>
                  <a:lnTo>
                    <a:pt x="33" y="210"/>
                  </a:lnTo>
                  <a:cubicBezTo>
                    <a:pt x="33" y="210"/>
                    <a:pt x="35" y="223"/>
                    <a:pt x="35" y="225"/>
                  </a:cubicBezTo>
                  <a:cubicBezTo>
                    <a:pt x="36" y="233"/>
                    <a:pt x="36" y="239"/>
                    <a:pt x="36" y="246"/>
                  </a:cubicBezTo>
                  <a:cubicBezTo>
                    <a:pt x="37" y="260"/>
                    <a:pt x="37" y="275"/>
                    <a:pt x="36" y="290"/>
                  </a:cubicBezTo>
                  <a:cubicBezTo>
                    <a:pt x="36" y="305"/>
                    <a:pt x="35" y="320"/>
                    <a:pt x="34" y="333"/>
                  </a:cubicBezTo>
                  <a:cubicBezTo>
                    <a:pt x="34" y="337"/>
                    <a:pt x="32" y="342"/>
                    <a:pt x="32" y="347"/>
                  </a:cubicBezTo>
                  <a:cubicBezTo>
                    <a:pt x="33" y="344"/>
                    <a:pt x="33" y="342"/>
                    <a:pt x="33" y="342"/>
                  </a:cubicBezTo>
                  <a:lnTo>
                    <a:pt x="33" y="342"/>
                  </a:lnTo>
                  <a:cubicBezTo>
                    <a:pt x="33" y="342"/>
                    <a:pt x="33" y="344"/>
                    <a:pt x="32" y="348"/>
                  </a:cubicBezTo>
                  <a:cubicBezTo>
                    <a:pt x="31" y="357"/>
                    <a:pt x="30" y="364"/>
                    <a:pt x="29" y="373"/>
                  </a:cubicBezTo>
                  <a:cubicBezTo>
                    <a:pt x="21" y="407"/>
                    <a:pt x="37" y="446"/>
                    <a:pt x="75" y="454"/>
                  </a:cubicBezTo>
                  <a:cubicBezTo>
                    <a:pt x="80" y="456"/>
                    <a:pt x="86" y="457"/>
                    <a:pt x="92" y="457"/>
                  </a:cubicBezTo>
                  <a:cubicBezTo>
                    <a:pt x="118" y="457"/>
                    <a:pt x="149" y="440"/>
                    <a:pt x="154" y="409"/>
                  </a:cubicBezTo>
                  <a:cubicBezTo>
                    <a:pt x="167" y="335"/>
                    <a:pt x="168" y="264"/>
                    <a:pt x="157" y="189"/>
                  </a:cubicBezTo>
                  <a:cubicBezTo>
                    <a:pt x="152" y="157"/>
                    <a:pt x="141" y="127"/>
                    <a:pt x="129" y="96"/>
                  </a:cubicBezTo>
                  <a:cubicBezTo>
                    <a:pt x="121" y="76"/>
                    <a:pt x="113" y="59"/>
                    <a:pt x="98" y="40"/>
                  </a:cubicBezTo>
                  <a:cubicBezTo>
                    <a:pt x="87" y="28"/>
                    <a:pt x="76" y="18"/>
                    <a:pt x="61" y="7"/>
                  </a:cubicBezTo>
                  <a:cubicBezTo>
                    <a:pt x="56" y="3"/>
                    <a:pt x="49" y="1"/>
                    <a:pt x="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0" name="Google Shape;1440;p113"/>
            <p:cNvSpPr/>
            <p:nvPr/>
          </p:nvSpPr>
          <p:spPr>
            <a:xfrm>
              <a:off x="5780950" y="1648700"/>
              <a:ext cx="3925" cy="9525"/>
            </a:xfrm>
            <a:custGeom>
              <a:avLst/>
              <a:gdLst/>
              <a:ahLst/>
              <a:cxnLst/>
              <a:rect l="l" t="t" r="r" b="b"/>
              <a:pathLst>
                <a:path w="157" h="381" extrusionOk="0">
                  <a:moveTo>
                    <a:pt x="117" y="0"/>
                  </a:moveTo>
                  <a:cubicBezTo>
                    <a:pt x="107" y="0"/>
                    <a:pt x="98" y="5"/>
                    <a:pt x="95" y="16"/>
                  </a:cubicBezTo>
                  <a:cubicBezTo>
                    <a:pt x="88" y="41"/>
                    <a:pt x="85" y="66"/>
                    <a:pt x="78" y="91"/>
                  </a:cubicBezTo>
                  <a:cubicBezTo>
                    <a:pt x="70" y="115"/>
                    <a:pt x="63" y="138"/>
                    <a:pt x="57" y="162"/>
                  </a:cubicBezTo>
                  <a:cubicBezTo>
                    <a:pt x="44" y="210"/>
                    <a:pt x="28" y="260"/>
                    <a:pt x="11" y="307"/>
                  </a:cubicBezTo>
                  <a:cubicBezTo>
                    <a:pt x="1" y="335"/>
                    <a:pt x="22" y="371"/>
                    <a:pt x="52" y="379"/>
                  </a:cubicBezTo>
                  <a:cubicBezTo>
                    <a:pt x="56" y="380"/>
                    <a:pt x="61" y="380"/>
                    <a:pt x="65" y="380"/>
                  </a:cubicBezTo>
                  <a:cubicBezTo>
                    <a:pt x="92" y="380"/>
                    <a:pt x="116" y="364"/>
                    <a:pt x="124" y="338"/>
                  </a:cubicBezTo>
                  <a:cubicBezTo>
                    <a:pt x="140" y="285"/>
                    <a:pt x="150" y="230"/>
                    <a:pt x="154" y="174"/>
                  </a:cubicBezTo>
                  <a:cubicBezTo>
                    <a:pt x="156" y="162"/>
                    <a:pt x="157" y="148"/>
                    <a:pt x="156" y="136"/>
                  </a:cubicBezTo>
                  <a:cubicBezTo>
                    <a:pt x="156" y="123"/>
                    <a:pt x="152" y="111"/>
                    <a:pt x="151" y="97"/>
                  </a:cubicBezTo>
                  <a:cubicBezTo>
                    <a:pt x="149" y="71"/>
                    <a:pt x="146" y="42"/>
                    <a:pt x="139" y="16"/>
                  </a:cubicBezTo>
                  <a:cubicBezTo>
                    <a:pt x="136" y="5"/>
                    <a:pt x="126" y="0"/>
                    <a:pt x="11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1" name="Google Shape;1441;p113"/>
            <p:cNvSpPr/>
            <p:nvPr/>
          </p:nvSpPr>
          <p:spPr>
            <a:xfrm>
              <a:off x="5676100" y="1694425"/>
              <a:ext cx="3200" cy="13825"/>
            </a:xfrm>
            <a:custGeom>
              <a:avLst/>
              <a:gdLst/>
              <a:ahLst/>
              <a:cxnLst/>
              <a:rect l="l" t="t" r="r" b="b"/>
              <a:pathLst>
                <a:path w="128" h="553" extrusionOk="0">
                  <a:moveTo>
                    <a:pt x="64" y="1"/>
                  </a:moveTo>
                  <a:cubicBezTo>
                    <a:pt x="49" y="1"/>
                    <a:pt x="34" y="7"/>
                    <a:pt x="29" y="21"/>
                  </a:cubicBezTo>
                  <a:cubicBezTo>
                    <a:pt x="20" y="41"/>
                    <a:pt x="7" y="62"/>
                    <a:pt x="6" y="86"/>
                  </a:cubicBezTo>
                  <a:cubicBezTo>
                    <a:pt x="5" y="104"/>
                    <a:pt x="4" y="122"/>
                    <a:pt x="3" y="139"/>
                  </a:cubicBezTo>
                  <a:cubicBezTo>
                    <a:pt x="0" y="179"/>
                    <a:pt x="1" y="218"/>
                    <a:pt x="1" y="257"/>
                  </a:cubicBezTo>
                  <a:lnTo>
                    <a:pt x="1" y="491"/>
                  </a:lnTo>
                  <a:cubicBezTo>
                    <a:pt x="1" y="524"/>
                    <a:pt x="30" y="553"/>
                    <a:pt x="63" y="553"/>
                  </a:cubicBezTo>
                  <a:cubicBezTo>
                    <a:pt x="64" y="553"/>
                    <a:pt x="65" y="553"/>
                    <a:pt x="66" y="553"/>
                  </a:cubicBezTo>
                  <a:cubicBezTo>
                    <a:pt x="98" y="553"/>
                    <a:pt x="126" y="526"/>
                    <a:pt x="126" y="492"/>
                  </a:cubicBezTo>
                  <a:lnTo>
                    <a:pt x="126" y="259"/>
                  </a:lnTo>
                  <a:cubicBezTo>
                    <a:pt x="126" y="221"/>
                    <a:pt x="127" y="183"/>
                    <a:pt x="124" y="144"/>
                  </a:cubicBezTo>
                  <a:cubicBezTo>
                    <a:pt x="123" y="124"/>
                    <a:pt x="123" y="106"/>
                    <a:pt x="121" y="86"/>
                  </a:cubicBezTo>
                  <a:cubicBezTo>
                    <a:pt x="118" y="63"/>
                    <a:pt x="108" y="42"/>
                    <a:pt x="98" y="21"/>
                  </a:cubicBezTo>
                  <a:cubicBezTo>
                    <a:pt x="93" y="7"/>
                    <a:pt x="78" y="1"/>
                    <a:pt x="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2" name="Google Shape;1442;p113"/>
            <p:cNvSpPr/>
            <p:nvPr/>
          </p:nvSpPr>
          <p:spPr>
            <a:xfrm>
              <a:off x="5681025" y="1694725"/>
              <a:ext cx="3700" cy="11150"/>
            </a:xfrm>
            <a:custGeom>
              <a:avLst/>
              <a:gdLst/>
              <a:ahLst/>
              <a:cxnLst/>
              <a:rect l="l" t="t" r="r" b="b"/>
              <a:pathLst>
                <a:path w="148" h="446" extrusionOk="0">
                  <a:moveTo>
                    <a:pt x="116" y="1"/>
                  </a:moveTo>
                  <a:cubicBezTo>
                    <a:pt x="106" y="1"/>
                    <a:pt x="96" y="5"/>
                    <a:pt x="89" y="15"/>
                  </a:cubicBezTo>
                  <a:cubicBezTo>
                    <a:pt x="54" y="66"/>
                    <a:pt x="30" y="126"/>
                    <a:pt x="18" y="186"/>
                  </a:cubicBezTo>
                  <a:cubicBezTo>
                    <a:pt x="6" y="250"/>
                    <a:pt x="1" y="315"/>
                    <a:pt x="1" y="381"/>
                  </a:cubicBezTo>
                  <a:cubicBezTo>
                    <a:pt x="1" y="414"/>
                    <a:pt x="30" y="445"/>
                    <a:pt x="62" y="445"/>
                  </a:cubicBezTo>
                  <a:cubicBezTo>
                    <a:pt x="63" y="445"/>
                    <a:pt x="64" y="445"/>
                    <a:pt x="65" y="445"/>
                  </a:cubicBezTo>
                  <a:cubicBezTo>
                    <a:pt x="100" y="444"/>
                    <a:pt x="132" y="418"/>
                    <a:pt x="131" y="381"/>
                  </a:cubicBezTo>
                  <a:cubicBezTo>
                    <a:pt x="130" y="321"/>
                    <a:pt x="132" y="261"/>
                    <a:pt x="139" y="202"/>
                  </a:cubicBezTo>
                  <a:cubicBezTo>
                    <a:pt x="144" y="148"/>
                    <a:pt x="147" y="92"/>
                    <a:pt x="146" y="30"/>
                  </a:cubicBezTo>
                  <a:cubicBezTo>
                    <a:pt x="146" y="11"/>
                    <a:pt x="132"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3" name="Google Shape;1443;p113"/>
            <p:cNvSpPr/>
            <p:nvPr/>
          </p:nvSpPr>
          <p:spPr>
            <a:xfrm>
              <a:off x="5437650" y="1746700"/>
              <a:ext cx="5950" cy="12600"/>
            </a:xfrm>
            <a:custGeom>
              <a:avLst/>
              <a:gdLst/>
              <a:ahLst/>
              <a:cxnLst/>
              <a:rect l="l" t="t" r="r" b="b"/>
              <a:pathLst>
                <a:path w="238" h="504" extrusionOk="0">
                  <a:moveTo>
                    <a:pt x="193" y="0"/>
                  </a:moveTo>
                  <a:cubicBezTo>
                    <a:pt x="182" y="0"/>
                    <a:pt x="171" y="7"/>
                    <a:pt x="167" y="19"/>
                  </a:cubicBezTo>
                  <a:cubicBezTo>
                    <a:pt x="146" y="83"/>
                    <a:pt x="131" y="148"/>
                    <a:pt x="108" y="211"/>
                  </a:cubicBezTo>
                  <a:cubicBezTo>
                    <a:pt x="88" y="269"/>
                    <a:pt x="59" y="329"/>
                    <a:pt x="25" y="387"/>
                  </a:cubicBezTo>
                  <a:cubicBezTo>
                    <a:pt x="1" y="426"/>
                    <a:pt x="20" y="479"/>
                    <a:pt x="62" y="497"/>
                  </a:cubicBezTo>
                  <a:cubicBezTo>
                    <a:pt x="73" y="502"/>
                    <a:pt x="84" y="504"/>
                    <a:pt x="94" y="504"/>
                  </a:cubicBezTo>
                  <a:cubicBezTo>
                    <a:pt x="128" y="504"/>
                    <a:pt x="155" y="480"/>
                    <a:pt x="169" y="447"/>
                  </a:cubicBezTo>
                  <a:cubicBezTo>
                    <a:pt x="196" y="380"/>
                    <a:pt x="215" y="311"/>
                    <a:pt x="223" y="240"/>
                  </a:cubicBezTo>
                  <a:cubicBezTo>
                    <a:pt x="234" y="168"/>
                    <a:pt x="238" y="91"/>
                    <a:pt x="217" y="19"/>
                  </a:cubicBezTo>
                  <a:cubicBezTo>
                    <a:pt x="214" y="7"/>
                    <a:pt x="204" y="0"/>
                    <a:pt x="19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4" name="Google Shape;1444;p113"/>
            <p:cNvSpPr/>
            <p:nvPr/>
          </p:nvSpPr>
          <p:spPr>
            <a:xfrm>
              <a:off x="5451800" y="1750375"/>
              <a:ext cx="4050" cy="8825"/>
            </a:xfrm>
            <a:custGeom>
              <a:avLst/>
              <a:gdLst/>
              <a:ahLst/>
              <a:cxnLst/>
              <a:rect l="l" t="t" r="r" b="b"/>
              <a:pathLst>
                <a:path w="162" h="353" extrusionOk="0">
                  <a:moveTo>
                    <a:pt x="125" y="0"/>
                  </a:moveTo>
                  <a:cubicBezTo>
                    <a:pt x="114" y="0"/>
                    <a:pt x="102" y="7"/>
                    <a:pt x="97" y="22"/>
                  </a:cubicBezTo>
                  <a:cubicBezTo>
                    <a:pt x="66" y="101"/>
                    <a:pt x="41" y="182"/>
                    <a:pt x="8" y="262"/>
                  </a:cubicBezTo>
                  <a:cubicBezTo>
                    <a:pt x="1" y="277"/>
                    <a:pt x="6" y="303"/>
                    <a:pt x="15" y="316"/>
                  </a:cubicBezTo>
                  <a:cubicBezTo>
                    <a:pt x="24" y="331"/>
                    <a:pt x="41" y="346"/>
                    <a:pt x="57" y="350"/>
                  </a:cubicBezTo>
                  <a:cubicBezTo>
                    <a:pt x="64" y="351"/>
                    <a:pt x="71" y="352"/>
                    <a:pt x="78" y="352"/>
                  </a:cubicBezTo>
                  <a:cubicBezTo>
                    <a:pt x="90" y="352"/>
                    <a:pt x="102" y="350"/>
                    <a:pt x="112" y="342"/>
                  </a:cubicBezTo>
                  <a:cubicBezTo>
                    <a:pt x="127" y="332"/>
                    <a:pt x="143" y="317"/>
                    <a:pt x="146" y="299"/>
                  </a:cubicBezTo>
                  <a:cubicBezTo>
                    <a:pt x="152" y="252"/>
                    <a:pt x="158" y="205"/>
                    <a:pt x="159" y="158"/>
                  </a:cubicBezTo>
                  <a:cubicBezTo>
                    <a:pt x="161" y="137"/>
                    <a:pt x="161" y="117"/>
                    <a:pt x="161" y="96"/>
                  </a:cubicBezTo>
                  <a:cubicBezTo>
                    <a:pt x="161" y="74"/>
                    <a:pt x="158" y="53"/>
                    <a:pt x="156" y="30"/>
                  </a:cubicBezTo>
                  <a:cubicBezTo>
                    <a:pt x="154" y="11"/>
                    <a:pt x="140" y="0"/>
                    <a:pt x="12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5" name="Google Shape;1445;p113"/>
            <p:cNvSpPr/>
            <p:nvPr/>
          </p:nvSpPr>
          <p:spPr>
            <a:xfrm>
              <a:off x="5162975" y="1687925"/>
              <a:ext cx="10975" cy="18175"/>
            </a:xfrm>
            <a:custGeom>
              <a:avLst/>
              <a:gdLst/>
              <a:ahLst/>
              <a:cxnLst/>
              <a:rect l="l" t="t" r="r" b="b"/>
              <a:pathLst>
                <a:path w="439" h="727" extrusionOk="0">
                  <a:moveTo>
                    <a:pt x="28" y="0"/>
                  </a:moveTo>
                  <a:cubicBezTo>
                    <a:pt x="12" y="0"/>
                    <a:pt x="0" y="17"/>
                    <a:pt x="9" y="34"/>
                  </a:cubicBezTo>
                  <a:cubicBezTo>
                    <a:pt x="62" y="142"/>
                    <a:pt x="127" y="244"/>
                    <a:pt x="180" y="353"/>
                  </a:cubicBezTo>
                  <a:cubicBezTo>
                    <a:pt x="233" y="467"/>
                    <a:pt x="278" y="586"/>
                    <a:pt x="331" y="700"/>
                  </a:cubicBezTo>
                  <a:cubicBezTo>
                    <a:pt x="339" y="717"/>
                    <a:pt x="358" y="726"/>
                    <a:pt x="378" y="726"/>
                  </a:cubicBezTo>
                  <a:cubicBezTo>
                    <a:pt x="388" y="726"/>
                    <a:pt x="398" y="724"/>
                    <a:pt x="406" y="719"/>
                  </a:cubicBezTo>
                  <a:cubicBezTo>
                    <a:pt x="433" y="702"/>
                    <a:pt x="438" y="670"/>
                    <a:pt x="426" y="643"/>
                  </a:cubicBezTo>
                  <a:cubicBezTo>
                    <a:pt x="371" y="526"/>
                    <a:pt x="324" y="405"/>
                    <a:pt x="269" y="289"/>
                  </a:cubicBezTo>
                  <a:cubicBezTo>
                    <a:pt x="217" y="181"/>
                    <a:pt x="151" y="58"/>
                    <a:pt x="39" y="3"/>
                  </a:cubicBezTo>
                  <a:cubicBezTo>
                    <a:pt x="36"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6" name="Google Shape;1446;p113"/>
            <p:cNvSpPr/>
            <p:nvPr/>
          </p:nvSpPr>
          <p:spPr>
            <a:xfrm>
              <a:off x="5170075" y="1691750"/>
              <a:ext cx="4125" cy="10400"/>
            </a:xfrm>
            <a:custGeom>
              <a:avLst/>
              <a:gdLst/>
              <a:ahLst/>
              <a:cxnLst/>
              <a:rect l="l" t="t" r="r" b="b"/>
              <a:pathLst>
                <a:path w="165" h="416" extrusionOk="0">
                  <a:moveTo>
                    <a:pt x="142" y="0"/>
                  </a:moveTo>
                  <a:cubicBezTo>
                    <a:pt x="141" y="0"/>
                    <a:pt x="140" y="0"/>
                    <a:pt x="139" y="1"/>
                  </a:cubicBezTo>
                  <a:cubicBezTo>
                    <a:pt x="108" y="11"/>
                    <a:pt x="80" y="40"/>
                    <a:pt x="61" y="64"/>
                  </a:cubicBezTo>
                  <a:cubicBezTo>
                    <a:pt x="51" y="76"/>
                    <a:pt x="40" y="90"/>
                    <a:pt x="32" y="103"/>
                  </a:cubicBezTo>
                  <a:cubicBezTo>
                    <a:pt x="23" y="121"/>
                    <a:pt x="20" y="141"/>
                    <a:pt x="16" y="158"/>
                  </a:cubicBezTo>
                  <a:cubicBezTo>
                    <a:pt x="0" y="239"/>
                    <a:pt x="20" y="317"/>
                    <a:pt x="52" y="392"/>
                  </a:cubicBezTo>
                  <a:cubicBezTo>
                    <a:pt x="58" y="408"/>
                    <a:pt x="77" y="416"/>
                    <a:pt x="95" y="416"/>
                  </a:cubicBezTo>
                  <a:cubicBezTo>
                    <a:pt x="101" y="416"/>
                    <a:pt x="108" y="415"/>
                    <a:pt x="113" y="413"/>
                  </a:cubicBezTo>
                  <a:cubicBezTo>
                    <a:pt x="133" y="404"/>
                    <a:pt x="150" y="378"/>
                    <a:pt x="142" y="354"/>
                  </a:cubicBezTo>
                  <a:cubicBezTo>
                    <a:pt x="116" y="293"/>
                    <a:pt x="104" y="239"/>
                    <a:pt x="111" y="174"/>
                  </a:cubicBezTo>
                  <a:cubicBezTo>
                    <a:pt x="111" y="173"/>
                    <a:pt x="112" y="168"/>
                    <a:pt x="112" y="167"/>
                  </a:cubicBezTo>
                  <a:lnTo>
                    <a:pt x="112" y="167"/>
                  </a:lnTo>
                  <a:cubicBezTo>
                    <a:pt x="112" y="165"/>
                    <a:pt x="112" y="162"/>
                    <a:pt x="112" y="160"/>
                  </a:cubicBezTo>
                  <a:cubicBezTo>
                    <a:pt x="113" y="153"/>
                    <a:pt x="116" y="147"/>
                    <a:pt x="117" y="139"/>
                  </a:cubicBezTo>
                  <a:cubicBezTo>
                    <a:pt x="121" y="122"/>
                    <a:pt x="119" y="116"/>
                    <a:pt x="124" y="98"/>
                  </a:cubicBezTo>
                  <a:cubicBezTo>
                    <a:pt x="134" y="71"/>
                    <a:pt x="150" y="49"/>
                    <a:pt x="160" y="23"/>
                  </a:cubicBezTo>
                  <a:cubicBezTo>
                    <a:pt x="165" y="11"/>
                    <a:pt x="153" y="0"/>
                    <a:pt x="1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7" name="Google Shape;1447;p113"/>
            <p:cNvSpPr/>
            <p:nvPr/>
          </p:nvSpPr>
          <p:spPr>
            <a:xfrm>
              <a:off x="5635875" y="1523450"/>
              <a:ext cx="3975" cy="7575"/>
            </a:xfrm>
            <a:custGeom>
              <a:avLst/>
              <a:gdLst/>
              <a:ahLst/>
              <a:cxnLst/>
              <a:rect l="l" t="t" r="r" b="b"/>
              <a:pathLst>
                <a:path w="159" h="303" extrusionOk="0">
                  <a:moveTo>
                    <a:pt x="21" y="0"/>
                  </a:moveTo>
                  <a:cubicBezTo>
                    <a:pt x="11" y="0"/>
                    <a:pt x="0" y="10"/>
                    <a:pt x="3" y="22"/>
                  </a:cubicBezTo>
                  <a:cubicBezTo>
                    <a:pt x="20" y="112"/>
                    <a:pt x="51" y="199"/>
                    <a:pt x="87" y="285"/>
                  </a:cubicBezTo>
                  <a:cubicBezTo>
                    <a:pt x="93" y="297"/>
                    <a:pt x="106" y="303"/>
                    <a:pt x="119" y="303"/>
                  </a:cubicBezTo>
                  <a:cubicBezTo>
                    <a:pt x="126" y="303"/>
                    <a:pt x="132" y="301"/>
                    <a:pt x="137" y="299"/>
                  </a:cubicBezTo>
                  <a:cubicBezTo>
                    <a:pt x="154" y="288"/>
                    <a:pt x="159" y="266"/>
                    <a:pt x="150" y="249"/>
                  </a:cubicBezTo>
                  <a:cubicBezTo>
                    <a:pt x="108" y="172"/>
                    <a:pt x="72" y="90"/>
                    <a:pt x="34" y="9"/>
                  </a:cubicBezTo>
                  <a:cubicBezTo>
                    <a:pt x="31" y="3"/>
                    <a:pt x="26" y="0"/>
                    <a:pt x="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8" name="Google Shape;1448;p113"/>
            <p:cNvSpPr/>
            <p:nvPr/>
          </p:nvSpPr>
          <p:spPr>
            <a:xfrm>
              <a:off x="5644950" y="1518400"/>
              <a:ext cx="5775" cy="14125"/>
            </a:xfrm>
            <a:custGeom>
              <a:avLst/>
              <a:gdLst/>
              <a:ahLst/>
              <a:cxnLst/>
              <a:rect l="l" t="t" r="r" b="b"/>
              <a:pathLst>
                <a:path w="231" h="565" extrusionOk="0">
                  <a:moveTo>
                    <a:pt x="202" y="0"/>
                  </a:moveTo>
                  <a:cubicBezTo>
                    <a:pt x="200" y="0"/>
                    <a:pt x="197" y="1"/>
                    <a:pt x="195" y="2"/>
                  </a:cubicBezTo>
                  <a:cubicBezTo>
                    <a:pt x="103" y="41"/>
                    <a:pt x="41" y="127"/>
                    <a:pt x="21" y="222"/>
                  </a:cubicBezTo>
                  <a:cubicBezTo>
                    <a:pt x="1" y="327"/>
                    <a:pt x="20" y="434"/>
                    <a:pt x="59" y="531"/>
                  </a:cubicBezTo>
                  <a:cubicBezTo>
                    <a:pt x="67" y="550"/>
                    <a:pt x="83" y="565"/>
                    <a:pt x="104" y="565"/>
                  </a:cubicBezTo>
                  <a:cubicBezTo>
                    <a:pt x="107" y="565"/>
                    <a:pt x="112" y="564"/>
                    <a:pt x="116" y="563"/>
                  </a:cubicBezTo>
                  <a:cubicBezTo>
                    <a:pt x="140" y="558"/>
                    <a:pt x="160" y="531"/>
                    <a:pt x="149" y="507"/>
                  </a:cubicBezTo>
                  <a:cubicBezTo>
                    <a:pt x="118" y="426"/>
                    <a:pt x="97" y="335"/>
                    <a:pt x="115" y="247"/>
                  </a:cubicBezTo>
                  <a:cubicBezTo>
                    <a:pt x="133" y="168"/>
                    <a:pt x="176" y="97"/>
                    <a:pt x="221" y="29"/>
                  </a:cubicBezTo>
                  <a:cubicBezTo>
                    <a:pt x="231" y="14"/>
                    <a:pt x="217" y="0"/>
                    <a:pt x="2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9" name="Google Shape;1449;p113"/>
            <p:cNvSpPr/>
            <p:nvPr/>
          </p:nvSpPr>
          <p:spPr>
            <a:xfrm>
              <a:off x="5317225" y="1598275"/>
              <a:ext cx="3550" cy="23550"/>
            </a:xfrm>
            <a:custGeom>
              <a:avLst/>
              <a:gdLst/>
              <a:ahLst/>
              <a:cxnLst/>
              <a:rect l="l" t="t" r="r" b="b"/>
              <a:pathLst>
                <a:path w="142" h="942" extrusionOk="0">
                  <a:moveTo>
                    <a:pt x="71" y="1"/>
                  </a:moveTo>
                  <a:cubicBezTo>
                    <a:pt x="61" y="1"/>
                    <a:pt x="51" y="7"/>
                    <a:pt x="47" y="18"/>
                  </a:cubicBezTo>
                  <a:cubicBezTo>
                    <a:pt x="27" y="86"/>
                    <a:pt x="26" y="158"/>
                    <a:pt x="16" y="228"/>
                  </a:cubicBezTo>
                  <a:cubicBezTo>
                    <a:pt x="7" y="299"/>
                    <a:pt x="6" y="371"/>
                    <a:pt x="5" y="441"/>
                  </a:cubicBezTo>
                  <a:cubicBezTo>
                    <a:pt x="0" y="586"/>
                    <a:pt x="2" y="731"/>
                    <a:pt x="1" y="874"/>
                  </a:cubicBezTo>
                  <a:cubicBezTo>
                    <a:pt x="1" y="919"/>
                    <a:pt x="35" y="942"/>
                    <a:pt x="70" y="942"/>
                  </a:cubicBezTo>
                  <a:cubicBezTo>
                    <a:pt x="105" y="942"/>
                    <a:pt x="140" y="919"/>
                    <a:pt x="140" y="874"/>
                  </a:cubicBezTo>
                  <a:cubicBezTo>
                    <a:pt x="139" y="730"/>
                    <a:pt x="141" y="584"/>
                    <a:pt x="136" y="441"/>
                  </a:cubicBezTo>
                  <a:cubicBezTo>
                    <a:pt x="134" y="371"/>
                    <a:pt x="133" y="299"/>
                    <a:pt x="125" y="228"/>
                  </a:cubicBezTo>
                  <a:cubicBezTo>
                    <a:pt x="116" y="158"/>
                    <a:pt x="114" y="86"/>
                    <a:pt x="94" y="18"/>
                  </a:cubicBezTo>
                  <a:cubicBezTo>
                    <a:pt x="91" y="7"/>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0" name="Google Shape;1450;p113"/>
            <p:cNvSpPr/>
            <p:nvPr/>
          </p:nvSpPr>
          <p:spPr>
            <a:xfrm>
              <a:off x="5328750" y="1597075"/>
              <a:ext cx="3000" cy="15625"/>
            </a:xfrm>
            <a:custGeom>
              <a:avLst/>
              <a:gdLst/>
              <a:ahLst/>
              <a:cxnLst/>
              <a:rect l="l" t="t" r="r" b="b"/>
              <a:pathLst>
                <a:path w="120" h="625" extrusionOk="0">
                  <a:moveTo>
                    <a:pt x="59" y="1"/>
                  </a:moveTo>
                  <a:cubicBezTo>
                    <a:pt x="50" y="1"/>
                    <a:pt x="41" y="6"/>
                    <a:pt x="38" y="16"/>
                  </a:cubicBezTo>
                  <a:cubicBezTo>
                    <a:pt x="13" y="106"/>
                    <a:pt x="0" y="199"/>
                    <a:pt x="1" y="292"/>
                  </a:cubicBezTo>
                  <a:lnTo>
                    <a:pt x="5" y="573"/>
                  </a:lnTo>
                  <a:cubicBezTo>
                    <a:pt x="5" y="607"/>
                    <a:pt x="33" y="625"/>
                    <a:pt x="60" y="625"/>
                  </a:cubicBezTo>
                  <a:cubicBezTo>
                    <a:pt x="87" y="625"/>
                    <a:pt x="114" y="607"/>
                    <a:pt x="114" y="573"/>
                  </a:cubicBezTo>
                  <a:lnTo>
                    <a:pt x="117" y="292"/>
                  </a:lnTo>
                  <a:cubicBezTo>
                    <a:pt x="119" y="199"/>
                    <a:pt x="106" y="106"/>
                    <a:pt x="80" y="16"/>
                  </a:cubicBezTo>
                  <a:cubicBezTo>
                    <a:pt x="77" y="6"/>
                    <a:pt x="68" y="1"/>
                    <a:pt x="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1" name="Google Shape;1451;p113"/>
            <p:cNvSpPr/>
            <p:nvPr/>
          </p:nvSpPr>
          <p:spPr>
            <a:xfrm>
              <a:off x="5887350" y="1584925"/>
              <a:ext cx="6000" cy="15650"/>
            </a:xfrm>
            <a:custGeom>
              <a:avLst/>
              <a:gdLst/>
              <a:ahLst/>
              <a:cxnLst/>
              <a:rect l="l" t="t" r="r" b="b"/>
              <a:pathLst>
                <a:path w="240" h="626" extrusionOk="0">
                  <a:moveTo>
                    <a:pt x="210" y="0"/>
                  </a:moveTo>
                  <a:cubicBezTo>
                    <a:pt x="201" y="0"/>
                    <a:pt x="192" y="5"/>
                    <a:pt x="188" y="17"/>
                  </a:cubicBezTo>
                  <a:cubicBezTo>
                    <a:pt x="177" y="64"/>
                    <a:pt x="168" y="110"/>
                    <a:pt x="154" y="154"/>
                  </a:cubicBezTo>
                  <a:cubicBezTo>
                    <a:pt x="145" y="177"/>
                    <a:pt x="136" y="198"/>
                    <a:pt x="128" y="220"/>
                  </a:cubicBezTo>
                  <a:cubicBezTo>
                    <a:pt x="120" y="244"/>
                    <a:pt x="114" y="265"/>
                    <a:pt x="106" y="289"/>
                  </a:cubicBezTo>
                  <a:cubicBezTo>
                    <a:pt x="76" y="379"/>
                    <a:pt x="46" y="469"/>
                    <a:pt x="11" y="559"/>
                  </a:cubicBezTo>
                  <a:cubicBezTo>
                    <a:pt x="1" y="586"/>
                    <a:pt x="22" y="617"/>
                    <a:pt x="48" y="623"/>
                  </a:cubicBezTo>
                  <a:cubicBezTo>
                    <a:pt x="53" y="625"/>
                    <a:pt x="59" y="626"/>
                    <a:pt x="64" y="626"/>
                  </a:cubicBezTo>
                  <a:cubicBezTo>
                    <a:pt x="85" y="626"/>
                    <a:pt x="103" y="609"/>
                    <a:pt x="112" y="588"/>
                  </a:cubicBezTo>
                  <a:cubicBezTo>
                    <a:pt x="146" y="499"/>
                    <a:pt x="185" y="407"/>
                    <a:pt x="208" y="313"/>
                  </a:cubicBezTo>
                  <a:cubicBezTo>
                    <a:pt x="213" y="290"/>
                    <a:pt x="217" y="266"/>
                    <a:pt x="223" y="243"/>
                  </a:cubicBezTo>
                  <a:cubicBezTo>
                    <a:pt x="228" y="218"/>
                    <a:pt x="226" y="194"/>
                    <a:pt x="229" y="169"/>
                  </a:cubicBezTo>
                  <a:cubicBezTo>
                    <a:pt x="235" y="121"/>
                    <a:pt x="240" y="72"/>
                    <a:pt x="236" y="24"/>
                  </a:cubicBezTo>
                  <a:cubicBezTo>
                    <a:pt x="234" y="9"/>
                    <a:pt x="222"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2" name="Google Shape;1452;p113"/>
            <p:cNvSpPr/>
            <p:nvPr/>
          </p:nvSpPr>
          <p:spPr>
            <a:xfrm>
              <a:off x="5899100" y="1586300"/>
              <a:ext cx="3650" cy="11575"/>
            </a:xfrm>
            <a:custGeom>
              <a:avLst/>
              <a:gdLst/>
              <a:ahLst/>
              <a:cxnLst/>
              <a:rect l="l" t="t" r="r" b="b"/>
              <a:pathLst>
                <a:path w="146" h="463" extrusionOk="0">
                  <a:moveTo>
                    <a:pt x="37" y="0"/>
                  </a:moveTo>
                  <a:cubicBezTo>
                    <a:pt x="30" y="0"/>
                    <a:pt x="24" y="4"/>
                    <a:pt x="22" y="14"/>
                  </a:cubicBezTo>
                  <a:cubicBezTo>
                    <a:pt x="15" y="47"/>
                    <a:pt x="11" y="80"/>
                    <a:pt x="7" y="116"/>
                  </a:cubicBezTo>
                  <a:cubicBezTo>
                    <a:pt x="5" y="150"/>
                    <a:pt x="0" y="186"/>
                    <a:pt x="2" y="222"/>
                  </a:cubicBezTo>
                  <a:cubicBezTo>
                    <a:pt x="10" y="292"/>
                    <a:pt x="25" y="363"/>
                    <a:pt x="46" y="431"/>
                  </a:cubicBezTo>
                  <a:cubicBezTo>
                    <a:pt x="53" y="453"/>
                    <a:pt x="71" y="462"/>
                    <a:pt x="89" y="462"/>
                  </a:cubicBezTo>
                  <a:cubicBezTo>
                    <a:pt x="117" y="462"/>
                    <a:pt x="145" y="440"/>
                    <a:pt x="134" y="406"/>
                  </a:cubicBezTo>
                  <a:cubicBezTo>
                    <a:pt x="112" y="344"/>
                    <a:pt x="95" y="280"/>
                    <a:pt x="86" y="215"/>
                  </a:cubicBezTo>
                  <a:cubicBezTo>
                    <a:pt x="81" y="184"/>
                    <a:pt x="74" y="153"/>
                    <a:pt x="68" y="122"/>
                  </a:cubicBezTo>
                  <a:cubicBezTo>
                    <a:pt x="62" y="88"/>
                    <a:pt x="62" y="53"/>
                    <a:pt x="58" y="19"/>
                  </a:cubicBezTo>
                  <a:cubicBezTo>
                    <a:pt x="57" y="8"/>
                    <a:pt x="47" y="0"/>
                    <a:pt x="3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453" name="Google Shape;1453;p113"/>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Title only 13">
  <p:cSld name="CUSTOM_29">
    <p:bg>
      <p:bgPr>
        <a:solidFill>
          <a:schemeClr val="dk2"/>
        </a:solidFill>
        <a:effectLst/>
      </p:bgPr>
    </p:bg>
    <p:spTree>
      <p:nvGrpSpPr>
        <p:cNvPr id="1" name="Shape 1454"/>
        <p:cNvGrpSpPr/>
        <p:nvPr/>
      </p:nvGrpSpPr>
      <p:grpSpPr>
        <a:xfrm>
          <a:off x="0" y="0"/>
          <a:ext cx="0" cy="0"/>
          <a:chOff x="0" y="0"/>
          <a:chExt cx="0" cy="0"/>
        </a:xfrm>
      </p:grpSpPr>
      <p:sp>
        <p:nvSpPr>
          <p:cNvPr id="1455" name="Google Shape;1455;p114"/>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1456" name="Google Shape;1456;p114"/>
          <p:cNvGrpSpPr/>
          <p:nvPr/>
        </p:nvGrpSpPr>
        <p:grpSpPr>
          <a:xfrm flipH="1">
            <a:off x="187900" y="866913"/>
            <a:ext cx="1235225" cy="283075"/>
            <a:chOff x="3763450" y="967075"/>
            <a:chExt cx="1235225" cy="283075"/>
          </a:xfrm>
        </p:grpSpPr>
        <p:sp>
          <p:nvSpPr>
            <p:cNvPr id="1457" name="Google Shape;1457;p114"/>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8" name="Google Shape;1458;p114"/>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59" name="Google Shape;1459;p114"/>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0" name="Google Shape;1460;p114"/>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61" name="Google Shape;1461;p114"/>
          <p:cNvGrpSpPr/>
          <p:nvPr/>
        </p:nvGrpSpPr>
        <p:grpSpPr>
          <a:xfrm>
            <a:off x="2004775" y="157325"/>
            <a:ext cx="1235225" cy="283075"/>
            <a:chOff x="3763450" y="967075"/>
            <a:chExt cx="1235225" cy="283075"/>
          </a:xfrm>
        </p:grpSpPr>
        <p:sp>
          <p:nvSpPr>
            <p:cNvPr id="1462" name="Google Shape;1462;p114"/>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3" name="Google Shape;1463;p114"/>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4" name="Google Shape;1464;p114"/>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5" name="Google Shape;1465;p114"/>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66" name="Google Shape;1466;p114"/>
          <p:cNvGrpSpPr/>
          <p:nvPr/>
        </p:nvGrpSpPr>
        <p:grpSpPr>
          <a:xfrm>
            <a:off x="7908775" y="4666975"/>
            <a:ext cx="1235225" cy="283075"/>
            <a:chOff x="3763450" y="967075"/>
            <a:chExt cx="1235225" cy="283075"/>
          </a:xfrm>
        </p:grpSpPr>
        <p:sp>
          <p:nvSpPr>
            <p:cNvPr id="1467" name="Google Shape;1467;p114"/>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8" name="Google Shape;1468;p114"/>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9" name="Google Shape;1469;p114"/>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0" name="Google Shape;1470;p114"/>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71" name="Google Shape;1471;p114"/>
          <p:cNvGrpSpPr/>
          <p:nvPr/>
        </p:nvGrpSpPr>
        <p:grpSpPr>
          <a:xfrm>
            <a:off x="218925" y="4750525"/>
            <a:ext cx="1235225" cy="283075"/>
            <a:chOff x="3763450" y="967075"/>
            <a:chExt cx="1235225" cy="283075"/>
          </a:xfrm>
        </p:grpSpPr>
        <p:sp>
          <p:nvSpPr>
            <p:cNvPr id="1472" name="Google Shape;1472;p114"/>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3" name="Google Shape;1473;p114"/>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4" name="Google Shape;1474;p114"/>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5" name="Google Shape;1475;p114"/>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476" name="Google Shape;1476;p114"/>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Title only 14">
  <p:cSld name="CUSTOM_33">
    <p:bg>
      <p:bgPr>
        <a:solidFill>
          <a:schemeClr val="dk2"/>
        </a:solidFill>
        <a:effectLst/>
      </p:bgPr>
    </p:bg>
    <p:spTree>
      <p:nvGrpSpPr>
        <p:cNvPr id="1" name="Shape 1477"/>
        <p:cNvGrpSpPr/>
        <p:nvPr/>
      </p:nvGrpSpPr>
      <p:grpSpPr>
        <a:xfrm>
          <a:off x="0" y="0"/>
          <a:ext cx="0" cy="0"/>
          <a:chOff x="0" y="0"/>
          <a:chExt cx="0" cy="0"/>
        </a:xfrm>
      </p:grpSpPr>
      <p:grpSp>
        <p:nvGrpSpPr>
          <p:cNvPr id="1478" name="Google Shape;1478;p115"/>
          <p:cNvGrpSpPr/>
          <p:nvPr/>
        </p:nvGrpSpPr>
        <p:grpSpPr>
          <a:xfrm>
            <a:off x="7881075" y="3706843"/>
            <a:ext cx="1486810" cy="1577136"/>
            <a:chOff x="2055825" y="5018400"/>
            <a:chExt cx="202875" cy="215200"/>
          </a:xfrm>
        </p:grpSpPr>
        <p:sp>
          <p:nvSpPr>
            <p:cNvPr id="1479" name="Google Shape;1479;p115"/>
            <p:cNvSpPr/>
            <p:nvPr/>
          </p:nvSpPr>
          <p:spPr>
            <a:xfrm>
              <a:off x="2055825" y="5051950"/>
              <a:ext cx="115200" cy="104950"/>
            </a:xfrm>
            <a:custGeom>
              <a:avLst/>
              <a:gdLst/>
              <a:ahLst/>
              <a:cxnLst/>
              <a:rect l="l" t="t" r="r" b="b"/>
              <a:pathLst>
                <a:path w="4608" h="4198" extrusionOk="0">
                  <a:moveTo>
                    <a:pt x="2303" y="1"/>
                  </a:moveTo>
                  <a:cubicBezTo>
                    <a:pt x="1767" y="1"/>
                    <a:pt x="1230" y="206"/>
                    <a:pt x="820" y="616"/>
                  </a:cubicBezTo>
                  <a:cubicBezTo>
                    <a:pt x="1" y="1435"/>
                    <a:pt x="1" y="2764"/>
                    <a:pt x="820" y="3583"/>
                  </a:cubicBezTo>
                  <a:cubicBezTo>
                    <a:pt x="1230" y="3993"/>
                    <a:pt x="1767" y="4198"/>
                    <a:pt x="2303" y="4198"/>
                  </a:cubicBezTo>
                  <a:cubicBezTo>
                    <a:pt x="2840" y="4198"/>
                    <a:pt x="3377" y="3993"/>
                    <a:pt x="3787" y="3583"/>
                  </a:cubicBezTo>
                  <a:cubicBezTo>
                    <a:pt x="4607" y="2764"/>
                    <a:pt x="4607" y="1435"/>
                    <a:pt x="3787" y="616"/>
                  </a:cubicBezTo>
                  <a:cubicBezTo>
                    <a:pt x="3377" y="206"/>
                    <a:pt x="2840" y="1"/>
                    <a:pt x="23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0" name="Google Shape;1480;p115"/>
            <p:cNvSpPr/>
            <p:nvPr/>
          </p:nvSpPr>
          <p:spPr>
            <a:xfrm>
              <a:off x="2128425" y="5070825"/>
              <a:ext cx="115200" cy="104925"/>
            </a:xfrm>
            <a:custGeom>
              <a:avLst/>
              <a:gdLst/>
              <a:ahLst/>
              <a:cxnLst/>
              <a:rect l="l" t="t" r="r" b="b"/>
              <a:pathLst>
                <a:path w="4608" h="4197" extrusionOk="0">
                  <a:moveTo>
                    <a:pt x="2304" y="0"/>
                  </a:moveTo>
                  <a:cubicBezTo>
                    <a:pt x="1767" y="0"/>
                    <a:pt x="1230" y="205"/>
                    <a:pt x="821" y="615"/>
                  </a:cubicBezTo>
                  <a:cubicBezTo>
                    <a:pt x="1" y="1434"/>
                    <a:pt x="1" y="2762"/>
                    <a:pt x="821" y="3582"/>
                  </a:cubicBezTo>
                  <a:cubicBezTo>
                    <a:pt x="1230" y="3992"/>
                    <a:pt x="1767" y="4197"/>
                    <a:pt x="2304" y="4197"/>
                  </a:cubicBezTo>
                  <a:cubicBezTo>
                    <a:pt x="2841" y="4197"/>
                    <a:pt x="3378" y="3992"/>
                    <a:pt x="3788" y="3582"/>
                  </a:cubicBezTo>
                  <a:cubicBezTo>
                    <a:pt x="4608" y="2762"/>
                    <a:pt x="4608" y="1434"/>
                    <a:pt x="3788" y="615"/>
                  </a:cubicBezTo>
                  <a:cubicBezTo>
                    <a:pt x="3378" y="205"/>
                    <a:pt x="2841" y="0"/>
                    <a:pt x="23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1" name="Google Shape;1481;p115"/>
            <p:cNvSpPr/>
            <p:nvPr/>
          </p:nvSpPr>
          <p:spPr>
            <a:xfrm>
              <a:off x="2107875" y="5018400"/>
              <a:ext cx="85350" cy="79400"/>
            </a:xfrm>
            <a:custGeom>
              <a:avLst/>
              <a:gdLst/>
              <a:ahLst/>
              <a:cxnLst/>
              <a:rect l="l" t="t" r="r" b="b"/>
              <a:pathLst>
                <a:path w="3414" h="3176" extrusionOk="0">
                  <a:moveTo>
                    <a:pt x="1705" y="1"/>
                  </a:moveTo>
                  <a:cubicBezTo>
                    <a:pt x="939" y="1"/>
                    <a:pt x="265" y="556"/>
                    <a:pt x="140" y="1337"/>
                  </a:cubicBezTo>
                  <a:cubicBezTo>
                    <a:pt x="1" y="2202"/>
                    <a:pt x="590" y="3017"/>
                    <a:pt x="1456" y="3155"/>
                  </a:cubicBezTo>
                  <a:cubicBezTo>
                    <a:pt x="1542" y="3169"/>
                    <a:pt x="1626" y="3175"/>
                    <a:pt x="1710" y="3175"/>
                  </a:cubicBezTo>
                  <a:cubicBezTo>
                    <a:pt x="2475" y="3175"/>
                    <a:pt x="3150" y="2620"/>
                    <a:pt x="3274" y="1839"/>
                  </a:cubicBezTo>
                  <a:cubicBezTo>
                    <a:pt x="3414" y="974"/>
                    <a:pt x="2824" y="159"/>
                    <a:pt x="1958" y="21"/>
                  </a:cubicBezTo>
                  <a:cubicBezTo>
                    <a:pt x="1873" y="7"/>
                    <a:pt x="1788" y="1"/>
                    <a:pt x="17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2" name="Google Shape;1482;p115"/>
            <p:cNvSpPr/>
            <p:nvPr/>
          </p:nvSpPr>
          <p:spPr>
            <a:xfrm>
              <a:off x="2079175" y="5084125"/>
              <a:ext cx="128600" cy="149300"/>
            </a:xfrm>
            <a:custGeom>
              <a:avLst/>
              <a:gdLst/>
              <a:ahLst/>
              <a:cxnLst/>
              <a:rect l="l" t="t" r="r" b="b"/>
              <a:pathLst>
                <a:path w="5144" h="5972" extrusionOk="0">
                  <a:moveTo>
                    <a:pt x="0" y="0"/>
                  </a:moveTo>
                  <a:lnTo>
                    <a:pt x="0" y="0"/>
                  </a:lnTo>
                  <a:cubicBezTo>
                    <a:pt x="224" y="506"/>
                    <a:pt x="587" y="928"/>
                    <a:pt x="1055" y="1220"/>
                  </a:cubicBezTo>
                  <a:cubicBezTo>
                    <a:pt x="1444" y="1465"/>
                    <a:pt x="1956" y="1817"/>
                    <a:pt x="2172" y="2115"/>
                  </a:cubicBezTo>
                  <a:lnTo>
                    <a:pt x="2265" y="2245"/>
                  </a:lnTo>
                  <a:cubicBezTo>
                    <a:pt x="2383" y="2393"/>
                    <a:pt x="2437" y="2586"/>
                    <a:pt x="2414" y="2774"/>
                  </a:cubicBezTo>
                  <a:lnTo>
                    <a:pt x="2413" y="2786"/>
                  </a:lnTo>
                  <a:lnTo>
                    <a:pt x="2403" y="2777"/>
                  </a:lnTo>
                  <a:cubicBezTo>
                    <a:pt x="2259" y="2659"/>
                    <a:pt x="2166" y="2575"/>
                    <a:pt x="2065" y="2484"/>
                  </a:cubicBezTo>
                  <a:cubicBezTo>
                    <a:pt x="1890" y="2329"/>
                    <a:pt x="1693" y="2150"/>
                    <a:pt x="1163" y="1726"/>
                  </a:cubicBezTo>
                  <a:lnTo>
                    <a:pt x="1163" y="1726"/>
                  </a:lnTo>
                  <a:cubicBezTo>
                    <a:pt x="1316" y="1919"/>
                    <a:pt x="1924" y="2684"/>
                    <a:pt x="2233" y="3038"/>
                  </a:cubicBezTo>
                  <a:lnTo>
                    <a:pt x="2239" y="3046"/>
                  </a:lnTo>
                  <a:cubicBezTo>
                    <a:pt x="2318" y="3135"/>
                    <a:pt x="2355" y="3254"/>
                    <a:pt x="2341" y="3372"/>
                  </a:cubicBezTo>
                  <a:cubicBezTo>
                    <a:pt x="2267" y="3969"/>
                    <a:pt x="2038" y="5841"/>
                    <a:pt x="2021" y="5972"/>
                  </a:cubicBezTo>
                  <a:lnTo>
                    <a:pt x="3781" y="5972"/>
                  </a:lnTo>
                  <a:lnTo>
                    <a:pt x="3460" y="3329"/>
                  </a:lnTo>
                  <a:cubicBezTo>
                    <a:pt x="3394" y="2780"/>
                    <a:pt x="3657" y="2238"/>
                    <a:pt x="4130" y="1951"/>
                  </a:cubicBezTo>
                  <a:lnTo>
                    <a:pt x="4176" y="1924"/>
                  </a:lnTo>
                  <a:cubicBezTo>
                    <a:pt x="4315" y="1840"/>
                    <a:pt x="4439" y="1736"/>
                    <a:pt x="4545" y="1616"/>
                  </a:cubicBezTo>
                  <a:lnTo>
                    <a:pt x="5144" y="942"/>
                  </a:lnTo>
                  <a:lnTo>
                    <a:pt x="4513" y="1448"/>
                  </a:lnTo>
                  <a:cubicBezTo>
                    <a:pt x="4391" y="1546"/>
                    <a:pt x="4256" y="1624"/>
                    <a:pt x="4113" y="1683"/>
                  </a:cubicBezTo>
                  <a:lnTo>
                    <a:pt x="3847" y="1791"/>
                  </a:lnTo>
                  <a:lnTo>
                    <a:pt x="3867" y="1765"/>
                  </a:lnTo>
                  <a:cubicBezTo>
                    <a:pt x="4155" y="1392"/>
                    <a:pt x="4389" y="981"/>
                    <a:pt x="4563" y="542"/>
                  </a:cubicBezTo>
                  <a:lnTo>
                    <a:pt x="4738" y="100"/>
                  </a:lnTo>
                  <a:lnTo>
                    <a:pt x="3735" y="1396"/>
                  </a:lnTo>
                  <a:lnTo>
                    <a:pt x="3724" y="1389"/>
                  </a:lnTo>
                  <a:cubicBezTo>
                    <a:pt x="3728" y="1382"/>
                    <a:pt x="4078" y="676"/>
                    <a:pt x="3843" y="137"/>
                  </a:cubicBezTo>
                  <a:lnTo>
                    <a:pt x="3843" y="136"/>
                  </a:lnTo>
                  <a:lnTo>
                    <a:pt x="3843" y="133"/>
                  </a:lnTo>
                  <a:lnTo>
                    <a:pt x="3830" y="323"/>
                  </a:lnTo>
                  <a:cubicBezTo>
                    <a:pt x="3809" y="613"/>
                    <a:pt x="3739" y="894"/>
                    <a:pt x="3619" y="1157"/>
                  </a:cubicBezTo>
                  <a:lnTo>
                    <a:pt x="3381" y="1686"/>
                  </a:lnTo>
                  <a:lnTo>
                    <a:pt x="3376" y="1694"/>
                  </a:lnTo>
                  <a:cubicBezTo>
                    <a:pt x="3266" y="1864"/>
                    <a:pt x="3079" y="1967"/>
                    <a:pt x="2875" y="1967"/>
                  </a:cubicBezTo>
                  <a:cubicBezTo>
                    <a:pt x="2669" y="1967"/>
                    <a:pt x="2479" y="1863"/>
                    <a:pt x="2370" y="1686"/>
                  </a:cubicBezTo>
                  <a:lnTo>
                    <a:pt x="1952" y="761"/>
                  </a:lnTo>
                  <a:lnTo>
                    <a:pt x="1908" y="135"/>
                  </a:lnTo>
                  <a:lnTo>
                    <a:pt x="1804" y="758"/>
                  </a:lnTo>
                  <a:lnTo>
                    <a:pt x="2034" y="1411"/>
                  </a:lnTo>
                  <a:lnTo>
                    <a:pt x="2017" y="1397"/>
                  </a:lnTo>
                  <a:cubicBezTo>
                    <a:pt x="1940" y="1332"/>
                    <a:pt x="1869" y="1260"/>
                    <a:pt x="1811" y="1179"/>
                  </a:cubicBezTo>
                  <a:lnTo>
                    <a:pt x="1044" y="142"/>
                  </a:lnTo>
                  <a:lnTo>
                    <a:pt x="1044" y="142"/>
                  </a:lnTo>
                  <a:lnTo>
                    <a:pt x="1617" y="1173"/>
                  </a:lnTo>
                  <a:lnTo>
                    <a:pt x="1617" y="1173"/>
                  </a:lnTo>
                  <a:lnTo>
                    <a:pt x="1602" y="1167"/>
                  </a:lnTo>
                  <a:cubicBezTo>
                    <a:pt x="1115" y="996"/>
                    <a:pt x="671" y="707"/>
                    <a:pt x="317" y="333"/>
                  </a:cubicBezTo>
                  <a:lnTo>
                    <a:pt x="0"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3" name="Google Shape;1483;p115"/>
            <p:cNvSpPr/>
            <p:nvPr/>
          </p:nvSpPr>
          <p:spPr>
            <a:xfrm>
              <a:off x="2078700" y="5083400"/>
              <a:ext cx="130500" cy="150200"/>
            </a:xfrm>
            <a:custGeom>
              <a:avLst/>
              <a:gdLst/>
              <a:ahLst/>
              <a:cxnLst/>
              <a:rect l="l" t="t" r="r" b="b"/>
              <a:pathLst>
                <a:path w="5220" h="6008" extrusionOk="0">
                  <a:moveTo>
                    <a:pt x="42" y="63"/>
                  </a:moveTo>
                  <a:lnTo>
                    <a:pt x="331" y="369"/>
                  </a:lnTo>
                  <a:cubicBezTo>
                    <a:pt x="685" y="743"/>
                    <a:pt x="1131" y="1032"/>
                    <a:pt x="1618" y="1205"/>
                  </a:cubicBezTo>
                  <a:lnTo>
                    <a:pt x="1651" y="1216"/>
                  </a:lnTo>
                  <a:lnTo>
                    <a:pt x="1633" y="1186"/>
                  </a:lnTo>
                  <a:lnTo>
                    <a:pt x="1117" y="257"/>
                  </a:lnTo>
                  <a:lnTo>
                    <a:pt x="1117" y="257"/>
                  </a:lnTo>
                  <a:lnTo>
                    <a:pt x="1826" y="1215"/>
                  </a:lnTo>
                  <a:cubicBezTo>
                    <a:pt x="1885" y="1295"/>
                    <a:pt x="1955" y="1370"/>
                    <a:pt x="2033" y="1433"/>
                  </a:cubicBezTo>
                  <a:lnTo>
                    <a:pt x="2069" y="1463"/>
                  </a:lnTo>
                  <a:lnTo>
                    <a:pt x="2053" y="1420"/>
                  </a:lnTo>
                  <a:lnTo>
                    <a:pt x="1831" y="789"/>
                  </a:lnTo>
                  <a:lnTo>
                    <a:pt x="1925" y="221"/>
                  </a:lnTo>
                  <a:lnTo>
                    <a:pt x="1966" y="791"/>
                  </a:lnTo>
                  <a:lnTo>
                    <a:pt x="1966" y="793"/>
                  </a:lnTo>
                  <a:lnTo>
                    <a:pt x="1967" y="796"/>
                  </a:lnTo>
                  <a:lnTo>
                    <a:pt x="2384" y="1720"/>
                  </a:lnTo>
                  <a:lnTo>
                    <a:pt x="2384" y="1722"/>
                  </a:lnTo>
                  <a:lnTo>
                    <a:pt x="2384" y="1723"/>
                  </a:lnTo>
                  <a:cubicBezTo>
                    <a:pt x="2495" y="1900"/>
                    <a:pt x="2687" y="2006"/>
                    <a:pt x="2895" y="2006"/>
                  </a:cubicBezTo>
                  <a:cubicBezTo>
                    <a:pt x="3100" y="2006"/>
                    <a:pt x="3290" y="1904"/>
                    <a:pt x="3402" y="1730"/>
                  </a:cubicBezTo>
                  <a:lnTo>
                    <a:pt x="3407" y="1723"/>
                  </a:lnTo>
                  <a:lnTo>
                    <a:pt x="3407" y="1722"/>
                  </a:lnTo>
                  <a:lnTo>
                    <a:pt x="3407" y="1720"/>
                  </a:lnTo>
                  <a:lnTo>
                    <a:pt x="3645" y="1192"/>
                  </a:lnTo>
                  <a:cubicBezTo>
                    <a:pt x="3764" y="928"/>
                    <a:pt x="3835" y="647"/>
                    <a:pt x="3856" y="357"/>
                  </a:cubicBezTo>
                  <a:lnTo>
                    <a:pt x="3867" y="196"/>
                  </a:lnTo>
                  <a:cubicBezTo>
                    <a:pt x="3978" y="469"/>
                    <a:pt x="3939" y="781"/>
                    <a:pt x="3887" y="998"/>
                  </a:cubicBezTo>
                  <a:cubicBezTo>
                    <a:pt x="3828" y="1241"/>
                    <a:pt x="3739" y="1417"/>
                    <a:pt x="3738" y="1420"/>
                  </a:cubicBezTo>
                  <a:lnTo>
                    <a:pt x="3760" y="1433"/>
                  </a:lnTo>
                  <a:lnTo>
                    <a:pt x="4734" y="173"/>
                  </a:lnTo>
                  <a:lnTo>
                    <a:pt x="4576" y="574"/>
                  </a:lnTo>
                  <a:cubicBezTo>
                    <a:pt x="4403" y="1011"/>
                    <a:pt x="4169" y="1422"/>
                    <a:pt x="3882" y="1795"/>
                  </a:cubicBezTo>
                  <a:lnTo>
                    <a:pt x="3877" y="1801"/>
                  </a:lnTo>
                  <a:lnTo>
                    <a:pt x="3847" y="1838"/>
                  </a:lnTo>
                  <a:lnTo>
                    <a:pt x="3891" y="1821"/>
                  </a:lnTo>
                  <a:lnTo>
                    <a:pt x="4134" y="1721"/>
                  </a:lnTo>
                  <a:cubicBezTo>
                    <a:pt x="4278" y="1663"/>
                    <a:pt x="4414" y="1583"/>
                    <a:pt x="4535" y="1485"/>
                  </a:cubicBezTo>
                  <a:lnTo>
                    <a:pt x="5107" y="1027"/>
                  </a:lnTo>
                  <a:lnTo>
                    <a:pt x="5107" y="1027"/>
                  </a:lnTo>
                  <a:lnTo>
                    <a:pt x="4559" y="1646"/>
                  </a:lnTo>
                  <a:cubicBezTo>
                    <a:pt x="4453" y="1766"/>
                    <a:pt x="4330" y="1869"/>
                    <a:pt x="4191" y="1952"/>
                  </a:cubicBezTo>
                  <a:lnTo>
                    <a:pt x="4145" y="1980"/>
                  </a:lnTo>
                  <a:cubicBezTo>
                    <a:pt x="3670" y="2268"/>
                    <a:pt x="3405" y="2812"/>
                    <a:pt x="3472" y="3364"/>
                  </a:cubicBezTo>
                  <a:lnTo>
                    <a:pt x="3791" y="5999"/>
                  </a:lnTo>
                  <a:lnTo>
                    <a:pt x="2044" y="5999"/>
                  </a:lnTo>
                  <a:cubicBezTo>
                    <a:pt x="2067" y="5817"/>
                    <a:pt x="2292" y="3991"/>
                    <a:pt x="2364" y="3406"/>
                  </a:cubicBezTo>
                  <a:cubicBezTo>
                    <a:pt x="2379" y="3287"/>
                    <a:pt x="2340" y="3165"/>
                    <a:pt x="2262" y="3075"/>
                  </a:cubicBezTo>
                  <a:lnTo>
                    <a:pt x="2254" y="3067"/>
                  </a:lnTo>
                  <a:cubicBezTo>
                    <a:pt x="1965" y="2737"/>
                    <a:pt x="1416" y="2045"/>
                    <a:pt x="1221" y="1800"/>
                  </a:cubicBezTo>
                  <a:lnTo>
                    <a:pt x="1221" y="1800"/>
                  </a:lnTo>
                  <a:cubicBezTo>
                    <a:pt x="1716" y="2199"/>
                    <a:pt x="1908" y="2370"/>
                    <a:pt x="2078" y="2524"/>
                  </a:cubicBezTo>
                  <a:cubicBezTo>
                    <a:pt x="2178" y="2614"/>
                    <a:pt x="2272" y="2698"/>
                    <a:pt x="2416" y="2819"/>
                  </a:cubicBezTo>
                  <a:lnTo>
                    <a:pt x="2435" y="2834"/>
                  </a:lnTo>
                  <a:lnTo>
                    <a:pt x="2437" y="2811"/>
                  </a:lnTo>
                  <a:cubicBezTo>
                    <a:pt x="2460" y="2621"/>
                    <a:pt x="2406" y="2426"/>
                    <a:pt x="2288" y="2278"/>
                  </a:cubicBezTo>
                  <a:lnTo>
                    <a:pt x="2194" y="2149"/>
                  </a:lnTo>
                  <a:cubicBezTo>
                    <a:pt x="1976" y="1848"/>
                    <a:pt x="1464" y="1495"/>
                    <a:pt x="1075" y="1252"/>
                  </a:cubicBezTo>
                  <a:cubicBezTo>
                    <a:pt x="839" y="1104"/>
                    <a:pt x="627" y="921"/>
                    <a:pt x="447" y="709"/>
                  </a:cubicBezTo>
                  <a:cubicBezTo>
                    <a:pt x="285" y="509"/>
                    <a:pt x="147" y="295"/>
                    <a:pt x="42" y="63"/>
                  </a:cubicBezTo>
                  <a:close/>
                  <a:moveTo>
                    <a:pt x="1" y="0"/>
                  </a:moveTo>
                  <a:cubicBezTo>
                    <a:pt x="221" y="519"/>
                    <a:pt x="593" y="957"/>
                    <a:pt x="1072" y="1256"/>
                  </a:cubicBezTo>
                  <a:cubicBezTo>
                    <a:pt x="1489" y="1517"/>
                    <a:pt x="1975" y="1859"/>
                    <a:pt x="2186" y="2149"/>
                  </a:cubicBezTo>
                  <a:lnTo>
                    <a:pt x="2281" y="2278"/>
                  </a:lnTo>
                  <a:cubicBezTo>
                    <a:pt x="2397" y="2426"/>
                    <a:pt x="2451" y="2615"/>
                    <a:pt x="2428" y="2801"/>
                  </a:cubicBezTo>
                  <a:cubicBezTo>
                    <a:pt x="2023" y="2465"/>
                    <a:pt x="2017" y="2411"/>
                    <a:pt x="1144" y="1714"/>
                  </a:cubicBezTo>
                  <a:lnTo>
                    <a:pt x="1144" y="1714"/>
                  </a:lnTo>
                  <a:cubicBezTo>
                    <a:pt x="1145" y="1714"/>
                    <a:pt x="1892" y="2661"/>
                    <a:pt x="2248" y="3071"/>
                  </a:cubicBezTo>
                  <a:lnTo>
                    <a:pt x="2255" y="3078"/>
                  </a:lnTo>
                  <a:cubicBezTo>
                    <a:pt x="2333" y="3168"/>
                    <a:pt x="2369" y="3285"/>
                    <a:pt x="2355" y="3400"/>
                  </a:cubicBezTo>
                  <a:cubicBezTo>
                    <a:pt x="2278" y="4019"/>
                    <a:pt x="2033" y="6007"/>
                    <a:pt x="2033" y="6007"/>
                  </a:cubicBezTo>
                  <a:lnTo>
                    <a:pt x="3809" y="6007"/>
                  </a:lnTo>
                  <a:lnTo>
                    <a:pt x="3487" y="3358"/>
                  </a:lnTo>
                  <a:cubicBezTo>
                    <a:pt x="3421" y="2810"/>
                    <a:pt x="3682" y="2273"/>
                    <a:pt x="4154" y="1987"/>
                  </a:cubicBezTo>
                  <a:lnTo>
                    <a:pt x="4201" y="1959"/>
                  </a:lnTo>
                  <a:cubicBezTo>
                    <a:pt x="4339" y="1876"/>
                    <a:pt x="4464" y="1771"/>
                    <a:pt x="4572" y="1650"/>
                  </a:cubicBezTo>
                  <a:lnTo>
                    <a:pt x="5219" y="920"/>
                  </a:lnTo>
                  <a:lnTo>
                    <a:pt x="4528" y="1472"/>
                  </a:lnTo>
                  <a:cubicBezTo>
                    <a:pt x="4409" y="1568"/>
                    <a:pt x="4274" y="1647"/>
                    <a:pt x="4131" y="1705"/>
                  </a:cubicBezTo>
                  <a:lnTo>
                    <a:pt x="3887" y="1804"/>
                  </a:lnTo>
                  <a:lnTo>
                    <a:pt x="3892" y="1797"/>
                  </a:lnTo>
                  <a:cubicBezTo>
                    <a:pt x="4180" y="1423"/>
                    <a:pt x="4415" y="1012"/>
                    <a:pt x="4588" y="574"/>
                  </a:cubicBezTo>
                  <a:lnTo>
                    <a:pt x="4780" y="89"/>
                  </a:lnTo>
                  <a:lnTo>
                    <a:pt x="3750" y="1421"/>
                  </a:lnTo>
                  <a:cubicBezTo>
                    <a:pt x="3750" y="1421"/>
                    <a:pt x="4107" y="711"/>
                    <a:pt x="3869" y="164"/>
                  </a:cubicBezTo>
                  <a:lnTo>
                    <a:pt x="3866" y="147"/>
                  </a:lnTo>
                  <a:cubicBezTo>
                    <a:pt x="3866" y="144"/>
                    <a:pt x="3865" y="140"/>
                    <a:pt x="3865" y="136"/>
                  </a:cubicBezTo>
                  <a:lnTo>
                    <a:pt x="3865" y="33"/>
                  </a:lnTo>
                  <a:lnTo>
                    <a:pt x="3842" y="352"/>
                  </a:lnTo>
                  <a:cubicBezTo>
                    <a:pt x="3821" y="639"/>
                    <a:pt x="3752" y="921"/>
                    <a:pt x="3632" y="1184"/>
                  </a:cubicBezTo>
                  <a:lnTo>
                    <a:pt x="3395" y="1712"/>
                  </a:lnTo>
                  <a:lnTo>
                    <a:pt x="3390" y="1719"/>
                  </a:lnTo>
                  <a:cubicBezTo>
                    <a:pt x="3273" y="1900"/>
                    <a:pt x="3083" y="1990"/>
                    <a:pt x="2894" y="1990"/>
                  </a:cubicBezTo>
                  <a:cubicBezTo>
                    <a:pt x="2702" y="1990"/>
                    <a:pt x="2508" y="1897"/>
                    <a:pt x="2394" y="1713"/>
                  </a:cubicBezTo>
                  <a:lnTo>
                    <a:pt x="1977" y="788"/>
                  </a:lnTo>
                  <a:lnTo>
                    <a:pt x="1923" y="34"/>
                  </a:lnTo>
                  <a:lnTo>
                    <a:pt x="1923" y="142"/>
                  </a:lnTo>
                  <a:lnTo>
                    <a:pt x="1816" y="788"/>
                  </a:lnTo>
                  <a:lnTo>
                    <a:pt x="2040" y="1421"/>
                  </a:lnTo>
                  <a:cubicBezTo>
                    <a:pt x="1963" y="1358"/>
                    <a:pt x="1894" y="1285"/>
                    <a:pt x="1835" y="1205"/>
                  </a:cubicBezTo>
                  <a:lnTo>
                    <a:pt x="1010" y="88"/>
                  </a:lnTo>
                  <a:lnTo>
                    <a:pt x="1622" y="1190"/>
                  </a:lnTo>
                  <a:cubicBezTo>
                    <a:pt x="1135" y="1018"/>
                    <a:pt x="696" y="733"/>
                    <a:pt x="340" y="3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4" name="Google Shape;1484;p115"/>
            <p:cNvSpPr/>
            <p:nvPr/>
          </p:nvSpPr>
          <p:spPr>
            <a:xfrm>
              <a:off x="2168550" y="5043950"/>
              <a:ext cx="55200" cy="55150"/>
            </a:xfrm>
            <a:custGeom>
              <a:avLst/>
              <a:gdLst/>
              <a:ahLst/>
              <a:cxnLst/>
              <a:rect l="l" t="t" r="r" b="b"/>
              <a:pathLst>
                <a:path w="2208" h="2206" extrusionOk="0">
                  <a:moveTo>
                    <a:pt x="1104" y="0"/>
                  </a:moveTo>
                  <a:cubicBezTo>
                    <a:pt x="495" y="0"/>
                    <a:pt x="1" y="493"/>
                    <a:pt x="1" y="1103"/>
                  </a:cubicBezTo>
                  <a:cubicBezTo>
                    <a:pt x="1" y="1712"/>
                    <a:pt x="495" y="2206"/>
                    <a:pt x="1104" y="2206"/>
                  </a:cubicBezTo>
                  <a:cubicBezTo>
                    <a:pt x="1713" y="2206"/>
                    <a:pt x="2207" y="1712"/>
                    <a:pt x="2207" y="1103"/>
                  </a:cubicBezTo>
                  <a:cubicBezTo>
                    <a:pt x="2207" y="493"/>
                    <a:pt x="1713" y="0"/>
                    <a:pt x="11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5" name="Google Shape;1485;p115"/>
            <p:cNvSpPr/>
            <p:nvPr/>
          </p:nvSpPr>
          <p:spPr>
            <a:xfrm>
              <a:off x="2188725" y="5068125"/>
              <a:ext cx="69975" cy="69975"/>
            </a:xfrm>
            <a:custGeom>
              <a:avLst/>
              <a:gdLst/>
              <a:ahLst/>
              <a:cxnLst/>
              <a:rect l="l" t="t" r="r" b="b"/>
              <a:pathLst>
                <a:path w="2799" h="2799" extrusionOk="0">
                  <a:moveTo>
                    <a:pt x="1399" y="1"/>
                  </a:moveTo>
                  <a:cubicBezTo>
                    <a:pt x="628" y="1"/>
                    <a:pt x="0" y="628"/>
                    <a:pt x="0" y="1400"/>
                  </a:cubicBezTo>
                  <a:cubicBezTo>
                    <a:pt x="0" y="2172"/>
                    <a:pt x="628" y="2798"/>
                    <a:pt x="1399" y="2798"/>
                  </a:cubicBezTo>
                  <a:cubicBezTo>
                    <a:pt x="2172" y="2798"/>
                    <a:pt x="2798" y="2172"/>
                    <a:pt x="2798" y="1400"/>
                  </a:cubicBezTo>
                  <a:cubicBezTo>
                    <a:pt x="2798" y="628"/>
                    <a:pt x="2172" y="1"/>
                    <a:pt x="139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6" name="Google Shape;1486;p115"/>
            <p:cNvSpPr/>
            <p:nvPr/>
          </p:nvSpPr>
          <p:spPr>
            <a:xfrm>
              <a:off x="2073100" y="5029125"/>
              <a:ext cx="75350" cy="75350"/>
            </a:xfrm>
            <a:custGeom>
              <a:avLst/>
              <a:gdLst/>
              <a:ahLst/>
              <a:cxnLst/>
              <a:rect l="l" t="t" r="r" b="b"/>
              <a:pathLst>
                <a:path w="3014" h="3014" extrusionOk="0">
                  <a:moveTo>
                    <a:pt x="1507" y="1"/>
                  </a:moveTo>
                  <a:cubicBezTo>
                    <a:pt x="675" y="1"/>
                    <a:pt x="0" y="675"/>
                    <a:pt x="0" y="1507"/>
                  </a:cubicBezTo>
                  <a:cubicBezTo>
                    <a:pt x="0" y="2340"/>
                    <a:pt x="675" y="3014"/>
                    <a:pt x="1507" y="3014"/>
                  </a:cubicBezTo>
                  <a:cubicBezTo>
                    <a:pt x="2339" y="3014"/>
                    <a:pt x="3013" y="2340"/>
                    <a:pt x="3013" y="1507"/>
                  </a:cubicBezTo>
                  <a:cubicBezTo>
                    <a:pt x="3013" y="675"/>
                    <a:pt x="2339" y="1"/>
                    <a:pt x="150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7" name="Google Shape;1487;p115"/>
            <p:cNvSpPr/>
            <p:nvPr/>
          </p:nvSpPr>
          <p:spPr>
            <a:xfrm>
              <a:off x="2097450" y="5123000"/>
              <a:ext cx="24000" cy="24000"/>
            </a:xfrm>
            <a:custGeom>
              <a:avLst/>
              <a:gdLst/>
              <a:ahLst/>
              <a:cxnLst/>
              <a:rect l="l" t="t" r="r" b="b"/>
              <a:pathLst>
                <a:path w="960" h="960" extrusionOk="0">
                  <a:moveTo>
                    <a:pt x="479" y="1"/>
                  </a:moveTo>
                  <a:cubicBezTo>
                    <a:pt x="215" y="1"/>
                    <a:pt x="1" y="215"/>
                    <a:pt x="1" y="479"/>
                  </a:cubicBezTo>
                  <a:cubicBezTo>
                    <a:pt x="1" y="744"/>
                    <a:pt x="215" y="959"/>
                    <a:pt x="479" y="959"/>
                  </a:cubicBezTo>
                  <a:cubicBezTo>
                    <a:pt x="745" y="959"/>
                    <a:pt x="959" y="744"/>
                    <a:pt x="959" y="479"/>
                  </a:cubicBezTo>
                  <a:cubicBezTo>
                    <a:pt x="959" y="215"/>
                    <a:pt x="745" y="1"/>
                    <a:pt x="47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88" name="Google Shape;1488;p115"/>
          <p:cNvGrpSpPr/>
          <p:nvPr/>
        </p:nvGrpSpPr>
        <p:grpSpPr>
          <a:xfrm>
            <a:off x="-355883" y="4387465"/>
            <a:ext cx="1691836" cy="724034"/>
            <a:chOff x="5508375" y="866500"/>
            <a:chExt cx="872575" cy="373425"/>
          </a:xfrm>
        </p:grpSpPr>
        <p:sp>
          <p:nvSpPr>
            <p:cNvPr id="1489" name="Google Shape;1489;p115"/>
            <p:cNvSpPr/>
            <p:nvPr/>
          </p:nvSpPr>
          <p:spPr>
            <a:xfrm>
              <a:off x="5508375" y="866500"/>
              <a:ext cx="872575" cy="373425"/>
            </a:xfrm>
            <a:custGeom>
              <a:avLst/>
              <a:gdLst/>
              <a:ahLst/>
              <a:cxnLst/>
              <a:rect l="l" t="t" r="r" b="b"/>
              <a:pathLst>
                <a:path w="34903" h="14937" extrusionOk="0">
                  <a:moveTo>
                    <a:pt x="18325" y="0"/>
                  </a:moveTo>
                  <a:cubicBezTo>
                    <a:pt x="18325" y="0"/>
                    <a:pt x="15021" y="2746"/>
                    <a:pt x="12252" y="5382"/>
                  </a:cubicBezTo>
                  <a:cubicBezTo>
                    <a:pt x="11447" y="6148"/>
                    <a:pt x="9947" y="7370"/>
                    <a:pt x="8224" y="8720"/>
                  </a:cubicBezTo>
                  <a:lnTo>
                    <a:pt x="8222" y="8720"/>
                  </a:lnTo>
                  <a:cubicBezTo>
                    <a:pt x="5378" y="10944"/>
                    <a:pt x="1929" y="13511"/>
                    <a:pt x="0" y="14936"/>
                  </a:cubicBezTo>
                  <a:lnTo>
                    <a:pt x="34897" y="14936"/>
                  </a:lnTo>
                  <a:cubicBezTo>
                    <a:pt x="34902" y="14753"/>
                    <a:pt x="34903" y="14572"/>
                    <a:pt x="34903" y="14388"/>
                  </a:cubicBezTo>
                  <a:cubicBezTo>
                    <a:pt x="34903" y="13646"/>
                    <a:pt x="34877" y="12912"/>
                    <a:pt x="34825" y="12184"/>
                  </a:cubicBezTo>
                  <a:cubicBezTo>
                    <a:pt x="34799" y="11817"/>
                    <a:pt x="34768" y="11453"/>
                    <a:pt x="34729" y="11092"/>
                  </a:cubicBezTo>
                  <a:lnTo>
                    <a:pt x="22692" y="1429"/>
                  </a:lnTo>
                  <a:lnTo>
                    <a:pt x="20702" y="2212"/>
                  </a:lnTo>
                  <a:lnTo>
                    <a:pt x="20457" y="2309"/>
                  </a:lnTo>
                  <a:lnTo>
                    <a:pt x="19450" y="1218"/>
                  </a:lnTo>
                  <a:lnTo>
                    <a:pt x="18325" y="0"/>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0" name="Google Shape;1490;p115"/>
            <p:cNvSpPr/>
            <p:nvPr/>
          </p:nvSpPr>
          <p:spPr>
            <a:xfrm>
              <a:off x="6075750" y="902200"/>
              <a:ext cx="305200" cy="337725"/>
            </a:xfrm>
            <a:custGeom>
              <a:avLst/>
              <a:gdLst/>
              <a:ahLst/>
              <a:cxnLst/>
              <a:rect l="l" t="t" r="r" b="b"/>
              <a:pathLst>
                <a:path w="12208" h="13509" extrusionOk="0">
                  <a:moveTo>
                    <a:pt x="1" y="1"/>
                  </a:moveTo>
                  <a:lnTo>
                    <a:pt x="3377" y="4919"/>
                  </a:lnTo>
                  <a:lnTo>
                    <a:pt x="605" y="4108"/>
                  </a:lnTo>
                  <a:lnTo>
                    <a:pt x="7397" y="13235"/>
                  </a:lnTo>
                  <a:lnTo>
                    <a:pt x="10235" y="13508"/>
                  </a:lnTo>
                  <a:lnTo>
                    <a:pt x="12202" y="13508"/>
                  </a:lnTo>
                  <a:cubicBezTo>
                    <a:pt x="12207" y="13325"/>
                    <a:pt x="12208" y="13144"/>
                    <a:pt x="12208" y="12960"/>
                  </a:cubicBezTo>
                  <a:cubicBezTo>
                    <a:pt x="12208" y="12218"/>
                    <a:pt x="12182" y="11484"/>
                    <a:pt x="12133" y="10756"/>
                  </a:cubicBezTo>
                  <a:cubicBezTo>
                    <a:pt x="12107" y="10389"/>
                    <a:pt x="12076" y="10025"/>
                    <a:pt x="12038" y="9664"/>
                  </a:cubicBezTo>
                  <a:lnTo>
                    <a:pt x="1" y="1"/>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1" name="Google Shape;1491;p115"/>
            <p:cNvSpPr/>
            <p:nvPr/>
          </p:nvSpPr>
          <p:spPr>
            <a:xfrm>
              <a:off x="5713950" y="866500"/>
              <a:ext cx="280725" cy="218000"/>
            </a:xfrm>
            <a:custGeom>
              <a:avLst/>
              <a:gdLst/>
              <a:ahLst/>
              <a:cxnLst/>
              <a:rect l="l" t="t" r="r" b="b"/>
              <a:pathLst>
                <a:path w="11229" h="8720" extrusionOk="0">
                  <a:moveTo>
                    <a:pt x="10102" y="0"/>
                  </a:moveTo>
                  <a:cubicBezTo>
                    <a:pt x="10102" y="0"/>
                    <a:pt x="6798" y="2746"/>
                    <a:pt x="4029" y="5382"/>
                  </a:cubicBezTo>
                  <a:cubicBezTo>
                    <a:pt x="3224" y="6148"/>
                    <a:pt x="1724" y="7370"/>
                    <a:pt x="1" y="8720"/>
                  </a:cubicBezTo>
                  <a:lnTo>
                    <a:pt x="5207" y="5536"/>
                  </a:lnTo>
                  <a:lnTo>
                    <a:pt x="10142" y="865"/>
                  </a:lnTo>
                  <a:lnTo>
                    <a:pt x="11229" y="1218"/>
                  </a:lnTo>
                  <a:lnTo>
                    <a:pt x="10102"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2" name="Google Shape;1492;p115"/>
            <p:cNvSpPr/>
            <p:nvPr/>
          </p:nvSpPr>
          <p:spPr>
            <a:xfrm>
              <a:off x="5966500" y="866500"/>
              <a:ext cx="105300" cy="231825"/>
            </a:xfrm>
            <a:custGeom>
              <a:avLst/>
              <a:gdLst/>
              <a:ahLst/>
              <a:cxnLst/>
              <a:rect l="l" t="t" r="r" b="b"/>
              <a:pathLst>
                <a:path w="4212" h="9273" extrusionOk="0">
                  <a:moveTo>
                    <a:pt x="1" y="0"/>
                  </a:moveTo>
                  <a:lnTo>
                    <a:pt x="2414" y="6623"/>
                  </a:lnTo>
                  <a:lnTo>
                    <a:pt x="4212" y="9272"/>
                  </a:lnTo>
                  <a:lnTo>
                    <a:pt x="2485" y="2831"/>
                  </a:lnTo>
                  <a:lnTo>
                    <a:pt x="2133" y="2309"/>
                  </a:lnTo>
                  <a:lnTo>
                    <a:pt x="1127" y="1218"/>
                  </a:lnTo>
                  <a:lnTo>
                    <a:pt x="1" y="0"/>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3" name="Google Shape;1493;p115"/>
            <p:cNvSpPr/>
            <p:nvPr/>
          </p:nvSpPr>
          <p:spPr>
            <a:xfrm>
              <a:off x="6019825" y="902250"/>
              <a:ext cx="55875" cy="35025"/>
            </a:xfrm>
            <a:custGeom>
              <a:avLst/>
              <a:gdLst/>
              <a:ahLst/>
              <a:cxnLst/>
              <a:rect l="l" t="t" r="r" b="b"/>
              <a:pathLst>
                <a:path w="2235" h="1401" extrusionOk="0">
                  <a:moveTo>
                    <a:pt x="2235" y="0"/>
                  </a:moveTo>
                  <a:lnTo>
                    <a:pt x="0" y="879"/>
                  </a:lnTo>
                  <a:lnTo>
                    <a:pt x="352" y="1401"/>
                  </a:lnTo>
                  <a:lnTo>
                    <a:pt x="2235"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494" name="Google Shape;1494;p115"/>
          <p:cNvGrpSpPr/>
          <p:nvPr/>
        </p:nvGrpSpPr>
        <p:grpSpPr>
          <a:xfrm>
            <a:off x="708343" y="4128708"/>
            <a:ext cx="2322948" cy="1046037"/>
            <a:chOff x="5182875" y="280000"/>
            <a:chExt cx="1198075" cy="539500"/>
          </a:xfrm>
        </p:grpSpPr>
        <p:sp>
          <p:nvSpPr>
            <p:cNvPr id="1495" name="Google Shape;1495;p115"/>
            <p:cNvSpPr/>
            <p:nvPr/>
          </p:nvSpPr>
          <p:spPr>
            <a:xfrm>
              <a:off x="5182875" y="280000"/>
              <a:ext cx="1198075" cy="518125"/>
            </a:xfrm>
            <a:custGeom>
              <a:avLst/>
              <a:gdLst/>
              <a:ahLst/>
              <a:cxnLst/>
              <a:rect l="l" t="t" r="r" b="b"/>
              <a:pathLst>
                <a:path w="47923" h="20725" extrusionOk="0">
                  <a:moveTo>
                    <a:pt x="25062" y="1"/>
                  </a:moveTo>
                  <a:cubicBezTo>
                    <a:pt x="25062" y="1"/>
                    <a:pt x="20790" y="3099"/>
                    <a:pt x="17371" y="5554"/>
                  </a:cubicBezTo>
                  <a:cubicBezTo>
                    <a:pt x="15963" y="6566"/>
                    <a:pt x="12647" y="9321"/>
                    <a:pt x="9240" y="12208"/>
                  </a:cubicBezTo>
                  <a:cubicBezTo>
                    <a:pt x="7933" y="13317"/>
                    <a:pt x="1257" y="18833"/>
                    <a:pt x="24" y="19891"/>
                  </a:cubicBezTo>
                  <a:cubicBezTo>
                    <a:pt x="0" y="20026"/>
                    <a:pt x="338" y="20059"/>
                    <a:pt x="846" y="20059"/>
                  </a:cubicBezTo>
                  <a:cubicBezTo>
                    <a:pt x="1336" y="20059"/>
                    <a:pt x="1983" y="20028"/>
                    <a:pt x="2617" y="20028"/>
                  </a:cubicBezTo>
                  <a:cubicBezTo>
                    <a:pt x="3780" y="20028"/>
                    <a:pt x="4894" y="20133"/>
                    <a:pt x="4888" y="20724"/>
                  </a:cubicBezTo>
                  <a:lnTo>
                    <a:pt x="47923" y="20724"/>
                  </a:lnTo>
                  <a:cubicBezTo>
                    <a:pt x="47923" y="20724"/>
                    <a:pt x="47106" y="20138"/>
                    <a:pt x="45928" y="19273"/>
                  </a:cubicBezTo>
                  <a:cubicBezTo>
                    <a:pt x="43511" y="17506"/>
                    <a:pt x="39568" y="14573"/>
                    <a:pt x="37988" y="13137"/>
                  </a:cubicBezTo>
                  <a:cubicBezTo>
                    <a:pt x="35639" y="11002"/>
                    <a:pt x="29123" y="2989"/>
                    <a:pt x="29123" y="2989"/>
                  </a:cubicBezTo>
                  <a:lnTo>
                    <a:pt x="27092" y="2778"/>
                  </a:lnTo>
                  <a:lnTo>
                    <a:pt x="26737" y="2292"/>
                  </a:lnTo>
                  <a:lnTo>
                    <a:pt x="25062" y="1"/>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6" name="Google Shape;1496;p115"/>
            <p:cNvSpPr/>
            <p:nvPr/>
          </p:nvSpPr>
          <p:spPr>
            <a:xfrm>
              <a:off x="5821725" y="447825"/>
              <a:ext cx="191075" cy="369950"/>
            </a:xfrm>
            <a:custGeom>
              <a:avLst/>
              <a:gdLst/>
              <a:ahLst/>
              <a:cxnLst/>
              <a:rect l="l" t="t" r="r" b="b"/>
              <a:pathLst>
                <a:path w="7643" h="14798" extrusionOk="0">
                  <a:moveTo>
                    <a:pt x="0" y="0"/>
                  </a:moveTo>
                  <a:lnTo>
                    <a:pt x="2480" y="6742"/>
                  </a:lnTo>
                  <a:lnTo>
                    <a:pt x="2821" y="9493"/>
                  </a:lnTo>
                  <a:lnTo>
                    <a:pt x="5141" y="14797"/>
                  </a:lnTo>
                  <a:lnTo>
                    <a:pt x="7643" y="12922"/>
                  </a:lnTo>
                  <a:lnTo>
                    <a:pt x="4618" y="8490"/>
                  </a:lnTo>
                  <a:lnTo>
                    <a:pt x="4138" y="6185"/>
                  </a:lnTo>
                  <a:lnTo>
                    <a:pt x="0" y="0"/>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7" name="Google Shape;1497;p115"/>
            <p:cNvSpPr/>
            <p:nvPr/>
          </p:nvSpPr>
          <p:spPr>
            <a:xfrm>
              <a:off x="5860100" y="349450"/>
              <a:ext cx="478950" cy="470050"/>
            </a:xfrm>
            <a:custGeom>
              <a:avLst/>
              <a:gdLst/>
              <a:ahLst/>
              <a:cxnLst/>
              <a:rect l="l" t="t" r="r" b="b"/>
              <a:pathLst>
                <a:path w="19158" h="18802" extrusionOk="0">
                  <a:moveTo>
                    <a:pt x="1" y="1"/>
                  </a:moveTo>
                  <a:lnTo>
                    <a:pt x="4769" y="7585"/>
                  </a:lnTo>
                  <a:lnTo>
                    <a:pt x="4769" y="11335"/>
                  </a:lnTo>
                  <a:lnTo>
                    <a:pt x="8557" y="17946"/>
                  </a:lnTo>
                  <a:lnTo>
                    <a:pt x="9047" y="18802"/>
                  </a:lnTo>
                  <a:lnTo>
                    <a:pt x="17393" y="17946"/>
                  </a:lnTo>
                  <a:lnTo>
                    <a:pt x="19158" y="17766"/>
                  </a:lnTo>
                  <a:cubicBezTo>
                    <a:pt x="19158" y="17766"/>
                    <a:pt x="19038" y="17287"/>
                    <a:pt x="18837" y="16496"/>
                  </a:cubicBezTo>
                  <a:cubicBezTo>
                    <a:pt x="16421" y="14730"/>
                    <a:pt x="12477" y="11796"/>
                    <a:pt x="10898" y="10360"/>
                  </a:cubicBezTo>
                  <a:cubicBezTo>
                    <a:pt x="8549" y="8225"/>
                    <a:pt x="2033" y="213"/>
                    <a:pt x="2033" y="213"/>
                  </a:cubicBezTo>
                  <a:lnTo>
                    <a:pt x="1" y="1"/>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8" name="Google Shape;1498;p115"/>
            <p:cNvSpPr/>
            <p:nvPr/>
          </p:nvSpPr>
          <p:spPr>
            <a:xfrm>
              <a:off x="5413850" y="280025"/>
              <a:ext cx="437400" cy="305225"/>
            </a:xfrm>
            <a:custGeom>
              <a:avLst/>
              <a:gdLst/>
              <a:ahLst/>
              <a:cxnLst/>
              <a:rect l="l" t="t" r="r" b="b"/>
              <a:pathLst>
                <a:path w="17496" h="12209" extrusionOk="0">
                  <a:moveTo>
                    <a:pt x="15823" y="1"/>
                  </a:moveTo>
                  <a:cubicBezTo>
                    <a:pt x="15823" y="1"/>
                    <a:pt x="11551" y="3099"/>
                    <a:pt x="8132" y="5554"/>
                  </a:cubicBezTo>
                  <a:cubicBezTo>
                    <a:pt x="6724" y="6567"/>
                    <a:pt x="3408" y="9321"/>
                    <a:pt x="1" y="12209"/>
                  </a:cubicBezTo>
                  <a:lnTo>
                    <a:pt x="15841" y="1203"/>
                  </a:lnTo>
                  <a:lnTo>
                    <a:pt x="17496" y="2291"/>
                  </a:lnTo>
                  <a:lnTo>
                    <a:pt x="15823"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499" name="Google Shape;1499;p115"/>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1500" name="Google Shape;1500;p115"/>
          <p:cNvSpPr/>
          <p:nvPr/>
        </p:nvSpPr>
        <p:spPr>
          <a:xfrm>
            <a:off x="-1799989" y="4592250"/>
            <a:ext cx="11066392" cy="789902"/>
          </a:xfrm>
          <a:custGeom>
            <a:avLst/>
            <a:gdLst/>
            <a:ahLst/>
            <a:cxnLst/>
            <a:rect l="l" t="t" r="r" b="b"/>
            <a:pathLst>
              <a:path w="31382" h="2240" extrusionOk="0">
                <a:moveTo>
                  <a:pt x="5306" y="362"/>
                </a:moveTo>
                <a:cubicBezTo>
                  <a:pt x="5306" y="362"/>
                  <a:pt x="5306" y="362"/>
                  <a:pt x="5306" y="362"/>
                </a:cubicBezTo>
                <a:lnTo>
                  <a:pt x="5306" y="362"/>
                </a:lnTo>
                <a:close/>
                <a:moveTo>
                  <a:pt x="21154" y="382"/>
                </a:moveTo>
                <a:lnTo>
                  <a:pt x="21154" y="382"/>
                </a:lnTo>
                <a:lnTo>
                  <a:pt x="21154" y="382"/>
                </a:lnTo>
                <a:close/>
                <a:moveTo>
                  <a:pt x="9922" y="459"/>
                </a:moveTo>
                <a:lnTo>
                  <a:pt x="9922" y="459"/>
                </a:lnTo>
                <a:lnTo>
                  <a:pt x="9922" y="459"/>
                </a:lnTo>
                <a:close/>
                <a:moveTo>
                  <a:pt x="10383" y="459"/>
                </a:moveTo>
                <a:cubicBezTo>
                  <a:pt x="10383" y="459"/>
                  <a:pt x="10383" y="459"/>
                  <a:pt x="10383" y="459"/>
                </a:cubicBezTo>
                <a:lnTo>
                  <a:pt x="10383" y="459"/>
                </a:lnTo>
                <a:close/>
                <a:moveTo>
                  <a:pt x="25736" y="459"/>
                </a:moveTo>
                <a:lnTo>
                  <a:pt x="25736" y="459"/>
                </a:lnTo>
                <a:lnTo>
                  <a:pt x="25736" y="459"/>
                </a:lnTo>
                <a:close/>
                <a:moveTo>
                  <a:pt x="1012" y="462"/>
                </a:moveTo>
                <a:cubicBezTo>
                  <a:pt x="1012" y="462"/>
                  <a:pt x="1012" y="462"/>
                  <a:pt x="1012" y="462"/>
                </a:cubicBezTo>
                <a:lnTo>
                  <a:pt x="1012" y="462"/>
                </a:lnTo>
                <a:close/>
                <a:moveTo>
                  <a:pt x="13473" y="710"/>
                </a:moveTo>
                <a:lnTo>
                  <a:pt x="13471" y="763"/>
                </a:lnTo>
                <a:lnTo>
                  <a:pt x="13471" y="763"/>
                </a:lnTo>
                <a:cubicBezTo>
                  <a:pt x="13470" y="744"/>
                  <a:pt x="13470" y="726"/>
                  <a:pt x="13473" y="710"/>
                </a:cubicBezTo>
                <a:close/>
                <a:moveTo>
                  <a:pt x="27015" y="986"/>
                </a:moveTo>
                <a:lnTo>
                  <a:pt x="27035" y="1048"/>
                </a:lnTo>
                <a:lnTo>
                  <a:pt x="26982" y="1132"/>
                </a:lnTo>
                <a:cubicBezTo>
                  <a:pt x="26999" y="1083"/>
                  <a:pt x="27009" y="1033"/>
                  <a:pt x="27015" y="986"/>
                </a:cubicBezTo>
                <a:close/>
                <a:moveTo>
                  <a:pt x="17719" y="376"/>
                </a:moveTo>
                <a:lnTo>
                  <a:pt x="17926" y="1411"/>
                </a:lnTo>
                <a:lnTo>
                  <a:pt x="17623" y="804"/>
                </a:lnTo>
                <a:cubicBezTo>
                  <a:pt x="17637" y="592"/>
                  <a:pt x="17704" y="417"/>
                  <a:pt x="17719" y="376"/>
                </a:cubicBezTo>
                <a:close/>
                <a:moveTo>
                  <a:pt x="4189" y="429"/>
                </a:moveTo>
                <a:lnTo>
                  <a:pt x="4388" y="1426"/>
                </a:lnTo>
                <a:lnTo>
                  <a:pt x="4096" y="841"/>
                </a:lnTo>
                <a:cubicBezTo>
                  <a:pt x="4110" y="639"/>
                  <a:pt x="4174" y="468"/>
                  <a:pt x="4189" y="429"/>
                </a:cubicBezTo>
                <a:close/>
                <a:moveTo>
                  <a:pt x="27307" y="1417"/>
                </a:moveTo>
                <a:lnTo>
                  <a:pt x="27328" y="1520"/>
                </a:lnTo>
                <a:lnTo>
                  <a:pt x="27277" y="1417"/>
                </a:lnTo>
                <a:close/>
                <a:moveTo>
                  <a:pt x="27520" y="1418"/>
                </a:moveTo>
                <a:lnTo>
                  <a:pt x="27520" y="1520"/>
                </a:lnTo>
                <a:lnTo>
                  <a:pt x="27479" y="1418"/>
                </a:lnTo>
                <a:close/>
                <a:moveTo>
                  <a:pt x="18451" y="1"/>
                </a:moveTo>
                <a:cubicBezTo>
                  <a:pt x="18442" y="1"/>
                  <a:pt x="18447" y="50"/>
                  <a:pt x="18475" y="164"/>
                </a:cubicBezTo>
                <a:lnTo>
                  <a:pt x="18491" y="234"/>
                </a:lnTo>
                <a:cubicBezTo>
                  <a:pt x="18597" y="774"/>
                  <a:pt x="18409" y="1417"/>
                  <a:pt x="18409" y="1417"/>
                </a:cubicBezTo>
                <a:lnTo>
                  <a:pt x="18201" y="304"/>
                </a:lnTo>
                <a:lnTo>
                  <a:pt x="18201" y="1409"/>
                </a:lnTo>
                <a:lnTo>
                  <a:pt x="17648" y="29"/>
                </a:lnTo>
                <a:lnTo>
                  <a:pt x="17648" y="29"/>
                </a:lnTo>
                <a:lnTo>
                  <a:pt x="17716" y="369"/>
                </a:lnTo>
                <a:cubicBezTo>
                  <a:pt x="17632" y="428"/>
                  <a:pt x="17571" y="521"/>
                  <a:pt x="17530" y="622"/>
                </a:cubicBezTo>
                <a:lnTo>
                  <a:pt x="17372" y="305"/>
                </a:lnTo>
                <a:lnTo>
                  <a:pt x="17496" y="720"/>
                </a:lnTo>
                <a:cubicBezTo>
                  <a:pt x="17434" y="926"/>
                  <a:pt x="17434" y="1132"/>
                  <a:pt x="17434" y="1132"/>
                </a:cubicBezTo>
                <a:lnTo>
                  <a:pt x="17428" y="838"/>
                </a:lnTo>
                <a:lnTo>
                  <a:pt x="17243" y="1132"/>
                </a:lnTo>
                <a:cubicBezTo>
                  <a:pt x="17311" y="930"/>
                  <a:pt x="17283" y="728"/>
                  <a:pt x="17261" y="627"/>
                </a:cubicBezTo>
                <a:lnTo>
                  <a:pt x="17261" y="627"/>
                </a:lnTo>
                <a:cubicBezTo>
                  <a:pt x="17279" y="828"/>
                  <a:pt x="17053" y="1132"/>
                  <a:pt x="17053" y="1132"/>
                </a:cubicBezTo>
                <a:cubicBezTo>
                  <a:pt x="17148" y="941"/>
                  <a:pt x="17053" y="558"/>
                  <a:pt x="17053" y="558"/>
                </a:cubicBezTo>
                <a:cubicBezTo>
                  <a:pt x="17053" y="845"/>
                  <a:pt x="16861" y="1132"/>
                  <a:pt x="16861" y="1132"/>
                </a:cubicBezTo>
                <a:cubicBezTo>
                  <a:pt x="16766" y="1132"/>
                  <a:pt x="16766" y="845"/>
                  <a:pt x="16766" y="845"/>
                </a:cubicBezTo>
                <a:lnTo>
                  <a:pt x="16670" y="1132"/>
                </a:lnTo>
                <a:cubicBezTo>
                  <a:pt x="16573" y="941"/>
                  <a:pt x="16766" y="558"/>
                  <a:pt x="16766" y="558"/>
                </a:cubicBezTo>
                <a:lnTo>
                  <a:pt x="16766" y="558"/>
                </a:lnTo>
                <a:cubicBezTo>
                  <a:pt x="16574" y="654"/>
                  <a:pt x="16479" y="1132"/>
                  <a:pt x="16479" y="1132"/>
                </a:cubicBezTo>
                <a:lnTo>
                  <a:pt x="16479" y="463"/>
                </a:lnTo>
                <a:cubicBezTo>
                  <a:pt x="16479" y="750"/>
                  <a:pt x="16287" y="1132"/>
                  <a:pt x="16287" y="1132"/>
                </a:cubicBezTo>
                <a:cubicBezTo>
                  <a:pt x="16364" y="753"/>
                  <a:pt x="16199" y="253"/>
                  <a:pt x="16175" y="253"/>
                </a:cubicBezTo>
                <a:cubicBezTo>
                  <a:pt x="16169" y="253"/>
                  <a:pt x="16172" y="288"/>
                  <a:pt x="16192" y="367"/>
                </a:cubicBezTo>
                <a:cubicBezTo>
                  <a:pt x="16195" y="382"/>
                  <a:pt x="16199" y="399"/>
                  <a:pt x="16202" y="414"/>
                </a:cubicBezTo>
                <a:cubicBezTo>
                  <a:pt x="16275" y="788"/>
                  <a:pt x="16144" y="1233"/>
                  <a:pt x="16144" y="1233"/>
                </a:cubicBezTo>
                <a:lnTo>
                  <a:pt x="15999" y="461"/>
                </a:lnTo>
                <a:lnTo>
                  <a:pt x="15999" y="1227"/>
                </a:lnTo>
                <a:lnTo>
                  <a:pt x="15769" y="461"/>
                </a:lnTo>
                <a:lnTo>
                  <a:pt x="15809" y="1227"/>
                </a:lnTo>
                <a:lnTo>
                  <a:pt x="15809" y="1227"/>
                </a:lnTo>
                <a:lnTo>
                  <a:pt x="15604" y="738"/>
                </a:lnTo>
                <a:lnTo>
                  <a:pt x="15584" y="973"/>
                </a:lnTo>
                <a:cubicBezTo>
                  <a:pt x="15534" y="643"/>
                  <a:pt x="15676" y="311"/>
                  <a:pt x="15676" y="311"/>
                </a:cubicBezTo>
                <a:lnTo>
                  <a:pt x="15676" y="311"/>
                </a:lnTo>
                <a:cubicBezTo>
                  <a:pt x="15390" y="501"/>
                  <a:pt x="15390" y="1075"/>
                  <a:pt x="15390" y="1075"/>
                </a:cubicBezTo>
                <a:lnTo>
                  <a:pt x="15383" y="782"/>
                </a:lnTo>
                <a:lnTo>
                  <a:pt x="15199" y="1075"/>
                </a:lnTo>
                <a:cubicBezTo>
                  <a:pt x="15267" y="873"/>
                  <a:pt x="15239" y="671"/>
                  <a:pt x="15216" y="571"/>
                </a:cubicBezTo>
                <a:lnTo>
                  <a:pt x="15216" y="571"/>
                </a:lnTo>
                <a:cubicBezTo>
                  <a:pt x="15235" y="772"/>
                  <a:pt x="15008" y="1075"/>
                  <a:pt x="15008" y="1075"/>
                </a:cubicBezTo>
                <a:cubicBezTo>
                  <a:pt x="15104" y="885"/>
                  <a:pt x="15008" y="501"/>
                  <a:pt x="15008" y="501"/>
                </a:cubicBezTo>
                <a:cubicBezTo>
                  <a:pt x="15008" y="788"/>
                  <a:pt x="14817" y="1075"/>
                  <a:pt x="14817" y="1075"/>
                </a:cubicBezTo>
                <a:cubicBezTo>
                  <a:pt x="14721" y="1075"/>
                  <a:pt x="14721" y="788"/>
                  <a:pt x="14721" y="788"/>
                </a:cubicBezTo>
                <a:lnTo>
                  <a:pt x="14625" y="1075"/>
                </a:lnTo>
                <a:cubicBezTo>
                  <a:pt x="14529" y="885"/>
                  <a:pt x="14721" y="501"/>
                  <a:pt x="14721" y="501"/>
                </a:cubicBezTo>
                <a:lnTo>
                  <a:pt x="14721" y="501"/>
                </a:lnTo>
                <a:cubicBezTo>
                  <a:pt x="14530" y="598"/>
                  <a:pt x="14434" y="1075"/>
                  <a:pt x="14434" y="1075"/>
                </a:cubicBezTo>
                <a:lnTo>
                  <a:pt x="14434" y="407"/>
                </a:lnTo>
                <a:cubicBezTo>
                  <a:pt x="14434" y="694"/>
                  <a:pt x="14243" y="1075"/>
                  <a:pt x="14243" y="1075"/>
                </a:cubicBezTo>
                <a:cubicBezTo>
                  <a:pt x="14319" y="697"/>
                  <a:pt x="14155" y="197"/>
                  <a:pt x="14131" y="197"/>
                </a:cubicBezTo>
                <a:cubicBezTo>
                  <a:pt x="14124" y="197"/>
                  <a:pt x="14128" y="231"/>
                  <a:pt x="14147" y="311"/>
                </a:cubicBezTo>
                <a:cubicBezTo>
                  <a:pt x="14150" y="326"/>
                  <a:pt x="14155" y="342"/>
                  <a:pt x="14158" y="358"/>
                </a:cubicBezTo>
                <a:cubicBezTo>
                  <a:pt x="14230" y="732"/>
                  <a:pt x="14099" y="1177"/>
                  <a:pt x="14099" y="1177"/>
                </a:cubicBezTo>
                <a:lnTo>
                  <a:pt x="13955" y="405"/>
                </a:lnTo>
                <a:lnTo>
                  <a:pt x="13955" y="1170"/>
                </a:lnTo>
                <a:lnTo>
                  <a:pt x="13571" y="214"/>
                </a:lnTo>
                <a:lnTo>
                  <a:pt x="13571" y="214"/>
                </a:lnTo>
                <a:lnTo>
                  <a:pt x="13763" y="1170"/>
                </a:lnTo>
                <a:lnTo>
                  <a:pt x="13763" y="1170"/>
                </a:lnTo>
                <a:lnTo>
                  <a:pt x="13487" y="620"/>
                </a:lnTo>
                <a:cubicBezTo>
                  <a:pt x="13515" y="500"/>
                  <a:pt x="13550" y="418"/>
                  <a:pt x="13550" y="418"/>
                </a:cubicBezTo>
                <a:lnTo>
                  <a:pt x="13550" y="418"/>
                </a:lnTo>
                <a:cubicBezTo>
                  <a:pt x="13508" y="446"/>
                  <a:pt x="13471" y="484"/>
                  <a:pt x="13441" y="527"/>
                </a:cubicBezTo>
                <a:lnTo>
                  <a:pt x="13380" y="405"/>
                </a:lnTo>
                <a:lnTo>
                  <a:pt x="13380" y="405"/>
                </a:lnTo>
                <a:lnTo>
                  <a:pt x="13425" y="552"/>
                </a:lnTo>
                <a:cubicBezTo>
                  <a:pt x="13274" y="788"/>
                  <a:pt x="13274" y="1155"/>
                  <a:pt x="13274" y="1155"/>
                </a:cubicBezTo>
                <a:lnTo>
                  <a:pt x="13268" y="873"/>
                </a:lnTo>
                <a:lnTo>
                  <a:pt x="13090" y="1155"/>
                </a:lnTo>
                <a:cubicBezTo>
                  <a:pt x="13155" y="960"/>
                  <a:pt x="13129" y="767"/>
                  <a:pt x="13107" y="669"/>
                </a:cubicBezTo>
                <a:lnTo>
                  <a:pt x="13107" y="669"/>
                </a:lnTo>
                <a:cubicBezTo>
                  <a:pt x="13125" y="863"/>
                  <a:pt x="12905" y="1155"/>
                  <a:pt x="12905" y="1155"/>
                </a:cubicBezTo>
                <a:cubicBezTo>
                  <a:pt x="12998" y="971"/>
                  <a:pt x="12905" y="603"/>
                  <a:pt x="12905" y="603"/>
                </a:cubicBezTo>
                <a:cubicBezTo>
                  <a:pt x="12905" y="878"/>
                  <a:pt x="12721" y="1155"/>
                  <a:pt x="12721" y="1155"/>
                </a:cubicBezTo>
                <a:cubicBezTo>
                  <a:pt x="12629" y="1155"/>
                  <a:pt x="12629" y="879"/>
                  <a:pt x="12629" y="879"/>
                </a:cubicBezTo>
                <a:lnTo>
                  <a:pt x="12536" y="1155"/>
                </a:lnTo>
                <a:cubicBezTo>
                  <a:pt x="12444" y="971"/>
                  <a:pt x="12629" y="603"/>
                  <a:pt x="12629" y="603"/>
                </a:cubicBezTo>
                <a:lnTo>
                  <a:pt x="12629" y="603"/>
                </a:lnTo>
                <a:cubicBezTo>
                  <a:pt x="12444" y="695"/>
                  <a:pt x="12354" y="1155"/>
                  <a:pt x="12354" y="1155"/>
                </a:cubicBezTo>
                <a:lnTo>
                  <a:pt x="12354" y="511"/>
                </a:lnTo>
                <a:cubicBezTo>
                  <a:pt x="12354" y="787"/>
                  <a:pt x="12169" y="1155"/>
                  <a:pt x="12169" y="1155"/>
                </a:cubicBezTo>
                <a:cubicBezTo>
                  <a:pt x="12243" y="790"/>
                  <a:pt x="12084" y="310"/>
                  <a:pt x="12061" y="310"/>
                </a:cubicBezTo>
                <a:cubicBezTo>
                  <a:pt x="12055" y="310"/>
                  <a:pt x="12058" y="343"/>
                  <a:pt x="12077" y="419"/>
                </a:cubicBezTo>
                <a:cubicBezTo>
                  <a:pt x="12080" y="435"/>
                  <a:pt x="12084" y="450"/>
                  <a:pt x="12087" y="465"/>
                </a:cubicBezTo>
                <a:cubicBezTo>
                  <a:pt x="12157" y="825"/>
                  <a:pt x="12032" y="1253"/>
                  <a:pt x="12032" y="1253"/>
                </a:cubicBezTo>
                <a:lnTo>
                  <a:pt x="11893" y="511"/>
                </a:lnTo>
                <a:lnTo>
                  <a:pt x="11893" y="1247"/>
                </a:lnTo>
                <a:lnTo>
                  <a:pt x="11670" y="511"/>
                </a:lnTo>
                <a:lnTo>
                  <a:pt x="11708" y="1247"/>
                </a:lnTo>
                <a:lnTo>
                  <a:pt x="11510" y="778"/>
                </a:lnTo>
                <a:lnTo>
                  <a:pt x="11491" y="1003"/>
                </a:lnTo>
                <a:cubicBezTo>
                  <a:pt x="11444" y="686"/>
                  <a:pt x="11580" y="367"/>
                  <a:pt x="11580" y="367"/>
                </a:cubicBezTo>
                <a:lnTo>
                  <a:pt x="11580" y="367"/>
                </a:lnTo>
                <a:cubicBezTo>
                  <a:pt x="11304" y="551"/>
                  <a:pt x="11304" y="1102"/>
                  <a:pt x="11304" y="1102"/>
                </a:cubicBezTo>
                <a:lnTo>
                  <a:pt x="11298" y="820"/>
                </a:lnTo>
                <a:lnTo>
                  <a:pt x="11120" y="1102"/>
                </a:lnTo>
                <a:cubicBezTo>
                  <a:pt x="11184" y="907"/>
                  <a:pt x="11158" y="714"/>
                  <a:pt x="11136" y="617"/>
                </a:cubicBezTo>
                <a:lnTo>
                  <a:pt x="11136" y="617"/>
                </a:lnTo>
                <a:cubicBezTo>
                  <a:pt x="11155" y="810"/>
                  <a:pt x="10936" y="1102"/>
                  <a:pt x="10936" y="1102"/>
                </a:cubicBezTo>
                <a:cubicBezTo>
                  <a:pt x="11028" y="917"/>
                  <a:pt x="10936" y="550"/>
                  <a:pt x="10936" y="550"/>
                </a:cubicBezTo>
                <a:cubicBezTo>
                  <a:pt x="10936" y="825"/>
                  <a:pt x="10751" y="1102"/>
                  <a:pt x="10751" y="1102"/>
                </a:cubicBezTo>
                <a:cubicBezTo>
                  <a:pt x="10659" y="1102"/>
                  <a:pt x="10659" y="827"/>
                  <a:pt x="10659" y="827"/>
                </a:cubicBezTo>
                <a:lnTo>
                  <a:pt x="10567" y="1102"/>
                </a:lnTo>
                <a:cubicBezTo>
                  <a:pt x="10474" y="917"/>
                  <a:pt x="10659" y="550"/>
                  <a:pt x="10659" y="550"/>
                </a:cubicBezTo>
                <a:lnTo>
                  <a:pt x="10659" y="550"/>
                </a:lnTo>
                <a:cubicBezTo>
                  <a:pt x="10474" y="643"/>
                  <a:pt x="10383" y="1102"/>
                  <a:pt x="10383" y="1102"/>
                </a:cubicBezTo>
                <a:lnTo>
                  <a:pt x="10383" y="459"/>
                </a:lnTo>
                <a:cubicBezTo>
                  <a:pt x="10383" y="735"/>
                  <a:pt x="10199" y="1102"/>
                  <a:pt x="10199" y="1102"/>
                </a:cubicBezTo>
                <a:cubicBezTo>
                  <a:pt x="10272" y="738"/>
                  <a:pt x="10113" y="258"/>
                  <a:pt x="10090" y="258"/>
                </a:cubicBezTo>
                <a:cubicBezTo>
                  <a:pt x="10084" y="258"/>
                  <a:pt x="10087" y="291"/>
                  <a:pt x="10106" y="367"/>
                </a:cubicBezTo>
                <a:cubicBezTo>
                  <a:pt x="10111" y="382"/>
                  <a:pt x="10115" y="398"/>
                  <a:pt x="10117" y="413"/>
                </a:cubicBezTo>
                <a:cubicBezTo>
                  <a:pt x="10187" y="773"/>
                  <a:pt x="10061" y="1201"/>
                  <a:pt x="10061" y="1201"/>
                </a:cubicBezTo>
                <a:lnTo>
                  <a:pt x="9922" y="459"/>
                </a:lnTo>
                <a:lnTo>
                  <a:pt x="9922" y="1194"/>
                </a:lnTo>
                <a:lnTo>
                  <a:pt x="9749" y="762"/>
                </a:lnTo>
                <a:cubicBezTo>
                  <a:pt x="9789" y="500"/>
                  <a:pt x="9872" y="306"/>
                  <a:pt x="9872" y="305"/>
                </a:cubicBezTo>
                <a:lnTo>
                  <a:pt x="9872" y="305"/>
                </a:lnTo>
                <a:cubicBezTo>
                  <a:pt x="9784" y="364"/>
                  <a:pt x="9716" y="449"/>
                  <a:pt x="9662" y="545"/>
                </a:cubicBezTo>
                <a:lnTo>
                  <a:pt x="9554" y="276"/>
                </a:lnTo>
                <a:lnTo>
                  <a:pt x="9554" y="276"/>
                </a:lnTo>
                <a:lnTo>
                  <a:pt x="9624" y="622"/>
                </a:lnTo>
                <a:cubicBezTo>
                  <a:pt x="9594" y="688"/>
                  <a:pt x="9571" y="755"/>
                  <a:pt x="9552" y="822"/>
                </a:cubicBezTo>
                <a:lnTo>
                  <a:pt x="9372" y="459"/>
                </a:lnTo>
                <a:lnTo>
                  <a:pt x="9520" y="955"/>
                </a:lnTo>
                <a:cubicBezTo>
                  <a:pt x="9474" y="1180"/>
                  <a:pt x="9474" y="1367"/>
                  <a:pt x="9474" y="1367"/>
                </a:cubicBezTo>
                <a:lnTo>
                  <a:pt x="9465" y="960"/>
                </a:lnTo>
                <a:lnTo>
                  <a:pt x="9209" y="1367"/>
                </a:lnTo>
                <a:cubicBezTo>
                  <a:pt x="9301" y="1091"/>
                  <a:pt x="9265" y="814"/>
                  <a:pt x="9234" y="670"/>
                </a:cubicBezTo>
                <a:lnTo>
                  <a:pt x="9234" y="670"/>
                </a:lnTo>
                <a:cubicBezTo>
                  <a:pt x="9255" y="950"/>
                  <a:pt x="8943" y="1367"/>
                  <a:pt x="8943" y="1367"/>
                </a:cubicBezTo>
                <a:cubicBezTo>
                  <a:pt x="9076" y="1103"/>
                  <a:pt x="8943" y="571"/>
                  <a:pt x="8943" y="571"/>
                </a:cubicBezTo>
                <a:cubicBezTo>
                  <a:pt x="8943" y="970"/>
                  <a:pt x="8678" y="1367"/>
                  <a:pt x="8678" y="1367"/>
                </a:cubicBezTo>
                <a:cubicBezTo>
                  <a:pt x="8545" y="1367"/>
                  <a:pt x="8545" y="970"/>
                  <a:pt x="8545" y="970"/>
                </a:cubicBezTo>
                <a:lnTo>
                  <a:pt x="8411" y="1367"/>
                </a:lnTo>
                <a:cubicBezTo>
                  <a:pt x="8278" y="1103"/>
                  <a:pt x="8545" y="571"/>
                  <a:pt x="8545" y="571"/>
                </a:cubicBezTo>
                <a:lnTo>
                  <a:pt x="8545" y="571"/>
                </a:lnTo>
                <a:cubicBezTo>
                  <a:pt x="8280" y="704"/>
                  <a:pt x="8147" y="1367"/>
                  <a:pt x="8147" y="1367"/>
                </a:cubicBezTo>
                <a:lnTo>
                  <a:pt x="8147" y="438"/>
                </a:lnTo>
                <a:cubicBezTo>
                  <a:pt x="8147" y="836"/>
                  <a:pt x="7882" y="1367"/>
                  <a:pt x="7882" y="1367"/>
                </a:cubicBezTo>
                <a:cubicBezTo>
                  <a:pt x="7987" y="842"/>
                  <a:pt x="7758" y="148"/>
                  <a:pt x="7725" y="148"/>
                </a:cubicBezTo>
                <a:cubicBezTo>
                  <a:pt x="7716" y="148"/>
                  <a:pt x="7721" y="195"/>
                  <a:pt x="7748" y="305"/>
                </a:cubicBezTo>
                <a:cubicBezTo>
                  <a:pt x="7753" y="327"/>
                  <a:pt x="7759" y="350"/>
                  <a:pt x="7763" y="372"/>
                </a:cubicBezTo>
                <a:cubicBezTo>
                  <a:pt x="7865" y="891"/>
                  <a:pt x="7683" y="1510"/>
                  <a:pt x="7683" y="1510"/>
                </a:cubicBezTo>
                <a:lnTo>
                  <a:pt x="7482" y="439"/>
                </a:lnTo>
                <a:lnTo>
                  <a:pt x="7482" y="1500"/>
                </a:lnTo>
                <a:lnTo>
                  <a:pt x="7161" y="439"/>
                </a:lnTo>
                <a:lnTo>
                  <a:pt x="7215" y="1500"/>
                </a:lnTo>
                <a:lnTo>
                  <a:pt x="6930" y="823"/>
                </a:lnTo>
                <a:lnTo>
                  <a:pt x="6904" y="1150"/>
                </a:lnTo>
                <a:cubicBezTo>
                  <a:pt x="6835" y="691"/>
                  <a:pt x="7032" y="230"/>
                  <a:pt x="7032" y="230"/>
                </a:cubicBezTo>
                <a:lnTo>
                  <a:pt x="7032" y="230"/>
                </a:lnTo>
                <a:cubicBezTo>
                  <a:pt x="6633" y="495"/>
                  <a:pt x="6633" y="1292"/>
                  <a:pt x="6633" y="1292"/>
                </a:cubicBezTo>
                <a:lnTo>
                  <a:pt x="6625" y="885"/>
                </a:lnTo>
                <a:lnTo>
                  <a:pt x="6369" y="1292"/>
                </a:lnTo>
                <a:cubicBezTo>
                  <a:pt x="6461" y="1016"/>
                  <a:pt x="6425" y="739"/>
                  <a:pt x="6394" y="596"/>
                </a:cubicBezTo>
                <a:lnTo>
                  <a:pt x="6394" y="596"/>
                </a:lnTo>
                <a:cubicBezTo>
                  <a:pt x="6415" y="874"/>
                  <a:pt x="6103" y="1292"/>
                  <a:pt x="6103" y="1292"/>
                </a:cubicBezTo>
                <a:cubicBezTo>
                  <a:pt x="6237" y="1027"/>
                  <a:pt x="6103" y="495"/>
                  <a:pt x="6103" y="495"/>
                </a:cubicBezTo>
                <a:cubicBezTo>
                  <a:pt x="6103" y="894"/>
                  <a:pt x="5838" y="1292"/>
                  <a:pt x="5838" y="1292"/>
                </a:cubicBezTo>
                <a:cubicBezTo>
                  <a:pt x="5705" y="1292"/>
                  <a:pt x="5705" y="894"/>
                  <a:pt x="5705" y="894"/>
                </a:cubicBezTo>
                <a:lnTo>
                  <a:pt x="5572" y="1292"/>
                </a:lnTo>
                <a:cubicBezTo>
                  <a:pt x="5438" y="1027"/>
                  <a:pt x="5705" y="495"/>
                  <a:pt x="5705" y="495"/>
                </a:cubicBezTo>
                <a:lnTo>
                  <a:pt x="5705" y="495"/>
                </a:lnTo>
                <a:cubicBezTo>
                  <a:pt x="5439" y="628"/>
                  <a:pt x="5306" y="1292"/>
                  <a:pt x="5306" y="1292"/>
                </a:cubicBezTo>
                <a:lnTo>
                  <a:pt x="5306" y="362"/>
                </a:lnTo>
                <a:cubicBezTo>
                  <a:pt x="5306" y="761"/>
                  <a:pt x="5042" y="1292"/>
                  <a:pt x="5042" y="1292"/>
                </a:cubicBezTo>
                <a:cubicBezTo>
                  <a:pt x="5147" y="766"/>
                  <a:pt x="4919" y="72"/>
                  <a:pt x="4885" y="72"/>
                </a:cubicBezTo>
                <a:cubicBezTo>
                  <a:pt x="4876" y="72"/>
                  <a:pt x="4881" y="120"/>
                  <a:pt x="4908" y="230"/>
                </a:cubicBezTo>
                <a:cubicBezTo>
                  <a:pt x="4914" y="252"/>
                  <a:pt x="4919" y="274"/>
                  <a:pt x="4922" y="296"/>
                </a:cubicBezTo>
                <a:cubicBezTo>
                  <a:pt x="5024" y="816"/>
                  <a:pt x="4843" y="1434"/>
                  <a:pt x="4843" y="1434"/>
                </a:cubicBezTo>
                <a:lnTo>
                  <a:pt x="4642" y="363"/>
                </a:lnTo>
                <a:lnTo>
                  <a:pt x="4642" y="1426"/>
                </a:lnTo>
                <a:lnTo>
                  <a:pt x="4110" y="96"/>
                </a:lnTo>
                <a:lnTo>
                  <a:pt x="4176" y="424"/>
                </a:lnTo>
                <a:cubicBezTo>
                  <a:pt x="4094" y="481"/>
                  <a:pt x="4035" y="570"/>
                  <a:pt x="3996" y="667"/>
                </a:cubicBezTo>
                <a:lnTo>
                  <a:pt x="3844" y="362"/>
                </a:lnTo>
                <a:lnTo>
                  <a:pt x="3963" y="761"/>
                </a:lnTo>
                <a:cubicBezTo>
                  <a:pt x="3904" y="959"/>
                  <a:pt x="3904" y="1157"/>
                  <a:pt x="3904" y="1157"/>
                </a:cubicBezTo>
                <a:lnTo>
                  <a:pt x="3897" y="875"/>
                </a:lnTo>
                <a:lnTo>
                  <a:pt x="3720" y="1157"/>
                </a:lnTo>
                <a:cubicBezTo>
                  <a:pt x="3784" y="962"/>
                  <a:pt x="3758" y="770"/>
                  <a:pt x="3736" y="672"/>
                </a:cubicBezTo>
                <a:lnTo>
                  <a:pt x="3736" y="672"/>
                </a:lnTo>
                <a:cubicBezTo>
                  <a:pt x="3753" y="865"/>
                  <a:pt x="3535" y="1157"/>
                  <a:pt x="3535" y="1157"/>
                </a:cubicBezTo>
                <a:cubicBezTo>
                  <a:pt x="3627" y="973"/>
                  <a:pt x="3535" y="606"/>
                  <a:pt x="3535" y="606"/>
                </a:cubicBezTo>
                <a:cubicBezTo>
                  <a:pt x="3535" y="880"/>
                  <a:pt x="3351" y="1157"/>
                  <a:pt x="3351" y="1157"/>
                </a:cubicBezTo>
                <a:cubicBezTo>
                  <a:pt x="3258" y="1157"/>
                  <a:pt x="3258" y="882"/>
                  <a:pt x="3258" y="882"/>
                </a:cubicBezTo>
                <a:lnTo>
                  <a:pt x="3166" y="1157"/>
                </a:lnTo>
                <a:cubicBezTo>
                  <a:pt x="3074" y="973"/>
                  <a:pt x="3258" y="606"/>
                  <a:pt x="3258" y="606"/>
                </a:cubicBezTo>
                <a:lnTo>
                  <a:pt x="3258" y="606"/>
                </a:lnTo>
                <a:cubicBezTo>
                  <a:pt x="3074" y="698"/>
                  <a:pt x="2983" y="1157"/>
                  <a:pt x="2983" y="1157"/>
                </a:cubicBezTo>
                <a:lnTo>
                  <a:pt x="2983" y="515"/>
                </a:lnTo>
                <a:cubicBezTo>
                  <a:pt x="2983" y="790"/>
                  <a:pt x="2798" y="1157"/>
                  <a:pt x="2798" y="1157"/>
                </a:cubicBezTo>
                <a:cubicBezTo>
                  <a:pt x="2871" y="793"/>
                  <a:pt x="2713" y="313"/>
                  <a:pt x="2690" y="313"/>
                </a:cubicBezTo>
                <a:cubicBezTo>
                  <a:pt x="2684" y="313"/>
                  <a:pt x="2687" y="346"/>
                  <a:pt x="2706" y="422"/>
                </a:cubicBezTo>
                <a:cubicBezTo>
                  <a:pt x="2710" y="438"/>
                  <a:pt x="2713" y="453"/>
                  <a:pt x="2716" y="468"/>
                </a:cubicBezTo>
                <a:cubicBezTo>
                  <a:pt x="2787" y="828"/>
                  <a:pt x="2661" y="1257"/>
                  <a:pt x="2661" y="1257"/>
                </a:cubicBezTo>
                <a:lnTo>
                  <a:pt x="2522" y="515"/>
                </a:lnTo>
                <a:lnTo>
                  <a:pt x="2522" y="1249"/>
                </a:lnTo>
                <a:lnTo>
                  <a:pt x="2300" y="515"/>
                </a:lnTo>
                <a:lnTo>
                  <a:pt x="2337" y="1249"/>
                </a:lnTo>
                <a:lnTo>
                  <a:pt x="2139" y="781"/>
                </a:lnTo>
                <a:lnTo>
                  <a:pt x="2121" y="1006"/>
                </a:lnTo>
                <a:cubicBezTo>
                  <a:pt x="2073" y="689"/>
                  <a:pt x="2209" y="370"/>
                  <a:pt x="2209" y="370"/>
                </a:cubicBezTo>
                <a:lnTo>
                  <a:pt x="2209" y="370"/>
                </a:lnTo>
                <a:cubicBezTo>
                  <a:pt x="1933" y="555"/>
                  <a:pt x="1933" y="1105"/>
                  <a:pt x="1933" y="1105"/>
                </a:cubicBezTo>
                <a:lnTo>
                  <a:pt x="1927" y="823"/>
                </a:lnTo>
                <a:lnTo>
                  <a:pt x="1749" y="1105"/>
                </a:lnTo>
                <a:cubicBezTo>
                  <a:pt x="1814" y="910"/>
                  <a:pt x="1788" y="716"/>
                  <a:pt x="1765" y="619"/>
                </a:cubicBezTo>
                <a:lnTo>
                  <a:pt x="1765" y="619"/>
                </a:lnTo>
                <a:cubicBezTo>
                  <a:pt x="1784" y="813"/>
                  <a:pt x="1564" y="1105"/>
                  <a:pt x="1564" y="1105"/>
                </a:cubicBezTo>
                <a:cubicBezTo>
                  <a:pt x="1657" y="920"/>
                  <a:pt x="1564" y="552"/>
                  <a:pt x="1564" y="552"/>
                </a:cubicBezTo>
                <a:cubicBezTo>
                  <a:pt x="1564" y="828"/>
                  <a:pt x="1380" y="1105"/>
                  <a:pt x="1380" y="1105"/>
                </a:cubicBezTo>
                <a:cubicBezTo>
                  <a:pt x="1288" y="1105"/>
                  <a:pt x="1288" y="829"/>
                  <a:pt x="1288" y="829"/>
                </a:cubicBezTo>
                <a:lnTo>
                  <a:pt x="1195" y="1105"/>
                </a:lnTo>
                <a:cubicBezTo>
                  <a:pt x="1103" y="920"/>
                  <a:pt x="1288" y="553"/>
                  <a:pt x="1288" y="552"/>
                </a:cubicBezTo>
                <a:lnTo>
                  <a:pt x="1288" y="552"/>
                </a:lnTo>
                <a:cubicBezTo>
                  <a:pt x="1103" y="645"/>
                  <a:pt x="1012" y="1105"/>
                  <a:pt x="1012" y="1105"/>
                </a:cubicBezTo>
                <a:lnTo>
                  <a:pt x="1012" y="462"/>
                </a:lnTo>
                <a:cubicBezTo>
                  <a:pt x="1012" y="737"/>
                  <a:pt x="828" y="1105"/>
                  <a:pt x="828" y="1105"/>
                </a:cubicBezTo>
                <a:cubicBezTo>
                  <a:pt x="901" y="740"/>
                  <a:pt x="742" y="261"/>
                  <a:pt x="719" y="261"/>
                </a:cubicBezTo>
                <a:cubicBezTo>
                  <a:pt x="713" y="261"/>
                  <a:pt x="716" y="294"/>
                  <a:pt x="735" y="370"/>
                </a:cubicBezTo>
                <a:cubicBezTo>
                  <a:pt x="739" y="385"/>
                  <a:pt x="743" y="401"/>
                  <a:pt x="746" y="416"/>
                </a:cubicBezTo>
                <a:cubicBezTo>
                  <a:pt x="816" y="776"/>
                  <a:pt x="691" y="1203"/>
                  <a:pt x="691" y="1203"/>
                </a:cubicBezTo>
                <a:lnTo>
                  <a:pt x="551" y="462"/>
                </a:lnTo>
                <a:lnTo>
                  <a:pt x="551" y="1197"/>
                </a:lnTo>
                <a:lnTo>
                  <a:pt x="184" y="278"/>
                </a:lnTo>
                <a:lnTo>
                  <a:pt x="368" y="1197"/>
                </a:lnTo>
                <a:lnTo>
                  <a:pt x="0" y="462"/>
                </a:lnTo>
                <a:lnTo>
                  <a:pt x="0" y="462"/>
                </a:lnTo>
                <a:lnTo>
                  <a:pt x="257" y="1931"/>
                </a:lnTo>
                <a:lnTo>
                  <a:pt x="2137" y="1836"/>
                </a:lnTo>
                <a:lnTo>
                  <a:pt x="4234" y="1693"/>
                </a:lnTo>
                <a:lnTo>
                  <a:pt x="6871" y="1693"/>
                </a:lnTo>
                <a:lnTo>
                  <a:pt x="6866" y="1748"/>
                </a:lnTo>
                <a:lnTo>
                  <a:pt x="10015" y="1770"/>
                </a:lnTo>
                <a:cubicBezTo>
                  <a:pt x="10006" y="1761"/>
                  <a:pt x="10004" y="1757"/>
                  <a:pt x="10006" y="1757"/>
                </a:cubicBezTo>
                <a:cubicBezTo>
                  <a:pt x="10034" y="1757"/>
                  <a:pt x="10679" y="2239"/>
                  <a:pt x="10778" y="2239"/>
                </a:cubicBezTo>
                <a:cubicBezTo>
                  <a:pt x="10788" y="2239"/>
                  <a:pt x="10793" y="2234"/>
                  <a:pt x="10789" y="2221"/>
                </a:cubicBezTo>
                <a:lnTo>
                  <a:pt x="14020" y="1690"/>
                </a:lnTo>
                <a:cubicBezTo>
                  <a:pt x="14007" y="1677"/>
                  <a:pt x="13994" y="1663"/>
                  <a:pt x="13980" y="1648"/>
                </a:cubicBezTo>
                <a:lnTo>
                  <a:pt x="13980" y="1648"/>
                </a:lnTo>
                <a:lnTo>
                  <a:pt x="17788" y="1689"/>
                </a:lnTo>
                <a:lnTo>
                  <a:pt x="20508" y="1689"/>
                </a:lnTo>
                <a:lnTo>
                  <a:pt x="20502" y="1746"/>
                </a:lnTo>
                <a:lnTo>
                  <a:pt x="23779" y="1770"/>
                </a:lnTo>
                <a:cubicBezTo>
                  <a:pt x="23721" y="1713"/>
                  <a:pt x="24526" y="1698"/>
                  <a:pt x="25373" y="1698"/>
                </a:cubicBezTo>
                <a:cubicBezTo>
                  <a:pt x="26278" y="1698"/>
                  <a:pt x="27232" y="1715"/>
                  <a:pt x="27232" y="1715"/>
                </a:cubicBezTo>
                <a:lnTo>
                  <a:pt x="31381" y="1767"/>
                </a:lnTo>
                <a:cubicBezTo>
                  <a:pt x="30998" y="1385"/>
                  <a:pt x="31285" y="716"/>
                  <a:pt x="31285" y="715"/>
                </a:cubicBezTo>
                <a:lnTo>
                  <a:pt x="31285" y="715"/>
                </a:lnTo>
                <a:cubicBezTo>
                  <a:pt x="30998" y="906"/>
                  <a:pt x="30998" y="1480"/>
                  <a:pt x="30998" y="1480"/>
                </a:cubicBezTo>
                <a:lnTo>
                  <a:pt x="30992" y="1187"/>
                </a:lnTo>
                <a:lnTo>
                  <a:pt x="30807" y="1480"/>
                </a:lnTo>
                <a:cubicBezTo>
                  <a:pt x="30875" y="1278"/>
                  <a:pt x="30847" y="1077"/>
                  <a:pt x="30825" y="976"/>
                </a:cubicBezTo>
                <a:lnTo>
                  <a:pt x="30825" y="976"/>
                </a:lnTo>
                <a:cubicBezTo>
                  <a:pt x="30843" y="1177"/>
                  <a:pt x="30617" y="1480"/>
                  <a:pt x="30617" y="1480"/>
                </a:cubicBezTo>
                <a:cubicBezTo>
                  <a:pt x="30712" y="1289"/>
                  <a:pt x="30617" y="906"/>
                  <a:pt x="30617" y="906"/>
                </a:cubicBezTo>
                <a:cubicBezTo>
                  <a:pt x="30617" y="1193"/>
                  <a:pt x="30425" y="1480"/>
                  <a:pt x="30425" y="1480"/>
                </a:cubicBezTo>
                <a:cubicBezTo>
                  <a:pt x="30330" y="1480"/>
                  <a:pt x="30330" y="1193"/>
                  <a:pt x="30330" y="1193"/>
                </a:cubicBezTo>
                <a:lnTo>
                  <a:pt x="30233" y="1480"/>
                </a:lnTo>
                <a:cubicBezTo>
                  <a:pt x="30137" y="1289"/>
                  <a:pt x="30330" y="906"/>
                  <a:pt x="30330" y="906"/>
                </a:cubicBezTo>
                <a:lnTo>
                  <a:pt x="30330" y="906"/>
                </a:lnTo>
                <a:cubicBezTo>
                  <a:pt x="30138" y="1002"/>
                  <a:pt x="30043" y="1480"/>
                  <a:pt x="30043" y="1480"/>
                </a:cubicBezTo>
                <a:lnTo>
                  <a:pt x="30043" y="812"/>
                </a:lnTo>
                <a:cubicBezTo>
                  <a:pt x="30043" y="1099"/>
                  <a:pt x="29851" y="1480"/>
                  <a:pt x="29851" y="1480"/>
                </a:cubicBezTo>
                <a:cubicBezTo>
                  <a:pt x="29927" y="1101"/>
                  <a:pt x="29763" y="602"/>
                  <a:pt x="29739" y="602"/>
                </a:cubicBezTo>
                <a:cubicBezTo>
                  <a:pt x="29733" y="602"/>
                  <a:pt x="29736" y="636"/>
                  <a:pt x="29756" y="715"/>
                </a:cubicBezTo>
                <a:cubicBezTo>
                  <a:pt x="29759" y="731"/>
                  <a:pt x="29763" y="747"/>
                  <a:pt x="29766" y="763"/>
                </a:cubicBezTo>
                <a:cubicBezTo>
                  <a:pt x="29839" y="1137"/>
                  <a:pt x="29708" y="1581"/>
                  <a:pt x="29708" y="1581"/>
                </a:cubicBezTo>
                <a:lnTo>
                  <a:pt x="29563" y="811"/>
                </a:lnTo>
                <a:lnTo>
                  <a:pt x="29563" y="1575"/>
                </a:lnTo>
                <a:lnTo>
                  <a:pt x="29333" y="811"/>
                </a:lnTo>
                <a:lnTo>
                  <a:pt x="29373" y="1575"/>
                </a:lnTo>
                <a:lnTo>
                  <a:pt x="29168" y="1087"/>
                </a:lnTo>
                <a:lnTo>
                  <a:pt x="29148" y="1321"/>
                </a:lnTo>
                <a:cubicBezTo>
                  <a:pt x="29098" y="991"/>
                  <a:pt x="29240" y="659"/>
                  <a:pt x="29240" y="659"/>
                </a:cubicBezTo>
                <a:lnTo>
                  <a:pt x="29240" y="659"/>
                </a:lnTo>
                <a:cubicBezTo>
                  <a:pt x="28953" y="850"/>
                  <a:pt x="28953" y="1424"/>
                  <a:pt x="28953" y="1424"/>
                </a:cubicBezTo>
                <a:lnTo>
                  <a:pt x="28947" y="1130"/>
                </a:lnTo>
                <a:lnTo>
                  <a:pt x="28763" y="1424"/>
                </a:lnTo>
                <a:cubicBezTo>
                  <a:pt x="28830" y="1222"/>
                  <a:pt x="28803" y="1021"/>
                  <a:pt x="28780" y="919"/>
                </a:cubicBezTo>
                <a:lnTo>
                  <a:pt x="28780" y="919"/>
                </a:lnTo>
                <a:cubicBezTo>
                  <a:pt x="28799" y="1120"/>
                  <a:pt x="28572" y="1424"/>
                  <a:pt x="28572" y="1424"/>
                </a:cubicBezTo>
                <a:cubicBezTo>
                  <a:pt x="28667" y="1233"/>
                  <a:pt x="28572" y="850"/>
                  <a:pt x="28572" y="850"/>
                </a:cubicBezTo>
                <a:cubicBezTo>
                  <a:pt x="28572" y="1137"/>
                  <a:pt x="28380" y="1424"/>
                  <a:pt x="28380" y="1424"/>
                </a:cubicBezTo>
                <a:cubicBezTo>
                  <a:pt x="28285" y="1424"/>
                  <a:pt x="28285" y="1137"/>
                  <a:pt x="28285" y="1137"/>
                </a:cubicBezTo>
                <a:lnTo>
                  <a:pt x="28189" y="1424"/>
                </a:lnTo>
                <a:cubicBezTo>
                  <a:pt x="28092" y="1233"/>
                  <a:pt x="28285" y="850"/>
                  <a:pt x="28285" y="850"/>
                </a:cubicBezTo>
                <a:lnTo>
                  <a:pt x="28285" y="850"/>
                </a:lnTo>
                <a:cubicBezTo>
                  <a:pt x="28093" y="946"/>
                  <a:pt x="27998" y="1424"/>
                  <a:pt x="27998" y="1424"/>
                </a:cubicBezTo>
                <a:lnTo>
                  <a:pt x="27998" y="755"/>
                </a:lnTo>
                <a:cubicBezTo>
                  <a:pt x="27998" y="1042"/>
                  <a:pt x="27807" y="1424"/>
                  <a:pt x="27807" y="1424"/>
                </a:cubicBezTo>
                <a:cubicBezTo>
                  <a:pt x="27883" y="1045"/>
                  <a:pt x="27718" y="545"/>
                  <a:pt x="27694" y="545"/>
                </a:cubicBezTo>
                <a:cubicBezTo>
                  <a:pt x="27688" y="545"/>
                  <a:pt x="27691" y="580"/>
                  <a:pt x="27711" y="659"/>
                </a:cubicBezTo>
                <a:cubicBezTo>
                  <a:pt x="27714" y="674"/>
                  <a:pt x="27718" y="691"/>
                  <a:pt x="27721" y="706"/>
                </a:cubicBezTo>
                <a:cubicBezTo>
                  <a:pt x="27794" y="1080"/>
                  <a:pt x="27663" y="1525"/>
                  <a:pt x="27663" y="1525"/>
                </a:cubicBezTo>
                <a:lnTo>
                  <a:pt x="27519" y="753"/>
                </a:lnTo>
                <a:lnTo>
                  <a:pt x="27519" y="1377"/>
                </a:lnTo>
                <a:cubicBezTo>
                  <a:pt x="27191" y="991"/>
                  <a:pt x="27458" y="366"/>
                  <a:pt x="27458" y="366"/>
                </a:cubicBezTo>
                <a:lnTo>
                  <a:pt x="27458" y="366"/>
                </a:lnTo>
                <a:cubicBezTo>
                  <a:pt x="27329" y="452"/>
                  <a:pt x="27257" y="617"/>
                  <a:pt x="27219" y="771"/>
                </a:cubicBezTo>
                <a:lnTo>
                  <a:pt x="27135" y="562"/>
                </a:lnTo>
                <a:lnTo>
                  <a:pt x="27197" y="870"/>
                </a:lnTo>
                <a:cubicBezTo>
                  <a:pt x="27171" y="1016"/>
                  <a:pt x="27171" y="1129"/>
                  <a:pt x="27171" y="1129"/>
                </a:cubicBezTo>
                <a:lnTo>
                  <a:pt x="27165" y="836"/>
                </a:lnTo>
                <a:lnTo>
                  <a:pt x="27066" y="995"/>
                </a:lnTo>
                <a:lnTo>
                  <a:pt x="27022" y="906"/>
                </a:lnTo>
                <a:cubicBezTo>
                  <a:pt x="27028" y="790"/>
                  <a:pt x="27012" y="688"/>
                  <a:pt x="26999" y="624"/>
                </a:cubicBezTo>
                <a:lnTo>
                  <a:pt x="26999" y="624"/>
                </a:lnTo>
                <a:cubicBezTo>
                  <a:pt x="27004" y="679"/>
                  <a:pt x="26991" y="740"/>
                  <a:pt x="26969" y="802"/>
                </a:cubicBezTo>
                <a:lnTo>
                  <a:pt x="26945" y="752"/>
                </a:lnTo>
                <a:lnTo>
                  <a:pt x="26964" y="817"/>
                </a:lnTo>
                <a:cubicBezTo>
                  <a:pt x="26904" y="977"/>
                  <a:pt x="26790" y="1129"/>
                  <a:pt x="26790" y="1129"/>
                </a:cubicBezTo>
                <a:cubicBezTo>
                  <a:pt x="26886" y="939"/>
                  <a:pt x="26790" y="556"/>
                  <a:pt x="26790" y="556"/>
                </a:cubicBezTo>
                <a:cubicBezTo>
                  <a:pt x="26790" y="843"/>
                  <a:pt x="26599" y="1129"/>
                  <a:pt x="26599" y="1129"/>
                </a:cubicBezTo>
                <a:cubicBezTo>
                  <a:pt x="26503" y="1129"/>
                  <a:pt x="26503" y="843"/>
                  <a:pt x="26503" y="843"/>
                </a:cubicBezTo>
                <a:lnTo>
                  <a:pt x="26407" y="1129"/>
                </a:lnTo>
                <a:cubicBezTo>
                  <a:pt x="26310" y="939"/>
                  <a:pt x="26503" y="556"/>
                  <a:pt x="26503" y="556"/>
                </a:cubicBezTo>
                <a:lnTo>
                  <a:pt x="26503" y="556"/>
                </a:lnTo>
                <a:cubicBezTo>
                  <a:pt x="26312" y="652"/>
                  <a:pt x="26216" y="1129"/>
                  <a:pt x="26216" y="1129"/>
                </a:cubicBezTo>
                <a:lnTo>
                  <a:pt x="26216" y="460"/>
                </a:lnTo>
                <a:cubicBezTo>
                  <a:pt x="26216" y="747"/>
                  <a:pt x="26025" y="1129"/>
                  <a:pt x="26025" y="1129"/>
                </a:cubicBezTo>
                <a:cubicBezTo>
                  <a:pt x="26101" y="751"/>
                  <a:pt x="25936" y="251"/>
                  <a:pt x="25912" y="251"/>
                </a:cubicBezTo>
                <a:cubicBezTo>
                  <a:pt x="25906" y="251"/>
                  <a:pt x="25909" y="285"/>
                  <a:pt x="25929" y="365"/>
                </a:cubicBezTo>
                <a:cubicBezTo>
                  <a:pt x="25933" y="380"/>
                  <a:pt x="25936" y="397"/>
                  <a:pt x="25939" y="412"/>
                </a:cubicBezTo>
                <a:cubicBezTo>
                  <a:pt x="26012" y="786"/>
                  <a:pt x="25882" y="1231"/>
                  <a:pt x="25882" y="1231"/>
                </a:cubicBezTo>
                <a:lnTo>
                  <a:pt x="25736" y="459"/>
                </a:lnTo>
                <a:lnTo>
                  <a:pt x="25736" y="1224"/>
                </a:lnTo>
                <a:lnTo>
                  <a:pt x="25506" y="459"/>
                </a:lnTo>
                <a:lnTo>
                  <a:pt x="25506" y="459"/>
                </a:lnTo>
                <a:lnTo>
                  <a:pt x="25546" y="1224"/>
                </a:lnTo>
                <a:lnTo>
                  <a:pt x="25341" y="736"/>
                </a:lnTo>
                <a:lnTo>
                  <a:pt x="25321" y="971"/>
                </a:lnTo>
                <a:cubicBezTo>
                  <a:pt x="25272" y="640"/>
                  <a:pt x="25414" y="309"/>
                  <a:pt x="25414" y="309"/>
                </a:cubicBezTo>
                <a:lnTo>
                  <a:pt x="25414" y="309"/>
                </a:lnTo>
                <a:cubicBezTo>
                  <a:pt x="25127" y="499"/>
                  <a:pt x="25127" y="1073"/>
                  <a:pt x="25127" y="1073"/>
                </a:cubicBezTo>
                <a:lnTo>
                  <a:pt x="25120" y="780"/>
                </a:lnTo>
                <a:lnTo>
                  <a:pt x="24936" y="1073"/>
                </a:lnTo>
                <a:cubicBezTo>
                  <a:pt x="25004" y="870"/>
                  <a:pt x="24976" y="669"/>
                  <a:pt x="24954" y="568"/>
                </a:cubicBezTo>
                <a:lnTo>
                  <a:pt x="24954" y="568"/>
                </a:lnTo>
                <a:cubicBezTo>
                  <a:pt x="24972" y="770"/>
                  <a:pt x="24745" y="1073"/>
                  <a:pt x="24745" y="1073"/>
                </a:cubicBezTo>
                <a:cubicBezTo>
                  <a:pt x="24842" y="882"/>
                  <a:pt x="24745" y="499"/>
                  <a:pt x="24745" y="499"/>
                </a:cubicBezTo>
                <a:cubicBezTo>
                  <a:pt x="24745" y="786"/>
                  <a:pt x="24555" y="1073"/>
                  <a:pt x="24555" y="1073"/>
                </a:cubicBezTo>
                <a:cubicBezTo>
                  <a:pt x="24458" y="1073"/>
                  <a:pt x="24458" y="786"/>
                  <a:pt x="24458" y="786"/>
                </a:cubicBezTo>
                <a:lnTo>
                  <a:pt x="24362" y="1073"/>
                </a:lnTo>
                <a:cubicBezTo>
                  <a:pt x="24266" y="882"/>
                  <a:pt x="24458" y="499"/>
                  <a:pt x="24458" y="499"/>
                </a:cubicBezTo>
                <a:lnTo>
                  <a:pt x="24458" y="499"/>
                </a:lnTo>
                <a:cubicBezTo>
                  <a:pt x="24268" y="596"/>
                  <a:pt x="24171" y="1073"/>
                  <a:pt x="24171" y="1073"/>
                </a:cubicBezTo>
                <a:lnTo>
                  <a:pt x="24171" y="404"/>
                </a:lnTo>
                <a:cubicBezTo>
                  <a:pt x="24171" y="691"/>
                  <a:pt x="23981" y="1073"/>
                  <a:pt x="23981" y="1073"/>
                </a:cubicBezTo>
                <a:cubicBezTo>
                  <a:pt x="24056" y="695"/>
                  <a:pt x="23892" y="195"/>
                  <a:pt x="23868" y="195"/>
                </a:cubicBezTo>
                <a:cubicBezTo>
                  <a:pt x="23861" y="195"/>
                  <a:pt x="23865" y="229"/>
                  <a:pt x="23884" y="309"/>
                </a:cubicBezTo>
                <a:cubicBezTo>
                  <a:pt x="23889" y="324"/>
                  <a:pt x="23892" y="340"/>
                  <a:pt x="23895" y="356"/>
                </a:cubicBezTo>
                <a:cubicBezTo>
                  <a:pt x="23967" y="730"/>
                  <a:pt x="23837" y="1175"/>
                  <a:pt x="23837" y="1175"/>
                </a:cubicBezTo>
                <a:lnTo>
                  <a:pt x="23692" y="403"/>
                </a:lnTo>
                <a:lnTo>
                  <a:pt x="23692" y="1167"/>
                </a:lnTo>
                <a:lnTo>
                  <a:pt x="23511" y="716"/>
                </a:lnTo>
                <a:cubicBezTo>
                  <a:pt x="23552" y="445"/>
                  <a:pt x="23640" y="243"/>
                  <a:pt x="23640" y="243"/>
                </a:cubicBezTo>
                <a:lnTo>
                  <a:pt x="23640" y="243"/>
                </a:lnTo>
                <a:cubicBezTo>
                  <a:pt x="23548" y="304"/>
                  <a:pt x="23477" y="392"/>
                  <a:pt x="23422" y="491"/>
                </a:cubicBezTo>
                <a:lnTo>
                  <a:pt x="23311" y="212"/>
                </a:lnTo>
                <a:lnTo>
                  <a:pt x="23382" y="572"/>
                </a:lnTo>
                <a:cubicBezTo>
                  <a:pt x="23352" y="640"/>
                  <a:pt x="23327" y="710"/>
                  <a:pt x="23307" y="781"/>
                </a:cubicBezTo>
                <a:lnTo>
                  <a:pt x="23120" y="404"/>
                </a:lnTo>
                <a:lnTo>
                  <a:pt x="23275" y="919"/>
                </a:lnTo>
                <a:cubicBezTo>
                  <a:pt x="23228" y="1152"/>
                  <a:pt x="23228" y="1349"/>
                  <a:pt x="23228" y="1349"/>
                </a:cubicBezTo>
                <a:lnTo>
                  <a:pt x="23218" y="924"/>
                </a:lnTo>
                <a:lnTo>
                  <a:pt x="22951" y="1349"/>
                </a:lnTo>
                <a:cubicBezTo>
                  <a:pt x="23046" y="1060"/>
                  <a:pt x="23009" y="773"/>
                  <a:pt x="22977" y="624"/>
                </a:cubicBezTo>
                <a:lnTo>
                  <a:pt x="22977" y="624"/>
                </a:lnTo>
                <a:cubicBezTo>
                  <a:pt x="22999" y="915"/>
                  <a:pt x="22674" y="1349"/>
                  <a:pt x="22674" y="1349"/>
                </a:cubicBezTo>
                <a:cubicBezTo>
                  <a:pt x="22812" y="1072"/>
                  <a:pt x="22674" y="520"/>
                  <a:pt x="22674" y="520"/>
                </a:cubicBezTo>
                <a:cubicBezTo>
                  <a:pt x="22674" y="933"/>
                  <a:pt x="22397" y="1349"/>
                  <a:pt x="22397" y="1349"/>
                </a:cubicBezTo>
                <a:cubicBezTo>
                  <a:pt x="22259" y="1349"/>
                  <a:pt x="22259" y="935"/>
                  <a:pt x="22259" y="935"/>
                </a:cubicBezTo>
                <a:lnTo>
                  <a:pt x="22121" y="1349"/>
                </a:lnTo>
                <a:cubicBezTo>
                  <a:pt x="21982" y="1072"/>
                  <a:pt x="22259" y="520"/>
                  <a:pt x="22259" y="520"/>
                </a:cubicBezTo>
                <a:lnTo>
                  <a:pt x="22259" y="520"/>
                </a:lnTo>
                <a:cubicBezTo>
                  <a:pt x="21982" y="658"/>
                  <a:pt x="21845" y="1349"/>
                  <a:pt x="21845" y="1349"/>
                </a:cubicBezTo>
                <a:lnTo>
                  <a:pt x="21845" y="381"/>
                </a:lnTo>
                <a:cubicBezTo>
                  <a:pt x="21845" y="795"/>
                  <a:pt x="21568" y="1349"/>
                  <a:pt x="21568" y="1349"/>
                </a:cubicBezTo>
                <a:cubicBezTo>
                  <a:pt x="21678" y="801"/>
                  <a:pt x="21440" y="79"/>
                  <a:pt x="21405" y="79"/>
                </a:cubicBezTo>
                <a:cubicBezTo>
                  <a:pt x="21396" y="79"/>
                  <a:pt x="21401" y="129"/>
                  <a:pt x="21430" y="243"/>
                </a:cubicBezTo>
                <a:lnTo>
                  <a:pt x="21445" y="312"/>
                </a:lnTo>
                <a:cubicBezTo>
                  <a:pt x="21552" y="853"/>
                  <a:pt x="21363" y="1495"/>
                  <a:pt x="21363" y="1495"/>
                </a:cubicBezTo>
                <a:lnTo>
                  <a:pt x="21154" y="382"/>
                </a:lnTo>
                <a:lnTo>
                  <a:pt x="21154" y="1488"/>
                </a:lnTo>
                <a:lnTo>
                  <a:pt x="20821" y="382"/>
                </a:lnTo>
                <a:lnTo>
                  <a:pt x="20821" y="382"/>
                </a:lnTo>
                <a:lnTo>
                  <a:pt x="20878" y="1488"/>
                </a:lnTo>
                <a:lnTo>
                  <a:pt x="20878" y="1488"/>
                </a:lnTo>
                <a:lnTo>
                  <a:pt x="20581" y="782"/>
                </a:lnTo>
                <a:lnTo>
                  <a:pt x="20554" y="1121"/>
                </a:lnTo>
                <a:cubicBezTo>
                  <a:pt x="20482" y="645"/>
                  <a:pt x="20687" y="164"/>
                  <a:pt x="20687" y="164"/>
                </a:cubicBezTo>
                <a:lnTo>
                  <a:pt x="20687" y="164"/>
                </a:lnTo>
                <a:cubicBezTo>
                  <a:pt x="20273" y="441"/>
                  <a:pt x="20273" y="1270"/>
                  <a:pt x="20273" y="1270"/>
                </a:cubicBezTo>
                <a:lnTo>
                  <a:pt x="20264" y="846"/>
                </a:lnTo>
                <a:lnTo>
                  <a:pt x="19996" y="1270"/>
                </a:lnTo>
                <a:cubicBezTo>
                  <a:pt x="20093" y="982"/>
                  <a:pt x="20056" y="695"/>
                  <a:pt x="20023" y="546"/>
                </a:cubicBezTo>
                <a:lnTo>
                  <a:pt x="20023" y="546"/>
                </a:lnTo>
                <a:cubicBezTo>
                  <a:pt x="20045" y="837"/>
                  <a:pt x="19719" y="1270"/>
                  <a:pt x="19719" y="1270"/>
                </a:cubicBezTo>
                <a:cubicBezTo>
                  <a:pt x="19858" y="993"/>
                  <a:pt x="19719" y="441"/>
                  <a:pt x="19719" y="441"/>
                </a:cubicBezTo>
                <a:cubicBezTo>
                  <a:pt x="19719" y="855"/>
                  <a:pt x="19443" y="1270"/>
                  <a:pt x="19443" y="1270"/>
                </a:cubicBezTo>
                <a:cubicBezTo>
                  <a:pt x="19304" y="1270"/>
                  <a:pt x="19304" y="856"/>
                  <a:pt x="19304" y="856"/>
                </a:cubicBezTo>
                <a:lnTo>
                  <a:pt x="19166" y="1270"/>
                </a:lnTo>
                <a:cubicBezTo>
                  <a:pt x="19028" y="993"/>
                  <a:pt x="19304" y="441"/>
                  <a:pt x="19304" y="441"/>
                </a:cubicBezTo>
                <a:lnTo>
                  <a:pt x="19304" y="441"/>
                </a:lnTo>
                <a:cubicBezTo>
                  <a:pt x="19028" y="579"/>
                  <a:pt x="18890" y="1270"/>
                  <a:pt x="18890" y="1270"/>
                </a:cubicBezTo>
                <a:lnTo>
                  <a:pt x="18890" y="302"/>
                </a:lnTo>
                <a:cubicBezTo>
                  <a:pt x="18890" y="716"/>
                  <a:pt x="18614" y="1270"/>
                  <a:pt x="18614" y="1270"/>
                </a:cubicBezTo>
                <a:cubicBezTo>
                  <a:pt x="18723" y="722"/>
                  <a:pt x="18485" y="1"/>
                  <a:pt x="1845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501" name="Google Shape;1501;p115"/>
          <p:cNvGrpSpPr/>
          <p:nvPr/>
        </p:nvGrpSpPr>
        <p:grpSpPr>
          <a:xfrm>
            <a:off x="7276640" y="4432532"/>
            <a:ext cx="1144380" cy="774400"/>
            <a:chOff x="3228325" y="2314286"/>
            <a:chExt cx="270175" cy="182814"/>
          </a:xfrm>
        </p:grpSpPr>
        <p:sp>
          <p:nvSpPr>
            <p:cNvPr id="1502" name="Google Shape;1502;p115"/>
            <p:cNvSpPr/>
            <p:nvPr/>
          </p:nvSpPr>
          <p:spPr>
            <a:xfrm>
              <a:off x="3313925" y="2318350"/>
              <a:ext cx="45252" cy="14775"/>
            </a:xfrm>
            <a:custGeom>
              <a:avLst/>
              <a:gdLst/>
              <a:ahLst/>
              <a:cxnLst/>
              <a:rect l="l" t="t" r="r" b="b"/>
              <a:pathLst>
                <a:path w="2046" h="361" extrusionOk="0">
                  <a:moveTo>
                    <a:pt x="1" y="0"/>
                  </a:moveTo>
                  <a:lnTo>
                    <a:pt x="1" y="361"/>
                  </a:lnTo>
                  <a:lnTo>
                    <a:pt x="2045" y="361"/>
                  </a:lnTo>
                  <a:lnTo>
                    <a:pt x="2045" y="0"/>
                  </a:lnTo>
                  <a:close/>
                </a:path>
              </a:pathLst>
            </a:custGeom>
            <a:solidFill>
              <a:srgbClr val="FF57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3" name="Google Shape;1503;p115"/>
            <p:cNvSpPr/>
            <p:nvPr/>
          </p:nvSpPr>
          <p:spPr>
            <a:xfrm>
              <a:off x="3313925" y="2321850"/>
              <a:ext cx="45250" cy="18050"/>
            </a:xfrm>
            <a:custGeom>
              <a:avLst/>
              <a:gdLst/>
              <a:ahLst/>
              <a:cxnLst/>
              <a:rect l="l" t="t" r="r" b="b"/>
              <a:pathLst>
                <a:path w="1810" h="722" extrusionOk="0">
                  <a:moveTo>
                    <a:pt x="0" y="1"/>
                  </a:moveTo>
                  <a:lnTo>
                    <a:pt x="0" y="721"/>
                  </a:lnTo>
                  <a:lnTo>
                    <a:pt x="1809" y="721"/>
                  </a:lnTo>
                  <a:lnTo>
                    <a:pt x="1809"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4" name="Google Shape;1504;p115"/>
            <p:cNvSpPr/>
            <p:nvPr/>
          </p:nvSpPr>
          <p:spPr>
            <a:xfrm>
              <a:off x="3313925" y="2321850"/>
              <a:ext cx="21125" cy="18050"/>
            </a:xfrm>
            <a:custGeom>
              <a:avLst/>
              <a:gdLst/>
              <a:ahLst/>
              <a:cxnLst/>
              <a:rect l="l" t="t" r="r" b="b"/>
              <a:pathLst>
                <a:path w="845" h="722" extrusionOk="0">
                  <a:moveTo>
                    <a:pt x="0" y="1"/>
                  </a:moveTo>
                  <a:lnTo>
                    <a:pt x="0" y="721"/>
                  </a:lnTo>
                  <a:lnTo>
                    <a:pt x="845" y="721"/>
                  </a:lnTo>
                  <a:lnTo>
                    <a:pt x="845"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5" name="Google Shape;1505;p115"/>
            <p:cNvSpPr/>
            <p:nvPr/>
          </p:nvSpPr>
          <p:spPr>
            <a:xfrm>
              <a:off x="3244475" y="2374700"/>
              <a:ext cx="181150" cy="122400"/>
            </a:xfrm>
            <a:custGeom>
              <a:avLst/>
              <a:gdLst/>
              <a:ahLst/>
              <a:cxnLst/>
              <a:rect l="l" t="t" r="r" b="b"/>
              <a:pathLst>
                <a:path w="7246" h="4896" extrusionOk="0">
                  <a:moveTo>
                    <a:pt x="7246" y="1"/>
                  </a:moveTo>
                  <a:lnTo>
                    <a:pt x="0" y="566"/>
                  </a:lnTo>
                  <a:lnTo>
                    <a:pt x="0" y="4896"/>
                  </a:lnTo>
                  <a:lnTo>
                    <a:pt x="6086" y="4896"/>
                  </a:lnTo>
                  <a:lnTo>
                    <a:pt x="7246" y="1"/>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6" name="Google Shape;1506;p115"/>
            <p:cNvSpPr/>
            <p:nvPr/>
          </p:nvSpPr>
          <p:spPr>
            <a:xfrm>
              <a:off x="3396600" y="2339900"/>
              <a:ext cx="90375" cy="157200"/>
            </a:xfrm>
            <a:custGeom>
              <a:avLst/>
              <a:gdLst/>
              <a:ahLst/>
              <a:cxnLst/>
              <a:rect l="l" t="t" r="r" b="b"/>
              <a:pathLst>
                <a:path w="3615" h="6288" extrusionOk="0">
                  <a:moveTo>
                    <a:pt x="1776" y="0"/>
                  </a:moveTo>
                  <a:lnTo>
                    <a:pt x="1" y="1690"/>
                  </a:lnTo>
                  <a:lnTo>
                    <a:pt x="1" y="6288"/>
                  </a:lnTo>
                  <a:lnTo>
                    <a:pt x="3614" y="6288"/>
                  </a:lnTo>
                  <a:lnTo>
                    <a:pt x="3614" y="2152"/>
                  </a:lnTo>
                  <a:lnTo>
                    <a:pt x="1776"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7" name="Google Shape;1507;p115"/>
            <p:cNvSpPr/>
            <p:nvPr/>
          </p:nvSpPr>
          <p:spPr>
            <a:xfrm>
              <a:off x="3228325" y="2333125"/>
              <a:ext cx="270175" cy="67775"/>
            </a:xfrm>
            <a:custGeom>
              <a:avLst/>
              <a:gdLst/>
              <a:ahLst/>
              <a:cxnLst/>
              <a:rect l="l" t="t" r="r" b="b"/>
              <a:pathLst>
                <a:path w="10807" h="2711" extrusionOk="0">
                  <a:moveTo>
                    <a:pt x="8692" y="1"/>
                  </a:moveTo>
                  <a:lnTo>
                    <a:pt x="8620" y="16"/>
                  </a:lnTo>
                  <a:lnTo>
                    <a:pt x="0" y="2423"/>
                  </a:lnTo>
                  <a:lnTo>
                    <a:pt x="0" y="2710"/>
                  </a:lnTo>
                  <a:lnTo>
                    <a:pt x="6635" y="2710"/>
                  </a:lnTo>
                  <a:lnTo>
                    <a:pt x="8620" y="647"/>
                  </a:lnTo>
                  <a:lnTo>
                    <a:pt x="10345" y="2423"/>
                  </a:lnTo>
                  <a:lnTo>
                    <a:pt x="10806"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8" name="Google Shape;1508;p115"/>
            <p:cNvSpPr/>
            <p:nvPr/>
          </p:nvSpPr>
          <p:spPr>
            <a:xfrm>
              <a:off x="3228325" y="2333125"/>
              <a:ext cx="217325" cy="60600"/>
            </a:xfrm>
            <a:custGeom>
              <a:avLst/>
              <a:gdLst/>
              <a:ahLst/>
              <a:cxnLst/>
              <a:rect l="l" t="t" r="r" b="b"/>
              <a:pathLst>
                <a:path w="8693" h="2424" extrusionOk="0">
                  <a:moveTo>
                    <a:pt x="2279" y="1"/>
                  </a:moveTo>
                  <a:lnTo>
                    <a:pt x="0" y="2423"/>
                  </a:lnTo>
                  <a:lnTo>
                    <a:pt x="6414"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9" name="Google Shape;1509;p115"/>
            <p:cNvSpPr/>
            <p:nvPr/>
          </p:nvSpPr>
          <p:spPr>
            <a:xfrm>
              <a:off x="3231875" y="2334675"/>
              <a:ext cx="172575" cy="57475"/>
            </a:xfrm>
            <a:custGeom>
              <a:avLst/>
              <a:gdLst/>
              <a:ahLst/>
              <a:cxnLst/>
              <a:rect l="l" t="t" r="r" b="b"/>
              <a:pathLst>
                <a:path w="6903" h="2299" extrusionOk="0">
                  <a:moveTo>
                    <a:pt x="2163" y="0"/>
                  </a:moveTo>
                  <a:lnTo>
                    <a:pt x="1" y="2299"/>
                  </a:lnTo>
                  <a:lnTo>
                    <a:pt x="6246" y="2299"/>
                  </a:lnTo>
                  <a:lnTo>
                    <a:pt x="6902" y="1602"/>
                  </a:lnTo>
                  <a:lnTo>
                    <a:pt x="2140" y="1602"/>
                  </a:lnTo>
                  <a:lnTo>
                    <a:pt x="3646"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0" name="Google Shape;1510;p115"/>
            <p:cNvSpPr/>
            <p:nvPr/>
          </p:nvSpPr>
          <p:spPr>
            <a:xfrm>
              <a:off x="3353775" y="2363375"/>
              <a:ext cx="26575" cy="19425"/>
            </a:xfrm>
            <a:custGeom>
              <a:avLst/>
              <a:gdLst/>
              <a:ahLst/>
              <a:cxnLst/>
              <a:rect l="l" t="t" r="r" b="b"/>
              <a:pathLst>
                <a:path w="1063" h="777" extrusionOk="0">
                  <a:moveTo>
                    <a:pt x="617" y="1"/>
                  </a:moveTo>
                  <a:lnTo>
                    <a:pt x="0" y="777"/>
                  </a:lnTo>
                  <a:lnTo>
                    <a:pt x="448" y="777"/>
                  </a:lnTo>
                  <a:lnTo>
                    <a:pt x="1063"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1" name="Google Shape;1511;p115"/>
            <p:cNvSpPr/>
            <p:nvPr/>
          </p:nvSpPr>
          <p:spPr>
            <a:xfrm>
              <a:off x="3327225" y="2363375"/>
              <a:ext cx="26575" cy="19425"/>
            </a:xfrm>
            <a:custGeom>
              <a:avLst/>
              <a:gdLst/>
              <a:ahLst/>
              <a:cxnLst/>
              <a:rect l="l" t="t" r="r" b="b"/>
              <a:pathLst>
                <a:path w="1063" h="777" extrusionOk="0">
                  <a:moveTo>
                    <a:pt x="616" y="1"/>
                  </a:moveTo>
                  <a:lnTo>
                    <a:pt x="0" y="777"/>
                  </a:lnTo>
                  <a:lnTo>
                    <a:pt x="446" y="777"/>
                  </a:lnTo>
                  <a:lnTo>
                    <a:pt x="1062"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2" name="Google Shape;1512;p115"/>
            <p:cNvSpPr/>
            <p:nvPr/>
          </p:nvSpPr>
          <p:spPr>
            <a:xfrm>
              <a:off x="3396600" y="2344025"/>
              <a:ext cx="26575" cy="19375"/>
            </a:xfrm>
            <a:custGeom>
              <a:avLst/>
              <a:gdLst/>
              <a:ahLst/>
              <a:cxnLst/>
              <a:rect l="l" t="t" r="r" b="b"/>
              <a:pathLst>
                <a:path w="1063" h="775" extrusionOk="0">
                  <a:moveTo>
                    <a:pt x="615" y="0"/>
                  </a:moveTo>
                  <a:lnTo>
                    <a:pt x="1" y="775"/>
                  </a:lnTo>
                  <a:lnTo>
                    <a:pt x="446" y="775"/>
                  </a:lnTo>
                  <a:lnTo>
                    <a:pt x="1062"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3" name="Google Shape;1513;p115"/>
            <p:cNvSpPr/>
            <p:nvPr/>
          </p:nvSpPr>
          <p:spPr>
            <a:xfrm>
              <a:off x="3373300" y="2351825"/>
              <a:ext cx="26575" cy="19400"/>
            </a:xfrm>
            <a:custGeom>
              <a:avLst/>
              <a:gdLst/>
              <a:ahLst/>
              <a:cxnLst/>
              <a:rect l="l" t="t" r="r" b="b"/>
              <a:pathLst>
                <a:path w="1063" h="776" extrusionOk="0">
                  <a:moveTo>
                    <a:pt x="616" y="1"/>
                  </a:moveTo>
                  <a:lnTo>
                    <a:pt x="1" y="776"/>
                  </a:lnTo>
                  <a:lnTo>
                    <a:pt x="447" y="776"/>
                  </a:lnTo>
                  <a:lnTo>
                    <a:pt x="1063"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4" name="Google Shape;1514;p115"/>
            <p:cNvSpPr/>
            <p:nvPr/>
          </p:nvSpPr>
          <p:spPr>
            <a:xfrm>
              <a:off x="3311200" y="2349550"/>
              <a:ext cx="16450" cy="12025"/>
            </a:xfrm>
            <a:custGeom>
              <a:avLst/>
              <a:gdLst/>
              <a:ahLst/>
              <a:cxnLst/>
              <a:rect l="l" t="t" r="r" b="b"/>
              <a:pathLst>
                <a:path w="658" h="481" extrusionOk="0">
                  <a:moveTo>
                    <a:pt x="381" y="1"/>
                  </a:moveTo>
                  <a:lnTo>
                    <a:pt x="1" y="480"/>
                  </a:lnTo>
                  <a:lnTo>
                    <a:pt x="277" y="480"/>
                  </a:lnTo>
                  <a:lnTo>
                    <a:pt x="658"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5" name="Google Shape;1515;p115"/>
            <p:cNvSpPr/>
            <p:nvPr/>
          </p:nvSpPr>
          <p:spPr>
            <a:xfrm>
              <a:off x="3349450" y="2339900"/>
              <a:ext cx="16425" cy="11950"/>
            </a:xfrm>
            <a:custGeom>
              <a:avLst/>
              <a:gdLst/>
              <a:ahLst/>
              <a:cxnLst/>
              <a:rect l="l" t="t" r="r" b="b"/>
              <a:pathLst>
                <a:path w="657" h="478" extrusionOk="0">
                  <a:moveTo>
                    <a:pt x="381" y="0"/>
                  </a:moveTo>
                  <a:lnTo>
                    <a:pt x="1" y="478"/>
                  </a:lnTo>
                  <a:lnTo>
                    <a:pt x="276" y="478"/>
                  </a:lnTo>
                  <a:lnTo>
                    <a:pt x="657"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6" name="Google Shape;1516;p115"/>
            <p:cNvSpPr/>
            <p:nvPr/>
          </p:nvSpPr>
          <p:spPr>
            <a:xfrm>
              <a:off x="3363925" y="2336150"/>
              <a:ext cx="16425" cy="12000"/>
            </a:xfrm>
            <a:custGeom>
              <a:avLst/>
              <a:gdLst/>
              <a:ahLst/>
              <a:cxnLst/>
              <a:rect l="l" t="t" r="r" b="b"/>
              <a:pathLst>
                <a:path w="657" h="480" extrusionOk="0">
                  <a:moveTo>
                    <a:pt x="381" y="1"/>
                  </a:moveTo>
                  <a:lnTo>
                    <a:pt x="1" y="479"/>
                  </a:lnTo>
                  <a:lnTo>
                    <a:pt x="276" y="479"/>
                  </a:lnTo>
                  <a:lnTo>
                    <a:pt x="657"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7" name="Google Shape;1517;p115"/>
            <p:cNvSpPr/>
            <p:nvPr/>
          </p:nvSpPr>
          <p:spPr>
            <a:xfrm>
              <a:off x="3300675" y="2363375"/>
              <a:ext cx="26575" cy="19425"/>
            </a:xfrm>
            <a:custGeom>
              <a:avLst/>
              <a:gdLst/>
              <a:ahLst/>
              <a:cxnLst/>
              <a:rect l="l" t="t" r="r" b="b"/>
              <a:pathLst>
                <a:path w="1063" h="777" extrusionOk="0">
                  <a:moveTo>
                    <a:pt x="615" y="1"/>
                  </a:moveTo>
                  <a:lnTo>
                    <a:pt x="1" y="777"/>
                  </a:lnTo>
                  <a:lnTo>
                    <a:pt x="446" y="777"/>
                  </a:lnTo>
                  <a:lnTo>
                    <a:pt x="1062"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8" name="Google Shape;1518;p115"/>
            <p:cNvSpPr/>
            <p:nvPr/>
          </p:nvSpPr>
          <p:spPr>
            <a:xfrm>
              <a:off x="3269475" y="2350325"/>
              <a:ext cx="26625" cy="19375"/>
            </a:xfrm>
            <a:custGeom>
              <a:avLst/>
              <a:gdLst/>
              <a:ahLst/>
              <a:cxnLst/>
              <a:rect l="l" t="t" r="r" b="b"/>
              <a:pathLst>
                <a:path w="1065" h="775" extrusionOk="0">
                  <a:moveTo>
                    <a:pt x="617" y="0"/>
                  </a:moveTo>
                  <a:lnTo>
                    <a:pt x="0" y="774"/>
                  </a:lnTo>
                  <a:lnTo>
                    <a:pt x="448" y="774"/>
                  </a:lnTo>
                  <a:lnTo>
                    <a:pt x="1064"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9" name="Google Shape;1519;p115"/>
            <p:cNvSpPr/>
            <p:nvPr/>
          </p:nvSpPr>
          <p:spPr>
            <a:xfrm>
              <a:off x="3244475" y="2373100"/>
              <a:ext cx="16425" cy="11950"/>
            </a:xfrm>
            <a:custGeom>
              <a:avLst/>
              <a:gdLst/>
              <a:ahLst/>
              <a:cxnLst/>
              <a:rect l="l" t="t" r="r" b="b"/>
              <a:pathLst>
                <a:path w="657" h="478" extrusionOk="0">
                  <a:moveTo>
                    <a:pt x="380" y="0"/>
                  </a:moveTo>
                  <a:lnTo>
                    <a:pt x="0" y="478"/>
                  </a:lnTo>
                  <a:lnTo>
                    <a:pt x="277" y="478"/>
                  </a:lnTo>
                  <a:lnTo>
                    <a:pt x="657"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0" name="Google Shape;1520;p115"/>
            <p:cNvSpPr/>
            <p:nvPr/>
          </p:nvSpPr>
          <p:spPr>
            <a:xfrm>
              <a:off x="3292475" y="2367100"/>
              <a:ext cx="16425" cy="12025"/>
            </a:xfrm>
            <a:custGeom>
              <a:avLst/>
              <a:gdLst/>
              <a:ahLst/>
              <a:cxnLst/>
              <a:rect l="l" t="t" r="r" b="b"/>
              <a:pathLst>
                <a:path w="657" h="481" extrusionOk="0">
                  <a:moveTo>
                    <a:pt x="381" y="1"/>
                  </a:moveTo>
                  <a:lnTo>
                    <a:pt x="1" y="480"/>
                  </a:lnTo>
                  <a:lnTo>
                    <a:pt x="276" y="480"/>
                  </a:lnTo>
                  <a:lnTo>
                    <a:pt x="657" y="1"/>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1" name="Google Shape;1521;p115"/>
            <p:cNvSpPr/>
            <p:nvPr/>
          </p:nvSpPr>
          <p:spPr>
            <a:xfrm>
              <a:off x="3274575" y="2339900"/>
              <a:ext cx="16425" cy="11950"/>
            </a:xfrm>
            <a:custGeom>
              <a:avLst/>
              <a:gdLst/>
              <a:ahLst/>
              <a:cxnLst/>
              <a:rect l="l" t="t" r="r" b="b"/>
              <a:pathLst>
                <a:path w="657" h="478" extrusionOk="0">
                  <a:moveTo>
                    <a:pt x="380" y="0"/>
                  </a:moveTo>
                  <a:lnTo>
                    <a:pt x="0" y="478"/>
                  </a:lnTo>
                  <a:lnTo>
                    <a:pt x="276" y="478"/>
                  </a:lnTo>
                  <a:lnTo>
                    <a:pt x="656" y="0"/>
                  </a:lnTo>
                  <a:close/>
                </a:path>
              </a:pathLst>
            </a:custGeom>
            <a:solidFill>
              <a:schemeClr val="lt1">
                <a:alpha val="35686"/>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2" name="Google Shape;1522;p115"/>
            <p:cNvSpPr/>
            <p:nvPr/>
          </p:nvSpPr>
          <p:spPr>
            <a:xfrm>
              <a:off x="3422025" y="2444400"/>
              <a:ext cx="30200" cy="49375"/>
            </a:xfrm>
            <a:custGeom>
              <a:avLst/>
              <a:gdLst/>
              <a:ahLst/>
              <a:cxnLst/>
              <a:rect l="l" t="t" r="r" b="b"/>
              <a:pathLst>
                <a:path w="1208" h="1975" extrusionOk="0">
                  <a:moveTo>
                    <a:pt x="0" y="1"/>
                  </a:moveTo>
                  <a:lnTo>
                    <a:pt x="0" y="1974"/>
                  </a:lnTo>
                  <a:lnTo>
                    <a:pt x="1207" y="1974"/>
                  </a:lnTo>
                  <a:lnTo>
                    <a:pt x="120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3" name="Google Shape;1523;p115"/>
            <p:cNvSpPr/>
            <p:nvPr/>
          </p:nvSpPr>
          <p:spPr>
            <a:xfrm>
              <a:off x="3348700" y="2421350"/>
              <a:ext cx="20950" cy="43200"/>
            </a:xfrm>
            <a:custGeom>
              <a:avLst/>
              <a:gdLst/>
              <a:ahLst/>
              <a:cxnLst/>
              <a:rect l="l" t="t" r="r" b="b"/>
              <a:pathLst>
                <a:path w="838" h="1728" extrusionOk="0">
                  <a:moveTo>
                    <a:pt x="0" y="0"/>
                  </a:moveTo>
                  <a:lnTo>
                    <a:pt x="0" y="1727"/>
                  </a:lnTo>
                  <a:lnTo>
                    <a:pt x="837" y="1727"/>
                  </a:lnTo>
                  <a:lnTo>
                    <a:pt x="83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4" name="Google Shape;1524;p115"/>
            <p:cNvSpPr/>
            <p:nvPr/>
          </p:nvSpPr>
          <p:spPr>
            <a:xfrm>
              <a:off x="3352000" y="2424675"/>
              <a:ext cx="14300" cy="36525"/>
            </a:xfrm>
            <a:custGeom>
              <a:avLst/>
              <a:gdLst/>
              <a:ahLst/>
              <a:cxnLst/>
              <a:rect l="l" t="t" r="r" b="b"/>
              <a:pathLst>
                <a:path w="572" h="1461" extrusionOk="0">
                  <a:moveTo>
                    <a:pt x="0" y="0"/>
                  </a:moveTo>
                  <a:lnTo>
                    <a:pt x="0"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5" name="Google Shape;1525;p115"/>
            <p:cNvSpPr/>
            <p:nvPr/>
          </p:nvSpPr>
          <p:spPr>
            <a:xfrm>
              <a:off x="3324550" y="2421350"/>
              <a:ext cx="21000" cy="4320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6" name="Google Shape;1526;p115"/>
            <p:cNvSpPr/>
            <p:nvPr/>
          </p:nvSpPr>
          <p:spPr>
            <a:xfrm>
              <a:off x="3327875" y="2424675"/>
              <a:ext cx="14300" cy="36525"/>
            </a:xfrm>
            <a:custGeom>
              <a:avLst/>
              <a:gdLst/>
              <a:ahLst/>
              <a:cxnLst/>
              <a:rect l="l" t="t" r="r" b="b"/>
              <a:pathLst>
                <a:path w="572" h="1461" extrusionOk="0">
                  <a:moveTo>
                    <a:pt x="1" y="0"/>
                  </a:moveTo>
                  <a:lnTo>
                    <a:pt x="1" y="1461"/>
                  </a:lnTo>
                  <a:lnTo>
                    <a:pt x="572" y="1461"/>
                  </a:lnTo>
                  <a:lnTo>
                    <a:pt x="572"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7" name="Google Shape;1527;p115"/>
            <p:cNvSpPr/>
            <p:nvPr/>
          </p:nvSpPr>
          <p:spPr>
            <a:xfrm>
              <a:off x="3281350" y="2421350"/>
              <a:ext cx="21000" cy="4320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8" name="Google Shape;1528;p115"/>
            <p:cNvSpPr/>
            <p:nvPr/>
          </p:nvSpPr>
          <p:spPr>
            <a:xfrm>
              <a:off x="3284700" y="2424675"/>
              <a:ext cx="14250" cy="36525"/>
            </a:xfrm>
            <a:custGeom>
              <a:avLst/>
              <a:gdLst/>
              <a:ahLst/>
              <a:cxnLst/>
              <a:rect l="l" t="t" r="r" b="b"/>
              <a:pathLst>
                <a:path w="570" h="1461" extrusionOk="0">
                  <a:moveTo>
                    <a:pt x="0" y="0"/>
                  </a:moveTo>
                  <a:lnTo>
                    <a:pt x="0" y="1461"/>
                  </a:lnTo>
                  <a:lnTo>
                    <a:pt x="570" y="1461"/>
                  </a:lnTo>
                  <a:lnTo>
                    <a:pt x="570"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9" name="Google Shape;1529;p115"/>
            <p:cNvSpPr/>
            <p:nvPr/>
          </p:nvSpPr>
          <p:spPr>
            <a:xfrm>
              <a:off x="3257250" y="2421350"/>
              <a:ext cx="20950" cy="43200"/>
            </a:xfrm>
            <a:custGeom>
              <a:avLst/>
              <a:gdLst/>
              <a:ahLst/>
              <a:cxnLst/>
              <a:rect l="l" t="t" r="r" b="b"/>
              <a:pathLst>
                <a:path w="838" h="1728" extrusionOk="0">
                  <a:moveTo>
                    <a:pt x="0" y="0"/>
                  </a:moveTo>
                  <a:lnTo>
                    <a:pt x="0" y="1727"/>
                  </a:lnTo>
                  <a:lnTo>
                    <a:pt x="838" y="1727"/>
                  </a:lnTo>
                  <a:lnTo>
                    <a:pt x="83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0" name="Google Shape;1530;p115"/>
            <p:cNvSpPr/>
            <p:nvPr/>
          </p:nvSpPr>
          <p:spPr>
            <a:xfrm>
              <a:off x="3260600" y="2424675"/>
              <a:ext cx="14275" cy="36525"/>
            </a:xfrm>
            <a:custGeom>
              <a:avLst/>
              <a:gdLst/>
              <a:ahLst/>
              <a:cxnLst/>
              <a:rect l="l" t="t" r="r" b="b"/>
              <a:pathLst>
                <a:path w="571" h="1461" extrusionOk="0">
                  <a:moveTo>
                    <a:pt x="1" y="0"/>
                  </a:moveTo>
                  <a:lnTo>
                    <a:pt x="1"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1" name="Google Shape;1531;p115"/>
            <p:cNvSpPr/>
            <p:nvPr/>
          </p:nvSpPr>
          <p:spPr>
            <a:xfrm>
              <a:off x="3307575" y="2314286"/>
              <a:ext cx="56352" cy="9025"/>
            </a:xfrm>
            <a:custGeom>
              <a:avLst/>
              <a:gdLst/>
              <a:ahLst/>
              <a:cxnLst/>
              <a:rect l="l" t="t" r="r" b="b"/>
              <a:pathLst>
                <a:path w="2046" h="361" extrusionOk="0">
                  <a:moveTo>
                    <a:pt x="1" y="0"/>
                  </a:moveTo>
                  <a:lnTo>
                    <a:pt x="1" y="361"/>
                  </a:lnTo>
                  <a:lnTo>
                    <a:pt x="2045" y="361"/>
                  </a:lnTo>
                  <a:lnTo>
                    <a:pt x="2045" y="0"/>
                  </a:lnTo>
                  <a:close/>
                </a:path>
              </a:pathLst>
            </a:custGeom>
            <a:solidFill>
              <a:srgbClr val="FF576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532" name="Google Shape;1532;p115"/>
          <p:cNvGrpSpPr/>
          <p:nvPr/>
        </p:nvGrpSpPr>
        <p:grpSpPr>
          <a:xfrm>
            <a:off x="95613" y="203725"/>
            <a:ext cx="1235225" cy="283075"/>
            <a:chOff x="3763450" y="967075"/>
            <a:chExt cx="1235225" cy="283075"/>
          </a:xfrm>
        </p:grpSpPr>
        <p:sp>
          <p:nvSpPr>
            <p:cNvPr id="1533" name="Google Shape;1533;p115"/>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4" name="Google Shape;1534;p115"/>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5" name="Google Shape;1535;p115"/>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6" name="Google Shape;1536;p115"/>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537" name="Google Shape;1537;p115"/>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Title only 15">
  <p:cSld name="CUSTOM_34">
    <p:bg>
      <p:bgPr>
        <a:solidFill>
          <a:schemeClr val="dk2"/>
        </a:solidFill>
        <a:effectLst/>
      </p:bgPr>
    </p:bg>
    <p:spTree>
      <p:nvGrpSpPr>
        <p:cNvPr id="1" name="Shape 1538"/>
        <p:cNvGrpSpPr/>
        <p:nvPr/>
      </p:nvGrpSpPr>
      <p:grpSpPr>
        <a:xfrm>
          <a:off x="0" y="0"/>
          <a:ext cx="0" cy="0"/>
          <a:chOff x="0" y="0"/>
          <a:chExt cx="0" cy="0"/>
        </a:xfrm>
      </p:grpSpPr>
      <p:sp>
        <p:nvSpPr>
          <p:cNvPr id="1539" name="Google Shape;1539;p116"/>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1540" name="Google Shape;1540;p116"/>
          <p:cNvSpPr/>
          <p:nvPr/>
        </p:nvSpPr>
        <p:spPr>
          <a:xfrm>
            <a:off x="-4936975" y="3915113"/>
            <a:ext cx="10194000" cy="11769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541" name="Google Shape;1541;p116"/>
          <p:cNvGrpSpPr/>
          <p:nvPr/>
        </p:nvGrpSpPr>
        <p:grpSpPr>
          <a:xfrm>
            <a:off x="3807202" y="3316989"/>
            <a:ext cx="5336796" cy="1291589"/>
            <a:chOff x="4679925" y="1420525"/>
            <a:chExt cx="1701025" cy="411675"/>
          </a:xfrm>
        </p:grpSpPr>
        <p:sp>
          <p:nvSpPr>
            <p:cNvPr id="1542" name="Google Shape;1542;p116"/>
            <p:cNvSpPr/>
            <p:nvPr/>
          </p:nvSpPr>
          <p:spPr>
            <a:xfrm>
              <a:off x="5747450" y="1433950"/>
              <a:ext cx="144025" cy="44025"/>
            </a:xfrm>
            <a:custGeom>
              <a:avLst/>
              <a:gdLst/>
              <a:ahLst/>
              <a:cxnLst/>
              <a:rect l="l" t="t" r="r" b="b"/>
              <a:pathLst>
                <a:path w="5761" h="1761" extrusionOk="0">
                  <a:moveTo>
                    <a:pt x="1034" y="0"/>
                  </a:moveTo>
                  <a:cubicBezTo>
                    <a:pt x="909" y="0"/>
                    <a:pt x="781" y="15"/>
                    <a:pt x="673" y="74"/>
                  </a:cubicBezTo>
                  <a:cubicBezTo>
                    <a:pt x="565" y="135"/>
                    <a:pt x="486" y="232"/>
                    <a:pt x="409" y="327"/>
                  </a:cubicBezTo>
                  <a:cubicBezTo>
                    <a:pt x="342" y="412"/>
                    <a:pt x="272" y="497"/>
                    <a:pt x="204" y="581"/>
                  </a:cubicBezTo>
                  <a:lnTo>
                    <a:pt x="0" y="1760"/>
                  </a:lnTo>
                  <a:lnTo>
                    <a:pt x="0" y="1760"/>
                  </a:lnTo>
                  <a:lnTo>
                    <a:pt x="5761" y="1647"/>
                  </a:lnTo>
                  <a:cubicBezTo>
                    <a:pt x="5643" y="1379"/>
                    <a:pt x="5431" y="1076"/>
                    <a:pt x="5279" y="826"/>
                  </a:cubicBezTo>
                  <a:cubicBezTo>
                    <a:pt x="5112" y="548"/>
                    <a:pt x="4902" y="264"/>
                    <a:pt x="4592" y="166"/>
                  </a:cubicBezTo>
                  <a:cubicBezTo>
                    <a:pt x="4498" y="136"/>
                    <a:pt x="4399" y="124"/>
                    <a:pt x="4300" y="124"/>
                  </a:cubicBezTo>
                  <a:cubicBezTo>
                    <a:pt x="4280" y="124"/>
                    <a:pt x="4261" y="125"/>
                    <a:pt x="4241" y="126"/>
                  </a:cubicBezTo>
                  <a:cubicBezTo>
                    <a:pt x="3740" y="148"/>
                    <a:pt x="3320" y="420"/>
                    <a:pt x="3068" y="852"/>
                  </a:cubicBezTo>
                  <a:cubicBezTo>
                    <a:pt x="2935" y="704"/>
                    <a:pt x="2765" y="585"/>
                    <a:pt x="2571" y="543"/>
                  </a:cubicBezTo>
                  <a:cubicBezTo>
                    <a:pt x="2513" y="530"/>
                    <a:pt x="2454" y="523"/>
                    <a:pt x="2394" y="523"/>
                  </a:cubicBezTo>
                  <a:cubicBezTo>
                    <a:pt x="2254" y="523"/>
                    <a:pt x="2115" y="563"/>
                    <a:pt x="2013" y="659"/>
                  </a:cubicBezTo>
                  <a:cubicBezTo>
                    <a:pt x="1859" y="412"/>
                    <a:pt x="1686" y="149"/>
                    <a:pt x="1414" y="52"/>
                  </a:cubicBezTo>
                  <a:cubicBezTo>
                    <a:pt x="1313" y="16"/>
                    <a:pt x="1208" y="6"/>
                    <a:pt x="1101" y="2"/>
                  </a:cubicBezTo>
                  <a:cubicBezTo>
                    <a:pt x="1079" y="1"/>
                    <a:pt x="1057" y="0"/>
                    <a:pt x="1034"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3" name="Google Shape;1543;p116"/>
            <p:cNvSpPr/>
            <p:nvPr/>
          </p:nvSpPr>
          <p:spPr>
            <a:xfrm>
              <a:off x="5578975" y="1438975"/>
              <a:ext cx="206950" cy="73825"/>
            </a:xfrm>
            <a:custGeom>
              <a:avLst/>
              <a:gdLst/>
              <a:ahLst/>
              <a:cxnLst/>
              <a:rect l="l" t="t" r="r" b="b"/>
              <a:pathLst>
                <a:path w="8278" h="2953" extrusionOk="0">
                  <a:moveTo>
                    <a:pt x="5813" y="1"/>
                  </a:moveTo>
                  <a:cubicBezTo>
                    <a:pt x="5499" y="1"/>
                    <a:pt x="5180" y="161"/>
                    <a:pt x="4977" y="408"/>
                  </a:cubicBezTo>
                  <a:cubicBezTo>
                    <a:pt x="4831" y="585"/>
                    <a:pt x="4750" y="819"/>
                    <a:pt x="4595" y="988"/>
                  </a:cubicBezTo>
                  <a:cubicBezTo>
                    <a:pt x="4516" y="916"/>
                    <a:pt x="4413" y="861"/>
                    <a:pt x="4308" y="861"/>
                  </a:cubicBezTo>
                  <a:cubicBezTo>
                    <a:pt x="4289" y="861"/>
                    <a:pt x="4269" y="862"/>
                    <a:pt x="4250" y="866"/>
                  </a:cubicBezTo>
                  <a:cubicBezTo>
                    <a:pt x="4126" y="892"/>
                    <a:pt x="4026" y="1026"/>
                    <a:pt x="4078" y="1142"/>
                  </a:cubicBezTo>
                  <a:cubicBezTo>
                    <a:pt x="4026" y="1130"/>
                    <a:pt x="3972" y="1124"/>
                    <a:pt x="3918" y="1124"/>
                  </a:cubicBezTo>
                  <a:cubicBezTo>
                    <a:pt x="3788" y="1124"/>
                    <a:pt x="3657" y="1160"/>
                    <a:pt x="3552" y="1236"/>
                  </a:cubicBezTo>
                  <a:cubicBezTo>
                    <a:pt x="3403" y="1344"/>
                    <a:pt x="3322" y="1533"/>
                    <a:pt x="3357" y="1713"/>
                  </a:cubicBezTo>
                  <a:cubicBezTo>
                    <a:pt x="3117" y="1421"/>
                    <a:pt x="2836" y="1164"/>
                    <a:pt x="2523" y="952"/>
                  </a:cubicBezTo>
                  <a:cubicBezTo>
                    <a:pt x="2376" y="851"/>
                    <a:pt x="2206" y="757"/>
                    <a:pt x="2031" y="757"/>
                  </a:cubicBezTo>
                  <a:cubicBezTo>
                    <a:pt x="2004" y="757"/>
                    <a:pt x="1976" y="759"/>
                    <a:pt x="1948" y="764"/>
                  </a:cubicBezTo>
                  <a:cubicBezTo>
                    <a:pt x="1766" y="798"/>
                    <a:pt x="1624" y="938"/>
                    <a:pt x="1519" y="1091"/>
                  </a:cubicBezTo>
                  <a:cubicBezTo>
                    <a:pt x="1349" y="1337"/>
                    <a:pt x="1255" y="1614"/>
                    <a:pt x="1234" y="1912"/>
                  </a:cubicBezTo>
                  <a:cubicBezTo>
                    <a:pt x="1151" y="1826"/>
                    <a:pt x="1070" y="1742"/>
                    <a:pt x="988" y="1657"/>
                  </a:cubicBezTo>
                  <a:cubicBezTo>
                    <a:pt x="884" y="1550"/>
                    <a:pt x="760" y="1435"/>
                    <a:pt x="614" y="1435"/>
                  </a:cubicBezTo>
                  <a:cubicBezTo>
                    <a:pt x="604" y="1435"/>
                    <a:pt x="594" y="1435"/>
                    <a:pt x="584" y="1436"/>
                  </a:cubicBezTo>
                  <a:cubicBezTo>
                    <a:pt x="437" y="1454"/>
                    <a:pt x="334" y="1587"/>
                    <a:pt x="263" y="1715"/>
                  </a:cubicBezTo>
                  <a:cubicBezTo>
                    <a:pt x="62" y="2079"/>
                    <a:pt x="1" y="2540"/>
                    <a:pt x="51" y="2952"/>
                  </a:cubicBezTo>
                  <a:lnTo>
                    <a:pt x="8278" y="1590"/>
                  </a:lnTo>
                  <a:cubicBezTo>
                    <a:pt x="8246" y="1433"/>
                    <a:pt x="8138" y="1235"/>
                    <a:pt x="8047" y="1102"/>
                  </a:cubicBezTo>
                  <a:cubicBezTo>
                    <a:pt x="7923" y="919"/>
                    <a:pt x="7706" y="803"/>
                    <a:pt x="7485" y="803"/>
                  </a:cubicBezTo>
                  <a:cubicBezTo>
                    <a:pt x="7483" y="803"/>
                    <a:pt x="7481" y="803"/>
                    <a:pt x="7479" y="803"/>
                  </a:cubicBezTo>
                  <a:cubicBezTo>
                    <a:pt x="7257" y="804"/>
                    <a:pt x="7022" y="922"/>
                    <a:pt x="6909" y="1113"/>
                  </a:cubicBezTo>
                  <a:cubicBezTo>
                    <a:pt x="6750" y="698"/>
                    <a:pt x="6553" y="242"/>
                    <a:pt x="6144" y="67"/>
                  </a:cubicBezTo>
                  <a:cubicBezTo>
                    <a:pt x="6038" y="22"/>
                    <a:pt x="5926" y="1"/>
                    <a:pt x="5813" y="1"/>
                  </a:cubicBezTo>
                  <a:close/>
                </a:path>
              </a:pathLst>
            </a:custGeom>
            <a:solidFill>
              <a:srgbClr val="74A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4" name="Google Shape;1544;p116"/>
            <p:cNvSpPr/>
            <p:nvPr/>
          </p:nvSpPr>
          <p:spPr>
            <a:xfrm>
              <a:off x="5911325" y="1420525"/>
              <a:ext cx="258075" cy="36950"/>
            </a:xfrm>
            <a:custGeom>
              <a:avLst/>
              <a:gdLst/>
              <a:ahLst/>
              <a:cxnLst/>
              <a:rect l="l" t="t" r="r" b="b"/>
              <a:pathLst>
                <a:path w="10323" h="1478" extrusionOk="0">
                  <a:moveTo>
                    <a:pt x="3837" y="0"/>
                  </a:moveTo>
                  <a:cubicBezTo>
                    <a:pt x="3623" y="0"/>
                    <a:pt x="3408" y="30"/>
                    <a:pt x="3211" y="109"/>
                  </a:cubicBezTo>
                  <a:cubicBezTo>
                    <a:pt x="2988" y="199"/>
                    <a:pt x="2754" y="380"/>
                    <a:pt x="2637" y="590"/>
                  </a:cubicBezTo>
                  <a:cubicBezTo>
                    <a:pt x="2471" y="484"/>
                    <a:pt x="2283" y="406"/>
                    <a:pt x="2088" y="406"/>
                  </a:cubicBezTo>
                  <a:cubicBezTo>
                    <a:pt x="2086" y="406"/>
                    <a:pt x="2085" y="406"/>
                    <a:pt x="2084" y="406"/>
                  </a:cubicBezTo>
                  <a:cubicBezTo>
                    <a:pt x="1888" y="406"/>
                    <a:pt x="1685" y="503"/>
                    <a:pt x="1582" y="671"/>
                  </a:cubicBezTo>
                  <a:cubicBezTo>
                    <a:pt x="1461" y="576"/>
                    <a:pt x="1338" y="479"/>
                    <a:pt x="1192" y="434"/>
                  </a:cubicBezTo>
                  <a:cubicBezTo>
                    <a:pt x="1127" y="413"/>
                    <a:pt x="1060" y="404"/>
                    <a:pt x="993" y="404"/>
                  </a:cubicBezTo>
                  <a:cubicBezTo>
                    <a:pt x="770" y="404"/>
                    <a:pt x="545" y="511"/>
                    <a:pt x="389" y="675"/>
                  </a:cubicBezTo>
                  <a:cubicBezTo>
                    <a:pt x="184" y="887"/>
                    <a:pt x="49" y="1187"/>
                    <a:pt x="0" y="1477"/>
                  </a:cubicBezTo>
                  <a:lnTo>
                    <a:pt x="10322" y="1477"/>
                  </a:lnTo>
                  <a:cubicBezTo>
                    <a:pt x="10164" y="1219"/>
                    <a:pt x="10054" y="913"/>
                    <a:pt x="9822" y="716"/>
                  </a:cubicBezTo>
                  <a:cubicBezTo>
                    <a:pt x="9631" y="552"/>
                    <a:pt x="9384" y="438"/>
                    <a:pt x="9135" y="438"/>
                  </a:cubicBezTo>
                  <a:cubicBezTo>
                    <a:pt x="9084" y="438"/>
                    <a:pt x="9033" y="442"/>
                    <a:pt x="8982" y="453"/>
                  </a:cubicBezTo>
                  <a:cubicBezTo>
                    <a:pt x="8887" y="472"/>
                    <a:pt x="8796" y="509"/>
                    <a:pt x="8700" y="509"/>
                  </a:cubicBezTo>
                  <a:cubicBezTo>
                    <a:pt x="8698" y="509"/>
                    <a:pt x="8695" y="509"/>
                    <a:pt x="8693" y="509"/>
                  </a:cubicBezTo>
                  <a:cubicBezTo>
                    <a:pt x="8593" y="507"/>
                    <a:pt x="8501" y="466"/>
                    <a:pt x="8408" y="434"/>
                  </a:cubicBezTo>
                  <a:cubicBezTo>
                    <a:pt x="8237" y="375"/>
                    <a:pt x="8057" y="346"/>
                    <a:pt x="7877" y="346"/>
                  </a:cubicBezTo>
                  <a:cubicBezTo>
                    <a:pt x="7399" y="346"/>
                    <a:pt x="6919" y="547"/>
                    <a:pt x="6602" y="907"/>
                  </a:cubicBezTo>
                  <a:lnTo>
                    <a:pt x="6544" y="907"/>
                  </a:lnTo>
                  <a:cubicBezTo>
                    <a:pt x="6445" y="834"/>
                    <a:pt x="6321" y="815"/>
                    <a:pt x="6198" y="815"/>
                  </a:cubicBezTo>
                  <a:cubicBezTo>
                    <a:pt x="6167" y="815"/>
                    <a:pt x="6136" y="817"/>
                    <a:pt x="6106" y="818"/>
                  </a:cubicBezTo>
                  <a:cubicBezTo>
                    <a:pt x="6011" y="824"/>
                    <a:pt x="5916" y="834"/>
                    <a:pt x="5828" y="872"/>
                  </a:cubicBezTo>
                  <a:cubicBezTo>
                    <a:pt x="5741" y="911"/>
                    <a:pt x="5655" y="970"/>
                    <a:pt x="5623" y="1060"/>
                  </a:cubicBezTo>
                  <a:cubicBezTo>
                    <a:pt x="5481" y="736"/>
                    <a:pt x="5229" y="467"/>
                    <a:pt x="4925" y="288"/>
                  </a:cubicBezTo>
                  <a:cubicBezTo>
                    <a:pt x="4621" y="108"/>
                    <a:pt x="4271" y="16"/>
                    <a:pt x="3918" y="2"/>
                  </a:cubicBezTo>
                  <a:cubicBezTo>
                    <a:pt x="3891" y="1"/>
                    <a:pt x="3864" y="0"/>
                    <a:pt x="383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5" name="Google Shape;1545;p116"/>
            <p:cNvSpPr/>
            <p:nvPr/>
          </p:nvSpPr>
          <p:spPr>
            <a:xfrm>
              <a:off x="4679925" y="1447975"/>
              <a:ext cx="1701025" cy="384225"/>
            </a:xfrm>
            <a:custGeom>
              <a:avLst/>
              <a:gdLst/>
              <a:ahLst/>
              <a:cxnLst/>
              <a:rect l="l" t="t" r="r" b="b"/>
              <a:pathLst>
                <a:path w="68041" h="15369" extrusionOk="0">
                  <a:moveTo>
                    <a:pt x="52653" y="0"/>
                  </a:moveTo>
                  <a:cubicBezTo>
                    <a:pt x="37410" y="0"/>
                    <a:pt x="21711" y="5560"/>
                    <a:pt x="5330" y="12488"/>
                  </a:cubicBezTo>
                  <a:cubicBezTo>
                    <a:pt x="4166" y="12982"/>
                    <a:pt x="99" y="15312"/>
                    <a:pt x="2" y="15368"/>
                  </a:cubicBezTo>
                  <a:lnTo>
                    <a:pt x="68041" y="15368"/>
                  </a:lnTo>
                  <a:lnTo>
                    <a:pt x="68041" y="2090"/>
                  </a:lnTo>
                  <a:cubicBezTo>
                    <a:pt x="62958" y="642"/>
                    <a:pt x="57832" y="0"/>
                    <a:pt x="52653" y="0"/>
                  </a:cubicBezTo>
                  <a:close/>
                  <a:moveTo>
                    <a:pt x="0" y="15368"/>
                  </a:moveTo>
                  <a:lnTo>
                    <a:pt x="0" y="15369"/>
                  </a:lnTo>
                  <a:cubicBezTo>
                    <a:pt x="0" y="15369"/>
                    <a:pt x="1" y="15368"/>
                    <a:pt x="2" y="15368"/>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6" name="Google Shape;1546;p116"/>
            <p:cNvSpPr/>
            <p:nvPr/>
          </p:nvSpPr>
          <p:spPr>
            <a:xfrm>
              <a:off x="5125825" y="1728225"/>
              <a:ext cx="1255125" cy="103975"/>
            </a:xfrm>
            <a:custGeom>
              <a:avLst/>
              <a:gdLst/>
              <a:ahLst/>
              <a:cxnLst/>
              <a:rect l="l" t="t" r="r" b="b"/>
              <a:pathLst>
                <a:path w="50205" h="4159" extrusionOk="0">
                  <a:moveTo>
                    <a:pt x="50205" y="1"/>
                  </a:moveTo>
                  <a:cubicBezTo>
                    <a:pt x="26450" y="292"/>
                    <a:pt x="0" y="4159"/>
                    <a:pt x="0" y="4159"/>
                  </a:cubicBezTo>
                  <a:lnTo>
                    <a:pt x="50205" y="4159"/>
                  </a:lnTo>
                  <a:lnTo>
                    <a:pt x="50205"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7" name="Google Shape;1547;p116"/>
            <p:cNvSpPr/>
            <p:nvPr/>
          </p:nvSpPr>
          <p:spPr>
            <a:xfrm>
              <a:off x="5184500" y="1505250"/>
              <a:ext cx="279350" cy="121175"/>
            </a:xfrm>
            <a:custGeom>
              <a:avLst/>
              <a:gdLst/>
              <a:ahLst/>
              <a:cxnLst/>
              <a:rect l="l" t="t" r="r" b="b"/>
              <a:pathLst>
                <a:path w="11174" h="4847" extrusionOk="0">
                  <a:moveTo>
                    <a:pt x="7663" y="0"/>
                  </a:moveTo>
                  <a:cubicBezTo>
                    <a:pt x="7605" y="0"/>
                    <a:pt x="7546" y="8"/>
                    <a:pt x="7489" y="23"/>
                  </a:cubicBezTo>
                  <a:cubicBezTo>
                    <a:pt x="7211" y="99"/>
                    <a:pt x="7024" y="353"/>
                    <a:pt x="6880" y="602"/>
                  </a:cubicBezTo>
                  <a:cubicBezTo>
                    <a:pt x="6617" y="1055"/>
                    <a:pt x="6418" y="1547"/>
                    <a:pt x="6291" y="2057"/>
                  </a:cubicBezTo>
                  <a:cubicBezTo>
                    <a:pt x="6227" y="1809"/>
                    <a:pt x="6013" y="1622"/>
                    <a:pt x="5762" y="1576"/>
                  </a:cubicBezTo>
                  <a:cubicBezTo>
                    <a:pt x="5716" y="1567"/>
                    <a:pt x="5669" y="1563"/>
                    <a:pt x="5622" y="1563"/>
                  </a:cubicBezTo>
                  <a:cubicBezTo>
                    <a:pt x="5416" y="1563"/>
                    <a:pt x="5211" y="1643"/>
                    <a:pt x="5048" y="1772"/>
                  </a:cubicBezTo>
                  <a:cubicBezTo>
                    <a:pt x="5043" y="1622"/>
                    <a:pt x="4892" y="1521"/>
                    <a:pt x="4741" y="1521"/>
                  </a:cubicBezTo>
                  <a:cubicBezTo>
                    <a:pt x="4716" y="1521"/>
                    <a:pt x="4690" y="1524"/>
                    <a:pt x="4665" y="1530"/>
                  </a:cubicBezTo>
                  <a:cubicBezTo>
                    <a:pt x="4495" y="1571"/>
                    <a:pt x="4372" y="1725"/>
                    <a:pt x="4307" y="1887"/>
                  </a:cubicBezTo>
                  <a:cubicBezTo>
                    <a:pt x="4013" y="1768"/>
                    <a:pt x="3770" y="1524"/>
                    <a:pt x="3482" y="1388"/>
                  </a:cubicBezTo>
                  <a:cubicBezTo>
                    <a:pt x="3276" y="1293"/>
                    <a:pt x="3045" y="1243"/>
                    <a:pt x="2816" y="1243"/>
                  </a:cubicBezTo>
                  <a:cubicBezTo>
                    <a:pt x="2438" y="1243"/>
                    <a:pt x="2064" y="1378"/>
                    <a:pt x="1816" y="1662"/>
                  </a:cubicBezTo>
                  <a:cubicBezTo>
                    <a:pt x="1411" y="2126"/>
                    <a:pt x="1435" y="2815"/>
                    <a:pt x="1483" y="3431"/>
                  </a:cubicBezTo>
                  <a:cubicBezTo>
                    <a:pt x="1343" y="3336"/>
                    <a:pt x="1171" y="3291"/>
                    <a:pt x="998" y="3291"/>
                  </a:cubicBezTo>
                  <a:cubicBezTo>
                    <a:pt x="854" y="3291"/>
                    <a:pt x="709" y="3322"/>
                    <a:pt x="582" y="3382"/>
                  </a:cubicBezTo>
                  <a:cubicBezTo>
                    <a:pt x="304" y="3513"/>
                    <a:pt x="99" y="3792"/>
                    <a:pt x="53" y="4097"/>
                  </a:cubicBezTo>
                  <a:cubicBezTo>
                    <a:pt x="17" y="4317"/>
                    <a:pt x="0" y="4630"/>
                    <a:pt x="54" y="4846"/>
                  </a:cubicBezTo>
                  <a:lnTo>
                    <a:pt x="11173" y="1629"/>
                  </a:lnTo>
                  <a:cubicBezTo>
                    <a:pt x="10989" y="1084"/>
                    <a:pt x="10636" y="543"/>
                    <a:pt x="10168" y="208"/>
                  </a:cubicBezTo>
                  <a:cubicBezTo>
                    <a:pt x="10038" y="115"/>
                    <a:pt x="9882" y="30"/>
                    <a:pt x="9727" y="30"/>
                  </a:cubicBezTo>
                  <a:cubicBezTo>
                    <a:pt x="9684" y="30"/>
                    <a:pt x="9642" y="37"/>
                    <a:pt x="9600" y="51"/>
                  </a:cubicBezTo>
                  <a:cubicBezTo>
                    <a:pt x="9391" y="123"/>
                    <a:pt x="9297" y="360"/>
                    <a:pt x="9226" y="569"/>
                  </a:cubicBezTo>
                  <a:cubicBezTo>
                    <a:pt x="9175" y="724"/>
                    <a:pt x="9123" y="879"/>
                    <a:pt x="9071" y="1034"/>
                  </a:cubicBezTo>
                  <a:cubicBezTo>
                    <a:pt x="8865" y="673"/>
                    <a:pt x="8583" y="383"/>
                    <a:pt x="8222" y="176"/>
                  </a:cubicBezTo>
                  <a:cubicBezTo>
                    <a:pt x="8052" y="78"/>
                    <a:pt x="7857" y="0"/>
                    <a:pt x="766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8" name="Google Shape;1548;p116"/>
            <p:cNvSpPr/>
            <p:nvPr/>
          </p:nvSpPr>
          <p:spPr>
            <a:xfrm>
              <a:off x="5075300" y="1687400"/>
              <a:ext cx="3350" cy="19200"/>
            </a:xfrm>
            <a:custGeom>
              <a:avLst/>
              <a:gdLst/>
              <a:ahLst/>
              <a:cxnLst/>
              <a:rect l="l" t="t" r="r" b="b"/>
              <a:pathLst>
                <a:path w="134" h="768" extrusionOk="0">
                  <a:moveTo>
                    <a:pt x="114" y="0"/>
                  </a:moveTo>
                  <a:cubicBezTo>
                    <a:pt x="109" y="0"/>
                    <a:pt x="105" y="2"/>
                    <a:pt x="101" y="5"/>
                  </a:cubicBezTo>
                  <a:cubicBezTo>
                    <a:pt x="65" y="40"/>
                    <a:pt x="46" y="100"/>
                    <a:pt x="31" y="146"/>
                  </a:cubicBezTo>
                  <a:cubicBezTo>
                    <a:pt x="14" y="204"/>
                    <a:pt x="10" y="270"/>
                    <a:pt x="8" y="331"/>
                  </a:cubicBezTo>
                  <a:cubicBezTo>
                    <a:pt x="0" y="461"/>
                    <a:pt x="11" y="590"/>
                    <a:pt x="13" y="720"/>
                  </a:cubicBezTo>
                  <a:cubicBezTo>
                    <a:pt x="14" y="751"/>
                    <a:pt x="39" y="767"/>
                    <a:pt x="65" y="767"/>
                  </a:cubicBezTo>
                  <a:cubicBezTo>
                    <a:pt x="91" y="767"/>
                    <a:pt x="116" y="751"/>
                    <a:pt x="116" y="718"/>
                  </a:cubicBezTo>
                  <a:cubicBezTo>
                    <a:pt x="117" y="595"/>
                    <a:pt x="113" y="471"/>
                    <a:pt x="115" y="348"/>
                  </a:cubicBezTo>
                  <a:cubicBezTo>
                    <a:pt x="115" y="289"/>
                    <a:pt x="118" y="231"/>
                    <a:pt x="121" y="173"/>
                  </a:cubicBezTo>
                  <a:cubicBezTo>
                    <a:pt x="123" y="122"/>
                    <a:pt x="134" y="69"/>
                    <a:pt x="133" y="19"/>
                  </a:cubicBezTo>
                  <a:cubicBezTo>
                    <a:pt x="133" y="8"/>
                    <a:pt x="123" y="0"/>
                    <a:pt x="1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9" name="Google Shape;1549;p116"/>
            <p:cNvSpPr/>
            <p:nvPr/>
          </p:nvSpPr>
          <p:spPr>
            <a:xfrm>
              <a:off x="5084350" y="1683400"/>
              <a:ext cx="10975" cy="19375"/>
            </a:xfrm>
            <a:custGeom>
              <a:avLst/>
              <a:gdLst/>
              <a:ahLst/>
              <a:cxnLst/>
              <a:rect l="l" t="t" r="r" b="b"/>
              <a:pathLst>
                <a:path w="439" h="775" extrusionOk="0">
                  <a:moveTo>
                    <a:pt x="402" y="0"/>
                  </a:moveTo>
                  <a:cubicBezTo>
                    <a:pt x="395" y="0"/>
                    <a:pt x="388" y="3"/>
                    <a:pt x="382" y="9"/>
                  </a:cubicBezTo>
                  <a:cubicBezTo>
                    <a:pt x="278" y="92"/>
                    <a:pt x="209" y="217"/>
                    <a:pt x="149" y="335"/>
                  </a:cubicBezTo>
                  <a:cubicBezTo>
                    <a:pt x="87" y="457"/>
                    <a:pt x="37" y="585"/>
                    <a:pt x="7" y="717"/>
                  </a:cubicBezTo>
                  <a:cubicBezTo>
                    <a:pt x="0" y="752"/>
                    <a:pt x="30" y="775"/>
                    <a:pt x="57" y="775"/>
                  </a:cubicBezTo>
                  <a:cubicBezTo>
                    <a:pt x="76" y="775"/>
                    <a:pt x="93" y="765"/>
                    <a:pt x="99" y="741"/>
                  </a:cubicBezTo>
                  <a:cubicBezTo>
                    <a:pt x="128" y="614"/>
                    <a:pt x="174" y="492"/>
                    <a:pt x="235" y="378"/>
                  </a:cubicBezTo>
                  <a:cubicBezTo>
                    <a:pt x="293" y="263"/>
                    <a:pt x="374" y="160"/>
                    <a:pt x="428" y="45"/>
                  </a:cubicBezTo>
                  <a:cubicBezTo>
                    <a:pt x="438" y="22"/>
                    <a:pt x="422" y="0"/>
                    <a:pt x="4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0" name="Google Shape;1550;p116"/>
            <p:cNvSpPr/>
            <p:nvPr/>
          </p:nvSpPr>
          <p:spPr>
            <a:xfrm>
              <a:off x="5598225" y="1559200"/>
              <a:ext cx="7675" cy="31525"/>
            </a:xfrm>
            <a:custGeom>
              <a:avLst/>
              <a:gdLst/>
              <a:ahLst/>
              <a:cxnLst/>
              <a:rect l="l" t="t" r="r" b="b"/>
              <a:pathLst>
                <a:path w="307" h="1261" extrusionOk="0">
                  <a:moveTo>
                    <a:pt x="62" y="1"/>
                  </a:moveTo>
                  <a:cubicBezTo>
                    <a:pt x="37" y="1"/>
                    <a:pt x="14" y="14"/>
                    <a:pt x="5" y="49"/>
                  </a:cubicBezTo>
                  <a:cubicBezTo>
                    <a:pt x="0" y="67"/>
                    <a:pt x="14" y="80"/>
                    <a:pt x="29" y="80"/>
                  </a:cubicBezTo>
                  <a:cubicBezTo>
                    <a:pt x="30" y="80"/>
                    <a:pt x="32" y="80"/>
                    <a:pt x="33" y="80"/>
                  </a:cubicBezTo>
                  <a:lnTo>
                    <a:pt x="33" y="80"/>
                  </a:lnTo>
                  <a:cubicBezTo>
                    <a:pt x="41" y="128"/>
                    <a:pt x="71" y="184"/>
                    <a:pt x="83" y="223"/>
                  </a:cubicBezTo>
                  <a:cubicBezTo>
                    <a:pt x="105" y="301"/>
                    <a:pt x="124" y="380"/>
                    <a:pt x="139" y="459"/>
                  </a:cubicBezTo>
                  <a:cubicBezTo>
                    <a:pt x="189" y="701"/>
                    <a:pt x="181" y="950"/>
                    <a:pt x="125" y="1191"/>
                  </a:cubicBezTo>
                  <a:cubicBezTo>
                    <a:pt x="114" y="1232"/>
                    <a:pt x="149" y="1260"/>
                    <a:pt x="183" y="1260"/>
                  </a:cubicBezTo>
                  <a:cubicBezTo>
                    <a:pt x="205" y="1260"/>
                    <a:pt x="226" y="1248"/>
                    <a:pt x="233" y="1221"/>
                  </a:cubicBezTo>
                  <a:cubicBezTo>
                    <a:pt x="307" y="921"/>
                    <a:pt x="303" y="623"/>
                    <a:pt x="236" y="325"/>
                  </a:cubicBezTo>
                  <a:cubicBezTo>
                    <a:pt x="216" y="234"/>
                    <a:pt x="197"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1" name="Google Shape;1551;p116"/>
            <p:cNvSpPr/>
            <p:nvPr/>
          </p:nvSpPr>
          <p:spPr>
            <a:xfrm>
              <a:off x="5621125" y="1569850"/>
              <a:ext cx="3100" cy="18425"/>
            </a:xfrm>
            <a:custGeom>
              <a:avLst/>
              <a:gdLst/>
              <a:ahLst/>
              <a:cxnLst/>
              <a:rect l="l" t="t" r="r" b="b"/>
              <a:pathLst>
                <a:path w="124" h="737" extrusionOk="0">
                  <a:moveTo>
                    <a:pt x="62" y="1"/>
                  </a:moveTo>
                  <a:cubicBezTo>
                    <a:pt x="53" y="1"/>
                    <a:pt x="44" y="5"/>
                    <a:pt x="37" y="14"/>
                  </a:cubicBezTo>
                  <a:cubicBezTo>
                    <a:pt x="3" y="59"/>
                    <a:pt x="7" y="115"/>
                    <a:pt x="5" y="169"/>
                  </a:cubicBezTo>
                  <a:cubicBezTo>
                    <a:pt x="1" y="227"/>
                    <a:pt x="1" y="283"/>
                    <a:pt x="1" y="341"/>
                  </a:cubicBezTo>
                  <a:cubicBezTo>
                    <a:pt x="1" y="453"/>
                    <a:pt x="2" y="566"/>
                    <a:pt x="2" y="679"/>
                  </a:cubicBezTo>
                  <a:cubicBezTo>
                    <a:pt x="2" y="717"/>
                    <a:pt x="32" y="736"/>
                    <a:pt x="62" y="736"/>
                  </a:cubicBezTo>
                  <a:cubicBezTo>
                    <a:pt x="92" y="736"/>
                    <a:pt x="122" y="717"/>
                    <a:pt x="122" y="679"/>
                  </a:cubicBezTo>
                  <a:cubicBezTo>
                    <a:pt x="122" y="566"/>
                    <a:pt x="123" y="453"/>
                    <a:pt x="123" y="341"/>
                  </a:cubicBezTo>
                  <a:cubicBezTo>
                    <a:pt x="123" y="285"/>
                    <a:pt x="124" y="231"/>
                    <a:pt x="120" y="176"/>
                  </a:cubicBezTo>
                  <a:cubicBezTo>
                    <a:pt x="117" y="120"/>
                    <a:pt x="122" y="62"/>
                    <a:pt x="87" y="14"/>
                  </a:cubicBezTo>
                  <a:cubicBezTo>
                    <a:pt x="80" y="5"/>
                    <a:pt x="71"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2" name="Google Shape;1552;p116"/>
            <p:cNvSpPr/>
            <p:nvPr/>
          </p:nvSpPr>
          <p:spPr>
            <a:xfrm>
              <a:off x="5626950" y="1568525"/>
              <a:ext cx="9175" cy="20000"/>
            </a:xfrm>
            <a:custGeom>
              <a:avLst/>
              <a:gdLst/>
              <a:ahLst/>
              <a:cxnLst/>
              <a:rect l="l" t="t" r="r" b="b"/>
              <a:pathLst>
                <a:path w="367" h="800" extrusionOk="0">
                  <a:moveTo>
                    <a:pt x="329" y="1"/>
                  </a:moveTo>
                  <a:cubicBezTo>
                    <a:pt x="322" y="1"/>
                    <a:pt x="314" y="3"/>
                    <a:pt x="307" y="8"/>
                  </a:cubicBezTo>
                  <a:cubicBezTo>
                    <a:pt x="204" y="90"/>
                    <a:pt x="150" y="210"/>
                    <a:pt x="109" y="333"/>
                  </a:cubicBezTo>
                  <a:cubicBezTo>
                    <a:pt x="68" y="456"/>
                    <a:pt x="43" y="586"/>
                    <a:pt x="13" y="711"/>
                  </a:cubicBezTo>
                  <a:cubicBezTo>
                    <a:pt x="0" y="765"/>
                    <a:pt x="44" y="799"/>
                    <a:pt x="85" y="799"/>
                  </a:cubicBezTo>
                  <a:cubicBezTo>
                    <a:pt x="112" y="799"/>
                    <a:pt x="138" y="784"/>
                    <a:pt x="146" y="750"/>
                  </a:cubicBezTo>
                  <a:cubicBezTo>
                    <a:pt x="174" y="628"/>
                    <a:pt x="198" y="506"/>
                    <a:pt x="232" y="386"/>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3" name="Google Shape;1553;p116"/>
            <p:cNvSpPr/>
            <p:nvPr/>
          </p:nvSpPr>
          <p:spPr>
            <a:xfrm>
              <a:off x="5983125" y="1512600"/>
              <a:ext cx="9975" cy="25750"/>
            </a:xfrm>
            <a:custGeom>
              <a:avLst/>
              <a:gdLst/>
              <a:ahLst/>
              <a:cxnLst/>
              <a:rect l="l" t="t" r="r" b="b"/>
              <a:pathLst>
                <a:path w="399" h="1030" extrusionOk="0">
                  <a:moveTo>
                    <a:pt x="27" y="0"/>
                  </a:moveTo>
                  <a:cubicBezTo>
                    <a:pt x="14" y="0"/>
                    <a:pt x="0" y="13"/>
                    <a:pt x="11" y="28"/>
                  </a:cubicBezTo>
                  <a:cubicBezTo>
                    <a:pt x="105" y="169"/>
                    <a:pt x="146" y="320"/>
                    <a:pt x="180" y="485"/>
                  </a:cubicBezTo>
                  <a:cubicBezTo>
                    <a:pt x="215" y="651"/>
                    <a:pt x="237" y="818"/>
                    <a:pt x="267" y="985"/>
                  </a:cubicBezTo>
                  <a:cubicBezTo>
                    <a:pt x="273" y="1016"/>
                    <a:pt x="296" y="1030"/>
                    <a:pt x="321" y="1030"/>
                  </a:cubicBezTo>
                  <a:cubicBezTo>
                    <a:pt x="358" y="1030"/>
                    <a:pt x="398" y="999"/>
                    <a:pt x="389" y="951"/>
                  </a:cubicBezTo>
                  <a:cubicBezTo>
                    <a:pt x="358" y="779"/>
                    <a:pt x="341" y="600"/>
                    <a:pt x="289" y="432"/>
                  </a:cubicBezTo>
                  <a:cubicBezTo>
                    <a:pt x="242" y="280"/>
                    <a:pt x="171" y="107"/>
                    <a:pt x="41" y="5"/>
                  </a:cubicBezTo>
                  <a:cubicBezTo>
                    <a:pt x="37" y="2"/>
                    <a:pt x="32"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4" name="Google Shape;1554;p116"/>
            <p:cNvSpPr/>
            <p:nvPr/>
          </p:nvSpPr>
          <p:spPr>
            <a:xfrm>
              <a:off x="6002525" y="1521350"/>
              <a:ext cx="4300" cy="21600"/>
            </a:xfrm>
            <a:custGeom>
              <a:avLst/>
              <a:gdLst/>
              <a:ahLst/>
              <a:cxnLst/>
              <a:rect l="l" t="t" r="r" b="b"/>
              <a:pathLst>
                <a:path w="172" h="864" extrusionOk="0">
                  <a:moveTo>
                    <a:pt x="152" y="1"/>
                  </a:moveTo>
                  <a:cubicBezTo>
                    <a:pt x="148" y="1"/>
                    <a:pt x="144" y="2"/>
                    <a:pt x="141" y="5"/>
                  </a:cubicBezTo>
                  <a:cubicBezTo>
                    <a:pt x="36" y="106"/>
                    <a:pt x="9" y="255"/>
                    <a:pt x="5" y="394"/>
                  </a:cubicBezTo>
                  <a:cubicBezTo>
                    <a:pt x="1" y="541"/>
                    <a:pt x="26" y="687"/>
                    <a:pt x="59" y="830"/>
                  </a:cubicBezTo>
                  <a:cubicBezTo>
                    <a:pt x="64" y="853"/>
                    <a:pt x="80" y="863"/>
                    <a:pt x="98" y="863"/>
                  </a:cubicBezTo>
                  <a:cubicBezTo>
                    <a:pt x="125" y="863"/>
                    <a:pt x="155" y="841"/>
                    <a:pt x="147" y="805"/>
                  </a:cubicBezTo>
                  <a:cubicBezTo>
                    <a:pt x="117" y="675"/>
                    <a:pt x="95" y="541"/>
                    <a:pt x="97" y="406"/>
                  </a:cubicBezTo>
                  <a:cubicBezTo>
                    <a:pt x="100" y="273"/>
                    <a:pt x="138" y="149"/>
                    <a:pt x="169" y="22"/>
                  </a:cubicBezTo>
                  <a:cubicBezTo>
                    <a:pt x="172" y="10"/>
                    <a:pt x="162" y="1"/>
                    <a:pt x="1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5" name="Google Shape;1555;p116"/>
            <p:cNvSpPr/>
            <p:nvPr/>
          </p:nvSpPr>
          <p:spPr>
            <a:xfrm>
              <a:off x="6016075" y="1517600"/>
              <a:ext cx="10825" cy="19250"/>
            </a:xfrm>
            <a:custGeom>
              <a:avLst/>
              <a:gdLst/>
              <a:ahLst/>
              <a:cxnLst/>
              <a:rect l="l" t="t" r="r" b="b"/>
              <a:pathLst>
                <a:path w="433" h="770" extrusionOk="0">
                  <a:moveTo>
                    <a:pt x="411" y="1"/>
                  </a:moveTo>
                  <a:cubicBezTo>
                    <a:pt x="407" y="1"/>
                    <a:pt x="403" y="2"/>
                    <a:pt x="399" y="6"/>
                  </a:cubicBezTo>
                  <a:cubicBezTo>
                    <a:pt x="349" y="45"/>
                    <a:pt x="303" y="95"/>
                    <a:pt x="262" y="145"/>
                  </a:cubicBezTo>
                  <a:cubicBezTo>
                    <a:pt x="219" y="199"/>
                    <a:pt x="179" y="250"/>
                    <a:pt x="148" y="311"/>
                  </a:cubicBezTo>
                  <a:cubicBezTo>
                    <a:pt x="87" y="436"/>
                    <a:pt x="43" y="570"/>
                    <a:pt x="10" y="704"/>
                  </a:cubicBezTo>
                  <a:cubicBezTo>
                    <a:pt x="0" y="743"/>
                    <a:pt x="34" y="769"/>
                    <a:pt x="65" y="769"/>
                  </a:cubicBezTo>
                  <a:cubicBezTo>
                    <a:pt x="86" y="769"/>
                    <a:pt x="105" y="758"/>
                    <a:pt x="111" y="732"/>
                  </a:cubicBezTo>
                  <a:cubicBezTo>
                    <a:pt x="140" y="605"/>
                    <a:pt x="181" y="482"/>
                    <a:pt x="235" y="362"/>
                  </a:cubicBezTo>
                  <a:cubicBezTo>
                    <a:pt x="261" y="306"/>
                    <a:pt x="284" y="247"/>
                    <a:pt x="313" y="191"/>
                  </a:cubicBezTo>
                  <a:cubicBezTo>
                    <a:pt x="344" y="132"/>
                    <a:pt x="381" y="81"/>
                    <a:pt x="422" y="28"/>
                  </a:cubicBezTo>
                  <a:cubicBezTo>
                    <a:pt x="432" y="16"/>
                    <a:pt x="423" y="1"/>
                    <a:pt x="4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6" name="Google Shape;1556;p116"/>
            <p:cNvSpPr/>
            <p:nvPr/>
          </p:nvSpPr>
          <p:spPr>
            <a:xfrm>
              <a:off x="6079275" y="1642750"/>
              <a:ext cx="6750" cy="21100"/>
            </a:xfrm>
            <a:custGeom>
              <a:avLst/>
              <a:gdLst/>
              <a:ahLst/>
              <a:cxnLst/>
              <a:rect l="l" t="t" r="r" b="b"/>
              <a:pathLst>
                <a:path w="270" h="844" extrusionOk="0">
                  <a:moveTo>
                    <a:pt x="39" y="1"/>
                  </a:moveTo>
                  <a:cubicBezTo>
                    <a:pt x="31" y="1"/>
                    <a:pt x="23" y="6"/>
                    <a:pt x="21" y="15"/>
                  </a:cubicBezTo>
                  <a:cubicBezTo>
                    <a:pt x="12" y="39"/>
                    <a:pt x="3" y="57"/>
                    <a:pt x="2" y="84"/>
                  </a:cubicBezTo>
                  <a:cubicBezTo>
                    <a:pt x="0" y="115"/>
                    <a:pt x="2" y="146"/>
                    <a:pt x="5" y="176"/>
                  </a:cubicBezTo>
                  <a:cubicBezTo>
                    <a:pt x="13" y="253"/>
                    <a:pt x="28" y="330"/>
                    <a:pt x="43" y="407"/>
                  </a:cubicBezTo>
                  <a:cubicBezTo>
                    <a:pt x="59" y="488"/>
                    <a:pt x="82" y="567"/>
                    <a:pt x="110" y="646"/>
                  </a:cubicBezTo>
                  <a:cubicBezTo>
                    <a:pt x="136" y="718"/>
                    <a:pt x="174" y="777"/>
                    <a:pt x="223" y="836"/>
                  </a:cubicBezTo>
                  <a:cubicBezTo>
                    <a:pt x="228" y="841"/>
                    <a:pt x="233" y="843"/>
                    <a:pt x="239" y="843"/>
                  </a:cubicBezTo>
                  <a:cubicBezTo>
                    <a:pt x="254" y="843"/>
                    <a:pt x="269" y="829"/>
                    <a:pt x="263" y="813"/>
                  </a:cubicBezTo>
                  <a:cubicBezTo>
                    <a:pt x="236" y="748"/>
                    <a:pt x="222" y="674"/>
                    <a:pt x="203" y="607"/>
                  </a:cubicBezTo>
                  <a:cubicBezTo>
                    <a:pt x="180" y="529"/>
                    <a:pt x="166" y="449"/>
                    <a:pt x="150" y="371"/>
                  </a:cubicBezTo>
                  <a:cubicBezTo>
                    <a:pt x="136" y="299"/>
                    <a:pt x="127" y="229"/>
                    <a:pt x="113" y="157"/>
                  </a:cubicBezTo>
                  <a:cubicBezTo>
                    <a:pt x="108" y="129"/>
                    <a:pt x="101" y="99"/>
                    <a:pt x="92" y="72"/>
                  </a:cubicBezTo>
                  <a:cubicBezTo>
                    <a:pt x="85" y="44"/>
                    <a:pt x="71" y="32"/>
                    <a:pt x="56" y="10"/>
                  </a:cubicBezTo>
                  <a:cubicBezTo>
                    <a:pt x="52" y="4"/>
                    <a:pt x="45" y="1"/>
                    <a:pt x="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7" name="Google Shape;1557;p116"/>
            <p:cNvSpPr/>
            <p:nvPr/>
          </p:nvSpPr>
          <p:spPr>
            <a:xfrm>
              <a:off x="6086925" y="1650350"/>
              <a:ext cx="6400" cy="13825"/>
            </a:xfrm>
            <a:custGeom>
              <a:avLst/>
              <a:gdLst/>
              <a:ahLst/>
              <a:cxnLst/>
              <a:rect l="l" t="t" r="r" b="b"/>
              <a:pathLst>
                <a:path w="256" h="553" extrusionOk="0">
                  <a:moveTo>
                    <a:pt x="235" y="0"/>
                  </a:moveTo>
                  <a:cubicBezTo>
                    <a:pt x="185" y="0"/>
                    <a:pt x="142" y="37"/>
                    <a:pt x="107" y="71"/>
                  </a:cubicBezTo>
                  <a:cubicBezTo>
                    <a:pt x="70" y="107"/>
                    <a:pt x="48" y="149"/>
                    <a:pt x="32" y="197"/>
                  </a:cubicBezTo>
                  <a:cubicBezTo>
                    <a:pt x="0" y="303"/>
                    <a:pt x="20" y="423"/>
                    <a:pt x="50" y="525"/>
                  </a:cubicBezTo>
                  <a:cubicBezTo>
                    <a:pt x="55" y="544"/>
                    <a:pt x="68" y="552"/>
                    <a:pt x="82" y="552"/>
                  </a:cubicBezTo>
                  <a:cubicBezTo>
                    <a:pt x="102" y="552"/>
                    <a:pt x="124" y="534"/>
                    <a:pt x="119" y="507"/>
                  </a:cubicBezTo>
                  <a:cubicBezTo>
                    <a:pt x="107" y="416"/>
                    <a:pt x="102" y="322"/>
                    <a:pt x="119" y="231"/>
                  </a:cubicBezTo>
                  <a:cubicBezTo>
                    <a:pt x="128" y="193"/>
                    <a:pt x="140" y="155"/>
                    <a:pt x="158" y="121"/>
                  </a:cubicBezTo>
                  <a:cubicBezTo>
                    <a:pt x="179" y="81"/>
                    <a:pt x="219" y="62"/>
                    <a:pt x="246" y="27"/>
                  </a:cubicBezTo>
                  <a:cubicBezTo>
                    <a:pt x="256" y="17"/>
                    <a:pt x="251"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8" name="Google Shape;1558;p116"/>
            <p:cNvSpPr/>
            <p:nvPr/>
          </p:nvSpPr>
          <p:spPr>
            <a:xfrm>
              <a:off x="6097000" y="1642850"/>
              <a:ext cx="12550" cy="17325"/>
            </a:xfrm>
            <a:custGeom>
              <a:avLst/>
              <a:gdLst/>
              <a:ahLst/>
              <a:cxnLst/>
              <a:rect l="l" t="t" r="r" b="b"/>
              <a:pathLst>
                <a:path w="502" h="693" extrusionOk="0">
                  <a:moveTo>
                    <a:pt x="482" y="0"/>
                  </a:moveTo>
                  <a:cubicBezTo>
                    <a:pt x="479" y="0"/>
                    <a:pt x="476" y="1"/>
                    <a:pt x="474" y="3"/>
                  </a:cubicBezTo>
                  <a:cubicBezTo>
                    <a:pt x="258" y="165"/>
                    <a:pt x="80" y="400"/>
                    <a:pt x="6" y="659"/>
                  </a:cubicBezTo>
                  <a:cubicBezTo>
                    <a:pt x="0" y="678"/>
                    <a:pt x="18" y="693"/>
                    <a:pt x="34" y="693"/>
                  </a:cubicBezTo>
                  <a:cubicBezTo>
                    <a:pt x="42" y="693"/>
                    <a:pt x="50" y="689"/>
                    <a:pt x="55" y="680"/>
                  </a:cubicBezTo>
                  <a:cubicBezTo>
                    <a:pt x="108" y="556"/>
                    <a:pt x="182" y="445"/>
                    <a:pt x="263" y="338"/>
                  </a:cubicBezTo>
                  <a:cubicBezTo>
                    <a:pt x="340" y="235"/>
                    <a:pt x="431" y="137"/>
                    <a:pt x="495" y="25"/>
                  </a:cubicBezTo>
                  <a:cubicBezTo>
                    <a:pt x="502" y="15"/>
                    <a:pt x="493" y="0"/>
                    <a:pt x="48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9" name="Google Shape;1559;p116"/>
            <p:cNvSpPr/>
            <p:nvPr/>
          </p:nvSpPr>
          <p:spPr>
            <a:xfrm>
              <a:off x="6103275" y="1488600"/>
              <a:ext cx="10350" cy="24125"/>
            </a:xfrm>
            <a:custGeom>
              <a:avLst/>
              <a:gdLst/>
              <a:ahLst/>
              <a:cxnLst/>
              <a:rect l="l" t="t" r="r" b="b"/>
              <a:pathLst>
                <a:path w="414" h="965" extrusionOk="0">
                  <a:moveTo>
                    <a:pt x="71" y="0"/>
                  </a:moveTo>
                  <a:cubicBezTo>
                    <a:pt x="63" y="0"/>
                    <a:pt x="56" y="4"/>
                    <a:pt x="49" y="9"/>
                  </a:cubicBezTo>
                  <a:cubicBezTo>
                    <a:pt x="0" y="54"/>
                    <a:pt x="47" y="164"/>
                    <a:pt x="64" y="216"/>
                  </a:cubicBezTo>
                  <a:cubicBezTo>
                    <a:pt x="89" y="299"/>
                    <a:pt x="118" y="381"/>
                    <a:pt x="150" y="461"/>
                  </a:cubicBezTo>
                  <a:cubicBezTo>
                    <a:pt x="212" y="620"/>
                    <a:pt x="282" y="776"/>
                    <a:pt x="335" y="939"/>
                  </a:cubicBezTo>
                  <a:cubicBezTo>
                    <a:pt x="341" y="956"/>
                    <a:pt x="355" y="964"/>
                    <a:pt x="370" y="964"/>
                  </a:cubicBezTo>
                  <a:cubicBezTo>
                    <a:pt x="392" y="964"/>
                    <a:pt x="414" y="947"/>
                    <a:pt x="406" y="919"/>
                  </a:cubicBezTo>
                  <a:cubicBezTo>
                    <a:pt x="361" y="754"/>
                    <a:pt x="303" y="594"/>
                    <a:pt x="246" y="434"/>
                  </a:cubicBezTo>
                  <a:cubicBezTo>
                    <a:pt x="218" y="356"/>
                    <a:pt x="191" y="276"/>
                    <a:pt x="166" y="197"/>
                  </a:cubicBezTo>
                  <a:cubicBezTo>
                    <a:pt x="155" y="157"/>
                    <a:pt x="146" y="117"/>
                    <a:pt x="134" y="80"/>
                  </a:cubicBezTo>
                  <a:cubicBezTo>
                    <a:pt x="123" y="46"/>
                    <a:pt x="114" y="14"/>
                    <a:pt x="78" y="2"/>
                  </a:cubicBezTo>
                  <a:cubicBezTo>
                    <a:pt x="76" y="1"/>
                    <a:pt x="73"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0" name="Google Shape;1560;p116"/>
            <p:cNvSpPr/>
            <p:nvPr/>
          </p:nvSpPr>
          <p:spPr>
            <a:xfrm>
              <a:off x="6110575" y="1490950"/>
              <a:ext cx="6550" cy="14775"/>
            </a:xfrm>
            <a:custGeom>
              <a:avLst/>
              <a:gdLst/>
              <a:ahLst/>
              <a:cxnLst/>
              <a:rect l="l" t="t" r="r" b="b"/>
              <a:pathLst>
                <a:path w="262" h="591" extrusionOk="0">
                  <a:moveTo>
                    <a:pt x="211" y="0"/>
                  </a:moveTo>
                  <a:cubicBezTo>
                    <a:pt x="193" y="0"/>
                    <a:pt x="176" y="7"/>
                    <a:pt x="157" y="16"/>
                  </a:cubicBezTo>
                  <a:cubicBezTo>
                    <a:pt x="152" y="18"/>
                    <a:pt x="135" y="27"/>
                    <a:pt x="125" y="34"/>
                  </a:cubicBezTo>
                  <a:cubicBezTo>
                    <a:pt x="114" y="43"/>
                    <a:pt x="101" y="52"/>
                    <a:pt x="91" y="63"/>
                  </a:cubicBezTo>
                  <a:cubicBezTo>
                    <a:pt x="55" y="103"/>
                    <a:pt x="32" y="159"/>
                    <a:pt x="22" y="211"/>
                  </a:cubicBezTo>
                  <a:cubicBezTo>
                    <a:pt x="0" y="330"/>
                    <a:pt x="34" y="454"/>
                    <a:pt x="82" y="565"/>
                  </a:cubicBezTo>
                  <a:cubicBezTo>
                    <a:pt x="90" y="582"/>
                    <a:pt x="110" y="591"/>
                    <a:pt x="130" y="591"/>
                  </a:cubicBezTo>
                  <a:cubicBezTo>
                    <a:pt x="137" y="591"/>
                    <a:pt x="145" y="590"/>
                    <a:pt x="151" y="587"/>
                  </a:cubicBezTo>
                  <a:cubicBezTo>
                    <a:pt x="175" y="575"/>
                    <a:pt x="191" y="546"/>
                    <a:pt x="182" y="519"/>
                  </a:cubicBezTo>
                  <a:cubicBezTo>
                    <a:pt x="166" y="474"/>
                    <a:pt x="151" y="418"/>
                    <a:pt x="146" y="377"/>
                  </a:cubicBezTo>
                  <a:cubicBezTo>
                    <a:pt x="144" y="354"/>
                    <a:pt x="142" y="331"/>
                    <a:pt x="142" y="308"/>
                  </a:cubicBezTo>
                  <a:cubicBezTo>
                    <a:pt x="142" y="297"/>
                    <a:pt x="142" y="287"/>
                    <a:pt x="144" y="275"/>
                  </a:cubicBezTo>
                  <a:cubicBezTo>
                    <a:pt x="144" y="275"/>
                    <a:pt x="145" y="262"/>
                    <a:pt x="145" y="262"/>
                  </a:cubicBezTo>
                  <a:lnTo>
                    <a:pt x="145" y="262"/>
                  </a:lnTo>
                  <a:cubicBezTo>
                    <a:pt x="145" y="262"/>
                    <a:pt x="145" y="263"/>
                    <a:pt x="145" y="266"/>
                  </a:cubicBezTo>
                  <a:cubicBezTo>
                    <a:pt x="146" y="261"/>
                    <a:pt x="146" y="256"/>
                    <a:pt x="147" y="251"/>
                  </a:cubicBezTo>
                  <a:cubicBezTo>
                    <a:pt x="151" y="230"/>
                    <a:pt x="155" y="210"/>
                    <a:pt x="162" y="190"/>
                  </a:cubicBezTo>
                  <a:cubicBezTo>
                    <a:pt x="164" y="188"/>
                    <a:pt x="166" y="182"/>
                    <a:pt x="166" y="182"/>
                  </a:cubicBezTo>
                  <a:lnTo>
                    <a:pt x="166" y="182"/>
                  </a:lnTo>
                  <a:cubicBezTo>
                    <a:pt x="166" y="182"/>
                    <a:pt x="165" y="184"/>
                    <a:pt x="164" y="186"/>
                  </a:cubicBezTo>
                  <a:cubicBezTo>
                    <a:pt x="166" y="181"/>
                    <a:pt x="169" y="176"/>
                    <a:pt x="172" y="170"/>
                  </a:cubicBezTo>
                  <a:cubicBezTo>
                    <a:pt x="177" y="161"/>
                    <a:pt x="182" y="154"/>
                    <a:pt x="187" y="144"/>
                  </a:cubicBezTo>
                  <a:cubicBezTo>
                    <a:pt x="192" y="137"/>
                    <a:pt x="196" y="129"/>
                    <a:pt x="202" y="122"/>
                  </a:cubicBezTo>
                  <a:lnTo>
                    <a:pt x="202" y="122"/>
                  </a:lnTo>
                  <a:cubicBezTo>
                    <a:pt x="202" y="122"/>
                    <a:pt x="202" y="122"/>
                    <a:pt x="202" y="122"/>
                  </a:cubicBezTo>
                  <a:cubicBezTo>
                    <a:pt x="202" y="122"/>
                    <a:pt x="207" y="117"/>
                    <a:pt x="207" y="116"/>
                  </a:cubicBezTo>
                  <a:cubicBezTo>
                    <a:pt x="213" y="110"/>
                    <a:pt x="217" y="103"/>
                    <a:pt x="222" y="97"/>
                  </a:cubicBezTo>
                  <a:cubicBezTo>
                    <a:pt x="233" y="84"/>
                    <a:pt x="252" y="66"/>
                    <a:pt x="259" y="43"/>
                  </a:cubicBezTo>
                  <a:cubicBezTo>
                    <a:pt x="262" y="31"/>
                    <a:pt x="258" y="15"/>
                    <a:pt x="244" y="8"/>
                  </a:cubicBezTo>
                  <a:cubicBezTo>
                    <a:pt x="233" y="2"/>
                    <a:pt x="222" y="0"/>
                    <a:pt x="2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1" name="Google Shape;1561;p116"/>
            <p:cNvSpPr/>
            <p:nvPr/>
          </p:nvSpPr>
          <p:spPr>
            <a:xfrm>
              <a:off x="6118425" y="1491225"/>
              <a:ext cx="12400" cy="14300"/>
            </a:xfrm>
            <a:custGeom>
              <a:avLst/>
              <a:gdLst/>
              <a:ahLst/>
              <a:cxnLst/>
              <a:rect l="l" t="t" r="r" b="b"/>
              <a:pathLst>
                <a:path w="496" h="572" extrusionOk="0">
                  <a:moveTo>
                    <a:pt x="464" y="1"/>
                  </a:moveTo>
                  <a:cubicBezTo>
                    <a:pt x="460" y="1"/>
                    <a:pt x="456" y="2"/>
                    <a:pt x="452" y="4"/>
                  </a:cubicBezTo>
                  <a:cubicBezTo>
                    <a:pt x="357" y="59"/>
                    <a:pt x="279" y="140"/>
                    <a:pt x="211" y="226"/>
                  </a:cubicBezTo>
                  <a:cubicBezTo>
                    <a:pt x="142" y="313"/>
                    <a:pt x="79" y="405"/>
                    <a:pt x="23" y="501"/>
                  </a:cubicBezTo>
                  <a:cubicBezTo>
                    <a:pt x="1" y="537"/>
                    <a:pt x="34" y="571"/>
                    <a:pt x="67" y="571"/>
                  </a:cubicBezTo>
                  <a:cubicBezTo>
                    <a:pt x="82" y="571"/>
                    <a:pt x="96" y="565"/>
                    <a:pt x="107" y="548"/>
                  </a:cubicBezTo>
                  <a:cubicBezTo>
                    <a:pt x="161" y="458"/>
                    <a:pt x="222" y="371"/>
                    <a:pt x="289" y="291"/>
                  </a:cubicBezTo>
                  <a:cubicBezTo>
                    <a:pt x="357" y="209"/>
                    <a:pt x="427" y="127"/>
                    <a:pt x="485" y="37"/>
                  </a:cubicBezTo>
                  <a:cubicBezTo>
                    <a:pt x="496" y="20"/>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2" name="Google Shape;1562;p116"/>
            <p:cNvSpPr/>
            <p:nvPr/>
          </p:nvSpPr>
          <p:spPr>
            <a:xfrm>
              <a:off x="5549875" y="1722625"/>
              <a:ext cx="10375" cy="24125"/>
            </a:xfrm>
            <a:custGeom>
              <a:avLst/>
              <a:gdLst/>
              <a:ahLst/>
              <a:cxnLst/>
              <a:rect l="l" t="t" r="r" b="b"/>
              <a:pathLst>
                <a:path w="415" h="965" extrusionOk="0">
                  <a:moveTo>
                    <a:pt x="72" y="1"/>
                  </a:moveTo>
                  <a:cubicBezTo>
                    <a:pt x="64" y="1"/>
                    <a:pt x="57" y="5"/>
                    <a:pt x="51" y="10"/>
                  </a:cubicBezTo>
                  <a:cubicBezTo>
                    <a:pt x="1" y="55"/>
                    <a:pt x="48" y="165"/>
                    <a:pt x="64" y="218"/>
                  </a:cubicBezTo>
                  <a:cubicBezTo>
                    <a:pt x="90" y="299"/>
                    <a:pt x="119" y="382"/>
                    <a:pt x="150" y="462"/>
                  </a:cubicBezTo>
                  <a:cubicBezTo>
                    <a:pt x="213" y="621"/>
                    <a:pt x="283" y="777"/>
                    <a:pt x="336" y="940"/>
                  </a:cubicBezTo>
                  <a:cubicBezTo>
                    <a:pt x="342" y="957"/>
                    <a:pt x="356" y="965"/>
                    <a:pt x="370" y="965"/>
                  </a:cubicBezTo>
                  <a:cubicBezTo>
                    <a:pt x="392" y="965"/>
                    <a:pt x="415" y="948"/>
                    <a:pt x="407" y="920"/>
                  </a:cubicBezTo>
                  <a:cubicBezTo>
                    <a:pt x="361" y="756"/>
                    <a:pt x="303" y="595"/>
                    <a:pt x="247" y="435"/>
                  </a:cubicBezTo>
                  <a:cubicBezTo>
                    <a:pt x="218" y="357"/>
                    <a:pt x="191" y="277"/>
                    <a:pt x="167" y="198"/>
                  </a:cubicBezTo>
                  <a:cubicBezTo>
                    <a:pt x="155" y="158"/>
                    <a:pt x="146" y="118"/>
                    <a:pt x="134" y="80"/>
                  </a:cubicBezTo>
                  <a:cubicBezTo>
                    <a:pt x="124" y="47"/>
                    <a:pt x="114" y="15"/>
                    <a:pt x="79" y="2"/>
                  </a:cubicBezTo>
                  <a:cubicBezTo>
                    <a:pt x="76" y="1"/>
                    <a:pt x="74"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3" name="Google Shape;1563;p116"/>
            <p:cNvSpPr/>
            <p:nvPr/>
          </p:nvSpPr>
          <p:spPr>
            <a:xfrm>
              <a:off x="5557175" y="1725000"/>
              <a:ext cx="6575" cy="14775"/>
            </a:xfrm>
            <a:custGeom>
              <a:avLst/>
              <a:gdLst/>
              <a:ahLst/>
              <a:cxnLst/>
              <a:rect l="l" t="t" r="r" b="b"/>
              <a:pathLst>
                <a:path w="263" h="591" extrusionOk="0">
                  <a:moveTo>
                    <a:pt x="212" y="0"/>
                  </a:moveTo>
                  <a:cubicBezTo>
                    <a:pt x="194" y="0"/>
                    <a:pt x="177" y="7"/>
                    <a:pt x="159" y="16"/>
                  </a:cubicBezTo>
                  <a:cubicBezTo>
                    <a:pt x="153" y="18"/>
                    <a:pt x="135" y="26"/>
                    <a:pt x="126" y="34"/>
                  </a:cubicBezTo>
                  <a:cubicBezTo>
                    <a:pt x="115" y="43"/>
                    <a:pt x="102" y="52"/>
                    <a:pt x="92" y="63"/>
                  </a:cubicBezTo>
                  <a:cubicBezTo>
                    <a:pt x="56" y="103"/>
                    <a:pt x="33" y="159"/>
                    <a:pt x="22" y="211"/>
                  </a:cubicBezTo>
                  <a:cubicBezTo>
                    <a:pt x="1" y="330"/>
                    <a:pt x="36" y="454"/>
                    <a:pt x="83" y="565"/>
                  </a:cubicBezTo>
                  <a:cubicBezTo>
                    <a:pt x="90" y="582"/>
                    <a:pt x="111" y="591"/>
                    <a:pt x="130" y="591"/>
                  </a:cubicBezTo>
                  <a:cubicBezTo>
                    <a:pt x="138" y="591"/>
                    <a:pt x="145" y="590"/>
                    <a:pt x="151" y="587"/>
                  </a:cubicBezTo>
                  <a:cubicBezTo>
                    <a:pt x="174" y="575"/>
                    <a:pt x="191" y="546"/>
                    <a:pt x="182" y="519"/>
                  </a:cubicBezTo>
                  <a:cubicBezTo>
                    <a:pt x="167" y="474"/>
                    <a:pt x="151" y="418"/>
                    <a:pt x="146" y="377"/>
                  </a:cubicBezTo>
                  <a:cubicBezTo>
                    <a:pt x="144" y="354"/>
                    <a:pt x="143" y="331"/>
                    <a:pt x="143" y="308"/>
                  </a:cubicBezTo>
                  <a:cubicBezTo>
                    <a:pt x="143" y="297"/>
                    <a:pt x="143" y="287"/>
                    <a:pt x="144" y="274"/>
                  </a:cubicBezTo>
                  <a:cubicBezTo>
                    <a:pt x="144" y="274"/>
                    <a:pt x="145" y="261"/>
                    <a:pt x="146" y="261"/>
                  </a:cubicBezTo>
                  <a:lnTo>
                    <a:pt x="146" y="261"/>
                  </a:lnTo>
                  <a:cubicBezTo>
                    <a:pt x="146" y="261"/>
                    <a:pt x="145" y="263"/>
                    <a:pt x="145" y="265"/>
                  </a:cubicBezTo>
                  <a:cubicBezTo>
                    <a:pt x="146" y="261"/>
                    <a:pt x="146" y="255"/>
                    <a:pt x="148" y="251"/>
                  </a:cubicBezTo>
                  <a:cubicBezTo>
                    <a:pt x="151" y="229"/>
                    <a:pt x="156" y="210"/>
                    <a:pt x="164" y="190"/>
                  </a:cubicBezTo>
                  <a:cubicBezTo>
                    <a:pt x="164" y="188"/>
                    <a:pt x="167" y="182"/>
                    <a:pt x="167" y="182"/>
                  </a:cubicBezTo>
                  <a:lnTo>
                    <a:pt x="167" y="182"/>
                  </a:lnTo>
                  <a:cubicBezTo>
                    <a:pt x="167" y="182"/>
                    <a:pt x="166" y="183"/>
                    <a:pt x="165" y="186"/>
                  </a:cubicBezTo>
                  <a:cubicBezTo>
                    <a:pt x="167" y="181"/>
                    <a:pt x="170" y="176"/>
                    <a:pt x="172" y="170"/>
                  </a:cubicBezTo>
                  <a:cubicBezTo>
                    <a:pt x="177" y="161"/>
                    <a:pt x="182" y="153"/>
                    <a:pt x="187" y="144"/>
                  </a:cubicBezTo>
                  <a:cubicBezTo>
                    <a:pt x="192" y="136"/>
                    <a:pt x="198" y="127"/>
                    <a:pt x="205" y="120"/>
                  </a:cubicBezTo>
                  <a:lnTo>
                    <a:pt x="205" y="120"/>
                  </a:lnTo>
                  <a:cubicBezTo>
                    <a:pt x="203" y="121"/>
                    <a:pt x="203" y="122"/>
                    <a:pt x="203" y="122"/>
                  </a:cubicBezTo>
                  <a:cubicBezTo>
                    <a:pt x="203" y="122"/>
                    <a:pt x="207" y="117"/>
                    <a:pt x="208" y="116"/>
                  </a:cubicBezTo>
                  <a:cubicBezTo>
                    <a:pt x="213" y="109"/>
                    <a:pt x="217" y="103"/>
                    <a:pt x="222" y="97"/>
                  </a:cubicBezTo>
                  <a:cubicBezTo>
                    <a:pt x="233" y="84"/>
                    <a:pt x="253" y="66"/>
                    <a:pt x="259" y="43"/>
                  </a:cubicBezTo>
                  <a:cubicBezTo>
                    <a:pt x="262" y="31"/>
                    <a:pt x="258" y="15"/>
                    <a:pt x="246" y="8"/>
                  </a:cubicBezTo>
                  <a:cubicBezTo>
                    <a:pt x="234" y="2"/>
                    <a:pt x="223" y="0"/>
                    <a:pt x="2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4" name="Google Shape;1564;p116"/>
            <p:cNvSpPr/>
            <p:nvPr/>
          </p:nvSpPr>
          <p:spPr>
            <a:xfrm>
              <a:off x="5565025" y="1725250"/>
              <a:ext cx="12425" cy="14325"/>
            </a:xfrm>
            <a:custGeom>
              <a:avLst/>
              <a:gdLst/>
              <a:ahLst/>
              <a:cxnLst/>
              <a:rect l="l" t="t" r="r" b="b"/>
              <a:pathLst>
                <a:path w="497" h="573" extrusionOk="0">
                  <a:moveTo>
                    <a:pt x="464" y="1"/>
                  </a:moveTo>
                  <a:cubicBezTo>
                    <a:pt x="460" y="1"/>
                    <a:pt x="456" y="2"/>
                    <a:pt x="452" y="4"/>
                  </a:cubicBezTo>
                  <a:cubicBezTo>
                    <a:pt x="358" y="60"/>
                    <a:pt x="279" y="140"/>
                    <a:pt x="211" y="227"/>
                  </a:cubicBezTo>
                  <a:cubicBezTo>
                    <a:pt x="143" y="314"/>
                    <a:pt x="80" y="406"/>
                    <a:pt x="23" y="501"/>
                  </a:cubicBezTo>
                  <a:cubicBezTo>
                    <a:pt x="0" y="538"/>
                    <a:pt x="34" y="573"/>
                    <a:pt x="68" y="573"/>
                  </a:cubicBezTo>
                  <a:cubicBezTo>
                    <a:pt x="82" y="573"/>
                    <a:pt x="97" y="566"/>
                    <a:pt x="107" y="549"/>
                  </a:cubicBezTo>
                  <a:cubicBezTo>
                    <a:pt x="162" y="459"/>
                    <a:pt x="224" y="372"/>
                    <a:pt x="290" y="292"/>
                  </a:cubicBezTo>
                  <a:cubicBezTo>
                    <a:pt x="358" y="210"/>
                    <a:pt x="428" y="127"/>
                    <a:pt x="486" y="38"/>
                  </a:cubicBezTo>
                  <a:cubicBezTo>
                    <a:pt x="496" y="21"/>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5" name="Google Shape;1565;p116"/>
            <p:cNvSpPr/>
            <p:nvPr/>
          </p:nvSpPr>
          <p:spPr>
            <a:xfrm>
              <a:off x="5911050" y="1667000"/>
              <a:ext cx="5725" cy="21325"/>
            </a:xfrm>
            <a:custGeom>
              <a:avLst/>
              <a:gdLst/>
              <a:ahLst/>
              <a:cxnLst/>
              <a:rect l="l" t="t" r="r" b="b"/>
              <a:pathLst>
                <a:path w="229" h="853" extrusionOk="0">
                  <a:moveTo>
                    <a:pt x="58" y="1"/>
                  </a:moveTo>
                  <a:cubicBezTo>
                    <a:pt x="46" y="1"/>
                    <a:pt x="34" y="6"/>
                    <a:pt x="29" y="20"/>
                  </a:cubicBezTo>
                  <a:cubicBezTo>
                    <a:pt x="1" y="81"/>
                    <a:pt x="10" y="149"/>
                    <a:pt x="15" y="215"/>
                  </a:cubicBezTo>
                  <a:cubicBezTo>
                    <a:pt x="20" y="281"/>
                    <a:pt x="30" y="347"/>
                    <a:pt x="38" y="414"/>
                  </a:cubicBezTo>
                  <a:cubicBezTo>
                    <a:pt x="56" y="545"/>
                    <a:pt x="78" y="676"/>
                    <a:pt x="101" y="806"/>
                  </a:cubicBezTo>
                  <a:cubicBezTo>
                    <a:pt x="106" y="834"/>
                    <a:pt x="136" y="852"/>
                    <a:pt x="163" y="852"/>
                  </a:cubicBezTo>
                  <a:cubicBezTo>
                    <a:pt x="169" y="852"/>
                    <a:pt x="174" y="852"/>
                    <a:pt x="179" y="850"/>
                  </a:cubicBezTo>
                  <a:cubicBezTo>
                    <a:pt x="215" y="841"/>
                    <a:pt x="228" y="806"/>
                    <a:pt x="223" y="773"/>
                  </a:cubicBezTo>
                  <a:cubicBezTo>
                    <a:pt x="204" y="647"/>
                    <a:pt x="185" y="522"/>
                    <a:pt x="169" y="395"/>
                  </a:cubicBezTo>
                  <a:cubicBezTo>
                    <a:pt x="162" y="331"/>
                    <a:pt x="153" y="268"/>
                    <a:pt x="143" y="205"/>
                  </a:cubicBezTo>
                  <a:cubicBezTo>
                    <a:pt x="134" y="144"/>
                    <a:pt x="132" y="71"/>
                    <a:pt x="96" y="20"/>
                  </a:cubicBezTo>
                  <a:cubicBezTo>
                    <a:pt x="88" y="8"/>
                    <a:pt x="72" y="1"/>
                    <a:pt x="5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6" name="Google Shape;1566;p116"/>
            <p:cNvSpPr/>
            <p:nvPr/>
          </p:nvSpPr>
          <p:spPr>
            <a:xfrm>
              <a:off x="5920750" y="1672325"/>
              <a:ext cx="3775" cy="17025"/>
            </a:xfrm>
            <a:custGeom>
              <a:avLst/>
              <a:gdLst/>
              <a:ahLst/>
              <a:cxnLst/>
              <a:rect l="l" t="t" r="r" b="b"/>
              <a:pathLst>
                <a:path w="151" h="681" extrusionOk="0">
                  <a:moveTo>
                    <a:pt x="125" y="1"/>
                  </a:moveTo>
                  <a:cubicBezTo>
                    <a:pt x="116" y="1"/>
                    <a:pt x="107" y="5"/>
                    <a:pt x="102" y="13"/>
                  </a:cubicBezTo>
                  <a:cubicBezTo>
                    <a:pt x="40" y="98"/>
                    <a:pt x="20" y="209"/>
                    <a:pt x="11" y="310"/>
                  </a:cubicBezTo>
                  <a:cubicBezTo>
                    <a:pt x="0" y="415"/>
                    <a:pt x="11" y="521"/>
                    <a:pt x="20" y="627"/>
                  </a:cubicBezTo>
                  <a:cubicBezTo>
                    <a:pt x="22" y="663"/>
                    <a:pt x="50" y="681"/>
                    <a:pt x="77" y="681"/>
                  </a:cubicBezTo>
                  <a:cubicBezTo>
                    <a:pt x="104" y="681"/>
                    <a:pt x="129" y="663"/>
                    <a:pt x="129" y="627"/>
                  </a:cubicBezTo>
                  <a:cubicBezTo>
                    <a:pt x="130" y="525"/>
                    <a:pt x="130" y="423"/>
                    <a:pt x="135" y="322"/>
                  </a:cubicBezTo>
                  <a:cubicBezTo>
                    <a:pt x="136" y="273"/>
                    <a:pt x="141" y="224"/>
                    <a:pt x="143" y="176"/>
                  </a:cubicBezTo>
                  <a:cubicBezTo>
                    <a:pt x="144" y="126"/>
                    <a:pt x="151" y="78"/>
                    <a:pt x="151" y="27"/>
                  </a:cubicBezTo>
                  <a:cubicBezTo>
                    <a:pt x="151" y="10"/>
                    <a:pt x="138" y="1"/>
                    <a:pt x="1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7" name="Google Shape;1567;p116"/>
            <p:cNvSpPr/>
            <p:nvPr/>
          </p:nvSpPr>
          <p:spPr>
            <a:xfrm>
              <a:off x="5928600" y="1669650"/>
              <a:ext cx="9975" cy="13400"/>
            </a:xfrm>
            <a:custGeom>
              <a:avLst/>
              <a:gdLst/>
              <a:ahLst/>
              <a:cxnLst/>
              <a:rect l="l" t="t" r="r" b="b"/>
              <a:pathLst>
                <a:path w="399" h="536" extrusionOk="0">
                  <a:moveTo>
                    <a:pt x="362" y="0"/>
                  </a:moveTo>
                  <a:cubicBezTo>
                    <a:pt x="358" y="0"/>
                    <a:pt x="355" y="1"/>
                    <a:pt x="351" y="2"/>
                  </a:cubicBezTo>
                  <a:cubicBezTo>
                    <a:pt x="257" y="33"/>
                    <a:pt x="191" y="128"/>
                    <a:pt x="138" y="206"/>
                  </a:cubicBezTo>
                  <a:cubicBezTo>
                    <a:pt x="83" y="288"/>
                    <a:pt x="41" y="376"/>
                    <a:pt x="10" y="470"/>
                  </a:cubicBezTo>
                  <a:cubicBezTo>
                    <a:pt x="1" y="497"/>
                    <a:pt x="20" y="526"/>
                    <a:pt x="46" y="534"/>
                  </a:cubicBezTo>
                  <a:cubicBezTo>
                    <a:pt x="51" y="535"/>
                    <a:pt x="55" y="536"/>
                    <a:pt x="60" y="536"/>
                  </a:cubicBezTo>
                  <a:cubicBezTo>
                    <a:pt x="83" y="536"/>
                    <a:pt x="103" y="521"/>
                    <a:pt x="111" y="498"/>
                  </a:cubicBezTo>
                  <a:cubicBezTo>
                    <a:pt x="138" y="415"/>
                    <a:pt x="178" y="335"/>
                    <a:pt x="226" y="263"/>
                  </a:cubicBezTo>
                  <a:cubicBezTo>
                    <a:pt x="250" y="228"/>
                    <a:pt x="276" y="196"/>
                    <a:pt x="303" y="164"/>
                  </a:cubicBezTo>
                  <a:cubicBezTo>
                    <a:pt x="334" y="129"/>
                    <a:pt x="368" y="93"/>
                    <a:pt x="388" y="51"/>
                  </a:cubicBezTo>
                  <a:cubicBezTo>
                    <a:pt x="398" y="30"/>
                    <a:pt x="384" y="0"/>
                    <a:pt x="3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8" name="Google Shape;1568;p116"/>
            <p:cNvSpPr/>
            <p:nvPr/>
          </p:nvSpPr>
          <p:spPr>
            <a:xfrm>
              <a:off x="5769450" y="1529600"/>
              <a:ext cx="8125" cy="20825"/>
            </a:xfrm>
            <a:custGeom>
              <a:avLst/>
              <a:gdLst/>
              <a:ahLst/>
              <a:cxnLst/>
              <a:rect l="l" t="t" r="r" b="b"/>
              <a:pathLst>
                <a:path w="325" h="833" extrusionOk="0">
                  <a:moveTo>
                    <a:pt x="78" y="0"/>
                  </a:moveTo>
                  <a:cubicBezTo>
                    <a:pt x="61" y="0"/>
                    <a:pt x="43" y="9"/>
                    <a:pt x="33" y="25"/>
                  </a:cubicBezTo>
                  <a:cubicBezTo>
                    <a:pt x="1" y="81"/>
                    <a:pt x="17" y="171"/>
                    <a:pt x="28" y="233"/>
                  </a:cubicBezTo>
                  <a:cubicBezTo>
                    <a:pt x="42" y="302"/>
                    <a:pt x="62" y="369"/>
                    <a:pt x="87" y="435"/>
                  </a:cubicBezTo>
                  <a:cubicBezTo>
                    <a:pt x="135" y="561"/>
                    <a:pt x="184" y="688"/>
                    <a:pt x="238" y="812"/>
                  </a:cubicBezTo>
                  <a:cubicBezTo>
                    <a:pt x="245" y="827"/>
                    <a:pt x="259" y="833"/>
                    <a:pt x="273" y="833"/>
                  </a:cubicBezTo>
                  <a:cubicBezTo>
                    <a:pt x="298" y="833"/>
                    <a:pt x="324" y="814"/>
                    <a:pt x="323" y="787"/>
                  </a:cubicBezTo>
                  <a:cubicBezTo>
                    <a:pt x="317" y="657"/>
                    <a:pt x="262" y="534"/>
                    <a:pt x="221" y="411"/>
                  </a:cubicBezTo>
                  <a:cubicBezTo>
                    <a:pt x="200" y="348"/>
                    <a:pt x="180" y="285"/>
                    <a:pt x="165" y="222"/>
                  </a:cubicBezTo>
                  <a:cubicBezTo>
                    <a:pt x="156" y="188"/>
                    <a:pt x="149" y="156"/>
                    <a:pt x="144" y="122"/>
                  </a:cubicBezTo>
                  <a:cubicBezTo>
                    <a:pt x="139" y="88"/>
                    <a:pt x="139" y="56"/>
                    <a:pt x="123" y="25"/>
                  </a:cubicBezTo>
                  <a:cubicBezTo>
                    <a:pt x="113" y="9"/>
                    <a:pt x="95" y="0"/>
                    <a:pt x="7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9" name="Google Shape;1569;p116"/>
            <p:cNvSpPr/>
            <p:nvPr/>
          </p:nvSpPr>
          <p:spPr>
            <a:xfrm>
              <a:off x="5782150" y="1529975"/>
              <a:ext cx="6225" cy="15825"/>
            </a:xfrm>
            <a:custGeom>
              <a:avLst/>
              <a:gdLst/>
              <a:ahLst/>
              <a:cxnLst/>
              <a:rect l="l" t="t" r="r" b="b"/>
              <a:pathLst>
                <a:path w="249" h="633" extrusionOk="0">
                  <a:moveTo>
                    <a:pt x="220" y="0"/>
                  </a:moveTo>
                  <a:cubicBezTo>
                    <a:pt x="216" y="0"/>
                    <a:pt x="213" y="1"/>
                    <a:pt x="209" y="4"/>
                  </a:cubicBezTo>
                  <a:cubicBezTo>
                    <a:pt x="164" y="32"/>
                    <a:pt x="118" y="70"/>
                    <a:pt x="89" y="116"/>
                  </a:cubicBezTo>
                  <a:cubicBezTo>
                    <a:pt x="60" y="162"/>
                    <a:pt x="38" y="213"/>
                    <a:pt x="27" y="265"/>
                  </a:cubicBezTo>
                  <a:cubicBezTo>
                    <a:pt x="1" y="379"/>
                    <a:pt x="22" y="498"/>
                    <a:pt x="68" y="603"/>
                  </a:cubicBezTo>
                  <a:cubicBezTo>
                    <a:pt x="76" y="623"/>
                    <a:pt x="98" y="633"/>
                    <a:pt x="120" y="633"/>
                  </a:cubicBezTo>
                  <a:cubicBezTo>
                    <a:pt x="131" y="633"/>
                    <a:pt x="142" y="630"/>
                    <a:pt x="151" y="625"/>
                  </a:cubicBezTo>
                  <a:cubicBezTo>
                    <a:pt x="181" y="607"/>
                    <a:pt x="185" y="573"/>
                    <a:pt x="171" y="542"/>
                  </a:cubicBezTo>
                  <a:cubicBezTo>
                    <a:pt x="96" y="372"/>
                    <a:pt x="147" y="187"/>
                    <a:pt x="240" y="35"/>
                  </a:cubicBezTo>
                  <a:cubicBezTo>
                    <a:pt x="249" y="19"/>
                    <a:pt x="235" y="0"/>
                    <a:pt x="22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0" name="Google Shape;1570;p116"/>
            <p:cNvSpPr/>
            <p:nvPr/>
          </p:nvSpPr>
          <p:spPr>
            <a:xfrm>
              <a:off x="5795075" y="1526000"/>
              <a:ext cx="8550" cy="17000"/>
            </a:xfrm>
            <a:custGeom>
              <a:avLst/>
              <a:gdLst/>
              <a:ahLst/>
              <a:cxnLst/>
              <a:rect l="l" t="t" r="r" b="b"/>
              <a:pathLst>
                <a:path w="342" h="680" extrusionOk="0">
                  <a:moveTo>
                    <a:pt x="302" y="1"/>
                  </a:moveTo>
                  <a:cubicBezTo>
                    <a:pt x="297" y="1"/>
                    <a:pt x="291" y="2"/>
                    <a:pt x="286" y="5"/>
                  </a:cubicBezTo>
                  <a:cubicBezTo>
                    <a:pt x="181" y="63"/>
                    <a:pt x="120" y="179"/>
                    <a:pt x="79" y="289"/>
                  </a:cubicBezTo>
                  <a:cubicBezTo>
                    <a:pt x="38" y="399"/>
                    <a:pt x="17" y="515"/>
                    <a:pt x="5" y="633"/>
                  </a:cubicBezTo>
                  <a:cubicBezTo>
                    <a:pt x="1" y="662"/>
                    <a:pt x="28" y="679"/>
                    <a:pt x="54" y="679"/>
                  </a:cubicBezTo>
                  <a:cubicBezTo>
                    <a:pt x="75" y="679"/>
                    <a:pt x="96" y="669"/>
                    <a:pt x="99" y="644"/>
                  </a:cubicBezTo>
                  <a:cubicBezTo>
                    <a:pt x="114" y="537"/>
                    <a:pt x="139" y="430"/>
                    <a:pt x="179" y="330"/>
                  </a:cubicBezTo>
                  <a:cubicBezTo>
                    <a:pt x="218" y="229"/>
                    <a:pt x="281" y="143"/>
                    <a:pt x="329" y="49"/>
                  </a:cubicBezTo>
                  <a:cubicBezTo>
                    <a:pt x="341" y="26"/>
                    <a:pt x="324" y="1"/>
                    <a:pt x="3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1" name="Google Shape;1571;p116"/>
            <p:cNvSpPr/>
            <p:nvPr/>
          </p:nvSpPr>
          <p:spPr>
            <a:xfrm>
              <a:off x="5415125" y="1599650"/>
              <a:ext cx="5550" cy="20825"/>
            </a:xfrm>
            <a:custGeom>
              <a:avLst/>
              <a:gdLst/>
              <a:ahLst/>
              <a:cxnLst/>
              <a:rect l="l" t="t" r="r" b="b"/>
              <a:pathLst>
                <a:path w="222" h="833" extrusionOk="0">
                  <a:moveTo>
                    <a:pt x="56" y="0"/>
                  </a:moveTo>
                  <a:cubicBezTo>
                    <a:pt x="41" y="0"/>
                    <a:pt x="26" y="10"/>
                    <a:pt x="20" y="26"/>
                  </a:cubicBezTo>
                  <a:cubicBezTo>
                    <a:pt x="0" y="87"/>
                    <a:pt x="9" y="161"/>
                    <a:pt x="14" y="224"/>
                  </a:cubicBezTo>
                  <a:cubicBezTo>
                    <a:pt x="17" y="287"/>
                    <a:pt x="24" y="352"/>
                    <a:pt x="33" y="414"/>
                  </a:cubicBezTo>
                  <a:cubicBezTo>
                    <a:pt x="42" y="477"/>
                    <a:pt x="51" y="538"/>
                    <a:pt x="61" y="600"/>
                  </a:cubicBezTo>
                  <a:cubicBezTo>
                    <a:pt x="72" y="666"/>
                    <a:pt x="82" y="734"/>
                    <a:pt x="108" y="798"/>
                  </a:cubicBezTo>
                  <a:cubicBezTo>
                    <a:pt x="116" y="818"/>
                    <a:pt x="141" y="832"/>
                    <a:pt x="163" y="832"/>
                  </a:cubicBezTo>
                  <a:cubicBezTo>
                    <a:pt x="182" y="832"/>
                    <a:pt x="199" y="822"/>
                    <a:pt x="202" y="798"/>
                  </a:cubicBezTo>
                  <a:cubicBezTo>
                    <a:pt x="221" y="665"/>
                    <a:pt x="192" y="528"/>
                    <a:pt x="174" y="398"/>
                  </a:cubicBezTo>
                  <a:cubicBezTo>
                    <a:pt x="165" y="333"/>
                    <a:pt x="154" y="270"/>
                    <a:pt x="140" y="205"/>
                  </a:cubicBezTo>
                  <a:cubicBezTo>
                    <a:pt x="128" y="143"/>
                    <a:pt x="119" y="72"/>
                    <a:pt x="86" y="18"/>
                  </a:cubicBezTo>
                  <a:cubicBezTo>
                    <a:pt x="79" y="6"/>
                    <a:pt x="67" y="0"/>
                    <a:pt x="5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2" name="Google Shape;1572;p116"/>
            <p:cNvSpPr/>
            <p:nvPr/>
          </p:nvSpPr>
          <p:spPr>
            <a:xfrm>
              <a:off x="5424775" y="1604675"/>
              <a:ext cx="5250" cy="13525"/>
            </a:xfrm>
            <a:custGeom>
              <a:avLst/>
              <a:gdLst/>
              <a:ahLst/>
              <a:cxnLst/>
              <a:rect l="l" t="t" r="r" b="b"/>
              <a:pathLst>
                <a:path w="210" h="541" extrusionOk="0">
                  <a:moveTo>
                    <a:pt x="170" y="1"/>
                  </a:moveTo>
                  <a:cubicBezTo>
                    <a:pt x="165" y="1"/>
                    <a:pt x="159" y="2"/>
                    <a:pt x="153" y="6"/>
                  </a:cubicBezTo>
                  <a:cubicBezTo>
                    <a:pt x="134" y="18"/>
                    <a:pt x="115" y="32"/>
                    <a:pt x="99" y="48"/>
                  </a:cubicBezTo>
                  <a:cubicBezTo>
                    <a:pt x="82" y="66"/>
                    <a:pt x="71" y="88"/>
                    <a:pt x="58" y="109"/>
                  </a:cubicBezTo>
                  <a:cubicBezTo>
                    <a:pt x="35" y="147"/>
                    <a:pt x="21" y="187"/>
                    <a:pt x="15" y="232"/>
                  </a:cubicBezTo>
                  <a:cubicBezTo>
                    <a:pt x="0" y="329"/>
                    <a:pt x="29" y="426"/>
                    <a:pt x="71" y="514"/>
                  </a:cubicBezTo>
                  <a:cubicBezTo>
                    <a:pt x="79" y="532"/>
                    <a:pt x="100" y="541"/>
                    <a:pt x="120" y="541"/>
                  </a:cubicBezTo>
                  <a:cubicBezTo>
                    <a:pt x="130" y="541"/>
                    <a:pt x="140" y="538"/>
                    <a:pt x="148" y="534"/>
                  </a:cubicBezTo>
                  <a:cubicBezTo>
                    <a:pt x="175" y="516"/>
                    <a:pt x="180" y="483"/>
                    <a:pt x="167" y="455"/>
                  </a:cubicBezTo>
                  <a:cubicBezTo>
                    <a:pt x="134" y="388"/>
                    <a:pt x="118" y="320"/>
                    <a:pt x="125" y="245"/>
                  </a:cubicBezTo>
                  <a:cubicBezTo>
                    <a:pt x="127" y="217"/>
                    <a:pt x="137" y="181"/>
                    <a:pt x="148" y="150"/>
                  </a:cubicBezTo>
                  <a:cubicBezTo>
                    <a:pt x="154" y="134"/>
                    <a:pt x="163" y="120"/>
                    <a:pt x="173" y="105"/>
                  </a:cubicBezTo>
                  <a:cubicBezTo>
                    <a:pt x="182" y="86"/>
                    <a:pt x="189" y="69"/>
                    <a:pt x="198" y="50"/>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3" name="Google Shape;1573;p116"/>
            <p:cNvSpPr/>
            <p:nvPr/>
          </p:nvSpPr>
          <p:spPr>
            <a:xfrm>
              <a:off x="5967550" y="1596200"/>
              <a:ext cx="4050" cy="13075"/>
            </a:xfrm>
            <a:custGeom>
              <a:avLst/>
              <a:gdLst/>
              <a:ahLst/>
              <a:cxnLst/>
              <a:rect l="l" t="t" r="r" b="b"/>
              <a:pathLst>
                <a:path w="162" h="523" extrusionOk="0">
                  <a:moveTo>
                    <a:pt x="48" y="1"/>
                  </a:moveTo>
                  <a:cubicBezTo>
                    <a:pt x="40" y="1"/>
                    <a:pt x="32" y="6"/>
                    <a:pt x="29" y="17"/>
                  </a:cubicBezTo>
                  <a:cubicBezTo>
                    <a:pt x="19" y="54"/>
                    <a:pt x="16" y="92"/>
                    <a:pt x="9" y="131"/>
                  </a:cubicBezTo>
                  <a:cubicBezTo>
                    <a:pt x="1" y="171"/>
                    <a:pt x="3" y="212"/>
                    <a:pt x="7" y="251"/>
                  </a:cubicBezTo>
                  <a:cubicBezTo>
                    <a:pt x="16" y="331"/>
                    <a:pt x="30" y="410"/>
                    <a:pt x="54" y="487"/>
                  </a:cubicBezTo>
                  <a:cubicBezTo>
                    <a:pt x="61" y="512"/>
                    <a:pt x="80" y="522"/>
                    <a:pt x="100" y="522"/>
                  </a:cubicBezTo>
                  <a:cubicBezTo>
                    <a:pt x="130" y="522"/>
                    <a:pt x="162" y="497"/>
                    <a:pt x="151" y="459"/>
                  </a:cubicBezTo>
                  <a:cubicBezTo>
                    <a:pt x="131" y="389"/>
                    <a:pt x="113" y="318"/>
                    <a:pt x="106" y="246"/>
                  </a:cubicBezTo>
                  <a:cubicBezTo>
                    <a:pt x="102" y="209"/>
                    <a:pt x="98" y="171"/>
                    <a:pt x="91" y="135"/>
                  </a:cubicBezTo>
                  <a:cubicBezTo>
                    <a:pt x="83" y="97"/>
                    <a:pt x="80" y="60"/>
                    <a:pt x="74" y="23"/>
                  </a:cubicBezTo>
                  <a:cubicBezTo>
                    <a:pt x="73"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4" name="Google Shape;1574;p116"/>
            <p:cNvSpPr/>
            <p:nvPr/>
          </p:nvSpPr>
          <p:spPr>
            <a:xfrm>
              <a:off x="5986000" y="1599700"/>
              <a:ext cx="5025" cy="12300"/>
            </a:xfrm>
            <a:custGeom>
              <a:avLst/>
              <a:gdLst/>
              <a:ahLst/>
              <a:cxnLst/>
              <a:rect l="l" t="t" r="r" b="b"/>
              <a:pathLst>
                <a:path w="201" h="492" extrusionOk="0">
                  <a:moveTo>
                    <a:pt x="162" y="0"/>
                  </a:moveTo>
                  <a:cubicBezTo>
                    <a:pt x="155" y="0"/>
                    <a:pt x="147" y="3"/>
                    <a:pt x="140" y="9"/>
                  </a:cubicBezTo>
                  <a:cubicBezTo>
                    <a:pt x="88" y="55"/>
                    <a:pt x="61" y="126"/>
                    <a:pt x="42" y="193"/>
                  </a:cubicBezTo>
                  <a:cubicBezTo>
                    <a:pt x="20" y="271"/>
                    <a:pt x="7" y="351"/>
                    <a:pt x="2" y="432"/>
                  </a:cubicBezTo>
                  <a:cubicBezTo>
                    <a:pt x="1" y="463"/>
                    <a:pt x="29" y="491"/>
                    <a:pt x="59" y="491"/>
                  </a:cubicBezTo>
                  <a:cubicBezTo>
                    <a:pt x="60" y="491"/>
                    <a:pt x="61" y="491"/>
                    <a:pt x="62" y="491"/>
                  </a:cubicBezTo>
                  <a:cubicBezTo>
                    <a:pt x="63" y="491"/>
                    <a:pt x="63" y="491"/>
                    <a:pt x="64" y="491"/>
                  </a:cubicBezTo>
                  <a:cubicBezTo>
                    <a:pt x="97" y="491"/>
                    <a:pt x="124" y="466"/>
                    <a:pt x="124" y="433"/>
                  </a:cubicBezTo>
                  <a:cubicBezTo>
                    <a:pt x="126" y="357"/>
                    <a:pt x="133" y="297"/>
                    <a:pt x="149" y="224"/>
                  </a:cubicBezTo>
                  <a:cubicBezTo>
                    <a:pt x="164" y="162"/>
                    <a:pt x="180" y="102"/>
                    <a:pt x="194" y="40"/>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5" name="Google Shape;1575;p116"/>
            <p:cNvSpPr/>
            <p:nvPr/>
          </p:nvSpPr>
          <p:spPr>
            <a:xfrm>
              <a:off x="5876000" y="1483600"/>
              <a:ext cx="3175" cy="17225"/>
            </a:xfrm>
            <a:custGeom>
              <a:avLst/>
              <a:gdLst/>
              <a:ahLst/>
              <a:cxnLst/>
              <a:rect l="l" t="t" r="r" b="b"/>
              <a:pathLst>
                <a:path w="127" h="689" extrusionOk="0">
                  <a:moveTo>
                    <a:pt x="63" y="0"/>
                  </a:moveTo>
                  <a:cubicBezTo>
                    <a:pt x="52" y="0"/>
                    <a:pt x="41" y="7"/>
                    <a:pt x="37" y="20"/>
                  </a:cubicBezTo>
                  <a:cubicBezTo>
                    <a:pt x="18" y="70"/>
                    <a:pt x="8" y="117"/>
                    <a:pt x="4" y="169"/>
                  </a:cubicBezTo>
                  <a:cubicBezTo>
                    <a:pt x="1" y="220"/>
                    <a:pt x="2" y="271"/>
                    <a:pt x="2" y="322"/>
                  </a:cubicBezTo>
                  <a:lnTo>
                    <a:pt x="2" y="628"/>
                  </a:lnTo>
                  <a:cubicBezTo>
                    <a:pt x="2" y="668"/>
                    <a:pt x="33" y="689"/>
                    <a:pt x="64" y="689"/>
                  </a:cubicBezTo>
                  <a:cubicBezTo>
                    <a:pt x="95" y="689"/>
                    <a:pt x="126" y="668"/>
                    <a:pt x="126" y="628"/>
                  </a:cubicBezTo>
                  <a:lnTo>
                    <a:pt x="126" y="322"/>
                  </a:lnTo>
                  <a:cubicBezTo>
                    <a:pt x="126" y="270"/>
                    <a:pt x="127" y="219"/>
                    <a:pt x="124" y="169"/>
                  </a:cubicBezTo>
                  <a:cubicBezTo>
                    <a:pt x="120" y="117"/>
                    <a:pt x="110" y="70"/>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6" name="Google Shape;1576;p116"/>
            <p:cNvSpPr/>
            <p:nvPr/>
          </p:nvSpPr>
          <p:spPr>
            <a:xfrm>
              <a:off x="5894875" y="1494875"/>
              <a:ext cx="6000" cy="10750"/>
            </a:xfrm>
            <a:custGeom>
              <a:avLst/>
              <a:gdLst/>
              <a:ahLst/>
              <a:cxnLst/>
              <a:rect l="l" t="t" r="r" b="b"/>
              <a:pathLst>
                <a:path w="240" h="430" extrusionOk="0">
                  <a:moveTo>
                    <a:pt x="209" y="1"/>
                  </a:moveTo>
                  <a:cubicBezTo>
                    <a:pt x="203" y="1"/>
                    <a:pt x="197" y="3"/>
                    <a:pt x="191" y="8"/>
                  </a:cubicBezTo>
                  <a:cubicBezTo>
                    <a:pt x="140" y="51"/>
                    <a:pt x="105" y="110"/>
                    <a:pt x="78" y="170"/>
                  </a:cubicBezTo>
                  <a:cubicBezTo>
                    <a:pt x="49" y="232"/>
                    <a:pt x="27" y="297"/>
                    <a:pt x="7" y="362"/>
                  </a:cubicBezTo>
                  <a:cubicBezTo>
                    <a:pt x="0" y="389"/>
                    <a:pt x="17" y="423"/>
                    <a:pt x="44" y="428"/>
                  </a:cubicBezTo>
                  <a:cubicBezTo>
                    <a:pt x="49" y="429"/>
                    <a:pt x="54" y="430"/>
                    <a:pt x="59" y="430"/>
                  </a:cubicBezTo>
                  <a:cubicBezTo>
                    <a:pt x="82" y="430"/>
                    <a:pt x="104" y="415"/>
                    <a:pt x="112" y="392"/>
                  </a:cubicBezTo>
                  <a:cubicBezTo>
                    <a:pt x="128" y="331"/>
                    <a:pt x="149" y="270"/>
                    <a:pt x="172" y="212"/>
                  </a:cubicBezTo>
                  <a:cubicBezTo>
                    <a:pt x="196" y="153"/>
                    <a:pt x="223" y="97"/>
                    <a:pt x="236" y="35"/>
                  </a:cubicBezTo>
                  <a:cubicBezTo>
                    <a:pt x="240" y="15"/>
                    <a:pt x="225"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7" name="Google Shape;1577;p116"/>
            <p:cNvSpPr/>
            <p:nvPr/>
          </p:nvSpPr>
          <p:spPr>
            <a:xfrm>
              <a:off x="5755400" y="1646950"/>
              <a:ext cx="4225" cy="11425"/>
            </a:xfrm>
            <a:custGeom>
              <a:avLst/>
              <a:gdLst/>
              <a:ahLst/>
              <a:cxnLst/>
              <a:rect l="l" t="t" r="r" b="b"/>
              <a:pathLst>
                <a:path w="169" h="457" extrusionOk="0">
                  <a:moveTo>
                    <a:pt x="42" y="1"/>
                  </a:moveTo>
                  <a:cubicBezTo>
                    <a:pt x="21" y="1"/>
                    <a:pt x="0" y="20"/>
                    <a:pt x="1" y="42"/>
                  </a:cubicBezTo>
                  <a:cubicBezTo>
                    <a:pt x="1" y="52"/>
                    <a:pt x="3" y="61"/>
                    <a:pt x="4" y="70"/>
                  </a:cubicBezTo>
                  <a:cubicBezTo>
                    <a:pt x="4" y="72"/>
                    <a:pt x="6" y="85"/>
                    <a:pt x="6" y="85"/>
                  </a:cubicBezTo>
                  <a:cubicBezTo>
                    <a:pt x="6" y="85"/>
                    <a:pt x="6" y="85"/>
                    <a:pt x="6" y="85"/>
                  </a:cubicBezTo>
                  <a:cubicBezTo>
                    <a:pt x="8" y="96"/>
                    <a:pt x="14" y="117"/>
                    <a:pt x="18" y="132"/>
                  </a:cubicBezTo>
                  <a:cubicBezTo>
                    <a:pt x="26" y="159"/>
                    <a:pt x="30" y="188"/>
                    <a:pt x="34" y="214"/>
                  </a:cubicBezTo>
                  <a:cubicBezTo>
                    <a:pt x="33" y="212"/>
                    <a:pt x="33" y="210"/>
                    <a:pt x="33" y="210"/>
                  </a:cubicBezTo>
                  <a:lnTo>
                    <a:pt x="33" y="210"/>
                  </a:lnTo>
                  <a:cubicBezTo>
                    <a:pt x="33" y="210"/>
                    <a:pt x="35" y="223"/>
                    <a:pt x="35" y="225"/>
                  </a:cubicBezTo>
                  <a:cubicBezTo>
                    <a:pt x="36" y="233"/>
                    <a:pt x="36" y="239"/>
                    <a:pt x="36" y="246"/>
                  </a:cubicBezTo>
                  <a:cubicBezTo>
                    <a:pt x="37" y="260"/>
                    <a:pt x="37" y="275"/>
                    <a:pt x="36" y="290"/>
                  </a:cubicBezTo>
                  <a:cubicBezTo>
                    <a:pt x="36" y="305"/>
                    <a:pt x="35" y="320"/>
                    <a:pt x="34" y="333"/>
                  </a:cubicBezTo>
                  <a:cubicBezTo>
                    <a:pt x="34" y="337"/>
                    <a:pt x="32" y="342"/>
                    <a:pt x="32" y="347"/>
                  </a:cubicBezTo>
                  <a:cubicBezTo>
                    <a:pt x="33" y="344"/>
                    <a:pt x="33" y="342"/>
                    <a:pt x="33" y="342"/>
                  </a:cubicBezTo>
                  <a:lnTo>
                    <a:pt x="33" y="342"/>
                  </a:lnTo>
                  <a:cubicBezTo>
                    <a:pt x="33" y="342"/>
                    <a:pt x="33" y="344"/>
                    <a:pt x="32" y="348"/>
                  </a:cubicBezTo>
                  <a:cubicBezTo>
                    <a:pt x="31" y="357"/>
                    <a:pt x="30" y="364"/>
                    <a:pt x="29" y="373"/>
                  </a:cubicBezTo>
                  <a:cubicBezTo>
                    <a:pt x="21" y="407"/>
                    <a:pt x="37" y="446"/>
                    <a:pt x="75" y="454"/>
                  </a:cubicBezTo>
                  <a:cubicBezTo>
                    <a:pt x="80" y="456"/>
                    <a:pt x="86" y="457"/>
                    <a:pt x="92" y="457"/>
                  </a:cubicBezTo>
                  <a:cubicBezTo>
                    <a:pt x="118" y="457"/>
                    <a:pt x="149" y="440"/>
                    <a:pt x="154" y="409"/>
                  </a:cubicBezTo>
                  <a:cubicBezTo>
                    <a:pt x="167" y="335"/>
                    <a:pt x="168" y="264"/>
                    <a:pt x="157" y="189"/>
                  </a:cubicBezTo>
                  <a:cubicBezTo>
                    <a:pt x="152" y="157"/>
                    <a:pt x="141" y="127"/>
                    <a:pt x="129" y="96"/>
                  </a:cubicBezTo>
                  <a:cubicBezTo>
                    <a:pt x="121" y="76"/>
                    <a:pt x="113" y="59"/>
                    <a:pt x="98" y="40"/>
                  </a:cubicBezTo>
                  <a:cubicBezTo>
                    <a:pt x="87" y="28"/>
                    <a:pt x="76" y="18"/>
                    <a:pt x="61" y="7"/>
                  </a:cubicBezTo>
                  <a:cubicBezTo>
                    <a:pt x="56" y="3"/>
                    <a:pt x="49" y="1"/>
                    <a:pt x="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8" name="Google Shape;1578;p116"/>
            <p:cNvSpPr/>
            <p:nvPr/>
          </p:nvSpPr>
          <p:spPr>
            <a:xfrm>
              <a:off x="5780950" y="1648700"/>
              <a:ext cx="3925" cy="9525"/>
            </a:xfrm>
            <a:custGeom>
              <a:avLst/>
              <a:gdLst/>
              <a:ahLst/>
              <a:cxnLst/>
              <a:rect l="l" t="t" r="r" b="b"/>
              <a:pathLst>
                <a:path w="157" h="381" extrusionOk="0">
                  <a:moveTo>
                    <a:pt x="117" y="0"/>
                  </a:moveTo>
                  <a:cubicBezTo>
                    <a:pt x="107" y="0"/>
                    <a:pt x="98" y="5"/>
                    <a:pt x="95" y="16"/>
                  </a:cubicBezTo>
                  <a:cubicBezTo>
                    <a:pt x="88" y="41"/>
                    <a:pt x="85" y="66"/>
                    <a:pt x="78" y="91"/>
                  </a:cubicBezTo>
                  <a:cubicBezTo>
                    <a:pt x="70" y="115"/>
                    <a:pt x="63" y="138"/>
                    <a:pt x="57" y="162"/>
                  </a:cubicBezTo>
                  <a:cubicBezTo>
                    <a:pt x="44" y="210"/>
                    <a:pt x="28" y="260"/>
                    <a:pt x="11" y="307"/>
                  </a:cubicBezTo>
                  <a:cubicBezTo>
                    <a:pt x="1" y="335"/>
                    <a:pt x="22" y="371"/>
                    <a:pt x="52" y="379"/>
                  </a:cubicBezTo>
                  <a:cubicBezTo>
                    <a:pt x="56" y="380"/>
                    <a:pt x="61" y="380"/>
                    <a:pt x="65" y="380"/>
                  </a:cubicBezTo>
                  <a:cubicBezTo>
                    <a:pt x="92" y="380"/>
                    <a:pt x="116" y="364"/>
                    <a:pt x="124" y="338"/>
                  </a:cubicBezTo>
                  <a:cubicBezTo>
                    <a:pt x="140" y="285"/>
                    <a:pt x="150" y="230"/>
                    <a:pt x="154" y="174"/>
                  </a:cubicBezTo>
                  <a:cubicBezTo>
                    <a:pt x="156" y="162"/>
                    <a:pt x="157" y="148"/>
                    <a:pt x="156" y="136"/>
                  </a:cubicBezTo>
                  <a:cubicBezTo>
                    <a:pt x="156" y="123"/>
                    <a:pt x="152" y="111"/>
                    <a:pt x="151" y="97"/>
                  </a:cubicBezTo>
                  <a:cubicBezTo>
                    <a:pt x="149" y="71"/>
                    <a:pt x="146" y="42"/>
                    <a:pt x="139" y="16"/>
                  </a:cubicBezTo>
                  <a:cubicBezTo>
                    <a:pt x="136" y="5"/>
                    <a:pt x="126" y="0"/>
                    <a:pt x="11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9" name="Google Shape;1579;p116"/>
            <p:cNvSpPr/>
            <p:nvPr/>
          </p:nvSpPr>
          <p:spPr>
            <a:xfrm>
              <a:off x="5676100" y="1694425"/>
              <a:ext cx="3200" cy="13825"/>
            </a:xfrm>
            <a:custGeom>
              <a:avLst/>
              <a:gdLst/>
              <a:ahLst/>
              <a:cxnLst/>
              <a:rect l="l" t="t" r="r" b="b"/>
              <a:pathLst>
                <a:path w="128" h="553" extrusionOk="0">
                  <a:moveTo>
                    <a:pt x="64" y="1"/>
                  </a:moveTo>
                  <a:cubicBezTo>
                    <a:pt x="49" y="1"/>
                    <a:pt x="34" y="7"/>
                    <a:pt x="29" y="21"/>
                  </a:cubicBezTo>
                  <a:cubicBezTo>
                    <a:pt x="20" y="41"/>
                    <a:pt x="7" y="62"/>
                    <a:pt x="6" y="86"/>
                  </a:cubicBezTo>
                  <a:cubicBezTo>
                    <a:pt x="5" y="104"/>
                    <a:pt x="4" y="122"/>
                    <a:pt x="3" y="139"/>
                  </a:cubicBezTo>
                  <a:cubicBezTo>
                    <a:pt x="0" y="179"/>
                    <a:pt x="1" y="218"/>
                    <a:pt x="1" y="257"/>
                  </a:cubicBezTo>
                  <a:lnTo>
                    <a:pt x="1" y="491"/>
                  </a:lnTo>
                  <a:cubicBezTo>
                    <a:pt x="1" y="524"/>
                    <a:pt x="30" y="553"/>
                    <a:pt x="63" y="553"/>
                  </a:cubicBezTo>
                  <a:cubicBezTo>
                    <a:pt x="64" y="553"/>
                    <a:pt x="65" y="553"/>
                    <a:pt x="66" y="553"/>
                  </a:cubicBezTo>
                  <a:cubicBezTo>
                    <a:pt x="98" y="553"/>
                    <a:pt x="126" y="526"/>
                    <a:pt x="126" y="492"/>
                  </a:cubicBezTo>
                  <a:lnTo>
                    <a:pt x="126" y="259"/>
                  </a:lnTo>
                  <a:cubicBezTo>
                    <a:pt x="126" y="221"/>
                    <a:pt x="127" y="183"/>
                    <a:pt x="124" y="144"/>
                  </a:cubicBezTo>
                  <a:cubicBezTo>
                    <a:pt x="123" y="124"/>
                    <a:pt x="123" y="106"/>
                    <a:pt x="121" y="86"/>
                  </a:cubicBezTo>
                  <a:cubicBezTo>
                    <a:pt x="118" y="63"/>
                    <a:pt x="108" y="42"/>
                    <a:pt x="98" y="21"/>
                  </a:cubicBezTo>
                  <a:cubicBezTo>
                    <a:pt x="93" y="7"/>
                    <a:pt x="78" y="1"/>
                    <a:pt x="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0" name="Google Shape;1580;p116"/>
            <p:cNvSpPr/>
            <p:nvPr/>
          </p:nvSpPr>
          <p:spPr>
            <a:xfrm>
              <a:off x="5681025" y="1694725"/>
              <a:ext cx="3700" cy="11150"/>
            </a:xfrm>
            <a:custGeom>
              <a:avLst/>
              <a:gdLst/>
              <a:ahLst/>
              <a:cxnLst/>
              <a:rect l="l" t="t" r="r" b="b"/>
              <a:pathLst>
                <a:path w="148" h="446" extrusionOk="0">
                  <a:moveTo>
                    <a:pt x="116" y="1"/>
                  </a:moveTo>
                  <a:cubicBezTo>
                    <a:pt x="106" y="1"/>
                    <a:pt x="96" y="5"/>
                    <a:pt x="89" y="15"/>
                  </a:cubicBezTo>
                  <a:cubicBezTo>
                    <a:pt x="54" y="66"/>
                    <a:pt x="30" y="126"/>
                    <a:pt x="18" y="186"/>
                  </a:cubicBezTo>
                  <a:cubicBezTo>
                    <a:pt x="6" y="250"/>
                    <a:pt x="1" y="315"/>
                    <a:pt x="1" y="381"/>
                  </a:cubicBezTo>
                  <a:cubicBezTo>
                    <a:pt x="1" y="414"/>
                    <a:pt x="30" y="445"/>
                    <a:pt x="62" y="445"/>
                  </a:cubicBezTo>
                  <a:cubicBezTo>
                    <a:pt x="63" y="445"/>
                    <a:pt x="64" y="445"/>
                    <a:pt x="65" y="445"/>
                  </a:cubicBezTo>
                  <a:cubicBezTo>
                    <a:pt x="100" y="444"/>
                    <a:pt x="132" y="418"/>
                    <a:pt x="131" y="381"/>
                  </a:cubicBezTo>
                  <a:cubicBezTo>
                    <a:pt x="130" y="321"/>
                    <a:pt x="132" y="261"/>
                    <a:pt x="139" y="202"/>
                  </a:cubicBezTo>
                  <a:cubicBezTo>
                    <a:pt x="144" y="148"/>
                    <a:pt x="147" y="92"/>
                    <a:pt x="146" y="30"/>
                  </a:cubicBezTo>
                  <a:cubicBezTo>
                    <a:pt x="146" y="11"/>
                    <a:pt x="132"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1" name="Google Shape;1581;p116"/>
            <p:cNvSpPr/>
            <p:nvPr/>
          </p:nvSpPr>
          <p:spPr>
            <a:xfrm>
              <a:off x="5437650" y="1746700"/>
              <a:ext cx="5950" cy="12600"/>
            </a:xfrm>
            <a:custGeom>
              <a:avLst/>
              <a:gdLst/>
              <a:ahLst/>
              <a:cxnLst/>
              <a:rect l="l" t="t" r="r" b="b"/>
              <a:pathLst>
                <a:path w="238" h="504" extrusionOk="0">
                  <a:moveTo>
                    <a:pt x="193" y="0"/>
                  </a:moveTo>
                  <a:cubicBezTo>
                    <a:pt x="182" y="0"/>
                    <a:pt x="171" y="7"/>
                    <a:pt x="167" y="19"/>
                  </a:cubicBezTo>
                  <a:cubicBezTo>
                    <a:pt x="146" y="83"/>
                    <a:pt x="131" y="148"/>
                    <a:pt x="108" y="211"/>
                  </a:cubicBezTo>
                  <a:cubicBezTo>
                    <a:pt x="88" y="269"/>
                    <a:pt x="59" y="329"/>
                    <a:pt x="25" y="387"/>
                  </a:cubicBezTo>
                  <a:cubicBezTo>
                    <a:pt x="1" y="426"/>
                    <a:pt x="20" y="479"/>
                    <a:pt x="62" y="497"/>
                  </a:cubicBezTo>
                  <a:cubicBezTo>
                    <a:pt x="73" y="502"/>
                    <a:pt x="84" y="504"/>
                    <a:pt x="94" y="504"/>
                  </a:cubicBezTo>
                  <a:cubicBezTo>
                    <a:pt x="128" y="504"/>
                    <a:pt x="155" y="480"/>
                    <a:pt x="169" y="447"/>
                  </a:cubicBezTo>
                  <a:cubicBezTo>
                    <a:pt x="196" y="380"/>
                    <a:pt x="215" y="311"/>
                    <a:pt x="223" y="240"/>
                  </a:cubicBezTo>
                  <a:cubicBezTo>
                    <a:pt x="234" y="168"/>
                    <a:pt x="238" y="91"/>
                    <a:pt x="217" y="19"/>
                  </a:cubicBezTo>
                  <a:cubicBezTo>
                    <a:pt x="214" y="7"/>
                    <a:pt x="204" y="0"/>
                    <a:pt x="19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2" name="Google Shape;1582;p116"/>
            <p:cNvSpPr/>
            <p:nvPr/>
          </p:nvSpPr>
          <p:spPr>
            <a:xfrm>
              <a:off x="5451800" y="1750375"/>
              <a:ext cx="4050" cy="8825"/>
            </a:xfrm>
            <a:custGeom>
              <a:avLst/>
              <a:gdLst/>
              <a:ahLst/>
              <a:cxnLst/>
              <a:rect l="l" t="t" r="r" b="b"/>
              <a:pathLst>
                <a:path w="162" h="353" extrusionOk="0">
                  <a:moveTo>
                    <a:pt x="125" y="0"/>
                  </a:moveTo>
                  <a:cubicBezTo>
                    <a:pt x="114" y="0"/>
                    <a:pt x="102" y="7"/>
                    <a:pt x="97" y="22"/>
                  </a:cubicBezTo>
                  <a:cubicBezTo>
                    <a:pt x="66" y="101"/>
                    <a:pt x="41" y="182"/>
                    <a:pt x="8" y="262"/>
                  </a:cubicBezTo>
                  <a:cubicBezTo>
                    <a:pt x="1" y="277"/>
                    <a:pt x="6" y="303"/>
                    <a:pt x="15" y="316"/>
                  </a:cubicBezTo>
                  <a:cubicBezTo>
                    <a:pt x="24" y="331"/>
                    <a:pt x="41" y="346"/>
                    <a:pt x="57" y="350"/>
                  </a:cubicBezTo>
                  <a:cubicBezTo>
                    <a:pt x="64" y="351"/>
                    <a:pt x="71" y="352"/>
                    <a:pt x="78" y="352"/>
                  </a:cubicBezTo>
                  <a:cubicBezTo>
                    <a:pt x="90" y="352"/>
                    <a:pt x="102" y="350"/>
                    <a:pt x="112" y="342"/>
                  </a:cubicBezTo>
                  <a:cubicBezTo>
                    <a:pt x="127" y="332"/>
                    <a:pt x="143" y="317"/>
                    <a:pt x="146" y="299"/>
                  </a:cubicBezTo>
                  <a:cubicBezTo>
                    <a:pt x="152" y="252"/>
                    <a:pt x="158" y="205"/>
                    <a:pt x="159" y="158"/>
                  </a:cubicBezTo>
                  <a:cubicBezTo>
                    <a:pt x="161" y="137"/>
                    <a:pt x="161" y="117"/>
                    <a:pt x="161" y="96"/>
                  </a:cubicBezTo>
                  <a:cubicBezTo>
                    <a:pt x="161" y="74"/>
                    <a:pt x="158" y="53"/>
                    <a:pt x="156" y="30"/>
                  </a:cubicBezTo>
                  <a:cubicBezTo>
                    <a:pt x="154" y="11"/>
                    <a:pt x="140" y="0"/>
                    <a:pt x="12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3" name="Google Shape;1583;p116"/>
            <p:cNvSpPr/>
            <p:nvPr/>
          </p:nvSpPr>
          <p:spPr>
            <a:xfrm>
              <a:off x="5162975" y="1687925"/>
              <a:ext cx="10975" cy="18175"/>
            </a:xfrm>
            <a:custGeom>
              <a:avLst/>
              <a:gdLst/>
              <a:ahLst/>
              <a:cxnLst/>
              <a:rect l="l" t="t" r="r" b="b"/>
              <a:pathLst>
                <a:path w="439" h="727" extrusionOk="0">
                  <a:moveTo>
                    <a:pt x="28" y="0"/>
                  </a:moveTo>
                  <a:cubicBezTo>
                    <a:pt x="12" y="0"/>
                    <a:pt x="0" y="17"/>
                    <a:pt x="9" y="34"/>
                  </a:cubicBezTo>
                  <a:cubicBezTo>
                    <a:pt x="62" y="142"/>
                    <a:pt x="127" y="244"/>
                    <a:pt x="180" y="353"/>
                  </a:cubicBezTo>
                  <a:cubicBezTo>
                    <a:pt x="233" y="467"/>
                    <a:pt x="278" y="586"/>
                    <a:pt x="331" y="700"/>
                  </a:cubicBezTo>
                  <a:cubicBezTo>
                    <a:pt x="339" y="717"/>
                    <a:pt x="358" y="726"/>
                    <a:pt x="378" y="726"/>
                  </a:cubicBezTo>
                  <a:cubicBezTo>
                    <a:pt x="388" y="726"/>
                    <a:pt x="398" y="724"/>
                    <a:pt x="406" y="719"/>
                  </a:cubicBezTo>
                  <a:cubicBezTo>
                    <a:pt x="433" y="702"/>
                    <a:pt x="438" y="670"/>
                    <a:pt x="426" y="643"/>
                  </a:cubicBezTo>
                  <a:cubicBezTo>
                    <a:pt x="371" y="526"/>
                    <a:pt x="324" y="405"/>
                    <a:pt x="269" y="289"/>
                  </a:cubicBezTo>
                  <a:cubicBezTo>
                    <a:pt x="217" y="181"/>
                    <a:pt x="151" y="58"/>
                    <a:pt x="39" y="3"/>
                  </a:cubicBezTo>
                  <a:cubicBezTo>
                    <a:pt x="36"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4" name="Google Shape;1584;p116"/>
            <p:cNvSpPr/>
            <p:nvPr/>
          </p:nvSpPr>
          <p:spPr>
            <a:xfrm>
              <a:off x="5170075" y="1691750"/>
              <a:ext cx="4125" cy="10400"/>
            </a:xfrm>
            <a:custGeom>
              <a:avLst/>
              <a:gdLst/>
              <a:ahLst/>
              <a:cxnLst/>
              <a:rect l="l" t="t" r="r" b="b"/>
              <a:pathLst>
                <a:path w="165" h="416" extrusionOk="0">
                  <a:moveTo>
                    <a:pt x="142" y="0"/>
                  </a:moveTo>
                  <a:cubicBezTo>
                    <a:pt x="141" y="0"/>
                    <a:pt x="140" y="0"/>
                    <a:pt x="139" y="1"/>
                  </a:cubicBezTo>
                  <a:cubicBezTo>
                    <a:pt x="108" y="11"/>
                    <a:pt x="80" y="40"/>
                    <a:pt x="61" y="64"/>
                  </a:cubicBezTo>
                  <a:cubicBezTo>
                    <a:pt x="51" y="76"/>
                    <a:pt x="40" y="90"/>
                    <a:pt x="32" y="103"/>
                  </a:cubicBezTo>
                  <a:cubicBezTo>
                    <a:pt x="23" y="121"/>
                    <a:pt x="20" y="141"/>
                    <a:pt x="16" y="158"/>
                  </a:cubicBezTo>
                  <a:cubicBezTo>
                    <a:pt x="0" y="239"/>
                    <a:pt x="20" y="317"/>
                    <a:pt x="52" y="392"/>
                  </a:cubicBezTo>
                  <a:cubicBezTo>
                    <a:pt x="58" y="408"/>
                    <a:pt x="77" y="416"/>
                    <a:pt x="95" y="416"/>
                  </a:cubicBezTo>
                  <a:cubicBezTo>
                    <a:pt x="101" y="416"/>
                    <a:pt x="108" y="415"/>
                    <a:pt x="113" y="413"/>
                  </a:cubicBezTo>
                  <a:cubicBezTo>
                    <a:pt x="133" y="404"/>
                    <a:pt x="150" y="378"/>
                    <a:pt x="142" y="354"/>
                  </a:cubicBezTo>
                  <a:cubicBezTo>
                    <a:pt x="116" y="293"/>
                    <a:pt x="104" y="239"/>
                    <a:pt x="111" y="174"/>
                  </a:cubicBezTo>
                  <a:cubicBezTo>
                    <a:pt x="111" y="173"/>
                    <a:pt x="112" y="168"/>
                    <a:pt x="112" y="167"/>
                  </a:cubicBezTo>
                  <a:lnTo>
                    <a:pt x="112" y="167"/>
                  </a:lnTo>
                  <a:cubicBezTo>
                    <a:pt x="112" y="165"/>
                    <a:pt x="112" y="162"/>
                    <a:pt x="112" y="160"/>
                  </a:cubicBezTo>
                  <a:cubicBezTo>
                    <a:pt x="113" y="153"/>
                    <a:pt x="116" y="147"/>
                    <a:pt x="117" y="139"/>
                  </a:cubicBezTo>
                  <a:cubicBezTo>
                    <a:pt x="121" y="122"/>
                    <a:pt x="119" y="116"/>
                    <a:pt x="124" y="98"/>
                  </a:cubicBezTo>
                  <a:cubicBezTo>
                    <a:pt x="134" y="71"/>
                    <a:pt x="150" y="49"/>
                    <a:pt x="160" y="23"/>
                  </a:cubicBezTo>
                  <a:cubicBezTo>
                    <a:pt x="165" y="11"/>
                    <a:pt x="153" y="0"/>
                    <a:pt x="1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5" name="Google Shape;1585;p116"/>
            <p:cNvSpPr/>
            <p:nvPr/>
          </p:nvSpPr>
          <p:spPr>
            <a:xfrm>
              <a:off x="5635875" y="1523450"/>
              <a:ext cx="3975" cy="7575"/>
            </a:xfrm>
            <a:custGeom>
              <a:avLst/>
              <a:gdLst/>
              <a:ahLst/>
              <a:cxnLst/>
              <a:rect l="l" t="t" r="r" b="b"/>
              <a:pathLst>
                <a:path w="159" h="303" extrusionOk="0">
                  <a:moveTo>
                    <a:pt x="21" y="0"/>
                  </a:moveTo>
                  <a:cubicBezTo>
                    <a:pt x="11" y="0"/>
                    <a:pt x="0" y="10"/>
                    <a:pt x="3" y="22"/>
                  </a:cubicBezTo>
                  <a:cubicBezTo>
                    <a:pt x="20" y="112"/>
                    <a:pt x="51" y="199"/>
                    <a:pt x="87" y="285"/>
                  </a:cubicBezTo>
                  <a:cubicBezTo>
                    <a:pt x="93" y="297"/>
                    <a:pt x="106" y="303"/>
                    <a:pt x="119" y="303"/>
                  </a:cubicBezTo>
                  <a:cubicBezTo>
                    <a:pt x="126" y="303"/>
                    <a:pt x="132" y="301"/>
                    <a:pt x="137" y="299"/>
                  </a:cubicBezTo>
                  <a:cubicBezTo>
                    <a:pt x="154" y="288"/>
                    <a:pt x="159" y="266"/>
                    <a:pt x="150" y="249"/>
                  </a:cubicBezTo>
                  <a:cubicBezTo>
                    <a:pt x="108" y="172"/>
                    <a:pt x="72" y="90"/>
                    <a:pt x="34" y="9"/>
                  </a:cubicBezTo>
                  <a:cubicBezTo>
                    <a:pt x="31" y="3"/>
                    <a:pt x="26" y="0"/>
                    <a:pt x="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6" name="Google Shape;1586;p116"/>
            <p:cNvSpPr/>
            <p:nvPr/>
          </p:nvSpPr>
          <p:spPr>
            <a:xfrm>
              <a:off x="5644950" y="1518400"/>
              <a:ext cx="5775" cy="14125"/>
            </a:xfrm>
            <a:custGeom>
              <a:avLst/>
              <a:gdLst/>
              <a:ahLst/>
              <a:cxnLst/>
              <a:rect l="l" t="t" r="r" b="b"/>
              <a:pathLst>
                <a:path w="231" h="565" extrusionOk="0">
                  <a:moveTo>
                    <a:pt x="202" y="0"/>
                  </a:moveTo>
                  <a:cubicBezTo>
                    <a:pt x="200" y="0"/>
                    <a:pt x="197" y="1"/>
                    <a:pt x="195" y="2"/>
                  </a:cubicBezTo>
                  <a:cubicBezTo>
                    <a:pt x="103" y="41"/>
                    <a:pt x="41" y="127"/>
                    <a:pt x="21" y="222"/>
                  </a:cubicBezTo>
                  <a:cubicBezTo>
                    <a:pt x="1" y="327"/>
                    <a:pt x="20" y="434"/>
                    <a:pt x="59" y="531"/>
                  </a:cubicBezTo>
                  <a:cubicBezTo>
                    <a:pt x="67" y="550"/>
                    <a:pt x="83" y="565"/>
                    <a:pt x="104" y="565"/>
                  </a:cubicBezTo>
                  <a:cubicBezTo>
                    <a:pt x="107" y="565"/>
                    <a:pt x="112" y="564"/>
                    <a:pt x="116" y="563"/>
                  </a:cubicBezTo>
                  <a:cubicBezTo>
                    <a:pt x="140" y="558"/>
                    <a:pt x="160" y="531"/>
                    <a:pt x="149" y="507"/>
                  </a:cubicBezTo>
                  <a:cubicBezTo>
                    <a:pt x="118" y="426"/>
                    <a:pt x="97" y="335"/>
                    <a:pt x="115" y="247"/>
                  </a:cubicBezTo>
                  <a:cubicBezTo>
                    <a:pt x="133" y="168"/>
                    <a:pt x="176" y="97"/>
                    <a:pt x="221" y="29"/>
                  </a:cubicBezTo>
                  <a:cubicBezTo>
                    <a:pt x="231" y="14"/>
                    <a:pt x="217" y="0"/>
                    <a:pt x="2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7" name="Google Shape;1587;p116"/>
            <p:cNvSpPr/>
            <p:nvPr/>
          </p:nvSpPr>
          <p:spPr>
            <a:xfrm>
              <a:off x="5317225" y="1598275"/>
              <a:ext cx="3550" cy="23550"/>
            </a:xfrm>
            <a:custGeom>
              <a:avLst/>
              <a:gdLst/>
              <a:ahLst/>
              <a:cxnLst/>
              <a:rect l="l" t="t" r="r" b="b"/>
              <a:pathLst>
                <a:path w="142" h="942" extrusionOk="0">
                  <a:moveTo>
                    <a:pt x="71" y="1"/>
                  </a:moveTo>
                  <a:cubicBezTo>
                    <a:pt x="61" y="1"/>
                    <a:pt x="51" y="7"/>
                    <a:pt x="47" y="18"/>
                  </a:cubicBezTo>
                  <a:cubicBezTo>
                    <a:pt x="27" y="86"/>
                    <a:pt x="26" y="158"/>
                    <a:pt x="16" y="228"/>
                  </a:cubicBezTo>
                  <a:cubicBezTo>
                    <a:pt x="7" y="299"/>
                    <a:pt x="6" y="371"/>
                    <a:pt x="5" y="441"/>
                  </a:cubicBezTo>
                  <a:cubicBezTo>
                    <a:pt x="0" y="586"/>
                    <a:pt x="2" y="731"/>
                    <a:pt x="1" y="874"/>
                  </a:cubicBezTo>
                  <a:cubicBezTo>
                    <a:pt x="1" y="919"/>
                    <a:pt x="35" y="942"/>
                    <a:pt x="70" y="942"/>
                  </a:cubicBezTo>
                  <a:cubicBezTo>
                    <a:pt x="105" y="942"/>
                    <a:pt x="140" y="919"/>
                    <a:pt x="140" y="874"/>
                  </a:cubicBezTo>
                  <a:cubicBezTo>
                    <a:pt x="139" y="730"/>
                    <a:pt x="141" y="584"/>
                    <a:pt x="136" y="441"/>
                  </a:cubicBezTo>
                  <a:cubicBezTo>
                    <a:pt x="134" y="371"/>
                    <a:pt x="133" y="299"/>
                    <a:pt x="125" y="228"/>
                  </a:cubicBezTo>
                  <a:cubicBezTo>
                    <a:pt x="116" y="158"/>
                    <a:pt x="114" y="86"/>
                    <a:pt x="94" y="18"/>
                  </a:cubicBezTo>
                  <a:cubicBezTo>
                    <a:pt x="91" y="7"/>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8" name="Google Shape;1588;p116"/>
            <p:cNvSpPr/>
            <p:nvPr/>
          </p:nvSpPr>
          <p:spPr>
            <a:xfrm>
              <a:off x="5328750" y="1597075"/>
              <a:ext cx="3000" cy="15625"/>
            </a:xfrm>
            <a:custGeom>
              <a:avLst/>
              <a:gdLst/>
              <a:ahLst/>
              <a:cxnLst/>
              <a:rect l="l" t="t" r="r" b="b"/>
              <a:pathLst>
                <a:path w="120" h="625" extrusionOk="0">
                  <a:moveTo>
                    <a:pt x="59" y="1"/>
                  </a:moveTo>
                  <a:cubicBezTo>
                    <a:pt x="50" y="1"/>
                    <a:pt x="41" y="6"/>
                    <a:pt x="38" y="16"/>
                  </a:cubicBezTo>
                  <a:cubicBezTo>
                    <a:pt x="13" y="106"/>
                    <a:pt x="0" y="199"/>
                    <a:pt x="1" y="292"/>
                  </a:cubicBezTo>
                  <a:lnTo>
                    <a:pt x="5" y="573"/>
                  </a:lnTo>
                  <a:cubicBezTo>
                    <a:pt x="5" y="607"/>
                    <a:pt x="33" y="625"/>
                    <a:pt x="60" y="625"/>
                  </a:cubicBezTo>
                  <a:cubicBezTo>
                    <a:pt x="87" y="625"/>
                    <a:pt x="114" y="607"/>
                    <a:pt x="114" y="573"/>
                  </a:cubicBezTo>
                  <a:lnTo>
                    <a:pt x="117" y="292"/>
                  </a:lnTo>
                  <a:cubicBezTo>
                    <a:pt x="119" y="199"/>
                    <a:pt x="106" y="106"/>
                    <a:pt x="80" y="16"/>
                  </a:cubicBezTo>
                  <a:cubicBezTo>
                    <a:pt x="77" y="6"/>
                    <a:pt x="68" y="1"/>
                    <a:pt x="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89" name="Google Shape;1589;p116"/>
            <p:cNvSpPr/>
            <p:nvPr/>
          </p:nvSpPr>
          <p:spPr>
            <a:xfrm>
              <a:off x="5887350" y="1584925"/>
              <a:ext cx="6000" cy="15650"/>
            </a:xfrm>
            <a:custGeom>
              <a:avLst/>
              <a:gdLst/>
              <a:ahLst/>
              <a:cxnLst/>
              <a:rect l="l" t="t" r="r" b="b"/>
              <a:pathLst>
                <a:path w="240" h="626" extrusionOk="0">
                  <a:moveTo>
                    <a:pt x="210" y="0"/>
                  </a:moveTo>
                  <a:cubicBezTo>
                    <a:pt x="201" y="0"/>
                    <a:pt x="192" y="5"/>
                    <a:pt x="188" y="17"/>
                  </a:cubicBezTo>
                  <a:cubicBezTo>
                    <a:pt x="177" y="64"/>
                    <a:pt x="168" y="110"/>
                    <a:pt x="154" y="154"/>
                  </a:cubicBezTo>
                  <a:cubicBezTo>
                    <a:pt x="145" y="177"/>
                    <a:pt x="136" y="198"/>
                    <a:pt x="128" y="220"/>
                  </a:cubicBezTo>
                  <a:cubicBezTo>
                    <a:pt x="120" y="244"/>
                    <a:pt x="114" y="265"/>
                    <a:pt x="106" y="289"/>
                  </a:cubicBezTo>
                  <a:cubicBezTo>
                    <a:pt x="76" y="379"/>
                    <a:pt x="46" y="469"/>
                    <a:pt x="11" y="559"/>
                  </a:cubicBezTo>
                  <a:cubicBezTo>
                    <a:pt x="1" y="586"/>
                    <a:pt x="22" y="617"/>
                    <a:pt x="48" y="623"/>
                  </a:cubicBezTo>
                  <a:cubicBezTo>
                    <a:pt x="53" y="625"/>
                    <a:pt x="59" y="626"/>
                    <a:pt x="64" y="626"/>
                  </a:cubicBezTo>
                  <a:cubicBezTo>
                    <a:pt x="85" y="626"/>
                    <a:pt x="103" y="609"/>
                    <a:pt x="112" y="588"/>
                  </a:cubicBezTo>
                  <a:cubicBezTo>
                    <a:pt x="146" y="499"/>
                    <a:pt x="185" y="407"/>
                    <a:pt x="208" y="313"/>
                  </a:cubicBezTo>
                  <a:cubicBezTo>
                    <a:pt x="213" y="290"/>
                    <a:pt x="217" y="266"/>
                    <a:pt x="223" y="243"/>
                  </a:cubicBezTo>
                  <a:cubicBezTo>
                    <a:pt x="228" y="218"/>
                    <a:pt x="226" y="194"/>
                    <a:pt x="229" y="169"/>
                  </a:cubicBezTo>
                  <a:cubicBezTo>
                    <a:pt x="235" y="121"/>
                    <a:pt x="240" y="72"/>
                    <a:pt x="236" y="24"/>
                  </a:cubicBezTo>
                  <a:cubicBezTo>
                    <a:pt x="234" y="9"/>
                    <a:pt x="222"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0" name="Google Shape;1590;p116"/>
            <p:cNvSpPr/>
            <p:nvPr/>
          </p:nvSpPr>
          <p:spPr>
            <a:xfrm>
              <a:off x="5899100" y="1586300"/>
              <a:ext cx="3650" cy="11575"/>
            </a:xfrm>
            <a:custGeom>
              <a:avLst/>
              <a:gdLst/>
              <a:ahLst/>
              <a:cxnLst/>
              <a:rect l="l" t="t" r="r" b="b"/>
              <a:pathLst>
                <a:path w="146" h="463" extrusionOk="0">
                  <a:moveTo>
                    <a:pt x="37" y="0"/>
                  </a:moveTo>
                  <a:cubicBezTo>
                    <a:pt x="30" y="0"/>
                    <a:pt x="24" y="4"/>
                    <a:pt x="22" y="14"/>
                  </a:cubicBezTo>
                  <a:cubicBezTo>
                    <a:pt x="15" y="47"/>
                    <a:pt x="11" y="80"/>
                    <a:pt x="7" y="116"/>
                  </a:cubicBezTo>
                  <a:cubicBezTo>
                    <a:pt x="5" y="150"/>
                    <a:pt x="0" y="186"/>
                    <a:pt x="2" y="222"/>
                  </a:cubicBezTo>
                  <a:cubicBezTo>
                    <a:pt x="10" y="292"/>
                    <a:pt x="25" y="363"/>
                    <a:pt x="46" y="431"/>
                  </a:cubicBezTo>
                  <a:cubicBezTo>
                    <a:pt x="53" y="453"/>
                    <a:pt x="71" y="462"/>
                    <a:pt x="89" y="462"/>
                  </a:cubicBezTo>
                  <a:cubicBezTo>
                    <a:pt x="117" y="462"/>
                    <a:pt x="145" y="440"/>
                    <a:pt x="134" y="406"/>
                  </a:cubicBezTo>
                  <a:cubicBezTo>
                    <a:pt x="112" y="344"/>
                    <a:pt x="95" y="280"/>
                    <a:pt x="86" y="215"/>
                  </a:cubicBezTo>
                  <a:cubicBezTo>
                    <a:pt x="81" y="184"/>
                    <a:pt x="74" y="153"/>
                    <a:pt x="68" y="122"/>
                  </a:cubicBezTo>
                  <a:cubicBezTo>
                    <a:pt x="62" y="88"/>
                    <a:pt x="62" y="53"/>
                    <a:pt x="58" y="19"/>
                  </a:cubicBezTo>
                  <a:cubicBezTo>
                    <a:pt x="57" y="8"/>
                    <a:pt x="47" y="0"/>
                    <a:pt x="3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591" name="Google Shape;1591;p116"/>
          <p:cNvSpPr/>
          <p:nvPr/>
        </p:nvSpPr>
        <p:spPr>
          <a:xfrm>
            <a:off x="-707038" y="4287051"/>
            <a:ext cx="10598650" cy="959150"/>
          </a:xfrm>
          <a:custGeom>
            <a:avLst/>
            <a:gdLst/>
            <a:ahLst/>
            <a:cxnLst/>
            <a:rect l="l" t="t" r="r" b="b"/>
            <a:pathLst>
              <a:path w="423946" h="38366" extrusionOk="0">
                <a:moveTo>
                  <a:pt x="237630" y="12652"/>
                </a:moveTo>
                <a:cubicBezTo>
                  <a:pt x="198484" y="14454"/>
                  <a:pt x="203190" y="11201"/>
                  <a:pt x="173656" y="11451"/>
                </a:cubicBezTo>
                <a:cubicBezTo>
                  <a:pt x="144122" y="11701"/>
                  <a:pt x="88507" y="15005"/>
                  <a:pt x="60424" y="14154"/>
                </a:cubicBezTo>
                <a:cubicBezTo>
                  <a:pt x="32341" y="13303"/>
                  <a:pt x="13919" y="2741"/>
                  <a:pt x="5159" y="6345"/>
                </a:cubicBezTo>
                <a:cubicBezTo>
                  <a:pt x="-3601" y="9949"/>
                  <a:pt x="-197" y="30673"/>
                  <a:pt x="7862" y="35779"/>
                </a:cubicBezTo>
                <a:cubicBezTo>
                  <a:pt x="15922" y="40885"/>
                  <a:pt x="27235" y="36831"/>
                  <a:pt x="53516" y="36981"/>
                </a:cubicBezTo>
                <a:cubicBezTo>
                  <a:pt x="79797" y="37131"/>
                  <a:pt x="124698" y="36930"/>
                  <a:pt x="165546" y="36680"/>
                </a:cubicBezTo>
                <a:cubicBezTo>
                  <a:pt x="206394" y="36430"/>
                  <a:pt x="258956" y="35729"/>
                  <a:pt x="298602" y="35479"/>
                </a:cubicBezTo>
                <a:cubicBezTo>
                  <a:pt x="338248" y="35229"/>
                  <a:pt x="385103" y="40986"/>
                  <a:pt x="403424" y="35179"/>
                </a:cubicBezTo>
                <a:cubicBezTo>
                  <a:pt x="421745" y="29372"/>
                  <a:pt x="436162" y="4393"/>
                  <a:pt x="408530" y="638"/>
                </a:cubicBezTo>
                <a:cubicBezTo>
                  <a:pt x="380898" y="-3116"/>
                  <a:pt x="276776" y="10850"/>
                  <a:pt x="237630" y="12652"/>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592" name="Google Shape;1592;p116"/>
          <p:cNvGrpSpPr/>
          <p:nvPr/>
        </p:nvGrpSpPr>
        <p:grpSpPr>
          <a:xfrm>
            <a:off x="5945710" y="3258314"/>
            <a:ext cx="633681" cy="540431"/>
            <a:chOff x="1271675" y="468375"/>
            <a:chExt cx="2452325" cy="2091450"/>
          </a:xfrm>
        </p:grpSpPr>
        <p:sp>
          <p:nvSpPr>
            <p:cNvPr id="1593" name="Google Shape;1593;p116"/>
            <p:cNvSpPr/>
            <p:nvPr/>
          </p:nvSpPr>
          <p:spPr>
            <a:xfrm>
              <a:off x="2023425" y="1898850"/>
              <a:ext cx="283800" cy="621100"/>
            </a:xfrm>
            <a:custGeom>
              <a:avLst/>
              <a:gdLst/>
              <a:ahLst/>
              <a:cxnLst/>
              <a:rect l="l" t="t" r="r" b="b"/>
              <a:pathLst>
                <a:path w="11352" h="24844" extrusionOk="0">
                  <a:moveTo>
                    <a:pt x="11351" y="752"/>
                  </a:moveTo>
                  <a:cubicBezTo>
                    <a:pt x="10205" y="2754"/>
                    <a:pt x="9190" y="6835"/>
                    <a:pt x="8568" y="10901"/>
                  </a:cubicBezTo>
                  <a:cubicBezTo>
                    <a:pt x="7935" y="15031"/>
                    <a:pt x="7710" y="19091"/>
                    <a:pt x="8167" y="20881"/>
                  </a:cubicBezTo>
                  <a:cubicBezTo>
                    <a:pt x="9243" y="21086"/>
                    <a:pt x="10795" y="21407"/>
                    <a:pt x="10817" y="21546"/>
                  </a:cubicBezTo>
                  <a:cubicBezTo>
                    <a:pt x="10853" y="21760"/>
                    <a:pt x="9520" y="21866"/>
                    <a:pt x="8702" y="22097"/>
                  </a:cubicBezTo>
                  <a:cubicBezTo>
                    <a:pt x="7885" y="22329"/>
                    <a:pt x="2418" y="24844"/>
                    <a:pt x="1984" y="24674"/>
                  </a:cubicBezTo>
                  <a:cubicBezTo>
                    <a:pt x="1548" y="24507"/>
                    <a:pt x="5725" y="22701"/>
                    <a:pt x="5632" y="22545"/>
                  </a:cubicBezTo>
                  <a:cubicBezTo>
                    <a:pt x="5538" y="22390"/>
                    <a:pt x="695" y="23341"/>
                    <a:pt x="349" y="23146"/>
                  </a:cubicBezTo>
                  <a:cubicBezTo>
                    <a:pt x="1" y="22950"/>
                    <a:pt x="5040" y="21992"/>
                    <a:pt x="5005" y="21794"/>
                  </a:cubicBezTo>
                  <a:cubicBezTo>
                    <a:pt x="4969" y="21599"/>
                    <a:pt x="330" y="22060"/>
                    <a:pt x="242" y="21742"/>
                  </a:cubicBezTo>
                  <a:cubicBezTo>
                    <a:pt x="161" y="21456"/>
                    <a:pt x="4728" y="21170"/>
                    <a:pt x="6611" y="20820"/>
                  </a:cubicBezTo>
                  <a:cubicBezTo>
                    <a:pt x="6229" y="18660"/>
                    <a:pt x="6456" y="14669"/>
                    <a:pt x="7068" y="10676"/>
                  </a:cubicBezTo>
                  <a:cubicBezTo>
                    <a:pt x="7715" y="6451"/>
                    <a:pt x="8794" y="2168"/>
                    <a:pt x="1003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4" name="Google Shape;1594;p116"/>
            <p:cNvSpPr/>
            <p:nvPr/>
          </p:nvSpPr>
          <p:spPr>
            <a:xfrm>
              <a:off x="1338450" y="468375"/>
              <a:ext cx="2385550" cy="1863525"/>
            </a:xfrm>
            <a:custGeom>
              <a:avLst/>
              <a:gdLst/>
              <a:ahLst/>
              <a:cxnLst/>
              <a:rect l="l" t="t" r="r" b="b"/>
              <a:pathLst>
                <a:path w="95422" h="74541" extrusionOk="0">
                  <a:moveTo>
                    <a:pt x="95421" y="25805"/>
                  </a:moveTo>
                  <a:cubicBezTo>
                    <a:pt x="93765" y="26763"/>
                    <a:pt x="90023" y="29208"/>
                    <a:pt x="87454" y="30579"/>
                  </a:cubicBezTo>
                  <a:cubicBezTo>
                    <a:pt x="88386" y="28526"/>
                    <a:pt x="89170" y="26755"/>
                    <a:pt x="89206" y="26529"/>
                  </a:cubicBezTo>
                  <a:cubicBezTo>
                    <a:pt x="89275" y="26094"/>
                    <a:pt x="84195" y="31005"/>
                    <a:pt x="77809" y="32923"/>
                  </a:cubicBezTo>
                  <a:cubicBezTo>
                    <a:pt x="37625" y="38603"/>
                    <a:pt x="52811" y="2674"/>
                    <a:pt x="31107" y="1575"/>
                  </a:cubicBezTo>
                  <a:cubicBezTo>
                    <a:pt x="1" y="1"/>
                    <a:pt x="542" y="39163"/>
                    <a:pt x="24138" y="59034"/>
                  </a:cubicBezTo>
                  <a:cubicBezTo>
                    <a:pt x="42552" y="74540"/>
                    <a:pt x="68942" y="62137"/>
                    <a:pt x="82431" y="47080"/>
                  </a:cubicBezTo>
                  <a:cubicBezTo>
                    <a:pt x="86801" y="42882"/>
                    <a:pt x="91536" y="37629"/>
                    <a:pt x="92862" y="34158"/>
                  </a:cubicBezTo>
                  <a:lnTo>
                    <a:pt x="90155" y="35197"/>
                  </a:lnTo>
                  <a:cubicBezTo>
                    <a:pt x="91730" y="32342"/>
                    <a:pt x="94707" y="27719"/>
                    <a:pt x="95421" y="25805"/>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5" name="Google Shape;1595;p116"/>
            <p:cNvSpPr/>
            <p:nvPr/>
          </p:nvSpPr>
          <p:spPr>
            <a:xfrm>
              <a:off x="1550150" y="1253125"/>
              <a:ext cx="1574575" cy="974450"/>
            </a:xfrm>
            <a:custGeom>
              <a:avLst/>
              <a:gdLst/>
              <a:ahLst/>
              <a:cxnLst/>
              <a:rect l="l" t="t" r="r" b="b"/>
              <a:pathLst>
                <a:path w="62983" h="38978" extrusionOk="0">
                  <a:moveTo>
                    <a:pt x="15670" y="27644"/>
                  </a:moveTo>
                  <a:cubicBezTo>
                    <a:pt x="29130" y="38977"/>
                    <a:pt x="49123" y="36081"/>
                    <a:pt x="62983" y="25269"/>
                  </a:cubicBezTo>
                  <a:cubicBezTo>
                    <a:pt x="51366" y="26143"/>
                    <a:pt x="19234" y="30116"/>
                    <a:pt x="10233" y="6440"/>
                  </a:cubicBezTo>
                  <a:cubicBezTo>
                    <a:pt x="8516" y="1925"/>
                    <a:pt x="1317" y="1"/>
                    <a:pt x="1" y="3288"/>
                  </a:cubicBezTo>
                  <a:cubicBezTo>
                    <a:pt x="2535" y="12888"/>
                    <a:pt x="8413" y="21533"/>
                    <a:pt x="15670" y="27644"/>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6" name="Google Shape;1596;p116"/>
            <p:cNvSpPr/>
            <p:nvPr/>
          </p:nvSpPr>
          <p:spPr>
            <a:xfrm>
              <a:off x="1271675" y="846675"/>
              <a:ext cx="315225" cy="140325"/>
            </a:xfrm>
            <a:custGeom>
              <a:avLst/>
              <a:gdLst/>
              <a:ahLst/>
              <a:cxnLst/>
              <a:rect l="l" t="t" r="r" b="b"/>
              <a:pathLst>
                <a:path w="12609" h="5613" extrusionOk="0">
                  <a:moveTo>
                    <a:pt x="12501" y="1"/>
                  </a:moveTo>
                  <a:cubicBezTo>
                    <a:pt x="10038" y="462"/>
                    <a:pt x="2442" y="665"/>
                    <a:pt x="1" y="1"/>
                  </a:cubicBezTo>
                  <a:cubicBezTo>
                    <a:pt x="2904" y="3825"/>
                    <a:pt x="7254" y="4573"/>
                    <a:pt x="11142" y="5612"/>
                  </a:cubicBezTo>
                  <a:cubicBezTo>
                    <a:pt x="11142" y="5612"/>
                    <a:pt x="11739" y="4405"/>
                    <a:pt x="12175" y="3162"/>
                  </a:cubicBezTo>
                  <a:cubicBezTo>
                    <a:pt x="12609" y="1919"/>
                    <a:pt x="12501" y="1"/>
                    <a:pt x="1250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7" name="Google Shape;1597;p116"/>
            <p:cNvSpPr/>
            <p:nvPr/>
          </p:nvSpPr>
          <p:spPr>
            <a:xfrm>
              <a:off x="2300225" y="1930750"/>
              <a:ext cx="259675" cy="629075"/>
            </a:xfrm>
            <a:custGeom>
              <a:avLst/>
              <a:gdLst/>
              <a:ahLst/>
              <a:cxnLst/>
              <a:rect l="l" t="t" r="r" b="b"/>
              <a:pathLst>
                <a:path w="10387" h="25163" extrusionOk="0">
                  <a:moveTo>
                    <a:pt x="9296" y="1238"/>
                  </a:moveTo>
                  <a:cubicBezTo>
                    <a:pt x="8340" y="3255"/>
                    <a:pt x="7664" y="7272"/>
                    <a:pt x="7367" y="11243"/>
                  </a:cubicBezTo>
                  <a:cubicBezTo>
                    <a:pt x="7065" y="15277"/>
                    <a:pt x="7151" y="19212"/>
                    <a:pt x="7727" y="20907"/>
                  </a:cubicBezTo>
                  <a:cubicBezTo>
                    <a:pt x="8782" y="21025"/>
                    <a:pt x="10303" y="21220"/>
                    <a:pt x="10336" y="21351"/>
                  </a:cubicBezTo>
                  <a:cubicBezTo>
                    <a:pt x="10387" y="21555"/>
                    <a:pt x="9109" y="21758"/>
                    <a:pt x="8335" y="22042"/>
                  </a:cubicBezTo>
                  <a:cubicBezTo>
                    <a:pt x="7564" y="22326"/>
                    <a:pt x="2475" y="25162"/>
                    <a:pt x="2042" y="25032"/>
                  </a:cubicBezTo>
                  <a:cubicBezTo>
                    <a:pt x="1608" y="24902"/>
                    <a:pt x="5506" y="22847"/>
                    <a:pt x="5404" y="22703"/>
                  </a:cubicBezTo>
                  <a:cubicBezTo>
                    <a:pt x="5303" y="22560"/>
                    <a:pt x="698" y="23841"/>
                    <a:pt x="348" y="23678"/>
                  </a:cubicBezTo>
                  <a:cubicBezTo>
                    <a:pt x="0" y="23514"/>
                    <a:pt x="4792" y="22212"/>
                    <a:pt x="4743" y="22025"/>
                  </a:cubicBezTo>
                  <a:cubicBezTo>
                    <a:pt x="4694" y="21839"/>
                    <a:pt x="250" y="22632"/>
                    <a:pt x="141" y="22331"/>
                  </a:cubicBezTo>
                  <a:cubicBezTo>
                    <a:pt x="43" y="22060"/>
                    <a:pt x="4430" y="21443"/>
                    <a:pt x="6223" y="20964"/>
                  </a:cubicBezTo>
                  <a:cubicBezTo>
                    <a:pt x="5693" y="18907"/>
                    <a:pt x="5613" y="15037"/>
                    <a:pt x="5905" y="11137"/>
                  </a:cubicBezTo>
                  <a:cubicBezTo>
                    <a:pt x="6213" y="7010"/>
                    <a:pt x="6934" y="2796"/>
                    <a:pt x="7972" y="609"/>
                  </a:cubicBezTo>
                  <a:cubicBezTo>
                    <a:pt x="8261" y="1"/>
                    <a:pt x="9629" y="387"/>
                    <a:pt x="9296" y="1238"/>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8" name="Google Shape;1598;p116"/>
            <p:cNvSpPr/>
            <p:nvPr/>
          </p:nvSpPr>
          <p:spPr>
            <a:xfrm>
              <a:off x="1720575" y="983850"/>
              <a:ext cx="192000" cy="195525"/>
            </a:xfrm>
            <a:custGeom>
              <a:avLst/>
              <a:gdLst/>
              <a:ahLst/>
              <a:cxnLst/>
              <a:rect l="l" t="t" r="r" b="b"/>
              <a:pathLst>
                <a:path w="7680" h="7821" extrusionOk="0">
                  <a:moveTo>
                    <a:pt x="3840" y="7821"/>
                  </a:moveTo>
                  <a:cubicBezTo>
                    <a:pt x="5955" y="7821"/>
                    <a:pt x="7679" y="6065"/>
                    <a:pt x="7679" y="3911"/>
                  </a:cubicBezTo>
                  <a:cubicBezTo>
                    <a:pt x="7679" y="1757"/>
                    <a:pt x="5955" y="1"/>
                    <a:pt x="3840" y="1"/>
                  </a:cubicBezTo>
                  <a:cubicBezTo>
                    <a:pt x="1725" y="1"/>
                    <a:pt x="1" y="1757"/>
                    <a:pt x="1" y="3911"/>
                  </a:cubicBezTo>
                  <a:cubicBezTo>
                    <a:pt x="1" y="6065"/>
                    <a:pt x="1725" y="7821"/>
                    <a:pt x="3840" y="782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99" name="Google Shape;1599;p116"/>
            <p:cNvSpPr/>
            <p:nvPr/>
          </p:nvSpPr>
          <p:spPr>
            <a:xfrm>
              <a:off x="2076150" y="999650"/>
              <a:ext cx="1144375" cy="997425"/>
            </a:xfrm>
            <a:custGeom>
              <a:avLst/>
              <a:gdLst/>
              <a:ahLst/>
              <a:cxnLst/>
              <a:rect l="l" t="t" r="r" b="b"/>
              <a:pathLst>
                <a:path w="45775" h="39897" extrusionOk="0">
                  <a:moveTo>
                    <a:pt x="42189" y="21419"/>
                  </a:moveTo>
                  <a:cubicBezTo>
                    <a:pt x="45774" y="17854"/>
                    <a:pt x="38537" y="19139"/>
                    <a:pt x="38291" y="18336"/>
                  </a:cubicBezTo>
                  <a:cubicBezTo>
                    <a:pt x="38045" y="17532"/>
                    <a:pt x="42174" y="14345"/>
                    <a:pt x="41162" y="12449"/>
                  </a:cubicBezTo>
                  <a:cubicBezTo>
                    <a:pt x="40151" y="10554"/>
                    <a:pt x="36767" y="12361"/>
                    <a:pt x="36294" y="11202"/>
                  </a:cubicBezTo>
                  <a:cubicBezTo>
                    <a:pt x="35822" y="10043"/>
                    <a:pt x="40913" y="7525"/>
                    <a:pt x="39806" y="5978"/>
                  </a:cubicBezTo>
                  <a:cubicBezTo>
                    <a:pt x="38700" y="4431"/>
                    <a:pt x="34330" y="6585"/>
                    <a:pt x="33973" y="5875"/>
                  </a:cubicBezTo>
                  <a:cubicBezTo>
                    <a:pt x="33616" y="5165"/>
                    <a:pt x="36750" y="452"/>
                    <a:pt x="35327" y="2"/>
                  </a:cubicBezTo>
                  <a:cubicBezTo>
                    <a:pt x="35317" y="0"/>
                    <a:pt x="7416" y="2348"/>
                    <a:pt x="3904" y="12495"/>
                  </a:cubicBezTo>
                  <a:cubicBezTo>
                    <a:pt x="1" y="23779"/>
                    <a:pt x="16582" y="39896"/>
                    <a:pt x="42189" y="21419"/>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0" name="Google Shape;1600;p116"/>
            <p:cNvSpPr/>
            <p:nvPr/>
          </p:nvSpPr>
          <p:spPr>
            <a:xfrm>
              <a:off x="1730450" y="808850"/>
              <a:ext cx="210125" cy="163750"/>
            </a:xfrm>
            <a:custGeom>
              <a:avLst/>
              <a:gdLst/>
              <a:ahLst/>
              <a:cxnLst/>
              <a:rect l="l" t="t" r="r" b="b"/>
              <a:pathLst>
                <a:path w="8405" h="6550" extrusionOk="0">
                  <a:moveTo>
                    <a:pt x="8303" y="4521"/>
                  </a:moveTo>
                  <a:lnTo>
                    <a:pt x="7404" y="3764"/>
                  </a:lnTo>
                  <a:cubicBezTo>
                    <a:pt x="7782" y="3099"/>
                    <a:pt x="7958" y="2202"/>
                    <a:pt x="7794" y="1032"/>
                  </a:cubicBezTo>
                  <a:cubicBezTo>
                    <a:pt x="5409" y="5184"/>
                    <a:pt x="2323" y="4730"/>
                    <a:pt x="1786" y="1"/>
                  </a:cubicBezTo>
                  <a:cubicBezTo>
                    <a:pt x="969" y="1288"/>
                    <a:pt x="907" y="2398"/>
                    <a:pt x="1274" y="3264"/>
                  </a:cubicBezTo>
                  <a:lnTo>
                    <a:pt x="94" y="4329"/>
                  </a:lnTo>
                  <a:cubicBezTo>
                    <a:pt x="7" y="4409"/>
                    <a:pt x="1" y="4544"/>
                    <a:pt x="79" y="4632"/>
                  </a:cubicBezTo>
                  <a:cubicBezTo>
                    <a:pt x="158" y="4719"/>
                    <a:pt x="294" y="4726"/>
                    <a:pt x="381" y="4647"/>
                  </a:cubicBezTo>
                  <a:lnTo>
                    <a:pt x="1479" y="3655"/>
                  </a:lnTo>
                  <a:cubicBezTo>
                    <a:pt x="1767" y="4110"/>
                    <a:pt x="2179" y="4481"/>
                    <a:pt x="2665" y="4748"/>
                  </a:cubicBezTo>
                  <a:lnTo>
                    <a:pt x="2243" y="5738"/>
                  </a:lnTo>
                  <a:cubicBezTo>
                    <a:pt x="2197" y="5847"/>
                    <a:pt x="2248" y="5973"/>
                    <a:pt x="2356" y="6019"/>
                  </a:cubicBezTo>
                  <a:cubicBezTo>
                    <a:pt x="2465" y="6066"/>
                    <a:pt x="2591" y="6015"/>
                    <a:pt x="2637" y="5906"/>
                  </a:cubicBezTo>
                  <a:lnTo>
                    <a:pt x="3051" y="4936"/>
                  </a:lnTo>
                  <a:cubicBezTo>
                    <a:pt x="3657" y="5190"/>
                    <a:pt x="4336" y="5299"/>
                    <a:pt x="4987" y="5240"/>
                  </a:cubicBezTo>
                  <a:lnTo>
                    <a:pt x="5161" y="6353"/>
                  </a:lnTo>
                  <a:cubicBezTo>
                    <a:pt x="5180" y="6469"/>
                    <a:pt x="5289" y="6549"/>
                    <a:pt x="5406" y="6531"/>
                  </a:cubicBezTo>
                  <a:cubicBezTo>
                    <a:pt x="5522" y="6513"/>
                    <a:pt x="5603" y="6404"/>
                    <a:pt x="5584" y="6287"/>
                  </a:cubicBezTo>
                  <a:lnTo>
                    <a:pt x="5411" y="5176"/>
                  </a:lnTo>
                  <a:cubicBezTo>
                    <a:pt x="6093" y="5033"/>
                    <a:pt x="6715" y="4688"/>
                    <a:pt x="7162" y="4122"/>
                  </a:cubicBezTo>
                  <a:lnTo>
                    <a:pt x="8025" y="4848"/>
                  </a:lnTo>
                  <a:cubicBezTo>
                    <a:pt x="8115" y="4924"/>
                    <a:pt x="8250" y="4913"/>
                    <a:pt x="8327" y="4822"/>
                  </a:cubicBezTo>
                  <a:cubicBezTo>
                    <a:pt x="8405" y="4732"/>
                    <a:pt x="8392" y="4596"/>
                    <a:pt x="8303" y="4521"/>
                  </a:cubicBezTo>
                  <a:close/>
                </a:path>
              </a:pathLst>
            </a:custGeom>
            <a:solidFill>
              <a:srgbClr val="33333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601" name="Google Shape;1601;p116"/>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1"/>
        <p:cNvGrpSpPr/>
        <p:nvPr/>
      </p:nvGrpSpPr>
      <p:grpSpPr>
        <a:xfrm>
          <a:off x="0" y="0"/>
          <a:ext cx="0" cy="0"/>
          <a:chOff x="0" y="0"/>
          <a:chExt cx="0" cy="0"/>
        </a:xfrm>
      </p:grpSpPr>
      <p:sp>
        <p:nvSpPr>
          <p:cNvPr id="32" name="Google Shape;32;p266"/>
          <p:cNvSpPr txBox="1">
            <a:spLocks noGrp="1"/>
          </p:cNvSpPr>
          <p:nvPr>
            <p:ph type="title"/>
          </p:nvPr>
        </p:nvSpPr>
        <p:spPr>
          <a:xfrm>
            <a:off x="622175" y="115375"/>
            <a:ext cx="7789800" cy="598200"/>
          </a:xfrm>
          <a:prstGeom prst="rect">
            <a:avLst/>
          </a:prstGeom>
          <a:noFill/>
          <a:ln>
            <a:noFill/>
          </a:ln>
        </p:spPr>
        <p:txBody>
          <a:bodyPr spcFirstLastPara="1" wrap="square" lIns="91425" tIns="91425" rIns="91425" bIns="91425" anchor="ctr" anchorCtr="0">
            <a:normAutofit/>
          </a:bodyPr>
          <a:lstStyle>
            <a:lvl1pPr lvl="0" algn="l" rtl="1">
              <a:lnSpc>
                <a:spcPct val="100000"/>
              </a:lnSpc>
              <a:spcBef>
                <a:spcPts val="0"/>
              </a:spcBef>
              <a:spcAft>
                <a:spcPts val="0"/>
              </a:spcAft>
              <a:buSzPts val="2400"/>
              <a:buNone/>
              <a:defRPr sz="2400"/>
            </a:lvl1pPr>
            <a:lvl2pPr lvl="1" algn="l" rtl="1">
              <a:lnSpc>
                <a:spcPct val="100000"/>
              </a:lnSpc>
              <a:spcBef>
                <a:spcPts val="0"/>
              </a:spcBef>
              <a:spcAft>
                <a:spcPts val="0"/>
              </a:spcAft>
              <a:buSzPts val="2400"/>
              <a:buNone/>
              <a:defRPr sz="2400"/>
            </a:lvl2pPr>
            <a:lvl3pPr lvl="2" algn="l" rtl="1">
              <a:lnSpc>
                <a:spcPct val="100000"/>
              </a:lnSpc>
              <a:spcBef>
                <a:spcPts val="0"/>
              </a:spcBef>
              <a:spcAft>
                <a:spcPts val="0"/>
              </a:spcAft>
              <a:buSzPts val="2400"/>
              <a:buNone/>
              <a:defRPr sz="2400"/>
            </a:lvl3pPr>
            <a:lvl4pPr lvl="3" algn="l" rtl="1">
              <a:lnSpc>
                <a:spcPct val="100000"/>
              </a:lnSpc>
              <a:spcBef>
                <a:spcPts val="0"/>
              </a:spcBef>
              <a:spcAft>
                <a:spcPts val="0"/>
              </a:spcAft>
              <a:buSzPts val="2400"/>
              <a:buNone/>
              <a:defRPr sz="2400"/>
            </a:lvl4pPr>
            <a:lvl5pPr lvl="4" algn="l" rtl="1">
              <a:lnSpc>
                <a:spcPct val="100000"/>
              </a:lnSpc>
              <a:spcBef>
                <a:spcPts val="0"/>
              </a:spcBef>
              <a:spcAft>
                <a:spcPts val="0"/>
              </a:spcAft>
              <a:buSzPts val="2400"/>
              <a:buNone/>
              <a:defRPr sz="2400"/>
            </a:lvl5pPr>
            <a:lvl6pPr lvl="5" algn="l" rtl="1">
              <a:lnSpc>
                <a:spcPct val="100000"/>
              </a:lnSpc>
              <a:spcBef>
                <a:spcPts val="0"/>
              </a:spcBef>
              <a:spcAft>
                <a:spcPts val="0"/>
              </a:spcAft>
              <a:buSzPts val="2400"/>
              <a:buNone/>
              <a:defRPr sz="2400"/>
            </a:lvl6pPr>
            <a:lvl7pPr lvl="6" algn="l" rtl="1">
              <a:lnSpc>
                <a:spcPct val="100000"/>
              </a:lnSpc>
              <a:spcBef>
                <a:spcPts val="0"/>
              </a:spcBef>
              <a:spcAft>
                <a:spcPts val="0"/>
              </a:spcAft>
              <a:buSzPts val="2400"/>
              <a:buNone/>
              <a:defRPr sz="2400"/>
            </a:lvl7pPr>
            <a:lvl8pPr lvl="7" algn="l" rtl="1">
              <a:lnSpc>
                <a:spcPct val="100000"/>
              </a:lnSpc>
              <a:spcBef>
                <a:spcPts val="0"/>
              </a:spcBef>
              <a:spcAft>
                <a:spcPts val="0"/>
              </a:spcAft>
              <a:buSzPts val="2400"/>
              <a:buNone/>
              <a:defRPr sz="2400"/>
            </a:lvl8pPr>
            <a:lvl9pPr lvl="8" algn="l" rtl="1">
              <a:lnSpc>
                <a:spcPct val="100000"/>
              </a:lnSpc>
              <a:spcBef>
                <a:spcPts val="0"/>
              </a:spcBef>
              <a:spcAft>
                <a:spcPts val="0"/>
              </a:spcAft>
              <a:buSzPts val="2400"/>
              <a:buNone/>
              <a:defRPr sz="2400"/>
            </a:lvl9pPr>
          </a:lstStyle>
          <a:p>
            <a:endParaRPr/>
          </a:p>
        </p:txBody>
      </p:sp>
      <p:sp>
        <p:nvSpPr>
          <p:cNvPr id="33" name="Google Shape;33;p266"/>
          <p:cNvSpPr txBox="1">
            <a:spLocks noGrp="1"/>
          </p:cNvSpPr>
          <p:nvPr>
            <p:ph type="body" idx="1"/>
          </p:nvPr>
        </p:nvSpPr>
        <p:spPr>
          <a:xfrm>
            <a:off x="311700" y="898950"/>
            <a:ext cx="3729000" cy="3670200"/>
          </a:xfrm>
          <a:prstGeom prst="rect">
            <a:avLst/>
          </a:prstGeom>
          <a:noFill/>
          <a:ln>
            <a:noFill/>
          </a:ln>
          <a:effectLst>
            <a:reflection dist="38100" dir="5400000" fadeDir="5400012" sy="-100000" algn="bl" rotWithShape="0"/>
          </a:effectLst>
        </p:spPr>
        <p:txBody>
          <a:bodyPr spcFirstLastPara="1" wrap="square" lIns="91425" tIns="91425" rIns="91425" bIns="91425" anchor="t" anchorCtr="0">
            <a:normAutofit/>
          </a:bodyPr>
          <a:lstStyle>
            <a:lvl1pPr marL="457200" lvl="0" indent="-304800" algn="l" rtl="1">
              <a:lnSpc>
                <a:spcPct val="115000"/>
              </a:lnSpc>
              <a:spcBef>
                <a:spcPts val="0"/>
              </a:spcBef>
              <a:spcAft>
                <a:spcPts val="0"/>
              </a:spcAft>
              <a:buSzPts val="1200"/>
              <a:buChar char="●"/>
              <a:defRPr sz="1200"/>
            </a:lvl1pPr>
            <a:lvl2pPr marL="914400" lvl="1" indent="-304800" algn="l" rtl="1">
              <a:lnSpc>
                <a:spcPct val="115000"/>
              </a:lnSpc>
              <a:spcBef>
                <a:spcPts val="0"/>
              </a:spcBef>
              <a:spcAft>
                <a:spcPts val="0"/>
              </a:spcAft>
              <a:buSzPts val="1200"/>
              <a:buChar char="○"/>
              <a:defRPr sz="1200"/>
            </a:lvl2pPr>
            <a:lvl3pPr marL="1371600" lvl="2" indent="-304800" algn="l" rtl="1">
              <a:lnSpc>
                <a:spcPct val="115000"/>
              </a:lnSpc>
              <a:spcBef>
                <a:spcPts val="0"/>
              </a:spcBef>
              <a:spcAft>
                <a:spcPts val="0"/>
              </a:spcAft>
              <a:buSzPts val="1200"/>
              <a:buChar char="■"/>
              <a:defRPr sz="1200"/>
            </a:lvl3pPr>
            <a:lvl4pPr marL="1828800" lvl="3" indent="-304800" algn="l" rtl="1">
              <a:lnSpc>
                <a:spcPct val="115000"/>
              </a:lnSpc>
              <a:spcBef>
                <a:spcPts val="0"/>
              </a:spcBef>
              <a:spcAft>
                <a:spcPts val="0"/>
              </a:spcAft>
              <a:buSzPts val="1200"/>
              <a:buChar char="●"/>
              <a:defRPr sz="1200"/>
            </a:lvl4pPr>
            <a:lvl5pPr marL="2286000" lvl="4" indent="-304800" algn="l" rtl="1">
              <a:lnSpc>
                <a:spcPct val="115000"/>
              </a:lnSpc>
              <a:spcBef>
                <a:spcPts val="0"/>
              </a:spcBef>
              <a:spcAft>
                <a:spcPts val="0"/>
              </a:spcAft>
              <a:buSzPts val="1200"/>
              <a:buChar char="○"/>
              <a:defRPr sz="1200"/>
            </a:lvl5pPr>
            <a:lvl6pPr marL="2743200" lvl="5" indent="-304800" algn="l" rtl="1">
              <a:lnSpc>
                <a:spcPct val="115000"/>
              </a:lnSpc>
              <a:spcBef>
                <a:spcPts val="0"/>
              </a:spcBef>
              <a:spcAft>
                <a:spcPts val="0"/>
              </a:spcAft>
              <a:buSzPts val="1200"/>
              <a:buChar char="■"/>
              <a:defRPr sz="1200"/>
            </a:lvl6pPr>
            <a:lvl7pPr marL="3200400" lvl="6" indent="-304800" algn="l" rtl="1">
              <a:lnSpc>
                <a:spcPct val="115000"/>
              </a:lnSpc>
              <a:spcBef>
                <a:spcPts val="0"/>
              </a:spcBef>
              <a:spcAft>
                <a:spcPts val="0"/>
              </a:spcAft>
              <a:buSzPts val="1200"/>
              <a:buChar char="●"/>
              <a:defRPr sz="1200"/>
            </a:lvl7pPr>
            <a:lvl8pPr marL="3657600" lvl="7" indent="-304800" algn="l" rtl="1">
              <a:lnSpc>
                <a:spcPct val="115000"/>
              </a:lnSpc>
              <a:spcBef>
                <a:spcPts val="0"/>
              </a:spcBef>
              <a:spcAft>
                <a:spcPts val="0"/>
              </a:spcAft>
              <a:buSzPts val="1200"/>
              <a:buChar char="○"/>
              <a:defRPr sz="1200"/>
            </a:lvl8pPr>
            <a:lvl9pPr marL="4114800" lvl="8" indent="-304800" algn="l" rtl="1">
              <a:lnSpc>
                <a:spcPct val="115000"/>
              </a:lnSpc>
              <a:spcBef>
                <a:spcPts val="0"/>
              </a:spcBef>
              <a:spcAft>
                <a:spcPts val="0"/>
              </a:spcAft>
              <a:buSzPts val="1200"/>
              <a:buChar char="■"/>
              <a:defRPr sz="1200"/>
            </a:lvl9pPr>
          </a:lstStyle>
          <a:p>
            <a:endParaRPr/>
          </a:p>
        </p:txBody>
      </p:sp>
      <p:sp>
        <p:nvSpPr>
          <p:cNvPr id="34" name="Google Shape;34;p266"/>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Quote">
  <p:cSld name="CUSTOM_10">
    <p:bg>
      <p:bgPr>
        <a:solidFill>
          <a:schemeClr val="dk2"/>
        </a:solidFill>
        <a:effectLst/>
      </p:bgPr>
    </p:bg>
    <p:spTree>
      <p:nvGrpSpPr>
        <p:cNvPr id="1" name="Shape 1602"/>
        <p:cNvGrpSpPr/>
        <p:nvPr/>
      </p:nvGrpSpPr>
      <p:grpSpPr>
        <a:xfrm>
          <a:off x="0" y="0"/>
          <a:ext cx="0" cy="0"/>
          <a:chOff x="0" y="0"/>
          <a:chExt cx="0" cy="0"/>
        </a:xfrm>
      </p:grpSpPr>
      <p:sp>
        <p:nvSpPr>
          <p:cNvPr id="1603" name="Google Shape;1603;p117"/>
          <p:cNvSpPr txBox="1">
            <a:spLocks noGrp="1"/>
          </p:cNvSpPr>
          <p:nvPr>
            <p:ph type="subTitle" idx="1"/>
          </p:nvPr>
        </p:nvSpPr>
        <p:spPr>
          <a:xfrm>
            <a:off x="2038325" y="1450600"/>
            <a:ext cx="5067300" cy="1478400"/>
          </a:xfrm>
          <a:prstGeom prst="rect">
            <a:avLst/>
          </a:prstGeom>
          <a:noFill/>
          <a:ln>
            <a:noFill/>
          </a:ln>
        </p:spPr>
        <p:txBody>
          <a:bodyPr spcFirstLastPara="1" wrap="square" lIns="91425" tIns="91425" rIns="91425" bIns="91425" anchor="ctr" anchorCtr="0">
            <a:noAutofit/>
          </a:bodyPr>
          <a:lstStyle>
            <a:lvl1pPr marR="91440" lvl="0" algn="ctr">
              <a:lnSpc>
                <a:spcPct val="100000"/>
              </a:lnSpc>
              <a:spcBef>
                <a:spcPts val="0"/>
              </a:spcBef>
              <a:spcAft>
                <a:spcPts val="0"/>
              </a:spcAft>
              <a:buSzPts val="1700"/>
              <a:buNone/>
              <a:defRPr sz="2200"/>
            </a:lvl1pPr>
            <a:lvl2pPr lvl="1" algn="ctr">
              <a:lnSpc>
                <a:spcPct val="100000"/>
              </a:lnSpc>
              <a:spcBef>
                <a:spcPts val="0"/>
              </a:spcBef>
              <a:spcAft>
                <a:spcPts val="0"/>
              </a:spcAft>
              <a:buSzPts val="3000"/>
              <a:buNone/>
              <a:defRPr sz="3000"/>
            </a:lvl2pPr>
            <a:lvl3pPr lvl="2" algn="ctr">
              <a:lnSpc>
                <a:spcPct val="100000"/>
              </a:lnSpc>
              <a:spcBef>
                <a:spcPts val="0"/>
              </a:spcBef>
              <a:spcAft>
                <a:spcPts val="0"/>
              </a:spcAft>
              <a:buSzPts val="3000"/>
              <a:buNone/>
              <a:defRPr sz="3000"/>
            </a:lvl3pPr>
            <a:lvl4pPr lvl="3" algn="ctr">
              <a:lnSpc>
                <a:spcPct val="100000"/>
              </a:lnSpc>
              <a:spcBef>
                <a:spcPts val="0"/>
              </a:spcBef>
              <a:spcAft>
                <a:spcPts val="0"/>
              </a:spcAft>
              <a:buSzPts val="3000"/>
              <a:buNone/>
              <a:defRPr sz="3000"/>
            </a:lvl4pPr>
            <a:lvl5pPr lvl="4" algn="ctr">
              <a:lnSpc>
                <a:spcPct val="100000"/>
              </a:lnSpc>
              <a:spcBef>
                <a:spcPts val="0"/>
              </a:spcBef>
              <a:spcAft>
                <a:spcPts val="0"/>
              </a:spcAft>
              <a:buSzPts val="3000"/>
              <a:buNone/>
              <a:defRPr sz="3000"/>
            </a:lvl5pPr>
            <a:lvl6pPr lvl="5" algn="ctr">
              <a:lnSpc>
                <a:spcPct val="100000"/>
              </a:lnSpc>
              <a:spcBef>
                <a:spcPts val="0"/>
              </a:spcBef>
              <a:spcAft>
                <a:spcPts val="0"/>
              </a:spcAft>
              <a:buSzPts val="3000"/>
              <a:buNone/>
              <a:defRPr sz="3000"/>
            </a:lvl6pPr>
            <a:lvl7pPr lvl="6" algn="ctr">
              <a:lnSpc>
                <a:spcPct val="100000"/>
              </a:lnSpc>
              <a:spcBef>
                <a:spcPts val="0"/>
              </a:spcBef>
              <a:spcAft>
                <a:spcPts val="0"/>
              </a:spcAft>
              <a:buSzPts val="3000"/>
              <a:buNone/>
              <a:defRPr sz="3000"/>
            </a:lvl7pPr>
            <a:lvl8pPr lvl="7" algn="ctr">
              <a:lnSpc>
                <a:spcPct val="100000"/>
              </a:lnSpc>
              <a:spcBef>
                <a:spcPts val="0"/>
              </a:spcBef>
              <a:spcAft>
                <a:spcPts val="0"/>
              </a:spcAft>
              <a:buSzPts val="3000"/>
              <a:buNone/>
              <a:defRPr sz="3000"/>
            </a:lvl8pPr>
            <a:lvl9pPr lvl="8" algn="ctr">
              <a:lnSpc>
                <a:spcPct val="100000"/>
              </a:lnSpc>
              <a:spcBef>
                <a:spcPts val="0"/>
              </a:spcBef>
              <a:spcAft>
                <a:spcPts val="0"/>
              </a:spcAft>
              <a:buSzPts val="3000"/>
              <a:buNone/>
              <a:defRPr sz="3000"/>
            </a:lvl9pPr>
          </a:lstStyle>
          <a:p>
            <a:endParaRPr/>
          </a:p>
        </p:txBody>
      </p:sp>
      <p:sp>
        <p:nvSpPr>
          <p:cNvPr id="1604" name="Google Shape;1604;p117"/>
          <p:cNvSpPr txBox="1">
            <a:spLocks noGrp="1"/>
          </p:cNvSpPr>
          <p:nvPr>
            <p:ph type="title"/>
          </p:nvPr>
        </p:nvSpPr>
        <p:spPr>
          <a:xfrm>
            <a:off x="2975850" y="3225443"/>
            <a:ext cx="3192300" cy="315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4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grpSp>
        <p:nvGrpSpPr>
          <p:cNvPr id="1605" name="Google Shape;1605;p117"/>
          <p:cNvGrpSpPr/>
          <p:nvPr/>
        </p:nvGrpSpPr>
        <p:grpSpPr>
          <a:xfrm>
            <a:off x="-3369115" y="3925103"/>
            <a:ext cx="17032403" cy="3911137"/>
            <a:chOff x="-3369115" y="3925103"/>
            <a:chExt cx="17032403" cy="3911137"/>
          </a:xfrm>
        </p:grpSpPr>
        <p:sp>
          <p:nvSpPr>
            <p:cNvPr id="1606" name="Google Shape;1606;p117"/>
            <p:cNvSpPr/>
            <p:nvPr/>
          </p:nvSpPr>
          <p:spPr>
            <a:xfrm rot="277051">
              <a:off x="610636" y="4410171"/>
              <a:ext cx="7922614" cy="2830697"/>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7" name="Google Shape;1607;p117"/>
            <p:cNvSpPr/>
            <p:nvPr/>
          </p:nvSpPr>
          <p:spPr>
            <a:xfrm rot="-351819">
              <a:off x="-3245252" y="4608333"/>
              <a:ext cx="7922753" cy="2830612"/>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08" name="Google Shape;1608;p117"/>
            <p:cNvSpPr/>
            <p:nvPr/>
          </p:nvSpPr>
          <p:spPr>
            <a:xfrm rot="319248">
              <a:off x="4135318" y="4359896"/>
              <a:ext cx="9462975" cy="184148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nvGrpSpPr>
            <p:cNvPr id="1609" name="Google Shape;1609;p117"/>
            <p:cNvGrpSpPr/>
            <p:nvPr/>
          </p:nvGrpSpPr>
          <p:grpSpPr>
            <a:xfrm>
              <a:off x="1719322" y="4553505"/>
              <a:ext cx="216805" cy="436090"/>
              <a:chOff x="1173271" y="4610392"/>
              <a:chExt cx="437637" cy="880279"/>
            </a:xfrm>
          </p:grpSpPr>
          <p:grpSp>
            <p:nvGrpSpPr>
              <p:cNvPr id="1610" name="Google Shape;1610;p117"/>
              <p:cNvGrpSpPr/>
              <p:nvPr/>
            </p:nvGrpSpPr>
            <p:grpSpPr>
              <a:xfrm>
                <a:off x="1216042" y="4610930"/>
                <a:ext cx="309313" cy="333842"/>
                <a:chOff x="1215415" y="4605413"/>
                <a:chExt cx="309313" cy="333842"/>
              </a:xfrm>
            </p:grpSpPr>
            <p:sp>
              <p:nvSpPr>
                <p:cNvPr id="1611" name="Google Shape;1611;p117"/>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2" name="Google Shape;1612;p117"/>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13" name="Google Shape;1613;p117"/>
              <p:cNvGrpSpPr/>
              <p:nvPr/>
            </p:nvGrpSpPr>
            <p:grpSpPr>
              <a:xfrm>
                <a:off x="1173271" y="4610392"/>
                <a:ext cx="437637" cy="880279"/>
                <a:chOff x="1128521" y="4507655"/>
                <a:chExt cx="437637" cy="880279"/>
              </a:xfrm>
            </p:grpSpPr>
            <p:grpSp>
              <p:nvGrpSpPr>
                <p:cNvPr id="1614" name="Google Shape;1614;p117"/>
                <p:cNvGrpSpPr/>
                <p:nvPr/>
              </p:nvGrpSpPr>
              <p:grpSpPr>
                <a:xfrm>
                  <a:off x="1170695" y="4507655"/>
                  <a:ext cx="309313" cy="333842"/>
                  <a:chOff x="1170069" y="4502138"/>
                  <a:chExt cx="309313" cy="333842"/>
                </a:xfrm>
              </p:grpSpPr>
              <p:sp>
                <p:nvSpPr>
                  <p:cNvPr id="1615" name="Google Shape;1615;p117"/>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6" name="Google Shape;1616;p117"/>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17" name="Google Shape;1617;p117"/>
                <p:cNvGrpSpPr/>
                <p:nvPr/>
              </p:nvGrpSpPr>
              <p:grpSpPr>
                <a:xfrm>
                  <a:off x="1128521" y="4526541"/>
                  <a:ext cx="395092" cy="348462"/>
                  <a:chOff x="1128521" y="4526541"/>
                  <a:chExt cx="395092" cy="348462"/>
                </a:xfrm>
              </p:grpSpPr>
              <p:sp>
                <p:nvSpPr>
                  <p:cNvPr id="1618" name="Google Shape;1618;p117"/>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19" name="Google Shape;1619;p117"/>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0" name="Google Shape;1620;p117"/>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21" name="Google Shape;1621;p117"/>
                <p:cNvGrpSpPr/>
                <p:nvPr/>
              </p:nvGrpSpPr>
              <p:grpSpPr>
                <a:xfrm>
                  <a:off x="1247462" y="4807734"/>
                  <a:ext cx="318696" cy="580200"/>
                  <a:chOff x="1247462" y="4807734"/>
                  <a:chExt cx="318696" cy="580200"/>
                </a:xfrm>
              </p:grpSpPr>
              <p:sp>
                <p:nvSpPr>
                  <p:cNvPr id="1622" name="Google Shape;1622;p117"/>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3" name="Google Shape;1623;p117"/>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4" name="Google Shape;1624;p117"/>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5" name="Google Shape;1625;p117"/>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6" name="Google Shape;1626;p117"/>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1627" name="Google Shape;1627;p117"/>
            <p:cNvGrpSpPr/>
            <p:nvPr/>
          </p:nvGrpSpPr>
          <p:grpSpPr>
            <a:xfrm>
              <a:off x="4410322" y="4147925"/>
              <a:ext cx="525004" cy="405571"/>
              <a:chOff x="206924" y="4453733"/>
              <a:chExt cx="1059758" cy="818673"/>
            </a:xfrm>
          </p:grpSpPr>
          <p:sp>
            <p:nvSpPr>
              <p:cNvPr id="1628" name="Google Shape;1628;p117"/>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9" name="Google Shape;1629;p117"/>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0" name="Google Shape;1630;p117"/>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1" name="Google Shape;1631;p117"/>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2" name="Google Shape;1632;p117"/>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3" name="Google Shape;1633;p117"/>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4" name="Google Shape;1634;p117"/>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5" name="Google Shape;1635;p117"/>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36" name="Google Shape;1636;p117"/>
            <p:cNvGrpSpPr/>
            <p:nvPr/>
          </p:nvGrpSpPr>
          <p:grpSpPr>
            <a:xfrm>
              <a:off x="3846705" y="4039748"/>
              <a:ext cx="270657" cy="566740"/>
              <a:chOff x="-190602" y="4255105"/>
              <a:chExt cx="546340" cy="1144005"/>
            </a:xfrm>
          </p:grpSpPr>
          <p:sp>
            <p:nvSpPr>
              <p:cNvPr id="1637" name="Google Shape;1637;p117"/>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8" name="Google Shape;1638;p117"/>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9" name="Google Shape;1639;p117"/>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0" name="Google Shape;1640;p117"/>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1" name="Google Shape;1641;p117"/>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42" name="Google Shape;1642;p117"/>
            <p:cNvGrpSpPr/>
            <p:nvPr/>
          </p:nvGrpSpPr>
          <p:grpSpPr>
            <a:xfrm>
              <a:off x="2862492" y="4286028"/>
              <a:ext cx="427612" cy="330335"/>
              <a:chOff x="206924" y="4453733"/>
              <a:chExt cx="1059758" cy="818673"/>
            </a:xfrm>
          </p:grpSpPr>
          <p:sp>
            <p:nvSpPr>
              <p:cNvPr id="1643" name="Google Shape;1643;p117"/>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4" name="Google Shape;1644;p117"/>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5" name="Google Shape;1645;p117"/>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6" name="Google Shape;1646;p117"/>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7" name="Google Shape;1647;p117"/>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8" name="Google Shape;1648;p117"/>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9" name="Google Shape;1649;p117"/>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0" name="Google Shape;1650;p117"/>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51" name="Google Shape;1651;p117"/>
            <p:cNvGrpSpPr/>
            <p:nvPr/>
          </p:nvGrpSpPr>
          <p:grpSpPr>
            <a:xfrm>
              <a:off x="6504180" y="4396323"/>
              <a:ext cx="270657" cy="566740"/>
              <a:chOff x="-190602" y="4255105"/>
              <a:chExt cx="546340" cy="1144005"/>
            </a:xfrm>
          </p:grpSpPr>
          <p:sp>
            <p:nvSpPr>
              <p:cNvPr id="1652" name="Google Shape;1652;p117"/>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3" name="Google Shape;1653;p117"/>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4" name="Google Shape;1654;p117"/>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5" name="Google Shape;1655;p117"/>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56" name="Google Shape;1656;p117"/>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57" name="Google Shape;1657;p117"/>
            <p:cNvGrpSpPr/>
            <p:nvPr/>
          </p:nvGrpSpPr>
          <p:grpSpPr>
            <a:xfrm>
              <a:off x="890647" y="4343955"/>
              <a:ext cx="216805" cy="436090"/>
              <a:chOff x="1173271" y="4610392"/>
              <a:chExt cx="437637" cy="880279"/>
            </a:xfrm>
          </p:grpSpPr>
          <p:grpSp>
            <p:nvGrpSpPr>
              <p:cNvPr id="1658" name="Google Shape;1658;p117"/>
              <p:cNvGrpSpPr/>
              <p:nvPr/>
            </p:nvGrpSpPr>
            <p:grpSpPr>
              <a:xfrm>
                <a:off x="1216042" y="4610930"/>
                <a:ext cx="309313" cy="333842"/>
                <a:chOff x="1215415" y="4605413"/>
                <a:chExt cx="309313" cy="333842"/>
              </a:xfrm>
            </p:grpSpPr>
            <p:sp>
              <p:nvSpPr>
                <p:cNvPr id="1659" name="Google Shape;1659;p117"/>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0" name="Google Shape;1660;p117"/>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61" name="Google Shape;1661;p117"/>
              <p:cNvGrpSpPr/>
              <p:nvPr/>
            </p:nvGrpSpPr>
            <p:grpSpPr>
              <a:xfrm>
                <a:off x="1173271" y="4610392"/>
                <a:ext cx="437637" cy="880279"/>
                <a:chOff x="1128521" y="4507655"/>
                <a:chExt cx="437637" cy="880279"/>
              </a:xfrm>
            </p:grpSpPr>
            <p:grpSp>
              <p:nvGrpSpPr>
                <p:cNvPr id="1662" name="Google Shape;1662;p117"/>
                <p:cNvGrpSpPr/>
                <p:nvPr/>
              </p:nvGrpSpPr>
              <p:grpSpPr>
                <a:xfrm>
                  <a:off x="1170695" y="4507655"/>
                  <a:ext cx="309313" cy="333842"/>
                  <a:chOff x="1170069" y="4502138"/>
                  <a:chExt cx="309313" cy="333842"/>
                </a:xfrm>
              </p:grpSpPr>
              <p:sp>
                <p:nvSpPr>
                  <p:cNvPr id="1663" name="Google Shape;1663;p117"/>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4" name="Google Shape;1664;p117"/>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65" name="Google Shape;1665;p117"/>
                <p:cNvGrpSpPr/>
                <p:nvPr/>
              </p:nvGrpSpPr>
              <p:grpSpPr>
                <a:xfrm>
                  <a:off x="1128521" y="4526541"/>
                  <a:ext cx="395092" cy="348462"/>
                  <a:chOff x="1128521" y="4526541"/>
                  <a:chExt cx="395092" cy="348462"/>
                </a:xfrm>
              </p:grpSpPr>
              <p:sp>
                <p:nvSpPr>
                  <p:cNvPr id="1666" name="Google Shape;1666;p117"/>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7" name="Google Shape;1667;p117"/>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68" name="Google Shape;1668;p117"/>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69" name="Google Shape;1669;p117"/>
                <p:cNvGrpSpPr/>
                <p:nvPr/>
              </p:nvGrpSpPr>
              <p:grpSpPr>
                <a:xfrm>
                  <a:off x="1247462" y="4807734"/>
                  <a:ext cx="318696" cy="580200"/>
                  <a:chOff x="1247462" y="4807734"/>
                  <a:chExt cx="318696" cy="580200"/>
                </a:xfrm>
              </p:grpSpPr>
              <p:sp>
                <p:nvSpPr>
                  <p:cNvPr id="1670" name="Google Shape;1670;p117"/>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1" name="Google Shape;1671;p117"/>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2" name="Google Shape;1672;p117"/>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3" name="Google Shape;1673;p117"/>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4" name="Google Shape;1674;p117"/>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1675" name="Google Shape;1675;p117"/>
            <p:cNvGrpSpPr/>
            <p:nvPr/>
          </p:nvGrpSpPr>
          <p:grpSpPr>
            <a:xfrm rot="1498624">
              <a:off x="5310251" y="4501582"/>
              <a:ext cx="216821" cy="436121"/>
              <a:chOff x="1173271" y="4610392"/>
              <a:chExt cx="437637" cy="880279"/>
            </a:xfrm>
          </p:grpSpPr>
          <p:grpSp>
            <p:nvGrpSpPr>
              <p:cNvPr id="1676" name="Google Shape;1676;p117"/>
              <p:cNvGrpSpPr/>
              <p:nvPr/>
            </p:nvGrpSpPr>
            <p:grpSpPr>
              <a:xfrm>
                <a:off x="1216042" y="4610930"/>
                <a:ext cx="309313" cy="333842"/>
                <a:chOff x="1215415" y="4605413"/>
                <a:chExt cx="309313" cy="333842"/>
              </a:xfrm>
            </p:grpSpPr>
            <p:sp>
              <p:nvSpPr>
                <p:cNvPr id="1677" name="Google Shape;1677;p117"/>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78" name="Google Shape;1678;p117"/>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79" name="Google Shape;1679;p117"/>
              <p:cNvGrpSpPr/>
              <p:nvPr/>
            </p:nvGrpSpPr>
            <p:grpSpPr>
              <a:xfrm>
                <a:off x="1173271" y="4610392"/>
                <a:ext cx="437637" cy="880279"/>
                <a:chOff x="1128521" y="4507655"/>
                <a:chExt cx="437637" cy="880279"/>
              </a:xfrm>
            </p:grpSpPr>
            <p:grpSp>
              <p:nvGrpSpPr>
                <p:cNvPr id="1680" name="Google Shape;1680;p117"/>
                <p:cNvGrpSpPr/>
                <p:nvPr/>
              </p:nvGrpSpPr>
              <p:grpSpPr>
                <a:xfrm>
                  <a:off x="1170695" y="4507655"/>
                  <a:ext cx="309313" cy="333842"/>
                  <a:chOff x="1170069" y="4502138"/>
                  <a:chExt cx="309313" cy="333842"/>
                </a:xfrm>
              </p:grpSpPr>
              <p:sp>
                <p:nvSpPr>
                  <p:cNvPr id="1681" name="Google Shape;1681;p117"/>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2" name="Google Shape;1682;p117"/>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83" name="Google Shape;1683;p117"/>
                <p:cNvGrpSpPr/>
                <p:nvPr/>
              </p:nvGrpSpPr>
              <p:grpSpPr>
                <a:xfrm>
                  <a:off x="1128521" y="4526541"/>
                  <a:ext cx="395092" cy="348462"/>
                  <a:chOff x="1128521" y="4526541"/>
                  <a:chExt cx="395092" cy="348462"/>
                </a:xfrm>
              </p:grpSpPr>
              <p:sp>
                <p:nvSpPr>
                  <p:cNvPr id="1684" name="Google Shape;1684;p117"/>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5" name="Google Shape;1685;p117"/>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6" name="Google Shape;1686;p117"/>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687" name="Google Shape;1687;p117"/>
                <p:cNvGrpSpPr/>
                <p:nvPr/>
              </p:nvGrpSpPr>
              <p:grpSpPr>
                <a:xfrm>
                  <a:off x="1247462" y="4807734"/>
                  <a:ext cx="318696" cy="580200"/>
                  <a:chOff x="1247462" y="4807734"/>
                  <a:chExt cx="318696" cy="580200"/>
                </a:xfrm>
              </p:grpSpPr>
              <p:sp>
                <p:nvSpPr>
                  <p:cNvPr id="1688" name="Google Shape;1688;p117"/>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89" name="Google Shape;1689;p117"/>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0" name="Google Shape;1690;p117"/>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1" name="Google Shape;1691;p117"/>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2" name="Google Shape;1692;p117"/>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sp>
        <p:nvSpPr>
          <p:cNvPr id="1693" name="Google Shape;1693;p117"/>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Number and text">
  <p:cSld name="CUSTOM_11">
    <p:bg>
      <p:bgPr>
        <a:solidFill>
          <a:schemeClr val="dk2"/>
        </a:solidFill>
        <a:effectLst/>
      </p:bgPr>
    </p:bg>
    <p:spTree>
      <p:nvGrpSpPr>
        <p:cNvPr id="1" name="Shape 1694"/>
        <p:cNvGrpSpPr/>
        <p:nvPr/>
      </p:nvGrpSpPr>
      <p:grpSpPr>
        <a:xfrm>
          <a:off x="0" y="0"/>
          <a:ext cx="0" cy="0"/>
          <a:chOff x="0" y="0"/>
          <a:chExt cx="0" cy="0"/>
        </a:xfrm>
      </p:grpSpPr>
      <p:sp>
        <p:nvSpPr>
          <p:cNvPr id="1695" name="Google Shape;1695;p118"/>
          <p:cNvSpPr txBox="1">
            <a:spLocks noGrp="1"/>
          </p:cNvSpPr>
          <p:nvPr>
            <p:ph type="subTitle" idx="1"/>
          </p:nvPr>
        </p:nvSpPr>
        <p:spPr>
          <a:xfrm>
            <a:off x="2110195" y="1921225"/>
            <a:ext cx="4923600" cy="31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1696" name="Google Shape;1696;p118"/>
          <p:cNvSpPr txBox="1">
            <a:spLocks noGrp="1"/>
          </p:cNvSpPr>
          <p:nvPr>
            <p:ph type="title"/>
          </p:nvPr>
        </p:nvSpPr>
        <p:spPr>
          <a:xfrm>
            <a:off x="2827231" y="958925"/>
            <a:ext cx="34896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5000"/>
              <a:buFont typeface="Fredoka"/>
              <a:buNone/>
              <a:defRPr sz="5000" b="0">
                <a:latin typeface="Fredoka"/>
                <a:ea typeface="Fredoka"/>
                <a:cs typeface="Fredoka"/>
                <a:sym typeface="Fredoka"/>
              </a:defRPr>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grpSp>
        <p:nvGrpSpPr>
          <p:cNvPr id="1697" name="Google Shape;1697;p118"/>
          <p:cNvGrpSpPr/>
          <p:nvPr/>
        </p:nvGrpSpPr>
        <p:grpSpPr>
          <a:xfrm>
            <a:off x="-62430" y="3070322"/>
            <a:ext cx="10380565" cy="3226089"/>
            <a:chOff x="-62430" y="3070322"/>
            <a:chExt cx="10380565" cy="3226089"/>
          </a:xfrm>
        </p:grpSpPr>
        <p:sp>
          <p:nvSpPr>
            <p:cNvPr id="1698" name="Google Shape;1698;p118"/>
            <p:cNvSpPr/>
            <p:nvPr/>
          </p:nvSpPr>
          <p:spPr>
            <a:xfrm>
              <a:off x="6415925" y="4652400"/>
              <a:ext cx="3902210" cy="1644011"/>
            </a:xfrm>
            <a:custGeom>
              <a:avLst/>
              <a:gdLst/>
              <a:ahLst/>
              <a:cxnLst/>
              <a:rect l="l" t="t" r="r" b="b"/>
              <a:pathLst>
                <a:path w="80620" h="20805" extrusionOk="0">
                  <a:moveTo>
                    <a:pt x="31328" y="0"/>
                  </a:moveTo>
                  <a:lnTo>
                    <a:pt x="31015" y="2"/>
                  </a:lnTo>
                  <a:lnTo>
                    <a:pt x="30644" y="2"/>
                  </a:lnTo>
                  <a:cubicBezTo>
                    <a:pt x="30208" y="2"/>
                    <a:pt x="29768" y="2"/>
                    <a:pt x="29334" y="10"/>
                  </a:cubicBezTo>
                  <a:cubicBezTo>
                    <a:pt x="28579" y="26"/>
                    <a:pt x="27825" y="37"/>
                    <a:pt x="27074" y="53"/>
                  </a:cubicBezTo>
                  <a:cubicBezTo>
                    <a:pt x="26672" y="61"/>
                    <a:pt x="26269" y="79"/>
                    <a:pt x="25875" y="99"/>
                  </a:cubicBezTo>
                  <a:lnTo>
                    <a:pt x="25397" y="121"/>
                  </a:lnTo>
                  <a:cubicBezTo>
                    <a:pt x="25260" y="126"/>
                    <a:pt x="25121" y="131"/>
                    <a:pt x="24983" y="136"/>
                  </a:cubicBezTo>
                  <a:cubicBezTo>
                    <a:pt x="24643" y="149"/>
                    <a:pt x="24287" y="161"/>
                    <a:pt x="23942" y="191"/>
                  </a:cubicBezTo>
                  <a:lnTo>
                    <a:pt x="22655" y="299"/>
                  </a:lnTo>
                  <a:lnTo>
                    <a:pt x="21463" y="398"/>
                  </a:lnTo>
                  <a:cubicBezTo>
                    <a:pt x="21097" y="429"/>
                    <a:pt x="20730" y="476"/>
                    <a:pt x="20371" y="524"/>
                  </a:cubicBezTo>
                  <a:lnTo>
                    <a:pt x="20113" y="556"/>
                  </a:lnTo>
                  <a:cubicBezTo>
                    <a:pt x="19900" y="583"/>
                    <a:pt x="19687" y="608"/>
                    <a:pt x="19473" y="634"/>
                  </a:cubicBezTo>
                  <a:cubicBezTo>
                    <a:pt x="19026" y="689"/>
                    <a:pt x="18583" y="743"/>
                    <a:pt x="18137" y="804"/>
                  </a:cubicBezTo>
                  <a:lnTo>
                    <a:pt x="17745" y="861"/>
                  </a:lnTo>
                  <a:cubicBezTo>
                    <a:pt x="16682" y="1011"/>
                    <a:pt x="15582" y="1168"/>
                    <a:pt x="14503" y="1353"/>
                  </a:cubicBezTo>
                  <a:cubicBezTo>
                    <a:pt x="14313" y="1387"/>
                    <a:pt x="14122" y="1417"/>
                    <a:pt x="13932" y="1449"/>
                  </a:cubicBezTo>
                  <a:cubicBezTo>
                    <a:pt x="13561" y="1509"/>
                    <a:pt x="13180" y="1571"/>
                    <a:pt x="12806" y="1647"/>
                  </a:cubicBezTo>
                  <a:lnTo>
                    <a:pt x="11626" y="1884"/>
                  </a:lnTo>
                  <a:lnTo>
                    <a:pt x="10649" y="2080"/>
                  </a:lnTo>
                  <a:cubicBezTo>
                    <a:pt x="10291" y="2152"/>
                    <a:pt x="9936" y="2231"/>
                    <a:pt x="9581" y="2308"/>
                  </a:cubicBezTo>
                  <a:lnTo>
                    <a:pt x="9077" y="2419"/>
                  </a:lnTo>
                  <a:lnTo>
                    <a:pt x="8742" y="2491"/>
                  </a:lnTo>
                  <a:cubicBezTo>
                    <a:pt x="8327" y="2577"/>
                    <a:pt x="7904" y="2668"/>
                    <a:pt x="7490" y="2781"/>
                  </a:cubicBezTo>
                  <a:lnTo>
                    <a:pt x="6388" y="3074"/>
                  </a:lnTo>
                  <a:lnTo>
                    <a:pt x="5288" y="3368"/>
                  </a:lnTo>
                  <a:cubicBezTo>
                    <a:pt x="4867" y="3481"/>
                    <a:pt x="4445" y="3617"/>
                    <a:pt x="4036" y="3750"/>
                  </a:cubicBezTo>
                  <a:cubicBezTo>
                    <a:pt x="3835" y="3815"/>
                    <a:pt x="3634" y="3882"/>
                    <a:pt x="3434" y="3943"/>
                  </a:cubicBezTo>
                  <a:cubicBezTo>
                    <a:pt x="2990" y="4083"/>
                    <a:pt x="2545" y="4228"/>
                    <a:pt x="2100" y="4371"/>
                  </a:cubicBezTo>
                  <a:cubicBezTo>
                    <a:pt x="1700" y="4501"/>
                    <a:pt x="1306" y="4631"/>
                    <a:pt x="906" y="4760"/>
                  </a:cubicBezTo>
                  <a:cubicBezTo>
                    <a:pt x="835" y="4783"/>
                    <a:pt x="765" y="4805"/>
                    <a:pt x="693" y="4827"/>
                  </a:cubicBezTo>
                  <a:cubicBezTo>
                    <a:pt x="551" y="4872"/>
                    <a:pt x="408" y="4919"/>
                    <a:pt x="269" y="4970"/>
                  </a:cubicBezTo>
                  <a:lnTo>
                    <a:pt x="0" y="5072"/>
                  </a:lnTo>
                  <a:cubicBezTo>
                    <a:pt x="691" y="5292"/>
                    <a:pt x="1384" y="5516"/>
                    <a:pt x="2080" y="5747"/>
                  </a:cubicBezTo>
                  <a:lnTo>
                    <a:pt x="2319" y="5819"/>
                  </a:lnTo>
                  <a:cubicBezTo>
                    <a:pt x="3035" y="6050"/>
                    <a:pt x="3759" y="6313"/>
                    <a:pt x="4457" y="6566"/>
                  </a:cubicBezTo>
                  <a:lnTo>
                    <a:pt x="4499" y="6580"/>
                  </a:lnTo>
                  <a:lnTo>
                    <a:pt x="4671" y="6644"/>
                  </a:lnTo>
                  <a:lnTo>
                    <a:pt x="5290" y="6866"/>
                  </a:lnTo>
                  <a:cubicBezTo>
                    <a:pt x="5440" y="6917"/>
                    <a:pt x="5587" y="6982"/>
                    <a:pt x="5726" y="7044"/>
                  </a:cubicBezTo>
                  <a:lnTo>
                    <a:pt x="5750" y="7057"/>
                  </a:lnTo>
                  <a:lnTo>
                    <a:pt x="5915" y="7129"/>
                  </a:lnTo>
                  <a:lnTo>
                    <a:pt x="6420" y="7344"/>
                  </a:lnTo>
                  <a:lnTo>
                    <a:pt x="6913" y="7556"/>
                  </a:lnTo>
                  <a:cubicBezTo>
                    <a:pt x="7028" y="7605"/>
                    <a:pt x="7145" y="7653"/>
                    <a:pt x="7258" y="7699"/>
                  </a:cubicBezTo>
                  <a:lnTo>
                    <a:pt x="7318" y="7726"/>
                  </a:lnTo>
                  <a:cubicBezTo>
                    <a:pt x="7595" y="7839"/>
                    <a:pt x="7883" y="7956"/>
                    <a:pt x="8157" y="8091"/>
                  </a:cubicBezTo>
                  <a:lnTo>
                    <a:pt x="8862" y="8439"/>
                  </a:lnTo>
                  <a:lnTo>
                    <a:pt x="8906" y="8460"/>
                  </a:lnTo>
                  <a:cubicBezTo>
                    <a:pt x="9525" y="8761"/>
                    <a:pt x="10298" y="9137"/>
                    <a:pt x="11018" y="9517"/>
                  </a:cubicBezTo>
                  <a:cubicBezTo>
                    <a:pt x="12214" y="10144"/>
                    <a:pt x="13212" y="10678"/>
                    <a:pt x="14161" y="11200"/>
                  </a:cubicBezTo>
                  <a:cubicBezTo>
                    <a:pt x="15854" y="12131"/>
                    <a:pt x="17598" y="13171"/>
                    <a:pt x="19490" y="14377"/>
                  </a:cubicBezTo>
                  <a:cubicBezTo>
                    <a:pt x="19658" y="14481"/>
                    <a:pt x="19825" y="14587"/>
                    <a:pt x="19993" y="14691"/>
                  </a:cubicBezTo>
                  <a:lnTo>
                    <a:pt x="20041" y="14723"/>
                  </a:lnTo>
                  <a:lnTo>
                    <a:pt x="20100" y="14760"/>
                  </a:lnTo>
                  <a:cubicBezTo>
                    <a:pt x="20422" y="14957"/>
                    <a:pt x="20787" y="15185"/>
                    <a:pt x="21125" y="15417"/>
                  </a:cubicBezTo>
                  <a:lnTo>
                    <a:pt x="21702" y="15812"/>
                  </a:lnTo>
                  <a:lnTo>
                    <a:pt x="22522" y="16373"/>
                  </a:lnTo>
                  <a:cubicBezTo>
                    <a:pt x="22824" y="16577"/>
                    <a:pt x="23124" y="16806"/>
                    <a:pt x="23418" y="17025"/>
                  </a:cubicBezTo>
                  <a:lnTo>
                    <a:pt x="23436" y="17041"/>
                  </a:lnTo>
                  <a:lnTo>
                    <a:pt x="23568" y="17141"/>
                  </a:lnTo>
                  <a:lnTo>
                    <a:pt x="23802" y="17316"/>
                  </a:lnTo>
                  <a:cubicBezTo>
                    <a:pt x="24065" y="17511"/>
                    <a:pt x="24327" y="17708"/>
                    <a:pt x="24590" y="17906"/>
                  </a:cubicBezTo>
                  <a:lnTo>
                    <a:pt x="24850" y="18104"/>
                  </a:lnTo>
                  <a:cubicBezTo>
                    <a:pt x="25548" y="18588"/>
                    <a:pt x="26234" y="19057"/>
                    <a:pt x="26889" y="19499"/>
                  </a:cubicBezTo>
                  <a:cubicBezTo>
                    <a:pt x="27407" y="19847"/>
                    <a:pt x="27931" y="20222"/>
                    <a:pt x="28403" y="20561"/>
                  </a:cubicBezTo>
                  <a:lnTo>
                    <a:pt x="28743" y="20805"/>
                  </a:lnTo>
                  <a:lnTo>
                    <a:pt x="30252" y="19990"/>
                  </a:lnTo>
                  <a:cubicBezTo>
                    <a:pt x="30506" y="19852"/>
                    <a:pt x="30775" y="19721"/>
                    <a:pt x="31034" y="19598"/>
                  </a:cubicBezTo>
                  <a:cubicBezTo>
                    <a:pt x="31154" y="19541"/>
                    <a:pt x="31270" y="19485"/>
                    <a:pt x="31390" y="19425"/>
                  </a:cubicBezTo>
                  <a:lnTo>
                    <a:pt x="31760" y="19240"/>
                  </a:lnTo>
                  <a:cubicBezTo>
                    <a:pt x="32586" y="18831"/>
                    <a:pt x="33439" y="18407"/>
                    <a:pt x="34288" y="18009"/>
                  </a:cubicBezTo>
                  <a:cubicBezTo>
                    <a:pt x="34910" y="17721"/>
                    <a:pt x="35530" y="17431"/>
                    <a:pt x="36152" y="17143"/>
                  </a:cubicBezTo>
                  <a:cubicBezTo>
                    <a:pt x="37574" y="16482"/>
                    <a:pt x="39046" y="15797"/>
                    <a:pt x="40488" y="15113"/>
                  </a:cubicBezTo>
                  <a:lnTo>
                    <a:pt x="42248" y="14278"/>
                  </a:lnTo>
                  <a:lnTo>
                    <a:pt x="44034" y="13430"/>
                  </a:lnTo>
                  <a:cubicBezTo>
                    <a:pt x="44261" y="13323"/>
                    <a:pt x="44504" y="13215"/>
                    <a:pt x="44801" y="13094"/>
                  </a:cubicBezTo>
                  <a:lnTo>
                    <a:pt x="45302" y="12884"/>
                  </a:lnTo>
                  <a:lnTo>
                    <a:pt x="46899" y="12220"/>
                  </a:lnTo>
                  <a:lnTo>
                    <a:pt x="47867" y="11817"/>
                  </a:lnTo>
                  <a:lnTo>
                    <a:pt x="48431" y="11583"/>
                  </a:lnTo>
                  <a:cubicBezTo>
                    <a:pt x="48756" y="11447"/>
                    <a:pt x="49097" y="11333"/>
                    <a:pt x="49426" y="11225"/>
                  </a:cubicBezTo>
                  <a:lnTo>
                    <a:pt x="49695" y="11134"/>
                  </a:lnTo>
                  <a:lnTo>
                    <a:pt x="51953" y="10367"/>
                  </a:lnTo>
                  <a:lnTo>
                    <a:pt x="52250" y="10263"/>
                  </a:lnTo>
                  <a:cubicBezTo>
                    <a:pt x="52480" y="10185"/>
                    <a:pt x="52707" y="10103"/>
                    <a:pt x="52942" y="10035"/>
                  </a:cubicBezTo>
                  <a:lnTo>
                    <a:pt x="54862" y="9443"/>
                  </a:lnTo>
                  <a:lnTo>
                    <a:pt x="56783" y="8850"/>
                  </a:lnTo>
                  <a:cubicBezTo>
                    <a:pt x="57489" y="8630"/>
                    <a:pt x="58211" y="8420"/>
                    <a:pt x="58911" y="8218"/>
                  </a:cubicBezTo>
                  <a:cubicBezTo>
                    <a:pt x="59214" y="8130"/>
                    <a:pt x="59516" y="8043"/>
                    <a:pt x="59817" y="7955"/>
                  </a:cubicBezTo>
                  <a:lnTo>
                    <a:pt x="60447" y="7769"/>
                  </a:lnTo>
                  <a:lnTo>
                    <a:pt x="61259" y="7532"/>
                  </a:lnTo>
                  <a:cubicBezTo>
                    <a:pt x="61543" y="7448"/>
                    <a:pt x="61838" y="7376"/>
                    <a:pt x="62123" y="7307"/>
                  </a:cubicBezTo>
                  <a:cubicBezTo>
                    <a:pt x="62269" y="7270"/>
                    <a:pt x="62418" y="7235"/>
                    <a:pt x="62562" y="7199"/>
                  </a:cubicBezTo>
                  <a:cubicBezTo>
                    <a:pt x="63321" y="7005"/>
                    <a:pt x="64081" y="6813"/>
                    <a:pt x="64838" y="6618"/>
                  </a:cubicBezTo>
                  <a:lnTo>
                    <a:pt x="64977" y="6583"/>
                  </a:lnTo>
                  <a:cubicBezTo>
                    <a:pt x="65213" y="6521"/>
                    <a:pt x="65457" y="6459"/>
                    <a:pt x="65700" y="6408"/>
                  </a:cubicBezTo>
                  <a:lnTo>
                    <a:pt x="67689" y="5998"/>
                  </a:lnTo>
                  <a:lnTo>
                    <a:pt x="69647" y="5594"/>
                  </a:lnTo>
                  <a:cubicBezTo>
                    <a:pt x="69888" y="5543"/>
                    <a:pt x="70137" y="5509"/>
                    <a:pt x="70378" y="5474"/>
                  </a:cubicBezTo>
                  <a:cubicBezTo>
                    <a:pt x="70472" y="5460"/>
                    <a:pt x="70566" y="5447"/>
                    <a:pt x="70660" y="5433"/>
                  </a:cubicBezTo>
                  <a:lnTo>
                    <a:pt x="70691" y="5428"/>
                  </a:lnTo>
                  <a:cubicBezTo>
                    <a:pt x="71466" y="5310"/>
                    <a:pt x="72239" y="5191"/>
                    <a:pt x="73015" y="5073"/>
                  </a:cubicBezTo>
                  <a:lnTo>
                    <a:pt x="73335" y="5025"/>
                  </a:lnTo>
                  <a:cubicBezTo>
                    <a:pt x="73643" y="4975"/>
                    <a:pt x="73959" y="4925"/>
                    <a:pt x="74272" y="4891"/>
                  </a:cubicBezTo>
                  <a:lnTo>
                    <a:pt x="75173" y="4794"/>
                  </a:lnTo>
                  <a:lnTo>
                    <a:pt x="76183" y="4686"/>
                  </a:lnTo>
                  <a:cubicBezTo>
                    <a:pt x="76824" y="4619"/>
                    <a:pt x="77460" y="4549"/>
                    <a:pt x="78098" y="4484"/>
                  </a:cubicBezTo>
                  <a:cubicBezTo>
                    <a:pt x="78370" y="4454"/>
                    <a:pt x="78649" y="4438"/>
                    <a:pt x="78918" y="4422"/>
                  </a:cubicBezTo>
                  <a:cubicBezTo>
                    <a:pt x="79043" y="4417"/>
                    <a:pt x="79167" y="4409"/>
                    <a:pt x="79292" y="4403"/>
                  </a:cubicBezTo>
                  <a:lnTo>
                    <a:pt x="80409" y="4331"/>
                  </a:lnTo>
                  <a:lnTo>
                    <a:pt x="80620" y="4316"/>
                  </a:lnTo>
                  <a:lnTo>
                    <a:pt x="80574" y="4309"/>
                  </a:lnTo>
                  <a:cubicBezTo>
                    <a:pt x="79273" y="4072"/>
                    <a:pt x="77953" y="3843"/>
                    <a:pt x="76543" y="3615"/>
                  </a:cubicBezTo>
                  <a:cubicBezTo>
                    <a:pt x="75699" y="3478"/>
                    <a:pt x="74842" y="3357"/>
                    <a:pt x="74011" y="3241"/>
                  </a:cubicBezTo>
                  <a:cubicBezTo>
                    <a:pt x="73706" y="3199"/>
                    <a:pt x="73400" y="3158"/>
                    <a:pt x="73094" y="3115"/>
                  </a:cubicBezTo>
                  <a:cubicBezTo>
                    <a:pt x="72633" y="3048"/>
                    <a:pt x="72165" y="2992"/>
                    <a:pt x="71701" y="2935"/>
                  </a:cubicBezTo>
                  <a:cubicBezTo>
                    <a:pt x="71492" y="2908"/>
                    <a:pt x="71281" y="2884"/>
                    <a:pt x="71073" y="2859"/>
                  </a:cubicBezTo>
                  <a:lnTo>
                    <a:pt x="70954" y="2842"/>
                  </a:lnTo>
                  <a:cubicBezTo>
                    <a:pt x="70476" y="2783"/>
                    <a:pt x="69998" y="2721"/>
                    <a:pt x="69518" y="2672"/>
                  </a:cubicBezTo>
                  <a:cubicBezTo>
                    <a:pt x="66928" y="2401"/>
                    <a:pt x="64338" y="2153"/>
                    <a:pt x="61821" y="1933"/>
                  </a:cubicBezTo>
                  <a:lnTo>
                    <a:pt x="60936" y="1855"/>
                  </a:lnTo>
                  <a:cubicBezTo>
                    <a:pt x="58839" y="1672"/>
                    <a:pt x="56738" y="1487"/>
                    <a:pt x="54641" y="1292"/>
                  </a:cubicBezTo>
                  <a:cubicBezTo>
                    <a:pt x="53247" y="1164"/>
                    <a:pt x="52177" y="1070"/>
                    <a:pt x="51177" y="986"/>
                  </a:cubicBezTo>
                  <a:lnTo>
                    <a:pt x="51035" y="973"/>
                  </a:lnTo>
                  <a:cubicBezTo>
                    <a:pt x="50426" y="924"/>
                    <a:pt x="49817" y="874"/>
                    <a:pt x="49207" y="823"/>
                  </a:cubicBezTo>
                  <a:lnTo>
                    <a:pt x="48782" y="788"/>
                  </a:lnTo>
                  <a:cubicBezTo>
                    <a:pt x="48426" y="756"/>
                    <a:pt x="48058" y="723"/>
                    <a:pt x="47697" y="704"/>
                  </a:cubicBezTo>
                  <a:cubicBezTo>
                    <a:pt x="42037" y="390"/>
                    <a:pt x="37283" y="153"/>
                    <a:pt x="32466" y="7"/>
                  </a:cubicBezTo>
                  <a:cubicBezTo>
                    <a:pt x="32225" y="2"/>
                    <a:pt x="31983" y="0"/>
                    <a:pt x="317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9" name="Google Shape;1699;p118"/>
            <p:cNvSpPr/>
            <p:nvPr/>
          </p:nvSpPr>
          <p:spPr>
            <a:xfrm>
              <a:off x="1024963" y="4372736"/>
              <a:ext cx="7169088" cy="1479471"/>
            </a:xfrm>
            <a:custGeom>
              <a:avLst/>
              <a:gdLst/>
              <a:ahLst/>
              <a:cxnLst/>
              <a:rect l="l" t="t" r="r" b="b"/>
              <a:pathLst>
                <a:path w="148114" h="30566" extrusionOk="0">
                  <a:moveTo>
                    <a:pt x="72948" y="0"/>
                  </a:moveTo>
                  <a:cubicBezTo>
                    <a:pt x="72794" y="0"/>
                    <a:pt x="72643" y="0"/>
                    <a:pt x="72489" y="5"/>
                  </a:cubicBezTo>
                  <a:lnTo>
                    <a:pt x="71414" y="32"/>
                  </a:lnTo>
                  <a:lnTo>
                    <a:pt x="70285" y="60"/>
                  </a:lnTo>
                  <a:cubicBezTo>
                    <a:pt x="69607" y="76"/>
                    <a:pt x="68934" y="122"/>
                    <a:pt x="68191" y="175"/>
                  </a:cubicBezTo>
                  <a:lnTo>
                    <a:pt x="67964" y="191"/>
                  </a:lnTo>
                  <a:lnTo>
                    <a:pt x="67741" y="207"/>
                  </a:lnTo>
                  <a:cubicBezTo>
                    <a:pt x="67596" y="217"/>
                    <a:pt x="67448" y="225"/>
                    <a:pt x="67303" y="235"/>
                  </a:cubicBezTo>
                  <a:cubicBezTo>
                    <a:pt x="67192" y="242"/>
                    <a:pt x="67079" y="257"/>
                    <a:pt x="66968" y="272"/>
                  </a:cubicBezTo>
                  <a:lnTo>
                    <a:pt x="66923" y="277"/>
                  </a:lnTo>
                  <a:cubicBezTo>
                    <a:pt x="66873" y="287"/>
                    <a:pt x="66820" y="293"/>
                    <a:pt x="66770" y="297"/>
                  </a:cubicBezTo>
                  <a:lnTo>
                    <a:pt x="66636" y="313"/>
                  </a:lnTo>
                  <a:lnTo>
                    <a:pt x="65609" y="432"/>
                  </a:lnTo>
                  <a:lnTo>
                    <a:pt x="65372" y="458"/>
                  </a:lnTo>
                  <a:cubicBezTo>
                    <a:pt x="64996" y="504"/>
                    <a:pt x="64574" y="552"/>
                    <a:pt x="64166" y="614"/>
                  </a:cubicBezTo>
                  <a:lnTo>
                    <a:pt x="63713" y="684"/>
                  </a:lnTo>
                  <a:lnTo>
                    <a:pt x="63637" y="696"/>
                  </a:lnTo>
                  <a:cubicBezTo>
                    <a:pt x="62728" y="839"/>
                    <a:pt x="61790" y="987"/>
                    <a:pt x="60882" y="1157"/>
                  </a:cubicBezTo>
                  <a:cubicBezTo>
                    <a:pt x="59713" y="1376"/>
                    <a:pt x="58541" y="1611"/>
                    <a:pt x="57398" y="1853"/>
                  </a:cubicBezTo>
                  <a:cubicBezTo>
                    <a:pt x="56379" y="2068"/>
                    <a:pt x="55321" y="2320"/>
                    <a:pt x="54410" y="2539"/>
                  </a:cubicBezTo>
                  <a:lnTo>
                    <a:pt x="54036" y="2627"/>
                  </a:lnTo>
                  <a:cubicBezTo>
                    <a:pt x="53333" y="2795"/>
                    <a:pt x="52598" y="2993"/>
                    <a:pt x="52062" y="3139"/>
                  </a:cubicBezTo>
                  <a:lnTo>
                    <a:pt x="51351" y="3326"/>
                  </a:lnTo>
                  <a:cubicBezTo>
                    <a:pt x="50703" y="3496"/>
                    <a:pt x="50061" y="3697"/>
                    <a:pt x="49440" y="3889"/>
                  </a:cubicBezTo>
                  <a:cubicBezTo>
                    <a:pt x="49187" y="3968"/>
                    <a:pt x="48953" y="4040"/>
                    <a:pt x="48721" y="4112"/>
                  </a:cubicBezTo>
                  <a:cubicBezTo>
                    <a:pt x="48457" y="4193"/>
                    <a:pt x="48191" y="4287"/>
                    <a:pt x="47923" y="4386"/>
                  </a:cubicBezTo>
                  <a:cubicBezTo>
                    <a:pt x="47789" y="4435"/>
                    <a:pt x="47656" y="4485"/>
                    <a:pt x="47525" y="4529"/>
                  </a:cubicBezTo>
                  <a:lnTo>
                    <a:pt x="46845" y="4768"/>
                  </a:lnTo>
                  <a:lnTo>
                    <a:pt x="46166" y="5005"/>
                  </a:lnTo>
                  <a:cubicBezTo>
                    <a:pt x="45894" y="5099"/>
                    <a:pt x="45624" y="5205"/>
                    <a:pt x="45326" y="5324"/>
                  </a:cubicBezTo>
                  <a:lnTo>
                    <a:pt x="45231" y="5361"/>
                  </a:lnTo>
                  <a:cubicBezTo>
                    <a:pt x="45078" y="5423"/>
                    <a:pt x="44924" y="5485"/>
                    <a:pt x="44770" y="5545"/>
                  </a:cubicBezTo>
                  <a:lnTo>
                    <a:pt x="44265" y="5740"/>
                  </a:lnTo>
                  <a:lnTo>
                    <a:pt x="43544" y="6017"/>
                  </a:lnTo>
                  <a:cubicBezTo>
                    <a:pt x="42387" y="6461"/>
                    <a:pt x="41211" y="6915"/>
                    <a:pt x="40033" y="7375"/>
                  </a:cubicBezTo>
                  <a:cubicBezTo>
                    <a:pt x="39446" y="7604"/>
                    <a:pt x="38856" y="7837"/>
                    <a:pt x="38267" y="8069"/>
                  </a:cubicBezTo>
                  <a:cubicBezTo>
                    <a:pt x="37635" y="8319"/>
                    <a:pt x="37005" y="8588"/>
                    <a:pt x="36361" y="8867"/>
                  </a:cubicBezTo>
                  <a:cubicBezTo>
                    <a:pt x="36063" y="8996"/>
                    <a:pt x="35765" y="9122"/>
                    <a:pt x="35468" y="9247"/>
                  </a:cubicBezTo>
                  <a:cubicBezTo>
                    <a:pt x="34899" y="9486"/>
                    <a:pt x="34335" y="9731"/>
                    <a:pt x="33768" y="9978"/>
                  </a:cubicBezTo>
                  <a:lnTo>
                    <a:pt x="32893" y="10354"/>
                  </a:lnTo>
                  <a:cubicBezTo>
                    <a:pt x="30945" y="11158"/>
                    <a:pt x="29257" y="11865"/>
                    <a:pt x="27733" y="12511"/>
                  </a:cubicBezTo>
                  <a:cubicBezTo>
                    <a:pt x="27527" y="12596"/>
                    <a:pt x="27317" y="12698"/>
                    <a:pt x="27119" y="12797"/>
                  </a:cubicBezTo>
                  <a:lnTo>
                    <a:pt x="27093" y="12810"/>
                  </a:lnTo>
                  <a:lnTo>
                    <a:pt x="26912" y="12897"/>
                  </a:lnTo>
                  <a:lnTo>
                    <a:pt x="26385" y="13149"/>
                  </a:lnTo>
                  <a:lnTo>
                    <a:pt x="25393" y="13623"/>
                  </a:lnTo>
                  <a:cubicBezTo>
                    <a:pt x="24866" y="13875"/>
                    <a:pt x="24342" y="14128"/>
                    <a:pt x="23818" y="14383"/>
                  </a:cubicBezTo>
                  <a:lnTo>
                    <a:pt x="22909" y="14824"/>
                  </a:lnTo>
                  <a:cubicBezTo>
                    <a:pt x="21498" y="15505"/>
                    <a:pt x="20043" y="16154"/>
                    <a:pt x="18759" y="16728"/>
                  </a:cubicBezTo>
                  <a:lnTo>
                    <a:pt x="17840" y="17137"/>
                  </a:lnTo>
                  <a:cubicBezTo>
                    <a:pt x="15949" y="17984"/>
                    <a:pt x="14356" y="18691"/>
                    <a:pt x="12830" y="19357"/>
                  </a:cubicBezTo>
                  <a:cubicBezTo>
                    <a:pt x="12865" y="19347"/>
                    <a:pt x="12898" y="19338"/>
                    <a:pt x="12930" y="19328"/>
                  </a:cubicBezTo>
                  <a:lnTo>
                    <a:pt x="12930" y="19328"/>
                  </a:lnTo>
                  <a:cubicBezTo>
                    <a:pt x="11500" y="19906"/>
                    <a:pt x="9863" y="20583"/>
                    <a:pt x="7783" y="21455"/>
                  </a:cubicBezTo>
                  <a:cubicBezTo>
                    <a:pt x="7250" y="21679"/>
                    <a:pt x="6719" y="21911"/>
                    <a:pt x="6190" y="22143"/>
                  </a:cubicBezTo>
                  <a:lnTo>
                    <a:pt x="6051" y="22202"/>
                  </a:lnTo>
                  <a:lnTo>
                    <a:pt x="5859" y="22286"/>
                  </a:lnTo>
                  <a:lnTo>
                    <a:pt x="5232" y="22560"/>
                  </a:lnTo>
                  <a:cubicBezTo>
                    <a:pt x="4676" y="22802"/>
                    <a:pt x="4119" y="23031"/>
                    <a:pt x="3547" y="23269"/>
                  </a:cubicBezTo>
                  <a:lnTo>
                    <a:pt x="3115" y="23448"/>
                  </a:lnTo>
                  <a:cubicBezTo>
                    <a:pt x="2850" y="23548"/>
                    <a:pt x="2582" y="23651"/>
                    <a:pt x="2315" y="23756"/>
                  </a:cubicBezTo>
                  <a:lnTo>
                    <a:pt x="2121" y="23831"/>
                  </a:lnTo>
                  <a:lnTo>
                    <a:pt x="2033" y="23863"/>
                  </a:lnTo>
                  <a:cubicBezTo>
                    <a:pt x="1517" y="24060"/>
                    <a:pt x="1001" y="24258"/>
                    <a:pt x="482" y="24449"/>
                  </a:cubicBezTo>
                  <a:lnTo>
                    <a:pt x="0" y="24624"/>
                  </a:lnTo>
                  <a:lnTo>
                    <a:pt x="0" y="28044"/>
                  </a:lnTo>
                  <a:lnTo>
                    <a:pt x="0" y="30561"/>
                  </a:lnTo>
                  <a:lnTo>
                    <a:pt x="5" y="30566"/>
                  </a:lnTo>
                  <a:lnTo>
                    <a:pt x="148114" y="30566"/>
                  </a:lnTo>
                  <a:cubicBezTo>
                    <a:pt x="147276" y="30114"/>
                    <a:pt x="146453" y="29644"/>
                    <a:pt x="145645" y="29185"/>
                  </a:cubicBezTo>
                  <a:lnTo>
                    <a:pt x="145186" y="28930"/>
                  </a:lnTo>
                  <a:lnTo>
                    <a:pt x="144720" y="28664"/>
                  </a:lnTo>
                  <a:cubicBezTo>
                    <a:pt x="144254" y="28404"/>
                    <a:pt x="143785" y="28147"/>
                    <a:pt x="143317" y="27892"/>
                  </a:cubicBezTo>
                  <a:lnTo>
                    <a:pt x="143178" y="27816"/>
                  </a:lnTo>
                  <a:cubicBezTo>
                    <a:pt x="142917" y="27674"/>
                    <a:pt x="142651" y="27530"/>
                    <a:pt x="142390" y="27384"/>
                  </a:cubicBezTo>
                  <a:cubicBezTo>
                    <a:pt x="141901" y="27117"/>
                    <a:pt x="141419" y="26822"/>
                    <a:pt x="140950" y="26542"/>
                  </a:cubicBezTo>
                  <a:lnTo>
                    <a:pt x="140926" y="26527"/>
                  </a:lnTo>
                  <a:lnTo>
                    <a:pt x="140901" y="26511"/>
                  </a:lnTo>
                  <a:lnTo>
                    <a:pt x="140787" y="26441"/>
                  </a:lnTo>
                  <a:cubicBezTo>
                    <a:pt x="140632" y="26348"/>
                    <a:pt x="140472" y="26251"/>
                    <a:pt x="140314" y="26157"/>
                  </a:cubicBezTo>
                  <a:cubicBezTo>
                    <a:pt x="139344" y="25579"/>
                    <a:pt x="138389" y="24967"/>
                    <a:pt x="137331" y="24288"/>
                  </a:cubicBezTo>
                  <a:lnTo>
                    <a:pt x="137265" y="24248"/>
                  </a:lnTo>
                  <a:cubicBezTo>
                    <a:pt x="136920" y="24025"/>
                    <a:pt x="136589" y="23810"/>
                    <a:pt x="136252" y="23595"/>
                  </a:cubicBezTo>
                  <a:cubicBezTo>
                    <a:pt x="134817" y="22681"/>
                    <a:pt x="133553" y="21827"/>
                    <a:pt x="132387" y="20987"/>
                  </a:cubicBezTo>
                  <a:lnTo>
                    <a:pt x="132268" y="20901"/>
                  </a:lnTo>
                  <a:lnTo>
                    <a:pt x="131931" y="20657"/>
                  </a:lnTo>
                  <a:cubicBezTo>
                    <a:pt x="131462" y="20318"/>
                    <a:pt x="130943" y="19942"/>
                    <a:pt x="130429" y="19594"/>
                  </a:cubicBezTo>
                  <a:cubicBezTo>
                    <a:pt x="129779" y="19153"/>
                    <a:pt x="129100" y="18682"/>
                    <a:pt x="128408" y="18198"/>
                  </a:cubicBezTo>
                  <a:lnTo>
                    <a:pt x="128147" y="18002"/>
                  </a:lnTo>
                  <a:cubicBezTo>
                    <a:pt x="127888" y="17804"/>
                    <a:pt x="127628" y="17606"/>
                    <a:pt x="127365" y="17411"/>
                  </a:cubicBezTo>
                  <a:lnTo>
                    <a:pt x="127134" y="17236"/>
                  </a:lnTo>
                  <a:lnTo>
                    <a:pt x="127003" y="17137"/>
                  </a:lnTo>
                  <a:lnTo>
                    <a:pt x="126984" y="17121"/>
                  </a:lnTo>
                  <a:cubicBezTo>
                    <a:pt x="126693" y="16901"/>
                    <a:pt x="126395" y="16674"/>
                    <a:pt x="126096" y="16468"/>
                  </a:cubicBezTo>
                  <a:lnTo>
                    <a:pt x="125282" y="15907"/>
                  </a:lnTo>
                  <a:lnTo>
                    <a:pt x="124710" y="15513"/>
                  </a:lnTo>
                  <a:cubicBezTo>
                    <a:pt x="124376" y="15281"/>
                    <a:pt x="124012" y="15052"/>
                    <a:pt x="123693" y="14856"/>
                  </a:cubicBezTo>
                  <a:lnTo>
                    <a:pt x="123635" y="14818"/>
                  </a:lnTo>
                  <a:lnTo>
                    <a:pt x="123588" y="14787"/>
                  </a:lnTo>
                  <a:cubicBezTo>
                    <a:pt x="123421" y="14682"/>
                    <a:pt x="123255" y="14576"/>
                    <a:pt x="123090" y="14472"/>
                  </a:cubicBezTo>
                  <a:cubicBezTo>
                    <a:pt x="121212" y="13268"/>
                    <a:pt x="119482" y="12227"/>
                    <a:pt x="117805" y="11295"/>
                  </a:cubicBezTo>
                  <a:cubicBezTo>
                    <a:pt x="116863" y="10773"/>
                    <a:pt x="115872" y="10241"/>
                    <a:pt x="114687" y="9613"/>
                  </a:cubicBezTo>
                  <a:cubicBezTo>
                    <a:pt x="113971" y="9233"/>
                    <a:pt x="113207" y="8857"/>
                    <a:pt x="112591" y="8556"/>
                  </a:cubicBezTo>
                  <a:lnTo>
                    <a:pt x="112549" y="8533"/>
                  </a:lnTo>
                  <a:lnTo>
                    <a:pt x="111849" y="8187"/>
                  </a:lnTo>
                  <a:cubicBezTo>
                    <a:pt x="111577" y="8051"/>
                    <a:pt x="111293" y="7935"/>
                    <a:pt x="111017" y="7822"/>
                  </a:cubicBezTo>
                  <a:lnTo>
                    <a:pt x="110957" y="7795"/>
                  </a:lnTo>
                  <a:cubicBezTo>
                    <a:pt x="110844" y="7749"/>
                    <a:pt x="110727" y="7701"/>
                    <a:pt x="110614" y="7652"/>
                  </a:cubicBezTo>
                  <a:lnTo>
                    <a:pt x="110125" y="7440"/>
                  </a:lnTo>
                  <a:lnTo>
                    <a:pt x="109624" y="7224"/>
                  </a:lnTo>
                  <a:lnTo>
                    <a:pt x="109461" y="7152"/>
                  </a:lnTo>
                  <a:lnTo>
                    <a:pt x="109438" y="7140"/>
                  </a:lnTo>
                  <a:cubicBezTo>
                    <a:pt x="109299" y="7078"/>
                    <a:pt x="109153" y="7013"/>
                    <a:pt x="109003" y="6962"/>
                  </a:cubicBezTo>
                  <a:lnTo>
                    <a:pt x="108390" y="6739"/>
                  </a:lnTo>
                  <a:lnTo>
                    <a:pt x="108219" y="6675"/>
                  </a:lnTo>
                  <a:lnTo>
                    <a:pt x="108178" y="6662"/>
                  </a:lnTo>
                  <a:cubicBezTo>
                    <a:pt x="107486" y="6407"/>
                    <a:pt x="106768" y="6146"/>
                    <a:pt x="106058" y="5914"/>
                  </a:cubicBezTo>
                  <a:lnTo>
                    <a:pt x="105821" y="5835"/>
                  </a:lnTo>
                  <a:cubicBezTo>
                    <a:pt x="105131" y="5607"/>
                    <a:pt x="104444" y="5381"/>
                    <a:pt x="103759" y="5161"/>
                  </a:cubicBezTo>
                  <a:cubicBezTo>
                    <a:pt x="103475" y="5067"/>
                    <a:pt x="103188" y="4975"/>
                    <a:pt x="102904" y="4885"/>
                  </a:cubicBezTo>
                  <a:lnTo>
                    <a:pt x="102528" y="4763"/>
                  </a:lnTo>
                  <a:lnTo>
                    <a:pt x="101029" y="4284"/>
                  </a:lnTo>
                  <a:cubicBezTo>
                    <a:pt x="100721" y="4185"/>
                    <a:pt x="100404" y="4097"/>
                    <a:pt x="100077" y="4007"/>
                  </a:cubicBezTo>
                  <a:cubicBezTo>
                    <a:pt x="99931" y="3968"/>
                    <a:pt x="99786" y="3929"/>
                    <a:pt x="99641" y="3887"/>
                  </a:cubicBezTo>
                  <a:lnTo>
                    <a:pt x="98853" y="3659"/>
                  </a:lnTo>
                  <a:lnTo>
                    <a:pt x="98132" y="3454"/>
                  </a:lnTo>
                  <a:cubicBezTo>
                    <a:pt x="97767" y="3347"/>
                    <a:pt x="97390" y="3254"/>
                    <a:pt x="97000" y="3161"/>
                  </a:cubicBezTo>
                  <a:lnTo>
                    <a:pt x="96926" y="3144"/>
                  </a:lnTo>
                  <a:cubicBezTo>
                    <a:pt x="96730" y="3098"/>
                    <a:pt x="96536" y="3047"/>
                    <a:pt x="96339" y="2998"/>
                  </a:cubicBezTo>
                  <a:lnTo>
                    <a:pt x="96015" y="2915"/>
                  </a:lnTo>
                  <a:lnTo>
                    <a:pt x="95937" y="2895"/>
                  </a:lnTo>
                  <a:cubicBezTo>
                    <a:pt x="95681" y="2828"/>
                    <a:pt x="95425" y="2761"/>
                    <a:pt x="95165" y="2704"/>
                  </a:cubicBezTo>
                  <a:lnTo>
                    <a:pt x="94143" y="2482"/>
                  </a:lnTo>
                  <a:lnTo>
                    <a:pt x="93003" y="2235"/>
                  </a:lnTo>
                  <a:cubicBezTo>
                    <a:pt x="92252" y="2074"/>
                    <a:pt x="91486" y="1934"/>
                    <a:pt x="90743" y="1795"/>
                  </a:cubicBezTo>
                  <a:lnTo>
                    <a:pt x="90686" y="1785"/>
                  </a:lnTo>
                  <a:lnTo>
                    <a:pt x="90599" y="1767"/>
                  </a:lnTo>
                  <a:cubicBezTo>
                    <a:pt x="90345" y="1723"/>
                    <a:pt x="90090" y="1677"/>
                    <a:pt x="89836" y="1630"/>
                  </a:cubicBezTo>
                  <a:cubicBezTo>
                    <a:pt x="89572" y="1581"/>
                    <a:pt x="89305" y="1541"/>
                    <a:pt x="89045" y="1507"/>
                  </a:cubicBezTo>
                  <a:lnTo>
                    <a:pt x="89003" y="1499"/>
                  </a:lnTo>
                  <a:lnTo>
                    <a:pt x="88829" y="1474"/>
                  </a:lnTo>
                  <a:lnTo>
                    <a:pt x="88648" y="1447"/>
                  </a:lnTo>
                  <a:lnTo>
                    <a:pt x="87731" y="1313"/>
                  </a:lnTo>
                  <a:lnTo>
                    <a:pt x="86836" y="1179"/>
                  </a:lnTo>
                  <a:cubicBezTo>
                    <a:pt x="86097" y="1071"/>
                    <a:pt x="85341" y="979"/>
                    <a:pt x="84610" y="892"/>
                  </a:cubicBezTo>
                  <a:lnTo>
                    <a:pt x="84557" y="885"/>
                  </a:lnTo>
                  <a:cubicBezTo>
                    <a:pt x="84197" y="843"/>
                    <a:pt x="83833" y="798"/>
                    <a:pt x="83477" y="753"/>
                  </a:cubicBezTo>
                  <a:cubicBezTo>
                    <a:pt x="83118" y="707"/>
                    <a:pt x="82763" y="673"/>
                    <a:pt x="82406" y="634"/>
                  </a:cubicBezTo>
                  <a:lnTo>
                    <a:pt x="82230" y="618"/>
                  </a:lnTo>
                  <a:cubicBezTo>
                    <a:pt x="82118" y="608"/>
                    <a:pt x="82008" y="596"/>
                    <a:pt x="81897" y="583"/>
                  </a:cubicBezTo>
                  <a:lnTo>
                    <a:pt x="81393" y="529"/>
                  </a:lnTo>
                  <a:cubicBezTo>
                    <a:pt x="81074" y="494"/>
                    <a:pt x="80759" y="459"/>
                    <a:pt x="80444" y="431"/>
                  </a:cubicBezTo>
                  <a:cubicBezTo>
                    <a:pt x="80384" y="425"/>
                    <a:pt x="80325" y="418"/>
                    <a:pt x="80265" y="413"/>
                  </a:cubicBezTo>
                  <a:cubicBezTo>
                    <a:pt x="80047" y="392"/>
                    <a:pt x="79830" y="372"/>
                    <a:pt x="79615" y="351"/>
                  </a:cubicBezTo>
                  <a:lnTo>
                    <a:pt x="79562" y="346"/>
                  </a:lnTo>
                  <a:cubicBezTo>
                    <a:pt x="78864" y="282"/>
                    <a:pt x="78074" y="206"/>
                    <a:pt x="77303" y="156"/>
                  </a:cubicBezTo>
                  <a:cubicBezTo>
                    <a:pt x="76618" y="113"/>
                    <a:pt x="75933" y="70"/>
                    <a:pt x="75247" y="27"/>
                  </a:cubicBezTo>
                  <a:cubicBezTo>
                    <a:pt x="74955" y="10"/>
                    <a:pt x="74662" y="5"/>
                    <a:pt x="74388" y="5"/>
                  </a:cubicBezTo>
                  <a:lnTo>
                    <a:pt x="73824" y="5"/>
                  </a:lnTo>
                  <a:lnTo>
                    <a:pt x="73456" y="3"/>
                  </a:lnTo>
                  <a:cubicBezTo>
                    <a:pt x="73288" y="0"/>
                    <a:pt x="73117" y="0"/>
                    <a:pt x="72948"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0" name="Google Shape;1700;p118"/>
            <p:cNvSpPr/>
            <p:nvPr/>
          </p:nvSpPr>
          <p:spPr>
            <a:xfrm>
              <a:off x="-62430" y="3282284"/>
              <a:ext cx="4528538" cy="2232081"/>
            </a:xfrm>
            <a:custGeom>
              <a:avLst/>
              <a:gdLst/>
              <a:ahLst/>
              <a:cxnLst/>
              <a:rect l="l" t="t" r="r" b="b"/>
              <a:pathLst>
                <a:path w="93560" h="46115" extrusionOk="0">
                  <a:moveTo>
                    <a:pt x="5397" y="0"/>
                  </a:moveTo>
                  <a:cubicBezTo>
                    <a:pt x="3632" y="0"/>
                    <a:pt x="1776" y="208"/>
                    <a:pt x="3" y="589"/>
                  </a:cubicBezTo>
                  <a:lnTo>
                    <a:pt x="0" y="31682"/>
                  </a:lnTo>
                  <a:lnTo>
                    <a:pt x="0" y="46111"/>
                  </a:lnTo>
                  <a:lnTo>
                    <a:pt x="5" y="46114"/>
                  </a:lnTo>
                  <a:lnTo>
                    <a:pt x="93559" y="46114"/>
                  </a:lnTo>
                  <a:cubicBezTo>
                    <a:pt x="91568" y="43925"/>
                    <a:pt x="89148" y="41873"/>
                    <a:pt x="88038" y="40895"/>
                  </a:cubicBezTo>
                  <a:cubicBezTo>
                    <a:pt x="83825" y="37175"/>
                    <a:pt x="79172" y="33794"/>
                    <a:pt x="74579" y="30251"/>
                  </a:cubicBezTo>
                  <a:cubicBezTo>
                    <a:pt x="71048" y="27525"/>
                    <a:pt x="67206" y="25019"/>
                    <a:pt x="63396" y="22425"/>
                  </a:cubicBezTo>
                  <a:cubicBezTo>
                    <a:pt x="61591" y="21197"/>
                    <a:pt x="60122" y="20138"/>
                    <a:pt x="57289" y="19760"/>
                  </a:cubicBezTo>
                  <a:cubicBezTo>
                    <a:pt x="56755" y="19688"/>
                    <a:pt x="56224" y="19656"/>
                    <a:pt x="55698" y="19656"/>
                  </a:cubicBezTo>
                  <a:cubicBezTo>
                    <a:pt x="51558" y="19656"/>
                    <a:pt x="47653" y="21654"/>
                    <a:pt x="43736" y="22377"/>
                  </a:cubicBezTo>
                  <a:cubicBezTo>
                    <a:pt x="42167" y="22668"/>
                    <a:pt x="40127" y="23132"/>
                    <a:pt x="38285" y="23132"/>
                  </a:cubicBezTo>
                  <a:cubicBezTo>
                    <a:pt x="37624" y="23132"/>
                    <a:pt x="36988" y="23072"/>
                    <a:pt x="36409" y="22923"/>
                  </a:cubicBezTo>
                  <a:cubicBezTo>
                    <a:pt x="33862" y="22268"/>
                    <a:pt x="31923" y="20086"/>
                    <a:pt x="30618" y="18717"/>
                  </a:cubicBezTo>
                  <a:cubicBezTo>
                    <a:pt x="27102" y="15022"/>
                    <a:pt x="23218" y="11513"/>
                    <a:pt x="19531" y="7875"/>
                  </a:cubicBezTo>
                  <a:cubicBezTo>
                    <a:pt x="16858" y="5237"/>
                    <a:pt x="14850" y="1855"/>
                    <a:pt x="9692" y="497"/>
                  </a:cubicBezTo>
                  <a:cubicBezTo>
                    <a:pt x="8405" y="158"/>
                    <a:pt x="6935" y="0"/>
                    <a:pt x="5397"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1" name="Google Shape;1701;p118"/>
            <p:cNvSpPr/>
            <p:nvPr/>
          </p:nvSpPr>
          <p:spPr>
            <a:xfrm>
              <a:off x="39279" y="307032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2" name="Google Shape;1702;p118"/>
            <p:cNvSpPr/>
            <p:nvPr/>
          </p:nvSpPr>
          <p:spPr>
            <a:xfrm>
              <a:off x="1421576" y="3891575"/>
              <a:ext cx="551772" cy="714918"/>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3" name="Google Shape;1703;p118"/>
            <p:cNvSpPr/>
            <p:nvPr/>
          </p:nvSpPr>
          <p:spPr>
            <a:xfrm>
              <a:off x="6248354" y="409759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04" name="Google Shape;1704;p118"/>
            <p:cNvSpPr/>
            <p:nvPr/>
          </p:nvSpPr>
          <p:spPr>
            <a:xfrm>
              <a:off x="8319279" y="37959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705" name="Google Shape;1705;p118"/>
          <p:cNvSpPr txBox="1">
            <a:spLocks noGrp="1"/>
          </p:cNvSpPr>
          <p:nvPr>
            <p:ph type="subTitle" idx="2"/>
          </p:nvPr>
        </p:nvSpPr>
        <p:spPr>
          <a:xfrm>
            <a:off x="2110195" y="3585500"/>
            <a:ext cx="4923600" cy="31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1706" name="Google Shape;1706;p118"/>
          <p:cNvSpPr txBox="1">
            <a:spLocks noGrp="1"/>
          </p:cNvSpPr>
          <p:nvPr>
            <p:ph type="title" idx="3"/>
          </p:nvPr>
        </p:nvSpPr>
        <p:spPr>
          <a:xfrm>
            <a:off x="2827188" y="2619775"/>
            <a:ext cx="34896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2pPr>
            <a:lvl3pPr lvl="2"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3pPr>
            <a:lvl4pPr lvl="3"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4pPr>
            <a:lvl5pPr lvl="4"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5pPr>
            <a:lvl6pPr lvl="5"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6pPr>
            <a:lvl7pPr lvl="6"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7pPr>
            <a:lvl8pPr lvl="7"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8pPr>
            <a:lvl9pPr lvl="8" algn="ctr">
              <a:lnSpc>
                <a:spcPct val="100000"/>
              </a:lnSpc>
              <a:spcBef>
                <a:spcPts val="0"/>
              </a:spcBef>
              <a:spcAft>
                <a:spcPts val="0"/>
              </a:spcAft>
              <a:buClr>
                <a:schemeClr val="lt1"/>
              </a:buClr>
              <a:buSzPts val="5000"/>
              <a:buFont typeface="Fredoka"/>
              <a:buChar char="■"/>
              <a:defRPr sz="5000">
                <a:solidFill>
                  <a:schemeClr val="lt1"/>
                </a:solidFill>
                <a:latin typeface="Fredoka"/>
                <a:ea typeface="Fredoka"/>
                <a:cs typeface="Fredoka"/>
                <a:sym typeface="Fredoka"/>
              </a:defRPr>
            </a:lvl9pPr>
          </a:lstStyle>
          <a:p>
            <a:endParaRPr/>
          </a:p>
        </p:txBody>
      </p:sp>
      <p:sp>
        <p:nvSpPr>
          <p:cNvPr id="1707" name="Google Shape;1707;p118"/>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Number and text 1">
  <p:cSld name="CUSTOM_18">
    <p:bg>
      <p:bgPr>
        <a:solidFill>
          <a:schemeClr val="dk2"/>
        </a:solidFill>
        <a:effectLst/>
      </p:bgPr>
    </p:bg>
    <p:spTree>
      <p:nvGrpSpPr>
        <p:cNvPr id="1" name="Shape 1708"/>
        <p:cNvGrpSpPr/>
        <p:nvPr/>
      </p:nvGrpSpPr>
      <p:grpSpPr>
        <a:xfrm>
          <a:off x="0" y="0"/>
          <a:ext cx="0" cy="0"/>
          <a:chOff x="0" y="0"/>
          <a:chExt cx="0" cy="0"/>
        </a:xfrm>
      </p:grpSpPr>
      <p:sp>
        <p:nvSpPr>
          <p:cNvPr id="1709" name="Google Shape;1709;p119"/>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1710" name="Google Shape;1710;p119"/>
          <p:cNvGrpSpPr/>
          <p:nvPr/>
        </p:nvGrpSpPr>
        <p:grpSpPr>
          <a:xfrm>
            <a:off x="-1494523" y="3641449"/>
            <a:ext cx="13489010" cy="4210900"/>
            <a:chOff x="-1494523" y="3641449"/>
            <a:chExt cx="13489010" cy="4210900"/>
          </a:xfrm>
        </p:grpSpPr>
        <p:grpSp>
          <p:nvGrpSpPr>
            <p:cNvPr id="1711" name="Google Shape;1711;p119"/>
            <p:cNvGrpSpPr/>
            <p:nvPr/>
          </p:nvGrpSpPr>
          <p:grpSpPr>
            <a:xfrm>
              <a:off x="-1494523" y="4184178"/>
              <a:ext cx="13489010" cy="3668171"/>
              <a:chOff x="-1494523" y="4184178"/>
              <a:chExt cx="13489010" cy="3668171"/>
            </a:xfrm>
          </p:grpSpPr>
          <p:sp>
            <p:nvSpPr>
              <p:cNvPr id="1712" name="Google Shape;1712;p119"/>
              <p:cNvSpPr/>
              <p:nvPr/>
            </p:nvSpPr>
            <p:spPr>
              <a:xfrm rot="277051">
                <a:off x="-1393439" y="4707346"/>
                <a:ext cx="7922614" cy="2830697"/>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3" name="Google Shape;1713;p119"/>
              <p:cNvSpPr/>
              <p:nvPr/>
            </p:nvSpPr>
            <p:spPr>
              <a:xfrm rot="319248">
                <a:off x="2466518" y="4618971"/>
                <a:ext cx="9462975" cy="184148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1714" name="Google Shape;1714;p119"/>
            <p:cNvSpPr/>
            <p:nvPr/>
          </p:nvSpPr>
          <p:spPr>
            <a:xfrm>
              <a:off x="8389779" y="388357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15" name="Google Shape;1715;p119"/>
            <p:cNvSpPr/>
            <p:nvPr/>
          </p:nvSpPr>
          <p:spPr>
            <a:xfrm>
              <a:off x="-224977" y="3641449"/>
              <a:ext cx="1159205" cy="150206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716" name="Google Shape;1716;p119"/>
          <p:cNvSpPr txBox="1">
            <a:spLocks noGrp="1"/>
          </p:cNvSpPr>
          <p:nvPr>
            <p:ph type="title" idx="2"/>
          </p:nvPr>
        </p:nvSpPr>
        <p:spPr>
          <a:xfrm>
            <a:off x="6381333" y="1944437"/>
            <a:ext cx="1828800" cy="713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Char char="●"/>
              <a:defRPr sz="3500" b="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1717" name="Google Shape;1717;p119"/>
          <p:cNvSpPr txBox="1">
            <a:spLocks noGrp="1"/>
          </p:cNvSpPr>
          <p:nvPr>
            <p:ph type="title" idx="3"/>
          </p:nvPr>
        </p:nvSpPr>
        <p:spPr>
          <a:xfrm>
            <a:off x="925329" y="3400855"/>
            <a:ext cx="18288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1"/>
              </a:buClr>
              <a:buSzPts val="2200"/>
              <a:buFont typeface="Fredoka"/>
              <a:buNone/>
              <a:defRPr sz="2200">
                <a:solidFill>
                  <a:schemeClr val="dk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1718" name="Google Shape;1718;p119"/>
          <p:cNvSpPr txBox="1">
            <a:spLocks noGrp="1"/>
          </p:cNvSpPr>
          <p:nvPr>
            <p:ph type="title" idx="4"/>
          </p:nvPr>
        </p:nvSpPr>
        <p:spPr>
          <a:xfrm>
            <a:off x="3633813" y="3400855"/>
            <a:ext cx="18288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1719" name="Google Shape;1719;p119"/>
          <p:cNvSpPr txBox="1">
            <a:spLocks noGrp="1"/>
          </p:cNvSpPr>
          <p:nvPr>
            <p:ph type="title" idx="5"/>
          </p:nvPr>
        </p:nvSpPr>
        <p:spPr>
          <a:xfrm>
            <a:off x="6381333" y="3400855"/>
            <a:ext cx="18288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2pPr>
            <a:lvl3pPr lvl="2"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3pPr>
            <a:lvl4pPr lvl="3"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4pPr>
            <a:lvl5pPr lvl="4"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5pPr>
            <a:lvl6pPr lvl="5"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6pPr>
            <a:lvl7pPr lvl="6"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7pPr>
            <a:lvl8pPr lvl="7"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8pPr>
            <a:lvl9pPr lvl="8"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9pPr>
          </a:lstStyle>
          <a:p>
            <a:endParaRPr/>
          </a:p>
        </p:txBody>
      </p:sp>
      <p:sp>
        <p:nvSpPr>
          <p:cNvPr id="1720" name="Google Shape;1720;p119"/>
          <p:cNvSpPr txBox="1">
            <a:spLocks noGrp="1"/>
          </p:cNvSpPr>
          <p:nvPr>
            <p:ph type="subTitle" idx="1"/>
          </p:nvPr>
        </p:nvSpPr>
        <p:spPr>
          <a:xfrm>
            <a:off x="925329" y="3824588"/>
            <a:ext cx="18288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1" name="Google Shape;1721;p119"/>
          <p:cNvSpPr txBox="1">
            <a:spLocks noGrp="1"/>
          </p:cNvSpPr>
          <p:nvPr>
            <p:ph type="subTitle" idx="6"/>
          </p:nvPr>
        </p:nvSpPr>
        <p:spPr>
          <a:xfrm>
            <a:off x="6381333" y="3832974"/>
            <a:ext cx="1828800" cy="713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2" name="Google Shape;1722;p119"/>
          <p:cNvSpPr txBox="1">
            <a:spLocks noGrp="1"/>
          </p:cNvSpPr>
          <p:nvPr>
            <p:ph type="subTitle" idx="7"/>
          </p:nvPr>
        </p:nvSpPr>
        <p:spPr>
          <a:xfrm>
            <a:off x="3633813" y="3824588"/>
            <a:ext cx="18288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3" name="Google Shape;1723;p119"/>
          <p:cNvSpPr txBox="1">
            <a:spLocks noGrp="1"/>
          </p:cNvSpPr>
          <p:nvPr>
            <p:ph type="title" idx="8"/>
          </p:nvPr>
        </p:nvSpPr>
        <p:spPr>
          <a:xfrm>
            <a:off x="3633813" y="1944437"/>
            <a:ext cx="1828800" cy="713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5"/>
              </a:buClr>
              <a:buSzPts val="5000"/>
              <a:buFont typeface="Fredoka"/>
              <a:buChar char="●"/>
              <a:defRPr sz="3500" b="0">
                <a:solidFill>
                  <a:schemeClr val="accent5"/>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1724" name="Google Shape;1724;p119"/>
          <p:cNvSpPr txBox="1">
            <a:spLocks noGrp="1"/>
          </p:cNvSpPr>
          <p:nvPr>
            <p:ph type="title" idx="9"/>
          </p:nvPr>
        </p:nvSpPr>
        <p:spPr>
          <a:xfrm>
            <a:off x="925329" y="1944437"/>
            <a:ext cx="1828800" cy="713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6"/>
              </a:buClr>
              <a:buSzPts val="5000"/>
              <a:buFont typeface="Fredoka"/>
              <a:buChar char="●"/>
              <a:defRPr sz="3500" b="0">
                <a:solidFill>
                  <a:schemeClr val="accent6"/>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1725" name="Google Shape;1725;p11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Number and text 2">
  <p:cSld name="CUSTOM_27">
    <p:bg>
      <p:bgPr>
        <a:solidFill>
          <a:schemeClr val="dk2"/>
        </a:solidFill>
        <a:effectLst/>
      </p:bgPr>
    </p:bg>
    <p:spTree>
      <p:nvGrpSpPr>
        <p:cNvPr id="1" name="Shape 1726"/>
        <p:cNvGrpSpPr/>
        <p:nvPr/>
      </p:nvGrpSpPr>
      <p:grpSpPr>
        <a:xfrm>
          <a:off x="0" y="0"/>
          <a:ext cx="0" cy="0"/>
          <a:chOff x="0" y="0"/>
          <a:chExt cx="0" cy="0"/>
        </a:xfrm>
      </p:grpSpPr>
      <p:sp>
        <p:nvSpPr>
          <p:cNvPr id="1727" name="Google Shape;1727;p120"/>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1728" name="Google Shape;1728;p120"/>
          <p:cNvSpPr txBox="1">
            <a:spLocks noGrp="1"/>
          </p:cNvSpPr>
          <p:nvPr>
            <p:ph type="title" idx="2"/>
          </p:nvPr>
        </p:nvSpPr>
        <p:spPr>
          <a:xfrm>
            <a:off x="1179342" y="3513500"/>
            <a:ext cx="1379700" cy="585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Char char="●"/>
              <a:defRPr sz="3500" b="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1729" name="Google Shape;1729;p120"/>
          <p:cNvSpPr txBox="1">
            <a:spLocks noGrp="1"/>
          </p:cNvSpPr>
          <p:nvPr>
            <p:ph type="title" idx="3"/>
          </p:nvPr>
        </p:nvSpPr>
        <p:spPr>
          <a:xfrm>
            <a:off x="5315054" y="1628525"/>
            <a:ext cx="26496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1"/>
              </a:buClr>
              <a:buSzPts val="2200"/>
              <a:buFont typeface="Fredoka"/>
              <a:buNone/>
              <a:defRPr sz="2200">
                <a:solidFill>
                  <a:schemeClr val="dk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1730" name="Google Shape;1730;p120"/>
          <p:cNvSpPr txBox="1">
            <a:spLocks noGrp="1"/>
          </p:cNvSpPr>
          <p:nvPr>
            <p:ph type="title" idx="4"/>
          </p:nvPr>
        </p:nvSpPr>
        <p:spPr>
          <a:xfrm>
            <a:off x="5315054" y="2664425"/>
            <a:ext cx="26496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1731" name="Google Shape;1731;p120"/>
          <p:cNvSpPr txBox="1">
            <a:spLocks noGrp="1"/>
          </p:cNvSpPr>
          <p:nvPr>
            <p:ph type="title" idx="5"/>
          </p:nvPr>
        </p:nvSpPr>
        <p:spPr>
          <a:xfrm>
            <a:off x="5315054" y="3700325"/>
            <a:ext cx="26496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2pPr>
            <a:lvl3pPr lvl="2"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3pPr>
            <a:lvl4pPr lvl="3"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4pPr>
            <a:lvl5pPr lvl="4"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5pPr>
            <a:lvl6pPr lvl="5"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6pPr>
            <a:lvl7pPr lvl="6"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7pPr>
            <a:lvl8pPr lvl="7"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8pPr>
            <a:lvl9pPr lvl="8"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9pPr>
          </a:lstStyle>
          <a:p>
            <a:endParaRPr/>
          </a:p>
        </p:txBody>
      </p:sp>
      <p:sp>
        <p:nvSpPr>
          <p:cNvPr id="1732" name="Google Shape;1732;p120"/>
          <p:cNvSpPr txBox="1">
            <a:spLocks noGrp="1"/>
          </p:cNvSpPr>
          <p:nvPr>
            <p:ph type="subTitle" idx="1"/>
          </p:nvPr>
        </p:nvSpPr>
        <p:spPr>
          <a:xfrm>
            <a:off x="5315058" y="2970725"/>
            <a:ext cx="2649600" cy="560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3" name="Google Shape;1733;p120"/>
          <p:cNvSpPr txBox="1">
            <a:spLocks noGrp="1"/>
          </p:cNvSpPr>
          <p:nvPr>
            <p:ph type="subTitle" idx="6"/>
          </p:nvPr>
        </p:nvSpPr>
        <p:spPr>
          <a:xfrm>
            <a:off x="5315058" y="1935425"/>
            <a:ext cx="2649600" cy="5595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4" name="Google Shape;1734;p120"/>
          <p:cNvSpPr txBox="1">
            <a:spLocks noGrp="1"/>
          </p:cNvSpPr>
          <p:nvPr>
            <p:ph type="subTitle" idx="7"/>
          </p:nvPr>
        </p:nvSpPr>
        <p:spPr>
          <a:xfrm>
            <a:off x="5315058" y="4007224"/>
            <a:ext cx="2649600" cy="560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5" name="Google Shape;1735;p120"/>
          <p:cNvSpPr txBox="1">
            <a:spLocks noGrp="1"/>
          </p:cNvSpPr>
          <p:nvPr>
            <p:ph type="title" idx="8"/>
          </p:nvPr>
        </p:nvSpPr>
        <p:spPr>
          <a:xfrm>
            <a:off x="1179342" y="2486600"/>
            <a:ext cx="1379700" cy="585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5"/>
              </a:buClr>
              <a:buSzPts val="5000"/>
              <a:buFont typeface="Fredoka"/>
              <a:buChar char="●"/>
              <a:defRPr sz="3500" b="0">
                <a:solidFill>
                  <a:schemeClr val="accent5"/>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1736" name="Google Shape;1736;p120"/>
          <p:cNvSpPr txBox="1">
            <a:spLocks noGrp="1"/>
          </p:cNvSpPr>
          <p:nvPr>
            <p:ph type="title" idx="9"/>
          </p:nvPr>
        </p:nvSpPr>
        <p:spPr>
          <a:xfrm>
            <a:off x="1179342" y="1447425"/>
            <a:ext cx="1379700" cy="587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6"/>
              </a:buClr>
              <a:buSzPts val="5000"/>
              <a:buFont typeface="Fredoka"/>
              <a:buChar char="●"/>
              <a:defRPr sz="3500" b="0">
                <a:solidFill>
                  <a:schemeClr val="accent6"/>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grpSp>
        <p:nvGrpSpPr>
          <p:cNvPr id="1737" name="Google Shape;1737;p120"/>
          <p:cNvGrpSpPr/>
          <p:nvPr/>
        </p:nvGrpSpPr>
        <p:grpSpPr>
          <a:xfrm>
            <a:off x="-359075" y="3021418"/>
            <a:ext cx="1486810" cy="1577136"/>
            <a:chOff x="2055825" y="5018400"/>
            <a:chExt cx="202875" cy="215200"/>
          </a:xfrm>
        </p:grpSpPr>
        <p:sp>
          <p:nvSpPr>
            <p:cNvPr id="1738" name="Google Shape;1738;p120"/>
            <p:cNvSpPr/>
            <p:nvPr/>
          </p:nvSpPr>
          <p:spPr>
            <a:xfrm>
              <a:off x="2055825" y="5051950"/>
              <a:ext cx="115200" cy="104950"/>
            </a:xfrm>
            <a:custGeom>
              <a:avLst/>
              <a:gdLst/>
              <a:ahLst/>
              <a:cxnLst/>
              <a:rect l="l" t="t" r="r" b="b"/>
              <a:pathLst>
                <a:path w="4608" h="4198" extrusionOk="0">
                  <a:moveTo>
                    <a:pt x="2303" y="1"/>
                  </a:moveTo>
                  <a:cubicBezTo>
                    <a:pt x="1767" y="1"/>
                    <a:pt x="1230" y="206"/>
                    <a:pt x="820" y="616"/>
                  </a:cubicBezTo>
                  <a:cubicBezTo>
                    <a:pt x="1" y="1435"/>
                    <a:pt x="1" y="2764"/>
                    <a:pt x="820" y="3583"/>
                  </a:cubicBezTo>
                  <a:cubicBezTo>
                    <a:pt x="1230" y="3993"/>
                    <a:pt x="1767" y="4198"/>
                    <a:pt x="2303" y="4198"/>
                  </a:cubicBezTo>
                  <a:cubicBezTo>
                    <a:pt x="2840" y="4198"/>
                    <a:pt x="3377" y="3993"/>
                    <a:pt x="3787" y="3583"/>
                  </a:cubicBezTo>
                  <a:cubicBezTo>
                    <a:pt x="4607" y="2764"/>
                    <a:pt x="4607" y="1435"/>
                    <a:pt x="3787" y="616"/>
                  </a:cubicBezTo>
                  <a:cubicBezTo>
                    <a:pt x="3377" y="206"/>
                    <a:pt x="2840" y="1"/>
                    <a:pt x="23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39" name="Google Shape;1739;p120"/>
            <p:cNvSpPr/>
            <p:nvPr/>
          </p:nvSpPr>
          <p:spPr>
            <a:xfrm>
              <a:off x="2128425" y="5070825"/>
              <a:ext cx="115200" cy="104925"/>
            </a:xfrm>
            <a:custGeom>
              <a:avLst/>
              <a:gdLst/>
              <a:ahLst/>
              <a:cxnLst/>
              <a:rect l="l" t="t" r="r" b="b"/>
              <a:pathLst>
                <a:path w="4608" h="4197" extrusionOk="0">
                  <a:moveTo>
                    <a:pt x="2304" y="0"/>
                  </a:moveTo>
                  <a:cubicBezTo>
                    <a:pt x="1767" y="0"/>
                    <a:pt x="1230" y="205"/>
                    <a:pt x="821" y="615"/>
                  </a:cubicBezTo>
                  <a:cubicBezTo>
                    <a:pt x="1" y="1434"/>
                    <a:pt x="1" y="2762"/>
                    <a:pt x="821" y="3582"/>
                  </a:cubicBezTo>
                  <a:cubicBezTo>
                    <a:pt x="1230" y="3992"/>
                    <a:pt x="1767" y="4197"/>
                    <a:pt x="2304" y="4197"/>
                  </a:cubicBezTo>
                  <a:cubicBezTo>
                    <a:pt x="2841" y="4197"/>
                    <a:pt x="3378" y="3992"/>
                    <a:pt x="3788" y="3582"/>
                  </a:cubicBezTo>
                  <a:cubicBezTo>
                    <a:pt x="4608" y="2762"/>
                    <a:pt x="4608" y="1434"/>
                    <a:pt x="3788" y="615"/>
                  </a:cubicBezTo>
                  <a:cubicBezTo>
                    <a:pt x="3378" y="205"/>
                    <a:pt x="2841" y="0"/>
                    <a:pt x="23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0" name="Google Shape;1740;p120"/>
            <p:cNvSpPr/>
            <p:nvPr/>
          </p:nvSpPr>
          <p:spPr>
            <a:xfrm>
              <a:off x="2107875" y="5018400"/>
              <a:ext cx="85350" cy="79400"/>
            </a:xfrm>
            <a:custGeom>
              <a:avLst/>
              <a:gdLst/>
              <a:ahLst/>
              <a:cxnLst/>
              <a:rect l="l" t="t" r="r" b="b"/>
              <a:pathLst>
                <a:path w="3414" h="3176" extrusionOk="0">
                  <a:moveTo>
                    <a:pt x="1705" y="1"/>
                  </a:moveTo>
                  <a:cubicBezTo>
                    <a:pt x="939" y="1"/>
                    <a:pt x="265" y="556"/>
                    <a:pt x="140" y="1337"/>
                  </a:cubicBezTo>
                  <a:cubicBezTo>
                    <a:pt x="1" y="2202"/>
                    <a:pt x="590" y="3017"/>
                    <a:pt x="1456" y="3155"/>
                  </a:cubicBezTo>
                  <a:cubicBezTo>
                    <a:pt x="1542" y="3169"/>
                    <a:pt x="1626" y="3175"/>
                    <a:pt x="1710" y="3175"/>
                  </a:cubicBezTo>
                  <a:cubicBezTo>
                    <a:pt x="2475" y="3175"/>
                    <a:pt x="3150" y="2620"/>
                    <a:pt x="3274" y="1839"/>
                  </a:cubicBezTo>
                  <a:cubicBezTo>
                    <a:pt x="3414" y="974"/>
                    <a:pt x="2824" y="159"/>
                    <a:pt x="1958" y="21"/>
                  </a:cubicBezTo>
                  <a:cubicBezTo>
                    <a:pt x="1873" y="7"/>
                    <a:pt x="1788" y="1"/>
                    <a:pt x="17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1" name="Google Shape;1741;p120"/>
            <p:cNvSpPr/>
            <p:nvPr/>
          </p:nvSpPr>
          <p:spPr>
            <a:xfrm>
              <a:off x="2079175" y="5084125"/>
              <a:ext cx="128600" cy="149300"/>
            </a:xfrm>
            <a:custGeom>
              <a:avLst/>
              <a:gdLst/>
              <a:ahLst/>
              <a:cxnLst/>
              <a:rect l="l" t="t" r="r" b="b"/>
              <a:pathLst>
                <a:path w="5144" h="5972" extrusionOk="0">
                  <a:moveTo>
                    <a:pt x="0" y="0"/>
                  </a:moveTo>
                  <a:lnTo>
                    <a:pt x="0" y="0"/>
                  </a:lnTo>
                  <a:cubicBezTo>
                    <a:pt x="224" y="506"/>
                    <a:pt x="587" y="928"/>
                    <a:pt x="1055" y="1220"/>
                  </a:cubicBezTo>
                  <a:cubicBezTo>
                    <a:pt x="1444" y="1465"/>
                    <a:pt x="1956" y="1817"/>
                    <a:pt x="2172" y="2115"/>
                  </a:cubicBezTo>
                  <a:lnTo>
                    <a:pt x="2265" y="2245"/>
                  </a:lnTo>
                  <a:cubicBezTo>
                    <a:pt x="2383" y="2393"/>
                    <a:pt x="2437" y="2586"/>
                    <a:pt x="2414" y="2774"/>
                  </a:cubicBezTo>
                  <a:lnTo>
                    <a:pt x="2413" y="2786"/>
                  </a:lnTo>
                  <a:lnTo>
                    <a:pt x="2403" y="2777"/>
                  </a:lnTo>
                  <a:cubicBezTo>
                    <a:pt x="2259" y="2659"/>
                    <a:pt x="2166" y="2575"/>
                    <a:pt x="2065" y="2484"/>
                  </a:cubicBezTo>
                  <a:cubicBezTo>
                    <a:pt x="1890" y="2329"/>
                    <a:pt x="1693" y="2150"/>
                    <a:pt x="1163" y="1726"/>
                  </a:cubicBezTo>
                  <a:lnTo>
                    <a:pt x="1163" y="1726"/>
                  </a:lnTo>
                  <a:cubicBezTo>
                    <a:pt x="1316" y="1919"/>
                    <a:pt x="1924" y="2684"/>
                    <a:pt x="2233" y="3038"/>
                  </a:cubicBezTo>
                  <a:lnTo>
                    <a:pt x="2239" y="3046"/>
                  </a:lnTo>
                  <a:cubicBezTo>
                    <a:pt x="2318" y="3135"/>
                    <a:pt x="2355" y="3254"/>
                    <a:pt x="2341" y="3372"/>
                  </a:cubicBezTo>
                  <a:cubicBezTo>
                    <a:pt x="2267" y="3969"/>
                    <a:pt x="2038" y="5841"/>
                    <a:pt x="2021" y="5972"/>
                  </a:cubicBezTo>
                  <a:lnTo>
                    <a:pt x="3781" y="5972"/>
                  </a:lnTo>
                  <a:lnTo>
                    <a:pt x="3460" y="3329"/>
                  </a:lnTo>
                  <a:cubicBezTo>
                    <a:pt x="3394" y="2780"/>
                    <a:pt x="3657" y="2238"/>
                    <a:pt x="4130" y="1951"/>
                  </a:cubicBezTo>
                  <a:lnTo>
                    <a:pt x="4176" y="1924"/>
                  </a:lnTo>
                  <a:cubicBezTo>
                    <a:pt x="4315" y="1840"/>
                    <a:pt x="4439" y="1736"/>
                    <a:pt x="4545" y="1616"/>
                  </a:cubicBezTo>
                  <a:lnTo>
                    <a:pt x="5144" y="942"/>
                  </a:lnTo>
                  <a:lnTo>
                    <a:pt x="4513" y="1448"/>
                  </a:lnTo>
                  <a:cubicBezTo>
                    <a:pt x="4391" y="1546"/>
                    <a:pt x="4256" y="1624"/>
                    <a:pt x="4113" y="1683"/>
                  </a:cubicBezTo>
                  <a:lnTo>
                    <a:pt x="3847" y="1791"/>
                  </a:lnTo>
                  <a:lnTo>
                    <a:pt x="3867" y="1765"/>
                  </a:lnTo>
                  <a:cubicBezTo>
                    <a:pt x="4155" y="1392"/>
                    <a:pt x="4389" y="981"/>
                    <a:pt x="4563" y="542"/>
                  </a:cubicBezTo>
                  <a:lnTo>
                    <a:pt x="4738" y="100"/>
                  </a:lnTo>
                  <a:lnTo>
                    <a:pt x="3735" y="1396"/>
                  </a:lnTo>
                  <a:lnTo>
                    <a:pt x="3724" y="1389"/>
                  </a:lnTo>
                  <a:cubicBezTo>
                    <a:pt x="3728" y="1382"/>
                    <a:pt x="4078" y="676"/>
                    <a:pt x="3843" y="137"/>
                  </a:cubicBezTo>
                  <a:lnTo>
                    <a:pt x="3843" y="136"/>
                  </a:lnTo>
                  <a:lnTo>
                    <a:pt x="3843" y="133"/>
                  </a:lnTo>
                  <a:lnTo>
                    <a:pt x="3830" y="323"/>
                  </a:lnTo>
                  <a:cubicBezTo>
                    <a:pt x="3809" y="613"/>
                    <a:pt x="3739" y="894"/>
                    <a:pt x="3619" y="1157"/>
                  </a:cubicBezTo>
                  <a:lnTo>
                    <a:pt x="3381" y="1686"/>
                  </a:lnTo>
                  <a:lnTo>
                    <a:pt x="3376" y="1694"/>
                  </a:lnTo>
                  <a:cubicBezTo>
                    <a:pt x="3266" y="1864"/>
                    <a:pt x="3079" y="1967"/>
                    <a:pt x="2875" y="1967"/>
                  </a:cubicBezTo>
                  <a:cubicBezTo>
                    <a:pt x="2669" y="1967"/>
                    <a:pt x="2479" y="1863"/>
                    <a:pt x="2370" y="1686"/>
                  </a:cubicBezTo>
                  <a:lnTo>
                    <a:pt x="1952" y="761"/>
                  </a:lnTo>
                  <a:lnTo>
                    <a:pt x="1908" y="135"/>
                  </a:lnTo>
                  <a:lnTo>
                    <a:pt x="1804" y="758"/>
                  </a:lnTo>
                  <a:lnTo>
                    <a:pt x="2034" y="1411"/>
                  </a:lnTo>
                  <a:lnTo>
                    <a:pt x="2017" y="1397"/>
                  </a:lnTo>
                  <a:cubicBezTo>
                    <a:pt x="1940" y="1332"/>
                    <a:pt x="1869" y="1260"/>
                    <a:pt x="1811" y="1179"/>
                  </a:cubicBezTo>
                  <a:lnTo>
                    <a:pt x="1044" y="142"/>
                  </a:lnTo>
                  <a:lnTo>
                    <a:pt x="1044" y="142"/>
                  </a:lnTo>
                  <a:lnTo>
                    <a:pt x="1617" y="1173"/>
                  </a:lnTo>
                  <a:lnTo>
                    <a:pt x="1617" y="1173"/>
                  </a:lnTo>
                  <a:lnTo>
                    <a:pt x="1602" y="1167"/>
                  </a:lnTo>
                  <a:cubicBezTo>
                    <a:pt x="1115" y="996"/>
                    <a:pt x="671" y="707"/>
                    <a:pt x="317" y="333"/>
                  </a:cubicBezTo>
                  <a:lnTo>
                    <a:pt x="0"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2" name="Google Shape;1742;p120"/>
            <p:cNvSpPr/>
            <p:nvPr/>
          </p:nvSpPr>
          <p:spPr>
            <a:xfrm>
              <a:off x="2078700" y="5083400"/>
              <a:ext cx="130500" cy="150200"/>
            </a:xfrm>
            <a:custGeom>
              <a:avLst/>
              <a:gdLst/>
              <a:ahLst/>
              <a:cxnLst/>
              <a:rect l="l" t="t" r="r" b="b"/>
              <a:pathLst>
                <a:path w="5220" h="6008" extrusionOk="0">
                  <a:moveTo>
                    <a:pt x="42" y="63"/>
                  </a:moveTo>
                  <a:lnTo>
                    <a:pt x="331" y="369"/>
                  </a:lnTo>
                  <a:cubicBezTo>
                    <a:pt x="685" y="743"/>
                    <a:pt x="1131" y="1032"/>
                    <a:pt x="1618" y="1205"/>
                  </a:cubicBezTo>
                  <a:lnTo>
                    <a:pt x="1651" y="1216"/>
                  </a:lnTo>
                  <a:lnTo>
                    <a:pt x="1633" y="1186"/>
                  </a:lnTo>
                  <a:lnTo>
                    <a:pt x="1117" y="257"/>
                  </a:lnTo>
                  <a:lnTo>
                    <a:pt x="1117" y="257"/>
                  </a:lnTo>
                  <a:lnTo>
                    <a:pt x="1826" y="1215"/>
                  </a:lnTo>
                  <a:cubicBezTo>
                    <a:pt x="1885" y="1295"/>
                    <a:pt x="1955" y="1370"/>
                    <a:pt x="2033" y="1433"/>
                  </a:cubicBezTo>
                  <a:lnTo>
                    <a:pt x="2069" y="1463"/>
                  </a:lnTo>
                  <a:lnTo>
                    <a:pt x="2053" y="1420"/>
                  </a:lnTo>
                  <a:lnTo>
                    <a:pt x="1831" y="789"/>
                  </a:lnTo>
                  <a:lnTo>
                    <a:pt x="1925" y="221"/>
                  </a:lnTo>
                  <a:lnTo>
                    <a:pt x="1966" y="791"/>
                  </a:lnTo>
                  <a:lnTo>
                    <a:pt x="1966" y="793"/>
                  </a:lnTo>
                  <a:lnTo>
                    <a:pt x="1967" y="796"/>
                  </a:lnTo>
                  <a:lnTo>
                    <a:pt x="2384" y="1720"/>
                  </a:lnTo>
                  <a:lnTo>
                    <a:pt x="2384" y="1722"/>
                  </a:lnTo>
                  <a:lnTo>
                    <a:pt x="2384" y="1723"/>
                  </a:lnTo>
                  <a:cubicBezTo>
                    <a:pt x="2495" y="1900"/>
                    <a:pt x="2687" y="2006"/>
                    <a:pt x="2895" y="2006"/>
                  </a:cubicBezTo>
                  <a:cubicBezTo>
                    <a:pt x="3100" y="2006"/>
                    <a:pt x="3290" y="1904"/>
                    <a:pt x="3402" y="1730"/>
                  </a:cubicBezTo>
                  <a:lnTo>
                    <a:pt x="3407" y="1723"/>
                  </a:lnTo>
                  <a:lnTo>
                    <a:pt x="3407" y="1722"/>
                  </a:lnTo>
                  <a:lnTo>
                    <a:pt x="3407" y="1720"/>
                  </a:lnTo>
                  <a:lnTo>
                    <a:pt x="3645" y="1192"/>
                  </a:lnTo>
                  <a:cubicBezTo>
                    <a:pt x="3764" y="928"/>
                    <a:pt x="3835" y="647"/>
                    <a:pt x="3856" y="357"/>
                  </a:cubicBezTo>
                  <a:lnTo>
                    <a:pt x="3867" y="196"/>
                  </a:lnTo>
                  <a:cubicBezTo>
                    <a:pt x="3978" y="469"/>
                    <a:pt x="3939" y="781"/>
                    <a:pt x="3887" y="998"/>
                  </a:cubicBezTo>
                  <a:cubicBezTo>
                    <a:pt x="3828" y="1241"/>
                    <a:pt x="3739" y="1417"/>
                    <a:pt x="3738" y="1420"/>
                  </a:cubicBezTo>
                  <a:lnTo>
                    <a:pt x="3760" y="1433"/>
                  </a:lnTo>
                  <a:lnTo>
                    <a:pt x="4734" y="173"/>
                  </a:lnTo>
                  <a:lnTo>
                    <a:pt x="4576" y="574"/>
                  </a:lnTo>
                  <a:cubicBezTo>
                    <a:pt x="4403" y="1011"/>
                    <a:pt x="4169" y="1422"/>
                    <a:pt x="3882" y="1795"/>
                  </a:cubicBezTo>
                  <a:lnTo>
                    <a:pt x="3877" y="1801"/>
                  </a:lnTo>
                  <a:lnTo>
                    <a:pt x="3847" y="1838"/>
                  </a:lnTo>
                  <a:lnTo>
                    <a:pt x="3891" y="1821"/>
                  </a:lnTo>
                  <a:lnTo>
                    <a:pt x="4134" y="1721"/>
                  </a:lnTo>
                  <a:cubicBezTo>
                    <a:pt x="4278" y="1663"/>
                    <a:pt x="4414" y="1583"/>
                    <a:pt x="4535" y="1485"/>
                  </a:cubicBezTo>
                  <a:lnTo>
                    <a:pt x="5107" y="1027"/>
                  </a:lnTo>
                  <a:lnTo>
                    <a:pt x="5107" y="1027"/>
                  </a:lnTo>
                  <a:lnTo>
                    <a:pt x="4559" y="1646"/>
                  </a:lnTo>
                  <a:cubicBezTo>
                    <a:pt x="4453" y="1766"/>
                    <a:pt x="4330" y="1869"/>
                    <a:pt x="4191" y="1952"/>
                  </a:cubicBezTo>
                  <a:lnTo>
                    <a:pt x="4145" y="1980"/>
                  </a:lnTo>
                  <a:cubicBezTo>
                    <a:pt x="3670" y="2268"/>
                    <a:pt x="3405" y="2812"/>
                    <a:pt x="3472" y="3364"/>
                  </a:cubicBezTo>
                  <a:lnTo>
                    <a:pt x="3791" y="5999"/>
                  </a:lnTo>
                  <a:lnTo>
                    <a:pt x="2044" y="5999"/>
                  </a:lnTo>
                  <a:cubicBezTo>
                    <a:pt x="2067" y="5817"/>
                    <a:pt x="2292" y="3991"/>
                    <a:pt x="2364" y="3406"/>
                  </a:cubicBezTo>
                  <a:cubicBezTo>
                    <a:pt x="2379" y="3287"/>
                    <a:pt x="2340" y="3165"/>
                    <a:pt x="2262" y="3075"/>
                  </a:cubicBezTo>
                  <a:lnTo>
                    <a:pt x="2254" y="3067"/>
                  </a:lnTo>
                  <a:cubicBezTo>
                    <a:pt x="1965" y="2737"/>
                    <a:pt x="1416" y="2045"/>
                    <a:pt x="1221" y="1800"/>
                  </a:cubicBezTo>
                  <a:lnTo>
                    <a:pt x="1221" y="1800"/>
                  </a:lnTo>
                  <a:cubicBezTo>
                    <a:pt x="1716" y="2199"/>
                    <a:pt x="1908" y="2370"/>
                    <a:pt x="2078" y="2524"/>
                  </a:cubicBezTo>
                  <a:cubicBezTo>
                    <a:pt x="2178" y="2614"/>
                    <a:pt x="2272" y="2698"/>
                    <a:pt x="2416" y="2819"/>
                  </a:cubicBezTo>
                  <a:lnTo>
                    <a:pt x="2435" y="2834"/>
                  </a:lnTo>
                  <a:lnTo>
                    <a:pt x="2437" y="2811"/>
                  </a:lnTo>
                  <a:cubicBezTo>
                    <a:pt x="2460" y="2621"/>
                    <a:pt x="2406" y="2426"/>
                    <a:pt x="2288" y="2278"/>
                  </a:cubicBezTo>
                  <a:lnTo>
                    <a:pt x="2194" y="2149"/>
                  </a:lnTo>
                  <a:cubicBezTo>
                    <a:pt x="1976" y="1848"/>
                    <a:pt x="1464" y="1495"/>
                    <a:pt x="1075" y="1252"/>
                  </a:cubicBezTo>
                  <a:cubicBezTo>
                    <a:pt x="839" y="1104"/>
                    <a:pt x="627" y="921"/>
                    <a:pt x="447" y="709"/>
                  </a:cubicBezTo>
                  <a:cubicBezTo>
                    <a:pt x="285" y="509"/>
                    <a:pt x="147" y="295"/>
                    <a:pt x="42" y="63"/>
                  </a:cubicBezTo>
                  <a:close/>
                  <a:moveTo>
                    <a:pt x="1" y="0"/>
                  </a:moveTo>
                  <a:cubicBezTo>
                    <a:pt x="221" y="519"/>
                    <a:pt x="593" y="957"/>
                    <a:pt x="1072" y="1256"/>
                  </a:cubicBezTo>
                  <a:cubicBezTo>
                    <a:pt x="1489" y="1517"/>
                    <a:pt x="1975" y="1859"/>
                    <a:pt x="2186" y="2149"/>
                  </a:cubicBezTo>
                  <a:lnTo>
                    <a:pt x="2281" y="2278"/>
                  </a:lnTo>
                  <a:cubicBezTo>
                    <a:pt x="2397" y="2426"/>
                    <a:pt x="2451" y="2615"/>
                    <a:pt x="2428" y="2801"/>
                  </a:cubicBezTo>
                  <a:cubicBezTo>
                    <a:pt x="2023" y="2465"/>
                    <a:pt x="2017" y="2411"/>
                    <a:pt x="1144" y="1714"/>
                  </a:cubicBezTo>
                  <a:lnTo>
                    <a:pt x="1144" y="1714"/>
                  </a:lnTo>
                  <a:cubicBezTo>
                    <a:pt x="1145" y="1714"/>
                    <a:pt x="1892" y="2661"/>
                    <a:pt x="2248" y="3071"/>
                  </a:cubicBezTo>
                  <a:lnTo>
                    <a:pt x="2255" y="3078"/>
                  </a:lnTo>
                  <a:cubicBezTo>
                    <a:pt x="2333" y="3168"/>
                    <a:pt x="2369" y="3285"/>
                    <a:pt x="2355" y="3400"/>
                  </a:cubicBezTo>
                  <a:cubicBezTo>
                    <a:pt x="2278" y="4019"/>
                    <a:pt x="2033" y="6007"/>
                    <a:pt x="2033" y="6007"/>
                  </a:cubicBezTo>
                  <a:lnTo>
                    <a:pt x="3809" y="6007"/>
                  </a:lnTo>
                  <a:lnTo>
                    <a:pt x="3487" y="3358"/>
                  </a:lnTo>
                  <a:cubicBezTo>
                    <a:pt x="3421" y="2810"/>
                    <a:pt x="3682" y="2273"/>
                    <a:pt x="4154" y="1987"/>
                  </a:cubicBezTo>
                  <a:lnTo>
                    <a:pt x="4201" y="1959"/>
                  </a:lnTo>
                  <a:cubicBezTo>
                    <a:pt x="4339" y="1876"/>
                    <a:pt x="4464" y="1771"/>
                    <a:pt x="4572" y="1650"/>
                  </a:cubicBezTo>
                  <a:lnTo>
                    <a:pt x="5219" y="920"/>
                  </a:lnTo>
                  <a:lnTo>
                    <a:pt x="4528" y="1472"/>
                  </a:lnTo>
                  <a:cubicBezTo>
                    <a:pt x="4409" y="1568"/>
                    <a:pt x="4274" y="1647"/>
                    <a:pt x="4131" y="1705"/>
                  </a:cubicBezTo>
                  <a:lnTo>
                    <a:pt x="3887" y="1804"/>
                  </a:lnTo>
                  <a:lnTo>
                    <a:pt x="3892" y="1797"/>
                  </a:lnTo>
                  <a:cubicBezTo>
                    <a:pt x="4180" y="1423"/>
                    <a:pt x="4415" y="1012"/>
                    <a:pt x="4588" y="574"/>
                  </a:cubicBezTo>
                  <a:lnTo>
                    <a:pt x="4780" y="89"/>
                  </a:lnTo>
                  <a:lnTo>
                    <a:pt x="3750" y="1421"/>
                  </a:lnTo>
                  <a:cubicBezTo>
                    <a:pt x="3750" y="1421"/>
                    <a:pt x="4107" y="711"/>
                    <a:pt x="3869" y="164"/>
                  </a:cubicBezTo>
                  <a:lnTo>
                    <a:pt x="3866" y="147"/>
                  </a:lnTo>
                  <a:cubicBezTo>
                    <a:pt x="3866" y="144"/>
                    <a:pt x="3865" y="140"/>
                    <a:pt x="3865" y="136"/>
                  </a:cubicBezTo>
                  <a:lnTo>
                    <a:pt x="3865" y="33"/>
                  </a:lnTo>
                  <a:lnTo>
                    <a:pt x="3842" y="352"/>
                  </a:lnTo>
                  <a:cubicBezTo>
                    <a:pt x="3821" y="639"/>
                    <a:pt x="3752" y="921"/>
                    <a:pt x="3632" y="1184"/>
                  </a:cubicBezTo>
                  <a:lnTo>
                    <a:pt x="3395" y="1712"/>
                  </a:lnTo>
                  <a:lnTo>
                    <a:pt x="3390" y="1719"/>
                  </a:lnTo>
                  <a:cubicBezTo>
                    <a:pt x="3273" y="1900"/>
                    <a:pt x="3083" y="1990"/>
                    <a:pt x="2894" y="1990"/>
                  </a:cubicBezTo>
                  <a:cubicBezTo>
                    <a:pt x="2702" y="1990"/>
                    <a:pt x="2508" y="1897"/>
                    <a:pt x="2394" y="1713"/>
                  </a:cubicBezTo>
                  <a:lnTo>
                    <a:pt x="1977" y="788"/>
                  </a:lnTo>
                  <a:lnTo>
                    <a:pt x="1923" y="34"/>
                  </a:lnTo>
                  <a:lnTo>
                    <a:pt x="1923" y="142"/>
                  </a:lnTo>
                  <a:lnTo>
                    <a:pt x="1816" y="788"/>
                  </a:lnTo>
                  <a:lnTo>
                    <a:pt x="2040" y="1421"/>
                  </a:lnTo>
                  <a:cubicBezTo>
                    <a:pt x="1963" y="1358"/>
                    <a:pt x="1894" y="1285"/>
                    <a:pt x="1835" y="1205"/>
                  </a:cubicBezTo>
                  <a:lnTo>
                    <a:pt x="1010" y="88"/>
                  </a:lnTo>
                  <a:lnTo>
                    <a:pt x="1622" y="1190"/>
                  </a:lnTo>
                  <a:cubicBezTo>
                    <a:pt x="1135" y="1018"/>
                    <a:pt x="696" y="733"/>
                    <a:pt x="340" y="3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3" name="Google Shape;1743;p120"/>
            <p:cNvSpPr/>
            <p:nvPr/>
          </p:nvSpPr>
          <p:spPr>
            <a:xfrm>
              <a:off x="2168550" y="5043950"/>
              <a:ext cx="55200" cy="55150"/>
            </a:xfrm>
            <a:custGeom>
              <a:avLst/>
              <a:gdLst/>
              <a:ahLst/>
              <a:cxnLst/>
              <a:rect l="l" t="t" r="r" b="b"/>
              <a:pathLst>
                <a:path w="2208" h="2206" extrusionOk="0">
                  <a:moveTo>
                    <a:pt x="1104" y="0"/>
                  </a:moveTo>
                  <a:cubicBezTo>
                    <a:pt x="495" y="0"/>
                    <a:pt x="1" y="493"/>
                    <a:pt x="1" y="1103"/>
                  </a:cubicBezTo>
                  <a:cubicBezTo>
                    <a:pt x="1" y="1712"/>
                    <a:pt x="495" y="2206"/>
                    <a:pt x="1104" y="2206"/>
                  </a:cubicBezTo>
                  <a:cubicBezTo>
                    <a:pt x="1713" y="2206"/>
                    <a:pt x="2207" y="1712"/>
                    <a:pt x="2207" y="1103"/>
                  </a:cubicBezTo>
                  <a:cubicBezTo>
                    <a:pt x="2207" y="493"/>
                    <a:pt x="1713" y="0"/>
                    <a:pt x="11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4" name="Google Shape;1744;p120"/>
            <p:cNvSpPr/>
            <p:nvPr/>
          </p:nvSpPr>
          <p:spPr>
            <a:xfrm>
              <a:off x="2188725" y="5068125"/>
              <a:ext cx="69975" cy="69975"/>
            </a:xfrm>
            <a:custGeom>
              <a:avLst/>
              <a:gdLst/>
              <a:ahLst/>
              <a:cxnLst/>
              <a:rect l="l" t="t" r="r" b="b"/>
              <a:pathLst>
                <a:path w="2799" h="2799" extrusionOk="0">
                  <a:moveTo>
                    <a:pt x="1399" y="1"/>
                  </a:moveTo>
                  <a:cubicBezTo>
                    <a:pt x="628" y="1"/>
                    <a:pt x="0" y="628"/>
                    <a:pt x="0" y="1400"/>
                  </a:cubicBezTo>
                  <a:cubicBezTo>
                    <a:pt x="0" y="2172"/>
                    <a:pt x="628" y="2798"/>
                    <a:pt x="1399" y="2798"/>
                  </a:cubicBezTo>
                  <a:cubicBezTo>
                    <a:pt x="2172" y="2798"/>
                    <a:pt x="2798" y="2172"/>
                    <a:pt x="2798" y="1400"/>
                  </a:cubicBezTo>
                  <a:cubicBezTo>
                    <a:pt x="2798" y="628"/>
                    <a:pt x="2172" y="1"/>
                    <a:pt x="139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5" name="Google Shape;1745;p120"/>
            <p:cNvSpPr/>
            <p:nvPr/>
          </p:nvSpPr>
          <p:spPr>
            <a:xfrm>
              <a:off x="2073100" y="5029125"/>
              <a:ext cx="75350" cy="75350"/>
            </a:xfrm>
            <a:custGeom>
              <a:avLst/>
              <a:gdLst/>
              <a:ahLst/>
              <a:cxnLst/>
              <a:rect l="l" t="t" r="r" b="b"/>
              <a:pathLst>
                <a:path w="3014" h="3014" extrusionOk="0">
                  <a:moveTo>
                    <a:pt x="1507" y="1"/>
                  </a:moveTo>
                  <a:cubicBezTo>
                    <a:pt x="675" y="1"/>
                    <a:pt x="0" y="675"/>
                    <a:pt x="0" y="1507"/>
                  </a:cubicBezTo>
                  <a:cubicBezTo>
                    <a:pt x="0" y="2340"/>
                    <a:pt x="675" y="3014"/>
                    <a:pt x="1507" y="3014"/>
                  </a:cubicBezTo>
                  <a:cubicBezTo>
                    <a:pt x="2339" y="3014"/>
                    <a:pt x="3013" y="2340"/>
                    <a:pt x="3013" y="1507"/>
                  </a:cubicBezTo>
                  <a:cubicBezTo>
                    <a:pt x="3013" y="675"/>
                    <a:pt x="2339" y="1"/>
                    <a:pt x="150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6" name="Google Shape;1746;p120"/>
            <p:cNvSpPr/>
            <p:nvPr/>
          </p:nvSpPr>
          <p:spPr>
            <a:xfrm>
              <a:off x="2097450" y="5123000"/>
              <a:ext cx="24000" cy="24000"/>
            </a:xfrm>
            <a:custGeom>
              <a:avLst/>
              <a:gdLst/>
              <a:ahLst/>
              <a:cxnLst/>
              <a:rect l="l" t="t" r="r" b="b"/>
              <a:pathLst>
                <a:path w="960" h="960" extrusionOk="0">
                  <a:moveTo>
                    <a:pt x="479" y="1"/>
                  </a:moveTo>
                  <a:cubicBezTo>
                    <a:pt x="215" y="1"/>
                    <a:pt x="1" y="215"/>
                    <a:pt x="1" y="479"/>
                  </a:cubicBezTo>
                  <a:cubicBezTo>
                    <a:pt x="1" y="744"/>
                    <a:pt x="215" y="959"/>
                    <a:pt x="479" y="959"/>
                  </a:cubicBezTo>
                  <a:cubicBezTo>
                    <a:pt x="745" y="959"/>
                    <a:pt x="959" y="744"/>
                    <a:pt x="959" y="479"/>
                  </a:cubicBezTo>
                  <a:cubicBezTo>
                    <a:pt x="959" y="215"/>
                    <a:pt x="745" y="1"/>
                    <a:pt x="47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47" name="Google Shape;1747;p120"/>
          <p:cNvGrpSpPr/>
          <p:nvPr/>
        </p:nvGrpSpPr>
        <p:grpSpPr>
          <a:xfrm>
            <a:off x="8328925" y="3700343"/>
            <a:ext cx="1486810" cy="1577136"/>
            <a:chOff x="2055825" y="5018400"/>
            <a:chExt cx="202875" cy="215200"/>
          </a:xfrm>
        </p:grpSpPr>
        <p:sp>
          <p:nvSpPr>
            <p:cNvPr id="1748" name="Google Shape;1748;p120"/>
            <p:cNvSpPr/>
            <p:nvPr/>
          </p:nvSpPr>
          <p:spPr>
            <a:xfrm>
              <a:off x="2055825" y="5051950"/>
              <a:ext cx="115200" cy="104950"/>
            </a:xfrm>
            <a:custGeom>
              <a:avLst/>
              <a:gdLst/>
              <a:ahLst/>
              <a:cxnLst/>
              <a:rect l="l" t="t" r="r" b="b"/>
              <a:pathLst>
                <a:path w="4608" h="4198" extrusionOk="0">
                  <a:moveTo>
                    <a:pt x="2303" y="1"/>
                  </a:moveTo>
                  <a:cubicBezTo>
                    <a:pt x="1767" y="1"/>
                    <a:pt x="1230" y="206"/>
                    <a:pt x="820" y="616"/>
                  </a:cubicBezTo>
                  <a:cubicBezTo>
                    <a:pt x="1" y="1435"/>
                    <a:pt x="1" y="2764"/>
                    <a:pt x="820" y="3583"/>
                  </a:cubicBezTo>
                  <a:cubicBezTo>
                    <a:pt x="1230" y="3993"/>
                    <a:pt x="1767" y="4198"/>
                    <a:pt x="2303" y="4198"/>
                  </a:cubicBezTo>
                  <a:cubicBezTo>
                    <a:pt x="2840" y="4198"/>
                    <a:pt x="3377" y="3993"/>
                    <a:pt x="3787" y="3583"/>
                  </a:cubicBezTo>
                  <a:cubicBezTo>
                    <a:pt x="4607" y="2764"/>
                    <a:pt x="4607" y="1435"/>
                    <a:pt x="3787" y="616"/>
                  </a:cubicBezTo>
                  <a:cubicBezTo>
                    <a:pt x="3377" y="206"/>
                    <a:pt x="2840" y="1"/>
                    <a:pt x="23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49" name="Google Shape;1749;p120"/>
            <p:cNvSpPr/>
            <p:nvPr/>
          </p:nvSpPr>
          <p:spPr>
            <a:xfrm>
              <a:off x="2128425" y="5070825"/>
              <a:ext cx="115200" cy="104925"/>
            </a:xfrm>
            <a:custGeom>
              <a:avLst/>
              <a:gdLst/>
              <a:ahLst/>
              <a:cxnLst/>
              <a:rect l="l" t="t" r="r" b="b"/>
              <a:pathLst>
                <a:path w="4608" h="4197" extrusionOk="0">
                  <a:moveTo>
                    <a:pt x="2304" y="0"/>
                  </a:moveTo>
                  <a:cubicBezTo>
                    <a:pt x="1767" y="0"/>
                    <a:pt x="1230" y="205"/>
                    <a:pt x="821" y="615"/>
                  </a:cubicBezTo>
                  <a:cubicBezTo>
                    <a:pt x="1" y="1434"/>
                    <a:pt x="1" y="2762"/>
                    <a:pt x="821" y="3582"/>
                  </a:cubicBezTo>
                  <a:cubicBezTo>
                    <a:pt x="1230" y="3992"/>
                    <a:pt x="1767" y="4197"/>
                    <a:pt x="2304" y="4197"/>
                  </a:cubicBezTo>
                  <a:cubicBezTo>
                    <a:pt x="2841" y="4197"/>
                    <a:pt x="3378" y="3992"/>
                    <a:pt x="3788" y="3582"/>
                  </a:cubicBezTo>
                  <a:cubicBezTo>
                    <a:pt x="4608" y="2762"/>
                    <a:pt x="4608" y="1434"/>
                    <a:pt x="3788" y="615"/>
                  </a:cubicBezTo>
                  <a:cubicBezTo>
                    <a:pt x="3378" y="205"/>
                    <a:pt x="2841" y="0"/>
                    <a:pt x="23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0" name="Google Shape;1750;p120"/>
            <p:cNvSpPr/>
            <p:nvPr/>
          </p:nvSpPr>
          <p:spPr>
            <a:xfrm>
              <a:off x="2107875" y="5018400"/>
              <a:ext cx="85350" cy="79400"/>
            </a:xfrm>
            <a:custGeom>
              <a:avLst/>
              <a:gdLst/>
              <a:ahLst/>
              <a:cxnLst/>
              <a:rect l="l" t="t" r="r" b="b"/>
              <a:pathLst>
                <a:path w="3414" h="3176" extrusionOk="0">
                  <a:moveTo>
                    <a:pt x="1705" y="1"/>
                  </a:moveTo>
                  <a:cubicBezTo>
                    <a:pt x="939" y="1"/>
                    <a:pt x="265" y="556"/>
                    <a:pt x="140" y="1337"/>
                  </a:cubicBezTo>
                  <a:cubicBezTo>
                    <a:pt x="1" y="2202"/>
                    <a:pt x="590" y="3017"/>
                    <a:pt x="1456" y="3155"/>
                  </a:cubicBezTo>
                  <a:cubicBezTo>
                    <a:pt x="1542" y="3169"/>
                    <a:pt x="1626" y="3175"/>
                    <a:pt x="1710" y="3175"/>
                  </a:cubicBezTo>
                  <a:cubicBezTo>
                    <a:pt x="2475" y="3175"/>
                    <a:pt x="3150" y="2620"/>
                    <a:pt x="3274" y="1839"/>
                  </a:cubicBezTo>
                  <a:cubicBezTo>
                    <a:pt x="3414" y="974"/>
                    <a:pt x="2824" y="159"/>
                    <a:pt x="1958" y="21"/>
                  </a:cubicBezTo>
                  <a:cubicBezTo>
                    <a:pt x="1873" y="7"/>
                    <a:pt x="1788" y="1"/>
                    <a:pt x="17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1" name="Google Shape;1751;p120"/>
            <p:cNvSpPr/>
            <p:nvPr/>
          </p:nvSpPr>
          <p:spPr>
            <a:xfrm>
              <a:off x="2079175" y="5084125"/>
              <a:ext cx="128600" cy="149300"/>
            </a:xfrm>
            <a:custGeom>
              <a:avLst/>
              <a:gdLst/>
              <a:ahLst/>
              <a:cxnLst/>
              <a:rect l="l" t="t" r="r" b="b"/>
              <a:pathLst>
                <a:path w="5144" h="5972" extrusionOk="0">
                  <a:moveTo>
                    <a:pt x="0" y="0"/>
                  </a:moveTo>
                  <a:lnTo>
                    <a:pt x="0" y="0"/>
                  </a:lnTo>
                  <a:cubicBezTo>
                    <a:pt x="224" y="506"/>
                    <a:pt x="587" y="928"/>
                    <a:pt x="1055" y="1220"/>
                  </a:cubicBezTo>
                  <a:cubicBezTo>
                    <a:pt x="1444" y="1465"/>
                    <a:pt x="1956" y="1817"/>
                    <a:pt x="2172" y="2115"/>
                  </a:cubicBezTo>
                  <a:lnTo>
                    <a:pt x="2265" y="2245"/>
                  </a:lnTo>
                  <a:cubicBezTo>
                    <a:pt x="2383" y="2393"/>
                    <a:pt x="2437" y="2586"/>
                    <a:pt x="2414" y="2774"/>
                  </a:cubicBezTo>
                  <a:lnTo>
                    <a:pt x="2413" y="2786"/>
                  </a:lnTo>
                  <a:lnTo>
                    <a:pt x="2403" y="2777"/>
                  </a:lnTo>
                  <a:cubicBezTo>
                    <a:pt x="2259" y="2659"/>
                    <a:pt x="2166" y="2575"/>
                    <a:pt x="2065" y="2484"/>
                  </a:cubicBezTo>
                  <a:cubicBezTo>
                    <a:pt x="1890" y="2329"/>
                    <a:pt x="1693" y="2150"/>
                    <a:pt x="1163" y="1726"/>
                  </a:cubicBezTo>
                  <a:lnTo>
                    <a:pt x="1163" y="1726"/>
                  </a:lnTo>
                  <a:cubicBezTo>
                    <a:pt x="1316" y="1919"/>
                    <a:pt x="1924" y="2684"/>
                    <a:pt x="2233" y="3038"/>
                  </a:cubicBezTo>
                  <a:lnTo>
                    <a:pt x="2239" y="3046"/>
                  </a:lnTo>
                  <a:cubicBezTo>
                    <a:pt x="2318" y="3135"/>
                    <a:pt x="2355" y="3254"/>
                    <a:pt x="2341" y="3372"/>
                  </a:cubicBezTo>
                  <a:cubicBezTo>
                    <a:pt x="2267" y="3969"/>
                    <a:pt x="2038" y="5841"/>
                    <a:pt x="2021" y="5972"/>
                  </a:cubicBezTo>
                  <a:lnTo>
                    <a:pt x="3781" y="5972"/>
                  </a:lnTo>
                  <a:lnTo>
                    <a:pt x="3460" y="3329"/>
                  </a:lnTo>
                  <a:cubicBezTo>
                    <a:pt x="3394" y="2780"/>
                    <a:pt x="3657" y="2238"/>
                    <a:pt x="4130" y="1951"/>
                  </a:cubicBezTo>
                  <a:lnTo>
                    <a:pt x="4176" y="1924"/>
                  </a:lnTo>
                  <a:cubicBezTo>
                    <a:pt x="4315" y="1840"/>
                    <a:pt x="4439" y="1736"/>
                    <a:pt x="4545" y="1616"/>
                  </a:cubicBezTo>
                  <a:lnTo>
                    <a:pt x="5144" y="942"/>
                  </a:lnTo>
                  <a:lnTo>
                    <a:pt x="4513" y="1448"/>
                  </a:lnTo>
                  <a:cubicBezTo>
                    <a:pt x="4391" y="1546"/>
                    <a:pt x="4256" y="1624"/>
                    <a:pt x="4113" y="1683"/>
                  </a:cubicBezTo>
                  <a:lnTo>
                    <a:pt x="3847" y="1791"/>
                  </a:lnTo>
                  <a:lnTo>
                    <a:pt x="3867" y="1765"/>
                  </a:lnTo>
                  <a:cubicBezTo>
                    <a:pt x="4155" y="1392"/>
                    <a:pt x="4389" y="981"/>
                    <a:pt x="4563" y="542"/>
                  </a:cubicBezTo>
                  <a:lnTo>
                    <a:pt x="4738" y="100"/>
                  </a:lnTo>
                  <a:lnTo>
                    <a:pt x="3735" y="1396"/>
                  </a:lnTo>
                  <a:lnTo>
                    <a:pt x="3724" y="1389"/>
                  </a:lnTo>
                  <a:cubicBezTo>
                    <a:pt x="3728" y="1382"/>
                    <a:pt x="4078" y="676"/>
                    <a:pt x="3843" y="137"/>
                  </a:cubicBezTo>
                  <a:lnTo>
                    <a:pt x="3843" y="136"/>
                  </a:lnTo>
                  <a:lnTo>
                    <a:pt x="3843" y="133"/>
                  </a:lnTo>
                  <a:lnTo>
                    <a:pt x="3830" y="323"/>
                  </a:lnTo>
                  <a:cubicBezTo>
                    <a:pt x="3809" y="613"/>
                    <a:pt x="3739" y="894"/>
                    <a:pt x="3619" y="1157"/>
                  </a:cubicBezTo>
                  <a:lnTo>
                    <a:pt x="3381" y="1686"/>
                  </a:lnTo>
                  <a:lnTo>
                    <a:pt x="3376" y="1694"/>
                  </a:lnTo>
                  <a:cubicBezTo>
                    <a:pt x="3266" y="1864"/>
                    <a:pt x="3079" y="1967"/>
                    <a:pt x="2875" y="1967"/>
                  </a:cubicBezTo>
                  <a:cubicBezTo>
                    <a:pt x="2669" y="1967"/>
                    <a:pt x="2479" y="1863"/>
                    <a:pt x="2370" y="1686"/>
                  </a:cubicBezTo>
                  <a:lnTo>
                    <a:pt x="1952" y="761"/>
                  </a:lnTo>
                  <a:lnTo>
                    <a:pt x="1908" y="135"/>
                  </a:lnTo>
                  <a:lnTo>
                    <a:pt x="1804" y="758"/>
                  </a:lnTo>
                  <a:lnTo>
                    <a:pt x="2034" y="1411"/>
                  </a:lnTo>
                  <a:lnTo>
                    <a:pt x="2017" y="1397"/>
                  </a:lnTo>
                  <a:cubicBezTo>
                    <a:pt x="1940" y="1332"/>
                    <a:pt x="1869" y="1260"/>
                    <a:pt x="1811" y="1179"/>
                  </a:cubicBezTo>
                  <a:lnTo>
                    <a:pt x="1044" y="142"/>
                  </a:lnTo>
                  <a:lnTo>
                    <a:pt x="1044" y="142"/>
                  </a:lnTo>
                  <a:lnTo>
                    <a:pt x="1617" y="1173"/>
                  </a:lnTo>
                  <a:lnTo>
                    <a:pt x="1617" y="1173"/>
                  </a:lnTo>
                  <a:lnTo>
                    <a:pt x="1602" y="1167"/>
                  </a:lnTo>
                  <a:cubicBezTo>
                    <a:pt x="1115" y="996"/>
                    <a:pt x="671" y="707"/>
                    <a:pt x="317" y="333"/>
                  </a:cubicBezTo>
                  <a:lnTo>
                    <a:pt x="0"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2" name="Google Shape;1752;p120"/>
            <p:cNvSpPr/>
            <p:nvPr/>
          </p:nvSpPr>
          <p:spPr>
            <a:xfrm>
              <a:off x="2078700" y="5083400"/>
              <a:ext cx="130500" cy="150200"/>
            </a:xfrm>
            <a:custGeom>
              <a:avLst/>
              <a:gdLst/>
              <a:ahLst/>
              <a:cxnLst/>
              <a:rect l="l" t="t" r="r" b="b"/>
              <a:pathLst>
                <a:path w="5220" h="6008" extrusionOk="0">
                  <a:moveTo>
                    <a:pt x="42" y="63"/>
                  </a:moveTo>
                  <a:lnTo>
                    <a:pt x="331" y="369"/>
                  </a:lnTo>
                  <a:cubicBezTo>
                    <a:pt x="685" y="743"/>
                    <a:pt x="1131" y="1032"/>
                    <a:pt x="1618" y="1205"/>
                  </a:cubicBezTo>
                  <a:lnTo>
                    <a:pt x="1651" y="1216"/>
                  </a:lnTo>
                  <a:lnTo>
                    <a:pt x="1633" y="1186"/>
                  </a:lnTo>
                  <a:lnTo>
                    <a:pt x="1117" y="257"/>
                  </a:lnTo>
                  <a:lnTo>
                    <a:pt x="1117" y="257"/>
                  </a:lnTo>
                  <a:lnTo>
                    <a:pt x="1826" y="1215"/>
                  </a:lnTo>
                  <a:cubicBezTo>
                    <a:pt x="1885" y="1295"/>
                    <a:pt x="1955" y="1370"/>
                    <a:pt x="2033" y="1433"/>
                  </a:cubicBezTo>
                  <a:lnTo>
                    <a:pt x="2069" y="1463"/>
                  </a:lnTo>
                  <a:lnTo>
                    <a:pt x="2053" y="1420"/>
                  </a:lnTo>
                  <a:lnTo>
                    <a:pt x="1831" y="789"/>
                  </a:lnTo>
                  <a:lnTo>
                    <a:pt x="1925" y="221"/>
                  </a:lnTo>
                  <a:lnTo>
                    <a:pt x="1966" y="791"/>
                  </a:lnTo>
                  <a:lnTo>
                    <a:pt x="1966" y="793"/>
                  </a:lnTo>
                  <a:lnTo>
                    <a:pt x="1967" y="796"/>
                  </a:lnTo>
                  <a:lnTo>
                    <a:pt x="2384" y="1720"/>
                  </a:lnTo>
                  <a:lnTo>
                    <a:pt x="2384" y="1722"/>
                  </a:lnTo>
                  <a:lnTo>
                    <a:pt x="2384" y="1723"/>
                  </a:lnTo>
                  <a:cubicBezTo>
                    <a:pt x="2495" y="1900"/>
                    <a:pt x="2687" y="2006"/>
                    <a:pt x="2895" y="2006"/>
                  </a:cubicBezTo>
                  <a:cubicBezTo>
                    <a:pt x="3100" y="2006"/>
                    <a:pt x="3290" y="1904"/>
                    <a:pt x="3402" y="1730"/>
                  </a:cubicBezTo>
                  <a:lnTo>
                    <a:pt x="3407" y="1723"/>
                  </a:lnTo>
                  <a:lnTo>
                    <a:pt x="3407" y="1722"/>
                  </a:lnTo>
                  <a:lnTo>
                    <a:pt x="3407" y="1720"/>
                  </a:lnTo>
                  <a:lnTo>
                    <a:pt x="3645" y="1192"/>
                  </a:lnTo>
                  <a:cubicBezTo>
                    <a:pt x="3764" y="928"/>
                    <a:pt x="3835" y="647"/>
                    <a:pt x="3856" y="357"/>
                  </a:cubicBezTo>
                  <a:lnTo>
                    <a:pt x="3867" y="196"/>
                  </a:lnTo>
                  <a:cubicBezTo>
                    <a:pt x="3978" y="469"/>
                    <a:pt x="3939" y="781"/>
                    <a:pt x="3887" y="998"/>
                  </a:cubicBezTo>
                  <a:cubicBezTo>
                    <a:pt x="3828" y="1241"/>
                    <a:pt x="3739" y="1417"/>
                    <a:pt x="3738" y="1420"/>
                  </a:cubicBezTo>
                  <a:lnTo>
                    <a:pt x="3760" y="1433"/>
                  </a:lnTo>
                  <a:lnTo>
                    <a:pt x="4734" y="173"/>
                  </a:lnTo>
                  <a:lnTo>
                    <a:pt x="4576" y="574"/>
                  </a:lnTo>
                  <a:cubicBezTo>
                    <a:pt x="4403" y="1011"/>
                    <a:pt x="4169" y="1422"/>
                    <a:pt x="3882" y="1795"/>
                  </a:cubicBezTo>
                  <a:lnTo>
                    <a:pt x="3877" y="1801"/>
                  </a:lnTo>
                  <a:lnTo>
                    <a:pt x="3847" y="1838"/>
                  </a:lnTo>
                  <a:lnTo>
                    <a:pt x="3891" y="1821"/>
                  </a:lnTo>
                  <a:lnTo>
                    <a:pt x="4134" y="1721"/>
                  </a:lnTo>
                  <a:cubicBezTo>
                    <a:pt x="4278" y="1663"/>
                    <a:pt x="4414" y="1583"/>
                    <a:pt x="4535" y="1485"/>
                  </a:cubicBezTo>
                  <a:lnTo>
                    <a:pt x="5107" y="1027"/>
                  </a:lnTo>
                  <a:lnTo>
                    <a:pt x="5107" y="1027"/>
                  </a:lnTo>
                  <a:lnTo>
                    <a:pt x="4559" y="1646"/>
                  </a:lnTo>
                  <a:cubicBezTo>
                    <a:pt x="4453" y="1766"/>
                    <a:pt x="4330" y="1869"/>
                    <a:pt x="4191" y="1952"/>
                  </a:cubicBezTo>
                  <a:lnTo>
                    <a:pt x="4145" y="1980"/>
                  </a:lnTo>
                  <a:cubicBezTo>
                    <a:pt x="3670" y="2268"/>
                    <a:pt x="3405" y="2812"/>
                    <a:pt x="3472" y="3364"/>
                  </a:cubicBezTo>
                  <a:lnTo>
                    <a:pt x="3791" y="5999"/>
                  </a:lnTo>
                  <a:lnTo>
                    <a:pt x="2044" y="5999"/>
                  </a:lnTo>
                  <a:cubicBezTo>
                    <a:pt x="2067" y="5817"/>
                    <a:pt x="2292" y="3991"/>
                    <a:pt x="2364" y="3406"/>
                  </a:cubicBezTo>
                  <a:cubicBezTo>
                    <a:pt x="2379" y="3287"/>
                    <a:pt x="2340" y="3165"/>
                    <a:pt x="2262" y="3075"/>
                  </a:cubicBezTo>
                  <a:lnTo>
                    <a:pt x="2254" y="3067"/>
                  </a:lnTo>
                  <a:cubicBezTo>
                    <a:pt x="1965" y="2737"/>
                    <a:pt x="1416" y="2045"/>
                    <a:pt x="1221" y="1800"/>
                  </a:cubicBezTo>
                  <a:lnTo>
                    <a:pt x="1221" y="1800"/>
                  </a:lnTo>
                  <a:cubicBezTo>
                    <a:pt x="1716" y="2199"/>
                    <a:pt x="1908" y="2370"/>
                    <a:pt x="2078" y="2524"/>
                  </a:cubicBezTo>
                  <a:cubicBezTo>
                    <a:pt x="2178" y="2614"/>
                    <a:pt x="2272" y="2698"/>
                    <a:pt x="2416" y="2819"/>
                  </a:cubicBezTo>
                  <a:lnTo>
                    <a:pt x="2435" y="2834"/>
                  </a:lnTo>
                  <a:lnTo>
                    <a:pt x="2437" y="2811"/>
                  </a:lnTo>
                  <a:cubicBezTo>
                    <a:pt x="2460" y="2621"/>
                    <a:pt x="2406" y="2426"/>
                    <a:pt x="2288" y="2278"/>
                  </a:cubicBezTo>
                  <a:lnTo>
                    <a:pt x="2194" y="2149"/>
                  </a:lnTo>
                  <a:cubicBezTo>
                    <a:pt x="1976" y="1848"/>
                    <a:pt x="1464" y="1495"/>
                    <a:pt x="1075" y="1252"/>
                  </a:cubicBezTo>
                  <a:cubicBezTo>
                    <a:pt x="839" y="1104"/>
                    <a:pt x="627" y="921"/>
                    <a:pt x="447" y="709"/>
                  </a:cubicBezTo>
                  <a:cubicBezTo>
                    <a:pt x="285" y="509"/>
                    <a:pt x="147" y="295"/>
                    <a:pt x="42" y="63"/>
                  </a:cubicBezTo>
                  <a:close/>
                  <a:moveTo>
                    <a:pt x="1" y="0"/>
                  </a:moveTo>
                  <a:cubicBezTo>
                    <a:pt x="221" y="519"/>
                    <a:pt x="593" y="957"/>
                    <a:pt x="1072" y="1256"/>
                  </a:cubicBezTo>
                  <a:cubicBezTo>
                    <a:pt x="1489" y="1517"/>
                    <a:pt x="1975" y="1859"/>
                    <a:pt x="2186" y="2149"/>
                  </a:cubicBezTo>
                  <a:lnTo>
                    <a:pt x="2281" y="2278"/>
                  </a:lnTo>
                  <a:cubicBezTo>
                    <a:pt x="2397" y="2426"/>
                    <a:pt x="2451" y="2615"/>
                    <a:pt x="2428" y="2801"/>
                  </a:cubicBezTo>
                  <a:cubicBezTo>
                    <a:pt x="2023" y="2465"/>
                    <a:pt x="2017" y="2411"/>
                    <a:pt x="1144" y="1714"/>
                  </a:cubicBezTo>
                  <a:lnTo>
                    <a:pt x="1144" y="1714"/>
                  </a:lnTo>
                  <a:cubicBezTo>
                    <a:pt x="1145" y="1714"/>
                    <a:pt x="1892" y="2661"/>
                    <a:pt x="2248" y="3071"/>
                  </a:cubicBezTo>
                  <a:lnTo>
                    <a:pt x="2255" y="3078"/>
                  </a:lnTo>
                  <a:cubicBezTo>
                    <a:pt x="2333" y="3168"/>
                    <a:pt x="2369" y="3285"/>
                    <a:pt x="2355" y="3400"/>
                  </a:cubicBezTo>
                  <a:cubicBezTo>
                    <a:pt x="2278" y="4019"/>
                    <a:pt x="2033" y="6007"/>
                    <a:pt x="2033" y="6007"/>
                  </a:cubicBezTo>
                  <a:lnTo>
                    <a:pt x="3809" y="6007"/>
                  </a:lnTo>
                  <a:lnTo>
                    <a:pt x="3487" y="3358"/>
                  </a:lnTo>
                  <a:cubicBezTo>
                    <a:pt x="3421" y="2810"/>
                    <a:pt x="3682" y="2273"/>
                    <a:pt x="4154" y="1987"/>
                  </a:cubicBezTo>
                  <a:lnTo>
                    <a:pt x="4201" y="1959"/>
                  </a:lnTo>
                  <a:cubicBezTo>
                    <a:pt x="4339" y="1876"/>
                    <a:pt x="4464" y="1771"/>
                    <a:pt x="4572" y="1650"/>
                  </a:cubicBezTo>
                  <a:lnTo>
                    <a:pt x="5219" y="920"/>
                  </a:lnTo>
                  <a:lnTo>
                    <a:pt x="4528" y="1472"/>
                  </a:lnTo>
                  <a:cubicBezTo>
                    <a:pt x="4409" y="1568"/>
                    <a:pt x="4274" y="1647"/>
                    <a:pt x="4131" y="1705"/>
                  </a:cubicBezTo>
                  <a:lnTo>
                    <a:pt x="3887" y="1804"/>
                  </a:lnTo>
                  <a:lnTo>
                    <a:pt x="3892" y="1797"/>
                  </a:lnTo>
                  <a:cubicBezTo>
                    <a:pt x="4180" y="1423"/>
                    <a:pt x="4415" y="1012"/>
                    <a:pt x="4588" y="574"/>
                  </a:cubicBezTo>
                  <a:lnTo>
                    <a:pt x="4780" y="89"/>
                  </a:lnTo>
                  <a:lnTo>
                    <a:pt x="3750" y="1421"/>
                  </a:lnTo>
                  <a:cubicBezTo>
                    <a:pt x="3750" y="1421"/>
                    <a:pt x="4107" y="711"/>
                    <a:pt x="3869" y="164"/>
                  </a:cubicBezTo>
                  <a:lnTo>
                    <a:pt x="3866" y="147"/>
                  </a:lnTo>
                  <a:cubicBezTo>
                    <a:pt x="3866" y="144"/>
                    <a:pt x="3865" y="140"/>
                    <a:pt x="3865" y="136"/>
                  </a:cubicBezTo>
                  <a:lnTo>
                    <a:pt x="3865" y="33"/>
                  </a:lnTo>
                  <a:lnTo>
                    <a:pt x="3842" y="352"/>
                  </a:lnTo>
                  <a:cubicBezTo>
                    <a:pt x="3821" y="639"/>
                    <a:pt x="3752" y="921"/>
                    <a:pt x="3632" y="1184"/>
                  </a:cubicBezTo>
                  <a:lnTo>
                    <a:pt x="3395" y="1712"/>
                  </a:lnTo>
                  <a:lnTo>
                    <a:pt x="3390" y="1719"/>
                  </a:lnTo>
                  <a:cubicBezTo>
                    <a:pt x="3273" y="1900"/>
                    <a:pt x="3083" y="1990"/>
                    <a:pt x="2894" y="1990"/>
                  </a:cubicBezTo>
                  <a:cubicBezTo>
                    <a:pt x="2702" y="1990"/>
                    <a:pt x="2508" y="1897"/>
                    <a:pt x="2394" y="1713"/>
                  </a:cubicBezTo>
                  <a:lnTo>
                    <a:pt x="1977" y="788"/>
                  </a:lnTo>
                  <a:lnTo>
                    <a:pt x="1923" y="34"/>
                  </a:lnTo>
                  <a:lnTo>
                    <a:pt x="1923" y="142"/>
                  </a:lnTo>
                  <a:lnTo>
                    <a:pt x="1816" y="788"/>
                  </a:lnTo>
                  <a:lnTo>
                    <a:pt x="2040" y="1421"/>
                  </a:lnTo>
                  <a:cubicBezTo>
                    <a:pt x="1963" y="1358"/>
                    <a:pt x="1894" y="1285"/>
                    <a:pt x="1835" y="1205"/>
                  </a:cubicBezTo>
                  <a:lnTo>
                    <a:pt x="1010" y="88"/>
                  </a:lnTo>
                  <a:lnTo>
                    <a:pt x="1622" y="1190"/>
                  </a:lnTo>
                  <a:cubicBezTo>
                    <a:pt x="1135" y="1018"/>
                    <a:pt x="696" y="733"/>
                    <a:pt x="340" y="357"/>
                  </a:cubicBezTo>
                  <a:lnTo>
                    <a:pt x="1"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3" name="Google Shape;1753;p120"/>
            <p:cNvSpPr/>
            <p:nvPr/>
          </p:nvSpPr>
          <p:spPr>
            <a:xfrm>
              <a:off x="2168550" y="5043950"/>
              <a:ext cx="55200" cy="55150"/>
            </a:xfrm>
            <a:custGeom>
              <a:avLst/>
              <a:gdLst/>
              <a:ahLst/>
              <a:cxnLst/>
              <a:rect l="l" t="t" r="r" b="b"/>
              <a:pathLst>
                <a:path w="2208" h="2206" extrusionOk="0">
                  <a:moveTo>
                    <a:pt x="1104" y="0"/>
                  </a:moveTo>
                  <a:cubicBezTo>
                    <a:pt x="495" y="0"/>
                    <a:pt x="1" y="493"/>
                    <a:pt x="1" y="1103"/>
                  </a:cubicBezTo>
                  <a:cubicBezTo>
                    <a:pt x="1" y="1712"/>
                    <a:pt x="495" y="2206"/>
                    <a:pt x="1104" y="2206"/>
                  </a:cubicBezTo>
                  <a:cubicBezTo>
                    <a:pt x="1713" y="2206"/>
                    <a:pt x="2207" y="1712"/>
                    <a:pt x="2207" y="1103"/>
                  </a:cubicBezTo>
                  <a:cubicBezTo>
                    <a:pt x="2207" y="493"/>
                    <a:pt x="1713" y="0"/>
                    <a:pt x="11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4" name="Google Shape;1754;p120"/>
            <p:cNvSpPr/>
            <p:nvPr/>
          </p:nvSpPr>
          <p:spPr>
            <a:xfrm>
              <a:off x="2188725" y="5068125"/>
              <a:ext cx="69975" cy="69975"/>
            </a:xfrm>
            <a:custGeom>
              <a:avLst/>
              <a:gdLst/>
              <a:ahLst/>
              <a:cxnLst/>
              <a:rect l="l" t="t" r="r" b="b"/>
              <a:pathLst>
                <a:path w="2799" h="2799" extrusionOk="0">
                  <a:moveTo>
                    <a:pt x="1399" y="1"/>
                  </a:moveTo>
                  <a:cubicBezTo>
                    <a:pt x="628" y="1"/>
                    <a:pt x="0" y="628"/>
                    <a:pt x="0" y="1400"/>
                  </a:cubicBezTo>
                  <a:cubicBezTo>
                    <a:pt x="0" y="2172"/>
                    <a:pt x="628" y="2798"/>
                    <a:pt x="1399" y="2798"/>
                  </a:cubicBezTo>
                  <a:cubicBezTo>
                    <a:pt x="2172" y="2798"/>
                    <a:pt x="2798" y="2172"/>
                    <a:pt x="2798" y="1400"/>
                  </a:cubicBezTo>
                  <a:cubicBezTo>
                    <a:pt x="2798" y="628"/>
                    <a:pt x="2172" y="1"/>
                    <a:pt x="139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5" name="Google Shape;1755;p120"/>
            <p:cNvSpPr/>
            <p:nvPr/>
          </p:nvSpPr>
          <p:spPr>
            <a:xfrm>
              <a:off x="2073100" y="5029125"/>
              <a:ext cx="75350" cy="75350"/>
            </a:xfrm>
            <a:custGeom>
              <a:avLst/>
              <a:gdLst/>
              <a:ahLst/>
              <a:cxnLst/>
              <a:rect l="l" t="t" r="r" b="b"/>
              <a:pathLst>
                <a:path w="3014" h="3014" extrusionOk="0">
                  <a:moveTo>
                    <a:pt x="1507" y="1"/>
                  </a:moveTo>
                  <a:cubicBezTo>
                    <a:pt x="675" y="1"/>
                    <a:pt x="0" y="675"/>
                    <a:pt x="0" y="1507"/>
                  </a:cubicBezTo>
                  <a:cubicBezTo>
                    <a:pt x="0" y="2340"/>
                    <a:pt x="675" y="3014"/>
                    <a:pt x="1507" y="3014"/>
                  </a:cubicBezTo>
                  <a:cubicBezTo>
                    <a:pt x="2339" y="3014"/>
                    <a:pt x="3013" y="2340"/>
                    <a:pt x="3013" y="1507"/>
                  </a:cubicBezTo>
                  <a:cubicBezTo>
                    <a:pt x="3013" y="675"/>
                    <a:pt x="2339" y="1"/>
                    <a:pt x="150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6" name="Google Shape;1756;p120"/>
            <p:cNvSpPr/>
            <p:nvPr/>
          </p:nvSpPr>
          <p:spPr>
            <a:xfrm>
              <a:off x="2097450" y="5123000"/>
              <a:ext cx="24000" cy="24000"/>
            </a:xfrm>
            <a:custGeom>
              <a:avLst/>
              <a:gdLst/>
              <a:ahLst/>
              <a:cxnLst/>
              <a:rect l="l" t="t" r="r" b="b"/>
              <a:pathLst>
                <a:path w="960" h="960" extrusionOk="0">
                  <a:moveTo>
                    <a:pt x="479" y="1"/>
                  </a:moveTo>
                  <a:cubicBezTo>
                    <a:pt x="215" y="1"/>
                    <a:pt x="1" y="215"/>
                    <a:pt x="1" y="479"/>
                  </a:cubicBezTo>
                  <a:cubicBezTo>
                    <a:pt x="1" y="744"/>
                    <a:pt x="215" y="959"/>
                    <a:pt x="479" y="959"/>
                  </a:cubicBezTo>
                  <a:cubicBezTo>
                    <a:pt x="745" y="959"/>
                    <a:pt x="959" y="744"/>
                    <a:pt x="959" y="479"/>
                  </a:cubicBezTo>
                  <a:cubicBezTo>
                    <a:pt x="959" y="215"/>
                    <a:pt x="745" y="1"/>
                    <a:pt x="47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757" name="Google Shape;1757;p120"/>
          <p:cNvGrpSpPr/>
          <p:nvPr/>
        </p:nvGrpSpPr>
        <p:grpSpPr>
          <a:xfrm flipH="1">
            <a:off x="-418654" y="4326418"/>
            <a:ext cx="4522685" cy="1094561"/>
            <a:chOff x="4679925" y="1420525"/>
            <a:chExt cx="1701025" cy="411675"/>
          </a:xfrm>
        </p:grpSpPr>
        <p:sp>
          <p:nvSpPr>
            <p:cNvPr id="1758" name="Google Shape;1758;p120"/>
            <p:cNvSpPr/>
            <p:nvPr/>
          </p:nvSpPr>
          <p:spPr>
            <a:xfrm>
              <a:off x="5747450" y="1433950"/>
              <a:ext cx="144025" cy="44025"/>
            </a:xfrm>
            <a:custGeom>
              <a:avLst/>
              <a:gdLst/>
              <a:ahLst/>
              <a:cxnLst/>
              <a:rect l="l" t="t" r="r" b="b"/>
              <a:pathLst>
                <a:path w="5761" h="1761" extrusionOk="0">
                  <a:moveTo>
                    <a:pt x="1034" y="0"/>
                  </a:moveTo>
                  <a:cubicBezTo>
                    <a:pt x="909" y="0"/>
                    <a:pt x="781" y="15"/>
                    <a:pt x="673" y="74"/>
                  </a:cubicBezTo>
                  <a:cubicBezTo>
                    <a:pt x="565" y="135"/>
                    <a:pt x="486" y="232"/>
                    <a:pt x="409" y="327"/>
                  </a:cubicBezTo>
                  <a:cubicBezTo>
                    <a:pt x="342" y="412"/>
                    <a:pt x="272" y="497"/>
                    <a:pt x="204" y="581"/>
                  </a:cubicBezTo>
                  <a:lnTo>
                    <a:pt x="0" y="1760"/>
                  </a:lnTo>
                  <a:lnTo>
                    <a:pt x="0" y="1760"/>
                  </a:lnTo>
                  <a:lnTo>
                    <a:pt x="5761" y="1647"/>
                  </a:lnTo>
                  <a:cubicBezTo>
                    <a:pt x="5643" y="1379"/>
                    <a:pt x="5431" y="1076"/>
                    <a:pt x="5279" y="826"/>
                  </a:cubicBezTo>
                  <a:cubicBezTo>
                    <a:pt x="5112" y="548"/>
                    <a:pt x="4902" y="264"/>
                    <a:pt x="4592" y="166"/>
                  </a:cubicBezTo>
                  <a:cubicBezTo>
                    <a:pt x="4498" y="136"/>
                    <a:pt x="4399" y="124"/>
                    <a:pt x="4300" y="124"/>
                  </a:cubicBezTo>
                  <a:cubicBezTo>
                    <a:pt x="4280" y="124"/>
                    <a:pt x="4261" y="125"/>
                    <a:pt x="4241" y="126"/>
                  </a:cubicBezTo>
                  <a:cubicBezTo>
                    <a:pt x="3740" y="148"/>
                    <a:pt x="3320" y="420"/>
                    <a:pt x="3068" y="852"/>
                  </a:cubicBezTo>
                  <a:cubicBezTo>
                    <a:pt x="2935" y="704"/>
                    <a:pt x="2765" y="585"/>
                    <a:pt x="2571" y="543"/>
                  </a:cubicBezTo>
                  <a:cubicBezTo>
                    <a:pt x="2513" y="530"/>
                    <a:pt x="2454" y="523"/>
                    <a:pt x="2394" y="523"/>
                  </a:cubicBezTo>
                  <a:cubicBezTo>
                    <a:pt x="2254" y="523"/>
                    <a:pt x="2115" y="563"/>
                    <a:pt x="2013" y="659"/>
                  </a:cubicBezTo>
                  <a:cubicBezTo>
                    <a:pt x="1859" y="412"/>
                    <a:pt x="1686" y="149"/>
                    <a:pt x="1414" y="52"/>
                  </a:cubicBezTo>
                  <a:cubicBezTo>
                    <a:pt x="1313" y="16"/>
                    <a:pt x="1208" y="6"/>
                    <a:pt x="1101" y="2"/>
                  </a:cubicBezTo>
                  <a:cubicBezTo>
                    <a:pt x="1079" y="1"/>
                    <a:pt x="1057" y="0"/>
                    <a:pt x="1034"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59" name="Google Shape;1759;p120"/>
            <p:cNvSpPr/>
            <p:nvPr/>
          </p:nvSpPr>
          <p:spPr>
            <a:xfrm>
              <a:off x="5578975" y="1438975"/>
              <a:ext cx="206950" cy="73825"/>
            </a:xfrm>
            <a:custGeom>
              <a:avLst/>
              <a:gdLst/>
              <a:ahLst/>
              <a:cxnLst/>
              <a:rect l="l" t="t" r="r" b="b"/>
              <a:pathLst>
                <a:path w="8278" h="2953" extrusionOk="0">
                  <a:moveTo>
                    <a:pt x="5813" y="1"/>
                  </a:moveTo>
                  <a:cubicBezTo>
                    <a:pt x="5499" y="1"/>
                    <a:pt x="5180" y="161"/>
                    <a:pt x="4977" y="408"/>
                  </a:cubicBezTo>
                  <a:cubicBezTo>
                    <a:pt x="4831" y="585"/>
                    <a:pt x="4750" y="819"/>
                    <a:pt x="4595" y="988"/>
                  </a:cubicBezTo>
                  <a:cubicBezTo>
                    <a:pt x="4516" y="916"/>
                    <a:pt x="4413" y="861"/>
                    <a:pt x="4308" y="861"/>
                  </a:cubicBezTo>
                  <a:cubicBezTo>
                    <a:pt x="4289" y="861"/>
                    <a:pt x="4269" y="862"/>
                    <a:pt x="4250" y="866"/>
                  </a:cubicBezTo>
                  <a:cubicBezTo>
                    <a:pt x="4126" y="892"/>
                    <a:pt x="4026" y="1026"/>
                    <a:pt x="4078" y="1142"/>
                  </a:cubicBezTo>
                  <a:cubicBezTo>
                    <a:pt x="4026" y="1130"/>
                    <a:pt x="3972" y="1124"/>
                    <a:pt x="3918" y="1124"/>
                  </a:cubicBezTo>
                  <a:cubicBezTo>
                    <a:pt x="3788" y="1124"/>
                    <a:pt x="3657" y="1160"/>
                    <a:pt x="3552" y="1236"/>
                  </a:cubicBezTo>
                  <a:cubicBezTo>
                    <a:pt x="3403" y="1344"/>
                    <a:pt x="3322" y="1533"/>
                    <a:pt x="3357" y="1713"/>
                  </a:cubicBezTo>
                  <a:cubicBezTo>
                    <a:pt x="3117" y="1421"/>
                    <a:pt x="2836" y="1164"/>
                    <a:pt x="2523" y="952"/>
                  </a:cubicBezTo>
                  <a:cubicBezTo>
                    <a:pt x="2376" y="851"/>
                    <a:pt x="2206" y="757"/>
                    <a:pt x="2031" y="757"/>
                  </a:cubicBezTo>
                  <a:cubicBezTo>
                    <a:pt x="2004" y="757"/>
                    <a:pt x="1976" y="759"/>
                    <a:pt x="1948" y="764"/>
                  </a:cubicBezTo>
                  <a:cubicBezTo>
                    <a:pt x="1766" y="798"/>
                    <a:pt x="1624" y="938"/>
                    <a:pt x="1519" y="1091"/>
                  </a:cubicBezTo>
                  <a:cubicBezTo>
                    <a:pt x="1349" y="1337"/>
                    <a:pt x="1255" y="1614"/>
                    <a:pt x="1234" y="1912"/>
                  </a:cubicBezTo>
                  <a:cubicBezTo>
                    <a:pt x="1151" y="1826"/>
                    <a:pt x="1070" y="1742"/>
                    <a:pt x="988" y="1657"/>
                  </a:cubicBezTo>
                  <a:cubicBezTo>
                    <a:pt x="884" y="1550"/>
                    <a:pt x="760" y="1435"/>
                    <a:pt x="614" y="1435"/>
                  </a:cubicBezTo>
                  <a:cubicBezTo>
                    <a:pt x="604" y="1435"/>
                    <a:pt x="594" y="1435"/>
                    <a:pt x="584" y="1436"/>
                  </a:cubicBezTo>
                  <a:cubicBezTo>
                    <a:pt x="437" y="1454"/>
                    <a:pt x="334" y="1587"/>
                    <a:pt x="263" y="1715"/>
                  </a:cubicBezTo>
                  <a:cubicBezTo>
                    <a:pt x="62" y="2079"/>
                    <a:pt x="1" y="2540"/>
                    <a:pt x="51" y="2952"/>
                  </a:cubicBezTo>
                  <a:lnTo>
                    <a:pt x="8278" y="1590"/>
                  </a:lnTo>
                  <a:cubicBezTo>
                    <a:pt x="8246" y="1433"/>
                    <a:pt x="8138" y="1235"/>
                    <a:pt x="8047" y="1102"/>
                  </a:cubicBezTo>
                  <a:cubicBezTo>
                    <a:pt x="7923" y="919"/>
                    <a:pt x="7706" y="803"/>
                    <a:pt x="7485" y="803"/>
                  </a:cubicBezTo>
                  <a:cubicBezTo>
                    <a:pt x="7483" y="803"/>
                    <a:pt x="7481" y="803"/>
                    <a:pt x="7479" y="803"/>
                  </a:cubicBezTo>
                  <a:cubicBezTo>
                    <a:pt x="7257" y="804"/>
                    <a:pt x="7022" y="922"/>
                    <a:pt x="6909" y="1113"/>
                  </a:cubicBezTo>
                  <a:cubicBezTo>
                    <a:pt x="6750" y="698"/>
                    <a:pt x="6553" y="242"/>
                    <a:pt x="6144" y="67"/>
                  </a:cubicBezTo>
                  <a:cubicBezTo>
                    <a:pt x="6038" y="22"/>
                    <a:pt x="5926" y="1"/>
                    <a:pt x="5813" y="1"/>
                  </a:cubicBezTo>
                  <a:close/>
                </a:path>
              </a:pathLst>
            </a:custGeom>
            <a:solidFill>
              <a:srgbClr val="74A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0" name="Google Shape;1760;p120"/>
            <p:cNvSpPr/>
            <p:nvPr/>
          </p:nvSpPr>
          <p:spPr>
            <a:xfrm>
              <a:off x="5911325" y="1420525"/>
              <a:ext cx="258075" cy="36950"/>
            </a:xfrm>
            <a:custGeom>
              <a:avLst/>
              <a:gdLst/>
              <a:ahLst/>
              <a:cxnLst/>
              <a:rect l="l" t="t" r="r" b="b"/>
              <a:pathLst>
                <a:path w="10323" h="1478" extrusionOk="0">
                  <a:moveTo>
                    <a:pt x="3837" y="0"/>
                  </a:moveTo>
                  <a:cubicBezTo>
                    <a:pt x="3623" y="0"/>
                    <a:pt x="3408" y="30"/>
                    <a:pt x="3211" y="109"/>
                  </a:cubicBezTo>
                  <a:cubicBezTo>
                    <a:pt x="2988" y="199"/>
                    <a:pt x="2754" y="380"/>
                    <a:pt x="2637" y="590"/>
                  </a:cubicBezTo>
                  <a:cubicBezTo>
                    <a:pt x="2471" y="484"/>
                    <a:pt x="2283" y="406"/>
                    <a:pt x="2088" y="406"/>
                  </a:cubicBezTo>
                  <a:cubicBezTo>
                    <a:pt x="2086" y="406"/>
                    <a:pt x="2085" y="406"/>
                    <a:pt x="2084" y="406"/>
                  </a:cubicBezTo>
                  <a:cubicBezTo>
                    <a:pt x="1888" y="406"/>
                    <a:pt x="1685" y="503"/>
                    <a:pt x="1582" y="671"/>
                  </a:cubicBezTo>
                  <a:cubicBezTo>
                    <a:pt x="1461" y="576"/>
                    <a:pt x="1338" y="479"/>
                    <a:pt x="1192" y="434"/>
                  </a:cubicBezTo>
                  <a:cubicBezTo>
                    <a:pt x="1127" y="413"/>
                    <a:pt x="1060" y="404"/>
                    <a:pt x="993" y="404"/>
                  </a:cubicBezTo>
                  <a:cubicBezTo>
                    <a:pt x="770" y="404"/>
                    <a:pt x="545" y="511"/>
                    <a:pt x="389" y="675"/>
                  </a:cubicBezTo>
                  <a:cubicBezTo>
                    <a:pt x="184" y="887"/>
                    <a:pt x="49" y="1187"/>
                    <a:pt x="0" y="1477"/>
                  </a:cubicBezTo>
                  <a:lnTo>
                    <a:pt x="10322" y="1477"/>
                  </a:lnTo>
                  <a:cubicBezTo>
                    <a:pt x="10164" y="1219"/>
                    <a:pt x="10054" y="913"/>
                    <a:pt x="9822" y="716"/>
                  </a:cubicBezTo>
                  <a:cubicBezTo>
                    <a:pt x="9631" y="552"/>
                    <a:pt x="9384" y="438"/>
                    <a:pt x="9135" y="438"/>
                  </a:cubicBezTo>
                  <a:cubicBezTo>
                    <a:pt x="9084" y="438"/>
                    <a:pt x="9033" y="442"/>
                    <a:pt x="8982" y="453"/>
                  </a:cubicBezTo>
                  <a:cubicBezTo>
                    <a:pt x="8887" y="472"/>
                    <a:pt x="8796" y="509"/>
                    <a:pt x="8700" y="509"/>
                  </a:cubicBezTo>
                  <a:cubicBezTo>
                    <a:pt x="8698" y="509"/>
                    <a:pt x="8695" y="509"/>
                    <a:pt x="8693" y="509"/>
                  </a:cubicBezTo>
                  <a:cubicBezTo>
                    <a:pt x="8593" y="507"/>
                    <a:pt x="8501" y="466"/>
                    <a:pt x="8408" y="434"/>
                  </a:cubicBezTo>
                  <a:cubicBezTo>
                    <a:pt x="8237" y="375"/>
                    <a:pt x="8057" y="346"/>
                    <a:pt x="7877" y="346"/>
                  </a:cubicBezTo>
                  <a:cubicBezTo>
                    <a:pt x="7399" y="346"/>
                    <a:pt x="6919" y="547"/>
                    <a:pt x="6602" y="907"/>
                  </a:cubicBezTo>
                  <a:lnTo>
                    <a:pt x="6544" y="907"/>
                  </a:lnTo>
                  <a:cubicBezTo>
                    <a:pt x="6445" y="834"/>
                    <a:pt x="6321" y="815"/>
                    <a:pt x="6198" y="815"/>
                  </a:cubicBezTo>
                  <a:cubicBezTo>
                    <a:pt x="6167" y="815"/>
                    <a:pt x="6136" y="817"/>
                    <a:pt x="6106" y="818"/>
                  </a:cubicBezTo>
                  <a:cubicBezTo>
                    <a:pt x="6011" y="824"/>
                    <a:pt x="5916" y="834"/>
                    <a:pt x="5828" y="872"/>
                  </a:cubicBezTo>
                  <a:cubicBezTo>
                    <a:pt x="5741" y="911"/>
                    <a:pt x="5655" y="970"/>
                    <a:pt x="5623" y="1060"/>
                  </a:cubicBezTo>
                  <a:cubicBezTo>
                    <a:pt x="5481" y="736"/>
                    <a:pt x="5229" y="467"/>
                    <a:pt x="4925" y="288"/>
                  </a:cubicBezTo>
                  <a:cubicBezTo>
                    <a:pt x="4621" y="108"/>
                    <a:pt x="4271" y="16"/>
                    <a:pt x="3918" y="2"/>
                  </a:cubicBezTo>
                  <a:cubicBezTo>
                    <a:pt x="3891" y="1"/>
                    <a:pt x="3864" y="0"/>
                    <a:pt x="383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1" name="Google Shape;1761;p120"/>
            <p:cNvSpPr/>
            <p:nvPr/>
          </p:nvSpPr>
          <p:spPr>
            <a:xfrm>
              <a:off x="4679925" y="1447975"/>
              <a:ext cx="1701025" cy="384225"/>
            </a:xfrm>
            <a:custGeom>
              <a:avLst/>
              <a:gdLst/>
              <a:ahLst/>
              <a:cxnLst/>
              <a:rect l="l" t="t" r="r" b="b"/>
              <a:pathLst>
                <a:path w="68041" h="15369" extrusionOk="0">
                  <a:moveTo>
                    <a:pt x="52653" y="0"/>
                  </a:moveTo>
                  <a:cubicBezTo>
                    <a:pt x="37410" y="0"/>
                    <a:pt x="21711" y="5560"/>
                    <a:pt x="5330" y="12488"/>
                  </a:cubicBezTo>
                  <a:cubicBezTo>
                    <a:pt x="4166" y="12982"/>
                    <a:pt x="99" y="15312"/>
                    <a:pt x="2" y="15368"/>
                  </a:cubicBezTo>
                  <a:lnTo>
                    <a:pt x="68041" y="15368"/>
                  </a:lnTo>
                  <a:lnTo>
                    <a:pt x="68041" y="2090"/>
                  </a:lnTo>
                  <a:cubicBezTo>
                    <a:pt x="62958" y="642"/>
                    <a:pt x="57832" y="0"/>
                    <a:pt x="52653" y="0"/>
                  </a:cubicBezTo>
                  <a:close/>
                  <a:moveTo>
                    <a:pt x="0" y="15368"/>
                  </a:moveTo>
                  <a:lnTo>
                    <a:pt x="0" y="15369"/>
                  </a:lnTo>
                  <a:cubicBezTo>
                    <a:pt x="0" y="15369"/>
                    <a:pt x="1" y="15368"/>
                    <a:pt x="2" y="15368"/>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2" name="Google Shape;1762;p120"/>
            <p:cNvSpPr/>
            <p:nvPr/>
          </p:nvSpPr>
          <p:spPr>
            <a:xfrm>
              <a:off x="5125825" y="1728225"/>
              <a:ext cx="1255125" cy="103975"/>
            </a:xfrm>
            <a:custGeom>
              <a:avLst/>
              <a:gdLst/>
              <a:ahLst/>
              <a:cxnLst/>
              <a:rect l="l" t="t" r="r" b="b"/>
              <a:pathLst>
                <a:path w="50205" h="4159" extrusionOk="0">
                  <a:moveTo>
                    <a:pt x="50205" y="1"/>
                  </a:moveTo>
                  <a:cubicBezTo>
                    <a:pt x="26450" y="292"/>
                    <a:pt x="0" y="4159"/>
                    <a:pt x="0" y="4159"/>
                  </a:cubicBezTo>
                  <a:lnTo>
                    <a:pt x="50205" y="4159"/>
                  </a:lnTo>
                  <a:lnTo>
                    <a:pt x="50205"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3" name="Google Shape;1763;p120"/>
            <p:cNvSpPr/>
            <p:nvPr/>
          </p:nvSpPr>
          <p:spPr>
            <a:xfrm>
              <a:off x="5184500" y="1505250"/>
              <a:ext cx="279350" cy="121175"/>
            </a:xfrm>
            <a:custGeom>
              <a:avLst/>
              <a:gdLst/>
              <a:ahLst/>
              <a:cxnLst/>
              <a:rect l="l" t="t" r="r" b="b"/>
              <a:pathLst>
                <a:path w="11174" h="4847" extrusionOk="0">
                  <a:moveTo>
                    <a:pt x="7663" y="0"/>
                  </a:moveTo>
                  <a:cubicBezTo>
                    <a:pt x="7605" y="0"/>
                    <a:pt x="7546" y="8"/>
                    <a:pt x="7489" y="23"/>
                  </a:cubicBezTo>
                  <a:cubicBezTo>
                    <a:pt x="7211" y="99"/>
                    <a:pt x="7024" y="353"/>
                    <a:pt x="6880" y="602"/>
                  </a:cubicBezTo>
                  <a:cubicBezTo>
                    <a:pt x="6617" y="1055"/>
                    <a:pt x="6418" y="1547"/>
                    <a:pt x="6291" y="2057"/>
                  </a:cubicBezTo>
                  <a:cubicBezTo>
                    <a:pt x="6227" y="1809"/>
                    <a:pt x="6013" y="1622"/>
                    <a:pt x="5762" y="1576"/>
                  </a:cubicBezTo>
                  <a:cubicBezTo>
                    <a:pt x="5716" y="1567"/>
                    <a:pt x="5669" y="1563"/>
                    <a:pt x="5622" y="1563"/>
                  </a:cubicBezTo>
                  <a:cubicBezTo>
                    <a:pt x="5416" y="1563"/>
                    <a:pt x="5211" y="1643"/>
                    <a:pt x="5048" y="1772"/>
                  </a:cubicBezTo>
                  <a:cubicBezTo>
                    <a:pt x="5043" y="1622"/>
                    <a:pt x="4892" y="1521"/>
                    <a:pt x="4741" y="1521"/>
                  </a:cubicBezTo>
                  <a:cubicBezTo>
                    <a:pt x="4716" y="1521"/>
                    <a:pt x="4690" y="1524"/>
                    <a:pt x="4665" y="1530"/>
                  </a:cubicBezTo>
                  <a:cubicBezTo>
                    <a:pt x="4495" y="1571"/>
                    <a:pt x="4372" y="1725"/>
                    <a:pt x="4307" y="1887"/>
                  </a:cubicBezTo>
                  <a:cubicBezTo>
                    <a:pt x="4013" y="1768"/>
                    <a:pt x="3770" y="1524"/>
                    <a:pt x="3482" y="1388"/>
                  </a:cubicBezTo>
                  <a:cubicBezTo>
                    <a:pt x="3276" y="1293"/>
                    <a:pt x="3045" y="1243"/>
                    <a:pt x="2816" y="1243"/>
                  </a:cubicBezTo>
                  <a:cubicBezTo>
                    <a:pt x="2438" y="1243"/>
                    <a:pt x="2064" y="1378"/>
                    <a:pt x="1816" y="1662"/>
                  </a:cubicBezTo>
                  <a:cubicBezTo>
                    <a:pt x="1411" y="2126"/>
                    <a:pt x="1435" y="2815"/>
                    <a:pt x="1483" y="3431"/>
                  </a:cubicBezTo>
                  <a:cubicBezTo>
                    <a:pt x="1343" y="3336"/>
                    <a:pt x="1171" y="3291"/>
                    <a:pt x="998" y="3291"/>
                  </a:cubicBezTo>
                  <a:cubicBezTo>
                    <a:pt x="854" y="3291"/>
                    <a:pt x="709" y="3322"/>
                    <a:pt x="582" y="3382"/>
                  </a:cubicBezTo>
                  <a:cubicBezTo>
                    <a:pt x="304" y="3513"/>
                    <a:pt x="99" y="3792"/>
                    <a:pt x="53" y="4097"/>
                  </a:cubicBezTo>
                  <a:cubicBezTo>
                    <a:pt x="17" y="4317"/>
                    <a:pt x="0" y="4630"/>
                    <a:pt x="54" y="4846"/>
                  </a:cubicBezTo>
                  <a:lnTo>
                    <a:pt x="11173" y="1629"/>
                  </a:lnTo>
                  <a:cubicBezTo>
                    <a:pt x="10989" y="1084"/>
                    <a:pt x="10636" y="543"/>
                    <a:pt x="10168" y="208"/>
                  </a:cubicBezTo>
                  <a:cubicBezTo>
                    <a:pt x="10038" y="115"/>
                    <a:pt x="9882" y="30"/>
                    <a:pt x="9727" y="30"/>
                  </a:cubicBezTo>
                  <a:cubicBezTo>
                    <a:pt x="9684" y="30"/>
                    <a:pt x="9642" y="37"/>
                    <a:pt x="9600" y="51"/>
                  </a:cubicBezTo>
                  <a:cubicBezTo>
                    <a:pt x="9391" y="123"/>
                    <a:pt x="9297" y="360"/>
                    <a:pt x="9226" y="569"/>
                  </a:cubicBezTo>
                  <a:cubicBezTo>
                    <a:pt x="9175" y="724"/>
                    <a:pt x="9123" y="879"/>
                    <a:pt x="9071" y="1034"/>
                  </a:cubicBezTo>
                  <a:cubicBezTo>
                    <a:pt x="8865" y="673"/>
                    <a:pt x="8583" y="383"/>
                    <a:pt x="8222" y="176"/>
                  </a:cubicBezTo>
                  <a:cubicBezTo>
                    <a:pt x="8052" y="78"/>
                    <a:pt x="7857" y="0"/>
                    <a:pt x="766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4" name="Google Shape;1764;p120"/>
            <p:cNvSpPr/>
            <p:nvPr/>
          </p:nvSpPr>
          <p:spPr>
            <a:xfrm>
              <a:off x="5075300" y="1687400"/>
              <a:ext cx="3350" cy="19200"/>
            </a:xfrm>
            <a:custGeom>
              <a:avLst/>
              <a:gdLst/>
              <a:ahLst/>
              <a:cxnLst/>
              <a:rect l="l" t="t" r="r" b="b"/>
              <a:pathLst>
                <a:path w="134" h="768" extrusionOk="0">
                  <a:moveTo>
                    <a:pt x="114" y="0"/>
                  </a:moveTo>
                  <a:cubicBezTo>
                    <a:pt x="109" y="0"/>
                    <a:pt x="105" y="2"/>
                    <a:pt x="101" y="5"/>
                  </a:cubicBezTo>
                  <a:cubicBezTo>
                    <a:pt x="65" y="40"/>
                    <a:pt x="46" y="100"/>
                    <a:pt x="31" y="146"/>
                  </a:cubicBezTo>
                  <a:cubicBezTo>
                    <a:pt x="14" y="204"/>
                    <a:pt x="10" y="270"/>
                    <a:pt x="8" y="331"/>
                  </a:cubicBezTo>
                  <a:cubicBezTo>
                    <a:pt x="0" y="461"/>
                    <a:pt x="11" y="590"/>
                    <a:pt x="13" y="720"/>
                  </a:cubicBezTo>
                  <a:cubicBezTo>
                    <a:pt x="14" y="751"/>
                    <a:pt x="39" y="767"/>
                    <a:pt x="65" y="767"/>
                  </a:cubicBezTo>
                  <a:cubicBezTo>
                    <a:pt x="91" y="767"/>
                    <a:pt x="116" y="751"/>
                    <a:pt x="116" y="718"/>
                  </a:cubicBezTo>
                  <a:cubicBezTo>
                    <a:pt x="117" y="595"/>
                    <a:pt x="113" y="471"/>
                    <a:pt x="115" y="348"/>
                  </a:cubicBezTo>
                  <a:cubicBezTo>
                    <a:pt x="115" y="289"/>
                    <a:pt x="118" y="231"/>
                    <a:pt x="121" y="173"/>
                  </a:cubicBezTo>
                  <a:cubicBezTo>
                    <a:pt x="123" y="122"/>
                    <a:pt x="134" y="69"/>
                    <a:pt x="133" y="19"/>
                  </a:cubicBezTo>
                  <a:cubicBezTo>
                    <a:pt x="133" y="8"/>
                    <a:pt x="123" y="0"/>
                    <a:pt x="1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5" name="Google Shape;1765;p120"/>
            <p:cNvSpPr/>
            <p:nvPr/>
          </p:nvSpPr>
          <p:spPr>
            <a:xfrm>
              <a:off x="5084350" y="1683400"/>
              <a:ext cx="10975" cy="19375"/>
            </a:xfrm>
            <a:custGeom>
              <a:avLst/>
              <a:gdLst/>
              <a:ahLst/>
              <a:cxnLst/>
              <a:rect l="l" t="t" r="r" b="b"/>
              <a:pathLst>
                <a:path w="439" h="775" extrusionOk="0">
                  <a:moveTo>
                    <a:pt x="402" y="0"/>
                  </a:moveTo>
                  <a:cubicBezTo>
                    <a:pt x="395" y="0"/>
                    <a:pt x="388" y="3"/>
                    <a:pt x="382" y="9"/>
                  </a:cubicBezTo>
                  <a:cubicBezTo>
                    <a:pt x="278" y="92"/>
                    <a:pt x="209" y="217"/>
                    <a:pt x="149" y="335"/>
                  </a:cubicBezTo>
                  <a:cubicBezTo>
                    <a:pt x="87" y="457"/>
                    <a:pt x="37" y="585"/>
                    <a:pt x="7" y="717"/>
                  </a:cubicBezTo>
                  <a:cubicBezTo>
                    <a:pt x="0" y="752"/>
                    <a:pt x="30" y="775"/>
                    <a:pt x="57" y="775"/>
                  </a:cubicBezTo>
                  <a:cubicBezTo>
                    <a:pt x="76" y="775"/>
                    <a:pt x="93" y="765"/>
                    <a:pt x="99" y="741"/>
                  </a:cubicBezTo>
                  <a:cubicBezTo>
                    <a:pt x="128" y="614"/>
                    <a:pt x="174" y="492"/>
                    <a:pt x="235" y="378"/>
                  </a:cubicBezTo>
                  <a:cubicBezTo>
                    <a:pt x="293" y="263"/>
                    <a:pt x="374" y="160"/>
                    <a:pt x="428" y="45"/>
                  </a:cubicBezTo>
                  <a:cubicBezTo>
                    <a:pt x="438" y="22"/>
                    <a:pt x="422" y="0"/>
                    <a:pt x="4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6" name="Google Shape;1766;p120"/>
            <p:cNvSpPr/>
            <p:nvPr/>
          </p:nvSpPr>
          <p:spPr>
            <a:xfrm>
              <a:off x="5598225" y="1559200"/>
              <a:ext cx="7675" cy="31525"/>
            </a:xfrm>
            <a:custGeom>
              <a:avLst/>
              <a:gdLst/>
              <a:ahLst/>
              <a:cxnLst/>
              <a:rect l="l" t="t" r="r" b="b"/>
              <a:pathLst>
                <a:path w="307" h="1261" extrusionOk="0">
                  <a:moveTo>
                    <a:pt x="62" y="1"/>
                  </a:moveTo>
                  <a:cubicBezTo>
                    <a:pt x="37" y="1"/>
                    <a:pt x="14" y="14"/>
                    <a:pt x="5" y="49"/>
                  </a:cubicBezTo>
                  <a:cubicBezTo>
                    <a:pt x="0" y="67"/>
                    <a:pt x="14" y="80"/>
                    <a:pt x="29" y="80"/>
                  </a:cubicBezTo>
                  <a:cubicBezTo>
                    <a:pt x="30" y="80"/>
                    <a:pt x="32" y="80"/>
                    <a:pt x="33" y="80"/>
                  </a:cubicBezTo>
                  <a:lnTo>
                    <a:pt x="33" y="80"/>
                  </a:lnTo>
                  <a:cubicBezTo>
                    <a:pt x="41" y="128"/>
                    <a:pt x="71" y="184"/>
                    <a:pt x="83" y="223"/>
                  </a:cubicBezTo>
                  <a:cubicBezTo>
                    <a:pt x="105" y="301"/>
                    <a:pt x="124" y="380"/>
                    <a:pt x="139" y="459"/>
                  </a:cubicBezTo>
                  <a:cubicBezTo>
                    <a:pt x="189" y="701"/>
                    <a:pt x="181" y="950"/>
                    <a:pt x="125" y="1191"/>
                  </a:cubicBezTo>
                  <a:cubicBezTo>
                    <a:pt x="114" y="1232"/>
                    <a:pt x="149" y="1260"/>
                    <a:pt x="183" y="1260"/>
                  </a:cubicBezTo>
                  <a:cubicBezTo>
                    <a:pt x="205" y="1260"/>
                    <a:pt x="226" y="1248"/>
                    <a:pt x="233" y="1221"/>
                  </a:cubicBezTo>
                  <a:cubicBezTo>
                    <a:pt x="307" y="921"/>
                    <a:pt x="303" y="623"/>
                    <a:pt x="236" y="325"/>
                  </a:cubicBezTo>
                  <a:cubicBezTo>
                    <a:pt x="216" y="234"/>
                    <a:pt x="197"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7" name="Google Shape;1767;p120"/>
            <p:cNvSpPr/>
            <p:nvPr/>
          </p:nvSpPr>
          <p:spPr>
            <a:xfrm>
              <a:off x="5621125" y="1569850"/>
              <a:ext cx="3100" cy="18425"/>
            </a:xfrm>
            <a:custGeom>
              <a:avLst/>
              <a:gdLst/>
              <a:ahLst/>
              <a:cxnLst/>
              <a:rect l="l" t="t" r="r" b="b"/>
              <a:pathLst>
                <a:path w="124" h="737" extrusionOk="0">
                  <a:moveTo>
                    <a:pt x="62" y="1"/>
                  </a:moveTo>
                  <a:cubicBezTo>
                    <a:pt x="53" y="1"/>
                    <a:pt x="44" y="5"/>
                    <a:pt x="37" y="14"/>
                  </a:cubicBezTo>
                  <a:cubicBezTo>
                    <a:pt x="3" y="59"/>
                    <a:pt x="7" y="115"/>
                    <a:pt x="5" y="169"/>
                  </a:cubicBezTo>
                  <a:cubicBezTo>
                    <a:pt x="1" y="227"/>
                    <a:pt x="1" y="283"/>
                    <a:pt x="1" y="341"/>
                  </a:cubicBezTo>
                  <a:cubicBezTo>
                    <a:pt x="1" y="453"/>
                    <a:pt x="2" y="566"/>
                    <a:pt x="2" y="679"/>
                  </a:cubicBezTo>
                  <a:cubicBezTo>
                    <a:pt x="2" y="717"/>
                    <a:pt x="32" y="736"/>
                    <a:pt x="62" y="736"/>
                  </a:cubicBezTo>
                  <a:cubicBezTo>
                    <a:pt x="92" y="736"/>
                    <a:pt x="122" y="717"/>
                    <a:pt x="122" y="679"/>
                  </a:cubicBezTo>
                  <a:cubicBezTo>
                    <a:pt x="122" y="566"/>
                    <a:pt x="123" y="453"/>
                    <a:pt x="123" y="341"/>
                  </a:cubicBezTo>
                  <a:cubicBezTo>
                    <a:pt x="123" y="285"/>
                    <a:pt x="124" y="231"/>
                    <a:pt x="120" y="176"/>
                  </a:cubicBezTo>
                  <a:cubicBezTo>
                    <a:pt x="117" y="120"/>
                    <a:pt x="122" y="62"/>
                    <a:pt x="87" y="14"/>
                  </a:cubicBezTo>
                  <a:cubicBezTo>
                    <a:pt x="80" y="5"/>
                    <a:pt x="71"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8" name="Google Shape;1768;p120"/>
            <p:cNvSpPr/>
            <p:nvPr/>
          </p:nvSpPr>
          <p:spPr>
            <a:xfrm>
              <a:off x="5626950" y="1568525"/>
              <a:ext cx="9175" cy="20000"/>
            </a:xfrm>
            <a:custGeom>
              <a:avLst/>
              <a:gdLst/>
              <a:ahLst/>
              <a:cxnLst/>
              <a:rect l="l" t="t" r="r" b="b"/>
              <a:pathLst>
                <a:path w="367" h="800" extrusionOk="0">
                  <a:moveTo>
                    <a:pt x="329" y="1"/>
                  </a:moveTo>
                  <a:cubicBezTo>
                    <a:pt x="322" y="1"/>
                    <a:pt x="314" y="3"/>
                    <a:pt x="307" y="8"/>
                  </a:cubicBezTo>
                  <a:cubicBezTo>
                    <a:pt x="204" y="90"/>
                    <a:pt x="150" y="210"/>
                    <a:pt x="109" y="333"/>
                  </a:cubicBezTo>
                  <a:cubicBezTo>
                    <a:pt x="68" y="456"/>
                    <a:pt x="43" y="586"/>
                    <a:pt x="13" y="711"/>
                  </a:cubicBezTo>
                  <a:cubicBezTo>
                    <a:pt x="0" y="765"/>
                    <a:pt x="44" y="799"/>
                    <a:pt x="85" y="799"/>
                  </a:cubicBezTo>
                  <a:cubicBezTo>
                    <a:pt x="112" y="799"/>
                    <a:pt x="138" y="784"/>
                    <a:pt x="146" y="750"/>
                  </a:cubicBezTo>
                  <a:cubicBezTo>
                    <a:pt x="174" y="628"/>
                    <a:pt x="198" y="506"/>
                    <a:pt x="232" y="386"/>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69" name="Google Shape;1769;p120"/>
            <p:cNvSpPr/>
            <p:nvPr/>
          </p:nvSpPr>
          <p:spPr>
            <a:xfrm>
              <a:off x="5983125" y="1512600"/>
              <a:ext cx="9975" cy="25750"/>
            </a:xfrm>
            <a:custGeom>
              <a:avLst/>
              <a:gdLst/>
              <a:ahLst/>
              <a:cxnLst/>
              <a:rect l="l" t="t" r="r" b="b"/>
              <a:pathLst>
                <a:path w="399" h="1030" extrusionOk="0">
                  <a:moveTo>
                    <a:pt x="27" y="0"/>
                  </a:moveTo>
                  <a:cubicBezTo>
                    <a:pt x="14" y="0"/>
                    <a:pt x="0" y="13"/>
                    <a:pt x="11" y="28"/>
                  </a:cubicBezTo>
                  <a:cubicBezTo>
                    <a:pt x="105" y="169"/>
                    <a:pt x="146" y="320"/>
                    <a:pt x="180" y="485"/>
                  </a:cubicBezTo>
                  <a:cubicBezTo>
                    <a:pt x="215" y="651"/>
                    <a:pt x="237" y="818"/>
                    <a:pt x="267" y="985"/>
                  </a:cubicBezTo>
                  <a:cubicBezTo>
                    <a:pt x="273" y="1016"/>
                    <a:pt x="296" y="1030"/>
                    <a:pt x="321" y="1030"/>
                  </a:cubicBezTo>
                  <a:cubicBezTo>
                    <a:pt x="358" y="1030"/>
                    <a:pt x="398" y="999"/>
                    <a:pt x="389" y="951"/>
                  </a:cubicBezTo>
                  <a:cubicBezTo>
                    <a:pt x="358" y="779"/>
                    <a:pt x="341" y="600"/>
                    <a:pt x="289" y="432"/>
                  </a:cubicBezTo>
                  <a:cubicBezTo>
                    <a:pt x="242" y="280"/>
                    <a:pt x="171" y="107"/>
                    <a:pt x="41" y="5"/>
                  </a:cubicBezTo>
                  <a:cubicBezTo>
                    <a:pt x="37" y="2"/>
                    <a:pt x="32"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0" name="Google Shape;1770;p120"/>
            <p:cNvSpPr/>
            <p:nvPr/>
          </p:nvSpPr>
          <p:spPr>
            <a:xfrm>
              <a:off x="6002525" y="1521350"/>
              <a:ext cx="4300" cy="21600"/>
            </a:xfrm>
            <a:custGeom>
              <a:avLst/>
              <a:gdLst/>
              <a:ahLst/>
              <a:cxnLst/>
              <a:rect l="l" t="t" r="r" b="b"/>
              <a:pathLst>
                <a:path w="172" h="864" extrusionOk="0">
                  <a:moveTo>
                    <a:pt x="152" y="1"/>
                  </a:moveTo>
                  <a:cubicBezTo>
                    <a:pt x="148" y="1"/>
                    <a:pt x="144" y="2"/>
                    <a:pt x="141" y="5"/>
                  </a:cubicBezTo>
                  <a:cubicBezTo>
                    <a:pt x="36" y="106"/>
                    <a:pt x="9" y="255"/>
                    <a:pt x="5" y="394"/>
                  </a:cubicBezTo>
                  <a:cubicBezTo>
                    <a:pt x="1" y="541"/>
                    <a:pt x="26" y="687"/>
                    <a:pt x="59" y="830"/>
                  </a:cubicBezTo>
                  <a:cubicBezTo>
                    <a:pt x="64" y="853"/>
                    <a:pt x="80" y="863"/>
                    <a:pt x="98" y="863"/>
                  </a:cubicBezTo>
                  <a:cubicBezTo>
                    <a:pt x="125" y="863"/>
                    <a:pt x="155" y="841"/>
                    <a:pt x="147" y="805"/>
                  </a:cubicBezTo>
                  <a:cubicBezTo>
                    <a:pt x="117" y="675"/>
                    <a:pt x="95" y="541"/>
                    <a:pt x="97" y="406"/>
                  </a:cubicBezTo>
                  <a:cubicBezTo>
                    <a:pt x="100" y="273"/>
                    <a:pt x="138" y="149"/>
                    <a:pt x="169" y="22"/>
                  </a:cubicBezTo>
                  <a:cubicBezTo>
                    <a:pt x="172" y="10"/>
                    <a:pt x="162" y="1"/>
                    <a:pt x="1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1" name="Google Shape;1771;p120"/>
            <p:cNvSpPr/>
            <p:nvPr/>
          </p:nvSpPr>
          <p:spPr>
            <a:xfrm>
              <a:off x="6016075" y="1517600"/>
              <a:ext cx="10825" cy="19250"/>
            </a:xfrm>
            <a:custGeom>
              <a:avLst/>
              <a:gdLst/>
              <a:ahLst/>
              <a:cxnLst/>
              <a:rect l="l" t="t" r="r" b="b"/>
              <a:pathLst>
                <a:path w="433" h="770" extrusionOk="0">
                  <a:moveTo>
                    <a:pt x="411" y="1"/>
                  </a:moveTo>
                  <a:cubicBezTo>
                    <a:pt x="407" y="1"/>
                    <a:pt x="403" y="2"/>
                    <a:pt x="399" y="6"/>
                  </a:cubicBezTo>
                  <a:cubicBezTo>
                    <a:pt x="349" y="45"/>
                    <a:pt x="303" y="95"/>
                    <a:pt x="262" y="145"/>
                  </a:cubicBezTo>
                  <a:cubicBezTo>
                    <a:pt x="219" y="199"/>
                    <a:pt x="179" y="250"/>
                    <a:pt x="148" y="311"/>
                  </a:cubicBezTo>
                  <a:cubicBezTo>
                    <a:pt x="87" y="436"/>
                    <a:pt x="43" y="570"/>
                    <a:pt x="10" y="704"/>
                  </a:cubicBezTo>
                  <a:cubicBezTo>
                    <a:pt x="0" y="743"/>
                    <a:pt x="34" y="769"/>
                    <a:pt x="65" y="769"/>
                  </a:cubicBezTo>
                  <a:cubicBezTo>
                    <a:pt x="86" y="769"/>
                    <a:pt x="105" y="758"/>
                    <a:pt x="111" y="732"/>
                  </a:cubicBezTo>
                  <a:cubicBezTo>
                    <a:pt x="140" y="605"/>
                    <a:pt x="181" y="482"/>
                    <a:pt x="235" y="362"/>
                  </a:cubicBezTo>
                  <a:cubicBezTo>
                    <a:pt x="261" y="306"/>
                    <a:pt x="284" y="247"/>
                    <a:pt x="313" y="191"/>
                  </a:cubicBezTo>
                  <a:cubicBezTo>
                    <a:pt x="344" y="132"/>
                    <a:pt x="381" y="81"/>
                    <a:pt x="422" y="28"/>
                  </a:cubicBezTo>
                  <a:cubicBezTo>
                    <a:pt x="432" y="16"/>
                    <a:pt x="423" y="1"/>
                    <a:pt x="4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2" name="Google Shape;1772;p120"/>
            <p:cNvSpPr/>
            <p:nvPr/>
          </p:nvSpPr>
          <p:spPr>
            <a:xfrm>
              <a:off x="6079275" y="1642750"/>
              <a:ext cx="6750" cy="21100"/>
            </a:xfrm>
            <a:custGeom>
              <a:avLst/>
              <a:gdLst/>
              <a:ahLst/>
              <a:cxnLst/>
              <a:rect l="l" t="t" r="r" b="b"/>
              <a:pathLst>
                <a:path w="270" h="844" extrusionOk="0">
                  <a:moveTo>
                    <a:pt x="39" y="1"/>
                  </a:moveTo>
                  <a:cubicBezTo>
                    <a:pt x="31" y="1"/>
                    <a:pt x="23" y="6"/>
                    <a:pt x="21" y="15"/>
                  </a:cubicBezTo>
                  <a:cubicBezTo>
                    <a:pt x="12" y="39"/>
                    <a:pt x="3" y="57"/>
                    <a:pt x="2" y="84"/>
                  </a:cubicBezTo>
                  <a:cubicBezTo>
                    <a:pt x="0" y="115"/>
                    <a:pt x="2" y="146"/>
                    <a:pt x="5" y="176"/>
                  </a:cubicBezTo>
                  <a:cubicBezTo>
                    <a:pt x="13" y="253"/>
                    <a:pt x="28" y="330"/>
                    <a:pt x="43" y="407"/>
                  </a:cubicBezTo>
                  <a:cubicBezTo>
                    <a:pt x="59" y="488"/>
                    <a:pt x="82" y="567"/>
                    <a:pt x="110" y="646"/>
                  </a:cubicBezTo>
                  <a:cubicBezTo>
                    <a:pt x="136" y="718"/>
                    <a:pt x="174" y="777"/>
                    <a:pt x="223" y="836"/>
                  </a:cubicBezTo>
                  <a:cubicBezTo>
                    <a:pt x="228" y="841"/>
                    <a:pt x="233" y="843"/>
                    <a:pt x="239" y="843"/>
                  </a:cubicBezTo>
                  <a:cubicBezTo>
                    <a:pt x="254" y="843"/>
                    <a:pt x="269" y="829"/>
                    <a:pt x="263" y="813"/>
                  </a:cubicBezTo>
                  <a:cubicBezTo>
                    <a:pt x="236" y="748"/>
                    <a:pt x="222" y="674"/>
                    <a:pt x="203" y="607"/>
                  </a:cubicBezTo>
                  <a:cubicBezTo>
                    <a:pt x="180" y="529"/>
                    <a:pt x="166" y="449"/>
                    <a:pt x="150" y="371"/>
                  </a:cubicBezTo>
                  <a:cubicBezTo>
                    <a:pt x="136" y="299"/>
                    <a:pt x="127" y="229"/>
                    <a:pt x="113" y="157"/>
                  </a:cubicBezTo>
                  <a:cubicBezTo>
                    <a:pt x="108" y="129"/>
                    <a:pt x="101" y="99"/>
                    <a:pt x="92" y="72"/>
                  </a:cubicBezTo>
                  <a:cubicBezTo>
                    <a:pt x="85" y="44"/>
                    <a:pt x="71" y="32"/>
                    <a:pt x="56" y="10"/>
                  </a:cubicBezTo>
                  <a:cubicBezTo>
                    <a:pt x="52" y="4"/>
                    <a:pt x="45" y="1"/>
                    <a:pt x="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3" name="Google Shape;1773;p120"/>
            <p:cNvSpPr/>
            <p:nvPr/>
          </p:nvSpPr>
          <p:spPr>
            <a:xfrm>
              <a:off x="6086925" y="1650350"/>
              <a:ext cx="6400" cy="13825"/>
            </a:xfrm>
            <a:custGeom>
              <a:avLst/>
              <a:gdLst/>
              <a:ahLst/>
              <a:cxnLst/>
              <a:rect l="l" t="t" r="r" b="b"/>
              <a:pathLst>
                <a:path w="256" h="553" extrusionOk="0">
                  <a:moveTo>
                    <a:pt x="235" y="0"/>
                  </a:moveTo>
                  <a:cubicBezTo>
                    <a:pt x="185" y="0"/>
                    <a:pt x="142" y="37"/>
                    <a:pt x="107" y="71"/>
                  </a:cubicBezTo>
                  <a:cubicBezTo>
                    <a:pt x="70" y="107"/>
                    <a:pt x="48" y="149"/>
                    <a:pt x="32" y="197"/>
                  </a:cubicBezTo>
                  <a:cubicBezTo>
                    <a:pt x="0" y="303"/>
                    <a:pt x="20" y="423"/>
                    <a:pt x="50" y="525"/>
                  </a:cubicBezTo>
                  <a:cubicBezTo>
                    <a:pt x="55" y="544"/>
                    <a:pt x="68" y="552"/>
                    <a:pt x="82" y="552"/>
                  </a:cubicBezTo>
                  <a:cubicBezTo>
                    <a:pt x="102" y="552"/>
                    <a:pt x="124" y="534"/>
                    <a:pt x="119" y="507"/>
                  </a:cubicBezTo>
                  <a:cubicBezTo>
                    <a:pt x="107" y="416"/>
                    <a:pt x="102" y="322"/>
                    <a:pt x="119" y="231"/>
                  </a:cubicBezTo>
                  <a:cubicBezTo>
                    <a:pt x="128" y="193"/>
                    <a:pt x="140" y="155"/>
                    <a:pt x="158" y="121"/>
                  </a:cubicBezTo>
                  <a:cubicBezTo>
                    <a:pt x="179" y="81"/>
                    <a:pt x="219" y="62"/>
                    <a:pt x="246" y="27"/>
                  </a:cubicBezTo>
                  <a:cubicBezTo>
                    <a:pt x="256" y="17"/>
                    <a:pt x="251"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4" name="Google Shape;1774;p120"/>
            <p:cNvSpPr/>
            <p:nvPr/>
          </p:nvSpPr>
          <p:spPr>
            <a:xfrm>
              <a:off x="6097000" y="1642850"/>
              <a:ext cx="12550" cy="17325"/>
            </a:xfrm>
            <a:custGeom>
              <a:avLst/>
              <a:gdLst/>
              <a:ahLst/>
              <a:cxnLst/>
              <a:rect l="l" t="t" r="r" b="b"/>
              <a:pathLst>
                <a:path w="502" h="693" extrusionOk="0">
                  <a:moveTo>
                    <a:pt x="482" y="0"/>
                  </a:moveTo>
                  <a:cubicBezTo>
                    <a:pt x="479" y="0"/>
                    <a:pt x="476" y="1"/>
                    <a:pt x="474" y="3"/>
                  </a:cubicBezTo>
                  <a:cubicBezTo>
                    <a:pt x="258" y="165"/>
                    <a:pt x="80" y="400"/>
                    <a:pt x="6" y="659"/>
                  </a:cubicBezTo>
                  <a:cubicBezTo>
                    <a:pt x="0" y="678"/>
                    <a:pt x="18" y="693"/>
                    <a:pt x="34" y="693"/>
                  </a:cubicBezTo>
                  <a:cubicBezTo>
                    <a:pt x="42" y="693"/>
                    <a:pt x="50" y="689"/>
                    <a:pt x="55" y="680"/>
                  </a:cubicBezTo>
                  <a:cubicBezTo>
                    <a:pt x="108" y="556"/>
                    <a:pt x="182" y="445"/>
                    <a:pt x="263" y="338"/>
                  </a:cubicBezTo>
                  <a:cubicBezTo>
                    <a:pt x="340" y="235"/>
                    <a:pt x="431" y="137"/>
                    <a:pt x="495" y="25"/>
                  </a:cubicBezTo>
                  <a:cubicBezTo>
                    <a:pt x="502" y="15"/>
                    <a:pt x="493" y="0"/>
                    <a:pt x="48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5" name="Google Shape;1775;p120"/>
            <p:cNvSpPr/>
            <p:nvPr/>
          </p:nvSpPr>
          <p:spPr>
            <a:xfrm>
              <a:off x="6103275" y="1488600"/>
              <a:ext cx="10350" cy="24125"/>
            </a:xfrm>
            <a:custGeom>
              <a:avLst/>
              <a:gdLst/>
              <a:ahLst/>
              <a:cxnLst/>
              <a:rect l="l" t="t" r="r" b="b"/>
              <a:pathLst>
                <a:path w="414" h="965" extrusionOk="0">
                  <a:moveTo>
                    <a:pt x="71" y="0"/>
                  </a:moveTo>
                  <a:cubicBezTo>
                    <a:pt x="63" y="0"/>
                    <a:pt x="56" y="4"/>
                    <a:pt x="49" y="9"/>
                  </a:cubicBezTo>
                  <a:cubicBezTo>
                    <a:pt x="0" y="54"/>
                    <a:pt x="47" y="164"/>
                    <a:pt x="64" y="216"/>
                  </a:cubicBezTo>
                  <a:cubicBezTo>
                    <a:pt x="89" y="299"/>
                    <a:pt x="118" y="381"/>
                    <a:pt x="150" y="461"/>
                  </a:cubicBezTo>
                  <a:cubicBezTo>
                    <a:pt x="212" y="620"/>
                    <a:pt x="282" y="776"/>
                    <a:pt x="335" y="939"/>
                  </a:cubicBezTo>
                  <a:cubicBezTo>
                    <a:pt x="341" y="956"/>
                    <a:pt x="355" y="964"/>
                    <a:pt x="370" y="964"/>
                  </a:cubicBezTo>
                  <a:cubicBezTo>
                    <a:pt x="392" y="964"/>
                    <a:pt x="414" y="947"/>
                    <a:pt x="406" y="919"/>
                  </a:cubicBezTo>
                  <a:cubicBezTo>
                    <a:pt x="361" y="754"/>
                    <a:pt x="303" y="594"/>
                    <a:pt x="246" y="434"/>
                  </a:cubicBezTo>
                  <a:cubicBezTo>
                    <a:pt x="218" y="356"/>
                    <a:pt x="191" y="276"/>
                    <a:pt x="166" y="197"/>
                  </a:cubicBezTo>
                  <a:cubicBezTo>
                    <a:pt x="155" y="157"/>
                    <a:pt x="146" y="117"/>
                    <a:pt x="134" y="80"/>
                  </a:cubicBezTo>
                  <a:cubicBezTo>
                    <a:pt x="123" y="46"/>
                    <a:pt x="114" y="14"/>
                    <a:pt x="78" y="2"/>
                  </a:cubicBezTo>
                  <a:cubicBezTo>
                    <a:pt x="76" y="1"/>
                    <a:pt x="73"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6" name="Google Shape;1776;p120"/>
            <p:cNvSpPr/>
            <p:nvPr/>
          </p:nvSpPr>
          <p:spPr>
            <a:xfrm>
              <a:off x="6110575" y="1490950"/>
              <a:ext cx="6550" cy="14775"/>
            </a:xfrm>
            <a:custGeom>
              <a:avLst/>
              <a:gdLst/>
              <a:ahLst/>
              <a:cxnLst/>
              <a:rect l="l" t="t" r="r" b="b"/>
              <a:pathLst>
                <a:path w="262" h="591" extrusionOk="0">
                  <a:moveTo>
                    <a:pt x="211" y="0"/>
                  </a:moveTo>
                  <a:cubicBezTo>
                    <a:pt x="193" y="0"/>
                    <a:pt x="176" y="7"/>
                    <a:pt x="157" y="16"/>
                  </a:cubicBezTo>
                  <a:cubicBezTo>
                    <a:pt x="152" y="18"/>
                    <a:pt x="135" y="27"/>
                    <a:pt x="125" y="34"/>
                  </a:cubicBezTo>
                  <a:cubicBezTo>
                    <a:pt x="114" y="43"/>
                    <a:pt x="101" y="52"/>
                    <a:pt x="91" y="63"/>
                  </a:cubicBezTo>
                  <a:cubicBezTo>
                    <a:pt x="55" y="103"/>
                    <a:pt x="32" y="159"/>
                    <a:pt x="22" y="211"/>
                  </a:cubicBezTo>
                  <a:cubicBezTo>
                    <a:pt x="0" y="330"/>
                    <a:pt x="34" y="454"/>
                    <a:pt x="82" y="565"/>
                  </a:cubicBezTo>
                  <a:cubicBezTo>
                    <a:pt x="90" y="582"/>
                    <a:pt x="110" y="591"/>
                    <a:pt x="130" y="591"/>
                  </a:cubicBezTo>
                  <a:cubicBezTo>
                    <a:pt x="137" y="591"/>
                    <a:pt x="145" y="590"/>
                    <a:pt x="151" y="587"/>
                  </a:cubicBezTo>
                  <a:cubicBezTo>
                    <a:pt x="175" y="575"/>
                    <a:pt x="191" y="546"/>
                    <a:pt x="182" y="519"/>
                  </a:cubicBezTo>
                  <a:cubicBezTo>
                    <a:pt x="166" y="474"/>
                    <a:pt x="151" y="418"/>
                    <a:pt x="146" y="377"/>
                  </a:cubicBezTo>
                  <a:cubicBezTo>
                    <a:pt x="144" y="354"/>
                    <a:pt x="142" y="331"/>
                    <a:pt x="142" y="308"/>
                  </a:cubicBezTo>
                  <a:cubicBezTo>
                    <a:pt x="142" y="297"/>
                    <a:pt x="142" y="287"/>
                    <a:pt x="144" y="275"/>
                  </a:cubicBezTo>
                  <a:cubicBezTo>
                    <a:pt x="144" y="275"/>
                    <a:pt x="145" y="262"/>
                    <a:pt x="145" y="262"/>
                  </a:cubicBezTo>
                  <a:lnTo>
                    <a:pt x="145" y="262"/>
                  </a:lnTo>
                  <a:cubicBezTo>
                    <a:pt x="145" y="262"/>
                    <a:pt x="145" y="263"/>
                    <a:pt x="145" y="266"/>
                  </a:cubicBezTo>
                  <a:cubicBezTo>
                    <a:pt x="146" y="261"/>
                    <a:pt x="146" y="256"/>
                    <a:pt x="147" y="251"/>
                  </a:cubicBezTo>
                  <a:cubicBezTo>
                    <a:pt x="151" y="230"/>
                    <a:pt x="155" y="210"/>
                    <a:pt x="162" y="190"/>
                  </a:cubicBezTo>
                  <a:cubicBezTo>
                    <a:pt x="164" y="188"/>
                    <a:pt x="166" y="182"/>
                    <a:pt x="166" y="182"/>
                  </a:cubicBezTo>
                  <a:lnTo>
                    <a:pt x="166" y="182"/>
                  </a:lnTo>
                  <a:cubicBezTo>
                    <a:pt x="166" y="182"/>
                    <a:pt x="165" y="184"/>
                    <a:pt x="164" y="186"/>
                  </a:cubicBezTo>
                  <a:cubicBezTo>
                    <a:pt x="166" y="181"/>
                    <a:pt x="169" y="176"/>
                    <a:pt x="172" y="170"/>
                  </a:cubicBezTo>
                  <a:cubicBezTo>
                    <a:pt x="177" y="161"/>
                    <a:pt x="182" y="154"/>
                    <a:pt x="187" y="144"/>
                  </a:cubicBezTo>
                  <a:cubicBezTo>
                    <a:pt x="192" y="137"/>
                    <a:pt x="196" y="129"/>
                    <a:pt x="202" y="122"/>
                  </a:cubicBezTo>
                  <a:lnTo>
                    <a:pt x="202" y="122"/>
                  </a:lnTo>
                  <a:cubicBezTo>
                    <a:pt x="202" y="122"/>
                    <a:pt x="202" y="122"/>
                    <a:pt x="202" y="122"/>
                  </a:cubicBezTo>
                  <a:cubicBezTo>
                    <a:pt x="202" y="122"/>
                    <a:pt x="207" y="117"/>
                    <a:pt x="207" y="116"/>
                  </a:cubicBezTo>
                  <a:cubicBezTo>
                    <a:pt x="213" y="110"/>
                    <a:pt x="217" y="103"/>
                    <a:pt x="222" y="97"/>
                  </a:cubicBezTo>
                  <a:cubicBezTo>
                    <a:pt x="233" y="84"/>
                    <a:pt x="252" y="66"/>
                    <a:pt x="259" y="43"/>
                  </a:cubicBezTo>
                  <a:cubicBezTo>
                    <a:pt x="262" y="31"/>
                    <a:pt x="258" y="15"/>
                    <a:pt x="244" y="8"/>
                  </a:cubicBezTo>
                  <a:cubicBezTo>
                    <a:pt x="233" y="2"/>
                    <a:pt x="222" y="0"/>
                    <a:pt x="2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7" name="Google Shape;1777;p120"/>
            <p:cNvSpPr/>
            <p:nvPr/>
          </p:nvSpPr>
          <p:spPr>
            <a:xfrm>
              <a:off x="6118425" y="1491225"/>
              <a:ext cx="12400" cy="14300"/>
            </a:xfrm>
            <a:custGeom>
              <a:avLst/>
              <a:gdLst/>
              <a:ahLst/>
              <a:cxnLst/>
              <a:rect l="l" t="t" r="r" b="b"/>
              <a:pathLst>
                <a:path w="496" h="572" extrusionOk="0">
                  <a:moveTo>
                    <a:pt x="464" y="1"/>
                  </a:moveTo>
                  <a:cubicBezTo>
                    <a:pt x="460" y="1"/>
                    <a:pt x="456" y="2"/>
                    <a:pt x="452" y="4"/>
                  </a:cubicBezTo>
                  <a:cubicBezTo>
                    <a:pt x="357" y="59"/>
                    <a:pt x="279" y="140"/>
                    <a:pt x="211" y="226"/>
                  </a:cubicBezTo>
                  <a:cubicBezTo>
                    <a:pt x="142" y="313"/>
                    <a:pt x="79" y="405"/>
                    <a:pt x="23" y="501"/>
                  </a:cubicBezTo>
                  <a:cubicBezTo>
                    <a:pt x="1" y="537"/>
                    <a:pt x="34" y="571"/>
                    <a:pt x="67" y="571"/>
                  </a:cubicBezTo>
                  <a:cubicBezTo>
                    <a:pt x="82" y="571"/>
                    <a:pt x="96" y="565"/>
                    <a:pt x="107" y="548"/>
                  </a:cubicBezTo>
                  <a:cubicBezTo>
                    <a:pt x="161" y="458"/>
                    <a:pt x="222" y="371"/>
                    <a:pt x="289" y="291"/>
                  </a:cubicBezTo>
                  <a:cubicBezTo>
                    <a:pt x="357" y="209"/>
                    <a:pt x="427" y="127"/>
                    <a:pt x="485" y="37"/>
                  </a:cubicBezTo>
                  <a:cubicBezTo>
                    <a:pt x="496" y="20"/>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8" name="Google Shape;1778;p120"/>
            <p:cNvSpPr/>
            <p:nvPr/>
          </p:nvSpPr>
          <p:spPr>
            <a:xfrm>
              <a:off x="5549875" y="1722625"/>
              <a:ext cx="10375" cy="24125"/>
            </a:xfrm>
            <a:custGeom>
              <a:avLst/>
              <a:gdLst/>
              <a:ahLst/>
              <a:cxnLst/>
              <a:rect l="l" t="t" r="r" b="b"/>
              <a:pathLst>
                <a:path w="415" h="965" extrusionOk="0">
                  <a:moveTo>
                    <a:pt x="72" y="1"/>
                  </a:moveTo>
                  <a:cubicBezTo>
                    <a:pt x="64" y="1"/>
                    <a:pt x="57" y="5"/>
                    <a:pt x="51" y="10"/>
                  </a:cubicBezTo>
                  <a:cubicBezTo>
                    <a:pt x="1" y="55"/>
                    <a:pt x="48" y="165"/>
                    <a:pt x="64" y="218"/>
                  </a:cubicBezTo>
                  <a:cubicBezTo>
                    <a:pt x="90" y="299"/>
                    <a:pt x="119" y="382"/>
                    <a:pt x="150" y="462"/>
                  </a:cubicBezTo>
                  <a:cubicBezTo>
                    <a:pt x="213" y="621"/>
                    <a:pt x="283" y="777"/>
                    <a:pt x="336" y="940"/>
                  </a:cubicBezTo>
                  <a:cubicBezTo>
                    <a:pt x="342" y="957"/>
                    <a:pt x="356" y="965"/>
                    <a:pt x="370" y="965"/>
                  </a:cubicBezTo>
                  <a:cubicBezTo>
                    <a:pt x="392" y="965"/>
                    <a:pt x="415" y="948"/>
                    <a:pt x="407" y="920"/>
                  </a:cubicBezTo>
                  <a:cubicBezTo>
                    <a:pt x="361" y="756"/>
                    <a:pt x="303" y="595"/>
                    <a:pt x="247" y="435"/>
                  </a:cubicBezTo>
                  <a:cubicBezTo>
                    <a:pt x="218" y="357"/>
                    <a:pt x="191" y="277"/>
                    <a:pt x="167" y="198"/>
                  </a:cubicBezTo>
                  <a:cubicBezTo>
                    <a:pt x="155" y="158"/>
                    <a:pt x="146" y="118"/>
                    <a:pt x="134" y="80"/>
                  </a:cubicBezTo>
                  <a:cubicBezTo>
                    <a:pt x="124" y="47"/>
                    <a:pt x="114" y="15"/>
                    <a:pt x="79" y="2"/>
                  </a:cubicBezTo>
                  <a:cubicBezTo>
                    <a:pt x="76" y="1"/>
                    <a:pt x="74"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9" name="Google Shape;1779;p120"/>
            <p:cNvSpPr/>
            <p:nvPr/>
          </p:nvSpPr>
          <p:spPr>
            <a:xfrm>
              <a:off x="5557175" y="1725000"/>
              <a:ext cx="6575" cy="14775"/>
            </a:xfrm>
            <a:custGeom>
              <a:avLst/>
              <a:gdLst/>
              <a:ahLst/>
              <a:cxnLst/>
              <a:rect l="l" t="t" r="r" b="b"/>
              <a:pathLst>
                <a:path w="263" h="591" extrusionOk="0">
                  <a:moveTo>
                    <a:pt x="212" y="0"/>
                  </a:moveTo>
                  <a:cubicBezTo>
                    <a:pt x="194" y="0"/>
                    <a:pt x="177" y="7"/>
                    <a:pt x="159" y="16"/>
                  </a:cubicBezTo>
                  <a:cubicBezTo>
                    <a:pt x="153" y="18"/>
                    <a:pt x="135" y="26"/>
                    <a:pt x="126" y="34"/>
                  </a:cubicBezTo>
                  <a:cubicBezTo>
                    <a:pt x="115" y="43"/>
                    <a:pt x="102" y="52"/>
                    <a:pt x="92" y="63"/>
                  </a:cubicBezTo>
                  <a:cubicBezTo>
                    <a:pt x="56" y="103"/>
                    <a:pt x="33" y="159"/>
                    <a:pt x="22" y="211"/>
                  </a:cubicBezTo>
                  <a:cubicBezTo>
                    <a:pt x="1" y="330"/>
                    <a:pt x="36" y="454"/>
                    <a:pt x="83" y="565"/>
                  </a:cubicBezTo>
                  <a:cubicBezTo>
                    <a:pt x="90" y="582"/>
                    <a:pt x="111" y="591"/>
                    <a:pt x="130" y="591"/>
                  </a:cubicBezTo>
                  <a:cubicBezTo>
                    <a:pt x="138" y="591"/>
                    <a:pt x="145" y="590"/>
                    <a:pt x="151" y="587"/>
                  </a:cubicBezTo>
                  <a:cubicBezTo>
                    <a:pt x="174" y="575"/>
                    <a:pt x="191" y="546"/>
                    <a:pt x="182" y="519"/>
                  </a:cubicBezTo>
                  <a:cubicBezTo>
                    <a:pt x="167" y="474"/>
                    <a:pt x="151" y="418"/>
                    <a:pt x="146" y="377"/>
                  </a:cubicBezTo>
                  <a:cubicBezTo>
                    <a:pt x="144" y="354"/>
                    <a:pt x="143" y="331"/>
                    <a:pt x="143" y="308"/>
                  </a:cubicBezTo>
                  <a:cubicBezTo>
                    <a:pt x="143" y="297"/>
                    <a:pt x="143" y="287"/>
                    <a:pt x="144" y="274"/>
                  </a:cubicBezTo>
                  <a:cubicBezTo>
                    <a:pt x="144" y="274"/>
                    <a:pt x="145" y="261"/>
                    <a:pt x="146" y="261"/>
                  </a:cubicBezTo>
                  <a:lnTo>
                    <a:pt x="146" y="261"/>
                  </a:lnTo>
                  <a:cubicBezTo>
                    <a:pt x="146" y="261"/>
                    <a:pt x="145" y="263"/>
                    <a:pt x="145" y="265"/>
                  </a:cubicBezTo>
                  <a:cubicBezTo>
                    <a:pt x="146" y="261"/>
                    <a:pt x="146" y="255"/>
                    <a:pt x="148" y="251"/>
                  </a:cubicBezTo>
                  <a:cubicBezTo>
                    <a:pt x="151" y="229"/>
                    <a:pt x="156" y="210"/>
                    <a:pt x="164" y="190"/>
                  </a:cubicBezTo>
                  <a:cubicBezTo>
                    <a:pt x="164" y="188"/>
                    <a:pt x="167" y="182"/>
                    <a:pt x="167" y="182"/>
                  </a:cubicBezTo>
                  <a:lnTo>
                    <a:pt x="167" y="182"/>
                  </a:lnTo>
                  <a:cubicBezTo>
                    <a:pt x="167" y="182"/>
                    <a:pt x="166" y="183"/>
                    <a:pt x="165" y="186"/>
                  </a:cubicBezTo>
                  <a:cubicBezTo>
                    <a:pt x="167" y="181"/>
                    <a:pt x="170" y="176"/>
                    <a:pt x="172" y="170"/>
                  </a:cubicBezTo>
                  <a:cubicBezTo>
                    <a:pt x="177" y="161"/>
                    <a:pt x="182" y="153"/>
                    <a:pt x="187" y="144"/>
                  </a:cubicBezTo>
                  <a:cubicBezTo>
                    <a:pt x="192" y="136"/>
                    <a:pt x="198" y="127"/>
                    <a:pt x="205" y="120"/>
                  </a:cubicBezTo>
                  <a:lnTo>
                    <a:pt x="205" y="120"/>
                  </a:lnTo>
                  <a:cubicBezTo>
                    <a:pt x="203" y="121"/>
                    <a:pt x="203" y="122"/>
                    <a:pt x="203" y="122"/>
                  </a:cubicBezTo>
                  <a:cubicBezTo>
                    <a:pt x="203" y="122"/>
                    <a:pt x="207" y="117"/>
                    <a:pt x="208" y="116"/>
                  </a:cubicBezTo>
                  <a:cubicBezTo>
                    <a:pt x="213" y="109"/>
                    <a:pt x="217" y="103"/>
                    <a:pt x="222" y="97"/>
                  </a:cubicBezTo>
                  <a:cubicBezTo>
                    <a:pt x="233" y="84"/>
                    <a:pt x="253" y="66"/>
                    <a:pt x="259" y="43"/>
                  </a:cubicBezTo>
                  <a:cubicBezTo>
                    <a:pt x="262" y="31"/>
                    <a:pt x="258" y="15"/>
                    <a:pt x="246" y="8"/>
                  </a:cubicBezTo>
                  <a:cubicBezTo>
                    <a:pt x="234" y="2"/>
                    <a:pt x="223" y="0"/>
                    <a:pt x="2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0" name="Google Shape;1780;p120"/>
            <p:cNvSpPr/>
            <p:nvPr/>
          </p:nvSpPr>
          <p:spPr>
            <a:xfrm>
              <a:off x="5565025" y="1725250"/>
              <a:ext cx="12425" cy="14325"/>
            </a:xfrm>
            <a:custGeom>
              <a:avLst/>
              <a:gdLst/>
              <a:ahLst/>
              <a:cxnLst/>
              <a:rect l="l" t="t" r="r" b="b"/>
              <a:pathLst>
                <a:path w="497" h="573" extrusionOk="0">
                  <a:moveTo>
                    <a:pt x="464" y="1"/>
                  </a:moveTo>
                  <a:cubicBezTo>
                    <a:pt x="460" y="1"/>
                    <a:pt x="456" y="2"/>
                    <a:pt x="452" y="4"/>
                  </a:cubicBezTo>
                  <a:cubicBezTo>
                    <a:pt x="358" y="60"/>
                    <a:pt x="279" y="140"/>
                    <a:pt x="211" y="227"/>
                  </a:cubicBezTo>
                  <a:cubicBezTo>
                    <a:pt x="143" y="314"/>
                    <a:pt x="80" y="406"/>
                    <a:pt x="23" y="501"/>
                  </a:cubicBezTo>
                  <a:cubicBezTo>
                    <a:pt x="0" y="538"/>
                    <a:pt x="34" y="573"/>
                    <a:pt x="68" y="573"/>
                  </a:cubicBezTo>
                  <a:cubicBezTo>
                    <a:pt x="82" y="573"/>
                    <a:pt x="97" y="566"/>
                    <a:pt x="107" y="549"/>
                  </a:cubicBezTo>
                  <a:cubicBezTo>
                    <a:pt x="162" y="459"/>
                    <a:pt x="224" y="372"/>
                    <a:pt x="290" y="292"/>
                  </a:cubicBezTo>
                  <a:cubicBezTo>
                    <a:pt x="358" y="210"/>
                    <a:pt x="428" y="127"/>
                    <a:pt x="486" y="38"/>
                  </a:cubicBezTo>
                  <a:cubicBezTo>
                    <a:pt x="496" y="21"/>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1" name="Google Shape;1781;p120"/>
            <p:cNvSpPr/>
            <p:nvPr/>
          </p:nvSpPr>
          <p:spPr>
            <a:xfrm>
              <a:off x="5911050" y="1667000"/>
              <a:ext cx="5725" cy="21325"/>
            </a:xfrm>
            <a:custGeom>
              <a:avLst/>
              <a:gdLst/>
              <a:ahLst/>
              <a:cxnLst/>
              <a:rect l="l" t="t" r="r" b="b"/>
              <a:pathLst>
                <a:path w="229" h="853" extrusionOk="0">
                  <a:moveTo>
                    <a:pt x="58" y="1"/>
                  </a:moveTo>
                  <a:cubicBezTo>
                    <a:pt x="46" y="1"/>
                    <a:pt x="34" y="6"/>
                    <a:pt x="29" y="20"/>
                  </a:cubicBezTo>
                  <a:cubicBezTo>
                    <a:pt x="1" y="81"/>
                    <a:pt x="10" y="149"/>
                    <a:pt x="15" y="215"/>
                  </a:cubicBezTo>
                  <a:cubicBezTo>
                    <a:pt x="20" y="281"/>
                    <a:pt x="30" y="347"/>
                    <a:pt x="38" y="414"/>
                  </a:cubicBezTo>
                  <a:cubicBezTo>
                    <a:pt x="56" y="545"/>
                    <a:pt x="78" y="676"/>
                    <a:pt x="101" y="806"/>
                  </a:cubicBezTo>
                  <a:cubicBezTo>
                    <a:pt x="106" y="834"/>
                    <a:pt x="136" y="852"/>
                    <a:pt x="163" y="852"/>
                  </a:cubicBezTo>
                  <a:cubicBezTo>
                    <a:pt x="169" y="852"/>
                    <a:pt x="174" y="852"/>
                    <a:pt x="179" y="850"/>
                  </a:cubicBezTo>
                  <a:cubicBezTo>
                    <a:pt x="215" y="841"/>
                    <a:pt x="228" y="806"/>
                    <a:pt x="223" y="773"/>
                  </a:cubicBezTo>
                  <a:cubicBezTo>
                    <a:pt x="204" y="647"/>
                    <a:pt x="185" y="522"/>
                    <a:pt x="169" y="395"/>
                  </a:cubicBezTo>
                  <a:cubicBezTo>
                    <a:pt x="162" y="331"/>
                    <a:pt x="153" y="268"/>
                    <a:pt x="143" y="205"/>
                  </a:cubicBezTo>
                  <a:cubicBezTo>
                    <a:pt x="134" y="144"/>
                    <a:pt x="132" y="71"/>
                    <a:pt x="96" y="20"/>
                  </a:cubicBezTo>
                  <a:cubicBezTo>
                    <a:pt x="88" y="8"/>
                    <a:pt x="72" y="1"/>
                    <a:pt x="5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2" name="Google Shape;1782;p120"/>
            <p:cNvSpPr/>
            <p:nvPr/>
          </p:nvSpPr>
          <p:spPr>
            <a:xfrm>
              <a:off x="5920750" y="1672325"/>
              <a:ext cx="3775" cy="17025"/>
            </a:xfrm>
            <a:custGeom>
              <a:avLst/>
              <a:gdLst/>
              <a:ahLst/>
              <a:cxnLst/>
              <a:rect l="l" t="t" r="r" b="b"/>
              <a:pathLst>
                <a:path w="151" h="681" extrusionOk="0">
                  <a:moveTo>
                    <a:pt x="125" y="1"/>
                  </a:moveTo>
                  <a:cubicBezTo>
                    <a:pt x="116" y="1"/>
                    <a:pt x="107" y="5"/>
                    <a:pt x="102" y="13"/>
                  </a:cubicBezTo>
                  <a:cubicBezTo>
                    <a:pt x="40" y="98"/>
                    <a:pt x="20" y="209"/>
                    <a:pt x="11" y="310"/>
                  </a:cubicBezTo>
                  <a:cubicBezTo>
                    <a:pt x="0" y="415"/>
                    <a:pt x="11" y="521"/>
                    <a:pt x="20" y="627"/>
                  </a:cubicBezTo>
                  <a:cubicBezTo>
                    <a:pt x="22" y="663"/>
                    <a:pt x="50" y="681"/>
                    <a:pt x="77" y="681"/>
                  </a:cubicBezTo>
                  <a:cubicBezTo>
                    <a:pt x="104" y="681"/>
                    <a:pt x="129" y="663"/>
                    <a:pt x="129" y="627"/>
                  </a:cubicBezTo>
                  <a:cubicBezTo>
                    <a:pt x="130" y="525"/>
                    <a:pt x="130" y="423"/>
                    <a:pt x="135" y="322"/>
                  </a:cubicBezTo>
                  <a:cubicBezTo>
                    <a:pt x="136" y="273"/>
                    <a:pt x="141" y="224"/>
                    <a:pt x="143" y="176"/>
                  </a:cubicBezTo>
                  <a:cubicBezTo>
                    <a:pt x="144" y="126"/>
                    <a:pt x="151" y="78"/>
                    <a:pt x="151" y="27"/>
                  </a:cubicBezTo>
                  <a:cubicBezTo>
                    <a:pt x="151" y="10"/>
                    <a:pt x="138" y="1"/>
                    <a:pt x="1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3" name="Google Shape;1783;p120"/>
            <p:cNvSpPr/>
            <p:nvPr/>
          </p:nvSpPr>
          <p:spPr>
            <a:xfrm>
              <a:off x="5928600" y="1669650"/>
              <a:ext cx="9975" cy="13400"/>
            </a:xfrm>
            <a:custGeom>
              <a:avLst/>
              <a:gdLst/>
              <a:ahLst/>
              <a:cxnLst/>
              <a:rect l="l" t="t" r="r" b="b"/>
              <a:pathLst>
                <a:path w="399" h="536" extrusionOk="0">
                  <a:moveTo>
                    <a:pt x="362" y="0"/>
                  </a:moveTo>
                  <a:cubicBezTo>
                    <a:pt x="358" y="0"/>
                    <a:pt x="355" y="1"/>
                    <a:pt x="351" y="2"/>
                  </a:cubicBezTo>
                  <a:cubicBezTo>
                    <a:pt x="257" y="33"/>
                    <a:pt x="191" y="128"/>
                    <a:pt x="138" y="206"/>
                  </a:cubicBezTo>
                  <a:cubicBezTo>
                    <a:pt x="83" y="288"/>
                    <a:pt x="41" y="376"/>
                    <a:pt x="10" y="470"/>
                  </a:cubicBezTo>
                  <a:cubicBezTo>
                    <a:pt x="1" y="497"/>
                    <a:pt x="20" y="526"/>
                    <a:pt x="46" y="534"/>
                  </a:cubicBezTo>
                  <a:cubicBezTo>
                    <a:pt x="51" y="535"/>
                    <a:pt x="55" y="536"/>
                    <a:pt x="60" y="536"/>
                  </a:cubicBezTo>
                  <a:cubicBezTo>
                    <a:pt x="83" y="536"/>
                    <a:pt x="103" y="521"/>
                    <a:pt x="111" y="498"/>
                  </a:cubicBezTo>
                  <a:cubicBezTo>
                    <a:pt x="138" y="415"/>
                    <a:pt x="178" y="335"/>
                    <a:pt x="226" y="263"/>
                  </a:cubicBezTo>
                  <a:cubicBezTo>
                    <a:pt x="250" y="228"/>
                    <a:pt x="276" y="196"/>
                    <a:pt x="303" y="164"/>
                  </a:cubicBezTo>
                  <a:cubicBezTo>
                    <a:pt x="334" y="129"/>
                    <a:pt x="368" y="93"/>
                    <a:pt x="388" y="51"/>
                  </a:cubicBezTo>
                  <a:cubicBezTo>
                    <a:pt x="398" y="30"/>
                    <a:pt x="384" y="0"/>
                    <a:pt x="3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4" name="Google Shape;1784;p120"/>
            <p:cNvSpPr/>
            <p:nvPr/>
          </p:nvSpPr>
          <p:spPr>
            <a:xfrm>
              <a:off x="5769450" y="1529600"/>
              <a:ext cx="8125" cy="20825"/>
            </a:xfrm>
            <a:custGeom>
              <a:avLst/>
              <a:gdLst/>
              <a:ahLst/>
              <a:cxnLst/>
              <a:rect l="l" t="t" r="r" b="b"/>
              <a:pathLst>
                <a:path w="325" h="833" extrusionOk="0">
                  <a:moveTo>
                    <a:pt x="78" y="0"/>
                  </a:moveTo>
                  <a:cubicBezTo>
                    <a:pt x="61" y="0"/>
                    <a:pt x="43" y="9"/>
                    <a:pt x="33" y="25"/>
                  </a:cubicBezTo>
                  <a:cubicBezTo>
                    <a:pt x="1" y="81"/>
                    <a:pt x="17" y="171"/>
                    <a:pt x="28" y="233"/>
                  </a:cubicBezTo>
                  <a:cubicBezTo>
                    <a:pt x="42" y="302"/>
                    <a:pt x="62" y="369"/>
                    <a:pt x="87" y="435"/>
                  </a:cubicBezTo>
                  <a:cubicBezTo>
                    <a:pt x="135" y="561"/>
                    <a:pt x="184" y="688"/>
                    <a:pt x="238" y="812"/>
                  </a:cubicBezTo>
                  <a:cubicBezTo>
                    <a:pt x="245" y="827"/>
                    <a:pt x="259" y="833"/>
                    <a:pt x="273" y="833"/>
                  </a:cubicBezTo>
                  <a:cubicBezTo>
                    <a:pt x="298" y="833"/>
                    <a:pt x="324" y="814"/>
                    <a:pt x="323" y="787"/>
                  </a:cubicBezTo>
                  <a:cubicBezTo>
                    <a:pt x="317" y="657"/>
                    <a:pt x="262" y="534"/>
                    <a:pt x="221" y="411"/>
                  </a:cubicBezTo>
                  <a:cubicBezTo>
                    <a:pt x="200" y="348"/>
                    <a:pt x="180" y="285"/>
                    <a:pt x="165" y="222"/>
                  </a:cubicBezTo>
                  <a:cubicBezTo>
                    <a:pt x="156" y="188"/>
                    <a:pt x="149" y="156"/>
                    <a:pt x="144" y="122"/>
                  </a:cubicBezTo>
                  <a:cubicBezTo>
                    <a:pt x="139" y="88"/>
                    <a:pt x="139" y="56"/>
                    <a:pt x="123" y="25"/>
                  </a:cubicBezTo>
                  <a:cubicBezTo>
                    <a:pt x="113" y="9"/>
                    <a:pt x="95" y="0"/>
                    <a:pt x="7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5" name="Google Shape;1785;p120"/>
            <p:cNvSpPr/>
            <p:nvPr/>
          </p:nvSpPr>
          <p:spPr>
            <a:xfrm>
              <a:off x="5782150" y="1529975"/>
              <a:ext cx="6225" cy="15825"/>
            </a:xfrm>
            <a:custGeom>
              <a:avLst/>
              <a:gdLst/>
              <a:ahLst/>
              <a:cxnLst/>
              <a:rect l="l" t="t" r="r" b="b"/>
              <a:pathLst>
                <a:path w="249" h="633" extrusionOk="0">
                  <a:moveTo>
                    <a:pt x="220" y="0"/>
                  </a:moveTo>
                  <a:cubicBezTo>
                    <a:pt x="216" y="0"/>
                    <a:pt x="213" y="1"/>
                    <a:pt x="209" y="4"/>
                  </a:cubicBezTo>
                  <a:cubicBezTo>
                    <a:pt x="164" y="32"/>
                    <a:pt x="118" y="70"/>
                    <a:pt x="89" y="116"/>
                  </a:cubicBezTo>
                  <a:cubicBezTo>
                    <a:pt x="60" y="162"/>
                    <a:pt x="38" y="213"/>
                    <a:pt x="27" y="265"/>
                  </a:cubicBezTo>
                  <a:cubicBezTo>
                    <a:pt x="1" y="379"/>
                    <a:pt x="22" y="498"/>
                    <a:pt x="68" y="603"/>
                  </a:cubicBezTo>
                  <a:cubicBezTo>
                    <a:pt x="76" y="623"/>
                    <a:pt x="98" y="633"/>
                    <a:pt x="120" y="633"/>
                  </a:cubicBezTo>
                  <a:cubicBezTo>
                    <a:pt x="131" y="633"/>
                    <a:pt x="142" y="630"/>
                    <a:pt x="151" y="625"/>
                  </a:cubicBezTo>
                  <a:cubicBezTo>
                    <a:pt x="181" y="607"/>
                    <a:pt x="185" y="573"/>
                    <a:pt x="171" y="542"/>
                  </a:cubicBezTo>
                  <a:cubicBezTo>
                    <a:pt x="96" y="372"/>
                    <a:pt x="147" y="187"/>
                    <a:pt x="240" y="35"/>
                  </a:cubicBezTo>
                  <a:cubicBezTo>
                    <a:pt x="249" y="19"/>
                    <a:pt x="235" y="0"/>
                    <a:pt x="22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6" name="Google Shape;1786;p120"/>
            <p:cNvSpPr/>
            <p:nvPr/>
          </p:nvSpPr>
          <p:spPr>
            <a:xfrm>
              <a:off x="5795075" y="1526000"/>
              <a:ext cx="8550" cy="17000"/>
            </a:xfrm>
            <a:custGeom>
              <a:avLst/>
              <a:gdLst/>
              <a:ahLst/>
              <a:cxnLst/>
              <a:rect l="l" t="t" r="r" b="b"/>
              <a:pathLst>
                <a:path w="342" h="680" extrusionOk="0">
                  <a:moveTo>
                    <a:pt x="302" y="1"/>
                  </a:moveTo>
                  <a:cubicBezTo>
                    <a:pt x="297" y="1"/>
                    <a:pt x="291" y="2"/>
                    <a:pt x="286" y="5"/>
                  </a:cubicBezTo>
                  <a:cubicBezTo>
                    <a:pt x="181" y="63"/>
                    <a:pt x="120" y="179"/>
                    <a:pt x="79" y="289"/>
                  </a:cubicBezTo>
                  <a:cubicBezTo>
                    <a:pt x="38" y="399"/>
                    <a:pt x="17" y="515"/>
                    <a:pt x="5" y="633"/>
                  </a:cubicBezTo>
                  <a:cubicBezTo>
                    <a:pt x="1" y="662"/>
                    <a:pt x="28" y="679"/>
                    <a:pt x="54" y="679"/>
                  </a:cubicBezTo>
                  <a:cubicBezTo>
                    <a:pt x="75" y="679"/>
                    <a:pt x="96" y="669"/>
                    <a:pt x="99" y="644"/>
                  </a:cubicBezTo>
                  <a:cubicBezTo>
                    <a:pt x="114" y="537"/>
                    <a:pt x="139" y="430"/>
                    <a:pt x="179" y="330"/>
                  </a:cubicBezTo>
                  <a:cubicBezTo>
                    <a:pt x="218" y="229"/>
                    <a:pt x="281" y="143"/>
                    <a:pt x="329" y="49"/>
                  </a:cubicBezTo>
                  <a:cubicBezTo>
                    <a:pt x="341" y="26"/>
                    <a:pt x="324" y="1"/>
                    <a:pt x="3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7" name="Google Shape;1787;p120"/>
            <p:cNvSpPr/>
            <p:nvPr/>
          </p:nvSpPr>
          <p:spPr>
            <a:xfrm>
              <a:off x="5415125" y="1599650"/>
              <a:ext cx="5550" cy="20825"/>
            </a:xfrm>
            <a:custGeom>
              <a:avLst/>
              <a:gdLst/>
              <a:ahLst/>
              <a:cxnLst/>
              <a:rect l="l" t="t" r="r" b="b"/>
              <a:pathLst>
                <a:path w="222" h="833" extrusionOk="0">
                  <a:moveTo>
                    <a:pt x="56" y="0"/>
                  </a:moveTo>
                  <a:cubicBezTo>
                    <a:pt x="41" y="0"/>
                    <a:pt x="26" y="10"/>
                    <a:pt x="20" y="26"/>
                  </a:cubicBezTo>
                  <a:cubicBezTo>
                    <a:pt x="0" y="87"/>
                    <a:pt x="9" y="161"/>
                    <a:pt x="14" y="224"/>
                  </a:cubicBezTo>
                  <a:cubicBezTo>
                    <a:pt x="17" y="287"/>
                    <a:pt x="24" y="352"/>
                    <a:pt x="33" y="414"/>
                  </a:cubicBezTo>
                  <a:cubicBezTo>
                    <a:pt x="42" y="477"/>
                    <a:pt x="51" y="538"/>
                    <a:pt x="61" y="600"/>
                  </a:cubicBezTo>
                  <a:cubicBezTo>
                    <a:pt x="72" y="666"/>
                    <a:pt x="82" y="734"/>
                    <a:pt x="108" y="798"/>
                  </a:cubicBezTo>
                  <a:cubicBezTo>
                    <a:pt x="116" y="818"/>
                    <a:pt x="141" y="832"/>
                    <a:pt x="163" y="832"/>
                  </a:cubicBezTo>
                  <a:cubicBezTo>
                    <a:pt x="182" y="832"/>
                    <a:pt x="199" y="822"/>
                    <a:pt x="202" y="798"/>
                  </a:cubicBezTo>
                  <a:cubicBezTo>
                    <a:pt x="221" y="665"/>
                    <a:pt x="192" y="528"/>
                    <a:pt x="174" y="398"/>
                  </a:cubicBezTo>
                  <a:cubicBezTo>
                    <a:pt x="165" y="333"/>
                    <a:pt x="154" y="270"/>
                    <a:pt x="140" y="205"/>
                  </a:cubicBezTo>
                  <a:cubicBezTo>
                    <a:pt x="128" y="143"/>
                    <a:pt x="119" y="72"/>
                    <a:pt x="86" y="18"/>
                  </a:cubicBezTo>
                  <a:cubicBezTo>
                    <a:pt x="79" y="6"/>
                    <a:pt x="67" y="0"/>
                    <a:pt x="5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8" name="Google Shape;1788;p120"/>
            <p:cNvSpPr/>
            <p:nvPr/>
          </p:nvSpPr>
          <p:spPr>
            <a:xfrm>
              <a:off x="5424775" y="1604675"/>
              <a:ext cx="5250" cy="13525"/>
            </a:xfrm>
            <a:custGeom>
              <a:avLst/>
              <a:gdLst/>
              <a:ahLst/>
              <a:cxnLst/>
              <a:rect l="l" t="t" r="r" b="b"/>
              <a:pathLst>
                <a:path w="210" h="541" extrusionOk="0">
                  <a:moveTo>
                    <a:pt x="170" y="1"/>
                  </a:moveTo>
                  <a:cubicBezTo>
                    <a:pt x="165" y="1"/>
                    <a:pt x="159" y="2"/>
                    <a:pt x="153" y="6"/>
                  </a:cubicBezTo>
                  <a:cubicBezTo>
                    <a:pt x="134" y="18"/>
                    <a:pt x="115" y="32"/>
                    <a:pt x="99" y="48"/>
                  </a:cubicBezTo>
                  <a:cubicBezTo>
                    <a:pt x="82" y="66"/>
                    <a:pt x="71" y="88"/>
                    <a:pt x="58" y="109"/>
                  </a:cubicBezTo>
                  <a:cubicBezTo>
                    <a:pt x="35" y="147"/>
                    <a:pt x="21" y="187"/>
                    <a:pt x="15" y="232"/>
                  </a:cubicBezTo>
                  <a:cubicBezTo>
                    <a:pt x="0" y="329"/>
                    <a:pt x="29" y="426"/>
                    <a:pt x="71" y="514"/>
                  </a:cubicBezTo>
                  <a:cubicBezTo>
                    <a:pt x="79" y="532"/>
                    <a:pt x="100" y="541"/>
                    <a:pt x="120" y="541"/>
                  </a:cubicBezTo>
                  <a:cubicBezTo>
                    <a:pt x="130" y="541"/>
                    <a:pt x="140" y="538"/>
                    <a:pt x="148" y="534"/>
                  </a:cubicBezTo>
                  <a:cubicBezTo>
                    <a:pt x="175" y="516"/>
                    <a:pt x="180" y="483"/>
                    <a:pt x="167" y="455"/>
                  </a:cubicBezTo>
                  <a:cubicBezTo>
                    <a:pt x="134" y="388"/>
                    <a:pt x="118" y="320"/>
                    <a:pt x="125" y="245"/>
                  </a:cubicBezTo>
                  <a:cubicBezTo>
                    <a:pt x="127" y="217"/>
                    <a:pt x="137" y="181"/>
                    <a:pt x="148" y="150"/>
                  </a:cubicBezTo>
                  <a:cubicBezTo>
                    <a:pt x="154" y="134"/>
                    <a:pt x="163" y="120"/>
                    <a:pt x="173" y="105"/>
                  </a:cubicBezTo>
                  <a:cubicBezTo>
                    <a:pt x="182" y="86"/>
                    <a:pt x="189" y="69"/>
                    <a:pt x="198" y="50"/>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9" name="Google Shape;1789;p120"/>
            <p:cNvSpPr/>
            <p:nvPr/>
          </p:nvSpPr>
          <p:spPr>
            <a:xfrm>
              <a:off x="5967550" y="1596200"/>
              <a:ext cx="4050" cy="13075"/>
            </a:xfrm>
            <a:custGeom>
              <a:avLst/>
              <a:gdLst/>
              <a:ahLst/>
              <a:cxnLst/>
              <a:rect l="l" t="t" r="r" b="b"/>
              <a:pathLst>
                <a:path w="162" h="523" extrusionOk="0">
                  <a:moveTo>
                    <a:pt x="48" y="1"/>
                  </a:moveTo>
                  <a:cubicBezTo>
                    <a:pt x="40" y="1"/>
                    <a:pt x="32" y="6"/>
                    <a:pt x="29" y="17"/>
                  </a:cubicBezTo>
                  <a:cubicBezTo>
                    <a:pt x="19" y="54"/>
                    <a:pt x="16" y="92"/>
                    <a:pt x="9" y="131"/>
                  </a:cubicBezTo>
                  <a:cubicBezTo>
                    <a:pt x="1" y="171"/>
                    <a:pt x="3" y="212"/>
                    <a:pt x="7" y="251"/>
                  </a:cubicBezTo>
                  <a:cubicBezTo>
                    <a:pt x="16" y="331"/>
                    <a:pt x="30" y="410"/>
                    <a:pt x="54" y="487"/>
                  </a:cubicBezTo>
                  <a:cubicBezTo>
                    <a:pt x="61" y="512"/>
                    <a:pt x="80" y="522"/>
                    <a:pt x="100" y="522"/>
                  </a:cubicBezTo>
                  <a:cubicBezTo>
                    <a:pt x="130" y="522"/>
                    <a:pt x="162" y="497"/>
                    <a:pt x="151" y="459"/>
                  </a:cubicBezTo>
                  <a:cubicBezTo>
                    <a:pt x="131" y="389"/>
                    <a:pt x="113" y="318"/>
                    <a:pt x="106" y="246"/>
                  </a:cubicBezTo>
                  <a:cubicBezTo>
                    <a:pt x="102" y="209"/>
                    <a:pt x="98" y="171"/>
                    <a:pt x="91" y="135"/>
                  </a:cubicBezTo>
                  <a:cubicBezTo>
                    <a:pt x="83" y="97"/>
                    <a:pt x="80" y="60"/>
                    <a:pt x="74" y="23"/>
                  </a:cubicBezTo>
                  <a:cubicBezTo>
                    <a:pt x="73"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0" name="Google Shape;1790;p120"/>
            <p:cNvSpPr/>
            <p:nvPr/>
          </p:nvSpPr>
          <p:spPr>
            <a:xfrm>
              <a:off x="5986000" y="1599700"/>
              <a:ext cx="5025" cy="12300"/>
            </a:xfrm>
            <a:custGeom>
              <a:avLst/>
              <a:gdLst/>
              <a:ahLst/>
              <a:cxnLst/>
              <a:rect l="l" t="t" r="r" b="b"/>
              <a:pathLst>
                <a:path w="201" h="492" extrusionOk="0">
                  <a:moveTo>
                    <a:pt x="162" y="0"/>
                  </a:moveTo>
                  <a:cubicBezTo>
                    <a:pt x="155" y="0"/>
                    <a:pt x="147" y="3"/>
                    <a:pt x="140" y="9"/>
                  </a:cubicBezTo>
                  <a:cubicBezTo>
                    <a:pt x="88" y="55"/>
                    <a:pt x="61" y="126"/>
                    <a:pt x="42" y="193"/>
                  </a:cubicBezTo>
                  <a:cubicBezTo>
                    <a:pt x="20" y="271"/>
                    <a:pt x="7" y="351"/>
                    <a:pt x="2" y="432"/>
                  </a:cubicBezTo>
                  <a:cubicBezTo>
                    <a:pt x="1" y="463"/>
                    <a:pt x="29" y="491"/>
                    <a:pt x="59" y="491"/>
                  </a:cubicBezTo>
                  <a:cubicBezTo>
                    <a:pt x="60" y="491"/>
                    <a:pt x="61" y="491"/>
                    <a:pt x="62" y="491"/>
                  </a:cubicBezTo>
                  <a:cubicBezTo>
                    <a:pt x="63" y="491"/>
                    <a:pt x="63" y="491"/>
                    <a:pt x="64" y="491"/>
                  </a:cubicBezTo>
                  <a:cubicBezTo>
                    <a:pt x="97" y="491"/>
                    <a:pt x="124" y="466"/>
                    <a:pt x="124" y="433"/>
                  </a:cubicBezTo>
                  <a:cubicBezTo>
                    <a:pt x="126" y="357"/>
                    <a:pt x="133" y="297"/>
                    <a:pt x="149" y="224"/>
                  </a:cubicBezTo>
                  <a:cubicBezTo>
                    <a:pt x="164" y="162"/>
                    <a:pt x="180" y="102"/>
                    <a:pt x="194" y="40"/>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1" name="Google Shape;1791;p120"/>
            <p:cNvSpPr/>
            <p:nvPr/>
          </p:nvSpPr>
          <p:spPr>
            <a:xfrm>
              <a:off x="5876000" y="1483600"/>
              <a:ext cx="3175" cy="17225"/>
            </a:xfrm>
            <a:custGeom>
              <a:avLst/>
              <a:gdLst/>
              <a:ahLst/>
              <a:cxnLst/>
              <a:rect l="l" t="t" r="r" b="b"/>
              <a:pathLst>
                <a:path w="127" h="689" extrusionOk="0">
                  <a:moveTo>
                    <a:pt x="63" y="0"/>
                  </a:moveTo>
                  <a:cubicBezTo>
                    <a:pt x="52" y="0"/>
                    <a:pt x="41" y="7"/>
                    <a:pt x="37" y="20"/>
                  </a:cubicBezTo>
                  <a:cubicBezTo>
                    <a:pt x="18" y="70"/>
                    <a:pt x="8" y="117"/>
                    <a:pt x="4" y="169"/>
                  </a:cubicBezTo>
                  <a:cubicBezTo>
                    <a:pt x="1" y="220"/>
                    <a:pt x="2" y="271"/>
                    <a:pt x="2" y="322"/>
                  </a:cubicBezTo>
                  <a:lnTo>
                    <a:pt x="2" y="628"/>
                  </a:lnTo>
                  <a:cubicBezTo>
                    <a:pt x="2" y="668"/>
                    <a:pt x="33" y="689"/>
                    <a:pt x="64" y="689"/>
                  </a:cubicBezTo>
                  <a:cubicBezTo>
                    <a:pt x="95" y="689"/>
                    <a:pt x="126" y="668"/>
                    <a:pt x="126" y="628"/>
                  </a:cubicBezTo>
                  <a:lnTo>
                    <a:pt x="126" y="322"/>
                  </a:lnTo>
                  <a:cubicBezTo>
                    <a:pt x="126" y="270"/>
                    <a:pt x="127" y="219"/>
                    <a:pt x="124" y="169"/>
                  </a:cubicBezTo>
                  <a:cubicBezTo>
                    <a:pt x="120" y="117"/>
                    <a:pt x="110" y="70"/>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2" name="Google Shape;1792;p120"/>
            <p:cNvSpPr/>
            <p:nvPr/>
          </p:nvSpPr>
          <p:spPr>
            <a:xfrm>
              <a:off x="5894875" y="1494875"/>
              <a:ext cx="6000" cy="10750"/>
            </a:xfrm>
            <a:custGeom>
              <a:avLst/>
              <a:gdLst/>
              <a:ahLst/>
              <a:cxnLst/>
              <a:rect l="l" t="t" r="r" b="b"/>
              <a:pathLst>
                <a:path w="240" h="430" extrusionOk="0">
                  <a:moveTo>
                    <a:pt x="209" y="1"/>
                  </a:moveTo>
                  <a:cubicBezTo>
                    <a:pt x="203" y="1"/>
                    <a:pt x="197" y="3"/>
                    <a:pt x="191" y="8"/>
                  </a:cubicBezTo>
                  <a:cubicBezTo>
                    <a:pt x="140" y="51"/>
                    <a:pt x="105" y="110"/>
                    <a:pt x="78" y="170"/>
                  </a:cubicBezTo>
                  <a:cubicBezTo>
                    <a:pt x="49" y="232"/>
                    <a:pt x="27" y="297"/>
                    <a:pt x="7" y="362"/>
                  </a:cubicBezTo>
                  <a:cubicBezTo>
                    <a:pt x="0" y="389"/>
                    <a:pt x="17" y="423"/>
                    <a:pt x="44" y="428"/>
                  </a:cubicBezTo>
                  <a:cubicBezTo>
                    <a:pt x="49" y="429"/>
                    <a:pt x="54" y="430"/>
                    <a:pt x="59" y="430"/>
                  </a:cubicBezTo>
                  <a:cubicBezTo>
                    <a:pt x="82" y="430"/>
                    <a:pt x="104" y="415"/>
                    <a:pt x="112" y="392"/>
                  </a:cubicBezTo>
                  <a:cubicBezTo>
                    <a:pt x="128" y="331"/>
                    <a:pt x="149" y="270"/>
                    <a:pt x="172" y="212"/>
                  </a:cubicBezTo>
                  <a:cubicBezTo>
                    <a:pt x="196" y="153"/>
                    <a:pt x="223" y="97"/>
                    <a:pt x="236" y="35"/>
                  </a:cubicBezTo>
                  <a:cubicBezTo>
                    <a:pt x="240" y="15"/>
                    <a:pt x="225"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3" name="Google Shape;1793;p120"/>
            <p:cNvSpPr/>
            <p:nvPr/>
          </p:nvSpPr>
          <p:spPr>
            <a:xfrm>
              <a:off x="5755400" y="1646950"/>
              <a:ext cx="4225" cy="11425"/>
            </a:xfrm>
            <a:custGeom>
              <a:avLst/>
              <a:gdLst/>
              <a:ahLst/>
              <a:cxnLst/>
              <a:rect l="l" t="t" r="r" b="b"/>
              <a:pathLst>
                <a:path w="169" h="457" extrusionOk="0">
                  <a:moveTo>
                    <a:pt x="42" y="1"/>
                  </a:moveTo>
                  <a:cubicBezTo>
                    <a:pt x="21" y="1"/>
                    <a:pt x="0" y="20"/>
                    <a:pt x="1" y="42"/>
                  </a:cubicBezTo>
                  <a:cubicBezTo>
                    <a:pt x="1" y="52"/>
                    <a:pt x="3" y="61"/>
                    <a:pt x="4" y="70"/>
                  </a:cubicBezTo>
                  <a:cubicBezTo>
                    <a:pt x="4" y="72"/>
                    <a:pt x="6" y="85"/>
                    <a:pt x="6" y="85"/>
                  </a:cubicBezTo>
                  <a:cubicBezTo>
                    <a:pt x="6" y="85"/>
                    <a:pt x="6" y="85"/>
                    <a:pt x="6" y="85"/>
                  </a:cubicBezTo>
                  <a:cubicBezTo>
                    <a:pt x="8" y="96"/>
                    <a:pt x="14" y="117"/>
                    <a:pt x="18" y="132"/>
                  </a:cubicBezTo>
                  <a:cubicBezTo>
                    <a:pt x="26" y="159"/>
                    <a:pt x="30" y="188"/>
                    <a:pt x="34" y="214"/>
                  </a:cubicBezTo>
                  <a:cubicBezTo>
                    <a:pt x="33" y="212"/>
                    <a:pt x="33" y="210"/>
                    <a:pt x="33" y="210"/>
                  </a:cubicBezTo>
                  <a:lnTo>
                    <a:pt x="33" y="210"/>
                  </a:lnTo>
                  <a:cubicBezTo>
                    <a:pt x="33" y="210"/>
                    <a:pt x="35" y="223"/>
                    <a:pt x="35" y="225"/>
                  </a:cubicBezTo>
                  <a:cubicBezTo>
                    <a:pt x="36" y="233"/>
                    <a:pt x="36" y="239"/>
                    <a:pt x="36" y="246"/>
                  </a:cubicBezTo>
                  <a:cubicBezTo>
                    <a:pt x="37" y="260"/>
                    <a:pt x="37" y="275"/>
                    <a:pt x="36" y="290"/>
                  </a:cubicBezTo>
                  <a:cubicBezTo>
                    <a:pt x="36" y="305"/>
                    <a:pt x="35" y="320"/>
                    <a:pt x="34" y="333"/>
                  </a:cubicBezTo>
                  <a:cubicBezTo>
                    <a:pt x="34" y="337"/>
                    <a:pt x="32" y="342"/>
                    <a:pt x="32" y="347"/>
                  </a:cubicBezTo>
                  <a:cubicBezTo>
                    <a:pt x="33" y="344"/>
                    <a:pt x="33" y="342"/>
                    <a:pt x="33" y="342"/>
                  </a:cubicBezTo>
                  <a:lnTo>
                    <a:pt x="33" y="342"/>
                  </a:lnTo>
                  <a:cubicBezTo>
                    <a:pt x="33" y="342"/>
                    <a:pt x="33" y="344"/>
                    <a:pt x="32" y="348"/>
                  </a:cubicBezTo>
                  <a:cubicBezTo>
                    <a:pt x="31" y="357"/>
                    <a:pt x="30" y="364"/>
                    <a:pt x="29" y="373"/>
                  </a:cubicBezTo>
                  <a:cubicBezTo>
                    <a:pt x="21" y="407"/>
                    <a:pt x="37" y="446"/>
                    <a:pt x="75" y="454"/>
                  </a:cubicBezTo>
                  <a:cubicBezTo>
                    <a:pt x="80" y="456"/>
                    <a:pt x="86" y="457"/>
                    <a:pt x="92" y="457"/>
                  </a:cubicBezTo>
                  <a:cubicBezTo>
                    <a:pt x="118" y="457"/>
                    <a:pt x="149" y="440"/>
                    <a:pt x="154" y="409"/>
                  </a:cubicBezTo>
                  <a:cubicBezTo>
                    <a:pt x="167" y="335"/>
                    <a:pt x="168" y="264"/>
                    <a:pt x="157" y="189"/>
                  </a:cubicBezTo>
                  <a:cubicBezTo>
                    <a:pt x="152" y="157"/>
                    <a:pt x="141" y="127"/>
                    <a:pt x="129" y="96"/>
                  </a:cubicBezTo>
                  <a:cubicBezTo>
                    <a:pt x="121" y="76"/>
                    <a:pt x="113" y="59"/>
                    <a:pt x="98" y="40"/>
                  </a:cubicBezTo>
                  <a:cubicBezTo>
                    <a:pt x="87" y="28"/>
                    <a:pt x="76" y="18"/>
                    <a:pt x="61" y="7"/>
                  </a:cubicBezTo>
                  <a:cubicBezTo>
                    <a:pt x="56" y="3"/>
                    <a:pt x="49" y="1"/>
                    <a:pt x="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4" name="Google Shape;1794;p120"/>
            <p:cNvSpPr/>
            <p:nvPr/>
          </p:nvSpPr>
          <p:spPr>
            <a:xfrm>
              <a:off x="5780950" y="1648700"/>
              <a:ext cx="3925" cy="9525"/>
            </a:xfrm>
            <a:custGeom>
              <a:avLst/>
              <a:gdLst/>
              <a:ahLst/>
              <a:cxnLst/>
              <a:rect l="l" t="t" r="r" b="b"/>
              <a:pathLst>
                <a:path w="157" h="381" extrusionOk="0">
                  <a:moveTo>
                    <a:pt x="117" y="0"/>
                  </a:moveTo>
                  <a:cubicBezTo>
                    <a:pt x="107" y="0"/>
                    <a:pt x="98" y="5"/>
                    <a:pt x="95" y="16"/>
                  </a:cubicBezTo>
                  <a:cubicBezTo>
                    <a:pt x="88" y="41"/>
                    <a:pt x="85" y="66"/>
                    <a:pt x="78" y="91"/>
                  </a:cubicBezTo>
                  <a:cubicBezTo>
                    <a:pt x="70" y="115"/>
                    <a:pt x="63" y="138"/>
                    <a:pt x="57" y="162"/>
                  </a:cubicBezTo>
                  <a:cubicBezTo>
                    <a:pt x="44" y="210"/>
                    <a:pt x="28" y="260"/>
                    <a:pt x="11" y="307"/>
                  </a:cubicBezTo>
                  <a:cubicBezTo>
                    <a:pt x="1" y="335"/>
                    <a:pt x="22" y="371"/>
                    <a:pt x="52" y="379"/>
                  </a:cubicBezTo>
                  <a:cubicBezTo>
                    <a:pt x="56" y="380"/>
                    <a:pt x="61" y="380"/>
                    <a:pt x="65" y="380"/>
                  </a:cubicBezTo>
                  <a:cubicBezTo>
                    <a:pt x="92" y="380"/>
                    <a:pt x="116" y="364"/>
                    <a:pt x="124" y="338"/>
                  </a:cubicBezTo>
                  <a:cubicBezTo>
                    <a:pt x="140" y="285"/>
                    <a:pt x="150" y="230"/>
                    <a:pt x="154" y="174"/>
                  </a:cubicBezTo>
                  <a:cubicBezTo>
                    <a:pt x="156" y="162"/>
                    <a:pt x="157" y="148"/>
                    <a:pt x="156" y="136"/>
                  </a:cubicBezTo>
                  <a:cubicBezTo>
                    <a:pt x="156" y="123"/>
                    <a:pt x="152" y="111"/>
                    <a:pt x="151" y="97"/>
                  </a:cubicBezTo>
                  <a:cubicBezTo>
                    <a:pt x="149" y="71"/>
                    <a:pt x="146" y="42"/>
                    <a:pt x="139" y="16"/>
                  </a:cubicBezTo>
                  <a:cubicBezTo>
                    <a:pt x="136" y="5"/>
                    <a:pt x="126" y="0"/>
                    <a:pt x="11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5" name="Google Shape;1795;p120"/>
            <p:cNvSpPr/>
            <p:nvPr/>
          </p:nvSpPr>
          <p:spPr>
            <a:xfrm>
              <a:off x="5676100" y="1694425"/>
              <a:ext cx="3200" cy="13825"/>
            </a:xfrm>
            <a:custGeom>
              <a:avLst/>
              <a:gdLst/>
              <a:ahLst/>
              <a:cxnLst/>
              <a:rect l="l" t="t" r="r" b="b"/>
              <a:pathLst>
                <a:path w="128" h="553" extrusionOk="0">
                  <a:moveTo>
                    <a:pt x="64" y="1"/>
                  </a:moveTo>
                  <a:cubicBezTo>
                    <a:pt x="49" y="1"/>
                    <a:pt x="34" y="7"/>
                    <a:pt x="29" y="21"/>
                  </a:cubicBezTo>
                  <a:cubicBezTo>
                    <a:pt x="20" y="41"/>
                    <a:pt x="7" y="62"/>
                    <a:pt x="6" y="86"/>
                  </a:cubicBezTo>
                  <a:cubicBezTo>
                    <a:pt x="5" y="104"/>
                    <a:pt x="4" y="122"/>
                    <a:pt x="3" y="139"/>
                  </a:cubicBezTo>
                  <a:cubicBezTo>
                    <a:pt x="0" y="179"/>
                    <a:pt x="1" y="218"/>
                    <a:pt x="1" y="257"/>
                  </a:cubicBezTo>
                  <a:lnTo>
                    <a:pt x="1" y="491"/>
                  </a:lnTo>
                  <a:cubicBezTo>
                    <a:pt x="1" y="524"/>
                    <a:pt x="30" y="553"/>
                    <a:pt x="63" y="553"/>
                  </a:cubicBezTo>
                  <a:cubicBezTo>
                    <a:pt x="64" y="553"/>
                    <a:pt x="65" y="553"/>
                    <a:pt x="66" y="553"/>
                  </a:cubicBezTo>
                  <a:cubicBezTo>
                    <a:pt x="98" y="553"/>
                    <a:pt x="126" y="526"/>
                    <a:pt x="126" y="492"/>
                  </a:cubicBezTo>
                  <a:lnTo>
                    <a:pt x="126" y="259"/>
                  </a:lnTo>
                  <a:cubicBezTo>
                    <a:pt x="126" y="221"/>
                    <a:pt x="127" y="183"/>
                    <a:pt x="124" y="144"/>
                  </a:cubicBezTo>
                  <a:cubicBezTo>
                    <a:pt x="123" y="124"/>
                    <a:pt x="123" y="106"/>
                    <a:pt x="121" y="86"/>
                  </a:cubicBezTo>
                  <a:cubicBezTo>
                    <a:pt x="118" y="63"/>
                    <a:pt x="108" y="42"/>
                    <a:pt x="98" y="21"/>
                  </a:cubicBezTo>
                  <a:cubicBezTo>
                    <a:pt x="93" y="7"/>
                    <a:pt x="78" y="1"/>
                    <a:pt x="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6" name="Google Shape;1796;p120"/>
            <p:cNvSpPr/>
            <p:nvPr/>
          </p:nvSpPr>
          <p:spPr>
            <a:xfrm>
              <a:off x="5681025" y="1694725"/>
              <a:ext cx="3700" cy="11150"/>
            </a:xfrm>
            <a:custGeom>
              <a:avLst/>
              <a:gdLst/>
              <a:ahLst/>
              <a:cxnLst/>
              <a:rect l="l" t="t" r="r" b="b"/>
              <a:pathLst>
                <a:path w="148" h="446" extrusionOk="0">
                  <a:moveTo>
                    <a:pt x="116" y="1"/>
                  </a:moveTo>
                  <a:cubicBezTo>
                    <a:pt x="106" y="1"/>
                    <a:pt x="96" y="5"/>
                    <a:pt x="89" y="15"/>
                  </a:cubicBezTo>
                  <a:cubicBezTo>
                    <a:pt x="54" y="66"/>
                    <a:pt x="30" y="126"/>
                    <a:pt x="18" y="186"/>
                  </a:cubicBezTo>
                  <a:cubicBezTo>
                    <a:pt x="6" y="250"/>
                    <a:pt x="1" y="315"/>
                    <a:pt x="1" y="381"/>
                  </a:cubicBezTo>
                  <a:cubicBezTo>
                    <a:pt x="1" y="414"/>
                    <a:pt x="30" y="445"/>
                    <a:pt x="62" y="445"/>
                  </a:cubicBezTo>
                  <a:cubicBezTo>
                    <a:pt x="63" y="445"/>
                    <a:pt x="64" y="445"/>
                    <a:pt x="65" y="445"/>
                  </a:cubicBezTo>
                  <a:cubicBezTo>
                    <a:pt x="100" y="444"/>
                    <a:pt x="132" y="418"/>
                    <a:pt x="131" y="381"/>
                  </a:cubicBezTo>
                  <a:cubicBezTo>
                    <a:pt x="130" y="321"/>
                    <a:pt x="132" y="261"/>
                    <a:pt x="139" y="202"/>
                  </a:cubicBezTo>
                  <a:cubicBezTo>
                    <a:pt x="144" y="148"/>
                    <a:pt x="147" y="92"/>
                    <a:pt x="146" y="30"/>
                  </a:cubicBezTo>
                  <a:cubicBezTo>
                    <a:pt x="146" y="11"/>
                    <a:pt x="132"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7" name="Google Shape;1797;p120"/>
            <p:cNvSpPr/>
            <p:nvPr/>
          </p:nvSpPr>
          <p:spPr>
            <a:xfrm>
              <a:off x="5437650" y="1746700"/>
              <a:ext cx="5950" cy="12600"/>
            </a:xfrm>
            <a:custGeom>
              <a:avLst/>
              <a:gdLst/>
              <a:ahLst/>
              <a:cxnLst/>
              <a:rect l="l" t="t" r="r" b="b"/>
              <a:pathLst>
                <a:path w="238" h="504" extrusionOk="0">
                  <a:moveTo>
                    <a:pt x="193" y="0"/>
                  </a:moveTo>
                  <a:cubicBezTo>
                    <a:pt x="182" y="0"/>
                    <a:pt x="171" y="7"/>
                    <a:pt x="167" y="19"/>
                  </a:cubicBezTo>
                  <a:cubicBezTo>
                    <a:pt x="146" y="83"/>
                    <a:pt x="131" y="148"/>
                    <a:pt x="108" y="211"/>
                  </a:cubicBezTo>
                  <a:cubicBezTo>
                    <a:pt x="88" y="269"/>
                    <a:pt x="59" y="329"/>
                    <a:pt x="25" y="387"/>
                  </a:cubicBezTo>
                  <a:cubicBezTo>
                    <a:pt x="1" y="426"/>
                    <a:pt x="20" y="479"/>
                    <a:pt x="62" y="497"/>
                  </a:cubicBezTo>
                  <a:cubicBezTo>
                    <a:pt x="73" y="502"/>
                    <a:pt x="84" y="504"/>
                    <a:pt x="94" y="504"/>
                  </a:cubicBezTo>
                  <a:cubicBezTo>
                    <a:pt x="128" y="504"/>
                    <a:pt x="155" y="480"/>
                    <a:pt x="169" y="447"/>
                  </a:cubicBezTo>
                  <a:cubicBezTo>
                    <a:pt x="196" y="380"/>
                    <a:pt x="215" y="311"/>
                    <a:pt x="223" y="240"/>
                  </a:cubicBezTo>
                  <a:cubicBezTo>
                    <a:pt x="234" y="168"/>
                    <a:pt x="238" y="91"/>
                    <a:pt x="217" y="19"/>
                  </a:cubicBezTo>
                  <a:cubicBezTo>
                    <a:pt x="214" y="7"/>
                    <a:pt x="204" y="0"/>
                    <a:pt x="19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8" name="Google Shape;1798;p120"/>
            <p:cNvSpPr/>
            <p:nvPr/>
          </p:nvSpPr>
          <p:spPr>
            <a:xfrm>
              <a:off x="5451800" y="1750375"/>
              <a:ext cx="4050" cy="8825"/>
            </a:xfrm>
            <a:custGeom>
              <a:avLst/>
              <a:gdLst/>
              <a:ahLst/>
              <a:cxnLst/>
              <a:rect l="l" t="t" r="r" b="b"/>
              <a:pathLst>
                <a:path w="162" h="353" extrusionOk="0">
                  <a:moveTo>
                    <a:pt x="125" y="0"/>
                  </a:moveTo>
                  <a:cubicBezTo>
                    <a:pt x="114" y="0"/>
                    <a:pt x="102" y="7"/>
                    <a:pt x="97" y="22"/>
                  </a:cubicBezTo>
                  <a:cubicBezTo>
                    <a:pt x="66" y="101"/>
                    <a:pt x="41" y="182"/>
                    <a:pt x="8" y="262"/>
                  </a:cubicBezTo>
                  <a:cubicBezTo>
                    <a:pt x="1" y="277"/>
                    <a:pt x="6" y="303"/>
                    <a:pt x="15" y="316"/>
                  </a:cubicBezTo>
                  <a:cubicBezTo>
                    <a:pt x="24" y="331"/>
                    <a:pt x="41" y="346"/>
                    <a:pt x="57" y="350"/>
                  </a:cubicBezTo>
                  <a:cubicBezTo>
                    <a:pt x="64" y="351"/>
                    <a:pt x="71" y="352"/>
                    <a:pt x="78" y="352"/>
                  </a:cubicBezTo>
                  <a:cubicBezTo>
                    <a:pt x="90" y="352"/>
                    <a:pt x="102" y="350"/>
                    <a:pt x="112" y="342"/>
                  </a:cubicBezTo>
                  <a:cubicBezTo>
                    <a:pt x="127" y="332"/>
                    <a:pt x="143" y="317"/>
                    <a:pt x="146" y="299"/>
                  </a:cubicBezTo>
                  <a:cubicBezTo>
                    <a:pt x="152" y="252"/>
                    <a:pt x="158" y="205"/>
                    <a:pt x="159" y="158"/>
                  </a:cubicBezTo>
                  <a:cubicBezTo>
                    <a:pt x="161" y="137"/>
                    <a:pt x="161" y="117"/>
                    <a:pt x="161" y="96"/>
                  </a:cubicBezTo>
                  <a:cubicBezTo>
                    <a:pt x="161" y="74"/>
                    <a:pt x="158" y="53"/>
                    <a:pt x="156" y="30"/>
                  </a:cubicBezTo>
                  <a:cubicBezTo>
                    <a:pt x="154" y="11"/>
                    <a:pt x="140" y="0"/>
                    <a:pt x="12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9" name="Google Shape;1799;p120"/>
            <p:cNvSpPr/>
            <p:nvPr/>
          </p:nvSpPr>
          <p:spPr>
            <a:xfrm>
              <a:off x="5162975" y="1687925"/>
              <a:ext cx="10975" cy="18175"/>
            </a:xfrm>
            <a:custGeom>
              <a:avLst/>
              <a:gdLst/>
              <a:ahLst/>
              <a:cxnLst/>
              <a:rect l="l" t="t" r="r" b="b"/>
              <a:pathLst>
                <a:path w="439" h="727" extrusionOk="0">
                  <a:moveTo>
                    <a:pt x="28" y="0"/>
                  </a:moveTo>
                  <a:cubicBezTo>
                    <a:pt x="12" y="0"/>
                    <a:pt x="0" y="17"/>
                    <a:pt x="9" y="34"/>
                  </a:cubicBezTo>
                  <a:cubicBezTo>
                    <a:pt x="62" y="142"/>
                    <a:pt x="127" y="244"/>
                    <a:pt x="180" y="353"/>
                  </a:cubicBezTo>
                  <a:cubicBezTo>
                    <a:pt x="233" y="467"/>
                    <a:pt x="278" y="586"/>
                    <a:pt x="331" y="700"/>
                  </a:cubicBezTo>
                  <a:cubicBezTo>
                    <a:pt x="339" y="717"/>
                    <a:pt x="358" y="726"/>
                    <a:pt x="378" y="726"/>
                  </a:cubicBezTo>
                  <a:cubicBezTo>
                    <a:pt x="388" y="726"/>
                    <a:pt x="398" y="724"/>
                    <a:pt x="406" y="719"/>
                  </a:cubicBezTo>
                  <a:cubicBezTo>
                    <a:pt x="433" y="702"/>
                    <a:pt x="438" y="670"/>
                    <a:pt x="426" y="643"/>
                  </a:cubicBezTo>
                  <a:cubicBezTo>
                    <a:pt x="371" y="526"/>
                    <a:pt x="324" y="405"/>
                    <a:pt x="269" y="289"/>
                  </a:cubicBezTo>
                  <a:cubicBezTo>
                    <a:pt x="217" y="181"/>
                    <a:pt x="151" y="58"/>
                    <a:pt x="39" y="3"/>
                  </a:cubicBezTo>
                  <a:cubicBezTo>
                    <a:pt x="36"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0" name="Google Shape;1800;p120"/>
            <p:cNvSpPr/>
            <p:nvPr/>
          </p:nvSpPr>
          <p:spPr>
            <a:xfrm>
              <a:off x="5170075" y="1691750"/>
              <a:ext cx="4125" cy="10400"/>
            </a:xfrm>
            <a:custGeom>
              <a:avLst/>
              <a:gdLst/>
              <a:ahLst/>
              <a:cxnLst/>
              <a:rect l="l" t="t" r="r" b="b"/>
              <a:pathLst>
                <a:path w="165" h="416" extrusionOk="0">
                  <a:moveTo>
                    <a:pt x="142" y="0"/>
                  </a:moveTo>
                  <a:cubicBezTo>
                    <a:pt x="141" y="0"/>
                    <a:pt x="140" y="0"/>
                    <a:pt x="139" y="1"/>
                  </a:cubicBezTo>
                  <a:cubicBezTo>
                    <a:pt x="108" y="11"/>
                    <a:pt x="80" y="40"/>
                    <a:pt x="61" y="64"/>
                  </a:cubicBezTo>
                  <a:cubicBezTo>
                    <a:pt x="51" y="76"/>
                    <a:pt x="40" y="90"/>
                    <a:pt x="32" y="103"/>
                  </a:cubicBezTo>
                  <a:cubicBezTo>
                    <a:pt x="23" y="121"/>
                    <a:pt x="20" y="141"/>
                    <a:pt x="16" y="158"/>
                  </a:cubicBezTo>
                  <a:cubicBezTo>
                    <a:pt x="0" y="239"/>
                    <a:pt x="20" y="317"/>
                    <a:pt x="52" y="392"/>
                  </a:cubicBezTo>
                  <a:cubicBezTo>
                    <a:pt x="58" y="408"/>
                    <a:pt x="77" y="416"/>
                    <a:pt x="95" y="416"/>
                  </a:cubicBezTo>
                  <a:cubicBezTo>
                    <a:pt x="101" y="416"/>
                    <a:pt x="108" y="415"/>
                    <a:pt x="113" y="413"/>
                  </a:cubicBezTo>
                  <a:cubicBezTo>
                    <a:pt x="133" y="404"/>
                    <a:pt x="150" y="378"/>
                    <a:pt x="142" y="354"/>
                  </a:cubicBezTo>
                  <a:cubicBezTo>
                    <a:pt x="116" y="293"/>
                    <a:pt x="104" y="239"/>
                    <a:pt x="111" y="174"/>
                  </a:cubicBezTo>
                  <a:cubicBezTo>
                    <a:pt x="111" y="173"/>
                    <a:pt x="112" y="168"/>
                    <a:pt x="112" y="167"/>
                  </a:cubicBezTo>
                  <a:lnTo>
                    <a:pt x="112" y="167"/>
                  </a:lnTo>
                  <a:cubicBezTo>
                    <a:pt x="112" y="165"/>
                    <a:pt x="112" y="162"/>
                    <a:pt x="112" y="160"/>
                  </a:cubicBezTo>
                  <a:cubicBezTo>
                    <a:pt x="113" y="153"/>
                    <a:pt x="116" y="147"/>
                    <a:pt x="117" y="139"/>
                  </a:cubicBezTo>
                  <a:cubicBezTo>
                    <a:pt x="121" y="122"/>
                    <a:pt x="119" y="116"/>
                    <a:pt x="124" y="98"/>
                  </a:cubicBezTo>
                  <a:cubicBezTo>
                    <a:pt x="134" y="71"/>
                    <a:pt x="150" y="49"/>
                    <a:pt x="160" y="23"/>
                  </a:cubicBezTo>
                  <a:cubicBezTo>
                    <a:pt x="165" y="11"/>
                    <a:pt x="153" y="0"/>
                    <a:pt x="1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1" name="Google Shape;1801;p120"/>
            <p:cNvSpPr/>
            <p:nvPr/>
          </p:nvSpPr>
          <p:spPr>
            <a:xfrm>
              <a:off x="5635875" y="1523450"/>
              <a:ext cx="3975" cy="7575"/>
            </a:xfrm>
            <a:custGeom>
              <a:avLst/>
              <a:gdLst/>
              <a:ahLst/>
              <a:cxnLst/>
              <a:rect l="l" t="t" r="r" b="b"/>
              <a:pathLst>
                <a:path w="159" h="303" extrusionOk="0">
                  <a:moveTo>
                    <a:pt x="21" y="0"/>
                  </a:moveTo>
                  <a:cubicBezTo>
                    <a:pt x="11" y="0"/>
                    <a:pt x="0" y="10"/>
                    <a:pt x="3" y="22"/>
                  </a:cubicBezTo>
                  <a:cubicBezTo>
                    <a:pt x="20" y="112"/>
                    <a:pt x="51" y="199"/>
                    <a:pt x="87" y="285"/>
                  </a:cubicBezTo>
                  <a:cubicBezTo>
                    <a:pt x="93" y="297"/>
                    <a:pt x="106" y="303"/>
                    <a:pt x="119" y="303"/>
                  </a:cubicBezTo>
                  <a:cubicBezTo>
                    <a:pt x="126" y="303"/>
                    <a:pt x="132" y="301"/>
                    <a:pt x="137" y="299"/>
                  </a:cubicBezTo>
                  <a:cubicBezTo>
                    <a:pt x="154" y="288"/>
                    <a:pt x="159" y="266"/>
                    <a:pt x="150" y="249"/>
                  </a:cubicBezTo>
                  <a:cubicBezTo>
                    <a:pt x="108" y="172"/>
                    <a:pt x="72" y="90"/>
                    <a:pt x="34" y="9"/>
                  </a:cubicBezTo>
                  <a:cubicBezTo>
                    <a:pt x="31" y="3"/>
                    <a:pt x="26" y="0"/>
                    <a:pt x="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2" name="Google Shape;1802;p120"/>
            <p:cNvSpPr/>
            <p:nvPr/>
          </p:nvSpPr>
          <p:spPr>
            <a:xfrm>
              <a:off x="5644950" y="1518400"/>
              <a:ext cx="5775" cy="14125"/>
            </a:xfrm>
            <a:custGeom>
              <a:avLst/>
              <a:gdLst/>
              <a:ahLst/>
              <a:cxnLst/>
              <a:rect l="l" t="t" r="r" b="b"/>
              <a:pathLst>
                <a:path w="231" h="565" extrusionOk="0">
                  <a:moveTo>
                    <a:pt x="202" y="0"/>
                  </a:moveTo>
                  <a:cubicBezTo>
                    <a:pt x="200" y="0"/>
                    <a:pt x="197" y="1"/>
                    <a:pt x="195" y="2"/>
                  </a:cubicBezTo>
                  <a:cubicBezTo>
                    <a:pt x="103" y="41"/>
                    <a:pt x="41" y="127"/>
                    <a:pt x="21" y="222"/>
                  </a:cubicBezTo>
                  <a:cubicBezTo>
                    <a:pt x="1" y="327"/>
                    <a:pt x="20" y="434"/>
                    <a:pt x="59" y="531"/>
                  </a:cubicBezTo>
                  <a:cubicBezTo>
                    <a:pt x="67" y="550"/>
                    <a:pt x="83" y="565"/>
                    <a:pt x="104" y="565"/>
                  </a:cubicBezTo>
                  <a:cubicBezTo>
                    <a:pt x="107" y="565"/>
                    <a:pt x="112" y="564"/>
                    <a:pt x="116" y="563"/>
                  </a:cubicBezTo>
                  <a:cubicBezTo>
                    <a:pt x="140" y="558"/>
                    <a:pt x="160" y="531"/>
                    <a:pt x="149" y="507"/>
                  </a:cubicBezTo>
                  <a:cubicBezTo>
                    <a:pt x="118" y="426"/>
                    <a:pt x="97" y="335"/>
                    <a:pt x="115" y="247"/>
                  </a:cubicBezTo>
                  <a:cubicBezTo>
                    <a:pt x="133" y="168"/>
                    <a:pt x="176" y="97"/>
                    <a:pt x="221" y="29"/>
                  </a:cubicBezTo>
                  <a:cubicBezTo>
                    <a:pt x="231" y="14"/>
                    <a:pt x="217" y="0"/>
                    <a:pt x="2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3" name="Google Shape;1803;p120"/>
            <p:cNvSpPr/>
            <p:nvPr/>
          </p:nvSpPr>
          <p:spPr>
            <a:xfrm>
              <a:off x="5317225" y="1598275"/>
              <a:ext cx="3550" cy="23550"/>
            </a:xfrm>
            <a:custGeom>
              <a:avLst/>
              <a:gdLst/>
              <a:ahLst/>
              <a:cxnLst/>
              <a:rect l="l" t="t" r="r" b="b"/>
              <a:pathLst>
                <a:path w="142" h="942" extrusionOk="0">
                  <a:moveTo>
                    <a:pt x="71" y="1"/>
                  </a:moveTo>
                  <a:cubicBezTo>
                    <a:pt x="61" y="1"/>
                    <a:pt x="51" y="7"/>
                    <a:pt x="47" y="18"/>
                  </a:cubicBezTo>
                  <a:cubicBezTo>
                    <a:pt x="27" y="86"/>
                    <a:pt x="26" y="158"/>
                    <a:pt x="16" y="228"/>
                  </a:cubicBezTo>
                  <a:cubicBezTo>
                    <a:pt x="7" y="299"/>
                    <a:pt x="6" y="371"/>
                    <a:pt x="5" y="441"/>
                  </a:cubicBezTo>
                  <a:cubicBezTo>
                    <a:pt x="0" y="586"/>
                    <a:pt x="2" y="731"/>
                    <a:pt x="1" y="874"/>
                  </a:cubicBezTo>
                  <a:cubicBezTo>
                    <a:pt x="1" y="919"/>
                    <a:pt x="35" y="942"/>
                    <a:pt x="70" y="942"/>
                  </a:cubicBezTo>
                  <a:cubicBezTo>
                    <a:pt x="105" y="942"/>
                    <a:pt x="140" y="919"/>
                    <a:pt x="140" y="874"/>
                  </a:cubicBezTo>
                  <a:cubicBezTo>
                    <a:pt x="139" y="730"/>
                    <a:pt x="141" y="584"/>
                    <a:pt x="136" y="441"/>
                  </a:cubicBezTo>
                  <a:cubicBezTo>
                    <a:pt x="134" y="371"/>
                    <a:pt x="133" y="299"/>
                    <a:pt x="125" y="228"/>
                  </a:cubicBezTo>
                  <a:cubicBezTo>
                    <a:pt x="116" y="158"/>
                    <a:pt x="114" y="86"/>
                    <a:pt x="94" y="18"/>
                  </a:cubicBezTo>
                  <a:cubicBezTo>
                    <a:pt x="91" y="7"/>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4" name="Google Shape;1804;p120"/>
            <p:cNvSpPr/>
            <p:nvPr/>
          </p:nvSpPr>
          <p:spPr>
            <a:xfrm>
              <a:off x="5328750" y="1597075"/>
              <a:ext cx="3000" cy="15625"/>
            </a:xfrm>
            <a:custGeom>
              <a:avLst/>
              <a:gdLst/>
              <a:ahLst/>
              <a:cxnLst/>
              <a:rect l="l" t="t" r="r" b="b"/>
              <a:pathLst>
                <a:path w="120" h="625" extrusionOk="0">
                  <a:moveTo>
                    <a:pt x="59" y="1"/>
                  </a:moveTo>
                  <a:cubicBezTo>
                    <a:pt x="50" y="1"/>
                    <a:pt x="41" y="6"/>
                    <a:pt x="38" y="16"/>
                  </a:cubicBezTo>
                  <a:cubicBezTo>
                    <a:pt x="13" y="106"/>
                    <a:pt x="0" y="199"/>
                    <a:pt x="1" y="292"/>
                  </a:cubicBezTo>
                  <a:lnTo>
                    <a:pt x="5" y="573"/>
                  </a:lnTo>
                  <a:cubicBezTo>
                    <a:pt x="5" y="607"/>
                    <a:pt x="33" y="625"/>
                    <a:pt x="60" y="625"/>
                  </a:cubicBezTo>
                  <a:cubicBezTo>
                    <a:pt x="87" y="625"/>
                    <a:pt x="114" y="607"/>
                    <a:pt x="114" y="573"/>
                  </a:cubicBezTo>
                  <a:lnTo>
                    <a:pt x="117" y="292"/>
                  </a:lnTo>
                  <a:cubicBezTo>
                    <a:pt x="119" y="199"/>
                    <a:pt x="106" y="106"/>
                    <a:pt x="80" y="16"/>
                  </a:cubicBezTo>
                  <a:cubicBezTo>
                    <a:pt x="77" y="6"/>
                    <a:pt x="68" y="1"/>
                    <a:pt x="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5" name="Google Shape;1805;p120"/>
            <p:cNvSpPr/>
            <p:nvPr/>
          </p:nvSpPr>
          <p:spPr>
            <a:xfrm>
              <a:off x="5887350" y="1584925"/>
              <a:ext cx="6000" cy="15650"/>
            </a:xfrm>
            <a:custGeom>
              <a:avLst/>
              <a:gdLst/>
              <a:ahLst/>
              <a:cxnLst/>
              <a:rect l="l" t="t" r="r" b="b"/>
              <a:pathLst>
                <a:path w="240" h="626" extrusionOk="0">
                  <a:moveTo>
                    <a:pt x="210" y="0"/>
                  </a:moveTo>
                  <a:cubicBezTo>
                    <a:pt x="201" y="0"/>
                    <a:pt x="192" y="5"/>
                    <a:pt x="188" y="17"/>
                  </a:cubicBezTo>
                  <a:cubicBezTo>
                    <a:pt x="177" y="64"/>
                    <a:pt x="168" y="110"/>
                    <a:pt x="154" y="154"/>
                  </a:cubicBezTo>
                  <a:cubicBezTo>
                    <a:pt x="145" y="177"/>
                    <a:pt x="136" y="198"/>
                    <a:pt x="128" y="220"/>
                  </a:cubicBezTo>
                  <a:cubicBezTo>
                    <a:pt x="120" y="244"/>
                    <a:pt x="114" y="265"/>
                    <a:pt x="106" y="289"/>
                  </a:cubicBezTo>
                  <a:cubicBezTo>
                    <a:pt x="76" y="379"/>
                    <a:pt x="46" y="469"/>
                    <a:pt x="11" y="559"/>
                  </a:cubicBezTo>
                  <a:cubicBezTo>
                    <a:pt x="1" y="586"/>
                    <a:pt x="22" y="617"/>
                    <a:pt x="48" y="623"/>
                  </a:cubicBezTo>
                  <a:cubicBezTo>
                    <a:pt x="53" y="625"/>
                    <a:pt x="59" y="626"/>
                    <a:pt x="64" y="626"/>
                  </a:cubicBezTo>
                  <a:cubicBezTo>
                    <a:pt x="85" y="626"/>
                    <a:pt x="103" y="609"/>
                    <a:pt x="112" y="588"/>
                  </a:cubicBezTo>
                  <a:cubicBezTo>
                    <a:pt x="146" y="499"/>
                    <a:pt x="185" y="407"/>
                    <a:pt x="208" y="313"/>
                  </a:cubicBezTo>
                  <a:cubicBezTo>
                    <a:pt x="213" y="290"/>
                    <a:pt x="217" y="266"/>
                    <a:pt x="223" y="243"/>
                  </a:cubicBezTo>
                  <a:cubicBezTo>
                    <a:pt x="228" y="218"/>
                    <a:pt x="226" y="194"/>
                    <a:pt x="229" y="169"/>
                  </a:cubicBezTo>
                  <a:cubicBezTo>
                    <a:pt x="235" y="121"/>
                    <a:pt x="240" y="72"/>
                    <a:pt x="236" y="24"/>
                  </a:cubicBezTo>
                  <a:cubicBezTo>
                    <a:pt x="234" y="9"/>
                    <a:pt x="222"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6" name="Google Shape;1806;p120"/>
            <p:cNvSpPr/>
            <p:nvPr/>
          </p:nvSpPr>
          <p:spPr>
            <a:xfrm>
              <a:off x="5899100" y="1586300"/>
              <a:ext cx="3650" cy="11575"/>
            </a:xfrm>
            <a:custGeom>
              <a:avLst/>
              <a:gdLst/>
              <a:ahLst/>
              <a:cxnLst/>
              <a:rect l="l" t="t" r="r" b="b"/>
              <a:pathLst>
                <a:path w="146" h="463" extrusionOk="0">
                  <a:moveTo>
                    <a:pt x="37" y="0"/>
                  </a:moveTo>
                  <a:cubicBezTo>
                    <a:pt x="30" y="0"/>
                    <a:pt x="24" y="4"/>
                    <a:pt x="22" y="14"/>
                  </a:cubicBezTo>
                  <a:cubicBezTo>
                    <a:pt x="15" y="47"/>
                    <a:pt x="11" y="80"/>
                    <a:pt x="7" y="116"/>
                  </a:cubicBezTo>
                  <a:cubicBezTo>
                    <a:pt x="5" y="150"/>
                    <a:pt x="0" y="186"/>
                    <a:pt x="2" y="222"/>
                  </a:cubicBezTo>
                  <a:cubicBezTo>
                    <a:pt x="10" y="292"/>
                    <a:pt x="25" y="363"/>
                    <a:pt x="46" y="431"/>
                  </a:cubicBezTo>
                  <a:cubicBezTo>
                    <a:pt x="53" y="453"/>
                    <a:pt x="71" y="462"/>
                    <a:pt x="89" y="462"/>
                  </a:cubicBezTo>
                  <a:cubicBezTo>
                    <a:pt x="117" y="462"/>
                    <a:pt x="145" y="440"/>
                    <a:pt x="134" y="406"/>
                  </a:cubicBezTo>
                  <a:cubicBezTo>
                    <a:pt x="112" y="344"/>
                    <a:pt x="95" y="280"/>
                    <a:pt x="86" y="215"/>
                  </a:cubicBezTo>
                  <a:cubicBezTo>
                    <a:pt x="81" y="184"/>
                    <a:pt x="74" y="153"/>
                    <a:pt x="68" y="122"/>
                  </a:cubicBezTo>
                  <a:cubicBezTo>
                    <a:pt x="62" y="88"/>
                    <a:pt x="62" y="53"/>
                    <a:pt x="58" y="19"/>
                  </a:cubicBezTo>
                  <a:cubicBezTo>
                    <a:pt x="57" y="8"/>
                    <a:pt x="47" y="0"/>
                    <a:pt x="3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807" name="Google Shape;1807;p120"/>
          <p:cNvGrpSpPr/>
          <p:nvPr/>
        </p:nvGrpSpPr>
        <p:grpSpPr>
          <a:xfrm>
            <a:off x="4747385" y="4844718"/>
            <a:ext cx="4522685" cy="1094561"/>
            <a:chOff x="4679925" y="1420525"/>
            <a:chExt cx="1701025" cy="411675"/>
          </a:xfrm>
        </p:grpSpPr>
        <p:sp>
          <p:nvSpPr>
            <p:cNvPr id="1808" name="Google Shape;1808;p120"/>
            <p:cNvSpPr/>
            <p:nvPr/>
          </p:nvSpPr>
          <p:spPr>
            <a:xfrm>
              <a:off x="5747450" y="1433950"/>
              <a:ext cx="144025" cy="44025"/>
            </a:xfrm>
            <a:custGeom>
              <a:avLst/>
              <a:gdLst/>
              <a:ahLst/>
              <a:cxnLst/>
              <a:rect l="l" t="t" r="r" b="b"/>
              <a:pathLst>
                <a:path w="5761" h="1761" extrusionOk="0">
                  <a:moveTo>
                    <a:pt x="1034" y="0"/>
                  </a:moveTo>
                  <a:cubicBezTo>
                    <a:pt x="909" y="0"/>
                    <a:pt x="781" y="15"/>
                    <a:pt x="673" y="74"/>
                  </a:cubicBezTo>
                  <a:cubicBezTo>
                    <a:pt x="565" y="135"/>
                    <a:pt x="486" y="232"/>
                    <a:pt x="409" y="327"/>
                  </a:cubicBezTo>
                  <a:cubicBezTo>
                    <a:pt x="342" y="412"/>
                    <a:pt x="272" y="497"/>
                    <a:pt x="204" y="581"/>
                  </a:cubicBezTo>
                  <a:lnTo>
                    <a:pt x="0" y="1760"/>
                  </a:lnTo>
                  <a:lnTo>
                    <a:pt x="0" y="1760"/>
                  </a:lnTo>
                  <a:lnTo>
                    <a:pt x="5761" y="1647"/>
                  </a:lnTo>
                  <a:cubicBezTo>
                    <a:pt x="5643" y="1379"/>
                    <a:pt x="5431" y="1076"/>
                    <a:pt x="5279" y="826"/>
                  </a:cubicBezTo>
                  <a:cubicBezTo>
                    <a:pt x="5112" y="548"/>
                    <a:pt x="4902" y="264"/>
                    <a:pt x="4592" y="166"/>
                  </a:cubicBezTo>
                  <a:cubicBezTo>
                    <a:pt x="4498" y="136"/>
                    <a:pt x="4399" y="124"/>
                    <a:pt x="4300" y="124"/>
                  </a:cubicBezTo>
                  <a:cubicBezTo>
                    <a:pt x="4280" y="124"/>
                    <a:pt x="4261" y="125"/>
                    <a:pt x="4241" y="126"/>
                  </a:cubicBezTo>
                  <a:cubicBezTo>
                    <a:pt x="3740" y="148"/>
                    <a:pt x="3320" y="420"/>
                    <a:pt x="3068" y="852"/>
                  </a:cubicBezTo>
                  <a:cubicBezTo>
                    <a:pt x="2935" y="704"/>
                    <a:pt x="2765" y="585"/>
                    <a:pt x="2571" y="543"/>
                  </a:cubicBezTo>
                  <a:cubicBezTo>
                    <a:pt x="2513" y="530"/>
                    <a:pt x="2454" y="523"/>
                    <a:pt x="2394" y="523"/>
                  </a:cubicBezTo>
                  <a:cubicBezTo>
                    <a:pt x="2254" y="523"/>
                    <a:pt x="2115" y="563"/>
                    <a:pt x="2013" y="659"/>
                  </a:cubicBezTo>
                  <a:cubicBezTo>
                    <a:pt x="1859" y="412"/>
                    <a:pt x="1686" y="149"/>
                    <a:pt x="1414" y="52"/>
                  </a:cubicBezTo>
                  <a:cubicBezTo>
                    <a:pt x="1313" y="16"/>
                    <a:pt x="1208" y="6"/>
                    <a:pt x="1101" y="2"/>
                  </a:cubicBezTo>
                  <a:cubicBezTo>
                    <a:pt x="1079" y="1"/>
                    <a:pt x="1057" y="0"/>
                    <a:pt x="1034"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9" name="Google Shape;1809;p120"/>
            <p:cNvSpPr/>
            <p:nvPr/>
          </p:nvSpPr>
          <p:spPr>
            <a:xfrm>
              <a:off x="5578975" y="1438975"/>
              <a:ext cx="206950" cy="73825"/>
            </a:xfrm>
            <a:custGeom>
              <a:avLst/>
              <a:gdLst/>
              <a:ahLst/>
              <a:cxnLst/>
              <a:rect l="l" t="t" r="r" b="b"/>
              <a:pathLst>
                <a:path w="8278" h="2953" extrusionOk="0">
                  <a:moveTo>
                    <a:pt x="5813" y="1"/>
                  </a:moveTo>
                  <a:cubicBezTo>
                    <a:pt x="5499" y="1"/>
                    <a:pt x="5180" y="161"/>
                    <a:pt x="4977" y="408"/>
                  </a:cubicBezTo>
                  <a:cubicBezTo>
                    <a:pt x="4831" y="585"/>
                    <a:pt x="4750" y="819"/>
                    <a:pt x="4595" y="988"/>
                  </a:cubicBezTo>
                  <a:cubicBezTo>
                    <a:pt x="4516" y="916"/>
                    <a:pt x="4413" y="861"/>
                    <a:pt x="4308" y="861"/>
                  </a:cubicBezTo>
                  <a:cubicBezTo>
                    <a:pt x="4289" y="861"/>
                    <a:pt x="4269" y="862"/>
                    <a:pt x="4250" y="866"/>
                  </a:cubicBezTo>
                  <a:cubicBezTo>
                    <a:pt x="4126" y="892"/>
                    <a:pt x="4026" y="1026"/>
                    <a:pt x="4078" y="1142"/>
                  </a:cubicBezTo>
                  <a:cubicBezTo>
                    <a:pt x="4026" y="1130"/>
                    <a:pt x="3972" y="1124"/>
                    <a:pt x="3918" y="1124"/>
                  </a:cubicBezTo>
                  <a:cubicBezTo>
                    <a:pt x="3788" y="1124"/>
                    <a:pt x="3657" y="1160"/>
                    <a:pt x="3552" y="1236"/>
                  </a:cubicBezTo>
                  <a:cubicBezTo>
                    <a:pt x="3403" y="1344"/>
                    <a:pt x="3322" y="1533"/>
                    <a:pt x="3357" y="1713"/>
                  </a:cubicBezTo>
                  <a:cubicBezTo>
                    <a:pt x="3117" y="1421"/>
                    <a:pt x="2836" y="1164"/>
                    <a:pt x="2523" y="952"/>
                  </a:cubicBezTo>
                  <a:cubicBezTo>
                    <a:pt x="2376" y="851"/>
                    <a:pt x="2206" y="757"/>
                    <a:pt x="2031" y="757"/>
                  </a:cubicBezTo>
                  <a:cubicBezTo>
                    <a:pt x="2004" y="757"/>
                    <a:pt x="1976" y="759"/>
                    <a:pt x="1948" y="764"/>
                  </a:cubicBezTo>
                  <a:cubicBezTo>
                    <a:pt x="1766" y="798"/>
                    <a:pt x="1624" y="938"/>
                    <a:pt x="1519" y="1091"/>
                  </a:cubicBezTo>
                  <a:cubicBezTo>
                    <a:pt x="1349" y="1337"/>
                    <a:pt x="1255" y="1614"/>
                    <a:pt x="1234" y="1912"/>
                  </a:cubicBezTo>
                  <a:cubicBezTo>
                    <a:pt x="1151" y="1826"/>
                    <a:pt x="1070" y="1742"/>
                    <a:pt x="988" y="1657"/>
                  </a:cubicBezTo>
                  <a:cubicBezTo>
                    <a:pt x="884" y="1550"/>
                    <a:pt x="760" y="1435"/>
                    <a:pt x="614" y="1435"/>
                  </a:cubicBezTo>
                  <a:cubicBezTo>
                    <a:pt x="604" y="1435"/>
                    <a:pt x="594" y="1435"/>
                    <a:pt x="584" y="1436"/>
                  </a:cubicBezTo>
                  <a:cubicBezTo>
                    <a:pt x="437" y="1454"/>
                    <a:pt x="334" y="1587"/>
                    <a:pt x="263" y="1715"/>
                  </a:cubicBezTo>
                  <a:cubicBezTo>
                    <a:pt x="62" y="2079"/>
                    <a:pt x="1" y="2540"/>
                    <a:pt x="51" y="2952"/>
                  </a:cubicBezTo>
                  <a:lnTo>
                    <a:pt x="8278" y="1590"/>
                  </a:lnTo>
                  <a:cubicBezTo>
                    <a:pt x="8246" y="1433"/>
                    <a:pt x="8138" y="1235"/>
                    <a:pt x="8047" y="1102"/>
                  </a:cubicBezTo>
                  <a:cubicBezTo>
                    <a:pt x="7923" y="919"/>
                    <a:pt x="7706" y="803"/>
                    <a:pt x="7485" y="803"/>
                  </a:cubicBezTo>
                  <a:cubicBezTo>
                    <a:pt x="7483" y="803"/>
                    <a:pt x="7481" y="803"/>
                    <a:pt x="7479" y="803"/>
                  </a:cubicBezTo>
                  <a:cubicBezTo>
                    <a:pt x="7257" y="804"/>
                    <a:pt x="7022" y="922"/>
                    <a:pt x="6909" y="1113"/>
                  </a:cubicBezTo>
                  <a:cubicBezTo>
                    <a:pt x="6750" y="698"/>
                    <a:pt x="6553" y="242"/>
                    <a:pt x="6144" y="67"/>
                  </a:cubicBezTo>
                  <a:cubicBezTo>
                    <a:pt x="6038" y="22"/>
                    <a:pt x="5926" y="1"/>
                    <a:pt x="5813" y="1"/>
                  </a:cubicBezTo>
                  <a:close/>
                </a:path>
              </a:pathLst>
            </a:custGeom>
            <a:solidFill>
              <a:srgbClr val="74A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0" name="Google Shape;1810;p120"/>
            <p:cNvSpPr/>
            <p:nvPr/>
          </p:nvSpPr>
          <p:spPr>
            <a:xfrm>
              <a:off x="5911325" y="1420525"/>
              <a:ext cx="258075" cy="36950"/>
            </a:xfrm>
            <a:custGeom>
              <a:avLst/>
              <a:gdLst/>
              <a:ahLst/>
              <a:cxnLst/>
              <a:rect l="l" t="t" r="r" b="b"/>
              <a:pathLst>
                <a:path w="10323" h="1478" extrusionOk="0">
                  <a:moveTo>
                    <a:pt x="3837" y="0"/>
                  </a:moveTo>
                  <a:cubicBezTo>
                    <a:pt x="3623" y="0"/>
                    <a:pt x="3408" y="30"/>
                    <a:pt x="3211" y="109"/>
                  </a:cubicBezTo>
                  <a:cubicBezTo>
                    <a:pt x="2988" y="199"/>
                    <a:pt x="2754" y="380"/>
                    <a:pt x="2637" y="590"/>
                  </a:cubicBezTo>
                  <a:cubicBezTo>
                    <a:pt x="2471" y="484"/>
                    <a:pt x="2283" y="406"/>
                    <a:pt x="2088" y="406"/>
                  </a:cubicBezTo>
                  <a:cubicBezTo>
                    <a:pt x="2086" y="406"/>
                    <a:pt x="2085" y="406"/>
                    <a:pt x="2084" y="406"/>
                  </a:cubicBezTo>
                  <a:cubicBezTo>
                    <a:pt x="1888" y="406"/>
                    <a:pt x="1685" y="503"/>
                    <a:pt x="1582" y="671"/>
                  </a:cubicBezTo>
                  <a:cubicBezTo>
                    <a:pt x="1461" y="576"/>
                    <a:pt x="1338" y="479"/>
                    <a:pt x="1192" y="434"/>
                  </a:cubicBezTo>
                  <a:cubicBezTo>
                    <a:pt x="1127" y="413"/>
                    <a:pt x="1060" y="404"/>
                    <a:pt x="993" y="404"/>
                  </a:cubicBezTo>
                  <a:cubicBezTo>
                    <a:pt x="770" y="404"/>
                    <a:pt x="545" y="511"/>
                    <a:pt x="389" y="675"/>
                  </a:cubicBezTo>
                  <a:cubicBezTo>
                    <a:pt x="184" y="887"/>
                    <a:pt x="49" y="1187"/>
                    <a:pt x="0" y="1477"/>
                  </a:cubicBezTo>
                  <a:lnTo>
                    <a:pt x="10322" y="1477"/>
                  </a:lnTo>
                  <a:cubicBezTo>
                    <a:pt x="10164" y="1219"/>
                    <a:pt x="10054" y="913"/>
                    <a:pt x="9822" y="716"/>
                  </a:cubicBezTo>
                  <a:cubicBezTo>
                    <a:pt x="9631" y="552"/>
                    <a:pt x="9384" y="438"/>
                    <a:pt x="9135" y="438"/>
                  </a:cubicBezTo>
                  <a:cubicBezTo>
                    <a:pt x="9084" y="438"/>
                    <a:pt x="9033" y="442"/>
                    <a:pt x="8982" y="453"/>
                  </a:cubicBezTo>
                  <a:cubicBezTo>
                    <a:pt x="8887" y="472"/>
                    <a:pt x="8796" y="509"/>
                    <a:pt x="8700" y="509"/>
                  </a:cubicBezTo>
                  <a:cubicBezTo>
                    <a:pt x="8698" y="509"/>
                    <a:pt x="8695" y="509"/>
                    <a:pt x="8693" y="509"/>
                  </a:cubicBezTo>
                  <a:cubicBezTo>
                    <a:pt x="8593" y="507"/>
                    <a:pt x="8501" y="466"/>
                    <a:pt x="8408" y="434"/>
                  </a:cubicBezTo>
                  <a:cubicBezTo>
                    <a:pt x="8237" y="375"/>
                    <a:pt x="8057" y="346"/>
                    <a:pt x="7877" y="346"/>
                  </a:cubicBezTo>
                  <a:cubicBezTo>
                    <a:pt x="7399" y="346"/>
                    <a:pt x="6919" y="547"/>
                    <a:pt x="6602" y="907"/>
                  </a:cubicBezTo>
                  <a:lnTo>
                    <a:pt x="6544" y="907"/>
                  </a:lnTo>
                  <a:cubicBezTo>
                    <a:pt x="6445" y="834"/>
                    <a:pt x="6321" y="815"/>
                    <a:pt x="6198" y="815"/>
                  </a:cubicBezTo>
                  <a:cubicBezTo>
                    <a:pt x="6167" y="815"/>
                    <a:pt x="6136" y="817"/>
                    <a:pt x="6106" y="818"/>
                  </a:cubicBezTo>
                  <a:cubicBezTo>
                    <a:pt x="6011" y="824"/>
                    <a:pt x="5916" y="834"/>
                    <a:pt x="5828" y="872"/>
                  </a:cubicBezTo>
                  <a:cubicBezTo>
                    <a:pt x="5741" y="911"/>
                    <a:pt x="5655" y="970"/>
                    <a:pt x="5623" y="1060"/>
                  </a:cubicBezTo>
                  <a:cubicBezTo>
                    <a:pt x="5481" y="736"/>
                    <a:pt x="5229" y="467"/>
                    <a:pt x="4925" y="288"/>
                  </a:cubicBezTo>
                  <a:cubicBezTo>
                    <a:pt x="4621" y="108"/>
                    <a:pt x="4271" y="16"/>
                    <a:pt x="3918" y="2"/>
                  </a:cubicBezTo>
                  <a:cubicBezTo>
                    <a:pt x="3891" y="1"/>
                    <a:pt x="3864" y="0"/>
                    <a:pt x="383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1" name="Google Shape;1811;p120"/>
            <p:cNvSpPr/>
            <p:nvPr/>
          </p:nvSpPr>
          <p:spPr>
            <a:xfrm>
              <a:off x="4679925" y="1447975"/>
              <a:ext cx="1701025" cy="384225"/>
            </a:xfrm>
            <a:custGeom>
              <a:avLst/>
              <a:gdLst/>
              <a:ahLst/>
              <a:cxnLst/>
              <a:rect l="l" t="t" r="r" b="b"/>
              <a:pathLst>
                <a:path w="68041" h="15369" extrusionOk="0">
                  <a:moveTo>
                    <a:pt x="52653" y="0"/>
                  </a:moveTo>
                  <a:cubicBezTo>
                    <a:pt x="37410" y="0"/>
                    <a:pt x="21711" y="5560"/>
                    <a:pt x="5330" y="12488"/>
                  </a:cubicBezTo>
                  <a:cubicBezTo>
                    <a:pt x="4166" y="12982"/>
                    <a:pt x="99" y="15312"/>
                    <a:pt x="2" y="15368"/>
                  </a:cubicBezTo>
                  <a:lnTo>
                    <a:pt x="68041" y="15368"/>
                  </a:lnTo>
                  <a:lnTo>
                    <a:pt x="68041" y="2090"/>
                  </a:lnTo>
                  <a:cubicBezTo>
                    <a:pt x="62958" y="642"/>
                    <a:pt x="57832" y="0"/>
                    <a:pt x="52653" y="0"/>
                  </a:cubicBezTo>
                  <a:close/>
                  <a:moveTo>
                    <a:pt x="0" y="15368"/>
                  </a:moveTo>
                  <a:lnTo>
                    <a:pt x="0" y="15369"/>
                  </a:lnTo>
                  <a:cubicBezTo>
                    <a:pt x="0" y="15369"/>
                    <a:pt x="1" y="15368"/>
                    <a:pt x="2" y="15368"/>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2" name="Google Shape;1812;p120"/>
            <p:cNvSpPr/>
            <p:nvPr/>
          </p:nvSpPr>
          <p:spPr>
            <a:xfrm>
              <a:off x="5125825" y="1728225"/>
              <a:ext cx="1255125" cy="103975"/>
            </a:xfrm>
            <a:custGeom>
              <a:avLst/>
              <a:gdLst/>
              <a:ahLst/>
              <a:cxnLst/>
              <a:rect l="l" t="t" r="r" b="b"/>
              <a:pathLst>
                <a:path w="50205" h="4159" extrusionOk="0">
                  <a:moveTo>
                    <a:pt x="50205" y="1"/>
                  </a:moveTo>
                  <a:cubicBezTo>
                    <a:pt x="26450" y="292"/>
                    <a:pt x="0" y="4159"/>
                    <a:pt x="0" y="4159"/>
                  </a:cubicBezTo>
                  <a:lnTo>
                    <a:pt x="50205" y="4159"/>
                  </a:lnTo>
                  <a:lnTo>
                    <a:pt x="50205"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3" name="Google Shape;1813;p120"/>
            <p:cNvSpPr/>
            <p:nvPr/>
          </p:nvSpPr>
          <p:spPr>
            <a:xfrm>
              <a:off x="5184500" y="1505250"/>
              <a:ext cx="279350" cy="121175"/>
            </a:xfrm>
            <a:custGeom>
              <a:avLst/>
              <a:gdLst/>
              <a:ahLst/>
              <a:cxnLst/>
              <a:rect l="l" t="t" r="r" b="b"/>
              <a:pathLst>
                <a:path w="11174" h="4847" extrusionOk="0">
                  <a:moveTo>
                    <a:pt x="7663" y="0"/>
                  </a:moveTo>
                  <a:cubicBezTo>
                    <a:pt x="7605" y="0"/>
                    <a:pt x="7546" y="8"/>
                    <a:pt x="7489" y="23"/>
                  </a:cubicBezTo>
                  <a:cubicBezTo>
                    <a:pt x="7211" y="99"/>
                    <a:pt x="7024" y="353"/>
                    <a:pt x="6880" y="602"/>
                  </a:cubicBezTo>
                  <a:cubicBezTo>
                    <a:pt x="6617" y="1055"/>
                    <a:pt x="6418" y="1547"/>
                    <a:pt x="6291" y="2057"/>
                  </a:cubicBezTo>
                  <a:cubicBezTo>
                    <a:pt x="6227" y="1809"/>
                    <a:pt x="6013" y="1622"/>
                    <a:pt x="5762" y="1576"/>
                  </a:cubicBezTo>
                  <a:cubicBezTo>
                    <a:pt x="5716" y="1567"/>
                    <a:pt x="5669" y="1563"/>
                    <a:pt x="5622" y="1563"/>
                  </a:cubicBezTo>
                  <a:cubicBezTo>
                    <a:pt x="5416" y="1563"/>
                    <a:pt x="5211" y="1643"/>
                    <a:pt x="5048" y="1772"/>
                  </a:cubicBezTo>
                  <a:cubicBezTo>
                    <a:pt x="5043" y="1622"/>
                    <a:pt x="4892" y="1521"/>
                    <a:pt x="4741" y="1521"/>
                  </a:cubicBezTo>
                  <a:cubicBezTo>
                    <a:pt x="4716" y="1521"/>
                    <a:pt x="4690" y="1524"/>
                    <a:pt x="4665" y="1530"/>
                  </a:cubicBezTo>
                  <a:cubicBezTo>
                    <a:pt x="4495" y="1571"/>
                    <a:pt x="4372" y="1725"/>
                    <a:pt x="4307" y="1887"/>
                  </a:cubicBezTo>
                  <a:cubicBezTo>
                    <a:pt x="4013" y="1768"/>
                    <a:pt x="3770" y="1524"/>
                    <a:pt x="3482" y="1388"/>
                  </a:cubicBezTo>
                  <a:cubicBezTo>
                    <a:pt x="3276" y="1293"/>
                    <a:pt x="3045" y="1243"/>
                    <a:pt x="2816" y="1243"/>
                  </a:cubicBezTo>
                  <a:cubicBezTo>
                    <a:pt x="2438" y="1243"/>
                    <a:pt x="2064" y="1378"/>
                    <a:pt x="1816" y="1662"/>
                  </a:cubicBezTo>
                  <a:cubicBezTo>
                    <a:pt x="1411" y="2126"/>
                    <a:pt x="1435" y="2815"/>
                    <a:pt x="1483" y="3431"/>
                  </a:cubicBezTo>
                  <a:cubicBezTo>
                    <a:pt x="1343" y="3336"/>
                    <a:pt x="1171" y="3291"/>
                    <a:pt x="998" y="3291"/>
                  </a:cubicBezTo>
                  <a:cubicBezTo>
                    <a:pt x="854" y="3291"/>
                    <a:pt x="709" y="3322"/>
                    <a:pt x="582" y="3382"/>
                  </a:cubicBezTo>
                  <a:cubicBezTo>
                    <a:pt x="304" y="3513"/>
                    <a:pt x="99" y="3792"/>
                    <a:pt x="53" y="4097"/>
                  </a:cubicBezTo>
                  <a:cubicBezTo>
                    <a:pt x="17" y="4317"/>
                    <a:pt x="0" y="4630"/>
                    <a:pt x="54" y="4846"/>
                  </a:cubicBezTo>
                  <a:lnTo>
                    <a:pt x="11173" y="1629"/>
                  </a:lnTo>
                  <a:cubicBezTo>
                    <a:pt x="10989" y="1084"/>
                    <a:pt x="10636" y="543"/>
                    <a:pt x="10168" y="208"/>
                  </a:cubicBezTo>
                  <a:cubicBezTo>
                    <a:pt x="10038" y="115"/>
                    <a:pt x="9882" y="30"/>
                    <a:pt x="9727" y="30"/>
                  </a:cubicBezTo>
                  <a:cubicBezTo>
                    <a:pt x="9684" y="30"/>
                    <a:pt x="9642" y="37"/>
                    <a:pt x="9600" y="51"/>
                  </a:cubicBezTo>
                  <a:cubicBezTo>
                    <a:pt x="9391" y="123"/>
                    <a:pt x="9297" y="360"/>
                    <a:pt x="9226" y="569"/>
                  </a:cubicBezTo>
                  <a:cubicBezTo>
                    <a:pt x="9175" y="724"/>
                    <a:pt x="9123" y="879"/>
                    <a:pt x="9071" y="1034"/>
                  </a:cubicBezTo>
                  <a:cubicBezTo>
                    <a:pt x="8865" y="673"/>
                    <a:pt x="8583" y="383"/>
                    <a:pt x="8222" y="176"/>
                  </a:cubicBezTo>
                  <a:cubicBezTo>
                    <a:pt x="8052" y="78"/>
                    <a:pt x="7857" y="0"/>
                    <a:pt x="766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4" name="Google Shape;1814;p120"/>
            <p:cNvSpPr/>
            <p:nvPr/>
          </p:nvSpPr>
          <p:spPr>
            <a:xfrm>
              <a:off x="5075300" y="1687400"/>
              <a:ext cx="3350" cy="19200"/>
            </a:xfrm>
            <a:custGeom>
              <a:avLst/>
              <a:gdLst/>
              <a:ahLst/>
              <a:cxnLst/>
              <a:rect l="l" t="t" r="r" b="b"/>
              <a:pathLst>
                <a:path w="134" h="768" extrusionOk="0">
                  <a:moveTo>
                    <a:pt x="114" y="0"/>
                  </a:moveTo>
                  <a:cubicBezTo>
                    <a:pt x="109" y="0"/>
                    <a:pt x="105" y="2"/>
                    <a:pt x="101" y="5"/>
                  </a:cubicBezTo>
                  <a:cubicBezTo>
                    <a:pt x="65" y="40"/>
                    <a:pt x="46" y="100"/>
                    <a:pt x="31" y="146"/>
                  </a:cubicBezTo>
                  <a:cubicBezTo>
                    <a:pt x="14" y="204"/>
                    <a:pt x="10" y="270"/>
                    <a:pt x="8" y="331"/>
                  </a:cubicBezTo>
                  <a:cubicBezTo>
                    <a:pt x="0" y="461"/>
                    <a:pt x="11" y="590"/>
                    <a:pt x="13" y="720"/>
                  </a:cubicBezTo>
                  <a:cubicBezTo>
                    <a:pt x="14" y="751"/>
                    <a:pt x="39" y="767"/>
                    <a:pt x="65" y="767"/>
                  </a:cubicBezTo>
                  <a:cubicBezTo>
                    <a:pt x="91" y="767"/>
                    <a:pt x="116" y="751"/>
                    <a:pt x="116" y="718"/>
                  </a:cubicBezTo>
                  <a:cubicBezTo>
                    <a:pt x="117" y="595"/>
                    <a:pt x="113" y="471"/>
                    <a:pt x="115" y="348"/>
                  </a:cubicBezTo>
                  <a:cubicBezTo>
                    <a:pt x="115" y="289"/>
                    <a:pt x="118" y="231"/>
                    <a:pt x="121" y="173"/>
                  </a:cubicBezTo>
                  <a:cubicBezTo>
                    <a:pt x="123" y="122"/>
                    <a:pt x="134" y="69"/>
                    <a:pt x="133" y="19"/>
                  </a:cubicBezTo>
                  <a:cubicBezTo>
                    <a:pt x="133" y="8"/>
                    <a:pt x="123" y="0"/>
                    <a:pt x="1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5" name="Google Shape;1815;p120"/>
            <p:cNvSpPr/>
            <p:nvPr/>
          </p:nvSpPr>
          <p:spPr>
            <a:xfrm>
              <a:off x="5084350" y="1683400"/>
              <a:ext cx="10975" cy="19375"/>
            </a:xfrm>
            <a:custGeom>
              <a:avLst/>
              <a:gdLst/>
              <a:ahLst/>
              <a:cxnLst/>
              <a:rect l="l" t="t" r="r" b="b"/>
              <a:pathLst>
                <a:path w="439" h="775" extrusionOk="0">
                  <a:moveTo>
                    <a:pt x="402" y="0"/>
                  </a:moveTo>
                  <a:cubicBezTo>
                    <a:pt x="395" y="0"/>
                    <a:pt x="388" y="3"/>
                    <a:pt x="382" y="9"/>
                  </a:cubicBezTo>
                  <a:cubicBezTo>
                    <a:pt x="278" y="92"/>
                    <a:pt x="209" y="217"/>
                    <a:pt x="149" y="335"/>
                  </a:cubicBezTo>
                  <a:cubicBezTo>
                    <a:pt x="87" y="457"/>
                    <a:pt x="37" y="585"/>
                    <a:pt x="7" y="717"/>
                  </a:cubicBezTo>
                  <a:cubicBezTo>
                    <a:pt x="0" y="752"/>
                    <a:pt x="30" y="775"/>
                    <a:pt x="57" y="775"/>
                  </a:cubicBezTo>
                  <a:cubicBezTo>
                    <a:pt x="76" y="775"/>
                    <a:pt x="93" y="765"/>
                    <a:pt x="99" y="741"/>
                  </a:cubicBezTo>
                  <a:cubicBezTo>
                    <a:pt x="128" y="614"/>
                    <a:pt x="174" y="492"/>
                    <a:pt x="235" y="378"/>
                  </a:cubicBezTo>
                  <a:cubicBezTo>
                    <a:pt x="293" y="263"/>
                    <a:pt x="374" y="160"/>
                    <a:pt x="428" y="45"/>
                  </a:cubicBezTo>
                  <a:cubicBezTo>
                    <a:pt x="438" y="22"/>
                    <a:pt x="422" y="0"/>
                    <a:pt x="4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6" name="Google Shape;1816;p120"/>
            <p:cNvSpPr/>
            <p:nvPr/>
          </p:nvSpPr>
          <p:spPr>
            <a:xfrm>
              <a:off x="5598225" y="1559200"/>
              <a:ext cx="7675" cy="31525"/>
            </a:xfrm>
            <a:custGeom>
              <a:avLst/>
              <a:gdLst/>
              <a:ahLst/>
              <a:cxnLst/>
              <a:rect l="l" t="t" r="r" b="b"/>
              <a:pathLst>
                <a:path w="307" h="1261" extrusionOk="0">
                  <a:moveTo>
                    <a:pt x="62" y="1"/>
                  </a:moveTo>
                  <a:cubicBezTo>
                    <a:pt x="37" y="1"/>
                    <a:pt x="14" y="14"/>
                    <a:pt x="5" y="49"/>
                  </a:cubicBezTo>
                  <a:cubicBezTo>
                    <a:pt x="0" y="67"/>
                    <a:pt x="14" y="80"/>
                    <a:pt x="29" y="80"/>
                  </a:cubicBezTo>
                  <a:cubicBezTo>
                    <a:pt x="30" y="80"/>
                    <a:pt x="32" y="80"/>
                    <a:pt x="33" y="80"/>
                  </a:cubicBezTo>
                  <a:lnTo>
                    <a:pt x="33" y="80"/>
                  </a:lnTo>
                  <a:cubicBezTo>
                    <a:pt x="41" y="128"/>
                    <a:pt x="71" y="184"/>
                    <a:pt x="83" y="223"/>
                  </a:cubicBezTo>
                  <a:cubicBezTo>
                    <a:pt x="105" y="301"/>
                    <a:pt x="124" y="380"/>
                    <a:pt x="139" y="459"/>
                  </a:cubicBezTo>
                  <a:cubicBezTo>
                    <a:pt x="189" y="701"/>
                    <a:pt x="181" y="950"/>
                    <a:pt x="125" y="1191"/>
                  </a:cubicBezTo>
                  <a:cubicBezTo>
                    <a:pt x="114" y="1232"/>
                    <a:pt x="149" y="1260"/>
                    <a:pt x="183" y="1260"/>
                  </a:cubicBezTo>
                  <a:cubicBezTo>
                    <a:pt x="205" y="1260"/>
                    <a:pt x="226" y="1248"/>
                    <a:pt x="233" y="1221"/>
                  </a:cubicBezTo>
                  <a:cubicBezTo>
                    <a:pt x="307" y="921"/>
                    <a:pt x="303" y="623"/>
                    <a:pt x="236" y="325"/>
                  </a:cubicBezTo>
                  <a:cubicBezTo>
                    <a:pt x="216" y="234"/>
                    <a:pt x="197"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7" name="Google Shape;1817;p120"/>
            <p:cNvSpPr/>
            <p:nvPr/>
          </p:nvSpPr>
          <p:spPr>
            <a:xfrm>
              <a:off x="5621125" y="1569850"/>
              <a:ext cx="3100" cy="18425"/>
            </a:xfrm>
            <a:custGeom>
              <a:avLst/>
              <a:gdLst/>
              <a:ahLst/>
              <a:cxnLst/>
              <a:rect l="l" t="t" r="r" b="b"/>
              <a:pathLst>
                <a:path w="124" h="737" extrusionOk="0">
                  <a:moveTo>
                    <a:pt x="62" y="1"/>
                  </a:moveTo>
                  <a:cubicBezTo>
                    <a:pt x="53" y="1"/>
                    <a:pt x="44" y="5"/>
                    <a:pt x="37" y="14"/>
                  </a:cubicBezTo>
                  <a:cubicBezTo>
                    <a:pt x="3" y="59"/>
                    <a:pt x="7" y="115"/>
                    <a:pt x="5" y="169"/>
                  </a:cubicBezTo>
                  <a:cubicBezTo>
                    <a:pt x="1" y="227"/>
                    <a:pt x="1" y="283"/>
                    <a:pt x="1" y="341"/>
                  </a:cubicBezTo>
                  <a:cubicBezTo>
                    <a:pt x="1" y="453"/>
                    <a:pt x="2" y="566"/>
                    <a:pt x="2" y="679"/>
                  </a:cubicBezTo>
                  <a:cubicBezTo>
                    <a:pt x="2" y="717"/>
                    <a:pt x="32" y="736"/>
                    <a:pt x="62" y="736"/>
                  </a:cubicBezTo>
                  <a:cubicBezTo>
                    <a:pt x="92" y="736"/>
                    <a:pt x="122" y="717"/>
                    <a:pt x="122" y="679"/>
                  </a:cubicBezTo>
                  <a:cubicBezTo>
                    <a:pt x="122" y="566"/>
                    <a:pt x="123" y="453"/>
                    <a:pt x="123" y="341"/>
                  </a:cubicBezTo>
                  <a:cubicBezTo>
                    <a:pt x="123" y="285"/>
                    <a:pt x="124" y="231"/>
                    <a:pt x="120" y="176"/>
                  </a:cubicBezTo>
                  <a:cubicBezTo>
                    <a:pt x="117" y="120"/>
                    <a:pt x="122" y="62"/>
                    <a:pt x="87" y="14"/>
                  </a:cubicBezTo>
                  <a:cubicBezTo>
                    <a:pt x="80" y="5"/>
                    <a:pt x="71"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8" name="Google Shape;1818;p120"/>
            <p:cNvSpPr/>
            <p:nvPr/>
          </p:nvSpPr>
          <p:spPr>
            <a:xfrm>
              <a:off x="5626950" y="1568525"/>
              <a:ext cx="9175" cy="20000"/>
            </a:xfrm>
            <a:custGeom>
              <a:avLst/>
              <a:gdLst/>
              <a:ahLst/>
              <a:cxnLst/>
              <a:rect l="l" t="t" r="r" b="b"/>
              <a:pathLst>
                <a:path w="367" h="800" extrusionOk="0">
                  <a:moveTo>
                    <a:pt x="329" y="1"/>
                  </a:moveTo>
                  <a:cubicBezTo>
                    <a:pt x="322" y="1"/>
                    <a:pt x="314" y="3"/>
                    <a:pt x="307" y="8"/>
                  </a:cubicBezTo>
                  <a:cubicBezTo>
                    <a:pt x="204" y="90"/>
                    <a:pt x="150" y="210"/>
                    <a:pt x="109" y="333"/>
                  </a:cubicBezTo>
                  <a:cubicBezTo>
                    <a:pt x="68" y="456"/>
                    <a:pt x="43" y="586"/>
                    <a:pt x="13" y="711"/>
                  </a:cubicBezTo>
                  <a:cubicBezTo>
                    <a:pt x="0" y="765"/>
                    <a:pt x="44" y="799"/>
                    <a:pt x="85" y="799"/>
                  </a:cubicBezTo>
                  <a:cubicBezTo>
                    <a:pt x="112" y="799"/>
                    <a:pt x="138" y="784"/>
                    <a:pt x="146" y="750"/>
                  </a:cubicBezTo>
                  <a:cubicBezTo>
                    <a:pt x="174" y="628"/>
                    <a:pt x="198" y="506"/>
                    <a:pt x="232" y="386"/>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9" name="Google Shape;1819;p120"/>
            <p:cNvSpPr/>
            <p:nvPr/>
          </p:nvSpPr>
          <p:spPr>
            <a:xfrm>
              <a:off x="5983125" y="1512600"/>
              <a:ext cx="9975" cy="25750"/>
            </a:xfrm>
            <a:custGeom>
              <a:avLst/>
              <a:gdLst/>
              <a:ahLst/>
              <a:cxnLst/>
              <a:rect l="l" t="t" r="r" b="b"/>
              <a:pathLst>
                <a:path w="399" h="1030" extrusionOk="0">
                  <a:moveTo>
                    <a:pt x="27" y="0"/>
                  </a:moveTo>
                  <a:cubicBezTo>
                    <a:pt x="14" y="0"/>
                    <a:pt x="0" y="13"/>
                    <a:pt x="11" y="28"/>
                  </a:cubicBezTo>
                  <a:cubicBezTo>
                    <a:pt x="105" y="169"/>
                    <a:pt x="146" y="320"/>
                    <a:pt x="180" y="485"/>
                  </a:cubicBezTo>
                  <a:cubicBezTo>
                    <a:pt x="215" y="651"/>
                    <a:pt x="237" y="818"/>
                    <a:pt x="267" y="985"/>
                  </a:cubicBezTo>
                  <a:cubicBezTo>
                    <a:pt x="273" y="1016"/>
                    <a:pt x="296" y="1030"/>
                    <a:pt x="321" y="1030"/>
                  </a:cubicBezTo>
                  <a:cubicBezTo>
                    <a:pt x="358" y="1030"/>
                    <a:pt x="398" y="999"/>
                    <a:pt x="389" y="951"/>
                  </a:cubicBezTo>
                  <a:cubicBezTo>
                    <a:pt x="358" y="779"/>
                    <a:pt x="341" y="600"/>
                    <a:pt x="289" y="432"/>
                  </a:cubicBezTo>
                  <a:cubicBezTo>
                    <a:pt x="242" y="280"/>
                    <a:pt x="171" y="107"/>
                    <a:pt x="41" y="5"/>
                  </a:cubicBezTo>
                  <a:cubicBezTo>
                    <a:pt x="37" y="2"/>
                    <a:pt x="32"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0" name="Google Shape;1820;p120"/>
            <p:cNvSpPr/>
            <p:nvPr/>
          </p:nvSpPr>
          <p:spPr>
            <a:xfrm>
              <a:off x="6002525" y="1521350"/>
              <a:ext cx="4300" cy="21600"/>
            </a:xfrm>
            <a:custGeom>
              <a:avLst/>
              <a:gdLst/>
              <a:ahLst/>
              <a:cxnLst/>
              <a:rect l="l" t="t" r="r" b="b"/>
              <a:pathLst>
                <a:path w="172" h="864" extrusionOk="0">
                  <a:moveTo>
                    <a:pt x="152" y="1"/>
                  </a:moveTo>
                  <a:cubicBezTo>
                    <a:pt x="148" y="1"/>
                    <a:pt x="144" y="2"/>
                    <a:pt x="141" y="5"/>
                  </a:cubicBezTo>
                  <a:cubicBezTo>
                    <a:pt x="36" y="106"/>
                    <a:pt x="9" y="255"/>
                    <a:pt x="5" y="394"/>
                  </a:cubicBezTo>
                  <a:cubicBezTo>
                    <a:pt x="1" y="541"/>
                    <a:pt x="26" y="687"/>
                    <a:pt x="59" y="830"/>
                  </a:cubicBezTo>
                  <a:cubicBezTo>
                    <a:pt x="64" y="853"/>
                    <a:pt x="80" y="863"/>
                    <a:pt x="98" y="863"/>
                  </a:cubicBezTo>
                  <a:cubicBezTo>
                    <a:pt x="125" y="863"/>
                    <a:pt x="155" y="841"/>
                    <a:pt x="147" y="805"/>
                  </a:cubicBezTo>
                  <a:cubicBezTo>
                    <a:pt x="117" y="675"/>
                    <a:pt x="95" y="541"/>
                    <a:pt x="97" y="406"/>
                  </a:cubicBezTo>
                  <a:cubicBezTo>
                    <a:pt x="100" y="273"/>
                    <a:pt x="138" y="149"/>
                    <a:pt x="169" y="22"/>
                  </a:cubicBezTo>
                  <a:cubicBezTo>
                    <a:pt x="172" y="10"/>
                    <a:pt x="162" y="1"/>
                    <a:pt x="1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1" name="Google Shape;1821;p120"/>
            <p:cNvSpPr/>
            <p:nvPr/>
          </p:nvSpPr>
          <p:spPr>
            <a:xfrm>
              <a:off x="6016075" y="1517600"/>
              <a:ext cx="10825" cy="19250"/>
            </a:xfrm>
            <a:custGeom>
              <a:avLst/>
              <a:gdLst/>
              <a:ahLst/>
              <a:cxnLst/>
              <a:rect l="l" t="t" r="r" b="b"/>
              <a:pathLst>
                <a:path w="433" h="770" extrusionOk="0">
                  <a:moveTo>
                    <a:pt x="411" y="1"/>
                  </a:moveTo>
                  <a:cubicBezTo>
                    <a:pt x="407" y="1"/>
                    <a:pt x="403" y="2"/>
                    <a:pt x="399" y="6"/>
                  </a:cubicBezTo>
                  <a:cubicBezTo>
                    <a:pt x="349" y="45"/>
                    <a:pt x="303" y="95"/>
                    <a:pt x="262" y="145"/>
                  </a:cubicBezTo>
                  <a:cubicBezTo>
                    <a:pt x="219" y="199"/>
                    <a:pt x="179" y="250"/>
                    <a:pt x="148" y="311"/>
                  </a:cubicBezTo>
                  <a:cubicBezTo>
                    <a:pt x="87" y="436"/>
                    <a:pt x="43" y="570"/>
                    <a:pt x="10" y="704"/>
                  </a:cubicBezTo>
                  <a:cubicBezTo>
                    <a:pt x="0" y="743"/>
                    <a:pt x="34" y="769"/>
                    <a:pt x="65" y="769"/>
                  </a:cubicBezTo>
                  <a:cubicBezTo>
                    <a:pt x="86" y="769"/>
                    <a:pt x="105" y="758"/>
                    <a:pt x="111" y="732"/>
                  </a:cubicBezTo>
                  <a:cubicBezTo>
                    <a:pt x="140" y="605"/>
                    <a:pt x="181" y="482"/>
                    <a:pt x="235" y="362"/>
                  </a:cubicBezTo>
                  <a:cubicBezTo>
                    <a:pt x="261" y="306"/>
                    <a:pt x="284" y="247"/>
                    <a:pt x="313" y="191"/>
                  </a:cubicBezTo>
                  <a:cubicBezTo>
                    <a:pt x="344" y="132"/>
                    <a:pt x="381" y="81"/>
                    <a:pt x="422" y="28"/>
                  </a:cubicBezTo>
                  <a:cubicBezTo>
                    <a:pt x="432" y="16"/>
                    <a:pt x="423" y="1"/>
                    <a:pt x="4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2" name="Google Shape;1822;p120"/>
            <p:cNvSpPr/>
            <p:nvPr/>
          </p:nvSpPr>
          <p:spPr>
            <a:xfrm>
              <a:off x="6079275" y="1642750"/>
              <a:ext cx="6750" cy="21100"/>
            </a:xfrm>
            <a:custGeom>
              <a:avLst/>
              <a:gdLst/>
              <a:ahLst/>
              <a:cxnLst/>
              <a:rect l="l" t="t" r="r" b="b"/>
              <a:pathLst>
                <a:path w="270" h="844" extrusionOk="0">
                  <a:moveTo>
                    <a:pt x="39" y="1"/>
                  </a:moveTo>
                  <a:cubicBezTo>
                    <a:pt x="31" y="1"/>
                    <a:pt x="23" y="6"/>
                    <a:pt x="21" y="15"/>
                  </a:cubicBezTo>
                  <a:cubicBezTo>
                    <a:pt x="12" y="39"/>
                    <a:pt x="3" y="57"/>
                    <a:pt x="2" y="84"/>
                  </a:cubicBezTo>
                  <a:cubicBezTo>
                    <a:pt x="0" y="115"/>
                    <a:pt x="2" y="146"/>
                    <a:pt x="5" y="176"/>
                  </a:cubicBezTo>
                  <a:cubicBezTo>
                    <a:pt x="13" y="253"/>
                    <a:pt x="28" y="330"/>
                    <a:pt x="43" y="407"/>
                  </a:cubicBezTo>
                  <a:cubicBezTo>
                    <a:pt x="59" y="488"/>
                    <a:pt x="82" y="567"/>
                    <a:pt x="110" y="646"/>
                  </a:cubicBezTo>
                  <a:cubicBezTo>
                    <a:pt x="136" y="718"/>
                    <a:pt x="174" y="777"/>
                    <a:pt x="223" y="836"/>
                  </a:cubicBezTo>
                  <a:cubicBezTo>
                    <a:pt x="228" y="841"/>
                    <a:pt x="233" y="843"/>
                    <a:pt x="239" y="843"/>
                  </a:cubicBezTo>
                  <a:cubicBezTo>
                    <a:pt x="254" y="843"/>
                    <a:pt x="269" y="829"/>
                    <a:pt x="263" y="813"/>
                  </a:cubicBezTo>
                  <a:cubicBezTo>
                    <a:pt x="236" y="748"/>
                    <a:pt x="222" y="674"/>
                    <a:pt x="203" y="607"/>
                  </a:cubicBezTo>
                  <a:cubicBezTo>
                    <a:pt x="180" y="529"/>
                    <a:pt x="166" y="449"/>
                    <a:pt x="150" y="371"/>
                  </a:cubicBezTo>
                  <a:cubicBezTo>
                    <a:pt x="136" y="299"/>
                    <a:pt x="127" y="229"/>
                    <a:pt x="113" y="157"/>
                  </a:cubicBezTo>
                  <a:cubicBezTo>
                    <a:pt x="108" y="129"/>
                    <a:pt x="101" y="99"/>
                    <a:pt x="92" y="72"/>
                  </a:cubicBezTo>
                  <a:cubicBezTo>
                    <a:pt x="85" y="44"/>
                    <a:pt x="71" y="32"/>
                    <a:pt x="56" y="10"/>
                  </a:cubicBezTo>
                  <a:cubicBezTo>
                    <a:pt x="52" y="4"/>
                    <a:pt x="45" y="1"/>
                    <a:pt x="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3" name="Google Shape;1823;p120"/>
            <p:cNvSpPr/>
            <p:nvPr/>
          </p:nvSpPr>
          <p:spPr>
            <a:xfrm>
              <a:off x="6086925" y="1650350"/>
              <a:ext cx="6400" cy="13825"/>
            </a:xfrm>
            <a:custGeom>
              <a:avLst/>
              <a:gdLst/>
              <a:ahLst/>
              <a:cxnLst/>
              <a:rect l="l" t="t" r="r" b="b"/>
              <a:pathLst>
                <a:path w="256" h="553" extrusionOk="0">
                  <a:moveTo>
                    <a:pt x="235" y="0"/>
                  </a:moveTo>
                  <a:cubicBezTo>
                    <a:pt x="185" y="0"/>
                    <a:pt x="142" y="37"/>
                    <a:pt x="107" y="71"/>
                  </a:cubicBezTo>
                  <a:cubicBezTo>
                    <a:pt x="70" y="107"/>
                    <a:pt x="48" y="149"/>
                    <a:pt x="32" y="197"/>
                  </a:cubicBezTo>
                  <a:cubicBezTo>
                    <a:pt x="0" y="303"/>
                    <a:pt x="20" y="423"/>
                    <a:pt x="50" y="525"/>
                  </a:cubicBezTo>
                  <a:cubicBezTo>
                    <a:pt x="55" y="544"/>
                    <a:pt x="68" y="552"/>
                    <a:pt x="82" y="552"/>
                  </a:cubicBezTo>
                  <a:cubicBezTo>
                    <a:pt x="102" y="552"/>
                    <a:pt x="124" y="534"/>
                    <a:pt x="119" y="507"/>
                  </a:cubicBezTo>
                  <a:cubicBezTo>
                    <a:pt x="107" y="416"/>
                    <a:pt x="102" y="322"/>
                    <a:pt x="119" y="231"/>
                  </a:cubicBezTo>
                  <a:cubicBezTo>
                    <a:pt x="128" y="193"/>
                    <a:pt x="140" y="155"/>
                    <a:pt x="158" y="121"/>
                  </a:cubicBezTo>
                  <a:cubicBezTo>
                    <a:pt x="179" y="81"/>
                    <a:pt x="219" y="62"/>
                    <a:pt x="246" y="27"/>
                  </a:cubicBezTo>
                  <a:cubicBezTo>
                    <a:pt x="256" y="17"/>
                    <a:pt x="251"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4" name="Google Shape;1824;p120"/>
            <p:cNvSpPr/>
            <p:nvPr/>
          </p:nvSpPr>
          <p:spPr>
            <a:xfrm>
              <a:off x="6097000" y="1642850"/>
              <a:ext cx="12550" cy="17325"/>
            </a:xfrm>
            <a:custGeom>
              <a:avLst/>
              <a:gdLst/>
              <a:ahLst/>
              <a:cxnLst/>
              <a:rect l="l" t="t" r="r" b="b"/>
              <a:pathLst>
                <a:path w="502" h="693" extrusionOk="0">
                  <a:moveTo>
                    <a:pt x="482" y="0"/>
                  </a:moveTo>
                  <a:cubicBezTo>
                    <a:pt x="479" y="0"/>
                    <a:pt x="476" y="1"/>
                    <a:pt x="474" y="3"/>
                  </a:cubicBezTo>
                  <a:cubicBezTo>
                    <a:pt x="258" y="165"/>
                    <a:pt x="80" y="400"/>
                    <a:pt x="6" y="659"/>
                  </a:cubicBezTo>
                  <a:cubicBezTo>
                    <a:pt x="0" y="678"/>
                    <a:pt x="18" y="693"/>
                    <a:pt x="34" y="693"/>
                  </a:cubicBezTo>
                  <a:cubicBezTo>
                    <a:pt x="42" y="693"/>
                    <a:pt x="50" y="689"/>
                    <a:pt x="55" y="680"/>
                  </a:cubicBezTo>
                  <a:cubicBezTo>
                    <a:pt x="108" y="556"/>
                    <a:pt x="182" y="445"/>
                    <a:pt x="263" y="338"/>
                  </a:cubicBezTo>
                  <a:cubicBezTo>
                    <a:pt x="340" y="235"/>
                    <a:pt x="431" y="137"/>
                    <a:pt x="495" y="25"/>
                  </a:cubicBezTo>
                  <a:cubicBezTo>
                    <a:pt x="502" y="15"/>
                    <a:pt x="493" y="0"/>
                    <a:pt x="48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5" name="Google Shape;1825;p120"/>
            <p:cNvSpPr/>
            <p:nvPr/>
          </p:nvSpPr>
          <p:spPr>
            <a:xfrm>
              <a:off x="6103275" y="1488600"/>
              <a:ext cx="10350" cy="24125"/>
            </a:xfrm>
            <a:custGeom>
              <a:avLst/>
              <a:gdLst/>
              <a:ahLst/>
              <a:cxnLst/>
              <a:rect l="l" t="t" r="r" b="b"/>
              <a:pathLst>
                <a:path w="414" h="965" extrusionOk="0">
                  <a:moveTo>
                    <a:pt x="71" y="0"/>
                  </a:moveTo>
                  <a:cubicBezTo>
                    <a:pt x="63" y="0"/>
                    <a:pt x="56" y="4"/>
                    <a:pt x="49" y="9"/>
                  </a:cubicBezTo>
                  <a:cubicBezTo>
                    <a:pt x="0" y="54"/>
                    <a:pt x="47" y="164"/>
                    <a:pt x="64" y="216"/>
                  </a:cubicBezTo>
                  <a:cubicBezTo>
                    <a:pt x="89" y="299"/>
                    <a:pt x="118" y="381"/>
                    <a:pt x="150" y="461"/>
                  </a:cubicBezTo>
                  <a:cubicBezTo>
                    <a:pt x="212" y="620"/>
                    <a:pt x="282" y="776"/>
                    <a:pt x="335" y="939"/>
                  </a:cubicBezTo>
                  <a:cubicBezTo>
                    <a:pt x="341" y="956"/>
                    <a:pt x="355" y="964"/>
                    <a:pt x="370" y="964"/>
                  </a:cubicBezTo>
                  <a:cubicBezTo>
                    <a:pt x="392" y="964"/>
                    <a:pt x="414" y="947"/>
                    <a:pt x="406" y="919"/>
                  </a:cubicBezTo>
                  <a:cubicBezTo>
                    <a:pt x="361" y="754"/>
                    <a:pt x="303" y="594"/>
                    <a:pt x="246" y="434"/>
                  </a:cubicBezTo>
                  <a:cubicBezTo>
                    <a:pt x="218" y="356"/>
                    <a:pt x="191" y="276"/>
                    <a:pt x="166" y="197"/>
                  </a:cubicBezTo>
                  <a:cubicBezTo>
                    <a:pt x="155" y="157"/>
                    <a:pt x="146" y="117"/>
                    <a:pt x="134" y="80"/>
                  </a:cubicBezTo>
                  <a:cubicBezTo>
                    <a:pt x="123" y="46"/>
                    <a:pt x="114" y="14"/>
                    <a:pt x="78" y="2"/>
                  </a:cubicBezTo>
                  <a:cubicBezTo>
                    <a:pt x="76" y="1"/>
                    <a:pt x="73"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6" name="Google Shape;1826;p120"/>
            <p:cNvSpPr/>
            <p:nvPr/>
          </p:nvSpPr>
          <p:spPr>
            <a:xfrm>
              <a:off x="6110575" y="1490950"/>
              <a:ext cx="6550" cy="14775"/>
            </a:xfrm>
            <a:custGeom>
              <a:avLst/>
              <a:gdLst/>
              <a:ahLst/>
              <a:cxnLst/>
              <a:rect l="l" t="t" r="r" b="b"/>
              <a:pathLst>
                <a:path w="262" h="591" extrusionOk="0">
                  <a:moveTo>
                    <a:pt x="211" y="0"/>
                  </a:moveTo>
                  <a:cubicBezTo>
                    <a:pt x="193" y="0"/>
                    <a:pt x="176" y="7"/>
                    <a:pt x="157" y="16"/>
                  </a:cubicBezTo>
                  <a:cubicBezTo>
                    <a:pt x="152" y="18"/>
                    <a:pt x="135" y="27"/>
                    <a:pt x="125" y="34"/>
                  </a:cubicBezTo>
                  <a:cubicBezTo>
                    <a:pt x="114" y="43"/>
                    <a:pt x="101" y="52"/>
                    <a:pt x="91" y="63"/>
                  </a:cubicBezTo>
                  <a:cubicBezTo>
                    <a:pt x="55" y="103"/>
                    <a:pt x="32" y="159"/>
                    <a:pt x="22" y="211"/>
                  </a:cubicBezTo>
                  <a:cubicBezTo>
                    <a:pt x="0" y="330"/>
                    <a:pt x="34" y="454"/>
                    <a:pt x="82" y="565"/>
                  </a:cubicBezTo>
                  <a:cubicBezTo>
                    <a:pt x="90" y="582"/>
                    <a:pt x="110" y="591"/>
                    <a:pt x="130" y="591"/>
                  </a:cubicBezTo>
                  <a:cubicBezTo>
                    <a:pt x="137" y="591"/>
                    <a:pt x="145" y="590"/>
                    <a:pt x="151" y="587"/>
                  </a:cubicBezTo>
                  <a:cubicBezTo>
                    <a:pt x="175" y="575"/>
                    <a:pt x="191" y="546"/>
                    <a:pt x="182" y="519"/>
                  </a:cubicBezTo>
                  <a:cubicBezTo>
                    <a:pt x="166" y="474"/>
                    <a:pt x="151" y="418"/>
                    <a:pt x="146" y="377"/>
                  </a:cubicBezTo>
                  <a:cubicBezTo>
                    <a:pt x="144" y="354"/>
                    <a:pt x="142" y="331"/>
                    <a:pt x="142" y="308"/>
                  </a:cubicBezTo>
                  <a:cubicBezTo>
                    <a:pt x="142" y="297"/>
                    <a:pt x="142" y="287"/>
                    <a:pt x="144" y="275"/>
                  </a:cubicBezTo>
                  <a:cubicBezTo>
                    <a:pt x="144" y="275"/>
                    <a:pt x="145" y="262"/>
                    <a:pt x="145" y="262"/>
                  </a:cubicBezTo>
                  <a:lnTo>
                    <a:pt x="145" y="262"/>
                  </a:lnTo>
                  <a:cubicBezTo>
                    <a:pt x="145" y="262"/>
                    <a:pt x="145" y="263"/>
                    <a:pt x="145" y="266"/>
                  </a:cubicBezTo>
                  <a:cubicBezTo>
                    <a:pt x="146" y="261"/>
                    <a:pt x="146" y="256"/>
                    <a:pt x="147" y="251"/>
                  </a:cubicBezTo>
                  <a:cubicBezTo>
                    <a:pt x="151" y="230"/>
                    <a:pt x="155" y="210"/>
                    <a:pt x="162" y="190"/>
                  </a:cubicBezTo>
                  <a:cubicBezTo>
                    <a:pt x="164" y="188"/>
                    <a:pt x="166" y="182"/>
                    <a:pt x="166" y="182"/>
                  </a:cubicBezTo>
                  <a:lnTo>
                    <a:pt x="166" y="182"/>
                  </a:lnTo>
                  <a:cubicBezTo>
                    <a:pt x="166" y="182"/>
                    <a:pt x="165" y="184"/>
                    <a:pt x="164" y="186"/>
                  </a:cubicBezTo>
                  <a:cubicBezTo>
                    <a:pt x="166" y="181"/>
                    <a:pt x="169" y="176"/>
                    <a:pt x="172" y="170"/>
                  </a:cubicBezTo>
                  <a:cubicBezTo>
                    <a:pt x="177" y="161"/>
                    <a:pt x="182" y="154"/>
                    <a:pt x="187" y="144"/>
                  </a:cubicBezTo>
                  <a:cubicBezTo>
                    <a:pt x="192" y="137"/>
                    <a:pt x="196" y="129"/>
                    <a:pt x="202" y="122"/>
                  </a:cubicBezTo>
                  <a:lnTo>
                    <a:pt x="202" y="122"/>
                  </a:lnTo>
                  <a:cubicBezTo>
                    <a:pt x="202" y="122"/>
                    <a:pt x="202" y="122"/>
                    <a:pt x="202" y="122"/>
                  </a:cubicBezTo>
                  <a:cubicBezTo>
                    <a:pt x="202" y="122"/>
                    <a:pt x="207" y="117"/>
                    <a:pt x="207" y="116"/>
                  </a:cubicBezTo>
                  <a:cubicBezTo>
                    <a:pt x="213" y="110"/>
                    <a:pt x="217" y="103"/>
                    <a:pt x="222" y="97"/>
                  </a:cubicBezTo>
                  <a:cubicBezTo>
                    <a:pt x="233" y="84"/>
                    <a:pt x="252" y="66"/>
                    <a:pt x="259" y="43"/>
                  </a:cubicBezTo>
                  <a:cubicBezTo>
                    <a:pt x="262" y="31"/>
                    <a:pt x="258" y="15"/>
                    <a:pt x="244" y="8"/>
                  </a:cubicBezTo>
                  <a:cubicBezTo>
                    <a:pt x="233" y="2"/>
                    <a:pt x="222" y="0"/>
                    <a:pt x="2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7" name="Google Shape;1827;p120"/>
            <p:cNvSpPr/>
            <p:nvPr/>
          </p:nvSpPr>
          <p:spPr>
            <a:xfrm>
              <a:off x="6118425" y="1491225"/>
              <a:ext cx="12400" cy="14300"/>
            </a:xfrm>
            <a:custGeom>
              <a:avLst/>
              <a:gdLst/>
              <a:ahLst/>
              <a:cxnLst/>
              <a:rect l="l" t="t" r="r" b="b"/>
              <a:pathLst>
                <a:path w="496" h="572" extrusionOk="0">
                  <a:moveTo>
                    <a:pt x="464" y="1"/>
                  </a:moveTo>
                  <a:cubicBezTo>
                    <a:pt x="460" y="1"/>
                    <a:pt x="456" y="2"/>
                    <a:pt x="452" y="4"/>
                  </a:cubicBezTo>
                  <a:cubicBezTo>
                    <a:pt x="357" y="59"/>
                    <a:pt x="279" y="140"/>
                    <a:pt x="211" y="226"/>
                  </a:cubicBezTo>
                  <a:cubicBezTo>
                    <a:pt x="142" y="313"/>
                    <a:pt x="79" y="405"/>
                    <a:pt x="23" y="501"/>
                  </a:cubicBezTo>
                  <a:cubicBezTo>
                    <a:pt x="1" y="537"/>
                    <a:pt x="34" y="571"/>
                    <a:pt x="67" y="571"/>
                  </a:cubicBezTo>
                  <a:cubicBezTo>
                    <a:pt x="82" y="571"/>
                    <a:pt x="96" y="565"/>
                    <a:pt x="107" y="548"/>
                  </a:cubicBezTo>
                  <a:cubicBezTo>
                    <a:pt x="161" y="458"/>
                    <a:pt x="222" y="371"/>
                    <a:pt x="289" y="291"/>
                  </a:cubicBezTo>
                  <a:cubicBezTo>
                    <a:pt x="357" y="209"/>
                    <a:pt x="427" y="127"/>
                    <a:pt x="485" y="37"/>
                  </a:cubicBezTo>
                  <a:cubicBezTo>
                    <a:pt x="496" y="20"/>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8" name="Google Shape;1828;p120"/>
            <p:cNvSpPr/>
            <p:nvPr/>
          </p:nvSpPr>
          <p:spPr>
            <a:xfrm>
              <a:off x="5549875" y="1722625"/>
              <a:ext cx="10375" cy="24125"/>
            </a:xfrm>
            <a:custGeom>
              <a:avLst/>
              <a:gdLst/>
              <a:ahLst/>
              <a:cxnLst/>
              <a:rect l="l" t="t" r="r" b="b"/>
              <a:pathLst>
                <a:path w="415" h="965" extrusionOk="0">
                  <a:moveTo>
                    <a:pt x="72" y="1"/>
                  </a:moveTo>
                  <a:cubicBezTo>
                    <a:pt x="64" y="1"/>
                    <a:pt x="57" y="5"/>
                    <a:pt x="51" y="10"/>
                  </a:cubicBezTo>
                  <a:cubicBezTo>
                    <a:pt x="1" y="55"/>
                    <a:pt x="48" y="165"/>
                    <a:pt x="64" y="218"/>
                  </a:cubicBezTo>
                  <a:cubicBezTo>
                    <a:pt x="90" y="299"/>
                    <a:pt x="119" y="382"/>
                    <a:pt x="150" y="462"/>
                  </a:cubicBezTo>
                  <a:cubicBezTo>
                    <a:pt x="213" y="621"/>
                    <a:pt x="283" y="777"/>
                    <a:pt x="336" y="940"/>
                  </a:cubicBezTo>
                  <a:cubicBezTo>
                    <a:pt x="342" y="957"/>
                    <a:pt x="356" y="965"/>
                    <a:pt x="370" y="965"/>
                  </a:cubicBezTo>
                  <a:cubicBezTo>
                    <a:pt x="392" y="965"/>
                    <a:pt x="415" y="948"/>
                    <a:pt x="407" y="920"/>
                  </a:cubicBezTo>
                  <a:cubicBezTo>
                    <a:pt x="361" y="756"/>
                    <a:pt x="303" y="595"/>
                    <a:pt x="247" y="435"/>
                  </a:cubicBezTo>
                  <a:cubicBezTo>
                    <a:pt x="218" y="357"/>
                    <a:pt x="191" y="277"/>
                    <a:pt x="167" y="198"/>
                  </a:cubicBezTo>
                  <a:cubicBezTo>
                    <a:pt x="155" y="158"/>
                    <a:pt x="146" y="118"/>
                    <a:pt x="134" y="80"/>
                  </a:cubicBezTo>
                  <a:cubicBezTo>
                    <a:pt x="124" y="47"/>
                    <a:pt x="114" y="15"/>
                    <a:pt x="79" y="2"/>
                  </a:cubicBezTo>
                  <a:cubicBezTo>
                    <a:pt x="76" y="1"/>
                    <a:pt x="74"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9" name="Google Shape;1829;p120"/>
            <p:cNvSpPr/>
            <p:nvPr/>
          </p:nvSpPr>
          <p:spPr>
            <a:xfrm>
              <a:off x="5557175" y="1725000"/>
              <a:ext cx="6575" cy="14775"/>
            </a:xfrm>
            <a:custGeom>
              <a:avLst/>
              <a:gdLst/>
              <a:ahLst/>
              <a:cxnLst/>
              <a:rect l="l" t="t" r="r" b="b"/>
              <a:pathLst>
                <a:path w="263" h="591" extrusionOk="0">
                  <a:moveTo>
                    <a:pt x="212" y="0"/>
                  </a:moveTo>
                  <a:cubicBezTo>
                    <a:pt x="194" y="0"/>
                    <a:pt x="177" y="7"/>
                    <a:pt x="159" y="16"/>
                  </a:cubicBezTo>
                  <a:cubicBezTo>
                    <a:pt x="153" y="18"/>
                    <a:pt x="135" y="26"/>
                    <a:pt x="126" y="34"/>
                  </a:cubicBezTo>
                  <a:cubicBezTo>
                    <a:pt x="115" y="43"/>
                    <a:pt x="102" y="52"/>
                    <a:pt x="92" y="63"/>
                  </a:cubicBezTo>
                  <a:cubicBezTo>
                    <a:pt x="56" y="103"/>
                    <a:pt x="33" y="159"/>
                    <a:pt x="22" y="211"/>
                  </a:cubicBezTo>
                  <a:cubicBezTo>
                    <a:pt x="1" y="330"/>
                    <a:pt x="36" y="454"/>
                    <a:pt x="83" y="565"/>
                  </a:cubicBezTo>
                  <a:cubicBezTo>
                    <a:pt x="90" y="582"/>
                    <a:pt x="111" y="591"/>
                    <a:pt x="130" y="591"/>
                  </a:cubicBezTo>
                  <a:cubicBezTo>
                    <a:pt x="138" y="591"/>
                    <a:pt x="145" y="590"/>
                    <a:pt x="151" y="587"/>
                  </a:cubicBezTo>
                  <a:cubicBezTo>
                    <a:pt x="174" y="575"/>
                    <a:pt x="191" y="546"/>
                    <a:pt x="182" y="519"/>
                  </a:cubicBezTo>
                  <a:cubicBezTo>
                    <a:pt x="167" y="474"/>
                    <a:pt x="151" y="418"/>
                    <a:pt x="146" y="377"/>
                  </a:cubicBezTo>
                  <a:cubicBezTo>
                    <a:pt x="144" y="354"/>
                    <a:pt x="143" y="331"/>
                    <a:pt x="143" y="308"/>
                  </a:cubicBezTo>
                  <a:cubicBezTo>
                    <a:pt x="143" y="297"/>
                    <a:pt x="143" y="287"/>
                    <a:pt x="144" y="274"/>
                  </a:cubicBezTo>
                  <a:cubicBezTo>
                    <a:pt x="144" y="274"/>
                    <a:pt x="145" y="261"/>
                    <a:pt x="146" y="261"/>
                  </a:cubicBezTo>
                  <a:lnTo>
                    <a:pt x="146" y="261"/>
                  </a:lnTo>
                  <a:cubicBezTo>
                    <a:pt x="146" y="261"/>
                    <a:pt x="145" y="263"/>
                    <a:pt x="145" y="265"/>
                  </a:cubicBezTo>
                  <a:cubicBezTo>
                    <a:pt x="146" y="261"/>
                    <a:pt x="146" y="255"/>
                    <a:pt x="148" y="251"/>
                  </a:cubicBezTo>
                  <a:cubicBezTo>
                    <a:pt x="151" y="229"/>
                    <a:pt x="156" y="210"/>
                    <a:pt x="164" y="190"/>
                  </a:cubicBezTo>
                  <a:cubicBezTo>
                    <a:pt x="164" y="188"/>
                    <a:pt x="167" y="182"/>
                    <a:pt x="167" y="182"/>
                  </a:cubicBezTo>
                  <a:lnTo>
                    <a:pt x="167" y="182"/>
                  </a:lnTo>
                  <a:cubicBezTo>
                    <a:pt x="167" y="182"/>
                    <a:pt x="166" y="183"/>
                    <a:pt x="165" y="186"/>
                  </a:cubicBezTo>
                  <a:cubicBezTo>
                    <a:pt x="167" y="181"/>
                    <a:pt x="170" y="176"/>
                    <a:pt x="172" y="170"/>
                  </a:cubicBezTo>
                  <a:cubicBezTo>
                    <a:pt x="177" y="161"/>
                    <a:pt x="182" y="153"/>
                    <a:pt x="187" y="144"/>
                  </a:cubicBezTo>
                  <a:cubicBezTo>
                    <a:pt x="192" y="136"/>
                    <a:pt x="198" y="127"/>
                    <a:pt x="205" y="120"/>
                  </a:cubicBezTo>
                  <a:lnTo>
                    <a:pt x="205" y="120"/>
                  </a:lnTo>
                  <a:cubicBezTo>
                    <a:pt x="203" y="121"/>
                    <a:pt x="203" y="122"/>
                    <a:pt x="203" y="122"/>
                  </a:cubicBezTo>
                  <a:cubicBezTo>
                    <a:pt x="203" y="122"/>
                    <a:pt x="207" y="117"/>
                    <a:pt x="208" y="116"/>
                  </a:cubicBezTo>
                  <a:cubicBezTo>
                    <a:pt x="213" y="109"/>
                    <a:pt x="217" y="103"/>
                    <a:pt x="222" y="97"/>
                  </a:cubicBezTo>
                  <a:cubicBezTo>
                    <a:pt x="233" y="84"/>
                    <a:pt x="253" y="66"/>
                    <a:pt x="259" y="43"/>
                  </a:cubicBezTo>
                  <a:cubicBezTo>
                    <a:pt x="262" y="31"/>
                    <a:pt x="258" y="15"/>
                    <a:pt x="246" y="8"/>
                  </a:cubicBezTo>
                  <a:cubicBezTo>
                    <a:pt x="234" y="2"/>
                    <a:pt x="223" y="0"/>
                    <a:pt x="2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0" name="Google Shape;1830;p120"/>
            <p:cNvSpPr/>
            <p:nvPr/>
          </p:nvSpPr>
          <p:spPr>
            <a:xfrm>
              <a:off x="5565025" y="1725250"/>
              <a:ext cx="12425" cy="14325"/>
            </a:xfrm>
            <a:custGeom>
              <a:avLst/>
              <a:gdLst/>
              <a:ahLst/>
              <a:cxnLst/>
              <a:rect l="l" t="t" r="r" b="b"/>
              <a:pathLst>
                <a:path w="497" h="573" extrusionOk="0">
                  <a:moveTo>
                    <a:pt x="464" y="1"/>
                  </a:moveTo>
                  <a:cubicBezTo>
                    <a:pt x="460" y="1"/>
                    <a:pt x="456" y="2"/>
                    <a:pt x="452" y="4"/>
                  </a:cubicBezTo>
                  <a:cubicBezTo>
                    <a:pt x="358" y="60"/>
                    <a:pt x="279" y="140"/>
                    <a:pt x="211" y="227"/>
                  </a:cubicBezTo>
                  <a:cubicBezTo>
                    <a:pt x="143" y="314"/>
                    <a:pt x="80" y="406"/>
                    <a:pt x="23" y="501"/>
                  </a:cubicBezTo>
                  <a:cubicBezTo>
                    <a:pt x="0" y="538"/>
                    <a:pt x="34" y="573"/>
                    <a:pt x="68" y="573"/>
                  </a:cubicBezTo>
                  <a:cubicBezTo>
                    <a:pt x="82" y="573"/>
                    <a:pt x="97" y="566"/>
                    <a:pt x="107" y="549"/>
                  </a:cubicBezTo>
                  <a:cubicBezTo>
                    <a:pt x="162" y="459"/>
                    <a:pt x="224" y="372"/>
                    <a:pt x="290" y="292"/>
                  </a:cubicBezTo>
                  <a:cubicBezTo>
                    <a:pt x="358" y="210"/>
                    <a:pt x="428" y="127"/>
                    <a:pt x="486" y="38"/>
                  </a:cubicBezTo>
                  <a:cubicBezTo>
                    <a:pt x="496" y="21"/>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1" name="Google Shape;1831;p120"/>
            <p:cNvSpPr/>
            <p:nvPr/>
          </p:nvSpPr>
          <p:spPr>
            <a:xfrm>
              <a:off x="5911050" y="1667000"/>
              <a:ext cx="5725" cy="21325"/>
            </a:xfrm>
            <a:custGeom>
              <a:avLst/>
              <a:gdLst/>
              <a:ahLst/>
              <a:cxnLst/>
              <a:rect l="l" t="t" r="r" b="b"/>
              <a:pathLst>
                <a:path w="229" h="853" extrusionOk="0">
                  <a:moveTo>
                    <a:pt x="58" y="1"/>
                  </a:moveTo>
                  <a:cubicBezTo>
                    <a:pt x="46" y="1"/>
                    <a:pt x="34" y="6"/>
                    <a:pt x="29" y="20"/>
                  </a:cubicBezTo>
                  <a:cubicBezTo>
                    <a:pt x="1" y="81"/>
                    <a:pt x="10" y="149"/>
                    <a:pt x="15" y="215"/>
                  </a:cubicBezTo>
                  <a:cubicBezTo>
                    <a:pt x="20" y="281"/>
                    <a:pt x="30" y="347"/>
                    <a:pt x="38" y="414"/>
                  </a:cubicBezTo>
                  <a:cubicBezTo>
                    <a:pt x="56" y="545"/>
                    <a:pt x="78" y="676"/>
                    <a:pt x="101" y="806"/>
                  </a:cubicBezTo>
                  <a:cubicBezTo>
                    <a:pt x="106" y="834"/>
                    <a:pt x="136" y="852"/>
                    <a:pt x="163" y="852"/>
                  </a:cubicBezTo>
                  <a:cubicBezTo>
                    <a:pt x="169" y="852"/>
                    <a:pt x="174" y="852"/>
                    <a:pt x="179" y="850"/>
                  </a:cubicBezTo>
                  <a:cubicBezTo>
                    <a:pt x="215" y="841"/>
                    <a:pt x="228" y="806"/>
                    <a:pt x="223" y="773"/>
                  </a:cubicBezTo>
                  <a:cubicBezTo>
                    <a:pt x="204" y="647"/>
                    <a:pt x="185" y="522"/>
                    <a:pt x="169" y="395"/>
                  </a:cubicBezTo>
                  <a:cubicBezTo>
                    <a:pt x="162" y="331"/>
                    <a:pt x="153" y="268"/>
                    <a:pt x="143" y="205"/>
                  </a:cubicBezTo>
                  <a:cubicBezTo>
                    <a:pt x="134" y="144"/>
                    <a:pt x="132" y="71"/>
                    <a:pt x="96" y="20"/>
                  </a:cubicBezTo>
                  <a:cubicBezTo>
                    <a:pt x="88" y="8"/>
                    <a:pt x="72" y="1"/>
                    <a:pt x="5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2" name="Google Shape;1832;p120"/>
            <p:cNvSpPr/>
            <p:nvPr/>
          </p:nvSpPr>
          <p:spPr>
            <a:xfrm>
              <a:off x="5920750" y="1672325"/>
              <a:ext cx="3775" cy="17025"/>
            </a:xfrm>
            <a:custGeom>
              <a:avLst/>
              <a:gdLst/>
              <a:ahLst/>
              <a:cxnLst/>
              <a:rect l="l" t="t" r="r" b="b"/>
              <a:pathLst>
                <a:path w="151" h="681" extrusionOk="0">
                  <a:moveTo>
                    <a:pt x="125" y="1"/>
                  </a:moveTo>
                  <a:cubicBezTo>
                    <a:pt x="116" y="1"/>
                    <a:pt x="107" y="5"/>
                    <a:pt x="102" y="13"/>
                  </a:cubicBezTo>
                  <a:cubicBezTo>
                    <a:pt x="40" y="98"/>
                    <a:pt x="20" y="209"/>
                    <a:pt x="11" y="310"/>
                  </a:cubicBezTo>
                  <a:cubicBezTo>
                    <a:pt x="0" y="415"/>
                    <a:pt x="11" y="521"/>
                    <a:pt x="20" y="627"/>
                  </a:cubicBezTo>
                  <a:cubicBezTo>
                    <a:pt x="22" y="663"/>
                    <a:pt x="50" y="681"/>
                    <a:pt x="77" y="681"/>
                  </a:cubicBezTo>
                  <a:cubicBezTo>
                    <a:pt x="104" y="681"/>
                    <a:pt x="129" y="663"/>
                    <a:pt x="129" y="627"/>
                  </a:cubicBezTo>
                  <a:cubicBezTo>
                    <a:pt x="130" y="525"/>
                    <a:pt x="130" y="423"/>
                    <a:pt x="135" y="322"/>
                  </a:cubicBezTo>
                  <a:cubicBezTo>
                    <a:pt x="136" y="273"/>
                    <a:pt x="141" y="224"/>
                    <a:pt x="143" y="176"/>
                  </a:cubicBezTo>
                  <a:cubicBezTo>
                    <a:pt x="144" y="126"/>
                    <a:pt x="151" y="78"/>
                    <a:pt x="151" y="27"/>
                  </a:cubicBezTo>
                  <a:cubicBezTo>
                    <a:pt x="151" y="10"/>
                    <a:pt x="138" y="1"/>
                    <a:pt x="1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3" name="Google Shape;1833;p120"/>
            <p:cNvSpPr/>
            <p:nvPr/>
          </p:nvSpPr>
          <p:spPr>
            <a:xfrm>
              <a:off x="5928600" y="1669650"/>
              <a:ext cx="9975" cy="13400"/>
            </a:xfrm>
            <a:custGeom>
              <a:avLst/>
              <a:gdLst/>
              <a:ahLst/>
              <a:cxnLst/>
              <a:rect l="l" t="t" r="r" b="b"/>
              <a:pathLst>
                <a:path w="399" h="536" extrusionOk="0">
                  <a:moveTo>
                    <a:pt x="362" y="0"/>
                  </a:moveTo>
                  <a:cubicBezTo>
                    <a:pt x="358" y="0"/>
                    <a:pt x="355" y="1"/>
                    <a:pt x="351" y="2"/>
                  </a:cubicBezTo>
                  <a:cubicBezTo>
                    <a:pt x="257" y="33"/>
                    <a:pt x="191" y="128"/>
                    <a:pt x="138" y="206"/>
                  </a:cubicBezTo>
                  <a:cubicBezTo>
                    <a:pt x="83" y="288"/>
                    <a:pt x="41" y="376"/>
                    <a:pt x="10" y="470"/>
                  </a:cubicBezTo>
                  <a:cubicBezTo>
                    <a:pt x="1" y="497"/>
                    <a:pt x="20" y="526"/>
                    <a:pt x="46" y="534"/>
                  </a:cubicBezTo>
                  <a:cubicBezTo>
                    <a:pt x="51" y="535"/>
                    <a:pt x="55" y="536"/>
                    <a:pt x="60" y="536"/>
                  </a:cubicBezTo>
                  <a:cubicBezTo>
                    <a:pt x="83" y="536"/>
                    <a:pt x="103" y="521"/>
                    <a:pt x="111" y="498"/>
                  </a:cubicBezTo>
                  <a:cubicBezTo>
                    <a:pt x="138" y="415"/>
                    <a:pt x="178" y="335"/>
                    <a:pt x="226" y="263"/>
                  </a:cubicBezTo>
                  <a:cubicBezTo>
                    <a:pt x="250" y="228"/>
                    <a:pt x="276" y="196"/>
                    <a:pt x="303" y="164"/>
                  </a:cubicBezTo>
                  <a:cubicBezTo>
                    <a:pt x="334" y="129"/>
                    <a:pt x="368" y="93"/>
                    <a:pt x="388" y="51"/>
                  </a:cubicBezTo>
                  <a:cubicBezTo>
                    <a:pt x="398" y="30"/>
                    <a:pt x="384" y="0"/>
                    <a:pt x="3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4" name="Google Shape;1834;p120"/>
            <p:cNvSpPr/>
            <p:nvPr/>
          </p:nvSpPr>
          <p:spPr>
            <a:xfrm>
              <a:off x="5769450" y="1529600"/>
              <a:ext cx="8125" cy="20825"/>
            </a:xfrm>
            <a:custGeom>
              <a:avLst/>
              <a:gdLst/>
              <a:ahLst/>
              <a:cxnLst/>
              <a:rect l="l" t="t" r="r" b="b"/>
              <a:pathLst>
                <a:path w="325" h="833" extrusionOk="0">
                  <a:moveTo>
                    <a:pt x="78" y="0"/>
                  </a:moveTo>
                  <a:cubicBezTo>
                    <a:pt x="61" y="0"/>
                    <a:pt x="43" y="9"/>
                    <a:pt x="33" y="25"/>
                  </a:cubicBezTo>
                  <a:cubicBezTo>
                    <a:pt x="1" y="81"/>
                    <a:pt x="17" y="171"/>
                    <a:pt x="28" y="233"/>
                  </a:cubicBezTo>
                  <a:cubicBezTo>
                    <a:pt x="42" y="302"/>
                    <a:pt x="62" y="369"/>
                    <a:pt x="87" y="435"/>
                  </a:cubicBezTo>
                  <a:cubicBezTo>
                    <a:pt x="135" y="561"/>
                    <a:pt x="184" y="688"/>
                    <a:pt x="238" y="812"/>
                  </a:cubicBezTo>
                  <a:cubicBezTo>
                    <a:pt x="245" y="827"/>
                    <a:pt x="259" y="833"/>
                    <a:pt x="273" y="833"/>
                  </a:cubicBezTo>
                  <a:cubicBezTo>
                    <a:pt x="298" y="833"/>
                    <a:pt x="324" y="814"/>
                    <a:pt x="323" y="787"/>
                  </a:cubicBezTo>
                  <a:cubicBezTo>
                    <a:pt x="317" y="657"/>
                    <a:pt x="262" y="534"/>
                    <a:pt x="221" y="411"/>
                  </a:cubicBezTo>
                  <a:cubicBezTo>
                    <a:pt x="200" y="348"/>
                    <a:pt x="180" y="285"/>
                    <a:pt x="165" y="222"/>
                  </a:cubicBezTo>
                  <a:cubicBezTo>
                    <a:pt x="156" y="188"/>
                    <a:pt x="149" y="156"/>
                    <a:pt x="144" y="122"/>
                  </a:cubicBezTo>
                  <a:cubicBezTo>
                    <a:pt x="139" y="88"/>
                    <a:pt x="139" y="56"/>
                    <a:pt x="123" y="25"/>
                  </a:cubicBezTo>
                  <a:cubicBezTo>
                    <a:pt x="113" y="9"/>
                    <a:pt x="95" y="0"/>
                    <a:pt x="7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5" name="Google Shape;1835;p120"/>
            <p:cNvSpPr/>
            <p:nvPr/>
          </p:nvSpPr>
          <p:spPr>
            <a:xfrm>
              <a:off x="5782150" y="1529975"/>
              <a:ext cx="6225" cy="15825"/>
            </a:xfrm>
            <a:custGeom>
              <a:avLst/>
              <a:gdLst/>
              <a:ahLst/>
              <a:cxnLst/>
              <a:rect l="l" t="t" r="r" b="b"/>
              <a:pathLst>
                <a:path w="249" h="633" extrusionOk="0">
                  <a:moveTo>
                    <a:pt x="220" y="0"/>
                  </a:moveTo>
                  <a:cubicBezTo>
                    <a:pt x="216" y="0"/>
                    <a:pt x="213" y="1"/>
                    <a:pt x="209" y="4"/>
                  </a:cubicBezTo>
                  <a:cubicBezTo>
                    <a:pt x="164" y="32"/>
                    <a:pt x="118" y="70"/>
                    <a:pt x="89" y="116"/>
                  </a:cubicBezTo>
                  <a:cubicBezTo>
                    <a:pt x="60" y="162"/>
                    <a:pt x="38" y="213"/>
                    <a:pt x="27" y="265"/>
                  </a:cubicBezTo>
                  <a:cubicBezTo>
                    <a:pt x="1" y="379"/>
                    <a:pt x="22" y="498"/>
                    <a:pt x="68" y="603"/>
                  </a:cubicBezTo>
                  <a:cubicBezTo>
                    <a:pt x="76" y="623"/>
                    <a:pt x="98" y="633"/>
                    <a:pt x="120" y="633"/>
                  </a:cubicBezTo>
                  <a:cubicBezTo>
                    <a:pt x="131" y="633"/>
                    <a:pt x="142" y="630"/>
                    <a:pt x="151" y="625"/>
                  </a:cubicBezTo>
                  <a:cubicBezTo>
                    <a:pt x="181" y="607"/>
                    <a:pt x="185" y="573"/>
                    <a:pt x="171" y="542"/>
                  </a:cubicBezTo>
                  <a:cubicBezTo>
                    <a:pt x="96" y="372"/>
                    <a:pt x="147" y="187"/>
                    <a:pt x="240" y="35"/>
                  </a:cubicBezTo>
                  <a:cubicBezTo>
                    <a:pt x="249" y="19"/>
                    <a:pt x="235" y="0"/>
                    <a:pt x="22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6" name="Google Shape;1836;p120"/>
            <p:cNvSpPr/>
            <p:nvPr/>
          </p:nvSpPr>
          <p:spPr>
            <a:xfrm>
              <a:off x="5795075" y="1526000"/>
              <a:ext cx="8550" cy="17000"/>
            </a:xfrm>
            <a:custGeom>
              <a:avLst/>
              <a:gdLst/>
              <a:ahLst/>
              <a:cxnLst/>
              <a:rect l="l" t="t" r="r" b="b"/>
              <a:pathLst>
                <a:path w="342" h="680" extrusionOk="0">
                  <a:moveTo>
                    <a:pt x="302" y="1"/>
                  </a:moveTo>
                  <a:cubicBezTo>
                    <a:pt x="297" y="1"/>
                    <a:pt x="291" y="2"/>
                    <a:pt x="286" y="5"/>
                  </a:cubicBezTo>
                  <a:cubicBezTo>
                    <a:pt x="181" y="63"/>
                    <a:pt x="120" y="179"/>
                    <a:pt x="79" y="289"/>
                  </a:cubicBezTo>
                  <a:cubicBezTo>
                    <a:pt x="38" y="399"/>
                    <a:pt x="17" y="515"/>
                    <a:pt x="5" y="633"/>
                  </a:cubicBezTo>
                  <a:cubicBezTo>
                    <a:pt x="1" y="662"/>
                    <a:pt x="28" y="679"/>
                    <a:pt x="54" y="679"/>
                  </a:cubicBezTo>
                  <a:cubicBezTo>
                    <a:pt x="75" y="679"/>
                    <a:pt x="96" y="669"/>
                    <a:pt x="99" y="644"/>
                  </a:cubicBezTo>
                  <a:cubicBezTo>
                    <a:pt x="114" y="537"/>
                    <a:pt x="139" y="430"/>
                    <a:pt x="179" y="330"/>
                  </a:cubicBezTo>
                  <a:cubicBezTo>
                    <a:pt x="218" y="229"/>
                    <a:pt x="281" y="143"/>
                    <a:pt x="329" y="49"/>
                  </a:cubicBezTo>
                  <a:cubicBezTo>
                    <a:pt x="341" y="26"/>
                    <a:pt x="324" y="1"/>
                    <a:pt x="3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7" name="Google Shape;1837;p120"/>
            <p:cNvSpPr/>
            <p:nvPr/>
          </p:nvSpPr>
          <p:spPr>
            <a:xfrm>
              <a:off x="5415125" y="1599650"/>
              <a:ext cx="5550" cy="20825"/>
            </a:xfrm>
            <a:custGeom>
              <a:avLst/>
              <a:gdLst/>
              <a:ahLst/>
              <a:cxnLst/>
              <a:rect l="l" t="t" r="r" b="b"/>
              <a:pathLst>
                <a:path w="222" h="833" extrusionOk="0">
                  <a:moveTo>
                    <a:pt x="56" y="0"/>
                  </a:moveTo>
                  <a:cubicBezTo>
                    <a:pt x="41" y="0"/>
                    <a:pt x="26" y="10"/>
                    <a:pt x="20" y="26"/>
                  </a:cubicBezTo>
                  <a:cubicBezTo>
                    <a:pt x="0" y="87"/>
                    <a:pt x="9" y="161"/>
                    <a:pt x="14" y="224"/>
                  </a:cubicBezTo>
                  <a:cubicBezTo>
                    <a:pt x="17" y="287"/>
                    <a:pt x="24" y="352"/>
                    <a:pt x="33" y="414"/>
                  </a:cubicBezTo>
                  <a:cubicBezTo>
                    <a:pt x="42" y="477"/>
                    <a:pt x="51" y="538"/>
                    <a:pt x="61" y="600"/>
                  </a:cubicBezTo>
                  <a:cubicBezTo>
                    <a:pt x="72" y="666"/>
                    <a:pt x="82" y="734"/>
                    <a:pt x="108" y="798"/>
                  </a:cubicBezTo>
                  <a:cubicBezTo>
                    <a:pt x="116" y="818"/>
                    <a:pt x="141" y="832"/>
                    <a:pt x="163" y="832"/>
                  </a:cubicBezTo>
                  <a:cubicBezTo>
                    <a:pt x="182" y="832"/>
                    <a:pt x="199" y="822"/>
                    <a:pt x="202" y="798"/>
                  </a:cubicBezTo>
                  <a:cubicBezTo>
                    <a:pt x="221" y="665"/>
                    <a:pt x="192" y="528"/>
                    <a:pt x="174" y="398"/>
                  </a:cubicBezTo>
                  <a:cubicBezTo>
                    <a:pt x="165" y="333"/>
                    <a:pt x="154" y="270"/>
                    <a:pt x="140" y="205"/>
                  </a:cubicBezTo>
                  <a:cubicBezTo>
                    <a:pt x="128" y="143"/>
                    <a:pt x="119" y="72"/>
                    <a:pt x="86" y="18"/>
                  </a:cubicBezTo>
                  <a:cubicBezTo>
                    <a:pt x="79" y="6"/>
                    <a:pt x="67" y="0"/>
                    <a:pt x="5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8" name="Google Shape;1838;p120"/>
            <p:cNvSpPr/>
            <p:nvPr/>
          </p:nvSpPr>
          <p:spPr>
            <a:xfrm>
              <a:off x="5424775" y="1604675"/>
              <a:ext cx="5250" cy="13525"/>
            </a:xfrm>
            <a:custGeom>
              <a:avLst/>
              <a:gdLst/>
              <a:ahLst/>
              <a:cxnLst/>
              <a:rect l="l" t="t" r="r" b="b"/>
              <a:pathLst>
                <a:path w="210" h="541" extrusionOk="0">
                  <a:moveTo>
                    <a:pt x="170" y="1"/>
                  </a:moveTo>
                  <a:cubicBezTo>
                    <a:pt x="165" y="1"/>
                    <a:pt x="159" y="2"/>
                    <a:pt x="153" y="6"/>
                  </a:cubicBezTo>
                  <a:cubicBezTo>
                    <a:pt x="134" y="18"/>
                    <a:pt x="115" y="32"/>
                    <a:pt x="99" y="48"/>
                  </a:cubicBezTo>
                  <a:cubicBezTo>
                    <a:pt x="82" y="66"/>
                    <a:pt x="71" y="88"/>
                    <a:pt x="58" y="109"/>
                  </a:cubicBezTo>
                  <a:cubicBezTo>
                    <a:pt x="35" y="147"/>
                    <a:pt x="21" y="187"/>
                    <a:pt x="15" y="232"/>
                  </a:cubicBezTo>
                  <a:cubicBezTo>
                    <a:pt x="0" y="329"/>
                    <a:pt x="29" y="426"/>
                    <a:pt x="71" y="514"/>
                  </a:cubicBezTo>
                  <a:cubicBezTo>
                    <a:pt x="79" y="532"/>
                    <a:pt x="100" y="541"/>
                    <a:pt x="120" y="541"/>
                  </a:cubicBezTo>
                  <a:cubicBezTo>
                    <a:pt x="130" y="541"/>
                    <a:pt x="140" y="538"/>
                    <a:pt x="148" y="534"/>
                  </a:cubicBezTo>
                  <a:cubicBezTo>
                    <a:pt x="175" y="516"/>
                    <a:pt x="180" y="483"/>
                    <a:pt x="167" y="455"/>
                  </a:cubicBezTo>
                  <a:cubicBezTo>
                    <a:pt x="134" y="388"/>
                    <a:pt x="118" y="320"/>
                    <a:pt x="125" y="245"/>
                  </a:cubicBezTo>
                  <a:cubicBezTo>
                    <a:pt x="127" y="217"/>
                    <a:pt x="137" y="181"/>
                    <a:pt x="148" y="150"/>
                  </a:cubicBezTo>
                  <a:cubicBezTo>
                    <a:pt x="154" y="134"/>
                    <a:pt x="163" y="120"/>
                    <a:pt x="173" y="105"/>
                  </a:cubicBezTo>
                  <a:cubicBezTo>
                    <a:pt x="182" y="86"/>
                    <a:pt x="189" y="69"/>
                    <a:pt x="198" y="50"/>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9" name="Google Shape;1839;p120"/>
            <p:cNvSpPr/>
            <p:nvPr/>
          </p:nvSpPr>
          <p:spPr>
            <a:xfrm>
              <a:off x="5967550" y="1596200"/>
              <a:ext cx="4050" cy="13075"/>
            </a:xfrm>
            <a:custGeom>
              <a:avLst/>
              <a:gdLst/>
              <a:ahLst/>
              <a:cxnLst/>
              <a:rect l="l" t="t" r="r" b="b"/>
              <a:pathLst>
                <a:path w="162" h="523" extrusionOk="0">
                  <a:moveTo>
                    <a:pt x="48" y="1"/>
                  </a:moveTo>
                  <a:cubicBezTo>
                    <a:pt x="40" y="1"/>
                    <a:pt x="32" y="6"/>
                    <a:pt x="29" y="17"/>
                  </a:cubicBezTo>
                  <a:cubicBezTo>
                    <a:pt x="19" y="54"/>
                    <a:pt x="16" y="92"/>
                    <a:pt x="9" y="131"/>
                  </a:cubicBezTo>
                  <a:cubicBezTo>
                    <a:pt x="1" y="171"/>
                    <a:pt x="3" y="212"/>
                    <a:pt x="7" y="251"/>
                  </a:cubicBezTo>
                  <a:cubicBezTo>
                    <a:pt x="16" y="331"/>
                    <a:pt x="30" y="410"/>
                    <a:pt x="54" y="487"/>
                  </a:cubicBezTo>
                  <a:cubicBezTo>
                    <a:pt x="61" y="512"/>
                    <a:pt x="80" y="522"/>
                    <a:pt x="100" y="522"/>
                  </a:cubicBezTo>
                  <a:cubicBezTo>
                    <a:pt x="130" y="522"/>
                    <a:pt x="162" y="497"/>
                    <a:pt x="151" y="459"/>
                  </a:cubicBezTo>
                  <a:cubicBezTo>
                    <a:pt x="131" y="389"/>
                    <a:pt x="113" y="318"/>
                    <a:pt x="106" y="246"/>
                  </a:cubicBezTo>
                  <a:cubicBezTo>
                    <a:pt x="102" y="209"/>
                    <a:pt x="98" y="171"/>
                    <a:pt x="91" y="135"/>
                  </a:cubicBezTo>
                  <a:cubicBezTo>
                    <a:pt x="83" y="97"/>
                    <a:pt x="80" y="60"/>
                    <a:pt x="74" y="23"/>
                  </a:cubicBezTo>
                  <a:cubicBezTo>
                    <a:pt x="73"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0" name="Google Shape;1840;p120"/>
            <p:cNvSpPr/>
            <p:nvPr/>
          </p:nvSpPr>
          <p:spPr>
            <a:xfrm>
              <a:off x="5986000" y="1599700"/>
              <a:ext cx="5025" cy="12300"/>
            </a:xfrm>
            <a:custGeom>
              <a:avLst/>
              <a:gdLst/>
              <a:ahLst/>
              <a:cxnLst/>
              <a:rect l="l" t="t" r="r" b="b"/>
              <a:pathLst>
                <a:path w="201" h="492" extrusionOk="0">
                  <a:moveTo>
                    <a:pt x="162" y="0"/>
                  </a:moveTo>
                  <a:cubicBezTo>
                    <a:pt x="155" y="0"/>
                    <a:pt x="147" y="3"/>
                    <a:pt x="140" y="9"/>
                  </a:cubicBezTo>
                  <a:cubicBezTo>
                    <a:pt x="88" y="55"/>
                    <a:pt x="61" y="126"/>
                    <a:pt x="42" y="193"/>
                  </a:cubicBezTo>
                  <a:cubicBezTo>
                    <a:pt x="20" y="271"/>
                    <a:pt x="7" y="351"/>
                    <a:pt x="2" y="432"/>
                  </a:cubicBezTo>
                  <a:cubicBezTo>
                    <a:pt x="1" y="463"/>
                    <a:pt x="29" y="491"/>
                    <a:pt x="59" y="491"/>
                  </a:cubicBezTo>
                  <a:cubicBezTo>
                    <a:pt x="60" y="491"/>
                    <a:pt x="61" y="491"/>
                    <a:pt x="62" y="491"/>
                  </a:cubicBezTo>
                  <a:cubicBezTo>
                    <a:pt x="63" y="491"/>
                    <a:pt x="63" y="491"/>
                    <a:pt x="64" y="491"/>
                  </a:cubicBezTo>
                  <a:cubicBezTo>
                    <a:pt x="97" y="491"/>
                    <a:pt x="124" y="466"/>
                    <a:pt x="124" y="433"/>
                  </a:cubicBezTo>
                  <a:cubicBezTo>
                    <a:pt x="126" y="357"/>
                    <a:pt x="133" y="297"/>
                    <a:pt x="149" y="224"/>
                  </a:cubicBezTo>
                  <a:cubicBezTo>
                    <a:pt x="164" y="162"/>
                    <a:pt x="180" y="102"/>
                    <a:pt x="194" y="40"/>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1" name="Google Shape;1841;p120"/>
            <p:cNvSpPr/>
            <p:nvPr/>
          </p:nvSpPr>
          <p:spPr>
            <a:xfrm>
              <a:off x="5876000" y="1483600"/>
              <a:ext cx="3175" cy="17225"/>
            </a:xfrm>
            <a:custGeom>
              <a:avLst/>
              <a:gdLst/>
              <a:ahLst/>
              <a:cxnLst/>
              <a:rect l="l" t="t" r="r" b="b"/>
              <a:pathLst>
                <a:path w="127" h="689" extrusionOk="0">
                  <a:moveTo>
                    <a:pt x="63" y="0"/>
                  </a:moveTo>
                  <a:cubicBezTo>
                    <a:pt x="52" y="0"/>
                    <a:pt x="41" y="7"/>
                    <a:pt x="37" y="20"/>
                  </a:cubicBezTo>
                  <a:cubicBezTo>
                    <a:pt x="18" y="70"/>
                    <a:pt x="8" y="117"/>
                    <a:pt x="4" y="169"/>
                  </a:cubicBezTo>
                  <a:cubicBezTo>
                    <a:pt x="1" y="220"/>
                    <a:pt x="2" y="271"/>
                    <a:pt x="2" y="322"/>
                  </a:cubicBezTo>
                  <a:lnTo>
                    <a:pt x="2" y="628"/>
                  </a:lnTo>
                  <a:cubicBezTo>
                    <a:pt x="2" y="668"/>
                    <a:pt x="33" y="689"/>
                    <a:pt x="64" y="689"/>
                  </a:cubicBezTo>
                  <a:cubicBezTo>
                    <a:pt x="95" y="689"/>
                    <a:pt x="126" y="668"/>
                    <a:pt x="126" y="628"/>
                  </a:cubicBezTo>
                  <a:lnTo>
                    <a:pt x="126" y="322"/>
                  </a:lnTo>
                  <a:cubicBezTo>
                    <a:pt x="126" y="270"/>
                    <a:pt x="127" y="219"/>
                    <a:pt x="124" y="169"/>
                  </a:cubicBezTo>
                  <a:cubicBezTo>
                    <a:pt x="120" y="117"/>
                    <a:pt x="110" y="70"/>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2" name="Google Shape;1842;p120"/>
            <p:cNvSpPr/>
            <p:nvPr/>
          </p:nvSpPr>
          <p:spPr>
            <a:xfrm>
              <a:off x="5894875" y="1494875"/>
              <a:ext cx="6000" cy="10750"/>
            </a:xfrm>
            <a:custGeom>
              <a:avLst/>
              <a:gdLst/>
              <a:ahLst/>
              <a:cxnLst/>
              <a:rect l="l" t="t" r="r" b="b"/>
              <a:pathLst>
                <a:path w="240" h="430" extrusionOk="0">
                  <a:moveTo>
                    <a:pt x="209" y="1"/>
                  </a:moveTo>
                  <a:cubicBezTo>
                    <a:pt x="203" y="1"/>
                    <a:pt x="197" y="3"/>
                    <a:pt x="191" y="8"/>
                  </a:cubicBezTo>
                  <a:cubicBezTo>
                    <a:pt x="140" y="51"/>
                    <a:pt x="105" y="110"/>
                    <a:pt x="78" y="170"/>
                  </a:cubicBezTo>
                  <a:cubicBezTo>
                    <a:pt x="49" y="232"/>
                    <a:pt x="27" y="297"/>
                    <a:pt x="7" y="362"/>
                  </a:cubicBezTo>
                  <a:cubicBezTo>
                    <a:pt x="0" y="389"/>
                    <a:pt x="17" y="423"/>
                    <a:pt x="44" y="428"/>
                  </a:cubicBezTo>
                  <a:cubicBezTo>
                    <a:pt x="49" y="429"/>
                    <a:pt x="54" y="430"/>
                    <a:pt x="59" y="430"/>
                  </a:cubicBezTo>
                  <a:cubicBezTo>
                    <a:pt x="82" y="430"/>
                    <a:pt x="104" y="415"/>
                    <a:pt x="112" y="392"/>
                  </a:cubicBezTo>
                  <a:cubicBezTo>
                    <a:pt x="128" y="331"/>
                    <a:pt x="149" y="270"/>
                    <a:pt x="172" y="212"/>
                  </a:cubicBezTo>
                  <a:cubicBezTo>
                    <a:pt x="196" y="153"/>
                    <a:pt x="223" y="97"/>
                    <a:pt x="236" y="35"/>
                  </a:cubicBezTo>
                  <a:cubicBezTo>
                    <a:pt x="240" y="15"/>
                    <a:pt x="225"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3" name="Google Shape;1843;p120"/>
            <p:cNvSpPr/>
            <p:nvPr/>
          </p:nvSpPr>
          <p:spPr>
            <a:xfrm>
              <a:off x="5755400" y="1646950"/>
              <a:ext cx="4225" cy="11425"/>
            </a:xfrm>
            <a:custGeom>
              <a:avLst/>
              <a:gdLst/>
              <a:ahLst/>
              <a:cxnLst/>
              <a:rect l="l" t="t" r="r" b="b"/>
              <a:pathLst>
                <a:path w="169" h="457" extrusionOk="0">
                  <a:moveTo>
                    <a:pt x="42" y="1"/>
                  </a:moveTo>
                  <a:cubicBezTo>
                    <a:pt x="21" y="1"/>
                    <a:pt x="0" y="20"/>
                    <a:pt x="1" y="42"/>
                  </a:cubicBezTo>
                  <a:cubicBezTo>
                    <a:pt x="1" y="52"/>
                    <a:pt x="3" y="61"/>
                    <a:pt x="4" y="70"/>
                  </a:cubicBezTo>
                  <a:cubicBezTo>
                    <a:pt x="4" y="72"/>
                    <a:pt x="6" y="85"/>
                    <a:pt x="6" y="85"/>
                  </a:cubicBezTo>
                  <a:cubicBezTo>
                    <a:pt x="6" y="85"/>
                    <a:pt x="6" y="85"/>
                    <a:pt x="6" y="85"/>
                  </a:cubicBezTo>
                  <a:cubicBezTo>
                    <a:pt x="8" y="96"/>
                    <a:pt x="14" y="117"/>
                    <a:pt x="18" y="132"/>
                  </a:cubicBezTo>
                  <a:cubicBezTo>
                    <a:pt x="26" y="159"/>
                    <a:pt x="30" y="188"/>
                    <a:pt x="34" y="214"/>
                  </a:cubicBezTo>
                  <a:cubicBezTo>
                    <a:pt x="33" y="212"/>
                    <a:pt x="33" y="210"/>
                    <a:pt x="33" y="210"/>
                  </a:cubicBezTo>
                  <a:lnTo>
                    <a:pt x="33" y="210"/>
                  </a:lnTo>
                  <a:cubicBezTo>
                    <a:pt x="33" y="210"/>
                    <a:pt x="35" y="223"/>
                    <a:pt x="35" y="225"/>
                  </a:cubicBezTo>
                  <a:cubicBezTo>
                    <a:pt x="36" y="233"/>
                    <a:pt x="36" y="239"/>
                    <a:pt x="36" y="246"/>
                  </a:cubicBezTo>
                  <a:cubicBezTo>
                    <a:pt x="37" y="260"/>
                    <a:pt x="37" y="275"/>
                    <a:pt x="36" y="290"/>
                  </a:cubicBezTo>
                  <a:cubicBezTo>
                    <a:pt x="36" y="305"/>
                    <a:pt x="35" y="320"/>
                    <a:pt x="34" y="333"/>
                  </a:cubicBezTo>
                  <a:cubicBezTo>
                    <a:pt x="34" y="337"/>
                    <a:pt x="32" y="342"/>
                    <a:pt x="32" y="347"/>
                  </a:cubicBezTo>
                  <a:cubicBezTo>
                    <a:pt x="33" y="344"/>
                    <a:pt x="33" y="342"/>
                    <a:pt x="33" y="342"/>
                  </a:cubicBezTo>
                  <a:lnTo>
                    <a:pt x="33" y="342"/>
                  </a:lnTo>
                  <a:cubicBezTo>
                    <a:pt x="33" y="342"/>
                    <a:pt x="33" y="344"/>
                    <a:pt x="32" y="348"/>
                  </a:cubicBezTo>
                  <a:cubicBezTo>
                    <a:pt x="31" y="357"/>
                    <a:pt x="30" y="364"/>
                    <a:pt x="29" y="373"/>
                  </a:cubicBezTo>
                  <a:cubicBezTo>
                    <a:pt x="21" y="407"/>
                    <a:pt x="37" y="446"/>
                    <a:pt x="75" y="454"/>
                  </a:cubicBezTo>
                  <a:cubicBezTo>
                    <a:pt x="80" y="456"/>
                    <a:pt x="86" y="457"/>
                    <a:pt x="92" y="457"/>
                  </a:cubicBezTo>
                  <a:cubicBezTo>
                    <a:pt x="118" y="457"/>
                    <a:pt x="149" y="440"/>
                    <a:pt x="154" y="409"/>
                  </a:cubicBezTo>
                  <a:cubicBezTo>
                    <a:pt x="167" y="335"/>
                    <a:pt x="168" y="264"/>
                    <a:pt x="157" y="189"/>
                  </a:cubicBezTo>
                  <a:cubicBezTo>
                    <a:pt x="152" y="157"/>
                    <a:pt x="141" y="127"/>
                    <a:pt x="129" y="96"/>
                  </a:cubicBezTo>
                  <a:cubicBezTo>
                    <a:pt x="121" y="76"/>
                    <a:pt x="113" y="59"/>
                    <a:pt x="98" y="40"/>
                  </a:cubicBezTo>
                  <a:cubicBezTo>
                    <a:pt x="87" y="28"/>
                    <a:pt x="76" y="18"/>
                    <a:pt x="61" y="7"/>
                  </a:cubicBezTo>
                  <a:cubicBezTo>
                    <a:pt x="56" y="3"/>
                    <a:pt x="49" y="1"/>
                    <a:pt x="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4" name="Google Shape;1844;p120"/>
            <p:cNvSpPr/>
            <p:nvPr/>
          </p:nvSpPr>
          <p:spPr>
            <a:xfrm>
              <a:off x="5780950" y="1648700"/>
              <a:ext cx="3925" cy="9525"/>
            </a:xfrm>
            <a:custGeom>
              <a:avLst/>
              <a:gdLst/>
              <a:ahLst/>
              <a:cxnLst/>
              <a:rect l="l" t="t" r="r" b="b"/>
              <a:pathLst>
                <a:path w="157" h="381" extrusionOk="0">
                  <a:moveTo>
                    <a:pt x="117" y="0"/>
                  </a:moveTo>
                  <a:cubicBezTo>
                    <a:pt x="107" y="0"/>
                    <a:pt x="98" y="5"/>
                    <a:pt x="95" y="16"/>
                  </a:cubicBezTo>
                  <a:cubicBezTo>
                    <a:pt x="88" y="41"/>
                    <a:pt x="85" y="66"/>
                    <a:pt x="78" y="91"/>
                  </a:cubicBezTo>
                  <a:cubicBezTo>
                    <a:pt x="70" y="115"/>
                    <a:pt x="63" y="138"/>
                    <a:pt x="57" y="162"/>
                  </a:cubicBezTo>
                  <a:cubicBezTo>
                    <a:pt x="44" y="210"/>
                    <a:pt x="28" y="260"/>
                    <a:pt x="11" y="307"/>
                  </a:cubicBezTo>
                  <a:cubicBezTo>
                    <a:pt x="1" y="335"/>
                    <a:pt x="22" y="371"/>
                    <a:pt x="52" y="379"/>
                  </a:cubicBezTo>
                  <a:cubicBezTo>
                    <a:pt x="56" y="380"/>
                    <a:pt x="61" y="380"/>
                    <a:pt x="65" y="380"/>
                  </a:cubicBezTo>
                  <a:cubicBezTo>
                    <a:pt x="92" y="380"/>
                    <a:pt x="116" y="364"/>
                    <a:pt x="124" y="338"/>
                  </a:cubicBezTo>
                  <a:cubicBezTo>
                    <a:pt x="140" y="285"/>
                    <a:pt x="150" y="230"/>
                    <a:pt x="154" y="174"/>
                  </a:cubicBezTo>
                  <a:cubicBezTo>
                    <a:pt x="156" y="162"/>
                    <a:pt x="157" y="148"/>
                    <a:pt x="156" y="136"/>
                  </a:cubicBezTo>
                  <a:cubicBezTo>
                    <a:pt x="156" y="123"/>
                    <a:pt x="152" y="111"/>
                    <a:pt x="151" y="97"/>
                  </a:cubicBezTo>
                  <a:cubicBezTo>
                    <a:pt x="149" y="71"/>
                    <a:pt x="146" y="42"/>
                    <a:pt x="139" y="16"/>
                  </a:cubicBezTo>
                  <a:cubicBezTo>
                    <a:pt x="136" y="5"/>
                    <a:pt x="126" y="0"/>
                    <a:pt x="11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5" name="Google Shape;1845;p120"/>
            <p:cNvSpPr/>
            <p:nvPr/>
          </p:nvSpPr>
          <p:spPr>
            <a:xfrm>
              <a:off x="5676100" y="1694425"/>
              <a:ext cx="3200" cy="13825"/>
            </a:xfrm>
            <a:custGeom>
              <a:avLst/>
              <a:gdLst/>
              <a:ahLst/>
              <a:cxnLst/>
              <a:rect l="l" t="t" r="r" b="b"/>
              <a:pathLst>
                <a:path w="128" h="553" extrusionOk="0">
                  <a:moveTo>
                    <a:pt x="64" y="1"/>
                  </a:moveTo>
                  <a:cubicBezTo>
                    <a:pt x="49" y="1"/>
                    <a:pt x="34" y="7"/>
                    <a:pt x="29" y="21"/>
                  </a:cubicBezTo>
                  <a:cubicBezTo>
                    <a:pt x="20" y="41"/>
                    <a:pt x="7" y="62"/>
                    <a:pt x="6" y="86"/>
                  </a:cubicBezTo>
                  <a:cubicBezTo>
                    <a:pt x="5" y="104"/>
                    <a:pt x="4" y="122"/>
                    <a:pt x="3" y="139"/>
                  </a:cubicBezTo>
                  <a:cubicBezTo>
                    <a:pt x="0" y="179"/>
                    <a:pt x="1" y="218"/>
                    <a:pt x="1" y="257"/>
                  </a:cubicBezTo>
                  <a:lnTo>
                    <a:pt x="1" y="491"/>
                  </a:lnTo>
                  <a:cubicBezTo>
                    <a:pt x="1" y="524"/>
                    <a:pt x="30" y="553"/>
                    <a:pt x="63" y="553"/>
                  </a:cubicBezTo>
                  <a:cubicBezTo>
                    <a:pt x="64" y="553"/>
                    <a:pt x="65" y="553"/>
                    <a:pt x="66" y="553"/>
                  </a:cubicBezTo>
                  <a:cubicBezTo>
                    <a:pt x="98" y="553"/>
                    <a:pt x="126" y="526"/>
                    <a:pt x="126" y="492"/>
                  </a:cubicBezTo>
                  <a:lnTo>
                    <a:pt x="126" y="259"/>
                  </a:lnTo>
                  <a:cubicBezTo>
                    <a:pt x="126" y="221"/>
                    <a:pt x="127" y="183"/>
                    <a:pt x="124" y="144"/>
                  </a:cubicBezTo>
                  <a:cubicBezTo>
                    <a:pt x="123" y="124"/>
                    <a:pt x="123" y="106"/>
                    <a:pt x="121" y="86"/>
                  </a:cubicBezTo>
                  <a:cubicBezTo>
                    <a:pt x="118" y="63"/>
                    <a:pt x="108" y="42"/>
                    <a:pt x="98" y="21"/>
                  </a:cubicBezTo>
                  <a:cubicBezTo>
                    <a:pt x="93" y="7"/>
                    <a:pt x="78" y="1"/>
                    <a:pt x="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6" name="Google Shape;1846;p120"/>
            <p:cNvSpPr/>
            <p:nvPr/>
          </p:nvSpPr>
          <p:spPr>
            <a:xfrm>
              <a:off x="5681025" y="1694725"/>
              <a:ext cx="3700" cy="11150"/>
            </a:xfrm>
            <a:custGeom>
              <a:avLst/>
              <a:gdLst/>
              <a:ahLst/>
              <a:cxnLst/>
              <a:rect l="l" t="t" r="r" b="b"/>
              <a:pathLst>
                <a:path w="148" h="446" extrusionOk="0">
                  <a:moveTo>
                    <a:pt x="116" y="1"/>
                  </a:moveTo>
                  <a:cubicBezTo>
                    <a:pt x="106" y="1"/>
                    <a:pt x="96" y="5"/>
                    <a:pt x="89" y="15"/>
                  </a:cubicBezTo>
                  <a:cubicBezTo>
                    <a:pt x="54" y="66"/>
                    <a:pt x="30" y="126"/>
                    <a:pt x="18" y="186"/>
                  </a:cubicBezTo>
                  <a:cubicBezTo>
                    <a:pt x="6" y="250"/>
                    <a:pt x="1" y="315"/>
                    <a:pt x="1" y="381"/>
                  </a:cubicBezTo>
                  <a:cubicBezTo>
                    <a:pt x="1" y="414"/>
                    <a:pt x="30" y="445"/>
                    <a:pt x="62" y="445"/>
                  </a:cubicBezTo>
                  <a:cubicBezTo>
                    <a:pt x="63" y="445"/>
                    <a:pt x="64" y="445"/>
                    <a:pt x="65" y="445"/>
                  </a:cubicBezTo>
                  <a:cubicBezTo>
                    <a:pt x="100" y="444"/>
                    <a:pt x="132" y="418"/>
                    <a:pt x="131" y="381"/>
                  </a:cubicBezTo>
                  <a:cubicBezTo>
                    <a:pt x="130" y="321"/>
                    <a:pt x="132" y="261"/>
                    <a:pt x="139" y="202"/>
                  </a:cubicBezTo>
                  <a:cubicBezTo>
                    <a:pt x="144" y="148"/>
                    <a:pt x="147" y="92"/>
                    <a:pt x="146" y="30"/>
                  </a:cubicBezTo>
                  <a:cubicBezTo>
                    <a:pt x="146" y="11"/>
                    <a:pt x="132"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7" name="Google Shape;1847;p120"/>
            <p:cNvSpPr/>
            <p:nvPr/>
          </p:nvSpPr>
          <p:spPr>
            <a:xfrm>
              <a:off x="5437650" y="1746700"/>
              <a:ext cx="5950" cy="12600"/>
            </a:xfrm>
            <a:custGeom>
              <a:avLst/>
              <a:gdLst/>
              <a:ahLst/>
              <a:cxnLst/>
              <a:rect l="l" t="t" r="r" b="b"/>
              <a:pathLst>
                <a:path w="238" h="504" extrusionOk="0">
                  <a:moveTo>
                    <a:pt x="193" y="0"/>
                  </a:moveTo>
                  <a:cubicBezTo>
                    <a:pt x="182" y="0"/>
                    <a:pt x="171" y="7"/>
                    <a:pt x="167" y="19"/>
                  </a:cubicBezTo>
                  <a:cubicBezTo>
                    <a:pt x="146" y="83"/>
                    <a:pt x="131" y="148"/>
                    <a:pt x="108" y="211"/>
                  </a:cubicBezTo>
                  <a:cubicBezTo>
                    <a:pt x="88" y="269"/>
                    <a:pt x="59" y="329"/>
                    <a:pt x="25" y="387"/>
                  </a:cubicBezTo>
                  <a:cubicBezTo>
                    <a:pt x="1" y="426"/>
                    <a:pt x="20" y="479"/>
                    <a:pt x="62" y="497"/>
                  </a:cubicBezTo>
                  <a:cubicBezTo>
                    <a:pt x="73" y="502"/>
                    <a:pt x="84" y="504"/>
                    <a:pt x="94" y="504"/>
                  </a:cubicBezTo>
                  <a:cubicBezTo>
                    <a:pt x="128" y="504"/>
                    <a:pt x="155" y="480"/>
                    <a:pt x="169" y="447"/>
                  </a:cubicBezTo>
                  <a:cubicBezTo>
                    <a:pt x="196" y="380"/>
                    <a:pt x="215" y="311"/>
                    <a:pt x="223" y="240"/>
                  </a:cubicBezTo>
                  <a:cubicBezTo>
                    <a:pt x="234" y="168"/>
                    <a:pt x="238" y="91"/>
                    <a:pt x="217" y="19"/>
                  </a:cubicBezTo>
                  <a:cubicBezTo>
                    <a:pt x="214" y="7"/>
                    <a:pt x="204" y="0"/>
                    <a:pt x="19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8" name="Google Shape;1848;p120"/>
            <p:cNvSpPr/>
            <p:nvPr/>
          </p:nvSpPr>
          <p:spPr>
            <a:xfrm>
              <a:off x="5451800" y="1750375"/>
              <a:ext cx="4050" cy="8825"/>
            </a:xfrm>
            <a:custGeom>
              <a:avLst/>
              <a:gdLst/>
              <a:ahLst/>
              <a:cxnLst/>
              <a:rect l="l" t="t" r="r" b="b"/>
              <a:pathLst>
                <a:path w="162" h="353" extrusionOk="0">
                  <a:moveTo>
                    <a:pt x="125" y="0"/>
                  </a:moveTo>
                  <a:cubicBezTo>
                    <a:pt x="114" y="0"/>
                    <a:pt x="102" y="7"/>
                    <a:pt x="97" y="22"/>
                  </a:cubicBezTo>
                  <a:cubicBezTo>
                    <a:pt x="66" y="101"/>
                    <a:pt x="41" y="182"/>
                    <a:pt x="8" y="262"/>
                  </a:cubicBezTo>
                  <a:cubicBezTo>
                    <a:pt x="1" y="277"/>
                    <a:pt x="6" y="303"/>
                    <a:pt x="15" y="316"/>
                  </a:cubicBezTo>
                  <a:cubicBezTo>
                    <a:pt x="24" y="331"/>
                    <a:pt x="41" y="346"/>
                    <a:pt x="57" y="350"/>
                  </a:cubicBezTo>
                  <a:cubicBezTo>
                    <a:pt x="64" y="351"/>
                    <a:pt x="71" y="352"/>
                    <a:pt x="78" y="352"/>
                  </a:cubicBezTo>
                  <a:cubicBezTo>
                    <a:pt x="90" y="352"/>
                    <a:pt x="102" y="350"/>
                    <a:pt x="112" y="342"/>
                  </a:cubicBezTo>
                  <a:cubicBezTo>
                    <a:pt x="127" y="332"/>
                    <a:pt x="143" y="317"/>
                    <a:pt x="146" y="299"/>
                  </a:cubicBezTo>
                  <a:cubicBezTo>
                    <a:pt x="152" y="252"/>
                    <a:pt x="158" y="205"/>
                    <a:pt x="159" y="158"/>
                  </a:cubicBezTo>
                  <a:cubicBezTo>
                    <a:pt x="161" y="137"/>
                    <a:pt x="161" y="117"/>
                    <a:pt x="161" y="96"/>
                  </a:cubicBezTo>
                  <a:cubicBezTo>
                    <a:pt x="161" y="74"/>
                    <a:pt x="158" y="53"/>
                    <a:pt x="156" y="30"/>
                  </a:cubicBezTo>
                  <a:cubicBezTo>
                    <a:pt x="154" y="11"/>
                    <a:pt x="140" y="0"/>
                    <a:pt x="12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9" name="Google Shape;1849;p120"/>
            <p:cNvSpPr/>
            <p:nvPr/>
          </p:nvSpPr>
          <p:spPr>
            <a:xfrm>
              <a:off x="5162975" y="1687925"/>
              <a:ext cx="10975" cy="18175"/>
            </a:xfrm>
            <a:custGeom>
              <a:avLst/>
              <a:gdLst/>
              <a:ahLst/>
              <a:cxnLst/>
              <a:rect l="l" t="t" r="r" b="b"/>
              <a:pathLst>
                <a:path w="439" h="727" extrusionOk="0">
                  <a:moveTo>
                    <a:pt x="28" y="0"/>
                  </a:moveTo>
                  <a:cubicBezTo>
                    <a:pt x="12" y="0"/>
                    <a:pt x="0" y="17"/>
                    <a:pt x="9" y="34"/>
                  </a:cubicBezTo>
                  <a:cubicBezTo>
                    <a:pt x="62" y="142"/>
                    <a:pt x="127" y="244"/>
                    <a:pt x="180" y="353"/>
                  </a:cubicBezTo>
                  <a:cubicBezTo>
                    <a:pt x="233" y="467"/>
                    <a:pt x="278" y="586"/>
                    <a:pt x="331" y="700"/>
                  </a:cubicBezTo>
                  <a:cubicBezTo>
                    <a:pt x="339" y="717"/>
                    <a:pt x="358" y="726"/>
                    <a:pt x="378" y="726"/>
                  </a:cubicBezTo>
                  <a:cubicBezTo>
                    <a:pt x="388" y="726"/>
                    <a:pt x="398" y="724"/>
                    <a:pt x="406" y="719"/>
                  </a:cubicBezTo>
                  <a:cubicBezTo>
                    <a:pt x="433" y="702"/>
                    <a:pt x="438" y="670"/>
                    <a:pt x="426" y="643"/>
                  </a:cubicBezTo>
                  <a:cubicBezTo>
                    <a:pt x="371" y="526"/>
                    <a:pt x="324" y="405"/>
                    <a:pt x="269" y="289"/>
                  </a:cubicBezTo>
                  <a:cubicBezTo>
                    <a:pt x="217" y="181"/>
                    <a:pt x="151" y="58"/>
                    <a:pt x="39" y="3"/>
                  </a:cubicBezTo>
                  <a:cubicBezTo>
                    <a:pt x="36"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0" name="Google Shape;1850;p120"/>
            <p:cNvSpPr/>
            <p:nvPr/>
          </p:nvSpPr>
          <p:spPr>
            <a:xfrm>
              <a:off x="5170075" y="1691750"/>
              <a:ext cx="4125" cy="10400"/>
            </a:xfrm>
            <a:custGeom>
              <a:avLst/>
              <a:gdLst/>
              <a:ahLst/>
              <a:cxnLst/>
              <a:rect l="l" t="t" r="r" b="b"/>
              <a:pathLst>
                <a:path w="165" h="416" extrusionOk="0">
                  <a:moveTo>
                    <a:pt x="142" y="0"/>
                  </a:moveTo>
                  <a:cubicBezTo>
                    <a:pt x="141" y="0"/>
                    <a:pt x="140" y="0"/>
                    <a:pt x="139" y="1"/>
                  </a:cubicBezTo>
                  <a:cubicBezTo>
                    <a:pt x="108" y="11"/>
                    <a:pt x="80" y="40"/>
                    <a:pt x="61" y="64"/>
                  </a:cubicBezTo>
                  <a:cubicBezTo>
                    <a:pt x="51" y="76"/>
                    <a:pt x="40" y="90"/>
                    <a:pt x="32" y="103"/>
                  </a:cubicBezTo>
                  <a:cubicBezTo>
                    <a:pt x="23" y="121"/>
                    <a:pt x="20" y="141"/>
                    <a:pt x="16" y="158"/>
                  </a:cubicBezTo>
                  <a:cubicBezTo>
                    <a:pt x="0" y="239"/>
                    <a:pt x="20" y="317"/>
                    <a:pt x="52" y="392"/>
                  </a:cubicBezTo>
                  <a:cubicBezTo>
                    <a:pt x="58" y="408"/>
                    <a:pt x="77" y="416"/>
                    <a:pt x="95" y="416"/>
                  </a:cubicBezTo>
                  <a:cubicBezTo>
                    <a:pt x="101" y="416"/>
                    <a:pt x="108" y="415"/>
                    <a:pt x="113" y="413"/>
                  </a:cubicBezTo>
                  <a:cubicBezTo>
                    <a:pt x="133" y="404"/>
                    <a:pt x="150" y="378"/>
                    <a:pt x="142" y="354"/>
                  </a:cubicBezTo>
                  <a:cubicBezTo>
                    <a:pt x="116" y="293"/>
                    <a:pt x="104" y="239"/>
                    <a:pt x="111" y="174"/>
                  </a:cubicBezTo>
                  <a:cubicBezTo>
                    <a:pt x="111" y="173"/>
                    <a:pt x="112" y="168"/>
                    <a:pt x="112" y="167"/>
                  </a:cubicBezTo>
                  <a:lnTo>
                    <a:pt x="112" y="167"/>
                  </a:lnTo>
                  <a:cubicBezTo>
                    <a:pt x="112" y="165"/>
                    <a:pt x="112" y="162"/>
                    <a:pt x="112" y="160"/>
                  </a:cubicBezTo>
                  <a:cubicBezTo>
                    <a:pt x="113" y="153"/>
                    <a:pt x="116" y="147"/>
                    <a:pt x="117" y="139"/>
                  </a:cubicBezTo>
                  <a:cubicBezTo>
                    <a:pt x="121" y="122"/>
                    <a:pt x="119" y="116"/>
                    <a:pt x="124" y="98"/>
                  </a:cubicBezTo>
                  <a:cubicBezTo>
                    <a:pt x="134" y="71"/>
                    <a:pt x="150" y="49"/>
                    <a:pt x="160" y="23"/>
                  </a:cubicBezTo>
                  <a:cubicBezTo>
                    <a:pt x="165" y="11"/>
                    <a:pt x="153" y="0"/>
                    <a:pt x="1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1" name="Google Shape;1851;p120"/>
            <p:cNvSpPr/>
            <p:nvPr/>
          </p:nvSpPr>
          <p:spPr>
            <a:xfrm>
              <a:off x="5635875" y="1523450"/>
              <a:ext cx="3975" cy="7575"/>
            </a:xfrm>
            <a:custGeom>
              <a:avLst/>
              <a:gdLst/>
              <a:ahLst/>
              <a:cxnLst/>
              <a:rect l="l" t="t" r="r" b="b"/>
              <a:pathLst>
                <a:path w="159" h="303" extrusionOk="0">
                  <a:moveTo>
                    <a:pt x="21" y="0"/>
                  </a:moveTo>
                  <a:cubicBezTo>
                    <a:pt x="11" y="0"/>
                    <a:pt x="0" y="10"/>
                    <a:pt x="3" y="22"/>
                  </a:cubicBezTo>
                  <a:cubicBezTo>
                    <a:pt x="20" y="112"/>
                    <a:pt x="51" y="199"/>
                    <a:pt x="87" y="285"/>
                  </a:cubicBezTo>
                  <a:cubicBezTo>
                    <a:pt x="93" y="297"/>
                    <a:pt x="106" y="303"/>
                    <a:pt x="119" y="303"/>
                  </a:cubicBezTo>
                  <a:cubicBezTo>
                    <a:pt x="126" y="303"/>
                    <a:pt x="132" y="301"/>
                    <a:pt x="137" y="299"/>
                  </a:cubicBezTo>
                  <a:cubicBezTo>
                    <a:pt x="154" y="288"/>
                    <a:pt x="159" y="266"/>
                    <a:pt x="150" y="249"/>
                  </a:cubicBezTo>
                  <a:cubicBezTo>
                    <a:pt x="108" y="172"/>
                    <a:pt x="72" y="90"/>
                    <a:pt x="34" y="9"/>
                  </a:cubicBezTo>
                  <a:cubicBezTo>
                    <a:pt x="31" y="3"/>
                    <a:pt x="26" y="0"/>
                    <a:pt x="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2" name="Google Shape;1852;p120"/>
            <p:cNvSpPr/>
            <p:nvPr/>
          </p:nvSpPr>
          <p:spPr>
            <a:xfrm>
              <a:off x="5644950" y="1518400"/>
              <a:ext cx="5775" cy="14125"/>
            </a:xfrm>
            <a:custGeom>
              <a:avLst/>
              <a:gdLst/>
              <a:ahLst/>
              <a:cxnLst/>
              <a:rect l="l" t="t" r="r" b="b"/>
              <a:pathLst>
                <a:path w="231" h="565" extrusionOk="0">
                  <a:moveTo>
                    <a:pt x="202" y="0"/>
                  </a:moveTo>
                  <a:cubicBezTo>
                    <a:pt x="200" y="0"/>
                    <a:pt x="197" y="1"/>
                    <a:pt x="195" y="2"/>
                  </a:cubicBezTo>
                  <a:cubicBezTo>
                    <a:pt x="103" y="41"/>
                    <a:pt x="41" y="127"/>
                    <a:pt x="21" y="222"/>
                  </a:cubicBezTo>
                  <a:cubicBezTo>
                    <a:pt x="1" y="327"/>
                    <a:pt x="20" y="434"/>
                    <a:pt x="59" y="531"/>
                  </a:cubicBezTo>
                  <a:cubicBezTo>
                    <a:pt x="67" y="550"/>
                    <a:pt x="83" y="565"/>
                    <a:pt x="104" y="565"/>
                  </a:cubicBezTo>
                  <a:cubicBezTo>
                    <a:pt x="107" y="565"/>
                    <a:pt x="112" y="564"/>
                    <a:pt x="116" y="563"/>
                  </a:cubicBezTo>
                  <a:cubicBezTo>
                    <a:pt x="140" y="558"/>
                    <a:pt x="160" y="531"/>
                    <a:pt x="149" y="507"/>
                  </a:cubicBezTo>
                  <a:cubicBezTo>
                    <a:pt x="118" y="426"/>
                    <a:pt x="97" y="335"/>
                    <a:pt x="115" y="247"/>
                  </a:cubicBezTo>
                  <a:cubicBezTo>
                    <a:pt x="133" y="168"/>
                    <a:pt x="176" y="97"/>
                    <a:pt x="221" y="29"/>
                  </a:cubicBezTo>
                  <a:cubicBezTo>
                    <a:pt x="231" y="14"/>
                    <a:pt x="217" y="0"/>
                    <a:pt x="2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3" name="Google Shape;1853;p120"/>
            <p:cNvSpPr/>
            <p:nvPr/>
          </p:nvSpPr>
          <p:spPr>
            <a:xfrm>
              <a:off x="5317225" y="1598275"/>
              <a:ext cx="3550" cy="23550"/>
            </a:xfrm>
            <a:custGeom>
              <a:avLst/>
              <a:gdLst/>
              <a:ahLst/>
              <a:cxnLst/>
              <a:rect l="l" t="t" r="r" b="b"/>
              <a:pathLst>
                <a:path w="142" h="942" extrusionOk="0">
                  <a:moveTo>
                    <a:pt x="71" y="1"/>
                  </a:moveTo>
                  <a:cubicBezTo>
                    <a:pt x="61" y="1"/>
                    <a:pt x="51" y="7"/>
                    <a:pt x="47" y="18"/>
                  </a:cubicBezTo>
                  <a:cubicBezTo>
                    <a:pt x="27" y="86"/>
                    <a:pt x="26" y="158"/>
                    <a:pt x="16" y="228"/>
                  </a:cubicBezTo>
                  <a:cubicBezTo>
                    <a:pt x="7" y="299"/>
                    <a:pt x="6" y="371"/>
                    <a:pt x="5" y="441"/>
                  </a:cubicBezTo>
                  <a:cubicBezTo>
                    <a:pt x="0" y="586"/>
                    <a:pt x="2" y="731"/>
                    <a:pt x="1" y="874"/>
                  </a:cubicBezTo>
                  <a:cubicBezTo>
                    <a:pt x="1" y="919"/>
                    <a:pt x="35" y="942"/>
                    <a:pt x="70" y="942"/>
                  </a:cubicBezTo>
                  <a:cubicBezTo>
                    <a:pt x="105" y="942"/>
                    <a:pt x="140" y="919"/>
                    <a:pt x="140" y="874"/>
                  </a:cubicBezTo>
                  <a:cubicBezTo>
                    <a:pt x="139" y="730"/>
                    <a:pt x="141" y="584"/>
                    <a:pt x="136" y="441"/>
                  </a:cubicBezTo>
                  <a:cubicBezTo>
                    <a:pt x="134" y="371"/>
                    <a:pt x="133" y="299"/>
                    <a:pt x="125" y="228"/>
                  </a:cubicBezTo>
                  <a:cubicBezTo>
                    <a:pt x="116" y="158"/>
                    <a:pt x="114" y="86"/>
                    <a:pt x="94" y="18"/>
                  </a:cubicBezTo>
                  <a:cubicBezTo>
                    <a:pt x="91" y="7"/>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4" name="Google Shape;1854;p120"/>
            <p:cNvSpPr/>
            <p:nvPr/>
          </p:nvSpPr>
          <p:spPr>
            <a:xfrm>
              <a:off x="5328750" y="1597075"/>
              <a:ext cx="3000" cy="15625"/>
            </a:xfrm>
            <a:custGeom>
              <a:avLst/>
              <a:gdLst/>
              <a:ahLst/>
              <a:cxnLst/>
              <a:rect l="l" t="t" r="r" b="b"/>
              <a:pathLst>
                <a:path w="120" h="625" extrusionOk="0">
                  <a:moveTo>
                    <a:pt x="59" y="1"/>
                  </a:moveTo>
                  <a:cubicBezTo>
                    <a:pt x="50" y="1"/>
                    <a:pt x="41" y="6"/>
                    <a:pt x="38" y="16"/>
                  </a:cubicBezTo>
                  <a:cubicBezTo>
                    <a:pt x="13" y="106"/>
                    <a:pt x="0" y="199"/>
                    <a:pt x="1" y="292"/>
                  </a:cubicBezTo>
                  <a:lnTo>
                    <a:pt x="5" y="573"/>
                  </a:lnTo>
                  <a:cubicBezTo>
                    <a:pt x="5" y="607"/>
                    <a:pt x="33" y="625"/>
                    <a:pt x="60" y="625"/>
                  </a:cubicBezTo>
                  <a:cubicBezTo>
                    <a:pt x="87" y="625"/>
                    <a:pt x="114" y="607"/>
                    <a:pt x="114" y="573"/>
                  </a:cubicBezTo>
                  <a:lnTo>
                    <a:pt x="117" y="292"/>
                  </a:lnTo>
                  <a:cubicBezTo>
                    <a:pt x="119" y="199"/>
                    <a:pt x="106" y="106"/>
                    <a:pt x="80" y="16"/>
                  </a:cubicBezTo>
                  <a:cubicBezTo>
                    <a:pt x="77" y="6"/>
                    <a:pt x="68" y="1"/>
                    <a:pt x="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5" name="Google Shape;1855;p120"/>
            <p:cNvSpPr/>
            <p:nvPr/>
          </p:nvSpPr>
          <p:spPr>
            <a:xfrm>
              <a:off x="5887350" y="1584925"/>
              <a:ext cx="6000" cy="15650"/>
            </a:xfrm>
            <a:custGeom>
              <a:avLst/>
              <a:gdLst/>
              <a:ahLst/>
              <a:cxnLst/>
              <a:rect l="l" t="t" r="r" b="b"/>
              <a:pathLst>
                <a:path w="240" h="626" extrusionOk="0">
                  <a:moveTo>
                    <a:pt x="210" y="0"/>
                  </a:moveTo>
                  <a:cubicBezTo>
                    <a:pt x="201" y="0"/>
                    <a:pt x="192" y="5"/>
                    <a:pt x="188" y="17"/>
                  </a:cubicBezTo>
                  <a:cubicBezTo>
                    <a:pt x="177" y="64"/>
                    <a:pt x="168" y="110"/>
                    <a:pt x="154" y="154"/>
                  </a:cubicBezTo>
                  <a:cubicBezTo>
                    <a:pt x="145" y="177"/>
                    <a:pt x="136" y="198"/>
                    <a:pt x="128" y="220"/>
                  </a:cubicBezTo>
                  <a:cubicBezTo>
                    <a:pt x="120" y="244"/>
                    <a:pt x="114" y="265"/>
                    <a:pt x="106" y="289"/>
                  </a:cubicBezTo>
                  <a:cubicBezTo>
                    <a:pt x="76" y="379"/>
                    <a:pt x="46" y="469"/>
                    <a:pt x="11" y="559"/>
                  </a:cubicBezTo>
                  <a:cubicBezTo>
                    <a:pt x="1" y="586"/>
                    <a:pt x="22" y="617"/>
                    <a:pt x="48" y="623"/>
                  </a:cubicBezTo>
                  <a:cubicBezTo>
                    <a:pt x="53" y="625"/>
                    <a:pt x="59" y="626"/>
                    <a:pt x="64" y="626"/>
                  </a:cubicBezTo>
                  <a:cubicBezTo>
                    <a:pt x="85" y="626"/>
                    <a:pt x="103" y="609"/>
                    <a:pt x="112" y="588"/>
                  </a:cubicBezTo>
                  <a:cubicBezTo>
                    <a:pt x="146" y="499"/>
                    <a:pt x="185" y="407"/>
                    <a:pt x="208" y="313"/>
                  </a:cubicBezTo>
                  <a:cubicBezTo>
                    <a:pt x="213" y="290"/>
                    <a:pt x="217" y="266"/>
                    <a:pt x="223" y="243"/>
                  </a:cubicBezTo>
                  <a:cubicBezTo>
                    <a:pt x="228" y="218"/>
                    <a:pt x="226" y="194"/>
                    <a:pt x="229" y="169"/>
                  </a:cubicBezTo>
                  <a:cubicBezTo>
                    <a:pt x="235" y="121"/>
                    <a:pt x="240" y="72"/>
                    <a:pt x="236" y="24"/>
                  </a:cubicBezTo>
                  <a:cubicBezTo>
                    <a:pt x="234" y="9"/>
                    <a:pt x="222"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56" name="Google Shape;1856;p120"/>
            <p:cNvSpPr/>
            <p:nvPr/>
          </p:nvSpPr>
          <p:spPr>
            <a:xfrm>
              <a:off x="5899100" y="1586300"/>
              <a:ext cx="3650" cy="11575"/>
            </a:xfrm>
            <a:custGeom>
              <a:avLst/>
              <a:gdLst/>
              <a:ahLst/>
              <a:cxnLst/>
              <a:rect l="l" t="t" r="r" b="b"/>
              <a:pathLst>
                <a:path w="146" h="463" extrusionOk="0">
                  <a:moveTo>
                    <a:pt x="37" y="0"/>
                  </a:moveTo>
                  <a:cubicBezTo>
                    <a:pt x="30" y="0"/>
                    <a:pt x="24" y="4"/>
                    <a:pt x="22" y="14"/>
                  </a:cubicBezTo>
                  <a:cubicBezTo>
                    <a:pt x="15" y="47"/>
                    <a:pt x="11" y="80"/>
                    <a:pt x="7" y="116"/>
                  </a:cubicBezTo>
                  <a:cubicBezTo>
                    <a:pt x="5" y="150"/>
                    <a:pt x="0" y="186"/>
                    <a:pt x="2" y="222"/>
                  </a:cubicBezTo>
                  <a:cubicBezTo>
                    <a:pt x="10" y="292"/>
                    <a:pt x="25" y="363"/>
                    <a:pt x="46" y="431"/>
                  </a:cubicBezTo>
                  <a:cubicBezTo>
                    <a:pt x="53" y="453"/>
                    <a:pt x="71" y="462"/>
                    <a:pt x="89" y="462"/>
                  </a:cubicBezTo>
                  <a:cubicBezTo>
                    <a:pt x="117" y="462"/>
                    <a:pt x="145" y="440"/>
                    <a:pt x="134" y="406"/>
                  </a:cubicBezTo>
                  <a:cubicBezTo>
                    <a:pt x="112" y="344"/>
                    <a:pt x="95" y="280"/>
                    <a:pt x="86" y="215"/>
                  </a:cubicBezTo>
                  <a:cubicBezTo>
                    <a:pt x="81" y="184"/>
                    <a:pt x="74" y="153"/>
                    <a:pt x="68" y="122"/>
                  </a:cubicBezTo>
                  <a:cubicBezTo>
                    <a:pt x="62" y="88"/>
                    <a:pt x="62" y="53"/>
                    <a:pt x="58" y="19"/>
                  </a:cubicBezTo>
                  <a:cubicBezTo>
                    <a:pt x="57" y="8"/>
                    <a:pt x="47" y="0"/>
                    <a:pt x="3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857" name="Google Shape;1857;p12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Number and text 3">
  <p:cSld name="CUSTOM_31">
    <p:bg>
      <p:bgPr>
        <a:solidFill>
          <a:schemeClr val="dk2"/>
        </a:solidFill>
        <a:effectLst/>
      </p:bgPr>
    </p:bg>
    <p:spTree>
      <p:nvGrpSpPr>
        <p:cNvPr id="1" name="Shape 1858"/>
        <p:cNvGrpSpPr/>
        <p:nvPr/>
      </p:nvGrpSpPr>
      <p:grpSpPr>
        <a:xfrm>
          <a:off x="0" y="0"/>
          <a:ext cx="0" cy="0"/>
          <a:chOff x="0" y="0"/>
          <a:chExt cx="0" cy="0"/>
        </a:xfrm>
      </p:grpSpPr>
      <p:sp>
        <p:nvSpPr>
          <p:cNvPr id="1859" name="Google Shape;1859;p121"/>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1860" name="Google Shape;1860;p121"/>
          <p:cNvSpPr txBox="1">
            <a:spLocks noGrp="1"/>
          </p:cNvSpPr>
          <p:nvPr>
            <p:ph type="title" idx="2"/>
          </p:nvPr>
        </p:nvSpPr>
        <p:spPr>
          <a:xfrm>
            <a:off x="3151050" y="3013622"/>
            <a:ext cx="2194500" cy="585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Char char="●"/>
              <a:defRPr sz="3500" b="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1861" name="Google Shape;1861;p121"/>
          <p:cNvSpPr txBox="1">
            <a:spLocks noGrp="1"/>
          </p:cNvSpPr>
          <p:nvPr>
            <p:ph type="title" idx="3"/>
          </p:nvPr>
        </p:nvSpPr>
        <p:spPr>
          <a:xfrm>
            <a:off x="716125" y="3728287"/>
            <a:ext cx="21945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1"/>
              </a:buClr>
              <a:buSzPts val="2200"/>
              <a:buFont typeface="Fredoka"/>
              <a:buNone/>
              <a:defRPr sz="2200">
                <a:solidFill>
                  <a:schemeClr val="dk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1862" name="Google Shape;1862;p121"/>
          <p:cNvSpPr txBox="1">
            <a:spLocks noGrp="1"/>
          </p:cNvSpPr>
          <p:nvPr>
            <p:ph type="title" idx="4"/>
          </p:nvPr>
        </p:nvSpPr>
        <p:spPr>
          <a:xfrm>
            <a:off x="3151050" y="2088046"/>
            <a:ext cx="21945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1863" name="Google Shape;1863;p121"/>
          <p:cNvSpPr txBox="1">
            <a:spLocks noGrp="1"/>
          </p:cNvSpPr>
          <p:nvPr>
            <p:ph type="title" idx="5"/>
          </p:nvPr>
        </p:nvSpPr>
        <p:spPr>
          <a:xfrm>
            <a:off x="3151050" y="3727176"/>
            <a:ext cx="21945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2pPr>
            <a:lvl3pPr lvl="2"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3pPr>
            <a:lvl4pPr lvl="3"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4pPr>
            <a:lvl5pPr lvl="4"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5pPr>
            <a:lvl6pPr lvl="5"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6pPr>
            <a:lvl7pPr lvl="6"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7pPr>
            <a:lvl8pPr lvl="7"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8pPr>
            <a:lvl9pPr lvl="8" algn="l">
              <a:lnSpc>
                <a:spcPct val="100000"/>
              </a:lnSpc>
              <a:spcBef>
                <a:spcPts val="0"/>
              </a:spcBef>
              <a:spcAft>
                <a:spcPts val="0"/>
              </a:spcAft>
              <a:buClr>
                <a:schemeClr val="lt1"/>
              </a:buClr>
              <a:buSzPts val="1400"/>
              <a:buNone/>
              <a:defRPr>
                <a:solidFill>
                  <a:schemeClr val="lt1"/>
                </a:solidFill>
                <a:latin typeface="Comfortaa"/>
                <a:ea typeface="Comfortaa"/>
                <a:cs typeface="Comfortaa"/>
                <a:sym typeface="Comfortaa"/>
              </a:defRPr>
            </a:lvl9pPr>
          </a:lstStyle>
          <a:p>
            <a:endParaRPr/>
          </a:p>
        </p:txBody>
      </p:sp>
      <p:sp>
        <p:nvSpPr>
          <p:cNvPr id="1864" name="Google Shape;1864;p121"/>
          <p:cNvSpPr txBox="1">
            <a:spLocks noGrp="1"/>
          </p:cNvSpPr>
          <p:nvPr>
            <p:ph type="subTitle" idx="1"/>
          </p:nvPr>
        </p:nvSpPr>
        <p:spPr>
          <a:xfrm>
            <a:off x="3151050" y="2434858"/>
            <a:ext cx="2194500" cy="534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65" name="Google Shape;1865;p121"/>
          <p:cNvSpPr txBox="1">
            <a:spLocks noGrp="1"/>
          </p:cNvSpPr>
          <p:nvPr>
            <p:ph type="subTitle" idx="6"/>
          </p:nvPr>
        </p:nvSpPr>
        <p:spPr>
          <a:xfrm>
            <a:off x="716125" y="4075780"/>
            <a:ext cx="2194500" cy="5328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66" name="Google Shape;1866;p121"/>
          <p:cNvSpPr txBox="1">
            <a:spLocks noGrp="1"/>
          </p:cNvSpPr>
          <p:nvPr>
            <p:ph type="subTitle" idx="7"/>
          </p:nvPr>
        </p:nvSpPr>
        <p:spPr>
          <a:xfrm>
            <a:off x="3151050" y="4074576"/>
            <a:ext cx="2194500" cy="534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67" name="Google Shape;1867;p121"/>
          <p:cNvSpPr txBox="1">
            <a:spLocks noGrp="1"/>
          </p:cNvSpPr>
          <p:nvPr>
            <p:ph type="title" idx="8"/>
          </p:nvPr>
        </p:nvSpPr>
        <p:spPr>
          <a:xfrm>
            <a:off x="3151050" y="1374475"/>
            <a:ext cx="2194500" cy="585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5"/>
              </a:buClr>
              <a:buSzPts val="5000"/>
              <a:buFont typeface="Fredoka"/>
              <a:buChar char="●"/>
              <a:defRPr sz="3500" b="0">
                <a:solidFill>
                  <a:schemeClr val="accent5"/>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1868" name="Google Shape;1868;p121"/>
          <p:cNvSpPr txBox="1">
            <a:spLocks noGrp="1"/>
          </p:cNvSpPr>
          <p:nvPr>
            <p:ph type="title" idx="9"/>
          </p:nvPr>
        </p:nvSpPr>
        <p:spPr>
          <a:xfrm>
            <a:off x="716125" y="3012675"/>
            <a:ext cx="2194500" cy="587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6"/>
              </a:buClr>
              <a:buSzPts val="5000"/>
              <a:buFont typeface="Fredoka"/>
              <a:buChar char="●"/>
              <a:defRPr sz="3500" b="0">
                <a:solidFill>
                  <a:schemeClr val="accent6"/>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1869" name="Google Shape;1869;p121"/>
          <p:cNvSpPr txBox="1">
            <a:spLocks noGrp="1"/>
          </p:cNvSpPr>
          <p:nvPr>
            <p:ph type="title" idx="13"/>
          </p:nvPr>
        </p:nvSpPr>
        <p:spPr>
          <a:xfrm>
            <a:off x="716125" y="2088042"/>
            <a:ext cx="2194500" cy="219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2200"/>
              <a:buFont typeface="Fredoka"/>
              <a:buNone/>
              <a:defRPr sz="2200">
                <a:solidFill>
                  <a:schemeClr val="dk1"/>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1870" name="Google Shape;1870;p121"/>
          <p:cNvSpPr txBox="1">
            <a:spLocks noGrp="1"/>
          </p:cNvSpPr>
          <p:nvPr>
            <p:ph type="subTitle" idx="14"/>
          </p:nvPr>
        </p:nvSpPr>
        <p:spPr>
          <a:xfrm>
            <a:off x="716125" y="2433515"/>
            <a:ext cx="2194500" cy="5340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71" name="Google Shape;1871;p121"/>
          <p:cNvSpPr txBox="1">
            <a:spLocks noGrp="1"/>
          </p:cNvSpPr>
          <p:nvPr>
            <p:ph type="title" idx="15"/>
          </p:nvPr>
        </p:nvSpPr>
        <p:spPr>
          <a:xfrm>
            <a:off x="716125" y="1374475"/>
            <a:ext cx="2194500" cy="585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5"/>
              </a:buClr>
              <a:buSzPts val="5000"/>
              <a:buFont typeface="Fredoka"/>
              <a:buChar char="●"/>
              <a:defRPr sz="3500" b="0">
                <a:solidFill>
                  <a:schemeClr val="lt2"/>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1872" name="Google Shape;1872;p121"/>
          <p:cNvSpPr/>
          <p:nvPr/>
        </p:nvSpPr>
        <p:spPr>
          <a:xfrm>
            <a:off x="-525000" y="4652963"/>
            <a:ext cx="10194000" cy="11769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873" name="Google Shape;1873;p121"/>
          <p:cNvGrpSpPr/>
          <p:nvPr/>
        </p:nvGrpSpPr>
        <p:grpSpPr>
          <a:xfrm>
            <a:off x="4325485" y="2433537"/>
            <a:ext cx="4818502" cy="2891501"/>
            <a:chOff x="5133348" y="2433537"/>
            <a:chExt cx="4818502" cy="2891501"/>
          </a:xfrm>
        </p:grpSpPr>
        <p:sp>
          <p:nvSpPr>
            <p:cNvPr id="1874" name="Google Shape;1874;p121"/>
            <p:cNvSpPr/>
            <p:nvPr/>
          </p:nvSpPr>
          <p:spPr>
            <a:xfrm>
              <a:off x="5475700" y="2653950"/>
              <a:ext cx="4476150" cy="2671088"/>
            </a:xfrm>
            <a:custGeom>
              <a:avLst/>
              <a:gdLst/>
              <a:ahLst/>
              <a:cxnLst/>
              <a:rect l="l" t="t" r="r" b="b"/>
              <a:pathLst>
                <a:path w="105000" h="37141" extrusionOk="0">
                  <a:moveTo>
                    <a:pt x="104999" y="0"/>
                  </a:moveTo>
                  <a:cubicBezTo>
                    <a:pt x="65070" y="1187"/>
                    <a:pt x="28070" y="15942"/>
                    <a:pt x="1" y="34766"/>
                  </a:cubicBezTo>
                  <a:lnTo>
                    <a:pt x="104999" y="37140"/>
                  </a:lnTo>
                  <a:lnTo>
                    <a:pt x="104999" y="0"/>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5" name="Google Shape;1875;p121"/>
            <p:cNvSpPr/>
            <p:nvPr/>
          </p:nvSpPr>
          <p:spPr>
            <a:xfrm>
              <a:off x="7828988" y="2697475"/>
              <a:ext cx="1691332" cy="1247619"/>
            </a:xfrm>
            <a:custGeom>
              <a:avLst/>
              <a:gdLst/>
              <a:ahLst/>
              <a:cxnLst/>
              <a:rect l="l" t="t" r="r" b="b"/>
              <a:pathLst>
                <a:path w="35733" h="26884" extrusionOk="0">
                  <a:moveTo>
                    <a:pt x="35732" y="1"/>
                  </a:moveTo>
                  <a:lnTo>
                    <a:pt x="35732" y="1"/>
                  </a:lnTo>
                  <a:cubicBezTo>
                    <a:pt x="31829" y="281"/>
                    <a:pt x="27848" y="824"/>
                    <a:pt x="27848" y="827"/>
                  </a:cubicBezTo>
                  <a:cubicBezTo>
                    <a:pt x="10022" y="5921"/>
                    <a:pt x="971" y="17021"/>
                    <a:pt x="1" y="26883"/>
                  </a:cubicBezTo>
                  <a:lnTo>
                    <a:pt x="8708" y="26629"/>
                  </a:lnTo>
                  <a:cubicBezTo>
                    <a:pt x="9877" y="15255"/>
                    <a:pt x="16279" y="5567"/>
                    <a:pt x="35732"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6" name="Google Shape;1876;p121"/>
            <p:cNvSpPr/>
            <p:nvPr/>
          </p:nvSpPr>
          <p:spPr>
            <a:xfrm>
              <a:off x="9407270" y="2433537"/>
              <a:ext cx="544421" cy="1384065"/>
            </a:xfrm>
            <a:custGeom>
              <a:avLst/>
              <a:gdLst/>
              <a:ahLst/>
              <a:cxnLst/>
              <a:rect l="l" t="t" r="r" b="b"/>
              <a:pathLst>
                <a:path w="11557" h="29381" extrusionOk="0">
                  <a:moveTo>
                    <a:pt x="6897" y="1"/>
                  </a:moveTo>
                  <a:cubicBezTo>
                    <a:pt x="4635" y="1"/>
                    <a:pt x="0" y="29381"/>
                    <a:pt x="0" y="29381"/>
                  </a:cubicBezTo>
                  <a:lnTo>
                    <a:pt x="11556" y="29381"/>
                  </a:lnTo>
                  <a:lnTo>
                    <a:pt x="11556" y="14064"/>
                  </a:lnTo>
                  <a:cubicBezTo>
                    <a:pt x="9894" y="6933"/>
                    <a:pt x="7995" y="1"/>
                    <a:pt x="689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7" name="Google Shape;1877;p121"/>
            <p:cNvSpPr/>
            <p:nvPr/>
          </p:nvSpPr>
          <p:spPr>
            <a:xfrm>
              <a:off x="8826953" y="2977440"/>
              <a:ext cx="423544" cy="840162"/>
            </a:xfrm>
            <a:custGeom>
              <a:avLst/>
              <a:gdLst/>
              <a:ahLst/>
              <a:cxnLst/>
              <a:rect l="l" t="t" r="r" b="b"/>
              <a:pathLst>
                <a:path w="8991" h="17835" extrusionOk="0">
                  <a:moveTo>
                    <a:pt x="4187" y="1"/>
                  </a:moveTo>
                  <a:cubicBezTo>
                    <a:pt x="2814" y="1"/>
                    <a:pt x="0" y="17835"/>
                    <a:pt x="0" y="17835"/>
                  </a:cubicBezTo>
                  <a:lnTo>
                    <a:pt x="8990" y="17835"/>
                  </a:lnTo>
                  <a:cubicBezTo>
                    <a:pt x="8990" y="17835"/>
                    <a:pt x="5559" y="1"/>
                    <a:pt x="4187"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8" name="Google Shape;1878;p121"/>
            <p:cNvSpPr/>
            <p:nvPr/>
          </p:nvSpPr>
          <p:spPr>
            <a:xfrm>
              <a:off x="6877550" y="3319016"/>
              <a:ext cx="423544" cy="840162"/>
            </a:xfrm>
            <a:custGeom>
              <a:avLst/>
              <a:gdLst/>
              <a:ahLst/>
              <a:cxnLst/>
              <a:rect l="l" t="t" r="r" b="b"/>
              <a:pathLst>
                <a:path w="8991" h="17835" extrusionOk="0">
                  <a:moveTo>
                    <a:pt x="4187" y="0"/>
                  </a:moveTo>
                  <a:cubicBezTo>
                    <a:pt x="2813" y="0"/>
                    <a:pt x="0" y="17835"/>
                    <a:pt x="0" y="17835"/>
                  </a:cubicBezTo>
                  <a:lnTo>
                    <a:pt x="8990" y="17835"/>
                  </a:lnTo>
                  <a:cubicBezTo>
                    <a:pt x="8990" y="17835"/>
                    <a:pt x="5560" y="0"/>
                    <a:pt x="4187"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79" name="Google Shape;1879;p121"/>
            <p:cNvSpPr/>
            <p:nvPr/>
          </p:nvSpPr>
          <p:spPr>
            <a:xfrm>
              <a:off x="7981326" y="2937540"/>
              <a:ext cx="507395" cy="1006546"/>
            </a:xfrm>
            <a:custGeom>
              <a:avLst/>
              <a:gdLst/>
              <a:ahLst/>
              <a:cxnLst/>
              <a:rect l="l" t="t" r="r" b="b"/>
              <a:pathLst>
                <a:path w="10771" h="21367" extrusionOk="0">
                  <a:moveTo>
                    <a:pt x="5015" y="0"/>
                  </a:moveTo>
                  <a:cubicBezTo>
                    <a:pt x="3372" y="0"/>
                    <a:pt x="0" y="21367"/>
                    <a:pt x="0" y="21367"/>
                  </a:cubicBezTo>
                  <a:lnTo>
                    <a:pt x="10770" y="21367"/>
                  </a:lnTo>
                  <a:cubicBezTo>
                    <a:pt x="10770" y="21367"/>
                    <a:pt x="6659" y="0"/>
                    <a:pt x="5015"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0" name="Google Shape;1880;p121"/>
            <p:cNvSpPr/>
            <p:nvPr/>
          </p:nvSpPr>
          <p:spPr>
            <a:xfrm>
              <a:off x="8330204" y="2656544"/>
              <a:ext cx="604201" cy="1198509"/>
            </a:xfrm>
            <a:custGeom>
              <a:avLst/>
              <a:gdLst/>
              <a:ahLst/>
              <a:cxnLst/>
              <a:rect l="l" t="t" r="r" b="b"/>
              <a:pathLst>
                <a:path w="12826" h="25442" extrusionOk="0">
                  <a:moveTo>
                    <a:pt x="5974" y="0"/>
                  </a:moveTo>
                  <a:cubicBezTo>
                    <a:pt x="4014" y="0"/>
                    <a:pt x="1" y="25441"/>
                    <a:pt x="1" y="25441"/>
                  </a:cubicBezTo>
                  <a:lnTo>
                    <a:pt x="12826" y="25441"/>
                  </a:lnTo>
                  <a:cubicBezTo>
                    <a:pt x="12826" y="25441"/>
                    <a:pt x="7932" y="0"/>
                    <a:pt x="597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1" name="Google Shape;1881;p121"/>
            <p:cNvSpPr/>
            <p:nvPr/>
          </p:nvSpPr>
          <p:spPr>
            <a:xfrm>
              <a:off x="6474592" y="3105949"/>
              <a:ext cx="604201" cy="1198509"/>
            </a:xfrm>
            <a:custGeom>
              <a:avLst/>
              <a:gdLst/>
              <a:ahLst/>
              <a:cxnLst/>
              <a:rect l="l" t="t" r="r" b="b"/>
              <a:pathLst>
                <a:path w="12826" h="25442" extrusionOk="0">
                  <a:moveTo>
                    <a:pt x="5973" y="1"/>
                  </a:moveTo>
                  <a:cubicBezTo>
                    <a:pt x="4014" y="1"/>
                    <a:pt x="1" y="25441"/>
                    <a:pt x="1" y="25441"/>
                  </a:cubicBezTo>
                  <a:lnTo>
                    <a:pt x="12826" y="25441"/>
                  </a:lnTo>
                  <a:cubicBezTo>
                    <a:pt x="12826" y="25441"/>
                    <a:pt x="7932" y="1"/>
                    <a:pt x="5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2" name="Google Shape;1882;p121"/>
            <p:cNvSpPr/>
            <p:nvPr/>
          </p:nvSpPr>
          <p:spPr>
            <a:xfrm>
              <a:off x="5133348" y="3759095"/>
              <a:ext cx="4818344" cy="1424389"/>
            </a:xfrm>
            <a:custGeom>
              <a:avLst/>
              <a:gdLst/>
              <a:ahLst/>
              <a:cxnLst/>
              <a:rect l="l" t="t" r="r" b="b"/>
              <a:pathLst>
                <a:path w="102284" h="30237" extrusionOk="0">
                  <a:moveTo>
                    <a:pt x="96134" y="1"/>
                  </a:moveTo>
                  <a:cubicBezTo>
                    <a:pt x="83445" y="1"/>
                    <a:pt x="53198" y="1191"/>
                    <a:pt x="25207" y="11306"/>
                  </a:cubicBezTo>
                  <a:cubicBezTo>
                    <a:pt x="21495" y="25043"/>
                    <a:pt x="22021" y="29621"/>
                    <a:pt x="1" y="30237"/>
                  </a:cubicBezTo>
                  <a:lnTo>
                    <a:pt x="102283" y="30237"/>
                  </a:lnTo>
                  <a:lnTo>
                    <a:pt x="102283" y="114"/>
                  </a:lnTo>
                  <a:cubicBezTo>
                    <a:pt x="102283" y="114"/>
                    <a:pt x="100041" y="1"/>
                    <a:pt x="9613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3" name="Google Shape;1883;p121"/>
            <p:cNvSpPr/>
            <p:nvPr/>
          </p:nvSpPr>
          <p:spPr>
            <a:xfrm>
              <a:off x="6502857" y="3935889"/>
              <a:ext cx="1169773" cy="1166005"/>
            </a:xfrm>
            <a:custGeom>
              <a:avLst/>
              <a:gdLst/>
              <a:ahLst/>
              <a:cxnLst/>
              <a:rect l="l" t="t" r="r" b="b"/>
              <a:pathLst>
                <a:path w="24832" h="24752" extrusionOk="0">
                  <a:moveTo>
                    <a:pt x="24831" y="1"/>
                  </a:moveTo>
                  <a:lnTo>
                    <a:pt x="24831" y="1"/>
                  </a:lnTo>
                  <a:cubicBezTo>
                    <a:pt x="24831" y="1"/>
                    <a:pt x="18613" y="1009"/>
                    <a:pt x="12094" y="2726"/>
                  </a:cubicBezTo>
                  <a:cubicBezTo>
                    <a:pt x="5234" y="8320"/>
                    <a:pt x="1389" y="16999"/>
                    <a:pt x="0" y="24752"/>
                  </a:cubicBezTo>
                  <a:cubicBezTo>
                    <a:pt x="6282" y="19450"/>
                    <a:pt x="9993" y="17018"/>
                    <a:pt x="20365" y="16808"/>
                  </a:cubicBezTo>
                  <a:cubicBezTo>
                    <a:pt x="21455" y="11941"/>
                    <a:pt x="21942" y="5492"/>
                    <a:pt x="248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4" name="Google Shape;1884;p121"/>
            <p:cNvSpPr/>
            <p:nvPr/>
          </p:nvSpPr>
          <p:spPr>
            <a:xfrm>
              <a:off x="6414860" y="4222397"/>
              <a:ext cx="3536831" cy="961087"/>
            </a:xfrm>
            <a:custGeom>
              <a:avLst/>
              <a:gdLst/>
              <a:ahLst/>
              <a:cxnLst/>
              <a:rect l="l" t="t" r="r" b="b"/>
              <a:pathLst>
                <a:path w="75080" h="20402" extrusionOk="0">
                  <a:moveTo>
                    <a:pt x="75079" y="0"/>
                  </a:moveTo>
                  <a:cubicBezTo>
                    <a:pt x="75079" y="0"/>
                    <a:pt x="58399" y="9454"/>
                    <a:pt x="47965" y="10202"/>
                  </a:cubicBezTo>
                  <a:cubicBezTo>
                    <a:pt x="37530" y="10948"/>
                    <a:pt x="22695" y="10450"/>
                    <a:pt x="15813" y="10948"/>
                  </a:cubicBezTo>
                  <a:cubicBezTo>
                    <a:pt x="8928" y="11445"/>
                    <a:pt x="0" y="20402"/>
                    <a:pt x="0" y="20402"/>
                  </a:cubicBezTo>
                  <a:lnTo>
                    <a:pt x="75079" y="20402"/>
                  </a:lnTo>
                  <a:lnTo>
                    <a:pt x="75079"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5" name="Google Shape;1885;p121"/>
            <p:cNvSpPr/>
            <p:nvPr/>
          </p:nvSpPr>
          <p:spPr>
            <a:xfrm>
              <a:off x="7130470" y="4799370"/>
              <a:ext cx="203033" cy="145892"/>
            </a:xfrm>
            <a:custGeom>
              <a:avLst/>
              <a:gdLst/>
              <a:ahLst/>
              <a:cxnLst/>
              <a:rect l="l" t="t" r="r" b="b"/>
              <a:pathLst>
                <a:path w="4310" h="3097" extrusionOk="0">
                  <a:moveTo>
                    <a:pt x="2062" y="0"/>
                  </a:moveTo>
                  <a:cubicBezTo>
                    <a:pt x="1466" y="0"/>
                    <a:pt x="881" y="190"/>
                    <a:pt x="489" y="587"/>
                  </a:cubicBezTo>
                  <a:cubicBezTo>
                    <a:pt x="110" y="973"/>
                    <a:pt x="0" y="1626"/>
                    <a:pt x="304" y="2074"/>
                  </a:cubicBezTo>
                  <a:cubicBezTo>
                    <a:pt x="492" y="2353"/>
                    <a:pt x="804" y="2524"/>
                    <a:pt x="1113" y="2658"/>
                  </a:cubicBezTo>
                  <a:cubicBezTo>
                    <a:pt x="1516" y="2832"/>
                    <a:pt x="1937" y="2961"/>
                    <a:pt x="2368" y="3044"/>
                  </a:cubicBezTo>
                  <a:cubicBezTo>
                    <a:pt x="2521" y="3074"/>
                    <a:pt x="2679" y="3097"/>
                    <a:pt x="2835" y="3097"/>
                  </a:cubicBezTo>
                  <a:cubicBezTo>
                    <a:pt x="2989" y="3097"/>
                    <a:pt x="3141" y="3074"/>
                    <a:pt x="3282" y="3013"/>
                  </a:cubicBezTo>
                  <a:cubicBezTo>
                    <a:pt x="3486" y="2925"/>
                    <a:pt x="3650" y="2765"/>
                    <a:pt x="3804" y="2604"/>
                  </a:cubicBezTo>
                  <a:cubicBezTo>
                    <a:pt x="4029" y="2372"/>
                    <a:pt x="4258" y="2107"/>
                    <a:pt x="4294" y="1784"/>
                  </a:cubicBezTo>
                  <a:cubicBezTo>
                    <a:pt x="4310" y="1630"/>
                    <a:pt x="4281" y="1474"/>
                    <a:pt x="4233" y="1326"/>
                  </a:cubicBezTo>
                  <a:cubicBezTo>
                    <a:pt x="3955" y="466"/>
                    <a:pt x="2996" y="0"/>
                    <a:pt x="206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6" name="Google Shape;1886;p121"/>
            <p:cNvSpPr/>
            <p:nvPr/>
          </p:nvSpPr>
          <p:spPr>
            <a:xfrm>
              <a:off x="8954001" y="4961796"/>
              <a:ext cx="203080" cy="145939"/>
            </a:xfrm>
            <a:custGeom>
              <a:avLst/>
              <a:gdLst/>
              <a:ahLst/>
              <a:cxnLst/>
              <a:rect l="l" t="t" r="r" b="b"/>
              <a:pathLst>
                <a:path w="4311" h="3098" extrusionOk="0">
                  <a:moveTo>
                    <a:pt x="2064" y="0"/>
                  </a:moveTo>
                  <a:cubicBezTo>
                    <a:pt x="1468" y="0"/>
                    <a:pt x="882" y="190"/>
                    <a:pt x="491" y="588"/>
                  </a:cubicBezTo>
                  <a:cubicBezTo>
                    <a:pt x="112" y="973"/>
                    <a:pt x="1" y="1626"/>
                    <a:pt x="305" y="2075"/>
                  </a:cubicBezTo>
                  <a:cubicBezTo>
                    <a:pt x="493" y="2354"/>
                    <a:pt x="804" y="2525"/>
                    <a:pt x="1115" y="2658"/>
                  </a:cubicBezTo>
                  <a:cubicBezTo>
                    <a:pt x="1517" y="2832"/>
                    <a:pt x="1938" y="2962"/>
                    <a:pt x="2368" y="3045"/>
                  </a:cubicBezTo>
                  <a:cubicBezTo>
                    <a:pt x="2522" y="3074"/>
                    <a:pt x="2680" y="3098"/>
                    <a:pt x="2836" y="3098"/>
                  </a:cubicBezTo>
                  <a:cubicBezTo>
                    <a:pt x="2990" y="3098"/>
                    <a:pt x="3142" y="3075"/>
                    <a:pt x="3283" y="3014"/>
                  </a:cubicBezTo>
                  <a:cubicBezTo>
                    <a:pt x="3487" y="2926"/>
                    <a:pt x="3651" y="2766"/>
                    <a:pt x="3805" y="2605"/>
                  </a:cubicBezTo>
                  <a:cubicBezTo>
                    <a:pt x="4031" y="2372"/>
                    <a:pt x="4258" y="2108"/>
                    <a:pt x="4294" y="1785"/>
                  </a:cubicBezTo>
                  <a:cubicBezTo>
                    <a:pt x="4310" y="1630"/>
                    <a:pt x="4283" y="1474"/>
                    <a:pt x="4233" y="1327"/>
                  </a:cubicBezTo>
                  <a:cubicBezTo>
                    <a:pt x="3956" y="466"/>
                    <a:pt x="2998" y="0"/>
                    <a:pt x="206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7" name="Google Shape;1887;p121"/>
            <p:cNvSpPr/>
            <p:nvPr/>
          </p:nvSpPr>
          <p:spPr>
            <a:xfrm>
              <a:off x="9506054" y="4516725"/>
              <a:ext cx="203080" cy="145939"/>
            </a:xfrm>
            <a:custGeom>
              <a:avLst/>
              <a:gdLst/>
              <a:ahLst/>
              <a:cxnLst/>
              <a:rect l="l" t="t" r="r" b="b"/>
              <a:pathLst>
                <a:path w="4311" h="3098" extrusionOk="0">
                  <a:moveTo>
                    <a:pt x="2064" y="1"/>
                  </a:moveTo>
                  <a:cubicBezTo>
                    <a:pt x="1468" y="1"/>
                    <a:pt x="882" y="191"/>
                    <a:pt x="491" y="588"/>
                  </a:cubicBezTo>
                  <a:cubicBezTo>
                    <a:pt x="112" y="973"/>
                    <a:pt x="1" y="1627"/>
                    <a:pt x="305" y="2075"/>
                  </a:cubicBezTo>
                  <a:cubicBezTo>
                    <a:pt x="493" y="2355"/>
                    <a:pt x="804" y="2525"/>
                    <a:pt x="1115" y="2658"/>
                  </a:cubicBezTo>
                  <a:cubicBezTo>
                    <a:pt x="1517" y="2832"/>
                    <a:pt x="1938" y="2961"/>
                    <a:pt x="2368" y="3044"/>
                  </a:cubicBezTo>
                  <a:cubicBezTo>
                    <a:pt x="2522" y="3074"/>
                    <a:pt x="2680" y="3098"/>
                    <a:pt x="2836" y="3098"/>
                  </a:cubicBezTo>
                  <a:cubicBezTo>
                    <a:pt x="2990" y="3098"/>
                    <a:pt x="3142" y="3075"/>
                    <a:pt x="3284" y="3014"/>
                  </a:cubicBezTo>
                  <a:cubicBezTo>
                    <a:pt x="3488" y="2926"/>
                    <a:pt x="3651" y="2766"/>
                    <a:pt x="3805" y="2606"/>
                  </a:cubicBezTo>
                  <a:cubicBezTo>
                    <a:pt x="4031" y="2372"/>
                    <a:pt x="4258" y="2109"/>
                    <a:pt x="4294" y="1786"/>
                  </a:cubicBezTo>
                  <a:cubicBezTo>
                    <a:pt x="4310" y="1630"/>
                    <a:pt x="4283" y="1474"/>
                    <a:pt x="4234" y="1327"/>
                  </a:cubicBezTo>
                  <a:cubicBezTo>
                    <a:pt x="3956" y="466"/>
                    <a:pt x="2998" y="1"/>
                    <a:pt x="206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8" name="Google Shape;1888;p121"/>
            <p:cNvSpPr/>
            <p:nvPr/>
          </p:nvSpPr>
          <p:spPr>
            <a:xfrm>
              <a:off x="8196795" y="4872292"/>
              <a:ext cx="203033" cy="145939"/>
            </a:xfrm>
            <a:custGeom>
              <a:avLst/>
              <a:gdLst/>
              <a:ahLst/>
              <a:cxnLst/>
              <a:rect l="l" t="t" r="r" b="b"/>
              <a:pathLst>
                <a:path w="4310" h="3098" extrusionOk="0">
                  <a:moveTo>
                    <a:pt x="2062" y="1"/>
                  </a:moveTo>
                  <a:cubicBezTo>
                    <a:pt x="1467" y="1"/>
                    <a:pt x="881" y="190"/>
                    <a:pt x="490" y="588"/>
                  </a:cubicBezTo>
                  <a:cubicBezTo>
                    <a:pt x="111" y="973"/>
                    <a:pt x="0" y="1627"/>
                    <a:pt x="305" y="2075"/>
                  </a:cubicBezTo>
                  <a:cubicBezTo>
                    <a:pt x="492" y="2355"/>
                    <a:pt x="804" y="2525"/>
                    <a:pt x="1114" y="2658"/>
                  </a:cubicBezTo>
                  <a:cubicBezTo>
                    <a:pt x="1516" y="2832"/>
                    <a:pt x="1937" y="2961"/>
                    <a:pt x="2368" y="3044"/>
                  </a:cubicBezTo>
                  <a:cubicBezTo>
                    <a:pt x="2521" y="3074"/>
                    <a:pt x="2680" y="3098"/>
                    <a:pt x="2835" y="3098"/>
                  </a:cubicBezTo>
                  <a:cubicBezTo>
                    <a:pt x="2990" y="3098"/>
                    <a:pt x="3141" y="3075"/>
                    <a:pt x="3283" y="3014"/>
                  </a:cubicBezTo>
                  <a:cubicBezTo>
                    <a:pt x="3487" y="2926"/>
                    <a:pt x="3651" y="2766"/>
                    <a:pt x="3804" y="2606"/>
                  </a:cubicBezTo>
                  <a:cubicBezTo>
                    <a:pt x="4030" y="2372"/>
                    <a:pt x="4257" y="2109"/>
                    <a:pt x="4293" y="1786"/>
                  </a:cubicBezTo>
                  <a:cubicBezTo>
                    <a:pt x="4310" y="1630"/>
                    <a:pt x="4282" y="1474"/>
                    <a:pt x="4233" y="1327"/>
                  </a:cubicBezTo>
                  <a:cubicBezTo>
                    <a:pt x="3954" y="466"/>
                    <a:pt x="2996" y="1"/>
                    <a:pt x="206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89" name="Google Shape;1889;p121"/>
            <p:cNvSpPr/>
            <p:nvPr/>
          </p:nvSpPr>
          <p:spPr>
            <a:xfrm>
              <a:off x="7415282" y="4979556"/>
              <a:ext cx="107358" cy="77256"/>
            </a:xfrm>
            <a:custGeom>
              <a:avLst/>
              <a:gdLst/>
              <a:ahLst/>
              <a:cxnLst/>
              <a:rect l="l" t="t" r="r" b="b"/>
              <a:pathLst>
                <a:path w="2279" h="1640" extrusionOk="0">
                  <a:moveTo>
                    <a:pt x="1091" y="1"/>
                  </a:moveTo>
                  <a:cubicBezTo>
                    <a:pt x="775" y="1"/>
                    <a:pt x="466" y="101"/>
                    <a:pt x="258" y="311"/>
                  </a:cubicBezTo>
                  <a:cubicBezTo>
                    <a:pt x="57" y="515"/>
                    <a:pt x="0" y="862"/>
                    <a:pt x="160" y="1098"/>
                  </a:cubicBezTo>
                  <a:cubicBezTo>
                    <a:pt x="259" y="1246"/>
                    <a:pt x="423" y="1336"/>
                    <a:pt x="587" y="1407"/>
                  </a:cubicBezTo>
                  <a:cubicBezTo>
                    <a:pt x="800" y="1499"/>
                    <a:pt x="1023" y="1567"/>
                    <a:pt x="1251" y="1612"/>
                  </a:cubicBezTo>
                  <a:cubicBezTo>
                    <a:pt x="1333" y="1627"/>
                    <a:pt x="1417" y="1640"/>
                    <a:pt x="1500" y="1640"/>
                  </a:cubicBezTo>
                  <a:cubicBezTo>
                    <a:pt x="1581" y="1640"/>
                    <a:pt x="1661" y="1628"/>
                    <a:pt x="1735" y="1596"/>
                  </a:cubicBezTo>
                  <a:cubicBezTo>
                    <a:pt x="1843" y="1549"/>
                    <a:pt x="1930" y="1463"/>
                    <a:pt x="2011" y="1379"/>
                  </a:cubicBezTo>
                  <a:cubicBezTo>
                    <a:pt x="2130" y="1256"/>
                    <a:pt x="2251" y="1116"/>
                    <a:pt x="2269" y="945"/>
                  </a:cubicBezTo>
                  <a:cubicBezTo>
                    <a:pt x="2278" y="863"/>
                    <a:pt x="2263" y="781"/>
                    <a:pt x="2237" y="701"/>
                  </a:cubicBezTo>
                  <a:cubicBezTo>
                    <a:pt x="2092" y="247"/>
                    <a:pt x="1585" y="1"/>
                    <a:pt x="109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0" name="Google Shape;1890;p121"/>
            <p:cNvSpPr/>
            <p:nvPr/>
          </p:nvSpPr>
          <p:spPr>
            <a:xfrm>
              <a:off x="9156187" y="4797014"/>
              <a:ext cx="107405" cy="77209"/>
            </a:xfrm>
            <a:custGeom>
              <a:avLst/>
              <a:gdLst/>
              <a:ahLst/>
              <a:cxnLst/>
              <a:rect l="l" t="t" r="r" b="b"/>
              <a:pathLst>
                <a:path w="2280" h="1639" extrusionOk="0">
                  <a:moveTo>
                    <a:pt x="1092" y="0"/>
                  </a:moveTo>
                  <a:cubicBezTo>
                    <a:pt x="777" y="0"/>
                    <a:pt x="466" y="100"/>
                    <a:pt x="259" y="310"/>
                  </a:cubicBezTo>
                  <a:cubicBezTo>
                    <a:pt x="58" y="514"/>
                    <a:pt x="1" y="860"/>
                    <a:pt x="161" y="1097"/>
                  </a:cubicBezTo>
                  <a:cubicBezTo>
                    <a:pt x="260" y="1244"/>
                    <a:pt x="425" y="1335"/>
                    <a:pt x="588" y="1406"/>
                  </a:cubicBezTo>
                  <a:cubicBezTo>
                    <a:pt x="801" y="1498"/>
                    <a:pt x="1024" y="1566"/>
                    <a:pt x="1252" y="1611"/>
                  </a:cubicBezTo>
                  <a:cubicBezTo>
                    <a:pt x="1333" y="1626"/>
                    <a:pt x="1416" y="1638"/>
                    <a:pt x="1498" y="1638"/>
                  </a:cubicBezTo>
                  <a:cubicBezTo>
                    <a:pt x="1580" y="1638"/>
                    <a:pt x="1661" y="1626"/>
                    <a:pt x="1736" y="1594"/>
                  </a:cubicBezTo>
                  <a:cubicBezTo>
                    <a:pt x="1844" y="1547"/>
                    <a:pt x="1931" y="1462"/>
                    <a:pt x="2012" y="1377"/>
                  </a:cubicBezTo>
                  <a:cubicBezTo>
                    <a:pt x="2131" y="1254"/>
                    <a:pt x="2251" y="1115"/>
                    <a:pt x="2271" y="943"/>
                  </a:cubicBezTo>
                  <a:cubicBezTo>
                    <a:pt x="2279" y="861"/>
                    <a:pt x="2264" y="779"/>
                    <a:pt x="2238" y="700"/>
                  </a:cubicBezTo>
                  <a:cubicBezTo>
                    <a:pt x="2092" y="246"/>
                    <a:pt x="1586" y="0"/>
                    <a:pt x="109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1" name="Google Shape;1891;p121"/>
            <p:cNvSpPr/>
            <p:nvPr/>
          </p:nvSpPr>
          <p:spPr>
            <a:xfrm>
              <a:off x="8525229" y="5018137"/>
              <a:ext cx="107358" cy="77256"/>
            </a:xfrm>
            <a:custGeom>
              <a:avLst/>
              <a:gdLst/>
              <a:ahLst/>
              <a:cxnLst/>
              <a:rect l="l" t="t" r="r" b="b"/>
              <a:pathLst>
                <a:path w="2279" h="1640" extrusionOk="0">
                  <a:moveTo>
                    <a:pt x="1090" y="1"/>
                  </a:moveTo>
                  <a:cubicBezTo>
                    <a:pt x="775" y="1"/>
                    <a:pt x="465" y="101"/>
                    <a:pt x="258" y="311"/>
                  </a:cubicBezTo>
                  <a:cubicBezTo>
                    <a:pt x="58" y="515"/>
                    <a:pt x="0" y="861"/>
                    <a:pt x="160" y="1098"/>
                  </a:cubicBezTo>
                  <a:cubicBezTo>
                    <a:pt x="259" y="1245"/>
                    <a:pt x="424" y="1336"/>
                    <a:pt x="587" y="1407"/>
                  </a:cubicBezTo>
                  <a:cubicBezTo>
                    <a:pt x="801" y="1499"/>
                    <a:pt x="1023" y="1567"/>
                    <a:pt x="1252" y="1612"/>
                  </a:cubicBezTo>
                  <a:cubicBezTo>
                    <a:pt x="1332" y="1627"/>
                    <a:pt x="1416" y="1639"/>
                    <a:pt x="1499" y="1639"/>
                  </a:cubicBezTo>
                  <a:cubicBezTo>
                    <a:pt x="1580" y="1639"/>
                    <a:pt x="1660" y="1628"/>
                    <a:pt x="1735" y="1595"/>
                  </a:cubicBezTo>
                  <a:cubicBezTo>
                    <a:pt x="1843" y="1549"/>
                    <a:pt x="1930" y="1463"/>
                    <a:pt x="2011" y="1378"/>
                  </a:cubicBezTo>
                  <a:cubicBezTo>
                    <a:pt x="2130" y="1255"/>
                    <a:pt x="2251" y="1116"/>
                    <a:pt x="2270" y="945"/>
                  </a:cubicBezTo>
                  <a:cubicBezTo>
                    <a:pt x="2278" y="863"/>
                    <a:pt x="2263" y="781"/>
                    <a:pt x="2237" y="701"/>
                  </a:cubicBezTo>
                  <a:cubicBezTo>
                    <a:pt x="2091" y="247"/>
                    <a:pt x="1584" y="1"/>
                    <a:pt x="109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2" name="Google Shape;1892;p121"/>
            <p:cNvSpPr/>
            <p:nvPr/>
          </p:nvSpPr>
          <p:spPr>
            <a:xfrm>
              <a:off x="7846504" y="5071510"/>
              <a:ext cx="66422" cy="47673"/>
            </a:xfrm>
            <a:custGeom>
              <a:avLst/>
              <a:gdLst/>
              <a:ahLst/>
              <a:cxnLst/>
              <a:rect l="l" t="t" r="r" b="b"/>
              <a:pathLst>
                <a:path w="1410" h="1012" extrusionOk="0">
                  <a:moveTo>
                    <a:pt x="675" y="0"/>
                  </a:moveTo>
                  <a:cubicBezTo>
                    <a:pt x="481" y="0"/>
                    <a:pt x="290" y="62"/>
                    <a:pt x="162" y="192"/>
                  </a:cubicBezTo>
                  <a:cubicBezTo>
                    <a:pt x="37" y="317"/>
                    <a:pt x="1" y="531"/>
                    <a:pt x="101" y="678"/>
                  </a:cubicBezTo>
                  <a:cubicBezTo>
                    <a:pt x="163" y="768"/>
                    <a:pt x="264" y="824"/>
                    <a:pt x="365" y="868"/>
                  </a:cubicBezTo>
                  <a:cubicBezTo>
                    <a:pt x="497" y="925"/>
                    <a:pt x="634" y="967"/>
                    <a:pt x="775" y="995"/>
                  </a:cubicBezTo>
                  <a:cubicBezTo>
                    <a:pt x="825" y="1005"/>
                    <a:pt x="877" y="1012"/>
                    <a:pt x="927" y="1012"/>
                  </a:cubicBezTo>
                  <a:cubicBezTo>
                    <a:pt x="978" y="1012"/>
                    <a:pt x="1028" y="1005"/>
                    <a:pt x="1074" y="985"/>
                  </a:cubicBezTo>
                  <a:cubicBezTo>
                    <a:pt x="1141" y="956"/>
                    <a:pt x="1194" y="904"/>
                    <a:pt x="1244" y="852"/>
                  </a:cubicBezTo>
                  <a:cubicBezTo>
                    <a:pt x="1317" y="775"/>
                    <a:pt x="1393" y="689"/>
                    <a:pt x="1404" y="583"/>
                  </a:cubicBezTo>
                  <a:cubicBezTo>
                    <a:pt x="1409" y="534"/>
                    <a:pt x="1400" y="483"/>
                    <a:pt x="1384" y="434"/>
                  </a:cubicBezTo>
                  <a:cubicBezTo>
                    <a:pt x="1293" y="152"/>
                    <a:pt x="980" y="0"/>
                    <a:pt x="67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3" name="Google Shape;1893;p121"/>
            <p:cNvSpPr/>
            <p:nvPr/>
          </p:nvSpPr>
          <p:spPr>
            <a:xfrm>
              <a:off x="9367841" y="4921378"/>
              <a:ext cx="66327" cy="47720"/>
            </a:xfrm>
            <a:custGeom>
              <a:avLst/>
              <a:gdLst/>
              <a:ahLst/>
              <a:cxnLst/>
              <a:rect l="l" t="t" r="r" b="b"/>
              <a:pathLst>
                <a:path w="1408" h="1013" extrusionOk="0">
                  <a:moveTo>
                    <a:pt x="674" y="1"/>
                  </a:moveTo>
                  <a:cubicBezTo>
                    <a:pt x="480" y="1"/>
                    <a:pt x="288" y="63"/>
                    <a:pt x="161" y="193"/>
                  </a:cubicBezTo>
                  <a:cubicBezTo>
                    <a:pt x="37" y="319"/>
                    <a:pt x="1" y="532"/>
                    <a:pt x="100" y="678"/>
                  </a:cubicBezTo>
                  <a:cubicBezTo>
                    <a:pt x="162" y="770"/>
                    <a:pt x="263" y="826"/>
                    <a:pt x="365" y="869"/>
                  </a:cubicBezTo>
                  <a:cubicBezTo>
                    <a:pt x="496" y="925"/>
                    <a:pt x="633" y="967"/>
                    <a:pt x="775" y="996"/>
                  </a:cubicBezTo>
                  <a:cubicBezTo>
                    <a:pt x="824" y="1005"/>
                    <a:pt x="876" y="1012"/>
                    <a:pt x="926" y="1012"/>
                  </a:cubicBezTo>
                  <a:cubicBezTo>
                    <a:pt x="977" y="1012"/>
                    <a:pt x="1027" y="1005"/>
                    <a:pt x="1073" y="986"/>
                  </a:cubicBezTo>
                  <a:cubicBezTo>
                    <a:pt x="1139" y="957"/>
                    <a:pt x="1193" y="905"/>
                    <a:pt x="1243" y="853"/>
                  </a:cubicBezTo>
                  <a:cubicBezTo>
                    <a:pt x="1316" y="776"/>
                    <a:pt x="1392" y="690"/>
                    <a:pt x="1403" y="585"/>
                  </a:cubicBezTo>
                  <a:cubicBezTo>
                    <a:pt x="1408" y="535"/>
                    <a:pt x="1399" y="484"/>
                    <a:pt x="1383" y="434"/>
                  </a:cubicBezTo>
                  <a:cubicBezTo>
                    <a:pt x="1292" y="153"/>
                    <a:pt x="979" y="1"/>
                    <a:pt x="67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4" name="Google Shape;1894;p121"/>
            <p:cNvSpPr/>
            <p:nvPr/>
          </p:nvSpPr>
          <p:spPr>
            <a:xfrm>
              <a:off x="8713376" y="4955719"/>
              <a:ext cx="66374" cy="47720"/>
            </a:xfrm>
            <a:custGeom>
              <a:avLst/>
              <a:gdLst/>
              <a:ahLst/>
              <a:cxnLst/>
              <a:rect l="l" t="t" r="r" b="b"/>
              <a:pathLst>
                <a:path w="1409" h="1013" extrusionOk="0">
                  <a:moveTo>
                    <a:pt x="674" y="1"/>
                  </a:moveTo>
                  <a:cubicBezTo>
                    <a:pt x="479" y="1"/>
                    <a:pt x="289" y="63"/>
                    <a:pt x="161" y="192"/>
                  </a:cubicBezTo>
                  <a:cubicBezTo>
                    <a:pt x="36" y="318"/>
                    <a:pt x="0" y="533"/>
                    <a:pt x="100" y="678"/>
                  </a:cubicBezTo>
                  <a:cubicBezTo>
                    <a:pt x="162" y="769"/>
                    <a:pt x="263" y="826"/>
                    <a:pt x="364" y="869"/>
                  </a:cubicBezTo>
                  <a:cubicBezTo>
                    <a:pt x="496" y="925"/>
                    <a:pt x="633" y="968"/>
                    <a:pt x="774" y="996"/>
                  </a:cubicBezTo>
                  <a:cubicBezTo>
                    <a:pt x="824" y="1005"/>
                    <a:pt x="876" y="1013"/>
                    <a:pt x="926" y="1013"/>
                  </a:cubicBezTo>
                  <a:cubicBezTo>
                    <a:pt x="977" y="1013"/>
                    <a:pt x="1026" y="1005"/>
                    <a:pt x="1072" y="985"/>
                  </a:cubicBezTo>
                  <a:cubicBezTo>
                    <a:pt x="1140" y="957"/>
                    <a:pt x="1193" y="905"/>
                    <a:pt x="1243" y="852"/>
                  </a:cubicBezTo>
                  <a:cubicBezTo>
                    <a:pt x="1316" y="775"/>
                    <a:pt x="1392" y="689"/>
                    <a:pt x="1403" y="585"/>
                  </a:cubicBezTo>
                  <a:cubicBezTo>
                    <a:pt x="1408" y="535"/>
                    <a:pt x="1399" y="483"/>
                    <a:pt x="1384" y="435"/>
                  </a:cubicBezTo>
                  <a:cubicBezTo>
                    <a:pt x="1293" y="153"/>
                    <a:pt x="979" y="1"/>
                    <a:pt x="67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5" name="Google Shape;1895;p121"/>
            <p:cNvSpPr/>
            <p:nvPr/>
          </p:nvSpPr>
          <p:spPr>
            <a:xfrm>
              <a:off x="7733776" y="4811759"/>
              <a:ext cx="66422" cy="47720"/>
            </a:xfrm>
            <a:custGeom>
              <a:avLst/>
              <a:gdLst/>
              <a:ahLst/>
              <a:cxnLst/>
              <a:rect l="l" t="t" r="r" b="b"/>
              <a:pathLst>
                <a:path w="1410" h="1013" extrusionOk="0">
                  <a:moveTo>
                    <a:pt x="675" y="0"/>
                  </a:moveTo>
                  <a:cubicBezTo>
                    <a:pt x="481" y="0"/>
                    <a:pt x="290" y="62"/>
                    <a:pt x="162" y="192"/>
                  </a:cubicBezTo>
                  <a:cubicBezTo>
                    <a:pt x="37" y="317"/>
                    <a:pt x="1" y="531"/>
                    <a:pt x="101" y="678"/>
                  </a:cubicBezTo>
                  <a:cubicBezTo>
                    <a:pt x="163" y="768"/>
                    <a:pt x="264" y="825"/>
                    <a:pt x="365" y="869"/>
                  </a:cubicBezTo>
                  <a:cubicBezTo>
                    <a:pt x="497" y="925"/>
                    <a:pt x="634" y="967"/>
                    <a:pt x="775" y="996"/>
                  </a:cubicBezTo>
                  <a:cubicBezTo>
                    <a:pt x="825" y="1005"/>
                    <a:pt x="877" y="1012"/>
                    <a:pt x="927" y="1012"/>
                  </a:cubicBezTo>
                  <a:cubicBezTo>
                    <a:pt x="978" y="1012"/>
                    <a:pt x="1028" y="1005"/>
                    <a:pt x="1074" y="985"/>
                  </a:cubicBezTo>
                  <a:cubicBezTo>
                    <a:pt x="1141" y="957"/>
                    <a:pt x="1194" y="904"/>
                    <a:pt x="1244" y="852"/>
                  </a:cubicBezTo>
                  <a:cubicBezTo>
                    <a:pt x="1317" y="775"/>
                    <a:pt x="1393" y="689"/>
                    <a:pt x="1404" y="584"/>
                  </a:cubicBezTo>
                  <a:cubicBezTo>
                    <a:pt x="1409" y="534"/>
                    <a:pt x="1400" y="483"/>
                    <a:pt x="1384" y="434"/>
                  </a:cubicBezTo>
                  <a:cubicBezTo>
                    <a:pt x="1293" y="153"/>
                    <a:pt x="980" y="0"/>
                    <a:pt x="67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6" name="Google Shape;1896;p121"/>
            <p:cNvSpPr/>
            <p:nvPr/>
          </p:nvSpPr>
          <p:spPr>
            <a:xfrm>
              <a:off x="7404966" y="4799322"/>
              <a:ext cx="52148" cy="47720"/>
            </a:xfrm>
            <a:custGeom>
              <a:avLst/>
              <a:gdLst/>
              <a:ahLst/>
              <a:cxnLst/>
              <a:rect l="l" t="t" r="r" b="b"/>
              <a:pathLst>
                <a:path w="1107" h="1013" extrusionOk="0">
                  <a:moveTo>
                    <a:pt x="529" y="0"/>
                  </a:moveTo>
                  <a:cubicBezTo>
                    <a:pt x="377" y="0"/>
                    <a:pt x="227" y="62"/>
                    <a:pt x="127" y="192"/>
                  </a:cubicBezTo>
                  <a:cubicBezTo>
                    <a:pt x="29" y="318"/>
                    <a:pt x="1" y="532"/>
                    <a:pt x="79" y="678"/>
                  </a:cubicBezTo>
                  <a:cubicBezTo>
                    <a:pt x="128" y="769"/>
                    <a:pt x="207" y="825"/>
                    <a:pt x="287" y="868"/>
                  </a:cubicBezTo>
                  <a:cubicBezTo>
                    <a:pt x="390" y="925"/>
                    <a:pt x="498" y="968"/>
                    <a:pt x="608" y="995"/>
                  </a:cubicBezTo>
                  <a:cubicBezTo>
                    <a:pt x="647" y="1005"/>
                    <a:pt x="688" y="1012"/>
                    <a:pt x="727" y="1012"/>
                  </a:cubicBezTo>
                  <a:cubicBezTo>
                    <a:pt x="767" y="1012"/>
                    <a:pt x="806" y="1005"/>
                    <a:pt x="842" y="985"/>
                  </a:cubicBezTo>
                  <a:cubicBezTo>
                    <a:pt x="895" y="957"/>
                    <a:pt x="937" y="904"/>
                    <a:pt x="977" y="852"/>
                  </a:cubicBezTo>
                  <a:cubicBezTo>
                    <a:pt x="1035" y="775"/>
                    <a:pt x="1093" y="689"/>
                    <a:pt x="1102" y="584"/>
                  </a:cubicBezTo>
                  <a:cubicBezTo>
                    <a:pt x="1107" y="534"/>
                    <a:pt x="1099" y="483"/>
                    <a:pt x="1087" y="435"/>
                  </a:cubicBezTo>
                  <a:cubicBezTo>
                    <a:pt x="1016" y="153"/>
                    <a:pt x="769" y="0"/>
                    <a:pt x="52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7" name="Google Shape;1897;p121"/>
            <p:cNvSpPr/>
            <p:nvPr/>
          </p:nvSpPr>
          <p:spPr>
            <a:xfrm>
              <a:off x="8852108" y="4835548"/>
              <a:ext cx="52148" cy="47767"/>
            </a:xfrm>
            <a:custGeom>
              <a:avLst/>
              <a:gdLst/>
              <a:ahLst/>
              <a:cxnLst/>
              <a:rect l="l" t="t" r="r" b="b"/>
              <a:pathLst>
                <a:path w="1107" h="1014" extrusionOk="0">
                  <a:moveTo>
                    <a:pt x="530" y="1"/>
                  </a:moveTo>
                  <a:cubicBezTo>
                    <a:pt x="377" y="1"/>
                    <a:pt x="227" y="63"/>
                    <a:pt x="126" y="193"/>
                  </a:cubicBezTo>
                  <a:cubicBezTo>
                    <a:pt x="29" y="318"/>
                    <a:pt x="0" y="533"/>
                    <a:pt x="78" y="678"/>
                  </a:cubicBezTo>
                  <a:cubicBezTo>
                    <a:pt x="128" y="769"/>
                    <a:pt x="206" y="826"/>
                    <a:pt x="286" y="870"/>
                  </a:cubicBezTo>
                  <a:cubicBezTo>
                    <a:pt x="390" y="926"/>
                    <a:pt x="497" y="968"/>
                    <a:pt x="608" y="996"/>
                  </a:cubicBezTo>
                  <a:cubicBezTo>
                    <a:pt x="647" y="1006"/>
                    <a:pt x="687" y="1013"/>
                    <a:pt x="727" y="1013"/>
                  </a:cubicBezTo>
                  <a:cubicBezTo>
                    <a:pt x="767" y="1013"/>
                    <a:pt x="805" y="1006"/>
                    <a:pt x="842" y="986"/>
                  </a:cubicBezTo>
                  <a:cubicBezTo>
                    <a:pt x="895" y="958"/>
                    <a:pt x="937" y="906"/>
                    <a:pt x="977" y="852"/>
                  </a:cubicBezTo>
                  <a:cubicBezTo>
                    <a:pt x="1035" y="776"/>
                    <a:pt x="1093" y="690"/>
                    <a:pt x="1102" y="585"/>
                  </a:cubicBezTo>
                  <a:cubicBezTo>
                    <a:pt x="1106" y="535"/>
                    <a:pt x="1099" y="483"/>
                    <a:pt x="1087" y="435"/>
                  </a:cubicBezTo>
                  <a:cubicBezTo>
                    <a:pt x="1015" y="153"/>
                    <a:pt x="769" y="1"/>
                    <a:pt x="5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8" name="Google Shape;1898;p121"/>
            <p:cNvSpPr/>
            <p:nvPr/>
          </p:nvSpPr>
          <p:spPr>
            <a:xfrm>
              <a:off x="7793885" y="5030291"/>
              <a:ext cx="26616" cy="24355"/>
            </a:xfrm>
            <a:custGeom>
              <a:avLst/>
              <a:gdLst/>
              <a:ahLst/>
              <a:cxnLst/>
              <a:rect l="l" t="t" r="r" b="b"/>
              <a:pathLst>
                <a:path w="565" h="517" extrusionOk="0">
                  <a:moveTo>
                    <a:pt x="270" y="1"/>
                  </a:moveTo>
                  <a:cubicBezTo>
                    <a:pt x="193" y="1"/>
                    <a:pt x="116" y="32"/>
                    <a:pt x="65" y="98"/>
                  </a:cubicBezTo>
                  <a:cubicBezTo>
                    <a:pt x="15" y="162"/>
                    <a:pt x="1" y="272"/>
                    <a:pt x="41" y="345"/>
                  </a:cubicBezTo>
                  <a:cubicBezTo>
                    <a:pt x="65" y="391"/>
                    <a:pt x="106" y="419"/>
                    <a:pt x="147" y="443"/>
                  </a:cubicBezTo>
                  <a:cubicBezTo>
                    <a:pt x="200" y="472"/>
                    <a:pt x="255" y="493"/>
                    <a:pt x="311" y="507"/>
                  </a:cubicBezTo>
                  <a:cubicBezTo>
                    <a:pt x="331" y="512"/>
                    <a:pt x="351" y="516"/>
                    <a:pt x="372" y="516"/>
                  </a:cubicBezTo>
                  <a:cubicBezTo>
                    <a:pt x="392" y="516"/>
                    <a:pt x="412" y="512"/>
                    <a:pt x="430" y="502"/>
                  </a:cubicBezTo>
                  <a:cubicBezTo>
                    <a:pt x="457" y="488"/>
                    <a:pt x="477" y="461"/>
                    <a:pt x="498" y="433"/>
                  </a:cubicBezTo>
                  <a:cubicBezTo>
                    <a:pt x="528" y="396"/>
                    <a:pt x="557" y="350"/>
                    <a:pt x="562" y="298"/>
                  </a:cubicBezTo>
                  <a:cubicBezTo>
                    <a:pt x="565" y="273"/>
                    <a:pt x="560" y="247"/>
                    <a:pt x="554" y="221"/>
                  </a:cubicBezTo>
                  <a:cubicBezTo>
                    <a:pt x="518" y="78"/>
                    <a:pt x="392" y="1"/>
                    <a:pt x="27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99" name="Google Shape;1899;p121"/>
            <p:cNvSpPr/>
            <p:nvPr/>
          </p:nvSpPr>
          <p:spPr>
            <a:xfrm>
              <a:off x="7555380" y="4921378"/>
              <a:ext cx="52101" cy="47720"/>
            </a:xfrm>
            <a:custGeom>
              <a:avLst/>
              <a:gdLst/>
              <a:ahLst/>
              <a:cxnLst/>
              <a:rect l="l" t="t" r="r" b="b"/>
              <a:pathLst>
                <a:path w="1106" h="1013" extrusionOk="0">
                  <a:moveTo>
                    <a:pt x="529" y="1"/>
                  </a:moveTo>
                  <a:cubicBezTo>
                    <a:pt x="377" y="1"/>
                    <a:pt x="226" y="63"/>
                    <a:pt x="126" y="193"/>
                  </a:cubicBezTo>
                  <a:cubicBezTo>
                    <a:pt x="29" y="319"/>
                    <a:pt x="0" y="532"/>
                    <a:pt x="78" y="678"/>
                  </a:cubicBezTo>
                  <a:cubicBezTo>
                    <a:pt x="127" y="770"/>
                    <a:pt x="206" y="826"/>
                    <a:pt x="286" y="869"/>
                  </a:cubicBezTo>
                  <a:cubicBezTo>
                    <a:pt x="390" y="925"/>
                    <a:pt x="497" y="967"/>
                    <a:pt x="608" y="996"/>
                  </a:cubicBezTo>
                  <a:cubicBezTo>
                    <a:pt x="647" y="1005"/>
                    <a:pt x="687" y="1012"/>
                    <a:pt x="727" y="1012"/>
                  </a:cubicBezTo>
                  <a:cubicBezTo>
                    <a:pt x="766" y="1012"/>
                    <a:pt x="805" y="1005"/>
                    <a:pt x="842" y="986"/>
                  </a:cubicBezTo>
                  <a:cubicBezTo>
                    <a:pt x="895" y="957"/>
                    <a:pt x="937" y="905"/>
                    <a:pt x="977" y="853"/>
                  </a:cubicBezTo>
                  <a:cubicBezTo>
                    <a:pt x="1034" y="776"/>
                    <a:pt x="1093" y="690"/>
                    <a:pt x="1102" y="585"/>
                  </a:cubicBezTo>
                  <a:cubicBezTo>
                    <a:pt x="1106" y="535"/>
                    <a:pt x="1099" y="484"/>
                    <a:pt x="1086" y="434"/>
                  </a:cubicBezTo>
                  <a:cubicBezTo>
                    <a:pt x="1015"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0" name="Google Shape;1900;p121"/>
            <p:cNvSpPr/>
            <p:nvPr/>
          </p:nvSpPr>
          <p:spPr>
            <a:xfrm>
              <a:off x="9723502" y="4897542"/>
              <a:ext cx="52148" cy="47720"/>
            </a:xfrm>
            <a:custGeom>
              <a:avLst/>
              <a:gdLst/>
              <a:ahLst/>
              <a:cxnLst/>
              <a:rect l="l" t="t" r="r" b="b"/>
              <a:pathLst>
                <a:path w="1107" h="1013" extrusionOk="0">
                  <a:moveTo>
                    <a:pt x="529" y="1"/>
                  </a:moveTo>
                  <a:cubicBezTo>
                    <a:pt x="377" y="1"/>
                    <a:pt x="227" y="63"/>
                    <a:pt x="127" y="192"/>
                  </a:cubicBezTo>
                  <a:cubicBezTo>
                    <a:pt x="30" y="318"/>
                    <a:pt x="1" y="533"/>
                    <a:pt x="79" y="678"/>
                  </a:cubicBezTo>
                  <a:cubicBezTo>
                    <a:pt x="128" y="769"/>
                    <a:pt x="207" y="826"/>
                    <a:pt x="287" y="869"/>
                  </a:cubicBezTo>
                  <a:cubicBezTo>
                    <a:pt x="390" y="925"/>
                    <a:pt x="498" y="968"/>
                    <a:pt x="609" y="996"/>
                  </a:cubicBezTo>
                  <a:cubicBezTo>
                    <a:pt x="648" y="1006"/>
                    <a:pt x="688" y="1013"/>
                    <a:pt x="727" y="1013"/>
                  </a:cubicBezTo>
                  <a:cubicBezTo>
                    <a:pt x="767" y="1013"/>
                    <a:pt x="806" y="1006"/>
                    <a:pt x="842" y="986"/>
                  </a:cubicBezTo>
                  <a:cubicBezTo>
                    <a:pt x="896" y="957"/>
                    <a:pt x="938" y="905"/>
                    <a:pt x="978" y="852"/>
                  </a:cubicBezTo>
                  <a:cubicBezTo>
                    <a:pt x="1035" y="775"/>
                    <a:pt x="1093" y="689"/>
                    <a:pt x="1103" y="585"/>
                  </a:cubicBezTo>
                  <a:cubicBezTo>
                    <a:pt x="1107" y="535"/>
                    <a:pt x="1100" y="483"/>
                    <a:pt x="1087" y="435"/>
                  </a:cubicBezTo>
                  <a:cubicBezTo>
                    <a:pt x="1016"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1" name="Google Shape;1901;p121"/>
            <p:cNvSpPr/>
            <p:nvPr/>
          </p:nvSpPr>
          <p:spPr>
            <a:xfrm>
              <a:off x="8903078" y="5110468"/>
              <a:ext cx="33211" cy="30431"/>
            </a:xfrm>
            <a:custGeom>
              <a:avLst/>
              <a:gdLst/>
              <a:ahLst/>
              <a:cxnLst/>
              <a:rect l="l" t="t" r="r" b="b"/>
              <a:pathLst>
                <a:path w="705" h="646" extrusionOk="0">
                  <a:moveTo>
                    <a:pt x="337" y="1"/>
                  </a:moveTo>
                  <a:cubicBezTo>
                    <a:pt x="240" y="1"/>
                    <a:pt x="144" y="40"/>
                    <a:pt x="81" y="123"/>
                  </a:cubicBezTo>
                  <a:cubicBezTo>
                    <a:pt x="19" y="203"/>
                    <a:pt x="1" y="339"/>
                    <a:pt x="50" y="432"/>
                  </a:cubicBezTo>
                  <a:cubicBezTo>
                    <a:pt x="81" y="489"/>
                    <a:pt x="132" y="525"/>
                    <a:pt x="182" y="554"/>
                  </a:cubicBezTo>
                  <a:cubicBezTo>
                    <a:pt x="247" y="590"/>
                    <a:pt x="316" y="616"/>
                    <a:pt x="387" y="635"/>
                  </a:cubicBezTo>
                  <a:cubicBezTo>
                    <a:pt x="411" y="641"/>
                    <a:pt x="437" y="645"/>
                    <a:pt x="462" y="645"/>
                  </a:cubicBezTo>
                  <a:cubicBezTo>
                    <a:pt x="487" y="645"/>
                    <a:pt x="513" y="640"/>
                    <a:pt x="537" y="627"/>
                  </a:cubicBezTo>
                  <a:cubicBezTo>
                    <a:pt x="569" y="610"/>
                    <a:pt x="597" y="576"/>
                    <a:pt x="623" y="543"/>
                  </a:cubicBezTo>
                  <a:cubicBezTo>
                    <a:pt x="660" y="494"/>
                    <a:pt x="697" y="439"/>
                    <a:pt x="702" y="373"/>
                  </a:cubicBezTo>
                  <a:cubicBezTo>
                    <a:pt x="705" y="340"/>
                    <a:pt x="700" y="309"/>
                    <a:pt x="691" y="277"/>
                  </a:cubicBezTo>
                  <a:cubicBezTo>
                    <a:pt x="647" y="98"/>
                    <a:pt x="490" y="1"/>
                    <a:pt x="33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2" name="Google Shape;1902;p121"/>
            <p:cNvSpPr/>
            <p:nvPr/>
          </p:nvSpPr>
          <p:spPr>
            <a:xfrm>
              <a:off x="7631600" y="5080130"/>
              <a:ext cx="33164" cy="30431"/>
            </a:xfrm>
            <a:custGeom>
              <a:avLst/>
              <a:gdLst/>
              <a:ahLst/>
              <a:cxnLst/>
              <a:rect l="l" t="t" r="r" b="b"/>
              <a:pathLst>
                <a:path w="704" h="646" extrusionOk="0">
                  <a:moveTo>
                    <a:pt x="336" y="1"/>
                  </a:moveTo>
                  <a:cubicBezTo>
                    <a:pt x="239" y="1"/>
                    <a:pt x="143" y="40"/>
                    <a:pt x="79" y="123"/>
                  </a:cubicBezTo>
                  <a:cubicBezTo>
                    <a:pt x="18" y="204"/>
                    <a:pt x="0" y="339"/>
                    <a:pt x="49" y="431"/>
                  </a:cubicBezTo>
                  <a:cubicBezTo>
                    <a:pt x="79" y="489"/>
                    <a:pt x="130" y="525"/>
                    <a:pt x="181" y="553"/>
                  </a:cubicBezTo>
                  <a:cubicBezTo>
                    <a:pt x="246" y="589"/>
                    <a:pt x="315" y="616"/>
                    <a:pt x="386" y="634"/>
                  </a:cubicBezTo>
                  <a:cubicBezTo>
                    <a:pt x="411" y="640"/>
                    <a:pt x="437" y="645"/>
                    <a:pt x="463" y="645"/>
                  </a:cubicBezTo>
                  <a:cubicBezTo>
                    <a:pt x="488" y="645"/>
                    <a:pt x="512" y="640"/>
                    <a:pt x="535" y="628"/>
                  </a:cubicBezTo>
                  <a:cubicBezTo>
                    <a:pt x="569" y="609"/>
                    <a:pt x="596" y="577"/>
                    <a:pt x="621" y="543"/>
                  </a:cubicBezTo>
                  <a:cubicBezTo>
                    <a:pt x="658" y="495"/>
                    <a:pt x="696" y="439"/>
                    <a:pt x="701" y="373"/>
                  </a:cubicBezTo>
                  <a:cubicBezTo>
                    <a:pt x="703" y="341"/>
                    <a:pt x="698" y="308"/>
                    <a:pt x="691" y="276"/>
                  </a:cubicBezTo>
                  <a:cubicBezTo>
                    <a:pt x="645" y="97"/>
                    <a:pt x="489" y="1"/>
                    <a:pt x="336"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3" name="Google Shape;1903;p121"/>
            <p:cNvSpPr/>
            <p:nvPr/>
          </p:nvSpPr>
          <p:spPr>
            <a:xfrm>
              <a:off x="9416974" y="4662617"/>
              <a:ext cx="33164" cy="30384"/>
            </a:xfrm>
            <a:custGeom>
              <a:avLst/>
              <a:gdLst/>
              <a:ahLst/>
              <a:cxnLst/>
              <a:rect l="l" t="t" r="r" b="b"/>
              <a:pathLst>
                <a:path w="704" h="645" extrusionOk="0">
                  <a:moveTo>
                    <a:pt x="337" y="0"/>
                  </a:moveTo>
                  <a:cubicBezTo>
                    <a:pt x="240" y="0"/>
                    <a:pt x="144" y="39"/>
                    <a:pt x="80" y="122"/>
                  </a:cubicBezTo>
                  <a:cubicBezTo>
                    <a:pt x="19" y="203"/>
                    <a:pt x="0" y="339"/>
                    <a:pt x="49" y="431"/>
                  </a:cubicBezTo>
                  <a:cubicBezTo>
                    <a:pt x="80" y="489"/>
                    <a:pt x="131" y="524"/>
                    <a:pt x="180" y="552"/>
                  </a:cubicBezTo>
                  <a:cubicBezTo>
                    <a:pt x="246" y="588"/>
                    <a:pt x="316" y="616"/>
                    <a:pt x="385" y="633"/>
                  </a:cubicBezTo>
                  <a:cubicBezTo>
                    <a:pt x="411" y="640"/>
                    <a:pt x="436" y="645"/>
                    <a:pt x="462" y="645"/>
                  </a:cubicBezTo>
                  <a:cubicBezTo>
                    <a:pt x="487" y="645"/>
                    <a:pt x="512" y="640"/>
                    <a:pt x="536" y="627"/>
                  </a:cubicBezTo>
                  <a:cubicBezTo>
                    <a:pt x="569" y="609"/>
                    <a:pt x="596" y="576"/>
                    <a:pt x="621" y="542"/>
                  </a:cubicBezTo>
                  <a:cubicBezTo>
                    <a:pt x="659" y="494"/>
                    <a:pt x="696" y="438"/>
                    <a:pt x="701" y="372"/>
                  </a:cubicBezTo>
                  <a:cubicBezTo>
                    <a:pt x="703" y="340"/>
                    <a:pt x="698" y="308"/>
                    <a:pt x="691" y="275"/>
                  </a:cubicBezTo>
                  <a:cubicBezTo>
                    <a:pt x="646" y="97"/>
                    <a:pt x="490" y="0"/>
                    <a:pt x="33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4" name="Google Shape;1904;p121"/>
            <p:cNvSpPr/>
            <p:nvPr/>
          </p:nvSpPr>
          <p:spPr>
            <a:xfrm>
              <a:off x="8398274" y="4776946"/>
              <a:ext cx="33164" cy="30431"/>
            </a:xfrm>
            <a:custGeom>
              <a:avLst/>
              <a:gdLst/>
              <a:ahLst/>
              <a:cxnLst/>
              <a:rect l="l" t="t" r="r" b="b"/>
              <a:pathLst>
                <a:path w="704" h="646" extrusionOk="0">
                  <a:moveTo>
                    <a:pt x="337" y="1"/>
                  </a:moveTo>
                  <a:cubicBezTo>
                    <a:pt x="240" y="1"/>
                    <a:pt x="145" y="40"/>
                    <a:pt x="81" y="123"/>
                  </a:cubicBezTo>
                  <a:cubicBezTo>
                    <a:pt x="19" y="204"/>
                    <a:pt x="1" y="339"/>
                    <a:pt x="50" y="431"/>
                  </a:cubicBezTo>
                  <a:cubicBezTo>
                    <a:pt x="81" y="489"/>
                    <a:pt x="132" y="525"/>
                    <a:pt x="181" y="553"/>
                  </a:cubicBezTo>
                  <a:cubicBezTo>
                    <a:pt x="247" y="589"/>
                    <a:pt x="317" y="616"/>
                    <a:pt x="386" y="634"/>
                  </a:cubicBezTo>
                  <a:cubicBezTo>
                    <a:pt x="412" y="640"/>
                    <a:pt x="438" y="645"/>
                    <a:pt x="463" y="645"/>
                  </a:cubicBezTo>
                  <a:cubicBezTo>
                    <a:pt x="488" y="645"/>
                    <a:pt x="513" y="640"/>
                    <a:pt x="537" y="628"/>
                  </a:cubicBezTo>
                  <a:cubicBezTo>
                    <a:pt x="570" y="609"/>
                    <a:pt x="596" y="577"/>
                    <a:pt x="622" y="543"/>
                  </a:cubicBezTo>
                  <a:cubicBezTo>
                    <a:pt x="660" y="495"/>
                    <a:pt x="697" y="439"/>
                    <a:pt x="702" y="373"/>
                  </a:cubicBezTo>
                  <a:cubicBezTo>
                    <a:pt x="704" y="341"/>
                    <a:pt x="699" y="308"/>
                    <a:pt x="692" y="276"/>
                  </a:cubicBezTo>
                  <a:cubicBezTo>
                    <a:pt x="646" y="97"/>
                    <a:pt x="490" y="1"/>
                    <a:pt x="33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5" name="Google Shape;1905;p121"/>
            <p:cNvSpPr/>
            <p:nvPr/>
          </p:nvSpPr>
          <p:spPr>
            <a:xfrm>
              <a:off x="9520328" y="4964387"/>
              <a:ext cx="33211" cy="30384"/>
            </a:xfrm>
            <a:custGeom>
              <a:avLst/>
              <a:gdLst/>
              <a:ahLst/>
              <a:cxnLst/>
              <a:rect l="l" t="t" r="r" b="b"/>
              <a:pathLst>
                <a:path w="705" h="645" extrusionOk="0">
                  <a:moveTo>
                    <a:pt x="338" y="0"/>
                  </a:moveTo>
                  <a:cubicBezTo>
                    <a:pt x="241" y="0"/>
                    <a:pt x="145" y="40"/>
                    <a:pt x="80" y="123"/>
                  </a:cubicBezTo>
                  <a:cubicBezTo>
                    <a:pt x="19" y="203"/>
                    <a:pt x="0" y="339"/>
                    <a:pt x="50" y="432"/>
                  </a:cubicBezTo>
                  <a:cubicBezTo>
                    <a:pt x="80" y="489"/>
                    <a:pt x="131" y="525"/>
                    <a:pt x="182" y="553"/>
                  </a:cubicBezTo>
                  <a:cubicBezTo>
                    <a:pt x="246" y="589"/>
                    <a:pt x="316" y="616"/>
                    <a:pt x="387" y="633"/>
                  </a:cubicBezTo>
                  <a:cubicBezTo>
                    <a:pt x="411" y="640"/>
                    <a:pt x="437" y="645"/>
                    <a:pt x="462" y="645"/>
                  </a:cubicBezTo>
                  <a:cubicBezTo>
                    <a:pt x="488" y="645"/>
                    <a:pt x="513" y="640"/>
                    <a:pt x="536" y="627"/>
                  </a:cubicBezTo>
                  <a:cubicBezTo>
                    <a:pt x="569" y="610"/>
                    <a:pt x="597" y="576"/>
                    <a:pt x="622" y="543"/>
                  </a:cubicBezTo>
                  <a:cubicBezTo>
                    <a:pt x="659" y="494"/>
                    <a:pt x="696" y="439"/>
                    <a:pt x="701" y="372"/>
                  </a:cubicBezTo>
                  <a:cubicBezTo>
                    <a:pt x="704" y="340"/>
                    <a:pt x="699" y="309"/>
                    <a:pt x="691" y="277"/>
                  </a:cubicBezTo>
                  <a:cubicBezTo>
                    <a:pt x="647" y="97"/>
                    <a:pt x="491" y="0"/>
                    <a:pt x="33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6" name="Google Shape;1906;p121"/>
            <p:cNvSpPr/>
            <p:nvPr/>
          </p:nvSpPr>
          <p:spPr>
            <a:xfrm>
              <a:off x="9322052" y="5047626"/>
              <a:ext cx="52101" cy="47720"/>
            </a:xfrm>
            <a:custGeom>
              <a:avLst/>
              <a:gdLst/>
              <a:ahLst/>
              <a:cxnLst/>
              <a:rect l="l" t="t" r="r" b="b"/>
              <a:pathLst>
                <a:path w="1106" h="1013" extrusionOk="0">
                  <a:moveTo>
                    <a:pt x="529" y="1"/>
                  </a:moveTo>
                  <a:cubicBezTo>
                    <a:pt x="376" y="1"/>
                    <a:pt x="226" y="63"/>
                    <a:pt x="125" y="193"/>
                  </a:cubicBezTo>
                  <a:cubicBezTo>
                    <a:pt x="28" y="319"/>
                    <a:pt x="0" y="532"/>
                    <a:pt x="78" y="678"/>
                  </a:cubicBezTo>
                  <a:cubicBezTo>
                    <a:pt x="126" y="770"/>
                    <a:pt x="206" y="826"/>
                    <a:pt x="286" y="869"/>
                  </a:cubicBezTo>
                  <a:cubicBezTo>
                    <a:pt x="390" y="925"/>
                    <a:pt x="497" y="967"/>
                    <a:pt x="607" y="996"/>
                  </a:cubicBezTo>
                  <a:cubicBezTo>
                    <a:pt x="646" y="1006"/>
                    <a:pt x="686" y="1013"/>
                    <a:pt x="726" y="1013"/>
                  </a:cubicBezTo>
                  <a:cubicBezTo>
                    <a:pt x="766" y="1013"/>
                    <a:pt x="805" y="1005"/>
                    <a:pt x="842" y="986"/>
                  </a:cubicBezTo>
                  <a:cubicBezTo>
                    <a:pt x="894" y="957"/>
                    <a:pt x="936" y="905"/>
                    <a:pt x="976" y="853"/>
                  </a:cubicBezTo>
                  <a:cubicBezTo>
                    <a:pt x="1034" y="776"/>
                    <a:pt x="1093" y="690"/>
                    <a:pt x="1102" y="585"/>
                  </a:cubicBezTo>
                  <a:cubicBezTo>
                    <a:pt x="1105" y="535"/>
                    <a:pt x="1099" y="484"/>
                    <a:pt x="1087" y="434"/>
                  </a:cubicBezTo>
                  <a:cubicBezTo>
                    <a:pt x="1015"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7" name="Google Shape;1907;p121"/>
            <p:cNvSpPr/>
            <p:nvPr/>
          </p:nvSpPr>
          <p:spPr>
            <a:xfrm>
              <a:off x="9510624" y="4768326"/>
              <a:ext cx="52148" cy="47673"/>
            </a:xfrm>
            <a:custGeom>
              <a:avLst/>
              <a:gdLst/>
              <a:ahLst/>
              <a:cxnLst/>
              <a:rect l="l" t="t" r="r" b="b"/>
              <a:pathLst>
                <a:path w="1107" h="1012" extrusionOk="0">
                  <a:moveTo>
                    <a:pt x="530" y="0"/>
                  </a:moveTo>
                  <a:cubicBezTo>
                    <a:pt x="377" y="0"/>
                    <a:pt x="227" y="62"/>
                    <a:pt x="126" y="192"/>
                  </a:cubicBezTo>
                  <a:cubicBezTo>
                    <a:pt x="29" y="317"/>
                    <a:pt x="0" y="531"/>
                    <a:pt x="78" y="678"/>
                  </a:cubicBezTo>
                  <a:cubicBezTo>
                    <a:pt x="127" y="768"/>
                    <a:pt x="206" y="824"/>
                    <a:pt x="286" y="868"/>
                  </a:cubicBezTo>
                  <a:cubicBezTo>
                    <a:pt x="390" y="925"/>
                    <a:pt x="497" y="967"/>
                    <a:pt x="608" y="995"/>
                  </a:cubicBezTo>
                  <a:cubicBezTo>
                    <a:pt x="647" y="1005"/>
                    <a:pt x="687" y="1012"/>
                    <a:pt x="727" y="1012"/>
                  </a:cubicBezTo>
                  <a:cubicBezTo>
                    <a:pt x="766" y="1012"/>
                    <a:pt x="805" y="1005"/>
                    <a:pt x="842" y="985"/>
                  </a:cubicBezTo>
                  <a:cubicBezTo>
                    <a:pt x="895" y="956"/>
                    <a:pt x="937" y="904"/>
                    <a:pt x="977" y="852"/>
                  </a:cubicBezTo>
                  <a:cubicBezTo>
                    <a:pt x="1034" y="775"/>
                    <a:pt x="1093" y="689"/>
                    <a:pt x="1102" y="583"/>
                  </a:cubicBezTo>
                  <a:cubicBezTo>
                    <a:pt x="1106" y="534"/>
                    <a:pt x="1099" y="483"/>
                    <a:pt x="1087" y="434"/>
                  </a:cubicBezTo>
                  <a:cubicBezTo>
                    <a:pt x="1015" y="152"/>
                    <a:pt x="769" y="0"/>
                    <a:pt x="53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8" name="Google Shape;1908;p121"/>
            <p:cNvSpPr/>
            <p:nvPr/>
          </p:nvSpPr>
          <p:spPr>
            <a:xfrm>
              <a:off x="7084540" y="4979556"/>
              <a:ext cx="52101" cy="47720"/>
            </a:xfrm>
            <a:custGeom>
              <a:avLst/>
              <a:gdLst/>
              <a:ahLst/>
              <a:cxnLst/>
              <a:rect l="l" t="t" r="r" b="b"/>
              <a:pathLst>
                <a:path w="1106" h="1013" extrusionOk="0">
                  <a:moveTo>
                    <a:pt x="530" y="1"/>
                  </a:moveTo>
                  <a:cubicBezTo>
                    <a:pt x="377" y="1"/>
                    <a:pt x="227" y="63"/>
                    <a:pt x="126" y="193"/>
                  </a:cubicBezTo>
                  <a:cubicBezTo>
                    <a:pt x="28" y="318"/>
                    <a:pt x="1" y="532"/>
                    <a:pt x="79" y="678"/>
                  </a:cubicBezTo>
                  <a:cubicBezTo>
                    <a:pt x="127" y="770"/>
                    <a:pt x="207" y="826"/>
                    <a:pt x="286" y="869"/>
                  </a:cubicBezTo>
                  <a:cubicBezTo>
                    <a:pt x="390" y="925"/>
                    <a:pt x="498" y="967"/>
                    <a:pt x="608" y="996"/>
                  </a:cubicBezTo>
                  <a:cubicBezTo>
                    <a:pt x="646" y="1005"/>
                    <a:pt x="687" y="1012"/>
                    <a:pt x="727" y="1012"/>
                  </a:cubicBezTo>
                  <a:cubicBezTo>
                    <a:pt x="767" y="1012"/>
                    <a:pt x="806" y="1005"/>
                    <a:pt x="842" y="986"/>
                  </a:cubicBezTo>
                  <a:cubicBezTo>
                    <a:pt x="894" y="957"/>
                    <a:pt x="937" y="905"/>
                    <a:pt x="976" y="853"/>
                  </a:cubicBezTo>
                  <a:cubicBezTo>
                    <a:pt x="1034" y="776"/>
                    <a:pt x="1093" y="690"/>
                    <a:pt x="1103" y="585"/>
                  </a:cubicBezTo>
                  <a:cubicBezTo>
                    <a:pt x="1106" y="535"/>
                    <a:pt x="1099" y="484"/>
                    <a:pt x="1086" y="434"/>
                  </a:cubicBezTo>
                  <a:cubicBezTo>
                    <a:pt x="1015" y="153"/>
                    <a:pt x="770" y="1"/>
                    <a:pt x="5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09" name="Google Shape;1909;p121"/>
            <p:cNvSpPr/>
            <p:nvPr/>
          </p:nvSpPr>
          <p:spPr>
            <a:xfrm>
              <a:off x="7264020" y="5041078"/>
              <a:ext cx="84746" cy="60910"/>
            </a:xfrm>
            <a:custGeom>
              <a:avLst/>
              <a:gdLst/>
              <a:ahLst/>
              <a:cxnLst/>
              <a:rect l="l" t="t" r="r" b="b"/>
              <a:pathLst>
                <a:path w="1799" h="1293" extrusionOk="0">
                  <a:moveTo>
                    <a:pt x="859" y="0"/>
                  </a:moveTo>
                  <a:cubicBezTo>
                    <a:pt x="611" y="0"/>
                    <a:pt x="367" y="79"/>
                    <a:pt x="204" y="244"/>
                  </a:cubicBezTo>
                  <a:cubicBezTo>
                    <a:pt x="45" y="406"/>
                    <a:pt x="0" y="677"/>
                    <a:pt x="126" y="866"/>
                  </a:cubicBezTo>
                  <a:cubicBezTo>
                    <a:pt x="204" y="982"/>
                    <a:pt x="334" y="1053"/>
                    <a:pt x="464" y="1109"/>
                  </a:cubicBezTo>
                  <a:cubicBezTo>
                    <a:pt x="631" y="1182"/>
                    <a:pt x="808" y="1237"/>
                    <a:pt x="988" y="1270"/>
                  </a:cubicBezTo>
                  <a:cubicBezTo>
                    <a:pt x="1053" y="1283"/>
                    <a:pt x="1119" y="1293"/>
                    <a:pt x="1184" y="1293"/>
                  </a:cubicBezTo>
                  <a:cubicBezTo>
                    <a:pt x="1248" y="1293"/>
                    <a:pt x="1311" y="1283"/>
                    <a:pt x="1369" y="1258"/>
                  </a:cubicBezTo>
                  <a:cubicBezTo>
                    <a:pt x="1455" y="1221"/>
                    <a:pt x="1523" y="1155"/>
                    <a:pt x="1588" y="1088"/>
                  </a:cubicBezTo>
                  <a:cubicBezTo>
                    <a:pt x="1681" y="991"/>
                    <a:pt x="1777" y="880"/>
                    <a:pt x="1791" y="746"/>
                  </a:cubicBezTo>
                  <a:cubicBezTo>
                    <a:pt x="1799" y="681"/>
                    <a:pt x="1785" y="616"/>
                    <a:pt x="1765" y="555"/>
                  </a:cubicBezTo>
                  <a:cubicBezTo>
                    <a:pt x="1650" y="195"/>
                    <a:pt x="1249" y="0"/>
                    <a:pt x="85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0" name="Google Shape;1910;p121"/>
            <p:cNvSpPr/>
            <p:nvPr/>
          </p:nvSpPr>
          <p:spPr>
            <a:xfrm>
              <a:off x="7805002" y="4925335"/>
              <a:ext cx="84793" cy="60910"/>
            </a:xfrm>
            <a:custGeom>
              <a:avLst/>
              <a:gdLst/>
              <a:ahLst/>
              <a:cxnLst/>
              <a:rect l="l" t="t" r="r" b="b"/>
              <a:pathLst>
                <a:path w="1800" h="1293" extrusionOk="0">
                  <a:moveTo>
                    <a:pt x="861" y="0"/>
                  </a:moveTo>
                  <a:cubicBezTo>
                    <a:pt x="613" y="0"/>
                    <a:pt x="368" y="79"/>
                    <a:pt x="205" y="245"/>
                  </a:cubicBezTo>
                  <a:cubicBezTo>
                    <a:pt x="46" y="406"/>
                    <a:pt x="1" y="677"/>
                    <a:pt x="127" y="866"/>
                  </a:cubicBezTo>
                  <a:cubicBezTo>
                    <a:pt x="205" y="983"/>
                    <a:pt x="336" y="1052"/>
                    <a:pt x="465" y="1109"/>
                  </a:cubicBezTo>
                  <a:cubicBezTo>
                    <a:pt x="633" y="1183"/>
                    <a:pt x="808" y="1236"/>
                    <a:pt x="989" y="1271"/>
                  </a:cubicBezTo>
                  <a:cubicBezTo>
                    <a:pt x="1052" y="1283"/>
                    <a:pt x="1118" y="1293"/>
                    <a:pt x="1182" y="1293"/>
                  </a:cubicBezTo>
                  <a:cubicBezTo>
                    <a:pt x="1247" y="1293"/>
                    <a:pt x="1310" y="1283"/>
                    <a:pt x="1370" y="1257"/>
                  </a:cubicBezTo>
                  <a:cubicBezTo>
                    <a:pt x="1456" y="1221"/>
                    <a:pt x="1523" y="1154"/>
                    <a:pt x="1588" y="1087"/>
                  </a:cubicBezTo>
                  <a:cubicBezTo>
                    <a:pt x="1681" y="990"/>
                    <a:pt x="1778" y="880"/>
                    <a:pt x="1792" y="745"/>
                  </a:cubicBezTo>
                  <a:cubicBezTo>
                    <a:pt x="1799" y="681"/>
                    <a:pt x="1787" y="616"/>
                    <a:pt x="1766" y="553"/>
                  </a:cubicBezTo>
                  <a:cubicBezTo>
                    <a:pt x="1651" y="194"/>
                    <a:pt x="1251" y="0"/>
                    <a:pt x="86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1" name="Google Shape;1911;p121"/>
            <p:cNvSpPr/>
            <p:nvPr/>
          </p:nvSpPr>
          <p:spPr>
            <a:xfrm>
              <a:off x="9772965" y="4608349"/>
              <a:ext cx="84746" cy="60957"/>
            </a:xfrm>
            <a:custGeom>
              <a:avLst/>
              <a:gdLst/>
              <a:ahLst/>
              <a:cxnLst/>
              <a:rect l="l" t="t" r="r" b="b"/>
              <a:pathLst>
                <a:path w="1799" h="1294" extrusionOk="0">
                  <a:moveTo>
                    <a:pt x="861" y="1"/>
                  </a:moveTo>
                  <a:cubicBezTo>
                    <a:pt x="613" y="1"/>
                    <a:pt x="368" y="80"/>
                    <a:pt x="204" y="246"/>
                  </a:cubicBezTo>
                  <a:cubicBezTo>
                    <a:pt x="45" y="407"/>
                    <a:pt x="0" y="678"/>
                    <a:pt x="125" y="867"/>
                  </a:cubicBezTo>
                  <a:cubicBezTo>
                    <a:pt x="204" y="984"/>
                    <a:pt x="334" y="1053"/>
                    <a:pt x="464" y="1110"/>
                  </a:cubicBezTo>
                  <a:cubicBezTo>
                    <a:pt x="632" y="1184"/>
                    <a:pt x="807" y="1237"/>
                    <a:pt x="988" y="1272"/>
                  </a:cubicBezTo>
                  <a:cubicBezTo>
                    <a:pt x="1051" y="1284"/>
                    <a:pt x="1117" y="1293"/>
                    <a:pt x="1182" y="1293"/>
                  </a:cubicBezTo>
                  <a:cubicBezTo>
                    <a:pt x="1246" y="1293"/>
                    <a:pt x="1310" y="1284"/>
                    <a:pt x="1370" y="1258"/>
                  </a:cubicBezTo>
                  <a:cubicBezTo>
                    <a:pt x="1456" y="1221"/>
                    <a:pt x="1523" y="1155"/>
                    <a:pt x="1587" y="1088"/>
                  </a:cubicBezTo>
                  <a:cubicBezTo>
                    <a:pt x="1681" y="991"/>
                    <a:pt x="1776" y="881"/>
                    <a:pt x="1791" y="746"/>
                  </a:cubicBezTo>
                  <a:cubicBezTo>
                    <a:pt x="1799" y="682"/>
                    <a:pt x="1786" y="617"/>
                    <a:pt x="1765" y="554"/>
                  </a:cubicBezTo>
                  <a:cubicBezTo>
                    <a:pt x="1649" y="195"/>
                    <a:pt x="1250" y="1"/>
                    <a:pt x="86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2" name="Google Shape;1912;p121"/>
            <p:cNvSpPr/>
            <p:nvPr/>
          </p:nvSpPr>
          <p:spPr>
            <a:xfrm>
              <a:off x="9055848" y="4684521"/>
              <a:ext cx="84746" cy="60957"/>
            </a:xfrm>
            <a:custGeom>
              <a:avLst/>
              <a:gdLst/>
              <a:ahLst/>
              <a:cxnLst/>
              <a:rect l="l" t="t" r="r" b="b"/>
              <a:pathLst>
                <a:path w="1799" h="1294" extrusionOk="0">
                  <a:moveTo>
                    <a:pt x="860" y="1"/>
                  </a:moveTo>
                  <a:cubicBezTo>
                    <a:pt x="611" y="1"/>
                    <a:pt x="367" y="79"/>
                    <a:pt x="204" y="245"/>
                  </a:cubicBezTo>
                  <a:cubicBezTo>
                    <a:pt x="45" y="407"/>
                    <a:pt x="0" y="678"/>
                    <a:pt x="126" y="866"/>
                  </a:cubicBezTo>
                  <a:cubicBezTo>
                    <a:pt x="204" y="983"/>
                    <a:pt x="334" y="1054"/>
                    <a:pt x="464" y="1110"/>
                  </a:cubicBezTo>
                  <a:cubicBezTo>
                    <a:pt x="632" y="1183"/>
                    <a:pt x="807" y="1237"/>
                    <a:pt x="988" y="1271"/>
                  </a:cubicBezTo>
                  <a:cubicBezTo>
                    <a:pt x="1052" y="1283"/>
                    <a:pt x="1119" y="1293"/>
                    <a:pt x="1184" y="1293"/>
                  </a:cubicBezTo>
                  <a:cubicBezTo>
                    <a:pt x="1248" y="1293"/>
                    <a:pt x="1311" y="1284"/>
                    <a:pt x="1369" y="1259"/>
                  </a:cubicBezTo>
                  <a:cubicBezTo>
                    <a:pt x="1456" y="1222"/>
                    <a:pt x="1523" y="1155"/>
                    <a:pt x="1588" y="1088"/>
                  </a:cubicBezTo>
                  <a:cubicBezTo>
                    <a:pt x="1681" y="991"/>
                    <a:pt x="1777" y="880"/>
                    <a:pt x="1791" y="746"/>
                  </a:cubicBezTo>
                  <a:cubicBezTo>
                    <a:pt x="1799" y="682"/>
                    <a:pt x="1786" y="617"/>
                    <a:pt x="1765" y="553"/>
                  </a:cubicBezTo>
                  <a:cubicBezTo>
                    <a:pt x="1650" y="195"/>
                    <a:pt x="1250" y="1"/>
                    <a:pt x="86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3" name="Google Shape;1913;p121"/>
            <p:cNvSpPr/>
            <p:nvPr/>
          </p:nvSpPr>
          <p:spPr>
            <a:xfrm>
              <a:off x="9282670" y="4638780"/>
              <a:ext cx="66327" cy="47720"/>
            </a:xfrm>
            <a:custGeom>
              <a:avLst/>
              <a:gdLst/>
              <a:ahLst/>
              <a:cxnLst/>
              <a:rect l="l" t="t" r="r" b="b"/>
              <a:pathLst>
                <a:path w="1408" h="1013" extrusionOk="0">
                  <a:moveTo>
                    <a:pt x="672" y="1"/>
                  </a:moveTo>
                  <a:cubicBezTo>
                    <a:pt x="478" y="1"/>
                    <a:pt x="287" y="63"/>
                    <a:pt x="160" y="192"/>
                  </a:cubicBezTo>
                  <a:cubicBezTo>
                    <a:pt x="36" y="318"/>
                    <a:pt x="0" y="532"/>
                    <a:pt x="99" y="678"/>
                  </a:cubicBezTo>
                  <a:cubicBezTo>
                    <a:pt x="161" y="769"/>
                    <a:pt x="262" y="826"/>
                    <a:pt x="364" y="869"/>
                  </a:cubicBezTo>
                  <a:cubicBezTo>
                    <a:pt x="495" y="925"/>
                    <a:pt x="632" y="968"/>
                    <a:pt x="774" y="996"/>
                  </a:cubicBezTo>
                  <a:cubicBezTo>
                    <a:pt x="823" y="1005"/>
                    <a:pt x="875" y="1013"/>
                    <a:pt x="926" y="1013"/>
                  </a:cubicBezTo>
                  <a:cubicBezTo>
                    <a:pt x="976" y="1013"/>
                    <a:pt x="1026" y="1005"/>
                    <a:pt x="1072" y="985"/>
                  </a:cubicBezTo>
                  <a:cubicBezTo>
                    <a:pt x="1139" y="958"/>
                    <a:pt x="1192" y="904"/>
                    <a:pt x="1242" y="852"/>
                  </a:cubicBezTo>
                  <a:cubicBezTo>
                    <a:pt x="1315" y="775"/>
                    <a:pt x="1391" y="689"/>
                    <a:pt x="1402" y="585"/>
                  </a:cubicBezTo>
                  <a:cubicBezTo>
                    <a:pt x="1407" y="534"/>
                    <a:pt x="1399" y="483"/>
                    <a:pt x="1384" y="435"/>
                  </a:cubicBezTo>
                  <a:cubicBezTo>
                    <a:pt x="1291" y="153"/>
                    <a:pt x="978" y="1"/>
                    <a:pt x="67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4" name="Google Shape;1914;p121"/>
            <p:cNvSpPr/>
            <p:nvPr/>
          </p:nvSpPr>
          <p:spPr>
            <a:xfrm>
              <a:off x="8681343" y="4775533"/>
              <a:ext cx="66327" cy="47720"/>
            </a:xfrm>
            <a:custGeom>
              <a:avLst/>
              <a:gdLst/>
              <a:ahLst/>
              <a:cxnLst/>
              <a:rect l="l" t="t" r="r" b="b"/>
              <a:pathLst>
                <a:path w="1408" h="1013" extrusionOk="0">
                  <a:moveTo>
                    <a:pt x="674" y="0"/>
                  </a:moveTo>
                  <a:cubicBezTo>
                    <a:pt x="479" y="0"/>
                    <a:pt x="288" y="62"/>
                    <a:pt x="160" y="193"/>
                  </a:cubicBezTo>
                  <a:cubicBezTo>
                    <a:pt x="35" y="318"/>
                    <a:pt x="1" y="532"/>
                    <a:pt x="100" y="678"/>
                  </a:cubicBezTo>
                  <a:cubicBezTo>
                    <a:pt x="161" y="769"/>
                    <a:pt x="263" y="825"/>
                    <a:pt x="364" y="869"/>
                  </a:cubicBezTo>
                  <a:cubicBezTo>
                    <a:pt x="496" y="925"/>
                    <a:pt x="633" y="967"/>
                    <a:pt x="774" y="996"/>
                  </a:cubicBezTo>
                  <a:cubicBezTo>
                    <a:pt x="824" y="1005"/>
                    <a:pt x="876" y="1012"/>
                    <a:pt x="926" y="1012"/>
                  </a:cubicBezTo>
                  <a:cubicBezTo>
                    <a:pt x="977" y="1012"/>
                    <a:pt x="1026" y="1005"/>
                    <a:pt x="1073" y="986"/>
                  </a:cubicBezTo>
                  <a:cubicBezTo>
                    <a:pt x="1139" y="957"/>
                    <a:pt x="1192" y="905"/>
                    <a:pt x="1243" y="853"/>
                  </a:cubicBezTo>
                  <a:cubicBezTo>
                    <a:pt x="1315" y="776"/>
                    <a:pt x="1391" y="690"/>
                    <a:pt x="1403" y="584"/>
                  </a:cubicBezTo>
                  <a:cubicBezTo>
                    <a:pt x="1408" y="535"/>
                    <a:pt x="1398" y="484"/>
                    <a:pt x="1383" y="434"/>
                  </a:cubicBezTo>
                  <a:cubicBezTo>
                    <a:pt x="1292" y="153"/>
                    <a:pt x="978" y="0"/>
                    <a:pt x="67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5" name="Google Shape;1915;p121"/>
            <p:cNvSpPr/>
            <p:nvPr/>
          </p:nvSpPr>
          <p:spPr>
            <a:xfrm>
              <a:off x="9592826" y="5018137"/>
              <a:ext cx="107358" cy="77256"/>
            </a:xfrm>
            <a:custGeom>
              <a:avLst/>
              <a:gdLst/>
              <a:ahLst/>
              <a:cxnLst/>
              <a:rect l="l" t="t" r="r" b="b"/>
              <a:pathLst>
                <a:path w="2279" h="1640" extrusionOk="0">
                  <a:moveTo>
                    <a:pt x="1092" y="1"/>
                  </a:moveTo>
                  <a:cubicBezTo>
                    <a:pt x="776" y="1"/>
                    <a:pt x="466" y="101"/>
                    <a:pt x="259" y="311"/>
                  </a:cubicBezTo>
                  <a:cubicBezTo>
                    <a:pt x="58" y="515"/>
                    <a:pt x="1" y="861"/>
                    <a:pt x="161" y="1098"/>
                  </a:cubicBezTo>
                  <a:cubicBezTo>
                    <a:pt x="260" y="1245"/>
                    <a:pt x="424" y="1336"/>
                    <a:pt x="588" y="1407"/>
                  </a:cubicBezTo>
                  <a:cubicBezTo>
                    <a:pt x="801" y="1499"/>
                    <a:pt x="1023" y="1567"/>
                    <a:pt x="1252" y="1612"/>
                  </a:cubicBezTo>
                  <a:cubicBezTo>
                    <a:pt x="1333" y="1627"/>
                    <a:pt x="1417" y="1639"/>
                    <a:pt x="1499" y="1639"/>
                  </a:cubicBezTo>
                  <a:cubicBezTo>
                    <a:pt x="1581" y="1639"/>
                    <a:pt x="1661" y="1628"/>
                    <a:pt x="1736" y="1595"/>
                  </a:cubicBezTo>
                  <a:cubicBezTo>
                    <a:pt x="1843" y="1549"/>
                    <a:pt x="1930" y="1463"/>
                    <a:pt x="2011" y="1378"/>
                  </a:cubicBezTo>
                  <a:cubicBezTo>
                    <a:pt x="2130" y="1255"/>
                    <a:pt x="2251" y="1116"/>
                    <a:pt x="2270" y="945"/>
                  </a:cubicBezTo>
                  <a:cubicBezTo>
                    <a:pt x="2279" y="863"/>
                    <a:pt x="2263" y="781"/>
                    <a:pt x="2238" y="701"/>
                  </a:cubicBezTo>
                  <a:cubicBezTo>
                    <a:pt x="2092" y="247"/>
                    <a:pt x="1585" y="1"/>
                    <a:pt x="109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6" name="Google Shape;1916;p121"/>
            <p:cNvSpPr/>
            <p:nvPr/>
          </p:nvSpPr>
          <p:spPr>
            <a:xfrm>
              <a:off x="7989852" y="4797014"/>
              <a:ext cx="107405" cy="77209"/>
            </a:xfrm>
            <a:custGeom>
              <a:avLst/>
              <a:gdLst/>
              <a:ahLst/>
              <a:cxnLst/>
              <a:rect l="l" t="t" r="r" b="b"/>
              <a:pathLst>
                <a:path w="2280" h="1639" extrusionOk="0">
                  <a:moveTo>
                    <a:pt x="1091" y="0"/>
                  </a:moveTo>
                  <a:cubicBezTo>
                    <a:pt x="776" y="0"/>
                    <a:pt x="466" y="100"/>
                    <a:pt x="260" y="310"/>
                  </a:cubicBezTo>
                  <a:cubicBezTo>
                    <a:pt x="58" y="514"/>
                    <a:pt x="1" y="860"/>
                    <a:pt x="161" y="1097"/>
                  </a:cubicBezTo>
                  <a:cubicBezTo>
                    <a:pt x="261" y="1244"/>
                    <a:pt x="425" y="1335"/>
                    <a:pt x="589" y="1406"/>
                  </a:cubicBezTo>
                  <a:cubicBezTo>
                    <a:pt x="801" y="1498"/>
                    <a:pt x="1025" y="1566"/>
                    <a:pt x="1252" y="1611"/>
                  </a:cubicBezTo>
                  <a:cubicBezTo>
                    <a:pt x="1333" y="1626"/>
                    <a:pt x="1416" y="1638"/>
                    <a:pt x="1498" y="1638"/>
                  </a:cubicBezTo>
                  <a:cubicBezTo>
                    <a:pt x="1580" y="1638"/>
                    <a:pt x="1661" y="1626"/>
                    <a:pt x="1737" y="1594"/>
                  </a:cubicBezTo>
                  <a:cubicBezTo>
                    <a:pt x="1844" y="1547"/>
                    <a:pt x="1932" y="1462"/>
                    <a:pt x="2011" y="1377"/>
                  </a:cubicBezTo>
                  <a:cubicBezTo>
                    <a:pt x="2131" y="1254"/>
                    <a:pt x="2251" y="1115"/>
                    <a:pt x="2271" y="943"/>
                  </a:cubicBezTo>
                  <a:cubicBezTo>
                    <a:pt x="2280" y="861"/>
                    <a:pt x="2265" y="779"/>
                    <a:pt x="2239" y="700"/>
                  </a:cubicBezTo>
                  <a:cubicBezTo>
                    <a:pt x="2092" y="246"/>
                    <a:pt x="1585" y="0"/>
                    <a:pt x="109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7" name="Google Shape;1917;p121"/>
            <p:cNvSpPr/>
            <p:nvPr/>
          </p:nvSpPr>
          <p:spPr>
            <a:xfrm>
              <a:off x="9696792" y="4714953"/>
              <a:ext cx="104202" cy="77256"/>
            </a:xfrm>
            <a:custGeom>
              <a:avLst/>
              <a:gdLst/>
              <a:ahLst/>
              <a:cxnLst/>
              <a:rect l="l" t="t" r="r" b="b"/>
              <a:pathLst>
                <a:path w="2212" h="1640" extrusionOk="0">
                  <a:moveTo>
                    <a:pt x="1058" y="1"/>
                  </a:moveTo>
                  <a:cubicBezTo>
                    <a:pt x="752" y="1"/>
                    <a:pt x="452" y="101"/>
                    <a:pt x="251" y="311"/>
                  </a:cubicBezTo>
                  <a:cubicBezTo>
                    <a:pt x="56" y="515"/>
                    <a:pt x="0" y="861"/>
                    <a:pt x="157" y="1098"/>
                  </a:cubicBezTo>
                  <a:cubicBezTo>
                    <a:pt x="253" y="1245"/>
                    <a:pt x="413" y="1336"/>
                    <a:pt x="572" y="1407"/>
                  </a:cubicBezTo>
                  <a:cubicBezTo>
                    <a:pt x="778" y="1499"/>
                    <a:pt x="994" y="1567"/>
                    <a:pt x="1215" y="1612"/>
                  </a:cubicBezTo>
                  <a:cubicBezTo>
                    <a:pt x="1293" y="1627"/>
                    <a:pt x="1375" y="1639"/>
                    <a:pt x="1454" y="1639"/>
                  </a:cubicBezTo>
                  <a:cubicBezTo>
                    <a:pt x="1533" y="1639"/>
                    <a:pt x="1611" y="1627"/>
                    <a:pt x="1684" y="1595"/>
                  </a:cubicBezTo>
                  <a:cubicBezTo>
                    <a:pt x="1788" y="1549"/>
                    <a:pt x="1873" y="1463"/>
                    <a:pt x="1951" y="1378"/>
                  </a:cubicBezTo>
                  <a:cubicBezTo>
                    <a:pt x="2067" y="1255"/>
                    <a:pt x="2183" y="1116"/>
                    <a:pt x="2203" y="945"/>
                  </a:cubicBezTo>
                  <a:cubicBezTo>
                    <a:pt x="2212" y="863"/>
                    <a:pt x="2196" y="781"/>
                    <a:pt x="2172" y="701"/>
                  </a:cubicBezTo>
                  <a:cubicBezTo>
                    <a:pt x="2029" y="247"/>
                    <a:pt x="1537" y="1"/>
                    <a:pt x="105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8" name="Google Shape;1918;p121"/>
            <p:cNvSpPr/>
            <p:nvPr/>
          </p:nvSpPr>
          <p:spPr>
            <a:xfrm>
              <a:off x="9797414" y="4364897"/>
              <a:ext cx="104249" cy="77256"/>
            </a:xfrm>
            <a:custGeom>
              <a:avLst/>
              <a:gdLst/>
              <a:ahLst/>
              <a:cxnLst/>
              <a:rect l="l" t="t" r="r" b="b"/>
              <a:pathLst>
                <a:path w="2213" h="1640" extrusionOk="0">
                  <a:moveTo>
                    <a:pt x="1059" y="1"/>
                  </a:moveTo>
                  <a:cubicBezTo>
                    <a:pt x="753" y="1"/>
                    <a:pt x="453" y="101"/>
                    <a:pt x="252" y="311"/>
                  </a:cubicBezTo>
                  <a:cubicBezTo>
                    <a:pt x="57" y="515"/>
                    <a:pt x="1" y="860"/>
                    <a:pt x="158" y="1097"/>
                  </a:cubicBezTo>
                  <a:cubicBezTo>
                    <a:pt x="254" y="1245"/>
                    <a:pt x="414" y="1336"/>
                    <a:pt x="573" y="1407"/>
                  </a:cubicBezTo>
                  <a:cubicBezTo>
                    <a:pt x="779" y="1499"/>
                    <a:pt x="995" y="1567"/>
                    <a:pt x="1215" y="1612"/>
                  </a:cubicBezTo>
                  <a:cubicBezTo>
                    <a:pt x="1294" y="1627"/>
                    <a:pt x="1374" y="1639"/>
                    <a:pt x="1454" y="1639"/>
                  </a:cubicBezTo>
                  <a:cubicBezTo>
                    <a:pt x="1533" y="1639"/>
                    <a:pt x="1611" y="1627"/>
                    <a:pt x="1685" y="1594"/>
                  </a:cubicBezTo>
                  <a:cubicBezTo>
                    <a:pt x="1789" y="1548"/>
                    <a:pt x="1873" y="1463"/>
                    <a:pt x="1952" y="1378"/>
                  </a:cubicBezTo>
                  <a:cubicBezTo>
                    <a:pt x="2068" y="1255"/>
                    <a:pt x="2184" y="1116"/>
                    <a:pt x="2203" y="943"/>
                  </a:cubicBezTo>
                  <a:cubicBezTo>
                    <a:pt x="2213" y="861"/>
                    <a:pt x="2197" y="779"/>
                    <a:pt x="2173" y="701"/>
                  </a:cubicBezTo>
                  <a:cubicBezTo>
                    <a:pt x="2029" y="246"/>
                    <a:pt x="1538" y="1"/>
                    <a:pt x="105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19" name="Google Shape;1919;p121"/>
            <p:cNvSpPr/>
            <p:nvPr/>
          </p:nvSpPr>
          <p:spPr>
            <a:xfrm>
              <a:off x="6773489" y="4979556"/>
              <a:ext cx="107405" cy="77256"/>
            </a:xfrm>
            <a:custGeom>
              <a:avLst/>
              <a:gdLst/>
              <a:ahLst/>
              <a:cxnLst/>
              <a:rect l="l" t="t" r="r" b="b"/>
              <a:pathLst>
                <a:path w="2280" h="1640" extrusionOk="0">
                  <a:moveTo>
                    <a:pt x="1091" y="1"/>
                  </a:moveTo>
                  <a:cubicBezTo>
                    <a:pt x="776" y="1"/>
                    <a:pt x="466" y="101"/>
                    <a:pt x="260" y="311"/>
                  </a:cubicBezTo>
                  <a:cubicBezTo>
                    <a:pt x="58" y="515"/>
                    <a:pt x="1" y="862"/>
                    <a:pt x="161" y="1098"/>
                  </a:cubicBezTo>
                  <a:cubicBezTo>
                    <a:pt x="261" y="1246"/>
                    <a:pt x="425" y="1336"/>
                    <a:pt x="589" y="1407"/>
                  </a:cubicBezTo>
                  <a:cubicBezTo>
                    <a:pt x="801" y="1499"/>
                    <a:pt x="1025" y="1567"/>
                    <a:pt x="1252" y="1612"/>
                  </a:cubicBezTo>
                  <a:cubicBezTo>
                    <a:pt x="1334" y="1627"/>
                    <a:pt x="1418" y="1640"/>
                    <a:pt x="1501" y="1640"/>
                  </a:cubicBezTo>
                  <a:cubicBezTo>
                    <a:pt x="1582" y="1640"/>
                    <a:pt x="1662" y="1628"/>
                    <a:pt x="1737" y="1596"/>
                  </a:cubicBezTo>
                  <a:cubicBezTo>
                    <a:pt x="1844" y="1549"/>
                    <a:pt x="1932" y="1463"/>
                    <a:pt x="2011" y="1379"/>
                  </a:cubicBezTo>
                  <a:cubicBezTo>
                    <a:pt x="2131" y="1256"/>
                    <a:pt x="2251" y="1116"/>
                    <a:pt x="2271" y="945"/>
                  </a:cubicBezTo>
                  <a:cubicBezTo>
                    <a:pt x="2280" y="863"/>
                    <a:pt x="2265" y="781"/>
                    <a:pt x="2239" y="701"/>
                  </a:cubicBezTo>
                  <a:cubicBezTo>
                    <a:pt x="2092" y="247"/>
                    <a:pt x="1585" y="1"/>
                    <a:pt x="109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920" name="Google Shape;1920;p121"/>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Number and text 4">
  <p:cSld name="CUSTOM_32">
    <p:bg>
      <p:bgPr>
        <a:solidFill>
          <a:schemeClr val="dk2"/>
        </a:solidFill>
        <a:effectLst/>
      </p:bgPr>
    </p:bg>
    <p:spTree>
      <p:nvGrpSpPr>
        <p:cNvPr id="1" name="Shape 1921"/>
        <p:cNvGrpSpPr/>
        <p:nvPr/>
      </p:nvGrpSpPr>
      <p:grpSpPr>
        <a:xfrm>
          <a:off x="0" y="0"/>
          <a:ext cx="0" cy="0"/>
          <a:chOff x="0" y="0"/>
          <a:chExt cx="0" cy="0"/>
        </a:xfrm>
      </p:grpSpPr>
      <p:sp>
        <p:nvSpPr>
          <p:cNvPr id="1922" name="Google Shape;1922;p122"/>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1923" name="Google Shape;1923;p122"/>
          <p:cNvSpPr txBox="1">
            <a:spLocks noGrp="1"/>
          </p:cNvSpPr>
          <p:nvPr>
            <p:ph type="subTitle" idx="1"/>
          </p:nvPr>
        </p:nvSpPr>
        <p:spPr>
          <a:xfrm>
            <a:off x="5147356" y="3800700"/>
            <a:ext cx="2728200" cy="31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1924" name="Google Shape;1924;p122"/>
          <p:cNvSpPr txBox="1">
            <a:spLocks noGrp="1"/>
          </p:cNvSpPr>
          <p:nvPr>
            <p:ph type="title" idx="2"/>
          </p:nvPr>
        </p:nvSpPr>
        <p:spPr>
          <a:xfrm>
            <a:off x="4824744" y="1447800"/>
            <a:ext cx="33735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5000"/>
              <a:buFont typeface="Fredoka"/>
              <a:buChar char="●"/>
              <a:defRPr sz="4500" b="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1925" name="Google Shape;1925;p122"/>
          <p:cNvSpPr txBox="1">
            <a:spLocks noGrp="1"/>
          </p:cNvSpPr>
          <p:nvPr>
            <p:ph type="subTitle" idx="3"/>
          </p:nvPr>
        </p:nvSpPr>
        <p:spPr>
          <a:xfrm>
            <a:off x="1268330" y="3800700"/>
            <a:ext cx="2728200" cy="31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1926" name="Google Shape;1926;p122"/>
          <p:cNvSpPr txBox="1">
            <a:spLocks noGrp="1"/>
          </p:cNvSpPr>
          <p:nvPr>
            <p:ph type="title" idx="4"/>
          </p:nvPr>
        </p:nvSpPr>
        <p:spPr>
          <a:xfrm>
            <a:off x="945744" y="2933400"/>
            <a:ext cx="33735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5000"/>
              <a:buFont typeface="Fredoka"/>
              <a:buChar char="●"/>
              <a:defRPr sz="4500" b="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1927" name="Google Shape;1927;p122"/>
          <p:cNvSpPr txBox="1">
            <a:spLocks noGrp="1"/>
          </p:cNvSpPr>
          <p:nvPr>
            <p:ph type="subTitle" idx="5"/>
          </p:nvPr>
        </p:nvSpPr>
        <p:spPr>
          <a:xfrm>
            <a:off x="5147356" y="2315100"/>
            <a:ext cx="2728200" cy="31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1928" name="Google Shape;1928;p122"/>
          <p:cNvSpPr txBox="1">
            <a:spLocks noGrp="1"/>
          </p:cNvSpPr>
          <p:nvPr>
            <p:ph type="title" idx="6"/>
          </p:nvPr>
        </p:nvSpPr>
        <p:spPr>
          <a:xfrm>
            <a:off x="4824744" y="2933400"/>
            <a:ext cx="33735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5000"/>
              <a:buFont typeface="Fredoka"/>
              <a:buChar char="●"/>
              <a:defRPr sz="4500" b="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sp>
        <p:nvSpPr>
          <p:cNvPr id="1929" name="Google Shape;1929;p122"/>
          <p:cNvSpPr txBox="1">
            <a:spLocks noGrp="1"/>
          </p:cNvSpPr>
          <p:nvPr>
            <p:ph type="subTitle" idx="7"/>
          </p:nvPr>
        </p:nvSpPr>
        <p:spPr>
          <a:xfrm>
            <a:off x="1268330" y="2315100"/>
            <a:ext cx="2728200" cy="31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Font typeface="PT Sans"/>
              <a:buNone/>
              <a:defRPr sz="1700"/>
            </a:lvl1pPr>
            <a:lvl2pPr lvl="1" algn="ctr">
              <a:lnSpc>
                <a:spcPct val="100000"/>
              </a:lnSpc>
              <a:spcBef>
                <a:spcPts val="0"/>
              </a:spcBef>
              <a:spcAft>
                <a:spcPts val="0"/>
              </a:spcAft>
              <a:buSzPts val="1700"/>
              <a:buNone/>
              <a:defRPr sz="1700"/>
            </a:lvl2pPr>
            <a:lvl3pPr lvl="2" algn="ctr">
              <a:lnSpc>
                <a:spcPct val="100000"/>
              </a:lnSpc>
              <a:spcBef>
                <a:spcPts val="0"/>
              </a:spcBef>
              <a:spcAft>
                <a:spcPts val="0"/>
              </a:spcAft>
              <a:buSzPts val="1700"/>
              <a:buNone/>
              <a:defRPr sz="1700"/>
            </a:lvl3pPr>
            <a:lvl4pPr lvl="3" algn="ctr">
              <a:lnSpc>
                <a:spcPct val="100000"/>
              </a:lnSpc>
              <a:spcBef>
                <a:spcPts val="0"/>
              </a:spcBef>
              <a:spcAft>
                <a:spcPts val="0"/>
              </a:spcAft>
              <a:buSzPts val="1700"/>
              <a:buFont typeface="PT Sans"/>
              <a:buNone/>
              <a:defRPr sz="1700">
                <a:latin typeface="PT Sans"/>
                <a:ea typeface="PT Sans"/>
                <a:cs typeface="PT Sans"/>
                <a:sym typeface="PT Sans"/>
              </a:defRPr>
            </a:lvl4pPr>
            <a:lvl5pPr lvl="4" algn="ctr">
              <a:lnSpc>
                <a:spcPct val="100000"/>
              </a:lnSpc>
              <a:spcBef>
                <a:spcPts val="0"/>
              </a:spcBef>
              <a:spcAft>
                <a:spcPts val="0"/>
              </a:spcAft>
              <a:buSzPts val="1700"/>
              <a:buFont typeface="PT Sans"/>
              <a:buNone/>
              <a:defRPr sz="1700">
                <a:latin typeface="PT Sans"/>
                <a:ea typeface="PT Sans"/>
                <a:cs typeface="PT Sans"/>
                <a:sym typeface="PT Sans"/>
              </a:defRPr>
            </a:lvl5pPr>
            <a:lvl6pPr lvl="5" algn="ctr">
              <a:lnSpc>
                <a:spcPct val="100000"/>
              </a:lnSpc>
              <a:spcBef>
                <a:spcPts val="0"/>
              </a:spcBef>
              <a:spcAft>
                <a:spcPts val="0"/>
              </a:spcAft>
              <a:buSzPts val="1700"/>
              <a:buFont typeface="PT Sans"/>
              <a:buNone/>
              <a:defRPr sz="1700">
                <a:latin typeface="PT Sans"/>
                <a:ea typeface="PT Sans"/>
                <a:cs typeface="PT Sans"/>
                <a:sym typeface="PT Sans"/>
              </a:defRPr>
            </a:lvl6pPr>
            <a:lvl7pPr lvl="6" algn="ctr">
              <a:lnSpc>
                <a:spcPct val="100000"/>
              </a:lnSpc>
              <a:spcBef>
                <a:spcPts val="0"/>
              </a:spcBef>
              <a:spcAft>
                <a:spcPts val="0"/>
              </a:spcAft>
              <a:buSzPts val="1700"/>
              <a:buFont typeface="PT Sans"/>
              <a:buNone/>
              <a:defRPr sz="1700">
                <a:latin typeface="PT Sans"/>
                <a:ea typeface="PT Sans"/>
                <a:cs typeface="PT Sans"/>
                <a:sym typeface="PT Sans"/>
              </a:defRPr>
            </a:lvl7pPr>
            <a:lvl8pPr lvl="7" algn="ctr">
              <a:lnSpc>
                <a:spcPct val="100000"/>
              </a:lnSpc>
              <a:spcBef>
                <a:spcPts val="0"/>
              </a:spcBef>
              <a:spcAft>
                <a:spcPts val="0"/>
              </a:spcAft>
              <a:buSzPts val="1700"/>
              <a:buFont typeface="PT Sans"/>
              <a:buNone/>
              <a:defRPr sz="1700">
                <a:latin typeface="PT Sans"/>
                <a:ea typeface="PT Sans"/>
                <a:cs typeface="PT Sans"/>
                <a:sym typeface="PT Sans"/>
              </a:defRPr>
            </a:lvl8pPr>
            <a:lvl9pPr lvl="8" algn="ctr">
              <a:lnSpc>
                <a:spcPct val="100000"/>
              </a:lnSpc>
              <a:spcBef>
                <a:spcPts val="0"/>
              </a:spcBef>
              <a:spcAft>
                <a:spcPts val="0"/>
              </a:spcAft>
              <a:buSzPts val="1700"/>
              <a:buFont typeface="PT Sans"/>
              <a:buNone/>
              <a:defRPr sz="1700">
                <a:latin typeface="PT Sans"/>
                <a:ea typeface="PT Sans"/>
                <a:cs typeface="PT Sans"/>
                <a:sym typeface="PT Sans"/>
              </a:defRPr>
            </a:lvl9pPr>
          </a:lstStyle>
          <a:p>
            <a:endParaRPr/>
          </a:p>
        </p:txBody>
      </p:sp>
      <p:sp>
        <p:nvSpPr>
          <p:cNvPr id="1930" name="Google Shape;1930;p122"/>
          <p:cNvSpPr txBox="1">
            <a:spLocks noGrp="1"/>
          </p:cNvSpPr>
          <p:nvPr>
            <p:ph type="title" idx="8"/>
          </p:nvPr>
        </p:nvSpPr>
        <p:spPr>
          <a:xfrm>
            <a:off x="945744" y="1447800"/>
            <a:ext cx="3373500" cy="714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5000"/>
              <a:buFont typeface="Fredoka"/>
              <a:buChar char="●"/>
              <a:defRPr sz="4500" b="0">
                <a:solidFill>
                  <a:schemeClr val="lt1"/>
                </a:solidFill>
                <a:latin typeface="Fredoka"/>
                <a:ea typeface="Fredoka"/>
                <a:cs typeface="Fredoka"/>
                <a:sym typeface="Fredoka"/>
              </a:defRPr>
            </a:lvl1pPr>
            <a:lvl2pPr lvl="1" algn="ctr">
              <a:lnSpc>
                <a:spcPct val="100000"/>
              </a:lnSpc>
              <a:spcBef>
                <a:spcPts val="0"/>
              </a:spcBef>
              <a:spcAft>
                <a:spcPts val="0"/>
              </a:spcAft>
              <a:buClr>
                <a:schemeClr val="lt1"/>
              </a:buClr>
              <a:buSzPts val="12000"/>
              <a:buChar char="○"/>
              <a:defRPr sz="12000">
                <a:solidFill>
                  <a:schemeClr val="lt1"/>
                </a:solidFill>
              </a:defRPr>
            </a:lvl2pPr>
            <a:lvl3pPr lvl="2" algn="ctr">
              <a:lnSpc>
                <a:spcPct val="100000"/>
              </a:lnSpc>
              <a:spcBef>
                <a:spcPts val="0"/>
              </a:spcBef>
              <a:spcAft>
                <a:spcPts val="0"/>
              </a:spcAft>
              <a:buClr>
                <a:schemeClr val="lt1"/>
              </a:buClr>
              <a:buSzPts val="12000"/>
              <a:buChar char="■"/>
              <a:defRPr sz="12000">
                <a:solidFill>
                  <a:schemeClr val="lt1"/>
                </a:solidFill>
              </a:defRPr>
            </a:lvl3pPr>
            <a:lvl4pPr lvl="3" algn="ctr">
              <a:lnSpc>
                <a:spcPct val="100000"/>
              </a:lnSpc>
              <a:spcBef>
                <a:spcPts val="0"/>
              </a:spcBef>
              <a:spcAft>
                <a:spcPts val="0"/>
              </a:spcAft>
              <a:buClr>
                <a:schemeClr val="lt1"/>
              </a:buClr>
              <a:buSzPts val="12000"/>
              <a:buChar char="●"/>
              <a:defRPr sz="12000">
                <a:solidFill>
                  <a:schemeClr val="lt1"/>
                </a:solidFill>
              </a:defRPr>
            </a:lvl4pPr>
            <a:lvl5pPr lvl="4" algn="ctr">
              <a:lnSpc>
                <a:spcPct val="100000"/>
              </a:lnSpc>
              <a:spcBef>
                <a:spcPts val="0"/>
              </a:spcBef>
              <a:spcAft>
                <a:spcPts val="0"/>
              </a:spcAft>
              <a:buClr>
                <a:schemeClr val="lt1"/>
              </a:buClr>
              <a:buSzPts val="12000"/>
              <a:buChar char="○"/>
              <a:defRPr sz="12000">
                <a:solidFill>
                  <a:schemeClr val="lt1"/>
                </a:solidFill>
              </a:defRPr>
            </a:lvl5pPr>
            <a:lvl6pPr lvl="5" algn="ctr">
              <a:lnSpc>
                <a:spcPct val="100000"/>
              </a:lnSpc>
              <a:spcBef>
                <a:spcPts val="0"/>
              </a:spcBef>
              <a:spcAft>
                <a:spcPts val="0"/>
              </a:spcAft>
              <a:buClr>
                <a:schemeClr val="lt1"/>
              </a:buClr>
              <a:buSzPts val="12000"/>
              <a:buChar char="■"/>
              <a:defRPr sz="12000">
                <a:solidFill>
                  <a:schemeClr val="lt1"/>
                </a:solidFill>
              </a:defRPr>
            </a:lvl6pPr>
            <a:lvl7pPr lvl="6" algn="ctr">
              <a:lnSpc>
                <a:spcPct val="100000"/>
              </a:lnSpc>
              <a:spcBef>
                <a:spcPts val="0"/>
              </a:spcBef>
              <a:spcAft>
                <a:spcPts val="0"/>
              </a:spcAft>
              <a:buClr>
                <a:schemeClr val="lt1"/>
              </a:buClr>
              <a:buSzPts val="12000"/>
              <a:buChar char="●"/>
              <a:defRPr sz="12000">
                <a:solidFill>
                  <a:schemeClr val="lt1"/>
                </a:solidFill>
              </a:defRPr>
            </a:lvl7pPr>
            <a:lvl8pPr lvl="7" algn="ctr">
              <a:lnSpc>
                <a:spcPct val="100000"/>
              </a:lnSpc>
              <a:spcBef>
                <a:spcPts val="0"/>
              </a:spcBef>
              <a:spcAft>
                <a:spcPts val="0"/>
              </a:spcAft>
              <a:buClr>
                <a:schemeClr val="lt1"/>
              </a:buClr>
              <a:buSzPts val="12000"/>
              <a:buChar char="○"/>
              <a:defRPr sz="12000">
                <a:solidFill>
                  <a:schemeClr val="lt1"/>
                </a:solidFill>
              </a:defRPr>
            </a:lvl8pPr>
            <a:lvl9pPr lvl="8" algn="ctr">
              <a:lnSpc>
                <a:spcPct val="100000"/>
              </a:lnSpc>
              <a:spcBef>
                <a:spcPts val="0"/>
              </a:spcBef>
              <a:spcAft>
                <a:spcPts val="0"/>
              </a:spcAft>
              <a:buClr>
                <a:schemeClr val="lt1"/>
              </a:buClr>
              <a:buSzPts val="12000"/>
              <a:buChar char="■"/>
              <a:defRPr sz="12000">
                <a:solidFill>
                  <a:schemeClr val="lt1"/>
                </a:solidFill>
              </a:defRPr>
            </a:lvl9pPr>
          </a:lstStyle>
          <a:p>
            <a:endParaRPr/>
          </a:p>
        </p:txBody>
      </p:sp>
      <p:grpSp>
        <p:nvGrpSpPr>
          <p:cNvPr id="1931" name="Google Shape;1931;p122"/>
          <p:cNvGrpSpPr/>
          <p:nvPr/>
        </p:nvGrpSpPr>
        <p:grpSpPr>
          <a:xfrm>
            <a:off x="8540651" y="932658"/>
            <a:ext cx="629643" cy="512297"/>
            <a:chOff x="3787700" y="345000"/>
            <a:chExt cx="2436700" cy="1982575"/>
          </a:xfrm>
        </p:grpSpPr>
        <p:sp>
          <p:nvSpPr>
            <p:cNvPr id="1932" name="Google Shape;1932;p122"/>
            <p:cNvSpPr/>
            <p:nvPr/>
          </p:nvSpPr>
          <p:spPr>
            <a:xfrm>
              <a:off x="4077325" y="584225"/>
              <a:ext cx="301600" cy="236250"/>
            </a:xfrm>
            <a:custGeom>
              <a:avLst/>
              <a:gdLst/>
              <a:ahLst/>
              <a:cxnLst/>
              <a:rect l="l" t="t" r="r" b="b"/>
              <a:pathLst>
                <a:path w="12064" h="9450" extrusionOk="0">
                  <a:moveTo>
                    <a:pt x="12064" y="5329"/>
                  </a:moveTo>
                  <a:lnTo>
                    <a:pt x="1" y="1"/>
                  </a:lnTo>
                  <a:lnTo>
                    <a:pt x="6233" y="9450"/>
                  </a:lnTo>
                  <a:cubicBezTo>
                    <a:pt x="6233" y="9450"/>
                    <a:pt x="7289" y="9099"/>
                    <a:pt x="9450" y="7489"/>
                  </a:cubicBezTo>
                  <a:cubicBezTo>
                    <a:pt x="11611" y="5881"/>
                    <a:pt x="12064" y="5329"/>
                    <a:pt x="12064" y="532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3" name="Google Shape;1933;p122"/>
            <p:cNvSpPr/>
            <p:nvPr/>
          </p:nvSpPr>
          <p:spPr>
            <a:xfrm>
              <a:off x="4853625" y="409875"/>
              <a:ext cx="678700" cy="928550"/>
            </a:xfrm>
            <a:custGeom>
              <a:avLst/>
              <a:gdLst/>
              <a:ahLst/>
              <a:cxnLst/>
              <a:rect l="l" t="t" r="r" b="b"/>
              <a:pathLst>
                <a:path w="27148" h="37142" extrusionOk="0">
                  <a:moveTo>
                    <a:pt x="1891" y="28134"/>
                  </a:moveTo>
                  <a:cubicBezTo>
                    <a:pt x="5240" y="20111"/>
                    <a:pt x="14245" y="0"/>
                    <a:pt x="15419" y="2007"/>
                  </a:cubicBezTo>
                  <a:cubicBezTo>
                    <a:pt x="16791" y="4353"/>
                    <a:pt x="15639" y="12889"/>
                    <a:pt x="16453" y="13359"/>
                  </a:cubicBezTo>
                  <a:cubicBezTo>
                    <a:pt x="17266" y="13832"/>
                    <a:pt x="23162" y="8727"/>
                    <a:pt x="22724" y="11486"/>
                  </a:cubicBezTo>
                  <a:cubicBezTo>
                    <a:pt x="22286" y="14246"/>
                    <a:pt x="19188" y="18367"/>
                    <a:pt x="19820" y="18798"/>
                  </a:cubicBezTo>
                  <a:cubicBezTo>
                    <a:pt x="20453" y="19227"/>
                    <a:pt x="24894" y="16746"/>
                    <a:pt x="25430" y="19410"/>
                  </a:cubicBezTo>
                  <a:cubicBezTo>
                    <a:pt x="25967" y="22072"/>
                    <a:pt x="21336" y="24829"/>
                    <a:pt x="21598" y="25492"/>
                  </a:cubicBezTo>
                  <a:cubicBezTo>
                    <a:pt x="21859" y="26156"/>
                    <a:pt x="27148" y="26091"/>
                    <a:pt x="26373" y="27820"/>
                  </a:cubicBezTo>
                  <a:cubicBezTo>
                    <a:pt x="25597" y="29549"/>
                    <a:pt x="19607" y="30884"/>
                    <a:pt x="19471" y="31487"/>
                  </a:cubicBezTo>
                  <a:cubicBezTo>
                    <a:pt x="19333" y="32091"/>
                    <a:pt x="22253" y="33773"/>
                    <a:pt x="21814" y="34721"/>
                  </a:cubicBezTo>
                  <a:cubicBezTo>
                    <a:pt x="21376" y="35669"/>
                    <a:pt x="12369" y="37142"/>
                    <a:pt x="7725" y="36337"/>
                  </a:cubicBezTo>
                  <a:cubicBezTo>
                    <a:pt x="2701" y="35468"/>
                    <a:pt x="1" y="32660"/>
                    <a:pt x="1891" y="2813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4" name="Google Shape;1934;p122"/>
            <p:cNvSpPr/>
            <p:nvPr/>
          </p:nvSpPr>
          <p:spPr>
            <a:xfrm>
              <a:off x="4748450" y="1879875"/>
              <a:ext cx="296975" cy="318125"/>
            </a:xfrm>
            <a:custGeom>
              <a:avLst/>
              <a:gdLst/>
              <a:ahLst/>
              <a:cxnLst/>
              <a:rect l="l" t="t" r="r" b="b"/>
              <a:pathLst>
                <a:path w="11879" h="12725" extrusionOk="0">
                  <a:moveTo>
                    <a:pt x="1417" y="769"/>
                  </a:moveTo>
                  <a:cubicBezTo>
                    <a:pt x="1162" y="2941"/>
                    <a:pt x="2184" y="4903"/>
                    <a:pt x="3748" y="6563"/>
                  </a:cubicBezTo>
                  <a:cubicBezTo>
                    <a:pt x="6043" y="9001"/>
                    <a:pt x="9481" y="10782"/>
                    <a:pt x="11878" y="11672"/>
                  </a:cubicBezTo>
                  <a:lnTo>
                    <a:pt x="11488" y="12724"/>
                  </a:lnTo>
                  <a:cubicBezTo>
                    <a:pt x="8972" y="11791"/>
                    <a:pt x="5357" y="9914"/>
                    <a:pt x="2926" y="7333"/>
                  </a:cubicBezTo>
                  <a:cubicBezTo>
                    <a:pt x="1155" y="5452"/>
                    <a:pt x="0" y="3193"/>
                    <a:pt x="301" y="635"/>
                  </a:cubicBezTo>
                  <a:cubicBezTo>
                    <a:pt x="317" y="1"/>
                    <a:pt x="1440" y="147"/>
                    <a:pt x="1417" y="76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5" name="Google Shape;1935;p122"/>
            <p:cNvSpPr/>
            <p:nvPr/>
          </p:nvSpPr>
          <p:spPr>
            <a:xfrm>
              <a:off x="3787700" y="345000"/>
              <a:ext cx="2436700" cy="1938350"/>
            </a:xfrm>
            <a:custGeom>
              <a:avLst/>
              <a:gdLst/>
              <a:ahLst/>
              <a:cxnLst/>
              <a:rect l="l" t="t" r="r" b="b"/>
              <a:pathLst>
                <a:path w="97468" h="77534" extrusionOk="0">
                  <a:moveTo>
                    <a:pt x="31484" y="64149"/>
                  </a:moveTo>
                  <a:cubicBezTo>
                    <a:pt x="58712" y="77533"/>
                    <a:pt x="97467" y="55912"/>
                    <a:pt x="95345" y="51011"/>
                  </a:cubicBezTo>
                  <a:cubicBezTo>
                    <a:pt x="95087" y="50990"/>
                    <a:pt x="90742" y="53894"/>
                    <a:pt x="89249" y="53598"/>
                  </a:cubicBezTo>
                  <a:cubicBezTo>
                    <a:pt x="82645" y="52291"/>
                    <a:pt x="69307" y="44848"/>
                    <a:pt x="59959" y="33719"/>
                  </a:cubicBezTo>
                  <a:cubicBezTo>
                    <a:pt x="51070" y="23135"/>
                    <a:pt x="47456" y="17132"/>
                    <a:pt x="41036" y="14086"/>
                  </a:cubicBezTo>
                  <a:cubicBezTo>
                    <a:pt x="11338" y="0"/>
                    <a:pt x="0" y="48671"/>
                    <a:pt x="31484" y="6414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6" name="Google Shape;1936;p122"/>
            <p:cNvSpPr/>
            <p:nvPr/>
          </p:nvSpPr>
          <p:spPr>
            <a:xfrm>
              <a:off x="4808725" y="583350"/>
              <a:ext cx="1302975" cy="1080225"/>
            </a:xfrm>
            <a:custGeom>
              <a:avLst/>
              <a:gdLst/>
              <a:ahLst/>
              <a:cxnLst/>
              <a:rect l="l" t="t" r="r" b="b"/>
              <a:pathLst>
                <a:path w="52119" h="43209" extrusionOk="0">
                  <a:moveTo>
                    <a:pt x="6459" y="18732"/>
                  </a:moveTo>
                  <a:cubicBezTo>
                    <a:pt x="17909" y="10663"/>
                    <a:pt x="43219" y="1"/>
                    <a:pt x="43801" y="3945"/>
                  </a:cubicBezTo>
                  <a:cubicBezTo>
                    <a:pt x="44442" y="8276"/>
                    <a:pt x="38287" y="9730"/>
                    <a:pt x="38992" y="11070"/>
                  </a:cubicBezTo>
                  <a:cubicBezTo>
                    <a:pt x="39698" y="12411"/>
                    <a:pt x="52119" y="10506"/>
                    <a:pt x="49154" y="13892"/>
                  </a:cubicBezTo>
                  <a:cubicBezTo>
                    <a:pt x="46191" y="17280"/>
                    <a:pt x="38427" y="20244"/>
                    <a:pt x="38920" y="21374"/>
                  </a:cubicBezTo>
                  <a:cubicBezTo>
                    <a:pt x="39414" y="22502"/>
                    <a:pt x="48305" y="20916"/>
                    <a:pt x="46752" y="25010"/>
                  </a:cubicBezTo>
                  <a:cubicBezTo>
                    <a:pt x="45199" y="29102"/>
                    <a:pt x="35815" y="30901"/>
                    <a:pt x="35603" y="32031"/>
                  </a:cubicBezTo>
                  <a:cubicBezTo>
                    <a:pt x="35391" y="33159"/>
                    <a:pt x="43264" y="35294"/>
                    <a:pt x="40724" y="36987"/>
                  </a:cubicBezTo>
                  <a:cubicBezTo>
                    <a:pt x="38183" y="38681"/>
                    <a:pt x="28264" y="37676"/>
                    <a:pt x="27559" y="38383"/>
                  </a:cubicBezTo>
                  <a:cubicBezTo>
                    <a:pt x="26854" y="39088"/>
                    <a:pt x="32208" y="41374"/>
                    <a:pt x="30797" y="42291"/>
                  </a:cubicBezTo>
                  <a:cubicBezTo>
                    <a:pt x="29386" y="43209"/>
                    <a:pt x="13021" y="40005"/>
                    <a:pt x="7375" y="34924"/>
                  </a:cubicBezTo>
                  <a:cubicBezTo>
                    <a:pt x="1275" y="29431"/>
                    <a:pt x="1" y="23285"/>
                    <a:pt x="6459" y="1873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7" name="Google Shape;1937;p122"/>
            <p:cNvSpPr/>
            <p:nvPr/>
          </p:nvSpPr>
          <p:spPr>
            <a:xfrm>
              <a:off x="4404675" y="734400"/>
              <a:ext cx="215000" cy="208625"/>
            </a:xfrm>
            <a:custGeom>
              <a:avLst/>
              <a:gdLst/>
              <a:ahLst/>
              <a:cxnLst/>
              <a:rect l="l" t="t" r="r" b="b"/>
              <a:pathLst>
                <a:path w="8600" h="8345" extrusionOk="0">
                  <a:moveTo>
                    <a:pt x="4804" y="1"/>
                  </a:moveTo>
                  <a:cubicBezTo>
                    <a:pt x="7024" y="1"/>
                    <a:pt x="8600" y="1869"/>
                    <a:pt x="8320" y="4173"/>
                  </a:cubicBezTo>
                  <a:cubicBezTo>
                    <a:pt x="8042" y="6477"/>
                    <a:pt x="6016" y="8344"/>
                    <a:pt x="3796" y="8344"/>
                  </a:cubicBezTo>
                  <a:cubicBezTo>
                    <a:pt x="1575" y="8344"/>
                    <a:pt x="0" y="6476"/>
                    <a:pt x="279" y="4173"/>
                  </a:cubicBezTo>
                  <a:cubicBezTo>
                    <a:pt x="557" y="1869"/>
                    <a:pt x="2583" y="1"/>
                    <a:pt x="4804" y="1"/>
                  </a:cubicBezTo>
                  <a:close/>
                </a:path>
              </a:pathLst>
            </a:custGeom>
            <a:solidFill>
              <a:srgbClr val="3E3B3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8" name="Google Shape;1938;p122"/>
            <p:cNvSpPr/>
            <p:nvPr/>
          </p:nvSpPr>
          <p:spPr>
            <a:xfrm>
              <a:off x="4435225" y="779025"/>
              <a:ext cx="90700" cy="87975"/>
            </a:xfrm>
            <a:custGeom>
              <a:avLst/>
              <a:gdLst/>
              <a:ahLst/>
              <a:cxnLst/>
              <a:rect l="l" t="t" r="r" b="b"/>
              <a:pathLst>
                <a:path w="3628" h="3519" extrusionOk="0">
                  <a:moveTo>
                    <a:pt x="2027" y="1"/>
                  </a:moveTo>
                  <a:cubicBezTo>
                    <a:pt x="2963" y="1"/>
                    <a:pt x="3627" y="789"/>
                    <a:pt x="3509" y="1760"/>
                  </a:cubicBezTo>
                  <a:cubicBezTo>
                    <a:pt x="3393" y="2732"/>
                    <a:pt x="2537" y="3519"/>
                    <a:pt x="1601" y="3519"/>
                  </a:cubicBezTo>
                  <a:cubicBezTo>
                    <a:pt x="666" y="3519"/>
                    <a:pt x="0" y="2731"/>
                    <a:pt x="119" y="1760"/>
                  </a:cubicBezTo>
                  <a:cubicBezTo>
                    <a:pt x="236" y="787"/>
                    <a:pt x="1090" y="1"/>
                    <a:pt x="202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39" name="Google Shape;1939;p122"/>
            <p:cNvSpPr/>
            <p:nvPr/>
          </p:nvSpPr>
          <p:spPr>
            <a:xfrm>
              <a:off x="5008575" y="2113975"/>
              <a:ext cx="110250" cy="195200"/>
            </a:xfrm>
            <a:custGeom>
              <a:avLst/>
              <a:gdLst/>
              <a:ahLst/>
              <a:cxnLst/>
              <a:rect l="l" t="t" r="r" b="b"/>
              <a:pathLst>
                <a:path w="4410" h="7808" extrusionOk="0">
                  <a:moveTo>
                    <a:pt x="350" y="2911"/>
                  </a:moveTo>
                  <a:cubicBezTo>
                    <a:pt x="933" y="3744"/>
                    <a:pt x="2445" y="7807"/>
                    <a:pt x="2656" y="7672"/>
                  </a:cubicBezTo>
                  <a:cubicBezTo>
                    <a:pt x="2867" y="7536"/>
                    <a:pt x="1495" y="4288"/>
                    <a:pt x="1627" y="4218"/>
                  </a:cubicBezTo>
                  <a:cubicBezTo>
                    <a:pt x="1761" y="4149"/>
                    <a:pt x="3582" y="7575"/>
                    <a:pt x="3646" y="7280"/>
                  </a:cubicBezTo>
                  <a:cubicBezTo>
                    <a:pt x="3708" y="6986"/>
                    <a:pt x="1937" y="3700"/>
                    <a:pt x="2030" y="3599"/>
                  </a:cubicBezTo>
                  <a:cubicBezTo>
                    <a:pt x="2121" y="3496"/>
                    <a:pt x="4361" y="6110"/>
                    <a:pt x="4385" y="5757"/>
                  </a:cubicBezTo>
                  <a:cubicBezTo>
                    <a:pt x="4410" y="5405"/>
                    <a:pt x="1368" y="2018"/>
                    <a:pt x="1018" y="1480"/>
                  </a:cubicBezTo>
                  <a:cubicBezTo>
                    <a:pt x="669" y="941"/>
                    <a:pt x="292" y="1"/>
                    <a:pt x="147" y="74"/>
                  </a:cubicBezTo>
                  <a:cubicBezTo>
                    <a:pt x="0" y="146"/>
                    <a:pt x="350" y="2911"/>
                    <a:pt x="350" y="291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0" name="Google Shape;1940;p122"/>
            <p:cNvSpPr/>
            <p:nvPr/>
          </p:nvSpPr>
          <p:spPr>
            <a:xfrm>
              <a:off x="4120675" y="1180850"/>
              <a:ext cx="1400225" cy="913775"/>
            </a:xfrm>
            <a:custGeom>
              <a:avLst/>
              <a:gdLst/>
              <a:ahLst/>
              <a:cxnLst/>
              <a:rect l="l" t="t" r="r" b="b"/>
              <a:pathLst>
                <a:path w="56009" h="36551" extrusionOk="0">
                  <a:moveTo>
                    <a:pt x="56009" y="32547"/>
                  </a:moveTo>
                  <a:cubicBezTo>
                    <a:pt x="17721" y="32383"/>
                    <a:pt x="12371" y="0"/>
                    <a:pt x="0" y="7484"/>
                  </a:cubicBezTo>
                  <a:cubicBezTo>
                    <a:pt x="1832" y="16548"/>
                    <a:pt x="7577" y="25510"/>
                    <a:pt x="18166" y="30715"/>
                  </a:cubicBezTo>
                  <a:cubicBezTo>
                    <a:pt x="30036" y="36550"/>
                    <a:pt x="44097" y="35731"/>
                    <a:pt x="56009" y="32547"/>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1" name="Google Shape;1941;p122"/>
            <p:cNvSpPr/>
            <p:nvPr/>
          </p:nvSpPr>
          <p:spPr>
            <a:xfrm>
              <a:off x="4937925" y="1940800"/>
              <a:ext cx="322000" cy="282350"/>
            </a:xfrm>
            <a:custGeom>
              <a:avLst/>
              <a:gdLst/>
              <a:ahLst/>
              <a:cxnLst/>
              <a:rect l="l" t="t" r="r" b="b"/>
              <a:pathLst>
                <a:path w="12880" h="11294" extrusionOk="0">
                  <a:moveTo>
                    <a:pt x="1185" y="631"/>
                  </a:moveTo>
                  <a:cubicBezTo>
                    <a:pt x="1194" y="2817"/>
                    <a:pt x="2443" y="4643"/>
                    <a:pt x="4194" y="6104"/>
                  </a:cubicBezTo>
                  <a:cubicBezTo>
                    <a:pt x="6765" y="8249"/>
                    <a:pt x="10392" y="9605"/>
                    <a:pt x="12879" y="10200"/>
                  </a:cubicBezTo>
                  <a:lnTo>
                    <a:pt x="12619" y="11293"/>
                  </a:lnTo>
                  <a:cubicBezTo>
                    <a:pt x="10009" y="10668"/>
                    <a:pt x="6194" y="9238"/>
                    <a:pt x="3472" y="6967"/>
                  </a:cubicBezTo>
                  <a:cubicBezTo>
                    <a:pt x="1488" y="5311"/>
                    <a:pt x="71" y="3207"/>
                    <a:pt x="62" y="630"/>
                  </a:cubicBezTo>
                  <a:cubicBezTo>
                    <a:pt x="0" y="1"/>
                    <a:pt x="1134" y="10"/>
                    <a:pt x="1185" y="63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2" name="Google Shape;1942;p122"/>
            <p:cNvSpPr/>
            <p:nvPr/>
          </p:nvSpPr>
          <p:spPr>
            <a:xfrm>
              <a:off x="5215075" y="2142375"/>
              <a:ext cx="129600" cy="185200"/>
            </a:xfrm>
            <a:custGeom>
              <a:avLst/>
              <a:gdLst/>
              <a:ahLst/>
              <a:cxnLst/>
              <a:rect l="l" t="t" r="r" b="b"/>
              <a:pathLst>
                <a:path w="5184" h="7408" extrusionOk="0">
                  <a:moveTo>
                    <a:pt x="750" y="2870"/>
                  </a:moveTo>
                  <a:cubicBezTo>
                    <a:pt x="1447" y="3610"/>
                    <a:pt x="3538" y="7408"/>
                    <a:pt x="3727" y="7243"/>
                  </a:cubicBezTo>
                  <a:cubicBezTo>
                    <a:pt x="3916" y="7078"/>
                    <a:pt x="2083" y="4065"/>
                    <a:pt x="2205" y="3977"/>
                  </a:cubicBezTo>
                  <a:cubicBezTo>
                    <a:pt x="2327" y="3889"/>
                    <a:pt x="4629" y="7012"/>
                    <a:pt x="4649" y="6712"/>
                  </a:cubicBezTo>
                  <a:cubicBezTo>
                    <a:pt x="4669" y="6411"/>
                    <a:pt x="2435" y="3421"/>
                    <a:pt x="2510" y="3304"/>
                  </a:cubicBezTo>
                  <a:cubicBezTo>
                    <a:pt x="2586" y="3190"/>
                    <a:pt x="5183" y="5448"/>
                    <a:pt x="5157" y="5096"/>
                  </a:cubicBezTo>
                  <a:cubicBezTo>
                    <a:pt x="5130" y="4743"/>
                    <a:pt x="1625" y="1839"/>
                    <a:pt x="1201" y="1357"/>
                  </a:cubicBezTo>
                  <a:cubicBezTo>
                    <a:pt x="775" y="875"/>
                    <a:pt x="267" y="0"/>
                    <a:pt x="133" y="94"/>
                  </a:cubicBezTo>
                  <a:cubicBezTo>
                    <a:pt x="0" y="188"/>
                    <a:pt x="750" y="2870"/>
                    <a:pt x="750" y="287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3" name="Google Shape;1943;p122"/>
            <p:cNvSpPr/>
            <p:nvPr/>
          </p:nvSpPr>
          <p:spPr>
            <a:xfrm>
              <a:off x="4277325" y="958825"/>
              <a:ext cx="244925" cy="249475"/>
            </a:xfrm>
            <a:custGeom>
              <a:avLst/>
              <a:gdLst/>
              <a:ahLst/>
              <a:cxnLst/>
              <a:rect l="l" t="t" r="r" b="b"/>
              <a:pathLst>
                <a:path w="9797" h="9979" extrusionOk="0">
                  <a:moveTo>
                    <a:pt x="4899" y="9979"/>
                  </a:moveTo>
                  <a:cubicBezTo>
                    <a:pt x="7596" y="9979"/>
                    <a:pt x="9796" y="7738"/>
                    <a:pt x="9796" y="4990"/>
                  </a:cubicBezTo>
                  <a:cubicBezTo>
                    <a:pt x="9796" y="2242"/>
                    <a:pt x="7596" y="1"/>
                    <a:pt x="4899" y="1"/>
                  </a:cubicBezTo>
                  <a:cubicBezTo>
                    <a:pt x="2201" y="1"/>
                    <a:pt x="1" y="2242"/>
                    <a:pt x="1" y="4990"/>
                  </a:cubicBezTo>
                  <a:cubicBezTo>
                    <a:pt x="1" y="7738"/>
                    <a:pt x="2201" y="9979"/>
                    <a:pt x="4899" y="997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44" name="Google Shape;1944;p122"/>
          <p:cNvGrpSpPr/>
          <p:nvPr/>
        </p:nvGrpSpPr>
        <p:grpSpPr>
          <a:xfrm>
            <a:off x="3097860" y="4325484"/>
            <a:ext cx="6307646" cy="1149857"/>
            <a:chOff x="-4008804" y="3013177"/>
            <a:chExt cx="4715645" cy="859642"/>
          </a:xfrm>
        </p:grpSpPr>
        <p:sp>
          <p:nvSpPr>
            <p:cNvPr id="1945" name="Google Shape;1945;p122"/>
            <p:cNvSpPr/>
            <p:nvPr/>
          </p:nvSpPr>
          <p:spPr>
            <a:xfrm>
              <a:off x="-4008804" y="3206405"/>
              <a:ext cx="4715645" cy="538498"/>
            </a:xfrm>
            <a:custGeom>
              <a:avLst/>
              <a:gdLst/>
              <a:ahLst/>
              <a:cxnLst/>
              <a:rect l="l" t="t" r="r" b="b"/>
              <a:pathLst>
                <a:path w="67851" h="6612" extrusionOk="0">
                  <a:moveTo>
                    <a:pt x="49138" y="0"/>
                  </a:moveTo>
                  <a:cubicBezTo>
                    <a:pt x="33365" y="0"/>
                    <a:pt x="12334" y="1194"/>
                    <a:pt x="1" y="6612"/>
                  </a:cubicBezTo>
                  <a:lnTo>
                    <a:pt x="67851" y="6612"/>
                  </a:lnTo>
                  <a:lnTo>
                    <a:pt x="67851" y="565"/>
                  </a:lnTo>
                  <a:cubicBezTo>
                    <a:pt x="64579" y="345"/>
                    <a:pt x="57619" y="0"/>
                    <a:pt x="4913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6" name="Google Shape;1946;p122"/>
            <p:cNvSpPr/>
            <p:nvPr/>
          </p:nvSpPr>
          <p:spPr>
            <a:xfrm>
              <a:off x="-1978238" y="3559308"/>
              <a:ext cx="154081" cy="151371"/>
            </a:xfrm>
            <a:custGeom>
              <a:avLst/>
              <a:gdLst/>
              <a:ahLst/>
              <a:cxnLst/>
              <a:rect l="l" t="t" r="r" b="b"/>
              <a:pathLst>
                <a:path w="2217" h="2178" extrusionOk="0">
                  <a:moveTo>
                    <a:pt x="47" y="0"/>
                  </a:moveTo>
                  <a:cubicBezTo>
                    <a:pt x="19" y="0"/>
                    <a:pt x="1" y="45"/>
                    <a:pt x="31" y="65"/>
                  </a:cubicBezTo>
                  <a:cubicBezTo>
                    <a:pt x="438" y="351"/>
                    <a:pt x="871" y="612"/>
                    <a:pt x="1227" y="964"/>
                  </a:cubicBezTo>
                  <a:cubicBezTo>
                    <a:pt x="1415" y="1151"/>
                    <a:pt x="1563" y="1365"/>
                    <a:pt x="1704" y="1587"/>
                  </a:cubicBezTo>
                  <a:cubicBezTo>
                    <a:pt x="1827" y="1780"/>
                    <a:pt x="1943" y="1976"/>
                    <a:pt x="2048" y="2177"/>
                  </a:cubicBezTo>
                  <a:lnTo>
                    <a:pt x="2217" y="2177"/>
                  </a:lnTo>
                  <a:cubicBezTo>
                    <a:pt x="2118" y="1981"/>
                    <a:pt x="2009" y="1790"/>
                    <a:pt x="1893" y="1603"/>
                  </a:cubicBezTo>
                  <a:cubicBezTo>
                    <a:pt x="1745" y="1369"/>
                    <a:pt x="1594" y="1140"/>
                    <a:pt x="1401" y="941"/>
                  </a:cubicBezTo>
                  <a:cubicBezTo>
                    <a:pt x="1226" y="761"/>
                    <a:pt x="1026" y="608"/>
                    <a:pt x="817" y="470"/>
                  </a:cubicBezTo>
                  <a:cubicBezTo>
                    <a:pt x="572" y="307"/>
                    <a:pt x="313" y="167"/>
                    <a:pt x="65" y="6"/>
                  </a:cubicBezTo>
                  <a:cubicBezTo>
                    <a:pt x="59" y="2"/>
                    <a:pt x="53" y="0"/>
                    <a:pt x="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7" name="Google Shape;1947;p122"/>
            <p:cNvSpPr/>
            <p:nvPr/>
          </p:nvSpPr>
          <p:spPr>
            <a:xfrm>
              <a:off x="-2129468" y="3411205"/>
              <a:ext cx="288147" cy="283560"/>
            </a:xfrm>
            <a:custGeom>
              <a:avLst/>
              <a:gdLst/>
              <a:ahLst/>
              <a:cxnLst/>
              <a:rect l="l" t="t" r="r" b="b"/>
              <a:pathLst>
                <a:path w="4146" h="4080" extrusionOk="0">
                  <a:moveTo>
                    <a:pt x="2488" y="1"/>
                  </a:moveTo>
                  <a:cubicBezTo>
                    <a:pt x="2485" y="1"/>
                    <a:pt x="2482" y="1"/>
                    <a:pt x="2479" y="2"/>
                  </a:cubicBezTo>
                  <a:cubicBezTo>
                    <a:pt x="2238" y="69"/>
                    <a:pt x="2189" y="403"/>
                    <a:pt x="2166" y="609"/>
                  </a:cubicBezTo>
                  <a:cubicBezTo>
                    <a:pt x="2128" y="924"/>
                    <a:pt x="2140" y="1248"/>
                    <a:pt x="2166" y="1564"/>
                  </a:cubicBezTo>
                  <a:cubicBezTo>
                    <a:pt x="2178" y="1718"/>
                    <a:pt x="2196" y="1869"/>
                    <a:pt x="2217" y="2022"/>
                  </a:cubicBezTo>
                  <a:cubicBezTo>
                    <a:pt x="2194" y="1974"/>
                    <a:pt x="2169" y="1928"/>
                    <a:pt x="2143" y="1882"/>
                  </a:cubicBezTo>
                  <a:cubicBezTo>
                    <a:pt x="2087" y="1779"/>
                    <a:pt x="2028" y="1677"/>
                    <a:pt x="1971" y="1574"/>
                  </a:cubicBezTo>
                  <a:cubicBezTo>
                    <a:pt x="1864" y="1386"/>
                    <a:pt x="1773" y="1191"/>
                    <a:pt x="1665" y="1003"/>
                  </a:cubicBezTo>
                  <a:cubicBezTo>
                    <a:pt x="1501" y="719"/>
                    <a:pt x="1287" y="485"/>
                    <a:pt x="1023" y="291"/>
                  </a:cubicBezTo>
                  <a:cubicBezTo>
                    <a:pt x="958" y="245"/>
                    <a:pt x="867" y="172"/>
                    <a:pt x="780" y="172"/>
                  </a:cubicBezTo>
                  <a:cubicBezTo>
                    <a:pt x="774" y="172"/>
                    <a:pt x="768" y="172"/>
                    <a:pt x="762" y="173"/>
                  </a:cubicBezTo>
                  <a:cubicBezTo>
                    <a:pt x="660" y="186"/>
                    <a:pt x="673" y="309"/>
                    <a:pt x="687" y="382"/>
                  </a:cubicBezTo>
                  <a:cubicBezTo>
                    <a:pt x="764" y="756"/>
                    <a:pt x="989" y="1098"/>
                    <a:pt x="1248" y="1369"/>
                  </a:cubicBezTo>
                  <a:cubicBezTo>
                    <a:pt x="1491" y="1623"/>
                    <a:pt x="1771" y="1859"/>
                    <a:pt x="2069" y="2057"/>
                  </a:cubicBezTo>
                  <a:cubicBezTo>
                    <a:pt x="1684" y="1979"/>
                    <a:pt x="1275" y="1837"/>
                    <a:pt x="881" y="1837"/>
                  </a:cubicBezTo>
                  <a:cubicBezTo>
                    <a:pt x="683" y="1837"/>
                    <a:pt x="490" y="1872"/>
                    <a:pt x="304" y="1969"/>
                  </a:cubicBezTo>
                  <a:cubicBezTo>
                    <a:pt x="206" y="2018"/>
                    <a:pt x="49" y="2103"/>
                    <a:pt x="20" y="2221"/>
                  </a:cubicBezTo>
                  <a:cubicBezTo>
                    <a:pt x="0" y="2297"/>
                    <a:pt x="61" y="2346"/>
                    <a:pt x="126" y="2369"/>
                  </a:cubicBezTo>
                  <a:cubicBezTo>
                    <a:pt x="188" y="2391"/>
                    <a:pt x="252" y="2398"/>
                    <a:pt x="318" y="2398"/>
                  </a:cubicBezTo>
                  <a:cubicBezTo>
                    <a:pt x="389" y="2398"/>
                    <a:pt x="461" y="2390"/>
                    <a:pt x="529" y="2384"/>
                  </a:cubicBezTo>
                  <a:cubicBezTo>
                    <a:pt x="734" y="2365"/>
                    <a:pt x="938" y="2343"/>
                    <a:pt x="1143" y="2322"/>
                  </a:cubicBezTo>
                  <a:cubicBezTo>
                    <a:pt x="1348" y="2302"/>
                    <a:pt x="1551" y="2288"/>
                    <a:pt x="1757" y="2287"/>
                  </a:cubicBezTo>
                  <a:cubicBezTo>
                    <a:pt x="1882" y="2286"/>
                    <a:pt x="2008" y="2283"/>
                    <a:pt x="2131" y="2262"/>
                  </a:cubicBezTo>
                  <a:lnTo>
                    <a:pt x="2131" y="2262"/>
                  </a:lnTo>
                  <a:cubicBezTo>
                    <a:pt x="1874" y="2414"/>
                    <a:pt x="1602" y="2545"/>
                    <a:pt x="1388" y="2759"/>
                  </a:cubicBezTo>
                  <a:cubicBezTo>
                    <a:pt x="1164" y="2981"/>
                    <a:pt x="907" y="3250"/>
                    <a:pt x="821" y="3560"/>
                  </a:cubicBezTo>
                  <a:cubicBezTo>
                    <a:pt x="818" y="3576"/>
                    <a:pt x="824" y="3590"/>
                    <a:pt x="837" y="3599"/>
                  </a:cubicBezTo>
                  <a:cubicBezTo>
                    <a:pt x="882" y="3630"/>
                    <a:pt x="932" y="3642"/>
                    <a:pt x="983" y="3642"/>
                  </a:cubicBezTo>
                  <a:cubicBezTo>
                    <a:pt x="1061" y="3642"/>
                    <a:pt x="1142" y="3613"/>
                    <a:pt x="1213" y="3579"/>
                  </a:cubicBezTo>
                  <a:cubicBezTo>
                    <a:pt x="1363" y="3506"/>
                    <a:pt x="1498" y="3398"/>
                    <a:pt x="1623" y="3288"/>
                  </a:cubicBezTo>
                  <a:cubicBezTo>
                    <a:pt x="1753" y="3173"/>
                    <a:pt x="1877" y="3047"/>
                    <a:pt x="1994" y="2918"/>
                  </a:cubicBezTo>
                  <a:cubicBezTo>
                    <a:pt x="2041" y="2863"/>
                    <a:pt x="2089" y="2809"/>
                    <a:pt x="2131" y="2751"/>
                  </a:cubicBezTo>
                  <a:lnTo>
                    <a:pt x="2131" y="2751"/>
                  </a:lnTo>
                  <a:cubicBezTo>
                    <a:pt x="2101" y="2917"/>
                    <a:pt x="2085" y="3086"/>
                    <a:pt x="2060" y="3248"/>
                  </a:cubicBezTo>
                  <a:cubicBezTo>
                    <a:pt x="2040" y="3389"/>
                    <a:pt x="2025" y="3533"/>
                    <a:pt x="2029" y="3676"/>
                  </a:cubicBezTo>
                  <a:cubicBezTo>
                    <a:pt x="2034" y="3793"/>
                    <a:pt x="2043" y="3936"/>
                    <a:pt x="2121" y="4030"/>
                  </a:cubicBezTo>
                  <a:cubicBezTo>
                    <a:pt x="2150" y="4065"/>
                    <a:pt x="2180" y="4080"/>
                    <a:pt x="2209" y="4080"/>
                  </a:cubicBezTo>
                  <a:cubicBezTo>
                    <a:pt x="2319" y="4080"/>
                    <a:pt x="2417" y="3865"/>
                    <a:pt x="2448" y="3779"/>
                  </a:cubicBezTo>
                  <a:cubicBezTo>
                    <a:pt x="2499" y="3630"/>
                    <a:pt x="2495" y="3465"/>
                    <a:pt x="2491" y="3309"/>
                  </a:cubicBezTo>
                  <a:cubicBezTo>
                    <a:pt x="2489" y="3183"/>
                    <a:pt x="2489" y="3057"/>
                    <a:pt x="2490" y="2930"/>
                  </a:cubicBezTo>
                  <a:cubicBezTo>
                    <a:pt x="2490" y="2858"/>
                    <a:pt x="2491" y="2774"/>
                    <a:pt x="2487" y="2687"/>
                  </a:cubicBezTo>
                  <a:lnTo>
                    <a:pt x="2487" y="2687"/>
                  </a:lnTo>
                  <a:cubicBezTo>
                    <a:pt x="2491" y="2692"/>
                    <a:pt x="2494" y="2697"/>
                    <a:pt x="2497" y="2701"/>
                  </a:cubicBezTo>
                  <a:cubicBezTo>
                    <a:pt x="2634" y="2894"/>
                    <a:pt x="2784" y="3087"/>
                    <a:pt x="2963" y="3243"/>
                  </a:cubicBezTo>
                  <a:cubicBezTo>
                    <a:pt x="3042" y="3313"/>
                    <a:pt x="3170" y="3418"/>
                    <a:pt x="3290" y="3418"/>
                  </a:cubicBezTo>
                  <a:cubicBezTo>
                    <a:pt x="3321" y="3418"/>
                    <a:pt x="3353" y="3411"/>
                    <a:pt x="3382" y="3393"/>
                  </a:cubicBezTo>
                  <a:cubicBezTo>
                    <a:pt x="3456" y="3348"/>
                    <a:pt x="3490" y="3250"/>
                    <a:pt x="3496" y="3168"/>
                  </a:cubicBezTo>
                  <a:cubicBezTo>
                    <a:pt x="3509" y="3025"/>
                    <a:pt x="3432" y="2899"/>
                    <a:pt x="3339" y="2800"/>
                  </a:cubicBezTo>
                  <a:cubicBezTo>
                    <a:pt x="3223" y="2678"/>
                    <a:pt x="3080" y="2592"/>
                    <a:pt x="2951" y="2488"/>
                  </a:cubicBezTo>
                  <a:cubicBezTo>
                    <a:pt x="2878" y="2430"/>
                    <a:pt x="2803" y="2366"/>
                    <a:pt x="2725" y="2315"/>
                  </a:cubicBezTo>
                  <a:lnTo>
                    <a:pt x="2725" y="2315"/>
                  </a:lnTo>
                  <a:cubicBezTo>
                    <a:pt x="2754" y="2316"/>
                    <a:pt x="2783" y="2316"/>
                    <a:pt x="2811" y="2316"/>
                  </a:cubicBezTo>
                  <a:cubicBezTo>
                    <a:pt x="3228" y="2316"/>
                    <a:pt x="3654" y="2243"/>
                    <a:pt x="3987" y="1986"/>
                  </a:cubicBezTo>
                  <a:cubicBezTo>
                    <a:pt x="4058" y="1933"/>
                    <a:pt x="4146" y="1851"/>
                    <a:pt x="4125" y="1753"/>
                  </a:cubicBezTo>
                  <a:cubicBezTo>
                    <a:pt x="4109" y="1674"/>
                    <a:pt x="4027" y="1630"/>
                    <a:pt x="3955" y="1611"/>
                  </a:cubicBezTo>
                  <a:cubicBezTo>
                    <a:pt x="3897" y="1595"/>
                    <a:pt x="3838" y="1589"/>
                    <a:pt x="3778" y="1589"/>
                  </a:cubicBezTo>
                  <a:cubicBezTo>
                    <a:pt x="3706" y="1589"/>
                    <a:pt x="3634" y="1598"/>
                    <a:pt x="3565" y="1608"/>
                  </a:cubicBezTo>
                  <a:cubicBezTo>
                    <a:pt x="3407" y="1632"/>
                    <a:pt x="3253" y="1677"/>
                    <a:pt x="3104" y="1730"/>
                  </a:cubicBezTo>
                  <a:cubicBezTo>
                    <a:pt x="2857" y="1820"/>
                    <a:pt x="2598" y="1934"/>
                    <a:pt x="2397" y="2109"/>
                  </a:cubicBezTo>
                  <a:cubicBezTo>
                    <a:pt x="2448" y="1967"/>
                    <a:pt x="2484" y="1818"/>
                    <a:pt x="2519" y="1674"/>
                  </a:cubicBezTo>
                  <a:cubicBezTo>
                    <a:pt x="2563" y="1490"/>
                    <a:pt x="2602" y="1306"/>
                    <a:pt x="2627" y="1120"/>
                  </a:cubicBezTo>
                  <a:cubicBezTo>
                    <a:pt x="2674" y="751"/>
                    <a:pt x="2661" y="370"/>
                    <a:pt x="2516" y="23"/>
                  </a:cubicBezTo>
                  <a:cubicBezTo>
                    <a:pt x="2511" y="10"/>
                    <a:pt x="2501" y="1"/>
                    <a:pt x="248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8" name="Google Shape;1948;p122"/>
            <p:cNvSpPr/>
            <p:nvPr/>
          </p:nvSpPr>
          <p:spPr>
            <a:xfrm>
              <a:off x="-1999226" y="3537624"/>
              <a:ext cx="64983" cy="51361"/>
            </a:xfrm>
            <a:custGeom>
              <a:avLst/>
              <a:gdLst/>
              <a:ahLst/>
              <a:cxnLst/>
              <a:rect l="l" t="t" r="r" b="b"/>
              <a:pathLst>
                <a:path w="935" h="739" extrusionOk="0">
                  <a:moveTo>
                    <a:pt x="414" y="0"/>
                  </a:moveTo>
                  <a:cubicBezTo>
                    <a:pt x="378" y="0"/>
                    <a:pt x="341" y="5"/>
                    <a:pt x="305" y="14"/>
                  </a:cubicBezTo>
                  <a:cubicBezTo>
                    <a:pt x="153" y="55"/>
                    <a:pt x="28" y="196"/>
                    <a:pt x="14" y="353"/>
                  </a:cubicBezTo>
                  <a:cubicBezTo>
                    <a:pt x="1" y="510"/>
                    <a:pt x="103" y="673"/>
                    <a:pt x="254" y="722"/>
                  </a:cubicBezTo>
                  <a:cubicBezTo>
                    <a:pt x="292" y="733"/>
                    <a:pt x="331" y="738"/>
                    <a:pt x="371" y="738"/>
                  </a:cubicBezTo>
                  <a:cubicBezTo>
                    <a:pt x="383" y="738"/>
                    <a:pt x="395" y="738"/>
                    <a:pt x="408" y="737"/>
                  </a:cubicBezTo>
                  <a:cubicBezTo>
                    <a:pt x="540" y="727"/>
                    <a:pt x="671" y="663"/>
                    <a:pt x="745" y="552"/>
                  </a:cubicBezTo>
                  <a:cubicBezTo>
                    <a:pt x="935" y="278"/>
                    <a:pt x="694" y="0"/>
                    <a:pt x="414"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9" name="Google Shape;1949;p122"/>
            <p:cNvSpPr/>
            <p:nvPr/>
          </p:nvSpPr>
          <p:spPr>
            <a:xfrm>
              <a:off x="-1741940" y="3428302"/>
              <a:ext cx="62619" cy="282378"/>
            </a:xfrm>
            <a:custGeom>
              <a:avLst/>
              <a:gdLst/>
              <a:ahLst/>
              <a:cxnLst/>
              <a:rect l="l" t="t" r="r" b="b"/>
              <a:pathLst>
                <a:path w="901" h="4063" extrusionOk="0">
                  <a:moveTo>
                    <a:pt x="48" y="0"/>
                  </a:moveTo>
                  <a:cubicBezTo>
                    <a:pt x="25" y="0"/>
                    <a:pt x="1" y="20"/>
                    <a:pt x="10" y="48"/>
                  </a:cubicBezTo>
                  <a:cubicBezTo>
                    <a:pt x="198" y="689"/>
                    <a:pt x="362" y="1343"/>
                    <a:pt x="489" y="1999"/>
                  </a:cubicBezTo>
                  <a:cubicBezTo>
                    <a:pt x="552" y="2323"/>
                    <a:pt x="594" y="2647"/>
                    <a:pt x="636" y="2974"/>
                  </a:cubicBezTo>
                  <a:cubicBezTo>
                    <a:pt x="676" y="3273"/>
                    <a:pt x="727" y="3570"/>
                    <a:pt x="768" y="3870"/>
                  </a:cubicBezTo>
                  <a:cubicBezTo>
                    <a:pt x="777" y="3933"/>
                    <a:pt x="784" y="3999"/>
                    <a:pt x="793" y="4062"/>
                  </a:cubicBezTo>
                  <a:lnTo>
                    <a:pt x="900" y="4062"/>
                  </a:lnTo>
                  <a:cubicBezTo>
                    <a:pt x="899" y="4046"/>
                    <a:pt x="896" y="4029"/>
                    <a:pt x="894" y="4010"/>
                  </a:cubicBezTo>
                  <a:cubicBezTo>
                    <a:pt x="858" y="3703"/>
                    <a:pt x="804" y="3398"/>
                    <a:pt x="761" y="3093"/>
                  </a:cubicBezTo>
                  <a:cubicBezTo>
                    <a:pt x="715" y="2774"/>
                    <a:pt x="680" y="2455"/>
                    <a:pt x="622" y="2138"/>
                  </a:cubicBezTo>
                  <a:cubicBezTo>
                    <a:pt x="562" y="1802"/>
                    <a:pt x="489" y="1468"/>
                    <a:pt x="403" y="1136"/>
                  </a:cubicBezTo>
                  <a:cubicBezTo>
                    <a:pt x="306" y="763"/>
                    <a:pt x="193" y="397"/>
                    <a:pt x="84" y="28"/>
                  </a:cubicBezTo>
                  <a:cubicBezTo>
                    <a:pt x="79" y="9"/>
                    <a:pt x="64" y="0"/>
                    <a:pt x="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0" name="Google Shape;1950;p122"/>
            <p:cNvSpPr/>
            <p:nvPr/>
          </p:nvSpPr>
          <p:spPr>
            <a:xfrm>
              <a:off x="-1687591" y="3673009"/>
              <a:ext cx="1599" cy="4865"/>
            </a:xfrm>
            <a:custGeom>
              <a:avLst/>
              <a:gdLst/>
              <a:ahLst/>
              <a:cxnLst/>
              <a:rect l="l" t="t" r="r" b="b"/>
              <a:pathLst>
                <a:path w="23" h="70" extrusionOk="0">
                  <a:moveTo>
                    <a:pt x="17" y="0"/>
                  </a:moveTo>
                  <a:cubicBezTo>
                    <a:pt x="12" y="8"/>
                    <a:pt x="5" y="17"/>
                    <a:pt x="0" y="26"/>
                  </a:cubicBezTo>
                  <a:lnTo>
                    <a:pt x="23" y="70"/>
                  </a:lnTo>
                  <a:cubicBezTo>
                    <a:pt x="21" y="47"/>
                    <a:pt x="20" y="24"/>
                    <a:pt x="17"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1" name="Google Shape;1951;p122"/>
            <p:cNvSpPr/>
            <p:nvPr/>
          </p:nvSpPr>
          <p:spPr>
            <a:xfrm>
              <a:off x="-1688217" y="3489044"/>
              <a:ext cx="86527" cy="184106"/>
            </a:xfrm>
            <a:custGeom>
              <a:avLst/>
              <a:gdLst/>
              <a:ahLst/>
              <a:cxnLst/>
              <a:rect l="l" t="t" r="r" b="b"/>
              <a:pathLst>
                <a:path w="1245" h="2649" extrusionOk="0">
                  <a:moveTo>
                    <a:pt x="1244" y="0"/>
                  </a:moveTo>
                  <a:cubicBezTo>
                    <a:pt x="1173" y="251"/>
                    <a:pt x="850" y="498"/>
                    <a:pt x="693" y="711"/>
                  </a:cubicBezTo>
                  <a:cubicBezTo>
                    <a:pt x="539" y="920"/>
                    <a:pt x="415" y="1144"/>
                    <a:pt x="314" y="1382"/>
                  </a:cubicBezTo>
                  <a:cubicBezTo>
                    <a:pt x="150" y="1762"/>
                    <a:pt x="0" y="2219"/>
                    <a:pt x="27" y="2648"/>
                  </a:cubicBezTo>
                  <a:cubicBezTo>
                    <a:pt x="245" y="2266"/>
                    <a:pt x="636" y="2025"/>
                    <a:pt x="864" y="1639"/>
                  </a:cubicBezTo>
                  <a:cubicBezTo>
                    <a:pt x="1142" y="1166"/>
                    <a:pt x="1234" y="548"/>
                    <a:pt x="124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2" name="Google Shape;1952;p122"/>
            <p:cNvSpPr/>
            <p:nvPr/>
          </p:nvSpPr>
          <p:spPr>
            <a:xfrm>
              <a:off x="-1890877" y="3287357"/>
              <a:ext cx="301213" cy="290579"/>
            </a:xfrm>
            <a:custGeom>
              <a:avLst/>
              <a:gdLst/>
              <a:ahLst/>
              <a:cxnLst/>
              <a:rect l="l" t="t" r="r" b="b"/>
              <a:pathLst>
                <a:path w="4334" h="4181" extrusionOk="0">
                  <a:moveTo>
                    <a:pt x="2735" y="0"/>
                  </a:moveTo>
                  <a:cubicBezTo>
                    <a:pt x="2716" y="0"/>
                    <a:pt x="2694" y="7"/>
                    <a:pt x="2669" y="23"/>
                  </a:cubicBezTo>
                  <a:cubicBezTo>
                    <a:pt x="2627" y="51"/>
                    <a:pt x="2593" y="94"/>
                    <a:pt x="2564" y="134"/>
                  </a:cubicBezTo>
                  <a:cubicBezTo>
                    <a:pt x="2510" y="207"/>
                    <a:pt x="2458" y="284"/>
                    <a:pt x="2422" y="369"/>
                  </a:cubicBezTo>
                  <a:cubicBezTo>
                    <a:pt x="2351" y="530"/>
                    <a:pt x="2320" y="707"/>
                    <a:pt x="2295" y="879"/>
                  </a:cubicBezTo>
                  <a:cubicBezTo>
                    <a:pt x="2268" y="1077"/>
                    <a:pt x="2239" y="1274"/>
                    <a:pt x="2212" y="1472"/>
                  </a:cubicBezTo>
                  <a:cubicBezTo>
                    <a:pt x="2205" y="1518"/>
                    <a:pt x="2202" y="1563"/>
                    <a:pt x="2198" y="1607"/>
                  </a:cubicBezTo>
                  <a:cubicBezTo>
                    <a:pt x="2184" y="1575"/>
                    <a:pt x="2173" y="1543"/>
                    <a:pt x="2162" y="1511"/>
                  </a:cubicBezTo>
                  <a:cubicBezTo>
                    <a:pt x="2095" y="1327"/>
                    <a:pt x="2050" y="1134"/>
                    <a:pt x="1985" y="950"/>
                  </a:cubicBezTo>
                  <a:cubicBezTo>
                    <a:pt x="1902" y="714"/>
                    <a:pt x="1797" y="512"/>
                    <a:pt x="1619" y="334"/>
                  </a:cubicBezTo>
                  <a:cubicBezTo>
                    <a:pt x="1564" y="280"/>
                    <a:pt x="1495" y="212"/>
                    <a:pt x="1416" y="201"/>
                  </a:cubicBezTo>
                  <a:cubicBezTo>
                    <a:pt x="1409" y="200"/>
                    <a:pt x="1403" y="199"/>
                    <a:pt x="1397" y="199"/>
                  </a:cubicBezTo>
                  <a:cubicBezTo>
                    <a:pt x="1329" y="199"/>
                    <a:pt x="1291" y="256"/>
                    <a:pt x="1282" y="324"/>
                  </a:cubicBezTo>
                  <a:cubicBezTo>
                    <a:pt x="1260" y="472"/>
                    <a:pt x="1308" y="636"/>
                    <a:pt x="1358" y="775"/>
                  </a:cubicBezTo>
                  <a:cubicBezTo>
                    <a:pt x="1420" y="946"/>
                    <a:pt x="1506" y="1109"/>
                    <a:pt x="1585" y="1273"/>
                  </a:cubicBezTo>
                  <a:cubicBezTo>
                    <a:pt x="1672" y="1451"/>
                    <a:pt x="1768" y="1647"/>
                    <a:pt x="1896" y="1811"/>
                  </a:cubicBezTo>
                  <a:cubicBezTo>
                    <a:pt x="1721" y="1712"/>
                    <a:pt x="1543" y="1617"/>
                    <a:pt x="1356" y="1542"/>
                  </a:cubicBezTo>
                  <a:cubicBezTo>
                    <a:pt x="1103" y="1439"/>
                    <a:pt x="816" y="1355"/>
                    <a:pt x="538" y="1355"/>
                  </a:cubicBezTo>
                  <a:cubicBezTo>
                    <a:pt x="503" y="1355"/>
                    <a:pt x="469" y="1356"/>
                    <a:pt x="435" y="1359"/>
                  </a:cubicBezTo>
                  <a:cubicBezTo>
                    <a:pt x="365" y="1364"/>
                    <a:pt x="297" y="1374"/>
                    <a:pt x="227" y="1385"/>
                  </a:cubicBezTo>
                  <a:cubicBezTo>
                    <a:pt x="173" y="1395"/>
                    <a:pt x="108" y="1405"/>
                    <a:pt x="62" y="1440"/>
                  </a:cubicBezTo>
                  <a:cubicBezTo>
                    <a:pt x="0" y="1484"/>
                    <a:pt x="24" y="1544"/>
                    <a:pt x="76" y="1585"/>
                  </a:cubicBezTo>
                  <a:cubicBezTo>
                    <a:pt x="190" y="1672"/>
                    <a:pt x="348" y="1693"/>
                    <a:pt x="485" y="1723"/>
                  </a:cubicBezTo>
                  <a:cubicBezTo>
                    <a:pt x="654" y="1758"/>
                    <a:pt x="820" y="1806"/>
                    <a:pt x="988" y="1846"/>
                  </a:cubicBezTo>
                  <a:cubicBezTo>
                    <a:pt x="1185" y="1893"/>
                    <a:pt x="1383" y="1938"/>
                    <a:pt x="1580" y="1979"/>
                  </a:cubicBezTo>
                  <a:cubicBezTo>
                    <a:pt x="1674" y="1997"/>
                    <a:pt x="1767" y="2017"/>
                    <a:pt x="1861" y="2032"/>
                  </a:cubicBezTo>
                  <a:cubicBezTo>
                    <a:pt x="1905" y="2040"/>
                    <a:pt x="1951" y="2048"/>
                    <a:pt x="1997" y="2056"/>
                  </a:cubicBezTo>
                  <a:cubicBezTo>
                    <a:pt x="1955" y="2059"/>
                    <a:pt x="1914" y="2060"/>
                    <a:pt x="1872" y="2060"/>
                  </a:cubicBezTo>
                  <a:cubicBezTo>
                    <a:pt x="1802" y="2060"/>
                    <a:pt x="1732" y="2056"/>
                    <a:pt x="1662" y="2053"/>
                  </a:cubicBezTo>
                  <a:cubicBezTo>
                    <a:pt x="1567" y="2047"/>
                    <a:pt x="1474" y="2043"/>
                    <a:pt x="1380" y="2043"/>
                  </a:cubicBezTo>
                  <a:cubicBezTo>
                    <a:pt x="1307" y="2043"/>
                    <a:pt x="1233" y="2046"/>
                    <a:pt x="1159" y="2053"/>
                  </a:cubicBezTo>
                  <a:cubicBezTo>
                    <a:pt x="852" y="2081"/>
                    <a:pt x="540" y="2163"/>
                    <a:pt x="280" y="2332"/>
                  </a:cubicBezTo>
                  <a:cubicBezTo>
                    <a:pt x="215" y="2374"/>
                    <a:pt x="106" y="2445"/>
                    <a:pt x="108" y="2534"/>
                  </a:cubicBezTo>
                  <a:cubicBezTo>
                    <a:pt x="111" y="2615"/>
                    <a:pt x="205" y="2631"/>
                    <a:pt x="268" y="2641"/>
                  </a:cubicBezTo>
                  <a:cubicBezTo>
                    <a:pt x="336" y="2651"/>
                    <a:pt x="405" y="2656"/>
                    <a:pt x="473" y="2656"/>
                  </a:cubicBezTo>
                  <a:cubicBezTo>
                    <a:pt x="663" y="2656"/>
                    <a:pt x="853" y="2621"/>
                    <a:pt x="1035" y="2578"/>
                  </a:cubicBezTo>
                  <a:cubicBezTo>
                    <a:pt x="1230" y="2532"/>
                    <a:pt x="1430" y="2478"/>
                    <a:pt x="1618" y="2403"/>
                  </a:cubicBezTo>
                  <a:cubicBezTo>
                    <a:pt x="1705" y="2368"/>
                    <a:pt x="1789" y="2328"/>
                    <a:pt x="1872" y="2286"/>
                  </a:cubicBezTo>
                  <a:lnTo>
                    <a:pt x="1961" y="2240"/>
                  </a:lnTo>
                  <a:lnTo>
                    <a:pt x="1961" y="2240"/>
                  </a:lnTo>
                  <a:cubicBezTo>
                    <a:pt x="1582" y="2539"/>
                    <a:pt x="1228" y="2902"/>
                    <a:pt x="1126" y="3387"/>
                  </a:cubicBezTo>
                  <a:cubicBezTo>
                    <a:pt x="1099" y="3514"/>
                    <a:pt x="1095" y="3762"/>
                    <a:pt x="1250" y="3762"/>
                  </a:cubicBezTo>
                  <a:cubicBezTo>
                    <a:pt x="1272" y="3762"/>
                    <a:pt x="1297" y="3757"/>
                    <a:pt x="1326" y="3747"/>
                  </a:cubicBezTo>
                  <a:cubicBezTo>
                    <a:pt x="1439" y="3703"/>
                    <a:pt x="1538" y="3590"/>
                    <a:pt x="1616" y="3502"/>
                  </a:cubicBezTo>
                  <a:cubicBezTo>
                    <a:pt x="1713" y="3390"/>
                    <a:pt x="1799" y="3267"/>
                    <a:pt x="1874" y="3139"/>
                  </a:cubicBezTo>
                  <a:cubicBezTo>
                    <a:pt x="1954" y="2996"/>
                    <a:pt x="2024" y="2847"/>
                    <a:pt x="2101" y="2703"/>
                  </a:cubicBezTo>
                  <a:lnTo>
                    <a:pt x="2101" y="2703"/>
                  </a:lnTo>
                  <a:cubicBezTo>
                    <a:pt x="2089" y="2947"/>
                    <a:pt x="2102" y="3193"/>
                    <a:pt x="2095" y="3436"/>
                  </a:cubicBezTo>
                  <a:cubicBezTo>
                    <a:pt x="2091" y="3575"/>
                    <a:pt x="2085" y="3717"/>
                    <a:pt x="2102" y="3855"/>
                  </a:cubicBezTo>
                  <a:cubicBezTo>
                    <a:pt x="2118" y="3974"/>
                    <a:pt x="2148" y="4101"/>
                    <a:pt x="2250" y="4174"/>
                  </a:cubicBezTo>
                  <a:cubicBezTo>
                    <a:pt x="2256" y="4179"/>
                    <a:pt x="2263" y="4181"/>
                    <a:pt x="2270" y="4181"/>
                  </a:cubicBezTo>
                  <a:cubicBezTo>
                    <a:pt x="2283" y="4181"/>
                    <a:pt x="2296" y="4175"/>
                    <a:pt x="2305" y="4167"/>
                  </a:cubicBezTo>
                  <a:cubicBezTo>
                    <a:pt x="2408" y="4075"/>
                    <a:pt x="2443" y="3912"/>
                    <a:pt x="2461" y="3782"/>
                  </a:cubicBezTo>
                  <a:cubicBezTo>
                    <a:pt x="2485" y="3620"/>
                    <a:pt x="2485" y="3455"/>
                    <a:pt x="2484" y="3288"/>
                  </a:cubicBezTo>
                  <a:cubicBezTo>
                    <a:pt x="2481" y="3116"/>
                    <a:pt x="2484" y="2944"/>
                    <a:pt x="2448" y="2774"/>
                  </a:cubicBezTo>
                  <a:cubicBezTo>
                    <a:pt x="2427" y="2677"/>
                    <a:pt x="2400" y="2580"/>
                    <a:pt x="2373" y="2486"/>
                  </a:cubicBezTo>
                  <a:lnTo>
                    <a:pt x="2373" y="2486"/>
                  </a:lnTo>
                  <a:cubicBezTo>
                    <a:pt x="2512" y="2625"/>
                    <a:pt x="2680" y="2739"/>
                    <a:pt x="2856" y="2834"/>
                  </a:cubicBezTo>
                  <a:cubicBezTo>
                    <a:pt x="3099" y="2965"/>
                    <a:pt x="3383" y="3135"/>
                    <a:pt x="3669" y="3135"/>
                  </a:cubicBezTo>
                  <a:cubicBezTo>
                    <a:pt x="3681" y="3135"/>
                    <a:pt x="3692" y="3134"/>
                    <a:pt x="3703" y="3134"/>
                  </a:cubicBezTo>
                  <a:cubicBezTo>
                    <a:pt x="3783" y="3130"/>
                    <a:pt x="3891" y="3109"/>
                    <a:pt x="3913" y="3017"/>
                  </a:cubicBezTo>
                  <a:cubicBezTo>
                    <a:pt x="3932" y="2937"/>
                    <a:pt x="3874" y="2856"/>
                    <a:pt x="3827" y="2797"/>
                  </a:cubicBezTo>
                  <a:cubicBezTo>
                    <a:pt x="3760" y="2713"/>
                    <a:pt x="3674" y="2647"/>
                    <a:pt x="3585" y="2585"/>
                  </a:cubicBezTo>
                  <a:cubicBezTo>
                    <a:pt x="3460" y="2497"/>
                    <a:pt x="2617" y="2236"/>
                    <a:pt x="2632" y="2236"/>
                  </a:cubicBezTo>
                  <a:cubicBezTo>
                    <a:pt x="2639" y="2236"/>
                    <a:pt x="2647" y="2236"/>
                    <a:pt x="2654" y="2236"/>
                  </a:cubicBezTo>
                  <a:cubicBezTo>
                    <a:pt x="2855" y="2236"/>
                    <a:pt x="3288" y="2271"/>
                    <a:pt x="3614" y="2271"/>
                  </a:cubicBezTo>
                  <a:cubicBezTo>
                    <a:pt x="3752" y="2271"/>
                    <a:pt x="3870" y="2265"/>
                    <a:pt x="3945" y="2247"/>
                  </a:cubicBezTo>
                  <a:cubicBezTo>
                    <a:pt x="4053" y="2216"/>
                    <a:pt x="4334" y="2144"/>
                    <a:pt x="4221" y="1978"/>
                  </a:cubicBezTo>
                  <a:cubicBezTo>
                    <a:pt x="4160" y="1889"/>
                    <a:pt x="4047" y="1848"/>
                    <a:pt x="3947" y="1826"/>
                  </a:cubicBezTo>
                  <a:cubicBezTo>
                    <a:pt x="3807" y="1795"/>
                    <a:pt x="3660" y="1790"/>
                    <a:pt x="3517" y="1790"/>
                  </a:cubicBezTo>
                  <a:cubicBezTo>
                    <a:pt x="3334" y="1790"/>
                    <a:pt x="3148" y="1795"/>
                    <a:pt x="2965" y="1815"/>
                  </a:cubicBezTo>
                  <a:cubicBezTo>
                    <a:pt x="2868" y="1825"/>
                    <a:pt x="2772" y="1842"/>
                    <a:pt x="2678" y="1868"/>
                  </a:cubicBezTo>
                  <a:cubicBezTo>
                    <a:pt x="2858" y="1799"/>
                    <a:pt x="3038" y="1734"/>
                    <a:pt x="3209" y="1647"/>
                  </a:cubicBezTo>
                  <a:cubicBezTo>
                    <a:pt x="3352" y="1575"/>
                    <a:pt x="3481" y="1489"/>
                    <a:pt x="3616" y="1405"/>
                  </a:cubicBezTo>
                  <a:cubicBezTo>
                    <a:pt x="3706" y="1347"/>
                    <a:pt x="3845" y="1278"/>
                    <a:pt x="3888" y="1170"/>
                  </a:cubicBezTo>
                  <a:cubicBezTo>
                    <a:pt x="3933" y="1057"/>
                    <a:pt x="3827" y="1027"/>
                    <a:pt x="3722" y="1027"/>
                  </a:cubicBezTo>
                  <a:cubicBezTo>
                    <a:pt x="3661" y="1027"/>
                    <a:pt x="3600" y="1037"/>
                    <a:pt x="3568" y="1046"/>
                  </a:cubicBezTo>
                  <a:cubicBezTo>
                    <a:pt x="3315" y="1118"/>
                    <a:pt x="3071" y="1257"/>
                    <a:pt x="2860" y="1411"/>
                  </a:cubicBezTo>
                  <a:cubicBezTo>
                    <a:pt x="2736" y="1502"/>
                    <a:pt x="2620" y="1602"/>
                    <a:pt x="2514" y="1712"/>
                  </a:cubicBezTo>
                  <a:cubicBezTo>
                    <a:pt x="2576" y="1563"/>
                    <a:pt x="2629" y="1407"/>
                    <a:pt x="2679" y="1253"/>
                  </a:cubicBezTo>
                  <a:cubicBezTo>
                    <a:pt x="2776" y="957"/>
                    <a:pt x="2860" y="632"/>
                    <a:pt x="2858" y="318"/>
                  </a:cubicBezTo>
                  <a:cubicBezTo>
                    <a:pt x="2858" y="236"/>
                    <a:pt x="2845" y="0"/>
                    <a:pt x="27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3" name="Google Shape;1953;p122"/>
            <p:cNvSpPr/>
            <p:nvPr/>
          </p:nvSpPr>
          <p:spPr>
            <a:xfrm>
              <a:off x="-1760566" y="3406826"/>
              <a:ext cx="54905" cy="50457"/>
            </a:xfrm>
            <a:custGeom>
              <a:avLst/>
              <a:gdLst/>
              <a:ahLst/>
              <a:cxnLst/>
              <a:rect l="l" t="t" r="r" b="b"/>
              <a:pathLst>
                <a:path w="790" h="726" extrusionOk="0">
                  <a:moveTo>
                    <a:pt x="453" y="1"/>
                  </a:moveTo>
                  <a:cubicBezTo>
                    <a:pt x="422" y="1"/>
                    <a:pt x="391" y="3"/>
                    <a:pt x="363" y="9"/>
                  </a:cubicBezTo>
                  <a:cubicBezTo>
                    <a:pt x="250" y="28"/>
                    <a:pt x="144" y="96"/>
                    <a:pt x="88" y="194"/>
                  </a:cubicBezTo>
                  <a:cubicBezTo>
                    <a:pt x="1" y="347"/>
                    <a:pt x="50" y="563"/>
                    <a:pt x="195" y="664"/>
                  </a:cubicBezTo>
                  <a:cubicBezTo>
                    <a:pt x="254" y="705"/>
                    <a:pt x="326" y="725"/>
                    <a:pt x="399" y="725"/>
                  </a:cubicBezTo>
                  <a:cubicBezTo>
                    <a:pt x="502" y="725"/>
                    <a:pt x="605" y="685"/>
                    <a:pt x="675" y="609"/>
                  </a:cubicBezTo>
                  <a:cubicBezTo>
                    <a:pt x="789" y="484"/>
                    <a:pt x="787" y="297"/>
                    <a:pt x="729" y="147"/>
                  </a:cubicBezTo>
                  <a:cubicBezTo>
                    <a:pt x="685" y="38"/>
                    <a:pt x="565" y="1"/>
                    <a:pt x="453"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4" name="Google Shape;1954;p122"/>
            <p:cNvSpPr/>
            <p:nvPr/>
          </p:nvSpPr>
          <p:spPr>
            <a:xfrm>
              <a:off x="-568652" y="3495972"/>
              <a:ext cx="855614" cy="264308"/>
            </a:xfrm>
            <a:custGeom>
              <a:avLst/>
              <a:gdLst/>
              <a:ahLst/>
              <a:cxnLst/>
              <a:rect l="l" t="t" r="r" b="b"/>
              <a:pathLst>
                <a:path w="12311" h="3803" extrusionOk="0">
                  <a:moveTo>
                    <a:pt x="2222" y="1"/>
                  </a:moveTo>
                  <a:cubicBezTo>
                    <a:pt x="1984" y="1"/>
                    <a:pt x="1745" y="32"/>
                    <a:pt x="1535" y="140"/>
                  </a:cubicBezTo>
                  <a:cubicBezTo>
                    <a:pt x="1302" y="259"/>
                    <a:pt x="1127" y="463"/>
                    <a:pt x="956" y="662"/>
                  </a:cubicBezTo>
                  <a:cubicBezTo>
                    <a:pt x="805" y="837"/>
                    <a:pt x="654" y="1013"/>
                    <a:pt x="503" y="1191"/>
                  </a:cubicBezTo>
                  <a:lnTo>
                    <a:pt x="1" y="3703"/>
                  </a:lnTo>
                  <a:lnTo>
                    <a:pt x="12310" y="3803"/>
                  </a:lnTo>
                  <a:cubicBezTo>
                    <a:pt x="12075" y="3225"/>
                    <a:pt x="11638" y="2563"/>
                    <a:pt x="11330" y="2020"/>
                  </a:cubicBezTo>
                  <a:cubicBezTo>
                    <a:pt x="10987" y="1415"/>
                    <a:pt x="10556" y="797"/>
                    <a:pt x="9900" y="567"/>
                  </a:cubicBezTo>
                  <a:cubicBezTo>
                    <a:pt x="9676" y="490"/>
                    <a:pt x="9438" y="461"/>
                    <a:pt x="9202" y="461"/>
                  </a:cubicBezTo>
                  <a:cubicBezTo>
                    <a:pt x="9185" y="461"/>
                    <a:pt x="9169" y="462"/>
                    <a:pt x="9153" y="462"/>
                  </a:cubicBezTo>
                  <a:cubicBezTo>
                    <a:pt x="8083" y="479"/>
                    <a:pt x="7168" y="1036"/>
                    <a:pt x="6603" y="1944"/>
                  </a:cubicBezTo>
                  <a:cubicBezTo>
                    <a:pt x="6331" y="1618"/>
                    <a:pt x="5972" y="1353"/>
                    <a:pt x="5560" y="1252"/>
                  </a:cubicBezTo>
                  <a:cubicBezTo>
                    <a:pt x="5424" y="1219"/>
                    <a:pt x="5282" y="1200"/>
                    <a:pt x="5142" y="1200"/>
                  </a:cubicBezTo>
                  <a:cubicBezTo>
                    <a:pt x="4855" y="1200"/>
                    <a:pt x="4575" y="1278"/>
                    <a:pt x="4362" y="1467"/>
                  </a:cubicBezTo>
                  <a:cubicBezTo>
                    <a:pt x="4050" y="931"/>
                    <a:pt x="3695" y="359"/>
                    <a:pt x="3117" y="135"/>
                  </a:cubicBezTo>
                  <a:cubicBezTo>
                    <a:pt x="2907" y="53"/>
                    <a:pt x="2680" y="24"/>
                    <a:pt x="2454" y="9"/>
                  </a:cubicBezTo>
                  <a:cubicBezTo>
                    <a:pt x="2377" y="4"/>
                    <a:pt x="2300" y="1"/>
                    <a:pt x="22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5" name="Google Shape;1955;p122"/>
            <p:cNvSpPr/>
            <p:nvPr/>
          </p:nvSpPr>
          <p:spPr>
            <a:xfrm>
              <a:off x="9293" y="3013177"/>
              <a:ext cx="527644" cy="723634"/>
            </a:xfrm>
            <a:custGeom>
              <a:avLst/>
              <a:gdLst/>
              <a:ahLst/>
              <a:cxnLst/>
              <a:rect l="l" t="t" r="r" b="b"/>
              <a:pathLst>
                <a:path w="7592" h="10412" extrusionOk="0">
                  <a:moveTo>
                    <a:pt x="2910" y="1"/>
                  </a:moveTo>
                  <a:cubicBezTo>
                    <a:pt x="2890" y="1"/>
                    <a:pt x="2871" y="5"/>
                    <a:pt x="2856" y="14"/>
                  </a:cubicBezTo>
                  <a:cubicBezTo>
                    <a:pt x="2606" y="160"/>
                    <a:pt x="2685" y="977"/>
                    <a:pt x="2698" y="1225"/>
                  </a:cubicBezTo>
                  <a:cubicBezTo>
                    <a:pt x="2804" y="3328"/>
                    <a:pt x="3764" y="6204"/>
                    <a:pt x="5096" y="7863"/>
                  </a:cubicBezTo>
                  <a:cubicBezTo>
                    <a:pt x="4609" y="7630"/>
                    <a:pt x="2039" y="6578"/>
                    <a:pt x="751" y="6578"/>
                  </a:cubicBezTo>
                  <a:cubicBezTo>
                    <a:pt x="310" y="6578"/>
                    <a:pt x="19" y="6702"/>
                    <a:pt x="14" y="7024"/>
                  </a:cubicBezTo>
                  <a:cubicBezTo>
                    <a:pt x="0" y="7865"/>
                    <a:pt x="1871" y="8956"/>
                    <a:pt x="2470" y="9315"/>
                  </a:cubicBezTo>
                  <a:cubicBezTo>
                    <a:pt x="3090" y="9687"/>
                    <a:pt x="3789" y="10072"/>
                    <a:pt x="4499" y="10412"/>
                  </a:cubicBezTo>
                  <a:lnTo>
                    <a:pt x="7591" y="10412"/>
                  </a:lnTo>
                  <a:lnTo>
                    <a:pt x="7591" y="1721"/>
                  </a:lnTo>
                  <a:cubicBezTo>
                    <a:pt x="7165" y="1801"/>
                    <a:pt x="6812" y="2211"/>
                    <a:pt x="6576" y="2843"/>
                  </a:cubicBezTo>
                  <a:cubicBezTo>
                    <a:pt x="6212" y="3802"/>
                    <a:pt x="6155" y="4436"/>
                    <a:pt x="6085" y="4979"/>
                  </a:cubicBezTo>
                  <a:cubicBezTo>
                    <a:pt x="5313" y="2214"/>
                    <a:pt x="3383" y="1"/>
                    <a:pt x="291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6" name="Google Shape;1956;p122"/>
            <p:cNvSpPr/>
            <p:nvPr/>
          </p:nvSpPr>
          <p:spPr>
            <a:xfrm>
              <a:off x="168597" y="3510241"/>
              <a:ext cx="255273" cy="171457"/>
            </a:xfrm>
            <a:custGeom>
              <a:avLst/>
              <a:gdLst/>
              <a:ahLst/>
              <a:cxnLst/>
              <a:rect l="l" t="t" r="r" b="b"/>
              <a:pathLst>
                <a:path w="3673" h="2467" extrusionOk="0">
                  <a:moveTo>
                    <a:pt x="57" y="1"/>
                  </a:moveTo>
                  <a:cubicBezTo>
                    <a:pt x="22" y="1"/>
                    <a:pt x="0" y="51"/>
                    <a:pt x="37" y="69"/>
                  </a:cubicBezTo>
                  <a:cubicBezTo>
                    <a:pt x="549" y="321"/>
                    <a:pt x="1071" y="560"/>
                    <a:pt x="1552" y="870"/>
                  </a:cubicBezTo>
                  <a:cubicBezTo>
                    <a:pt x="2034" y="1180"/>
                    <a:pt x="2443" y="1584"/>
                    <a:pt x="2886" y="1944"/>
                  </a:cubicBezTo>
                  <a:cubicBezTo>
                    <a:pt x="3123" y="2135"/>
                    <a:pt x="3372" y="2328"/>
                    <a:pt x="3644" y="2465"/>
                  </a:cubicBezTo>
                  <a:cubicBezTo>
                    <a:pt x="3647" y="2466"/>
                    <a:pt x="3649" y="2467"/>
                    <a:pt x="3651" y="2467"/>
                  </a:cubicBezTo>
                  <a:cubicBezTo>
                    <a:pt x="3664" y="2467"/>
                    <a:pt x="3673" y="2448"/>
                    <a:pt x="3660" y="2440"/>
                  </a:cubicBezTo>
                  <a:cubicBezTo>
                    <a:pt x="3191" y="2120"/>
                    <a:pt x="2778" y="1741"/>
                    <a:pt x="2351" y="1371"/>
                  </a:cubicBezTo>
                  <a:cubicBezTo>
                    <a:pt x="1922" y="1001"/>
                    <a:pt x="1465" y="694"/>
                    <a:pt x="959" y="442"/>
                  </a:cubicBezTo>
                  <a:cubicBezTo>
                    <a:pt x="666" y="296"/>
                    <a:pt x="369" y="155"/>
                    <a:pt x="77" y="6"/>
                  </a:cubicBezTo>
                  <a:cubicBezTo>
                    <a:pt x="70" y="2"/>
                    <a:pt x="63"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7" name="Google Shape;1957;p122"/>
            <p:cNvSpPr/>
            <p:nvPr/>
          </p:nvSpPr>
          <p:spPr>
            <a:xfrm>
              <a:off x="331295" y="3384934"/>
              <a:ext cx="100080" cy="158946"/>
            </a:xfrm>
            <a:custGeom>
              <a:avLst/>
              <a:gdLst/>
              <a:ahLst/>
              <a:cxnLst/>
              <a:rect l="l" t="t" r="r" b="b"/>
              <a:pathLst>
                <a:path w="1440" h="2287" extrusionOk="0">
                  <a:moveTo>
                    <a:pt x="22" y="0"/>
                  </a:moveTo>
                  <a:cubicBezTo>
                    <a:pt x="10" y="0"/>
                    <a:pt x="1" y="15"/>
                    <a:pt x="11" y="26"/>
                  </a:cubicBezTo>
                  <a:cubicBezTo>
                    <a:pt x="611" y="683"/>
                    <a:pt x="959" y="1517"/>
                    <a:pt x="1402" y="2278"/>
                  </a:cubicBezTo>
                  <a:cubicBezTo>
                    <a:pt x="1405" y="2284"/>
                    <a:pt x="1411" y="2286"/>
                    <a:pt x="1416" y="2286"/>
                  </a:cubicBezTo>
                  <a:cubicBezTo>
                    <a:pt x="1428" y="2286"/>
                    <a:pt x="1439" y="2277"/>
                    <a:pt x="1434" y="2265"/>
                  </a:cubicBezTo>
                  <a:cubicBezTo>
                    <a:pt x="1261" y="1852"/>
                    <a:pt x="1057" y="1453"/>
                    <a:pt x="830" y="1068"/>
                  </a:cubicBezTo>
                  <a:cubicBezTo>
                    <a:pt x="605" y="690"/>
                    <a:pt x="354" y="308"/>
                    <a:pt x="32" y="5"/>
                  </a:cubicBezTo>
                  <a:cubicBezTo>
                    <a:pt x="29" y="2"/>
                    <a:pt x="25" y="0"/>
                    <a:pt x="2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8" name="Google Shape;1958;p122"/>
            <p:cNvSpPr/>
            <p:nvPr/>
          </p:nvSpPr>
          <p:spPr>
            <a:xfrm>
              <a:off x="457089" y="3276932"/>
              <a:ext cx="30510" cy="282100"/>
            </a:xfrm>
            <a:custGeom>
              <a:avLst/>
              <a:gdLst/>
              <a:ahLst/>
              <a:cxnLst/>
              <a:rect l="l" t="t" r="r" b="b"/>
              <a:pathLst>
                <a:path w="439" h="4059" extrusionOk="0">
                  <a:moveTo>
                    <a:pt x="35" y="1"/>
                  </a:moveTo>
                  <a:cubicBezTo>
                    <a:pt x="30" y="1"/>
                    <a:pt x="24" y="5"/>
                    <a:pt x="24" y="13"/>
                  </a:cubicBezTo>
                  <a:cubicBezTo>
                    <a:pt x="15" y="695"/>
                    <a:pt x="0" y="1381"/>
                    <a:pt x="24" y="2062"/>
                  </a:cubicBezTo>
                  <a:cubicBezTo>
                    <a:pt x="47" y="2739"/>
                    <a:pt x="139" y="3412"/>
                    <a:pt x="391" y="4044"/>
                  </a:cubicBezTo>
                  <a:cubicBezTo>
                    <a:pt x="395" y="4054"/>
                    <a:pt x="403" y="4058"/>
                    <a:pt x="412" y="4058"/>
                  </a:cubicBezTo>
                  <a:cubicBezTo>
                    <a:pt x="425" y="4058"/>
                    <a:pt x="438" y="4048"/>
                    <a:pt x="432" y="4032"/>
                  </a:cubicBezTo>
                  <a:cubicBezTo>
                    <a:pt x="185" y="3393"/>
                    <a:pt x="113" y="2709"/>
                    <a:pt x="98" y="2028"/>
                  </a:cubicBezTo>
                  <a:cubicBezTo>
                    <a:pt x="81" y="1360"/>
                    <a:pt x="134" y="680"/>
                    <a:pt x="50" y="13"/>
                  </a:cubicBezTo>
                  <a:cubicBezTo>
                    <a:pt x="48" y="5"/>
                    <a:pt x="42" y="1"/>
                    <a:pt x="3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9" name="Google Shape;1959;p122"/>
            <p:cNvSpPr/>
            <p:nvPr/>
          </p:nvSpPr>
          <p:spPr>
            <a:xfrm>
              <a:off x="-1488406" y="3469332"/>
              <a:ext cx="1208466" cy="287382"/>
            </a:xfrm>
            <a:custGeom>
              <a:avLst/>
              <a:gdLst/>
              <a:ahLst/>
              <a:cxnLst/>
              <a:rect l="l" t="t" r="r" b="b"/>
              <a:pathLst>
                <a:path w="17388" h="4135" extrusionOk="0">
                  <a:moveTo>
                    <a:pt x="12528" y="1"/>
                  </a:moveTo>
                  <a:cubicBezTo>
                    <a:pt x="11980" y="1"/>
                    <a:pt x="11418" y="215"/>
                    <a:pt x="11001" y="581"/>
                  </a:cubicBezTo>
                  <a:cubicBezTo>
                    <a:pt x="10641" y="894"/>
                    <a:pt x="10393" y="1348"/>
                    <a:pt x="10018" y="1643"/>
                  </a:cubicBezTo>
                  <a:cubicBezTo>
                    <a:pt x="9860" y="1442"/>
                    <a:pt x="9629" y="1277"/>
                    <a:pt x="9375" y="1277"/>
                  </a:cubicBezTo>
                  <a:cubicBezTo>
                    <a:pt x="9367" y="1277"/>
                    <a:pt x="9359" y="1277"/>
                    <a:pt x="9351" y="1277"/>
                  </a:cubicBezTo>
                  <a:cubicBezTo>
                    <a:pt x="9086" y="1289"/>
                    <a:pt x="8834" y="1531"/>
                    <a:pt x="8901" y="1786"/>
                  </a:cubicBezTo>
                  <a:cubicBezTo>
                    <a:pt x="8725" y="1714"/>
                    <a:pt x="8534" y="1675"/>
                    <a:pt x="8344" y="1675"/>
                  </a:cubicBezTo>
                  <a:cubicBezTo>
                    <a:pt x="8151" y="1675"/>
                    <a:pt x="7960" y="1715"/>
                    <a:pt x="7788" y="1801"/>
                  </a:cubicBezTo>
                  <a:cubicBezTo>
                    <a:pt x="7445" y="1971"/>
                    <a:pt x="7214" y="2332"/>
                    <a:pt x="7225" y="2714"/>
                  </a:cubicBezTo>
                  <a:cubicBezTo>
                    <a:pt x="6829" y="2032"/>
                    <a:pt x="6337" y="1407"/>
                    <a:pt x="5768" y="862"/>
                  </a:cubicBezTo>
                  <a:cubicBezTo>
                    <a:pt x="5458" y="567"/>
                    <a:pt x="5086" y="280"/>
                    <a:pt x="4660" y="280"/>
                  </a:cubicBezTo>
                  <a:cubicBezTo>
                    <a:pt x="4655" y="280"/>
                    <a:pt x="4651" y="280"/>
                    <a:pt x="4646" y="280"/>
                  </a:cubicBezTo>
                  <a:cubicBezTo>
                    <a:pt x="4261" y="287"/>
                    <a:pt x="3920" y="530"/>
                    <a:pt x="3652" y="807"/>
                  </a:cubicBezTo>
                  <a:cubicBezTo>
                    <a:pt x="3219" y="1257"/>
                    <a:pt x="2934" y="1793"/>
                    <a:pt x="2786" y="2400"/>
                  </a:cubicBezTo>
                  <a:lnTo>
                    <a:pt x="2367" y="1793"/>
                  </a:lnTo>
                  <a:cubicBezTo>
                    <a:pt x="2179" y="1518"/>
                    <a:pt x="1943" y="1217"/>
                    <a:pt x="1611" y="1201"/>
                  </a:cubicBezTo>
                  <a:cubicBezTo>
                    <a:pt x="1601" y="1200"/>
                    <a:pt x="1591" y="1200"/>
                    <a:pt x="1581" y="1200"/>
                  </a:cubicBezTo>
                  <a:cubicBezTo>
                    <a:pt x="1289" y="1200"/>
                    <a:pt x="1041" y="1429"/>
                    <a:pt x="859" y="1662"/>
                  </a:cubicBezTo>
                  <a:cubicBezTo>
                    <a:pt x="323" y="2342"/>
                    <a:pt x="40" y="3270"/>
                    <a:pt x="1" y="4135"/>
                  </a:cubicBezTo>
                  <a:lnTo>
                    <a:pt x="17387" y="4135"/>
                  </a:lnTo>
                  <a:cubicBezTo>
                    <a:pt x="17374" y="3799"/>
                    <a:pt x="17220" y="3356"/>
                    <a:pt x="17082" y="3055"/>
                  </a:cubicBezTo>
                  <a:cubicBezTo>
                    <a:pt x="16885" y="2632"/>
                    <a:pt x="16475" y="2317"/>
                    <a:pt x="16017" y="2245"/>
                  </a:cubicBezTo>
                  <a:cubicBezTo>
                    <a:pt x="15946" y="2234"/>
                    <a:pt x="15873" y="2228"/>
                    <a:pt x="15799" y="2228"/>
                  </a:cubicBezTo>
                  <a:cubicBezTo>
                    <a:pt x="15401" y="2228"/>
                    <a:pt x="14989" y="2391"/>
                    <a:pt x="14737" y="2692"/>
                  </a:cubicBezTo>
                  <a:cubicBezTo>
                    <a:pt x="14549" y="1784"/>
                    <a:pt x="14297" y="779"/>
                    <a:pt x="13518" y="278"/>
                  </a:cubicBezTo>
                  <a:cubicBezTo>
                    <a:pt x="13221" y="88"/>
                    <a:pt x="12877" y="1"/>
                    <a:pt x="12528"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0" name="Google Shape;1960;p122"/>
            <p:cNvSpPr/>
            <p:nvPr/>
          </p:nvSpPr>
          <p:spPr>
            <a:xfrm>
              <a:off x="-3058952" y="3513925"/>
              <a:ext cx="30024" cy="85276"/>
            </a:xfrm>
            <a:custGeom>
              <a:avLst/>
              <a:gdLst/>
              <a:ahLst/>
              <a:cxnLst/>
              <a:rect l="l" t="t" r="r" b="b"/>
              <a:pathLst>
                <a:path w="432" h="1227" extrusionOk="0">
                  <a:moveTo>
                    <a:pt x="71" y="1"/>
                  </a:moveTo>
                  <a:cubicBezTo>
                    <a:pt x="62" y="1"/>
                    <a:pt x="52" y="6"/>
                    <a:pt x="48" y="17"/>
                  </a:cubicBezTo>
                  <a:cubicBezTo>
                    <a:pt x="0" y="212"/>
                    <a:pt x="71" y="417"/>
                    <a:pt x="134" y="600"/>
                  </a:cubicBezTo>
                  <a:cubicBezTo>
                    <a:pt x="202" y="795"/>
                    <a:pt x="278" y="986"/>
                    <a:pt x="319" y="1189"/>
                  </a:cubicBezTo>
                  <a:cubicBezTo>
                    <a:pt x="324" y="1215"/>
                    <a:pt x="343" y="1227"/>
                    <a:pt x="364" y="1227"/>
                  </a:cubicBezTo>
                  <a:cubicBezTo>
                    <a:pt x="396" y="1227"/>
                    <a:pt x="432" y="1200"/>
                    <a:pt x="424" y="1159"/>
                  </a:cubicBezTo>
                  <a:cubicBezTo>
                    <a:pt x="387" y="963"/>
                    <a:pt x="316" y="776"/>
                    <a:pt x="251" y="588"/>
                  </a:cubicBezTo>
                  <a:cubicBezTo>
                    <a:pt x="188" y="399"/>
                    <a:pt x="153" y="206"/>
                    <a:pt x="94" y="17"/>
                  </a:cubicBezTo>
                  <a:cubicBezTo>
                    <a:pt x="91" y="6"/>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1" name="Google Shape;1961;p122"/>
            <p:cNvSpPr/>
            <p:nvPr/>
          </p:nvSpPr>
          <p:spPr>
            <a:xfrm>
              <a:off x="-3016905" y="3517747"/>
              <a:ext cx="9313" cy="53376"/>
            </a:xfrm>
            <a:custGeom>
              <a:avLst/>
              <a:gdLst/>
              <a:ahLst/>
              <a:cxnLst/>
              <a:rect l="l" t="t" r="r" b="b"/>
              <a:pathLst>
                <a:path w="134" h="768" extrusionOk="0">
                  <a:moveTo>
                    <a:pt x="114" y="1"/>
                  </a:moveTo>
                  <a:cubicBezTo>
                    <a:pt x="110" y="1"/>
                    <a:pt x="105" y="3"/>
                    <a:pt x="101" y="6"/>
                  </a:cubicBezTo>
                  <a:cubicBezTo>
                    <a:pt x="65" y="41"/>
                    <a:pt x="46" y="100"/>
                    <a:pt x="31" y="146"/>
                  </a:cubicBezTo>
                  <a:cubicBezTo>
                    <a:pt x="14" y="205"/>
                    <a:pt x="10" y="270"/>
                    <a:pt x="8" y="331"/>
                  </a:cubicBezTo>
                  <a:cubicBezTo>
                    <a:pt x="1" y="461"/>
                    <a:pt x="11" y="590"/>
                    <a:pt x="13" y="720"/>
                  </a:cubicBezTo>
                  <a:cubicBezTo>
                    <a:pt x="14" y="752"/>
                    <a:pt x="40" y="768"/>
                    <a:pt x="65" y="768"/>
                  </a:cubicBezTo>
                  <a:cubicBezTo>
                    <a:pt x="91" y="768"/>
                    <a:pt x="117" y="751"/>
                    <a:pt x="117" y="719"/>
                  </a:cubicBezTo>
                  <a:cubicBezTo>
                    <a:pt x="118" y="596"/>
                    <a:pt x="113" y="472"/>
                    <a:pt x="115" y="349"/>
                  </a:cubicBezTo>
                  <a:cubicBezTo>
                    <a:pt x="115" y="289"/>
                    <a:pt x="119" y="232"/>
                    <a:pt x="122" y="172"/>
                  </a:cubicBezTo>
                  <a:cubicBezTo>
                    <a:pt x="124" y="123"/>
                    <a:pt x="134" y="69"/>
                    <a:pt x="133" y="19"/>
                  </a:cubicBezTo>
                  <a:cubicBezTo>
                    <a:pt x="133" y="8"/>
                    <a:pt x="124" y="1"/>
                    <a:pt x="11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2" name="Google Shape;1962;p122"/>
            <p:cNvSpPr/>
            <p:nvPr/>
          </p:nvSpPr>
          <p:spPr>
            <a:xfrm>
              <a:off x="-2991747" y="3506627"/>
              <a:ext cx="30510" cy="53932"/>
            </a:xfrm>
            <a:custGeom>
              <a:avLst/>
              <a:gdLst/>
              <a:ahLst/>
              <a:cxnLst/>
              <a:rect l="l" t="t" r="r" b="b"/>
              <a:pathLst>
                <a:path w="439" h="776" extrusionOk="0">
                  <a:moveTo>
                    <a:pt x="402" y="1"/>
                  </a:moveTo>
                  <a:cubicBezTo>
                    <a:pt x="395" y="1"/>
                    <a:pt x="388" y="3"/>
                    <a:pt x="382" y="8"/>
                  </a:cubicBezTo>
                  <a:cubicBezTo>
                    <a:pt x="278" y="91"/>
                    <a:pt x="210" y="218"/>
                    <a:pt x="149" y="335"/>
                  </a:cubicBezTo>
                  <a:cubicBezTo>
                    <a:pt x="88" y="457"/>
                    <a:pt x="37" y="585"/>
                    <a:pt x="8" y="717"/>
                  </a:cubicBezTo>
                  <a:cubicBezTo>
                    <a:pt x="0" y="752"/>
                    <a:pt x="30" y="775"/>
                    <a:pt x="58" y="775"/>
                  </a:cubicBezTo>
                  <a:cubicBezTo>
                    <a:pt x="77" y="775"/>
                    <a:pt x="94" y="765"/>
                    <a:pt x="99" y="741"/>
                  </a:cubicBezTo>
                  <a:cubicBezTo>
                    <a:pt x="129" y="614"/>
                    <a:pt x="175" y="493"/>
                    <a:pt x="235" y="377"/>
                  </a:cubicBezTo>
                  <a:cubicBezTo>
                    <a:pt x="294" y="264"/>
                    <a:pt x="375" y="161"/>
                    <a:pt x="428" y="44"/>
                  </a:cubicBezTo>
                  <a:cubicBezTo>
                    <a:pt x="439" y="21"/>
                    <a:pt x="422" y="1"/>
                    <a:pt x="4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3" name="Google Shape;1963;p122"/>
            <p:cNvSpPr/>
            <p:nvPr/>
          </p:nvSpPr>
          <p:spPr>
            <a:xfrm>
              <a:off x="-2307873" y="3573833"/>
              <a:ext cx="21406" cy="87570"/>
            </a:xfrm>
            <a:custGeom>
              <a:avLst/>
              <a:gdLst/>
              <a:ahLst/>
              <a:cxnLst/>
              <a:rect l="l" t="t" r="r" b="b"/>
              <a:pathLst>
                <a:path w="308" h="1260" extrusionOk="0">
                  <a:moveTo>
                    <a:pt x="63" y="0"/>
                  </a:moveTo>
                  <a:cubicBezTo>
                    <a:pt x="37" y="0"/>
                    <a:pt x="14" y="14"/>
                    <a:pt x="5" y="49"/>
                  </a:cubicBezTo>
                  <a:cubicBezTo>
                    <a:pt x="1" y="66"/>
                    <a:pt x="14" y="79"/>
                    <a:pt x="29" y="79"/>
                  </a:cubicBezTo>
                  <a:cubicBezTo>
                    <a:pt x="31" y="79"/>
                    <a:pt x="32" y="79"/>
                    <a:pt x="33" y="78"/>
                  </a:cubicBezTo>
                  <a:lnTo>
                    <a:pt x="33" y="78"/>
                  </a:lnTo>
                  <a:cubicBezTo>
                    <a:pt x="41" y="126"/>
                    <a:pt x="72" y="182"/>
                    <a:pt x="83" y="223"/>
                  </a:cubicBezTo>
                  <a:cubicBezTo>
                    <a:pt x="106" y="301"/>
                    <a:pt x="124" y="379"/>
                    <a:pt x="139" y="459"/>
                  </a:cubicBezTo>
                  <a:cubicBezTo>
                    <a:pt x="190" y="701"/>
                    <a:pt x="181" y="949"/>
                    <a:pt x="125" y="1190"/>
                  </a:cubicBezTo>
                  <a:cubicBezTo>
                    <a:pt x="115" y="1232"/>
                    <a:pt x="150" y="1260"/>
                    <a:pt x="183" y="1260"/>
                  </a:cubicBezTo>
                  <a:cubicBezTo>
                    <a:pt x="205" y="1260"/>
                    <a:pt x="227" y="1247"/>
                    <a:pt x="234" y="1219"/>
                  </a:cubicBezTo>
                  <a:cubicBezTo>
                    <a:pt x="307" y="921"/>
                    <a:pt x="303" y="623"/>
                    <a:pt x="237" y="324"/>
                  </a:cubicBezTo>
                  <a:cubicBezTo>
                    <a:pt x="216" y="233"/>
                    <a:pt x="198" y="122"/>
                    <a:pt x="142" y="44"/>
                  </a:cubicBezTo>
                  <a:cubicBezTo>
                    <a:pt x="125" y="19"/>
                    <a:pt x="92"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4" name="Google Shape;1964;p122"/>
            <p:cNvSpPr/>
            <p:nvPr/>
          </p:nvSpPr>
          <p:spPr>
            <a:xfrm>
              <a:off x="-2244073" y="3603370"/>
              <a:ext cx="8618" cy="51291"/>
            </a:xfrm>
            <a:custGeom>
              <a:avLst/>
              <a:gdLst/>
              <a:ahLst/>
              <a:cxnLst/>
              <a:rect l="l" t="t" r="r" b="b"/>
              <a:pathLst>
                <a:path w="124" h="738" extrusionOk="0">
                  <a:moveTo>
                    <a:pt x="61" y="1"/>
                  </a:moveTo>
                  <a:cubicBezTo>
                    <a:pt x="52" y="1"/>
                    <a:pt x="43" y="5"/>
                    <a:pt x="36" y="14"/>
                  </a:cubicBezTo>
                  <a:cubicBezTo>
                    <a:pt x="3" y="59"/>
                    <a:pt x="7" y="116"/>
                    <a:pt x="4" y="169"/>
                  </a:cubicBezTo>
                  <a:cubicBezTo>
                    <a:pt x="0" y="226"/>
                    <a:pt x="0" y="283"/>
                    <a:pt x="0" y="341"/>
                  </a:cubicBezTo>
                  <a:cubicBezTo>
                    <a:pt x="0" y="454"/>
                    <a:pt x="2" y="567"/>
                    <a:pt x="2" y="679"/>
                  </a:cubicBezTo>
                  <a:cubicBezTo>
                    <a:pt x="2" y="718"/>
                    <a:pt x="32" y="737"/>
                    <a:pt x="62" y="737"/>
                  </a:cubicBezTo>
                  <a:cubicBezTo>
                    <a:pt x="91" y="737"/>
                    <a:pt x="121" y="718"/>
                    <a:pt x="121" y="679"/>
                  </a:cubicBezTo>
                  <a:cubicBezTo>
                    <a:pt x="121" y="567"/>
                    <a:pt x="122" y="454"/>
                    <a:pt x="122" y="341"/>
                  </a:cubicBezTo>
                  <a:cubicBezTo>
                    <a:pt x="122" y="286"/>
                    <a:pt x="123" y="231"/>
                    <a:pt x="120" y="175"/>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5" name="Google Shape;1965;p122"/>
            <p:cNvSpPr/>
            <p:nvPr/>
          </p:nvSpPr>
          <p:spPr>
            <a:xfrm>
              <a:off x="-2228018" y="3599756"/>
              <a:ext cx="25576" cy="55600"/>
            </a:xfrm>
            <a:custGeom>
              <a:avLst/>
              <a:gdLst/>
              <a:ahLst/>
              <a:cxnLst/>
              <a:rect l="l" t="t" r="r" b="b"/>
              <a:pathLst>
                <a:path w="368" h="800" extrusionOk="0">
                  <a:moveTo>
                    <a:pt x="329" y="1"/>
                  </a:moveTo>
                  <a:cubicBezTo>
                    <a:pt x="322" y="1"/>
                    <a:pt x="315" y="3"/>
                    <a:pt x="307" y="9"/>
                  </a:cubicBezTo>
                  <a:cubicBezTo>
                    <a:pt x="205" y="91"/>
                    <a:pt x="150" y="211"/>
                    <a:pt x="110" y="334"/>
                  </a:cubicBezTo>
                  <a:cubicBezTo>
                    <a:pt x="69" y="457"/>
                    <a:pt x="44" y="586"/>
                    <a:pt x="13" y="712"/>
                  </a:cubicBezTo>
                  <a:cubicBezTo>
                    <a:pt x="1" y="765"/>
                    <a:pt x="45" y="799"/>
                    <a:pt x="86" y="799"/>
                  </a:cubicBezTo>
                  <a:cubicBezTo>
                    <a:pt x="113" y="799"/>
                    <a:pt x="139" y="784"/>
                    <a:pt x="146" y="750"/>
                  </a:cubicBezTo>
                  <a:cubicBezTo>
                    <a:pt x="174" y="629"/>
                    <a:pt x="199" y="507"/>
                    <a:pt x="232" y="386"/>
                  </a:cubicBezTo>
                  <a:cubicBezTo>
                    <a:pt x="265" y="270"/>
                    <a:pt x="309" y="159"/>
                    <a:pt x="356" y="47"/>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6" name="Google Shape;1966;p122"/>
            <p:cNvSpPr/>
            <p:nvPr/>
          </p:nvSpPr>
          <p:spPr>
            <a:xfrm>
              <a:off x="16950" y="3283187"/>
              <a:ext cx="21406" cy="87639"/>
            </a:xfrm>
            <a:custGeom>
              <a:avLst/>
              <a:gdLst/>
              <a:ahLst/>
              <a:cxnLst/>
              <a:rect l="l" t="t" r="r" b="b"/>
              <a:pathLst>
                <a:path w="308" h="1261" extrusionOk="0">
                  <a:moveTo>
                    <a:pt x="63" y="1"/>
                  </a:moveTo>
                  <a:cubicBezTo>
                    <a:pt x="37" y="1"/>
                    <a:pt x="14" y="15"/>
                    <a:pt x="5" y="50"/>
                  </a:cubicBezTo>
                  <a:cubicBezTo>
                    <a:pt x="1" y="67"/>
                    <a:pt x="15" y="79"/>
                    <a:pt x="30" y="79"/>
                  </a:cubicBezTo>
                  <a:cubicBezTo>
                    <a:pt x="31" y="79"/>
                    <a:pt x="32" y="79"/>
                    <a:pt x="33" y="79"/>
                  </a:cubicBezTo>
                  <a:lnTo>
                    <a:pt x="33" y="79"/>
                  </a:lnTo>
                  <a:cubicBezTo>
                    <a:pt x="41" y="127"/>
                    <a:pt x="71" y="183"/>
                    <a:pt x="83" y="224"/>
                  </a:cubicBezTo>
                  <a:cubicBezTo>
                    <a:pt x="105" y="302"/>
                    <a:pt x="124" y="380"/>
                    <a:pt x="139" y="459"/>
                  </a:cubicBezTo>
                  <a:cubicBezTo>
                    <a:pt x="190" y="701"/>
                    <a:pt x="182" y="949"/>
                    <a:pt x="126" y="1190"/>
                  </a:cubicBezTo>
                  <a:cubicBezTo>
                    <a:pt x="115" y="1233"/>
                    <a:pt x="149" y="1260"/>
                    <a:pt x="183" y="1260"/>
                  </a:cubicBezTo>
                  <a:cubicBezTo>
                    <a:pt x="205" y="1260"/>
                    <a:pt x="226" y="1248"/>
                    <a:pt x="234" y="1220"/>
                  </a:cubicBezTo>
                  <a:cubicBezTo>
                    <a:pt x="307" y="922"/>
                    <a:pt x="303" y="623"/>
                    <a:pt x="237" y="324"/>
                  </a:cubicBezTo>
                  <a:cubicBezTo>
                    <a:pt x="216" y="234"/>
                    <a:pt x="198" y="122"/>
                    <a:pt x="142" y="44"/>
                  </a:cubicBezTo>
                  <a:cubicBezTo>
                    <a:pt x="125" y="20"/>
                    <a:pt x="92" y="1"/>
                    <a:pt x="6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7" name="Google Shape;1967;p122"/>
            <p:cNvSpPr/>
            <p:nvPr/>
          </p:nvSpPr>
          <p:spPr>
            <a:xfrm>
              <a:off x="80680" y="3312863"/>
              <a:ext cx="8618" cy="51152"/>
            </a:xfrm>
            <a:custGeom>
              <a:avLst/>
              <a:gdLst/>
              <a:ahLst/>
              <a:cxnLst/>
              <a:rect l="l" t="t" r="r" b="b"/>
              <a:pathLst>
                <a:path w="124" h="736" extrusionOk="0">
                  <a:moveTo>
                    <a:pt x="61" y="1"/>
                  </a:moveTo>
                  <a:cubicBezTo>
                    <a:pt x="52" y="1"/>
                    <a:pt x="43" y="5"/>
                    <a:pt x="36" y="14"/>
                  </a:cubicBezTo>
                  <a:cubicBezTo>
                    <a:pt x="3" y="59"/>
                    <a:pt x="6" y="115"/>
                    <a:pt x="4" y="169"/>
                  </a:cubicBezTo>
                  <a:cubicBezTo>
                    <a:pt x="0" y="227"/>
                    <a:pt x="0" y="284"/>
                    <a:pt x="0" y="341"/>
                  </a:cubicBezTo>
                  <a:cubicBezTo>
                    <a:pt x="0" y="454"/>
                    <a:pt x="1" y="566"/>
                    <a:pt x="1" y="679"/>
                  </a:cubicBezTo>
                  <a:cubicBezTo>
                    <a:pt x="2" y="717"/>
                    <a:pt x="32" y="736"/>
                    <a:pt x="62" y="736"/>
                  </a:cubicBezTo>
                  <a:cubicBezTo>
                    <a:pt x="92" y="736"/>
                    <a:pt x="121" y="717"/>
                    <a:pt x="121" y="679"/>
                  </a:cubicBezTo>
                  <a:cubicBezTo>
                    <a:pt x="121" y="566"/>
                    <a:pt x="122" y="454"/>
                    <a:pt x="122" y="341"/>
                  </a:cubicBezTo>
                  <a:cubicBezTo>
                    <a:pt x="122" y="286"/>
                    <a:pt x="123" y="230"/>
                    <a:pt x="119" y="176"/>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8" name="Google Shape;1968;p122"/>
            <p:cNvSpPr/>
            <p:nvPr/>
          </p:nvSpPr>
          <p:spPr>
            <a:xfrm>
              <a:off x="96804" y="3309180"/>
              <a:ext cx="25576" cy="55531"/>
            </a:xfrm>
            <a:custGeom>
              <a:avLst/>
              <a:gdLst/>
              <a:ahLst/>
              <a:cxnLst/>
              <a:rect l="l" t="t" r="r" b="b"/>
              <a:pathLst>
                <a:path w="368" h="799" extrusionOk="0">
                  <a:moveTo>
                    <a:pt x="329" y="0"/>
                  </a:moveTo>
                  <a:cubicBezTo>
                    <a:pt x="322" y="0"/>
                    <a:pt x="315" y="3"/>
                    <a:pt x="307" y="9"/>
                  </a:cubicBezTo>
                  <a:cubicBezTo>
                    <a:pt x="205" y="91"/>
                    <a:pt x="150" y="210"/>
                    <a:pt x="109" y="333"/>
                  </a:cubicBezTo>
                  <a:cubicBezTo>
                    <a:pt x="68" y="456"/>
                    <a:pt x="44" y="586"/>
                    <a:pt x="13" y="712"/>
                  </a:cubicBezTo>
                  <a:cubicBezTo>
                    <a:pt x="1" y="765"/>
                    <a:pt x="44" y="799"/>
                    <a:pt x="85" y="799"/>
                  </a:cubicBezTo>
                  <a:cubicBezTo>
                    <a:pt x="112" y="799"/>
                    <a:pt x="138" y="784"/>
                    <a:pt x="146" y="750"/>
                  </a:cubicBezTo>
                  <a:cubicBezTo>
                    <a:pt x="174" y="629"/>
                    <a:pt x="199" y="507"/>
                    <a:pt x="232" y="386"/>
                  </a:cubicBezTo>
                  <a:cubicBezTo>
                    <a:pt x="265" y="270"/>
                    <a:pt x="309" y="158"/>
                    <a:pt x="356" y="47"/>
                  </a:cubicBezTo>
                  <a:cubicBezTo>
                    <a:pt x="367" y="22"/>
                    <a:pt x="350" y="0"/>
                    <a:pt x="32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9" name="Google Shape;1969;p122"/>
            <p:cNvSpPr/>
            <p:nvPr/>
          </p:nvSpPr>
          <p:spPr>
            <a:xfrm>
              <a:off x="-455021" y="3320578"/>
              <a:ext cx="18765" cy="58519"/>
            </a:xfrm>
            <a:custGeom>
              <a:avLst/>
              <a:gdLst/>
              <a:ahLst/>
              <a:cxnLst/>
              <a:rect l="l" t="t" r="r" b="b"/>
              <a:pathLst>
                <a:path w="270" h="842" extrusionOk="0">
                  <a:moveTo>
                    <a:pt x="40" y="0"/>
                  </a:moveTo>
                  <a:cubicBezTo>
                    <a:pt x="32" y="0"/>
                    <a:pt x="24" y="5"/>
                    <a:pt x="21" y="15"/>
                  </a:cubicBezTo>
                  <a:cubicBezTo>
                    <a:pt x="12" y="39"/>
                    <a:pt x="2" y="57"/>
                    <a:pt x="1" y="83"/>
                  </a:cubicBezTo>
                  <a:cubicBezTo>
                    <a:pt x="0" y="114"/>
                    <a:pt x="1" y="145"/>
                    <a:pt x="5" y="176"/>
                  </a:cubicBezTo>
                  <a:cubicBezTo>
                    <a:pt x="13" y="252"/>
                    <a:pt x="27" y="329"/>
                    <a:pt x="42" y="406"/>
                  </a:cubicBezTo>
                  <a:cubicBezTo>
                    <a:pt x="59" y="487"/>
                    <a:pt x="82" y="566"/>
                    <a:pt x="109" y="645"/>
                  </a:cubicBezTo>
                  <a:cubicBezTo>
                    <a:pt x="136" y="718"/>
                    <a:pt x="175" y="777"/>
                    <a:pt x="223" y="836"/>
                  </a:cubicBezTo>
                  <a:cubicBezTo>
                    <a:pt x="227" y="840"/>
                    <a:pt x="232" y="842"/>
                    <a:pt x="238" y="842"/>
                  </a:cubicBezTo>
                  <a:cubicBezTo>
                    <a:pt x="253" y="842"/>
                    <a:pt x="269" y="828"/>
                    <a:pt x="263" y="813"/>
                  </a:cubicBezTo>
                  <a:cubicBezTo>
                    <a:pt x="236" y="747"/>
                    <a:pt x="222" y="675"/>
                    <a:pt x="202" y="606"/>
                  </a:cubicBezTo>
                  <a:cubicBezTo>
                    <a:pt x="181" y="528"/>
                    <a:pt x="165" y="449"/>
                    <a:pt x="150" y="370"/>
                  </a:cubicBezTo>
                  <a:cubicBezTo>
                    <a:pt x="136" y="299"/>
                    <a:pt x="127" y="229"/>
                    <a:pt x="113" y="157"/>
                  </a:cubicBezTo>
                  <a:cubicBezTo>
                    <a:pt x="108" y="128"/>
                    <a:pt x="102" y="99"/>
                    <a:pt x="93" y="71"/>
                  </a:cubicBezTo>
                  <a:cubicBezTo>
                    <a:pt x="84" y="44"/>
                    <a:pt x="70" y="31"/>
                    <a:pt x="57" y="10"/>
                  </a:cubicBezTo>
                  <a:cubicBezTo>
                    <a:pt x="52" y="3"/>
                    <a:pt x="46" y="0"/>
                    <a:pt x="4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0" name="Google Shape;1970;p122"/>
            <p:cNvSpPr/>
            <p:nvPr/>
          </p:nvSpPr>
          <p:spPr>
            <a:xfrm>
              <a:off x="-433754" y="3341566"/>
              <a:ext cx="17723" cy="38433"/>
            </a:xfrm>
            <a:custGeom>
              <a:avLst/>
              <a:gdLst/>
              <a:ahLst/>
              <a:cxnLst/>
              <a:rect l="l" t="t" r="r" b="b"/>
              <a:pathLst>
                <a:path w="255" h="553" extrusionOk="0">
                  <a:moveTo>
                    <a:pt x="234" y="1"/>
                  </a:moveTo>
                  <a:cubicBezTo>
                    <a:pt x="185" y="1"/>
                    <a:pt x="141" y="38"/>
                    <a:pt x="106" y="71"/>
                  </a:cubicBezTo>
                  <a:cubicBezTo>
                    <a:pt x="69" y="107"/>
                    <a:pt x="48" y="149"/>
                    <a:pt x="33" y="197"/>
                  </a:cubicBezTo>
                  <a:cubicBezTo>
                    <a:pt x="1" y="303"/>
                    <a:pt x="19" y="423"/>
                    <a:pt x="49" y="525"/>
                  </a:cubicBezTo>
                  <a:cubicBezTo>
                    <a:pt x="55" y="544"/>
                    <a:pt x="68" y="552"/>
                    <a:pt x="82" y="552"/>
                  </a:cubicBezTo>
                  <a:cubicBezTo>
                    <a:pt x="102" y="552"/>
                    <a:pt x="123" y="534"/>
                    <a:pt x="120" y="507"/>
                  </a:cubicBezTo>
                  <a:cubicBezTo>
                    <a:pt x="106" y="416"/>
                    <a:pt x="101" y="322"/>
                    <a:pt x="120" y="231"/>
                  </a:cubicBezTo>
                  <a:cubicBezTo>
                    <a:pt x="127" y="193"/>
                    <a:pt x="140" y="155"/>
                    <a:pt x="158" y="122"/>
                  </a:cubicBezTo>
                  <a:cubicBezTo>
                    <a:pt x="178" y="82"/>
                    <a:pt x="218" y="62"/>
                    <a:pt x="247" y="27"/>
                  </a:cubicBezTo>
                  <a:cubicBezTo>
                    <a:pt x="255" y="17"/>
                    <a:pt x="250" y="1"/>
                    <a:pt x="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1" name="Google Shape;1971;p122"/>
            <p:cNvSpPr/>
            <p:nvPr/>
          </p:nvSpPr>
          <p:spPr>
            <a:xfrm>
              <a:off x="-405745" y="3320717"/>
              <a:ext cx="34889" cy="48233"/>
            </a:xfrm>
            <a:custGeom>
              <a:avLst/>
              <a:gdLst/>
              <a:ahLst/>
              <a:cxnLst/>
              <a:rect l="l" t="t" r="r" b="b"/>
              <a:pathLst>
                <a:path w="502" h="694" extrusionOk="0">
                  <a:moveTo>
                    <a:pt x="481" y="1"/>
                  </a:moveTo>
                  <a:cubicBezTo>
                    <a:pt x="479" y="1"/>
                    <a:pt x="476" y="1"/>
                    <a:pt x="474" y="3"/>
                  </a:cubicBezTo>
                  <a:cubicBezTo>
                    <a:pt x="259" y="165"/>
                    <a:pt x="80" y="401"/>
                    <a:pt x="6" y="659"/>
                  </a:cubicBezTo>
                  <a:cubicBezTo>
                    <a:pt x="1" y="678"/>
                    <a:pt x="18" y="694"/>
                    <a:pt x="34" y="694"/>
                  </a:cubicBezTo>
                  <a:cubicBezTo>
                    <a:pt x="42" y="694"/>
                    <a:pt x="50" y="690"/>
                    <a:pt x="55" y="680"/>
                  </a:cubicBezTo>
                  <a:cubicBezTo>
                    <a:pt x="107" y="556"/>
                    <a:pt x="182" y="445"/>
                    <a:pt x="262" y="340"/>
                  </a:cubicBezTo>
                  <a:cubicBezTo>
                    <a:pt x="341" y="235"/>
                    <a:pt x="430" y="138"/>
                    <a:pt x="495" y="25"/>
                  </a:cubicBezTo>
                  <a:cubicBezTo>
                    <a:pt x="501" y="15"/>
                    <a:pt x="492" y="1"/>
                    <a:pt x="48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2" name="Google Shape;1972;p122"/>
            <p:cNvSpPr/>
            <p:nvPr/>
          </p:nvSpPr>
          <p:spPr>
            <a:xfrm>
              <a:off x="-1344265" y="3343582"/>
              <a:ext cx="28773" cy="67137"/>
            </a:xfrm>
            <a:custGeom>
              <a:avLst/>
              <a:gdLst/>
              <a:ahLst/>
              <a:cxnLst/>
              <a:rect l="l" t="t" r="r" b="b"/>
              <a:pathLst>
                <a:path w="414" h="966" extrusionOk="0">
                  <a:moveTo>
                    <a:pt x="70" y="1"/>
                  </a:moveTo>
                  <a:cubicBezTo>
                    <a:pt x="63" y="1"/>
                    <a:pt x="55" y="5"/>
                    <a:pt x="49" y="11"/>
                  </a:cubicBezTo>
                  <a:cubicBezTo>
                    <a:pt x="0" y="55"/>
                    <a:pt x="47" y="165"/>
                    <a:pt x="64" y="218"/>
                  </a:cubicBezTo>
                  <a:cubicBezTo>
                    <a:pt x="89" y="300"/>
                    <a:pt x="118" y="382"/>
                    <a:pt x="150" y="463"/>
                  </a:cubicBezTo>
                  <a:cubicBezTo>
                    <a:pt x="212" y="621"/>
                    <a:pt x="282" y="777"/>
                    <a:pt x="335" y="940"/>
                  </a:cubicBezTo>
                  <a:cubicBezTo>
                    <a:pt x="341" y="958"/>
                    <a:pt x="355" y="965"/>
                    <a:pt x="370" y="965"/>
                  </a:cubicBezTo>
                  <a:cubicBezTo>
                    <a:pt x="392" y="965"/>
                    <a:pt x="414" y="948"/>
                    <a:pt x="406" y="920"/>
                  </a:cubicBezTo>
                  <a:cubicBezTo>
                    <a:pt x="361" y="756"/>
                    <a:pt x="302" y="596"/>
                    <a:pt x="246" y="436"/>
                  </a:cubicBezTo>
                  <a:cubicBezTo>
                    <a:pt x="217" y="357"/>
                    <a:pt x="191" y="278"/>
                    <a:pt x="166" y="198"/>
                  </a:cubicBezTo>
                  <a:cubicBezTo>
                    <a:pt x="155" y="158"/>
                    <a:pt x="146" y="119"/>
                    <a:pt x="133" y="80"/>
                  </a:cubicBezTo>
                  <a:cubicBezTo>
                    <a:pt x="123" y="48"/>
                    <a:pt x="114" y="16"/>
                    <a:pt x="78" y="2"/>
                  </a:cubicBezTo>
                  <a:cubicBezTo>
                    <a:pt x="75" y="1"/>
                    <a:pt x="73" y="1"/>
                    <a:pt x="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3" name="Google Shape;1973;p122"/>
            <p:cNvSpPr/>
            <p:nvPr/>
          </p:nvSpPr>
          <p:spPr>
            <a:xfrm>
              <a:off x="-1323971" y="3350184"/>
              <a:ext cx="18209" cy="41144"/>
            </a:xfrm>
            <a:custGeom>
              <a:avLst/>
              <a:gdLst/>
              <a:ahLst/>
              <a:cxnLst/>
              <a:rect l="l" t="t" r="r" b="b"/>
              <a:pathLst>
                <a:path w="262" h="592" extrusionOk="0">
                  <a:moveTo>
                    <a:pt x="211" y="1"/>
                  </a:moveTo>
                  <a:cubicBezTo>
                    <a:pt x="193" y="1"/>
                    <a:pt x="176" y="8"/>
                    <a:pt x="158" y="16"/>
                  </a:cubicBezTo>
                  <a:cubicBezTo>
                    <a:pt x="153" y="19"/>
                    <a:pt x="134" y="26"/>
                    <a:pt x="125" y="35"/>
                  </a:cubicBezTo>
                  <a:cubicBezTo>
                    <a:pt x="114" y="44"/>
                    <a:pt x="102" y="52"/>
                    <a:pt x="91" y="64"/>
                  </a:cubicBezTo>
                  <a:cubicBezTo>
                    <a:pt x="56" y="103"/>
                    <a:pt x="32" y="159"/>
                    <a:pt x="22" y="211"/>
                  </a:cubicBezTo>
                  <a:cubicBezTo>
                    <a:pt x="0" y="331"/>
                    <a:pt x="35" y="455"/>
                    <a:pt x="82" y="564"/>
                  </a:cubicBezTo>
                  <a:cubicBezTo>
                    <a:pt x="90" y="582"/>
                    <a:pt x="111" y="592"/>
                    <a:pt x="131" y="592"/>
                  </a:cubicBezTo>
                  <a:cubicBezTo>
                    <a:pt x="138" y="592"/>
                    <a:pt x="145" y="590"/>
                    <a:pt x="151" y="588"/>
                  </a:cubicBezTo>
                  <a:cubicBezTo>
                    <a:pt x="174" y="575"/>
                    <a:pt x="191" y="547"/>
                    <a:pt x="182" y="520"/>
                  </a:cubicBezTo>
                  <a:cubicBezTo>
                    <a:pt x="166" y="475"/>
                    <a:pt x="151" y="419"/>
                    <a:pt x="146" y="378"/>
                  </a:cubicBezTo>
                  <a:cubicBezTo>
                    <a:pt x="144" y="354"/>
                    <a:pt x="143" y="332"/>
                    <a:pt x="143" y="308"/>
                  </a:cubicBezTo>
                  <a:cubicBezTo>
                    <a:pt x="143" y="297"/>
                    <a:pt x="143" y="287"/>
                    <a:pt x="144" y="275"/>
                  </a:cubicBezTo>
                  <a:cubicBezTo>
                    <a:pt x="144" y="275"/>
                    <a:pt x="145" y="262"/>
                    <a:pt x="145" y="262"/>
                  </a:cubicBezTo>
                  <a:lnTo>
                    <a:pt x="145" y="262"/>
                  </a:lnTo>
                  <a:cubicBezTo>
                    <a:pt x="145" y="262"/>
                    <a:pt x="145" y="263"/>
                    <a:pt x="145" y="266"/>
                  </a:cubicBezTo>
                  <a:cubicBezTo>
                    <a:pt x="146" y="261"/>
                    <a:pt x="146" y="256"/>
                    <a:pt x="148" y="251"/>
                  </a:cubicBezTo>
                  <a:cubicBezTo>
                    <a:pt x="151" y="230"/>
                    <a:pt x="155" y="210"/>
                    <a:pt x="163" y="190"/>
                  </a:cubicBezTo>
                  <a:cubicBezTo>
                    <a:pt x="164" y="188"/>
                    <a:pt x="166" y="183"/>
                    <a:pt x="166" y="183"/>
                  </a:cubicBezTo>
                  <a:lnTo>
                    <a:pt x="166" y="183"/>
                  </a:lnTo>
                  <a:cubicBezTo>
                    <a:pt x="166" y="183"/>
                    <a:pt x="165" y="184"/>
                    <a:pt x="164" y="187"/>
                  </a:cubicBezTo>
                  <a:cubicBezTo>
                    <a:pt x="166" y="182"/>
                    <a:pt x="169" y="177"/>
                    <a:pt x="171" y="170"/>
                  </a:cubicBezTo>
                  <a:cubicBezTo>
                    <a:pt x="176" y="162"/>
                    <a:pt x="182" y="153"/>
                    <a:pt x="187" y="144"/>
                  </a:cubicBezTo>
                  <a:cubicBezTo>
                    <a:pt x="192" y="137"/>
                    <a:pt x="196" y="129"/>
                    <a:pt x="203" y="122"/>
                  </a:cubicBezTo>
                  <a:lnTo>
                    <a:pt x="203" y="122"/>
                  </a:lnTo>
                  <a:cubicBezTo>
                    <a:pt x="202" y="122"/>
                    <a:pt x="202" y="123"/>
                    <a:pt x="202" y="123"/>
                  </a:cubicBezTo>
                  <a:cubicBezTo>
                    <a:pt x="202" y="123"/>
                    <a:pt x="203" y="122"/>
                    <a:pt x="204" y="121"/>
                  </a:cubicBezTo>
                  <a:lnTo>
                    <a:pt x="204" y="121"/>
                  </a:lnTo>
                  <a:cubicBezTo>
                    <a:pt x="204" y="121"/>
                    <a:pt x="203" y="122"/>
                    <a:pt x="203" y="122"/>
                  </a:cubicBezTo>
                  <a:lnTo>
                    <a:pt x="203" y="122"/>
                  </a:lnTo>
                  <a:cubicBezTo>
                    <a:pt x="204" y="120"/>
                    <a:pt x="207" y="117"/>
                    <a:pt x="207" y="117"/>
                  </a:cubicBezTo>
                  <a:cubicBezTo>
                    <a:pt x="212" y="110"/>
                    <a:pt x="216" y="103"/>
                    <a:pt x="222" y="97"/>
                  </a:cubicBezTo>
                  <a:cubicBezTo>
                    <a:pt x="233" y="85"/>
                    <a:pt x="252" y="66"/>
                    <a:pt x="258" y="44"/>
                  </a:cubicBezTo>
                  <a:cubicBezTo>
                    <a:pt x="262" y="30"/>
                    <a:pt x="257" y="15"/>
                    <a:pt x="245" y="9"/>
                  </a:cubicBezTo>
                  <a:cubicBezTo>
                    <a:pt x="233" y="3"/>
                    <a:pt x="222" y="1"/>
                    <a:pt x="2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4" name="Google Shape;1974;p122"/>
            <p:cNvSpPr/>
            <p:nvPr/>
          </p:nvSpPr>
          <p:spPr>
            <a:xfrm>
              <a:off x="-1302148" y="3350949"/>
              <a:ext cx="34472" cy="39754"/>
            </a:xfrm>
            <a:custGeom>
              <a:avLst/>
              <a:gdLst/>
              <a:ahLst/>
              <a:cxnLst/>
              <a:rect l="l" t="t" r="r" b="b"/>
              <a:pathLst>
                <a:path w="496" h="572" extrusionOk="0">
                  <a:moveTo>
                    <a:pt x="464" y="0"/>
                  </a:moveTo>
                  <a:cubicBezTo>
                    <a:pt x="460" y="0"/>
                    <a:pt x="456" y="1"/>
                    <a:pt x="452" y="4"/>
                  </a:cubicBezTo>
                  <a:cubicBezTo>
                    <a:pt x="357" y="59"/>
                    <a:pt x="280" y="140"/>
                    <a:pt x="211" y="225"/>
                  </a:cubicBezTo>
                  <a:cubicBezTo>
                    <a:pt x="142" y="313"/>
                    <a:pt x="80" y="405"/>
                    <a:pt x="23" y="501"/>
                  </a:cubicBezTo>
                  <a:cubicBezTo>
                    <a:pt x="1" y="537"/>
                    <a:pt x="34" y="572"/>
                    <a:pt x="67" y="572"/>
                  </a:cubicBezTo>
                  <a:cubicBezTo>
                    <a:pt x="82" y="572"/>
                    <a:pt x="97" y="565"/>
                    <a:pt x="106" y="548"/>
                  </a:cubicBezTo>
                  <a:cubicBezTo>
                    <a:pt x="162" y="459"/>
                    <a:pt x="223" y="372"/>
                    <a:pt x="290" y="291"/>
                  </a:cubicBezTo>
                  <a:cubicBezTo>
                    <a:pt x="357" y="209"/>
                    <a:pt x="428" y="127"/>
                    <a:pt x="486" y="38"/>
                  </a:cubicBezTo>
                  <a:cubicBezTo>
                    <a:pt x="496"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5" name="Google Shape;1975;p122"/>
            <p:cNvSpPr/>
            <p:nvPr/>
          </p:nvSpPr>
          <p:spPr>
            <a:xfrm>
              <a:off x="-2332754" y="3414402"/>
              <a:ext cx="15499" cy="57963"/>
            </a:xfrm>
            <a:custGeom>
              <a:avLst/>
              <a:gdLst/>
              <a:ahLst/>
              <a:cxnLst/>
              <a:rect l="l" t="t" r="r" b="b"/>
              <a:pathLst>
                <a:path w="223" h="834" extrusionOk="0">
                  <a:moveTo>
                    <a:pt x="57" y="1"/>
                  </a:moveTo>
                  <a:cubicBezTo>
                    <a:pt x="42" y="1"/>
                    <a:pt x="27" y="10"/>
                    <a:pt x="21" y="27"/>
                  </a:cubicBezTo>
                  <a:cubicBezTo>
                    <a:pt x="0" y="88"/>
                    <a:pt x="10" y="161"/>
                    <a:pt x="15" y="223"/>
                  </a:cubicBezTo>
                  <a:cubicBezTo>
                    <a:pt x="19" y="288"/>
                    <a:pt x="25" y="352"/>
                    <a:pt x="34" y="414"/>
                  </a:cubicBezTo>
                  <a:cubicBezTo>
                    <a:pt x="43" y="477"/>
                    <a:pt x="52" y="538"/>
                    <a:pt x="62" y="600"/>
                  </a:cubicBezTo>
                  <a:cubicBezTo>
                    <a:pt x="72" y="666"/>
                    <a:pt x="82" y="735"/>
                    <a:pt x="108" y="797"/>
                  </a:cubicBezTo>
                  <a:cubicBezTo>
                    <a:pt x="117" y="819"/>
                    <a:pt x="142" y="833"/>
                    <a:pt x="164" y="833"/>
                  </a:cubicBezTo>
                  <a:cubicBezTo>
                    <a:pt x="183" y="833"/>
                    <a:pt x="199" y="823"/>
                    <a:pt x="203" y="797"/>
                  </a:cubicBezTo>
                  <a:cubicBezTo>
                    <a:pt x="223" y="665"/>
                    <a:pt x="193" y="529"/>
                    <a:pt x="175" y="398"/>
                  </a:cubicBezTo>
                  <a:cubicBezTo>
                    <a:pt x="166" y="334"/>
                    <a:pt x="154" y="270"/>
                    <a:pt x="142" y="206"/>
                  </a:cubicBezTo>
                  <a:cubicBezTo>
                    <a:pt x="128" y="143"/>
                    <a:pt x="120" y="73"/>
                    <a:pt x="86" y="18"/>
                  </a:cubicBezTo>
                  <a:cubicBezTo>
                    <a:pt x="79" y="6"/>
                    <a:pt x="68"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6" name="Google Shape;1976;p122"/>
            <p:cNvSpPr/>
            <p:nvPr/>
          </p:nvSpPr>
          <p:spPr>
            <a:xfrm>
              <a:off x="-2305788" y="3428371"/>
              <a:ext cx="14595" cy="37600"/>
            </a:xfrm>
            <a:custGeom>
              <a:avLst/>
              <a:gdLst/>
              <a:ahLst/>
              <a:cxnLst/>
              <a:rect l="l" t="t" r="r" b="b"/>
              <a:pathLst>
                <a:path w="210" h="541" extrusionOk="0">
                  <a:moveTo>
                    <a:pt x="171" y="1"/>
                  </a:moveTo>
                  <a:cubicBezTo>
                    <a:pt x="165" y="1"/>
                    <a:pt x="159" y="2"/>
                    <a:pt x="153" y="6"/>
                  </a:cubicBezTo>
                  <a:cubicBezTo>
                    <a:pt x="134" y="17"/>
                    <a:pt x="114" y="32"/>
                    <a:pt x="99" y="48"/>
                  </a:cubicBezTo>
                  <a:cubicBezTo>
                    <a:pt x="83" y="67"/>
                    <a:pt x="71" y="88"/>
                    <a:pt x="58" y="109"/>
                  </a:cubicBezTo>
                  <a:cubicBezTo>
                    <a:pt x="36" y="147"/>
                    <a:pt x="21" y="186"/>
                    <a:pt x="15" y="232"/>
                  </a:cubicBezTo>
                  <a:cubicBezTo>
                    <a:pt x="1" y="329"/>
                    <a:pt x="29" y="426"/>
                    <a:pt x="71" y="513"/>
                  </a:cubicBezTo>
                  <a:cubicBezTo>
                    <a:pt x="80" y="531"/>
                    <a:pt x="100" y="541"/>
                    <a:pt x="121" y="541"/>
                  </a:cubicBezTo>
                  <a:cubicBezTo>
                    <a:pt x="131" y="541"/>
                    <a:pt x="140" y="539"/>
                    <a:pt x="148" y="534"/>
                  </a:cubicBezTo>
                  <a:cubicBezTo>
                    <a:pt x="175" y="515"/>
                    <a:pt x="180" y="484"/>
                    <a:pt x="168" y="456"/>
                  </a:cubicBezTo>
                  <a:cubicBezTo>
                    <a:pt x="134" y="387"/>
                    <a:pt x="119" y="320"/>
                    <a:pt x="125" y="246"/>
                  </a:cubicBezTo>
                  <a:cubicBezTo>
                    <a:pt x="128" y="217"/>
                    <a:pt x="137" y="180"/>
                    <a:pt x="148" y="150"/>
                  </a:cubicBezTo>
                  <a:cubicBezTo>
                    <a:pt x="154" y="134"/>
                    <a:pt x="164" y="120"/>
                    <a:pt x="173" y="104"/>
                  </a:cubicBezTo>
                  <a:cubicBezTo>
                    <a:pt x="181" y="87"/>
                    <a:pt x="189" y="69"/>
                    <a:pt x="199" y="51"/>
                  </a:cubicBezTo>
                  <a:cubicBezTo>
                    <a:pt x="209" y="28"/>
                    <a:pt x="193" y="1"/>
                    <a:pt x="1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7" name="Google Shape;1977;p122"/>
            <p:cNvSpPr/>
            <p:nvPr/>
          </p:nvSpPr>
          <p:spPr>
            <a:xfrm>
              <a:off x="-1522808" y="3330863"/>
              <a:ext cx="8826" cy="47816"/>
            </a:xfrm>
            <a:custGeom>
              <a:avLst/>
              <a:gdLst/>
              <a:ahLst/>
              <a:cxnLst/>
              <a:rect l="l" t="t" r="r" b="b"/>
              <a:pathLst>
                <a:path w="127" h="688" extrusionOk="0">
                  <a:moveTo>
                    <a:pt x="63" y="0"/>
                  </a:moveTo>
                  <a:cubicBezTo>
                    <a:pt x="52" y="0"/>
                    <a:pt x="41" y="7"/>
                    <a:pt x="37" y="20"/>
                  </a:cubicBezTo>
                  <a:cubicBezTo>
                    <a:pt x="18" y="71"/>
                    <a:pt x="8" y="117"/>
                    <a:pt x="4" y="169"/>
                  </a:cubicBezTo>
                  <a:cubicBezTo>
                    <a:pt x="1" y="220"/>
                    <a:pt x="2" y="272"/>
                    <a:pt x="2" y="322"/>
                  </a:cubicBezTo>
                  <a:lnTo>
                    <a:pt x="2" y="627"/>
                  </a:lnTo>
                  <a:cubicBezTo>
                    <a:pt x="2" y="668"/>
                    <a:pt x="33" y="688"/>
                    <a:pt x="64" y="688"/>
                  </a:cubicBezTo>
                  <a:cubicBezTo>
                    <a:pt x="95" y="688"/>
                    <a:pt x="126" y="668"/>
                    <a:pt x="126" y="627"/>
                  </a:cubicBezTo>
                  <a:lnTo>
                    <a:pt x="126" y="322"/>
                  </a:lnTo>
                  <a:cubicBezTo>
                    <a:pt x="126" y="270"/>
                    <a:pt x="127" y="219"/>
                    <a:pt x="124" y="169"/>
                  </a:cubicBezTo>
                  <a:cubicBezTo>
                    <a:pt x="120" y="117"/>
                    <a:pt x="109" y="71"/>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8" name="Google Shape;1978;p122"/>
            <p:cNvSpPr/>
            <p:nvPr/>
          </p:nvSpPr>
          <p:spPr>
            <a:xfrm>
              <a:off x="-1470406" y="3362138"/>
              <a:ext cx="16680" cy="29885"/>
            </a:xfrm>
            <a:custGeom>
              <a:avLst/>
              <a:gdLst/>
              <a:ahLst/>
              <a:cxnLst/>
              <a:rect l="l" t="t" r="r" b="b"/>
              <a:pathLst>
                <a:path w="240" h="430" extrusionOk="0">
                  <a:moveTo>
                    <a:pt x="209" y="0"/>
                  </a:moveTo>
                  <a:cubicBezTo>
                    <a:pt x="203" y="0"/>
                    <a:pt x="196" y="2"/>
                    <a:pt x="191" y="7"/>
                  </a:cubicBezTo>
                  <a:cubicBezTo>
                    <a:pt x="139" y="50"/>
                    <a:pt x="105" y="110"/>
                    <a:pt x="78" y="170"/>
                  </a:cubicBezTo>
                  <a:cubicBezTo>
                    <a:pt x="49" y="231"/>
                    <a:pt x="27" y="296"/>
                    <a:pt x="7" y="362"/>
                  </a:cubicBezTo>
                  <a:cubicBezTo>
                    <a:pt x="0" y="389"/>
                    <a:pt x="17" y="422"/>
                    <a:pt x="44" y="427"/>
                  </a:cubicBezTo>
                  <a:cubicBezTo>
                    <a:pt x="50" y="429"/>
                    <a:pt x="56" y="430"/>
                    <a:pt x="61" y="430"/>
                  </a:cubicBezTo>
                  <a:cubicBezTo>
                    <a:pt x="85" y="430"/>
                    <a:pt x="105" y="415"/>
                    <a:pt x="111" y="391"/>
                  </a:cubicBezTo>
                  <a:cubicBezTo>
                    <a:pt x="128" y="330"/>
                    <a:pt x="149" y="269"/>
                    <a:pt x="172" y="211"/>
                  </a:cubicBezTo>
                  <a:cubicBezTo>
                    <a:pt x="196" y="154"/>
                    <a:pt x="223" y="97"/>
                    <a:pt x="236" y="34"/>
                  </a:cubicBezTo>
                  <a:cubicBezTo>
                    <a:pt x="240" y="14"/>
                    <a:pt x="225" y="0"/>
                    <a:pt x="20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9" name="Google Shape;1979;p122"/>
            <p:cNvSpPr/>
            <p:nvPr/>
          </p:nvSpPr>
          <p:spPr>
            <a:xfrm>
              <a:off x="-2026331" y="3356926"/>
              <a:ext cx="11676" cy="31692"/>
            </a:xfrm>
            <a:custGeom>
              <a:avLst/>
              <a:gdLst/>
              <a:ahLst/>
              <a:cxnLst/>
              <a:rect l="l" t="t" r="r" b="b"/>
              <a:pathLst>
                <a:path w="168" h="456" extrusionOk="0">
                  <a:moveTo>
                    <a:pt x="43" y="0"/>
                  </a:moveTo>
                  <a:cubicBezTo>
                    <a:pt x="22" y="0"/>
                    <a:pt x="0" y="20"/>
                    <a:pt x="1" y="41"/>
                  </a:cubicBezTo>
                  <a:cubicBezTo>
                    <a:pt x="1" y="51"/>
                    <a:pt x="1" y="60"/>
                    <a:pt x="3" y="70"/>
                  </a:cubicBezTo>
                  <a:cubicBezTo>
                    <a:pt x="3" y="72"/>
                    <a:pt x="6" y="85"/>
                    <a:pt x="6" y="85"/>
                  </a:cubicBezTo>
                  <a:cubicBezTo>
                    <a:pt x="6" y="85"/>
                    <a:pt x="6" y="85"/>
                    <a:pt x="6" y="85"/>
                  </a:cubicBezTo>
                  <a:cubicBezTo>
                    <a:pt x="7" y="96"/>
                    <a:pt x="14" y="117"/>
                    <a:pt x="18" y="132"/>
                  </a:cubicBezTo>
                  <a:cubicBezTo>
                    <a:pt x="26" y="159"/>
                    <a:pt x="29" y="188"/>
                    <a:pt x="34" y="214"/>
                  </a:cubicBezTo>
                  <a:cubicBezTo>
                    <a:pt x="34" y="211"/>
                    <a:pt x="33" y="210"/>
                    <a:pt x="33" y="210"/>
                  </a:cubicBezTo>
                  <a:lnTo>
                    <a:pt x="33" y="210"/>
                  </a:lnTo>
                  <a:cubicBezTo>
                    <a:pt x="34" y="210"/>
                    <a:pt x="36" y="222"/>
                    <a:pt x="36" y="224"/>
                  </a:cubicBezTo>
                  <a:cubicBezTo>
                    <a:pt x="37" y="232"/>
                    <a:pt x="37" y="239"/>
                    <a:pt x="37" y="246"/>
                  </a:cubicBezTo>
                  <a:cubicBezTo>
                    <a:pt x="38" y="260"/>
                    <a:pt x="38" y="274"/>
                    <a:pt x="37" y="289"/>
                  </a:cubicBezTo>
                  <a:cubicBezTo>
                    <a:pt x="37" y="303"/>
                    <a:pt x="36" y="319"/>
                    <a:pt x="34" y="333"/>
                  </a:cubicBezTo>
                  <a:cubicBezTo>
                    <a:pt x="34" y="337"/>
                    <a:pt x="33" y="342"/>
                    <a:pt x="33" y="345"/>
                  </a:cubicBezTo>
                  <a:cubicBezTo>
                    <a:pt x="33" y="343"/>
                    <a:pt x="34" y="341"/>
                    <a:pt x="34" y="341"/>
                  </a:cubicBezTo>
                  <a:lnTo>
                    <a:pt x="34" y="341"/>
                  </a:lnTo>
                  <a:cubicBezTo>
                    <a:pt x="34" y="341"/>
                    <a:pt x="34" y="343"/>
                    <a:pt x="33" y="347"/>
                  </a:cubicBezTo>
                  <a:cubicBezTo>
                    <a:pt x="32" y="356"/>
                    <a:pt x="31" y="364"/>
                    <a:pt x="29" y="373"/>
                  </a:cubicBezTo>
                  <a:cubicBezTo>
                    <a:pt x="23" y="406"/>
                    <a:pt x="38" y="446"/>
                    <a:pt x="75" y="453"/>
                  </a:cubicBezTo>
                  <a:cubicBezTo>
                    <a:pt x="80" y="455"/>
                    <a:pt x="86" y="456"/>
                    <a:pt x="92" y="456"/>
                  </a:cubicBezTo>
                  <a:cubicBezTo>
                    <a:pt x="118" y="456"/>
                    <a:pt x="148" y="439"/>
                    <a:pt x="154" y="409"/>
                  </a:cubicBezTo>
                  <a:cubicBezTo>
                    <a:pt x="166" y="334"/>
                    <a:pt x="167" y="262"/>
                    <a:pt x="156" y="189"/>
                  </a:cubicBezTo>
                  <a:cubicBezTo>
                    <a:pt x="151" y="157"/>
                    <a:pt x="141" y="127"/>
                    <a:pt x="129" y="96"/>
                  </a:cubicBezTo>
                  <a:cubicBezTo>
                    <a:pt x="120" y="76"/>
                    <a:pt x="113" y="57"/>
                    <a:pt x="99" y="40"/>
                  </a:cubicBezTo>
                  <a:cubicBezTo>
                    <a:pt x="87" y="27"/>
                    <a:pt x="75" y="16"/>
                    <a:pt x="62" y="6"/>
                  </a:cubicBezTo>
                  <a:cubicBezTo>
                    <a:pt x="56" y="2"/>
                    <a:pt x="50" y="0"/>
                    <a:pt x="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0" name="Google Shape;1980;p122"/>
            <p:cNvSpPr/>
            <p:nvPr/>
          </p:nvSpPr>
          <p:spPr>
            <a:xfrm>
              <a:off x="-1955372" y="3361721"/>
              <a:ext cx="10981" cy="26549"/>
            </a:xfrm>
            <a:custGeom>
              <a:avLst/>
              <a:gdLst/>
              <a:ahLst/>
              <a:cxnLst/>
              <a:rect l="l" t="t" r="r" b="b"/>
              <a:pathLst>
                <a:path w="158" h="382" extrusionOk="0">
                  <a:moveTo>
                    <a:pt x="118" y="1"/>
                  </a:moveTo>
                  <a:cubicBezTo>
                    <a:pt x="109" y="1"/>
                    <a:pt x="99" y="6"/>
                    <a:pt x="96" y="17"/>
                  </a:cubicBezTo>
                  <a:cubicBezTo>
                    <a:pt x="88" y="41"/>
                    <a:pt x="86" y="66"/>
                    <a:pt x="78" y="91"/>
                  </a:cubicBezTo>
                  <a:cubicBezTo>
                    <a:pt x="72" y="116"/>
                    <a:pt x="63" y="139"/>
                    <a:pt x="57" y="162"/>
                  </a:cubicBezTo>
                  <a:cubicBezTo>
                    <a:pt x="45" y="211"/>
                    <a:pt x="30" y="260"/>
                    <a:pt x="11" y="307"/>
                  </a:cubicBezTo>
                  <a:cubicBezTo>
                    <a:pt x="1" y="336"/>
                    <a:pt x="22" y="372"/>
                    <a:pt x="52" y="380"/>
                  </a:cubicBezTo>
                  <a:cubicBezTo>
                    <a:pt x="57" y="381"/>
                    <a:pt x="61" y="381"/>
                    <a:pt x="65" y="381"/>
                  </a:cubicBezTo>
                  <a:cubicBezTo>
                    <a:pt x="92" y="381"/>
                    <a:pt x="116" y="365"/>
                    <a:pt x="124" y="339"/>
                  </a:cubicBezTo>
                  <a:cubicBezTo>
                    <a:pt x="140" y="285"/>
                    <a:pt x="151" y="231"/>
                    <a:pt x="155" y="175"/>
                  </a:cubicBezTo>
                  <a:cubicBezTo>
                    <a:pt x="156" y="162"/>
                    <a:pt x="158" y="149"/>
                    <a:pt x="156" y="136"/>
                  </a:cubicBezTo>
                  <a:cubicBezTo>
                    <a:pt x="156" y="124"/>
                    <a:pt x="154" y="110"/>
                    <a:pt x="153" y="98"/>
                  </a:cubicBezTo>
                  <a:cubicBezTo>
                    <a:pt x="150" y="70"/>
                    <a:pt x="148" y="43"/>
                    <a:pt x="139" y="17"/>
                  </a:cubicBezTo>
                  <a:cubicBezTo>
                    <a:pt x="136" y="6"/>
                    <a:pt x="127" y="1"/>
                    <a:pt x="11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1" name="Google Shape;1981;p122"/>
            <p:cNvSpPr/>
            <p:nvPr/>
          </p:nvSpPr>
          <p:spPr>
            <a:xfrm>
              <a:off x="-2714166" y="3488696"/>
              <a:ext cx="30441" cy="50457"/>
            </a:xfrm>
            <a:custGeom>
              <a:avLst/>
              <a:gdLst/>
              <a:ahLst/>
              <a:cxnLst/>
              <a:rect l="l" t="t" r="r" b="b"/>
              <a:pathLst>
                <a:path w="438" h="726" extrusionOk="0">
                  <a:moveTo>
                    <a:pt x="28" y="0"/>
                  </a:moveTo>
                  <a:cubicBezTo>
                    <a:pt x="12" y="0"/>
                    <a:pt x="0" y="17"/>
                    <a:pt x="8" y="34"/>
                  </a:cubicBezTo>
                  <a:cubicBezTo>
                    <a:pt x="61" y="142"/>
                    <a:pt x="126" y="244"/>
                    <a:pt x="179" y="354"/>
                  </a:cubicBezTo>
                  <a:cubicBezTo>
                    <a:pt x="233" y="467"/>
                    <a:pt x="277" y="585"/>
                    <a:pt x="330" y="700"/>
                  </a:cubicBezTo>
                  <a:cubicBezTo>
                    <a:pt x="338" y="717"/>
                    <a:pt x="358" y="726"/>
                    <a:pt x="376" y="726"/>
                  </a:cubicBezTo>
                  <a:cubicBezTo>
                    <a:pt x="387" y="726"/>
                    <a:pt x="397" y="723"/>
                    <a:pt x="405" y="718"/>
                  </a:cubicBezTo>
                  <a:cubicBezTo>
                    <a:pt x="433" y="703"/>
                    <a:pt x="438" y="671"/>
                    <a:pt x="425" y="644"/>
                  </a:cubicBezTo>
                  <a:cubicBezTo>
                    <a:pt x="371" y="526"/>
                    <a:pt x="323" y="405"/>
                    <a:pt x="269" y="288"/>
                  </a:cubicBezTo>
                  <a:cubicBezTo>
                    <a:pt x="216" y="180"/>
                    <a:pt x="151" y="57"/>
                    <a:pt x="39" y="3"/>
                  </a:cubicBezTo>
                  <a:cubicBezTo>
                    <a:pt x="35"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2" name="Google Shape;1982;p122"/>
            <p:cNvSpPr/>
            <p:nvPr/>
          </p:nvSpPr>
          <p:spPr>
            <a:xfrm>
              <a:off x="-2694498" y="3499399"/>
              <a:ext cx="11537" cy="28982"/>
            </a:xfrm>
            <a:custGeom>
              <a:avLst/>
              <a:gdLst/>
              <a:ahLst/>
              <a:cxnLst/>
              <a:rect l="l" t="t" r="r" b="b"/>
              <a:pathLst>
                <a:path w="166" h="417" extrusionOk="0">
                  <a:moveTo>
                    <a:pt x="143" y="0"/>
                  </a:moveTo>
                  <a:cubicBezTo>
                    <a:pt x="142" y="0"/>
                    <a:pt x="141" y="0"/>
                    <a:pt x="140" y="1"/>
                  </a:cubicBezTo>
                  <a:cubicBezTo>
                    <a:pt x="109" y="11"/>
                    <a:pt x="80" y="40"/>
                    <a:pt x="61" y="64"/>
                  </a:cubicBezTo>
                  <a:cubicBezTo>
                    <a:pt x="50" y="77"/>
                    <a:pt x="40" y="90"/>
                    <a:pt x="33" y="103"/>
                  </a:cubicBezTo>
                  <a:cubicBezTo>
                    <a:pt x="24" y="121"/>
                    <a:pt x="20" y="141"/>
                    <a:pt x="17" y="159"/>
                  </a:cubicBezTo>
                  <a:cubicBezTo>
                    <a:pt x="0" y="240"/>
                    <a:pt x="20" y="317"/>
                    <a:pt x="51" y="392"/>
                  </a:cubicBezTo>
                  <a:cubicBezTo>
                    <a:pt x="58" y="408"/>
                    <a:pt x="77" y="416"/>
                    <a:pt x="95" y="416"/>
                  </a:cubicBezTo>
                  <a:cubicBezTo>
                    <a:pt x="101" y="416"/>
                    <a:pt x="108" y="415"/>
                    <a:pt x="113" y="413"/>
                  </a:cubicBezTo>
                  <a:cubicBezTo>
                    <a:pt x="132" y="404"/>
                    <a:pt x="151" y="378"/>
                    <a:pt x="142" y="354"/>
                  </a:cubicBezTo>
                  <a:cubicBezTo>
                    <a:pt x="116" y="293"/>
                    <a:pt x="105" y="240"/>
                    <a:pt x="111" y="174"/>
                  </a:cubicBezTo>
                  <a:cubicBezTo>
                    <a:pt x="111" y="173"/>
                    <a:pt x="111" y="168"/>
                    <a:pt x="111" y="167"/>
                  </a:cubicBezTo>
                  <a:lnTo>
                    <a:pt x="111" y="167"/>
                  </a:lnTo>
                  <a:cubicBezTo>
                    <a:pt x="112" y="165"/>
                    <a:pt x="112" y="162"/>
                    <a:pt x="112" y="162"/>
                  </a:cubicBezTo>
                  <a:cubicBezTo>
                    <a:pt x="114" y="153"/>
                    <a:pt x="116" y="147"/>
                    <a:pt x="117" y="139"/>
                  </a:cubicBezTo>
                  <a:cubicBezTo>
                    <a:pt x="121" y="122"/>
                    <a:pt x="119" y="117"/>
                    <a:pt x="125" y="98"/>
                  </a:cubicBezTo>
                  <a:cubicBezTo>
                    <a:pt x="134" y="71"/>
                    <a:pt x="151" y="49"/>
                    <a:pt x="161" y="23"/>
                  </a:cubicBezTo>
                  <a:cubicBezTo>
                    <a:pt x="166"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3" name="Google Shape;1983;p122"/>
            <p:cNvSpPr/>
            <p:nvPr/>
          </p:nvSpPr>
          <p:spPr>
            <a:xfrm>
              <a:off x="-2504070" y="3595795"/>
              <a:ext cx="10008" cy="65469"/>
            </a:xfrm>
            <a:custGeom>
              <a:avLst/>
              <a:gdLst/>
              <a:ahLst/>
              <a:cxnLst/>
              <a:rect l="l" t="t" r="r" b="b"/>
              <a:pathLst>
                <a:path w="144" h="942" extrusionOk="0">
                  <a:moveTo>
                    <a:pt x="73" y="1"/>
                  </a:moveTo>
                  <a:cubicBezTo>
                    <a:pt x="63" y="1"/>
                    <a:pt x="52" y="7"/>
                    <a:pt x="49" y="18"/>
                  </a:cubicBezTo>
                  <a:cubicBezTo>
                    <a:pt x="28" y="86"/>
                    <a:pt x="26" y="157"/>
                    <a:pt x="18" y="228"/>
                  </a:cubicBezTo>
                  <a:cubicBezTo>
                    <a:pt x="9" y="299"/>
                    <a:pt x="8" y="370"/>
                    <a:pt x="6" y="441"/>
                  </a:cubicBezTo>
                  <a:cubicBezTo>
                    <a:pt x="1" y="586"/>
                    <a:pt x="4" y="730"/>
                    <a:pt x="3" y="874"/>
                  </a:cubicBezTo>
                  <a:cubicBezTo>
                    <a:pt x="3" y="919"/>
                    <a:pt x="38" y="942"/>
                    <a:pt x="73" y="942"/>
                  </a:cubicBezTo>
                  <a:cubicBezTo>
                    <a:pt x="108" y="942"/>
                    <a:pt x="143" y="919"/>
                    <a:pt x="142" y="874"/>
                  </a:cubicBezTo>
                  <a:cubicBezTo>
                    <a:pt x="141" y="729"/>
                    <a:pt x="143" y="585"/>
                    <a:pt x="138" y="441"/>
                  </a:cubicBezTo>
                  <a:cubicBezTo>
                    <a:pt x="136" y="370"/>
                    <a:pt x="134" y="299"/>
                    <a:pt x="127" y="228"/>
                  </a:cubicBezTo>
                  <a:cubicBezTo>
                    <a:pt x="117" y="157"/>
                    <a:pt x="115" y="85"/>
                    <a:pt x="96" y="18"/>
                  </a:cubicBezTo>
                  <a:cubicBezTo>
                    <a:pt x="93" y="7"/>
                    <a:pt x="83" y="1"/>
                    <a:pt x="7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4" name="Google Shape;1984;p122"/>
            <p:cNvSpPr/>
            <p:nvPr/>
          </p:nvSpPr>
          <p:spPr>
            <a:xfrm>
              <a:off x="-2471892" y="3592528"/>
              <a:ext cx="8340" cy="43438"/>
            </a:xfrm>
            <a:custGeom>
              <a:avLst/>
              <a:gdLst/>
              <a:ahLst/>
              <a:cxnLst/>
              <a:rect l="l" t="t" r="r" b="b"/>
              <a:pathLst>
                <a:path w="120" h="625" extrusionOk="0">
                  <a:moveTo>
                    <a:pt x="60" y="0"/>
                  </a:moveTo>
                  <a:cubicBezTo>
                    <a:pt x="51" y="0"/>
                    <a:pt x="42" y="5"/>
                    <a:pt x="39" y="16"/>
                  </a:cubicBezTo>
                  <a:cubicBezTo>
                    <a:pt x="13" y="105"/>
                    <a:pt x="1" y="197"/>
                    <a:pt x="2" y="290"/>
                  </a:cubicBezTo>
                  <a:lnTo>
                    <a:pt x="6" y="571"/>
                  </a:lnTo>
                  <a:cubicBezTo>
                    <a:pt x="5" y="607"/>
                    <a:pt x="32" y="625"/>
                    <a:pt x="59" y="625"/>
                  </a:cubicBezTo>
                  <a:cubicBezTo>
                    <a:pt x="86" y="625"/>
                    <a:pt x="114" y="607"/>
                    <a:pt x="115" y="571"/>
                  </a:cubicBezTo>
                  <a:lnTo>
                    <a:pt x="119" y="290"/>
                  </a:lnTo>
                  <a:cubicBezTo>
                    <a:pt x="120" y="197"/>
                    <a:pt x="106" y="105"/>
                    <a:pt x="81" y="16"/>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5" name="Google Shape;1985;p122"/>
            <p:cNvSpPr/>
            <p:nvPr/>
          </p:nvSpPr>
          <p:spPr>
            <a:xfrm>
              <a:off x="-3722046" y="3867259"/>
              <a:ext cx="5629" cy="5560"/>
            </a:xfrm>
            <a:custGeom>
              <a:avLst/>
              <a:gdLst/>
              <a:ahLst/>
              <a:cxnLst/>
              <a:rect l="l" t="t" r="r" b="b"/>
              <a:pathLst>
                <a:path w="81" h="80" extrusionOk="0">
                  <a:moveTo>
                    <a:pt x="41" y="0"/>
                  </a:moveTo>
                  <a:cubicBezTo>
                    <a:pt x="20" y="0"/>
                    <a:pt x="1" y="17"/>
                    <a:pt x="1" y="40"/>
                  </a:cubicBezTo>
                  <a:cubicBezTo>
                    <a:pt x="3" y="62"/>
                    <a:pt x="19" y="80"/>
                    <a:pt x="41" y="80"/>
                  </a:cubicBezTo>
                  <a:cubicBezTo>
                    <a:pt x="61" y="80"/>
                    <a:pt x="81" y="62"/>
                    <a:pt x="81" y="40"/>
                  </a:cubicBezTo>
                  <a:cubicBezTo>
                    <a:pt x="80" y="18"/>
                    <a:pt x="64" y="0"/>
                    <a:pt x="4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1986" name="Google Shape;1986;p122"/>
          <p:cNvGrpSpPr/>
          <p:nvPr/>
        </p:nvGrpSpPr>
        <p:grpSpPr>
          <a:xfrm flipH="1">
            <a:off x="-501897" y="4403268"/>
            <a:ext cx="4522685" cy="1094561"/>
            <a:chOff x="4679925" y="1420525"/>
            <a:chExt cx="1701025" cy="411675"/>
          </a:xfrm>
        </p:grpSpPr>
        <p:sp>
          <p:nvSpPr>
            <p:cNvPr id="1987" name="Google Shape;1987;p122"/>
            <p:cNvSpPr/>
            <p:nvPr/>
          </p:nvSpPr>
          <p:spPr>
            <a:xfrm>
              <a:off x="5747450" y="1433950"/>
              <a:ext cx="144025" cy="44025"/>
            </a:xfrm>
            <a:custGeom>
              <a:avLst/>
              <a:gdLst/>
              <a:ahLst/>
              <a:cxnLst/>
              <a:rect l="l" t="t" r="r" b="b"/>
              <a:pathLst>
                <a:path w="5761" h="1761" extrusionOk="0">
                  <a:moveTo>
                    <a:pt x="1034" y="0"/>
                  </a:moveTo>
                  <a:cubicBezTo>
                    <a:pt x="909" y="0"/>
                    <a:pt x="781" y="15"/>
                    <a:pt x="673" y="74"/>
                  </a:cubicBezTo>
                  <a:cubicBezTo>
                    <a:pt x="565" y="135"/>
                    <a:pt x="486" y="232"/>
                    <a:pt x="409" y="327"/>
                  </a:cubicBezTo>
                  <a:cubicBezTo>
                    <a:pt x="342" y="412"/>
                    <a:pt x="272" y="497"/>
                    <a:pt x="204" y="581"/>
                  </a:cubicBezTo>
                  <a:lnTo>
                    <a:pt x="0" y="1760"/>
                  </a:lnTo>
                  <a:lnTo>
                    <a:pt x="0" y="1760"/>
                  </a:lnTo>
                  <a:lnTo>
                    <a:pt x="5761" y="1647"/>
                  </a:lnTo>
                  <a:cubicBezTo>
                    <a:pt x="5643" y="1379"/>
                    <a:pt x="5431" y="1076"/>
                    <a:pt x="5279" y="826"/>
                  </a:cubicBezTo>
                  <a:cubicBezTo>
                    <a:pt x="5112" y="548"/>
                    <a:pt x="4902" y="264"/>
                    <a:pt x="4592" y="166"/>
                  </a:cubicBezTo>
                  <a:cubicBezTo>
                    <a:pt x="4498" y="136"/>
                    <a:pt x="4399" y="124"/>
                    <a:pt x="4300" y="124"/>
                  </a:cubicBezTo>
                  <a:cubicBezTo>
                    <a:pt x="4280" y="124"/>
                    <a:pt x="4261" y="125"/>
                    <a:pt x="4241" y="126"/>
                  </a:cubicBezTo>
                  <a:cubicBezTo>
                    <a:pt x="3740" y="148"/>
                    <a:pt x="3320" y="420"/>
                    <a:pt x="3068" y="852"/>
                  </a:cubicBezTo>
                  <a:cubicBezTo>
                    <a:pt x="2935" y="704"/>
                    <a:pt x="2765" y="585"/>
                    <a:pt x="2571" y="543"/>
                  </a:cubicBezTo>
                  <a:cubicBezTo>
                    <a:pt x="2513" y="530"/>
                    <a:pt x="2454" y="523"/>
                    <a:pt x="2394" y="523"/>
                  </a:cubicBezTo>
                  <a:cubicBezTo>
                    <a:pt x="2254" y="523"/>
                    <a:pt x="2115" y="563"/>
                    <a:pt x="2013" y="659"/>
                  </a:cubicBezTo>
                  <a:cubicBezTo>
                    <a:pt x="1859" y="412"/>
                    <a:pt x="1686" y="149"/>
                    <a:pt x="1414" y="52"/>
                  </a:cubicBezTo>
                  <a:cubicBezTo>
                    <a:pt x="1313" y="16"/>
                    <a:pt x="1208" y="6"/>
                    <a:pt x="1101" y="2"/>
                  </a:cubicBezTo>
                  <a:cubicBezTo>
                    <a:pt x="1079" y="1"/>
                    <a:pt x="1057" y="0"/>
                    <a:pt x="1034"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8" name="Google Shape;1988;p122"/>
            <p:cNvSpPr/>
            <p:nvPr/>
          </p:nvSpPr>
          <p:spPr>
            <a:xfrm>
              <a:off x="5578975" y="1438975"/>
              <a:ext cx="206950" cy="73825"/>
            </a:xfrm>
            <a:custGeom>
              <a:avLst/>
              <a:gdLst/>
              <a:ahLst/>
              <a:cxnLst/>
              <a:rect l="l" t="t" r="r" b="b"/>
              <a:pathLst>
                <a:path w="8278" h="2953" extrusionOk="0">
                  <a:moveTo>
                    <a:pt x="5813" y="1"/>
                  </a:moveTo>
                  <a:cubicBezTo>
                    <a:pt x="5499" y="1"/>
                    <a:pt x="5180" y="161"/>
                    <a:pt x="4977" y="408"/>
                  </a:cubicBezTo>
                  <a:cubicBezTo>
                    <a:pt x="4831" y="585"/>
                    <a:pt x="4750" y="819"/>
                    <a:pt x="4595" y="988"/>
                  </a:cubicBezTo>
                  <a:cubicBezTo>
                    <a:pt x="4516" y="916"/>
                    <a:pt x="4413" y="861"/>
                    <a:pt x="4308" y="861"/>
                  </a:cubicBezTo>
                  <a:cubicBezTo>
                    <a:pt x="4289" y="861"/>
                    <a:pt x="4269" y="862"/>
                    <a:pt x="4250" y="866"/>
                  </a:cubicBezTo>
                  <a:cubicBezTo>
                    <a:pt x="4126" y="892"/>
                    <a:pt x="4026" y="1026"/>
                    <a:pt x="4078" y="1142"/>
                  </a:cubicBezTo>
                  <a:cubicBezTo>
                    <a:pt x="4026" y="1130"/>
                    <a:pt x="3972" y="1124"/>
                    <a:pt x="3918" y="1124"/>
                  </a:cubicBezTo>
                  <a:cubicBezTo>
                    <a:pt x="3788" y="1124"/>
                    <a:pt x="3657" y="1160"/>
                    <a:pt x="3552" y="1236"/>
                  </a:cubicBezTo>
                  <a:cubicBezTo>
                    <a:pt x="3403" y="1344"/>
                    <a:pt x="3322" y="1533"/>
                    <a:pt x="3357" y="1713"/>
                  </a:cubicBezTo>
                  <a:cubicBezTo>
                    <a:pt x="3117" y="1421"/>
                    <a:pt x="2836" y="1164"/>
                    <a:pt x="2523" y="952"/>
                  </a:cubicBezTo>
                  <a:cubicBezTo>
                    <a:pt x="2376" y="851"/>
                    <a:pt x="2206" y="757"/>
                    <a:pt x="2031" y="757"/>
                  </a:cubicBezTo>
                  <a:cubicBezTo>
                    <a:pt x="2004" y="757"/>
                    <a:pt x="1976" y="759"/>
                    <a:pt x="1948" y="764"/>
                  </a:cubicBezTo>
                  <a:cubicBezTo>
                    <a:pt x="1766" y="798"/>
                    <a:pt x="1624" y="938"/>
                    <a:pt x="1519" y="1091"/>
                  </a:cubicBezTo>
                  <a:cubicBezTo>
                    <a:pt x="1349" y="1337"/>
                    <a:pt x="1255" y="1614"/>
                    <a:pt x="1234" y="1912"/>
                  </a:cubicBezTo>
                  <a:cubicBezTo>
                    <a:pt x="1151" y="1826"/>
                    <a:pt x="1070" y="1742"/>
                    <a:pt x="988" y="1657"/>
                  </a:cubicBezTo>
                  <a:cubicBezTo>
                    <a:pt x="884" y="1550"/>
                    <a:pt x="760" y="1435"/>
                    <a:pt x="614" y="1435"/>
                  </a:cubicBezTo>
                  <a:cubicBezTo>
                    <a:pt x="604" y="1435"/>
                    <a:pt x="594" y="1435"/>
                    <a:pt x="584" y="1436"/>
                  </a:cubicBezTo>
                  <a:cubicBezTo>
                    <a:pt x="437" y="1454"/>
                    <a:pt x="334" y="1587"/>
                    <a:pt x="263" y="1715"/>
                  </a:cubicBezTo>
                  <a:cubicBezTo>
                    <a:pt x="62" y="2079"/>
                    <a:pt x="1" y="2540"/>
                    <a:pt x="51" y="2952"/>
                  </a:cubicBezTo>
                  <a:lnTo>
                    <a:pt x="8278" y="1590"/>
                  </a:lnTo>
                  <a:cubicBezTo>
                    <a:pt x="8246" y="1433"/>
                    <a:pt x="8138" y="1235"/>
                    <a:pt x="8047" y="1102"/>
                  </a:cubicBezTo>
                  <a:cubicBezTo>
                    <a:pt x="7923" y="919"/>
                    <a:pt x="7706" y="803"/>
                    <a:pt x="7485" y="803"/>
                  </a:cubicBezTo>
                  <a:cubicBezTo>
                    <a:pt x="7483" y="803"/>
                    <a:pt x="7481" y="803"/>
                    <a:pt x="7479" y="803"/>
                  </a:cubicBezTo>
                  <a:cubicBezTo>
                    <a:pt x="7257" y="804"/>
                    <a:pt x="7022" y="922"/>
                    <a:pt x="6909" y="1113"/>
                  </a:cubicBezTo>
                  <a:cubicBezTo>
                    <a:pt x="6750" y="698"/>
                    <a:pt x="6553" y="242"/>
                    <a:pt x="6144" y="67"/>
                  </a:cubicBezTo>
                  <a:cubicBezTo>
                    <a:pt x="6038" y="22"/>
                    <a:pt x="5926" y="1"/>
                    <a:pt x="5813" y="1"/>
                  </a:cubicBezTo>
                  <a:close/>
                </a:path>
              </a:pathLst>
            </a:custGeom>
            <a:solidFill>
              <a:srgbClr val="74A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9" name="Google Shape;1989;p122"/>
            <p:cNvSpPr/>
            <p:nvPr/>
          </p:nvSpPr>
          <p:spPr>
            <a:xfrm>
              <a:off x="5911325" y="1420525"/>
              <a:ext cx="258075" cy="36950"/>
            </a:xfrm>
            <a:custGeom>
              <a:avLst/>
              <a:gdLst/>
              <a:ahLst/>
              <a:cxnLst/>
              <a:rect l="l" t="t" r="r" b="b"/>
              <a:pathLst>
                <a:path w="10323" h="1478" extrusionOk="0">
                  <a:moveTo>
                    <a:pt x="3837" y="0"/>
                  </a:moveTo>
                  <a:cubicBezTo>
                    <a:pt x="3623" y="0"/>
                    <a:pt x="3408" y="30"/>
                    <a:pt x="3211" y="109"/>
                  </a:cubicBezTo>
                  <a:cubicBezTo>
                    <a:pt x="2988" y="199"/>
                    <a:pt x="2754" y="380"/>
                    <a:pt x="2637" y="590"/>
                  </a:cubicBezTo>
                  <a:cubicBezTo>
                    <a:pt x="2471" y="484"/>
                    <a:pt x="2283" y="406"/>
                    <a:pt x="2088" y="406"/>
                  </a:cubicBezTo>
                  <a:cubicBezTo>
                    <a:pt x="2086" y="406"/>
                    <a:pt x="2085" y="406"/>
                    <a:pt x="2084" y="406"/>
                  </a:cubicBezTo>
                  <a:cubicBezTo>
                    <a:pt x="1888" y="406"/>
                    <a:pt x="1685" y="503"/>
                    <a:pt x="1582" y="671"/>
                  </a:cubicBezTo>
                  <a:cubicBezTo>
                    <a:pt x="1461" y="576"/>
                    <a:pt x="1338" y="479"/>
                    <a:pt x="1192" y="434"/>
                  </a:cubicBezTo>
                  <a:cubicBezTo>
                    <a:pt x="1127" y="413"/>
                    <a:pt x="1060" y="404"/>
                    <a:pt x="993" y="404"/>
                  </a:cubicBezTo>
                  <a:cubicBezTo>
                    <a:pt x="770" y="404"/>
                    <a:pt x="545" y="511"/>
                    <a:pt x="389" y="675"/>
                  </a:cubicBezTo>
                  <a:cubicBezTo>
                    <a:pt x="184" y="887"/>
                    <a:pt x="49" y="1187"/>
                    <a:pt x="0" y="1477"/>
                  </a:cubicBezTo>
                  <a:lnTo>
                    <a:pt x="10322" y="1477"/>
                  </a:lnTo>
                  <a:cubicBezTo>
                    <a:pt x="10164" y="1219"/>
                    <a:pt x="10054" y="913"/>
                    <a:pt x="9822" y="716"/>
                  </a:cubicBezTo>
                  <a:cubicBezTo>
                    <a:pt x="9631" y="552"/>
                    <a:pt x="9384" y="438"/>
                    <a:pt x="9135" y="438"/>
                  </a:cubicBezTo>
                  <a:cubicBezTo>
                    <a:pt x="9084" y="438"/>
                    <a:pt x="9033" y="442"/>
                    <a:pt x="8982" y="453"/>
                  </a:cubicBezTo>
                  <a:cubicBezTo>
                    <a:pt x="8887" y="472"/>
                    <a:pt x="8796" y="509"/>
                    <a:pt x="8700" y="509"/>
                  </a:cubicBezTo>
                  <a:cubicBezTo>
                    <a:pt x="8698" y="509"/>
                    <a:pt x="8695" y="509"/>
                    <a:pt x="8693" y="509"/>
                  </a:cubicBezTo>
                  <a:cubicBezTo>
                    <a:pt x="8593" y="507"/>
                    <a:pt x="8501" y="466"/>
                    <a:pt x="8408" y="434"/>
                  </a:cubicBezTo>
                  <a:cubicBezTo>
                    <a:pt x="8237" y="375"/>
                    <a:pt x="8057" y="346"/>
                    <a:pt x="7877" y="346"/>
                  </a:cubicBezTo>
                  <a:cubicBezTo>
                    <a:pt x="7399" y="346"/>
                    <a:pt x="6919" y="547"/>
                    <a:pt x="6602" y="907"/>
                  </a:cubicBezTo>
                  <a:lnTo>
                    <a:pt x="6544" y="907"/>
                  </a:lnTo>
                  <a:cubicBezTo>
                    <a:pt x="6445" y="834"/>
                    <a:pt x="6321" y="815"/>
                    <a:pt x="6198" y="815"/>
                  </a:cubicBezTo>
                  <a:cubicBezTo>
                    <a:pt x="6167" y="815"/>
                    <a:pt x="6136" y="817"/>
                    <a:pt x="6106" y="818"/>
                  </a:cubicBezTo>
                  <a:cubicBezTo>
                    <a:pt x="6011" y="824"/>
                    <a:pt x="5916" y="834"/>
                    <a:pt x="5828" y="872"/>
                  </a:cubicBezTo>
                  <a:cubicBezTo>
                    <a:pt x="5741" y="911"/>
                    <a:pt x="5655" y="970"/>
                    <a:pt x="5623" y="1060"/>
                  </a:cubicBezTo>
                  <a:cubicBezTo>
                    <a:pt x="5481" y="736"/>
                    <a:pt x="5229" y="467"/>
                    <a:pt x="4925" y="288"/>
                  </a:cubicBezTo>
                  <a:cubicBezTo>
                    <a:pt x="4621" y="108"/>
                    <a:pt x="4271" y="16"/>
                    <a:pt x="3918" y="2"/>
                  </a:cubicBezTo>
                  <a:cubicBezTo>
                    <a:pt x="3891" y="1"/>
                    <a:pt x="3864" y="0"/>
                    <a:pt x="383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0" name="Google Shape;1990;p122"/>
            <p:cNvSpPr/>
            <p:nvPr/>
          </p:nvSpPr>
          <p:spPr>
            <a:xfrm>
              <a:off x="4679925" y="1447975"/>
              <a:ext cx="1701025" cy="384225"/>
            </a:xfrm>
            <a:custGeom>
              <a:avLst/>
              <a:gdLst/>
              <a:ahLst/>
              <a:cxnLst/>
              <a:rect l="l" t="t" r="r" b="b"/>
              <a:pathLst>
                <a:path w="68041" h="15369" extrusionOk="0">
                  <a:moveTo>
                    <a:pt x="52653" y="0"/>
                  </a:moveTo>
                  <a:cubicBezTo>
                    <a:pt x="37410" y="0"/>
                    <a:pt x="21711" y="5560"/>
                    <a:pt x="5330" y="12488"/>
                  </a:cubicBezTo>
                  <a:cubicBezTo>
                    <a:pt x="4166" y="12982"/>
                    <a:pt x="99" y="15312"/>
                    <a:pt x="2" y="15368"/>
                  </a:cubicBezTo>
                  <a:lnTo>
                    <a:pt x="68041" y="15368"/>
                  </a:lnTo>
                  <a:lnTo>
                    <a:pt x="68041" y="2090"/>
                  </a:lnTo>
                  <a:cubicBezTo>
                    <a:pt x="62958" y="642"/>
                    <a:pt x="57832" y="0"/>
                    <a:pt x="52653" y="0"/>
                  </a:cubicBezTo>
                  <a:close/>
                  <a:moveTo>
                    <a:pt x="0" y="15368"/>
                  </a:moveTo>
                  <a:lnTo>
                    <a:pt x="0" y="15369"/>
                  </a:lnTo>
                  <a:cubicBezTo>
                    <a:pt x="0" y="15369"/>
                    <a:pt x="1" y="15368"/>
                    <a:pt x="2" y="15368"/>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1" name="Google Shape;1991;p122"/>
            <p:cNvSpPr/>
            <p:nvPr/>
          </p:nvSpPr>
          <p:spPr>
            <a:xfrm>
              <a:off x="5125825" y="1728225"/>
              <a:ext cx="1255125" cy="103975"/>
            </a:xfrm>
            <a:custGeom>
              <a:avLst/>
              <a:gdLst/>
              <a:ahLst/>
              <a:cxnLst/>
              <a:rect l="l" t="t" r="r" b="b"/>
              <a:pathLst>
                <a:path w="50205" h="4159" extrusionOk="0">
                  <a:moveTo>
                    <a:pt x="50205" y="1"/>
                  </a:moveTo>
                  <a:cubicBezTo>
                    <a:pt x="26450" y="292"/>
                    <a:pt x="0" y="4159"/>
                    <a:pt x="0" y="4159"/>
                  </a:cubicBezTo>
                  <a:lnTo>
                    <a:pt x="50205" y="4159"/>
                  </a:lnTo>
                  <a:lnTo>
                    <a:pt x="50205"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2" name="Google Shape;1992;p122"/>
            <p:cNvSpPr/>
            <p:nvPr/>
          </p:nvSpPr>
          <p:spPr>
            <a:xfrm>
              <a:off x="5184500" y="1505250"/>
              <a:ext cx="279350" cy="121175"/>
            </a:xfrm>
            <a:custGeom>
              <a:avLst/>
              <a:gdLst/>
              <a:ahLst/>
              <a:cxnLst/>
              <a:rect l="l" t="t" r="r" b="b"/>
              <a:pathLst>
                <a:path w="11174" h="4847" extrusionOk="0">
                  <a:moveTo>
                    <a:pt x="7663" y="0"/>
                  </a:moveTo>
                  <a:cubicBezTo>
                    <a:pt x="7605" y="0"/>
                    <a:pt x="7546" y="8"/>
                    <a:pt x="7489" y="23"/>
                  </a:cubicBezTo>
                  <a:cubicBezTo>
                    <a:pt x="7211" y="99"/>
                    <a:pt x="7024" y="353"/>
                    <a:pt x="6880" y="602"/>
                  </a:cubicBezTo>
                  <a:cubicBezTo>
                    <a:pt x="6617" y="1055"/>
                    <a:pt x="6418" y="1547"/>
                    <a:pt x="6291" y="2057"/>
                  </a:cubicBezTo>
                  <a:cubicBezTo>
                    <a:pt x="6227" y="1809"/>
                    <a:pt x="6013" y="1622"/>
                    <a:pt x="5762" y="1576"/>
                  </a:cubicBezTo>
                  <a:cubicBezTo>
                    <a:pt x="5716" y="1567"/>
                    <a:pt x="5669" y="1563"/>
                    <a:pt x="5622" y="1563"/>
                  </a:cubicBezTo>
                  <a:cubicBezTo>
                    <a:pt x="5416" y="1563"/>
                    <a:pt x="5211" y="1643"/>
                    <a:pt x="5048" y="1772"/>
                  </a:cubicBezTo>
                  <a:cubicBezTo>
                    <a:pt x="5043" y="1622"/>
                    <a:pt x="4892" y="1521"/>
                    <a:pt x="4741" y="1521"/>
                  </a:cubicBezTo>
                  <a:cubicBezTo>
                    <a:pt x="4716" y="1521"/>
                    <a:pt x="4690" y="1524"/>
                    <a:pt x="4665" y="1530"/>
                  </a:cubicBezTo>
                  <a:cubicBezTo>
                    <a:pt x="4495" y="1571"/>
                    <a:pt x="4372" y="1725"/>
                    <a:pt x="4307" y="1887"/>
                  </a:cubicBezTo>
                  <a:cubicBezTo>
                    <a:pt x="4013" y="1768"/>
                    <a:pt x="3770" y="1524"/>
                    <a:pt x="3482" y="1388"/>
                  </a:cubicBezTo>
                  <a:cubicBezTo>
                    <a:pt x="3276" y="1293"/>
                    <a:pt x="3045" y="1243"/>
                    <a:pt x="2816" y="1243"/>
                  </a:cubicBezTo>
                  <a:cubicBezTo>
                    <a:pt x="2438" y="1243"/>
                    <a:pt x="2064" y="1378"/>
                    <a:pt x="1816" y="1662"/>
                  </a:cubicBezTo>
                  <a:cubicBezTo>
                    <a:pt x="1411" y="2126"/>
                    <a:pt x="1435" y="2815"/>
                    <a:pt x="1483" y="3431"/>
                  </a:cubicBezTo>
                  <a:cubicBezTo>
                    <a:pt x="1343" y="3336"/>
                    <a:pt x="1171" y="3291"/>
                    <a:pt x="998" y="3291"/>
                  </a:cubicBezTo>
                  <a:cubicBezTo>
                    <a:pt x="854" y="3291"/>
                    <a:pt x="709" y="3322"/>
                    <a:pt x="582" y="3382"/>
                  </a:cubicBezTo>
                  <a:cubicBezTo>
                    <a:pt x="304" y="3513"/>
                    <a:pt x="99" y="3792"/>
                    <a:pt x="53" y="4097"/>
                  </a:cubicBezTo>
                  <a:cubicBezTo>
                    <a:pt x="17" y="4317"/>
                    <a:pt x="0" y="4630"/>
                    <a:pt x="54" y="4846"/>
                  </a:cubicBezTo>
                  <a:lnTo>
                    <a:pt x="11173" y="1629"/>
                  </a:lnTo>
                  <a:cubicBezTo>
                    <a:pt x="10989" y="1084"/>
                    <a:pt x="10636" y="543"/>
                    <a:pt x="10168" y="208"/>
                  </a:cubicBezTo>
                  <a:cubicBezTo>
                    <a:pt x="10038" y="115"/>
                    <a:pt x="9882" y="30"/>
                    <a:pt x="9727" y="30"/>
                  </a:cubicBezTo>
                  <a:cubicBezTo>
                    <a:pt x="9684" y="30"/>
                    <a:pt x="9642" y="37"/>
                    <a:pt x="9600" y="51"/>
                  </a:cubicBezTo>
                  <a:cubicBezTo>
                    <a:pt x="9391" y="123"/>
                    <a:pt x="9297" y="360"/>
                    <a:pt x="9226" y="569"/>
                  </a:cubicBezTo>
                  <a:cubicBezTo>
                    <a:pt x="9175" y="724"/>
                    <a:pt x="9123" y="879"/>
                    <a:pt x="9071" y="1034"/>
                  </a:cubicBezTo>
                  <a:cubicBezTo>
                    <a:pt x="8865" y="673"/>
                    <a:pt x="8583" y="383"/>
                    <a:pt x="8222" y="176"/>
                  </a:cubicBezTo>
                  <a:cubicBezTo>
                    <a:pt x="8052" y="78"/>
                    <a:pt x="7857" y="0"/>
                    <a:pt x="766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3" name="Google Shape;1993;p122"/>
            <p:cNvSpPr/>
            <p:nvPr/>
          </p:nvSpPr>
          <p:spPr>
            <a:xfrm>
              <a:off x="5075300" y="1687400"/>
              <a:ext cx="3350" cy="19200"/>
            </a:xfrm>
            <a:custGeom>
              <a:avLst/>
              <a:gdLst/>
              <a:ahLst/>
              <a:cxnLst/>
              <a:rect l="l" t="t" r="r" b="b"/>
              <a:pathLst>
                <a:path w="134" h="768" extrusionOk="0">
                  <a:moveTo>
                    <a:pt x="114" y="0"/>
                  </a:moveTo>
                  <a:cubicBezTo>
                    <a:pt x="109" y="0"/>
                    <a:pt x="105" y="2"/>
                    <a:pt x="101" y="5"/>
                  </a:cubicBezTo>
                  <a:cubicBezTo>
                    <a:pt x="65" y="40"/>
                    <a:pt x="46" y="100"/>
                    <a:pt x="31" y="146"/>
                  </a:cubicBezTo>
                  <a:cubicBezTo>
                    <a:pt x="14" y="204"/>
                    <a:pt x="10" y="270"/>
                    <a:pt x="8" y="331"/>
                  </a:cubicBezTo>
                  <a:cubicBezTo>
                    <a:pt x="0" y="461"/>
                    <a:pt x="11" y="590"/>
                    <a:pt x="13" y="720"/>
                  </a:cubicBezTo>
                  <a:cubicBezTo>
                    <a:pt x="14" y="751"/>
                    <a:pt x="39" y="767"/>
                    <a:pt x="65" y="767"/>
                  </a:cubicBezTo>
                  <a:cubicBezTo>
                    <a:pt x="91" y="767"/>
                    <a:pt x="116" y="751"/>
                    <a:pt x="116" y="718"/>
                  </a:cubicBezTo>
                  <a:cubicBezTo>
                    <a:pt x="117" y="595"/>
                    <a:pt x="113" y="471"/>
                    <a:pt x="115" y="348"/>
                  </a:cubicBezTo>
                  <a:cubicBezTo>
                    <a:pt x="115" y="289"/>
                    <a:pt x="118" y="231"/>
                    <a:pt x="121" y="173"/>
                  </a:cubicBezTo>
                  <a:cubicBezTo>
                    <a:pt x="123" y="122"/>
                    <a:pt x="134" y="69"/>
                    <a:pt x="133" y="19"/>
                  </a:cubicBezTo>
                  <a:cubicBezTo>
                    <a:pt x="133" y="8"/>
                    <a:pt x="123" y="0"/>
                    <a:pt x="11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4" name="Google Shape;1994;p122"/>
            <p:cNvSpPr/>
            <p:nvPr/>
          </p:nvSpPr>
          <p:spPr>
            <a:xfrm>
              <a:off x="5084350" y="1683400"/>
              <a:ext cx="10975" cy="19375"/>
            </a:xfrm>
            <a:custGeom>
              <a:avLst/>
              <a:gdLst/>
              <a:ahLst/>
              <a:cxnLst/>
              <a:rect l="l" t="t" r="r" b="b"/>
              <a:pathLst>
                <a:path w="439" h="775" extrusionOk="0">
                  <a:moveTo>
                    <a:pt x="402" y="0"/>
                  </a:moveTo>
                  <a:cubicBezTo>
                    <a:pt x="395" y="0"/>
                    <a:pt x="388" y="3"/>
                    <a:pt x="382" y="9"/>
                  </a:cubicBezTo>
                  <a:cubicBezTo>
                    <a:pt x="278" y="92"/>
                    <a:pt x="209" y="217"/>
                    <a:pt x="149" y="335"/>
                  </a:cubicBezTo>
                  <a:cubicBezTo>
                    <a:pt x="87" y="457"/>
                    <a:pt x="37" y="585"/>
                    <a:pt x="7" y="717"/>
                  </a:cubicBezTo>
                  <a:cubicBezTo>
                    <a:pt x="0" y="752"/>
                    <a:pt x="30" y="775"/>
                    <a:pt x="57" y="775"/>
                  </a:cubicBezTo>
                  <a:cubicBezTo>
                    <a:pt x="76" y="775"/>
                    <a:pt x="93" y="765"/>
                    <a:pt x="99" y="741"/>
                  </a:cubicBezTo>
                  <a:cubicBezTo>
                    <a:pt x="128" y="614"/>
                    <a:pt x="174" y="492"/>
                    <a:pt x="235" y="378"/>
                  </a:cubicBezTo>
                  <a:cubicBezTo>
                    <a:pt x="293" y="263"/>
                    <a:pt x="374" y="160"/>
                    <a:pt x="428" y="45"/>
                  </a:cubicBezTo>
                  <a:cubicBezTo>
                    <a:pt x="438" y="22"/>
                    <a:pt x="422" y="0"/>
                    <a:pt x="4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5" name="Google Shape;1995;p122"/>
            <p:cNvSpPr/>
            <p:nvPr/>
          </p:nvSpPr>
          <p:spPr>
            <a:xfrm>
              <a:off x="5598225" y="1559200"/>
              <a:ext cx="7675" cy="31525"/>
            </a:xfrm>
            <a:custGeom>
              <a:avLst/>
              <a:gdLst/>
              <a:ahLst/>
              <a:cxnLst/>
              <a:rect l="l" t="t" r="r" b="b"/>
              <a:pathLst>
                <a:path w="307" h="1261" extrusionOk="0">
                  <a:moveTo>
                    <a:pt x="62" y="1"/>
                  </a:moveTo>
                  <a:cubicBezTo>
                    <a:pt x="37" y="1"/>
                    <a:pt x="14" y="14"/>
                    <a:pt x="5" y="49"/>
                  </a:cubicBezTo>
                  <a:cubicBezTo>
                    <a:pt x="0" y="67"/>
                    <a:pt x="14" y="80"/>
                    <a:pt x="29" y="80"/>
                  </a:cubicBezTo>
                  <a:cubicBezTo>
                    <a:pt x="30" y="80"/>
                    <a:pt x="32" y="80"/>
                    <a:pt x="33" y="80"/>
                  </a:cubicBezTo>
                  <a:lnTo>
                    <a:pt x="33" y="80"/>
                  </a:lnTo>
                  <a:cubicBezTo>
                    <a:pt x="41" y="128"/>
                    <a:pt x="71" y="184"/>
                    <a:pt x="83" y="223"/>
                  </a:cubicBezTo>
                  <a:cubicBezTo>
                    <a:pt x="105" y="301"/>
                    <a:pt x="124" y="380"/>
                    <a:pt x="139" y="459"/>
                  </a:cubicBezTo>
                  <a:cubicBezTo>
                    <a:pt x="189" y="701"/>
                    <a:pt x="181" y="950"/>
                    <a:pt x="125" y="1191"/>
                  </a:cubicBezTo>
                  <a:cubicBezTo>
                    <a:pt x="114" y="1232"/>
                    <a:pt x="149" y="1260"/>
                    <a:pt x="183" y="1260"/>
                  </a:cubicBezTo>
                  <a:cubicBezTo>
                    <a:pt x="205" y="1260"/>
                    <a:pt x="226" y="1248"/>
                    <a:pt x="233" y="1221"/>
                  </a:cubicBezTo>
                  <a:cubicBezTo>
                    <a:pt x="307" y="921"/>
                    <a:pt x="303" y="623"/>
                    <a:pt x="236" y="325"/>
                  </a:cubicBezTo>
                  <a:cubicBezTo>
                    <a:pt x="216" y="234"/>
                    <a:pt x="197"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6" name="Google Shape;1996;p122"/>
            <p:cNvSpPr/>
            <p:nvPr/>
          </p:nvSpPr>
          <p:spPr>
            <a:xfrm>
              <a:off x="5621125" y="1569850"/>
              <a:ext cx="3100" cy="18425"/>
            </a:xfrm>
            <a:custGeom>
              <a:avLst/>
              <a:gdLst/>
              <a:ahLst/>
              <a:cxnLst/>
              <a:rect l="l" t="t" r="r" b="b"/>
              <a:pathLst>
                <a:path w="124" h="737" extrusionOk="0">
                  <a:moveTo>
                    <a:pt x="62" y="1"/>
                  </a:moveTo>
                  <a:cubicBezTo>
                    <a:pt x="53" y="1"/>
                    <a:pt x="44" y="5"/>
                    <a:pt x="37" y="14"/>
                  </a:cubicBezTo>
                  <a:cubicBezTo>
                    <a:pt x="3" y="59"/>
                    <a:pt x="7" y="115"/>
                    <a:pt x="5" y="169"/>
                  </a:cubicBezTo>
                  <a:cubicBezTo>
                    <a:pt x="1" y="227"/>
                    <a:pt x="1" y="283"/>
                    <a:pt x="1" y="341"/>
                  </a:cubicBezTo>
                  <a:cubicBezTo>
                    <a:pt x="1" y="453"/>
                    <a:pt x="2" y="566"/>
                    <a:pt x="2" y="679"/>
                  </a:cubicBezTo>
                  <a:cubicBezTo>
                    <a:pt x="2" y="717"/>
                    <a:pt x="32" y="736"/>
                    <a:pt x="62" y="736"/>
                  </a:cubicBezTo>
                  <a:cubicBezTo>
                    <a:pt x="92" y="736"/>
                    <a:pt x="122" y="717"/>
                    <a:pt x="122" y="679"/>
                  </a:cubicBezTo>
                  <a:cubicBezTo>
                    <a:pt x="122" y="566"/>
                    <a:pt x="123" y="453"/>
                    <a:pt x="123" y="341"/>
                  </a:cubicBezTo>
                  <a:cubicBezTo>
                    <a:pt x="123" y="285"/>
                    <a:pt x="124" y="231"/>
                    <a:pt x="120" y="176"/>
                  </a:cubicBezTo>
                  <a:cubicBezTo>
                    <a:pt x="117" y="120"/>
                    <a:pt x="122" y="62"/>
                    <a:pt x="87" y="14"/>
                  </a:cubicBezTo>
                  <a:cubicBezTo>
                    <a:pt x="80" y="5"/>
                    <a:pt x="71"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7" name="Google Shape;1997;p122"/>
            <p:cNvSpPr/>
            <p:nvPr/>
          </p:nvSpPr>
          <p:spPr>
            <a:xfrm>
              <a:off x="5626950" y="1568525"/>
              <a:ext cx="9175" cy="20000"/>
            </a:xfrm>
            <a:custGeom>
              <a:avLst/>
              <a:gdLst/>
              <a:ahLst/>
              <a:cxnLst/>
              <a:rect l="l" t="t" r="r" b="b"/>
              <a:pathLst>
                <a:path w="367" h="800" extrusionOk="0">
                  <a:moveTo>
                    <a:pt x="329" y="1"/>
                  </a:moveTo>
                  <a:cubicBezTo>
                    <a:pt x="322" y="1"/>
                    <a:pt x="314" y="3"/>
                    <a:pt x="307" y="8"/>
                  </a:cubicBezTo>
                  <a:cubicBezTo>
                    <a:pt x="204" y="90"/>
                    <a:pt x="150" y="210"/>
                    <a:pt x="109" y="333"/>
                  </a:cubicBezTo>
                  <a:cubicBezTo>
                    <a:pt x="68" y="456"/>
                    <a:pt x="43" y="586"/>
                    <a:pt x="13" y="711"/>
                  </a:cubicBezTo>
                  <a:cubicBezTo>
                    <a:pt x="0" y="765"/>
                    <a:pt x="44" y="799"/>
                    <a:pt x="85" y="799"/>
                  </a:cubicBezTo>
                  <a:cubicBezTo>
                    <a:pt x="112" y="799"/>
                    <a:pt x="138" y="784"/>
                    <a:pt x="146" y="750"/>
                  </a:cubicBezTo>
                  <a:cubicBezTo>
                    <a:pt x="174" y="628"/>
                    <a:pt x="198" y="506"/>
                    <a:pt x="232" y="386"/>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8" name="Google Shape;1998;p122"/>
            <p:cNvSpPr/>
            <p:nvPr/>
          </p:nvSpPr>
          <p:spPr>
            <a:xfrm>
              <a:off x="5983125" y="1512600"/>
              <a:ext cx="9975" cy="25750"/>
            </a:xfrm>
            <a:custGeom>
              <a:avLst/>
              <a:gdLst/>
              <a:ahLst/>
              <a:cxnLst/>
              <a:rect l="l" t="t" r="r" b="b"/>
              <a:pathLst>
                <a:path w="399" h="1030" extrusionOk="0">
                  <a:moveTo>
                    <a:pt x="27" y="0"/>
                  </a:moveTo>
                  <a:cubicBezTo>
                    <a:pt x="14" y="0"/>
                    <a:pt x="0" y="13"/>
                    <a:pt x="11" y="28"/>
                  </a:cubicBezTo>
                  <a:cubicBezTo>
                    <a:pt x="105" y="169"/>
                    <a:pt x="146" y="320"/>
                    <a:pt x="180" y="485"/>
                  </a:cubicBezTo>
                  <a:cubicBezTo>
                    <a:pt x="215" y="651"/>
                    <a:pt x="237" y="818"/>
                    <a:pt x="267" y="985"/>
                  </a:cubicBezTo>
                  <a:cubicBezTo>
                    <a:pt x="273" y="1016"/>
                    <a:pt x="296" y="1030"/>
                    <a:pt x="321" y="1030"/>
                  </a:cubicBezTo>
                  <a:cubicBezTo>
                    <a:pt x="358" y="1030"/>
                    <a:pt x="398" y="999"/>
                    <a:pt x="389" y="951"/>
                  </a:cubicBezTo>
                  <a:cubicBezTo>
                    <a:pt x="358" y="779"/>
                    <a:pt x="341" y="600"/>
                    <a:pt x="289" y="432"/>
                  </a:cubicBezTo>
                  <a:cubicBezTo>
                    <a:pt x="242" y="280"/>
                    <a:pt x="171" y="107"/>
                    <a:pt x="41" y="5"/>
                  </a:cubicBezTo>
                  <a:cubicBezTo>
                    <a:pt x="37" y="2"/>
                    <a:pt x="32"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9" name="Google Shape;1999;p122"/>
            <p:cNvSpPr/>
            <p:nvPr/>
          </p:nvSpPr>
          <p:spPr>
            <a:xfrm>
              <a:off x="6002525" y="1521350"/>
              <a:ext cx="4300" cy="21600"/>
            </a:xfrm>
            <a:custGeom>
              <a:avLst/>
              <a:gdLst/>
              <a:ahLst/>
              <a:cxnLst/>
              <a:rect l="l" t="t" r="r" b="b"/>
              <a:pathLst>
                <a:path w="172" h="864" extrusionOk="0">
                  <a:moveTo>
                    <a:pt x="152" y="1"/>
                  </a:moveTo>
                  <a:cubicBezTo>
                    <a:pt x="148" y="1"/>
                    <a:pt x="144" y="2"/>
                    <a:pt x="141" y="5"/>
                  </a:cubicBezTo>
                  <a:cubicBezTo>
                    <a:pt x="36" y="106"/>
                    <a:pt x="9" y="255"/>
                    <a:pt x="5" y="394"/>
                  </a:cubicBezTo>
                  <a:cubicBezTo>
                    <a:pt x="1" y="541"/>
                    <a:pt x="26" y="687"/>
                    <a:pt x="59" y="830"/>
                  </a:cubicBezTo>
                  <a:cubicBezTo>
                    <a:pt x="64" y="853"/>
                    <a:pt x="80" y="863"/>
                    <a:pt x="98" y="863"/>
                  </a:cubicBezTo>
                  <a:cubicBezTo>
                    <a:pt x="125" y="863"/>
                    <a:pt x="155" y="841"/>
                    <a:pt x="147" y="805"/>
                  </a:cubicBezTo>
                  <a:cubicBezTo>
                    <a:pt x="117" y="675"/>
                    <a:pt x="95" y="541"/>
                    <a:pt x="97" y="406"/>
                  </a:cubicBezTo>
                  <a:cubicBezTo>
                    <a:pt x="100" y="273"/>
                    <a:pt x="138" y="149"/>
                    <a:pt x="169" y="22"/>
                  </a:cubicBezTo>
                  <a:cubicBezTo>
                    <a:pt x="172" y="10"/>
                    <a:pt x="162" y="1"/>
                    <a:pt x="1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0" name="Google Shape;2000;p122"/>
            <p:cNvSpPr/>
            <p:nvPr/>
          </p:nvSpPr>
          <p:spPr>
            <a:xfrm>
              <a:off x="6016075" y="1517600"/>
              <a:ext cx="10825" cy="19250"/>
            </a:xfrm>
            <a:custGeom>
              <a:avLst/>
              <a:gdLst/>
              <a:ahLst/>
              <a:cxnLst/>
              <a:rect l="l" t="t" r="r" b="b"/>
              <a:pathLst>
                <a:path w="433" h="770" extrusionOk="0">
                  <a:moveTo>
                    <a:pt x="411" y="1"/>
                  </a:moveTo>
                  <a:cubicBezTo>
                    <a:pt x="407" y="1"/>
                    <a:pt x="403" y="2"/>
                    <a:pt x="399" y="6"/>
                  </a:cubicBezTo>
                  <a:cubicBezTo>
                    <a:pt x="349" y="45"/>
                    <a:pt x="303" y="95"/>
                    <a:pt x="262" y="145"/>
                  </a:cubicBezTo>
                  <a:cubicBezTo>
                    <a:pt x="219" y="199"/>
                    <a:pt x="179" y="250"/>
                    <a:pt x="148" y="311"/>
                  </a:cubicBezTo>
                  <a:cubicBezTo>
                    <a:pt x="87" y="436"/>
                    <a:pt x="43" y="570"/>
                    <a:pt x="10" y="704"/>
                  </a:cubicBezTo>
                  <a:cubicBezTo>
                    <a:pt x="0" y="743"/>
                    <a:pt x="34" y="769"/>
                    <a:pt x="65" y="769"/>
                  </a:cubicBezTo>
                  <a:cubicBezTo>
                    <a:pt x="86" y="769"/>
                    <a:pt x="105" y="758"/>
                    <a:pt x="111" y="732"/>
                  </a:cubicBezTo>
                  <a:cubicBezTo>
                    <a:pt x="140" y="605"/>
                    <a:pt x="181" y="482"/>
                    <a:pt x="235" y="362"/>
                  </a:cubicBezTo>
                  <a:cubicBezTo>
                    <a:pt x="261" y="306"/>
                    <a:pt x="284" y="247"/>
                    <a:pt x="313" y="191"/>
                  </a:cubicBezTo>
                  <a:cubicBezTo>
                    <a:pt x="344" y="132"/>
                    <a:pt x="381" y="81"/>
                    <a:pt x="422" y="28"/>
                  </a:cubicBezTo>
                  <a:cubicBezTo>
                    <a:pt x="432" y="16"/>
                    <a:pt x="423" y="1"/>
                    <a:pt x="4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1" name="Google Shape;2001;p122"/>
            <p:cNvSpPr/>
            <p:nvPr/>
          </p:nvSpPr>
          <p:spPr>
            <a:xfrm>
              <a:off x="6079275" y="1642750"/>
              <a:ext cx="6750" cy="21100"/>
            </a:xfrm>
            <a:custGeom>
              <a:avLst/>
              <a:gdLst/>
              <a:ahLst/>
              <a:cxnLst/>
              <a:rect l="l" t="t" r="r" b="b"/>
              <a:pathLst>
                <a:path w="270" h="844" extrusionOk="0">
                  <a:moveTo>
                    <a:pt x="39" y="1"/>
                  </a:moveTo>
                  <a:cubicBezTo>
                    <a:pt x="31" y="1"/>
                    <a:pt x="23" y="6"/>
                    <a:pt x="21" y="15"/>
                  </a:cubicBezTo>
                  <a:cubicBezTo>
                    <a:pt x="12" y="39"/>
                    <a:pt x="3" y="57"/>
                    <a:pt x="2" y="84"/>
                  </a:cubicBezTo>
                  <a:cubicBezTo>
                    <a:pt x="0" y="115"/>
                    <a:pt x="2" y="146"/>
                    <a:pt x="5" y="176"/>
                  </a:cubicBezTo>
                  <a:cubicBezTo>
                    <a:pt x="13" y="253"/>
                    <a:pt x="28" y="330"/>
                    <a:pt x="43" y="407"/>
                  </a:cubicBezTo>
                  <a:cubicBezTo>
                    <a:pt x="59" y="488"/>
                    <a:pt x="82" y="567"/>
                    <a:pt x="110" y="646"/>
                  </a:cubicBezTo>
                  <a:cubicBezTo>
                    <a:pt x="136" y="718"/>
                    <a:pt x="174" y="777"/>
                    <a:pt x="223" y="836"/>
                  </a:cubicBezTo>
                  <a:cubicBezTo>
                    <a:pt x="228" y="841"/>
                    <a:pt x="233" y="843"/>
                    <a:pt x="239" y="843"/>
                  </a:cubicBezTo>
                  <a:cubicBezTo>
                    <a:pt x="254" y="843"/>
                    <a:pt x="269" y="829"/>
                    <a:pt x="263" y="813"/>
                  </a:cubicBezTo>
                  <a:cubicBezTo>
                    <a:pt x="236" y="748"/>
                    <a:pt x="222" y="674"/>
                    <a:pt x="203" y="607"/>
                  </a:cubicBezTo>
                  <a:cubicBezTo>
                    <a:pt x="180" y="529"/>
                    <a:pt x="166" y="449"/>
                    <a:pt x="150" y="371"/>
                  </a:cubicBezTo>
                  <a:cubicBezTo>
                    <a:pt x="136" y="299"/>
                    <a:pt x="127" y="229"/>
                    <a:pt x="113" y="157"/>
                  </a:cubicBezTo>
                  <a:cubicBezTo>
                    <a:pt x="108" y="129"/>
                    <a:pt x="101" y="99"/>
                    <a:pt x="92" y="72"/>
                  </a:cubicBezTo>
                  <a:cubicBezTo>
                    <a:pt x="85" y="44"/>
                    <a:pt x="71" y="32"/>
                    <a:pt x="56" y="10"/>
                  </a:cubicBezTo>
                  <a:cubicBezTo>
                    <a:pt x="52" y="4"/>
                    <a:pt x="45" y="1"/>
                    <a:pt x="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2" name="Google Shape;2002;p122"/>
            <p:cNvSpPr/>
            <p:nvPr/>
          </p:nvSpPr>
          <p:spPr>
            <a:xfrm>
              <a:off x="6086925" y="1650350"/>
              <a:ext cx="6400" cy="13825"/>
            </a:xfrm>
            <a:custGeom>
              <a:avLst/>
              <a:gdLst/>
              <a:ahLst/>
              <a:cxnLst/>
              <a:rect l="l" t="t" r="r" b="b"/>
              <a:pathLst>
                <a:path w="256" h="553" extrusionOk="0">
                  <a:moveTo>
                    <a:pt x="235" y="0"/>
                  </a:moveTo>
                  <a:cubicBezTo>
                    <a:pt x="185" y="0"/>
                    <a:pt x="142" y="37"/>
                    <a:pt x="107" y="71"/>
                  </a:cubicBezTo>
                  <a:cubicBezTo>
                    <a:pt x="70" y="107"/>
                    <a:pt x="48" y="149"/>
                    <a:pt x="32" y="197"/>
                  </a:cubicBezTo>
                  <a:cubicBezTo>
                    <a:pt x="0" y="303"/>
                    <a:pt x="20" y="423"/>
                    <a:pt x="50" y="525"/>
                  </a:cubicBezTo>
                  <a:cubicBezTo>
                    <a:pt x="55" y="544"/>
                    <a:pt x="68" y="552"/>
                    <a:pt x="82" y="552"/>
                  </a:cubicBezTo>
                  <a:cubicBezTo>
                    <a:pt x="102" y="552"/>
                    <a:pt x="124" y="534"/>
                    <a:pt x="119" y="507"/>
                  </a:cubicBezTo>
                  <a:cubicBezTo>
                    <a:pt x="107" y="416"/>
                    <a:pt x="102" y="322"/>
                    <a:pt x="119" y="231"/>
                  </a:cubicBezTo>
                  <a:cubicBezTo>
                    <a:pt x="128" y="193"/>
                    <a:pt x="140" y="155"/>
                    <a:pt x="158" y="121"/>
                  </a:cubicBezTo>
                  <a:cubicBezTo>
                    <a:pt x="179" y="81"/>
                    <a:pt x="219" y="62"/>
                    <a:pt x="246" y="27"/>
                  </a:cubicBezTo>
                  <a:cubicBezTo>
                    <a:pt x="256" y="17"/>
                    <a:pt x="251"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3" name="Google Shape;2003;p122"/>
            <p:cNvSpPr/>
            <p:nvPr/>
          </p:nvSpPr>
          <p:spPr>
            <a:xfrm>
              <a:off x="6097000" y="1642850"/>
              <a:ext cx="12550" cy="17325"/>
            </a:xfrm>
            <a:custGeom>
              <a:avLst/>
              <a:gdLst/>
              <a:ahLst/>
              <a:cxnLst/>
              <a:rect l="l" t="t" r="r" b="b"/>
              <a:pathLst>
                <a:path w="502" h="693" extrusionOk="0">
                  <a:moveTo>
                    <a:pt x="482" y="0"/>
                  </a:moveTo>
                  <a:cubicBezTo>
                    <a:pt x="479" y="0"/>
                    <a:pt x="476" y="1"/>
                    <a:pt x="474" y="3"/>
                  </a:cubicBezTo>
                  <a:cubicBezTo>
                    <a:pt x="258" y="165"/>
                    <a:pt x="80" y="400"/>
                    <a:pt x="6" y="659"/>
                  </a:cubicBezTo>
                  <a:cubicBezTo>
                    <a:pt x="0" y="678"/>
                    <a:pt x="18" y="693"/>
                    <a:pt x="34" y="693"/>
                  </a:cubicBezTo>
                  <a:cubicBezTo>
                    <a:pt x="42" y="693"/>
                    <a:pt x="50" y="689"/>
                    <a:pt x="55" y="680"/>
                  </a:cubicBezTo>
                  <a:cubicBezTo>
                    <a:pt x="108" y="556"/>
                    <a:pt x="182" y="445"/>
                    <a:pt x="263" y="338"/>
                  </a:cubicBezTo>
                  <a:cubicBezTo>
                    <a:pt x="340" y="235"/>
                    <a:pt x="431" y="137"/>
                    <a:pt x="495" y="25"/>
                  </a:cubicBezTo>
                  <a:cubicBezTo>
                    <a:pt x="502" y="15"/>
                    <a:pt x="493" y="0"/>
                    <a:pt x="48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4" name="Google Shape;2004;p122"/>
            <p:cNvSpPr/>
            <p:nvPr/>
          </p:nvSpPr>
          <p:spPr>
            <a:xfrm>
              <a:off x="6103275" y="1488600"/>
              <a:ext cx="10350" cy="24125"/>
            </a:xfrm>
            <a:custGeom>
              <a:avLst/>
              <a:gdLst/>
              <a:ahLst/>
              <a:cxnLst/>
              <a:rect l="l" t="t" r="r" b="b"/>
              <a:pathLst>
                <a:path w="414" h="965" extrusionOk="0">
                  <a:moveTo>
                    <a:pt x="71" y="0"/>
                  </a:moveTo>
                  <a:cubicBezTo>
                    <a:pt x="63" y="0"/>
                    <a:pt x="56" y="4"/>
                    <a:pt x="49" y="9"/>
                  </a:cubicBezTo>
                  <a:cubicBezTo>
                    <a:pt x="0" y="54"/>
                    <a:pt x="47" y="164"/>
                    <a:pt x="64" y="216"/>
                  </a:cubicBezTo>
                  <a:cubicBezTo>
                    <a:pt x="89" y="299"/>
                    <a:pt x="118" y="381"/>
                    <a:pt x="150" y="461"/>
                  </a:cubicBezTo>
                  <a:cubicBezTo>
                    <a:pt x="212" y="620"/>
                    <a:pt x="282" y="776"/>
                    <a:pt x="335" y="939"/>
                  </a:cubicBezTo>
                  <a:cubicBezTo>
                    <a:pt x="341" y="956"/>
                    <a:pt x="355" y="964"/>
                    <a:pt x="370" y="964"/>
                  </a:cubicBezTo>
                  <a:cubicBezTo>
                    <a:pt x="392" y="964"/>
                    <a:pt x="414" y="947"/>
                    <a:pt x="406" y="919"/>
                  </a:cubicBezTo>
                  <a:cubicBezTo>
                    <a:pt x="361" y="754"/>
                    <a:pt x="303" y="594"/>
                    <a:pt x="246" y="434"/>
                  </a:cubicBezTo>
                  <a:cubicBezTo>
                    <a:pt x="218" y="356"/>
                    <a:pt x="191" y="276"/>
                    <a:pt x="166" y="197"/>
                  </a:cubicBezTo>
                  <a:cubicBezTo>
                    <a:pt x="155" y="157"/>
                    <a:pt x="146" y="117"/>
                    <a:pt x="134" y="80"/>
                  </a:cubicBezTo>
                  <a:cubicBezTo>
                    <a:pt x="123" y="46"/>
                    <a:pt x="114" y="14"/>
                    <a:pt x="78" y="2"/>
                  </a:cubicBezTo>
                  <a:cubicBezTo>
                    <a:pt x="76" y="1"/>
                    <a:pt x="73"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5" name="Google Shape;2005;p122"/>
            <p:cNvSpPr/>
            <p:nvPr/>
          </p:nvSpPr>
          <p:spPr>
            <a:xfrm>
              <a:off x="6110575" y="1490950"/>
              <a:ext cx="6550" cy="14775"/>
            </a:xfrm>
            <a:custGeom>
              <a:avLst/>
              <a:gdLst/>
              <a:ahLst/>
              <a:cxnLst/>
              <a:rect l="l" t="t" r="r" b="b"/>
              <a:pathLst>
                <a:path w="262" h="591" extrusionOk="0">
                  <a:moveTo>
                    <a:pt x="211" y="0"/>
                  </a:moveTo>
                  <a:cubicBezTo>
                    <a:pt x="193" y="0"/>
                    <a:pt x="176" y="7"/>
                    <a:pt x="157" y="16"/>
                  </a:cubicBezTo>
                  <a:cubicBezTo>
                    <a:pt x="152" y="18"/>
                    <a:pt x="135" y="27"/>
                    <a:pt x="125" y="34"/>
                  </a:cubicBezTo>
                  <a:cubicBezTo>
                    <a:pt x="114" y="43"/>
                    <a:pt x="101" y="52"/>
                    <a:pt x="91" y="63"/>
                  </a:cubicBezTo>
                  <a:cubicBezTo>
                    <a:pt x="55" y="103"/>
                    <a:pt x="32" y="159"/>
                    <a:pt x="22" y="211"/>
                  </a:cubicBezTo>
                  <a:cubicBezTo>
                    <a:pt x="0" y="330"/>
                    <a:pt x="34" y="454"/>
                    <a:pt x="82" y="565"/>
                  </a:cubicBezTo>
                  <a:cubicBezTo>
                    <a:pt x="90" y="582"/>
                    <a:pt x="110" y="591"/>
                    <a:pt x="130" y="591"/>
                  </a:cubicBezTo>
                  <a:cubicBezTo>
                    <a:pt x="137" y="591"/>
                    <a:pt x="145" y="590"/>
                    <a:pt x="151" y="587"/>
                  </a:cubicBezTo>
                  <a:cubicBezTo>
                    <a:pt x="175" y="575"/>
                    <a:pt x="191" y="546"/>
                    <a:pt x="182" y="519"/>
                  </a:cubicBezTo>
                  <a:cubicBezTo>
                    <a:pt x="166" y="474"/>
                    <a:pt x="151" y="418"/>
                    <a:pt x="146" y="377"/>
                  </a:cubicBezTo>
                  <a:cubicBezTo>
                    <a:pt x="144" y="354"/>
                    <a:pt x="142" y="331"/>
                    <a:pt x="142" y="308"/>
                  </a:cubicBezTo>
                  <a:cubicBezTo>
                    <a:pt x="142" y="297"/>
                    <a:pt x="142" y="287"/>
                    <a:pt x="144" y="275"/>
                  </a:cubicBezTo>
                  <a:cubicBezTo>
                    <a:pt x="144" y="275"/>
                    <a:pt x="145" y="262"/>
                    <a:pt x="145" y="262"/>
                  </a:cubicBezTo>
                  <a:lnTo>
                    <a:pt x="145" y="262"/>
                  </a:lnTo>
                  <a:cubicBezTo>
                    <a:pt x="145" y="262"/>
                    <a:pt x="145" y="263"/>
                    <a:pt x="145" y="266"/>
                  </a:cubicBezTo>
                  <a:cubicBezTo>
                    <a:pt x="146" y="261"/>
                    <a:pt x="146" y="256"/>
                    <a:pt x="147" y="251"/>
                  </a:cubicBezTo>
                  <a:cubicBezTo>
                    <a:pt x="151" y="230"/>
                    <a:pt x="155" y="210"/>
                    <a:pt x="162" y="190"/>
                  </a:cubicBezTo>
                  <a:cubicBezTo>
                    <a:pt x="164" y="188"/>
                    <a:pt x="166" y="182"/>
                    <a:pt x="166" y="182"/>
                  </a:cubicBezTo>
                  <a:lnTo>
                    <a:pt x="166" y="182"/>
                  </a:lnTo>
                  <a:cubicBezTo>
                    <a:pt x="166" y="182"/>
                    <a:pt x="165" y="184"/>
                    <a:pt x="164" y="186"/>
                  </a:cubicBezTo>
                  <a:cubicBezTo>
                    <a:pt x="166" y="181"/>
                    <a:pt x="169" y="176"/>
                    <a:pt x="172" y="170"/>
                  </a:cubicBezTo>
                  <a:cubicBezTo>
                    <a:pt x="177" y="161"/>
                    <a:pt x="182" y="154"/>
                    <a:pt x="187" y="144"/>
                  </a:cubicBezTo>
                  <a:cubicBezTo>
                    <a:pt x="192" y="137"/>
                    <a:pt x="196" y="129"/>
                    <a:pt x="202" y="122"/>
                  </a:cubicBezTo>
                  <a:lnTo>
                    <a:pt x="202" y="122"/>
                  </a:lnTo>
                  <a:cubicBezTo>
                    <a:pt x="202" y="122"/>
                    <a:pt x="202" y="122"/>
                    <a:pt x="202" y="122"/>
                  </a:cubicBezTo>
                  <a:cubicBezTo>
                    <a:pt x="202" y="122"/>
                    <a:pt x="207" y="117"/>
                    <a:pt x="207" y="116"/>
                  </a:cubicBezTo>
                  <a:cubicBezTo>
                    <a:pt x="213" y="110"/>
                    <a:pt x="217" y="103"/>
                    <a:pt x="222" y="97"/>
                  </a:cubicBezTo>
                  <a:cubicBezTo>
                    <a:pt x="233" y="84"/>
                    <a:pt x="252" y="66"/>
                    <a:pt x="259" y="43"/>
                  </a:cubicBezTo>
                  <a:cubicBezTo>
                    <a:pt x="262" y="31"/>
                    <a:pt x="258" y="15"/>
                    <a:pt x="244" y="8"/>
                  </a:cubicBezTo>
                  <a:cubicBezTo>
                    <a:pt x="233" y="2"/>
                    <a:pt x="222" y="0"/>
                    <a:pt x="2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6" name="Google Shape;2006;p122"/>
            <p:cNvSpPr/>
            <p:nvPr/>
          </p:nvSpPr>
          <p:spPr>
            <a:xfrm>
              <a:off x="6118425" y="1491225"/>
              <a:ext cx="12400" cy="14300"/>
            </a:xfrm>
            <a:custGeom>
              <a:avLst/>
              <a:gdLst/>
              <a:ahLst/>
              <a:cxnLst/>
              <a:rect l="l" t="t" r="r" b="b"/>
              <a:pathLst>
                <a:path w="496" h="572" extrusionOk="0">
                  <a:moveTo>
                    <a:pt x="464" y="1"/>
                  </a:moveTo>
                  <a:cubicBezTo>
                    <a:pt x="460" y="1"/>
                    <a:pt x="456" y="2"/>
                    <a:pt x="452" y="4"/>
                  </a:cubicBezTo>
                  <a:cubicBezTo>
                    <a:pt x="357" y="59"/>
                    <a:pt x="279" y="140"/>
                    <a:pt x="211" y="226"/>
                  </a:cubicBezTo>
                  <a:cubicBezTo>
                    <a:pt x="142" y="313"/>
                    <a:pt x="79" y="405"/>
                    <a:pt x="23" y="501"/>
                  </a:cubicBezTo>
                  <a:cubicBezTo>
                    <a:pt x="1" y="537"/>
                    <a:pt x="34" y="571"/>
                    <a:pt x="67" y="571"/>
                  </a:cubicBezTo>
                  <a:cubicBezTo>
                    <a:pt x="82" y="571"/>
                    <a:pt x="96" y="565"/>
                    <a:pt x="107" y="548"/>
                  </a:cubicBezTo>
                  <a:cubicBezTo>
                    <a:pt x="161" y="458"/>
                    <a:pt x="222" y="371"/>
                    <a:pt x="289" y="291"/>
                  </a:cubicBezTo>
                  <a:cubicBezTo>
                    <a:pt x="357" y="209"/>
                    <a:pt x="427" y="127"/>
                    <a:pt x="485" y="37"/>
                  </a:cubicBezTo>
                  <a:cubicBezTo>
                    <a:pt x="496" y="20"/>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7" name="Google Shape;2007;p122"/>
            <p:cNvSpPr/>
            <p:nvPr/>
          </p:nvSpPr>
          <p:spPr>
            <a:xfrm>
              <a:off x="5549875" y="1722625"/>
              <a:ext cx="10375" cy="24125"/>
            </a:xfrm>
            <a:custGeom>
              <a:avLst/>
              <a:gdLst/>
              <a:ahLst/>
              <a:cxnLst/>
              <a:rect l="l" t="t" r="r" b="b"/>
              <a:pathLst>
                <a:path w="415" h="965" extrusionOk="0">
                  <a:moveTo>
                    <a:pt x="72" y="1"/>
                  </a:moveTo>
                  <a:cubicBezTo>
                    <a:pt x="64" y="1"/>
                    <a:pt x="57" y="5"/>
                    <a:pt x="51" y="10"/>
                  </a:cubicBezTo>
                  <a:cubicBezTo>
                    <a:pt x="1" y="55"/>
                    <a:pt x="48" y="165"/>
                    <a:pt x="64" y="218"/>
                  </a:cubicBezTo>
                  <a:cubicBezTo>
                    <a:pt x="90" y="299"/>
                    <a:pt x="119" y="382"/>
                    <a:pt x="150" y="462"/>
                  </a:cubicBezTo>
                  <a:cubicBezTo>
                    <a:pt x="213" y="621"/>
                    <a:pt x="283" y="777"/>
                    <a:pt x="336" y="940"/>
                  </a:cubicBezTo>
                  <a:cubicBezTo>
                    <a:pt x="342" y="957"/>
                    <a:pt x="356" y="965"/>
                    <a:pt x="370" y="965"/>
                  </a:cubicBezTo>
                  <a:cubicBezTo>
                    <a:pt x="392" y="965"/>
                    <a:pt x="415" y="948"/>
                    <a:pt x="407" y="920"/>
                  </a:cubicBezTo>
                  <a:cubicBezTo>
                    <a:pt x="361" y="756"/>
                    <a:pt x="303" y="595"/>
                    <a:pt x="247" y="435"/>
                  </a:cubicBezTo>
                  <a:cubicBezTo>
                    <a:pt x="218" y="357"/>
                    <a:pt x="191" y="277"/>
                    <a:pt x="167" y="198"/>
                  </a:cubicBezTo>
                  <a:cubicBezTo>
                    <a:pt x="155" y="158"/>
                    <a:pt x="146" y="118"/>
                    <a:pt x="134" y="80"/>
                  </a:cubicBezTo>
                  <a:cubicBezTo>
                    <a:pt x="124" y="47"/>
                    <a:pt x="114" y="15"/>
                    <a:pt x="79" y="2"/>
                  </a:cubicBezTo>
                  <a:cubicBezTo>
                    <a:pt x="76" y="1"/>
                    <a:pt x="74"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8" name="Google Shape;2008;p122"/>
            <p:cNvSpPr/>
            <p:nvPr/>
          </p:nvSpPr>
          <p:spPr>
            <a:xfrm>
              <a:off x="5557175" y="1725000"/>
              <a:ext cx="6575" cy="14775"/>
            </a:xfrm>
            <a:custGeom>
              <a:avLst/>
              <a:gdLst/>
              <a:ahLst/>
              <a:cxnLst/>
              <a:rect l="l" t="t" r="r" b="b"/>
              <a:pathLst>
                <a:path w="263" h="591" extrusionOk="0">
                  <a:moveTo>
                    <a:pt x="212" y="0"/>
                  </a:moveTo>
                  <a:cubicBezTo>
                    <a:pt x="194" y="0"/>
                    <a:pt x="177" y="7"/>
                    <a:pt x="159" y="16"/>
                  </a:cubicBezTo>
                  <a:cubicBezTo>
                    <a:pt x="153" y="18"/>
                    <a:pt x="135" y="26"/>
                    <a:pt x="126" y="34"/>
                  </a:cubicBezTo>
                  <a:cubicBezTo>
                    <a:pt x="115" y="43"/>
                    <a:pt x="102" y="52"/>
                    <a:pt x="92" y="63"/>
                  </a:cubicBezTo>
                  <a:cubicBezTo>
                    <a:pt x="56" y="103"/>
                    <a:pt x="33" y="159"/>
                    <a:pt x="22" y="211"/>
                  </a:cubicBezTo>
                  <a:cubicBezTo>
                    <a:pt x="1" y="330"/>
                    <a:pt x="36" y="454"/>
                    <a:pt x="83" y="565"/>
                  </a:cubicBezTo>
                  <a:cubicBezTo>
                    <a:pt x="90" y="582"/>
                    <a:pt x="111" y="591"/>
                    <a:pt x="130" y="591"/>
                  </a:cubicBezTo>
                  <a:cubicBezTo>
                    <a:pt x="138" y="591"/>
                    <a:pt x="145" y="590"/>
                    <a:pt x="151" y="587"/>
                  </a:cubicBezTo>
                  <a:cubicBezTo>
                    <a:pt x="174" y="575"/>
                    <a:pt x="191" y="546"/>
                    <a:pt x="182" y="519"/>
                  </a:cubicBezTo>
                  <a:cubicBezTo>
                    <a:pt x="167" y="474"/>
                    <a:pt x="151" y="418"/>
                    <a:pt x="146" y="377"/>
                  </a:cubicBezTo>
                  <a:cubicBezTo>
                    <a:pt x="144" y="354"/>
                    <a:pt x="143" y="331"/>
                    <a:pt x="143" y="308"/>
                  </a:cubicBezTo>
                  <a:cubicBezTo>
                    <a:pt x="143" y="297"/>
                    <a:pt x="143" y="287"/>
                    <a:pt x="144" y="274"/>
                  </a:cubicBezTo>
                  <a:cubicBezTo>
                    <a:pt x="144" y="274"/>
                    <a:pt x="145" y="261"/>
                    <a:pt x="146" y="261"/>
                  </a:cubicBezTo>
                  <a:lnTo>
                    <a:pt x="146" y="261"/>
                  </a:lnTo>
                  <a:cubicBezTo>
                    <a:pt x="146" y="261"/>
                    <a:pt x="145" y="263"/>
                    <a:pt x="145" y="265"/>
                  </a:cubicBezTo>
                  <a:cubicBezTo>
                    <a:pt x="146" y="261"/>
                    <a:pt x="146" y="255"/>
                    <a:pt x="148" y="251"/>
                  </a:cubicBezTo>
                  <a:cubicBezTo>
                    <a:pt x="151" y="229"/>
                    <a:pt x="156" y="210"/>
                    <a:pt x="164" y="190"/>
                  </a:cubicBezTo>
                  <a:cubicBezTo>
                    <a:pt x="164" y="188"/>
                    <a:pt x="167" y="182"/>
                    <a:pt x="167" y="182"/>
                  </a:cubicBezTo>
                  <a:lnTo>
                    <a:pt x="167" y="182"/>
                  </a:lnTo>
                  <a:cubicBezTo>
                    <a:pt x="167" y="182"/>
                    <a:pt x="166" y="183"/>
                    <a:pt x="165" y="186"/>
                  </a:cubicBezTo>
                  <a:cubicBezTo>
                    <a:pt x="167" y="181"/>
                    <a:pt x="170" y="176"/>
                    <a:pt x="172" y="170"/>
                  </a:cubicBezTo>
                  <a:cubicBezTo>
                    <a:pt x="177" y="161"/>
                    <a:pt x="182" y="153"/>
                    <a:pt x="187" y="144"/>
                  </a:cubicBezTo>
                  <a:cubicBezTo>
                    <a:pt x="192" y="136"/>
                    <a:pt x="198" y="127"/>
                    <a:pt x="205" y="120"/>
                  </a:cubicBezTo>
                  <a:lnTo>
                    <a:pt x="205" y="120"/>
                  </a:lnTo>
                  <a:cubicBezTo>
                    <a:pt x="203" y="121"/>
                    <a:pt x="203" y="122"/>
                    <a:pt x="203" y="122"/>
                  </a:cubicBezTo>
                  <a:cubicBezTo>
                    <a:pt x="203" y="122"/>
                    <a:pt x="207" y="117"/>
                    <a:pt x="208" y="116"/>
                  </a:cubicBezTo>
                  <a:cubicBezTo>
                    <a:pt x="213" y="109"/>
                    <a:pt x="217" y="103"/>
                    <a:pt x="222" y="97"/>
                  </a:cubicBezTo>
                  <a:cubicBezTo>
                    <a:pt x="233" y="84"/>
                    <a:pt x="253" y="66"/>
                    <a:pt x="259" y="43"/>
                  </a:cubicBezTo>
                  <a:cubicBezTo>
                    <a:pt x="262" y="31"/>
                    <a:pt x="258" y="15"/>
                    <a:pt x="246" y="8"/>
                  </a:cubicBezTo>
                  <a:cubicBezTo>
                    <a:pt x="234" y="2"/>
                    <a:pt x="223" y="0"/>
                    <a:pt x="2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9" name="Google Shape;2009;p122"/>
            <p:cNvSpPr/>
            <p:nvPr/>
          </p:nvSpPr>
          <p:spPr>
            <a:xfrm>
              <a:off x="5565025" y="1725250"/>
              <a:ext cx="12425" cy="14325"/>
            </a:xfrm>
            <a:custGeom>
              <a:avLst/>
              <a:gdLst/>
              <a:ahLst/>
              <a:cxnLst/>
              <a:rect l="l" t="t" r="r" b="b"/>
              <a:pathLst>
                <a:path w="497" h="573" extrusionOk="0">
                  <a:moveTo>
                    <a:pt x="464" y="1"/>
                  </a:moveTo>
                  <a:cubicBezTo>
                    <a:pt x="460" y="1"/>
                    <a:pt x="456" y="2"/>
                    <a:pt x="452" y="4"/>
                  </a:cubicBezTo>
                  <a:cubicBezTo>
                    <a:pt x="358" y="60"/>
                    <a:pt x="279" y="140"/>
                    <a:pt x="211" y="227"/>
                  </a:cubicBezTo>
                  <a:cubicBezTo>
                    <a:pt x="143" y="314"/>
                    <a:pt x="80" y="406"/>
                    <a:pt x="23" y="501"/>
                  </a:cubicBezTo>
                  <a:cubicBezTo>
                    <a:pt x="0" y="538"/>
                    <a:pt x="34" y="573"/>
                    <a:pt x="68" y="573"/>
                  </a:cubicBezTo>
                  <a:cubicBezTo>
                    <a:pt x="82" y="573"/>
                    <a:pt x="97" y="566"/>
                    <a:pt x="107" y="549"/>
                  </a:cubicBezTo>
                  <a:cubicBezTo>
                    <a:pt x="162" y="459"/>
                    <a:pt x="224" y="372"/>
                    <a:pt x="290" y="292"/>
                  </a:cubicBezTo>
                  <a:cubicBezTo>
                    <a:pt x="358" y="210"/>
                    <a:pt x="428" y="127"/>
                    <a:pt x="486" y="38"/>
                  </a:cubicBezTo>
                  <a:cubicBezTo>
                    <a:pt x="496" y="21"/>
                    <a:pt x="481" y="1"/>
                    <a:pt x="4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0" name="Google Shape;2010;p122"/>
            <p:cNvSpPr/>
            <p:nvPr/>
          </p:nvSpPr>
          <p:spPr>
            <a:xfrm>
              <a:off x="5911050" y="1667000"/>
              <a:ext cx="5725" cy="21325"/>
            </a:xfrm>
            <a:custGeom>
              <a:avLst/>
              <a:gdLst/>
              <a:ahLst/>
              <a:cxnLst/>
              <a:rect l="l" t="t" r="r" b="b"/>
              <a:pathLst>
                <a:path w="229" h="853" extrusionOk="0">
                  <a:moveTo>
                    <a:pt x="58" y="1"/>
                  </a:moveTo>
                  <a:cubicBezTo>
                    <a:pt x="46" y="1"/>
                    <a:pt x="34" y="6"/>
                    <a:pt x="29" y="20"/>
                  </a:cubicBezTo>
                  <a:cubicBezTo>
                    <a:pt x="1" y="81"/>
                    <a:pt x="10" y="149"/>
                    <a:pt x="15" y="215"/>
                  </a:cubicBezTo>
                  <a:cubicBezTo>
                    <a:pt x="20" y="281"/>
                    <a:pt x="30" y="347"/>
                    <a:pt x="38" y="414"/>
                  </a:cubicBezTo>
                  <a:cubicBezTo>
                    <a:pt x="56" y="545"/>
                    <a:pt x="78" y="676"/>
                    <a:pt x="101" y="806"/>
                  </a:cubicBezTo>
                  <a:cubicBezTo>
                    <a:pt x="106" y="834"/>
                    <a:pt x="136" y="852"/>
                    <a:pt x="163" y="852"/>
                  </a:cubicBezTo>
                  <a:cubicBezTo>
                    <a:pt x="169" y="852"/>
                    <a:pt x="174" y="852"/>
                    <a:pt x="179" y="850"/>
                  </a:cubicBezTo>
                  <a:cubicBezTo>
                    <a:pt x="215" y="841"/>
                    <a:pt x="228" y="806"/>
                    <a:pt x="223" y="773"/>
                  </a:cubicBezTo>
                  <a:cubicBezTo>
                    <a:pt x="204" y="647"/>
                    <a:pt x="185" y="522"/>
                    <a:pt x="169" y="395"/>
                  </a:cubicBezTo>
                  <a:cubicBezTo>
                    <a:pt x="162" y="331"/>
                    <a:pt x="153" y="268"/>
                    <a:pt x="143" y="205"/>
                  </a:cubicBezTo>
                  <a:cubicBezTo>
                    <a:pt x="134" y="144"/>
                    <a:pt x="132" y="71"/>
                    <a:pt x="96" y="20"/>
                  </a:cubicBezTo>
                  <a:cubicBezTo>
                    <a:pt x="88" y="8"/>
                    <a:pt x="72" y="1"/>
                    <a:pt x="5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1" name="Google Shape;2011;p122"/>
            <p:cNvSpPr/>
            <p:nvPr/>
          </p:nvSpPr>
          <p:spPr>
            <a:xfrm>
              <a:off x="5920750" y="1672325"/>
              <a:ext cx="3775" cy="17025"/>
            </a:xfrm>
            <a:custGeom>
              <a:avLst/>
              <a:gdLst/>
              <a:ahLst/>
              <a:cxnLst/>
              <a:rect l="l" t="t" r="r" b="b"/>
              <a:pathLst>
                <a:path w="151" h="681" extrusionOk="0">
                  <a:moveTo>
                    <a:pt x="125" y="1"/>
                  </a:moveTo>
                  <a:cubicBezTo>
                    <a:pt x="116" y="1"/>
                    <a:pt x="107" y="5"/>
                    <a:pt x="102" y="13"/>
                  </a:cubicBezTo>
                  <a:cubicBezTo>
                    <a:pt x="40" y="98"/>
                    <a:pt x="20" y="209"/>
                    <a:pt x="11" y="310"/>
                  </a:cubicBezTo>
                  <a:cubicBezTo>
                    <a:pt x="0" y="415"/>
                    <a:pt x="11" y="521"/>
                    <a:pt x="20" y="627"/>
                  </a:cubicBezTo>
                  <a:cubicBezTo>
                    <a:pt x="22" y="663"/>
                    <a:pt x="50" y="681"/>
                    <a:pt x="77" y="681"/>
                  </a:cubicBezTo>
                  <a:cubicBezTo>
                    <a:pt x="104" y="681"/>
                    <a:pt x="129" y="663"/>
                    <a:pt x="129" y="627"/>
                  </a:cubicBezTo>
                  <a:cubicBezTo>
                    <a:pt x="130" y="525"/>
                    <a:pt x="130" y="423"/>
                    <a:pt x="135" y="322"/>
                  </a:cubicBezTo>
                  <a:cubicBezTo>
                    <a:pt x="136" y="273"/>
                    <a:pt x="141" y="224"/>
                    <a:pt x="143" y="176"/>
                  </a:cubicBezTo>
                  <a:cubicBezTo>
                    <a:pt x="144" y="126"/>
                    <a:pt x="151" y="78"/>
                    <a:pt x="151" y="27"/>
                  </a:cubicBezTo>
                  <a:cubicBezTo>
                    <a:pt x="151" y="10"/>
                    <a:pt x="138" y="1"/>
                    <a:pt x="1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2" name="Google Shape;2012;p122"/>
            <p:cNvSpPr/>
            <p:nvPr/>
          </p:nvSpPr>
          <p:spPr>
            <a:xfrm>
              <a:off x="5928600" y="1669650"/>
              <a:ext cx="9975" cy="13400"/>
            </a:xfrm>
            <a:custGeom>
              <a:avLst/>
              <a:gdLst/>
              <a:ahLst/>
              <a:cxnLst/>
              <a:rect l="l" t="t" r="r" b="b"/>
              <a:pathLst>
                <a:path w="399" h="536" extrusionOk="0">
                  <a:moveTo>
                    <a:pt x="362" y="0"/>
                  </a:moveTo>
                  <a:cubicBezTo>
                    <a:pt x="358" y="0"/>
                    <a:pt x="355" y="1"/>
                    <a:pt x="351" y="2"/>
                  </a:cubicBezTo>
                  <a:cubicBezTo>
                    <a:pt x="257" y="33"/>
                    <a:pt x="191" y="128"/>
                    <a:pt x="138" y="206"/>
                  </a:cubicBezTo>
                  <a:cubicBezTo>
                    <a:pt x="83" y="288"/>
                    <a:pt x="41" y="376"/>
                    <a:pt x="10" y="470"/>
                  </a:cubicBezTo>
                  <a:cubicBezTo>
                    <a:pt x="1" y="497"/>
                    <a:pt x="20" y="526"/>
                    <a:pt x="46" y="534"/>
                  </a:cubicBezTo>
                  <a:cubicBezTo>
                    <a:pt x="51" y="535"/>
                    <a:pt x="55" y="536"/>
                    <a:pt x="60" y="536"/>
                  </a:cubicBezTo>
                  <a:cubicBezTo>
                    <a:pt x="83" y="536"/>
                    <a:pt x="103" y="521"/>
                    <a:pt x="111" y="498"/>
                  </a:cubicBezTo>
                  <a:cubicBezTo>
                    <a:pt x="138" y="415"/>
                    <a:pt x="178" y="335"/>
                    <a:pt x="226" y="263"/>
                  </a:cubicBezTo>
                  <a:cubicBezTo>
                    <a:pt x="250" y="228"/>
                    <a:pt x="276" y="196"/>
                    <a:pt x="303" y="164"/>
                  </a:cubicBezTo>
                  <a:cubicBezTo>
                    <a:pt x="334" y="129"/>
                    <a:pt x="368" y="93"/>
                    <a:pt x="388" y="51"/>
                  </a:cubicBezTo>
                  <a:cubicBezTo>
                    <a:pt x="398" y="30"/>
                    <a:pt x="384" y="0"/>
                    <a:pt x="3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3" name="Google Shape;2013;p122"/>
            <p:cNvSpPr/>
            <p:nvPr/>
          </p:nvSpPr>
          <p:spPr>
            <a:xfrm>
              <a:off x="5769450" y="1529600"/>
              <a:ext cx="8125" cy="20825"/>
            </a:xfrm>
            <a:custGeom>
              <a:avLst/>
              <a:gdLst/>
              <a:ahLst/>
              <a:cxnLst/>
              <a:rect l="l" t="t" r="r" b="b"/>
              <a:pathLst>
                <a:path w="325" h="833" extrusionOk="0">
                  <a:moveTo>
                    <a:pt x="78" y="0"/>
                  </a:moveTo>
                  <a:cubicBezTo>
                    <a:pt x="61" y="0"/>
                    <a:pt x="43" y="9"/>
                    <a:pt x="33" y="25"/>
                  </a:cubicBezTo>
                  <a:cubicBezTo>
                    <a:pt x="1" y="81"/>
                    <a:pt x="17" y="171"/>
                    <a:pt x="28" y="233"/>
                  </a:cubicBezTo>
                  <a:cubicBezTo>
                    <a:pt x="42" y="302"/>
                    <a:pt x="62" y="369"/>
                    <a:pt x="87" y="435"/>
                  </a:cubicBezTo>
                  <a:cubicBezTo>
                    <a:pt x="135" y="561"/>
                    <a:pt x="184" y="688"/>
                    <a:pt x="238" y="812"/>
                  </a:cubicBezTo>
                  <a:cubicBezTo>
                    <a:pt x="245" y="827"/>
                    <a:pt x="259" y="833"/>
                    <a:pt x="273" y="833"/>
                  </a:cubicBezTo>
                  <a:cubicBezTo>
                    <a:pt x="298" y="833"/>
                    <a:pt x="324" y="814"/>
                    <a:pt x="323" y="787"/>
                  </a:cubicBezTo>
                  <a:cubicBezTo>
                    <a:pt x="317" y="657"/>
                    <a:pt x="262" y="534"/>
                    <a:pt x="221" y="411"/>
                  </a:cubicBezTo>
                  <a:cubicBezTo>
                    <a:pt x="200" y="348"/>
                    <a:pt x="180" y="285"/>
                    <a:pt x="165" y="222"/>
                  </a:cubicBezTo>
                  <a:cubicBezTo>
                    <a:pt x="156" y="188"/>
                    <a:pt x="149" y="156"/>
                    <a:pt x="144" y="122"/>
                  </a:cubicBezTo>
                  <a:cubicBezTo>
                    <a:pt x="139" y="88"/>
                    <a:pt x="139" y="56"/>
                    <a:pt x="123" y="25"/>
                  </a:cubicBezTo>
                  <a:cubicBezTo>
                    <a:pt x="113" y="9"/>
                    <a:pt x="95" y="0"/>
                    <a:pt x="7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4" name="Google Shape;2014;p122"/>
            <p:cNvSpPr/>
            <p:nvPr/>
          </p:nvSpPr>
          <p:spPr>
            <a:xfrm>
              <a:off x="5782150" y="1529975"/>
              <a:ext cx="6225" cy="15825"/>
            </a:xfrm>
            <a:custGeom>
              <a:avLst/>
              <a:gdLst/>
              <a:ahLst/>
              <a:cxnLst/>
              <a:rect l="l" t="t" r="r" b="b"/>
              <a:pathLst>
                <a:path w="249" h="633" extrusionOk="0">
                  <a:moveTo>
                    <a:pt x="220" y="0"/>
                  </a:moveTo>
                  <a:cubicBezTo>
                    <a:pt x="216" y="0"/>
                    <a:pt x="213" y="1"/>
                    <a:pt x="209" y="4"/>
                  </a:cubicBezTo>
                  <a:cubicBezTo>
                    <a:pt x="164" y="32"/>
                    <a:pt x="118" y="70"/>
                    <a:pt x="89" y="116"/>
                  </a:cubicBezTo>
                  <a:cubicBezTo>
                    <a:pt x="60" y="162"/>
                    <a:pt x="38" y="213"/>
                    <a:pt x="27" y="265"/>
                  </a:cubicBezTo>
                  <a:cubicBezTo>
                    <a:pt x="1" y="379"/>
                    <a:pt x="22" y="498"/>
                    <a:pt x="68" y="603"/>
                  </a:cubicBezTo>
                  <a:cubicBezTo>
                    <a:pt x="76" y="623"/>
                    <a:pt x="98" y="633"/>
                    <a:pt x="120" y="633"/>
                  </a:cubicBezTo>
                  <a:cubicBezTo>
                    <a:pt x="131" y="633"/>
                    <a:pt x="142" y="630"/>
                    <a:pt x="151" y="625"/>
                  </a:cubicBezTo>
                  <a:cubicBezTo>
                    <a:pt x="181" y="607"/>
                    <a:pt x="185" y="573"/>
                    <a:pt x="171" y="542"/>
                  </a:cubicBezTo>
                  <a:cubicBezTo>
                    <a:pt x="96" y="372"/>
                    <a:pt x="147" y="187"/>
                    <a:pt x="240" y="35"/>
                  </a:cubicBezTo>
                  <a:cubicBezTo>
                    <a:pt x="249" y="19"/>
                    <a:pt x="235" y="0"/>
                    <a:pt x="22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5" name="Google Shape;2015;p122"/>
            <p:cNvSpPr/>
            <p:nvPr/>
          </p:nvSpPr>
          <p:spPr>
            <a:xfrm>
              <a:off x="5795075" y="1526000"/>
              <a:ext cx="8550" cy="17000"/>
            </a:xfrm>
            <a:custGeom>
              <a:avLst/>
              <a:gdLst/>
              <a:ahLst/>
              <a:cxnLst/>
              <a:rect l="l" t="t" r="r" b="b"/>
              <a:pathLst>
                <a:path w="342" h="680" extrusionOk="0">
                  <a:moveTo>
                    <a:pt x="302" y="1"/>
                  </a:moveTo>
                  <a:cubicBezTo>
                    <a:pt x="297" y="1"/>
                    <a:pt x="291" y="2"/>
                    <a:pt x="286" y="5"/>
                  </a:cubicBezTo>
                  <a:cubicBezTo>
                    <a:pt x="181" y="63"/>
                    <a:pt x="120" y="179"/>
                    <a:pt x="79" y="289"/>
                  </a:cubicBezTo>
                  <a:cubicBezTo>
                    <a:pt x="38" y="399"/>
                    <a:pt x="17" y="515"/>
                    <a:pt x="5" y="633"/>
                  </a:cubicBezTo>
                  <a:cubicBezTo>
                    <a:pt x="1" y="662"/>
                    <a:pt x="28" y="679"/>
                    <a:pt x="54" y="679"/>
                  </a:cubicBezTo>
                  <a:cubicBezTo>
                    <a:pt x="75" y="679"/>
                    <a:pt x="96" y="669"/>
                    <a:pt x="99" y="644"/>
                  </a:cubicBezTo>
                  <a:cubicBezTo>
                    <a:pt x="114" y="537"/>
                    <a:pt x="139" y="430"/>
                    <a:pt x="179" y="330"/>
                  </a:cubicBezTo>
                  <a:cubicBezTo>
                    <a:pt x="218" y="229"/>
                    <a:pt x="281" y="143"/>
                    <a:pt x="329" y="49"/>
                  </a:cubicBezTo>
                  <a:cubicBezTo>
                    <a:pt x="341" y="26"/>
                    <a:pt x="324" y="1"/>
                    <a:pt x="3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6" name="Google Shape;2016;p122"/>
            <p:cNvSpPr/>
            <p:nvPr/>
          </p:nvSpPr>
          <p:spPr>
            <a:xfrm>
              <a:off x="5415125" y="1599650"/>
              <a:ext cx="5550" cy="20825"/>
            </a:xfrm>
            <a:custGeom>
              <a:avLst/>
              <a:gdLst/>
              <a:ahLst/>
              <a:cxnLst/>
              <a:rect l="l" t="t" r="r" b="b"/>
              <a:pathLst>
                <a:path w="222" h="833" extrusionOk="0">
                  <a:moveTo>
                    <a:pt x="56" y="0"/>
                  </a:moveTo>
                  <a:cubicBezTo>
                    <a:pt x="41" y="0"/>
                    <a:pt x="26" y="10"/>
                    <a:pt x="20" y="26"/>
                  </a:cubicBezTo>
                  <a:cubicBezTo>
                    <a:pt x="0" y="87"/>
                    <a:pt x="9" y="161"/>
                    <a:pt x="14" y="224"/>
                  </a:cubicBezTo>
                  <a:cubicBezTo>
                    <a:pt x="17" y="287"/>
                    <a:pt x="24" y="352"/>
                    <a:pt x="33" y="414"/>
                  </a:cubicBezTo>
                  <a:cubicBezTo>
                    <a:pt x="42" y="477"/>
                    <a:pt x="51" y="538"/>
                    <a:pt x="61" y="600"/>
                  </a:cubicBezTo>
                  <a:cubicBezTo>
                    <a:pt x="72" y="666"/>
                    <a:pt x="82" y="734"/>
                    <a:pt x="108" y="798"/>
                  </a:cubicBezTo>
                  <a:cubicBezTo>
                    <a:pt x="116" y="818"/>
                    <a:pt x="141" y="832"/>
                    <a:pt x="163" y="832"/>
                  </a:cubicBezTo>
                  <a:cubicBezTo>
                    <a:pt x="182" y="832"/>
                    <a:pt x="199" y="822"/>
                    <a:pt x="202" y="798"/>
                  </a:cubicBezTo>
                  <a:cubicBezTo>
                    <a:pt x="221" y="665"/>
                    <a:pt x="192" y="528"/>
                    <a:pt x="174" y="398"/>
                  </a:cubicBezTo>
                  <a:cubicBezTo>
                    <a:pt x="165" y="333"/>
                    <a:pt x="154" y="270"/>
                    <a:pt x="140" y="205"/>
                  </a:cubicBezTo>
                  <a:cubicBezTo>
                    <a:pt x="128" y="143"/>
                    <a:pt x="119" y="72"/>
                    <a:pt x="86" y="18"/>
                  </a:cubicBezTo>
                  <a:cubicBezTo>
                    <a:pt x="79" y="6"/>
                    <a:pt x="67" y="0"/>
                    <a:pt x="5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7" name="Google Shape;2017;p122"/>
            <p:cNvSpPr/>
            <p:nvPr/>
          </p:nvSpPr>
          <p:spPr>
            <a:xfrm>
              <a:off x="5424775" y="1604675"/>
              <a:ext cx="5250" cy="13525"/>
            </a:xfrm>
            <a:custGeom>
              <a:avLst/>
              <a:gdLst/>
              <a:ahLst/>
              <a:cxnLst/>
              <a:rect l="l" t="t" r="r" b="b"/>
              <a:pathLst>
                <a:path w="210" h="541" extrusionOk="0">
                  <a:moveTo>
                    <a:pt x="170" y="1"/>
                  </a:moveTo>
                  <a:cubicBezTo>
                    <a:pt x="165" y="1"/>
                    <a:pt x="159" y="2"/>
                    <a:pt x="153" y="6"/>
                  </a:cubicBezTo>
                  <a:cubicBezTo>
                    <a:pt x="134" y="18"/>
                    <a:pt x="115" y="32"/>
                    <a:pt x="99" y="48"/>
                  </a:cubicBezTo>
                  <a:cubicBezTo>
                    <a:pt x="82" y="66"/>
                    <a:pt x="71" y="88"/>
                    <a:pt x="58" y="109"/>
                  </a:cubicBezTo>
                  <a:cubicBezTo>
                    <a:pt x="35" y="147"/>
                    <a:pt x="21" y="187"/>
                    <a:pt x="15" y="232"/>
                  </a:cubicBezTo>
                  <a:cubicBezTo>
                    <a:pt x="0" y="329"/>
                    <a:pt x="29" y="426"/>
                    <a:pt x="71" y="514"/>
                  </a:cubicBezTo>
                  <a:cubicBezTo>
                    <a:pt x="79" y="532"/>
                    <a:pt x="100" y="541"/>
                    <a:pt x="120" y="541"/>
                  </a:cubicBezTo>
                  <a:cubicBezTo>
                    <a:pt x="130" y="541"/>
                    <a:pt x="140" y="538"/>
                    <a:pt x="148" y="534"/>
                  </a:cubicBezTo>
                  <a:cubicBezTo>
                    <a:pt x="175" y="516"/>
                    <a:pt x="180" y="483"/>
                    <a:pt x="167" y="455"/>
                  </a:cubicBezTo>
                  <a:cubicBezTo>
                    <a:pt x="134" y="388"/>
                    <a:pt x="118" y="320"/>
                    <a:pt x="125" y="245"/>
                  </a:cubicBezTo>
                  <a:cubicBezTo>
                    <a:pt x="127" y="217"/>
                    <a:pt x="137" y="181"/>
                    <a:pt x="148" y="150"/>
                  </a:cubicBezTo>
                  <a:cubicBezTo>
                    <a:pt x="154" y="134"/>
                    <a:pt x="163" y="120"/>
                    <a:pt x="173" y="105"/>
                  </a:cubicBezTo>
                  <a:cubicBezTo>
                    <a:pt x="182" y="86"/>
                    <a:pt x="189" y="69"/>
                    <a:pt x="198" y="50"/>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8" name="Google Shape;2018;p122"/>
            <p:cNvSpPr/>
            <p:nvPr/>
          </p:nvSpPr>
          <p:spPr>
            <a:xfrm>
              <a:off x="5967550" y="1596200"/>
              <a:ext cx="4050" cy="13075"/>
            </a:xfrm>
            <a:custGeom>
              <a:avLst/>
              <a:gdLst/>
              <a:ahLst/>
              <a:cxnLst/>
              <a:rect l="l" t="t" r="r" b="b"/>
              <a:pathLst>
                <a:path w="162" h="523" extrusionOk="0">
                  <a:moveTo>
                    <a:pt x="48" y="1"/>
                  </a:moveTo>
                  <a:cubicBezTo>
                    <a:pt x="40" y="1"/>
                    <a:pt x="32" y="6"/>
                    <a:pt x="29" y="17"/>
                  </a:cubicBezTo>
                  <a:cubicBezTo>
                    <a:pt x="19" y="54"/>
                    <a:pt x="16" y="92"/>
                    <a:pt x="9" y="131"/>
                  </a:cubicBezTo>
                  <a:cubicBezTo>
                    <a:pt x="1" y="171"/>
                    <a:pt x="3" y="212"/>
                    <a:pt x="7" y="251"/>
                  </a:cubicBezTo>
                  <a:cubicBezTo>
                    <a:pt x="16" y="331"/>
                    <a:pt x="30" y="410"/>
                    <a:pt x="54" y="487"/>
                  </a:cubicBezTo>
                  <a:cubicBezTo>
                    <a:pt x="61" y="512"/>
                    <a:pt x="80" y="522"/>
                    <a:pt x="100" y="522"/>
                  </a:cubicBezTo>
                  <a:cubicBezTo>
                    <a:pt x="130" y="522"/>
                    <a:pt x="162" y="497"/>
                    <a:pt x="151" y="459"/>
                  </a:cubicBezTo>
                  <a:cubicBezTo>
                    <a:pt x="131" y="389"/>
                    <a:pt x="113" y="318"/>
                    <a:pt x="106" y="246"/>
                  </a:cubicBezTo>
                  <a:cubicBezTo>
                    <a:pt x="102" y="209"/>
                    <a:pt x="98" y="171"/>
                    <a:pt x="91" y="135"/>
                  </a:cubicBezTo>
                  <a:cubicBezTo>
                    <a:pt x="83" y="97"/>
                    <a:pt x="80" y="60"/>
                    <a:pt x="74" y="23"/>
                  </a:cubicBezTo>
                  <a:cubicBezTo>
                    <a:pt x="73"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9" name="Google Shape;2019;p122"/>
            <p:cNvSpPr/>
            <p:nvPr/>
          </p:nvSpPr>
          <p:spPr>
            <a:xfrm>
              <a:off x="5986000" y="1599700"/>
              <a:ext cx="5025" cy="12300"/>
            </a:xfrm>
            <a:custGeom>
              <a:avLst/>
              <a:gdLst/>
              <a:ahLst/>
              <a:cxnLst/>
              <a:rect l="l" t="t" r="r" b="b"/>
              <a:pathLst>
                <a:path w="201" h="492" extrusionOk="0">
                  <a:moveTo>
                    <a:pt x="162" y="0"/>
                  </a:moveTo>
                  <a:cubicBezTo>
                    <a:pt x="155" y="0"/>
                    <a:pt x="147" y="3"/>
                    <a:pt x="140" y="9"/>
                  </a:cubicBezTo>
                  <a:cubicBezTo>
                    <a:pt x="88" y="55"/>
                    <a:pt x="61" y="126"/>
                    <a:pt x="42" y="193"/>
                  </a:cubicBezTo>
                  <a:cubicBezTo>
                    <a:pt x="20" y="271"/>
                    <a:pt x="7" y="351"/>
                    <a:pt x="2" y="432"/>
                  </a:cubicBezTo>
                  <a:cubicBezTo>
                    <a:pt x="1" y="463"/>
                    <a:pt x="29" y="491"/>
                    <a:pt x="59" y="491"/>
                  </a:cubicBezTo>
                  <a:cubicBezTo>
                    <a:pt x="60" y="491"/>
                    <a:pt x="61" y="491"/>
                    <a:pt x="62" y="491"/>
                  </a:cubicBezTo>
                  <a:cubicBezTo>
                    <a:pt x="63" y="491"/>
                    <a:pt x="63" y="491"/>
                    <a:pt x="64" y="491"/>
                  </a:cubicBezTo>
                  <a:cubicBezTo>
                    <a:pt x="97" y="491"/>
                    <a:pt x="124" y="466"/>
                    <a:pt x="124" y="433"/>
                  </a:cubicBezTo>
                  <a:cubicBezTo>
                    <a:pt x="126" y="357"/>
                    <a:pt x="133" y="297"/>
                    <a:pt x="149" y="224"/>
                  </a:cubicBezTo>
                  <a:cubicBezTo>
                    <a:pt x="164" y="162"/>
                    <a:pt x="180" y="102"/>
                    <a:pt x="194" y="40"/>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0" name="Google Shape;2020;p122"/>
            <p:cNvSpPr/>
            <p:nvPr/>
          </p:nvSpPr>
          <p:spPr>
            <a:xfrm>
              <a:off x="5876000" y="1483600"/>
              <a:ext cx="3175" cy="17225"/>
            </a:xfrm>
            <a:custGeom>
              <a:avLst/>
              <a:gdLst/>
              <a:ahLst/>
              <a:cxnLst/>
              <a:rect l="l" t="t" r="r" b="b"/>
              <a:pathLst>
                <a:path w="127" h="689" extrusionOk="0">
                  <a:moveTo>
                    <a:pt x="63" y="0"/>
                  </a:moveTo>
                  <a:cubicBezTo>
                    <a:pt x="52" y="0"/>
                    <a:pt x="41" y="7"/>
                    <a:pt x="37" y="20"/>
                  </a:cubicBezTo>
                  <a:cubicBezTo>
                    <a:pt x="18" y="70"/>
                    <a:pt x="8" y="117"/>
                    <a:pt x="4" y="169"/>
                  </a:cubicBezTo>
                  <a:cubicBezTo>
                    <a:pt x="1" y="220"/>
                    <a:pt x="2" y="271"/>
                    <a:pt x="2" y="322"/>
                  </a:cubicBezTo>
                  <a:lnTo>
                    <a:pt x="2" y="628"/>
                  </a:lnTo>
                  <a:cubicBezTo>
                    <a:pt x="2" y="668"/>
                    <a:pt x="33" y="689"/>
                    <a:pt x="64" y="689"/>
                  </a:cubicBezTo>
                  <a:cubicBezTo>
                    <a:pt x="95" y="689"/>
                    <a:pt x="126" y="668"/>
                    <a:pt x="126" y="628"/>
                  </a:cubicBezTo>
                  <a:lnTo>
                    <a:pt x="126" y="322"/>
                  </a:lnTo>
                  <a:cubicBezTo>
                    <a:pt x="126" y="270"/>
                    <a:pt x="127" y="219"/>
                    <a:pt x="124" y="169"/>
                  </a:cubicBezTo>
                  <a:cubicBezTo>
                    <a:pt x="120" y="117"/>
                    <a:pt x="110" y="70"/>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1" name="Google Shape;2021;p122"/>
            <p:cNvSpPr/>
            <p:nvPr/>
          </p:nvSpPr>
          <p:spPr>
            <a:xfrm>
              <a:off x="5894875" y="1494875"/>
              <a:ext cx="6000" cy="10750"/>
            </a:xfrm>
            <a:custGeom>
              <a:avLst/>
              <a:gdLst/>
              <a:ahLst/>
              <a:cxnLst/>
              <a:rect l="l" t="t" r="r" b="b"/>
              <a:pathLst>
                <a:path w="240" h="430" extrusionOk="0">
                  <a:moveTo>
                    <a:pt x="209" y="1"/>
                  </a:moveTo>
                  <a:cubicBezTo>
                    <a:pt x="203" y="1"/>
                    <a:pt x="197" y="3"/>
                    <a:pt x="191" y="8"/>
                  </a:cubicBezTo>
                  <a:cubicBezTo>
                    <a:pt x="140" y="51"/>
                    <a:pt x="105" y="110"/>
                    <a:pt x="78" y="170"/>
                  </a:cubicBezTo>
                  <a:cubicBezTo>
                    <a:pt x="49" y="232"/>
                    <a:pt x="27" y="297"/>
                    <a:pt x="7" y="362"/>
                  </a:cubicBezTo>
                  <a:cubicBezTo>
                    <a:pt x="0" y="389"/>
                    <a:pt x="17" y="423"/>
                    <a:pt x="44" y="428"/>
                  </a:cubicBezTo>
                  <a:cubicBezTo>
                    <a:pt x="49" y="429"/>
                    <a:pt x="54" y="430"/>
                    <a:pt x="59" y="430"/>
                  </a:cubicBezTo>
                  <a:cubicBezTo>
                    <a:pt x="82" y="430"/>
                    <a:pt x="104" y="415"/>
                    <a:pt x="112" y="392"/>
                  </a:cubicBezTo>
                  <a:cubicBezTo>
                    <a:pt x="128" y="331"/>
                    <a:pt x="149" y="270"/>
                    <a:pt x="172" y="212"/>
                  </a:cubicBezTo>
                  <a:cubicBezTo>
                    <a:pt x="196" y="153"/>
                    <a:pt x="223" y="97"/>
                    <a:pt x="236" y="35"/>
                  </a:cubicBezTo>
                  <a:cubicBezTo>
                    <a:pt x="240" y="15"/>
                    <a:pt x="225"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2" name="Google Shape;2022;p122"/>
            <p:cNvSpPr/>
            <p:nvPr/>
          </p:nvSpPr>
          <p:spPr>
            <a:xfrm>
              <a:off x="5755400" y="1646950"/>
              <a:ext cx="4225" cy="11425"/>
            </a:xfrm>
            <a:custGeom>
              <a:avLst/>
              <a:gdLst/>
              <a:ahLst/>
              <a:cxnLst/>
              <a:rect l="l" t="t" r="r" b="b"/>
              <a:pathLst>
                <a:path w="169" h="457" extrusionOk="0">
                  <a:moveTo>
                    <a:pt x="42" y="1"/>
                  </a:moveTo>
                  <a:cubicBezTo>
                    <a:pt x="21" y="1"/>
                    <a:pt x="0" y="20"/>
                    <a:pt x="1" y="42"/>
                  </a:cubicBezTo>
                  <a:cubicBezTo>
                    <a:pt x="1" y="52"/>
                    <a:pt x="3" y="61"/>
                    <a:pt x="4" y="70"/>
                  </a:cubicBezTo>
                  <a:cubicBezTo>
                    <a:pt x="4" y="72"/>
                    <a:pt x="6" y="85"/>
                    <a:pt x="6" y="85"/>
                  </a:cubicBezTo>
                  <a:cubicBezTo>
                    <a:pt x="6" y="85"/>
                    <a:pt x="6" y="85"/>
                    <a:pt x="6" y="85"/>
                  </a:cubicBezTo>
                  <a:cubicBezTo>
                    <a:pt x="8" y="96"/>
                    <a:pt x="14" y="117"/>
                    <a:pt x="18" y="132"/>
                  </a:cubicBezTo>
                  <a:cubicBezTo>
                    <a:pt x="26" y="159"/>
                    <a:pt x="30" y="188"/>
                    <a:pt x="34" y="214"/>
                  </a:cubicBezTo>
                  <a:cubicBezTo>
                    <a:pt x="33" y="212"/>
                    <a:pt x="33" y="210"/>
                    <a:pt x="33" y="210"/>
                  </a:cubicBezTo>
                  <a:lnTo>
                    <a:pt x="33" y="210"/>
                  </a:lnTo>
                  <a:cubicBezTo>
                    <a:pt x="33" y="210"/>
                    <a:pt x="35" y="223"/>
                    <a:pt x="35" y="225"/>
                  </a:cubicBezTo>
                  <a:cubicBezTo>
                    <a:pt x="36" y="233"/>
                    <a:pt x="36" y="239"/>
                    <a:pt x="36" y="246"/>
                  </a:cubicBezTo>
                  <a:cubicBezTo>
                    <a:pt x="37" y="260"/>
                    <a:pt x="37" y="275"/>
                    <a:pt x="36" y="290"/>
                  </a:cubicBezTo>
                  <a:cubicBezTo>
                    <a:pt x="36" y="305"/>
                    <a:pt x="35" y="320"/>
                    <a:pt x="34" y="333"/>
                  </a:cubicBezTo>
                  <a:cubicBezTo>
                    <a:pt x="34" y="337"/>
                    <a:pt x="32" y="342"/>
                    <a:pt x="32" y="347"/>
                  </a:cubicBezTo>
                  <a:cubicBezTo>
                    <a:pt x="33" y="344"/>
                    <a:pt x="33" y="342"/>
                    <a:pt x="33" y="342"/>
                  </a:cubicBezTo>
                  <a:lnTo>
                    <a:pt x="33" y="342"/>
                  </a:lnTo>
                  <a:cubicBezTo>
                    <a:pt x="33" y="342"/>
                    <a:pt x="33" y="344"/>
                    <a:pt x="32" y="348"/>
                  </a:cubicBezTo>
                  <a:cubicBezTo>
                    <a:pt x="31" y="357"/>
                    <a:pt x="30" y="364"/>
                    <a:pt x="29" y="373"/>
                  </a:cubicBezTo>
                  <a:cubicBezTo>
                    <a:pt x="21" y="407"/>
                    <a:pt x="37" y="446"/>
                    <a:pt x="75" y="454"/>
                  </a:cubicBezTo>
                  <a:cubicBezTo>
                    <a:pt x="80" y="456"/>
                    <a:pt x="86" y="457"/>
                    <a:pt x="92" y="457"/>
                  </a:cubicBezTo>
                  <a:cubicBezTo>
                    <a:pt x="118" y="457"/>
                    <a:pt x="149" y="440"/>
                    <a:pt x="154" y="409"/>
                  </a:cubicBezTo>
                  <a:cubicBezTo>
                    <a:pt x="167" y="335"/>
                    <a:pt x="168" y="264"/>
                    <a:pt x="157" y="189"/>
                  </a:cubicBezTo>
                  <a:cubicBezTo>
                    <a:pt x="152" y="157"/>
                    <a:pt x="141" y="127"/>
                    <a:pt x="129" y="96"/>
                  </a:cubicBezTo>
                  <a:cubicBezTo>
                    <a:pt x="121" y="76"/>
                    <a:pt x="113" y="59"/>
                    <a:pt x="98" y="40"/>
                  </a:cubicBezTo>
                  <a:cubicBezTo>
                    <a:pt x="87" y="28"/>
                    <a:pt x="76" y="18"/>
                    <a:pt x="61" y="7"/>
                  </a:cubicBezTo>
                  <a:cubicBezTo>
                    <a:pt x="56" y="3"/>
                    <a:pt x="49" y="1"/>
                    <a:pt x="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3" name="Google Shape;2023;p122"/>
            <p:cNvSpPr/>
            <p:nvPr/>
          </p:nvSpPr>
          <p:spPr>
            <a:xfrm>
              <a:off x="5780950" y="1648700"/>
              <a:ext cx="3925" cy="9525"/>
            </a:xfrm>
            <a:custGeom>
              <a:avLst/>
              <a:gdLst/>
              <a:ahLst/>
              <a:cxnLst/>
              <a:rect l="l" t="t" r="r" b="b"/>
              <a:pathLst>
                <a:path w="157" h="381" extrusionOk="0">
                  <a:moveTo>
                    <a:pt x="117" y="0"/>
                  </a:moveTo>
                  <a:cubicBezTo>
                    <a:pt x="107" y="0"/>
                    <a:pt x="98" y="5"/>
                    <a:pt x="95" y="16"/>
                  </a:cubicBezTo>
                  <a:cubicBezTo>
                    <a:pt x="88" y="41"/>
                    <a:pt x="85" y="66"/>
                    <a:pt x="78" y="91"/>
                  </a:cubicBezTo>
                  <a:cubicBezTo>
                    <a:pt x="70" y="115"/>
                    <a:pt x="63" y="138"/>
                    <a:pt x="57" y="162"/>
                  </a:cubicBezTo>
                  <a:cubicBezTo>
                    <a:pt x="44" y="210"/>
                    <a:pt x="28" y="260"/>
                    <a:pt x="11" y="307"/>
                  </a:cubicBezTo>
                  <a:cubicBezTo>
                    <a:pt x="1" y="335"/>
                    <a:pt x="22" y="371"/>
                    <a:pt x="52" y="379"/>
                  </a:cubicBezTo>
                  <a:cubicBezTo>
                    <a:pt x="56" y="380"/>
                    <a:pt x="61" y="380"/>
                    <a:pt x="65" y="380"/>
                  </a:cubicBezTo>
                  <a:cubicBezTo>
                    <a:pt x="92" y="380"/>
                    <a:pt x="116" y="364"/>
                    <a:pt x="124" y="338"/>
                  </a:cubicBezTo>
                  <a:cubicBezTo>
                    <a:pt x="140" y="285"/>
                    <a:pt x="150" y="230"/>
                    <a:pt x="154" y="174"/>
                  </a:cubicBezTo>
                  <a:cubicBezTo>
                    <a:pt x="156" y="162"/>
                    <a:pt x="157" y="148"/>
                    <a:pt x="156" y="136"/>
                  </a:cubicBezTo>
                  <a:cubicBezTo>
                    <a:pt x="156" y="123"/>
                    <a:pt x="152" y="111"/>
                    <a:pt x="151" y="97"/>
                  </a:cubicBezTo>
                  <a:cubicBezTo>
                    <a:pt x="149" y="71"/>
                    <a:pt x="146" y="42"/>
                    <a:pt x="139" y="16"/>
                  </a:cubicBezTo>
                  <a:cubicBezTo>
                    <a:pt x="136" y="5"/>
                    <a:pt x="126" y="0"/>
                    <a:pt x="11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4" name="Google Shape;2024;p122"/>
            <p:cNvSpPr/>
            <p:nvPr/>
          </p:nvSpPr>
          <p:spPr>
            <a:xfrm>
              <a:off x="5676100" y="1694425"/>
              <a:ext cx="3200" cy="13825"/>
            </a:xfrm>
            <a:custGeom>
              <a:avLst/>
              <a:gdLst/>
              <a:ahLst/>
              <a:cxnLst/>
              <a:rect l="l" t="t" r="r" b="b"/>
              <a:pathLst>
                <a:path w="128" h="553" extrusionOk="0">
                  <a:moveTo>
                    <a:pt x="64" y="1"/>
                  </a:moveTo>
                  <a:cubicBezTo>
                    <a:pt x="49" y="1"/>
                    <a:pt x="34" y="7"/>
                    <a:pt x="29" y="21"/>
                  </a:cubicBezTo>
                  <a:cubicBezTo>
                    <a:pt x="20" y="41"/>
                    <a:pt x="7" y="62"/>
                    <a:pt x="6" y="86"/>
                  </a:cubicBezTo>
                  <a:cubicBezTo>
                    <a:pt x="5" y="104"/>
                    <a:pt x="4" y="122"/>
                    <a:pt x="3" y="139"/>
                  </a:cubicBezTo>
                  <a:cubicBezTo>
                    <a:pt x="0" y="179"/>
                    <a:pt x="1" y="218"/>
                    <a:pt x="1" y="257"/>
                  </a:cubicBezTo>
                  <a:lnTo>
                    <a:pt x="1" y="491"/>
                  </a:lnTo>
                  <a:cubicBezTo>
                    <a:pt x="1" y="524"/>
                    <a:pt x="30" y="553"/>
                    <a:pt x="63" y="553"/>
                  </a:cubicBezTo>
                  <a:cubicBezTo>
                    <a:pt x="64" y="553"/>
                    <a:pt x="65" y="553"/>
                    <a:pt x="66" y="553"/>
                  </a:cubicBezTo>
                  <a:cubicBezTo>
                    <a:pt x="98" y="553"/>
                    <a:pt x="126" y="526"/>
                    <a:pt x="126" y="492"/>
                  </a:cubicBezTo>
                  <a:lnTo>
                    <a:pt x="126" y="259"/>
                  </a:lnTo>
                  <a:cubicBezTo>
                    <a:pt x="126" y="221"/>
                    <a:pt x="127" y="183"/>
                    <a:pt x="124" y="144"/>
                  </a:cubicBezTo>
                  <a:cubicBezTo>
                    <a:pt x="123" y="124"/>
                    <a:pt x="123" y="106"/>
                    <a:pt x="121" y="86"/>
                  </a:cubicBezTo>
                  <a:cubicBezTo>
                    <a:pt x="118" y="63"/>
                    <a:pt x="108" y="42"/>
                    <a:pt x="98" y="21"/>
                  </a:cubicBezTo>
                  <a:cubicBezTo>
                    <a:pt x="93" y="7"/>
                    <a:pt x="78" y="1"/>
                    <a:pt x="6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5" name="Google Shape;2025;p122"/>
            <p:cNvSpPr/>
            <p:nvPr/>
          </p:nvSpPr>
          <p:spPr>
            <a:xfrm>
              <a:off x="5681025" y="1694725"/>
              <a:ext cx="3700" cy="11150"/>
            </a:xfrm>
            <a:custGeom>
              <a:avLst/>
              <a:gdLst/>
              <a:ahLst/>
              <a:cxnLst/>
              <a:rect l="l" t="t" r="r" b="b"/>
              <a:pathLst>
                <a:path w="148" h="446" extrusionOk="0">
                  <a:moveTo>
                    <a:pt x="116" y="1"/>
                  </a:moveTo>
                  <a:cubicBezTo>
                    <a:pt x="106" y="1"/>
                    <a:pt x="96" y="5"/>
                    <a:pt x="89" y="15"/>
                  </a:cubicBezTo>
                  <a:cubicBezTo>
                    <a:pt x="54" y="66"/>
                    <a:pt x="30" y="126"/>
                    <a:pt x="18" y="186"/>
                  </a:cubicBezTo>
                  <a:cubicBezTo>
                    <a:pt x="6" y="250"/>
                    <a:pt x="1" y="315"/>
                    <a:pt x="1" y="381"/>
                  </a:cubicBezTo>
                  <a:cubicBezTo>
                    <a:pt x="1" y="414"/>
                    <a:pt x="30" y="445"/>
                    <a:pt x="62" y="445"/>
                  </a:cubicBezTo>
                  <a:cubicBezTo>
                    <a:pt x="63" y="445"/>
                    <a:pt x="64" y="445"/>
                    <a:pt x="65" y="445"/>
                  </a:cubicBezTo>
                  <a:cubicBezTo>
                    <a:pt x="100" y="444"/>
                    <a:pt x="132" y="418"/>
                    <a:pt x="131" y="381"/>
                  </a:cubicBezTo>
                  <a:cubicBezTo>
                    <a:pt x="130" y="321"/>
                    <a:pt x="132" y="261"/>
                    <a:pt x="139" y="202"/>
                  </a:cubicBezTo>
                  <a:cubicBezTo>
                    <a:pt x="144" y="148"/>
                    <a:pt x="147" y="92"/>
                    <a:pt x="146" y="30"/>
                  </a:cubicBezTo>
                  <a:cubicBezTo>
                    <a:pt x="146" y="11"/>
                    <a:pt x="132"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6" name="Google Shape;2026;p122"/>
            <p:cNvSpPr/>
            <p:nvPr/>
          </p:nvSpPr>
          <p:spPr>
            <a:xfrm>
              <a:off x="5437650" y="1746700"/>
              <a:ext cx="5950" cy="12600"/>
            </a:xfrm>
            <a:custGeom>
              <a:avLst/>
              <a:gdLst/>
              <a:ahLst/>
              <a:cxnLst/>
              <a:rect l="l" t="t" r="r" b="b"/>
              <a:pathLst>
                <a:path w="238" h="504" extrusionOk="0">
                  <a:moveTo>
                    <a:pt x="193" y="0"/>
                  </a:moveTo>
                  <a:cubicBezTo>
                    <a:pt x="182" y="0"/>
                    <a:pt x="171" y="7"/>
                    <a:pt x="167" y="19"/>
                  </a:cubicBezTo>
                  <a:cubicBezTo>
                    <a:pt x="146" y="83"/>
                    <a:pt x="131" y="148"/>
                    <a:pt x="108" y="211"/>
                  </a:cubicBezTo>
                  <a:cubicBezTo>
                    <a:pt x="88" y="269"/>
                    <a:pt x="59" y="329"/>
                    <a:pt x="25" y="387"/>
                  </a:cubicBezTo>
                  <a:cubicBezTo>
                    <a:pt x="1" y="426"/>
                    <a:pt x="20" y="479"/>
                    <a:pt x="62" y="497"/>
                  </a:cubicBezTo>
                  <a:cubicBezTo>
                    <a:pt x="73" y="502"/>
                    <a:pt x="84" y="504"/>
                    <a:pt x="94" y="504"/>
                  </a:cubicBezTo>
                  <a:cubicBezTo>
                    <a:pt x="128" y="504"/>
                    <a:pt x="155" y="480"/>
                    <a:pt x="169" y="447"/>
                  </a:cubicBezTo>
                  <a:cubicBezTo>
                    <a:pt x="196" y="380"/>
                    <a:pt x="215" y="311"/>
                    <a:pt x="223" y="240"/>
                  </a:cubicBezTo>
                  <a:cubicBezTo>
                    <a:pt x="234" y="168"/>
                    <a:pt x="238" y="91"/>
                    <a:pt x="217" y="19"/>
                  </a:cubicBezTo>
                  <a:cubicBezTo>
                    <a:pt x="214" y="7"/>
                    <a:pt x="204" y="0"/>
                    <a:pt x="19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7" name="Google Shape;2027;p122"/>
            <p:cNvSpPr/>
            <p:nvPr/>
          </p:nvSpPr>
          <p:spPr>
            <a:xfrm>
              <a:off x="5451800" y="1750375"/>
              <a:ext cx="4050" cy="8825"/>
            </a:xfrm>
            <a:custGeom>
              <a:avLst/>
              <a:gdLst/>
              <a:ahLst/>
              <a:cxnLst/>
              <a:rect l="l" t="t" r="r" b="b"/>
              <a:pathLst>
                <a:path w="162" h="353" extrusionOk="0">
                  <a:moveTo>
                    <a:pt x="125" y="0"/>
                  </a:moveTo>
                  <a:cubicBezTo>
                    <a:pt x="114" y="0"/>
                    <a:pt x="102" y="7"/>
                    <a:pt x="97" y="22"/>
                  </a:cubicBezTo>
                  <a:cubicBezTo>
                    <a:pt x="66" y="101"/>
                    <a:pt x="41" y="182"/>
                    <a:pt x="8" y="262"/>
                  </a:cubicBezTo>
                  <a:cubicBezTo>
                    <a:pt x="1" y="277"/>
                    <a:pt x="6" y="303"/>
                    <a:pt x="15" y="316"/>
                  </a:cubicBezTo>
                  <a:cubicBezTo>
                    <a:pt x="24" y="331"/>
                    <a:pt x="41" y="346"/>
                    <a:pt x="57" y="350"/>
                  </a:cubicBezTo>
                  <a:cubicBezTo>
                    <a:pt x="64" y="351"/>
                    <a:pt x="71" y="352"/>
                    <a:pt x="78" y="352"/>
                  </a:cubicBezTo>
                  <a:cubicBezTo>
                    <a:pt x="90" y="352"/>
                    <a:pt x="102" y="350"/>
                    <a:pt x="112" y="342"/>
                  </a:cubicBezTo>
                  <a:cubicBezTo>
                    <a:pt x="127" y="332"/>
                    <a:pt x="143" y="317"/>
                    <a:pt x="146" y="299"/>
                  </a:cubicBezTo>
                  <a:cubicBezTo>
                    <a:pt x="152" y="252"/>
                    <a:pt x="158" y="205"/>
                    <a:pt x="159" y="158"/>
                  </a:cubicBezTo>
                  <a:cubicBezTo>
                    <a:pt x="161" y="137"/>
                    <a:pt x="161" y="117"/>
                    <a:pt x="161" y="96"/>
                  </a:cubicBezTo>
                  <a:cubicBezTo>
                    <a:pt x="161" y="74"/>
                    <a:pt x="158" y="53"/>
                    <a:pt x="156" y="30"/>
                  </a:cubicBezTo>
                  <a:cubicBezTo>
                    <a:pt x="154" y="11"/>
                    <a:pt x="140" y="0"/>
                    <a:pt x="12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8" name="Google Shape;2028;p122"/>
            <p:cNvSpPr/>
            <p:nvPr/>
          </p:nvSpPr>
          <p:spPr>
            <a:xfrm>
              <a:off x="5162975" y="1687925"/>
              <a:ext cx="10975" cy="18175"/>
            </a:xfrm>
            <a:custGeom>
              <a:avLst/>
              <a:gdLst/>
              <a:ahLst/>
              <a:cxnLst/>
              <a:rect l="l" t="t" r="r" b="b"/>
              <a:pathLst>
                <a:path w="439" h="727" extrusionOk="0">
                  <a:moveTo>
                    <a:pt x="28" y="0"/>
                  </a:moveTo>
                  <a:cubicBezTo>
                    <a:pt x="12" y="0"/>
                    <a:pt x="0" y="17"/>
                    <a:pt x="9" y="34"/>
                  </a:cubicBezTo>
                  <a:cubicBezTo>
                    <a:pt x="62" y="142"/>
                    <a:pt x="127" y="244"/>
                    <a:pt x="180" y="353"/>
                  </a:cubicBezTo>
                  <a:cubicBezTo>
                    <a:pt x="233" y="467"/>
                    <a:pt x="278" y="586"/>
                    <a:pt x="331" y="700"/>
                  </a:cubicBezTo>
                  <a:cubicBezTo>
                    <a:pt x="339" y="717"/>
                    <a:pt x="358" y="726"/>
                    <a:pt x="378" y="726"/>
                  </a:cubicBezTo>
                  <a:cubicBezTo>
                    <a:pt x="388" y="726"/>
                    <a:pt x="398" y="724"/>
                    <a:pt x="406" y="719"/>
                  </a:cubicBezTo>
                  <a:cubicBezTo>
                    <a:pt x="433" y="702"/>
                    <a:pt x="438" y="670"/>
                    <a:pt x="426" y="643"/>
                  </a:cubicBezTo>
                  <a:cubicBezTo>
                    <a:pt x="371" y="526"/>
                    <a:pt x="324" y="405"/>
                    <a:pt x="269" y="289"/>
                  </a:cubicBezTo>
                  <a:cubicBezTo>
                    <a:pt x="217" y="181"/>
                    <a:pt x="151" y="58"/>
                    <a:pt x="39" y="3"/>
                  </a:cubicBezTo>
                  <a:cubicBezTo>
                    <a:pt x="36"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9" name="Google Shape;2029;p122"/>
            <p:cNvSpPr/>
            <p:nvPr/>
          </p:nvSpPr>
          <p:spPr>
            <a:xfrm>
              <a:off x="5170075" y="1691750"/>
              <a:ext cx="4125" cy="10400"/>
            </a:xfrm>
            <a:custGeom>
              <a:avLst/>
              <a:gdLst/>
              <a:ahLst/>
              <a:cxnLst/>
              <a:rect l="l" t="t" r="r" b="b"/>
              <a:pathLst>
                <a:path w="165" h="416" extrusionOk="0">
                  <a:moveTo>
                    <a:pt x="142" y="0"/>
                  </a:moveTo>
                  <a:cubicBezTo>
                    <a:pt x="141" y="0"/>
                    <a:pt x="140" y="0"/>
                    <a:pt x="139" y="1"/>
                  </a:cubicBezTo>
                  <a:cubicBezTo>
                    <a:pt x="108" y="11"/>
                    <a:pt x="80" y="40"/>
                    <a:pt x="61" y="64"/>
                  </a:cubicBezTo>
                  <a:cubicBezTo>
                    <a:pt x="51" y="76"/>
                    <a:pt x="40" y="90"/>
                    <a:pt x="32" y="103"/>
                  </a:cubicBezTo>
                  <a:cubicBezTo>
                    <a:pt x="23" y="121"/>
                    <a:pt x="20" y="141"/>
                    <a:pt x="16" y="158"/>
                  </a:cubicBezTo>
                  <a:cubicBezTo>
                    <a:pt x="0" y="239"/>
                    <a:pt x="20" y="317"/>
                    <a:pt x="52" y="392"/>
                  </a:cubicBezTo>
                  <a:cubicBezTo>
                    <a:pt x="58" y="408"/>
                    <a:pt x="77" y="416"/>
                    <a:pt x="95" y="416"/>
                  </a:cubicBezTo>
                  <a:cubicBezTo>
                    <a:pt x="101" y="416"/>
                    <a:pt x="108" y="415"/>
                    <a:pt x="113" y="413"/>
                  </a:cubicBezTo>
                  <a:cubicBezTo>
                    <a:pt x="133" y="404"/>
                    <a:pt x="150" y="378"/>
                    <a:pt x="142" y="354"/>
                  </a:cubicBezTo>
                  <a:cubicBezTo>
                    <a:pt x="116" y="293"/>
                    <a:pt x="104" y="239"/>
                    <a:pt x="111" y="174"/>
                  </a:cubicBezTo>
                  <a:cubicBezTo>
                    <a:pt x="111" y="173"/>
                    <a:pt x="112" y="168"/>
                    <a:pt x="112" y="167"/>
                  </a:cubicBezTo>
                  <a:lnTo>
                    <a:pt x="112" y="167"/>
                  </a:lnTo>
                  <a:cubicBezTo>
                    <a:pt x="112" y="165"/>
                    <a:pt x="112" y="162"/>
                    <a:pt x="112" y="160"/>
                  </a:cubicBezTo>
                  <a:cubicBezTo>
                    <a:pt x="113" y="153"/>
                    <a:pt x="116" y="147"/>
                    <a:pt x="117" y="139"/>
                  </a:cubicBezTo>
                  <a:cubicBezTo>
                    <a:pt x="121" y="122"/>
                    <a:pt x="119" y="116"/>
                    <a:pt x="124" y="98"/>
                  </a:cubicBezTo>
                  <a:cubicBezTo>
                    <a:pt x="134" y="71"/>
                    <a:pt x="150" y="49"/>
                    <a:pt x="160" y="23"/>
                  </a:cubicBezTo>
                  <a:cubicBezTo>
                    <a:pt x="165" y="11"/>
                    <a:pt x="153" y="0"/>
                    <a:pt x="1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0" name="Google Shape;2030;p122"/>
            <p:cNvSpPr/>
            <p:nvPr/>
          </p:nvSpPr>
          <p:spPr>
            <a:xfrm>
              <a:off x="5635875" y="1523450"/>
              <a:ext cx="3975" cy="7575"/>
            </a:xfrm>
            <a:custGeom>
              <a:avLst/>
              <a:gdLst/>
              <a:ahLst/>
              <a:cxnLst/>
              <a:rect l="l" t="t" r="r" b="b"/>
              <a:pathLst>
                <a:path w="159" h="303" extrusionOk="0">
                  <a:moveTo>
                    <a:pt x="21" y="0"/>
                  </a:moveTo>
                  <a:cubicBezTo>
                    <a:pt x="11" y="0"/>
                    <a:pt x="0" y="10"/>
                    <a:pt x="3" y="22"/>
                  </a:cubicBezTo>
                  <a:cubicBezTo>
                    <a:pt x="20" y="112"/>
                    <a:pt x="51" y="199"/>
                    <a:pt x="87" y="285"/>
                  </a:cubicBezTo>
                  <a:cubicBezTo>
                    <a:pt x="93" y="297"/>
                    <a:pt x="106" y="303"/>
                    <a:pt x="119" y="303"/>
                  </a:cubicBezTo>
                  <a:cubicBezTo>
                    <a:pt x="126" y="303"/>
                    <a:pt x="132" y="301"/>
                    <a:pt x="137" y="299"/>
                  </a:cubicBezTo>
                  <a:cubicBezTo>
                    <a:pt x="154" y="288"/>
                    <a:pt x="159" y="266"/>
                    <a:pt x="150" y="249"/>
                  </a:cubicBezTo>
                  <a:cubicBezTo>
                    <a:pt x="108" y="172"/>
                    <a:pt x="72" y="90"/>
                    <a:pt x="34" y="9"/>
                  </a:cubicBezTo>
                  <a:cubicBezTo>
                    <a:pt x="31" y="3"/>
                    <a:pt x="26" y="0"/>
                    <a:pt x="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1" name="Google Shape;2031;p122"/>
            <p:cNvSpPr/>
            <p:nvPr/>
          </p:nvSpPr>
          <p:spPr>
            <a:xfrm>
              <a:off x="5644950" y="1518400"/>
              <a:ext cx="5775" cy="14125"/>
            </a:xfrm>
            <a:custGeom>
              <a:avLst/>
              <a:gdLst/>
              <a:ahLst/>
              <a:cxnLst/>
              <a:rect l="l" t="t" r="r" b="b"/>
              <a:pathLst>
                <a:path w="231" h="565" extrusionOk="0">
                  <a:moveTo>
                    <a:pt x="202" y="0"/>
                  </a:moveTo>
                  <a:cubicBezTo>
                    <a:pt x="200" y="0"/>
                    <a:pt x="197" y="1"/>
                    <a:pt x="195" y="2"/>
                  </a:cubicBezTo>
                  <a:cubicBezTo>
                    <a:pt x="103" y="41"/>
                    <a:pt x="41" y="127"/>
                    <a:pt x="21" y="222"/>
                  </a:cubicBezTo>
                  <a:cubicBezTo>
                    <a:pt x="1" y="327"/>
                    <a:pt x="20" y="434"/>
                    <a:pt x="59" y="531"/>
                  </a:cubicBezTo>
                  <a:cubicBezTo>
                    <a:pt x="67" y="550"/>
                    <a:pt x="83" y="565"/>
                    <a:pt x="104" y="565"/>
                  </a:cubicBezTo>
                  <a:cubicBezTo>
                    <a:pt x="107" y="565"/>
                    <a:pt x="112" y="564"/>
                    <a:pt x="116" y="563"/>
                  </a:cubicBezTo>
                  <a:cubicBezTo>
                    <a:pt x="140" y="558"/>
                    <a:pt x="160" y="531"/>
                    <a:pt x="149" y="507"/>
                  </a:cubicBezTo>
                  <a:cubicBezTo>
                    <a:pt x="118" y="426"/>
                    <a:pt x="97" y="335"/>
                    <a:pt x="115" y="247"/>
                  </a:cubicBezTo>
                  <a:cubicBezTo>
                    <a:pt x="133" y="168"/>
                    <a:pt x="176" y="97"/>
                    <a:pt x="221" y="29"/>
                  </a:cubicBezTo>
                  <a:cubicBezTo>
                    <a:pt x="231" y="14"/>
                    <a:pt x="217" y="0"/>
                    <a:pt x="20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2" name="Google Shape;2032;p122"/>
            <p:cNvSpPr/>
            <p:nvPr/>
          </p:nvSpPr>
          <p:spPr>
            <a:xfrm>
              <a:off x="5317225" y="1598275"/>
              <a:ext cx="3550" cy="23550"/>
            </a:xfrm>
            <a:custGeom>
              <a:avLst/>
              <a:gdLst/>
              <a:ahLst/>
              <a:cxnLst/>
              <a:rect l="l" t="t" r="r" b="b"/>
              <a:pathLst>
                <a:path w="142" h="942" extrusionOk="0">
                  <a:moveTo>
                    <a:pt x="71" y="1"/>
                  </a:moveTo>
                  <a:cubicBezTo>
                    <a:pt x="61" y="1"/>
                    <a:pt x="51" y="7"/>
                    <a:pt x="47" y="18"/>
                  </a:cubicBezTo>
                  <a:cubicBezTo>
                    <a:pt x="27" y="86"/>
                    <a:pt x="26" y="158"/>
                    <a:pt x="16" y="228"/>
                  </a:cubicBezTo>
                  <a:cubicBezTo>
                    <a:pt x="7" y="299"/>
                    <a:pt x="6" y="371"/>
                    <a:pt x="5" y="441"/>
                  </a:cubicBezTo>
                  <a:cubicBezTo>
                    <a:pt x="0" y="586"/>
                    <a:pt x="2" y="731"/>
                    <a:pt x="1" y="874"/>
                  </a:cubicBezTo>
                  <a:cubicBezTo>
                    <a:pt x="1" y="919"/>
                    <a:pt x="35" y="942"/>
                    <a:pt x="70" y="942"/>
                  </a:cubicBezTo>
                  <a:cubicBezTo>
                    <a:pt x="105" y="942"/>
                    <a:pt x="140" y="919"/>
                    <a:pt x="140" y="874"/>
                  </a:cubicBezTo>
                  <a:cubicBezTo>
                    <a:pt x="139" y="730"/>
                    <a:pt x="141" y="584"/>
                    <a:pt x="136" y="441"/>
                  </a:cubicBezTo>
                  <a:cubicBezTo>
                    <a:pt x="134" y="371"/>
                    <a:pt x="133" y="299"/>
                    <a:pt x="125" y="228"/>
                  </a:cubicBezTo>
                  <a:cubicBezTo>
                    <a:pt x="116" y="158"/>
                    <a:pt x="114" y="86"/>
                    <a:pt x="94" y="18"/>
                  </a:cubicBezTo>
                  <a:cubicBezTo>
                    <a:pt x="91" y="7"/>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3" name="Google Shape;2033;p122"/>
            <p:cNvSpPr/>
            <p:nvPr/>
          </p:nvSpPr>
          <p:spPr>
            <a:xfrm>
              <a:off x="5328750" y="1597075"/>
              <a:ext cx="3000" cy="15625"/>
            </a:xfrm>
            <a:custGeom>
              <a:avLst/>
              <a:gdLst/>
              <a:ahLst/>
              <a:cxnLst/>
              <a:rect l="l" t="t" r="r" b="b"/>
              <a:pathLst>
                <a:path w="120" h="625" extrusionOk="0">
                  <a:moveTo>
                    <a:pt x="59" y="1"/>
                  </a:moveTo>
                  <a:cubicBezTo>
                    <a:pt x="50" y="1"/>
                    <a:pt x="41" y="6"/>
                    <a:pt x="38" y="16"/>
                  </a:cubicBezTo>
                  <a:cubicBezTo>
                    <a:pt x="13" y="106"/>
                    <a:pt x="0" y="199"/>
                    <a:pt x="1" y="292"/>
                  </a:cubicBezTo>
                  <a:lnTo>
                    <a:pt x="5" y="573"/>
                  </a:lnTo>
                  <a:cubicBezTo>
                    <a:pt x="5" y="607"/>
                    <a:pt x="33" y="625"/>
                    <a:pt x="60" y="625"/>
                  </a:cubicBezTo>
                  <a:cubicBezTo>
                    <a:pt x="87" y="625"/>
                    <a:pt x="114" y="607"/>
                    <a:pt x="114" y="573"/>
                  </a:cubicBezTo>
                  <a:lnTo>
                    <a:pt x="117" y="292"/>
                  </a:lnTo>
                  <a:cubicBezTo>
                    <a:pt x="119" y="199"/>
                    <a:pt x="106" y="106"/>
                    <a:pt x="80" y="16"/>
                  </a:cubicBezTo>
                  <a:cubicBezTo>
                    <a:pt x="77" y="6"/>
                    <a:pt x="68" y="1"/>
                    <a:pt x="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4" name="Google Shape;2034;p122"/>
            <p:cNvSpPr/>
            <p:nvPr/>
          </p:nvSpPr>
          <p:spPr>
            <a:xfrm>
              <a:off x="5887350" y="1584925"/>
              <a:ext cx="6000" cy="15650"/>
            </a:xfrm>
            <a:custGeom>
              <a:avLst/>
              <a:gdLst/>
              <a:ahLst/>
              <a:cxnLst/>
              <a:rect l="l" t="t" r="r" b="b"/>
              <a:pathLst>
                <a:path w="240" h="626" extrusionOk="0">
                  <a:moveTo>
                    <a:pt x="210" y="0"/>
                  </a:moveTo>
                  <a:cubicBezTo>
                    <a:pt x="201" y="0"/>
                    <a:pt x="192" y="5"/>
                    <a:pt x="188" y="17"/>
                  </a:cubicBezTo>
                  <a:cubicBezTo>
                    <a:pt x="177" y="64"/>
                    <a:pt x="168" y="110"/>
                    <a:pt x="154" y="154"/>
                  </a:cubicBezTo>
                  <a:cubicBezTo>
                    <a:pt x="145" y="177"/>
                    <a:pt x="136" y="198"/>
                    <a:pt x="128" y="220"/>
                  </a:cubicBezTo>
                  <a:cubicBezTo>
                    <a:pt x="120" y="244"/>
                    <a:pt x="114" y="265"/>
                    <a:pt x="106" y="289"/>
                  </a:cubicBezTo>
                  <a:cubicBezTo>
                    <a:pt x="76" y="379"/>
                    <a:pt x="46" y="469"/>
                    <a:pt x="11" y="559"/>
                  </a:cubicBezTo>
                  <a:cubicBezTo>
                    <a:pt x="1" y="586"/>
                    <a:pt x="22" y="617"/>
                    <a:pt x="48" y="623"/>
                  </a:cubicBezTo>
                  <a:cubicBezTo>
                    <a:pt x="53" y="625"/>
                    <a:pt x="59" y="626"/>
                    <a:pt x="64" y="626"/>
                  </a:cubicBezTo>
                  <a:cubicBezTo>
                    <a:pt x="85" y="626"/>
                    <a:pt x="103" y="609"/>
                    <a:pt x="112" y="588"/>
                  </a:cubicBezTo>
                  <a:cubicBezTo>
                    <a:pt x="146" y="499"/>
                    <a:pt x="185" y="407"/>
                    <a:pt x="208" y="313"/>
                  </a:cubicBezTo>
                  <a:cubicBezTo>
                    <a:pt x="213" y="290"/>
                    <a:pt x="217" y="266"/>
                    <a:pt x="223" y="243"/>
                  </a:cubicBezTo>
                  <a:cubicBezTo>
                    <a:pt x="228" y="218"/>
                    <a:pt x="226" y="194"/>
                    <a:pt x="229" y="169"/>
                  </a:cubicBezTo>
                  <a:cubicBezTo>
                    <a:pt x="235" y="121"/>
                    <a:pt x="240" y="72"/>
                    <a:pt x="236" y="24"/>
                  </a:cubicBezTo>
                  <a:cubicBezTo>
                    <a:pt x="234" y="9"/>
                    <a:pt x="222"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5" name="Google Shape;2035;p122"/>
            <p:cNvSpPr/>
            <p:nvPr/>
          </p:nvSpPr>
          <p:spPr>
            <a:xfrm>
              <a:off x="5899100" y="1586300"/>
              <a:ext cx="3650" cy="11575"/>
            </a:xfrm>
            <a:custGeom>
              <a:avLst/>
              <a:gdLst/>
              <a:ahLst/>
              <a:cxnLst/>
              <a:rect l="l" t="t" r="r" b="b"/>
              <a:pathLst>
                <a:path w="146" h="463" extrusionOk="0">
                  <a:moveTo>
                    <a:pt x="37" y="0"/>
                  </a:moveTo>
                  <a:cubicBezTo>
                    <a:pt x="30" y="0"/>
                    <a:pt x="24" y="4"/>
                    <a:pt x="22" y="14"/>
                  </a:cubicBezTo>
                  <a:cubicBezTo>
                    <a:pt x="15" y="47"/>
                    <a:pt x="11" y="80"/>
                    <a:pt x="7" y="116"/>
                  </a:cubicBezTo>
                  <a:cubicBezTo>
                    <a:pt x="5" y="150"/>
                    <a:pt x="0" y="186"/>
                    <a:pt x="2" y="222"/>
                  </a:cubicBezTo>
                  <a:cubicBezTo>
                    <a:pt x="10" y="292"/>
                    <a:pt x="25" y="363"/>
                    <a:pt x="46" y="431"/>
                  </a:cubicBezTo>
                  <a:cubicBezTo>
                    <a:pt x="53" y="453"/>
                    <a:pt x="71" y="462"/>
                    <a:pt x="89" y="462"/>
                  </a:cubicBezTo>
                  <a:cubicBezTo>
                    <a:pt x="117" y="462"/>
                    <a:pt x="145" y="440"/>
                    <a:pt x="134" y="406"/>
                  </a:cubicBezTo>
                  <a:cubicBezTo>
                    <a:pt x="112" y="344"/>
                    <a:pt x="95" y="280"/>
                    <a:pt x="86" y="215"/>
                  </a:cubicBezTo>
                  <a:cubicBezTo>
                    <a:pt x="81" y="184"/>
                    <a:pt x="74" y="153"/>
                    <a:pt x="68" y="122"/>
                  </a:cubicBezTo>
                  <a:cubicBezTo>
                    <a:pt x="62" y="88"/>
                    <a:pt x="62" y="53"/>
                    <a:pt x="58" y="19"/>
                  </a:cubicBezTo>
                  <a:cubicBezTo>
                    <a:pt x="57" y="8"/>
                    <a:pt x="47" y="0"/>
                    <a:pt x="3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036" name="Google Shape;2036;p122"/>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Title and text">
  <p:cSld name="CUSTOM_1">
    <p:bg>
      <p:bgPr>
        <a:solidFill>
          <a:schemeClr val="dk2"/>
        </a:solidFill>
        <a:effectLst/>
      </p:bgPr>
    </p:bg>
    <p:spTree>
      <p:nvGrpSpPr>
        <p:cNvPr id="1" name="Shape 2037"/>
        <p:cNvGrpSpPr/>
        <p:nvPr/>
      </p:nvGrpSpPr>
      <p:grpSpPr>
        <a:xfrm>
          <a:off x="0" y="0"/>
          <a:ext cx="0" cy="0"/>
          <a:chOff x="0" y="0"/>
          <a:chExt cx="0" cy="0"/>
        </a:xfrm>
      </p:grpSpPr>
      <p:sp>
        <p:nvSpPr>
          <p:cNvPr id="2038" name="Google Shape;2038;p123"/>
          <p:cNvSpPr txBox="1">
            <a:spLocks noGrp="1"/>
          </p:cNvSpPr>
          <p:nvPr>
            <p:ph type="subTitle" idx="1"/>
          </p:nvPr>
        </p:nvSpPr>
        <p:spPr>
          <a:xfrm>
            <a:off x="2488300" y="3001575"/>
            <a:ext cx="4160400" cy="9450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700"/>
              <a:buNone/>
              <a:defRPr sz="1700"/>
            </a:lvl1pPr>
            <a:lvl2pPr lvl="1" algn="ctr">
              <a:lnSpc>
                <a:spcPct val="100000"/>
              </a:lnSpc>
              <a:spcBef>
                <a:spcPts val="0"/>
              </a:spcBef>
              <a:spcAft>
                <a:spcPts val="0"/>
              </a:spcAft>
              <a:buSzPts val="1100"/>
              <a:buNone/>
              <a:defRPr sz="1100"/>
            </a:lvl2pPr>
            <a:lvl3pPr lvl="2" algn="ctr">
              <a:lnSpc>
                <a:spcPct val="100000"/>
              </a:lnSpc>
              <a:spcBef>
                <a:spcPts val="0"/>
              </a:spcBef>
              <a:spcAft>
                <a:spcPts val="0"/>
              </a:spcAft>
              <a:buSzPts val="1100"/>
              <a:buNone/>
              <a:defRPr sz="1100"/>
            </a:lvl3pPr>
            <a:lvl4pPr lvl="3" algn="ctr">
              <a:lnSpc>
                <a:spcPct val="100000"/>
              </a:lnSpc>
              <a:spcBef>
                <a:spcPts val="0"/>
              </a:spcBef>
              <a:spcAft>
                <a:spcPts val="0"/>
              </a:spcAft>
              <a:buSzPts val="1100"/>
              <a:buNone/>
              <a:defRPr sz="1100"/>
            </a:lvl4pPr>
            <a:lvl5pPr lvl="4" algn="ctr">
              <a:lnSpc>
                <a:spcPct val="100000"/>
              </a:lnSpc>
              <a:spcBef>
                <a:spcPts val="0"/>
              </a:spcBef>
              <a:spcAft>
                <a:spcPts val="0"/>
              </a:spcAft>
              <a:buSzPts val="1100"/>
              <a:buNone/>
              <a:defRPr sz="1100"/>
            </a:lvl5pPr>
            <a:lvl6pPr lvl="5" algn="ctr">
              <a:lnSpc>
                <a:spcPct val="100000"/>
              </a:lnSpc>
              <a:spcBef>
                <a:spcPts val="0"/>
              </a:spcBef>
              <a:spcAft>
                <a:spcPts val="0"/>
              </a:spcAft>
              <a:buSzPts val="1100"/>
              <a:buNone/>
              <a:defRPr sz="1100"/>
            </a:lvl6pPr>
            <a:lvl7pPr lvl="6" algn="ctr">
              <a:lnSpc>
                <a:spcPct val="100000"/>
              </a:lnSpc>
              <a:spcBef>
                <a:spcPts val="0"/>
              </a:spcBef>
              <a:spcAft>
                <a:spcPts val="0"/>
              </a:spcAft>
              <a:buSzPts val="1100"/>
              <a:buNone/>
              <a:defRPr sz="1100"/>
            </a:lvl7pPr>
            <a:lvl8pPr lvl="7" algn="ctr">
              <a:lnSpc>
                <a:spcPct val="100000"/>
              </a:lnSpc>
              <a:spcBef>
                <a:spcPts val="0"/>
              </a:spcBef>
              <a:spcAft>
                <a:spcPts val="0"/>
              </a:spcAft>
              <a:buSzPts val="1100"/>
              <a:buNone/>
              <a:defRPr sz="1100"/>
            </a:lvl8pPr>
            <a:lvl9pPr lvl="8" algn="ctr">
              <a:lnSpc>
                <a:spcPct val="100000"/>
              </a:lnSpc>
              <a:spcBef>
                <a:spcPts val="0"/>
              </a:spcBef>
              <a:spcAft>
                <a:spcPts val="0"/>
              </a:spcAft>
              <a:buSzPts val="1100"/>
              <a:buNone/>
              <a:defRPr sz="1100"/>
            </a:lvl9pPr>
          </a:lstStyle>
          <a:p>
            <a:endParaRPr/>
          </a:p>
        </p:txBody>
      </p:sp>
      <p:sp>
        <p:nvSpPr>
          <p:cNvPr id="2039" name="Google Shape;2039;p123"/>
          <p:cNvSpPr txBox="1">
            <a:spLocks noGrp="1"/>
          </p:cNvSpPr>
          <p:nvPr>
            <p:ph type="title"/>
          </p:nvPr>
        </p:nvSpPr>
        <p:spPr>
          <a:xfrm>
            <a:off x="2204350" y="1331100"/>
            <a:ext cx="4728300" cy="1536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5000"/>
              <a:buFont typeface="Fredoka"/>
              <a:buNone/>
              <a:defRPr sz="10000">
                <a:latin typeface="Fredoka"/>
                <a:ea typeface="Fredoka"/>
                <a:cs typeface="Fredoka"/>
                <a:sym typeface="Fredoka"/>
              </a:defRPr>
            </a:lvl1pPr>
            <a:lvl2pPr lvl="1"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2pPr>
            <a:lvl3pPr lvl="2"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3pPr>
            <a:lvl4pPr lvl="3"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4pPr>
            <a:lvl5pPr lvl="4"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5pPr>
            <a:lvl6pPr lvl="5"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6pPr>
            <a:lvl7pPr lvl="6"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7pPr>
            <a:lvl8pPr lvl="7"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8pPr>
            <a:lvl9pPr lvl="8" algn="ctr">
              <a:lnSpc>
                <a:spcPct val="100000"/>
              </a:lnSpc>
              <a:spcBef>
                <a:spcPts val="0"/>
              </a:spcBef>
              <a:spcAft>
                <a:spcPts val="0"/>
              </a:spcAft>
              <a:buClr>
                <a:schemeClr val="dk1"/>
              </a:buClr>
              <a:buSzPts val="2800"/>
              <a:buFont typeface="Fredoka"/>
              <a:buNone/>
              <a:defRPr sz="2800">
                <a:solidFill>
                  <a:schemeClr val="dk1"/>
                </a:solidFill>
                <a:latin typeface="Fredoka"/>
                <a:ea typeface="Fredoka"/>
                <a:cs typeface="Fredoka"/>
                <a:sym typeface="Fredoka"/>
              </a:defRPr>
            </a:lvl9pPr>
          </a:lstStyle>
          <a:p>
            <a:endParaRPr/>
          </a:p>
        </p:txBody>
      </p:sp>
      <p:grpSp>
        <p:nvGrpSpPr>
          <p:cNvPr id="2040" name="Google Shape;2040;p123"/>
          <p:cNvGrpSpPr/>
          <p:nvPr/>
        </p:nvGrpSpPr>
        <p:grpSpPr>
          <a:xfrm>
            <a:off x="-824455" y="85788"/>
            <a:ext cx="10179422" cy="5207834"/>
            <a:chOff x="-824455" y="85788"/>
            <a:chExt cx="10179422" cy="5207834"/>
          </a:xfrm>
        </p:grpSpPr>
        <p:sp>
          <p:nvSpPr>
            <p:cNvPr id="2041" name="Google Shape;2041;p123"/>
            <p:cNvSpPr/>
            <p:nvPr/>
          </p:nvSpPr>
          <p:spPr>
            <a:xfrm>
              <a:off x="767320" y="85800"/>
              <a:ext cx="2073222" cy="622787"/>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2" name="Google Shape;2042;p123"/>
            <p:cNvSpPr/>
            <p:nvPr/>
          </p:nvSpPr>
          <p:spPr>
            <a:xfrm>
              <a:off x="318000" y="85788"/>
              <a:ext cx="1040775" cy="1040775"/>
            </a:xfrm>
            <a:custGeom>
              <a:avLst/>
              <a:gdLst/>
              <a:ahLst/>
              <a:cxnLst/>
              <a:rect l="l" t="t" r="r" b="b"/>
              <a:pathLst>
                <a:path w="41631" h="41631" extrusionOk="0">
                  <a:moveTo>
                    <a:pt x="20815" y="0"/>
                  </a:moveTo>
                  <a:cubicBezTo>
                    <a:pt x="9319" y="0"/>
                    <a:pt x="1" y="9319"/>
                    <a:pt x="1" y="20815"/>
                  </a:cubicBezTo>
                  <a:cubicBezTo>
                    <a:pt x="1" y="32312"/>
                    <a:pt x="9319" y="41630"/>
                    <a:pt x="20815" y="41630"/>
                  </a:cubicBezTo>
                  <a:cubicBezTo>
                    <a:pt x="32312" y="41630"/>
                    <a:pt x="41630" y="32312"/>
                    <a:pt x="41630" y="20815"/>
                  </a:cubicBezTo>
                  <a:cubicBezTo>
                    <a:pt x="41630" y="9320"/>
                    <a:pt x="32311" y="0"/>
                    <a:pt x="2081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3" name="Google Shape;2043;p123"/>
            <p:cNvSpPr/>
            <p:nvPr/>
          </p:nvSpPr>
          <p:spPr>
            <a:xfrm flipH="1">
              <a:off x="-824455" y="730725"/>
              <a:ext cx="2073222" cy="622787"/>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4" name="Google Shape;2044;p123"/>
            <p:cNvSpPr/>
            <p:nvPr/>
          </p:nvSpPr>
          <p:spPr>
            <a:xfrm>
              <a:off x="6136697" y="4159345"/>
              <a:ext cx="3218270" cy="1134277"/>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045" name="Google Shape;2045;p123"/>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itle and text 1">
  <p:cSld name="CUSTOM_1_1">
    <p:bg>
      <p:bgPr>
        <a:solidFill>
          <a:schemeClr val="dk2"/>
        </a:solidFill>
        <a:effectLst/>
      </p:bgPr>
    </p:bg>
    <p:spTree>
      <p:nvGrpSpPr>
        <p:cNvPr id="1" name="Shape 2046"/>
        <p:cNvGrpSpPr/>
        <p:nvPr/>
      </p:nvGrpSpPr>
      <p:grpSpPr>
        <a:xfrm>
          <a:off x="0" y="0"/>
          <a:ext cx="0" cy="0"/>
          <a:chOff x="0" y="0"/>
          <a:chExt cx="0" cy="0"/>
        </a:xfrm>
      </p:grpSpPr>
      <p:sp>
        <p:nvSpPr>
          <p:cNvPr id="2047" name="Google Shape;2047;p124"/>
          <p:cNvSpPr txBox="1">
            <a:spLocks noGrp="1"/>
          </p:cNvSpPr>
          <p:nvPr>
            <p:ph type="subTitle" idx="1"/>
          </p:nvPr>
        </p:nvSpPr>
        <p:spPr>
          <a:xfrm>
            <a:off x="3322325" y="1743075"/>
            <a:ext cx="2971800" cy="13167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700"/>
              <a:buNone/>
              <a:defRPr/>
            </a:lvl1pPr>
            <a:lvl2pPr lvl="1" algn="ctr">
              <a:lnSpc>
                <a:spcPct val="100000"/>
              </a:lnSpc>
              <a:spcBef>
                <a:spcPts val="0"/>
              </a:spcBef>
              <a:spcAft>
                <a:spcPts val="0"/>
              </a:spcAft>
              <a:buSzPts val="1100"/>
              <a:buNone/>
              <a:defRPr sz="1100"/>
            </a:lvl2pPr>
            <a:lvl3pPr lvl="2" algn="ctr">
              <a:lnSpc>
                <a:spcPct val="100000"/>
              </a:lnSpc>
              <a:spcBef>
                <a:spcPts val="0"/>
              </a:spcBef>
              <a:spcAft>
                <a:spcPts val="0"/>
              </a:spcAft>
              <a:buSzPts val="1100"/>
              <a:buNone/>
              <a:defRPr sz="1100"/>
            </a:lvl3pPr>
            <a:lvl4pPr lvl="3" algn="ctr">
              <a:lnSpc>
                <a:spcPct val="100000"/>
              </a:lnSpc>
              <a:spcBef>
                <a:spcPts val="0"/>
              </a:spcBef>
              <a:spcAft>
                <a:spcPts val="0"/>
              </a:spcAft>
              <a:buSzPts val="1100"/>
              <a:buNone/>
              <a:defRPr sz="1100"/>
            </a:lvl4pPr>
            <a:lvl5pPr lvl="4" algn="ctr">
              <a:lnSpc>
                <a:spcPct val="100000"/>
              </a:lnSpc>
              <a:spcBef>
                <a:spcPts val="0"/>
              </a:spcBef>
              <a:spcAft>
                <a:spcPts val="0"/>
              </a:spcAft>
              <a:buSzPts val="1100"/>
              <a:buNone/>
              <a:defRPr sz="1100"/>
            </a:lvl5pPr>
            <a:lvl6pPr lvl="5" algn="ctr">
              <a:lnSpc>
                <a:spcPct val="100000"/>
              </a:lnSpc>
              <a:spcBef>
                <a:spcPts val="0"/>
              </a:spcBef>
              <a:spcAft>
                <a:spcPts val="0"/>
              </a:spcAft>
              <a:buSzPts val="1100"/>
              <a:buNone/>
              <a:defRPr sz="1100"/>
            </a:lvl6pPr>
            <a:lvl7pPr lvl="6" algn="ctr">
              <a:lnSpc>
                <a:spcPct val="100000"/>
              </a:lnSpc>
              <a:spcBef>
                <a:spcPts val="0"/>
              </a:spcBef>
              <a:spcAft>
                <a:spcPts val="0"/>
              </a:spcAft>
              <a:buSzPts val="1100"/>
              <a:buNone/>
              <a:defRPr sz="1100"/>
            </a:lvl7pPr>
            <a:lvl8pPr lvl="7" algn="ctr">
              <a:lnSpc>
                <a:spcPct val="100000"/>
              </a:lnSpc>
              <a:spcBef>
                <a:spcPts val="0"/>
              </a:spcBef>
              <a:spcAft>
                <a:spcPts val="0"/>
              </a:spcAft>
              <a:buSzPts val="1100"/>
              <a:buNone/>
              <a:defRPr sz="1100"/>
            </a:lvl8pPr>
            <a:lvl9pPr lvl="8" algn="ctr">
              <a:lnSpc>
                <a:spcPct val="100000"/>
              </a:lnSpc>
              <a:spcBef>
                <a:spcPts val="0"/>
              </a:spcBef>
              <a:spcAft>
                <a:spcPts val="0"/>
              </a:spcAft>
              <a:buSzPts val="1100"/>
              <a:buNone/>
              <a:defRPr sz="1100"/>
            </a:lvl9pPr>
          </a:lstStyle>
          <a:p>
            <a:endParaRPr/>
          </a:p>
        </p:txBody>
      </p:sp>
      <p:sp>
        <p:nvSpPr>
          <p:cNvPr id="2048" name="Google Shape;2048;p124"/>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2049" name="Google Shape;2049;p124"/>
          <p:cNvGrpSpPr/>
          <p:nvPr/>
        </p:nvGrpSpPr>
        <p:grpSpPr>
          <a:xfrm>
            <a:off x="-187750" y="2249899"/>
            <a:ext cx="12584787" cy="6938905"/>
            <a:chOff x="-307625" y="2249899"/>
            <a:chExt cx="12584787" cy="6938905"/>
          </a:xfrm>
        </p:grpSpPr>
        <p:sp>
          <p:nvSpPr>
            <p:cNvPr id="2050" name="Google Shape;2050;p124"/>
            <p:cNvSpPr/>
            <p:nvPr/>
          </p:nvSpPr>
          <p:spPr>
            <a:xfrm rot="-370957">
              <a:off x="3162222" y="3838649"/>
              <a:ext cx="8877635" cy="4886315"/>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051" name="Google Shape;2051;p124"/>
            <p:cNvGrpSpPr/>
            <p:nvPr/>
          </p:nvGrpSpPr>
          <p:grpSpPr>
            <a:xfrm>
              <a:off x="-307625" y="2249899"/>
              <a:ext cx="10194000" cy="3309814"/>
              <a:chOff x="-307625" y="2249899"/>
              <a:chExt cx="10194000" cy="3309814"/>
            </a:xfrm>
          </p:grpSpPr>
          <p:sp>
            <p:nvSpPr>
              <p:cNvPr id="2052" name="Google Shape;2052;p124"/>
              <p:cNvSpPr/>
              <p:nvPr/>
            </p:nvSpPr>
            <p:spPr>
              <a:xfrm>
                <a:off x="-307625" y="4382813"/>
                <a:ext cx="10194000" cy="11769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3" name="Google Shape;2053;p124"/>
              <p:cNvSpPr/>
              <p:nvPr/>
            </p:nvSpPr>
            <p:spPr>
              <a:xfrm>
                <a:off x="8068710" y="2249899"/>
                <a:ext cx="1427601" cy="1849862"/>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4" name="Google Shape;2054;p124"/>
              <p:cNvSpPr/>
              <p:nvPr/>
            </p:nvSpPr>
            <p:spPr>
              <a:xfrm>
                <a:off x="7477135" y="2347299"/>
                <a:ext cx="1427601" cy="1849862"/>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055" name="Google Shape;2055;p124"/>
              <p:cNvGrpSpPr/>
              <p:nvPr/>
            </p:nvGrpSpPr>
            <p:grpSpPr>
              <a:xfrm rot="-958754">
                <a:off x="4030597" y="4099736"/>
                <a:ext cx="1059800" cy="818706"/>
                <a:chOff x="206924" y="4453733"/>
                <a:chExt cx="1059758" cy="818673"/>
              </a:xfrm>
            </p:grpSpPr>
            <p:sp>
              <p:nvSpPr>
                <p:cNvPr id="2056" name="Google Shape;2056;p124"/>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7" name="Google Shape;2057;p124"/>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8" name="Google Shape;2058;p124"/>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9" name="Google Shape;2059;p124"/>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0" name="Google Shape;2060;p124"/>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1" name="Google Shape;2061;p124"/>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2" name="Google Shape;2062;p124"/>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3" name="Google Shape;2063;p124"/>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64" name="Google Shape;2064;p124"/>
              <p:cNvGrpSpPr/>
              <p:nvPr/>
            </p:nvGrpSpPr>
            <p:grpSpPr>
              <a:xfrm rot="1523027">
                <a:off x="5605465" y="3785262"/>
                <a:ext cx="546366" cy="1144060"/>
                <a:chOff x="-190602" y="4255105"/>
                <a:chExt cx="546340" cy="1144005"/>
              </a:xfrm>
            </p:grpSpPr>
            <p:sp>
              <p:nvSpPr>
                <p:cNvPr id="2065" name="Google Shape;2065;p124"/>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6" name="Google Shape;2066;p124"/>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7" name="Google Shape;2067;p124"/>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8" name="Google Shape;2068;p124"/>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9" name="Google Shape;2069;p124"/>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70" name="Google Shape;2070;p124"/>
              <p:cNvGrpSpPr/>
              <p:nvPr/>
            </p:nvGrpSpPr>
            <p:grpSpPr>
              <a:xfrm rot="912804">
                <a:off x="5113245" y="3917179"/>
                <a:ext cx="437612" cy="880229"/>
                <a:chOff x="1173271" y="4610392"/>
                <a:chExt cx="437637" cy="880279"/>
              </a:xfrm>
            </p:grpSpPr>
            <p:grpSp>
              <p:nvGrpSpPr>
                <p:cNvPr id="2071" name="Google Shape;2071;p124"/>
                <p:cNvGrpSpPr/>
                <p:nvPr/>
              </p:nvGrpSpPr>
              <p:grpSpPr>
                <a:xfrm>
                  <a:off x="1216042" y="4610930"/>
                  <a:ext cx="309313" cy="333842"/>
                  <a:chOff x="1215415" y="4605413"/>
                  <a:chExt cx="309313" cy="333842"/>
                </a:xfrm>
              </p:grpSpPr>
              <p:sp>
                <p:nvSpPr>
                  <p:cNvPr id="2072" name="Google Shape;2072;p124"/>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3" name="Google Shape;2073;p124"/>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74" name="Google Shape;2074;p124"/>
                <p:cNvGrpSpPr/>
                <p:nvPr/>
              </p:nvGrpSpPr>
              <p:grpSpPr>
                <a:xfrm>
                  <a:off x="1173271" y="4610392"/>
                  <a:ext cx="437637" cy="880279"/>
                  <a:chOff x="1128521" y="4507655"/>
                  <a:chExt cx="437637" cy="880279"/>
                </a:xfrm>
              </p:grpSpPr>
              <p:grpSp>
                <p:nvGrpSpPr>
                  <p:cNvPr id="2075" name="Google Shape;2075;p124"/>
                  <p:cNvGrpSpPr/>
                  <p:nvPr/>
                </p:nvGrpSpPr>
                <p:grpSpPr>
                  <a:xfrm>
                    <a:off x="1170695" y="4507655"/>
                    <a:ext cx="309313" cy="333842"/>
                    <a:chOff x="1170069" y="4502138"/>
                    <a:chExt cx="309313" cy="333842"/>
                  </a:xfrm>
                </p:grpSpPr>
                <p:sp>
                  <p:nvSpPr>
                    <p:cNvPr id="2076" name="Google Shape;2076;p124"/>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7" name="Google Shape;2077;p124"/>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78" name="Google Shape;2078;p124"/>
                  <p:cNvGrpSpPr/>
                  <p:nvPr/>
                </p:nvGrpSpPr>
                <p:grpSpPr>
                  <a:xfrm>
                    <a:off x="1128521" y="4526541"/>
                    <a:ext cx="395092" cy="348462"/>
                    <a:chOff x="1128521" y="4526541"/>
                    <a:chExt cx="395092" cy="348462"/>
                  </a:xfrm>
                </p:grpSpPr>
                <p:sp>
                  <p:nvSpPr>
                    <p:cNvPr id="2079" name="Google Shape;2079;p124"/>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0" name="Google Shape;2080;p124"/>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1" name="Google Shape;2081;p124"/>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82" name="Google Shape;2082;p124"/>
                  <p:cNvGrpSpPr/>
                  <p:nvPr/>
                </p:nvGrpSpPr>
                <p:grpSpPr>
                  <a:xfrm>
                    <a:off x="1247462" y="4807734"/>
                    <a:ext cx="318696" cy="580200"/>
                    <a:chOff x="1247462" y="4807734"/>
                    <a:chExt cx="318696" cy="580200"/>
                  </a:xfrm>
                </p:grpSpPr>
                <p:sp>
                  <p:nvSpPr>
                    <p:cNvPr id="2083" name="Google Shape;2083;p124"/>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4" name="Google Shape;2084;p124"/>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5" name="Google Shape;2085;p124"/>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6" name="Google Shape;2086;p124"/>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7" name="Google Shape;2087;p124"/>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2088" name="Google Shape;2088;p124"/>
              <p:cNvGrpSpPr/>
              <p:nvPr/>
            </p:nvGrpSpPr>
            <p:grpSpPr>
              <a:xfrm>
                <a:off x="6394024" y="3723371"/>
                <a:ext cx="1059758" cy="818673"/>
                <a:chOff x="206924" y="4453733"/>
                <a:chExt cx="1059758" cy="818673"/>
              </a:xfrm>
            </p:grpSpPr>
            <p:sp>
              <p:nvSpPr>
                <p:cNvPr id="2089" name="Google Shape;2089;p124"/>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0" name="Google Shape;2090;p124"/>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1" name="Google Shape;2091;p124"/>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2" name="Google Shape;2092;p124"/>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3" name="Google Shape;2093;p124"/>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4" name="Google Shape;2094;p124"/>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5" name="Google Shape;2095;p124"/>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6" name="Google Shape;2096;p124"/>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97" name="Google Shape;2097;p124"/>
              <p:cNvGrpSpPr/>
              <p:nvPr/>
            </p:nvGrpSpPr>
            <p:grpSpPr>
              <a:xfrm rot="1523027">
                <a:off x="7327915" y="3937062"/>
                <a:ext cx="546366" cy="1144060"/>
                <a:chOff x="-190602" y="4255105"/>
                <a:chExt cx="546340" cy="1144005"/>
              </a:xfrm>
            </p:grpSpPr>
            <p:sp>
              <p:nvSpPr>
                <p:cNvPr id="2098" name="Google Shape;2098;p124"/>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9" name="Google Shape;2099;p124"/>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0" name="Google Shape;2100;p124"/>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1" name="Google Shape;2101;p124"/>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2" name="Google Shape;2102;p124"/>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03" name="Google Shape;2103;p124"/>
              <p:cNvGrpSpPr/>
              <p:nvPr/>
            </p:nvGrpSpPr>
            <p:grpSpPr>
              <a:xfrm rot="912804">
                <a:off x="7972120" y="4068979"/>
                <a:ext cx="437612" cy="880229"/>
                <a:chOff x="1173271" y="4610392"/>
                <a:chExt cx="437637" cy="880279"/>
              </a:xfrm>
            </p:grpSpPr>
            <p:grpSp>
              <p:nvGrpSpPr>
                <p:cNvPr id="2104" name="Google Shape;2104;p124"/>
                <p:cNvGrpSpPr/>
                <p:nvPr/>
              </p:nvGrpSpPr>
              <p:grpSpPr>
                <a:xfrm>
                  <a:off x="1216042" y="4610930"/>
                  <a:ext cx="309313" cy="333842"/>
                  <a:chOff x="1215415" y="4605413"/>
                  <a:chExt cx="309313" cy="333842"/>
                </a:xfrm>
              </p:grpSpPr>
              <p:sp>
                <p:nvSpPr>
                  <p:cNvPr id="2105" name="Google Shape;2105;p124"/>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6" name="Google Shape;2106;p124"/>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07" name="Google Shape;2107;p124"/>
                <p:cNvGrpSpPr/>
                <p:nvPr/>
              </p:nvGrpSpPr>
              <p:grpSpPr>
                <a:xfrm>
                  <a:off x="1173271" y="4610392"/>
                  <a:ext cx="437637" cy="880279"/>
                  <a:chOff x="1128521" y="4507655"/>
                  <a:chExt cx="437637" cy="880279"/>
                </a:xfrm>
              </p:grpSpPr>
              <p:grpSp>
                <p:nvGrpSpPr>
                  <p:cNvPr id="2108" name="Google Shape;2108;p124"/>
                  <p:cNvGrpSpPr/>
                  <p:nvPr/>
                </p:nvGrpSpPr>
                <p:grpSpPr>
                  <a:xfrm>
                    <a:off x="1170695" y="4507655"/>
                    <a:ext cx="309313" cy="333842"/>
                    <a:chOff x="1170069" y="4502138"/>
                    <a:chExt cx="309313" cy="333842"/>
                  </a:xfrm>
                </p:grpSpPr>
                <p:sp>
                  <p:nvSpPr>
                    <p:cNvPr id="2109" name="Google Shape;2109;p124"/>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0" name="Google Shape;2110;p124"/>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11" name="Google Shape;2111;p124"/>
                  <p:cNvGrpSpPr/>
                  <p:nvPr/>
                </p:nvGrpSpPr>
                <p:grpSpPr>
                  <a:xfrm>
                    <a:off x="1128521" y="4526541"/>
                    <a:ext cx="395092" cy="348462"/>
                    <a:chOff x="1128521" y="4526541"/>
                    <a:chExt cx="395092" cy="348462"/>
                  </a:xfrm>
                </p:grpSpPr>
                <p:sp>
                  <p:nvSpPr>
                    <p:cNvPr id="2112" name="Google Shape;2112;p124"/>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3" name="Google Shape;2113;p124"/>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4" name="Google Shape;2114;p124"/>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15" name="Google Shape;2115;p124"/>
                  <p:cNvGrpSpPr/>
                  <p:nvPr/>
                </p:nvGrpSpPr>
                <p:grpSpPr>
                  <a:xfrm>
                    <a:off x="1247462" y="4807734"/>
                    <a:ext cx="318696" cy="580200"/>
                    <a:chOff x="1247462" y="4807734"/>
                    <a:chExt cx="318696" cy="580200"/>
                  </a:xfrm>
                </p:grpSpPr>
                <p:sp>
                  <p:nvSpPr>
                    <p:cNvPr id="2116" name="Google Shape;2116;p124"/>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7" name="Google Shape;2117;p124"/>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8" name="Google Shape;2118;p124"/>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9" name="Google Shape;2119;p124"/>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0" name="Google Shape;2120;p124"/>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2121" name="Google Shape;2121;p124"/>
              <p:cNvGrpSpPr/>
              <p:nvPr/>
            </p:nvGrpSpPr>
            <p:grpSpPr>
              <a:xfrm>
                <a:off x="354635" y="4504957"/>
                <a:ext cx="610500" cy="740080"/>
                <a:chOff x="3715825" y="4056300"/>
                <a:chExt cx="858650" cy="1040900"/>
              </a:xfrm>
            </p:grpSpPr>
            <p:sp>
              <p:nvSpPr>
                <p:cNvPr id="2122" name="Google Shape;2122;p124"/>
                <p:cNvSpPr/>
                <p:nvPr/>
              </p:nvSpPr>
              <p:spPr>
                <a:xfrm>
                  <a:off x="4129550" y="4416550"/>
                  <a:ext cx="444925" cy="679400"/>
                </a:xfrm>
                <a:custGeom>
                  <a:avLst/>
                  <a:gdLst/>
                  <a:ahLst/>
                  <a:cxnLst/>
                  <a:rect l="l" t="t" r="r" b="b"/>
                  <a:pathLst>
                    <a:path w="17797" h="27176" extrusionOk="0">
                      <a:moveTo>
                        <a:pt x="7774" y="0"/>
                      </a:moveTo>
                      <a:cubicBezTo>
                        <a:pt x="2014" y="0"/>
                        <a:pt x="4767" y="10761"/>
                        <a:pt x="3922" y="13927"/>
                      </a:cubicBezTo>
                      <a:cubicBezTo>
                        <a:pt x="2808" y="19124"/>
                        <a:pt x="1" y="23240"/>
                        <a:pt x="3209" y="27175"/>
                      </a:cubicBezTo>
                      <a:cubicBezTo>
                        <a:pt x="3745" y="26911"/>
                        <a:pt x="4279" y="26644"/>
                        <a:pt x="4810" y="26370"/>
                      </a:cubicBezTo>
                      <a:cubicBezTo>
                        <a:pt x="4422" y="18575"/>
                        <a:pt x="17796" y="1666"/>
                        <a:pt x="8827" y="105"/>
                      </a:cubicBezTo>
                      <a:cubicBezTo>
                        <a:pt x="8448" y="34"/>
                        <a:pt x="8097" y="0"/>
                        <a:pt x="777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3" name="Google Shape;2123;p124"/>
                <p:cNvSpPr/>
                <p:nvPr/>
              </p:nvSpPr>
              <p:spPr>
                <a:xfrm>
                  <a:off x="3937775" y="4056300"/>
                  <a:ext cx="390125" cy="1038850"/>
                </a:xfrm>
                <a:custGeom>
                  <a:avLst/>
                  <a:gdLst/>
                  <a:ahLst/>
                  <a:cxnLst/>
                  <a:rect l="l" t="t" r="r" b="b"/>
                  <a:pathLst>
                    <a:path w="15605" h="41554" extrusionOk="0">
                      <a:moveTo>
                        <a:pt x="5657" y="1"/>
                      </a:moveTo>
                      <a:cubicBezTo>
                        <a:pt x="4025" y="1"/>
                        <a:pt x="2539" y="1018"/>
                        <a:pt x="2007" y="3148"/>
                      </a:cubicBezTo>
                      <a:cubicBezTo>
                        <a:pt x="1115" y="6046"/>
                        <a:pt x="4014" y="7605"/>
                        <a:pt x="4014" y="10504"/>
                      </a:cubicBezTo>
                      <a:cubicBezTo>
                        <a:pt x="4014" y="13848"/>
                        <a:pt x="1339" y="17637"/>
                        <a:pt x="892" y="20980"/>
                      </a:cubicBezTo>
                      <a:cubicBezTo>
                        <a:pt x="1" y="26108"/>
                        <a:pt x="3122" y="26999"/>
                        <a:pt x="6242" y="29897"/>
                      </a:cubicBezTo>
                      <a:cubicBezTo>
                        <a:pt x="8473" y="31904"/>
                        <a:pt x="8473" y="33241"/>
                        <a:pt x="8694" y="36139"/>
                      </a:cubicBezTo>
                      <a:cubicBezTo>
                        <a:pt x="8852" y="39135"/>
                        <a:pt x="9682" y="40126"/>
                        <a:pt x="10941" y="41553"/>
                      </a:cubicBezTo>
                      <a:cubicBezTo>
                        <a:pt x="11322" y="41365"/>
                        <a:pt x="11703" y="41180"/>
                        <a:pt x="12080" y="40987"/>
                      </a:cubicBezTo>
                      <a:cubicBezTo>
                        <a:pt x="12041" y="37644"/>
                        <a:pt x="13826" y="34111"/>
                        <a:pt x="12484" y="31235"/>
                      </a:cubicBezTo>
                      <a:cubicBezTo>
                        <a:pt x="10479" y="26108"/>
                        <a:pt x="1561" y="25217"/>
                        <a:pt x="4014" y="18306"/>
                      </a:cubicBezTo>
                      <a:cubicBezTo>
                        <a:pt x="5796" y="12956"/>
                        <a:pt x="15604" y="7606"/>
                        <a:pt x="8917" y="1363"/>
                      </a:cubicBezTo>
                      <a:cubicBezTo>
                        <a:pt x="7929" y="465"/>
                        <a:pt x="6759" y="1"/>
                        <a:pt x="56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4" name="Google Shape;2124;p124"/>
                <p:cNvSpPr/>
                <p:nvPr/>
              </p:nvSpPr>
              <p:spPr>
                <a:xfrm>
                  <a:off x="3715825" y="4363750"/>
                  <a:ext cx="513225" cy="733450"/>
                </a:xfrm>
                <a:custGeom>
                  <a:avLst/>
                  <a:gdLst/>
                  <a:ahLst/>
                  <a:cxnLst/>
                  <a:rect l="l" t="t" r="r" b="b"/>
                  <a:pathLst>
                    <a:path w="20529" h="29338" extrusionOk="0">
                      <a:moveTo>
                        <a:pt x="3777" y="0"/>
                      </a:moveTo>
                      <a:cubicBezTo>
                        <a:pt x="2739" y="0"/>
                        <a:pt x="1949" y="2071"/>
                        <a:pt x="1522" y="3778"/>
                      </a:cubicBezTo>
                      <a:cubicBezTo>
                        <a:pt x="855" y="6453"/>
                        <a:pt x="185" y="8905"/>
                        <a:pt x="185" y="11804"/>
                      </a:cubicBezTo>
                      <a:cubicBezTo>
                        <a:pt x="1" y="21809"/>
                        <a:pt x="15357" y="22580"/>
                        <a:pt x="19655" y="29337"/>
                      </a:cubicBezTo>
                      <a:cubicBezTo>
                        <a:pt x="19947" y="29195"/>
                        <a:pt x="20238" y="29051"/>
                        <a:pt x="20529" y="28903"/>
                      </a:cubicBezTo>
                      <a:cubicBezTo>
                        <a:pt x="19845" y="27333"/>
                        <a:pt x="18872" y="25710"/>
                        <a:pt x="18019" y="24286"/>
                      </a:cubicBezTo>
                      <a:cubicBezTo>
                        <a:pt x="16681" y="21835"/>
                        <a:pt x="12446" y="19828"/>
                        <a:pt x="10217" y="18045"/>
                      </a:cubicBezTo>
                      <a:cubicBezTo>
                        <a:pt x="7320" y="16039"/>
                        <a:pt x="5314" y="13810"/>
                        <a:pt x="5089" y="10243"/>
                      </a:cubicBezTo>
                      <a:cubicBezTo>
                        <a:pt x="4867" y="7790"/>
                        <a:pt x="6650" y="4670"/>
                        <a:pt x="5758" y="2440"/>
                      </a:cubicBezTo>
                      <a:cubicBezTo>
                        <a:pt x="5032" y="666"/>
                        <a:pt x="4365" y="0"/>
                        <a:pt x="377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25" name="Google Shape;2125;p124"/>
              <p:cNvGrpSpPr/>
              <p:nvPr/>
            </p:nvGrpSpPr>
            <p:grpSpPr>
              <a:xfrm>
                <a:off x="1945188" y="4689781"/>
                <a:ext cx="822600" cy="370431"/>
                <a:chOff x="2169313" y="5452144"/>
                <a:chExt cx="822600" cy="370431"/>
              </a:xfrm>
            </p:grpSpPr>
            <p:sp>
              <p:nvSpPr>
                <p:cNvPr id="2126" name="Google Shape;2126;p124"/>
                <p:cNvSpPr/>
                <p:nvPr/>
              </p:nvSpPr>
              <p:spPr>
                <a:xfrm>
                  <a:off x="2169313" y="5452144"/>
                  <a:ext cx="304725" cy="169325"/>
                </a:xfrm>
                <a:custGeom>
                  <a:avLst/>
                  <a:gdLst/>
                  <a:ahLst/>
                  <a:cxnLst/>
                  <a:rect l="l" t="t" r="r" b="b"/>
                  <a:pathLst>
                    <a:path w="12189" h="6773" extrusionOk="0">
                      <a:moveTo>
                        <a:pt x="508" y="0"/>
                      </a:moveTo>
                      <a:cubicBezTo>
                        <a:pt x="508" y="1"/>
                        <a:pt x="1" y="4572"/>
                        <a:pt x="4402" y="6773"/>
                      </a:cubicBezTo>
                      <a:lnTo>
                        <a:pt x="12189" y="6773"/>
                      </a:lnTo>
                      <a:lnTo>
                        <a:pt x="508"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7" name="Google Shape;2127;p124"/>
                <p:cNvSpPr/>
                <p:nvPr/>
              </p:nvSpPr>
              <p:spPr>
                <a:xfrm>
                  <a:off x="2171388" y="5619063"/>
                  <a:ext cx="304750" cy="169300"/>
                </a:xfrm>
                <a:custGeom>
                  <a:avLst/>
                  <a:gdLst/>
                  <a:ahLst/>
                  <a:cxnLst/>
                  <a:rect l="l" t="t" r="r" b="b"/>
                  <a:pathLst>
                    <a:path w="12190" h="6772" extrusionOk="0">
                      <a:moveTo>
                        <a:pt x="4402" y="1"/>
                      </a:moveTo>
                      <a:cubicBezTo>
                        <a:pt x="0" y="2200"/>
                        <a:pt x="509" y="6772"/>
                        <a:pt x="509" y="6772"/>
                      </a:cubicBezTo>
                      <a:lnTo>
                        <a:pt x="1219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8" name="Google Shape;2128;p124"/>
                <p:cNvSpPr/>
                <p:nvPr/>
              </p:nvSpPr>
              <p:spPr>
                <a:xfrm>
                  <a:off x="2377238" y="5457450"/>
                  <a:ext cx="579800" cy="322325"/>
                </a:xfrm>
                <a:custGeom>
                  <a:avLst/>
                  <a:gdLst/>
                  <a:ahLst/>
                  <a:cxnLst/>
                  <a:rect l="l" t="t" r="r" b="b"/>
                  <a:pathLst>
                    <a:path w="23192" h="12893" extrusionOk="0">
                      <a:moveTo>
                        <a:pt x="14004" y="1"/>
                      </a:moveTo>
                      <a:cubicBezTo>
                        <a:pt x="13255" y="1"/>
                        <a:pt x="12478" y="60"/>
                        <a:pt x="11680" y="186"/>
                      </a:cubicBezTo>
                      <a:cubicBezTo>
                        <a:pt x="5356" y="1186"/>
                        <a:pt x="1" y="6366"/>
                        <a:pt x="1" y="6366"/>
                      </a:cubicBezTo>
                      <a:cubicBezTo>
                        <a:pt x="1" y="6366"/>
                        <a:pt x="5874" y="11648"/>
                        <a:pt x="12188" y="12714"/>
                      </a:cubicBezTo>
                      <a:cubicBezTo>
                        <a:pt x="12905" y="12835"/>
                        <a:pt x="13608" y="12892"/>
                        <a:pt x="14290" y="12892"/>
                      </a:cubicBezTo>
                      <a:cubicBezTo>
                        <a:pt x="19318" y="12892"/>
                        <a:pt x="23192" y="9782"/>
                        <a:pt x="23192" y="6366"/>
                      </a:cubicBezTo>
                      <a:cubicBezTo>
                        <a:pt x="23192" y="2966"/>
                        <a:pt x="19295" y="1"/>
                        <a:pt x="14004"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129" name="Google Shape;2129;p124"/>
                <p:cNvGrpSpPr/>
                <p:nvPr/>
              </p:nvGrpSpPr>
              <p:grpSpPr>
                <a:xfrm>
                  <a:off x="2488163" y="5457650"/>
                  <a:ext cx="258000" cy="321800"/>
                  <a:chOff x="2488163" y="5457650"/>
                  <a:chExt cx="258000" cy="321800"/>
                </a:xfrm>
              </p:grpSpPr>
              <p:sp>
                <p:nvSpPr>
                  <p:cNvPr id="2130" name="Google Shape;2130;p124"/>
                  <p:cNvSpPr/>
                  <p:nvPr/>
                </p:nvSpPr>
                <p:spPr>
                  <a:xfrm>
                    <a:off x="2658688" y="5457650"/>
                    <a:ext cx="87475" cy="321800"/>
                  </a:xfrm>
                  <a:custGeom>
                    <a:avLst/>
                    <a:gdLst/>
                    <a:ahLst/>
                    <a:cxnLst/>
                    <a:rect l="l" t="t" r="r" b="b"/>
                    <a:pathLst>
                      <a:path w="3499" h="12872" extrusionOk="0">
                        <a:moveTo>
                          <a:pt x="2670" y="0"/>
                        </a:moveTo>
                        <a:cubicBezTo>
                          <a:pt x="2354" y="0"/>
                          <a:pt x="2033" y="11"/>
                          <a:pt x="1707" y="34"/>
                        </a:cubicBezTo>
                        <a:cubicBezTo>
                          <a:pt x="280" y="4244"/>
                          <a:pt x="0" y="8482"/>
                          <a:pt x="1036" y="12718"/>
                        </a:cubicBezTo>
                        <a:cubicBezTo>
                          <a:pt x="1641" y="12815"/>
                          <a:pt x="2233" y="12861"/>
                          <a:pt x="2813" y="12872"/>
                        </a:cubicBezTo>
                        <a:cubicBezTo>
                          <a:pt x="1626" y="8574"/>
                          <a:pt x="1935" y="4288"/>
                          <a:pt x="3499" y="24"/>
                        </a:cubicBezTo>
                        <a:cubicBezTo>
                          <a:pt x="3227" y="8"/>
                          <a:pt x="2951" y="0"/>
                          <a:pt x="267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1" name="Google Shape;2131;p124"/>
                  <p:cNvSpPr/>
                  <p:nvPr/>
                </p:nvSpPr>
                <p:spPr>
                  <a:xfrm>
                    <a:off x="2568788" y="5466550"/>
                    <a:ext cx="78200" cy="297250"/>
                  </a:xfrm>
                  <a:custGeom>
                    <a:avLst/>
                    <a:gdLst/>
                    <a:ahLst/>
                    <a:cxnLst/>
                    <a:rect l="l" t="t" r="r" b="b"/>
                    <a:pathLst>
                      <a:path w="3128" h="11890" extrusionOk="0">
                        <a:moveTo>
                          <a:pt x="3127" y="1"/>
                        </a:moveTo>
                        <a:lnTo>
                          <a:pt x="3127" y="1"/>
                        </a:lnTo>
                        <a:cubicBezTo>
                          <a:pt x="2472" y="145"/>
                          <a:pt x="1831" y="330"/>
                          <a:pt x="1205" y="547"/>
                        </a:cubicBezTo>
                        <a:cubicBezTo>
                          <a:pt x="189" y="4098"/>
                          <a:pt x="0" y="7665"/>
                          <a:pt x="736" y="11232"/>
                        </a:cubicBezTo>
                        <a:cubicBezTo>
                          <a:pt x="1346" y="11481"/>
                          <a:pt x="1970" y="11701"/>
                          <a:pt x="2608" y="11889"/>
                        </a:cubicBezTo>
                        <a:cubicBezTo>
                          <a:pt x="1572" y="7913"/>
                          <a:pt x="1802" y="3947"/>
                          <a:pt x="312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2" name="Google Shape;2132;p124"/>
                  <p:cNvSpPr/>
                  <p:nvPr/>
                </p:nvSpPr>
                <p:spPr>
                  <a:xfrm>
                    <a:off x="2488163" y="5499475"/>
                    <a:ext cx="63100" cy="227500"/>
                  </a:xfrm>
                  <a:custGeom>
                    <a:avLst/>
                    <a:gdLst/>
                    <a:ahLst/>
                    <a:cxnLst/>
                    <a:rect l="l" t="t" r="r" b="b"/>
                    <a:pathLst>
                      <a:path w="2524" h="9100" extrusionOk="0">
                        <a:moveTo>
                          <a:pt x="2524" y="0"/>
                        </a:moveTo>
                        <a:lnTo>
                          <a:pt x="2524" y="0"/>
                        </a:lnTo>
                        <a:cubicBezTo>
                          <a:pt x="1837" y="319"/>
                          <a:pt x="1183" y="662"/>
                          <a:pt x="570" y="1016"/>
                        </a:cubicBezTo>
                        <a:cubicBezTo>
                          <a:pt x="100" y="3366"/>
                          <a:pt x="0" y="5724"/>
                          <a:pt x="297" y="8081"/>
                        </a:cubicBezTo>
                        <a:cubicBezTo>
                          <a:pt x="881" y="8429"/>
                          <a:pt x="1500" y="8772"/>
                          <a:pt x="2152" y="9100"/>
                        </a:cubicBezTo>
                        <a:cubicBezTo>
                          <a:pt x="1572" y="6059"/>
                          <a:pt x="1722" y="3025"/>
                          <a:pt x="252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133" name="Google Shape;2133;p124"/>
                <p:cNvSpPr/>
                <p:nvPr/>
              </p:nvSpPr>
              <p:spPr>
                <a:xfrm>
                  <a:off x="2540238" y="5706600"/>
                  <a:ext cx="208750" cy="115975"/>
                </a:xfrm>
                <a:custGeom>
                  <a:avLst/>
                  <a:gdLst/>
                  <a:ahLst/>
                  <a:cxnLst/>
                  <a:rect l="l" t="t" r="r" b="b"/>
                  <a:pathLst>
                    <a:path w="8350" h="4639" extrusionOk="0">
                      <a:moveTo>
                        <a:pt x="3016" y="1"/>
                      </a:moveTo>
                      <a:cubicBezTo>
                        <a:pt x="1" y="1509"/>
                        <a:pt x="349" y="4639"/>
                        <a:pt x="349" y="4639"/>
                      </a:cubicBezTo>
                      <a:lnTo>
                        <a:pt x="835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4" name="Google Shape;2134;p124"/>
                <p:cNvSpPr/>
                <p:nvPr/>
              </p:nvSpPr>
              <p:spPr>
                <a:xfrm>
                  <a:off x="2766613" y="5464525"/>
                  <a:ext cx="190425" cy="309125"/>
                </a:xfrm>
                <a:custGeom>
                  <a:avLst/>
                  <a:gdLst/>
                  <a:ahLst/>
                  <a:cxnLst/>
                  <a:rect l="l" t="t" r="r" b="b"/>
                  <a:pathLst>
                    <a:path w="7617" h="12365" extrusionOk="0">
                      <a:moveTo>
                        <a:pt x="1121" y="1"/>
                      </a:moveTo>
                      <a:cubicBezTo>
                        <a:pt x="415" y="1801"/>
                        <a:pt x="0" y="3938"/>
                        <a:pt x="0" y="6236"/>
                      </a:cubicBezTo>
                      <a:cubicBezTo>
                        <a:pt x="0" y="8488"/>
                        <a:pt x="400" y="10584"/>
                        <a:pt x="1081" y="12364"/>
                      </a:cubicBezTo>
                      <a:cubicBezTo>
                        <a:pt x="4906" y="11573"/>
                        <a:pt x="7617" y="8938"/>
                        <a:pt x="7617" y="6083"/>
                      </a:cubicBezTo>
                      <a:cubicBezTo>
                        <a:pt x="7617" y="3294"/>
                        <a:pt x="4985" y="807"/>
                        <a:pt x="11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5" name="Google Shape;2135;p124"/>
                <p:cNvSpPr/>
                <p:nvPr/>
              </p:nvSpPr>
              <p:spPr>
                <a:xfrm>
                  <a:off x="2927113" y="5586900"/>
                  <a:ext cx="64800" cy="64800"/>
                </a:xfrm>
                <a:custGeom>
                  <a:avLst/>
                  <a:gdLst/>
                  <a:ahLst/>
                  <a:cxnLst/>
                  <a:rect l="l" t="t" r="r" b="b"/>
                  <a:pathLst>
                    <a:path w="2592" h="2592" extrusionOk="0">
                      <a:moveTo>
                        <a:pt x="1048" y="1"/>
                      </a:moveTo>
                      <a:cubicBezTo>
                        <a:pt x="1047" y="1"/>
                        <a:pt x="1047" y="1"/>
                        <a:pt x="1046" y="1"/>
                      </a:cubicBezTo>
                      <a:cubicBezTo>
                        <a:pt x="470" y="1"/>
                        <a:pt x="1" y="580"/>
                        <a:pt x="1" y="1296"/>
                      </a:cubicBezTo>
                      <a:cubicBezTo>
                        <a:pt x="1" y="2012"/>
                        <a:pt x="469" y="2591"/>
                        <a:pt x="1046" y="2591"/>
                      </a:cubicBezTo>
                      <a:cubicBezTo>
                        <a:pt x="1623" y="2591"/>
                        <a:pt x="2509" y="2175"/>
                        <a:pt x="2091" y="1296"/>
                      </a:cubicBezTo>
                      <a:cubicBezTo>
                        <a:pt x="2592" y="585"/>
                        <a:pt x="1625" y="1"/>
                        <a:pt x="104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6" name="Google Shape;2136;p124"/>
                <p:cNvSpPr/>
                <p:nvPr/>
              </p:nvSpPr>
              <p:spPr>
                <a:xfrm>
                  <a:off x="2849813" y="5574350"/>
                  <a:ext cx="27200" cy="27200"/>
                </a:xfrm>
                <a:custGeom>
                  <a:avLst/>
                  <a:gdLst/>
                  <a:ahLst/>
                  <a:cxnLst/>
                  <a:rect l="l" t="t" r="r" b="b"/>
                  <a:pathLst>
                    <a:path w="1088" h="1088" extrusionOk="0">
                      <a:moveTo>
                        <a:pt x="544" y="0"/>
                      </a:moveTo>
                      <a:cubicBezTo>
                        <a:pt x="244" y="0"/>
                        <a:pt x="1" y="243"/>
                        <a:pt x="1" y="544"/>
                      </a:cubicBezTo>
                      <a:cubicBezTo>
                        <a:pt x="1" y="846"/>
                        <a:pt x="244" y="1088"/>
                        <a:pt x="544" y="1088"/>
                      </a:cubicBezTo>
                      <a:cubicBezTo>
                        <a:pt x="844" y="1088"/>
                        <a:pt x="1087" y="845"/>
                        <a:pt x="1087" y="544"/>
                      </a:cubicBezTo>
                      <a:cubicBezTo>
                        <a:pt x="1087" y="243"/>
                        <a:pt x="843" y="0"/>
                        <a:pt x="54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37" name="Google Shape;2137;p124"/>
              <p:cNvGrpSpPr/>
              <p:nvPr/>
            </p:nvGrpSpPr>
            <p:grpSpPr>
              <a:xfrm>
                <a:off x="2918788" y="4929113"/>
                <a:ext cx="463825" cy="205300"/>
                <a:chOff x="2955313" y="5883350"/>
                <a:chExt cx="463825" cy="205300"/>
              </a:xfrm>
            </p:grpSpPr>
            <p:sp>
              <p:nvSpPr>
                <p:cNvPr id="2138" name="Google Shape;2138;p124"/>
                <p:cNvSpPr/>
                <p:nvPr/>
              </p:nvSpPr>
              <p:spPr>
                <a:xfrm>
                  <a:off x="3249113" y="5883350"/>
                  <a:ext cx="170025" cy="94475"/>
                </a:xfrm>
                <a:custGeom>
                  <a:avLst/>
                  <a:gdLst/>
                  <a:ahLst/>
                  <a:cxnLst/>
                  <a:rect l="l" t="t" r="r" b="b"/>
                  <a:pathLst>
                    <a:path w="6801" h="3779" extrusionOk="0">
                      <a:moveTo>
                        <a:pt x="6518" y="0"/>
                      </a:moveTo>
                      <a:lnTo>
                        <a:pt x="0" y="3779"/>
                      </a:lnTo>
                      <a:lnTo>
                        <a:pt x="4346" y="3779"/>
                      </a:lnTo>
                      <a:cubicBezTo>
                        <a:pt x="6801" y="2551"/>
                        <a:pt x="6518" y="1"/>
                        <a:pt x="651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9" name="Google Shape;2139;p124"/>
                <p:cNvSpPr/>
                <p:nvPr/>
              </p:nvSpPr>
              <p:spPr>
                <a:xfrm>
                  <a:off x="3247863" y="5975419"/>
                  <a:ext cx="170075" cy="94475"/>
                </a:xfrm>
                <a:custGeom>
                  <a:avLst/>
                  <a:gdLst/>
                  <a:ahLst/>
                  <a:cxnLst/>
                  <a:rect l="l" t="t" r="r" b="b"/>
                  <a:pathLst>
                    <a:path w="6803" h="3779" extrusionOk="0">
                      <a:moveTo>
                        <a:pt x="1" y="1"/>
                      </a:moveTo>
                      <a:lnTo>
                        <a:pt x="6519" y="3779"/>
                      </a:lnTo>
                      <a:cubicBezTo>
                        <a:pt x="6519" y="3779"/>
                        <a:pt x="6803" y="1228"/>
                        <a:pt x="434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0" name="Google Shape;2140;p124"/>
                <p:cNvSpPr/>
                <p:nvPr/>
              </p:nvSpPr>
              <p:spPr>
                <a:xfrm>
                  <a:off x="2979588" y="5888400"/>
                  <a:ext cx="323550" cy="179850"/>
                </a:xfrm>
                <a:custGeom>
                  <a:avLst/>
                  <a:gdLst/>
                  <a:ahLst/>
                  <a:cxnLst/>
                  <a:rect l="l" t="t" r="r" b="b"/>
                  <a:pathLst>
                    <a:path w="12942" h="7194" extrusionOk="0">
                      <a:moveTo>
                        <a:pt x="5125" y="1"/>
                      </a:moveTo>
                      <a:cubicBezTo>
                        <a:pt x="2173" y="1"/>
                        <a:pt x="0" y="1655"/>
                        <a:pt x="0" y="3552"/>
                      </a:cubicBezTo>
                      <a:cubicBezTo>
                        <a:pt x="0" y="5458"/>
                        <a:pt x="2161" y="7193"/>
                        <a:pt x="4966" y="7193"/>
                      </a:cubicBezTo>
                      <a:cubicBezTo>
                        <a:pt x="5347" y="7193"/>
                        <a:pt x="5739" y="7161"/>
                        <a:pt x="6140" y="7094"/>
                      </a:cubicBezTo>
                      <a:cubicBezTo>
                        <a:pt x="9663" y="6499"/>
                        <a:pt x="12941" y="3552"/>
                        <a:pt x="12941" y="3552"/>
                      </a:cubicBezTo>
                      <a:cubicBezTo>
                        <a:pt x="12941" y="3552"/>
                        <a:pt x="9953" y="661"/>
                        <a:pt x="6422" y="104"/>
                      </a:cubicBezTo>
                      <a:cubicBezTo>
                        <a:pt x="5977" y="34"/>
                        <a:pt x="5543" y="1"/>
                        <a:pt x="5125"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141" name="Google Shape;2141;p124"/>
                <p:cNvGrpSpPr/>
                <p:nvPr/>
              </p:nvGrpSpPr>
              <p:grpSpPr>
                <a:xfrm>
                  <a:off x="3097238" y="5888525"/>
                  <a:ext cx="143950" cy="179550"/>
                  <a:chOff x="3097238" y="5888525"/>
                  <a:chExt cx="143950" cy="179550"/>
                </a:xfrm>
              </p:grpSpPr>
              <p:sp>
                <p:nvSpPr>
                  <p:cNvPr id="2142" name="Google Shape;2142;p124"/>
                  <p:cNvSpPr/>
                  <p:nvPr/>
                </p:nvSpPr>
                <p:spPr>
                  <a:xfrm>
                    <a:off x="3097238" y="5888525"/>
                    <a:ext cx="48800" cy="179550"/>
                  </a:xfrm>
                  <a:custGeom>
                    <a:avLst/>
                    <a:gdLst/>
                    <a:ahLst/>
                    <a:cxnLst/>
                    <a:rect l="l" t="t" r="r" b="b"/>
                    <a:pathLst>
                      <a:path w="1952" h="7182" extrusionOk="0">
                        <a:moveTo>
                          <a:pt x="474" y="0"/>
                        </a:moveTo>
                        <a:cubicBezTo>
                          <a:pt x="314" y="0"/>
                          <a:pt x="156" y="5"/>
                          <a:pt x="0" y="13"/>
                        </a:cubicBezTo>
                        <a:cubicBezTo>
                          <a:pt x="874" y="2393"/>
                          <a:pt x="1045" y="4784"/>
                          <a:pt x="383" y="7182"/>
                        </a:cubicBezTo>
                        <a:cubicBezTo>
                          <a:pt x="707" y="7177"/>
                          <a:pt x="1037" y="7150"/>
                          <a:pt x="1375" y="7097"/>
                        </a:cubicBezTo>
                        <a:cubicBezTo>
                          <a:pt x="1952" y="4734"/>
                          <a:pt x="1796" y="2368"/>
                          <a:pt x="1000" y="19"/>
                        </a:cubicBezTo>
                        <a:cubicBezTo>
                          <a:pt x="822" y="6"/>
                          <a:pt x="647" y="0"/>
                          <a:pt x="47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3" name="Google Shape;2143;p124"/>
                  <p:cNvSpPr/>
                  <p:nvPr/>
                </p:nvSpPr>
                <p:spPr>
                  <a:xfrm>
                    <a:off x="3152538" y="5893450"/>
                    <a:ext cx="43675" cy="165875"/>
                  </a:xfrm>
                  <a:custGeom>
                    <a:avLst/>
                    <a:gdLst/>
                    <a:ahLst/>
                    <a:cxnLst/>
                    <a:rect l="l" t="t" r="r" b="b"/>
                    <a:pathLst>
                      <a:path w="1747" h="6635" extrusionOk="0">
                        <a:moveTo>
                          <a:pt x="1" y="1"/>
                        </a:moveTo>
                        <a:lnTo>
                          <a:pt x="1" y="1"/>
                        </a:lnTo>
                        <a:cubicBezTo>
                          <a:pt x="741" y="2205"/>
                          <a:pt x="870" y="4418"/>
                          <a:pt x="291" y="6635"/>
                        </a:cubicBezTo>
                        <a:cubicBezTo>
                          <a:pt x="646" y="6529"/>
                          <a:pt x="996" y="6406"/>
                          <a:pt x="1336" y="6268"/>
                        </a:cubicBezTo>
                        <a:cubicBezTo>
                          <a:pt x="1747" y="4279"/>
                          <a:pt x="1641" y="2288"/>
                          <a:pt x="1074" y="307"/>
                        </a:cubicBezTo>
                        <a:cubicBezTo>
                          <a:pt x="726" y="186"/>
                          <a:pt x="367" y="83"/>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4" name="Google Shape;2144;p124"/>
                  <p:cNvSpPr/>
                  <p:nvPr/>
                </p:nvSpPr>
                <p:spPr>
                  <a:xfrm>
                    <a:off x="3205963" y="5911850"/>
                    <a:ext cx="35225" cy="127000"/>
                  </a:xfrm>
                  <a:custGeom>
                    <a:avLst/>
                    <a:gdLst/>
                    <a:ahLst/>
                    <a:cxnLst/>
                    <a:rect l="l" t="t" r="r" b="b"/>
                    <a:pathLst>
                      <a:path w="1409" h="5080" extrusionOk="0">
                        <a:moveTo>
                          <a:pt x="1" y="1"/>
                        </a:moveTo>
                        <a:lnTo>
                          <a:pt x="1" y="1"/>
                        </a:lnTo>
                        <a:cubicBezTo>
                          <a:pt x="449" y="1687"/>
                          <a:pt x="533" y="3381"/>
                          <a:pt x="208" y="5079"/>
                        </a:cubicBezTo>
                        <a:cubicBezTo>
                          <a:pt x="572" y="4896"/>
                          <a:pt x="918" y="4705"/>
                          <a:pt x="1243" y="4511"/>
                        </a:cubicBezTo>
                        <a:cubicBezTo>
                          <a:pt x="1409" y="3194"/>
                          <a:pt x="1353" y="1880"/>
                          <a:pt x="1091" y="568"/>
                        </a:cubicBezTo>
                        <a:cubicBezTo>
                          <a:pt x="749" y="370"/>
                          <a:pt x="385" y="179"/>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145" name="Google Shape;2145;p124"/>
                <p:cNvSpPr/>
                <p:nvPr/>
              </p:nvSpPr>
              <p:spPr>
                <a:xfrm>
                  <a:off x="3095663" y="6023950"/>
                  <a:ext cx="116500" cy="64700"/>
                </a:xfrm>
                <a:custGeom>
                  <a:avLst/>
                  <a:gdLst/>
                  <a:ahLst/>
                  <a:cxnLst/>
                  <a:rect l="l" t="t" r="r" b="b"/>
                  <a:pathLst>
                    <a:path w="4660" h="2588" extrusionOk="0">
                      <a:moveTo>
                        <a:pt x="1" y="1"/>
                      </a:moveTo>
                      <a:lnTo>
                        <a:pt x="4465" y="2588"/>
                      </a:lnTo>
                      <a:cubicBezTo>
                        <a:pt x="4465" y="2588"/>
                        <a:pt x="4660" y="842"/>
                        <a:pt x="297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6" name="Google Shape;2146;p124"/>
                <p:cNvSpPr/>
                <p:nvPr/>
              </p:nvSpPr>
              <p:spPr>
                <a:xfrm>
                  <a:off x="2979588" y="5892325"/>
                  <a:ext cx="106275" cy="172525"/>
                </a:xfrm>
                <a:custGeom>
                  <a:avLst/>
                  <a:gdLst/>
                  <a:ahLst/>
                  <a:cxnLst/>
                  <a:rect l="l" t="t" r="r" b="b"/>
                  <a:pathLst>
                    <a:path w="4251" h="6901" extrusionOk="0">
                      <a:moveTo>
                        <a:pt x="3625" y="1"/>
                      </a:moveTo>
                      <a:cubicBezTo>
                        <a:pt x="1469" y="450"/>
                        <a:pt x="0" y="1838"/>
                        <a:pt x="0" y="3395"/>
                      </a:cubicBezTo>
                      <a:cubicBezTo>
                        <a:pt x="0" y="4989"/>
                        <a:pt x="1512" y="6459"/>
                        <a:pt x="3647" y="6901"/>
                      </a:cubicBezTo>
                      <a:cubicBezTo>
                        <a:pt x="4028" y="5908"/>
                        <a:pt x="4251" y="4738"/>
                        <a:pt x="4251" y="3481"/>
                      </a:cubicBezTo>
                      <a:cubicBezTo>
                        <a:pt x="4251" y="2197"/>
                        <a:pt x="4019" y="1005"/>
                        <a:pt x="36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7" name="Google Shape;2147;p124"/>
                <p:cNvSpPr/>
                <p:nvPr/>
              </p:nvSpPr>
              <p:spPr>
                <a:xfrm>
                  <a:off x="2955313" y="5957200"/>
                  <a:ext cx="50250" cy="50275"/>
                </a:xfrm>
                <a:custGeom>
                  <a:avLst/>
                  <a:gdLst/>
                  <a:ahLst/>
                  <a:cxnLst/>
                  <a:rect l="l" t="t" r="r" b="b"/>
                  <a:pathLst>
                    <a:path w="2010" h="2011" extrusionOk="0">
                      <a:moveTo>
                        <a:pt x="1201" y="0"/>
                      </a:moveTo>
                      <a:cubicBezTo>
                        <a:pt x="752" y="0"/>
                        <a:pt x="1" y="455"/>
                        <a:pt x="390" y="1005"/>
                      </a:cubicBezTo>
                      <a:cubicBezTo>
                        <a:pt x="66" y="1686"/>
                        <a:pt x="752" y="2010"/>
                        <a:pt x="1201" y="2010"/>
                      </a:cubicBezTo>
                      <a:cubicBezTo>
                        <a:pt x="1647" y="2010"/>
                        <a:pt x="2010" y="1559"/>
                        <a:pt x="2010" y="1005"/>
                      </a:cubicBezTo>
                      <a:cubicBezTo>
                        <a:pt x="2010" y="451"/>
                        <a:pt x="1647" y="0"/>
                        <a:pt x="120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8" name="Google Shape;2148;p124"/>
                <p:cNvSpPr/>
                <p:nvPr/>
              </p:nvSpPr>
              <p:spPr>
                <a:xfrm>
                  <a:off x="3029163" y="5961400"/>
                  <a:ext cx="14700" cy="14650"/>
                </a:xfrm>
                <a:custGeom>
                  <a:avLst/>
                  <a:gdLst/>
                  <a:ahLst/>
                  <a:cxnLst/>
                  <a:rect l="l" t="t" r="r" b="b"/>
                  <a:pathLst>
                    <a:path w="588" h="586" extrusionOk="0">
                      <a:moveTo>
                        <a:pt x="295" y="0"/>
                      </a:moveTo>
                      <a:cubicBezTo>
                        <a:pt x="132" y="0"/>
                        <a:pt x="1" y="132"/>
                        <a:pt x="1" y="293"/>
                      </a:cubicBezTo>
                      <a:cubicBezTo>
                        <a:pt x="1" y="455"/>
                        <a:pt x="132" y="586"/>
                        <a:pt x="295" y="586"/>
                      </a:cubicBezTo>
                      <a:cubicBezTo>
                        <a:pt x="456" y="586"/>
                        <a:pt x="587" y="455"/>
                        <a:pt x="587" y="293"/>
                      </a:cubicBezTo>
                      <a:cubicBezTo>
                        <a:pt x="587" y="132"/>
                        <a:pt x="456" y="0"/>
                        <a:pt x="295"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sp>
        <p:nvSpPr>
          <p:cNvPr id="2149" name="Google Shape;2149;p124"/>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Title and text 2">
  <p:cSld name="CUSTOM_16">
    <p:bg>
      <p:bgPr>
        <a:solidFill>
          <a:schemeClr val="dk2"/>
        </a:solidFill>
        <a:effectLst/>
      </p:bgPr>
    </p:bg>
    <p:spTree>
      <p:nvGrpSpPr>
        <p:cNvPr id="1" name="Shape 2150"/>
        <p:cNvGrpSpPr/>
        <p:nvPr/>
      </p:nvGrpSpPr>
      <p:grpSpPr>
        <a:xfrm>
          <a:off x="0" y="0"/>
          <a:ext cx="0" cy="0"/>
          <a:chOff x="0" y="0"/>
          <a:chExt cx="0" cy="0"/>
        </a:xfrm>
      </p:grpSpPr>
      <p:sp>
        <p:nvSpPr>
          <p:cNvPr id="2151" name="Google Shape;2151;p125"/>
          <p:cNvSpPr txBox="1">
            <a:spLocks noGrp="1"/>
          </p:cNvSpPr>
          <p:nvPr>
            <p:ph type="subTitle" idx="1"/>
          </p:nvPr>
        </p:nvSpPr>
        <p:spPr>
          <a:xfrm>
            <a:off x="1360900" y="2518675"/>
            <a:ext cx="3192900" cy="13167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1700"/>
              <a:buNone/>
              <a:defRPr/>
            </a:lvl1pPr>
            <a:lvl2pPr lvl="1" algn="ctr">
              <a:lnSpc>
                <a:spcPct val="100000"/>
              </a:lnSpc>
              <a:spcBef>
                <a:spcPts val="0"/>
              </a:spcBef>
              <a:spcAft>
                <a:spcPts val="0"/>
              </a:spcAft>
              <a:buSzPts val="1100"/>
              <a:buNone/>
              <a:defRPr sz="1100"/>
            </a:lvl2pPr>
            <a:lvl3pPr lvl="2" algn="ctr">
              <a:lnSpc>
                <a:spcPct val="100000"/>
              </a:lnSpc>
              <a:spcBef>
                <a:spcPts val="0"/>
              </a:spcBef>
              <a:spcAft>
                <a:spcPts val="0"/>
              </a:spcAft>
              <a:buSzPts val="1100"/>
              <a:buNone/>
              <a:defRPr sz="1100"/>
            </a:lvl3pPr>
            <a:lvl4pPr lvl="3" algn="ctr">
              <a:lnSpc>
                <a:spcPct val="100000"/>
              </a:lnSpc>
              <a:spcBef>
                <a:spcPts val="0"/>
              </a:spcBef>
              <a:spcAft>
                <a:spcPts val="0"/>
              </a:spcAft>
              <a:buSzPts val="1100"/>
              <a:buNone/>
              <a:defRPr sz="1100"/>
            </a:lvl4pPr>
            <a:lvl5pPr lvl="4" algn="ctr">
              <a:lnSpc>
                <a:spcPct val="100000"/>
              </a:lnSpc>
              <a:spcBef>
                <a:spcPts val="0"/>
              </a:spcBef>
              <a:spcAft>
                <a:spcPts val="0"/>
              </a:spcAft>
              <a:buSzPts val="1100"/>
              <a:buNone/>
              <a:defRPr sz="1100"/>
            </a:lvl5pPr>
            <a:lvl6pPr lvl="5" algn="ctr">
              <a:lnSpc>
                <a:spcPct val="100000"/>
              </a:lnSpc>
              <a:spcBef>
                <a:spcPts val="0"/>
              </a:spcBef>
              <a:spcAft>
                <a:spcPts val="0"/>
              </a:spcAft>
              <a:buSzPts val="1100"/>
              <a:buNone/>
              <a:defRPr sz="1100"/>
            </a:lvl6pPr>
            <a:lvl7pPr lvl="6" algn="ctr">
              <a:lnSpc>
                <a:spcPct val="100000"/>
              </a:lnSpc>
              <a:spcBef>
                <a:spcPts val="0"/>
              </a:spcBef>
              <a:spcAft>
                <a:spcPts val="0"/>
              </a:spcAft>
              <a:buSzPts val="1100"/>
              <a:buNone/>
              <a:defRPr sz="1100"/>
            </a:lvl7pPr>
            <a:lvl8pPr lvl="7" algn="ctr">
              <a:lnSpc>
                <a:spcPct val="100000"/>
              </a:lnSpc>
              <a:spcBef>
                <a:spcPts val="0"/>
              </a:spcBef>
              <a:spcAft>
                <a:spcPts val="0"/>
              </a:spcAft>
              <a:buSzPts val="1100"/>
              <a:buNone/>
              <a:defRPr sz="1100"/>
            </a:lvl8pPr>
            <a:lvl9pPr lvl="8" algn="ctr">
              <a:lnSpc>
                <a:spcPct val="100000"/>
              </a:lnSpc>
              <a:spcBef>
                <a:spcPts val="0"/>
              </a:spcBef>
              <a:spcAft>
                <a:spcPts val="0"/>
              </a:spcAft>
              <a:buSzPts val="1100"/>
              <a:buNone/>
              <a:defRPr sz="1100"/>
            </a:lvl9pPr>
          </a:lstStyle>
          <a:p>
            <a:endParaRPr/>
          </a:p>
        </p:txBody>
      </p:sp>
      <p:sp>
        <p:nvSpPr>
          <p:cNvPr id="2152" name="Google Shape;2152;p125"/>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grpSp>
        <p:nvGrpSpPr>
          <p:cNvPr id="2153" name="Google Shape;2153;p125"/>
          <p:cNvGrpSpPr/>
          <p:nvPr/>
        </p:nvGrpSpPr>
        <p:grpSpPr>
          <a:xfrm>
            <a:off x="-2438400" y="2756649"/>
            <a:ext cx="14459100" cy="3796701"/>
            <a:chOff x="-2438400" y="2756649"/>
            <a:chExt cx="14459100" cy="3796701"/>
          </a:xfrm>
        </p:grpSpPr>
        <p:sp>
          <p:nvSpPr>
            <p:cNvPr id="2154" name="Google Shape;2154;p125"/>
            <p:cNvSpPr/>
            <p:nvPr/>
          </p:nvSpPr>
          <p:spPr>
            <a:xfrm>
              <a:off x="2335" y="2756649"/>
              <a:ext cx="1427601" cy="1849862"/>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5" name="Google Shape;2155;p125"/>
            <p:cNvSpPr/>
            <p:nvPr/>
          </p:nvSpPr>
          <p:spPr>
            <a:xfrm>
              <a:off x="7572385" y="2756649"/>
              <a:ext cx="1427601" cy="1849862"/>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6" name="Google Shape;2156;p125"/>
            <p:cNvSpPr/>
            <p:nvPr/>
          </p:nvSpPr>
          <p:spPr>
            <a:xfrm>
              <a:off x="-2438400" y="4210050"/>
              <a:ext cx="14459100" cy="2343300"/>
            </a:xfrm>
            <a:prstGeom prst="ellipse">
              <a:avLst/>
            </a:pr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157" name="Google Shape;2157;p125"/>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Title and text 3">
  <p:cSld name="CUSTOM_37">
    <p:bg>
      <p:bgPr>
        <a:solidFill>
          <a:schemeClr val="dk2"/>
        </a:solidFill>
        <a:effectLst/>
      </p:bgPr>
    </p:bg>
    <p:spTree>
      <p:nvGrpSpPr>
        <p:cNvPr id="1" name="Shape 2158"/>
        <p:cNvGrpSpPr/>
        <p:nvPr/>
      </p:nvGrpSpPr>
      <p:grpSpPr>
        <a:xfrm>
          <a:off x="0" y="0"/>
          <a:ext cx="0" cy="0"/>
          <a:chOff x="0" y="0"/>
          <a:chExt cx="0" cy="0"/>
        </a:xfrm>
      </p:grpSpPr>
      <p:sp>
        <p:nvSpPr>
          <p:cNvPr id="2159" name="Google Shape;2159;p126"/>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2160" name="Google Shape;2160;p126"/>
          <p:cNvSpPr txBox="1">
            <a:spLocks noGrp="1"/>
          </p:cNvSpPr>
          <p:nvPr>
            <p:ph type="body" idx="1"/>
          </p:nvPr>
        </p:nvSpPr>
        <p:spPr>
          <a:xfrm>
            <a:off x="702150" y="1386450"/>
            <a:ext cx="3870000" cy="3222000"/>
          </a:xfrm>
          <a:prstGeom prst="rect">
            <a:avLst/>
          </a:prstGeom>
          <a:noFill/>
          <a:ln>
            <a:noFill/>
          </a:ln>
        </p:spPr>
        <p:txBody>
          <a:bodyPr spcFirstLastPara="1" wrap="square" lIns="91425" tIns="91425" rIns="91425" bIns="91425" anchor="t" anchorCtr="0">
            <a:noAutofit/>
          </a:bodyPr>
          <a:lstStyle>
            <a:lvl1pPr marL="457200" lvl="0" indent="-317500" algn="l">
              <a:lnSpc>
                <a:spcPct val="100000"/>
              </a:lnSpc>
              <a:spcBef>
                <a:spcPts val="0"/>
              </a:spcBef>
              <a:spcAft>
                <a:spcPts val="0"/>
              </a:spcAft>
              <a:buClr>
                <a:srgbClr val="000000"/>
              </a:buClr>
              <a:buSzPts val="1400"/>
              <a:buFont typeface="Arial"/>
              <a:buChar char="●"/>
              <a:defRPr/>
            </a:lvl1pPr>
            <a:lvl2pPr marL="914400" lvl="1" indent="-317500" algn="l">
              <a:lnSpc>
                <a:spcPct val="100000"/>
              </a:lnSpc>
              <a:spcBef>
                <a:spcPts val="0"/>
              </a:spcBef>
              <a:spcAft>
                <a:spcPts val="0"/>
              </a:spcAft>
              <a:buClr>
                <a:srgbClr val="000000"/>
              </a:buClr>
              <a:buSzPts val="1400"/>
              <a:buFont typeface="Arial"/>
              <a:buChar char="○"/>
              <a:defRPr/>
            </a:lvl2pPr>
            <a:lvl3pPr marL="1371600" lvl="2" indent="-317500" algn="l">
              <a:lnSpc>
                <a:spcPct val="100000"/>
              </a:lnSpc>
              <a:spcBef>
                <a:spcPts val="0"/>
              </a:spcBef>
              <a:spcAft>
                <a:spcPts val="0"/>
              </a:spcAft>
              <a:buClr>
                <a:srgbClr val="000000"/>
              </a:buClr>
              <a:buSzPts val="1400"/>
              <a:buFont typeface="Arial"/>
              <a:buChar char="■"/>
              <a:defRPr/>
            </a:lvl3pPr>
            <a:lvl4pPr marL="1828800" lvl="3" indent="-317500" algn="l">
              <a:lnSpc>
                <a:spcPct val="100000"/>
              </a:lnSpc>
              <a:spcBef>
                <a:spcPts val="0"/>
              </a:spcBef>
              <a:spcAft>
                <a:spcPts val="0"/>
              </a:spcAft>
              <a:buClr>
                <a:srgbClr val="000000"/>
              </a:buClr>
              <a:buSzPts val="1400"/>
              <a:buFont typeface="Arial"/>
              <a:buChar char="●"/>
              <a:defRPr/>
            </a:lvl4pPr>
            <a:lvl5pPr marL="2286000" lvl="4" indent="-317500" algn="l">
              <a:lnSpc>
                <a:spcPct val="100000"/>
              </a:lnSpc>
              <a:spcBef>
                <a:spcPts val="0"/>
              </a:spcBef>
              <a:spcAft>
                <a:spcPts val="0"/>
              </a:spcAft>
              <a:buClr>
                <a:srgbClr val="000000"/>
              </a:buClr>
              <a:buSzPts val="1400"/>
              <a:buFont typeface="Arial"/>
              <a:buChar char="○"/>
              <a:defRPr/>
            </a:lvl5pPr>
            <a:lvl6pPr marL="2743200" lvl="5" indent="-317500" algn="l">
              <a:lnSpc>
                <a:spcPct val="100000"/>
              </a:lnSpc>
              <a:spcBef>
                <a:spcPts val="0"/>
              </a:spcBef>
              <a:spcAft>
                <a:spcPts val="0"/>
              </a:spcAft>
              <a:buClr>
                <a:srgbClr val="000000"/>
              </a:buClr>
              <a:buSzPts val="1400"/>
              <a:buFont typeface="Arial"/>
              <a:buChar char="■"/>
              <a:defRPr/>
            </a:lvl6pPr>
            <a:lvl7pPr marL="3200400" lvl="6" indent="-317500" algn="l">
              <a:lnSpc>
                <a:spcPct val="100000"/>
              </a:lnSpc>
              <a:spcBef>
                <a:spcPts val="0"/>
              </a:spcBef>
              <a:spcAft>
                <a:spcPts val="0"/>
              </a:spcAft>
              <a:buClr>
                <a:srgbClr val="000000"/>
              </a:buClr>
              <a:buSzPts val="1400"/>
              <a:buFont typeface="Arial"/>
              <a:buChar char="●"/>
              <a:defRPr/>
            </a:lvl7pPr>
            <a:lvl8pPr marL="3657600" lvl="7" indent="-317500" algn="l">
              <a:lnSpc>
                <a:spcPct val="100000"/>
              </a:lnSpc>
              <a:spcBef>
                <a:spcPts val="0"/>
              </a:spcBef>
              <a:spcAft>
                <a:spcPts val="0"/>
              </a:spcAft>
              <a:buClr>
                <a:srgbClr val="000000"/>
              </a:buClr>
              <a:buSzPts val="1400"/>
              <a:buFont typeface="Arial"/>
              <a:buChar char="○"/>
              <a:defRPr/>
            </a:lvl8pPr>
            <a:lvl9pPr marL="4114800" lvl="8" indent="-317500" algn="l">
              <a:lnSpc>
                <a:spcPct val="100000"/>
              </a:lnSpc>
              <a:spcBef>
                <a:spcPts val="0"/>
              </a:spcBef>
              <a:spcAft>
                <a:spcPts val="0"/>
              </a:spcAft>
              <a:buClr>
                <a:srgbClr val="000000"/>
              </a:buClr>
              <a:buSzPts val="1400"/>
              <a:buFont typeface="Arial"/>
              <a:buChar char="■"/>
              <a:defRPr/>
            </a:lvl9pPr>
          </a:lstStyle>
          <a:p>
            <a:endParaRPr/>
          </a:p>
        </p:txBody>
      </p:sp>
      <p:sp>
        <p:nvSpPr>
          <p:cNvPr id="2161" name="Google Shape;2161;p126"/>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5"/>
        <p:cNvGrpSpPr/>
        <p:nvPr/>
      </p:nvGrpSpPr>
      <p:grpSpPr>
        <a:xfrm>
          <a:off x="0" y="0"/>
          <a:ext cx="0" cy="0"/>
          <a:chOff x="0" y="0"/>
          <a:chExt cx="0" cy="0"/>
        </a:xfrm>
      </p:grpSpPr>
      <p:sp>
        <p:nvSpPr>
          <p:cNvPr id="36" name="Google Shape;36;p267"/>
          <p:cNvSpPr txBox="1">
            <a:spLocks noGrp="1"/>
          </p:cNvSpPr>
          <p:nvPr>
            <p:ph type="title"/>
          </p:nvPr>
        </p:nvSpPr>
        <p:spPr>
          <a:xfrm>
            <a:off x="2005500" y="450150"/>
            <a:ext cx="6367800" cy="4090800"/>
          </a:xfrm>
          <a:prstGeom prst="rect">
            <a:avLst/>
          </a:prstGeom>
          <a:noFill/>
          <a:ln>
            <a:noFill/>
          </a:ln>
        </p:spPr>
        <p:txBody>
          <a:bodyPr spcFirstLastPara="1" wrap="square" lIns="91425" tIns="91425" rIns="91425" bIns="91425" anchor="ctr" anchorCtr="0">
            <a:normAutofit/>
          </a:bodyPr>
          <a:lstStyle>
            <a:lvl1pPr lvl="0" algn="l" rtl="1">
              <a:lnSpc>
                <a:spcPct val="100000"/>
              </a:lnSpc>
              <a:spcBef>
                <a:spcPts val="0"/>
              </a:spcBef>
              <a:spcAft>
                <a:spcPts val="0"/>
              </a:spcAft>
              <a:buClr>
                <a:srgbClr val="0B2B40"/>
              </a:buClr>
              <a:buSzPts val="4800"/>
              <a:buNone/>
              <a:defRPr sz="4800">
                <a:solidFill>
                  <a:srgbClr val="0B2B40"/>
                </a:solidFill>
              </a:defRPr>
            </a:lvl1pPr>
            <a:lvl2pPr lvl="1" algn="l" rtl="1">
              <a:lnSpc>
                <a:spcPct val="100000"/>
              </a:lnSpc>
              <a:spcBef>
                <a:spcPts val="0"/>
              </a:spcBef>
              <a:spcAft>
                <a:spcPts val="0"/>
              </a:spcAft>
              <a:buSzPts val="4800"/>
              <a:buNone/>
              <a:defRPr sz="4800"/>
            </a:lvl2pPr>
            <a:lvl3pPr lvl="2" algn="l" rtl="1">
              <a:lnSpc>
                <a:spcPct val="100000"/>
              </a:lnSpc>
              <a:spcBef>
                <a:spcPts val="0"/>
              </a:spcBef>
              <a:spcAft>
                <a:spcPts val="0"/>
              </a:spcAft>
              <a:buSzPts val="4800"/>
              <a:buNone/>
              <a:defRPr sz="4800"/>
            </a:lvl3pPr>
            <a:lvl4pPr lvl="3" algn="l" rtl="1">
              <a:lnSpc>
                <a:spcPct val="100000"/>
              </a:lnSpc>
              <a:spcBef>
                <a:spcPts val="0"/>
              </a:spcBef>
              <a:spcAft>
                <a:spcPts val="0"/>
              </a:spcAft>
              <a:buSzPts val="4800"/>
              <a:buNone/>
              <a:defRPr sz="4800"/>
            </a:lvl4pPr>
            <a:lvl5pPr lvl="4" algn="l" rtl="1">
              <a:lnSpc>
                <a:spcPct val="100000"/>
              </a:lnSpc>
              <a:spcBef>
                <a:spcPts val="0"/>
              </a:spcBef>
              <a:spcAft>
                <a:spcPts val="0"/>
              </a:spcAft>
              <a:buSzPts val="4800"/>
              <a:buNone/>
              <a:defRPr sz="4800"/>
            </a:lvl5pPr>
            <a:lvl6pPr lvl="5" algn="l" rtl="1">
              <a:lnSpc>
                <a:spcPct val="100000"/>
              </a:lnSpc>
              <a:spcBef>
                <a:spcPts val="0"/>
              </a:spcBef>
              <a:spcAft>
                <a:spcPts val="0"/>
              </a:spcAft>
              <a:buSzPts val="4800"/>
              <a:buNone/>
              <a:defRPr sz="4800"/>
            </a:lvl6pPr>
            <a:lvl7pPr lvl="6" algn="l" rtl="1">
              <a:lnSpc>
                <a:spcPct val="100000"/>
              </a:lnSpc>
              <a:spcBef>
                <a:spcPts val="0"/>
              </a:spcBef>
              <a:spcAft>
                <a:spcPts val="0"/>
              </a:spcAft>
              <a:buSzPts val="4800"/>
              <a:buNone/>
              <a:defRPr sz="4800"/>
            </a:lvl7pPr>
            <a:lvl8pPr lvl="7" algn="l" rtl="1">
              <a:lnSpc>
                <a:spcPct val="100000"/>
              </a:lnSpc>
              <a:spcBef>
                <a:spcPts val="0"/>
              </a:spcBef>
              <a:spcAft>
                <a:spcPts val="0"/>
              </a:spcAft>
              <a:buSzPts val="4800"/>
              <a:buNone/>
              <a:defRPr sz="4800"/>
            </a:lvl8pPr>
            <a:lvl9pPr lvl="8" algn="l" rtl="1">
              <a:lnSpc>
                <a:spcPct val="100000"/>
              </a:lnSpc>
              <a:spcBef>
                <a:spcPts val="0"/>
              </a:spcBef>
              <a:spcAft>
                <a:spcPts val="0"/>
              </a:spcAft>
              <a:buSzPts val="4800"/>
              <a:buNone/>
              <a:defRPr sz="4800"/>
            </a:lvl9pPr>
          </a:lstStyle>
          <a:p>
            <a:endParaRPr/>
          </a:p>
        </p:txBody>
      </p:sp>
      <p:sp>
        <p:nvSpPr>
          <p:cNvPr id="37" name="Google Shape;37;p267"/>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Title and text 4">
  <p:cSld name="CUSTOM_38">
    <p:bg>
      <p:bgPr>
        <a:solidFill>
          <a:schemeClr val="dk2"/>
        </a:solidFill>
        <a:effectLst/>
      </p:bgPr>
    </p:bg>
    <p:spTree>
      <p:nvGrpSpPr>
        <p:cNvPr id="1" name="Shape 2162"/>
        <p:cNvGrpSpPr/>
        <p:nvPr/>
      </p:nvGrpSpPr>
      <p:grpSpPr>
        <a:xfrm>
          <a:off x="0" y="0"/>
          <a:ext cx="0" cy="0"/>
          <a:chOff x="0" y="0"/>
          <a:chExt cx="0" cy="0"/>
        </a:xfrm>
      </p:grpSpPr>
      <p:sp>
        <p:nvSpPr>
          <p:cNvPr id="2163" name="Google Shape;2163;p127"/>
          <p:cNvSpPr txBox="1">
            <a:spLocks noGrp="1"/>
          </p:cNvSpPr>
          <p:nvPr>
            <p:ph type="subTitle" idx="1"/>
          </p:nvPr>
        </p:nvSpPr>
        <p:spPr>
          <a:xfrm>
            <a:off x="1403700" y="1386450"/>
            <a:ext cx="6324000" cy="6321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700"/>
              <a:buNone/>
              <a:defRPr/>
            </a:lvl1pPr>
            <a:lvl2pPr lvl="1" algn="ctr">
              <a:lnSpc>
                <a:spcPct val="100000"/>
              </a:lnSpc>
              <a:spcBef>
                <a:spcPts val="0"/>
              </a:spcBef>
              <a:spcAft>
                <a:spcPts val="0"/>
              </a:spcAft>
              <a:buSzPts val="1100"/>
              <a:buNone/>
              <a:defRPr sz="1100"/>
            </a:lvl2pPr>
            <a:lvl3pPr lvl="2" algn="ctr">
              <a:lnSpc>
                <a:spcPct val="100000"/>
              </a:lnSpc>
              <a:spcBef>
                <a:spcPts val="0"/>
              </a:spcBef>
              <a:spcAft>
                <a:spcPts val="0"/>
              </a:spcAft>
              <a:buSzPts val="1100"/>
              <a:buNone/>
              <a:defRPr sz="1100"/>
            </a:lvl3pPr>
            <a:lvl4pPr lvl="3" algn="ctr">
              <a:lnSpc>
                <a:spcPct val="100000"/>
              </a:lnSpc>
              <a:spcBef>
                <a:spcPts val="0"/>
              </a:spcBef>
              <a:spcAft>
                <a:spcPts val="0"/>
              </a:spcAft>
              <a:buSzPts val="1100"/>
              <a:buNone/>
              <a:defRPr sz="1100"/>
            </a:lvl4pPr>
            <a:lvl5pPr lvl="4" algn="ctr">
              <a:lnSpc>
                <a:spcPct val="100000"/>
              </a:lnSpc>
              <a:spcBef>
                <a:spcPts val="0"/>
              </a:spcBef>
              <a:spcAft>
                <a:spcPts val="0"/>
              </a:spcAft>
              <a:buSzPts val="1100"/>
              <a:buNone/>
              <a:defRPr sz="1100"/>
            </a:lvl5pPr>
            <a:lvl6pPr lvl="5" algn="ctr">
              <a:lnSpc>
                <a:spcPct val="100000"/>
              </a:lnSpc>
              <a:spcBef>
                <a:spcPts val="0"/>
              </a:spcBef>
              <a:spcAft>
                <a:spcPts val="0"/>
              </a:spcAft>
              <a:buSzPts val="1100"/>
              <a:buNone/>
              <a:defRPr sz="1100"/>
            </a:lvl6pPr>
            <a:lvl7pPr lvl="6" algn="ctr">
              <a:lnSpc>
                <a:spcPct val="100000"/>
              </a:lnSpc>
              <a:spcBef>
                <a:spcPts val="0"/>
              </a:spcBef>
              <a:spcAft>
                <a:spcPts val="0"/>
              </a:spcAft>
              <a:buSzPts val="1100"/>
              <a:buNone/>
              <a:defRPr sz="1100"/>
            </a:lvl7pPr>
            <a:lvl8pPr lvl="7" algn="ctr">
              <a:lnSpc>
                <a:spcPct val="100000"/>
              </a:lnSpc>
              <a:spcBef>
                <a:spcPts val="0"/>
              </a:spcBef>
              <a:spcAft>
                <a:spcPts val="0"/>
              </a:spcAft>
              <a:buSzPts val="1100"/>
              <a:buNone/>
              <a:defRPr sz="1100"/>
            </a:lvl8pPr>
            <a:lvl9pPr lvl="8" algn="ctr">
              <a:lnSpc>
                <a:spcPct val="100000"/>
              </a:lnSpc>
              <a:spcBef>
                <a:spcPts val="0"/>
              </a:spcBef>
              <a:spcAft>
                <a:spcPts val="0"/>
              </a:spcAft>
              <a:buSzPts val="1100"/>
              <a:buNone/>
              <a:defRPr sz="1100"/>
            </a:lvl9pPr>
          </a:lstStyle>
          <a:p>
            <a:endParaRPr/>
          </a:p>
        </p:txBody>
      </p:sp>
      <p:sp>
        <p:nvSpPr>
          <p:cNvPr id="2164" name="Google Shape;2164;p127"/>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2165" name="Google Shape;2165;p127"/>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bg>
      <p:bgPr>
        <a:solidFill>
          <a:schemeClr val="dk2"/>
        </a:solidFill>
        <a:effectLst/>
      </p:bgPr>
    </p:bg>
    <p:spTree>
      <p:nvGrpSpPr>
        <p:cNvPr id="1" name="Shape 2166"/>
        <p:cNvGrpSpPr/>
        <p:nvPr/>
      </p:nvGrpSpPr>
      <p:grpSpPr>
        <a:xfrm>
          <a:off x="0" y="0"/>
          <a:ext cx="0" cy="0"/>
          <a:chOff x="0" y="0"/>
          <a:chExt cx="0" cy="0"/>
        </a:xfrm>
      </p:grpSpPr>
      <p:sp>
        <p:nvSpPr>
          <p:cNvPr id="2167" name="Google Shape;2167;p128"/>
          <p:cNvSpPr txBox="1">
            <a:spLocks noGrp="1"/>
          </p:cNvSpPr>
          <p:nvPr>
            <p:ph type="subTitle" idx="1"/>
          </p:nvPr>
        </p:nvSpPr>
        <p:spPr>
          <a:xfrm>
            <a:off x="1334675" y="3362219"/>
            <a:ext cx="2981700" cy="731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168" name="Google Shape;2168;p128"/>
          <p:cNvSpPr txBox="1">
            <a:spLocks noGrp="1"/>
          </p:cNvSpPr>
          <p:nvPr>
            <p:ph type="subTitle" idx="2"/>
          </p:nvPr>
        </p:nvSpPr>
        <p:spPr>
          <a:xfrm>
            <a:off x="1625800" y="3044225"/>
            <a:ext cx="2399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5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169" name="Google Shape;2169;p128"/>
          <p:cNvSpPr txBox="1">
            <a:spLocks noGrp="1"/>
          </p:cNvSpPr>
          <p:nvPr>
            <p:ph type="subTitle" idx="3"/>
          </p:nvPr>
        </p:nvSpPr>
        <p:spPr>
          <a:xfrm>
            <a:off x="4810310" y="3362219"/>
            <a:ext cx="2981700" cy="731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170" name="Google Shape;2170;p128"/>
          <p:cNvSpPr txBox="1">
            <a:spLocks noGrp="1"/>
          </p:cNvSpPr>
          <p:nvPr>
            <p:ph type="subTitle" idx="4"/>
          </p:nvPr>
        </p:nvSpPr>
        <p:spPr>
          <a:xfrm>
            <a:off x="5101500" y="3044225"/>
            <a:ext cx="23994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5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171" name="Google Shape;2171;p128"/>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2172" name="Google Shape;2172;p128"/>
          <p:cNvGrpSpPr/>
          <p:nvPr/>
        </p:nvGrpSpPr>
        <p:grpSpPr>
          <a:xfrm>
            <a:off x="-202396" y="3075575"/>
            <a:ext cx="9649778" cy="3066389"/>
            <a:chOff x="-202396" y="3075575"/>
            <a:chExt cx="9649778" cy="3066389"/>
          </a:xfrm>
        </p:grpSpPr>
        <p:sp>
          <p:nvSpPr>
            <p:cNvPr id="2173" name="Google Shape;2173;p128"/>
            <p:cNvSpPr/>
            <p:nvPr/>
          </p:nvSpPr>
          <p:spPr>
            <a:xfrm>
              <a:off x="-202396" y="311662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4" name="Google Shape;2174;p128"/>
            <p:cNvSpPr/>
            <p:nvPr/>
          </p:nvSpPr>
          <p:spPr>
            <a:xfrm>
              <a:off x="199904" y="333149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5" name="Google Shape;2175;p128"/>
            <p:cNvSpPr/>
            <p:nvPr/>
          </p:nvSpPr>
          <p:spPr>
            <a:xfrm>
              <a:off x="583054" y="3414472"/>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176" name="Google Shape;2176;p128"/>
            <p:cNvGrpSpPr/>
            <p:nvPr/>
          </p:nvGrpSpPr>
          <p:grpSpPr>
            <a:xfrm>
              <a:off x="-161810" y="3075575"/>
              <a:ext cx="9609192" cy="3066389"/>
              <a:chOff x="-161810" y="3075575"/>
              <a:chExt cx="9609192" cy="3066389"/>
            </a:xfrm>
          </p:grpSpPr>
          <p:grpSp>
            <p:nvGrpSpPr>
              <p:cNvPr id="2177" name="Google Shape;2177;p128"/>
              <p:cNvGrpSpPr/>
              <p:nvPr/>
            </p:nvGrpSpPr>
            <p:grpSpPr>
              <a:xfrm>
                <a:off x="7380196" y="4685530"/>
                <a:ext cx="437637" cy="880279"/>
                <a:chOff x="1173271" y="4610392"/>
                <a:chExt cx="437637" cy="880279"/>
              </a:xfrm>
            </p:grpSpPr>
            <p:grpSp>
              <p:nvGrpSpPr>
                <p:cNvPr id="2178" name="Google Shape;2178;p128"/>
                <p:cNvGrpSpPr/>
                <p:nvPr/>
              </p:nvGrpSpPr>
              <p:grpSpPr>
                <a:xfrm>
                  <a:off x="1216042" y="4610930"/>
                  <a:ext cx="309313" cy="333842"/>
                  <a:chOff x="1215415" y="4605413"/>
                  <a:chExt cx="309313" cy="333842"/>
                </a:xfrm>
              </p:grpSpPr>
              <p:sp>
                <p:nvSpPr>
                  <p:cNvPr id="2179" name="Google Shape;2179;p128"/>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0" name="Google Shape;2180;p128"/>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81" name="Google Shape;2181;p128"/>
                <p:cNvGrpSpPr/>
                <p:nvPr/>
              </p:nvGrpSpPr>
              <p:grpSpPr>
                <a:xfrm>
                  <a:off x="1173271" y="4610392"/>
                  <a:ext cx="437637" cy="880279"/>
                  <a:chOff x="1128521" y="4507655"/>
                  <a:chExt cx="437637" cy="880279"/>
                </a:xfrm>
              </p:grpSpPr>
              <p:grpSp>
                <p:nvGrpSpPr>
                  <p:cNvPr id="2182" name="Google Shape;2182;p128"/>
                  <p:cNvGrpSpPr/>
                  <p:nvPr/>
                </p:nvGrpSpPr>
                <p:grpSpPr>
                  <a:xfrm>
                    <a:off x="1170695" y="4507655"/>
                    <a:ext cx="309313" cy="333842"/>
                    <a:chOff x="1170069" y="4502138"/>
                    <a:chExt cx="309313" cy="333842"/>
                  </a:xfrm>
                </p:grpSpPr>
                <p:sp>
                  <p:nvSpPr>
                    <p:cNvPr id="2183" name="Google Shape;2183;p128"/>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4" name="Google Shape;2184;p128"/>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85" name="Google Shape;2185;p128"/>
                  <p:cNvGrpSpPr/>
                  <p:nvPr/>
                </p:nvGrpSpPr>
                <p:grpSpPr>
                  <a:xfrm>
                    <a:off x="1128521" y="4526541"/>
                    <a:ext cx="395092" cy="348462"/>
                    <a:chOff x="1128521" y="4526541"/>
                    <a:chExt cx="395092" cy="348462"/>
                  </a:xfrm>
                </p:grpSpPr>
                <p:sp>
                  <p:nvSpPr>
                    <p:cNvPr id="2186" name="Google Shape;2186;p128"/>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7" name="Google Shape;2187;p128"/>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8" name="Google Shape;2188;p128"/>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189" name="Google Shape;2189;p128"/>
                  <p:cNvGrpSpPr/>
                  <p:nvPr/>
                </p:nvGrpSpPr>
                <p:grpSpPr>
                  <a:xfrm>
                    <a:off x="1247462" y="4807734"/>
                    <a:ext cx="318696" cy="580200"/>
                    <a:chOff x="1247462" y="4807734"/>
                    <a:chExt cx="318696" cy="580200"/>
                  </a:xfrm>
                </p:grpSpPr>
                <p:sp>
                  <p:nvSpPr>
                    <p:cNvPr id="2190" name="Google Shape;2190;p128"/>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1" name="Google Shape;2191;p128"/>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2" name="Google Shape;2192;p128"/>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3" name="Google Shape;2193;p128"/>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4" name="Google Shape;2194;p128"/>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2195" name="Google Shape;2195;p128"/>
              <p:cNvGrpSpPr/>
              <p:nvPr/>
            </p:nvGrpSpPr>
            <p:grpSpPr>
              <a:xfrm>
                <a:off x="-19" y="3075575"/>
                <a:ext cx="9101839" cy="2410047"/>
                <a:chOff x="-4769" y="2571525"/>
                <a:chExt cx="9101839" cy="2410047"/>
              </a:xfrm>
            </p:grpSpPr>
            <p:sp>
              <p:nvSpPr>
                <p:cNvPr id="2196" name="Google Shape;2196;p128"/>
                <p:cNvSpPr/>
                <p:nvPr/>
              </p:nvSpPr>
              <p:spPr>
                <a:xfrm rot="-658909">
                  <a:off x="54474" y="3444379"/>
                  <a:ext cx="4834222" cy="1086689"/>
                </a:xfrm>
                <a:custGeom>
                  <a:avLst/>
                  <a:gdLst/>
                  <a:ahLst/>
                  <a:cxnLst/>
                  <a:rect l="l" t="t" r="r" b="b"/>
                  <a:pathLst>
                    <a:path w="179252" h="41070" extrusionOk="0">
                      <a:moveTo>
                        <a:pt x="1" y="1"/>
                      </a:moveTo>
                      <a:lnTo>
                        <a:pt x="1" y="41069"/>
                      </a:lnTo>
                      <a:lnTo>
                        <a:pt x="179251" y="41069"/>
                      </a:lnTo>
                      <a:cubicBezTo>
                        <a:pt x="123872" y="20535"/>
                        <a:pt x="94370" y="14889"/>
                        <a:pt x="76001" y="9289"/>
                      </a:cubicBezTo>
                      <a:cubicBezTo>
                        <a:pt x="45539" y="1"/>
                        <a:pt x="1" y="1"/>
                        <a:pt x="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nvGrpSpPr>
                <p:cNvPr id="2197" name="Google Shape;2197;p128"/>
                <p:cNvGrpSpPr/>
                <p:nvPr/>
              </p:nvGrpSpPr>
              <p:grpSpPr>
                <a:xfrm>
                  <a:off x="7865487" y="2571525"/>
                  <a:ext cx="1231583" cy="1612230"/>
                  <a:chOff x="7865487" y="2571525"/>
                  <a:chExt cx="1231583" cy="1612230"/>
                </a:xfrm>
              </p:grpSpPr>
              <p:sp>
                <p:nvSpPr>
                  <p:cNvPr id="2198" name="Google Shape;2198;p128"/>
                  <p:cNvSpPr/>
                  <p:nvPr/>
                </p:nvSpPr>
                <p:spPr>
                  <a:xfrm>
                    <a:off x="8581234" y="2820641"/>
                    <a:ext cx="111473" cy="103371"/>
                  </a:xfrm>
                  <a:custGeom>
                    <a:avLst/>
                    <a:gdLst/>
                    <a:ahLst/>
                    <a:cxnLst/>
                    <a:rect l="l" t="t" r="r" b="b"/>
                    <a:pathLst>
                      <a:path w="2603" h="2439" extrusionOk="0">
                        <a:moveTo>
                          <a:pt x="0" y="2439"/>
                        </a:moveTo>
                        <a:lnTo>
                          <a:pt x="2602" y="0"/>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2199" name="Google Shape;2199;p128"/>
                  <p:cNvSpPr/>
                  <p:nvPr/>
                </p:nvSpPr>
                <p:spPr>
                  <a:xfrm>
                    <a:off x="8581234" y="3157455"/>
                    <a:ext cx="136526" cy="100404"/>
                  </a:xfrm>
                  <a:custGeom>
                    <a:avLst/>
                    <a:gdLst/>
                    <a:ahLst/>
                    <a:cxnLst/>
                    <a:rect l="l" t="t" r="r" b="b"/>
                    <a:pathLst>
                      <a:path w="3188" h="2369" extrusionOk="0">
                        <a:moveTo>
                          <a:pt x="0" y="2368"/>
                        </a:moveTo>
                        <a:lnTo>
                          <a:pt x="3187" y="1"/>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nvGrpSpPr>
                  <p:cNvPr id="2200" name="Google Shape;2200;p128"/>
                  <p:cNvGrpSpPr/>
                  <p:nvPr/>
                </p:nvGrpSpPr>
                <p:grpSpPr>
                  <a:xfrm>
                    <a:off x="7865487" y="2571525"/>
                    <a:ext cx="1231583" cy="1612230"/>
                    <a:chOff x="7865487" y="2571525"/>
                    <a:chExt cx="1231583" cy="1612230"/>
                  </a:xfrm>
                </p:grpSpPr>
                <p:sp>
                  <p:nvSpPr>
                    <p:cNvPr id="2201" name="Google Shape;2201;p128"/>
                    <p:cNvSpPr/>
                    <p:nvPr/>
                  </p:nvSpPr>
                  <p:spPr>
                    <a:xfrm>
                      <a:off x="8776525" y="2844638"/>
                      <a:ext cx="34003" cy="1339117"/>
                    </a:xfrm>
                    <a:custGeom>
                      <a:avLst/>
                      <a:gdLst/>
                      <a:ahLst/>
                      <a:cxnLst/>
                      <a:rect l="l" t="t" r="r" b="b"/>
                      <a:pathLst>
                        <a:path w="794" h="31596" extrusionOk="0">
                          <a:moveTo>
                            <a:pt x="390" y="0"/>
                          </a:moveTo>
                          <a:cubicBezTo>
                            <a:pt x="272" y="0"/>
                            <a:pt x="175" y="94"/>
                            <a:pt x="172" y="212"/>
                          </a:cubicBezTo>
                          <a:cubicBezTo>
                            <a:pt x="22" y="6690"/>
                            <a:pt x="1" y="13200"/>
                            <a:pt x="13" y="19682"/>
                          </a:cubicBezTo>
                          <a:cubicBezTo>
                            <a:pt x="29" y="23578"/>
                            <a:pt x="58" y="27471"/>
                            <a:pt x="151" y="31365"/>
                          </a:cubicBezTo>
                          <a:cubicBezTo>
                            <a:pt x="156" y="31490"/>
                            <a:pt x="256" y="31593"/>
                            <a:pt x="382" y="31595"/>
                          </a:cubicBezTo>
                          <a:cubicBezTo>
                            <a:pt x="384" y="31595"/>
                            <a:pt x="386" y="31595"/>
                            <a:pt x="388" y="31595"/>
                          </a:cubicBezTo>
                          <a:cubicBezTo>
                            <a:pt x="516" y="31595"/>
                            <a:pt x="622" y="31494"/>
                            <a:pt x="625" y="31365"/>
                          </a:cubicBezTo>
                          <a:cubicBezTo>
                            <a:pt x="687" y="28768"/>
                            <a:pt x="719" y="26172"/>
                            <a:pt x="740" y="23576"/>
                          </a:cubicBezTo>
                          <a:cubicBezTo>
                            <a:pt x="794" y="15797"/>
                            <a:pt x="779" y="7991"/>
                            <a:pt x="605" y="212"/>
                          </a:cubicBezTo>
                          <a:cubicBezTo>
                            <a:pt x="602" y="97"/>
                            <a:pt x="510" y="3"/>
                            <a:pt x="394" y="0"/>
                          </a:cubicBezTo>
                          <a:cubicBezTo>
                            <a:pt x="393" y="0"/>
                            <a:pt x="392" y="0"/>
                            <a:pt x="390" y="0"/>
                          </a:cubicBezTo>
                          <a:close/>
                        </a:path>
                      </a:pathLst>
                    </a:custGeom>
                    <a:noFill/>
                    <a:ln w="762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2202" name="Google Shape;2202;p128"/>
                    <p:cNvSpPr/>
                    <p:nvPr/>
                  </p:nvSpPr>
                  <p:spPr>
                    <a:xfrm>
                      <a:off x="8135199" y="3014973"/>
                      <a:ext cx="26637" cy="1046000"/>
                    </a:xfrm>
                    <a:custGeom>
                      <a:avLst/>
                      <a:gdLst/>
                      <a:ahLst/>
                      <a:cxnLst/>
                      <a:rect l="l" t="t" r="r" b="b"/>
                      <a:pathLst>
                        <a:path w="622" h="24680" extrusionOk="0">
                          <a:moveTo>
                            <a:pt x="308" y="0"/>
                          </a:moveTo>
                          <a:cubicBezTo>
                            <a:pt x="214" y="0"/>
                            <a:pt x="137" y="74"/>
                            <a:pt x="134" y="169"/>
                          </a:cubicBezTo>
                          <a:cubicBezTo>
                            <a:pt x="106" y="1183"/>
                            <a:pt x="89" y="2196"/>
                            <a:pt x="73" y="3210"/>
                          </a:cubicBezTo>
                          <a:cubicBezTo>
                            <a:pt x="19" y="6748"/>
                            <a:pt x="1" y="10311"/>
                            <a:pt x="4" y="13852"/>
                          </a:cubicBezTo>
                          <a:cubicBezTo>
                            <a:pt x="10" y="17391"/>
                            <a:pt x="33" y="20957"/>
                            <a:pt x="119" y="24494"/>
                          </a:cubicBezTo>
                          <a:cubicBezTo>
                            <a:pt x="123" y="24595"/>
                            <a:pt x="204" y="24677"/>
                            <a:pt x="304" y="24680"/>
                          </a:cubicBezTo>
                          <a:cubicBezTo>
                            <a:pt x="305" y="24680"/>
                            <a:pt x="307" y="24680"/>
                            <a:pt x="308" y="24680"/>
                          </a:cubicBezTo>
                          <a:cubicBezTo>
                            <a:pt x="412" y="24680"/>
                            <a:pt x="497" y="24598"/>
                            <a:pt x="499" y="24494"/>
                          </a:cubicBezTo>
                          <a:cubicBezTo>
                            <a:pt x="574" y="21452"/>
                            <a:pt x="598" y="18412"/>
                            <a:pt x="610" y="15372"/>
                          </a:cubicBezTo>
                          <a:cubicBezTo>
                            <a:pt x="622" y="10311"/>
                            <a:pt x="604" y="5224"/>
                            <a:pt x="484" y="168"/>
                          </a:cubicBezTo>
                          <a:cubicBezTo>
                            <a:pt x="481" y="76"/>
                            <a:pt x="408" y="1"/>
                            <a:pt x="312" y="0"/>
                          </a:cubicBezTo>
                          <a:cubicBezTo>
                            <a:pt x="311" y="0"/>
                            <a:pt x="310" y="0"/>
                            <a:pt x="308" y="0"/>
                          </a:cubicBezTo>
                          <a:close/>
                        </a:path>
                      </a:pathLst>
                    </a:custGeom>
                    <a:noFill/>
                    <a:ln w="76200"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2203" name="Google Shape;2203;p128"/>
                    <p:cNvSpPr/>
                    <p:nvPr/>
                  </p:nvSpPr>
                  <p:spPr>
                    <a:xfrm>
                      <a:off x="8500689" y="2571525"/>
                      <a:ext cx="596381" cy="994378"/>
                    </a:xfrm>
                    <a:custGeom>
                      <a:avLst/>
                      <a:gdLst/>
                      <a:ahLst/>
                      <a:cxnLst/>
                      <a:rect l="l" t="t" r="r" b="b"/>
                      <a:pathLst>
                        <a:path w="13926" h="23462" extrusionOk="0">
                          <a:moveTo>
                            <a:pt x="6850" y="1"/>
                          </a:moveTo>
                          <a:cubicBezTo>
                            <a:pt x="6205" y="1"/>
                            <a:pt x="5545" y="371"/>
                            <a:pt x="5131" y="891"/>
                          </a:cubicBezTo>
                          <a:cubicBezTo>
                            <a:pt x="4575" y="1587"/>
                            <a:pt x="4356" y="2485"/>
                            <a:pt x="4153" y="3354"/>
                          </a:cubicBezTo>
                          <a:cubicBezTo>
                            <a:pt x="4063" y="3736"/>
                            <a:pt x="4016" y="4138"/>
                            <a:pt x="3926" y="4521"/>
                          </a:cubicBezTo>
                          <a:cubicBezTo>
                            <a:pt x="2788" y="5653"/>
                            <a:pt x="1584" y="6915"/>
                            <a:pt x="1413" y="8511"/>
                          </a:cubicBezTo>
                          <a:cubicBezTo>
                            <a:pt x="1282" y="9719"/>
                            <a:pt x="1778" y="10910"/>
                            <a:pt x="1794" y="12125"/>
                          </a:cubicBezTo>
                          <a:cubicBezTo>
                            <a:pt x="1801" y="12605"/>
                            <a:pt x="1729" y="13094"/>
                            <a:pt x="1519" y="13526"/>
                          </a:cubicBezTo>
                          <a:cubicBezTo>
                            <a:pt x="1306" y="13966"/>
                            <a:pt x="959" y="14327"/>
                            <a:pt x="700" y="14742"/>
                          </a:cubicBezTo>
                          <a:cubicBezTo>
                            <a:pt x="85" y="15726"/>
                            <a:pt x="0" y="16982"/>
                            <a:pt x="305" y="18101"/>
                          </a:cubicBezTo>
                          <a:cubicBezTo>
                            <a:pt x="610" y="19219"/>
                            <a:pt x="1276" y="20213"/>
                            <a:pt x="2066" y="21063"/>
                          </a:cubicBezTo>
                          <a:cubicBezTo>
                            <a:pt x="3186" y="22268"/>
                            <a:pt x="4645" y="23250"/>
                            <a:pt x="6280" y="23430"/>
                          </a:cubicBezTo>
                          <a:cubicBezTo>
                            <a:pt x="6474" y="23451"/>
                            <a:pt x="6669" y="23461"/>
                            <a:pt x="6866" y="23461"/>
                          </a:cubicBezTo>
                          <a:cubicBezTo>
                            <a:pt x="8989" y="23461"/>
                            <a:pt x="11241" y="22260"/>
                            <a:pt x="12454" y="20550"/>
                          </a:cubicBezTo>
                          <a:cubicBezTo>
                            <a:pt x="13784" y="18679"/>
                            <a:pt x="13925" y="15961"/>
                            <a:pt x="12572" y="14108"/>
                          </a:cubicBezTo>
                          <a:cubicBezTo>
                            <a:pt x="12256" y="13675"/>
                            <a:pt x="11861" y="13275"/>
                            <a:pt x="11715" y="12760"/>
                          </a:cubicBezTo>
                          <a:cubicBezTo>
                            <a:pt x="11441" y="11787"/>
                            <a:pt x="12137" y="10837"/>
                            <a:pt x="12418" y="9865"/>
                          </a:cubicBezTo>
                          <a:cubicBezTo>
                            <a:pt x="12753" y="8702"/>
                            <a:pt x="12446" y="7374"/>
                            <a:pt x="11635" y="6474"/>
                          </a:cubicBezTo>
                          <a:cubicBezTo>
                            <a:pt x="11099" y="5881"/>
                            <a:pt x="10371" y="5475"/>
                            <a:pt x="9885" y="4839"/>
                          </a:cubicBezTo>
                          <a:cubicBezTo>
                            <a:pt x="9046" y="3740"/>
                            <a:pt x="9086" y="2187"/>
                            <a:pt x="8378" y="1000"/>
                          </a:cubicBezTo>
                          <a:cubicBezTo>
                            <a:pt x="8163" y="642"/>
                            <a:pt x="7872" y="314"/>
                            <a:pt x="7493" y="139"/>
                          </a:cubicBezTo>
                          <a:cubicBezTo>
                            <a:pt x="7287" y="44"/>
                            <a:pt x="7069" y="1"/>
                            <a:pt x="685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2204" name="Google Shape;2204;p128"/>
                    <p:cNvSpPr/>
                    <p:nvPr/>
                  </p:nvSpPr>
                  <p:spPr>
                    <a:xfrm>
                      <a:off x="7865487" y="2846927"/>
                      <a:ext cx="595996" cy="589795"/>
                    </a:xfrm>
                    <a:custGeom>
                      <a:avLst/>
                      <a:gdLst/>
                      <a:ahLst/>
                      <a:cxnLst/>
                      <a:rect l="l" t="t" r="r" b="b"/>
                      <a:pathLst>
                        <a:path w="13917" h="13916" extrusionOk="0">
                          <a:moveTo>
                            <a:pt x="6959" y="1"/>
                          </a:moveTo>
                          <a:cubicBezTo>
                            <a:pt x="5113" y="1"/>
                            <a:pt x="3343" y="734"/>
                            <a:pt x="2039" y="2039"/>
                          </a:cubicBezTo>
                          <a:cubicBezTo>
                            <a:pt x="734" y="3344"/>
                            <a:pt x="1" y="5113"/>
                            <a:pt x="1" y="6958"/>
                          </a:cubicBezTo>
                          <a:cubicBezTo>
                            <a:pt x="1" y="8803"/>
                            <a:pt x="734" y="10573"/>
                            <a:pt x="2039" y="11878"/>
                          </a:cubicBezTo>
                          <a:cubicBezTo>
                            <a:pt x="3343" y="13183"/>
                            <a:pt x="5113" y="13916"/>
                            <a:pt x="6959" y="13916"/>
                          </a:cubicBezTo>
                          <a:cubicBezTo>
                            <a:pt x="8804" y="13916"/>
                            <a:pt x="10574" y="13183"/>
                            <a:pt x="11878" y="11878"/>
                          </a:cubicBezTo>
                          <a:cubicBezTo>
                            <a:pt x="13183" y="10573"/>
                            <a:pt x="13916" y="8803"/>
                            <a:pt x="13916" y="6958"/>
                          </a:cubicBezTo>
                          <a:cubicBezTo>
                            <a:pt x="13916" y="5113"/>
                            <a:pt x="13183" y="3344"/>
                            <a:pt x="11878" y="2039"/>
                          </a:cubicBezTo>
                          <a:cubicBezTo>
                            <a:pt x="10574" y="734"/>
                            <a:pt x="8804" y="1"/>
                            <a:pt x="695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grpSp>
          </p:grpSp>
          <p:grpSp>
            <p:nvGrpSpPr>
              <p:cNvPr id="2205" name="Google Shape;2205;p128"/>
              <p:cNvGrpSpPr/>
              <p:nvPr/>
            </p:nvGrpSpPr>
            <p:grpSpPr>
              <a:xfrm>
                <a:off x="-161810" y="3717118"/>
                <a:ext cx="9609192" cy="2424847"/>
                <a:chOff x="-161810" y="3390293"/>
                <a:chExt cx="9609192" cy="2424847"/>
              </a:xfrm>
            </p:grpSpPr>
            <p:sp>
              <p:nvSpPr>
                <p:cNvPr id="2206" name="Google Shape;2206;p128"/>
                <p:cNvSpPr/>
                <p:nvPr/>
              </p:nvSpPr>
              <p:spPr>
                <a:xfrm>
                  <a:off x="-159518" y="3491307"/>
                  <a:ext cx="5266812" cy="1612146"/>
                </a:xfrm>
                <a:custGeom>
                  <a:avLst/>
                  <a:gdLst/>
                  <a:ahLst/>
                  <a:cxnLst/>
                  <a:rect l="l" t="t" r="r" b="b"/>
                  <a:pathLst>
                    <a:path w="107816" h="38038" extrusionOk="0">
                      <a:moveTo>
                        <a:pt x="4" y="1"/>
                      </a:moveTo>
                      <a:lnTo>
                        <a:pt x="1" y="38038"/>
                      </a:lnTo>
                      <a:lnTo>
                        <a:pt x="1" y="38038"/>
                      </a:lnTo>
                      <a:lnTo>
                        <a:pt x="107754" y="37845"/>
                      </a:lnTo>
                      <a:lnTo>
                        <a:pt x="107815" y="17877"/>
                      </a:lnTo>
                      <a:lnTo>
                        <a:pt x="107815" y="17877"/>
                      </a:lnTo>
                      <a:cubicBezTo>
                        <a:pt x="96429" y="19237"/>
                        <a:pt x="86119" y="19821"/>
                        <a:pt x="76796" y="19821"/>
                      </a:cubicBezTo>
                      <a:cubicBezTo>
                        <a:pt x="30958" y="19821"/>
                        <a:pt x="8960" y="5685"/>
                        <a:pt x="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2207" name="Google Shape;2207;p128"/>
                <p:cNvSpPr/>
                <p:nvPr/>
              </p:nvSpPr>
              <p:spPr>
                <a:xfrm>
                  <a:off x="-161810" y="3491304"/>
                  <a:ext cx="5266812" cy="1612146"/>
                </a:xfrm>
                <a:custGeom>
                  <a:avLst/>
                  <a:gdLst/>
                  <a:ahLst/>
                  <a:cxnLst/>
                  <a:rect l="l" t="t" r="r" b="b"/>
                  <a:pathLst>
                    <a:path w="107816" h="38038" extrusionOk="0">
                      <a:moveTo>
                        <a:pt x="4" y="1"/>
                      </a:moveTo>
                      <a:lnTo>
                        <a:pt x="1" y="38038"/>
                      </a:lnTo>
                      <a:lnTo>
                        <a:pt x="1" y="38038"/>
                      </a:lnTo>
                      <a:lnTo>
                        <a:pt x="107754" y="37845"/>
                      </a:lnTo>
                      <a:lnTo>
                        <a:pt x="107815" y="17877"/>
                      </a:lnTo>
                      <a:lnTo>
                        <a:pt x="107815" y="17877"/>
                      </a:lnTo>
                      <a:cubicBezTo>
                        <a:pt x="96429" y="19237"/>
                        <a:pt x="86119" y="19821"/>
                        <a:pt x="76796" y="19821"/>
                      </a:cubicBezTo>
                      <a:cubicBezTo>
                        <a:pt x="30958" y="19821"/>
                        <a:pt x="8960" y="5685"/>
                        <a:pt x="4" y="1"/>
                      </a:cubicBezTo>
                      <a:close/>
                    </a:path>
                  </a:pathLst>
                </a:custGeom>
                <a:solidFill>
                  <a:srgbClr val="000000">
                    <a:alpha val="54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2208" name="Google Shape;2208;p128"/>
                <p:cNvSpPr/>
                <p:nvPr/>
              </p:nvSpPr>
              <p:spPr>
                <a:xfrm rot="213373">
                  <a:off x="-63316" y="3681995"/>
                  <a:ext cx="9462698" cy="184144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grpSp>
            <p:nvGrpSpPr>
              <p:cNvPr id="2209" name="Google Shape;2209;p128"/>
              <p:cNvGrpSpPr/>
              <p:nvPr/>
            </p:nvGrpSpPr>
            <p:grpSpPr>
              <a:xfrm>
                <a:off x="343799" y="4747133"/>
                <a:ext cx="1059758" cy="818673"/>
                <a:chOff x="206924" y="4453733"/>
                <a:chExt cx="1059758" cy="818673"/>
              </a:xfrm>
            </p:grpSpPr>
            <p:sp>
              <p:nvSpPr>
                <p:cNvPr id="2210" name="Google Shape;2210;p128"/>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1" name="Google Shape;2211;p128"/>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2" name="Google Shape;2212;p128"/>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3" name="Google Shape;2213;p128"/>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4" name="Google Shape;2214;p128"/>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5" name="Google Shape;2215;p128"/>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6" name="Google Shape;2216;p128"/>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7" name="Google Shape;2217;p128"/>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18" name="Google Shape;2218;p128"/>
              <p:cNvGrpSpPr/>
              <p:nvPr/>
            </p:nvGrpSpPr>
            <p:grpSpPr>
              <a:xfrm>
                <a:off x="-111327" y="4467193"/>
                <a:ext cx="546340" cy="1144005"/>
                <a:chOff x="-190602" y="4255105"/>
                <a:chExt cx="546340" cy="1144005"/>
              </a:xfrm>
            </p:grpSpPr>
            <p:sp>
              <p:nvSpPr>
                <p:cNvPr id="2219" name="Google Shape;2219;p128"/>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0" name="Google Shape;2220;p128"/>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1" name="Google Shape;2221;p128"/>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2" name="Google Shape;2222;p128"/>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3" name="Google Shape;2223;p128"/>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24" name="Google Shape;2224;p128"/>
              <p:cNvGrpSpPr/>
              <p:nvPr/>
            </p:nvGrpSpPr>
            <p:grpSpPr>
              <a:xfrm>
                <a:off x="1369121" y="4685530"/>
                <a:ext cx="437637" cy="880279"/>
                <a:chOff x="1173271" y="4610392"/>
                <a:chExt cx="437637" cy="880279"/>
              </a:xfrm>
            </p:grpSpPr>
            <p:grpSp>
              <p:nvGrpSpPr>
                <p:cNvPr id="2225" name="Google Shape;2225;p128"/>
                <p:cNvGrpSpPr/>
                <p:nvPr/>
              </p:nvGrpSpPr>
              <p:grpSpPr>
                <a:xfrm>
                  <a:off x="1216042" y="4610930"/>
                  <a:ext cx="309313" cy="333842"/>
                  <a:chOff x="1215415" y="4605413"/>
                  <a:chExt cx="309313" cy="333842"/>
                </a:xfrm>
              </p:grpSpPr>
              <p:sp>
                <p:nvSpPr>
                  <p:cNvPr id="2226" name="Google Shape;2226;p128"/>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7" name="Google Shape;2227;p128"/>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28" name="Google Shape;2228;p128"/>
                <p:cNvGrpSpPr/>
                <p:nvPr/>
              </p:nvGrpSpPr>
              <p:grpSpPr>
                <a:xfrm>
                  <a:off x="1173271" y="4610392"/>
                  <a:ext cx="437637" cy="880279"/>
                  <a:chOff x="1128521" y="4507655"/>
                  <a:chExt cx="437637" cy="880279"/>
                </a:xfrm>
              </p:grpSpPr>
              <p:grpSp>
                <p:nvGrpSpPr>
                  <p:cNvPr id="2229" name="Google Shape;2229;p128"/>
                  <p:cNvGrpSpPr/>
                  <p:nvPr/>
                </p:nvGrpSpPr>
                <p:grpSpPr>
                  <a:xfrm>
                    <a:off x="1170695" y="4507655"/>
                    <a:ext cx="309313" cy="333842"/>
                    <a:chOff x="1170069" y="4502138"/>
                    <a:chExt cx="309313" cy="333842"/>
                  </a:xfrm>
                </p:grpSpPr>
                <p:sp>
                  <p:nvSpPr>
                    <p:cNvPr id="2230" name="Google Shape;2230;p128"/>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1" name="Google Shape;2231;p128"/>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32" name="Google Shape;2232;p128"/>
                  <p:cNvGrpSpPr/>
                  <p:nvPr/>
                </p:nvGrpSpPr>
                <p:grpSpPr>
                  <a:xfrm>
                    <a:off x="1128521" y="4526541"/>
                    <a:ext cx="395092" cy="348462"/>
                    <a:chOff x="1128521" y="4526541"/>
                    <a:chExt cx="395092" cy="348462"/>
                  </a:xfrm>
                </p:grpSpPr>
                <p:sp>
                  <p:nvSpPr>
                    <p:cNvPr id="2233" name="Google Shape;2233;p128"/>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4" name="Google Shape;2234;p128"/>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5" name="Google Shape;2235;p128"/>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36" name="Google Shape;2236;p128"/>
                  <p:cNvGrpSpPr/>
                  <p:nvPr/>
                </p:nvGrpSpPr>
                <p:grpSpPr>
                  <a:xfrm>
                    <a:off x="1247462" y="4807734"/>
                    <a:ext cx="318696" cy="580200"/>
                    <a:chOff x="1247462" y="4807734"/>
                    <a:chExt cx="318696" cy="580200"/>
                  </a:xfrm>
                </p:grpSpPr>
                <p:sp>
                  <p:nvSpPr>
                    <p:cNvPr id="2237" name="Google Shape;2237;p128"/>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8" name="Google Shape;2238;p128"/>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9" name="Google Shape;2239;p128"/>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0" name="Google Shape;2240;p128"/>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1" name="Google Shape;2241;p128"/>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2242" name="Google Shape;2242;p128"/>
              <p:cNvGrpSpPr/>
              <p:nvPr/>
            </p:nvGrpSpPr>
            <p:grpSpPr>
              <a:xfrm>
                <a:off x="2354374" y="4747133"/>
                <a:ext cx="1059758" cy="818673"/>
                <a:chOff x="206924" y="4453733"/>
                <a:chExt cx="1059758" cy="818673"/>
              </a:xfrm>
            </p:grpSpPr>
            <p:sp>
              <p:nvSpPr>
                <p:cNvPr id="2243" name="Google Shape;2243;p128"/>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4" name="Google Shape;2244;p128"/>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5" name="Google Shape;2245;p128"/>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6" name="Google Shape;2246;p128"/>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7" name="Google Shape;2247;p128"/>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8" name="Google Shape;2248;p128"/>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9" name="Google Shape;2249;p128"/>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0" name="Google Shape;2250;p128"/>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51" name="Google Shape;2251;p128"/>
              <p:cNvGrpSpPr/>
              <p:nvPr/>
            </p:nvGrpSpPr>
            <p:grpSpPr>
              <a:xfrm>
                <a:off x="1899248" y="4467193"/>
                <a:ext cx="546340" cy="1144005"/>
                <a:chOff x="-190602" y="4255105"/>
                <a:chExt cx="546340" cy="1144005"/>
              </a:xfrm>
            </p:grpSpPr>
            <p:sp>
              <p:nvSpPr>
                <p:cNvPr id="2252" name="Google Shape;2252;p128"/>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3" name="Google Shape;2253;p128"/>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4" name="Google Shape;2254;p128"/>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5" name="Google Shape;2255;p128"/>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6" name="Google Shape;2256;p128"/>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57" name="Google Shape;2257;p128"/>
              <p:cNvGrpSpPr/>
              <p:nvPr/>
            </p:nvGrpSpPr>
            <p:grpSpPr>
              <a:xfrm>
                <a:off x="3379696" y="4685530"/>
                <a:ext cx="437637" cy="880279"/>
                <a:chOff x="1173271" y="4610392"/>
                <a:chExt cx="437637" cy="880279"/>
              </a:xfrm>
            </p:grpSpPr>
            <p:grpSp>
              <p:nvGrpSpPr>
                <p:cNvPr id="2258" name="Google Shape;2258;p128"/>
                <p:cNvGrpSpPr/>
                <p:nvPr/>
              </p:nvGrpSpPr>
              <p:grpSpPr>
                <a:xfrm>
                  <a:off x="1216042" y="4610930"/>
                  <a:ext cx="309313" cy="333842"/>
                  <a:chOff x="1215415" y="4605413"/>
                  <a:chExt cx="309313" cy="333842"/>
                </a:xfrm>
              </p:grpSpPr>
              <p:sp>
                <p:nvSpPr>
                  <p:cNvPr id="2259" name="Google Shape;2259;p128"/>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0" name="Google Shape;2260;p128"/>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61" name="Google Shape;2261;p128"/>
                <p:cNvGrpSpPr/>
                <p:nvPr/>
              </p:nvGrpSpPr>
              <p:grpSpPr>
                <a:xfrm>
                  <a:off x="1173271" y="4610392"/>
                  <a:ext cx="437637" cy="880279"/>
                  <a:chOff x="1128521" y="4507655"/>
                  <a:chExt cx="437637" cy="880279"/>
                </a:xfrm>
              </p:grpSpPr>
              <p:grpSp>
                <p:nvGrpSpPr>
                  <p:cNvPr id="2262" name="Google Shape;2262;p128"/>
                  <p:cNvGrpSpPr/>
                  <p:nvPr/>
                </p:nvGrpSpPr>
                <p:grpSpPr>
                  <a:xfrm>
                    <a:off x="1170695" y="4507655"/>
                    <a:ext cx="309313" cy="333842"/>
                    <a:chOff x="1170069" y="4502138"/>
                    <a:chExt cx="309313" cy="333842"/>
                  </a:xfrm>
                </p:grpSpPr>
                <p:sp>
                  <p:nvSpPr>
                    <p:cNvPr id="2263" name="Google Shape;2263;p128"/>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4" name="Google Shape;2264;p128"/>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65" name="Google Shape;2265;p128"/>
                  <p:cNvGrpSpPr/>
                  <p:nvPr/>
                </p:nvGrpSpPr>
                <p:grpSpPr>
                  <a:xfrm>
                    <a:off x="1128521" y="4526541"/>
                    <a:ext cx="395092" cy="348462"/>
                    <a:chOff x="1128521" y="4526541"/>
                    <a:chExt cx="395092" cy="348462"/>
                  </a:xfrm>
                </p:grpSpPr>
                <p:sp>
                  <p:nvSpPr>
                    <p:cNvPr id="2266" name="Google Shape;2266;p128"/>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7" name="Google Shape;2267;p128"/>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8" name="Google Shape;2268;p128"/>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69" name="Google Shape;2269;p128"/>
                  <p:cNvGrpSpPr/>
                  <p:nvPr/>
                </p:nvGrpSpPr>
                <p:grpSpPr>
                  <a:xfrm>
                    <a:off x="1247462" y="4807734"/>
                    <a:ext cx="318696" cy="580200"/>
                    <a:chOff x="1247462" y="4807734"/>
                    <a:chExt cx="318696" cy="580200"/>
                  </a:xfrm>
                </p:grpSpPr>
                <p:sp>
                  <p:nvSpPr>
                    <p:cNvPr id="2270" name="Google Shape;2270;p128"/>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1" name="Google Shape;2271;p128"/>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2" name="Google Shape;2272;p128"/>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3" name="Google Shape;2273;p128"/>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4" name="Google Shape;2274;p128"/>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2275" name="Google Shape;2275;p128"/>
              <p:cNvGrpSpPr/>
              <p:nvPr/>
            </p:nvGrpSpPr>
            <p:grpSpPr>
              <a:xfrm>
                <a:off x="4358049" y="4747133"/>
                <a:ext cx="1059758" cy="818673"/>
                <a:chOff x="206924" y="4453733"/>
                <a:chExt cx="1059758" cy="818673"/>
              </a:xfrm>
            </p:grpSpPr>
            <p:sp>
              <p:nvSpPr>
                <p:cNvPr id="2276" name="Google Shape;2276;p128"/>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7" name="Google Shape;2277;p128"/>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8" name="Google Shape;2278;p128"/>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9" name="Google Shape;2279;p128"/>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0" name="Google Shape;2280;p128"/>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1" name="Google Shape;2281;p128"/>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2" name="Google Shape;2282;p128"/>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3" name="Google Shape;2283;p128"/>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84" name="Google Shape;2284;p128"/>
              <p:cNvGrpSpPr/>
              <p:nvPr/>
            </p:nvGrpSpPr>
            <p:grpSpPr>
              <a:xfrm>
                <a:off x="3902923" y="4467193"/>
                <a:ext cx="546340" cy="1144005"/>
                <a:chOff x="-190602" y="4255105"/>
                <a:chExt cx="546340" cy="1144005"/>
              </a:xfrm>
            </p:grpSpPr>
            <p:sp>
              <p:nvSpPr>
                <p:cNvPr id="2285" name="Google Shape;2285;p128"/>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6" name="Google Shape;2286;p128"/>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7" name="Google Shape;2287;p128"/>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8" name="Google Shape;2288;p128"/>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9" name="Google Shape;2289;p128"/>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90" name="Google Shape;2290;p128"/>
              <p:cNvGrpSpPr/>
              <p:nvPr/>
            </p:nvGrpSpPr>
            <p:grpSpPr>
              <a:xfrm>
                <a:off x="5383371" y="4685530"/>
                <a:ext cx="437637" cy="880279"/>
                <a:chOff x="1173271" y="4610392"/>
                <a:chExt cx="437637" cy="880279"/>
              </a:xfrm>
            </p:grpSpPr>
            <p:grpSp>
              <p:nvGrpSpPr>
                <p:cNvPr id="2291" name="Google Shape;2291;p128"/>
                <p:cNvGrpSpPr/>
                <p:nvPr/>
              </p:nvGrpSpPr>
              <p:grpSpPr>
                <a:xfrm>
                  <a:off x="1216042" y="4610930"/>
                  <a:ext cx="309313" cy="333842"/>
                  <a:chOff x="1215415" y="4605413"/>
                  <a:chExt cx="309313" cy="333842"/>
                </a:xfrm>
              </p:grpSpPr>
              <p:sp>
                <p:nvSpPr>
                  <p:cNvPr id="2292" name="Google Shape;2292;p128"/>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3" name="Google Shape;2293;p128"/>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94" name="Google Shape;2294;p128"/>
                <p:cNvGrpSpPr/>
                <p:nvPr/>
              </p:nvGrpSpPr>
              <p:grpSpPr>
                <a:xfrm>
                  <a:off x="1173271" y="4610392"/>
                  <a:ext cx="437637" cy="880279"/>
                  <a:chOff x="1128521" y="4507655"/>
                  <a:chExt cx="437637" cy="880279"/>
                </a:xfrm>
              </p:grpSpPr>
              <p:grpSp>
                <p:nvGrpSpPr>
                  <p:cNvPr id="2295" name="Google Shape;2295;p128"/>
                  <p:cNvGrpSpPr/>
                  <p:nvPr/>
                </p:nvGrpSpPr>
                <p:grpSpPr>
                  <a:xfrm>
                    <a:off x="1170695" y="4507655"/>
                    <a:ext cx="309313" cy="333842"/>
                    <a:chOff x="1170069" y="4502138"/>
                    <a:chExt cx="309313" cy="333842"/>
                  </a:xfrm>
                </p:grpSpPr>
                <p:sp>
                  <p:nvSpPr>
                    <p:cNvPr id="2296" name="Google Shape;2296;p128"/>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7" name="Google Shape;2297;p128"/>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298" name="Google Shape;2298;p128"/>
                  <p:cNvGrpSpPr/>
                  <p:nvPr/>
                </p:nvGrpSpPr>
                <p:grpSpPr>
                  <a:xfrm>
                    <a:off x="1128521" y="4526541"/>
                    <a:ext cx="395092" cy="348462"/>
                    <a:chOff x="1128521" y="4526541"/>
                    <a:chExt cx="395092" cy="348462"/>
                  </a:xfrm>
                </p:grpSpPr>
                <p:sp>
                  <p:nvSpPr>
                    <p:cNvPr id="2299" name="Google Shape;2299;p128"/>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0" name="Google Shape;2300;p128"/>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1" name="Google Shape;2301;p128"/>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302" name="Google Shape;2302;p128"/>
                  <p:cNvGrpSpPr/>
                  <p:nvPr/>
                </p:nvGrpSpPr>
                <p:grpSpPr>
                  <a:xfrm>
                    <a:off x="1247462" y="4807734"/>
                    <a:ext cx="318696" cy="580200"/>
                    <a:chOff x="1247462" y="4807734"/>
                    <a:chExt cx="318696" cy="580200"/>
                  </a:xfrm>
                </p:grpSpPr>
                <p:sp>
                  <p:nvSpPr>
                    <p:cNvPr id="2303" name="Google Shape;2303;p128"/>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4" name="Google Shape;2304;p128"/>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5" name="Google Shape;2305;p128"/>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6" name="Google Shape;2306;p128"/>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7" name="Google Shape;2307;p128"/>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2308" name="Google Shape;2308;p128"/>
              <p:cNvGrpSpPr/>
              <p:nvPr/>
            </p:nvGrpSpPr>
            <p:grpSpPr>
              <a:xfrm>
                <a:off x="6354874" y="4747133"/>
                <a:ext cx="1059758" cy="818673"/>
                <a:chOff x="206924" y="4453733"/>
                <a:chExt cx="1059758" cy="818673"/>
              </a:xfrm>
            </p:grpSpPr>
            <p:sp>
              <p:nvSpPr>
                <p:cNvPr id="2309" name="Google Shape;2309;p128"/>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0" name="Google Shape;2310;p128"/>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1" name="Google Shape;2311;p128"/>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2" name="Google Shape;2312;p128"/>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3" name="Google Shape;2313;p128"/>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4" name="Google Shape;2314;p128"/>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5" name="Google Shape;2315;p128"/>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6" name="Google Shape;2316;p128"/>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317" name="Google Shape;2317;p128"/>
              <p:cNvGrpSpPr/>
              <p:nvPr/>
            </p:nvGrpSpPr>
            <p:grpSpPr>
              <a:xfrm>
                <a:off x="5899748" y="4467193"/>
                <a:ext cx="546340" cy="1144005"/>
                <a:chOff x="-190602" y="4255105"/>
                <a:chExt cx="546340" cy="1144005"/>
              </a:xfrm>
            </p:grpSpPr>
            <p:sp>
              <p:nvSpPr>
                <p:cNvPr id="2318" name="Google Shape;2318;p128"/>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9" name="Google Shape;2319;p128"/>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0" name="Google Shape;2320;p128"/>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1" name="Google Shape;2321;p128"/>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2" name="Google Shape;2322;p128"/>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323" name="Google Shape;2323;p128"/>
              <p:cNvGrpSpPr/>
              <p:nvPr/>
            </p:nvGrpSpPr>
            <p:grpSpPr>
              <a:xfrm>
                <a:off x="8108649" y="4747133"/>
                <a:ext cx="1059758" cy="818673"/>
                <a:chOff x="206924" y="4453733"/>
                <a:chExt cx="1059758" cy="818673"/>
              </a:xfrm>
            </p:grpSpPr>
            <p:sp>
              <p:nvSpPr>
                <p:cNvPr id="2324" name="Google Shape;2324;p128"/>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5" name="Google Shape;2325;p128"/>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6" name="Google Shape;2326;p128"/>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7" name="Google Shape;2327;p128"/>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8" name="Google Shape;2328;p128"/>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9" name="Google Shape;2329;p128"/>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0" name="Google Shape;2330;p128"/>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1" name="Google Shape;2331;p128"/>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332" name="Google Shape;2332;p128"/>
              <p:cNvGrpSpPr/>
              <p:nvPr/>
            </p:nvGrpSpPr>
            <p:grpSpPr>
              <a:xfrm>
                <a:off x="7653523" y="4467193"/>
                <a:ext cx="546340" cy="1144005"/>
                <a:chOff x="-190602" y="4255105"/>
                <a:chExt cx="546340" cy="1144005"/>
              </a:xfrm>
            </p:grpSpPr>
            <p:sp>
              <p:nvSpPr>
                <p:cNvPr id="2333" name="Google Shape;2333;p128"/>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4" name="Google Shape;2334;p128"/>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5" name="Google Shape;2335;p128"/>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6" name="Google Shape;2336;p128"/>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7" name="Google Shape;2337;p128"/>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sp>
        <p:nvSpPr>
          <p:cNvPr id="2338" name="Google Shape;2338;p128"/>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Title and two columns 2">
  <p:cSld name="CUSTOM_17">
    <p:bg>
      <p:bgPr>
        <a:solidFill>
          <a:schemeClr val="dk2"/>
        </a:solidFill>
        <a:effectLst/>
      </p:bgPr>
    </p:bg>
    <p:spTree>
      <p:nvGrpSpPr>
        <p:cNvPr id="1" name="Shape 2339"/>
        <p:cNvGrpSpPr/>
        <p:nvPr/>
      </p:nvGrpSpPr>
      <p:grpSpPr>
        <a:xfrm>
          <a:off x="0" y="0"/>
          <a:ext cx="0" cy="0"/>
          <a:chOff x="0" y="0"/>
          <a:chExt cx="0" cy="0"/>
        </a:xfrm>
      </p:grpSpPr>
      <p:sp>
        <p:nvSpPr>
          <p:cNvPr id="2340" name="Google Shape;2340;p129"/>
          <p:cNvSpPr txBox="1">
            <a:spLocks noGrp="1"/>
          </p:cNvSpPr>
          <p:nvPr>
            <p:ph type="title"/>
          </p:nvPr>
        </p:nvSpPr>
        <p:spPr>
          <a:xfrm>
            <a:off x="719550"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2341" name="Google Shape;2341;p129"/>
          <p:cNvSpPr/>
          <p:nvPr/>
        </p:nvSpPr>
        <p:spPr>
          <a:xfrm flipH="1">
            <a:off x="-1460749" y="4454634"/>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chemeClr val="lt1"/>
                </a:solidFill>
                <a:latin typeface="Arial"/>
                <a:ea typeface="Arial"/>
                <a:cs typeface="Arial"/>
                <a:sym typeface="Arial"/>
              </a:rPr>
              <a:t>      </a:t>
            </a:r>
            <a:endParaRPr sz="1400" b="0" i="0" u="none" strike="noStrike" cap="none">
              <a:solidFill>
                <a:schemeClr val="lt1"/>
              </a:solidFill>
              <a:latin typeface="Arial"/>
              <a:ea typeface="Arial"/>
              <a:cs typeface="Arial"/>
              <a:sym typeface="Arial"/>
            </a:endParaRPr>
          </a:p>
        </p:txBody>
      </p:sp>
      <p:sp>
        <p:nvSpPr>
          <p:cNvPr id="2342" name="Google Shape;2342;p129"/>
          <p:cNvSpPr txBox="1">
            <a:spLocks noGrp="1"/>
          </p:cNvSpPr>
          <p:nvPr>
            <p:ph type="body" idx="1"/>
          </p:nvPr>
        </p:nvSpPr>
        <p:spPr>
          <a:xfrm>
            <a:off x="719550" y="1386450"/>
            <a:ext cx="3840600" cy="3235800"/>
          </a:xfrm>
          <a:prstGeom prst="rect">
            <a:avLst/>
          </a:prstGeom>
          <a:noFill/>
          <a:ln>
            <a:noFill/>
          </a:ln>
        </p:spPr>
        <p:txBody>
          <a:bodyPr spcFirstLastPara="1" wrap="square" lIns="91425" tIns="91425" rIns="91425" bIns="91425" anchor="ctr" anchorCtr="0">
            <a:noAutofit/>
          </a:bodyPr>
          <a:lstStyle>
            <a:lvl1pPr marL="457200" lvl="0" indent="-317500" algn="l">
              <a:lnSpc>
                <a:spcPct val="100000"/>
              </a:lnSpc>
              <a:spcBef>
                <a:spcPts val="0"/>
              </a:spcBef>
              <a:spcAft>
                <a:spcPts val="0"/>
              </a:spcAft>
              <a:buSzPts val="1400"/>
              <a:buChar char="●"/>
              <a:defRPr/>
            </a:lvl1pPr>
            <a:lvl2pPr marL="914400" lvl="1" indent="-317500" algn="l">
              <a:lnSpc>
                <a:spcPct val="100000"/>
              </a:lnSpc>
              <a:spcBef>
                <a:spcPts val="0"/>
              </a:spcBef>
              <a:spcAft>
                <a:spcPts val="0"/>
              </a:spcAft>
              <a:buSzPts val="1400"/>
              <a:buChar char="○"/>
              <a:defRPr/>
            </a:lvl2pPr>
            <a:lvl3pPr marL="1371600" lvl="2" indent="-317500" algn="l">
              <a:lnSpc>
                <a:spcPct val="100000"/>
              </a:lnSpc>
              <a:spcBef>
                <a:spcPts val="0"/>
              </a:spcBef>
              <a:spcAft>
                <a:spcPts val="0"/>
              </a:spcAft>
              <a:buSzPts val="1400"/>
              <a:buChar char="■"/>
              <a:defRPr/>
            </a:lvl3pPr>
            <a:lvl4pPr marL="1828800" lvl="3" indent="-317500" algn="l">
              <a:lnSpc>
                <a:spcPct val="100000"/>
              </a:lnSpc>
              <a:spcBef>
                <a:spcPts val="0"/>
              </a:spcBef>
              <a:spcAft>
                <a:spcPts val="0"/>
              </a:spcAft>
              <a:buSzPts val="1400"/>
              <a:buChar char="●"/>
              <a:defRPr/>
            </a:lvl4pPr>
            <a:lvl5pPr marL="2286000" lvl="4" indent="-317500" algn="l">
              <a:lnSpc>
                <a:spcPct val="100000"/>
              </a:lnSpc>
              <a:spcBef>
                <a:spcPts val="0"/>
              </a:spcBef>
              <a:spcAft>
                <a:spcPts val="0"/>
              </a:spcAft>
              <a:buSzPts val="1400"/>
              <a:buChar char="○"/>
              <a:defRPr/>
            </a:lvl5pPr>
            <a:lvl6pPr marL="2743200" lvl="5" indent="-317500" algn="l">
              <a:lnSpc>
                <a:spcPct val="100000"/>
              </a:lnSpc>
              <a:spcBef>
                <a:spcPts val="0"/>
              </a:spcBef>
              <a:spcAft>
                <a:spcPts val="0"/>
              </a:spcAft>
              <a:buSzPts val="1400"/>
              <a:buChar char="■"/>
              <a:defRPr/>
            </a:lvl6pPr>
            <a:lvl7pPr marL="3200400" lvl="6" indent="-317500" algn="l">
              <a:lnSpc>
                <a:spcPct val="100000"/>
              </a:lnSpc>
              <a:spcBef>
                <a:spcPts val="0"/>
              </a:spcBef>
              <a:spcAft>
                <a:spcPts val="0"/>
              </a:spcAft>
              <a:buSzPts val="1400"/>
              <a:buChar char="●"/>
              <a:defRPr/>
            </a:lvl7pPr>
            <a:lvl8pPr marL="3657600" lvl="7" indent="-317500" algn="l">
              <a:lnSpc>
                <a:spcPct val="100000"/>
              </a:lnSpc>
              <a:spcBef>
                <a:spcPts val="0"/>
              </a:spcBef>
              <a:spcAft>
                <a:spcPts val="0"/>
              </a:spcAft>
              <a:buSzPts val="1400"/>
              <a:buChar char="○"/>
              <a:defRPr/>
            </a:lvl8pPr>
            <a:lvl9pPr marL="4114800" lvl="8" indent="-317500" algn="l">
              <a:lnSpc>
                <a:spcPct val="100000"/>
              </a:lnSpc>
              <a:spcBef>
                <a:spcPts val="0"/>
              </a:spcBef>
              <a:spcAft>
                <a:spcPts val="0"/>
              </a:spcAft>
              <a:buSzPts val="1400"/>
              <a:buChar char="■"/>
              <a:defRPr/>
            </a:lvl9pPr>
          </a:lstStyle>
          <a:p>
            <a:endParaRPr/>
          </a:p>
        </p:txBody>
      </p:sp>
      <p:sp>
        <p:nvSpPr>
          <p:cNvPr id="2343" name="Google Shape;2343;p129"/>
          <p:cNvSpPr txBox="1">
            <a:spLocks noGrp="1"/>
          </p:cNvSpPr>
          <p:nvPr>
            <p:ph type="body" idx="2"/>
          </p:nvPr>
        </p:nvSpPr>
        <p:spPr>
          <a:xfrm>
            <a:off x="4590175" y="1386450"/>
            <a:ext cx="3840600" cy="3235800"/>
          </a:xfrm>
          <a:prstGeom prst="rect">
            <a:avLst/>
          </a:prstGeom>
          <a:noFill/>
          <a:ln>
            <a:noFill/>
          </a:ln>
        </p:spPr>
        <p:txBody>
          <a:bodyPr spcFirstLastPara="1" wrap="square" lIns="91425" tIns="91425" rIns="91425" bIns="91425" anchor="ctr" anchorCtr="0">
            <a:noAutofit/>
          </a:bodyPr>
          <a:lstStyle>
            <a:lvl1pPr marL="457200" lvl="0" indent="-317500" algn="l">
              <a:lnSpc>
                <a:spcPct val="100000"/>
              </a:lnSpc>
              <a:spcBef>
                <a:spcPts val="0"/>
              </a:spcBef>
              <a:spcAft>
                <a:spcPts val="0"/>
              </a:spcAft>
              <a:buSzPts val="1400"/>
              <a:buChar char="●"/>
              <a:defRPr/>
            </a:lvl1pPr>
            <a:lvl2pPr marL="914400" lvl="1" indent="-317500" algn="l">
              <a:lnSpc>
                <a:spcPct val="100000"/>
              </a:lnSpc>
              <a:spcBef>
                <a:spcPts val="0"/>
              </a:spcBef>
              <a:spcAft>
                <a:spcPts val="0"/>
              </a:spcAft>
              <a:buSzPts val="1400"/>
              <a:buChar char="○"/>
              <a:defRPr/>
            </a:lvl2pPr>
            <a:lvl3pPr marL="1371600" lvl="2" indent="-317500" algn="l">
              <a:lnSpc>
                <a:spcPct val="100000"/>
              </a:lnSpc>
              <a:spcBef>
                <a:spcPts val="0"/>
              </a:spcBef>
              <a:spcAft>
                <a:spcPts val="0"/>
              </a:spcAft>
              <a:buSzPts val="1400"/>
              <a:buChar char="■"/>
              <a:defRPr/>
            </a:lvl3pPr>
            <a:lvl4pPr marL="1828800" lvl="3" indent="-317500" algn="l">
              <a:lnSpc>
                <a:spcPct val="100000"/>
              </a:lnSpc>
              <a:spcBef>
                <a:spcPts val="0"/>
              </a:spcBef>
              <a:spcAft>
                <a:spcPts val="0"/>
              </a:spcAft>
              <a:buSzPts val="1400"/>
              <a:buChar char="●"/>
              <a:defRPr/>
            </a:lvl4pPr>
            <a:lvl5pPr marL="2286000" lvl="4" indent="-317500" algn="l">
              <a:lnSpc>
                <a:spcPct val="100000"/>
              </a:lnSpc>
              <a:spcBef>
                <a:spcPts val="0"/>
              </a:spcBef>
              <a:spcAft>
                <a:spcPts val="0"/>
              </a:spcAft>
              <a:buSzPts val="1400"/>
              <a:buChar char="○"/>
              <a:defRPr/>
            </a:lvl5pPr>
            <a:lvl6pPr marL="2743200" lvl="5" indent="-317500" algn="l">
              <a:lnSpc>
                <a:spcPct val="100000"/>
              </a:lnSpc>
              <a:spcBef>
                <a:spcPts val="0"/>
              </a:spcBef>
              <a:spcAft>
                <a:spcPts val="0"/>
              </a:spcAft>
              <a:buSzPts val="1400"/>
              <a:buChar char="■"/>
              <a:defRPr/>
            </a:lvl6pPr>
            <a:lvl7pPr marL="3200400" lvl="6" indent="-317500" algn="l">
              <a:lnSpc>
                <a:spcPct val="100000"/>
              </a:lnSpc>
              <a:spcBef>
                <a:spcPts val="0"/>
              </a:spcBef>
              <a:spcAft>
                <a:spcPts val="0"/>
              </a:spcAft>
              <a:buSzPts val="1400"/>
              <a:buChar char="●"/>
              <a:defRPr/>
            </a:lvl7pPr>
            <a:lvl8pPr marL="3657600" lvl="7" indent="-317500" algn="l">
              <a:lnSpc>
                <a:spcPct val="100000"/>
              </a:lnSpc>
              <a:spcBef>
                <a:spcPts val="0"/>
              </a:spcBef>
              <a:spcAft>
                <a:spcPts val="0"/>
              </a:spcAft>
              <a:buSzPts val="1400"/>
              <a:buChar char="○"/>
              <a:defRPr/>
            </a:lvl8pPr>
            <a:lvl9pPr marL="4114800" lvl="8" indent="-317500" algn="l">
              <a:lnSpc>
                <a:spcPct val="100000"/>
              </a:lnSpc>
              <a:spcBef>
                <a:spcPts val="0"/>
              </a:spcBef>
              <a:spcAft>
                <a:spcPts val="0"/>
              </a:spcAft>
              <a:buSzPts val="1400"/>
              <a:buChar char="■"/>
              <a:defRPr/>
            </a:lvl9pPr>
          </a:lstStyle>
          <a:p>
            <a:endParaRPr/>
          </a:p>
        </p:txBody>
      </p:sp>
      <p:sp>
        <p:nvSpPr>
          <p:cNvPr id="2344" name="Google Shape;2344;p12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Title and two columns 3">
  <p:cSld name="CUSTOM_21">
    <p:bg>
      <p:bgPr>
        <a:solidFill>
          <a:schemeClr val="dk2"/>
        </a:solidFill>
        <a:effectLst/>
      </p:bgPr>
    </p:bg>
    <p:spTree>
      <p:nvGrpSpPr>
        <p:cNvPr id="1" name="Shape 2345"/>
        <p:cNvGrpSpPr/>
        <p:nvPr/>
      </p:nvGrpSpPr>
      <p:grpSpPr>
        <a:xfrm>
          <a:off x="0" y="0"/>
          <a:ext cx="0" cy="0"/>
          <a:chOff x="0" y="0"/>
          <a:chExt cx="0" cy="0"/>
        </a:xfrm>
      </p:grpSpPr>
      <p:sp>
        <p:nvSpPr>
          <p:cNvPr id="2346" name="Google Shape;2346;p130"/>
          <p:cNvSpPr txBox="1">
            <a:spLocks noGrp="1"/>
          </p:cNvSpPr>
          <p:nvPr>
            <p:ph type="subTitle" idx="1"/>
          </p:nvPr>
        </p:nvSpPr>
        <p:spPr>
          <a:xfrm>
            <a:off x="1590425" y="1920994"/>
            <a:ext cx="2981700" cy="731400"/>
          </a:xfrm>
          <a:prstGeom prst="rect">
            <a:avLst/>
          </a:prstGeom>
          <a:noFill/>
          <a:ln>
            <a:noFill/>
          </a:ln>
        </p:spPr>
        <p:txBody>
          <a:bodyPr spcFirstLastPara="1" wrap="square" lIns="91425" tIns="91425" rIns="91425" bIns="91425" anchor="t" anchorCtr="0">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347" name="Google Shape;2347;p130"/>
          <p:cNvSpPr txBox="1">
            <a:spLocks noGrp="1"/>
          </p:cNvSpPr>
          <p:nvPr>
            <p:ph type="subTitle" idx="2"/>
          </p:nvPr>
        </p:nvSpPr>
        <p:spPr>
          <a:xfrm>
            <a:off x="1590425" y="1575704"/>
            <a:ext cx="2981700" cy="2832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348" name="Google Shape;2348;p130"/>
          <p:cNvSpPr txBox="1">
            <a:spLocks noGrp="1"/>
          </p:cNvSpPr>
          <p:nvPr>
            <p:ph type="subTitle" idx="3"/>
          </p:nvPr>
        </p:nvSpPr>
        <p:spPr>
          <a:xfrm>
            <a:off x="4572010" y="3616619"/>
            <a:ext cx="2981700" cy="7314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349" name="Google Shape;2349;p130"/>
          <p:cNvSpPr txBox="1">
            <a:spLocks noGrp="1"/>
          </p:cNvSpPr>
          <p:nvPr>
            <p:ph type="subTitle" idx="4"/>
          </p:nvPr>
        </p:nvSpPr>
        <p:spPr>
          <a:xfrm>
            <a:off x="4572000" y="3271175"/>
            <a:ext cx="2981700" cy="2835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350" name="Google Shape;2350;p130"/>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2351" name="Google Shape;2351;p130"/>
          <p:cNvGrpSpPr/>
          <p:nvPr/>
        </p:nvGrpSpPr>
        <p:grpSpPr>
          <a:xfrm>
            <a:off x="1076400" y="157325"/>
            <a:ext cx="1235225" cy="283075"/>
            <a:chOff x="3763450" y="967075"/>
            <a:chExt cx="1235225" cy="283075"/>
          </a:xfrm>
        </p:grpSpPr>
        <p:sp>
          <p:nvSpPr>
            <p:cNvPr id="2352" name="Google Shape;2352;p130"/>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3" name="Google Shape;2353;p130"/>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4" name="Google Shape;2354;p130"/>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5" name="Google Shape;2355;p130"/>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356" name="Google Shape;2356;p130"/>
          <p:cNvGrpSpPr/>
          <p:nvPr/>
        </p:nvGrpSpPr>
        <p:grpSpPr>
          <a:xfrm>
            <a:off x="-374286" y="2450537"/>
            <a:ext cx="4946288" cy="2891500"/>
            <a:chOff x="-374286" y="2450537"/>
            <a:chExt cx="4946288" cy="2891500"/>
          </a:xfrm>
        </p:grpSpPr>
        <p:sp>
          <p:nvSpPr>
            <p:cNvPr id="2357" name="Google Shape;2357;p130"/>
            <p:cNvSpPr/>
            <p:nvPr/>
          </p:nvSpPr>
          <p:spPr>
            <a:xfrm flipH="1">
              <a:off x="-374286" y="2670949"/>
              <a:ext cx="4946288" cy="2671088"/>
            </a:xfrm>
            <a:custGeom>
              <a:avLst/>
              <a:gdLst/>
              <a:ahLst/>
              <a:cxnLst/>
              <a:rect l="l" t="t" r="r" b="b"/>
              <a:pathLst>
                <a:path w="105000" h="37141" extrusionOk="0">
                  <a:moveTo>
                    <a:pt x="104999" y="0"/>
                  </a:moveTo>
                  <a:cubicBezTo>
                    <a:pt x="65070" y="1187"/>
                    <a:pt x="28070" y="15942"/>
                    <a:pt x="1" y="34766"/>
                  </a:cubicBezTo>
                  <a:lnTo>
                    <a:pt x="104999" y="37140"/>
                  </a:lnTo>
                  <a:lnTo>
                    <a:pt x="104999" y="0"/>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8" name="Google Shape;2358;p130"/>
            <p:cNvSpPr/>
            <p:nvPr/>
          </p:nvSpPr>
          <p:spPr>
            <a:xfrm flipH="1">
              <a:off x="65190" y="2695637"/>
              <a:ext cx="1683292" cy="1266438"/>
            </a:xfrm>
            <a:custGeom>
              <a:avLst/>
              <a:gdLst/>
              <a:ahLst/>
              <a:cxnLst/>
              <a:rect l="l" t="t" r="r" b="b"/>
              <a:pathLst>
                <a:path w="35733" h="26884" extrusionOk="0">
                  <a:moveTo>
                    <a:pt x="35732" y="1"/>
                  </a:moveTo>
                  <a:lnTo>
                    <a:pt x="35732" y="1"/>
                  </a:lnTo>
                  <a:cubicBezTo>
                    <a:pt x="31829" y="281"/>
                    <a:pt x="27848" y="824"/>
                    <a:pt x="27848" y="827"/>
                  </a:cubicBezTo>
                  <a:cubicBezTo>
                    <a:pt x="10022" y="5921"/>
                    <a:pt x="971" y="17021"/>
                    <a:pt x="1" y="26883"/>
                  </a:cubicBezTo>
                  <a:lnTo>
                    <a:pt x="8708" y="26629"/>
                  </a:lnTo>
                  <a:cubicBezTo>
                    <a:pt x="9877" y="15255"/>
                    <a:pt x="16279" y="5567"/>
                    <a:pt x="35732"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9" name="Google Shape;2359;p130"/>
            <p:cNvSpPr/>
            <p:nvPr/>
          </p:nvSpPr>
          <p:spPr>
            <a:xfrm flipH="1">
              <a:off x="-374229" y="2450537"/>
              <a:ext cx="544421" cy="1384065"/>
            </a:xfrm>
            <a:custGeom>
              <a:avLst/>
              <a:gdLst/>
              <a:ahLst/>
              <a:cxnLst/>
              <a:rect l="l" t="t" r="r" b="b"/>
              <a:pathLst>
                <a:path w="11557" h="29381" extrusionOk="0">
                  <a:moveTo>
                    <a:pt x="6897" y="1"/>
                  </a:moveTo>
                  <a:cubicBezTo>
                    <a:pt x="4635" y="1"/>
                    <a:pt x="0" y="29381"/>
                    <a:pt x="0" y="29381"/>
                  </a:cubicBezTo>
                  <a:lnTo>
                    <a:pt x="11556" y="29381"/>
                  </a:lnTo>
                  <a:lnTo>
                    <a:pt x="11556" y="14064"/>
                  </a:lnTo>
                  <a:cubicBezTo>
                    <a:pt x="9894" y="6933"/>
                    <a:pt x="7995" y="1"/>
                    <a:pt x="689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0" name="Google Shape;2360;p130"/>
            <p:cNvSpPr/>
            <p:nvPr/>
          </p:nvSpPr>
          <p:spPr>
            <a:xfrm flipH="1">
              <a:off x="326966" y="2994440"/>
              <a:ext cx="423544" cy="840162"/>
            </a:xfrm>
            <a:custGeom>
              <a:avLst/>
              <a:gdLst/>
              <a:ahLst/>
              <a:cxnLst/>
              <a:rect l="l" t="t" r="r" b="b"/>
              <a:pathLst>
                <a:path w="8991" h="17835" extrusionOk="0">
                  <a:moveTo>
                    <a:pt x="4187" y="1"/>
                  </a:moveTo>
                  <a:cubicBezTo>
                    <a:pt x="2814" y="1"/>
                    <a:pt x="0" y="17835"/>
                    <a:pt x="0" y="17835"/>
                  </a:cubicBezTo>
                  <a:lnTo>
                    <a:pt x="8990" y="17835"/>
                  </a:lnTo>
                  <a:cubicBezTo>
                    <a:pt x="8990" y="17835"/>
                    <a:pt x="5559" y="1"/>
                    <a:pt x="4187"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1" name="Google Shape;2361;p130"/>
            <p:cNvSpPr/>
            <p:nvPr/>
          </p:nvSpPr>
          <p:spPr>
            <a:xfrm flipH="1">
              <a:off x="2276369" y="3336016"/>
              <a:ext cx="423544" cy="840162"/>
            </a:xfrm>
            <a:custGeom>
              <a:avLst/>
              <a:gdLst/>
              <a:ahLst/>
              <a:cxnLst/>
              <a:rect l="l" t="t" r="r" b="b"/>
              <a:pathLst>
                <a:path w="8991" h="17835" extrusionOk="0">
                  <a:moveTo>
                    <a:pt x="4187" y="0"/>
                  </a:moveTo>
                  <a:cubicBezTo>
                    <a:pt x="2813" y="0"/>
                    <a:pt x="0" y="17835"/>
                    <a:pt x="0" y="17835"/>
                  </a:cubicBezTo>
                  <a:lnTo>
                    <a:pt x="8990" y="17835"/>
                  </a:lnTo>
                  <a:cubicBezTo>
                    <a:pt x="8990" y="17835"/>
                    <a:pt x="5560" y="0"/>
                    <a:pt x="4187"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2" name="Google Shape;2362;p130"/>
            <p:cNvSpPr/>
            <p:nvPr/>
          </p:nvSpPr>
          <p:spPr>
            <a:xfrm flipH="1">
              <a:off x="1088742" y="2954540"/>
              <a:ext cx="507395" cy="1006546"/>
            </a:xfrm>
            <a:custGeom>
              <a:avLst/>
              <a:gdLst/>
              <a:ahLst/>
              <a:cxnLst/>
              <a:rect l="l" t="t" r="r" b="b"/>
              <a:pathLst>
                <a:path w="10771" h="21367" extrusionOk="0">
                  <a:moveTo>
                    <a:pt x="5015" y="0"/>
                  </a:moveTo>
                  <a:cubicBezTo>
                    <a:pt x="3372" y="0"/>
                    <a:pt x="0" y="21367"/>
                    <a:pt x="0" y="21367"/>
                  </a:cubicBezTo>
                  <a:lnTo>
                    <a:pt x="10770" y="21367"/>
                  </a:lnTo>
                  <a:cubicBezTo>
                    <a:pt x="10770" y="21367"/>
                    <a:pt x="6659" y="0"/>
                    <a:pt x="5015"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3" name="Google Shape;2363;p130"/>
            <p:cNvSpPr/>
            <p:nvPr/>
          </p:nvSpPr>
          <p:spPr>
            <a:xfrm flipH="1">
              <a:off x="643058" y="2673544"/>
              <a:ext cx="604201" cy="1198509"/>
            </a:xfrm>
            <a:custGeom>
              <a:avLst/>
              <a:gdLst/>
              <a:ahLst/>
              <a:cxnLst/>
              <a:rect l="l" t="t" r="r" b="b"/>
              <a:pathLst>
                <a:path w="12826" h="25442" extrusionOk="0">
                  <a:moveTo>
                    <a:pt x="5974" y="0"/>
                  </a:moveTo>
                  <a:cubicBezTo>
                    <a:pt x="4014" y="0"/>
                    <a:pt x="1" y="25441"/>
                    <a:pt x="1" y="25441"/>
                  </a:cubicBezTo>
                  <a:lnTo>
                    <a:pt x="12826" y="25441"/>
                  </a:lnTo>
                  <a:cubicBezTo>
                    <a:pt x="12826" y="25441"/>
                    <a:pt x="7932" y="0"/>
                    <a:pt x="597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4" name="Google Shape;2364;p130"/>
            <p:cNvSpPr/>
            <p:nvPr/>
          </p:nvSpPr>
          <p:spPr>
            <a:xfrm flipH="1">
              <a:off x="2498669" y="3122949"/>
              <a:ext cx="604201" cy="1198509"/>
            </a:xfrm>
            <a:custGeom>
              <a:avLst/>
              <a:gdLst/>
              <a:ahLst/>
              <a:cxnLst/>
              <a:rect l="l" t="t" r="r" b="b"/>
              <a:pathLst>
                <a:path w="12826" h="25442" extrusionOk="0">
                  <a:moveTo>
                    <a:pt x="5973" y="1"/>
                  </a:moveTo>
                  <a:cubicBezTo>
                    <a:pt x="4014" y="1"/>
                    <a:pt x="1" y="25441"/>
                    <a:pt x="1" y="25441"/>
                  </a:cubicBezTo>
                  <a:lnTo>
                    <a:pt x="12826" y="25441"/>
                  </a:lnTo>
                  <a:cubicBezTo>
                    <a:pt x="12826" y="25441"/>
                    <a:pt x="7932" y="1"/>
                    <a:pt x="5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5" name="Google Shape;2365;p130"/>
            <p:cNvSpPr/>
            <p:nvPr/>
          </p:nvSpPr>
          <p:spPr>
            <a:xfrm flipH="1">
              <a:off x="-374229" y="3776095"/>
              <a:ext cx="4818344" cy="1424389"/>
            </a:xfrm>
            <a:custGeom>
              <a:avLst/>
              <a:gdLst/>
              <a:ahLst/>
              <a:cxnLst/>
              <a:rect l="l" t="t" r="r" b="b"/>
              <a:pathLst>
                <a:path w="102284" h="30237" extrusionOk="0">
                  <a:moveTo>
                    <a:pt x="96134" y="1"/>
                  </a:moveTo>
                  <a:cubicBezTo>
                    <a:pt x="83445" y="1"/>
                    <a:pt x="53198" y="1191"/>
                    <a:pt x="25207" y="11306"/>
                  </a:cubicBezTo>
                  <a:cubicBezTo>
                    <a:pt x="21495" y="25043"/>
                    <a:pt x="22021" y="29621"/>
                    <a:pt x="1" y="30237"/>
                  </a:cubicBezTo>
                  <a:lnTo>
                    <a:pt x="102283" y="30237"/>
                  </a:lnTo>
                  <a:lnTo>
                    <a:pt x="102283" y="114"/>
                  </a:lnTo>
                  <a:cubicBezTo>
                    <a:pt x="102283" y="114"/>
                    <a:pt x="100041" y="1"/>
                    <a:pt x="9613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6" name="Google Shape;2366;p130"/>
            <p:cNvSpPr/>
            <p:nvPr/>
          </p:nvSpPr>
          <p:spPr>
            <a:xfrm flipH="1">
              <a:off x="1904832" y="3952889"/>
              <a:ext cx="1169773" cy="1166005"/>
            </a:xfrm>
            <a:custGeom>
              <a:avLst/>
              <a:gdLst/>
              <a:ahLst/>
              <a:cxnLst/>
              <a:rect l="l" t="t" r="r" b="b"/>
              <a:pathLst>
                <a:path w="24832" h="24752" extrusionOk="0">
                  <a:moveTo>
                    <a:pt x="24831" y="1"/>
                  </a:moveTo>
                  <a:lnTo>
                    <a:pt x="24831" y="1"/>
                  </a:lnTo>
                  <a:cubicBezTo>
                    <a:pt x="24831" y="1"/>
                    <a:pt x="18613" y="1009"/>
                    <a:pt x="12094" y="2726"/>
                  </a:cubicBezTo>
                  <a:cubicBezTo>
                    <a:pt x="5234" y="8320"/>
                    <a:pt x="1389" y="16999"/>
                    <a:pt x="0" y="24752"/>
                  </a:cubicBezTo>
                  <a:cubicBezTo>
                    <a:pt x="6282" y="19450"/>
                    <a:pt x="9993" y="17018"/>
                    <a:pt x="20365" y="16808"/>
                  </a:cubicBezTo>
                  <a:cubicBezTo>
                    <a:pt x="21455" y="11941"/>
                    <a:pt x="21942" y="5492"/>
                    <a:pt x="248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7" name="Google Shape;2367;p130"/>
            <p:cNvSpPr/>
            <p:nvPr/>
          </p:nvSpPr>
          <p:spPr>
            <a:xfrm flipH="1">
              <a:off x="-374229" y="4239397"/>
              <a:ext cx="3536831" cy="961087"/>
            </a:xfrm>
            <a:custGeom>
              <a:avLst/>
              <a:gdLst/>
              <a:ahLst/>
              <a:cxnLst/>
              <a:rect l="l" t="t" r="r" b="b"/>
              <a:pathLst>
                <a:path w="75080" h="20402" extrusionOk="0">
                  <a:moveTo>
                    <a:pt x="75079" y="0"/>
                  </a:moveTo>
                  <a:cubicBezTo>
                    <a:pt x="75079" y="0"/>
                    <a:pt x="58399" y="9454"/>
                    <a:pt x="47965" y="10202"/>
                  </a:cubicBezTo>
                  <a:cubicBezTo>
                    <a:pt x="37530" y="10948"/>
                    <a:pt x="22695" y="10450"/>
                    <a:pt x="15813" y="10948"/>
                  </a:cubicBezTo>
                  <a:cubicBezTo>
                    <a:pt x="8928" y="11445"/>
                    <a:pt x="0" y="20402"/>
                    <a:pt x="0" y="20402"/>
                  </a:cubicBezTo>
                  <a:lnTo>
                    <a:pt x="75079" y="20402"/>
                  </a:lnTo>
                  <a:lnTo>
                    <a:pt x="75079"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8" name="Google Shape;2368;p130"/>
            <p:cNvSpPr/>
            <p:nvPr/>
          </p:nvSpPr>
          <p:spPr>
            <a:xfrm flipH="1">
              <a:off x="2243959" y="4816370"/>
              <a:ext cx="203033" cy="145892"/>
            </a:xfrm>
            <a:custGeom>
              <a:avLst/>
              <a:gdLst/>
              <a:ahLst/>
              <a:cxnLst/>
              <a:rect l="l" t="t" r="r" b="b"/>
              <a:pathLst>
                <a:path w="4310" h="3097" extrusionOk="0">
                  <a:moveTo>
                    <a:pt x="2062" y="0"/>
                  </a:moveTo>
                  <a:cubicBezTo>
                    <a:pt x="1466" y="0"/>
                    <a:pt x="881" y="190"/>
                    <a:pt x="489" y="587"/>
                  </a:cubicBezTo>
                  <a:cubicBezTo>
                    <a:pt x="110" y="973"/>
                    <a:pt x="0" y="1626"/>
                    <a:pt x="304" y="2074"/>
                  </a:cubicBezTo>
                  <a:cubicBezTo>
                    <a:pt x="492" y="2353"/>
                    <a:pt x="804" y="2524"/>
                    <a:pt x="1113" y="2658"/>
                  </a:cubicBezTo>
                  <a:cubicBezTo>
                    <a:pt x="1516" y="2832"/>
                    <a:pt x="1937" y="2961"/>
                    <a:pt x="2368" y="3044"/>
                  </a:cubicBezTo>
                  <a:cubicBezTo>
                    <a:pt x="2521" y="3074"/>
                    <a:pt x="2679" y="3097"/>
                    <a:pt x="2835" y="3097"/>
                  </a:cubicBezTo>
                  <a:cubicBezTo>
                    <a:pt x="2989" y="3097"/>
                    <a:pt x="3141" y="3074"/>
                    <a:pt x="3282" y="3013"/>
                  </a:cubicBezTo>
                  <a:cubicBezTo>
                    <a:pt x="3486" y="2925"/>
                    <a:pt x="3650" y="2765"/>
                    <a:pt x="3804" y="2604"/>
                  </a:cubicBezTo>
                  <a:cubicBezTo>
                    <a:pt x="4029" y="2372"/>
                    <a:pt x="4258" y="2107"/>
                    <a:pt x="4294" y="1784"/>
                  </a:cubicBezTo>
                  <a:cubicBezTo>
                    <a:pt x="4310" y="1630"/>
                    <a:pt x="4281" y="1474"/>
                    <a:pt x="4233" y="1326"/>
                  </a:cubicBezTo>
                  <a:cubicBezTo>
                    <a:pt x="3955" y="466"/>
                    <a:pt x="2996" y="0"/>
                    <a:pt x="206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9" name="Google Shape;2369;p130"/>
            <p:cNvSpPr/>
            <p:nvPr/>
          </p:nvSpPr>
          <p:spPr>
            <a:xfrm flipH="1">
              <a:off x="420381" y="4978796"/>
              <a:ext cx="203080" cy="145939"/>
            </a:xfrm>
            <a:custGeom>
              <a:avLst/>
              <a:gdLst/>
              <a:ahLst/>
              <a:cxnLst/>
              <a:rect l="l" t="t" r="r" b="b"/>
              <a:pathLst>
                <a:path w="4311" h="3098" extrusionOk="0">
                  <a:moveTo>
                    <a:pt x="2064" y="0"/>
                  </a:moveTo>
                  <a:cubicBezTo>
                    <a:pt x="1468" y="0"/>
                    <a:pt x="882" y="190"/>
                    <a:pt x="491" y="588"/>
                  </a:cubicBezTo>
                  <a:cubicBezTo>
                    <a:pt x="112" y="973"/>
                    <a:pt x="1" y="1626"/>
                    <a:pt x="305" y="2075"/>
                  </a:cubicBezTo>
                  <a:cubicBezTo>
                    <a:pt x="493" y="2354"/>
                    <a:pt x="804" y="2525"/>
                    <a:pt x="1115" y="2658"/>
                  </a:cubicBezTo>
                  <a:cubicBezTo>
                    <a:pt x="1517" y="2832"/>
                    <a:pt x="1938" y="2962"/>
                    <a:pt x="2368" y="3045"/>
                  </a:cubicBezTo>
                  <a:cubicBezTo>
                    <a:pt x="2522" y="3074"/>
                    <a:pt x="2680" y="3098"/>
                    <a:pt x="2836" y="3098"/>
                  </a:cubicBezTo>
                  <a:cubicBezTo>
                    <a:pt x="2990" y="3098"/>
                    <a:pt x="3142" y="3075"/>
                    <a:pt x="3283" y="3014"/>
                  </a:cubicBezTo>
                  <a:cubicBezTo>
                    <a:pt x="3487" y="2926"/>
                    <a:pt x="3651" y="2766"/>
                    <a:pt x="3805" y="2605"/>
                  </a:cubicBezTo>
                  <a:cubicBezTo>
                    <a:pt x="4031" y="2372"/>
                    <a:pt x="4258" y="2108"/>
                    <a:pt x="4294" y="1785"/>
                  </a:cubicBezTo>
                  <a:cubicBezTo>
                    <a:pt x="4310" y="1630"/>
                    <a:pt x="4283" y="1474"/>
                    <a:pt x="4233" y="1327"/>
                  </a:cubicBezTo>
                  <a:cubicBezTo>
                    <a:pt x="3956" y="466"/>
                    <a:pt x="2998" y="0"/>
                    <a:pt x="206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0" name="Google Shape;2370;p130"/>
            <p:cNvSpPr/>
            <p:nvPr/>
          </p:nvSpPr>
          <p:spPr>
            <a:xfrm flipH="1">
              <a:off x="-131672" y="4533725"/>
              <a:ext cx="203080" cy="145939"/>
            </a:xfrm>
            <a:custGeom>
              <a:avLst/>
              <a:gdLst/>
              <a:ahLst/>
              <a:cxnLst/>
              <a:rect l="l" t="t" r="r" b="b"/>
              <a:pathLst>
                <a:path w="4311" h="3098" extrusionOk="0">
                  <a:moveTo>
                    <a:pt x="2064" y="1"/>
                  </a:moveTo>
                  <a:cubicBezTo>
                    <a:pt x="1468" y="1"/>
                    <a:pt x="882" y="191"/>
                    <a:pt x="491" y="588"/>
                  </a:cubicBezTo>
                  <a:cubicBezTo>
                    <a:pt x="112" y="973"/>
                    <a:pt x="1" y="1627"/>
                    <a:pt x="305" y="2075"/>
                  </a:cubicBezTo>
                  <a:cubicBezTo>
                    <a:pt x="493" y="2355"/>
                    <a:pt x="804" y="2525"/>
                    <a:pt x="1115" y="2658"/>
                  </a:cubicBezTo>
                  <a:cubicBezTo>
                    <a:pt x="1517" y="2832"/>
                    <a:pt x="1938" y="2961"/>
                    <a:pt x="2368" y="3044"/>
                  </a:cubicBezTo>
                  <a:cubicBezTo>
                    <a:pt x="2522" y="3074"/>
                    <a:pt x="2680" y="3098"/>
                    <a:pt x="2836" y="3098"/>
                  </a:cubicBezTo>
                  <a:cubicBezTo>
                    <a:pt x="2990" y="3098"/>
                    <a:pt x="3142" y="3075"/>
                    <a:pt x="3284" y="3014"/>
                  </a:cubicBezTo>
                  <a:cubicBezTo>
                    <a:pt x="3488" y="2926"/>
                    <a:pt x="3651" y="2766"/>
                    <a:pt x="3805" y="2606"/>
                  </a:cubicBezTo>
                  <a:cubicBezTo>
                    <a:pt x="4031" y="2372"/>
                    <a:pt x="4258" y="2109"/>
                    <a:pt x="4294" y="1786"/>
                  </a:cubicBezTo>
                  <a:cubicBezTo>
                    <a:pt x="4310" y="1630"/>
                    <a:pt x="4283" y="1474"/>
                    <a:pt x="4234" y="1327"/>
                  </a:cubicBezTo>
                  <a:cubicBezTo>
                    <a:pt x="3956" y="466"/>
                    <a:pt x="2998" y="1"/>
                    <a:pt x="206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1" name="Google Shape;2371;p130"/>
            <p:cNvSpPr/>
            <p:nvPr/>
          </p:nvSpPr>
          <p:spPr>
            <a:xfrm flipH="1">
              <a:off x="1177634" y="4889292"/>
              <a:ext cx="203033" cy="145939"/>
            </a:xfrm>
            <a:custGeom>
              <a:avLst/>
              <a:gdLst/>
              <a:ahLst/>
              <a:cxnLst/>
              <a:rect l="l" t="t" r="r" b="b"/>
              <a:pathLst>
                <a:path w="4310" h="3098" extrusionOk="0">
                  <a:moveTo>
                    <a:pt x="2062" y="1"/>
                  </a:moveTo>
                  <a:cubicBezTo>
                    <a:pt x="1467" y="1"/>
                    <a:pt x="881" y="190"/>
                    <a:pt x="490" y="588"/>
                  </a:cubicBezTo>
                  <a:cubicBezTo>
                    <a:pt x="111" y="973"/>
                    <a:pt x="0" y="1627"/>
                    <a:pt x="305" y="2075"/>
                  </a:cubicBezTo>
                  <a:cubicBezTo>
                    <a:pt x="492" y="2355"/>
                    <a:pt x="804" y="2525"/>
                    <a:pt x="1114" y="2658"/>
                  </a:cubicBezTo>
                  <a:cubicBezTo>
                    <a:pt x="1516" y="2832"/>
                    <a:pt x="1937" y="2961"/>
                    <a:pt x="2368" y="3044"/>
                  </a:cubicBezTo>
                  <a:cubicBezTo>
                    <a:pt x="2521" y="3074"/>
                    <a:pt x="2680" y="3098"/>
                    <a:pt x="2835" y="3098"/>
                  </a:cubicBezTo>
                  <a:cubicBezTo>
                    <a:pt x="2990" y="3098"/>
                    <a:pt x="3141" y="3075"/>
                    <a:pt x="3283" y="3014"/>
                  </a:cubicBezTo>
                  <a:cubicBezTo>
                    <a:pt x="3487" y="2926"/>
                    <a:pt x="3651" y="2766"/>
                    <a:pt x="3804" y="2606"/>
                  </a:cubicBezTo>
                  <a:cubicBezTo>
                    <a:pt x="4030" y="2372"/>
                    <a:pt x="4257" y="2109"/>
                    <a:pt x="4293" y="1786"/>
                  </a:cubicBezTo>
                  <a:cubicBezTo>
                    <a:pt x="4310" y="1630"/>
                    <a:pt x="4282" y="1474"/>
                    <a:pt x="4233" y="1327"/>
                  </a:cubicBezTo>
                  <a:cubicBezTo>
                    <a:pt x="3954" y="466"/>
                    <a:pt x="2996" y="1"/>
                    <a:pt x="206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2" name="Google Shape;2372;p130"/>
            <p:cNvSpPr/>
            <p:nvPr/>
          </p:nvSpPr>
          <p:spPr>
            <a:xfrm flipH="1">
              <a:off x="2054822" y="4996556"/>
              <a:ext cx="107358" cy="77256"/>
            </a:xfrm>
            <a:custGeom>
              <a:avLst/>
              <a:gdLst/>
              <a:ahLst/>
              <a:cxnLst/>
              <a:rect l="l" t="t" r="r" b="b"/>
              <a:pathLst>
                <a:path w="2279" h="1640" extrusionOk="0">
                  <a:moveTo>
                    <a:pt x="1091" y="1"/>
                  </a:moveTo>
                  <a:cubicBezTo>
                    <a:pt x="775" y="1"/>
                    <a:pt x="466" y="101"/>
                    <a:pt x="258" y="311"/>
                  </a:cubicBezTo>
                  <a:cubicBezTo>
                    <a:pt x="57" y="515"/>
                    <a:pt x="0" y="862"/>
                    <a:pt x="160" y="1098"/>
                  </a:cubicBezTo>
                  <a:cubicBezTo>
                    <a:pt x="259" y="1246"/>
                    <a:pt x="423" y="1336"/>
                    <a:pt x="587" y="1407"/>
                  </a:cubicBezTo>
                  <a:cubicBezTo>
                    <a:pt x="800" y="1499"/>
                    <a:pt x="1023" y="1567"/>
                    <a:pt x="1251" y="1612"/>
                  </a:cubicBezTo>
                  <a:cubicBezTo>
                    <a:pt x="1333" y="1627"/>
                    <a:pt x="1417" y="1640"/>
                    <a:pt x="1500" y="1640"/>
                  </a:cubicBezTo>
                  <a:cubicBezTo>
                    <a:pt x="1581" y="1640"/>
                    <a:pt x="1661" y="1628"/>
                    <a:pt x="1735" y="1596"/>
                  </a:cubicBezTo>
                  <a:cubicBezTo>
                    <a:pt x="1843" y="1549"/>
                    <a:pt x="1930" y="1463"/>
                    <a:pt x="2011" y="1379"/>
                  </a:cubicBezTo>
                  <a:cubicBezTo>
                    <a:pt x="2130" y="1256"/>
                    <a:pt x="2251" y="1116"/>
                    <a:pt x="2269" y="945"/>
                  </a:cubicBezTo>
                  <a:cubicBezTo>
                    <a:pt x="2278" y="863"/>
                    <a:pt x="2263" y="781"/>
                    <a:pt x="2237" y="701"/>
                  </a:cubicBezTo>
                  <a:cubicBezTo>
                    <a:pt x="2092" y="247"/>
                    <a:pt x="1585" y="1"/>
                    <a:pt x="109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3" name="Google Shape;2373;p130"/>
            <p:cNvSpPr/>
            <p:nvPr/>
          </p:nvSpPr>
          <p:spPr>
            <a:xfrm flipH="1">
              <a:off x="313871" y="4814014"/>
              <a:ext cx="107405" cy="77209"/>
            </a:xfrm>
            <a:custGeom>
              <a:avLst/>
              <a:gdLst/>
              <a:ahLst/>
              <a:cxnLst/>
              <a:rect l="l" t="t" r="r" b="b"/>
              <a:pathLst>
                <a:path w="2280" h="1639" extrusionOk="0">
                  <a:moveTo>
                    <a:pt x="1092" y="0"/>
                  </a:moveTo>
                  <a:cubicBezTo>
                    <a:pt x="777" y="0"/>
                    <a:pt x="466" y="100"/>
                    <a:pt x="259" y="310"/>
                  </a:cubicBezTo>
                  <a:cubicBezTo>
                    <a:pt x="58" y="514"/>
                    <a:pt x="1" y="860"/>
                    <a:pt x="161" y="1097"/>
                  </a:cubicBezTo>
                  <a:cubicBezTo>
                    <a:pt x="260" y="1244"/>
                    <a:pt x="425" y="1335"/>
                    <a:pt x="588" y="1406"/>
                  </a:cubicBezTo>
                  <a:cubicBezTo>
                    <a:pt x="801" y="1498"/>
                    <a:pt x="1024" y="1566"/>
                    <a:pt x="1252" y="1611"/>
                  </a:cubicBezTo>
                  <a:cubicBezTo>
                    <a:pt x="1333" y="1626"/>
                    <a:pt x="1416" y="1638"/>
                    <a:pt x="1498" y="1638"/>
                  </a:cubicBezTo>
                  <a:cubicBezTo>
                    <a:pt x="1580" y="1638"/>
                    <a:pt x="1661" y="1626"/>
                    <a:pt x="1736" y="1594"/>
                  </a:cubicBezTo>
                  <a:cubicBezTo>
                    <a:pt x="1844" y="1547"/>
                    <a:pt x="1931" y="1462"/>
                    <a:pt x="2012" y="1377"/>
                  </a:cubicBezTo>
                  <a:cubicBezTo>
                    <a:pt x="2131" y="1254"/>
                    <a:pt x="2251" y="1115"/>
                    <a:pt x="2271" y="943"/>
                  </a:cubicBezTo>
                  <a:cubicBezTo>
                    <a:pt x="2279" y="861"/>
                    <a:pt x="2264" y="779"/>
                    <a:pt x="2238" y="700"/>
                  </a:cubicBezTo>
                  <a:cubicBezTo>
                    <a:pt x="2092" y="246"/>
                    <a:pt x="1586" y="0"/>
                    <a:pt x="109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4" name="Google Shape;2374;p130"/>
            <p:cNvSpPr/>
            <p:nvPr/>
          </p:nvSpPr>
          <p:spPr>
            <a:xfrm flipH="1">
              <a:off x="944876" y="5035137"/>
              <a:ext cx="107358" cy="77256"/>
            </a:xfrm>
            <a:custGeom>
              <a:avLst/>
              <a:gdLst/>
              <a:ahLst/>
              <a:cxnLst/>
              <a:rect l="l" t="t" r="r" b="b"/>
              <a:pathLst>
                <a:path w="2279" h="1640" extrusionOk="0">
                  <a:moveTo>
                    <a:pt x="1090" y="1"/>
                  </a:moveTo>
                  <a:cubicBezTo>
                    <a:pt x="775" y="1"/>
                    <a:pt x="465" y="101"/>
                    <a:pt x="258" y="311"/>
                  </a:cubicBezTo>
                  <a:cubicBezTo>
                    <a:pt x="58" y="515"/>
                    <a:pt x="0" y="861"/>
                    <a:pt x="160" y="1098"/>
                  </a:cubicBezTo>
                  <a:cubicBezTo>
                    <a:pt x="259" y="1245"/>
                    <a:pt x="424" y="1336"/>
                    <a:pt x="587" y="1407"/>
                  </a:cubicBezTo>
                  <a:cubicBezTo>
                    <a:pt x="801" y="1499"/>
                    <a:pt x="1023" y="1567"/>
                    <a:pt x="1252" y="1612"/>
                  </a:cubicBezTo>
                  <a:cubicBezTo>
                    <a:pt x="1332" y="1627"/>
                    <a:pt x="1416" y="1639"/>
                    <a:pt x="1499" y="1639"/>
                  </a:cubicBezTo>
                  <a:cubicBezTo>
                    <a:pt x="1580" y="1639"/>
                    <a:pt x="1660" y="1628"/>
                    <a:pt x="1735" y="1595"/>
                  </a:cubicBezTo>
                  <a:cubicBezTo>
                    <a:pt x="1843" y="1549"/>
                    <a:pt x="1930" y="1463"/>
                    <a:pt x="2011" y="1378"/>
                  </a:cubicBezTo>
                  <a:cubicBezTo>
                    <a:pt x="2130" y="1255"/>
                    <a:pt x="2251" y="1116"/>
                    <a:pt x="2270" y="945"/>
                  </a:cubicBezTo>
                  <a:cubicBezTo>
                    <a:pt x="2278" y="863"/>
                    <a:pt x="2263" y="781"/>
                    <a:pt x="2237" y="701"/>
                  </a:cubicBezTo>
                  <a:cubicBezTo>
                    <a:pt x="2091" y="247"/>
                    <a:pt x="1584" y="1"/>
                    <a:pt x="109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5" name="Google Shape;2375;p130"/>
            <p:cNvSpPr/>
            <p:nvPr/>
          </p:nvSpPr>
          <p:spPr>
            <a:xfrm flipH="1">
              <a:off x="1664537" y="5088510"/>
              <a:ext cx="66422" cy="47673"/>
            </a:xfrm>
            <a:custGeom>
              <a:avLst/>
              <a:gdLst/>
              <a:ahLst/>
              <a:cxnLst/>
              <a:rect l="l" t="t" r="r" b="b"/>
              <a:pathLst>
                <a:path w="1410" h="1012" extrusionOk="0">
                  <a:moveTo>
                    <a:pt x="675" y="0"/>
                  </a:moveTo>
                  <a:cubicBezTo>
                    <a:pt x="481" y="0"/>
                    <a:pt x="290" y="62"/>
                    <a:pt x="162" y="192"/>
                  </a:cubicBezTo>
                  <a:cubicBezTo>
                    <a:pt x="37" y="317"/>
                    <a:pt x="1" y="531"/>
                    <a:pt x="101" y="678"/>
                  </a:cubicBezTo>
                  <a:cubicBezTo>
                    <a:pt x="163" y="768"/>
                    <a:pt x="264" y="824"/>
                    <a:pt x="365" y="868"/>
                  </a:cubicBezTo>
                  <a:cubicBezTo>
                    <a:pt x="497" y="925"/>
                    <a:pt x="634" y="967"/>
                    <a:pt x="775" y="995"/>
                  </a:cubicBezTo>
                  <a:cubicBezTo>
                    <a:pt x="825" y="1005"/>
                    <a:pt x="877" y="1012"/>
                    <a:pt x="927" y="1012"/>
                  </a:cubicBezTo>
                  <a:cubicBezTo>
                    <a:pt x="978" y="1012"/>
                    <a:pt x="1028" y="1005"/>
                    <a:pt x="1074" y="985"/>
                  </a:cubicBezTo>
                  <a:cubicBezTo>
                    <a:pt x="1141" y="956"/>
                    <a:pt x="1194" y="904"/>
                    <a:pt x="1244" y="852"/>
                  </a:cubicBezTo>
                  <a:cubicBezTo>
                    <a:pt x="1317" y="775"/>
                    <a:pt x="1393" y="689"/>
                    <a:pt x="1404" y="583"/>
                  </a:cubicBezTo>
                  <a:cubicBezTo>
                    <a:pt x="1409" y="534"/>
                    <a:pt x="1400" y="483"/>
                    <a:pt x="1384" y="434"/>
                  </a:cubicBezTo>
                  <a:cubicBezTo>
                    <a:pt x="1293" y="152"/>
                    <a:pt x="980" y="0"/>
                    <a:pt x="67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6" name="Google Shape;2376;p130"/>
            <p:cNvSpPr/>
            <p:nvPr/>
          </p:nvSpPr>
          <p:spPr>
            <a:xfrm flipH="1">
              <a:off x="143294" y="4938378"/>
              <a:ext cx="66327" cy="47720"/>
            </a:xfrm>
            <a:custGeom>
              <a:avLst/>
              <a:gdLst/>
              <a:ahLst/>
              <a:cxnLst/>
              <a:rect l="l" t="t" r="r" b="b"/>
              <a:pathLst>
                <a:path w="1408" h="1013" extrusionOk="0">
                  <a:moveTo>
                    <a:pt x="674" y="1"/>
                  </a:moveTo>
                  <a:cubicBezTo>
                    <a:pt x="480" y="1"/>
                    <a:pt x="288" y="63"/>
                    <a:pt x="161" y="193"/>
                  </a:cubicBezTo>
                  <a:cubicBezTo>
                    <a:pt x="37" y="319"/>
                    <a:pt x="1" y="532"/>
                    <a:pt x="100" y="678"/>
                  </a:cubicBezTo>
                  <a:cubicBezTo>
                    <a:pt x="162" y="770"/>
                    <a:pt x="263" y="826"/>
                    <a:pt x="365" y="869"/>
                  </a:cubicBezTo>
                  <a:cubicBezTo>
                    <a:pt x="496" y="925"/>
                    <a:pt x="633" y="967"/>
                    <a:pt x="775" y="996"/>
                  </a:cubicBezTo>
                  <a:cubicBezTo>
                    <a:pt x="824" y="1005"/>
                    <a:pt x="876" y="1012"/>
                    <a:pt x="926" y="1012"/>
                  </a:cubicBezTo>
                  <a:cubicBezTo>
                    <a:pt x="977" y="1012"/>
                    <a:pt x="1027" y="1005"/>
                    <a:pt x="1073" y="986"/>
                  </a:cubicBezTo>
                  <a:cubicBezTo>
                    <a:pt x="1139" y="957"/>
                    <a:pt x="1193" y="905"/>
                    <a:pt x="1243" y="853"/>
                  </a:cubicBezTo>
                  <a:cubicBezTo>
                    <a:pt x="1316" y="776"/>
                    <a:pt x="1392" y="690"/>
                    <a:pt x="1403" y="585"/>
                  </a:cubicBezTo>
                  <a:cubicBezTo>
                    <a:pt x="1408" y="535"/>
                    <a:pt x="1399" y="484"/>
                    <a:pt x="1383" y="434"/>
                  </a:cubicBezTo>
                  <a:cubicBezTo>
                    <a:pt x="1292" y="153"/>
                    <a:pt x="979" y="1"/>
                    <a:pt x="67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7" name="Google Shape;2377;p130"/>
            <p:cNvSpPr/>
            <p:nvPr/>
          </p:nvSpPr>
          <p:spPr>
            <a:xfrm flipH="1">
              <a:off x="797712" y="4972719"/>
              <a:ext cx="66374" cy="47720"/>
            </a:xfrm>
            <a:custGeom>
              <a:avLst/>
              <a:gdLst/>
              <a:ahLst/>
              <a:cxnLst/>
              <a:rect l="l" t="t" r="r" b="b"/>
              <a:pathLst>
                <a:path w="1409" h="1013" extrusionOk="0">
                  <a:moveTo>
                    <a:pt x="674" y="1"/>
                  </a:moveTo>
                  <a:cubicBezTo>
                    <a:pt x="479" y="1"/>
                    <a:pt x="289" y="63"/>
                    <a:pt x="161" y="192"/>
                  </a:cubicBezTo>
                  <a:cubicBezTo>
                    <a:pt x="36" y="318"/>
                    <a:pt x="0" y="533"/>
                    <a:pt x="100" y="678"/>
                  </a:cubicBezTo>
                  <a:cubicBezTo>
                    <a:pt x="162" y="769"/>
                    <a:pt x="263" y="826"/>
                    <a:pt x="364" y="869"/>
                  </a:cubicBezTo>
                  <a:cubicBezTo>
                    <a:pt x="496" y="925"/>
                    <a:pt x="633" y="968"/>
                    <a:pt x="774" y="996"/>
                  </a:cubicBezTo>
                  <a:cubicBezTo>
                    <a:pt x="824" y="1005"/>
                    <a:pt x="876" y="1013"/>
                    <a:pt x="926" y="1013"/>
                  </a:cubicBezTo>
                  <a:cubicBezTo>
                    <a:pt x="977" y="1013"/>
                    <a:pt x="1026" y="1005"/>
                    <a:pt x="1072" y="985"/>
                  </a:cubicBezTo>
                  <a:cubicBezTo>
                    <a:pt x="1140" y="957"/>
                    <a:pt x="1193" y="905"/>
                    <a:pt x="1243" y="852"/>
                  </a:cubicBezTo>
                  <a:cubicBezTo>
                    <a:pt x="1316" y="775"/>
                    <a:pt x="1392" y="689"/>
                    <a:pt x="1403" y="585"/>
                  </a:cubicBezTo>
                  <a:cubicBezTo>
                    <a:pt x="1408" y="535"/>
                    <a:pt x="1399" y="483"/>
                    <a:pt x="1384" y="435"/>
                  </a:cubicBezTo>
                  <a:cubicBezTo>
                    <a:pt x="1293" y="153"/>
                    <a:pt x="979" y="1"/>
                    <a:pt x="67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8" name="Google Shape;2378;p130"/>
            <p:cNvSpPr/>
            <p:nvPr/>
          </p:nvSpPr>
          <p:spPr>
            <a:xfrm flipH="1">
              <a:off x="1777265" y="4828759"/>
              <a:ext cx="66422" cy="47720"/>
            </a:xfrm>
            <a:custGeom>
              <a:avLst/>
              <a:gdLst/>
              <a:ahLst/>
              <a:cxnLst/>
              <a:rect l="l" t="t" r="r" b="b"/>
              <a:pathLst>
                <a:path w="1410" h="1013" extrusionOk="0">
                  <a:moveTo>
                    <a:pt x="675" y="0"/>
                  </a:moveTo>
                  <a:cubicBezTo>
                    <a:pt x="481" y="0"/>
                    <a:pt x="290" y="62"/>
                    <a:pt x="162" y="192"/>
                  </a:cubicBezTo>
                  <a:cubicBezTo>
                    <a:pt x="37" y="317"/>
                    <a:pt x="1" y="531"/>
                    <a:pt x="101" y="678"/>
                  </a:cubicBezTo>
                  <a:cubicBezTo>
                    <a:pt x="163" y="768"/>
                    <a:pt x="264" y="825"/>
                    <a:pt x="365" y="869"/>
                  </a:cubicBezTo>
                  <a:cubicBezTo>
                    <a:pt x="497" y="925"/>
                    <a:pt x="634" y="967"/>
                    <a:pt x="775" y="996"/>
                  </a:cubicBezTo>
                  <a:cubicBezTo>
                    <a:pt x="825" y="1005"/>
                    <a:pt x="877" y="1012"/>
                    <a:pt x="927" y="1012"/>
                  </a:cubicBezTo>
                  <a:cubicBezTo>
                    <a:pt x="978" y="1012"/>
                    <a:pt x="1028" y="1005"/>
                    <a:pt x="1074" y="985"/>
                  </a:cubicBezTo>
                  <a:cubicBezTo>
                    <a:pt x="1141" y="957"/>
                    <a:pt x="1194" y="904"/>
                    <a:pt x="1244" y="852"/>
                  </a:cubicBezTo>
                  <a:cubicBezTo>
                    <a:pt x="1317" y="775"/>
                    <a:pt x="1393" y="689"/>
                    <a:pt x="1404" y="584"/>
                  </a:cubicBezTo>
                  <a:cubicBezTo>
                    <a:pt x="1409" y="534"/>
                    <a:pt x="1400" y="483"/>
                    <a:pt x="1384" y="434"/>
                  </a:cubicBezTo>
                  <a:cubicBezTo>
                    <a:pt x="1293" y="153"/>
                    <a:pt x="980" y="0"/>
                    <a:pt x="67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9" name="Google Shape;2379;p130"/>
            <p:cNvSpPr/>
            <p:nvPr/>
          </p:nvSpPr>
          <p:spPr>
            <a:xfrm flipH="1">
              <a:off x="2120349" y="4816322"/>
              <a:ext cx="52148" cy="47720"/>
            </a:xfrm>
            <a:custGeom>
              <a:avLst/>
              <a:gdLst/>
              <a:ahLst/>
              <a:cxnLst/>
              <a:rect l="l" t="t" r="r" b="b"/>
              <a:pathLst>
                <a:path w="1107" h="1013" extrusionOk="0">
                  <a:moveTo>
                    <a:pt x="529" y="0"/>
                  </a:moveTo>
                  <a:cubicBezTo>
                    <a:pt x="377" y="0"/>
                    <a:pt x="227" y="62"/>
                    <a:pt x="127" y="192"/>
                  </a:cubicBezTo>
                  <a:cubicBezTo>
                    <a:pt x="29" y="318"/>
                    <a:pt x="1" y="532"/>
                    <a:pt x="79" y="678"/>
                  </a:cubicBezTo>
                  <a:cubicBezTo>
                    <a:pt x="128" y="769"/>
                    <a:pt x="207" y="825"/>
                    <a:pt x="287" y="868"/>
                  </a:cubicBezTo>
                  <a:cubicBezTo>
                    <a:pt x="390" y="925"/>
                    <a:pt x="498" y="968"/>
                    <a:pt x="608" y="995"/>
                  </a:cubicBezTo>
                  <a:cubicBezTo>
                    <a:pt x="647" y="1005"/>
                    <a:pt x="688" y="1012"/>
                    <a:pt x="727" y="1012"/>
                  </a:cubicBezTo>
                  <a:cubicBezTo>
                    <a:pt x="767" y="1012"/>
                    <a:pt x="806" y="1005"/>
                    <a:pt x="842" y="985"/>
                  </a:cubicBezTo>
                  <a:cubicBezTo>
                    <a:pt x="895" y="957"/>
                    <a:pt x="937" y="904"/>
                    <a:pt x="977" y="852"/>
                  </a:cubicBezTo>
                  <a:cubicBezTo>
                    <a:pt x="1035" y="775"/>
                    <a:pt x="1093" y="689"/>
                    <a:pt x="1102" y="584"/>
                  </a:cubicBezTo>
                  <a:cubicBezTo>
                    <a:pt x="1107" y="534"/>
                    <a:pt x="1099" y="483"/>
                    <a:pt x="1087" y="435"/>
                  </a:cubicBezTo>
                  <a:cubicBezTo>
                    <a:pt x="1016" y="153"/>
                    <a:pt x="769" y="0"/>
                    <a:pt x="52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0" name="Google Shape;2380;p130"/>
            <p:cNvSpPr/>
            <p:nvPr/>
          </p:nvSpPr>
          <p:spPr>
            <a:xfrm flipH="1">
              <a:off x="673207" y="4852548"/>
              <a:ext cx="52148" cy="47767"/>
            </a:xfrm>
            <a:custGeom>
              <a:avLst/>
              <a:gdLst/>
              <a:ahLst/>
              <a:cxnLst/>
              <a:rect l="l" t="t" r="r" b="b"/>
              <a:pathLst>
                <a:path w="1107" h="1014" extrusionOk="0">
                  <a:moveTo>
                    <a:pt x="530" y="1"/>
                  </a:moveTo>
                  <a:cubicBezTo>
                    <a:pt x="377" y="1"/>
                    <a:pt x="227" y="63"/>
                    <a:pt x="126" y="193"/>
                  </a:cubicBezTo>
                  <a:cubicBezTo>
                    <a:pt x="29" y="318"/>
                    <a:pt x="0" y="533"/>
                    <a:pt x="78" y="678"/>
                  </a:cubicBezTo>
                  <a:cubicBezTo>
                    <a:pt x="128" y="769"/>
                    <a:pt x="206" y="826"/>
                    <a:pt x="286" y="870"/>
                  </a:cubicBezTo>
                  <a:cubicBezTo>
                    <a:pt x="390" y="926"/>
                    <a:pt x="497" y="968"/>
                    <a:pt x="608" y="996"/>
                  </a:cubicBezTo>
                  <a:cubicBezTo>
                    <a:pt x="647" y="1006"/>
                    <a:pt x="687" y="1013"/>
                    <a:pt x="727" y="1013"/>
                  </a:cubicBezTo>
                  <a:cubicBezTo>
                    <a:pt x="767" y="1013"/>
                    <a:pt x="805" y="1006"/>
                    <a:pt x="842" y="986"/>
                  </a:cubicBezTo>
                  <a:cubicBezTo>
                    <a:pt x="895" y="958"/>
                    <a:pt x="937" y="906"/>
                    <a:pt x="977" y="852"/>
                  </a:cubicBezTo>
                  <a:cubicBezTo>
                    <a:pt x="1035" y="776"/>
                    <a:pt x="1093" y="690"/>
                    <a:pt x="1102" y="585"/>
                  </a:cubicBezTo>
                  <a:cubicBezTo>
                    <a:pt x="1106" y="535"/>
                    <a:pt x="1099" y="483"/>
                    <a:pt x="1087" y="435"/>
                  </a:cubicBezTo>
                  <a:cubicBezTo>
                    <a:pt x="1015" y="153"/>
                    <a:pt x="769" y="1"/>
                    <a:pt x="5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1" name="Google Shape;2381;p130"/>
            <p:cNvSpPr/>
            <p:nvPr/>
          </p:nvSpPr>
          <p:spPr>
            <a:xfrm flipH="1">
              <a:off x="1756962" y="5047291"/>
              <a:ext cx="26616" cy="24355"/>
            </a:xfrm>
            <a:custGeom>
              <a:avLst/>
              <a:gdLst/>
              <a:ahLst/>
              <a:cxnLst/>
              <a:rect l="l" t="t" r="r" b="b"/>
              <a:pathLst>
                <a:path w="565" h="517" extrusionOk="0">
                  <a:moveTo>
                    <a:pt x="270" y="1"/>
                  </a:moveTo>
                  <a:cubicBezTo>
                    <a:pt x="193" y="1"/>
                    <a:pt x="116" y="32"/>
                    <a:pt x="65" y="98"/>
                  </a:cubicBezTo>
                  <a:cubicBezTo>
                    <a:pt x="15" y="162"/>
                    <a:pt x="1" y="272"/>
                    <a:pt x="41" y="345"/>
                  </a:cubicBezTo>
                  <a:cubicBezTo>
                    <a:pt x="65" y="391"/>
                    <a:pt x="106" y="419"/>
                    <a:pt x="147" y="443"/>
                  </a:cubicBezTo>
                  <a:cubicBezTo>
                    <a:pt x="200" y="472"/>
                    <a:pt x="255" y="493"/>
                    <a:pt x="311" y="507"/>
                  </a:cubicBezTo>
                  <a:cubicBezTo>
                    <a:pt x="331" y="512"/>
                    <a:pt x="351" y="516"/>
                    <a:pt x="372" y="516"/>
                  </a:cubicBezTo>
                  <a:cubicBezTo>
                    <a:pt x="392" y="516"/>
                    <a:pt x="412" y="512"/>
                    <a:pt x="430" y="502"/>
                  </a:cubicBezTo>
                  <a:cubicBezTo>
                    <a:pt x="457" y="488"/>
                    <a:pt x="477" y="461"/>
                    <a:pt x="498" y="433"/>
                  </a:cubicBezTo>
                  <a:cubicBezTo>
                    <a:pt x="528" y="396"/>
                    <a:pt x="557" y="350"/>
                    <a:pt x="562" y="298"/>
                  </a:cubicBezTo>
                  <a:cubicBezTo>
                    <a:pt x="565" y="273"/>
                    <a:pt x="560" y="247"/>
                    <a:pt x="554" y="221"/>
                  </a:cubicBezTo>
                  <a:cubicBezTo>
                    <a:pt x="518" y="78"/>
                    <a:pt x="392" y="1"/>
                    <a:pt x="27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2" name="Google Shape;2382;p130"/>
            <p:cNvSpPr/>
            <p:nvPr/>
          </p:nvSpPr>
          <p:spPr>
            <a:xfrm flipH="1">
              <a:off x="1969982" y="4938378"/>
              <a:ext cx="52101" cy="47720"/>
            </a:xfrm>
            <a:custGeom>
              <a:avLst/>
              <a:gdLst/>
              <a:ahLst/>
              <a:cxnLst/>
              <a:rect l="l" t="t" r="r" b="b"/>
              <a:pathLst>
                <a:path w="1106" h="1013" extrusionOk="0">
                  <a:moveTo>
                    <a:pt x="529" y="1"/>
                  </a:moveTo>
                  <a:cubicBezTo>
                    <a:pt x="377" y="1"/>
                    <a:pt x="226" y="63"/>
                    <a:pt x="126" y="193"/>
                  </a:cubicBezTo>
                  <a:cubicBezTo>
                    <a:pt x="29" y="319"/>
                    <a:pt x="0" y="532"/>
                    <a:pt x="78" y="678"/>
                  </a:cubicBezTo>
                  <a:cubicBezTo>
                    <a:pt x="127" y="770"/>
                    <a:pt x="206" y="826"/>
                    <a:pt x="286" y="869"/>
                  </a:cubicBezTo>
                  <a:cubicBezTo>
                    <a:pt x="390" y="925"/>
                    <a:pt x="497" y="967"/>
                    <a:pt x="608" y="996"/>
                  </a:cubicBezTo>
                  <a:cubicBezTo>
                    <a:pt x="647" y="1005"/>
                    <a:pt x="687" y="1012"/>
                    <a:pt x="727" y="1012"/>
                  </a:cubicBezTo>
                  <a:cubicBezTo>
                    <a:pt x="766" y="1012"/>
                    <a:pt x="805" y="1005"/>
                    <a:pt x="842" y="986"/>
                  </a:cubicBezTo>
                  <a:cubicBezTo>
                    <a:pt x="895" y="957"/>
                    <a:pt x="937" y="905"/>
                    <a:pt x="977" y="853"/>
                  </a:cubicBezTo>
                  <a:cubicBezTo>
                    <a:pt x="1034" y="776"/>
                    <a:pt x="1093" y="690"/>
                    <a:pt x="1102" y="585"/>
                  </a:cubicBezTo>
                  <a:cubicBezTo>
                    <a:pt x="1106" y="535"/>
                    <a:pt x="1099" y="484"/>
                    <a:pt x="1086" y="434"/>
                  </a:cubicBezTo>
                  <a:cubicBezTo>
                    <a:pt x="1015"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3" name="Google Shape;2383;p130"/>
            <p:cNvSpPr/>
            <p:nvPr/>
          </p:nvSpPr>
          <p:spPr>
            <a:xfrm flipH="1">
              <a:off x="-198188" y="4914542"/>
              <a:ext cx="52148" cy="47720"/>
            </a:xfrm>
            <a:custGeom>
              <a:avLst/>
              <a:gdLst/>
              <a:ahLst/>
              <a:cxnLst/>
              <a:rect l="l" t="t" r="r" b="b"/>
              <a:pathLst>
                <a:path w="1107" h="1013" extrusionOk="0">
                  <a:moveTo>
                    <a:pt x="529" y="1"/>
                  </a:moveTo>
                  <a:cubicBezTo>
                    <a:pt x="377" y="1"/>
                    <a:pt x="227" y="63"/>
                    <a:pt x="127" y="192"/>
                  </a:cubicBezTo>
                  <a:cubicBezTo>
                    <a:pt x="30" y="318"/>
                    <a:pt x="1" y="533"/>
                    <a:pt x="79" y="678"/>
                  </a:cubicBezTo>
                  <a:cubicBezTo>
                    <a:pt x="128" y="769"/>
                    <a:pt x="207" y="826"/>
                    <a:pt x="287" y="869"/>
                  </a:cubicBezTo>
                  <a:cubicBezTo>
                    <a:pt x="390" y="925"/>
                    <a:pt x="498" y="968"/>
                    <a:pt x="609" y="996"/>
                  </a:cubicBezTo>
                  <a:cubicBezTo>
                    <a:pt x="648" y="1006"/>
                    <a:pt x="688" y="1013"/>
                    <a:pt x="727" y="1013"/>
                  </a:cubicBezTo>
                  <a:cubicBezTo>
                    <a:pt x="767" y="1013"/>
                    <a:pt x="806" y="1006"/>
                    <a:pt x="842" y="986"/>
                  </a:cubicBezTo>
                  <a:cubicBezTo>
                    <a:pt x="896" y="957"/>
                    <a:pt x="938" y="905"/>
                    <a:pt x="978" y="852"/>
                  </a:cubicBezTo>
                  <a:cubicBezTo>
                    <a:pt x="1035" y="775"/>
                    <a:pt x="1093" y="689"/>
                    <a:pt x="1103" y="585"/>
                  </a:cubicBezTo>
                  <a:cubicBezTo>
                    <a:pt x="1107" y="535"/>
                    <a:pt x="1100" y="483"/>
                    <a:pt x="1087" y="435"/>
                  </a:cubicBezTo>
                  <a:cubicBezTo>
                    <a:pt x="1016"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4" name="Google Shape;2384;p130"/>
            <p:cNvSpPr/>
            <p:nvPr/>
          </p:nvSpPr>
          <p:spPr>
            <a:xfrm flipH="1">
              <a:off x="641173" y="5127468"/>
              <a:ext cx="33211" cy="30431"/>
            </a:xfrm>
            <a:custGeom>
              <a:avLst/>
              <a:gdLst/>
              <a:ahLst/>
              <a:cxnLst/>
              <a:rect l="l" t="t" r="r" b="b"/>
              <a:pathLst>
                <a:path w="705" h="646" extrusionOk="0">
                  <a:moveTo>
                    <a:pt x="337" y="1"/>
                  </a:moveTo>
                  <a:cubicBezTo>
                    <a:pt x="240" y="1"/>
                    <a:pt x="144" y="40"/>
                    <a:pt x="81" y="123"/>
                  </a:cubicBezTo>
                  <a:cubicBezTo>
                    <a:pt x="19" y="203"/>
                    <a:pt x="1" y="339"/>
                    <a:pt x="50" y="432"/>
                  </a:cubicBezTo>
                  <a:cubicBezTo>
                    <a:pt x="81" y="489"/>
                    <a:pt x="132" y="525"/>
                    <a:pt x="182" y="554"/>
                  </a:cubicBezTo>
                  <a:cubicBezTo>
                    <a:pt x="247" y="590"/>
                    <a:pt x="316" y="616"/>
                    <a:pt x="387" y="635"/>
                  </a:cubicBezTo>
                  <a:cubicBezTo>
                    <a:pt x="411" y="641"/>
                    <a:pt x="437" y="645"/>
                    <a:pt x="462" y="645"/>
                  </a:cubicBezTo>
                  <a:cubicBezTo>
                    <a:pt x="487" y="645"/>
                    <a:pt x="513" y="640"/>
                    <a:pt x="537" y="627"/>
                  </a:cubicBezTo>
                  <a:cubicBezTo>
                    <a:pt x="569" y="610"/>
                    <a:pt x="597" y="576"/>
                    <a:pt x="623" y="543"/>
                  </a:cubicBezTo>
                  <a:cubicBezTo>
                    <a:pt x="660" y="494"/>
                    <a:pt x="697" y="439"/>
                    <a:pt x="702" y="373"/>
                  </a:cubicBezTo>
                  <a:cubicBezTo>
                    <a:pt x="705" y="340"/>
                    <a:pt x="700" y="309"/>
                    <a:pt x="691" y="277"/>
                  </a:cubicBezTo>
                  <a:cubicBezTo>
                    <a:pt x="647" y="98"/>
                    <a:pt x="490" y="1"/>
                    <a:pt x="33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5" name="Google Shape;2385;p130"/>
            <p:cNvSpPr/>
            <p:nvPr/>
          </p:nvSpPr>
          <p:spPr>
            <a:xfrm flipH="1">
              <a:off x="1912699" y="5097130"/>
              <a:ext cx="33164" cy="30431"/>
            </a:xfrm>
            <a:custGeom>
              <a:avLst/>
              <a:gdLst/>
              <a:ahLst/>
              <a:cxnLst/>
              <a:rect l="l" t="t" r="r" b="b"/>
              <a:pathLst>
                <a:path w="704" h="646" extrusionOk="0">
                  <a:moveTo>
                    <a:pt x="336" y="1"/>
                  </a:moveTo>
                  <a:cubicBezTo>
                    <a:pt x="239" y="1"/>
                    <a:pt x="143" y="40"/>
                    <a:pt x="79" y="123"/>
                  </a:cubicBezTo>
                  <a:cubicBezTo>
                    <a:pt x="18" y="204"/>
                    <a:pt x="0" y="339"/>
                    <a:pt x="49" y="431"/>
                  </a:cubicBezTo>
                  <a:cubicBezTo>
                    <a:pt x="79" y="489"/>
                    <a:pt x="130" y="525"/>
                    <a:pt x="181" y="553"/>
                  </a:cubicBezTo>
                  <a:cubicBezTo>
                    <a:pt x="246" y="589"/>
                    <a:pt x="315" y="616"/>
                    <a:pt x="386" y="634"/>
                  </a:cubicBezTo>
                  <a:cubicBezTo>
                    <a:pt x="411" y="640"/>
                    <a:pt x="437" y="645"/>
                    <a:pt x="463" y="645"/>
                  </a:cubicBezTo>
                  <a:cubicBezTo>
                    <a:pt x="488" y="645"/>
                    <a:pt x="512" y="640"/>
                    <a:pt x="535" y="628"/>
                  </a:cubicBezTo>
                  <a:cubicBezTo>
                    <a:pt x="569" y="609"/>
                    <a:pt x="596" y="577"/>
                    <a:pt x="621" y="543"/>
                  </a:cubicBezTo>
                  <a:cubicBezTo>
                    <a:pt x="658" y="495"/>
                    <a:pt x="696" y="439"/>
                    <a:pt x="701" y="373"/>
                  </a:cubicBezTo>
                  <a:cubicBezTo>
                    <a:pt x="703" y="341"/>
                    <a:pt x="698" y="308"/>
                    <a:pt x="691" y="276"/>
                  </a:cubicBezTo>
                  <a:cubicBezTo>
                    <a:pt x="645" y="97"/>
                    <a:pt x="489" y="1"/>
                    <a:pt x="336"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6" name="Google Shape;2386;p130"/>
            <p:cNvSpPr/>
            <p:nvPr/>
          </p:nvSpPr>
          <p:spPr>
            <a:xfrm flipH="1">
              <a:off x="127325" y="4679617"/>
              <a:ext cx="33164" cy="30384"/>
            </a:xfrm>
            <a:custGeom>
              <a:avLst/>
              <a:gdLst/>
              <a:ahLst/>
              <a:cxnLst/>
              <a:rect l="l" t="t" r="r" b="b"/>
              <a:pathLst>
                <a:path w="704" h="645" extrusionOk="0">
                  <a:moveTo>
                    <a:pt x="337" y="0"/>
                  </a:moveTo>
                  <a:cubicBezTo>
                    <a:pt x="240" y="0"/>
                    <a:pt x="144" y="39"/>
                    <a:pt x="80" y="122"/>
                  </a:cubicBezTo>
                  <a:cubicBezTo>
                    <a:pt x="19" y="203"/>
                    <a:pt x="0" y="339"/>
                    <a:pt x="49" y="431"/>
                  </a:cubicBezTo>
                  <a:cubicBezTo>
                    <a:pt x="80" y="489"/>
                    <a:pt x="131" y="524"/>
                    <a:pt x="180" y="552"/>
                  </a:cubicBezTo>
                  <a:cubicBezTo>
                    <a:pt x="246" y="588"/>
                    <a:pt x="316" y="616"/>
                    <a:pt x="385" y="633"/>
                  </a:cubicBezTo>
                  <a:cubicBezTo>
                    <a:pt x="411" y="640"/>
                    <a:pt x="436" y="645"/>
                    <a:pt x="462" y="645"/>
                  </a:cubicBezTo>
                  <a:cubicBezTo>
                    <a:pt x="487" y="645"/>
                    <a:pt x="512" y="640"/>
                    <a:pt x="536" y="627"/>
                  </a:cubicBezTo>
                  <a:cubicBezTo>
                    <a:pt x="569" y="609"/>
                    <a:pt x="596" y="576"/>
                    <a:pt x="621" y="542"/>
                  </a:cubicBezTo>
                  <a:cubicBezTo>
                    <a:pt x="659" y="494"/>
                    <a:pt x="696" y="438"/>
                    <a:pt x="701" y="372"/>
                  </a:cubicBezTo>
                  <a:cubicBezTo>
                    <a:pt x="703" y="340"/>
                    <a:pt x="698" y="308"/>
                    <a:pt x="691" y="275"/>
                  </a:cubicBezTo>
                  <a:cubicBezTo>
                    <a:pt x="646" y="97"/>
                    <a:pt x="490" y="0"/>
                    <a:pt x="33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7" name="Google Shape;2387;p130"/>
            <p:cNvSpPr/>
            <p:nvPr/>
          </p:nvSpPr>
          <p:spPr>
            <a:xfrm flipH="1">
              <a:off x="1146025" y="4793946"/>
              <a:ext cx="33164" cy="30431"/>
            </a:xfrm>
            <a:custGeom>
              <a:avLst/>
              <a:gdLst/>
              <a:ahLst/>
              <a:cxnLst/>
              <a:rect l="l" t="t" r="r" b="b"/>
              <a:pathLst>
                <a:path w="704" h="646" extrusionOk="0">
                  <a:moveTo>
                    <a:pt x="337" y="1"/>
                  </a:moveTo>
                  <a:cubicBezTo>
                    <a:pt x="240" y="1"/>
                    <a:pt x="145" y="40"/>
                    <a:pt x="81" y="123"/>
                  </a:cubicBezTo>
                  <a:cubicBezTo>
                    <a:pt x="19" y="204"/>
                    <a:pt x="1" y="339"/>
                    <a:pt x="50" y="431"/>
                  </a:cubicBezTo>
                  <a:cubicBezTo>
                    <a:pt x="81" y="489"/>
                    <a:pt x="132" y="525"/>
                    <a:pt x="181" y="553"/>
                  </a:cubicBezTo>
                  <a:cubicBezTo>
                    <a:pt x="247" y="589"/>
                    <a:pt x="317" y="616"/>
                    <a:pt x="386" y="634"/>
                  </a:cubicBezTo>
                  <a:cubicBezTo>
                    <a:pt x="412" y="640"/>
                    <a:pt x="438" y="645"/>
                    <a:pt x="463" y="645"/>
                  </a:cubicBezTo>
                  <a:cubicBezTo>
                    <a:pt x="488" y="645"/>
                    <a:pt x="513" y="640"/>
                    <a:pt x="537" y="628"/>
                  </a:cubicBezTo>
                  <a:cubicBezTo>
                    <a:pt x="570" y="609"/>
                    <a:pt x="596" y="577"/>
                    <a:pt x="622" y="543"/>
                  </a:cubicBezTo>
                  <a:cubicBezTo>
                    <a:pt x="660" y="495"/>
                    <a:pt x="697" y="439"/>
                    <a:pt x="702" y="373"/>
                  </a:cubicBezTo>
                  <a:cubicBezTo>
                    <a:pt x="704" y="341"/>
                    <a:pt x="699" y="308"/>
                    <a:pt x="692" y="276"/>
                  </a:cubicBezTo>
                  <a:cubicBezTo>
                    <a:pt x="646" y="97"/>
                    <a:pt x="490" y="1"/>
                    <a:pt x="33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8" name="Google Shape;2388;p130"/>
            <p:cNvSpPr/>
            <p:nvPr/>
          </p:nvSpPr>
          <p:spPr>
            <a:xfrm flipH="1">
              <a:off x="23924" y="4981387"/>
              <a:ext cx="33211" cy="30384"/>
            </a:xfrm>
            <a:custGeom>
              <a:avLst/>
              <a:gdLst/>
              <a:ahLst/>
              <a:cxnLst/>
              <a:rect l="l" t="t" r="r" b="b"/>
              <a:pathLst>
                <a:path w="705" h="645" extrusionOk="0">
                  <a:moveTo>
                    <a:pt x="338" y="0"/>
                  </a:moveTo>
                  <a:cubicBezTo>
                    <a:pt x="241" y="0"/>
                    <a:pt x="145" y="40"/>
                    <a:pt x="80" y="123"/>
                  </a:cubicBezTo>
                  <a:cubicBezTo>
                    <a:pt x="19" y="203"/>
                    <a:pt x="0" y="339"/>
                    <a:pt x="50" y="432"/>
                  </a:cubicBezTo>
                  <a:cubicBezTo>
                    <a:pt x="80" y="489"/>
                    <a:pt x="131" y="525"/>
                    <a:pt x="182" y="553"/>
                  </a:cubicBezTo>
                  <a:cubicBezTo>
                    <a:pt x="246" y="589"/>
                    <a:pt x="316" y="616"/>
                    <a:pt x="387" y="633"/>
                  </a:cubicBezTo>
                  <a:cubicBezTo>
                    <a:pt x="411" y="640"/>
                    <a:pt x="437" y="645"/>
                    <a:pt x="462" y="645"/>
                  </a:cubicBezTo>
                  <a:cubicBezTo>
                    <a:pt x="488" y="645"/>
                    <a:pt x="513" y="640"/>
                    <a:pt x="536" y="627"/>
                  </a:cubicBezTo>
                  <a:cubicBezTo>
                    <a:pt x="569" y="610"/>
                    <a:pt x="597" y="576"/>
                    <a:pt x="622" y="543"/>
                  </a:cubicBezTo>
                  <a:cubicBezTo>
                    <a:pt x="659" y="494"/>
                    <a:pt x="696" y="439"/>
                    <a:pt x="701" y="372"/>
                  </a:cubicBezTo>
                  <a:cubicBezTo>
                    <a:pt x="704" y="340"/>
                    <a:pt x="699" y="309"/>
                    <a:pt x="691" y="277"/>
                  </a:cubicBezTo>
                  <a:cubicBezTo>
                    <a:pt x="647" y="97"/>
                    <a:pt x="491" y="0"/>
                    <a:pt x="33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9" name="Google Shape;2389;p130"/>
            <p:cNvSpPr/>
            <p:nvPr/>
          </p:nvSpPr>
          <p:spPr>
            <a:xfrm flipH="1">
              <a:off x="203309" y="5064626"/>
              <a:ext cx="52101" cy="47720"/>
            </a:xfrm>
            <a:custGeom>
              <a:avLst/>
              <a:gdLst/>
              <a:ahLst/>
              <a:cxnLst/>
              <a:rect l="l" t="t" r="r" b="b"/>
              <a:pathLst>
                <a:path w="1106" h="1013" extrusionOk="0">
                  <a:moveTo>
                    <a:pt x="529" y="1"/>
                  </a:moveTo>
                  <a:cubicBezTo>
                    <a:pt x="376" y="1"/>
                    <a:pt x="226" y="63"/>
                    <a:pt x="125" y="193"/>
                  </a:cubicBezTo>
                  <a:cubicBezTo>
                    <a:pt x="28" y="319"/>
                    <a:pt x="0" y="532"/>
                    <a:pt x="78" y="678"/>
                  </a:cubicBezTo>
                  <a:cubicBezTo>
                    <a:pt x="126" y="770"/>
                    <a:pt x="206" y="826"/>
                    <a:pt x="286" y="869"/>
                  </a:cubicBezTo>
                  <a:cubicBezTo>
                    <a:pt x="390" y="925"/>
                    <a:pt x="497" y="967"/>
                    <a:pt x="607" y="996"/>
                  </a:cubicBezTo>
                  <a:cubicBezTo>
                    <a:pt x="646" y="1006"/>
                    <a:pt x="686" y="1013"/>
                    <a:pt x="726" y="1013"/>
                  </a:cubicBezTo>
                  <a:cubicBezTo>
                    <a:pt x="766" y="1013"/>
                    <a:pt x="805" y="1005"/>
                    <a:pt x="842" y="986"/>
                  </a:cubicBezTo>
                  <a:cubicBezTo>
                    <a:pt x="894" y="957"/>
                    <a:pt x="936" y="905"/>
                    <a:pt x="976" y="853"/>
                  </a:cubicBezTo>
                  <a:cubicBezTo>
                    <a:pt x="1034" y="776"/>
                    <a:pt x="1093" y="690"/>
                    <a:pt x="1102" y="585"/>
                  </a:cubicBezTo>
                  <a:cubicBezTo>
                    <a:pt x="1105" y="535"/>
                    <a:pt x="1099" y="484"/>
                    <a:pt x="1087" y="434"/>
                  </a:cubicBezTo>
                  <a:cubicBezTo>
                    <a:pt x="1015"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0" name="Google Shape;2390;p130"/>
            <p:cNvSpPr/>
            <p:nvPr/>
          </p:nvSpPr>
          <p:spPr>
            <a:xfrm flipH="1">
              <a:off x="14691" y="4785326"/>
              <a:ext cx="52148" cy="47673"/>
            </a:xfrm>
            <a:custGeom>
              <a:avLst/>
              <a:gdLst/>
              <a:ahLst/>
              <a:cxnLst/>
              <a:rect l="l" t="t" r="r" b="b"/>
              <a:pathLst>
                <a:path w="1107" h="1012" extrusionOk="0">
                  <a:moveTo>
                    <a:pt x="530" y="0"/>
                  </a:moveTo>
                  <a:cubicBezTo>
                    <a:pt x="377" y="0"/>
                    <a:pt x="227" y="62"/>
                    <a:pt x="126" y="192"/>
                  </a:cubicBezTo>
                  <a:cubicBezTo>
                    <a:pt x="29" y="317"/>
                    <a:pt x="0" y="531"/>
                    <a:pt x="78" y="678"/>
                  </a:cubicBezTo>
                  <a:cubicBezTo>
                    <a:pt x="127" y="768"/>
                    <a:pt x="206" y="824"/>
                    <a:pt x="286" y="868"/>
                  </a:cubicBezTo>
                  <a:cubicBezTo>
                    <a:pt x="390" y="925"/>
                    <a:pt x="497" y="967"/>
                    <a:pt x="608" y="995"/>
                  </a:cubicBezTo>
                  <a:cubicBezTo>
                    <a:pt x="647" y="1005"/>
                    <a:pt x="687" y="1012"/>
                    <a:pt x="727" y="1012"/>
                  </a:cubicBezTo>
                  <a:cubicBezTo>
                    <a:pt x="766" y="1012"/>
                    <a:pt x="805" y="1005"/>
                    <a:pt x="842" y="985"/>
                  </a:cubicBezTo>
                  <a:cubicBezTo>
                    <a:pt x="895" y="956"/>
                    <a:pt x="937" y="904"/>
                    <a:pt x="977" y="852"/>
                  </a:cubicBezTo>
                  <a:cubicBezTo>
                    <a:pt x="1034" y="775"/>
                    <a:pt x="1093" y="689"/>
                    <a:pt x="1102" y="583"/>
                  </a:cubicBezTo>
                  <a:cubicBezTo>
                    <a:pt x="1106" y="534"/>
                    <a:pt x="1099" y="483"/>
                    <a:pt x="1087" y="434"/>
                  </a:cubicBezTo>
                  <a:cubicBezTo>
                    <a:pt x="1015" y="152"/>
                    <a:pt x="769" y="0"/>
                    <a:pt x="53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1" name="Google Shape;2391;p130"/>
            <p:cNvSpPr/>
            <p:nvPr/>
          </p:nvSpPr>
          <p:spPr>
            <a:xfrm flipH="1">
              <a:off x="2440821" y="4996556"/>
              <a:ext cx="52101" cy="47720"/>
            </a:xfrm>
            <a:custGeom>
              <a:avLst/>
              <a:gdLst/>
              <a:ahLst/>
              <a:cxnLst/>
              <a:rect l="l" t="t" r="r" b="b"/>
              <a:pathLst>
                <a:path w="1106" h="1013" extrusionOk="0">
                  <a:moveTo>
                    <a:pt x="530" y="1"/>
                  </a:moveTo>
                  <a:cubicBezTo>
                    <a:pt x="377" y="1"/>
                    <a:pt x="227" y="63"/>
                    <a:pt x="126" y="193"/>
                  </a:cubicBezTo>
                  <a:cubicBezTo>
                    <a:pt x="28" y="318"/>
                    <a:pt x="1" y="532"/>
                    <a:pt x="79" y="678"/>
                  </a:cubicBezTo>
                  <a:cubicBezTo>
                    <a:pt x="127" y="770"/>
                    <a:pt x="207" y="826"/>
                    <a:pt x="286" y="869"/>
                  </a:cubicBezTo>
                  <a:cubicBezTo>
                    <a:pt x="390" y="925"/>
                    <a:pt x="498" y="967"/>
                    <a:pt x="608" y="996"/>
                  </a:cubicBezTo>
                  <a:cubicBezTo>
                    <a:pt x="646" y="1005"/>
                    <a:pt x="687" y="1012"/>
                    <a:pt x="727" y="1012"/>
                  </a:cubicBezTo>
                  <a:cubicBezTo>
                    <a:pt x="767" y="1012"/>
                    <a:pt x="806" y="1005"/>
                    <a:pt x="842" y="986"/>
                  </a:cubicBezTo>
                  <a:cubicBezTo>
                    <a:pt x="894" y="957"/>
                    <a:pt x="937" y="905"/>
                    <a:pt x="976" y="853"/>
                  </a:cubicBezTo>
                  <a:cubicBezTo>
                    <a:pt x="1034" y="776"/>
                    <a:pt x="1093" y="690"/>
                    <a:pt x="1103" y="585"/>
                  </a:cubicBezTo>
                  <a:cubicBezTo>
                    <a:pt x="1106" y="535"/>
                    <a:pt x="1099" y="484"/>
                    <a:pt x="1086" y="434"/>
                  </a:cubicBezTo>
                  <a:cubicBezTo>
                    <a:pt x="1015" y="153"/>
                    <a:pt x="770" y="1"/>
                    <a:pt x="5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2" name="Google Shape;2392;p130"/>
            <p:cNvSpPr/>
            <p:nvPr/>
          </p:nvSpPr>
          <p:spPr>
            <a:xfrm flipH="1">
              <a:off x="2228696" y="5058078"/>
              <a:ext cx="84746" cy="60910"/>
            </a:xfrm>
            <a:custGeom>
              <a:avLst/>
              <a:gdLst/>
              <a:ahLst/>
              <a:cxnLst/>
              <a:rect l="l" t="t" r="r" b="b"/>
              <a:pathLst>
                <a:path w="1799" h="1293" extrusionOk="0">
                  <a:moveTo>
                    <a:pt x="859" y="0"/>
                  </a:moveTo>
                  <a:cubicBezTo>
                    <a:pt x="611" y="0"/>
                    <a:pt x="367" y="79"/>
                    <a:pt x="204" y="244"/>
                  </a:cubicBezTo>
                  <a:cubicBezTo>
                    <a:pt x="45" y="406"/>
                    <a:pt x="0" y="677"/>
                    <a:pt x="126" y="866"/>
                  </a:cubicBezTo>
                  <a:cubicBezTo>
                    <a:pt x="204" y="982"/>
                    <a:pt x="334" y="1053"/>
                    <a:pt x="464" y="1109"/>
                  </a:cubicBezTo>
                  <a:cubicBezTo>
                    <a:pt x="631" y="1182"/>
                    <a:pt x="808" y="1237"/>
                    <a:pt x="988" y="1270"/>
                  </a:cubicBezTo>
                  <a:cubicBezTo>
                    <a:pt x="1053" y="1283"/>
                    <a:pt x="1119" y="1293"/>
                    <a:pt x="1184" y="1293"/>
                  </a:cubicBezTo>
                  <a:cubicBezTo>
                    <a:pt x="1248" y="1293"/>
                    <a:pt x="1311" y="1283"/>
                    <a:pt x="1369" y="1258"/>
                  </a:cubicBezTo>
                  <a:cubicBezTo>
                    <a:pt x="1455" y="1221"/>
                    <a:pt x="1523" y="1155"/>
                    <a:pt x="1588" y="1088"/>
                  </a:cubicBezTo>
                  <a:cubicBezTo>
                    <a:pt x="1681" y="991"/>
                    <a:pt x="1777" y="880"/>
                    <a:pt x="1791" y="746"/>
                  </a:cubicBezTo>
                  <a:cubicBezTo>
                    <a:pt x="1799" y="681"/>
                    <a:pt x="1785" y="616"/>
                    <a:pt x="1765" y="555"/>
                  </a:cubicBezTo>
                  <a:cubicBezTo>
                    <a:pt x="1650" y="195"/>
                    <a:pt x="1249" y="0"/>
                    <a:pt x="85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3" name="Google Shape;2393;p130"/>
            <p:cNvSpPr/>
            <p:nvPr/>
          </p:nvSpPr>
          <p:spPr>
            <a:xfrm flipH="1">
              <a:off x="1687668" y="4942335"/>
              <a:ext cx="84794" cy="60910"/>
            </a:xfrm>
            <a:custGeom>
              <a:avLst/>
              <a:gdLst/>
              <a:ahLst/>
              <a:cxnLst/>
              <a:rect l="l" t="t" r="r" b="b"/>
              <a:pathLst>
                <a:path w="1800" h="1293" extrusionOk="0">
                  <a:moveTo>
                    <a:pt x="861" y="0"/>
                  </a:moveTo>
                  <a:cubicBezTo>
                    <a:pt x="613" y="0"/>
                    <a:pt x="368" y="79"/>
                    <a:pt x="205" y="245"/>
                  </a:cubicBezTo>
                  <a:cubicBezTo>
                    <a:pt x="46" y="406"/>
                    <a:pt x="1" y="677"/>
                    <a:pt x="127" y="866"/>
                  </a:cubicBezTo>
                  <a:cubicBezTo>
                    <a:pt x="205" y="983"/>
                    <a:pt x="336" y="1052"/>
                    <a:pt x="465" y="1109"/>
                  </a:cubicBezTo>
                  <a:cubicBezTo>
                    <a:pt x="633" y="1183"/>
                    <a:pt x="808" y="1236"/>
                    <a:pt x="989" y="1271"/>
                  </a:cubicBezTo>
                  <a:cubicBezTo>
                    <a:pt x="1052" y="1283"/>
                    <a:pt x="1118" y="1293"/>
                    <a:pt x="1182" y="1293"/>
                  </a:cubicBezTo>
                  <a:cubicBezTo>
                    <a:pt x="1247" y="1293"/>
                    <a:pt x="1310" y="1283"/>
                    <a:pt x="1370" y="1257"/>
                  </a:cubicBezTo>
                  <a:cubicBezTo>
                    <a:pt x="1456" y="1221"/>
                    <a:pt x="1523" y="1154"/>
                    <a:pt x="1588" y="1087"/>
                  </a:cubicBezTo>
                  <a:cubicBezTo>
                    <a:pt x="1681" y="990"/>
                    <a:pt x="1778" y="880"/>
                    <a:pt x="1792" y="745"/>
                  </a:cubicBezTo>
                  <a:cubicBezTo>
                    <a:pt x="1799" y="681"/>
                    <a:pt x="1787" y="616"/>
                    <a:pt x="1766" y="553"/>
                  </a:cubicBezTo>
                  <a:cubicBezTo>
                    <a:pt x="1651" y="194"/>
                    <a:pt x="1251" y="0"/>
                    <a:pt x="86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4" name="Google Shape;2394;p130"/>
            <p:cNvSpPr/>
            <p:nvPr/>
          </p:nvSpPr>
          <p:spPr>
            <a:xfrm flipH="1">
              <a:off x="-280249" y="4625349"/>
              <a:ext cx="84746" cy="60957"/>
            </a:xfrm>
            <a:custGeom>
              <a:avLst/>
              <a:gdLst/>
              <a:ahLst/>
              <a:cxnLst/>
              <a:rect l="l" t="t" r="r" b="b"/>
              <a:pathLst>
                <a:path w="1799" h="1294" extrusionOk="0">
                  <a:moveTo>
                    <a:pt x="861" y="1"/>
                  </a:moveTo>
                  <a:cubicBezTo>
                    <a:pt x="613" y="1"/>
                    <a:pt x="368" y="80"/>
                    <a:pt x="204" y="246"/>
                  </a:cubicBezTo>
                  <a:cubicBezTo>
                    <a:pt x="45" y="407"/>
                    <a:pt x="0" y="678"/>
                    <a:pt x="125" y="867"/>
                  </a:cubicBezTo>
                  <a:cubicBezTo>
                    <a:pt x="204" y="984"/>
                    <a:pt x="334" y="1053"/>
                    <a:pt x="464" y="1110"/>
                  </a:cubicBezTo>
                  <a:cubicBezTo>
                    <a:pt x="632" y="1184"/>
                    <a:pt x="807" y="1237"/>
                    <a:pt x="988" y="1272"/>
                  </a:cubicBezTo>
                  <a:cubicBezTo>
                    <a:pt x="1051" y="1284"/>
                    <a:pt x="1117" y="1293"/>
                    <a:pt x="1182" y="1293"/>
                  </a:cubicBezTo>
                  <a:cubicBezTo>
                    <a:pt x="1246" y="1293"/>
                    <a:pt x="1310" y="1284"/>
                    <a:pt x="1370" y="1258"/>
                  </a:cubicBezTo>
                  <a:cubicBezTo>
                    <a:pt x="1456" y="1221"/>
                    <a:pt x="1523" y="1155"/>
                    <a:pt x="1587" y="1088"/>
                  </a:cubicBezTo>
                  <a:cubicBezTo>
                    <a:pt x="1681" y="991"/>
                    <a:pt x="1776" y="881"/>
                    <a:pt x="1791" y="746"/>
                  </a:cubicBezTo>
                  <a:cubicBezTo>
                    <a:pt x="1799" y="682"/>
                    <a:pt x="1786" y="617"/>
                    <a:pt x="1765" y="554"/>
                  </a:cubicBezTo>
                  <a:cubicBezTo>
                    <a:pt x="1649" y="195"/>
                    <a:pt x="1250" y="1"/>
                    <a:pt x="86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5" name="Google Shape;2395;p130"/>
            <p:cNvSpPr/>
            <p:nvPr/>
          </p:nvSpPr>
          <p:spPr>
            <a:xfrm flipH="1">
              <a:off x="436868" y="4701521"/>
              <a:ext cx="84746" cy="60957"/>
            </a:xfrm>
            <a:custGeom>
              <a:avLst/>
              <a:gdLst/>
              <a:ahLst/>
              <a:cxnLst/>
              <a:rect l="l" t="t" r="r" b="b"/>
              <a:pathLst>
                <a:path w="1799" h="1294" extrusionOk="0">
                  <a:moveTo>
                    <a:pt x="860" y="1"/>
                  </a:moveTo>
                  <a:cubicBezTo>
                    <a:pt x="611" y="1"/>
                    <a:pt x="367" y="79"/>
                    <a:pt x="204" y="245"/>
                  </a:cubicBezTo>
                  <a:cubicBezTo>
                    <a:pt x="45" y="407"/>
                    <a:pt x="0" y="678"/>
                    <a:pt x="126" y="866"/>
                  </a:cubicBezTo>
                  <a:cubicBezTo>
                    <a:pt x="204" y="983"/>
                    <a:pt x="334" y="1054"/>
                    <a:pt x="464" y="1110"/>
                  </a:cubicBezTo>
                  <a:cubicBezTo>
                    <a:pt x="632" y="1183"/>
                    <a:pt x="807" y="1237"/>
                    <a:pt x="988" y="1271"/>
                  </a:cubicBezTo>
                  <a:cubicBezTo>
                    <a:pt x="1052" y="1283"/>
                    <a:pt x="1119" y="1293"/>
                    <a:pt x="1184" y="1293"/>
                  </a:cubicBezTo>
                  <a:cubicBezTo>
                    <a:pt x="1248" y="1293"/>
                    <a:pt x="1311" y="1284"/>
                    <a:pt x="1369" y="1259"/>
                  </a:cubicBezTo>
                  <a:cubicBezTo>
                    <a:pt x="1456" y="1222"/>
                    <a:pt x="1523" y="1155"/>
                    <a:pt x="1588" y="1088"/>
                  </a:cubicBezTo>
                  <a:cubicBezTo>
                    <a:pt x="1681" y="991"/>
                    <a:pt x="1777" y="880"/>
                    <a:pt x="1791" y="746"/>
                  </a:cubicBezTo>
                  <a:cubicBezTo>
                    <a:pt x="1799" y="682"/>
                    <a:pt x="1786" y="617"/>
                    <a:pt x="1765" y="553"/>
                  </a:cubicBezTo>
                  <a:cubicBezTo>
                    <a:pt x="1650" y="195"/>
                    <a:pt x="1250" y="1"/>
                    <a:pt x="86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6" name="Google Shape;2396;p130"/>
            <p:cNvSpPr/>
            <p:nvPr/>
          </p:nvSpPr>
          <p:spPr>
            <a:xfrm flipH="1">
              <a:off x="228465" y="4655780"/>
              <a:ext cx="66327" cy="47720"/>
            </a:xfrm>
            <a:custGeom>
              <a:avLst/>
              <a:gdLst/>
              <a:ahLst/>
              <a:cxnLst/>
              <a:rect l="l" t="t" r="r" b="b"/>
              <a:pathLst>
                <a:path w="1408" h="1013" extrusionOk="0">
                  <a:moveTo>
                    <a:pt x="672" y="1"/>
                  </a:moveTo>
                  <a:cubicBezTo>
                    <a:pt x="478" y="1"/>
                    <a:pt x="287" y="63"/>
                    <a:pt x="160" y="192"/>
                  </a:cubicBezTo>
                  <a:cubicBezTo>
                    <a:pt x="36" y="318"/>
                    <a:pt x="0" y="532"/>
                    <a:pt x="99" y="678"/>
                  </a:cubicBezTo>
                  <a:cubicBezTo>
                    <a:pt x="161" y="769"/>
                    <a:pt x="262" y="826"/>
                    <a:pt x="364" y="869"/>
                  </a:cubicBezTo>
                  <a:cubicBezTo>
                    <a:pt x="495" y="925"/>
                    <a:pt x="632" y="968"/>
                    <a:pt x="774" y="996"/>
                  </a:cubicBezTo>
                  <a:cubicBezTo>
                    <a:pt x="823" y="1005"/>
                    <a:pt x="875" y="1013"/>
                    <a:pt x="926" y="1013"/>
                  </a:cubicBezTo>
                  <a:cubicBezTo>
                    <a:pt x="976" y="1013"/>
                    <a:pt x="1026" y="1005"/>
                    <a:pt x="1072" y="985"/>
                  </a:cubicBezTo>
                  <a:cubicBezTo>
                    <a:pt x="1139" y="958"/>
                    <a:pt x="1192" y="904"/>
                    <a:pt x="1242" y="852"/>
                  </a:cubicBezTo>
                  <a:cubicBezTo>
                    <a:pt x="1315" y="775"/>
                    <a:pt x="1391" y="689"/>
                    <a:pt x="1402" y="585"/>
                  </a:cubicBezTo>
                  <a:cubicBezTo>
                    <a:pt x="1407" y="534"/>
                    <a:pt x="1399" y="483"/>
                    <a:pt x="1384" y="435"/>
                  </a:cubicBezTo>
                  <a:cubicBezTo>
                    <a:pt x="1291" y="153"/>
                    <a:pt x="978" y="1"/>
                    <a:pt x="67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7" name="Google Shape;2397;p130"/>
            <p:cNvSpPr/>
            <p:nvPr/>
          </p:nvSpPr>
          <p:spPr>
            <a:xfrm flipH="1">
              <a:off x="829792" y="4792533"/>
              <a:ext cx="66327" cy="47720"/>
            </a:xfrm>
            <a:custGeom>
              <a:avLst/>
              <a:gdLst/>
              <a:ahLst/>
              <a:cxnLst/>
              <a:rect l="l" t="t" r="r" b="b"/>
              <a:pathLst>
                <a:path w="1408" h="1013" extrusionOk="0">
                  <a:moveTo>
                    <a:pt x="674" y="0"/>
                  </a:moveTo>
                  <a:cubicBezTo>
                    <a:pt x="479" y="0"/>
                    <a:pt x="288" y="62"/>
                    <a:pt x="160" y="193"/>
                  </a:cubicBezTo>
                  <a:cubicBezTo>
                    <a:pt x="35" y="318"/>
                    <a:pt x="1" y="532"/>
                    <a:pt x="100" y="678"/>
                  </a:cubicBezTo>
                  <a:cubicBezTo>
                    <a:pt x="161" y="769"/>
                    <a:pt x="263" y="825"/>
                    <a:pt x="364" y="869"/>
                  </a:cubicBezTo>
                  <a:cubicBezTo>
                    <a:pt x="496" y="925"/>
                    <a:pt x="633" y="967"/>
                    <a:pt x="774" y="996"/>
                  </a:cubicBezTo>
                  <a:cubicBezTo>
                    <a:pt x="824" y="1005"/>
                    <a:pt x="876" y="1012"/>
                    <a:pt x="926" y="1012"/>
                  </a:cubicBezTo>
                  <a:cubicBezTo>
                    <a:pt x="977" y="1012"/>
                    <a:pt x="1026" y="1005"/>
                    <a:pt x="1073" y="986"/>
                  </a:cubicBezTo>
                  <a:cubicBezTo>
                    <a:pt x="1139" y="957"/>
                    <a:pt x="1192" y="905"/>
                    <a:pt x="1243" y="853"/>
                  </a:cubicBezTo>
                  <a:cubicBezTo>
                    <a:pt x="1315" y="776"/>
                    <a:pt x="1391" y="690"/>
                    <a:pt x="1403" y="584"/>
                  </a:cubicBezTo>
                  <a:cubicBezTo>
                    <a:pt x="1408" y="535"/>
                    <a:pt x="1398" y="484"/>
                    <a:pt x="1383" y="434"/>
                  </a:cubicBezTo>
                  <a:cubicBezTo>
                    <a:pt x="1292" y="153"/>
                    <a:pt x="978" y="0"/>
                    <a:pt x="67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8" name="Google Shape;2398;p130"/>
            <p:cNvSpPr/>
            <p:nvPr/>
          </p:nvSpPr>
          <p:spPr>
            <a:xfrm flipH="1">
              <a:off x="-122722" y="5035137"/>
              <a:ext cx="107358" cy="77256"/>
            </a:xfrm>
            <a:custGeom>
              <a:avLst/>
              <a:gdLst/>
              <a:ahLst/>
              <a:cxnLst/>
              <a:rect l="l" t="t" r="r" b="b"/>
              <a:pathLst>
                <a:path w="2279" h="1640" extrusionOk="0">
                  <a:moveTo>
                    <a:pt x="1092" y="1"/>
                  </a:moveTo>
                  <a:cubicBezTo>
                    <a:pt x="776" y="1"/>
                    <a:pt x="466" y="101"/>
                    <a:pt x="259" y="311"/>
                  </a:cubicBezTo>
                  <a:cubicBezTo>
                    <a:pt x="58" y="515"/>
                    <a:pt x="1" y="861"/>
                    <a:pt x="161" y="1098"/>
                  </a:cubicBezTo>
                  <a:cubicBezTo>
                    <a:pt x="260" y="1245"/>
                    <a:pt x="424" y="1336"/>
                    <a:pt x="588" y="1407"/>
                  </a:cubicBezTo>
                  <a:cubicBezTo>
                    <a:pt x="801" y="1499"/>
                    <a:pt x="1023" y="1567"/>
                    <a:pt x="1252" y="1612"/>
                  </a:cubicBezTo>
                  <a:cubicBezTo>
                    <a:pt x="1333" y="1627"/>
                    <a:pt x="1417" y="1639"/>
                    <a:pt x="1499" y="1639"/>
                  </a:cubicBezTo>
                  <a:cubicBezTo>
                    <a:pt x="1581" y="1639"/>
                    <a:pt x="1661" y="1628"/>
                    <a:pt x="1736" y="1595"/>
                  </a:cubicBezTo>
                  <a:cubicBezTo>
                    <a:pt x="1843" y="1549"/>
                    <a:pt x="1930" y="1463"/>
                    <a:pt x="2011" y="1378"/>
                  </a:cubicBezTo>
                  <a:cubicBezTo>
                    <a:pt x="2130" y="1255"/>
                    <a:pt x="2251" y="1116"/>
                    <a:pt x="2270" y="945"/>
                  </a:cubicBezTo>
                  <a:cubicBezTo>
                    <a:pt x="2279" y="863"/>
                    <a:pt x="2263" y="781"/>
                    <a:pt x="2238" y="701"/>
                  </a:cubicBezTo>
                  <a:cubicBezTo>
                    <a:pt x="2092" y="247"/>
                    <a:pt x="1585" y="1"/>
                    <a:pt x="109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9" name="Google Shape;2399;p130"/>
            <p:cNvSpPr/>
            <p:nvPr/>
          </p:nvSpPr>
          <p:spPr>
            <a:xfrm flipH="1">
              <a:off x="1480205" y="4814014"/>
              <a:ext cx="107405" cy="77209"/>
            </a:xfrm>
            <a:custGeom>
              <a:avLst/>
              <a:gdLst/>
              <a:ahLst/>
              <a:cxnLst/>
              <a:rect l="l" t="t" r="r" b="b"/>
              <a:pathLst>
                <a:path w="2280" h="1639" extrusionOk="0">
                  <a:moveTo>
                    <a:pt x="1091" y="0"/>
                  </a:moveTo>
                  <a:cubicBezTo>
                    <a:pt x="776" y="0"/>
                    <a:pt x="466" y="100"/>
                    <a:pt x="260" y="310"/>
                  </a:cubicBezTo>
                  <a:cubicBezTo>
                    <a:pt x="58" y="514"/>
                    <a:pt x="1" y="860"/>
                    <a:pt x="161" y="1097"/>
                  </a:cubicBezTo>
                  <a:cubicBezTo>
                    <a:pt x="261" y="1244"/>
                    <a:pt x="425" y="1335"/>
                    <a:pt x="589" y="1406"/>
                  </a:cubicBezTo>
                  <a:cubicBezTo>
                    <a:pt x="801" y="1498"/>
                    <a:pt x="1025" y="1566"/>
                    <a:pt x="1252" y="1611"/>
                  </a:cubicBezTo>
                  <a:cubicBezTo>
                    <a:pt x="1333" y="1626"/>
                    <a:pt x="1416" y="1638"/>
                    <a:pt x="1498" y="1638"/>
                  </a:cubicBezTo>
                  <a:cubicBezTo>
                    <a:pt x="1580" y="1638"/>
                    <a:pt x="1661" y="1626"/>
                    <a:pt x="1737" y="1594"/>
                  </a:cubicBezTo>
                  <a:cubicBezTo>
                    <a:pt x="1844" y="1547"/>
                    <a:pt x="1932" y="1462"/>
                    <a:pt x="2011" y="1377"/>
                  </a:cubicBezTo>
                  <a:cubicBezTo>
                    <a:pt x="2131" y="1254"/>
                    <a:pt x="2251" y="1115"/>
                    <a:pt x="2271" y="943"/>
                  </a:cubicBezTo>
                  <a:cubicBezTo>
                    <a:pt x="2280" y="861"/>
                    <a:pt x="2265" y="779"/>
                    <a:pt x="2239" y="700"/>
                  </a:cubicBezTo>
                  <a:cubicBezTo>
                    <a:pt x="2092" y="246"/>
                    <a:pt x="1585" y="0"/>
                    <a:pt x="109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0" name="Google Shape;2400;p130"/>
            <p:cNvSpPr/>
            <p:nvPr/>
          </p:nvSpPr>
          <p:spPr>
            <a:xfrm flipH="1">
              <a:off x="-223532" y="4731953"/>
              <a:ext cx="104202" cy="77256"/>
            </a:xfrm>
            <a:custGeom>
              <a:avLst/>
              <a:gdLst/>
              <a:ahLst/>
              <a:cxnLst/>
              <a:rect l="l" t="t" r="r" b="b"/>
              <a:pathLst>
                <a:path w="2212" h="1640" extrusionOk="0">
                  <a:moveTo>
                    <a:pt x="1058" y="1"/>
                  </a:moveTo>
                  <a:cubicBezTo>
                    <a:pt x="752" y="1"/>
                    <a:pt x="452" y="101"/>
                    <a:pt x="251" y="311"/>
                  </a:cubicBezTo>
                  <a:cubicBezTo>
                    <a:pt x="56" y="515"/>
                    <a:pt x="0" y="861"/>
                    <a:pt x="157" y="1098"/>
                  </a:cubicBezTo>
                  <a:cubicBezTo>
                    <a:pt x="253" y="1245"/>
                    <a:pt x="413" y="1336"/>
                    <a:pt x="572" y="1407"/>
                  </a:cubicBezTo>
                  <a:cubicBezTo>
                    <a:pt x="778" y="1499"/>
                    <a:pt x="994" y="1567"/>
                    <a:pt x="1215" y="1612"/>
                  </a:cubicBezTo>
                  <a:cubicBezTo>
                    <a:pt x="1293" y="1627"/>
                    <a:pt x="1375" y="1639"/>
                    <a:pt x="1454" y="1639"/>
                  </a:cubicBezTo>
                  <a:cubicBezTo>
                    <a:pt x="1533" y="1639"/>
                    <a:pt x="1611" y="1627"/>
                    <a:pt x="1684" y="1595"/>
                  </a:cubicBezTo>
                  <a:cubicBezTo>
                    <a:pt x="1788" y="1549"/>
                    <a:pt x="1873" y="1463"/>
                    <a:pt x="1951" y="1378"/>
                  </a:cubicBezTo>
                  <a:cubicBezTo>
                    <a:pt x="2067" y="1255"/>
                    <a:pt x="2183" y="1116"/>
                    <a:pt x="2203" y="945"/>
                  </a:cubicBezTo>
                  <a:cubicBezTo>
                    <a:pt x="2212" y="863"/>
                    <a:pt x="2196" y="781"/>
                    <a:pt x="2172" y="701"/>
                  </a:cubicBezTo>
                  <a:cubicBezTo>
                    <a:pt x="2029" y="247"/>
                    <a:pt x="1537" y="1"/>
                    <a:pt x="105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1" name="Google Shape;2401;p130"/>
            <p:cNvSpPr/>
            <p:nvPr/>
          </p:nvSpPr>
          <p:spPr>
            <a:xfrm flipH="1">
              <a:off x="-324201" y="4381897"/>
              <a:ext cx="104249" cy="77256"/>
            </a:xfrm>
            <a:custGeom>
              <a:avLst/>
              <a:gdLst/>
              <a:ahLst/>
              <a:cxnLst/>
              <a:rect l="l" t="t" r="r" b="b"/>
              <a:pathLst>
                <a:path w="2213" h="1640" extrusionOk="0">
                  <a:moveTo>
                    <a:pt x="1059" y="1"/>
                  </a:moveTo>
                  <a:cubicBezTo>
                    <a:pt x="753" y="1"/>
                    <a:pt x="453" y="101"/>
                    <a:pt x="252" y="311"/>
                  </a:cubicBezTo>
                  <a:cubicBezTo>
                    <a:pt x="57" y="515"/>
                    <a:pt x="1" y="860"/>
                    <a:pt x="158" y="1097"/>
                  </a:cubicBezTo>
                  <a:cubicBezTo>
                    <a:pt x="254" y="1245"/>
                    <a:pt x="414" y="1336"/>
                    <a:pt x="573" y="1407"/>
                  </a:cubicBezTo>
                  <a:cubicBezTo>
                    <a:pt x="779" y="1499"/>
                    <a:pt x="995" y="1567"/>
                    <a:pt x="1215" y="1612"/>
                  </a:cubicBezTo>
                  <a:cubicBezTo>
                    <a:pt x="1294" y="1627"/>
                    <a:pt x="1374" y="1639"/>
                    <a:pt x="1454" y="1639"/>
                  </a:cubicBezTo>
                  <a:cubicBezTo>
                    <a:pt x="1533" y="1639"/>
                    <a:pt x="1611" y="1627"/>
                    <a:pt x="1685" y="1594"/>
                  </a:cubicBezTo>
                  <a:cubicBezTo>
                    <a:pt x="1789" y="1548"/>
                    <a:pt x="1873" y="1463"/>
                    <a:pt x="1952" y="1378"/>
                  </a:cubicBezTo>
                  <a:cubicBezTo>
                    <a:pt x="2068" y="1255"/>
                    <a:pt x="2184" y="1116"/>
                    <a:pt x="2203" y="943"/>
                  </a:cubicBezTo>
                  <a:cubicBezTo>
                    <a:pt x="2213" y="861"/>
                    <a:pt x="2197" y="779"/>
                    <a:pt x="2173" y="701"/>
                  </a:cubicBezTo>
                  <a:cubicBezTo>
                    <a:pt x="2029" y="246"/>
                    <a:pt x="1538" y="1"/>
                    <a:pt x="105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2" name="Google Shape;2402;p130"/>
            <p:cNvSpPr/>
            <p:nvPr/>
          </p:nvSpPr>
          <p:spPr>
            <a:xfrm flipH="1">
              <a:off x="2696568" y="4996556"/>
              <a:ext cx="107405" cy="77256"/>
            </a:xfrm>
            <a:custGeom>
              <a:avLst/>
              <a:gdLst/>
              <a:ahLst/>
              <a:cxnLst/>
              <a:rect l="l" t="t" r="r" b="b"/>
              <a:pathLst>
                <a:path w="2280" h="1640" extrusionOk="0">
                  <a:moveTo>
                    <a:pt x="1091" y="1"/>
                  </a:moveTo>
                  <a:cubicBezTo>
                    <a:pt x="776" y="1"/>
                    <a:pt x="466" y="101"/>
                    <a:pt x="260" y="311"/>
                  </a:cubicBezTo>
                  <a:cubicBezTo>
                    <a:pt x="58" y="515"/>
                    <a:pt x="1" y="862"/>
                    <a:pt x="161" y="1098"/>
                  </a:cubicBezTo>
                  <a:cubicBezTo>
                    <a:pt x="261" y="1246"/>
                    <a:pt x="425" y="1336"/>
                    <a:pt x="589" y="1407"/>
                  </a:cubicBezTo>
                  <a:cubicBezTo>
                    <a:pt x="801" y="1499"/>
                    <a:pt x="1025" y="1567"/>
                    <a:pt x="1252" y="1612"/>
                  </a:cubicBezTo>
                  <a:cubicBezTo>
                    <a:pt x="1334" y="1627"/>
                    <a:pt x="1418" y="1640"/>
                    <a:pt x="1501" y="1640"/>
                  </a:cubicBezTo>
                  <a:cubicBezTo>
                    <a:pt x="1582" y="1640"/>
                    <a:pt x="1662" y="1628"/>
                    <a:pt x="1737" y="1596"/>
                  </a:cubicBezTo>
                  <a:cubicBezTo>
                    <a:pt x="1844" y="1549"/>
                    <a:pt x="1932" y="1463"/>
                    <a:pt x="2011" y="1379"/>
                  </a:cubicBezTo>
                  <a:cubicBezTo>
                    <a:pt x="2131" y="1256"/>
                    <a:pt x="2251" y="1116"/>
                    <a:pt x="2271" y="945"/>
                  </a:cubicBezTo>
                  <a:cubicBezTo>
                    <a:pt x="2280" y="863"/>
                    <a:pt x="2265" y="781"/>
                    <a:pt x="2239" y="701"/>
                  </a:cubicBezTo>
                  <a:cubicBezTo>
                    <a:pt x="2092" y="247"/>
                    <a:pt x="1585" y="1"/>
                    <a:pt x="109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403" name="Google Shape;2403;p130"/>
          <p:cNvGrpSpPr/>
          <p:nvPr/>
        </p:nvGrpSpPr>
        <p:grpSpPr>
          <a:xfrm>
            <a:off x="5114738" y="3902529"/>
            <a:ext cx="5555258" cy="1330636"/>
            <a:chOff x="4842000" y="1926925"/>
            <a:chExt cx="1544500" cy="369950"/>
          </a:xfrm>
        </p:grpSpPr>
        <p:sp>
          <p:nvSpPr>
            <p:cNvPr id="2404" name="Google Shape;2404;p130"/>
            <p:cNvSpPr/>
            <p:nvPr/>
          </p:nvSpPr>
          <p:spPr>
            <a:xfrm>
              <a:off x="5860550" y="2029025"/>
              <a:ext cx="253625" cy="69750"/>
            </a:xfrm>
            <a:custGeom>
              <a:avLst/>
              <a:gdLst/>
              <a:ahLst/>
              <a:cxnLst/>
              <a:rect l="l" t="t" r="r" b="b"/>
              <a:pathLst>
                <a:path w="10145" h="2790" extrusionOk="0">
                  <a:moveTo>
                    <a:pt x="1041" y="0"/>
                  </a:moveTo>
                  <a:cubicBezTo>
                    <a:pt x="861" y="0"/>
                    <a:pt x="677" y="63"/>
                    <a:pt x="530" y="168"/>
                  </a:cubicBezTo>
                  <a:cubicBezTo>
                    <a:pt x="291" y="338"/>
                    <a:pt x="102" y="608"/>
                    <a:pt x="1" y="885"/>
                  </a:cubicBezTo>
                  <a:lnTo>
                    <a:pt x="10145" y="2789"/>
                  </a:lnTo>
                  <a:cubicBezTo>
                    <a:pt x="10037" y="2505"/>
                    <a:pt x="9986" y="2184"/>
                    <a:pt x="9794" y="1948"/>
                  </a:cubicBezTo>
                  <a:cubicBezTo>
                    <a:pt x="9605" y="1713"/>
                    <a:pt x="9326" y="1534"/>
                    <a:pt x="9025" y="1534"/>
                  </a:cubicBezTo>
                  <a:cubicBezTo>
                    <a:pt x="9023" y="1534"/>
                    <a:pt x="9020" y="1534"/>
                    <a:pt x="9018" y="1534"/>
                  </a:cubicBezTo>
                  <a:cubicBezTo>
                    <a:pt x="8951" y="1535"/>
                    <a:pt x="8884" y="1544"/>
                    <a:pt x="8818" y="1544"/>
                  </a:cubicBezTo>
                  <a:cubicBezTo>
                    <a:pt x="8786" y="1544"/>
                    <a:pt x="8754" y="1542"/>
                    <a:pt x="8722" y="1536"/>
                  </a:cubicBezTo>
                  <a:cubicBezTo>
                    <a:pt x="8626" y="1515"/>
                    <a:pt x="8543" y="1457"/>
                    <a:pt x="8457" y="1409"/>
                  </a:cubicBezTo>
                  <a:cubicBezTo>
                    <a:pt x="8207" y="1265"/>
                    <a:pt x="7920" y="1194"/>
                    <a:pt x="7632" y="1194"/>
                  </a:cubicBezTo>
                  <a:cubicBezTo>
                    <a:pt x="7261" y="1194"/>
                    <a:pt x="6889" y="1311"/>
                    <a:pt x="6596" y="1539"/>
                  </a:cubicBezTo>
                  <a:lnTo>
                    <a:pt x="6536" y="1529"/>
                  </a:lnTo>
                  <a:cubicBezTo>
                    <a:pt x="6433" y="1419"/>
                    <a:pt x="6274" y="1380"/>
                    <a:pt x="6123" y="1362"/>
                  </a:cubicBezTo>
                  <a:cubicBezTo>
                    <a:pt x="6073" y="1355"/>
                    <a:pt x="6022" y="1350"/>
                    <a:pt x="5972" y="1350"/>
                  </a:cubicBezTo>
                  <a:cubicBezTo>
                    <a:pt x="5927" y="1350"/>
                    <a:pt x="5883" y="1354"/>
                    <a:pt x="5839" y="1364"/>
                  </a:cubicBezTo>
                  <a:cubicBezTo>
                    <a:pt x="5747" y="1385"/>
                    <a:pt x="5652" y="1429"/>
                    <a:pt x="5604" y="1511"/>
                  </a:cubicBezTo>
                  <a:cubicBezTo>
                    <a:pt x="5525" y="1168"/>
                    <a:pt x="5326" y="856"/>
                    <a:pt x="5061" y="624"/>
                  </a:cubicBezTo>
                  <a:cubicBezTo>
                    <a:pt x="4796" y="391"/>
                    <a:pt x="4466" y="235"/>
                    <a:pt x="4123" y="157"/>
                  </a:cubicBezTo>
                  <a:cubicBezTo>
                    <a:pt x="3982" y="125"/>
                    <a:pt x="3837" y="106"/>
                    <a:pt x="3692" y="106"/>
                  </a:cubicBezTo>
                  <a:cubicBezTo>
                    <a:pt x="3597" y="106"/>
                    <a:pt x="3502" y="114"/>
                    <a:pt x="3409" y="133"/>
                  </a:cubicBezTo>
                  <a:cubicBezTo>
                    <a:pt x="3174" y="180"/>
                    <a:pt x="2908" y="314"/>
                    <a:pt x="2757" y="499"/>
                  </a:cubicBezTo>
                  <a:cubicBezTo>
                    <a:pt x="2613" y="364"/>
                    <a:pt x="2440" y="253"/>
                    <a:pt x="2246" y="217"/>
                  </a:cubicBezTo>
                  <a:cubicBezTo>
                    <a:pt x="2208" y="210"/>
                    <a:pt x="2170" y="206"/>
                    <a:pt x="2131" y="206"/>
                  </a:cubicBezTo>
                  <a:cubicBezTo>
                    <a:pt x="1971" y="206"/>
                    <a:pt x="1810" y="266"/>
                    <a:pt x="1703" y="384"/>
                  </a:cubicBezTo>
                  <a:cubicBezTo>
                    <a:pt x="1603" y="268"/>
                    <a:pt x="1498" y="152"/>
                    <a:pt x="1364" y="79"/>
                  </a:cubicBezTo>
                  <a:cubicBezTo>
                    <a:pt x="1264" y="25"/>
                    <a:pt x="1153" y="0"/>
                    <a:pt x="1041"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5" name="Google Shape;2405;p130"/>
            <p:cNvSpPr/>
            <p:nvPr/>
          </p:nvSpPr>
          <p:spPr>
            <a:xfrm>
              <a:off x="5490800" y="2022825"/>
              <a:ext cx="164500" cy="39100"/>
            </a:xfrm>
            <a:custGeom>
              <a:avLst/>
              <a:gdLst/>
              <a:ahLst/>
              <a:cxnLst/>
              <a:rect l="l" t="t" r="r" b="b"/>
              <a:pathLst>
                <a:path w="6580" h="1564" extrusionOk="0">
                  <a:moveTo>
                    <a:pt x="4739" y="0"/>
                  </a:moveTo>
                  <a:cubicBezTo>
                    <a:pt x="4531" y="0"/>
                    <a:pt x="4319" y="81"/>
                    <a:pt x="4161" y="219"/>
                  </a:cubicBezTo>
                  <a:cubicBezTo>
                    <a:pt x="4025" y="338"/>
                    <a:pt x="3932" y="510"/>
                    <a:pt x="3789" y="622"/>
                  </a:cubicBezTo>
                  <a:cubicBezTo>
                    <a:pt x="3730" y="546"/>
                    <a:pt x="3643" y="483"/>
                    <a:pt x="3548" y="483"/>
                  </a:cubicBezTo>
                  <a:cubicBezTo>
                    <a:pt x="3545" y="483"/>
                    <a:pt x="3541" y="483"/>
                    <a:pt x="3537" y="483"/>
                  </a:cubicBezTo>
                  <a:cubicBezTo>
                    <a:pt x="3437" y="487"/>
                    <a:pt x="3341" y="579"/>
                    <a:pt x="3367" y="675"/>
                  </a:cubicBezTo>
                  <a:cubicBezTo>
                    <a:pt x="3300" y="648"/>
                    <a:pt x="3227" y="634"/>
                    <a:pt x="3155" y="634"/>
                  </a:cubicBezTo>
                  <a:cubicBezTo>
                    <a:pt x="3082" y="634"/>
                    <a:pt x="3010" y="649"/>
                    <a:pt x="2945" y="681"/>
                  </a:cubicBezTo>
                  <a:cubicBezTo>
                    <a:pt x="2816" y="747"/>
                    <a:pt x="2729" y="883"/>
                    <a:pt x="2733" y="1028"/>
                  </a:cubicBezTo>
                  <a:cubicBezTo>
                    <a:pt x="2584" y="770"/>
                    <a:pt x="2396" y="534"/>
                    <a:pt x="2181" y="327"/>
                  </a:cubicBezTo>
                  <a:cubicBezTo>
                    <a:pt x="2065" y="214"/>
                    <a:pt x="1924" y="106"/>
                    <a:pt x="1762" y="106"/>
                  </a:cubicBezTo>
                  <a:cubicBezTo>
                    <a:pt x="1760" y="106"/>
                    <a:pt x="1759" y="106"/>
                    <a:pt x="1757" y="106"/>
                  </a:cubicBezTo>
                  <a:cubicBezTo>
                    <a:pt x="1611" y="108"/>
                    <a:pt x="1482" y="200"/>
                    <a:pt x="1381" y="305"/>
                  </a:cubicBezTo>
                  <a:cubicBezTo>
                    <a:pt x="1217" y="474"/>
                    <a:pt x="1109" y="678"/>
                    <a:pt x="1053" y="908"/>
                  </a:cubicBezTo>
                  <a:cubicBezTo>
                    <a:pt x="1000" y="831"/>
                    <a:pt x="946" y="755"/>
                    <a:pt x="894" y="678"/>
                  </a:cubicBezTo>
                  <a:cubicBezTo>
                    <a:pt x="822" y="575"/>
                    <a:pt x="734" y="460"/>
                    <a:pt x="608" y="454"/>
                  </a:cubicBezTo>
                  <a:cubicBezTo>
                    <a:pt x="604" y="453"/>
                    <a:pt x="601" y="453"/>
                    <a:pt x="597" y="453"/>
                  </a:cubicBezTo>
                  <a:cubicBezTo>
                    <a:pt x="487" y="453"/>
                    <a:pt x="394" y="540"/>
                    <a:pt x="324" y="628"/>
                  </a:cubicBezTo>
                  <a:cubicBezTo>
                    <a:pt x="121" y="885"/>
                    <a:pt x="14" y="1236"/>
                    <a:pt x="0" y="1564"/>
                  </a:cubicBezTo>
                  <a:lnTo>
                    <a:pt x="6580" y="1564"/>
                  </a:lnTo>
                  <a:cubicBezTo>
                    <a:pt x="6575" y="1436"/>
                    <a:pt x="6515" y="1268"/>
                    <a:pt x="6461" y="1156"/>
                  </a:cubicBezTo>
                  <a:cubicBezTo>
                    <a:pt x="6388" y="997"/>
                    <a:pt x="6232" y="877"/>
                    <a:pt x="6059" y="849"/>
                  </a:cubicBezTo>
                  <a:cubicBezTo>
                    <a:pt x="6033" y="845"/>
                    <a:pt x="6005" y="843"/>
                    <a:pt x="5978" y="843"/>
                  </a:cubicBezTo>
                  <a:cubicBezTo>
                    <a:pt x="5826" y="843"/>
                    <a:pt x="5670" y="905"/>
                    <a:pt x="5575" y="1018"/>
                  </a:cubicBezTo>
                  <a:cubicBezTo>
                    <a:pt x="5505" y="675"/>
                    <a:pt x="5408" y="295"/>
                    <a:pt x="5113" y="105"/>
                  </a:cubicBezTo>
                  <a:cubicBezTo>
                    <a:pt x="5001" y="33"/>
                    <a:pt x="4871" y="0"/>
                    <a:pt x="4739"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6" name="Google Shape;2406;p130"/>
            <p:cNvSpPr/>
            <p:nvPr/>
          </p:nvSpPr>
          <p:spPr>
            <a:xfrm>
              <a:off x="4842000" y="2047200"/>
              <a:ext cx="1544500" cy="249675"/>
            </a:xfrm>
            <a:custGeom>
              <a:avLst/>
              <a:gdLst/>
              <a:ahLst/>
              <a:cxnLst/>
              <a:rect l="l" t="t" r="r" b="b"/>
              <a:pathLst>
                <a:path w="61780" h="9987" extrusionOk="0">
                  <a:moveTo>
                    <a:pt x="34835" y="0"/>
                  </a:moveTo>
                  <a:cubicBezTo>
                    <a:pt x="27968" y="0"/>
                    <a:pt x="20307" y="907"/>
                    <a:pt x="12519" y="3058"/>
                  </a:cubicBezTo>
                  <a:cubicBezTo>
                    <a:pt x="8716" y="4109"/>
                    <a:pt x="2878" y="7217"/>
                    <a:pt x="0" y="9986"/>
                  </a:cubicBezTo>
                  <a:lnTo>
                    <a:pt x="61553" y="9986"/>
                  </a:lnTo>
                  <a:cubicBezTo>
                    <a:pt x="61779" y="4616"/>
                    <a:pt x="50326" y="0"/>
                    <a:pt x="34835"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7" name="Google Shape;2407;p130"/>
            <p:cNvSpPr/>
            <p:nvPr/>
          </p:nvSpPr>
          <p:spPr>
            <a:xfrm>
              <a:off x="5389225" y="2137150"/>
              <a:ext cx="991725" cy="159725"/>
            </a:xfrm>
            <a:custGeom>
              <a:avLst/>
              <a:gdLst/>
              <a:ahLst/>
              <a:cxnLst/>
              <a:rect l="l" t="t" r="r" b="b"/>
              <a:pathLst>
                <a:path w="39669" h="6389" extrusionOk="0">
                  <a:moveTo>
                    <a:pt x="27122" y="0"/>
                  </a:moveTo>
                  <a:cubicBezTo>
                    <a:pt x="14556" y="231"/>
                    <a:pt x="1" y="6388"/>
                    <a:pt x="1" y="6388"/>
                  </a:cubicBezTo>
                  <a:lnTo>
                    <a:pt x="39669" y="6388"/>
                  </a:lnTo>
                  <a:lnTo>
                    <a:pt x="35114" y="3115"/>
                  </a:lnTo>
                  <a:cubicBezTo>
                    <a:pt x="32756" y="1420"/>
                    <a:pt x="30005" y="349"/>
                    <a:pt x="2712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8" name="Google Shape;2408;p130"/>
            <p:cNvSpPr/>
            <p:nvPr/>
          </p:nvSpPr>
          <p:spPr>
            <a:xfrm>
              <a:off x="5049150" y="2054575"/>
              <a:ext cx="278125" cy="124250"/>
            </a:xfrm>
            <a:custGeom>
              <a:avLst/>
              <a:gdLst/>
              <a:ahLst/>
              <a:cxnLst/>
              <a:rect l="l" t="t" r="r" b="b"/>
              <a:pathLst>
                <a:path w="11125" h="4970" extrusionOk="0">
                  <a:moveTo>
                    <a:pt x="9661" y="0"/>
                  </a:moveTo>
                  <a:cubicBezTo>
                    <a:pt x="9616" y="0"/>
                    <a:pt x="9571" y="7"/>
                    <a:pt x="9527" y="23"/>
                  </a:cubicBezTo>
                  <a:cubicBezTo>
                    <a:pt x="9320" y="99"/>
                    <a:pt x="9229" y="336"/>
                    <a:pt x="9162" y="547"/>
                  </a:cubicBezTo>
                  <a:cubicBezTo>
                    <a:pt x="9114" y="703"/>
                    <a:pt x="9064" y="858"/>
                    <a:pt x="9015" y="1014"/>
                  </a:cubicBezTo>
                  <a:cubicBezTo>
                    <a:pt x="8803" y="657"/>
                    <a:pt x="8517" y="371"/>
                    <a:pt x="8153" y="171"/>
                  </a:cubicBezTo>
                  <a:cubicBezTo>
                    <a:pt x="7984" y="77"/>
                    <a:pt x="7793" y="3"/>
                    <a:pt x="7603" y="3"/>
                  </a:cubicBezTo>
                  <a:cubicBezTo>
                    <a:pt x="7541" y="3"/>
                    <a:pt x="7479" y="11"/>
                    <a:pt x="7418" y="29"/>
                  </a:cubicBezTo>
                  <a:cubicBezTo>
                    <a:pt x="7141" y="109"/>
                    <a:pt x="6958" y="367"/>
                    <a:pt x="6818" y="617"/>
                  </a:cubicBezTo>
                  <a:cubicBezTo>
                    <a:pt x="6562" y="1074"/>
                    <a:pt x="6371" y="1569"/>
                    <a:pt x="6252" y="2080"/>
                  </a:cubicBezTo>
                  <a:cubicBezTo>
                    <a:pt x="6184" y="1834"/>
                    <a:pt x="5966" y="1651"/>
                    <a:pt x="5715" y="1608"/>
                  </a:cubicBezTo>
                  <a:cubicBezTo>
                    <a:pt x="5673" y="1601"/>
                    <a:pt x="5630" y="1598"/>
                    <a:pt x="5588" y="1598"/>
                  </a:cubicBezTo>
                  <a:cubicBezTo>
                    <a:pt x="5377" y="1598"/>
                    <a:pt x="5167" y="1682"/>
                    <a:pt x="5002" y="1816"/>
                  </a:cubicBezTo>
                  <a:cubicBezTo>
                    <a:pt x="4996" y="1668"/>
                    <a:pt x="4848" y="1570"/>
                    <a:pt x="4699" y="1570"/>
                  </a:cubicBezTo>
                  <a:cubicBezTo>
                    <a:pt x="4671" y="1570"/>
                    <a:pt x="4644" y="1574"/>
                    <a:pt x="4617" y="1581"/>
                  </a:cubicBezTo>
                  <a:cubicBezTo>
                    <a:pt x="4447" y="1626"/>
                    <a:pt x="4326" y="1780"/>
                    <a:pt x="4263" y="1945"/>
                  </a:cubicBezTo>
                  <a:cubicBezTo>
                    <a:pt x="3967" y="1829"/>
                    <a:pt x="3720" y="1588"/>
                    <a:pt x="3431" y="1459"/>
                  </a:cubicBezTo>
                  <a:cubicBezTo>
                    <a:pt x="3231" y="1369"/>
                    <a:pt x="3008" y="1324"/>
                    <a:pt x="2787" y="1324"/>
                  </a:cubicBezTo>
                  <a:cubicBezTo>
                    <a:pt x="2400" y="1324"/>
                    <a:pt x="2018" y="1464"/>
                    <a:pt x="1769" y="1757"/>
                  </a:cubicBezTo>
                  <a:cubicBezTo>
                    <a:pt x="1371" y="2228"/>
                    <a:pt x="1407" y="2917"/>
                    <a:pt x="1465" y="3532"/>
                  </a:cubicBezTo>
                  <a:cubicBezTo>
                    <a:pt x="1327" y="3443"/>
                    <a:pt x="1159" y="3400"/>
                    <a:pt x="991" y="3400"/>
                  </a:cubicBezTo>
                  <a:cubicBezTo>
                    <a:pt x="842" y="3400"/>
                    <a:pt x="693" y="3433"/>
                    <a:pt x="563" y="3497"/>
                  </a:cubicBezTo>
                  <a:cubicBezTo>
                    <a:pt x="285" y="3632"/>
                    <a:pt x="86" y="3913"/>
                    <a:pt x="42" y="4220"/>
                  </a:cubicBezTo>
                  <a:cubicBezTo>
                    <a:pt x="11" y="4441"/>
                    <a:pt x="0" y="4754"/>
                    <a:pt x="58" y="4970"/>
                  </a:cubicBezTo>
                  <a:lnTo>
                    <a:pt x="11125" y="1577"/>
                  </a:lnTo>
                  <a:cubicBezTo>
                    <a:pt x="10931" y="1033"/>
                    <a:pt x="10570" y="500"/>
                    <a:pt x="10096" y="171"/>
                  </a:cubicBezTo>
                  <a:cubicBezTo>
                    <a:pt x="9967" y="80"/>
                    <a:pt x="9812" y="0"/>
                    <a:pt x="9661"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9" name="Google Shape;2409;p130"/>
            <p:cNvSpPr/>
            <p:nvPr/>
          </p:nvSpPr>
          <p:spPr>
            <a:xfrm>
              <a:off x="5596675" y="1968500"/>
              <a:ext cx="181150" cy="122400"/>
            </a:xfrm>
            <a:custGeom>
              <a:avLst/>
              <a:gdLst/>
              <a:ahLst/>
              <a:cxnLst/>
              <a:rect l="l" t="t" r="r" b="b"/>
              <a:pathLst>
                <a:path w="7246" h="4896" extrusionOk="0">
                  <a:moveTo>
                    <a:pt x="7246" y="1"/>
                  </a:moveTo>
                  <a:lnTo>
                    <a:pt x="0" y="566"/>
                  </a:lnTo>
                  <a:lnTo>
                    <a:pt x="0" y="4896"/>
                  </a:lnTo>
                  <a:lnTo>
                    <a:pt x="6086" y="4896"/>
                  </a:lnTo>
                  <a:lnTo>
                    <a:pt x="7246" y="1"/>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0" name="Google Shape;2410;p130"/>
            <p:cNvSpPr/>
            <p:nvPr/>
          </p:nvSpPr>
          <p:spPr>
            <a:xfrm>
              <a:off x="5748800" y="1933700"/>
              <a:ext cx="90375" cy="157200"/>
            </a:xfrm>
            <a:custGeom>
              <a:avLst/>
              <a:gdLst/>
              <a:ahLst/>
              <a:cxnLst/>
              <a:rect l="l" t="t" r="r" b="b"/>
              <a:pathLst>
                <a:path w="3615" h="6288" extrusionOk="0">
                  <a:moveTo>
                    <a:pt x="1776" y="0"/>
                  </a:moveTo>
                  <a:lnTo>
                    <a:pt x="1" y="1690"/>
                  </a:lnTo>
                  <a:lnTo>
                    <a:pt x="1" y="6288"/>
                  </a:lnTo>
                  <a:lnTo>
                    <a:pt x="3614" y="6288"/>
                  </a:lnTo>
                  <a:lnTo>
                    <a:pt x="3614" y="2152"/>
                  </a:lnTo>
                  <a:lnTo>
                    <a:pt x="1776"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1" name="Google Shape;2411;p130"/>
            <p:cNvSpPr/>
            <p:nvPr/>
          </p:nvSpPr>
          <p:spPr>
            <a:xfrm>
              <a:off x="5580525" y="1926925"/>
              <a:ext cx="270175" cy="67775"/>
            </a:xfrm>
            <a:custGeom>
              <a:avLst/>
              <a:gdLst/>
              <a:ahLst/>
              <a:cxnLst/>
              <a:rect l="l" t="t" r="r" b="b"/>
              <a:pathLst>
                <a:path w="10807" h="2711" extrusionOk="0">
                  <a:moveTo>
                    <a:pt x="8692" y="1"/>
                  </a:moveTo>
                  <a:lnTo>
                    <a:pt x="8620" y="16"/>
                  </a:lnTo>
                  <a:lnTo>
                    <a:pt x="0" y="2423"/>
                  </a:lnTo>
                  <a:lnTo>
                    <a:pt x="0" y="2710"/>
                  </a:lnTo>
                  <a:lnTo>
                    <a:pt x="6635" y="2710"/>
                  </a:lnTo>
                  <a:lnTo>
                    <a:pt x="8620" y="647"/>
                  </a:lnTo>
                  <a:lnTo>
                    <a:pt x="10345" y="2423"/>
                  </a:lnTo>
                  <a:lnTo>
                    <a:pt x="10806"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2" name="Google Shape;2412;p130"/>
            <p:cNvSpPr/>
            <p:nvPr/>
          </p:nvSpPr>
          <p:spPr>
            <a:xfrm>
              <a:off x="5580525" y="1926925"/>
              <a:ext cx="217325" cy="60600"/>
            </a:xfrm>
            <a:custGeom>
              <a:avLst/>
              <a:gdLst/>
              <a:ahLst/>
              <a:cxnLst/>
              <a:rect l="l" t="t" r="r" b="b"/>
              <a:pathLst>
                <a:path w="8693" h="2424" extrusionOk="0">
                  <a:moveTo>
                    <a:pt x="2279" y="1"/>
                  </a:moveTo>
                  <a:lnTo>
                    <a:pt x="0" y="2423"/>
                  </a:lnTo>
                  <a:lnTo>
                    <a:pt x="6414" y="2423"/>
                  </a:lnTo>
                  <a:lnTo>
                    <a:pt x="8692"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3" name="Google Shape;2413;p130"/>
            <p:cNvSpPr/>
            <p:nvPr/>
          </p:nvSpPr>
          <p:spPr>
            <a:xfrm>
              <a:off x="5584075" y="1928475"/>
              <a:ext cx="172575" cy="57475"/>
            </a:xfrm>
            <a:custGeom>
              <a:avLst/>
              <a:gdLst/>
              <a:ahLst/>
              <a:cxnLst/>
              <a:rect l="l" t="t" r="r" b="b"/>
              <a:pathLst>
                <a:path w="6903" h="2299" extrusionOk="0">
                  <a:moveTo>
                    <a:pt x="2163" y="0"/>
                  </a:moveTo>
                  <a:lnTo>
                    <a:pt x="1" y="2299"/>
                  </a:lnTo>
                  <a:lnTo>
                    <a:pt x="6246" y="2299"/>
                  </a:lnTo>
                  <a:lnTo>
                    <a:pt x="6902" y="1602"/>
                  </a:lnTo>
                  <a:lnTo>
                    <a:pt x="2140" y="1602"/>
                  </a:lnTo>
                  <a:lnTo>
                    <a:pt x="3646" y="0"/>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4" name="Google Shape;2414;p130"/>
            <p:cNvSpPr/>
            <p:nvPr/>
          </p:nvSpPr>
          <p:spPr>
            <a:xfrm>
              <a:off x="5705975" y="1957175"/>
              <a:ext cx="26575" cy="19425"/>
            </a:xfrm>
            <a:custGeom>
              <a:avLst/>
              <a:gdLst/>
              <a:ahLst/>
              <a:cxnLst/>
              <a:rect l="l" t="t" r="r" b="b"/>
              <a:pathLst>
                <a:path w="1063" h="777" extrusionOk="0">
                  <a:moveTo>
                    <a:pt x="617" y="1"/>
                  </a:moveTo>
                  <a:lnTo>
                    <a:pt x="0" y="777"/>
                  </a:lnTo>
                  <a:lnTo>
                    <a:pt x="448" y="777"/>
                  </a:lnTo>
                  <a:lnTo>
                    <a:pt x="1063" y="1"/>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5" name="Google Shape;2415;p130"/>
            <p:cNvSpPr/>
            <p:nvPr/>
          </p:nvSpPr>
          <p:spPr>
            <a:xfrm>
              <a:off x="5679425" y="1957175"/>
              <a:ext cx="26575" cy="19425"/>
            </a:xfrm>
            <a:custGeom>
              <a:avLst/>
              <a:gdLst/>
              <a:ahLst/>
              <a:cxnLst/>
              <a:rect l="l" t="t" r="r" b="b"/>
              <a:pathLst>
                <a:path w="1063" h="777" extrusionOk="0">
                  <a:moveTo>
                    <a:pt x="616" y="1"/>
                  </a:moveTo>
                  <a:lnTo>
                    <a:pt x="0" y="777"/>
                  </a:lnTo>
                  <a:lnTo>
                    <a:pt x="446" y="777"/>
                  </a:lnTo>
                  <a:lnTo>
                    <a:pt x="1062" y="1"/>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6" name="Google Shape;2416;p130"/>
            <p:cNvSpPr/>
            <p:nvPr/>
          </p:nvSpPr>
          <p:spPr>
            <a:xfrm>
              <a:off x="5748800" y="1937825"/>
              <a:ext cx="26575" cy="19375"/>
            </a:xfrm>
            <a:custGeom>
              <a:avLst/>
              <a:gdLst/>
              <a:ahLst/>
              <a:cxnLst/>
              <a:rect l="l" t="t" r="r" b="b"/>
              <a:pathLst>
                <a:path w="1063" h="775" extrusionOk="0">
                  <a:moveTo>
                    <a:pt x="615" y="0"/>
                  </a:moveTo>
                  <a:lnTo>
                    <a:pt x="1" y="775"/>
                  </a:lnTo>
                  <a:lnTo>
                    <a:pt x="446" y="775"/>
                  </a:lnTo>
                  <a:lnTo>
                    <a:pt x="1062" y="0"/>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7" name="Google Shape;2417;p130"/>
            <p:cNvSpPr/>
            <p:nvPr/>
          </p:nvSpPr>
          <p:spPr>
            <a:xfrm>
              <a:off x="5725500" y="1945625"/>
              <a:ext cx="26575" cy="19400"/>
            </a:xfrm>
            <a:custGeom>
              <a:avLst/>
              <a:gdLst/>
              <a:ahLst/>
              <a:cxnLst/>
              <a:rect l="l" t="t" r="r" b="b"/>
              <a:pathLst>
                <a:path w="1063" h="776" extrusionOk="0">
                  <a:moveTo>
                    <a:pt x="616" y="1"/>
                  </a:moveTo>
                  <a:lnTo>
                    <a:pt x="1" y="776"/>
                  </a:lnTo>
                  <a:lnTo>
                    <a:pt x="447" y="776"/>
                  </a:lnTo>
                  <a:lnTo>
                    <a:pt x="1063" y="1"/>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8" name="Google Shape;2418;p130"/>
            <p:cNvSpPr/>
            <p:nvPr/>
          </p:nvSpPr>
          <p:spPr>
            <a:xfrm>
              <a:off x="5652875" y="1957175"/>
              <a:ext cx="26575" cy="19425"/>
            </a:xfrm>
            <a:custGeom>
              <a:avLst/>
              <a:gdLst/>
              <a:ahLst/>
              <a:cxnLst/>
              <a:rect l="l" t="t" r="r" b="b"/>
              <a:pathLst>
                <a:path w="1063" h="777" extrusionOk="0">
                  <a:moveTo>
                    <a:pt x="615" y="1"/>
                  </a:moveTo>
                  <a:lnTo>
                    <a:pt x="1" y="777"/>
                  </a:lnTo>
                  <a:lnTo>
                    <a:pt x="446" y="777"/>
                  </a:lnTo>
                  <a:lnTo>
                    <a:pt x="1062" y="1"/>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9" name="Google Shape;2419;p130"/>
            <p:cNvSpPr/>
            <p:nvPr/>
          </p:nvSpPr>
          <p:spPr>
            <a:xfrm>
              <a:off x="5621675" y="1944125"/>
              <a:ext cx="26625" cy="19375"/>
            </a:xfrm>
            <a:custGeom>
              <a:avLst/>
              <a:gdLst/>
              <a:ahLst/>
              <a:cxnLst/>
              <a:rect l="l" t="t" r="r" b="b"/>
              <a:pathLst>
                <a:path w="1065" h="775" extrusionOk="0">
                  <a:moveTo>
                    <a:pt x="617" y="0"/>
                  </a:moveTo>
                  <a:lnTo>
                    <a:pt x="0" y="774"/>
                  </a:lnTo>
                  <a:lnTo>
                    <a:pt x="448" y="774"/>
                  </a:lnTo>
                  <a:lnTo>
                    <a:pt x="1064" y="0"/>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0" name="Google Shape;2420;p130"/>
            <p:cNvSpPr/>
            <p:nvPr/>
          </p:nvSpPr>
          <p:spPr>
            <a:xfrm>
              <a:off x="5596675" y="1966900"/>
              <a:ext cx="16425" cy="11950"/>
            </a:xfrm>
            <a:custGeom>
              <a:avLst/>
              <a:gdLst/>
              <a:ahLst/>
              <a:cxnLst/>
              <a:rect l="l" t="t" r="r" b="b"/>
              <a:pathLst>
                <a:path w="657" h="478" extrusionOk="0">
                  <a:moveTo>
                    <a:pt x="380" y="0"/>
                  </a:moveTo>
                  <a:lnTo>
                    <a:pt x="0" y="478"/>
                  </a:lnTo>
                  <a:lnTo>
                    <a:pt x="277" y="478"/>
                  </a:lnTo>
                  <a:lnTo>
                    <a:pt x="657" y="0"/>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1" name="Google Shape;2421;p130"/>
            <p:cNvSpPr/>
            <p:nvPr/>
          </p:nvSpPr>
          <p:spPr>
            <a:xfrm>
              <a:off x="5644675" y="1960900"/>
              <a:ext cx="16425" cy="12025"/>
            </a:xfrm>
            <a:custGeom>
              <a:avLst/>
              <a:gdLst/>
              <a:ahLst/>
              <a:cxnLst/>
              <a:rect l="l" t="t" r="r" b="b"/>
              <a:pathLst>
                <a:path w="657" h="481" extrusionOk="0">
                  <a:moveTo>
                    <a:pt x="381" y="1"/>
                  </a:moveTo>
                  <a:lnTo>
                    <a:pt x="1" y="480"/>
                  </a:lnTo>
                  <a:lnTo>
                    <a:pt x="276" y="480"/>
                  </a:lnTo>
                  <a:lnTo>
                    <a:pt x="657" y="1"/>
                  </a:ln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2" name="Google Shape;2422;p130"/>
            <p:cNvSpPr/>
            <p:nvPr/>
          </p:nvSpPr>
          <p:spPr>
            <a:xfrm>
              <a:off x="5774225" y="2038200"/>
              <a:ext cx="30200" cy="49375"/>
            </a:xfrm>
            <a:custGeom>
              <a:avLst/>
              <a:gdLst/>
              <a:ahLst/>
              <a:cxnLst/>
              <a:rect l="l" t="t" r="r" b="b"/>
              <a:pathLst>
                <a:path w="1208" h="1975" extrusionOk="0">
                  <a:moveTo>
                    <a:pt x="0" y="1"/>
                  </a:moveTo>
                  <a:lnTo>
                    <a:pt x="0" y="1974"/>
                  </a:lnTo>
                  <a:lnTo>
                    <a:pt x="1207" y="1974"/>
                  </a:lnTo>
                  <a:lnTo>
                    <a:pt x="1207"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3" name="Google Shape;2423;p130"/>
            <p:cNvSpPr/>
            <p:nvPr/>
          </p:nvSpPr>
          <p:spPr>
            <a:xfrm>
              <a:off x="5700900" y="2015150"/>
              <a:ext cx="20950" cy="43200"/>
            </a:xfrm>
            <a:custGeom>
              <a:avLst/>
              <a:gdLst/>
              <a:ahLst/>
              <a:cxnLst/>
              <a:rect l="l" t="t" r="r" b="b"/>
              <a:pathLst>
                <a:path w="838" h="1728" extrusionOk="0">
                  <a:moveTo>
                    <a:pt x="0" y="0"/>
                  </a:moveTo>
                  <a:lnTo>
                    <a:pt x="0" y="1727"/>
                  </a:lnTo>
                  <a:lnTo>
                    <a:pt x="837" y="1727"/>
                  </a:lnTo>
                  <a:lnTo>
                    <a:pt x="837"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4" name="Google Shape;2424;p130"/>
            <p:cNvSpPr/>
            <p:nvPr/>
          </p:nvSpPr>
          <p:spPr>
            <a:xfrm>
              <a:off x="5704200" y="2018475"/>
              <a:ext cx="14300" cy="36525"/>
            </a:xfrm>
            <a:custGeom>
              <a:avLst/>
              <a:gdLst/>
              <a:ahLst/>
              <a:cxnLst/>
              <a:rect l="l" t="t" r="r" b="b"/>
              <a:pathLst>
                <a:path w="572" h="1461" extrusionOk="0">
                  <a:moveTo>
                    <a:pt x="0" y="0"/>
                  </a:moveTo>
                  <a:lnTo>
                    <a:pt x="0"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5" name="Google Shape;2425;p130"/>
            <p:cNvSpPr/>
            <p:nvPr/>
          </p:nvSpPr>
          <p:spPr>
            <a:xfrm>
              <a:off x="5676750" y="2015150"/>
              <a:ext cx="21000" cy="4320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6" name="Google Shape;2426;p130"/>
            <p:cNvSpPr/>
            <p:nvPr/>
          </p:nvSpPr>
          <p:spPr>
            <a:xfrm>
              <a:off x="5680075" y="2018475"/>
              <a:ext cx="14300" cy="36525"/>
            </a:xfrm>
            <a:custGeom>
              <a:avLst/>
              <a:gdLst/>
              <a:ahLst/>
              <a:cxnLst/>
              <a:rect l="l" t="t" r="r" b="b"/>
              <a:pathLst>
                <a:path w="572" h="1461" extrusionOk="0">
                  <a:moveTo>
                    <a:pt x="1" y="0"/>
                  </a:moveTo>
                  <a:lnTo>
                    <a:pt x="1" y="1461"/>
                  </a:lnTo>
                  <a:lnTo>
                    <a:pt x="572" y="1461"/>
                  </a:lnTo>
                  <a:lnTo>
                    <a:pt x="572"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7" name="Google Shape;2427;p130"/>
            <p:cNvSpPr/>
            <p:nvPr/>
          </p:nvSpPr>
          <p:spPr>
            <a:xfrm>
              <a:off x="5633550" y="2015150"/>
              <a:ext cx="21000" cy="43200"/>
            </a:xfrm>
            <a:custGeom>
              <a:avLst/>
              <a:gdLst/>
              <a:ahLst/>
              <a:cxnLst/>
              <a:rect l="l" t="t" r="r" b="b"/>
              <a:pathLst>
                <a:path w="840" h="1728" extrusionOk="0">
                  <a:moveTo>
                    <a:pt x="1" y="0"/>
                  </a:moveTo>
                  <a:lnTo>
                    <a:pt x="1" y="1727"/>
                  </a:lnTo>
                  <a:lnTo>
                    <a:pt x="839" y="1727"/>
                  </a:lnTo>
                  <a:lnTo>
                    <a:pt x="839"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8" name="Google Shape;2428;p130"/>
            <p:cNvSpPr/>
            <p:nvPr/>
          </p:nvSpPr>
          <p:spPr>
            <a:xfrm>
              <a:off x="5636900" y="2018475"/>
              <a:ext cx="14250" cy="36525"/>
            </a:xfrm>
            <a:custGeom>
              <a:avLst/>
              <a:gdLst/>
              <a:ahLst/>
              <a:cxnLst/>
              <a:rect l="l" t="t" r="r" b="b"/>
              <a:pathLst>
                <a:path w="570" h="1461" extrusionOk="0">
                  <a:moveTo>
                    <a:pt x="0" y="0"/>
                  </a:moveTo>
                  <a:lnTo>
                    <a:pt x="0" y="1461"/>
                  </a:lnTo>
                  <a:lnTo>
                    <a:pt x="570" y="1461"/>
                  </a:lnTo>
                  <a:lnTo>
                    <a:pt x="570"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9" name="Google Shape;2429;p130"/>
            <p:cNvSpPr/>
            <p:nvPr/>
          </p:nvSpPr>
          <p:spPr>
            <a:xfrm>
              <a:off x="5609450" y="2015150"/>
              <a:ext cx="20950" cy="43200"/>
            </a:xfrm>
            <a:custGeom>
              <a:avLst/>
              <a:gdLst/>
              <a:ahLst/>
              <a:cxnLst/>
              <a:rect l="l" t="t" r="r" b="b"/>
              <a:pathLst>
                <a:path w="838" h="1728" extrusionOk="0">
                  <a:moveTo>
                    <a:pt x="0" y="0"/>
                  </a:moveTo>
                  <a:lnTo>
                    <a:pt x="0" y="1727"/>
                  </a:lnTo>
                  <a:lnTo>
                    <a:pt x="838" y="1727"/>
                  </a:lnTo>
                  <a:lnTo>
                    <a:pt x="838"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0" name="Google Shape;2430;p130"/>
            <p:cNvSpPr/>
            <p:nvPr/>
          </p:nvSpPr>
          <p:spPr>
            <a:xfrm>
              <a:off x="5612800" y="2018475"/>
              <a:ext cx="14275" cy="36525"/>
            </a:xfrm>
            <a:custGeom>
              <a:avLst/>
              <a:gdLst/>
              <a:ahLst/>
              <a:cxnLst/>
              <a:rect l="l" t="t" r="r" b="b"/>
              <a:pathLst>
                <a:path w="571" h="1461" extrusionOk="0">
                  <a:moveTo>
                    <a:pt x="1" y="0"/>
                  </a:moveTo>
                  <a:lnTo>
                    <a:pt x="1" y="1461"/>
                  </a:lnTo>
                  <a:lnTo>
                    <a:pt x="571" y="1461"/>
                  </a:lnTo>
                  <a:lnTo>
                    <a:pt x="57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1" name="Google Shape;2431;p130"/>
            <p:cNvSpPr/>
            <p:nvPr/>
          </p:nvSpPr>
          <p:spPr>
            <a:xfrm>
              <a:off x="5561425" y="2061975"/>
              <a:ext cx="141500" cy="33675"/>
            </a:xfrm>
            <a:custGeom>
              <a:avLst/>
              <a:gdLst/>
              <a:ahLst/>
              <a:cxnLst/>
              <a:rect l="l" t="t" r="r" b="b"/>
              <a:pathLst>
                <a:path w="5660" h="1347" extrusionOk="0">
                  <a:moveTo>
                    <a:pt x="4076" y="1"/>
                  </a:moveTo>
                  <a:cubicBezTo>
                    <a:pt x="3898" y="1"/>
                    <a:pt x="3715" y="70"/>
                    <a:pt x="3579" y="189"/>
                  </a:cubicBezTo>
                  <a:cubicBezTo>
                    <a:pt x="3461" y="292"/>
                    <a:pt x="3381" y="439"/>
                    <a:pt x="3259" y="536"/>
                  </a:cubicBezTo>
                  <a:cubicBezTo>
                    <a:pt x="3208" y="469"/>
                    <a:pt x="3132" y="416"/>
                    <a:pt x="3050" y="416"/>
                  </a:cubicBezTo>
                  <a:cubicBezTo>
                    <a:pt x="3047" y="416"/>
                    <a:pt x="3045" y="416"/>
                    <a:pt x="3043" y="416"/>
                  </a:cubicBezTo>
                  <a:cubicBezTo>
                    <a:pt x="2957" y="420"/>
                    <a:pt x="2875" y="498"/>
                    <a:pt x="2896" y="582"/>
                  </a:cubicBezTo>
                  <a:cubicBezTo>
                    <a:pt x="2839" y="558"/>
                    <a:pt x="2777" y="545"/>
                    <a:pt x="2715" y="545"/>
                  </a:cubicBezTo>
                  <a:cubicBezTo>
                    <a:pt x="2652" y="545"/>
                    <a:pt x="2590" y="558"/>
                    <a:pt x="2533" y="587"/>
                  </a:cubicBezTo>
                  <a:cubicBezTo>
                    <a:pt x="2423" y="641"/>
                    <a:pt x="2347" y="759"/>
                    <a:pt x="2351" y="884"/>
                  </a:cubicBezTo>
                  <a:cubicBezTo>
                    <a:pt x="2223" y="661"/>
                    <a:pt x="2062" y="457"/>
                    <a:pt x="1876" y="280"/>
                  </a:cubicBezTo>
                  <a:cubicBezTo>
                    <a:pt x="1775" y="185"/>
                    <a:pt x="1656" y="91"/>
                    <a:pt x="1518" y="91"/>
                  </a:cubicBezTo>
                  <a:cubicBezTo>
                    <a:pt x="1516" y="91"/>
                    <a:pt x="1514" y="91"/>
                    <a:pt x="1512" y="91"/>
                  </a:cubicBezTo>
                  <a:cubicBezTo>
                    <a:pt x="1388" y="93"/>
                    <a:pt x="1276" y="173"/>
                    <a:pt x="1189" y="262"/>
                  </a:cubicBezTo>
                  <a:cubicBezTo>
                    <a:pt x="1047" y="410"/>
                    <a:pt x="954" y="584"/>
                    <a:pt x="907" y="781"/>
                  </a:cubicBezTo>
                  <a:cubicBezTo>
                    <a:pt x="862" y="716"/>
                    <a:pt x="816" y="649"/>
                    <a:pt x="771" y="584"/>
                  </a:cubicBezTo>
                  <a:cubicBezTo>
                    <a:pt x="709" y="496"/>
                    <a:pt x="632" y="396"/>
                    <a:pt x="525" y="392"/>
                  </a:cubicBezTo>
                  <a:cubicBezTo>
                    <a:pt x="521" y="392"/>
                    <a:pt x="517" y="392"/>
                    <a:pt x="514" y="392"/>
                  </a:cubicBezTo>
                  <a:cubicBezTo>
                    <a:pt x="420" y="392"/>
                    <a:pt x="339" y="466"/>
                    <a:pt x="281" y="542"/>
                  </a:cubicBezTo>
                  <a:cubicBezTo>
                    <a:pt x="106" y="763"/>
                    <a:pt x="14" y="1064"/>
                    <a:pt x="1" y="1346"/>
                  </a:cubicBezTo>
                  <a:lnTo>
                    <a:pt x="5659" y="1346"/>
                  </a:lnTo>
                  <a:cubicBezTo>
                    <a:pt x="5656" y="1238"/>
                    <a:pt x="5606" y="1092"/>
                    <a:pt x="5557" y="994"/>
                  </a:cubicBezTo>
                  <a:cubicBezTo>
                    <a:pt x="5494" y="856"/>
                    <a:pt x="5360" y="753"/>
                    <a:pt x="5211" y="730"/>
                  </a:cubicBezTo>
                  <a:cubicBezTo>
                    <a:pt x="5188" y="727"/>
                    <a:pt x="5165" y="725"/>
                    <a:pt x="5141" y="725"/>
                  </a:cubicBezTo>
                  <a:cubicBezTo>
                    <a:pt x="5012" y="725"/>
                    <a:pt x="4877" y="779"/>
                    <a:pt x="4795" y="876"/>
                  </a:cubicBezTo>
                  <a:cubicBezTo>
                    <a:pt x="4734" y="580"/>
                    <a:pt x="4651" y="254"/>
                    <a:pt x="4397" y="91"/>
                  </a:cubicBezTo>
                  <a:cubicBezTo>
                    <a:pt x="4301" y="29"/>
                    <a:pt x="4190" y="1"/>
                    <a:pt x="407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2" name="Google Shape;2432;p130"/>
            <p:cNvSpPr/>
            <p:nvPr/>
          </p:nvSpPr>
          <p:spPr>
            <a:xfrm>
              <a:off x="4992925" y="2246500"/>
              <a:ext cx="10825" cy="30675"/>
            </a:xfrm>
            <a:custGeom>
              <a:avLst/>
              <a:gdLst/>
              <a:ahLst/>
              <a:cxnLst/>
              <a:rect l="l" t="t" r="r" b="b"/>
              <a:pathLst>
                <a:path w="433" h="1227" extrusionOk="0">
                  <a:moveTo>
                    <a:pt x="72" y="0"/>
                  </a:moveTo>
                  <a:cubicBezTo>
                    <a:pt x="62" y="0"/>
                    <a:pt x="53" y="5"/>
                    <a:pt x="50" y="17"/>
                  </a:cubicBezTo>
                  <a:cubicBezTo>
                    <a:pt x="1" y="212"/>
                    <a:pt x="71" y="417"/>
                    <a:pt x="136" y="599"/>
                  </a:cubicBezTo>
                  <a:cubicBezTo>
                    <a:pt x="204" y="794"/>
                    <a:pt x="279" y="985"/>
                    <a:pt x="320" y="1187"/>
                  </a:cubicBezTo>
                  <a:cubicBezTo>
                    <a:pt x="325" y="1215"/>
                    <a:pt x="345" y="1226"/>
                    <a:pt x="366" y="1226"/>
                  </a:cubicBezTo>
                  <a:cubicBezTo>
                    <a:pt x="398" y="1226"/>
                    <a:pt x="433" y="1199"/>
                    <a:pt x="425" y="1159"/>
                  </a:cubicBezTo>
                  <a:cubicBezTo>
                    <a:pt x="388" y="962"/>
                    <a:pt x="316" y="775"/>
                    <a:pt x="252" y="587"/>
                  </a:cubicBezTo>
                  <a:cubicBezTo>
                    <a:pt x="188" y="398"/>
                    <a:pt x="153" y="204"/>
                    <a:pt x="96" y="17"/>
                  </a:cubicBezTo>
                  <a:cubicBezTo>
                    <a:pt x="93" y="6"/>
                    <a:pt x="82" y="0"/>
                    <a:pt x="7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3" name="Google Shape;2433;p130"/>
            <p:cNvSpPr/>
            <p:nvPr/>
          </p:nvSpPr>
          <p:spPr>
            <a:xfrm>
              <a:off x="5008100" y="2247850"/>
              <a:ext cx="3350" cy="19200"/>
            </a:xfrm>
            <a:custGeom>
              <a:avLst/>
              <a:gdLst/>
              <a:ahLst/>
              <a:cxnLst/>
              <a:rect l="l" t="t" r="r" b="b"/>
              <a:pathLst>
                <a:path w="134" h="768" extrusionOk="0">
                  <a:moveTo>
                    <a:pt x="112" y="1"/>
                  </a:moveTo>
                  <a:cubicBezTo>
                    <a:pt x="108" y="1"/>
                    <a:pt x="103" y="2"/>
                    <a:pt x="100" y="6"/>
                  </a:cubicBezTo>
                  <a:cubicBezTo>
                    <a:pt x="64" y="41"/>
                    <a:pt x="44" y="100"/>
                    <a:pt x="31" y="146"/>
                  </a:cubicBezTo>
                  <a:cubicBezTo>
                    <a:pt x="13" y="205"/>
                    <a:pt x="9" y="270"/>
                    <a:pt x="6" y="332"/>
                  </a:cubicBezTo>
                  <a:cubicBezTo>
                    <a:pt x="0" y="461"/>
                    <a:pt x="11" y="590"/>
                    <a:pt x="12" y="720"/>
                  </a:cubicBezTo>
                  <a:cubicBezTo>
                    <a:pt x="13" y="752"/>
                    <a:pt x="38" y="768"/>
                    <a:pt x="64" y="768"/>
                  </a:cubicBezTo>
                  <a:cubicBezTo>
                    <a:pt x="89" y="768"/>
                    <a:pt x="115" y="751"/>
                    <a:pt x="115" y="718"/>
                  </a:cubicBezTo>
                  <a:cubicBezTo>
                    <a:pt x="116" y="595"/>
                    <a:pt x="113" y="471"/>
                    <a:pt x="114" y="348"/>
                  </a:cubicBezTo>
                  <a:cubicBezTo>
                    <a:pt x="114" y="290"/>
                    <a:pt x="118" y="231"/>
                    <a:pt x="120" y="173"/>
                  </a:cubicBezTo>
                  <a:cubicBezTo>
                    <a:pt x="123" y="123"/>
                    <a:pt x="134" y="70"/>
                    <a:pt x="132" y="19"/>
                  </a:cubicBezTo>
                  <a:cubicBezTo>
                    <a:pt x="132" y="8"/>
                    <a:pt x="122" y="1"/>
                    <a:pt x="11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4" name="Google Shape;2434;p130"/>
            <p:cNvSpPr/>
            <p:nvPr/>
          </p:nvSpPr>
          <p:spPr>
            <a:xfrm>
              <a:off x="5017125" y="2243850"/>
              <a:ext cx="10975" cy="19400"/>
            </a:xfrm>
            <a:custGeom>
              <a:avLst/>
              <a:gdLst/>
              <a:ahLst/>
              <a:cxnLst/>
              <a:rect l="l" t="t" r="r" b="b"/>
              <a:pathLst>
                <a:path w="439" h="776" extrusionOk="0">
                  <a:moveTo>
                    <a:pt x="403" y="1"/>
                  </a:moveTo>
                  <a:cubicBezTo>
                    <a:pt x="396" y="1"/>
                    <a:pt x="389" y="3"/>
                    <a:pt x="382" y="9"/>
                  </a:cubicBezTo>
                  <a:cubicBezTo>
                    <a:pt x="278" y="92"/>
                    <a:pt x="209" y="217"/>
                    <a:pt x="149" y="335"/>
                  </a:cubicBezTo>
                  <a:cubicBezTo>
                    <a:pt x="87" y="457"/>
                    <a:pt x="37" y="585"/>
                    <a:pt x="8" y="717"/>
                  </a:cubicBezTo>
                  <a:cubicBezTo>
                    <a:pt x="0" y="752"/>
                    <a:pt x="30" y="775"/>
                    <a:pt x="58" y="775"/>
                  </a:cubicBezTo>
                  <a:cubicBezTo>
                    <a:pt x="76" y="775"/>
                    <a:pt x="93" y="765"/>
                    <a:pt x="98" y="742"/>
                  </a:cubicBezTo>
                  <a:cubicBezTo>
                    <a:pt x="128" y="615"/>
                    <a:pt x="174" y="493"/>
                    <a:pt x="235" y="378"/>
                  </a:cubicBezTo>
                  <a:cubicBezTo>
                    <a:pt x="293" y="263"/>
                    <a:pt x="374" y="161"/>
                    <a:pt x="428" y="45"/>
                  </a:cubicBezTo>
                  <a:cubicBezTo>
                    <a:pt x="438" y="22"/>
                    <a:pt x="422" y="1"/>
                    <a:pt x="40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5" name="Google Shape;2435;p130"/>
            <p:cNvSpPr/>
            <p:nvPr/>
          </p:nvSpPr>
          <p:spPr>
            <a:xfrm>
              <a:off x="5200350" y="2220450"/>
              <a:ext cx="7700" cy="31525"/>
            </a:xfrm>
            <a:custGeom>
              <a:avLst/>
              <a:gdLst/>
              <a:ahLst/>
              <a:cxnLst/>
              <a:rect l="l" t="t" r="r" b="b"/>
              <a:pathLst>
                <a:path w="308" h="1261" extrusionOk="0">
                  <a:moveTo>
                    <a:pt x="62" y="1"/>
                  </a:moveTo>
                  <a:cubicBezTo>
                    <a:pt x="37" y="1"/>
                    <a:pt x="14" y="14"/>
                    <a:pt x="5" y="49"/>
                  </a:cubicBezTo>
                  <a:cubicBezTo>
                    <a:pt x="0" y="67"/>
                    <a:pt x="15" y="80"/>
                    <a:pt x="30" y="80"/>
                  </a:cubicBezTo>
                  <a:cubicBezTo>
                    <a:pt x="31" y="80"/>
                    <a:pt x="32" y="80"/>
                    <a:pt x="33" y="80"/>
                  </a:cubicBezTo>
                  <a:lnTo>
                    <a:pt x="33" y="80"/>
                  </a:lnTo>
                  <a:cubicBezTo>
                    <a:pt x="42" y="128"/>
                    <a:pt x="72" y="183"/>
                    <a:pt x="84" y="224"/>
                  </a:cubicBezTo>
                  <a:cubicBezTo>
                    <a:pt x="105" y="302"/>
                    <a:pt x="125" y="379"/>
                    <a:pt x="140" y="459"/>
                  </a:cubicBezTo>
                  <a:cubicBezTo>
                    <a:pt x="189" y="701"/>
                    <a:pt x="182" y="950"/>
                    <a:pt x="126" y="1191"/>
                  </a:cubicBezTo>
                  <a:cubicBezTo>
                    <a:pt x="116" y="1232"/>
                    <a:pt x="151" y="1260"/>
                    <a:pt x="184" y="1260"/>
                  </a:cubicBezTo>
                  <a:cubicBezTo>
                    <a:pt x="206" y="1260"/>
                    <a:pt x="227" y="1248"/>
                    <a:pt x="233" y="1220"/>
                  </a:cubicBezTo>
                  <a:cubicBezTo>
                    <a:pt x="307" y="922"/>
                    <a:pt x="304" y="623"/>
                    <a:pt x="237" y="325"/>
                  </a:cubicBezTo>
                  <a:cubicBezTo>
                    <a:pt x="217" y="234"/>
                    <a:pt x="198" y="122"/>
                    <a:pt x="142" y="44"/>
                  </a:cubicBezTo>
                  <a:cubicBezTo>
                    <a:pt x="125" y="19"/>
                    <a:pt x="92" y="1"/>
                    <a:pt x="6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6" name="Google Shape;2436;p130"/>
            <p:cNvSpPr/>
            <p:nvPr/>
          </p:nvSpPr>
          <p:spPr>
            <a:xfrm>
              <a:off x="5223325" y="2231100"/>
              <a:ext cx="3075" cy="18425"/>
            </a:xfrm>
            <a:custGeom>
              <a:avLst/>
              <a:gdLst/>
              <a:ahLst/>
              <a:cxnLst/>
              <a:rect l="l" t="t" r="r" b="b"/>
              <a:pathLst>
                <a:path w="123" h="737" extrusionOk="0">
                  <a:moveTo>
                    <a:pt x="60" y="1"/>
                  </a:moveTo>
                  <a:cubicBezTo>
                    <a:pt x="52" y="1"/>
                    <a:pt x="43" y="5"/>
                    <a:pt x="36" y="14"/>
                  </a:cubicBezTo>
                  <a:cubicBezTo>
                    <a:pt x="2" y="59"/>
                    <a:pt x="6" y="115"/>
                    <a:pt x="3" y="169"/>
                  </a:cubicBezTo>
                  <a:cubicBezTo>
                    <a:pt x="0" y="227"/>
                    <a:pt x="0" y="283"/>
                    <a:pt x="0" y="341"/>
                  </a:cubicBezTo>
                  <a:cubicBezTo>
                    <a:pt x="0" y="454"/>
                    <a:pt x="1" y="566"/>
                    <a:pt x="1" y="679"/>
                  </a:cubicBezTo>
                  <a:cubicBezTo>
                    <a:pt x="1" y="717"/>
                    <a:pt x="31" y="737"/>
                    <a:pt x="60" y="737"/>
                  </a:cubicBezTo>
                  <a:cubicBezTo>
                    <a:pt x="90" y="737"/>
                    <a:pt x="120" y="717"/>
                    <a:pt x="120" y="679"/>
                  </a:cubicBezTo>
                  <a:cubicBezTo>
                    <a:pt x="120" y="566"/>
                    <a:pt x="121" y="454"/>
                    <a:pt x="121" y="341"/>
                  </a:cubicBezTo>
                  <a:cubicBezTo>
                    <a:pt x="121" y="286"/>
                    <a:pt x="123" y="230"/>
                    <a:pt x="119" y="176"/>
                  </a:cubicBezTo>
                  <a:cubicBezTo>
                    <a:pt x="115" y="121"/>
                    <a:pt x="120" y="61"/>
                    <a:pt x="85" y="14"/>
                  </a:cubicBezTo>
                  <a:cubicBezTo>
                    <a:pt x="78" y="5"/>
                    <a:pt x="69" y="1"/>
                    <a:pt x="6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7" name="Google Shape;2437;p130"/>
            <p:cNvSpPr/>
            <p:nvPr/>
          </p:nvSpPr>
          <p:spPr>
            <a:xfrm>
              <a:off x="5229075" y="2229800"/>
              <a:ext cx="9175" cy="19975"/>
            </a:xfrm>
            <a:custGeom>
              <a:avLst/>
              <a:gdLst/>
              <a:ahLst/>
              <a:cxnLst/>
              <a:rect l="l" t="t" r="r" b="b"/>
              <a:pathLst>
                <a:path w="367" h="799" extrusionOk="0">
                  <a:moveTo>
                    <a:pt x="329" y="1"/>
                  </a:moveTo>
                  <a:cubicBezTo>
                    <a:pt x="322" y="1"/>
                    <a:pt x="315" y="3"/>
                    <a:pt x="308" y="9"/>
                  </a:cubicBezTo>
                  <a:cubicBezTo>
                    <a:pt x="206" y="91"/>
                    <a:pt x="150" y="210"/>
                    <a:pt x="109" y="333"/>
                  </a:cubicBezTo>
                  <a:cubicBezTo>
                    <a:pt x="68" y="456"/>
                    <a:pt x="44" y="587"/>
                    <a:pt x="13" y="712"/>
                  </a:cubicBezTo>
                  <a:cubicBezTo>
                    <a:pt x="0" y="764"/>
                    <a:pt x="45" y="799"/>
                    <a:pt x="86" y="799"/>
                  </a:cubicBezTo>
                  <a:cubicBezTo>
                    <a:pt x="113" y="799"/>
                    <a:pt x="138" y="784"/>
                    <a:pt x="146" y="751"/>
                  </a:cubicBezTo>
                  <a:cubicBezTo>
                    <a:pt x="175" y="629"/>
                    <a:pt x="198" y="507"/>
                    <a:pt x="232" y="387"/>
                  </a:cubicBezTo>
                  <a:cubicBezTo>
                    <a:pt x="265" y="270"/>
                    <a:pt x="309" y="158"/>
                    <a:pt x="356" y="46"/>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8" name="Google Shape;2438;p130"/>
            <p:cNvSpPr/>
            <p:nvPr/>
          </p:nvSpPr>
          <p:spPr>
            <a:xfrm>
              <a:off x="5582000" y="2120100"/>
              <a:ext cx="9925" cy="25775"/>
            </a:xfrm>
            <a:custGeom>
              <a:avLst/>
              <a:gdLst/>
              <a:ahLst/>
              <a:cxnLst/>
              <a:rect l="l" t="t" r="r" b="b"/>
              <a:pathLst>
                <a:path w="397" h="1031" extrusionOk="0">
                  <a:moveTo>
                    <a:pt x="27" y="0"/>
                  </a:moveTo>
                  <a:cubicBezTo>
                    <a:pt x="13" y="0"/>
                    <a:pt x="0" y="14"/>
                    <a:pt x="11" y="28"/>
                  </a:cubicBezTo>
                  <a:cubicBezTo>
                    <a:pt x="105" y="169"/>
                    <a:pt x="146" y="320"/>
                    <a:pt x="180" y="486"/>
                  </a:cubicBezTo>
                  <a:cubicBezTo>
                    <a:pt x="214" y="651"/>
                    <a:pt x="237" y="819"/>
                    <a:pt x="267" y="985"/>
                  </a:cubicBezTo>
                  <a:cubicBezTo>
                    <a:pt x="273" y="1017"/>
                    <a:pt x="295" y="1031"/>
                    <a:pt x="320" y="1031"/>
                  </a:cubicBezTo>
                  <a:cubicBezTo>
                    <a:pt x="356" y="1031"/>
                    <a:pt x="397" y="999"/>
                    <a:pt x="388" y="952"/>
                  </a:cubicBezTo>
                  <a:cubicBezTo>
                    <a:pt x="357" y="779"/>
                    <a:pt x="341" y="601"/>
                    <a:pt x="289" y="432"/>
                  </a:cubicBezTo>
                  <a:cubicBezTo>
                    <a:pt x="242" y="281"/>
                    <a:pt x="171" y="108"/>
                    <a:pt x="40" y="5"/>
                  </a:cubicBezTo>
                  <a:cubicBezTo>
                    <a:pt x="36" y="2"/>
                    <a:pt x="31" y="0"/>
                    <a:pt x="2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9" name="Google Shape;2439;p130"/>
            <p:cNvSpPr/>
            <p:nvPr/>
          </p:nvSpPr>
          <p:spPr>
            <a:xfrm>
              <a:off x="5601400" y="2128875"/>
              <a:ext cx="4300" cy="21575"/>
            </a:xfrm>
            <a:custGeom>
              <a:avLst/>
              <a:gdLst/>
              <a:ahLst/>
              <a:cxnLst/>
              <a:rect l="l" t="t" r="r" b="b"/>
              <a:pathLst>
                <a:path w="172" h="863" extrusionOk="0">
                  <a:moveTo>
                    <a:pt x="152" y="0"/>
                  </a:moveTo>
                  <a:cubicBezTo>
                    <a:pt x="148" y="0"/>
                    <a:pt x="144" y="1"/>
                    <a:pt x="140" y="5"/>
                  </a:cubicBezTo>
                  <a:cubicBezTo>
                    <a:pt x="37" y="105"/>
                    <a:pt x="9" y="254"/>
                    <a:pt x="5" y="393"/>
                  </a:cubicBezTo>
                  <a:cubicBezTo>
                    <a:pt x="1" y="541"/>
                    <a:pt x="26" y="686"/>
                    <a:pt x="58" y="830"/>
                  </a:cubicBezTo>
                  <a:cubicBezTo>
                    <a:pt x="63" y="853"/>
                    <a:pt x="80" y="863"/>
                    <a:pt x="98" y="863"/>
                  </a:cubicBezTo>
                  <a:cubicBezTo>
                    <a:pt x="125" y="863"/>
                    <a:pt x="155" y="840"/>
                    <a:pt x="147" y="804"/>
                  </a:cubicBezTo>
                  <a:cubicBezTo>
                    <a:pt x="117" y="674"/>
                    <a:pt x="94" y="541"/>
                    <a:pt x="97" y="406"/>
                  </a:cubicBezTo>
                  <a:cubicBezTo>
                    <a:pt x="99" y="273"/>
                    <a:pt x="138" y="148"/>
                    <a:pt x="169" y="22"/>
                  </a:cubicBezTo>
                  <a:cubicBezTo>
                    <a:pt x="172" y="9"/>
                    <a:pt x="162" y="0"/>
                    <a:pt x="15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0" name="Google Shape;2440;p130"/>
            <p:cNvSpPr/>
            <p:nvPr/>
          </p:nvSpPr>
          <p:spPr>
            <a:xfrm>
              <a:off x="5614900" y="2125125"/>
              <a:ext cx="10825" cy="19225"/>
            </a:xfrm>
            <a:custGeom>
              <a:avLst/>
              <a:gdLst/>
              <a:ahLst/>
              <a:cxnLst/>
              <a:rect l="l" t="t" r="r" b="b"/>
              <a:pathLst>
                <a:path w="433" h="769" extrusionOk="0">
                  <a:moveTo>
                    <a:pt x="412" y="0"/>
                  </a:moveTo>
                  <a:cubicBezTo>
                    <a:pt x="408" y="0"/>
                    <a:pt x="404" y="2"/>
                    <a:pt x="399" y="5"/>
                  </a:cubicBezTo>
                  <a:cubicBezTo>
                    <a:pt x="350" y="45"/>
                    <a:pt x="304" y="95"/>
                    <a:pt x="263" y="144"/>
                  </a:cubicBezTo>
                  <a:cubicBezTo>
                    <a:pt x="219" y="199"/>
                    <a:pt x="179" y="250"/>
                    <a:pt x="148" y="311"/>
                  </a:cubicBezTo>
                  <a:cubicBezTo>
                    <a:pt x="87" y="435"/>
                    <a:pt x="44" y="569"/>
                    <a:pt x="10" y="703"/>
                  </a:cubicBezTo>
                  <a:cubicBezTo>
                    <a:pt x="1" y="743"/>
                    <a:pt x="34" y="769"/>
                    <a:pt x="65" y="769"/>
                  </a:cubicBezTo>
                  <a:cubicBezTo>
                    <a:pt x="86" y="769"/>
                    <a:pt x="105" y="757"/>
                    <a:pt x="111" y="732"/>
                  </a:cubicBezTo>
                  <a:cubicBezTo>
                    <a:pt x="141" y="604"/>
                    <a:pt x="182" y="481"/>
                    <a:pt x="235" y="363"/>
                  </a:cubicBezTo>
                  <a:cubicBezTo>
                    <a:pt x="261" y="306"/>
                    <a:pt x="285" y="246"/>
                    <a:pt x="314" y="190"/>
                  </a:cubicBezTo>
                  <a:cubicBezTo>
                    <a:pt x="345" y="132"/>
                    <a:pt x="382" y="81"/>
                    <a:pt x="423" y="29"/>
                  </a:cubicBezTo>
                  <a:cubicBezTo>
                    <a:pt x="432" y="15"/>
                    <a:pt x="424" y="0"/>
                    <a:pt x="41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1" name="Google Shape;2441;p130"/>
            <p:cNvSpPr/>
            <p:nvPr/>
          </p:nvSpPr>
          <p:spPr>
            <a:xfrm>
              <a:off x="5885925" y="2070550"/>
              <a:ext cx="6750" cy="21100"/>
            </a:xfrm>
            <a:custGeom>
              <a:avLst/>
              <a:gdLst/>
              <a:ahLst/>
              <a:cxnLst/>
              <a:rect l="l" t="t" r="r" b="b"/>
              <a:pathLst>
                <a:path w="270" h="844" extrusionOk="0">
                  <a:moveTo>
                    <a:pt x="40" y="1"/>
                  </a:moveTo>
                  <a:cubicBezTo>
                    <a:pt x="32" y="1"/>
                    <a:pt x="24" y="6"/>
                    <a:pt x="21" y="15"/>
                  </a:cubicBezTo>
                  <a:cubicBezTo>
                    <a:pt x="12" y="40"/>
                    <a:pt x="4" y="57"/>
                    <a:pt x="2" y="85"/>
                  </a:cubicBezTo>
                  <a:cubicBezTo>
                    <a:pt x="1" y="116"/>
                    <a:pt x="2" y="146"/>
                    <a:pt x="6" y="177"/>
                  </a:cubicBezTo>
                  <a:cubicBezTo>
                    <a:pt x="14" y="254"/>
                    <a:pt x="27" y="331"/>
                    <a:pt x="43" y="408"/>
                  </a:cubicBezTo>
                  <a:cubicBezTo>
                    <a:pt x="60" y="488"/>
                    <a:pt x="83" y="568"/>
                    <a:pt x="109" y="646"/>
                  </a:cubicBezTo>
                  <a:cubicBezTo>
                    <a:pt x="137" y="718"/>
                    <a:pt x="175" y="778"/>
                    <a:pt x="224" y="836"/>
                  </a:cubicBezTo>
                  <a:cubicBezTo>
                    <a:pt x="228" y="841"/>
                    <a:pt x="233" y="843"/>
                    <a:pt x="239" y="843"/>
                  </a:cubicBezTo>
                  <a:cubicBezTo>
                    <a:pt x="253" y="843"/>
                    <a:pt x="270" y="829"/>
                    <a:pt x="263" y="814"/>
                  </a:cubicBezTo>
                  <a:cubicBezTo>
                    <a:pt x="236" y="748"/>
                    <a:pt x="222" y="675"/>
                    <a:pt x="203" y="608"/>
                  </a:cubicBezTo>
                  <a:cubicBezTo>
                    <a:pt x="181" y="529"/>
                    <a:pt x="166" y="450"/>
                    <a:pt x="150" y="372"/>
                  </a:cubicBezTo>
                  <a:cubicBezTo>
                    <a:pt x="137" y="300"/>
                    <a:pt x="128" y="229"/>
                    <a:pt x="113" y="158"/>
                  </a:cubicBezTo>
                  <a:cubicBezTo>
                    <a:pt x="108" y="129"/>
                    <a:pt x="102" y="100"/>
                    <a:pt x="93" y="72"/>
                  </a:cubicBezTo>
                  <a:cubicBezTo>
                    <a:pt x="86" y="45"/>
                    <a:pt x="71" y="32"/>
                    <a:pt x="57" y="10"/>
                  </a:cubicBezTo>
                  <a:cubicBezTo>
                    <a:pt x="52" y="4"/>
                    <a:pt x="46" y="1"/>
                    <a:pt x="4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2" name="Google Shape;2442;p130"/>
            <p:cNvSpPr/>
            <p:nvPr/>
          </p:nvSpPr>
          <p:spPr>
            <a:xfrm>
              <a:off x="5893550" y="2078125"/>
              <a:ext cx="6400" cy="13825"/>
            </a:xfrm>
            <a:custGeom>
              <a:avLst/>
              <a:gdLst/>
              <a:ahLst/>
              <a:cxnLst/>
              <a:rect l="l" t="t" r="r" b="b"/>
              <a:pathLst>
                <a:path w="256" h="553" extrusionOk="0">
                  <a:moveTo>
                    <a:pt x="235" y="0"/>
                  </a:moveTo>
                  <a:cubicBezTo>
                    <a:pt x="185" y="0"/>
                    <a:pt x="141" y="37"/>
                    <a:pt x="107" y="71"/>
                  </a:cubicBezTo>
                  <a:cubicBezTo>
                    <a:pt x="70" y="107"/>
                    <a:pt x="48" y="149"/>
                    <a:pt x="33" y="198"/>
                  </a:cubicBezTo>
                  <a:cubicBezTo>
                    <a:pt x="1" y="303"/>
                    <a:pt x="19" y="424"/>
                    <a:pt x="49" y="526"/>
                  </a:cubicBezTo>
                  <a:cubicBezTo>
                    <a:pt x="55" y="544"/>
                    <a:pt x="68" y="552"/>
                    <a:pt x="82" y="552"/>
                  </a:cubicBezTo>
                  <a:cubicBezTo>
                    <a:pt x="102" y="552"/>
                    <a:pt x="124" y="534"/>
                    <a:pt x="120" y="507"/>
                  </a:cubicBezTo>
                  <a:cubicBezTo>
                    <a:pt x="107" y="415"/>
                    <a:pt x="101" y="322"/>
                    <a:pt x="120" y="231"/>
                  </a:cubicBezTo>
                  <a:cubicBezTo>
                    <a:pt x="127" y="193"/>
                    <a:pt x="140" y="156"/>
                    <a:pt x="158" y="121"/>
                  </a:cubicBezTo>
                  <a:cubicBezTo>
                    <a:pt x="178" y="81"/>
                    <a:pt x="218" y="62"/>
                    <a:pt x="247" y="28"/>
                  </a:cubicBezTo>
                  <a:cubicBezTo>
                    <a:pt x="255" y="18"/>
                    <a:pt x="250" y="0"/>
                    <a:pt x="23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3" name="Google Shape;2443;p130"/>
            <p:cNvSpPr/>
            <p:nvPr/>
          </p:nvSpPr>
          <p:spPr>
            <a:xfrm>
              <a:off x="5903650" y="2070625"/>
              <a:ext cx="12525" cy="17350"/>
            </a:xfrm>
            <a:custGeom>
              <a:avLst/>
              <a:gdLst/>
              <a:ahLst/>
              <a:cxnLst/>
              <a:rect l="l" t="t" r="r" b="b"/>
              <a:pathLst>
                <a:path w="501" h="694" extrusionOk="0">
                  <a:moveTo>
                    <a:pt x="481" y="0"/>
                  </a:moveTo>
                  <a:cubicBezTo>
                    <a:pt x="478" y="0"/>
                    <a:pt x="476" y="1"/>
                    <a:pt x="473" y="3"/>
                  </a:cubicBezTo>
                  <a:cubicBezTo>
                    <a:pt x="258" y="165"/>
                    <a:pt x="80" y="401"/>
                    <a:pt x="5" y="659"/>
                  </a:cubicBezTo>
                  <a:cubicBezTo>
                    <a:pt x="0" y="678"/>
                    <a:pt x="18" y="693"/>
                    <a:pt x="34" y="693"/>
                  </a:cubicBezTo>
                  <a:cubicBezTo>
                    <a:pt x="42" y="693"/>
                    <a:pt x="50" y="689"/>
                    <a:pt x="54" y="679"/>
                  </a:cubicBezTo>
                  <a:cubicBezTo>
                    <a:pt x="106" y="555"/>
                    <a:pt x="181" y="446"/>
                    <a:pt x="261" y="339"/>
                  </a:cubicBezTo>
                  <a:cubicBezTo>
                    <a:pt x="340" y="235"/>
                    <a:pt x="429" y="138"/>
                    <a:pt x="495" y="25"/>
                  </a:cubicBezTo>
                  <a:cubicBezTo>
                    <a:pt x="500" y="15"/>
                    <a:pt x="491" y="0"/>
                    <a:pt x="48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4" name="Google Shape;2444;p130"/>
            <p:cNvSpPr/>
            <p:nvPr/>
          </p:nvSpPr>
          <p:spPr>
            <a:xfrm>
              <a:off x="5734725" y="2120950"/>
              <a:ext cx="10375" cy="24125"/>
            </a:xfrm>
            <a:custGeom>
              <a:avLst/>
              <a:gdLst/>
              <a:ahLst/>
              <a:cxnLst/>
              <a:rect l="l" t="t" r="r" b="b"/>
              <a:pathLst>
                <a:path w="415" h="965" extrusionOk="0">
                  <a:moveTo>
                    <a:pt x="71" y="0"/>
                  </a:moveTo>
                  <a:cubicBezTo>
                    <a:pt x="64" y="0"/>
                    <a:pt x="56" y="4"/>
                    <a:pt x="50" y="9"/>
                  </a:cubicBezTo>
                  <a:cubicBezTo>
                    <a:pt x="1" y="54"/>
                    <a:pt x="48" y="165"/>
                    <a:pt x="64" y="217"/>
                  </a:cubicBezTo>
                  <a:cubicBezTo>
                    <a:pt x="90" y="299"/>
                    <a:pt x="119" y="381"/>
                    <a:pt x="151" y="462"/>
                  </a:cubicBezTo>
                  <a:cubicBezTo>
                    <a:pt x="213" y="621"/>
                    <a:pt x="283" y="777"/>
                    <a:pt x="336" y="940"/>
                  </a:cubicBezTo>
                  <a:cubicBezTo>
                    <a:pt x="342" y="957"/>
                    <a:pt x="357" y="964"/>
                    <a:pt x="371" y="964"/>
                  </a:cubicBezTo>
                  <a:cubicBezTo>
                    <a:pt x="393" y="964"/>
                    <a:pt x="415" y="947"/>
                    <a:pt x="407" y="919"/>
                  </a:cubicBezTo>
                  <a:cubicBezTo>
                    <a:pt x="362" y="755"/>
                    <a:pt x="303" y="595"/>
                    <a:pt x="247" y="434"/>
                  </a:cubicBezTo>
                  <a:cubicBezTo>
                    <a:pt x="218" y="356"/>
                    <a:pt x="192" y="278"/>
                    <a:pt x="167" y="198"/>
                  </a:cubicBezTo>
                  <a:cubicBezTo>
                    <a:pt x="156" y="158"/>
                    <a:pt x="146" y="119"/>
                    <a:pt x="134" y="80"/>
                  </a:cubicBezTo>
                  <a:cubicBezTo>
                    <a:pt x="124" y="47"/>
                    <a:pt x="115" y="14"/>
                    <a:pt x="79" y="2"/>
                  </a:cubicBezTo>
                  <a:cubicBezTo>
                    <a:pt x="76" y="1"/>
                    <a:pt x="74" y="0"/>
                    <a:pt x="7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5" name="Google Shape;2445;p130"/>
            <p:cNvSpPr/>
            <p:nvPr/>
          </p:nvSpPr>
          <p:spPr>
            <a:xfrm>
              <a:off x="5742050" y="2123325"/>
              <a:ext cx="6550" cy="14775"/>
            </a:xfrm>
            <a:custGeom>
              <a:avLst/>
              <a:gdLst/>
              <a:ahLst/>
              <a:cxnLst/>
              <a:rect l="l" t="t" r="r" b="b"/>
              <a:pathLst>
                <a:path w="262" h="591" extrusionOk="0">
                  <a:moveTo>
                    <a:pt x="210" y="0"/>
                  </a:moveTo>
                  <a:cubicBezTo>
                    <a:pt x="192" y="0"/>
                    <a:pt x="176" y="7"/>
                    <a:pt x="158" y="15"/>
                  </a:cubicBezTo>
                  <a:cubicBezTo>
                    <a:pt x="153" y="19"/>
                    <a:pt x="134" y="26"/>
                    <a:pt x="125" y="34"/>
                  </a:cubicBezTo>
                  <a:cubicBezTo>
                    <a:pt x="114" y="42"/>
                    <a:pt x="101" y="51"/>
                    <a:pt x="91" y="63"/>
                  </a:cubicBezTo>
                  <a:cubicBezTo>
                    <a:pt x="55" y="103"/>
                    <a:pt x="32" y="158"/>
                    <a:pt x="22" y="210"/>
                  </a:cubicBezTo>
                  <a:cubicBezTo>
                    <a:pt x="0" y="329"/>
                    <a:pt x="35" y="454"/>
                    <a:pt x="82" y="564"/>
                  </a:cubicBezTo>
                  <a:cubicBezTo>
                    <a:pt x="90" y="582"/>
                    <a:pt x="111" y="591"/>
                    <a:pt x="131" y="591"/>
                  </a:cubicBezTo>
                  <a:cubicBezTo>
                    <a:pt x="138" y="591"/>
                    <a:pt x="145" y="589"/>
                    <a:pt x="151" y="587"/>
                  </a:cubicBezTo>
                  <a:cubicBezTo>
                    <a:pt x="174" y="573"/>
                    <a:pt x="191" y="544"/>
                    <a:pt x="181" y="519"/>
                  </a:cubicBezTo>
                  <a:cubicBezTo>
                    <a:pt x="166" y="475"/>
                    <a:pt x="151" y="418"/>
                    <a:pt x="146" y="376"/>
                  </a:cubicBezTo>
                  <a:cubicBezTo>
                    <a:pt x="143" y="354"/>
                    <a:pt x="142" y="330"/>
                    <a:pt x="142" y="308"/>
                  </a:cubicBezTo>
                  <a:cubicBezTo>
                    <a:pt x="142" y="296"/>
                    <a:pt x="142" y="286"/>
                    <a:pt x="143" y="274"/>
                  </a:cubicBezTo>
                  <a:cubicBezTo>
                    <a:pt x="143" y="274"/>
                    <a:pt x="145" y="261"/>
                    <a:pt x="145" y="261"/>
                  </a:cubicBezTo>
                  <a:lnTo>
                    <a:pt x="145" y="261"/>
                  </a:lnTo>
                  <a:cubicBezTo>
                    <a:pt x="145" y="261"/>
                    <a:pt x="145" y="262"/>
                    <a:pt x="145" y="266"/>
                  </a:cubicBezTo>
                  <a:cubicBezTo>
                    <a:pt x="146" y="260"/>
                    <a:pt x="146" y="255"/>
                    <a:pt x="148" y="250"/>
                  </a:cubicBezTo>
                  <a:cubicBezTo>
                    <a:pt x="151" y="230"/>
                    <a:pt x="155" y="209"/>
                    <a:pt x="163" y="190"/>
                  </a:cubicBezTo>
                  <a:cubicBezTo>
                    <a:pt x="164" y="187"/>
                    <a:pt x="166" y="182"/>
                    <a:pt x="166" y="182"/>
                  </a:cubicBezTo>
                  <a:lnTo>
                    <a:pt x="166" y="182"/>
                  </a:lnTo>
                  <a:cubicBezTo>
                    <a:pt x="166" y="182"/>
                    <a:pt x="165" y="183"/>
                    <a:pt x="164" y="186"/>
                  </a:cubicBezTo>
                  <a:cubicBezTo>
                    <a:pt x="166" y="180"/>
                    <a:pt x="169" y="175"/>
                    <a:pt x="171" y="169"/>
                  </a:cubicBezTo>
                  <a:cubicBezTo>
                    <a:pt x="176" y="160"/>
                    <a:pt x="181" y="153"/>
                    <a:pt x="187" y="144"/>
                  </a:cubicBezTo>
                  <a:cubicBezTo>
                    <a:pt x="192" y="135"/>
                    <a:pt x="197" y="127"/>
                    <a:pt x="204" y="119"/>
                  </a:cubicBezTo>
                  <a:lnTo>
                    <a:pt x="204" y="119"/>
                  </a:lnTo>
                  <a:cubicBezTo>
                    <a:pt x="203" y="121"/>
                    <a:pt x="202" y="122"/>
                    <a:pt x="202" y="122"/>
                  </a:cubicBezTo>
                  <a:cubicBezTo>
                    <a:pt x="202" y="122"/>
                    <a:pt x="206" y="117"/>
                    <a:pt x="207" y="116"/>
                  </a:cubicBezTo>
                  <a:cubicBezTo>
                    <a:pt x="212" y="109"/>
                    <a:pt x="216" y="103"/>
                    <a:pt x="221" y="96"/>
                  </a:cubicBezTo>
                  <a:cubicBezTo>
                    <a:pt x="233" y="83"/>
                    <a:pt x="252" y="66"/>
                    <a:pt x="258" y="42"/>
                  </a:cubicBezTo>
                  <a:cubicBezTo>
                    <a:pt x="261" y="30"/>
                    <a:pt x="257" y="14"/>
                    <a:pt x="245" y="8"/>
                  </a:cubicBezTo>
                  <a:cubicBezTo>
                    <a:pt x="233" y="2"/>
                    <a:pt x="221"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6" name="Google Shape;2446;p130"/>
            <p:cNvSpPr/>
            <p:nvPr/>
          </p:nvSpPr>
          <p:spPr>
            <a:xfrm>
              <a:off x="5749900" y="2123550"/>
              <a:ext cx="12425" cy="14300"/>
            </a:xfrm>
            <a:custGeom>
              <a:avLst/>
              <a:gdLst/>
              <a:ahLst/>
              <a:cxnLst/>
              <a:rect l="l" t="t" r="r" b="b"/>
              <a:pathLst>
                <a:path w="497" h="572" extrusionOk="0">
                  <a:moveTo>
                    <a:pt x="464" y="0"/>
                  </a:moveTo>
                  <a:cubicBezTo>
                    <a:pt x="460" y="0"/>
                    <a:pt x="456" y="1"/>
                    <a:pt x="453" y="3"/>
                  </a:cubicBezTo>
                  <a:cubicBezTo>
                    <a:pt x="358" y="59"/>
                    <a:pt x="280" y="140"/>
                    <a:pt x="212" y="226"/>
                  </a:cubicBezTo>
                  <a:cubicBezTo>
                    <a:pt x="143" y="313"/>
                    <a:pt x="81" y="405"/>
                    <a:pt x="24" y="500"/>
                  </a:cubicBezTo>
                  <a:cubicBezTo>
                    <a:pt x="1" y="537"/>
                    <a:pt x="34" y="572"/>
                    <a:pt x="67" y="572"/>
                  </a:cubicBezTo>
                  <a:cubicBezTo>
                    <a:pt x="82" y="572"/>
                    <a:pt x="97" y="565"/>
                    <a:pt x="107" y="549"/>
                  </a:cubicBezTo>
                  <a:cubicBezTo>
                    <a:pt x="163" y="458"/>
                    <a:pt x="224" y="371"/>
                    <a:pt x="291" y="290"/>
                  </a:cubicBezTo>
                  <a:cubicBezTo>
                    <a:pt x="358" y="209"/>
                    <a:pt x="429" y="126"/>
                    <a:pt x="486" y="37"/>
                  </a:cubicBezTo>
                  <a:cubicBezTo>
                    <a:pt x="497"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7" name="Google Shape;2447;p130"/>
            <p:cNvSpPr/>
            <p:nvPr/>
          </p:nvSpPr>
          <p:spPr>
            <a:xfrm>
              <a:off x="5382450" y="2105200"/>
              <a:ext cx="8100" cy="20850"/>
            </a:xfrm>
            <a:custGeom>
              <a:avLst/>
              <a:gdLst/>
              <a:ahLst/>
              <a:cxnLst/>
              <a:rect l="l" t="t" r="r" b="b"/>
              <a:pathLst>
                <a:path w="324" h="834" extrusionOk="0">
                  <a:moveTo>
                    <a:pt x="78" y="1"/>
                  </a:moveTo>
                  <a:cubicBezTo>
                    <a:pt x="60" y="1"/>
                    <a:pt x="43" y="9"/>
                    <a:pt x="33" y="26"/>
                  </a:cubicBezTo>
                  <a:cubicBezTo>
                    <a:pt x="0" y="83"/>
                    <a:pt x="17" y="172"/>
                    <a:pt x="28" y="233"/>
                  </a:cubicBezTo>
                  <a:cubicBezTo>
                    <a:pt x="41" y="303"/>
                    <a:pt x="62" y="370"/>
                    <a:pt x="86" y="436"/>
                  </a:cubicBezTo>
                  <a:cubicBezTo>
                    <a:pt x="135" y="561"/>
                    <a:pt x="184" y="688"/>
                    <a:pt x="238" y="812"/>
                  </a:cubicBezTo>
                  <a:cubicBezTo>
                    <a:pt x="245" y="827"/>
                    <a:pt x="259" y="833"/>
                    <a:pt x="273" y="833"/>
                  </a:cubicBezTo>
                  <a:cubicBezTo>
                    <a:pt x="298" y="833"/>
                    <a:pt x="324" y="815"/>
                    <a:pt x="323" y="788"/>
                  </a:cubicBezTo>
                  <a:cubicBezTo>
                    <a:pt x="317" y="657"/>
                    <a:pt x="262" y="534"/>
                    <a:pt x="221" y="411"/>
                  </a:cubicBezTo>
                  <a:cubicBezTo>
                    <a:pt x="200" y="349"/>
                    <a:pt x="180" y="285"/>
                    <a:pt x="164" y="222"/>
                  </a:cubicBezTo>
                  <a:cubicBezTo>
                    <a:pt x="156" y="188"/>
                    <a:pt x="149" y="156"/>
                    <a:pt x="144" y="123"/>
                  </a:cubicBezTo>
                  <a:cubicBezTo>
                    <a:pt x="139" y="89"/>
                    <a:pt x="139" y="57"/>
                    <a:pt x="121" y="26"/>
                  </a:cubicBezTo>
                  <a:cubicBezTo>
                    <a:pt x="112" y="9"/>
                    <a:pt x="95" y="1"/>
                    <a:pt x="7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8" name="Google Shape;2448;p130"/>
            <p:cNvSpPr/>
            <p:nvPr/>
          </p:nvSpPr>
          <p:spPr>
            <a:xfrm>
              <a:off x="5395175" y="2105575"/>
              <a:ext cx="6225" cy="15825"/>
            </a:xfrm>
            <a:custGeom>
              <a:avLst/>
              <a:gdLst/>
              <a:ahLst/>
              <a:cxnLst/>
              <a:rect l="l" t="t" r="r" b="b"/>
              <a:pathLst>
                <a:path w="249" h="633" extrusionOk="0">
                  <a:moveTo>
                    <a:pt x="220" y="1"/>
                  </a:moveTo>
                  <a:cubicBezTo>
                    <a:pt x="216" y="1"/>
                    <a:pt x="212" y="2"/>
                    <a:pt x="209" y="4"/>
                  </a:cubicBezTo>
                  <a:cubicBezTo>
                    <a:pt x="164" y="33"/>
                    <a:pt x="118" y="71"/>
                    <a:pt x="90" y="116"/>
                  </a:cubicBezTo>
                  <a:cubicBezTo>
                    <a:pt x="60" y="162"/>
                    <a:pt x="39" y="213"/>
                    <a:pt x="26" y="265"/>
                  </a:cubicBezTo>
                  <a:cubicBezTo>
                    <a:pt x="1" y="380"/>
                    <a:pt x="23" y="499"/>
                    <a:pt x="67" y="603"/>
                  </a:cubicBezTo>
                  <a:cubicBezTo>
                    <a:pt x="76" y="623"/>
                    <a:pt x="99" y="633"/>
                    <a:pt x="120" y="633"/>
                  </a:cubicBezTo>
                  <a:cubicBezTo>
                    <a:pt x="132" y="633"/>
                    <a:pt x="143" y="630"/>
                    <a:pt x="151" y="625"/>
                  </a:cubicBezTo>
                  <a:cubicBezTo>
                    <a:pt x="180" y="608"/>
                    <a:pt x="184" y="573"/>
                    <a:pt x="172" y="542"/>
                  </a:cubicBezTo>
                  <a:cubicBezTo>
                    <a:pt x="96" y="372"/>
                    <a:pt x="147" y="187"/>
                    <a:pt x="239" y="35"/>
                  </a:cubicBezTo>
                  <a:cubicBezTo>
                    <a:pt x="249" y="20"/>
                    <a:pt x="235" y="1"/>
                    <a:pt x="2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9" name="Google Shape;2449;p130"/>
            <p:cNvSpPr/>
            <p:nvPr/>
          </p:nvSpPr>
          <p:spPr>
            <a:xfrm>
              <a:off x="5408100" y="2101625"/>
              <a:ext cx="8500" cy="16975"/>
            </a:xfrm>
            <a:custGeom>
              <a:avLst/>
              <a:gdLst/>
              <a:ahLst/>
              <a:cxnLst/>
              <a:rect l="l" t="t" r="r" b="b"/>
              <a:pathLst>
                <a:path w="340" h="679" extrusionOk="0">
                  <a:moveTo>
                    <a:pt x="301" y="1"/>
                  </a:moveTo>
                  <a:cubicBezTo>
                    <a:pt x="296" y="1"/>
                    <a:pt x="290" y="2"/>
                    <a:pt x="285" y="5"/>
                  </a:cubicBezTo>
                  <a:cubicBezTo>
                    <a:pt x="180" y="63"/>
                    <a:pt x="119" y="179"/>
                    <a:pt x="78" y="288"/>
                  </a:cubicBezTo>
                  <a:cubicBezTo>
                    <a:pt x="37" y="398"/>
                    <a:pt x="16" y="515"/>
                    <a:pt x="3" y="632"/>
                  </a:cubicBezTo>
                  <a:cubicBezTo>
                    <a:pt x="0" y="661"/>
                    <a:pt x="28" y="678"/>
                    <a:pt x="54" y="678"/>
                  </a:cubicBezTo>
                  <a:cubicBezTo>
                    <a:pt x="74" y="678"/>
                    <a:pt x="94" y="668"/>
                    <a:pt x="98" y="644"/>
                  </a:cubicBezTo>
                  <a:cubicBezTo>
                    <a:pt x="113" y="536"/>
                    <a:pt x="138" y="430"/>
                    <a:pt x="177" y="329"/>
                  </a:cubicBezTo>
                  <a:cubicBezTo>
                    <a:pt x="216" y="229"/>
                    <a:pt x="280" y="142"/>
                    <a:pt x="328" y="48"/>
                  </a:cubicBezTo>
                  <a:cubicBezTo>
                    <a:pt x="340" y="26"/>
                    <a:pt x="322" y="1"/>
                    <a:pt x="30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0" name="Google Shape;2450;p130"/>
            <p:cNvSpPr/>
            <p:nvPr/>
          </p:nvSpPr>
          <p:spPr>
            <a:xfrm>
              <a:off x="5274425" y="2168425"/>
              <a:ext cx="5550" cy="20825"/>
            </a:xfrm>
            <a:custGeom>
              <a:avLst/>
              <a:gdLst/>
              <a:ahLst/>
              <a:cxnLst/>
              <a:rect l="l" t="t" r="r" b="b"/>
              <a:pathLst>
                <a:path w="222" h="833" extrusionOk="0">
                  <a:moveTo>
                    <a:pt x="56" y="1"/>
                  </a:moveTo>
                  <a:cubicBezTo>
                    <a:pt x="42" y="1"/>
                    <a:pt x="27" y="10"/>
                    <a:pt x="21" y="26"/>
                  </a:cubicBezTo>
                  <a:cubicBezTo>
                    <a:pt x="1" y="88"/>
                    <a:pt x="9" y="162"/>
                    <a:pt x="14" y="224"/>
                  </a:cubicBezTo>
                  <a:cubicBezTo>
                    <a:pt x="18" y="288"/>
                    <a:pt x="24" y="352"/>
                    <a:pt x="33" y="415"/>
                  </a:cubicBezTo>
                  <a:cubicBezTo>
                    <a:pt x="43" y="477"/>
                    <a:pt x="52" y="539"/>
                    <a:pt x="62" y="600"/>
                  </a:cubicBezTo>
                  <a:cubicBezTo>
                    <a:pt x="72" y="667"/>
                    <a:pt x="83" y="736"/>
                    <a:pt x="108" y="798"/>
                  </a:cubicBezTo>
                  <a:cubicBezTo>
                    <a:pt x="117" y="818"/>
                    <a:pt x="142" y="832"/>
                    <a:pt x="164" y="832"/>
                  </a:cubicBezTo>
                  <a:cubicBezTo>
                    <a:pt x="183" y="832"/>
                    <a:pt x="199" y="822"/>
                    <a:pt x="202" y="798"/>
                  </a:cubicBezTo>
                  <a:cubicBezTo>
                    <a:pt x="222" y="666"/>
                    <a:pt x="192" y="529"/>
                    <a:pt x="175" y="398"/>
                  </a:cubicBezTo>
                  <a:cubicBezTo>
                    <a:pt x="166" y="334"/>
                    <a:pt x="154" y="270"/>
                    <a:pt x="141" y="206"/>
                  </a:cubicBezTo>
                  <a:cubicBezTo>
                    <a:pt x="129" y="143"/>
                    <a:pt x="119" y="73"/>
                    <a:pt x="86" y="18"/>
                  </a:cubicBezTo>
                  <a:cubicBezTo>
                    <a:pt x="79" y="6"/>
                    <a:pt x="67" y="1"/>
                    <a:pt x="5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1" name="Google Shape;2451;p130"/>
            <p:cNvSpPr/>
            <p:nvPr/>
          </p:nvSpPr>
          <p:spPr>
            <a:xfrm>
              <a:off x="5284075" y="2173425"/>
              <a:ext cx="5250" cy="13525"/>
            </a:xfrm>
            <a:custGeom>
              <a:avLst/>
              <a:gdLst/>
              <a:ahLst/>
              <a:cxnLst/>
              <a:rect l="l" t="t" r="r" b="b"/>
              <a:pathLst>
                <a:path w="210" h="541" extrusionOk="0">
                  <a:moveTo>
                    <a:pt x="170" y="1"/>
                  </a:moveTo>
                  <a:cubicBezTo>
                    <a:pt x="165" y="1"/>
                    <a:pt x="159" y="2"/>
                    <a:pt x="154" y="6"/>
                  </a:cubicBezTo>
                  <a:cubicBezTo>
                    <a:pt x="134" y="18"/>
                    <a:pt x="115" y="31"/>
                    <a:pt x="99" y="49"/>
                  </a:cubicBezTo>
                  <a:cubicBezTo>
                    <a:pt x="83" y="66"/>
                    <a:pt x="72" y="88"/>
                    <a:pt x="58" y="108"/>
                  </a:cubicBezTo>
                  <a:cubicBezTo>
                    <a:pt x="36" y="147"/>
                    <a:pt x="21" y="187"/>
                    <a:pt x="15" y="231"/>
                  </a:cubicBezTo>
                  <a:cubicBezTo>
                    <a:pt x="1" y="329"/>
                    <a:pt x="30" y="426"/>
                    <a:pt x="72" y="513"/>
                  </a:cubicBezTo>
                  <a:cubicBezTo>
                    <a:pt x="80" y="531"/>
                    <a:pt x="100" y="541"/>
                    <a:pt x="120" y="541"/>
                  </a:cubicBezTo>
                  <a:cubicBezTo>
                    <a:pt x="130" y="541"/>
                    <a:pt x="140" y="538"/>
                    <a:pt x="149" y="534"/>
                  </a:cubicBezTo>
                  <a:cubicBezTo>
                    <a:pt x="175" y="517"/>
                    <a:pt x="180" y="484"/>
                    <a:pt x="168" y="456"/>
                  </a:cubicBezTo>
                  <a:cubicBezTo>
                    <a:pt x="134" y="388"/>
                    <a:pt x="119" y="319"/>
                    <a:pt x="125" y="246"/>
                  </a:cubicBezTo>
                  <a:cubicBezTo>
                    <a:pt x="128" y="218"/>
                    <a:pt x="137" y="180"/>
                    <a:pt x="149" y="149"/>
                  </a:cubicBezTo>
                  <a:cubicBezTo>
                    <a:pt x="155" y="134"/>
                    <a:pt x="164" y="121"/>
                    <a:pt x="173" y="105"/>
                  </a:cubicBezTo>
                  <a:cubicBezTo>
                    <a:pt x="181" y="87"/>
                    <a:pt x="190" y="69"/>
                    <a:pt x="199" y="51"/>
                  </a:cubicBezTo>
                  <a:cubicBezTo>
                    <a:pt x="210" y="28"/>
                    <a:pt x="193" y="1"/>
                    <a:pt x="1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2" name="Google Shape;2452;p130"/>
            <p:cNvSpPr/>
            <p:nvPr/>
          </p:nvSpPr>
          <p:spPr>
            <a:xfrm>
              <a:off x="5534625" y="2184875"/>
              <a:ext cx="4075" cy="13050"/>
            </a:xfrm>
            <a:custGeom>
              <a:avLst/>
              <a:gdLst/>
              <a:ahLst/>
              <a:cxnLst/>
              <a:rect l="l" t="t" r="r" b="b"/>
              <a:pathLst>
                <a:path w="163" h="522" extrusionOk="0">
                  <a:moveTo>
                    <a:pt x="48" y="1"/>
                  </a:moveTo>
                  <a:cubicBezTo>
                    <a:pt x="40" y="1"/>
                    <a:pt x="32" y="6"/>
                    <a:pt x="29" y="17"/>
                  </a:cubicBezTo>
                  <a:cubicBezTo>
                    <a:pt x="18" y="54"/>
                    <a:pt x="16" y="92"/>
                    <a:pt x="8" y="131"/>
                  </a:cubicBezTo>
                  <a:cubicBezTo>
                    <a:pt x="1" y="171"/>
                    <a:pt x="2" y="212"/>
                    <a:pt x="7" y="251"/>
                  </a:cubicBezTo>
                  <a:cubicBezTo>
                    <a:pt x="16" y="331"/>
                    <a:pt x="30" y="410"/>
                    <a:pt x="53" y="487"/>
                  </a:cubicBezTo>
                  <a:cubicBezTo>
                    <a:pt x="60" y="511"/>
                    <a:pt x="79" y="522"/>
                    <a:pt x="99" y="522"/>
                  </a:cubicBezTo>
                  <a:cubicBezTo>
                    <a:pt x="130" y="522"/>
                    <a:pt x="162" y="497"/>
                    <a:pt x="151" y="459"/>
                  </a:cubicBezTo>
                  <a:cubicBezTo>
                    <a:pt x="130" y="390"/>
                    <a:pt x="114" y="318"/>
                    <a:pt x="105" y="246"/>
                  </a:cubicBezTo>
                  <a:cubicBezTo>
                    <a:pt x="102" y="209"/>
                    <a:pt x="98" y="171"/>
                    <a:pt x="90" y="135"/>
                  </a:cubicBezTo>
                  <a:cubicBezTo>
                    <a:pt x="83" y="98"/>
                    <a:pt x="79" y="60"/>
                    <a:pt x="74" y="23"/>
                  </a:cubicBezTo>
                  <a:cubicBezTo>
                    <a:pt x="72" y="10"/>
                    <a:pt x="60" y="1"/>
                    <a:pt x="4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3" name="Google Shape;2453;p130"/>
            <p:cNvSpPr/>
            <p:nvPr/>
          </p:nvSpPr>
          <p:spPr>
            <a:xfrm>
              <a:off x="5553075" y="2188350"/>
              <a:ext cx="5000" cy="12300"/>
            </a:xfrm>
            <a:custGeom>
              <a:avLst/>
              <a:gdLst/>
              <a:ahLst/>
              <a:cxnLst/>
              <a:rect l="l" t="t" r="r" b="b"/>
              <a:pathLst>
                <a:path w="200" h="492" extrusionOk="0">
                  <a:moveTo>
                    <a:pt x="162" y="0"/>
                  </a:moveTo>
                  <a:cubicBezTo>
                    <a:pt x="155" y="0"/>
                    <a:pt x="147" y="3"/>
                    <a:pt x="140" y="8"/>
                  </a:cubicBezTo>
                  <a:cubicBezTo>
                    <a:pt x="88" y="54"/>
                    <a:pt x="60" y="126"/>
                    <a:pt x="42" y="193"/>
                  </a:cubicBezTo>
                  <a:cubicBezTo>
                    <a:pt x="19" y="272"/>
                    <a:pt x="7" y="351"/>
                    <a:pt x="2" y="432"/>
                  </a:cubicBezTo>
                  <a:cubicBezTo>
                    <a:pt x="1" y="462"/>
                    <a:pt x="30" y="491"/>
                    <a:pt x="59" y="491"/>
                  </a:cubicBezTo>
                  <a:cubicBezTo>
                    <a:pt x="60" y="491"/>
                    <a:pt x="61" y="491"/>
                    <a:pt x="62" y="491"/>
                  </a:cubicBezTo>
                  <a:cubicBezTo>
                    <a:pt x="63" y="491"/>
                    <a:pt x="64" y="491"/>
                    <a:pt x="64" y="491"/>
                  </a:cubicBezTo>
                  <a:cubicBezTo>
                    <a:pt x="98" y="491"/>
                    <a:pt x="124" y="467"/>
                    <a:pt x="124" y="433"/>
                  </a:cubicBezTo>
                  <a:cubicBezTo>
                    <a:pt x="125" y="357"/>
                    <a:pt x="133" y="297"/>
                    <a:pt x="149" y="224"/>
                  </a:cubicBezTo>
                  <a:cubicBezTo>
                    <a:pt x="164" y="162"/>
                    <a:pt x="180" y="103"/>
                    <a:pt x="194" y="41"/>
                  </a:cubicBezTo>
                  <a:cubicBezTo>
                    <a:pt x="200" y="17"/>
                    <a:pt x="182" y="0"/>
                    <a:pt x="16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4" name="Google Shape;2454;p130"/>
            <p:cNvSpPr/>
            <p:nvPr/>
          </p:nvSpPr>
          <p:spPr>
            <a:xfrm>
              <a:off x="5489025" y="2084625"/>
              <a:ext cx="3200" cy="17200"/>
            </a:xfrm>
            <a:custGeom>
              <a:avLst/>
              <a:gdLst/>
              <a:ahLst/>
              <a:cxnLst/>
              <a:rect l="l" t="t" r="r" b="b"/>
              <a:pathLst>
                <a:path w="128" h="688" extrusionOk="0">
                  <a:moveTo>
                    <a:pt x="64" y="0"/>
                  </a:moveTo>
                  <a:cubicBezTo>
                    <a:pt x="52" y="0"/>
                    <a:pt x="41" y="7"/>
                    <a:pt x="37" y="20"/>
                  </a:cubicBezTo>
                  <a:cubicBezTo>
                    <a:pt x="18" y="70"/>
                    <a:pt x="8" y="116"/>
                    <a:pt x="5" y="169"/>
                  </a:cubicBezTo>
                  <a:cubicBezTo>
                    <a:pt x="1" y="220"/>
                    <a:pt x="2" y="271"/>
                    <a:pt x="2" y="321"/>
                  </a:cubicBezTo>
                  <a:lnTo>
                    <a:pt x="2" y="627"/>
                  </a:lnTo>
                  <a:cubicBezTo>
                    <a:pt x="2" y="667"/>
                    <a:pt x="33" y="687"/>
                    <a:pt x="64" y="687"/>
                  </a:cubicBezTo>
                  <a:cubicBezTo>
                    <a:pt x="95" y="687"/>
                    <a:pt x="126" y="667"/>
                    <a:pt x="126" y="627"/>
                  </a:cubicBezTo>
                  <a:lnTo>
                    <a:pt x="126" y="321"/>
                  </a:lnTo>
                  <a:cubicBezTo>
                    <a:pt x="126" y="270"/>
                    <a:pt x="128" y="219"/>
                    <a:pt x="124" y="169"/>
                  </a:cubicBezTo>
                  <a:cubicBezTo>
                    <a:pt x="120" y="116"/>
                    <a:pt x="109" y="70"/>
                    <a:pt x="92" y="20"/>
                  </a:cubicBezTo>
                  <a:cubicBezTo>
                    <a:pt x="87" y="7"/>
                    <a:pt x="75" y="0"/>
                    <a:pt x="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5" name="Google Shape;2455;p130"/>
            <p:cNvSpPr/>
            <p:nvPr/>
          </p:nvSpPr>
          <p:spPr>
            <a:xfrm>
              <a:off x="5507850" y="2095875"/>
              <a:ext cx="6025" cy="10750"/>
            </a:xfrm>
            <a:custGeom>
              <a:avLst/>
              <a:gdLst/>
              <a:ahLst/>
              <a:cxnLst/>
              <a:rect l="l" t="t" r="r" b="b"/>
              <a:pathLst>
                <a:path w="241" h="430" extrusionOk="0">
                  <a:moveTo>
                    <a:pt x="210" y="0"/>
                  </a:moveTo>
                  <a:cubicBezTo>
                    <a:pt x="204" y="0"/>
                    <a:pt x="197" y="2"/>
                    <a:pt x="192" y="7"/>
                  </a:cubicBezTo>
                  <a:cubicBezTo>
                    <a:pt x="140" y="50"/>
                    <a:pt x="105" y="109"/>
                    <a:pt x="79" y="170"/>
                  </a:cubicBezTo>
                  <a:cubicBezTo>
                    <a:pt x="50" y="231"/>
                    <a:pt x="28" y="296"/>
                    <a:pt x="8" y="361"/>
                  </a:cubicBezTo>
                  <a:cubicBezTo>
                    <a:pt x="1" y="388"/>
                    <a:pt x="17" y="422"/>
                    <a:pt x="46" y="427"/>
                  </a:cubicBezTo>
                  <a:cubicBezTo>
                    <a:pt x="51" y="428"/>
                    <a:pt x="57" y="429"/>
                    <a:pt x="62" y="429"/>
                  </a:cubicBezTo>
                  <a:cubicBezTo>
                    <a:pt x="84" y="429"/>
                    <a:pt x="106" y="415"/>
                    <a:pt x="113" y="391"/>
                  </a:cubicBezTo>
                  <a:cubicBezTo>
                    <a:pt x="129" y="329"/>
                    <a:pt x="150" y="269"/>
                    <a:pt x="174" y="211"/>
                  </a:cubicBezTo>
                  <a:cubicBezTo>
                    <a:pt x="197" y="153"/>
                    <a:pt x="223" y="97"/>
                    <a:pt x="237" y="33"/>
                  </a:cubicBezTo>
                  <a:cubicBezTo>
                    <a:pt x="240" y="14"/>
                    <a:pt x="226" y="0"/>
                    <a:pt x="21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6" name="Google Shape;2456;p130"/>
            <p:cNvSpPr/>
            <p:nvPr/>
          </p:nvSpPr>
          <p:spPr>
            <a:xfrm>
              <a:off x="5368375" y="2222575"/>
              <a:ext cx="4225" cy="11400"/>
            </a:xfrm>
            <a:custGeom>
              <a:avLst/>
              <a:gdLst/>
              <a:ahLst/>
              <a:cxnLst/>
              <a:rect l="l" t="t" r="r" b="b"/>
              <a:pathLst>
                <a:path w="169" h="456" extrusionOk="0">
                  <a:moveTo>
                    <a:pt x="43" y="1"/>
                  </a:moveTo>
                  <a:cubicBezTo>
                    <a:pt x="22" y="1"/>
                    <a:pt x="1" y="19"/>
                    <a:pt x="2" y="41"/>
                  </a:cubicBezTo>
                  <a:cubicBezTo>
                    <a:pt x="2" y="52"/>
                    <a:pt x="4" y="61"/>
                    <a:pt x="5" y="69"/>
                  </a:cubicBezTo>
                  <a:cubicBezTo>
                    <a:pt x="5" y="72"/>
                    <a:pt x="6" y="85"/>
                    <a:pt x="7" y="85"/>
                  </a:cubicBezTo>
                  <a:cubicBezTo>
                    <a:pt x="7" y="85"/>
                    <a:pt x="7" y="85"/>
                    <a:pt x="7" y="84"/>
                  </a:cubicBezTo>
                  <a:cubicBezTo>
                    <a:pt x="9" y="96"/>
                    <a:pt x="15" y="117"/>
                    <a:pt x="19" y="133"/>
                  </a:cubicBezTo>
                  <a:cubicBezTo>
                    <a:pt x="26" y="159"/>
                    <a:pt x="30" y="187"/>
                    <a:pt x="35" y="213"/>
                  </a:cubicBezTo>
                  <a:cubicBezTo>
                    <a:pt x="34" y="211"/>
                    <a:pt x="34" y="210"/>
                    <a:pt x="34" y="210"/>
                  </a:cubicBezTo>
                  <a:lnTo>
                    <a:pt x="34" y="210"/>
                  </a:lnTo>
                  <a:cubicBezTo>
                    <a:pt x="34" y="210"/>
                    <a:pt x="36" y="222"/>
                    <a:pt x="36" y="224"/>
                  </a:cubicBezTo>
                  <a:cubicBezTo>
                    <a:pt x="37" y="232"/>
                    <a:pt x="37" y="238"/>
                    <a:pt x="37" y="246"/>
                  </a:cubicBezTo>
                  <a:cubicBezTo>
                    <a:pt x="38" y="261"/>
                    <a:pt x="38" y="274"/>
                    <a:pt x="37" y="289"/>
                  </a:cubicBezTo>
                  <a:cubicBezTo>
                    <a:pt x="37" y="304"/>
                    <a:pt x="36" y="319"/>
                    <a:pt x="35" y="333"/>
                  </a:cubicBezTo>
                  <a:cubicBezTo>
                    <a:pt x="35" y="336"/>
                    <a:pt x="32" y="342"/>
                    <a:pt x="32" y="346"/>
                  </a:cubicBezTo>
                  <a:cubicBezTo>
                    <a:pt x="33" y="343"/>
                    <a:pt x="34" y="341"/>
                    <a:pt x="34" y="341"/>
                  </a:cubicBezTo>
                  <a:lnTo>
                    <a:pt x="34" y="341"/>
                  </a:lnTo>
                  <a:cubicBezTo>
                    <a:pt x="34" y="341"/>
                    <a:pt x="34" y="343"/>
                    <a:pt x="32" y="347"/>
                  </a:cubicBezTo>
                  <a:cubicBezTo>
                    <a:pt x="31" y="356"/>
                    <a:pt x="30" y="364"/>
                    <a:pt x="29" y="372"/>
                  </a:cubicBezTo>
                  <a:cubicBezTo>
                    <a:pt x="22" y="406"/>
                    <a:pt x="38" y="446"/>
                    <a:pt x="75" y="453"/>
                  </a:cubicBezTo>
                  <a:cubicBezTo>
                    <a:pt x="81" y="455"/>
                    <a:pt x="87" y="456"/>
                    <a:pt x="93" y="456"/>
                  </a:cubicBezTo>
                  <a:cubicBezTo>
                    <a:pt x="119" y="456"/>
                    <a:pt x="149" y="439"/>
                    <a:pt x="154" y="409"/>
                  </a:cubicBezTo>
                  <a:cubicBezTo>
                    <a:pt x="168" y="334"/>
                    <a:pt x="169" y="263"/>
                    <a:pt x="157" y="189"/>
                  </a:cubicBezTo>
                  <a:cubicBezTo>
                    <a:pt x="152" y="156"/>
                    <a:pt x="142" y="127"/>
                    <a:pt x="130" y="97"/>
                  </a:cubicBezTo>
                  <a:cubicBezTo>
                    <a:pt x="122" y="76"/>
                    <a:pt x="113" y="58"/>
                    <a:pt x="99" y="40"/>
                  </a:cubicBezTo>
                  <a:cubicBezTo>
                    <a:pt x="88" y="27"/>
                    <a:pt x="77" y="17"/>
                    <a:pt x="62" y="6"/>
                  </a:cubicBezTo>
                  <a:cubicBezTo>
                    <a:pt x="56" y="2"/>
                    <a:pt x="50" y="1"/>
                    <a:pt x="4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7" name="Google Shape;2457;p130"/>
            <p:cNvSpPr/>
            <p:nvPr/>
          </p:nvSpPr>
          <p:spPr>
            <a:xfrm>
              <a:off x="5393950" y="2224300"/>
              <a:ext cx="3925" cy="9525"/>
            </a:xfrm>
            <a:custGeom>
              <a:avLst/>
              <a:gdLst/>
              <a:ahLst/>
              <a:cxnLst/>
              <a:rect l="l" t="t" r="r" b="b"/>
              <a:pathLst>
                <a:path w="157" h="381" extrusionOk="0">
                  <a:moveTo>
                    <a:pt x="116" y="1"/>
                  </a:moveTo>
                  <a:cubicBezTo>
                    <a:pt x="107" y="1"/>
                    <a:pt x="98" y="6"/>
                    <a:pt x="95" y="17"/>
                  </a:cubicBezTo>
                  <a:cubicBezTo>
                    <a:pt x="88" y="41"/>
                    <a:pt x="85" y="67"/>
                    <a:pt x="77" y="91"/>
                  </a:cubicBezTo>
                  <a:cubicBezTo>
                    <a:pt x="70" y="116"/>
                    <a:pt x="63" y="138"/>
                    <a:pt x="57" y="162"/>
                  </a:cubicBezTo>
                  <a:cubicBezTo>
                    <a:pt x="44" y="210"/>
                    <a:pt x="28" y="260"/>
                    <a:pt x="11" y="307"/>
                  </a:cubicBezTo>
                  <a:cubicBezTo>
                    <a:pt x="0" y="336"/>
                    <a:pt x="22" y="372"/>
                    <a:pt x="52" y="379"/>
                  </a:cubicBezTo>
                  <a:cubicBezTo>
                    <a:pt x="57" y="380"/>
                    <a:pt x="61" y="381"/>
                    <a:pt x="66" y="381"/>
                  </a:cubicBezTo>
                  <a:cubicBezTo>
                    <a:pt x="92" y="381"/>
                    <a:pt x="116" y="364"/>
                    <a:pt x="123" y="338"/>
                  </a:cubicBezTo>
                  <a:cubicBezTo>
                    <a:pt x="140" y="285"/>
                    <a:pt x="150" y="231"/>
                    <a:pt x="154" y="174"/>
                  </a:cubicBezTo>
                  <a:cubicBezTo>
                    <a:pt x="155" y="162"/>
                    <a:pt x="156" y="149"/>
                    <a:pt x="155" y="136"/>
                  </a:cubicBezTo>
                  <a:cubicBezTo>
                    <a:pt x="155" y="123"/>
                    <a:pt x="152" y="111"/>
                    <a:pt x="151" y="97"/>
                  </a:cubicBezTo>
                  <a:cubicBezTo>
                    <a:pt x="149" y="71"/>
                    <a:pt x="146" y="43"/>
                    <a:pt x="139" y="17"/>
                  </a:cubicBezTo>
                  <a:cubicBezTo>
                    <a:pt x="135" y="6"/>
                    <a:pt x="126" y="1"/>
                    <a:pt x="11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8" name="Google Shape;2458;p130"/>
            <p:cNvSpPr/>
            <p:nvPr/>
          </p:nvSpPr>
          <p:spPr>
            <a:xfrm>
              <a:off x="5108125" y="2173175"/>
              <a:ext cx="10950" cy="18175"/>
            </a:xfrm>
            <a:custGeom>
              <a:avLst/>
              <a:gdLst/>
              <a:ahLst/>
              <a:cxnLst/>
              <a:rect l="l" t="t" r="r" b="b"/>
              <a:pathLst>
                <a:path w="438" h="727" extrusionOk="0">
                  <a:moveTo>
                    <a:pt x="28" y="1"/>
                  </a:moveTo>
                  <a:cubicBezTo>
                    <a:pt x="12" y="1"/>
                    <a:pt x="0" y="18"/>
                    <a:pt x="9" y="34"/>
                  </a:cubicBezTo>
                  <a:cubicBezTo>
                    <a:pt x="61" y="143"/>
                    <a:pt x="126" y="244"/>
                    <a:pt x="179" y="354"/>
                  </a:cubicBezTo>
                  <a:cubicBezTo>
                    <a:pt x="233" y="469"/>
                    <a:pt x="278" y="587"/>
                    <a:pt x="330" y="700"/>
                  </a:cubicBezTo>
                  <a:cubicBezTo>
                    <a:pt x="338" y="718"/>
                    <a:pt x="358" y="727"/>
                    <a:pt x="378" y="727"/>
                  </a:cubicBezTo>
                  <a:cubicBezTo>
                    <a:pt x="388" y="727"/>
                    <a:pt x="398" y="724"/>
                    <a:pt x="406" y="720"/>
                  </a:cubicBezTo>
                  <a:cubicBezTo>
                    <a:pt x="433" y="704"/>
                    <a:pt x="438" y="672"/>
                    <a:pt x="425" y="644"/>
                  </a:cubicBezTo>
                  <a:cubicBezTo>
                    <a:pt x="371" y="526"/>
                    <a:pt x="324" y="405"/>
                    <a:pt x="269" y="289"/>
                  </a:cubicBezTo>
                  <a:cubicBezTo>
                    <a:pt x="217" y="182"/>
                    <a:pt x="151" y="59"/>
                    <a:pt x="39" y="4"/>
                  </a:cubicBezTo>
                  <a:cubicBezTo>
                    <a:pt x="35" y="2"/>
                    <a:pt x="32" y="1"/>
                    <a:pt x="2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9" name="Google Shape;2459;p130"/>
            <p:cNvSpPr/>
            <p:nvPr/>
          </p:nvSpPr>
          <p:spPr>
            <a:xfrm>
              <a:off x="5115225" y="2177050"/>
              <a:ext cx="4125" cy="10400"/>
            </a:xfrm>
            <a:custGeom>
              <a:avLst/>
              <a:gdLst/>
              <a:ahLst/>
              <a:cxnLst/>
              <a:rect l="l" t="t" r="r" b="b"/>
              <a:pathLst>
                <a:path w="165" h="416" extrusionOk="0">
                  <a:moveTo>
                    <a:pt x="143" y="0"/>
                  </a:moveTo>
                  <a:cubicBezTo>
                    <a:pt x="142" y="0"/>
                    <a:pt x="140" y="1"/>
                    <a:pt x="139" y="1"/>
                  </a:cubicBezTo>
                  <a:cubicBezTo>
                    <a:pt x="108" y="11"/>
                    <a:pt x="79" y="39"/>
                    <a:pt x="61" y="64"/>
                  </a:cubicBezTo>
                  <a:cubicBezTo>
                    <a:pt x="50" y="76"/>
                    <a:pt x="40" y="89"/>
                    <a:pt x="32" y="104"/>
                  </a:cubicBezTo>
                  <a:cubicBezTo>
                    <a:pt x="23" y="120"/>
                    <a:pt x="20" y="141"/>
                    <a:pt x="16" y="158"/>
                  </a:cubicBezTo>
                  <a:cubicBezTo>
                    <a:pt x="0" y="239"/>
                    <a:pt x="20" y="317"/>
                    <a:pt x="51" y="392"/>
                  </a:cubicBezTo>
                  <a:cubicBezTo>
                    <a:pt x="58" y="407"/>
                    <a:pt x="77" y="416"/>
                    <a:pt x="94" y="416"/>
                  </a:cubicBezTo>
                  <a:cubicBezTo>
                    <a:pt x="101" y="416"/>
                    <a:pt x="107" y="415"/>
                    <a:pt x="113" y="412"/>
                  </a:cubicBezTo>
                  <a:cubicBezTo>
                    <a:pt x="132" y="403"/>
                    <a:pt x="150" y="377"/>
                    <a:pt x="141" y="355"/>
                  </a:cubicBezTo>
                  <a:cubicBezTo>
                    <a:pt x="115" y="293"/>
                    <a:pt x="104" y="239"/>
                    <a:pt x="110" y="173"/>
                  </a:cubicBezTo>
                  <a:cubicBezTo>
                    <a:pt x="110" y="173"/>
                    <a:pt x="111" y="168"/>
                    <a:pt x="111" y="167"/>
                  </a:cubicBezTo>
                  <a:lnTo>
                    <a:pt x="111" y="167"/>
                  </a:lnTo>
                  <a:cubicBezTo>
                    <a:pt x="111" y="165"/>
                    <a:pt x="112" y="162"/>
                    <a:pt x="112" y="161"/>
                  </a:cubicBezTo>
                  <a:cubicBezTo>
                    <a:pt x="113" y="153"/>
                    <a:pt x="115" y="147"/>
                    <a:pt x="117" y="140"/>
                  </a:cubicBezTo>
                  <a:cubicBezTo>
                    <a:pt x="120" y="121"/>
                    <a:pt x="118" y="116"/>
                    <a:pt x="124" y="99"/>
                  </a:cubicBezTo>
                  <a:cubicBezTo>
                    <a:pt x="133" y="71"/>
                    <a:pt x="150" y="48"/>
                    <a:pt x="160" y="23"/>
                  </a:cubicBezTo>
                  <a:cubicBezTo>
                    <a:pt x="165"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0" name="Google Shape;2460;p130"/>
            <p:cNvSpPr/>
            <p:nvPr/>
          </p:nvSpPr>
          <p:spPr>
            <a:xfrm>
              <a:off x="5327200" y="2146950"/>
              <a:ext cx="4000" cy="7600"/>
            </a:xfrm>
            <a:custGeom>
              <a:avLst/>
              <a:gdLst/>
              <a:ahLst/>
              <a:cxnLst/>
              <a:rect l="l" t="t" r="r" b="b"/>
              <a:pathLst>
                <a:path w="160" h="304" extrusionOk="0">
                  <a:moveTo>
                    <a:pt x="20" y="1"/>
                  </a:moveTo>
                  <a:cubicBezTo>
                    <a:pt x="10" y="1"/>
                    <a:pt x="0" y="10"/>
                    <a:pt x="3" y="23"/>
                  </a:cubicBezTo>
                  <a:cubicBezTo>
                    <a:pt x="19" y="114"/>
                    <a:pt x="51" y="200"/>
                    <a:pt x="88" y="286"/>
                  </a:cubicBezTo>
                  <a:cubicBezTo>
                    <a:pt x="93" y="298"/>
                    <a:pt x="106" y="304"/>
                    <a:pt x="119" y="304"/>
                  </a:cubicBezTo>
                  <a:cubicBezTo>
                    <a:pt x="125" y="304"/>
                    <a:pt x="132" y="302"/>
                    <a:pt x="137" y="299"/>
                  </a:cubicBezTo>
                  <a:cubicBezTo>
                    <a:pt x="154" y="290"/>
                    <a:pt x="160" y="268"/>
                    <a:pt x="150" y="250"/>
                  </a:cubicBezTo>
                  <a:cubicBezTo>
                    <a:pt x="108" y="172"/>
                    <a:pt x="72" y="90"/>
                    <a:pt x="34" y="9"/>
                  </a:cubicBezTo>
                  <a:cubicBezTo>
                    <a:pt x="30" y="3"/>
                    <a:pt x="25" y="1"/>
                    <a:pt x="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1" name="Google Shape;2461;p130"/>
            <p:cNvSpPr/>
            <p:nvPr/>
          </p:nvSpPr>
          <p:spPr>
            <a:xfrm>
              <a:off x="5336275" y="2141950"/>
              <a:ext cx="5800" cy="14125"/>
            </a:xfrm>
            <a:custGeom>
              <a:avLst/>
              <a:gdLst/>
              <a:ahLst/>
              <a:cxnLst/>
              <a:rect l="l" t="t" r="r" b="b"/>
              <a:pathLst>
                <a:path w="232" h="565" extrusionOk="0">
                  <a:moveTo>
                    <a:pt x="202" y="1"/>
                  </a:moveTo>
                  <a:cubicBezTo>
                    <a:pt x="200" y="1"/>
                    <a:pt x="197" y="1"/>
                    <a:pt x="194" y="2"/>
                  </a:cubicBezTo>
                  <a:cubicBezTo>
                    <a:pt x="103" y="42"/>
                    <a:pt x="41" y="126"/>
                    <a:pt x="21" y="223"/>
                  </a:cubicBezTo>
                  <a:cubicBezTo>
                    <a:pt x="1" y="327"/>
                    <a:pt x="20" y="434"/>
                    <a:pt x="60" y="531"/>
                  </a:cubicBezTo>
                  <a:cubicBezTo>
                    <a:pt x="68" y="550"/>
                    <a:pt x="83" y="565"/>
                    <a:pt x="103" y="565"/>
                  </a:cubicBezTo>
                  <a:cubicBezTo>
                    <a:pt x="107" y="565"/>
                    <a:pt x="112" y="564"/>
                    <a:pt x="116" y="563"/>
                  </a:cubicBezTo>
                  <a:cubicBezTo>
                    <a:pt x="140" y="557"/>
                    <a:pt x="158" y="530"/>
                    <a:pt x="150" y="506"/>
                  </a:cubicBezTo>
                  <a:cubicBezTo>
                    <a:pt x="117" y="426"/>
                    <a:pt x="97" y="335"/>
                    <a:pt x="115" y="248"/>
                  </a:cubicBezTo>
                  <a:cubicBezTo>
                    <a:pt x="133" y="167"/>
                    <a:pt x="177" y="96"/>
                    <a:pt x="222" y="29"/>
                  </a:cubicBezTo>
                  <a:cubicBezTo>
                    <a:pt x="231" y="14"/>
                    <a:pt x="218" y="1"/>
                    <a:pt x="2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2" name="Google Shape;2462;p130"/>
            <p:cNvSpPr/>
            <p:nvPr/>
          </p:nvSpPr>
          <p:spPr>
            <a:xfrm>
              <a:off x="5173925" y="2160550"/>
              <a:ext cx="3575" cy="23525"/>
            </a:xfrm>
            <a:custGeom>
              <a:avLst/>
              <a:gdLst/>
              <a:ahLst/>
              <a:cxnLst/>
              <a:rect l="l" t="t" r="r" b="b"/>
              <a:pathLst>
                <a:path w="143" h="941" extrusionOk="0">
                  <a:moveTo>
                    <a:pt x="72" y="1"/>
                  </a:moveTo>
                  <a:cubicBezTo>
                    <a:pt x="62" y="1"/>
                    <a:pt x="51" y="6"/>
                    <a:pt x="47" y="18"/>
                  </a:cubicBezTo>
                  <a:cubicBezTo>
                    <a:pt x="27" y="85"/>
                    <a:pt x="26" y="157"/>
                    <a:pt x="17" y="228"/>
                  </a:cubicBezTo>
                  <a:cubicBezTo>
                    <a:pt x="8" y="298"/>
                    <a:pt x="6" y="370"/>
                    <a:pt x="5" y="441"/>
                  </a:cubicBezTo>
                  <a:cubicBezTo>
                    <a:pt x="0" y="585"/>
                    <a:pt x="3" y="730"/>
                    <a:pt x="1" y="873"/>
                  </a:cubicBezTo>
                  <a:cubicBezTo>
                    <a:pt x="1" y="918"/>
                    <a:pt x="36" y="941"/>
                    <a:pt x="71" y="941"/>
                  </a:cubicBezTo>
                  <a:cubicBezTo>
                    <a:pt x="107" y="941"/>
                    <a:pt x="142" y="918"/>
                    <a:pt x="142" y="873"/>
                  </a:cubicBezTo>
                  <a:cubicBezTo>
                    <a:pt x="139" y="729"/>
                    <a:pt x="143" y="584"/>
                    <a:pt x="137" y="441"/>
                  </a:cubicBezTo>
                  <a:cubicBezTo>
                    <a:pt x="134" y="370"/>
                    <a:pt x="133" y="298"/>
                    <a:pt x="126" y="228"/>
                  </a:cubicBezTo>
                  <a:cubicBezTo>
                    <a:pt x="117" y="157"/>
                    <a:pt x="114" y="85"/>
                    <a:pt x="95" y="18"/>
                  </a:cubicBezTo>
                  <a:cubicBezTo>
                    <a:pt x="92" y="6"/>
                    <a:pt x="82" y="1"/>
                    <a:pt x="7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3" name="Google Shape;2463;p130"/>
            <p:cNvSpPr/>
            <p:nvPr/>
          </p:nvSpPr>
          <p:spPr>
            <a:xfrm>
              <a:off x="5185475" y="2159350"/>
              <a:ext cx="3025" cy="15625"/>
            </a:xfrm>
            <a:custGeom>
              <a:avLst/>
              <a:gdLst/>
              <a:ahLst/>
              <a:cxnLst/>
              <a:rect l="l" t="t" r="r" b="b"/>
              <a:pathLst>
                <a:path w="121" h="625" extrusionOk="0">
                  <a:moveTo>
                    <a:pt x="60" y="0"/>
                  </a:moveTo>
                  <a:cubicBezTo>
                    <a:pt x="51" y="0"/>
                    <a:pt x="42" y="5"/>
                    <a:pt x="39" y="15"/>
                  </a:cubicBezTo>
                  <a:cubicBezTo>
                    <a:pt x="14" y="106"/>
                    <a:pt x="0" y="198"/>
                    <a:pt x="2" y="291"/>
                  </a:cubicBezTo>
                  <a:lnTo>
                    <a:pt x="5" y="572"/>
                  </a:lnTo>
                  <a:cubicBezTo>
                    <a:pt x="5" y="607"/>
                    <a:pt x="32" y="625"/>
                    <a:pt x="59" y="625"/>
                  </a:cubicBezTo>
                  <a:cubicBezTo>
                    <a:pt x="86" y="625"/>
                    <a:pt x="114" y="607"/>
                    <a:pt x="115" y="572"/>
                  </a:cubicBezTo>
                  <a:lnTo>
                    <a:pt x="118" y="291"/>
                  </a:lnTo>
                  <a:cubicBezTo>
                    <a:pt x="120" y="198"/>
                    <a:pt x="107" y="106"/>
                    <a:pt x="81" y="15"/>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4" name="Google Shape;2464;p130"/>
            <p:cNvSpPr/>
            <p:nvPr/>
          </p:nvSpPr>
          <p:spPr>
            <a:xfrm>
              <a:off x="5472250" y="2134100"/>
              <a:ext cx="5975" cy="15675"/>
            </a:xfrm>
            <a:custGeom>
              <a:avLst/>
              <a:gdLst/>
              <a:ahLst/>
              <a:cxnLst/>
              <a:rect l="l" t="t" r="r" b="b"/>
              <a:pathLst>
                <a:path w="239" h="627" extrusionOk="0">
                  <a:moveTo>
                    <a:pt x="209" y="1"/>
                  </a:moveTo>
                  <a:cubicBezTo>
                    <a:pt x="199" y="1"/>
                    <a:pt x="190" y="6"/>
                    <a:pt x="187" y="18"/>
                  </a:cubicBezTo>
                  <a:cubicBezTo>
                    <a:pt x="176" y="64"/>
                    <a:pt x="166" y="110"/>
                    <a:pt x="153" y="154"/>
                  </a:cubicBezTo>
                  <a:cubicBezTo>
                    <a:pt x="145" y="178"/>
                    <a:pt x="135" y="198"/>
                    <a:pt x="127" y="221"/>
                  </a:cubicBezTo>
                  <a:cubicBezTo>
                    <a:pt x="119" y="244"/>
                    <a:pt x="113" y="266"/>
                    <a:pt x="105" y="290"/>
                  </a:cubicBezTo>
                  <a:cubicBezTo>
                    <a:pt x="74" y="380"/>
                    <a:pt x="44" y="470"/>
                    <a:pt x="11" y="559"/>
                  </a:cubicBezTo>
                  <a:cubicBezTo>
                    <a:pt x="0" y="587"/>
                    <a:pt x="22" y="617"/>
                    <a:pt x="48" y="624"/>
                  </a:cubicBezTo>
                  <a:cubicBezTo>
                    <a:pt x="53" y="626"/>
                    <a:pt x="57" y="626"/>
                    <a:pt x="62" y="626"/>
                  </a:cubicBezTo>
                  <a:cubicBezTo>
                    <a:pt x="83" y="626"/>
                    <a:pt x="101" y="610"/>
                    <a:pt x="110" y="589"/>
                  </a:cubicBezTo>
                  <a:cubicBezTo>
                    <a:pt x="145" y="500"/>
                    <a:pt x="185" y="407"/>
                    <a:pt x="206" y="313"/>
                  </a:cubicBezTo>
                  <a:cubicBezTo>
                    <a:pt x="212" y="291"/>
                    <a:pt x="217" y="267"/>
                    <a:pt x="222" y="243"/>
                  </a:cubicBezTo>
                  <a:cubicBezTo>
                    <a:pt x="227" y="219"/>
                    <a:pt x="226" y="194"/>
                    <a:pt x="228" y="170"/>
                  </a:cubicBezTo>
                  <a:cubicBezTo>
                    <a:pt x="233" y="121"/>
                    <a:pt x="238" y="72"/>
                    <a:pt x="235" y="24"/>
                  </a:cubicBezTo>
                  <a:cubicBezTo>
                    <a:pt x="233" y="10"/>
                    <a:pt x="221" y="1"/>
                    <a:pt x="2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5" name="Google Shape;2465;p130"/>
            <p:cNvSpPr/>
            <p:nvPr/>
          </p:nvSpPr>
          <p:spPr>
            <a:xfrm>
              <a:off x="5483950" y="2135475"/>
              <a:ext cx="3650" cy="11575"/>
            </a:xfrm>
            <a:custGeom>
              <a:avLst/>
              <a:gdLst/>
              <a:ahLst/>
              <a:cxnLst/>
              <a:rect l="l" t="t" r="r" b="b"/>
              <a:pathLst>
                <a:path w="146" h="463" extrusionOk="0">
                  <a:moveTo>
                    <a:pt x="38" y="1"/>
                  </a:moveTo>
                  <a:cubicBezTo>
                    <a:pt x="31" y="1"/>
                    <a:pt x="25" y="5"/>
                    <a:pt x="23" y="14"/>
                  </a:cubicBezTo>
                  <a:cubicBezTo>
                    <a:pt x="15" y="48"/>
                    <a:pt x="11" y="81"/>
                    <a:pt x="9" y="117"/>
                  </a:cubicBezTo>
                  <a:cubicBezTo>
                    <a:pt x="6" y="151"/>
                    <a:pt x="1" y="186"/>
                    <a:pt x="4" y="222"/>
                  </a:cubicBezTo>
                  <a:cubicBezTo>
                    <a:pt x="10" y="293"/>
                    <a:pt x="25" y="364"/>
                    <a:pt x="47" y="431"/>
                  </a:cubicBezTo>
                  <a:cubicBezTo>
                    <a:pt x="54" y="453"/>
                    <a:pt x="72" y="463"/>
                    <a:pt x="90" y="463"/>
                  </a:cubicBezTo>
                  <a:cubicBezTo>
                    <a:pt x="118" y="463"/>
                    <a:pt x="146" y="440"/>
                    <a:pt x="134" y="407"/>
                  </a:cubicBezTo>
                  <a:cubicBezTo>
                    <a:pt x="112" y="344"/>
                    <a:pt x="96" y="281"/>
                    <a:pt x="87" y="215"/>
                  </a:cubicBezTo>
                  <a:cubicBezTo>
                    <a:pt x="82" y="184"/>
                    <a:pt x="76" y="154"/>
                    <a:pt x="69" y="123"/>
                  </a:cubicBezTo>
                  <a:cubicBezTo>
                    <a:pt x="62" y="89"/>
                    <a:pt x="62" y="53"/>
                    <a:pt x="59" y="19"/>
                  </a:cubicBezTo>
                  <a:cubicBezTo>
                    <a:pt x="58" y="8"/>
                    <a:pt x="47" y="1"/>
                    <a:pt x="3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466" name="Google Shape;2466;p13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Title and two columns 4">
  <p:cSld name="CUSTOM_36">
    <p:bg>
      <p:bgPr>
        <a:solidFill>
          <a:schemeClr val="dk2"/>
        </a:solidFill>
        <a:effectLst/>
      </p:bgPr>
    </p:bg>
    <p:spTree>
      <p:nvGrpSpPr>
        <p:cNvPr id="1" name="Shape 2467"/>
        <p:cNvGrpSpPr/>
        <p:nvPr/>
      </p:nvGrpSpPr>
      <p:grpSpPr>
        <a:xfrm>
          <a:off x="0" y="0"/>
          <a:ext cx="0" cy="0"/>
          <a:chOff x="0" y="0"/>
          <a:chExt cx="0" cy="0"/>
        </a:xfrm>
      </p:grpSpPr>
      <p:sp>
        <p:nvSpPr>
          <p:cNvPr id="2468" name="Google Shape;2468;p131"/>
          <p:cNvSpPr txBox="1">
            <a:spLocks noGrp="1"/>
          </p:cNvSpPr>
          <p:nvPr>
            <p:ph type="title"/>
          </p:nvPr>
        </p:nvSpPr>
        <p:spPr>
          <a:xfrm>
            <a:off x="719550"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2469" name="Google Shape;2469;p131"/>
          <p:cNvSpPr txBox="1">
            <a:spLocks noGrp="1"/>
          </p:cNvSpPr>
          <p:nvPr>
            <p:ph type="body" idx="1"/>
          </p:nvPr>
        </p:nvSpPr>
        <p:spPr>
          <a:xfrm>
            <a:off x="719550" y="1386450"/>
            <a:ext cx="3840600" cy="2454000"/>
          </a:xfrm>
          <a:prstGeom prst="rect">
            <a:avLst/>
          </a:prstGeom>
          <a:noFill/>
          <a:ln>
            <a:noFill/>
          </a:ln>
        </p:spPr>
        <p:txBody>
          <a:bodyPr spcFirstLastPara="1" wrap="square" lIns="91425" tIns="91425" rIns="91425" bIns="91425" anchor="t" anchorCtr="0">
            <a:noAutofit/>
          </a:bodyPr>
          <a:lstStyle>
            <a:lvl1pPr marL="457200" lvl="0" indent="-317500" algn="l">
              <a:lnSpc>
                <a:spcPct val="100000"/>
              </a:lnSpc>
              <a:spcBef>
                <a:spcPts val="0"/>
              </a:spcBef>
              <a:spcAft>
                <a:spcPts val="0"/>
              </a:spcAft>
              <a:buSzPts val="1400"/>
              <a:buChar char="●"/>
              <a:defRPr/>
            </a:lvl1pPr>
            <a:lvl2pPr marL="914400" lvl="1" indent="-317500" algn="l">
              <a:lnSpc>
                <a:spcPct val="100000"/>
              </a:lnSpc>
              <a:spcBef>
                <a:spcPts val="0"/>
              </a:spcBef>
              <a:spcAft>
                <a:spcPts val="0"/>
              </a:spcAft>
              <a:buSzPts val="1400"/>
              <a:buChar char="○"/>
              <a:defRPr/>
            </a:lvl2pPr>
            <a:lvl3pPr marL="1371600" lvl="2" indent="-317500" algn="l">
              <a:lnSpc>
                <a:spcPct val="100000"/>
              </a:lnSpc>
              <a:spcBef>
                <a:spcPts val="0"/>
              </a:spcBef>
              <a:spcAft>
                <a:spcPts val="0"/>
              </a:spcAft>
              <a:buSzPts val="1400"/>
              <a:buChar char="■"/>
              <a:defRPr/>
            </a:lvl3pPr>
            <a:lvl4pPr marL="1828800" lvl="3" indent="-317500" algn="l">
              <a:lnSpc>
                <a:spcPct val="100000"/>
              </a:lnSpc>
              <a:spcBef>
                <a:spcPts val="0"/>
              </a:spcBef>
              <a:spcAft>
                <a:spcPts val="0"/>
              </a:spcAft>
              <a:buSzPts val="1400"/>
              <a:buChar char="●"/>
              <a:defRPr/>
            </a:lvl4pPr>
            <a:lvl5pPr marL="2286000" lvl="4" indent="-317500" algn="l">
              <a:lnSpc>
                <a:spcPct val="100000"/>
              </a:lnSpc>
              <a:spcBef>
                <a:spcPts val="0"/>
              </a:spcBef>
              <a:spcAft>
                <a:spcPts val="0"/>
              </a:spcAft>
              <a:buSzPts val="1400"/>
              <a:buChar char="○"/>
              <a:defRPr/>
            </a:lvl5pPr>
            <a:lvl6pPr marL="2743200" lvl="5" indent="-317500" algn="l">
              <a:lnSpc>
                <a:spcPct val="100000"/>
              </a:lnSpc>
              <a:spcBef>
                <a:spcPts val="0"/>
              </a:spcBef>
              <a:spcAft>
                <a:spcPts val="0"/>
              </a:spcAft>
              <a:buSzPts val="1400"/>
              <a:buChar char="■"/>
              <a:defRPr/>
            </a:lvl6pPr>
            <a:lvl7pPr marL="3200400" lvl="6" indent="-317500" algn="l">
              <a:lnSpc>
                <a:spcPct val="100000"/>
              </a:lnSpc>
              <a:spcBef>
                <a:spcPts val="0"/>
              </a:spcBef>
              <a:spcAft>
                <a:spcPts val="0"/>
              </a:spcAft>
              <a:buSzPts val="1400"/>
              <a:buChar char="●"/>
              <a:defRPr/>
            </a:lvl7pPr>
            <a:lvl8pPr marL="3657600" lvl="7" indent="-317500" algn="l">
              <a:lnSpc>
                <a:spcPct val="100000"/>
              </a:lnSpc>
              <a:spcBef>
                <a:spcPts val="0"/>
              </a:spcBef>
              <a:spcAft>
                <a:spcPts val="0"/>
              </a:spcAft>
              <a:buSzPts val="1400"/>
              <a:buChar char="○"/>
              <a:defRPr/>
            </a:lvl8pPr>
            <a:lvl9pPr marL="4114800" lvl="8" indent="-317500" algn="l">
              <a:lnSpc>
                <a:spcPct val="100000"/>
              </a:lnSpc>
              <a:spcBef>
                <a:spcPts val="0"/>
              </a:spcBef>
              <a:spcAft>
                <a:spcPts val="0"/>
              </a:spcAft>
              <a:buSzPts val="1400"/>
              <a:buChar char="■"/>
              <a:defRPr/>
            </a:lvl9pPr>
          </a:lstStyle>
          <a:p>
            <a:endParaRPr/>
          </a:p>
        </p:txBody>
      </p:sp>
      <p:sp>
        <p:nvSpPr>
          <p:cNvPr id="2470" name="Google Shape;2470;p131"/>
          <p:cNvSpPr txBox="1">
            <a:spLocks noGrp="1"/>
          </p:cNvSpPr>
          <p:nvPr>
            <p:ph type="body" idx="2"/>
          </p:nvPr>
        </p:nvSpPr>
        <p:spPr>
          <a:xfrm>
            <a:off x="4590175" y="1386450"/>
            <a:ext cx="3840600" cy="2454000"/>
          </a:xfrm>
          <a:prstGeom prst="rect">
            <a:avLst/>
          </a:prstGeom>
          <a:noFill/>
          <a:ln>
            <a:noFill/>
          </a:ln>
        </p:spPr>
        <p:txBody>
          <a:bodyPr spcFirstLastPara="1" wrap="square" lIns="91425" tIns="91425" rIns="91425" bIns="91425" anchor="t" anchorCtr="0">
            <a:noAutofit/>
          </a:bodyPr>
          <a:lstStyle>
            <a:lvl1pPr marL="457200" lvl="0" indent="-317500" algn="l">
              <a:lnSpc>
                <a:spcPct val="100000"/>
              </a:lnSpc>
              <a:spcBef>
                <a:spcPts val="0"/>
              </a:spcBef>
              <a:spcAft>
                <a:spcPts val="0"/>
              </a:spcAft>
              <a:buSzPts val="1400"/>
              <a:buChar char="●"/>
              <a:defRPr/>
            </a:lvl1pPr>
            <a:lvl2pPr marL="914400" lvl="1" indent="-317500" algn="l">
              <a:lnSpc>
                <a:spcPct val="100000"/>
              </a:lnSpc>
              <a:spcBef>
                <a:spcPts val="0"/>
              </a:spcBef>
              <a:spcAft>
                <a:spcPts val="0"/>
              </a:spcAft>
              <a:buSzPts val="1400"/>
              <a:buChar char="○"/>
              <a:defRPr/>
            </a:lvl2pPr>
            <a:lvl3pPr marL="1371600" lvl="2" indent="-317500" algn="l">
              <a:lnSpc>
                <a:spcPct val="100000"/>
              </a:lnSpc>
              <a:spcBef>
                <a:spcPts val="0"/>
              </a:spcBef>
              <a:spcAft>
                <a:spcPts val="0"/>
              </a:spcAft>
              <a:buSzPts val="1400"/>
              <a:buChar char="■"/>
              <a:defRPr/>
            </a:lvl3pPr>
            <a:lvl4pPr marL="1828800" lvl="3" indent="-317500" algn="l">
              <a:lnSpc>
                <a:spcPct val="100000"/>
              </a:lnSpc>
              <a:spcBef>
                <a:spcPts val="0"/>
              </a:spcBef>
              <a:spcAft>
                <a:spcPts val="0"/>
              </a:spcAft>
              <a:buSzPts val="1400"/>
              <a:buChar char="●"/>
              <a:defRPr/>
            </a:lvl4pPr>
            <a:lvl5pPr marL="2286000" lvl="4" indent="-317500" algn="l">
              <a:lnSpc>
                <a:spcPct val="100000"/>
              </a:lnSpc>
              <a:spcBef>
                <a:spcPts val="0"/>
              </a:spcBef>
              <a:spcAft>
                <a:spcPts val="0"/>
              </a:spcAft>
              <a:buSzPts val="1400"/>
              <a:buChar char="○"/>
              <a:defRPr/>
            </a:lvl5pPr>
            <a:lvl6pPr marL="2743200" lvl="5" indent="-317500" algn="l">
              <a:lnSpc>
                <a:spcPct val="100000"/>
              </a:lnSpc>
              <a:spcBef>
                <a:spcPts val="0"/>
              </a:spcBef>
              <a:spcAft>
                <a:spcPts val="0"/>
              </a:spcAft>
              <a:buSzPts val="1400"/>
              <a:buChar char="■"/>
              <a:defRPr/>
            </a:lvl6pPr>
            <a:lvl7pPr marL="3200400" lvl="6" indent="-317500" algn="l">
              <a:lnSpc>
                <a:spcPct val="100000"/>
              </a:lnSpc>
              <a:spcBef>
                <a:spcPts val="0"/>
              </a:spcBef>
              <a:spcAft>
                <a:spcPts val="0"/>
              </a:spcAft>
              <a:buSzPts val="1400"/>
              <a:buChar char="●"/>
              <a:defRPr/>
            </a:lvl7pPr>
            <a:lvl8pPr marL="3657600" lvl="7" indent="-317500" algn="l">
              <a:lnSpc>
                <a:spcPct val="100000"/>
              </a:lnSpc>
              <a:spcBef>
                <a:spcPts val="0"/>
              </a:spcBef>
              <a:spcAft>
                <a:spcPts val="0"/>
              </a:spcAft>
              <a:buSzPts val="1400"/>
              <a:buChar char="○"/>
              <a:defRPr/>
            </a:lvl8pPr>
            <a:lvl9pPr marL="4114800" lvl="8" indent="-317500" algn="l">
              <a:lnSpc>
                <a:spcPct val="100000"/>
              </a:lnSpc>
              <a:spcBef>
                <a:spcPts val="0"/>
              </a:spcBef>
              <a:spcAft>
                <a:spcPts val="0"/>
              </a:spcAft>
              <a:buSzPts val="1400"/>
              <a:buChar char="■"/>
              <a:defRPr/>
            </a:lvl9pPr>
          </a:lstStyle>
          <a:p>
            <a:endParaRPr/>
          </a:p>
        </p:txBody>
      </p:sp>
      <p:grpSp>
        <p:nvGrpSpPr>
          <p:cNvPr id="2471" name="Google Shape;2471;p131"/>
          <p:cNvGrpSpPr/>
          <p:nvPr/>
        </p:nvGrpSpPr>
        <p:grpSpPr>
          <a:xfrm>
            <a:off x="4481736" y="3402779"/>
            <a:ext cx="4662263" cy="2592040"/>
            <a:chOff x="3656700" y="2755025"/>
            <a:chExt cx="2625000" cy="1459400"/>
          </a:xfrm>
        </p:grpSpPr>
        <p:sp>
          <p:nvSpPr>
            <p:cNvPr id="2472" name="Google Shape;2472;p131"/>
            <p:cNvSpPr/>
            <p:nvPr/>
          </p:nvSpPr>
          <p:spPr>
            <a:xfrm>
              <a:off x="3656700" y="2872000"/>
              <a:ext cx="2625000" cy="928525"/>
            </a:xfrm>
            <a:custGeom>
              <a:avLst/>
              <a:gdLst/>
              <a:ahLst/>
              <a:cxnLst/>
              <a:rect l="l" t="t" r="r" b="b"/>
              <a:pathLst>
                <a:path w="105000" h="37141" extrusionOk="0">
                  <a:moveTo>
                    <a:pt x="104999" y="0"/>
                  </a:moveTo>
                  <a:cubicBezTo>
                    <a:pt x="65070" y="1187"/>
                    <a:pt x="28070" y="15942"/>
                    <a:pt x="1" y="34766"/>
                  </a:cubicBezTo>
                  <a:lnTo>
                    <a:pt x="104999" y="37140"/>
                  </a:lnTo>
                  <a:lnTo>
                    <a:pt x="104999" y="0"/>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3" name="Google Shape;2473;p131"/>
            <p:cNvSpPr/>
            <p:nvPr/>
          </p:nvSpPr>
          <p:spPr>
            <a:xfrm>
              <a:off x="5155150" y="2885100"/>
              <a:ext cx="893325" cy="672100"/>
            </a:xfrm>
            <a:custGeom>
              <a:avLst/>
              <a:gdLst/>
              <a:ahLst/>
              <a:cxnLst/>
              <a:rect l="l" t="t" r="r" b="b"/>
              <a:pathLst>
                <a:path w="35733" h="26884" extrusionOk="0">
                  <a:moveTo>
                    <a:pt x="35732" y="1"/>
                  </a:moveTo>
                  <a:lnTo>
                    <a:pt x="35732" y="1"/>
                  </a:lnTo>
                  <a:cubicBezTo>
                    <a:pt x="31829" y="281"/>
                    <a:pt x="27848" y="824"/>
                    <a:pt x="27848" y="827"/>
                  </a:cubicBezTo>
                  <a:cubicBezTo>
                    <a:pt x="10022" y="5921"/>
                    <a:pt x="971" y="17021"/>
                    <a:pt x="1" y="26883"/>
                  </a:cubicBezTo>
                  <a:lnTo>
                    <a:pt x="8708" y="26629"/>
                  </a:lnTo>
                  <a:cubicBezTo>
                    <a:pt x="9877" y="15255"/>
                    <a:pt x="16279" y="5567"/>
                    <a:pt x="35732"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4" name="Google Shape;2474;p131"/>
            <p:cNvSpPr/>
            <p:nvPr/>
          </p:nvSpPr>
          <p:spPr>
            <a:xfrm>
              <a:off x="5992750" y="2755025"/>
              <a:ext cx="288925" cy="734525"/>
            </a:xfrm>
            <a:custGeom>
              <a:avLst/>
              <a:gdLst/>
              <a:ahLst/>
              <a:cxnLst/>
              <a:rect l="l" t="t" r="r" b="b"/>
              <a:pathLst>
                <a:path w="11557" h="29381" extrusionOk="0">
                  <a:moveTo>
                    <a:pt x="6897" y="1"/>
                  </a:moveTo>
                  <a:cubicBezTo>
                    <a:pt x="4635" y="1"/>
                    <a:pt x="0" y="29381"/>
                    <a:pt x="0" y="29381"/>
                  </a:cubicBezTo>
                  <a:lnTo>
                    <a:pt x="11556" y="29381"/>
                  </a:lnTo>
                  <a:lnTo>
                    <a:pt x="11556" y="14064"/>
                  </a:lnTo>
                  <a:cubicBezTo>
                    <a:pt x="9894" y="6933"/>
                    <a:pt x="7995" y="1"/>
                    <a:pt x="689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5" name="Google Shape;2475;p131"/>
            <p:cNvSpPr/>
            <p:nvPr/>
          </p:nvSpPr>
          <p:spPr>
            <a:xfrm>
              <a:off x="5684775" y="3043675"/>
              <a:ext cx="224775" cy="445875"/>
            </a:xfrm>
            <a:custGeom>
              <a:avLst/>
              <a:gdLst/>
              <a:ahLst/>
              <a:cxnLst/>
              <a:rect l="l" t="t" r="r" b="b"/>
              <a:pathLst>
                <a:path w="8991" h="17835" extrusionOk="0">
                  <a:moveTo>
                    <a:pt x="4187" y="1"/>
                  </a:moveTo>
                  <a:cubicBezTo>
                    <a:pt x="2814" y="1"/>
                    <a:pt x="0" y="17835"/>
                    <a:pt x="0" y="17835"/>
                  </a:cubicBezTo>
                  <a:lnTo>
                    <a:pt x="8990" y="17835"/>
                  </a:lnTo>
                  <a:cubicBezTo>
                    <a:pt x="8990" y="17835"/>
                    <a:pt x="5559" y="1"/>
                    <a:pt x="4187"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6" name="Google Shape;2476;p131"/>
            <p:cNvSpPr/>
            <p:nvPr/>
          </p:nvSpPr>
          <p:spPr>
            <a:xfrm>
              <a:off x="4650225" y="3224950"/>
              <a:ext cx="224775" cy="445875"/>
            </a:xfrm>
            <a:custGeom>
              <a:avLst/>
              <a:gdLst/>
              <a:ahLst/>
              <a:cxnLst/>
              <a:rect l="l" t="t" r="r" b="b"/>
              <a:pathLst>
                <a:path w="8991" h="17835" extrusionOk="0">
                  <a:moveTo>
                    <a:pt x="4187" y="0"/>
                  </a:moveTo>
                  <a:cubicBezTo>
                    <a:pt x="2813" y="0"/>
                    <a:pt x="0" y="17835"/>
                    <a:pt x="0" y="17835"/>
                  </a:cubicBezTo>
                  <a:lnTo>
                    <a:pt x="8990" y="17835"/>
                  </a:lnTo>
                  <a:cubicBezTo>
                    <a:pt x="8990" y="17835"/>
                    <a:pt x="5560" y="0"/>
                    <a:pt x="4187"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7" name="Google Shape;2477;p131"/>
            <p:cNvSpPr/>
            <p:nvPr/>
          </p:nvSpPr>
          <p:spPr>
            <a:xfrm>
              <a:off x="5236000" y="3022500"/>
              <a:ext cx="269275" cy="534175"/>
            </a:xfrm>
            <a:custGeom>
              <a:avLst/>
              <a:gdLst/>
              <a:ahLst/>
              <a:cxnLst/>
              <a:rect l="l" t="t" r="r" b="b"/>
              <a:pathLst>
                <a:path w="10771" h="21367" extrusionOk="0">
                  <a:moveTo>
                    <a:pt x="5015" y="0"/>
                  </a:moveTo>
                  <a:cubicBezTo>
                    <a:pt x="3372" y="0"/>
                    <a:pt x="0" y="21367"/>
                    <a:pt x="0" y="21367"/>
                  </a:cubicBezTo>
                  <a:lnTo>
                    <a:pt x="10770" y="21367"/>
                  </a:lnTo>
                  <a:cubicBezTo>
                    <a:pt x="10770" y="21367"/>
                    <a:pt x="6659" y="0"/>
                    <a:pt x="5015"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8" name="Google Shape;2478;p131"/>
            <p:cNvSpPr/>
            <p:nvPr/>
          </p:nvSpPr>
          <p:spPr>
            <a:xfrm>
              <a:off x="5421150" y="2873375"/>
              <a:ext cx="320650" cy="636050"/>
            </a:xfrm>
            <a:custGeom>
              <a:avLst/>
              <a:gdLst/>
              <a:ahLst/>
              <a:cxnLst/>
              <a:rect l="l" t="t" r="r" b="b"/>
              <a:pathLst>
                <a:path w="12826" h="25442" extrusionOk="0">
                  <a:moveTo>
                    <a:pt x="5974" y="0"/>
                  </a:moveTo>
                  <a:cubicBezTo>
                    <a:pt x="4014" y="0"/>
                    <a:pt x="1" y="25441"/>
                    <a:pt x="1" y="25441"/>
                  </a:cubicBezTo>
                  <a:lnTo>
                    <a:pt x="12826" y="25441"/>
                  </a:lnTo>
                  <a:cubicBezTo>
                    <a:pt x="12826" y="25441"/>
                    <a:pt x="7932" y="0"/>
                    <a:pt x="597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9" name="Google Shape;2479;p131"/>
            <p:cNvSpPr/>
            <p:nvPr/>
          </p:nvSpPr>
          <p:spPr>
            <a:xfrm>
              <a:off x="4436375" y="3111875"/>
              <a:ext cx="320650" cy="636050"/>
            </a:xfrm>
            <a:custGeom>
              <a:avLst/>
              <a:gdLst/>
              <a:ahLst/>
              <a:cxnLst/>
              <a:rect l="l" t="t" r="r" b="b"/>
              <a:pathLst>
                <a:path w="12826" h="25442" extrusionOk="0">
                  <a:moveTo>
                    <a:pt x="5973" y="1"/>
                  </a:moveTo>
                  <a:cubicBezTo>
                    <a:pt x="4014" y="1"/>
                    <a:pt x="1" y="25441"/>
                    <a:pt x="1" y="25441"/>
                  </a:cubicBezTo>
                  <a:lnTo>
                    <a:pt x="12826" y="25441"/>
                  </a:lnTo>
                  <a:cubicBezTo>
                    <a:pt x="12826" y="25441"/>
                    <a:pt x="7932" y="1"/>
                    <a:pt x="5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0" name="Google Shape;2480;p131"/>
            <p:cNvSpPr/>
            <p:nvPr/>
          </p:nvSpPr>
          <p:spPr>
            <a:xfrm>
              <a:off x="3724575" y="3458500"/>
              <a:ext cx="2557100" cy="755925"/>
            </a:xfrm>
            <a:custGeom>
              <a:avLst/>
              <a:gdLst/>
              <a:ahLst/>
              <a:cxnLst/>
              <a:rect l="l" t="t" r="r" b="b"/>
              <a:pathLst>
                <a:path w="102284" h="30237" extrusionOk="0">
                  <a:moveTo>
                    <a:pt x="96134" y="1"/>
                  </a:moveTo>
                  <a:cubicBezTo>
                    <a:pt x="83445" y="1"/>
                    <a:pt x="53198" y="1191"/>
                    <a:pt x="25207" y="11306"/>
                  </a:cubicBezTo>
                  <a:cubicBezTo>
                    <a:pt x="21495" y="25043"/>
                    <a:pt x="22021" y="29621"/>
                    <a:pt x="1" y="30237"/>
                  </a:cubicBezTo>
                  <a:lnTo>
                    <a:pt x="102283" y="30237"/>
                  </a:lnTo>
                  <a:lnTo>
                    <a:pt x="102283" y="114"/>
                  </a:lnTo>
                  <a:cubicBezTo>
                    <a:pt x="102283" y="114"/>
                    <a:pt x="100041" y="1"/>
                    <a:pt x="9613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1" name="Google Shape;2481;p131"/>
            <p:cNvSpPr/>
            <p:nvPr/>
          </p:nvSpPr>
          <p:spPr>
            <a:xfrm>
              <a:off x="4451375" y="3552325"/>
              <a:ext cx="620800" cy="618800"/>
            </a:xfrm>
            <a:custGeom>
              <a:avLst/>
              <a:gdLst/>
              <a:ahLst/>
              <a:cxnLst/>
              <a:rect l="l" t="t" r="r" b="b"/>
              <a:pathLst>
                <a:path w="24832" h="24752" extrusionOk="0">
                  <a:moveTo>
                    <a:pt x="24831" y="1"/>
                  </a:moveTo>
                  <a:lnTo>
                    <a:pt x="24831" y="1"/>
                  </a:lnTo>
                  <a:cubicBezTo>
                    <a:pt x="24831" y="1"/>
                    <a:pt x="18613" y="1009"/>
                    <a:pt x="12094" y="2726"/>
                  </a:cubicBezTo>
                  <a:cubicBezTo>
                    <a:pt x="5234" y="8320"/>
                    <a:pt x="1389" y="16999"/>
                    <a:pt x="0" y="24752"/>
                  </a:cubicBezTo>
                  <a:cubicBezTo>
                    <a:pt x="6282" y="19450"/>
                    <a:pt x="9993" y="17018"/>
                    <a:pt x="20365" y="16808"/>
                  </a:cubicBezTo>
                  <a:cubicBezTo>
                    <a:pt x="21455" y="11941"/>
                    <a:pt x="21942" y="5492"/>
                    <a:pt x="248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2" name="Google Shape;2482;p131"/>
            <p:cNvSpPr/>
            <p:nvPr/>
          </p:nvSpPr>
          <p:spPr>
            <a:xfrm>
              <a:off x="4404675" y="3704375"/>
              <a:ext cx="1877000" cy="510050"/>
            </a:xfrm>
            <a:custGeom>
              <a:avLst/>
              <a:gdLst/>
              <a:ahLst/>
              <a:cxnLst/>
              <a:rect l="l" t="t" r="r" b="b"/>
              <a:pathLst>
                <a:path w="75080" h="20402" extrusionOk="0">
                  <a:moveTo>
                    <a:pt x="75079" y="0"/>
                  </a:moveTo>
                  <a:cubicBezTo>
                    <a:pt x="75079" y="0"/>
                    <a:pt x="58399" y="9454"/>
                    <a:pt x="47965" y="10202"/>
                  </a:cubicBezTo>
                  <a:cubicBezTo>
                    <a:pt x="37530" y="10948"/>
                    <a:pt x="22695" y="10450"/>
                    <a:pt x="15813" y="10948"/>
                  </a:cubicBezTo>
                  <a:cubicBezTo>
                    <a:pt x="8928" y="11445"/>
                    <a:pt x="0" y="20402"/>
                    <a:pt x="0" y="20402"/>
                  </a:cubicBezTo>
                  <a:lnTo>
                    <a:pt x="75079" y="20402"/>
                  </a:lnTo>
                  <a:lnTo>
                    <a:pt x="75079"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3" name="Google Shape;2483;p131"/>
            <p:cNvSpPr/>
            <p:nvPr/>
          </p:nvSpPr>
          <p:spPr>
            <a:xfrm>
              <a:off x="4784450" y="4010575"/>
              <a:ext cx="107750" cy="77425"/>
            </a:xfrm>
            <a:custGeom>
              <a:avLst/>
              <a:gdLst/>
              <a:ahLst/>
              <a:cxnLst/>
              <a:rect l="l" t="t" r="r" b="b"/>
              <a:pathLst>
                <a:path w="4310" h="3097" extrusionOk="0">
                  <a:moveTo>
                    <a:pt x="2062" y="0"/>
                  </a:moveTo>
                  <a:cubicBezTo>
                    <a:pt x="1466" y="0"/>
                    <a:pt x="881" y="190"/>
                    <a:pt x="489" y="587"/>
                  </a:cubicBezTo>
                  <a:cubicBezTo>
                    <a:pt x="110" y="973"/>
                    <a:pt x="0" y="1626"/>
                    <a:pt x="304" y="2074"/>
                  </a:cubicBezTo>
                  <a:cubicBezTo>
                    <a:pt x="492" y="2353"/>
                    <a:pt x="804" y="2524"/>
                    <a:pt x="1113" y="2658"/>
                  </a:cubicBezTo>
                  <a:cubicBezTo>
                    <a:pt x="1516" y="2832"/>
                    <a:pt x="1937" y="2961"/>
                    <a:pt x="2368" y="3044"/>
                  </a:cubicBezTo>
                  <a:cubicBezTo>
                    <a:pt x="2521" y="3074"/>
                    <a:pt x="2679" y="3097"/>
                    <a:pt x="2835" y="3097"/>
                  </a:cubicBezTo>
                  <a:cubicBezTo>
                    <a:pt x="2989" y="3097"/>
                    <a:pt x="3141" y="3074"/>
                    <a:pt x="3282" y="3013"/>
                  </a:cubicBezTo>
                  <a:cubicBezTo>
                    <a:pt x="3486" y="2925"/>
                    <a:pt x="3650" y="2765"/>
                    <a:pt x="3804" y="2604"/>
                  </a:cubicBezTo>
                  <a:cubicBezTo>
                    <a:pt x="4029" y="2372"/>
                    <a:pt x="4258" y="2107"/>
                    <a:pt x="4294" y="1784"/>
                  </a:cubicBezTo>
                  <a:cubicBezTo>
                    <a:pt x="4310" y="1630"/>
                    <a:pt x="4281" y="1474"/>
                    <a:pt x="4233" y="1326"/>
                  </a:cubicBezTo>
                  <a:cubicBezTo>
                    <a:pt x="3955" y="466"/>
                    <a:pt x="2996" y="0"/>
                    <a:pt x="206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4" name="Google Shape;2484;p131"/>
            <p:cNvSpPr/>
            <p:nvPr/>
          </p:nvSpPr>
          <p:spPr>
            <a:xfrm>
              <a:off x="5752200" y="4096775"/>
              <a:ext cx="107775" cy="77450"/>
            </a:xfrm>
            <a:custGeom>
              <a:avLst/>
              <a:gdLst/>
              <a:ahLst/>
              <a:cxnLst/>
              <a:rect l="l" t="t" r="r" b="b"/>
              <a:pathLst>
                <a:path w="4311" h="3098" extrusionOk="0">
                  <a:moveTo>
                    <a:pt x="2064" y="0"/>
                  </a:moveTo>
                  <a:cubicBezTo>
                    <a:pt x="1468" y="0"/>
                    <a:pt x="882" y="190"/>
                    <a:pt x="491" y="588"/>
                  </a:cubicBezTo>
                  <a:cubicBezTo>
                    <a:pt x="112" y="973"/>
                    <a:pt x="1" y="1626"/>
                    <a:pt x="305" y="2075"/>
                  </a:cubicBezTo>
                  <a:cubicBezTo>
                    <a:pt x="493" y="2354"/>
                    <a:pt x="804" y="2525"/>
                    <a:pt x="1115" y="2658"/>
                  </a:cubicBezTo>
                  <a:cubicBezTo>
                    <a:pt x="1517" y="2832"/>
                    <a:pt x="1938" y="2962"/>
                    <a:pt x="2368" y="3045"/>
                  </a:cubicBezTo>
                  <a:cubicBezTo>
                    <a:pt x="2522" y="3074"/>
                    <a:pt x="2680" y="3098"/>
                    <a:pt x="2836" y="3098"/>
                  </a:cubicBezTo>
                  <a:cubicBezTo>
                    <a:pt x="2990" y="3098"/>
                    <a:pt x="3142" y="3075"/>
                    <a:pt x="3283" y="3014"/>
                  </a:cubicBezTo>
                  <a:cubicBezTo>
                    <a:pt x="3487" y="2926"/>
                    <a:pt x="3651" y="2766"/>
                    <a:pt x="3805" y="2605"/>
                  </a:cubicBezTo>
                  <a:cubicBezTo>
                    <a:pt x="4031" y="2372"/>
                    <a:pt x="4258" y="2108"/>
                    <a:pt x="4294" y="1785"/>
                  </a:cubicBezTo>
                  <a:cubicBezTo>
                    <a:pt x="4310" y="1630"/>
                    <a:pt x="4283" y="1474"/>
                    <a:pt x="4233" y="1327"/>
                  </a:cubicBezTo>
                  <a:cubicBezTo>
                    <a:pt x="3956" y="466"/>
                    <a:pt x="2998" y="0"/>
                    <a:pt x="206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5" name="Google Shape;2485;p131"/>
            <p:cNvSpPr/>
            <p:nvPr/>
          </p:nvSpPr>
          <p:spPr>
            <a:xfrm>
              <a:off x="6045175" y="3860575"/>
              <a:ext cx="107775" cy="77450"/>
            </a:xfrm>
            <a:custGeom>
              <a:avLst/>
              <a:gdLst/>
              <a:ahLst/>
              <a:cxnLst/>
              <a:rect l="l" t="t" r="r" b="b"/>
              <a:pathLst>
                <a:path w="4311" h="3098" extrusionOk="0">
                  <a:moveTo>
                    <a:pt x="2064" y="1"/>
                  </a:moveTo>
                  <a:cubicBezTo>
                    <a:pt x="1468" y="1"/>
                    <a:pt x="882" y="191"/>
                    <a:pt x="491" y="588"/>
                  </a:cubicBezTo>
                  <a:cubicBezTo>
                    <a:pt x="112" y="973"/>
                    <a:pt x="1" y="1627"/>
                    <a:pt x="305" y="2075"/>
                  </a:cubicBezTo>
                  <a:cubicBezTo>
                    <a:pt x="493" y="2355"/>
                    <a:pt x="804" y="2525"/>
                    <a:pt x="1115" y="2658"/>
                  </a:cubicBezTo>
                  <a:cubicBezTo>
                    <a:pt x="1517" y="2832"/>
                    <a:pt x="1938" y="2961"/>
                    <a:pt x="2368" y="3044"/>
                  </a:cubicBezTo>
                  <a:cubicBezTo>
                    <a:pt x="2522" y="3074"/>
                    <a:pt x="2680" y="3098"/>
                    <a:pt x="2836" y="3098"/>
                  </a:cubicBezTo>
                  <a:cubicBezTo>
                    <a:pt x="2990" y="3098"/>
                    <a:pt x="3142" y="3075"/>
                    <a:pt x="3284" y="3014"/>
                  </a:cubicBezTo>
                  <a:cubicBezTo>
                    <a:pt x="3488" y="2926"/>
                    <a:pt x="3651" y="2766"/>
                    <a:pt x="3805" y="2606"/>
                  </a:cubicBezTo>
                  <a:cubicBezTo>
                    <a:pt x="4031" y="2372"/>
                    <a:pt x="4258" y="2109"/>
                    <a:pt x="4294" y="1786"/>
                  </a:cubicBezTo>
                  <a:cubicBezTo>
                    <a:pt x="4310" y="1630"/>
                    <a:pt x="4283" y="1474"/>
                    <a:pt x="4234" y="1327"/>
                  </a:cubicBezTo>
                  <a:cubicBezTo>
                    <a:pt x="3956" y="466"/>
                    <a:pt x="2998" y="1"/>
                    <a:pt x="206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6" name="Google Shape;2486;p131"/>
            <p:cNvSpPr/>
            <p:nvPr/>
          </p:nvSpPr>
          <p:spPr>
            <a:xfrm>
              <a:off x="5350350" y="4049275"/>
              <a:ext cx="107750" cy="77450"/>
            </a:xfrm>
            <a:custGeom>
              <a:avLst/>
              <a:gdLst/>
              <a:ahLst/>
              <a:cxnLst/>
              <a:rect l="l" t="t" r="r" b="b"/>
              <a:pathLst>
                <a:path w="4310" h="3098" extrusionOk="0">
                  <a:moveTo>
                    <a:pt x="2062" y="1"/>
                  </a:moveTo>
                  <a:cubicBezTo>
                    <a:pt x="1467" y="1"/>
                    <a:pt x="881" y="190"/>
                    <a:pt x="490" y="588"/>
                  </a:cubicBezTo>
                  <a:cubicBezTo>
                    <a:pt x="111" y="973"/>
                    <a:pt x="0" y="1627"/>
                    <a:pt x="305" y="2075"/>
                  </a:cubicBezTo>
                  <a:cubicBezTo>
                    <a:pt x="492" y="2355"/>
                    <a:pt x="804" y="2525"/>
                    <a:pt x="1114" y="2658"/>
                  </a:cubicBezTo>
                  <a:cubicBezTo>
                    <a:pt x="1516" y="2832"/>
                    <a:pt x="1937" y="2961"/>
                    <a:pt x="2368" y="3044"/>
                  </a:cubicBezTo>
                  <a:cubicBezTo>
                    <a:pt x="2521" y="3074"/>
                    <a:pt x="2680" y="3098"/>
                    <a:pt x="2835" y="3098"/>
                  </a:cubicBezTo>
                  <a:cubicBezTo>
                    <a:pt x="2990" y="3098"/>
                    <a:pt x="3141" y="3075"/>
                    <a:pt x="3283" y="3014"/>
                  </a:cubicBezTo>
                  <a:cubicBezTo>
                    <a:pt x="3487" y="2926"/>
                    <a:pt x="3651" y="2766"/>
                    <a:pt x="3804" y="2606"/>
                  </a:cubicBezTo>
                  <a:cubicBezTo>
                    <a:pt x="4030" y="2372"/>
                    <a:pt x="4257" y="2109"/>
                    <a:pt x="4293" y="1786"/>
                  </a:cubicBezTo>
                  <a:cubicBezTo>
                    <a:pt x="4310" y="1630"/>
                    <a:pt x="4282" y="1474"/>
                    <a:pt x="4233" y="1327"/>
                  </a:cubicBezTo>
                  <a:cubicBezTo>
                    <a:pt x="3954" y="466"/>
                    <a:pt x="2996" y="1"/>
                    <a:pt x="206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7" name="Google Shape;2487;p131"/>
            <p:cNvSpPr/>
            <p:nvPr/>
          </p:nvSpPr>
          <p:spPr>
            <a:xfrm>
              <a:off x="4935600" y="4106200"/>
              <a:ext cx="56975" cy="41000"/>
            </a:xfrm>
            <a:custGeom>
              <a:avLst/>
              <a:gdLst/>
              <a:ahLst/>
              <a:cxnLst/>
              <a:rect l="l" t="t" r="r" b="b"/>
              <a:pathLst>
                <a:path w="2279" h="1640" extrusionOk="0">
                  <a:moveTo>
                    <a:pt x="1091" y="1"/>
                  </a:moveTo>
                  <a:cubicBezTo>
                    <a:pt x="775" y="1"/>
                    <a:pt x="466" y="101"/>
                    <a:pt x="258" y="311"/>
                  </a:cubicBezTo>
                  <a:cubicBezTo>
                    <a:pt x="57" y="515"/>
                    <a:pt x="0" y="862"/>
                    <a:pt x="160" y="1098"/>
                  </a:cubicBezTo>
                  <a:cubicBezTo>
                    <a:pt x="259" y="1246"/>
                    <a:pt x="423" y="1336"/>
                    <a:pt x="587" y="1407"/>
                  </a:cubicBezTo>
                  <a:cubicBezTo>
                    <a:pt x="800" y="1499"/>
                    <a:pt x="1023" y="1567"/>
                    <a:pt x="1251" y="1612"/>
                  </a:cubicBezTo>
                  <a:cubicBezTo>
                    <a:pt x="1333" y="1627"/>
                    <a:pt x="1417" y="1640"/>
                    <a:pt x="1500" y="1640"/>
                  </a:cubicBezTo>
                  <a:cubicBezTo>
                    <a:pt x="1581" y="1640"/>
                    <a:pt x="1661" y="1628"/>
                    <a:pt x="1735" y="1596"/>
                  </a:cubicBezTo>
                  <a:cubicBezTo>
                    <a:pt x="1843" y="1549"/>
                    <a:pt x="1930" y="1463"/>
                    <a:pt x="2011" y="1379"/>
                  </a:cubicBezTo>
                  <a:cubicBezTo>
                    <a:pt x="2130" y="1256"/>
                    <a:pt x="2251" y="1116"/>
                    <a:pt x="2269" y="945"/>
                  </a:cubicBezTo>
                  <a:cubicBezTo>
                    <a:pt x="2278" y="863"/>
                    <a:pt x="2263" y="781"/>
                    <a:pt x="2237" y="701"/>
                  </a:cubicBezTo>
                  <a:cubicBezTo>
                    <a:pt x="2092" y="247"/>
                    <a:pt x="1585" y="1"/>
                    <a:pt x="109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8" name="Google Shape;2488;p131"/>
            <p:cNvSpPr/>
            <p:nvPr/>
          </p:nvSpPr>
          <p:spPr>
            <a:xfrm>
              <a:off x="5859500" y="4009325"/>
              <a:ext cx="57000" cy="40975"/>
            </a:xfrm>
            <a:custGeom>
              <a:avLst/>
              <a:gdLst/>
              <a:ahLst/>
              <a:cxnLst/>
              <a:rect l="l" t="t" r="r" b="b"/>
              <a:pathLst>
                <a:path w="2280" h="1639" extrusionOk="0">
                  <a:moveTo>
                    <a:pt x="1092" y="0"/>
                  </a:moveTo>
                  <a:cubicBezTo>
                    <a:pt x="777" y="0"/>
                    <a:pt x="466" y="100"/>
                    <a:pt x="259" y="310"/>
                  </a:cubicBezTo>
                  <a:cubicBezTo>
                    <a:pt x="58" y="514"/>
                    <a:pt x="1" y="860"/>
                    <a:pt x="161" y="1097"/>
                  </a:cubicBezTo>
                  <a:cubicBezTo>
                    <a:pt x="260" y="1244"/>
                    <a:pt x="425" y="1335"/>
                    <a:pt x="588" y="1406"/>
                  </a:cubicBezTo>
                  <a:cubicBezTo>
                    <a:pt x="801" y="1498"/>
                    <a:pt x="1024" y="1566"/>
                    <a:pt x="1252" y="1611"/>
                  </a:cubicBezTo>
                  <a:cubicBezTo>
                    <a:pt x="1333" y="1626"/>
                    <a:pt x="1416" y="1638"/>
                    <a:pt x="1498" y="1638"/>
                  </a:cubicBezTo>
                  <a:cubicBezTo>
                    <a:pt x="1580" y="1638"/>
                    <a:pt x="1661" y="1626"/>
                    <a:pt x="1736" y="1594"/>
                  </a:cubicBezTo>
                  <a:cubicBezTo>
                    <a:pt x="1844" y="1547"/>
                    <a:pt x="1931" y="1462"/>
                    <a:pt x="2012" y="1377"/>
                  </a:cubicBezTo>
                  <a:cubicBezTo>
                    <a:pt x="2131" y="1254"/>
                    <a:pt x="2251" y="1115"/>
                    <a:pt x="2271" y="943"/>
                  </a:cubicBezTo>
                  <a:cubicBezTo>
                    <a:pt x="2279" y="861"/>
                    <a:pt x="2264" y="779"/>
                    <a:pt x="2238" y="700"/>
                  </a:cubicBezTo>
                  <a:cubicBezTo>
                    <a:pt x="2092" y="246"/>
                    <a:pt x="1586" y="0"/>
                    <a:pt x="109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9" name="Google Shape;2489;p131"/>
            <p:cNvSpPr/>
            <p:nvPr/>
          </p:nvSpPr>
          <p:spPr>
            <a:xfrm>
              <a:off x="5524650" y="4126675"/>
              <a:ext cx="56975" cy="41000"/>
            </a:xfrm>
            <a:custGeom>
              <a:avLst/>
              <a:gdLst/>
              <a:ahLst/>
              <a:cxnLst/>
              <a:rect l="l" t="t" r="r" b="b"/>
              <a:pathLst>
                <a:path w="2279" h="1640" extrusionOk="0">
                  <a:moveTo>
                    <a:pt x="1090" y="1"/>
                  </a:moveTo>
                  <a:cubicBezTo>
                    <a:pt x="775" y="1"/>
                    <a:pt x="465" y="101"/>
                    <a:pt x="258" y="311"/>
                  </a:cubicBezTo>
                  <a:cubicBezTo>
                    <a:pt x="58" y="515"/>
                    <a:pt x="0" y="861"/>
                    <a:pt x="160" y="1098"/>
                  </a:cubicBezTo>
                  <a:cubicBezTo>
                    <a:pt x="259" y="1245"/>
                    <a:pt x="424" y="1336"/>
                    <a:pt x="587" y="1407"/>
                  </a:cubicBezTo>
                  <a:cubicBezTo>
                    <a:pt x="801" y="1499"/>
                    <a:pt x="1023" y="1567"/>
                    <a:pt x="1252" y="1612"/>
                  </a:cubicBezTo>
                  <a:cubicBezTo>
                    <a:pt x="1332" y="1627"/>
                    <a:pt x="1416" y="1639"/>
                    <a:pt x="1499" y="1639"/>
                  </a:cubicBezTo>
                  <a:cubicBezTo>
                    <a:pt x="1580" y="1639"/>
                    <a:pt x="1660" y="1628"/>
                    <a:pt x="1735" y="1595"/>
                  </a:cubicBezTo>
                  <a:cubicBezTo>
                    <a:pt x="1843" y="1549"/>
                    <a:pt x="1930" y="1463"/>
                    <a:pt x="2011" y="1378"/>
                  </a:cubicBezTo>
                  <a:cubicBezTo>
                    <a:pt x="2130" y="1255"/>
                    <a:pt x="2251" y="1116"/>
                    <a:pt x="2270" y="945"/>
                  </a:cubicBezTo>
                  <a:cubicBezTo>
                    <a:pt x="2278" y="863"/>
                    <a:pt x="2263" y="781"/>
                    <a:pt x="2237" y="701"/>
                  </a:cubicBezTo>
                  <a:cubicBezTo>
                    <a:pt x="2091" y="247"/>
                    <a:pt x="1584" y="1"/>
                    <a:pt x="109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0" name="Google Shape;2490;p131"/>
            <p:cNvSpPr/>
            <p:nvPr/>
          </p:nvSpPr>
          <p:spPr>
            <a:xfrm>
              <a:off x="5164450" y="4155000"/>
              <a:ext cx="35250" cy="25300"/>
            </a:xfrm>
            <a:custGeom>
              <a:avLst/>
              <a:gdLst/>
              <a:ahLst/>
              <a:cxnLst/>
              <a:rect l="l" t="t" r="r" b="b"/>
              <a:pathLst>
                <a:path w="1410" h="1012" extrusionOk="0">
                  <a:moveTo>
                    <a:pt x="675" y="0"/>
                  </a:moveTo>
                  <a:cubicBezTo>
                    <a:pt x="481" y="0"/>
                    <a:pt x="290" y="62"/>
                    <a:pt x="162" y="192"/>
                  </a:cubicBezTo>
                  <a:cubicBezTo>
                    <a:pt x="37" y="317"/>
                    <a:pt x="1" y="531"/>
                    <a:pt x="101" y="678"/>
                  </a:cubicBezTo>
                  <a:cubicBezTo>
                    <a:pt x="163" y="768"/>
                    <a:pt x="264" y="824"/>
                    <a:pt x="365" y="868"/>
                  </a:cubicBezTo>
                  <a:cubicBezTo>
                    <a:pt x="497" y="925"/>
                    <a:pt x="634" y="967"/>
                    <a:pt x="775" y="995"/>
                  </a:cubicBezTo>
                  <a:cubicBezTo>
                    <a:pt x="825" y="1005"/>
                    <a:pt x="877" y="1012"/>
                    <a:pt x="927" y="1012"/>
                  </a:cubicBezTo>
                  <a:cubicBezTo>
                    <a:pt x="978" y="1012"/>
                    <a:pt x="1028" y="1005"/>
                    <a:pt x="1074" y="985"/>
                  </a:cubicBezTo>
                  <a:cubicBezTo>
                    <a:pt x="1141" y="956"/>
                    <a:pt x="1194" y="904"/>
                    <a:pt x="1244" y="852"/>
                  </a:cubicBezTo>
                  <a:cubicBezTo>
                    <a:pt x="1317" y="775"/>
                    <a:pt x="1393" y="689"/>
                    <a:pt x="1404" y="583"/>
                  </a:cubicBezTo>
                  <a:cubicBezTo>
                    <a:pt x="1409" y="534"/>
                    <a:pt x="1400" y="483"/>
                    <a:pt x="1384" y="434"/>
                  </a:cubicBezTo>
                  <a:cubicBezTo>
                    <a:pt x="1293" y="152"/>
                    <a:pt x="980" y="0"/>
                    <a:pt x="67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1" name="Google Shape;2491;p131"/>
            <p:cNvSpPr/>
            <p:nvPr/>
          </p:nvSpPr>
          <p:spPr>
            <a:xfrm>
              <a:off x="5971825" y="4075325"/>
              <a:ext cx="35200" cy="25325"/>
            </a:xfrm>
            <a:custGeom>
              <a:avLst/>
              <a:gdLst/>
              <a:ahLst/>
              <a:cxnLst/>
              <a:rect l="l" t="t" r="r" b="b"/>
              <a:pathLst>
                <a:path w="1408" h="1013" extrusionOk="0">
                  <a:moveTo>
                    <a:pt x="674" y="1"/>
                  </a:moveTo>
                  <a:cubicBezTo>
                    <a:pt x="480" y="1"/>
                    <a:pt x="288" y="63"/>
                    <a:pt x="161" y="193"/>
                  </a:cubicBezTo>
                  <a:cubicBezTo>
                    <a:pt x="37" y="319"/>
                    <a:pt x="1" y="532"/>
                    <a:pt x="100" y="678"/>
                  </a:cubicBezTo>
                  <a:cubicBezTo>
                    <a:pt x="162" y="770"/>
                    <a:pt x="263" y="826"/>
                    <a:pt x="365" y="869"/>
                  </a:cubicBezTo>
                  <a:cubicBezTo>
                    <a:pt x="496" y="925"/>
                    <a:pt x="633" y="967"/>
                    <a:pt x="775" y="996"/>
                  </a:cubicBezTo>
                  <a:cubicBezTo>
                    <a:pt x="824" y="1005"/>
                    <a:pt x="876" y="1012"/>
                    <a:pt x="926" y="1012"/>
                  </a:cubicBezTo>
                  <a:cubicBezTo>
                    <a:pt x="977" y="1012"/>
                    <a:pt x="1027" y="1005"/>
                    <a:pt x="1073" y="986"/>
                  </a:cubicBezTo>
                  <a:cubicBezTo>
                    <a:pt x="1139" y="957"/>
                    <a:pt x="1193" y="905"/>
                    <a:pt x="1243" y="853"/>
                  </a:cubicBezTo>
                  <a:cubicBezTo>
                    <a:pt x="1316" y="776"/>
                    <a:pt x="1392" y="690"/>
                    <a:pt x="1403" y="585"/>
                  </a:cubicBezTo>
                  <a:cubicBezTo>
                    <a:pt x="1408" y="535"/>
                    <a:pt x="1399" y="484"/>
                    <a:pt x="1383" y="434"/>
                  </a:cubicBezTo>
                  <a:cubicBezTo>
                    <a:pt x="1292" y="153"/>
                    <a:pt x="979" y="1"/>
                    <a:pt x="67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2" name="Google Shape;2492;p131"/>
            <p:cNvSpPr/>
            <p:nvPr/>
          </p:nvSpPr>
          <p:spPr>
            <a:xfrm>
              <a:off x="5624500" y="4093550"/>
              <a:ext cx="35225" cy="25325"/>
            </a:xfrm>
            <a:custGeom>
              <a:avLst/>
              <a:gdLst/>
              <a:ahLst/>
              <a:cxnLst/>
              <a:rect l="l" t="t" r="r" b="b"/>
              <a:pathLst>
                <a:path w="1409" h="1013" extrusionOk="0">
                  <a:moveTo>
                    <a:pt x="674" y="1"/>
                  </a:moveTo>
                  <a:cubicBezTo>
                    <a:pt x="479" y="1"/>
                    <a:pt x="289" y="63"/>
                    <a:pt x="161" y="192"/>
                  </a:cubicBezTo>
                  <a:cubicBezTo>
                    <a:pt x="36" y="318"/>
                    <a:pt x="0" y="533"/>
                    <a:pt x="100" y="678"/>
                  </a:cubicBezTo>
                  <a:cubicBezTo>
                    <a:pt x="162" y="769"/>
                    <a:pt x="263" y="826"/>
                    <a:pt x="364" y="869"/>
                  </a:cubicBezTo>
                  <a:cubicBezTo>
                    <a:pt x="496" y="925"/>
                    <a:pt x="633" y="968"/>
                    <a:pt x="774" y="996"/>
                  </a:cubicBezTo>
                  <a:cubicBezTo>
                    <a:pt x="824" y="1005"/>
                    <a:pt x="876" y="1013"/>
                    <a:pt x="926" y="1013"/>
                  </a:cubicBezTo>
                  <a:cubicBezTo>
                    <a:pt x="977" y="1013"/>
                    <a:pt x="1026" y="1005"/>
                    <a:pt x="1072" y="985"/>
                  </a:cubicBezTo>
                  <a:cubicBezTo>
                    <a:pt x="1140" y="957"/>
                    <a:pt x="1193" y="905"/>
                    <a:pt x="1243" y="852"/>
                  </a:cubicBezTo>
                  <a:cubicBezTo>
                    <a:pt x="1316" y="775"/>
                    <a:pt x="1392" y="689"/>
                    <a:pt x="1403" y="585"/>
                  </a:cubicBezTo>
                  <a:cubicBezTo>
                    <a:pt x="1408" y="535"/>
                    <a:pt x="1399" y="483"/>
                    <a:pt x="1384" y="435"/>
                  </a:cubicBezTo>
                  <a:cubicBezTo>
                    <a:pt x="1293" y="153"/>
                    <a:pt x="979" y="1"/>
                    <a:pt x="67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3" name="Google Shape;2493;p131"/>
            <p:cNvSpPr/>
            <p:nvPr/>
          </p:nvSpPr>
          <p:spPr>
            <a:xfrm>
              <a:off x="5104625" y="4017150"/>
              <a:ext cx="35250" cy="25325"/>
            </a:xfrm>
            <a:custGeom>
              <a:avLst/>
              <a:gdLst/>
              <a:ahLst/>
              <a:cxnLst/>
              <a:rect l="l" t="t" r="r" b="b"/>
              <a:pathLst>
                <a:path w="1410" h="1013" extrusionOk="0">
                  <a:moveTo>
                    <a:pt x="675" y="0"/>
                  </a:moveTo>
                  <a:cubicBezTo>
                    <a:pt x="481" y="0"/>
                    <a:pt x="290" y="62"/>
                    <a:pt x="162" y="192"/>
                  </a:cubicBezTo>
                  <a:cubicBezTo>
                    <a:pt x="37" y="317"/>
                    <a:pt x="1" y="531"/>
                    <a:pt x="101" y="678"/>
                  </a:cubicBezTo>
                  <a:cubicBezTo>
                    <a:pt x="163" y="768"/>
                    <a:pt x="264" y="825"/>
                    <a:pt x="365" y="869"/>
                  </a:cubicBezTo>
                  <a:cubicBezTo>
                    <a:pt x="497" y="925"/>
                    <a:pt x="634" y="967"/>
                    <a:pt x="775" y="996"/>
                  </a:cubicBezTo>
                  <a:cubicBezTo>
                    <a:pt x="825" y="1005"/>
                    <a:pt x="877" y="1012"/>
                    <a:pt x="927" y="1012"/>
                  </a:cubicBezTo>
                  <a:cubicBezTo>
                    <a:pt x="978" y="1012"/>
                    <a:pt x="1028" y="1005"/>
                    <a:pt x="1074" y="985"/>
                  </a:cubicBezTo>
                  <a:cubicBezTo>
                    <a:pt x="1141" y="957"/>
                    <a:pt x="1194" y="904"/>
                    <a:pt x="1244" y="852"/>
                  </a:cubicBezTo>
                  <a:cubicBezTo>
                    <a:pt x="1317" y="775"/>
                    <a:pt x="1393" y="689"/>
                    <a:pt x="1404" y="584"/>
                  </a:cubicBezTo>
                  <a:cubicBezTo>
                    <a:pt x="1409" y="534"/>
                    <a:pt x="1400" y="483"/>
                    <a:pt x="1384" y="434"/>
                  </a:cubicBezTo>
                  <a:cubicBezTo>
                    <a:pt x="1293" y="153"/>
                    <a:pt x="980" y="0"/>
                    <a:pt x="67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4" name="Google Shape;2494;p131"/>
            <p:cNvSpPr/>
            <p:nvPr/>
          </p:nvSpPr>
          <p:spPr>
            <a:xfrm>
              <a:off x="4930125" y="4010550"/>
              <a:ext cx="27675" cy="25325"/>
            </a:xfrm>
            <a:custGeom>
              <a:avLst/>
              <a:gdLst/>
              <a:ahLst/>
              <a:cxnLst/>
              <a:rect l="l" t="t" r="r" b="b"/>
              <a:pathLst>
                <a:path w="1107" h="1013" extrusionOk="0">
                  <a:moveTo>
                    <a:pt x="529" y="0"/>
                  </a:moveTo>
                  <a:cubicBezTo>
                    <a:pt x="377" y="0"/>
                    <a:pt x="227" y="62"/>
                    <a:pt x="127" y="192"/>
                  </a:cubicBezTo>
                  <a:cubicBezTo>
                    <a:pt x="29" y="318"/>
                    <a:pt x="1" y="532"/>
                    <a:pt x="79" y="678"/>
                  </a:cubicBezTo>
                  <a:cubicBezTo>
                    <a:pt x="128" y="769"/>
                    <a:pt x="207" y="825"/>
                    <a:pt x="287" y="868"/>
                  </a:cubicBezTo>
                  <a:cubicBezTo>
                    <a:pt x="390" y="925"/>
                    <a:pt x="498" y="968"/>
                    <a:pt x="608" y="995"/>
                  </a:cubicBezTo>
                  <a:cubicBezTo>
                    <a:pt x="647" y="1005"/>
                    <a:pt x="688" y="1012"/>
                    <a:pt x="727" y="1012"/>
                  </a:cubicBezTo>
                  <a:cubicBezTo>
                    <a:pt x="767" y="1012"/>
                    <a:pt x="806" y="1005"/>
                    <a:pt x="842" y="985"/>
                  </a:cubicBezTo>
                  <a:cubicBezTo>
                    <a:pt x="895" y="957"/>
                    <a:pt x="937" y="904"/>
                    <a:pt x="977" y="852"/>
                  </a:cubicBezTo>
                  <a:cubicBezTo>
                    <a:pt x="1035" y="775"/>
                    <a:pt x="1093" y="689"/>
                    <a:pt x="1102" y="584"/>
                  </a:cubicBezTo>
                  <a:cubicBezTo>
                    <a:pt x="1107" y="534"/>
                    <a:pt x="1099" y="483"/>
                    <a:pt x="1087" y="435"/>
                  </a:cubicBezTo>
                  <a:cubicBezTo>
                    <a:pt x="1016" y="153"/>
                    <a:pt x="769" y="0"/>
                    <a:pt x="52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5" name="Google Shape;2495;p131"/>
            <p:cNvSpPr/>
            <p:nvPr/>
          </p:nvSpPr>
          <p:spPr>
            <a:xfrm>
              <a:off x="5698125" y="4029775"/>
              <a:ext cx="27675" cy="25350"/>
            </a:xfrm>
            <a:custGeom>
              <a:avLst/>
              <a:gdLst/>
              <a:ahLst/>
              <a:cxnLst/>
              <a:rect l="l" t="t" r="r" b="b"/>
              <a:pathLst>
                <a:path w="1107" h="1014" extrusionOk="0">
                  <a:moveTo>
                    <a:pt x="530" y="1"/>
                  </a:moveTo>
                  <a:cubicBezTo>
                    <a:pt x="377" y="1"/>
                    <a:pt x="227" y="63"/>
                    <a:pt x="126" y="193"/>
                  </a:cubicBezTo>
                  <a:cubicBezTo>
                    <a:pt x="29" y="318"/>
                    <a:pt x="0" y="533"/>
                    <a:pt x="78" y="678"/>
                  </a:cubicBezTo>
                  <a:cubicBezTo>
                    <a:pt x="128" y="769"/>
                    <a:pt x="206" y="826"/>
                    <a:pt x="286" y="870"/>
                  </a:cubicBezTo>
                  <a:cubicBezTo>
                    <a:pt x="390" y="926"/>
                    <a:pt x="497" y="968"/>
                    <a:pt x="608" y="996"/>
                  </a:cubicBezTo>
                  <a:cubicBezTo>
                    <a:pt x="647" y="1006"/>
                    <a:pt x="687" y="1013"/>
                    <a:pt x="727" y="1013"/>
                  </a:cubicBezTo>
                  <a:cubicBezTo>
                    <a:pt x="767" y="1013"/>
                    <a:pt x="805" y="1006"/>
                    <a:pt x="842" y="986"/>
                  </a:cubicBezTo>
                  <a:cubicBezTo>
                    <a:pt x="895" y="958"/>
                    <a:pt x="937" y="906"/>
                    <a:pt x="977" y="852"/>
                  </a:cubicBezTo>
                  <a:cubicBezTo>
                    <a:pt x="1035" y="776"/>
                    <a:pt x="1093" y="690"/>
                    <a:pt x="1102" y="585"/>
                  </a:cubicBezTo>
                  <a:cubicBezTo>
                    <a:pt x="1106" y="535"/>
                    <a:pt x="1099" y="483"/>
                    <a:pt x="1087" y="435"/>
                  </a:cubicBezTo>
                  <a:cubicBezTo>
                    <a:pt x="1015" y="153"/>
                    <a:pt x="769" y="1"/>
                    <a:pt x="5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6" name="Google Shape;2496;p131"/>
            <p:cNvSpPr/>
            <p:nvPr/>
          </p:nvSpPr>
          <p:spPr>
            <a:xfrm>
              <a:off x="5136525" y="4133125"/>
              <a:ext cx="14125" cy="12925"/>
            </a:xfrm>
            <a:custGeom>
              <a:avLst/>
              <a:gdLst/>
              <a:ahLst/>
              <a:cxnLst/>
              <a:rect l="l" t="t" r="r" b="b"/>
              <a:pathLst>
                <a:path w="565" h="517" extrusionOk="0">
                  <a:moveTo>
                    <a:pt x="270" y="1"/>
                  </a:moveTo>
                  <a:cubicBezTo>
                    <a:pt x="193" y="1"/>
                    <a:pt x="116" y="32"/>
                    <a:pt x="65" y="98"/>
                  </a:cubicBezTo>
                  <a:cubicBezTo>
                    <a:pt x="15" y="162"/>
                    <a:pt x="1" y="272"/>
                    <a:pt x="41" y="345"/>
                  </a:cubicBezTo>
                  <a:cubicBezTo>
                    <a:pt x="65" y="391"/>
                    <a:pt x="106" y="419"/>
                    <a:pt x="147" y="443"/>
                  </a:cubicBezTo>
                  <a:cubicBezTo>
                    <a:pt x="200" y="472"/>
                    <a:pt x="255" y="493"/>
                    <a:pt x="311" y="507"/>
                  </a:cubicBezTo>
                  <a:cubicBezTo>
                    <a:pt x="331" y="512"/>
                    <a:pt x="351" y="516"/>
                    <a:pt x="372" y="516"/>
                  </a:cubicBezTo>
                  <a:cubicBezTo>
                    <a:pt x="392" y="516"/>
                    <a:pt x="412" y="512"/>
                    <a:pt x="430" y="502"/>
                  </a:cubicBezTo>
                  <a:cubicBezTo>
                    <a:pt x="457" y="488"/>
                    <a:pt x="477" y="461"/>
                    <a:pt x="498" y="433"/>
                  </a:cubicBezTo>
                  <a:cubicBezTo>
                    <a:pt x="528" y="396"/>
                    <a:pt x="557" y="350"/>
                    <a:pt x="562" y="298"/>
                  </a:cubicBezTo>
                  <a:cubicBezTo>
                    <a:pt x="565" y="273"/>
                    <a:pt x="560" y="247"/>
                    <a:pt x="554" y="221"/>
                  </a:cubicBezTo>
                  <a:cubicBezTo>
                    <a:pt x="518" y="78"/>
                    <a:pt x="392" y="1"/>
                    <a:pt x="27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7" name="Google Shape;2497;p131"/>
            <p:cNvSpPr/>
            <p:nvPr/>
          </p:nvSpPr>
          <p:spPr>
            <a:xfrm>
              <a:off x="5009950" y="4075325"/>
              <a:ext cx="27650" cy="25325"/>
            </a:xfrm>
            <a:custGeom>
              <a:avLst/>
              <a:gdLst/>
              <a:ahLst/>
              <a:cxnLst/>
              <a:rect l="l" t="t" r="r" b="b"/>
              <a:pathLst>
                <a:path w="1106" h="1013" extrusionOk="0">
                  <a:moveTo>
                    <a:pt x="529" y="1"/>
                  </a:moveTo>
                  <a:cubicBezTo>
                    <a:pt x="377" y="1"/>
                    <a:pt x="226" y="63"/>
                    <a:pt x="126" y="193"/>
                  </a:cubicBezTo>
                  <a:cubicBezTo>
                    <a:pt x="29" y="319"/>
                    <a:pt x="0" y="532"/>
                    <a:pt x="78" y="678"/>
                  </a:cubicBezTo>
                  <a:cubicBezTo>
                    <a:pt x="127" y="770"/>
                    <a:pt x="206" y="826"/>
                    <a:pt x="286" y="869"/>
                  </a:cubicBezTo>
                  <a:cubicBezTo>
                    <a:pt x="390" y="925"/>
                    <a:pt x="497" y="967"/>
                    <a:pt x="608" y="996"/>
                  </a:cubicBezTo>
                  <a:cubicBezTo>
                    <a:pt x="647" y="1005"/>
                    <a:pt x="687" y="1012"/>
                    <a:pt x="727" y="1012"/>
                  </a:cubicBezTo>
                  <a:cubicBezTo>
                    <a:pt x="766" y="1012"/>
                    <a:pt x="805" y="1005"/>
                    <a:pt x="842" y="986"/>
                  </a:cubicBezTo>
                  <a:cubicBezTo>
                    <a:pt x="895" y="957"/>
                    <a:pt x="937" y="905"/>
                    <a:pt x="977" y="853"/>
                  </a:cubicBezTo>
                  <a:cubicBezTo>
                    <a:pt x="1034" y="776"/>
                    <a:pt x="1093" y="690"/>
                    <a:pt x="1102" y="585"/>
                  </a:cubicBezTo>
                  <a:cubicBezTo>
                    <a:pt x="1106" y="535"/>
                    <a:pt x="1099" y="484"/>
                    <a:pt x="1086" y="434"/>
                  </a:cubicBezTo>
                  <a:cubicBezTo>
                    <a:pt x="1015"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8" name="Google Shape;2498;p131"/>
            <p:cNvSpPr/>
            <p:nvPr/>
          </p:nvSpPr>
          <p:spPr>
            <a:xfrm>
              <a:off x="6160575" y="4062675"/>
              <a:ext cx="27675" cy="25325"/>
            </a:xfrm>
            <a:custGeom>
              <a:avLst/>
              <a:gdLst/>
              <a:ahLst/>
              <a:cxnLst/>
              <a:rect l="l" t="t" r="r" b="b"/>
              <a:pathLst>
                <a:path w="1107" h="1013" extrusionOk="0">
                  <a:moveTo>
                    <a:pt x="529" y="1"/>
                  </a:moveTo>
                  <a:cubicBezTo>
                    <a:pt x="377" y="1"/>
                    <a:pt x="227" y="63"/>
                    <a:pt x="127" y="192"/>
                  </a:cubicBezTo>
                  <a:cubicBezTo>
                    <a:pt x="30" y="318"/>
                    <a:pt x="1" y="533"/>
                    <a:pt x="79" y="678"/>
                  </a:cubicBezTo>
                  <a:cubicBezTo>
                    <a:pt x="128" y="769"/>
                    <a:pt x="207" y="826"/>
                    <a:pt x="287" y="869"/>
                  </a:cubicBezTo>
                  <a:cubicBezTo>
                    <a:pt x="390" y="925"/>
                    <a:pt x="498" y="968"/>
                    <a:pt x="609" y="996"/>
                  </a:cubicBezTo>
                  <a:cubicBezTo>
                    <a:pt x="648" y="1006"/>
                    <a:pt x="688" y="1013"/>
                    <a:pt x="727" y="1013"/>
                  </a:cubicBezTo>
                  <a:cubicBezTo>
                    <a:pt x="767" y="1013"/>
                    <a:pt x="806" y="1006"/>
                    <a:pt x="842" y="986"/>
                  </a:cubicBezTo>
                  <a:cubicBezTo>
                    <a:pt x="896" y="957"/>
                    <a:pt x="938" y="905"/>
                    <a:pt x="978" y="852"/>
                  </a:cubicBezTo>
                  <a:cubicBezTo>
                    <a:pt x="1035" y="775"/>
                    <a:pt x="1093" y="689"/>
                    <a:pt x="1103" y="585"/>
                  </a:cubicBezTo>
                  <a:cubicBezTo>
                    <a:pt x="1107" y="535"/>
                    <a:pt x="1100" y="483"/>
                    <a:pt x="1087" y="435"/>
                  </a:cubicBezTo>
                  <a:cubicBezTo>
                    <a:pt x="1016"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9" name="Google Shape;2499;p131"/>
            <p:cNvSpPr/>
            <p:nvPr/>
          </p:nvSpPr>
          <p:spPr>
            <a:xfrm>
              <a:off x="5725175" y="4175675"/>
              <a:ext cx="17625" cy="16150"/>
            </a:xfrm>
            <a:custGeom>
              <a:avLst/>
              <a:gdLst/>
              <a:ahLst/>
              <a:cxnLst/>
              <a:rect l="l" t="t" r="r" b="b"/>
              <a:pathLst>
                <a:path w="705" h="646" extrusionOk="0">
                  <a:moveTo>
                    <a:pt x="337" y="1"/>
                  </a:moveTo>
                  <a:cubicBezTo>
                    <a:pt x="240" y="1"/>
                    <a:pt x="144" y="40"/>
                    <a:pt x="81" y="123"/>
                  </a:cubicBezTo>
                  <a:cubicBezTo>
                    <a:pt x="19" y="203"/>
                    <a:pt x="1" y="339"/>
                    <a:pt x="50" y="432"/>
                  </a:cubicBezTo>
                  <a:cubicBezTo>
                    <a:pt x="81" y="489"/>
                    <a:pt x="132" y="525"/>
                    <a:pt x="182" y="554"/>
                  </a:cubicBezTo>
                  <a:cubicBezTo>
                    <a:pt x="247" y="590"/>
                    <a:pt x="316" y="616"/>
                    <a:pt x="387" y="635"/>
                  </a:cubicBezTo>
                  <a:cubicBezTo>
                    <a:pt x="411" y="641"/>
                    <a:pt x="437" y="645"/>
                    <a:pt x="462" y="645"/>
                  </a:cubicBezTo>
                  <a:cubicBezTo>
                    <a:pt x="487" y="645"/>
                    <a:pt x="513" y="640"/>
                    <a:pt x="537" y="627"/>
                  </a:cubicBezTo>
                  <a:cubicBezTo>
                    <a:pt x="569" y="610"/>
                    <a:pt x="597" y="576"/>
                    <a:pt x="623" y="543"/>
                  </a:cubicBezTo>
                  <a:cubicBezTo>
                    <a:pt x="660" y="494"/>
                    <a:pt x="697" y="439"/>
                    <a:pt x="702" y="373"/>
                  </a:cubicBezTo>
                  <a:cubicBezTo>
                    <a:pt x="705" y="340"/>
                    <a:pt x="700" y="309"/>
                    <a:pt x="691" y="277"/>
                  </a:cubicBezTo>
                  <a:cubicBezTo>
                    <a:pt x="647" y="98"/>
                    <a:pt x="490" y="1"/>
                    <a:pt x="33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0" name="Google Shape;2500;p131"/>
            <p:cNvSpPr/>
            <p:nvPr/>
          </p:nvSpPr>
          <p:spPr>
            <a:xfrm>
              <a:off x="5050400" y="4159575"/>
              <a:ext cx="17600" cy="16150"/>
            </a:xfrm>
            <a:custGeom>
              <a:avLst/>
              <a:gdLst/>
              <a:ahLst/>
              <a:cxnLst/>
              <a:rect l="l" t="t" r="r" b="b"/>
              <a:pathLst>
                <a:path w="704" h="646" extrusionOk="0">
                  <a:moveTo>
                    <a:pt x="336" y="1"/>
                  </a:moveTo>
                  <a:cubicBezTo>
                    <a:pt x="239" y="1"/>
                    <a:pt x="143" y="40"/>
                    <a:pt x="79" y="123"/>
                  </a:cubicBezTo>
                  <a:cubicBezTo>
                    <a:pt x="18" y="204"/>
                    <a:pt x="0" y="339"/>
                    <a:pt x="49" y="431"/>
                  </a:cubicBezTo>
                  <a:cubicBezTo>
                    <a:pt x="79" y="489"/>
                    <a:pt x="130" y="525"/>
                    <a:pt x="181" y="553"/>
                  </a:cubicBezTo>
                  <a:cubicBezTo>
                    <a:pt x="246" y="589"/>
                    <a:pt x="315" y="616"/>
                    <a:pt x="386" y="634"/>
                  </a:cubicBezTo>
                  <a:cubicBezTo>
                    <a:pt x="411" y="640"/>
                    <a:pt x="437" y="645"/>
                    <a:pt x="463" y="645"/>
                  </a:cubicBezTo>
                  <a:cubicBezTo>
                    <a:pt x="488" y="645"/>
                    <a:pt x="512" y="640"/>
                    <a:pt x="535" y="628"/>
                  </a:cubicBezTo>
                  <a:cubicBezTo>
                    <a:pt x="569" y="609"/>
                    <a:pt x="596" y="577"/>
                    <a:pt x="621" y="543"/>
                  </a:cubicBezTo>
                  <a:cubicBezTo>
                    <a:pt x="658" y="495"/>
                    <a:pt x="696" y="439"/>
                    <a:pt x="701" y="373"/>
                  </a:cubicBezTo>
                  <a:cubicBezTo>
                    <a:pt x="703" y="341"/>
                    <a:pt x="698" y="308"/>
                    <a:pt x="691" y="276"/>
                  </a:cubicBezTo>
                  <a:cubicBezTo>
                    <a:pt x="645" y="97"/>
                    <a:pt x="489" y="1"/>
                    <a:pt x="336"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1" name="Google Shape;2501;p131"/>
            <p:cNvSpPr/>
            <p:nvPr/>
          </p:nvSpPr>
          <p:spPr>
            <a:xfrm>
              <a:off x="5997900" y="3938000"/>
              <a:ext cx="17600" cy="16125"/>
            </a:xfrm>
            <a:custGeom>
              <a:avLst/>
              <a:gdLst/>
              <a:ahLst/>
              <a:cxnLst/>
              <a:rect l="l" t="t" r="r" b="b"/>
              <a:pathLst>
                <a:path w="704" h="645" extrusionOk="0">
                  <a:moveTo>
                    <a:pt x="337" y="0"/>
                  </a:moveTo>
                  <a:cubicBezTo>
                    <a:pt x="240" y="0"/>
                    <a:pt x="144" y="39"/>
                    <a:pt x="80" y="122"/>
                  </a:cubicBezTo>
                  <a:cubicBezTo>
                    <a:pt x="19" y="203"/>
                    <a:pt x="0" y="339"/>
                    <a:pt x="49" y="431"/>
                  </a:cubicBezTo>
                  <a:cubicBezTo>
                    <a:pt x="80" y="489"/>
                    <a:pt x="131" y="524"/>
                    <a:pt x="180" y="552"/>
                  </a:cubicBezTo>
                  <a:cubicBezTo>
                    <a:pt x="246" y="588"/>
                    <a:pt x="316" y="616"/>
                    <a:pt x="385" y="633"/>
                  </a:cubicBezTo>
                  <a:cubicBezTo>
                    <a:pt x="411" y="640"/>
                    <a:pt x="436" y="645"/>
                    <a:pt x="462" y="645"/>
                  </a:cubicBezTo>
                  <a:cubicBezTo>
                    <a:pt x="487" y="645"/>
                    <a:pt x="512" y="640"/>
                    <a:pt x="536" y="627"/>
                  </a:cubicBezTo>
                  <a:cubicBezTo>
                    <a:pt x="569" y="609"/>
                    <a:pt x="596" y="576"/>
                    <a:pt x="621" y="542"/>
                  </a:cubicBezTo>
                  <a:cubicBezTo>
                    <a:pt x="659" y="494"/>
                    <a:pt x="696" y="438"/>
                    <a:pt x="701" y="372"/>
                  </a:cubicBezTo>
                  <a:cubicBezTo>
                    <a:pt x="703" y="340"/>
                    <a:pt x="698" y="308"/>
                    <a:pt x="691" y="275"/>
                  </a:cubicBezTo>
                  <a:cubicBezTo>
                    <a:pt x="646" y="97"/>
                    <a:pt x="490" y="0"/>
                    <a:pt x="33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2" name="Google Shape;2502;p131"/>
            <p:cNvSpPr/>
            <p:nvPr/>
          </p:nvSpPr>
          <p:spPr>
            <a:xfrm>
              <a:off x="5457275" y="3998675"/>
              <a:ext cx="17600" cy="16150"/>
            </a:xfrm>
            <a:custGeom>
              <a:avLst/>
              <a:gdLst/>
              <a:ahLst/>
              <a:cxnLst/>
              <a:rect l="l" t="t" r="r" b="b"/>
              <a:pathLst>
                <a:path w="704" h="646" extrusionOk="0">
                  <a:moveTo>
                    <a:pt x="337" y="1"/>
                  </a:moveTo>
                  <a:cubicBezTo>
                    <a:pt x="240" y="1"/>
                    <a:pt x="145" y="40"/>
                    <a:pt x="81" y="123"/>
                  </a:cubicBezTo>
                  <a:cubicBezTo>
                    <a:pt x="19" y="204"/>
                    <a:pt x="1" y="339"/>
                    <a:pt x="50" y="431"/>
                  </a:cubicBezTo>
                  <a:cubicBezTo>
                    <a:pt x="81" y="489"/>
                    <a:pt x="132" y="525"/>
                    <a:pt x="181" y="553"/>
                  </a:cubicBezTo>
                  <a:cubicBezTo>
                    <a:pt x="247" y="589"/>
                    <a:pt x="317" y="616"/>
                    <a:pt x="386" y="634"/>
                  </a:cubicBezTo>
                  <a:cubicBezTo>
                    <a:pt x="412" y="640"/>
                    <a:pt x="438" y="645"/>
                    <a:pt x="463" y="645"/>
                  </a:cubicBezTo>
                  <a:cubicBezTo>
                    <a:pt x="488" y="645"/>
                    <a:pt x="513" y="640"/>
                    <a:pt x="537" y="628"/>
                  </a:cubicBezTo>
                  <a:cubicBezTo>
                    <a:pt x="570" y="609"/>
                    <a:pt x="596" y="577"/>
                    <a:pt x="622" y="543"/>
                  </a:cubicBezTo>
                  <a:cubicBezTo>
                    <a:pt x="660" y="495"/>
                    <a:pt x="697" y="439"/>
                    <a:pt x="702" y="373"/>
                  </a:cubicBezTo>
                  <a:cubicBezTo>
                    <a:pt x="704" y="341"/>
                    <a:pt x="699" y="308"/>
                    <a:pt x="692" y="276"/>
                  </a:cubicBezTo>
                  <a:cubicBezTo>
                    <a:pt x="646" y="97"/>
                    <a:pt x="490" y="1"/>
                    <a:pt x="33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3" name="Google Shape;2503;p131"/>
            <p:cNvSpPr/>
            <p:nvPr/>
          </p:nvSpPr>
          <p:spPr>
            <a:xfrm>
              <a:off x="6052750" y="4098150"/>
              <a:ext cx="17625" cy="16125"/>
            </a:xfrm>
            <a:custGeom>
              <a:avLst/>
              <a:gdLst/>
              <a:ahLst/>
              <a:cxnLst/>
              <a:rect l="l" t="t" r="r" b="b"/>
              <a:pathLst>
                <a:path w="705" h="645" extrusionOk="0">
                  <a:moveTo>
                    <a:pt x="338" y="0"/>
                  </a:moveTo>
                  <a:cubicBezTo>
                    <a:pt x="241" y="0"/>
                    <a:pt x="145" y="40"/>
                    <a:pt x="80" y="123"/>
                  </a:cubicBezTo>
                  <a:cubicBezTo>
                    <a:pt x="19" y="203"/>
                    <a:pt x="0" y="339"/>
                    <a:pt x="50" y="432"/>
                  </a:cubicBezTo>
                  <a:cubicBezTo>
                    <a:pt x="80" y="489"/>
                    <a:pt x="131" y="525"/>
                    <a:pt x="182" y="553"/>
                  </a:cubicBezTo>
                  <a:cubicBezTo>
                    <a:pt x="246" y="589"/>
                    <a:pt x="316" y="616"/>
                    <a:pt x="387" y="633"/>
                  </a:cubicBezTo>
                  <a:cubicBezTo>
                    <a:pt x="411" y="640"/>
                    <a:pt x="437" y="645"/>
                    <a:pt x="462" y="645"/>
                  </a:cubicBezTo>
                  <a:cubicBezTo>
                    <a:pt x="488" y="645"/>
                    <a:pt x="513" y="640"/>
                    <a:pt x="536" y="627"/>
                  </a:cubicBezTo>
                  <a:cubicBezTo>
                    <a:pt x="569" y="610"/>
                    <a:pt x="597" y="576"/>
                    <a:pt x="622" y="543"/>
                  </a:cubicBezTo>
                  <a:cubicBezTo>
                    <a:pt x="659" y="494"/>
                    <a:pt x="696" y="439"/>
                    <a:pt x="701" y="372"/>
                  </a:cubicBezTo>
                  <a:cubicBezTo>
                    <a:pt x="704" y="340"/>
                    <a:pt x="699" y="309"/>
                    <a:pt x="691" y="277"/>
                  </a:cubicBezTo>
                  <a:cubicBezTo>
                    <a:pt x="647" y="97"/>
                    <a:pt x="491" y="0"/>
                    <a:pt x="33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4" name="Google Shape;2504;p131"/>
            <p:cNvSpPr/>
            <p:nvPr/>
          </p:nvSpPr>
          <p:spPr>
            <a:xfrm>
              <a:off x="5947525" y="4142325"/>
              <a:ext cx="27650" cy="25325"/>
            </a:xfrm>
            <a:custGeom>
              <a:avLst/>
              <a:gdLst/>
              <a:ahLst/>
              <a:cxnLst/>
              <a:rect l="l" t="t" r="r" b="b"/>
              <a:pathLst>
                <a:path w="1106" h="1013" extrusionOk="0">
                  <a:moveTo>
                    <a:pt x="529" y="1"/>
                  </a:moveTo>
                  <a:cubicBezTo>
                    <a:pt x="376" y="1"/>
                    <a:pt x="226" y="63"/>
                    <a:pt x="125" y="193"/>
                  </a:cubicBezTo>
                  <a:cubicBezTo>
                    <a:pt x="28" y="319"/>
                    <a:pt x="0" y="532"/>
                    <a:pt x="78" y="678"/>
                  </a:cubicBezTo>
                  <a:cubicBezTo>
                    <a:pt x="126" y="770"/>
                    <a:pt x="206" y="826"/>
                    <a:pt x="286" y="869"/>
                  </a:cubicBezTo>
                  <a:cubicBezTo>
                    <a:pt x="390" y="925"/>
                    <a:pt x="497" y="967"/>
                    <a:pt x="607" y="996"/>
                  </a:cubicBezTo>
                  <a:cubicBezTo>
                    <a:pt x="646" y="1006"/>
                    <a:pt x="686" y="1013"/>
                    <a:pt x="726" y="1013"/>
                  </a:cubicBezTo>
                  <a:cubicBezTo>
                    <a:pt x="766" y="1013"/>
                    <a:pt x="805" y="1005"/>
                    <a:pt x="842" y="986"/>
                  </a:cubicBezTo>
                  <a:cubicBezTo>
                    <a:pt x="894" y="957"/>
                    <a:pt x="936" y="905"/>
                    <a:pt x="976" y="853"/>
                  </a:cubicBezTo>
                  <a:cubicBezTo>
                    <a:pt x="1034" y="776"/>
                    <a:pt x="1093" y="690"/>
                    <a:pt x="1102" y="585"/>
                  </a:cubicBezTo>
                  <a:cubicBezTo>
                    <a:pt x="1105" y="535"/>
                    <a:pt x="1099" y="484"/>
                    <a:pt x="1087" y="434"/>
                  </a:cubicBezTo>
                  <a:cubicBezTo>
                    <a:pt x="1015" y="153"/>
                    <a:pt x="769" y="1"/>
                    <a:pt x="5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5" name="Google Shape;2505;p131"/>
            <p:cNvSpPr/>
            <p:nvPr/>
          </p:nvSpPr>
          <p:spPr>
            <a:xfrm>
              <a:off x="6047600" y="3994100"/>
              <a:ext cx="27675" cy="25300"/>
            </a:xfrm>
            <a:custGeom>
              <a:avLst/>
              <a:gdLst/>
              <a:ahLst/>
              <a:cxnLst/>
              <a:rect l="l" t="t" r="r" b="b"/>
              <a:pathLst>
                <a:path w="1107" h="1012" extrusionOk="0">
                  <a:moveTo>
                    <a:pt x="530" y="0"/>
                  </a:moveTo>
                  <a:cubicBezTo>
                    <a:pt x="377" y="0"/>
                    <a:pt x="227" y="62"/>
                    <a:pt x="126" y="192"/>
                  </a:cubicBezTo>
                  <a:cubicBezTo>
                    <a:pt x="29" y="317"/>
                    <a:pt x="0" y="531"/>
                    <a:pt x="78" y="678"/>
                  </a:cubicBezTo>
                  <a:cubicBezTo>
                    <a:pt x="127" y="768"/>
                    <a:pt x="206" y="824"/>
                    <a:pt x="286" y="868"/>
                  </a:cubicBezTo>
                  <a:cubicBezTo>
                    <a:pt x="390" y="925"/>
                    <a:pt x="497" y="967"/>
                    <a:pt x="608" y="995"/>
                  </a:cubicBezTo>
                  <a:cubicBezTo>
                    <a:pt x="647" y="1005"/>
                    <a:pt x="687" y="1012"/>
                    <a:pt x="727" y="1012"/>
                  </a:cubicBezTo>
                  <a:cubicBezTo>
                    <a:pt x="766" y="1012"/>
                    <a:pt x="805" y="1005"/>
                    <a:pt x="842" y="985"/>
                  </a:cubicBezTo>
                  <a:cubicBezTo>
                    <a:pt x="895" y="956"/>
                    <a:pt x="937" y="904"/>
                    <a:pt x="977" y="852"/>
                  </a:cubicBezTo>
                  <a:cubicBezTo>
                    <a:pt x="1034" y="775"/>
                    <a:pt x="1093" y="689"/>
                    <a:pt x="1102" y="583"/>
                  </a:cubicBezTo>
                  <a:cubicBezTo>
                    <a:pt x="1106" y="534"/>
                    <a:pt x="1099" y="483"/>
                    <a:pt x="1087" y="434"/>
                  </a:cubicBezTo>
                  <a:cubicBezTo>
                    <a:pt x="1015" y="152"/>
                    <a:pt x="769" y="0"/>
                    <a:pt x="53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6" name="Google Shape;2506;p131"/>
            <p:cNvSpPr/>
            <p:nvPr/>
          </p:nvSpPr>
          <p:spPr>
            <a:xfrm>
              <a:off x="4760075" y="4106200"/>
              <a:ext cx="27650" cy="25325"/>
            </a:xfrm>
            <a:custGeom>
              <a:avLst/>
              <a:gdLst/>
              <a:ahLst/>
              <a:cxnLst/>
              <a:rect l="l" t="t" r="r" b="b"/>
              <a:pathLst>
                <a:path w="1106" h="1013" extrusionOk="0">
                  <a:moveTo>
                    <a:pt x="530" y="1"/>
                  </a:moveTo>
                  <a:cubicBezTo>
                    <a:pt x="377" y="1"/>
                    <a:pt x="227" y="63"/>
                    <a:pt x="126" y="193"/>
                  </a:cubicBezTo>
                  <a:cubicBezTo>
                    <a:pt x="28" y="318"/>
                    <a:pt x="1" y="532"/>
                    <a:pt x="79" y="678"/>
                  </a:cubicBezTo>
                  <a:cubicBezTo>
                    <a:pt x="127" y="770"/>
                    <a:pt x="207" y="826"/>
                    <a:pt x="286" y="869"/>
                  </a:cubicBezTo>
                  <a:cubicBezTo>
                    <a:pt x="390" y="925"/>
                    <a:pt x="498" y="967"/>
                    <a:pt x="608" y="996"/>
                  </a:cubicBezTo>
                  <a:cubicBezTo>
                    <a:pt x="646" y="1005"/>
                    <a:pt x="687" y="1012"/>
                    <a:pt x="727" y="1012"/>
                  </a:cubicBezTo>
                  <a:cubicBezTo>
                    <a:pt x="767" y="1012"/>
                    <a:pt x="806" y="1005"/>
                    <a:pt x="842" y="986"/>
                  </a:cubicBezTo>
                  <a:cubicBezTo>
                    <a:pt x="894" y="957"/>
                    <a:pt x="937" y="905"/>
                    <a:pt x="976" y="853"/>
                  </a:cubicBezTo>
                  <a:cubicBezTo>
                    <a:pt x="1034" y="776"/>
                    <a:pt x="1093" y="690"/>
                    <a:pt x="1103" y="585"/>
                  </a:cubicBezTo>
                  <a:cubicBezTo>
                    <a:pt x="1106" y="535"/>
                    <a:pt x="1099" y="484"/>
                    <a:pt x="1086" y="434"/>
                  </a:cubicBezTo>
                  <a:cubicBezTo>
                    <a:pt x="1015" y="153"/>
                    <a:pt x="770" y="1"/>
                    <a:pt x="53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7" name="Google Shape;2507;p131"/>
            <p:cNvSpPr/>
            <p:nvPr/>
          </p:nvSpPr>
          <p:spPr>
            <a:xfrm>
              <a:off x="4855325" y="4138850"/>
              <a:ext cx="44975" cy="32325"/>
            </a:xfrm>
            <a:custGeom>
              <a:avLst/>
              <a:gdLst/>
              <a:ahLst/>
              <a:cxnLst/>
              <a:rect l="l" t="t" r="r" b="b"/>
              <a:pathLst>
                <a:path w="1799" h="1293" extrusionOk="0">
                  <a:moveTo>
                    <a:pt x="859" y="0"/>
                  </a:moveTo>
                  <a:cubicBezTo>
                    <a:pt x="611" y="0"/>
                    <a:pt x="367" y="79"/>
                    <a:pt x="204" y="244"/>
                  </a:cubicBezTo>
                  <a:cubicBezTo>
                    <a:pt x="45" y="406"/>
                    <a:pt x="0" y="677"/>
                    <a:pt x="126" y="866"/>
                  </a:cubicBezTo>
                  <a:cubicBezTo>
                    <a:pt x="204" y="982"/>
                    <a:pt x="334" y="1053"/>
                    <a:pt x="464" y="1109"/>
                  </a:cubicBezTo>
                  <a:cubicBezTo>
                    <a:pt x="631" y="1182"/>
                    <a:pt x="808" y="1237"/>
                    <a:pt x="988" y="1270"/>
                  </a:cubicBezTo>
                  <a:cubicBezTo>
                    <a:pt x="1053" y="1283"/>
                    <a:pt x="1119" y="1293"/>
                    <a:pt x="1184" y="1293"/>
                  </a:cubicBezTo>
                  <a:cubicBezTo>
                    <a:pt x="1248" y="1293"/>
                    <a:pt x="1311" y="1283"/>
                    <a:pt x="1369" y="1258"/>
                  </a:cubicBezTo>
                  <a:cubicBezTo>
                    <a:pt x="1455" y="1221"/>
                    <a:pt x="1523" y="1155"/>
                    <a:pt x="1588" y="1088"/>
                  </a:cubicBezTo>
                  <a:cubicBezTo>
                    <a:pt x="1681" y="991"/>
                    <a:pt x="1777" y="880"/>
                    <a:pt x="1791" y="746"/>
                  </a:cubicBezTo>
                  <a:cubicBezTo>
                    <a:pt x="1799" y="681"/>
                    <a:pt x="1785" y="616"/>
                    <a:pt x="1765" y="555"/>
                  </a:cubicBezTo>
                  <a:cubicBezTo>
                    <a:pt x="1650" y="195"/>
                    <a:pt x="1249" y="0"/>
                    <a:pt x="85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8" name="Google Shape;2508;p131"/>
            <p:cNvSpPr/>
            <p:nvPr/>
          </p:nvSpPr>
          <p:spPr>
            <a:xfrm>
              <a:off x="5142425" y="4077425"/>
              <a:ext cx="45000" cy="32325"/>
            </a:xfrm>
            <a:custGeom>
              <a:avLst/>
              <a:gdLst/>
              <a:ahLst/>
              <a:cxnLst/>
              <a:rect l="l" t="t" r="r" b="b"/>
              <a:pathLst>
                <a:path w="1800" h="1293" extrusionOk="0">
                  <a:moveTo>
                    <a:pt x="861" y="0"/>
                  </a:moveTo>
                  <a:cubicBezTo>
                    <a:pt x="613" y="0"/>
                    <a:pt x="368" y="79"/>
                    <a:pt x="205" y="245"/>
                  </a:cubicBezTo>
                  <a:cubicBezTo>
                    <a:pt x="46" y="406"/>
                    <a:pt x="1" y="677"/>
                    <a:pt x="127" y="866"/>
                  </a:cubicBezTo>
                  <a:cubicBezTo>
                    <a:pt x="205" y="983"/>
                    <a:pt x="336" y="1052"/>
                    <a:pt x="465" y="1109"/>
                  </a:cubicBezTo>
                  <a:cubicBezTo>
                    <a:pt x="633" y="1183"/>
                    <a:pt x="808" y="1236"/>
                    <a:pt x="989" y="1271"/>
                  </a:cubicBezTo>
                  <a:cubicBezTo>
                    <a:pt x="1052" y="1283"/>
                    <a:pt x="1118" y="1293"/>
                    <a:pt x="1182" y="1293"/>
                  </a:cubicBezTo>
                  <a:cubicBezTo>
                    <a:pt x="1247" y="1293"/>
                    <a:pt x="1310" y="1283"/>
                    <a:pt x="1370" y="1257"/>
                  </a:cubicBezTo>
                  <a:cubicBezTo>
                    <a:pt x="1456" y="1221"/>
                    <a:pt x="1523" y="1154"/>
                    <a:pt x="1588" y="1087"/>
                  </a:cubicBezTo>
                  <a:cubicBezTo>
                    <a:pt x="1681" y="990"/>
                    <a:pt x="1778" y="880"/>
                    <a:pt x="1792" y="745"/>
                  </a:cubicBezTo>
                  <a:cubicBezTo>
                    <a:pt x="1799" y="681"/>
                    <a:pt x="1787" y="616"/>
                    <a:pt x="1766" y="553"/>
                  </a:cubicBezTo>
                  <a:cubicBezTo>
                    <a:pt x="1651" y="194"/>
                    <a:pt x="1251" y="0"/>
                    <a:pt x="86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9" name="Google Shape;2509;p131"/>
            <p:cNvSpPr/>
            <p:nvPr/>
          </p:nvSpPr>
          <p:spPr>
            <a:xfrm>
              <a:off x="6186825" y="3909200"/>
              <a:ext cx="44975" cy="32350"/>
            </a:xfrm>
            <a:custGeom>
              <a:avLst/>
              <a:gdLst/>
              <a:ahLst/>
              <a:cxnLst/>
              <a:rect l="l" t="t" r="r" b="b"/>
              <a:pathLst>
                <a:path w="1799" h="1294" extrusionOk="0">
                  <a:moveTo>
                    <a:pt x="861" y="1"/>
                  </a:moveTo>
                  <a:cubicBezTo>
                    <a:pt x="613" y="1"/>
                    <a:pt x="368" y="80"/>
                    <a:pt x="204" y="246"/>
                  </a:cubicBezTo>
                  <a:cubicBezTo>
                    <a:pt x="45" y="407"/>
                    <a:pt x="0" y="678"/>
                    <a:pt x="125" y="867"/>
                  </a:cubicBezTo>
                  <a:cubicBezTo>
                    <a:pt x="204" y="984"/>
                    <a:pt x="334" y="1053"/>
                    <a:pt x="464" y="1110"/>
                  </a:cubicBezTo>
                  <a:cubicBezTo>
                    <a:pt x="632" y="1184"/>
                    <a:pt x="807" y="1237"/>
                    <a:pt x="988" y="1272"/>
                  </a:cubicBezTo>
                  <a:cubicBezTo>
                    <a:pt x="1051" y="1284"/>
                    <a:pt x="1117" y="1293"/>
                    <a:pt x="1182" y="1293"/>
                  </a:cubicBezTo>
                  <a:cubicBezTo>
                    <a:pt x="1246" y="1293"/>
                    <a:pt x="1310" y="1284"/>
                    <a:pt x="1370" y="1258"/>
                  </a:cubicBezTo>
                  <a:cubicBezTo>
                    <a:pt x="1456" y="1221"/>
                    <a:pt x="1523" y="1155"/>
                    <a:pt x="1587" y="1088"/>
                  </a:cubicBezTo>
                  <a:cubicBezTo>
                    <a:pt x="1681" y="991"/>
                    <a:pt x="1776" y="881"/>
                    <a:pt x="1791" y="746"/>
                  </a:cubicBezTo>
                  <a:cubicBezTo>
                    <a:pt x="1799" y="682"/>
                    <a:pt x="1786" y="617"/>
                    <a:pt x="1765" y="554"/>
                  </a:cubicBezTo>
                  <a:cubicBezTo>
                    <a:pt x="1649" y="195"/>
                    <a:pt x="1250" y="1"/>
                    <a:pt x="86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0" name="Google Shape;2510;p131"/>
            <p:cNvSpPr/>
            <p:nvPr/>
          </p:nvSpPr>
          <p:spPr>
            <a:xfrm>
              <a:off x="5806250" y="3949625"/>
              <a:ext cx="44975" cy="32350"/>
            </a:xfrm>
            <a:custGeom>
              <a:avLst/>
              <a:gdLst/>
              <a:ahLst/>
              <a:cxnLst/>
              <a:rect l="l" t="t" r="r" b="b"/>
              <a:pathLst>
                <a:path w="1799" h="1294" extrusionOk="0">
                  <a:moveTo>
                    <a:pt x="860" y="1"/>
                  </a:moveTo>
                  <a:cubicBezTo>
                    <a:pt x="611" y="1"/>
                    <a:pt x="367" y="79"/>
                    <a:pt x="204" y="245"/>
                  </a:cubicBezTo>
                  <a:cubicBezTo>
                    <a:pt x="45" y="407"/>
                    <a:pt x="0" y="678"/>
                    <a:pt x="126" y="866"/>
                  </a:cubicBezTo>
                  <a:cubicBezTo>
                    <a:pt x="204" y="983"/>
                    <a:pt x="334" y="1054"/>
                    <a:pt x="464" y="1110"/>
                  </a:cubicBezTo>
                  <a:cubicBezTo>
                    <a:pt x="632" y="1183"/>
                    <a:pt x="807" y="1237"/>
                    <a:pt x="988" y="1271"/>
                  </a:cubicBezTo>
                  <a:cubicBezTo>
                    <a:pt x="1052" y="1283"/>
                    <a:pt x="1119" y="1293"/>
                    <a:pt x="1184" y="1293"/>
                  </a:cubicBezTo>
                  <a:cubicBezTo>
                    <a:pt x="1248" y="1293"/>
                    <a:pt x="1311" y="1284"/>
                    <a:pt x="1369" y="1259"/>
                  </a:cubicBezTo>
                  <a:cubicBezTo>
                    <a:pt x="1456" y="1222"/>
                    <a:pt x="1523" y="1155"/>
                    <a:pt x="1588" y="1088"/>
                  </a:cubicBezTo>
                  <a:cubicBezTo>
                    <a:pt x="1681" y="991"/>
                    <a:pt x="1777" y="880"/>
                    <a:pt x="1791" y="746"/>
                  </a:cubicBezTo>
                  <a:cubicBezTo>
                    <a:pt x="1799" y="682"/>
                    <a:pt x="1786" y="617"/>
                    <a:pt x="1765" y="553"/>
                  </a:cubicBezTo>
                  <a:cubicBezTo>
                    <a:pt x="1650" y="195"/>
                    <a:pt x="1250" y="1"/>
                    <a:pt x="86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1" name="Google Shape;2511;p131"/>
            <p:cNvSpPr/>
            <p:nvPr/>
          </p:nvSpPr>
          <p:spPr>
            <a:xfrm>
              <a:off x="5926625" y="3925350"/>
              <a:ext cx="35200" cy="25325"/>
            </a:xfrm>
            <a:custGeom>
              <a:avLst/>
              <a:gdLst/>
              <a:ahLst/>
              <a:cxnLst/>
              <a:rect l="l" t="t" r="r" b="b"/>
              <a:pathLst>
                <a:path w="1408" h="1013" extrusionOk="0">
                  <a:moveTo>
                    <a:pt x="672" y="1"/>
                  </a:moveTo>
                  <a:cubicBezTo>
                    <a:pt x="478" y="1"/>
                    <a:pt x="287" y="63"/>
                    <a:pt x="160" y="192"/>
                  </a:cubicBezTo>
                  <a:cubicBezTo>
                    <a:pt x="36" y="318"/>
                    <a:pt x="0" y="532"/>
                    <a:pt x="99" y="678"/>
                  </a:cubicBezTo>
                  <a:cubicBezTo>
                    <a:pt x="161" y="769"/>
                    <a:pt x="262" y="826"/>
                    <a:pt x="364" y="869"/>
                  </a:cubicBezTo>
                  <a:cubicBezTo>
                    <a:pt x="495" y="925"/>
                    <a:pt x="632" y="968"/>
                    <a:pt x="774" y="996"/>
                  </a:cubicBezTo>
                  <a:cubicBezTo>
                    <a:pt x="823" y="1005"/>
                    <a:pt x="875" y="1013"/>
                    <a:pt x="926" y="1013"/>
                  </a:cubicBezTo>
                  <a:cubicBezTo>
                    <a:pt x="976" y="1013"/>
                    <a:pt x="1026" y="1005"/>
                    <a:pt x="1072" y="985"/>
                  </a:cubicBezTo>
                  <a:cubicBezTo>
                    <a:pt x="1139" y="958"/>
                    <a:pt x="1192" y="904"/>
                    <a:pt x="1242" y="852"/>
                  </a:cubicBezTo>
                  <a:cubicBezTo>
                    <a:pt x="1315" y="775"/>
                    <a:pt x="1391" y="689"/>
                    <a:pt x="1402" y="585"/>
                  </a:cubicBezTo>
                  <a:cubicBezTo>
                    <a:pt x="1407" y="534"/>
                    <a:pt x="1399" y="483"/>
                    <a:pt x="1384" y="435"/>
                  </a:cubicBezTo>
                  <a:cubicBezTo>
                    <a:pt x="1291" y="153"/>
                    <a:pt x="978" y="1"/>
                    <a:pt x="67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2" name="Google Shape;2512;p131"/>
            <p:cNvSpPr/>
            <p:nvPr/>
          </p:nvSpPr>
          <p:spPr>
            <a:xfrm>
              <a:off x="5607500" y="3997925"/>
              <a:ext cx="35200" cy="25325"/>
            </a:xfrm>
            <a:custGeom>
              <a:avLst/>
              <a:gdLst/>
              <a:ahLst/>
              <a:cxnLst/>
              <a:rect l="l" t="t" r="r" b="b"/>
              <a:pathLst>
                <a:path w="1408" h="1013" extrusionOk="0">
                  <a:moveTo>
                    <a:pt x="674" y="0"/>
                  </a:moveTo>
                  <a:cubicBezTo>
                    <a:pt x="479" y="0"/>
                    <a:pt x="288" y="62"/>
                    <a:pt x="160" y="193"/>
                  </a:cubicBezTo>
                  <a:cubicBezTo>
                    <a:pt x="35" y="318"/>
                    <a:pt x="1" y="532"/>
                    <a:pt x="100" y="678"/>
                  </a:cubicBezTo>
                  <a:cubicBezTo>
                    <a:pt x="161" y="769"/>
                    <a:pt x="263" y="825"/>
                    <a:pt x="364" y="869"/>
                  </a:cubicBezTo>
                  <a:cubicBezTo>
                    <a:pt x="496" y="925"/>
                    <a:pt x="633" y="967"/>
                    <a:pt x="774" y="996"/>
                  </a:cubicBezTo>
                  <a:cubicBezTo>
                    <a:pt x="824" y="1005"/>
                    <a:pt x="876" y="1012"/>
                    <a:pt x="926" y="1012"/>
                  </a:cubicBezTo>
                  <a:cubicBezTo>
                    <a:pt x="977" y="1012"/>
                    <a:pt x="1026" y="1005"/>
                    <a:pt x="1073" y="986"/>
                  </a:cubicBezTo>
                  <a:cubicBezTo>
                    <a:pt x="1139" y="957"/>
                    <a:pt x="1192" y="905"/>
                    <a:pt x="1243" y="853"/>
                  </a:cubicBezTo>
                  <a:cubicBezTo>
                    <a:pt x="1315" y="776"/>
                    <a:pt x="1391" y="690"/>
                    <a:pt x="1403" y="584"/>
                  </a:cubicBezTo>
                  <a:cubicBezTo>
                    <a:pt x="1408" y="535"/>
                    <a:pt x="1398" y="484"/>
                    <a:pt x="1383" y="434"/>
                  </a:cubicBezTo>
                  <a:cubicBezTo>
                    <a:pt x="1292" y="153"/>
                    <a:pt x="978" y="0"/>
                    <a:pt x="67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3" name="Google Shape;2513;p131"/>
            <p:cNvSpPr/>
            <p:nvPr/>
          </p:nvSpPr>
          <p:spPr>
            <a:xfrm>
              <a:off x="6091225" y="4126675"/>
              <a:ext cx="56975" cy="41000"/>
            </a:xfrm>
            <a:custGeom>
              <a:avLst/>
              <a:gdLst/>
              <a:ahLst/>
              <a:cxnLst/>
              <a:rect l="l" t="t" r="r" b="b"/>
              <a:pathLst>
                <a:path w="2279" h="1640" extrusionOk="0">
                  <a:moveTo>
                    <a:pt x="1092" y="1"/>
                  </a:moveTo>
                  <a:cubicBezTo>
                    <a:pt x="776" y="1"/>
                    <a:pt x="466" y="101"/>
                    <a:pt x="259" y="311"/>
                  </a:cubicBezTo>
                  <a:cubicBezTo>
                    <a:pt x="58" y="515"/>
                    <a:pt x="1" y="861"/>
                    <a:pt x="161" y="1098"/>
                  </a:cubicBezTo>
                  <a:cubicBezTo>
                    <a:pt x="260" y="1245"/>
                    <a:pt x="424" y="1336"/>
                    <a:pt x="588" y="1407"/>
                  </a:cubicBezTo>
                  <a:cubicBezTo>
                    <a:pt x="801" y="1499"/>
                    <a:pt x="1023" y="1567"/>
                    <a:pt x="1252" y="1612"/>
                  </a:cubicBezTo>
                  <a:cubicBezTo>
                    <a:pt x="1333" y="1627"/>
                    <a:pt x="1417" y="1639"/>
                    <a:pt x="1499" y="1639"/>
                  </a:cubicBezTo>
                  <a:cubicBezTo>
                    <a:pt x="1581" y="1639"/>
                    <a:pt x="1661" y="1628"/>
                    <a:pt x="1736" y="1595"/>
                  </a:cubicBezTo>
                  <a:cubicBezTo>
                    <a:pt x="1843" y="1549"/>
                    <a:pt x="1930" y="1463"/>
                    <a:pt x="2011" y="1378"/>
                  </a:cubicBezTo>
                  <a:cubicBezTo>
                    <a:pt x="2130" y="1255"/>
                    <a:pt x="2251" y="1116"/>
                    <a:pt x="2270" y="945"/>
                  </a:cubicBezTo>
                  <a:cubicBezTo>
                    <a:pt x="2279" y="863"/>
                    <a:pt x="2263" y="781"/>
                    <a:pt x="2238" y="701"/>
                  </a:cubicBezTo>
                  <a:cubicBezTo>
                    <a:pt x="2092" y="247"/>
                    <a:pt x="1585" y="1"/>
                    <a:pt x="109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4" name="Google Shape;2514;p131"/>
            <p:cNvSpPr/>
            <p:nvPr/>
          </p:nvSpPr>
          <p:spPr>
            <a:xfrm>
              <a:off x="5240525" y="4009325"/>
              <a:ext cx="57000" cy="40975"/>
            </a:xfrm>
            <a:custGeom>
              <a:avLst/>
              <a:gdLst/>
              <a:ahLst/>
              <a:cxnLst/>
              <a:rect l="l" t="t" r="r" b="b"/>
              <a:pathLst>
                <a:path w="2280" h="1639" extrusionOk="0">
                  <a:moveTo>
                    <a:pt x="1091" y="0"/>
                  </a:moveTo>
                  <a:cubicBezTo>
                    <a:pt x="776" y="0"/>
                    <a:pt x="466" y="100"/>
                    <a:pt x="260" y="310"/>
                  </a:cubicBezTo>
                  <a:cubicBezTo>
                    <a:pt x="58" y="514"/>
                    <a:pt x="1" y="860"/>
                    <a:pt x="161" y="1097"/>
                  </a:cubicBezTo>
                  <a:cubicBezTo>
                    <a:pt x="261" y="1244"/>
                    <a:pt x="425" y="1335"/>
                    <a:pt x="589" y="1406"/>
                  </a:cubicBezTo>
                  <a:cubicBezTo>
                    <a:pt x="801" y="1498"/>
                    <a:pt x="1025" y="1566"/>
                    <a:pt x="1252" y="1611"/>
                  </a:cubicBezTo>
                  <a:cubicBezTo>
                    <a:pt x="1333" y="1626"/>
                    <a:pt x="1416" y="1638"/>
                    <a:pt x="1498" y="1638"/>
                  </a:cubicBezTo>
                  <a:cubicBezTo>
                    <a:pt x="1580" y="1638"/>
                    <a:pt x="1661" y="1626"/>
                    <a:pt x="1737" y="1594"/>
                  </a:cubicBezTo>
                  <a:cubicBezTo>
                    <a:pt x="1844" y="1547"/>
                    <a:pt x="1932" y="1462"/>
                    <a:pt x="2011" y="1377"/>
                  </a:cubicBezTo>
                  <a:cubicBezTo>
                    <a:pt x="2131" y="1254"/>
                    <a:pt x="2251" y="1115"/>
                    <a:pt x="2271" y="943"/>
                  </a:cubicBezTo>
                  <a:cubicBezTo>
                    <a:pt x="2280" y="861"/>
                    <a:pt x="2265" y="779"/>
                    <a:pt x="2239" y="700"/>
                  </a:cubicBezTo>
                  <a:cubicBezTo>
                    <a:pt x="2092" y="246"/>
                    <a:pt x="1585" y="0"/>
                    <a:pt x="109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5" name="Google Shape;2515;p131"/>
            <p:cNvSpPr/>
            <p:nvPr/>
          </p:nvSpPr>
          <p:spPr>
            <a:xfrm>
              <a:off x="6146400" y="3965775"/>
              <a:ext cx="55300" cy="41000"/>
            </a:xfrm>
            <a:custGeom>
              <a:avLst/>
              <a:gdLst/>
              <a:ahLst/>
              <a:cxnLst/>
              <a:rect l="l" t="t" r="r" b="b"/>
              <a:pathLst>
                <a:path w="2212" h="1640" extrusionOk="0">
                  <a:moveTo>
                    <a:pt x="1058" y="1"/>
                  </a:moveTo>
                  <a:cubicBezTo>
                    <a:pt x="752" y="1"/>
                    <a:pt x="452" y="101"/>
                    <a:pt x="251" y="311"/>
                  </a:cubicBezTo>
                  <a:cubicBezTo>
                    <a:pt x="56" y="515"/>
                    <a:pt x="0" y="861"/>
                    <a:pt x="157" y="1098"/>
                  </a:cubicBezTo>
                  <a:cubicBezTo>
                    <a:pt x="253" y="1245"/>
                    <a:pt x="413" y="1336"/>
                    <a:pt x="572" y="1407"/>
                  </a:cubicBezTo>
                  <a:cubicBezTo>
                    <a:pt x="778" y="1499"/>
                    <a:pt x="994" y="1567"/>
                    <a:pt x="1215" y="1612"/>
                  </a:cubicBezTo>
                  <a:cubicBezTo>
                    <a:pt x="1293" y="1627"/>
                    <a:pt x="1375" y="1639"/>
                    <a:pt x="1454" y="1639"/>
                  </a:cubicBezTo>
                  <a:cubicBezTo>
                    <a:pt x="1533" y="1639"/>
                    <a:pt x="1611" y="1627"/>
                    <a:pt x="1684" y="1595"/>
                  </a:cubicBezTo>
                  <a:cubicBezTo>
                    <a:pt x="1788" y="1549"/>
                    <a:pt x="1873" y="1463"/>
                    <a:pt x="1951" y="1378"/>
                  </a:cubicBezTo>
                  <a:cubicBezTo>
                    <a:pt x="2067" y="1255"/>
                    <a:pt x="2183" y="1116"/>
                    <a:pt x="2203" y="945"/>
                  </a:cubicBezTo>
                  <a:cubicBezTo>
                    <a:pt x="2212" y="863"/>
                    <a:pt x="2196" y="781"/>
                    <a:pt x="2172" y="701"/>
                  </a:cubicBezTo>
                  <a:cubicBezTo>
                    <a:pt x="2029" y="247"/>
                    <a:pt x="1537" y="1"/>
                    <a:pt x="105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6" name="Google Shape;2516;p131"/>
            <p:cNvSpPr/>
            <p:nvPr/>
          </p:nvSpPr>
          <p:spPr>
            <a:xfrm>
              <a:off x="6199800" y="3780000"/>
              <a:ext cx="55325" cy="41000"/>
            </a:xfrm>
            <a:custGeom>
              <a:avLst/>
              <a:gdLst/>
              <a:ahLst/>
              <a:cxnLst/>
              <a:rect l="l" t="t" r="r" b="b"/>
              <a:pathLst>
                <a:path w="2213" h="1640" extrusionOk="0">
                  <a:moveTo>
                    <a:pt x="1059" y="1"/>
                  </a:moveTo>
                  <a:cubicBezTo>
                    <a:pt x="753" y="1"/>
                    <a:pt x="453" y="101"/>
                    <a:pt x="252" y="311"/>
                  </a:cubicBezTo>
                  <a:cubicBezTo>
                    <a:pt x="57" y="515"/>
                    <a:pt x="1" y="860"/>
                    <a:pt x="158" y="1097"/>
                  </a:cubicBezTo>
                  <a:cubicBezTo>
                    <a:pt x="254" y="1245"/>
                    <a:pt x="414" y="1336"/>
                    <a:pt x="573" y="1407"/>
                  </a:cubicBezTo>
                  <a:cubicBezTo>
                    <a:pt x="779" y="1499"/>
                    <a:pt x="995" y="1567"/>
                    <a:pt x="1215" y="1612"/>
                  </a:cubicBezTo>
                  <a:cubicBezTo>
                    <a:pt x="1294" y="1627"/>
                    <a:pt x="1374" y="1639"/>
                    <a:pt x="1454" y="1639"/>
                  </a:cubicBezTo>
                  <a:cubicBezTo>
                    <a:pt x="1533" y="1639"/>
                    <a:pt x="1611" y="1627"/>
                    <a:pt x="1685" y="1594"/>
                  </a:cubicBezTo>
                  <a:cubicBezTo>
                    <a:pt x="1789" y="1548"/>
                    <a:pt x="1873" y="1463"/>
                    <a:pt x="1952" y="1378"/>
                  </a:cubicBezTo>
                  <a:cubicBezTo>
                    <a:pt x="2068" y="1255"/>
                    <a:pt x="2184" y="1116"/>
                    <a:pt x="2203" y="943"/>
                  </a:cubicBezTo>
                  <a:cubicBezTo>
                    <a:pt x="2213" y="861"/>
                    <a:pt x="2197" y="779"/>
                    <a:pt x="2173" y="701"/>
                  </a:cubicBezTo>
                  <a:cubicBezTo>
                    <a:pt x="2029" y="246"/>
                    <a:pt x="1538" y="1"/>
                    <a:pt x="105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7" name="Google Shape;2517;p131"/>
            <p:cNvSpPr/>
            <p:nvPr/>
          </p:nvSpPr>
          <p:spPr>
            <a:xfrm>
              <a:off x="4595000" y="4106200"/>
              <a:ext cx="57000" cy="41000"/>
            </a:xfrm>
            <a:custGeom>
              <a:avLst/>
              <a:gdLst/>
              <a:ahLst/>
              <a:cxnLst/>
              <a:rect l="l" t="t" r="r" b="b"/>
              <a:pathLst>
                <a:path w="2280" h="1640" extrusionOk="0">
                  <a:moveTo>
                    <a:pt x="1091" y="1"/>
                  </a:moveTo>
                  <a:cubicBezTo>
                    <a:pt x="776" y="1"/>
                    <a:pt x="466" y="101"/>
                    <a:pt x="260" y="311"/>
                  </a:cubicBezTo>
                  <a:cubicBezTo>
                    <a:pt x="58" y="515"/>
                    <a:pt x="1" y="862"/>
                    <a:pt x="161" y="1098"/>
                  </a:cubicBezTo>
                  <a:cubicBezTo>
                    <a:pt x="261" y="1246"/>
                    <a:pt x="425" y="1336"/>
                    <a:pt x="589" y="1407"/>
                  </a:cubicBezTo>
                  <a:cubicBezTo>
                    <a:pt x="801" y="1499"/>
                    <a:pt x="1025" y="1567"/>
                    <a:pt x="1252" y="1612"/>
                  </a:cubicBezTo>
                  <a:cubicBezTo>
                    <a:pt x="1334" y="1627"/>
                    <a:pt x="1418" y="1640"/>
                    <a:pt x="1501" y="1640"/>
                  </a:cubicBezTo>
                  <a:cubicBezTo>
                    <a:pt x="1582" y="1640"/>
                    <a:pt x="1662" y="1628"/>
                    <a:pt x="1737" y="1596"/>
                  </a:cubicBezTo>
                  <a:cubicBezTo>
                    <a:pt x="1844" y="1549"/>
                    <a:pt x="1932" y="1463"/>
                    <a:pt x="2011" y="1379"/>
                  </a:cubicBezTo>
                  <a:cubicBezTo>
                    <a:pt x="2131" y="1256"/>
                    <a:pt x="2251" y="1116"/>
                    <a:pt x="2271" y="945"/>
                  </a:cubicBezTo>
                  <a:cubicBezTo>
                    <a:pt x="2280" y="863"/>
                    <a:pt x="2265" y="781"/>
                    <a:pt x="2239" y="701"/>
                  </a:cubicBezTo>
                  <a:cubicBezTo>
                    <a:pt x="2092" y="247"/>
                    <a:pt x="1585" y="1"/>
                    <a:pt x="109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518" name="Google Shape;2518;p131"/>
          <p:cNvGrpSpPr/>
          <p:nvPr/>
        </p:nvGrpSpPr>
        <p:grpSpPr>
          <a:xfrm flipH="1">
            <a:off x="-62974" y="4364613"/>
            <a:ext cx="4715645" cy="1068907"/>
            <a:chOff x="-4008800" y="2895450"/>
            <a:chExt cx="4715645" cy="1068907"/>
          </a:xfrm>
        </p:grpSpPr>
        <p:sp>
          <p:nvSpPr>
            <p:cNvPr id="2519" name="Google Shape;2519;p131"/>
            <p:cNvSpPr/>
            <p:nvPr/>
          </p:nvSpPr>
          <p:spPr>
            <a:xfrm>
              <a:off x="-4008800" y="3263380"/>
              <a:ext cx="4715645" cy="459534"/>
            </a:xfrm>
            <a:custGeom>
              <a:avLst/>
              <a:gdLst/>
              <a:ahLst/>
              <a:cxnLst/>
              <a:rect l="l" t="t" r="r" b="b"/>
              <a:pathLst>
                <a:path w="67851" h="6612" extrusionOk="0">
                  <a:moveTo>
                    <a:pt x="49138" y="0"/>
                  </a:moveTo>
                  <a:cubicBezTo>
                    <a:pt x="33365" y="0"/>
                    <a:pt x="12334" y="1194"/>
                    <a:pt x="1" y="6612"/>
                  </a:cubicBezTo>
                  <a:lnTo>
                    <a:pt x="67851" y="6612"/>
                  </a:lnTo>
                  <a:lnTo>
                    <a:pt x="67851" y="565"/>
                  </a:lnTo>
                  <a:cubicBezTo>
                    <a:pt x="64579" y="345"/>
                    <a:pt x="57619" y="0"/>
                    <a:pt x="49138"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0" name="Google Shape;2520;p131"/>
            <p:cNvSpPr/>
            <p:nvPr/>
          </p:nvSpPr>
          <p:spPr>
            <a:xfrm>
              <a:off x="-376695" y="2895450"/>
              <a:ext cx="346666" cy="1027488"/>
            </a:xfrm>
            <a:custGeom>
              <a:avLst/>
              <a:gdLst/>
              <a:ahLst/>
              <a:cxnLst/>
              <a:rect l="l" t="t" r="r" b="b"/>
              <a:pathLst>
                <a:path w="4988" h="14784" extrusionOk="0">
                  <a:moveTo>
                    <a:pt x="646" y="1"/>
                  </a:moveTo>
                  <a:cubicBezTo>
                    <a:pt x="633" y="1"/>
                    <a:pt x="619" y="12"/>
                    <a:pt x="624" y="30"/>
                  </a:cubicBezTo>
                  <a:cubicBezTo>
                    <a:pt x="669" y="163"/>
                    <a:pt x="675" y="297"/>
                    <a:pt x="688" y="436"/>
                  </a:cubicBezTo>
                  <a:cubicBezTo>
                    <a:pt x="701" y="567"/>
                    <a:pt x="710" y="699"/>
                    <a:pt x="729" y="829"/>
                  </a:cubicBezTo>
                  <a:cubicBezTo>
                    <a:pt x="774" y="1129"/>
                    <a:pt x="845" y="1429"/>
                    <a:pt x="910" y="1725"/>
                  </a:cubicBezTo>
                  <a:cubicBezTo>
                    <a:pt x="1038" y="2309"/>
                    <a:pt x="1160" y="2900"/>
                    <a:pt x="1399" y="3453"/>
                  </a:cubicBezTo>
                  <a:cubicBezTo>
                    <a:pt x="1517" y="3728"/>
                    <a:pt x="1651" y="3997"/>
                    <a:pt x="1799" y="4257"/>
                  </a:cubicBezTo>
                  <a:cubicBezTo>
                    <a:pt x="1863" y="4538"/>
                    <a:pt x="1933" y="4817"/>
                    <a:pt x="2014" y="5093"/>
                  </a:cubicBezTo>
                  <a:cubicBezTo>
                    <a:pt x="2077" y="5311"/>
                    <a:pt x="2149" y="5524"/>
                    <a:pt x="2222" y="5738"/>
                  </a:cubicBezTo>
                  <a:cubicBezTo>
                    <a:pt x="2197" y="5676"/>
                    <a:pt x="2170" y="5613"/>
                    <a:pt x="2137" y="5553"/>
                  </a:cubicBezTo>
                  <a:cubicBezTo>
                    <a:pt x="2026" y="5354"/>
                    <a:pt x="1904" y="5160"/>
                    <a:pt x="1763" y="4983"/>
                  </a:cubicBezTo>
                  <a:cubicBezTo>
                    <a:pt x="1479" y="4620"/>
                    <a:pt x="1111" y="4347"/>
                    <a:pt x="729" y="4097"/>
                  </a:cubicBezTo>
                  <a:cubicBezTo>
                    <a:pt x="510" y="3954"/>
                    <a:pt x="288" y="3814"/>
                    <a:pt x="70" y="3666"/>
                  </a:cubicBezTo>
                  <a:cubicBezTo>
                    <a:pt x="63" y="3661"/>
                    <a:pt x="55" y="3658"/>
                    <a:pt x="49" y="3658"/>
                  </a:cubicBezTo>
                  <a:cubicBezTo>
                    <a:pt x="19" y="3658"/>
                    <a:pt x="0" y="3703"/>
                    <a:pt x="22" y="3729"/>
                  </a:cubicBezTo>
                  <a:cubicBezTo>
                    <a:pt x="383" y="4191"/>
                    <a:pt x="719" y="4672"/>
                    <a:pt x="1103" y="5116"/>
                  </a:cubicBezTo>
                  <a:cubicBezTo>
                    <a:pt x="1290" y="5331"/>
                    <a:pt x="1493" y="5526"/>
                    <a:pt x="1717" y="5702"/>
                  </a:cubicBezTo>
                  <a:cubicBezTo>
                    <a:pt x="1933" y="5872"/>
                    <a:pt x="2160" y="6031"/>
                    <a:pt x="2383" y="6194"/>
                  </a:cubicBezTo>
                  <a:cubicBezTo>
                    <a:pt x="2384" y="6195"/>
                    <a:pt x="2386" y="6195"/>
                    <a:pt x="2389" y="6196"/>
                  </a:cubicBezTo>
                  <a:cubicBezTo>
                    <a:pt x="2399" y="6225"/>
                    <a:pt x="2410" y="6255"/>
                    <a:pt x="2420" y="6282"/>
                  </a:cubicBezTo>
                  <a:cubicBezTo>
                    <a:pt x="2570" y="6683"/>
                    <a:pt x="2720" y="7083"/>
                    <a:pt x="2881" y="7479"/>
                  </a:cubicBezTo>
                  <a:cubicBezTo>
                    <a:pt x="2955" y="7664"/>
                    <a:pt x="3036" y="7845"/>
                    <a:pt x="3118" y="8026"/>
                  </a:cubicBezTo>
                  <a:cubicBezTo>
                    <a:pt x="3031" y="7913"/>
                    <a:pt x="2940" y="7804"/>
                    <a:pt x="2845" y="7700"/>
                  </a:cubicBezTo>
                  <a:cubicBezTo>
                    <a:pt x="2483" y="7302"/>
                    <a:pt x="2077" y="6958"/>
                    <a:pt x="1649" y="6635"/>
                  </a:cubicBezTo>
                  <a:cubicBezTo>
                    <a:pt x="1400" y="6446"/>
                    <a:pt x="1146" y="6262"/>
                    <a:pt x="904" y="6066"/>
                  </a:cubicBezTo>
                  <a:cubicBezTo>
                    <a:pt x="894" y="6059"/>
                    <a:pt x="885" y="6056"/>
                    <a:pt x="876" y="6056"/>
                  </a:cubicBezTo>
                  <a:cubicBezTo>
                    <a:pt x="845" y="6056"/>
                    <a:pt x="821" y="6092"/>
                    <a:pt x="847" y="6122"/>
                  </a:cubicBezTo>
                  <a:cubicBezTo>
                    <a:pt x="1225" y="6559"/>
                    <a:pt x="1540" y="7047"/>
                    <a:pt x="1936" y="7470"/>
                  </a:cubicBezTo>
                  <a:cubicBezTo>
                    <a:pt x="2115" y="7662"/>
                    <a:pt x="2312" y="7841"/>
                    <a:pt x="2529" y="7988"/>
                  </a:cubicBezTo>
                  <a:cubicBezTo>
                    <a:pt x="2722" y="8117"/>
                    <a:pt x="2927" y="8229"/>
                    <a:pt x="3116" y="8362"/>
                  </a:cubicBezTo>
                  <a:cubicBezTo>
                    <a:pt x="3211" y="8429"/>
                    <a:pt x="3302" y="8504"/>
                    <a:pt x="3380" y="8586"/>
                  </a:cubicBezTo>
                  <a:cubicBezTo>
                    <a:pt x="3563" y="8972"/>
                    <a:pt x="3747" y="9356"/>
                    <a:pt x="3910" y="9750"/>
                  </a:cubicBezTo>
                  <a:cubicBezTo>
                    <a:pt x="4224" y="10509"/>
                    <a:pt x="4484" y="11289"/>
                    <a:pt x="4660" y="12091"/>
                  </a:cubicBezTo>
                  <a:cubicBezTo>
                    <a:pt x="4764" y="12565"/>
                    <a:pt x="4836" y="13049"/>
                    <a:pt x="4891" y="13531"/>
                  </a:cubicBezTo>
                  <a:cubicBezTo>
                    <a:pt x="4920" y="13774"/>
                    <a:pt x="4941" y="14019"/>
                    <a:pt x="4957" y="14264"/>
                  </a:cubicBezTo>
                  <a:cubicBezTo>
                    <a:pt x="4968" y="14436"/>
                    <a:pt x="4972" y="14610"/>
                    <a:pt x="4988" y="14783"/>
                  </a:cubicBezTo>
                  <a:lnTo>
                    <a:pt x="4988" y="13226"/>
                  </a:lnTo>
                  <a:cubicBezTo>
                    <a:pt x="4950" y="12939"/>
                    <a:pt x="4906" y="12657"/>
                    <a:pt x="4857" y="12375"/>
                  </a:cubicBezTo>
                  <a:cubicBezTo>
                    <a:pt x="4719" y="11567"/>
                    <a:pt x="4481" y="10778"/>
                    <a:pt x="4182" y="10015"/>
                  </a:cubicBezTo>
                  <a:cubicBezTo>
                    <a:pt x="4043" y="9658"/>
                    <a:pt x="3890" y="9309"/>
                    <a:pt x="3728" y="8962"/>
                  </a:cubicBezTo>
                  <a:cubicBezTo>
                    <a:pt x="3747" y="8844"/>
                    <a:pt x="3756" y="8726"/>
                    <a:pt x="3781" y="8609"/>
                  </a:cubicBezTo>
                  <a:cubicBezTo>
                    <a:pt x="3807" y="8490"/>
                    <a:pt x="3843" y="8372"/>
                    <a:pt x="3881" y="8257"/>
                  </a:cubicBezTo>
                  <a:cubicBezTo>
                    <a:pt x="3958" y="8024"/>
                    <a:pt x="4053" y="7796"/>
                    <a:pt x="4107" y="7556"/>
                  </a:cubicBezTo>
                  <a:cubicBezTo>
                    <a:pt x="4208" y="7121"/>
                    <a:pt x="4284" y="6667"/>
                    <a:pt x="4294" y="6219"/>
                  </a:cubicBezTo>
                  <a:cubicBezTo>
                    <a:pt x="4299" y="5973"/>
                    <a:pt x="4280" y="5724"/>
                    <a:pt x="4207" y="5490"/>
                  </a:cubicBezTo>
                  <a:cubicBezTo>
                    <a:pt x="4200" y="5469"/>
                    <a:pt x="4179" y="5459"/>
                    <a:pt x="4160" y="5459"/>
                  </a:cubicBezTo>
                  <a:cubicBezTo>
                    <a:pt x="4136" y="5459"/>
                    <a:pt x="4114" y="5473"/>
                    <a:pt x="4116" y="5501"/>
                  </a:cubicBezTo>
                  <a:cubicBezTo>
                    <a:pt x="4143" y="5751"/>
                    <a:pt x="4039" y="5985"/>
                    <a:pt x="3945" y="6211"/>
                  </a:cubicBezTo>
                  <a:cubicBezTo>
                    <a:pt x="3850" y="6440"/>
                    <a:pt x="3769" y="6676"/>
                    <a:pt x="3710" y="6916"/>
                  </a:cubicBezTo>
                  <a:cubicBezTo>
                    <a:pt x="3594" y="7377"/>
                    <a:pt x="3589" y="7850"/>
                    <a:pt x="3567" y="8322"/>
                  </a:cubicBezTo>
                  <a:cubicBezTo>
                    <a:pt x="3563" y="8418"/>
                    <a:pt x="3559" y="8519"/>
                    <a:pt x="3566" y="8618"/>
                  </a:cubicBezTo>
                  <a:cubicBezTo>
                    <a:pt x="3424" y="8325"/>
                    <a:pt x="3279" y="8033"/>
                    <a:pt x="3148" y="7733"/>
                  </a:cubicBezTo>
                  <a:cubicBezTo>
                    <a:pt x="3087" y="7594"/>
                    <a:pt x="3030" y="7455"/>
                    <a:pt x="2974" y="7315"/>
                  </a:cubicBezTo>
                  <a:cubicBezTo>
                    <a:pt x="2975" y="7239"/>
                    <a:pt x="2975" y="7160"/>
                    <a:pt x="2975" y="7083"/>
                  </a:cubicBezTo>
                  <a:cubicBezTo>
                    <a:pt x="3004" y="6936"/>
                    <a:pt x="3036" y="6789"/>
                    <a:pt x="3077" y="6643"/>
                  </a:cubicBezTo>
                  <a:cubicBezTo>
                    <a:pt x="3138" y="6425"/>
                    <a:pt x="3215" y="6210"/>
                    <a:pt x="3287" y="5995"/>
                  </a:cubicBezTo>
                  <a:cubicBezTo>
                    <a:pt x="3440" y="5543"/>
                    <a:pt x="3533" y="5080"/>
                    <a:pt x="3609" y="4610"/>
                  </a:cubicBezTo>
                  <a:cubicBezTo>
                    <a:pt x="3651" y="4344"/>
                    <a:pt x="3692" y="4079"/>
                    <a:pt x="3741" y="3816"/>
                  </a:cubicBezTo>
                  <a:cubicBezTo>
                    <a:pt x="3747" y="3783"/>
                    <a:pt x="3723" y="3759"/>
                    <a:pt x="3697" y="3759"/>
                  </a:cubicBezTo>
                  <a:cubicBezTo>
                    <a:pt x="3684" y="3759"/>
                    <a:pt x="3670" y="3766"/>
                    <a:pt x="3659" y="3781"/>
                  </a:cubicBezTo>
                  <a:cubicBezTo>
                    <a:pt x="3400" y="4168"/>
                    <a:pt x="3281" y="4626"/>
                    <a:pt x="3175" y="5073"/>
                  </a:cubicBezTo>
                  <a:cubicBezTo>
                    <a:pt x="3120" y="5307"/>
                    <a:pt x="3057" y="5539"/>
                    <a:pt x="3008" y="5775"/>
                  </a:cubicBezTo>
                  <a:cubicBezTo>
                    <a:pt x="2952" y="6035"/>
                    <a:pt x="2926" y="6301"/>
                    <a:pt x="2915" y="6567"/>
                  </a:cubicBezTo>
                  <a:cubicBezTo>
                    <a:pt x="2908" y="6740"/>
                    <a:pt x="2910" y="6912"/>
                    <a:pt x="2916" y="7084"/>
                  </a:cubicBezTo>
                  <a:cubicBezTo>
                    <a:pt x="2912" y="7105"/>
                    <a:pt x="2910" y="7126"/>
                    <a:pt x="2906" y="7147"/>
                  </a:cubicBezTo>
                  <a:cubicBezTo>
                    <a:pt x="2825" y="6943"/>
                    <a:pt x="2744" y="6740"/>
                    <a:pt x="2665" y="6537"/>
                  </a:cubicBezTo>
                  <a:cubicBezTo>
                    <a:pt x="2552" y="6246"/>
                    <a:pt x="2437" y="5960"/>
                    <a:pt x="2329" y="5670"/>
                  </a:cubicBezTo>
                  <a:cubicBezTo>
                    <a:pt x="2485" y="5203"/>
                    <a:pt x="2604" y="4723"/>
                    <a:pt x="2727" y="4247"/>
                  </a:cubicBezTo>
                  <a:cubicBezTo>
                    <a:pt x="2845" y="3792"/>
                    <a:pt x="2992" y="3345"/>
                    <a:pt x="3077" y="2883"/>
                  </a:cubicBezTo>
                  <a:cubicBezTo>
                    <a:pt x="3125" y="2631"/>
                    <a:pt x="3156" y="2372"/>
                    <a:pt x="3144" y="2114"/>
                  </a:cubicBezTo>
                  <a:cubicBezTo>
                    <a:pt x="3143" y="2094"/>
                    <a:pt x="3123" y="2078"/>
                    <a:pt x="3105" y="2078"/>
                  </a:cubicBezTo>
                  <a:cubicBezTo>
                    <a:pt x="3095" y="2078"/>
                    <a:pt x="3085" y="2084"/>
                    <a:pt x="3079" y="2096"/>
                  </a:cubicBezTo>
                  <a:cubicBezTo>
                    <a:pt x="2887" y="2529"/>
                    <a:pt x="2613" y="2921"/>
                    <a:pt x="2442" y="3366"/>
                  </a:cubicBezTo>
                  <a:cubicBezTo>
                    <a:pt x="2354" y="3599"/>
                    <a:pt x="2302" y="3842"/>
                    <a:pt x="2254" y="4087"/>
                  </a:cubicBezTo>
                  <a:cubicBezTo>
                    <a:pt x="2205" y="4329"/>
                    <a:pt x="2164" y="4574"/>
                    <a:pt x="2149" y="4820"/>
                  </a:cubicBezTo>
                  <a:cubicBezTo>
                    <a:pt x="2143" y="4926"/>
                    <a:pt x="2143" y="5032"/>
                    <a:pt x="2149" y="5138"/>
                  </a:cubicBezTo>
                  <a:cubicBezTo>
                    <a:pt x="2066" y="4875"/>
                    <a:pt x="1989" y="4611"/>
                    <a:pt x="1919" y="4344"/>
                  </a:cubicBezTo>
                  <a:cubicBezTo>
                    <a:pt x="1928" y="4340"/>
                    <a:pt x="1935" y="4332"/>
                    <a:pt x="1938" y="4319"/>
                  </a:cubicBezTo>
                  <a:cubicBezTo>
                    <a:pt x="2003" y="4030"/>
                    <a:pt x="2022" y="3739"/>
                    <a:pt x="1984" y="3444"/>
                  </a:cubicBezTo>
                  <a:cubicBezTo>
                    <a:pt x="1945" y="3148"/>
                    <a:pt x="1867" y="2859"/>
                    <a:pt x="1773" y="2578"/>
                  </a:cubicBezTo>
                  <a:cubicBezTo>
                    <a:pt x="1673" y="2285"/>
                    <a:pt x="1562" y="1997"/>
                    <a:pt x="1447" y="1711"/>
                  </a:cubicBezTo>
                  <a:cubicBezTo>
                    <a:pt x="1340" y="1445"/>
                    <a:pt x="1205" y="1193"/>
                    <a:pt x="1073" y="940"/>
                  </a:cubicBezTo>
                  <a:cubicBezTo>
                    <a:pt x="919" y="644"/>
                    <a:pt x="764" y="338"/>
                    <a:pt x="669" y="17"/>
                  </a:cubicBezTo>
                  <a:cubicBezTo>
                    <a:pt x="665" y="6"/>
                    <a:pt x="656" y="1"/>
                    <a:pt x="6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1" name="Google Shape;2521;p131"/>
            <p:cNvSpPr/>
            <p:nvPr/>
          </p:nvSpPr>
          <p:spPr>
            <a:xfrm>
              <a:off x="-986691" y="3260878"/>
              <a:ext cx="298016" cy="703479"/>
            </a:xfrm>
            <a:custGeom>
              <a:avLst/>
              <a:gdLst/>
              <a:ahLst/>
              <a:cxnLst/>
              <a:rect l="l" t="t" r="r" b="b"/>
              <a:pathLst>
                <a:path w="4288" h="10122" extrusionOk="0">
                  <a:moveTo>
                    <a:pt x="1139" y="1"/>
                  </a:moveTo>
                  <a:cubicBezTo>
                    <a:pt x="1121" y="1"/>
                    <a:pt x="1104" y="18"/>
                    <a:pt x="1117" y="38"/>
                  </a:cubicBezTo>
                  <a:cubicBezTo>
                    <a:pt x="1880" y="1214"/>
                    <a:pt x="2424" y="2516"/>
                    <a:pt x="2876" y="3838"/>
                  </a:cubicBezTo>
                  <a:cubicBezTo>
                    <a:pt x="3037" y="4312"/>
                    <a:pt x="3188" y="4790"/>
                    <a:pt x="3335" y="5270"/>
                  </a:cubicBezTo>
                  <a:cubicBezTo>
                    <a:pt x="3296" y="5240"/>
                    <a:pt x="3255" y="5211"/>
                    <a:pt x="3212" y="5185"/>
                  </a:cubicBezTo>
                  <a:cubicBezTo>
                    <a:pt x="2974" y="4941"/>
                    <a:pt x="2695" y="4738"/>
                    <a:pt x="2409" y="4549"/>
                  </a:cubicBezTo>
                  <a:cubicBezTo>
                    <a:pt x="1984" y="4267"/>
                    <a:pt x="1521" y="4063"/>
                    <a:pt x="1011" y="3998"/>
                  </a:cubicBezTo>
                  <a:cubicBezTo>
                    <a:pt x="695" y="3957"/>
                    <a:pt x="375" y="3960"/>
                    <a:pt x="56" y="3953"/>
                  </a:cubicBezTo>
                  <a:cubicBezTo>
                    <a:pt x="56" y="3953"/>
                    <a:pt x="55" y="3953"/>
                    <a:pt x="55" y="3953"/>
                  </a:cubicBezTo>
                  <a:cubicBezTo>
                    <a:pt x="15" y="3953"/>
                    <a:pt x="0" y="4011"/>
                    <a:pt x="36" y="4030"/>
                  </a:cubicBezTo>
                  <a:cubicBezTo>
                    <a:pt x="283" y="4166"/>
                    <a:pt x="503" y="4342"/>
                    <a:pt x="738" y="4497"/>
                  </a:cubicBezTo>
                  <a:cubicBezTo>
                    <a:pt x="973" y="4652"/>
                    <a:pt x="1231" y="4762"/>
                    <a:pt x="1499" y="4847"/>
                  </a:cubicBezTo>
                  <a:cubicBezTo>
                    <a:pt x="1738" y="4923"/>
                    <a:pt x="1980" y="4994"/>
                    <a:pt x="2226" y="5037"/>
                  </a:cubicBezTo>
                  <a:cubicBezTo>
                    <a:pt x="2436" y="5075"/>
                    <a:pt x="2650" y="5098"/>
                    <a:pt x="2856" y="5154"/>
                  </a:cubicBezTo>
                  <a:cubicBezTo>
                    <a:pt x="3026" y="5201"/>
                    <a:pt x="3183" y="5270"/>
                    <a:pt x="3315" y="5378"/>
                  </a:cubicBezTo>
                  <a:cubicBezTo>
                    <a:pt x="3347" y="5419"/>
                    <a:pt x="3378" y="5462"/>
                    <a:pt x="3405" y="5506"/>
                  </a:cubicBezTo>
                  <a:cubicBezTo>
                    <a:pt x="3436" y="5606"/>
                    <a:pt x="3467" y="5709"/>
                    <a:pt x="3499" y="5810"/>
                  </a:cubicBezTo>
                  <a:cubicBezTo>
                    <a:pt x="3711" y="6524"/>
                    <a:pt x="3892" y="7250"/>
                    <a:pt x="4012" y="7987"/>
                  </a:cubicBezTo>
                  <a:cubicBezTo>
                    <a:pt x="4079" y="8396"/>
                    <a:pt x="4126" y="8811"/>
                    <a:pt x="4145" y="9225"/>
                  </a:cubicBezTo>
                  <a:cubicBezTo>
                    <a:pt x="4160" y="9519"/>
                    <a:pt x="4147" y="9825"/>
                    <a:pt x="4177" y="10122"/>
                  </a:cubicBezTo>
                  <a:lnTo>
                    <a:pt x="4288" y="10122"/>
                  </a:lnTo>
                  <a:cubicBezTo>
                    <a:pt x="4274" y="9856"/>
                    <a:pt x="4279" y="9590"/>
                    <a:pt x="4280" y="9325"/>
                  </a:cubicBezTo>
                  <a:cubicBezTo>
                    <a:pt x="4283" y="8961"/>
                    <a:pt x="4245" y="8597"/>
                    <a:pt x="4197" y="8237"/>
                  </a:cubicBezTo>
                  <a:cubicBezTo>
                    <a:pt x="4095" y="7491"/>
                    <a:pt x="3927" y="6755"/>
                    <a:pt x="3719" y="6033"/>
                  </a:cubicBezTo>
                  <a:cubicBezTo>
                    <a:pt x="3512" y="5315"/>
                    <a:pt x="3294" y="4598"/>
                    <a:pt x="3049" y="3891"/>
                  </a:cubicBezTo>
                  <a:cubicBezTo>
                    <a:pt x="3053" y="3826"/>
                    <a:pt x="3060" y="3764"/>
                    <a:pt x="3071" y="3701"/>
                  </a:cubicBezTo>
                  <a:cubicBezTo>
                    <a:pt x="3095" y="3576"/>
                    <a:pt x="3125" y="3453"/>
                    <a:pt x="3155" y="3330"/>
                  </a:cubicBezTo>
                  <a:cubicBezTo>
                    <a:pt x="3217" y="3091"/>
                    <a:pt x="3285" y="2854"/>
                    <a:pt x="3335" y="2612"/>
                  </a:cubicBezTo>
                  <a:cubicBezTo>
                    <a:pt x="3428" y="2152"/>
                    <a:pt x="3418" y="1679"/>
                    <a:pt x="3356" y="1216"/>
                  </a:cubicBezTo>
                  <a:cubicBezTo>
                    <a:pt x="3321" y="960"/>
                    <a:pt x="3275" y="701"/>
                    <a:pt x="3199" y="454"/>
                  </a:cubicBezTo>
                  <a:cubicBezTo>
                    <a:pt x="3193" y="433"/>
                    <a:pt x="3173" y="421"/>
                    <a:pt x="3154" y="421"/>
                  </a:cubicBezTo>
                  <a:cubicBezTo>
                    <a:pt x="3135" y="421"/>
                    <a:pt x="3117" y="432"/>
                    <a:pt x="3112" y="454"/>
                  </a:cubicBezTo>
                  <a:cubicBezTo>
                    <a:pt x="2987" y="990"/>
                    <a:pt x="2871" y="1520"/>
                    <a:pt x="2848" y="2073"/>
                  </a:cubicBezTo>
                  <a:cubicBezTo>
                    <a:pt x="2828" y="2504"/>
                    <a:pt x="2818" y="2945"/>
                    <a:pt x="2866" y="3375"/>
                  </a:cubicBezTo>
                  <a:cubicBezTo>
                    <a:pt x="2701" y="2929"/>
                    <a:pt x="2526" y="2487"/>
                    <a:pt x="2331" y="2053"/>
                  </a:cubicBezTo>
                  <a:cubicBezTo>
                    <a:pt x="2009" y="1335"/>
                    <a:pt x="1630" y="645"/>
                    <a:pt x="1162" y="12"/>
                  </a:cubicBezTo>
                  <a:cubicBezTo>
                    <a:pt x="1156" y="4"/>
                    <a:pt x="1147" y="1"/>
                    <a:pt x="11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2" name="Google Shape;2522;p131"/>
            <p:cNvSpPr/>
            <p:nvPr/>
          </p:nvSpPr>
          <p:spPr>
            <a:xfrm>
              <a:off x="-1083434" y="3055855"/>
              <a:ext cx="328457" cy="353060"/>
            </a:xfrm>
            <a:custGeom>
              <a:avLst/>
              <a:gdLst/>
              <a:ahLst/>
              <a:cxnLst/>
              <a:rect l="l" t="t" r="r" b="b"/>
              <a:pathLst>
                <a:path w="4726" h="5080" extrusionOk="0">
                  <a:moveTo>
                    <a:pt x="2262" y="2134"/>
                  </a:moveTo>
                  <a:lnTo>
                    <a:pt x="2262" y="2134"/>
                  </a:lnTo>
                  <a:cubicBezTo>
                    <a:pt x="2259" y="2142"/>
                    <a:pt x="2258" y="2149"/>
                    <a:pt x="2255" y="2157"/>
                  </a:cubicBezTo>
                  <a:cubicBezTo>
                    <a:pt x="2252" y="2154"/>
                    <a:pt x="2249" y="2153"/>
                    <a:pt x="2245" y="2150"/>
                  </a:cubicBezTo>
                  <a:cubicBezTo>
                    <a:pt x="2250" y="2145"/>
                    <a:pt x="2255" y="2139"/>
                    <a:pt x="2262" y="2134"/>
                  </a:cubicBezTo>
                  <a:close/>
                  <a:moveTo>
                    <a:pt x="1560" y="1"/>
                  </a:moveTo>
                  <a:cubicBezTo>
                    <a:pt x="1480" y="1"/>
                    <a:pt x="1415" y="63"/>
                    <a:pt x="1400" y="149"/>
                  </a:cubicBezTo>
                  <a:cubicBezTo>
                    <a:pt x="1379" y="273"/>
                    <a:pt x="1425" y="402"/>
                    <a:pt x="1450" y="521"/>
                  </a:cubicBezTo>
                  <a:cubicBezTo>
                    <a:pt x="1492" y="712"/>
                    <a:pt x="1521" y="903"/>
                    <a:pt x="1573" y="1091"/>
                  </a:cubicBezTo>
                  <a:cubicBezTo>
                    <a:pt x="1636" y="1315"/>
                    <a:pt x="1712" y="1542"/>
                    <a:pt x="1820" y="1747"/>
                  </a:cubicBezTo>
                  <a:cubicBezTo>
                    <a:pt x="1866" y="1832"/>
                    <a:pt x="1920" y="1914"/>
                    <a:pt x="1973" y="1995"/>
                  </a:cubicBezTo>
                  <a:cubicBezTo>
                    <a:pt x="1956" y="1983"/>
                    <a:pt x="1937" y="1969"/>
                    <a:pt x="1920" y="1955"/>
                  </a:cubicBezTo>
                  <a:cubicBezTo>
                    <a:pt x="1772" y="1848"/>
                    <a:pt x="1613" y="1756"/>
                    <a:pt x="1456" y="1662"/>
                  </a:cubicBezTo>
                  <a:cubicBezTo>
                    <a:pt x="1189" y="1502"/>
                    <a:pt x="885" y="1341"/>
                    <a:pt x="564" y="1333"/>
                  </a:cubicBezTo>
                  <a:cubicBezTo>
                    <a:pt x="558" y="1333"/>
                    <a:pt x="553" y="1333"/>
                    <a:pt x="548" y="1333"/>
                  </a:cubicBezTo>
                  <a:cubicBezTo>
                    <a:pt x="413" y="1333"/>
                    <a:pt x="262" y="1371"/>
                    <a:pt x="179" y="1484"/>
                  </a:cubicBezTo>
                  <a:cubicBezTo>
                    <a:pt x="106" y="1586"/>
                    <a:pt x="145" y="1706"/>
                    <a:pt x="215" y="1799"/>
                  </a:cubicBezTo>
                  <a:cubicBezTo>
                    <a:pt x="301" y="1912"/>
                    <a:pt x="423" y="1999"/>
                    <a:pt x="542" y="2076"/>
                  </a:cubicBezTo>
                  <a:cubicBezTo>
                    <a:pt x="683" y="2168"/>
                    <a:pt x="829" y="2242"/>
                    <a:pt x="989" y="2294"/>
                  </a:cubicBezTo>
                  <a:cubicBezTo>
                    <a:pt x="1107" y="2333"/>
                    <a:pt x="1230" y="2362"/>
                    <a:pt x="1356" y="2383"/>
                  </a:cubicBezTo>
                  <a:cubicBezTo>
                    <a:pt x="1261" y="2410"/>
                    <a:pt x="1167" y="2441"/>
                    <a:pt x="1074" y="2473"/>
                  </a:cubicBezTo>
                  <a:cubicBezTo>
                    <a:pt x="870" y="2553"/>
                    <a:pt x="663" y="2636"/>
                    <a:pt x="465" y="2738"/>
                  </a:cubicBezTo>
                  <a:cubicBezTo>
                    <a:pt x="333" y="2806"/>
                    <a:pt x="146" y="2890"/>
                    <a:pt x="67" y="3024"/>
                  </a:cubicBezTo>
                  <a:cubicBezTo>
                    <a:pt x="0" y="3141"/>
                    <a:pt x="74" y="3274"/>
                    <a:pt x="195" y="3311"/>
                  </a:cubicBezTo>
                  <a:cubicBezTo>
                    <a:pt x="238" y="3325"/>
                    <a:pt x="284" y="3330"/>
                    <a:pt x="330" y="3330"/>
                  </a:cubicBezTo>
                  <a:cubicBezTo>
                    <a:pt x="424" y="3330"/>
                    <a:pt x="521" y="3308"/>
                    <a:pt x="607" y="3288"/>
                  </a:cubicBezTo>
                  <a:cubicBezTo>
                    <a:pt x="969" y="3201"/>
                    <a:pt x="1279" y="2998"/>
                    <a:pt x="1588" y="2798"/>
                  </a:cubicBezTo>
                  <a:lnTo>
                    <a:pt x="1588" y="2798"/>
                  </a:lnTo>
                  <a:cubicBezTo>
                    <a:pt x="1552" y="2850"/>
                    <a:pt x="1517" y="2903"/>
                    <a:pt x="1484" y="2958"/>
                  </a:cubicBezTo>
                  <a:cubicBezTo>
                    <a:pt x="1266" y="3307"/>
                    <a:pt x="1110" y="3702"/>
                    <a:pt x="1034" y="4108"/>
                  </a:cubicBezTo>
                  <a:cubicBezTo>
                    <a:pt x="1009" y="4243"/>
                    <a:pt x="971" y="4438"/>
                    <a:pt x="1064" y="4554"/>
                  </a:cubicBezTo>
                  <a:cubicBezTo>
                    <a:pt x="1102" y="4603"/>
                    <a:pt x="1147" y="4622"/>
                    <a:pt x="1193" y="4622"/>
                  </a:cubicBezTo>
                  <a:cubicBezTo>
                    <a:pt x="1275" y="4622"/>
                    <a:pt x="1362" y="4562"/>
                    <a:pt x="1426" y="4503"/>
                  </a:cubicBezTo>
                  <a:cubicBezTo>
                    <a:pt x="1716" y="4243"/>
                    <a:pt x="1886" y="3896"/>
                    <a:pt x="1981" y="3522"/>
                  </a:cubicBezTo>
                  <a:cubicBezTo>
                    <a:pt x="2027" y="3339"/>
                    <a:pt x="2075" y="3158"/>
                    <a:pt x="2125" y="2974"/>
                  </a:cubicBezTo>
                  <a:lnTo>
                    <a:pt x="2125" y="2974"/>
                  </a:lnTo>
                  <a:cubicBezTo>
                    <a:pt x="2117" y="3224"/>
                    <a:pt x="2123" y="3472"/>
                    <a:pt x="2157" y="3723"/>
                  </a:cubicBezTo>
                  <a:cubicBezTo>
                    <a:pt x="2209" y="4090"/>
                    <a:pt x="2280" y="4464"/>
                    <a:pt x="2481" y="4780"/>
                  </a:cubicBezTo>
                  <a:cubicBezTo>
                    <a:pt x="2541" y="4874"/>
                    <a:pt x="2686" y="5079"/>
                    <a:pt x="2818" y="5079"/>
                  </a:cubicBezTo>
                  <a:cubicBezTo>
                    <a:pt x="2862" y="5079"/>
                    <a:pt x="2904" y="5056"/>
                    <a:pt x="2941" y="4999"/>
                  </a:cubicBezTo>
                  <a:cubicBezTo>
                    <a:pt x="3040" y="4849"/>
                    <a:pt x="3039" y="4621"/>
                    <a:pt x="3035" y="4450"/>
                  </a:cubicBezTo>
                  <a:cubicBezTo>
                    <a:pt x="3030" y="4219"/>
                    <a:pt x="2992" y="3991"/>
                    <a:pt x="2942" y="3766"/>
                  </a:cubicBezTo>
                  <a:cubicBezTo>
                    <a:pt x="2832" y="3254"/>
                    <a:pt x="2649" y="2773"/>
                    <a:pt x="2326" y="2360"/>
                  </a:cubicBezTo>
                  <a:cubicBezTo>
                    <a:pt x="2330" y="2359"/>
                    <a:pt x="2331" y="2359"/>
                    <a:pt x="2333" y="2358"/>
                  </a:cubicBezTo>
                  <a:cubicBezTo>
                    <a:pt x="2346" y="2362"/>
                    <a:pt x="2358" y="2364"/>
                    <a:pt x="2372" y="2367"/>
                  </a:cubicBezTo>
                  <a:cubicBezTo>
                    <a:pt x="2460" y="2467"/>
                    <a:pt x="2538" y="2581"/>
                    <a:pt x="2614" y="2683"/>
                  </a:cubicBezTo>
                  <a:cubicBezTo>
                    <a:pt x="2757" y="2875"/>
                    <a:pt x="2920" y="3042"/>
                    <a:pt x="3080" y="3218"/>
                  </a:cubicBezTo>
                  <a:cubicBezTo>
                    <a:pt x="3385" y="3551"/>
                    <a:pt x="3704" y="3880"/>
                    <a:pt x="4126" y="4056"/>
                  </a:cubicBezTo>
                  <a:cubicBezTo>
                    <a:pt x="4215" y="4094"/>
                    <a:pt x="4337" y="4145"/>
                    <a:pt x="4448" y="4145"/>
                  </a:cubicBezTo>
                  <a:cubicBezTo>
                    <a:pt x="4499" y="4145"/>
                    <a:pt x="4548" y="4134"/>
                    <a:pt x="4589" y="4106"/>
                  </a:cubicBezTo>
                  <a:cubicBezTo>
                    <a:pt x="4721" y="4015"/>
                    <a:pt x="4656" y="3826"/>
                    <a:pt x="4606" y="3708"/>
                  </a:cubicBezTo>
                  <a:cubicBezTo>
                    <a:pt x="4422" y="3271"/>
                    <a:pt x="4023" y="2959"/>
                    <a:pt x="3634" y="2711"/>
                  </a:cubicBezTo>
                  <a:cubicBezTo>
                    <a:pt x="3447" y="2590"/>
                    <a:pt x="3237" y="2538"/>
                    <a:pt x="3030" y="2466"/>
                  </a:cubicBezTo>
                  <a:lnTo>
                    <a:pt x="3030" y="2466"/>
                  </a:lnTo>
                  <a:cubicBezTo>
                    <a:pt x="3095" y="2469"/>
                    <a:pt x="3159" y="2470"/>
                    <a:pt x="3224" y="2470"/>
                  </a:cubicBezTo>
                  <a:cubicBezTo>
                    <a:pt x="3307" y="2470"/>
                    <a:pt x="3389" y="2468"/>
                    <a:pt x="3470" y="2463"/>
                  </a:cubicBezTo>
                  <a:cubicBezTo>
                    <a:pt x="3668" y="2450"/>
                    <a:pt x="3865" y="2417"/>
                    <a:pt x="4056" y="2368"/>
                  </a:cubicBezTo>
                  <a:cubicBezTo>
                    <a:pt x="4206" y="2329"/>
                    <a:pt x="4357" y="2291"/>
                    <a:pt x="4490" y="2209"/>
                  </a:cubicBezTo>
                  <a:cubicBezTo>
                    <a:pt x="4575" y="2155"/>
                    <a:pt x="4674" y="2081"/>
                    <a:pt x="4699" y="1979"/>
                  </a:cubicBezTo>
                  <a:cubicBezTo>
                    <a:pt x="4726" y="1871"/>
                    <a:pt x="4638" y="1799"/>
                    <a:pt x="4546" y="1763"/>
                  </a:cubicBezTo>
                  <a:cubicBezTo>
                    <a:pt x="4424" y="1713"/>
                    <a:pt x="4284" y="1698"/>
                    <a:pt x="4148" y="1698"/>
                  </a:cubicBezTo>
                  <a:cubicBezTo>
                    <a:pt x="4097" y="1698"/>
                    <a:pt x="4045" y="1700"/>
                    <a:pt x="3996" y="1703"/>
                  </a:cubicBezTo>
                  <a:cubicBezTo>
                    <a:pt x="3810" y="1717"/>
                    <a:pt x="3627" y="1756"/>
                    <a:pt x="3449" y="1810"/>
                  </a:cubicBezTo>
                  <a:cubicBezTo>
                    <a:pt x="3122" y="1909"/>
                    <a:pt x="2813" y="2060"/>
                    <a:pt x="2502" y="2198"/>
                  </a:cubicBezTo>
                  <a:cubicBezTo>
                    <a:pt x="3101" y="1834"/>
                    <a:pt x="3780" y="1491"/>
                    <a:pt x="4089" y="832"/>
                  </a:cubicBezTo>
                  <a:cubicBezTo>
                    <a:pt x="4129" y="746"/>
                    <a:pt x="4161" y="659"/>
                    <a:pt x="4181" y="567"/>
                  </a:cubicBezTo>
                  <a:cubicBezTo>
                    <a:pt x="4201" y="477"/>
                    <a:pt x="4243" y="380"/>
                    <a:pt x="4233" y="287"/>
                  </a:cubicBezTo>
                  <a:cubicBezTo>
                    <a:pt x="4221" y="164"/>
                    <a:pt x="4130" y="127"/>
                    <a:pt x="4030" y="127"/>
                  </a:cubicBezTo>
                  <a:cubicBezTo>
                    <a:pt x="3978" y="127"/>
                    <a:pt x="3924" y="137"/>
                    <a:pt x="3878" y="151"/>
                  </a:cubicBezTo>
                  <a:cubicBezTo>
                    <a:pt x="3693" y="206"/>
                    <a:pt x="3524" y="290"/>
                    <a:pt x="3377" y="418"/>
                  </a:cubicBezTo>
                  <a:cubicBezTo>
                    <a:pt x="3204" y="571"/>
                    <a:pt x="3065" y="760"/>
                    <a:pt x="2936" y="950"/>
                  </a:cubicBezTo>
                  <a:cubicBezTo>
                    <a:pt x="2794" y="1160"/>
                    <a:pt x="2654" y="1374"/>
                    <a:pt x="2516" y="1589"/>
                  </a:cubicBezTo>
                  <a:cubicBezTo>
                    <a:pt x="2445" y="1697"/>
                    <a:pt x="2384" y="1806"/>
                    <a:pt x="2335" y="1920"/>
                  </a:cubicBezTo>
                  <a:cubicBezTo>
                    <a:pt x="2332" y="1722"/>
                    <a:pt x="2294" y="1520"/>
                    <a:pt x="2256" y="1330"/>
                  </a:cubicBezTo>
                  <a:cubicBezTo>
                    <a:pt x="2184" y="964"/>
                    <a:pt x="2109" y="586"/>
                    <a:pt x="1887" y="275"/>
                  </a:cubicBezTo>
                  <a:cubicBezTo>
                    <a:pt x="1819" y="179"/>
                    <a:pt x="1735" y="56"/>
                    <a:pt x="1620" y="12"/>
                  </a:cubicBezTo>
                  <a:cubicBezTo>
                    <a:pt x="1600" y="4"/>
                    <a:pt x="1579" y="1"/>
                    <a:pt x="156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3" name="Google Shape;2523;p131"/>
            <p:cNvSpPr/>
            <p:nvPr/>
          </p:nvSpPr>
          <p:spPr>
            <a:xfrm>
              <a:off x="-977725" y="3189710"/>
              <a:ext cx="80828" cy="67554"/>
            </a:xfrm>
            <a:custGeom>
              <a:avLst/>
              <a:gdLst/>
              <a:ahLst/>
              <a:cxnLst/>
              <a:rect l="l" t="t" r="r" b="b"/>
              <a:pathLst>
                <a:path w="1163" h="972" extrusionOk="0">
                  <a:moveTo>
                    <a:pt x="711" y="1"/>
                  </a:moveTo>
                  <a:cubicBezTo>
                    <a:pt x="282" y="1"/>
                    <a:pt x="0" y="498"/>
                    <a:pt x="295" y="846"/>
                  </a:cubicBezTo>
                  <a:cubicBezTo>
                    <a:pt x="370" y="934"/>
                    <a:pt x="467" y="971"/>
                    <a:pt x="569" y="971"/>
                  </a:cubicBezTo>
                  <a:cubicBezTo>
                    <a:pt x="837" y="971"/>
                    <a:pt x="1137" y="715"/>
                    <a:pt x="1152" y="457"/>
                  </a:cubicBezTo>
                  <a:cubicBezTo>
                    <a:pt x="1162" y="284"/>
                    <a:pt x="1064" y="105"/>
                    <a:pt x="905" y="38"/>
                  </a:cubicBezTo>
                  <a:cubicBezTo>
                    <a:pt x="846" y="12"/>
                    <a:pt x="784" y="2"/>
                    <a:pt x="721" y="1"/>
                  </a:cubicBezTo>
                  <a:cubicBezTo>
                    <a:pt x="718" y="1"/>
                    <a:pt x="714" y="1"/>
                    <a:pt x="71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4" name="Google Shape;2524;p131"/>
            <p:cNvSpPr/>
            <p:nvPr/>
          </p:nvSpPr>
          <p:spPr>
            <a:xfrm>
              <a:off x="-1978238" y="3559308"/>
              <a:ext cx="154081" cy="151371"/>
            </a:xfrm>
            <a:custGeom>
              <a:avLst/>
              <a:gdLst/>
              <a:ahLst/>
              <a:cxnLst/>
              <a:rect l="l" t="t" r="r" b="b"/>
              <a:pathLst>
                <a:path w="2217" h="2178" extrusionOk="0">
                  <a:moveTo>
                    <a:pt x="47" y="0"/>
                  </a:moveTo>
                  <a:cubicBezTo>
                    <a:pt x="19" y="0"/>
                    <a:pt x="1" y="45"/>
                    <a:pt x="31" y="65"/>
                  </a:cubicBezTo>
                  <a:cubicBezTo>
                    <a:pt x="438" y="351"/>
                    <a:pt x="871" y="612"/>
                    <a:pt x="1227" y="964"/>
                  </a:cubicBezTo>
                  <a:cubicBezTo>
                    <a:pt x="1415" y="1151"/>
                    <a:pt x="1563" y="1365"/>
                    <a:pt x="1704" y="1587"/>
                  </a:cubicBezTo>
                  <a:cubicBezTo>
                    <a:pt x="1827" y="1780"/>
                    <a:pt x="1943" y="1976"/>
                    <a:pt x="2048" y="2177"/>
                  </a:cubicBezTo>
                  <a:lnTo>
                    <a:pt x="2217" y="2177"/>
                  </a:lnTo>
                  <a:cubicBezTo>
                    <a:pt x="2118" y="1981"/>
                    <a:pt x="2009" y="1790"/>
                    <a:pt x="1893" y="1603"/>
                  </a:cubicBezTo>
                  <a:cubicBezTo>
                    <a:pt x="1745" y="1369"/>
                    <a:pt x="1594" y="1140"/>
                    <a:pt x="1401" y="941"/>
                  </a:cubicBezTo>
                  <a:cubicBezTo>
                    <a:pt x="1226" y="761"/>
                    <a:pt x="1026" y="608"/>
                    <a:pt x="817" y="470"/>
                  </a:cubicBezTo>
                  <a:cubicBezTo>
                    <a:pt x="572" y="307"/>
                    <a:pt x="313" y="167"/>
                    <a:pt x="65" y="6"/>
                  </a:cubicBezTo>
                  <a:cubicBezTo>
                    <a:pt x="59" y="2"/>
                    <a:pt x="53" y="0"/>
                    <a:pt x="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5" name="Google Shape;2525;p131"/>
            <p:cNvSpPr/>
            <p:nvPr/>
          </p:nvSpPr>
          <p:spPr>
            <a:xfrm>
              <a:off x="-2129468" y="3411205"/>
              <a:ext cx="288147" cy="283560"/>
            </a:xfrm>
            <a:custGeom>
              <a:avLst/>
              <a:gdLst/>
              <a:ahLst/>
              <a:cxnLst/>
              <a:rect l="l" t="t" r="r" b="b"/>
              <a:pathLst>
                <a:path w="4146" h="4080" extrusionOk="0">
                  <a:moveTo>
                    <a:pt x="2488" y="1"/>
                  </a:moveTo>
                  <a:cubicBezTo>
                    <a:pt x="2485" y="1"/>
                    <a:pt x="2482" y="1"/>
                    <a:pt x="2479" y="2"/>
                  </a:cubicBezTo>
                  <a:cubicBezTo>
                    <a:pt x="2238" y="69"/>
                    <a:pt x="2189" y="403"/>
                    <a:pt x="2166" y="609"/>
                  </a:cubicBezTo>
                  <a:cubicBezTo>
                    <a:pt x="2128" y="924"/>
                    <a:pt x="2140" y="1248"/>
                    <a:pt x="2166" y="1564"/>
                  </a:cubicBezTo>
                  <a:cubicBezTo>
                    <a:pt x="2178" y="1718"/>
                    <a:pt x="2196" y="1869"/>
                    <a:pt x="2217" y="2022"/>
                  </a:cubicBezTo>
                  <a:cubicBezTo>
                    <a:pt x="2194" y="1974"/>
                    <a:pt x="2169" y="1928"/>
                    <a:pt x="2143" y="1882"/>
                  </a:cubicBezTo>
                  <a:cubicBezTo>
                    <a:pt x="2087" y="1779"/>
                    <a:pt x="2028" y="1677"/>
                    <a:pt x="1971" y="1574"/>
                  </a:cubicBezTo>
                  <a:cubicBezTo>
                    <a:pt x="1864" y="1386"/>
                    <a:pt x="1773" y="1191"/>
                    <a:pt x="1665" y="1003"/>
                  </a:cubicBezTo>
                  <a:cubicBezTo>
                    <a:pt x="1501" y="719"/>
                    <a:pt x="1287" y="485"/>
                    <a:pt x="1023" y="291"/>
                  </a:cubicBezTo>
                  <a:cubicBezTo>
                    <a:pt x="958" y="245"/>
                    <a:pt x="867" y="172"/>
                    <a:pt x="780" y="172"/>
                  </a:cubicBezTo>
                  <a:cubicBezTo>
                    <a:pt x="774" y="172"/>
                    <a:pt x="768" y="172"/>
                    <a:pt x="762" y="173"/>
                  </a:cubicBezTo>
                  <a:cubicBezTo>
                    <a:pt x="660" y="186"/>
                    <a:pt x="673" y="309"/>
                    <a:pt x="687" y="382"/>
                  </a:cubicBezTo>
                  <a:cubicBezTo>
                    <a:pt x="764" y="756"/>
                    <a:pt x="989" y="1098"/>
                    <a:pt x="1248" y="1369"/>
                  </a:cubicBezTo>
                  <a:cubicBezTo>
                    <a:pt x="1491" y="1623"/>
                    <a:pt x="1771" y="1859"/>
                    <a:pt x="2069" y="2057"/>
                  </a:cubicBezTo>
                  <a:cubicBezTo>
                    <a:pt x="1684" y="1979"/>
                    <a:pt x="1275" y="1837"/>
                    <a:pt x="881" y="1837"/>
                  </a:cubicBezTo>
                  <a:cubicBezTo>
                    <a:pt x="683" y="1837"/>
                    <a:pt x="490" y="1872"/>
                    <a:pt x="304" y="1969"/>
                  </a:cubicBezTo>
                  <a:cubicBezTo>
                    <a:pt x="206" y="2018"/>
                    <a:pt x="49" y="2103"/>
                    <a:pt x="20" y="2221"/>
                  </a:cubicBezTo>
                  <a:cubicBezTo>
                    <a:pt x="0" y="2297"/>
                    <a:pt x="61" y="2346"/>
                    <a:pt x="126" y="2369"/>
                  </a:cubicBezTo>
                  <a:cubicBezTo>
                    <a:pt x="188" y="2391"/>
                    <a:pt x="252" y="2398"/>
                    <a:pt x="318" y="2398"/>
                  </a:cubicBezTo>
                  <a:cubicBezTo>
                    <a:pt x="389" y="2398"/>
                    <a:pt x="461" y="2390"/>
                    <a:pt x="529" y="2384"/>
                  </a:cubicBezTo>
                  <a:cubicBezTo>
                    <a:pt x="734" y="2365"/>
                    <a:pt x="938" y="2343"/>
                    <a:pt x="1143" y="2322"/>
                  </a:cubicBezTo>
                  <a:cubicBezTo>
                    <a:pt x="1348" y="2302"/>
                    <a:pt x="1551" y="2288"/>
                    <a:pt x="1757" y="2287"/>
                  </a:cubicBezTo>
                  <a:cubicBezTo>
                    <a:pt x="1882" y="2286"/>
                    <a:pt x="2008" y="2283"/>
                    <a:pt x="2131" y="2262"/>
                  </a:cubicBezTo>
                  <a:lnTo>
                    <a:pt x="2131" y="2262"/>
                  </a:lnTo>
                  <a:cubicBezTo>
                    <a:pt x="1874" y="2414"/>
                    <a:pt x="1602" y="2545"/>
                    <a:pt x="1388" y="2759"/>
                  </a:cubicBezTo>
                  <a:cubicBezTo>
                    <a:pt x="1164" y="2981"/>
                    <a:pt x="907" y="3250"/>
                    <a:pt x="821" y="3560"/>
                  </a:cubicBezTo>
                  <a:cubicBezTo>
                    <a:pt x="818" y="3576"/>
                    <a:pt x="824" y="3590"/>
                    <a:pt x="837" y="3599"/>
                  </a:cubicBezTo>
                  <a:cubicBezTo>
                    <a:pt x="882" y="3630"/>
                    <a:pt x="932" y="3642"/>
                    <a:pt x="983" y="3642"/>
                  </a:cubicBezTo>
                  <a:cubicBezTo>
                    <a:pt x="1061" y="3642"/>
                    <a:pt x="1142" y="3613"/>
                    <a:pt x="1213" y="3579"/>
                  </a:cubicBezTo>
                  <a:cubicBezTo>
                    <a:pt x="1363" y="3506"/>
                    <a:pt x="1498" y="3398"/>
                    <a:pt x="1623" y="3288"/>
                  </a:cubicBezTo>
                  <a:cubicBezTo>
                    <a:pt x="1753" y="3173"/>
                    <a:pt x="1877" y="3047"/>
                    <a:pt x="1994" y="2918"/>
                  </a:cubicBezTo>
                  <a:cubicBezTo>
                    <a:pt x="2041" y="2863"/>
                    <a:pt x="2089" y="2809"/>
                    <a:pt x="2131" y="2751"/>
                  </a:cubicBezTo>
                  <a:lnTo>
                    <a:pt x="2131" y="2751"/>
                  </a:lnTo>
                  <a:cubicBezTo>
                    <a:pt x="2101" y="2917"/>
                    <a:pt x="2085" y="3086"/>
                    <a:pt x="2060" y="3248"/>
                  </a:cubicBezTo>
                  <a:cubicBezTo>
                    <a:pt x="2040" y="3389"/>
                    <a:pt x="2025" y="3533"/>
                    <a:pt x="2029" y="3676"/>
                  </a:cubicBezTo>
                  <a:cubicBezTo>
                    <a:pt x="2034" y="3793"/>
                    <a:pt x="2043" y="3936"/>
                    <a:pt x="2121" y="4030"/>
                  </a:cubicBezTo>
                  <a:cubicBezTo>
                    <a:pt x="2150" y="4065"/>
                    <a:pt x="2180" y="4080"/>
                    <a:pt x="2209" y="4080"/>
                  </a:cubicBezTo>
                  <a:cubicBezTo>
                    <a:pt x="2319" y="4080"/>
                    <a:pt x="2417" y="3865"/>
                    <a:pt x="2448" y="3779"/>
                  </a:cubicBezTo>
                  <a:cubicBezTo>
                    <a:pt x="2499" y="3630"/>
                    <a:pt x="2495" y="3465"/>
                    <a:pt x="2491" y="3309"/>
                  </a:cubicBezTo>
                  <a:cubicBezTo>
                    <a:pt x="2489" y="3183"/>
                    <a:pt x="2489" y="3057"/>
                    <a:pt x="2490" y="2930"/>
                  </a:cubicBezTo>
                  <a:cubicBezTo>
                    <a:pt x="2490" y="2858"/>
                    <a:pt x="2491" y="2774"/>
                    <a:pt x="2487" y="2687"/>
                  </a:cubicBezTo>
                  <a:lnTo>
                    <a:pt x="2487" y="2687"/>
                  </a:lnTo>
                  <a:cubicBezTo>
                    <a:pt x="2491" y="2692"/>
                    <a:pt x="2494" y="2697"/>
                    <a:pt x="2497" y="2701"/>
                  </a:cubicBezTo>
                  <a:cubicBezTo>
                    <a:pt x="2634" y="2894"/>
                    <a:pt x="2784" y="3087"/>
                    <a:pt x="2963" y="3243"/>
                  </a:cubicBezTo>
                  <a:cubicBezTo>
                    <a:pt x="3042" y="3313"/>
                    <a:pt x="3170" y="3418"/>
                    <a:pt x="3290" y="3418"/>
                  </a:cubicBezTo>
                  <a:cubicBezTo>
                    <a:pt x="3321" y="3418"/>
                    <a:pt x="3353" y="3411"/>
                    <a:pt x="3382" y="3393"/>
                  </a:cubicBezTo>
                  <a:cubicBezTo>
                    <a:pt x="3456" y="3348"/>
                    <a:pt x="3490" y="3250"/>
                    <a:pt x="3496" y="3168"/>
                  </a:cubicBezTo>
                  <a:cubicBezTo>
                    <a:pt x="3509" y="3025"/>
                    <a:pt x="3432" y="2899"/>
                    <a:pt x="3339" y="2800"/>
                  </a:cubicBezTo>
                  <a:cubicBezTo>
                    <a:pt x="3223" y="2678"/>
                    <a:pt x="3080" y="2592"/>
                    <a:pt x="2951" y="2488"/>
                  </a:cubicBezTo>
                  <a:cubicBezTo>
                    <a:pt x="2878" y="2430"/>
                    <a:pt x="2803" y="2366"/>
                    <a:pt x="2725" y="2315"/>
                  </a:cubicBezTo>
                  <a:lnTo>
                    <a:pt x="2725" y="2315"/>
                  </a:lnTo>
                  <a:cubicBezTo>
                    <a:pt x="2754" y="2316"/>
                    <a:pt x="2783" y="2316"/>
                    <a:pt x="2811" y="2316"/>
                  </a:cubicBezTo>
                  <a:cubicBezTo>
                    <a:pt x="3228" y="2316"/>
                    <a:pt x="3654" y="2243"/>
                    <a:pt x="3987" y="1986"/>
                  </a:cubicBezTo>
                  <a:cubicBezTo>
                    <a:pt x="4058" y="1933"/>
                    <a:pt x="4146" y="1851"/>
                    <a:pt x="4125" y="1753"/>
                  </a:cubicBezTo>
                  <a:cubicBezTo>
                    <a:pt x="4109" y="1674"/>
                    <a:pt x="4027" y="1630"/>
                    <a:pt x="3955" y="1611"/>
                  </a:cubicBezTo>
                  <a:cubicBezTo>
                    <a:pt x="3897" y="1595"/>
                    <a:pt x="3838" y="1589"/>
                    <a:pt x="3778" y="1589"/>
                  </a:cubicBezTo>
                  <a:cubicBezTo>
                    <a:pt x="3706" y="1589"/>
                    <a:pt x="3634" y="1598"/>
                    <a:pt x="3565" y="1608"/>
                  </a:cubicBezTo>
                  <a:cubicBezTo>
                    <a:pt x="3407" y="1632"/>
                    <a:pt x="3253" y="1677"/>
                    <a:pt x="3104" y="1730"/>
                  </a:cubicBezTo>
                  <a:cubicBezTo>
                    <a:pt x="2857" y="1820"/>
                    <a:pt x="2598" y="1934"/>
                    <a:pt x="2397" y="2109"/>
                  </a:cubicBezTo>
                  <a:cubicBezTo>
                    <a:pt x="2448" y="1967"/>
                    <a:pt x="2484" y="1818"/>
                    <a:pt x="2519" y="1674"/>
                  </a:cubicBezTo>
                  <a:cubicBezTo>
                    <a:pt x="2563" y="1490"/>
                    <a:pt x="2602" y="1306"/>
                    <a:pt x="2627" y="1120"/>
                  </a:cubicBezTo>
                  <a:cubicBezTo>
                    <a:pt x="2674" y="751"/>
                    <a:pt x="2661" y="370"/>
                    <a:pt x="2516" y="23"/>
                  </a:cubicBezTo>
                  <a:cubicBezTo>
                    <a:pt x="2511" y="10"/>
                    <a:pt x="2501" y="1"/>
                    <a:pt x="248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6" name="Google Shape;2526;p131"/>
            <p:cNvSpPr/>
            <p:nvPr/>
          </p:nvSpPr>
          <p:spPr>
            <a:xfrm>
              <a:off x="-1999226" y="3537624"/>
              <a:ext cx="64983" cy="51361"/>
            </a:xfrm>
            <a:custGeom>
              <a:avLst/>
              <a:gdLst/>
              <a:ahLst/>
              <a:cxnLst/>
              <a:rect l="l" t="t" r="r" b="b"/>
              <a:pathLst>
                <a:path w="935" h="739" extrusionOk="0">
                  <a:moveTo>
                    <a:pt x="414" y="0"/>
                  </a:moveTo>
                  <a:cubicBezTo>
                    <a:pt x="378" y="0"/>
                    <a:pt x="341" y="5"/>
                    <a:pt x="305" y="14"/>
                  </a:cubicBezTo>
                  <a:cubicBezTo>
                    <a:pt x="153" y="55"/>
                    <a:pt x="28" y="196"/>
                    <a:pt x="14" y="353"/>
                  </a:cubicBezTo>
                  <a:cubicBezTo>
                    <a:pt x="1" y="510"/>
                    <a:pt x="103" y="673"/>
                    <a:pt x="254" y="722"/>
                  </a:cubicBezTo>
                  <a:cubicBezTo>
                    <a:pt x="292" y="733"/>
                    <a:pt x="331" y="738"/>
                    <a:pt x="371" y="738"/>
                  </a:cubicBezTo>
                  <a:cubicBezTo>
                    <a:pt x="383" y="738"/>
                    <a:pt x="395" y="738"/>
                    <a:pt x="408" y="737"/>
                  </a:cubicBezTo>
                  <a:cubicBezTo>
                    <a:pt x="540" y="727"/>
                    <a:pt x="671" y="663"/>
                    <a:pt x="745" y="552"/>
                  </a:cubicBezTo>
                  <a:cubicBezTo>
                    <a:pt x="935" y="278"/>
                    <a:pt x="694" y="0"/>
                    <a:pt x="414"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7" name="Google Shape;2527;p131"/>
            <p:cNvSpPr/>
            <p:nvPr/>
          </p:nvSpPr>
          <p:spPr>
            <a:xfrm>
              <a:off x="-1741940" y="3428302"/>
              <a:ext cx="62619" cy="282378"/>
            </a:xfrm>
            <a:custGeom>
              <a:avLst/>
              <a:gdLst/>
              <a:ahLst/>
              <a:cxnLst/>
              <a:rect l="l" t="t" r="r" b="b"/>
              <a:pathLst>
                <a:path w="901" h="4063" extrusionOk="0">
                  <a:moveTo>
                    <a:pt x="48" y="0"/>
                  </a:moveTo>
                  <a:cubicBezTo>
                    <a:pt x="25" y="0"/>
                    <a:pt x="1" y="20"/>
                    <a:pt x="10" y="48"/>
                  </a:cubicBezTo>
                  <a:cubicBezTo>
                    <a:pt x="198" y="689"/>
                    <a:pt x="362" y="1343"/>
                    <a:pt x="489" y="1999"/>
                  </a:cubicBezTo>
                  <a:cubicBezTo>
                    <a:pt x="552" y="2323"/>
                    <a:pt x="594" y="2647"/>
                    <a:pt x="636" y="2974"/>
                  </a:cubicBezTo>
                  <a:cubicBezTo>
                    <a:pt x="676" y="3273"/>
                    <a:pt x="727" y="3570"/>
                    <a:pt x="768" y="3870"/>
                  </a:cubicBezTo>
                  <a:cubicBezTo>
                    <a:pt x="777" y="3933"/>
                    <a:pt x="784" y="3999"/>
                    <a:pt x="793" y="4062"/>
                  </a:cubicBezTo>
                  <a:lnTo>
                    <a:pt x="900" y="4062"/>
                  </a:lnTo>
                  <a:cubicBezTo>
                    <a:pt x="899" y="4046"/>
                    <a:pt x="896" y="4029"/>
                    <a:pt x="894" y="4010"/>
                  </a:cubicBezTo>
                  <a:cubicBezTo>
                    <a:pt x="858" y="3703"/>
                    <a:pt x="804" y="3398"/>
                    <a:pt x="761" y="3093"/>
                  </a:cubicBezTo>
                  <a:cubicBezTo>
                    <a:pt x="715" y="2774"/>
                    <a:pt x="680" y="2455"/>
                    <a:pt x="622" y="2138"/>
                  </a:cubicBezTo>
                  <a:cubicBezTo>
                    <a:pt x="562" y="1802"/>
                    <a:pt x="489" y="1468"/>
                    <a:pt x="403" y="1136"/>
                  </a:cubicBezTo>
                  <a:cubicBezTo>
                    <a:pt x="306" y="763"/>
                    <a:pt x="193" y="397"/>
                    <a:pt x="84" y="28"/>
                  </a:cubicBezTo>
                  <a:cubicBezTo>
                    <a:pt x="79" y="9"/>
                    <a:pt x="64" y="0"/>
                    <a:pt x="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8" name="Google Shape;2528;p131"/>
            <p:cNvSpPr/>
            <p:nvPr/>
          </p:nvSpPr>
          <p:spPr>
            <a:xfrm>
              <a:off x="-1687591" y="3673009"/>
              <a:ext cx="1599" cy="4865"/>
            </a:xfrm>
            <a:custGeom>
              <a:avLst/>
              <a:gdLst/>
              <a:ahLst/>
              <a:cxnLst/>
              <a:rect l="l" t="t" r="r" b="b"/>
              <a:pathLst>
                <a:path w="23" h="70" extrusionOk="0">
                  <a:moveTo>
                    <a:pt x="17" y="0"/>
                  </a:moveTo>
                  <a:cubicBezTo>
                    <a:pt x="12" y="8"/>
                    <a:pt x="5" y="17"/>
                    <a:pt x="0" y="26"/>
                  </a:cubicBezTo>
                  <a:lnTo>
                    <a:pt x="23" y="70"/>
                  </a:lnTo>
                  <a:cubicBezTo>
                    <a:pt x="21" y="47"/>
                    <a:pt x="20" y="24"/>
                    <a:pt x="17"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9" name="Google Shape;2529;p131"/>
            <p:cNvSpPr/>
            <p:nvPr/>
          </p:nvSpPr>
          <p:spPr>
            <a:xfrm>
              <a:off x="-1688217" y="3489044"/>
              <a:ext cx="86527" cy="184106"/>
            </a:xfrm>
            <a:custGeom>
              <a:avLst/>
              <a:gdLst/>
              <a:ahLst/>
              <a:cxnLst/>
              <a:rect l="l" t="t" r="r" b="b"/>
              <a:pathLst>
                <a:path w="1245" h="2649" extrusionOk="0">
                  <a:moveTo>
                    <a:pt x="1244" y="0"/>
                  </a:moveTo>
                  <a:cubicBezTo>
                    <a:pt x="1173" y="251"/>
                    <a:pt x="850" y="498"/>
                    <a:pt x="693" y="711"/>
                  </a:cubicBezTo>
                  <a:cubicBezTo>
                    <a:pt x="539" y="920"/>
                    <a:pt x="415" y="1144"/>
                    <a:pt x="314" y="1382"/>
                  </a:cubicBezTo>
                  <a:cubicBezTo>
                    <a:pt x="150" y="1762"/>
                    <a:pt x="0" y="2219"/>
                    <a:pt x="27" y="2648"/>
                  </a:cubicBezTo>
                  <a:cubicBezTo>
                    <a:pt x="245" y="2266"/>
                    <a:pt x="636" y="2025"/>
                    <a:pt x="864" y="1639"/>
                  </a:cubicBezTo>
                  <a:cubicBezTo>
                    <a:pt x="1142" y="1166"/>
                    <a:pt x="1234" y="548"/>
                    <a:pt x="124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0" name="Google Shape;2530;p131"/>
            <p:cNvSpPr/>
            <p:nvPr/>
          </p:nvSpPr>
          <p:spPr>
            <a:xfrm>
              <a:off x="-1890877" y="3287357"/>
              <a:ext cx="301213" cy="290579"/>
            </a:xfrm>
            <a:custGeom>
              <a:avLst/>
              <a:gdLst/>
              <a:ahLst/>
              <a:cxnLst/>
              <a:rect l="l" t="t" r="r" b="b"/>
              <a:pathLst>
                <a:path w="4334" h="4181" extrusionOk="0">
                  <a:moveTo>
                    <a:pt x="2735" y="0"/>
                  </a:moveTo>
                  <a:cubicBezTo>
                    <a:pt x="2716" y="0"/>
                    <a:pt x="2694" y="7"/>
                    <a:pt x="2669" y="23"/>
                  </a:cubicBezTo>
                  <a:cubicBezTo>
                    <a:pt x="2627" y="51"/>
                    <a:pt x="2593" y="94"/>
                    <a:pt x="2564" y="134"/>
                  </a:cubicBezTo>
                  <a:cubicBezTo>
                    <a:pt x="2510" y="207"/>
                    <a:pt x="2458" y="284"/>
                    <a:pt x="2422" y="369"/>
                  </a:cubicBezTo>
                  <a:cubicBezTo>
                    <a:pt x="2351" y="530"/>
                    <a:pt x="2320" y="707"/>
                    <a:pt x="2295" y="879"/>
                  </a:cubicBezTo>
                  <a:cubicBezTo>
                    <a:pt x="2268" y="1077"/>
                    <a:pt x="2239" y="1274"/>
                    <a:pt x="2212" y="1472"/>
                  </a:cubicBezTo>
                  <a:cubicBezTo>
                    <a:pt x="2205" y="1518"/>
                    <a:pt x="2202" y="1563"/>
                    <a:pt x="2198" y="1607"/>
                  </a:cubicBezTo>
                  <a:cubicBezTo>
                    <a:pt x="2184" y="1575"/>
                    <a:pt x="2173" y="1543"/>
                    <a:pt x="2162" y="1511"/>
                  </a:cubicBezTo>
                  <a:cubicBezTo>
                    <a:pt x="2095" y="1327"/>
                    <a:pt x="2050" y="1134"/>
                    <a:pt x="1985" y="950"/>
                  </a:cubicBezTo>
                  <a:cubicBezTo>
                    <a:pt x="1902" y="714"/>
                    <a:pt x="1797" y="512"/>
                    <a:pt x="1619" y="334"/>
                  </a:cubicBezTo>
                  <a:cubicBezTo>
                    <a:pt x="1564" y="280"/>
                    <a:pt x="1495" y="212"/>
                    <a:pt x="1416" y="201"/>
                  </a:cubicBezTo>
                  <a:cubicBezTo>
                    <a:pt x="1409" y="200"/>
                    <a:pt x="1403" y="199"/>
                    <a:pt x="1397" y="199"/>
                  </a:cubicBezTo>
                  <a:cubicBezTo>
                    <a:pt x="1329" y="199"/>
                    <a:pt x="1291" y="256"/>
                    <a:pt x="1282" y="324"/>
                  </a:cubicBezTo>
                  <a:cubicBezTo>
                    <a:pt x="1260" y="472"/>
                    <a:pt x="1308" y="636"/>
                    <a:pt x="1358" y="775"/>
                  </a:cubicBezTo>
                  <a:cubicBezTo>
                    <a:pt x="1420" y="946"/>
                    <a:pt x="1506" y="1109"/>
                    <a:pt x="1585" y="1273"/>
                  </a:cubicBezTo>
                  <a:cubicBezTo>
                    <a:pt x="1672" y="1451"/>
                    <a:pt x="1768" y="1647"/>
                    <a:pt x="1896" y="1811"/>
                  </a:cubicBezTo>
                  <a:cubicBezTo>
                    <a:pt x="1721" y="1712"/>
                    <a:pt x="1543" y="1617"/>
                    <a:pt x="1356" y="1542"/>
                  </a:cubicBezTo>
                  <a:cubicBezTo>
                    <a:pt x="1103" y="1439"/>
                    <a:pt x="816" y="1355"/>
                    <a:pt x="538" y="1355"/>
                  </a:cubicBezTo>
                  <a:cubicBezTo>
                    <a:pt x="503" y="1355"/>
                    <a:pt x="469" y="1356"/>
                    <a:pt x="435" y="1359"/>
                  </a:cubicBezTo>
                  <a:cubicBezTo>
                    <a:pt x="365" y="1364"/>
                    <a:pt x="297" y="1374"/>
                    <a:pt x="227" y="1385"/>
                  </a:cubicBezTo>
                  <a:cubicBezTo>
                    <a:pt x="173" y="1395"/>
                    <a:pt x="108" y="1405"/>
                    <a:pt x="62" y="1440"/>
                  </a:cubicBezTo>
                  <a:cubicBezTo>
                    <a:pt x="0" y="1484"/>
                    <a:pt x="24" y="1544"/>
                    <a:pt x="76" y="1585"/>
                  </a:cubicBezTo>
                  <a:cubicBezTo>
                    <a:pt x="190" y="1672"/>
                    <a:pt x="348" y="1693"/>
                    <a:pt x="485" y="1723"/>
                  </a:cubicBezTo>
                  <a:cubicBezTo>
                    <a:pt x="654" y="1758"/>
                    <a:pt x="820" y="1806"/>
                    <a:pt x="988" y="1846"/>
                  </a:cubicBezTo>
                  <a:cubicBezTo>
                    <a:pt x="1185" y="1893"/>
                    <a:pt x="1383" y="1938"/>
                    <a:pt x="1580" y="1979"/>
                  </a:cubicBezTo>
                  <a:cubicBezTo>
                    <a:pt x="1674" y="1997"/>
                    <a:pt x="1767" y="2017"/>
                    <a:pt x="1861" y="2032"/>
                  </a:cubicBezTo>
                  <a:cubicBezTo>
                    <a:pt x="1905" y="2040"/>
                    <a:pt x="1951" y="2048"/>
                    <a:pt x="1997" y="2056"/>
                  </a:cubicBezTo>
                  <a:cubicBezTo>
                    <a:pt x="1955" y="2059"/>
                    <a:pt x="1914" y="2060"/>
                    <a:pt x="1872" y="2060"/>
                  </a:cubicBezTo>
                  <a:cubicBezTo>
                    <a:pt x="1802" y="2060"/>
                    <a:pt x="1732" y="2056"/>
                    <a:pt x="1662" y="2053"/>
                  </a:cubicBezTo>
                  <a:cubicBezTo>
                    <a:pt x="1567" y="2047"/>
                    <a:pt x="1474" y="2043"/>
                    <a:pt x="1380" y="2043"/>
                  </a:cubicBezTo>
                  <a:cubicBezTo>
                    <a:pt x="1307" y="2043"/>
                    <a:pt x="1233" y="2046"/>
                    <a:pt x="1159" y="2053"/>
                  </a:cubicBezTo>
                  <a:cubicBezTo>
                    <a:pt x="852" y="2081"/>
                    <a:pt x="540" y="2163"/>
                    <a:pt x="280" y="2332"/>
                  </a:cubicBezTo>
                  <a:cubicBezTo>
                    <a:pt x="215" y="2374"/>
                    <a:pt x="106" y="2445"/>
                    <a:pt x="108" y="2534"/>
                  </a:cubicBezTo>
                  <a:cubicBezTo>
                    <a:pt x="111" y="2615"/>
                    <a:pt x="205" y="2631"/>
                    <a:pt x="268" y="2641"/>
                  </a:cubicBezTo>
                  <a:cubicBezTo>
                    <a:pt x="336" y="2651"/>
                    <a:pt x="405" y="2656"/>
                    <a:pt x="473" y="2656"/>
                  </a:cubicBezTo>
                  <a:cubicBezTo>
                    <a:pt x="663" y="2656"/>
                    <a:pt x="853" y="2621"/>
                    <a:pt x="1035" y="2578"/>
                  </a:cubicBezTo>
                  <a:cubicBezTo>
                    <a:pt x="1230" y="2532"/>
                    <a:pt x="1430" y="2478"/>
                    <a:pt x="1618" y="2403"/>
                  </a:cubicBezTo>
                  <a:cubicBezTo>
                    <a:pt x="1705" y="2368"/>
                    <a:pt x="1789" y="2328"/>
                    <a:pt x="1872" y="2286"/>
                  </a:cubicBezTo>
                  <a:lnTo>
                    <a:pt x="1961" y="2240"/>
                  </a:lnTo>
                  <a:lnTo>
                    <a:pt x="1961" y="2240"/>
                  </a:lnTo>
                  <a:cubicBezTo>
                    <a:pt x="1582" y="2539"/>
                    <a:pt x="1228" y="2902"/>
                    <a:pt x="1126" y="3387"/>
                  </a:cubicBezTo>
                  <a:cubicBezTo>
                    <a:pt x="1099" y="3514"/>
                    <a:pt x="1095" y="3762"/>
                    <a:pt x="1250" y="3762"/>
                  </a:cubicBezTo>
                  <a:cubicBezTo>
                    <a:pt x="1272" y="3762"/>
                    <a:pt x="1297" y="3757"/>
                    <a:pt x="1326" y="3747"/>
                  </a:cubicBezTo>
                  <a:cubicBezTo>
                    <a:pt x="1439" y="3703"/>
                    <a:pt x="1538" y="3590"/>
                    <a:pt x="1616" y="3502"/>
                  </a:cubicBezTo>
                  <a:cubicBezTo>
                    <a:pt x="1713" y="3390"/>
                    <a:pt x="1799" y="3267"/>
                    <a:pt x="1874" y="3139"/>
                  </a:cubicBezTo>
                  <a:cubicBezTo>
                    <a:pt x="1954" y="2996"/>
                    <a:pt x="2024" y="2847"/>
                    <a:pt x="2101" y="2703"/>
                  </a:cubicBezTo>
                  <a:lnTo>
                    <a:pt x="2101" y="2703"/>
                  </a:lnTo>
                  <a:cubicBezTo>
                    <a:pt x="2089" y="2947"/>
                    <a:pt x="2102" y="3193"/>
                    <a:pt x="2095" y="3436"/>
                  </a:cubicBezTo>
                  <a:cubicBezTo>
                    <a:pt x="2091" y="3575"/>
                    <a:pt x="2085" y="3717"/>
                    <a:pt x="2102" y="3855"/>
                  </a:cubicBezTo>
                  <a:cubicBezTo>
                    <a:pt x="2118" y="3974"/>
                    <a:pt x="2148" y="4101"/>
                    <a:pt x="2250" y="4174"/>
                  </a:cubicBezTo>
                  <a:cubicBezTo>
                    <a:pt x="2256" y="4179"/>
                    <a:pt x="2263" y="4181"/>
                    <a:pt x="2270" y="4181"/>
                  </a:cubicBezTo>
                  <a:cubicBezTo>
                    <a:pt x="2283" y="4181"/>
                    <a:pt x="2296" y="4175"/>
                    <a:pt x="2305" y="4167"/>
                  </a:cubicBezTo>
                  <a:cubicBezTo>
                    <a:pt x="2408" y="4075"/>
                    <a:pt x="2443" y="3912"/>
                    <a:pt x="2461" y="3782"/>
                  </a:cubicBezTo>
                  <a:cubicBezTo>
                    <a:pt x="2485" y="3620"/>
                    <a:pt x="2485" y="3455"/>
                    <a:pt x="2484" y="3288"/>
                  </a:cubicBezTo>
                  <a:cubicBezTo>
                    <a:pt x="2481" y="3116"/>
                    <a:pt x="2484" y="2944"/>
                    <a:pt x="2448" y="2774"/>
                  </a:cubicBezTo>
                  <a:cubicBezTo>
                    <a:pt x="2427" y="2677"/>
                    <a:pt x="2400" y="2580"/>
                    <a:pt x="2373" y="2486"/>
                  </a:cubicBezTo>
                  <a:lnTo>
                    <a:pt x="2373" y="2486"/>
                  </a:lnTo>
                  <a:cubicBezTo>
                    <a:pt x="2512" y="2625"/>
                    <a:pt x="2680" y="2739"/>
                    <a:pt x="2856" y="2834"/>
                  </a:cubicBezTo>
                  <a:cubicBezTo>
                    <a:pt x="3099" y="2965"/>
                    <a:pt x="3383" y="3135"/>
                    <a:pt x="3669" y="3135"/>
                  </a:cubicBezTo>
                  <a:cubicBezTo>
                    <a:pt x="3681" y="3135"/>
                    <a:pt x="3692" y="3134"/>
                    <a:pt x="3703" y="3134"/>
                  </a:cubicBezTo>
                  <a:cubicBezTo>
                    <a:pt x="3783" y="3130"/>
                    <a:pt x="3891" y="3109"/>
                    <a:pt x="3913" y="3017"/>
                  </a:cubicBezTo>
                  <a:cubicBezTo>
                    <a:pt x="3932" y="2937"/>
                    <a:pt x="3874" y="2856"/>
                    <a:pt x="3827" y="2797"/>
                  </a:cubicBezTo>
                  <a:cubicBezTo>
                    <a:pt x="3760" y="2713"/>
                    <a:pt x="3674" y="2647"/>
                    <a:pt x="3585" y="2585"/>
                  </a:cubicBezTo>
                  <a:cubicBezTo>
                    <a:pt x="3460" y="2497"/>
                    <a:pt x="2617" y="2236"/>
                    <a:pt x="2632" y="2236"/>
                  </a:cubicBezTo>
                  <a:cubicBezTo>
                    <a:pt x="2639" y="2236"/>
                    <a:pt x="2647" y="2236"/>
                    <a:pt x="2654" y="2236"/>
                  </a:cubicBezTo>
                  <a:cubicBezTo>
                    <a:pt x="2855" y="2236"/>
                    <a:pt x="3288" y="2271"/>
                    <a:pt x="3614" y="2271"/>
                  </a:cubicBezTo>
                  <a:cubicBezTo>
                    <a:pt x="3752" y="2271"/>
                    <a:pt x="3870" y="2265"/>
                    <a:pt x="3945" y="2247"/>
                  </a:cubicBezTo>
                  <a:cubicBezTo>
                    <a:pt x="4053" y="2216"/>
                    <a:pt x="4334" y="2144"/>
                    <a:pt x="4221" y="1978"/>
                  </a:cubicBezTo>
                  <a:cubicBezTo>
                    <a:pt x="4160" y="1889"/>
                    <a:pt x="4047" y="1848"/>
                    <a:pt x="3947" y="1826"/>
                  </a:cubicBezTo>
                  <a:cubicBezTo>
                    <a:pt x="3807" y="1795"/>
                    <a:pt x="3660" y="1790"/>
                    <a:pt x="3517" y="1790"/>
                  </a:cubicBezTo>
                  <a:cubicBezTo>
                    <a:pt x="3334" y="1790"/>
                    <a:pt x="3148" y="1795"/>
                    <a:pt x="2965" y="1815"/>
                  </a:cubicBezTo>
                  <a:cubicBezTo>
                    <a:pt x="2868" y="1825"/>
                    <a:pt x="2772" y="1842"/>
                    <a:pt x="2678" y="1868"/>
                  </a:cubicBezTo>
                  <a:cubicBezTo>
                    <a:pt x="2858" y="1799"/>
                    <a:pt x="3038" y="1734"/>
                    <a:pt x="3209" y="1647"/>
                  </a:cubicBezTo>
                  <a:cubicBezTo>
                    <a:pt x="3352" y="1575"/>
                    <a:pt x="3481" y="1489"/>
                    <a:pt x="3616" y="1405"/>
                  </a:cubicBezTo>
                  <a:cubicBezTo>
                    <a:pt x="3706" y="1347"/>
                    <a:pt x="3845" y="1278"/>
                    <a:pt x="3888" y="1170"/>
                  </a:cubicBezTo>
                  <a:cubicBezTo>
                    <a:pt x="3933" y="1057"/>
                    <a:pt x="3827" y="1027"/>
                    <a:pt x="3722" y="1027"/>
                  </a:cubicBezTo>
                  <a:cubicBezTo>
                    <a:pt x="3661" y="1027"/>
                    <a:pt x="3600" y="1037"/>
                    <a:pt x="3568" y="1046"/>
                  </a:cubicBezTo>
                  <a:cubicBezTo>
                    <a:pt x="3315" y="1118"/>
                    <a:pt x="3071" y="1257"/>
                    <a:pt x="2860" y="1411"/>
                  </a:cubicBezTo>
                  <a:cubicBezTo>
                    <a:pt x="2736" y="1502"/>
                    <a:pt x="2620" y="1602"/>
                    <a:pt x="2514" y="1712"/>
                  </a:cubicBezTo>
                  <a:cubicBezTo>
                    <a:pt x="2576" y="1563"/>
                    <a:pt x="2629" y="1407"/>
                    <a:pt x="2679" y="1253"/>
                  </a:cubicBezTo>
                  <a:cubicBezTo>
                    <a:pt x="2776" y="957"/>
                    <a:pt x="2860" y="632"/>
                    <a:pt x="2858" y="318"/>
                  </a:cubicBezTo>
                  <a:cubicBezTo>
                    <a:pt x="2858" y="236"/>
                    <a:pt x="2845" y="0"/>
                    <a:pt x="27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1" name="Google Shape;2531;p131"/>
            <p:cNvSpPr/>
            <p:nvPr/>
          </p:nvSpPr>
          <p:spPr>
            <a:xfrm>
              <a:off x="-1760566" y="3406826"/>
              <a:ext cx="54905" cy="50457"/>
            </a:xfrm>
            <a:custGeom>
              <a:avLst/>
              <a:gdLst/>
              <a:ahLst/>
              <a:cxnLst/>
              <a:rect l="l" t="t" r="r" b="b"/>
              <a:pathLst>
                <a:path w="790" h="726" extrusionOk="0">
                  <a:moveTo>
                    <a:pt x="453" y="1"/>
                  </a:moveTo>
                  <a:cubicBezTo>
                    <a:pt x="422" y="1"/>
                    <a:pt x="391" y="3"/>
                    <a:pt x="363" y="9"/>
                  </a:cubicBezTo>
                  <a:cubicBezTo>
                    <a:pt x="250" y="28"/>
                    <a:pt x="144" y="96"/>
                    <a:pt x="88" y="194"/>
                  </a:cubicBezTo>
                  <a:cubicBezTo>
                    <a:pt x="1" y="347"/>
                    <a:pt x="50" y="563"/>
                    <a:pt x="195" y="664"/>
                  </a:cubicBezTo>
                  <a:cubicBezTo>
                    <a:pt x="254" y="705"/>
                    <a:pt x="326" y="725"/>
                    <a:pt x="399" y="725"/>
                  </a:cubicBezTo>
                  <a:cubicBezTo>
                    <a:pt x="502" y="725"/>
                    <a:pt x="605" y="685"/>
                    <a:pt x="675" y="609"/>
                  </a:cubicBezTo>
                  <a:cubicBezTo>
                    <a:pt x="789" y="484"/>
                    <a:pt x="787" y="297"/>
                    <a:pt x="729" y="147"/>
                  </a:cubicBezTo>
                  <a:cubicBezTo>
                    <a:pt x="685" y="38"/>
                    <a:pt x="565" y="1"/>
                    <a:pt x="453"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2" name="Google Shape;2532;p131"/>
            <p:cNvSpPr/>
            <p:nvPr/>
          </p:nvSpPr>
          <p:spPr>
            <a:xfrm>
              <a:off x="-568652" y="3439004"/>
              <a:ext cx="855614" cy="264308"/>
            </a:xfrm>
            <a:custGeom>
              <a:avLst/>
              <a:gdLst/>
              <a:ahLst/>
              <a:cxnLst/>
              <a:rect l="l" t="t" r="r" b="b"/>
              <a:pathLst>
                <a:path w="12311" h="3803" extrusionOk="0">
                  <a:moveTo>
                    <a:pt x="2222" y="1"/>
                  </a:moveTo>
                  <a:cubicBezTo>
                    <a:pt x="1984" y="1"/>
                    <a:pt x="1745" y="32"/>
                    <a:pt x="1535" y="140"/>
                  </a:cubicBezTo>
                  <a:cubicBezTo>
                    <a:pt x="1302" y="259"/>
                    <a:pt x="1127" y="463"/>
                    <a:pt x="956" y="662"/>
                  </a:cubicBezTo>
                  <a:cubicBezTo>
                    <a:pt x="805" y="837"/>
                    <a:pt x="654" y="1013"/>
                    <a:pt x="503" y="1191"/>
                  </a:cubicBezTo>
                  <a:lnTo>
                    <a:pt x="1" y="3703"/>
                  </a:lnTo>
                  <a:lnTo>
                    <a:pt x="12310" y="3803"/>
                  </a:lnTo>
                  <a:cubicBezTo>
                    <a:pt x="12075" y="3225"/>
                    <a:pt x="11638" y="2563"/>
                    <a:pt x="11330" y="2020"/>
                  </a:cubicBezTo>
                  <a:cubicBezTo>
                    <a:pt x="10987" y="1415"/>
                    <a:pt x="10556" y="797"/>
                    <a:pt x="9900" y="567"/>
                  </a:cubicBezTo>
                  <a:cubicBezTo>
                    <a:pt x="9676" y="490"/>
                    <a:pt x="9438" y="461"/>
                    <a:pt x="9202" y="461"/>
                  </a:cubicBezTo>
                  <a:cubicBezTo>
                    <a:pt x="9185" y="461"/>
                    <a:pt x="9169" y="462"/>
                    <a:pt x="9153" y="462"/>
                  </a:cubicBezTo>
                  <a:cubicBezTo>
                    <a:pt x="8083" y="479"/>
                    <a:pt x="7168" y="1036"/>
                    <a:pt x="6603" y="1944"/>
                  </a:cubicBezTo>
                  <a:cubicBezTo>
                    <a:pt x="6331" y="1618"/>
                    <a:pt x="5972" y="1353"/>
                    <a:pt x="5560" y="1252"/>
                  </a:cubicBezTo>
                  <a:cubicBezTo>
                    <a:pt x="5424" y="1219"/>
                    <a:pt x="5282" y="1200"/>
                    <a:pt x="5142" y="1200"/>
                  </a:cubicBezTo>
                  <a:cubicBezTo>
                    <a:pt x="4855" y="1200"/>
                    <a:pt x="4575" y="1278"/>
                    <a:pt x="4362" y="1467"/>
                  </a:cubicBezTo>
                  <a:cubicBezTo>
                    <a:pt x="4050" y="931"/>
                    <a:pt x="3695" y="359"/>
                    <a:pt x="3117" y="135"/>
                  </a:cubicBezTo>
                  <a:cubicBezTo>
                    <a:pt x="2907" y="53"/>
                    <a:pt x="2680" y="24"/>
                    <a:pt x="2454" y="9"/>
                  </a:cubicBezTo>
                  <a:cubicBezTo>
                    <a:pt x="2377" y="4"/>
                    <a:pt x="2300" y="1"/>
                    <a:pt x="22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3" name="Google Shape;2533;p131"/>
            <p:cNvSpPr/>
            <p:nvPr/>
          </p:nvSpPr>
          <p:spPr>
            <a:xfrm>
              <a:off x="-3152777" y="3270677"/>
              <a:ext cx="802586" cy="224833"/>
            </a:xfrm>
            <a:custGeom>
              <a:avLst/>
              <a:gdLst/>
              <a:ahLst/>
              <a:cxnLst/>
              <a:rect l="l" t="t" r="r" b="b"/>
              <a:pathLst>
                <a:path w="11548" h="3235" extrusionOk="0">
                  <a:moveTo>
                    <a:pt x="8299" y="1"/>
                  </a:moveTo>
                  <a:cubicBezTo>
                    <a:pt x="8285" y="1"/>
                    <a:pt x="8272" y="1"/>
                    <a:pt x="8258" y="2"/>
                  </a:cubicBezTo>
                  <a:cubicBezTo>
                    <a:pt x="7972" y="20"/>
                    <a:pt x="7737" y="233"/>
                    <a:pt x="7546" y="447"/>
                  </a:cubicBezTo>
                  <a:cubicBezTo>
                    <a:pt x="7197" y="839"/>
                    <a:pt x="6904" y="1280"/>
                    <a:pt x="6678" y="1753"/>
                  </a:cubicBezTo>
                  <a:cubicBezTo>
                    <a:pt x="6665" y="1498"/>
                    <a:pt x="6492" y="1272"/>
                    <a:pt x="6257" y="1177"/>
                  </a:cubicBezTo>
                  <a:cubicBezTo>
                    <a:pt x="6160" y="1138"/>
                    <a:pt x="6057" y="1120"/>
                    <a:pt x="5953" y="1120"/>
                  </a:cubicBezTo>
                  <a:cubicBezTo>
                    <a:pt x="5803" y="1120"/>
                    <a:pt x="5651" y="1158"/>
                    <a:pt x="5516" y="1226"/>
                  </a:cubicBezTo>
                  <a:cubicBezTo>
                    <a:pt x="5546" y="1056"/>
                    <a:pt x="5374" y="912"/>
                    <a:pt x="5202" y="912"/>
                  </a:cubicBezTo>
                  <a:cubicBezTo>
                    <a:pt x="5198" y="912"/>
                    <a:pt x="5195" y="912"/>
                    <a:pt x="5191" y="912"/>
                  </a:cubicBezTo>
                  <a:cubicBezTo>
                    <a:pt x="5015" y="918"/>
                    <a:pt x="4864" y="1044"/>
                    <a:pt x="4768" y="1190"/>
                  </a:cubicBezTo>
                  <a:cubicBezTo>
                    <a:pt x="4502" y="1014"/>
                    <a:pt x="4315" y="725"/>
                    <a:pt x="4060" y="537"/>
                  </a:cubicBezTo>
                  <a:cubicBezTo>
                    <a:pt x="3794" y="339"/>
                    <a:pt x="3457" y="228"/>
                    <a:pt x="3128" y="228"/>
                  </a:cubicBezTo>
                  <a:cubicBezTo>
                    <a:pt x="2856" y="228"/>
                    <a:pt x="2590" y="304"/>
                    <a:pt x="2373" y="470"/>
                  </a:cubicBezTo>
                  <a:cubicBezTo>
                    <a:pt x="1882" y="844"/>
                    <a:pt x="1768" y="1524"/>
                    <a:pt x="1691" y="2137"/>
                  </a:cubicBezTo>
                  <a:cubicBezTo>
                    <a:pt x="1526" y="1969"/>
                    <a:pt x="1279" y="1882"/>
                    <a:pt x="1039" y="1882"/>
                  </a:cubicBezTo>
                  <a:cubicBezTo>
                    <a:pt x="964" y="1882"/>
                    <a:pt x="889" y="1890"/>
                    <a:pt x="818" y="1907"/>
                  </a:cubicBezTo>
                  <a:cubicBezTo>
                    <a:pt x="518" y="1979"/>
                    <a:pt x="263" y="2211"/>
                    <a:pt x="155" y="2501"/>
                  </a:cubicBezTo>
                  <a:cubicBezTo>
                    <a:pt x="79" y="2710"/>
                    <a:pt x="0" y="3012"/>
                    <a:pt x="8" y="3234"/>
                  </a:cubicBezTo>
                  <a:lnTo>
                    <a:pt x="11547" y="2312"/>
                  </a:lnTo>
                  <a:cubicBezTo>
                    <a:pt x="11475" y="1739"/>
                    <a:pt x="11239" y="1140"/>
                    <a:pt x="10846" y="717"/>
                  </a:cubicBezTo>
                  <a:cubicBezTo>
                    <a:pt x="10719" y="580"/>
                    <a:pt x="10555" y="448"/>
                    <a:pt x="10372" y="448"/>
                  </a:cubicBezTo>
                  <a:cubicBezTo>
                    <a:pt x="10355" y="448"/>
                    <a:pt x="10339" y="449"/>
                    <a:pt x="10323" y="451"/>
                  </a:cubicBezTo>
                  <a:cubicBezTo>
                    <a:pt x="10103" y="481"/>
                    <a:pt x="9963" y="692"/>
                    <a:pt x="9852" y="883"/>
                  </a:cubicBezTo>
                  <a:cubicBezTo>
                    <a:pt x="9770" y="1026"/>
                    <a:pt x="9688" y="1167"/>
                    <a:pt x="9606" y="1309"/>
                  </a:cubicBezTo>
                  <a:cubicBezTo>
                    <a:pt x="9477" y="914"/>
                    <a:pt x="9258" y="574"/>
                    <a:pt x="8947" y="298"/>
                  </a:cubicBezTo>
                  <a:cubicBezTo>
                    <a:pt x="8765" y="138"/>
                    <a:pt x="8540" y="1"/>
                    <a:pt x="829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4" name="Google Shape;2534;p131"/>
            <p:cNvSpPr/>
            <p:nvPr/>
          </p:nvSpPr>
          <p:spPr>
            <a:xfrm>
              <a:off x="-22387" y="2965227"/>
              <a:ext cx="527644" cy="723634"/>
            </a:xfrm>
            <a:custGeom>
              <a:avLst/>
              <a:gdLst/>
              <a:ahLst/>
              <a:cxnLst/>
              <a:rect l="l" t="t" r="r" b="b"/>
              <a:pathLst>
                <a:path w="7592" h="10412" extrusionOk="0">
                  <a:moveTo>
                    <a:pt x="2910" y="1"/>
                  </a:moveTo>
                  <a:cubicBezTo>
                    <a:pt x="2890" y="1"/>
                    <a:pt x="2871" y="5"/>
                    <a:pt x="2856" y="14"/>
                  </a:cubicBezTo>
                  <a:cubicBezTo>
                    <a:pt x="2606" y="160"/>
                    <a:pt x="2685" y="977"/>
                    <a:pt x="2698" y="1225"/>
                  </a:cubicBezTo>
                  <a:cubicBezTo>
                    <a:pt x="2804" y="3328"/>
                    <a:pt x="3764" y="6204"/>
                    <a:pt x="5096" y="7863"/>
                  </a:cubicBezTo>
                  <a:cubicBezTo>
                    <a:pt x="4609" y="7630"/>
                    <a:pt x="2039" y="6578"/>
                    <a:pt x="751" y="6578"/>
                  </a:cubicBezTo>
                  <a:cubicBezTo>
                    <a:pt x="310" y="6578"/>
                    <a:pt x="19" y="6702"/>
                    <a:pt x="14" y="7024"/>
                  </a:cubicBezTo>
                  <a:cubicBezTo>
                    <a:pt x="0" y="7865"/>
                    <a:pt x="1871" y="8956"/>
                    <a:pt x="2470" y="9315"/>
                  </a:cubicBezTo>
                  <a:cubicBezTo>
                    <a:pt x="3090" y="9687"/>
                    <a:pt x="3789" y="10072"/>
                    <a:pt x="4499" y="10412"/>
                  </a:cubicBezTo>
                  <a:lnTo>
                    <a:pt x="7591" y="10412"/>
                  </a:lnTo>
                  <a:lnTo>
                    <a:pt x="7591" y="1721"/>
                  </a:lnTo>
                  <a:cubicBezTo>
                    <a:pt x="7165" y="1801"/>
                    <a:pt x="6812" y="2211"/>
                    <a:pt x="6576" y="2843"/>
                  </a:cubicBezTo>
                  <a:cubicBezTo>
                    <a:pt x="6212" y="3802"/>
                    <a:pt x="6155" y="4436"/>
                    <a:pt x="6085" y="4979"/>
                  </a:cubicBezTo>
                  <a:cubicBezTo>
                    <a:pt x="5313" y="2214"/>
                    <a:pt x="3383" y="1"/>
                    <a:pt x="291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5" name="Google Shape;2535;p131"/>
            <p:cNvSpPr/>
            <p:nvPr/>
          </p:nvSpPr>
          <p:spPr>
            <a:xfrm>
              <a:off x="168597" y="3510241"/>
              <a:ext cx="255273" cy="171457"/>
            </a:xfrm>
            <a:custGeom>
              <a:avLst/>
              <a:gdLst/>
              <a:ahLst/>
              <a:cxnLst/>
              <a:rect l="l" t="t" r="r" b="b"/>
              <a:pathLst>
                <a:path w="3673" h="2467" extrusionOk="0">
                  <a:moveTo>
                    <a:pt x="57" y="1"/>
                  </a:moveTo>
                  <a:cubicBezTo>
                    <a:pt x="22" y="1"/>
                    <a:pt x="0" y="51"/>
                    <a:pt x="37" y="69"/>
                  </a:cubicBezTo>
                  <a:cubicBezTo>
                    <a:pt x="549" y="321"/>
                    <a:pt x="1071" y="560"/>
                    <a:pt x="1552" y="870"/>
                  </a:cubicBezTo>
                  <a:cubicBezTo>
                    <a:pt x="2034" y="1180"/>
                    <a:pt x="2443" y="1584"/>
                    <a:pt x="2886" y="1944"/>
                  </a:cubicBezTo>
                  <a:cubicBezTo>
                    <a:pt x="3123" y="2135"/>
                    <a:pt x="3372" y="2328"/>
                    <a:pt x="3644" y="2465"/>
                  </a:cubicBezTo>
                  <a:cubicBezTo>
                    <a:pt x="3647" y="2466"/>
                    <a:pt x="3649" y="2467"/>
                    <a:pt x="3651" y="2467"/>
                  </a:cubicBezTo>
                  <a:cubicBezTo>
                    <a:pt x="3664" y="2467"/>
                    <a:pt x="3673" y="2448"/>
                    <a:pt x="3660" y="2440"/>
                  </a:cubicBezTo>
                  <a:cubicBezTo>
                    <a:pt x="3191" y="2120"/>
                    <a:pt x="2778" y="1741"/>
                    <a:pt x="2351" y="1371"/>
                  </a:cubicBezTo>
                  <a:cubicBezTo>
                    <a:pt x="1922" y="1001"/>
                    <a:pt x="1465" y="694"/>
                    <a:pt x="959" y="442"/>
                  </a:cubicBezTo>
                  <a:cubicBezTo>
                    <a:pt x="666" y="296"/>
                    <a:pt x="369" y="155"/>
                    <a:pt x="77" y="6"/>
                  </a:cubicBezTo>
                  <a:cubicBezTo>
                    <a:pt x="70" y="2"/>
                    <a:pt x="63" y="1"/>
                    <a:pt x="5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6" name="Google Shape;2536;p131"/>
            <p:cNvSpPr/>
            <p:nvPr/>
          </p:nvSpPr>
          <p:spPr>
            <a:xfrm>
              <a:off x="331295" y="3384934"/>
              <a:ext cx="100080" cy="158946"/>
            </a:xfrm>
            <a:custGeom>
              <a:avLst/>
              <a:gdLst/>
              <a:ahLst/>
              <a:cxnLst/>
              <a:rect l="l" t="t" r="r" b="b"/>
              <a:pathLst>
                <a:path w="1440" h="2287" extrusionOk="0">
                  <a:moveTo>
                    <a:pt x="22" y="0"/>
                  </a:moveTo>
                  <a:cubicBezTo>
                    <a:pt x="10" y="0"/>
                    <a:pt x="1" y="15"/>
                    <a:pt x="11" y="26"/>
                  </a:cubicBezTo>
                  <a:cubicBezTo>
                    <a:pt x="611" y="683"/>
                    <a:pt x="959" y="1517"/>
                    <a:pt x="1402" y="2278"/>
                  </a:cubicBezTo>
                  <a:cubicBezTo>
                    <a:pt x="1405" y="2284"/>
                    <a:pt x="1411" y="2286"/>
                    <a:pt x="1416" y="2286"/>
                  </a:cubicBezTo>
                  <a:cubicBezTo>
                    <a:pt x="1428" y="2286"/>
                    <a:pt x="1439" y="2277"/>
                    <a:pt x="1434" y="2265"/>
                  </a:cubicBezTo>
                  <a:cubicBezTo>
                    <a:pt x="1261" y="1852"/>
                    <a:pt x="1057" y="1453"/>
                    <a:pt x="830" y="1068"/>
                  </a:cubicBezTo>
                  <a:cubicBezTo>
                    <a:pt x="605" y="690"/>
                    <a:pt x="354" y="308"/>
                    <a:pt x="32" y="5"/>
                  </a:cubicBezTo>
                  <a:cubicBezTo>
                    <a:pt x="29" y="2"/>
                    <a:pt x="25" y="0"/>
                    <a:pt x="22"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7" name="Google Shape;2537;p131"/>
            <p:cNvSpPr/>
            <p:nvPr/>
          </p:nvSpPr>
          <p:spPr>
            <a:xfrm>
              <a:off x="457089" y="3276932"/>
              <a:ext cx="30510" cy="282100"/>
            </a:xfrm>
            <a:custGeom>
              <a:avLst/>
              <a:gdLst/>
              <a:ahLst/>
              <a:cxnLst/>
              <a:rect l="l" t="t" r="r" b="b"/>
              <a:pathLst>
                <a:path w="439" h="4059" extrusionOk="0">
                  <a:moveTo>
                    <a:pt x="35" y="1"/>
                  </a:moveTo>
                  <a:cubicBezTo>
                    <a:pt x="30" y="1"/>
                    <a:pt x="24" y="5"/>
                    <a:pt x="24" y="13"/>
                  </a:cubicBezTo>
                  <a:cubicBezTo>
                    <a:pt x="15" y="695"/>
                    <a:pt x="0" y="1381"/>
                    <a:pt x="24" y="2062"/>
                  </a:cubicBezTo>
                  <a:cubicBezTo>
                    <a:pt x="47" y="2739"/>
                    <a:pt x="139" y="3412"/>
                    <a:pt x="391" y="4044"/>
                  </a:cubicBezTo>
                  <a:cubicBezTo>
                    <a:pt x="395" y="4054"/>
                    <a:pt x="403" y="4058"/>
                    <a:pt x="412" y="4058"/>
                  </a:cubicBezTo>
                  <a:cubicBezTo>
                    <a:pt x="425" y="4058"/>
                    <a:pt x="438" y="4048"/>
                    <a:pt x="432" y="4032"/>
                  </a:cubicBezTo>
                  <a:cubicBezTo>
                    <a:pt x="185" y="3393"/>
                    <a:pt x="113" y="2709"/>
                    <a:pt x="98" y="2028"/>
                  </a:cubicBezTo>
                  <a:cubicBezTo>
                    <a:pt x="81" y="1360"/>
                    <a:pt x="134" y="680"/>
                    <a:pt x="50" y="13"/>
                  </a:cubicBezTo>
                  <a:cubicBezTo>
                    <a:pt x="48" y="5"/>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8" name="Google Shape;2538;p131"/>
            <p:cNvSpPr/>
            <p:nvPr/>
          </p:nvSpPr>
          <p:spPr>
            <a:xfrm>
              <a:off x="-1488406" y="3355397"/>
              <a:ext cx="1208466" cy="287382"/>
            </a:xfrm>
            <a:custGeom>
              <a:avLst/>
              <a:gdLst/>
              <a:ahLst/>
              <a:cxnLst/>
              <a:rect l="l" t="t" r="r" b="b"/>
              <a:pathLst>
                <a:path w="17388" h="4135" extrusionOk="0">
                  <a:moveTo>
                    <a:pt x="12528" y="1"/>
                  </a:moveTo>
                  <a:cubicBezTo>
                    <a:pt x="11980" y="1"/>
                    <a:pt x="11418" y="215"/>
                    <a:pt x="11001" y="581"/>
                  </a:cubicBezTo>
                  <a:cubicBezTo>
                    <a:pt x="10641" y="894"/>
                    <a:pt x="10393" y="1348"/>
                    <a:pt x="10018" y="1643"/>
                  </a:cubicBezTo>
                  <a:cubicBezTo>
                    <a:pt x="9860" y="1442"/>
                    <a:pt x="9629" y="1277"/>
                    <a:pt x="9375" y="1277"/>
                  </a:cubicBezTo>
                  <a:cubicBezTo>
                    <a:pt x="9367" y="1277"/>
                    <a:pt x="9359" y="1277"/>
                    <a:pt x="9351" y="1277"/>
                  </a:cubicBezTo>
                  <a:cubicBezTo>
                    <a:pt x="9086" y="1289"/>
                    <a:pt x="8834" y="1531"/>
                    <a:pt x="8901" y="1786"/>
                  </a:cubicBezTo>
                  <a:cubicBezTo>
                    <a:pt x="8725" y="1714"/>
                    <a:pt x="8534" y="1675"/>
                    <a:pt x="8344" y="1675"/>
                  </a:cubicBezTo>
                  <a:cubicBezTo>
                    <a:pt x="8151" y="1675"/>
                    <a:pt x="7960" y="1715"/>
                    <a:pt x="7788" y="1801"/>
                  </a:cubicBezTo>
                  <a:cubicBezTo>
                    <a:pt x="7445" y="1971"/>
                    <a:pt x="7214" y="2332"/>
                    <a:pt x="7225" y="2714"/>
                  </a:cubicBezTo>
                  <a:cubicBezTo>
                    <a:pt x="6829" y="2032"/>
                    <a:pt x="6337" y="1407"/>
                    <a:pt x="5768" y="862"/>
                  </a:cubicBezTo>
                  <a:cubicBezTo>
                    <a:pt x="5458" y="567"/>
                    <a:pt x="5086" y="280"/>
                    <a:pt x="4660" y="280"/>
                  </a:cubicBezTo>
                  <a:cubicBezTo>
                    <a:pt x="4655" y="280"/>
                    <a:pt x="4651" y="280"/>
                    <a:pt x="4646" y="280"/>
                  </a:cubicBezTo>
                  <a:cubicBezTo>
                    <a:pt x="4261" y="287"/>
                    <a:pt x="3920" y="530"/>
                    <a:pt x="3652" y="807"/>
                  </a:cubicBezTo>
                  <a:cubicBezTo>
                    <a:pt x="3219" y="1257"/>
                    <a:pt x="2934" y="1793"/>
                    <a:pt x="2786" y="2400"/>
                  </a:cubicBezTo>
                  <a:lnTo>
                    <a:pt x="2367" y="1793"/>
                  </a:lnTo>
                  <a:cubicBezTo>
                    <a:pt x="2179" y="1518"/>
                    <a:pt x="1943" y="1217"/>
                    <a:pt x="1611" y="1201"/>
                  </a:cubicBezTo>
                  <a:cubicBezTo>
                    <a:pt x="1601" y="1200"/>
                    <a:pt x="1591" y="1200"/>
                    <a:pt x="1581" y="1200"/>
                  </a:cubicBezTo>
                  <a:cubicBezTo>
                    <a:pt x="1289" y="1200"/>
                    <a:pt x="1041" y="1429"/>
                    <a:pt x="859" y="1662"/>
                  </a:cubicBezTo>
                  <a:cubicBezTo>
                    <a:pt x="323" y="2342"/>
                    <a:pt x="40" y="3270"/>
                    <a:pt x="1" y="4135"/>
                  </a:cubicBezTo>
                  <a:lnTo>
                    <a:pt x="17387" y="4135"/>
                  </a:lnTo>
                  <a:cubicBezTo>
                    <a:pt x="17374" y="3799"/>
                    <a:pt x="17220" y="3356"/>
                    <a:pt x="17082" y="3055"/>
                  </a:cubicBezTo>
                  <a:cubicBezTo>
                    <a:pt x="16885" y="2632"/>
                    <a:pt x="16475" y="2317"/>
                    <a:pt x="16017" y="2245"/>
                  </a:cubicBezTo>
                  <a:cubicBezTo>
                    <a:pt x="15946" y="2234"/>
                    <a:pt x="15873" y="2228"/>
                    <a:pt x="15799" y="2228"/>
                  </a:cubicBezTo>
                  <a:cubicBezTo>
                    <a:pt x="15401" y="2228"/>
                    <a:pt x="14989" y="2391"/>
                    <a:pt x="14737" y="2692"/>
                  </a:cubicBezTo>
                  <a:cubicBezTo>
                    <a:pt x="14549" y="1784"/>
                    <a:pt x="14297" y="779"/>
                    <a:pt x="13518" y="278"/>
                  </a:cubicBezTo>
                  <a:cubicBezTo>
                    <a:pt x="13221" y="88"/>
                    <a:pt x="12877" y="1"/>
                    <a:pt x="1252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9" name="Google Shape;2539;p131"/>
            <p:cNvSpPr/>
            <p:nvPr/>
          </p:nvSpPr>
          <p:spPr>
            <a:xfrm>
              <a:off x="-3058952" y="3513925"/>
              <a:ext cx="30024" cy="85276"/>
            </a:xfrm>
            <a:custGeom>
              <a:avLst/>
              <a:gdLst/>
              <a:ahLst/>
              <a:cxnLst/>
              <a:rect l="l" t="t" r="r" b="b"/>
              <a:pathLst>
                <a:path w="432" h="1227" extrusionOk="0">
                  <a:moveTo>
                    <a:pt x="71" y="1"/>
                  </a:moveTo>
                  <a:cubicBezTo>
                    <a:pt x="62" y="1"/>
                    <a:pt x="52" y="6"/>
                    <a:pt x="48" y="17"/>
                  </a:cubicBezTo>
                  <a:cubicBezTo>
                    <a:pt x="0" y="212"/>
                    <a:pt x="71" y="417"/>
                    <a:pt x="134" y="600"/>
                  </a:cubicBezTo>
                  <a:cubicBezTo>
                    <a:pt x="202" y="795"/>
                    <a:pt x="278" y="986"/>
                    <a:pt x="319" y="1189"/>
                  </a:cubicBezTo>
                  <a:cubicBezTo>
                    <a:pt x="324" y="1215"/>
                    <a:pt x="343" y="1227"/>
                    <a:pt x="364" y="1227"/>
                  </a:cubicBezTo>
                  <a:cubicBezTo>
                    <a:pt x="396" y="1227"/>
                    <a:pt x="432" y="1200"/>
                    <a:pt x="424" y="1159"/>
                  </a:cubicBezTo>
                  <a:cubicBezTo>
                    <a:pt x="387" y="963"/>
                    <a:pt x="316" y="776"/>
                    <a:pt x="251" y="588"/>
                  </a:cubicBezTo>
                  <a:cubicBezTo>
                    <a:pt x="188" y="399"/>
                    <a:pt x="153" y="206"/>
                    <a:pt x="94" y="17"/>
                  </a:cubicBezTo>
                  <a:cubicBezTo>
                    <a:pt x="91" y="6"/>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0" name="Google Shape;2540;p131"/>
            <p:cNvSpPr/>
            <p:nvPr/>
          </p:nvSpPr>
          <p:spPr>
            <a:xfrm>
              <a:off x="-3016905" y="3517747"/>
              <a:ext cx="9313" cy="53376"/>
            </a:xfrm>
            <a:custGeom>
              <a:avLst/>
              <a:gdLst/>
              <a:ahLst/>
              <a:cxnLst/>
              <a:rect l="l" t="t" r="r" b="b"/>
              <a:pathLst>
                <a:path w="134" h="768" extrusionOk="0">
                  <a:moveTo>
                    <a:pt x="114" y="1"/>
                  </a:moveTo>
                  <a:cubicBezTo>
                    <a:pt x="110" y="1"/>
                    <a:pt x="105" y="3"/>
                    <a:pt x="101" y="6"/>
                  </a:cubicBezTo>
                  <a:cubicBezTo>
                    <a:pt x="65" y="41"/>
                    <a:pt x="46" y="100"/>
                    <a:pt x="31" y="146"/>
                  </a:cubicBezTo>
                  <a:cubicBezTo>
                    <a:pt x="14" y="205"/>
                    <a:pt x="10" y="270"/>
                    <a:pt x="8" y="331"/>
                  </a:cubicBezTo>
                  <a:cubicBezTo>
                    <a:pt x="1" y="461"/>
                    <a:pt x="11" y="590"/>
                    <a:pt x="13" y="720"/>
                  </a:cubicBezTo>
                  <a:cubicBezTo>
                    <a:pt x="14" y="752"/>
                    <a:pt x="40" y="768"/>
                    <a:pt x="65" y="768"/>
                  </a:cubicBezTo>
                  <a:cubicBezTo>
                    <a:pt x="91" y="768"/>
                    <a:pt x="117" y="751"/>
                    <a:pt x="117" y="719"/>
                  </a:cubicBezTo>
                  <a:cubicBezTo>
                    <a:pt x="118" y="596"/>
                    <a:pt x="113" y="472"/>
                    <a:pt x="115" y="349"/>
                  </a:cubicBezTo>
                  <a:cubicBezTo>
                    <a:pt x="115" y="289"/>
                    <a:pt x="119" y="232"/>
                    <a:pt x="122" y="172"/>
                  </a:cubicBezTo>
                  <a:cubicBezTo>
                    <a:pt x="124" y="123"/>
                    <a:pt x="134" y="69"/>
                    <a:pt x="133" y="19"/>
                  </a:cubicBezTo>
                  <a:cubicBezTo>
                    <a:pt x="133" y="8"/>
                    <a:pt x="124" y="1"/>
                    <a:pt x="11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1" name="Google Shape;2541;p131"/>
            <p:cNvSpPr/>
            <p:nvPr/>
          </p:nvSpPr>
          <p:spPr>
            <a:xfrm>
              <a:off x="-2991747" y="3506627"/>
              <a:ext cx="30510" cy="53932"/>
            </a:xfrm>
            <a:custGeom>
              <a:avLst/>
              <a:gdLst/>
              <a:ahLst/>
              <a:cxnLst/>
              <a:rect l="l" t="t" r="r" b="b"/>
              <a:pathLst>
                <a:path w="439" h="776" extrusionOk="0">
                  <a:moveTo>
                    <a:pt x="402" y="1"/>
                  </a:moveTo>
                  <a:cubicBezTo>
                    <a:pt x="395" y="1"/>
                    <a:pt x="388" y="3"/>
                    <a:pt x="382" y="8"/>
                  </a:cubicBezTo>
                  <a:cubicBezTo>
                    <a:pt x="278" y="91"/>
                    <a:pt x="210" y="218"/>
                    <a:pt x="149" y="335"/>
                  </a:cubicBezTo>
                  <a:cubicBezTo>
                    <a:pt x="88" y="457"/>
                    <a:pt x="37" y="585"/>
                    <a:pt x="8" y="717"/>
                  </a:cubicBezTo>
                  <a:cubicBezTo>
                    <a:pt x="0" y="752"/>
                    <a:pt x="30" y="775"/>
                    <a:pt x="58" y="775"/>
                  </a:cubicBezTo>
                  <a:cubicBezTo>
                    <a:pt x="77" y="775"/>
                    <a:pt x="94" y="765"/>
                    <a:pt x="99" y="741"/>
                  </a:cubicBezTo>
                  <a:cubicBezTo>
                    <a:pt x="129" y="614"/>
                    <a:pt x="175" y="493"/>
                    <a:pt x="235" y="377"/>
                  </a:cubicBezTo>
                  <a:cubicBezTo>
                    <a:pt x="294" y="264"/>
                    <a:pt x="375" y="161"/>
                    <a:pt x="428" y="44"/>
                  </a:cubicBezTo>
                  <a:cubicBezTo>
                    <a:pt x="439" y="21"/>
                    <a:pt x="422" y="1"/>
                    <a:pt x="4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2" name="Google Shape;2542;p131"/>
            <p:cNvSpPr/>
            <p:nvPr/>
          </p:nvSpPr>
          <p:spPr>
            <a:xfrm>
              <a:off x="-2307873" y="3573833"/>
              <a:ext cx="21406" cy="87570"/>
            </a:xfrm>
            <a:custGeom>
              <a:avLst/>
              <a:gdLst/>
              <a:ahLst/>
              <a:cxnLst/>
              <a:rect l="l" t="t" r="r" b="b"/>
              <a:pathLst>
                <a:path w="308" h="1260" extrusionOk="0">
                  <a:moveTo>
                    <a:pt x="63" y="0"/>
                  </a:moveTo>
                  <a:cubicBezTo>
                    <a:pt x="37" y="0"/>
                    <a:pt x="14" y="14"/>
                    <a:pt x="5" y="49"/>
                  </a:cubicBezTo>
                  <a:cubicBezTo>
                    <a:pt x="1" y="66"/>
                    <a:pt x="14" y="79"/>
                    <a:pt x="29" y="79"/>
                  </a:cubicBezTo>
                  <a:cubicBezTo>
                    <a:pt x="31" y="79"/>
                    <a:pt x="32" y="79"/>
                    <a:pt x="33" y="78"/>
                  </a:cubicBezTo>
                  <a:lnTo>
                    <a:pt x="33" y="78"/>
                  </a:lnTo>
                  <a:cubicBezTo>
                    <a:pt x="41" y="126"/>
                    <a:pt x="72" y="182"/>
                    <a:pt x="83" y="223"/>
                  </a:cubicBezTo>
                  <a:cubicBezTo>
                    <a:pt x="106" y="301"/>
                    <a:pt x="124" y="379"/>
                    <a:pt x="139" y="459"/>
                  </a:cubicBezTo>
                  <a:cubicBezTo>
                    <a:pt x="190" y="701"/>
                    <a:pt x="181" y="949"/>
                    <a:pt x="125" y="1190"/>
                  </a:cubicBezTo>
                  <a:cubicBezTo>
                    <a:pt x="115" y="1232"/>
                    <a:pt x="150" y="1260"/>
                    <a:pt x="183" y="1260"/>
                  </a:cubicBezTo>
                  <a:cubicBezTo>
                    <a:pt x="205" y="1260"/>
                    <a:pt x="227" y="1247"/>
                    <a:pt x="234" y="1219"/>
                  </a:cubicBezTo>
                  <a:cubicBezTo>
                    <a:pt x="307" y="921"/>
                    <a:pt x="303" y="623"/>
                    <a:pt x="237" y="324"/>
                  </a:cubicBezTo>
                  <a:cubicBezTo>
                    <a:pt x="216" y="233"/>
                    <a:pt x="198" y="122"/>
                    <a:pt x="142" y="44"/>
                  </a:cubicBezTo>
                  <a:cubicBezTo>
                    <a:pt x="125" y="19"/>
                    <a:pt x="92"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3" name="Google Shape;2543;p131"/>
            <p:cNvSpPr/>
            <p:nvPr/>
          </p:nvSpPr>
          <p:spPr>
            <a:xfrm>
              <a:off x="-2244073" y="3603370"/>
              <a:ext cx="8618" cy="51291"/>
            </a:xfrm>
            <a:custGeom>
              <a:avLst/>
              <a:gdLst/>
              <a:ahLst/>
              <a:cxnLst/>
              <a:rect l="l" t="t" r="r" b="b"/>
              <a:pathLst>
                <a:path w="124" h="738" extrusionOk="0">
                  <a:moveTo>
                    <a:pt x="61" y="1"/>
                  </a:moveTo>
                  <a:cubicBezTo>
                    <a:pt x="52" y="1"/>
                    <a:pt x="43" y="5"/>
                    <a:pt x="36" y="14"/>
                  </a:cubicBezTo>
                  <a:cubicBezTo>
                    <a:pt x="3" y="59"/>
                    <a:pt x="7" y="116"/>
                    <a:pt x="4" y="169"/>
                  </a:cubicBezTo>
                  <a:cubicBezTo>
                    <a:pt x="0" y="226"/>
                    <a:pt x="0" y="283"/>
                    <a:pt x="0" y="341"/>
                  </a:cubicBezTo>
                  <a:cubicBezTo>
                    <a:pt x="0" y="454"/>
                    <a:pt x="2" y="567"/>
                    <a:pt x="2" y="679"/>
                  </a:cubicBezTo>
                  <a:cubicBezTo>
                    <a:pt x="2" y="718"/>
                    <a:pt x="32" y="737"/>
                    <a:pt x="62" y="737"/>
                  </a:cubicBezTo>
                  <a:cubicBezTo>
                    <a:pt x="91" y="737"/>
                    <a:pt x="121" y="718"/>
                    <a:pt x="121" y="679"/>
                  </a:cubicBezTo>
                  <a:cubicBezTo>
                    <a:pt x="121" y="567"/>
                    <a:pt x="122" y="454"/>
                    <a:pt x="122" y="341"/>
                  </a:cubicBezTo>
                  <a:cubicBezTo>
                    <a:pt x="122" y="286"/>
                    <a:pt x="123" y="231"/>
                    <a:pt x="120" y="175"/>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4" name="Google Shape;2544;p131"/>
            <p:cNvSpPr/>
            <p:nvPr/>
          </p:nvSpPr>
          <p:spPr>
            <a:xfrm>
              <a:off x="-2228018" y="3599756"/>
              <a:ext cx="25576" cy="55600"/>
            </a:xfrm>
            <a:custGeom>
              <a:avLst/>
              <a:gdLst/>
              <a:ahLst/>
              <a:cxnLst/>
              <a:rect l="l" t="t" r="r" b="b"/>
              <a:pathLst>
                <a:path w="368" h="800" extrusionOk="0">
                  <a:moveTo>
                    <a:pt x="329" y="1"/>
                  </a:moveTo>
                  <a:cubicBezTo>
                    <a:pt x="322" y="1"/>
                    <a:pt x="315" y="3"/>
                    <a:pt x="307" y="9"/>
                  </a:cubicBezTo>
                  <a:cubicBezTo>
                    <a:pt x="205" y="91"/>
                    <a:pt x="150" y="211"/>
                    <a:pt x="110" y="334"/>
                  </a:cubicBezTo>
                  <a:cubicBezTo>
                    <a:pt x="69" y="457"/>
                    <a:pt x="44" y="586"/>
                    <a:pt x="13" y="712"/>
                  </a:cubicBezTo>
                  <a:cubicBezTo>
                    <a:pt x="1" y="765"/>
                    <a:pt x="45" y="799"/>
                    <a:pt x="86" y="799"/>
                  </a:cubicBezTo>
                  <a:cubicBezTo>
                    <a:pt x="113" y="799"/>
                    <a:pt x="139" y="784"/>
                    <a:pt x="146" y="750"/>
                  </a:cubicBezTo>
                  <a:cubicBezTo>
                    <a:pt x="174" y="629"/>
                    <a:pt x="199" y="507"/>
                    <a:pt x="232" y="386"/>
                  </a:cubicBezTo>
                  <a:cubicBezTo>
                    <a:pt x="265" y="270"/>
                    <a:pt x="309" y="159"/>
                    <a:pt x="356" y="47"/>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5" name="Google Shape;2545;p131"/>
            <p:cNvSpPr/>
            <p:nvPr/>
          </p:nvSpPr>
          <p:spPr>
            <a:xfrm>
              <a:off x="16950" y="3283187"/>
              <a:ext cx="21406" cy="87639"/>
            </a:xfrm>
            <a:custGeom>
              <a:avLst/>
              <a:gdLst/>
              <a:ahLst/>
              <a:cxnLst/>
              <a:rect l="l" t="t" r="r" b="b"/>
              <a:pathLst>
                <a:path w="308" h="1261" extrusionOk="0">
                  <a:moveTo>
                    <a:pt x="63" y="1"/>
                  </a:moveTo>
                  <a:cubicBezTo>
                    <a:pt x="37" y="1"/>
                    <a:pt x="14" y="15"/>
                    <a:pt x="5" y="50"/>
                  </a:cubicBezTo>
                  <a:cubicBezTo>
                    <a:pt x="1" y="67"/>
                    <a:pt x="15" y="79"/>
                    <a:pt x="30" y="79"/>
                  </a:cubicBezTo>
                  <a:cubicBezTo>
                    <a:pt x="31" y="79"/>
                    <a:pt x="32" y="79"/>
                    <a:pt x="33" y="79"/>
                  </a:cubicBezTo>
                  <a:lnTo>
                    <a:pt x="33" y="79"/>
                  </a:lnTo>
                  <a:cubicBezTo>
                    <a:pt x="41" y="127"/>
                    <a:pt x="71" y="183"/>
                    <a:pt x="83" y="224"/>
                  </a:cubicBezTo>
                  <a:cubicBezTo>
                    <a:pt x="105" y="302"/>
                    <a:pt x="124" y="380"/>
                    <a:pt x="139" y="459"/>
                  </a:cubicBezTo>
                  <a:cubicBezTo>
                    <a:pt x="190" y="701"/>
                    <a:pt x="182" y="949"/>
                    <a:pt x="126" y="1190"/>
                  </a:cubicBezTo>
                  <a:cubicBezTo>
                    <a:pt x="115" y="1233"/>
                    <a:pt x="149" y="1260"/>
                    <a:pt x="183" y="1260"/>
                  </a:cubicBezTo>
                  <a:cubicBezTo>
                    <a:pt x="205" y="1260"/>
                    <a:pt x="226" y="1248"/>
                    <a:pt x="234" y="1220"/>
                  </a:cubicBezTo>
                  <a:cubicBezTo>
                    <a:pt x="307" y="922"/>
                    <a:pt x="303" y="623"/>
                    <a:pt x="237" y="324"/>
                  </a:cubicBezTo>
                  <a:cubicBezTo>
                    <a:pt x="216" y="234"/>
                    <a:pt x="198" y="122"/>
                    <a:pt x="142" y="44"/>
                  </a:cubicBezTo>
                  <a:cubicBezTo>
                    <a:pt x="125" y="20"/>
                    <a:pt x="92" y="1"/>
                    <a:pt x="6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6" name="Google Shape;2546;p131"/>
            <p:cNvSpPr/>
            <p:nvPr/>
          </p:nvSpPr>
          <p:spPr>
            <a:xfrm>
              <a:off x="80680" y="3312863"/>
              <a:ext cx="8618" cy="51152"/>
            </a:xfrm>
            <a:custGeom>
              <a:avLst/>
              <a:gdLst/>
              <a:ahLst/>
              <a:cxnLst/>
              <a:rect l="l" t="t" r="r" b="b"/>
              <a:pathLst>
                <a:path w="124" h="736" extrusionOk="0">
                  <a:moveTo>
                    <a:pt x="61" y="1"/>
                  </a:moveTo>
                  <a:cubicBezTo>
                    <a:pt x="52" y="1"/>
                    <a:pt x="43" y="5"/>
                    <a:pt x="36" y="14"/>
                  </a:cubicBezTo>
                  <a:cubicBezTo>
                    <a:pt x="3" y="59"/>
                    <a:pt x="6" y="115"/>
                    <a:pt x="4" y="169"/>
                  </a:cubicBezTo>
                  <a:cubicBezTo>
                    <a:pt x="0" y="227"/>
                    <a:pt x="0" y="284"/>
                    <a:pt x="0" y="341"/>
                  </a:cubicBezTo>
                  <a:cubicBezTo>
                    <a:pt x="0" y="454"/>
                    <a:pt x="1" y="566"/>
                    <a:pt x="1" y="679"/>
                  </a:cubicBezTo>
                  <a:cubicBezTo>
                    <a:pt x="2" y="717"/>
                    <a:pt x="32" y="736"/>
                    <a:pt x="62" y="736"/>
                  </a:cubicBezTo>
                  <a:cubicBezTo>
                    <a:pt x="92" y="736"/>
                    <a:pt x="121" y="717"/>
                    <a:pt x="121" y="679"/>
                  </a:cubicBezTo>
                  <a:cubicBezTo>
                    <a:pt x="121" y="566"/>
                    <a:pt x="122" y="454"/>
                    <a:pt x="122" y="341"/>
                  </a:cubicBezTo>
                  <a:cubicBezTo>
                    <a:pt x="122" y="286"/>
                    <a:pt x="123" y="230"/>
                    <a:pt x="119" y="176"/>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7" name="Google Shape;2547;p131"/>
            <p:cNvSpPr/>
            <p:nvPr/>
          </p:nvSpPr>
          <p:spPr>
            <a:xfrm>
              <a:off x="96804" y="3309180"/>
              <a:ext cx="25576" cy="55531"/>
            </a:xfrm>
            <a:custGeom>
              <a:avLst/>
              <a:gdLst/>
              <a:ahLst/>
              <a:cxnLst/>
              <a:rect l="l" t="t" r="r" b="b"/>
              <a:pathLst>
                <a:path w="368" h="799" extrusionOk="0">
                  <a:moveTo>
                    <a:pt x="329" y="0"/>
                  </a:moveTo>
                  <a:cubicBezTo>
                    <a:pt x="322" y="0"/>
                    <a:pt x="315" y="3"/>
                    <a:pt x="307" y="9"/>
                  </a:cubicBezTo>
                  <a:cubicBezTo>
                    <a:pt x="205" y="91"/>
                    <a:pt x="150" y="210"/>
                    <a:pt x="109" y="333"/>
                  </a:cubicBezTo>
                  <a:cubicBezTo>
                    <a:pt x="68" y="456"/>
                    <a:pt x="44" y="586"/>
                    <a:pt x="13" y="712"/>
                  </a:cubicBezTo>
                  <a:cubicBezTo>
                    <a:pt x="1" y="765"/>
                    <a:pt x="44" y="799"/>
                    <a:pt x="85" y="799"/>
                  </a:cubicBezTo>
                  <a:cubicBezTo>
                    <a:pt x="112" y="799"/>
                    <a:pt x="138" y="784"/>
                    <a:pt x="146" y="750"/>
                  </a:cubicBezTo>
                  <a:cubicBezTo>
                    <a:pt x="174" y="629"/>
                    <a:pt x="199" y="507"/>
                    <a:pt x="232" y="386"/>
                  </a:cubicBezTo>
                  <a:cubicBezTo>
                    <a:pt x="265" y="270"/>
                    <a:pt x="309" y="158"/>
                    <a:pt x="356" y="47"/>
                  </a:cubicBezTo>
                  <a:cubicBezTo>
                    <a:pt x="367" y="22"/>
                    <a:pt x="350" y="0"/>
                    <a:pt x="32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8" name="Google Shape;2548;p131"/>
            <p:cNvSpPr/>
            <p:nvPr/>
          </p:nvSpPr>
          <p:spPr>
            <a:xfrm>
              <a:off x="-455021" y="3320578"/>
              <a:ext cx="18765" cy="58519"/>
            </a:xfrm>
            <a:custGeom>
              <a:avLst/>
              <a:gdLst/>
              <a:ahLst/>
              <a:cxnLst/>
              <a:rect l="l" t="t" r="r" b="b"/>
              <a:pathLst>
                <a:path w="270" h="842" extrusionOk="0">
                  <a:moveTo>
                    <a:pt x="40" y="0"/>
                  </a:moveTo>
                  <a:cubicBezTo>
                    <a:pt x="32" y="0"/>
                    <a:pt x="24" y="5"/>
                    <a:pt x="21" y="15"/>
                  </a:cubicBezTo>
                  <a:cubicBezTo>
                    <a:pt x="12" y="39"/>
                    <a:pt x="2" y="57"/>
                    <a:pt x="1" y="83"/>
                  </a:cubicBezTo>
                  <a:cubicBezTo>
                    <a:pt x="0" y="114"/>
                    <a:pt x="1" y="145"/>
                    <a:pt x="5" y="176"/>
                  </a:cubicBezTo>
                  <a:cubicBezTo>
                    <a:pt x="13" y="252"/>
                    <a:pt x="27" y="329"/>
                    <a:pt x="42" y="406"/>
                  </a:cubicBezTo>
                  <a:cubicBezTo>
                    <a:pt x="59" y="487"/>
                    <a:pt x="82" y="566"/>
                    <a:pt x="109" y="645"/>
                  </a:cubicBezTo>
                  <a:cubicBezTo>
                    <a:pt x="136" y="718"/>
                    <a:pt x="175" y="777"/>
                    <a:pt x="223" y="836"/>
                  </a:cubicBezTo>
                  <a:cubicBezTo>
                    <a:pt x="227" y="840"/>
                    <a:pt x="232" y="842"/>
                    <a:pt x="238" y="842"/>
                  </a:cubicBezTo>
                  <a:cubicBezTo>
                    <a:pt x="253" y="842"/>
                    <a:pt x="269" y="828"/>
                    <a:pt x="263" y="813"/>
                  </a:cubicBezTo>
                  <a:cubicBezTo>
                    <a:pt x="236" y="747"/>
                    <a:pt x="222" y="675"/>
                    <a:pt x="202" y="606"/>
                  </a:cubicBezTo>
                  <a:cubicBezTo>
                    <a:pt x="181" y="528"/>
                    <a:pt x="165" y="449"/>
                    <a:pt x="150" y="370"/>
                  </a:cubicBezTo>
                  <a:cubicBezTo>
                    <a:pt x="136" y="299"/>
                    <a:pt x="127" y="229"/>
                    <a:pt x="113" y="157"/>
                  </a:cubicBezTo>
                  <a:cubicBezTo>
                    <a:pt x="108" y="128"/>
                    <a:pt x="102" y="99"/>
                    <a:pt x="93" y="71"/>
                  </a:cubicBezTo>
                  <a:cubicBezTo>
                    <a:pt x="84" y="44"/>
                    <a:pt x="70" y="31"/>
                    <a:pt x="57" y="10"/>
                  </a:cubicBezTo>
                  <a:cubicBezTo>
                    <a:pt x="52" y="3"/>
                    <a:pt x="46" y="0"/>
                    <a:pt x="4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9" name="Google Shape;2549;p131"/>
            <p:cNvSpPr/>
            <p:nvPr/>
          </p:nvSpPr>
          <p:spPr>
            <a:xfrm>
              <a:off x="-433754" y="3341566"/>
              <a:ext cx="17723" cy="38433"/>
            </a:xfrm>
            <a:custGeom>
              <a:avLst/>
              <a:gdLst/>
              <a:ahLst/>
              <a:cxnLst/>
              <a:rect l="l" t="t" r="r" b="b"/>
              <a:pathLst>
                <a:path w="255" h="553" extrusionOk="0">
                  <a:moveTo>
                    <a:pt x="234" y="1"/>
                  </a:moveTo>
                  <a:cubicBezTo>
                    <a:pt x="185" y="1"/>
                    <a:pt x="141" y="38"/>
                    <a:pt x="106" y="71"/>
                  </a:cubicBezTo>
                  <a:cubicBezTo>
                    <a:pt x="69" y="107"/>
                    <a:pt x="48" y="149"/>
                    <a:pt x="33" y="197"/>
                  </a:cubicBezTo>
                  <a:cubicBezTo>
                    <a:pt x="1" y="303"/>
                    <a:pt x="19" y="423"/>
                    <a:pt x="49" y="525"/>
                  </a:cubicBezTo>
                  <a:cubicBezTo>
                    <a:pt x="55" y="544"/>
                    <a:pt x="68" y="552"/>
                    <a:pt x="82" y="552"/>
                  </a:cubicBezTo>
                  <a:cubicBezTo>
                    <a:pt x="102" y="552"/>
                    <a:pt x="123" y="534"/>
                    <a:pt x="120" y="507"/>
                  </a:cubicBezTo>
                  <a:cubicBezTo>
                    <a:pt x="106" y="416"/>
                    <a:pt x="101" y="322"/>
                    <a:pt x="120" y="231"/>
                  </a:cubicBezTo>
                  <a:cubicBezTo>
                    <a:pt x="127" y="193"/>
                    <a:pt x="140" y="155"/>
                    <a:pt x="158" y="122"/>
                  </a:cubicBezTo>
                  <a:cubicBezTo>
                    <a:pt x="178" y="82"/>
                    <a:pt x="218" y="62"/>
                    <a:pt x="247" y="27"/>
                  </a:cubicBezTo>
                  <a:cubicBezTo>
                    <a:pt x="255" y="17"/>
                    <a:pt x="250" y="1"/>
                    <a:pt x="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0" name="Google Shape;2550;p131"/>
            <p:cNvSpPr/>
            <p:nvPr/>
          </p:nvSpPr>
          <p:spPr>
            <a:xfrm>
              <a:off x="-405745" y="3320717"/>
              <a:ext cx="34889" cy="48233"/>
            </a:xfrm>
            <a:custGeom>
              <a:avLst/>
              <a:gdLst/>
              <a:ahLst/>
              <a:cxnLst/>
              <a:rect l="l" t="t" r="r" b="b"/>
              <a:pathLst>
                <a:path w="502" h="694" extrusionOk="0">
                  <a:moveTo>
                    <a:pt x="481" y="1"/>
                  </a:moveTo>
                  <a:cubicBezTo>
                    <a:pt x="479" y="1"/>
                    <a:pt x="476" y="1"/>
                    <a:pt x="474" y="3"/>
                  </a:cubicBezTo>
                  <a:cubicBezTo>
                    <a:pt x="259" y="165"/>
                    <a:pt x="80" y="401"/>
                    <a:pt x="6" y="659"/>
                  </a:cubicBezTo>
                  <a:cubicBezTo>
                    <a:pt x="1" y="678"/>
                    <a:pt x="18" y="694"/>
                    <a:pt x="34" y="694"/>
                  </a:cubicBezTo>
                  <a:cubicBezTo>
                    <a:pt x="42" y="694"/>
                    <a:pt x="50" y="690"/>
                    <a:pt x="55" y="680"/>
                  </a:cubicBezTo>
                  <a:cubicBezTo>
                    <a:pt x="107" y="556"/>
                    <a:pt x="182" y="445"/>
                    <a:pt x="262" y="340"/>
                  </a:cubicBezTo>
                  <a:cubicBezTo>
                    <a:pt x="341" y="235"/>
                    <a:pt x="430" y="138"/>
                    <a:pt x="495" y="25"/>
                  </a:cubicBezTo>
                  <a:cubicBezTo>
                    <a:pt x="501" y="15"/>
                    <a:pt x="492" y="1"/>
                    <a:pt x="48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1" name="Google Shape;2551;p131"/>
            <p:cNvSpPr/>
            <p:nvPr/>
          </p:nvSpPr>
          <p:spPr>
            <a:xfrm>
              <a:off x="-1344265" y="3343582"/>
              <a:ext cx="28773" cy="67137"/>
            </a:xfrm>
            <a:custGeom>
              <a:avLst/>
              <a:gdLst/>
              <a:ahLst/>
              <a:cxnLst/>
              <a:rect l="l" t="t" r="r" b="b"/>
              <a:pathLst>
                <a:path w="414" h="966" extrusionOk="0">
                  <a:moveTo>
                    <a:pt x="70" y="1"/>
                  </a:moveTo>
                  <a:cubicBezTo>
                    <a:pt x="63" y="1"/>
                    <a:pt x="55" y="5"/>
                    <a:pt x="49" y="11"/>
                  </a:cubicBezTo>
                  <a:cubicBezTo>
                    <a:pt x="0" y="55"/>
                    <a:pt x="47" y="165"/>
                    <a:pt x="64" y="218"/>
                  </a:cubicBezTo>
                  <a:cubicBezTo>
                    <a:pt x="89" y="300"/>
                    <a:pt x="118" y="382"/>
                    <a:pt x="150" y="463"/>
                  </a:cubicBezTo>
                  <a:cubicBezTo>
                    <a:pt x="212" y="621"/>
                    <a:pt x="282" y="777"/>
                    <a:pt x="335" y="940"/>
                  </a:cubicBezTo>
                  <a:cubicBezTo>
                    <a:pt x="341" y="958"/>
                    <a:pt x="355" y="965"/>
                    <a:pt x="370" y="965"/>
                  </a:cubicBezTo>
                  <a:cubicBezTo>
                    <a:pt x="392" y="965"/>
                    <a:pt x="414" y="948"/>
                    <a:pt x="406" y="920"/>
                  </a:cubicBezTo>
                  <a:cubicBezTo>
                    <a:pt x="361" y="756"/>
                    <a:pt x="302" y="596"/>
                    <a:pt x="246" y="436"/>
                  </a:cubicBezTo>
                  <a:cubicBezTo>
                    <a:pt x="217" y="357"/>
                    <a:pt x="191" y="278"/>
                    <a:pt x="166" y="198"/>
                  </a:cubicBezTo>
                  <a:cubicBezTo>
                    <a:pt x="155" y="158"/>
                    <a:pt x="146" y="119"/>
                    <a:pt x="133" y="80"/>
                  </a:cubicBezTo>
                  <a:cubicBezTo>
                    <a:pt x="123" y="48"/>
                    <a:pt x="114" y="16"/>
                    <a:pt x="78" y="2"/>
                  </a:cubicBezTo>
                  <a:cubicBezTo>
                    <a:pt x="75" y="1"/>
                    <a:pt x="73" y="1"/>
                    <a:pt x="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2" name="Google Shape;2552;p131"/>
            <p:cNvSpPr/>
            <p:nvPr/>
          </p:nvSpPr>
          <p:spPr>
            <a:xfrm>
              <a:off x="-1323971" y="3350184"/>
              <a:ext cx="18209" cy="41144"/>
            </a:xfrm>
            <a:custGeom>
              <a:avLst/>
              <a:gdLst/>
              <a:ahLst/>
              <a:cxnLst/>
              <a:rect l="l" t="t" r="r" b="b"/>
              <a:pathLst>
                <a:path w="262" h="592" extrusionOk="0">
                  <a:moveTo>
                    <a:pt x="211" y="1"/>
                  </a:moveTo>
                  <a:cubicBezTo>
                    <a:pt x="193" y="1"/>
                    <a:pt x="176" y="8"/>
                    <a:pt x="158" y="16"/>
                  </a:cubicBezTo>
                  <a:cubicBezTo>
                    <a:pt x="153" y="19"/>
                    <a:pt x="134" y="26"/>
                    <a:pt x="125" y="35"/>
                  </a:cubicBezTo>
                  <a:cubicBezTo>
                    <a:pt x="114" y="44"/>
                    <a:pt x="102" y="52"/>
                    <a:pt x="91" y="64"/>
                  </a:cubicBezTo>
                  <a:cubicBezTo>
                    <a:pt x="56" y="103"/>
                    <a:pt x="32" y="159"/>
                    <a:pt x="22" y="211"/>
                  </a:cubicBezTo>
                  <a:cubicBezTo>
                    <a:pt x="0" y="331"/>
                    <a:pt x="35" y="455"/>
                    <a:pt x="82" y="564"/>
                  </a:cubicBezTo>
                  <a:cubicBezTo>
                    <a:pt x="90" y="582"/>
                    <a:pt x="111" y="592"/>
                    <a:pt x="131" y="592"/>
                  </a:cubicBezTo>
                  <a:cubicBezTo>
                    <a:pt x="138" y="592"/>
                    <a:pt x="145" y="590"/>
                    <a:pt x="151" y="588"/>
                  </a:cubicBezTo>
                  <a:cubicBezTo>
                    <a:pt x="174" y="575"/>
                    <a:pt x="191" y="547"/>
                    <a:pt x="182" y="520"/>
                  </a:cubicBezTo>
                  <a:cubicBezTo>
                    <a:pt x="166" y="475"/>
                    <a:pt x="151" y="419"/>
                    <a:pt x="146" y="378"/>
                  </a:cubicBezTo>
                  <a:cubicBezTo>
                    <a:pt x="144" y="354"/>
                    <a:pt x="143" y="332"/>
                    <a:pt x="143" y="308"/>
                  </a:cubicBezTo>
                  <a:cubicBezTo>
                    <a:pt x="143" y="297"/>
                    <a:pt x="143" y="287"/>
                    <a:pt x="144" y="275"/>
                  </a:cubicBezTo>
                  <a:cubicBezTo>
                    <a:pt x="144" y="275"/>
                    <a:pt x="145" y="262"/>
                    <a:pt x="145" y="262"/>
                  </a:cubicBezTo>
                  <a:lnTo>
                    <a:pt x="145" y="262"/>
                  </a:lnTo>
                  <a:cubicBezTo>
                    <a:pt x="145" y="262"/>
                    <a:pt x="145" y="263"/>
                    <a:pt x="145" y="266"/>
                  </a:cubicBezTo>
                  <a:cubicBezTo>
                    <a:pt x="146" y="261"/>
                    <a:pt x="146" y="256"/>
                    <a:pt x="148" y="251"/>
                  </a:cubicBezTo>
                  <a:cubicBezTo>
                    <a:pt x="151" y="230"/>
                    <a:pt x="155" y="210"/>
                    <a:pt x="163" y="190"/>
                  </a:cubicBezTo>
                  <a:cubicBezTo>
                    <a:pt x="164" y="188"/>
                    <a:pt x="166" y="183"/>
                    <a:pt x="166" y="183"/>
                  </a:cubicBezTo>
                  <a:lnTo>
                    <a:pt x="166" y="183"/>
                  </a:lnTo>
                  <a:cubicBezTo>
                    <a:pt x="166" y="183"/>
                    <a:pt x="165" y="184"/>
                    <a:pt x="164" y="187"/>
                  </a:cubicBezTo>
                  <a:cubicBezTo>
                    <a:pt x="166" y="182"/>
                    <a:pt x="169" y="177"/>
                    <a:pt x="171" y="170"/>
                  </a:cubicBezTo>
                  <a:cubicBezTo>
                    <a:pt x="176" y="162"/>
                    <a:pt x="182" y="153"/>
                    <a:pt x="187" y="144"/>
                  </a:cubicBezTo>
                  <a:cubicBezTo>
                    <a:pt x="192" y="137"/>
                    <a:pt x="196" y="129"/>
                    <a:pt x="203" y="122"/>
                  </a:cubicBezTo>
                  <a:lnTo>
                    <a:pt x="203" y="122"/>
                  </a:lnTo>
                  <a:cubicBezTo>
                    <a:pt x="202" y="122"/>
                    <a:pt x="202" y="123"/>
                    <a:pt x="202" y="123"/>
                  </a:cubicBezTo>
                  <a:cubicBezTo>
                    <a:pt x="202" y="123"/>
                    <a:pt x="203" y="122"/>
                    <a:pt x="204" y="121"/>
                  </a:cubicBezTo>
                  <a:lnTo>
                    <a:pt x="204" y="121"/>
                  </a:lnTo>
                  <a:cubicBezTo>
                    <a:pt x="204" y="121"/>
                    <a:pt x="203" y="122"/>
                    <a:pt x="203" y="122"/>
                  </a:cubicBezTo>
                  <a:lnTo>
                    <a:pt x="203" y="122"/>
                  </a:lnTo>
                  <a:cubicBezTo>
                    <a:pt x="204" y="120"/>
                    <a:pt x="207" y="117"/>
                    <a:pt x="207" y="117"/>
                  </a:cubicBezTo>
                  <a:cubicBezTo>
                    <a:pt x="212" y="110"/>
                    <a:pt x="216" y="103"/>
                    <a:pt x="222" y="97"/>
                  </a:cubicBezTo>
                  <a:cubicBezTo>
                    <a:pt x="233" y="85"/>
                    <a:pt x="252" y="66"/>
                    <a:pt x="258" y="44"/>
                  </a:cubicBezTo>
                  <a:cubicBezTo>
                    <a:pt x="262" y="30"/>
                    <a:pt x="257" y="15"/>
                    <a:pt x="245" y="9"/>
                  </a:cubicBezTo>
                  <a:cubicBezTo>
                    <a:pt x="233" y="3"/>
                    <a:pt x="222" y="1"/>
                    <a:pt x="2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3" name="Google Shape;2553;p131"/>
            <p:cNvSpPr/>
            <p:nvPr/>
          </p:nvSpPr>
          <p:spPr>
            <a:xfrm>
              <a:off x="-1302148" y="3350949"/>
              <a:ext cx="34472" cy="39754"/>
            </a:xfrm>
            <a:custGeom>
              <a:avLst/>
              <a:gdLst/>
              <a:ahLst/>
              <a:cxnLst/>
              <a:rect l="l" t="t" r="r" b="b"/>
              <a:pathLst>
                <a:path w="496" h="572" extrusionOk="0">
                  <a:moveTo>
                    <a:pt x="464" y="0"/>
                  </a:moveTo>
                  <a:cubicBezTo>
                    <a:pt x="460" y="0"/>
                    <a:pt x="456" y="1"/>
                    <a:pt x="452" y="4"/>
                  </a:cubicBezTo>
                  <a:cubicBezTo>
                    <a:pt x="357" y="59"/>
                    <a:pt x="280" y="140"/>
                    <a:pt x="211" y="225"/>
                  </a:cubicBezTo>
                  <a:cubicBezTo>
                    <a:pt x="142" y="313"/>
                    <a:pt x="80" y="405"/>
                    <a:pt x="23" y="501"/>
                  </a:cubicBezTo>
                  <a:cubicBezTo>
                    <a:pt x="1" y="537"/>
                    <a:pt x="34" y="572"/>
                    <a:pt x="67" y="572"/>
                  </a:cubicBezTo>
                  <a:cubicBezTo>
                    <a:pt x="82" y="572"/>
                    <a:pt x="97" y="565"/>
                    <a:pt x="106" y="548"/>
                  </a:cubicBezTo>
                  <a:cubicBezTo>
                    <a:pt x="162" y="459"/>
                    <a:pt x="223" y="372"/>
                    <a:pt x="290" y="291"/>
                  </a:cubicBezTo>
                  <a:cubicBezTo>
                    <a:pt x="357" y="209"/>
                    <a:pt x="428" y="127"/>
                    <a:pt x="486" y="38"/>
                  </a:cubicBezTo>
                  <a:cubicBezTo>
                    <a:pt x="496"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4" name="Google Shape;2554;p131"/>
            <p:cNvSpPr/>
            <p:nvPr/>
          </p:nvSpPr>
          <p:spPr>
            <a:xfrm>
              <a:off x="-2332754" y="3414402"/>
              <a:ext cx="15499" cy="57963"/>
            </a:xfrm>
            <a:custGeom>
              <a:avLst/>
              <a:gdLst/>
              <a:ahLst/>
              <a:cxnLst/>
              <a:rect l="l" t="t" r="r" b="b"/>
              <a:pathLst>
                <a:path w="223" h="834" extrusionOk="0">
                  <a:moveTo>
                    <a:pt x="57" y="1"/>
                  </a:moveTo>
                  <a:cubicBezTo>
                    <a:pt x="42" y="1"/>
                    <a:pt x="27" y="10"/>
                    <a:pt x="21" y="27"/>
                  </a:cubicBezTo>
                  <a:cubicBezTo>
                    <a:pt x="0" y="88"/>
                    <a:pt x="10" y="161"/>
                    <a:pt x="15" y="223"/>
                  </a:cubicBezTo>
                  <a:cubicBezTo>
                    <a:pt x="19" y="288"/>
                    <a:pt x="25" y="352"/>
                    <a:pt x="34" y="414"/>
                  </a:cubicBezTo>
                  <a:cubicBezTo>
                    <a:pt x="43" y="477"/>
                    <a:pt x="52" y="538"/>
                    <a:pt x="62" y="600"/>
                  </a:cubicBezTo>
                  <a:cubicBezTo>
                    <a:pt x="72" y="666"/>
                    <a:pt x="82" y="735"/>
                    <a:pt x="108" y="797"/>
                  </a:cubicBezTo>
                  <a:cubicBezTo>
                    <a:pt x="117" y="819"/>
                    <a:pt x="142" y="833"/>
                    <a:pt x="164" y="833"/>
                  </a:cubicBezTo>
                  <a:cubicBezTo>
                    <a:pt x="183" y="833"/>
                    <a:pt x="199" y="823"/>
                    <a:pt x="203" y="797"/>
                  </a:cubicBezTo>
                  <a:cubicBezTo>
                    <a:pt x="223" y="665"/>
                    <a:pt x="193" y="529"/>
                    <a:pt x="175" y="398"/>
                  </a:cubicBezTo>
                  <a:cubicBezTo>
                    <a:pt x="166" y="334"/>
                    <a:pt x="154" y="270"/>
                    <a:pt x="142" y="206"/>
                  </a:cubicBezTo>
                  <a:cubicBezTo>
                    <a:pt x="128" y="143"/>
                    <a:pt x="120" y="73"/>
                    <a:pt x="86" y="18"/>
                  </a:cubicBezTo>
                  <a:cubicBezTo>
                    <a:pt x="79" y="6"/>
                    <a:pt x="68"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5" name="Google Shape;2555;p131"/>
            <p:cNvSpPr/>
            <p:nvPr/>
          </p:nvSpPr>
          <p:spPr>
            <a:xfrm>
              <a:off x="-2305788" y="3428371"/>
              <a:ext cx="14595" cy="37600"/>
            </a:xfrm>
            <a:custGeom>
              <a:avLst/>
              <a:gdLst/>
              <a:ahLst/>
              <a:cxnLst/>
              <a:rect l="l" t="t" r="r" b="b"/>
              <a:pathLst>
                <a:path w="210" h="541" extrusionOk="0">
                  <a:moveTo>
                    <a:pt x="171" y="1"/>
                  </a:moveTo>
                  <a:cubicBezTo>
                    <a:pt x="165" y="1"/>
                    <a:pt x="159" y="2"/>
                    <a:pt x="153" y="6"/>
                  </a:cubicBezTo>
                  <a:cubicBezTo>
                    <a:pt x="134" y="17"/>
                    <a:pt x="114" y="32"/>
                    <a:pt x="99" y="48"/>
                  </a:cubicBezTo>
                  <a:cubicBezTo>
                    <a:pt x="83" y="67"/>
                    <a:pt x="71" y="88"/>
                    <a:pt x="58" y="109"/>
                  </a:cubicBezTo>
                  <a:cubicBezTo>
                    <a:pt x="36" y="147"/>
                    <a:pt x="21" y="186"/>
                    <a:pt x="15" y="232"/>
                  </a:cubicBezTo>
                  <a:cubicBezTo>
                    <a:pt x="1" y="329"/>
                    <a:pt x="29" y="426"/>
                    <a:pt x="71" y="513"/>
                  </a:cubicBezTo>
                  <a:cubicBezTo>
                    <a:pt x="80" y="531"/>
                    <a:pt x="100" y="541"/>
                    <a:pt x="121" y="541"/>
                  </a:cubicBezTo>
                  <a:cubicBezTo>
                    <a:pt x="131" y="541"/>
                    <a:pt x="140" y="539"/>
                    <a:pt x="148" y="534"/>
                  </a:cubicBezTo>
                  <a:cubicBezTo>
                    <a:pt x="175" y="515"/>
                    <a:pt x="180" y="484"/>
                    <a:pt x="168" y="456"/>
                  </a:cubicBezTo>
                  <a:cubicBezTo>
                    <a:pt x="134" y="387"/>
                    <a:pt x="119" y="320"/>
                    <a:pt x="125" y="246"/>
                  </a:cubicBezTo>
                  <a:cubicBezTo>
                    <a:pt x="128" y="217"/>
                    <a:pt x="137" y="180"/>
                    <a:pt x="148" y="150"/>
                  </a:cubicBezTo>
                  <a:cubicBezTo>
                    <a:pt x="154" y="134"/>
                    <a:pt x="164" y="120"/>
                    <a:pt x="173" y="104"/>
                  </a:cubicBezTo>
                  <a:cubicBezTo>
                    <a:pt x="181" y="87"/>
                    <a:pt x="189" y="69"/>
                    <a:pt x="199" y="51"/>
                  </a:cubicBezTo>
                  <a:cubicBezTo>
                    <a:pt x="209" y="28"/>
                    <a:pt x="193" y="1"/>
                    <a:pt x="1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6" name="Google Shape;2556;p131"/>
            <p:cNvSpPr/>
            <p:nvPr/>
          </p:nvSpPr>
          <p:spPr>
            <a:xfrm>
              <a:off x="-1522808" y="3330863"/>
              <a:ext cx="8826" cy="47816"/>
            </a:xfrm>
            <a:custGeom>
              <a:avLst/>
              <a:gdLst/>
              <a:ahLst/>
              <a:cxnLst/>
              <a:rect l="l" t="t" r="r" b="b"/>
              <a:pathLst>
                <a:path w="127" h="688" extrusionOk="0">
                  <a:moveTo>
                    <a:pt x="63" y="0"/>
                  </a:moveTo>
                  <a:cubicBezTo>
                    <a:pt x="52" y="0"/>
                    <a:pt x="41" y="7"/>
                    <a:pt x="37" y="20"/>
                  </a:cubicBezTo>
                  <a:cubicBezTo>
                    <a:pt x="18" y="71"/>
                    <a:pt x="8" y="117"/>
                    <a:pt x="4" y="169"/>
                  </a:cubicBezTo>
                  <a:cubicBezTo>
                    <a:pt x="1" y="220"/>
                    <a:pt x="2" y="272"/>
                    <a:pt x="2" y="322"/>
                  </a:cubicBezTo>
                  <a:lnTo>
                    <a:pt x="2" y="627"/>
                  </a:lnTo>
                  <a:cubicBezTo>
                    <a:pt x="2" y="668"/>
                    <a:pt x="33" y="688"/>
                    <a:pt x="64" y="688"/>
                  </a:cubicBezTo>
                  <a:cubicBezTo>
                    <a:pt x="95" y="688"/>
                    <a:pt x="126" y="668"/>
                    <a:pt x="126" y="627"/>
                  </a:cubicBezTo>
                  <a:lnTo>
                    <a:pt x="126" y="322"/>
                  </a:lnTo>
                  <a:cubicBezTo>
                    <a:pt x="126" y="270"/>
                    <a:pt x="127" y="219"/>
                    <a:pt x="124" y="169"/>
                  </a:cubicBezTo>
                  <a:cubicBezTo>
                    <a:pt x="120" y="117"/>
                    <a:pt x="109" y="71"/>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7" name="Google Shape;2557;p131"/>
            <p:cNvSpPr/>
            <p:nvPr/>
          </p:nvSpPr>
          <p:spPr>
            <a:xfrm>
              <a:off x="-1470406" y="3362138"/>
              <a:ext cx="16680" cy="29885"/>
            </a:xfrm>
            <a:custGeom>
              <a:avLst/>
              <a:gdLst/>
              <a:ahLst/>
              <a:cxnLst/>
              <a:rect l="l" t="t" r="r" b="b"/>
              <a:pathLst>
                <a:path w="240" h="430" extrusionOk="0">
                  <a:moveTo>
                    <a:pt x="209" y="0"/>
                  </a:moveTo>
                  <a:cubicBezTo>
                    <a:pt x="203" y="0"/>
                    <a:pt x="196" y="2"/>
                    <a:pt x="191" y="7"/>
                  </a:cubicBezTo>
                  <a:cubicBezTo>
                    <a:pt x="139" y="50"/>
                    <a:pt x="105" y="110"/>
                    <a:pt x="78" y="170"/>
                  </a:cubicBezTo>
                  <a:cubicBezTo>
                    <a:pt x="49" y="231"/>
                    <a:pt x="27" y="296"/>
                    <a:pt x="7" y="362"/>
                  </a:cubicBezTo>
                  <a:cubicBezTo>
                    <a:pt x="0" y="389"/>
                    <a:pt x="17" y="422"/>
                    <a:pt x="44" y="427"/>
                  </a:cubicBezTo>
                  <a:cubicBezTo>
                    <a:pt x="50" y="429"/>
                    <a:pt x="56" y="430"/>
                    <a:pt x="61" y="430"/>
                  </a:cubicBezTo>
                  <a:cubicBezTo>
                    <a:pt x="85" y="430"/>
                    <a:pt x="105" y="415"/>
                    <a:pt x="111" y="391"/>
                  </a:cubicBezTo>
                  <a:cubicBezTo>
                    <a:pt x="128" y="330"/>
                    <a:pt x="149" y="269"/>
                    <a:pt x="172" y="211"/>
                  </a:cubicBezTo>
                  <a:cubicBezTo>
                    <a:pt x="196" y="154"/>
                    <a:pt x="223" y="97"/>
                    <a:pt x="236" y="34"/>
                  </a:cubicBezTo>
                  <a:cubicBezTo>
                    <a:pt x="240" y="14"/>
                    <a:pt x="225" y="0"/>
                    <a:pt x="20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8" name="Google Shape;2558;p131"/>
            <p:cNvSpPr/>
            <p:nvPr/>
          </p:nvSpPr>
          <p:spPr>
            <a:xfrm>
              <a:off x="-2026331" y="3356926"/>
              <a:ext cx="11676" cy="31692"/>
            </a:xfrm>
            <a:custGeom>
              <a:avLst/>
              <a:gdLst/>
              <a:ahLst/>
              <a:cxnLst/>
              <a:rect l="l" t="t" r="r" b="b"/>
              <a:pathLst>
                <a:path w="168" h="456" extrusionOk="0">
                  <a:moveTo>
                    <a:pt x="43" y="0"/>
                  </a:moveTo>
                  <a:cubicBezTo>
                    <a:pt x="22" y="0"/>
                    <a:pt x="0" y="20"/>
                    <a:pt x="1" y="41"/>
                  </a:cubicBezTo>
                  <a:cubicBezTo>
                    <a:pt x="1" y="51"/>
                    <a:pt x="1" y="60"/>
                    <a:pt x="3" y="70"/>
                  </a:cubicBezTo>
                  <a:cubicBezTo>
                    <a:pt x="3" y="72"/>
                    <a:pt x="6" y="85"/>
                    <a:pt x="6" y="85"/>
                  </a:cubicBezTo>
                  <a:cubicBezTo>
                    <a:pt x="6" y="85"/>
                    <a:pt x="6" y="85"/>
                    <a:pt x="6" y="85"/>
                  </a:cubicBezTo>
                  <a:cubicBezTo>
                    <a:pt x="7" y="96"/>
                    <a:pt x="14" y="117"/>
                    <a:pt x="18" y="132"/>
                  </a:cubicBezTo>
                  <a:cubicBezTo>
                    <a:pt x="26" y="159"/>
                    <a:pt x="29" y="188"/>
                    <a:pt x="34" y="214"/>
                  </a:cubicBezTo>
                  <a:cubicBezTo>
                    <a:pt x="34" y="211"/>
                    <a:pt x="33" y="210"/>
                    <a:pt x="33" y="210"/>
                  </a:cubicBezTo>
                  <a:lnTo>
                    <a:pt x="33" y="210"/>
                  </a:lnTo>
                  <a:cubicBezTo>
                    <a:pt x="34" y="210"/>
                    <a:pt x="36" y="222"/>
                    <a:pt x="36" y="224"/>
                  </a:cubicBezTo>
                  <a:cubicBezTo>
                    <a:pt x="37" y="232"/>
                    <a:pt x="37" y="239"/>
                    <a:pt x="37" y="246"/>
                  </a:cubicBezTo>
                  <a:cubicBezTo>
                    <a:pt x="38" y="260"/>
                    <a:pt x="38" y="274"/>
                    <a:pt x="37" y="289"/>
                  </a:cubicBezTo>
                  <a:cubicBezTo>
                    <a:pt x="37" y="303"/>
                    <a:pt x="36" y="319"/>
                    <a:pt x="34" y="333"/>
                  </a:cubicBezTo>
                  <a:cubicBezTo>
                    <a:pt x="34" y="337"/>
                    <a:pt x="33" y="342"/>
                    <a:pt x="33" y="345"/>
                  </a:cubicBezTo>
                  <a:cubicBezTo>
                    <a:pt x="33" y="343"/>
                    <a:pt x="34" y="341"/>
                    <a:pt x="34" y="341"/>
                  </a:cubicBezTo>
                  <a:lnTo>
                    <a:pt x="34" y="341"/>
                  </a:lnTo>
                  <a:cubicBezTo>
                    <a:pt x="34" y="341"/>
                    <a:pt x="34" y="343"/>
                    <a:pt x="33" y="347"/>
                  </a:cubicBezTo>
                  <a:cubicBezTo>
                    <a:pt x="32" y="356"/>
                    <a:pt x="31" y="364"/>
                    <a:pt x="29" y="373"/>
                  </a:cubicBezTo>
                  <a:cubicBezTo>
                    <a:pt x="23" y="406"/>
                    <a:pt x="38" y="446"/>
                    <a:pt x="75" y="453"/>
                  </a:cubicBezTo>
                  <a:cubicBezTo>
                    <a:pt x="80" y="455"/>
                    <a:pt x="86" y="456"/>
                    <a:pt x="92" y="456"/>
                  </a:cubicBezTo>
                  <a:cubicBezTo>
                    <a:pt x="118" y="456"/>
                    <a:pt x="148" y="439"/>
                    <a:pt x="154" y="409"/>
                  </a:cubicBezTo>
                  <a:cubicBezTo>
                    <a:pt x="166" y="334"/>
                    <a:pt x="167" y="262"/>
                    <a:pt x="156" y="189"/>
                  </a:cubicBezTo>
                  <a:cubicBezTo>
                    <a:pt x="151" y="157"/>
                    <a:pt x="141" y="127"/>
                    <a:pt x="129" y="96"/>
                  </a:cubicBezTo>
                  <a:cubicBezTo>
                    <a:pt x="120" y="76"/>
                    <a:pt x="113" y="57"/>
                    <a:pt x="99" y="40"/>
                  </a:cubicBezTo>
                  <a:cubicBezTo>
                    <a:pt x="87" y="27"/>
                    <a:pt x="75" y="16"/>
                    <a:pt x="62" y="6"/>
                  </a:cubicBezTo>
                  <a:cubicBezTo>
                    <a:pt x="56" y="2"/>
                    <a:pt x="50" y="0"/>
                    <a:pt x="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9" name="Google Shape;2559;p131"/>
            <p:cNvSpPr/>
            <p:nvPr/>
          </p:nvSpPr>
          <p:spPr>
            <a:xfrm>
              <a:off x="-1955372" y="3361721"/>
              <a:ext cx="10981" cy="26549"/>
            </a:xfrm>
            <a:custGeom>
              <a:avLst/>
              <a:gdLst/>
              <a:ahLst/>
              <a:cxnLst/>
              <a:rect l="l" t="t" r="r" b="b"/>
              <a:pathLst>
                <a:path w="158" h="382" extrusionOk="0">
                  <a:moveTo>
                    <a:pt x="118" y="1"/>
                  </a:moveTo>
                  <a:cubicBezTo>
                    <a:pt x="109" y="1"/>
                    <a:pt x="99" y="6"/>
                    <a:pt x="96" y="17"/>
                  </a:cubicBezTo>
                  <a:cubicBezTo>
                    <a:pt x="88" y="41"/>
                    <a:pt x="86" y="66"/>
                    <a:pt x="78" y="91"/>
                  </a:cubicBezTo>
                  <a:cubicBezTo>
                    <a:pt x="72" y="116"/>
                    <a:pt x="63" y="139"/>
                    <a:pt x="57" y="162"/>
                  </a:cubicBezTo>
                  <a:cubicBezTo>
                    <a:pt x="45" y="211"/>
                    <a:pt x="30" y="260"/>
                    <a:pt x="11" y="307"/>
                  </a:cubicBezTo>
                  <a:cubicBezTo>
                    <a:pt x="1" y="336"/>
                    <a:pt x="22" y="372"/>
                    <a:pt x="52" y="380"/>
                  </a:cubicBezTo>
                  <a:cubicBezTo>
                    <a:pt x="57" y="381"/>
                    <a:pt x="61" y="381"/>
                    <a:pt x="65" y="381"/>
                  </a:cubicBezTo>
                  <a:cubicBezTo>
                    <a:pt x="92" y="381"/>
                    <a:pt x="116" y="365"/>
                    <a:pt x="124" y="339"/>
                  </a:cubicBezTo>
                  <a:cubicBezTo>
                    <a:pt x="140" y="285"/>
                    <a:pt x="151" y="231"/>
                    <a:pt x="155" y="175"/>
                  </a:cubicBezTo>
                  <a:cubicBezTo>
                    <a:pt x="156" y="162"/>
                    <a:pt x="158" y="149"/>
                    <a:pt x="156" y="136"/>
                  </a:cubicBezTo>
                  <a:cubicBezTo>
                    <a:pt x="156" y="124"/>
                    <a:pt x="154" y="110"/>
                    <a:pt x="153" y="98"/>
                  </a:cubicBezTo>
                  <a:cubicBezTo>
                    <a:pt x="150" y="70"/>
                    <a:pt x="148" y="43"/>
                    <a:pt x="139" y="17"/>
                  </a:cubicBezTo>
                  <a:cubicBezTo>
                    <a:pt x="136" y="6"/>
                    <a:pt x="127" y="1"/>
                    <a:pt x="11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0" name="Google Shape;2560;p131"/>
            <p:cNvSpPr/>
            <p:nvPr/>
          </p:nvSpPr>
          <p:spPr>
            <a:xfrm>
              <a:off x="-2714166" y="3488696"/>
              <a:ext cx="30441" cy="50457"/>
            </a:xfrm>
            <a:custGeom>
              <a:avLst/>
              <a:gdLst/>
              <a:ahLst/>
              <a:cxnLst/>
              <a:rect l="l" t="t" r="r" b="b"/>
              <a:pathLst>
                <a:path w="438" h="726" extrusionOk="0">
                  <a:moveTo>
                    <a:pt x="28" y="0"/>
                  </a:moveTo>
                  <a:cubicBezTo>
                    <a:pt x="12" y="0"/>
                    <a:pt x="0" y="17"/>
                    <a:pt x="8" y="34"/>
                  </a:cubicBezTo>
                  <a:cubicBezTo>
                    <a:pt x="61" y="142"/>
                    <a:pt x="126" y="244"/>
                    <a:pt x="179" y="354"/>
                  </a:cubicBezTo>
                  <a:cubicBezTo>
                    <a:pt x="233" y="467"/>
                    <a:pt x="277" y="585"/>
                    <a:pt x="330" y="700"/>
                  </a:cubicBezTo>
                  <a:cubicBezTo>
                    <a:pt x="338" y="717"/>
                    <a:pt x="358" y="726"/>
                    <a:pt x="376" y="726"/>
                  </a:cubicBezTo>
                  <a:cubicBezTo>
                    <a:pt x="387" y="726"/>
                    <a:pt x="397" y="723"/>
                    <a:pt x="405" y="718"/>
                  </a:cubicBezTo>
                  <a:cubicBezTo>
                    <a:pt x="433" y="703"/>
                    <a:pt x="438" y="671"/>
                    <a:pt x="425" y="644"/>
                  </a:cubicBezTo>
                  <a:cubicBezTo>
                    <a:pt x="371" y="526"/>
                    <a:pt x="323" y="405"/>
                    <a:pt x="269" y="288"/>
                  </a:cubicBezTo>
                  <a:cubicBezTo>
                    <a:pt x="216" y="180"/>
                    <a:pt x="151" y="57"/>
                    <a:pt x="39" y="3"/>
                  </a:cubicBezTo>
                  <a:cubicBezTo>
                    <a:pt x="35"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1" name="Google Shape;2561;p131"/>
            <p:cNvSpPr/>
            <p:nvPr/>
          </p:nvSpPr>
          <p:spPr>
            <a:xfrm>
              <a:off x="-2694498" y="3499399"/>
              <a:ext cx="11537" cy="28982"/>
            </a:xfrm>
            <a:custGeom>
              <a:avLst/>
              <a:gdLst/>
              <a:ahLst/>
              <a:cxnLst/>
              <a:rect l="l" t="t" r="r" b="b"/>
              <a:pathLst>
                <a:path w="166" h="417" extrusionOk="0">
                  <a:moveTo>
                    <a:pt x="143" y="0"/>
                  </a:moveTo>
                  <a:cubicBezTo>
                    <a:pt x="142" y="0"/>
                    <a:pt x="141" y="0"/>
                    <a:pt x="140" y="1"/>
                  </a:cubicBezTo>
                  <a:cubicBezTo>
                    <a:pt x="109" y="11"/>
                    <a:pt x="80" y="40"/>
                    <a:pt x="61" y="64"/>
                  </a:cubicBezTo>
                  <a:cubicBezTo>
                    <a:pt x="50" y="77"/>
                    <a:pt x="40" y="90"/>
                    <a:pt x="33" y="103"/>
                  </a:cubicBezTo>
                  <a:cubicBezTo>
                    <a:pt x="24" y="121"/>
                    <a:pt x="20" y="141"/>
                    <a:pt x="17" y="159"/>
                  </a:cubicBezTo>
                  <a:cubicBezTo>
                    <a:pt x="0" y="240"/>
                    <a:pt x="20" y="317"/>
                    <a:pt x="51" y="392"/>
                  </a:cubicBezTo>
                  <a:cubicBezTo>
                    <a:pt x="58" y="408"/>
                    <a:pt x="77" y="416"/>
                    <a:pt x="95" y="416"/>
                  </a:cubicBezTo>
                  <a:cubicBezTo>
                    <a:pt x="101" y="416"/>
                    <a:pt x="108" y="415"/>
                    <a:pt x="113" y="413"/>
                  </a:cubicBezTo>
                  <a:cubicBezTo>
                    <a:pt x="132" y="404"/>
                    <a:pt x="151" y="378"/>
                    <a:pt x="142" y="354"/>
                  </a:cubicBezTo>
                  <a:cubicBezTo>
                    <a:pt x="116" y="293"/>
                    <a:pt x="105" y="240"/>
                    <a:pt x="111" y="174"/>
                  </a:cubicBezTo>
                  <a:cubicBezTo>
                    <a:pt x="111" y="173"/>
                    <a:pt x="111" y="168"/>
                    <a:pt x="111" y="167"/>
                  </a:cubicBezTo>
                  <a:lnTo>
                    <a:pt x="111" y="167"/>
                  </a:lnTo>
                  <a:cubicBezTo>
                    <a:pt x="112" y="165"/>
                    <a:pt x="112" y="162"/>
                    <a:pt x="112" y="162"/>
                  </a:cubicBezTo>
                  <a:cubicBezTo>
                    <a:pt x="114" y="153"/>
                    <a:pt x="116" y="147"/>
                    <a:pt x="117" y="139"/>
                  </a:cubicBezTo>
                  <a:cubicBezTo>
                    <a:pt x="121" y="122"/>
                    <a:pt x="119" y="117"/>
                    <a:pt x="125" y="98"/>
                  </a:cubicBezTo>
                  <a:cubicBezTo>
                    <a:pt x="134" y="71"/>
                    <a:pt x="151" y="49"/>
                    <a:pt x="161" y="23"/>
                  </a:cubicBezTo>
                  <a:cubicBezTo>
                    <a:pt x="166"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2" name="Google Shape;2562;p131"/>
            <p:cNvSpPr/>
            <p:nvPr/>
          </p:nvSpPr>
          <p:spPr>
            <a:xfrm>
              <a:off x="-2504070" y="3595795"/>
              <a:ext cx="10008" cy="65469"/>
            </a:xfrm>
            <a:custGeom>
              <a:avLst/>
              <a:gdLst/>
              <a:ahLst/>
              <a:cxnLst/>
              <a:rect l="l" t="t" r="r" b="b"/>
              <a:pathLst>
                <a:path w="144" h="942" extrusionOk="0">
                  <a:moveTo>
                    <a:pt x="73" y="1"/>
                  </a:moveTo>
                  <a:cubicBezTo>
                    <a:pt x="63" y="1"/>
                    <a:pt x="52" y="7"/>
                    <a:pt x="49" y="18"/>
                  </a:cubicBezTo>
                  <a:cubicBezTo>
                    <a:pt x="28" y="86"/>
                    <a:pt x="26" y="157"/>
                    <a:pt x="18" y="228"/>
                  </a:cubicBezTo>
                  <a:cubicBezTo>
                    <a:pt x="9" y="299"/>
                    <a:pt x="8" y="370"/>
                    <a:pt x="6" y="441"/>
                  </a:cubicBezTo>
                  <a:cubicBezTo>
                    <a:pt x="1" y="586"/>
                    <a:pt x="4" y="730"/>
                    <a:pt x="3" y="874"/>
                  </a:cubicBezTo>
                  <a:cubicBezTo>
                    <a:pt x="3" y="919"/>
                    <a:pt x="38" y="942"/>
                    <a:pt x="73" y="942"/>
                  </a:cubicBezTo>
                  <a:cubicBezTo>
                    <a:pt x="108" y="942"/>
                    <a:pt x="143" y="919"/>
                    <a:pt x="142" y="874"/>
                  </a:cubicBezTo>
                  <a:cubicBezTo>
                    <a:pt x="141" y="729"/>
                    <a:pt x="143" y="585"/>
                    <a:pt x="138" y="441"/>
                  </a:cubicBezTo>
                  <a:cubicBezTo>
                    <a:pt x="136" y="370"/>
                    <a:pt x="134" y="299"/>
                    <a:pt x="127" y="228"/>
                  </a:cubicBezTo>
                  <a:cubicBezTo>
                    <a:pt x="117" y="157"/>
                    <a:pt x="115" y="85"/>
                    <a:pt x="96" y="18"/>
                  </a:cubicBezTo>
                  <a:cubicBezTo>
                    <a:pt x="93" y="7"/>
                    <a:pt x="83" y="1"/>
                    <a:pt x="7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3" name="Google Shape;2563;p131"/>
            <p:cNvSpPr/>
            <p:nvPr/>
          </p:nvSpPr>
          <p:spPr>
            <a:xfrm>
              <a:off x="-2471892" y="3592528"/>
              <a:ext cx="8340" cy="43438"/>
            </a:xfrm>
            <a:custGeom>
              <a:avLst/>
              <a:gdLst/>
              <a:ahLst/>
              <a:cxnLst/>
              <a:rect l="l" t="t" r="r" b="b"/>
              <a:pathLst>
                <a:path w="120" h="625" extrusionOk="0">
                  <a:moveTo>
                    <a:pt x="60" y="0"/>
                  </a:moveTo>
                  <a:cubicBezTo>
                    <a:pt x="51" y="0"/>
                    <a:pt x="42" y="5"/>
                    <a:pt x="39" y="16"/>
                  </a:cubicBezTo>
                  <a:cubicBezTo>
                    <a:pt x="13" y="105"/>
                    <a:pt x="1" y="197"/>
                    <a:pt x="2" y="290"/>
                  </a:cubicBezTo>
                  <a:lnTo>
                    <a:pt x="6" y="571"/>
                  </a:lnTo>
                  <a:cubicBezTo>
                    <a:pt x="5" y="607"/>
                    <a:pt x="32" y="625"/>
                    <a:pt x="59" y="625"/>
                  </a:cubicBezTo>
                  <a:cubicBezTo>
                    <a:pt x="86" y="625"/>
                    <a:pt x="114" y="607"/>
                    <a:pt x="115" y="571"/>
                  </a:cubicBezTo>
                  <a:lnTo>
                    <a:pt x="119" y="290"/>
                  </a:lnTo>
                  <a:cubicBezTo>
                    <a:pt x="120" y="197"/>
                    <a:pt x="106" y="105"/>
                    <a:pt x="81" y="16"/>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4" name="Google Shape;2564;p131"/>
            <p:cNvSpPr/>
            <p:nvPr/>
          </p:nvSpPr>
          <p:spPr>
            <a:xfrm>
              <a:off x="-3722046" y="3867259"/>
              <a:ext cx="5629" cy="5560"/>
            </a:xfrm>
            <a:custGeom>
              <a:avLst/>
              <a:gdLst/>
              <a:ahLst/>
              <a:cxnLst/>
              <a:rect l="l" t="t" r="r" b="b"/>
              <a:pathLst>
                <a:path w="81" h="80" extrusionOk="0">
                  <a:moveTo>
                    <a:pt x="41" y="0"/>
                  </a:moveTo>
                  <a:cubicBezTo>
                    <a:pt x="20" y="0"/>
                    <a:pt x="1" y="17"/>
                    <a:pt x="1" y="40"/>
                  </a:cubicBezTo>
                  <a:cubicBezTo>
                    <a:pt x="3" y="62"/>
                    <a:pt x="19" y="80"/>
                    <a:pt x="41" y="80"/>
                  </a:cubicBezTo>
                  <a:cubicBezTo>
                    <a:pt x="61" y="80"/>
                    <a:pt x="81" y="62"/>
                    <a:pt x="81" y="40"/>
                  </a:cubicBezTo>
                  <a:cubicBezTo>
                    <a:pt x="80" y="18"/>
                    <a:pt x="64" y="0"/>
                    <a:pt x="4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565" name="Google Shape;2565;p131"/>
          <p:cNvGrpSpPr/>
          <p:nvPr/>
        </p:nvGrpSpPr>
        <p:grpSpPr>
          <a:xfrm>
            <a:off x="5020610" y="4244314"/>
            <a:ext cx="633681" cy="540431"/>
            <a:chOff x="1271675" y="468375"/>
            <a:chExt cx="2452325" cy="2091450"/>
          </a:xfrm>
        </p:grpSpPr>
        <p:sp>
          <p:nvSpPr>
            <p:cNvPr id="2566" name="Google Shape;2566;p131"/>
            <p:cNvSpPr/>
            <p:nvPr/>
          </p:nvSpPr>
          <p:spPr>
            <a:xfrm>
              <a:off x="2023425" y="1898850"/>
              <a:ext cx="283800" cy="621100"/>
            </a:xfrm>
            <a:custGeom>
              <a:avLst/>
              <a:gdLst/>
              <a:ahLst/>
              <a:cxnLst/>
              <a:rect l="l" t="t" r="r" b="b"/>
              <a:pathLst>
                <a:path w="11352" h="24844" extrusionOk="0">
                  <a:moveTo>
                    <a:pt x="11351" y="752"/>
                  </a:moveTo>
                  <a:cubicBezTo>
                    <a:pt x="10205" y="2754"/>
                    <a:pt x="9190" y="6835"/>
                    <a:pt x="8568" y="10901"/>
                  </a:cubicBezTo>
                  <a:cubicBezTo>
                    <a:pt x="7935" y="15031"/>
                    <a:pt x="7710" y="19091"/>
                    <a:pt x="8167" y="20881"/>
                  </a:cubicBezTo>
                  <a:cubicBezTo>
                    <a:pt x="9243" y="21086"/>
                    <a:pt x="10795" y="21407"/>
                    <a:pt x="10817" y="21546"/>
                  </a:cubicBezTo>
                  <a:cubicBezTo>
                    <a:pt x="10853" y="21760"/>
                    <a:pt x="9520" y="21866"/>
                    <a:pt x="8702" y="22097"/>
                  </a:cubicBezTo>
                  <a:cubicBezTo>
                    <a:pt x="7885" y="22329"/>
                    <a:pt x="2418" y="24844"/>
                    <a:pt x="1984" y="24674"/>
                  </a:cubicBezTo>
                  <a:cubicBezTo>
                    <a:pt x="1548" y="24507"/>
                    <a:pt x="5725" y="22701"/>
                    <a:pt x="5632" y="22545"/>
                  </a:cubicBezTo>
                  <a:cubicBezTo>
                    <a:pt x="5538" y="22390"/>
                    <a:pt x="695" y="23341"/>
                    <a:pt x="349" y="23146"/>
                  </a:cubicBezTo>
                  <a:cubicBezTo>
                    <a:pt x="1" y="22950"/>
                    <a:pt x="5040" y="21992"/>
                    <a:pt x="5005" y="21794"/>
                  </a:cubicBezTo>
                  <a:cubicBezTo>
                    <a:pt x="4969" y="21599"/>
                    <a:pt x="330" y="22060"/>
                    <a:pt x="242" y="21742"/>
                  </a:cubicBezTo>
                  <a:cubicBezTo>
                    <a:pt x="161" y="21456"/>
                    <a:pt x="4728" y="21170"/>
                    <a:pt x="6611" y="20820"/>
                  </a:cubicBezTo>
                  <a:cubicBezTo>
                    <a:pt x="6229" y="18660"/>
                    <a:pt x="6456" y="14669"/>
                    <a:pt x="7068" y="10676"/>
                  </a:cubicBezTo>
                  <a:cubicBezTo>
                    <a:pt x="7715" y="6451"/>
                    <a:pt x="8794" y="2168"/>
                    <a:pt x="1003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7" name="Google Shape;2567;p131"/>
            <p:cNvSpPr/>
            <p:nvPr/>
          </p:nvSpPr>
          <p:spPr>
            <a:xfrm>
              <a:off x="1338450" y="468375"/>
              <a:ext cx="2385550" cy="1863525"/>
            </a:xfrm>
            <a:custGeom>
              <a:avLst/>
              <a:gdLst/>
              <a:ahLst/>
              <a:cxnLst/>
              <a:rect l="l" t="t" r="r" b="b"/>
              <a:pathLst>
                <a:path w="95422" h="74541" extrusionOk="0">
                  <a:moveTo>
                    <a:pt x="95421" y="25805"/>
                  </a:moveTo>
                  <a:cubicBezTo>
                    <a:pt x="93765" y="26763"/>
                    <a:pt x="90023" y="29208"/>
                    <a:pt x="87454" y="30579"/>
                  </a:cubicBezTo>
                  <a:cubicBezTo>
                    <a:pt x="88386" y="28526"/>
                    <a:pt x="89170" y="26755"/>
                    <a:pt x="89206" y="26529"/>
                  </a:cubicBezTo>
                  <a:cubicBezTo>
                    <a:pt x="89275" y="26094"/>
                    <a:pt x="84195" y="31005"/>
                    <a:pt x="77809" y="32923"/>
                  </a:cubicBezTo>
                  <a:cubicBezTo>
                    <a:pt x="37625" y="38603"/>
                    <a:pt x="52811" y="2674"/>
                    <a:pt x="31107" y="1575"/>
                  </a:cubicBezTo>
                  <a:cubicBezTo>
                    <a:pt x="1" y="1"/>
                    <a:pt x="542" y="39163"/>
                    <a:pt x="24138" y="59034"/>
                  </a:cubicBezTo>
                  <a:cubicBezTo>
                    <a:pt x="42552" y="74540"/>
                    <a:pt x="68942" y="62137"/>
                    <a:pt x="82431" y="47080"/>
                  </a:cubicBezTo>
                  <a:cubicBezTo>
                    <a:pt x="86801" y="42882"/>
                    <a:pt x="91536" y="37629"/>
                    <a:pt x="92862" y="34158"/>
                  </a:cubicBezTo>
                  <a:lnTo>
                    <a:pt x="90155" y="35197"/>
                  </a:lnTo>
                  <a:cubicBezTo>
                    <a:pt x="91730" y="32342"/>
                    <a:pt x="94707" y="27719"/>
                    <a:pt x="95421" y="25805"/>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8" name="Google Shape;2568;p131"/>
            <p:cNvSpPr/>
            <p:nvPr/>
          </p:nvSpPr>
          <p:spPr>
            <a:xfrm>
              <a:off x="1550150" y="1253125"/>
              <a:ext cx="1574575" cy="974450"/>
            </a:xfrm>
            <a:custGeom>
              <a:avLst/>
              <a:gdLst/>
              <a:ahLst/>
              <a:cxnLst/>
              <a:rect l="l" t="t" r="r" b="b"/>
              <a:pathLst>
                <a:path w="62983" h="38978" extrusionOk="0">
                  <a:moveTo>
                    <a:pt x="15670" y="27644"/>
                  </a:moveTo>
                  <a:cubicBezTo>
                    <a:pt x="29130" y="38977"/>
                    <a:pt x="49123" y="36081"/>
                    <a:pt x="62983" y="25269"/>
                  </a:cubicBezTo>
                  <a:cubicBezTo>
                    <a:pt x="51366" y="26143"/>
                    <a:pt x="19234" y="30116"/>
                    <a:pt x="10233" y="6440"/>
                  </a:cubicBezTo>
                  <a:cubicBezTo>
                    <a:pt x="8516" y="1925"/>
                    <a:pt x="1317" y="1"/>
                    <a:pt x="1" y="3288"/>
                  </a:cubicBezTo>
                  <a:cubicBezTo>
                    <a:pt x="2535" y="12888"/>
                    <a:pt x="8413" y="21533"/>
                    <a:pt x="15670" y="27644"/>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9" name="Google Shape;2569;p131"/>
            <p:cNvSpPr/>
            <p:nvPr/>
          </p:nvSpPr>
          <p:spPr>
            <a:xfrm>
              <a:off x="1271675" y="846675"/>
              <a:ext cx="315225" cy="140325"/>
            </a:xfrm>
            <a:custGeom>
              <a:avLst/>
              <a:gdLst/>
              <a:ahLst/>
              <a:cxnLst/>
              <a:rect l="l" t="t" r="r" b="b"/>
              <a:pathLst>
                <a:path w="12609" h="5613" extrusionOk="0">
                  <a:moveTo>
                    <a:pt x="12501" y="1"/>
                  </a:moveTo>
                  <a:cubicBezTo>
                    <a:pt x="10038" y="462"/>
                    <a:pt x="2442" y="665"/>
                    <a:pt x="1" y="1"/>
                  </a:cubicBezTo>
                  <a:cubicBezTo>
                    <a:pt x="2904" y="3825"/>
                    <a:pt x="7254" y="4573"/>
                    <a:pt x="11142" y="5612"/>
                  </a:cubicBezTo>
                  <a:cubicBezTo>
                    <a:pt x="11142" y="5612"/>
                    <a:pt x="11739" y="4405"/>
                    <a:pt x="12175" y="3162"/>
                  </a:cubicBezTo>
                  <a:cubicBezTo>
                    <a:pt x="12609" y="1919"/>
                    <a:pt x="12501" y="1"/>
                    <a:pt x="1250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0" name="Google Shape;2570;p131"/>
            <p:cNvSpPr/>
            <p:nvPr/>
          </p:nvSpPr>
          <p:spPr>
            <a:xfrm>
              <a:off x="2300225" y="1930750"/>
              <a:ext cx="259675" cy="629075"/>
            </a:xfrm>
            <a:custGeom>
              <a:avLst/>
              <a:gdLst/>
              <a:ahLst/>
              <a:cxnLst/>
              <a:rect l="l" t="t" r="r" b="b"/>
              <a:pathLst>
                <a:path w="10387" h="25163" extrusionOk="0">
                  <a:moveTo>
                    <a:pt x="9296" y="1238"/>
                  </a:moveTo>
                  <a:cubicBezTo>
                    <a:pt x="8340" y="3255"/>
                    <a:pt x="7664" y="7272"/>
                    <a:pt x="7367" y="11243"/>
                  </a:cubicBezTo>
                  <a:cubicBezTo>
                    <a:pt x="7065" y="15277"/>
                    <a:pt x="7151" y="19212"/>
                    <a:pt x="7727" y="20907"/>
                  </a:cubicBezTo>
                  <a:cubicBezTo>
                    <a:pt x="8782" y="21025"/>
                    <a:pt x="10303" y="21220"/>
                    <a:pt x="10336" y="21351"/>
                  </a:cubicBezTo>
                  <a:cubicBezTo>
                    <a:pt x="10387" y="21555"/>
                    <a:pt x="9109" y="21758"/>
                    <a:pt x="8335" y="22042"/>
                  </a:cubicBezTo>
                  <a:cubicBezTo>
                    <a:pt x="7564" y="22326"/>
                    <a:pt x="2475" y="25162"/>
                    <a:pt x="2042" y="25032"/>
                  </a:cubicBezTo>
                  <a:cubicBezTo>
                    <a:pt x="1608" y="24902"/>
                    <a:pt x="5506" y="22847"/>
                    <a:pt x="5404" y="22703"/>
                  </a:cubicBezTo>
                  <a:cubicBezTo>
                    <a:pt x="5303" y="22560"/>
                    <a:pt x="698" y="23841"/>
                    <a:pt x="348" y="23678"/>
                  </a:cubicBezTo>
                  <a:cubicBezTo>
                    <a:pt x="0" y="23514"/>
                    <a:pt x="4792" y="22212"/>
                    <a:pt x="4743" y="22025"/>
                  </a:cubicBezTo>
                  <a:cubicBezTo>
                    <a:pt x="4694" y="21839"/>
                    <a:pt x="250" y="22632"/>
                    <a:pt x="141" y="22331"/>
                  </a:cubicBezTo>
                  <a:cubicBezTo>
                    <a:pt x="43" y="22060"/>
                    <a:pt x="4430" y="21443"/>
                    <a:pt x="6223" y="20964"/>
                  </a:cubicBezTo>
                  <a:cubicBezTo>
                    <a:pt x="5693" y="18907"/>
                    <a:pt x="5613" y="15037"/>
                    <a:pt x="5905" y="11137"/>
                  </a:cubicBezTo>
                  <a:cubicBezTo>
                    <a:pt x="6213" y="7010"/>
                    <a:pt x="6934" y="2796"/>
                    <a:pt x="7972" y="609"/>
                  </a:cubicBezTo>
                  <a:cubicBezTo>
                    <a:pt x="8261" y="1"/>
                    <a:pt x="9629" y="387"/>
                    <a:pt x="9296" y="1238"/>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1" name="Google Shape;2571;p131"/>
            <p:cNvSpPr/>
            <p:nvPr/>
          </p:nvSpPr>
          <p:spPr>
            <a:xfrm>
              <a:off x="1720575" y="983850"/>
              <a:ext cx="192000" cy="195525"/>
            </a:xfrm>
            <a:custGeom>
              <a:avLst/>
              <a:gdLst/>
              <a:ahLst/>
              <a:cxnLst/>
              <a:rect l="l" t="t" r="r" b="b"/>
              <a:pathLst>
                <a:path w="7680" h="7821" extrusionOk="0">
                  <a:moveTo>
                    <a:pt x="3840" y="7821"/>
                  </a:moveTo>
                  <a:cubicBezTo>
                    <a:pt x="5955" y="7821"/>
                    <a:pt x="7679" y="6065"/>
                    <a:pt x="7679" y="3911"/>
                  </a:cubicBezTo>
                  <a:cubicBezTo>
                    <a:pt x="7679" y="1757"/>
                    <a:pt x="5955" y="1"/>
                    <a:pt x="3840" y="1"/>
                  </a:cubicBezTo>
                  <a:cubicBezTo>
                    <a:pt x="1725" y="1"/>
                    <a:pt x="1" y="1757"/>
                    <a:pt x="1" y="3911"/>
                  </a:cubicBezTo>
                  <a:cubicBezTo>
                    <a:pt x="1" y="6065"/>
                    <a:pt x="1725" y="7821"/>
                    <a:pt x="3840" y="782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2" name="Google Shape;2572;p131"/>
            <p:cNvSpPr/>
            <p:nvPr/>
          </p:nvSpPr>
          <p:spPr>
            <a:xfrm>
              <a:off x="2076150" y="999650"/>
              <a:ext cx="1144375" cy="997425"/>
            </a:xfrm>
            <a:custGeom>
              <a:avLst/>
              <a:gdLst/>
              <a:ahLst/>
              <a:cxnLst/>
              <a:rect l="l" t="t" r="r" b="b"/>
              <a:pathLst>
                <a:path w="45775" h="39897" extrusionOk="0">
                  <a:moveTo>
                    <a:pt x="42189" y="21419"/>
                  </a:moveTo>
                  <a:cubicBezTo>
                    <a:pt x="45774" y="17854"/>
                    <a:pt x="38537" y="19139"/>
                    <a:pt x="38291" y="18336"/>
                  </a:cubicBezTo>
                  <a:cubicBezTo>
                    <a:pt x="38045" y="17532"/>
                    <a:pt x="42174" y="14345"/>
                    <a:pt x="41162" y="12449"/>
                  </a:cubicBezTo>
                  <a:cubicBezTo>
                    <a:pt x="40151" y="10554"/>
                    <a:pt x="36767" y="12361"/>
                    <a:pt x="36294" y="11202"/>
                  </a:cubicBezTo>
                  <a:cubicBezTo>
                    <a:pt x="35822" y="10043"/>
                    <a:pt x="40913" y="7525"/>
                    <a:pt x="39806" y="5978"/>
                  </a:cubicBezTo>
                  <a:cubicBezTo>
                    <a:pt x="38700" y="4431"/>
                    <a:pt x="34330" y="6585"/>
                    <a:pt x="33973" y="5875"/>
                  </a:cubicBezTo>
                  <a:cubicBezTo>
                    <a:pt x="33616" y="5165"/>
                    <a:pt x="36750" y="452"/>
                    <a:pt x="35327" y="2"/>
                  </a:cubicBezTo>
                  <a:cubicBezTo>
                    <a:pt x="35317" y="0"/>
                    <a:pt x="7416" y="2348"/>
                    <a:pt x="3904" y="12495"/>
                  </a:cubicBezTo>
                  <a:cubicBezTo>
                    <a:pt x="1" y="23779"/>
                    <a:pt x="16582" y="39896"/>
                    <a:pt x="42189" y="21419"/>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3" name="Google Shape;2573;p131"/>
            <p:cNvSpPr/>
            <p:nvPr/>
          </p:nvSpPr>
          <p:spPr>
            <a:xfrm>
              <a:off x="1730450" y="808850"/>
              <a:ext cx="210125" cy="163750"/>
            </a:xfrm>
            <a:custGeom>
              <a:avLst/>
              <a:gdLst/>
              <a:ahLst/>
              <a:cxnLst/>
              <a:rect l="l" t="t" r="r" b="b"/>
              <a:pathLst>
                <a:path w="8405" h="6550" extrusionOk="0">
                  <a:moveTo>
                    <a:pt x="8303" y="4521"/>
                  </a:moveTo>
                  <a:lnTo>
                    <a:pt x="7404" y="3764"/>
                  </a:lnTo>
                  <a:cubicBezTo>
                    <a:pt x="7782" y="3099"/>
                    <a:pt x="7958" y="2202"/>
                    <a:pt x="7794" y="1032"/>
                  </a:cubicBezTo>
                  <a:cubicBezTo>
                    <a:pt x="5409" y="5184"/>
                    <a:pt x="2323" y="4730"/>
                    <a:pt x="1786" y="1"/>
                  </a:cubicBezTo>
                  <a:cubicBezTo>
                    <a:pt x="969" y="1288"/>
                    <a:pt x="907" y="2398"/>
                    <a:pt x="1274" y="3264"/>
                  </a:cubicBezTo>
                  <a:lnTo>
                    <a:pt x="94" y="4329"/>
                  </a:lnTo>
                  <a:cubicBezTo>
                    <a:pt x="7" y="4409"/>
                    <a:pt x="1" y="4544"/>
                    <a:pt x="79" y="4632"/>
                  </a:cubicBezTo>
                  <a:cubicBezTo>
                    <a:pt x="158" y="4719"/>
                    <a:pt x="294" y="4726"/>
                    <a:pt x="381" y="4647"/>
                  </a:cubicBezTo>
                  <a:lnTo>
                    <a:pt x="1479" y="3655"/>
                  </a:lnTo>
                  <a:cubicBezTo>
                    <a:pt x="1767" y="4110"/>
                    <a:pt x="2179" y="4481"/>
                    <a:pt x="2665" y="4748"/>
                  </a:cubicBezTo>
                  <a:lnTo>
                    <a:pt x="2243" y="5738"/>
                  </a:lnTo>
                  <a:cubicBezTo>
                    <a:pt x="2197" y="5847"/>
                    <a:pt x="2248" y="5973"/>
                    <a:pt x="2356" y="6019"/>
                  </a:cubicBezTo>
                  <a:cubicBezTo>
                    <a:pt x="2465" y="6066"/>
                    <a:pt x="2591" y="6015"/>
                    <a:pt x="2637" y="5906"/>
                  </a:cubicBezTo>
                  <a:lnTo>
                    <a:pt x="3051" y="4936"/>
                  </a:lnTo>
                  <a:cubicBezTo>
                    <a:pt x="3657" y="5190"/>
                    <a:pt x="4336" y="5299"/>
                    <a:pt x="4987" y="5240"/>
                  </a:cubicBezTo>
                  <a:lnTo>
                    <a:pt x="5161" y="6353"/>
                  </a:lnTo>
                  <a:cubicBezTo>
                    <a:pt x="5180" y="6469"/>
                    <a:pt x="5289" y="6549"/>
                    <a:pt x="5406" y="6531"/>
                  </a:cubicBezTo>
                  <a:cubicBezTo>
                    <a:pt x="5522" y="6513"/>
                    <a:pt x="5603" y="6404"/>
                    <a:pt x="5584" y="6287"/>
                  </a:cubicBezTo>
                  <a:lnTo>
                    <a:pt x="5411" y="5176"/>
                  </a:lnTo>
                  <a:cubicBezTo>
                    <a:pt x="6093" y="5033"/>
                    <a:pt x="6715" y="4688"/>
                    <a:pt x="7162" y="4122"/>
                  </a:cubicBezTo>
                  <a:lnTo>
                    <a:pt x="8025" y="4848"/>
                  </a:lnTo>
                  <a:cubicBezTo>
                    <a:pt x="8115" y="4924"/>
                    <a:pt x="8250" y="4913"/>
                    <a:pt x="8327" y="4822"/>
                  </a:cubicBezTo>
                  <a:cubicBezTo>
                    <a:pt x="8405" y="4732"/>
                    <a:pt x="8392" y="4596"/>
                    <a:pt x="8303" y="4521"/>
                  </a:cubicBezTo>
                  <a:close/>
                </a:path>
              </a:pathLst>
            </a:custGeom>
            <a:solidFill>
              <a:srgbClr val="33333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574" name="Google Shape;2574;p131"/>
          <p:cNvGrpSpPr/>
          <p:nvPr/>
        </p:nvGrpSpPr>
        <p:grpSpPr>
          <a:xfrm>
            <a:off x="8424451" y="1481683"/>
            <a:ext cx="629643" cy="512297"/>
            <a:chOff x="3787700" y="345000"/>
            <a:chExt cx="2436700" cy="1982575"/>
          </a:xfrm>
        </p:grpSpPr>
        <p:sp>
          <p:nvSpPr>
            <p:cNvPr id="2575" name="Google Shape;2575;p131"/>
            <p:cNvSpPr/>
            <p:nvPr/>
          </p:nvSpPr>
          <p:spPr>
            <a:xfrm>
              <a:off x="4077325" y="584225"/>
              <a:ext cx="301600" cy="236250"/>
            </a:xfrm>
            <a:custGeom>
              <a:avLst/>
              <a:gdLst/>
              <a:ahLst/>
              <a:cxnLst/>
              <a:rect l="l" t="t" r="r" b="b"/>
              <a:pathLst>
                <a:path w="12064" h="9450" extrusionOk="0">
                  <a:moveTo>
                    <a:pt x="12064" y="5329"/>
                  </a:moveTo>
                  <a:lnTo>
                    <a:pt x="1" y="1"/>
                  </a:lnTo>
                  <a:lnTo>
                    <a:pt x="6233" y="9450"/>
                  </a:lnTo>
                  <a:cubicBezTo>
                    <a:pt x="6233" y="9450"/>
                    <a:pt x="7289" y="9099"/>
                    <a:pt x="9450" y="7489"/>
                  </a:cubicBezTo>
                  <a:cubicBezTo>
                    <a:pt x="11611" y="5881"/>
                    <a:pt x="12064" y="5329"/>
                    <a:pt x="12064" y="532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6" name="Google Shape;2576;p131"/>
            <p:cNvSpPr/>
            <p:nvPr/>
          </p:nvSpPr>
          <p:spPr>
            <a:xfrm>
              <a:off x="4853625" y="409875"/>
              <a:ext cx="678700" cy="928550"/>
            </a:xfrm>
            <a:custGeom>
              <a:avLst/>
              <a:gdLst/>
              <a:ahLst/>
              <a:cxnLst/>
              <a:rect l="l" t="t" r="r" b="b"/>
              <a:pathLst>
                <a:path w="27148" h="37142" extrusionOk="0">
                  <a:moveTo>
                    <a:pt x="1891" y="28134"/>
                  </a:moveTo>
                  <a:cubicBezTo>
                    <a:pt x="5240" y="20111"/>
                    <a:pt x="14245" y="0"/>
                    <a:pt x="15419" y="2007"/>
                  </a:cubicBezTo>
                  <a:cubicBezTo>
                    <a:pt x="16791" y="4353"/>
                    <a:pt x="15639" y="12889"/>
                    <a:pt x="16453" y="13359"/>
                  </a:cubicBezTo>
                  <a:cubicBezTo>
                    <a:pt x="17266" y="13832"/>
                    <a:pt x="23162" y="8727"/>
                    <a:pt x="22724" y="11486"/>
                  </a:cubicBezTo>
                  <a:cubicBezTo>
                    <a:pt x="22286" y="14246"/>
                    <a:pt x="19188" y="18367"/>
                    <a:pt x="19820" y="18798"/>
                  </a:cubicBezTo>
                  <a:cubicBezTo>
                    <a:pt x="20453" y="19227"/>
                    <a:pt x="24894" y="16746"/>
                    <a:pt x="25430" y="19410"/>
                  </a:cubicBezTo>
                  <a:cubicBezTo>
                    <a:pt x="25967" y="22072"/>
                    <a:pt x="21336" y="24829"/>
                    <a:pt x="21598" y="25492"/>
                  </a:cubicBezTo>
                  <a:cubicBezTo>
                    <a:pt x="21859" y="26156"/>
                    <a:pt x="27148" y="26091"/>
                    <a:pt x="26373" y="27820"/>
                  </a:cubicBezTo>
                  <a:cubicBezTo>
                    <a:pt x="25597" y="29549"/>
                    <a:pt x="19607" y="30884"/>
                    <a:pt x="19471" y="31487"/>
                  </a:cubicBezTo>
                  <a:cubicBezTo>
                    <a:pt x="19333" y="32091"/>
                    <a:pt x="22253" y="33773"/>
                    <a:pt x="21814" y="34721"/>
                  </a:cubicBezTo>
                  <a:cubicBezTo>
                    <a:pt x="21376" y="35669"/>
                    <a:pt x="12369" y="37142"/>
                    <a:pt x="7725" y="36337"/>
                  </a:cubicBezTo>
                  <a:cubicBezTo>
                    <a:pt x="2701" y="35468"/>
                    <a:pt x="1" y="32660"/>
                    <a:pt x="1891" y="2813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7" name="Google Shape;2577;p131"/>
            <p:cNvSpPr/>
            <p:nvPr/>
          </p:nvSpPr>
          <p:spPr>
            <a:xfrm>
              <a:off x="4748450" y="1879875"/>
              <a:ext cx="296975" cy="318125"/>
            </a:xfrm>
            <a:custGeom>
              <a:avLst/>
              <a:gdLst/>
              <a:ahLst/>
              <a:cxnLst/>
              <a:rect l="l" t="t" r="r" b="b"/>
              <a:pathLst>
                <a:path w="11879" h="12725" extrusionOk="0">
                  <a:moveTo>
                    <a:pt x="1417" y="769"/>
                  </a:moveTo>
                  <a:cubicBezTo>
                    <a:pt x="1162" y="2941"/>
                    <a:pt x="2184" y="4903"/>
                    <a:pt x="3748" y="6563"/>
                  </a:cubicBezTo>
                  <a:cubicBezTo>
                    <a:pt x="6043" y="9001"/>
                    <a:pt x="9481" y="10782"/>
                    <a:pt x="11878" y="11672"/>
                  </a:cubicBezTo>
                  <a:lnTo>
                    <a:pt x="11488" y="12724"/>
                  </a:lnTo>
                  <a:cubicBezTo>
                    <a:pt x="8972" y="11791"/>
                    <a:pt x="5357" y="9914"/>
                    <a:pt x="2926" y="7333"/>
                  </a:cubicBezTo>
                  <a:cubicBezTo>
                    <a:pt x="1155" y="5452"/>
                    <a:pt x="0" y="3193"/>
                    <a:pt x="301" y="635"/>
                  </a:cubicBezTo>
                  <a:cubicBezTo>
                    <a:pt x="317" y="1"/>
                    <a:pt x="1440" y="147"/>
                    <a:pt x="1417" y="76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8" name="Google Shape;2578;p131"/>
            <p:cNvSpPr/>
            <p:nvPr/>
          </p:nvSpPr>
          <p:spPr>
            <a:xfrm>
              <a:off x="3787700" y="345000"/>
              <a:ext cx="2436700" cy="1938350"/>
            </a:xfrm>
            <a:custGeom>
              <a:avLst/>
              <a:gdLst/>
              <a:ahLst/>
              <a:cxnLst/>
              <a:rect l="l" t="t" r="r" b="b"/>
              <a:pathLst>
                <a:path w="97468" h="77534" extrusionOk="0">
                  <a:moveTo>
                    <a:pt x="31484" y="64149"/>
                  </a:moveTo>
                  <a:cubicBezTo>
                    <a:pt x="58712" y="77533"/>
                    <a:pt x="97467" y="55912"/>
                    <a:pt x="95345" y="51011"/>
                  </a:cubicBezTo>
                  <a:cubicBezTo>
                    <a:pt x="95087" y="50990"/>
                    <a:pt x="90742" y="53894"/>
                    <a:pt x="89249" y="53598"/>
                  </a:cubicBezTo>
                  <a:cubicBezTo>
                    <a:pt x="82645" y="52291"/>
                    <a:pt x="69307" y="44848"/>
                    <a:pt x="59959" y="33719"/>
                  </a:cubicBezTo>
                  <a:cubicBezTo>
                    <a:pt x="51070" y="23135"/>
                    <a:pt x="47456" y="17132"/>
                    <a:pt x="41036" y="14086"/>
                  </a:cubicBezTo>
                  <a:cubicBezTo>
                    <a:pt x="11338" y="0"/>
                    <a:pt x="0" y="48671"/>
                    <a:pt x="31484" y="6414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9" name="Google Shape;2579;p131"/>
            <p:cNvSpPr/>
            <p:nvPr/>
          </p:nvSpPr>
          <p:spPr>
            <a:xfrm>
              <a:off x="4808725" y="583350"/>
              <a:ext cx="1302975" cy="1080225"/>
            </a:xfrm>
            <a:custGeom>
              <a:avLst/>
              <a:gdLst/>
              <a:ahLst/>
              <a:cxnLst/>
              <a:rect l="l" t="t" r="r" b="b"/>
              <a:pathLst>
                <a:path w="52119" h="43209" extrusionOk="0">
                  <a:moveTo>
                    <a:pt x="6459" y="18732"/>
                  </a:moveTo>
                  <a:cubicBezTo>
                    <a:pt x="17909" y="10663"/>
                    <a:pt x="43219" y="1"/>
                    <a:pt x="43801" y="3945"/>
                  </a:cubicBezTo>
                  <a:cubicBezTo>
                    <a:pt x="44442" y="8276"/>
                    <a:pt x="38287" y="9730"/>
                    <a:pt x="38992" y="11070"/>
                  </a:cubicBezTo>
                  <a:cubicBezTo>
                    <a:pt x="39698" y="12411"/>
                    <a:pt x="52119" y="10506"/>
                    <a:pt x="49154" y="13892"/>
                  </a:cubicBezTo>
                  <a:cubicBezTo>
                    <a:pt x="46191" y="17280"/>
                    <a:pt x="38427" y="20244"/>
                    <a:pt x="38920" y="21374"/>
                  </a:cubicBezTo>
                  <a:cubicBezTo>
                    <a:pt x="39414" y="22502"/>
                    <a:pt x="48305" y="20916"/>
                    <a:pt x="46752" y="25010"/>
                  </a:cubicBezTo>
                  <a:cubicBezTo>
                    <a:pt x="45199" y="29102"/>
                    <a:pt x="35815" y="30901"/>
                    <a:pt x="35603" y="32031"/>
                  </a:cubicBezTo>
                  <a:cubicBezTo>
                    <a:pt x="35391" y="33159"/>
                    <a:pt x="43264" y="35294"/>
                    <a:pt x="40724" y="36987"/>
                  </a:cubicBezTo>
                  <a:cubicBezTo>
                    <a:pt x="38183" y="38681"/>
                    <a:pt x="28264" y="37676"/>
                    <a:pt x="27559" y="38383"/>
                  </a:cubicBezTo>
                  <a:cubicBezTo>
                    <a:pt x="26854" y="39088"/>
                    <a:pt x="32208" y="41374"/>
                    <a:pt x="30797" y="42291"/>
                  </a:cubicBezTo>
                  <a:cubicBezTo>
                    <a:pt x="29386" y="43209"/>
                    <a:pt x="13021" y="40005"/>
                    <a:pt x="7375" y="34924"/>
                  </a:cubicBezTo>
                  <a:cubicBezTo>
                    <a:pt x="1275" y="29431"/>
                    <a:pt x="1" y="23285"/>
                    <a:pt x="6459" y="1873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0" name="Google Shape;2580;p131"/>
            <p:cNvSpPr/>
            <p:nvPr/>
          </p:nvSpPr>
          <p:spPr>
            <a:xfrm>
              <a:off x="4404675" y="734400"/>
              <a:ext cx="215000" cy="208625"/>
            </a:xfrm>
            <a:custGeom>
              <a:avLst/>
              <a:gdLst/>
              <a:ahLst/>
              <a:cxnLst/>
              <a:rect l="l" t="t" r="r" b="b"/>
              <a:pathLst>
                <a:path w="8600" h="8345" extrusionOk="0">
                  <a:moveTo>
                    <a:pt x="4804" y="1"/>
                  </a:moveTo>
                  <a:cubicBezTo>
                    <a:pt x="7024" y="1"/>
                    <a:pt x="8600" y="1869"/>
                    <a:pt x="8320" y="4173"/>
                  </a:cubicBezTo>
                  <a:cubicBezTo>
                    <a:pt x="8042" y="6477"/>
                    <a:pt x="6016" y="8344"/>
                    <a:pt x="3796" y="8344"/>
                  </a:cubicBezTo>
                  <a:cubicBezTo>
                    <a:pt x="1575" y="8344"/>
                    <a:pt x="0" y="6476"/>
                    <a:pt x="279" y="4173"/>
                  </a:cubicBezTo>
                  <a:cubicBezTo>
                    <a:pt x="557" y="1869"/>
                    <a:pt x="2583" y="1"/>
                    <a:pt x="4804" y="1"/>
                  </a:cubicBezTo>
                  <a:close/>
                </a:path>
              </a:pathLst>
            </a:custGeom>
            <a:solidFill>
              <a:srgbClr val="3E3B3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1" name="Google Shape;2581;p131"/>
            <p:cNvSpPr/>
            <p:nvPr/>
          </p:nvSpPr>
          <p:spPr>
            <a:xfrm>
              <a:off x="4435225" y="779025"/>
              <a:ext cx="90700" cy="87975"/>
            </a:xfrm>
            <a:custGeom>
              <a:avLst/>
              <a:gdLst/>
              <a:ahLst/>
              <a:cxnLst/>
              <a:rect l="l" t="t" r="r" b="b"/>
              <a:pathLst>
                <a:path w="3628" h="3519" extrusionOk="0">
                  <a:moveTo>
                    <a:pt x="2027" y="1"/>
                  </a:moveTo>
                  <a:cubicBezTo>
                    <a:pt x="2963" y="1"/>
                    <a:pt x="3627" y="789"/>
                    <a:pt x="3509" y="1760"/>
                  </a:cubicBezTo>
                  <a:cubicBezTo>
                    <a:pt x="3393" y="2732"/>
                    <a:pt x="2537" y="3519"/>
                    <a:pt x="1601" y="3519"/>
                  </a:cubicBezTo>
                  <a:cubicBezTo>
                    <a:pt x="666" y="3519"/>
                    <a:pt x="0" y="2731"/>
                    <a:pt x="119" y="1760"/>
                  </a:cubicBezTo>
                  <a:cubicBezTo>
                    <a:pt x="236" y="787"/>
                    <a:pt x="1090" y="1"/>
                    <a:pt x="202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2" name="Google Shape;2582;p131"/>
            <p:cNvSpPr/>
            <p:nvPr/>
          </p:nvSpPr>
          <p:spPr>
            <a:xfrm>
              <a:off x="5008575" y="2113975"/>
              <a:ext cx="110250" cy="195200"/>
            </a:xfrm>
            <a:custGeom>
              <a:avLst/>
              <a:gdLst/>
              <a:ahLst/>
              <a:cxnLst/>
              <a:rect l="l" t="t" r="r" b="b"/>
              <a:pathLst>
                <a:path w="4410" h="7808" extrusionOk="0">
                  <a:moveTo>
                    <a:pt x="350" y="2911"/>
                  </a:moveTo>
                  <a:cubicBezTo>
                    <a:pt x="933" y="3744"/>
                    <a:pt x="2445" y="7807"/>
                    <a:pt x="2656" y="7672"/>
                  </a:cubicBezTo>
                  <a:cubicBezTo>
                    <a:pt x="2867" y="7536"/>
                    <a:pt x="1495" y="4288"/>
                    <a:pt x="1627" y="4218"/>
                  </a:cubicBezTo>
                  <a:cubicBezTo>
                    <a:pt x="1761" y="4149"/>
                    <a:pt x="3582" y="7575"/>
                    <a:pt x="3646" y="7280"/>
                  </a:cubicBezTo>
                  <a:cubicBezTo>
                    <a:pt x="3708" y="6986"/>
                    <a:pt x="1937" y="3700"/>
                    <a:pt x="2030" y="3599"/>
                  </a:cubicBezTo>
                  <a:cubicBezTo>
                    <a:pt x="2121" y="3496"/>
                    <a:pt x="4361" y="6110"/>
                    <a:pt x="4385" y="5757"/>
                  </a:cubicBezTo>
                  <a:cubicBezTo>
                    <a:pt x="4410" y="5405"/>
                    <a:pt x="1368" y="2018"/>
                    <a:pt x="1018" y="1480"/>
                  </a:cubicBezTo>
                  <a:cubicBezTo>
                    <a:pt x="669" y="941"/>
                    <a:pt x="292" y="1"/>
                    <a:pt x="147" y="74"/>
                  </a:cubicBezTo>
                  <a:cubicBezTo>
                    <a:pt x="0" y="146"/>
                    <a:pt x="350" y="2911"/>
                    <a:pt x="350" y="291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3" name="Google Shape;2583;p131"/>
            <p:cNvSpPr/>
            <p:nvPr/>
          </p:nvSpPr>
          <p:spPr>
            <a:xfrm>
              <a:off x="4120675" y="1180850"/>
              <a:ext cx="1400225" cy="913775"/>
            </a:xfrm>
            <a:custGeom>
              <a:avLst/>
              <a:gdLst/>
              <a:ahLst/>
              <a:cxnLst/>
              <a:rect l="l" t="t" r="r" b="b"/>
              <a:pathLst>
                <a:path w="56009" h="36551" extrusionOk="0">
                  <a:moveTo>
                    <a:pt x="56009" y="32547"/>
                  </a:moveTo>
                  <a:cubicBezTo>
                    <a:pt x="17721" y="32383"/>
                    <a:pt x="12371" y="0"/>
                    <a:pt x="0" y="7484"/>
                  </a:cubicBezTo>
                  <a:cubicBezTo>
                    <a:pt x="1832" y="16548"/>
                    <a:pt x="7577" y="25510"/>
                    <a:pt x="18166" y="30715"/>
                  </a:cubicBezTo>
                  <a:cubicBezTo>
                    <a:pt x="30036" y="36550"/>
                    <a:pt x="44097" y="35731"/>
                    <a:pt x="56009" y="32547"/>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4" name="Google Shape;2584;p131"/>
            <p:cNvSpPr/>
            <p:nvPr/>
          </p:nvSpPr>
          <p:spPr>
            <a:xfrm>
              <a:off x="4937925" y="1940800"/>
              <a:ext cx="322000" cy="282350"/>
            </a:xfrm>
            <a:custGeom>
              <a:avLst/>
              <a:gdLst/>
              <a:ahLst/>
              <a:cxnLst/>
              <a:rect l="l" t="t" r="r" b="b"/>
              <a:pathLst>
                <a:path w="12880" h="11294" extrusionOk="0">
                  <a:moveTo>
                    <a:pt x="1185" y="631"/>
                  </a:moveTo>
                  <a:cubicBezTo>
                    <a:pt x="1194" y="2817"/>
                    <a:pt x="2443" y="4643"/>
                    <a:pt x="4194" y="6104"/>
                  </a:cubicBezTo>
                  <a:cubicBezTo>
                    <a:pt x="6765" y="8249"/>
                    <a:pt x="10392" y="9605"/>
                    <a:pt x="12879" y="10200"/>
                  </a:cubicBezTo>
                  <a:lnTo>
                    <a:pt x="12619" y="11293"/>
                  </a:lnTo>
                  <a:cubicBezTo>
                    <a:pt x="10009" y="10668"/>
                    <a:pt x="6194" y="9238"/>
                    <a:pt x="3472" y="6967"/>
                  </a:cubicBezTo>
                  <a:cubicBezTo>
                    <a:pt x="1488" y="5311"/>
                    <a:pt x="71" y="3207"/>
                    <a:pt x="62" y="630"/>
                  </a:cubicBezTo>
                  <a:cubicBezTo>
                    <a:pt x="0" y="1"/>
                    <a:pt x="1134" y="10"/>
                    <a:pt x="1185" y="63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5" name="Google Shape;2585;p131"/>
            <p:cNvSpPr/>
            <p:nvPr/>
          </p:nvSpPr>
          <p:spPr>
            <a:xfrm>
              <a:off x="5215075" y="2142375"/>
              <a:ext cx="129600" cy="185200"/>
            </a:xfrm>
            <a:custGeom>
              <a:avLst/>
              <a:gdLst/>
              <a:ahLst/>
              <a:cxnLst/>
              <a:rect l="l" t="t" r="r" b="b"/>
              <a:pathLst>
                <a:path w="5184" h="7408" extrusionOk="0">
                  <a:moveTo>
                    <a:pt x="750" y="2870"/>
                  </a:moveTo>
                  <a:cubicBezTo>
                    <a:pt x="1447" y="3610"/>
                    <a:pt x="3538" y="7408"/>
                    <a:pt x="3727" y="7243"/>
                  </a:cubicBezTo>
                  <a:cubicBezTo>
                    <a:pt x="3916" y="7078"/>
                    <a:pt x="2083" y="4065"/>
                    <a:pt x="2205" y="3977"/>
                  </a:cubicBezTo>
                  <a:cubicBezTo>
                    <a:pt x="2327" y="3889"/>
                    <a:pt x="4629" y="7012"/>
                    <a:pt x="4649" y="6712"/>
                  </a:cubicBezTo>
                  <a:cubicBezTo>
                    <a:pt x="4669" y="6411"/>
                    <a:pt x="2435" y="3421"/>
                    <a:pt x="2510" y="3304"/>
                  </a:cubicBezTo>
                  <a:cubicBezTo>
                    <a:pt x="2586" y="3190"/>
                    <a:pt x="5183" y="5448"/>
                    <a:pt x="5157" y="5096"/>
                  </a:cubicBezTo>
                  <a:cubicBezTo>
                    <a:pt x="5130" y="4743"/>
                    <a:pt x="1625" y="1839"/>
                    <a:pt x="1201" y="1357"/>
                  </a:cubicBezTo>
                  <a:cubicBezTo>
                    <a:pt x="775" y="875"/>
                    <a:pt x="267" y="0"/>
                    <a:pt x="133" y="94"/>
                  </a:cubicBezTo>
                  <a:cubicBezTo>
                    <a:pt x="0" y="188"/>
                    <a:pt x="750" y="2870"/>
                    <a:pt x="750" y="287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6" name="Google Shape;2586;p131"/>
            <p:cNvSpPr/>
            <p:nvPr/>
          </p:nvSpPr>
          <p:spPr>
            <a:xfrm>
              <a:off x="4277325" y="958825"/>
              <a:ext cx="244925" cy="249475"/>
            </a:xfrm>
            <a:custGeom>
              <a:avLst/>
              <a:gdLst/>
              <a:ahLst/>
              <a:cxnLst/>
              <a:rect l="l" t="t" r="r" b="b"/>
              <a:pathLst>
                <a:path w="9797" h="9979" extrusionOk="0">
                  <a:moveTo>
                    <a:pt x="4899" y="9979"/>
                  </a:moveTo>
                  <a:cubicBezTo>
                    <a:pt x="7596" y="9979"/>
                    <a:pt x="9796" y="7738"/>
                    <a:pt x="9796" y="4990"/>
                  </a:cubicBezTo>
                  <a:cubicBezTo>
                    <a:pt x="9796" y="2242"/>
                    <a:pt x="7596" y="1"/>
                    <a:pt x="4899" y="1"/>
                  </a:cubicBezTo>
                  <a:cubicBezTo>
                    <a:pt x="2201" y="1"/>
                    <a:pt x="1" y="2242"/>
                    <a:pt x="1" y="4990"/>
                  </a:cubicBezTo>
                  <a:cubicBezTo>
                    <a:pt x="1" y="7738"/>
                    <a:pt x="2201" y="9979"/>
                    <a:pt x="4899" y="997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587" name="Google Shape;2587;p131"/>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Title and three columns">
  <p:cSld name="CUSTOM_6">
    <p:bg>
      <p:bgPr>
        <a:solidFill>
          <a:schemeClr val="dk2"/>
        </a:solidFill>
        <a:effectLst/>
      </p:bgPr>
    </p:bg>
    <p:spTree>
      <p:nvGrpSpPr>
        <p:cNvPr id="1" name="Shape 2588"/>
        <p:cNvGrpSpPr/>
        <p:nvPr/>
      </p:nvGrpSpPr>
      <p:grpSpPr>
        <a:xfrm>
          <a:off x="0" y="0"/>
          <a:ext cx="0" cy="0"/>
          <a:chOff x="0" y="0"/>
          <a:chExt cx="0" cy="0"/>
        </a:xfrm>
      </p:grpSpPr>
      <p:sp>
        <p:nvSpPr>
          <p:cNvPr id="2589" name="Google Shape;2589;p132"/>
          <p:cNvSpPr txBox="1">
            <a:spLocks noGrp="1"/>
          </p:cNvSpPr>
          <p:nvPr>
            <p:ph type="subTitle" idx="1"/>
          </p:nvPr>
        </p:nvSpPr>
        <p:spPr>
          <a:xfrm>
            <a:off x="751325" y="276382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b="1">
                <a:latin typeface="Fredoka"/>
                <a:ea typeface="Fredoka"/>
                <a:cs typeface="Fredoka"/>
                <a:sym typeface="Fredoka"/>
              </a:defRPr>
            </a:lvl2pPr>
            <a:lvl3pPr lvl="2" algn="ctr">
              <a:lnSpc>
                <a:spcPct val="100000"/>
              </a:lnSpc>
              <a:spcBef>
                <a:spcPts val="0"/>
              </a:spcBef>
              <a:spcAft>
                <a:spcPts val="0"/>
              </a:spcAft>
              <a:buSzPts val="2500"/>
              <a:buFont typeface="Fredoka"/>
              <a:buNone/>
              <a:defRPr sz="2500" b="1">
                <a:latin typeface="Fredoka"/>
                <a:ea typeface="Fredoka"/>
                <a:cs typeface="Fredoka"/>
                <a:sym typeface="Fredoka"/>
              </a:defRPr>
            </a:lvl3pPr>
            <a:lvl4pPr lvl="3" algn="ctr">
              <a:lnSpc>
                <a:spcPct val="100000"/>
              </a:lnSpc>
              <a:spcBef>
                <a:spcPts val="0"/>
              </a:spcBef>
              <a:spcAft>
                <a:spcPts val="0"/>
              </a:spcAft>
              <a:buSzPts val="2500"/>
              <a:buFont typeface="Fredoka"/>
              <a:buNone/>
              <a:defRPr sz="2500" b="1">
                <a:latin typeface="Fredoka"/>
                <a:ea typeface="Fredoka"/>
                <a:cs typeface="Fredoka"/>
                <a:sym typeface="Fredoka"/>
              </a:defRPr>
            </a:lvl4pPr>
            <a:lvl5pPr lvl="4" algn="ctr">
              <a:lnSpc>
                <a:spcPct val="100000"/>
              </a:lnSpc>
              <a:spcBef>
                <a:spcPts val="0"/>
              </a:spcBef>
              <a:spcAft>
                <a:spcPts val="0"/>
              </a:spcAft>
              <a:buSzPts val="2500"/>
              <a:buFont typeface="Fredoka"/>
              <a:buNone/>
              <a:defRPr sz="2500" b="1">
                <a:latin typeface="Fredoka"/>
                <a:ea typeface="Fredoka"/>
                <a:cs typeface="Fredoka"/>
                <a:sym typeface="Fredoka"/>
              </a:defRPr>
            </a:lvl5pPr>
            <a:lvl6pPr lvl="5" algn="ctr">
              <a:lnSpc>
                <a:spcPct val="100000"/>
              </a:lnSpc>
              <a:spcBef>
                <a:spcPts val="0"/>
              </a:spcBef>
              <a:spcAft>
                <a:spcPts val="0"/>
              </a:spcAft>
              <a:buSzPts val="2500"/>
              <a:buFont typeface="Fredoka"/>
              <a:buNone/>
              <a:defRPr sz="2500" b="1">
                <a:latin typeface="Fredoka"/>
                <a:ea typeface="Fredoka"/>
                <a:cs typeface="Fredoka"/>
                <a:sym typeface="Fredoka"/>
              </a:defRPr>
            </a:lvl6pPr>
            <a:lvl7pPr lvl="6" algn="ctr">
              <a:lnSpc>
                <a:spcPct val="100000"/>
              </a:lnSpc>
              <a:spcBef>
                <a:spcPts val="0"/>
              </a:spcBef>
              <a:spcAft>
                <a:spcPts val="0"/>
              </a:spcAft>
              <a:buSzPts val="2500"/>
              <a:buFont typeface="Fredoka"/>
              <a:buNone/>
              <a:defRPr sz="2500" b="1">
                <a:latin typeface="Fredoka"/>
                <a:ea typeface="Fredoka"/>
                <a:cs typeface="Fredoka"/>
                <a:sym typeface="Fredoka"/>
              </a:defRPr>
            </a:lvl7pPr>
            <a:lvl8pPr lvl="7" algn="ctr">
              <a:lnSpc>
                <a:spcPct val="100000"/>
              </a:lnSpc>
              <a:spcBef>
                <a:spcPts val="0"/>
              </a:spcBef>
              <a:spcAft>
                <a:spcPts val="0"/>
              </a:spcAft>
              <a:buSzPts val="2500"/>
              <a:buFont typeface="Fredoka"/>
              <a:buNone/>
              <a:defRPr sz="2500" b="1">
                <a:latin typeface="Fredoka"/>
                <a:ea typeface="Fredoka"/>
                <a:cs typeface="Fredoka"/>
                <a:sym typeface="Fredoka"/>
              </a:defRPr>
            </a:lvl8pPr>
            <a:lvl9pPr lvl="8" algn="ctr">
              <a:lnSpc>
                <a:spcPct val="100000"/>
              </a:lnSpc>
              <a:spcBef>
                <a:spcPts val="0"/>
              </a:spcBef>
              <a:spcAft>
                <a:spcPts val="0"/>
              </a:spcAft>
              <a:buSzPts val="2500"/>
              <a:buFont typeface="Fredoka"/>
              <a:buNone/>
              <a:defRPr sz="2500" b="1">
                <a:latin typeface="Fredoka"/>
                <a:ea typeface="Fredoka"/>
                <a:cs typeface="Fredoka"/>
                <a:sym typeface="Fredoka"/>
              </a:defRPr>
            </a:lvl9pPr>
          </a:lstStyle>
          <a:p>
            <a:endParaRPr/>
          </a:p>
        </p:txBody>
      </p:sp>
      <p:sp>
        <p:nvSpPr>
          <p:cNvPr id="2590" name="Google Shape;2590;p132"/>
          <p:cNvSpPr txBox="1">
            <a:spLocks noGrp="1"/>
          </p:cNvSpPr>
          <p:nvPr>
            <p:ph type="subTitle" idx="2"/>
          </p:nvPr>
        </p:nvSpPr>
        <p:spPr>
          <a:xfrm>
            <a:off x="775025" y="3081825"/>
            <a:ext cx="2512800" cy="829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591" name="Google Shape;2591;p132"/>
          <p:cNvSpPr txBox="1">
            <a:spLocks noGrp="1"/>
          </p:cNvSpPr>
          <p:nvPr>
            <p:ph type="subTitle" idx="3"/>
          </p:nvPr>
        </p:nvSpPr>
        <p:spPr>
          <a:xfrm>
            <a:off x="5842968" y="276382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592" name="Google Shape;2592;p132"/>
          <p:cNvSpPr txBox="1">
            <a:spLocks noGrp="1"/>
          </p:cNvSpPr>
          <p:nvPr>
            <p:ph type="subTitle" idx="4"/>
          </p:nvPr>
        </p:nvSpPr>
        <p:spPr>
          <a:xfrm>
            <a:off x="5865768" y="3081825"/>
            <a:ext cx="2514600" cy="829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593" name="Google Shape;2593;p132"/>
          <p:cNvSpPr txBox="1">
            <a:spLocks noGrp="1"/>
          </p:cNvSpPr>
          <p:nvPr>
            <p:ph type="subTitle" idx="5"/>
          </p:nvPr>
        </p:nvSpPr>
        <p:spPr>
          <a:xfrm>
            <a:off x="3291900" y="276382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594" name="Google Shape;2594;p132"/>
          <p:cNvSpPr txBox="1">
            <a:spLocks noGrp="1"/>
          </p:cNvSpPr>
          <p:nvPr>
            <p:ph type="subTitle" idx="6"/>
          </p:nvPr>
        </p:nvSpPr>
        <p:spPr>
          <a:xfrm>
            <a:off x="3325201" y="3081825"/>
            <a:ext cx="2514600" cy="8298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595" name="Google Shape;2595;p132"/>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2596" name="Google Shape;2596;p132"/>
          <p:cNvGrpSpPr/>
          <p:nvPr/>
        </p:nvGrpSpPr>
        <p:grpSpPr>
          <a:xfrm>
            <a:off x="-3034516" y="3868240"/>
            <a:ext cx="9635969" cy="3341502"/>
            <a:chOff x="-3178416" y="3740340"/>
            <a:chExt cx="9635969" cy="3341502"/>
          </a:xfrm>
        </p:grpSpPr>
        <p:sp>
          <p:nvSpPr>
            <p:cNvPr id="2597" name="Google Shape;2597;p132"/>
            <p:cNvSpPr/>
            <p:nvPr/>
          </p:nvSpPr>
          <p:spPr>
            <a:xfrm rot="556083">
              <a:off x="-3091892" y="4490338"/>
              <a:ext cx="9462920" cy="1841505"/>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2598" name="Google Shape;2598;p132"/>
            <p:cNvSpPr/>
            <p:nvPr/>
          </p:nvSpPr>
          <p:spPr>
            <a:xfrm>
              <a:off x="4" y="37403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599" name="Google Shape;2599;p132"/>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Title and three columns 1">
  <p:cSld name="CUSTOM_28">
    <p:bg>
      <p:bgPr>
        <a:solidFill>
          <a:schemeClr val="dk2"/>
        </a:solidFill>
        <a:effectLst/>
      </p:bgPr>
    </p:bg>
    <p:spTree>
      <p:nvGrpSpPr>
        <p:cNvPr id="1" name="Shape 2600"/>
        <p:cNvGrpSpPr/>
        <p:nvPr/>
      </p:nvGrpSpPr>
      <p:grpSpPr>
        <a:xfrm>
          <a:off x="0" y="0"/>
          <a:ext cx="0" cy="0"/>
          <a:chOff x="0" y="0"/>
          <a:chExt cx="0" cy="0"/>
        </a:xfrm>
      </p:grpSpPr>
      <p:sp>
        <p:nvSpPr>
          <p:cNvPr id="2601" name="Google Shape;2601;p133"/>
          <p:cNvSpPr txBox="1">
            <a:spLocks noGrp="1"/>
          </p:cNvSpPr>
          <p:nvPr>
            <p:ph type="subTitle" idx="1"/>
          </p:nvPr>
        </p:nvSpPr>
        <p:spPr>
          <a:xfrm>
            <a:off x="1995713" y="1794750"/>
            <a:ext cx="21501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b="1">
                <a:latin typeface="Fredoka"/>
                <a:ea typeface="Fredoka"/>
                <a:cs typeface="Fredoka"/>
                <a:sym typeface="Fredoka"/>
              </a:defRPr>
            </a:lvl2pPr>
            <a:lvl3pPr lvl="2" algn="ctr">
              <a:lnSpc>
                <a:spcPct val="100000"/>
              </a:lnSpc>
              <a:spcBef>
                <a:spcPts val="0"/>
              </a:spcBef>
              <a:spcAft>
                <a:spcPts val="0"/>
              </a:spcAft>
              <a:buSzPts val="2500"/>
              <a:buFont typeface="Fredoka"/>
              <a:buNone/>
              <a:defRPr sz="2500" b="1">
                <a:latin typeface="Fredoka"/>
                <a:ea typeface="Fredoka"/>
                <a:cs typeface="Fredoka"/>
                <a:sym typeface="Fredoka"/>
              </a:defRPr>
            </a:lvl3pPr>
            <a:lvl4pPr lvl="3" algn="ctr">
              <a:lnSpc>
                <a:spcPct val="100000"/>
              </a:lnSpc>
              <a:spcBef>
                <a:spcPts val="0"/>
              </a:spcBef>
              <a:spcAft>
                <a:spcPts val="0"/>
              </a:spcAft>
              <a:buSzPts val="2500"/>
              <a:buFont typeface="Fredoka"/>
              <a:buNone/>
              <a:defRPr sz="2500" b="1">
                <a:latin typeface="Fredoka"/>
                <a:ea typeface="Fredoka"/>
                <a:cs typeface="Fredoka"/>
                <a:sym typeface="Fredoka"/>
              </a:defRPr>
            </a:lvl4pPr>
            <a:lvl5pPr lvl="4" algn="ctr">
              <a:lnSpc>
                <a:spcPct val="100000"/>
              </a:lnSpc>
              <a:spcBef>
                <a:spcPts val="0"/>
              </a:spcBef>
              <a:spcAft>
                <a:spcPts val="0"/>
              </a:spcAft>
              <a:buSzPts val="2500"/>
              <a:buFont typeface="Fredoka"/>
              <a:buNone/>
              <a:defRPr sz="2500" b="1">
                <a:latin typeface="Fredoka"/>
                <a:ea typeface="Fredoka"/>
                <a:cs typeface="Fredoka"/>
                <a:sym typeface="Fredoka"/>
              </a:defRPr>
            </a:lvl5pPr>
            <a:lvl6pPr lvl="5" algn="ctr">
              <a:lnSpc>
                <a:spcPct val="100000"/>
              </a:lnSpc>
              <a:spcBef>
                <a:spcPts val="0"/>
              </a:spcBef>
              <a:spcAft>
                <a:spcPts val="0"/>
              </a:spcAft>
              <a:buSzPts val="2500"/>
              <a:buFont typeface="Fredoka"/>
              <a:buNone/>
              <a:defRPr sz="2500" b="1">
                <a:latin typeface="Fredoka"/>
                <a:ea typeface="Fredoka"/>
                <a:cs typeface="Fredoka"/>
                <a:sym typeface="Fredoka"/>
              </a:defRPr>
            </a:lvl6pPr>
            <a:lvl7pPr lvl="6" algn="ctr">
              <a:lnSpc>
                <a:spcPct val="100000"/>
              </a:lnSpc>
              <a:spcBef>
                <a:spcPts val="0"/>
              </a:spcBef>
              <a:spcAft>
                <a:spcPts val="0"/>
              </a:spcAft>
              <a:buSzPts val="2500"/>
              <a:buFont typeface="Fredoka"/>
              <a:buNone/>
              <a:defRPr sz="2500" b="1">
                <a:latin typeface="Fredoka"/>
                <a:ea typeface="Fredoka"/>
                <a:cs typeface="Fredoka"/>
                <a:sym typeface="Fredoka"/>
              </a:defRPr>
            </a:lvl7pPr>
            <a:lvl8pPr lvl="7" algn="ctr">
              <a:lnSpc>
                <a:spcPct val="100000"/>
              </a:lnSpc>
              <a:spcBef>
                <a:spcPts val="0"/>
              </a:spcBef>
              <a:spcAft>
                <a:spcPts val="0"/>
              </a:spcAft>
              <a:buSzPts val="2500"/>
              <a:buFont typeface="Fredoka"/>
              <a:buNone/>
              <a:defRPr sz="2500" b="1">
                <a:latin typeface="Fredoka"/>
                <a:ea typeface="Fredoka"/>
                <a:cs typeface="Fredoka"/>
                <a:sym typeface="Fredoka"/>
              </a:defRPr>
            </a:lvl8pPr>
            <a:lvl9pPr lvl="8" algn="ctr">
              <a:lnSpc>
                <a:spcPct val="100000"/>
              </a:lnSpc>
              <a:spcBef>
                <a:spcPts val="0"/>
              </a:spcBef>
              <a:spcAft>
                <a:spcPts val="0"/>
              </a:spcAft>
              <a:buSzPts val="2500"/>
              <a:buFont typeface="Fredoka"/>
              <a:buNone/>
              <a:defRPr sz="2500" b="1">
                <a:latin typeface="Fredoka"/>
                <a:ea typeface="Fredoka"/>
                <a:cs typeface="Fredoka"/>
                <a:sym typeface="Fredoka"/>
              </a:defRPr>
            </a:lvl9pPr>
          </a:lstStyle>
          <a:p>
            <a:endParaRPr/>
          </a:p>
        </p:txBody>
      </p:sp>
      <p:sp>
        <p:nvSpPr>
          <p:cNvPr id="2602" name="Google Shape;2602;p133"/>
          <p:cNvSpPr txBox="1">
            <a:spLocks noGrp="1"/>
          </p:cNvSpPr>
          <p:nvPr>
            <p:ph type="subTitle" idx="2"/>
          </p:nvPr>
        </p:nvSpPr>
        <p:spPr>
          <a:xfrm>
            <a:off x="4184176" y="1666800"/>
            <a:ext cx="2512800" cy="4845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603" name="Google Shape;2603;p133"/>
          <p:cNvSpPr txBox="1">
            <a:spLocks noGrp="1"/>
          </p:cNvSpPr>
          <p:nvPr>
            <p:ph type="subTitle" idx="3"/>
          </p:nvPr>
        </p:nvSpPr>
        <p:spPr>
          <a:xfrm>
            <a:off x="1995712" y="3611225"/>
            <a:ext cx="21501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604" name="Google Shape;2604;p133"/>
          <p:cNvSpPr txBox="1">
            <a:spLocks noGrp="1"/>
          </p:cNvSpPr>
          <p:nvPr>
            <p:ph type="subTitle" idx="4"/>
          </p:nvPr>
        </p:nvSpPr>
        <p:spPr>
          <a:xfrm>
            <a:off x="4183276" y="3483275"/>
            <a:ext cx="2514600" cy="4845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605" name="Google Shape;2605;p133"/>
          <p:cNvSpPr txBox="1">
            <a:spLocks noGrp="1"/>
          </p:cNvSpPr>
          <p:nvPr>
            <p:ph type="subTitle" idx="5"/>
          </p:nvPr>
        </p:nvSpPr>
        <p:spPr>
          <a:xfrm>
            <a:off x="4996691" y="2703000"/>
            <a:ext cx="2150400" cy="2286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606" name="Google Shape;2606;p133"/>
          <p:cNvSpPr txBox="1">
            <a:spLocks noGrp="1"/>
          </p:cNvSpPr>
          <p:nvPr>
            <p:ph type="subTitle" idx="6"/>
          </p:nvPr>
        </p:nvSpPr>
        <p:spPr>
          <a:xfrm>
            <a:off x="2444539" y="2575038"/>
            <a:ext cx="2514600" cy="484500"/>
          </a:xfrm>
          <a:prstGeom prst="rect">
            <a:avLst/>
          </a:prstGeom>
          <a:noFill/>
          <a:ln>
            <a:noFill/>
          </a:ln>
        </p:spPr>
        <p:txBody>
          <a:bodyPr spcFirstLastPara="1" wrap="square" lIns="91425" tIns="91425" rIns="91425" bIns="91425" anchor="t" anchorCtr="0">
            <a:noAutofit/>
          </a:bodyPr>
          <a:lstStyle>
            <a:lvl1pPr lvl="0" algn="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607" name="Google Shape;2607;p133"/>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grpSp>
        <p:nvGrpSpPr>
          <p:cNvPr id="2608" name="Google Shape;2608;p133"/>
          <p:cNvGrpSpPr/>
          <p:nvPr/>
        </p:nvGrpSpPr>
        <p:grpSpPr>
          <a:xfrm flipH="1">
            <a:off x="-587498" y="4080837"/>
            <a:ext cx="6927282" cy="1570224"/>
            <a:chOff x="-4008800" y="2895450"/>
            <a:chExt cx="4715645" cy="1068907"/>
          </a:xfrm>
        </p:grpSpPr>
        <p:sp>
          <p:nvSpPr>
            <p:cNvPr id="2609" name="Google Shape;2609;p133"/>
            <p:cNvSpPr/>
            <p:nvPr/>
          </p:nvSpPr>
          <p:spPr>
            <a:xfrm>
              <a:off x="-4008800" y="3263380"/>
              <a:ext cx="4715645" cy="459534"/>
            </a:xfrm>
            <a:custGeom>
              <a:avLst/>
              <a:gdLst/>
              <a:ahLst/>
              <a:cxnLst/>
              <a:rect l="l" t="t" r="r" b="b"/>
              <a:pathLst>
                <a:path w="67851" h="6612" extrusionOk="0">
                  <a:moveTo>
                    <a:pt x="49138" y="0"/>
                  </a:moveTo>
                  <a:cubicBezTo>
                    <a:pt x="33365" y="0"/>
                    <a:pt x="12334" y="1194"/>
                    <a:pt x="1" y="6612"/>
                  </a:cubicBezTo>
                  <a:lnTo>
                    <a:pt x="67851" y="6612"/>
                  </a:lnTo>
                  <a:lnTo>
                    <a:pt x="67851" y="565"/>
                  </a:lnTo>
                  <a:cubicBezTo>
                    <a:pt x="64579" y="345"/>
                    <a:pt x="57619" y="0"/>
                    <a:pt x="4913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0" name="Google Shape;2610;p133"/>
            <p:cNvSpPr/>
            <p:nvPr/>
          </p:nvSpPr>
          <p:spPr>
            <a:xfrm>
              <a:off x="-376695" y="2895450"/>
              <a:ext cx="346666" cy="1027488"/>
            </a:xfrm>
            <a:custGeom>
              <a:avLst/>
              <a:gdLst/>
              <a:ahLst/>
              <a:cxnLst/>
              <a:rect l="l" t="t" r="r" b="b"/>
              <a:pathLst>
                <a:path w="4988" h="14784" extrusionOk="0">
                  <a:moveTo>
                    <a:pt x="646" y="1"/>
                  </a:moveTo>
                  <a:cubicBezTo>
                    <a:pt x="633" y="1"/>
                    <a:pt x="619" y="12"/>
                    <a:pt x="624" y="30"/>
                  </a:cubicBezTo>
                  <a:cubicBezTo>
                    <a:pt x="669" y="163"/>
                    <a:pt x="675" y="297"/>
                    <a:pt x="688" y="436"/>
                  </a:cubicBezTo>
                  <a:cubicBezTo>
                    <a:pt x="701" y="567"/>
                    <a:pt x="710" y="699"/>
                    <a:pt x="729" y="829"/>
                  </a:cubicBezTo>
                  <a:cubicBezTo>
                    <a:pt x="774" y="1129"/>
                    <a:pt x="845" y="1429"/>
                    <a:pt x="910" y="1725"/>
                  </a:cubicBezTo>
                  <a:cubicBezTo>
                    <a:pt x="1038" y="2309"/>
                    <a:pt x="1160" y="2900"/>
                    <a:pt x="1399" y="3453"/>
                  </a:cubicBezTo>
                  <a:cubicBezTo>
                    <a:pt x="1517" y="3728"/>
                    <a:pt x="1651" y="3997"/>
                    <a:pt x="1799" y="4257"/>
                  </a:cubicBezTo>
                  <a:cubicBezTo>
                    <a:pt x="1863" y="4538"/>
                    <a:pt x="1933" y="4817"/>
                    <a:pt x="2014" y="5093"/>
                  </a:cubicBezTo>
                  <a:cubicBezTo>
                    <a:pt x="2077" y="5311"/>
                    <a:pt x="2149" y="5524"/>
                    <a:pt x="2222" y="5738"/>
                  </a:cubicBezTo>
                  <a:cubicBezTo>
                    <a:pt x="2197" y="5676"/>
                    <a:pt x="2170" y="5613"/>
                    <a:pt x="2137" y="5553"/>
                  </a:cubicBezTo>
                  <a:cubicBezTo>
                    <a:pt x="2026" y="5354"/>
                    <a:pt x="1904" y="5160"/>
                    <a:pt x="1763" y="4983"/>
                  </a:cubicBezTo>
                  <a:cubicBezTo>
                    <a:pt x="1479" y="4620"/>
                    <a:pt x="1111" y="4347"/>
                    <a:pt x="729" y="4097"/>
                  </a:cubicBezTo>
                  <a:cubicBezTo>
                    <a:pt x="510" y="3954"/>
                    <a:pt x="288" y="3814"/>
                    <a:pt x="70" y="3666"/>
                  </a:cubicBezTo>
                  <a:cubicBezTo>
                    <a:pt x="63" y="3661"/>
                    <a:pt x="55" y="3658"/>
                    <a:pt x="49" y="3658"/>
                  </a:cubicBezTo>
                  <a:cubicBezTo>
                    <a:pt x="19" y="3658"/>
                    <a:pt x="0" y="3703"/>
                    <a:pt x="22" y="3729"/>
                  </a:cubicBezTo>
                  <a:cubicBezTo>
                    <a:pt x="383" y="4191"/>
                    <a:pt x="719" y="4672"/>
                    <a:pt x="1103" y="5116"/>
                  </a:cubicBezTo>
                  <a:cubicBezTo>
                    <a:pt x="1290" y="5331"/>
                    <a:pt x="1493" y="5526"/>
                    <a:pt x="1717" y="5702"/>
                  </a:cubicBezTo>
                  <a:cubicBezTo>
                    <a:pt x="1933" y="5872"/>
                    <a:pt x="2160" y="6031"/>
                    <a:pt x="2383" y="6194"/>
                  </a:cubicBezTo>
                  <a:cubicBezTo>
                    <a:pt x="2384" y="6195"/>
                    <a:pt x="2386" y="6195"/>
                    <a:pt x="2389" y="6196"/>
                  </a:cubicBezTo>
                  <a:cubicBezTo>
                    <a:pt x="2399" y="6225"/>
                    <a:pt x="2410" y="6255"/>
                    <a:pt x="2420" y="6282"/>
                  </a:cubicBezTo>
                  <a:cubicBezTo>
                    <a:pt x="2570" y="6683"/>
                    <a:pt x="2720" y="7083"/>
                    <a:pt x="2881" y="7479"/>
                  </a:cubicBezTo>
                  <a:cubicBezTo>
                    <a:pt x="2955" y="7664"/>
                    <a:pt x="3036" y="7845"/>
                    <a:pt x="3118" y="8026"/>
                  </a:cubicBezTo>
                  <a:cubicBezTo>
                    <a:pt x="3031" y="7913"/>
                    <a:pt x="2940" y="7804"/>
                    <a:pt x="2845" y="7700"/>
                  </a:cubicBezTo>
                  <a:cubicBezTo>
                    <a:pt x="2483" y="7302"/>
                    <a:pt x="2077" y="6958"/>
                    <a:pt x="1649" y="6635"/>
                  </a:cubicBezTo>
                  <a:cubicBezTo>
                    <a:pt x="1400" y="6446"/>
                    <a:pt x="1146" y="6262"/>
                    <a:pt x="904" y="6066"/>
                  </a:cubicBezTo>
                  <a:cubicBezTo>
                    <a:pt x="894" y="6059"/>
                    <a:pt x="885" y="6056"/>
                    <a:pt x="876" y="6056"/>
                  </a:cubicBezTo>
                  <a:cubicBezTo>
                    <a:pt x="845" y="6056"/>
                    <a:pt x="821" y="6092"/>
                    <a:pt x="847" y="6122"/>
                  </a:cubicBezTo>
                  <a:cubicBezTo>
                    <a:pt x="1225" y="6559"/>
                    <a:pt x="1540" y="7047"/>
                    <a:pt x="1936" y="7470"/>
                  </a:cubicBezTo>
                  <a:cubicBezTo>
                    <a:pt x="2115" y="7662"/>
                    <a:pt x="2312" y="7841"/>
                    <a:pt x="2529" y="7988"/>
                  </a:cubicBezTo>
                  <a:cubicBezTo>
                    <a:pt x="2722" y="8117"/>
                    <a:pt x="2927" y="8229"/>
                    <a:pt x="3116" y="8362"/>
                  </a:cubicBezTo>
                  <a:cubicBezTo>
                    <a:pt x="3211" y="8429"/>
                    <a:pt x="3302" y="8504"/>
                    <a:pt x="3380" y="8586"/>
                  </a:cubicBezTo>
                  <a:cubicBezTo>
                    <a:pt x="3563" y="8972"/>
                    <a:pt x="3747" y="9356"/>
                    <a:pt x="3910" y="9750"/>
                  </a:cubicBezTo>
                  <a:cubicBezTo>
                    <a:pt x="4224" y="10509"/>
                    <a:pt x="4484" y="11289"/>
                    <a:pt x="4660" y="12091"/>
                  </a:cubicBezTo>
                  <a:cubicBezTo>
                    <a:pt x="4764" y="12565"/>
                    <a:pt x="4836" y="13049"/>
                    <a:pt x="4891" y="13531"/>
                  </a:cubicBezTo>
                  <a:cubicBezTo>
                    <a:pt x="4920" y="13774"/>
                    <a:pt x="4941" y="14019"/>
                    <a:pt x="4957" y="14264"/>
                  </a:cubicBezTo>
                  <a:cubicBezTo>
                    <a:pt x="4968" y="14436"/>
                    <a:pt x="4972" y="14610"/>
                    <a:pt x="4988" y="14783"/>
                  </a:cubicBezTo>
                  <a:lnTo>
                    <a:pt x="4988" y="13226"/>
                  </a:lnTo>
                  <a:cubicBezTo>
                    <a:pt x="4950" y="12939"/>
                    <a:pt x="4906" y="12657"/>
                    <a:pt x="4857" y="12375"/>
                  </a:cubicBezTo>
                  <a:cubicBezTo>
                    <a:pt x="4719" y="11567"/>
                    <a:pt x="4481" y="10778"/>
                    <a:pt x="4182" y="10015"/>
                  </a:cubicBezTo>
                  <a:cubicBezTo>
                    <a:pt x="4043" y="9658"/>
                    <a:pt x="3890" y="9309"/>
                    <a:pt x="3728" y="8962"/>
                  </a:cubicBezTo>
                  <a:cubicBezTo>
                    <a:pt x="3747" y="8844"/>
                    <a:pt x="3756" y="8726"/>
                    <a:pt x="3781" y="8609"/>
                  </a:cubicBezTo>
                  <a:cubicBezTo>
                    <a:pt x="3807" y="8490"/>
                    <a:pt x="3843" y="8372"/>
                    <a:pt x="3881" y="8257"/>
                  </a:cubicBezTo>
                  <a:cubicBezTo>
                    <a:pt x="3958" y="8024"/>
                    <a:pt x="4053" y="7796"/>
                    <a:pt x="4107" y="7556"/>
                  </a:cubicBezTo>
                  <a:cubicBezTo>
                    <a:pt x="4208" y="7121"/>
                    <a:pt x="4284" y="6667"/>
                    <a:pt x="4294" y="6219"/>
                  </a:cubicBezTo>
                  <a:cubicBezTo>
                    <a:pt x="4299" y="5973"/>
                    <a:pt x="4280" y="5724"/>
                    <a:pt x="4207" y="5490"/>
                  </a:cubicBezTo>
                  <a:cubicBezTo>
                    <a:pt x="4200" y="5469"/>
                    <a:pt x="4179" y="5459"/>
                    <a:pt x="4160" y="5459"/>
                  </a:cubicBezTo>
                  <a:cubicBezTo>
                    <a:pt x="4136" y="5459"/>
                    <a:pt x="4114" y="5473"/>
                    <a:pt x="4116" y="5501"/>
                  </a:cubicBezTo>
                  <a:cubicBezTo>
                    <a:pt x="4143" y="5751"/>
                    <a:pt x="4039" y="5985"/>
                    <a:pt x="3945" y="6211"/>
                  </a:cubicBezTo>
                  <a:cubicBezTo>
                    <a:pt x="3850" y="6440"/>
                    <a:pt x="3769" y="6676"/>
                    <a:pt x="3710" y="6916"/>
                  </a:cubicBezTo>
                  <a:cubicBezTo>
                    <a:pt x="3594" y="7377"/>
                    <a:pt x="3589" y="7850"/>
                    <a:pt x="3567" y="8322"/>
                  </a:cubicBezTo>
                  <a:cubicBezTo>
                    <a:pt x="3563" y="8418"/>
                    <a:pt x="3559" y="8519"/>
                    <a:pt x="3566" y="8618"/>
                  </a:cubicBezTo>
                  <a:cubicBezTo>
                    <a:pt x="3424" y="8325"/>
                    <a:pt x="3279" y="8033"/>
                    <a:pt x="3148" y="7733"/>
                  </a:cubicBezTo>
                  <a:cubicBezTo>
                    <a:pt x="3087" y="7594"/>
                    <a:pt x="3030" y="7455"/>
                    <a:pt x="2974" y="7315"/>
                  </a:cubicBezTo>
                  <a:cubicBezTo>
                    <a:pt x="2975" y="7239"/>
                    <a:pt x="2975" y="7160"/>
                    <a:pt x="2975" y="7083"/>
                  </a:cubicBezTo>
                  <a:cubicBezTo>
                    <a:pt x="3004" y="6936"/>
                    <a:pt x="3036" y="6789"/>
                    <a:pt x="3077" y="6643"/>
                  </a:cubicBezTo>
                  <a:cubicBezTo>
                    <a:pt x="3138" y="6425"/>
                    <a:pt x="3215" y="6210"/>
                    <a:pt x="3287" y="5995"/>
                  </a:cubicBezTo>
                  <a:cubicBezTo>
                    <a:pt x="3440" y="5543"/>
                    <a:pt x="3533" y="5080"/>
                    <a:pt x="3609" y="4610"/>
                  </a:cubicBezTo>
                  <a:cubicBezTo>
                    <a:pt x="3651" y="4344"/>
                    <a:pt x="3692" y="4079"/>
                    <a:pt x="3741" y="3816"/>
                  </a:cubicBezTo>
                  <a:cubicBezTo>
                    <a:pt x="3747" y="3783"/>
                    <a:pt x="3723" y="3759"/>
                    <a:pt x="3697" y="3759"/>
                  </a:cubicBezTo>
                  <a:cubicBezTo>
                    <a:pt x="3684" y="3759"/>
                    <a:pt x="3670" y="3766"/>
                    <a:pt x="3659" y="3781"/>
                  </a:cubicBezTo>
                  <a:cubicBezTo>
                    <a:pt x="3400" y="4168"/>
                    <a:pt x="3281" y="4626"/>
                    <a:pt x="3175" y="5073"/>
                  </a:cubicBezTo>
                  <a:cubicBezTo>
                    <a:pt x="3120" y="5307"/>
                    <a:pt x="3057" y="5539"/>
                    <a:pt x="3008" y="5775"/>
                  </a:cubicBezTo>
                  <a:cubicBezTo>
                    <a:pt x="2952" y="6035"/>
                    <a:pt x="2926" y="6301"/>
                    <a:pt x="2915" y="6567"/>
                  </a:cubicBezTo>
                  <a:cubicBezTo>
                    <a:pt x="2908" y="6740"/>
                    <a:pt x="2910" y="6912"/>
                    <a:pt x="2916" y="7084"/>
                  </a:cubicBezTo>
                  <a:cubicBezTo>
                    <a:pt x="2912" y="7105"/>
                    <a:pt x="2910" y="7126"/>
                    <a:pt x="2906" y="7147"/>
                  </a:cubicBezTo>
                  <a:cubicBezTo>
                    <a:pt x="2825" y="6943"/>
                    <a:pt x="2744" y="6740"/>
                    <a:pt x="2665" y="6537"/>
                  </a:cubicBezTo>
                  <a:cubicBezTo>
                    <a:pt x="2552" y="6246"/>
                    <a:pt x="2437" y="5960"/>
                    <a:pt x="2329" y="5670"/>
                  </a:cubicBezTo>
                  <a:cubicBezTo>
                    <a:pt x="2485" y="5203"/>
                    <a:pt x="2604" y="4723"/>
                    <a:pt x="2727" y="4247"/>
                  </a:cubicBezTo>
                  <a:cubicBezTo>
                    <a:pt x="2845" y="3792"/>
                    <a:pt x="2992" y="3345"/>
                    <a:pt x="3077" y="2883"/>
                  </a:cubicBezTo>
                  <a:cubicBezTo>
                    <a:pt x="3125" y="2631"/>
                    <a:pt x="3156" y="2372"/>
                    <a:pt x="3144" y="2114"/>
                  </a:cubicBezTo>
                  <a:cubicBezTo>
                    <a:pt x="3143" y="2094"/>
                    <a:pt x="3123" y="2078"/>
                    <a:pt x="3105" y="2078"/>
                  </a:cubicBezTo>
                  <a:cubicBezTo>
                    <a:pt x="3095" y="2078"/>
                    <a:pt x="3085" y="2084"/>
                    <a:pt x="3079" y="2096"/>
                  </a:cubicBezTo>
                  <a:cubicBezTo>
                    <a:pt x="2887" y="2529"/>
                    <a:pt x="2613" y="2921"/>
                    <a:pt x="2442" y="3366"/>
                  </a:cubicBezTo>
                  <a:cubicBezTo>
                    <a:pt x="2354" y="3599"/>
                    <a:pt x="2302" y="3842"/>
                    <a:pt x="2254" y="4087"/>
                  </a:cubicBezTo>
                  <a:cubicBezTo>
                    <a:pt x="2205" y="4329"/>
                    <a:pt x="2164" y="4574"/>
                    <a:pt x="2149" y="4820"/>
                  </a:cubicBezTo>
                  <a:cubicBezTo>
                    <a:pt x="2143" y="4926"/>
                    <a:pt x="2143" y="5032"/>
                    <a:pt x="2149" y="5138"/>
                  </a:cubicBezTo>
                  <a:cubicBezTo>
                    <a:pt x="2066" y="4875"/>
                    <a:pt x="1989" y="4611"/>
                    <a:pt x="1919" y="4344"/>
                  </a:cubicBezTo>
                  <a:cubicBezTo>
                    <a:pt x="1928" y="4340"/>
                    <a:pt x="1935" y="4332"/>
                    <a:pt x="1938" y="4319"/>
                  </a:cubicBezTo>
                  <a:cubicBezTo>
                    <a:pt x="2003" y="4030"/>
                    <a:pt x="2022" y="3739"/>
                    <a:pt x="1984" y="3444"/>
                  </a:cubicBezTo>
                  <a:cubicBezTo>
                    <a:pt x="1945" y="3148"/>
                    <a:pt x="1867" y="2859"/>
                    <a:pt x="1773" y="2578"/>
                  </a:cubicBezTo>
                  <a:cubicBezTo>
                    <a:pt x="1673" y="2285"/>
                    <a:pt x="1562" y="1997"/>
                    <a:pt x="1447" y="1711"/>
                  </a:cubicBezTo>
                  <a:cubicBezTo>
                    <a:pt x="1340" y="1445"/>
                    <a:pt x="1205" y="1193"/>
                    <a:pt x="1073" y="940"/>
                  </a:cubicBezTo>
                  <a:cubicBezTo>
                    <a:pt x="919" y="644"/>
                    <a:pt x="764" y="338"/>
                    <a:pt x="669" y="17"/>
                  </a:cubicBezTo>
                  <a:cubicBezTo>
                    <a:pt x="665" y="6"/>
                    <a:pt x="656" y="1"/>
                    <a:pt x="6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1" name="Google Shape;2611;p133"/>
            <p:cNvSpPr/>
            <p:nvPr/>
          </p:nvSpPr>
          <p:spPr>
            <a:xfrm>
              <a:off x="-986691" y="3260878"/>
              <a:ext cx="298016" cy="703479"/>
            </a:xfrm>
            <a:custGeom>
              <a:avLst/>
              <a:gdLst/>
              <a:ahLst/>
              <a:cxnLst/>
              <a:rect l="l" t="t" r="r" b="b"/>
              <a:pathLst>
                <a:path w="4288" h="10122" extrusionOk="0">
                  <a:moveTo>
                    <a:pt x="1139" y="1"/>
                  </a:moveTo>
                  <a:cubicBezTo>
                    <a:pt x="1121" y="1"/>
                    <a:pt x="1104" y="18"/>
                    <a:pt x="1117" y="38"/>
                  </a:cubicBezTo>
                  <a:cubicBezTo>
                    <a:pt x="1880" y="1214"/>
                    <a:pt x="2424" y="2516"/>
                    <a:pt x="2876" y="3838"/>
                  </a:cubicBezTo>
                  <a:cubicBezTo>
                    <a:pt x="3037" y="4312"/>
                    <a:pt x="3188" y="4790"/>
                    <a:pt x="3335" y="5270"/>
                  </a:cubicBezTo>
                  <a:cubicBezTo>
                    <a:pt x="3296" y="5240"/>
                    <a:pt x="3255" y="5211"/>
                    <a:pt x="3212" y="5185"/>
                  </a:cubicBezTo>
                  <a:cubicBezTo>
                    <a:pt x="2974" y="4941"/>
                    <a:pt x="2695" y="4738"/>
                    <a:pt x="2409" y="4549"/>
                  </a:cubicBezTo>
                  <a:cubicBezTo>
                    <a:pt x="1984" y="4267"/>
                    <a:pt x="1521" y="4063"/>
                    <a:pt x="1011" y="3998"/>
                  </a:cubicBezTo>
                  <a:cubicBezTo>
                    <a:pt x="695" y="3957"/>
                    <a:pt x="375" y="3960"/>
                    <a:pt x="56" y="3953"/>
                  </a:cubicBezTo>
                  <a:cubicBezTo>
                    <a:pt x="56" y="3953"/>
                    <a:pt x="55" y="3953"/>
                    <a:pt x="55" y="3953"/>
                  </a:cubicBezTo>
                  <a:cubicBezTo>
                    <a:pt x="15" y="3953"/>
                    <a:pt x="0" y="4011"/>
                    <a:pt x="36" y="4030"/>
                  </a:cubicBezTo>
                  <a:cubicBezTo>
                    <a:pt x="283" y="4166"/>
                    <a:pt x="503" y="4342"/>
                    <a:pt x="738" y="4497"/>
                  </a:cubicBezTo>
                  <a:cubicBezTo>
                    <a:pt x="973" y="4652"/>
                    <a:pt x="1231" y="4762"/>
                    <a:pt x="1499" y="4847"/>
                  </a:cubicBezTo>
                  <a:cubicBezTo>
                    <a:pt x="1738" y="4923"/>
                    <a:pt x="1980" y="4994"/>
                    <a:pt x="2226" y="5037"/>
                  </a:cubicBezTo>
                  <a:cubicBezTo>
                    <a:pt x="2436" y="5075"/>
                    <a:pt x="2650" y="5098"/>
                    <a:pt x="2856" y="5154"/>
                  </a:cubicBezTo>
                  <a:cubicBezTo>
                    <a:pt x="3026" y="5201"/>
                    <a:pt x="3183" y="5270"/>
                    <a:pt x="3315" y="5378"/>
                  </a:cubicBezTo>
                  <a:cubicBezTo>
                    <a:pt x="3347" y="5419"/>
                    <a:pt x="3378" y="5462"/>
                    <a:pt x="3405" y="5506"/>
                  </a:cubicBezTo>
                  <a:cubicBezTo>
                    <a:pt x="3436" y="5606"/>
                    <a:pt x="3467" y="5709"/>
                    <a:pt x="3499" y="5810"/>
                  </a:cubicBezTo>
                  <a:cubicBezTo>
                    <a:pt x="3711" y="6524"/>
                    <a:pt x="3892" y="7250"/>
                    <a:pt x="4012" y="7987"/>
                  </a:cubicBezTo>
                  <a:cubicBezTo>
                    <a:pt x="4079" y="8396"/>
                    <a:pt x="4126" y="8811"/>
                    <a:pt x="4145" y="9225"/>
                  </a:cubicBezTo>
                  <a:cubicBezTo>
                    <a:pt x="4160" y="9519"/>
                    <a:pt x="4147" y="9825"/>
                    <a:pt x="4177" y="10122"/>
                  </a:cubicBezTo>
                  <a:lnTo>
                    <a:pt x="4288" y="10122"/>
                  </a:lnTo>
                  <a:cubicBezTo>
                    <a:pt x="4274" y="9856"/>
                    <a:pt x="4279" y="9590"/>
                    <a:pt x="4280" y="9325"/>
                  </a:cubicBezTo>
                  <a:cubicBezTo>
                    <a:pt x="4283" y="8961"/>
                    <a:pt x="4245" y="8597"/>
                    <a:pt x="4197" y="8237"/>
                  </a:cubicBezTo>
                  <a:cubicBezTo>
                    <a:pt x="4095" y="7491"/>
                    <a:pt x="3927" y="6755"/>
                    <a:pt x="3719" y="6033"/>
                  </a:cubicBezTo>
                  <a:cubicBezTo>
                    <a:pt x="3512" y="5315"/>
                    <a:pt x="3294" y="4598"/>
                    <a:pt x="3049" y="3891"/>
                  </a:cubicBezTo>
                  <a:cubicBezTo>
                    <a:pt x="3053" y="3826"/>
                    <a:pt x="3060" y="3764"/>
                    <a:pt x="3071" y="3701"/>
                  </a:cubicBezTo>
                  <a:cubicBezTo>
                    <a:pt x="3095" y="3576"/>
                    <a:pt x="3125" y="3453"/>
                    <a:pt x="3155" y="3330"/>
                  </a:cubicBezTo>
                  <a:cubicBezTo>
                    <a:pt x="3217" y="3091"/>
                    <a:pt x="3285" y="2854"/>
                    <a:pt x="3335" y="2612"/>
                  </a:cubicBezTo>
                  <a:cubicBezTo>
                    <a:pt x="3428" y="2152"/>
                    <a:pt x="3418" y="1679"/>
                    <a:pt x="3356" y="1216"/>
                  </a:cubicBezTo>
                  <a:cubicBezTo>
                    <a:pt x="3321" y="960"/>
                    <a:pt x="3275" y="701"/>
                    <a:pt x="3199" y="454"/>
                  </a:cubicBezTo>
                  <a:cubicBezTo>
                    <a:pt x="3193" y="433"/>
                    <a:pt x="3173" y="421"/>
                    <a:pt x="3154" y="421"/>
                  </a:cubicBezTo>
                  <a:cubicBezTo>
                    <a:pt x="3135" y="421"/>
                    <a:pt x="3117" y="432"/>
                    <a:pt x="3112" y="454"/>
                  </a:cubicBezTo>
                  <a:cubicBezTo>
                    <a:pt x="2987" y="990"/>
                    <a:pt x="2871" y="1520"/>
                    <a:pt x="2848" y="2073"/>
                  </a:cubicBezTo>
                  <a:cubicBezTo>
                    <a:pt x="2828" y="2504"/>
                    <a:pt x="2818" y="2945"/>
                    <a:pt x="2866" y="3375"/>
                  </a:cubicBezTo>
                  <a:cubicBezTo>
                    <a:pt x="2701" y="2929"/>
                    <a:pt x="2526" y="2487"/>
                    <a:pt x="2331" y="2053"/>
                  </a:cubicBezTo>
                  <a:cubicBezTo>
                    <a:pt x="2009" y="1335"/>
                    <a:pt x="1630" y="645"/>
                    <a:pt x="1162" y="12"/>
                  </a:cubicBezTo>
                  <a:cubicBezTo>
                    <a:pt x="1156" y="4"/>
                    <a:pt x="1147" y="1"/>
                    <a:pt x="11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2" name="Google Shape;2612;p133"/>
            <p:cNvSpPr/>
            <p:nvPr/>
          </p:nvSpPr>
          <p:spPr>
            <a:xfrm>
              <a:off x="-1083434" y="3055855"/>
              <a:ext cx="328457" cy="353060"/>
            </a:xfrm>
            <a:custGeom>
              <a:avLst/>
              <a:gdLst/>
              <a:ahLst/>
              <a:cxnLst/>
              <a:rect l="l" t="t" r="r" b="b"/>
              <a:pathLst>
                <a:path w="4726" h="5080" extrusionOk="0">
                  <a:moveTo>
                    <a:pt x="2262" y="2134"/>
                  </a:moveTo>
                  <a:lnTo>
                    <a:pt x="2262" y="2134"/>
                  </a:lnTo>
                  <a:cubicBezTo>
                    <a:pt x="2259" y="2142"/>
                    <a:pt x="2258" y="2149"/>
                    <a:pt x="2255" y="2157"/>
                  </a:cubicBezTo>
                  <a:cubicBezTo>
                    <a:pt x="2252" y="2154"/>
                    <a:pt x="2249" y="2153"/>
                    <a:pt x="2245" y="2150"/>
                  </a:cubicBezTo>
                  <a:cubicBezTo>
                    <a:pt x="2250" y="2145"/>
                    <a:pt x="2255" y="2139"/>
                    <a:pt x="2262" y="2134"/>
                  </a:cubicBezTo>
                  <a:close/>
                  <a:moveTo>
                    <a:pt x="1560" y="1"/>
                  </a:moveTo>
                  <a:cubicBezTo>
                    <a:pt x="1480" y="1"/>
                    <a:pt x="1415" y="63"/>
                    <a:pt x="1400" y="149"/>
                  </a:cubicBezTo>
                  <a:cubicBezTo>
                    <a:pt x="1379" y="273"/>
                    <a:pt x="1425" y="402"/>
                    <a:pt x="1450" y="521"/>
                  </a:cubicBezTo>
                  <a:cubicBezTo>
                    <a:pt x="1492" y="712"/>
                    <a:pt x="1521" y="903"/>
                    <a:pt x="1573" y="1091"/>
                  </a:cubicBezTo>
                  <a:cubicBezTo>
                    <a:pt x="1636" y="1315"/>
                    <a:pt x="1712" y="1542"/>
                    <a:pt x="1820" y="1747"/>
                  </a:cubicBezTo>
                  <a:cubicBezTo>
                    <a:pt x="1866" y="1832"/>
                    <a:pt x="1920" y="1914"/>
                    <a:pt x="1973" y="1995"/>
                  </a:cubicBezTo>
                  <a:cubicBezTo>
                    <a:pt x="1956" y="1983"/>
                    <a:pt x="1937" y="1969"/>
                    <a:pt x="1920" y="1955"/>
                  </a:cubicBezTo>
                  <a:cubicBezTo>
                    <a:pt x="1772" y="1848"/>
                    <a:pt x="1613" y="1756"/>
                    <a:pt x="1456" y="1662"/>
                  </a:cubicBezTo>
                  <a:cubicBezTo>
                    <a:pt x="1189" y="1502"/>
                    <a:pt x="885" y="1341"/>
                    <a:pt x="564" y="1333"/>
                  </a:cubicBezTo>
                  <a:cubicBezTo>
                    <a:pt x="558" y="1333"/>
                    <a:pt x="553" y="1333"/>
                    <a:pt x="548" y="1333"/>
                  </a:cubicBezTo>
                  <a:cubicBezTo>
                    <a:pt x="413" y="1333"/>
                    <a:pt x="262" y="1371"/>
                    <a:pt x="179" y="1484"/>
                  </a:cubicBezTo>
                  <a:cubicBezTo>
                    <a:pt x="106" y="1586"/>
                    <a:pt x="145" y="1706"/>
                    <a:pt x="215" y="1799"/>
                  </a:cubicBezTo>
                  <a:cubicBezTo>
                    <a:pt x="301" y="1912"/>
                    <a:pt x="423" y="1999"/>
                    <a:pt x="542" y="2076"/>
                  </a:cubicBezTo>
                  <a:cubicBezTo>
                    <a:pt x="683" y="2168"/>
                    <a:pt x="829" y="2242"/>
                    <a:pt x="989" y="2294"/>
                  </a:cubicBezTo>
                  <a:cubicBezTo>
                    <a:pt x="1107" y="2333"/>
                    <a:pt x="1230" y="2362"/>
                    <a:pt x="1356" y="2383"/>
                  </a:cubicBezTo>
                  <a:cubicBezTo>
                    <a:pt x="1261" y="2410"/>
                    <a:pt x="1167" y="2441"/>
                    <a:pt x="1074" y="2473"/>
                  </a:cubicBezTo>
                  <a:cubicBezTo>
                    <a:pt x="870" y="2553"/>
                    <a:pt x="663" y="2636"/>
                    <a:pt x="465" y="2738"/>
                  </a:cubicBezTo>
                  <a:cubicBezTo>
                    <a:pt x="333" y="2806"/>
                    <a:pt x="146" y="2890"/>
                    <a:pt x="67" y="3024"/>
                  </a:cubicBezTo>
                  <a:cubicBezTo>
                    <a:pt x="0" y="3141"/>
                    <a:pt x="74" y="3274"/>
                    <a:pt x="195" y="3311"/>
                  </a:cubicBezTo>
                  <a:cubicBezTo>
                    <a:pt x="238" y="3325"/>
                    <a:pt x="284" y="3330"/>
                    <a:pt x="330" y="3330"/>
                  </a:cubicBezTo>
                  <a:cubicBezTo>
                    <a:pt x="424" y="3330"/>
                    <a:pt x="521" y="3308"/>
                    <a:pt x="607" y="3288"/>
                  </a:cubicBezTo>
                  <a:cubicBezTo>
                    <a:pt x="969" y="3201"/>
                    <a:pt x="1279" y="2998"/>
                    <a:pt x="1588" y="2798"/>
                  </a:cubicBezTo>
                  <a:lnTo>
                    <a:pt x="1588" y="2798"/>
                  </a:lnTo>
                  <a:cubicBezTo>
                    <a:pt x="1552" y="2850"/>
                    <a:pt x="1517" y="2903"/>
                    <a:pt x="1484" y="2958"/>
                  </a:cubicBezTo>
                  <a:cubicBezTo>
                    <a:pt x="1266" y="3307"/>
                    <a:pt x="1110" y="3702"/>
                    <a:pt x="1034" y="4108"/>
                  </a:cubicBezTo>
                  <a:cubicBezTo>
                    <a:pt x="1009" y="4243"/>
                    <a:pt x="971" y="4438"/>
                    <a:pt x="1064" y="4554"/>
                  </a:cubicBezTo>
                  <a:cubicBezTo>
                    <a:pt x="1102" y="4603"/>
                    <a:pt x="1147" y="4622"/>
                    <a:pt x="1193" y="4622"/>
                  </a:cubicBezTo>
                  <a:cubicBezTo>
                    <a:pt x="1275" y="4622"/>
                    <a:pt x="1362" y="4562"/>
                    <a:pt x="1426" y="4503"/>
                  </a:cubicBezTo>
                  <a:cubicBezTo>
                    <a:pt x="1716" y="4243"/>
                    <a:pt x="1886" y="3896"/>
                    <a:pt x="1981" y="3522"/>
                  </a:cubicBezTo>
                  <a:cubicBezTo>
                    <a:pt x="2027" y="3339"/>
                    <a:pt x="2075" y="3158"/>
                    <a:pt x="2125" y="2974"/>
                  </a:cubicBezTo>
                  <a:lnTo>
                    <a:pt x="2125" y="2974"/>
                  </a:lnTo>
                  <a:cubicBezTo>
                    <a:pt x="2117" y="3224"/>
                    <a:pt x="2123" y="3472"/>
                    <a:pt x="2157" y="3723"/>
                  </a:cubicBezTo>
                  <a:cubicBezTo>
                    <a:pt x="2209" y="4090"/>
                    <a:pt x="2280" y="4464"/>
                    <a:pt x="2481" y="4780"/>
                  </a:cubicBezTo>
                  <a:cubicBezTo>
                    <a:pt x="2541" y="4874"/>
                    <a:pt x="2686" y="5079"/>
                    <a:pt x="2818" y="5079"/>
                  </a:cubicBezTo>
                  <a:cubicBezTo>
                    <a:pt x="2862" y="5079"/>
                    <a:pt x="2904" y="5056"/>
                    <a:pt x="2941" y="4999"/>
                  </a:cubicBezTo>
                  <a:cubicBezTo>
                    <a:pt x="3040" y="4849"/>
                    <a:pt x="3039" y="4621"/>
                    <a:pt x="3035" y="4450"/>
                  </a:cubicBezTo>
                  <a:cubicBezTo>
                    <a:pt x="3030" y="4219"/>
                    <a:pt x="2992" y="3991"/>
                    <a:pt x="2942" y="3766"/>
                  </a:cubicBezTo>
                  <a:cubicBezTo>
                    <a:pt x="2832" y="3254"/>
                    <a:pt x="2649" y="2773"/>
                    <a:pt x="2326" y="2360"/>
                  </a:cubicBezTo>
                  <a:cubicBezTo>
                    <a:pt x="2330" y="2359"/>
                    <a:pt x="2331" y="2359"/>
                    <a:pt x="2333" y="2358"/>
                  </a:cubicBezTo>
                  <a:cubicBezTo>
                    <a:pt x="2346" y="2362"/>
                    <a:pt x="2358" y="2364"/>
                    <a:pt x="2372" y="2367"/>
                  </a:cubicBezTo>
                  <a:cubicBezTo>
                    <a:pt x="2460" y="2467"/>
                    <a:pt x="2538" y="2581"/>
                    <a:pt x="2614" y="2683"/>
                  </a:cubicBezTo>
                  <a:cubicBezTo>
                    <a:pt x="2757" y="2875"/>
                    <a:pt x="2920" y="3042"/>
                    <a:pt x="3080" y="3218"/>
                  </a:cubicBezTo>
                  <a:cubicBezTo>
                    <a:pt x="3385" y="3551"/>
                    <a:pt x="3704" y="3880"/>
                    <a:pt x="4126" y="4056"/>
                  </a:cubicBezTo>
                  <a:cubicBezTo>
                    <a:pt x="4215" y="4094"/>
                    <a:pt x="4337" y="4145"/>
                    <a:pt x="4448" y="4145"/>
                  </a:cubicBezTo>
                  <a:cubicBezTo>
                    <a:pt x="4499" y="4145"/>
                    <a:pt x="4548" y="4134"/>
                    <a:pt x="4589" y="4106"/>
                  </a:cubicBezTo>
                  <a:cubicBezTo>
                    <a:pt x="4721" y="4015"/>
                    <a:pt x="4656" y="3826"/>
                    <a:pt x="4606" y="3708"/>
                  </a:cubicBezTo>
                  <a:cubicBezTo>
                    <a:pt x="4422" y="3271"/>
                    <a:pt x="4023" y="2959"/>
                    <a:pt x="3634" y="2711"/>
                  </a:cubicBezTo>
                  <a:cubicBezTo>
                    <a:pt x="3447" y="2590"/>
                    <a:pt x="3237" y="2538"/>
                    <a:pt x="3030" y="2466"/>
                  </a:cubicBezTo>
                  <a:lnTo>
                    <a:pt x="3030" y="2466"/>
                  </a:lnTo>
                  <a:cubicBezTo>
                    <a:pt x="3095" y="2469"/>
                    <a:pt x="3159" y="2470"/>
                    <a:pt x="3224" y="2470"/>
                  </a:cubicBezTo>
                  <a:cubicBezTo>
                    <a:pt x="3307" y="2470"/>
                    <a:pt x="3389" y="2468"/>
                    <a:pt x="3470" y="2463"/>
                  </a:cubicBezTo>
                  <a:cubicBezTo>
                    <a:pt x="3668" y="2450"/>
                    <a:pt x="3865" y="2417"/>
                    <a:pt x="4056" y="2368"/>
                  </a:cubicBezTo>
                  <a:cubicBezTo>
                    <a:pt x="4206" y="2329"/>
                    <a:pt x="4357" y="2291"/>
                    <a:pt x="4490" y="2209"/>
                  </a:cubicBezTo>
                  <a:cubicBezTo>
                    <a:pt x="4575" y="2155"/>
                    <a:pt x="4674" y="2081"/>
                    <a:pt x="4699" y="1979"/>
                  </a:cubicBezTo>
                  <a:cubicBezTo>
                    <a:pt x="4726" y="1871"/>
                    <a:pt x="4638" y="1799"/>
                    <a:pt x="4546" y="1763"/>
                  </a:cubicBezTo>
                  <a:cubicBezTo>
                    <a:pt x="4424" y="1713"/>
                    <a:pt x="4284" y="1698"/>
                    <a:pt x="4148" y="1698"/>
                  </a:cubicBezTo>
                  <a:cubicBezTo>
                    <a:pt x="4097" y="1698"/>
                    <a:pt x="4045" y="1700"/>
                    <a:pt x="3996" y="1703"/>
                  </a:cubicBezTo>
                  <a:cubicBezTo>
                    <a:pt x="3810" y="1717"/>
                    <a:pt x="3627" y="1756"/>
                    <a:pt x="3449" y="1810"/>
                  </a:cubicBezTo>
                  <a:cubicBezTo>
                    <a:pt x="3122" y="1909"/>
                    <a:pt x="2813" y="2060"/>
                    <a:pt x="2502" y="2198"/>
                  </a:cubicBezTo>
                  <a:cubicBezTo>
                    <a:pt x="3101" y="1834"/>
                    <a:pt x="3780" y="1491"/>
                    <a:pt x="4089" y="832"/>
                  </a:cubicBezTo>
                  <a:cubicBezTo>
                    <a:pt x="4129" y="746"/>
                    <a:pt x="4161" y="659"/>
                    <a:pt x="4181" y="567"/>
                  </a:cubicBezTo>
                  <a:cubicBezTo>
                    <a:pt x="4201" y="477"/>
                    <a:pt x="4243" y="380"/>
                    <a:pt x="4233" y="287"/>
                  </a:cubicBezTo>
                  <a:cubicBezTo>
                    <a:pt x="4221" y="164"/>
                    <a:pt x="4130" y="127"/>
                    <a:pt x="4030" y="127"/>
                  </a:cubicBezTo>
                  <a:cubicBezTo>
                    <a:pt x="3978" y="127"/>
                    <a:pt x="3924" y="137"/>
                    <a:pt x="3878" y="151"/>
                  </a:cubicBezTo>
                  <a:cubicBezTo>
                    <a:pt x="3693" y="206"/>
                    <a:pt x="3524" y="290"/>
                    <a:pt x="3377" y="418"/>
                  </a:cubicBezTo>
                  <a:cubicBezTo>
                    <a:pt x="3204" y="571"/>
                    <a:pt x="3065" y="760"/>
                    <a:pt x="2936" y="950"/>
                  </a:cubicBezTo>
                  <a:cubicBezTo>
                    <a:pt x="2794" y="1160"/>
                    <a:pt x="2654" y="1374"/>
                    <a:pt x="2516" y="1589"/>
                  </a:cubicBezTo>
                  <a:cubicBezTo>
                    <a:pt x="2445" y="1697"/>
                    <a:pt x="2384" y="1806"/>
                    <a:pt x="2335" y="1920"/>
                  </a:cubicBezTo>
                  <a:cubicBezTo>
                    <a:pt x="2332" y="1722"/>
                    <a:pt x="2294" y="1520"/>
                    <a:pt x="2256" y="1330"/>
                  </a:cubicBezTo>
                  <a:cubicBezTo>
                    <a:pt x="2184" y="964"/>
                    <a:pt x="2109" y="586"/>
                    <a:pt x="1887" y="275"/>
                  </a:cubicBezTo>
                  <a:cubicBezTo>
                    <a:pt x="1819" y="179"/>
                    <a:pt x="1735" y="56"/>
                    <a:pt x="1620" y="12"/>
                  </a:cubicBezTo>
                  <a:cubicBezTo>
                    <a:pt x="1600" y="4"/>
                    <a:pt x="1579" y="1"/>
                    <a:pt x="156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3" name="Google Shape;2613;p133"/>
            <p:cNvSpPr/>
            <p:nvPr/>
          </p:nvSpPr>
          <p:spPr>
            <a:xfrm>
              <a:off x="-977725" y="3189710"/>
              <a:ext cx="80828" cy="67554"/>
            </a:xfrm>
            <a:custGeom>
              <a:avLst/>
              <a:gdLst/>
              <a:ahLst/>
              <a:cxnLst/>
              <a:rect l="l" t="t" r="r" b="b"/>
              <a:pathLst>
                <a:path w="1163" h="972" extrusionOk="0">
                  <a:moveTo>
                    <a:pt x="711" y="1"/>
                  </a:moveTo>
                  <a:cubicBezTo>
                    <a:pt x="282" y="1"/>
                    <a:pt x="0" y="498"/>
                    <a:pt x="295" y="846"/>
                  </a:cubicBezTo>
                  <a:cubicBezTo>
                    <a:pt x="370" y="934"/>
                    <a:pt x="467" y="971"/>
                    <a:pt x="569" y="971"/>
                  </a:cubicBezTo>
                  <a:cubicBezTo>
                    <a:pt x="837" y="971"/>
                    <a:pt x="1137" y="715"/>
                    <a:pt x="1152" y="457"/>
                  </a:cubicBezTo>
                  <a:cubicBezTo>
                    <a:pt x="1162" y="284"/>
                    <a:pt x="1064" y="105"/>
                    <a:pt x="905" y="38"/>
                  </a:cubicBezTo>
                  <a:cubicBezTo>
                    <a:pt x="846" y="12"/>
                    <a:pt x="784" y="2"/>
                    <a:pt x="721" y="1"/>
                  </a:cubicBezTo>
                  <a:cubicBezTo>
                    <a:pt x="718" y="1"/>
                    <a:pt x="714" y="1"/>
                    <a:pt x="71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4" name="Google Shape;2614;p133"/>
            <p:cNvSpPr/>
            <p:nvPr/>
          </p:nvSpPr>
          <p:spPr>
            <a:xfrm>
              <a:off x="-1978238" y="3559308"/>
              <a:ext cx="154081" cy="151371"/>
            </a:xfrm>
            <a:custGeom>
              <a:avLst/>
              <a:gdLst/>
              <a:ahLst/>
              <a:cxnLst/>
              <a:rect l="l" t="t" r="r" b="b"/>
              <a:pathLst>
                <a:path w="2217" h="2178" extrusionOk="0">
                  <a:moveTo>
                    <a:pt x="47" y="0"/>
                  </a:moveTo>
                  <a:cubicBezTo>
                    <a:pt x="19" y="0"/>
                    <a:pt x="1" y="45"/>
                    <a:pt x="31" y="65"/>
                  </a:cubicBezTo>
                  <a:cubicBezTo>
                    <a:pt x="438" y="351"/>
                    <a:pt x="871" y="612"/>
                    <a:pt x="1227" y="964"/>
                  </a:cubicBezTo>
                  <a:cubicBezTo>
                    <a:pt x="1415" y="1151"/>
                    <a:pt x="1563" y="1365"/>
                    <a:pt x="1704" y="1587"/>
                  </a:cubicBezTo>
                  <a:cubicBezTo>
                    <a:pt x="1827" y="1780"/>
                    <a:pt x="1943" y="1976"/>
                    <a:pt x="2048" y="2177"/>
                  </a:cubicBezTo>
                  <a:lnTo>
                    <a:pt x="2217" y="2177"/>
                  </a:lnTo>
                  <a:cubicBezTo>
                    <a:pt x="2118" y="1981"/>
                    <a:pt x="2009" y="1790"/>
                    <a:pt x="1893" y="1603"/>
                  </a:cubicBezTo>
                  <a:cubicBezTo>
                    <a:pt x="1745" y="1369"/>
                    <a:pt x="1594" y="1140"/>
                    <a:pt x="1401" y="941"/>
                  </a:cubicBezTo>
                  <a:cubicBezTo>
                    <a:pt x="1226" y="761"/>
                    <a:pt x="1026" y="608"/>
                    <a:pt x="817" y="470"/>
                  </a:cubicBezTo>
                  <a:cubicBezTo>
                    <a:pt x="572" y="307"/>
                    <a:pt x="313" y="167"/>
                    <a:pt x="65" y="6"/>
                  </a:cubicBezTo>
                  <a:cubicBezTo>
                    <a:pt x="59" y="2"/>
                    <a:pt x="53" y="0"/>
                    <a:pt x="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5" name="Google Shape;2615;p133"/>
            <p:cNvSpPr/>
            <p:nvPr/>
          </p:nvSpPr>
          <p:spPr>
            <a:xfrm>
              <a:off x="-2129468" y="3411205"/>
              <a:ext cx="288147" cy="283560"/>
            </a:xfrm>
            <a:custGeom>
              <a:avLst/>
              <a:gdLst/>
              <a:ahLst/>
              <a:cxnLst/>
              <a:rect l="l" t="t" r="r" b="b"/>
              <a:pathLst>
                <a:path w="4146" h="4080" extrusionOk="0">
                  <a:moveTo>
                    <a:pt x="2488" y="1"/>
                  </a:moveTo>
                  <a:cubicBezTo>
                    <a:pt x="2485" y="1"/>
                    <a:pt x="2482" y="1"/>
                    <a:pt x="2479" y="2"/>
                  </a:cubicBezTo>
                  <a:cubicBezTo>
                    <a:pt x="2238" y="69"/>
                    <a:pt x="2189" y="403"/>
                    <a:pt x="2166" y="609"/>
                  </a:cubicBezTo>
                  <a:cubicBezTo>
                    <a:pt x="2128" y="924"/>
                    <a:pt x="2140" y="1248"/>
                    <a:pt x="2166" y="1564"/>
                  </a:cubicBezTo>
                  <a:cubicBezTo>
                    <a:pt x="2178" y="1718"/>
                    <a:pt x="2196" y="1869"/>
                    <a:pt x="2217" y="2022"/>
                  </a:cubicBezTo>
                  <a:cubicBezTo>
                    <a:pt x="2194" y="1974"/>
                    <a:pt x="2169" y="1928"/>
                    <a:pt x="2143" y="1882"/>
                  </a:cubicBezTo>
                  <a:cubicBezTo>
                    <a:pt x="2087" y="1779"/>
                    <a:pt x="2028" y="1677"/>
                    <a:pt x="1971" y="1574"/>
                  </a:cubicBezTo>
                  <a:cubicBezTo>
                    <a:pt x="1864" y="1386"/>
                    <a:pt x="1773" y="1191"/>
                    <a:pt x="1665" y="1003"/>
                  </a:cubicBezTo>
                  <a:cubicBezTo>
                    <a:pt x="1501" y="719"/>
                    <a:pt x="1287" y="485"/>
                    <a:pt x="1023" y="291"/>
                  </a:cubicBezTo>
                  <a:cubicBezTo>
                    <a:pt x="958" y="245"/>
                    <a:pt x="867" y="172"/>
                    <a:pt x="780" y="172"/>
                  </a:cubicBezTo>
                  <a:cubicBezTo>
                    <a:pt x="774" y="172"/>
                    <a:pt x="768" y="172"/>
                    <a:pt x="762" y="173"/>
                  </a:cubicBezTo>
                  <a:cubicBezTo>
                    <a:pt x="660" y="186"/>
                    <a:pt x="673" y="309"/>
                    <a:pt x="687" y="382"/>
                  </a:cubicBezTo>
                  <a:cubicBezTo>
                    <a:pt x="764" y="756"/>
                    <a:pt x="989" y="1098"/>
                    <a:pt x="1248" y="1369"/>
                  </a:cubicBezTo>
                  <a:cubicBezTo>
                    <a:pt x="1491" y="1623"/>
                    <a:pt x="1771" y="1859"/>
                    <a:pt x="2069" y="2057"/>
                  </a:cubicBezTo>
                  <a:cubicBezTo>
                    <a:pt x="1684" y="1979"/>
                    <a:pt x="1275" y="1837"/>
                    <a:pt x="881" y="1837"/>
                  </a:cubicBezTo>
                  <a:cubicBezTo>
                    <a:pt x="683" y="1837"/>
                    <a:pt x="490" y="1872"/>
                    <a:pt x="304" y="1969"/>
                  </a:cubicBezTo>
                  <a:cubicBezTo>
                    <a:pt x="206" y="2018"/>
                    <a:pt x="49" y="2103"/>
                    <a:pt x="20" y="2221"/>
                  </a:cubicBezTo>
                  <a:cubicBezTo>
                    <a:pt x="0" y="2297"/>
                    <a:pt x="61" y="2346"/>
                    <a:pt x="126" y="2369"/>
                  </a:cubicBezTo>
                  <a:cubicBezTo>
                    <a:pt x="188" y="2391"/>
                    <a:pt x="252" y="2398"/>
                    <a:pt x="318" y="2398"/>
                  </a:cubicBezTo>
                  <a:cubicBezTo>
                    <a:pt x="389" y="2398"/>
                    <a:pt x="461" y="2390"/>
                    <a:pt x="529" y="2384"/>
                  </a:cubicBezTo>
                  <a:cubicBezTo>
                    <a:pt x="734" y="2365"/>
                    <a:pt x="938" y="2343"/>
                    <a:pt x="1143" y="2322"/>
                  </a:cubicBezTo>
                  <a:cubicBezTo>
                    <a:pt x="1348" y="2302"/>
                    <a:pt x="1551" y="2288"/>
                    <a:pt x="1757" y="2287"/>
                  </a:cubicBezTo>
                  <a:cubicBezTo>
                    <a:pt x="1882" y="2286"/>
                    <a:pt x="2008" y="2283"/>
                    <a:pt x="2131" y="2262"/>
                  </a:cubicBezTo>
                  <a:lnTo>
                    <a:pt x="2131" y="2262"/>
                  </a:lnTo>
                  <a:cubicBezTo>
                    <a:pt x="1874" y="2414"/>
                    <a:pt x="1602" y="2545"/>
                    <a:pt x="1388" y="2759"/>
                  </a:cubicBezTo>
                  <a:cubicBezTo>
                    <a:pt x="1164" y="2981"/>
                    <a:pt x="907" y="3250"/>
                    <a:pt x="821" y="3560"/>
                  </a:cubicBezTo>
                  <a:cubicBezTo>
                    <a:pt x="818" y="3576"/>
                    <a:pt x="824" y="3590"/>
                    <a:pt x="837" y="3599"/>
                  </a:cubicBezTo>
                  <a:cubicBezTo>
                    <a:pt x="882" y="3630"/>
                    <a:pt x="932" y="3642"/>
                    <a:pt x="983" y="3642"/>
                  </a:cubicBezTo>
                  <a:cubicBezTo>
                    <a:pt x="1061" y="3642"/>
                    <a:pt x="1142" y="3613"/>
                    <a:pt x="1213" y="3579"/>
                  </a:cubicBezTo>
                  <a:cubicBezTo>
                    <a:pt x="1363" y="3506"/>
                    <a:pt x="1498" y="3398"/>
                    <a:pt x="1623" y="3288"/>
                  </a:cubicBezTo>
                  <a:cubicBezTo>
                    <a:pt x="1753" y="3173"/>
                    <a:pt x="1877" y="3047"/>
                    <a:pt x="1994" y="2918"/>
                  </a:cubicBezTo>
                  <a:cubicBezTo>
                    <a:pt x="2041" y="2863"/>
                    <a:pt x="2089" y="2809"/>
                    <a:pt x="2131" y="2751"/>
                  </a:cubicBezTo>
                  <a:lnTo>
                    <a:pt x="2131" y="2751"/>
                  </a:lnTo>
                  <a:cubicBezTo>
                    <a:pt x="2101" y="2917"/>
                    <a:pt x="2085" y="3086"/>
                    <a:pt x="2060" y="3248"/>
                  </a:cubicBezTo>
                  <a:cubicBezTo>
                    <a:pt x="2040" y="3389"/>
                    <a:pt x="2025" y="3533"/>
                    <a:pt x="2029" y="3676"/>
                  </a:cubicBezTo>
                  <a:cubicBezTo>
                    <a:pt x="2034" y="3793"/>
                    <a:pt x="2043" y="3936"/>
                    <a:pt x="2121" y="4030"/>
                  </a:cubicBezTo>
                  <a:cubicBezTo>
                    <a:pt x="2150" y="4065"/>
                    <a:pt x="2180" y="4080"/>
                    <a:pt x="2209" y="4080"/>
                  </a:cubicBezTo>
                  <a:cubicBezTo>
                    <a:pt x="2319" y="4080"/>
                    <a:pt x="2417" y="3865"/>
                    <a:pt x="2448" y="3779"/>
                  </a:cubicBezTo>
                  <a:cubicBezTo>
                    <a:pt x="2499" y="3630"/>
                    <a:pt x="2495" y="3465"/>
                    <a:pt x="2491" y="3309"/>
                  </a:cubicBezTo>
                  <a:cubicBezTo>
                    <a:pt x="2489" y="3183"/>
                    <a:pt x="2489" y="3057"/>
                    <a:pt x="2490" y="2930"/>
                  </a:cubicBezTo>
                  <a:cubicBezTo>
                    <a:pt x="2490" y="2858"/>
                    <a:pt x="2491" y="2774"/>
                    <a:pt x="2487" y="2687"/>
                  </a:cubicBezTo>
                  <a:lnTo>
                    <a:pt x="2487" y="2687"/>
                  </a:lnTo>
                  <a:cubicBezTo>
                    <a:pt x="2491" y="2692"/>
                    <a:pt x="2494" y="2697"/>
                    <a:pt x="2497" y="2701"/>
                  </a:cubicBezTo>
                  <a:cubicBezTo>
                    <a:pt x="2634" y="2894"/>
                    <a:pt x="2784" y="3087"/>
                    <a:pt x="2963" y="3243"/>
                  </a:cubicBezTo>
                  <a:cubicBezTo>
                    <a:pt x="3042" y="3313"/>
                    <a:pt x="3170" y="3418"/>
                    <a:pt x="3290" y="3418"/>
                  </a:cubicBezTo>
                  <a:cubicBezTo>
                    <a:pt x="3321" y="3418"/>
                    <a:pt x="3353" y="3411"/>
                    <a:pt x="3382" y="3393"/>
                  </a:cubicBezTo>
                  <a:cubicBezTo>
                    <a:pt x="3456" y="3348"/>
                    <a:pt x="3490" y="3250"/>
                    <a:pt x="3496" y="3168"/>
                  </a:cubicBezTo>
                  <a:cubicBezTo>
                    <a:pt x="3509" y="3025"/>
                    <a:pt x="3432" y="2899"/>
                    <a:pt x="3339" y="2800"/>
                  </a:cubicBezTo>
                  <a:cubicBezTo>
                    <a:pt x="3223" y="2678"/>
                    <a:pt x="3080" y="2592"/>
                    <a:pt x="2951" y="2488"/>
                  </a:cubicBezTo>
                  <a:cubicBezTo>
                    <a:pt x="2878" y="2430"/>
                    <a:pt x="2803" y="2366"/>
                    <a:pt x="2725" y="2315"/>
                  </a:cubicBezTo>
                  <a:lnTo>
                    <a:pt x="2725" y="2315"/>
                  </a:lnTo>
                  <a:cubicBezTo>
                    <a:pt x="2754" y="2316"/>
                    <a:pt x="2783" y="2316"/>
                    <a:pt x="2811" y="2316"/>
                  </a:cubicBezTo>
                  <a:cubicBezTo>
                    <a:pt x="3228" y="2316"/>
                    <a:pt x="3654" y="2243"/>
                    <a:pt x="3987" y="1986"/>
                  </a:cubicBezTo>
                  <a:cubicBezTo>
                    <a:pt x="4058" y="1933"/>
                    <a:pt x="4146" y="1851"/>
                    <a:pt x="4125" y="1753"/>
                  </a:cubicBezTo>
                  <a:cubicBezTo>
                    <a:pt x="4109" y="1674"/>
                    <a:pt x="4027" y="1630"/>
                    <a:pt x="3955" y="1611"/>
                  </a:cubicBezTo>
                  <a:cubicBezTo>
                    <a:pt x="3897" y="1595"/>
                    <a:pt x="3838" y="1589"/>
                    <a:pt x="3778" y="1589"/>
                  </a:cubicBezTo>
                  <a:cubicBezTo>
                    <a:pt x="3706" y="1589"/>
                    <a:pt x="3634" y="1598"/>
                    <a:pt x="3565" y="1608"/>
                  </a:cubicBezTo>
                  <a:cubicBezTo>
                    <a:pt x="3407" y="1632"/>
                    <a:pt x="3253" y="1677"/>
                    <a:pt x="3104" y="1730"/>
                  </a:cubicBezTo>
                  <a:cubicBezTo>
                    <a:pt x="2857" y="1820"/>
                    <a:pt x="2598" y="1934"/>
                    <a:pt x="2397" y="2109"/>
                  </a:cubicBezTo>
                  <a:cubicBezTo>
                    <a:pt x="2448" y="1967"/>
                    <a:pt x="2484" y="1818"/>
                    <a:pt x="2519" y="1674"/>
                  </a:cubicBezTo>
                  <a:cubicBezTo>
                    <a:pt x="2563" y="1490"/>
                    <a:pt x="2602" y="1306"/>
                    <a:pt x="2627" y="1120"/>
                  </a:cubicBezTo>
                  <a:cubicBezTo>
                    <a:pt x="2674" y="751"/>
                    <a:pt x="2661" y="370"/>
                    <a:pt x="2516" y="23"/>
                  </a:cubicBezTo>
                  <a:cubicBezTo>
                    <a:pt x="2511" y="10"/>
                    <a:pt x="2501" y="1"/>
                    <a:pt x="248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6" name="Google Shape;2616;p133"/>
            <p:cNvSpPr/>
            <p:nvPr/>
          </p:nvSpPr>
          <p:spPr>
            <a:xfrm>
              <a:off x="-1999226" y="3537624"/>
              <a:ext cx="64983" cy="51361"/>
            </a:xfrm>
            <a:custGeom>
              <a:avLst/>
              <a:gdLst/>
              <a:ahLst/>
              <a:cxnLst/>
              <a:rect l="l" t="t" r="r" b="b"/>
              <a:pathLst>
                <a:path w="935" h="739" extrusionOk="0">
                  <a:moveTo>
                    <a:pt x="414" y="0"/>
                  </a:moveTo>
                  <a:cubicBezTo>
                    <a:pt x="378" y="0"/>
                    <a:pt x="341" y="5"/>
                    <a:pt x="305" y="14"/>
                  </a:cubicBezTo>
                  <a:cubicBezTo>
                    <a:pt x="153" y="55"/>
                    <a:pt x="28" y="196"/>
                    <a:pt x="14" y="353"/>
                  </a:cubicBezTo>
                  <a:cubicBezTo>
                    <a:pt x="1" y="510"/>
                    <a:pt x="103" y="673"/>
                    <a:pt x="254" y="722"/>
                  </a:cubicBezTo>
                  <a:cubicBezTo>
                    <a:pt x="292" y="733"/>
                    <a:pt x="331" y="738"/>
                    <a:pt x="371" y="738"/>
                  </a:cubicBezTo>
                  <a:cubicBezTo>
                    <a:pt x="383" y="738"/>
                    <a:pt x="395" y="738"/>
                    <a:pt x="408" y="737"/>
                  </a:cubicBezTo>
                  <a:cubicBezTo>
                    <a:pt x="540" y="727"/>
                    <a:pt x="671" y="663"/>
                    <a:pt x="745" y="552"/>
                  </a:cubicBezTo>
                  <a:cubicBezTo>
                    <a:pt x="935" y="278"/>
                    <a:pt x="694" y="0"/>
                    <a:pt x="414"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7" name="Google Shape;2617;p133"/>
            <p:cNvSpPr/>
            <p:nvPr/>
          </p:nvSpPr>
          <p:spPr>
            <a:xfrm>
              <a:off x="-1741940" y="3428302"/>
              <a:ext cx="62619" cy="282378"/>
            </a:xfrm>
            <a:custGeom>
              <a:avLst/>
              <a:gdLst/>
              <a:ahLst/>
              <a:cxnLst/>
              <a:rect l="l" t="t" r="r" b="b"/>
              <a:pathLst>
                <a:path w="901" h="4063" extrusionOk="0">
                  <a:moveTo>
                    <a:pt x="48" y="0"/>
                  </a:moveTo>
                  <a:cubicBezTo>
                    <a:pt x="25" y="0"/>
                    <a:pt x="1" y="20"/>
                    <a:pt x="10" y="48"/>
                  </a:cubicBezTo>
                  <a:cubicBezTo>
                    <a:pt x="198" y="689"/>
                    <a:pt x="362" y="1343"/>
                    <a:pt x="489" y="1999"/>
                  </a:cubicBezTo>
                  <a:cubicBezTo>
                    <a:pt x="552" y="2323"/>
                    <a:pt x="594" y="2647"/>
                    <a:pt x="636" y="2974"/>
                  </a:cubicBezTo>
                  <a:cubicBezTo>
                    <a:pt x="676" y="3273"/>
                    <a:pt x="727" y="3570"/>
                    <a:pt x="768" y="3870"/>
                  </a:cubicBezTo>
                  <a:cubicBezTo>
                    <a:pt x="777" y="3933"/>
                    <a:pt x="784" y="3999"/>
                    <a:pt x="793" y="4062"/>
                  </a:cubicBezTo>
                  <a:lnTo>
                    <a:pt x="900" y="4062"/>
                  </a:lnTo>
                  <a:cubicBezTo>
                    <a:pt x="899" y="4046"/>
                    <a:pt x="896" y="4029"/>
                    <a:pt x="894" y="4010"/>
                  </a:cubicBezTo>
                  <a:cubicBezTo>
                    <a:pt x="858" y="3703"/>
                    <a:pt x="804" y="3398"/>
                    <a:pt x="761" y="3093"/>
                  </a:cubicBezTo>
                  <a:cubicBezTo>
                    <a:pt x="715" y="2774"/>
                    <a:pt x="680" y="2455"/>
                    <a:pt x="622" y="2138"/>
                  </a:cubicBezTo>
                  <a:cubicBezTo>
                    <a:pt x="562" y="1802"/>
                    <a:pt x="489" y="1468"/>
                    <a:pt x="403" y="1136"/>
                  </a:cubicBezTo>
                  <a:cubicBezTo>
                    <a:pt x="306" y="763"/>
                    <a:pt x="193" y="397"/>
                    <a:pt x="84" y="28"/>
                  </a:cubicBezTo>
                  <a:cubicBezTo>
                    <a:pt x="79" y="9"/>
                    <a:pt x="64" y="0"/>
                    <a:pt x="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8" name="Google Shape;2618;p133"/>
            <p:cNvSpPr/>
            <p:nvPr/>
          </p:nvSpPr>
          <p:spPr>
            <a:xfrm>
              <a:off x="-1687591" y="3673009"/>
              <a:ext cx="1599" cy="4865"/>
            </a:xfrm>
            <a:custGeom>
              <a:avLst/>
              <a:gdLst/>
              <a:ahLst/>
              <a:cxnLst/>
              <a:rect l="l" t="t" r="r" b="b"/>
              <a:pathLst>
                <a:path w="23" h="70" extrusionOk="0">
                  <a:moveTo>
                    <a:pt x="17" y="0"/>
                  </a:moveTo>
                  <a:cubicBezTo>
                    <a:pt x="12" y="8"/>
                    <a:pt x="5" y="17"/>
                    <a:pt x="0" y="26"/>
                  </a:cubicBezTo>
                  <a:lnTo>
                    <a:pt x="23" y="70"/>
                  </a:lnTo>
                  <a:cubicBezTo>
                    <a:pt x="21" y="47"/>
                    <a:pt x="20" y="24"/>
                    <a:pt x="17"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9" name="Google Shape;2619;p133"/>
            <p:cNvSpPr/>
            <p:nvPr/>
          </p:nvSpPr>
          <p:spPr>
            <a:xfrm>
              <a:off x="-1688217" y="3489044"/>
              <a:ext cx="86527" cy="184106"/>
            </a:xfrm>
            <a:custGeom>
              <a:avLst/>
              <a:gdLst/>
              <a:ahLst/>
              <a:cxnLst/>
              <a:rect l="l" t="t" r="r" b="b"/>
              <a:pathLst>
                <a:path w="1245" h="2649" extrusionOk="0">
                  <a:moveTo>
                    <a:pt x="1244" y="0"/>
                  </a:moveTo>
                  <a:cubicBezTo>
                    <a:pt x="1173" y="251"/>
                    <a:pt x="850" y="498"/>
                    <a:pt x="693" y="711"/>
                  </a:cubicBezTo>
                  <a:cubicBezTo>
                    <a:pt x="539" y="920"/>
                    <a:pt x="415" y="1144"/>
                    <a:pt x="314" y="1382"/>
                  </a:cubicBezTo>
                  <a:cubicBezTo>
                    <a:pt x="150" y="1762"/>
                    <a:pt x="0" y="2219"/>
                    <a:pt x="27" y="2648"/>
                  </a:cubicBezTo>
                  <a:cubicBezTo>
                    <a:pt x="245" y="2266"/>
                    <a:pt x="636" y="2025"/>
                    <a:pt x="864" y="1639"/>
                  </a:cubicBezTo>
                  <a:cubicBezTo>
                    <a:pt x="1142" y="1166"/>
                    <a:pt x="1234" y="548"/>
                    <a:pt x="124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0" name="Google Shape;2620;p133"/>
            <p:cNvSpPr/>
            <p:nvPr/>
          </p:nvSpPr>
          <p:spPr>
            <a:xfrm>
              <a:off x="-1890877" y="3287357"/>
              <a:ext cx="301213" cy="290579"/>
            </a:xfrm>
            <a:custGeom>
              <a:avLst/>
              <a:gdLst/>
              <a:ahLst/>
              <a:cxnLst/>
              <a:rect l="l" t="t" r="r" b="b"/>
              <a:pathLst>
                <a:path w="4334" h="4181" extrusionOk="0">
                  <a:moveTo>
                    <a:pt x="2735" y="0"/>
                  </a:moveTo>
                  <a:cubicBezTo>
                    <a:pt x="2716" y="0"/>
                    <a:pt x="2694" y="7"/>
                    <a:pt x="2669" y="23"/>
                  </a:cubicBezTo>
                  <a:cubicBezTo>
                    <a:pt x="2627" y="51"/>
                    <a:pt x="2593" y="94"/>
                    <a:pt x="2564" y="134"/>
                  </a:cubicBezTo>
                  <a:cubicBezTo>
                    <a:pt x="2510" y="207"/>
                    <a:pt x="2458" y="284"/>
                    <a:pt x="2422" y="369"/>
                  </a:cubicBezTo>
                  <a:cubicBezTo>
                    <a:pt x="2351" y="530"/>
                    <a:pt x="2320" y="707"/>
                    <a:pt x="2295" y="879"/>
                  </a:cubicBezTo>
                  <a:cubicBezTo>
                    <a:pt x="2268" y="1077"/>
                    <a:pt x="2239" y="1274"/>
                    <a:pt x="2212" y="1472"/>
                  </a:cubicBezTo>
                  <a:cubicBezTo>
                    <a:pt x="2205" y="1518"/>
                    <a:pt x="2202" y="1563"/>
                    <a:pt x="2198" y="1607"/>
                  </a:cubicBezTo>
                  <a:cubicBezTo>
                    <a:pt x="2184" y="1575"/>
                    <a:pt x="2173" y="1543"/>
                    <a:pt x="2162" y="1511"/>
                  </a:cubicBezTo>
                  <a:cubicBezTo>
                    <a:pt x="2095" y="1327"/>
                    <a:pt x="2050" y="1134"/>
                    <a:pt x="1985" y="950"/>
                  </a:cubicBezTo>
                  <a:cubicBezTo>
                    <a:pt x="1902" y="714"/>
                    <a:pt x="1797" y="512"/>
                    <a:pt x="1619" y="334"/>
                  </a:cubicBezTo>
                  <a:cubicBezTo>
                    <a:pt x="1564" y="280"/>
                    <a:pt x="1495" y="212"/>
                    <a:pt x="1416" y="201"/>
                  </a:cubicBezTo>
                  <a:cubicBezTo>
                    <a:pt x="1409" y="200"/>
                    <a:pt x="1403" y="199"/>
                    <a:pt x="1397" y="199"/>
                  </a:cubicBezTo>
                  <a:cubicBezTo>
                    <a:pt x="1329" y="199"/>
                    <a:pt x="1291" y="256"/>
                    <a:pt x="1282" y="324"/>
                  </a:cubicBezTo>
                  <a:cubicBezTo>
                    <a:pt x="1260" y="472"/>
                    <a:pt x="1308" y="636"/>
                    <a:pt x="1358" y="775"/>
                  </a:cubicBezTo>
                  <a:cubicBezTo>
                    <a:pt x="1420" y="946"/>
                    <a:pt x="1506" y="1109"/>
                    <a:pt x="1585" y="1273"/>
                  </a:cubicBezTo>
                  <a:cubicBezTo>
                    <a:pt x="1672" y="1451"/>
                    <a:pt x="1768" y="1647"/>
                    <a:pt x="1896" y="1811"/>
                  </a:cubicBezTo>
                  <a:cubicBezTo>
                    <a:pt x="1721" y="1712"/>
                    <a:pt x="1543" y="1617"/>
                    <a:pt x="1356" y="1542"/>
                  </a:cubicBezTo>
                  <a:cubicBezTo>
                    <a:pt x="1103" y="1439"/>
                    <a:pt x="816" y="1355"/>
                    <a:pt x="538" y="1355"/>
                  </a:cubicBezTo>
                  <a:cubicBezTo>
                    <a:pt x="503" y="1355"/>
                    <a:pt x="469" y="1356"/>
                    <a:pt x="435" y="1359"/>
                  </a:cubicBezTo>
                  <a:cubicBezTo>
                    <a:pt x="365" y="1364"/>
                    <a:pt x="297" y="1374"/>
                    <a:pt x="227" y="1385"/>
                  </a:cubicBezTo>
                  <a:cubicBezTo>
                    <a:pt x="173" y="1395"/>
                    <a:pt x="108" y="1405"/>
                    <a:pt x="62" y="1440"/>
                  </a:cubicBezTo>
                  <a:cubicBezTo>
                    <a:pt x="0" y="1484"/>
                    <a:pt x="24" y="1544"/>
                    <a:pt x="76" y="1585"/>
                  </a:cubicBezTo>
                  <a:cubicBezTo>
                    <a:pt x="190" y="1672"/>
                    <a:pt x="348" y="1693"/>
                    <a:pt x="485" y="1723"/>
                  </a:cubicBezTo>
                  <a:cubicBezTo>
                    <a:pt x="654" y="1758"/>
                    <a:pt x="820" y="1806"/>
                    <a:pt x="988" y="1846"/>
                  </a:cubicBezTo>
                  <a:cubicBezTo>
                    <a:pt x="1185" y="1893"/>
                    <a:pt x="1383" y="1938"/>
                    <a:pt x="1580" y="1979"/>
                  </a:cubicBezTo>
                  <a:cubicBezTo>
                    <a:pt x="1674" y="1997"/>
                    <a:pt x="1767" y="2017"/>
                    <a:pt x="1861" y="2032"/>
                  </a:cubicBezTo>
                  <a:cubicBezTo>
                    <a:pt x="1905" y="2040"/>
                    <a:pt x="1951" y="2048"/>
                    <a:pt x="1997" y="2056"/>
                  </a:cubicBezTo>
                  <a:cubicBezTo>
                    <a:pt x="1955" y="2059"/>
                    <a:pt x="1914" y="2060"/>
                    <a:pt x="1872" y="2060"/>
                  </a:cubicBezTo>
                  <a:cubicBezTo>
                    <a:pt x="1802" y="2060"/>
                    <a:pt x="1732" y="2056"/>
                    <a:pt x="1662" y="2053"/>
                  </a:cubicBezTo>
                  <a:cubicBezTo>
                    <a:pt x="1567" y="2047"/>
                    <a:pt x="1474" y="2043"/>
                    <a:pt x="1380" y="2043"/>
                  </a:cubicBezTo>
                  <a:cubicBezTo>
                    <a:pt x="1307" y="2043"/>
                    <a:pt x="1233" y="2046"/>
                    <a:pt x="1159" y="2053"/>
                  </a:cubicBezTo>
                  <a:cubicBezTo>
                    <a:pt x="852" y="2081"/>
                    <a:pt x="540" y="2163"/>
                    <a:pt x="280" y="2332"/>
                  </a:cubicBezTo>
                  <a:cubicBezTo>
                    <a:pt x="215" y="2374"/>
                    <a:pt x="106" y="2445"/>
                    <a:pt x="108" y="2534"/>
                  </a:cubicBezTo>
                  <a:cubicBezTo>
                    <a:pt x="111" y="2615"/>
                    <a:pt x="205" y="2631"/>
                    <a:pt x="268" y="2641"/>
                  </a:cubicBezTo>
                  <a:cubicBezTo>
                    <a:pt x="336" y="2651"/>
                    <a:pt x="405" y="2656"/>
                    <a:pt x="473" y="2656"/>
                  </a:cubicBezTo>
                  <a:cubicBezTo>
                    <a:pt x="663" y="2656"/>
                    <a:pt x="853" y="2621"/>
                    <a:pt x="1035" y="2578"/>
                  </a:cubicBezTo>
                  <a:cubicBezTo>
                    <a:pt x="1230" y="2532"/>
                    <a:pt x="1430" y="2478"/>
                    <a:pt x="1618" y="2403"/>
                  </a:cubicBezTo>
                  <a:cubicBezTo>
                    <a:pt x="1705" y="2368"/>
                    <a:pt x="1789" y="2328"/>
                    <a:pt x="1872" y="2286"/>
                  </a:cubicBezTo>
                  <a:lnTo>
                    <a:pt x="1961" y="2240"/>
                  </a:lnTo>
                  <a:lnTo>
                    <a:pt x="1961" y="2240"/>
                  </a:lnTo>
                  <a:cubicBezTo>
                    <a:pt x="1582" y="2539"/>
                    <a:pt x="1228" y="2902"/>
                    <a:pt x="1126" y="3387"/>
                  </a:cubicBezTo>
                  <a:cubicBezTo>
                    <a:pt x="1099" y="3514"/>
                    <a:pt x="1095" y="3762"/>
                    <a:pt x="1250" y="3762"/>
                  </a:cubicBezTo>
                  <a:cubicBezTo>
                    <a:pt x="1272" y="3762"/>
                    <a:pt x="1297" y="3757"/>
                    <a:pt x="1326" y="3747"/>
                  </a:cubicBezTo>
                  <a:cubicBezTo>
                    <a:pt x="1439" y="3703"/>
                    <a:pt x="1538" y="3590"/>
                    <a:pt x="1616" y="3502"/>
                  </a:cubicBezTo>
                  <a:cubicBezTo>
                    <a:pt x="1713" y="3390"/>
                    <a:pt x="1799" y="3267"/>
                    <a:pt x="1874" y="3139"/>
                  </a:cubicBezTo>
                  <a:cubicBezTo>
                    <a:pt x="1954" y="2996"/>
                    <a:pt x="2024" y="2847"/>
                    <a:pt x="2101" y="2703"/>
                  </a:cubicBezTo>
                  <a:lnTo>
                    <a:pt x="2101" y="2703"/>
                  </a:lnTo>
                  <a:cubicBezTo>
                    <a:pt x="2089" y="2947"/>
                    <a:pt x="2102" y="3193"/>
                    <a:pt x="2095" y="3436"/>
                  </a:cubicBezTo>
                  <a:cubicBezTo>
                    <a:pt x="2091" y="3575"/>
                    <a:pt x="2085" y="3717"/>
                    <a:pt x="2102" y="3855"/>
                  </a:cubicBezTo>
                  <a:cubicBezTo>
                    <a:pt x="2118" y="3974"/>
                    <a:pt x="2148" y="4101"/>
                    <a:pt x="2250" y="4174"/>
                  </a:cubicBezTo>
                  <a:cubicBezTo>
                    <a:pt x="2256" y="4179"/>
                    <a:pt x="2263" y="4181"/>
                    <a:pt x="2270" y="4181"/>
                  </a:cubicBezTo>
                  <a:cubicBezTo>
                    <a:pt x="2283" y="4181"/>
                    <a:pt x="2296" y="4175"/>
                    <a:pt x="2305" y="4167"/>
                  </a:cubicBezTo>
                  <a:cubicBezTo>
                    <a:pt x="2408" y="4075"/>
                    <a:pt x="2443" y="3912"/>
                    <a:pt x="2461" y="3782"/>
                  </a:cubicBezTo>
                  <a:cubicBezTo>
                    <a:pt x="2485" y="3620"/>
                    <a:pt x="2485" y="3455"/>
                    <a:pt x="2484" y="3288"/>
                  </a:cubicBezTo>
                  <a:cubicBezTo>
                    <a:pt x="2481" y="3116"/>
                    <a:pt x="2484" y="2944"/>
                    <a:pt x="2448" y="2774"/>
                  </a:cubicBezTo>
                  <a:cubicBezTo>
                    <a:pt x="2427" y="2677"/>
                    <a:pt x="2400" y="2580"/>
                    <a:pt x="2373" y="2486"/>
                  </a:cubicBezTo>
                  <a:lnTo>
                    <a:pt x="2373" y="2486"/>
                  </a:lnTo>
                  <a:cubicBezTo>
                    <a:pt x="2512" y="2625"/>
                    <a:pt x="2680" y="2739"/>
                    <a:pt x="2856" y="2834"/>
                  </a:cubicBezTo>
                  <a:cubicBezTo>
                    <a:pt x="3099" y="2965"/>
                    <a:pt x="3383" y="3135"/>
                    <a:pt x="3669" y="3135"/>
                  </a:cubicBezTo>
                  <a:cubicBezTo>
                    <a:pt x="3681" y="3135"/>
                    <a:pt x="3692" y="3134"/>
                    <a:pt x="3703" y="3134"/>
                  </a:cubicBezTo>
                  <a:cubicBezTo>
                    <a:pt x="3783" y="3130"/>
                    <a:pt x="3891" y="3109"/>
                    <a:pt x="3913" y="3017"/>
                  </a:cubicBezTo>
                  <a:cubicBezTo>
                    <a:pt x="3932" y="2937"/>
                    <a:pt x="3874" y="2856"/>
                    <a:pt x="3827" y="2797"/>
                  </a:cubicBezTo>
                  <a:cubicBezTo>
                    <a:pt x="3760" y="2713"/>
                    <a:pt x="3674" y="2647"/>
                    <a:pt x="3585" y="2585"/>
                  </a:cubicBezTo>
                  <a:cubicBezTo>
                    <a:pt x="3460" y="2497"/>
                    <a:pt x="2617" y="2236"/>
                    <a:pt x="2632" y="2236"/>
                  </a:cubicBezTo>
                  <a:cubicBezTo>
                    <a:pt x="2639" y="2236"/>
                    <a:pt x="2647" y="2236"/>
                    <a:pt x="2654" y="2236"/>
                  </a:cubicBezTo>
                  <a:cubicBezTo>
                    <a:pt x="2855" y="2236"/>
                    <a:pt x="3288" y="2271"/>
                    <a:pt x="3614" y="2271"/>
                  </a:cubicBezTo>
                  <a:cubicBezTo>
                    <a:pt x="3752" y="2271"/>
                    <a:pt x="3870" y="2265"/>
                    <a:pt x="3945" y="2247"/>
                  </a:cubicBezTo>
                  <a:cubicBezTo>
                    <a:pt x="4053" y="2216"/>
                    <a:pt x="4334" y="2144"/>
                    <a:pt x="4221" y="1978"/>
                  </a:cubicBezTo>
                  <a:cubicBezTo>
                    <a:pt x="4160" y="1889"/>
                    <a:pt x="4047" y="1848"/>
                    <a:pt x="3947" y="1826"/>
                  </a:cubicBezTo>
                  <a:cubicBezTo>
                    <a:pt x="3807" y="1795"/>
                    <a:pt x="3660" y="1790"/>
                    <a:pt x="3517" y="1790"/>
                  </a:cubicBezTo>
                  <a:cubicBezTo>
                    <a:pt x="3334" y="1790"/>
                    <a:pt x="3148" y="1795"/>
                    <a:pt x="2965" y="1815"/>
                  </a:cubicBezTo>
                  <a:cubicBezTo>
                    <a:pt x="2868" y="1825"/>
                    <a:pt x="2772" y="1842"/>
                    <a:pt x="2678" y="1868"/>
                  </a:cubicBezTo>
                  <a:cubicBezTo>
                    <a:pt x="2858" y="1799"/>
                    <a:pt x="3038" y="1734"/>
                    <a:pt x="3209" y="1647"/>
                  </a:cubicBezTo>
                  <a:cubicBezTo>
                    <a:pt x="3352" y="1575"/>
                    <a:pt x="3481" y="1489"/>
                    <a:pt x="3616" y="1405"/>
                  </a:cubicBezTo>
                  <a:cubicBezTo>
                    <a:pt x="3706" y="1347"/>
                    <a:pt x="3845" y="1278"/>
                    <a:pt x="3888" y="1170"/>
                  </a:cubicBezTo>
                  <a:cubicBezTo>
                    <a:pt x="3933" y="1057"/>
                    <a:pt x="3827" y="1027"/>
                    <a:pt x="3722" y="1027"/>
                  </a:cubicBezTo>
                  <a:cubicBezTo>
                    <a:pt x="3661" y="1027"/>
                    <a:pt x="3600" y="1037"/>
                    <a:pt x="3568" y="1046"/>
                  </a:cubicBezTo>
                  <a:cubicBezTo>
                    <a:pt x="3315" y="1118"/>
                    <a:pt x="3071" y="1257"/>
                    <a:pt x="2860" y="1411"/>
                  </a:cubicBezTo>
                  <a:cubicBezTo>
                    <a:pt x="2736" y="1502"/>
                    <a:pt x="2620" y="1602"/>
                    <a:pt x="2514" y="1712"/>
                  </a:cubicBezTo>
                  <a:cubicBezTo>
                    <a:pt x="2576" y="1563"/>
                    <a:pt x="2629" y="1407"/>
                    <a:pt x="2679" y="1253"/>
                  </a:cubicBezTo>
                  <a:cubicBezTo>
                    <a:pt x="2776" y="957"/>
                    <a:pt x="2860" y="632"/>
                    <a:pt x="2858" y="318"/>
                  </a:cubicBezTo>
                  <a:cubicBezTo>
                    <a:pt x="2858" y="236"/>
                    <a:pt x="2845" y="0"/>
                    <a:pt x="27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1" name="Google Shape;2621;p133"/>
            <p:cNvSpPr/>
            <p:nvPr/>
          </p:nvSpPr>
          <p:spPr>
            <a:xfrm>
              <a:off x="-1760566" y="3406826"/>
              <a:ext cx="54905" cy="50457"/>
            </a:xfrm>
            <a:custGeom>
              <a:avLst/>
              <a:gdLst/>
              <a:ahLst/>
              <a:cxnLst/>
              <a:rect l="l" t="t" r="r" b="b"/>
              <a:pathLst>
                <a:path w="790" h="726" extrusionOk="0">
                  <a:moveTo>
                    <a:pt x="453" y="1"/>
                  </a:moveTo>
                  <a:cubicBezTo>
                    <a:pt x="422" y="1"/>
                    <a:pt x="391" y="3"/>
                    <a:pt x="363" y="9"/>
                  </a:cubicBezTo>
                  <a:cubicBezTo>
                    <a:pt x="250" y="28"/>
                    <a:pt x="144" y="96"/>
                    <a:pt x="88" y="194"/>
                  </a:cubicBezTo>
                  <a:cubicBezTo>
                    <a:pt x="1" y="347"/>
                    <a:pt x="50" y="563"/>
                    <a:pt x="195" y="664"/>
                  </a:cubicBezTo>
                  <a:cubicBezTo>
                    <a:pt x="254" y="705"/>
                    <a:pt x="326" y="725"/>
                    <a:pt x="399" y="725"/>
                  </a:cubicBezTo>
                  <a:cubicBezTo>
                    <a:pt x="502" y="725"/>
                    <a:pt x="605" y="685"/>
                    <a:pt x="675" y="609"/>
                  </a:cubicBezTo>
                  <a:cubicBezTo>
                    <a:pt x="789" y="484"/>
                    <a:pt x="787" y="297"/>
                    <a:pt x="729" y="147"/>
                  </a:cubicBezTo>
                  <a:cubicBezTo>
                    <a:pt x="685" y="38"/>
                    <a:pt x="565" y="1"/>
                    <a:pt x="453"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2" name="Google Shape;2622;p133"/>
            <p:cNvSpPr/>
            <p:nvPr/>
          </p:nvSpPr>
          <p:spPr>
            <a:xfrm>
              <a:off x="-568652" y="3439004"/>
              <a:ext cx="855614" cy="264308"/>
            </a:xfrm>
            <a:custGeom>
              <a:avLst/>
              <a:gdLst/>
              <a:ahLst/>
              <a:cxnLst/>
              <a:rect l="l" t="t" r="r" b="b"/>
              <a:pathLst>
                <a:path w="12311" h="3803" extrusionOk="0">
                  <a:moveTo>
                    <a:pt x="2222" y="1"/>
                  </a:moveTo>
                  <a:cubicBezTo>
                    <a:pt x="1984" y="1"/>
                    <a:pt x="1745" y="32"/>
                    <a:pt x="1535" y="140"/>
                  </a:cubicBezTo>
                  <a:cubicBezTo>
                    <a:pt x="1302" y="259"/>
                    <a:pt x="1127" y="463"/>
                    <a:pt x="956" y="662"/>
                  </a:cubicBezTo>
                  <a:cubicBezTo>
                    <a:pt x="805" y="837"/>
                    <a:pt x="654" y="1013"/>
                    <a:pt x="503" y="1191"/>
                  </a:cubicBezTo>
                  <a:lnTo>
                    <a:pt x="1" y="3703"/>
                  </a:lnTo>
                  <a:lnTo>
                    <a:pt x="12310" y="3803"/>
                  </a:lnTo>
                  <a:cubicBezTo>
                    <a:pt x="12075" y="3225"/>
                    <a:pt x="11638" y="2563"/>
                    <a:pt x="11330" y="2020"/>
                  </a:cubicBezTo>
                  <a:cubicBezTo>
                    <a:pt x="10987" y="1415"/>
                    <a:pt x="10556" y="797"/>
                    <a:pt x="9900" y="567"/>
                  </a:cubicBezTo>
                  <a:cubicBezTo>
                    <a:pt x="9676" y="490"/>
                    <a:pt x="9438" y="461"/>
                    <a:pt x="9202" y="461"/>
                  </a:cubicBezTo>
                  <a:cubicBezTo>
                    <a:pt x="9185" y="461"/>
                    <a:pt x="9169" y="462"/>
                    <a:pt x="9153" y="462"/>
                  </a:cubicBezTo>
                  <a:cubicBezTo>
                    <a:pt x="8083" y="479"/>
                    <a:pt x="7168" y="1036"/>
                    <a:pt x="6603" y="1944"/>
                  </a:cubicBezTo>
                  <a:cubicBezTo>
                    <a:pt x="6331" y="1618"/>
                    <a:pt x="5972" y="1353"/>
                    <a:pt x="5560" y="1252"/>
                  </a:cubicBezTo>
                  <a:cubicBezTo>
                    <a:pt x="5424" y="1219"/>
                    <a:pt x="5282" y="1200"/>
                    <a:pt x="5142" y="1200"/>
                  </a:cubicBezTo>
                  <a:cubicBezTo>
                    <a:pt x="4855" y="1200"/>
                    <a:pt x="4575" y="1278"/>
                    <a:pt x="4362" y="1467"/>
                  </a:cubicBezTo>
                  <a:cubicBezTo>
                    <a:pt x="4050" y="931"/>
                    <a:pt x="3695" y="359"/>
                    <a:pt x="3117" y="135"/>
                  </a:cubicBezTo>
                  <a:cubicBezTo>
                    <a:pt x="2907" y="53"/>
                    <a:pt x="2680" y="24"/>
                    <a:pt x="2454" y="9"/>
                  </a:cubicBezTo>
                  <a:cubicBezTo>
                    <a:pt x="2377" y="4"/>
                    <a:pt x="2300" y="1"/>
                    <a:pt x="22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3" name="Google Shape;2623;p133"/>
            <p:cNvSpPr/>
            <p:nvPr/>
          </p:nvSpPr>
          <p:spPr>
            <a:xfrm>
              <a:off x="-3152777" y="3270677"/>
              <a:ext cx="802586" cy="224833"/>
            </a:xfrm>
            <a:custGeom>
              <a:avLst/>
              <a:gdLst/>
              <a:ahLst/>
              <a:cxnLst/>
              <a:rect l="l" t="t" r="r" b="b"/>
              <a:pathLst>
                <a:path w="11548" h="3235" extrusionOk="0">
                  <a:moveTo>
                    <a:pt x="8299" y="1"/>
                  </a:moveTo>
                  <a:cubicBezTo>
                    <a:pt x="8285" y="1"/>
                    <a:pt x="8272" y="1"/>
                    <a:pt x="8258" y="2"/>
                  </a:cubicBezTo>
                  <a:cubicBezTo>
                    <a:pt x="7972" y="20"/>
                    <a:pt x="7737" y="233"/>
                    <a:pt x="7546" y="447"/>
                  </a:cubicBezTo>
                  <a:cubicBezTo>
                    <a:pt x="7197" y="839"/>
                    <a:pt x="6904" y="1280"/>
                    <a:pt x="6678" y="1753"/>
                  </a:cubicBezTo>
                  <a:cubicBezTo>
                    <a:pt x="6665" y="1498"/>
                    <a:pt x="6492" y="1272"/>
                    <a:pt x="6257" y="1177"/>
                  </a:cubicBezTo>
                  <a:cubicBezTo>
                    <a:pt x="6160" y="1138"/>
                    <a:pt x="6057" y="1120"/>
                    <a:pt x="5953" y="1120"/>
                  </a:cubicBezTo>
                  <a:cubicBezTo>
                    <a:pt x="5803" y="1120"/>
                    <a:pt x="5651" y="1158"/>
                    <a:pt x="5516" y="1226"/>
                  </a:cubicBezTo>
                  <a:cubicBezTo>
                    <a:pt x="5546" y="1056"/>
                    <a:pt x="5374" y="912"/>
                    <a:pt x="5202" y="912"/>
                  </a:cubicBezTo>
                  <a:cubicBezTo>
                    <a:pt x="5198" y="912"/>
                    <a:pt x="5195" y="912"/>
                    <a:pt x="5191" y="912"/>
                  </a:cubicBezTo>
                  <a:cubicBezTo>
                    <a:pt x="5015" y="918"/>
                    <a:pt x="4864" y="1044"/>
                    <a:pt x="4768" y="1190"/>
                  </a:cubicBezTo>
                  <a:cubicBezTo>
                    <a:pt x="4502" y="1014"/>
                    <a:pt x="4315" y="725"/>
                    <a:pt x="4060" y="537"/>
                  </a:cubicBezTo>
                  <a:cubicBezTo>
                    <a:pt x="3794" y="339"/>
                    <a:pt x="3457" y="228"/>
                    <a:pt x="3128" y="228"/>
                  </a:cubicBezTo>
                  <a:cubicBezTo>
                    <a:pt x="2856" y="228"/>
                    <a:pt x="2590" y="304"/>
                    <a:pt x="2373" y="470"/>
                  </a:cubicBezTo>
                  <a:cubicBezTo>
                    <a:pt x="1882" y="844"/>
                    <a:pt x="1768" y="1524"/>
                    <a:pt x="1691" y="2137"/>
                  </a:cubicBezTo>
                  <a:cubicBezTo>
                    <a:pt x="1526" y="1969"/>
                    <a:pt x="1279" y="1882"/>
                    <a:pt x="1039" y="1882"/>
                  </a:cubicBezTo>
                  <a:cubicBezTo>
                    <a:pt x="964" y="1882"/>
                    <a:pt x="889" y="1890"/>
                    <a:pt x="818" y="1907"/>
                  </a:cubicBezTo>
                  <a:cubicBezTo>
                    <a:pt x="518" y="1979"/>
                    <a:pt x="263" y="2211"/>
                    <a:pt x="155" y="2501"/>
                  </a:cubicBezTo>
                  <a:cubicBezTo>
                    <a:pt x="79" y="2710"/>
                    <a:pt x="0" y="3012"/>
                    <a:pt x="8" y="3234"/>
                  </a:cubicBezTo>
                  <a:lnTo>
                    <a:pt x="11547" y="2312"/>
                  </a:lnTo>
                  <a:cubicBezTo>
                    <a:pt x="11475" y="1739"/>
                    <a:pt x="11239" y="1140"/>
                    <a:pt x="10846" y="717"/>
                  </a:cubicBezTo>
                  <a:cubicBezTo>
                    <a:pt x="10719" y="580"/>
                    <a:pt x="10555" y="448"/>
                    <a:pt x="10372" y="448"/>
                  </a:cubicBezTo>
                  <a:cubicBezTo>
                    <a:pt x="10355" y="448"/>
                    <a:pt x="10339" y="449"/>
                    <a:pt x="10323" y="451"/>
                  </a:cubicBezTo>
                  <a:cubicBezTo>
                    <a:pt x="10103" y="481"/>
                    <a:pt x="9963" y="692"/>
                    <a:pt x="9852" y="883"/>
                  </a:cubicBezTo>
                  <a:cubicBezTo>
                    <a:pt x="9770" y="1026"/>
                    <a:pt x="9688" y="1167"/>
                    <a:pt x="9606" y="1309"/>
                  </a:cubicBezTo>
                  <a:cubicBezTo>
                    <a:pt x="9477" y="914"/>
                    <a:pt x="9258" y="574"/>
                    <a:pt x="8947" y="298"/>
                  </a:cubicBezTo>
                  <a:cubicBezTo>
                    <a:pt x="8765" y="138"/>
                    <a:pt x="8540" y="1"/>
                    <a:pt x="829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4" name="Google Shape;2624;p133"/>
            <p:cNvSpPr/>
            <p:nvPr/>
          </p:nvSpPr>
          <p:spPr>
            <a:xfrm>
              <a:off x="-22387" y="2965227"/>
              <a:ext cx="527644" cy="723634"/>
            </a:xfrm>
            <a:custGeom>
              <a:avLst/>
              <a:gdLst/>
              <a:ahLst/>
              <a:cxnLst/>
              <a:rect l="l" t="t" r="r" b="b"/>
              <a:pathLst>
                <a:path w="7592" h="10412" extrusionOk="0">
                  <a:moveTo>
                    <a:pt x="2910" y="1"/>
                  </a:moveTo>
                  <a:cubicBezTo>
                    <a:pt x="2890" y="1"/>
                    <a:pt x="2871" y="5"/>
                    <a:pt x="2856" y="14"/>
                  </a:cubicBezTo>
                  <a:cubicBezTo>
                    <a:pt x="2606" y="160"/>
                    <a:pt x="2685" y="977"/>
                    <a:pt x="2698" y="1225"/>
                  </a:cubicBezTo>
                  <a:cubicBezTo>
                    <a:pt x="2804" y="3328"/>
                    <a:pt x="3764" y="6204"/>
                    <a:pt x="5096" y="7863"/>
                  </a:cubicBezTo>
                  <a:cubicBezTo>
                    <a:pt x="4609" y="7630"/>
                    <a:pt x="2039" y="6578"/>
                    <a:pt x="751" y="6578"/>
                  </a:cubicBezTo>
                  <a:cubicBezTo>
                    <a:pt x="310" y="6578"/>
                    <a:pt x="19" y="6702"/>
                    <a:pt x="14" y="7024"/>
                  </a:cubicBezTo>
                  <a:cubicBezTo>
                    <a:pt x="0" y="7865"/>
                    <a:pt x="1871" y="8956"/>
                    <a:pt x="2470" y="9315"/>
                  </a:cubicBezTo>
                  <a:cubicBezTo>
                    <a:pt x="3090" y="9687"/>
                    <a:pt x="3789" y="10072"/>
                    <a:pt x="4499" y="10412"/>
                  </a:cubicBezTo>
                  <a:lnTo>
                    <a:pt x="7591" y="10412"/>
                  </a:lnTo>
                  <a:lnTo>
                    <a:pt x="7591" y="1721"/>
                  </a:lnTo>
                  <a:cubicBezTo>
                    <a:pt x="7165" y="1801"/>
                    <a:pt x="6812" y="2211"/>
                    <a:pt x="6576" y="2843"/>
                  </a:cubicBezTo>
                  <a:cubicBezTo>
                    <a:pt x="6212" y="3802"/>
                    <a:pt x="6155" y="4436"/>
                    <a:pt x="6085" y="4979"/>
                  </a:cubicBezTo>
                  <a:cubicBezTo>
                    <a:pt x="5313" y="2214"/>
                    <a:pt x="3383" y="1"/>
                    <a:pt x="291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5" name="Google Shape;2625;p133"/>
            <p:cNvSpPr/>
            <p:nvPr/>
          </p:nvSpPr>
          <p:spPr>
            <a:xfrm>
              <a:off x="168597" y="3510241"/>
              <a:ext cx="255273" cy="171457"/>
            </a:xfrm>
            <a:custGeom>
              <a:avLst/>
              <a:gdLst/>
              <a:ahLst/>
              <a:cxnLst/>
              <a:rect l="l" t="t" r="r" b="b"/>
              <a:pathLst>
                <a:path w="3673" h="2467" extrusionOk="0">
                  <a:moveTo>
                    <a:pt x="57" y="1"/>
                  </a:moveTo>
                  <a:cubicBezTo>
                    <a:pt x="22" y="1"/>
                    <a:pt x="0" y="51"/>
                    <a:pt x="37" y="69"/>
                  </a:cubicBezTo>
                  <a:cubicBezTo>
                    <a:pt x="549" y="321"/>
                    <a:pt x="1071" y="560"/>
                    <a:pt x="1552" y="870"/>
                  </a:cubicBezTo>
                  <a:cubicBezTo>
                    <a:pt x="2034" y="1180"/>
                    <a:pt x="2443" y="1584"/>
                    <a:pt x="2886" y="1944"/>
                  </a:cubicBezTo>
                  <a:cubicBezTo>
                    <a:pt x="3123" y="2135"/>
                    <a:pt x="3372" y="2328"/>
                    <a:pt x="3644" y="2465"/>
                  </a:cubicBezTo>
                  <a:cubicBezTo>
                    <a:pt x="3647" y="2466"/>
                    <a:pt x="3649" y="2467"/>
                    <a:pt x="3651" y="2467"/>
                  </a:cubicBezTo>
                  <a:cubicBezTo>
                    <a:pt x="3664" y="2467"/>
                    <a:pt x="3673" y="2448"/>
                    <a:pt x="3660" y="2440"/>
                  </a:cubicBezTo>
                  <a:cubicBezTo>
                    <a:pt x="3191" y="2120"/>
                    <a:pt x="2778" y="1741"/>
                    <a:pt x="2351" y="1371"/>
                  </a:cubicBezTo>
                  <a:cubicBezTo>
                    <a:pt x="1922" y="1001"/>
                    <a:pt x="1465" y="694"/>
                    <a:pt x="959" y="442"/>
                  </a:cubicBezTo>
                  <a:cubicBezTo>
                    <a:pt x="666" y="296"/>
                    <a:pt x="369" y="155"/>
                    <a:pt x="77" y="6"/>
                  </a:cubicBezTo>
                  <a:cubicBezTo>
                    <a:pt x="70" y="2"/>
                    <a:pt x="63"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6" name="Google Shape;2626;p133"/>
            <p:cNvSpPr/>
            <p:nvPr/>
          </p:nvSpPr>
          <p:spPr>
            <a:xfrm>
              <a:off x="331295" y="3384934"/>
              <a:ext cx="100080" cy="158946"/>
            </a:xfrm>
            <a:custGeom>
              <a:avLst/>
              <a:gdLst/>
              <a:ahLst/>
              <a:cxnLst/>
              <a:rect l="l" t="t" r="r" b="b"/>
              <a:pathLst>
                <a:path w="1440" h="2287" extrusionOk="0">
                  <a:moveTo>
                    <a:pt x="22" y="0"/>
                  </a:moveTo>
                  <a:cubicBezTo>
                    <a:pt x="10" y="0"/>
                    <a:pt x="1" y="15"/>
                    <a:pt x="11" y="26"/>
                  </a:cubicBezTo>
                  <a:cubicBezTo>
                    <a:pt x="611" y="683"/>
                    <a:pt x="959" y="1517"/>
                    <a:pt x="1402" y="2278"/>
                  </a:cubicBezTo>
                  <a:cubicBezTo>
                    <a:pt x="1405" y="2284"/>
                    <a:pt x="1411" y="2286"/>
                    <a:pt x="1416" y="2286"/>
                  </a:cubicBezTo>
                  <a:cubicBezTo>
                    <a:pt x="1428" y="2286"/>
                    <a:pt x="1439" y="2277"/>
                    <a:pt x="1434" y="2265"/>
                  </a:cubicBezTo>
                  <a:cubicBezTo>
                    <a:pt x="1261" y="1852"/>
                    <a:pt x="1057" y="1453"/>
                    <a:pt x="830" y="1068"/>
                  </a:cubicBezTo>
                  <a:cubicBezTo>
                    <a:pt x="605" y="690"/>
                    <a:pt x="354" y="308"/>
                    <a:pt x="32" y="5"/>
                  </a:cubicBezTo>
                  <a:cubicBezTo>
                    <a:pt x="29" y="2"/>
                    <a:pt x="25" y="0"/>
                    <a:pt x="2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7" name="Google Shape;2627;p133"/>
            <p:cNvSpPr/>
            <p:nvPr/>
          </p:nvSpPr>
          <p:spPr>
            <a:xfrm>
              <a:off x="457089" y="3276932"/>
              <a:ext cx="30510" cy="282100"/>
            </a:xfrm>
            <a:custGeom>
              <a:avLst/>
              <a:gdLst/>
              <a:ahLst/>
              <a:cxnLst/>
              <a:rect l="l" t="t" r="r" b="b"/>
              <a:pathLst>
                <a:path w="439" h="4059" extrusionOk="0">
                  <a:moveTo>
                    <a:pt x="35" y="1"/>
                  </a:moveTo>
                  <a:cubicBezTo>
                    <a:pt x="30" y="1"/>
                    <a:pt x="24" y="5"/>
                    <a:pt x="24" y="13"/>
                  </a:cubicBezTo>
                  <a:cubicBezTo>
                    <a:pt x="15" y="695"/>
                    <a:pt x="0" y="1381"/>
                    <a:pt x="24" y="2062"/>
                  </a:cubicBezTo>
                  <a:cubicBezTo>
                    <a:pt x="47" y="2739"/>
                    <a:pt x="139" y="3412"/>
                    <a:pt x="391" y="4044"/>
                  </a:cubicBezTo>
                  <a:cubicBezTo>
                    <a:pt x="395" y="4054"/>
                    <a:pt x="403" y="4058"/>
                    <a:pt x="412" y="4058"/>
                  </a:cubicBezTo>
                  <a:cubicBezTo>
                    <a:pt x="425" y="4058"/>
                    <a:pt x="438" y="4048"/>
                    <a:pt x="432" y="4032"/>
                  </a:cubicBezTo>
                  <a:cubicBezTo>
                    <a:pt x="185" y="3393"/>
                    <a:pt x="113" y="2709"/>
                    <a:pt x="98" y="2028"/>
                  </a:cubicBezTo>
                  <a:cubicBezTo>
                    <a:pt x="81" y="1360"/>
                    <a:pt x="134" y="680"/>
                    <a:pt x="50" y="13"/>
                  </a:cubicBezTo>
                  <a:cubicBezTo>
                    <a:pt x="48" y="5"/>
                    <a:pt x="42" y="1"/>
                    <a:pt x="3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8" name="Google Shape;2628;p133"/>
            <p:cNvSpPr/>
            <p:nvPr/>
          </p:nvSpPr>
          <p:spPr>
            <a:xfrm>
              <a:off x="-1488406" y="3355397"/>
              <a:ext cx="1208466" cy="287382"/>
            </a:xfrm>
            <a:custGeom>
              <a:avLst/>
              <a:gdLst/>
              <a:ahLst/>
              <a:cxnLst/>
              <a:rect l="l" t="t" r="r" b="b"/>
              <a:pathLst>
                <a:path w="17388" h="4135" extrusionOk="0">
                  <a:moveTo>
                    <a:pt x="12528" y="1"/>
                  </a:moveTo>
                  <a:cubicBezTo>
                    <a:pt x="11980" y="1"/>
                    <a:pt x="11418" y="215"/>
                    <a:pt x="11001" y="581"/>
                  </a:cubicBezTo>
                  <a:cubicBezTo>
                    <a:pt x="10641" y="894"/>
                    <a:pt x="10393" y="1348"/>
                    <a:pt x="10018" y="1643"/>
                  </a:cubicBezTo>
                  <a:cubicBezTo>
                    <a:pt x="9860" y="1442"/>
                    <a:pt x="9629" y="1277"/>
                    <a:pt x="9375" y="1277"/>
                  </a:cubicBezTo>
                  <a:cubicBezTo>
                    <a:pt x="9367" y="1277"/>
                    <a:pt x="9359" y="1277"/>
                    <a:pt x="9351" y="1277"/>
                  </a:cubicBezTo>
                  <a:cubicBezTo>
                    <a:pt x="9086" y="1289"/>
                    <a:pt x="8834" y="1531"/>
                    <a:pt x="8901" y="1786"/>
                  </a:cubicBezTo>
                  <a:cubicBezTo>
                    <a:pt x="8725" y="1714"/>
                    <a:pt x="8534" y="1675"/>
                    <a:pt x="8344" y="1675"/>
                  </a:cubicBezTo>
                  <a:cubicBezTo>
                    <a:pt x="8151" y="1675"/>
                    <a:pt x="7960" y="1715"/>
                    <a:pt x="7788" y="1801"/>
                  </a:cubicBezTo>
                  <a:cubicBezTo>
                    <a:pt x="7445" y="1971"/>
                    <a:pt x="7214" y="2332"/>
                    <a:pt x="7225" y="2714"/>
                  </a:cubicBezTo>
                  <a:cubicBezTo>
                    <a:pt x="6829" y="2032"/>
                    <a:pt x="6337" y="1407"/>
                    <a:pt x="5768" y="862"/>
                  </a:cubicBezTo>
                  <a:cubicBezTo>
                    <a:pt x="5458" y="567"/>
                    <a:pt x="5086" y="280"/>
                    <a:pt x="4660" y="280"/>
                  </a:cubicBezTo>
                  <a:cubicBezTo>
                    <a:pt x="4655" y="280"/>
                    <a:pt x="4651" y="280"/>
                    <a:pt x="4646" y="280"/>
                  </a:cubicBezTo>
                  <a:cubicBezTo>
                    <a:pt x="4261" y="287"/>
                    <a:pt x="3920" y="530"/>
                    <a:pt x="3652" y="807"/>
                  </a:cubicBezTo>
                  <a:cubicBezTo>
                    <a:pt x="3219" y="1257"/>
                    <a:pt x="2934" y="1793"/>
                    <a:pt x="2786" y="2400"/>
                  </a:cubicBezTo>
                  <a:lnTo>
                    <a:pt x="2367" y="1793"/>
                  </a:lnTo>
                  <a:cubicBezTo>
                    <a:pt x="2179" y="1518"/>
                    <a:pt x="1943" y="1217"/>
                    <a:pt x="1611" y="1201"/>
                  </a:cubicBezTo>
                  <a:cubicBezTo>
                    <a:pt x="1601" y="1200"/>
                    <a:pt x="1591" y="1200"/>
                    <a:pt x="1581" y="1200"/>
                  </a:cubicBezTo>
                  <a:cubicBezTo>
                    <a:pt x="1289" y="1200"/>
                    <a:pt x="1041" y="1429"/>
                    <a:pt x="859" y="1662"/>
                  </a:cubicBezTo>
                  <a:cubicBezTo>
                    <a:pt x="323" y="2342"/>
                    <a:pt x="40" y="3270"/>
                    <a:pt x="1" y="4135"/>
                  </a:cubicBezTo>
                  <a:lnTo>
                    <a:pt x="17387" y="4135"/>
                  </a:lnTo>
                  <a:cubicBezTo>
                    <a:pt x="17374" y="3799"/>
                    <a:pt x="17220" y="3356"/>
                    <a:pt x="17082" y="3055"/>
                  </a:cubicBezTo>
                  <a:cubicBezTo>
                    <a:pt x="16885" y="2632"/>
                    <a:pt x="16475" y="2317"/>
                    <a:pt x="16017" y="2245"/>
                  </a:cubicBezTo>
                  <a:cubicBezTo>
                    <a:pt x="15946" y="2234"/>
                    <a:pt x="15873" y="2228"/>
                    <a:pt x="15799" y="2228"/>
                  </a:cubicBezTo>
                  <a:cubicBezTo>
                    <a:pt x="15401" y="2228"/>
                    <a:pt x="14989" y="2391"/>
                    <a:pt x="14737" y="2692"/>
                  </a:cubicBezTo>
                  <a:cubicBezTo>
                    <a:pt x="14549" y="1784"/>
                    <a:pt x="14297" y="779"/>
                    <a:pt x="13518" y="278"/>
                  </a:cubicBezTo>
                  <a:cubicBezTo>
                    <a:pt x="13221" y="88"/>
                    <a:pt x="12877" y="1"/>
                    <a:pt x="12528"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9" name="Google Shape;2629;p133"/>
            <p:cNvSpPr/>
            <p:nvPr/>
          </p:nvSpPr>
          <p:spPr>
            <a:xfrm>
              <a:off x="-3058952" y="3513925"/>
              <a:ext cx="30024" cy="85276"/>
            </a:xfrm>
            <a:custGeom>
              <a:avLst/>
              <a:gdLst/>
              <a:ahLst/>
              <a:cxnLst/>
              <a:rect l="l" t="t" r="r" b="b"/>
              <a:pathLst>
                <a:path w="432" h="1227" extrusionOk="0">
                  <a:moveTo>
                    <a:pt x="71" y="1"/>
                  </a:moveTo>
                  <a:cubicBezTo>
                    <a:pt x="62" y="1"/>
                    <a:pt x="52" y="6"/>
                    <a:pt x="48" y="17"/>
                  </a:cubicBezTo>
                  <a:cubicBezTo>
                    <a:pt x="0" y="212"/>
                    <a:pt x="71" y="417"/>
                    <a:pt x="134" y="600"/>
                  </a:cubicBezTo>
                  <a:cubicBezTo>
                    <a:pt x="202" y="795"/>
                    <a:pt x="278" y="986"/>
                    <a:pt x="319" y="1189"/>
                  </a:cubicBezTo>
                  <a:cubicBezTo>
                    <a:pt x="324" y="1215"/>
                    <a:pt x="343" y="1227"/>
                    <a:pt x="364" y="1227"/>
                  </a:cubicBezTo>
                  <a:cubicBezTo>
                    <a:pt x="396" y="1227"/>
                    <a:pt x="432" y="1200"/>
                    <a:pt x="424" y="1159"/>
                  </a:cubicBezTo>
                  <a:cubicBezTo>
                    <a:pt x="387" y="963"/>
                    <a:pt x="316" y="776"/>
                    <a:pt x="251" y="588"/>
                  </a:cubicBezTo>
                  <a:cubicBezTo>
                    <a:pt x="188" y="399"/>
                    <a:pt x="153" y="206"/>
                    <a:pt x="94" y="17"/>
                  </a:cubicBezTo>
                  <a:cubicBezTo>
                    <a:pt x="91" y="6"/>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0" name="Google Shape;2630;p133"/>
            <p:cNvSpPr/>
            <p:nvPr/>
          </p:nvSpPr>
          <p:spPr>
            <a:xfrm>
              <a:off x="-3016905" y="3517747"/>
              <a:ext cx="9313" cy="53376"/>
            </a:xfrm>
            <a:custGeom>
              <a:avLst/>
              <a:gdLst/>
              <a:ahLst/>
              <a:cxnLst/>
              <a:rect l="l" t="t" r="r" b="b"/>
              <a:pathLst>
                <a:path w="134" h="768" extrusionOk="0">
                  <a:moveTo>
                    <a:pt x="114" y="1"/>
                  </a:moveTo>
                  <a:cubicBezTo>
                    <a:pt x="110" y="1"/>
                    <a:pt x="105" y="3"/>
                    <a:pt x="101" y="6"/>
                  </a:cubicBezTo>
                  <a:cubicBezTo>
                    <a:pt x="65" y="41"/>
                    <a:pt x="46" y="100"/>
                    <a:pt x="31" y="146"/>
                  </a:cubicBezTo>
                  <a:cubicBezTo>
                    <a:pt x="14" y="205"/>
                    <a:pt x="10" y="270"/>
                    <a:pt x="8" y="331"/>
                  </a:cubicBezTo>
                  <a:cubicBezTo>
                    <a:pt x="1" y="461"/>
                    <a:pt x="11" y="590"/>
                    <a:pt x="13" y="720"/>
                  </a:cubicBezTo>
                  <a:cubicBezTo>
                    <a:pt x="14" y="752"/>
                    <a:pt x="40" y="768"/>
                    <a:pt x="65" y="768"/>
                  </a:cubicBezTo>
                  <a:cubicBezTo>
                    <a:pt x="91" y="768"/>
                    <a:pt x="117" y="751"/>
                    <a:pt x="117" y="719"/>
                  </a:cubicBezTo>
                  <a:cubicBezTo>
                    <a:pt x="118" y="596"/>
                    <a:pt x="113" y="472"/>
                    <a:pt x="115" y="349"/>
                  </a:cubicBezTo>
                  <a:cubicBezTo>
                    <a:pt x="115" y="289"/>
                    <a:pt x="119" y="232"/>
                    <a:pt x="122" y="172"/>
                  </a:cubicBezTo>
                  <a:cubicBezTo>
                    <a:pt x="124" y="123"/>
                    <a:pt x="134" y="69"/>
                    <a:pt x="133" y="19"/>
                  </a:cubicBezTo>
                  <a:cubicBezTo>
                    <a:pt x="133" y="8"/>
                    <a:pt x="124" y="1"/>
                    <a:pt x="11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1" name="Google Shape;2631;p133"/>
            <p:cNvSpPr/>
            <p:nvPr/>
          </p:nvSpPr>
          <p:spPr>
            <a:xfrm>
              <a:off x="-2991747" y="3506627"/>
              <a:ext cx="30510" cy="53932"/>
            </a:xfrm>
            <a:custGeom>
              <a:avLst/>
              <a:gdLst/>
              <a:ahLst/>
              <a:cxnLst/>
              <a:rect l="l" t="t" r="r" b="b"/>
              <a:pathLst>
                <a:path w="439" h="776" extrusionOk="0">
                  <a:moveTo>
                    <a:pt x="402" y="1"/>
                  </a:moveTo>
                  <a:cubicBezTo>
                    <a:pt x="395" y="1"/>
                    <a:pt x="388" y="3"/>
                    <a:pt x="382" y="8"/>
                  </a:cubicBezTo>
                  <a:cubicBezTo>
                    <a:pt x="278" y="91"/>
                    <a:pt x="210" y="218"/>
                    <a:pt x="149" y="335"/>
                  </a:cubicBezTo>
                  <a:cubicBezTo>
                    <a:pt x="88" y="457"/>
                    <a:pt x="37" y="585"/>
                    <a:pt x="8" y="717"/>
                  </a:cubicBezTo>
                  <a:cubicBezTo>
                    <a:pt x="0" y="752"/>
                    <a:pt x="30" y="775"/>
                    <a:pt x="58" y="775"/>
                  </a:cubicBezTo>
                  <a:cubicBezTo>
                    <a:pt x="77" y="775"/>
                    <a:pt x="94" y="765"/>
                    <a:pt x="99" y="741"/>
                  </a:cubicBezTo>
                  <a:cubicBezTo>
                    <a:pt x="129" y="614"/>
                    <a:pt x="175" y="493"/>
                    <a:pt x="235" y="377"/>
                  </a:cubicBezTo>
                  <a:cubicBezTo>
                    <a:pt x="294" y="264"/>
                    <a:pt x="375" y="161"/>
                    <a:pt x="428" y="44"/>
                  </a:cubicBezTo>
                  <a:cubicBezTo>
                    <a:pt x="439" y="21"/>
                    <a:pt x="422" y="1"/>
                    <a:pt x="4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2" name="Google Shape;2632;p133"/>
            <p:cNvSpPr/>
            <p:nvPr/>
          </p:nvSpPr>
          <p:spPr>
            <a:xfrm>
              <a:off x="-2307873" y="3573833"/>
              <a:ext cx="21406" cy="87570"/>
            </a:xfrm>
            <a:custGeom>
              <a:avLst/>
              <a:gdLst/>
              <a:ahLst/>
              <a:cxnLst/>
              <a:rect l="l" t="t" r="r" b="b"/>
              <a:pathLst>
                <a:path w="308" h="1260" extrusionOk="0">
                  <a:moveTo>
                    <a:pt x="63" y="0"/>
                  </a:moveTo>
                  <a:cubicBezTo>
                    <a:pt x="37" y="0"/>
                    <a:pt x="14" y="14"/>
                    <a:pt x="5" y="49"/>
                  </a:cubicBezTo>
                  <a:cubicBezTo>
                    <a:pt x="1" y="66"/>
                    <a:pt x="14" y="79"/>
                    <a:pt x="29" y="79"/>
                  </a:cubicBezTo>
                  <a:cubicBezTo>
                    <a:pt x="31" y="79"/>
                    <a:pt x="32" y="79"/>
                    <a:pt x="33" y="78"/>
                  </a:cubicBezTo>
                  <a:lnTo>
                    <a:pt x="33" y="78"/>
                  </a:lnTo>
                  <a:cubicBezTo>
                    <a:pt x="41" y="126"/>
                    <a:pt x="72" y="182"/>
                    <a:pt x="83" y="223"/>
                  </a:cubicBezTo>
                  <a:cubicBezTo>
                    <a:pt x="106" y="301"/>
                    <a:pt x="124" y="379"/>
                    <a:pt x="139" y="459"/>
                  </a:cubicBezTo>
                  <a:cubicBezTo>
                    <a:pt x="190" y="701"/>
                    <a:pt x="181" y="949"/>
                    <a:pt x="125" y="1190"/>
                  </a:cubicBezTo>
                  <a:cubicBezTo>
                    <a:pt x="115" y="1232"/>
                    <a:pt x="150" y="1260"/>
                    <a:pt x="183" y="1260"/>
                  </a:cubicBezTo>
                  <a:cubicBezTo>
                    <a:pt x="205" y="1260"/>
                    <a:pt x="227" y="1247"/>
                    <a:pt x="234" y="1219"/>
                  </a:cubicBezTo>
                  <a:cubicBezTo>
                    <a:pt x="307" y="921"/>
                    <a:pt x="303" y="623"/>
                    <a:pt x="237" y="324"/>
                  </a:cubicBezTo>
                  <a:cubicBezTo>
                    <a:pt x="216" y="233"/>
                    <a:pt x="198" y="122"/>
                    <a:pt x="142" y="44"/>
                  </a:cubicBezTo>
                  <a:cubicBezTo>
                    <a:pt x="125" y="19"/>
                    <a:pt x="92"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3" name="Google Shape;2633;p133"/>
            <p:cNvSpPr/>
            <p:nvPr/>
          </p:nvSpPr>
          <p:spPr>
            <a:xfrm>
              <a:off x="-2244073" y="3603370"/>
              <a:ext cx="8618" cy="51291"/>
            </a:xfrm>
            <a:custGeom>
              <a:avLst/>
              <a:gdLst/>
              <a:ahLst/>
              <a:cxnLst/>
              <a:rect l="l" t="t" r="r" b="b"/>
              <a:pathLst>
                <a:path w="124" h="738" extrusionOk="0">
                  <a:moveTo>
                    <a:pt x="61" y="1"/>
                  </a:moveTo>
                  <a:cubicBezTo>
                    <a:pt x="52" y="1"/>
                    <a:pt x="43" y="5"/>
                    <a:pt x="36" y="14"/>
                  </a:cubicBezTo>
                  <a:cubicBezTo>
                    <a:pt x="3" y="59"/>
                    <a:pt x="7" y="116"/>
                    <a:pt x="4" y="169"/>
                  </a:cubicBezTo>
                  <a:cubicBezTo>
                    <a:pt x="0" y="226"/>
                    <a:pt x="0" y="283"/>
                    <a:pt x="0" y="341"/>
                  </a:cubicBezTo>
                  <a:cubicBezTo>
                    <a:pt x="0" y="454"/>
                    <a:pt x="2" y="567"/>
                    <a:pt x="2" y="679"/>
                  </a:cubicBezTo>
                  <a:cubicBezTo>
                    <a:pt x="2" y="718"/>
                    <a:pt x="32" y="737"/>
                    <a:pt x="62" y="737"/>
                  </a:cubicBezTo>
                  <a:cubicBezTo>
                    <a:pt x="91" y="737"/>
                    <a:pt x="121" y="718"/>
                    <a:pt x="121" y="679"/>
                  </a:cubicBezTo>
                  <a:cubicBezTo>
                    <a:pt x="121" y="567"/>
                    <a:pt x="122" y="454"/>
                    <a:pt x="122" y="341"/>
                  </a:cubicBezTo>
                  <a:cubicBezTo>
                    <a:pt x="122" y="286"/>
                    <a:pt x="123" y="231"/>
                    <a:pt x="120" y="175"/>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4" name="Google Shape;2634;p133"/>
            <p:cNvSpPr/>
            <p:nvPr/>
          </p:nvSpPr>
          <p:spPr>
            <a:xfrm>
              <a:off x="-2228018" y="3599756"/>
              <a:ext cx="25576" cy="55600"/>
            </a:xfrm>
            <a:custGeom>
              <a:avLst/>
              <a:gdLst/>
              <a:ahLst/>
              <a:cxnLst/>
              <a:rect l="l" t="t" r="r" b="b"/>
              <a:pathLst>
                <a:path w="368" h="800" extrusionOk="0">
                  <a:moveTo>
                    <a:pt x="329" y="1"/>
                  </a:moveTo>
                  <a:cubicBezTo>
                    <a:pt x="322" y="1"/>
                    <a:pt x="315" y="3"/>
                    <a:pt x="307" y="9"/>
                  </a:cubicBezTo>
                  <a:cubicBezTo>
                    <a:pt x="205" y="91"/>
                    <a:pt x="150" y="211"/>
                    <a:pt x="110" y="334"/>
                  </a:cubicBezTo>
                  <a:cubicBezTo>
                    <a:pt x="69" y="457"/>
                    <a:pt x="44" y="586"/>
                    <a:pt x="13" y="712"/>
                  </a:cubicBezTo>
                  <a:cubicBezTo>
                    <a:pt x="1" y="765"/>
                    <a:pt x="45" y="799"/>
                    <a:pt x="86" y="799"/>
                  </a:cubicBezTo>
                  <a:cubicBezTo>
                    <a:pt x="113" y="799"/>
                    <a:pt x="139" y="784"/>
                    <a:pt x="146" y="750"/>
                  </a:cubicBezTo>
                  <a:cubicBezTo>
                    <a:pt x="174" y="629"/>
                    <a:pt x="199" y="507"/>
                    <a:pt x="232" y="386"/>
                  </a:cubicBezTo>
                  <a:cubicBezTo>
                    <a:pt x="265" y="270"/>
                    <a:pt x="309" y="159"/>
                    <a:pt x="356" y="47"/>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5" name="Google Shape;2635;p133"/>
            <p:cNvSpPr/>
            <p:nvPr/>
          </p:nvSpPr>
          <p:spPr>
            <a:xfrm>
              <a:off x="16950" y="3283187"/>
              <a:ext cx="21406" cy="87639"/>
            </a:xfrm>
            <a:custGeom>
              <a:avLst/>
              <a:gdLst/>
              <a:ahLst/>
              <a:cxnLst/>
              <a:rect l="l" t="t" r="r" b="b"/>
              <a:pathLst>
                <a:path w="308" h="1261" extrusionOk="0">
                  <a:moveTo>
                    <a:pt x="63" y="1"/>
                  </a:moveTo>
                  <a:cubicBezTo>
                    <a:pt x="37" y="1"/>
                    <a:pt x="14" y="15"/>
                    <a:pt x="5" y="50"/>
                  </a:cubicBezTo>
                  <a:cubicBezTo>
                    <a:pt x="1" y="67"/>
                    <a:pt x="15" y="79"/>
                    <a:pt x="30" y="79"/>
                  </a:cubicBezTo>
                  <a:cubicBezTo>
                    <a:pt x="31" y="79"/>
                    <a:pt x="32" y="79"/>
                    <a:pt x="33" y="79"/>
                  </a:cubicBezTo>
                  <a:lnTo>
                    <a:pt x="33" y="79"/>
                  </a:lnTo>
                  <a:cubicBezTo>
                    <a:pt x="41" y="127"/>
                    <a:pt x="71" y="183"/>
                    <a:pt x="83" y="224"/>
                  </a:cubicBezTo>
                  <a:cubicBezTo>
                    <a:pt x="105" y="302"/>
                    <a:pt x="124" y="380"/>
                    <a:pt x="139" y="459"/>
                  </a:cubicBezTo>
                  <a:cubicBezTo>
                    <a:pt x="190" y="701"/>
                    <a:pt x="182" y="949"/>
                    <a:pt x="126" y="1190"/>
                  </a:cubicBezTo>
                  <a:cubicBezTo>
                    <a:pt x="115" y="1233"/>
                    <a:pt x="149" y="1260"/>
                    <a:pt x="183" y="1260"/>
                  </a:cubicBezTo>
                  <a:cubicBezTo>
                    <a:pt x="205" y="1260"/>
                    <a:pt x="226" y="1248"/>
                    <a:pt x="234" y="1220"/>
                  </a:cubicBezTo>
                  <a:cubicBezTo>
                    <a:pt x="307" y="922"/>
                    <a:pt x="303" y="623"/>
                    <a:pt x="237" y="324"/>
                  </a:cubicBezTo>
                  <a:cubicBezTo>
                    <a:pt x="216" y="234"/>
                    <a:pt x="198" y="122"/>
                    <a:pt x="142" y="44"/>
                  </a:cubicBezTo>
                  <a:cubicBezTo>
                    <a:pt x="125" y="20"/>
                    <a:pt x="92" y="1"/>
                    <a:pt x="6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6" name="Google Shape;2636;p133"/>
            <p:cNvSpPr/>
            <p:nvPr/>
          </p:nvSpPr>
          <p:spPr>
            <a:xfrm>
              <a:off x="80680" y="3312863"/>
              <a:ext cx="8618" cy="51152"/>
            </a:xfrm>
            <a:custGeom>
              <a:avLst/>
              <a:gdLst/>
              <a:ahLst/>
              <a:cxnLst/>
              <a:rect l="l" t="t" r="r" b="b"/>
              <a:pathLst>
                <a:path w="124" h="736" extrusionOk="0">
                  <a:moveTo>
                    <a:pt x="61" y="1"/>
                  </a:moveTo>
                  <a:cubicBezTo>
                    <a:pt x="52" y="1"/>
                    <a:pt x="43" y="5"/>
                    <a:pt x="36" y="14"/>
                  </a:cubicBezTo>
                  <a:cubicBezTo>
                    <a:pt x="3" y="59"/>
                    <a:pt x="6" y="115"/>
                    <a:pt x="4" y="169"/>
                  </a:cubicBezTo>
                  <a:cubicBezTo>
                    <a:pt x="0" y="227"/>
                    <a:pt x="0" y="284"/>
                    <a:pt x="0" y="341"/>
                  </a:cubicBezTo>
                  <a:cubicBezTo>
                    <a:pt x="0" y="454"/>
                    <a:pt x="1" y="566"/>
                    <a:pt x="1" y="679"/>
                  </a:cubicBezTo>
                  <a:cubicBezTo>
                    <a:pt x="2" y="717"/>
                    <a:pt x="32" y="736"/>
                    <a:pt x="62" y="736"/>
                  </a:cubicBezTo>
                  <a:cubicBezTo>
                    <a:pt x="92" y="736"/>
                    <a:pt x="121" y="717"/>
                    <a:pt x="121" y="679"/>
                  </a:cubicBezTo>
                  <a:cubicBezTo>
                    <a:pt x="121" y="566"/>
                    <a:pt x="122" y="454"/>
                    <a:pt x="122" y="341"/>
                  </a:cubicBezTo>
                  <a:cubicBezTo>
                    <a:pt x="122" y="286"/>
                    <a:pt x="123" y="230"/>
                    <a:pt x="119" y="176"/>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7" name="Google Shape;2637;p133"/>
            <p:cNvSpPr/>
            <p:nvPr/>
          </p:nvSpPr>
          <p:spPr>
            <a:xfrm>
              <a:off x="96804" y="3309180"/>
              <a:ext cx="25576" cy="55531"/>
            </a:xfrm>
            <a:custGeom>
              <a:avLst/>
              <a:gdLst/>
              <a:ahLst/>
              <a:cxnLst/>
              <a:rect l="l" t="t" r="r" b="b"/>
              <a:pathLst>
                <a:path w="368" h="799" extrusionOk="0">
                  <a:moveTo>
                    <a:pt x="329" y="0"/>
                  </a:moveTo>
                  <a:cubicBezTo>
                    <a:pt x="322" y="0"/>
                    <a:pt x="315" y="3"/>
                    <a:pt x="307" y="9"/>
                  </a:cubicBezTo>
                  <a:cubicBezTo>
                    <a:pt x="205" y="91"/>
                    <a:pt x="150" y="210"/>
                    <a:pt x="109" y="333"/>
                  </a:cubicBezTo>
                  <a:cubicBezTo>
                    <a:pt x="68" y="456"/>
                    <a:pt x="44" y="586"/>
                    <a:pt x="13" y="712"/>
                  </a:cubicBezTo>
                  <a:cubicBezTo>
                    <a:pt x="1" y="765"/>
                    <a:pt x="44" y="799"/>
                    <a:pt x="85" y="799"/>
                  </a:cubicBezTo>
                  <a:cubicBezTo>
                    <a:pt x="112" y="799"/>
                    <a:pt x="138" y="784"/>
                    <a:pt x="146" y="750"/>
                  </a:cubicBezTo>
                  <a:cubicBezTo>
                    <a:pt x="174" y="629"/>
                    <a:pt x="199" y="507"/>
                    <a:pt x="232" y="386"/>
                  </a:cubicBezTo>
                  <a:cubicBezTo>
                    <a:pt x="265" y="270"/>
                    <a:pt x="309" y="158"/>
                    <a:pt x="356" y="47"/>
                  </a:cubicBezTo>
                  <a:cubicBezTo>
                    <a:pt x="367" y="22"/>
                    <a:pt x="350" y="0"/>
                    <a:pt x="32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8" name="Google Shape;2638;p133"/>
            <p:cNvSpPr/>
            <p:nvPr/>
          </p:nvSpPr>
          <p:spPr>
            <a:xfrm>
              <a:off x="-455021" y="3320578"/>
              <a:ext cx="18765" cy="58519"/>
            </a:xfrm>
            <a:custGeom>
              <a:avLst/>
              <a:gdLst/>
              <a:ahLst/>
              <a:cxnLst/>
              <a:rect l="l" t="t" r="r" b="b"/>
              <a:pathLst>
                <a:path w="270" h="842" extrusionOk="0">
                  <a:moveTo>
                    <a:pt x="40" y="0"/>
                  </a:moveTo>
                  <a:cubicBezTo>
                    <a:pt x="32" y="0"/>
                    <a:pt x="24" y="5"/>
                    <a:pt x="21" y="15"/>
                  </a:cubicBezTo>
                  <a:cubicBezTo>
                    <a:pt x="12" y="39"/>
                    <a:pt x="2" y="57"/>
                    <a:pt x="1" y="83"/>
                  </a:cubicBezTo>
                  <a:cubicBezTo>
                    <a:pt x="0" y="114"/>
                    <a:pt x="1" y="145"/>
                    <a:pt x="5" y="176"/>
                  </a:cubicBezTo>
                  <a:cubicBezTo>
                    <a:pt x="13" y="252"/>
                    <a:pt x="27" y="329"/>
                    <a:pt x="42" y="406"/>
                  </a:cubicBezTo>
                  <a:cubicBezTo>
                    <a:pt x="59" y="487"/>
                    <a:pt x="82" y="566"/>
                    <a:pt x="109" y="645"/>
                  </a:cubicBezTo>
                  <a:cubicBezTo>
                    <a:pt x="136" y="718"/>
                    <a:pt x="175" y="777"/>
                    <a:pt x="223" y="836"/>
                  </a:cubicBezTo>
                  <a:cubicBezTo>
                    <a:pt x="227" y="840"/>
                    <a:pt x="232" y="842"/>
                    <a:pt x="238" y="842"/>
                  </a:cubicBezTo>
                  <a:cubicBezTo>
                    <a:pt x="253" y="842"/>
                    <a:pt x="269" y="828"/>
                    <a:pt x="263" y="813"/>
                  </a:cubicBezTo>
                  <a:cubicBezTo>
                    <a:pt x="236" y="747"/>
                    <a:pt x="222" y="675"/>
                    <a:pt x="202" y="606"/>
                  </a:cubicBezTo>
                  <a:cubicBezTo>
                    <a:pt x="181" y="528"/>
                    <a:pt x="165" y="449"/>
                    <a:pt x="150" y="370"/>
                  </a:cubicBezTo>
                  <a:cubicBezTo>
                    <a:pt x="136" y="299"/>
                    <a:pt x="127" y="229"/>
                    <a:pt x="113" y="157"/>
                  </a:cubicBezTo>
                  <a:cubicBezTo>
                    <a:pt x="108" y="128"/>
                    <a:pt x="102" y="99"/>
                    <a:pt x="93" y="71"/>
                  </a:cubicBezTo>
                  <a:cubicBezTo>
                    <a:pt x="84" y="44"/>
                    <a:pt x="70" y="31"/>
                    <a:pt x="57" y="10"/>
                  </a:cubicBezTo>
                  <a:cubicBezTo>
                    <a:pt x="52" y="3"/>
                    <a:pt x="46" y="0"/>
                    <a:pt x="4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9" name="Google Shape;2639;p133"/>
            <p:cNvSpPr/>
            <p:nvPr/>
          </p:nvSpPr>
          <p:spPr>
            <a:xfrm>
              <a:off x="-433754" y="3341566"/>
              <a:ext cx="17723" cy="38433"/>
            </a:xfrm>
            <a:custGeom>
              <a:avLst/>
              <a:gdLst/>
              <a:ahLst/>
              <a:cxnLst/>
              <a:rect l="l" t="t" r="r" b="b"/>
              <a:pathLst>
                <a:path w="255" h="553" extrusionOk="0">
                  <a:moveTo>
                    <a:pt x="234" y="1"/>
                  </a:moveTo>
                  <a:cubicBezTo>
                    <a:pt x="185" y="1"/>
                    <a:pt x="141" y="38"/>
                    <a:pt x="106" y="71"/>
                  </a:cubicBezTo>
                  <a:cubicBezTo>
                    <a:pt x="69" y="107"/>
                    <a:pt x="48" y="149"/>
                    <a:pt x="33" y="197"/>
                  </a:cubicBezTo>
                  <a:cubicBezTo>
                    <a:pt x="1" y="303"/>
                    <a:pt x="19" y="423"/>
                    <a:pt x="49" y="525"/>
                  </a:cubicBezTo>
                  <a:cubicBezTo>
                    <a:pt x="55" y="544"/>
                    <a:pt x="68" y="552"/>
                    <a:pt x="82" y="552"/>
                  </a:cubicBezTo>
                  <a:cubicBezTo>
                    <a:pt x="102" y="552"/>
                    <a:pt x="123" y="534"/>
                    <a:pt x="120" y="507"/>
                  </a:cubicBezTo>
                  <a:cubicBezTo>
                    <a:pt x="106" y="416"/>
                    <a:pt x="101" y="322"/>
                    <a:pt x="120" y="231"/>
                  </a:cubicBezTo>
                  <a:cubicBezTo>
                    <a:pt x="127" y="193"/>
                    <a:pt x="140" y="155"/>
                    <a:pt x="158" y="122"/>
                  </a:cubicBezTo>
                  <a:cubicBezTo>
                    <a:pt x="178" y="82"/>
                    <a:pt x="218" y="62"/>
                    <a:pt x="247" y="27"/>
                  </a:cubicBezTo>
                  <a:cubicBezTo>
                    <a:pt x="255" y="17"/>
                    <a:pt x="250" y="1"/>
                    <a:pt x="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0" name="Google Shape;2640;p133"/>
            <p:cNvSpPr/>
            <p:nvPr/>
          </p:nvSpPr>
          <p:spPr>
            <a:xfrm>
              <a:off x="-405745" y="3320717"/>
              <a:ext cx="34889" cy="48233"/>
            </a:xfrm>
            <a:custGeom>
              <a:avLst/>
              <a:gdLst/>
              <a:ahLst/>
              <a:cxnLst/>
              <a:rect l="l" t="t" r="r" b="b"/>
              <a:pathLst>
                <a:path w="502" h="694" extrusionOk="0">
                  <a:moveTo>
                    <a:pt x="481" y="1"/>
                  </a:moveTo>
                  <a:cubicBezTo>
                    <a:pt x="479" y="1"/>
                    <a:pt x="476" y="1"/>
                    <a:pt x="474" y="3"/>
                  </a:cubicBezTo>
                  <a:cubicBezTo>
                    <a:pt x="259" y="165"/>
                    <a:pt x="80" y="401"/>
                    <a:pt x="6" y="659"/>
                  </a:cubicBezTo>
                  <a:cubicBezTo>
                    <a:pt x="1" y="678"/>
                    <a:pt x="18" y="694"/>
                    <a:pt x="34" y="694"/>
                  </a:cubicBezTo>
                  <a:cubicBezTo>
                    <a:pt x="42" y="694"/>
                    <a:pt x="50" y="690"/>
                    <a:pt x="55" y="680"/>
                  </a:cubicBezTo>
                  <a:cubicBezTo>
                    <a:pt x="107" y="556"/>
                    <a:pt x="182" y="445"/>
                    <a:pt x="262" y="340"/>
                  </a:cubicBezTo>
                  <a:cubicBezTo>
                    <a:pt x="341" y="235"/>
                    <a:pt x="430" y="138"/>
                    <a:pt x="495" y="25"/>
                  </a:cubicBezTo>
                  <a:cubicBezTo>
                    <a:pt x="501" y="15"/>
                    <a:pt x="492" y="1"/>
                    <a:pt x="48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1" name="Google Shape;2641;p133"/>
            <p:cNvSpPr/>
            <p:nvPr/>
          </p:nvSpPr>
          <p:spPr>
            <a:xfrm>
              <a:off x="-1344265" y="3343582"/>
              <a:ext cx="28773" cy="67137"/>
            </a:xfrm>
            <a:custGeom>
              <a:avLst/>
              <a:gdLst/>
              <a:ahLst/>
              <a:cxnLst/>
              <a:rect l="l" t="t" r="r" b="b"/>
              <a:pathLst>
                <a:path w="414" h="966" extrusionOk="0">
                  <a:moveTo>
                    <a:pt x="70" y="1"/>
                  </a:moveTo>
                  <a:cubicBezTo>
                    <a:pt x="63" y="1"/>
                    <a:pt x="55" y="5"/>
                    <a:pt x="49" y="11"/>
                  </a:cubicBezTo>
                  <a:cubicBezTo>
                    <a:pt x="0" y="55"/>
                    <a:pt x="47" y="165"/>
                    <a:pt x="64" y="218"/>
                  </a:cubicBezTo>
                  <a:cubicBezTo>
                    <a:pt x="89" y="300"/>
                    <a:pt x="118" y="382"/>
                    <a:pt x="150" y="463"/>
                  </a:cubicBezTo>
                  <a:cubicBezTo>
                    <a:pt x="212" y="621"/>
                    <a:pt x="282" y="777"/>
                    <a:pt x="335" y="940"/>
                  </a:cubicBezTo>
                  <a:cubicBezTo>
                    <a:pt x="341" y="958"/>
                    <a:pt x="355" y="965"/>
                    <a:pt x="370" y="965"/>
                  </a:cubicBezTo>
                  <a:cubicBezTo>
                    <a:pt x="392" y="965"/>
                    <a:pt x="414" y="948"/>
                    <a:pt x="406" y="920"/>
                  </a:cubicBezTo>
                  <a:cubicBezTo>
                    <a:pt x="361" y="756"/>
                    <a:pt x="302" y="596"/>
                    <a:pt x="246" y="436"/>
                  </a:cubicBezTo>
                  <a:cubicBezTo>
                    <a:pt x="217" y="357"/>
                    <a:pt x="191" y="278"/>
                    <a:pt x="166" y="198"/>
                  </a:cubicBezTo>
                  <a:cubicBezTo>
                    <a:pt x="155" y="158"/>
                    <a:pt x="146" y="119"/>
                    <a:pt x="133" y="80"/>
                  </a:cubicBezTo>
                  <a:cubicBezTo>
                    <a:pt x="123" y="48"/>
                    <a:pt x="114" y="16"/>
                    <a:pt x="78" y="2"/>
                  </a:cubicBezTo>
                  <a:cubicBezTo>
                    <a:pt x="75" y="1"/>
                    <a:pt x="73" y="1"/>
                    <a:pt x="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2" name="Google Shape;2642;p133"/>
            <p:cNvSpPr/>
            <p:nvPr/>
          </p:nvSpPr>
          <p:spPr>
            <a:xfrm>
              <a:off x="-1323971" y="3350184"/>
              <a:ext cx="18209" cy="41144"/>
            </a:xfrm>
            <a:custGeom>
              <a:avLst/>
              <a:gdLst/>
              <a:ahLst/>
              <a:cxnLst/>
              <a:rect l="l" t="t" r="r" b="b"/>
              <a:pathLst>
                <a:path w="262" h="592" extrusionOk="0">
                  <a:moveTo>
                    <a:pt x="211" y="1"/>
                  </a:moveTo>
                  <a:cubicBezTo>
                    <a:pt x="193" y="1"/>
                    <a:pt x="176" y="8"/>
                    <a:pt x="158" y="16"/>
                  </a:cubicBezTo>
                  <a:cubicBezTo>
                    <a:pt x="153" y="19"/>
                    <a:pt x="134" y="26"/>
                    <a:pt x="125" y="35"/>
                  </a:cubicBezTo>
                  <a:cubicBezTo>
                    <a:pt x="114" y="44"/>
                    <a:pt x="102" y="52"/>
                    <a:pt x="91" y="64"/>
                  </a:cubicBezTo>
                  <a:cubicBezTo>
                    <a:pt x="56" y="103"/>
                    <a:pt x="32" y="159"/>
                    <a:pt x="22" y="211"/>
                  </a:cubicBezTo>
                  <a:cubicBezTo>
                    <a:pt x="0" y="331"/>
                    <a:pt x="35" y="455"/>
                    <a:pt x="82" y="564"/>
                  </a:cubicBezTo>
                  <a:cubicBezTo>
                    <a:pt x="90" y="582"/>
                    <a:pt x="111" y="592"/>
                    <a:pt x="131" y="592"/>
                  </a:cubicBezTo>
                  <a:cubicBezTo>
                    <a:pt x="138" y="592"/>
                    <a:pt x="145" y="590"/>
                    <a:pt x="151" y="588"/>
                  </a:cubicBezTo>
                  <a:cubicBezTo>
                    <a:pt x="174" y="575"/>
                    <a:pt x="191" y="547"/>
                    <a:pt x="182" y="520"/>
                  </a:cubicBezTo>
                  <a:cubicBezTo>
                    <a:pt x="166" y="475"/>
                    <a:pt x="151" y="419"/>
                    <a:pt x="146" y="378"/>
                  </a:cubicBezTo>
                  <a:cubicBezTo>
                    <a:pt x="144" y="354"/>
                    <a:pt x="143" y="332"/>
                    <a:pt x="143" y="308"/>
                  </a:cubicBezTo>
                  <a:cubicBezTo>
                    <a:pt x="143" y="297"/>
                    <a:pt x="143" y="287"/>
                    <a:pt x="144" y="275"/>
                  </a:cubicBezTo>
                  <a:cubicBezTo>
                    <a:pt x="144" y="275"/>
                    <a:pt x="145" y="262"/>
                    <a:pt x="145" y="262"/>
                  </a:cubicBezTo>
                  <a:lnTo>
                    <a:pt x="145" y="262"/>
                  </a:lnTo>
                  <a:cubicBezTo>
                    <a:pt x="145" y="262"/>
                    <a:pt x="145" y="263"/>
                    <a:pt x="145" y="266"/>
                  </a:cubicBezTo>
                  <a:cubicBezTo>
                    <a:pt x="146" y="261"/>
                    <a:pt x="146" y="256"/>
                    <a:pt x="148" y="251"/>
                  </a:cubicBezTo>
                  <a:cubicBezTo>
                    <a:pt x="151" y="230"/>
                    <a:pt x="155" y="210"/>
                    <a:pt x="163" y="190"/>
                  </a:cubicBezTo>
                  <a:cubicBezTo>
                    <a:pt x="164" y="188"/>
                    <a:pt x="166" y="183"/>
                    <a:pt x="166" y="183"/>
                  </a:cubicBezTo>
                  <a:lnTo>
                    <a:pt x="166" y="183"/>
                  </a:lnTo>
                  <a:cubicBezTo>
                    <a:pt x="166" y="183"/>
                    <a:pt x="165" y="184"/>
                    <a:pt x="164" y="187"/>
                  </a:cubicBezTo>
                  <a:cubicBezTo>
                    <a:pt x="166" y="182"/>
                    <a:pt x="169" y="177"/>
                    <a:pt x="171" y="170"/>
                  </a:cubicBezTo>
                  <a:cubicBezTo>
                    <a:pt x="176" y="162"/>
                    <a:pt x="182" y="153"/>
                    <a:pt x="187" y="144"/>
                  </a:cubicBezTo>
                  <a:cubicBezTo>
                    <a:pt x="192" y="137"/>
                    <a:pt x="196" y="129"/>
                    <a:pt x="203" y="122"/>
                  </a:cubicBezTo>
                  <a:lnTo>
                    <a:pt x="203" y="122"/>
                  </a:lnTo>
                  <a:cubicBezTo>
                    <a:pt x="202" y="122"/>
                    <a:pt x="202" y="123"/>
                    <a:pt x="202" y="123"/>
                  </a:cubicBezTo>
                  <a:cubicBezTo>
                    <a:pt x="202" y="123"/>
                    <a:pt x="203" y="122"/>
                    <a:pt x="204" y="121"/>
                  </a:cubicBezTo>
                  <a:lnTo>
                    <a:pt x="204" y="121"/>
                  </a:lnTo>
                  <a:cubicBezTo>
                    <a:pt x="204" y="121"/>
                    <a:pt x="203" y="122"/>
                    <a:pt x="203" y="122"/>
                  </a:cubicBezTo>
                  <a:lnTo>
                    <a:pt x="203" y="122"/>
                  </a:lnTo>
                  <a:cubicBezTo>
                    <a:pt x="204" y="120"/>
                    <a:pt x="207" y="117"/>
                    <a:pt x="207" y="117"/>
                  </a:cubicBezTo>
                  <a:cubicBezTo>
                    <a:pt x="212" y="110"/>
                    <a:pt x="216" y="103"/>
                    <a:pt x="222" y="97"/>
                  </a:cubicBezTo>
                  <a:cubicBezTo>
                    <a:pt x="233" y="85"/>
                    <a:pt x="252" y="66"/>
                    <a:pt x="258" y="44"/>
                  </a:cubicBezTo>
                  <a:cubicBezTo>
                    <a:pt x="262" y="30"/>
                    <a:pt x="257" y="15"/>
                    <a:pt x="245" y="9"/>
                  </a:cubicBezTo>
                  <a:cubicBezTo>
                    <a:pt x="233" y="3"/>
                    <a:pt x="222" y="1"/>
                    <a:pt x="2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3" name="Google Shape;2643;p133"/>
            <p:cNvSpPr/>
            <p:nvPr/>
          </p:nvSpPr>
          <p:spPr>
            <a:xfrm>
              <a:off x="-1302148" y="3350949"/>
              <a:ext cx="34472" cy="39754"/>
            </a:xfrm>
            <a:custGeom>
              <a:avLst/>
              <a:gdLst/>
              <a:ahLst/>
              <a:cxnLst/>
              <a:rect l="l" t="t" r="r" b="b"/>
              <a:pathLst>
                <a:path w="496" h="572" extrusionOk="0">
                  <a:moveTo>
                    <a:pt x="464" y="0"/>
                  </a:moveTo>
                  <a:cubicBezTo>
                    <a:pt x="460" y="0"/>
                    <a:pt x="456" y="1"/>
                    <a:pt x="452" y="4"/>
                  </a:cubicBezTo>
                  <a:cubicBezTo>
                    <a:pt x="357" y="59"/>
                    <a:pt x="280" y="140"/>
                    <a:pt x="211" y="225"/>
                  </a:cubicBezTo>
                  <a:cubicBezTo>
                    <a:pt x="142" y="313"/>
                    <a:pt x="80" y="405"/>
                    <a:pt x="23" y="501"/>
                  </a:cubicBezTo>
                  <a:cubicBezTo>
                    <a:pt x="1" y="537"/>
                    <a:pt x="34" y="572"/>
                    <a:pt x="67" y="572"/>
                  </a:cubicBezTo>
                  <a:cubicBezTo>
                    <a:pt x="82" y="572"/>
                    <a:pt x="97" y="565"/>
                    <a:pt x="106" y="548"/>
                  </a:cubicBezTo>
                  <a:cubicBezTo>
                    <a:pt x="162" y="459"/>
                    <a:pt x="223" y="372"/>
                    <a:pt x="290" y="291"/>
                  </a:cubicBezTo>
                  <a:cubicBezTo>
                    <a:pt x="357" y="209"/>
                    <a:pt x="428" y="127"/>
                    <a:pt x="486" y="38"/>
                  </a:cubicBezTo>
                  <a:cubicBezTo>
                    <a:pt x="496"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4" name="Google Shape;2644;p133"/>
            <p:cNvSpPr/>
            <p:nvPr/>
          </p:nvSpPr>
          <p:spPr>
            <a:xfrm>
              <a:off x="-2332754" y="3414402"/>
              <a:ext cx="15499" cy="57963"/>
            </a:xfrm>
            <a:custGeom>
              <a:avLst/>
              <a:gdLst/>
              <a:ahLst/>
              <a:cxnLst/>
              <a:rect l="l" t="t" r="r" b="b"/>
              <a:pathLst>
                <a:path w="223" h="834" extrusionOk="0">
                  <a:moveTo>
                    <a:pt x="57" y="1"/>
                  </a:moveTo>
                  <a:cubicBezTo>
                    <a:pt x="42" y="1"/>
                    <a:pt x="27" y="10"/>
                    <a:pt x="21" y="27"/>
                  </a:cubicBezTo>
                  <a:cubicBezTo>
                    <a:pt x="0" y="88"/>
                    <a:pt x="10" y="161"/>
                    <a:pt x="15" y="223"/>
                  </a:cubicBezTo>
                  <a:cubicBezTo>
                    <a:pt x="19" y="288"/>
                    <a:pt x="25" y="352"/>
                    <a:pt x="34" y="414"/>
                  </a:cubicBezTo>
                  <a:cubicBezTo>
                    <a:pt x="43" y="477"/>
                    <a:pt x="52" y="538"/>
                    <a:pt x="62" y="600"/>
                  </a:cubicBezTo>
                  <a:cubicBezTo>
                    <a:pt x="72" y="666"/>
                    <a:pt x="82" y="735"/>
                    <a:pt x="108" y="797"/>
                  </a:cubicBezTo>
                  <a:cubicBezTo>
                    <a:pt x="117" y="819"/>
                    <a:pt x="142" y="833"/>
                    <a:pt x="164" y="833"/>
                  </a:cubicBezTo>
                  <a:cubicBezTo>
                    <a:pt x="183" y="833"/>
                    <a:pt x="199" y="823"/>
                    <a:pt x="203" y="797"/>
                  </a:cubicBezTo>
                  <a:cubicBezTo>
                    <a:pt x="223" y="665"/>
                    <a:pt x="193" y="529"/>
                    <a:pt x="175" y="398"/>
                  </a:cubicBezTo>
                  <a:cubicBezTo>
                    <a:pt x="166" y="334"/>
                    <a:pt x="154" y="270"/>
                    <a:pt x="142" y="206"/>
                  </a:cubicBezTo>
                  <a:cubicBezTo>
                    <a:pt x="128" y="143"/>
                    <a:pt x="120" y="73"/>
                    <a:pt x="86" y="18"/>
                  </a:cubicBezTo>
                  <a:cubicBezTo>
                    <a:pt x="79" y="6"/>
                    <a:pt x="68"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5" name="Google Shape;2645;p133"/>
            <p:cNvSpPr/>
            <p:nvPr/>
          </p:nvSpPr>
          <p:spPr>
            <a:xfrm>
              <a:off x="-2305788" y="3428371"/>
              <a:ext cx="14595" cy="37600"/>
            </a:xfrm>
            <a:custGeom>
              <a:avLst/>
              <a:gdLst/>
              <a:ahLst/>
              <a:cxnLst/>
              <a:rect l="l" t="t" r="r" b="b"/>
              <a:pathLst>
                <a:path w="210" h="541" extrusionOk="0">
                  <a:moveTo>
                    <a:pt x="171" y="1"/>
                  </a:moveTo>
                  <a:cubicBezTo>
                    <a:pt x="165" y="1"/>
                    <a:pt x="159" y="2"/>
                    <a:pt x="153" y="6"/>
                  </a:cubicBezTo>
                  <a:cubicBezTo>
                    <a:pt x="134" y="17"/>
                    <a:pt x="114" y="32"/>
                    <a:pt x="99" y="48"/>
                  </a:cubicBezTo>
                  <a:cubicBezTo>
                    <a:pt x="83" y="67"/>
                    <a:pt x="71" y="88"/>
                    <a:pt x="58" y="109"/>
                  </a:cubicBezTo>
                  <a:cubicBezTo>
                    <a:pt x="36" y="147"/>
                    <a:pt x="21" y="186"/>
                    <a:pt x="15" y="232"/>
                  </a:cubicBezTo>
                  <a:cubicBezTo>
                    <a:pt x="1" y="329"/>
                    <a:pt x="29" y="426"/>
                    <a:pt x="71" y="513"/>
                  </a:cubicBezTo>
                  <a:cubicBezTo>
                    <a:pt x="80" y="531"/>
                    <a:pt x="100" y="541"/>
                    <a:pt x="121" y="541"/>
                  </a:cubicBezTo>
                  <a:cubicBezTo>
                    <a:pt x="131" y="541"/>
                    <a:pt x="140" y="539"/>
                    <a:pt x="148" y="534"/>
                  </a:cubicBezTo>
                  <a:cubicBezTo>
                    <a:pt x="175" y="515"/>
                    <a:pt x="180" y="484"/>
                    <a:pt x="168" y="456"/>
                  </a:cubicBezTo>
                  <a:cubicBezTo>
                    <a:pt x="134" y="387"/>
                    <a:pt x="119" y="320"/>
                    <a:pt x="125" y="246"/>
                  </a:cubicBezTo>
                  <a:cubicBezTo>
                    <a:pt x="128" y="217"/>
                    <a:pt x="137" y="180"/>
                    <a:pt x="148" y="150"/>
                  </a:cubicBezTo>
                  <a:cubicBezTo>
                    <a:pt x="154" y="134"/>
                    <a:pt x="164" y="120"/>
                    <a:pt x="173" y="104"/>
                  </a:cubicBezTo>
                  <a:cubicBezTo>
                    <a:pt x="181" y="87"/>
                    <a:pt x="189" y="69"/>
                    <a:pt x="199" y="51"/>
                  </a:cubicBezTo>
                  <a:cubicBezTo>
                    <a:pt x="209" y="28"/>
                    <a:pt x="193" y="1"/>
                    <a:pt x="1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6" name="Google Shape;2646;p133"/>
            <p:cNvSpPr/>
            <p:nvPr/>
          </p:nvSpPr>
          <p:spPr>
            <a:xfrm>
              <a:off x="-1522808" y="3330863"/>
              <a:ext cx="8826" cy="47816"/>
            </a:xfrm>
            <a:custGeom>
              <a:avLst/>
              <a:gdLst/>
              <a:ahLst/>
              <a:cxnLst/>
              <a:rect l="l" t="t" r="r" b="b"/>
              <a:pathLst>
                <a:path w="127" h="688" extrusionOk="0">
                  <a:moveTo>
                    <a:pt x="63" y="0"/>
                  </a:moveTo>
                  <a:cubicBezTo>
                    <a:pt x="52" y="0"/>
                    <a:pt x="41" y="7"/>
                    <a:pt x="37" y="20"/>
                  </a:cubicBezTo>
                  <a:cubicBezTo>
                    <a:pt x="18" y="71"/>
                    <a:pt x="8" y="117"/>
                    <a:pt x="4" y="169"/>
                  </a:cubicBezTo>
                  <a:cubicBezTo>
                    <a:pt x="1" y="220"/>
                    <a:pt x="2" y="272"/>
                    <a:pt x="2" y="322"/>
                  </a:cubicBezTo>
                  <a:lnTo>
                    <a:pt x="2" y="627"/>
                  </a:lnTo>
                  <a:cubicBezTo>
                    <a:pt x="2" y="668"/>
                    <a:pt x="33" y="688"/>
                    <a:pt x="64" y="688"/>
                  </a:cubicBezTo>
                  <a:cubicBezTo>
                    <a:pt x="95" y="688"/>
                    <a:pt x="126" y="668"/>
                    <a:pt x="126" y="627"/>
                  </a:cubicBezTo>
                  <a:lnTo>
                    <a:pt x="126" y="322"/>
                  </a:lnTo>
                  <a:cubicBezTo>
                    <a:pt x="126" y="270"/>
                    <a:pt x="127" y="219"/>
                    <a:pt x="124" y="169"/>
                  </a:cubicBezTo>
                  <a:cubicBezTo>
                    <a:pt x="120" y="117"/>
                    <a:pt x="109" y="71"/>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7" name="Google Shape;2647;p133"/>
            <p:cNvSpPr/>
            <p:nvPr/>
          </p:nvSpPr>
          <p:spPr>
            <a:xfrm>
              <a:off x="-1470406" y="3362138"/>
              <a:ext cx="16680" cy="29885"/>
            </a:xfrm>
            <a:custGeom>
              <a:avLst/>
              <a:gdLst/>
              <a:ahLst/>
              <a:cxnLst/>
              <a:rect l="l" t="t" r="r" b="b"/>
              <a:pathLst>
                <a:path w="240" h="430" extrusionOk="0">
                  <a:moveTo>
                    <a:pt x="209" y="0"/>
                  </a:moveTo>
                  <a:cubicBezTo>
                    <a:pt x="203" y="0"/>
                    <a:pt x="196" y="2"/>
                    <a:pt x="191" y="7"/>
                  </a:cubicBezTo>
                  <a:cubicBezTo>
                    <a:pt x="139" y="50"/>
                    <a:pt x="105" y="110"/>
                    <a:pt x="78" y="170"/>
                  </a:cubicBezTo>
                  <a:cubicBezTo>
                    <a:pt x="49" y="231"/>
                    <a:pt x="27" y="296"/>
                    <a:pt x="7" y="362"/>
                  </a:cubicBezTo>
                  <a:cubicBezTo>
                    <a:pt x="0" y="389"/>
                    <a:pt x="17" y="422"/>
                    <a:pt x="44" y="427"/>
                  </a:cubicBezTo>
                  <a:cubicBezTo>
                    <a:pt x="50" y="429"/>
                    <a:pt x="56" y="430"/>
                    <a:pt x="61" y="430"/>
                  </a:cubicBezTo>
                  <a:cubicBezTo>
                    <a:pt x="85" y="430"/>
                    <a:pt x="105" y="415"/>
                    <a:pt x="111" y="391"/>
                  </a:cubicBezTo>
                  <a:cubicBezTo>
                    <a:pt x="128" y="330"/>
                    <a:pt x="149" y="269"/>
                    <a:pt x="172" y="211"/>
                  </a:cubicBezTo>
                  <a:cubicBezTo>
                    <a:pt x="196" y="154"/>
                    <a:pt x="223" y="97"/>
                    <a:pt x="236" y="34"/>
                  </a:cubicBezTo>
                  <a:cubicBezTo>
                    <a:pt x="240" y="14"/>
                    <a:pt x="225" y="0"/>
                    <a:pt x="20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8" name="Google Shape;2648;p133"/>
            <p:cNvSpPr/>
            <p:nvPr/>
          </p:nvSpPr>
          <p:spPr>
            <a:xfrm>
              <a:off x="-2026331" y="3356926"/>
              <a:ext cx="11676" cy="31692"/>
            </a:xfrm>
            <a:custGeom>
              <a:avLst/>
              <a:gdLst/>
              <a:ahLst/>
              <a:cxnLst/>
              <a:rect l="l" t="t" r="r" b="b"/>
              <a:pathLst>
                <a:path w="168" h="456" extrusionOk="0">
                  <a:moveTo>
                    <a:pt x="43" y="0"/>
                  </a:moveTo>
                  <a:cubicBezTo>
                    <a:pt x="22" y="0"/>
                    <a:pt x="0" y="20"/>
                    <a:pt x="1" y="41"/>
                  </a:cubicBezTo>
                  <a:cubicBezTo>
                    <a:pt x="1" y="51"/>
                    <a:pt x="1" y="60"/>
                    <a:pt x="3" y="70"/>
                  </a:cubicBezTo>
                  <a:cubicBezTo>
                    <a:pt x="3" y="72"/>
                    <a:pt x="6" y="85"/>
                    <a:pt x="6" y="85"/>
                  </a:cubicBezTo>
                  <a:cubicBezTo>
                    <a:pt x="6" y="85"/>
                    <a:pt x="6" y="85"/>
                    <a:pt x="6" y="85"/>
                  </a:cubicBezTo>
                  <a:cubicBezTo>
                    <a:pt x="7" y="96"/>
                    <a:pt x="14" y="117"/>
                    <a:pt x="18" y="132"/>
                  </a:cubicBezTo>
                  <a:cubicBezTo>
                    <a:pt x="26" y="159"/>
                    <a:pt x="29" y="188"/>
                    <a:pt x="34" y="214"/>
                  </a:cubicBezTo>
                  <a:cubicBezTo>
                    <a:pt x="34" y="211"/>
                    <a:pt x="33" y="210"/>
                    <a:pt x="33" y="210"/>
                  </a:cubicBezTo>
                  <a:lnTo>
                    <a:pt x="33" y="210"/>
                  </a:lnTo>
                  <a:cubicBezTo>
                    <a:pt x="34" y="210"/>
                    <a:pt x="36" y="222"/>
                    <a:pt x="36" y="224"/>
                  </a:cubicBezTo>
                  <a:cubicBezTo>
                    <a:pt x="37" y="232"/>
                    <a:pt x="37" y="239"/>
                    <a:pt x="37" y="246"/>
                  </a:cubicBezTo>
                  <a:cubicBezTo>
                    <a:pt x="38" y="260"/>
                    <a:pt x="38" y="274"/>
                    <a:pt x="37" y="289"/>
                  </a:cubicBezTo>
                  <a:cubicBezTo>
                    <a:pt x="37" y="303"/>
                    <a:pt x="36" y="319"/>
                    <a:pt x="34" y="333"/>
                  </a:cubicBezTo>
                  <a:cubicBezTo>
                    <a:pt x="34" y="337"/>
                    <a:pt x="33" y="342"/>
                    <a:pt x="33" y="345"/>
                  </a:cubicBezTo>
                  <a:cubicBezTo>
                    <a:pt x="33" y="343"/>
                    <a:pt x="34" y="341"/>
                    <a:pt x="34" y="341"/>
                  </a:cubicBezTo>
                  <a:lnTo>
                    <a:pt x="34" y="341"/>
                  </a:lnTo>
                  <a:cubicBezTo>
                    <a:pt x="34" y="341"/>
                    <a:pt x="34" y="343"/>
                    <a:pt x="33" y="347"/>
                  </a:cubicBezTo>
                  <a:cubicBezTo>
                    <a:pt x="32" y="356"/>
                    <a:pt x="31" y="364"/>
                    <a:pt x="29" y="373"/>
                  </a:cubicBezTo>
                  <a:cubicBezTo>
                    <a:pt x="23" y="406"/>
                    <a:pt x="38" y="446"/>
                    <a:pt x="75" y="453"/>
                  </a:cubicBezTo>
                  <a:cubicBezTo>
                    <a:pt x="80" y="455"/>
                    <a:pt x="86" y="456"/>
                    <a:pt x="92" y="456"/>
                  </a:cubicBezTo>
                  <a:cubicBezTo>
                    <a:pt x="118" y="456"/>
                    <a:pt x="148" y="439"/>
                    <a:pt x="154" y="409"/>
                  </a:cubicBezTo>
                  <a:cubicBezTo>
                    <a:pt x="166" y="334"/>
                    <a:pt x="167" y="262"/>
                    <a:pt x="156" y="189"/>
                  </a:cubicBezTo>
                  <a:cubicBezTo>
                    <a:pt x="151" y="157"/>
                    <a:pt x="141" y="127"/>
                    <a:pt x="129" y="96"/>
                  </a:cubicBezTo>
                  <a:cubicBezTo>
                    <a:pt x="120" y="76"/>
                    <a:pt x="113" y="57"/>
                    <a:pt x="99" y="40"/>
                  </a:cubicBezTo>
                  <a:cubicBezTo>
                    <a:pt x="87" y="27"/>
                    <a:pt x="75" y="16"/>
                    <a:pt x="62" y="6"/>
                  </a:cubicBezTo>
                  <a:cubicBezTo>
                    <a:pt x="56" y="2"/>
                    <a:pt x="50" y="0"/>
                    <a:pt x="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9" name="Google Shape;2649;p133"/>
            <p:cNvSpPr/>
            <p:nvPr/>
          </p:nvSpPr>
          <p:spPr>
            <a:xfrm>
              <a:off x="-1955372" y="3361721"/>
              <a:ext cx="10981" cy="26549"/>
            </a:xfrm>
            <a:custGeom>
              <a:avLst/>
              <a:gdLst/>
              <a:ahLst/>
              <a:cxnLst/>
              <a:rect l="l" t="t" r="r" b="b"/>
              <a:pathLst>
                <a:path w="158" h="382" extrusionOk="0">
                  <a:moveTo>
                    <a:pt x="118" y="1"/>
                  </a:moveTo>
                  <a:cubicBezTo>
                    <a:pt x="109" y="1"/>
                    <a:pt x="99" y="6"/>
                    <a:pt x="96" y="17"/>
                  </a:cubicBezTo>
                  <a:cubicBezTo>
                    <a:pt x="88" y="41"/>
                    <a:pt x="86" y="66"/>
                    <a:pt x="78" y="91"/>
                  </a:cubicBezTo>
                  <a:cubicBezTo>
                    <a:pt x="72" y="116"/>
                    <a:pt x="63" y="139"/>
                    <a:pt x="57" y="162"/>
                  </a:cubicBezTo>
                  <a:cubicBezTo>
                    <a:pt x="45" y="211"/>
                    <a:pt x="30" y="260"/>
                    <a:pt x="11" y="307"/>
                  </a:cubicBezTo>
                  <a:cubicBezTo>
                    <a:pt x="1" y="336"/>
                    <a:pt x="22" y="372"/>
                    <a:pt x="52" y="380"/>
                  </a:cubicBezTo>
                  <a:cubicBezTo>
                    <a:pt x="57" y="381"/>
                    <a:pt x="61" y="381"/>
                    <a:pt x="65" y="381"/>
                  </a:cubicBezTo>
                  <a:cubicBezTo>
                    <a:pt x="92" y="381"/>
                    <a:pt x="116" y="365"/>
                    <a:pt x="124" y="339"/>
                  </a:cubicBezTo>
                  <a:cubicBezTo>
                    <a:pt x="140" y="285"/>
                    <a:pt x="151" y="231"/>
                    <a:pt x="155" y="175"/>
                  </a:cubicBezTo>
                  <a:cubicBezTo>
                    <a:pt x="156" y="162"/>
                    <a:pt x="158" y="149"/>
                    <a:pt x="156" y="136"/>
                  </a:cubicBezTo>
                  <a:cubicBezTo>
                    <a:pt x="156" y="124"/>
                    <a:pt x="154" y="110"/>
                    <a:pt x="153" y="98"/>
                  </a:cubicBezTo>
                  <a:cubicBezTo>
                    <a:pt x="150" y="70"/>
                    <a:pt x="148" y="43"/>
                    <a:pt x="139" y="17"/>
                  </a:cubicBezTo>
                  <a:cubicBezTo>
                    <a:pt x="136" y="6"/>
                    <a:pt x="127" y="1"/>
                    <a:pt x="11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0" name="Google Shape;2650;p133"/>
            <p:cNvSpPr/>
            <p:nvPr/>
          </p:nvSpPr>
          <p:spPr>
            <a:xfrm>
              <a:off x="-2714166" y="3488696"/>
              <a:ext cx="30441" cy="50457"/>
            </a:xfrm>
            <a:custGeom>
              <a:avLst/>
              <a:gdLst/>
              <a:ahLst/>
              <a:cxnLst/>
              <a:rect l="l" t="t" r="r" b="b"/>
              <a:pathLst>
                <a:path w="438" h="726" extrusionOk="0">
                  <a:moveTo>
                    <a:pt x="28" y="0"/>
                  </a:moveTo>
                  <a:cubicBezTo>
                    <a:pt x="12" y="0"/>
                    <a:pt x="0" y="17"/>
                    <a:pt x="8" y="34"/>
                  </a:cubicBezTo>
                  <a:cubicBezTo>
                    <a:pt x="61" y="142"/>
                    <a:pt x="126" y="244"/>
                    <a:pt x="179" y="354"/>
                  </a:cubicBezTo>
                  <a:cubicBezTo>
                    <a:pt x="233" y="467"/>
                    <a:pt x="277" y="585"/>
                    <a:pt x="330" y="700"/>
                  </a:cubicBezTo>
                  <a:cubicBezTo>
                    <a:pt x="338" y="717"/>
                    <a:pt x="358" y="726"/>
                    <a:pt x="376" y="726"/>
                  </a:cubicBezTo>
                  <a:cubicBezTo>
                    <a:pt x="387" y="726"/>
                    <a:pt x="397" y="723"/>
                    <a:pt x="405" y="718"/>
                  </a:cubicBezTo>
                  <a:cubicBezTo>
                    <a:pt x="433" y="703"/>
                    <a:pt x="438" y="671"/>
                    <a:pt x="425" y="644"/>
                  </a:cubicBezTo>
                  <a:cubicBezTo>
                    <a:pt x="371" y="526"/>
                    <a:pt x="323" y="405"/>
                    <a:pt x="269" y="288"/>
                  </a:cubicBezTo>
                  <a:cubicBezTo>
                    <a:pt x="216" y="180"/>
                    <a:pt x="151" y="57"/>
                    <a:pt x="39" y="3"/>
                  </a:cubicBezTo>
                  <a:cubicBezTo>
                    <a:pt x="35"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1" name="Google Shape;2651;p133"/>
            <p:cNvSpPr/>
            <p:nvPr/>
          </p:nvSpPr>
          <p:spPr>
            <a:xfrm>
              <a:off x="-2694498" y="3499399"/>
              <a:ext cx="11537" cy="28982"/>
            </a:xfrm>
            <a:custGeom>
              <a:avLst/>
              <a:gdLst/>
              <a:ahLst/>
              <a:cxnLst/>
              <a:rect l="l" t="t" r="r" b="b"/>
              <a:pathLst>
                <a:path w="166" h="417" extrusionOk="0">
                  <a:moveTo>
                    <a:pt x="143" y="0"/>
                  </a:moveTo>
                  <a:cubicBezTo>
                    <a:pt x="142" y="0"/>
                    <a:pt x="141" y="0"/>
                    <a:pt x="140" y="1"/>
                  </a:cubicBezTo>
                  <a:cubicBezTo>
                    <a:pt x="109" y="11"/>
                    <a:pt x="80" y="40"/>
                    <a:pt x="61" y="64"/>
                  </a:cubicBezTo>
                  <a:cubicBezTo>
                    <a:pt x="50" y="77"/>
                    <a:pt x="40" y="90"/>
                    <a:pt x="33" y="103"/>
                  </a:cubicBezTo>
                  <a:cubicBezTo>
                    <a:pt x="24" y="121"/>
                    <a:pt x="20" y="141"/>
                    <a:pt x="17" y="159"/>
                  </a:cubicBezTo>
                  <a:cubicBezTo>
                    <a:pt x="0" y="240"/>
                    <a:pt x="20" y="317"/>
                    <a:pt x="51" y="392"/>
                  </a:cubicBezTo>
                  <a:cubicBezTo>
                    <a:pt x="58" y="408"/>
                    <a:pt x="77" y="416"/>
                    <a:pt x="95" y="416"/>
                  </a:cubicBezTo>
                  <a:cubicBezTo>
                    <a:pt x="101" y="416"/>
                    <a:pt x="108" y="415"/>
                    <a:pt x="113" y="413"/>
                  </a:cubicBezTo>
                  <a:cubicBezTo>
                    <a:pt x="132" y="404"/>
                    <a:pt x="151" y="378"/>
                    <a:pt x="142" y="354"/>
                  </a:cubicBezTo>
                  <a:cubicBezTo>
                    <a:pt x="116" y="293"/>
                    <a:pt x="105" y="240"/>
                    <a:pt x="111" y="174"/>
                  </a:cubicBezTo>
                  <a:cubicBezTo>
                    <a:pt x="111" y="173"/>
                    <a:pt x="111" y="168"/>
                    <a:pt x="111" y="167"/>
                  </a:cubicBezTo>
                  <a:lnTo>
                    <a:pt x="111" y="167"/>
                  </a:lnTo>
                  <a:cubicBezTo>
                    <a:pt x="112" y="165"/>
                    <a:pt x="112" y="162"/>
                    <a:pt x="112" y="162"/>
                  </a:cubicBezTo>
                  <a:cubicBezTo>
                    <a:pt x="114" y="153"/>
                    <a:pt x="116" y="147"/>
                    <a:pt x="117" y="139"/>
                  </a:cubicBezTo>
                  <a:cubicBezTo>
                    <a:pt x="121" y="122"/>
                    <a:pt x="119" y="117"/>
                    <a:pt x="125" y="98"/>
                  </a:cubicBezTo>
                  <a:cubicBezTo>
                    <a:pt x="134" y="71"/>
                    <a:pt x="151" y="49"/>
                    <a:pt x="161" y="23"/>
                  </a:cubicBezTo>
                  <a:cubicBezTo>
                    <a:pt x="166"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2" name="Google Shape;2652;p133"/>
            <p:cNvSpPr/>
            <p:nvPr/>
          </p:nvSpPr>
          <p:spPr>
            <a:xfrm>
              <a:off x="-2504070" y="3595795"/>
              <a:ext cx="10008" cy="65469"/>
            </a:xfrm>
            <a:custGeom>
              <a:avLst/>
              <a:gdLst/>
              <a:ahLst/>
              <a:cxnLst/>
              <a:rect l="l" t="t" r="r" b="b"/>
              <a:pathLst>
                <a:path w="144" h="942" extrusionOk="0">
                  <a:moveTo>
                    <a:pt x="73" y="1"/>
                  </a:moveTo>
                  <a:cubicBezTo>
                    <a:pt x="63" y="1"/>
                    <a:pt x="52" y="7"/>
                    <a:pt x="49" y="18"/>
                  </a:cubicBezTo>
                  <a:cubicBezTo>
                    <a:pt x="28" y="86"/>
                    <a:pt x="26" y="157"/>
                    <a:pt x="18" y="228"/>
                  </a:cubicBezTo>
                  <a:cubicBezTo>
                    <a:pt x="9" y="299"/>
                    <a:pt x="8" y="370"/>
                    <a:pt x="6" y="441"/>
                  </a:cubicBezTo>
                  <a:cubicBezTo>
                    <a:pt x="1" y="586"/>
                    <a:pt x="4" y="730"/>
                    <a:pt x="3" y="874"/>
                  </a:cubicBezTo>
                  <a:cubicBezTo>
                    <a:pt x="3" y="919"/>
                    <a:pt x="38" y="942"/>
                    <a:pt x="73" y="942"/>
                  </a:cubicBezTo>
                  <a:cubicBezTo>
                    <a:pt x="108" y="942"/>
                    <a:pt x="143" y="919"/>
                    <a:pt x="142" y="874"/>
                  </a:cubicBezTo>
                  <a:cubicBezTo>
                    <a:pt x="141" y="729"/>
                    <a:pt x="143" y="585"/>
                    <a:pt x="138" y="441"/>
                  </a:cubicBezTo>
                  <a:cubicBezTo>
                    <a:pt x="136" y="370"/>
                    <a:pt x="134" y="299"/>
                    <a:pt x="127" y="228"/>
                  </a:cubicBezTo>
                  <a:cubicBezTo>
                    <a:pt x="117" y="157"/>
                    <a:pt x="115" y="85"/>
                    <a:pt x="96" y="18"/>
                  </a:cubicBezTo>
                  <a:cubicBezTo>
                    <a:pt x="93" y="7"/>
                    <a:pt x="83" y="1"/>
                    <a:pt x="7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3" name="Google Shape;2653;p133"/>
            <p:cNvSpPr/>
            <p:nvPr/>
          </p:nvSpPr>
          <p:spPr>
            <a:xfrm>
              <a:off x="-2471892" y="3592528"/>
              <a:ext cx="8340" cy="43438"/>
            </a:xfrm>
            <a:custGeom>
              <a:avLst/>
              <a:gdLst/>
              <a:ahLst/>
              <a:cxnLst/>
              <a:rect l="l" t="t" r="r" b="b"/>
              <a:pathLst>
                <a:path w="120" h="625" extrusionOk="0">
                  <a:moveTo>
                    <a:pt x="60" y="0"/>
                  </a:moveTo>
                  <a:cubicBezTo>
                    <a:pt x="51" y="0"/>
                    <a:pt x="42" y="5"/>
                    <a:pt x="39" y="16"/>
                  </a:cubicBezTo>
                  <a:cubicBezTo>
                    <a:pt x="13" y="105"/>
                    <a:pt x="1" y="197"/>
                    <a:pt x="2" y="290"/>
                  </a:cubicBezTo>
                  <a:lnTo>
                    <a:pt x="6" y="571"/>
                  </a:lnTo>
                  <a:cubicBezTo>
                    <a:pt x="5" y="607"/>
                    <a:pt x="32" y="625"/>
                    <a:pt x="59" y="625"/>
                  </a:cubicBezTo>
                  <a:cubicBezTo>
                    <a:pt x="86" y="625"/>
                    <a:pt x="114" y="607"/>
                    <a:pt x="115" y="571"/>
                  </a:cubicBezTo>
                  <a:lnTo>
                    <a:pt x="119" y="290"/>
                  </a:lnTo>
                  <a:cubicBezTo>
                    <a:pt x="120" y="197"/>
                    <a:pt x="106" y="105"/>
                    <a:pt x="81" y="16"/>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4" name="Google Shape;2654;p133"/>
            <p:cNvSpPr/>
            <p:nvPr/>
          </p:nvSpPr>
          <p:spPr>
            <a:xfrm>
              <a:off x="-3722046" y="3867259"/>
              <a:ext cx="5629" cy="5560"/>
            </a:xfrm>
            <a:custGeom>
              <a:avLst/>
              <a:gdLst/>
              <a:ahLst/>
              <a:cxnLst/>
              <a:rect l="l" t="t" r="r" b="b"/>
              <a:pathLst>
                <a:path w="81" h="80" extrusionOk="0">
                  <a:moveTo>
                    <a:pt x="41" y="0"/>
                  </a:moveTo>
                  <a:cubicBezTo>
                    <a:pt x="20" y="0"/>
                    <a:pt x="1" y="17"/>
                    <a:pt x="1" y="40"/>
                  </a:cubicBezTo>
                  <a:cubicBezTo>
                    <a:pt x="3" y="62"/>
                    <a:pt x="19" y="80"/>
                    <a:pt x="41" y="80"/>
                  </a:cubicBezTo>
                  <a:cubicBezTo>
                    <a:pt x="61" y="80"/>
                    <a:pt x="81" y="62"/>
                    <a:pt x="81" y="40"/>
                  </a:cubicBezTo>
                  <a:cubicBezTo>
                    <a:pt x="80" y="18"/>
                    <a:pt x="64" y="0"/>
                    <a:pt x="4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655" name="Google Shape;2655;p133"/>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Title and four columns">
  <p:cSld name="CUSTOM_5">
    <p:bg>
      <p:bgPr>
        <a:solidFill>
          <a:schemeClr val="dk2"/>
        </a:solidFill>
        <a:effectLst/>
      </p:bgPr>
    </p:bg>
    <p:spTree>
      <p:nvGrpSpPr>
        <p:cNvPr id="1" name="Shape 2656"/>
        <p:cNvGrpSpPr/>
        <p:nvPr/>
      </p:nvGrpSpPr>
      <p:grpSpPr>
        <a:xfrm>
          <a:off x="0" y="0"/>
          <a:ext cx="0" cy="0"/>
          <a:chOff x="0" y="0"/>
          <a:chExt cx="0" cy="0"/>
        </a:xfrm>
      </p:grpSpPr>
      <p:sp>
        <p:nvSpPr>
          <p:cNvPr id="2657" name="Google Shape;2657;p134"/>
          <p:cNvSpPr txBox="1">
            <a:spLocks noGrp="1"/>
          </p:cNvSpPr>
          <p:nvPr>
            <p:ph type="subTitle" idx="1"/>
          </p:nvPr>
        </p:nvSpPr>
        <p:spPr>
          <a:xfrm>
            <a:off x="1568225" y="2405333"/>
            <a:ext cx="2514600" cy="433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658" name="Google Shape;2658;p134"/>
          <p:cNvSpPr txBox="1">
            <a:spLocks noGrp="1"/>
          </p:cNvSpPr>
          <p:nvPr>
            <p:ph type="subTitle" idx="2"/>
          </p:nvPr>
        </p:nvSpPr>
        <p:spPr>
          <a:xfrm>
            <a:off x="1545425" y="1977350"/>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659" name="Google Shape;2659;p134"/>
          <p:cNvSpPr txBox="1">
            <a:spLocks noGrp="1"/>
          </p:cNvSpPr>
          <p:nvPr>
            <p:ph type="subTitle" idx="3"/>
          </p:nvPr>
        </p:nvSpPr>
        <p:spPr>
          <a:xfrm>
            <a:off x="5061175" y="2405333"/>
            <a:ext cx="2514600" cy="433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660" name="Google Shape;2660;p134"/>
          <p:cNvSpPr txBox="1">
            <a:spLocks noGrp="1"/>
          </p:cNvSpPr>
          <p:nvPr>
            <p:ph type="subTitle" idx="4"/>
          </p:nvPr>
        </p:nvSpPr>
        <p:spPr>
          <a:xfrm>
            <a:off x="5038375" y="1977350"/>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661" name="Google Shape;2661;p134"/>
          <p:cNvSpPr txBox="1">
            <a:spLocks noGrp="1"/>
          </p:cNvSpPr>
          <p:nvPr>
            <p:ph type="subTitle" idx="5"/>
          </p:nvPr>
        </p:nvSpPr>
        <p:spPr>
          <a:xfrm>
            <a:off x="1568225" y="3969096"/>
            <a:ext cx="2514600" cy="42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662" name="Google Shape;2662;p134"/>
          <p:cNvSpPr txBox="1">
            <a:spLocks noGrp="1"/>
          </p:cNvSpPr>
          <p:nvPr>
            <p:ph type="subTitle" idx="6"/>
          </p:nvPr>
        </p:nvSpPr>
        <p:spPr>
          <a:xfrm>
            <a:off x="1545425" y="3536000"/>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663" name="Google Shape;2663;p134"/>
          <p:cNvSpPr txBox="1">
            <a:spLocks noGrp="1"/>
          </p:cNvSpPr>
          <p:nvPr>
            <p:ph type="subTitle" idx="7"/>
          </p:nvPr>
        </p:nvSpPr>
        <p:spPr>
          <a:xfrm>
            <a:off x="5061175" y="3969096"/>
            <a:ext cx="2514600" cy="42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664" name="Google Shape;2664;p134"/>
          <p:cNvSpPr txBox="1">
            <a:spLocks noGrp="1"/>
          </p:cNvSpPr>
          <p:nvPr>
            <p:ph type="subTitle" idx="8"/>
          </p:nvPr>
        </p:nvSpPr>
        <p:spPr>
          <a:xfrm>
            <a:off x="5038375" y="3536000"/>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665" name="Google Shape;2665;p134"/>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2666" name="Google Shape;2666;p134"/>
          <p:cNvGrpSpPr/>
          <p:nvPr/>
        </p:nvGrpSpPr>
        <p:grpSpPr>
          <a:xfrm>
            <a:off x="-1494523" y="3394949"/>
            <a:ext cx="13489010" cy="4457400"/>
            <a:chOff x="-1494523" y="3394949"/>
            <a:chExt cx="13489010" cy="4457400"/>
          </a:xfrm>
        </p:grpSpPr>
        <p:grpSp>
          <p:nvGrpSpPr>
            <p:cNvPr id="2667" name="Google Shape;2667;p134"/>
            <p:cNvGrpSpPr/>
            <p:nvPr/>
          </p:nvGrpSpPr>
          <p:grpSpPr>
            <a:xfrm>
              <a:off x="-1494523" y="4184178"/>
              <a:ext cx="13489010" cy="3668171"/>
              <a:chOff x="-1494523" y="4184178"/>
              <a:chExt cx="13489010" cy="3668171"/>
            </a:xfrm>
          </p:grpSpPr>
          <p:sp>
            <p:nvSpPr>
              <p:cNvPr id="2668" name="Google Shape;2668;p134"/>
              <p:cNvSpPr/>
              <p:nvPr/>
            </p:nvSpPr>
            <p:spPr>
              <a:xfrm rot="277051">
                <a:off x="-1393439" y="4707346"/>
                <a:ext cx="7922614" cy="2830697"/>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9" name="Google Shape;2669;p134"/>
              <p:cNvSpPr/>
              <p:nvPr/>
            </p:nvSpPr>
            <p:spPr>
              <a:xfrm rot="319248">
                <a:off x="2466518" y="4618971"/>
                <a:ext cx="9462975" cy="184148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2670" name="Google Shape;2670;p134"/>
            <p:cNvSpPr/>
            <p:nvPr/>
          </p:nvSpPr>
          <p:spPr>
            <a:xfrm>
              <a:off x="7598579" y="3879247"/>
              <a:ext cx="785434" cy="101780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1" name="Google Shape;2671;p134"/>
            <p:cNvSpPr/>
            <p:nvPr/>
          </p:nvSpPr>
          <p:spPr>
            <a:xfrm>
              <a:off x="8038048" y="3394949"/>
              <a:ext cx="1159205" cy="150206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672" name="Google Shape;2672;p134"/>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Title and five columns">
  <p:cSld name="CUSTOM_30">
    <p:bg>
      <p:bgPr>
        <a:solidFill>
          <a:schemeClr val="dk2"/>
        </a:solidFill>
        <a:effectLst/>
      </p:bgPr>
    </p:bg>
    <p:spTree>
      <p:nvGrpSpPr>
        <p:cNvPr id="1" name="Shape 2673"/>
        <p:cNvGrpSpPr/>
        <p:nvPr/>
      </p:nvGrpSpPr>
      <p:grpSpPr>
        <a:xfrm>
          <a:off x="0" y="0"/>
          <a:ext cx="0" cy="0"/>
          <a:chOff x="0" y="0"/>
          <a:chExt cx="0" cy="0"/>
        </a:xfrm>
      </p:grpSpPr>
      <p:sp>
        <p:nvSpPr>
          <p:cNvPr id="2674" name="Google Shape;2674;p135"/>
          <p:cNvSpPr txBox="1">
            <a:spLocks noGrp="1"/>
          </p:cNvSpPr>
          <p:nvPr>
            <p:ph type="subTitle" idx="1"/>
          </p:nvPr>
        </p:nvSpPr>
        <p:spPr>
          <a:xfrm>
            <a:off x="751325" y="205717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b="1">
                <a:latin typeface="Fredoka"/>
                <a:ea typeface="Fredoka"/>
                <a:cs typeface="Fredoka"/>
                <a:sym typeface="Fredoka"/>
              </a:defRPr>
            </a:lvl2pPr>
            <a:lvl3pPr lvl="2" algn="ctr">
              <a:lnSpc>
                <a:spcPct val="100000"/>
              </a:lnSpc>
              <a:spcBef>
                <a:spcPts val="0"/>
              </a:spcBef>
              <a:spcAft>
                <a:spcPts val="0"/>
              </a:spcAft>
              <a:buSzPts val="2500"/>
              <a:buFont typeface="Fredoka"/>
              <a:buNone/>
              <a:defRPr sz="2500" b="1">
                <a:latin typeface="Fredoka"/>
                <a:ea typeface="Fredoka"/>
                <a:cs typeface="Fredoka"/>
                <a:sym typeface="Fredoka"/>
              </a:defRPr>
            </a:lvl3pPr>
            <a:lvl4pPr lvl="3" algn="ctr">
              <a:lnSpc>
                <a:spcPct val="100000"/>
              </a:lnSpc>
              <a:spcBef>
                <a:spcPts val="0"/>
              </a:spcBef>
              <a:spcAft>
                <a:spcPts val="0"/>
              </a:spcAft>
              <a:buSzPts val="2500"/>
              <a:buFont typeface="Fredoka"/>
              <a:buNone/>
              <a:defRPr sz="2500" b="1">
                <a:latin typeface="Fredoka"/>
                <a:ea typeface="Fredoka"/>
                <a:cs typeface="Fredoka"/>
                <a:sym typeface="Fredoka"/>
              </a:defRPr>
            </a:lvl4pPr>
            <a:lvl5pPr lvl="4" algn="ctr">
              <a:lnSpc>
                <a:spcPct val="100000"/>
              </a:lnSpc>
              <a:spcBef>
                <a:spcPts val="0"/>
              </a:spcBef>
              <a:spcAft>
                <a:spcPts val="0"/>
              </a:spcAft>
              <a:buSzPts val="2500"/>
              <a:buFont typeface="Fredoka"/>
              <a:buNone/>
              <a:defRPr sz="2500" b="1">
                <a:latin typeface="Fredoka"/>
                <a:ea typeface="Fredoka"/>
                <a:cs typeface="Fredoka"/>
                <a:sym typeface="Fredoka"/>
              </a:defRPr>
            </a:lvl5pPr>
            <a:lvl6pPr lvl="5" algn="ctr">
              <a:lnSpc>
                <a:spcPct val="100000"/>
              </a:lnSpc>
              <a:spcBef>
                <a:spcPts val="0"/>
              </a:spcBef>
              <a:spcAft>
                <a:spcPts val="0"/>
              </a:spcAft>
              <a:buSzPts val="2500"/>
              <a:buFont typeface="Fredoka"/>
              <a:buNone/>
              <a:defRPr sz="2500" b="1">
                <a:latin typeface="Fredoka"/>
                <a:ea typeface="Fredoka"/>
                <a:cs typeface="Fredoka"/>
                <a:sym typeface="Fredoka"/>
              </a:defRPr>
            </a:lvl6pPr>
            <a:lvl7pPr lvl="6" algn="ctr">
              <a:lnSpc>
                <a:spcPct val="100000"/>
              </a:lnSpc>
              <a:spcBef>
                <a:spcPts val="0"/>
              </a:spcBef>
              <a:spcAft>
                <a:spcPts val="0"/>
              </a:spcAft>
              <a:buSzPts val="2500"/>
              <a:buFont typeface="Fredoka"/>
              <a:buNone/>
              <a:defRPr sz="2500" b="1">
                <a:latin typeface="Fredoka"/>
                <a:ea typeface="Fredoka"/>
                <a:cs typeface="Fredoka"/>
                <a:sym typeface="Fredoka"/>
              </a:defRPr>
            </a:lvl7pPr>
            <a:lvl8pPr lvl="7" algn="ctr">
              <a:lnSpc>
                <a:spcPct val="100000"/>
              </a:lnSpc>
              <a:spcBef>
                <a:spcPts val="0"/>
              </a:spcBef>
              <a:spcAft>
                <a:spcPts val="0"/>
              </a:spcAft>
              <a:buSzPts val="2500"/>
              <a:buFont typeface="Fredoka"/>
              <a:buNone/>
              <a:defRPr sz="2500" b="1">
                <a:latin typeface="Fredoka"/>
                <a:ea typeface="Fredoka"/>
                <a:cs typeface="Fredoka"/>
                <a:sym typeface="Fredoka"/>
              </a:defRPr>
            </a:lvl8pPr>
            <a:lvl9pPr lvl="8" algn="ctr">
              <a:lnSpc>
                <a:spcPct val="100000"/>
              </a:lnSpc>
              <a:spcBef>
                <a:spcPts val="0"/>
              </a:spcBef>
              <a:spcAft>
                <a:spcPts val="0"/>
              </a:spcAft>
              <a:buSzPts val="2500"/>
              <a:buFont typeface="Fredoka"/>
              <a:buNone/>
              <a:defRPr sz="2500" b="1">
                <a:latin typeface="Fredoka"/>
                <a:ea typeface="Fredoka"/>
                <a:cs typeface="Fredoka"/>
                <a:sym typeface="Fredoka"/>
              </a:defRPr>
            </a:lvl9pPr>
          </a:lstStyle>
          <a:p>
            <a:endParaRPr/>
          </a:p>
        </p:txBody>
      </p:sp>
      <p:sp>
        <p:nvSpPr>
          <p:cNvPr id="2675" name="Google Shape;2675;p135"/>
          <p:cNvSpPr txBox="1">
            <a:spLocks noGrp="1"/>
          </p:cNvSpPr>
          <p:nvPr>
            <p:ph type="subTitle" idx="2"/>
          </p:nvPr>
        </p:nvSpPr>
        <p:spPr>
          <a:xfrm>
            <a:off x="775925" y="2375175"/>
            <a:ext cx="2512800" cy="4845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676" name="Google Shape;2676;p135"/>
          <p:cNvSpPr txBox="1">
            <a:spLocks noGrp="1"/>
          </p:cNvSpPr>
          <p:nvPr>
            <p:ph type="subTitle" idx="3"/>
          </p:nvPr>
        </p:nvSpPr>
        <p:spPr>
          <a:xfrm>
            <a:off x="5842968" y="205717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677" name="Google Shape;2677;p135"/>
          <p:cNvSpPr txBox="1">
            <a:spLocks noGrp="1"/>
          </p:cNvSpPr>
          <p:nvPr>
            <p:ph type="subTitle" idx="4"/>
          </p:nvPr>
        </p:nvSpPr>
        <p:spPr>
          <a:xfrm>
            <a:off x="5865772" y="2375175"/>
            <a:ext cx="2514600" cy="4845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678" name="Google Shape;2678;p135"/>
          <p:cNvSpPr txBox="1">
            <a:spLocks noGrp="1"/>
          </p:cNvSpPr>
          <p:nvPr>
            <p:ph type="subTitle" idx="5"/>
          </p:nvPr>
        </p:nvSpPr>
        <p:spPr>
          <a:xfrm>
            <a:off x="3297147" y="205717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679" name="Google Shape;2679;p135"/>
          <p:cNvSpPr txBox="1">
            <a:spLocks noGrp="1"/>
          </p:cNvSpPr>
          <p:nvPr>
            <p:ph type="subTitle" idx="6"/>
          </p:nvPr>
        </p:nvSpPr>
        <p:spPr>
          <a:xfrm>
            <a:off x="3319048" y="2375175"/>
            <a:ext cx="2514600" cy="4845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680" name="Google Shape;2680;p135"/>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2681" name="Google Shape;2681;p135"/>
          <p:cNvSpPr txBox="1">
            <a:spLocks noGrp="1"/>
          </p:cNvSpPr>
          <p:nvPr>
            <p:ph type="subTitle" idx="7"/>
          </p:nvPr>
        </p:nvSpPr>
        <p:spPr>
          <a:xfrm>
            <a:off x="2024236" y="337862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b="1">
                <a:latin typeface="Fredoka"/>
                <a:ea typeface="Fredoka"/>
                <a:cs typeface="Fredoka"/>
                <a:sym typeface="Fredoka"/>
              </a:defRPr>
            </a:lvl2pPr>
            <a:lvl3pPr lvl="2" algn="ctr">
              <a:lnSpc>
                <a:spcPct val="100000"/>
              </a:lnSpc>
              <a:spcBef>
                <a:spcPts val="0"/>
              </a:spcBef>
              <a:spcAft>
                <a:spcPts val="0"/>
              </a:spcAft>
              <a:buSzPts val="2500"/>
              <a:buFont typeface="Fredoka"/>
              <a:buNone/>
              <a:defRPr sz="2500" b="1">
                <a:latin typeface="Fredoka"/>
                <a:ea typeface="Fredoka"/>
                <a:cs typeface="Fredoka"/>
                <a:sym typeface="Fredoka"/>
              </a:defRPr>
            </a:lvl3pPr>
            <a:lvl4pPr lvl="3" algn="ctr">
              <a:lnSpc>
                <a:spcPct val="100000"/>
              </a:lnSpc>
              <a:spcBef>
                <a:spcPts val="0"/>
              </a:spcBef>
              <a:spcAft>
                <a:spcPts val="0"/>
              </a:spcAft>
              <a:buSzPts val="2500"/>
              <a:buFont typeface="Fredoka"/>
              <a:buNone/>
              <a:defRPr sz="2500" b="1">
                <a:latin typeface="Fredoka"/>
                <a:ea typeface="Fredoka"/>
                <a:cs typeface="Fredoka"/>
                <a:sym typeface="Fredoka"/>
              </a:defRPr>
            </a:lvl4pPr>
            <a:lvl5pPr lvl="4" algn="ctr">
              <a:lnSpc>
                <a:spcPct val="100000"/>
              </a:lnSpc>
              <a:spcBef>
                <a:spcPts val="0"/>
              </a:spcBef>
              <a:spcAft>
                <a:spcPts val="0"/>
              </a:spcAft>
              <a:buSzPts val="2500"/>
              <a:buFont typeface="Fredoka"/>
              <a:buNone/>
              <a:defRPr sz="2500" b="1">
                <a:latin typeface="Fredoka"/>
                <a:ea typeface="Fredoka"/>
                <a:cs typeface="Fredoka"/>
                <a:sym typeface="Fredoka"/>
              </a:defRPr>
            </a:lvl5pPr>
            <a:lvl6pPr lvl="5" algn="ctr">
              <a:lnSpc>
                <a:spcPct val="100000"/>
              </a:lnSpc>
              <a:spcBef>
                <a:spcPts val="0"/>
              </a:spcBef>
              <a:spcAft>
                <a:spcPts val="0"/>
              </a:spcAft>
              <a:buSzPts val="2500"/>
              <a:buFont typeface="Fredoka"/>
              <a:buNone/>
              <a:defRPr sz="2500" b="1">
                <a:latin typeface="Fredoka"/>
                <a:ea typeface="Fredoka"/>
                <a:cs typeface="Fredoka"/>
                <a:sym typeface="Fredoka"/>
              </a:defRPr>
            </a:lvl6pPr>
            <a:lvl7pPr lvl="6" algn="ctr">
              <a:lnSpc>
                <a:spcPct val="100000"/>
              </a:lnSpc>
              <a:spcBef>
                <a:spcPts val="0"/>
              </a:spcBef>
              <a:spcAft>
                <a:spcPts val="0"/>
              </a:spcAft>
              <a:buSzPts val="2500"/>
              <a:buFont typeface="Fredoka"/>
              <a:buNone/>
              <a:defRPr sz="2500" b="1">
                <a:latin typeface="Fredoka"/>
                <a:ea typeface="Fredoka"/>
                <a:cs typeface="Fredoka"/>
                <a:sym typeface="Fredoka"/>
              </a:defRPr>
            </a:lvl7pPr>
            <a:lvl8pPr lvl="7" algn="ctr">
              <a:lnSpc>
                <a:spcPct val="100000"/>
              </a:lnSpc>
              <a:spcBef>
                <a:spcPts val="0"/>
              </a:spcBef>
              <a:spcAft>
                <a:spcPts val="0"/>
              </a:spcAft>
              <a:buSzPts val="2500"/>
              <a:buFont typeface="Fredoka"/>
              <a:buNone/>
              <a:defRPr sz="2500" b="1">
                <a:latin typeface="Fredoka"/>
                <a:ea typeface="Fredoka"/>
                <a:cs typeface="Fredoka"/>
                <a:sym typeface="Fredoka"/>
              </a:defRPr>
            </a:lvl8pPr>
            <a:lvl9pPr lvl="8" algn="ctr">
              <a:lnSpc>
                <a:spcPct val="100000"/>
              </a:lnSpc>
              <a:spcBef>
                <a:spcPts val="0"/>
              </a:spcBef>
              <a:spcAft>
                <a:spcPts val="0"/>
              </a:spcAft>
              <a:buSzPts val="2500"/>
              <a:buFont typeface="Fredoka"/>
              <a:buNone/>
              <a:defRPr sz="2500" b="1">
                <a:latin typeface="Fredoka"/>
                <a:ea typeface="Fredoka"/>
                <a:cs typeface="Fredoka"/>
                <a:sym typeface="Fredoka"/>
              </a:defRPr>
            </a:lvl9pPr>
          </a:lstStyle>
          <a:p>
            <a:endParaRPr/>
          </a:p>
        </p:txBody>
      </p:sp>
      <p:sp>
        <p:nvSpPr>
          <p:cNvPr id="2682" name="Google Shape;2682;p135"/>
          <p:cNvSpPr txBox="1">
            <a:spLocks noGrp="1"/>
          </p:cNvSpPr>
          <p:nvPr>
            <p:ph type="subTitle" idx="8"/>
          </p:nvPr>
        </p:nvSpPr>
        <p:spPr>
          <a:xfrm>
            <a:off x="2047487" y="3696625"/>
            <a:ext cx="2512800" cy="4845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683" name="Google Shape;2683;p135"/>
          <p:cNvSpPr txBox="1">
            <a:spLocks noGrp="1"/>
          </p:cNvSpPr>
          <p:nvPr>
            <p:ph type="subTitle" idx="9"/>
          </p:nvPr>
        </p:nvSpPr>
        <p:spPr>
          <a:xfrm>
            <a:off x="4570057" y="3378625"/>
            <a:ext cx="2560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684" name="Google Shape;2684;p135"/>
          <p:cNvSpPr txBox="1">
            <a:spLocks noGrp="1"/>
          </p:cNvSpPr>
          <p:nvPr>
            <p:ph type="subTitle" idx="13"/>
          </p:nvPr>
        </p:nvSpPr>
        <p:spPr>
          <a:xfrm>
            <a:off x="4592410" y="3696625"/>
            <a:ext cx="2514600" cy="4845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685" name="Google Shape;2685;p135"/>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Title and five columns 1">
  <p:cSld name="CUSTOM_35">
    <p:bg>
      <p:bgPr>
        <a:solidFill>
          <a:schemeClr val="dk2"/>
        </a:solidFill>
        <a:effectLst/>
      </p:bgPr>
    </p:bg>
    <p:spTree>
      <p:nvGrpSpPr>
        <p:cNvPr id="1" name="Shape 2686"/>
        <p:cNvGrpSpPr/>
        <p:nvPr/>
      </p:nvGrpSpPr>
      <p:grpSpPr>
        <a:xfrm>
          <a:off x="0" y="0"/>
          <a:ext cx="0" cy="0"/>
          <a:chOff x="0" y="0"/>
          <a:chExt cx="0" cy="0"/>
        </a:xfrm>
      </p:grpSpPr>
      <p:sp>
        <p:nvSpPr>
          <p:cNvPr id="2687" name="Google Shape;2687;p136"/>
          <p:cNvSpPr txBox="1">
            <a:spLocks noGrp="1"/>
          </p:cNvSpPr>
          <p:nvPr>
            <p:ph type="subTitle" idx="1"/>
          </p:nvPr>
        </p:nvSpPr>
        <p:spPr>
          <a:xfrm>
            <a:off x="714720" y="1692950"/>
            <a:ext cx="33966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b="1">
                <a:latin typeface="Fredoka"/>
                <a:ea typeface="Fredoka"/>
                <a:cs typeface="Fredoka"/>
                <a:sym typeface="Fredoka"/>
              </a:defRPr>
            </a:lvl2pPr>
            <a:lvl3pPr lvl="2" algn="ctr">
              <a:lnSpc>
                <a:spcPct val="100000"/>
              </a:lnSpc>
              <a:spcBef>
                <a:spcPts val="0"/>
              </a:spcBef>
              <a:spcAft>
                <a:spcPts val="0"/>
              </a:spcAft>
              <a:buSzPts val="2500"/>
              <a:buFont typeface="Fredoka"/>
              <a:buNone/>
              <a:defRPr sz="2500" b="1">
                <a:latin typeface="Fredoka"/>
                <a:ea typeface="Fredoka"/>
                <a:cs typeface="Fredoka"/>
                <a:sym typeface="Fredoka"/>
              </a:defRPr>
            </a:lvl3pPr>
            <a:lvl4pPr lvl="3" algn="ctr">
              <a:lnSpc>
                <a:spcPct val="100000"/>
              </a:lnSpc>
              <a:spcBef>
                <a:spcPts val="0"/>
              </a:spcBef>
              <a:spcAft>
                <a:spcPts val="0"/>
              </a:spcAft>
              <a:buSzPts val="2500"/>
              <a:buFont typeface="Fredoka"/>
              <a:buNone/>
              <a:defRPr sz="2500" b="1">
                <a:latin typeface="Fredoka"/>
                <a:ea typeface="Fredoka"/>
                <a:cs typeface="Fredoka"/>
                <a:sym typeface="Fredoka"/>
              </a:defRPr>
            </a:lvl4pPr>
            <a:lvl5pPr lvl="4" algn="ctr">
              <a:lnSpc>
                <a:spcPct val="100000"/>
              </a:lnSpc>
              <a:spcBef>
                <a:spcPts val="0"/>
              </a:spcBef>
              <a:spcAft>
                <a:spcPts val="0"/>
              </a:spcAft>
              <a:buSzPts val="2500"/>
              <a:buFont typeface="Fredoka"/>
              <a:buNone/>
              <a:defRPr sz="2500" b="1">
                <a:latin typeface="Fredoka"/>
                <a:ea typeface="Fredoka"/>
                <a:cs typeface="Fredoka"/>
                <a:sym typeface="Fredoka"/>
              </a:defRPr>
            </a:lvl5pPr>
            <a:lvl6pPr lvl="5" algn="ctr">
              <a:lnSpc>
                <a:spcPct val="100000"/>
              </a:lnSpc>
              <a:spcBef>
                <a:spcPts val="0"/>
              </a:spcBef>
              <a:spcAft>
                <a:spcPts val="0"/>
              </a:spcAft>
              <a:buSzPts val="2500"/>
              <a:buFont typeface="Fredoka"/>
              <a:buNone/>
              <a:defRPr sz="2500" b="1">
                <a:latin typeface="Fredoka"/>
                <a:ea typeface="Fredoka"/>
                <a:cs typeface="Fredoka"/>
                <a:sym typeface="Fredoka"/>
              </a:defRPr>
            </a:lvl6pPr>
            <a:lvl7pPr lvl="6" algn="ctr">
              <a:lnSpc>
                <a:spcPct val="100000"/>
              </a:lnSpc>
              <a:spcBef>
                <a:spcPts val="0"/>
              </a:spcBef>
              <a:spcAft>
                <a:spcPts val="0"/>
              </a:spcAft>
              <a:buSzPts val="2500"/>
              <a:buFont typeface="Fredoka"/>
              <a:buNone/>
              <a:defRPr sz="2500" b="1">
                <a:latin typeface="Fredoka"/>
                <a:ea typeface="Fredoka"/>
                <a:cs typeface="Fredoka"/>
                <a:sym typeface="Fredoka"/>
              </a:defRPr>
            </a:lvl7pPr>
            <a:lvl8pPr lvl="7" algn="ctr">
              <a:lnSpc>
                <a:spcPct val="100000"/>
              </a:lnSpc>
              <a:spcBef>
                <a:spcPts val="0"/>
              </a:spcBef>
              <a:spcAft>
                <a:spcPts val="0"/>
              </a:spcAft>
              <a:buSzPts val="2500"/>
              <a:buFont typeface="Fredoka"/>
              <a:buNone/>
              <a:defRPr sz="2500" b="1">
                <a:latin typeface="Fredoka"/>
                <a:ea typeface="Fredoka"/>
                <a:cs typeface="Fredoka"/>
                <a:sym typeface="Fredoka"/>
              </a:defRPr>
            </a:lvl8pPr>
            <a:lvl9pPr lvl="8" algn="ctr">
              <a:lnSpc>
                <a:spcPct val="100000"/>
              </a:lnSpc>
              <a:spcBef>
                <a:spcPts val="0"/>
              </a:spcBef>
              <a:spcAft>
                <a:spcPts val="0"/>
              </a:spcAft>
              <a:buSzPts val="2500"/>
              <a:buFont typeface="Fredoka"/>
              <a:buNone/>
              <a:defRPr sz="2500" b="1">
                <a:latin typeface="Fredoka"/>
                <a:ea typeface="Fredoka"/>
                <a:cs typeface="Fredoka"/>
                <a:sym typeface="Fredoka"/>
              </a:defRPr>
            </a:lvl9pPr>
          </a:lstStyle>
          <a:p>
            <a:endParaRPr/>
          </a:p>
        </p:txBody>
      </p:sp>
      <p:sp>
        <p:nvSpPr>
          <p:cNvPr id="2688" name="Google Shape;2688;p136"/>
          <p:cNvSpPr txBox="1">
            <a:spLocks noGrp="1"/>
          </p:cNvSpPr>
          <p:nvPr>
            <p:ph type="subTitle" idx="2"/>
          </p:nvPr>
        </p:nvSpPr>
        <p:spPr>
          <a:xfrm>
            <a:off x="4571869" y="2991688"/>
            <a:ext cx="3856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689" name="Google Shape;2689;p136"/>
          <p:cNvSpPr txBox="1">
            <a:spLocks noGrp="1"/>
          </p:cNvSpPr>
          <p:nvPr>
            <p:ph type="subTitle" idx="3"/>
          </p:nvPr>
        </p:nvSpPr>
        <p:spPr>
          <a:xfrm>
            <a:off x="5021694" y="2342319"/>
            <a:ext cx="33966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690" name="Google Shape;2690;p136"/>
          <p:cNvSpPr txBox="1">
            <a:spLocks noGrp="1"/>
          </p:cNvSpPr>
          <p:nvPr>
            <p:ph type="subTitle" idx="4"/>
          </p:nvPr>
        </p:nvSpPr>
        <p:spPr>
          <a:xfrm>
            <a:off x="714713" y="2342319"/>
            <a:ext cx="38589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691" name="Google Shape;2691;p136"/>
          <p:cNvSpPr txBox="1">
            <a:spLocks noGrp="1"/>
          </p:cNvSpPr>
          <p:nvPr>
            <p:ph type="subTitle" idx="5"/>
          </p:nvPr>
        </p:nvSpPr>
        <p:spPr>
          <a:xfrm>
            <a:off x="714720" y="2991688"/>
            <a:ext cx="33966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692" name="Google Shape;2692;p136"/>
          <p:cNvSpPr txBox="1">
            <a:spLocks noGrp="1"/>
          </p:cNvSpPr>
          <p:nvPr>
            <p:ph type="subTitle" idx="6"/>
          </p:nvPr>
        </p:nvSpPr>
        <p:spPr>
          <a:xfrm>
            <a:off x="714713" y="3641056"/>
            <a:ext cx="38589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693" name="Google Shape;2693;p136"/>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3500"/>
              <a:buFont typeface="Fredoka"/>
              <a:buNone/>
              <a:defRPr sz="3500">
                <a:solidFill>
                  <a:schemeClr val="lt1"/>
                </a:solidFill>
                <a:latin typeface="Fredoka"/>
                <a:ea typeface="Fredoka"/>
                <a:cs typeface="Fredoka"/>
                <a:sym typeface="Fredoka"/>
              </a:defRPr>
            </a:lvl1pPr>
            <a:lvl2pPr lvl="1"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l">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2694" name="Google Shape;2694;p136"/>
          <p:cNvSpPr txBox="1">
            <a:spLocks noGrp="1"/>
          </p:cNvSpPr>
          <p:nvPr>
            <p:ph type="subTitle" idx="7"/>
          </p:nvPr>
        </p:nvSpPr>
        <p:spPr>
          <a:xfrm>
            <a:off x="5021694" y="3641073"/>
            <a:ext cx="33966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b="1">
                <a:latin typeface="Fredoka"/>
                <a:ea typeface="Fredoka"/>
                <a:cs typeface="Fredoka"/>
                <a:sym typeface="Fredoka"/>
              </a:defRPr>
            </a:lvl2pPr>
            <a:lvl3pPr lvl="2" algn="ctr">
              <a:lnSpc>
                <a:spcPct val="100000"/>
              </a:lnSpc>
              <a:spcBef>
                <a:spcPts val="0"/>
              </a:spcBef>
              <a:spcAft>
                <a:spcPts val="0"/>
              </a:spcAft>
              <a:buSzPts val="2500"/>
              <a:buFont typeface="Fredoka"/>
              <a:buNone/>
              <a:defRPr sz="2500" b="1">
                <a:latin typeface="Fredoka"/>
                <a:ea typeface="Fredoka"/>
                <a:cs typeface="Fredoka"/>
                <a:sym typeface="Fredoka"/>
              </a:defRPr>
            </a:lvl3pPr>
            <a:lvl4pPr lvl="3" algn="ctr">
              <a:lnSpc>
                <a:spcPct val="100000"/>
              </a:lnSpc>
              <a:spcBef>
                <a:spcPts val="0"/>
              </a:spcBef>
              <a:spcAft>
                <a:spcPts val="0"/>
              </a:spcAft>
              <a:buSzPts val="2500"/>
              <a:buFont typeface="Fredoka"/>
              <a:buNone/>
              <a:defRPr sz="2500" b="1">
                <a:latin typeface="Fredoka"/>
                <a:ea typeface="Fredoka"/>
                <a:cs typeface="Fredoka"/>
                <a:sym typeface="Fredoka"/>
              </a:defRPr>
            </a:lvl4pPr>
            <a:lvl5pPr lvl="4" algn="ctr">
              <a:lnSpc>
                <a:spcPct val="100000"/>
              </a:lnSpc>
              <a:spcBef>
                <a:spcPts val="0"/>
              </a:spcBef>
              <a:spcAft>
                <a:spcPts val="0"/>
              </a:spcAft>
              <a:buSzPts val="2500"/>
              <a:buFont typeface="Fredoka"/>
              <a:buNone/>
              <a:defRPr sz="2500" b="1">
                <a:latin typeface="Fredoka"/>
                <a:ea typeface="Fredoka"/>
                <a:cs typeface="Fredoka"/>
                <a:sym typeface="Fredoka"/>
              </a:defRPr>
            </a:lvl5pPr>
            <a:lvl6pPr lvl="5" algn="ctr">
              <a:lnSpc>
                <a:spcPct val="100000"/>
              </a:lnSpc>
              <a:spcBef>
                <a:spcPts val="0"/>
              </a:spcBef>
              <a:spcAft>
                <a:spcPts val="0"/>
              </a:spcAft>
              <a:buSzPts val="2500"/>
              <a:buFont typeface="Fredoka"/>
              <a:buNone/>
              <a:defRPr sz="2500" b="1">
                <a:latin typeface="Fredoka"/>
                <a:ea typeface="Fredoka"/>
                <a:cs typeface="Fredoka"/>
                <a:sym typeface="Fredoka"/>
              </a:defRPr>
            </a:lvl6pPr>
            <a:lvl7pPr lvl="6" algn="ctr">
              <a:lnSpc>
                <a:spcPct val="100000"/>
              </a:lnSpc>
              <a:spcBef>
                <a:spcPts val="0"/>
              </a:spcBef>
              <a:spcAft>
                <a:spcPts val="0"/>
              </a:spcAft>
              <a:buSzPts val="2500"/>
              <a:buFont typeface="Fredoka"/>
              <a:buNone/>
              <a:defRPr sz="2500" b="1">
                <a:latin typeface="Fredoka"/>
                <a:ea typeface="Fredoka"/>
                <a:cs typeface="Fredoka"/>
                <a:sym typeface="Fredoka"/>
              </a:defRPr>
            </a:lvl7pPr>
            <a:lvl8pPr lvl="7" algn="ctr">
              <a:lnSpc>
                <a:spcPct val="100000"/>
              </a:lnSpc>
              <a:spcBef>
                <a:spcPts val="0"/>
              </a:spcBef>
              <a:spcAft>
                <a:spcPts val="0"/>
              </a:spcAft>
              <a:buSzPts val="2500"/>
              <a:buFont typeface="Fredoka"/>
              <a:buNone/>
              <a:defRPr sz="2500" b="1">
                <a:latin typeface="Fredoka"/>
                <a:ea typeface="Fredoka"/>
                <a:cs typeface="Fredoka"/>
                <a:sym typeface="Fredoka"/>
              </a:defRPr>
            </a:lvl8pPr>
            <a:lvl9pPr lvl="8" algn="ctr">
              <a:lnSpc>
                <a:spcPct val="100000"/>
              </a:lnSpc>
              <a:spcBef>
                <a:spcPts val="0"/>
              </a:spcBef>
              <a:spcAft>
                <a:spcPts val="0"/>
              </a:spcAft>
              <a:buSzPts val="2500"/>
              <a:buFont typeface="Fredoka"/>
              <a:buNone/>
              <a:defRPr sz="2500" b="1">
                <a:latin typeface="Fredoka"/>
                <a:ea typeface="Fredoka"/>
                <a:cs typeface="Fredoka"/>
                <a:sym typeface="Fredoka"/>
              </a:defRPr>
            </a:lvl9pPr>
          </a:lstStyle>
          <a:p>
            <a:endParaRPr/>
          </a:p>
        </p:txBody>
      </p:sp>
      <p:sp>
        <p:nvSpPr>
          <p:cNvPr id="2695" name="Google Shape;2695;p136"/>
          <p:cNvSpPr txBox="1">
            <a:spLocks noGrp="1"/>
          </p:cNvSpPr>
          <p:nvPr>
            <p:ph type="subTitle" idx="8"/>
          </p:nvPr>
        </p:nvSpPr>
        <p:spPr>
          <a:xfrm>
            <a:off x="4573113" y="4290425"/>
            <a:ext cx="38562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696" name="Google Shape;2696;p136"/>
          <p:cNvSpPr txBox="1">
            <a:spLocks noGrp="1"/>
          </p:cNvSpPr>
          <p:nvPr>
            <p:ph type="subTitle" idx="9"/>
          </p:nvPr>
        </p:nvSpPr>
        <p:spPr>
          <a:xfrm>
            <a:off x="714720" y="4290425"/>
            <a:ext cx="33966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697" name="Google Shape;2697;p136"/>
          <p:cNvSpPr txBox="1">
            <a:spLocks noGrp="1"/>
          </p:cNvSpPr>
          <p:nvPr>
            <p:ph type="subTitle" idx="13"/>
          </p:nvPr>
        </p:nvSpPr>
        <p:spPr>
          <a:xfrm>
            <a:off x="4570488" y="1692950"/>
            <a:ext cx="38589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grpSp>
        <p:nvGrpSpPr>
          <p:cNvPr id="2698" name="Google Shape;2698;p136"/>
          <p:cNvGrpSpPr/>
          <p:nvPr/>
        </p:nvGrpSpPr>
        <p:grpSpPr>
          <a:xfrm>
            <a:off x="-201100" y="61952"/>
            <a:ext cx="1367376" cy="1157648"/>
            <a:chOff x="54825" y="224752"/>
            <a:chExt cx="1367376" cy="1157648"/>
          </a:xfrm>
        </p:grpSpPr>
        <p:grpSp>
          <p:nvGrpSpPr>
            <p:cNvPr id="2699" name="Google Shape;2699;p136"/>
            <p:cNvGrpSpPr/>
            <p:nvPr/>
          </p:nvGrpSpPr>
          <p:grpSpPr>
            <a:xfrm>
              <a:off x="353372" y="224752"/>
              <a:ext cx="1068829" cy="1068865"/>
              <a:chOff x="3858125" y="1328675"/>
              <a:chExt cx="743275" cy="743300"/>
            </a:xfrm>
          </p:grpSpPr>
          <p:sp>
            <p:nvSpPr>
              <p:cNvPr id="2700" name="Google Shape;2700;p136"/>
              <p:cNvSpPr/>
              <p:nvPr/>
            </p:nvSpPr>
            <p:spPr>
              <a:xfrm>
                <a:off x="3858125" y="1328675"/>
                <a:ext cx="743275" cy="743300"/>
              </a:xfrm>
              <a:custGeom>
                <a:avLst/>
                <a:gdLst/>
                <a:ahLst/>
                <a:cxnLst/>
                <a:rect l="l" t="t" r="r" b="b"/>
                <a:pathLst>
                  <a:path w="29731" h="29732" extrusionOk="0">
                    <a:moveTo>
                      <a:pt x="14866" y="1"/>
                    </a:moveTo>
                    <a:cubicBezTo>
                      <a:pt x="10923" y="1"/>
                      <a:pt x="7142" y="1568"/>
                      <a:pt x="4355" y="4355"/>
                    </a:cubicBezTo>
                    <a:cubicBezTo>
                      <a:pt x="1566" y="7143"/>
                      <a:pt x="0" y="10923"/>
                      <a:pt x="0" y="14866"/>
                    </a:cubicBezTo>
                    <a:cubicBezTo>
                      <a:pt x="0" y="18808"/>
                      <a:pt x="1566" y="22589"/>
                      <a:pt x="4355" y="25378"/>
                    </a:cubicBezTo>
                    <a:cubicBezTo>
                      <a:pt x="7142" y="28165"/>
                      <a:pt x="10923" y="29731"/>
                      <a:pt x="14866" y="29731"/>
                    </a:cubicBezTo>
                    <a:cubicBezTo>
                      <a:pt x="18808" y="29731"/>
                      <a:pt x="22589" y="28165"/>
                      <a:pt x="25377" y="25378"/>
                    </a:cubicBezTo>
                    <a:cubicBezTo>
                      <a:pt x="28165" y="22589"/>
                      <a:pt x="29731" y="18808"/>
                      <a:pt x="29731" y="14866"/>
                    </a:cubicBezTo>
                    <a:cubicBezTo>
                      <a:pt x="29731" y="10923"/>
                      <a:pt x="28165" y="7143"/>
                      <a:pt x="25377" y="4355"/>
                    </a:cubicBezTo>
                    <a:cubicBezTo>
                      <a:pt x="22589" y="1568"/>
                      <a:pt x="18808" y="1"/>
                      <a:pt x="14866" y="1"/>
                    </a:cubicBezTo>
                    <a:close/>
                  </a:path>
                </a:pathLst>
              </a:custGeom>
              <a:solidFill>
                <a:schemeClr val="accent1">
                  <a:alpha val="60000"/>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1" name="Google Shape;2701;p136"/>
              <p:cNvSpPr/>
              <p:nvPr/>
            </p:nvSpPr>
            <p:spPr>
              <a:xfrm>
                <a:off x="3912350" y="1382900"/>
                <a:ext cx="634875" cy="634850"/>
              </a:xfrm>
              <a:custGeom>
                <a:avLst/>
                <a:gdLst/>
                <a:ahLst/>
                <a:cxnLst/>
                <a:rect l="l" t="t" r="r" b="b"/>
                <a:pathLst>
                  <a:path w="25395" h="25394" extrusionOk="0">
                    <a:moveTo>
                      <a:pt x="12698" y="0"/>
                    </a:moveTo>
                    <a:cubicBezTo>
                      <a:pt x="9330" y="0"/>
                      <a:pt x="6101" y="1338"/>
                      <a:pt x="3720" y="3719"/>
                    </a:cubicBezTo>
                    <a:cubicBezTo>
                      <a:pt x="1338" y="6100"/>
                      <a:pt x="1" y="9329"/>
                      <a:pt x="1" y="12697"/>
                    </a:cubicBezTo>
                    <a:cubicBezTo>
                      <a:pt x="1" y="16065"/>
                      <a:pt x="1338" y="19294"/>
                      <a:pt x="3720" y="21675"/>
                    </a:cubicBezTo>
                    <a:cubicBezTo>
                      <a:pt x="6101" y="24056"/>
                      <a:pt x="9330" y="25394"/>
                      <a:pt x="12698" y="25394"/>
                    </a:cubicBezTo>
                    <a:cubicBezTo>
                      <a:pt x="16065" y="25394"/>
                      <a:pt x="19295" y="24056"/>
                      <a:pt x="21675" y="21675"/>
                    </a:cubicBezTo>
                    <a:cubicBezTo>
                      <a:pt x="24057" y="19294"/>
                      <a:pt x="25394" y="16065"/>
                      <a:pt x="25394" y="12697"/>
                    </a:cubicBezTo>
                    <a:cubicBezTo>
                      <a:pt x="25394" y="9329"/>
                      <a:pt x="24057" y="6100"/>
                      <a:pt x="21675" y="3719"/>
                    </a:cubicBezTo>
                    <a:cubicBezTo>
                      <a:pt x="19295" y="1338"/>
                      <a:pt x="16065" y="0"/>
                      <a:pt x="12698" y="0"/>
                    </a:cubicBezTo>
                    <a:close/>
                  </a:path>
                </a:pathLst>
              </a:custGeom>
              <a:solidFill>
                <a:schemeClr val="accent1">
                  <a:alpha val="83529"/>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2" name="Google Shape;2702;p136"/>
              <p:cNvSpPr/>
              <p:nvPr/>
            </p:nvSpPr>
            <p:spPr>
              <a:xfrm>
                <a:off x="3992300" y="1442575"/>
                <a:ext cx="554925" cy="575150"/>
              </a:xfrm>
              <a:custGeom>
                <a:avLst/>
                <a:gdLst/>
                <a:ahLst/>
                <a:cxnLst/>
                <a:rect l="l" t="t" r="r" b="b"/>
                <a:pathLst>
                  <a:path w="22197" h="23006" extrusionOk="0">
                    <a:moveTo>
                      <a:pt x="16908" y="1"/>
                    </a:moveTo>
                    <a:cubicBezTo>
                      <a:pt x="18896" y="2242"/>
                      <a:pt x="20106" y="5191"/>
                      <a:pt x="20106" y="8422"/>
                    </a:cubicBezTo>
                    <a:cubicBezTo>
                      <a:pt x="20106" y="15433"/>
                      <a:pt x="14421" y="21118"/>
                      <a:pt x="7409" y="21118"/>
                    </a:cubicBezTo>
                    <a:cubicBezTo>
                      <a:pt x="4643" y="21118"/>
                      <a:pt x="2086" y="20231"/>
                      <a:pt x="0" y="18730"/>
                    </a:cubicBezTo>
                    <a:lnTo>
                      <a:pt x="0" y="18730"/>
                    </a:lnTo>
                    <a:cubicBezTo>
                      <a:pt x="2327" y="21352"/>
                      <a:pt x="5719" y="23006"/>
                      <a:pt x="9499" y="23006"/>
                    </a:cubicBezTo>
                    <a:cubicBezTo>
                      <a:pt x="16511" y="23006"/>
                      <a:pt x="22195" y="17321"/>
                      <a:pt x="22195" y="10309"/>
                    </a:cubicBezTo>
                    <a:cubicBezTo>
                      <a:pt x="22196" y="6063"/>
                      <a:pt x="20110" y="2307"/>
                      <a:pt x="16908" y="1"/>
                    </a:cubicBezTo>
                    <a:close/>
                  </a:path>
                </a:pathLst>
              </a:custGeom>
              <a:solidFill>
                <a:schemeClr val="accent2">
                  <a:alpha val="20000"/>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703" name="Google Shape;2703;p136"/>
            <p:cNvGrpSpPr/>
            <p:nvPr/>
          </p:nvGrpSpPr>
          <p:grpSpPr>
            <a:xfrm>
              <a:off x="54825" y="1099325"/>
              <a:ext cx="1235225" cy="283075"/>
              <a:chOff x="3763450" y="967075"/>
              <a:chExt cx="1235225" cy="283075"/>
            </a:xfrm>
          </p:grpSpPr>
          <p:sp>
            <p:nvSpPr>
              <p:cNvPr id="2704" name="Google Shape;2704;p136"/>
              <p:cNvSpPr/>
              <p:nvPr/>
            </p:nvSpPr>
            <p:spPr>
              <a:xfrm>
                <a:off x="3763450" y="967075"/>
                <a:ext cx="1235225" cy="283075"/>
              </a:xfrm>
              <a:custGeom>
                <a:avLst/>
                <a:gdLst/>
                <a:ahLst/>
                <a:cxnLst/>
                <a:rect l="l" t="t" r="r" b="b"/>
                <a:pathLst>
                  <a:path w="49409" h="11323" extrusionOk="0">
                    <a:moveTo>
                      <a:pt x="31262" y="1"/>
                    </a:moveTo>
                    <a:cubicBezTo>
                      <a:pt x="28402" y="1"/>
                      <a:pt x="25535" y="1391"/>
                      <a:pt x="23861" y="3724"/>
                    </a:cubicBezTo>
                    <a:cubicBezTo>
                      <a:pt x="23511" y="3534"/>
                      <a:pt x="23122" y="3446"/>
                      <a:pt x="22730" y="3446"/>
                    </a:cubicBezTo>
                    <a:cubicBezTo>
                      <a:pt x="21597" y="3446"/>
                      <a:pt x="20438" y="4179"/>
                      <a:pt x="20117" y="5285"/>
                    </a:cubicBezTo>
                    <a:cubicBezTo>
                      <a:pt x="19417" y="3598"/>
                      <a:pt x="17620" y="2454"/>
                      <a:pt x="15807" y="2454"/>
                    </a:cubicBezTo>
                    <a:cubicBezTo>
                      <a:pt x="15584" y="2454"/>
                      <a:pt x="15361" y="2471"/>
                      <a:pt x="15139" y="2507"/>
                    </a:cubicBezTo>
                    <a:cubicBezTo>
                      <a:pt x="13116" y="2834"/>
                      <a:pt x="11438" y="4665"/>
                      <a:pt x="11288" y="6707"/>
                    </a:cubicBezTo>
                    <a:cubicBezTo>
                      <a:pt x="10951" y="6371"/>
                      <a:pt x="10486" y="6214"/>
                      <a:pt x="10015" y="6214"/>
                    </a:cubicBezTo>
                    <a:cubicBezTo>
                      <a:pt x="9289" y="6214"/>
                      <a:pt x="8548" y="6588"/>
                      <a:pt x="8242" y="7256"/>
                    </a:cubicBezTo>
                    <a:cubicBezTo>
                      <a:pt x="7644" y="7049"/>
                      <a:pt x="7018" y="6952"/>
                      <a:pt x="6387" y="6952"/>
                    </a:cubicBezTo>
                    <a:cubicBezTo>
                      <a:pt x="3673" y="6952"/>
                      <a:pt x="885" y="8748"/>
                      <a:pt x="0" y="11322"/>
                    </a:cubicBezTo>
                    <a:lnTo>
                      <a:pt x="49408" y="11322"/>
                    </a:lnTo>
                    <a:cubicBezTo>
                      <a:pt x="48434" y="10436"/>
                      <a:pt x="46933" y="9928"/>
                      <a:pt x="45534" y="9928"/>
                    </a:cubicBezTo>
                    <a:cubicBezTo>
                      <a:pt x="45095" y="9928"/>
                      <a:pt x="44665" y="9978"/>
                      <a:pt x="44265" y="10082"/>
                    </a:cubicBezTo>
                    <a:cubicBezTo>
                      <a:pt x="44541" y="9009"/>
                      <a:pt x="44035" y="7787"/>
                      <a:pt x="43084" y="7222"/>
                    </a:cubicBezTo>
                    <a:cubicBezTo>
                      <a:pt x="42693" y="6990"/>
                      <a:pt x="42240" y="6878"/>
                      <a:pt x="41787" y="6878"/>
                    </a:cubicBezTo>
                    <a:cubicBezTo>
                      <a:pt x="41136" y="6878"/>
                      <a:pt x="40483" y="7110"/>
                      <a:pt x="40006" y="7555"/>
                    </a:cubicBezTo>
                    <a:cubicBezTo>
                      <a:pt x="39456" y="4066"/>
                      <a:pt x="36654" y="1041"/>
                      <a:pt x="33218" y="226"/>
                    </a:cubicBezTo>
                    <a:cubicBezTo>
                      <a:pt x="32576" y="74"/>
                      <a:pt x="31919" y="1"/>
                      <a:pt x="3126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5" name="Google Shape;2705;p136"/>
              <p:cNvSpPr/>
              <p:nvPr/>
            </p:nvSpPr>
            <p:spPr>
              <a:xfrm>
                <a:off x="4193800" y="1094625"/>
                <a:ext cx="243025" cy="75250"/>
              </a:xfrm>
              <a:custGeom>
                <a:avLst/>
                <a:gdLst/>
                <a:ahLst/>
                <a:cxnLst/>
                <a:rect l="l" t="t" r="r" b="b"/>
                <a:pathLst>
                  <a:path w="9721" h="3010" extrusionOk="0">
                    <a:moveTo>
                      <a:pt x="3216" y="1"/>
                    </a:moveTo>
                    <a:cubicBezTo>
                      <a:pt x="2418" y="1"/>
                      <a:pt x="1652" y="290"/>
                      <a:pt x="1091" y="733"/>
                    </a:cubicBezTo>
                    <a:cubicBezTo>
                      <a:pt x="462" y="1221"/>
                      <a:pt x="86" y="1898"/>
                      <a:pt x="1" y="2495"/>
                    </a:cubicBezTo>
                    <a:cubicBezTo>
                      <a:pt x="461" y="2100"/>
                      <a:pt x="993" y="1773"/>
                      <a:pt x="1574" y="1555"/>
                    </a:cubicBezTo>
                    <a:cubicBezTo>
                      <a:pt x="2064" y="1371"/>
                      <a:pt x="2587" y="1267"/>
                      <a:pt x="3099" y="1267"/>
                    </a:cubicBezTo>
                    <a:cubicBezTo>
                      <a:pt x="3191" y="1267"/>
                      <a:pt x="3282" y="1271"/>
                      <a:pt x="3373" y="1278"/>
                    </a:cubicBezTo>
                    <a:cubicBezTo>
                      <a:pt x="3970" y="1327"/>
                      <a:pt x="4569" y="1529"/>
                      <a:pt x="5108" y="1835"/>
                    </a:cubicBezTo>
                    <a:cubicBezTo>
                      <a:pt x="5647" y="2141"/>
                      <a:pt x="6120" y="2548"/>
                      <a:pt x="6513" y="3010"/>
                    </a:cubicBezTo>
                    <a:cubicBezTo>
                      <a:pt x="6522" y="2490"/>
                      <a:pt x="6324" y="1878"/>
                      <a:pt x="5920" y="1347"/>
                    </a:cubicBezTo>
                    <a:cubicBezTo>
                      <a:pt x="6415" y="1027"/>
                      <a:pt x="6999" y="817"/>
                      <a:pt x="7582" y="817"/>
                    </a:cubicBezTo>
                    <a:cubicBezTo>
                      <a:pt x="7596" y="817"/>
                      <a:pt x="7610" y="817"/>
                      <a:pt x="7624" y="817"/>
                    </a:cubicBezTo>
                    <a:cubicBezTo>
                      <a:pt x="8398" y="833"/>
                      <a:pt x="9171" y="1222"/>
                      <a:pt x="9720" y="1750"/>
                    </a:cubicBezTo>
                    <a:cubicBezTo>
                      <a:pt x="9685" y="1370"/>
                      <a:pt x="9474" y="931"/>
                      <a:pt x="9100" y="594"/>
                    </a:cubicBezTo>
                    <a:cubicBezTo>
                      <a:pt x="8731" y="256"/>
                      <a:pt x="8199" y="22"/>
                      <a:pt x="7639" y="12"/>
                    </a:cubicBezTo>
                    <a:cubicBezTo>
                      <a:pt x="7626" y="12"/>
                      <a:pt x="7613" y="11"/>
                      <a:pt x="7600" y="11"/>
                    </a:cubicBezTo>
                    <a:cubicBezTo>
                      <a:pt x="7052" y="11"/>
                      <a:pt x="6529" y="222"/>
                      <a:pt x="6156" y="539"/>
                    </a:cubicBezTo>
                    <a:cubicBezTo>
                      <a:pt x="5963" y="700"/>
                      <a:pt x="5810" y="888"/>
                      <a:pt x="5698" y="1084"/>
                    </a:cubicBezTo>
                    <a:cubicBezTo>
                      <a:pt x="5163" y="509"/>
                      <a:pt x="4355" y="79"/>
                      <a:pt x="3474" y="11"/>
                    </a:cubicBezTo>
                    <a:cubicBezTo>
                      <a:pt x="3388" y="4"/>
                      <a:pt x="3301" y="1"/>
                      <a:pt x="321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6" name="Google Shape;2706;p136"/>
              <p:cNvSpPr/>
              <p:nvPr/>
            </p:nvSpPr>
            <p:spPr>
              <a:xfrm>
                <a:off x="3997225" y="1126650"/>
                <a:ext cx="128275" cy="57700"/>
              </a:xfrm>
              <a:custGeom>
                <a:avLst/>
                <a:gdLst/>
                <a:ahLst/>
                <a:cxnLst/>
                <a:rect l="l" t="t" r="r" b="b"/>
                <a:pathLst>
                  <a:path w="5131" h="2308" extrusionOk="0">
                    <a:moveTo>
                      <a:pt x="2559" y="1"/>
                    </a:moveTo>
                    <a:cubicBezTo>
                      <a:pt x="1862" y="1"/>
                      <a:pt x="1202" y="289"/>
                      <a:pt x="748" y="709"/>
                    </a:cubicBezTo>
                    <a:cubicBezTo>
                      <a:pt x="275" y="1138"/>
                      <a:pt x="21" y="1707"/>
                      <a:pt x="0" y="2189"/>
                    </a:cubicBezTo>
                    <a:cubicBezTo>
                      <a:pt x="335" y="1839"/>
                      <a:pt x="735" y="1542"/>
                      <a:pt x="1184" y="1334"/>
                    </a:cubicBezTo>
                    <a:cubicBezTo>
                      <a:pt x="1612" y="1134"/>
                      <a:pt x="2080" y="1018"/>
                      <a:pt x="2536" y="1018"/>
                    </a:cubicBezTo>
                    <a:cubicBezTo>
                      <a:pt x="2555" y="1018"/>
                      <a:pt x="2574" y="1018"/>
                      <a:pt x="2593" y="1018"/>
                    </a:cubicBezTo>
                    <a:cubicBezTo>
                      <a:pt x="3065" y="1031"/>
                      <a:pt x="3549" y="1170"/>
                      <a:pt x="3987" y="1400"/>
                    </a:cubicBezTo>
                    <a:cubicBezTo>
                      <a:pt x="4424" y="1628"/>
                      <a:pt x="4810" y="1943"/>
                      <a:pt x="5129" y="2308"/>
                    </a:cubicBezTo>
                    <a:cubicBezTo>
                      <a:pt x="5130" y="1825"/>
                      <a:pt x="4904" y="1246"/>
                      <a:pt x="4450" y="795"/>
                    </a:cubicBezTo>
                    <a:cubicBezTo>
                      <a:pt x="4005" y="343"/>
                      <a:pt x="3336" y="19"/>
                      <a:pt x="2617" y="2"/>
                    </a:cubicBezTo>
                    <a:cubicBezTo>
                      <a:pt x="2597" y="1"/>
                      <a:pt x="2578" y="1"/>
                      <a:pt x="255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7" name="Google Shape;2707;p136"/>
              <p:cNvSpPr/>
              <p:nvPr/>
            </p:nvSpPr>
            <p:spPr>
              <a:xfrm>
                <a:off x="4526850" y="1053900"/>
                <a:ext cx="147475" cy="57775"/>
              </a:xfrm>
              <a:custGeom>
                <a:avLst/>
                <a:gdLst/>
                <a:ahLst/>
                <a:cxnLst/>
                <a:rect l="l" t="t" r="r" b="b"/>
                <a:pathLst>
                  <a:path w="5899" h="2311" extrusionOk="0">
                    <a:moveTo>
                      <a:pt x="2964" y="0"/>
                    </a:moveTo>
                    <a:cubicBezTo>
                      <a:pt x="2943" y="0"/>
                      <a:pt x="2921" y="1"/>
                      <a:pt x="2899" y="1"/>
                    </a:cubicBezTo>
                    <a:cubicBezTo>
                      <a:pt x="2140" y="19"/>
                      <a:pt x="1420" y="322"/>
                      <a:pt x="907" y="768"/>
                    </a:cubicBezTo>
                    <a:cubicBezTo>
                      <a:pt x="387" y="1210"/>
                      <a:pt x="78" y="1793"/>
                      <a:pt x="1" y="2310"/>
                    </a:cubicBezTo>
                    <a:cubicBezTo>
                      <a:pt x="790" y="1631"/>
                      <a:pt x="1854" y="1127"/>
                      <a:pt x="2925" y="1102"/>
                    </a:cubicBezTo>
                    <a:cubicBezTo>
                      <a:pt x="2952" y="1101"/>
                      <a:pt x="2980" y="1101"/>
                      <a:pt x="3007" y="1101"/>
                    </a:cubicBezTo>
                    <a:cubicBezTo>
                      <a:pt x="4049" y="1101"/>
                      <a:pt x="5100" y="1549"/>
                      <a:pt x="5899" y="2176"/>
                    </a:cubicBezTo>
                    <a:cubicBezTo>
                      <a:pt x="5799" y="1663"/>
                      <a:pt x="5463" y="1096"/>
                      <a:pt x="4924" y="676"/>
                    </a:cubicBezTo>
                    <a:cubicBezTo>
                      <a:pt x="4406" y="267"/>
                      <a:pt x="3699" y="0"/>
                      <a:pt x="29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2708" name="Google Shape;2708;p136"/>
          <p:cNvSpPr/>
          <p:nvPr/>
        </p:nvSpPr>
        <p:spPr>
          <a:xfrm>
            <a:off x="-42100" y="4639598"/>
            <a:ext cx="9479404" cy="676626"/>
          </a:xfrm>
          <a:custGeom>
            <a:avLst/>
            <a:gdLst/>
            <a:ahLst/>
            <a:cxnLst/>
            <a:rect l="l" t="t" r="r" b="b"/>
            <a:pathLst>
              <a:path w="31382" h="2240" extrusionOk="0">
                <a:moveTo>
                  <a:pt x="5306" y="362"/>
                </a:moveTo>
                <a:cubicBezTo>
                  <a:pt x="5306" y="362"/>
                  <a:pt x="5306" y="362"/>
                  <a:pt x="5306" y="362"/>
                </a:cubicBezTo>
                <a:lnTo>
                  <a:pt x="5306" y="362"/>
                </a:lnTo>
                <a:close/>
                <a:moveTo>
                  <a:pt x="21154" y="382"/>
                </a:moveTo>
                <a:lnTo>
                  <a:pt x="21154" y="382"/>
                </a:lnTo>
                <a:lnTo>
                  <a:pt x="21154" y="382"/>
                </a:lnTo>
                <a:close/>
                <a:moveTo>
                  <a:pt x="9922" y="459"/>
                </a:moveTo>
                <a:lnTo>
                  <a:pt x="9922" y="459"/>
                </a:lnTo>
                <a:lnTo>
                  <a:pt x="9922" y="459"/>
                </a:lnTo>
                <a:close/>
                <a:moveTo>
                  <a:pt x="10383" y="459"/>
                </a:moveTo>
                <a:cubicBezTo>
                  <a:pt x="10383" y="459"/>
                  <a:pt x="10383" y="459"/>
                  <a:pt x="10383" y="459"/>
                </a:cubicBezTo>
                <a:lnTo>
                  <a:pt x="10383" y="459"/>
                </a:lnTo>
                <a:close/>
                <a:moveTo>
                  <a:pt x="25736" y="459"/>
                </a:moveTo>
                <a:lnTo>
                  <a:pt x="25736" y="459"/>
                </a:lnTo>
                <a:lnTo>
                  <a:pt x="25736" y="459"/>
                </a:lnTo>
                <a:close/>
                <a:moveTo>
                  <a:pt x="1012" y="462"/>
                </a:moveTo>
                <a:cubicBezTo>
                  <a:pt x="1012" y="462"/>
                  <a:pt x="1012" y="462"/>
                  <a:pt x="1012" y="462"/>
                </a:cubicBezTo>
                <a:lnTo>
                  <a:pt x="1012" y="462"/>
                </a:lnTo>
                <a:close/>
                <a:moveTo>
                  <a:pt x="13473" y="710"/>
                </a:moveTo>
                <a:lnTo>
                  <a:pt x="13471" y="763"/>
                </a:lnTo>
                <a:lnTo>
                  <a:pt x="13471" y="763"/>
                </a:lnTo>
                <a:cubicBezTo>
                  <a:pt x="13470" y="744"/>
                  <a:pt x="13470" y="726"/>
                  <a:pt x="13473" y="710"/>
                </a:cubicBezTo>
                <a:close/>
                <a:moveTo>
                  <a:pt x="27015" y="986"/>
                </a:moveTo>
                <a:lnTo>
                  <a:pt x="27035" y="1048"/>
                </a:lnTo>
                <a:lnTo>
                  <a:pt x="26982" y="1132"/>
                </a:lnTo>
                <a:cubicBezTo>
                  <a:pt x="26999" y="1083"/>
                  <a:pt x="27009" y="1033"/>
                  <a:pt x="27015" y="986"/>
                </a:cubicBezTo>
                <a:close/>
                <a:moveTo>
                  <a:pt x="17719" y="376"/>
                </a:moveTo>
                <a:lnTo>
                  <a:pt x="17926" y="1411"/>
                </a:lnTo>
                <a:lnTo>
                  <a:pt x="17623" y="804"/>
                </a:lnTo>
                <a:cubicBezTo>
                  <a:pt x="17637" y="592"/>
                  <a:pt x="17704" y="417"/>
                  <a:pt x="17719" y="376"/>
                </a:cubicBezTo>
                <a:close/>
                <a:moveTo>
                  <a:pt x="4189" y="429"/>
                </a:moveTo>
                <a:lnTo>
                  <a:pt x="4388" y="1426"/>
                </a:lnTo>
                <a:lnTo>
                  <a:pt x="4096" y="841"/>
                </a:lnTo>
                <a:cubicBezTo>
                  <a:pt x="4110" y="639"/>
                  <a:pt x="4174" y="468"/>
                  <a:pt x="4189" y="429"/>
                </a:cubicBezTo>
                <a:close/>
                <a:moveTo>
                  <a:pt x="27307" y="1417"/>
                </a:moveTo>
                <a:lnTo>
                  <a:pt x="27328" y="1520"/>
                </a:lnTo>
                <a:lnTo>
                  <a:pt x="27277" y="1417"/>
                </a:lnTo>
                <a:close/>
                <a:moveTo>
                  <a:pt x="27520" y="1418"/>
                </a:moveTo>
                <a:lnTo>
                  <a:pt x="27520" y="1520"/>
                </a:lnTo>
                <a:lnTo>
                  <a:pt x="27479" y="1418"/>
                </a:lnTo>
                <a:close/>
                <a:moveTo>
                  <a:pt x="18451" y="1"/>
                </a:moveTo>
                <a:cubicBezTo>
                  <a:pt x="18442" y="1"/>
                  <a:pt x="18447" y="50"/>
                  <a:pt x="18475" y="164"/>
                </a:cubicBezTo>
                <a:lnTo>
                  <a:pt x="18491" y="234"/>
                </a:lnTo>
                <a:cubicBezTo>
                  <a:pt x="18597" y="774"/>
                  <a:pt x="18409" y="1417"/>
                  <a:pt x="18409" y="1417"/>
                </a:cubicBezTo>
                <a:lnTo>
                  <a:pt x="18201" y="304"/>
                </a:lnTo>
                <a:lnTo>
                  <a:pt x="18201" y="1409"/>
                </a:lnTo>
                <a:lnTo>
                  <a:pt x="17648" y="29"/>
                </a:lnTo>
                <a:lnTo>
                  <a:pt x="17648" y="29"/>
                </a:lnTo>
                <a:lnTo>
                  <a:pt x="17716" y="369"/>
                </a:lnTo>
                <a:cubicBezTo>
                  <a:pt x="17632" y="428"/>
                  <a:pt x="17571" y="521"/>
                  <a:pt x="17530" y="622"/>
                </a:cubicBezTo>
                <a:lnTo>
                  <a:pt x="17372" y="305"/>
                </a:lnTo>
                <a:lnTo>
                  <a:pt x="17496" y="720"/>
                </a:lnTo>
                <a:cubicBezTo>
                  <a:pt x="17434" y="926"/>
                  <a:pt x="17434" y="1132"/>
                  <a:pt x="17434" y="1132"/>
                </a:cubicBezTo>
                <a:lnTo>
                  <a:pt x="17428" y="838"/>
                </a:lnTo>
                <a:lnTo>
                  <a:pt x="17243" y="1132"/>
                </a:lnTo>
                <a:cubicBezTo>
                  <a:pt x="17311" y="930"/>
                  <a:pt x="17283" y="728"/>
                  <a:pt x="17261" y="627"/>
                </a:cubicBezTo>
                <a:lnTo>
                  <a:pt x="17261" y="627"/>
                </a:lnTo>
                <a:cubicBezTo>
                  <a:pt x="17279" y="828"/>
                  <a:pt x="17053" y="1132"/>
                  <a:pt x="17053" y="1132"/>
                </a:cubicBezTo>
                <a:cubicBezTo>
                  <a:pt x="17148" y="941"/>
                  <a:pt x="17053" y="558"/>
                  <a:pt x="17053" y="558"/>
                </a:cubicBezTo>
                <a:cubicBezTo>
                  <a:pt x="17053" y="845"/>
                  <a:pt x="16861" y="1132"/>
                  <a:pt x="16861" y="1132"/>
                </a:cubicBezTo>
                <a:cubicBezTo>
                  <a:pt x="16766" y="1132"/>
                  <a:pt x="16766" y="845"/>
                  <a:pt x="16766" y="845"/>
                </a:cubicBezTo>
                <a:lnTo>
                  <a:pt x="16670" y="1132"/>
                </a:lnTo>
                <a:cubicBezTo>
                  <a:pt x="16573" y="941"/>
                  <a:pt x="16766" y="558"/>
                  <a:pt x="16766" y="558"/>
                </a:cubicBezTo>
                <a:lnTo>
                  <a:pt x="16766" y="558"/>
                </a:lnTo>
                <a:cubicBezTo>
                  <a:pt x="16574" y="654"/>
                  <a:pt x="16479" y="1132"/>
                  <a:pt x="16479" y="1132"/>
                </a:cubicBezTo>
                <a:lnTo>
                  <a:pt x="16479" y="463"/>
                </a:lnTo>
                <a:cubicBezTo>
                  <a:pt x="16479" y="750"/>
                  <a:pt x="16287" y="1132"/>
                  <a:pt x="16287" y="1132"/>
                </a:cubicBezTo>
                <a:cubicBezTo>
                  <a:pt x="16364" y="753"/>
                  <a:pt x="16199" y="253"/>
                  <a:pt x="16175" y="253"/>
                </a:cubicBezTo>
                <a:cubicBezTo>
                  <a:pt x="16169" y="253"/>
                  <a:pt x="16172" y="288"/>
                  <a:pt x="16192" y="367"/>
                </a:cubicBezTo>
                <a:cubicBezTo>
                  <a:pt x="16195" y="382"/>
                  <a:pt x="16199" y="399"/>
                  <a:pt x="16202" y="414"/>
                </a:cubicBezTo>
                <a:cubicBezTo>
                  <a:pt x="16275" y="788"/>
                  <a:pt x="16144" y="1233"/>
                  <a:pt x="16144" y="1233"/>
                </a:cubicBezTo>
                <a:lnTo>
                  <a:pt x="15999" y="461"/>
                </a:lnTo>
                <a:lnTo>
                  <a:pt x="15999" y="1227"/>
                </a:lnTo>
                <a:lnTo>
                  <a:pt x="15769" y="461"/>
                </a:lnTo>
                <a:lnTo>
                  <a:pt x="15809" y="1227"/>
                </a:lnTo>
                <a:lnTo>
                  <a:pt x="15809" y="1227"/>
                </a:lnTo>
                <a:lnTo>
                  <a:pt x="15604" y="738"/>
                </a:lnTo>
                <a:lnTo>
                  <a:pt x="15584" y="973"/>
                </a:lnTo>
                <a:cubicBezTo>
                  <a:pt x="15534" y="643"/>
                  <a:pt x="15676" y="311"/>
                  <a:pt x="15676" y="311"/>
                </a:cubicBezTo>
                <a:lnTo>
                  <a:pt x="15676" y="311"/>
                </a:lnTo>
                <a:cubicBezTo>
                  <a:pt x="15390" y="501"/>
                  <a:pt x="15390" y="1075"/>
                  <a:pt x="15390" y="1075"/>
                </a:cubicBezTo>
                <a:lnTo>
                  <a:pt x="15383" y="782"/>
                </a:lnTo>
                <a:lnTo>
                  <a:pt x="15199" y="1075"/>
                </a:lnTo>
                <a:cubicBezTo>
                  <a:pt x="15267" y="873"/>
                  <a:pt x="15239" y="671"/>
                  <a:pt x="15216" y="571"/>
                </a:cubicBezTo>
                <a:lnTo>
                  <a:pt x="15216" y="571"/>
                </a:lnTo>
                <a:cubicBezTo>
                  <a:pt x="15235" y="772"/>
                  <a:pt x="15008" y="1075"/>
                  <a:pt x="15008" y="1075"/>
                </a:cubicBezTo>
                <a:cubicBezTo>
                  <a:pt x="15104" y="885"/>
                  <a:pt x="15008" y="501"/>
                  <a:pt x="15008" y="501"/>
                </a:cubicBezTo>
                <a:cubicBezTo>
                  <a:pt x="15008" y="788"/>
                  <a:pt x="14817" y="1075"/>
                  <a:pt x="14817" y="1075"/>
                </a:cubicBezTo>
                <a:cubicBezTo>
                  <a:pt x="14721" y="1075"/>
                  <a:pt x="14721" y="788"/>
                  <a:pt x="14721" y="788"/>
                </a:cubicBezTo>
                <a:lnTo>
                  <a:pt x="14625" y="1075"/>
                </a:lnTo>
                <a:cubicBezTo>
                  <a:pt x="14529" y="885"/>
                  <a:pt x="14721" y="501"/>
                  <a:pt x="14721" y="501"/>
                </a:cubicBezTo>
                <a:lnTo>
                  <a:pt x="14721" y="501"/>
                </a:lnTo>
                <a:cubicBezTo>
                  <a:pt x="14530" y="598"/>
                  <a:pt x="14434" y="1075"/>
                  <a:pt x="14434" y="1075"/>
                </a:cubicBezTo>
                <a:lnTo>
                  <a:pt x="14434" y="407"/>
                </a:lnTo>
                <a:cubicBezTo>
                  <a:pt x="14434" y="694"/>
                  <a:pt x="14243" y="1075"/>
                  <a:pt x="14243" y="1075"/>
                </a:cubicBezTo>
                <a:cubicBezTo>
                  <a:pt x="14319" y="697"/>
                  <a:pt x="14155" y="197"/>
                  <a:pt x="14131" y="197"/>
                </a:cubicBezTo>
                <a:cubicBezTo>
                  <a:pt x="14124" y="197"/>
                  <a:pt x="14128" y="231"/>
                  <a:pt x="14147" y="311"/>
                </a:cubicBezTo>
                <a:cubicBezTo>
                  <a:pt x="14150" y="326"/>
                  <a:pt x="14155" y="342"/>
                  <a:pt x="14158" y="358"/>
                </a:cubicBezTo>
                <a:cubicBezTo>
                  <a:pt x="14230" y="732"/>
                  <a:pt x="14099" y="1177"/>
                  <a:pt x="14099" y="1177"/>
                </a:cubicBezTo>
                <a:lnTo>
                  <a:pt x="13955" y="405"/>
                </a:lnTo>
                <a:lnTo>
                  <a:pt x="13955" y="1170"/>
                </a:lnTo>
                <a:lnTo>
                  <a:pt x="13571" y="214"/>
                </a:lnTo>
                <a:lnTo>
                  <a:pt x="13571" y="214"/>
                </a:lnTo>
                <a:lnTo>
                  <a:pt x="13763" y="1170"/>
                </a:lnTo>
                <a:lnTo>
                  <a:pt x="13763" y="1170"/>
                </a:lnTo>
                <a:lnTo>
                  <a:pt x="13487" y="620"/>
                </a:lnTo>
                <a:cubicBezTo>
                  <a:pt x="13515" y="500"/>
                  <a:pt x="13550" y="418"/>
                  <a:pt x="13550" y="418"/>
                </a:cubicBezTo>
                <a:lnTo>
                  <a:pt x="13550" y="418"/>
                </a:lnTo>
                <a:cubicBezTo>
                  <a:pt x="13508" y="446"/>
                  <a:pt x="13471" y="484"/>
                  <a:pt x="13441" y="527"/>
                </a:cubicBezTo>
                <a:lnTo>
                  <a:pt x="13380" y="405"/>
                </a:lnTo>
                <a:lnTo>
                  <a:pt x="13380" y="405"/>
                </a:lnTo>
                <a:lnTo>
                  <a:pt x="13425" y="552"/>
                </a:lnTo>
                <a:cubicBezTo>
                  <a:pt x="13274" y="788"/>
                  <a:pt x="13274" y="1155"/>
                  <a:pt x="13274" y="1155"/>
                </a:cubicBezTo>
                <a:lnTo>
                  <a:pt x="13268" y="873"/>
                </a:lnTo>
                <a:lnTo>
                  <a:pt x="13090" y="1155"/>
                </a:lnTo>
                <a:cubicBezTo>
                  <a:pt x="13155" y="960"/>
                  <a:pt x="13129" y="767"/>
                  <a:pt x="13107" y="669"/>
                </a:cubicBezTo>
                <a:lnTo>
                  <a:pt x="13107" y="669"/>
                </a:lnTo>
                <a:cubicBezTo>
                  <a:pt x="13125" y="863"/>
                  <a:pt x="12905" y="1155"/>
                  <a:pt x="12905" y="1155"/>
                </a:cubicBezTo>
                <a:cubicBezTo>
                  <a:pt x="12998" y="971"/>
                  <a:pt x="12905" y="603"/>
                  <a:pt x="12905" y="603"/>
                </a:cubicBezTo>
                <a:cubicBezTo>
                  <a:pt x="12905" y="878"/>
                  <a:pt x="12721" y="1155"/>
                  <a:pt x="12721" y="1155"/>
                </a:cubicBezTo>
                <a:cubicBezTo>
                  <a:pt x="12629" y="1155"/>
                  <a:pt x="12629" y="879"/>
                  <a:pt x="12629" y="879"/>
                </a:cubicBezTo>
                <a:lnTo>
                  <a:pt x="12536" y="1155"/>
                </a:lnTo>
                <a:cubicBezTo>
                  <a:pt x="12444" y="971"/>
                  <a:pt x="12629" y="603"/>
                  <a:pt x="12629" y="603"/>
                </a:cubicBezTo>
                <a:lnTo>
                  <a:pt x="12629" y="603"/>
                </a:lnTo>
                <a:cubicBezTo>
                  <a:pt x="12444" y="695"/>
                  <a:pt x="12354" y="1155"/>
                  <a:pt x="12354" y="1155"/>
                </a:cubicBezTo>
                <a:lnTo>
                  <a:pt x="12354" y="511"/>
                </a:lnTo>
                <a:cubicBezTo>
                  <a:pt x="12354" y="787"/>
                  <a:pt x="12169" y="1155"/>
                  <a:pt x="12169" y="1155"/>
                </a:cubicBezTo>
                <a:cubicBezTo>
                  <a:pt x="12243" y="790"/>
                  <a:pt x="12084" y="310"/>
                  <a:pt x="12061" y="310"/>
                </a:cubicBezTo>
                <a:cubicBezTo>
                  <a:pt x="12055" y="310"/>
                  <a:pt x="12058" y="343"/>
                  <a:pt x="12077" y="419"/>
                </a:cubicBezTo>
                <a:cubicBezTo>
                  <a:pt x="12080" y="435"/>
                  <a:pt x="12084" y="450"/>
                  <a:pt x="12087" y="465"/>
                </a:cubicBezTo>
                <a:cubicBezTo>
                  <a:pt x="12157" y="825"/>
                  <a:pt x="12032" y="1253"/>
                  <a:pt x="12032" y="1253"/>
                </a:cubicBezTo>
                <a:lnTo>
                  <a:pt x="11893" y="511"/>
                </a:lnTo>
                <a:lnTo>
                  <a:pt x="11893" y="1247"/>
                </a:lnTo>
                <a:lnTo>
                  <a:pt x="11670" y="511"/>
                </a:lnTo>
                <a:lnTo>
                  <a:pt x="11708" y="1247"/>
                </a:lnTo>
                <a:lnTo>
                  <a:pt x="11510" y="778"/>
                </a:lnTo>
                <a:lnTo>
                  <a:pt x="11491" y="1003"/>
                </a:lnTo>
                <a:cubicBezTo>
                  <a:pt x="11444" y="686"/>
                  <a:pt x="11580" y="367"/>
                  <a:pt x="11580" y="367"/>
                </a:cubicBezTo>
                <a:lnTo>
                  <a:pt x="11580" y="367"/>
                </a:lnTo>
                <a:cubicBezTo>
                  <a:pt x="11304" y="551"/>
                  <a:pt x="11304" y="1102"/>
                  <a:pt x="11304" y="1102"/>
                </a:cubicBezTo>
                <a:lnTo>
                  <a:pt x="11298" y="820"/>
                </a:lnTo>
                <a:lnTo>
                  <a:pt x="11120" y="1102"/>
                </a:lnTo>
                <a:cubicBezTo>
                  <a:pt x="11184" y="907"/>
                  <a:pt x="11158" y="714"/>
                  <a:pt x="11136" y="617"/>
                </a:cubicBezTo>
                <a:lnTo>
                  <a:pt x="11136" y="617"/>
                </a:lnTo>
                <a:cubicBezTo>
                  <a:pt x="11155" y="810"/>
                  <a:pt x="10936" y="1102"/>
                  <a:pt x="10936" y="1102"/>
                </a:cubicBezTo>
                <a:cubicBezTo>
                  <a:pt x="11028" y="917"/>
                  <a:pt x="10936" y="550"/>
                  <a:pt x="10936" y="550"/>
                </a:cubicBezTo>
                <a:cubicBezTo>
                  <a:pt x="10936" y="825"/>
                  <a:pt x="10751" y="1102"/>
                  <a:pt x="10751" y="1102"/>
                </a:cubicBezTo>
                <a:cubicBezTo>
                  <a:pt x="10659" y="1102"/>
                  <a:pt x="10659" y="827"/>
                  <a:pt x="10659" y="827"/>
                </a:cubicBezTo>
                <a:lnTo>
                  <a:pt x="10567" y="1102"/>
                </a:lnTo>
                <a:cubicBezTo>
                  <a:pt x="10474" y="917"/>
                  <a:pt x="10659" y="550"/>
                  <a:pt x="10659" y="550"/>
                </a:cubicBezTo>
                <a:lnTo>
                  <a:pt x="10659" y="550"/>
                </a:lnTo>
                <a:cubicBezTo>
                  <a:pt x="10474" y="643"/>
                  <a:pt x="10383" y="1102"/>
                  <a:pt x="10383" y="1102"/>
                </a:cubicBezTo>
                <a:lnTo>
                  <a:pt x="10383" y="459"/>
                </a:lnTo>
                <a:cubicBezTo>
                  <a:pt x="10383" y="735"/>
                  <a:pt x="10199" y="1102"/>
                  <a:pt x="10199" y="1102"/>
                </a:cubicBezTo>
                <a:cubicBezTo>
                  <a:pt x="10272" y="738"/>
                  <a:pt x="10113" y="258"/>
                  <a:pt x="10090" y="258"/>
                </a:cubicBezTo>
                <a:cubicBezTo>
                  <a:pt x="10084" y="258"/>
                  <a:pt x="10087" y="291"/>
                  <a:pt x="10106" y="367"/>
                </a:cubicBezTo>
                <a:cubicBezTo>
                  <a:pt x="10111" y="382"/>
                  <a:pt x="10115" y="398"/>
                  <a:pt x="10117" y="413"/>
                </a:cubicBezTo>
                <a:cubicBezTo>
                  <a:pt x="10187" y="773"/>
                  <a:pt x="10061" y="1201"/>
                  <a:pt x="10061" y="1201"/>
                </a:cubicBezTo>
                <a:lnTo>
                  <a:pt x="9922" y="459"/>
                </a:lnTo>
                <a:lnTo>
                  <a:pt x="9922" y="1194"/>
                </a:lnTo>
                <a:lnTo>
                  <a:pt x="9749" y="762"/>
                </a:lnTo>
                <a:cubicBezTo>
                  <a:pt x="9789" y="500"/>
                  <a:pt x="9872" y="306"/>
                  <a:pt x="9872" y="305"/>
                </a:cubicBezTo>
                <a:lnTo>
                  <a:pt x="9872" y="305"/>
                </a:lnTo>
                <a:cubicBezTo>
                  <a:pt x="9784" y="364"/>
                  <a:pt x="9716" y="449"/>
                  <a:pt x="9662" y="545"/>
                </a:cubicBezTo>
                <a:lnTo>
                  <a:pt x="9554" y="276"/>
                </a:lnTo>
                <a:lnTo>
                  <a:pt x="9554" y="276"/>
                </a:lnTo>
                <a:lnTo>
                  <a:pt x="9624" y="622"/>
                </a:lnTo>
                <a:cubicBezTo>
                  <a:pt x="9594" y="688"/>
                  <a:pt x="9571" y="755"/>
                  <a:pt x="9552" y="822"/>
                </a:cubicBezTo>
                <a:lnTo>
                  <a:pt x="9372" y="459"/>
                </a:lnTo>
                <a:lnTo>
                  <a:pt x="9520" y="955"/>
                </a:lnTo>
                <a:cubicBezTo>
                  <a:pt x="9474" y="1180"/>
                  <a:pt x="9474" y="1367"/>
                  <a:pt x="9474" y="1367"/>
                </a:cubicBezTo>
                <a:lnTo>
                  <a:pt x="9465" y="960"/>
                </a:lnTo>
                <a:lnTo>
                  <a:pt x="9209" y="1367"/>
                </a:lnTo>
                <a:cubicBezTo>
                  <a:pt x="9301" y="1091"/>
                  <a:pt x="9265" y="814"/>
                  <a:pt x="9234" y="670"/>
                </a:cubicBezTo>
                <a:lnTo>
                  <a:pt x="9234" y="670"/>
                </a:lnTo>
                <a:cubicBezTo>
                  <a:pt x="9255" y="950"/>
                  <a:pt x="8943" y="1367"/>
                  <a:pt x="8943" y="1367"/>
                </a:cubicBezTo>
                <a:cubicBezTo>
                  <a:pt x="9076" y="1103"/>
                  <a:pt x="8943" y="571"/>
                  <a:pt x="8943" y="571"/>
                </a:cubicBezTo>
                <a:cubicBezTo>
                  <a:pt x="8943" y="970"/>
                  <a:pt x="8678" y="1367"/>
                  <a:pt x="8678" y="1367"/>
                </a:cubicBezTo>
                <a:cubicBezTo>
                  <a:pt x="8545" y="1367"/>
                  <a:pt x="8545" y="970"/>
                  <a:pt x="8545" y="970"/>
                </a:cubicBezTo>
                <a:lnTo>
                  <a:pt x="8411" y="1367"/>
                </a:lnTo>
                <a:cubicBezTo>
                  <a:pt x="8278" y="1103"/>
                  <a:pt x="8545" y="571"/>
                  <a:pt x="8545" y="571"/>
                </a:cubicBezTo>
                <a:lnTo>
                  <a:pt x="8545" y="571"/>
                </a:lnTo>
                <a:cubicBezTo>
                  <a:pt x="8280" y="704"/>
                  <a:pt x="8147" y="1367"/>
                  <a:pt x="8147" y="1367"/>
                </a:cubicBezTo>
                <a:lnTo>
                  <a:pt x="8147" y="438"/>
                </a:lnTo>
                <a:cubicBezTo>
                  <a:pt x="8147" y="836"/>
                  <a:pt x="7882" y="1367"/>
                  <a:pt x="7882" y="1367"/>
                </a:cubicBezTo>
                <a:cubicBezTo>
                  <a:pt x="7987" y="842"/>
                  <a:pt x="7758" y="148"/>
                  <a:pt x="7725" y="148"/>
                </a:cubicBezTo>
                <a:cubicBezTo>
                  <a:pt x="7716" y="148"/>
                  <a:pt x="7721" y="195"/>
                  <a:pt x="7748" y="305"/>
                </a:cubicBezTo>
                <a:cubicBezTo>
                  <a:pt x="7753" y="327"/>
                  <a:pt x="7759" y="350"/>
                  <a:pt x="7763" y="372"/>
                </a:cubicBezTo>
                <a:cubicBezTo>
                  <a:pt x="7865" y="891"/>
                  <a:pt x="7683" y="1510"/>
                  <a:pt x="7683" y="1510"/>
                </a:cubicBezTo>
                <a:lnTo>
                  <a:pt x="7482" y="439"/>
                </a:lnTo>
                <a:lnTo>
                  <a:pt x="7482" y="1500"/>
                </a:lnTo>
                <a:lnTo>
                  <a:pt x="7161" y="439"/>
                </a:lnTo>
                <a:lnTo>
                  <a:pt x="7215" y="1500"/>
                </a:lnTo>
                <a:lnTo>
                  <a:pt x="6930" y="823"/>
                </a:lnTo>
                <a:lnTo>
                  <a:pt x="6904" y="1150"/>
                </a:lnTo>
                <a:cubicBezTo>
                  <a:pt x="6835" y="691"/>
                  <a:pt x="7032" y="230"/>
                  <a:pt x="7032" y="230"/>
                </a:cubicBezTo>
                <a:lnTo>
                  <a:pt x="7032" y="230"/>
                </a:lnTo>
                <a:cubicBezTo>
                  <a:pt x="6633" y="495"/>
                  <a:pt x="6633" y="1292"/>
                  <a:pt x="6633" y="1292"/>
                </a:cubicBezTo>
                <a:lnTo>
                  <a:pt x="6625" y="885"/>
                </a:lnTo>
                <a:lnTo>
                  <a:pt x="6369" y="1292"/>
                </a:lnTo>
                <a:cubicBezTo>
                  <a:pt x="6461" y="1016"/>
                  <a:pt x="6425" y="739"/>
                  <a:pt x="6394" y="596"/>
                </a:cubicBezTo>
                <a:lnTo>
                  <a:pt x="6394" y="596"/>
                </a:lnTo>
                <a:cubicBezTo>
                  <a:pt x="6415" y="874"/>
                  <a:pt x="6103" y="1292"/>
                  <a:pt x="6103" y="1292"/>
                </a:cubicBezTo>
                <a:cubicBezTo>
                  <a:pt x="6237" y="1027"/>
                  <a:pt x="6103" y="495"/>
                  <a:pt x="6103" y="495"/>
                </a:cubicBezTo>
                <a:cubicBezTo>
                  <a:pt x="6103" y="894"/>
                  <a:pt x="5838" y="1292"/>
                  <a:pt x="5838" y="1292"/>
                </a:cubicBezTo>
                <a:cubicBezTo>
                  <a:pt x="5705" y="1292"/>
                  <a:pt x="5705" y="894"/>
                  <a:pt x="5705" y="894"/>
                </a:cubicBezTo>
                <a:lnTo>
                  <a:pt x="5572" y="1292"/>
                </a:lnTo>
                <a:cubicBezTo>
                  <a:pt x="5438" y="1027"/>
                  <a:pt x="5705" y="495"/>
                  <a:pt x="5705" y="495"/>
                </a:cubicBezTo>
                <a:lnTo>
                  <a:pt x="5705" y="495"/>
                </a:lnTo>
                <a:cubicBezTo>
                  <a:pt x="5439" y="628"/>
                  <a:pt x="5306" y="1292"/>
                  <a:pt x="5306" y="1292"/>
                </a:cubicBezTo>
                <a:lnTo>
                  <a:pt x="5306" y="362"/>
                </a:lnTo>
                <a:cubicBezTo>
                  <a:pt x="5306" y="761"/>
                  <a:pt x="5042" y="1292"/>
                  <a:pt x="5042" y="1292"/>
                </a:cubicBezTo>
                <a:cubicBezTo>
                  <a:pt x="5147" y="766"/>
                  <a:pt x="4919" y="72"/>
                  <a:pt x="4885" y="72"/>
                </a:cubicBezTo>
                <a:cubicBezTo>
                  <a:pt x="4876" y="72"/>
                  <a:pt x="4881" y="120"/>
                  <a:pt x="4908" y="230"/>
                </a:cubicBezTo>
                <a:cubicBezTo>
                  <a:pt x="4914" y="252"/>
                  <a:pt x="4919" y="274"/>
                  <a:pt x="4922" y="296"/>
                </a:cubicBezTo>
                <a:cubicBezTo>
                  <a:pt x="5024" y="816"/>
                  <a:pt x="4843" y="1434"/>
                  <a:pt x="4843" y="1434"/>
                </a:cubicBezTo>
                <a:lnTo>
                  <a:pt x="4642" y="363"/>
                </a:lnTo>
                <a:lnTo>
                  <a:pt x="4642" y="1426"/>
                </a:lnTo>
                <a:lnTo>
                  <a:pt x="4110" y="96"/>
                </a:lnTo>
                <a:lnTo>
                  <a:pt x="4176" y="424"/>
                </a:lnTo>
                <a:cubicBezTo>
                  <a:pt x="4094" y="481"/>
                  <a:pt x="4035" y="570"/>
                  <a:pt x="3996" y="667"/>
                </a:cubicBezTo>
                <a:lnTo>
                  <a:pt x="3844" y="362"/>
                </a:lnTo>
                <a:lnTo>
                  <a:pt x="3963" y="761"/>
                </a:lnTo>
                <a:cubicBezTo>
                  <a:pt x="3904" y="959"/>
                  <a:pt x="3904" y="1157"/>
                  <a:pt x="3904" y="1157"/>
                </a:cubicBezTo>
                <a:lnTo>
                  <a:pt x="3897" y="875"/>
                </a:lnTo>
                <a:lnTo>
                  <a:pt x="3720" y="1157"/>
                </a:lnTo>
                <a:cubicBezTo>
                  <a:pt x="3784" y="962"/>
                  <a:pt x="3758" y="770"/>
                  <a:pt x="3736" y="672"/>
                </a:cubicBezTo>
                <a:lnTo>
                  <a:pt x="3736" y="672"/>
                </a:lnTo>
                <a:cubicBezTo>
                  <a:pt x="3753" y="865"/>
                  <a:pt x="3535" y="1157"/>
                  <a:pt x="3535" y="1157"/>
                </a:cubicBezTo>
                <a:cubicBezTo>
                  <a:pt x="3627" y="973"/>
                  <a:pt x="3535" y="606"/>
                  <a:pt x="3535" y="606"/>
                </a:cubicBezTo>
                <a:cubicBezTo>
                  <a:pt x="3535" y="880"/>
                  <a:pt x="3351" y="1157"/>
                  <a:pt x="3351" y="1157"/>
                </a:cubicBezTo>
                <a:cubicBezTo>
                  <a:pt x="3258" y="1157"/>
                  <a:pt x="3258" y="882"/>
                  <a:pt x="3258" y="882"/>
                </a:cubicBezTo>
                <a:lnTo>
                  <a:pt x="3166" y="1157"/>
                </a:lnTo>
                <a:cubicBezTo>
                  <a:pt x="3074" y="973"/>
                  <a:pt x="3258" y="606"/>
                  <a:pt x="3258" y="606"/>
                </a:cubicBezTo>
                <a:lnTo>
                  <a:pt x="3258" y="606"/>
                </a:lnTo>
                <a:cubicBezTo>
                  <a:pt x="3074" y="698"/>
                  <a:pt x="2983" y="1157"/>
                  <a:pt x="2983" y="1157"/>
                </a:cubicBezTo>
                <a:lnTo>
                  <a:pt x="2983" y="515"/>
                </a:lnTo>
                <a:cubicBezTo>
                  <a:pt x="2983" y="790"/>
                  <a:pt x="2798" y="1157"/>
                  <a:pt x="2798" y="1157"/>
                </a:cubicBezTo>
                <a:cubicBezTo>
                  <a:pt x="2871" y="793"/>
                  <a:pt x="2713" y="313"/>
                  <a:pt x="2690" y="313"/>
                </a:cubicBezTo>
                <a:cubicBezTo>
                  <a:pt x="2684" y="313"/>
                  <a:pt x="2687" y="346"/>
                  <a:pt x="2706" y="422"/>
                </a:cubicBezTo>
                <a:cubicBezTo>
                  <a:pt x="2710" y="438"/>
                  <a:pt x="2713" y="453"/>
                  <a:pt x="2716" y="468"/>
                </a:cubicBezTo>
                <a:cubicBezTo>
                  <a:pt x="2787" y="828"/>
                  <a:pt x="2661" y="1257"/>
                  <a:pt x="2661" y="1257"/>
                </a:cubicBezTo>
                <a:lnTo>
                  <a:pt x="2522" y="515"/>
                </a:lnTo>
                <a:lnTo>
                  <a:pt x="2522" y="1249"/>
                </a:lnTo>
                <a:lnTo>
                  <a:pt x="2300" y="515"/>
                </a:lnTo>
                <a:lnTo>
                  <a:pt x="2337" y="1249"/>
                </a:lnTo>
                <a:lnTo>
                  <a:pt x="2139" y="781"/>
                </a:lnTo>
                <a:lnTo>
                  <a:pt x="2121" y="1006"/>
                </a:lnTo>
                <a:cubicBezTo>
                  <a:pt x="2073" y="689"/>
                  <a:pt x="2209" y="370"/>
                  <a:pt x="2209" y="370"/>
                </a:cubicBezTo>
                <a:lnTo>
                  <a:pt x="2209" y="370"/>
                </a:lnTo>
                <a:cubicBezTo>
                  <a:pt x="1933" y="555"/>
                  <a:pt x="1933" y="1105"/>
                  <a:pt x="1933" y="1105"/>
                </a:cubicBezTo>
                <a:lnTo>
                  <a:pt x="1927" y="823"/>
                </a:lnTo>
                <a:lnTo>
                  <a:pt x="1749" y="1105"/>
                </a:lnTo>
                <a:cubicBezTo>
                  <a:pt x="1814" y="910"/>
                  <a:pt x="1788" y="716"/>
                  <a:pt x="1765" y="619"/>
                </a:cubicBezTo>
                <a:lnTo>
                  <a:pt x="1765" y="619"/>
                </a:lnTo>
                <a:cubicBezTo>
                  <a:pt x="1784" y="813"/>
                  <a:pt x="1564" y="1105"/>
                  <a:pt x="1564" y="1105"/>
                </a:cubicBezTo>
                <a:cubicBezTo>
                  <a:pt x="1657" y="920"/>
                  <a:pt x="1564" y="552"/>
                  <a:pt x="1564" y="552"/>
                </a:cubicBezTo>
                <a:cubicBezTo>
                  <a:pt x="1564" y="828"/>
                  <a:pt x="1380" y="1105"/>
                  <a:pt x="1380" y="1105"/>
                </a:cubicBezTo>
                <a:cubicBezTo>
                  <a:pt x="1288" y="1105"/>
                  <a:pt x="1288" y="829"/>
                  <a:pt x="1288" y="829"/>
                </a:cubicBezTo>
                <a:lnTo>
                  <a:pt x="1195" y="1105"/>
                </a:lnTo>
                <a:cubicBezTo>
                  <a:pt x="1103" y="920"/>
                  <a:pt x="1288" y="553"/>
                  <a:pt x="1288" y="552"/>
                </a:cubicBezTo>
                <a:lnTo>
                  <a:pt x="1288" y="552"/>
                </a:lnTo>
                <a:cubicBezTo>
                  <a:pt x="1103" y="645"/>
                  <a:pt x="1012" y="1105"/>
                  <a:pt x="1012" y="1105"/>
                </a:cubicBezTo>
                <a:lnTo>
                  <a:pt x="1012" y="462"/>
                </a:lnTo>
                <a:cubicBezTo>
                  <a:pt x="1012" y="737"/>
                  <a:pt x="828" y="1105"/>
                  <a:pt x="828" y="1105"/>
                </a:cubicBezTo>
                <a:cubicBezTo>
                  <a:pt x="901" y="740"/>
                  <a:pt x="742" y="261"/>
                  <a:pt x="719" y="261"/>
                </a:cubicBezTo>
                <a:cubicBezTo>
                  <a:pt x="713" y="261"/>
                  <a:pt x="716" y="294"/>
                  <a:pt x="735" y="370"/>
                </a:cubicBezTo>
                <a:cubicBezTo>
                  <a:pt x="739" y="385"/>
                  <a:pt x="743" y="401"/>
                  <a:pt x="746" y="416"/>
                </a:cubicBezTo>
                <a:cubicBezTo>
                  <a:pt x="816" y="776"/>
                  <a:pt x="691" y="1203"/>
                  <a:pt x="691" y="1203"/>
                </a:cubicBezTo>
                <a:lnTo>
                  <a:pt x="551" y="462"/>
                </a:lnTo>
                <a:lnTo>
                  <a:pt x="551" y="1197"/>
                </a:lnTo>
                <a:lnTo>
                  <a:pt x="184" y="278"/>
                </a:lnTo>
                <a:lnTo>
                  <a:pt x="368" y="1197"/>
                </a:lnTo>
                <a:lnTo>
                  <a:pt x="0" y="462"/>
                </a:lnTo>
                <a:lnTo>
                  <a:pt x="0" y="462"/>
                </a:lnTo>
                <a:lnTo>
                  <a:pt x="257" y="1931"/>
                </a:lnTo>
                <a:lnTo>
                  <a:pt x="2137" y="1836"/>
                </a:lnTo>
                <a:lnTo>
                  <a:pt x="4234" y="1693"/>
                </a:lnTo>
                <a:lnTo>
                  <a:pt x="6871" y="1693"/>
                </a:lnTo>
                <a:lnTo>
                  <a:pt x="6866" y="1748"/>
                </a:lnTo>
                <a:lnTo>
                  <a:pt x="10015" y="1770"/>
                </a:lnTo>
                <a:cubicBezTo>
                  <a:pt x="10006" y="1761"/>
                  <a:pt x="10004" y="1757"/>
                  <a:pt x="10006" y="1757"/>
                </a:cubicBezTo>
                <a:cubicBezTo>
                  <a:pt x="10034" y="1757"/>
                  <a:pt x="10679" y="2239"/>
                  <a:pt x="10778" y="2239"/>
                </a:cubicBezTo>
                <a:cubicBezTo>
                  <a:pt x="10788" y="2239"/>
                  <a:pt x="10793" y="2234"/>
                  <a:pt x="10789" y="2221"/>
                </a:cubicBezTo>
                <a:lnTo>
                  <a:pt x="14020" y="1690"/>
                </a:lnTo>
                <a:cubicBezTo>
                  <a:pt x="14007" y="1677"/>
                  <a:pt x="13994" y="1663"/>
                  <a:pt x="13980" y="1648"/>
                </a:cubicBezTo>
                <a:lnTo>
                  <a:pt x="13980" y="1648"/>
                </a:lnTo>
                <a:lnTo>
                  <a:pt x="17788" y="1689"/>
                </a:lnTo>
                <a:lnTo>
                  <a:pt x="20508" y="1689"/>
                </a:lnTo>
                <a:lnTo>
                  <a:pt x="20502" y="1746"/>
                </a:lnTo>
                <a:lnTo>
                  <a:pt x="23779" y="1770"/>
                </a:lnTo>
                <a:cubicBezTo>
                  <a:pt x="23721" y="1713"/>
                  <a:pt x="24526" y="1698"/>
                  <a:pt x="25373" y="1698"/>
                </a:cubicBezTo>
                <a:cubicBezTo>
                  <a:pt x="26278" y="1698"/>
                  <a:pt x="27232" y="1715"/>
                  <a:pt x="27232" y="1715"/>
                </a:cubicBezTo>
                <a:lnTo>
                  <a:pt x="31381" y="1767"/>
                </a:lnTo>
                <a:cubicBezTo>
                  <a:pt x="30998" y="1385"/>
                  <a:pt x="31285" y="716"/>
                  <a:pt x="31285" y="715"/>
                </a:cubicBezTo>
                <a:lnTo>
                  <a:pt x="31285" y="715"/>
                </a:lnTo>
                <a:cubicBezTo>
                  <a:pt x="30998" y="906"/>
                  <a:pt x="30998" y="1480"/>
                  <a:pt x="30998" y="1480"/>
                </a:cubicBezTo>
                <a:lnTo>
                  <a:pt x="30992" y="1187"/>
                </a:lnTo>
                <a:lnTo>
                  <a:pt x="30807" y="1480"/>
                </a:lnTo>
                <a:cubicBezTo>
                  <a:pt x="30875" y="1278"/>
                  <a:pt x="30847" y="1077"/>
                  <a:pt x="30825" y="976"/>
                </a:cubicBezTo>
                <a:lnTo>
                  <a:pt x="30825" y="976"/>
                </a:lnTo>
                <a:cubicBezTo>
                  <a:pt x="30843" y="1177"/>
                  <a:pt x="30617" y="1480"/>
                  <a:pt x="30617" y="1480"/>
                </a:cubicBezTo>
                <a:cubicBezTo>
                  <a:pt x="30712" y="1289"/>
                  <a:pt x="30617" y="906"/>
                  <a:pt x="30617" y="906"/>
                </a:cubicBezTo>
                <a:cubicBezTo>
                  <a:pt x="30617" y="1193"/>
                  <a:pt x="30425" y="1480"/>
                  <a:pt x="30425" y="1480"/>
                </a:cubicBezTo>
                <a:cubicBezTo>
                  <a:pt x="30330" y="1480"/>
                  <a:pt x="30330" y="1193"/>
                  <a:pt x="30330" y="1193"/>
                </a:cubicBezTo>
                <a:lnTo>
                  <a:pt x="30233" y="1480"/>
                </a:lnTo>
                <a:cubicBezTo>
                  <a:pt x="30137" y="1289"/>
                  <a:pt x="30330" y="906"/>
                  <a:pt x="30330" y="906"/>
                </a:cubicBezTo>
                <a:lnTo>
                  <a:pt x="30330" y="906"/>
                </a:lnTo>
                <a:cubicBezTo>
                  <a:pt x="30138" y="1002"/>
                  <a:pt x="30043" y="1480"/>
                  <a:pt x="30043" y="1480"/>
                </a:cubicBezTo>
                <a:lnTo>
                  <a:pt x="30043" y="812"/>
                </a:lnTo>
                <a:cubicBezTo>
                  <a:pt x="30043" y="1099"/>
                  <a:pt x="29851" y="1480"/>
                  <a:pt x="29851" y="1480"/>
                </a:cubicBezTo>
                <a:cubicBezTo>
                  <a:pt x="29927" y="1101"/>
                  <a:pt x="29763" y="602"/>
                  <a:pt x="29739" y="602"/>
                </a:cubicBezTo>
                <a:cubicBezTo>
                  <a:pt x="29733" y="602"/>
                  <a:pt x="29736" y="636"/>
                  <a:pt x="29756" y="715"/>
                </a:cubicBezTo>
                <a:cubicBezTo>
                  <a:pt x="29759" y="731"/>
                  <a:pt x="29763" y="747"/>
                  <a:pt x="29766" y="763"/>
                </a:cubicBezTo>
                <a:cubicBezTo>
                  <a:pt x="29839" y="1137"/>
                  <a:pt x="29708" y="1581"/>
                  <a:pt x="29708" y="1581"/>
                </a:cubicBezTo>
                <a:lnTo>
                  <a:pt x="29563" y="811"/>
                </a:lnTo>
                <a:lnTo>
                  <a:pt x="29563" y="1575"/>
                </a:lnTo>
                <a:lnTo>
                  <a:pt x="29333" y="811"/>
                </a:lnTo>
                <a:lnTo>
                  <a:pt x="29373" y="1575"/>
                </a:lnTo>
                <a:lnTo>
                  <a:pt x="29168" y="1087"/>
                </a:lnTo>
                <a:lnTo>
                  <a:pt x="29148" y="1321"/>
                </a:lnTo>
                <a:cubicBezTo>
                  <a:pt x="29098" y="991"/>
                  <a:pt x="29240" y="659"/>
                  <a:pt x="29240" y="659"/>
                </a:cubicBezTo>
                <a:lnTo>
                  <a:pt x="29240" y="659"/>
                </a:lnTo>
                <a:cubicBezTo>
                  <a:pt x="28953" y="850"/>
                  <a:pt x="28953" y="1424"/>
                  <a:pt x="28953" y="1424"/>
                </a:cubicBezTo>
                <a:lnTo>
                  <a:pt x="28947" y="1130"/>
                </a:lnTo>
                <a:lnTo>
                  <a:pt x="28763" y="1424"/>
                </a:lnTo>
                <a:cubicBezTo>
                  <a:pt x="28830" y="1222"/>
                  <a:pt x="28803" y="1021"/>
                  <a:pt x="28780" y="919"/>
                </a:cubicBezTo>
                <a:lnTo>
                  <a:pt x="28780" y="919"/>
                </a:lnTo>
                <a:cubicBezTo>
                  <a:pt x="28799" y="1120"/>
                  <a:pt x="28572" y="1424"/>
                  <a:pt x="28572" y="1424"/>
                </a:cubicBezTo>
                <a:cubicBezTo>
                  <a:pt x="28667" y="1233"/>
                  <a:pt x="28572" y="850"/>
                  <a:pt x="28572" y="850"/>
                </a:cubicBezTo>
                <a:cubicBezTo>
                  <a:pt x="28572" y="1137"/>
                  <a:pt x="28380" y="1424"/>
                  <a:pt x="28380" y="1424"/>
                </a:cubicBezTo>
                <a:cubicBezTo>
                  <a:pt x="28285" y="1424"/>
                  <a:pt x="28285" y="1137"/>
                  <a:pt x="28285" y="1137"/>
                </a:cubicBezTo>
                <a:lnTo>
                  <a:pt x="28189" y="1424"/>
                </a:lnTo>
                <a:cubicBezTo>
                  <a:pt x="28092" y="1233"/>
                  <a:pt x="28285" y="850"/>
                  <a:pt x="28285" y="850"/>
                </a:cubicBezTo>
                <a:lnTo>
                  <a:pt x="28285" y="850"/>
                </a:lnTo>
                <a:cubicBezTo>
                  <a:pt x="28093" y="946"/>
                  <a:pt x="27998" y="1424"/>
                  <a:pt x="27998" y="1424"/>
                </a:cubicBezTo>
                <a:lnTo>
                  <a:pt x="27998" y="755"/>
                </a:lnTo>
                <a:cubicBezTo>
                  <a:pt x="27998" y="1042"/>
                  <a:pt x="27807" y="1424"/>
                  <a:pt x="27807" y="1424"/>
                </a:cubicBezTo>
                <a:cubicBezTo>
                  <a:pt x="27883" y="1045"/>
                  <a:pt x="27718" y="545"/>
                  <a:pt x="27694" y="545"/>
                </a:cubicBezTo>
                <a:cubicBezTo>
                  <a:pt x="27688" y="545"/>
                  <a:pt x="27691" y="580"/>
                  <a:pt x="27711" y="659"/>
                </a:cubicBezTo>
                <a:cubicBezTo>
                  <a:pt x="27714" y="674"/>
                  <a:pt x="27718" y="691"/>
                  <a:pt x="27721" y="706"/>
                </a:cubicBezTo>
                <a:cubicBezTo>
                  <a:pt x="27794" y="1080"/>
                  <a:pt x="27663" y="1525"/>
                  <a:pt x="27663" y="1525"/>
                </a:cubicBezTo>
                <a:lnTo>
                  <a:pt x="27519" y="753"/>
                </a:lnTo>
                <a:lnTo>
                  <a:pt x="27519" y="1377"/>
                </a:lnTo>
                <a:cubicBezTo>
                  <a:pt x="27191" y="991"/>
                  <a:pt x="27458" y="366"/>
                  <a:pt x="27458" y="366"/>
                </a:cubicBezTo>
                <a:lnTo>
                  <a:pt x="27458" y="366"/>
                </a:lnTo>
                <a:cubicBezTo>
                  <a:pt x="27329" y="452"/>
                  <a:pt x="27257" y="617"/>
                  <a:pt x="27219" y="771"/>
                </a:cubicBezTo>
                <a:lnTo>
                  <a:pt x="27135" y="562"/>
                </a:lnTo>
                <a:lnTo>
                  <a:pt x="27197" y="870"/>
                </a:lnTo>
                <a:cubicBezTo>
                  <a:pt x="27171" y="1016"/>
                  <a:pt x="27171" y="1129"/>
                  <a:pt x="27171" y="1129"/>
                </a:cubicBezTo>
                <a:lnTo>
                  <a:pt x="27165" y="836"/>
                </a:lnTo>
                <a:lnTo>
                  <a:pt x="27066" y="995"/>
                </a:lnTo>
                <a:lnTo>
                  <a:pt x="27022" y="906"/>
                </a:lnTo>
                <a:cubicBezTo>
                  <a:pt x="27028" y="790"/>
                  <a:pt x="27012" y="688"/>
                  <a:pt x="26999" y="624"/>
                </a:cubicBezTo>
                <a:lnTo>
                  <a:pt x="26999" y="624"/>
                </a:lnTo>
                <a:cubicBezTo>
                  <a:pt x="27004" y="679"/>
                  <a:pt x="26991" y="740"/>
                  <a:pt x="26969" y="802"/>
                </a:cubicBezTo>
                <a:lnTo>
                  <a:pt x="26945" y="752"/>
                </a:lnTo>
                <a:lnTo>
                  <a:pt x="26964" y="817"/>
                </a:lnTo>
                <a:cubicBezTo>
                  <a:pt x="26904" y="977"/>
                  <a:pt x="26790" y="1129"/>
                  <a:pt x="26790" y="1129"/>
                </a:cubicBezTo>
                <a:cubicBezTo>
                  <a:pt x="26886" y="939"/>
                  <a:pt x="26790" y="556"/>
                  <a:pt x="26790" y="556"/>
                </a:cubicBezTo>
                <a:cubicBezTo>
                  <a:pt x="26790" y="843"/>
                  <a:pt x="26599" y="1129"/>
                  <a:pt x="26599" y="1129"/>
                </a:cubicBezTo>
                <a:cubicBezTo>
                  <a:pt x="26503" y="1129"/>
                  <a:pt x="26503" y="843"/>
                  <a:pt x="26503" y="843"/>
                </a:cubicBezTo>
                <a:lnTo>
                  <a:pt x="26407" y="1129"/>
                </a:lnTo>
                <a:cubicBezTo>
                  <a:pt x="26310" y="939"/>
                  <a:pt x="26503" y="556"/>
                  <a:pt x="26503" y="556"/>
                </a:cubicBezTo>
                <a:lnTo>
                  <a:pt x="26503" y="556"/>
                </a:lnTo>
                <a:cubicBezTo>
                  <a:pt x="26312" y="652"/>
                  <a:pt x="26216" y="1129"/>
                  <a:pt x="26216" y="1129"/>
                </a:cubicBezTo>
                <a:lnTo>
                  <a:pt x="26216" y="460"/>
                </a:lnTo>
                <a:cubicBezTo>
                  <a:pt x="26216" y="747"/>
                  <a:pt x="26025" y="1129"/>
                  <a:pt x="26025" y="1129"/>
                </a:cubicBezTo>
                <a:cubicBezTo>
                  <a:pt x="26101" y="751"/>
                  <a:pt x="25936" y="251"/>
                  <a:pt x="25912" y="251"/>
                </a:cubicBezTo>
                <a:cubicBezTo>
                  <a:pt x="25906" y="251"/>
                  <a:pt x="25909" y="285"/>
                  <a:pt x="25929" y="365"/>
                </a:cubicBezTo>
                <a:cubicBezTo>
                  <a:pt x="25933" y="380"/>
                  <a:pt x="25936" y="397"/>
                  <a:pt x="25939" y="412"/>
                </a:cubicBezTo>
                <a:cubicBezTo>
                  <a:pt x="26012" y="786"/>
                  <a:pt x="25882" y="1231"/>
                  <a:pt x="25882" y="1231"/>
                </a:cubicBezTo>
                <a:lnTo>
                  <a:pt x="25736" y="459"/>
                </a:lnTo>
                <a:lnTo>
                  <a:pt x="25736" y="1224"/>
                </a:lnTo>
                <a:lnTo>
                  <a:pt x="25506" y="459"/>
                </a:lnTo>
                <a:lnTo>
                  <a:pt x="25506" y="459"/>
                </a:lnTo>
                <a:lnTo>
                  <a:pt x="25546" y="1224"/>
                </a:lnTo>
                <a:lnTo>
                  <a:pt x="25341" y="736"/>
                </a:lnTo>
                <a:lnTo>
                  <a:pt x="25321" y="971"/>
                </a:lnTo>
                <a:cubicBezTo>
                  <a:pt x="25272" y="640"/>
                  <a:pt x="25414" y="309"/>
                  <a:pt x="25414" y="309"/>
                </a:cubicBezTo>
                <a:lnTo>
                  <a:pt x="25414" y="309"/>
                </a:lnTo>
                <a:cubicBezTo>
                  <a:pt x="25127" y="499"/>
                  <a:pt x="25127" y="1073"/>
                  <a:pt x="25127" y="1073"/>
                </a:cubicBezTo>
                <a:lnTo>
                  <a:pt x="25120" y="780"/>
                </a:lnTo>
                <a:lnTo>
                  <a:pt x="24936" y="1073"/>
                </a:lnTo>
                <a:cubicBezTo>
                  <a:pt x="25004" y="870"/>
                  <a:pt x="24976" y="669"/>
                  <a:pt x="24954" y="568"/>
                </a:cubicBezTo>
                <a:lnTo>
                  <a:pt x="24954" y="568"/>
                </a:lnTo>
                <a:cubicBezTo>
                  <a:pt x="24972" y="770"/>
                  <a:pt x="24745" y="1073"/>
                  <a:pt x="24745" y="1073"/>
                </a:cubicBezTo>
                <a:cubicBezTo>
                  <a:pt x="24842" y="882"/>
                  <a:pt x="24745" y="499"/>
                  <a:pt x="24745" y="499"/>
                </a:cubicBezTo>
                <a:cubicBezTo>
                  <a:pt x="24745" y="786"/>
                  <a:pt x="24555" y="1073"/>
                  <a:pt x="24555" y="1073"/>
                </a:cubicBezTo>
                <a:cubicBezTo>
                  <a:pt x="24458" y="1073"/>
                  <a:pt x="24458" y="786"/>
                  <a:pt x="24458" y="786"/>
                </a:cubicBezTo>
                <a:lnTo>
                  <a:pt x="24362" y="1073"/>
                </a:lnTo>
                <a:cubicBezTo>
                  <a:pt x="24266" y="882"/>
                  <a:pt x="24458" y="499"/>
                  <a:pt x="24458" y="499"/>
                </a:cubicBezTo>
                <a:lnTo>
                  <a:pt x="24458" y="499"/>
                </a:lnTo>
                <a:cubicBezTo>
                  <a:pt x="24268" y="596"/>
                  <a:pt x="24171" y="1073"/>
                  <a:pt x="24171" y="1073"/>
                </a:cubicBezTo>
                <a:lnTo>
                  <a:pt x="24171" y="404"/>
                </a:lnTo>
                <a:cubicBezTo>
                  <a:pt x="24171" y="691"/>
                  <a:pt x="23981" y="1073"/>
                  <a:pt x="23981" y="1073"/>
                </a:cubicBezTo>
                <a:cubicBezTo>
                  <a:pt x="24056" y="695"/>
                  <a:pt x="23892" y="195"/>
                  <a:pt x="23868" y="195"/>
                </a:cubicBezTo>
                <a:cubicBezTo>
                  <a:pt x="23861" y="195"/>
                  <a:pt x="23865" y="229"/>
                  <a:pt x="23884" y="309"/>
                </a:cubicBezTo>
                <a:cubicBezTo>
                  <a:pt x="23889" y="324"/>
                  <a:pt x="23892" y="340"/>
                  <a:pt x="23895" y="356"/>
                </a:cubicBezTo>
                <a:cubicBezTo>
                  <a:pt x="23967" y="730"/>
                  <a:pt x="23837" y="1175"/>
                  <a:pt x="23837" y="1175"/>
                </a:cubicBezTo>
                <a:lnTo>
                  <a:pt x="23692" y="403"/>
                </a:lnTo>
                <a:lnTo>
                  <a:pt x="23692" y="1167"/>
                </a:lnTo>
                <a:lnTo>
                  <a:pt x="23511" y="716"/>
                </a:lnTo>
                <a:cubicBezTo>
                  <a:pt x="23552" y="445"/>
                  <a:pt x="23640" y="243"/>
                  <a:pt x="23640" y="243"/>
                </a:cubicBezTo>
                <a:lnTo>
                  <a:pt x="23640" y="243"/>
                </a:lnTo>
                <a:cubicBezTo>
                  <a:pt x="23548" y="304"/>
                  <a:pt x="23477" y="392"/>
                  <a:pt x="23422" y="491"/>
                </a:cubicBezTo>
                <a:lnTo>
                  <a:pt x="23311" y="212"/>
                </a:lnTo>
                <a:lnTo>
                  <a:pt x="23382" y="572"/>
                </a:lnTo>
                <a:cubicBezTo>
                  <a:pt x="23352" y="640"/>
                  <a:pt x="23327" y="710"/>
                  <a:pt x="23307" y="781"/>
                </a:cubicBezTo>
                <a:lnTo>
                  <a:pt x="23120" y="404"/>
                </a:lnTo>
                <a:lnTo>
                  <a:pt x="23275" y="919"/>
                </a:lnTo>
                <a:cubicBezTo>
                  <a:pt x="23228" y="1152"/>
                  <a:pt x="23228" y="1349"/>
                  <a:pt x="23228" y="1349"/>
                </a:cubicBezTo>
                <a:lnTo>
                  <a:pt x="23218" y="924"/>
                </a:lnTo>
                <a:lnTo>
                  <a:pt x="22951" y="1349"/>
                </a:lnTo>
                <a:cubicBezTo>
                  <a:pt x="23046" y="1060"/>
                  <a:pt x="23009" y="773"/>
                  <a:pt x="22977" y="624"/>
                </a:cubicBezTo>
                <a:lnTo>
                  <a:pt x="22977" y="624"/>
                </a:lnTo>
                <a:cubicBezTo>
                  <a:pt x="22999" y="915"/>
                  <a:pt x="22674" y="1349"/>
                  <a:pt x="22674" y="1349"/>
                </a:cubicBezTo>
                <a:cubicBezTo>
                  <a:pt x="22812" y="1072"/>
                  <a:pt x="22674" y="520"/>
                  <a:pt x="22674" y="520"/>
                </a:cubicBezTo>
                <a:cubicBezTo>
                  <a:pt x="22674" y="933"/>
                  <a:pt x="22397" y="1349"/>
                  <a:pt x="22397" y="1349"/>
                </a:cubicBezTo>
                <a:cubicBezTo>
                  <a:pt x="22259" y="1349"/>
                  <a:pt x="22259" y="935"/>
                  <a:pt x="22259" y="935"/>
                </a:cubicBezTo>
                <a:lnTo>
                  <a:pt x="22121" y="1349"/>
                </a:lnTo>
                <a:cubicBezTo>
                  <a:pt x="21982" y="1072"/>
                  <a:pt x="22259" y="520"/>
                  <a:pt x="22259" y="520"/>
                </a:cubicBezTo>
                <a:lnTo>
                  <a:pt x="22259" y="520"/>
                </a:lnTo>
                <a:cubicBezTo>
                  <a:pt x="21982" y="658"/>
                  <a:pt x="21845" y="1349"/>
                  <a:pt x="21845" y="1349"/>
                </a:cubicBezTo>
                <a:lnTo>
                  <a:pt x="21845" y="381"/>
                </a:lnTo>
                <a:cubicBezTo>
                  <a:pt x="21845" y="795"/>
                  <a:pt x="21568" y="1349"/>
                  <a:pt x="21568" y="1349"/>
                </a:cubicBezTo>
                <a:cubicBezTo>
                  <a:pt x="21678" y="801"/>
                  <a:pt x="21440" y="79"/>
                  <a:pt x="21405" y="79"/>
                </a:cubicBezTo>
                <a:cubicBezTo>
                  <a:pt x="21396" y="79"/>
                  <a:pt x="21401" y="129"/>
                  <a:pt x="21430" y="243"/>
                </a:cubicBezTo>
                <a:lnTo>
                  <a:pt x="21445" y="312"/>
                </a:lnTo>
                <a:cubicBezTo>
                  <a:pt x="21552" y="853"/>
                  <a:pt x="21363" y="1495"/>
                  <a:pt x="21363" y="1495"/>
                </a:cubicBezTo>
                <a:lnTo>
                  <a:pt x="21154" y="382"/>
                </a:lnTo>
                <a:lnTo>
                  <a:pt x="21154" y="1488"/>
                </a:lnTo>
                <a:lnTo>
                  <a:pt x="20821" y="382"/>
                </a:lnTo>
                <a:lnTo>
                  <a:pt x="20821" y="382"/>
                </a:lnTo>
                <a:lnTo>
                  <a:pt x="20878" y="1488"/>
                </a:lnTo>
                <a:lnTo>
                  <a:pt x="20878" y="1488"/>
                </a:lnTo>
                <a:lnTo>
                  <a:pt x="20581" y="782"/>
                </a:lnTo>
                <a:lnTo>
                  <a:pt x="20554" y="1121"/>
                </a:lnTo>
                <a:cubicBezTo>
                  <a:pt x="20482" y="645"/>
                  <a:pt x="20687" y="164"/>
                  <a:pt x="20687" y="164"/>
                </a:cubicBezTo>
                <a:lnTo>
                  <a:pt x="20687" y="164"/>
                </a:lnTo>
                <a:cubicBezTo>
                  <a:pt x="20273" y="441"/>
                  <a:pt x="20273" y="1270"/>
                  <a:pt x="20273" y="1270"/>
                </a:cubicBezTo>
                <a:lnTo>
                  <a:pt x="20264" y="846"/>
                </a:lnTo>
                <a:lnTo>
                  <a:pt x="19996" y="1270"/>
                </a:lnTo>
                <a:cubicBezTo>
                  <a:pt x="20093" y="982"/>
                  <a:pt x="20056" y="695"/>
                  <a:pt x="20023" y="546"/>
                </a:cubicBezTo>
                <a:lnTo>
                  <a:pt x="20023" y="546"/>
                </a:lnTo>
                <a:cubicBezTo>
                  <a:pt x="20045" y="837"/>
                  <a:pt x="19719" y="1270"/>
                  <a:pt x="19719" y="1270"/>
                </a:cubicBezTo>
                <a:cubicBezTo>
                  <a:pt x="19858" y="993"/>
                  <a:pt x="19719" y="441"/>
                  <a:pt x="19719" y="441"/>
                </a:cubicBezTo>
                <a:cubicBezTo>
                  <a:pt x="19719" y="855"/>
                  <a:pt x="19443" y="1270"/>
                  <a:pt x="19443" y="1270"/>
                </a:cubicBezTo>
                <a:cubicBezTo>
                  <a:pt x="19304" y="1270"/>
                  <a:pt x="19304" y="856"/>
                  <a:pt x="19304" y="856"/>
                </a:cubicBezTo>
                <a:lnTo>
                  <a:pt x="19166" y="1270"/>
                </a:lnTo>
                <a:cubicBezTo>
                  <a:pt x="19028" y="993"/>
                  <a:pt x="19304" y="441"/>
                  <a:pt x="19304" y="441"/>
                </a:cubicBezTo>
                <a:lnTo>
                  <a:pt x="19304" y="441"/>
                </a:lnTo>
                <a:cubicBezTo>
                  <a:pt x="19028" y="579"/>
                  <a:pt x="18890" y="1270"/>
                  <a:pt x="18890" y="1270"/>
                </a:cubicBezTo>
                <a:lnTo>
                  <a:pt x="18890" y="302"/>
                </a:lnTo>
                <a:cubicBezTo>
                  <a:pt x="18890" y="716"/>
                  <a:pt x="18614" y="1270"/>
                  <a:pt x="18614" y="1270"/>
                </a:cubicBezTo>
                <a:cubicBezTo>
                  <a:pt x="18723" y="722"/>
                  <a:pt x="18485" y="1"/>
                  <a:pt x="1845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709" name="Google Shape;2709;p136"/>
          <p:cNvGrpSpPr/>
          <p:nvPr/>
        </p:nvGrpSpPr>
        <p:grpSpPr>
          <a:xfrm>
            <a:off x="4841550" y="4456967"/>
            <a:ext cx="4715645" cy="1068907"/>
            <a:chOff x="-4008800" y="2895450"/>
            <a:chExt cx="4715645" cy="1068907"/>
          </a:xfrm>
        </p:grpSpPr>
        <p:sp>
          <p:nvSpPr>
            <p:cNvPr id="2710" name="Google Shape;2710;p136"/>
            <p:cNvSpPr/>
            <p:nvPr/>
          </p:nvSpPr>
          <p:spPr>
            <a:xfrm>
              <a:off x="-4008800" y="3263380"/>
              <a:ext cx="4715645" cy="459534"/>
            </a:xfrm>
            <a:custGeom>
              <a:avLst/>
              <a:gdLst/>
              <a:ahLst/>
              <a:cxnLst/>
              <a:rect l="l" t="t" r="r" b="b"/>
              <a:pathLst>
                <a:path w="67851" h="6612" extrusionOk="0">
                  <a:moveTo>
                    <a:pt x="49138" y="0"/>
                  </a:moveTo>
                  <a:cubicBezTo>
                    <a:pt x="33365" y="0"/>
                    <a:pt x="12334" y="1194"/>
                    <a:pt x="1" y="6612"/>
                  </a:cubicBezTo>
                  <a:lnTo>
                    <a:pt x="67851" y="6612"/>
                  </a:lnTo>
                  <a:lnTo>
                    <a:pt x="67851" y="565"/>
                  </a:lnTo>
                  <a:cubicBezTo>
                    <a:pt x="64579" y="345"/>
                    <a:pt x="57619" y="0"/>
                    <a:pt x="49138"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1" name="Google Shape;2711;p136"/>
            <p:cNvSpPr/>
            <p:nvPr/>
          </p:nvSpPr>
          <p:spPr>
            <a:xfrm>
              <a:off x="-376695" y="2895450"/>
              <a:ext cx="346666" cy="1027488"/>
            </a:xfrm>
            <a:custGeom>
              <a:avLst/>
              <a:gdLst/>
              <a:ahLst/>
              <a:cxnLst/>
              <a:rect l="l" t="t" r="r" b="b"/>
              <a:pathLst>
                <a:path w="4988" h="14784" extrusionOk="0">
                  <a:moveTo>
                    <a:pt x="646" y="1"/>
                  </a:moveTo>
                  <a:cubicBezTo>
                    <a:pt x="633" y="1"/>
                    <a:pt x="619" y="12"/>
                    <a:pt x="624" y="30"/>
                  </a:cubicBezTo>
                  <a:cubicBezTo>
                    <a:pt x="669" y="163"/>
                    <a:pt x="675" y="297"/>
                    <a:pt x="688" y="436"/>
                  </a:cubicBezTo>
                  <a:cubicBezTo>
                    <a:pt x="701" y="567"/>
                    <a:pt x="710" y="699"/>
                    <a:pt x="729" y="829"/>
                  </a:cubicBezTo>
                  <a:cubicBezTo>
                    <a:pt x="774" y="1129"/>
                    <a:pt x="845" y="1429"/>
                    <a:pt x="910" y="1725"/>
                  </a:cubicBezTo>
                  <a:cubicBezTo>
                    <a:pt x="1038" y="2309"/>
                    <a:pt x="1160" y="2900"/>
                    <a:pt x="1399" y="3453"/>
                  </a:cubicBezTo>
                  <a:cubicBezTo>
                    <a:pt x="1517" y="3728"/>
                    <a:pt x="1651" y="3997"/>
                    <a:pt x="1799" y="4257"/>
                  </a:cubicBezTo>
                  <a:cubicBezTo>
                    <a:pt x="1863" y="4538"/>
                    <a:pt x="1933" y="4817"/>
                    <a:pt x="2014" y="5093"/>
                  </a:cubicBezTo>
                  <a:cubicBezTo>
                    <a:pt x="2077" y="5311"/>
                    <a:pt x="2149" y="5524"/>
                    <a:pt x="2222" y="5738"/>
                  </a:cubicBezTo>
                  <a:cubicBezTo>
                    <a:pt x="2197" y="5676"/>
                    <a:pt x="2170" y="5613"/>
                    <a:pt x="2137" y="5553"/>
                  </a:cubicBezTo>
                  <a:cubicBezTo>
                    <a:pt x="2026" y="5354"/>
                    <a:pt x="1904" y="5160"/>
                    <a:pt x="1763" y="4983"/>
                  </a:cubicBezTo>
                  <a:cubicBezTo>
                    <a:pt x="1479" y="4620"/>
                    <a:pt x="1111" y="4347"/>
                    <a:pt x="729" y="4097"/>
                  </a:cubicBezTo>
                  <a:cubicBezTo>
                    <a:pt x="510" y="3954"/>
                    <a:pt x="288" y="3814"/>
                    <a:pt x="70" y="3666"/>
                  </a:cubicBezTo>
                  <a:cubicBezTo>
                    <a:pt x="63" y="3661"/>
                    <a:pt x="55" y="3658"/>
                    <a:pt x="49" y="3658"/>
                  </a:cubicBezTo>
                  <a:cubicBezTo>
                    <a:pt x="19" y="3658"/>
                    <a:pt x="0" y="3703"/>
                    <a:pt x="22" y="3729"/>
                  </a:cubicBezTo>
                  <a:cubicBezTo>
                    <a:pt x="383" y="4191"/>
                    <a:pt x="719" y="4672"/>
                    <a:pt x="1103" y="5116"/>
                  </a:cubicBezTo>
                  <a:cubicBezTo>
                    <a:pt x="1290" y="5331"/>
                    <a:pt x="1493" y="5526"/>
                    <a:pt x="1717" y="5702"/>
                  </a:cubicBezTo>
                  <a:cubicBezTo>
                    <a:pt x="1933" y="5872"/>
                    <a:pt x="2160" y="6031"/>
                    <a:pt x="2383" y="6194"/>
                  </a:cubicBezTo>
                  <a:cubicBezTo>
                    <a:pt x="2384" y="6195"/>
                    <a:pt x="2386" y="6195"/>
                    <a:pt x="2389" y="6196"/>
                  </a:cubicBezTo>
                  <a:cubicBezTo>
                    <a:pt x="2399" y="6225"/>
                    <a:pt x="2410" y="6255"/>
                    <a:pt x="2420" y="6282"/>
                  </a:cubicBezTo>
                  <a:cubicBezTo>
                    <a:pt x="2570" y="6683"/>
                    <a:pt x="2720" y="7083"/>
                    <a:pt x="2881" y="7479"/>
                  </a:cubicBezTo>
                  <a:cubicBezTo>
                    <a:pt x="2955" y="7664"/>
                    <a:pt x="3036" y="7845"/>
                    <a:pt x="3118" y="8026"/>
                  </a:cubicBezTo>
                  <a:cubicBezTo>
                    <a:pt x="3031" y="7913"/>
                    <a:pt x="2940" y="7804"/>
                    <a:pt x="2845" y="7700"/>
                  </a:cubicBezTo>
                  <a:cubicBezTo>
                    <a:pt x="2483" y="7302"/>
                    <a:pt x="2077" y="6958"/>
                    <a:pt x="1649" y="6635"/>
                  </a:cubicBezTo>
                  <a:cubicBezTo>
                    <a:pt x="1400" y="6446"/>
                    <a:pt x="1146" y="6262"/>
                    <a:pt x="904" y="6066"/>
                  </a:cubicBezTo>
                  <a:cubicBezTo>
                    <a:pt x="894" y="6059"/>
                    <a:pt x="885" y="6056"/>
                    <a:pt x="876" y="6056"/>
                  </a:cubicBezTo>
                  <a:cubicBezTo>
                    <a:pt x="845" y="6056"/>
                    <a:pt x="821" y="6092"/>
                    <a:pt x="847" y="6122"/>
                  </a:cubicBezTo>
                  <a:cubicBezTo>
                    <a:pt x="1225" y="6559"/>
                    <a:pt x="1540" y="7047"/>
                    <a:pt x="1936" y="7470"/>
                  </a:cubicBezTo>
                  <a:cubicBezTo>
                    <a:pt x="2115" y="7662"/>
                    <a:pt x="2312" y="7841"/>
                    <a:pt x="2529" y="7988"/>
                  </a:cubicBezTo>
                  <a:cubicBezTo>
                    <a:pt x="2722" y="8117"/>
                    <a:pt x="2927" y="8229"/>
                    <a:pt x="3116" y="8362"/>
                  </a:cubicBezTo>
                  <a:cubicBezTo>
                    <a:pt x="3211" y="8429"/>
                    <a:pt x="3302" y="8504"/>
                    <a:pt x="3380" y="8586"/>
                  </a:cubicBezTo>
                  <a:cubicBezTo>
                    <a:pt x="3563" y="8972"/>
                    <a:pt x="3747" y="9356"/>
                    <a:pt x="3910" y="9750"/>
                  </a:cubicBezTo>
                  <a:cubicBezTo>
                    <a:pt x="4224" y="10509"/>
                    <a:pt x="4484" y="11289"/>
                    <a:pt x="4660" y="12091"/>
                  </a:cubicBezTo>
                  <a:cubicBezTo>
                    <a:pt x="4764" y="12565"/>
                    <a:pt x="4836" y="13049"/>
                    <a:pt x="4891" y="13531"/>
                  </a:cubicBezTo>
                  <a:cubicBezTo>
                    <a:pt x="4920" y="13774"/>
                    <a:pt x="4941" y="14019"/>
                    <a:pt x="4957" y="14264"/>
                  </a:cubicBezTo>
                  <a:cubicBezTo>
                    <a:pt x="4968" y="14436"/>
                    <a:pt x="4972" y="14610"/>
                    <a:pt x="4988" y="14783"/>
                  </a:cubicBezTo>
                  <a:lnTo>
                    <a:pt x="4988" y="13226"/>
                  </a:lnTo>
                  <a:cubicBezTo>
                    <a:pt x="4950" y="12939"/>
                    <a:pt x="4906" y="12657"/>
                    <a:pt x="4857" y="12375"/>
                  </a:cubicBezTo>
                  <a:cubicBezTo>
                    <a:pt x="4719" y="11567"/>
                    <a:pt x="4481" y="10778"/>
                    <a:pt x="4182" y="10015"/>
                  </a:cubicBezTo>
                  <a:cubicBezTo>
                    <a:pt x="4043" y="9658"/>
                    <a:pt x="3890" y="9309"/>
                    <a:pt x="3728" y="8962"/>
                  </a:cubicBezTo>
                  <a:cubicBezTo>
                    <a:pt x="3747" y="8844"/>
                    <a:pt x="3756" y="8726"/>
                    <a:pt x="3781" y="8609"/>
                  </a:cubicBezTo>
                  <a:cubicBezTo>
                    <a:pt x="3807" y="8490"/>
                    <a:pt x="3843" y="8372"/>
                    <a:pt x="3881" y="8257"/>
                  </a:cubicBezTo>
                  <a:cubicBezTo>
                    <a:pt x="3958" y="8024"/>
                    <a:pt x="4053" y="7796"/>
                    <a:pt x="4107" y="7556"/>
                  </a:cubicBezTo>
                  <a:cubicBezTo>
                    <a:pt x="4208" y="7121"/>
                    <a:pt x="4284" y="6667"/>
                    <a:pt x="4294" y="6219"/>
                  </a:cubicBezTo>
                  <a:cubicBezTo>
                    <a:pt x="4299" y="5973"/>
                    <a:pt x="4280" y="5724"/>
                    <a:pt x="4207" y="5490"/>
                  </a:cubicBezTo>
                  <a:cubicBezTo>
                    <a:pt x="4200" y="5469"/>
                    <a:pt x="4179" y="5459"/>
                    <a:pt x="4160" y="5459"/>
                  </a:cubicBezTo>
                  <a:cubicBezTo>
                    <a:pt x="4136" y="5459"/>
                    <a:pt x="4114" y="5473"/>
                    <a:pt x="4116" y="5501"/>
                  </a:cubicBezTo>
                  <a:cubicBezTo>
                    <a:pt x="4143" y="5751"/>
                    <a:pt x="4039" y="5985"/>
                    <a:pt x="3945" y="6211"/>
                  </a:cubicBezTo>
                  <a:cubicBezTo>
                    <a:pt x="3850" y="6440"/>
                    <a:pt x="3769" y="6676"/>
                    <a:pt x="3710" y="6916"/>
                  </a:cubicBezTo>
                  <a:cubicBezTo>
                    <a:pt x="3594" y="7377"/>
                    <a:pt x="3589" y="7850"/>
                    <a:pt x="3567" y="8322"/>
                  </a:cubicBezTo>
                  <a:cubicBezTo>
                    <a:pt x="3563" y="8418"/>
                    <a:pt x="3559" y="8519"/>
                    <a:pt x="3566" y="8618"/>
                  </a:cubicBezTo>
                  <a:cubicBezTo>
                    <a:pt x="3424" y="8325"/>
                    <a:pt x="3279" y="8033"/>
                    <a:pt x="3148" y="7733"/>
                  </a:cubicBezTo>
                  <a:cubicBezTo>
                    <a:pt x="3087" y="7594"/>
                    <a:pt x="3030" y="7455"/>
                    <a:pt x="2974" y="7315"/>
                  </a:cubicBezTo>
                  <a:cubicBezTo>
                    <a:pt x="2975" y="7239"/>
                    <a:pt x="2975" y="7160"/>
                    <a:pt x="2975" y="7083"/>
                  </a:cubicBezTo>
                  <a:cubicBezTo>
                    <a:pt x="3004" y="6936"/>
                    <a:pt x="3036" y="6789"/>
                    <a:pt x="3077" y="6643"/>
                  </a:cubicBezTo>
                  <a:cubicBezTo>
                    <a:pt x="3138" y="6425"/>
                    <a:pt x="3215" y="6210"/>
                    <a:pt x="3287" y="5995"/>
                  </a:cubicBezTo>
                  <a:cubicBezTo>
                    <a:pt x="3440" y="5543"/>
                    <a:pt x="3533" y="5080"/>
                    <a:pt x="3609" y="4610"/>
                  </a:cubicBezTo>
                  <a:cubicBezTo>
                    <a:pt x="3651" y="4344"/>
                    <a:pt x="3692" y="4079"/>
                    <a:pt x="3741" y="3816"/>
                  </a:cubicBezTo>
                  <a:cubicBezTo>
                    <a:pt x="3747" y="3783"/>
                    <a:pt x="3723" y="3759"/>
                    <a:pt x="3697" y="3759"/>
                  </a:cubicBezTo>
                  <a:cubicBezTo>
                    <a:pt x="3684" y="3759"/>
                    <a:pt x="3670" y="3766"/>
                    <a:pt x="3659" y="3781"/>
                  </a:cubicBezTo>
                  <a:cubicBezTo>
                    <a:pt x="3400" y="4168"/>
                    <a:pt x="3281" y="4626"/>
                    <a:pt x="3175" y="5073"/>
                  </a:cubicBezTo>
                  <a:cubicBezTo>
                    <a:pt x="3120" y="5307"/>
                    <a:pt x="3057" y="5539"/>
                    <a:pt x="3008" y="5775"/>
                  </a:cubicBezTo>
                  <a:cubicBezTo>
                    <a:pt x="2952" y="6035"/>
                    <a:pt x="2926" y="6301"/>
                    <a:pt x="2915" y="6567"/>
                  </a:cubicBezTo>
                  <a:cubicBezTo>
                    <a:pt x="2908" y="6740"/>
                    <a:pt x="2910" y="6912"/>
                    <a:pt x="2916" y="7084"/>
                  </a:cubicBezTo>
                  <a:cubicBezTo>
                    <a:pt x="2912" y="7105"/>
                    <a:pt x="2910" y="7126"/>
                    <a:pt x="2906" y="7147"/>
                  </a:cubicBezTo>
                  <a:cubicBezTo>
                    <a:pt x="2825" y="6943"/>
                    <a:pt x="2744" y="6740"/>
                    <a:pt x="2665" y="6537"/>
                  </a:cubicBezTo>
                  <a:cubicBezTo>
                    <a:pt x="2552" y="6246"/>
                    <a:pt x="2437" y="5960"/>
                    <a:pt x="2329" y="5670"/>
                  </a:cubicBezTo>
                  <a:cubicBezTo>
                    <a:pt x="2485" y="5203"/>
                    <a:pt x="2604" y="4723"/>
                    <a:pt x="2727" y="4247"/>
                  </a:cubicBezTo>
                  <a:cubicBezTo>
                    <a:pt x="2845" y="3792"/>
                    <a:pt x="2992" y="3345"/>
                    <a:pt x="3077" y="2883"/>
                  </a:cubicBezTo>
                  <a:cubicBezTo>
                    <a:pt x="3125" y="2631"/>
                    <a:pt x="3156" y="2372"/>
                    <a:pt x="3144" y="2114"/>
                  </a:cubicBezTo>
                  <a:cubicBezTo>
                    <a:pt x="3143" y="2094"/>
                    <a:pt x="3123" y="2078"/>
                    <a:pt x="3105" y="2078"/>
                  </a:cubicBezTo>
                  <a:cubicBezTo>
                    <a:pt x="3095" y="2078"/>
                    <a:pt x="3085" y="2084"/>
                    <a:pt x="3079" y="2096"/>
                  </a:cubicBezTo>
                  <a:cubicBezTo>
                    <a:pt x="2887" y="2529"/>
                    <a:pt x="2613" y="2921"/>
                    <a:pt x="2442" y="3366"/>
                  </a:cubicBezTo>
                  <a:cubicBezTo>
                    <a:pt x="2354" y="3599"/>
                    <a:pt x="2302" y="3842"/>
                    <a:pt x="2254" y="4087"/>
                  </a:cubicBezTo>
                  <a:cubicBezTo>
                    <a:pt x="2205" y="4329"/>
                    <a:pt x="2164" y="4574"/>
                    <a:pt x="2149" y="4820"/>
                  </a:cubicBezTo>
                  <a:cubicBezTo>
                    <a:pt x="2143" y="4926"/>
                    <a:pt x="2143" y="5032"/>
                    <a:pt x="2149" y="5138"/>
                  </a:cubicBezTo>
                  <a:cubicBezTo>
                    <a:pt x="2066" y="4875"/>
                    <a:pt x="1989" y="4611"/>
                    <a:pt x="1919" y="4344"/>
                  </a:cubicBezTo>
                  <a:cubicBezTo>
                    <a:pt x="1928" y="4340"/>
                    <a:pt x="1935" y="4332"/>
                    <a:pt x="1938" y="4319"/>
                  </a:cubicBezTo>
                  <a:cubicBezTo>
                    <a:pt x="2003" y="4030"/>
                    <a:pt x="2022" y="3739"/>
                    <a:pt x="1984" y="3444"/>
                  </a:cubicBezTo>
                  <a:cubicBezTo>
                    <a:pt x="1945" y="3148"/>
                    <a:pt x="1867" y="2859"/>
                    <a:pt x="1773" y="2578"/>
                  </a:cubicBezTo>
                  <a:cubicBezTo>
                    <a:pt x="1673" y="2285"/>
                    <a:pt x="1562" y="1997"/>
                    <a:pt x="1447" y="1711"/>
                  </a:cubicBezTo>
                  <a:cubicBezTo>
                    <a:pt x="1340" y="1445"/>
                    <a:pt x="1205" y="1193"/>
                    <a:pt x="1073" y="940"/>
                  </a:cubicBezTo>
                  <a:cubicBezTo>
                    <a:pt x="919" y="644"/>
                    <a:pt x="764" y="338"/>
                    <a:pt x="669" y="17"/>
                  </a:cubicBezTo>
                  <a:cubicBezTo>
                    <a:pt x="665" y="6"/>
                    <a:pt x="656" y="1"/>
                    <a:pt x="6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2" name="Google Shape;2712;p136"/>
            <p:cNvSpPr/>
            <p:nvPr/>
          </p:nvSpPr>
          <p:spPr>
            <a:xfrm>
              <a:off x="-986691" y="3260878"/>
              <a:ext cx="298016" cy="703479"/>
            </a:xfrm>
            <a:custGeom>
              <a:avLst/>
              <a:gdLst/>
              <a:ahLst/>
              <a:cxnLst/>
              <a:rect l="l" t="t" r="r" b="b"/>
              <a:pathLst>
                <a:path w="4288" h="10122" extrusionOk="0">
                  <a:moveTo>
                    <a:pt x="1139" y="1"/>
                  </a:moveTo>
                  <a:cubicBezTo>
                    <a:pt x="1121" y="1"/>
                    <a:pt x="1104" y="18"/>
                    <a:pt x="1117" y="38"/>
                  </a:cubicBezTo>
                  <a:cubicBezTo>
                    <a:pt x="1880" y="1214"/>
                    <a:pt x="2424" y="2516"/>
                    <a:pt x="2876" y="3838"/>
                  </a:cubicBezTo>
                  <a:cubicBezTo>
                    <a:pt x="3037" y="4312"/>
                    <a:pt x="3188" y="4790"/>
                    <a:pt x="3335" y="5270"/>
                  </a:cubicBezTo>
                  <a:cubicBezTo>
                    <a:pt x="3296" y="5240"/>
                    <a:pt x="3255" y="5211"/>
                    <a:pt x="3212" y="5185"/>
                  </a:cubicBezTo>
                  <a:cubicBezTo>
                    <a:pt x="2974" y="4941"/>
                    <a:pt x="2695" y="4738"/>
                    <a:pt x="2409" y="4549"/>
                  </a:cubicBezTo>
                  <a:cubicBezTo>
                    <a:pt x="1984" y="4267"/>
                    <a:pt x="1521" y="4063"/>
                    <a:pt x="1011" y="3998"/>
                  </a:cubicBezTo>
                  <a:cubicBezTo>
                    <a:pt x="695" y="3957"/>
                    <a:pt x="375" y="3960"/>
                    <a:pt x="56" y="3953"/>
                  </a:cubicBezTo>
                  <a:cubicBezTo>
                    <a:pt x="56" y="3953"/>
                    <a:pt x="55" y="3953"/>
                    <a:pt x="55" y="3953"/>
                  </a:cubicBezTo>
                  <a:cubicBezTo>
                    <a:pt x="15" y="3953"/>
                    <a:pt x="0" y="4011"/>
                    <a:pt x="36" y="4030"/>
                  </a:cubicBezTo>
                  <a:cubicBezTo>
                    <a:pt x="283" y="4166"/>
                    <a:pt x="503" y="4342"/>
                    <a:pt x="738" y="4497"/>
                  </a:cubicBezTo>
                  <a:cubicBezTo>
                    <a:pt x="973" y="4652"/>
                    <a:pt x="1231" y="4762"/>
                    <a:pt x="1499" y="4847"/>
                  </a:cubicBezTo>
                  <a:cubicBezTo>
                    <a:pt x="1738" y="4923"/>
                    <a:pt x="1980" y="4994"/>
                    <a:pt x="2226" y="5037"/>
                  </a:cubicBezTo>
                  <a:cubicBezTo>
                    <a:pt x="2436" y="5075"/>
                    <a:pt x="2650" y="5098"/>
                    <a:pt x="2856" y="5154"/>
                  </a:cubicBezTo>
                  <a:cubicBezTo>
                    <a:pt x="3026" y="5201"/>
                    <a:pt x="3183" y="5270"/>
                    <a:pt x="3315" y="5378"/>
                  </a:cubicBezTo>
                  <a:cubicBezTo>
                    <a:pt x="3347" y="5419"/>
                    <a:pt x="3378" y="5462"/>
                    <a:pt x="3405" y="5506"/>
                  </a:cubicBezTo>
                  <a:cubicBezTo>
                    <a:pt x="3436" y="5606"/>
                    <a:pt x="3467" y="5709"/>
                    <a:pt x="3499" y="5810"/>
                  </a:cubicBezTo>
                  <a:cubicBezTo>
                    <a:pt x="3711" y="6524"/>
                    <a:pt x="3892" y="7250"/>
                    <a:pt x="4012" y="7987"/>
                  </a:cubicBezTo>
                  <a:cubicBezTo>
                    <a:pt x="4079" y="8396"/>
                    <a:pt x="4126" y="8811"/>
                    <a:pt x="4145" y="9225"/>
                  </a:cubicBezTo>
                  <a:cubicBezTo>
                    <a:pt x="4160" y="9519"/>
                    <a:pt x="4147" y="9825"/>
                    <a:pt x="4177" y="10122"/>
                  </a:cubicBezTo>
                  <a:lnTo>
                    <a:pt x="4288" y="10122"/>
                  </a:lnTo>
                  <a:cubicBezTo>
                    <a:pt x="4274" y="9856"/>
                    <a:pt x="4279" y="9590"/>
                    <a:pt x="4280" y="9325"/>
                  </a:cubicBezTo>
                  <a:cubicBezTo>
                    <a:pt x="4283" y="8961"/>
                    <a:pt x="4245" y="8597"/>
                    <a:pt x="4197" y="8237"/>
                  </a:cubicBezTo>
                  <a:cubicBezTo>
                    <a:pt x="4095" y="7491"/>
                    <a:pt x="3927" y="6755"/>
                    <a:pt x="3719" y="6033"/>
                  </a:cubicBezTo>
                  <a:cubicBezTo>
                    <a:pt x="3512" y="5315"/>
                    <a:pt x="3294" y="4598"/>
                    <a:pt x="3049" y="3891"/>
                  </a:cubicBezTo>
                  <a:cubicBezTo>
                    <a:pt x="3053" y="3826"/>
                    <a:pt x="3060" y="3764"/>
                    <a:pt x="3071" y="3701"/>
                  </a:cubicBezTo>
                  <a:cubicBezTo>
                    <a:pt x="3095" y="3576"/>
                    <a:pt x="3125" y="3453"/>
                    <a:pt x="3155" y="3330"/>
                  </a:cubicBezTo>
                  <a:cubicBezTo>
                    <a:pt x="3217" y="3091"/>
                    <a:pt x="3285" y="2854"/>
                    <a:pt x="3335" y="2612"/>
                  </a:cubicBezTo>
                  <a:cubicBezTo>
                    <a:pt x="3428" y="2152"/>
                    <a:pt x="3418" y="1679"/>
                    <a:pt x="3356" y="1216"/>
                  </a:cubicBezTo>
                  <a:cubicBezTo>
                    <a:pt x="3321" y="960"/>
                    <a:pt x="3275" y="701"/>
                    <a:pt x="3199" y="454"/>
                  </a:cubicBezTo>
                  <a:cubicBezTo>
                    <a:pt x="3193" y="433"/>
                    <a:pt x="3173" y="421"/>
                    <a:pt x="3154" y="421"/>
                  </a:cubicBezTo>
                  <a:cubicBezTo>
                    <a:pt x="3135" y="421"/>
                    <a:pt x="3117" y="432"/>
                    <a:pt x="3112" y="454"/>
                  </a:cubicBezTo>
                  <a:cubicBezTo>
                    <a:pt x="2987" y="990"/>
                    <a:pt x="2871" y="1520"/>
                    <a:pt x="2848" y="2073"/>
                  </a:cubicBezTo>
                  <a:cubicBezTo>
                    <a:pt x="2828" y="2504"/>
                    <a:pt x="2818" y="2945"/>
                    <a:pt x="2866" y="3375"/>
                  </a:cubicBezTo>
                  <a:cubicBezTo>
                    <a:pt x="2701" y="2929"/>
                    <a:pt x="2526" y="2487"/>
                    <a:pt x="2331" y="2053"/>
                  </a:cubicBezTo>
                  <a:cubicBezTo>
                    <a:pt x="2009" y="1335"/>
                    <a:pt x="1630" y="645"/>
                    <a:pt x="1162" y="12"/>
                  </a:cubicBezTo>
                  <a:cubicBezTo>
                    <a:pt x="1156" y="4"/>
                    <a:pt x="1147" y="1"/>
                    <a:pt x="113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3" name="Google Shape;2713;p136"/>
            <p:cNvSpPr/>
            <p:nvPr/>
          </p:nvSpPr>
          <p:spPr>
            <a:xfrm>
              <a:off x="-1083434" y="3055855"/>
              <a:ext cx="328457" cy="353060"/>
            </a:xfrm>
            <a:custGeom>
              <a:avLst/>
              <a:gdLst/>
              <a:ahLst/>
              <a:cxnLst/>
              <a:rect l="l" t="t" r="r" b="b"/>
              <a:pathLst>
                <a:path w="4726" h="5080" extrusionOk="0">
                  <a:moveTo>
                    <a:pt x="2262" y="2134"/>
                  </a:moveTo>
                  <a:lnTo>
                    <a:pt x="2262" y="2134"/>
                  </a:lnTo>
                  <a:cubicBezTo>
                    <a:pt x="2259" y="2142"/>
                    <a:pt x="2258" y="2149"/>
                    <a:pt x="2255" y="2157"/>
                  </a:cubicBezTo>
                  <a:cubicBezTo>
                    <a:pt x="2252" y="2154"/>
                    <a:pt x="2249" y="2153"/>
                    <a:pt x="2245" y="2150"/>
                  </a:cubicBezTo>
                  <a:cubicBezTo>
                    <a:pt x="2250" y="2145"/>
                    <a:pt x="2255" y="2139"/>
                    <a:pt x="2262" y="2134"/>
                  </a:cubicBezTo>
                  <a:close/>
                  <a:moveTo>
                    <a:pt x="1560" y="1"/>
                  </a:moveTo>
                  <a:cubicBezTo>
                    <a:pt x="1480" y="1"/>
                    <a:pt x="1415" y="63"/>
                    <a:pt x="1400" y="149"/>
                  </a:cubicBezTo>
                  <a:cubicBezTo>
                    <a:pt x="1379" y="273"/>
                    <a:pt x="1425" y="402"/>
                    <a:pt x="1450" y="521"/>
                  </a:cubicBezTo>
                  <a:cubicBezTo>
                    <a:pt x="1492" y="712"/>
                    <a:pt x="1521" y="903"/>
                    <a:pt x="1573" y="1091"/>
                  </a:cubicBezTo>
                  <a:cubicBezTo>
                    <a:pt x="1636" y="1315"/>
                    <a:pt x="1712" y="1542"/>
                    <a:pt x="1820" y="1747"/>
                  </a:cubicBezTo>
                  <a:cubicBezTo>
                    <a:pt x="1866" y="1832"/>
                    <a:pt x="1920" y="1914"/>
                    <a:pt x="1973" y="1995"/>
                  </a:cubicBezTo>
                  <a:cubicBezTo>
                    <a:pt x="1956" y="1983"/>
                    <a:pt x="1937" y="1969"/>
                    <a:pt x="1920" y="1955"/>
                  </a:cubicBezTo>
                  <a:cubicBezTo>
                    <a:pt x="1772" y="1848"/>
                    <a:pt x="1613" y="1756"/>
                    <a:pt x="1456" y="1662"/>
                  </a:cubicBezTo>
                  <a:cubicBezTo>
                    <a:pt x="1189" y="1502"/>
                    <a:pt x="885" y="1341"/>
                    <a:pt x="564" y="1333"/>
                  </a:cubicBezTo>
                  <a:cubicBezTo>
                    <a:pt x="558" y="1333"/>
                    <a:pt x="553" y="1333"/>
                    <a:pt x="548" y="1333"/>
                  </a:cubicBezTo>
                  <a:cubicBezTo>
                    <a:pt x="413" y="1333"/>
                    <a:pt x="262" y="1371"/>
                    <a:pt x="179" y="1484"/>
                  </a:cubicBezTo>
                  <a:cubicBezTo>
                    <a:pt x="106" y="1586"/>
                    <a:pt x="145" y="1706"/>
                    <a:pt x="215" y="1799"/>
                  </a:cubicBezTo>
                  <a:cubicBezTo>
                    <a:pt x="301" y="1912"/>
                    <a:pt x="423" y="1999"/>
                    <a:pt x="542" y="2076"/>
                  </a:cubicBezTo>
                  <a:cubicBezTo>
                    <a:pt x="683" y="2168"/>
                    <a:pt x="829" y="2242"/>
                    <a:pt x="989" y="2294"/>
                  </a:cubicBezTo>
                  <a:cubicBezTo>
                    <a:pt x="1107" y="2333"/>
                    <a:pt x="1230" y="2362"/>
                    <a:pt x="1356" y="2383"/>
                  </a:cubicBezTo>
                  <a:cubicBezTo>
                    <a:pt x="1261" y="2410"/>
                    <a:pt x="1167" y="2441"/>
                    <a:pt x="1074" y="2473"/>
                  </a:cubicBezTo>
                  <a:cubicBezTo>
                    <a:pt x="870" y="2553"/>
                    <a:pt x="663" y="2636"/>
                    <a:pt x="465" y="2738"/>
                  </a:cubicBezTo>
                  <a:cubicBezTo>
                    <a:pt x="333" y="2806"/>
                    <a:pt x="146" y="2890"/>
                    <a:pt x="67" y="3024"/>
                  </a:cubicBezTo>
                  <a:cubicBezTo>
                    <a:pt x="0" y="3141"/>
                    <a:pt x="74" y="3274"/>
                    <a:pt x="195" y="3311"/>
                  </a:cubicBezTo>
                  <a:cubicBezTo>
                    <a:pt x="238" y="3325"/>
                    <a:pt x="284" y="3330"/>
                    <a:pt x="330" y="3330"/>
                  </a:cubicBezTo>
                  <a:cubicBezTo>
                    <a:pt x="424" y="3330"/>
                    <a:pt x="521" y="3308"/>
                    <a:pt x="607" y="3288"/>
                  </a:cubicBezTo>
                  <a:cubicBezTo>
                    <a:pt x="969" y="3201"/>
                    <a:pt x="1279" y="2998"/>
                    <a:pt x="1588" y="2798"/>
                  </a:cubicBezTo>
                  <a:lnTo>
                    <a:pt x="1588" y="2798"/>
                  </a:lnTo>
                  <a:cubicBezTo>
                    <a:pt x="1552" y="2850"/>
                    <a:pt x="1517" y="2903"/>
                    <a:pt x="1484" y="2958"/>
                  </a:cubicBezTo>
                  <a:cubicBezTo>
                    <a:pt x="1266" y="3307"/>
                    <a:pt x="1110" y="3702"/>
                    <a:pt x="1034" y="4108"/>
                  </a:cubicBezTo>
                  <a:cubicBezTo>
                    <a:pt x="1009" y="4243"/>
                    <a:pt x="971" y="4438"/>
                    <a:pt x="1064" y="4554"/>
                  </a:cubicBezTo>
                  <a:cubicBezTo>
                    <a:pt x="1102" y="4603"/>
                    <a:pt x="1147" y="4622"/>
                    <a:pt x="1193" y="4622"/>
                  </a:cubicBezTo>
                  <a:cubicBezTo>
                    <a:pt x="1275" y="4622"/>
                    <a:pt x="1362" y="4562"/>
                    <a:pt x="1426" y="4503"/>
                  </a:cubicBezTo>
                  <a:cubicBezTo>
                    <a:pt x="1716" y="4243"/>
                    <a:pt x="1886" y="3896"/>
                    <a:pt x="1981" y="3522"/>
                  </a:cubicBezTo>
                  <a:cubicBezTo>
                    <a:pt x="2027" y="3339"/>
                    <a:pt x="2075" y="3158"/>
                    <a:pt x="2125" y="2974"/>
                  </a:cubicBezTo>
                  <a:lnTo>
                    <a:pt x="2125" y="2974"/>
                  </a:lnTo>
                  <a:cubicBezTo>
                    <a:pt x="2117" y="3224"/>
                    <a:pt x="2123" y="3472"/>
                    <a:pt x="2157" y="3723"/>
                  </a:cubicBezTo>
                  <a:cubicBezTo>
                    <a:pt x="2209" y="4090"/>
                    <a:pt x="2280" y="4464"/>
                    <a:pt x="2481" y="4780"/>
                  </a:cubicBezTo>
                  <a:cubicBezTo>
                    <a:pt x="2541" y="4874"/>
                    <a:pt x="2686" y="5079"/>
                    <a:pt x="2818" y="5079"/>
                  </a:cubicBezTo>
                  <a:cubicBezTo>
                    <a:pt x="2862" y="5079"/>
                    <a:pt x="2904" y="5056"/>
                    <a:pt x="2941" y="4999"/>
                  </a:cubicBezTo>
                  <a:cubicBezTo>
                    <a:pt x="3040" y="4849"/>
                    <a:pt x="3039" y="4621"/>
                    <a:pt x="3035" y="4450"/>
                  </a:cubicBezTo>
                  <a:cubicBezTo>
                    <a:pt x="3030" y="4219"/>
                    <a:pt x="2992" y="3991"/>
                    <a:pt x="2942" y="3766"/>
                  </a:cubicBezTo>
                  <a:cubicBezTo>
                    <a:pt x="2832" y="3254"/>
                    <a:pt x="2649" y="2773"/>
                    <a:pt x="2326" y="2360"/>
                  </a:cubicBezTo>
                  <a:cubicBezTo>
                    <a:pt x="2330" y="2359"/>
                    <a:pt x="2331" y="2359"/>
                    <a:pt x="2333" y="2358"/>
                  </a:cubicBezTo>
                  <a:cubicBezTo>
                    <a:pt x="2346" y="2362"/>
                    <a:pt x="2358" y="2364"/>
                    <a:pt x="2372" y="2367"/>
                  </a:cubicBezTo>
                  <a:cubicBezTo>
                    <a:pt x="2460" y="2467"/>
                    <a:pt x="2538" y="2581"/>
                    <a:pt x="2614" y="2683"/>
                  </a:cubicBezTo>
                  <a:cubicBezTo>
                    <a:pt x="2757" y="2875"/>
                    <a:pt x="2920" y="3042"/>
                    <a:pt x="3080" y="3218"/>
                  </a:cubicBezTo>
                  <a:cubicBezTo>
                    <a:pt x="3385" y="3551"/>
                    <a:pt x="3704" y="3880"/>
                    <a:pt x="4126" y="4056"/>
                  </a:cubicBezTo>
                  <a:cubicBezTo>
                    <a:pt x="4215" y="4094"/>
                    <a:pt x="4337" y="4145"/>
                    <a:pt x="4448" y="4145"/>
                  </a:cubicBezTo>
                  <a:cubicBezTo>
                    <a:pt x="4499" y="4145"/>
                    <a:pt x="4548" y="4134"/>
                    <a:pt x="4589" y="4106"/>
                  </a:cubicBezTo>
                  <a:cubicBezTo>
                    <a:pt x="4721" y="4015"/>
                    <a:pt x="4656" y="3826"/>
                    <a:pt x="4606" y="3708"/>
                  </a:cubicBezTo>
                  <a:cubicBezTo>
                    <a:pt x="4422" y="3271"/>
                    <a:pt x="4023" y="2959"/>
                    <a:pt x="3634" y="2711"/>
                  </a:cubicBezTo>
                  <a:cubicBezTo>
                    <a:pt x="3447" y="2590"/>
                    <a:pt x="3237" y="2538"/>
                    <a:pt x="3030" y="2466"/>
                  </a:cubicBezTo>
                  <a:lnTo>
                    <a:pt x="3030" y="2466"/>
                  </a:lnTo>
                  <a:cubicBezTo>
                    <a:pt x="3095" y="2469"/>
                    <a:pt x="3159" y="2470"/>
                    <a:pt x="3224" y="2470"/>
                  </a:cubicBezTo>
                  <a:cubicBezTo>
                    <a:pt x="3307" y="2470"/>
                    <a:pt x="3389" y="2468"/>
                    <a:pt x="3470" y="2463"/>
                  </a:cubicBezTo>
                  <a:cubicBezTo>
                    <a:pt x="3668" y="2450"/>
                    <a:pt x="3865" y="2417"/>
                    <a:pt x="4056" y="2368"/>
                  </a:cubicBezTo>
                  <a:cubicBezTo>
                    <a:pt x="4206" y="2329"/>
                    <a:pt x="4357" y="2291"/>
                    <a:pt x="4490" y="2209"/>
                  </a:cubicBezTo>
                  <a:cubicBezTo>
                    <a:pt x="4575" y="2155"/>
                    <a:pt x="4674" y="2081"/>
                    <a:pt x="4699" y="1979"/>
                  </a:cubicBezTo>
                  <a:cubicBezTo>
                    <a:pt x="4726" y="1871"/>
                    <a:pt x="4638" y="1799"/>
                    <a:pt x="4546" y="1763"/>
                  </a:cubicBezTo>
                  <a:cubicBezTo>
                    <a:pt x="4424" y="1713"/>
                    <a:pt x="4284" y="1698"/>
                    <a:pt x="4148" y="1698"/>
                  </a:cubicBezTo>
                  <a:cubicBezTo>
                    <a:pt x="4097" y="1698"/>
                    <a:pt x="4045" y="1700"/>
                    <a:pt x="3996" y="1703"/>
                  </a:cubicBezTo>
                  <a:cubicBezTo>
                    <a:pt x="3810" y="1717"/>
                    <a:pt x="3627" y="1756"/>
                    <a:pt x="3449" y="1810"/>
                  </a:cubicBezTo>
                  <a:cubicBezTo>
                    <a:pt x="3122" y="1909"/>
                    <a:pt x="2813" y="2060"/>
                    <a:pt x="2502" y="2198"/>
                  </a:cubicBezTo>
                  <a:cubicBezTo>
                    <a:pt x="3101" y="1834"/>
                    <a:pt x="3780" y="1491"/>
                    <a:pt x="4089" y="832"/>
                  </a:cubicBezTo>
                  <a:cubicBezTo>
                    <a:pt x="4129" y="746"/>
                    <a:pt x="4161" y="659"/>
                    <a:pt x="4181" y="567"/>
                  </a:cubicBezTo>
                  <a:cubicBezTo>
                    <a:pt x="4201" y="477"/>
                    <a:pt x="4243" y="380"/>
                    <a:pt x="4233" y="287"/>
                  </a:cubicBezTo>
                  <a:cubicBezTo>
                    <a:pt x="4221" y="164"/>
                    <a:pt x="4130" y="127"/>
                    <a:pt x="4030" y="127"/>
                  </a:cubicBezTo>
                  <a:cubicBezTo>
                    <a:pt x="3978" y="127"/>
                    <a:pt x="3924" y="137"/>
                    <a:pt x="3878" y="151"/>
                  </a:cubicBezTo>
                  <a:cubicBezTo>
                    <a:pt x="3693" y="206"/>
                    <a:pt x="3524" y="290"/>
                    <a:pt x="3377" y="418"/>
                  </a:cubicBezTo>
                  <a:cubicBezTo>
                    <a:pt x="3204" y="571"/>
                    <a:pt x="3065" y="760"/>
                    <a:pt x="2936" y="950"/>
                  </a:cubicBezTo>
                  <a:cubicBezTo>
                    <a:pt x="2794" y="1160"/>
                    <a:pt x="2654" y="1374"/>
                    <a:pt x="2516" y="1589"/>
                  </a:cubicBezTo>
                  <a:cubicBezTo>
                    <a:pt x="2445" y="1697"/>
                    <a:pt x="2384" y="1806"/>
                    <a:pt x="2335" y="1920"/>
                  </a:cubicBezTo>
                  <a:cubicBezTo>
                    <a:pt x="2332" y="1722"/>
                    <a:pt x="2294" y="1520"/>
                    <a:pt x="2256" y="1330"/>
                  </a:cubicBezTo>
                  <a:cubicBezTo>
                    <a:pt x="2184" y="964"/>
                    <a:pt x="2109" y="586"/>
                    <a:pt x="1887" y="275"/>
                  </a:cubicBezTo>
                  <a:cubicBezTo>
                    <a:pt x="1819" y="179"/>
                    <a:pt x="1735" y="56"/>
                    <a:pt x="1620" y="12"/>
                  </a:cubicBezTo>
                  <a:cubicBezTo>
                    <a:pt x="1600" y="4"/>
                    <a:pt x="1579" y="1"/>
                    <a:pt x="156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4" name="Google Shape;2714;p136"/>
            <p:cNvSpPr/>
            <p:nvPr/>
          </p:nvSpPr>
          <p:spPr>
            <a:xfrm>
              <a:off x="-977725" y="3189710"/>
              <a:ext cx="80828" cy="67554"/>
            </a:xfrm>
            <a:custGeom>
              <a:avLst/>
              <a:gdLst/>
              <a:ahLst/>
              <a:cxnLst/>
              <a:rect l="l" t="t" r="r" b="b"/>
              <a:pathLst>
                <a:path w="1163" h="972" extrusionOk="0">
                  <a:moveTo>
                    <a:pt x="711" y="1"/>
                  </a:moveTo>
                  <a:cubicBezTo>
                    <a:pt x="282" y="1"/>
                    <a:pt x="0" y="498"/>
                    <a:pt x="295" y="846"/>
                  </a:cubicBezTo>
                  <a:cubicBezTo>
                    <a:pt x="370" y="934"/>
                    <a:pt x="467" y="971"/>
                    <a:pt x="569" y="971"/>
                  </a:cubicBezTo>
                  <a:cubicBezTo>
                    <a:pt x="837" y="971"/>
                    <a:pt x="1137" y="715"/>
                    <a:pt x="1152" y="457"/>
                  </a:cubicBezTo>
                  <a:cubicBezTo>
                    <a:pt x="1162" y="284"/>
                    <a:pt x="1064" y="105"/>
                    <a:pt x="905" y="38"/>
                  </a:cubicBezTo>
                  <a:cubicBezTo>
                    <a:pt x="846" y="12"/>
                    <a:pt x="784" y="2"/>
                    <a:pt x="721" y="1"/>
                  </a:cubicBezTo>
                  <a:cubicBezTo>
                    <a:pt x="718" y="1"/>
                    <a:pt x="714" y="1"/>
                    <a:pt x="71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5" name="Google Shape;2715;p136"/>
            <p:cNvSpPr/>
            <p:nvPr/>
          </p:nvSpPr>
          <p:spPr>
            <a:xfrm>
              <a:off x="-1978238" y="3559308"/>
              <a:ext cx="154081" cy="151371"/>
            </a:xfrm>
            <a:custGeom>
              <a:avLst/>
              <a:gdLst/>
              <a:ahLst/>
              <a:cxnLst/>
              <a:rect l="l" t="t" r="r" b="b"/>
              <a:pathLst>
                <a:path w="2217" h="2178" extrusionOk="0">
                  <a:moveTo>
                    <a:pt x="47" y="0"/>
                  </a:moveTo>
                  <a:cubicBezTo>
                    <a:pt x="19" y="0"/>
                    <a:pt x="1" y="45"/>
                    <a:pt x="31" y="65"/>
                  </a:cubicBezTo>
                  <a:cubicBezTo>
                    <a:pt x="438" y="351"/>
                    <a:pt x="871" y="612"/>
                    <a:pt x="1227" y="964"/>
                  </a:cubicBezTo>
                  <a:cubicBezTo>
                    <a:pt x="1415" y="1151"/>
                    <a:pt x="1563" y="1365"/>
                    <a:pt x="1704" y="1587"/>
                  </a:cubicBezTo>
                  <a:cubicBezTo>
                    <a:pt x="1827" y="1780"/>
                    <a:pt x="1943" y="1976"/>
                    <a:pt x="2048" y="2177"/>
                  </a:cubicBezTo>
                  <a:lnTo>
                    <a:pt x="2217" y="2177"/>
                  </a:lnTo>
                  <a:cubicBezTo>
                    <a:pt x="2118" y="1981"/>
                    <a:pt x="2009" y="1790"/>
                    <a:pt x="1893" y="1603"/>
                  </a:cubicBezTo>
                  <a:cubicBezTo>
                    <a:pt x="1745" y="1369"/>
                    <a:pt x="1594" y="1140"/>
                    <a:pt x="1401" y="941"/>
                  </a:cubicBezTo>
                  <a:cubicBezTo>
                    <a:pt x="1226" y="761"/>
                    <a:pt x="1026" y="608"/>
                    <a:pt x="817" y="470"/>
                  </a:cubicBezTo>
                  <a:cubicBezTo>
                    <a:pt x="572" y="307"/>
                    <a:pt x="313" y="167"/>
                    <a:pt x="65" y="6"/>
                  </a:cubicBezTo>
                  <a:cubicBezTo>
                    <a:pt x="59" y="2"/>
                    <a:pt x="53" y="0"/>
                    <a:pt x="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6" name="Google Shape;2716;p136"/>
            <p:cNvSpPr/>
            <p:nvPr/>
          </p:nvSpPr>
          <p:spPr>
            <a:xfrm>
              <a:off x="-2129468" y="3411205"/>
              <a:ext cx="288147" cy="283560"/>
            </a:xfrm>
            <a:custGeom>
              <a:avLst/>
              <a:gdLst/>
              <a:ahLst/>
              <a:cxnLst/>
              <a:rect l="l" t="t" r="r" b="b"/>
              <a:pathLst>
                <a:path w="4146" h="4080" extrusionOk="0">
                  <a:moveTo>
                    <a:pt x="2488" y="1"/>
                  </a:moveTo>
                  <a:cubicBezTo>
                    <a:pt x="2485" y="1"/>
                    <a:pt x="2482" y="1"/>
                    <a:pt x="2479" y="2"/>
                  </a:cubicBezTo>
                  <a:cubicBezTo>
                    <a:pt x="2238" y="69"/>
                    <a:pt x="2189" y="403"/>
                    <a:pt x="2166" y="609"/>
                  </a:cubicBezTo>
                  <a:cubicBezTo>
                    <a:pt x="2128" y="924"/>
                    <a:pt x="2140" y="1248"/>
                    <a:pt x="2166" y="1564"/>
                  </a:cubicBezTo>
                  <a:cubicBezTo>
                    <a:pt x="2178" y="1718"/>
                    <a:pt x="2196" y="1869"/>
                    <a:pt x="2217" y="2022"/>
                  </a:cubicBezTo>
                  <a:cubicBezTo>
                    <a:pt x="2194" y="1974"/>
                    <a:pt x="2169" y="1928"/>
                    <a:pt x="2143" y="1882"/>
                  </a:cubicBezTo>
                  <a:cubicBezTo>
                    <a:pt x="2087" y="1779"/>
                    <a:pt x="2028" y="1677"/>
                    <a:pt x="1971" y="1574"/>
                  </a:cubicBezTo>
                  <a:cubicBezTo>
                    <a:pt x="1864" y="1386"/>
                    <a:pt x="1773" y="1191"/>
                    <a:pt x="1665" y="1003"/>
                  </a:cubicBezTo>
                  <a:cubicBezTo>
                    <a:pt x="1501" y="719"/>
                    <a:pt x="1287" y="485"/>
                    <a:pt x="1023" y="291"/>
                  </a:cubicBezTo>
                  <a:cubicBezTo>
                    <a:pt x="958" y="245"/>
                    <a:pt x="867" y="172"/>
                    <a:pt x="780" y="172"/>
                  </a:cubicBezTo>
                  <a:cubicBezTo>
                    <a:pt x="774" y="172"/>
                    <a:pt x="768" y="172"/>
                    <a:pt x="762" y="173"/>
                  </a:cubicBezTo>
                  <a:cubicBezTo>
                    <a:pt x="660" y="186"/>
                    <a:pt x="673" y="309"/>
                    <a:pt x="687" y="382"/>
                  </a:cubicBezTo>
                  <a:cubicBezTo>
                    <a:pt x="764" y="756"/>
                    <a:pt x="989" y="1098"/>
                    <a:pt x="1248" y="1369"/>
                  </a:cubicBezTo>
                  <a:cubicBezTo>
                    <a:pt x="1491" y="1623"/>
                    <a:pt x="1771" y="1859"/>
                    <a:pt x="2069" y="2057"/>
                  </a:cubicBezTo>
                  <a:cubicBezTo>
                    <a:pt x="1684" y="1979"/>
                    <a:pt x="1275" y="1837"/>
                    <a:pt x="881" y="1837"/>
                  </a:cubicBezTo>
                  <a:cubicBezTo>
                    <a:pt x="683" y="1837"/>
                    <a:pt x="490" y="1872"/>
                    <a:pt x="304" y="1969"/>
                  </a:cubicBezTo>
                  <a:cubicBezTo>
                    <a:pt x="206" y="2018"/>
                    <a:pt x="49" y="2103"/>
                    <a:pt x="20" y="2221"/>
                  </a:cubicBezTo>
                  <a:cubicBezTo>
                    <a:pt x="0" y="2297"/>
                    <a:pt x="61" y="2346"/>
                    <a:pt x="126" y="2369"/>
                  </a:cubicBezTo>
                  <a:cubicBezTo>
                    <a:pt x="188" y="2391"/>
                    <a:pt x="252" y="2398"/>
                    <a:pt x="318" y="2398"/>
                  </a:cubicBezTo>
                  <a:cubicBezTo>
                    <a:pt x="389" y="2398"/>
                    <a:pt x="461" y="2390"/>
                    <a:pt x="529" y="2384"/>
                  </a:cubicBezTo>
                  <a:cubicBezTo>
                    <a:pt x="734" y="2365"/>
                    <a:pt x="938" y="2343"/>
                    <a:pt x="1143" y="2322"/>
                  </a:cubicBezTo>
                  <a:cubicBezTo>
                    <a:pt x="1348" y="2302"/>
                    <a:pt x="1551" y="2288"/>
                    <a:pt x="1757" y="2287"/>
                  </a:cubicBezTo>
                  <a:cubicBezTo>
                    <a:pt x="1882" y="2286"/>
                    <a:pt x="2008" y="2283"/>
                    <a:pt x="2131" y="2262"/>
                  </a:cubicBezTo>
                  <a:lnTo>
                    <a:pt x="2131" y="2262"/>
                  </a:lnTo>
                  <a:cubicBezTo>
                    <a:pt x="1874" y="2414"/>
                    <a:pt x="1602" y="2545"/>
                    <a:pt x="1388" y="2759"/>
                  </a:cubicBezTo>
                  <a:cubicBezTo>
                    <a:pt x="1164" y="2981"/>
                    <a:pt x="907" y="3250"/>
                    <a:pt x="821" y="3560"/>
                  </a:cubicBezTo>
                  <a:cubicBezTo>
                    <a:pt x="818" y="3576"/>
                    <a:pt x="824" y="3590"/>
                    <a:pt x="837" y="3599"/>
                  </a:cubicBezTo>
                  <a:cubicBezTo>
                    <a:pt x="882" y="3630"/>
                    <a:pt x="932" y="3642"/>
                    <a:pt x="983" y="3642"/>
                  </a:cubicBezTo>
                  <a:cubicBezTo>
                    <a:pt x="1061" y="3642"/>
                    <a:pt x="1142" y="3613"/>
                    <a:pt x="1213" y="3579"/>
                  </a:cubicBezTo>
                  <a:cubicBezTo>
                    <a:pt x="1363" y="3506"/>
                    <a:pt x="1498" y="3398"/>
                    <a:pt x="1623" y="3288"/>
                  </a:cubicBezTo>
                  <a:cubicBezTo>
                    <a:pt x="1753" y="3173"/>
                    <a:pt x="1877" y="3047"/>
                    <a:pt x="1994" y="2918"/>
                  </a:cubicBezTo>
                  <a:cubicBezTo>
                    <a:pt x="2041" y="2863"/>
                    <a:pt x="2089" y="2809"/>
                    <a:pt x="2131" y="2751"/>
                  </a:cubicBezTo>
                  <a:lnTo>
                    <a:pt x="2131" y="2751"/>
                  </a:lnTo>
                  <a:cubicBezTo>
                    <a:pt x="2101" y="2917"/>
                    <a:pt x="2085" y="3086"/>
                    <a:pt x="2060" y="3248"/>
                  </a:cubicBezTo>
                  <a:cubicBezTo>
                    <a:pt x="2040" y="3389"/>
                    <a:pt x="2025" y="3533"/>
                    <a:pt x="2029" y="3676"/>
                  </a:cubicBezTo>
                  <a:cubicBezTo>
                    <a:pt x="2034" y="3793"/>
                    <a:pt x="2043" y="3936"/>
                    <a:pt x="2121" y="4030"/>
                  </a:cubicBezTo>
                  <a:cubicBezTo>
                    <a:pt x="2150" y="4065"/>
                    <a:pt x="2180" y="4080"/>
                    <a:pt x="2209" y="4080"/>
                  </a:cubicBezTo>
                  <a:cubicBezTo>
                    <a:pt x="2319" y="4080"/>
                    <a:pt x="2417" y="3865"/>
                    <a:pt x="2448" y="3779"/>
                  </a:cubicBezTo>
                  <a:cubicBezTo>
                    <a:pt x="2499" y="3630"/>
                    <a:pt x="2495" y="3465"/>
                    <a:pt x="2491" y="3309"/>
                  </a:cubicBezTo>
                  <a:cubicBezTo>
                    <a:pt x="2489" y="3183"/>
                    <a:pt x="2489" y="3057"/>
                    <a:pt x="2490" y="2930"/>
                  </a:cubicBezTo>
                  <a:cubicBezTo>
                    <a:pt x="2490" y="2858"/>
                    <a:pt x="2491" y="2774"/>
                    <a:pt x="2487" y="2687"/>
                  </a:cubicBezTo>
                  <a:lnTo>
                    <a:pt x="2487" y="2687"/>
                  </a:lnTo>
                  <a:cubicBezTo>
                    <a:pt x="2491" y="2692"/>
                    <a:pt x="2494" y="2697"/>
                    <a:pt x="2497" y="2701"/>
                  </a:cubicBezTo>
                  <a:cubicBezTo>
                    <a:pt x="2634" y="2894"/>
                    <a:pt x="2784" y="3087"/>
                    <a:pt x="2963" y="3243"/>
                  </a:cubicBezTo>
                  <a:cubicBezTo>
                    <a:pt x="3042" y="3313"/>
                    <a:pt x="3170" y="3418"/>
                    <a:pt x="3290" y="3418"/>
                  </a:cubicBezTo>
                  <a:cubicBezTo>
                    <a:pt x="3321" y="3418"/>
                    <a:pt x="3353" y="3411"/>
                    <a:pt x="3382" y="3393"/>
                  </a:cubicBezTo>
                  <a:cubicBezTo>
                    <a:pt x="3456" y="3348"/>
                    <a:pt x="3490" y="3250"/>
                    <a:pt x="3496" y="3168"/>
                  </a:cubicBezTo>
                  <a:cubicBezTo>
                    <a:pt x="3509" y="3025"/>
                    <a:pt x="3432" y="2899"/>
                    <a:pt x="3339" y="2800"/>
                  </a:cubicBezTo>
                  <a:cubicBezTo>
                    <a:pt x="3223" y="2678"/>
                    <a:pt x="3080" y="2592"/>
                    <a:pt x="2951" y="2488"/>
                  </a:cubicBezTo>
                  <a:cubicBezTo>
                    <a:pt x="2878" y="2430"/>
                    <a:pt x="2803" y="2366"/>
                    <a:pt x="2725" y="2315"/>
                  </a:cubicBezTo>
                  <a:lnTo>
                    <a:pt x="2725" y="2315"/>
                  </a:lnTo>
                  <a:cubicBezTo>
                    <a:pt x="2754" y="2316"/>
                    <a:pt x="2783" y="2316"/>
                    <a:pt x="2811" y="2316"/>
                  </a:cubicBezTo>
                  <a:cubicBezTo>
                    <a:pt x="3228" y="2316"/>
                    <a:pt x="3654" y="2243"/>
                    <a:pt x="3987" y="1986"/>
                  </a:cubicBezTo>
                  <a:cubicBezTo>
                    <a:pt x="4058" y="1933"/>
                    <a:pt x="4146" y="1851"/>
                    <a:pt x="4125" y="1753"/>
                  </a:cubicBezTo>
                  <a:cubicBezTo>
                    <a:pt x="4109" y="1674"/>
                    <a:pt x="4027" y="1630"/>
                    <a:pt x="3955" y="1611"/>
                  </a:cubicBezTo>
                  <a:cubicBezTo>
                    <a:pt x="3897" y="1595"/>
                    <a:pt x="3838" y="1589"/>
                    <a:pt x="3778" y="1589"/>
                  </a:cubicBezTo>
                  <a:cubicBezTo>
                    <a:pt x="3706" y="1589"/>
                    <a:pt x="3634" y="1598"/>
                    <a:pt x="3565" y="1608"/>
                  </a:cubicBezTo>
                  <a:cubicBezTo>
                    <a:pt x="3407" y="1632"/>
                    <a:pt x="3253" y="1677"/>
                    <a:pt x="3104" y="1730"/>
                  </a:cubicBezTo>
                  <a:cubicBezTo>
                    <a:pt x="2857" y="1820"/>
                    <a:pt x="2598" y="1934"/>
                    <a:pt x="2397" y="2109"/>
                  </a:cubicBezTo>
                  <a:cubicBezTo>
                    <a:pt x="2448" y="1967"/>
                    <a:pt x="2484" y="1818"/>
                    <a:pt x="2519" y="1674"/>
                  </a:cubicBezTo>
                  <a:cubicBezTo>
                    <a:pt x="2563" y="1490"/>
                    <a:pt x="2602" y="1306"/>
                    <a:pt x="2627" y="1120"/>
                  </a:cubicBezTo>
                  <a:cubicBezTo>
                    <a:pt x="2674" y="751"/>
                    <a:pt x="2661" y="370"/>
                    <a:pt x="2516" y="23"/>
                  </a:cubicBezTo>
                  <a:cubicBezTo>
                    <a:pt x="2511" y="10"/>
                    <a:pt x="2501" y="1"/>
                    <a:pt x="248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7" name="Google Shape;2717;p136"/>
            <p:cNvSpPr/>
            <p:nvPr/>
          </p:nvSpPr>
          <p:spPr>
            <a:xfrm>
              <a:off x="-1999226" y="3537624"/>
              <a:ext cx="64983" cy="51361"/>
            </a:xfrm>
            <a:custGeom>
              <a:avLst/>
              <a:gdLst/>
              <a:ahLst/>
              <a:cxnLst/>
              <a:rect l="l" t="t" r="r" b="b"/>
              <a:pathLst>
                <a:path w="935" h="739" extrusionOk="0">
                  <a:moveTo>
                    <a:pt x="414" y="0"/>
                  </a:moveTo>
                  <a:cubicBezTo>
                    <a:pt x="378" y="0"/>
                    <a:pt x="341" y="5"/>
                    <a:pt x="305" y="14"/>
                  </a:cubicBezTo>
                  <a:cubicBezTo>
                    <a:pt x="153" y="55"/>
                    <a:pt x="28" y="196"/>
                    <a:pt x="14" y="353"/>
                  </a:cubicBezTo>
                  <a:cubicBezTo>
                    <a:pt x="1" y="510"/>
                    <a:pt x="103" y="673"/>
                    <a:pt x="254" y="722"/>
                  </a:cubicBezTo>
                  <a:cubicBezTo>
                    <a:pt x="292" y="733"/>
                    <a:pt x="331" y="738"/>
                    <a:pt x="371" y="738"/>
                  </a:cubicBezTo>
                  <a:cubicBezTo>
                    <a:pt x="383" y="738"/>
                    <a:pt x="395" y="738"/>
                    <a:pt x="408" y="737"/>
                  </a:cubicBezTo>
                  <a:cubicBezTo>
                    <a:pt x="540" y="727"/>
                    <a:pt x="671" y="663"/>
                    <a:pt x="745" y="552"/>
                  </a:cubicBezTo>
                  <a:cubicBezTo>
                    <a:pt x="935" y="278"/>
                    <a:pt x="694" y="0"/>
                    <a:pt x="414"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8" name="Google Shape;2718;p136"/>
            <p:cNvSpPr/>
            <p:nvPr/>
          </p:nvSpPr>
          <p:spPr>
            <a:xfrm>
              <a:off x="-1741940" y="3428302"/>
              <a:ext cx="62619" cy="282378"/>
            </a:xfrm>
            <a:custGeom>
              <a:avLst/>
              <a:gdLst/>
              <a:ahLst/>
              <a:cxnLst/>
              <a:rect l="l" t="t" r="r" b="b"/>
              <a:pathLst>
                <a:path w="901" h="4063" extrusionOk="0">
                  <a:moveTo>
                    <a:pt x="48" y="0"/>
                  </a:moveTo>
                  <a:cubicBezTo>
                    <a:pt x="25" y="0"/>
                    <a:pt x="1" y="20"/>
                    <a:pt x="10" y="48"/>
                  </a:cubicBezTo>
                  <a:cubicBezTo>
                    <a:pt x="198" y="689"/>
                    <a:pt x="362" y="1343"/>
                    <a:pt x="489" y="1999"/>
                  </a:cubicBezTo>
                  <a:cubicBezTo>
                    <a:pt x="552" y="2323"/>
                    <a:pt x="594" y="2647"/>
                    <a:pt x="636" y="2974"/>
                  </a:cubicBezTo>
                  <a:cubicBezTo>
                    <a:pt x="676" y="3273"/>
                    <a:pt x="727" y="3570"/>
                    <a:pt x="768" y="3870"/>
                  </a:cubicBezTo>
                  <a:cubicBezTo>
                    <a:pt x="777" y="3933"/>
                    <a:pt x="784" y="3999"/>
                    <a:pt x="793" y="4062"/>
                  </a:cubicBezTo>
                  <a:lnTo>
                    <a:pt x="900" y="4062"/>
                  </a:lnTo>
                  <a:cubicBezTo>
                    <a:pt x="899" y="4046"/>
                    <a:pt x="896" y="4029"/>
                    <a:pt x="894" y="4010"/>
                  </a:cubicBezTo>
                  <a:cubicBezTo>
                    <a:pt x="858" y="3703"/>
                    <a:pt x="804" y="3398"/>
                    <a:pt x="761" y="3093"/>
                  </a:cubicBezTo>
                  <a:cubicBezTo>
                    <a:pt x="715" y="2774"/>
                    <a:pt x="680" y="2455"/>
                    <a:pt x="622" y="2138"/>
                  </a:cubicBezTo>
                  <a:cubicBezTo>
                    <a:pt x="562" y="1802"/>
                    <a:pt x="489" y="1468"/>
                    <a:pt x="403" y="1136"/>
                  </a:cubicBezTo>
                  <a:cubicBezTo>
                    <a:pt x="306" y="763"/>
                    <a:pt x="193" y="397"/>
                    <a:pt x="84" y="28"/>
                  </a:cubicBezTo>
                  <a:cubicBezTo>
                    <a:pt x="79" y="9"/>
                    <a:pt x="64" y="0"/>
                    <a:pt x="4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9" name="Google Shape;2719;p136"/>
            <p:cNvSpPr/>
            <p:nvPr/>
          </p:nvSpPr>
          <p:spPr>
            <a:xfrm>
              <a:off x="-1687591" y="3673009"/>
              <a:ext cx="1599" cy="4865"/>
            </a:xfrm>
            <a:custGeom>
              <a:avLst/>
              <a:gdLst/>
              <a:ahLst/>
              <a:cxnLst/>
              <a:rect l="l" t="t" r="r" b="b"/>
              <a:pathLst>
                <a:path w="23" h="70" extrusionOk="0">
                  <a:moveTo>
                    <a:pt x="17" y="0"/>
                  </a:moveTo>
                  <a:cubicBezTo>
                    <a:pt x="12" y="8"/>
                    <a:pt x="5" y="17"/>
                    <a:pt x="0" y="26"/>
                  </a:cubicBezTo>
                  <a:lnTo>
                    <a:pt x="23" y="70"/>
                  </a:lnTo>
                  <a:cubicBezTo>
                    <a:pt x="21" y="47"/>
                    <a:pt x="20" y="24"/>
                    <a:pt x="17" y="0"/>
                  </a:cubicBezTo>
                  <a:close/>
                </a:path>
              </a:pathLst>
            </a:custGeom>
            <a:solidFill>
              <a:srgbClr val="5D966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0" name="Google Shape;2720;p136"/>
            <p:cNvSpPr/>
            <p:nvPr/>
          </p:nvSpPr>
          <p:spPr>
            <a:xfrm>
              <a:off x="-1688217" y="3489044"/>
              <a:ext cx="86527" cy="184106"/>
            </a:xfrm>
            <a:custGeom>
              <a:avLst/>
              <a:gdLst/>
              <a:ahLst/>
              <a:cxnLst/>
              <a:rect l="l" t="t" r="r" b="b"/>
              <a:pathLst>
                <a:path w="1245" h="2649" extrusionOk="0">
                  <a:moveTo>
                    <a:pt x="1244" y="0"/>
                  </a:moveTo>
                  <a:cubicBezTo>
                    <a:pt x="1173" y="251"/>
                    <a:pt x="850" y="498"/>
                    <a:pt x="693" y="711"/>
                  </a:cubicBezTo>
                  <a:cubicBezTo>
                    <a:pt x="539" y="920"/>
                    <a:pt x="415" y="1144"/>
                    <a:pt x="314" y="1382"/>
                  </a:cubicBezTo>
                  <a:cubicBezTo>
                    <a:pt x="150" y="1762"/>
                    <a:pt x="0" y="2219"/>
                    <a:pt x="27" y="2648"/>
                  </a:cubicBezTo>
                  <a:cubicBezTo>
                    <a:pt x="245" y="2266"/>
                    <a:pt x="636" y="2025"/>
                    <a:pt x="864" y="1639"/>
                  </a:cubicBezTo>
                  <a:cubicBezTo>
                    <a:pt x="1142" y="1166"/>
                    <a:pt x="1234" y="548"/>
                    <a:pt x="124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1" name="Google Shape;2721;p136"/>
            <p:cNvSpPr/>
            <p:nvPr/>
          </p:nvSpPr>
          <p:spPr>
            <a:xfrm>
              <a:off x="-1890877" y="3287357"/>
              <a:ext cx="301213" cy="290579"/>
            </a:xfrm>
            <a:custGeom>
              <a:avLst/>
              <a:gdLst/>
              <a:ahLst/>
              <a:cxnLst/>
              <a:rect l="l" t="t" r="r" b="b"/>
              <a:pathLst>
                <a:path w="4334" h="4181" extrusionOk="0">
                  <a:moveTo>
                    <a:pt x="2735" y="0"/>
                  </a:moveTo>
                  <a:cubicBezTo>
                    <a:pt x="2716" y="0"/>
                    <a:pt x="2694" y="7"/>
                    <a:pt x="2669" y="23"/>
                  </a:cubicBezTo>
                  <a:cubicBezTo>
                    <a:pt x="2627" y="51"/>
                    <a:pt x="2593" y="94"/>
                    <a:pt x="2564" y="134"/>
                  </a:cubicBezTo>
                  <a:cubicBezTo>
                    <a:pt x="2510" y="207"/>
                    <a:pt x="2458" y="284"/>
                    <a:pt x="2422" y="369"/>
                  </a:cubicBezTo>
                  <a:cubicBezTo>
                    <a:pt x="2351" y="530"/>
                    <a:pt x="2320" y="707"/>
                    <a:pt x="2295" y="879"/>
                  </a:cubicBezTo>
                  <a:cubicBezTo>
                    <a:pt x="2268" y="1077"/>
                    <a:pt x="2239" y="1274"/>
                    <a:pt x="2212" y="1472"/>
                  </a:cubicBezTo>
                  <a:cubicBezTo>
                    <a:pt x="2205" y="1518"/>
                    <a:pt x="2202" y="1563"/>
                    <a:pt x="2198" y="1607"/>
                  </a:cubicBezTo>
                  <a:cubicBezTo>
                    <a:pt x="2184" y="1575"/>
                    <a:pt x="2173" y="1543"/>
                    <a:pt x="2162" y="1511"/>
                  </a:cubicBezTo>
                  <a:cubicBezTo>
                    <a:pt x="2095" y="1327"/>
                    <a:pt x="2050" y="1134"/>
                    <a:pt x="1985" y="950"/>
                  </a:cubicBezTo>
                  <a:cubicBezTo>
                    <a:pt x="1902" y="714"/>
                    <a:pt x="1797" y="512"/>
                    <a:pt x="1619" y="334"/>
                  </a:cubicBezTo>
                  <a:cubicBezTo>
                    <a:pt x="1564" y="280"/>
                    <a:pt x="1495" y="212"/>
                    <a:pt x="1416" y="201"/>
                  </a:cubicBezTo>
                  <a:cubicBezTo>
                    <a:pt x="1409" y="200"/>
                    <a:pt x="1403" y="199"/>
                    <a:pt x="1397" y="199"/>
                  </a:cubicBezTo>
                  <a:cubicBezTo>
                    <a:pt x="1329" y="199"/>
                    <a:pt x="1291" y="256"/>
                    <a:pt x="1282" y="324"/>
                  </a:cubicBezTo>
                  <a:cubicBezTo>
                    <a:pt x="1260" y="472"/>
                    <a:pt x="1308" y="636"/>
                    <a:pt x="1358" y="775"/>
                  </a:cubicBezTo>
                  <a:cubicBezTo>
                    <a:pt x="1420" y="946"/>
                    <a:pt x="1506" y="1109"/>
                    <a:pt x="1585" y="1273"/>
                  </a:cubicBezTo>
                  <a:cubicBezTo>
                    <a:pt x="1672" y="1451"/>
                    <a:pt x="1768" y="1647"/>
                    <a:pt x="1896" y="1811"/>
                  </a:cubicBezTo>
                  <a:cubicBezTo>
                    <a:pt x="1721" y="1712"/>
                    <a:pt x="1543" y="1617"/>
                    <a:pt x="1356" y="1542"/>
                  </a:cubicBezTo>
                  <a:cubicBezTo>
                    <a:pt x="1103" y="1439"/>
                    <a:pt x="816" y="1355"/>
                    <a:pt x="538" y="1355"/>
                  </a:cubicBezTo>
                  <a:cubicBezTo>
                    <a:pt x="503" y="1355"/>
                    <a:pt x="469" y="1356"/>
                    <a:pt x="435" y="1359"/>
                  </a:cubicBezTo>
                  <a:cubicBezTo>
                    <a:pt x="365" y="1364"/>
                    <a:pt x="297" y="1374"/>
                    <a:pt x="227" y="1385"/>
                  </a:cubicBezTo>
                  <a:cubicBezTo>
                    <a:pt x="173" y="1395"/>
                    <a:pt x="108" y="1405"/>
                    <a:pt x="62" y="1440"/>
                  </a:cubicBezTo>
                  <a:cubicBezTo>
                    <a:pt x="0" y="1484"/>
                    <a:pt x="24" y="1544"/>
                    <a:pt x="76" y="1585"/>
                  </a:cubicBezTo>
                  <a:cubicBezTo>
                    <a:pt x="190" y="1672"/>
                    <a:pt x="348" y="1693"/>
                    <a:pt x="485" y="1723"/>
                  </a:cubicBezTo>
                  <a:cubicBezTo>
                    <a:pt x="654" y="1758"/>
                    <a:pt x="820" y="1806"/>
                    <a:pt x="988" y="1846"/>
                  </a:cubicBezTo>
                  <a:cubicBezTo>
                    <a:pt x="1185" y="1893"/>
                    <a:pt x="1383" y="1938"/>
                    <a:pt x="1580" y="1979"/>
                  </a:cubicBezTo>
                  <a:cubicBezTo>
                    <a:pt x="1674" y="1997"/>
                    <a:pt x="1767" y="2017"/>
                    <a:pt x="1861" y="2032"/>
                  </a:cubicBezTo>
                  <a:cubicBezTo>
                    <a:pt x="1905" y="2040"/>
                    <a:pt x="1951" y="2048"/>
                    <a:pt x="1997" y="2056"/>
                  </a:cubicBezTo>
                  <a:cubicBezTo>
                    <a:pt x="1955" y="2059"/>
                    <a:pt x="1914" y="2060"/>
                    <a:pt x="1872" y="2060"/>
                  </a:cubicBezTo>
                  <a:cubicBezTo>
                    <a:pt x="1802" y="2060"/>
                    <a:pt x="1732" y="2056"/>
                    <a:pt x="1662" y="2053"/>
                  </a:cubicBezTo>
                  <a:cubicBezTo>
                    <a:pt x="1567" y="2047"/>
                    <a:pt x="1474" y="2043"/>
                    <a:pt x="1380" y="2043"/>
                  </a:cubicBezTo>
                  <a:cubicBezTo>
                    <a:pt x="1307" y="2043"/>
                    <a:pt x="1233" y="2046"/>
                    <a:pt x="1159" y="2053"/>
                  </a:cubicBezTo>
                  <a:cubicBezTo>
                    <a:pt x="852" y="2081"/>
                    <a:pt x="540" y="2163"/>
                    <a:pt x="280" y="2332"/>
                  </a:cubicBezTo>
                  <a:cubicBezTo>
                    <a:pt x="215" y="2374"/>
                    <a:pt x="106" y="2445"/>
                    <a:pt x="108" y="2534"/>
                  </a:cubicBezTo>
                  <a:cubicBezTo>
                    <a:pt x="111" y="2615"/>
                    <a:pt x="205" y="2631"/>
                    <a:pt x="268" y="2641"/>
                  </a:cubicBezTo>
                  <a:cubicBezTo>
                    <a:pt x="336" y="2651"/>
                    <a:pt x="405" y="2656"/>
                    <a:pt x="473" y="2656"/>
                  </a:cubicBezTo>
                  <a:cubicBezTo>
                    <a:pt x="663" y="2656"/>
                    <a:pt x="853" y="2621"/>
                    <a:pt x="1035" y="2578"/>
                  </a:cubicBezTo>
                  <a:cubicBezTo>
                    <a:pt x="1230" y="2532"/>
                    <a:pt x="1430" y="2478"/>
                    <a:pt x="1618" y="2403"/>
                  </a:cubicBezTo>
                  <a:cubicBezTo>
                    <a:pt x="1705" y="2368"/>
                    <a:pt x="1789" y="2328"/>
                    <a:pt x="1872" y="2286"/>
                  </a:cubicBezTo>
                  <a:lnTo>
                    <a:pt x="1961" y="2240"/>
                  </a:lnTo>
                  <a:lnTo>
                    <a:pt x="1961" y="2240"/>
                  </a:lnTo>
                  <a:cubicBezTo>
                    <a:pt x="1582" y="2539"/>
                    <a:pt x="1228" y="2902"/>
                    <a:pt x="1126" y="3387"/>
                  </a:cubicBezTo>
                  <a:cubicBezTo>
                    <a:pt x="1099" y="3514"/>
                    <a:pt x="1095" y="3762"/>
                    <a:pt x="1250" y="3762"/>
                  </a:cubicBezTo>
                  <a:cubicBezTo>
                    <a:pt x="1272" y="3762"/>
                    <a:pt x="1297" y="3757"/>
                    <a:pt x="1326" y="3747"/>
                  </a:cubicBezTo>
                  <a:cubicBezTo>
                    <a:pt x="1439" y="3703"/>
                    <a:pt x="1538" y="3590"/>
                    <a:pt x="1616" y="3502"/>
                  </a:cubicBezTo>
                  <a:cubicBezTo>
                    <a:pt x="1713" y="3390"/>
                    <a:pt x="1799" y="3267"/>
                    <a:pt x="1874" y="3139"/>
                  </a:cubicBezTo>
                  <a:cubicBezTo>
                    <a:pt x="1954" y="2996"/>
                    <a:pt x="2024" y="2847"/>
                    <a:pt x="2101" y="2703"/>
                  </a:cubicBezTo>
                  <a:lnTo>
                    <a:pt x="2101" y="2703"/>
                  </a:lnTo>
                  <a:cubicBezTo>
                    <a:pt x="2089" y="2947"/>
                    <a:pt x="2102" y="3193"/>
                    <a:pt x="2095" y="3436"/>
                  </a:cubicBezTo>
                  <a:cubicBezTo>
                    <a:pt x="2091" y="3575"/>
                    <a:pt x="2085" y="3717"/>
                    <a:pt x="2102" y="3855"/>
                  </a:cubicBezTo>
                  <a:cubicBezTo>
                    <a:pt x="2118" y="3974"/>
                    <a:pt x="2148" y="4101"/>
                    <a:pt x="2250" y="4174"/>
                  </a:cubicBezTo>
                  <a:cubicBezTo>
                    <a:pt x="2256" y="4179"/>
                    <a:pt x="2263" y="4181"/>
                    <a:pt x="2270" y="4181"/>
                  </a:cubicBezTo>
                  <a:cubicBezTo>
                    <a:pt x="2283" y="4181"/>
                    <a:pt x="2296" y="4175"/>
                    <a:pt x="2305" y="4167"/>
                  </a:cubicBezTo>
                  <a:cubicBezTo>
                    <a:pt x="2408" y="4075"/>
                    <a:pt x="2443" y="3912"/>
                    <a:pt x="2461" y="3782"/>
                  </a:cubicBezTo>
                  <a:cubicBezTo>
                    <a:pt x="2485" y="3620"/>
                    <a:pt x="2485" y="3455"/>
                    <a:pt x="2484" y="3288"/>
                  </a:cubicBezTo>
                  <a:cubicBezTo>
                    <a:pt x="2481" y="3116"/>
                    <a:pt x="2484" y="2944"/>
                    <a:pt x="2448" y="2774"/>
                  </a:cubicBezTo>
                  <a:cubicBezTo>
                    <a:pt x="2427" y="2677"/>
                    <a:pt x="2400" y="2580"/>
                    <a:pt x="2373" y="2486"/>
                  </a:cubicBezTo>
                  <a:lnTo>
                    <a:pt x="2373" y="2486"/>
                  </a:lnTo>
                  <a:cubicBezTo>
                    <a:pt x="2512" y="2625"/>
                    <a:pt x="2680" y="2739"/>
                    <a:pt x="2856" y="2834"/>
                  </a:cubicBezTo>
                  <a:cubicBezTo>
                    <a:pt x="3099" y="2965"/>
                    <a:pt x="3383" y="3135"/>
                    <a:pt x="3669" y="3135"/>
                  </a:cubicBezTo>
                  <a:cubicBezTo>
                    <a:pt x="3681" y="3135"/>
                    <a:pt x="3692" y="3134"/>
                    <a:pt x="3703" y="3134"/>
                  </a:cubicBezTo>
                  <a:cubicBezTo>
                    <a:pt x="3783" y="3130"/>
                    <a:pt x="3891" y="3109"/>
                    <a:pt x="3913" y="3017"/>
                  </a:cubicBezTo>
                  <a:cubicBezTo>
                    <a:pt x="3932" y="2937"/>
                    <a:pt x="3874" y="2856"/>
                    <a:pt x="3827" y="2797"/>
                  </a:cubicBezTo>
                  <a:cubicBezTo>
                    <a:pt x="3760" y="2713"/>
                    <a:pt x="3674" y="2647"/>
                    <a:pt x="3585" y="2585"/>
                  </a:cubicBezTo>
                  <a:cubicBezTo>
                    <a:pt x="3460" y="2497"/>
                    <a:pt x="2617" y="2236"/>
                    <a:pt x="2632" y="2236"/>
                  </a:cubicBezTo>
                  <a:cubicBezTo>
                    <a:pt x="2639" y="2236"/>
                    <a:pt x="2647" y="2236"/>
                    <a:pt x="2654" y="2236"/>
                  </a:cubicBezTo>
                  <a:cubicBezTo>
                    <a:pt x="2855" y="2236"/>
                    <a:pt x="3288" y="2271"/>
                    <a:pt x="3614" y="2271"/>
                  </a:cubicBezTo>
                  <a:cubicBezTo>
                    <a:pt x="3752" y="2271"/>
                    <a:pt x="3870" y="2265"/>
                    <a:pt x="3945" y="2247"/>
                  </a:cubicBezTo>
                  <a:cubicBezTo>
                    <a:pt x="4053" y="2216"/>
                    <a:pt x="4334" y="2144"/>
                    <a:pt x="4221" y="1978"/>
                  </a:cubicBezTo>
                  <a:cubicBezTo>
                    <a:pt x="4160" y="1889"/>
                    <a:pt x="4047" y="1848"/>
                    <a:pt x="3947" y="1826"/>
                  </a:cubicBezTo>
                  <a:cubicBezTo>
                    <a:pt x="3807" y="1795"/>
                    <a:pt x="3660" y="1790"/>
                    <a:pt x="3517" y="1790"/>
                  </a:cubicBezTo>
                  <a:cubicBezTo>
                    <a:pt x="3334" y="1790"/>
                    <a:pt x="3148" y="1795"/>
                    <a:pt x="2965" y="1815"/>
                  </a:cubicBezTo>
                  <a:cubicBezTo>
                    <a:pt x="2868" y="1825"/>
                    <a:pt x="2772" y="1842"/>
                    <a:pt x="2678" y="1868"/>
                  </a:cubicBezTo>
                  <a:cubicBezTo>
                    <a:pt x="2858" y="1799"/>
                    <a:pt x="3038" y="1734"/>
                    <a:pt x="3209" y="1647"/>
                  </a:cubicBezTo>
                  <a:cubicBezTo>
                    <a:pt x="3352" y="1575"/>
                    <a:pt x="3481" y="1489"/>
                    <a:pt x="3616" y="1405"/>
                  </a:cubicBezTo>
                  <a:cubicBezTo>
                    <a:pt x="3706" y="1347"/>
                    <a:pt x="3845" y="1278"/>
                    <a:pt x="3888" y="1170"/>
                  </a:cubicBezTo>
                  <a:cubicBezTo>
                    <a:pt x="3933" y="1057"/>
                    <a:pt x="3827" y="1027"/>
                    <a:pt x="3722" y="1027"/>
                  </a:cubicBezTo>
                  <a:cubicBezTo>
                    <a:pt x="3661" y="1027"/>
                    <a:pt x="3600" y="1037"/>
                    <a:pt x="3568" y="1046"/>
                  </a:cubicBezTo>
                  <a:cubicBezTo>
                    <a:pt x="3315" y="1118"/>
                    <a:pt x="3071" y="1257"/>
                    <a:pt x="2860" y="1411"/>
                  </a:cubicBezTo>
                  <a:cubicBezTo>
                    <a:pt x="2736" y="1502"/>
                    <a:pt x="2620" y="1602"/>
                    <a:pt x="2514" y="1712"/>
                  </a:cubicBezTo>
                  <a:cubicBezTo>
                    <a:pt x="2576" y="1563"/>
                    <a:pt x="2629" y="1407"/>
                    <a:pt x="2679" y="1253"/>
                  </a:cubicBezTo>
                  <a:cubicBezTo>
                    <a:pt x="2776" y="957"/>
                    <a:pt x="2860" y="632"/>
                    <a:pt x="2858" y="318"/>
                  </a:cubicBezTo>
                  <a:cubicBezTo>
                    <a:pt x="2858" y="236"/>
                    <a:pt x="2845" y="0"/>
                    <a:pt x="273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2" name="Google Shape;2722;p136"/>
            <p:cNvSpPr/>
            <p:nvPr/>
          </p:nvSpPr>
          <p:spPr>
            <a:xfrm>
              <a:off x="-1760566" y="3406826"/>
              <a:ext cx="54905" cy="50457"/>
            </a:xfrm>
            <a:custGeom>
              <a:avLst/>
              <a:gdLst/>
              <a:ahLst/>
              <a:cxnLst/>
              <a:rect l="l" t="t" r="r" b="b"/>
              <a:pathLst>
                <a:path w="790" h="726" extrusionOk="0">
                  <a:moveTo>
                    <a:pt x="453" y="1"/>
                  </a:moveTo>
                  <a:cubicBezTo>
                    <a:pt x="422" y="1"/>
                    <a:pt x="391" y="3"/>
                    <a:pt x="363" y="9"/>
                  </a:cubicBezTo>
                  <a:cubicBezTo>
                    <a:pt x="250" y="28"/>
                    <a:pt x="144" y="96"/>
                    <a:pt x="88" y="194"/>
                  </a:cubicBezTo>
                  <a:cubicBezTo>
                    <a:pt x="1" y="347"/>
                    <a:pt x="50" y="563"/>
                    <a:pt x="195" y="664"/>
                  </a:cubicBezTo>
                  <a:cubicBezTo>
                    <a:pt x="254" y="705"/>
                    <a:pt x="326" y="725"/>
                    <a:pt x="399" y="725"/>
                  </a:cubicBezTo>
                  <a:cubicBezTo>
                    <a:pt x="502" y="725"/>
                    <a:pt x="605" y="685"/>
                    <a:pt x="675" y="609"/>
                  </a:cubicBezTo>
                  <a:cubicBezTo>
                    <a:pt x="789" y="484"/>
                    <a:pt x="787" y="297"/>
                    <a:pt x="729" y="147"/>
                  </a:cubicBezTo>
                  <a:cubicBezTo>
                    <a:pt x="685" y="38"/>
                    <a:pt x="565" y="1"/>
                    <a:pt x="453"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3" name="Google Shape;2723;p136"/>
            <p:cNvSpPr/>
            <p:nvPr/>
          </p:nvSpPr>
          <p:spPr>
            <a:xfrm>
              <a:off x="-568652" y="3439004"/>
              <a:ext cx="855614" cy="264308"/>
            </a:xfrm>
            <a:custGeom>
              <a:avLst/>
              <a:gdLst/>
              <a:ahLst/>
              <a:cxnLst/>
              <a:rect l="l" t="t" r="r" b="b"/>
              <a:pathLst>
                <a:path w="12311" h="3803" extrusionOk="0">
                  <a:moveTo>
                    <a:pt x="2222" y="1"/>
                  </a:moveTo>
                  <a:cubicBezTo>
                    <a:pt x="1984" y="1"/>
                    <a:pt x="1745" y="32"/>
                    <a:pt x="1535" y="140"/>
                  </a:cubicBezTo>
                  <a:cubicBezTo>
                    <a:pt x="1302" y="259"/>
                    <a:pt x="1127" y="463"/>
                    <a:pt x="956" y="662"/>
                  </a:cubicBezTo>
                  <a:cubicBezTo>
                    <a:pt x="805" y="837"/>
                    <a:pt x="654" y="1013"/>
                    <a:pt x="503" y="1191"/>
                  </a:cubicBezTo>
                  <a:lnTo>
                    <a:pt x="1" y="3703"/>
                  </a:lnTo>
                  <a:lnTo>
                    <a:pt x="12310" y="3803"/>
                  </a:lnTo>
                  <a:cubicBezTo>
                    <a:pt x="12075" y="3225"/>
                    <a:pt x="11638" y="2563"/>
                    <a:pt x="11330" y="2020"/>
                  </a:cubicBezTo>
                  <a:cubicBezTo>
                    <a:pt x="10987" y="1415"/>
                    <a:pt x="10556" y="797"/>
                    <a:pt x="9900" y="567"/>
                  </a:cubicBezTo>
                  <a:cubicBezTo>
                    <a:pt x="9676" y="490"/>
                    <a:pt x="9438" y="461"/>
                    <a:pt x="9202" y="461"/>
                  </a:cubicBezTo>
                  <a:cubicBezTo>
                    <a:pt x="9185" y="461"/>
                    <a:pt x="9169" y="462"/>
                    <a:pt x="9153" y="462"/>
                  </a:cubicBezTo>
                  <a:cubicBezTo>
                    <a:pt x="8083" y="479"/>
                    <a:pt x="7168" y="1036"/>
                    <a:pt x="6603" y="1944"/>
                  </a:cubicBezTo>
                  <a:cubicBezTo>
                    <a:pt x="6331" y="1618"/>
                    <a:pt x="5972" y="1353"/>
                    <a:pt x="5560" y="1252"/>
                  </a:cubicBezTo>
                  <a:cubicBezTo>
                    <a:pt x="5424" y="1219"/>
                    <a:pt x="5282" y="1200"/>
                    <a:pt x="5142" y="1200"/>
                  </a:cubicBezTo>
                  <a:cubicBezTo>
                    <a:pt x="4855" y="1200"/>
                    <a:pt x="4575" y="1278"/>
                    <a:pt x="4362" y="1467"/>
                  </a:cubicBezTo>
                  <a:cubicBezTo>
                    <a:pt x="4050" y="931"/>
                    <a:pt x="3695" y="359"/>
                    <a:pt x="3117" y="135"/>
                  </a:cubicBezTo>
                  <a:cubicBezTo>
                    <a:pt x="2907" y="53"/>
                    <a:pt x="2680" y="24"/>
                    <a:pt x="2454" y="9"/>
                  </a:cubicBezTo>
                  <a:cubicBezTo>
                    <a:pt x="2377" y="4"/>
                    <a:pt x="2300" y="1"/>
                    <a:pt x="22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4" name="Google Shape;2724;p136"/>
            <p:cNvSpPr/>
            <p:nvPr/>
          </p:nvSpPr>
          <p:spPr>
            <a:xfrm>
              <a:off x="-3152777" y="3270677"/>
              <a:ext cx="802586" cy="224833"/>
            </a:xfrm>
            <a:custGeom>
              <a:avLst/>
              <a:gdLst/>
              <a:ahLst/>
              <a:cxnLst/>
              <a:rect l="l" t="t" r="r" b="b"/>
              <a:pathLst>
                <a:path w="11548" h="3235" extrusionOk="0">
                  <a:moveTo>
                    <a:pt x="8299" y="1"/>
                  </a:moveTo>
                  <a:cubicBezTo>
                    <a:pt x="8285" y="1"/>
                    <a:pt x="8272" y="1"/>
                    <a:pt x="8258" y="2"/>
                  </a:cubicBezTo>
                  <a:cubicBezTo>
                    <a:pt x="7972" y="20"/>
                    <a:pt x="7737" y="233"/>
                    <a:pt x="7546" y="447"/>
                  </a:cubicBezTo>
                  <a:cubicBezTo>
                    <a:pt x="7197" y="839"/>
                    <a:pt x="6904" y="1280"/>
                    <a:pt x="6678" y="1753"/>
                  </a:cubicBezTo>
                  <a:cubicBezTo>
                    <a:pt x="6665" y="1498"/>
                    <a:pt x="6492" y="1272"/>
                    <a:pt x="6257" y="1177"/>
                  </a:cubicBezTo>
                  <a:cubicBezTo>
                    <a:pt x="6160" y="1138"/>
                    <a:pt x="6057" y="1120"/>
                    <a:pt x="5953" y="1120"/>
                  </a:cubicBezTo>
                  <a:cubicBezTo>
                    <a:pt x="5803" y="1120"/>
                    <a:pt x="5651" y="1158"/>
                    <a:pt x="5516" y="1226"/>
                  </a:cubicBezTo>
                  <a:cubicBezTo>
                    <a:pt x="5546" y="1056"/>
                    <a:pt x="5374" y="912"/>
                    <a:pt x="5202" y="912"/>
                  </a:cubicBezTo>
                  <a:cubicBezTo>
                    <a:pt x="5198" y="912"/>
                    <a:pt x="5195" y="912"/>
                    <a:pt x="5191" y="912"/>
                  </a:cubicBezTo>
                  <a:cubicBezTo>
                    <a:pt x="5015" y="918"/>
                    <a:pt x="4864" y="1044"/>
                    <a:pt x="4768" y="1190"/>
                  </a:cubicBezTo>
                  <a:cubicBezTo>
                    <a:pt x="4502" y="1014"/>
                    <a:pt x="4315" y="725"/>
                    <a:pt x="4060" y="537"/>
                  </a:cubicBezTo>
                  <a:cubicBezTo>
                    <a:pt x="3794" y="339"/>
                    <a:pt x="3457" y="228"/>
                    <a:pt x="3128" y="228"/>
                  </a:cubicBezTo>
                  <a:cubicBezTo>
                    <a:pt x="2856" y="228"/>
                    <a:pt x="2590" y="304"/>
                    <a:pt x="2373" y="470"/>
                  </a:cubicBezTo>
                  <a:cubicBezTo>
                    <a:pt x="1882" y="844"/>
                    <a:pt x="1768" y="1524"/>
                    <a:pt x="1691" y="2137"/>
                  </a:cubicBezTo>
                  <a:cubicBezTo>
                    <a:pt x="1526" y="1969"/>
                    <a:pt x="1279" y="1882"/>
                    <a:pt x="1039" y="1882"/>
                  </a:cubicBezTo>
                  <a:cubicBezTo>
                    <a:pt x="964" y="1882"/>
                    <a:pt x="889" y="1890"/>
                    <a:pt x="818" y="1907"/>
                  </a:cubicBezTo>
                  <a:cubicBezTo>
                    <a:pt x="518" y="1979"/>
                    <a:pt x="263" y="2211"/>
                    <a:pt x="155" y="2501"/>
                  </a:cubicBezTo>
                  <a:cubicBezTo>
                    <a:pt x="79" y="2710"/>
                    <a:pt x="0" y="3012"/>
                    <a:pt x="8" y="3234"/>
                  </a:cubicBezTo>
                  <a:lnTo>
                    <a:pt x="11547" y="2312"/>
                  </a:lnTo>
                  <a:cubicBezTo>
                    <a:pt x="11475" y="1739"/>
                    <a:pt x="11239" y="1140"/>
                    <a:pt x="10846" y="717"/>
                  </a:cubicBezTo>
                  <a:cubicBezTo>
                    <a:pt x="10719" y="580"/>
                    <a:pt x="10555" y="448"/>
                    <a:pt x="10372" y="448"/>
                  </a:cubicBezTo>
                  <a:cubicBezTo>
                    <a:pt x="10355" y="448"/>
                    <a:pt x="10339" y="449"/>
                    <a:pt x="10323" y="451"/>
                  </a:cubicBezTo>
                  <a:cubicBezTo>
                    <a:pt x="10103" y="481"/>
                    <a:pt x="9963" y="692"/>
                    <a:pt x="9852" y="883"/>
                  </a:cubicBezTo>
                  <a:cubicBezTo>
                    <a:pt x="9770" y="1026"/>
                    <a:pt x="9688" y="1167"/>
                    <a:pt x="9606" y="1309"/>
                  </a:cubicBezTo>
                  <a:cubicBezTo>
                    <a:pt x="9477" y="914"/>
                    <a:pt x="9258" y="574"/>
                    <a:pt x="8947" y="298"/>
                  </a:cubicBezTo>
                  <a:cubicBezTo>
                    <a:pt x="8765" y="138"/>
                    <a:pt x="8540" y="1"/>
                    <a:pt x="829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5" name="Google Shape;2725;p136"/>
            <p:cNvSpPr/>
            <p:nvPr/>
          </p:nvSpPr>
          <p:spPr>
            <a:xfrm>
              <a:off x="-22387" y="2965227"/>
              <a:ext cx="527644" cy="723634"/>
            </a:xfrm>
            <a:custGeom>
              <a:avLst/>
              <a:gdLst/>
              <a:ahLst/>
              <a:cxnLst/>
              <a:rect l="l" t="t" r="r" b="b"/>
              <a:pathLst>
                <a:path w="7592" h="10412" extrusionOk="0">
                  <a:moveTo>
                    <a:pt x="2910" y="1"/>
                  </a:moveTo>
                  <a:cubicBezTo>
                    <a:pt x="2890" y="1"/>
                    <a:pt x="2871" y="5"/>
                    <a:pt x="2856" y="14"/>
                  </a:cubicBezTo>
                  <a:cubicBezTo>
                    <a:pt x="2606" y="160"/>
                    <a:pt x="2685" y="977"/>
                    <a:pt x="2698" y="1225"/>
                  </a:cubicBezTo>
                  <a:cubicBezTo>
                    <a:pt x="2804" y="3328"/>
                    <a:pt x="3764" y="6204"/>
                    <a:pt x="5096" y="7863"/>
                  </a:cubicBezTo>
                  <a:cubicBezTo>
                    <a:pt x="4609" y="7630"/>
                    <a:pt x="2039" y="6578"/>
                    <a:pt x="751" y="6578"/>
                  </a:cubicBezTo>
                  <a:cubicBezTo>
                    <a:pt x="310" y="6578"/>
                    <a:pt x="19" y="6702"/>
                    <a:pt x="14" y="7024"/>
                  </a:cubicBezTo>
                  <a:cubicBezTo>
                    <a:pt x="0" y="7865"/>
                    <a:pt x="1871" y="8956"/>
                    <a:pt x="2470" y="9315"/>
                  </a:cubicBezTo>
                  <a:cubicBezTo>
                    <a:pt x="3090" y="9687"/>
                    <a:pt x="3789" y="10072"/>
                    <a:pt x="4499" y="10412"/>
                  </a:cubicBezTo>
                  <a:lnTo>
                    <a:pt x="7591" y="10412"/>
                  </a:lnTo>
                  <a:lnTo>
                    <a:pt x="7591" y="1721"/>
                  </a:lnTo>
                  <a:cubicBezTo>
                    <a:pt x="7165" y="1801"/>
                    <a:pt x="6812" y="2211"/>
                    <a:pt x="6576" y="2843"/>
                  </a:cubicBezTo>
                  <a:cubicBezTo>
                    <a:pt x="6212" y="3802"/>
                    <a:pt x="6155" y="4436"/>
                    <a:pt x="6085" y="4979"/>
                  </a:cubicBezTo>
                  <a:cubicBezTo>
                    <a:pt x="5313" y="2214"/>
                    <a:pt x="3383" y="1"/>
                    <a:pt x="291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6" name="Google Shape;2726;p136"/>
            <p:cNvSpPr/>
            <p:nvPr/>
          </p:nvSpPr>
          <p:spPr>
            <a:xfrm>
              <a:off x="168597" y="3510241"/>
              <a:ext cx="255273" cy="171457"/>
            </a:xfrm>
            <a:custGeom>
              <a:avLst/>
              <a:gdLst/>
              <a:ahLst/>
              <a:cxnLst/>
              <a:rect l="l" t="t" r="r" b="b"/>
              <a:pathLst>
                <a:path w="3673" h="2467" extrusionOk="0">
                  <a:moveTo>
                    <a:pt x="57" y="1"/>
                  </a:moveTo>
                  <a:cubicBezTo>
                    <a:pt x="22" y="1"/>
                    <a:pt x="0" y="51"/>
                    <a:pt x="37" y="69"/>
                  </a:cubicBezTo>
                  <a:cubicBezTo>
                    <a:pt x="549" y="321"/>
                    <a:pt x="1071" y="560"/>
                    <a:pt x="1552" y="870"/>
                  </a:cubicBezTo>
                  <a:cubicBezTo>
                    <a:pt x="2034" y="1180"/>
                    <a:pt x="2443" y="1584"/>
                    <a:pt x="2886" y="1944"/>
                  </a:cubicBezTo>
                  <a:cubicBezTo>
                    <a:pt x="3123" y="2135"/>
                    <a:pt x="3372" y="2328"/>
                    <a:pt x="3644" y="2465"/>
                  </a:cubicBezTo>
                  <a:cubicBezTo>
                    <a:pt x="3647" y="2466"/>
                    <a:pt x="3649" y="2467"/>
                    <a:pt x="3651" y="2467"/>
                  </a:cubicBezTo>
                  <a:cubicBezTo>
                    <a:pt x="3664" y="2467"/>
                    <a:pt x="3673" y="2448"/>
                    <a:pt x="3660" y="2440"/>
                  </a:cubicBezTo>
                  <a:cubicBezTo>
                    <a:pt x="3191" y="2120"/>
                    <a:pt x="2778" y="1741"/>
                    <a:pt x="2351" y="1371"/>
                  </a:cubicBezTo>
                  <a:cubicBezTo>
                    <a:pt x="1922" y="1001"/>
                    <a:pt x="1465" y="694"/>
                    <a:pt x="959" y="442"/>
                  </a:cubicBezTo>
                  <a:cubicBezTo>
                    <a:pt x="666" y="296"/>
                    <a:pt x="369" y="155"/>
                    <a:pt x="77" y="6"/>
                  </a:cubicBezTo>
                  <a:cubicBezTo>
                    <a:pt x="70" y="2"/>
                    <a:pt x="63" y="1"/>
                    <a:pt x="57"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7" name="Google Shape;2727;p136"/>
            <p:cNvSpPr/>
            <p:nvPr/>
          </p:nvSpPr>
          <p:spPr>
            <a:xfrm>
              <a:off x="331295" y="3384934"/>
              <a:ext cx="100080" cy="158946"/>
            </a:xfrm>
            <a:custGeom>
              <a:avLst/>
              <a:gdLst/>
              <a:ahLst/>
              <a:cxnLst/>
              <a:rect l="l" t="t" r="r" b="b"/>
              <a:pathLst>
                <a:path w="1440" h="2287" extrusionOk="0">
                  <a:moveTo>
                    <a:pt x="22" y="0"/>
                  </a:moveTo>
                  <a:cubicBezTo>
                    <a:pt x="10" y="0"/>
                    <a:pt x="1" y="15"/>
                    <a:pt x="11" y="26"/>
                  </a:cubicBezTo>
                  <a:cubicBezTo>
                    <a:pt x="611" y="683"/>
                    <a:pt x="959" y="1517"/>
                    <a:pt x="1402" y="2278"/>
                  </a:cubicBezTo>
                  <a:cubicBezTo>
                    <a:pt x="1405" y="2284"/>
                    <a:pt x="1411" y="2286"/>
                    <a:pt x="1416" y="2286"/>
                  </a:cubicBezTo>
                  <a:cubicBezTo>
                    <a:pt x="1428" y="2286"/>
                    <a:pt x="1439" y="2277"/>
                    <a:pt x="1434" y="2265"/>
                  </a:cubicBezTo>
                  <a:cubicBezTo>
                    <a:pt x="1261" y="1852"/>
                    <a:pt x="1057" y="1453"/>
                    <a:pt x="830" y="1068"/>
                  </a:cubicBezTo>
                  <a:cubicBezTo>
                    <a:pt x="605" y="690"/>
                    <a:pt x="354" y="308"/>
                    <a:pt x="32" y="5"/>
                  </a:cubicBezTo>
                  <a:cubicBezTo>
                    <a:pt x="29" y="2"/>
                    <a:pt x="25" y="0"/>
                    <a:pt x="22"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8" name="Google Shape;2728;p136"/>
            <p:cNvSpPr/>
            <p:nvPr/>
          </p:nvSpPr>
          <p:spPr>
            <a:xfrm>
              <a:off x="457089" y="3276932"/>
              <a:ext cx="30510" cy="282100"/>
            </a:xfrm>
            <a:custGeom>
              <a:avLst/>
              <a:gdLst/>
              <a:ahLst/>
              <a:cxnLst/>
              <a:rect l="l" t="t" r="r" b="b"/>
              <a:pathLst>
                <a:path w="439" h="4059" extrusionOk="0">
                  <a:moveTo>
                    <a:pt x="35" y="1"/>
                  </a:moveTo>
                  <a:cubicBezTo>
                    <a:pt x="30" y="1"/>
                    <a:pt x="24" y="5"/>
                    <a:pt x="24" y="13"/>
                  </a:cubicBezTo>
                  <a:cubicBezTo>
                    <a:pt x="15" y="695"/>
                    <a:pt x="0" y="1381"/>
                    <a:pt x="24" y="2062"/>
                  </a:cubicBezTo>
                  <a:cubicBezTo>
                    <a:pt x="47" y="2739"/>
                    <a:pt x="139" y="3412"/>
                    <a:pt x="391" y="4044"/>
                  </a:cubicBezTo>
                  <a:cubicBezTo>
                    <a:pt x="395" y="4054"/>
                    <a:pt x="403" y="4058"/>
                    <a:pt x="412" y="4058"/>
                  </a:cubicBezTo>
                  <a:cubicBezTo>
                    <a:pt x="425" y="4058"/>
                    <a:pt x="438" y="4048"/>
                    <a:pt x="432" y="4032"/>
                  </a:cubicBezTo>
                  <a:cubicBezTo>
                    <a:pt x="185" y="3393"/>
                    <a:pt x="113" y="2709"/>
                    <a:pt x="98" y="2028"/>
                  </a:cubicBezTo>
                  <a:cubicBezTo>
                    <a:pt x="81" y="1360"/>
                    <a:pt x="134" y="680"/>
                    <a:pt x="50" y="13"/>
                  </a:cubicBezTo>
                  <a:cubicBezTo>
                    <a:pt x="48" y="5"/>
                    <a:pt x="42" y="1"/>
                    <a:pt x="3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9" name="Google Shape;2729;p136"/>
            <p:cNvSpPr/>
            <p:nvPr/>
          </p:nvSpPr>
          <p:spPr>
            <a:xfrm>
              <a:off x="-1488406" y="3355397"/>
              <a:ext cx="1208466" cy="287382"/>
            </a:xfrm>
            <a:custGeom>
              <a:avLst/>
              <a:gdLst/>
              <a:ahLst/>
              <a:cxnLst/>
              <a:rect l="l" t="t" r="r" b="b"/>
              <a:pathLst>
                <a:path w="17388" h="4135" extrusionOk="0">
                  <a:moveTo>
                    <a:pt x="12528" y="1"/>
                  </a:moveTo>
                  <a:cubicBezTo>
                    <a:pt x="11980" y="1"/>
                    <a:pt x="11418" y="215"/>
                    <a:pt x="11001" y="581"/>
                  </a:cubicBezTo>
                  <a:cubicBezTo>
                    <a:pt x="10641" y="894"/>
                    <a:pt x="10393" y="1348"/>
                    <a:pt x="10018" y="1643"/>
                  </a:cubicBezTo>
                  <a:cubicBezTo>
                    <a:pt x="9860" y="1442"/>
                    <a:pt x="9629" y="1277"/>
                    <a:pt x="9375" y="1277"/>
                  </a:cubicBezTo>
                  <a:cubicBezTo>
                    <a:pt x="9367" y="1277"/>
                    <a:pt x="9359" y="1277"/>
                    <a:pt x="9351" y="1277"/>
                  </a:cubicBezTo>
                  <a:cubicBezTo>
                    <a:pt x="9086" y="1289"/>
                    <a:pt x="8834" y="1531"/>
                    <a:pt x="8901" y="1786"/>
                  </a:cubicBezTo>
                  <a:cubicBezTo>
                    <a:pt x="8725" y="1714"/>
                    <a:pt x="8534" y="1675"/>
                    <a:pt x="8344" y="1675"/>
                  </a:cubicBezTo>
                  <a:cubicBezTo>
                    <a:pt x="8151" y="1675"/>
                    <a:pt x="7960" y="1715"/>
                    <a:pt x="7788" y="1801"/>
                  </a:cubicBezTo>
                  <a:cubicBezTo>
                    <a:pt x="7445" y="1971"/>
                    <a:pt x="7214" y="2332"/>
                    <a:pt x="7225" y="2714"/>
                  </a:cubicBezTo>
                  <a:cubicBezTo>
                    <a:pt x="6829" y="2032"/>
                    <a:pt x="6337" y="1407"/>
                    <a:pt x="5768" y="862"/>
                  </a:cubicBezTo>
                  <a:cubicBezTo>
                    <a:pt x="5458" y="567"/>
                    <a:pt x="5086" y="280"/>
                    <a:pt x="4660" y="280"/>
                  </a:cubicBezTo>
                  <a:cubicBezTo>
                    <a:pt x="4655" y="280"/>
                    <a:pt x="4651" y="280"/>
                    <a:pt x="4646" y="280"/>
                  </a:cubicBezTo>
                  <a:cubicBezTo>
                    <a:pt x="4261" y="287"/>
                    <a:pt x="3920" y="530"/>
                    <a:pt x="3652" y="807"/>
                  </a:cubicBezTo>
                  <a:cubicBezTo>
                    <a:pt x="3219" y="1257"/>
                    <a:pt x="2934" y="1793"/>
                    <a:pt x="2786" y="2400"/>
                  </a:cubicBezTo>
                  <a:lnTo>
                    <a:pt x="2367" y="1793"/>
                  </a:lnTo>
                  <a:cubicBezTo>
                    <a:pt x="2179" y="1518"/>
                    <a:pt x="1943" y="1217"/>
                    <a:pt x="1611" y="1201"/>
                  </a:cubicBezTo>
                  <a:cubicBezTo>
                    <a:pt x="1601" y="1200"/>
                    <a:pt x="1591" y="1200"/>
                    <a:pt x="1581" y="1200"/>
                  </a:cubicBezTo>
                  <a:cubicBezTo>
                    <a:pt x="1289" y="1200"/>
                    <a:pt x="1041" y="1429"/>
                    <a:pt x="859" y="1662"/>
                  </a:cubicBezTo>
                  <a:cubicBezTo>
                    <a:pt x="323" y="2342"/>
                    <a:pt x="40" y="3270"/>
                    <a:pt x="1" y="4135"/>
                  </a:cubicBezTo>
                  <a:lnTo>
                    <a:pt x="17387" y="4135"/>
                  </a:lnTo>
                  <a:cubicBezTo>
                    <a:pt x="17374" y="3799"/>
                    <a:pt x="17220" y="3356"/>
                    <a:pt x="17082" y="3055"/>
                  </a:cubicBezTo>
                  <a:cubicBezTo>
                    <a:pt x="16885" y="2632"/>
                    <a:pt x="16475" y="2317"/>
                    <a:pt x="16017" y="2245"/>
                  </a:cubicBezTo>
                  <a:cubicBezTo>
                    <a:pt x="15946" y="2234"/>
                    <a:pt x="15873" y="2228"/>
                    <a:pt x="15799" y="2228"/>
                  </a:cubicBezTo>
                  <a:cubicBezTo>
                    <a:pt x="15401" y="2228"/>
                    <a:pt x="14989" y="2391"/>
                    <a:pt x="14737" y="2692"/>
                  </a:cubicBezTo>
                  <a:cubicBezTo>
                    <a:pt x="14549" y="1784"/>
                    <a:pt x="14297" y="779"/>
                    <a:pt x="13518" y="278"/>
                  </a:cubicBezTo>
                  <a:cubicBezTo>
                    <a:pt x="13221" y="88"/>
                    <a:pt x="12877" y="1"/>
                    <a:pt x="1252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0" name="Google Shape;2730;p136"/>
            <p:cNvSpPr/>
            <p:nvPr/>
          </p:nvSpPr>
          <p:spPr>
            <a:xfrm>
              <a:off x="-3058952" y="3513925"/>
              <a:ext cx="30024" cy="85276"/>
            </a:xfrm>
            <a:custGeom>
              <a:avLst/>
              <a:gdLst/>
              <a:ahLst/>
              <a:cxnLst/>
              <a:rect l="l" t="t" r="r" b="b"/>
              <a:pathLst>
                <a:path w="432" h="1227" extrusionOk="0">
                  <a:moveTo>
                    <a:pt x="71" y="1"/>
                  </a:moveTo>
                  <a:cubicBezTo>
                    <a:pt x="62" y="1"/>
                    <a:pt x="52" y="6"/>
                    <a:pt x="48" y="17"/>
                  </a:cubicBezTo>
                  <a:cubicBezTo>
                    <a:pt x="0" y="212"/>
                    <a:pt x="71" y="417"/>
                    <a:pt x="134" y="600"/>
                  </a:cubicBezTo>
                  <a:cubicBezTo>
                    <a:pt x="202" y="795"/>
                    <a:pt x="278" y="986"/>
                    <a:pt x="319" y="1189"/>
                  </a:cubicBezTo>
                  <a:cubicBezTo>
                    <a:pt x="324" y="1215"/>
                    <a:pt x="343" y="1227"/>
                    <a:pt x="364" y="1227"/>
                  </a:cubicBezTo>
                  <a:cubicBezTo>
                    <a:pt x="396" y="1227"/>
                    <a:pt x="432" y="1200"/>
                    <a:pt x="424" y="1159"/>
                  </a:cubicBezTo>
                  <a:cubicBezTo>
                    <a:pt x="387" y="963"/>
                    <a:pt x="316" y="776"/>
                    <a:pt x="251" y="588"/>
                  </a:cubicBezTo>
                  <a:cubicBezTo>
                    <a:pt x="188" y="399"/>
                    <a:pt x="153" y="206"/>
                    <a:pt x="94" y="17"/>
                  </a:cubicBezTo>
                  <a:cubicBezTo>
                    <a:pt x="91" y="6"/>
                    <a:pt x="81" y="1"/>
                    <a:pt x="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1" name="Google Shape;2731;p136"/>
            <p:cNvSpPr/>
            <p:nvPr/>
          </p:nvSpPr>
          <p:spPr>
            <a:xfrm>
              <a:off x="-3016905" y="3517747"/>
              <a:ext cx="9313" cy="53376"/>
            </a:xfrm>
            <a:custGeom>
              <a:avLst/>
              <a:gdLst/>
              <a:ahLst/>
              <a:cxnLst/>
              <a:rect l="l" t="t" r="r" b="b"/>
              <a:pathLst>
                <a:path w="134" h="768" extrusionOk="0">
                  <a:moveTo>
                    <a:pt x="114" y="1"/>
                  </a:moveTo>
                  <a:cubicBezTo>
                    <a:pt x="110" y="1"/>
                    <a:pt x="105" y="3"/>
                    <a:pt x="101" y="6"/>
                  </a:cubicBezTo>
                  <a:cubicBezTo>
                    <a:pt x="65" y="41"/>
                    <a:pt x="46" y="100"/>
                    <a:pt x="31" y="146"/>
                  </a:cubicBezTo>
                  <a:cubicBezTo>
                    <a:pt x="14" y="205"/>
                    <a:pt x="10" y="270"/>
                    <a:pt x="8" y="331"/>
                  </a:cubicBezTo>
                  <a:cubicBezTo>
                    <a:pt x="1" y="461"/>
                    <a:pt x="11" y="590"/>
                    <a:pt x="13" y="720"/>
                  </a:cubicBezTo>
                  <a:cubicBezTo>
                    <a:pt x="14" y="752"/>
                    <a:pt x="40" y="768"/>
                    <a:pt x="65" y="768"/>
                  </a:cubicBezTo>
                  <a:cubicBezTo>
                    <a:pt x="91" y="768"/>
                    <a:pt x="117" y="751"/>
                    <a:pt x="117" y="719"/>
                  </a:cubicBezTo>
                  <a:cubicBezTo>
                    <a:pt x="118" y="596"/>
                    <a:pt x="113" y="472"/>
                    <a:pt x="115" y="349"/>
                  </a:cubicBezTo>
                  <a:cubicBezTo>
                    <a:pt x="115" y="289"/>
                    <a:pt x="119" y="232"/>
                    <a:pt x="122" y="172"/>
                  </a:cubicBezTo>
                  <a:cubicBezTo>
                    <a:pt x="124" y="123"/>
                    <a:pt x="134" y="69"/>
                    <a:pt x="133" y="19"/>
                  </a:cubicBezTo>
                  <a:cubicBezTo>
                    <a:pt x="133" y="8"/>
                    <a:pt x="124" y="1"/>
                    <a:pt x="11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2" name="Google Shape;2732;p136"/>
            <p:cNvSpPr/>
            <p:nvPr/>
          </p:nvSpPr>
          <p:spPr>
            <a:xfrm>
              <a:off x="-2991747" y="3506627"/>
              <a:ext cx="30510" cy="53932"/>
            </a:xfrm>
            <a:custGeom>
              <a:avLst/>
              <a:gdLst/>
              <a:ahLst/>
              <a:cxnLst/>
              <a:rect l="l" t="t" r="r" b="b"/>
              <a:pathLst>
                <a:path w="439" h="776" extrusionOk="0">
                  <a:moveTo>
                    <a:pt x="402" y="1"/>
                  </a:moveTo>
                  <a:cubicBezTo>
                    <a:pt x="395" y="1"/>
                    <a:pt x="388" y="3"/>
                    <a:pt x="382" y="8"/>
                  </a:cubicBezTo>
                  <a:cubicBezTo>
                    <a:pt x="278" y="91"/>
                    <a:pt x="210" y="218"/>
                    <a:pt x="149" y="335"/>
                  </a:cubicBezTo>
                  <a:cubicBezTo>
                    <a:pt x="88" y="457"/>
                    <a:pt x="37" y="585"/>
                    <a:pt x="8" y="717"/>
                  </a:cubicBezTo>
                  <a:cubicBezTo>
                    <a:pt x="0" y="752"/>
                    <a:pt x="30" y="775"/>
                    <a:pt x="58" y="775"/>
                  </a:cubicBezTo>
                  <a:cubicBezTo>
                    <a:pt x="77" y="775"/>
                    <a:pt x="94" y="765"/>
                    <a:pt x="99" y="741"/>
                  </a:cubicBezTo>
                  <a:cubicBezTo>
                    <a:pt x="129" y="614"/>
                    <a:pt x="175" y="493"/>
                    <a:pt x="235" y="377"/>
                  </a:cubicBezTo>
                  <a:cubicBezTo>
                    <a:pt x="294" y="264"/>
                    <a:pt x="375" y="161"/>
                    <a:pt x="428" y="44"/>
                  </a:cubicBezTo>
                  <a:cubicBezTo>
                    <a:pt x="439" y="21"/>
                    <a:pt x="422" y="1"/>
                    <a:pt x="4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3" name="Google Shape;2733;p136"/>
            <p:cNvSpPr/>
            <p:nvPr/>
          </p:nvSpPr>
          <p:spPr>
            <a:xfrm>
              <a:off x="-2307873" y="3573833"/>
              <a:ext cx="21406" cy="87570"/>
            </a:xfrm>
            <a:custGeom>
              <a:avLst/>
              <a:gdLst/>
              <a:ahLst/>
              <a:cxnLst/>
              <a:rect l="l" t="t" r="r" b="b"/>
              <a:pathLst>
                <a:path w="308" h="1260" extrusionOk="0">
                  <a:moveTo>
                    <a:pt x="63" y="0"/>
                  </a:moveTo>
                  <a:cubicBezTo>
                    <a:pt x="37" y="0"/>
                    <a:pt x="14" y="14"/>
                    <a:pt x="5" y="49"/>
                  </a:cubicBezTo>
                  <a:cubicBezTo>
                    <a:pt x="1" y="66"/>
                    <a:pt x="14" y="79"/>
                    <a:pt x="29" y="79"/>
                  </a:cubicBezTo>
                  <a:cubicBezTo>
                    <a:pt x="31" y="79"/>
                    <a:pt x="32" y="79"/>
                    <a:pt x="33" y="78"/>
                  </a:cubicBezTo>
                  <a:lnTo>
                    <a:pt x="33" y="78"/>
                  </a:lnTo>
                  <a:cubicBezTo>
                    <a:pt x="41" y="126"/>
                    <a:pt x="72" y="182"/>
                    <a:pt x="83" y="223"/>
                  </a:cubicBezTo>
                  <a:cubicBezTo>
                    <a:pt x="106" y="301"/>
                    <a:pt x="124" y="379"/>
                    <a:pt x="139" y="459"/>
                  </a:cubicBezTo>
                  <a:cubicBezTo>
                    <a:pt x="190" y="701"/>
                    <a:pt x="181" y="949"/>
                    <a:pt x="125" y="1190"/>
                  </a:cubicBezTo>
                  <a:cubicBezTo>
                    <a:pt x="115" y="1232"/>
                    <a:pt x="150" y="1260"/>
                    <a:pt x="183" y="1260"/>
                  </a:cubicBezTo>
                  <a:cubicBezTo>
                    <a:pt x="205" y="1260"/>
                    <a:pt x="227" y="1247"/>
                    <a:pt x="234" y="1219"/>
                  </a:cubicBezTo>
                  <a:cubicBezTo>
                    <a:pt x="307" y="921"/>
                    <a:pt x="303" y="623"/>
                    <a:pt x="237" y="324"/>
                  </a:cubicBezTo>
                  <a:cubicBezTo>
                    <a:pt x="216" y="233"/>
                    <a:pt x="198" y="122"/>
                    <a:pt x="142" y="44"/>
                  </a:cubicBezTo>
                  <a:cubicBezTo>
                    <a:pt x="125" y="19"/>
                    <a:pt x="92"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4" name="Google Shape;2734;p136"/>
            <p:cNvSpPr/>
            <p:nvPr/>
          </p:nvSpPr>
          <p:spPr>
            <a:xfrm>
              <a:off x="-2244073" y="3603370"/>
              <a:ext cx="8618" cy="51291"/>
            </a:xfrm>
            <a:custGeom>
              <a:avLst/>
              <a:gdLst/>
              <a:ahLst/>
              <a:cxnLst/>
              <a:rect l="l" t="t" r="r" b="b"/>
              <a:pathLst>
                <a:path w="124" h="738" extrusionOk="0">
                  <a:moveTo>
                    <a:pt x="61" y="1"/>
                  </a:moveTo>
                  <a:cubicBezTo>
                    <a:pt x="52" y="1"/>
                    <a:pt x="43" y="5"/>
                    <a:pt x="36" y="14"/>
                  </a:cubicBezTo>
                  <a:cubicBezTo>
                    <a:pt x="3" y="59"/>
                    <a:pt x="7" y="116"/>
                    <a:pt x="4" y="169"/>
                  </a:cubicBezTo>
                  <a:cubicBezTo>
                    <a:pt x="0" y="226"/>
                    <a:pt x="0" y="283"/>
                    <a:pt x="0" y="341"/>
                  </a:cubicBezTo>
                  <a:cubicBezTo>
                    <a:pt x="0" y="454"/>
                    <a:pt x="2" y="567"/>
                    <a:pt x="2" y="679"/>
                  </a:cubicBezTo>
                  <a:cubicBezTo>
                    <a:pt x="2" y="718"/>
                    <a:pt x="32" y="737"/>
                    <a:pt x="62" y="737"/>
                  </a:cubicBezTo>
                  <a:cubicBezTo>
                    <a:pt x="91" y="737"/>
                    <a:pt x="121" y="718"/>
                    <a:pt x="121" y="679"/>
                  </a:cubicBezTo>
                  <a:cubicBezTo>
                    <a:pt x="121" y="567"/>
                    <a:pt x="122" y="454"/>
                    <a:pt x="122" y="341"/>
                  </a:cubicBezTo>
                  <a:cubicBezTo>
                    <a:pt x="122" y="286"/>
                    <a:pt x="123" y="231"/>
                    <a:pt x="120" y="175"/>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5" name="Google Shape;2735;p136"/>
            <p:cNvSpPr/>
            <p:nvPr/>
          </p:nvSpPr>
          <p:spPr>
            <a:xfrm>
              <a:off x="-2228018" y="3599756"/>
              <a:ext cx="25576" cy="55600"/>
            </a:xfrm>
            <a:custGeom>
              <a:avLst/>
              <a:gdLst/>
              <a:ahLst/>
              <a:cxnLst/>
              <a:rect l="l" t="t" r="r" b="b"/>
              <a:pathLst>
                <a:path w="368" h="800" extrusionOk="0">
                  <a:moveTo>
                    <a:pt x="329" y="1"/>
                  </a:moveTo>
                  <a:cubicBezTo>
                    <a:pt x="322" y="1"/>
                    <a:pt x="315" y="3"/>
                    <a:pt x="307" y="9"/>
                  </a:cubicBezTo>
                  <a:cubicBezTo>
                    <a:pt x="205" y="91"/>
                    <a:pt x="150" y="211"/>
                    <a:pt x="110" y="334"/>
                  </a:cubicBezTo>
                  <a:cubicBezTo>
                    <a:pt x="69" y="457"/>
                    <a:pt x="44" y="586"/>
                    <a:pt x="13" y="712"/>
                  </a:cubicBezTo>
                  <a:cubicBezTo>
                    <a:pt x="1" y="765"/>
                    <a:pt x="45" y="799"/>
                    <a:pt x="86" y="799"/>
                  </a:cubicBezTo>
                  <a:cubicBezTo>
                    <a:pt x="113" y="799"/>
                    <a:pt x="139" y="784"/>
                    <a:pt x="146" y="750"/>
                  </a:cubicBezTo>
                  <a:cubicBezTo>
                    <a:pt x="174" y="629"/>
                    <a:pt x="199" y="507"/>
                    <a:pt x="232" y="386"/>
                  </a:cubicBezTo>
                  <a:cubicBezTo>
                    <a:pt x="265" y="270"/>
                    <a:pt x="309" y="159"/>
                    <a:pt x="356" y="47"/>
                  </a:cubicBezTo>
                  <a:cubicBezTo>
                    <a:pt x="367" y="22"/>
                    <a:pt x="350" y="1"/>
                    <a:pt x="32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6" name="Google Shape;2736;p136"/>
            <p:cNvSpPr/>
            <p:nvPr/>
          </p:nvSpPr>
          <p:spPr>
            <a:xfrm>
              <a:off x="16950" y="3283187"/>
              <a:ext cx="21406" cy="87639"/>
            </a:xfrm>
            <a:custGeom>
              <a:avLst/>
              <a:gdLst/>
              <a:ahLst/>
              <a:cxnLst/>
              <a:rect l="l" t="t" r="r" b="b"/>
              <a:pathLst>
                <a:path w="308" h="1261" extrusionOk="0">
                  <a:moveTo>
                    <a:pt x="63" y="1"/>
                  </a:moveTo>
                  <a:cubicBezTo>
                    <a:pt x="37" y="1"/>
                    <a:pt x="14" y="15"/>
                    <a:pt x="5" y="50"/>
                  </a:cubicBezTo>
                  <a:cubicBezTo>
                    <a:pt x="1" y="67"/>
                    <a:pt x="15" y="79"/>
                    <a:pt x="30" y="79"/>
                  </a:cubicBezTo>
                  <a:cubicBezTo>
                    <a:pt x="31" y="79"/>
                    <a:pt x="32" y="79"/>
                    <a:pt x="33" y="79"/>
                  </a:cubicBezTo>
                  <a:lnTo>
                    <a:pt x="33" y="79"/>
                  </a:lnTo>
                  <a:cubicBezTo>
                    <a:pt x="41" y="127"/>
                    <a:pt x="71" y="183"/>
                    <a:pt x="83" y="224"/>
                  </a:cubicBezTo>
                  <a:cubicBezTo>
                    <a:pt x="105" y="302"/>
                    <a:pt x="124" y="380"/>
                    <a:pt x="139" y="459"/>
                  </a:cubicBezTo>
                  <a:cubicBezTo>
                    <a:pt x="190" y="701"/>
                    <a:pt x="182" y="949"/>
                    <a:pt x="126" y="1190"/>
                  </a:cubicBezTo>
                  <a:cubicBezTo>
                    <a:pt x="115" y="1233"/>
                    <a:pt x="149" y="1260"/>
                    <a:pt x="183" y="1260"/>
                  </a:cubicBezTo>
                  <a:cubicBezTo>
                    <a:pt x="205" y="1260"/>
                    <a:pt x="226" y="1248"/>
                    <a:pt x="234" y="1220"/>
                  </a:cubicBezTo>
                  <a:cubicBezTo>
                    <a:pt x="307" y="922"/>
                    <a:pt x="303" y="623"/>
                    <a:pt x="237" y="324"/>
                  </a:cubicBezTo>
                  <a:cubicBezTo>
                    <a:pt x="216" y="234"/>
                    <a:pt x="198" y="122"/>
                    <a:pt x="142" y="44"/>
                  </a:cubicBezTo>
                  <a:cubicBezTo>
                    <a:pt x="125" y="20"/>
                    <a:pt x="92" y="1"/>
                    <a:pt x="6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7" name="Google Shape;2737;p136"/>
            <p:cNvSpPr/>
            <p:nvPr/>
          </p:nvSpPr>
          <p:spPr>
            <a:xfrm>
              <a:off x="80680" y="3312863"/>
              <a:ext cx="8618" cy="51152"/>
            </a:xfrm>
            <a:custGeom>
              <a:avLst/>
              <a:gdLst/>
              <a:ahLst/>
              <a:cxnLst/>
              <a:rect l="l" t="t" r="r" b="b"/>
              <a:pathLst>
                <a:path w="124" h="736" extrusionOk="0">
                  <a:moveTo>
                    <a:pt x="61" y="1"/>
                  </a:moveTo>
                  <a:cubicBezTo>
                    <a:pt x="52" y="1"/>
                    <a:pt x="43" y="5"/>
                    <a:pt x="36" y="14"/>
                  </a:cubicBezTo>
                  <a:cubicBezTo>
                    <a:pt x="3" y="59"/>
                    <a:pt x="6" y="115"/>
                    <a:pt x="4" y="169"/>
                  </a:cubicBezTo>
                  <a:cubicBezTo>
                    <a:pt x="0" y="227"/>
                    <a:pt x="0" y="284"/>
                    <a:pt x="0" y="341"/>
                  </a:cubicBezTo>
                  <a:cubicBezTo>
                    <a:pt x="0" y="454"/>
                    <a:pt x="1" y="566"/>
                    <a:pt x="1" y="679"/>
                  </a:cubicBezTo>
                  <a:cubicBezTo>
                    <a:pt x="2" y="717"/>
                    <a:pt x="32" y="736"/>
                    <a:pt x="62" y="736"/>
                  </a:cubicBezTo>
                  <a:cubicBezTo>
                    <a:pt x="92" y="736"/>
                    <a:pt x="121" y="717"/>
                    <a:pt x="121" y="679"/>
                  </a:cubicBezTo>
                  <a:cubicBezTo>
                    <a:pt x="121" y="566"/>
                    <a:pt x="122" y="454"/>
                    <a:pt x="122" y="341"/>
                  </a:cubicBezTo>
                  <a:cubicBezTo>
                    <a:pt x="122" y="286"/>
                    <a:pt x="123" y="230"/>
                    <a:pt x="119" y="176"/>
                  </a:cubicBezTo>
                  <a:cubicBezTo>
                    <a:pt x="116" y="121"/>
                    <a:pt x="121" y="61"/>
                    <a:pt x="86" y="14"/>
                  </a:cubicBezTo>
                  <a:cubicBezTo>
                    <a:pt x="79" y="5"/>
                    <a:pt x="70" y="1"/>
                    <a:pt x="6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8" name="Google Shape;2738;p136"/>
            <p:cNvSpPr/>
            <p:nvPr/>
          </p:nvSpPr>
          <p:spPr>
            <a:xfrm>
              <a:off x="96804" y="3309180"/>
              <a:ext cx="25576" cy="55531"/>
            </a:xfrm>
            <a:custGeom>
              <a:avLst/>
              <a:gdLst/>
              <a:ahLst/>
              <a:cxnLst/>
              <a:rect l="l" t="t" r="r" b="b"/>
              <a:pathLst>
                <a:path w="368" h="799" extrusionOk="0">
                  <a:moveTo>
                    <a:pt x="329" y="0"/>
                  </a:moveTo>
                  <a:cubicBezTo>
                    <a:pt x="322" y="0"/>
                    <a:pt x="315" y="3"/>
                    <a:pt x="307" y="9"/>
                  </a:cubicBezTo>
                  <a:cubicBezTo>
                    <a:pt x="205" y="91"/>
                    <a:pt x="150" y="210"/>
                    <a:pt x="109" y="333"/>
                  </a:cubicBezTo>
                  <a:cubicBezTo>
                    <a:pt x="68" y="456"/>
                    <a:pt x="44" y="586"/>
                    <a:pt x="13" y="712"/>
                  </a:cubicBezTo>
                  <a:cubicBezTo>
                    <a:pt x="1" y="765"/>
                    <a:pt x="44" y="799"/>
                    <a:pt x="85" y="799"/>
                  </a:cubicBezTo>
                  <a:cubicBezTo>
                    <a:pt x="112" y="799"/>
                    <a:pt x="138" y="784"/>
                    <a:pt x="146" y="750"/>
                  </a:cubicBezTo>
                  <a:cubicBezTo>
                    <a:pt x="174" y="629"/>
                    <a:pt x="199" y="507"/>
                    <a:pt x="232" y="386"/>
                  </a:cubicBezTo>
                  <a:cubicBezTo>
                    <a:pt x="265" y="270"/>
                    <a:pt x="309" y="158"/>
                    <a:pt x="356" y="47"/>
                  </a:cubicBezTo>
                  <a:cubicBezTo>
                    <a:pt x="367" y="22"/>
                    <a:pt x="350" y="0"/>
                    <a:pt x="32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39" name="Google Shape;2739;p136"/>
            <p:cNvSpPr/>
            <p:nvPr/>
          </p:nvSpPr>
          <p:spPr>
            <a:xfrm>
              <a:off x="-455021" y="3320578"/>
              <a:ext cx="18765" cy="58519"/>
            </a:xfrm>
            <a:custGeom>
              <a:avLst/>
              <a:gdLst/>
              <a:ahLst/>
              <a:cxnLst/>
              <a:rect l="l" t="t" r="r" b="b"/>
              <a:pathLst>
                <a:path w="270" h="842" extrusionOk="0">
                  <a:moveTo>
                    <a:pt x="40" y="0"/>
                  </a:moveTo>
                  <a:cubicBezTo>
                    <a:pt x="32" y="0"/>
                    <a:pt x="24" y="5"/>
                    <a:pt x="21" y="15"/>
                  </a:cubicBezTo>
                  <a:cubicBezTo>
                    <a:pt x="12" y="39"/>
                    <a:pt x="2" y="57"/>
                    <a:pt x="1" y="83"/>
                  </a:cubicBezTo>
                  <a:cubicBezTo>
                    <a:pt x="0" y="114"/>
                    <a:pt x="1" y="145"/>
                    <a:pt x="5" y="176"/>
                  </a:cubicBezTo>
                  <a:cubicBezTo>
                    <a:pt x="13" y="252"/>
                    <a:pt x="27" y="329"/>
                    <a:pt x="42" y="406"/>
                  </a:cubicBezTo>
                  <a:cubicBezTo>
                    <a:pt x="59" y="487"/>
                    <a:pt x="82" y="566"/>
                    <a:pt x="109" y="645"/>
                  </a:cubicBezTo>
                  <a:cubicBezTo>
                    <a:pt x="136" y="718"/>
                    <a:pt x="175" y="777"/>
                    <a:pt x="223" y="836"/>
                  </a:cubicBezTo>
                  <a:cubicBezTo>
                    <a:pt x="227" y="840"/>
                    <a:pt x="232" y="842"/>
                    <a:pt x="238" y="842"/>
                  </a:cubicBezTo>
                  <a:cubicBezTo>
                    <a:pt x="253" y="842"/>
                    <a:pt x="269" y="828"/>
                    <a:pt x="263" y="813"/>
                  </a:cubicBezTo>
                  <a:cubicBezTo>
                    <a:pt x="236" y="747"/>
                    <a:pt x="222" y="675"/>
                    <a:pt x="202" y="606"/>
                  </a:cubicBezTo>
                  <a:cubicBezTo>
                    <a:pt x="181" y="528"/>
                    <a:pt x="165" y="449"/>
                    <a:pt x="150" y="370"/>
                  </a:cubicBezTo>
                  <a:cubicBezTo>
                    <a:pt x="136" y="299"/>
                    <a:pt x="127" y="229"/>
                    <a:pt x="113" y="157"/>
                  </a:cubicBezTo>
                  <a:cubicBezTo>
                    <a:pt x="108" y="128"/>
                    <a:pt x="102" y="99"/>
                    <a:pt x="93" y="71"/>
                  </a:cubicBezTo>
                  <a:cubicBezTo>
                    <a:pt x="84" y="44"/>
                    <a:pt x="70" y="31"/>
                    <a:pt x="57" y="10"/>
                  </a:cubicBezTo>
                  <a:cubicBezTo>
                    <a:pt x="52" y="3"/>
                    <a:pt x="46" y="0"/>
                    <a:pt x="4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0" name="Google Shape;2740;p136"/>
            <p:cNvSpPr/>
            <p:nvPr/>
          </p:nvSpPr>
          <p:spPr>
            <a:xfrm>
              <a:off x="-433754" y="3341566"/>
              <a:ext cx="17723" cy="38433"/>
            </a:xfrm>
            <a:custGeom>
              <a:avLst/>
              <a:gdLst/>
              <a:ahLst/>
              <a:cxnLst/>
              <a:rect l="l" t="t" r="r" b="b"/>
              <a:pathLst>
                <a:path w="255" h="553" extrusionOk="0">
                  <a:moveTo>
                    <a:pt x="234" y="1"/>
                  </a:moveTo>
                  <a:cubicBezTo>
                    <a:pt x="185" y="1"/>
                    <a:pt x="141" y="38"/>
                    <a:pt x="106" y="71"/>
                  </a:cubicBezTo>
                  <a:cubicBezTo>
                    <a:pt x="69" y="107"/>
                    <a:pt x="48" y="149"/>
                    <a:pt x="33" y="197"/>
                  </a:cubicBezTo>
                  <a:cubicBezTo>
                    <a:pt x="1" y="303"/>
                    <a:pt x="19" y="423"/>
                    <a:pt x="49" y="525"/>
                  </a:cubicBezTo>
                  <a:cubicBezTo>
                    <a:pt x="55" y="544"/>
                    <a:pt x="68" y="552"/>
                    <a:pt x="82" y="552"/>
                  </a:cubicBezTo>
                  <a:cubicBezTo>
                    <a:pt x="102" y="552"/>
                    <a:pt x="123" y="534"/>
                    <a:pt x="120" y="507"/>
                  </a:cubicBezTo>
                  <a:cubicBezTo>
                    <a:pt x="106" y="416"/>
                    <a:pt x="101" y="322"/>
                    <a:pt x="120" y="231"/>
                  </a:cubicBezTo>
                  <a:cubicBezTo>
                    <a:pt x="127" y="193"/>
                    <a:pt x="140" y="155"/>
                    <a:pt x="158" y="122"/>
                  </a:cubicBezTo>
                  <a:cubicBezTo>
                    <a:pt x="178" y="82"/>
                    <a:pt x="218" y="62"/>
                    <a:pt x="247" y="27"/>
                  </a:cubicBezTo>
                  <a:cubicBezTo>
                    <a:pt x="255" y="17"/>
                    <a:pt x="250" y="1"/>
                    <a:pt x="23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1" name="Google Shape;2741;p136"/>
            <p:cNvSpPr/>
            <p:nvPr/>
          </p:nvSpPr>
          <p:spPr>
            <a:xfrm>
              <a:off x="-405745" y="3320717"/>
              <a:ext cx="34889" cy="48233"/>
            </a:xfrm>
            <a:custGeom>
              <a:avLst/>
              <a:gdLst/>
              <a:ahLst/>
              <a:cxnLst/>
              <a:rect l="l" t="t" r="r" b="b"/>
              <a:pathLst>
                <a:path w="502" h="694" extrusionOk="0">
                  <a:moveTo>
                    <a:pt x="481" y="1"/>
                  </a:moveTo>
                  <a:cubicBezTo>
                    <a:pt x="479" y="1"/>
                    <a:pt x="476" y="1"/>
                    <a:pt x="474" y="3"/>
                  </a:cubicBezTo>
                  <a:cubicBezTo>
                    <a:pt x="259" y="165"/>
                    <a:pt x="80" y="401"/>
                    <a:pt x="6" y="659"/>
                  </a:cubicBezTo>
                  <a:cubicBezTo>
                    <a:pt x="1" y="678"/>
                    <a:pt x="18" y="694"/>
                    <a:pt x="34" y="694"/>
                  </a:cubicBezTo>
                  <a:cubicBezTo>
                    <a:pt x="42" y="694"/>
                    <a:pt x="50" y="690"/>
                    <a:pt x="55" y="680"/>
                  </a:cubicBezTo>
                  <a:cubicBezTo>
                    <a:pt x="107" y="556"/>
                    <a:pt x="182" y="445"/>
                    <a:pt x="262" y="340"/>
                  </a:cubicBezTo>
                  <a:cubicBezTo>
                    <a:pt x="341" y="235"/>
                    <a:pt x="430" y="138"/>
                    <a:pt x="495" y="25"/>
                  </a:cubicBezTo>
                  <a:cubicBezTo>
                    <a:pt x="501" y="15"/>
                    <a:pt x="492" y="1"/>
                    <a:pt x="48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2" name="Google Shape;2742;p136"/>
            <p:cNvSpPr/>
            <p:nvPr/>
          </p:nvSpPr>
          <p:spPr>
            <a:xfrm>
              <a:off x="-1344265" y="3343582"/>
              <a:ext cx="28773" cy="67137"/>
            </a:xfrm>
            <a:custGeom>
              <a:avLst/>
              <a:gdLst/>
              <a:ahLst/>
              <a:cxnLst/>
              <a:rect l="l" t="t" r="r" b="b"/>
              <a:pathLst>
                <a:path w="414" h="966" extrusionOk="0">
                  <a:moveTo>
                    <a:pt x="70" y="1"/>
                  </a:moveTo>
                  <a:cubicBezTo>
                    <a:pt x="63" y="1"/>
                    <a:pt x="55" y="5"/>
                    <a:pt x="49" y="11"/>
                  </a:cubicBezTo>
                  <a:cubicBezTo>
                    <a:pt x="0" y="55"/>
                    <a:pt x="47" y="165"/>
                    <a:pt x="64" y="218"/>
                  </a:cubicBezTo>
                  <a:cubicBezTo>
                    <a:pt x="89" y="300"/>
                    <a:pt x="118" y="382"/>
                    <a:pt x="150" y="463"/>
                  </a:cubicBezTo>
                  <a:cubicBezTo>
                    <a:pt x="212" y="621"/>
                    <a:pt x="282" y="777"/>
                    <a:pt x="335" y="940"/>
                  </a:cubicBezTo>
                  <a:cubicBezTo>
                    <a:pt x="341" y="958"/>
                    <a:pt x="355" y="965"/>
                    <a:pt x="370" y="965"/>
                  </a:cubicBezTo>
                  <a:cubicBezTo>
                    <a:pt x="392" y="965"/>
                    <a:pt x="414" y="948"/>
                    <a:pt x="406" y="920"/>
                  </a:cubicBezTo>
                  <a:cubicBezTo>
                    <a:pt x="361" y="756"/>
                    <a:pt x="302" y="596"/>
                    <a:pt x="246" y="436"/>
                  </a:cubicBezTo>
                  <a:cubicBezTo>
                    <a:pt x="217" y="357"/>
                    <a:pt x="191" y="278"/>
                    <a:pt x="166" y="198"/>
                  </a:cubicBezTo>
                  <a:cubicBezTo>
                    <a:pt x="155" y="158"/>
                    <a:pt x="146" y="119"/>
                    <a:pt x="133" y="80"/>
                  </a:cubicBezTo>
                  <a:cubicBezTo>
                    <a:pt x="123" y="48"/>
                    <a:pt x="114" y="16"/>
                    <a:pt x="78" y="2"/>
                  </a:cubicBezTo>
                  <a:cubicBezTo>
                    <a:pt x="75" y="1"/>
                    <a:pt x="73" y="1"/>
                    <a:pt x="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3" name="Google Shape;2743;p136"/>
            <p:cNvSpPr/>
            <p:nvPr/>
          </p:nvSpPr>
          <p:spPr>
            <a:xfrm>
              <a:off x="-1323971" y="3350184"/>
              <a:ext cx="18209" cy="41144"/>
            </a:xfrm>
            <a:custGeom>
              <a:avLst/>
              <a:gdLst/>
              <a:ahLst/>
              <a:cxnLst/>
              <a:rect l="l" t="t" r="r" b="b"/>
              <a:pathLst>
                <a:path w="262" h="592" extrusionOk="0">
                  <a:moveTo>
                    <a:pt x="211" y="1"/>
                  </a:moveTo>
                  <a:cubicBezTo>
                    <a:pt x="193" y="1"/>
                    <a:pt x="176" y="8"/>
                    <a:pt x="158" y="16"/>
                  </a:cubicBezTo>
                  <a:cubicBezTo>
                    <a:pt x="153" y="19"/>
                    <a:pt x="134" y="26"/>
                    <a:pt x="125" y="35"/>
                  </a:cubicBezTo>
                  <a:cubicBezTo>
                    <a:pt x="114" y="44"/>
                    <a:pt x="102" y="52"/>
                    <a:pt x="91" y="64"/>
                  </a:cubicBezTo>
                  <a:cubicBezTo>
                    <a:pt x="56" y="103"/>
                    <a:pt x="32" y="159"/>
                    <a:pt x="22" y="211"/>
                  </a:cubicBezTo>
                  <a:cubicBezTo>
                    <a:pt x="0" y="331"/>
                    <a:pt x="35" y="455"/>
                    <a:pt x="82" y="564"/>
                  </a:cubicBezTo>
                  <a:cubicBezTo>
                    <a:pt x="90" y="582"/>
                    <a:pt x="111" y="592"/>
                    <a:pt x="131" y="592"/>
                  </a:cubicBezTo>
                  <a:cubicBezTo>
                    <a:pt x="138" y="592"/>
                    <a:pt x="145" y="590"/>
                    <a:pt x="151" y="588"/>
                  </a:cubicBezTo>
                  <a:cubicBezTo>
                    <a:pt x="174" y="575"/>
                    <a:pt x="191" y="547"/>
                    <a:pt x="182" y="520"/>
                  </a:cubicBezTo>
                  <a:cubicBezTo>
                    <a:pt x="166" y="475"/>
                    <a:pt x="151" y="419"/>
                    <a:pt x="146" y="378"/>
                  </a:cubicBezTo>
                  <a:cubicBezTo>
                    <a:pt x="144" y="354"/>
                    <a:pt x="143" y="332"/>
                    <a:pt x="143" y="308"/>
                  </a:cubicBezTo>
                  <a:cubicBezTo>
                    <a:pt x="143" y="297"/>
                    <a:pt x="143" y="287"/>
                    <a:pt x="144" y="275"/>
                  </a:cubicBezTo>
                  <a:cubicBezTo>
                    <a:pt x="144" y="275"/>
                    <a:pt x="145" y="262"/>
                    <a:pt x="145" y="262"/>
                  </a:cubicBezTo>
                  <a:lnTo>
                    <a:pt x="145" y="262"/>
                  </a:lnTo>
                  <a:cubicBezTo>
                    <a:pt x="145" y="262"/>
                    <a:pt x="145" y="263"/>
                    <a:pt x="145" y="266"/>
                  </a:cubicBezTo>
                  <a:cubicBezTo>
                    <a:pt x="146" y="261"/>
                    <a:pt x="146" y="256"/>
                    <a:pt x="148" y="251"/>
                  </a:cubicBezTo>
                  <a:cubicBezTo>
                    <a:pt x="151" y="230"/>
                    <a:pt x="155" y="210"/>
                    <a:pt x="163" y="190"/>
                  </a:cubicBezTo>
                  <a:cubicBezTo>
                    <a:pt x="164" y="188"/>
                    <a:pt x="166" y="183"/>
                    <a:pt x="166" y="183"/>
                  </a:cubicBezTo>
                  <a:lnTo>
                    <a:pt x="166" y="183"/>
                  </a:lnTo>
                  <a:cubicBezTo>
                    <a:pt x="166" y="183"/>
                    <a:pt x="165" y="184"/>
                    <a:pt x="164" y="187"/>
                  </a:cubicBezTo>
                  <a:cubicBezTo>
                    <a:pt x="166" y="182"/>
                    <a:pt x="169" y="177"/>
                    <a:pt x="171" y="170"/>
                  </a:cubicBezTo>
                  <a:cubicBezTo>
                    <a:pt x="176" y="162"/>
                    <a:pt x="182" y="153"/>
                    <a:pt x="187" y="144"/>
                  </a:cubicBezTo>
                  <a:cubicBezTo>
                    <a:pt x="192" y="137"/>
                    <a:pt x="196" y="129"/>
                    <a:pt x="203" y="122"/>
                  </a:cubicBezTo>
                  <a:lnTo>
                    <a:pt x="203" y="122"/>
                  </a:lnTo>
                  <a:cubicBezTo>
                    <a:pt x="202" y="122"/>
                    <a:pt x="202" y="123"/>
                    <a:pt x="202" y="123"/>
                  </a:cubicBezTo>
                  <a:cubicBezTo>
                    <a:pt x="202" y="123"/>
                    <a:pt x="203" y="122"/>
                    <a:pt x="204" y="121"/>
                  </a:cubicBezTo>
                  <a:lnTo>
                    <a:pt x="204" y="121"/>
                  </a:lnTo>
                  <a:cubicBezTo>
                    <a:pt x="204" y="121"/>
                    <a:pt x="203" y="122"/>
                    <a:pt x="203" y="122"/>
                  </a:cubicBezTo>
                  <a:lnTo>
                    <a:pt x="203" y="122"/>
                  </a:lnTo>
                  <a:cubicBezTo>
                    <a:pt x="204" y="120"/>
                    <a:pt x="207" y="117"/>
                    <a:pt x="207" y="117"/>
                  </a:cubicBezTo>
                  <a:cubicBezTo>
                    <a:pt x="212" y="110"/>
                    <a:pt x="216" y="103"/>
                    <a:pt x="222" y="97"/>
                  </a:cubicBezTo>
                  <a:cubicBezTo>
                    <a:pt x="233" y="85"/>
                    <a:pt x="252" y="66"/>
                    <a:pt x="258" y="44"/>
                  </a:cubicBezTo>
                  <a:cubicBezTo>
                    <a:pt x="262" y="30"/>
                    <a:pt x="257" y="15"/>
                    <a:pt x="245" y="9"/>
                  </a:cubicBezTo>
                  <a:cubicBezTo>
                    <a:pt x="233" y="3"/>
                    <a:pt x="222" y="1"/>
                    <a:pt x="2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4" name="Google Shape;2744;p136"/>
            <p:cNvSpPr/>
            <p:nvPr/>
          </p:nvSpPr>
          <p:spPr>
            <a:xfrm>
              <a:off x="-1302148" y="3350949"/>
              <a:ext cx="34472" cy="39754"/>
            </a:xfrm>
            <a:custGeom>
              <a:avLst/>
              <a:gdLst/>
              <a:ahLst/>
              <a:cxnLst/>
              <a:rect l="l" t="t" r="r" b="b"/>
              <a:pathLst>
                <a:path w="496" h="572" extrusionOk="0">
                  <a:moveTo>
                    <a:pt x="464" y="0"/>
                  </a:moveTo>
                  <a:cubicBezTo>
                    <a:pt x="460" y="0"/>
                    <a:pt x="456" y="1"/>
                    <a:pt x="452" y="4"/>
                  </a:cubicBezTo>
                  <a:cubicBezTo>
                    <a:pt x="357" y="59"/>
                    <a:pt x="280" y="140"/>
                    <a:pt x="211" y="225"/>
                  </a:cubicBezTo>
                  <a:cubicBezTo>
                    <a:pt x="142" y="313"/>
                    <a:pt x="80" y="405"/>
                    <a:pt x="23" y="501"/>
                  </a:cubicBezTo>
                  <a:cubicBezTo>
                    <a:pt x="1" y="537"/>
                    <a:pt x="34" y="572"/>
                    <a:pt x="67" y="572"/>
                  </a:cubicBezTo>
                  <a:cubicBezTo>
                    <a:pt x="82" y="572"/>
                    <a:pt x="97" y="565"/>
                    <a:pt x="106" y="548"/>
                  </a:cubicBezTo>
                  <a:cubicBezTo>
                    <a:pt x="162" y="459"/>
                    <a:pt x="223" y="372"/>
                    <a:pt x="290" y="291"/>
                  </a:cubicBezTo>
                  <a:cubicBezTo>
                    <a:pt x="357" y="209"/>
                    <a:pt x="428" y="127"/>
                    <a:pt x="486" y="38"/>
                  </a:cubicBezTo>
                  <a:cubicBezTo>
                    <a:pt x="496" y="20"/>
                    <a:pt x="481" y="0"/>
                    <a:pt x="46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5" name="Google Shape;2745;p136"/>
            <p:cNvSpPr/>
            <p:nvPr/>
          </p:nvSpPr>
          <p:spPr>
            <a:xfrm>
              <a:off x="-2332754" y="3414402"/>
              <a:ext cx="15499" cy="57963"/>
            </a:xfrm>
            <a:custGeom>
              <a:avLst/>
              <a:gdLst/>
              <a:ahLst/>
              <a:cxnLst/>
              <a:rect l="l" t="t" r="r" b="b"/>
              <a:pathLst>
                <a:path w="223" h="834" extrusionOk="0">
                  <a:moveTo>
                    <a:pt x="57" y="1"/>
                  </a:moveTo>
                  <a:cubicBezTo>
                    <a:pt x="42" y="1"/>
                    <a:pt x="27" y="10"/>
                    <a:pt x="21" y="27"/>
                  </a:cubicBezTo>
                  <a:cubicBezTo>
                    <a:pt x="0" y="88"/>
                    <a:pt x="10" y="161"/>
                    <a:pt x="15" y="223"/>
                  </a:cubicBezTo>
                  <a:cubicBezTo>
                    <a:pt x="19" y="288"/>
                    <a:pt x="25" y="352"/>
                    <a:pt x="34" y="414"/>
                  </a:cubicBezTo>
                  <a:cubicBezTo>
                    <a:pt x="43" y="477"/>
                    <a:pt x="52" y="538"/>
                    <a:pt x="62" y="600"/>
                  </a:cubicBezTo>
                  <a:cubicBezTo>
                    <a:pt x="72" y="666"/>
                    <a:pt x="82" y="735"/>
                    <a:pt x="108" y="797"/>
                  </a:cubicBezTo>
                  <a:cubicBezTo>
                    <a:pt x="117" y="819"/>
                    <a:pt x="142" y="833"/>
                    <a:pt x="164" y="833"/>
                  </a:cubicBezTo>
                  <a:cubicBezTo>
                    <a:pt x="183" y="833"/>
                    <a:pt x="199" y="823"/>
                    <a:pt x="203" y="797"/>
                  </a:cubicBezTo>
                  <a:cubicBezTo>
                    <a:pt x="223" y="665"/>
                    <a:pt x="193" y="529"/>
                    <a:pt x="175" y="398"/>
                  </a:cubicBezTo>
                  <a:cubicBezTo>
                    <a:pt x="166" y="334"/>
                    <a:pt x="154" y="270"/>
                    <a:pt x="142" y="206"/>
                  </a:cubicBezTo>
                  <a:cubicBezTo>
                    <a:pt x="128" y="143"/>
                    <a:pt x="120" y="73"/>
                    <a:pt x="86" y="18"/>
                  </a:cubicBezTo>
                  <a:cubicBezTo>
                    <a:pt x="79" y="6"/>
                    <a:pt x="68" y="1"/>
                    <a:pt x="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6" name="Google Shape;2746;p136"/>
            <p:cNvSpPr/>
            <p:nvPr/>
          </p:nvSpPr>
          <p:spPr>
            <a:xfrm>
              <a:off x="-2305788" y="3428371"/>
              <a:ext cx="14595" cy="37600"/>
            </a:xfrm>
            <a:custGeom>
              <a:avLst/>
              <a:gdLst/>
              <a:ahLst/>
              <a:cxnLst/>
              <a:rect l="l" t="t" r="r" b="b"/>
              <a:pathLst>
                <a:path w="210" h="541" extrusionOk="0">
                  <a:moveTo>
                    <a:pt x="171" y="1"/>
                  </a:moveTo>
                  <a:cubicBezTo>
                    <a:pt x="165" y="1"/>
                    <a:pt x="159" y="2"/>
                    <a:pt x="153" y="6"/>
                  </a:cubicBezTo>
                  <a:cubicBezTo>
                    <a:pt x="134" y="17"/>
                    <a:pt x="114" y="32"/>
                    <a:pt x="99" y="48"/>
                  </a:cubicBezTo>
                  <a:cubicBezTo>
                    <a:pt x="83" y="67"/>
                    <a:pt x="71" y="88"/>
                    <a:pt x="58" y="109"/>
                  </a:cubicBezTo>
                  <a:cubicBezTo>
                    <a:pt x="36" y="147"/>
                    <a:pt x="21" y="186"/>
                    <a:pt x="15" y="232"/>
                  </a:cubicBezTo>
                  <a:cubicBezTo>
                    <a:pt x="1" y="329"/>
                    <a:pt x="29" y="426"/>
                    <a:pt x="71" y="513"/>
                  </a:cubicBezTo>
                  <a:cubicBezTo>
                    <a:pt x="80" y="531"/>
                    <a:pt x="100" y="541"/>
                    <a:pt x="121" y="541"/>
                  </a:cubicBezTo>
                  <a:cubicBezTo>
                    <a:pt x="131" y="541"/>
                    <a:pt x="140" y="539"/>
                    <a:pt x="148" y="534"/>
                  </a:cubicBezTo>
                  <a:cubicBezTo>
                    <a:pt x="175" y="515"/>
                    <a:pt x="180" y="484"/>
                    <a:pt x="168" y="456"/>
                  </a:cubicBezTo>
                  <a:cubicBezTo>
                    <a:pt x="134" y="387"/>
                    <a:pt x="119" y="320"/>
                    <a:pt x="125" y="246"/>
                  </a:cubicBezTo>
                  <a:cubicBezTo>
                    <a:pt x="128" y="217"/>
                    <a:pt x="137" y="180"/>
                    <a:pt x="148" y="150"/>
                  </a:cubicBezTo>
                  <a:cubicBezTo>
                    <a:pt x="154" y="134"/>
                    <a:pt x="164" y="120"/>
                    <a:pt x="173" y="104"/>
                  </a:cubicBezTo>
                  <a:cubicBezTo>
                    <a:pt x="181" y="87"/>
                    <a:pt x="189" y="69"/>
                    <a:pt x="199" y="51"/>
                  </a:cubicBezTo>
                  <a:cubicBezTo>
                    <a:pt x="209" y="28"/>
                    <a:pt x="193" y="1"/>
                    <a:pt x="17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7" name="Google Shape;2747;p136"/>
            <p:cNvSpPr/>
            <p:nvPr/>
          </p:nvSpPr>
          <p:spPr>
            <a:xfrm>
              <a:off x="-1522808" y="3330863"/>
              <a:ext cx="8826" cy="47816"/>
            </a:xfrm>
            <a:custGeom>
              <a:avLst/>
              <a:gdLst/>
              <a:ahLst/>
              <a:cxnLst/>
              <a:rect l="l" t="t" r="r" b="b"/>
              <a:pathLst>
                <a:path w="127" h="688" extrusionOk="0">
                  <a:moveTo>
                    <a:pt x="63" y="0"/>
                  </a:moveTo>
                  <a:cubicBezTo>
                    <a:pt x="52" y="0"/>
                    <a:pt x="41" y="7"/>
                    <a:pt x="37" y="20"/>
                  </a:cubicBezTo>
                  <a:cubicBezTo>
                    <a:pt x="18" y="71"/>
                    <a:pt x="8" y="117"/>
                    <a:pt x="4" y="169"/>
                  </a:cubicBezTo>
                  <a:cubicBezTo>
                    <a:pt x="1" y="220"/>
                    <a:pt x="2" y="272"/>
                    <a:pt x="2" y="322"/>
                  </a:cubicBezTo>
                  <a:lnTo>
                    <a:pt x="2" y="627"/>
                  </a:lnTo>
                  <a:cubicBezTo>
                    <a:pt x="2" y="668"/>
                    <a:pt x="33" y="688"/>
                    <a:pt x="64" y="688"/>
                  </a:cubicBezTo>
                  <a:cubicBezTo>
                    <a:pt x="95" y="688"/>
                    <a:pt x="126" y="668"/>
                    <a:pt x="126" y="627"/>
                  </a:cubicBezTo>
                  <a:lnTo>
                    <a:pt x="126" y="322"/>
                  </a:lnTo>
                  <a:cubicBezTo>
                    <a:pt x="126" y="270"/>
                    <a:pt x="127" y="219"/>
                    <a:pt x="124" y="169"/>
                  </a:cubicBezTo>
                  <a:cubicBezTo>
                    <a:pt x="120" y="117"/>
                    <a:pt x="109" y="71"/>
                    <a:pt x="91" y="20"/>
                  </a:cubicBezTo>
                  <a:cubicBezTo>
                    <a:pt x="86" y="7"/>
                    <a:pt x="74" y="0"/>
                    <a:pt x="6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8" name="Google Shape;2748;p136"/>
            <p:cNvSpPr/>
            <p:nvPr/>
          </p:nvSpPr>
          <p:spPr>
            <a:xfrm>
              <a:off x="-1470406" y="3362138"/>
              <a:ext cx="16680" cy="29885"/>
            </a:xfrm>
            <a:custGeom>
              <a:avLst/>
              <a:gdLst/>
              <a:ahLst/>
              <a:cxnLst/>
              <a:rect l="l" t="t" r="r" b="b"/>
              <a:pathLst>
                <a:path w="240" h="430" extrusionOk="0">
                  <a:moveTo>
                    <a:pt x="209" y="0"/>
                  </a:moveTo>
                  <a:cubicBezTo>
                    <a:pt x="203" y="0"/>
                    <a:pt x="196" y="2"/>
                    <a:pt x="191" y="7"/>
                  </a:cubicBezTo>
                  <a:cubicBezTo>
                    <a:pt x="139" y="50"/>
                    <a:pt x="105" y="110"/>
                    <a:pt x="78" y="170"/>
                  </a:cubicBezTo>
                  <a:cubicBezTo>
                    <a:pt x="49" y="231"/>
                    <a:pt x="27" y="296"/>
                    <a:pt x="7" y="362"/>
                  </a:cubicBezTo>
                  <a:cubicBezTo>
                    <a:pt x="0" y="389"/>
                    <a:pt x="17" y="422"/>
                    <a:pt x="44" y="427"/>
                  </a:cubicBezTo>
                  <a:cubicBezTo>
                    <a:pt x="50" y="429"/>
                    <a:pt x="56" y="430"/>
                    <a:pt x="61" y="430"/>
                  </a:cubicBezTo>
                  <a:cubicBezTo>
                    <a:pt x="85" y="430"/>
                    <a:pt x="105" y="415"/>
                    <a:pt x="111" y="391"/>
                  </a:cubicBezTo>
                  <a:cubicBezTo>
                    <a:pt x="128" y="330"/>
                    <a:pt x="149" y="269"/>
                    <a:pt x="172" y="211"/>
                  </a:cubicBezTo>
                  <a:cubicBezTo>
                    <a:pt x="196" y="154"/>
                    <a:pt x="223" y="97"/>
                    <a:pt x="236" y="34"/>
                  </a:cubicBezTo>
                  <a:cubicBezTo>
                    <a:pt x="240" y="14"/>
                    <a:pt x="225" y="0"/>
                    <a:pt x="20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49" name="Google Shape;2749;p136"/>
            <p:cNvSpPr/>
            <p:nvPr/>
          </p:nvSpPr>
          <p:spPr>
            <a:xfrm>
              <a:off x="-2026331" y="3356926"/>
              <a:ext cx="11676" cy="31692"/>
            </a:xfrm>
            <a:custGeom>
              <a:avLst/>
              <a:gdLst/>
              <a:ahLst/>
              <a:cxnLst/>
              <a:rect l="l" t="t" r="r" b="b"/>
              <a:pathLst>
                <a:path w="168" h="456" extrusionOk="0">
                  <a:moveTo>
                    <a:pt x="43" y="0"/>
                  </a:moveTo>
                  <a:cubicBezTo>
                    <a:pt x="22" y="0"/>
                    <a:pt x="0" y="20"/>
                    <a:pt x="1" y="41"/>
                  </a:cubicBezTo>
                  <a:cubicBezTo>
                    <a:pt x="1" y="51"/>
                    <a:pt x="1" y="60"/>
                    <a:pt x="3" y="70"/>
                  </a:cubicBezTo>
                  <a:cubicBezTo>
                    <a:pt x="3" y="72"/>
                    <a:pt x="6" y="85"/>
                    <a:pt x="6" y="85"/>
                  </a:cubicBezTo>
                  <a:cubicBezTo>
                    <a:pt x="6" y="85"/>
                    <a:pt x="6" y="85"/>
                    <a:pt x="6" y="85"/>
                  </a:cubicBezTo>
                  <a:cubicBezTo>
                    <a:pt x="7" y="96"/>
                    <a:pt x="14" y="117"/>
                    <a:pt x="18" y="132"/>
                  </a:cubicBezTo>
                  <a:cubicBezTo>
                    <a:pt x="26" y="159"/>
                    <a:pt x="29" y="188"/>
                    <a:pt x="34" y="214"/>
                  </a:cubicBezTo>
                  <a:cubicBezTo>
                    <a:pt x="34" y="211"/>
                    <a:pt x="33" y="210"/>
                    <a:pt x="33" y="210"/>
                  </a:cubicBezTo>
                  <a:lnTo>
                    <a:pt x="33" y="210"/>
                  </a:lnTo>
                  <a:cubicBezTo>
                    <a:pt x="34" y="210"/>
                    <a:pt x="36" y="222"/>
                    <a:pt x="36" y="224"/>
                  </a:cubicBezTo>
                  <a:cubicBezTo>
                    <a:pt x="37" y="232"/>
                    <a:pt x="37" y="239"/>
                    <a:pt x="37" y="246"/>
                  </a:cubicBezTo>
                  <a:cubicBezTo>
                    <a:pt x="38" y="260"/>
                    <a:pt x="38" y="274"/>
                    <a:pt x="37" y="289"/>
                  </a:cubicBezTo>
                  <a:cubicBezTo>
                    <a:pt x="37" y="303"/>
                    <a:pt x="36" y="319"/>
                    <a:pt x="34" y="333"/>
                  </a:cubicBezTo>
                  <a:cubicBezTo>
                    <a:pt x="34" y="337"/>
                    <a:pt x="33" y="342"/>
                    <a:pt x="33" y="345"/>
                  </a:cubicBezTo>
                  <a:cubicBezTo>
                    <a:pt x="33" y="343"/>
                    <a:pt x="34" y="341"/>
                    <a:pt x="34" y="341"/>
                  </a:cubicBezTo>
                  <a:lnTo>
                    <a:pt x="34" y="341"/>
                  </a:lnTo>
                  <a:cubicBezTo>
                    <a:pt x="34" y="341"/>
                    <a:pt x="34" y="343"/>
                    <a:pt x="33" y="347"/>
                  </a:cubicBezTo>
                  <a:cubicBezTo>
                    <a:pt x="32" y="356"/>
                    <a:pt x="31" y="364"/>
                    <a:pt x="29" y="373"/>
                  </a:cubicBezTo>
                  <a:cubicBezTo>
                    <a:pt x="23" y="406"/>
                    <a:pt x="38" y="446"/>
                    <a:pt x="75" y="453"/>
                  </a:cubicBezTo>
                  <a:cubicBezTo>
                    <a:pt x="80" y="455"/>
                    <a:pt x="86" y="456"/>
                    <a:pt x="92" y="456"/>
                  </a:cubicBezTo>
                  <a:cubicBezTo>
                    <a:pt x="118" y="456"/>
                    <a:pt x="148" y="439"/>
                    <a:pt x="154" y="409"/>
                  </a:cubicBezTo>
                  <a:cubicBezTo>
                    <a:pt x="166" y="334"/>
                    <a:pt x="167" y="262"/>
                    <a:pt x="156" y="189"/>
                  </a:cubicBezTo>
                  <a:cubicBezTo>
                    <a:pt x="151" y="157"/>
                    <a:pt x="141" y="127"/>
                    <a:pt x="129" y="96"/>
                  </a:cubicBezTo>
                  <a:cubicBezTo>
                    <a:pt x="120" y="76"/>
                    <a:pt x="113" y="57"/>
                    <a:pt x="99" y="40"/>
                  </a:cubicBezTo>
                  <a:cubicBezTo>
                    <a:pt x="87" y="27"/>
                    <a:pt x="75" y="16"/>
                    <a:pt x="62" y="6"/>
                  </a:cubicBezTo>
                  <a:cubicBezTo>
                    <a:pt x="56" y="2"/>
                    <a:pt x="50" y="0"/>
                    <a:pt x="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0" name="Google Shape;2750;p136"/>
            <p:cNvSpPr/>
            <p:nvPr/>
          </p:nvSpPr>
          <p:spPr>
            <a:xfrm>
              <a:off x="-1955372" y="3361721"/>
              <a:ext cx="10981" cy="26549"/>
            </a:xfrm>
            <a:custGeom>
              <a:avLst/>
              <a:gdLst/>
              <a:ahLst/>
              <a:cxnLst/>
              <a:rect l="l" t="t" r="r" b="b"/>
              <a:pathLst>
                <a:path w="158" h="382" extrusionOk="0">
                  <a:moveTo>
                    <a:pt x="118" y="1"/>
                  </a:moveTo>
                  <a:cubicBezTo>
                    <a:pt x="109" y="1"/>
                    <a:pt x="99" y="6"/>
                    <a:pt x="96" y="17"/>
                  </a:cubicBezTo>
                  <a:cubicBezTo>
                    <a:pt x="88" y="41"/>
                    <a:pt x="86" y="66"/>
                    <a:pt x="78" y="91"/>
                  </a:cubicBezTo>
                  <a:cubicBezTo>
                    <a:pt x="72" y="116"/>
                    <a:pt x="63" y="139"/>
                    <a:pt x="57" y="162"/>
                  </a:cubicBezTo>
                  <a:cubicBezTo>
                    <a:pt x="45" y="211"/>
                    <a:pt x="30" y="260"/>
                    <a:pt x="11" y="307"/>
                  </a:cubicBezTo>
                  <a:cubicBezTo>
                    <a:pt x="1" y="336"/>
                    <a:pt x="22" y="372"/>
                    <a:pt x="52" y="380"/>
                  </a:cubicBezTo>
                  <a:cubicBezTo>
                    <a:pt x="57" y="381"/>
                    <a:pt x="61" y="381"/>
                    <a:pt x="65" y="381"/>
                  </a:cubicBezTo>
                  <a:cubicBezTo>
                    <a:pt x="92" y="381"/>
                    <a:pt x="116" y="365"/>
                    <a:pt x="124" y="339"/>
                  </a:cubicBezTo>
                  <a:cubicBezTo>
                    <a:pt x="140" y="285"/>
                    <a:pt x="151" y="231"/>
                    <a:pt x="155" y="175"/>
                  </a:cubicBezTo>
                  <a:cubicBezTo>
                    <a:pt x="156" y="162"/>
                    <a:pt x="158" y="149"/>
                    <a:pt x="156" y="136"/>
                  </a:cubicBezTo>
                  <a:cubicBezTo>
                    <a:pt x="156" y="124"/>
                    <a:pt x="154" y="110"/>
                    <a:pt x="153" y="98"/>
                  </a:cubicBezTo>
                  <a:cubicBezTo>
                    <a:pt x="150" y="70"/>
                    <a:pt x="148" y="43"/>
                    <a:pt x="139" y="17"/>
                  </a:cubicBezTo>
                  <a:cubicBezTo>
                    <a:pt x="136" y="6"/>
                    <a:pt x="127" y="1"/>
                    <a:pt x="11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1" name="Google Shape;2751;p136"/>
            <p:cNvSpPr/>
            <p:nvPr/>
          </p:nvSpPr>
          <p:spPr>
            <a:xfrm>
              <a:off x="-2714166" y="3488696"/>
              <a:ext cx="30441" cy="50457"/>
            </a:xfrm>
            <a:custGeom>
              <a:avLst/>
              <a:gdLst/>
              <a:ahLst/>
              <a:cxnLst/>
              <a:rect l="l" t="t" r="r" b="b"/>
              <a:pathLst>
                <a:path w="438" h="726" extrusionOk="0">
                  <a:moveTo>
                    <a:pt x="28" y="0"/>
                  </a:moveTo>
                  <a:cubicBezTo>
                    <a:pt x="12" y="0"/>
                    <a:pt x="0" y="17"/>
                    <a:pt x="8" y="34"/>
                  </a:cubicBezTo>
                  <a:cubicBezTo>
                    <a:pt x="61" y="142"/>
                    <a:pt x="126" y="244"/>
                    <a:pt x="179" y="354"/>
                  </a:cubicBezTo>
                  <a:cubicBezTo>
                    <a:pt x="233" y="467"/>
                    <a:pt x="277" y="585"/>
                    <a:pt x="330" y="700"/>
                  </a:cubicBezTo>
                  <a:cubicBezTo>
                    <a:pt x="338" y="717"/>
                    <a:pt x="358" y="726"/>
                    <a:pt x="376" y="726"/>
                  </a:cubicBezTo>
                  <a:cubicBezTo>
                    <a:pt x="387" y="726"/>
                    <a:pt x="397" y="723"/>
                    <a:pt x="405" y="718"/>
                  </a:cubicBezTo>
                  <a:cubicBezTo>
                    <a:pt x="433" y="703"/>
                    <a:pt x="438" y="671"/>
                    <a:pt x="425" y="644"/>
                  </a:cubicBezTo>
                  <a:cubicBezTo>
                    <a:pt x="371" y="526"/>
                    <a:pt x="323" y="405"/>
                    <a:pt x="269" y="288"/>
                  </a:cubicBezTo>
                  <a:cubicBezTo>
                    <a:pt x="216" y="180"/>
                    <a:pt x="151" y="57"/>
                    <a:pt x="39" y="3"/>
                  </a:cubicBezTo>
                  <a:cubicBezTo>
                    <a:pt x="35" y="1"/>
                    <a:pt x="32" y="0"/>
                    <a:pt x="2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2" name="Google Shape;2752;p136"/>
            <p:cNvSpPr/>
            <p:nvPr/>
          </p:nvSpPr>
          <p:spPr>
            <a:xfrm>
              <a:off x="-2694498" y="3499399"/>
              <a:ext cx="11537" cy="28982"/>
            </a:xfrm>
            <a:custGeom>
              <a:avLst/>
              <a:gdLst/>
              <a:ahLst/>
              <a:cxnLst/>
              <a:rect l="l" t="t" r="r" b="b"/>
              <a:pathLst>
                <a:path w="166" h="417" extrusionOk="0">
                  <a:moveTo>
                    <a:pt x="143" y="0"/>
                  </a:moveTo>
                  <a:cubicBezTo>
                    <a:pt x="142" y="0"/>
                    <a:pt x="141" y="0"/>
                    <a:pt x="140" y="1"/>
                  </a:cubicBezTo>
                  <a:cubicBezTo>
                    <a:pt x="109" y="11"/>
                    <a:pt x="80" y="40"/>
                    <a:pt x="61" y="64"/>
                  </a:cubicBezTo>
                  <a:cubicBezTo>
                    <a:pt x="50" y="77"/>
                    <a:pt x="40" y="90"/>
                    <a:pt x="33" y="103"/>
                  </a:cubicBezTo>
                  <a:cubicBezTo>
                    <a:pt x="24" y="121"/>
                    <a:pt x="20" y="141"/>
                    <a:pt x="17" y="159"/>
                  </a:cubicBezTo>
                  <a:cubicBezTo>
                    <a:pt x="0" y="240"/>
                    <a:pt x="20" y="317"/>
                    <a:pt x="51" y="392"/>
                  </a:cubicBezTo>
                  <a:cubicBezTo>
                    <a:pt x="58" y="408"/>
                    <a:pt x="77" y="416"/>
                    <a:pt x="95" y="416"/>
                  </a:cubicBezTo>
                  <a:cubicBezTo>
                    <a:pt x="101" y="416"/>
                    <a:pt x="108" y="415"/>
                    <a:pt x="113" y="413"/>
                  </a:cubicBezTo>
                  <a:cubicBezTo>
                    <a:pt x="132" y="404"/>
                    <a:pt x="151" y="378"/>
                    <a:pt x="142" y="354"/>
                  </a:cubicBezTo>
                  <a:cubicBezTo>
                    <a:pt x="116" y="293"/>
                    <a:pt x="105" y="240"/>
                    <a:pt x="111" y="174"/>
                  </a:cubicBezTo>
                  <a:cubicBezTo>
                    <a:pt x="111" y="173"/>
                    <a:pt x="111" y="168"/>
                    <a:pt x="111" y="167"/>
                  </a:cubicBezTo>
                  <a:lnTo>
                    <a:pt x="111" y="167"/>
                  </a:lnTo>
                  <a:cubicBezTo>
                    <a:pt x="112" y="165"/>
                    <a:pt x="112" y="162"/>
                    <a:pt x="112" y="162"/>
                  </a:cubicBezTo>
                  <a:cubicBezTo>
                    <a:pt x="114" y="153"/>
                    <a:pt x="116" y="147"/>
                    <a:pt x="117" y="139"/>
                  </a:cubicBezTo>
                  <a:cubicBezTo>
                    <a:pt x="121" y="122"/>
                    <a:pt x="119" y="117"/>
                    <a:pt x="125" y="98"/>
                  </a:cubicBezTo>
                  <a:cubicBezTo>
                    <a:pt x="134" y="71"/>
                    <a:pt x="151" y="49"/>
                    <a:pt x="161" y="23"/>
                  </a:cubicBezTo>
                  <a:cubicBezTo>
                    <a:pt x="166" y="11"/>
                    <a:pt x="154" y="0"/>
                    <a:pt x="1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3" name="Google Shape;2753;p136"/>
            <p:cNvSpPr/>
            <p:nvPr/>
          </p:nvSpPr>
          <p:spPr>
            <a:xfrm>
              <a:off x="-2504070" y="3595795"/>
              <a:ext cx="10008" cy="65469"/>
            </a:xfrm>
            <a:custGeom>
              <a:avLst/>
              <a:gdLst/>
              <a:ahLst/>
              <a:cxnLst/>
              <a:rect l="l" t="t" r="r" b="b"/>
              <a:pathLst>
                <a:path w="144" h="942" extrusionOk="0">
                  <a:moveTo>
                    <a:pt x="73" y="1"/>
                  </a:moveTo>
                  <a:cubicBezTo>
                    <a:pt x="63" y="1"/>
                    <a:pt x="52" y="7"/>
                    <a:pt x="49" y="18"/>
                  </a:cubicBezTo>
                  <a:cubicBezTo>
                    <a:pt x="28" y="86"/>
                    <a:pt x="26" y="157"/>
                    <a:pt x="18" y="228"/>
                  </a:cubicBezTo>
                  <a:cubicBezTo>
                    <a:pt x="9" y="299"/>
                    <a:pt x="8" y="370"/>
                    <a:pt x="6" y="441"/>
                  </a:cubicBezTo>
                  <a:cubicBezTo>
                    <a:pt x="1" y="586"/>
                    <a:pt x="4" y="730"/>
                    <a:pt x="3" y="874"/>
                  </a:cubicBezTo>
                  <a:cubicBezTo>
                    <a:pt x="3" y="919"/>
                    <a:pt x="38" y="942"/>
                    <a:pt x="73" y="942"/>
                  </a:cubicBezTo>
                  <a:cubicBezTo>
                    <a:pt x="108" y="942"/>
                    <a:pt x="143" y="919"/>
                    <a:pt x="142" y="874"/>
                  </a:cubicBezTo>
                  <a:cubicBezTo>
                    <a:pt x="141" y="729"/>
                    <a:pt x="143" y="585"/>
                    <a:pt x="138" y="441"/>
                  </a:cubicBezTo>
                  <a:cubicBezTo>
                    <a:pt x="136" y="370"/>
                    <a:pt x="134" y="299"/>
                    <a:pt x="127" y="228"/>
                  </a:cubicBezTo>
                  <a:cubicBezTo>
                    <a:pt x="117" y="157"/>
                    <a:pt x="115" y="85"/>
                    <a:pt x="96" y="18"/>
                  </a:cubicBezTo>
                  <a:cubicBezTo>
                    <a:pt x="93" y="7"/>
                    <a:pt x="83" y="1"/>
                    <a:pt x="7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4" name="Google Shape;2754;p136"/>
            <p:cNvSpPr/>
            <p:nvPr/>
          </p:nvSpPr>
          <p:spPr>
            <a:xfrm>
              <a:off x="-2471892" y="3592528"/>
              <a:ext cx="8340" cy="43438"/>
            </a:xfrm>
            <a:custGeom>
              <a:avLst/>
              <a:gdLst/>
              <a:ahLst/>
              <a:cxnLst/>
              <a:rect l="l" t="t" r="r" b="b"/>
              <a:pathLst>
                <a:path w="120" h="625" extrusionOk="0">
                  <a:moveTo>
                    <a:pt x="60" y="0"/>
                  </a:moveTo>
                  <a:cubicBezTo>
                    <a:pt x="51" y="0"/>
                    <a:pt x="42" y="5"/>
                    <a:pt x="39" y="16"/>
                  </a:cubicBezTo>
                  <a:cubicBezTo>
                    <a:pt x="13" y="105"/>
                    <a:pt x="1" y="197"/>
                    <a:pt x="2" y="290"/>
                  </a:cubicBezTo>
                  <a:lnTo>
                    <a:pt x="6" y="571"/>
                  </a:lnTo>
                  <a:cubicBezTo>
                    <a:pt x="5" y="607"/>
                    <a:pt x="32" y="625"/>
                    <a:pt x="59" y="625"/>
                  </a:cubicBezTo>
                  <a:cubicBezTo>
                    <a:pt x="86" y="625"/>
                    <a:pt x="114" y="607"/>
                    <a:pt x="115" y="571"/>
                  </a:cubicBezTo>
                  <a:lnTo>
                    <a:pt x="119" y="290"/>
                  </a:lnTo>
                  <a:cubicBezTo>
                    <a:pt x="120" y="197"/>
                    <a:pt x="106" y="105"/>
                    <a:pt x="81" y="16"/>
                  </a:cubicBezTo>
                  <a:cubicBezTo>
                    <a:pt x="78" y="5"/>
                    <a:pt x="69" y="0"/>
                    <a:pt x="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5" name="Google Shape;2755;p136"/>
            <p:cNvSpPr/>
            <p:nvPr/>
          </p:nvSpPr>
          <p:spPr>
            <a:xfrm>
              <a:off x="-3722046" y="3867259"/>
              <a:ext cx="5629" cy="5560"/>
            </a:xfrm>
            <a:custGeom>
              <a:avLst/>
              <a:gdLst/>
              <a:ahLst/>
              <a:cxnLst/>
              <a:rect l="l" t="t" r="r" b="b"/>
              <a:pathLst>
                <a:path w="81" h="80" extrusionOk="0">
                  <a:moveTo>
                    <a:pt x="41" y="0"/>
                  </a:moveTo>
                  <a:cubicBezTo>
                    <a:pt x="20" y="0"/>
                    <a:pt x="1" y="17"/>
                    <a:pt x="1" y="40"/>
                  </a:cubicBezTo>
                  <a:cubicBezTo>
                    <a:pt x="3" y="62"/>
                    <a:pt x="19" y="80"/>
                    <a:pt x="41" y="80"/>
                  </a:cubicBezTo>
                  <a:cubicBezTo>
                    <a:pt x="61" y="80"/>
                    <a:pt x="81" y="62"/>
                    <a:pt x="81" y="40"/>
                  </a:cubicBezTo>
                  <a:cubicBezTo>
                    <a:pt x="80" y="18"/>
                    <a:pt x="64" y="0"/>
                    <a:pt x="4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756" name="Google Shape;2756;p136"/>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8"/>
        <p:cNvGrpSpPr/>
        <p:nvPr/>
      </p:nvGrpSpPr>
      <p:grpSpPr>
        <a:xfrm>
          <a:off x="0" y="0"/>
          <a:ext cx="0" cy="0"/>
          <a:chOff x="0" y="0"/>
          <a:chExt cx="0" cy="0"/>
        </a:xfrm>
      </p:grpSpPr>
      <p:sp>
        <p:nvSpPr>
          <p:cNvPr id="39" name="Google Shape;39;p268"/>
          <p:cNvSpPr/>
          <p:nvPr/>
        </p:nvSpPr>
        <p:spPr>
          <a:xfrm>
            <a:off x="0" y="-125"/>
            <a:ext cx="4572000" cy="4875000"/>
          </a:xfrm>
          <a:prstGeom prst="rect">
            <a:avLst/>
          </a:pr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 name="Google Shape;40;p268"/>
          <p:cNvSpPr txBox="1">
            <a:spLocks noGrp="1"/>
          </p:cNvSpPr>
          <p:nvPr>
            <p:ph type="title"/>
          </p:nvPr>
        </p:nvSpPr>
        <p:spPr>
          <a:xfrm>
            <a:off x="4790400" y="1233175"/>
            <a:ext cx="4045200" cy="1482300"/>
          </a:xfrm>
          <a:prstGeom prst="rect">
            <a:avLst/>
          </a:prstGeom>
          <a:noFill/>
          <a:ln>
            <a:noFill/>
          </a:ln>
        </p:spPr>
        <p:txBody>
          <a:bodyPr spcFirstLastPara="1" wrap="square" lIns="91425" tIns="91425" rIns="91425" bIns="91425" anchor="b" anchorCtr="0">
            <a:normAutofit/>
          </a:bodyPr>
          <a:lstStyle>
            <a:lvl1pPr lvl="0" algn="ctr" rtl="1">
              <a:lnSpc>
                <a:spcPct val="100000"/>
              </a:lnSpc>
              <a:spcBef>
                <a:spcPts val="0"/>
              </a:spcBef>
              <a:spcAft>
                <a:spcPts val="0"/>
              </a:spcAft>
              <a:buClr>
                <a:srgbClr val="0B2B40"/>
              </a:buClr>
              <a:buSzPts val="4200"/>
              <a:buNone/>
              <a:defRPr sz="4200">
                <a:solidFill>
                  <a:srgbClr val="0B2B40"/>
                </a:solidFill>
              </a:defRPr>
            </a:lvl1pPr>
            <a:lvl2pPr lvl="1" algn="ctr" rtl="1">
              <a:lnSpc>
                <a:spcPct val="100000"/>
              </a:lnSpc>
              <a:spcBef>
                <a:spcPts val="0"/>
              </a:spcBef>
              <a:spcAft>
                <a:spcPts val="0"/>
              </a:spcAft>
              <a:buSzPts val="4200"/>
              <a:buNone/>
              <a:defRPr sz="4200"/>
            </a:lvl2pPr>
            <a:lvl3pPr lvl="2" algn="ctr" rtl="1">
              <a:lnSpc>
                <a:spcPct val="100000"/>
              </a:lnSpc>
              <a:spcBef>
                <a:spcPts val="0"/>
              </a:spcBef>
              <a:spcAft>
                <a:spcPts val="0"/>
              </a:spcAft>
              <a:buSzPts val="4200"/>
              <a:buNone/>
              <a:defRPr sz="4200"/>
            </a:lvl3pPr>
            <a:lvl4pPr lvl="3" algn="ctr" rtl="1">
              <a:lnSpc>
                <a:spcPct val="100000"/>
              </a:lnSpc>
              <a:spcBef>
                <a:spcPts val="0"/>
              </a:spcBef>
              <a:spcAft>
                <a:spcPts val="0"/>
              </a:spcAft>
              <a:buSzPts val="4200"/>
              <a:buNone/>
              <a:defRPr sz="4200"/>
            </a:lvl4pPr>
            <a:lvl5pPr lvl="4" algn="ctr" rtl="1">
              <a:lnSpc>
                <a:spcPct val="100000"/>
              </a:lnSpc>
              <a:spcBef>
                <a:spcPts val="0"/>
              </a:spcBef>
              <a:spcAft>
                <a:spcPts val="0"/>
              </a:spcAft>
              <a:buSzPts val="4200"/>
              <a:buNone/>
              <a:defRPr sz="4200"/>
            </a:lvl5pPr>
            <a:lvl6pPr lvl="5" algn="ctr" rtl="1">
              <a:lnSpc>
                <a:spcPct val="100000"/>
              </a:lnSpc>
              <a:spcBef>
                <a:spcPts val="0"/>
              </a:spcBef>
              <a:spcAft>
                <a:spcPts val="0"/>
              </a:spcAft>
              <a:buSzPts val="4200"/>
              <a:buNone/>
              <a:defRPr sz="4200"/>
            </a:lvl6pPr>
            <a:lvl7pPr lvl="6" algn="ctr" rtl="1">
              <a:lnSpc>
                <a:spcPct val="100000"/>
              </a:lnSpc>
              <a:spcBef>
                <a:spcPts val="0"/>
              </a:spcBef>
              <a:spcAft>
                <a:spcPts val="0"/>
              </a:spcAft>
              <a:buSzPts val="4200"/>
              <a:buNone/>
              <a:defRPr sz="4200"/>
            </a:lvl7pPr>
            <a:lvl8pPr lvl="7" algn="ctr" rtl="1">
              <a:lnSpc>
                <a:spcPct val="100000"/>
              </a:lnSpc>
              <a:spcBef>
                <a:spcPts val="0"/>
              </a:spcBef>
              <a:spcAft>
                <a:spcPts val="0"/>
              </a:spcAft>
              <a:buSzPts val="4200"/>
              <a:buNone/>
              <a:defRPr sz="4200"/>
            </a:lvl8pPr>
            <a:lvl9pPr lvl="8" algn="ctr" rtl="1">
              <a:lnSpc>
                <a:spcPct val="100000"/>
              </a:lnSpc>
              <a:spcBef>
                <a:spcPts val="0"/>
              </a:spcBef>
              <a:spcAft>
                <a:spcPts val="0"/>
              </a:spcAft>
              <a:buSzPts val="4200"/>
              <a:buNone/>
              <a:defRPr sz="4200"/>
            </a:lvl9pPr>
          </a:lstStyle>
          <a:p>
            <a:endParaRPr/>
          </a:p>
        </p:txBody>
      </p:sp>
      <p:sp>
        <p:nvSpPr>
          <p:cNvPr id="41" name="Google Shape;41;p268"/>
          <p:cNvSpPr txBox="1">
            <a:spLocks noGrp="1"/>
          </p:cNvSpPr>
          <p:nvPr>
            <p:ph type="subTitle" idx="1"/>
          </p:nvPr>
        </p:nvSpPr>
        <p:spPr>
          <a:xfrm>
            <a:off x="4790400" y="2803075"/>
            <a:ext cx="4045200" cy="1235100"/>
          </a:xfrm>
          <a:prstGeom prst="rect">
            <a:avLst/>
          </a:prstGeom>
          <a:noFill/>
          <a:ln>
            <a:noFill/>
          </a:ln>
          <a:effectLst>
            <a:reflection dist="38100" dir="5400000" fadeDir="5400012" sy="-100000" algn="bl" rotWithShape="0"/>
          </a:effectLst>
        </p:spPr>
        <p:txBody>
          <a:bodyPr spcFirstLastPara="1" wrap="square" lIns="91425" tIns="91425" rIns="91425" bIns="91425" anchor="t" anchorCtr="0">
            <a:normAutofit/>
          </a:bodyPr>
          <a:lstStyle>
            <a:lvl1pPr lvl="0" algn="ctr" rtl="1">
              <a:lnSpc>
                <a:spcPct val="100000"/>
              </a:lnSpc>
              <a:spcBef>
                <a:spcPts val="0"/>
              </a:spcBef>
              <a:spcAft>
                <a:spcPts val="0"/>
              </a:spcAft>
              <a:buSzPts val="2100"/>
              <a:buNone/>
              <a:defRPr sz="2100"/>
            </a:lvl1pPr>
            <a:lvl2pPr lvl="1" algn="ctr" rtl="1">
              <a:lnSpc>
                <a:spcPct val="100000"/>
              </a:lnSpc>
              <a:spcBef>
                <a:spcPts val="0"/>
              </a:spcBef>
              <a:spcAft>
                <a:spcPts val="0"/>
              </a:spcAft>
              <a:buSzPts val="2100"/>
              <a:buNone/>
              <a:defRPr sz="2100"/>
            </a:lvl2pPr>
            <a:lvl3pPr lvl="2" algn="ctr" rtl="1">
              <a:lnSpc>
                <a:spcPct val="100000"/>
              </a:lnSpc>
              <a:spcBef>
                <a:spcPts val="0"/>
              </a:spcBef>
              <a:spcAft>
                <a:spcPts val="0"/>
              </a:spcAft>
              <a:buSzPts val="2100"/>
              <a:buNone/>
              <a:defRPr sz="2100"/>
            </a:lvl3pPr>
            <a:lvl4pPr lvl="3" algn="ctr" rtl="1">
              <a:lnSpc>
                <a:spcPct val="100000"/>
              </a:lnSpc>
              <a:spcBef>
                <a:spcPts val="0"/>
              </a:spcBef>
              <a:spcAft>
                <a:spcPts val="0"/>
              </a:spcAft>
              <a:buSzPts val="2100"/>
              <a:buNone/>
              <a:defRPr sz="2100"/>
            </a:lvl4pPr>
            <a:lvl5pPr lvl="4" algn="ctr" rtl="1">
              <a:lnSpc>
                <a:spcPct val="100000"/>
              </a:lnSpc>
              <a:spcBef>
                <a:spcPts val="0"/>
              </a:spcBef>
              <a:spcAft>
                <a:spcPts val="0"/>
              </a:spcAft>
              <a:buSzPts val="2100"/>
              <a:buNone/>
              <a:defRPr sz="2100"/>
            </a:lvl5pPr>
            <a:lvl6pPr lvl="5" algn="ctr" rtl="1">
              <a:lnSpc>
                <a:spcPct val="100000"/>
              </a:lnSpc>
              <a:spcBef>
                <a:spcPts val="0"/>
              </a:spcBef>
              <a:spcAft>
                <a:spcPts val="0"/>
              </a:spcAft>
              <a:buSzPts val="2100"/>
              <a:buNone/>
              <a:defRPr sz="2100"/>
            </a:lvl6pPr>
            <a:lvl7pPr lvl="6" algn="ctr" rtl="1">
              <a:lnSpc>
                <a:spcPct val="100000"/>
              </a:lnSpc>
              <a:spcBef>
                <a:spcPts val="0"/>
              </a:spcBef>
              <a:spcAft>
                <a:spcPts val="0"/>
              </a:spcAft>
              <a:buSzPts val="2100"/>
              <a:buNone/>
              <a:defRPr sz="2100"/>
            </a:lvl7pPr>
            <a:lvl8pPr lvl="7" algn="ctr" rtl="1">
              <a:lnSpc>
                <a:spcPct val="100000"/>
              </a:lnSpc>
              <a:spcBef>
                <a:spcPts val="0"/>
              </a:spcBef>
              <a:spcAft>
                <a:spcPts val="0"/>
              </a:spcAft>
              <a:buSzPts val="2100"/>
              <a:buNone/>
              <a:defRPr sz="2100"/>
            </a:lvl8pPr>
            <a:lvl9pPr lvl="8" algn="ctr" rtl="1">
              <a:lnSpc>
                <a:spcPct val="100000"/>
              </a:lnSpc>
              <a:spcBef>
                <a:spcPts val="0"/>
              </a:spcBef>
              <a:spcAft>
                <a:spcPts val="0"/>
              </a:spcAft>
              <a:buSzPts val="2100"/>
              <a:buNone/>
              <a:defRPr sz="2100"/>
            </a:lvl9pPr>
          </a:lstStyle>
          <a:p>
            <a:endParaRPr/>
          </a:p>
        </p:txBody>
      </p:sp>
      <p:sp>
        <p:nvSpPr>
          <p:cNvPr id="42" name="Google Shape;42;p268"/>
          <p:cNvSpPr txBox="1">
            <a:spLocks noGrp="1"/>
          </p:cNvSpPr>
          <p:nvPr>
            <p:ph type="body" idx="2"/>
          </p:nvPr>
        </p:nvSpPr>
        <p:spPr>
          <a:xfrm>
            <a:off x="367500" y="724075"/>
            <a:ext cx="3837000" cy="3695100"/>
          </a:xfrm>
          <a:prstGeom prst="rect">
            <a:avLst/>
          </a:prstGeom>
          <a:noFill/>
          <a:ln>
            <a:noFill/>
          </a:ln>
          <a:effectLst>
            <a:reflection dist="38100" dir="5400000" fadeDir="5400012" sy="-100000" algn="bl" rotWithShape="0"/>
          </a:effectLst>
        </p:spPr>
        <p:txBody>
          <a:bodyPr spcFirstLastPara="1" wrap="square" lIns="91425" tIns="91425" rIns="91425" bIns="91425" anchor="ctr" anchorCtr="0">
            <a:normAutofit/>
          </a:bodyPr>
          <a:lstStyle>
            <a:lvl1pPr marL="457200" lvl="0" indent="-342900" algn="l" rtl="1">
              <a:lnSpc>
                <a:spcPct val="115000"/>
              </a:lnSpc>
              <a:spcBef>
                <a:spcPts val="0"/>
              </a:spcBef>
              <a:spcAft>
                <a:spcPts val="0"/>
              </a:spcAft>
              <a:buSzPts val="1800"/>
              <a:buChar char="●"/>
              <a:defRPr/>
            </a:lvl1pPr>
            <a:lvl2pPr marL="914400" lvl="1" indent="-317500" algn="l" rtl="1">
              <a:lnSpc>
                <a:spcPct val="115000"/>
              </a:lnSpc>
              <a:spcBef>
                <a:spcPts val="0"/>
              </a:spcBef>
              <a:spcAft>
                <a:spcPts val="0"/>
              </a:spcAft>
              <a:buSzPts val="1400"/>
              <a:buChar char="○"/>
              <a:defRPr/>
            </a:lvl2pPr>
            <a:lvl3pPr marL="1371600" lvl="2" indent="-317500" algn="l" rtl="1">
              <a:lnSpc>
                <a:spcPct val="115000"/>
              </a:lnSpc>
              <a:spcBef>
                <a:spcPts val="0"/>
              </a:spcBef>
              <a:spcAft>
                <a:spcPts val="0"/>
              </a:spcAft>
              <a:buSzPts val="1400"/>
              <a:buChar char="■"/>
              <a:defRPr/>
            </a:lvl3pPr>
            <a:lvl4pPr marL="1828800" lvl="3" indent="-317500" algn="l" rtl="1">
              <a:lnSpc>
                <a:spcPct val="115000"/>
              </a:lnSpc>
              <a:spcBef>
                <a:spcPts val="0"/>
              </a:spcBef>
              <a:spcAft>
                <a:spcPts val="0"/>
              </a:spcAft>
              <a:buSzPts val="1400"/>
              <a:buChar char="●"/>
              <a:defRPr/>
            </a:lvl4pPr>
            <a:lvl5pPr marL="2286000" lvl="4" indent="-317500" algn="l" rtl="1">
              <a:lnSpc>
                <a:spcPct val="115000"/>
              </a:lnSpc>
              <a:spcBef>
                <a:spcPts val="0"/>
              </a:spcBef>
              <a:spcAft>
                <a:spcPts val="0"/>
              </a:spcAft>
              <a:buSzPts val="1400"/>
              <a:buChar char="○"/>
              <a:defRPr/>
            </a:lvl5pPr>
            <a:lvl6pPr marL="2743200" lvl="5" indent="-317500" algn="l" rtl="1">
              <a:lnSpc>
                <a:spcPct val="115000"/>
              </a:lnSpc>
              <a:spcBef>
                <a:spcPts val="0"/>
              </a:spcBef>
              <a:spcAft>
                <a:spcPts val="0"/>
              </a:spcAft>
              <a:buSzPts val="1400"/>
              <a:buChar char="■"/>
              <a:defRPr/>
            </a:lvl6pPr>
            <a:lvl7pPr marL="3200400" lvl="6" indent="-317500" algn="l" rtl="1">
              <a:lnSpc>
                <a:spcPct val="115000"/>
              </a:lnSpc>
              <a:spcBef>
                <a:spcPts val="0"/>
              </a:spcBef>
              <a:spcAft>
                <a:spcPts val="0"/>
              </a:spcAft>
              <a:buSzPts val="1400"/>
              <a:buChar char="●"/>
              <a:defRPr/>
            </a:lvl7pPr>
            <a:lvl8pPr marL="3657600" lvl="7" indent="-317500" algn="l" rtl="1">
              <a:lnSpc>
                <a:spcPct val="115000"/>
              </a:lnSpc>
              <a:spcBef>
                <a:spcPts val="0"/>
              </a:spcBef>
              <a:spcAft>
                <a:spcPts val="0"/>
              </a:spcAft>
              <a:buSzPts val="1400"/>
              <a:buChar char="○"/>
              <a:defRPr/>
            </a:lvl8pPr>
            <a:lvl9pPr marL="4114800" lvl="8" indent="-317500" algn="l" rtl="1">
              <a:lnSpc>
                <a:spcPct val="115000"/>
              </a:lnSpc>
              <a:spcBef>
                <a:spcPts val="0"/>
              </a:spcBef>
              <a:spcAft>
                <a:spcPts val="0"/>
              </a:spcAft>
              <a:buSzPts val="1400"/>
              <a:buChar char="■"/>
              <a:defRPr/>
            </a:lvl9pPr>
          </a:lstStyle>
          <a:p>
            <a:endParaRPr/>
          </a:p>
        </p:txBody>
      </p:sp>
      <p:sp>
        <p:nvSpPr>
          <p:cNvPr id="43" name="Google Shape;43;p268"/>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lvl1pPr marL="0" marR="0" lvl="0"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Title and six columns">
  <p:cSld name="CUSTOM_7">
    <p:bg>
      <p:bgPr>
        <a:solidFill>
          <a:schemeClr val="dk2"/>
        </a:solidFill>
        <a:effectLst/>
      </p:bgPr>
    </p:bg>
    <p:spTree>
      <p:nvGrpSpPr>
        <p:cNvPr id="1" name="Shape 2757"/>
        <p:cNvGrpSpPr/>
        <p:nvPr/>
      </p:nvGrpSpPr>
      <p:grpSpPr>
        <a:xfrm>
          <a:off x="0" y="0"/>
          <a:ext cx="0" cy="0"/>
          <a:chOff x="0" y="0"/>
          <a:chExt cx="0" cy="0"/>
        </a:xfrm>
      </p:grpSpPr>
      <p:sp>
        <p:nvSpPr>
          <p:cNvPr id="2758" name="Google Shape;2758;p137"/>
          <p:cNvSpPr txBox="1">
            <a:spLocks noGrp="1"/>
          </p:cNvSpPr>
          <p:nvPr>
            <p:ph type="subTitle" idx="1"/>
          </p:nvPr>
        </p:nvSpPr>
        <p:spPr>
          <a:xfrm>
            <a:off x="4183150" y="2049250"/>
            <a:ext cx="42105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759" name="Google Shape;2759;p137"/>
          <p:cNvSpPr txBox="1">
            <a:spLocks noGrp="1"/>
          </p:cNvSpPr>
          <p:nvPr>
            <p:ph type="subTitle" idx="2"/>
          </p:nvPr>
        </p:nvSpPr>
        <p:spPr>
          <a:xfrm>
            <a:off x="4183150" y="2956470"/>
            <a:ext cx="42105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760" name="Google Shape;2760;p137"/>
          <p:cNvSpPr txBox="1">
            <a:spLocks noGrp="1"/>
          </p:cNvSpPr>
          <p:nvPr>
            <p:ph type="subTitle" idx="3"/>
          </p:nvPr>
        </p:nvSpPr>
        <p:spPr>
          <a:xfrm>
            <a:off x="4183150" y="3863690"/>
            <a:ext cx="42105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761" name="Google Shape;2761;p137"/>
          <p:cNvSpPr txBox="1">
            <a:spLocks noGrp="1"/>
          </p:cNvSpPr>
          <p:nvPr>
            <p:ph type="subTitle" idx="4"/>
          </p:nvPr>
        </p:nvSpPr>
        <p:spPr>
          <a:xfrm>
            <a:off x="4183150" y="2502860"/>
            <a:ext cx="42105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762" name="Google Shape;2762;p137"/>
          <p:cNvSpPr txBox="1">
            <a:spLocks noGrp="1"/>
          </p:cNvSpPr>
          <p:nvPr>
            <p:ph type="subTitle" idx="5"/>
          </p:nvPr>
        </p:nvSpPr>
        <p:spPr>
          <a:xfrm>
            <a:off x="4183150" y="3410080"/>
            <a:ext cx="42105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763" name="Google Shape;2763;p137"/>
          <p:cNvSpPr txBox="1">
            <a:spLocks noGrp="1"/>
          </p:cNvSpPr>
          <p:nvPr>
            <p:ph type="subTitle" idx="6"/>
          </p:nvPr>
        </p:nvSpPr>
        <p:spPr>
          <a:xfrm>
            <a:off x="4183150" y="4317300"/>
            <a:ext cx="4210500" cy="2286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sz="1400"/>
            </a:lvl2pPr>
            <a:lvl3pPr lvl="2" algn="ctr">
              <a:lnSpc>
                <a:spcPct val="100000"/>
              </a:lnSpc>
              <a:spcBef>
                <a:spcPts val="0"/>
              </a:spcBef>
              <a:spcAft>
                <a:spcPts val="0"/>
              </a:spcAft>
              <a:buSzPts val="1400"/>
              <a:buNone/>
              <a:defRPr sz="1400"/>
            </a:lvl3pPr>
            <a:lvl4pPr lvl="3" algn="ctr">
              <a:lnSpc>
                <a:spcPct val="100000"/>
              </a:lnSpc>
              <a:spcBef>
                <a:spcPts val="0"/>
              </a:spcBef>
              <a:spcAft>
                <a:spcPts val="0"/>
              </a:spcAft>
              <a:buSzPts val="1400"/>
              <a:buNone/>
              <a:defRPr sz="1400"/>
            </a:lvl4pPr>
            <a:lvl5pPr lvl="4" algn="ctr">
              <a:lnSpc>
                <a:spcPct val="100000"/>
              </a:lnSpc>
              <a:spcBef>
                <a:spcPts val="0"/>
              </a:spcBef>
              <a:spcAft>
                <a:spcPts val="0"/>
              </a:spcAft>
              <a:buSzPts val="1400"/>
              <a:buNone/>
              <a:defRPr sz="1400"/>
            </a:lvl5pPr>
            <a:lvl6pPr lvl="5" algn="ctr">
              <a:lnSpc>
                <a:spcPct val="100000"/>
              </a:lnSpc>
              <a:spcBef>
                <a:spcPts val="0"/>
              </a:spcBef>
              <a:spcAft>
                <a:spcPts val="0"/>
              </a:spcAft>
              <a:buSzPts val="1400"/>
              <a:buNone/>
              <a:defRPr sz="1400"/>
            </a:lvl6pPr>
            <a:lvl7pPr lvl="6" algn="ctr">
              <a:lnSpc>
                <a:spcPct val="100000"/>
              </a:lnSpc>
              <a:spcBef>
                <a:spcPts val="0"/>
              </a:spcBef>
              <a:spcAft>
                <a:spcPts val="0"/>
              </a:spcAft>
              <a:buSzPts val="1400"/>
              <a:buNone/>
              <a:defRPr sz="1400"/>
            </a:lvl7pPr>
            <a:lvl8pPr lvl="7" algn="ctr">
              <a:lnSpc>
                <a:spcPct val="100000"/>
              </a:lnSpc>
              <a:spcBef>
                <a:spcPts val="0"/>
              </a:spcBef>
              <a:spcAft>
                <a:spcPts val="0"/>
              </a:spcAft>
              <a:buSzPts val="1400"/>
              <a:buNone/>
              <a:defRPr sz="1400"/>
            </a:lvl8pPr>
            <a:lvl9pPr lvl="8" algn="ctr">
              <a:lnSpc>
                <a:spcPct val="100000"/>
              </a:lnSpc>
              <a:spcBef>
                <a:spcPts val="0"/>
              </a:spcBef>
              <a:spcAft>
                <a:spcPts val="0"/>
              </a:spcAft>
              <a:buSzPts val="1400"/>
              <a:buNone/>
              <a:defRPr sz="1400"/>
            </a:lvl9pPr>
          </a:lstStyle>
          <a:p>
            <a:endParaRPr/>
          </a:p>
        </p:txBody>
      </p:sp>
      <p:sp>
        <p:nvSpPr>
          <p:cNvPr id="2764" name="Google Shape;2764;p137"/>
          <p:cNvSpPr txBox="1">
            <a:spLocks noGrp="1"/>
          </p:cNvSpPr>
          <p:nvPr>
            <p:ph type="subTitle" idx="7"/>
          </p:nvPr>
        </p:nvSpPr>
        <p:spPr>
          <a:xfrm>
            <a:off x="1104988" y="2049250"/>
            <a:ext cx="24516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765" name="Google Shape;2765;p137"/>
          <p:cNvSpPr txBox="1">
            <a:spLocks noGrp="1"/>
          </p:cNvSpPr>
          <p:nvPr>
            <p:ph type="subTitle" idx="8"/>
          </p:nvPr>
        </p:nvSpPr>
        <p:spPr>
          <a:xfrm>
            <a:off x="1105438" y="2956471"/>
            <a:ext cx="24507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766" name="Google Shape;2766;p137"/>
          <p:cNvSpPr txBox="1">
            <a:spLocks noGrp="1"/>
          </p:cNvSpPr>
          <p:nvPr>
            <p:ph type="subTitle" idx="9"/>
          </p:nvPr>
        </p:nvSpPr>
        <p:spPr>
          <a:xfrm>
            <a:off x="1105438" y="3863692"/>
            <a:ext cx="24507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767" name="Google Shape;2767;p137"/>
          <p:cNvSpPr txBox="1">
            <a:spLocks noGrp="1"/>
          </p:cNvSpPr>
          <p:nvPr>
            <p:ph type="subTitle" idx="13"/>
          </p:nvPr>
        </p:nvSpPr>
        <p:spPr>
          <a:xfrm>
            <a:off x="1105438" y="2502861"/>
            <a:ext cx="24507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768" name="Google Shape;2768;p137"/>
          <p:cNvSpPr txBox="1">
            <a:spLocks noGrp="1"/>
          </p:cNvSpPr>
          <p:nvPr>
            <p:ph type="subTitle" idx="14"/>
          </p:nvPr>
        </p:nvSpPr>
        <p:spPr>
          <a:xfrm>
            <a:off x="1105438" y="3410082"/>
            <a:ext cx="24507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769" name="Google Shape;2769;p137"/>
          <p:cNvSpPr txBox="1">
            <a:spLocks noGrp="1"/>
          </p:cNvSpPr>
          <p:nvPr>
            <p:ph type="subTitle" idx="15"/>
          </p:nvPr>
        </p:nvSpPr>
        <p:spPr>
          <a:xfrm>
            <a:off x="1105438" y="4317303"/>
            <a:ext cx="24507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500"/>
              <a:buFont typeface="Fredoka"/>
              <a:buNone/>
              <a:defRPr sz="2200">
                <a:latin typeface="Fredoka"/>
                <a:ea typeface="Fredoka"/>
                <a:cs typeface="Fredoka"/>
                <a:sym typeface="Fredoka"/>
              </a:defRPr>
            </a:lvl1pPr>
            <a:lvl2pPr lvl="1" algn="ctr">
              <a:lnSpc>
                <a:spcPct val="100000"/>
              </a:lnSpc>
              <a:spcBef>
                <a:spcPts val="0"/>
              </a:spcBef>
              <a:spcAft>
                <a:spcPts val="0"/>
              </a:spcAft>
              <a:buSzPts val="2500"/>
              <a:buFont typeface="Fredoka"/>
              <a:buNone/>
              <a:defRPr sz="2500">
                <a:latin typeface="Fredoka"/>
                <a:ea typeface="Fredoka"/>
                <a:cs typeface="Fredoka"/>
                <a:sym typeface="Fredoka"/>
              </a:defRPr>
            </a:lvl2pPr>
            <a:lvl3pPr lvl="2" algn="ctr">
              <a:lnSpc>
                <a:spcPct val="100000"/>
              </a:lnSpc>
              <a:spcBef>
                <a:spcPts val="0"/>
              </a:spcBef>
              <a:spcAft>
                <a:spcPts val="0"/>
              </a:spcAft>
              <a:buSzPts val="2500"/>
              <a:buFont typeface="Fredoka"/>
              <a:buNone/>
              <a:defRPr sz="2500">
                <a:latin typeface="Fredoka"/>
                <a:ea typeface="Fredoka"/>
                <a:cs typeface="Fredoka"/>
                <a:sym typeface="Fredoka"/>
              </a:defRPr>
            </a:lvl3pPr>
            <a:lvl4pPr lvl="3" algn="ctr">
              <a:lnSpc>
                <a:spcPct val="100000"/>
              </a:lnSpc>
              <a:spcBef>
                <a:spcPts val="0"/>
              </a:spcBef>
              <a:spcAft>
                <a:spcPts val="0"/>
              </a:spcAft>
              <a:buSzPts val="2500"/>
              <a:buFont typeface="Fredoka"/>
              <a:buNone/>
              <a:defRPr sz="2500">
                <a:latin typeface="Fredoka"/>
                <a:ea typeface="Fredoka"/>
                <a:cs typeface="Fredoka"/>
                <a:sym typeface="Fredoka"/>
              </a:defRPr>
            </a:lvl4pPr>
            <a:lvl5pPr lvl="4" algn="ctr">
              <a:lnSpc>
                <a:spcPct val="100000"/>
              </a:lnSpc>
              <a:spcBef>
                <a:spcPts val="0"/>
              </a:spcBef>
              <a:spcAft>
                <a:spcPts val="0"/>
              </a:spcAft>
              <a:buSzPts val="2500"/>
              <a:buFont typeface="Fredoka"/>
              <a:buNone/>
              <a:defRPr sz="2500">
                <a:latin typeface="Fredoka"/>
                <a:ea typeface="Fredoka"/>
                <a:cs typeface="Fredoka"/>
                <a:sym typeface="Fredoka"/>
              </a:defRPr>
            </a:lvl5pPr>
            <a:lvl6pPr lvl="5" algn="ctr">
              <a:lnSpc>
                <a:spcPct val="100000"/>
              </a:lnSpc>
              <a:spcBef>
                <a:spcPts val="0"/>
              </a:spcBef>
              <a:spcAft>
                <a:spcPts val="0"/>
              </a:spcAft>
              <a:buSzPts val="2500"/>
              <a:buFont typeface="Fredoka"/>
              <a:buNone/>
              <a:defRPr sz="2500">
                <a:latin typeface="Fredoka"/>
                <a:ea typeface="Fredoka"/>
                <a:cs typeface="Fredoka"/>
                <a:sym typeface="Fredoka"/>
              </a:defRPr>
            </a:lvl6pPr>
            <a:lvl7pPr lvl="6" algn="ctr">
              <a:lnSpc>
                <a:spcPct val="100000"/>
              </a:lnSpc>
              <a:spcBef>
                <a:spcPts val="0"/>
              </a:spcBef>
              <a:spcAft>
                <a:spcPts val="0"/>
              </a:spcAft>
              <a:buSzPts val="2500"/>
              <a:buFont typeface="Fredoka"/>
              <a:buNone/>
              <a:defRPr sz="2500">
                <a:latin typeface="Fredoka"/>
                <a:ea typeface="Fredoka"/>
                <a:cs typeface="Fredoka"/>
                <a:sym typeface="Fredoka"/>
              </a:defRPr>
            </a:lvl7pPr>
            <a:lvl8pPr lvl="7" algn="ctr">
              <a:lnSpc>
                <a:spcPct val="100000"/>
              </a:lnSpc>
              <a:spcBef>
                <a:spcPts val="0"/>
              </a:spcBef>
              <a:spcAft>
                <a:spcPts val="0"/>
              </a:spcAft>
              <a:buSzPts val="2500"/>
              <a:buFont typeface="Fredoka"/>
              <a:buNone/>
              <a:defRPr sz="2500">
                <a:latin typeface="Fredoka"/>
                <a:ea typeface="Fredoka"/>
                <a:cs typeface="Fredoka"/>
                <a:sym typeface="Fredoka"/>
              </a:defRPr>
            </a:lvl8pPr>
            <a:lvl9pPr lvl="8" algn="ctr">
              <a:lnSpc>
                <a:spcPct val="100000"/>
              </a:lnSpc>
              <a:spcBef>
                <a:spcPts val="0"/>
              </a:spcBef>
              <a:spcAft>
                <a:spcPts val="0"/>
              </a:spcAft>
              <a:buSzPts val="2500"/>
              <a:buFont typeface="Fredoka"/>
              <a:buNone/>
              <a:defRPr sz="2500">
                <a:latin typeface="Fredoka"/>
                <a:ea typeface="Fredoka"/>
                <a:cs typeface="Fredoka"/>
                <a:sym typeface="Fredoka"/>
              </a:defRPr>
            </a:lvl9pPr>
          </a:lstStyle>
          <a:p>
            <a:endParaRPr/>
          </a:p>
        </p:txBody>
      </p:sp>
      <p:sp>
        <p:nvSpPr>
          <p:cNvPr id="2770" name="Google Shape;2770;p137"/>
          <p:cNvSpPr txBox="1">
            <a:spLocks noGrp="1"/>
          </p:cNvSpPr>
          <p:nvPr>
            <p:ph type="title"/>
          </p:nvPr>
        </p:nvSpPr>
        <p:spPr>
          <a:xfrm>
            <a:off x="719550" y="646875"/>
            <a:ext cx="7704900" cy="1109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2771" name="Google Shape;2771;p137"/>
          <p:cNvGrpSpPr/>
          <p:nvPr/>
        </p:nvGrpSpPr>
        <p:grpSpPr>
          <a:xfrm>
            <a:off x="2365573" y="94513"/>
            <a:ext cx="9592964" cy="6741333"/>
            <a:chOff x="2365573" y="94513"/>
            <a:chExt cx="9592964" cy="6741333"/>
          </a:xfrm>
        </p:grpSpPr>
        <p:sp>
          <p:nvSpPr>
            <p:cNvPr id="2772" name="Google Shape;2772;p137"/>
            <p:cNvSpPr/>
            <p:nvPr/>
          </p:nvSpPr>
          <p:spPr>
            <a:xfrm flipH="1">
              <a:off x="7264150" y="94513"/>
              <a:ext cx="1611625" cy="484150"/>
            </a:xfrm>
            <a:custGeom>
              <a:avLst/>
              <a:gdLst/>
              <a:ahLst/>
              <a:cxnLst/>
              <a:rect l="l" t="t" r="r" b="b"/>
              <a:pathLst>
                <a:path w="64465" h="19366" extrusionOk="0">
                  <a:moveTo>
                    <a:pt x="27176" y="1"/>
                  </a:moveTo>
                  <a:cubicBezTo>
                    <a:pt x="20680" y="1"/>
                    <a:pt x="18184" y="3720"/>
                    <a:pt x="17987" y="7746"/>
                  </a:cubicBezTo>
                  <a:cubicBezTo>
                    <a:pt x="17987" y="7746"/>
                    <a:pt x="16481" y="6484"/>
                    <a:pt x="14312" y="6484"/>
                  </a:cubicBezTo>
                  <a:cubicBezTo>
                    <a:pt x="13204" y="6484"/>
                    <a:pt x="11924" y="6813"/>
                    <a:pt x="10582" y="7807"/>
                  </a:cubicBezTo>
                  <a:cubicBezTo>
                    <a:pt x="10582" y="7807"/>
                    <a:pt x="9361" y="7197"/>
                    <a:pt x="7689" y="7197"/>
                  </a:cubicBezTo>
                  <a:cubicBezTo>
                    <a:pt x="6403" y="7197"/>
                    <a:pt x="4850" y="7558"/>
                    <a:pt x="3380" y="8836"/>
                  </a:cubicBezTo>
                  <a:cubicBezTo>
                    <a:pt x="0" y="11776"/>
                    <a:pt x="386" y="17419"/>
                    <a:pt x="3134" y="18713"/>
                  </a:cubicBezTo>
                  <a:cubicBezTo>
                    <a:pt x="4193" y="19213"/>
                    <a:pt x="12227" y="19366"/>
                    <a:pt x="21691" y="19366"/>
                  </a:cubicBezTo>
                  <a:cubicBezTo>
                    <a:pt x="36742" y="19366"/>
                    <a:pt x="55411" y="18978"/>
                    <a:pt x="55411" y="18978"/>
                  </a:cubicBezTo>
                  <a:cubicBezTo>
                    <a:pt x="55411" y="18978"/>
                    <a:pt x="56673" y="19001"/>
                    <a:pt x="58229" y="19001"/>
                  </a:cubicBezTo>
                  <a:cubicBezTo>
                    <a:pt x="60573" y="19001"/>
                    <a:pt x="63582" y="18949"/>
                    <a:pt x="63936" y="18683"/>
                  </a:cubicBezTo>
                  <a:cubicBezTo>
                    <a:pt x="64465" y="18286"/>
                    <a:pt x="64359" y="15643"/>
                    <a:pt x="61518" y="15643"/>
                  </a:cubicBezTo>
                  <a:cubicBezTo>
                    <a:pt x="61200" y="15643"/>
                    <a:pt x="60847" y="15676"/>
                    <a:pt x="60456" y="15750"/>
                  </a:cubicBezTo>
                  <a:cubicBezTo>
                    <a:pt x="60456" y="15750"/>
                    <a:pt x="60495" y="12075"/>
                    <a:pt x="57024" y="12075"/>
                  </a:cubicBezTo>
                  <a:cubicBezTo>
                    <a:pt x="56300" y="12075"/>
                    <a:pt x="55422" y="12235"/>
                    <a:pt x="54360" y="12622"/>
                  </a:cubicBezTo>
                  <a:cubicBezTo>
                    <a:pt x="54360" y="12622"/>
                    <a:pt x="55703" y="6484"/>
                    <a:pt x="50413" y="2956"/>
                  </a:cubicBezTo>
                  <a:cubicBezTo>
                    <a:pt x="48439" y="1640"/>
                    <a:pt x="46260" y="1107"/>
                    <a:pt x="44217" y="1107"/>
                  </a:cubicBezTo>
                  <a:cubicBezTo>
                    <a:pt x="40783" y="1107"/>
                    <a:pt x="37730" y="2614"/>
                    <a:pt x="36671" y="4445"/>
                  </a:cubicBezTo>
                  <a:cubicBezTo>
                    <a:pt x="36671" y="4445"/>
                    <a:pt x="34980" y="310"/>
                    <a:pt x="27925" y="17"/>
                  </a:cubicBezTo>
                  <a:cubicBezTo>
                    <a:pt x="27670" y="6"/>
                    <a:pt x="27420" y="1"/>
                    <a:pt x="2717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73" name="Google Shape;2773;p137"/>
            <p:cNvSpPr/>
            <p:nvPr/>
          </p:nvSpPr>
          <p:spPr>
            <a:xfrm rot="319248">
              <a:off x="2430568" y="4559571"/>
              <a:ext cx="9462975" cy="184148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2774" name="Google Shape;2774;p137"/>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Thanks">
  <p:cSld name="CUSTOM_3">
    <p:bg>
      <p:bgPr>
        <a:solidFill>
          <a:schemeClr val="dk2"/>
        </a:solidFill>
        <a:effectLst/>
      </p:bgPr>
    </p:bg>
    <p:spTree>
      <p:nvGrpSpPr>
        <p:cNvPr id="1" name="Shape 2775"/>
        <p:cNvGrpSpPr/>
        <p:nvPr/>
      </p:nvGrpSpPr>
      <p:grpSpPr>
        <a:xfrm>
          <a:off x="0" y="0"/>
          <a:ext cx="0" cy="0"/>
          <a:chOff x="0" y="0"/>
          <a:chExt cx="0" cy="0"/>
        </a:xfrm>
      </p:grpSpPr>
      <p:sp>
        <p:nvSpPr>
          <p:cNvPr id="2776" name="Google Shape;2776;p138"/>
          <p:cNvSpPr txBox="1">
            <a:spLocks noGrp="1"/>
          </p:cNvSpPr>
          <p:nvPr>
            <p:ph type="subTitle" idx="1"/>
          </p:nvPr>
        </p:nvSpPr>
        <p:spPr>
          <a:xfrm>
            <a:off x="2860050" y="1783913"/>
            <a:ext cx="3434700" cy="10407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000"/>
              <a:buNone/>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2777" name="Google Shape;2777;p138"/>
          <p:cNvSpPr txBox="1"/>
          <p:nvPr/>
        </p:nvSpPr>
        <p:spPr>
          <a:xfrm>
            <a:off x="2036550" y="3361900"/>
            <a:ext cx="5070900" cy="362100"/>
          </a:xfrm>
          <a:prstGeom prst="rect">
            <a:avLst/>
          </a:prstGeom>
          <a:noFill/>
          <a:ln>
            <a:noFill/>
          </a:ln>
        </p:spPr>
        <p:txBody>
          <a:bodyPr spcFirstLastPara="1" wrap="square" lIns="91425" tIns="91425" rIns="91425" bIns="91425" anchor="ctr" anchorCtr="0">
            <a:noAutofit/>
          </a:bodyPr>
          <a:lstStyle/>
          <a:p>
            <a:pPr marL="0" marR="0" lvl="0" indent="0" algn="ctr" rtl="0">
              <a:lnSpc>
                <a:spcPct val="100000"/>
              </a:lnSpc>
              <a:spcBef>
                <a:spcPts val="300"/>
              </a:spcBef>
              <a:spcAft>
                <a:spcPts val="0"/>
              </a:spcAft>
              <a:buClr>
                <a:srgbClr val="000000"/>
              </a:buClr>
              <a:buSzPts val="1000"/>
              <a:buFont typeface="Arial"/>
              <a:buNone/>
            </a:pPr>
            <a:r>
              <a:rPr lang="en" sz="1000" b="0" i="0" u="none" strike="noStrike" cap="none">
                <a:solidFill>
                  <a:schemeClr val="lt1"/>
                </a:solidFill>
                <a:latin typeface="Comfortaa"/>
                <a:ea typeface="Comfortaa"/>
                <a:cs typeface="Comfortaa"/>
                <a:sym typeface="Comfortaa"/>
              </a:rPr>
              <a:t>CREDITS: This presentation template was created by </a:t>
            </a:r>
            <a:r>
              <a:rPr lang="en" sz="1000" b="1" i="0" u="none" strike="noStrike" cap="none">
                <a:solidFill>
                  <a:schemeClr val="lt1"/>
                </a:solidFill>
                <a:uFill>
                  <a:noFill/>
                </a:uFill>
                <a:latin typeface="Comfortaa"/>
                <a:ea typeface="Comfortaa"/>
                <a:cs typeface="Comfortaa"/>
                <a:sym typeface="Comfortaa"/>
                <a:hlinkClick r:id="rId2">
                  <a:extLst>
                    <a:ext uri="{A12FA001-AC4F-418D-AE19-62706E023703}">
                      <ahyp:hlinkClr xmlns:ahyp="http://schemas.microsoft.com/office/drawing/2018/hyperlinkcolor" val="tx"/>
                    </a:ext>
                  </a:extLst>
                </a:hlinkClick>
              </a:rPr>
              <a:t>Slidesgo</a:t>
            </a:r>
            <a:r>
              <a:rPr lang="en" sz="1000" b="0" i="0" u="none" strike="noStrike" cap="none">
                <a:solidFill>
                  <a:schemeClr val="lt1"/>
                </a:solidFill>
                <a:latin typeface="Comfortaa"/>
                <a:ea typeface="Comfortaa"/>
                <a:cs typeface="Comfortaa"/>
                <a:sym typeface="Comfortaa"/>
              </a:rPr>
              <a:t>, and includes icons by </a:t>
            </a:r>
            <a:r>
              <a:rPr lang="en" sz="1000" b="1" i="0" u="none" strike="noStrike" cap="none">
                <a:solidFill>
                  <a:schemeClr val="lt1"/>
                </a:solidFill>
                <a:uFill>
                  <a:noFill/>
                </a:uFill>
                <a:latin typeface="Comfortaa"/>
                <a:ea typeface="Comfortaa"/>
                <a:cs typeface="Comfortaa"/>
                <a:sym typeface="Comfortaa"/>
                <a:hlinkClick r:id="rId3">
                  <a:extLst>
                    <a:ext uri="{A12FA001-AC4F-418D-AE19-62706E023703}">
                      <ahyp:hlinkClr xmlns:ahyp="http://schemas.microsoft.com/office/drawing/2018/hyperlinkcolor" val="tx"/>
                    </a:ext>
                  </a:extLst>
                </a:hlinkClick>
              </a:rPr>
              <a:t>Flaticon</a:t>
            </a:r>
            <a:r>
              <a:rPr lang="en" sz="1000" b="1" i="0" u="none" strike="noStrike" cap="none">
                <a:solidFill>
                  <a:schemeClr val="lt1"/>
                </a:solidFill>
                <a:latin typeface="Comfortaa"/>
                <a:ea typeface="Comfortaa"/>
                <a:cs typeface="Comfortaa"/>
                <a:sym typeface="Comfortaa"/>
              </a:rPr>
              <a:t> </a:t>
            </a:r>
            <a:r>
              <a:rPr lang="en" sz="1000" b="0" i="0" u="none" strike="noStrike" cap="none">
                <a:solidFill>
                  <a:schemeClr val="lt1"/>
                </a:solidFill>
                <a:latin typeface="Comfortaa"/>
                <a:ea typeface="Comfortaa"/>
                <a:cs typeface="Comfortaa"/>
                <a:sym typeface="Comfortaa"/>
              </a:rPr>
              <a:t>and infographics &amp; images by </a:t>
            </a:r>
            <a:r>
              <a:rPr lang="en" sz="1000" b="1" i="0" u="none" strike="noStrike" cap="none">
                <a:solidFill>
                  <a:schemeClr val="lt1"/>
                </a:solidFill>
                <a:uFill>
                  <a:noFill/>
                </a:uFill>
                <a:latin typeface="Comfortaa"/>
                <a:ea typeface="Comfortaa"/>
                <a:cs typeface="Comfortaa"/>
                <a:sym typeface="Comfortaa"/>
                <a:hlinkClick r:id="rId4">
                  <a:extLst>
                    <a:ext uri="{A12FA001-AC4F-418D-AE19-62706E023703}">
                      <ahyp:hlinkClr xmlns:ahyp="http://schemas.microsoft.com/office/drawing/2018/hyperlinkcolor" val="tx"/>
                    </a:ext>
                  </a:extLst>
                </a:hlinkClick>
              </a:rPr>
              <a:t>Freepik</a:t>
            </a:r>
            <a:endParaRPr sz="1000" b="1" i="0" u="none" strike="noStrike" cap="none">
              <a:solidFill>
                <a:schemeClr val="lt1"/>
              </a:solidFill>
              <a:latin typeface="Comfortaa"/>
              <a:ea typeface="Comfortaa"/>
              <a:cs typeface="Comfortaa"/>
              <a:sym typeface="Comfortaa"/>
            </a:endParaRPr>
          </a:p>
        </p:txBody>
      </p:sp>
      <p:sp>
        <p:nvSpPr>
          <p:cNvPr id="2778" name="Google Shape;2778;p138"/>
          <p:cNvSpPr txBox="1">
            <a:spLocks noGrp="1"/>
          </p:cNvSpPr>
          <p:nvPr>
            <p:ph type="title"/>
          </p:nvPr>
        </p:nvSpPr>
        <p:spPr>
          <a:xfrm>
            <a:off x="2441725" y="976500"/>
            <a:ext cx="4298400" cy="7863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lt1"/>
              </a:buClr>
              <a:buSzPts val="4200"/>
              <a:buFont typeface="Fredoka"/>
              <a:buNone/>
              <a:defRPr sz="6000">
                <a:solidFill>
                  <a:schemeClr val="lt1"/>
                </a:solidFill>
                <a:latin typeface="Fredoka"/>
                <a:ea typeface="Fredoka"/>
                <a:cs typeface="Fredoka"/>
                <a:sym typeface="Fredoka"/>
              </a:defRPr>
            </a:lvl1pPr>
            <a:lvl2pPr lvl="1" algn="ctr">
              <a:lnSpc>
                <a:spcPct val="100000"/>
              </a:lnSpc>
              <a:spcBef>
                <a:spcPts val="0"/>
              </a:spcBef>
              <a:spcAft>
                <a:spcPts val="0"/>
              </a:spcAft>
              <a:buSzPts val="1400"/>
              <a:buNone/>
              <a:defRPr>
                <a:latin typeface="Comfortaa"/>
                <a:ea typeface="Comfortaa"/>
                <a:cs typeface="Comfortaa"/>
                <a:sym typeface="Comfortaa"/>
              </a:defRPr>
            </a:lvl2pPr>
            <a:lvl3pPr lvl="2" algn="ctr">
              <a:lnSpc>
                <a:spcPct val="100000"/>
              </a:lnSpc>
              <a:spcBef>
                <a:spcPts val="0"/>
              </a:spcBef>
              <a:spcAft>
                <a:spcPts val="0"/>
              </a:spcAft>
              <a:buSzPts val="1400"/>
              <a:buNone/>
              <a:defRPr>
                <a:latin typeface="Comfortaa"/>
                <a:ea typeface="Comfortaa"/>
                <a:cs typeface="Comfortaa"/>
                <a:sym typeface="Comfortaa"/>
              </a:defRPr>
            </a:lvl3pPr>
            <a:lvl4pPr lvl="3" algn="ctr">
              <a:lnSpc>
                <a:spcPct val="100000"/>
              </a:lnSpc>
              <a:spcBef>
                <a:spcPts val="0"/>
              </a:spcBef>
              <a:spcAft>
                <a:spcPts val="0"/>
              </a:spcAft>
              <a:buSzPts val="1400"/>
              <a:buNone/>
              <a:defRPr>
                <a:latin typeface="Comfortaa"/>
                <a:ea typeface="Comfortaa"/>
                <a:cs typeface="Comfortaa"/>
                <a:sym typeface="Comfortaa"/>
              </a:defRPr>
            </a:lvl4pPr>
            <a:lvl5pPr lvl="4" algn="ctr">
              <a:lnSpc>
                <a:spcPct val="100000"/>
              </a:lnSpc>
              <a:spcBef>
                <a:spcPts val="0"/>
              </a:spcBef>
              <a:spcAft>
                <a:spcPts val="0"/>
              </a:spcAft>
              <a:buSzPts val="1400"/>
              <a:buNone/>
              <a:defRPr>
                <a:latin typeface="Comfortaa"/>
                <a:ea typeface="Comfortaa"/>
                <a:cs typeface="Comfortaa"/>
                <a:sym typeface="Comfortaa"/>
              </a:defRPr>
            </a:lvl5pPr>
            <a:lvl6pPr lvl="5" algn="ctr">
              <a:lnSpc>
                <a:spcPct val="100000"/>
              </a:lnSpc>
              <a:spcBef>
                <a:spcPts val="0"/>
              </a:spcBef>
              <a:spcAft>
                <a:spcPts val="0"/>
              </a:spcAft>
              <a:buSzPts val="1400"/>
              <a:buNone/>
              <a:defRPr>
                <a:latin typeface="Comfortaa"/>
                <a:ea typeface="Comfortaa"/>
                <a:cs typeface="Comfortaa"/>
                <a:sym typeface="Comfortaa"/>
              </a:defRPr>
            </a:lvl6pPr>
            <a:lvl7pPr lvl="6" algn="ctr">
              <a:lnSpc>
                <a:spcPct val="100000"/>
              </a:lnSpc>
              <a:spcBef>
                <a:spcPts val="0"/>
              </a:spcBef>
              <a:spcAft>
                <a:spcPts val="0"/>
              </a:spcAft>
              <a:buSzPts val="1400"/>
              <a:buNone/>
              <a:defRPr>
                <a:latin typeface="Comfortaa"/>
                <a:ea typeface="Comfortaa"/>
                <a:cs typeface="Comfortaa"/>
                <a:sym typeface="Comfortaa"/>
              </a:defRPr>
            </a:lvl7pPr>
            <a:lvl8pPr lvl="7" algn="ctr">
              <a:lnSpc>
                <a:spcPct val="100000"/>
              </a:lnSpc>
              <a:spcBef>
                <a:spcPts val="0"/>
              </a:spcBef>
              <a:spcAft>
                <a:spcPts val="0"/>
              </a:spcAft>
              <a:buSzPts val="1400"/>
              <a:buNone/>
              <a:defRPr>
                <a:latin typeface="Comfortaa"/>
                <a:ea typeface="Comfortaa"/>
                <a:cs typeface="Comfortaa"/>
                <a:sym typeface="Comfortaa"/>
              </a:defRPr>
            </a:lvl8pPr>
            <a:lvl9pPr lvl="8" algn="ctr">
              <a:lnSpc>
                <a:spcPct val="100000"/>
              </a:lnSpc>
              <a:spcBef>
                <a:spcPts val="0"/>
              </a:spcBef>
              <a:spcAft>
                <a:spcPts val="0"/>
              </a:spcAft>
              <a:buSzPts val="1400"/>
              <a:buNone/>
              <a:defRPr>
                <a:latin typeface="Comfortaa"/>
                <a:ea typeface="Comfortaa"/>
                <a:cs typeface="Comfortaa"/>
                <a:sym typeface="Comfortaa"/>
              </a:defRPr>
            </a:lvl9pPr>
          </a:lstStyle>
          <a:p>
            <a:endParaRPr/>
          </a:p>
        </p:txBody>
      </p:sp>
      <p:grpSp>
        <p:nvGrpSpPr>
          <p:cNvPr id="2779" name="Google Shape;2779;p138"/>
          <p:cNvGrpSpPr/>
          <p:nvPr/>
        </p:nvGrpSpPr>
        <p:grpSpPr>
          <a:xfrm>
            <a:off x="-2678181" y="3077313"/>
            <a:ext cx="16341469" cy="5119805"/>
            <a:chOff x="-2678181" y="3077313"/>
            <a:chExt cx="16341469" cy="5119805"/>
          </a:xfrm>
        </p:grpSpPr>
        <p:sp>
          <p:nvSpPr>
            <p:cNvPr id="2780" name="Google Shape;2780;p138"/>
            <p:cNvSpPr/>
            <p:nvPr/>
          </p:nvSpPr>
          <p:spPr>
            <a:xfrm>
              <a:off x="-205613" y="3077313"/>
              <a:ext cx="9593017" cy="3104782"/>
            </a:xfrm>
            <a:custGeom>
              <a:avLst/>
              <a:gdLst/>
              <a:ahLst/>
              <a:cxnLst/>
              <a:rect l="l" t="t" r="r" b="b"/>
              <a:pathLst>
                <a:path w="188904" h="61799" extrusionOk="0">
                  <a:moveTo>
                    <a:pt x="6187" y="1"/>
                  </a:moveTo>
                  <a:cubicBezTo>
                    <a:pt x="2875" y="1"/>
                    <a:pt x="0" y="772"/>
                    <a:pt x="0" y="772"/>
                  </a:cubicBezTo>
                  <a:lnTo>
                    <a:pt x="0" y="61799"/>
                  </a:lnTo>
                  <a:lnTo>
                    <a:pt x="188903" y="61799"/>
                  </a:lnTo>
                  <a:lnTo>
                    <a:pt x="188903" y="886"/>
                  </a:lnTo>
                  <a:cubicBezTo>
                    <a:pt x="188903" y="886"/>
                    <a:pt x="188662" y="876"/>
                    <a:pt x="188235" y="876"/>
                  </a:cubicBezTo>
                  <a:cubicBezTo>
                    <a:pt x="185678" y="876"/>
                    <a:pt x="176478" y="1212"/>
                    <a:pt x="172935" y="5902"/>
                  </a:cubicBezTo>
                  <a:cubicBezTo>
                    <a:pt x="168801" y="11376"/>
                    <a:pt x="168379" y="14538"/>
                    <a:pt x="155697" y="15700"/>
                  </a:cubicBezTo>
                  <a:cubicBezTo>
                    <a:pt x="143613" y="16805"/>
                    <a:pt x="139163" y="28337"/>
                    <a:pt x="128531" y="28337"/>
                  </a:cubicBezTo>
                  <a:cubicBezTo>
                    <a:pt x="128005" y="28337"/>
                    <a:pt x="127464" y="28309"/>
                    <a:pt x="126906" y="28250"/>
                  </a:cubicBezTo>
                  <a:cubicBezTo>
                    <a:pt x="119986" y="27516"/>
                    <a:pt x="115377" y="25965"/>
                    <a:pt x="109626" y="25965"/>
                  </a:cubicBezTo>
                  <a:cubicBezTo>
                    <a:pt x="105541" y="25965"/>
                    <a:pt x="100880" y="26747"/>
                    <a:pt x="94404" y="29162"/>
                  </a:cubicBezTo>
                  <a:cubicBezTo>
                    <a:pt x="90150" y="30749"/>
                    <a:pt x="86203" y="31400"/>
                    <a:pt x="82627" y="31400"/>
                  </a:cubicBezTo>
                  <a:cubicBezTo>
                    <a:pt x="73096" y="31400"/>
                    <a:pt x="66198" y="26776"/>
                    <a:pt x="63124" y="22920"/>
                  </a:cubicBezTo>
                  <a:cubicBezTo>
                    <a:pt x="58897" y="17618"/>
                    <a:pt x="57865" y="16905"/>
                    <a:pt x="50725" y="15423"/>
                  </a:cubicBezTo>
                  <a:cubicBezTo>
                    <a:pt x="43587" y="13941"/>
                    <a:pt x="42929" y="12287"/>
                    <a:pt x="39077" y="8012"/>
                  </a:cubicBezTo>
                  <a:cubicBezTo>
                    <a:pt x="36987" y="5691"/>
                    <a:pt x="34812" y="4462"/>
                    <a:pt x="32360" y="4462"/>
                  </a:cubicBezTo>
                  <a:cubicBezTo>
                    <a:pt x="30295" y="4462"/>
                    <a:pt x="28033" y="5333"/>
                    <a:pt x="25457" y="7157"/>
                  </a:cubicBezTo>
                  <a:cubicBezTo>
                    <a:pt x="24063" y="8144"/>
                    <a:pt x="22899" y="8552"/>
                    <a:pt x="21868" y="8552"/>
                  </a:cubicBezTo>
                  <a:cubicBezTo>
                    <a:pt x="18731" y="8552"/>
                    <a:pt x="16828" y="4772"/>
                    <a:pt x="13434" y="2026"/>
                  </a:cubicBezTo>
                  <a:cubicBezTo>
                    <a:pt x="11484" y="449"/>
                    <a:pt x="8709" y="1"/>
                    <a:pt x="618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1" name="Google Shape;2781;p138"/>
            <p:cNvSpPr/>
            <p:nvPr/>
          </p:nvSpPr>
          <p:spPr>
            <a:xfrm rot="-614414">
              <a:off x="-2489680" y="4684843"/>
              <a:ext cx="7922904" cy="2830569"/>
            </a:xfrm>
            <a:prstGeom prst="ellipse">
              <a:avLst/>
            </a:pr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2" name="Google Shape;2782;p138"/>
            <p:cNvSpPr/>
            <p:nvPr/>
          </p:nvSpPr>
          <p:spPr>
            <a:xfrm rot="319248">
              <a:off x="4135318" y="4359896"/>
              <a:ext cx="9462975" cy="1841482"/>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nvGrpSpPr>
            <p:cNvPr id="2783" name="Google Shape;2783;p138"/>
            <p:cNvGrpSpPr/>
            <p:nvPr/>
          </p:nvGrpSpPr>
          <p:grpSpPr>
            <a:xfrm>
              <a:off x="169773" y="4571493"/>
              <a:ext cx="546340" cy="1144005"/>
              <a:chOff x="-190602" y="4255105"/>
              <a:chExt cx="546340" cy="1144005"/>
            </a:xfrm>
          </p:grpSpPr>
          <p:sp>
            <p:nvSpPr>
              <p:cNvPr id="2784" name="Google Shape;2784;p138"/>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5" name="Google Shape;2785;p138"/>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6" name="Google Shape;2786;p138"/>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7" name="Google Shape;2787;p138"/>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88" name="Google Shape;2788;p138"/>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789" name="Google Shape;2789;p138"/>
            <p:cNvGrpSpPr/>
            <p:nvPr/>
          </p:nvGrpSpPr>
          <p:grpSpPr>
            <a:xfrm>
              <a:off x="7875324" y="4324833"/>
              <a:ext cx="1059758" cy="818673"/>
              <a:chOff x="206924" y="4453733"/>
              <a:chExt cx="1059758" cy="818673"/>
            </a:xfrm>
          </p:grpSpPr>
          <p:sp>
            <p:nvSpPr>
              <p:cNvPr id="2790" name="Google Shape;2790;p138"/>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1" name="Google Shape;2791;p138"/>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2" name="Google Shape;2792;p138"/>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3" name="Google Shape;2793;p138"/>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4" name="Google Shape;2794;p138"/>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5" name="Google Shape;2795;p138"/>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6" name="Google Shape;2796;p138"/>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97" name="Google Shape;2797;p138"/>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798" name="Google Shape;2798;p138"/>
            <p:cNvGrpSpPr/>
            <p:nvPr/>
          </p:nvGrpSpPr>
          <p:grpSpPr>
            <a:xfrm>
              <a:off x="6908720" y="4644322"/>
              <a:ext cx="391486" cy="461342"/>
              <a:chOff x="6695" y="4548947"/>
              <a:chExt cx="391486" cy="461342"/>
            </a:xfrm>
          </p:grpSpPr>
          <p:sp>
            <p:nvSpPr>
              <p:cNvPr id="2799" name="Google Shape;2799;p138"/>
              <p:cNvSpPr/>
              <p:nvPr/>
            </p:nvSpPr>
            <p:spPr>
              <a:xfrm>
                <a:off x="130450" y="4867279"/>
                <a:ext cx="161826" cy="77462"/>
              </a:xfrm>
              <a:custGeom>
                <a:avLst/>
                <a:gdLst/>
                <a:ahLst/>
                <a:cxnLst/>
                <a:rect l="l" t="t" r="r" b="b"/>
                <a:pathLst>
                  <a:path w="3681" h="1762" extrusionOk="0">
                    <a:moveTo>
                      <a:pt x="1658" y="0"/>
                    </a:moveTo>
                    <a:cubicBezTo>
                      <a:pt x="1105" y="0"/>
                      <a:pt x="511" y="179"/>
                      <a:pt x="0" y="734"/>
                    </a:cubicBezTo>
                    <a:cubicBezTo>
                      <a:pt x="0" y="734"/>
                      <a:pt x="891" y="1762"/>
                      <a:pt x="2157" y="1762"/>
                    </a:cubicBezTo>
                    <a:cubicBezTo>
                      <a:pt x="2623" y="1762"/>
                      <a:pt x="3139" y="1623"/>
                      <a:pt x="3680" y="1242"/>
                    </a:cubicBezTo>
                    <a:lnTo>
                      <a:pt x="3532" y="589"/>
                    </a:lnTo>
                    <a:cubicBezTo>
                      <a:pt x="3532" y="589"/>
                      <a:pt x="2661" y="0"/>
                      <a:pt x="165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0" name="Google Shape;2800;p138"/>
              <p:cNvSpPr/>
              <p:nvPr/>
            </p:nvSpPr>
            <p:spPr>
              <a:xfrm>
                <a:off x="279175" y="4772144"/>
                <a:ext cx="119006" cy="133822"/>
              </a:xfrm>
              <a:custGeom>
                <a:avLst/>
                <a:gdLst/>
                <a:ahLst/>
                <a:cxnLst/>
                <a:rect l="l" t="t" r="r" b="b"/>
                <a:pathLst>
                  <a:path w="2707" h="3044" extrusionOk="0">
                    <a:moveTo>
                      <a:pt x="2583" y="0"/>
                    </a:moveTo>
                    <a:cubicBezTo>
                      <a:pt x="977" y="0"/>
                      <a:pt x="1" y="2217"/>
                      <a:pt x="1" y="2217"/>
                    </a:cubicBezTo>
                    <a:cubicBezTo>
                      <a:pt x="89" y="2493"/>
                      <a:pt x="215" y="3043"/>
                      <a:pt x="216" y="3043"/>
                    </a:cubicBezTo>
                    <a:cubicBezTo>
                      <a:pt x="216" y="3043"/>
                      <a:pt x="216" y="3043"/>
                      <a:pt x="216" y="3043"/>
                    </a:cubicBezTo>
                    <a:cubicBezTo>
                      <a:pt x="2706" y="2762"/>
                      <a:pt x="2637" y="1"/>
                      <a:pt x="2637" y="1"/>
                    </a:cubicBezTo>
                    <a:cubicBezTo>
                      <a:pt x="2619" y="0"/>
                      <a:pt x="2601" y="0"/>
                      <a:pt x="258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1" name="Google Shape;2801;p138"/>
              <p:cNvSpPr/>
              <p:nvPr/>
            </p:nvSpPr>
            <p:spPr>
              <a:xfrm>
                <a:off x="199075" y="4729017"/>
                <a:ext cx="104147" cy="281272"/>
              </a:xfrm>
              <a:custGeom>
                <a:avLst/>
                <a:gdLst/>
                <a:ahLst/>
                <a:cxnLst/>
                <a:rect l="l" t="t" r="r" b="b"/>
                <a:pathLst>
                  <a:path w="2369" h="6398" fill="none" extrusionOk="0">
                    <a:moveTo>
                      <a:pt x="2368" y="6397"/>
                    </a:moveTo>
                    <a:cubicBezTo>
                      <a:pt x="2368" y="6397"/>
                      <a:pt x="2267" y="2116"/>
                      <a:pt x="1" y="0"/>
                    </a:cubicBezTo>
                  </a:path>
                </a:pathLst>
              </a:custGeom>
              <a:noFill/>
              <a:ln w="952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2" name="Google Shape;2802;p138"/>
              <p:cNvSpPr/>
              <p:nvPr/>
            </p:nvSpPr>
            <p:spPr>
              <a:xfrm>
                <a:off x="6695" y="4548947"/>
                <a:ext cx="354645" cy="280129"/>
              </a:xfrm>
              <a:custGeom>
                <a:avLst/>
                <a:gdLst/>
                <a:ahLst/>
                <a:cxnLst/>
                <a:rect l="l" t="t" r="r" b="b"/>
                <a:pathLst>
                  <a:path w="8067" h="6372" extrusionOk="0">
                    <a:moveTo>
                      <a:pt x="5519" y="1"/>
                    </a:moveTo>
                    <a:cubicBezTo>
                      <a:pt x="4837" y="1"/>
                      <a:pt x="4151" y="490"/>
                      <a:pt x="3948" y="1665"/>
                    </a:cubicBezTo>
                    <a:cubicBezTo>
                      <a:pt x="3948" y="1665"/>
                      <a:pt x="3174" y="119"/>
                      <a:pt x="2061" y="119"/>
                    </a:cubicBezTo>
                    <a:cubicBezTo>
                      <a:pt x="1880" y="119"/>
                      <a:pt x="1690" y="160"/>
                      <a:pt x="1493" y="255"/>
                    </a:cubicBezTo>
                    <a:cubicBezTo>
                      <a:pt x="0" y="973"/>
                      <a:pt x="1361" y="3127"/>
                      <a:pt x="2305" y="3409"/>
                    </a:cubicBezTo>
                    <a:cubicBezTo>
                      <a:pt x="2305" y="3409"/>
                      <a:pt x="1341" y="4354"/>
                      <a:pt x="1852" y="5714"/>
                    </a:cubicBezTo>
                    <a:cubicBezTo>
                      <a:pt x="2021" y="6164"/>
                      <a:pt x="2430" y="6371"/>
                      <a:pt x="2880" y="6371"/>
                    </a:cubicBezTo>
                    <a:cubicBezTo>
                      <a:pt x="3788" y="6371"/>
                      <a:pt x="4865" y="5528"/>
                      <a:pt x="4478" y="4146"/>
                    </a:cubicBezTo>
                    <a:lnTo>
                      <a:pt x="4478" y="4146"/>
                    </a:lnTo>
                    <a:cubicBezTo>
                      <a:pt x="4478" y="4147"/>
                      <a:pt x="4964" y="4889"/>
                      <a:pt x="5890" y="4889"/>
                    </a:cubicBezTo>
                    <a:cubicBezTo>
                      <a:pt x="6117" y="4889"/>
                      <a:pt x="6371" y="4844"/>
                      <a:pt x="6650" y="4733"/>
                    </a:cubicBezTo>
                    <a:cubicBezTo>
                      <a:pt x="8067" y="4166"/>
                      <a:pt x="7682" y="2353"/>
                      <a:pt x="6495" y="2238"/>
                    </a:cubicBezTo>
                    <a:cubicBezTo>
                      <a:pt x="6495" y="2238"/>
                      <a:pt x="7482" y="1555"/>
                      <a:pt x="6745" y="614"/>
                    </a:cubicBezTo>
                    <a:cubicBezTo>
                      <a:pt x="6440" y="225"/>
                      <a:pt x="5980" y="1"/>
                      <a:pt x="551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3" name="Google Shape;2803;p138"/>
              <p:cNvSpPr/>
              <p:nvPr/>
            </p:nvSpPr>
            <p:spPr>
              <a:xfrm>
                <a:off x="138143" y="4639334"/>
                <a:ext cx="100322" cy="100235"/>
              </a:xfrm>
              <a:custGeom>
                <a:avLst/>
                <a:gdLst/>
                <a:ahLst/>
                <a:cxnLst/>
                <a:rect l="l" t="t" r="r" b="b"/>
                <a:pathLst>
                  <a:path w="2282" h="2280" extrusionOk="0">
                    <a:moveTo>
                      <a:pt x="1141" y="0"/>
                    </a:moveTo>
                    <a:cubicBezTo>
                      <a:pt x="511" y="0"/>
                      <a:pt x="0" y="510"/>
                      <a:pt x="0" y="1139"/>
                    </a:cubicBezTo>
                    <a:cubicBezTo>
                      <a:pt x="0" y="1769"/>
                      <a:pt x="511" y="2280"/>
                      <a:pt x="1141" y="2280"/>
                    </a:cubicBezTo>
                    <a:cubicBezTo>
                      <a:pt x="1770" y="2280"/>
                      <a:pt x="2281" y="1769"/>
                      <a:pt x="2281" y="1139"/>
                    </a:cubicBezTo>
                    <a:cubicBezTo>
                      <a:pt x="2281" y="510"/>
                      <a:pt x="1770" y="0"/>
                      <a:pt x="11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804" name="Google Shape;2804;p138"/>
            <p:cNvGrpSpPr/>
            <p:nvPr/>
          </p:nvGrpSpPr>
          <p:grpSpPr>
            <a:xfrm>
              <a:off x="737397" y="3783635"/>
              <a:ext cx="1349846" cy="1195576"/>
              <a:chOff x="1056422" y="3416835"/>
              <a:chExt cx="1349846" cy="1195576"/>
            </a:xfrm>
          </p:grpSpPr>
          <p:sp>
            <p:nvSpPr>
              <p:cNvPr id="2805" name="Google Shape;2805;p138"/>
              <p:cNvSpPr/>
              <p:nvPr/>
            </p:nvSpPr>
            <p:spPr>
              <a:xfrm>
                <a:off x="1104043" y="4347511"/>
                <a:ext cx="1193400" cy="264900"/>
              </a:xfrm>
              <a:prstGeom prst="ellipse">
                <a:avLst/>
              </a:prstGeom>
              <a:solidFill>
                <a:srgbClr val="000000">
                  <a:alpha val="3372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6" name="Google Shape;2806;p138"/>
              <p:cNvSpPr/>
              <p:nvPr/>
            </p:nvSpPr>
            <p:spPr>
              <a:xfrm>
                <a:off x="1259672" y="4077833"/>
                <a:ext cx="239949" cy="430016"/>
              </a:xfrm>
              <a:custGeom>
                <a:avLst/>
                <a:gdLst/>
                <a:ahLst/>
                <a:cxnLst/>
                <a:rect l="l" t="t" r="r" b="b"/>
                <a:pathLst>
                  <a:path w="12473" h="22353" extrusionOk="0">
                    <a:moveTo>
                      <a:pt x="1" y="1"/>
                    </a:moveTo>
                    <a:cubicBezTo>
                      <a:pt x="1" y="1"/>
                      <a:pt x="2169" y="8728"/>
                      <a:pt x="3860" y="13332"/>
                    </a:cubicBezTo>
                    <a:cubicBezTo>
                      <a:pt x="5552" y="17935"/>
                      <a:pt x="4991" y="22058"/>
                      <a:pt x="4991" y="22058"/>
                    </a:cubicBezTo>
                    <a:cubicBezTo>
                      <a:pt x="4991" y="22058"/>
                      <a:pt x="6512" y="22353"/>
                      <a:pt x="8146" y="22353"/>
                    </a:cubicBezTo>
                    <a:cubicBezTo>
                      <a:pt x="9944" y="22353"/>
                      <a:pt x="11878" y="21997"/>
                      <a:pt x="12083" y="20505"/>
                    </a:cubicBezTo>
                    <a:cubicBezTo>
                      <a:pt x="12473" y="17654"/>
                      <a:pt x="10173" y="1"/>
                      <a:pt x="1017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7" name="Google Shape;2807;p138"/>
              <p:cNvSpPr/>
              <p:nvPr/>
            </p:nvSpPr>
            <p:spPr>
              <a:xfrm>
                <a:off x="1352572" y="4406995"/>
                <a:ext cx="141107" cy="100862"/>
              </a:xfrm>
              <a:custGeom>
                <a:avLst/>
                <a:gdLst/>
                <a:ahLst/>
                <a:cxnLst/>
                <a:rect l="l" t="t" r="r" b="b"/>
                <a:pathLst>
                  <a:path w="7335" h="5243" extrusionOk="0">
                    <a:moveTo>
                      <a:pt x="1" y="1"/>
                    </a:moveTo>
                    <a:cubicBezTo>
                      <a:pt x="444" y="2862"/>
                      <a:pt x="162" y="4948"/>
                      <a:pt x="162" y="4948"/>
                    </a:cubicBezTo>
                    <a:cubicBezTo>
                      <a:pt x="162" y="4948"/>
                      <a:pt x="1683" y="5243"/>
                      <a:pt x="3317" y="5243"/>
                    </a:cubicBezTo>
                    <a:cubicBezTo>
                      <a:pt x="5115" y="5243"/>
                      <a:pt x="7049" y="4887"/>
                      <a:pt x="7254" y="3395"/>
                    </a:cubicBezTo>
                    <a:cubicBezTo>
                      <a:pt x="7335" y="2803"/>
                      <a:pt x="7300" y="1575"/>
                      <a:pt x="71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8" name="Google Shape;2808;p138"/>
              <p:cNvSpPr/>
              <p:nvPr/>
            </p:nvSpPr>
            <p:spPr>
              <a:xfrm>
                <a:off x="1733119" y="4045840"/>
                <a:ext cx="239949" cy="429997"/>
              </a:xfrm>
              <a:custGeom>
                <a:avLst/>
                <a:gdLst/>
                <a:ahLst/>
                <a:cxnLst/>
                <a:rect l="l" t="t" r="r" b="b"/>
                <a:pathLst>
                  <a:path w="12473" h="22352" extrusionOk="0">
                    <a:moveTo>
                      <a:pt x="1" y="0"/>
                    </a:moveTo>
                    <a:cubicBezTo>
                      <a:pt x="1" y="0"/>
                      <a:pt x="2169" y="8727"/>
                      <a:pt x="3860" y="13331"/>
                    </a:cubicBezTo>
                    <a:cubicBezTo>
                      <a:pt x="5552" y="17934"/>
                      <a:pt x="4990" y="22057"/>
                      <a:pt x="4990" y="22057"/>
                    </a:cubicBezTo>
                    <a:cubicBezTo>
                      <a:pt x="4990" y="22057"/>
                      <a:pt x="6511" y="22351"/>
                      <a:pt x="8146" y="22351"/>
                    </a:cubicBezTo>
                    <a:cubicBezTo>
                      <a:pt x="9943" y="22351"/>
                      <a:pt x="11878" y="21996"/>
                      <a:pt x="12083" y="20504"/>
                    </a:cubicBezTo>
                    <a:cubicBezTo>
                      <a:pt x="12473" y="17652"/>
                      <a:pt x="10173" y="0"/>
                      <a:pt x="1017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09" name="Google Shape;2809;p138"/>
              <p:cNvSpPr/>
              <p:nvPr/>
            </p:nvSpPr>
            <p:spPr>
              <a:xfrm>
                <a:off x="1826019" y="4374983"/>
                <a:ext cx="141107" cy="100862"/>
              </a:xfrm>
              <a:custGeom>
                <a:avLst/>
                <a:gdLst/>
                <a:ahLst/>
                <a:cxnLst/>
                <a:rect l="l" t="t" r="r" b="b"/>
                <a:pathLst>
                  <a:path w="7335" h="5243" extrusionOk="0">
                    <a:moveTo>
                      <a:pt x="1" y="1"/>
                    </a:moveTo>
                    <a:cubicBezTo>
                      <a:pt x="444" y="2862"/>
                      <a:pt x="161" y="4948"/>
                      <a:pt x="161" y="4948"/>
                    </a:cubicBezTo>
                    <a:cubicBezTo>
                      <a:pt x="161" y="4948"/>
                      <a:pt x="1682" y="5242"/>
                      <a:pt x="3317" y="5242"/>
                    </a:cubicBezTo>
                    <a:cubicBezTo>
                      <a:pt x="5114" y="5242"/>
                      <a:pt x="7049" y="4887"/>
                      <a:pt x="7254" y="3395"/>
                    </a:cubicBezTo>
                    <a:cubicBezTo>
                      <a:pt x="7334" y="2803"/>
                      <a:pt x="7300" y="1575"/>
                      <a:pt x="71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0" name="Google Shape;2810;p138"/>
              <p:cNvSpPr/>
              <p:nvPr/>
            </p:nvSpPr>
            <p:spPr>
              <a:xfrm>
                <a:off x="1929096" y="4056498"/>
                <a:ext cx="239969" cy="429997"/>
              </a:xfrm>
              <a:custGeom>
                <a:avLst/>
                <a:gdLst/>
                <a:ahLst/>
                <a:cxnLst/>
                <a:rect l="l" t="t" r="r" b="b"/>
                <a:pathLst>
                  <a:path w="12474" h="22352" extrusionOk="0">
                    <a:moveTo>
                      <a:pt x="1" y="1"/>
                    </a:moveTo>
                    <a:cubicBezTo>
                      <a:pt x="1" y="1"/>
                      <a:pt x="2170" y="8727"/>
                      <a:pt x="3861" y="13331"/>
                    </a:cubicBezTo>
                    <a:cubicBezTo>
                      <a:pt x="5552" y="17934"/>
                      <a:pt x="4992" y="22057"/>
                      <a:pt x="4992" y="22057"/>
                    </a:cubicBezTo>
                    <a:cubicBezTo>
                      <a:pt x="4992" y="22057"/>
                      <a:pt x="6513" y="22352"/>
                      <a:pt x="8148" y="22352"/>
                    </a:cubicBezTo>
                    <a:cubicBezTo>
                      <a:pt x="9945" y="22352"/>
                      <a:pt x="11879" y="21996"/>
                      <a:pt x="12084" y="20504"/>
                    </a:cubicBezTo>
                    <a:cubicBezTo>
                      <a:pt x="12474" y="17652"/>
                      <a:pt x="10174" y="1"/>
                      <a:pt x="10174"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1" name="Google Shape;2811;p138"/>
              <p:cNvSpPr/>
              <p:nvPr/>
            </p:nvSpPr>
            <p:spPr>
              <a:xfrm>
                <a:off x="2022016" y="4385660"/>
                <a:ext cx="141126" cy="100881"/>
              </a:xfrm>
              <a:custGeom>
                <a:avLst/>
                <a:gdLst/>
                <a:ahLst/>
                <a:cxnLst/>
                <a:rect l="l" t="t" r="r" b="b"/>
                <a:pathLst>
                  <a:path w="7336" h="5244" extrusionOk="0">
                    <a:moveTo>
                      <a:pt x="1" y="1"/>
                    </a:moveTo>
                    <a:cubicBezTo>
                      <a:pt x="445" y="2862"/>
                      <a:pt x="163" y="4949"/>
                      <a:pt x="163" y="4949"/>
                    </a:cubicBezTo>
                    <a:cubicBezTo>
                      <a:pt x="163" y="4949"/>
                      <a:pt x="1683" y="5243"/>
                      <a:pt x="3318" y="5243"/>
                    </a:cubicBezTo>
                    <a:cubicBezTo>
                      <a:pt x="5115" y="5243"/>
                      <a:pt x="7050" y="4888"/>
                      <a:pt x="7255" y="3395"/>
                    </a:cubicBezTo>
                    <a:cubicBezTo>
                      <a:pt x="7336" y="2804"/>
                      <a:pt x="7301" y="1576"/>
                      <a:pt x="719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2" name="Google Shape;2812;p138"/>
              <p:cNvSpPr/>
              <p:nvPr/>
            </p:nvSpPr>
            <p:spPr>
              <a:xfrm>
                <a:off x="2103681" y="3725989"/>
                <a:ext cx="302587" cy="229542"/>
              </a:xfrm>
              <a:custGeom>
                <a:avLst/>
                <a:gdLst/>
                <a:ahLst/>
                <a:cxnLst/>
                <a:rect l="l" t="t" r="r" b="b"/>
                <a:pathLst>
                  <a:path w="15729" h="11932" extrusionOk="0">
                    <a:moveTo>
                      <a:pt x="9425" y="1"/>
                    </a:moveTo>
                    <a:lnTo>
                      <a:pt x="8054" y="1131"/>
                    </a:lnTo>
                    <a:cubicBezTo>
                      <a:pt x="8054" y="1131"/>
                      <a:pt x="11451" y="6321"/>
                      <a:pt x="7551" y="9107"/>
                    </a:cubicBezTo>
                    <a:cubicBezTo>
                      <a:pt x="6598" y="9788"/>
                      <a:pt x="5742" y="10045"/>
                      <a:pt x="4990" y="10045"/>
                    </a:cubicBezTo>
                    <a:cubicBezTo>
                      <a:pt x="2665" y="10045"/>
                      <a:pt x="1352" y="7579"/>
                      <a:pt x="1352" y="7579"/>
                    </a:cubicBezTo>
                    <a:lnTo>
                      <a:pt x="1" y="8441"/>
                    </a:lnTo>
                    <a:cubicBezTo>
                      <a:pt x="1" y="8441"/>
                      <a:pt x="1052" y="11931"/>
                      <a:pt x="5102" y="11931"/>
                    </a:cubicBezTo>
                    <a:cubicBezTo>
                      <a:pt x="6102" y="11931"/>
                      <a:pt x="7286" y="11718"/>
                      <a:pt x="8682" y="11186"/>
                    </a:cubicBezTo>
                    <a:cubicBezTo>
                      <a:pt x="15728" y="8503"/>
                      <a:pt x="9425" y="1"/>
                      <a:pt x="94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3" name="Google Shape;2813;p138"/>
              <p:cNvSpPr/>
              <p:nvPr/>
            </p:nvSpPr>
            <p:spPr>
              <a:xfrm>
                <a:off x="1192512" y="3700095"/>
                <a:ext cx="1036670" cy="547076"/>
              </a:xfrm>
              <a:custGeom>
                <a:avLst/>
                <a:gdLst/>
                <a:ahLst/>
                <a:cxnLst/>
                <a:rect l="l" t="t" r="r" b="b"/>
                <a:pathLst>
                  <a:path w="53888" h="28438" extrusionOk="0">
                    <a:moveTo>
                      <a:pt x="18989" y="1"/>
                    </a:moveTo>
                    <a:cubicBezTo>
                      <a:pt x="12067" y="1"/>
                      <a:pt x="6448" y="816"/>
                      <a:pt x="5613" y="2709"/>
                    </a:cubicBezTo>
                    <a:cubicBezTo>
                      <a:pt x="3841" y="6725"/>
                      <a:pt x="3492" y="10402"/>
                      <a:pt x="3492" y="10402"/>
                    </a:cubicBezTo>
                    <a:cubicBezTo>
                      <a:pt x="3492" y="10402"/>
                      <a:pt x="1" y="23104"/>
                      <a:pt x="8449" y="26491"/>
                    </a:cubicBezTo>
                    <a:cubicBezTo>
                      <a:pt x="11812" y="27839"/>
                      <a:pt x="18078" y="28438"/>
                      <a:pt x="24628" y="28438"/>
                    </a:cubicBezTo>
                    <a:cubicBezTo>
                      <a:pt x="34528" y="28438"/>
                      <a:pt x="45077" y="27072"/>
                      <a:pt x="47245" y="24864"/>
                    </a:cubicBezTo>
                    <a:cubicBezTo>
                      <a:pt x="51290" y="20745"/>
                      <a:pt x="53887" y="5889"/>
                      <a:pt x="42296" y="2709"/>
                    </a:cubicBezTo>
                    <a:cubicBezTo>
                      <a:pt x="36166" y="1027"/>
                      <a:pt x="26757" y="1"/>
                      <a:pt x="1898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4" name="Google Shape;2814;p138"/>
              <p:cNvSpPr/>
              <p:nvPr/>
            </p:nvSpPr>
            <p:spPr>
              <a:xfrm>
                <a:off x="1612112" y="3700307"/>
                <a:ext cx="344563" cy="220366"/>
              </a:xfrm>
              <a:custGeom>
                <a:avLst/>
                <a:gdLst/>
                <a:ahLst/>
                <a:cxnLst/>
                <a:rect l="l" t="t" r="r" b="b"/>
                <a:pathLst>
                  <a:path w="17911" h="11455" extrusionOk="0">
                    <a:moveTo>
                      <a:pt x="1" y="1"/>
                    </a:moveTo>
                    <a:lnTo>
                      <a:pt x="1" y="1"/>
                    </a:lnTo>
                    <a:cubicBezTo>
                      <a:pt x="492" y="3738"/>
                      <a:pt x="1913" y="10591"/>
                      <a:pt x="5761" y="11317"/>
                    </a:cubicBezTo>
                    <a:cubicBezTo>
                      <a:pt x="6262" y="11411"/>
                      <a:pt x="6712" y="11454"/>
                      <a:pt x="7118" y="11454"/>
                    </a:cubicBezTo>
                    <a:cubicBezTo>
                      <a:pt x="11028" y="11454"/>
                      <a:pt x="10935" y="7446"/>
                      <a:pt x="14356" y="6533"/>
                    </a:cubicBezTo>
                    <a:cubicBezTo>
                      <a:pt x="16002" y="6094"/>
                      <a:pt x="17145" y="4123"/>
                      <a:pt x="17911" y="2041"/>
                    </a:cubicBezTo>
                    <a:cubicBezTo>
                      <a:pt x="12729" y="912"/>
                      <a:pt x="6071" y="180"/>
                      <a:pt x="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5" name="Google Shape;2815;p138"/>
              <p:cNvSpPr/>
              <p:nvPr/>
            </p:nvSpPr>
            <p:spPr>
              <a:xfrm>
                <a:off x="1870844" y="3851440"/>
                <a:ext cx="131527" cy="98938"/>
              </a:xfrm>
              <a:custGeom>
                <a:avLst/>
                <a:gdLst/>
                <a:ahLst/>
                <a:cxnLst/>
                <a:rect l="l" t="t" r="r" b="b"/>
                <a:pathLst>
                  <a:path w="6837" h="5143" extrusionOk="0">
                    <a:moveTo>
                      <a:pt x="3005" y="1"/>
                    </a:moveTo>
                    <a:cubicBezTo>
                      <a:pt x="731" y="1"/>
                      <a:pt x="1" y="4443"/>
                      <a:pt x="2542" y="5072"/>
                    </a:cubicBezTo>
                    <a:cubicBezTo>
                      <a:pt x="2736" y="5120"/>
                      <a:pt x="2925" y="5142"/>
                      <a:pt x="3108" y="5142"/>
                    </a:cubicBezTo>
                    <a:cubicBezTo>
                      <a:pt x="5533" y="5142"/>
                      <a:pt x="6837" y="1186"/>
                      <a:pt x="3644" y="111"/>
                    </a:cubicBezTo>
                    <a:cubicBezTo>
                      <a:pt x="3420" y="35"/>
                      <a:pt x="3206" y="1"/>
                      <a:pt x="3005"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6" name="Google Shape;2816;p138"/>
              <p:cNvSpPr/>
              <p:nvPr/>
            </p:nvSpPr>
            <p:spPr>
              <a:xfrm>
                <a:off x="2026629" y="3766940"/>
                <a:ext cx="131969" cy="142896"/>
              </a:xfrm>
              <a:custGeom>
                <a:avLst/>
                <a:gdLst/>
                <a:ahLst/>
                <a:cxnLst/>
                <a:rect l="l" t="t" r="r" b="b"/>
                <a:pathLst>
                  <a:path w="6860" h="7428" extrusionOk="0">
                    <a:moveTo>
                      <a:pt x="1045" y="1"/>
                    </a:moveTo>
                    <a:lnTo>
                      <a:pt x="1045" y="1"/>
                    </a:lnTo>
                    <a:cubicBezTo>
                      <a:pt x="315" y="1027"/>
                      <a:pt x="1" y="2545"/>
                      <a:pt x="1114" y="4761"/>
                    </a:cubicBezTo>
                    <a:cubicBezTo>
                      <a:pt x="2139" y="6804"/>
                      <a:pt x="3693" y="7428"/>
                      <a:pt x="5212" y="7428"/>
                    </a:cubicBezTo>
                    <a:cubicBezTo>
                      <a:pt x="5775" y="7428"/>
                      <a:pt x="6334" y="7342"/>
                      <a:pt x="6859" y="7211"/>
                    </a:cubicBezTo>
                    <a:cubicBezTo>
                      <a:pt x="6273" y="4153"/>
                      <a:pt x="4607" y="1457"/>
                      <a:pt x="1045"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7" name="Google Shape;2817;p138"/>
              <p:cNvSpPr/>
              <p:nvPr/>
            </p:nvSpPr>
            <p:spPr>
              <a:xfrm>
                <a:off x="1246090" y="3953190"/>
                <a:ext cx="344563" cy="292006"/>
              </a:xfrm>
              <a:custGeom>
                <a:avLst/>
                <a:gdLst/>
                <a:ahLst/>
                <a:cxnLst/>
                <a:rect l="l" t="t" r="r" b="b"/>
                <a:pathLst>
                  <a:path w="17911" h="15179" extrusionOk="0">
                    <a:moveTo>
                      <a:pt x="5203" y="0"/>
                    </a:moveTo>
                    <a:cubicBezTo>
                      <a:pt x="2775" y="0"/>
                      <a:pt x="2304" y="1842"/>
                      <a:pt x="0" y="3532"/>
                    </a:cubicBezTo>
                    <a:cubicBezTo>
                      <a:pt x="95" y="7250"/>
                      <a:pt x="1246" y="11567"/>
                      <a:pt x="5662" y="13337"/>
                    </a:cubicBezTo>
                    <a:cubicBezTo>
                      <a:pt x="7773" y="14183"/>
                      <a:pt x="11130" y="14801"/>
                      <a:pt x="15009" y="15179"/>
                    </a:cubicBezTo>
                    <a:cubicBezTo>
                      <a:pt x="17910" y="14167"/>
                      <a:pt x="8839" y="12719"/>
                      <a:pt x="10001" y="10476"/>
                    </a:cubicBezTo>
                    <a:cubicBezTo>
                      <a:pt x="11689" y="7218"/>
                      <a:pt x="12283" y="1220"/>
                      <a:pt x="6391" y="122"/>
                    </a:cubicBezTo>
                    <a:cubicBezTo>
                      <a:pt x="5946" y="39"/>
                      <a:pt x="5554" y="0"/>
                      <a:pt x="5203"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8" name="Google Shape;2818;p138"/>
              <p:cNvSpPr/>
              <p:nvPr/>
            </p:nvSpPr>
            <p:spPr>
              <a:xfrm>
                <a:off x="1615267" y="4015386"/>
                <a:ext cx="121023" cy="78893"/>
              </a:xfrm>
              <a:custGeom>
                <a:avLst/>
                <a:gdLst/>
                <a:ahLst/>
                <a:cxnLst/>
                <a:rect l="l" t="t" r="r" b="b"/>
                <a:pathLst>
                  <a:path w="6291" h="4101" extrusionOk="0">
                    <a:moveTo>
                      <a:pt x="2384" y="0"/>
                    </a:moveTo>
                    <a:cubicBezTo>
                      <a:pt x="1421" y="0"/>
                      <a:pt x="0" y="1723"/>
                      <a:pt x="2261" y="3601"/>
                    </a:cubicBezTo>
                    <a:cubicBezTo>
                      <a:pt x="2684" y="3953"/>
                      <a:pt x="3109" y="4101"/>
                      <a:pt x="3496" y="4101"/>
                    </a:cubicBezTo>
                    <a:cubicBezTo>
                      <a:pt x="5298" y="4101"/>
                      <a:pt x="6291" y="889"/>
                      <a:pt x="2549" y="19"/>
                    </a:cubicBezTo>
                    <a:cubicBezTo>
                      <a:pt x="2496" y="6"/>
                      <a:pt x="2441" y="0"/>
                      <a:pt x="238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19" name="Google Shape;2819;p138"/>
              <p:cNvSpPr/>
              <p:nvPr/>
            </p:nvSpPr>
            <p:spPr>
              <a:xfrm>
                <a:off x="1466942" y="4088491"/>
                <a:ext cx="226233" cy="429997"/>
              </a:xfrm>
              <a:custGeom>
                <a:avLst/>
                <a:gdLst/>
                <a:ahLst/>
                <a:cxnLst/>
                <a:rect l="l" t="t" r="r" b="b"/>
                <a:pathLst>
                  <a:path w="11760" h="22352" extrusionOk="0">
                    <a:moveTo>
                      <a:pt x="5021" y="1"/>
                    </a:moveTo>
                    <a:lnTo>
                      <a:pt x="4233" y="2"/>
                    </a:lnTo>
                    <a:cubicBezTo>
                      <a:pt x="1781" y="2"/>
                      <a:pt x="1" y="2330"/>
                      <a:pt x="644" y="4695"/>
                    </a:cubicBezTo>
                    <a:cubicBezTo>
                      <a:pt x="1407" y="7498"/>
                      <a:pt x="2404" y="10961"/>
                      <a:pt x="3275" y="13331"/>
                    </a:cubicBezTo>
                    <a:cubicBezTo>
                      <a:pt x="4966" y="17934"/>
                      <a:pt x="4406" y="22057"/>
                      <a:pt x="4406" y="22057"/>
                    </a:cubicBezTo>
                    <a:cubicBezTo>
                      <a:pt x="4406" y="22057"/>
                      <a:pt x="5927" y="22352"/>
                      <a:pt x="7562" y="22352"/>
                    </a:cubicBezTo>
                    <a:cubicBezTo>
                      <a:pt x="9359" y="22352"/>
                      <a:pt x="11293" y="21996"/>
                      <a:pt x="11498" y="20504"/>
                    </a:cubicBezTo>
                    <a:cubicBezTo>
                      <a:pt x="11760" y="18587"/>
                      <a:pt x="10806" y="9984"/>
                      <a:pt x="10153" y="4550"/>
                    </a:cubicBezTo>
                    <a:cubicBezTo>
                      <a:pt x="9841" y="1953"/>
                      <a:pt x="7638" y="1"/>
                      <a:pt x="50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0" name="Google Shape;2820;p138"/>
              <p:cNvSpPr/>
              <p:nvPr/>
            </p:nvSpPr>
            <p:spPr>
              <a:xfrm>
                <a:off x="1548569" y="4417672"/>
                <a:ext cx="141126" cy="100881"/>
              </a:xfrm>
              <a:custGeom>
                <a:avLst/>
                <a:gdLst/>
                <a:ahLst/>
                <a:cxnLst/>
                <a:rect l="l" t="t" r="r" b="b"/>
                <a:pathLst>
                  <a:path w="7336" h="5244" extrusionOk="0">
                    <a:moveTo>
                      <a:pt x="1" y="1"/>
                    </a:moveTo>
                    <a:cubicBezTo>
                      <a:pt x="445" y="2862"/>
                      <a:pt x="163" y="4950"/>
                      <a:pt x="163" y="4950"/>
                    </a:cubicBezTo>
                    <a:cubicBezTo>
                      <a:pt x="163" y="4950"/>
                      <a:pt x="1683" y="5244"/>
                      <a:pt x="3318" y="5244"/>
                    </a:cubicBezTo>
                    <a:cubicBezTo>
                      <a:pt x="5115" y="5244"/>
                      <a:pt x="7050" y="4888"/>
                      <a:pt x="7255" y="3395"/>
                    </a:cubicBezTo>
                    <a:cubicBezTo>
                      <a:pt x="7336" y="2804"/>
                      <a:pt x="7301" y="1576"/>
                      <a:pt x="719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1" name="Google Shape;2821;p138"/>
              <p:cNvSpPr/>
              <p:nvPr/>
            </p:nvSpPr>
            <p:spPr>
              <a:xfrm>
                <a:off x="1233624" y="3788551"/>
                <a:ext cx="312109" cy="130065"/>
              </a:xfrm>
              <a:custGeom>
                <a:avLst/>
                <a:gdLst/>
                <a:ahLst/>
                <a:cxnLst/>
                <a:rect l="l" t="t" r="r" b="b"/>
                <a:pathLst>
                  <a:path w="16224" h="6761" extrusionOk="0">
                    <a:moveTo>
                      <a:pt x="14897" y="0"/>
                    </a:moveTo>
                    <a:lnTo>
                      <a:pt x="661" y="4506"/>
                    </a:lnTo>
                    <a:cubicBezTo>
                      <a:pt x="661" y="4506"/>
                      <a:pt x="0" y="6264"/>
                      <a:pt x="1388" y="6654"/>
                    </a:cubicBezTo>
                    <a:cubicBezTo>
                      <a:pt x="1640" y="6725"/>
                      <a:pt x="2287" y="6761"/>
                      <a:pt x="3177" y="6761"/>
                    </a:cubicBezTo>
                    <a:cubicBezTo>
                      <a:pt x="7194" y="6761"/>
                      <a:pt x="16166" y="6031"/>
                      <a:pt x="16192" y="4506"/>
                    </a:cubicBezTo>
                    <a:cubicBezTo>
                      <a:pt x="16223" y="2644"/>
                      <a:pt x="14897" y="0"/>
                      <a:pt x="148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2" name="Google Shape;2822;p138"/>
              <p:cNvSpPr/>
              <p:nvPr/>
            </p:nvSpPr>
            <p:spPr>
              <a:xfrm>
                <a:off x="1288260" y="3904887"/>
                <a:ext cx="149745" cy="147532"/>
              </a:xfrm>
              <a:custGeom>
                <a:avLst/>
                <a:gdLst/>
                <a:ahLst/>
                <a:cxnLst/>
                <a:rect l="l" t="t" r="r" b="b"/>
                <a:pathLst>
                  <a:path w="7784" h="7669" extrusionOk="0">
                    <a:moveTo>
                      <a:pt x="3762" y="0"/>
                    </a:moveTo>
                    <a:cubicBezTo>
                      <a:pt x="3692" y="0"/>
                      <a:pt x="3620" y="2"/>
                      <a:pt x="3547" y="6"/>
                    </a:cubicBezTo>
                    <a:cubicBezTo>
                      <a:pt x="2122" y="77"/>
                      <a:pt x="817" y="646"/>
                      <a:pt x="509" y="3421"/>
                    </a:cubicBezTo>
                    <a:cubicBezTo>
                      <a:pt x="201" y="6197"/>
                      <a:pt x="1" y="6197"/>
                      <a:pt x="100" y="6480"/>
                    </a:cubicBezTo>
                    <a:cubicBezTo>
                      <a:pt x="196" y="6750"/>
                      <a:pt x="1387" y="7668"/>
                      <a:pt x="3498" y="7668"/>
                    </a:cubicBezTo>
                    <a:cubicBezTo>
                      <a:pt x="3612" y="7668"/>
                      <a:pt x="3729" y="7666"/>
                      <a:pt x="3849" y="7660"/>
                    </a:cubicBezTo>
                    <a:cubicBezTo>
                      <a:pt x="6179" y="7548"/>
                      <a:pt x="6911" y="7192"/>
                      <a:pt x="6865" y="6552"/>
                    </a:cubicBezTo>
                    <a:cubicBezTo>
                      <a:pt x="6819" y="5923"/>
                      <a:pt x="7783" y="0"/>
                      <a:pt x="376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3" name="Google Shape;2823;p138"/>
              <p:cNvSpPr/>
              <p:nvPr/>
            </p:nvSpPr>
            <p:spPr>
              <a:xfrm>
                <a:off x="1289625" y="4023547"/>
                <a:ext cx="131623" cy="28895"/>
              </a:xfrm>
              <a:custGeom>
                <a:avLst/>
                <a:gdLst/>
                <a:ahLst/>
                <a:cxnLst/>
                <a:rect l="l" t="t" r="r" b="b"/>
                <a:pathLst>
                  <a:path w="6842" h="1502" extrusionOk="0">
                    <a:moveTo>
                      <a:pt x="2805" y="0"/>
                    </a:moveTo>
                    <a:cubicBezTo>
                      <a:pt x="1752" y="0"/>
                      <a:pt x="766" y="52"/>
                      <a:pt x="9" y="107"/>
                    </a:cubicBezTo>
                    <a:cubicBezTo>
                      <a:pt x="1" y="189"/>
                      <a:pt x="7" y="244"/>
                      <a:pt x="31" y="314"/>
                    </a:cubicBezTo>
                    <a:cubicBezTo>
                      <a:pt x="126" y="583"/>
                      <a:pt x="1318" y="1501"/>
                      <a:pt x="3429" y="1501"/>
                    </a:cubicBezTo>
                    <a:cubicBezTo>
                      <a:pt x="3543" y="1501"/>
                      <a:pt x="3660" y="1499"/>
                      <a:pt x="3780" y="1493"/>
                    </a:cubicBezTo>
                    <a:cubicBezTo>
                      <a:pt x="6110" y="1381"/>
                      <a:pt x="6842" y="1026"/>
                      <a:pt x="6796" y="386"/>
                    </a:cubicBezTo>
                    <a:cubicBezTo>
                      <a:pt x="6794" y="376"/>
                      <a:pt x="6796" y="358"/>
                      <a:pt x="6794" y="345"/>
                    </a:cubicBezTo>
                    <a:cubicBezTo>
                      <a:pt x="5577" y="83"/>
                      <a:pt x="4138" y="0"/>
                      <a:pt x="280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4" name="Google Shape;2824;p138"/>
              <p:cNvSpPr/>
              <p:nvPr/>
            </p:nvSpPr>
            <p:spPr>
              <a:xfrm>
                <a:off x="1337239" y="4023528"/>
                <a:ext cx="28952" cy="21084"/>
              </a:xfrm>
              <a:custGeom>
                <a:avLst/>
                <a:gdLst/>
                <a:ahLst/>
                <a:cxnLst/>
                <a:rect l="l" t="t" r="r" b="b"/>
                <a:pathLst>
                  <a:path w="1505" h="1096" extrusionOk="0">
                    <a:moveTo>
                      <a:pt x="442" y="1"/>
                    </a:moveTo>
                    <a:lnTo>
                      <a:pt x="442" y="520"/>
                    </a:lnTo>
                    <a:cubicBezTo>
                      <a:pt x="442" y="520"/>
                      <a:pt x="1" y="1049"/>
                      <a:pt x="773" y="1094"/>
                    </a:cubicBezTo>
                    <a:cubicBezTo>
                      <a:pt x="799" y="1095"/>
                      <a:pt x="824" y="1096"/>
                      <a:pt x="847" y="1096"/>
                    </a:cubicBezTo>
                    <a:cubicBezTo>
                      <a:pt x="1504" y="1096"/>
                      <a:pt x="924" y="520"/>
                      <a:pt x="924" y="520"/>
                    </a:cubicBezTo>
                    <a:lnTo>
                      <a:pt x="959"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5" name="Google Shape;2825;p138"/>
              <p:cNvSpPr/>
              <p:nvPr/>
            </p:nvSpPr>
            <p:spPr>
              <a:xfrm>
                <a:off x="1446704" y="3474145"/>
                <a:ext cx="218692" cy="107153"/>
              </a:xfrm>
              <a:custGeom>
                <a:avLst/>
                <a:gdLst/>
                <a:ahLst/>
                <a:cxnLst/>
                <a:rect l="l" t="t" r="r" b="b"/>
                <a:pathLst>
                  <a:path w="11368" h="5570" extrusionOk="0">
                    <a:moveTo>
                      <a:pt x="6085" y="0"/>
                    </a:moveTo>
                    <a:cubicBezTo>
                      <a:pt x="4150" y="0"/>
                      <a:pt x="2011" y="1990"/>
                      <a:pt x="2011" y="1990"/>
                    </a:cubicBezTo>
                    <a:cubicBezTo>
                      <a:pt x="2011" y="1990"/>
                      <a:pt x="0" y="3661"/>
                      <a:pt x="2012" y="5111"/>
                    </a:cubicBezTo>
                    <a:cubicBezTo>
                      <a:pt x="2464" y="5436"/>
                      <a:pt x="3115" y="5569"/>
                      <a:pt x="3861" y="5569"/>
                    </a:cubicBezTo>
                    <a:cubicBezTo>
                      <a:pt x="6431" y="5569"/>
                      <a:pt x="10127" y="3993"/>
                      <a:pt x="10668" y="3322"/>
                    </a:cubicBezTo>
                    <a:cubicBezTo>
                      <a:pt x="11368" y="2460"/>
                      <a:pt x="9094" y="1039"/>
                      <a:pt x="6996" y="172"/>
                    </a:cubicBezTo>
                    <a:cubicBezTo>
                      <a:pt x="6704" y="52"/>
                      <a:pt x="6397" y="0"/>
                      <a:pt x="6085"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6" name="Google Shape;2826;p138"/>
              <p:cNvSpPr/>
              <p:nvPr/>
            </p:nvSpPr>
            <p:spPr>
              <a:xfrm>
                <a:off x="1492105" y="3511582"/>
                <a:ext cx="129988" cy="66177"/>
              </a:xfrm>
              <a:custGeom>
                <a:avLst/>
                <a:gdLst/>
                <a:ahLst/>
                <a:cxnLst/>
                <a:rect l="l" t="t" r="r" b="b"/>
                <a:pathLst>
                  <a:path w="6757" h="3440" extrusionOk="0">
                    <a:moveTo>
                      <a:pt x="4298" y="0"/>
                    </a:moveTo>
                    <a:cubicBezTo>
                      <a:pt x="4071" y="0"/>
                      <a:pt x="3836" y="23"/>
                      <a:pt x="3596" y="76"/>
                    </a:cubicBezTo>
                    <a:cubicBezTo>
                      <a:pt x="1901" y="450"/>
                      <a:pt x="1" y="2194"/>
                      <a:pt x="1" y="2194"/>
                    </a:cubicBezTo>
                    <a:lnTo>
                      <a:pt x="656" y="3439"/>
                    </a:lnTo>
                    <a:cubicBezTo>
                      <a:pt x="656" y="3438"/>
                      <a:pt x="1431" y="809"/>
                      <a:pt x="5903" y="809"/>
                    </a:cubicBezTo>
                    <a:cubicBezTo>
                      <a:pt x="6174" y="809"/>
                      <a:pt x="6458" y="818"/>
                      <a:pt x="6757" y="839"/>
                    </a:cubicBezTo>
                    <a:cubicBezTo>
                      <a:pt x="6757" y="839"/>
                      <a:pt x="5677" y="0"/>
                      <a:pt x="429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7" name="Google Shape;2827;p138"/>
              <p:cNvSpPr/>
              <p:nvPr/>
            </p:nvSpPr>
            <p:spPr>
              <a:xfrm>
                <a:off x="1056422" y="3474145"/>
                <a:ext cx="218692" cy="107153"/>
              </a:xfrm>
              <a:custGeom>
                <a:avLst/>
                <a:gdLst/>
                <a:ahLst/>
                <a:cxnLst/>
                <a:rect l="l" t="t" r="r" b="b"/>
                <a:pathLst>
                  <a:path w="11368" h="5570" extrusionOk="0">
                    <a:moveTo>
                      <a:pt x="5283" y="0"/>
                    </a:moveTo>
                    <a:cubicBezTo>
                      <a:pt x="4971" y="0"/>
                      <a:pt x="4664" y="52"/>
                      <a:pt x="4372" y="172"/>
                    </a:cubicBezTo>
                    <a:cubicBezTo>
                      <a:pt x="2274" y="1039"/>
                      <a:pt x="0" y="2460"/>
                      <a:pt x="699" y="3322"/>
                    </a:cubicBezTo>
                    <a:cubicBezTo>
                      <a:pt x="1241" y="3993"/>
                      <a:pt x="4937" y="5569"/>
                      <a:pt x="7507" y="5569"/>
                    </a:cubicBezTo>
                    <a:cubicBezTo>
                      <a:pt x="8253" y="5569"/>
                      <a:pt x="8904" y="5436"/>
                      <a:pt x="9355" y="5111"/>
                    </a:cubicBezTo>
                    <a:cubicBezTo>
                      <a:pt x="11368" y="3661"/>
                      <a:pt x="9358" y="1990"/>
                      <a:pt x="9358" y="1990"/>
                    </a:cubicBezTo>
                    <a:cubicBezTo>
                      <a:pt x="9358" y="1990"/>
                      <a:pt x="7218" y="0"/>
                      <a:pt x="528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8" name="Google Shape;2828;p138"/>
              <p:cNvSpPr/>
              <p:nvPr/>
            </p:nvSpPr>
            <p:spPr>
              <a:xfrm>
                <a:off x="1099727" y="3511582"/>
                <a:ext cx="129988" cy="66177"/>
              </a:xfrm>
              <a:custGeom>
                <a:avLst/>
                <a:gdLst/>
                <a:ahLst/>
                <a:cxnLst/>
                <a:rect l="l" t="t" r="r" b="b"/>
                <a:pathLst>
                  <a:path w="6757" h="3440" extrusionOk="0">
                    <a:moveTo>
                      <a:pt x="2459" y="0"/>
                    </a:moveTo>
                    <a:cubicBezTo>
                      <a:pt x="1080" y="0"/>
                      <a:pt x="0" y="839"/>
                      <a:pt x="0" y="839"/>
                    </a:cubicBezTo>
                    <a:cubicBezTo>
                      <a:pt x="299" y="818"/>
                      <a:pt x="583" y="809"/>
                      <a:pt x="854" y="809"/>
                    </a:cubicBezTo>
                    <a:cubicBezTo>
                      <a:pt x="5326" y="809"/>
                      <a:pt x="6101" y="3438"/>
                      <a:pt x="6101" y="3439"/>
                    </a:cubicBezTo>
                    <a:lnTo>
                      <a:pt x="6756" y="2194"/>
                    </a:lnTo>
                    <a:cubicBezTo>
                      <a:pt x="6756" y="2194"/>
                      <a:pt x="4855" y="450"/>
                      <a:pt x="3161" y="76"/>
                    </a:cubicBezTo>
                    <a:cubicBezTo>
                      <a:pt x="2921" y="23"/>
                      <a:pt x="2686" y="0"/>
                      <a:pt x="245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29" name="Google Shape;2829;p138"/>
              <p:cNvSpPr/>
              <p:nvPr/>
            </p:nvSpPr>
            <p:spPr>
              <a:xfrm>
                <a:off x="1187972" y="3416835"/>
                <a:ext cx="72352" cy="121235"/>
              </a:xfrm>
              <a:custGeom>
                <a:avLst/>
                <a:gdLst/>
                <a:ahLst/>
                <a:cxnLst/>
                <a:rect l="l" t="t" r="r" b="b"/>
                <a:pathLst>
                  <a:path w="3761" h="6302" extrusionOk="0">
                    <a:moveTo>
                      <a:pt x="986" y="0"/>
                    </a:moveTo>
                    <a:cubicBezTo>
                      <a:pt x="938" y="0"/>
                      <a:pt x="893" y="14"/>
                      <a:pt x="851" y="42"/>
                    </a:cubicBezTo>
                    <a:cubicBezTo>
                      <a:pt x="0" y="613"/>
                      <a:pt x="1084" y="5831"/>
                      <a:pt x="851" y="6301"/>
                    </a:cubicBezTo>
                    <a:lnTo>
                      <a:pt x="3761" y="4968"/>
                    </a:lnTo>
                    <a:cubicBezTo>
                      <a:pt x="3761" y="4968"/>
                      <a:pt x="1901" y="0"/>
                      <a:pt x="9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0" name="Google Shape;2830;p138"/>
              <p:cNvSpPr/>
              <p:nvPr/>
            </p:nvSpPr>
            <p:spPr>
              <a:xfrm>
                <a:off x="1457862" y="3416835"/>
                <a:ext cx="72391" cy="121235"/>
              </a:xfrm>
              <a:custGeom>
                <a:avLst/>
                <a:gdLst/>
                <a:ahLst/>
                <a:cxnLst/>
                <a:rect l="l" t="t" r="r" b="b"/>
                <a:pathLst>
                  <a:path w="3763" h="6302" extrusionOk="0">
                    <a:moveTo>
                      <a:pt x="2777" y="0"/>
                    </a:moveTo>
                    <a:cubicBezTo>
                      <a:pt x="1861" y="0"/>
                      <a:pt x="1" y="4968"/>
                      <a:pt x="1" y="4968"/>
                    </a:cubicBezTo>
                    <a:lnTo>
                      <a:pt x="2911" y="6301"/>
                    </a:lnTo>
                    <a:cubicBezTo>
                      <a:pt x="2678" y="5831"/>
                      <a:pt x="3762" y="613"/>
                      <a:pt x="2911" y="42"/>
                    </a:cubicBezTo>
                    <a:cubicBezTo>
                      <a:pt x="2869" y="14"/>
                      <a:pt x="2824" y="0"/>
                      <a:pt x="277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1" name="Google Shape;2831;p138"/>
              <p:cNvSpPr/>
              <p:nvPr/>
            </p:nvSpPr>
            <p:spPr>
              <a:xfrm>
                <a:off x="1183008" y="3459158"/>
                <a:ext cx="350796" cy="434402"/>
              </a:xfrm>
              <a:custGeom>
                <a:avLst/>
                <a:gdLst/>
                <a:ahLst/>
                <a:cxnLst/>
                <a:rect l="l" t="t" r="r" b="b"/>
                <a:pathLst>
                  <a:path w="18235" h="22581" extrusionOk="0">
                    <a:moveTo>
                      <a:pt x="10816" y="1"/>
                    </a:moveTo>
                    <a:cubicBezTo>
                      <a:pt x="10288" y="1"/>
                      <a:pt x="9723" y="32"/>
                      <a:pt x="9118" y="95"/>
                    </a:cubicBezTo>
                    <a:cubicBezTo>
                      <a:pt x="2942" y="742"/>
                      <a:pt x="0" y="1787"/>
                      <a:pt x="76" y="11315"/>
                    </a:cubicBezTo>
                    <a:cubicBezTo>
                      <a:pt x="132" y="18384"/>
                      <a:pt x="5170" y="22581"/>
                      <a:pt x="9924" y="22581"/>
                    </a:cubicBezTo>
                    <a:cubicBezTo>
                      <a:pt x="14193" y="22581"/>
                      <a:pt x="18234" y="19196"/>
                      <a:pt x="18234" y="11468"/>
                    </a:cubicBezTo>
                    <a:cubicBezTo>
                      <a:pt x="18235" y="5270"/>
                      <a:pt x="17725" y="1"/>
                      <a:pt x="1081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2" name="Google Shape;2832;p138"/>
              <p:cNvSpPr/>
              <p:nvPr/>
            </p:nvSpPr>
            <p:spPr>
              <a:xfrm>
                <a:off x="1394588" y="3460543"/>
                <a:ext cx="139222" cy="219865"/>
              </a:xfrm>
              <a:custGeom>
                <a:avLst/>
                <a:gdLst/>
                <a:ahLst/>
                <a:cxnLst/>
                <a:rect l="l" t="t" r="r" b="b"/>
                <a:pathLst>
                  <a:path w="7237" h="11429" extrusionOk="0">
                    <a:moveTo>
                      <a:pt x="1084" y="1"/>
                    </a:moveTo>
                    <a:cubicBezTo>
                      <a:pt x="370" y="1380"/>
                      <a:pt x="0" y="3063"/>
                      <a:pt x="915" y="4724"/>
                    </a:cubicBezTo>
                    <a:cubicBezTo>
                      <a:pt x="2914" y="8357"/>
                      <a:pt x="2731" y="11428"/>
                      <a:pt x="6538" y="11428"/>
                    </a:cubicBezTo>
                    <a:cubicBezTo>
                      <a:pt x="6757" y="11428"/>
                      <a:pt x="6990" y="11418"/>
                      <a:pt x="7237" y="11397"/>
                    </a:cubicBezTo>
                    <a:cubicBezTo>
                      <a:pt x="7237" y="5602"/>
                      <a:pt x="6784" y="627"/>
                      <a:pt x="108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3" name="Google Shape;2833;p138"/>
              <p:cNvSpPr/>
              <p:nvPr/>
            </p:nvSpPr>
            <p:spPr>
              <a:xfrm>
                <a:off x="1184220" y="3598249"/>
                <a:ext cx="80220" cy="160248"/>
              </a:xfrm>
              <a:custGeom>
                <a:avLst/>
                <a:gdLst/>
                <a:ahLst/>
                <a:cxnLst/>
                <a:rect l="l" t="t" r="r" b="b"/>
                <a:pathLst>
                  <a:path w="4170" h="8330" extrusionOk="0">
                    <a:moveTo>
                      <a:pt x="237" y="0"/>
                    </a:moveTo>
                    <a:cubicBezTo>
                      <a:pt x="80" y="1156"/>
                      <a:pt x="1" y="2494"/>
                      <a:pt x="13" y="4086"/>
                    </a:cubicBezTo>
                    <a:cubicBezTo>
                      <a:pt x="26" y="5647"/>
                      <a:pt x="289" y="7062"/>
                      <a:pt x="731" y="8329"/>
                    </a:cubicBezTo>
                    <a:cubicBezTo>
                      <a:pt x="3013" y="8039"/>
                      <a:pt x="4170" y="3854"/>
                      <a:pt x="3923" y="1742"/>
                    </a:cubicBezTo>
                    <a:cubicBezTo>
                      <a:pt x="3783" y="547"/>
                      <a:pt x="1923" y="93"/>
                      <a:pt x="23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4" name="Google Shape;2834;p138"/>
              <p:cNvSpPr/>
              <p:nvPr/>
            </p:nvSpPr>
            <p:spPr>
              <a:xfrm>
                <a:off x="1148996" y="3676855"/>
                <a:ext cx="412337" cy="223386"/>
              </a:xfrm>
              <a:custGeom>
                <a:avLst/>
                <a:gdLst/>
                <a:ahLst/>
                <a:cxnLst/>
                <a:rect l="l" t="t" r="r" b="b"/>
                <a:pathLst>
                  <a:path w="21434" h="11612" extrusionOk="0">
                    <a:moveTo>
                      <a:pt x="10915" y="0"/>
                    </a:moveTo>
                    <a:cubicBezTo>
                      <a:pt x="7045" y="0"/>
                      <a:pt x="1" y="2310"/>
                      <a:pt x="57" y="5509"/>
                    </a:cubicBezTo>
                    <a:cubicBezTo>
                      <a:pt x="113" y="8651"/>
                      <a:pt x="2540" y="11612"/>
                      <a:pt x="8890" y="11612"/>
                    </a:cubicBezTo>
                    <a:cubicBezTo>
                      <a:pt x="9257" y="11612"/>
                      <a:pt x="9637" y="11602"/>
                      <a:pt x="10031" y="11581"/>
                    </a:cubicBezTo>
                    <a:cubicBezTo>
                      <a:pt x="17231" y="11209"/>
                      <a:pt x="21433" y="9944"/>
                      <a:pt x="21433" y="5806"/>
                    </a:cubicBezTo>
                    <a:cubicBezTo>
                      <a:pt x="21433" y="3932"/>
                      <a:pt x="20279" y="460"/>
                      <a:pt x="11351" y="11"/>
                    </a:cubicBezTo>
                    <a:cubicBezTo>
                      <a:pt x="11211" y="4"/>
                      <a:pt x="11065" y="0"/>
                      <a:pt x="1091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5" name="Google Shape;2835;p138"/>
              <p:cNvSpPr/>
              <p:nvPr/>
            </p:nvSpPr>
            <p:spPr>
              <a:xfrm>
                <a:off x="1312192" y="3562370"/>
                <a:ext cx="16833" cy="81278"/>
              </a:xfrm>
              <a:custGeom>
                <a:avLst/>
                <a:gdLst/>
                <a:ahLst/>
                <a:cxnLst/>
                <a:rect l="l" t="t" r="r" b="b"/>
                <a:pathLst>
                  <a:path w="875" h="4225" extrusionOk="0">
                    <a:moveTo>
                      <a:pt x="438" y="0"/>
                    </a:moveTo>
                    <a:cubicBezTo>
                      <a:pt x="196" y="0"/>
                      <a:pt x="0" y="196"/>
                      <a:pt x="0" y="438"/>
                    </a:cubicBezTo>
                    <a:lnTo>
                      <a:pt x="0" y="3786"/>
                    </a:lnTo>
                    <a:cubicBezTo>
                      <a:pt x="0" y="4029"/>
                      <a:pt x="196" y="4225"/>
                      <a:pt x="438" y="4225"/>
                    </a:cubicBezTo>
                    <a:cubicBezTo>
                      <a:pt x="678" y="4225"/>
                      <a:pt x="874" y="4029"/>
                      <a:pt x="875" y="3786"/>
                    </a:cubicBezTo>
                    <a:lnTo>
                      <a:pt x="875" y="438"/>
                    </a:lnTo>
                    <a:cubicBezTo>
                      <a:pt x="875" y="196"/>
                      <a:pt x="679" y="0"/>
                      <a:pt x="43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6" name="Google Shape;2836;p138"/>
              <p:cNvSpPr/>
              <p:nvPr/>
            </p:nvSpPr>
            <p:spPr>
              <a:xfrm>
                <a:off x="1377447" y="3562370"/>
                <a:ext cx="16852" cy="81278"/>
              </a:xfrm>
              <a:custGeom>
                <a:avLst/>
                <a:gdLst/>
                <a:ahLst/>
                <a:cxnLst/>
                <a:rect l="l" t="t" r="r" b="b"/>
                <a:pathLst>
                  <a:path w="876" h="4225" extrusionOk="0">
                    <a:moveTo>
                      <a:pt x="439" y="0"/>
                    </a:moveTo>
                    <a:cubicBezTo>
                      <a:pt x="196" y="0"/>
                      <a:pt x="0" y="196"/>
                      <a:pt x="0" y="438"/>
                    </a:cubicBezTo>
                    <a:lnTo>
                      <a:pt x="0" y="3786"/>
                    </a:lnTo>
                    <a:cubicBezTo>
                      <a:pt x="0" y="4029"/>
                      <a:pt x="196" y="4225"/>
                      <a:pt x="439" y="4225"/>
                    </a:cubicBezTo>
                    <a:cubicBezTo>
                      <a:pt x="679" y="4225"/>
                      <a:pt x="875" y="4029"/>
                      <a:pt x="876" y="3786"/>
                    </a:cubicBezTo>
                    <a:lnTo>
                      <a:pt x="876" y="438"/>
                    </a:lnTo>
                    <a:cubicBezTo>
                      <a:pt x="876" y="196"/>
                      <a:pt x="680" y="0"/>
                      <a:pt x="43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7" name="Google Shape;2837;p138"/>
              <p:cNvSpPr/>
              <p:nvPr/>
            </p:nvSpPr>
            <p:spPr>
              <a:xfrm>
                <a:off x="1261576" y="3752287"/>
                <a:ext cx="64003" cy="88454"/>
              </a:xfrm>
              <a:custGeom>
                <a:avLst/>
                <a:gdLst/>
                <a:ahLst/>
                <a:cxnLst/>
                <a:rect l="l" t="t" r="r" b="b"/>
                <a:pathLst>
                  <a:path w="3327" h="4598" extrusionOk="0">
                    <a:moveTo>
                      <a:pt x="1335" y="1"/>
                    </a:moveTo>
                    <a:cubicBezTo>
                      <a:pt x="1329" y="1"/>
                      <a:pt x="1322" y="1"/>
                      <a:pt x="1315" y="1"/>
                    </a:cubicBezTo>
                    <a:cubicBezTo>
                      <a:pt x="0" y="21"/>
                      <a:pt x="91" y="4417"/>
                      <a:pt x="1315" y="4593"/>
                    </a:cubicBezTo>
                    <a:cubicBezTo>
                      <a:pt x="1337" y="4596"/>
                      <a:pt x="1359" y="4598"/>
                      <a:pt x="1381" y="4598"/>
                    </a:cubicBezTo>
                    <a:cubicBezTo>
                      <a:pt x="2564" y="4598"/>
                      <a:pt x="3327" y="1"/>
                      <a:pt x="133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8" name="Google Shape;2838;p138"/>
              <p:cNvSpPr/>
              <p:nvPr/>
            </p:nvSpPr>
            <p:spPr>
              <a:xfrm>
                <a:off x="1378870" y="3752287"/>
                <a:ext cx="64042" cy="88454"/>
              </a:xfrm>
              <a:custGeom>
                <a:avLst/>
                <a:gdLst/>
                <a:ahLst/>
                <a:cxnLst/>
                <a:rect l="l" t="t" r="r" b="b"/>
                <a:pathLst>
                  <a:path w="3329" h="4598" extrusionOk="0">
                    <a:moveTo>
                      <a:pt x="1335" y="1"/>
                    </a:moveTo>
                    <a:cubicBezTo>
                      <a:pt x="1328" y="1"/>
                      <a:pt x="1322" y="1"/>
                      <a:pt x="1315" y="1"/>
                    </a:cubicBezTo>
                    <a:cubicBezTo>
                      <a:pt x="1" y="21"/>
                      <a:pt x="91" y="4417"/>
                      <a:pt x="1315" y="4593"/>
                    </a:cubicBezTo>
                    <a:cubicBezTo>
                      <a:pt x="1337" y="4596"/>
                      <a:pt x="1359" y="4598"/>
                      <a:pt x="1380" y="4598"/>
                    </a:cubicBezTo>
                    <a:cubicBezTo>
                      <a:pt x="2566" y="4598"/>
                      <a:pt x="3328" y="1"/>
                      <a:pt x="133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39" name="Google Shape;2839;p138"/>
              <p:cNvSpPr/>
              <p:nvPr/>
            </p:nvSpPr>
            <p:spPr>
              <a:xfrm>
                <a:off x="2195677" y="3613601"/>
                <a:ext cx="121023" cy="139664"/>
              </a:xfrm>
              <a:custGeom>
                <a:avLst/>
                <a:gdLst/>
                <a:ahLst/>
                <a:cxnLst/>
                <a:rect l="l" t="t" r="r" b="b"/>
                <a:pathLst>
                  <a:path w="6291" h="7260" extrusionOk="0">
                    <a:moveTo>
                      <a:pt x="0" y="0"/>
                    </a:moveTo>
                    <a:cubicBezTo>
                      <a:pt x="0" y="0"/>
                      <a:pt x="1" y="7260"/>
                      <a:pt x="3812" y="7260"/>
                    </a:cubicBezTo>
                    <a:cubicBezTo>
                      <a:pt x="4000" y="7260"/>
                      <a:pt x="4197" y="7242"/>
                      <a:pt x="4404" y="7205"/>
                    </a:cubicBezTo>
                    <a:cubicBezTo>
                      <a:pt x="4404" y="7205"/>
                      <a:pt x="6291" y="5017"/>
                      <a:pt x="4026" y="3263"/>
                    </a:cubicBezTo>
                    <a:cubicBezTo>
                      <a:pt x="1762" y="1509"/>
                      <a:pt x="1" y="0"/>
                      <a:pt x="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0" name="Google Shape;2840;p138"/>
              <p:cNvSpPr/>
              <p:nvPr/>
            </p:nvSpPr>
            <p:spPr>
              <a:xfrm>
                <a:off x="1798893" y="3971350"/>
                <a:ext cx="265785" cy="234005"/>
              </a:xfrm>
              <a:custGeom>
                <a:avLst/>
                <a:gdLst/>
                <a:ahLst/>
                <a:cxnLst/>
                <a:rect l="l" t="t" r="r" b="b"/>
                <a:pathLst>
                  <a:path w="13816" h="12164" extrusionOk="0">
                    <a:moveTo>
                      <a:pt x="9553" y="1"/>
                    </a:moveTo>
                    <a:cubicBezTo>
                      <a:pt x="9023" y="1"/>
                      <a:pt x="8334" y="103"/>
                      <a:pt x="7420" y="286"/>
                    </a:cubicBezTo>
                    <a:cubicBezTo>
                      <a:pt x="7420" y="286"/>
                      <a:pt x="2379" y="1354"/>
                      <a:pt x="2519" y="4427"/>
                    </a:cubicBezTo>
                    <a:cubicBezTo>
                      <a:pt x="2658" y="7499"/>
                      <a:pt x="0" y="10593"/>
                      <a:pt x="1050" y="11700"/>
                    </a:cubicBezTo>
                    <a:cubicBezTo>
                      <a:pt x="1323" y="11987"/>
                      <a:pt x="2346" y="12164"/>
                      <a:pt x="3681" y="12164"/>
                    </a:cubicBezTo>
                    <a:cubicBezTo>
                      <a:pt x="7483" y="12164"/>
                      <a:pt x="13816" y="10736"/>
                      <a:pt x="12576" y="6389"/>
                    </a:cubicBezTo>
                    <a:cubicBezTo>
                      <a:pt x="11232" y="1677"/>
                      <a:pt x="11701" y="1"/>
                      <a:pt x="955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841" name="Google Shape;2841;p138"/>
            <p:cNvSpPr/>
            <p:nvPr/>
          </p:nvSpPr>
          <p:spPr>
            <a:xfrm>
              <a:off x="2498152" y="4268383"/>
              <a:ext cx="135624" cy="226055"/>
            </a:xfrm>
            <a:custGeom>
              <a:avLst/>
              <a:gdLst/>
              <a:ahLst/>
              <a:cxnLst/>
              <a:rect l="l" t="t" r="r" b="b"/>
              <a:pathLst>
                <a:path w="3085" h="5142" extrusionOk="0">
                  <a:moveTo>
                    <a:pt x="2922" y="0"/>
                  </a:moveTo>
                  <a:lnTo>
                    <a:pt x="2922" y="0"/>
                  </a:lnTo>
                  <a:cubicBezTo>
                    <a:pt x="1325" y="1326"/>
                    <a:pt x="1082" y="3977"/>
                    <a:pt x="1082" y="3977"/>
                  </a:cubicBezTo>
                  <a:cubicBezTo>
                    <a:pt x="758" y="3328"/>
                    <a:pt x="812" y="1651"/>
                    <a:pt x="812" y="1651"/>
                  </a:cubicBezTo>
                  <a:lnTo>
                    <a:pt x="812" y="1651"/>
                  </a:lnTo>
                  <a:cubicBezTo>
                    <a:pt x="110" y="2869"/>
                    <a:pt x="0" y="5141"/>
                    <a:pt x="0" y="5141"/>
                  </a:cubicBezTo>
                  <a:lnTo>
                    <a:pt x="3085" y="5141"/>
                  </a:lnTo>
                  <a:cubicBezTo>
                    <a:pt x="2759" y="4545"/>
                    <a:pt x="2922" y="3166"/>
                    <a:pt x="2922" y="3166"/>
                  </a:cubicBezTo>
                  <a:lnTo>
                    <a:pt x="2922" y="3166"/>
                  </a:lnTo>
                  <a:cubicBezTo>
                    <a:pt x="2515" y="3653"/>
                    <a:pt x="2245" y="4627"/>
                    <a:pt x="2245" y="4627"/>
                  </a:cubicBezTo>
                  <a:cubicBezTo>
                    <a:pt x="1840" y="2841"/>
                    <a:pt x="2922" y="1"/>
                    <a:pt x="292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842" name="Google Shape;2842;p138"/>
            <p:cNvGrpSpPr/>
            <p:nvPr/>
          </p:nvGrpSpPr>
          <p:grpSpPr>
            <a:xfrm>
              <a:off x="2729269" y="4465604"/>
              <a:ext cx="458793" cy="540607"/>
              <a:chOff x="3149706" y="3520004"/>
              <a:chExt cx="458793" cy="540607"/>
            </a:xfrm>
          </p:grpSpPr>
          <p:sp>
            <p:nvSpPr>
              <p:cNvPr id="2843" name="Google Shape;2843;p138"/>
              <p:cNvSpPr/>
              <p:nvPr/>
            </p:nvSpPr>
            <p:spPr>
              <a:xfrm>
                <a:off x="3294782" y="3893026"/>
                <a:ext cx="189566" cy="90783"/>
              </a:xfrm>
              <a:custGeom>
                <a:avLst/>
                <a:gdLst/>
                <a:ahLst/>
                <a:cxnLst/>
                <a:rect l="l" t="t" r="r" b="b"/>
                <a:pathLst>
                  <a:path w="4312" h="2065" extrusionOk="0">
                    <a:moveTo>
                      <a:pt x="1942" y="1"/>
                    </a:moveTo>
                    <a:cubicBezTo>
                      <a:pt x="1293" y="1"/>
                      <a:pt x="598" y="210"/>
                      <a:pt x="0" y="861"/>
                    </a:cubicBezTo>
                    <a:cubicBezTo>
                      <a:pt x="0" y="861"/>
                      <a:pt x="1044" y="2064"/>
                      <a:pt x="2527" y="2064"/>
                    </a:cubicBezTo>
                    <a:cubicBezTo>
                      <a:pt x="3073" y="2064"/>
                      <a:pt x="3678" y="1901"/>
                      <a:pt x="4312" y="1455"/>
                    </a:cubicBezTo>
                    <a:lnTo>
                      <a:pt x="4138" y="690"/>
                    </a:lnTo>
                    <a:cubicBezTo>
                      <a:pt x="4138" y="690"/>
                      <a:pt x="3117" y="1"/>
                      <a:pt x="19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4" name="Google Shape;2844;p138"/>
              <p:cNvSpPr/>
              <p:nvPr/>
            </p:nvSpPr>
            <p:spPr>
              <a:xfrm>
                <a:off x="3469094" y="3781581"/>
                <a:ext cx="139405" cy="156858"/>
              </a:xfrm>
              <a:custGeom>
                <a:avLst/>
                <a:gdLst/>
                <a:ahLst/>
                <a:cxnLst/>
                <a:rect l="l" t="t" r="r" b="b"/>
                <a:pathLst>
                  <a:path w="3171" h="3568" extrusionOk="0">
                    <a:moveTo>
                      <a:pt x="3026" y="0"/>
                    </a:moveTo>
                    <a:cubicBezTo>
                      <a:pt x="1144" y="0"/>
                      <a:pt x="1" y="2598"/>
                      <a:pt x="1" y="2598"/>
                    </a:cubicBezTo>
                    <a:cubicBezTo>
                      <a:pt x="103" y="2923"/>
                      <a:pt x="252" y="3568"/>
                      <a:pt x="253" y="3568"/>
                    </a:cubicBezTo>
                    <a:cubicBezTo>
                      <a:pt x="3170" y="3237"/>
                      <a:pt x="3089" y="1"/>
                      <a:pt x="3089" y="1"/>
                    </a:cubicBezTo>
                    <a:cubicBezTo>
                      <a:pt x="3068" y="0"/>
                      <a:pt x="3047" y="0"/>
                      <a:pt x="302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5" name="Google Shape;2845;p138"/>
              <p:cNvSpPr/>
              <p:nvPr/>
            </p:nvSpPr>
            <p:spPr>
              <a:xfrm>
                <a:off x="3375190" y="3731024"/>
                <a:ext cx="121996" cy="329587"/>
              </a:xfrm>
              <a:custGeom>
                <a:avLst/>
                <a:gdLst/>
                <a:ahLst/>
                <a:cxnLst/>
                <a:rect l="l" t="t" r="r" b="b"/>
                <a:pathLst>
                  <a:path w="2775" h="7497" fill="none" extrusionOk="0">
                    <a:moveTo>
                      <a:pt x="2775" y="7497"/>
                    </a:moveTo>
                    <a:cubicBezTo>
                      <a:pt x="2775" y="7497"/>
                      <a:pt x="2657" y="2479"/>
                      <a:pt x="0" y="1"/>
                    </a:cubicBezTo>
                  </a:path>
                </a:pathLst>
              </a:custGeom>
              <a:noFill/>
              <a:ln w="952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6" name="Google Shape;2846;p138"/>
              <p:cNvSpPr/>
              <p:nvPr/>
            </p:nvSpPr>
            <p:spPr>
              <a:xfrm>
                <a:off x="3149706" y="3520004"/>
                <a:ext cx="415578" cy="328224"/>
              </a:xfrm>
              <a:custGeom>
                <a:avLst/>
                <a:gdLst/>
                <a:ahLst/>
                <a:cxnLst/>
                <a:rect l="l" t="t" r="r" b="b"/>
                <a:pathLst>
                  <a:path w="9453" h="7466" extrusionOk="0">
                    <a:moveTo>
                      <a:pt x="6468" y="1"/>
                    </a:moveTo>
                    <a:cubicBezTo>
                      <a:pt x="5670" y="1"/>
                      <a:pt x="4865" y="575"/>
                      <a:pt x="4628" y="1953"/>
                    </a:cubicBezTo>
                    <a:cubicBezTo>
                      <a:pt x="4628" y="1953"/>
                      <a:pt x="3722" y="141"/>
                      <a:pt x="2416" y="141"/>
                    </a:cubicBezTo>
                    <a:cubicBezTo>
                      <a:pt x="2204" y="141"/>
                      <a:pt x="1981" y="188"/>
                      <a:pt x="1750" y="299"/>
                    </a:cubicBezTo>
                    <a:cubicBezTo>
                      <a:pt x="1" y="1140"/>
                      <a:pt x="1596" y="3663"/>
                      <a:pt x="2702" y="3996"/>
                    </a:cubicBezTo>
                    <a:cubicBezTo>
                      <a:pt x="2702" y="3996"/>
                      <a:pt x="1574" y="5102"/>
                      <a:pt x="2171" y="6695"/>
                    </a:cubicBezTo>
                    <a:cubicBezTo>
                      <a:pt x="2369" y="7223"/>
                      <a:pt x="2848" y="7465"/>
                      <a:pt x="3375" y="7465"/>
                    </a:cubicBezTo>
                    <a:cubicBezTo>
                      <a:pt x="4440" y="7465"/>
                      <a:pt x="5701" y="6478"/>
                      <a:pt x="5247" y="4858"/>
                    </a:cubicBezTo>
                    <a:lnTo>
                      <a:pt x="5247" y="4858"/>
                    </a:lnTo>
                    <a:cubicBezTo>
                      <a:pt x="5247" y="4858"/>
                      <a:pt x="5818" y="5727"/>
                      <a:pt x="6900" y="5727"/>
                    </a:cubicBezTo>
                    <a:cubicBezTo>
                      <a:pt x="7167" y="5727"/>
                      <a:pt x="7464" y="5675"/>
                      <a:pt x="7792" y="5544"/>
                    </a:cubicBezTo>
                    <a:cubicBezTo>
                      <a:pt x="9452" y="4880"/>
                      <a:pt x="9002" y="2754"/>
                      <a:pt x="7611" y="2623"/>
                    </a:cubicBezTo>
                    <a:cubicBezTo>
                      <a:pt x="7611" y="2623"/>
                      <a:pt x="8766" y="1821"/>
                      <a:pt x="7903" y="719"/>
                    </a:cubicBezTo>
                    <a:cubicBezTo>
                      <a:pt x="7545" y="264"/>
                      <a:pt x="7008" y="1"/>
                      <a:pt x="646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47" name="Google Shape;2847;p138"/>
              <p:cNvSpPr/>
              <p:nvPr/>
            </p:nvSpPr>
            <p:spPr>
              <a:xfrm>
                <a:off x="3307318" y="3625884"/>
                <a:ext cx="100322" cy="100235"/>
              </a:xfrm>
              <a:custGeom>
                <a:avLst/>
                <a:gdLst/>
                <a:ahLst/>
                <a:cxnLst/>
                <a:rect l="l" t="t" r="r" b="b"/>
                <a:pathLst>
                  <a:path w="2282" h="2280" extrusionOk="0">
                    <a:moveTo>
                      <a:pt x="1141" y="0"/>
                    </a:moveTo>
                    <a:cubicBezTo>
                      <a:pt x="511" y="0"/>
                      <a:pt x="0" y="510"/>
                      <a:pt x="0" y="1139"/>
                    </a:cubicBezTo>
                    <a:cubicBezTo>
                      <a:pt x="0" y="1769"/>
                      <a:pt x="511" y="2280"/>
                      <a:pt x="1141" y="2280"/>
                    </a:cubicBezTo>
                    <a:cubicBezTo>
                      <a:pt x="1770" y="2280"/>
                      <a:pt x="2281" y="1769"/>
                      <a:pt x="2281" y="1139"/>
                    </a:cubicBezTo>
                    <a:cubicBezTo>
                      <a:pt x="2281" y="510"/>
                      <a:pt x="1770" y="0"/>
                      <a:pt x="11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2848" name="Google Shape;2848;p138"/>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Background">
  <p:cSld name="CUSTOM_6_1">
    <p:bg>
      <p:bgPr>
        <a:solidFill>
          <a:schemeClr val="dk2"/>
        </a:solidFill>
        <a:effectLst/>
      </p:bgPr>
    </p:bg>
    <p:spTree>
      <p:nvGrpSpPr>
        <p:cNvPr id="1" name="Shape 2849"/>
        <p:cNvGrpSpPr/>
        <p:nvPr/>
      </p:nvGrpSpPr>
      <p:grpSpPr>
        <a:xfrm>
          <a:off x="0" y="0"/>
          <a:ext cx="0" cy="0"/>
          <a:chOff x="0" y="0"/>
          <a:chExt cx="0" cy="0"/>
        </a:xfrm>
      </p:grpSpPr>
      <p:grpSp>
        <p:nvGrpSpPr>
          <p:cNvPr id="2850" name="Google Shape;2850;p139"/>
          <p:cNvGrpSpPr/>
          <p:nvPr/>
        </p:nvGrpSpPr>
        <p:grpSpPr>
          <a:xfrm>
            <a:off x="-933450" y="3447150"/>
            <a:ext cx="10687200" cy="2220225"/>
            <a:chOff x="-933450" y="3447150"/>
            <a:chExt cx="10687200" cy="2220225"/>
          </a:xfrm>
        </p:grpSpPr>
        <p:sp>
          <p:nvSpPr>
            <p:cNvPr id="2851" name="Google Shape;2851;p139"/>
            <p:cNvSpPr/>
            <p:nvPr/>
          </p:nvSpPr>
          <p:spPr>
            <a:xfrm>
              <a:off x="-43162" y="3447150"/>
              <a:ext cx="9230322" cy="1772550"/>
            </a:xfrm>
            <a:custGeom>
              <a:avLst/>
              <a:gdLst/>
              <a:ahLst/>
              <a:cxnLst/>
              <a:rect l="l" t="t" r="r" b="b"/>
              <a:pathLst>
                <a:path w="188904" h="61799" extrusionOk="0">
                  <a:moveTo>
                    <a:pt x="6187" y="1"/>
                  </a:moveTo>
                  <a:cubicBezTo>
                    <a:pt x="2875" y="1"/>
                    <a:pt x="0" y="772"/>
                    <a:pt x="0" y="772"/>
                  </a:cubicBezTo>
                  <a:lnTo>
                    <a:pt x="0" y="61799"/>
                  </a:lnTo>
                  <a:lnTo>
                    <a:pt x="188903" y="61799"/>
                  </a:lnTo>
                  <a:lnTo>
                    <a:pt x="188903" y="886"/>
                  </a:lnTo>
                  <a:cubicBezTo>
                    <a:pt x="188903" y="886"/>
                    <a:pt x="188662" y="876"/>
                    <a:pt x="188235" y="876"/>
                  </a:cubicBezTo>
                  <a:cubicBezTo>
                    <a:pt x="185678" y="876"/>
                    <a:pt x="176478" y="1212"/>
                    <a:pt x="172935" y="5902"/>
                  </a:cubicBezTo>
                  <a:cubicBezTo>
                    <a:pt x="168801" y="11376"/>
                    <a:pt x="168379" y="14538"/>
                    <a:pt x="155697" y="15700"/>
                  </a:cubicBezTo>
                  <a:cubicBezTo>
                    <a:pt x="143613" y="16805"/>
                    <a:pt x="139163" y="28337"/>
                    <a:pt x="128531" y="28337"/>
                  </a:cubicBezTo>
                  <a:cubicBezTo>
                    <a:pt x="128005" y="28337"/>
                    <a:pt x="127464" y="28309"/>
                    <a:pt x="126906" y="28250"/>
                  </a:cubicBezTo>
                  <a:cubicBezTo>
                    <a:pt x="119986" y="27516"/>
                    <a:pt x="115377" y="25965"/>
                    <a:pt x="109626" y="25965"/>
                  </a:cubicBezTo>
                  <a:cubicBezTo>
                    <a:pt x="105541" y="25965"/>
                    <a:pt x="100880" y="26747"/>
                    <a:pt x="94404" y="29162"/>
                  </a:cubicBezTo>
                  <a:cubicBezTo>
                    <a:pt x="90150" y="30749"/>
                    <a:pt x="86203" y="31400"/>
                    <a:pt x="82627" y="31400"/>
                  </a:cubicBezTo>
                  <a:cubicBezTo>
                    <a:pt x="73096" y="31400"/>
                    <a:pt x="66198" y="26776"/>
                    <a:pt x="63124" y="22920"/>
                  </a:cubicBezTo>
                  <a:cubicBezTo>
                    <a:pt x="58897" y="17618"/>
                    <a:pt x="57865" y="16905"/>
                    <a:pt x="50725" y="15423"/>
                  </a:cubicBezTo>
                  <a:cubicBezTo>
                    <a:pt x="43587" y="13941"/>
                    <a:pt x="42929" y="12287"/>
                    <a:pt x="39077" y="8012"/>
                  </a:cubicBezTo>
                  <a:cubicBezTo>
                    <a:pt x="36987" y="5691"/>
                    <a:pt x="34812" y="4462"/>
                    <a:pt x="32360" y="4462"/>
                  </a:cubicBezTo>
                  <a:cubicBezTo>
                    <a:pt x="30295" y="4462"/>
                    <a:pt x="28033" y="5333"/>
                    <a:pt x="25457" y="7157"/>
                  </a:cubicBezTo>
                  <a:cubicBezTo>
                    <a:pt x="24063" y="8144"/>
                    <a:pt x="22899" y="8552"/>
                    <a:pt x="21868" y="8552"/>
                  </a:cubicBezTo>
                  <a:cubicBezTo>
                    <a:pt x="18731" y="8552"/>
                    <a:pt x="16828" y="4772"/>
                    <a:pt x="13434" y="2026"/>
                  </a:cubicBezTo>
                  <a:cubicBezTo>
                    <a:pt x="11484" y="449"/>
                    <a:pt x="8709" y="1"/>
                    <a:pt x="618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2" name="Google Shape;2852;p139"/>
            <p:cNvSpPr/>
            <p:nvPr/>
          </p:nvSpPr>
          <p:spPr>
            <a:xfrm>
              <a:off x="-933450" y="4181475"/>
              <a:ext cx="10687200" cy="1485900"/>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853" name="Google Shape;2853;p13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Background 1">
  <p:cSld name="CUSTOM_7_1">
    <p:bg>
      <p:bgPr>
        <a:solidFill>
          <a:schemeClr val="dk2"/>
        </a:solidFill>
        <a:effectLst/>
      </p:bgPr>
    </p:bg>
    <p:spTree>
      <p:nvGrpSpPr>
        <p:cNvPr id="1" name="Shape 2854"/>
        <p:cNvGrpSpPr/>
        <p:nvPr/>
      </p:nvGrpSpPr>
      <p:grpSpPr>
        <a:xfrm>
          <a:off x="0" y="0"/>
          <a:ext cx="0" cy="0"/>
          <a:chOff x="0" y="0"/>
          <a:chExt cx="0" cy="0"/>
        </a:xfrm>
      </p:grpSpPr>
      <p:grpSp>
        <p:nvGrpSpPr>
          <p:cNvPr id="2855" name="Google Shape;2855;p140"/>
          <p:cNvGrpSpPr/>
          <p:nvPr/>
        </p:nvGrpSpPr>
        <p:grpSpPr>
          <a:xfrm>
            <a:off x="-1027124" y="2680502"/>
            <a:ext cx="11040324" cy="3886879"/>
            <a:chOff x="-1027124" y="2680502"/>
            <a:chExt cx="11040324" cy="3886879"/>
          </a:xfrm>
        </p:grpSpPr>
        <p:grpSp>
          <p:nvGrpSpPr>
            <p:cNvPr id="2856" name="Google Shape;2856;p140"/>
            <p:cNvGrpSpPr/>
            <p:nvPr/>
          </p:nvGrpSpPr>
          <p:grpSpPr>
            <a:xfrm>
              <a:off x="-662526" y="3768036"/>
              <a:ext cx="4681451" cy="2516614"/>
              <a:chOff x="-662526" y="3768036"/>
              <a:chExt cx="4681451" cy="2516614"/>
            </a:xfrm>
          </p:grpSpPr>
          <p:sp>
            <p:nvSpPr>
              <p:cNvPr id="2857" name="Google Shape;2857;p140"/>
              <p:cNvSpPr/>
              <p:nvPr/>
            </p:nvSpPr>
            <p:spPr>
              <a:xfrm>
                <a:off x="1561325" y="4446250"/>
                <a:ext cx="2457600" cy="1838400"/>
              </a:xfrm>
              <a:prstGeom prst="ellipse">
                <a:avLst/>
              </a:pr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58" name="Google Shape;2858;p140"/>
              <p:cNvSpPr/>
              <p:nvPr/>
            </p:nvSpPr>
            <p:spPr>
              <a:xfrm rot="-10476303" flipH="1">
                <a:off x="-584211" y="3926526"/>
                <a:ext cx="3457546" cy="1828818"/>
              </a:xfrm>
              <a:prstGeom prst="flowChartDocument">
                <a:avLst/>
              </a:pr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859" name="Google Shape;2859;p140"/>
            <p:cNvGrpSpPr/>
            <p:nvPr/>
          </p:nvGrpSpPr>
          <p:grpSpPr>
            <a:xfrm>
              <a:off x="7052391" y="4513218"/>
              <a:ext cx="572169" cy="693614"/>
              <a:chOff x="7881143" y="4565018"/>
              <a:chExt cx="513387" cy="622355"/>
            </a:xfrm>
          </p:grpSpPr>
          <p:grpSp>
            <p:nvGrpSpPr>
              <p:cNvPr id="2860" name="Google Shape;2860;p140"/>
              <p:cNvGrpSpPr/>
              <p:nvPr/>
            </p:nvGrpSpPr>
            <p:grpSpPr>
              <a:xfrm>
                <a:off x="7881143" y="4565018"/>
                <a:ext cx="513387" cy="622355"/>
                <a:chOff x="7900693" y="4566205"/>
                <a:chExt cx="513387" cy="622355"/>
              </a:xfrm>
            </p:grpSpPr>
            <p:sp>
              <p:nvSpPr>
                <p:cNvPr id="2861" name="Google Shape;2861;p140"/>
                <p:cNvSpPr/>
                <p:nvPr/>
              </p:nvSpPr>
              <p:spPr>
                <a:xfrm>
                  <a:off x="8148059" y="4781599"/>
                  <a:ext cx="266021" cy="406213"/>
                </a:xfrm>
                <a:custGeom>
                  <a:avLst/>
                  <a:gdLst/>
                  <a:ahLst/>
                  <a:cxnLst/>
                  <a:rect l="l" t="t" r="r" b="b"/>
                  <a:pathLst>
                    <a:path w="17797" h="27176" extrusionOk="0">
                      <a:moveTo>
                        <a:pt x="7774" y="0"/>
                      </a:moveTo>
                      <a:cubicBezTo>
                        <a:pt x="2014" y="0"/>
                        <a:pt x="4767" y="10761"/>
                        <a:pt x="3922" y="13927"/>
                      </a:cubicBezTo>
                      <a:cubicBezTo>
                        <a:pt x="2808" y="19124"/>
                        <a:pt x="1" y="23240"/>
                        <a:pt x="3209" y="27175"/>
                      </a:cubicBezTo>
                      <a:cubicBezTo>
                        <a:pt x="3745" y="26911"/>
                        <a:pt x="4279" y="26644"/>
                        <a:pt x="4810" y="26370"/>
                      </a:cubicBezTo>
                      <a:cubicBezTo>
                        <a:pt x="4422" y="18575"/>
                        <a:pt x="17796" y="1666"/>
                        <a:pt x="8827" y="105"/>
                      </a:cubicBezTo>
                      <a:cubicBezTo>
                        <a:pt x="8448" y="34"/>
                        <a:pt x="8097" y="0"/>
                        <a:pt x="777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2" name="Google Shape;2862;p140"/>
                <p:cNvSpPr/>
                <p:nvPr/>
              </p:nvSpPr>
              <p:spPr>
                <a:xfrm>
                  <a:off x="8033397" y="4566205"/>
                  <a:ext cx="233256" cy="621128"/>
                </a:xfrm>
                <a:custGeom>
                  <a:avLst/>
                  <a:gdLst/>
                  <a:ahLst/>
                  <a:cxnLst/>
                  <a:rect l="l" t="t" r="r" b="b"/>
                  <a:pathLst>
                    <a:path w="15605" h="41554" extrusionOk="0">
                      <a:moveTo>
                        <a:pt x="5657" y="1"/>
                      </a:moveTo>
                      <a:cubicBezTo>
                        <a:pt x="4025" y="1"/>
                        <a:pt x="2539" y="1018"/>
                        <a:pt x="2007" y="3148"/>
                      </a:cubicBezTo>
                      <a:cubicBezTo>
                        <a:pt x="1115" y="6046"/>
                        <a:pt x="4014" y="7605"/>
                        <a:pt x="4014" y="10504"/>
                      </a:cubicBezTo>
                      <a:cubicBezTo>
                        <a:pt x="4014" y="13848"/>
                        <a:pt x="1339" y="17637"/>
                        <a:pt x="892" y="20980"/>
                      </a:cubicBezTo>
                      <a:cubicBezTo>
                        <a:pt x="1" y="26108"/>
                        <a:pt x="3122" y="26999"/>
                        <a:pt x="6242" y="29897"/>
                      </a:cubicBezTo>
                      <a:cubicBezTo>
                        <a:pt x="8473" y="31904"/>
                        <a:pt x="8473" y="33241"/>
                        <a:pt x="8694" y="36139"/>
                      </a:cubicBezTo>
                      <a:cubicBezTo>
                        <a:pt x="8852" y="39135"/>
                        <a:pt x="9682" y="40126"/>
                        <a:pt x="10941" y="41553"/>
                      </a:cubicBezTo>
                      <a:cubicBezTo>
                        <a:pt x="11322" y="41365"/>
                        <a:pt x="11703" y="41180"/>
                        <a:pt x="12080" y="40987"/>
                      </a:cubicBezTo>
                      <a:cubicBezTo>
                        <a:pt x="12041" y="37644"/>
                        <a:pt x="13826" y="34111"/>
                        <a:pt x="12484" y="31235"/>
                      </a:cubicBezTo>
                      <a:cubicBezTo>
                        <a:pt x="10479" y="26108"/>
                        <a:pt x="1561" y="25217"/>
                        <a:pt x="4014" y="18306"/>
                      </a:cubicBezTo>
                      <a:cubicBezTo>
                        <a:pt x="5796" y="12956"/>
                        <a:pt x="15604" y="7606"/>
                        <a:pt x="8917" y="1363"/>
                      </a:cubicBezTo>
                      <a:cubicBezTo>
                        <a:pt x="7929" y="465"/>
                        <a:pt x="6759" y="1"/>
                        <a:pt x="56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3" name="Google Shape;2863;p140"/>
                <p:cNvSpPr/>
                <p:nvPr/>
              </p:nvSpPr>
              <p:spPr>
                <a:xfrm>
                  <a:off x="7900693" y="4750030"/>
                  <a:ext cx="306857" cy="438530"/>
                </a:xfrm>
                <a:custGeom>
                  <a:avLst/>
                  <a:gdLst/>
                  <a:ahLst/>
                  <a:cxnLst/>
                  <a:rect l="l" t="t" r="r" b="b"/>
                  <a:pathLst>
                    <a:path w="20529" h="29338" extrusionOk="0">
                      <a:moveTo>
                        <a:pt x="3777" y="0"/>
                      </a:moveTo>
                      <a:cubicBezTo>
                        <a:pt x="2739" y="0"/>
                        <a:pt x="1949" y="2071"/>
                        <a:pt x="1522" y="3778"/>
                      </a:cubicBezTo>
                      <a:cubicBezTo>
                        <a:pt x="855" y="6453"/>
                        <a:pt x="185" y="8905"/>
                        <a:pt x="185" y="11804"/>
                      </a:cubicBezTo>
                      <a:cubicBezTo>
                        <a:pt x="1" y="21809"/>
                        <a:pt x="15357" y="22580"/>
                        <a:pt x="19655" y="29337"/>
                      </a:cubicBezTo>
                      <a:cubicBezTo>
                        <a:pt x="19947" y="29195"/>
                        <a:pt x="20238" y="29051"/>
                        <a:pt x="20529" y="28903"/>
                      </a:cubicBezTo>
                      <a:cubicBezTo>
                        <a:pt x="19845" y="27333"/>
                        <a:pt x="18872" y="25710"/>
                        <a:pt x="18019" y="24286"/>
                      </a:cubicBezTo>
                      <a:cubicBezTo>
                        <a:pt x="16681" y="21835"/>
                        <a:pt x="12446" y="19828"/>
                        <a:pt x="10217" y="18045"/>
                      </a:cubicBezTo>
                      <a:cubicBezTo>
                        <a:pt x="7320" y="16039"/>
                        <a:pt x="5314" y="13810"/>
                        <a:pt x="5089" y="10243"/>
                      </a:cubicBezTo>
                      <a:cubicBezTo>
                        <a:pt x="4867" y="7790"/>
                        <a:pt x="6650" y="4670"/>
                        <a:pt x="5758" y="2440"/>
                      </a:cubicBezTo>
                      <a:cubicBezTo>
                        <a:pt x="5032" y="666"/>
                        <a:pt x="4365" y="0"/>
                        <a:pt x="377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864" name="Google Shape;2864;p140"/>
              <p:cNvSpPr/>
              <p:nvPr/>
            </p:nvSpPr>
            <p:spPr>
              <a:xfrm>
                <a:off x="8013847" y="4565018"/>
                <a:ext cx="233256" cy="621128"/>
              </a:xfrm>
              <a:custGeom>
                <a:avLst/>
                <a:gdLst/>
                <a:ahLst/>
                <a:cxnLst/>
                <a:rect l="l" t="t" r="r" b="b"/>
                <a:pathLst>
                  <a:path w="15605" h="41554" extrusionOk="0">
                    <a:moveTo>
                      <a:pt x="5657" y="1"/>
                    </a:moveTo>
                    <a:cubicBezTo>
                      <a:pt x="4025" y="1"/>
                      <a:pt x="2539" y="1018"/>
                      <a:pt x="2007" y="3148"/>
                    </a:cubicBezTo>
                    <a:cubicBezTo>
                      <a:pt x="1115" y="6046"/>
                      <a:pt x="4014" y="7605"/>
                      <a:pt x="4014" y="10504"/>
                    </a:cubicBezTo>
                    <a:cubicBezTo>
                      <a:pt x="4014" y="13848"/>
                      <a:pt x="1339" y="17637"/>
                      <a:pt x="892" y="20980"/>
                    </a:cubicBezTo>
                    <a:cubicBezTo>
                      <a:pt x="1" y="26108"/>
                      <a:pt x="3122" y="26999"/>
                      <a:pt x="6242" y="29897"/>
                    </a:cubicBezTo>
                    <a:cubicBezTo>
                      <a:pt x="8473" y="31904"/>
                      <a:pt x="8473" y="33241"/>
                      <a:pt x="8694" y="36139"/>
                    </a:cubicBezTo>
                    <a:cubicBezTo>
                      <a:pt x="8852" y="39135"/>
                      <a:pt x="9682" y="40126"/>
                      <a:pt x="10941" y="41553"/>
                    </a:cubicBezTo>
                    <a:cubicBezTo>
                      <a:pt x="11322" y="41365"/>
                      <a:pt x="11703" y="41180"/>
                      <a:pt x="12080" y="40987"/>
                    </a:cubicBezTo>
                    <a:cubicBezTo>
                      <a:pt x="12041" y="37644"/>
                      <a:pt x="13826" y="34111"/>
                      <a:pt x="12484" y="31235"/>
                    </a:cubicBezTo>
                    <a:cubicBezTo>
                      <a:pt x="10479" y="26108"/>
                      <a:pt x="1561" y="25217"/>
                      <a:pt x="4014" y="18306"/>
                    </a:cubicBezTo>
                    <a:cubicBezTo>
                      <a:pt x="5796" y="12956"/>
                      <a:pt x="15604" y="7606"/>
                      <a:pt x="8917" y="1363"/>
                    </a:cubicBezTo>
                    <a:cubicBezTo>
                      <a:pt x="7929" y="465"/>
                      <a:pt x="6759" y="1"/>
                      <a:pt x="56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865" name="Google Shape;2865;p140"/>
            <p:cNvGrpSpPr/>
            <p:nvPr/>
          </p:nvGrpSpPr>
          <p:grpSpPr>
            <a:xfrm>
              <a:off x="4407715" y="4446255"/>
              <a:ext cx="630186" cy="789377"/>
              <a:chOff x="4413056" y="4599588"/>
              <a:chExt cx="513390" cy="643077"/>
            </a:xfrm>
          </p:grpSpPr>
          <p:sp>
            <p:nvSpPr>
              <p:cNvPr id="2866" name="Google Shape;2866;p140"/>
              <p:cNvSpPr/>
              <p:nvPr/>
            </p:nvSpPr>
            <p:spPr>
              <a:xfrm>
                <a:off x="4803027" y="4661078"/>
                <a:ext cx="123419" cy="581587"/>
              </a:xfrm>
              <a:custGeom>
                <a:avLst/>
                <a:gdLst/>
                <a:ahLst/>
                <a:cxnLst/>
                <a:rect l="l" t="t" r="r" b="b"/>
                <a:pathLst>
                  <a:path w="7581" h="35724" extrusionOk="0">
                    <a:moveTo>
                      <a:pt x="2583" y="1"/>
                    </a:moveTo>
                    <a:cubicBezTo>
                      <a:pt x="2472" y="1"/>
                      <a:pt x="2355" y="5"/>
                      <a:pt x="2231" y="14"/>
                    </a:cubicBezTo>
                    <a:cubicBezTo>
                      <a:pt x="5575" y="1574"/>
                      <a:pt x="1785" y="2689"/>
                      <a:pt x="1338" y="4473"/>
                    </a:cubicBezTo>
                    <a:cubicBezTo>
                      <a:pt x="892" y="7594"/>
                      <a:pt x="4238" y="7148"/>
                      <a:pt x="4238" y="9823"/>
                    </a:cubicBezTo>
                    <a:cubicBezTo>
                      <a:pt x="4238" y="12051"/>
                      <a:pt x="2008" y="12498"/>
                      <a:pt x="2453" y="14948"/>
                    </a:cubicBezTo>
                    <a:cubicBezTo>
                      <a:pt x="2676" y="16064"/>
                      <a:pt x="4459" y="16064"/>
                      <a:pt x="4238" y="17624"/>
                    </a:cubicBezTo>
                    <a:cubicBezTo>
                      <a:pt x="4013" y="18961"/>
                      <a:pt x="1785" y="18961"/>
                      <a:pt x="1338" y="20076"/>
                    </a:cubicBezTo>
                    <a:cubicBezTo>
                      <a:pt x="224" y="22527"/>
                      <a:pt x="2453" y="22751"/>
                      <a:pt x="2008" y="25203"/>
                    </a:cubicBezTo>
                    <a:cubicBezTo>
                      <a:pt x="1785" y="27433"/>
                      <a:pt x="1" y="26541"/>
                      <a:pt x="447" y="29661"/>
                    </a:cubicBezTo>
                    <a:cubicBezTo>
                      <a:pt x="670" y="30329"/>
                      <a:pt x="1785" y="30776"/>
                      <a:pt x="1785" y="31891"/>
                    </a:cubicBezTo>
                    <a:cubicBezTo>
                      <a:pt x="1785" y="32782"/>
                      <a:pt x="447" y="33005"/>
                      <a:pt x="447" y="33674"/>
                    </a:cubicBezTo>
                    <a:cubicBezTo>
                      <a:pt x="383" y="34448"/>
                      <a:pt x="321" y="35106"/>
                      <a:pt x="348" y="35666"/>
                    </a:cubicBezTo>
                    <a:cubicBezTo>
                      <a:pt x="698" y="35687"/>
                      <a:pt x="1048" y="35707"/>
                      <a:pt x="1399" y="35723"/>
                    </a:cubicBezTo>
                    <a:cubicBezTo>
                      <a:pt x="1745" y="34897"/>
                      <a:pt x="3196" y="35050"/>
                      <a:pt x="3568" y="34120"/>
                    </a:cubicBezTo>
                    <a:cubicBezTo>
                      <a:pt x="3790" y="32783"/>
                      <a:pt x="3568" y="32336"/>
                      <a:pt x="3568" y="31221"/>
                    </a:cubicBezTo>
                    <a:cubicBezTo>
                      <a:pt x="3568" y="30331"/>
                      <a:pt x="2898" y="29439"/>
                      <a:pt x="3123" y="28324"/>
                    </a:cubicBezTo>
                    <a:cubicBezTo>
                      <a:pt x="3345" y="27209"/>
                      <a:pt x="5128" y="26762"/>
                      <a:pt x="5352" y="25426"/>
                    </a:cubicBezTo>
                    <a:cubicBezTo>
                      <a:pt x="5575" y="24312"/>
                      <a:pt x="4014" y="23641"/>
                      <a:pt x="4237" y="22751"/>
                    </a:cubicBezTo>
                    <a:cubicBezTo>
                      <a:pt x="4460" y="21638"/>
                      <a:pt x="5128" y="21413"/>
                      <a:pt x="5352" y="20298"/>
                    </a:cubicBezTo>
                    <a:cubicBezTo>
                      <a:pt x="6020" y="18294"/>
                      <a:pt x="6244" y="18069"/>
                      <a:pt x="6244" y="16064"/>
                    </a:cubicBezTo>
                    <a:cubicBezTo>
                      <a:pt x="6244" y="15173"/>
                      <a:pt x="5799" y="14281"/>
                      <a:pt x="5799" y="13166"/>
                    </a:cubicBezTo>
                    <a:cubicBezTo>
                      <a:pt x="6019" y="11829"/>
                      <a:pt x="7581" y="11159"/>
                      <a:pt x="7357" y="9822"/>
                    </a:cubicBezTo>
                    <a:cubicBezTo>
                      <a:pt x="7133" y="8037"/>
                      <a:pt x="5128" y="6255"/>
                      <a:pt x="4683" y="4249"/>
                    </a:cubicBezTo>
                    <a:cubicBezTo>
                      <a:pt x="4255" y="2537"/>
                      <a:pt x="5266" y="1"/>
                      <a:pt x="258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7" name="Google Shape;2867;p140"/>
              <p:cNvSpPr/>
              <p:nvPr/>
            </p:nvSpPr>
            <p:spPr>
              <a:xfrm>
                <a:off x="4413056" y="4740296"/>
                <a:ext cx="223655" cy="481497"/>
              </a:xfrm>
              <a:custGeom>
                <a:avLst/>
                <a:gdLst/>
                <a:ahLst/>
                <a:cxnLst/>
                <a:rect l="l" t="t" r="r" b="b"/>
                <a:pathLst>
                  <a:path w="13738" h="29576" extrusionOk="0">
                    <a:moveTo>
                      <a:pt x="1301" y="0"/>
                    </a:moveTo>
                    <a:cubicBezTo>
                      <a:pt x="948" y="0"/>
                      <a:pt x="523" y="114"/>
                      <a:pt x="1" y="378"/>
                    </a:cubicBezTo>
                    <a:cubicBezTo>
                      <a:pt x="3688" y="524"/>
                      <a:pt x="622" y="3017"/>
                      <a:pt x="901" y="4834"/>
                    </a:cubicBezTo>
                    <a:cubicBezTo>
                      <a:pt x="1695" y="7885"/>
                      <a:pt x="4607" y="6183"/>
                      <a:pt x="5639" y="8649"/>
                    </a:cubicBezTo>
                    <a:cubicBezTo>
                      <a:pt x="6501" y="10706"/>
                      <a:pt x="4617" y="11979"/>
                      <a:pt x="5975" y="14069"/>
                    </a:cubicBezTo>
                    <a:cubicBezTo>
                      <a:pt x="6611" y="15011"/>
                      <a:pt x="8255" y="14321"/>
                      <a:pt x="8653" y="15846"/>
                    </a:cubicBezTo>
                    <a:cubicBezTo>
                      <a:pt x="8964" y="17166"/>
                      <a:pt x="6908" y="18027"/>
                      <a:pt x="6926" y="19228"/>
                    </a:cubicBezTo>
                    <a:cubicBezTo>
                      <a:pt x="6845" y="21921"/>
                      <a:pt x="8988" y="21265"/>
                      <a:pt x="9524" y="23699"/>
                    </a:cubicBezTo>
                    <a:cubicBezTo>
                      <a:pt x="10179" y="25840"/>
                      <a:pt x="8191" y="25709"/>
                      <a:pt x="9808" y="28414"/>
                    </a:cubicBezTo>
                    <a:cubicBezTo>
                      <a:pt x="10055" y="28700"/>
                      <a:pt x="10514" y="28828"/>
                      <a:pt x="10954" y="29042"/>
                    </a:cubicBezTo>
                    <a:cubicBezTo>
                      <a:pt x="11877" y="29233"/>
                      <a:pt x="12804" y="29412"/>
                      <a:pt x="13737" y="29575"/>
                    </a:cubicBezTo>
                    <a:cubicBezTo>
                      <a:pt x="13596" y="29304"/>
                      <a:pt x="13444" y="29023"/>
                      <a:pt x="13289" y="28648"/>
                    </a:cubicBezTo>
                    <a:cubicBezTo>
                      <a:pt x="12947" y="27825"/>
                      <a:pt x="11985" y="27260"/>
                      <a:pt x="11760" y="26145"/>
                    </a:cubicBezTo>
                    <a:cubicBezTo>
                      <a:pt x="11535" y="25030"/>
                      <a:pt x="13008" y="23931"/>
                      <a:pt x="12697" y="22612"/>
                    </a:cubicBezTo>
                    <a:cubicBezTo>
                      <a:pt x="12472" y="21497"/>
                      <a:pt x="10775" y="21483"/>
                      <a:pt x="10635" y="20574"/>
                    </a:cubicBezTo>
                    <a:cubicBezTo>
                      <a:pt x="10410" y="19459"/>
                      <a:pt x="10941" y="18996"/>
                      <a:pt x="10716" y="17883"/>
                    </a:cubicBezTo>
                    <a:cubicBezTo>
                      <a:pt x="10557" y="15774"/>
                      <a:pt x="10676" y="15483"/>
                      <a:pt x="9902" y="13632"/>
                    </a:cubicBezTo>
                    <a:cubicBezTo>
                      <a:pt x="9558" y="12809"/>
                      <a:pt x="8802" y="12160"/>
                      <a:pt x="8371" y="11131"/>
                    </a:cubicBezTo>
                    <a:cubicBezTo>
                      <a:pt x="8060" y="9811"/>
                      <a:pt x="9241" y="8592"/>
                      <a:pt x="8519" y="7444"/>
                    </a:cubicBezTo>
                    <a:cubicBezTo>
                      <a:pt x="7625" y="5884"/>
                      <a:pt x="5085" y="5016"/>
                      <a:pt x="3899" y="3337"/>
                    </a:cubicBezTo>
                    <a:cubicBezTo>
                      <a:pt x="3006" y="2139"/>
                      <a:pt x="2834" y="0"/>
                      <a:pt x="130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8" name="Google Shape;2868;p140"/>
              <p:cNvSpPr/>
              <p:nvPr/>
            </p:nvSpPr>
            <p:spPr>
              <a:xfrm>
                <a:off x="4683255" y="4599588"/>
                <a:ext cx="163354" cy="641562"/>
              </a:xfrm>
              <a:custGeom>
                <a:avLst/>
                <a:gdLst/>
                <a:ahLst/>
                <a:cxnLst/>
                <a:rect l="l" t="t" r="r" b="b"/>
                <a:pathLst>
                  <a:path w="10034" h="39408" extrusionOk="0">
                    <a:moveTo>
                      <a:pt x="4236" y="0"/>
                    </a:moveTo>
                    <a:cubicBezTo>
                      <a:pt x="8248" y="3567"/>
                      <a:pt x="1" y="5797"/>
                      <a:pt x="892" y="9809"/>
                    </a:cubicBezTo>
                    <a:cubicBezTo>
                      <a:pt x="1115" y="11592"/>
                      <a:pt x="2898" y="12707"/>
                      <a:pt x="3122" y="14266"/>
                    </a:cubicBezTo>
                    <a:cubicBezTo>
                      <a:pt x="3567" y="16719"/>
                      <a:pt x="1784" y="18503"/>
                      <a:pt x="1784" y="20731"/>
                    </a:cubicBezTo>
                    <a:cubicBezTo>
                      <a:pt x="2007" y="22959"/>
                      <a:pt x="3789" y="23184"/>
                      <a:pt x="4236" y="25414"/>
                    </a:cubicBezTo>
                    <a:cubicBezTo>
                      <a:pt x="4459" y="27418"/>
                      <a:pt x="2231" y="28758"/>
                      <a:pt x="2453" y="30986"/>
                    </a:cubicBezTo>
                    <a:cubicBezTo>
                      <a:pt x="2676" y="32992"/>
                      <a:pt x="4905" y="34553"/>
                      <a:pt x="5574" y="36560"/>
                    </a:cubicBezTo>
                    <a:cubicBezTo>
                      <a:pt x="6092" y="37906"/>
                      <a:pt x="5987" y="38721"/>
                      <a:pt x="6148" y="39345"/>
                    </a:cubicBezTo>
                    <a:cubicBezTo>
                      <a:pt x="6477" y="39369"/>
                      <a:pt x="6810" y="39386"/>
                      <a:pt x="7141" y="39407"/>
                    </a:cubicBezTo>
                    <a:cubicBezTo>
                      <a:pt x="6693" y="38121"/>
                      <a:pt x="8196" y="36643"/>
                      <a:pt x="8026" y="34777"/>
                    </a:cubicBezTo>
                    <a:cubicBezTo>
                      <a:pt x="7803" y="32102"/>
                      <a:pt x="6020" y="31655"/>
                      <a:pt x="6466" y="28758"/>
                    </a:cubicBezTo>
                    <a:cubicBezTo>
                      <a:pt x="6688" y="27643"/>
                      <a:pt x="8026" y="26751"/>
                      <a:pt x="7803" y="25414"/>
                    </a:cubicBezTo>
                    <a:cubicBezTo>
                      <a:pt x="7581" y="24299"/>
                      <a:pt x="6243" y="23853"/>
                      <a:pt x="5796" y="22516"/>
                    </a:cubicBezTo>
                    <a:cubicBezTo>
                      <a:pt x="4681" y="19841"/>
                      <a:pt x="6466" y="19171"/>
                      <a:pt x="7133" y="16496"/>
                    </a:cubicBezTo>
                    <a:cubicBezTo>
                      <a:pt x="7579" y="13599"/>
                      <a:pt x="5796" y="13152"/>
                      <a:pt x="5129" y="10701"/>
                    </a:cubicBezTo>
                    <a:cubicBezTo>
                      <a:pt x="3344" y="6019"/>
                      <a:pt x="10033" y="2899"/>
                      <a:pt x="423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69" name="Google Shape;2869;p140"/>
              <p:cNvSpPr/>
              <p:nvPr/>
            </p:nvSpPr>
            <p:spPr>
              <a:xfrm>
                <a:off x="4512706" y="4697610"/>
                <a:ext cx="215010" cy="536556"/>
              </a:xfrm>
              <a:custGeom>
                <a:avLst/>
                <a:gdLst/>
                <a:ahLst/>
                <a:cxnLst/>
                <a:rect l="l" t="t" r="r" b="b"/>
                <a:pathLst>
                  <a:path w="13207" h="32958" extrusionOk="0">
                    <a:moveTo>
                      <a:pt x="7357" y="1"/>
                    </a:moveTo>
                    <a:cubicBezTo>
                      <a:pt x="0" y="225"/>
                      <a:pt x="7134" y="6243"/>
                      <a:pt x="7357" y="9140"/>
                    </a:cubicBezTo>
                    <a:cubicBezTo>
                      <a:pt x="7357" y="10032"/>
                      <a:pt x="6242" y="10925"/>
                      <a:pt x="6466" y="11816"/>
                    </a:cubicBezTo>
                    <a:cubicBezTo>
                      <a:pt x="6689" y="12930"/>
                      <a:pt x="8471" y="13375"/>
                      <a:pt x="8471" y="14268"/>
                    </a:cubicBezTo>
                    <a:cubicBezTo>
                      <a:pt x="8471" y="16497"/>
                      <a:pt x="6243" y="17388"/>
                      <a:pt x="6466" y="19840"/>
                    </a:cubicBezTo>
                    <a:cubicBezTo>
                      <a:pt x="6466" y="20509"/>
                      <a:pt x="8026" y="20731"/>
                      <a:pt x="8249" y="21623"/>
                    </a:cubicBezTo>
                    <a:cubicBezTo>
                      <a:pt x="8249" y="22961"/>
                      <a:pt x="6689" y="23629"/>
                      <a:pt x="6689" y="24743"/>
                    </a:cubicBezTo>
                    <a:cubicBezTo>
                      <a:pt x="6912" y="27196"/>
                      <a:pt x="8695" y="28088"/>
                      <a:pt x="9364" y="30318"/>
                    </a:cubicBezTo>
                    <a:cubicBezTo>
                      <a:pt x="9546" y="31143"/>
                      <a:pt x="9241" y="31818"/>
                      <a:pt x="9049" y="32435"/>
                    </a:cubicBezTo>
                    <a:cubicBezTo>
                      <a:pt x="10307" y="32635"/>
                      <a:pt x="11575" y="32809"/>
                      <a:pt x="12850" y="32957"/>
                    </a:cubicBezTo>
                    <a:cubicBezTo>
                      <a:pt x="12581" y="32022"/>
                      <a:pt x="13207" y="30636"/>
                      <a:pt x="12707" y="28754"/>
                    </a:cubicBezTo>
                    <a:cubicBezTo>
                      <a:pt x="12262" y="26749"/>
                      <a:pt x="10477" y="26526"/>
                      <a:pt x="10477" y="24298"/>
                    </a:cubicBezTo>
                    <a:cubicBezTo>
                      <a:pt x="10700" y="23406"/>
                      <a:pt x="12037" y="22513"/>
                      <a:pt x="12037" y="21176"/>
                    </a:cubicBezTo>
                    <a:cubicBezTo>
                      <a:pt x="12037" y="19840"/>
                      <a:pt x="10700" y="19616"/>
                      <a:pt x="10700" y="18503"/>
                    </a:cubicBezTo>
                    <a:cubicBezTo>
                      <a:pt x="10700" y="16496"/>
                      <a:pt x="11369" y="14936"/>
                      <a:pt x="11369" y="12930"/>
                    </a:cubicBezTo>
                    <a:cubicBezTo>
                      <a:pt x="11147" y="12262"/>
                      <a:pt x="10255" y="11147"/>
                      <a:pt x="10032" y="10255"/>
                    </a:cubicBezTo>
                    <a:cubicBezTo>
                      <a:pt x="10032" y="9586"/>
                      <a:pt x="11592" y="8694"/>
                      <a:pt x="11369" y="7580"/>
                    </a:cubicBezTo>
                    <a:cubicBezTo>
                      <a:pt x="11147" y="5796"/>
                      <a:pt x="2229" y="2230"/>
                      <a:pt x="73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870" name="Google Shape;2870;p140"/>
            <p:cNvSpPr/>
            <p:nvPr/>
          </p:nvSpPr>
          <p:spPr>
            <a:xfrm>
              <a:off x="-271188" y="6550531"/>
              <a:ext cx="400" cy="16850"/>
            </a:xfrm>
            <a:custGeom>
              <a:avLst/>
              <a:gdLst/>
              <a:ahLst/>
              <a:cxnLst/>
              <a:rect l="l" t="t" r="r" b="b"/>
              <a:pathLst>
                <a:path w="16" h="674" extrusionOk="0">
                  <a:moveTo>
                    <a:pt x="9" y="1"/>
                  </a:moveTo>
                  <a:cubicBezTo>
                    <a:pt x="6" y="161"/>
                    <a:pt x="6" y="324"/>
                    <a:pt x="3" y="487"/>
                  </a:cubicBezTo>
                  <a:lnTo>
                    <a:pt x="3" y="487"/>
                  </a:lnTo>
                  <a:cubicBezTo>
                    <a:pt x="7" y="325"/>
                    <a:pt x="13" y="164"/>
                    <a:pt x="15" y="1"/>
                  </a:cubicBezTo>
                  <a:close/>
                  <a:moveTo>
                    <a:pt x="3" y="487"/>
                  </a:moveTo>
                  <a:lnTo>
                    <a:pt x="3" y="487"/>
                  </a:lnTo>
                  <a:cubicBezTo>
                    <a:pt x="2" y="549"/>
                    <a:pt x="1" y="611"/>
                    <a:pt x="0" y="673"/>
                  </a:cubicBezTo>
                  <a:cubicBezTo>
                    <a:pt x="2" y="611"/>
                    <a:pt x="3" y="549"/>
                    <a:pt x="3" y="487"/>
                  </a:cubicBezTo>
                  <a:close/>
                </a:path>
              </a:pathLst>
            </a:custGeom>
            <a:solidFill>
              <a:srgbClr val="FFAD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1" name="Google Shape;2871;p140"/>
            <p:cNvSpPr/>
            <p:nvPr/>
          </p:nvSpPr>
          <p:spPr>
            <a:xfrm>
              <a:off x="-180800" y="4330625"/>
              <a:ext cx="10194000" cy="10206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872" name="Google Shape;2872;p140"/>
            <p:cNvGrpSpPr/>
            <p:nvPr/>
          </p:nvGrpSpPr>
          <p:grpSpPr>
            <a:xfrm>
              <a:off x="5367513" y="4467106"/>
              <a:ext cx="1249825" cy="636507"/>
              <a:chOff x="2188038" y="6588731"/>
              <a:chExt cx="1249825" cy="636507"/>
            </a:xfrm>
          </p:grpSpPr>
          <p:sp>
            <p:nvSpPr>
              <p:cNvPr id="2873" name="Google Shape;2873;p140"/>
              <p:cNvSpPr/>
              <p:nvPr/>
            </p:nvSpPr>
            <p:spPr>
              <a:xfrm>
                <a:off x="2188038" y="6588731"/>
                <a:ext cx="304725" cy="169325"/>
              </a:xfrm>
              <a:custGeom>
                <a:avLst/>
                <a:gdLst/>
                <a:ahLst/>
                <a:cxnLst/>
                <a:rect l="l" t="t" r="r" b="b"/>
                <a:pathLst>
                  <a:path w="12189" h="6773" extrusionOk="0">
                    <a:moveTo>
                      <a:pt x="508" y="0"/>
                    </a:moveTo>
                    <a:cubicBezTo>
                      <a:pt x="508" y="1"/>
                      <a:pt x="1" y="4572"/>
                      <a:pt x="4402" y="6773"/>
                    </a:cubicBezTo>
                    <a:lnTo>
                      <a:pt x="12189" y="6773"/>
                    </a:lnTo>
                    <a:lnTo>
                      <a:pt x="508"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4" name="Google Shape;2874;p140"/>
              <p:cNvSpPr/>
              <p:nvPr/>
            </p:nvSpPr>
            <p:spPr>
              <a:xfrm>
                <a:off x="2190113" y="6755650"/>
                <a:ext cx="304750" cy="169300"/>
              </a:xfrm>
              <a:custGeom>
                <a:avLst/>
                <a:gdLst/>
                <a:ahLst/>
                <a:cxnLst/>
                <a:rect l="l" t="t" r="r" b="b"/>
                <a:pathLst>
                  <a:path w="12190" h="6772" extrusionOk="0">
                    <a:moveTo>
                      <a:pt x="4402" y="1"/>
                    </a:moveTo>
                    <a:cubicBezTo>
                      <a:pt x="0" y="2200"/>
                      <a:pt x="509" y="6772"/>
                      <a:pt x="509" y="6772"/>
                    </a:cubicBezTo>
                    <a:lnTo>
                      <a:pt x="1219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5" name="Google Shape;2875;p140"/>
              <p:cNvSpPr/>
              <p:nvPr/>
            </p:nvSpPr>
            <p:spPr>
              <a:xfrm>
                <a:off x="2395963" y="6594038"/>
                <a:ext cx="579800" cy="322325"/>
              </a:xfrm>
              <a:custGeom>
                <a:avLst/>
                <a:gdLst/>
                <a:ahLst/>
                <a:cxnLst/>
                <a:rect l="l" t="t" r="r" b="b"/>
                <a:pathLst>
                  <a:path w="23192" h="12893" extrusionOk="0">
                    <a:moveTo>
                      <a:pt x="14004" y="1"/>
                    </a:moveTo>
                    <a:cubicBezTo>
                      <a:pt x="13255" y="1"/>
                      <a:pt x="12478" y="60"/>
                      <a:pt x="11680" y="186"/>
                    </a:cubicBezTo>
                    <a:cubicBezTo>
                      <a:pt x="5356" y="1186"/>
                      <a:pt x="1" y="6366"/>
                      <a:pt x="1" y="6366"/>
                    </a:cubicBezTo>
                    <a:cubicBezTo>
                      <a:pt x="1" y="6366"/>
                      <a:pt x="5874" y="11648"/>
                      <a:pt x="12188" y="12714"/>
                    </a:cubicBezTo>
                    <a:cubicBezTo>
                      <a:pt x="12905" y="12835"/>
                      <a:pt x="13608" y="12892"/>
                      <a:pt x="14290" y="12892"/>
                    </a:cubicBezTo>
                    <a:cubicBezTo>
                      <a:pt x="19318" y="12892"/>
                      <a:pt x="23192" y="9782"/>
                      <a:pt x="23192" y="6366"/>
                    </a:cubicBezTo>
                    <a:cubicBezTo>
                      <a:pt x="23192" y="2966"/>
                      <a:pt x="19295" y="1"/>
                      <a:pt x="14004"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6" name="Google Shape;2876;p140"/>
              <p:cNvSpPr/>
              <p:nvPr/>
            </p:nvSpPr>
            <p:spPr>
              <a:xfrm>
                <a:off x="2677413" y="6594238"/>
                <a:ext cx="87475" cy="321800"/>
              </a:xfrm>
              <a:custGeom>
                <a:avLst/>
                <a:gdLst/>
                <a:ahLst/>
                <a:cxnLst/>
                <a:rect l="l" t="t" r="r" b="b"/>
                <a:pathLst>
                  <a:path w="3499" h="12872" extrusionOk="0">
                    <a:moveTo>
                      <a:pt x="2670" y="0"/>
                    </a:moveTo>
                    <a:cubicBezTo>
                      <a:pt x="2354" y="0"/>
                      <a:pt x="2033" y="11"/>
                      <a:pt x="1707" y="34"/>
                    </a:cubicBezTo>
                    <a:cubicBezTo>
                      <a:pt x="280" y="4244"/>
                      <a:pt x="0" y="8482"/>
                      <a:pt x="1036" y="12718"/>
                    </a:cubicBezTo>
                    <a:cubicBezTo>
                      <a:pt x="1641" y="12815"/>
                      <a:pt x="2233" y="12861"/>
                      <a:pt x="2813" y="12872"/>
                    </a:cubicBezTo>
                    <a:cubicBezTo>
                      <a:pt x="1626" y="8574"/>
                      <a:pt x="1935" y="4288"/>
                      <a:pt x="3499" y="24"/>
                    </a:cubicBezTo>
                    <a:cubicBezTo>
                      <a:pt x="3227" y="8"/>
                      <a:pt x="2951" y="0"/>
                      <a:pt x="267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7" name="Google Shape;2877;p140"/>
              <p:cNvSpPr/>
              <p:nvPr/>
            </p:nvSpPr>
            <p:spPr>
              <a:xfrm>
                <a:off x="2587513" y="6603138"/>
                <a:ext cx="78200" cy="297250"/>
              </a:xfrm>
              <a:custGeom>
                <a:avLst/>
                <a:gdLst/>
                <a:ahLst/>
                <a:cxnLst/>
                <a:rect l="l" t="t" r="r" b="b"/>
                <a:pathLst>
                  <a:path w="3128" h="11890" extrusionOk="0">
                    <a:moveTo>
                      <a:pt x="3127" y="1"/>
                    </a:moveTo>
                    <a:lnTo>
                      <a:pt x="3127" y="1"/>
                    </a:lnTo>
                    <a:cubicBezTo>
                      <a:pt x="2472" y="145"/>
                      <a:pt x="1831" y="330"/>
                      <a:pt x="1205" y="547"/>
                    </a:cubicBezTo>
                    <a:cubicBezTo>
                      <a:pt x="189" y="4098"/>
                      <a:pt x="0" y="7665"/>
                      <a:pt x="736" y="11232"/>
                    </a:cubicBezTo>
                    <a:cubicBezTo>
                      <a:pt x="1346" y="11481"/>
                      <a:pt x="1970" y="11701"/>
                      <a:pt x="2608" y="11889"/>
                    </a:cubicBezTo>
                    <a:cubicBezTo>
                      <a:pt x="1572" y="7913"/>
                      <a:pt x="1802" y="3947"/>
                      <a:pt x="312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8" name="Google Shape;2878;p140"/>
              <p:cNvSpPr/>
              <p:nvPr/>
            </p:nvSpPr>
            <p:spPr>
              <a:xfrm>
                <a:off x="2506888" y="6636063"/>
                <a:ext cx="63100" cy="227500"/>
              </a:xfrm>
              <a:custGeom>
                <a:avLst/>
                <a:gdLst/>
                <a:ahLst/>
                <a:cxnLst/>
                <a:rect l="l" t="t" r="r" b="b"/>
                <a:pathLst>
                  <a:path w="2524" h="9100" extrusionOk="0">
                    <a:moveTo>
                      <a:pt x="2524" y="0"/>
                    </a:moveTo>
                    <a:lnTo>
                      <a:pt x="2524" y="0"/>
                    </a:lnTo>
                    <a:cubicBezTo>
                      <a:pt x="1837" y="319"/>
                      <a:pt x="1183" y="662"/>
                      <a:pt x="570" y="1016"/>
                    </a:cubicBezTo>
                    <a:cubicBezTo>
                      <a:pt x="100" y="3366"/>
                      <a:pt x="0" y="5724"/>
                      <a:pt x="297" y="8081"/>
                    </a:cubicBezTo>
                    <a:cubicBezTo>
                      <a:pt x="881" y="8429"/>
                      <a:pt x="1500" y="8772"/>
                      <a:pt x="2152" y="9100"/>
                    </a:cubicBezTo>
                    <a:cubicBezTo>
                      <a:pt x="1572" y="6059"/>
                      <a:pt x="1722" y="3025"/>
                      <a:pt x="252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79" name="Google Shape;2879;p140"/>
              <p:cNvSpPr/>
              <p:nvPr/>
            </p:nvSpPr>
            <p:spPr>
              <a:xfrm>
                <a:off x="2558963" y="6843188"/>
                <a:ext cx="208750" cy="115975"/>
              </a:xfrm>
              <a:custGeom>
                <a:avLst/>
                <a:gdLst/>
                <a:ahLst/>
                <a:cxnLst/>
                <a:rect l="l" t="t" r="r" b="b"/>
                <a:pathLst>
                  <a:path w="8350" h="4639" extrusionOk="0">
                    <a:moveTo>
                      <a:pt x="3016" y="1"/>
                    </a:moveTo>
                    <a:cubicBezTo>
                      <a:pt x="1" y="1509"/>
                      <a:pt x="349" y="4639"/>
                      <a:pt x="349" y="4639"/>
                    </a:cubicBezTo>
                    <a:lnTo>
                      <a:pt x="835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0" name="Google Shape;2880;p140"/>
              <p:cNvSpPr/>
              <p:nvPr/>
            </p:nvSpPr>
            <p:spPr>
              <a:xfrm>
                <a:off x="2785338" y="6601113"/>
                <a:ext cx="190425" cy="309125"/>
              </a:xfrm>
              <a:custGeom>
                <a:avLst/>
                <a:gdLst/>
                <a:ahLst/>
                <a:cxnLst/>
                <a:rect l="l" t="t" r="r" b="b"/>
                <a:pathLst>
                  <a:path w="7617" h="12365" extrusionOk="0">
                    <a:moveTo>
                      <a:pt x="1121" y="1"/>
                    </a:moveTo>
                    <a:cubicBezTo>
                      <a:pt x="415" y="1801"/>
                      <a:pt x="0" y="3938"/>
                      <a:pt x="0" y="6236"/>
                    </a:cubicBezTo>
                    <a:cubicBezTo>
                      <a:pt x="0" y="8488"/>
                      <a:pt x="400" y="10584"/>
                      <a:pt x="1081" y="12364"/>
                    </a:cubicBezTo>
                    <a:cubicBezTo>
                      <a:pt x="4906" y="11573"/>
                      <a:pt x="7617" y="8938"/>
                      <a:pt x="7617" y="6083"/>
                    </a:cubicBezTo>
                    <a:cubicBezTo>
                      <a:pt x="7617" y="3294"/>
                      <a:pt x="4985" y="807"/>
                      <a:pt x="11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1" name="Google Shape;2881;p140"/>
              <p:cNvSpPr/>
              <p:nvPr/>
            </p:nvSpPr>
            <p:spPr>
              <a:xfrm>
                <a:off x="2945838" y="6723488"/>
                <a:ext cx="64800" cy="64800"/>
              </a:xfrm>
              <a:custGeom>
                <a:avLst/>
                <a:gdLst/>
                <a:ahLst/>
                <a:cxnLst/>
                <a:rect l="l" t="t" r="r" b="b"/>
                <a:pathLst>
                  <a:path w="2592" h="2592" extrusionOk="0">
                    <a:moveTo>
                      <a:pt x="1048" y="1"/>
                    </a:moveTo>
                    <a:cubicBezTo>
                      <a:pt x="1047" y="1"/>
                      <a:pt x="1047" y="1"/>
                      <a:pt x="1046" y="1"/>
                    </a:cubicBezTo>
                    <a:cubicBezTo>
                      <a:pt x="470" y="1"/>
                      <a:pt x="1" y="580"/>
                      <a:pt x="1" y="1296"/>
                    </a:cubicBezTo>
                    <a:cubicBezTo>
                      <a:pt x="1" y="2012"/>
                      <a:pt x="469" y="2591"/>
                      <a:pt x="1046" y="2591"/>
                    </a:cubicBezTo>
                    <a:cubicBezTo>
                      <a:pt x="1623" y="2591"/>
                      <a:pt x="2509" y="2175"/>
                      <a:pt x="2091" y="1296"/>
                    </a:cubicBezTo>
                    <a:cubicBezTo>
                      <a:pt x="2592" y="585"/>
                      <a:pt x="1625" y="1"/>
                      <a:pt x="104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2" name="Google Shape;2882;p140"/>
              <p:cNvSpPr/>
              <p:nvPr/>
            </p:nvSpPr>
            <p:spPr>
              <a:xfrm>
                <a:off x="2868538" y="6710938"/>
                <a:ext cx="27200" cy="27200"/>
              </a:xfrm>
              <a:custGeom>
                <a:avLst/>
                <a:gdLst/>
                <a:ahLst/>
                <a:cxnLst/>
                <a:rect l="l" t="t" r="r" b="b"/>
                <a:pathLst>
                  <a:path w="1088" h="1088" extrusionOk="0">
                    <a:moveTo>
                      <a:pt x="544" y="0"/>
                    </a:moveTo>
                    <a:cubicBezTo>
                      <a:pt x="244" y="0"/>
                      <a:pt x="1" y="243"/>
                      <a:pt x="1" y="544"/>
                    </a:cubicBezTo>
                    <a:cubicBezTo>
                      <a:pt x="1" y="846"/>
                      <a:pt x="244" y="1088"/>
                      <a:pt x="544" y="1088"/>
                    </a:cubicBezTo>
                    <a:cubicBezTo>
                      <a:pt x="844" y="1088"/>
                      <a:pt x="1087" y="845"/>
                      <a:pt x="1087" y="544"/>
                    </a:cubicBezTo>
                    <a:cubicBezTo>
                      <a:pt x="1087" y="243"/>
                      <a:pt x="843" y="0"/>
                      <a:pt x="54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3" name="Google Shape;2883;p140"/>
              <p:cNvSpPr/>
              <p:nvPr/>
            </p:nvSpPr>
            <p:spPr>
              <a:xfrm>
                <a:off x="3267838" y="7019938"/>
                <a:ext cx="170025" cy="94475"/>
              </a:xfrm>
              <a:custGeom>
                <a:avLst/>
                <a:gdLst/>
                <a:ahLst/>
                <a:cxnLst/>
                <a:rect l="l" t="t" r="r" b="b"/>
                <a:pathLst>
                  <a:path w="6801" h="3779" extrusionOk="0">
                    <a:moveTo>
                      <a:pt x="6518" y="0"/>
                    </a:moveTo>
                    <a:lnTo>
                      <a:pt x="0" y="3779"/>
                    </a:lnTo>
                    <a:lnTo>
                      <a:pt x="4346" y="3779"/>
                    </a:lnTo>
                    <a:cubicBezTo>
                      <a:pt x="6801" y="2551"/>
                      <a:pt x="6518" y="1"/>
                      <a:pt x="651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4" name="Google Shape;2884;p140"/>
              <p:cNvSpPr/>
              <p:nvPr/>
            </p:nvSpPr>
            <p:spPr>
              <a:xfrm>
                <a:off x="3266588" y="7112006"/>
                <a:ext cx="170075" cy="94475"/>
              </a:xfrm>
              <a:custGeom>
                <a:avLst/>
                <a:gdLst/>
                <a:ahLst/>
                <a:cxnLst/>
                <a:rect l="l" t="t" r="r" b="b"/>
                <a:pathLst>
                  <a:path w="6803" h="3779" extrusionOk="0">
                    <a:moveTo>
                      <a:pt x="1" y="1"/>
                    </a:moveTo>
                    <a:lnTo>
                      <a:pt x="6519" y="3779"/>
                    </a:lnTo>
                    <a:cubicBezTo>
                      <a:pt x="6519" y="3779"/>
                      <a:pt x="6803" y="1228"/>
                      <a:pt x="434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5" name="Google Shape;2885;p140"/>
              <p:cNvSpPr/>
              <p:nvPr/>
            </p:nvSpPr>
            <p:spPr>
              <a:xfrm>
                <a:off x="2998313" y="7024988"/>
                <a:ext cx="323550" cy="179850"/>
              </a:xfrm>
              <a:custGeom>
                <a:avLst/>
                <a:gdLst/>
                <a:ahLst/>
                <a:cxnLst/>
                <a:rect l="l" t="t" r="r" b="b"/>
                <a:pathLst>
                  <a:path w="12942" h="7194" extrusionOk="0">
                    <a:moveTo>
                      <a:pt x="5125" y="1"/>
                    </a:moveTo>
                    <a:cubicBezTo>
                      <a:pt x="2173" y="1"/>
                      <a:pt x="0" y="1655"/>
                      <a:pt x="0" y="3552"/>
                    </a:cubicBezTo>
                    <a:cubicBezTo>
                      <a:pt x="0" y="5458"/>
                      <a:pt x="2161" y="7193"/>
                      <a:pt x="4966" y="7193"/>
                    </a:cubicBezTo>
                    <a:cubicBezTo>
                      <a:pt x="5347" y="7193"/>
                      <a:pt x="5739" y="7161"/>
                      <a:pt x="6140" y="7094"/>
                    </a:cubicBezTo>
                    <a:cubicBezTo>
                      <a:pt x="9663" y="6499"/>
                      <a:pt x="12941" y="3552"/>
                      <a:pt x="12941" y="3552"/>
                    </a:cubicBezTo>
                    <a:cubicBezTo>
                      <a:pt x="12941" y="3552"/>
                      <a:pt x="9953" y="661"/>
                      <a:pt x="6422" y="104"/>
                    </a:cubicBezTo>
                    <a:cubicBezTo>
                      <a:pt x="5977" y="34"/>
                      <a:pt x="5543" y="1"/>
                      <a:pt x="5125"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6" name="Google Shape;2886;p140"/>
              <p:cNvSpPr/>
              <p:nvPr/>
            </p:nvSpPr>
            <p:spPr>
              <a:xfrm>
                <a:off x="3115963" y="7025113"/>
                <a:ext cx="48800" cy="179550"/>
              </a:xfrm>
              <a:custGeom>
                <a:avLst/>
                <a:gdLst/>
                <a:ahLst/>
                <a:cxnLst/>
                <a:rect l="l" t="t" r="r" b="b"/>
                <a:pathLst>
                  <a:path w="1952" h="7182" extrusionOk="0">
                    <a:moveTo>
                      <a:pt x="474" y="0"/>
                    </a:moveTo>
                    <a:cubicBezTo>
                      <a:pt x="314" y="0"/>
                      <a:pt x="156" y="5"/>
                      <a:pt x="0" y="13"/>
                    </a:cubicBezTo>
                    <a:cubicBezTo>
                      <a:pt x="874" y="2393"/>
                      <a:pt x="1045" y="4784"/>
                      <a:pt x="383" y="7182"/>
                    </a:cubicBezTo>
                    <a:cubicBezTo>
                      <a:pt x="707" y="7177"/>
                      <a:pt x="1037" y="7150"/>
                      <a:pt x="1375" y="7097"/>
                    </a:cubicBezTo>
                    <a:cubicBezTo>
                      <a:pt x="1952" y="4734"/>
                      <a:pt x="1796" y="2368"/>
                      <a:pt x="1000" y="19"/>
                    </a:cubicBezTo>
                    <a:cubicBezTo>
                      <a:pt x="822" y="6"/>
                      <a:pt x="647" y="0"/>
                      <a:pt x="47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7" name="Google Shape;2887;p140"/>
              <p:cNvSpPr/>
              <p:nvPr/>
            </p:nvSpPr>
            <p:spPr>
              <a:xfrm>
                <a:off x="3171263" y="7030038"/>
                <a:ext cx="43675" cy="165875"/>
              </a:xfrm>
              <a:custGeom>
                <a:avLst/>
                <a:gdLst/>
                <a:ahLst/>
                <a:cxnLst/>
                <a:rect l="l" t="t" r="r" b="b"/>
                <a:pathLst>
                  <a:path w="1747" h="6635" extrusionOk="0">
                    <a:moveTo>
                      <a:pt x="1" y="1"/>
                    </a:moveTo>
                    <a:lnTo>
                      <a:pt x="1" y="1"/>
                    </a:lnTo>
                    <a:cubicBezTo>
                      <a:pt x="741" y="2205"/>
                      <a:pt x="870" y="4418"/>
                      <a:pt x="291" y="6635"/>
                    </a:cubicBezTo>
                    <a:cubicBezTo>
                      <a:pt x="646" y="6529"/>
                      <a:pt x="996" y="6406"/>
                      <a:pt x="1336" y="6268"/>
                    </a:cubicBezTo>
                    <a:cubicBezTo>
                      <a:pt x="1747" y="4279"/>
                      <a:pt x="1641" y="2288"/>
                      <a:pt x="1074" y="307"/>
                    </a:cubicBezTo>
                    <a:cubicBezTo>
                      <a:pt x="726" y="186"/>
                      <a:pt x="367" y="83"/>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8" name="Google Shape;2888;p140"/>
              <p:cNvSpPr/>
              <p:nvPr/>
            </p:nvSpPr>
            <p:spPr>
              <a:xfrm>
                <a:off x="3224688" y="7048438"/>
                <a:ext cx="35225" cy="127000"/>
              </a:xfrm>
              <a:custGeom>
                <a:avLst/>
                <a:gdLst/>
                <a:ahLst/>
                <a:cxnLst/>
                <a:rect l="l" t="t" r="r" b="b"/>
                <a:pathLst>
                  <a:path w="1409" h="5080" extrusionOk="0">
                    <a:moveTo>
                      <a:pt x="1" y="1"/>
                    </a:moveTo>
                    <a:lnTo>
                      <a:pt x="1" y="1"/>
                    </a:lnTo>
                    <a:cubicBezTo>
                      <a:pt x="449" y="1687"/>
                      <a:pt x="533" y="3381"/>
                      <a:pt x="208" y="5079"/>
                    </a:cubicBezTo>
                    <a:cubicBezTo>
                      <a:pt x="572" y="4896"/>
                      <a:pt x="918" y="4705"/>
                      <a:pt x="1243" y="4511"/>
                    </a:cubicBezTo>
                    <a:cubicBezTo>
                      <a:pt x="1409" y="3194"/>
                      <a:pt x="1353" y="1880"/>
                      <a:pt x="1091" y="568"/>
                    </a:cubicBezTo>
                    <a:cubicBezTo>
                      <a:pt x="749" y="370"/>
                      <a:pt x="385" y="179"/>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89" name="Google Shape;2889;p140"/>
              <p:cNvSpPr/>
              <p:nvPr/>
            </p:nvSpPr>
            <p:spPr>
              <a:xfrm>
                <a:off x="3114388" y="7160538"/>
                <a:ext cx="116500" cy="64700"/>
              </a:xfrm>
              <a:custGeom>
                <a:avLst/>
                <a:gdLst/>
                <a:ahLst/>
                <a:cxnLst/>
                <a:rect l="l" t="t" r="r" b="b"/>
                <a:pathLst>
                  <a:path w="4660" h="2588" extrusionOk="0">
                    <a:moveTo>
                      <a:pt x="1" y="1"/>
                    </a:moveTo>
                    <a:lnTo>
                      <a:pt x="4465" y="2588"/>
                    </a:lnTo>
                    <a:cubicBezTo>
                      <a:pt x="4465" y="2588"/>
                      <a:pt x="4660" y="842"/>
                      <a:pt x="297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0" name="Google Shape;2890;p140"/>
              <p:cNvSpPr/>
              <p:nvPr/>
            </p:nvSpPr>
            <p:spPr>
              <a:xfrm>
                <a:off x="2998313" y="7028913"/>
                <a:ext cx="106275" cy="172525"/>
              </a:xfrm>
              <a:custGeom>
                <a:avLst/>
                <a:gdLst/>
                <a:ahLst/>
                <a:cxnLst/>
                <a:rect l="l" t="t" r="r" b="b"/>
                <a:pathLst>
                  <a:path w="4251" h="6901" extrusionOk="0">
                    <a:moveTo>
                      <a:pt x="3625" y="1"/>
                    </a:moveTo>
                    <a:cubicBezTo>
                      <a:pt x="1469" y="450"/>
                      <a:pt x="0" y="1838"/>
                      <a:pt x="0" y="3395"/>
                    </a:cubicBezTo>
                    <a:cubicBezTo>
                      <a:pt x="0" y="4989"/>
                      <a:pt x="1512" y="6459"/>
                      <a:pt x="3647" y="6901"/>
                    </a:cubicBezTo>
                    <a:cubicBezTo>
                      <a:pt x="4028" y="5908"/>
                      <a:pt x="4251" y="4738"/>
                      <a:pt x="4251" y="3481"/>
                    </a:cubicBezTo>
                    <a:cubicBezTo>
                      <a:pt x="4251" y="2197"/>
                      <a:pt x="4019" y="1005"/>
                      <a:pt x="36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1" name="Google Shape;2891;p140"/>
              <p:cNvSpPr/>
              <p:nvPr/>
            </p:nvSpPr>
            <p:spPr>
              <a:xfrm>
                <a:off x="2974038" y="7093788"/>
                <a:ext cx="50250" cy="50275"/>
              </a:xfrm>
              <a:custGeom>
                <a:avLst/>
                <a:gdLst/>
                <a:ahLst/>
                <a:cxnLst/>
                <a:rect l="l" t="t" r="r" b="b"/>
                <a:pathLst>
                  <a:path w="2010" h="2011" extrusionOk="0">
                    <a:moveTo>
                      <a:pt x="1201" y="0"/>
                    </a:moveTo>
                    <a:cubicBezTo>
                      <a:pt x="752" y="0"/>
                      <a:pt x="1" y="455"/>
                      <a:pt x="390" y="1005"/>
                    </a:cubicBezTo>
                    <a:cubicBezTo>
                      <a:pt x="66" y="1686"/>
                      <a:pt x="752" y="2010"/>
                      <a:pt x="1201" y="2010"/>
                    </a:cubicBezTo>
                    <a:cubicBezTo>
                      <a:pt x="1647" y="2010"/>
                      <a:pt x="2010" y="1559"/>
                      <a:pt x="2010" y="1005"/>
                    </a:cubicBezTo>
                    <a:cubicBezTo>
                      <a:pt x="2010" y="451"/>
                      <a:pt x="1647" y="0"/>
                      <a:pt x="120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92" name="Google Shape;2892;p140"/>
              <p:cNvSpPr/>
              <p:nvPr/>
            </p:nvSpPr>
            <p:spPr>
              <a:xfrm>
                <a:off x="3047888" y="7097988"/>
                <a:ext cx="14700" cy="14650"/>
              </a:xfrm>
              <a:custGeom>
                <a:avLst/>
                <a:gdLst/>
                <a:ahLst/>
                <a:cxnLst/>
                <a:rect l="l" t="t" r="r" b="b"/>
                <a:pathLst>
                  <a:path w="588" h="586" extrusionOk="0">
                    <a:moveTo>
                      <a:pt x="295" y="0"/>
                    </a:moveTo>
                    <a:cubicBezTo>
                      <a:pt x="132" y="0"/>
                      <a:pt x="1" y="132"/>
                      <a:pt x="1" y="293"/>
                    </a:cubicBezTo>
                    <a:cubicBezTo>
                      <a:pt x="1" y="455"/>
                      <a:pt x="132" y="586"/>
                      <a:pt x="295" y="586"/>
                    </a:cubicBezTo>
                    <a:cubicBezTo>
                      <a:pt x="456" y="586"/>
                      <a:pt x="587" y="455"/>
                      <a:pt x="587" y="293"/>
                    </a:cubicBezTo>
                    <a:cubicBezTo>
                      <a:pt x="587" y="132"/>
                      <a:pt x="456" y="0"/>
                      <a:pt x="295"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893" name="Google Shape;2893;p140"/>
            <p:cNvSpPr/>
            <p:nvPr/>
          </p:nvSpPr>
          <p:spPr>
            <a:xfrm rot="477429">
              <a:off x="-1011939" y="3771934"/>
              <a:ext cx="2459682" cy="390452"/>
            </a:xfrm>
            <a:prstGeom prst="ellipse">
              <a:avLst/>
            </a:pr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894" name="Google Shape;2894;p140"/>
            <p:cNvGrpSpPr/>
            <p:nvPr/>
          </p:nvGrpSpPr>
          <p:grpSpPr>
            <a:xfrm>
              <a:off x="-80113" y="2680502"/>
              <a:ext cx="595996" cy="1214046"/>
              <a:chOff x="7865487" y="2846927"/>
              <a:chExt cx="595996" cy="1214046"/>
            </a:xfrm>
          </p:grpSpPr>
          <p:sp>
            <p:nvSpPr>
              <p:cNvPr id="2895" name="Google Shape;2895;p140"/>
              <p:cNvSpPr/>
              <p:nvPr/>
            </p:nvSpPr>
            <p:spPr>
              <a:xfrm>
                <a:off x="8135199" y="3014973"/>
                <a:ext cx="26637" cy="1046000"/>
              </a:xfrm>
              <a:custGeom>
                <a:avLst/>
                <a:gdLst/>
                <a:ahLst/>
                <a:cxnLst/>
                <a:rect l="l" t="t" r="r" b="b"/>
                <a:pathLst>
                  <a:path w="622" h="24680" extrusionOk="0">
                    <a:moveTo>
                      <a:pt x="308" y="0"/>
                    </a:moveTo>
                    <a:cubicBezTo>
                      <a:pt x="214" y="0"/>
                      <a:pt x="137" y="74"/>
                      <a:pt x="134" y="169"/>
                    </a:cubicBezTo>
                    <a:cubicBezTo>
                      <a:pt x="106" y="1183"/>
                      <a:pt x="89" y="2196"/>
                      <a:pt x="73" y="3210"/>
                    </a:cubicBezTo>
                    <a:cubicBezTo>
                      <a:pt x="19" y="6748"/>
                      <a:pt x="1" y="10311"/>
                      <a:pt x="4" y="13852"/>
                    </a:cubicBezTo>
                    <a:cubicBezTo>
                      <a:pt x="10" y="17391"/>
                      <a:pt x="33" y="20957"/>
                      <a:pt x="119" y="24494"/>
                    </a:cubicBezTo>
                    <a:cubicBezTo>
                      <a:pt x="123" y="24595"/>
                      <a:pt x="204" y="24677"/>
                      <a:pt x="304" y="24680"/>
                    </a:cubicBezTo>
                    <a:cubicBezTo>
                      <a:pt x="305" y="24680"/>
                      <a:pt x="307" y="24680"/>
                      <a:pt x="308" y="24680"/>
                    </a:cubicBezTo>
                    <a:cubicBezTo>
                      <a:pt x="412" y="24680"/>
                      <a:pt x="497" y="24598"/>
                      <a:pt x="499" y="24494"/>
                    </a:cubicBezTo>
                    <a:cubicBezTo>
                      <a:pt x="574" y="21452"/>
                      <a:pt x="598" y="18412"/>
                      <a:pt x="610" y="15372"/>
                    </a:cubicBezTo>
                    <a:cubicBezTo>
                      <a:pt x="622" y="10311"/>
                      <a:pt x="604" y="5224"/>
                      <a:pt x="484" y="168"/>
                    </a:cubicBezTo>
                    <a:cubicBezTo>
                      <a:pt x="481" y="76"/>
                      <a:pt x="408" y="1"/>
                      <a:pt x="312" y="0"/>
                    </a:cubicBezTo>
                    <a:cubicBezTo>
                      <a:pt x="311" y="0"/>
                      <a:pt x="310" y="0"/>
                      <a:pt x="308" y="0"/>
                    </a:cubicBezTo>
                    <a:close/>
                  </a:path>
                </a:pathLst>
              </a:custGeom>
              <a:noFill/>
              <a:ln w="76200"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B9EBFF"/>
                  </a:solidFill>
                  <a:latin typeface="Arial"/>
                  <a:ea typeface="Arial"/>
                  <a:cs typeface="Arial"/>
                  <a:sym typeface="Arial"/>
                </a:endParaRPr>
              </a:p>
            </p:txBody>
          </p:sp>
          <p:sp>
            <p:nvSpPr>
              <p:cNvPr id="2896" name="Google Shape;2896;p140"/>
              <p:cNvSpPr/>
              <p:nvPr/>
            </p:nvSpPr>
            <p:spPr>
              <a:xfrm>
                <a:off x="7865487" y="2846927"/>
                <a:ext cx="595996" cy="589795"/>
              </a:xfrm>
              <a:custGeom>
                <a:avLst/>
                <a:gdLst/>
                <a:ahLst/>
                <a:cxnLst/>
                <a:rect l="l" t="t" r="r" b="b"/>
                <a:pathLst>
                  <a:path w="13917" h="13916" extrusionOk="0">
                    <a:moveTo>
                      <a:pt x="6959" y="1"/>
                    </a:moveTo>
                    <a:cubicBezTo>
                      <a:pt x="5113" y="1"/>
                      <a:pt x="3343" y="734"/>
                      <a:pt x="2039" y="2039"/>
                    </a:cubicBezTo>
                    <a:cubicBezTo>
                      <a:pt x="734" y="3344"/>
                      <a:pt x="1" y="5113"/>
                      <a:pt x="1" y="6958"/>
                    </a:cubicBezTo>
                    <a:cubicBezTo>
                      <a:pt x="1" y="8803"/>
                      <a:pt x="734" y="10573"/>
                      <a:pt x="2039" y="11878"/>
                    </a:cubicBezTo>
                    <a:cubicBezTo>
                      <a:pt x="3343" y="13183"/>
                      <a:pt x="5113" y="13916"/>
                      <a:pt x="6959" y="13916"/>
                    </a:cubicBezTo>
                    <a:cubicBezTo>
                      <a:pt x="8804" y="13916"/>
                      <a:pt x="10574" y="13183"/>
                      <a:pt x="11878" y="11878"/>
                    </a:cubicBezTo>
                    <a:cubicBezTo>
                      <a:pt x="13183" y="10573"/>
                      <a:pt x="13916" y="8803"/>
                      <a:pt x="13916" y="6958"/>
                    </a:cubicBezTo>
                    <a:cubicBezTo>
                      <a:pt x="13916" y="5113"/>
                      <a:pt x="13183" y="3344"/>
                      <a:pt x="11878" y="2039"/>
                    </a:cubicBezTo>
                    <a:cubicBezTo>
                      <a:pt x="10574" y="734"/>
                      <a:pt x="8804" y="1"/>
                      <a:pt x="69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B9EBFF"/>
                  </a:solidFill>
                  <a:latin typeface="Arial"/>
                  <a:ea typeface="Arial"/>
                  <a:cs typeface="Arial"/>
                  <a:sym typeface="Arial"/>
                </a:endParaRPr>
              </a:p>
            </p:txBody>
          </p:sp>
        </p:grpSp>
        <p:grpSp>
          <p:nvGrpSpPr>
            <p:cNvPr id="2897" name="Google Shape;2897;p140"/>
            <p:cNvGrpSpPr/>
            <p:nvPr/>
          </p:nvGrpSpPr>
          <p:grpSpPr>
            <a:xfrm>
              <a:off x="354626" y="3135598"/>
              <a:ext cx="500934" cy="1020527"/>
              <a:chOff x="7865487" y="2846927"/>
              <a:chExt cx="595996" cy="1214046"/>
            </a:xfrm>
          </p:grpSpPr>
          <p:sp>
            <p:nvSpPr>
              <p:cNvPr id="2898" name="Google Shape;2898;p140"/>
              <p:cNvSpPr/>
              <p:nvPr/>
            </p:nvSpPr>
            <p:spPr>
              <a:xfrm>
                <a:off x="8135199" y="3014973"/>
                <a:ext cx="26637" cy="1046000"/>
              </a:xfrm>
              <a:custGeom>
                <a:avLst/>
                <a:gdLst/>
                <a:ahLst/>
                <a:cxnLst/>
                <a:rect l="l" t="t" r="r" b="b"/>
                <a:pathLst>
                  <a:path w="622" h="24680" extrusionOk="0">
                    <a:moveTo>
                      <a:pt x="308" y="0"/>
                    </a:moveTo>
                    <a:cubicBezTo>
                      <a:pt x="214" y="0"/>
                      <a:pt x="137" y="74"/>
                      <a:pt x="134" y="169"/>
                    </a:cubicBezTo>
                    <a:cubicBezTo>
                      <a:pt x="106" y="1183"/>
                      <a:pt x="89" y="2196"/>
                      <a:pt x="73" y="3210"/>
                    </a:cubicBezTo>
                    <a:cubicBezTo>
                      <a:pt x="19" y="6748"/>
                      <a:pt x="1" y="10311"/>
                      <a:pt x="4" y="13852"/>
                    </a:cubicBezTo>
                    <a:cubicBezTo>
                      <a:pt x="10" y="17391"/>
                      <a:pt x="33" y="20957"/>
                      <a:pt x="119" y="24494"/>
                    </a:cubicBezTo>
                    <a:cubicBezTo>
                      <a:pt x="123" y="24595"/>
                      <a:pt x="204" y="24677"/>
                      <a:pt x="304" y="24680"/>
                    </a:cubicBezTo>
                    <a:cubicBezTo>
                      <a:pt x="305" y="24680"/>
                      <a:pt x="307" y="24680"/>
                      <a:pt x="308" y="24680"/>
                    </a:cubicBezTo>
                    <a:cubicBezTo>
                      <a:pt x="412" y="24680"/>
                      <a:pt x="497" y="24598"/>
                      <a:pt x="499" y="24494"/>
                    </a:cubicBezTo>
                    <a:cubicBezTo>
                      <a:pt x="574" y="21452"/>
                      <a:pt x="598" y="18412"/>
                      <a:pt x="610" y="15372"/>
                    </a:cubicBezTo>
                    <a:cubicBezTo>
                      <a:pt x="622" y="10311"/>
                      <a:pt x="604" y="5224"/>
                      <a:pt x="484" y="168"/>
                    </a:cubicBezTo>
                    <a:cubicBezTo>
                      <a:pt x="481" y="76"/>
                      <a:pt x="408" y="1"/>
                      <a:pt x="312" y="0"/>
                    </a:cubicBezTo>
                    <a:cubicBezTo>
                      <a:pt x="311" y="0"/>
                      <a:pt x="310" y="0"/>
                      <a:pt x="308" y="0"/>
                    </a:cubicBezTo>
                    <a:close/>
                  </a:path>
                </a:pathLst>
              </a:custGeom>
              <a:noFill/>
              <a:ln w="76200"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B9EBFF"/>
                  </a:solidFill>
                  <a:latin typeface="Arial"/>
                  <a:ea typeface="Arial"/>
                  <a:cs typeface="Arial"/>
                  <a:sym typeface="Arial"/>
                </a:endParaRPr>
              </a:p>
            </p:txBody>
          </p:sp>
          <p:sp>
            <p:nvSpPr>
              <p:cNvPr id="2899" name="Google Shape;2899;p140"/>
              <p:cNvSpPr/>
              <p:nvPr/>
            </p:nvSpPr>
            <p:spPr>
              <a:xfrm>
                <a:off x="7865487" y="2846927"/>
                <a:ext cx="595996" cy="589795"/>
              </a:xfrm>
              <a:custGeom>
                <a:avLst/>
                <a:gdLst/>
                <a:ahLst/>
                <a:cxnLst/>
                <a:rect l="l" t="t" r="r" b="b"/>
                <a:pathLst>
                  <a:path w="13917" h="13916" extrusionOk="0">
                    <a:moveTo>
                      <a:pt x="6959" y="1"/>
                    </a:moveTo>
                    <a:cubicBezTo>
                      <a:pt x="5113" y="1"/>
                      <a:pt x="3343" y="734"/>
                      <a:pt x="2039" y="2039"/>
                    </a:cubicBezTo>
                    <a:cubicBezTo>
                      <a:pt x="734" y="3344"/>
                      <a:pt x="1" y="5113"/>
                      <a:pt x="1" y="6958"/>
                    </a:cubicBezTo>
                    <a:cubicBezTo>
                      <a:pt x="1" y="8803"/>
                      <a:pt x="734" y="10573"/>
                      <a:pt x="2039" y="11878"/>
                    </a:cubicBezTo>
                    <a:cubicBezTo>
                      <a:pt x="3343" y="13183"/>
                      <a:pt x="5113" y="13916"/>
                      <a:pt x="6959" y="13916"/>
                    </a:cubicBezTo>
                    <a:cubicBezTo>
                      <a:pt x="8804" y="13916"/>
                      <a:pt x="10574" y="13183"/>
                      <a:pt x="11878" y="11878"/>
                    </a:cubicBezTo>
                    <a:cubicBezTo>
                      <a:pt x="13183" y="10573"/>
                      <a:pt x="13916" y="8803"/>
                      <a:pt x="13916" y="6958"/>
                    </a:cubicBezTo>
                    <a:cubicBezTo>
                      <a:pt x="13916" y="5113"/>
                      <a:pt x="13183" y="3344"/>
                      <a:pt x="11878" y="2039"/>
                    </a:cubicBezTo>
                    <a:cubicBezTo>
                      <a:pt x="10574" y="734"/>
                      <a:pt x="8804" y="1"/>
                      <a:pt x="695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B9EBFF"/>
                  </a:solidFill>
                  <a:latin typeface="Arial"/>
                  <a:ea typeface="Arial"/>
                  <a:cs typeface="Arial"/>
                  <a:sym typeface="Arial"/>
                </a:endParaRPr>
              </a:p>
            </p:txBody>
          </p:sp>
        </p:grpSp>
      </p:grpSp>
      <p:sp>
        <p:nvSpPr>
          <p:cNvPr id="2900" name="Google Shape;2900;p14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Title only 11">
  <p:cSld name="CUSTOM_25">
    <p:bg>
      <p:bgPr>
        <a:solidFill>
          <a:schemeClr val="dk2"/>
        </a:solidFill>
        <a:effectLst/>
      </p:bgPr>
    </p:bg>
    <p:spTree>
      <p:nvGrpSpPr>
        <p:cNvPr id="1" name="Shape 2905"/>
        <p:cNvGrpSpPr/>
        <p:nvPr/>
      </p:nvGrpSpPr>
      <p:grpSpPr>
        <a:xfrm>
          <a:off x="0" y="0"/>
          <a:ext cx="0" cy="0"/>
          <a:chOff x="0" y="0"/>
          <a:chExt cx="0" cy="0"/>
        </a:xfrm>
      </p:grpSpPr>
      <p:sp>
        <p:nvSpPr>
          <p:cNvPr id="2906" name="Google Shape;2906;p72"/>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sp>
        <p:nvSpPr>
          <p:cNvPr id="2907" name="Google Shape;2907;p72"/>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dk2"/>
        </a:solidFill>
        <a:effectLst/>
      </p:bgPr>
    </p:bg>
    <p:spTree>
      <p:nvGrpSpPr>
        <p:cNvPr id="1" name="Shape 2908"/>
        <p:cNvGrpSpPr/>
        <p:nvPr/>
      </p:nvGrpSpPr>
      <p:grpSpPr>
        <a:xfrm>
          <a:off x="0" y="0"/>
          <a:ext cx="0" cy="0"/>
          <a:chOff x="0" y="0"/>
          <a:chExt cx="0" cy="0"/>
        </a:xfrm>
      </p:grpSpPr>
      <p:sp>
        <p:nvSpPr>
          <p:cNvPr id="2909" name="Google Shape;2909;p141"/>
          <p:cNvSpPr txBox="1">
            <a:spLocks noGrp="1"/>
          </p:cNvSpPr>
          <p:nvPr>
            <p:ph type="subTitle" idx="1"/>
          </p:nvPr>
        </p:nvSpPr>
        <p:spPr>
          <a:xfrm>
            <a:off x="3175425" y="3410463"/>
            <a:ext cx="2793300" cy="52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2910" name="Google Shape;2910;p141"/>
          <p:cNvSpPr txBox="1">
            <a:spLocks noGrp="1"/>
          </p:cNvSpPr>
          <p:nvPr>
            <p:ph type="title"/>
          </p:nvPr>
        </p:nvSpPr>
        <p:spPr>
          <a:xfrm>
            <a:off x="2096625" y="1113838"/>
            <a:ext cx="4950900" cy="1379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4400"/>
              <a:buNone/>
              <a:defRPr sz="4400"/>
            </a:lvl1pPr>
            <a:lvl2pPr lvl="1"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2pPr>
            <a:lvl3pPr lvl="2"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3pPr>
            <a:lvl4pPr lvl="3"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4pPr>
            <a:lvl5pPr lvl="4"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5pPr>
            <a:lvl6pPr lvl="5"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6pPr>
            <a:lvl7pPr lvl="6"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7pPr>
            <a:lvl8pPr lvl="7"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8pPr>
            <a:lvl9pPr lvl="8" algn="ctr">
              <a:lnSpc>
                <a:spcPct val="100000"/>
              </a:lnSpc>
              <a:spcBef>
                <a:spcPts val="0"/>
              </a:spcBef>
              <a:spcAft>
                <a:spcPts val="0"/>
              </a:spcAft>
              <a:buClr>
                <a:schemeClr val="lt1"/>
              </a:buClr>
              <a:buSzPts val="4400"/>
              <a:buFont typeface="Fredoka"/>
              <a:buNone/>
              <a:defRPr sz="4400">
                <a:solidFill>
                  <a:schemeClr val="lt1"/>
                </a:solidFill>
                <a:latin typeface="Fredoka"/>
                <a:ea typeface="Fredoka"/>
                <a:cs typeface="Fredoka"/>
                <a:sym typeface="Fredoka"/>
              </a:defRPr>
            </a:lvl9pPr>
          </a:lstStyle>
          <a:p>
            <a:endParaRPr/>
          </a:p>
        </p:txBody>
      </p:sp>
      <p:sp>
        <p:nvSpPr>
          <p:cNvPr id="2911" name="Google Shape;2911;p141"/>
          <p:cNvSpPr txBox="1">
            <a:spLocks noGrp="1"/>
          </p:cNvSpPr>
          <p:nvPr>
            <p:ph type="subTitle" idx="2"/>
          </p:nvPr>
        </p:nvSpPr>
        <p:spPr>
          <a:xfrm>
            <a:off x="7169100" y="537000"/>
            <a:ext cx="1261800" cy="525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800"/>
              <a:buFont typeface="Fredoka"/>
              <a:buNone/>
              <a:defRPr sz="1700">
                <a:solidFill>
                  <a:schemeClr val="accent4"/>
                </a:solidFill>
                <a:latin typeface="Fredoka"/>
                <a:ea typeface="Fredoka"/>
                <a:cs typeface="Fredoka"/>
                <a:sym typeface="Fredoka"/>
              </a:defRPr>
            </a:lvl1pPr>
            <a:lvl2pPr lvl="1" algn="ctr">
              <a:lnSpc>
                <a:spcPct val="100000"/>
              </a:lnSpc>
              <a:spcBef>
                <a:spcPts val="0"/>
              </a:spcBef>
              <a:spcAft>
                <a:spcPts val="0"/>
              </a:spcAft>
              <a:buSzPts val="1800"/>
              <a:buFont typeface="Fredoka"/>
              <a:buNone/>
              <a:defRPr sz="1800">
                <a:latin typeface="Fredoka"/>
                <a:ea typeface="Fredoka"/>
                <a:cs typeface="Fredoka"/>
                <a:sym typeface="Fredoka"/>
              </a:defRPr>
            </a:lvl2pPr>
            <a:lvl3pPr lvl="2" algn="ctr">
              <a:lnSpc>
                <a:spcPct val="100000"/>
              </a:lnSpc>
              <a:spcBef>
                <a:spcPts val="0"/>
              </a:spcBef>
              <a:spcAft>
                <a:spcPts val="0"/>
              </a:spcAft>
              <a:buSzPts val="1800"/>
              <a:buFont typeface="Fredoka"/>
              <a:buNone/>
              <a:defRPr sz="1800">
                <a:latin typeface="Fredoka"/>
                <a:ea typeface="Fredoka"/>
                <a:cs typeface="Fredoka"/>
                <a:sym typeface="Fredoka"/>
              </a:defRPr>
            </a:lvl3pPr>
            <a:lvl4pPr lvl="3" algn="ctr">
              <a:lnSpc>
                <a:spcPct val="100000"/>
              </a:lnSpc>
              <a:spcBef>
                <a:spcPts val="0"/>
              </a:spcBef>
              <a:spcAft>
                <a:spcPts val="0"/>
              </a:spcAft>
              <a:buSzPts val="1800"/>
              <a:buFont typeface="Fredoka"/>
              <a:buNone/>
              <a:defRPr sz="1800">
                <a:latin typeface="Fredoka"/>
                <a:ea typeface="Fredoka"/>
                <a:cs typeface="Fredoka"/>
                <a:sym typeface="Fredoka"/>
              </a:defRPr>
            </a:lvl4pPr>
            <a:lvl5pPr lvl="4" algn="ctr">
              <a:lnSpc>
                <a:spcPct val="100000"/>
              </a:lnSpc>
              <a:spcBef>
                <a:spcPts val="0"/>
              </a:spcBef>
              <a:spcAft>
                <a:spcPts val="0"/>
              </a:spcAft>
              <a:buSzPts val="1800"/>
              <a:buFont typeface="Fredoka"/>
              <a:buNone/>
              <a:defRPr sz="1800">
                <a:latin typeface="Fredoka"/>
                <a:ea typeface="Fredoka"/>
                <a:cs typeface="Fredoka"/>
                <a:sym typeface="Fredoka"/>
              </a:defRPr>
            </a:lvl5pPr>
            <a:lvl6pPr lvl="5" algn="ctr">
              <a:lnSpc>
                <a:spcPct val="100000"/>
              </a:lnSpc>
              <a:spcBef>
                <a:spcPts val="0"/>
              </a:spcBef>
              <a:spcAft>
                <a:spcPts val="0"/>
              </a:spcAft>
              <a:buSzPts val="1800"/>
              <a:buFont typeface="Fredoka"/>
              <a:buNone/>
              <a:defRPr sz="1800">
                <a:latin typeface="Fredoka"/>
                <a:ea typeface="Fredoka"/>
                <a:cs typeface="Fredoka"/>
                <a:sym typeface="Fredoka"/>
              </a:defRPr>
            </a:lvl6pPr>
            <a:lvl7pPr lvl="6" algn="ctr">
              <a:lnSpc>
                <a:spcPct val="100000"/>
              </a:lnSpc>
              <a:spcBef>
                <a:spcPts val="0"/>
              </a:spcBef>
              <a:spcAft>
                <a:spcPts val="0"/>
              </a:spcAft>
              <a:buSzPts val="1800"/>
              <a:buFont typeface="Fredoka"/>
              <a:buNone/>
              <a:defRPr sz="1800">
                <a:latin typeface="Fredoka"/>
                <a:ea typeface="Fredoka"/>
                <a:cs typeface="Fredoka"/>
                <a:sym typeface="Fredoka"/>
              </a:defRPr>
            </a:lvl7pPr>
            <a:lvl8pPr lvl="7" algn="ctr">
              <a:lnSpc>
                <a:spcPct val="100000"/>
              </a:lnSpc>
              <a:spcBef>
                <a:spcPts val="0"/>
              </a:spcBef>
              <a:spcAft>
                <a:spcPts val="0"/>
              </a:spcAft>
              <a:buSzPts val="1800"/>
              <a:buFont typeface="Fredoka"/>
              <a:buNone/>
              <a:defRPr sz="1800">
                <a:latin typeface="Fredoka"/>
                <a:ea typeface="Fredoka"/>
                <a:cs typeface="Fredoka"/>
                <a:sym typeface="Fredoka"/>
              </a:defRPr>
            </a:lvl8pPr>
            <a:lvl9pPr lvl="8" algn="ctr">
              <a:lnSpc>
                <a:spcPct val="100000"/>
              </a:lnSpc>
              <a:spcBef>
                <a:spcPts val="0"/>
              </a:spcBef>
              <a:spcAft>
                <a:spcPts val="0"/>
              </a:spcAft>
              <a:buSzPts val="1800"/>
              <a:buFont typeface="Fredoka"/>
              <a:buNone/>
              <a:defRPr sz="1800">
                <a:latin typeface="Fredoka"/>
                <a:ea typeface="Fredoka"/>
                <a:cs typeface="Fredoka"/>
                <a:sym typeface="Fredoka"/>
              </a:defRPr>
            </a:lvl9pPr>
          </a:lstStyle>
          <a:p>
            <a:endParaRPr/>
          </a:p>
        </p:txBody>
      </p:sp>
      <p:grpSp>
        <p:nvGrpSpPr>
          <p:cNvPr id="2912" name="Google Shape;2912;p141"/>
          <p:cNvGrpSpPr/>
          <p:nvPr/>
        </p:nvGrpSpPr>
        <p:grpSpPr>
          <a:xfrm>
            <a:off x="-367675" y="3089750"/>
            <a:ext cx="10194000" cy="3503325"/>
            <a:chOff x="-367675" y="3089750"/>
            <a:chExt cx="10194000" cy="3503325"/>
          </a:xfrm>
        </p:grpSpPr>
        <p:sp>
          <p:nvSpPr>
            <p:cNvPr id="2913" name="Google Shape;2913;p141"/>
            <p:cNvSpPr/>
            <p:nvPr/>
          </p:nvSpPr>
          <p:spPr>
            <a:xfrm>
              <a:off x="1243225" y="5069125"/>
              <a:ext cx="208650" cy="145100"/>
            </a:xfrm>
            <a:custGeom>
              <a:avLst/>
              <a:gdLst/>
              <a:ahLst/>
              <a:cxnLst/>
              <a:rect l="l" t="t" r="r" b="b"/>
              <a:pathLst>
                <a:path w="8346" h="5804" extrusionOk="0">
                  <a:moveTo>
                    <a:pt x="7080" y="0"/>
                  </a:moveTo>
                  <a:cubicBezTo>
                    <a:pt x="6116" y="0"/>
                    <a:pt x="4657" y="1791"/>
                    <a:pt x="4657" y="1791"/>
                  </a:cubicBezTo>
                  <a:cubicBezTo>
                    <a:pt x="1" y="3695"/>
                    <a:pt x="7332" y="5804"/>
                    <a:pt x="7332" y="5804"/>
                  </a:cubicBezTo>
                  <a:cubicBezTo>
                    <a:pt x="8345" y="1244"/>
                    <a:pt x="7885" y="0"/>
                    <a:pt x="70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4" name="Google Shape;2914;p141"/>
            <p:cNvSpPr/>
            <p:nvPr/>
          </p:nvSpPr>
          <p:spPr>
            <a:xfrm>
              <a:off x="1314400" y="4723400"/>
              <a:ext cx="144500" cy="100525"/>
            </a:xfrm>
            <a:custGeom>
              <a:avLst/>
              <a:gdLst/>
              <a:ahLst/>
              <a:cxnLst/>
              <a:rect l="l" t="t" r="r" b="b"/>
              <a:pathLst>
                <a:path w="5780" h="4021" extrusionOk="0">
                  <a:moveTo>
                    <a:pt x="4903" y="1"/>
                  </a:moveTo>
                  <a:cubicBezTo>
                    <a:pt x="4235" y="1"/>
                    <a:pt x="3225" y="1241"/>
                    <a:pt x="3225" y="1241"/>
                  </a:cubicBezTo>
                  <a:cubicBezTo>
                    <a:pt x="0" y="2560"/>
                    <a:pt x="5078" y="4020"/>
                    <a:pt x="5078" y="4020"/>
                  </a:cubicBezTo>
                  <a:cubicBezTo>
                    <a:pt x="5779" y="862"/>
                    <a:pt x="5460" y="1"/>
                    <a:pt x="490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5" name="Google Shape;2915;p141"/>
            <p:cNvSpPr/>
            <p:nvPr/>
          </p:nvSpPr>
          <p:spPr>
            <a:xfrm>
              <a:off x="1409138" y="4361375"/>
              <a:ext cx="338100" cy="2231325"/>
            </a:xfrm>
            <a:custGeom>
              <a:avLst/>
              <a:gdLst/>
              <a:ahLst/>
              <a:cxnLst/>
              <a:rect l="l" t="t" r="r" b="b"/>
              <a:pathLst>
                <a:path w="13524" h="89253" extrusionOk="0">
                  <a:moveTo>
                    <a:pt x="1329" y="1"/>
                  </a:moveTo>
                  <a:cubicBezTo>
                    <a:pt x="974" y="1"/>
                    <a:pt x="740" y="549"/>
                    <a:pt x="1121" y="790"/>
                  </a:cubicBezTo>
                  <a:cubicBezTo>
                    <a:pt x="6245" y="4023"/>
                    <a:pt x="10880" y="8870"/>
                    <a:pt x="9145" y="15386"/>
                  </a:cubicBezTo>
                  <a:cubicBezTo>
                    <a:pt x="7841" y="20282"/>
                    <a:pt x="2460" y="22722"/>
                    <a:pt x="1976" y="27949"/>
                  </a:cubicBezTo>
                  <a:cubicBezTo>
                    <a:pt x="1612" y="31902"/>
                    <a:pt x="5063" y="34959"/>
                    <a:pt x="7458" y="37549"/>
                  </a:cubicBezTo>
                  <a:cubicBezTo>
                    <a:pt x="11912" y="42362"/>
                    <a:pt x="10510" y="47624"/>
                    <a:pt x="6317" y="51884"/>
                  </a:cubicBezTo>
                  <a:cubicBezTo>
                    <a:pt x="3932" y="54305"/>
                    <a:pt x="997" y="56961"/>
                    <a:pt x="538" y="60551"/>
                  </a:cubicBezTo>
                  <a:cubicBezTo>
                    <a:pt x="0" y="64750"/>
                    <a:pt x="2606" y="67616"/>
                    <a:pt x="5182" y="70604"/>
                  </a:cubicBezTo>
                  <a:cubicBezTo>
                    <a:pt x="8079" y="73963"/>
                    <a:pt x="10880" y="78024"/>
                    <a:pt x="7501" y="82167"/>
                  </a:cubicBezTo>
                  <a:cubicBezTo>
                    <a:pt x="6622" y="83246"/>
                    <a:pt x="5878" y="84409"/>
                    <a:pt x="5188" y="85617"/>
                  </a:cubicBezTo>
                  <a:cubicBezTo>
                    <a:pt x="4607" y="86638"/>
                    <a:pt x="4005" y="87843"/>
                    <a:pt x="3646" y="89088"/>
                  </a:cubicBezTo>
                  <a:cubicBezTo>
                    <a:pt x="3869" y="89145"/>
                    <a:pt x="4093" y="89198"/>
                    <a:pt x="4317" y="89252"/>
                  </a:cubicBezTo>
                  <a:cubicBezTo>
                    <a:pt x="5139" y="86546"/>
                    <a:pt x="7640" y="83853"/>
                    <a:pt x="8847" y="81828"/>
                  </a:cubicBezTo>
                  <a:cubicBezTo>
                    <a:pt x="11043" y="78143"/>
                    <a:pt x="9502" y="74577"/>
                    <a:pt x="6978" y="71466"/>
                  </a:cubicBezTo>
                  <a:cubicBezTo>
                    <a:pt x="5308" y="69409"/>
                    <a:pt x="3434" y="67509"/>
                    <a:pt x="2106" y="65199"/>
                  </a:cubicBezTo>
                  <a:cubicBezTo>
                    <a:pt x="251" y="61967"/>
                    <a:pt x="1722" y="58365"/>
                    <a:pt x="3828" y="55698"/>
                  </a:cubicBezTo>
                  <a:cubicBezTo>
                    <a:pt x="6161" y="52740"/>
                    <a:pt x="9314" y="50697"/>
                    <a:pt x="10724" y="47071"/>
                  </a:cubicBezTo>
                  <a:cubicBezTo>
                    <a:pt x="12025" y="43728"/>
                    <a:pt x="10678" y="40187"/>
                    <a:pt x="8572" y="37558"/>
                  </a:cubicBezTo>
                  <a:cubicBezTo>
                    <a:pt x="7081" y="35695"/>
                    <a:pt x="5266" y="34202"/>
                    <a:pt x="3976" y="32164"/>
                  </a:cubicBezTo>
                  <a:cubicBezTo>
                    <a:pt x="1259" y="27873"/>
                    <a:pt x="3977" y="24245"/>
                    <a:pt x="6756" y="21009"/>
                  </a:cubicBezTo>
                  <a:cubicBezTo>
                    <a:pt x="13524" y="13130"/>
                    <a:pt x="9432" y="5046"/>
                    <a:pt x="1544" y="68"/>
                  </a:cubicBezTo>
                  <a:cubicBezTo>
                    <a:pt x="1470" y="21"/>
                    <a:pt x="1397" y="1"/>
                    <a:pt x="132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6" name="Google Shape;2916;p141"/>
            <p:cNvSpPr/>
            <p:nvPr/>
          </p:nvSpPr>
          <p:spPr>
            <a:xfrm>
              <a:off x="1338563" y="4388850"/>
              <a:ext cx="311975" cy="2204225"/>
            </a:xfrm>
            <a:custGeom>
              <a:avLst/>
              <a:gdLst/>
              <a:ahLst/>
              <a:cxnLst/>
              <a:rect l="l" t="t" r="r" b="b"/>
              <a:pathLst>
                <a:path w="12479" h="88169" extrusionOk="0">
                  <a:moveTo>
                    <a:pt x="1022" y="0"/>
                  </a:moveTo>
                  <a:cubicBezTo>
                    <a:pt x="696" y="0"/>
                    <a:pt x="477" y="539"/>
                    <a:pt x="822" y="807"/>
                  </a:cubicBezTo>
                  <a:cubicBezTo>
                    <a:pt x="9062" y="7172"/>
                    <a:pt x="3231" y="14821"/>
                    <a:pt x="893" y="22531"/>
                  </a:cubicBezTo>
                  <a:cubicBezTo>
                    <a:pt x="0" y="25479"/>
                    <a:pt x="19" y="28438"/>
                    <a:pt x="1263" y="31270"/>
                  </a:cubicBezTo>
                  <a:cubicBezTo>
                    <a:pt x="3285" y="35880"/>
                    <a:pt x="11017" y="38602"/>
                    <a:pt x="9457" y="44389"/>
                  </a:cubicBezTo>
                  <a:cubicBezTo>
                    <a:pt x="8832" y="46703"/>
                    <a:pt x="6502" y="48559"/>
                    <a:pt x="4973" y="50307"/>
                  </a:cubicBezTo>
                  <a:cubicBezTo>
                    <a:pt x="3580" y="51900"/>
                    <a:pt x="2214" y="53850"/>
                    <a:pt x="1487" y="55846"/>
                  </a:cubicBezTo>
                  <a:cubicBezTo>
                    <a:pt x="12" y="59904"/>
                    <a:pt x="1183" y="63348"/>
                    <a:pt x="3355" y="66912"/>
                  </a:cubicBezTo>
                  <a:cubicBezTo>
                    <a:pt x="6046" y="71330"/>
                    <a:pt x="12478" y="75295"/>
                    <a:pt x="9773" y="80999"/>
                  </a:cubicBezTo>
                  <a:cubicBezTo>
                    <a:pt x="8668" y="83330"/>
                    <a:pt x="7047" y="85526"/>
                    <a:pt x="6394" y="87973"/>
                  </a:cubicBezTo>
                  <a:cubicBezTo>
                    <a:pt x="6661" y="88041"/>
                    <a:pt x="6928" y="88102"/>
                    <a:pt x="7195" y="88169"/>
                  </a:cubicBezTo>
                  <a:cubicBezTo>
                    <a:pt x="8150" y="84803"/>
                    <a:pt x="11363" y="82190"/>
                    <a:pt x="11466" y="78597"/>
                  </a:cubicBezTo>
                  <a:cubicBezTo>
                    <a:pt x="11596" y="74058"/>
                    <a:pt x="7068" y="70822"/>
                    <a:pt x="4707" y="67449"/>
                  </a:cubicBezTo>
                  <a:cubicBezTo>
                    <a:pt x="2975" y="64970"/>
                    <a:pt x="1573" y="62236"/>
                    <a:pt x="1573" y="59151"/>
                  </a:cubicBezTo>
                  <a:cubicBezTo>
                    <a:pt x="1573" y="55872"/>
                    <a:pt x="4077" y="52596"/>
                    <a:pt x="6111" y="50272"/>
                  </a:cubicBezTo>
                  <a:cubicBezTo>
                    <a:pt x="8203" y="47882"/>
                    <a:pt x="11809" y="44633"/>
                    <a:pt x="10250" y="41027"/>
                  </a:cubicBezTo>
                  <a:cubicBezTo>
                    <a:pt x="8285" y="36480"/>
                    <a:pt x="3212" y="34418"/>
                    <a:pt x="1513" y="29655"/>
                  </a:cubicBezTo>
                  <a:cubicBezTo>
                    <a:pt x="88" y="25662"/>
                    <a:pt x="2102" y="21246"/>
                    <a:pt x="3632" y="17604"/>
                  </a:cubicBezTo>
                  <a:cubicBezTo>
                    <a:pt x="6458" y="10875"/>
                    <a:pt x="7664" y="5042"/>
                    <a:pt x="1244" y="85"/>
                  </a:cubicBezTo>
                  <a:cubicBezTo>
                    <a:pt x="1168" y="26"/>
                    <a:pt x="1092" y="0"/>
                    <a:pt x="1022"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917" name="Google Shape;2917;p141"/>
            <p:cNvGrpSpPr/>
            <p:nvPr/>
          </p:nvGrpSpPr>
          <p:grpSpPr>
            <a:xfrm>
              <a:off x="1338563" y="4361375"/>
              <a:ext cx="408675" cy="2231700"/>
              <a:chOff x="1356100" y="4423125"/>
              <a:chExt cx="408675" cy="2231700"/>
            </a:xfrm>
          </p:grpSpPr>
          <p:sp>
            <p:nvSpPr>
              <p:cNvPr id="2918" name="Google Shape;2918;p141"/>
              <p:cNvSpPr/>
              <p:nvPr/>
            </p:nvSpPr>
            <p:spPr>
              <a:xfrm>
                <a:off x="1426675" y="4423125"/>
                <a:ext cx="338100" cy="2231325"/>
              </a:xfrm>
              <a:custGeom>
                <a:avLst/>
                <a:gdLst/>
                <a:ahLst/>
                <a:cxnLst/>
                <a:rect l="l" t="t" r="r" b="b"/>
                <a:pathLst>
                  <a:path w="13524" h="89253" extrusionOk="0">
                    <a:moveTo>
                      <a:pt x="1329" y="1"/>
                    </a:moveTo>
                    <a:cubicBezTo>
                      <a:pt x="974" y="1"/>
                      <a:pt x="740" y="549"/>
                      <a:pt x="1121" y="790"/>
                    </a:cubicBezTo>
                    <a:cubicBezTo>
                      <a:pt x="6245" y="4023"/>
                      <a:pt x="10880" y="8870"/>
                      <a:pt x="9145" y="15386"/>
                    </a:cubicBezTo>
                    <a:cubicBezTo>
                      <a:pt x="7841" y="20282"/>
                      <a:pt x="2460" y="22722"/>
                      <a:pt x="1976" y="27949"/>
                    </a:cubicBezTo>
                    <a:cubicBezTo>
                      <a:pt x="1612" y="31902"/>
                      <a:pt x="5063" y="34959"/>
                      <a:pt x="7458" y="37549"/>
                    </a:cubicBezTo>
                    <a:cubicBezTo>
                      <a:pt x="11912" y="42362"/>
                      <a:pt x="10510" y="47624"/>
                      <a:pt x="6317" y="51884"/>
                    </a:cubicBezTo>
                    <a:cubicBezTo>
                      <a:pt x="3932" y="54305"/>
                      <a:pt x="997" y="56961"/>
                      <a:pt x="538" y="60551"/>
                    </a:cubicBezTo>
                    <a:cubicBezTo>
                      <a:pt x="0" y="64750"/>
                      <a:pt x="2606" y="67616"/>
                      <a:pt x="5182" y="70604"/>
                    </a:cubicBezTo>
                    <a:cubicBezTo>
                      <a:pt x="8079" y="73963"/>
                      <a:pt x="10880" y="78024"/>
                      <a:pt x="7501" y="82167"/>
                    </a:cubicBezTo>
                    <a:cubicBezTo>
                      <a:pt x="6622" y="83246"/>
                      <a:pt x="5878" y="84409"/>
                      <a:pt x="5188" y="85617"/>
                    </a:cubicBezTo>
                    <a:cubicBezTo>
                      <a:pt x="4607" y="86638"/>
                      <a:pt x="4005" y="87843"/>
                      <a:pt x="3646" y="89088"/>
                    </a:cubicBezTo>
                    <a:cubicBezTo>
                      <a:pt x="3869" y="89145"/>
                      <a:pt x="4093" y="89198"/>
                      <a:pt x="4317" y="89252"/>
                    </a:cubicBezTo>
                    <a:cubicBezTo>
                      <a:pt x="5139" y="86546"/>
                      <a:pt x="7640" y="83853"/>
                      <a:pt x="8847" y="81828"/>
                    </a:cubicBezTo>
                    <a:cubicBezTo>
                      <a:pt x="11043" y="78143"/>
                      <a:pt x="9502" y="74577"/>
                      <a:pt x="6978" y="71466"/>
                    </a:cubicBezTo>
                    <a:cubicBezTo>
                      <a:pt x="5308" y="69409"/>
                      <a:pt x="3434" y="67509"/>
                      <a:pt x="2106" y="65199"/>
                    </a:cubicBezTo>
                    <a:cubicBezTo>
                      <a:pt x="251" y="61967"/>
                      <a:pt x="1722" y="58365"/>
                      <a:pt x="3828" y="55698"/>
                    </a:cubicBezTo>
                    <a:cubicBezTo>
                      <a:pt x="6161" y="52740"/>
                      <a:pt x="9314" y="50697"/>
                      <a:pt x="10724" y="47071"/>
                    </a:cubicBezTo>
                    <a:cubicBezTo>
                      <a:pt x="12025" y="43728"/>
                      <a:pt x="10678" y="40187"/>
                      <a:pt x="8572" y="37558"/>
                    </a:cubicBezTo>
                    <a:cubicBezTo>
                      <a:pt x="7081" y="35695"/>
                      <a:pt x="5266" y="34202"/>
                      <a:pt x="3976" y="32164"/>
                    </a:cubicBezTo>
                    <a:cubicBezTo>
                      <a:pt x="1259" y="27873"/>
                      <a:pt x="3977" y="24245"/>
                      <a:pt x="6756" y="21009"/>
                    </a:cubicBezTo>
                    <a:cubicBezTo>
                      <a:pt x="13524" y="13130"/>
                      <a:pt x="9432" y="5046"/>
                      <a:pt x="1544" y="68"/>
                    </a:cubicBezTo>
                    <a:cubicBezTo>
                      <a:pt x="1470" y="21"/>
                      <a:pt x="1397" y="1"/>
                      <a:pt x="1329"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19" name="Google Shape;2919;p141"/>
              <p:cNvSpPr/>
              <p:nvPr/>
            </p:nvSpPr>
            <p:spPr>
              <a:xfrm>
                <a:off x="1356100" y="4450600"/>
                <a:ext cx="311975" cy="2204225"/>
              </a:xfrm>
              <a:custGeom>
                <a:avLst/>
                <a:gdLst/>
                <a:ahLst/>
                <a:cxnLst/>
                <a:rect l="l" t="t" r="r" b="b"/>
                <a:pathLst>
                  <a:path w="12479" h="88169" extrusionOk="0">
                    <a:moveTo>
                      <a:pt x="1022" y="0"/>
                    </a:moveTo>
                    <a:cubicBezTo>
                      <a:pt x="696" y="0"/>
                      <a:pt x="477" y="539"/>
                      <a:pt x="822" y="807"/>
                    </a:cubicBezTo>
                    <a:cubicBezTo>
                      <a:pt x="9062" y="7172"/>
                      <a:pt x="3231" y="14821"/>
                      <a:pt x="893" y="22531"/>
                    </a:cubicBezTo>
                    <a:cubicBezTo>
                      <a:pt x="0" y="25479"/>
                      <a:pt x="19" y="28438"/>
                      <a:pt x="1263" y="31270"/>
                    </a:cubicBezTo>
                    <a:cubicBezTo>
                      <a:pt x="3285" y="35880"/>
                      <a:pt x="11017" y="38602"/>
                      <a:pt x="9457" y="44389"/>
                    </a:cubicBezTo>
                    <a:cubicBezTo>
                      <a:pt x="8832" y="46703"/>
                      <a:pt x="6502" y="48559"/>
                      <a:pt x="4973" y="50307"/>
                    </a:cubicBezTo>
                    <a:cubicBezTo>
                      <a:pt x="3580" y="51900"/>
                      <a:pt x="2214" y="53850"/>
                      <a:pt x="1487" y="55846"/>
                    </a:cubicBezTo>
                    <a:cubicBezTo>
                      <a:pt x="12" y="59904"/>
                      <a:pt x="1183" y="63348"/>
                      <a:pt x="3355" y="66912"/>
                    </a:cubicBezTo>
                    <a:cubicBezTo>
                      <a:pt x="6046" y="71330"/>
                      <a:pt x="12478" y="75295"/>
                      <a:pt x="9773" y="80999"/>
                    </a:cubicBezTo>
                    <a:cubicBezTo>
                      <a:pt x="8668" y="83330"/>
                      <a:pt x="7047" y="85526"/>
                      <a:pt x="6394" y="87973"/>
                    </a:cubicBezTo>
                    <a:cubicBezTo>
                      <a:pt x="6661" y="88041"/>
                      <a:pt x="6928" y="88102"/>
                      <a:pt x="7195" y="88169"/>
                    </a:cubicBezTo>
                    <a:cubicBezTo>
                      <a:pt x="8150" y="84803"/>
                      <a:pt x="11363" y="82190"/>
                      <a:pt x="11466" y="78597"/>
                    </a:cubicBezTo>
                    <a:cubicBezTo>
                      <a:pt x="11596" y="74058"/>
                      <a:pt x="7068" y="70822"/>
                      <a:pt x="4707" y="67449"/>
                    </a:cubicBezTo>
                    <a:cubicBezTo>
                      <a:pt x="2975" y="64970"/>
                      <a:pt x="1573" y="62236"/>
                      <a:pt x="1573" y="59151"/>
                    </a:cubicBezTo>
                    <a:cubicBezTo>
                      <a:pt x="1573" y="55872"/>
                      <a:pt x="4077" y="52596"/>
                      <a:pt x="6111" y="50272"/>
                    </a:cubicBezTo>
                    <a:cubicBezTo>
                      <a:pt x="8203" y="47882"/>
                      <a:pt x="11809" y="44633"/>
                      <a:pt x="10250" y="41027"/>
                    </a:cubicBezTo>
                    <a:cubicBezTo>
                      <a:pt x="8285" y="36480"/>
                      <a:pt x="3212" y="34418"/>
                      <a:pt x="1513" y="29655"/>
                    </a:cubicBezTo>
                    <a:cubicBezTo>
                      <a:pt x="88" y="25662"/>
                      <a:pt x="2102" y="21246"/>
                      <a:pt x="3632" y="17604"/>
                    </a:cubicBezTo>
                    <a:cubicBezTo>
                      <a:pt x="6458" y="10875"/>
                      <a:pt x="7664" y="5042"/>
                      <a:pt x="1244" y="85"/>
                    </a:cubicBezTo>
                    <a:cubicBezTo>
                      <a:pt x="1168" y="26"/>
                      <a:pt x="1092" y="0"/>
                      <a:pt x="1022"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920" name="Google Shape;2920;p141"/>
            <p:cNvGrpSpPr/>
            <p:nvPr/>
          </p:nvGrpSpPr>
          <p:grpSpPr>
            <a:xfrm>
              <a:off x="-367675" y="3089750"/>
              <a:ext cx="10194000" cy="3357791"/>
              <a:chOff x="-367675" y="3089750"/>
              <a:chExt cx="10194000" cy="3357791"/>
            </a:xfrm>
          </p:grpSpPr>
          <p:sp>
            <p:nvSpPr>
              <p:cNvPr id="2921" name="Google Shape;2921;p141"/>
              <p:cNvSpPr/>
              <p:nvPr/>
            </p:nvSpPr>
            <p:spPr>
              <a:xfrm>
                <a:off x="6647848" y="5144327"/>
                <a:ext cx="115624" cy="100600"/>
              </a:xfrm>
              <a:custGeom>
                <a:avLst/>
                <a:gdLst/>
                <a:ahLst/>
                <a:cxnLst/>
                <a:rect l="l" t="t" r="r" b="b"/>
                <a:pathLst>
                  <a:path w="8250" h="7178" extrusionOk="0">
                    <a:moveTo>
                      <a:pt x="3442" y="0"/>
                    </a:moveTo>
                    <a:cubicBezTo>
                      <a:pt x="1885" y="0"/>
                      <a:pt x="1" y="2611"/>
                      <a:pt x="2384" y="7178"/>
                    </a:cubicBezTo>
                    <a:cubicBezTo>
                      <a:pt x="2384" y="7178"/>
                      <a:pt x="6605" y="6837"/>
                      <a:pt x="7536" y="4524"/>
                    </a:cubicBezTo>
                    <a:cubicBezTo>
                      <a:pt x="8250" y="2750"/>
                      <a:pt x="6946" y="2062"/>
                      <a:pt x="6015" y="2062"/>
                    </a:cubicBezTo>
                    <a:cubicBezTo>
                      <a:pt x="5732" y="2062"/>
                      <a:pt x="5484" y="2126"/>
                      <a:pt x="5336" y="2242"/>
                    </a:cubicBezTo>
                    <a:cubicBezTo>
                      <a:pt x="5336" y="2242"/>
                      <a:pt x="5295" y="343"/>
                      <a:pt x="3703" y="26"/>
                    </a:cubicBezTo>
                    <a:cubicBezTo>
                      <a:pt x="3618" y="9"/>
                      <a:pt x="3531" y="0"/>
                      <a:pt x="344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2" name="Google Shape;2922;p141"/>
              <p:cNvSpPr/>
              <p:nvPr/>
            </p:nvSpPr>
            <p:spPr>
              <a:xfrm>
                <a:off x="6601753" y="4881321"/>
                <a:ext cx="159351" cy="133297"/>
              </a:xfrm>
              <a:custGeom>
                <a:avLst/>
                <a:gdLst/>
                <a:ahLst/>
                <a:cxnLst/>
                <a:rect l="l" t="t" r="r" b="b"/>
                <a:pathLst>
                  <a:path w="11370" h="9511" extrusionOk="0">
                    <a:moveTo>
                      <a:pt x="3281" y="1"/>
                    </a:moveTo>
                    <a:cubicBezTo>
                      <a:pt x="2448" y="1"/>
                      <a:pt x="1594" y="490"/>
                      <a:pt x="1113" y="1931"/>
                    </a:cubicBezTo>
                    <a:cubicBezTo>
                      <a:pt x="0" y="5274"/>
                      <a:pt x="4235" y="9510"/>
                      <a:pt x="4235" y="9510"/>
                    </a:cubicBezTo>
                    <a:cubicBezTo>
                      <a:pt x="11369" y="6613"/>
                      <a:pt x="11369" y="1708"/>
                      <a:pt x="9364" y="594"/>
                    </a:cubicBezTo>
                    <a:cubicBezTo>
                      <a:pt x="8927" y="352"/>
                      <a:pt x="8502" y="257"/>
                      <a:pt x="8102" y="257"/>
                    </a:cubicBezTo>
                    <a:cubicBezTo>
                      <a:pt x="6665" y="257"/>
                      <a:pt x="5572" y="1486"/>
                      <a:pt x="5572" y="1486"/>
                    </a:cubicBezTo>
                    <a:cubicBezTo>
                      <a:pt x="5446" y="852"/>
                      <a:pt x="4381" y="1"/>
                      <a:pt x="328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3" name="Google Shape;2923;p141"/>
              <p:cNvSpPr/>
              <p:nvPr/>
            </p:nvSpPr>
            <p:spPr>
              <a:xfrm>
                <a:off x="6617351" y="4678258"/>
                <a:ext cx="159365" cy="133283"/>
              </a:xfrm>
              <a:custGeom>
                <a:avLst/>
                <a:gdLst/>
                <a:ahLst/>
                <a:cxnLst/>
                <a:rect l="l" t="t" r="r" b="b"/>
                <a:pathLst>
                  <a:path w="11371" h="9510" extrusionOk="0">
                    <a:moveTo>
                      <a:pt x="3282" y="1"/>
                    </a:moveTo>
                    <a:cubicBezTo>
                      <a:pt x="2449" y="1"/>
                      <a:pt x="1596" y="489"/>
                      <a:pt x="1115" y="1930"/>
                    </a:cubicBezTo>
                    <a:cubicBezTo>
                      <a:pt x="0" y="5273"/>
                      <a:pt x="4237" y="9510"/>
                      <a:pt x="4237" y="9510"/>
                    </a:cubicBezTo>
                    <a:cubicBezTo>
                      <a:pt x="11370" y="6612"/>
                      <a:pt x="11370" y="1708"/>
                      <a:pt x="9366" y="593"/>
                    </a:cubicBezTo>
                    <a:cubicBezTo>
                      <a:pt x="8930" y="351"/>
                      <a:pt x="8504" y="256"/>
                      <a:pt x="8105" y="256"/>
                    </a:cubicBezTo>
                    <a:cubicBezTo>
                      <a:pt x="6667" y="256"/>
                      <a:pt x="5574" y="1485"/>
                      <a:pt x="5574" y="1485"/>
                    </a:cubicBezTo>
                    <a:cubicBezTo>
                      <a:pt x="5447" y="851"/>
                      <a:pt x="4382" y="1"/>
                      <a:pt x="328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4" name="Google Shape;2924;p141"/>
              <p:cNvSpPr/>
              <p:nvPr/>
            </p:nvSpPr>
            <p:spPr>
              <a:xfrm>
                <a:off x="6352370" y="4748095"/>
                <a:ext cx="163471" cy="142294"/>
              </a:xfrm>
              <a:custGeom>
                <a:avLst/>
                <a:gdLst/>
                <a:ahLst/>
                <a:cxnLst/>
                <a:rect l="l" t="t" r="r" b="b"/>
                <a:pathLst>
                  <a:path w="11664" h="10153" extrusionOk="0">
                    <a:moveTo>
                      <a:pt x="6802" y="1"/>
                    </a:moveTo>
                    <a:cubicBezTo>
                      <a:pt x="6675" y="1"/>
                      <a:pt x="6551" y="13"/>
                      <a:pt x="6429" y="37"/>
                    </a:cubicBezTo>
                    <a:cubicBezTo>
                      <a:pt x="4177" y="488"/>
                      <a:pt x="4119" y="3171"/>
                      <a:pt x="4119" y="3171"/>
                    </a:cubicBezTo>
                    <a:cubicBezTo>
                      <a:pt x="3911" y="3007"/>
                      <a:pt x="3560" y="2917"/>
                      <a:pt x="3160" y="2917"/>
                    </a:cubicBezTo>
                    <a:cubicBezTo>
                      <a:pt x="1844" y="2917"/>
                      <a:pt x="0" y="3891"/>
                      <a:pt x="1009" y="6399"/>
                    </a:cubicBezTo>
                    <a:cubicBezTo>
                      <a:pt x="2325" y="9668"/>
                      <a:pt x="8296" y="10152"/>
                      <a:pt x="8296" y="10152"/>
                    </a:cubicBezTo>
                    <a:cubicBezTo>
                      <a:pt x="11664" y="3695"/>
                      <a:pt x="9005" y="1"/>
                      <a:pt x="680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5" name="Google Shape;2925;p141"/>
              <p:cNvSpPr/>
              <p:nvPr/>
            </p:nvSpPr>
            <p:spPr>
              <a:xfrm>
                <a:off x="6499275" y="5106781"/>
                <a:ext cx="125504" cy="109261"/>
              </a:xfrm>
              <a:custGeom>
                <a:avLst/>
                <a:gdLst/>
                <a:ahLst/>
                <a:cxnLst/>
                <a:rect l="l" t="t" r="r" b="b"/>
                <a:pathLst>
                  <a:path w="8955" h="7796" extrusionOk="0">
                    <a:moveTo>
                      <a:pt x="5222" y="0"/>
                    </a:moveTo>
                    <a:cubicBezTo>
                      <a:pt x="5125" y="0"/>
                      <a:pt x="5029" y="10"/>
                      <a:pt x="4936" y="28"/>
                    </a:cubicBezTo>
                    <a:cubicBezTo>
                      <a:pt x="3207" y="374"/>
                      <a:pt x="3161" y="2434"/>
                      <a:pt x="3161" y="2434"/>
                    </a:cubicBezTo>
                    <a:cubicBezTo>
                      <a:pt x="3002" y="2309"/>
                      <a:pt x="2733" y="2240"/>
                      <a:pt x="2426" y="2240"/>
                    </a:cubicBezTo>
                    <a:cubicBezTo>
                      <a:pt x="1416" y="2240"/>
                      <a:pt x="0" y="2987"/>
                      <a:pt x="775" y="4912"/>
                    </a:cubicBezTo>
                    <a:cubicBezTo>
                      <a:pt x="1784" y="7423"/>
                      <a:pt x="6369" y="7796"/>
                      <a:pt x="6369" y="7796"/>
                    </a:cubicBezTo>
                    <a:cubicBezTo>
                      <a:pt x="8955" y="2837"/>
                      <a:pt x="6912" y="0"/>
                      <a:pt x="522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6" name="Google Shape;2926;p141"/>
              <p:cNvSpPr/>
              <p:nvPr/>
            </p:nvSpPr>
            <p:spPr>
              <a:xfrm>
                <a:off x="1549375" y="4781625"/>
                <a:ext cx="269875" cy="125025"/>
              </a:xfrm>
              <a:custGeom>
                <a:avLst/>
                <a:gdLst/>
                <a:ahLst/>
                <a:cxnLst/>
                <a:rect l="l" t="t" r="r" b="b"/>
                <a:pathLst>
                  <a:path w="10795" h="5001" extrusionOk="0">
                    <a:moveTo>
                      <a:pt x="1699" y="0"/>
                    </a:moveTo>
                    <a:cubicBezTo>
                      <a:pt x="0" y="0"/>
                      <a:pt x="742" y="5000"/>
                      <a:pt x="742" y="5000"/>
                    </a:cubicBezTo>
                    <a:cubicBezTo>
                      <a:pt x="10795" y="2874"/>
                      <a:pt x="3286" y="903"/>
                      <a:pt x="3284" y="903"/>
                    </a:cubicBezTo>
                    <a:cubicBezTo>
                      <a:pt x="2603" y="261"/>
                      <a:pt x="2088" y="0"/>
                      <a:pt x="169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27" name="Google Shape;2927;p141"/>
              <p:cNvSpPr/>
              <p:nvPr/>
            </p:nvSpPr>
            <p:spPr>
              <a:xfrm>
                <a:off x="6813449" y="4578864"/>
                <a:ext cx="115596" cy="100614"/>
              </a:xfrm>
              <a:custGeom>
                <a:avLst/>
                <a:gdLst/>
                <a:ahLst/>
                <a:cxnLst/>
                <a:rect l="l" t="t" r="r" b="b"/>
                <a:pathLst>
                  <a:path w="8248" h="7179" extrusionOk="0">
                    <a:moveTo>
                      <a:pt x="3440" y="0"/>
                    </a:moveTo>
                    <a:cubicBezTo>
                      <a:pt x="1882" y="0"/>
                      <a:pt x="0" y="2611"/>
                      <a:pt x="2382" y="7178"/>
                    </a:cubicBezTo>
                    <a:cubicBezTo>
                      <a:pt x="2382" y="7178"/>
                      <a:pt x="6603" y="6835"/>
                      <a:pt x="7535" y="4524"/>
                    </a:cubicBezTo>
                    <a:cubicBezTo>
                      <a:pt x="8247" y="2750"/>
                      <a:pt x="6945" y="2062"/>
                      <a:pt x="6015" y="2062"/>
                    </a:cubicBezTo>
                    <a:cubicBezTo>
                      <a:pt x="5732" y="2062"/>
                      <a:pt x="5483" y="2126"/>
                      <a:pt x="5336" y="2242"/>
                    </a:cubicBezTo>
                    <a:cubicBezTo>
                      <a:pt x="5336" y="2242"/>
                      <a:pt x="5293" y="343"/>
                      <a:pt x="3703" y="26"/>
                    </a:cubicBezTo>
                    <a:cubicBezTo>
                      <a:pt x="3617" y="9"/>
                      <a:pt x="3529" y="0"/>
                      <a:pt x="344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928" name="Google Shape;2928;p141"/>
              <p:cNvGrpSpPr/>
              <p:nvPr/>
            </p:nvGrpSpPr>
            <p:grpSpPr>
              <a:xfrm>
                <a:off x="6357401" y="4321380"/>
                <a:ext cx="572177" cy="1314481"/>
                <a:chOff x="6357401" y="4409666"/>
                <a:chExt cx="572177" cy="1314481"/>
              </a:xfrm>
            </p:grpSpPr>
            <p:sp>
              <p:nvSpPr>
                <p:cNvPr id="2929" name="Google Shape;2929;p141"/>
                <p:cNvSpPr/>
                <p:nvPr/>
              </p:nvSpPr>
              <p:spPr>
                <a:xfrm>
                  <a:off x="6446901" y="4456967"/>
                  <a:ext cx="297552" cy="1251413"/>
                </a:xfrm>
                <a:custGeom>
                  <a:avLst/>
                  <a:gdLst/>
                  <a:ahLst/>
                  <a:cxnLst/>
                  <a:rect l="l" t="t" r="r" b="b"/>
                  <a:pathLst>
                    <a:path w="21231" h="89291" extrusionOk="0">
                      <a:moveTo>
                        <a:pt x="7054" y="1"/>
                      </a:moveTo>
                      <a:cubicBezTo>
                        <a:pt x="6885" y="1"/>
                        <a:pt x="6712" y="85"/>
                        <a:pt x="6633" y="279"/>
                      </a:cubicBezTo>
                      <a:cubicBezTo>
                        <a:pt x="5147" y="3950"/>
                        <a:pt x="7681" y="7730"/>
                        <a:pt x="9724" y="10633"/>
                      </a:cubicBezTo>
                      <a:cubicBezTo>
                        <a:pt x="12484" y="14550"/>
                        <a:pt x="16347" y="17953"/>
                        <a:pt x="18084" y="22494"/>
                      </a:cubicBezTo>
                      <a:cubicBezTo>
                        <a:pt x="21231" y="30708"/>
                        <a:pt x="8859" y="36945"/>
                        <a:pt x="5258" y="42904"/>
                      </a:cubicBezTo>
                      <a:cubicBezTo>
                        <a:pt x="195" y="51282"/>
                        <a:pt x="8341" y="58566"/>
                        <a:pt x="12631" y="65025"/>
                      </a:cubicBezTo>
                      <a:cubicBezTo>
                        <a:pt x="15964" y="70040"/>
                        <a:pt x="15739" y="75816"/>
                        <a:pt x="11096" y="79851"/>
                      </a:cubicBezTo>
                      <a:cubicBezTo>
                        <a:pt x="8541" y="82073"/>
                        <a:pt x="3059" y="84825"/>
                        <a:pt x="3497" y="88891"/>
                      </a:cubicBezTo>
                      <a:cubicBezTo>
                        <a:pt x="3526" y="89157"/>
                        <a:pt x="3750" y="89290"/>
                        <a:pt x="3960" y="89290"/>
                      </a:cubicBezTo>
                      <a:cubicBezTo>
                        <a:pt x="4168" y="89290"/>
                        <a:pt x="4361" y="89158"/>
                        <a:pt x="4332" y="88891"/>
                      </a:cubicBezTo>
                      <a:cubicBezTo>
                        <a:pt x="3848" y="84415"/>
                        <a:pt x="11469" y="81418"/>
                        <a:pt x="13818" y="78348"/>
                      </a:cubicBezTo>
                      <a:cubicBezTo>
                        <a:pt x="16070" y="75402"/>
                        <a:pt x="16416" y="71090"/>
                        <a:pt x="14988" y="67711"/>
                      </a:cubicBezTo>
                      <a:cubicBezTo>
                        <a:pt x="11414" y="59258"/>
                        <a:pt x="0" y="52351"/>
                        <a:pt x="6638" y="42282"/>
                      </a:cubicBezTo>
                      <a:cubicBezTo>
                        <a:pt x="10437" y="36518"/>
                        <a:pt x="19502" y="32539"/>
                        <a:pt x="19383" y="24748"/>
                      </a:cubicBezTo>
                      <a:cubicBezTo>
                        <a:pt x="19326" y="21126"/>
                        <a:pt x="16596" y="18015"/>
                        <a:pt x="14464" y="15353"/>
                      </a:cubicBezTo>
                      <a:cubicBezTo>
                        <a:pt x="11565" y="11731"/>
                        <a:pt x="5343" y="5675"/>
                        <a:pt x="7437" y="504"/>
                      </a:cubicBezTo>
                      <a:cubicBezTo>
                        <a:pt x="7561" y="200"/>
                        <a:pt x="7313" y="1"/>
                        <a:pt x="705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0" name="Google Shape;2930;p141"/>
                <p:cNvSpPr/>
                <p:nvPr/>
              </p:nvSpPr>
              <p:spPr>
                <a:xfrm>
                  <a:off x="6498224" y="4444283"/>
                  <a:ext cx="431354" cy="1279864"/>
                </a:xfrm>
                <a:custGeom>
                  <a:avLst/>
                  <a:gdLst/>
                  <a:ahLst/>
                  <a:cxnLst/>
                  <a:rect l="l" t="t" r="r" b="b"/>
                  <a:pathLst>
                    <a:path w="30778" h="91321" extrusionOk="0">
                      <a:moveTo>
                        <a:pt x="9592" y="1"/>
                      </a:moveTo>
                      <a:cubicBezTo>
                        <a:pt x="9383" y="1"/>
                        <a:pt x="9182" y="135"/>
                        <a:pt x="9198" y="404"/>
                      </a:cubicBezTo>
                      <a:cubicBezTo>
                        <a:pt x="9691" y="8805"/>
                        <a:pt x="17637" y="13501"/>
                        <a:pt x="22542" y="19402"/>
                      </a:cubicBezTo>
                      <a:cubicBezTo>
                        <a:pt x="30777" y="29308"/>
                        <a:pt x="19686" y="37918"/>
                        <a:pt x="13000" y="44540"/>
                      </a:cubicBezTo>
                      <a:cubicBezTo>
                        <a:pt x="10309" y="47205"/>
                        <a:pt x="7857" y="50984"/>
                        <a:pt x="8690" y="54962"/>
                      </a:cubicBezTo>
                      <a:cubicBezTo>
                        <a:pt x="9854" y="60522"/>
                        <a:pt x="15480" y="64254"/>
                        <a:pt x="15741" y="69911"/>
                      </a:cubicBezTo>
                      <a:cubicBezTo>
                        <a:pt x="15994" y="75395"/>
                        <a:pt x="11171" y="79929"/>
                        <a:pt x="6885" y="82453"/>
                      </a:cubicBezTo>
                      <a:cubicBezTo>
                        <a:pt x="3522" y="84432"/>
                        <a:pt x="979" y="86892"/>
                        <a:pt x="73" y="90799"/>
                      </a:cubicBezTo>
                      <a:cubicBezTo>
                        <a:pt x="1" y="91114"/>
                        <a:pt x="264" y="91320"/>
                        <a:pt x="511" y="91320"/>
                      </a:cubicBezTo>
                      <a:cubicBezTo>
                        <a:pt x="675" y="91320"/>
                        <a:pt x="832" y="91230"/>
                        <a:pt x="880" y="91021"/>
                      </a:cubicBezTo>
                      <a:cubicBezTo>
                        <a:pt x="2058" y="85937"/>
                        <a:pt x="6063" y="84128"/>
                        <a:pt x="10041" y="81516"/>
                      </a:cubicBezTo>
                      <a:cubicBezTo>
                        <a:pt x="13156" y="79470"/>
                        <a:pt x="15432" y="75449"/>
                        <a:pt x="16346" y="71933"/>
                      </a:cubicBezTo>
                      <a:cubicBezTo>
                        <a:pt x="17630" y="66998"/>
                        <a:pt x="13834" y="63461"/>
                        <a:pt x="11461" y="59639"/>
                      </a:cubicBezTo>
                      <a:cubicBezTo>
                        <a:pt x="7279" y="52905"/>
                        <a:pt x="10826" y="47709"/>
                        <a:pt x="15884" y="42921"/>
                      </a:cubicBezTo>
                      <a:cubicBezTo>
                        <a:pt x="21045" y="38035"/>
                        <a:pt x="29310" y="30738"/>
                        <a:pt x="25583" y="22708"/>
                      </a:cubicBezTo>
                      <a:cubicBezTo>
                        <a:pt x="21737" y="14422"/>
                        <a:pt x="10614" y="10291"/>
                        <a:pt x="10035" y="404"/>
                      </a:cubicBezTo>
                      <a:cubicBezTo>
                        <a:pt x="10019" y="136"/>
                        <a:pt x="9801" y="1"/>
                        <a:pt x="959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1" name="Google Shape;2931;p141"/>
                <p:cNvSpPr/>
                <p:nvPr/>
              </p:nvSpPr>
              <p:spPr>
                <a:xfrm>
                  <a:off x="6357401" y="4409666"/>
                  <a:ext cx="247603" cy="1311412"/>
                </a:xfrm>
                <a:custGeom>
                  <a:avLst/>
                  <a:gdLst/>
                  <a:ahLst/>
                  <a:cxnLst/>
                  <a:rect l="l" t="t" r="r" b="b"/>
                  <a:pathLst>
                    <a:path w="17667" h="93572" extrusionOk="0">
                      <a:moveTo>
                        <a:pt x="4248" y="0"/>
                      </a:moveTo>
                      <a:cubicBezTo>
                        <a:pt x="4122" y="0"/>
                        <a:pt x="3999" y="62"/>
                        <a:pt x="3921" y="211"/>
                      </a:cubicBezTo>
                      <a:cubicBezTo>
                        <a:pt x="286" y="7154"/>
                        <a:pt x="6578" y="14010"/>
                        <a:pt x="10070" y="19550"/>
                      </a:cubicBezTo>
                      <a:cubicBezTo>
                        <a:pt x="13475" y="24953"/>
                        <a:pt x="13043" y="29765"/>
                        <a:pt x="9776" y="35086"/>
                      </a:cubicBezTo>
                      <a:cubicBezTo>
                        <a:pt x="7365" y="39014"/>
                        <a:pt x="6291" y="43588"/>
                        <a:pt x="6163" y="48153"/>
                      </a:cubicBezTo>
                      <a:cubicBezTo>
                        <a:pt x="5881" y="58238"/>
                        <a:pt x="13367" y="65046"/>
                        <a:pt x="15989" y="74244"/>
                      </a:cubicBezTo>
                      <a:cubicBezTo>
                        <a:pt x="17640" y="80026"/>
                        <a:pt x="13924" y="83407"/>
                        <a:pt x="10695" y="87474"/>
                      </a:cubicBezTo>
                      <a:cubicBezTo>
                        <a:pt x="9085" y="89503"/>
                        <a:pt x="8791" y="91581"/>
                        <a:pt x="10673" y="93450"/>
                      </a:cubicBezTo>
                      <a:cubicBezTo>
                        <a:pt x="10760" y="93536"/>
                        <a:pt x="10858" y="93572"/>
                        <a:pt x="10953" y="93572"/>
                      </a:cubicBezTo>
                      <a:cubicBezTo>
                        <a:pt x="11275" y="93572"/>
                        <a:pt x="11560" y="93153"/>
                        <a:pt x="11264" y="92859"/>
                      </a:cubicBezTo>
                      <a:cubicBezTo>
                        <a:pt x="7977" y="89600"/>
                        <a:pt x="14630" y="84655"/>
                        <a:pt x="16174" y="81798"/>
                      </a:cubicBezTo>
                      <a:cubicBezTo>
                        <a:pt x="17667" y="79039"/>
                        <a:pt x="17323" y="75871"/>
                        <a:pt x="16498" y="72981"/>
                      </a:cubicBezTo>
                      <a:cubicBezTo>
                        <a:pt x="15405" y="69148"/>
                        <a:pt x="13326" y="65804"/>
                        <a:pt x="11294" y="62409"/>
                      </a:cubicBezTo>
                      <a:cubicBezTo>
                        <a:pt x="8575" y="57870"/>
                        <a:pt x="7075" y="53487"/>
                        <a:pt x="6998" y="48153"/>
                      </a:cubicBezTo>
                      <a:cubicBezTo>
                        <a:pt x="6918" y="42727"/>
                        <a:pt x="9022" y="38030"/>
                        <a:pt x="11723" y="33473"/>
                      </a:cubicBezTo>
                      <a:cubicBezTo>
                        <a:pt x="13329" y="30763"/>
                        <a:pt x="13771" y="27722"/>
                        <a:pt x="13201" y="24659"/>
                      </a:cubicBezTo>
                      <a:cubicBezTo>
                        <a:pt x="11712" y="16651"/>
                        <a:pt x="0" y="9496"/>
                        <a:pt x="4642" y="629"/>
                      </a:cubicBezTo>
                      <a:cubicBezTo>
                        <a:pt x="4814" y="303"/>
                        <a:pt x="4526" y="0"/>
                        <a:pt x="4248"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932" name="Google Shape;2932;p141"/>
              <p:cNvGrpSpPr/>
              <p:nvPr/>
            </p:nvGrpSpPr>
            <p:grpSpPr>
              <a:xfrm>
                <a:off x="-367675" y="3089750"/>
                <a:ext cx="10194000" cy="3357791"/>
                <a:chOff x="-367675" y="3089750"/>
                <a:chExt cx="10194000" cy="3357791"/>
              </a:xfrm>
            </p:grpSpPr>
            <p:sp>
              <p:nvSpPr>
                <p:cNvPr id="2933" name="Google Shape;2933;p141"/>
                <p:cNvSpPr/>
                <p:nvPr/>
              </p:nvSpPr>
              <p:spPr>
                <a:xfrm>
                  <a:off x="8415388" y="4411616"/>
                  <a:ext cx="1220200" cy="1567925"/>
                </a:xfrm>
                <a:custGeom>
                  <a:avLst/>
                  <a:gdLst/>
                  <a:ahLst/>
                  <a:cxnLst/>
                  <a:rect l="l" t="t" r="r" b="b"/>
                  <a:pathLst>
                    <a:path w="48808" h="62717" extrusionOk="0">
                      <a:moveTo>
                        <a:pt x="1626" y="1"/>
                      </a:moveTo>
                      <a:cubicBezTo>
                        <a:pt x="2973" y="3291"/>
                        <a:pt x="1" y="10361"/>
                        <a:pt x="1100" y="14486"/>
                      </a:cubicBezTo>
                      <a:cubicBezTo>
                        <a:pt x="2438" y="19502"/>
                        <a:pt x="5784" y="23848"/>
                        <a:pt x="5784" y="29867"/>
                      </a:cubicBezTo>
                      <a:cubicBezTo>
                        <a:pt x="5784" y="35888"/>
                        <a:pt x="14303" y="41269"/>
                        <a:pt x="18405" y="43424"/>
                      </a:cubicBezTo>
                      <a:cubicBezTo>
                        <a:pt x="22503" y="45584"/>
                        <a:pt x="15815" y="57287"/>
                        <a:pt x="24173" y="62302"/>
                      </a:cubicBezTo>
                      <a:cubicBezTo>
                        <a:pt x="24380" y="62427"/>
                        <a:pt x="24610" y="62541"/>
                        <a:pt x="24851" y="62648"/>
                      </a:cubicBezTo>
                      <a:cubicBezTo>
                        <a:pt x="24999" y="62675"/>
                        <a:pt x="25143" y="62694"/>
                        <a:pt x="25290" y="62716"/>
                      </a:cubicBezTo>
                      <a:cubicBezTo>
                        <a:pt x="39195" y="47243"/>
                        <a:pt x="47921" y="27022"/>
                        <a:pt x="48747" y="4784"/>
                      </a:cubicBezTo>
                      <a:cubicBezTo>
                        <a:pt x="48756" y="4405"/>
                        <a:pt x="48769" y="4024"/>
                        <a:pt x="48778" y="3645"/>
                      </a:cubicBezTo>
                      <a:cubicBezTo>
                        <a:pt x="48798" y="2915"/>
                        <a:pt x="48807" y="2176"/>
                        <a:pt x="48807" y="1443"/>
                      </a:cubicBezTo>
                      <a:lnTo>
                        <a:pt x="48807" y="1208"/>
                      </a:lnTo>
                      <a:cubicBezTo>
                        <a:pt x="48807" y="1124"/>
                        <a:pt x="48807" y="1046"/>
                        <a:pt x="48800" y="965"/>
                      </a:cubicBezTo>
                      <a:cubicBezTo>
                        <a:pt x="48795" y="642"/>
                        <a:pt x="48791" y="319"/>
                        <a:pt x="4878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4" name="Google Shape;2934;p141"/>
                <p:cNvSpPr/>
                <p:nvPr/>
              </p:nvSpPr>
              <p:spPr>
                <a:xfrm>
                  <a:off x="8292363" y="3994950"/>
                  <a:ext cx="1342625" cy="424475"/>
                </a:xfrm>
                <a:custGeom>
                  <a:avLst/>
                  <a:gdLst/>
                  <a:ahLst/>
                  <a:cxnLst/>
                  <a:rect l="l" t="t" r="r" b="b"/>
                  <a:pathLst>
                    <a:path w="53705" h="16979" extrusionOk="0">
                      <a:moveTo>
                        <a:pt x="51877" y="0"/>
                      </a:moveTo>
                      <a:lnTo>
                        <a:pt x="0" y="9456"/>
                      </a:lnTo>
                      <a:cubicBezTo>
                        <a:pt x="0" y="9456"/>
                        <a:pt x="624" y="13808"/>
                        <a:pt x="4998" y="15446"/>
                      </a:cubicBezTo>
                      <a:cubicBezTo>
                        <a:pt x="5772" y="15737"/>
                        <a:pt x="6261" y="16268"/>
                        <a:pt x="6548" y="16979"/>
                      </a:cubicBezTo>
                      <a:lnTo>
                        <a:pt x="53705" y="16979"/>
                      </a:lnTo>
                      <a:cubicBezTo>
                        <a:pt x="53622" y="11168"/>
                        <a:pt x="52994" y="5493"/>
                        <a:pt x="51877"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rgbClr val="000000"/>
                      </a:solidFill>
                      <a:latin typeface="Arial"/>
                      <a:ea typeface="Arial"/>
                      <a:cs typeface="Arial"/>
                      <a:sym typeface="Arial"/>
                    </a:rPr>
                    <a:t> </a:t>
                  </a:r>
                  <a:endParaRPr sz="1400" b="0" i="0" u="none" strike="noStrike" cap="none">
                    <a:solidFill>
                      <a:srgbClr val="000000"/>
                    </a:solidFill>
                    <a:latin typeface="Arial"/>
                    <a:ea typeface="Arial"/>
                    <a:cs typeface="Arial"/>
                    <a:sym typeface="Arial"/>
                  </a:endParaRPr>
                </a:p>
              </p:txBody>
            </p:sp>
            <p:sp>
              <p:nvSpPr>
                <p:cNvPr id="2935" name="Google Shape;2935;p141"/>
                <p:cNvSpPr/>
                <p:nvPr/>
              </p:nvSpPr>
              <p:spPr>
                <a:xfrm>
                  <a:off x="8366800" y="3292700"/>
                  <a:ext cx="810500" cy="840125"/>
                </a:xfrm>
                <a:custGeom>
                  <a:avLst/>
                  <a:gdLst/>
                  <a:ahLst/>
                  <a:cxnLst/>
                  <a:rect l="l" t="t" r="r" b="b"/>
                  <a:pathLst>
                    <a:path w="32420" h="33605" extrusionOk="0">
                      <a:moveTo>
                        <a:pt x="13043" y="1"/>
                      </a:moveTo>
                      <a:cubicBezTo>
                        <a:pt x="10788" y="1"/>
                        <a:pt x="8611" y="1211"/>
                        <a:pt x="8088" y="5574"/>
                      </a:cubicBezTo>
                      <a:cubicBezTo>
                        <a:pt x="8088" y="5574"/>
                        <a:pt x="7803" y="5529"/>
                        <a:pt x="7357" y="5529"/>
                      </a:cubicBezTo>
                      <a:cubicBezTo>
                        <a:pt x="6083" y="5529"/>
                        <a:pt x="3494" y="5900"/>
                        <a:pt x="2504" y="8766"/>
                      </a:cubicBezTo>
                      <a:cubicBezTo>
                        <a:pt x="1168" y="12632"/>
                        <a:pt x="4900" y="15172"/>
                        <a:pt x="4900" y="15172"/>
                      </a:cubicBezTo>
                      <a:cubicBezTo>
                        <a:pt x="4900" y="15172"/>
                        <a:pt x="1" y="17510"/>
                        <a:pt x="439" y="20947"/>
                      </a:cubicBezTo>
                      <a:cubicBezTo>
                        <a:pt x="876" y="24373"/>
                        <a:pt x="6975" y="24378"/>
                        <a:pt x="7011" y="24378"/>
                      </a:cubicBezTo>
                      <a:cubicBezTo>
                        <a:pt x="7011" y="24378"/>
                        <a:pt x="7011" y="24378"/>
                        <a:pt x="7011" y="24378"/>
                      </a:cubicBezTo>
                      <a:lnTo>
                        <a:pt x="7011" y="24378"/>
                      </a:lnTo>
                      <a:cubicBezTo>
                        <a:pt x="7011" y="24378"/>
                        <a:pt x="3664" y="25796"/>
                        <a:pt x="4210" y="28702"/>
                      </a:cubicBezTo>
                      <a:cubicBezTo>
                        <a:pt x="4581" y="30683"/>
                        <a:pt x="6473" y="31740"/>
                        <a:pt x="8349" y="31740"/>
                      </a:cubicBezTo>
                      <a:cubicBezTo>
                        <a:pt x="9226" y="31740"/>
                        <a:pt x="10100" y="31509"/>
                        <a:pt x="10814" y="31033"/>
                      </a:cubicBezTo>
                      <a:cubicBezTo>
                        <a:pt x="10814" y="31033"/>
                        <a:pt x="11447" y="33605"/>
                        <a:pt x="14281" y="33605"/>
                      </a:cubicBezTo>
                      <a:cubicBezTo>
                        <a:pt x="14904" y="33605"/>
                        <a:pt x="15633" y="33481"/>
                        <a:pt x="16486" y="33177"/>
                      </a:cubicBezTo>
                      <a:cubicBezTo>
                        <a:pt x="21213" y="31496"/>
                        <a:pt x="32419" y="23231"/>
                        <a:pt x="29133" y="11503"/>
                      </a:cubicBezTo>
                      <a:lnTo>
                        <a:pt x="18782" y="1880"/>
                      </a:lnTo>
                      <a:cubicBezTo>
                        <a:pt x="18782" y="1880"/>
                        <a:pt x="15852" y="1"/>
                        <a:pt x="1304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6" name="Google Shape;2936;p141"/>
                <p:cNvSpPr/>
                <p:nvPr/>
              </p:nvSpPr>
              <p:spPr>
                <a:xfrm>
                  <a:off x="8366800" y="3292700"/>
                  <a:ext cx="810500" cy="840125"/>
                </a:xfrm>
                <a:custGeom>
                  <a:avLst/>
                  <a:gdLst/>
                  <a:ahLst/>
                  <a:cxnLst/>
                  <a:rect l="l" t="t" r="r" b="b"/>
                  <a:pathLst>
                    <a:path w="32420" h="33605" extrusionOk="0">
                      <a:moveTo>
                        <a:pt x="13043" y="1"/>
                      </a:moveTo>
                      <a:cubicBezTo>
                        <a:pt x="10788" y="1"/>
                        <a:pt x="8611" y="1211"/>
                        <a:pt x="8088" y="5574"/>
                      </a:cubicBezTo>
                      <a:cubicBezTo>
                        <a:pt x="8088" y="5574"/>
                        <a:pt x="7803" y="5529"/>
                        <a:pt x="7357" y="5529"/>
                      </a:cubicBezTo>
                      <a:cubicBezTo>
                        <a:pt x="6083" y="5529"/>
                        <a:pt x="3494" y="5900"/>
                        <a:pt x="2504" y="8766"/>
                      </a:cubicBezTo>
                      <a:cubicBezTo>
                        <a:pt x="1168" y="12632"/>
                        <a:pt x="4900" y="15172"/>
                        <a:pt x="4900" y="15172"/>
                      </a:cubicBezTo>
                      <a:cubicBezTo>
                        <a:pt x="4900" y="15172"/>
                        <a:pt x="1" y="17510"/>
                        <a:pt x="439" y="20947"/>
                      </a:cubicBezTo>
                      <a:cubicBezTo>
                        <a:pt x="876" y="24373"/>
                        <a:pt x="6975" y="24378"/>
                        <a:pt x="7011" y="24378"/>
                      </a:cubicBezTo>
                      <a:cubicBezTo>
                        <a:pt x="7011" y="24378"/>
                        <a:pt x="7011" y="24378"/>
                        <a:pt x="7011" y="24378"/>
                      </a:cubicBezTo>
                      <a:lnTo>
                        <a:pt x="7011" y="24378"/>
                      </a:lnTo>
                      <a:cubicBezTo>
                        <a:pt x="7011" y="24378"/>
                        <a:pt x="3664" y="25796"/>
                        <a:pt x="4210" y="28702"/>
                      </a:cubicBezTo>
                      <a:cubicBezTo>
                        <a:pt x="4581" y="30683"/>
                        <a:pt x="6473" y="31740"/>
                        <a:pt x="8349" y="31740"/>
                      </a:cubicBezTo>
                      <a:cubicBezTo>
                        <a:pt x="9226" y="31740"/>
                        <a:pt x="10100" y="31509"/>
                        <a:pt x="10814" y="31033"/>
                      </a:cubicBezTo>
                      <a:cubicBezTo>
                        <a:pt x="10814" y="31033"/>
                        <a:pt x="11447" y="33605"/>
                        <a:pt x="14281" y="33605"/>
                      </a:cubicBezTo>
                      <a:cubicBezTo>
                        <a:pt x="14904" y="33605"/>
                        <a:pt x="15633" y="33481"/>
                        <a:pt x="16486" y="33177"/>
                      </a:cubicBezTo>
                      <a:cubicBezTo>
                        <a:pt x="21213" y="31496"/>
                        <a:pt x="32419" y="23231"/>
                        <a:pt x="29133" y="11503"/>
                      </a:cubicBezTo>
                      <a:lnTo>
                        <a:pt x="18782" y="1880"/>
                      </a:lnTo>
                      <a:cubicBezTo>
                        <a:pt x="18782" y="1880"/>
                        <a:pt x="15852" y="1"/>
                        <a:pt x="13043"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7" name="Google Shape;2937;p141"/>
                <p:cNvSpPr/>
                <p:nvPr/>
              </p:nvSpPr>
              <p:spPr>
                <a:xfrm>
                  <a:off x="8584988" y="3089750"/>
                  <a:ext cx="902050" cy="935700"/>
                </a:xfrm>
                <a:custGeom>
                  <a:avLst/>
                  <a:gdLst/>
                  <a:ahLst/>
                  <a:cxnLst/>
                  <a:rect l="l" t="t" r="r" b="b"/>
                  <a:pathLst>
                    <a:path w="36082" h="37428" extrusionOk="0">
                      <a:moveTo>
                        <a:pt x="22721" y="0"/>
                      </a:moveTo>
                      <a:cubicBezTo>
                        <a:pt x="20923" y="0"/>
                        <a:pt x="18982" y="1026"/>
                        <a:pt x="17113" y="3973"/>
                      </a:cubicBezTo>
                      <a:cubicBezTo>
                        <a:pt x="17113" y="3973"/>
                        <a:pt x="15486" y="2850"/>
                        <a:pt x="13444" y="2850"/>
                      </a:cubicBezTo>
                      <a:cubicBezTo>
                        <a:pt x="12227" y="2850"/>
                        <a:pt x="10862" y="3249"/>
                        <a:pt x="9606" y="4522"/>
                      </a:cubicBezTo>
                      <a:cubicBezTo>
                        <a:pt x="6244" y="7928"/>
                        <a:pt x="8900" y="12495"/>
                        <a:pt x="8900" y="12495"/>
                      </a:cubicBezTo>
                      <a:cubicBezTo>
                        <a:pt x="8900" y="12495"/>
                        <a:pt x="8900" y="12495"/>
                        <a:pt x="8900" y="12495"/>
                      </a:cubicBezTo>
                      <a:cubicBezTo>
                        <a:pt x="8866" y="12495"/>
                        <a:pt x="2544" y="12500"/>
                        <a:pt x="1274" y="16340"/>
                      </a:cubicBezTo>
                      <a:cubicBezTo>
                        <a:pt x="0" y="20189"/>
                        <a:pt x="6480" y="23281"/>
                        <a:pt x="6480" y="23281"/>
                      </a:cubicBezTo>
                      <a:cubicBezTo>
                        <a:pt x="6480" y="23281"/>
                        <a:pt x="6434" y="23278"/>
                        <a:pt x="6351" y="23278"/>
                      </a:cubicBezTo>
                      <a:cubicBezTo>
                        <a:pt x="5634" y="23278"/>
                        <a:pt x="2137" y="23434"/>
                        <a:pt x="1339" y="26431"/>
                      </a:cubicBezTo>
                      <a:cubicBezTo>
                        <a:pt x="509" y="29546"/>
                        <a:pt x="3543" y="32272"/>
                        <a:pt x="6486" y="32272"/>
                      </a:cubicBezTo>
                      <a:cubicBezTo>
                        <a:pt x="6703" y="32272"/>
                        <a:pt x="6920" y="32257"/>
                        <a:pt x="7135" y="32226"/>
                      </a:cubicBezTo>
                      <a:lnTo>
                        <a:pt x="7135" y="32226"/>
                      </a:lnTo>
                      <a:cubicBezTo>
                        <a:pt x="7135" y="32227"/>
                        <a:pt x="6198" y="36741"/>
                        <a:pt x="12039" y="37354"/>
                      </a:cubicBezTo>
                      <a:cubicBezTo>
                        <a:pt x="12492" y="37402"/>
                        <a:pt x="13007" y="37427"/>
                        <a:pt x="13571" y="37427"/>
                      </a:cubicBezTo>
                      <a:cubicBezTo>
                        <a:pt x="20065" y="37427"/>
                        <a:pt x="33188" y="34043"/>
                        <a:pt x="36081" y="22089"/>
                      </a:cubicBezTo>
                      <a:cubicBezTo>
                        <a:pt x="33101" y="14224"/>
                        <a:pt x="29072" y="6877"/>
                        <a:pt x="24164" y="213"/>
                      </a:cubicBezTo>
                      <a:cubicBezTo>
                        <a:pt x="23697" y="77"/>
                        <a:pt x="23214" y="0"/>
                        <a:pt x="2272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38" name="Google Shape;2938;p141"/>
                <p:cNvSpPr/>
                <p:nvPr/>
              </p:nvSpPr>
              <p:spPr>
                <a:xfrm>
                  <a:off x="8233963" y="3595700"/>
                  <a:ext cx="1391050" cy="745575"/>
                </a:xfrm>
                <a:custGeom>
                  <a:avLst/>
                  <a:gdLst/>
                  <a:ahLst/>
                  <a:cxnLst/>
                  <a:rect l="l" t="t" r="r" b="b"/>
                  <a:pathLst>
                    <a:path w="55642" h="29823" extrusionOk="0">
                      <a:moveTo>
                        <a:pt x="49400" y="1"/>
                      </a:moveTo>
                      <a:cubicBezTo>
                        <a:pt x="44941" y="846"/>
                        <a:pt x="38909" y="2714"/>
                        <a:pt x="34329" y="5301"/>
                      </a:cubicBezTo>
                      <a:cubicBezTo>
                        <a:pt x="24074" y="11099"/>
                        <a:pt x="16265" y="20484"/>
                        <a:pt x="8132" y="21810"/>
                      </a:cubicBezTo>
                      <a:cubicBezTo>
                        <a:pt x="1" y="23136"/>
                        <a:pt x="1506" y="25163"/>
                        <a:pt x="1506" y="25163"/>
                      </a:cubicBezTo>
                      <a:cubicBezTo>
                        <a:pt x="1506" y="25163"/>
                        <a:pt x="1203" y="27041"/>
                        <a:pt x="19001" y="27041"/>
                      </a:cubicBezTo>
                      <a:cubicBezTo>
                        <a:pt x="21448" y="27041"/>
                        <a:pt x="24238" y="27006"/>
                        <a:pt x="27419" y="26925"/>
                      </a:cubicBezTo>
                      <a:lnTo>
                        <a:pt x="27754" y="28708"/>
                      </a:lnTo>
                      <a:lnTo>
                        <a:pt x="28312" y="26701"/>
                      </a:lnTo>
                      <a:lnTo>
                        <a:pt x="28869" y="29823"/>
                      </a:lnTo>
                      <a:lnTo>
                        <a:pt x="29650" y="26701"/>
                      </a:lnTo>
                      <a:lnTo>
                        <a:pt x="30319" y="28597"/>
                      </a:lnTo>
                      <a:lnTo>
                        <a:pt x="30876" y="26590"/>
                      </a:lnTo>
                      <a:cubicBezTo>
                        <a:pt x="30876" y="26590"/>
                        <a:pt x="38567" y="26479"/>
                        <a:pt x="44028" y="26032"/>
                      </a:cubicBezTo>
                      <a:lnTo>
                        <a:pt x="44474" y="27258"/>
                      </a:lnTo>
                      <a:lnTo>
                        <a:pt x="44920" y="25809"/>
                      </a:lnTo>
                      <a:lnTo>
                        <a:pt x="45923" y="29822"/>
                      </a:lnTo>
                      <a:lnTo>
                        <a:pt x="46480" y="25921"/>
                      </a:lnTo>
                      <a:lnTo>
                        <a:pt x="46815" y="28039"/>
                      </a:lnTo>
                      <a:lnTo>
                        <a:pt x="47373" y="25697"/>
                      </a:lnTo>
                      <a:lnTo>
                        <a:pt x="48043" y="26701"/>
                      </a:lnTo>
                      <a:lnTo>
                        <a:pt x="48600" y="25697"/>
                      </a:lnTo>
                      <a:cubicBezTo>
                        <a:pt x="48600" y="25697"/>
                        <a:pt x="52139" y="25651"/>
                        <a:pt x="55641" y="25563"/>
                      </a:cubicBezTo>
                      <a:cubicBezTo>
                        <a:pt x="54782" y="16605"/>
                        <a:pt x="52641" y="8023"/>
                        <a:pt x="494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r>
                    <a:rPr lang="en" sz="1400" b="0" i="0" u="none" strike="noStrike" cap="none">
                      <a:solidFill>
                        <a:srgbClr val="000000"/>
                      </a:solidFill>
                      <a:latin typeface="Arial"/>
                      <a:ea typeface="Arial"/>
                      <a:cs typeface="Arial"/>
                      <a:sym typeface="Arial"/>
                    </a:rPr>
                    <a:t>     </a:t>
                  </a:r>
                  <a:endParaRPr sz="1400" b="0" i="0" u="none" strike="noStrike" cap="none">
                    <a:solidFill>
                      <a:srgbClr val="000000"/>
                    </a:solidFill>
                    <a:latin typeface="Arial"/>
                    <a:ea typeface="Arial"/>
                    <a:cs typeface="Arial"/>
                    <a:sym typeface="Arial"/>
                  </a:endParaRPr>
                </a:p>
              </p:txBody>
            </p:sp>
            <p:sp>
              <p:nvSpPr>
                <p:cNvPr id="2939" name="Google Shape;2939;p141"/>
                <p:cNvSpPr/>
                <p:nvPr/>
              </p:nvSpPr>
              <p:spPr>
                <a:xfrm>
                  <a:off x="9289863" y="4187175"/>
                  <a:ext cx="37900" cy="36600"/>
                </a:xfrm>
                <a:custGeom>
                  <a:avLst/>
                  <a:gdLst/>
                  <a:ahLst/>
                  <a:cxnLst/>
                  <a:rect l="l" t="t" r="r" b="b"/>
                  <a:pathLst>
                    <a:path w="1516" h="1464" extrusionOk="0">
                      <a:moveTo>
                        <a:pt x="932" y="0"/>
                      </a:moveTo>
                      <a:cubicBezTo>
                        <a:pt x="830" y="0"/>
                        <a:pt x="730" y="43"/>
                        <a:pt x="648" y="111"/>
                      </a:cubicBezTo>
                      <a:cubicBezTo>
                        <a:pt x="619" y="104"/>
                        <a:pt x="588" y="101"/>
                        <a:pt x="557" y="101"/>
                      </a:cubicBezTo>
                      <a:cubicBezTo>
                        <a:pt x="456" y="101"/>
                        <a:pt x="351" y="138"/>
                        <a:pt x="269" y="218"/>
                      </a:cubicBezTo>
                      <a:cubicBezTo>
                        <a:pt x="174" y="307"/>
                        <a:pt x="133" y="428"/>
                        <a:pt x="137" y="542"/>
                      </a:cubicBezTo>
                      <a:cubicBezTo>
                        <a:pt x="53" y="629"/>
                        <a:pt x="0" y="746"/>
                        <a:pt x="12" y="868"/>
                      </a:cubicBezTo>
                      <a:cubicBezTo>
                        <a:pt x="23" y="1013"/>
                        <a:pt x="118" y="1119"/>
                        <a:pt x="244" y="1163"/>
                      </a:cubicBezTo>
                      <a:cubicBezTo>
                        <a:pt x="263" y="1296"/>
                        <a:pt x="349" y="1411"/>
                        <a:pt x="487" y="1450"/>
                      </a:cubicBezTo>
                      <a:cubicBezTo>
                        <a:pt x="520" y="1459"/>
                        <a:pt x="553" y="1464"/>
                        <a:pt x="586" y="1464"/>
                      </a:cubicBezTo>
                      <a:cubicBezTo>
                        <a:pt x="688" y="1464"/>
                        <a:pt x="787" y="1421"/>
                        <a:pt x="868" y="1352"/>
                      </a:cubicBezTo>
                      <a:cubicBezTo>
                        <a:pt x="898" y="1359"/>
                        <a:pt x="928" y="1363"/>
                        <a:pt x="959" y="1363"/>
                      </a:cubicBezTo>
                      <a:cubicBezTo>
                        <a:pt x="1061" y="1363"/>
                        <a:pt x="1164" y="1326"/>
                        <a:pt x="1247" y="1245"/>
                      </a:cubicBezTo>
                      <a:cubicBezTo>
                        <a:pt x="1344" y="1156"/>
                        <a:pt x="1384" y="1035"/>
                        <a:pt x="1379" y="920"/>
                      </a:cubicBezTo>
                      <a:cubicBezTo>
                        <a:pt x="1465" y="833"/>
                        <a:pt x="1516" y="717"/>
                        <a:pt x="1505" y="594"/>
                      </a:cubicBezTo>
                      <a:cubicBezTo>
                        <a:pt x="1492" y="449"/>
                        <a:pt x="1399" y="343"/>
                        <a:pt x="1273" y="298"/>
                      </a:cubicBezTo>
                      <a:cubicBezTo>
                        <a:pt x="1255" y="168"/>
                        <a:pt x="1170" y="52"/>
                        <a:pt x="1031" y="14"/>
                      </a:cubicBezTo>
                      <a:cubicBezTo>
                        <a:pt x="999" y="5"/>
                        <a:pt x="965" y="0"/>
                        <a:pt x="93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940" name="Google Shape;2940;p141"/>
                <p:cNvGrpSpPr/>
                <p:nvPr/>
              </p:nvGrpSpPr>
              <p:grpSpPr>
                <a:xfrm>
                  <a:off x="8405713" y="4127075"/>
                  <a:ext cx="376975" cy="122600"/>
                  <a:chOff x="8405713" y="4127075"/>
                  <a:chExt cx="376975" cy="122600"/>
                </a:xfrm>
              </p:grpSpPr>
              <p:sp>
                <p:nvSpPr>
                  <p:cNvPr id="2941" name="Google Shape;2941;p141"/>
                  <p:cNvSpPr/>
                  <p:nvPr/>
                </p:nvSpPr>
                <p:spPr>
                  <a:xfrm>
                    <a:off x="8602463" y="4144150"/>
                    <a:ext cx="54075" cy="50200"/>
                  </a:xfrm>
                  <a:custGeom>
                    <a:avLst/>
                    <a:gdLst/>
                    <a:ahLst/>
                    <a:cxnLst/>
                    <a:rect l="l" t="t" r="r" b="b"/>
                    <a:pathLst>
                      <a:path w="2163" h="2008" extrusionOk="0">
                        <a:moveTo>
                          <a:pt x="1081" y="1"/>
                        </a:moveTo>
                        <a:cubicBezTo>
                          <a:pt x="897" y="1"/>
                          <a:pt x="738" y="83"/>
                          <a:pt x="631" y="205"/>
                        </a:cubicBezTo>
                        <a:cubicBezTo>
                          <a:pt x="458" y="212"/>
                          <a:pt x="293" y="280"/>
                          <a:pt x="185" y="415"/>
                        </a:cubicBezTo>
                        <a:cubicBezTo>
                          <a:pt x="57" y="575"/>
                          <a:pt x="51" y="777"/>
                          <a:pt x="135" y="944"/>
                        </a:cubicBezTo>
                        <a:cubicBezTo>
                          <a:pt x="25" y="1100"/>
                          <a:pt x="1" y="1300"/>
                          <a:pt x="103" y="1474"/>
                        </a:cubicBezTo>
                        <a:cubicBezTo>
                          <a:pt x="202" y="1644"/>
                          <a:pt x="391" y="1736"/>
                          <a:pt x="588" y="1746"/>
                        </a:cubicBezTo>
                        <a:cubicBezTo>
                          <a:pt x="691" y="1900"/>
                          <a:pt x="868" y="2007"/>
                          <a:pt x="1081" y="2007"/>
                        </a:cubicBezTo>
                        <a:cubicBezTo>
                          <a:pt x="1266" y="2007"/>
                          <a:pt x="1424" y="1926"/>
                          <a:pt x="1531" y="1804"/>
                        </a:cubicBezTo>
                        <a:cubicBezTo>
                          <a:pt x="1702" y="1797"/>
                          <a:pt x="1869" y="1729"/>
                          <a:pt x="1978" y="1593"/>
                        </a:cubicBezTo>
                        <a:cubicBezTo>
                          <a:pt x="2106" y="1433"/>
                          <a:pt x="2112" y="1233"/>
                          <a:pt x="2028" y="1064"/>
                        </a:cubicBezTo>
                        <a:cubicBezTo>
                          <a:pt x="2136" y="907"/>
                          <a:pt x="2162" y="707"/>
                          <a:pt x="2059" y="533"/>
                        </a:cubicBezTo>
                        <a:cubicBezTo>
                          <a:pt x="1959" y="363"/>
                          <a:pt x="1772" y="272"/>
                          <a:pt x="1573" y="262"/>
                        </a:cubicBezTo>
                        <a:cubicBezTo>
                          <a:pt x="1471" y="108"/>
                          <a:pt x="1293" y="1"/>
                          <a:pt x="108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2" name="Google Shape;2942;p141"/>
                  <p:cNvSpPr/>
                  <p:nvPr/>
                </p:nvSpPr>
                <p:spPr>
                  <a:xfrm>
                    <a:off x="8620063" y="4158375"/>
                    <a:ext cx="18825" cy="18850"/>
                  </a:xfrm>
                  <a:custGeom>
                    <a:avLst/>
                    <a:gdLst/>
                    <a:ahLst/>
                    <a:cxnLst/>
                    <a:rect l="l" t="t" r="r" b="b"/>
                    <a:pathLst>
                      <a:path w="753" h="754" extrusionOk="0">
                        <a:moveTo>
                          <a:pt x="377" y="1"/>
                        </a:moveTo>
                        <a:cubicBezTo>
                          <a:pt x="169" y="1"/>
                          <a:pt x="0" y="169"/>
                          <a:pt x="0" y="378"/>
                        </a:cubicBezTo>
                        <a:cubicBezTo>
                          <a:pt x="0" y="585"/>
                          <a:pt x="169" y="753"/>
                          <a:pt x="377" y="753"/>
                        </a:cubicBezTo>
                        <a:cubicBezTo>
                          <a:pt x="584" y="753"/>
                          <a:pt x="753" y="585"/>
                          <a:pt x="753" y="378"/>
                        </a:cubicBezTo>
                        <a:cubicBezTo>
                          <a:pt x="753" y="169"/>
                          <a:pt x="584" y="1"/>
                          <a:pt x="377"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3" name="Google Shape;2943;p141"/>
                  <p:cNvSpPr/>
                  <p:nvPr/>
                </p:nvSpPr>
                <p:spPr>
                  <a:xfrm>
                    <a:off x="8729138" y="4147650"/>
                    <a:ext cx="53550" cy="51525"/>
                  </a:xfrm>
                  <a:custGeom>
                    <a:avLst/>
                    <a:gdLst/>
                    <a:ahLst/>
                    <a:cxnLst/>
                    <a:rect l="l" t="t" r="r" b="b"/>
                    <a:pathLst>
                      <a:path w="2142" h="2061" extrusionOk="0">
                        <a:moveTo>
                          <a:pt x="1323" y="0"/>
                        </a:moveTo>
                        <a:cubicBezTo>
                          <a:pt x="1183" y="0"/>
                          <a:pt x="1044" y="58"/>
                          <a:pt x="933" y="151"/>
                        </a:cubicBezTo>
                        <a:cubicBezTo>
                          <a:pt x="887" y="140"/>
                          <a:pt x="841" y="135"/>
                          <a:pt x="793" y="135"/>
                        </a:cubicBezTo>
                        <a:cubicBezTo>
                          <a:pt x="653" y="135"/>
                          <a:pt x="510" y="185"/>
                          <a:pt x="392" y="292"/>
                        </a:cubicBezTo>
                        <a:cubicBezTo>
                          <a:pt x="257" y="418"/>
                          <a:pt x="196" y="583"/>
                          <a:pt x="198" y="746"/>
                        </a:cubicBezTo>
                        <a:cubicBezTo>
                          <a:pt x="78" y="868"/>
                          <a:pt x="1" y="1029"/>
                          <a:pt x="12" y="1203"/>
                        </a:cubicBezTo>
                        <a:cubicBezTo>
                          <a:pt x="26" y="1408"/>
                          <a:pt x="157" y="1560"/>
                          <a:pt x="334" y="1627"/>
                        </a:cubicBezTo>
                        <a:cubicBezTo>
                          <a:pt x="359" y="1815"/>
                          <a:pt x="475" y="1979"/>
                          <a:pt x="668" y="2037"/>
                        </a:cubicBezTo>
                        <a:cubicBezTo>
                          <a:pt x="718" y="2053"/>
                          <a:pt x="769" y="2060"/>
                          <a:pt x="819" y="2060"/>
                        </a:cubicBezTo>
                        <a:cubicBezTo>
                          <a:pt x="959" y="2060"/>
                          <a:pt x="1098" y="2003"/>
                          <a:pt x="1210" y="1909"/>
                        </a:cubicBezTo>
                        <a:cubicBezTo>
                          <a:pt x="1255" y="1921"/>
                          <a:pt x="1302" y="1926"/>
                          <a:pt x="1350" y="1926"/>
                        </a:cubicBezTo>
                        <a:cubicBezTo>
                          <a:pt x="1490" y="1926"/>
                          <a:pt x="1633" y="1876"/>
                          <a:pt x="1750" y="1769"/>
                        </a:cubicBezTo>
                        <a:cubicBezTo>
                          <a:pt x="1886" y="1643"/>
                          <a:pt x="1947" y="1476"/>
                          <a:pt x="1943" y="1315"/>
                        </a:cubicBezTo>
                        <a:cubicBezTo>
                          <a:pt x="2065" y="1193"/>
                          <a:pt x="2142" y="1032"/>
                          <a:pt x="2131" y="858"/>
                        </a:cubicBezTo>
                        <a:cubicBezTo>
                          <a:pt x="2116" y="653"/>
                          <a:pt x="1985" y="502"/>
                          <a:pt x="1809" y="434"/>
                        </a:cubicBezTo>
                        <a:cubicBezTo>
                          <a:pt x="1785" y="245"/>
                          <a:pt x="1667" y="82"/>
                          <a:pt x="1473" y="23"/>
                        </a:cubicBezTo>
                        <a:cubicBezTo>
                          <a:pt x="1424" y="8"/>
                          <a:pt x="1374" y="0"/>
                          <a:pt x="132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4" name="Google Shape;2944;p141"/>
                  <p:cNvSpPr/>
                  <p:nvPr/>
                </p:nvSpPr>
                <p:spPr>
                  <a:xfrm>
                    <a:off x="8744463" y="4162950"/>
                    <a:ext cx="20925" cy="18825"/>
                  </a:xfrm>
                  <a:custGeom>
                    <a:avLst/>
                    <a:gdLst/>
                    <a:ahLst/>
                    <a:cxnLst/>
                    <a:rect l="l" t="t" r="r" b="b"/>
                    <a:pathLst>
                      <a:path w="837" h="753" extrusionOk="0">
                        <a:moveTo>
                          <a:pt x="418" y="0"/>
                        </a:moveTo>
                        <a:cubicBezTo>
                          <a:pt x="328" y="0"/>
                          <a:pt x="236" y="33"/>
                          <a:pt x="164" y="98"/>
                        </a:cubicBezTo>
                        <a:cubicBezTo>
                          <a:pt x="10" y="240"/>
                          <a:pt x="0" y="477"/>
                          <a:pt x="141" y="630"/>
                        </a:cubicBezTo>
                        <a:cubicBezTo>
                          <a:pt x="215" y="711"/>
                          <a:pt x="316" y="752"/>
                          <a:pt x="418" y="752"/>
                        </a:cubicBezTo>
                        <a:cubicBezTo>
                          <a:pt x="509" y="752"/>
                          <a:pt x="600" y="719"/>
                          <a:pt x="673" y="652"/>
                        </a:cubicBezTo>
                        <a:cubicBezTo>
                          <a:pt x="826" y="513"/>
                          <a:pt x="837" y="276"/>
                          <a:pt x="695" y="122"/>
                        </a:cubicBezTo>
                        <a:cubicBezTo>
                          <a:pt x="622" y="41"/>
                          <a:pt x="520" y="0"/>
                          <a:pt x="41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5" name="Google Shape;2945;p141"/>
                  <p:cNvSpPr/>
                  <p:nvPr/>
                </p:nvSpPr>
                <p:spPr>
                  <a:xfrm>
                    <a:off x="8502738" y="4198175"/>
                    <a:ext cx="53550" cy="51500"/>
                  </a:xfrm>
                  <a:custGeom>
                    <a:avLst/>
                    <a:gdLst/>
                    <a:ahLst/>
                    <a:cxnLst/>
                    <a:rect l="l" t="t" r="r" b="b"/>
                    <a:pathLst>
                      <a:path w="2142" h="2060" extrusionOk="0">
                        <a:moveTo>
                          <a:pt x="1323" y="1"/>
                        </a:moveTo>
                        <a:cubicBezTo>
                          <a:pt x="1183" y="1"/>
                          <a:pt x="1043" y="58"/>
                          <a:pt x="930" y="152"/>
                        </a:cubicBezTo>
                        <a:cubicBezTo>
                          <a:pt x="885" y="140"/>
                          <a:pt x="838" y="135"/>
                          <a:pt x="791" y="135"/>
                        </a:cubicBezTo>
                        <a:cubicBezTo>
                          <a:pt x="652" y="135"/>
                          <a:pt x="509" y="185"/>
                          <a:pt x="392" y="292"/>
                        </a:cubicBezTo>
                        <a:cubicBezTo>
                          <a:pt x="256" y="418"/>
                          <a:pt x="196" y="585"/>
                          <a:pt x="198" y="746"/>
                        </a:cubicBezTo>
                        <a:cubicBezTo>
                          <a:pt x="77" y="868"/>
                          <a:pt x="1" y="1029"/>
                          <a:pt x="12" y="1203"/>
                        </a:cubicBezTo>
                        <a:cubicBezTo>
                          <a:pt x="26" y="1408"/>
                          <a:pt x="157" y="1560"/>
                          <a:pt x="333" y="1627"/>
                        </a:cubicBezTo>
                        <a:cubicBezTo>
                          <a:pt x="357" y="1815"/>
                          <a:pt x="475" y="1979"/>
                          <a:pt x="668" y="2038"/>
                        </a:cubicBezTo>
                        <a:cubicBezTo>
                          <a:pt x="717" y="2053"/>
                          <a:pt x="767" y="2060"/>
                          <a:pt x="817" y="2060"/>
                        </a:cubicBezTo>
                        <a:cubicBezTo>
                          <a:pt x="958" y="2060"/>
                          <a:pt x="1098" y="2003"/>
                          <a:pt x="1210" y="1910"/>
                        </a:cubicBezTo>
                        <a:cubicBezTo>
                          <a:pt x="1255" y="1921"/>
                          <a:pt x="1302" y="1926"/>
                          <a:pt x="1349" y="1926"/>
                        </a:cubicBezTo>
                        <a:cubicBezTo>
                          <a:pt x="1489" y="1926"/>
                          <a:pt x="1632" y="1876"/>
                          <a:pt x="1749" y="1769"/>
                        </a:cubicBezTo>
                        <a:cubicBezTo>
                          <a:pt x="1886" y="1643"/>
                          <a:pt x="1946" y="1475"/>
                          <a:pt x="1943" y="1315"/>
                        </a:cubicBezTo>
                        <a:cubicBezTo>
                          <a:pt x="2065" y="1193"/>
                          <a:pt x="2141" y="1030"/>
                          <a:pt x="2130" y="858"/>
                        </a:cubicBezTo>
                        <a:cubicBezTo>
                          <a:pt x="2116" y="653"/>
                          <a:pt x="1985" y="501"/>
                          <a:pt x="1809" y="434"/>
                        </a:cubicBezTo>
                        <a:cubicBezTo>
                          <a:pt x="1784" y="246"/>
                          <a:pt x="1666" y="82"/>
                          <a:pt x="1473" y="24"/>
                        </a:cubicBezTo>
                        <a:cubicBezTo>
                          <a:pt x="1424" y="8"/>
                          <a:pt x="1373" y="1"/>
                          <a:pt x="132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6" name="Google Shape;2946;p141"/>
                  <p:cNvSpPr/>
                  <p:nvPr/>
                </p:nvSpPr>
                <p:spPr>
                  <a:xfrm>
                    <a:off x="8518088" y="4213500"/>
                    <a:ext cx="20925" cy="18850"/>
                  </a:xfrm>
                  <a:custGeom>
                    <a:avLst/>
                    <a:gdLst/>
                    <a:ahLst/>
                    <a:cxnLst/>
                    <a:rect l="l" t="t" r="r" b="b"/>
                    <a:pathLst>
                      <a:path w="837" h="754" extrusionOk="0">
                        <a:moveTo>
                          <a:pt x="418" y="0"/>
                        </a:moveTo>
                        <a:cubicBezTo>
                          <a:pt x="327" y="0"/>
                          <a:pt x="236" y="33"/>
                          <a:pt x="165" y="100"/>
                        </a:cubicBezTo>
                        <a:cubicBezTo>
                          <a:pt x="11" y="241"/>
                          <a:pt x="1" y="479"/>
                          <a:pt x="141" y="631"/>
                        </a:cubicBezTo>
                        <a:cubicBezTo>
                          <a:pt x="216" y="712"/>
                          <a:pt x="317" y="753"/>
                          <a:pt x="419" y="753"/>
                        </a:cubicBezTo>
                        <a:cubicBezTo>
                          <a:pt x="509" y="753"/>
                          <a:pt x="600" y="721"/>
                          <a:pt x="673" y="655"/>
                        </a:cubicBezTo>
                        <a:cubicBezTo>
                          <a:pt x="826" y="513"/>
                          <a:pt x="836" y="276"/>
                          <a:pt x="695" y="122"/>
                        </a:cubicBezTo>
                        <a:cubicBezTo>
                          <a:pt x="621" y="42"/>
                          <a:pt x="519" y="0"/>
                          <a:pt x="41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7" name="Google Shape;2947;p141"/>
                  <p:cNvSpPr/>
                  <p:nvPr/>
                </p:nvSpPr>
                <p:spPr>
                  <a:xfrm>
                    <a:off x="8405713" y="4177275"/>
                    <a:ext cx="29050" cy="27900"/>
                  </a:xfrm>
                  <a:custGeom>
                    <a:avLst/>
                    <a:gdLst/>
                    <a:ahLst/>
                    <a:cxnLst/>
                    <a:rect l="l" t="t" r="r" b="b"/>
                    <a:pathLst>
                      <a:path w="1162" h="1116" extrusionOk="0">
                        <a:moveTo>
                          <a:pt x="721" y="1"/>
                        </a:moveTo>
                        <a:cubicBezTo>
                          <a:pt x="644" y="1"/>
                          <a:pt x="568" y="33"/>
                          <a:pt x="506" y="83"/>
                        </a:cubicBezTo>
                        <a:cubicBezTo>
                          <a:pt x="481" y="77"/>
                          <a:pt x="456" y="74"/>
                          <a:pt x="430" y="74"/>
                        </a:cubicBezTo>
                        <a:cubicBezTo>
                          <a:pt x="355" y="74"/>
                          <a:pt x="277" y="102"/>
                          <a:pt x="214" y="159"/>
                        </a:cubicBezTo>
                        <a:cubicBezTo>
                          <a:pt x="140" y="227"/>
                          <a:pt x="108" y="318"/>
                          <a:pt x="109" y="405"/>
                        </a:cubicBezTo>
                        <a:cubicBezTo>
                          <a:pt x="43" y="471"/>
                          <a:pt x="1" y="559"/>
                          <a:pt x="8" y="652"/>
                        </a:cubicBezTo>
                        <a:cubicBezTo>
                          <a:pt x="16" y="763"/>
                          <a:pt x="88" y="845"/>
                          <a:pt x="182" y="881"/>
                        </a:cubicBezTo>
                        <a:cubicBezTo>
                          <a:pt x="195" y="983"/>
                          <a:pt x="259" y="1072"/>
                          <a:pt x="364" y="1103"/>
                        </a:cubicBezTo>
                        <a:cubicBezTo>
                          <a:pt x="391" y="1112"/>
                          <a:pt x="418" y="1115"/>
                          <a:pt x="445" y="1115"/>
                        </a:cubicBezTo>
                        <a:cubicBezTo>
                          <a:pt x="521" y="1115"/>
                          <a:pt x="596" y="1085"/>
                          <a:pt x="657" y="1035"/>
                        </a:cubicBezTo>
                        <a:cubicBezTo>
                          <a:pt x="681" y="1040"/>
                          <a:pt x="706" y="1043"/>
                          <a:pt x="731" y="1043"/>
                        </a:cubicBezTo>
                        <a:cubicBezTo>
                          <a:pt x="807" y="1043"/>
                          <a:pt x="885" y="1016"/>
                          <a:pt x="949" y="958"/>
                        </a:cubicBezTo>
                        <a:cubicBezTo>
                          <a:pt x="1023" y="889"/>
                          <a:pt x="1056" y="799"/>
                          <a:pt x="1054" y="710"/>
                        </a:cubicBezTo>
                        <a:cubicBezTo>
                          <a:pt x="1119" y="646"/>
                          <a:pt x="1161" y="557"/>
                          <a:pt x="1155" y="463"/>
                        </a:cubicBezTo>
                        <a:cubicBezTo>
                          <a:pt x="1148" y="352"/>
                          <a:pt x="1077" y="270"/>
                          <a:pt x="982" y="234"/>
                        </a:cubicBezTo>
                        <a:cubicBezTo>
                          <a:pt x="969" y="134"/>
                          <a:pt x="904" y="46"/>
                          <a:pt x="801" y="13"/>
                        </a:cubicBezTo>
                        <a:cubicBezTo>
                          <a:pt x="774" y="5"/>
                          <a:pt x="747" y="1"/>
                          <a:pt x="72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8" name="Google Shape;2948;p141"/>
                  <p:cNvSpPr/>
                  <p:nvPr/>
                </p:nvSpPr>
                <p:spPr>
                  <a:xfrm>
                    <a:off x="8414063" y="4185575"/>
                    <a:ext cx="11325" cy="10200"/>
                  </a:xfrm>
                  <a:custGeom>
                    <a:avLst/>
                    <a:gdLst/>
                    <a:ahLst/>
                    <a:cxnLst/>
                    <a:rect l="l" t="t" r="r" b="b"/>
                    <a:pathLst>
                      <a:path w="453" h="408" extrusionOk="0">
                        <a:moveTo>
                          <a:pt x="225" y="1"/>
                        </a:moveTo>
                        <a:cubicBezTo>
                          <a:pt x="176" y="1"/>
                          <a:pt x="127" y="18"/>
                          <a:pt x="88" y="54"/>
                        </a:cubicBezTo>
                        <a:cubicBezTo>
                          <a:pt x="5" y="130"/>
                          <a:pt x="1" y="259"/>
                          <a:pt x="77" y="341"/>
                        </a:cubicBezTo>
                        <a:cubicBezTo>
                          <a:pt x="117" y="386"/>
                          <a:pt x="172" y="408"/>
                          <a:pt x="227" y="408"/>
                        </a:cubicBezTo>
                        <a:cubicBezTo>
                          <a:pt x="276" y="408"/>
                          <a:pt x="325" y="390"/>
                          <a:pt x="364" y="355"/>
                        </a:cubicBezTo>
                        <a:cubicBezTo>
                          <a:pt x="447" y="279"/>
                          <a:pt x="452" y="150"/>
                          <a:pt x="377" y="67"/>
                        </a:cubicBezTo>
                        <a:cubicBezTo>
                          <a:pt x="337" y="23"/>
                          <a:pt x="281" y="1"/>
                          <a:pt x="22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49" name="Google Shape;2949;p141"/>
                  <p:cNvSpPr/>
                  <p:nvPr/>
                </p:nvSpPr>
                <p:spPr>
                  <a:xfrm>
                    <a:off x="8672863" y="4127075"/>
                    <a:ext cx="39700" cy="34875"/>
                  </a:xfrm>
                  <a:custGeom>
                    <a:avLst/>
                    <a:gdLst/>
                    <a:ahLst/>
                    <a:cxnLst/>
                    <a:rect l="l" t="t" r="r" b="b"/>
                    <a:pathLst>
                      <a:path w="1588" h="1395" extrusionOk="0">
                        <a:moveTo>
                          <a:pt x="882" y="1"/>
                        </a:moveTo>
                        <a:cubicBezTo>
                          <a:pt x="803" y="1"/>
                          <a:pt x="728" y="23"/>
                          <a:pt x="663" y="62"/>
                        </a:cubicBezTo>
                        <a:cubicBezTo>
                          <a:pt x="620" y="50"/>
                          <a:pt x="576" y="44"/>
                          <a:pt x="532" y="44"/>
                        </a:cubicBezTo>
                        <a:cubicBezTo>
                          <a:pt x="457" y="44"/>
                          <a:pt x="382" y="63"/>
                          <a:pt x="318" y="106"/>
                        </a:cubicBezTo>
                        <a:cubicBezTo>
                          <a:pt x="195" y="187"/>
                          <a:pt x="149" y="321"/>
                          <a:pt x="167" y="452"/>
                        </a:cubicBezTo>
                        <a:cubicBezTo>
                          <a:pt x="61" y="534"/>
                          <a:pt x="0" y="662"/>
                          <a:pt x="32" y="802"/>
                        </a:cubicBezTo>
                        <a:cubicBezTo>
                          <a:pt x="63" y="939"/>
                          <a:pt x="169" y="1042"/>
                          <a:pt x="299" y="1090"/>
                        </a:cubicBezTo>
                        <a:cubicBezTo>
                          <a:pt x="335" y="1216"/>
                          <a:pt x="432" y="1328"/>
                          <a:pt x="576" y="1374"/>
                        </a:cubicBezTo>
                        <a:cubicBezTo>
                          <a:pt x="620" y="1388"/>
                          <a:pt x="664" y="1394"/>
                          <a:pt x="707" y="1394"/>
                        </a:cubicBezTo>
                        <a:cubicBezTo>
                          <a:pt x="786" y="1394"/>
                          <a:pt x="860" y="1372"/>
                          <a:pt x="924" y="1333"/>
                        </a:cubicBezTo>
                        <a:cubicBezTo>
                          <a:pt x="966" y="1345"/>
                          <a:pt x="1009" y="1351"/>
                          <a:pt x="1052" y="1351"/>
                        </a:cubicBezTo>
                        <a:cubicBezTo>
                          <a:pt x="1129" y="1351"/>
                          <a:pt x="1205" y="1331"/>
                          <a:pt x="1271" y="1287"/>
                        </a:cubicBezTo>
                        <a:cubicBezTo>
                          <a:pt x="1392" y="1207"/>
                          <a:pt x="1440" y="1073"/>
                          <a:pt x="1418" y="941"/>
                        </a:cubicBezTo>
                        <a:cubicBezTo>
                          <a:pt x="1526" y="862"/>
                          <a:pt x="1587" y="733"/>
                          <a:pt x="1554" y="592"/>
                        </a:cubicBezTo>
                        <a:cubicBezTo>
                          <a:pt x="1525" y="456"/>
                          <a:pt x="1417" y="354"/>
                          <a:pt x="1285" y="304"/>
                        </a:cubicBezTo>
                        <a:cubicBezTo>
                          <a:pt x="1251" y="178"/>
                          <a:pt x="1152" y="67"/>
                          <a:pt x="1010" y="21"/>
                        </a:cubicBezTo>
                        <a:cubicBezTo>
                          <a:pt x="967" y="7"/>
                          <a:pt x="924" y="1"/>
                          <a:pt x="88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0" name="Google Shape;2950;p141"/>
                  <p:cNvSpPr/>
                  <p:nvPr/>
                </p:nvSpPr>
                <p:spPr>
                  <a:xfrm>
                    <a:off x="8685538" y="4136875"/>
                    <a:ext cx="14925" cy="13375"/>
                  </a:xfrm>
                  <a:custGeom>
                    <a:avLst/>
                    <a:gdLst/>
                    <a:ahLst/>
                    <a:cxnLst/>
                    <a:rect l="l" t="t" r="r" b="b"/>
                    <a:pathLst>
                      <a:path w="597" h="535" extrusionOk="0">
                        <a:moveTo>
                          <a:pt x="297" y="0"/>
                        </a:moveTo>
                        <a:cubicBezTo>
                          <a:pt x="184" y="0"/>
                          <a:pt x="80" y="73"/>
                          <a:pt x="43" y="185"/>
                        </a:cubicBezTo>
                        <a:cubicBezTo>
                          <a:pt x="0" y="326"/>
                          <a:pt x="77" y="476"/>
                          <a:pt x="216" y="521"/>
                        </a:cubicBezTo>
                        <a:cubicBezTo>
                          <a:pt x="243" y="530"/>
                          <a:pt x="271" y="534"/>
                          <a:pt x="298" y="534"/>
                        </a:cubicBezTo>
                        <a:cubicBezTo>
                          <a:pt x="411" y="534"/>
                          <a:pt x="516" y="462"/>
                          <a:pt x="552" y="349"/>
                        </a:cubicBezTo>
                        <a:cubicBezTo>
                          <a:pt x="596" y="209"/>
                          <a:pt x="519" y="59"/>
                          <a:pt x="379" y="13"/>
                        </a:cubicBezTo>
                        <a:cubicBezTo>
                          <a:pt x="352" y="4"/>
                          <a:pt x="324" y="0"/>
                          <a:pt x="297"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1" name="Google Shape;2951;p141"/>
                  <p:cNvSpPr/>
                  <p:nvPr/>
                </p:nvSpPr>
                <p:spPr>
                  <a:xfrm>
                    <a:off x="8577363" y="4213125"/>
                    <a:ext cx="33625" cy="29050"/>
                  </a:xfrm>
                  <a:custGeom>
                    <a:avLst/>
                    <a:gdLst/>
                    <a:ahLst/>
                    <a:cxnLst/>
                    <a:rect l="l" t="t" r="r" b="b"/>
                    <a:pathLst>
                      <a:path w="1345" h="1162" extrusionOk="0">
                        <a:moveTo>
                          <a:pt x="553" y="1"/>
                        </a:moveTo>
                        <a:cubicBezTo>
                          <a:pt x="495" y="1"/>
                          <a:pt x="436" y="15"/>
                          <a:pt x="379" y="46"/>
                        </a:cubicBezTo>
                        <a:cubicBezTo>
                          <a:pt x="280" y="99"/>
                          <a:pt x="220" y="189"/>
                          <a:pt x="198" y="287"/>
                        </a:cubicBezTo>
                        <a:cubicBezTo>
                          <a:pt x="110" y="340"/>
                          <a:pt x="39" y="425"/>
                          <a:pt x="23" y="527"/>
                        </a:cubicBezTo>
                        <a:cubicBezTo>
                          <a:pt x="0" y="651"/>
                          <a:pt x="54" y="759"/>
                          <a:pt x="150" y="824"/>
                        </a:cubicBezTo>
                        <a:cubicBezTo>
                          <a:pt x="138" y="938"/>
                          <a:pt x="181" y="1052"/>
                          <a:pt x="288" y="1116"/>
                        </a:cubicBezTo>
                        <a:cubicBezTo>
                          <a:pt x="339" y="1147"/>
                          <a:pt x="396" y="1161"/>
                          <a:pt x="453" y="1161"/>
                        </a:cubicBezTo>
                        <a:cubicBezTo>
                          <a:pt x="512" y="1161"/>
                          <a:pt x="571" y="1146"/>
                          <a:pt x="626" y="1120"/>
                        </a:cubicBezTo>
                        <a:cubicBezTo>
                          <a:pt x="676" y="1146"/>
                          <a:pt x="733" y="1161"/>
                          <a:pt x="791" y="1161"/>
                        </a:cubicBezTo>
                        <a:cubicBezTo>
                          <a:pt x="849" y="1161"/>
                          <a:pt x="908" y="1147"/>
                          <a:pt x="965" y="1116"/>
                        </a:cubicBezTo>
                        <a:cubicBezTo>
                          <a:pt x="1064" y="1062"/>
                          <a:pt x="1124" y="973"/>
                          <a:pt x="1145" y="876"/>
                        </a:cubicBezTo>
                        <a:cubicBezTo>
                          <a:pt x="1235" y="823"/>
                          <a:pt x="1304" y="738"/>
                          <a:pt x="1323" y="634"/>
                        </a:cubicBezTo>
                        <a:cubicBezTo>
                          <a:pt x="1345" y="512"/>
                          <a:pt x="1291" y="403"/>
                          <a:pt x="1196" y="338"/>
                        </a:cubicBezTo>
                        <a:cubicBezTo>
                          <a:pt x="1206" y="222"/>
                          <a:pt x="1162" y="109"/>
                          <a:pt x="1056" y="46"/>
                        </a:cubicBezTo>
                        <a:cubicBezTo>
                          <a:pt x="1005" y="15"/>
                          <a:pt x="948" y="1"/>
                          <a:pt x="890" y="1"/>
                        </a:cubicBezTo>
                        <a:cubicBezTo>
                          <a:pt x="832" y="1"/>
                          <a:pt x="772" y="15"/>
                          <a:pt x="718" y="41"/>
                        </a:cubicBezTo>
                        <a:cubicBezTo>
                          <a:pt x="668" y="15"/>
                          <a:pt x="611" y="1"/>
                          <a:pt x="55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2" name="Google Shape;2952;p141"/>
                  <p:cNvSpPr/>
                  <p:nvPr/>
                </p:nvSpPr>
                <p:spPr>
                  <a:xfrm>
                    <a:off x="8587213" y="4221150"/>
                    <a:ext cx="13050" cy="11450"/>
                  </a:xfrm>
                  <a:custGeom>
                    <a:avLst/>
                    <a:gdLst/>
                    <a:ahLst/>
                    <a:cxnLst/>
                    <a:rect l="l" t="t" r="r" b="b"/>
                    <a:pathLst>
                      <a:path w="522" h="458" extrusionOk="0">
                        <a:moveTo>
                          <a:pt x="261" y="1"/>
                        </a:moveTo>
                        <a:cubicBezTo>
                          <a:pt x="224" y="1"/>
                          <a:pt x="186" y="10"/>
                          <a:pt x="151" y="29"/>
                        </a:cubicBezTo>
                        <a:cubicBezTo>
                          <a:pt x="39" y="90"/>
                          <a:pt x="0" y="228"/>
                          <a:pt x="59" y="339"/>
                        </a:cubicBezTo>
                        <a:cubicBezTo>
                          <a:pt x="102" y="415"/>
                          <a:pt x="181" y="458"/>
                          <a:pt x="262" y="458"/>
                        </a:cubicBezTo>
                        <a:cubicBezTo>
                          <a:pt x="298" y="458"/>
                          <a:pt x="336" y="449"/>
                          <a:pt x="370" y="431"/>
                        </a:cubicBezTo>
                        <a:cubicBezTo>
                          <a:pt x="482" y="370"/>
                          <a:pt x="522" y="231"/>
                          <a:pt x="461" y="120"/>
                        </a:cubicBezTo>
                        <a:cubicBezTo>
                          <a:pt x="420" y="44"/>
                          <a:pt x="342" y="1"/>
                          <a:pt x="26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3" name="Google Shape;2953;p141"/>
                  <p:cNvSpPr/>
                  <p:nvPr/>
                </p:nvSpPr>
                <p:spPr>
                  <a:xfrm>
                    <a:off x="8669588" y="4177000"/>
                    <a:ext cx="37900" cy="36650"/>
                  </a:xfrm>
                  <a:custGeom>
                    <a:avLst/>
                    <a:gdLst/>
                    <a:ahLst/>
                    <a:cxnLst/>
                    <a:rect l="l" t="t" r="r" b="b"/>
                    <a:pathLst>
                      <a:path w="1516" h="1466" extrusionOk="0">
                        <a:moveTo>
                          <a:pt x="932" y="0"/>
                        </a:moveTo>
                        <a:cubicBezTo>
                          <a:pt x="829" y="0"/>
                          <a:pt x="727" y="43"/>
                          <a:pt x="647" y="113"/>
                        </a:cubicBezTo>
                        <a:cubicBezTo>
                          <a:pt x="617" y="106"/>
                          <a:pt x="586" y="102"/>
                          <a:pt x="555" y="102"/>
                        </a:cubicBezTo>
                        <a:cubicBezTo>
                          <a:pt x="454" y="102"/>
                          <a:pt x="351" y="139"/>
                          <a:pt x="269" y="218"/>
                        </a:cubicBezTo>
                        <a:cubicBezTo>
                          <a:pt x="173" y="308"/>
                          <a:pt x="131" y="428"/>
                          <a:pt x="137" y="543"/>
                        </a:cubicBezTo>
                        <a:cubicBezTo>
                          <a:pt x="54" y="630"/>
                          <a:pt x="0" y="746"/>
                          <a:pt x="11" y="869"/>
                        </a:cubicBezTo>
                        <a:cubicBezTo>
                          <a:pt x="24" y="1015"/>
                          <a:pt x="118" y="1119"/>
                          <a:pt x="244" y="1164"/>
                        </a:cubicBezTo>
                        <a:cubicBezTo>
                          <a:pt x="264" y="1298"/>
                          <a:pt x="347" y="1411"/>
                          <a:pt x="486" y="1451"/>
                        </a:cubicBezTo>
                        <a:cubicBezTo>
                          <a:pt x="519" y="1461"/>
                          <a:pt x="552" y="1465"/>
                          <a:pt x="585" y="1465"/>
                        </a:cubicBezTo>
                        <a:cubicBezTo>
                          <a:pt x="687" y="1465"/>
                          <a:pt x="787" y="1423"/>
                          <a:pt x="869" y="1354"/>
                        </a:cubicBezTo>
                        <a:cubicBezTo>
                          <a:pt x="899" y="1361"/>
                          <a:pt x="930" y="1364"/>
                          <a:pt x="961" y="1364"/>
                        </a:cubicBezTo>
                        <a:cubicBezTo>
                          <a:pt x="1062" y="1364"/>
                          <a:pt x="1165" y="1327"/>
                          <a:pt x="1248" y="1246"/>
                        </a:cubicBezTo>
                        <a:cubicBezTo>
                          <a:pt x="1344" y="1155"/>
                          <a:pt x="1385" y="1036"/>
                          <a:pt x="1379" y="922"/>
                        </a:cubicBezTo>
                        <a:cubicBezTo>
                          <a:pt x="1464" y="835"/>
                          <a:pt x="1516" y="718"/>
                          <a:pt x="1505" y="595"/>
                        </a:cubicBezTo>
                        <a:cubicBezTo>
                          <a:pt x="1493" y="449"/>
                          <a:pt x="1398" y="344"/>
                          <a:pt x="1273" y="299"/>
                        </a:cubicBezTo>
                        <a:cubicBezTo>
                          <a:pt x="1251" y="166"/>
                          <a:pt x="1168" y="53"/>
                          <a:pt x="1029" y="14"/>
                        </a:cubicBezTo>
                        <a:cubicBezTo>
                          <a:pt x="997" y="4"/>
                          <a:pt x="965" y="0"/>
                          <a:pt x="932"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4" name="Google Shape;2954;p141"/>
                  <p:cNvSpPr/>
                  <p:nvPr/>
                </p:nvSpPr>
                <p:spPr>
                  <a:xfrm>
                    <a:off x="8680438" y="4187925"/>
                    <a:ext cx="14775" cy="13325"/>
                  </a:xfrm>
                  <a:custGeom>
                    <a:avLst/>
                    <a:gdLst/>
                    <a:ahLst/>
                    <a:cxnLst/>
                    <a:rect l="l" t="t" r="r" b="b"/>
                    <a:pathLst>
                      <a:path w="591" h="533" extrusionOk="0">
                        <a:moveTo>
                          <a:pt x="296" y="0"/>
                        </a:moveTo>
                        <a:cubicBezTo>
                          <a:pt x="230" y="0"/>
                          <a:pt x="163" y="25"/>
                          <a:pt x="111" y="73"/>
                        </a:cubicBezTo>
                        <a:cubicBezTo>
                          <a:pt x="5" y="175"/>
                          <a:pt x="0" y="343"/>
                          <a:pt x="102" y="450"/>
                        </a:cubicBezTo>
                        <a:cubicBezTo>
                          <a:pt x="154" y="505"/>
                          <a:pt x="224" y="532"/>
                          <a:pt x="295" y="532"/>
                        </a:cubicBezTo>
                        <a:cubicBezTo>
                          <a:pt x="361" y="532"/>
                          <a:pt x="427" y="507"/>
                          <a:pt x="479" y="458"/>
                        </a:cubicBezTo>
                        <a:cubicBezTo>
                          <a:pt x="585" y="358"/>
                          <a:pt x="590" y="189"/>
                          <a:pt x="488" y="82"/>
                        </a:cubicBezTo>
                        <a:cubicBezTo>
                          <a:pt x="436" y="28"/>
                          <a:pt x="366" y="0"/>
                          <a:pt x="29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5" name="Google Shape;2955;p141"/>
                  <p:cNvSpPr/>
                  <p:nvPr/>
                </p:nvSpPr>
                <p:spPr>
                  <a:xfrm>
                    <a:off x="8525513" y="4156600"/>
                    <a:ext cx="37875" cy="36700"/>
                  </a:xfrm>
                  <a:custGeom>
                    <a:avLst/>
                    <a:gdLst/>
                    <a:ahLst/>
                    <a:cxnLst/>
                    <a:rect l="l" t="t" r="r" b="b"/>
                    <a:pathLst>
                      <a:path w="1515" h="1468" extrusionOk="0">
                        <a:moveTo>
                          <a:pt x="931" y="0"/>
                        </a:moveTo>
                        <a:cubicBezTo>
                          <a:pt x="829" y="0"/>
                          <a:pt x="729" y="43"/>
                          <a:pt x="649" y="113"/>
                        </a:cubicBezTo>
                        <a:cubicBezTo>
                          <a:pt x="620" y="106"/>
                          <a:pt x="589" y="103"/>
                          <a:pt x="559" y="103"/>
                        </a:cubicBezTo>
                        <a:cubicBezTo>
                          <a:pt x="457" y="103"/>
                          <a:pt x="351" y="140"/>
                          <a:pt x="268" y="219"/>
                        </a:cubicBezTo>
                        <a:cubicBezTo>
                          <a:pt x="173" y="309"/>
                          <a:pt x="132" y="429"/>
                          <a:pt x="137" y="545"/>
                        </a:cubicBezTo>
                        <a:cubicBezTo>
                          <a:pt x="53" y="632"/>
                          <a:pt x="1" y="748"/>
                          <a:pt x="11" y="871"/>
                        </a:cubicBezTo>
                        <a:cubicBezTo>
                          <a:pt x="23" y="1017"/>
                          <a:pt x="119" y="1121"/>
                          <a:pt x="243" y="1166"/>
                        </a:cubicBezTo>
                        <a:cubicBezTo>
                          <a:pt x="263" y="1300"/>
                          <a:pt x="347" y="1413"/>
                          <a:pt x="485" y="1453"/>
                        </a:cubicBezTo>
                        <a:cubicBezTo>
                          <a:pt x="518" y="1463"/>
                          <a:pt x="552" y="1467"/>
                          <a:pt x="585" y="1467"/>
                        </a:cubicBezTo>
                        <a:cubicBezTo>
                          <a:pt x="687" y="1467"/>
                          <a:pt x="787" y="1425"/>
                          <a:pt x="867" y="1356"/>
                        </a:cubicBezTo>
                        <a:cubicBezTo>
                          <a:pt x="897" y="1363"/>
                          <a:pt x="928" y="1366"/>
                          <a:pt x="959" y="1366"/>
                        </a:cubicBezTo>
                        <a:cubicBezTo>
                          <a:pt x="1060" y="1366"/>
                          <a:pt x="1164" y="1329"/>
                          <a:pt x="1247" y="1249"/>
                        </a:cubicBezTo>
                        <a:cubicBezTo>
                          <a:pt x="1342" y="1158"/>
                          <a:pt x="1383" y="1039"/>
                          <a:pt x="1378" y="925"/>
                        </a:cubicBezTo>
                        <a:cubicBezTo>
                          <a:pt x="1463" y="838"/>
                          <a:pt x="1514" y="721"/>
                          <a:pt x="1504" y="598"/>
                        </a:cubicBezTo>
                        <a:cubicBezTo>
                          <a:pt x="1492" y="454"/>
                          <a:pt x="1398" y="347"/>
                          <a:pt x="1271" y="302"/>
                        </a:cubicBezTo>
                        <a:cubicBezTo>
                          <a:pt x="1252" y="168"/>
                          <a:pt x="1169" y="53"/>
                          <a:pt x="1031" y="15"/>
                        </a:cubicBezTo>
                        <a:cubicBezTo>
                          <a:pt x="998" y="5"/>
                          <a:pt x="964" y="0"/>
                          <a:pt x="931"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6" name="Google Shape;2956;p141"/>
                  <p:cNvSpPr/>
                  <p:nvPr/>
                </p:nvSpPr>
                <p:spPr>
                  <a:xfrm>
                    <a:off x="8536388" y="4167525"/>
                    <a:ext cx="14750" cy="13325"/>
                  </a:xfrm>
                  <a:custGeom>
                    <a:avLst/>
                    <a:gdLst/>
                    <a:ahLst/>
                    <a:cxnLst/>
                    <a:rect l="l" t="t" r="r" b="b"/>
                    <a:pathLst>
                      <a:path w="590" h="533" extrusionOk="0">
                        <a:moveTo>
                          <a:pt x="295" y="1"/>
                        </a:moveTo>
                        <a:cubicBezTo>
                          <a:pt x="229" y="1"/>
                          <a:pt x="163" y="25"/>
                          <a:pt x="110" y="74"/>
                        </a:cubicBezTo>
                        <a:cubicBezTo>
                          <a:pt x="4" y="176"/>
                          <a:pt x="1" y="344"/>
                          <a:pt x="101" y="451"/>
                        </a:cubicBezTo>
                        <a:cubicBezTo>
                          <a:pt x="154" y="505"/>
                          <a:pt x="224" y="533"/>
                          <a:pt x="295" y="533"/>
                        </a:cubicBezTo>
                        <a:cubicBezTo>
                          <a:pt x="361" y="533"/>
                          <a:pt x="427" y="508"/>
                          <a:pt x="479" y="459"/>
                        </a:cubicBezTo>
                        <a:cubicBezTo>
                          <a:pt x="586" y="359"/>
                          <a:pt x="590" y="190"/>
                          <a:pt x="488" y="83"/>
                        </a:cubicBezTo>
                        <a:cubicBezTo>
                          <a:pt x="436" y="28"/>
                          <a:pt x="366" y="1"/>
                          <a:pt x="29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7" name="Google Shape;2957;p141"/>
                  <p:cNvSpPr/>
                  <p:nvPr/>
                </p:nvSpPr>
                <p:spPr>
                  <a:xfrm>
                    <a:off x="8468538" y="4181025"/>
                    <a:ext cx="37875" cy="36675"/>
                  </a:xfrm>
                  <a:custGeom>
                    <a:avLst/>
                    <a:gdLst/>
                    <a:ahLst/>
                    <a:cxnLst/>
                    <a:rect l="l" t="t" r="r" b="b"/>
                    <a:pathLst>
                      <a:path w="1515" h="1467" extrusionOk="0">
                        <a:moveTo>
                          <a:pt x="930" y="1"/>
                        </a:moveTo>
                        <a:cubicBezTo>
                          <a:pt x="828" y="1"/>
                          <a:pt x="729" y="44"/>
                          <a:pt x="649" y="114"/>
                        </a:cubicBezTo>
                        <a:cubicBezTo>
                          <a:pt x="619" y="107"/>
                          <a:pt x="589" y="104"/>
                          <a:pt x="558" y="104"/>
                        </a:cubicBezTo>
                        <a:cubicBezTo>
                          <a:pt x="456" y="104"/>
                          <a:pt x="351" y="141"/>
                          <a:pt x="269" y="220"/>
                        </a:cubicBezTo>
                        <a:cubicBezTo>
                          <a:pt x="174" y="310"/>
                          <a:pt x="133" y="430"/>
                          <a:pt x="138" y="546"/>
                        </a:cubicBezTo>
                        <a:cubicBezTo>
                          <a:pt x="52" y="633"/>
                          <a:pt x="1" y="749"/>
                          <a:pt x="12" y="870"/>
                        </a:cubicBezTo>
                        <a:cubicBezTo>
                          <a:pt x="23" y="1016"/>
                          <a:pt x="119" y="1121"/>
                          <a:pt x="244" y="1166"/>
                        </a:cubicBezTo>
                        <a:cubicBezTo>
                          <a:pt x="264" y="1299"/>
                          <a:pt x="348" y="1413"/>
                          <a:pt x="486" y="1453"/>
                        </a:cubicBezTo>
                        <a:cubicBezTo>
                          <a:pt x="519" y="1462"/>
                          <a:pt x="552" y="1467"/>
                          <a:pt x="585" y="1467"/>
                        </a:cubicBezTo>
                        <a:cubicBezTo>
                          <a:pt x="687" y="1467"/>
                          <a:pt x="787" y="1425"/>
                          <a:pt x="868" y="1356"/>
                        </a:cubicBezTo>
                        <a:cubicBezTo>
                          <a:pt x="897" y="1362"/>
                          <a:pt x="927" y="1365"/>
                          <a:pt x="958" y="1365"/>
                        </a:cubicBezTo>
                        <a:cubicBezTo>
                          <a:pt x="1060" y="1365"/>
                          <a:pt x="1164" y="1329"/>
                          <a:pt x="1248" y="1248"/>
                        </a:cubicBezTo>
                        <a:cubicBezTo>
                          <a:pt x="1343" y="1157"/>
                          <a:pt x="1384" y="1038"/>
                          <a:pt x="1379" y="923"/>
                        </a:cubicBezTo>
                        <a:cubicBezTo>
                          <a:pt x="1463" y="836"/>
                          <a:pt x="1515" y="720"/>
                          <a:pt x="1505" y="597"/>
                        </a:cubicBezTo>
                        <a:cubicBezTo>
                          <a:pt x="1492" y="452"/>
                          <a:pt x="1397" y="346"/>
                          <a:pt x="1272" y="301"/>
                        </a:cubicBezTo>
                        <a:cubicBezTo>
                          <a:pt x="1253" y="169"/>
                          <a:pt x="1169" y="54"/>
                          <a:pt x="1031" y="15"/>
                        </a:cubicBezTo>
                        <a:cubicBezTo>
                          <a:pt x="997" y="6"/>
                          <a:pt x="964" y="1"/>
                          <a:pt x="93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8" name="Google Shape;2958;p141"/>
                  <p:cNvSpPr/>
                  <p:nvPr/>
                </p:nvSpPr>
                <p:spPr>
                  <a:xfrm>
                    <a:off x="8479388" y="4191975"/>
                    <a:ext cx="14800" cy="13325"/>
                  </a:xfrm>
                  <a:custGeom>
                    <a:avLst/>
                    <a:gdLst/>
                    <a:ahLst/>
                    <a:cxnLst/>
                    <a:rect l="l" t="t" r="r" b="b"/>
                    <a:pathLst>
                      <a:path w="592" h="533" extrusionOk="0">
                        <a:moveTo>
                          <a:pt x="296" y="1"/>
                        </a:moveTo>
                        <a:cubicBezTo>
                          <a:pt x="230" y="1"/>
                          <a:pt x="163" y="25"/>
                          <a:pt x="111" y="74"/>
                        </a:cubicBezTo>
                        <a:cubicBezTo>
                          <a:pt x="5" y="175"/>
                          <a:pt x="1" y="344"/>
                          <a:pt x="102" y="451"/>
                        </a:cubicBezTo>
                        <a:cubicBezTo>
                          <a:pt x="154" y="505"/>
                          <a:pt x="225" y="533"/>
                          <a:pt x="295" y="533"/>
                        </a:cubicBezTo>
                        <a:cubicBezTo>
                          <a:pt x="362" y="533"/>
                          <a:pt x="428" y="508"/>
                          <a:pt x="480" y="459"/>
                        </a:cubicBezTo>
                        <a:cubicBezTo>
                          <a:pt x="586" y="359"/>
                          <a:pt x="592" y="190"/>
                          <a:pt x="489" y="83"/>
                        </a:cubicBezTo>
                        <a:cubicBezTo>
                          <a:pt x="437" y="28"/>
                          <a:pt x="367" y="1"/>
                          <a:pt x="29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59" name="Google Shape;2959;p141"/>
                  <p:cNvSpPr/>
                  <p:nvPr/>
                </p:nvSpPr>
                <p:spPr>
                  <a:xfrm>
                    <a:off x="8717288" y="4214000"/>
                    <a:ext cx="28650" cy="27650"/>
                  </a:xfrm>
                  <a:custGeom>
                    <a:avLst/>
                    <a:gdLst/>
                    <a:ahLst/>
                    <a:cxnLst/>
                    <a:rect l="l" t="t" r="r" b="b"/>
                    <a:pathLst>
                      <a:path w="1146" h="1106" extrusionOk="0">
                        <a:moveTo>
                          <a:pt x="703" y="0"/>
                        </a:moveTo>
                        <a:cubicBezTo>
                          <a:pt x="627" y="0"/>
                          <a:pt x="552" y="32"/>
                          <a:pt x="491" y="85"/>
                        </a:cubicBezTo>
                        <a:cubicBezTo>
                          <a:pt x="469" y="80"/>
                          <a:pt x="446" y="77"/>
                          <a:pt x="424" y="77"/>
                        </a:cubicBezTo>
                        <a:cubicBezTo>
                          <a:pt x="347" y="77"/>
                          <a:pt x="268" y="106"/>
                          <a:pt x="205" y="166"/>
                        </a:cubicBezTo>
                        <a:cubicBezTo>
                          <a:pt x="133" y="233"/>
                          <a:pt x="102" y="323"/>
                          <a:pt x="106" y="410"/>
                        </a:cubicBezTo>
                        <a:cubicBezTo>
                          <a:pt x="42" y="476"/>
                          <a:pt x="1" y="564"/>
                          <a:pt x="10" y="656"/>
                        </a:cubicBezTo>
                        <a:cubicBezTo>
                          <a:pt x="19" y="766"/>
                          <a:pt x="91" y="846"/>
                          <a:pt x="185" y="878"/>
                        </a:cubicBezTo>
                        <a:cubicBezTo>
                          <a:pt x="200" y="980"/>
                          <a:pt x="265" y="1066"/>
                          <a:pt x="368" y="1095"/>
                        </a:cubicBezTo>
                        <a:cubicBezTo>
                          <a:pt x="393" y="1102"/>
                          <a:pt x="418" y="1106"/>
                          <a:pt x="442" y="1106"/>
                        </a:cubicBezTo>
                        <a:cubicBezTo>
                          <a:pt x="519" y="1106"/>
                          <a:pt x="595" y="1073"/>
                          <a:pt x="656" y="1021"/>
                        </a:cubicBezTo>
                        <a:cubicBezTo>
                          <a:pt x="679" y="1026"/>
                          <a:pt x="702" y="1028"/>
                          <a:pt x="726" y="1028"/>
                        </a:cubicBezTo>
                        <a:cubicBezTo>
                          <a:pt x="802" y="1028"/>
                          <a:pt x="880" y="1001"/>
                          <a:pt x="943" y="940"/>
                        </a:cubicBezTo>
                        <a:cubicBezTo>
                          <a:pt x="1014" y="872"/>
                          <a:pt x="1045" y="783"/>
                          <a:pt x="1041" y="694"/>
                        </a:cubicBezTo>
                        <a:cubicBezTo>
                          <a:pt x="1106" y="630"/>
                          <a:pt x="1146" y="540"/>
                          <a:pt x="1137" y="448"/>
                        </a:cubicBezTo>
                        <a:cubicBezTo>
                          <a:pt x="1127" y="340"/>
                          <a:pt x="1056" y="259"/>
                          <a:pt x="962" y="226"/>
                        </a:cubicBezTo>
                        <a:cubicBezTo>
                          <a:pt x="947" y="126"/>
                          <a:pt x="884" y="41"/>
                          <a:pt x="779" y="11"/>
                        </a:cubicBezTo>
                        <a:cubicBezTo>
                          <a:pt x="754" y="4"/>
                          <a:pt x="729" y="0"/>
                          <a:pt x="7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0" name="Google Shape;2960;p141"/>
                  <p:cNvSpPr/>
                  <p:nvPr/>
                </p:nvSpPr>
                <p:spPr>
                  <a:xfrm>
                    <a:off x="8725563" y="4222250"/>
                    <a:ext cx="11075" cy="10075"/>
                  </a:xfrm>
                  <a:custGeom>
                    <a:avLst/>
                    <a:gdLst/>
                    <a:ahLst/>
                    <a:cxnLst/>
                    <a:rect l="l" t="t" r="r" b="b"/>
                    <a:pathLst>
                      <a:path w="443" h="403" extrusionOk="0">
                        <a:moveTo>
                          <a:pt x="222" y="0"/>
                        </a:moveTo>
                        <a:cubicBezTo>
                          <a:pt x="173" y="0"/>
                          <a:pt x="123" y="19"/>
                          <a:pt x="83" y="56"/>
                        </a:cubicBezTo>
                        <a:cubicBezTo>
                          <a:pt x="3" y="133"/>
                          <a:pt x="1" y="260"/>
                          <a:pt x="75" y="340"/>
                        </a:cubicBezTo>
                        <a:cubicBezTo>
                          <a:pt x="114" y="382"/>
                          <a:pt x="167" y="402"/>
                          <a:pt x="220" y="402"/>
                        </a:cubicBezTo>
                        <a:cubicBezTo>
                          <a:pt x="270" y="402"/>
                          <a:pt x="321" y="384"/>
                          <a:pt x="360" y="347"/>
                        </a:cubicBezTo>
                        <a:cubicBezTo>
                          <a:pt x="441" y="270"/>
                          <a:pt x="443" y="143"/>
                          <a:pt x="367" y="62"/>
                        </a:cubicBezTo>
                        <a:cubicBezTo>
                          <a:pt x="328" y="21"/>
                          <a:pt x="275" y="0"/>
                          <a:pt x="22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1" name="Google Shape;2961;p141"/>
                  <p:cNvSpPr/>
                  <p:nvPr/>
                </p:nvSpPr>
                <p:spPr>
                  <a:xfrm>
                    <a:off x="8433363" y="4220725"/>
                    <a:ext cx="28625" cy="27625"/>
                  </a:xfrm>
                  <a:custGeom>
                    <a:avLst/>
                    <a:gdLst/>
                    <a:ahLst/>
                    <a:cxnLst/>
                    <a:rect l="l" t="t" r="r" b="b"/>
                    <a:pathLst>
                      <a:path w="1145" h="1105" extrusionOk="0">
                        <a:moveTo>
                          <a:pt x="703" y="0"/>
                        </a:moveTo>
                        <a:cubicBezTo>
                          <a:pt x="626" y="0"/>
                          <a:pt x="550" y="32"/>
                          <a:pt x="489" y="85"/>
                        </a:cubicBezTo>
                        <a:cubicBezTo>
                          <a:pt x="467" y="80"/>
                          <a:pt x="444" y="78"/>
                          <a:pt x="421" y="78"/>
                        </a:cubicBezTo>
                        <a:cubicBezTo>
                          <a:pt x="344" y="78"/>
                          <a:pt x="265" y="105"/>
                          <a:pt x="202" y="166"/>
                        </a:cubicBezTo>
                        <a:cubicBezTo>
                          <a:pt x="131" y="234"/>
                          <a:pt x="100" y="325"/>
                          <a:pt x="104" y="410"/>
                        </a:cubicBezTo>
                        <a:cubicBezTo>
                          <a:pt x="40" y="475"/>
                          <a:pt x="1" y="563"/>
                          <a:pt x="9" y="655"/>
                        </a:cubicBezTo>
                        <a:cubicBezTo>
                          <a:pt x="18" y="766"/>
                          <a:pt x="90" y="845"/>
                          <a:pt x="185" y="879"/>
                        </a:cubicBezTo>
                        <a:cubicBezTo>
                          <a:pt x="200" y="978"/>
                          <a:pt x="263" y="1065"/>
                          <a:pt x="367" y="1095"/>
                        </a:cubicBezTo>
                        <a:cubicBezTo>
                          <a:pt x="392" y="1102"/>
                          <a:pt x="417" y="1105"/>
                          <a:pt x="442" y="1105"/>
                        </a:cubicBezTo>
                        <a:cubicBezTo>
                          <a:pt x="520" y="1105"/>
                          <a:pt x="596" y="1073"/>
                          <a:pt x="656" y="1021"/>
                        </a:cubicBezTo>
                        <a:cubicBezTo>
                          <a:pt x="678" y="1026"/>
                          <a:pt x="701" y="1028"/>
                          <a:pt x="724" y="1028"/>
                        </a:cubicBezTo>
                        <a:cubicBezTo>
                          <a:pt x="801" y="1028"/>
                          <a:pt x="880" y="1001"/>
                          <a:pt x="943" y="940"/>
                        </a:cubicBezTo>
                        <a:cubicBezTo>
                          <a:pt x="1014" y="872"/>
                          <a:pt x="1045" y="782"/>
                          <a:pt x="1041" y="695"/>
                        </a:cubicBezTo>
                        <a:cubicBezTo>
                          <a:pt x="1107" y="630"/>
                          <a:pt x="1144" y="542"/>
                          <a:pt x="1137" y="450"/>
                        </a:cubicBezTo>
                        <a:cubicBezTo>
                          <a:pt x="1127" y="339"/>
                          <a:pt x="1056" y="260"/>
                          <a:pt x="961" y="227"/>
                        </a:cubicBezTo>
                        <a:cubicBezTo>
                          <a:pt x="946" y="127"/>
                          <a:pt x="882" y="40"/>
                          <a:pt x="777" y="10"/>
                        </a:cubicBezTo>
                        <a:cubicBezTo>
                          <a:pt x="753" y="3"/>
                          <a:pt x="728" y="0"/>
                          <a:pt x="70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2" name="Google Shape;2962;p141"/>
                  <p:cNvSpPr/>
                  <p:nvPr/>
                </p:nvSpPr>
                <p:spPr>
                  <a:xfrm>
                    <a:off x="8441538" y="4228975"/>
                    <a:ext cx="11100" cy="10050"/>
                  </a:xfrm>
                  <a:custGeom>
                    <a:avLst/>
                    <a:gdLst/>
                    <a:ahLst/>
                    <a:cxnLst/>
                    <a:rect l="l" t="t" r="r" b="b"/>
                    <a:pathLst>
                      <a:path w="444" h="402" extrusionOk="0">
                        <a:moveTo>
                          <a:pt x="224" y="0"/>
                        </a:moveTo>
                        <a:cubicBezTo>
                          <a:pt x="174" y="0"/>
                          <a:pt x="124" y="19"/>
                          <a:pt x="84" y="56"/>
                        </a:cubicBezTo>
                        <a:cubicBezTo>
                          <a:pt x="4" y="133"/>
                          <a:pt x="0" y="259"/>
                          <a:pt x="77" y="340"/>
                        </a:cubicBezTo>
                        <a:cubicBezTo>
                          <a:pt x="116" y="381"/>
                          <a:pt x="169" y="402"/>
                          <a:pt x="221" y="402"/>
                        </a:cubicBezTo>
                        <a:cubicBezTo>
                          <a:pt x="272" y="402"/>
                          <a:pt x="322" y="383"/>
                          <a:pt x="361" y="346"/>
                        </a:cubicBezTo>
                        <a:cubicBezTo>
                          <a:pt x="442" y="269"/>
                          <a:pt x="444" y="143"/>
                          <a:pt x="368" y="62"/>
                        </a:cubicBezTo>
                        <a:cubicBezTo>
                          <a:pt x="329" y="21"/>
                          <a:pt x="277" y="0"/>
                          <a:pt x="2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963" name="Google Shape;2963;p141"/>
                <p:cNvGrpSpPr/>
                <p:nvPr/>
              </p:nvGrpSpPr>
              <p:grpSpPr>
                <a:xfrm rot="581699">
                  <a:off x="9231599" y="3532809"/>
                  <a:ext cx="222846" cy="507141"/>
                  <a:chOff x="9231563" y="3533225"/>
                  <a:chExt cx="222850" cy="507150"/>
                </a:xfrm>
              </p:grpSpPr>
              <p:sp>
                <p:nvSpPr>
                  <p:cNvPr id="2964" name="Google Shape;2964;p141"/>
                  <p:cNvSpPr/>
                  <p:nvPr/>
                </p:nvSpPr>
                <p:spPr>
                  <a:xfrm>
                    <a:off x="9231563" y="3533225"/>
                    <a:ext cx="222850" cy="507150"/>
                  </a:xfrm>
                  <a:custGeom>
                    <a:avLst/>
                    <a:gdLst/>
                    <a:ahLst/>
                    <a:cxnLst/>
                    <a:rect l="l" t="t" r="r" b="b"/>
                    <a:pathLst>
                      <a:path w="8914" h="20286" extrusionOk="0">
                        <a:moveTo>
                          <a:pt x="4234" y="0"/>
                        </a:moveTo>
                        <a:cubicBezTo>
                          <a:pt x="4233" y="1"/>
                          <a:pt x="0" y="8248"/>
                          <a:pt x="5126" y="20286"/>
                        </a:cubicBezTo>
                        <a:cubicBezTo>
                          <a:pt x="5126" y="20286"/>
                          <a:pt x="8914" y="9364"/>
                          <a:pt x="8246" y="3344"/>
                        </a:cubicBezTo>
                        <a:lnTo>
                          <a:pt x="8246" y="3344"/>
                        </a:lnTo>
                        <a:cubicBezTo>
                          <a:pt x="8246" y="3345"/>
                          <a:pt x="6909" y="8248"/>
                          <a:pt x="6240" y="13152"/>
                        </a:cubicBezTo>
                        <a:cubicBezTo>
                          <a:pt x="6240" y="13152"/>
                          <a:pt x="6240" y="3120"/>
                          <a:pt x="4234"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5" name="Google Shape;2965;p141"/>
                  <p:cNvSpPr/>
                  <p:nvPr/>
                </p:nvSpPr>
                <p:spPr>
                  <a:xfrm>
                    <a:off x="9231563" y="3533225"/>
                    <a:ext cx="222850" cy="507150"/>
                  </a:xfrm>
                  <a:custGeom>
                    <a:avLst/>
                    <a:gdLst/>
                    <a:ahLst/>
                    <a:cxnLst/>
                    <a:rect l="l" t="t" r="r" b="b"/>
                    <a:pathLst>
                      <a:path w="8914" h="20286" extrusionOk="0">
                        <a:moveTo>
                          <a:pt x="4234" y="0"/>
                        </a:moveTo>
                        <a:cubicBezTo>
                          <a:pt x="4233" y="1"/>
                          <a:pt x="0" y="8248"/>
                          <a:pt x="5126" y="20286"/>
                        </a:cubicBezTo>
                        <a:cubicBezTo>
                          <a:pt x="5126" y="20286"/>
                          <a:pt x="8914" y="9364"/>
                          <a:pt x="8246" y="3344"/>
                        </a:cubicBezTo>
                        <a:lnTo>
                          <a:pt x="8246" y="3344"/>
                        </a:lnTo>
                        <a:cubicBezTo>
                          <a:pt x="8246" y="3345"/>
                          <a:pt x="6909" y="8248"/>
                          <a:pt x="6240" y="13152"/>
                        </a:cubicBezTo>
                        <a:cubicBezTo>
                          <a:pt x="6240" y="13152"/>
                          <a:pt x="6240" y="3120"/>
                          <a:pt x="423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966" name="Google Shape;2966;p141"/>
                <p:cNvSpPr/>
                <p:nvPr/>
              </p:nvSpPr>
              <p:spPr>
                <a:xfrm>
                  <a:off x="9064288" y="3444025"/>
                  <a:ext cx="356725" cy="640925"/>
                </a:xfrm>
                <a:custGeom>
                  <a:avLst/>
                  <a:gdLst/>
                  <a:ahLst/>
                  <a:cxnLst/>
                  <a:rect l="l" t="t" r="r" b="b"/>
                  <a:pathLst>
                    <a:path w="14269" h="25637" extrusionOk="0">
                      <a:moveTo>
                        <a:pt x="3568" y="1"/>
                      </a:moveTo>
                      <a:cubicBezTo>
                        <a:pt x="3568" y="2"/>
                        <a:pt x="4526" y="10380"/>
                        <a:pt x="6848" y="16813"/>
                      </a:cubicBezTo>
                      <a:lnTo>
                        <a:pt x="6848" y="16813"/>
                      </a:lnTo>
                      <a:cubicBezTo>
                        <a:pt x="5460" y="14177"/>
                        <a:pt x="3096" y="10532"/>
                        <a:pt x="1" y="8918"/>
                      </a:cubicBezTo>
                      <a:lnTo>
                        <a:pt x="1" y="8918"/>
                      </a:lnTo>
                      <a:cubicBezTo>
                        <a:pt x="1" y="8919"/>
                        <a:pt x="3123" y="22962"/>
                        <a:pt x="11149" y="25636"/>
                      </a:cubicBezTo>
                      <a:cubicBezTo>
                        <a:pt x="11149" y="25636"/>
                        <a:pt x="14269" y="16942"/>
                        <a:pt x="356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67" name="Google Shape;2967;p141"/>
                <p:cNvSpPr/>
                <p:nvPr/>
              </p:nvSpPr>
              <p:spPr>
                <a:xfrm>
                  <a:off x="9064288" y="3444025"/>
                  <a:ext cx="356725" cy="640925"/>
                </a:xfrm>
                <a:custGeom>
                  <a:avLst/>
                  <a:gdLst/>
                  <a:ahLst/>
                  <a:cxnLst/>
                  <a:rect l="l" t="t" r="r" b="b"/>
                  <a:pathLst>
                    <a:path w="14269" h="25637" extrusionOk="0">
                      <a:moveTo>
                        <a:pt x="3568" y="1"/>
                      </a:moveTo>
                      <a:cubicBezTo>
                        <a:pt x="3568" y="2"/>
                        <a:pt x="4526" y="10380"/>
                        <a:pt x="6848" y="16813"/>
                      </a:cubicBezTo>
                      <a:lnTo>
                        <a:pt x="6848" y="16813"/>
                      </a:lnTo>
                      <a:cubicBezTo>
                        <a:pt x="5460" y="14177"/>
                        <a:pt x="3096" y="10532"/>
                        <a:pt x="1" y="8918"/>
                      </a:cubicBezTo>
                      <a:lnTo>
                        <a:pt x="1" y="8918"/>
                      </a:lnTo>
                      <a:cubicBezTo>
                        <a:pt x="1" y="8919"/>
                        <a:pt x="3123" y="22962"/>
                        <a:pt x="11149" y="25636"/>
                      </a:cubicBezTo>
                      <a:cubicBezTo>
                        <a:pt x="11149" y="25636"/>
                        <a:pt x="14269" y="16942"/>
                        <a:pt x="3568"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968" name="Google Shape;2968;p141"/>
                <p:cNvGrpSpPr/>
                <p:nvPr/>
              </p:nvGrpSpPr>
              <p:grpSpPr>
                <a:xfrm>
                  <a:off x="8777413" y="3901225"/>
                  <a:ext cx="677000" cy="300125"/>
                  <a:chOff x="8777413" y="3901225"/>
                  <a:chExt cx="677000" cy="300125"/>
                </a:xfrm>
              </p:grpSpPr>
              <p:grpSp>
                <p:nvGrpSpPr>
                  <p:cNvPr id="2969" name="Google Shape;2969;p141"/>
                  <p:cNvGrpSpPr/>
                  <p:nvPr/>
                </p:nvGrpSpPr>
                <p:grpSpPr>
                  <a:xfrm>
                    <a:off x="8777413" y="3901225"/>
                    <a:ext cx="677000" cy="300125"/>
                    <a:chOff x="8777463" y="3901000"/>
                    <a:chExt cx="677000" cy="300125"/>
                  </a:xfrm>
                </p:grpSpPr>
                <p:sp>
                  <p:nvSpPr>
                    <p:cNvPr id="2970" name="Google Shape;2970;p141"/>
                    <p:cNvSpPr/>
                    <p:nvPr/>
                  </p:nvSpPr>
                  <p:spPr>
                    <a:xfrm>
                      <a:off x="8777463" y="3981725"/>
                      <a:ext cx="448500" cy="219400"/>
                    </a:xfrm>
                    <a:custGeom>
                      <a:avLst/>
                      <a:gdLst/>
                      <a:ahLst/>
                      <a:cxnLst/>
                      <a:rect l="l" t="t" r="r" b="b"/>
                      <a:pathLst>
                        <a:path w="17940" h="8776" extrusionOk="0">
                          <a:moveTo>
                            <a:pt x="210" y="0"/>
                          </a:moveTo>
                          <a:cubicBezTo>
                            <a:pt x="74" y="0"/>
                            <a:pt x="1" y="2"/>
                            <a:pt x="1" y="2"/>
                          </a:cubicBezTo>
                          <a:cubicBezTo>
                            <a:pt x="3241" y="3231"/>
                            <a:pt x="13258" y="5467"/>
                            <a:pt x="13258" y="5467"/>
                          </a:cubicBezTo>
                          <a:cubicBezTo>
                            <a:pt x="12959" y="5456"/>
                            <a:pt x="12664" y="5451"/>
                            <a:pt x="12376" y="5451"/>
                          </a:cubicBezTo>
                          <a:cubicBezTo>
                            <a:pt x="6444" y="5451"/>
                            <a:pt x="2931" y="7548"/>
                            <a:pt x="2931" y="7548"/>
                          </a:cubicBezTo>
                          <a:cubicBezTo>
                            <a:pt x="5127" y="8482"/>
                            <a:pt x="7747" y="8776"/>
                            <a:pt x="10179" y="8776"/>
                          </a:cubicBezTo>
                          <a:cubicBezTo>
                            <a:pt x="14334" y="8776"/>
                            <a:pt x="17940" y="7917"/>
                            <a:pt x="17940" y="7917"/>
                          </a:cubicBezTo>
                          <a:cubicBezTo>
                            <a:pt x="13401" y="285"/>
                            <a:pt x="1902" y="0"/>
                            <a:pt x="21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1" name="Google Shape;2971;p141"/>
                    <p:cNvSpPr/>
                    <p:nvPr/>
                  </p:nvSpPr>
                  <p:spPr>
                    <a:xfrm>
                      <a:off x="9225938" y="3901000"/>
                      <a:ext cx="228525" cy="278650"/>
                    </a:xfrm>
                    <a:custGeom>
                      <a:avLst/>
                      <a:gdLst/>
                      <a:ahLst/>
                      <a:cxnLst/>
                      <a:rect l="l" t="t" r="r" b="b"/>
                      <a:pathLst>
                        <a:path w="9141" h="11146" extrusionOk="0">
                          <a:moveTo>
                            <a:pt x="8248" y="1"/>
                          </a:moveTo>
                          <a:cubicBezTo>
                            <a:pt x="8248" y="1"/>
                            <a:pt x="2676" y="3791"/>
                            <a:pt x="1" y="11146"/>
                          </a:cubicBezTo>
                          <a:cubicBezTo>
                            <a:pt x="1" y="11146"/>
                            <a:pt x="5351" y="10478"/>
                            <a:pt x="9141" y="7356"/>
                          </a:cubicBezTo>
                          <a:lnTo>
                            <a:pt x="9141" y="7356"/>
                          </a:lnTo>
                          <a:cubicBezTo>
                            <a:pt x="9141" y="7356"/>
                            <a:pt x="7259" y="7442"/>
                            <a:pt x="5191" y="8180"/>
                          </a:cubicBezTo>
                          <a:cubicBezTo>
                            <a:pt x="5191" y="8180"/>
                            <a:pt x="8471" y="5128"/>
                            <a:pt x="8248"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972" name="Google Shape;2972;p141"/>
                  <p:cNvGrpSpPr/>
                  <p:nvPr/>
                </p:nvGrpSpPr>
                <p:grpSpPr>
                  <a:xfrm>
                    <a:off x="8777413" y="3901225"/>
                    <a:ext cx="677000" cy="300125"/>
                    <a:chOff x="8777463" y="3901000"/>
                    <a:chExt cx="677000" cy="300125"/>
                  </a:xfrm>
                </p:grpSpPr>
                <p:sp>
                  <p:nvSpPr>
                    <p:cNvPr id="2973" name="Google Shape;2973;p141"/>
                    <p:cNvSpPr/>
                    <p:nvPr/>
                  </p:nvSpPr>
                  <p:spPr>
                    <a:xfrm>
                      <a:off x="8777463" y="3981725"/>
                      <a:ext cx="448500" cy="219400"/>
                    </a:xfrm>
                    <a:custGeom>
                      <a:avLst/>
                      <a:gdLst/>
                      <a:ahLst/>
                      <a:cxnLst/>
                      <a:rect l="l" t="t" r="r" b="b"/>
                      <a:pathLst>
                        <a:path w="17940" h="8776" extrusionOk="0">
                          <a:moveTo>
                            <a:pt x="210" y="0"/>
                          </a:moveTo>
                          <a:cubicBezTo>
                            <a:pt x="74" y="0"/>
                            <a:pt x="1" y="2"/>
                            <a:pt x="1" y="2"/>
                          </a:cubicBezTo>
                          <a:cubicBezTo>
                            <a:pt x="3241" y="3231"/>
                            <a:pt x="13258" y="5467"/>
                            <a:pt x="13258" y="5467"/>
                          </a:cubicBezTo>
                          <a:cubicBezTo>
                            <a:pt x="12959" y="5456"/>
                            <a:pt x="12664" y="5451"/>
                            <a:pt x="12376" y="5451"/>
                          </a:cubicBezTo>
                          <a:cubicBezTo>
                            <a:pt x="6444" y="5451"/>
                            <a:pt x="2931" y="7548"/>
                            <a:pt x="2931" y="7548"/>
                          </a:cubicBezTo>
                          <a:cubicBezTo>
                            <a:pt x="5127" y="8482"/>
                            <a:pt x="7747" y="8776"/>
                            <a:pt x="10179" y="8776"/>
                          </a:cubicBezTo>
                          <a:cubicBezTo>
                            <a:pt x="14334" y="8776"/>
                            <a:pt x="17940" y="7917"/>
                            <a:pt x="17940" y="7917"/>
                          </a:cubicBezTo>
                          <a:cubicBezTo>
                            <a:pt x="13401" y="285"/>
                            <a:pt x="1902" y="0"/>
                            <a:pt x="210"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4" name="Google Shape;2974;p141"/>
                    <p:cNvSpPr/>
                    <p:nvPr/>
                  </p:nvSpPr>
                  <p:spPr>
                    <a:xfrm>
                      <a:off x="9225938" y="3901000"/>
                      <a:ext cx="228525" cy="278650"/>
                    </a:xfrm>
                    <a:custGeom>
                      <a:avLst/>
                      <a:gdLst/>
                      <a:ahLst/>
                      <a:cxnLst/>
                      <a:rect l="l" t="t" r="r" b="b"/>
                      <a:pathLst>
                        <a:path w="9141" h="11146" extrusionOk="0">
                          <a:moveTo>
                            <a:pt x="8248" y="1"/>
                          </a:moveTo>
                          <a:cubicBezTo>
                            <a:pt x="8248" y="1"/>
                            <a:pt x="2676" y="3791"/>
                            <a:pt x="1" y="11146"/>
                          </a:cubicBezTo>
                          <a:cubicBezTo>
                            <a:pt x="1" y="11146"/>
                            <a:pt x="5351" y="10478"/>
                            <a:pt x="9141" y="7356"/>
                          </a:cubicBezTo>
                          <a:lnTo>
                            <a:pt x="9141" y="7356"/>
                          </a:lnTo>
                          <a:cubicBezTo>
                            <a:pt x="9141" y="7356"/>
                            <a:pt x="7259" y="7442"/>
                            <a:pt x="5191" y="8180"/>
                          </a:cubicBezTo>
                          <a:cubicBezTo>
                            <a:pt x="5191" y="8180"/>
                            <a:pt x="8471" y="5128"/>
                            <a:pt x="8248"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2975" name="Google Shape;2975;p141"/>
                <p:cNvSpPr/>
                <p:nvPr/>
              </p:nvSpPr>
              <p:spPr>
                <a:xfrm>
                  <a:off x="8950688" y="3639100"/>
                  <a:ext cx="409025" cy="540550"/>
                </a:xfrm>
                <a:custGeom>
                  <a:avLst/>
                  <a:gdLst/>
                  <a:ahLst/>
                  <a:cxnLst/>
                  <a:rect l="l" t="t" r="r" b="b"/>
                  <a:pathLst>
                    <a:path w="16361" h="21622" extrusionOk="0">
                      <a:moveTo>
                        <a:pt x="1425" y="0"/>
                      </a:moveTo>
                      <a:cubicBezTo>
                        <a:pt x="1425" y="1"/>
                        <a:pt x="7521" y="8739"/>
                        <a:pt x="7816" y="15627"/>
                      </a:cubicBezTo>
                      <a:lnTo>
                        <a:pt x="1" y="9900"/>
                      </a:lnTo>
                      <a:lnTo>
                        <a:pt x="1" y="9900"/>
                      </a:lnTo>
                      <a:cubicBezTo>
                        <a:pt x="1" y="9901"/>
                        <a:pt x="757" y="18502"/>
                        <a:pt x="11011" y="21622"/>
                      </a:cubicBezTo>
                      <a:cubicBezTo>
                        <a:pt x="11011" y="21622"/>
                        <a:pt x="16361" y="15158"/>
                        <a:pt x="14578" y="6687"/>
                      </a:cubicBezTo>
                      <a:lnTo>
                        <a:pt x="14578" y="6687"/>
                      </a:lnTo>
                      <a:cubicBezTo>
                        <a:pt x="14578" y="6688"/>
                        <a:pt x="10414" y="15399"/>
                        <a:pt x="10155" y="18176"/>
                      </a:cubicBezTo>
                      <a:cubicBezTo>
                        <a:pt x="10155" y="18176"/>
                        <a:pt x="10342" y="5795"/>
                        <a:pt x="1425"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976" name="Google Shape;2976;p141"/>
                <p:cNvGrpSpPr/>
                <p:nvPr/>
              </p:nvGrpSpPr>
              <p:grpSpPr>
                <a:xfrm>
                  <a:off x="4413056" y="4321380"/>
                  <a:ext cx="4793089" cy="1683451"/>
                  <a:chOff x="4413056" y="4342204"/>
                  <a:chExt cx="4793089" cy="1683451"/>
                </a:xfrm>
              </p:grpSpPr>
              <p:grpSp>
                <p:nvGrpSpPr>
                  <p:cNvPr id="2977" name="Google Shape;2977;p141"/>
                  <p:cNvGrpSpPr/>
                  <p:nvPr/>
                </p:nvGrpSpPr>
                <p:grpSpPr>
                  <a:xfrm>
                    <a:off x="6356535" y="4342204"/>
                    <a:ext cx="572177" cy="1314481"/>
                    <a:chOff x="6357401" y="4409666"/>
                    <a:chExt cx="572177" cy="1314481"/>
                  </a:xfrm>
                </p:grpSpPr>
                <p:sp>
                  <p:nvSpPr>
                    <p:cNvPr id="2978" name="Google Shape;2978;p141"/>
                    <p:cNvSpPr/>
                    <p:nvPr/>
                  </p:nvSpPr>
                  <p:spPr>
                    <a:xfrm>
                      <a:off x="6446901" y="4456967"/>
                      <a:ext cx="297552" cy="1251413"/>
                    </a:xfrm>
                    <a:custGeom>
                      <a:avLst/>
                      <a:gdLst/>
                      <a:ahLst/>
                      <a:cxnLst/>
                      <a:rect l="l" t="t" r="r" b="b"/>
                      <a:pathLst>
                        <a:path w="21231" h="89291" extrusionOk="0">
                          <a:moveTo>
                            <a:pt x="7054" y="1"/>
                          </a:moveTo>
                          <a:cubicBezTo>
                            <a:pt x="6885" y="1"/>
                            <a:pt x="6712" y="85"/>
                            <a:pt x="6633" y="279"/>
                          </a:cubicBezTo>
                          <a:cubicBezTo>
                            <a:pt x="5147" y="3950"/>
                            <a:pt x="7681" y="7730"/>
                            <a:pt x="9724" y="10633"/>
                          </a:cubicBezTo>
                          <a:cubicBezTo>
                            <a:pt x="12484" y="14550"/>
                            <a:pt x="16347" y="17953"/>
                            <a:pt x="18084" y="22494"/>
                          </a:cubicBezTo>
                          <a:cubicBezTo>
                            <a:pt x="21231" y="30708"/>
                            <a:pt x="8859" y="36945"/>
                            <a:pt x="5258" y="42904"/>
                          </a:cubicBezTo>
                          <a:cubicBezTo>
                            <a:pt x="195" y="51282"/>
                            <a:pt x="8341" y="58566"/>
                            <a:pt x="12631" y="65025"/>
                          </a:cubicBezTo>
                          <a:cubicBezTo>
                            <a:pt x="15964" y="70040"/>
                            <a:pt x="15739" y="75816"/>
                            <a:pt x="11096" y="79851"/>
                          </a:cubicBezTo>
                          <a:cubicBezTo>
                            <a:pt x="8541" y="82073"/>
                            <a:pt x="3059" y="84825"/>
                            <a:pt x="3497" y="88891"/>
                          </a:cubicBezTo>
                          <a:cubicBezTo>
                            <a:pt x="3526" y="89157"/>
                            <a:pt x="3750" y="89290"/>
                            <a:pt x="3960" y="89290"/>
                          </a:cubicBezTo>
                          <a:cubicBezTo>
                            <a:pt x="4168" y="89290"/>
                            <a:pt x="4361" y="89158"/>
                            <a:pt x="4332" y="88891"/>
                          </a:cubicBezTo>
                          <a:cubicBezTo>
                            <a:pt x="3848" y="84415"/>
                            <a:pt x="11469" y="81418"/>
                            <a:pt x="13818" y="78348"/>
                          </a:cubicBezTo>
                          <a:cubicBezTo>
                            <a:pt x="16070" y="75402"/>
                            <a:pt x="16416" y="71090"/>
                            <a:pt x="14988" y="67711"/>
                          </a:cubicBezTo>
                          <a:cubicBezTo>
                            <a:pt x="11414" y="59258"/>
                            <a:pt x="0" y="52351"/>
                            <a:pt x="6638" y="42282"/>
                          </a:cubicBezTo>
                          <a:cubicBezTo>
                            <a:pt x="10437" y="36518"/>
                            <a:pt x="19502" y="32539"/>
                            <a:pt x="19383" y="24748"/>
                          </a:cubicBezTo>
                          <a:cubicBezTo>
                            <a:pt x="19326" y="21126"/>
                            <a:pt x="16596" y="18015"/>
                            <a:pt x="14464" y="15353"/>
                          </a:cubicBezTo>
                          <a:cubicBezTo>
                            <a:pt x="11565" y="11731"/>
                            <a:pt x="5343" y="5675"/>
                            <a:pt x="7437" y="504"/>
                          </a:cubicBezTo>
                          <a:cubicBezTo>
                            <a:pt x="7561" y="200"/>
                            <a:pt x="7313" y="1"/>
                            <a:pt x="7054"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79" name="Google Shape;2979;p141"/>
                    <p:cNvSpPr/>
                    <p:nvPr/>
                  </p:nvSpPr>
                  <p:spPr>
                    <a:xfrm>
                      <a:off x="6498224" y="4444283"/>
                      <a:ext cx="431354" cy="1279864"/>
                    </a:xfrm>
                    <a:custGeom>
                      <a:avLst/>
                      <a:gdLst/>
                      <a:ahLst/>
                      <a:cxnLst/>
                      <a:rect l="l" t="t" r="r" b="b"/>
                      <a:pathLst>
                        <a:path w="30778" h="91321" extrusionOk="0">
                          <a:moveTo>
                            <a:pt x="9592" y="1"/>
                          </a:moveTo>
                          <a:cubicBezTo>
                            <a:pt x="9383" y="1"/>
                            <a:pt x="9182" y="135"/>
                            <a:pt x="9198" y="404"/>
                          </a:cubicBezTo>
                          <a:cubicBezTo>
                            <a:pt x="9691" y="8805"/>
                            <a:pt x="17637" y="13501"/>
                            <a:pt x="22542" y="19402"/>
                          </a:cubicBezTo>
                          <a:cubicBezTo>
                            <a:pt x="30777" y="29308"/>
                            <a:pt x="19686" y="37918"/>
                            <a:pt x="13000" y="44540"/>
                          </a:cubicBezTo>
                          <a:cubicBezTo>
                            <a:pt x="10309" y="47205"/>
                            <a:pt x="7857" y="50984"/>
                            <a:pt x="8690" y="54962"/>
                          </a:cubicBezTo>
                          <a:cubicBezTo>
                            <a:pt x="9854" y="60522"/>
                            <a:pt x="15480" y="64254"/>
                            <a:pt x="15741" y="69911"/>
                          </a:cubicBezTo>
                          <a:cubicBezTo>
                            <a:pt x="15994" y="75395"/>
                            <a:pt x="11171" y="79929"/>
                            <a:pt x="6885" y="82453"/>
                          </a:cubicBezTo>
                          <a:cubicBezTo>
                            <a:pt x="3522" y="84432"/>
                            <a:pt x="979" y="86892"/>
                            <a:pt x="73" y="90799"/>
                          </a:cubicBezTo>
                          <a:cubicBezTo>
                            <a:pt x="1" y="91114"/>
                            <a:pt x="264" y="91320"/>
                            <a:pt x="511" y="91320"/>
                          </a:cubicBezTo>
                          <a:cubicBezTo>
                            <a:pt x="675" y="91320"/>
                            <a:pt x="832" y="91230"/>
                            <a:pt x="880" y="91021"/>
                          </a:cubicBezTo>
                          <a:cubicBezTo>
                            <a:pt x="2058" y="85937"/>
                            <a:pt x="6063" y="84128"/>
                            <a:pt x="10041" y="81516"/>
                          </a:cubicBezTo>
                          <a:cubicBezTo>
                            <a:pt x="13156" y="79470"/>
                            <a:pt x="15432" y="75449"/>
                            <a:pt x="16346" y="71933"/>
                          </a:cubicBezTo>
                          <a:cubicBezTo>
                            <a:pt x="17630" y="66998"/>
                            <a:pt x="13834" y="63461"/>
                            <a:pt x="11461" y="59639"/>
                          </a:cubicBezTo>
                          <a:cubicBezTo>
                            <a:pt x="7279" y="52905"/>
                            <a:pt x="10826" y="47709"/>
                            <a:pt x="15884" y="42921"/>
                          </a:cubicBezTo>
                          <a:cubicBezTo>
                            <a:pt x="21045" y="38035"/>
                            <a:pt x="29310" y="30738"/>
                            <a:pt x="25583" y="22708"/>
                          </a:cubicBezTo>
                          <a:cubicBezTo>
                            <a:pt x="21737" y="14422"/>
                            <a:pt x="10614" y="10291"/>
                            <a:pt x="10035" y="404"/>
                          </a:cubicBezTo>
                          <a:cubicBezTo>
                            <a:pt x="10019" y="136"/>
                            <a:pt x="9801" y="1"/>
                            <a:pt x="959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0" name="Google Shape;2980;p141"/>
                    <p:cNvSpPr/>
                    <p:nvPr/>
                  </p:nvSpPr>
                  <p:spPr>
                    <a:xfrm>
                      <a:off x="6357401" y="4409666"/>
                      <a:ext cx="247603" cy="1311412"/>
                    </a:xfrm>
                    <a:custGeom>
                      <a:avLst/>
                      <a:gdLst/>
                      <a:ahLst/>
                      <a:cxnLst/>
                      <a:rect l="l" t="t" r="r" b="b"/>
                      <a:pathLst>
                        <a:path w="17667" h="93572" extrusionOk="0">
                          <a:moveTo>
                            <a:pt x="4248" y="0"/>
                          </a:moveTo>
                          <a:cubicBezTo>
                            <a:pt x="4122" y="0"/>
                            <a:pt x="3999" y="62"/>
                            <a:pt x="3921" y="211"/>
                          </a:cubicBezTo>
                          <a:cubicBezTo>
                            <a:pt x="286" y="7154"/>
                            <a:pt x="6578" y="14010"/>
                            <a:pt x="10070" y="19550"/>
                          </a:cubicBezTo>
                          <a:cubicBezTo>
                            <a:pt x="13475" y="24953"/>
                            <a:pt x="13043" y="29765"/>
                            <a:pt x="9776" y="35086"/>
                          </a:cubicBezTo>
                          <a:cubicBezTo>
                            <a:pt x="7365" y="39014"/>
                            <a:pt x="6291" y="43588"/>
                            <a:pt x="6163" y="48153"/>
                          </a:cubicBezTo>
                          <a:cubicBezTo>
                            <a:pt x="5881" y="58238"/>
                            <a:pt x="13367" y="65046"/>
                            <a:pt x="15989" y="74244"/>
                          </a:cubicBezTo>
                          <a:cubicBezTo>
                            <a:pt x="17640" y="80026"/>
                            <a:pt x="13924" y="83407"/>
                            <a:pt x="10695" y="87474"/>
                          </a:cubicBezTo>
                          <a:cubicBezTo>
                            <a:pt x="9085" y="89503"/>
                            <a:pt x="8791" y="91581"/>
                            <a:pt x="10673" y="93450"/>
                          </a:cubicBezTo>
                          <a:cubicBezTo>
                            <a:pt x="10760" y="93536"/>
                            <a:pt x="10858" y="93572"/>
                            <a:pt x="10953" y="93572"/>
                          </a:cubicBezTo>
                          <a:cubicBezTo>
                            <a:pt x="11275" y="93572"/>
                            <a:pt x="11560" y="93153"/>
                            <a:pt x="11264" y="92859"/>
                          </a:cubicBezTo>
                          <a:cubicBezTo>
                            <a:pt x="7977" y="89600"/>
                            <a:pt x="14630" y="84655"/>
                            <a:pt x="16174" y="81798"/>
                          </a:cubicBezTo>
                          <a:cubicBezTo>
                            <a:pt x="17667" y="79039"/>
                            <a:pt x="17323" y="75871"/>
                            <a:pt x="16498" y="72981"/>
                          </a:cubicBezTo>
                          <a:cubicBezTo>
                            <a:pt x="15405" y="69148"/>
                            <a:pt x="13326" y="65804"/>
                            <a:pt x="11294" y="62409"/>
                          </a:cubicBezTo>
                          <a:cubicBezTo>
                            <a:pt x="8575" y="57870"/>
                            <a:pt x="7075" y="53487"/>
                            <a:pt x="6998" y="48153"/>
                          </a:cubicBezTo>
                          <a:cubicBezTo>
                            <a:pt x="6918" y="42727"/>
                            <a:pt x="9022" y="38030"/>
                            <a:pt x="11723" y="33473"/>
                          </a:cubicBezTo>
                          <a:cubicBezTo>
                            <a:pt x="13329" y="30763"/>
                            <a:pt x="13771" y="27722"/>
                            <a:pt x="13201" y="24659"/>
                          </a:cubicBezTo>
                          <a:cubicBezTo>
                            <a:pt x="11712" y="16651"/>
                            <a:pt x="0" y="9496"/>
                            <a:pt x="4642" y="629"/>
                          </a:cubicBezTo>
                          <a:cubicBezTo>
                            <a:pt x="4814" y="303"/>
                            <a:pt x="4526" y="0"/>
                            <a:pt x="4248"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981" name="Google Shape;2981;p141"/>
                  <p:cNvGrpSpPr/>
                  <p:nvPr/>
                </p:nvGrpSpPr>
                <p:grpSpPr>
                  <a:xfrm>
                    <a:off x="4413056" y="4599588"/>
                    <a:ext cx="4793089" cy="1426067"/>
                    <a:chOff x="4413056" y="4599588"/>
                    <a:chExt cx="4793089" cy="1426067"/>
                  </a:xfrm>
                </p:grpSpPr>
                <p:grpSp>
                  <p:nvGrpSpPr>
                    <p:cNvPr id="2982" name="Google Shape;2982;p141"/>
                    <p:cNvGrpSpPr/>
                    <p:nvPr/>
                  </p:nvGrpSpPr>
                  <p:grpSpPr>
                    <a:xfrm>
                      <a:off x="7867168" y="4679968"/>
                      <a:ext cx="513387" cy="622355"/>
                      <a:chOff x="7881143" y="4565018"/>
                      <a:chExt cx="513387" cy="622355"/>
                    </a:xfrm>
                  </p:grpSpPr>
                  <p:grpSp>
                    <p:nvGrpSpPr>
                      <p:cNvPr id="2983" name="Google Shape;2983;p141"/>
                      <p:cNvGrpSpPr/>
                      <p:nvPr/>
                    </p:nvGrpSpPr>
                    <p:grpSpPr>
                      <a:xfrm>
                        <a:off x="7881143" y="4565018"/>
                        <a:ext cx="513387" cy="622355"/>
                        <a:chOff x="7900693" y="4566205"/>
                        <a:chExt cx="513387" cy="622355"/>
                      </a:xfrm>
                    </p:grpSpPr>
                    <p:sp>
                      <p:nvSpPr>
                        <p:cNvPr id="2984" name="Google Shape;2984;p141"/>
                        <p:cNvSpPr/>
                        <p:nvPr/>
                      </p:nvSpPr>
                      <p:spPr>
                        <a:xfrm>
                          <a:off x="8148059" y="4781599"/>
                          <a:ext cx="266021" cy="406213"/>
                        </a:xfrm>
                        <a:custGeom>
                          <a:avLst/>
                          <a:gdLst/>
                          <a:ahLst/>
                          <a:cxnLst/>
                          <a:rect l="l" t="t" r="r" b="b"/>
                          <a:pathLst>
                            <a:path w="17797" h="27176" extrusionOk="0">
                              <a:moveTo>
                                <a:pt x="7774" y="0"/>
                              </a:moveTo>
                              <a:cubicBezTo>
                                <a:pt x="2014" y="0"/>
                                <a:pt x="4767" y="10761"/>
                                <a:pt x="3922" y="13927"/>
                              </a:cubicBezTo>
                              <a:cubicBezTo>
                                <a:pt x="2808" y="19124"/>
                                <a:pt x="1" y="23240"/>
                                <a:pt x="3209" y="27175"/>
                              </a:cubicBezTo>
                              <a:cubicBezTo>
                                <a:pt x="3745" y="26911"/>
                                <a:pt x="4279" y="26644"/>
                                <a:pt x="4810" y="26370"/>
                              </a:cubicBezTo>
                              <a:cubicBezTo>
                                <a:pt x="4422" y="18575"/>
                                <a:pt x="17796" y="1666"/>
                                <a:pt x="8827" y="105"/>
                              </a:cubicBezTo>
                              <a:cubicBezTo>
                                <a:pt x="8448" y="34"/>
                                <a:pt x="8097" y="0"/>
                                <a:pt x="777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5" name="Google Shape;2985;p141"/>
                        <p:cNvSpPr/>
                        <p:nvPr/>
                      </p:nvSpPr>
                      <p:spPr>
                        <a:xfrm>
                          <a:off x="8033397" y="4566205"/>
                          <a:ext cx="233256" cy="621128"/>
                        </a:xfrm>
                        <a:custGeom>
                          <a:avLst/>
                          <a:gdLst/>
                          <a:ahLst/>
                          <a:cxnLst/>
                          <a:rect l="l" t="t" r="r" b="b"/>
                          <a:pathLst>
                            <a:path w="15605" h="41554" extrusionOk="0">
                              <a:moveTo>
                                <a:pt x="5657" y="1"/>
                              </a:moveTo>
                              <a:cubicBezTo>
                                <a:pt x="4025" y="1"/>
                                <a:pt x="2539" y="1018"/>
                                <a:pt x="2007" y="3148"/>
                              </a:cubicBezTo>
                              <a:cubicBezTo>
                                <a:pt x="1115" y="6046"/>
                                <a:pt x="4014" y="7605"/>
                                <a:pt x="4014" y="10504"/>
                              </a:cubicBezTo>
                              <a:cubicBezTo>
                                <a:pt x="4014" y="13848"/>
                                <a:pt x="1339" y="17637"/>
                                <a:pt x="892" y="20980"/>
                              </a:cubicBezTo>
                              <a:cubicBezTo>
                                <a:pt x="1" y="26108"/>
                                <a:pt x="3122" y="26999"/>
                                <a:pt x="6242" y="29897"/>
                              </a:cubicBezTo>
                              <a:cubicBezTo>
                                <a:pt x="8473" y="31904"/>
                                <a:pt x="8473" y="33241"/>
                                <a:pt x="8694" y="36139"/>
                              </a:cubicBezTo>
                              <a:cubicBezTo>
                                <a:pt x="8852" y="39135"/>
                                <a:pt x="9682" y="40126"/>
                                <a:pt x="10941" y="41553"/>
                              </a:cubicBezTo>
                              <a:cubicBezTo>
                                <a:pt x="11322" y="41365"/>
                                <a:pt x="11703" y="41180"/>
                                <a:pt x="12080" y="40987"/>
                              </a:cubicBezTo>
                              <a:cubicBezTo>
                                <a:pt x="12041" y="37644"/>
                                <a:pt x="13826" y="34111"/>
                                <a:pt x="12484" y="31235"/>
                              </a:cubicBezTo>
                              <a:cubicBezTo>
                                <a:pt x="10479" y="26108"/>
                                <a:pt x="1561" y="25217"/>
                                <a:pt x="4014" y="18306"/>
                              </a:cubicBezTo>
                              <a:cubicBezTo>
                                <a:pt x="5796" y="12956"/>
                                <a:pt x="15604" y="7606"/>
                                <a:pt x="8917" y="1363"/>
                              </a:cubicBezTo>
                              <a:cubicBezTo>
                                <a:pt x="7929" y="465"/>
                                <a:pt x="6759" y="1"/>
                                <a:pt x="56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86" name="Google Shape;2986;p141"/>
                        <p:cNvSpPr/>
                        <p:nvPr/>
                      </p:nvSpPr>
                      <p:spPr>
                        <a:xfrm>
                          <a:off x="7900693" y="4750030"/>
                          <a:ext cx="306857" cy="438530"/>
                        </a:xfrm>
                        <a:custGeom>
                          <a:avLst/>
                          <a:gdLst/>
                          <a:ahLst/>
                          <a:cxnLst/>
                          <a:rect l="l" t="t" r="r" b="b"/>
                          <a:pathLst>
                            <a:path w="20529" h="29338" extrusionOk="0">
                              <a:moveTo>
                                <a:pt x="3777" y="0"/>
                              </a:moveTo>
                              <a:cubicBezTo>
                                <a:pt x="2739" y="0"/>
                                <a:pt x="1949" y="2071"/>
                                <a:pt x="1522" y="3778"/>
                              </a:cubicBezTo>
                              <a:cubicBezTo>
                                <a:pt x="855" y="6453"/>
                                <a:pt x="185" y="8905"/>
                                <a:pt x="185" y="11804"/>
                              </a:cubicBezTo>
                              <a:cubicBezTo>
                                <a:pt x="1" y="21809"/>
                                <a:pt x="15357" y="22580"/>
                                <a:pt x="19655" y="29337"/>
                              </a:cubicBezTo>
                              <a:cubicBezTo>
                                <a:pt x="19947" y="29195"/>
                                <a:pt x="20238" y="29051"/>
                                <a:pt x="20529" y="28903"/>
                              </a:cubicBezTo>
                              <a:cubicBezTo>
                                <a:pt x="19845" y="27333"/>
                                <a:pt x="18872" y="25710"/>
                                <a:pt x="18019" y="24286"/>
                              </a:cubicBezTo>
                              <a:cubicBezTo>
                                <a:pt x="16681" y="21835"/>
                                <a:pt x="12446" y="19828"/>
                                <a:pt x="10217" y="18045"/>
                              </a:cubicBezTo>
                              <a:cubicBezTo>
                                <a:pt x="7320" y="16039"/>
                                <a:pt x="5314" y="13810"/>
                                <a:pt x="5089" y="10243"/>
                              </a:cubicBezTo>
                              <a:cubicBezTo>
                                <a:pt x="4867" y="7790"/>
                                <a:pt x="6650" y="4670"/>
                                <a:pt x="5758" y="2440"/>
                              </a:cubicBezTo>
                              <a:cubicBezTo>
                                <a:pt x="5032" y="666"/>
                                <a:pt x="4365" y="0"/>
                                <a:pt x="377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987" name="Google Shape;2987;p141"/>
                      <p:cNvSpPr/>
                      <p:nvPr/>
                    </p:nvSpPr>
                    <p:spPr>
                      <a:xfrm>
                        <a:off x="8013847" y="4565018"/>
                        <a:ext cx="233256" cy="621128"/>
                      </a:xfrm>
                      <a:custGeom>
                        <a:avLst/>
                        <a:gdLst/>
                        <a:ahLst/>
                        <a:cxnLst/>
                        <a:rect l="l" t="t" r="r" b="b"/>
                        <a:pathLst>
                          <a:path w="15605" h="41554" extrusionOk="0">
                            <a:moveTo>
                              <a:pt x="5657" y="1"/>
                            </a:moveTo>
                            <a:cubicBezTo>
                              <a:pt x="4025" y="1"/>
                              <a:pt x="2539" y="1018"/>
                              <a:pt x="2007" y="3148"/>
                            </a:cubicBezTo>
                            <a:cubicBezTo>
                              <a:pt x="1115" y="6046"/>
                              <a:pt x="4014" y="7605"/>
                              <a:pt x="4014" y="10504"/>
                            </a:cubicBezTo>
                            <a:cubicBezTo>
                              <a:pt x="4014" y="13848"/>
                              <a:pt x="1339" y="17637"/>
                              <a:pt x="892" y="20980"/>
                            </a:cubicBezTo>
                            <a:cubicBezTo>
                              <a:pt x="1" y="26108"/>
                              <a:pt x="3122" y="26999"/>
                              <a:pt x="6242" y="29897"/>
                            </a:cubicBezTo>
                            <a:cubicBezTo>
                              <a:pt x="8473" y="31904"/>
                              <a:pt x="8473" y="33241"/>
                              <a:pt x="8694" y="36139"/>
                            </a:cubicBezTo>
                            <a:cubicBezTo>
                              <a:pt x="8852" y="39135"/>
                              <a:pt x="9682" y="40126"/>
                              <a:pt x="10941" y="41553"/>
                            </a:cubicBezTo>
                            <a:cubicBezTo>
                              <a:pt x="11322" y="41365"/>
                              <a:pt x="11703" y="41180"/>
                              <a:pt x="12080" y="40987"/>
                            </a:cubicBezTo>
                            <a:cubicBezTo>
                              <a:pt x="12041" y="37644"/>
                              <a:pt x="13826" y="34111"/>
                              <a:pt x="12484" y="31235"/>
                            </a:cubicBezTo>
                            <a:cubicBezTo>
                              <a:pt x="10479" y="26108"/>
                              <a:pt x="1561" y="25217"/>
                              <a:pt x="4014" y="18306"/>
                            </a:cubicBezTo>
                            <a:cubicBezTo>
                              <a:pt x="5796" y="12956"/>
                              <a:pt x="15604" y="7606"/>
                              <a:pt x="8917" y="1363"/>
                            </a:cubicBezTo>
                            <a:cubicBezTo>
                              <a:pt x="7929" y="465"/>
                              <a:pt x="6759" y="1"/>
                              <a:pt x="5657"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988" name="Google Shape;2988;p141"/>
                    <p:cNvGrpSpPr/>
                    <p:nvPr/>
                  </p:nvGrpSpPr>
                  <p:grpSpPr>
                    <a:xfrm>
                      <a:off x="4413056" y="4599588"/>
                      <a:ext cx="513390" cy="643077"/>
                      <a:chOff x="4413056" y="4599588"/>
                      <a:chExt cx="513390" cy="643077"/>
                    </a:xfrm>
                  </p:grpSpPr>
                  <p:sp>
                    <p:nvSpPr>
                      <p:cNvPr id="2989" name="Google Shape;2989;p141"/>
                      <p:cNvSpPr/>
                      <p:nvPr/>
                    </p:nvSpPr>
                    <p:spPr>
                      <a:xfrm>
                        <a:off x="4803027" y="4661078"/>
                        <a:ext cx="123419" cy="581587"/>
                      </a:xfrm>
                      <a:custGeom>
                        <a:avLst/>
                        <a:gdLst/>
                        <a:ahLst/>
                        <a:cxnLst/>
                        <a:rect l="l" t="t" r="r" b="b"/>
                        <a:pathLst>
                          <a:path w="7581" h="35724" extrusionOk="0">
                            <a:moveTo>
                              <a:pt x="2583" y="1"/>
                            </a:moveTo>
                            <a:cubicBezTo>
                              <a:pt x="2472" y="1"/>
                              <a:pt x="2355" y="5"/>
                              <a:pt x="2231" y="14"/>
                            </a:cubicBezTo>
                            <a:cubicBezTo>
                              <a:pt x="5575" y="1574"/>
                              <a:pt x="1785" y="2689"/>
                              <a:pt x="1338" y="4473"/>
                            </a:cubicBezTo>
                            <a:cubicBezTo>
                              <a:pt x="892" y="7594"/>
                              <a:pt x="4238" y="7148"/>
                              <a:pt x="4238" y="9823"/>
                            </a:cubicBezTo>
                            <a:cubicBezTo>
                              <a:pt x="4238" y="12051"/>
                              <a:pt x="2008" y="12498"/>
                              <a:pt x="2453" y="14948"/>
                            </a:cubicBezTo>
                            <a:cubicBezTo>
                              <a:pt x="2676" y="16064"/>
                              <a:pt x="4459" y="16064"/>
                              <a:pt x="4238" y="17624"/>
                            </a:cubicBezTo>
                            <a:cubicBezTo>
                              <a:pt x="4013" y="18961"/>
                              <a:pt x="1785" y="18961"/>
                              <a:pt x="1338" y="20076"/>
                            </a:cubicBezTo>
                            <a:cubicBezTo>
                              <a:pt x="224" y="22527"/>
                              <a:pt x="2453" y="22751"/>
                              <a:pt x="2008" y="25203"/>
                            </a:cubicBezTo>
                            <a:cubicBezTo>
                              <a:pt x="1785" y="27433"/>
                              <a:pt x="1" y="26541"/>
                              <a:pt x="447" y="29661"/>
                            </a:cubicBezTo>
                            <a:cubicBezTo>
                              <a:pt x="670" y="30329"/>
                              <a:pt x="1785" y="30776"/>
                              <a:pt x="1785" y="31891"/>
                            </a:cubicBezTo>
                            <a:cubicBezTo>
                              <a:pt x="1785" y="32782"/>
                              <a:pt x="447" y="33005"/>
                              <a:pt x="447" y="33674"/>
                            </a:cubicBezTo>
                            <a:cubicBezTo>
                              <a:pt x="383" y="34448"/>
                              <a:pt x="321" y="35106"/>
                              <a:pt x="348" y="35666"/>
                            </a:cubicBezTo>
                            <a:cubicBezTo>
                              <a:pt x="698" y="35687"/>
                              <a:pt x="1048" y="35707"/>
                              <a:pt x="1399" y="35723"/>
                            </a:cubicBezTo>
                            <a:cubicBezTo>
                              <a:pt x="1745" y="34897"/>
                              <a:pt x="3196" y="35050"/>
                              <a:pt x="3568" y="34120"/>
                            </a:cubicBezTo>
                            <a:cubicBezTo>
                              <a:pt x="3790" y="32783"/>
                              <a:pt x="3568" y="32336"/>
                              <a:pt x="3568" y="31221"/>
                            </a:cubicBezTo>
                            <a:cubicBezTo>
                              <a:pt x="3568" y="30331"/>
                              <a:pt x="2898" y="29439"/>
                              <a:pt x="3123" y="28324"/>
                            </a:cubicBezTo>
                            <a:cubicBezTo>
                              <a:pt x="3345" y="27209"/>
                              <a:pt x="5128" y="26762"/>
                              <a:pt x="5352" y="25426"/>
                            </a:cubicBezTo>
                            <a:cubicBezTo>
                              <a:pt x="5575" y="24312"/>
                              <a:pt x="4014" y="23641"/>
                              <a:pt x="4237" y="22751"/>
                            </a:cubicBezTo>
                            <a:cubicBezTo>
                              <a:pt x="4460" y="21638"/>
                              <a:pt x="5128" y="21413"/>
                              <a:pt x="5352" y="20298"/>
                            </a:cubicBezTo>
                            <a:cubicBezTo>
                              <a:pt x="6020" y="18294"/>
                              <a:pt x="6244" y="18069"/>
                              <a:pt x="6244" y="16064"/>
                            </a:cubicBezTo>
                            <a:cubicBezTo>
                              <a:pt x="6244" y="15173"/>
                              <a:pt x="5799" y="14281"/>
                              <a:pt x="5799" y="13166"/>
                            </a:cubicBezTo>
                            <a:cubicBezTo>
                              <a:pt x="6019" y="11829"/>
                              <a:pt x="7581" y="11159"/>
                              <a:pt x="7357" y="9822"/>
                            </a:cubicBezTo>
                            <a:cubicBezTo>
                              <a:pt x="7133" y="8037"/>
                              <a:pt x="5128" y="6255"/>
                              <a:pt x="4683" y="4249"/>
                            </a:cubicBezTo>
                            <a:cubicBezTo>
                              <a:pt x="4255" y="2537"/>
                              <a:pt x="5266" y="1"/>
                              <a:pt x="258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0" name="Google Shape;2990;p141"/>
                      <p:cNvSpPr/>
                      <p:nvPr/>
                    </p:nvSpPr>
                    <p:spPr>
                      <a:xfrm>
                        <a:off x="4413056" y="4740296"/>
                        <a:ext cx="223655" cy="481497"/>
                      </a:xfrm>
                      <a:custGeom>
                        <a:avLst/>
                        <a:gdLst/>
                        <a:ahLst/>
                        <a:cxnLst/>
                        <a:rect l="l" t="t" r="r" b="b"/>
                        <a:pathLst>
                          <a:path w="13738" h="29576" extrusionOk="0">
                            <a:moveTo>
                              <a:pt x="1301" y="0"/>
                            </a:moveTo>
                            <a:cubicBezTo>
                              <a:pt x="948" y="0"/>
                              <a:pt x="523" y="114"/>
                              <a:pt x="1" y="378"/>
                            </a:cubicBezTo>
                            <a:cubicBezTo>
                              <a:pt x="3688" y="524"/>
                              <a:pt x="622" y="3017"/>
                              <a:pt x="901" y="4834"/>
                            </a:cubicBezTo>
                            <a:cubicBezTo>
                              <a:pt x="1695" y="7885"/>
                              <a:pt x="4607" y="6183"/>
                              <a:pt x="5639" y="8649"/>
                            </a:cubicBezTo>
                            <a:cubicBezTo>
                              <a:pt x="6501" y="10706"/>
                              <a:pt x="4617" y="11979"/>
                              <a:pt x="5975" y="14069"/>
                            </a:cubicBezTo>
                            <a:cubicBezTo>
                              <a:pt x="6611" y="15011"/>
                              <a:pt x="8255" y="14321"/>
                              <a:pt x="8653" y="15846"/>
                            </a:cubicBezTo>
                            <a:cubicBezTo>
                              <a:pt x="8964" y="17166"/>
                              <a:pt x="6908" y="18027"/>
                              <a:pt x="6926" y="19228"/>
                            </a:cubicBezTo>
                            <a:cubicBezTo>
                              <a:pt x="6845" y="21921"/>
                              <a:pt x="8988" y="21265"/>
                              <a:pt x="9524" y="23699"/>
                            </a:cubicBezTo>
                            <a:cubicBezTo>
                              <a:pt x="10179" y="25840"/>
                              <a:pt x="8191" y="25709"/>
                              <a:pt x="9808" y="28414"/>
                            </a:cubicBezTo>
                            <a:cubicBezTo>
                              <a:pt x="10055" y="28700"/>
                              <a:pt x="10514" y="28828"/>
                              <a:pt x="10954" y="29042"/>
                            </a:cubicBezTo>
                            <a:cubicBezTo>
                              <a:pt x="11877" y="29233"/>
                              <a:pt x="12804" y="29412"/>
                              <a:pt x="13737" y="29575"/>
                            </a:cubicBezTo>
                            <a:cubicBezTo>
                              <a:pt x="13596" y="29304"/>
                              <a:pt x="13444" y="29023"/>
                              <a:pt x="13289" y="28648"/>
                            </a:cubicBezTo>
                            <a:cubicBezTo>
                              <a:pt x="12947" y="27825"/>
                              <a:pt x="11985" y="27260"/>
                              <a:pt x="11760" y="26145"/>
                            </a:cubicBezTo>
                            <a:cubicBezTo>
                              <a:pt x="11535" y="25030"/>
                              <a:pt x="13008" y="23931"/>
                              <a:pt x="12697" y="22612"/>
                            </a:cubicBezTo>
                            <a:cubicBezTo>
                              <a:pt x="12472" y="21497"/>
                              <a:pt x="10775" y="21483"/>
                              <a:pt x="10635" y="20574"/>
                            </a:cubicBezTo>
                            <a:cubicBezTo>
                              <a:pt x="10410" y="19459"/>
                              <a:pt x="10941" y="18996"/>
                              <a:pt x="10716" y="17883"/>
                            </a:cubicBezTo>
                            <a:cubicBezTo>
                              <a:pt x="10557" y="15774"/>
                              <a:pt x="10676" y="15483"/>
                              <a:pt x="9902" y="13632"/>
                            </a:cubicBezTo>
                            <a:cubicBezTo>
                              <a:pt x="9558" y="12809"/>
                              <a:pt x="8802" y="12160"/>
                              <a:pt x="8371" y="11131"/>
                            </a:cubicBezTo>
                            <a:cubicBezTo>
                              <a:pt x="8060" y="9811"/>
                              <a:pt x="9241" y="8592"/>
                              <a:pt x="8519" y="7444"/>
                            </a:cubicBezTo>
                            <a:cubicBezTo>
                              <a:pt x="7625" y="5884"/>
                              <a:pt x="5085" y="5016"/>
                              <a:pt x="3899" y="3337"/>
                            </a:cubicBezTo>
                            <a:cubicBezTo>
                              <a:pt x="3006" y="2139"/>
                              <a:pt x="2834" y="0"/>
                              <a:pt x="130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1" name="Google Shape;2991;p141"/>
                      <p:cNvSpPr/>
                      <p:nvPr/>
                    </p:nvSpPr>
                    <p:spPr>
                      <a:xfrm>
                        <a:off x="4683255" y="4599588"/>
                        <a:ext cx="163354" cy="641562"/>
                      </a:xfrm>
                      <a:custGeom>
                        <a:avLst/>
                        <a:gdLst/>
                        <a:ahLst/>
                        <a:cxnLst/>
                        <a:rect l="l" t="t" r="r" b="b"/>
                        <a:pathLst>
                          <a:path w="10034" h="39408" extrusionOk="0">
                            <a:moveTo>
                              <a:pt x="4236" y="0"/>
                            </a:moveTo>
                            <a:cubicBezTo>
                              <a:pt x="8248" y="3567"/>
                              <a:pt x="1" y="5797"/>
                              <a:pt x="892" y="9809"/>
                            </a:cubicBezTo>
                            <a:cubicBezTo>
                              <a:pt x="1115" y="11592"/>
                              <a:pt x="2898" y="12707"/>
                              <a:pt x="3122" y="14266"/>
                            </a:cubicBezTo>
                            <a:cubicBezTo>
                              <a:pt x="3567" y="16719"/>
                              <a:pt x="1784" y="18503"/>
                              <a:pt x="1784" y="20731"/>
                            </a:cubicBezTo>
                            <a:cubicBezTo>
                              <a:pt x="2007" y="22959"/>
                              <a:pt x="3789" y="23184"/>
                              <a:pt x="4236" y="25414"/>
                            </a:cubicBezTo>
                            <a:cubicBezTo>
                              <a:pt x="4459" y="27418"/>
                              <a:pt x="2231" y="28758"/>
                              <a:pt x="2453" y="30986"/>
                            </a:cubicBezTo>
                            <a:cubicBezTo>
                              <a:pt x="2676" y="32992"/>
                              <a:pt x="4905" y="34553"/>
                              <a:pt x="5574" y="36560"/>
                            </a:cubicBezTo>
                            <a:cubicBezTo>
                              <a:pt x="6092" y="37906"/>
                              <a:pt x="5987" y="38721"/>
                              <a:pt x="6148" y="39345"/>
                            </a:cubicBezTo>
                            <a:cubicBezTo>
                              <a:pt x="6477" y="39369"/>
                              <a:pt x="6810" y="39386"/>
                              <a:pt x="7141" y="39407"/>
                            </a:cubicBezTo>
                            <a:cubicBezTo>
                              <a:pt x="6693" y="38121"/>
                              <a:pt x="8196" y="36643"/>
                              <a:pt x="8026" y="34777"/>
                            </a:cubicBezTo>
                            <a:cubicBezTo>
                              <a:pt x="7803" y="32102"/>
                              <a:pt x="6020" y="31655"/>
                              <a:pt x="6466" y="28758"/>
                            </a:cubicBezTo>
                            <a:cubicBezTo>
                              <a:pt x="6688" y="27643"/>
                              <a:pt x="8026" y="26751"/>
                              <a:pt x="7803" y="25414"/>
                            </a:cubicBezTo>
                            <a:cubicBezTo>
                              <a:pt x="7581" y="24299"/>
                              <a:pt x="6243" y="23853"/>
                              <a:pt x="5796" y="22516"/>
                            </a:cubicBezTo>
                            <a:cubicBezTo>
                              <a:pt x="4681" y="19841"/>
                              <a:pt x="6466" y="19171"/>
                              <a:pt x="7133" y="16496"/>
                            </a:cubicBezTo>
                            <a:cubicBezTo>
                              <a:pt x="7579" y="13599"/>
                              <a:pt x="5796" y="13152"/>
                              <a:pt x="5129" y="10701"/>
                            </a:cubicBezTo>
                            <a:cubicBezTo>
                              <a:pt x="3344" y="6019"/>
                              <a:pt x="10033" y="2899"/>
                              <a:pt x="423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2" name="Google Shape;2992;p141"/>
                      <p:cNvSpPr/>
                      <p:nvPr/>
                    </p:nvSpPr>
                    <p:spPr>
                      <a:xfrm>
                        <a:off x="4512706" y="4697610"/>
                        <a:ext cx="215010" cy="536556"/>
                      </a:xfrm>
                      <a:custGeom>
                        <a:avLst/>
                        <a:gdLst/>
                        <a:ahLst/>
                        <a:cxnLst/>
                        <a:rect l="l" t="t" r="r" b="b"/>
                        <a:pathLst>
                          <a:path w="13207" h="32958" extrusionOk="0">
                            <a:moveTo>
                              <a:pt x="7357" y="1"/>
                            </a:moveTo>
                            <a:cubicBezTo>
                              <a:pt x="0" y="225"/>
                              <a:pt x="7134" y="6243"/>
                              <a:pt x="7357" y="9140"/>
                            </a:cubicBezTo>
                            <a:cubicBezTo>
                              <a:pt x="7357" y="10032"/>
                              <a:pt x="6242" y="10925"/>
                              <a:pt x="6466" y="11816"/>
                            </a:cubicBezTo>
                            <a:cubicBezTo>
                              <a:pt x="6689" y="12930"/>
                              <a:pt x="8471" y="13375"/>
                              <a:pt x="8471" y="14268"/>
                            </a:cubicBezTo>
                            <a:cubicBezTo>
                              <a:pt x="8471" y="16497"/>
                              <a:pt x="6243" y="17388"/>
                              <a:pt x="6466" y="19840"/>
                            </a:cubicBezTo>
                            <a:cubicBezTo>
                              <a:pt x="6466" y="20509"/>
                              <a:pt x="8026" y="20731"/>
                              <a:pt x="8249" y="21623"/>
                            </a:cubicBezTo>
                            <a:cubicBezTo>
                              <a:pt x="8249" y="22961"/>
                              <a:pt x="6689" y="23629"/>
                              <a:pt x="6689" y="24743"/>
                            </a:cubicBezTo>
                            <a:cubicBezTo>
                              <a:pt x="6912" y="27196"/>
                              <a:pt x="8695" y="28088"/>
                              <a:pt x="9364" y="30318"/>
                            </a:cubicBezTo>
                            <a:cubicBezTo>
                              <a:pt x="9546" y="31143"/>
                              <a:pt x="9241" y="31818"/>
                              <a:pt x="9049" y="32435"/>
                            </a:cubicBezTo>
                            <a:cubicBezTo>
                              <a:pt x="10307" y="32635"/>
                              <a:pt x="11575" y="32809"/>
                              <a:pt x="12850" y="32957"/>
                            </a:cubicBezTo>
                            <a:cubicBezTo>
                              <a:pt x="12581" y="32022"/>
                              <a:pt x="13207" y="30636"/>
                              <a:pt x="12707" y="28754"/>
                            </a:cubicBezTo>
                            <a:cubicBezTo>
                              <a:pt x="12262" y="26749"/>
                              <a:pt x="10477" y="26526"/>
                              <a:pt x="10477" y="24298"/>
                            </a:cubicBezTo>
                            <a:cubicBezTo>
                              <a:pt x="10700" y="23406"/>
                              <a:pt x="12037" y="22513"/>
                              <a:pt x="12037" y="21176"/>
                            </a:cubicBezTo>
                            <a:cubicBezTo>
                              <a:pt x="12037" y="19840"/>
                              <a:pt x="10700" y="19616"/>
                              <a:pt x="10700" y="18503"/>
                            </a:cubicBezTo>
                            <a:cubicBezTo>
                              <a:pt x="10700" y="16496"/>
                              <a:pt x="11369" y="14936"/>
                              <a:pt x="11369" y="12930"/>
                            </a:cubicBezTo>
                            <a:cubicBezTo>
                              <a:pt x="11147" y="12262"/>
                              <a:pt x="10255" y="11147"/>
                              <a:pt x="10032" y="10255"/>
                            </a:cubicBezTo>
                            <a:cubicBezTo>
                              <a:pt x="10032" y="9586"/>
                              <a:pt x="11592" y="8694"/>
                              <a:pt x="11369" y="7580"/>
                            </a:cubicBezTo>
                            <a:cubicBezTo>
                              <a:pt x="11147" y="5796"/>
                              <a:pt x="2229" y="2230"/>
                              <a:pt x="735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993" name="Google Shape;2993;p141"/>
                    <p:cNvGrpSpPr/>
                    <p:nvPr/>
                  </p:nvGrpSpPr>
                  <p:grpSpPr>
                    <a:xfrm>
                      <a:off x="8536393" y="5277422"/>
                      <a:ext cx="669752" cy="748233"/>
                      <a:chOff x="8523243" y="4655672"/>
                      <a:chExt cx="669752" cy="748233"/>
                    </a:xfrm>
                  </p:grpSpPr>
                  <p:sp>
                    <p:nvSpPr>
                      <p:cNvPr id="2994" name="Google Shape;2994;p141"/>
                      <p:cNvSpPr/>
                      <p:nvPr/>
                    </p:nvSpPr>
                    <p:spPr>
                      <a:xfrm>
                        <a:off x="8735509" y="4678616"/>
                        <a:ext cx="372873" cy="670581"/>
                      </a:xfrm>
                      <a:custGeom>
                        <a:avLst/>
                        <a:gdLst/>
                        <a:ahLst/>
                        <a:cxnLst/>
                        <a:rect l="l" t="t" r="r" b="b"/>
                        <a:pathLst>
                          <a:path w="23841" h="42876" extrusionOk="0">
                            <a:moveTo>
                              <a:pt x="510" y="1"/>
                            </a:moveTo>
                            <a:cubicBezTo>
                              <a:pt x="264" y="1"/>
                              <a:pt x="0" y="207"/>
                              <a:pt x="70" y="524"/>
                            </a:cubicBezTo>
                            <a:cubicBezTo>
                              <a:pt x="1352" y="6342"/>
                              <a:pt x="6408" y="5652"/>
                              <a:pt x="10726" y="8083"/>
                            </a:cubicBezTo>
                            <a:cubicBezTo>
                              <a:pt x="14614" y="10269"/>
                              <a:pt x="13519" y="14560"/>
                              <a:pt x="12573" y="17982"/>
                            </a:cubicBezTo>
                            <a:cubicBezTo>
                              <a:pt x="11949" y="20234"/>
                              <a:pt x="12595" y="21988"/>
                              <a:pt x="14226" y="23583"/>
                            </a:cubicBezTo>
                            <a:cubicBezTo>
                              <a:pt x="16266" y="25581"/>
                              <a:pt x="19239" y="26375"/>
                              <a:pt x="21337" y="28322"/>
                            </a:cubicBezTo>
                            <a:cubicBezTo>
                              <a:pt x="23490" y="30323"/>
                              <a:pt x="22914" y="34392"/>
                              <a:pt x="22695" y="36990"/>
                            </a:cubicBezTo>
                            <a:cubicBezTo>
                              <a:pt x="22530" y="38941"/>
                              <a:pt x="22539" y="41115"/>
                              <a:pt x="23111" y="42875"/>
                            </a:cubicBezTo>
                            <a:cubicBezTo>
                              <a:pt x="23320" y="42622"/>
                              <a:pt x="23523" y="42365"/>
                              <a:pt x="23729" y="42112"/>
                            </a:cubicBezTo>
                            <a:cubicBezTo>
                              <a:pt x="22839" y="38721"/>
                              <a:pt x="23841" y="33630"/>
                              <a:pt x="23478" y="30950"/>
                            </a:cubicBezTo>
                            <a:cubicBezTo>
                              <a:pt x="22853" y="26301"/>
                              <a:pt x="17092" y="25219"/>
                              <a:pt x="14216" y="22403"/>
                            </a:cubicBezTo>
                            <a:cubicBezTo>
                              <a:pt x="11853" y="20089"/>
                              <a:pt x="14097" y="16997"/>
                              <a:pt x="14372" y="14400"/>
                            </a:cubicBezTo>
                            <a:cubicBezTo>
                              <a:pt x="14586" y="12391"/>
                              <a:pt x="14146" y="10173"/>
                              <a:pt x="12691" y="8658"/>
                            </a:cubicBezTo>
                            <a:cubicBezTo>
                              <a:pt x="8971" y="4792"/>
                              <a:pt x="2262" y="6589"/>
                              <a:pt x="876" y="301"/>
                            </a:cubicBezTo>
                            <a:cubicBezTo>
                              <a:pt x="829" y="92"/>
                              <a:pt x="673" y="1"/>
                              <a:pt x="51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5" name="Google Shape;2995;p141"/>
                      <p:cNvSpPr/>
                      <p:nvPr/>
                    </p:nvSpPr>
                    <p:spPr>
                      <a:xfrm>
                        <a:off x="8984279" y="4694319"/>
                        <a:ext cx="200599" cy="583341"/>
                      </a:xfrm>
                      <a:custGeom>
                        <a:avLst/>
                        <a:gdLst/>
                        <a:ahLst/>
                        <a:cxnLst/>
                        <a:rect l="l" t="t" r="r" b="b"/>
                        <a:pathLst>
                          <a:path w="12826" h="37298" extrusionOk="0">
                            <a:moveTo>
                              <a:pt x="647" y="0"/>
                            </a:moveTo>
                            <a:cubicBezTo>
                              <a:pt x="178" y="0"/>
                              <a:pt x="0" y="730"/>
                              <a:pt x="503" y="814"/>
                            </a:cubicBezTo>
                            <a:cubicBezTo>
                              <a:pt x="4043" y="1407"/>
                              <a:pt x="6246" y="4026"/>
                              <a:pt x="7353" y="7295"/>
                            </a:cubicBezTo>
                            <a:cubicBezTo>
                              <a:pt x="8216" y="9844"/>
                              <a:pt x="6490" y="12593"/>
                              <a:pt x="6901" y="15234"/>
                            </a:cubicBezTo>
                            <a:cubicBezTo>
                              <a:pt x="7128" y="16699"/>
                              <a:pt x="8150" y="17945"/>
                              <a:pt x="9055" y="19055"/>
                            </a:cubicBezTo>
                            <a:cubicBezTo>
                              <a:pt x="11469" y="22014"/>
                              <a:pt x="12615" y="24871"/>
                              <a:pt x="11008" y="28550"/>
                            </a:cubicBezTo>
                            <a:cubicBezTo>
                              <a:pt x="9826" y="31256"/>
                              <a:pt x="8889" y="33554"/>
                              <a:pt x="10248" y="36380"/>
                            </a:cubicBezTo>
                            <a:cubicBezTo>
                              <a:pt x="10401" y="36700"/>
                              <a:pt x="10568" y="37006"/>
                              <a:pt x="10744" y="37297"/>
                            </a:cubicBezTo>
                            <a:cubicBezTo>
                              <a:pt x="10942" y="37024"/>
                              <a:pt x="11145" y="36753"/>
                              <a:pt x="11340" y="36476"/>
                            </a:cubicBezTo>
                            <a:cubicBezTo>
                              <a:pt x="10537" y="35115"/>
                              <a:pt x="10131" y="33687"/>
                              <a:pt x="10573" y="31799"/>
                            </a:cubicBezTo>
                            <a:cubicBezTo>
                              <a:pt x="11142" y="29376"/>
                              <a:pt x="12633" y="27569"/>
                              <a:pt x="12746" y="25011"/>
                            </a:cubicBezTo>
                            <a:cubicBezTo>
                              <a:pt x="12826" y="23178"/>
                              <a:pt x="11816" y="21102"/>
                              <a:pt x="10690" y="19721"/>
                            </a:cubicBezTo>
                            <a:cubicBezTo>
                              <a:pt x="9845" y="18685"/>
                              <a:pt x="8974" y="17688"/>
                              <a:pt x="8277" y="16541"/>
                            </a:cubicBezTo>
                            <a:cubicBezTo>
                              <a:pt x="6890" y="14264"/>
                              <a:pt x="8083" y="11602"/>
                              <a:pt x="8408" y="9215"/>
                            </a:cubicBezTo>
                            <a:cubicBezTo>
                              <a:pt x="8991" y="4926"/>
                              <a:pt x="4624" y="660"/>
                              <a:pt x="727" y="7"/>
                            </a:cubicBezTo>
                            <a:cubicBezTo>
                              <a:pt x="699" y="2"/>
                              <a:pt x="673" y="0"/>
                              <a:pt x="6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6" name="Google Shape;2996;p141"/>
                      <p:cNvSpPr/>
                      <p:nvPr/>
                    </p:nvSpPr>
                    <p:spPr>
                      <a:xfrm>
                        <a:off x="8538868" y="4892962"/>
                        <a:ext cx="519780" cy="510943"/>
                      </a:xfrm>
                      <a:custGeom>
                        <a:avLst/>
                        <a:gdLst/>
                        <a:ahLst/>
                        <a:cxnLst/>
                        <a:rect l="l" t="t" r="r" b="b"/>
                        <a:pathLst>
                          <a:path w="33234" h="32669" extrusionOk="0">
                            <a:moveTo>
                              <a:pt x="943" y="0"/>
                            </a:moveTo>
                            <a:cubicBezTo>
                              <a:pt x="783" y="0"/>
                              <a:pt x="636" y="92"/>
                              <a:pt x="605" y="303"/>
                            </a:cubicBezTo>
                            <a:cubicBezTo>
                              <a:pt x="1" y="4420"/>
                              <a:pt x="3337" y="5071"/>
                              <a:pt x="6747" y="5263"/>
                            </a:cubicBezTo>
                            <a:cubicBezTo>
                              <a:pt x="9706" y="5429"/>
                              <a:pt x="12395" y="5318"/>
                              <a:pt x="14701" y="7456"/>
                            </a:cubicBezTo>
                            <a:cubicBezTo>
                              <a:pt x="17003" y="9594"/>
                              <a:pt x="16577" y="13318"/>
                              <a:pt x="17522" y="16069"/>
                            </a:cubicBezTo>
                            <a:cubicBezTo>
                              <a:pt x="18119" y="17812"/>
                              <a:pt x="19664" y="19209"/>
                              <a:pt x="21361" y="19856"/>
                            </a:cubicBezTo>
                            <a:cubicBezTo>
                              <a:pt x="23053" y="20501"/>
                              <a:pt x="24672" y="20890"/>
                              <a:pt x="26450" y="21214"/>
                            </a:cubicBezTo>
                            <a:cubicBezTo>
                              <a:pt x="30503" y="21952"/>
                              <a:pt x="31028" y="25223"/>
                              <a:pt x="31216" y="28772"/>
                            </a:cubicBezTo>
                            <a:cubicBezTo>
                              <a:pt x="31312" y="30591"/>
                              <a:pt x="31833" y="31825"/>
                              <a:pt x="32630" y="32669"/>
                            </a:cubicBezTo>
                            <a:cubicBezTo>
                              <a:pt x="32832" y="32449"/>
                              <a:pt x="33032" y="32226"/>
                              <a:pt x="33234" y="32003"/>
                            </a:cubicBezTo>
                            <a:cubicBezTo>
                              <a:pt x="31191" y="29413"/>
                              <a:pt x="32550" y="25264"/>
                              <a:pt x="30549" y="22467"/>
                            </a:cubicBezTo>
                            <a:cubicBezTo>
                              <a:pt x="29312" y="20739"/>
                              <a:pt x="26935" y="20444"/>
                              <a:pt x="25023" y="20114"/>
                            </a:cubicBezTo>
                            <a:cubicBezTo>
                              <a:pt x="21359" y="19479"/>
                              <a:pt x="18604" y="17720"/>
                              <a:pt x="17824" y="13989"/>
                            </a:cubicBezTo>
                            <a:cubicBezTo>
                              <a:pt x="17125" y="10645"/>
                              <a:pt x="16756" y="6568"/>
                              <a:pt x="12942" y="5214"/>
                            </a:cubicBezTo>
                            <a:cubicBezTo>
                              <a:pt x="9643" y="4044"/>
                              <a:pt x="619" y="5925"/>
                              <a:pt x="1412" y="527"/>
                            </a:cubicBezTo>
                            <a:cubicBezTo>
                              <a:pt x="1458" y="209"/>
                              <a:pt x="1185" y="0"/>
                              <a:pt x="94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7" name="Google Shape;2997;p141"/>
                      <p:cNvSpPr/>
                      <p:nvPr/>
                    </p:nvSpPr>
                    <p:spPr>
                      <a:xfrm>
                        <a:off x="8767290" y="4701091"/>
                        <a:ext cx="26588" cy="55444"/>
                      </a:xfrm>
                      <a:custGeom>
                        <a:avLst/>
                        <a:gdLst/>
                        <a:ahLst/>
                        <a:cxnLst/>
                        <a:rect l="l" t="t" r="r" b="b"/>
                        <a:pathLst>
                          <a:path w="1700" h="3545" extrusionOk="0">
                            <a:moveTo>
                              <a:pt x="1046" y="0"/>
                            </a:moveTo>
                            <a:cubicBezTo>
                              <a:pt x="894" y="0"/>
                              <a:pt x="698" y="157"/>
                              <a:pt x="446" y="534"/>
                            </a:cubicBezTo>
                            <a:cubicBezTo>
                              <a:pt x="1" y="1202"/>
                              <a:pt x="892" y="3096"/>
                              <a:pt x="1338" y="3432"/>
                            </a:cubicBezTo>
                            <a:lnTo>
                              <a:pt x="1338" y="3545"/>
                            </a:lnTo>
                            <a:cubicBezTo>
                              <a:pt x="1519" y="2910"/>
                              <a:pt x="1700" y="0"/>
                              <a:pt x="104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8" name="Google Shape;2998;p141"/>
                      <p:cNvSpPr/>
                      <p:nvPr/>
                    </p:nvSpPr>
                    <p:spPr>
                      <a:xfrm>
                        <a:off x="8708030" y="4693662"/>
                        <a:ext cx="48812" cy="31968"/>
                      </a:xfrm>
                      <a:custGeom>
                        <a:avLst/>
                        <a:gdLst/>
                        <a:ahLst/>
                        <a:cxnLst/>
                        <a:rect l="l" t="t" r="r" b="b"/>
                        <a:pathLst>
                          <a:path w="3121" h="2044" extrusionOk="0">
                            <a:moveTo>
                              <a:pt x="147" y="0"/>
                            </a:moveTo>
                            <a:cubicBezTo>
                              <a:pt x="98" y="0"/>
                              <a:pt x="49" y="2"/>
                              <a:pt x="0" y="7"/>
                            </a:cubicBezTo>
                            <a:cubicBezTo>
                              <a:pt x="0" y="1116"/>
                              <a:pt x="1646" y="2044"/>
                              <a:pt x="2702" y="2044"/>
                            </a:cubicBezTo>
                            <a:cubicBezTo>
                              <a:pt x="2811" y="2044"/>
                              <a:pt x="2915" y="2034"/>
                              <a:pt x="3010" y="2013"/>
                            </a:cubicBezTo>
                            <a:lnTo>
                              <a:pt x="3120" y="2013"/>
                            </a:lnTo>
                            <a:cubicBezTo>
                              <a:pt x="2479" y="1263"/>
                              <a:pt x="1322" y="0"/>
                              <a:pt x="1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9" name="Google Shape;2999;p141"/>
                      <p:cNvSpPr/>
                      <p:nvPr/>
                    </p:nvSpPr>
                    <p:spPr>
                      <a:xfrm>
                        <a:off x="8773624" y="4768264"/>
                        <a:ext cx="54677" cy="14013"/>
                      </a:xfrm>
                      <a:custGeom>
                        <a:avLst/>
                        <a:gdLst/>
                        <a:ahLst/>
                        <a:cxnLst/>
                        <a:rect l="l" t="t" r="r" b="b"/>
                        <a:pathLst>
                          <a:path w="3496" h="896" extrusionOk="0">
                            <a:moveTo>
                              <a:pt x="1782" y="1"/>
                            </a:moveTo>
                            <a:cubicBezTo>
                              <a:pt x="1238" y="1"/>
                              <a:pt x="709" y="29"/>
                              <a:pt x="598" y="140"/>
                            </a:cubicBezTo>
                            <a:cubicBezTo>
                              <a:pt x="1" y="678"/>
                              <a:pt x="684" y="895"/>
                              <a:pt x="1550" y="895"/>
                            </a:cubicBezTo>
                            <a:cubicBezTo>
                              <a:pt x="2299" y="895"/>
                              <a:pt x="3186" y="733"/>
                              <a:pt x="3496" y="474"/>
                            </a:cubicBezTo>
                            <a:lnTo>
                              <a:pt x="3050" y="29"/>
                            </a:lnTo>
                            <a:cubicBezTo>
                              <a:pt x="2882" y="29"/>
                              <a:pt x="2325" y="1"/>
                              <a:pt x="178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0" name="Google Shape;3000;p141"/>
                      <p:cNvSpPr/>
                      <p:nvPr/>
                    </p:nvSpPr>
                    <p:spPr>
                      <a:xfrm>
                        <a:off x="8842237" y="4736922"/>
                        <a:ext cx="32922" cy="49235"/>
                      </a:xfrm>
                      <a:custGeom>
                        <a:avLst/>
                        <a:gdLst/>
                        <a:ahLst/>
                        <a:cxnLst/>
                        <a:rect l="l" t="t" r="r" b="b"/>
                        <a:pathLst>
                          <a:path w="2105" h="3148" extrusionOk="0">
                            <a:moveTo>
                              <a:pt x="1360" y="0"/>
                            </a:moveTo>
                            <a:cubicBezTo>
                              <a:pt x="1188" y="0"/>
                              <a:pt x="962" y="138"/>
                              <a:pt x="670" y="472"/>
                            </a:cubicBezTo>
                            <a:cubicBezTo>
                              <a:pt x="1" y="1254"/>
                              <a:pt x="1226" y="2590"/>
                              <a:pt x="1338" y="2925"/>
                            </a:cubicBezTo>
                            <a:lnTo>
                              <a:pt x="1562" y="3148"/>
                            </a:lnTo>
                            <a:cubicBezTo>
                              <a:pt x="1833" y="2604"/>
                              <a:pt x="2105" y="0"/>
                              <a:pt x="136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1" name="Google Shape;3001;p141"/>
                      <p:cNvSpPr/>
                      <p:nvPr/>
                    </p:nvSpPr>
                    <p:spPr>
                      <a:xfrm>
                        <a:off x="8866760" y="4809179"/>
                        <a:ext cx="50455" cy="23710"/>
                      </a:xfrm>
                      <a:custGeom>
                        <a:avLst/>
                        <a:gdLst/>
                        <a:ahLst/>
                        <a:cxnLst/>
                        <a:rect l="l" t="t" r="r" b="b"/>
                        <a:pathLst>
                          <a:path w="3226" h="1516" extrusionOk="0">
                            <a:moveTo>
                              <a:pt x="1547" y="0"/>
                            </a:moveTo>
                            <a:cubicBezTo>
                              <a:pt x="869" y="0"/>
                              <a:pt x="229" y="138"/>
                              <a:pt x="106" y="757"/>
                            </a:cubicBezTo>
                            <a:cubicBezTo>
                              <a:pt x="0" y="1318"/>
                              <a:pt x="214" y="1515"/>
                              <a:pt x="574" y="1515"/>
                            </a:cubicBezTo>
                            <a:cubicBezTo>
                              <a:pt x="1361" y="1515"/>
                              <a:pt x="2844" y="575"/>
                              <a:pt x="3225" y="423"/>
                            </a:cubicBezTo>
                            <a:lnTo>
                              <a:pt x="3003" y="88"/>
                            </a:lnTo>
                            <a:cubicBezTo>
                              <a:pt x="2656" y="88"/>
                              <a:pt x="2089" y="0"/>
                              <a:pt x="154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2" name="Google Shape;3002;p141"/>
                      <p:cNvSpPr/>
                      <p:nvPr/>
                    </p:nvSpPr>
                    <p:spPr>
                      <a:xfrm>
                        <a:off x="8934638" y="4788284"/>
                        <a:ext cx="34252" cy="51925"/>
                      </a:xfrm>
                      <a:custGeom>
                        <a:avLst/>
                        <a:gdLst/>
                        <a:ahLst/>
                        <a:cxnLst/>
                        <a:rect l="l" t="t" r="r" b="b"/>
                        <a:pathLst>
                          <a:path w="2190" h="3320" extrusionOk="0">
                            <a:moveTo>
                              <a:pt x="1065" y="0"/>
                            </a:moveTo>
                            <a:cubicBezTo>
                              <a:pt x="957" y="0"/>
                              <a:pt x="826" y="27"/>
                              <a:pt x="670" y="86"/>
                            </a:cubicBezTo>
                            <a:cubicBezTo>
                              <a:pt x="0" y="421"/>
                              <a:pt x="446" y="2092"/>
                              <a:pt x="446" y="2761"/>
                            </a:cubicBezTo>
                            <a:lnTo>
                              <a:pt x="670" y="3320"/>
                            </a:lnTo>
                            <a:cubicBezTo>
                              <a:pt x="873" y="2912"/>
                              <a:pt x="2189" y="0"/>
                              <a:pt x="106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3" name="Google Shape;3003;p141"/>
                      <p:cNvSpPr/>
                      <p:nvPr/>
                    </p:nvSpPr>
                    <p:spPr>
                      <a:xfrm>
                        <a:off x="8920687" y="4865013"/>
                        <a:ext cx="32735" cy="43182"/>
                      </a:xfrm>
                      <a:custGeom>
                        <a:avLst/>
                        <a:gdLst/>
                        <a:ahLst/>
                        <a:cxnLst/>
                        <a:rect l="l" t="t" r="r" b="b"/>
                        <a:pathLst>
                          <a:path w="2093" h="2761" extrusionOk="0">
                            <a:moveTo>
                              <a:pt x="498" y="1"/>
                            </a:moveTo>
                            <a:cubicBezTo>
                              <a:pt x="311" y="1"/>
                              <a:pt x="167" y="185"/>
                              <a:pt x="113" y="643"/>
                            </a:cubicBezTo>
                            <a:cubicBezTo>
                              <a:pt x="1" y="1424"/>
                              <a:pt x="1449" y="2315"/>
                              <a:pt x="1896" y="2648"/>
                            </a:cubicBezTo>
                            <a:lnTo>
                              <a:pt x="2008" y="2761"/>
                            </a:lnTo>
                            <a:cubicBezTo>
                              <a:pt x="2092" y="1829"/>
                              <a:pt x="1086" y="1"/>
                              <a:pt x="49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4" name="Google Shape;3004;p141"/>
                      <p:cNvSpPr/>
                      <p:nvPr/>
                    </p:nvSpPr>
                    <p:spPr>
                      <a:xfrm>
                        <a:off x="8941598" y="4916876"/>
                        <a:ext cx="47092" cy="36629"/>
                      </a:xfrm>
                      <a:custGeom>
                        <a:avLst/>
                        <a:gdLst/>
                        <a:ahLst/>
                        <a:cxnLst/>
                        <a:rect l="l" t="t" r="r" b="b"/>
                        <a:pathLst>
                          <a:path w="3011" h="2342" extrusionOk="0">
                            <a:moveTo>
                              <a:pt x="2119" y="1"/>
                            </a:moveTo>
                            <a:lnTo>
                              <a:pt x="2119" y="1"/>
                            </a:lnTo>
                            <a:cubicBezTo>
                              <a:pt x="1116" y="112"/>
                              <a:pt x="1" y="1115"/>
                              <a:pt x="112" y="2118"/>
                            </a:cubicBezTo>
                            <a:lnTo>
                              <a:pt x="223" y="2342"/>
                            </a:lnTo>
                            <a:cubicBezTo>
                              <a:pt x="1226" y="1895"/>
                              <a:pt x="3010" y="1672"/>
                              <a:pt x="211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5" name="Google Shape;3005;p141"/>
                      <p:cNvSpPr/>
                      <p:nvPr/>
                    </p:nvSpPr>
                    <p:spPr>
                      <a:xfrm>
                        <a:off x="8891065" y="4961497"/>
                        <a:ext cx="47076" cy="40836"/>
                      </a:xfrm>
                      <a:custGeom>
                        <a:avLst/>
                        <a:gdLst/>
                        <a:ahLst/>
                        <a:cxnLst/>
                        <a:rect l="l" t="t" r="r" b="b"/>
                        <a:pathLst>
                          <a:path w="3010" h="2611" extrusionOk="0">
                            <a:moveTo>
                              <a:pt x="1139" y="0"/>
                            </a:moveTo>
                            <a:cubicBezTo>
                              <a:pt x="941" y="0"/>
                              <a:pt x="743" y="112"/>
                              <a:pt x="557" y="380"/>
                            </a:cubicBezTo>
                            <a:cubicBezTo>
                              <a:pt x="0" y="1384"/>
                              <a:pt x="2340" y="2499"/>
                              <a:pt x="2786" y="2610"/>
                            </a:cubicBezTo>
                            <a:lnTo>
                              <a:pt x="3010" y="2610"/>
                            </a:lnTo>
                            <a:cubicBezTo>
                              <a:pt x="2919" y="2156"/>
                              <a:pt x="2014" y="0"/>
                              <a:pt x="1139"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6" name="Google Shape;3006;p141"/>
                      <p:cNvSpPr/>
                      <p:nvPr/>
                    </p:nvSpPr>
                    <p:spPr>
                      <a:xfrm>
                        <a:off x="8953828" y="4974400"/>
                        <a:ext cx="38334" cy="59291"/>
                      </a:xfrm>
                      <a:custGeom>
                        <a:avLst/>
                        <a:gdLst/>
                        <a:ahLst/>
                        <a:cxnLst/>
                        <a:rect l="l" t="t" r="r" b="b"/>
                        <a:pathLst>
                          <a:path w="2451" h="3791" extrusionOk="0">
                            <a:moveTo>
                              <a:pt x="1001" y="1"/>
                            </a:moveTo>
                            <a:lnTo>
                              <a:pt x="1001" y="1"/>
                            </a:lnTo>
                            <a:cubicBezTo>
                              <a:pt x="0" y="1004"/>
                              <a:pt x="0" y="2453"/>
                              <a:pt x="222" y="3790"/>
                            </a:cubicBezTo>
                            <a:lnTo>
                              <a:pt x="333" y="3790"/>
                            </a:lnTo>
                            <a:cubicBezTo>
                              <a:pt x="891" y="2676"/>
                              <a:pt x="2450" y="1116"/>
                              <a:pt x="100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7" name="Google Shape;3007;p141"/>
                      <p:cNvSpPr/>
                      <p:nvPr/>
                    </p:nvSpPr>
                    <p:spPr>
                      <a:xfrm>
                        <a:off x="8934638" y="5055039"/>
                        <a:ext cx="66251" cy="23397"/>
                      </a:xfrm>
                      <a:custGeom>
                        <a:avLst/>
                        <a:gdLst/>
                        <a:ahLst/>
                        <a:cxnLst/>
                        <a:rect l="l" t="t" r="r" b="b"/>
                        <a:pathLst>
                          <a:path w="4236" h="1496" extrusionOk="0">
                            <a:moveTo>
                              <a:pt x="825" y="1"/>
                            </a:moveTo>
                            <a:cubicBezTo>
                              <a:pt x="531" y="1"/>
                              <a:pt x="252" y="58"/>
                              <a:pt x="0" y="195"/>
                            </a:cubicBezTo>
                            <a:cubicBezTo>
                              <a:pt x="207" y="1229"/>
                              <a:pt x="1267" y="1495"/>
                              <a:pt x="2336" y="1495"/>
                            </a:cubicBezTo>
                            <a:cubicBezTo>
                              <a:pt x="2995" y="1495"/>
                              <a:pt x="3657" y="1394"/>
                              <a:pt x="4125" y="1310"/>
                            </a:cubicBezTo>
                            <a:lnTo>
                              <a:pt x="4235" y="1310"/>
                            </a:lnTo>
                            <a:cubicBezTo>
                              <a:pt x="3349" y="866"/>
                              <a:pt x="1970" y="1"/>
                              <a:pt x="82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8" name="Google Shape;3008;p141"/>
                      <p:cNvSpPr/>
                      <p:nvPr/>
                    </p:nvSpPr>
                    <p:spPr>
                      <a:xfrm>
                        <a:off x="9025866" y="5040979"/>
                        <a:ext cx="41274" cy="50267"/>
                      </a:xfrm>
                      <a:custGeom>
                        <a:avLst/>
                        <a:gdLst/>
                        <a:ahLst/>
                        <a:cxnLst/>
                        <a:rect l="l" t="t" r="r" b="b"/>
                        <a:pathLst>
                          <a:path w="2639" h="3214" extrusionOk="0">
                            <a:moveTo>
                              <a:pt x="890" y="0"/>
                            </a:moveTo>
                            <a:cubicBezTo>
                              <a:pt x="1" y="0"/>
                              <a:pt x="137" y="2319"/>
                              <a:pt x="521" y="2989"/>
                            </a:cubicBezTo>
                            <a:lnTo>
                              <a:pt x="631" y="3213"/>
                            </a:lnTo>
                            <a:cubicBezTo>
                              <a:pt x="1078" y="2655"/>
                              <a:pt x="2638" y="982"/>
                              <a:pt x="1412" y="203"/>
                            </a:cubicBezTo>
                            <a:cubicBezTo>
                              <a:pt x="1208" y="62"/>
                              <a:pt x="1036" y="0"/>
                              <a:pt x="89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9" name="Google Shape;3009;p141"/>
                      <p:cNvSpPr/>
                      <p:nvPr/>
                    </p:nvSpPr>
                    <p:spPr>
                      <a:xfrm>
                        <a:off x="9014809" y="5111656"/>
                        <a:ext cx="64531" cy="21427"/>
                      </a:xfrm>
                      <a:custGeom>
                        <a:avLst/>
                        <a:gdLst/>
                        <a:ahLst/>
                        <a:cxnLst/>
                        <a:rect l="l" t="t" r="r" b="b"/>
                        <a:pathLst>
                          <a:path w="4126" h="1370" extrusionOk="0">
                            <a:moveTo>
                              <a:pt x="1417" y="1"/>
                            </a:moveTo>
                            <a:cubicBezTo>
                              <a:pt x="1138" y="1"/>
                              <a:pt x="910" y="74"/>
                              <a:pt x="781" y="254"/>
                            </a:cubicBezTo>
                            <a:cubicBezTo>
                              <a:pt x="0" y="1113"/>
                              <a:pt x="1686" y="1370"/>
                              <a:pt x="2954" y="1370"/>
                            </a:cubicBezTo>
                            <a:cubicBezTo>
                              <a:pt x="3495" y="1370"/>
                              <a:pt x="3959" y="1323"/>
                              <a:pt x="4125" y="1257"/>
                            </a:cubicBezTo>
                            <a:cubicBezTo>
                              <a:pt x="3868" y="827"/>
                              <a:pt x="2354" y="1"/>
                              <a:pt x="141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0" name="Google Shape;3010;p141"/>
                      <p:cNvSpPr/>
                      <p:nvPr/>
                    </p:nvSpPr>
                    <p:spPr>
                      <a:xfrm>
                        <a:off x="9098467" y="5139840"/>
                        <a:ext cx="57336" cy="36957"/>
                      </a:xfrm>
                      <a:custGeom>
                        <a:avLst/>
                        <a:gdLst/>
                        <a:ahLst/>
                        <a:cxnLst/>
                        <a:rect l="l" t="t" r="r" b="b"/>
                        <a:pathLst>
                          <a:path w="3666" h="2363" extrusionOk="0">
                            <a:moveTo>
                              <a:pt x="1443" y="1"/>
                            </a:moveTo>
                            <a:cubicBezTo>
                              <a:pt x="741" y="1"/>
                              <a:pt x="114" y="1002"/>
                              <a:pt x="114" y="1795"/>
                            </a:cubicBezTo>
                            <a:lnTo>
                              <a:pt x="1" y="2351"/>
                            </a:lnTo>
                            <a:cubicBezTo>
                              <a:pt x="72" y="2358"/>
                              <a:pt x="153" y="2362"/>
                              <a:pt x="240" y="2362"/>
                            </a:cubicBezTo>
                            <a:cubicBezTo>
                              <a:pt x="1378" y="2362"/>
                              <a:pt x="3665" y="1683"/>
                              <a:pt x="2008" y="234"/>
                            </a:cubicBezTo>
                            <a:cubicBezTo>
                              <a:pt x="1821" y="71"/>
                              <a:pt x="1630" y="1"/>
                              <a:pt x="144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1" name="Google Shape;3011;p141"/>
                      <p:cNvSpPr/>
                      <p:nvPr/>
                    </p:nvSpPr>
                    <p:spPr>
                      <a:xfrm>
                        <a:off x="9054910" y="5199788"/>
                        <a:ext cx="40117" cy="39600"/>
                      </a:xfrm>
                      <a:custGeom>
                        <a:avLst/>
                        <a:gdLst/>
                        <a:ahLst/>
                        <a:cxnLst/>
                        <a:rect l="l" t="t" r="r" b="b"/>
                        <a:pathLst>
                          <a:path w="2565" h="2532" extrusionOk="0">
                            <a:moveTo>
                              <a:pt x="757" y="1"/>
                            </a:moveTo>
                            <a:cubicBezTo>
                              <a:pt x="534" y="1"/>
                              <a:pt x="283" y="59"/>
                              <a:pt x="1" y="191"/>
                            </a:cubicBezTo>
                            <a:cubicBezTo>
                              <a:pt x="1" y="1518"/>
                              <a:pt x="1424" y="2186"/>
                              <a:pt x="2535" y="2415"/>
                            </a:cubicBezTo>
                            <a:lnTo>
                              <a:pt x="2535" y="2415"/>
                            </a:lnTo>
                            <a:cubicBezTo>
                              <a:pt x="2256" y="1323"/>
                              <a:pt x="1817" y="1"/>
                              <a:pt x="757" y="1"/>
                            </a:cubicBezTo>
                            <a:close/>
                            <a:moveTo>
                              <a:pt x="2535" y="2415"/>
                            </a:moveTo>
                            <a:cubicBezTo>
                              <a:pt x="2545" y="2454"/>
                              <a:pt x="2555" y="2493"/>
                              <a:pt x="2565" y="2531"/>
                            </a:cubicBezTo>
                            <a:lnTo>
                              <a:pt x="2565" y="2421"/>
                            </a:lnTo>
                            <a:cubicBezTo>
                              <a:pt x="2555" y="2419"/>
                              <a:pt x="2545" y="2417"/>
                              <a:pt x="2535" y="2415"/>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2" name="Google Shape;3012;p141"/>
                      <p:cNvSpPr/>
                      <p:nvPr/>
                    </p:nvSpPr>
                    <p:spPr>
                      <a:xfrm>
                        <a:off x="9096778" y="5236651"/>
                        <a:ext cx="64484" cy="39350"/>
                      </a:xfrm>
                      <a:custGeom>
                        <a:avLst/>
                        <a:gdLst/>
                        <a:ahLst/>
                        <a:cxnLst/>
                        <a:rect l="l" t="t" r="r" b="b"/>
                        <a:pathLst>
                          <a:path w="4123" h="2516" extrusionOk="0">
                            <a:moveTo>
                              <a:pt x="1878" y="1"/>
                            </a:moveTo>
                            <a:cubicBezTo>
                              <a:pt x="891" y="1"/>
                              <a:pt x="184" y="1785"/>
                              <a:pt x="0" y="2516"/>
                            </a:cubicBezTo>
                            <a:lnTo>
                              <a:pt x="111" y="2404"/>
                            </a:lnTo>
                            <a:cubicBezTo>
                              <a:pt x="891" y="2404"/>
                              <a:pt x="4123" y="1623"/>
                              <a:pt x="2563" y="286"/>
                            </a:cubicBezTo>
                            <a:cubicBezTo>
                              <a:pt x="2323" y="86"/>
                              <a:pt x="2094" y="1"/>
                              <a:pt x="1878"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3" name="Google Shape;3013;p141"/>
                      <p:cNvSpPr/>
                      <p:nvPr/>
                    </p:nvSpPr>
                    <p:spPr>
                      <a:xfrm>
                        <a:off x="8938470" y="4697040"/>
                        <a:ext cx="69739" cy="24211"/>
                      </a:xfrm>
                      <a:custGeom>
                        <a:avLst/>
                        <a:gdLst/>
                        <a:ahLst/>
                        <a:cxnLst/>
                        <a:rect l="l" t="t" r="r" b="b"/>
                        <a:pathLst>
                          <a:path w="4459" h="1548" extrusionOk="0">
                            <a:moveTo>
                              <a:pt x="1168" y="0"/>
                            </a:moveTo>
                            <a:cubicBezTo>
                              <a:pt x="654" y="0"/>
                              <a:pt x="224" y="136"/>
                              <a:pt x="0" y="533"/>
                            </a:cubicBezTo>
                            <a:cubicBezTo>
                              <a:pt x="468" y="1262"/>
                              <a:pt x="1188" y="1548"/>
                              <a:pt x="1946" y="1548"/>
                            </a:cubicBezTo>
                            <a:cubicBezTo>
                              <a:pt x="2850" y="1548"/>
                              <a:pt x="3808" y="1141"/>
                              <a:pt x="4458" y="593"/>
                            </a:cubicBezTo>
                            <a:lnTo>
                              <a:pt x="4458" y="593"/>
                            </a:lnTo>
                            <a:lnTo>
                              <a:pt x="4213" y="633"/>
                            </a:lnTo>
                            <a:cubicBezTo>
                              <a:pt x="3491" y="520"/>
                              <a:pt x="2171" y="0"/>
                              <a:pt x="116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4" name="Google Shape;3014;p141"/>
                      <p:cNvSpPr/>
                      <p:nvPr/>
                    </p:nvSpPr>
                    <p:spPr>
                      <a:xfrm>
                        <a:off x="8992396" y="4655672"/>
                        <a:ext cx="48609" cy="52034"/>
                      </a:xfrm>
                      <a:custGeom>
                        <a:avLst/>
                        <a:gdLst/>
                        <a:ahLst/>
                        <a:cxnLst/>
                        <a:rect l="l" t="t" r="r" b="b"/>
                        <a:pathLst>
                          <a:path w="3108" h="3327" extrusionOk="0">
                            <a:moveTo>
                              <a:pt x="1210" y="1"/>
                            </a:moveTo>
                            <a:cubicBezTo>
                              <a:pt x="0" y="1"/>
                              <a:pt x="576" y="2600"/>
                              <a:pt x="878" y="3105"/>
                            </a:cubicBezTo>
                            <a:lnTo>
                              <a:pt x="1100" y="3327"/>
                            </a:lnTo>
                            <a:cubicBezTo>
                              <a:pt x="1325" y="2547"/>
                              <a:pt x="3107" y="539"/>
                              <a:pt x="1658" y="94"/>
                            </a:cubicBezTo>
                            <a:cubicBezTo>
                              <a:pt x="1487" y="30"/>
                              <a:pt x="1339" y="1"/>
                              <a:pt x="121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5" name="Google Shape;3015;p141"/>
                      <p:cNvSpPr/>
                      <p:nvPr/>
                    </p:nvSpPr>
                    <p:spPr>
                      <a:xfrm>
                        <a:off x="9004439" y="4729055"/>
                        <a:ext cx="60965" cy="21927"/>
                      </a:xfrm>
                      <a:custGeom>
                        <a:avLst/>
                        <a:gdLst/>
                        <a:ahLst/>
                        <a:cxnLst/>
                        <a:rect l="l" t="t" r="r" b="b"/>
                        <a:pathLst>
                          <a:path w="3898" h="1402" extrusionOk="0">
                            <a:moveTo>
                              <a:pt x="913" y="0"/>
                            </a:moveTo>
                            <a:cubicBezTo>
                              <a:pt x="572" y="0"/>
                              <a:pt x="312" y="113"/>
                              <a:pt x="220" y="419"/>
                            </a:cubicBezTo>
                            <a:cubicBezTo>
                              <a:pt x="1" y="1218"/>
                              <a:pt x="1392" y="1402"/>
                              <a:pt x="2542" y="1402"/>
                            </a:cubicBezTo>
                            <a:cubicBezTo>
                              <a:pt x="3157" y="1402"/>
                              <a:pt x="3703" y="1349"/>
                              <a:pt x="3898" y="1310"/>
                            </a:cubicBezTo>
                            <a:lnTo>
                              <a:pt x="3673" y="864"/>
                            </a:lnTo>
                            <a:cubicBezTo>
                              <a:pt x="3270" y="784"/>
                              <a:pt x="1812" y="0"/>
                              <a:pt x="91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6" name="Google Shape;3016;p141"/>
                      <p:cNvSpPr/>
                      <p:nvPr/>
                    </p:nvSpPr>
                    <p:spPr>
                      <a:xfrm>
                        <a:off x="9100234" y="4752155"/>
                        <a:ext cx="41665" cy="37520"/>
                      </a:xfrm>
                      <a:custGeom>
                        <a:avLst/>
                        <a:gdLst/>
                        <a:ahLst/>
                        <a:cxnLst/>
                        <a:rect l="l" t="t" r="r" b="b"/>
                        <a:pathLst>
                          <a:path w="2664" h="2399" extrusionOk="0">
                            <a:moveTo>
                              <a:pt x="1785" y="0"/>
                            </a:moveTo>
                            <a:cubicBezTo>
                              <a:pt x="1597" y="0"/>
                              <a:pt x="1339" y="83"/>
                              <a:pt x="1004" y="280"/>
                            </a:cubicBezTo>
                            <a:cubicBezTo>
                              <a:pt x="224" y="725"/>
                              <a:pt x="112" y="1616"/>
                              <a:pt x="1" y="2174"/>
                            </a:cubicBezTo>
                            <a:lnTo>
                              <a:pt x="225" y="2398"/>
                            </a:lnTo>
                            <a:cubicBezTo>
                              <a:pt x="336" y="2286"/>
                              <a:pt x="559" y="2286"/>
                              <a:pt x="559" y="2062"/>
                            </a:cubicBezTo>
                            <a:cubicBezTo>
                              <a:pt x="2027" y="1787"/>
                              <a:pt x="2664" y="0"/>
                              <a:pt x="178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7" name="Google Shape;3017;p141"/>
                      <p:cNvSpPr/>
                      <p:nvPr/>
                    </p:nvSpPr>
                    <p:spPr>
                      <a:xfrm>
                        <a:off x="9063621" y="4827274"/>
                        <a:ext cx="38381" cy="40805"/>
                      </a:xfrm>
                      <a:custGeom>
                        <a:avLst/>
                        <a:gdLst/>
                        <a:ahLst/>
                        <a:cxnLst/>
                        <a:rect l="l" t="t" r="r" b="b"/>
                        <a:pathLst>
                          <a:path w="2454" h="2609" extrusionOk="0">
                            <a:moveTo>
                              <a:pt x="676" y="1"/>
                            </a:moveTo>
                            <a:cubicBezTo>
                              <a:pt x="567" y="1"/>
                              <a:pt x="453" y="15"/>
                              <a:pt x="335" y="44"/>
                            </a:cubicBezTo>
                            <a:cubicBezTo>
                              <a:pt x="1" y="1384"/>
                              <a:pt x="1338" y="2051"/>
                              <a:pt x="2342" y="2608"/>
                            </a:cubicBezTo>
                            <a:lnTo>
                              <a:pt x="2453" y="2496"/>
                            </a:lnTo>
                            <a:cubicBezTo>
                              <a:pt x="2453" y="1480"/>
                              <a:pt x="1805" y="1"/>
                              <a:pt x="67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8" name="Google Shape;3018;p141"/>
                      <p:cNvSpPr/>
                      <p:nvPr/>
                    </p:nvSpPr>
                    <p:spPr>
                      <a:xfrm>
                        <a:off x="9093274" y="4888864"/>
                        <a:ext cx="52316" cy="43729"/>
                      </a:xfrm>
                      <a:custGeom>
                        <a:avLst/>
                        <a:gdLst/>
                        <a:ahLst/>
                        <a:cxnLst/>
                        <a:rect l="l" t="t" r="r" b="b"/>
                        <a:pathLst>
                          <a:path w="3345" h="2796" extrusionOk="0">
                            <a:moveTo>
                              <a:pt x="2265" y="1"/>
                            </a:moveTo>
                            <a:cubicBezTo>
                              <a:pt x="1407" y="1"/>
                              <a:pt x="140" y="1641"/>
                              <a:pt x="224" y="2572"/>
                            </a:cubicBezTo>
                            <a:lnTo>
                              <a:pt x="2" y="2793"/>
                            </a:lnTo>
                            <a:lnTo>
                              <a:pt x="2" y="2793"/>
                            </a:lnTo>
                            <a:cubicBezTo>
                              <a:pt x="676" y="2126"/>
                              <a:pt x="3345" y="2013"/>
                              <a:pt x="2900" y="565"/>
                            </a:cubicBezTo>
                            <a:cubicBezTo>
                              <a:pt x="2766" y="164"/>
                              <a:pt x="2536" y="1"/>
                              <a:pt x="2265" y="1"/>
                            </a:cubicBezTo>
                            <a:close/>
                            <a:moveTo>
                              <a:pt x="2" y="2793"/>
                            </a:moveTo>
                            <a:cubicBezTo>
                              <a:pt x="2" y="2794"/>
                              <a:pt x="1" y="2795"/>
                              <a:pt x="0" y="2795"/>
                            </a:cubicBezTo>
                            <a:lnTo>
                              <a:pt x="2" y="2793"/>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9" name="Google Shape;3019;p141"/>
                      <p:cNvSpPr/>
                      <p:nvPr/>
                    </p:nvSpPr>
                    <p:spPr>
                      <a:xfrm>
                        <a:off x="9085611" y="4979107"/>
                        <a:ext cx="56492" cy="31921"/>
                      </a:xfrm>
                      <a:custGeom>
                        <a:avLst/>
                        <a:gdLst/>
                        <a:ahLst/>
                        <a:cxnLst/>
                        <a:rect l="l" t="t" r="r" b="b"/>
                        <a:pathLst>
                          <a:path w="3612" h="2041" extrusionOk="0">
                            <a:moveTo>
                              <a:pt x="365" y="1"/>
                            </a:moveTo>
                            <a:cubicBezTo>
                              <a:pt x="87" y="1"/>
                              <a:pt x="1" y="223"/>
                              <a:pt x="267" y="815"/>
                            </a:cubicBezTo>
                            <a:cubicBezTo>
                              <a:pt x="621" y="1433"/>
                              <a:pt x="1955" y="1631"/>
                              <a:pt x="2826" y="1631"/>
                            </a:cubicBezTo>
                            <a:cubicBezTo>
                              <a:pt x="2945" y="1631"/>
                              <a:pt x="3055" y="1627"/>
                              <a:pt x="3153" y="1620"/>
                            </a:cubicBezTo>
                            <a:lnTo>
                              <a:pt x="3153" y="1620"/>
                            </a:lnTo>
                            <a:cubicBezTo>
                              <a:pt x="2396" y="1002"/>
                              <a:pt x="952" y="1"/>
                              <a:pt x="365" y="1"/>
                            </a:cubicBezTo>
                            <a:close/>
                            <a:moveTo>
                              <a:pt x="3388" y="1594"/>
                            </a:moveTo>
                            <a:cubicBezTo>
                              <a:pt x="3322" y="1605"/>
                              <a:pt x="3243" y="1614"/>
                              <a:pt x="3153" y="1620"/>
                            </a:cubicBezTo>
                            <a:lnTo>
                              <a:pt x="3153" y="1620"/>
                            </a:lnTo>
                            <a:cubicBezTo>
                              <a:pt x="3385" y="1810"/>
                              <a:pt x="3553" y="1963"/>
                              <a:pt x="3611" y="2040"/>
                            </a:cubicBezTo>
                            <a:lnTo>
                              <a:pt x="3388" y="1594"/>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0" name="Google Shape;3020;p141"/>
                      <p:cNvSpPr/>
                      <p:nvPr/>
                    </p:nvSpPr>
                    <p:spPr>
                      <a:xfrm>
                        <a:off x="9158102" y="4988272"/>
                        <a:ext cx="34533" cy="54130"/>
                      </a:xfrm>
                      <a:custGeom>
                        <a:avLst/>
                        <a:gdLst/>
                        <a:ahLst/>
                        <a:cxnLst/>
                        <a:rect l="l" t="t" r="r" b="b"/>
                        <a:pathLst>
                          <a:path w="2208" h="3461" extrusionOk="0">
                            <a:moveTo>
                              <a:pt x="1636" y="1"/>
                            </a:moveTo>
                            <a:cubicBezTo>
                              <a:pt x="1" y="1"/>
                              <a:pt x="425" y="2150"/>
                              <a:pt x="425" y="3238"/>
                            </a:cubicBezTo>
                            <a:lnTo>
                              <a:pt x="647" y="3460"/>
                            </a:lnTo>
                            <a:cubicBezTo>
                              <a:pt x="1316" y="2345"/>
                              <a:pt x="2207" y="1454"/>
                              <a:pt x="1762" y="5"/>
                            </a:cubicBezTo>
                            <a:cubicBezTo>
                              <a:pt x="1719" y="2"/>
                              <a:pt x="1677" y="1"/>
                              <a:pt x="163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1" name="Google Shape;3021;p141"/>
                      <p:cNvSpPr/>
                      <p:nvPr/>
                    </p:nvSpPr>
                    <p:spPr>
                      <a:xfrm>
                        <a:off x="9121161" y="5057558"/>
                        <a:ext cx="52316" cy="51112"/>
                      </a:xfrm>
                      <a:custGeom>
                        <a:avLst/>
                        <a:gdLst/>
                        <a:ahLst/>
                        <a:cxnLst/>
                        <a:rect l="l" t="t" r="r" b="b"/>
                        <a:pathLst>
                          <a:path w="3345" h="3268" extrusionOk="0">
                            <a:moveTo>
                              <a:pt x="1651" y="0"/>
                            </a:moveTo>
                            <a:cubicBezTo>
                              <a:pt x="1519" y="0"/>
                              <a:pt x="1378" y="45"/>
                              <a:pt x="1226" y="146"/>
                            </a:cubicBezTo>
                            <a:cubicBezTo>
                              <a:pt x="1" y="925"/>
                              <a:pt x="2676" y="3044"/>
                              <a:pt x="3122" y="3267"/>
                            </a:cubicBezTo>
                            <a:lnTo>
                              <a:pt x="3345" y="3267"/>
                            </a:lnTo>
                            <a:cubicBezTo>
                              <a:pt x="3147" y="2773"/>
                              <a:pt x="2686" y="0"/>
                              <a:pt x="165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2" name="Google Shape;3022;p141"/>
                      <p:cNvSpPr/>
                      <p:nvPr/>
                    </p:nvSpPr>
                    <p:spPr>
                      <a:xfrm>
                        <a:off x="9159525" y="5137462"/>
                        <a:ext cx="33470" cy="22647"/>
                      </a:xfrm>
                      <a:custGeom>
                        <a:avLst/>
                        <a:gdLst/>
                        <a:ahLst/>
                        <a:cxnLst/>
                        <a:rect l="l" t="t" r="r" b="b"/>
                        <a:pathLst>
                          <a:path w="2140" h="1448" extrusionOk="0">
                            <a:moveTo>
                              <a:pt x="1281" y="0"/>
                            </a:moveTo>
                            <a:cubicBezTo>
                              <a:pt x="969" y="0"/>
                              <a:pt x="549" y="273"/>
                              <a:pt x="111" y="1056"/>
                            </a:cubicBezTo>
                            <a:lnTo>
                              <a:pt x="0" y="1390"/>
                            </a:lnTo>
                            <a:cubicBezTo>
                              <a:pt x="218" y="1430"/>
                              <a:pt x="413" y="1448"/>
                              <a:pt x="587" y="1448"/>
                            </a:cubicBezTo>
                            <a:cubicBezTo>
                              <a:pt x="2139" y="1448"/>
                              <a:pt x="1999" y="0"/>
                              <a:pt x="128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3" name="Google Shape;3023;p141"/>
                      <p:cNvSpPr/>
                      <p:nvPr/>
                    </p:nvSpPr>
                    <p:spPr>
                      <a:xfrm>
                        <a:off x="8523322" y="4854535"/>
                        <a:ext cx="32672" cy="59995"/>
                      </a:xfrm>
                      <a:custGeom>
                        <a:avLst/>
                        <a:gdLst/>
                        <a:ahLst/>
                        <a:cxnLst/>
                        <a:rect l="l" t="t" r="r" b="b"/>
                        <a:pathLst>
                          <a:path w="2089" h="3836" extrusionOk="0">
                            <a:moveTo>
                              <a:pt x="1279" y="1"/>
                            </a:moveTo>
                            <a:cubicBezTo>
                              <a:pt x="1129" y="1"/>
                              <a:pt x="947" y="97"/>
                              <a:pt x="726" y="321"/>
                            </a:cubicBezTo>
                            <a:cubicBezTo>
                              <a:pt x="0" y="1169"/>
                              <a:pt x="1231" y="2840"/>
                              <a:pt x="1938" y="3502"/>
                            </a:cubicBezTo>
                            <a:lnTo>
                              <a:pt x="1938" y="3502"/>
                            </a:lnTo>
                            <a:cubicBezTo>
                              <a:pt x="1954" y="2550"/>
                              <a:pt x="2047" y="1"/>
                              <a:pt x="1279" y="1"/>
                            </a:cubicBezTo>
                            <a:close/>
                            <a:moveTo>
                              <a:pt x="1938" y="3502"/>
                            </a:moveTo>
                            <a:lnTo>
                              <a:pt x="1938" y="3502"/>
                            </a:lnTo>
                            <a:cubicBezTo>
                              <a:pt x="1935" y="3672"/>
                              <a:pt x="1935" y="3790"/>
                              <a:pt x="1942" y="3835"/>
                            </a:cubicBezTo>
                            <a:lnTo>
                              <a:pt x="2088" y="3635"/>
                            </a:lnTo>
                            <a:cubicBezTo>
                              <a:pt x="2042" y="3597"/>
                              <a:pt x="1991" y="3553"/>
                              <a:pt x="1938" y="3502"/>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4" name="Google Shape;3024;p141"/>
                      <p:cNvSpPr/>
                      <p:nvPr/>
                    </p:nvSpPr>
                    <p:spPr>
                      <a:xfrm>
                        <a:off x="8551129" y="4887254"/>
                        <a:ext cx="43604" cy="24414"/>
                      </a:xfrm>
                      <a:custGeom>
                        <a:avLst/>
                        <a:gdLst/>
                        <a:ahLst/>
                        <a:cxnLst/>
                        <a:rect l="l" t="t" r="r" b="b"/>
                        <a:pathLst>
                          <a:path w="2788" h="1561" extrusionOk="0">
                            <a:moveTo>
                              <a:pt x="2452" y="1"/>
                            </a:moveTo>
                            <a:cubicBezTo>
                              <a:pt x="1561" y="1"/>
                              <a:pt x="557" y="557"/>
                              <a:pt x="112" y="1338"/>
                            </a:cubicBezTo>
                            <a:lnTo>
                              <a:pt x="0" y="1560"/>
                            </a:lnTo>
                            <a:cubicBezTo>
                              <a:pt x="891" y="1225"/>
                              <a:pt x="2787" y="1225"/>
                              <a:pt x="245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5" name="Google Shape;3025;p141"/>
                      <p:cNvSpPr/>
                      <p:nvPr/>
                    </p:nvSpPr>
                    <p:spPr>
                      <a:xfrm>
                        <a:off x="8523243" y="4928653"/>
                        <a:ext cx="48844" cy="26619"/>
                      </a:xfrm>
                      <a:custGeom>
                        <a:avLst/>
                        <a:gdLst/>
                        <a:ahLst/>
                        <a:cxnLst/>
                        <a:rect l="l" t="t" r="r" b="b"/>
                        <a:pathLst>
                          <a:path w="3123" h="1702" extrusionOk="0">
                            <a:moveTo>
                              <a:pt x="301" y="0"/>
                            </a:moveTo>
                            <a:cubicBezTo>
                              <a:pt x="199" y="0"/>
                              <a:pt x="99" y="9"/>
                              <a:pt x="1" y="29"/>
                            </a:cubicBezTo>
                            <a:cubicBezTo>
                              <a:pt x="112" y="1032"/>
                              <a:pt x="1895" y="1701"/>
                              <a:pt x="2898" y="1701"/>
                            </a:cubicBezTo>
                            <a:lnTo>
                              <a:pt x="3122" y="1701"/>
                            </a:lnTo>
                            <a:cubicBezTo>
                              <a:pt x="2511" y="989"/>
                              <a:pt x="1346" y="0"/>
                              <a:pt x="30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6" name="Google Shape;3026;p141"/>
                      <p:cNvSpPr/>
                      <p:nvPr/>
                    </p:nvSpPr>
                    <p:spPr>
                      <a:xfrm>
                        <a:off x="8591653" y="4912152"/>
                        <a:ext cx="27464" cy="55303"/>
                      </a:xfrm>
                      <a:custGeom>
                        <a:avLst/>
                        <a:gdLst/>
                        <a:ahLst/>
                        <a:cxnLst/>
                        <a:rect l="l" t="t" r="r" b="b"/>
                        <a:pathLst>
                          <a:path w="1756" h="3536" extrusionOk="0">
                            <a:moveTo>
                              <a:pt x="939" y="1"/>
                            </a:moveTo>
                            <a:cubicBezTo>
                              <a:pt x="796" y="1"/>
                              <a:pt x="625" y="154"/>
                              <a:pt x="418" y="525"/>
                            </a:cubicBezTo>
                            <a:cubicBezTo>
                              <a:pt x="1" y="1359"/>
                              <a:pt x="1047" y="2973"/>
                              <a:pt x="1640" y="3269"/>
                            </a:cubicBezTo>
                            <a:lnTo>
                              <a:pt x="1640" y="3269"/>
                            </a:lnTo>
                            <a:cubicBezTo>
                              <a:pt x="1620" y="2360"/>
                              <a:pt x="1500" y="1"/>
                              <a:pt x="939" y="1"/>
                            </a:cubicBezTo>
                            <a:close/>
                            <a:moveTo>
                              <a:pt x="1640" y="3269"/>
                            </a:moveTo>
                            <a:lnTo>
                              <a:pt x="1640" y="3269"/>
                            </a:lnTo>
                            <a:cubicBezTo>
                              <a:pt x="1642" y="3383"/>
                              <a:pt x="1643" y="3475"/>
                              <a:pt x="1643" y="3535"/>
                            </a:cubicBezTo>
                            <a:lnTo>
                              <a:pt x="1756" y="3311"/>
                            </a:lnTo>
                            <a:cubicBezTo>
                              <a:pt x="1720" y="3304"/>
                              <a:pt x="1681" y="3290"/>
                              <a:pt x="1640" y="3269"/>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7" name="Google Shape;3027;p141"/>
                      <p:cNvSpPr/>
                      <p:nvPr/>
                    </p:nvSpPr>
                    <p:spPr>
                      <a:xfrm>
                        <a:off x="8626671" y="4974400"/>
                        <a:ext cx="44762" cy="20379"/>
                      </a:xfrm>
                      <a:custGeom>
                        <a:avLst/>
                        <a:gdLst/>
                        <a:ahLst/>
                        <a:cxnLst/>
                        <a:rect l="l" t="t" r="r" b="b"/>
                        <a:pathLst>
                          <a:path w="2862" h="1303" extrusionOk="0">
                            <a:moveTo>
                              <a:pt x="2638" y="1"/>
                            </a:moveTo>
                            <a:cubicBezTo>
                              <a:pt x="2526" y="23"/>
                              <a:pt x="2351" y="28"/>
                              <a:pt x="2143" y="28"/>
                            </a:cubicBezTo>
                            <a:cubicBezTo>
                              <a:pt x="2008" y="28"/>
                              <a:pt x="1860" y="26"/>
                              <a:pt x="1707" y="26"/>
                            </a:cubicBezTo>
                            <a:cubicBezTo>
                              <a:pt x="921" y="26"/>
                              <a:pt x="1" y="75"/>
                              <a:pt x="75" y="670"/>
                            </a:cubicBezTo>
                            <a:cubicBezTo>
                              <a:pt x="113" y="1133"/>
                              <a:pt x="406" y="1302"/>
                              <a:pt x="791" y="1302"/>
                            </a:cubicBezTo>
                            <a:cubicBezTo>
                              <a:pt x="1517" y="1302"/>
                              <a:pt x="2571" y="700"/>
                              <a:pt x="2862" y="337"/>
                            </a:cubicBezTo>
                            <a:lnTo>
                              <a:pt x="2638" y="1"/>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8" name="Google Shape;3028;p141"/>
                      <p:cNvSpPr/>
                      <p:nvPr/>
                    </p:nvSpPr>
                    <p:spPr>
                      <a:xfrm>
                        <a:off x="8676656" y="4922850"/>
                        <a:ext cx="37567" cy="53332"/>
                      </a:xfrm>
                      <a:custGeom>
                        <a:avLst/>
                        <a:gdLst/>
                        <a:ahLst/>
                        <a:cxnLst/>
                        <a:rect l="l" t="t" r="r" b="b"/>
                        <a:pathLst>
                          <a:path w="2402" h="3410" extrusionOk="0">
                            <a:moveTo>
                              <a:pt x="1402" y="1"/>
                            </a:moveTo>
                            <a:cubicBezTo>
                              <a:pt x="1316" y="1"/>
                              <a:pt x="1221" y="21"/>
                              <a:pt x="1116" y="65"/>
                            </a:cubicBezTo>
                            <a:cubicBezTo>
                              <a:pt x="1" y="511"/>
                              <a:pt x="1225" y="2740"/>
                              <a:pt x="1783" y="3297"/>
                            </a:cubicBezTo>
                            <a:lnTo>
                              <a:pt x="2117" y="3409"/>
                            </a:lnTo>
                            <a:cubicBezTo>
                              <a:pt x="2117" y="2793"/>
                              <a:pt x="2402" y="1"/>
                              <a:pt x="140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9" name="Google Shape;3029;p141"/>
                      <p:cNvSpPr/>
                      <p:nvPr/>
                    </p:nvSpPr>
                    <p:spPr>
                      <a:xfrm>
                        <a:off x="8712268" y="4996546"/>
                        <a:ext cx="55037" cy="22787"/>
                      </a:xfrm>
                      <a:custGeom>
                        <a:avLst/>
                        <a:gdLst/>
                        <a:ahLst/>
                        <a:cxnLst/>
                        <a:rect l="l" t="t" r="r" b="b"/>
                        <a:pathLst>
                          <a:path w="3519" h="1457" extrusionOk="0">
                            <a:moveTo>
                              <a:pt x="1470" y="1"/>
                            </a:moveTo>
                            <a:cubicBezTo>
                              <a:pt x="910" y="1"/>
                              <a:pt x="431" y="94"/>
                              <a:pt x="286" y="480"/>
                            </a:cubicBezTo>
                            <a:cubicBezTo>
                              <a:pt x="0" y="1215"/>
                              <a:pt x="267" y="1457"/>
                              <a:pt x="748" y="1457"/>
                            </a:cubicBezTo>
                            <a:cubicBezTo>
                              <a:pt x="1581" y="1457"/>
                              <a:pt x="3053" y="733"/>
                              <a:pt x="3406" y="592"/>
                            </a:cubicBezTo>
                            <a:lnTo>
                              <a:pt x="3519" y="35"/>
                            </a:lnTo>
                            <a:lnTo>
                              <a:pt x="3519" y="35"/>
                            </a:lnTo>
                            <a:cubicBezTo>
                              <a:pt x="3394" y="70"/>
                              <a:pt x="3234" y="83"/>
                              <a:pt x="3053" y="83"/>
                            </a:cubicBezTo>
                            <a:cubicBezTo>
                              <a:pt x="2594" y="83"/>
                              <a:pt x="1996" y="1"/>
                              <a:pt x="1470"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0" name="Google Shape;3030;p141"/>
                      <p:cNvSpPr/>
                      <p:nvPr/>
                    </p:nvSpPr>
                    <p:spPr>
                      <a:xfrm>
                        <a:off x="8788201" y="4986583"/>
                        <a:ext cx="41868" cy="43620"/>
                      </a:xfrm>
                      <a:custGeom>
                        <a:avLst/>
                        <a:gdLst/>
                        <a:ahLst/>
                        <a:cxnLst/>
                        <a:rect l="l" t="t" r="r" b="b"/>
                        <a:pathLst>
                          <a:path w="2677" h="2789" extrusionOk="0">
                            <a:moveTo>
                              <a:pt x="1115" y="1"/>
                            </a:moveTo>
                            <a:cubicBezTo>
                              <a:pt x="1" y="1"/>
                              <a:pt x="1" y="1895"/>
                              <a:pt x="224" y="2565"/>
                            </a:cubicBezTo>
                            <a:lnTo>
                              <a:pt x="336" y="2788"/>
                            </a:lnTo>
                            <a:cubicBezTo>
                              <a:pt x="558" y="2231"/>
                              <a:pt x="2676" y="1"/>
                              <a:pt x="111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1" name="Google Shape;3031;p141"/>
                      <p:cNvSpPr/>
                      <p:nvPr/>
                    </p:nvSpPr>
                    <p:spPr>
                      <a:xfrm>
                        <a:off x="8742892" y="5062422"/>
                        <a:ext cx="61027" cy="51456"/>
                      </a:xfrm>
                      <a:custGeom>
                        <a:avLst/>
                        <a:gdLst/>
                        <a:ahLst/>
                        <a:cxnLst/>
                        <a:rect l="l" t="t" r="r" b="b"/>
                        <a:pathLst>
                          <a:path w="3902" h="3290" extrusionOk="0">
                            <a:moveTo>
                              <a:pt x="1365" y="1"/>
                            </a:moveTo>
                            <a:cubicBezTo>
                              <a:pt x="1157" y="1"/>
                              <a:pt x="958" y="116"/>
                              <a:pt x="781" y="392"/>
                            </a:cubicBezTo>
                            <a:cubicBezTo>
                              <a:pt x="0" y="1618"/>
                              <a:pt x="3233" y="2845"/>
                              <a:pt x="3901" y="3290"/>
                            </a:cubicBezTo>
                            <a:lnTo>
                              <a:pt x="3791" y="2956"/>
                            </a:lnTo>
                            <a:cubicBezTo>
                              <a:pt x="3514" y="2498"/>
                              <a:pt x="2334" y="1"/>
                              <a:pt x="1365"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2" name="Google Shape;3032;p141"/>
                      <p:cNvSpPr/>
                      <p:nvPr/>
                    </p:nvSpPr>
                    <p:spPr>
                      <a:xfrm>
                        <a:off x="8814351" y="5085960"/>
                        <a:ext cx="36629" cy="64515"/>
                      </a:xfrm>
                      <a:custGeom>
                        <a:avLst/>
                        <a:gdLst/>
                        <a:ahLst/>
                        <a:cxnLst/>
                        <a:rect l="l" t="t" r="r" b="b"/>
                        <a:pathLst>
                          <a:path w="2342" h="4125" extrusionOk="0">
                            <a:moveTo>
                              <a:pt x="1004" y="0"/>
                            </a:moveTo>
                            <a:cubicBezTo>
                              <a:pt x="1" y="0"/>
                              <a:pt x="446" y="3233"/>
                              <a:pt x="558" y="3901"/>
                            </a:cubicBezTo>
                            <a:lnTo>
                              <a:pt x="558" y="4125"/>
                            </a:lnTo>
                            <a:cubicBezTo>
                              <a:pt x="671" y="3679"/>
                              <a:pt x="2342" y="0"/>
                              <a:pt x="100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3" name="Google Shape;3033;p141"/>
                      <p:cNvSpPr/>
                      <p:nvPr/>
                    </p:nvSpPr>
                    <p:spPr>
                      <a:xfrm>
                        <a:off x="8794582" y="5175733"/>
                        <a:ext cx="73836" cy="24477"/>
                      </a:xfrm>
                      <a:custGeom>
                        <a:avLst/>
                        <a:gdLst/>
                        <a:ahLst/>
                        <a:cxnLst/>
                        <a:rect l="l" t="t" r="r" b="b"/>
                        <a:pathLst>
                          <a:path w="4721" h="1565" extrusionOk="0">
                            <a:moveTo>
                              <a:pt x="611" y="0"/>
                            </a:moveTo>
                            <a:cubicBezTo>
                              <a:pt x="211" y="0"/>
                              <a:pt x="1" y="168"/>
                              <a:pt x="150" y="616"/>
                            </a:cubicBezTo>
                            <a:cubicBezTo>
                              <a:pt x="377" y="1295"/>
                              <a:pt x="1879" y="1564"/>
                              <a:pt x="3068" y="1564"/>
                            </a:cubicBezTo>
                            <a:cubicBezTo>
                              <a:pt x="3636" y="1564"/>
                              <a:pt x="4133" y="1503"/>
                              <a:pt x="4385" y="1395"/>
                            </a:cubicBezTo>
                            <a:lnTo>
                              <a:pt x="4721" y="1506"/>
                            </a:lnTo>
                            <a:cubicBezTo>
                              <a:pt x="4230" y="1261"/>
                              <a:pt x="1707" y="0"/>
                              <a:pt x="61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4" name="Google Shape;3034;p141"/>
                      <p:cNvSpPr/>
                      <p:nvPr/>
                    </p:nvSpPr>
                    <p:spPr>
                      <a:xfrm>
                        <a:off x="8878850" y="5156981"/>
                        <a:ext cx="33141" cy="51049"/>
                      </a:xfrm>
                      <a:custGeom>
                        <a:avLst/>
                        <a:gdLst/>
                        <a:ahLst/>
                        <a:cxnLst/>
                        <a:rect l="l" t="t" r="r" b="b"/>
                        <a:pathLst>
                          <a:path w="2119" h="3264" extrusionOk="0">
                            <a:moveTo>
                              <a:pt x="1054" y="1"/>
                            </a:moveTo>
                            <a:cubicBezTo>
                              <a:pt x="734" y="1"/>
                              <a:pt x="455" y="222"/>
                              <a:pt x="335" y="700"/>
                            </a:cubicBezTo>
                            <a:cubicBezTo>
                              <a:pt x="0" y="1480"/>
                              <a:pt x="1449" y="2928"/>
                              <a:pt x="1896" y="3263"/>
                            </a:cubicBezTo>
                            <a:lnTo>
                              <a:pt x="1896" y="3040"/>
                            </a:lnTo>
                            <a:cubicBezTo>
                              <a:pt x="1896" y="2483"/>
                              <a:pt x="2119" y="812"/>
                              <a:pt x="1896" y="476"/>
                            </a:cubicBezTo>
                            <a:cubicBezTo>
                              <a:pt x="1638" y="167"/>
                              <a:pt x="1331" y="1"/>
                              <a:pt x="10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5" name="Google Shape;3035;p141"/>
                      <p:cNvSpPr/>
                      <p:nvPr/>
                    </p:nvSpPr>
                    <p:spPr>
                      <a:xfrm>
                        <a:off x="8910224" y="5214974"/>
                        <a:ext cx="57555" cy="22584"/>
                      </a:xfrm>
                      <a:custGeom>
                        <a:avLst/>
                        <a:gdLst/>
                        <a:ahLst/>
                        <a:cxnLst/>
                        <a:rect l="l" t="t" r="r" b="b"/>
                        <a:pathLst>
                          <a:path w="3680" h="1444" extrusionOk="0">
                            <a:moveTo>
                              <a:pt x="3344" y="223"/>
                            </a:moveTo>
                            <a:cubicBezTo>
                              <a:pt x="2788" y="335"/>
                              <a:pt x="0" y="1"/>
                              <a:pt x="336" y="1002"/>
                            </a:cubicBezTo>
                            <a:cubicBezTo>
                              <a:pt x="433" y="1326"/>
                              <a:pt x="690" y="1443"/>
                              <a:pt x="1025" y="1443"/>
                            </a:cubicBezTo>
                            <a:cubicBezTo>
                              <a:pt x="1843" y="1443"/>
                              <a:pt x="3126" y="748"/>
                              <a:pt x="3680" y="668"/>
                            </a:cubicBezTo>
                            <a:lnTo>
                              <a:pt x="3344" y="223"/>
                            </a:ln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6" name="Google Shape;3036;p141"/>
                      <p:cNvSpPr/>
                      <p:nvPr/>
                    </p:nvSpPr>
                    <p:spPr>
                      <a:xfrm>
                        <a:off x="8998793" y="5193250"/>
                        <a:ext cx="21270" cy="51377"/>
                      </a:xfrm>
                      <a:custGeom>
                        <a:avLst/>
                        <a:gdLst/>
                        <a:ahLst/>
                        <a:cxnLst/>
                        <a:rect l="l" t="t" r="r" b="b"/>
                        <a:pathLst>
                          <a:path w="1360" h="3285" extrusionOk="0">
                            <a:moveTo>
                              <a:pt x="453" y="1"/>
                            </a:moveTo>
                            <a:cubicBezTo>
                              <a:pt x="0" y="1"/>
                              <a:pt x="5" y="2024"/>
                              <a:pt x="357" y="2727"/>
                            </a:cubicBezTo>
                            <a:lnTo>
                              <a:pt x="581" y="3284"/>
                            </a:lnTo>
                            <a:cubicBezTo>
                              <a:pt x="691" y="2614"/>
                              <a:pt x="1360" y="1388"/>
                              <a:pt x="915" y="497"/>
                            </a:cubicBezTo>
                            <a:cubicBezTo>
                              <a:pt x="727" y="145"/>
                              <a:pt x="573" y="1"/>
                              <a:pt x="453"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7" name="Google Shape;3037;p141"/>
                      <p:cNvSpPr/>
                      <p:nvPr/>
                    </p:nvSpPr>
                    <p:spPr>
                      <a:xfrm>
                        <a:off x="8987454" y="5266352"/>
                        <a:ext cx="39600" cy="54959"/>
                      </a:xfrm>
                      <a:custGeom>
                        <a:avLst/>
                        <a:gdLst/>
                        <a:ahLst/>
                        <a:cxnLst/>
                        <a:rect l="l" t="t" r="r" b="b"/>
                        <a:pathLst>
                          <a:path w="2532" h="3514" extrusionOk="0">
                            <a:moveTo>
                              <a:pt x="227" y="0"/>
                            </a:moveTo>
                            <a:cubicBezTo>
                              <a:pt x="70" y="0"/>
                              <a:pt x="1" y="269"/>
                              <a:pt x="79" y="951"/>
                            </a:cubicBezTo>
                            <a:cubicBezTo>
                              <a:pt x="180" y="2154"/>
                              <a:pt x="1543" y="2726"/>
                              <a:pt x="2303" y="3235"/>
                            </a:cubicBezTo>
                            <a:lnTo>
                              <a:pt x="2303" y="3235"/>
                            </a:lnTo>
                            <a:cubicBezTo>
                              <a:pt x="1875" y="2270"/>
                              <a:pt x="682" y="0"/>
                              <a:pt x="227" y="0"/>
                            </a:cubicBezTo>
                            <a:close/>
                            <a:moveTo>
                              <a:pt x="2303" y="3235"/>
                            </a:moveTo>
                            <a:lnTo>
                              <a:pt x="2303" y="3235"/>
                            </a:lnTo>
                            <a:cubicBezTo>
                              <a:pt x="2353" y="3347"/>
                              <a:pt x="2392" y="3442"/>
                              <a:pt x="2419" y="3513"/>
                            </a:cubicBezTo>
                            <a:lnTo>
                              <a:pt x="2531" y="3403"/>
                            </a:lnTo>
                            <a:cubicBezTo>
                              <a:pt x="2464" y="3347"/>
                              <a:pt x="2387" y="3291"/>
                              <a:pt x="2303" y="3235"/>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3038" name="Google Shape;3038;p141"/>
                <p:cNvGrpSpPr/>
                <p:nvPr/>
              </p:nvGrpSpPr>
              <p:grpSpPr>
                <a:xfrm>
                  <a:off x="-367675" y="3301156"/>
                  <a:ext cx="10194000" cy="3146385"/>
                  <a:chOff x="-367675" y="3301156"/>
                  <a:chExt cx="10194000" cy="3146385"/>
                </a:xfrm>
              </p:grpSpPr>
              <p:sp>
                <p:nvSpPr>
                  <p:cNvPr id="3039" name="Google Shape;3039;p141"/>
                  <p:cNvSpPr/>
                  <p:nvPr/>
                </p:nvSpPr>
                <p:spPr>
                  <a:xfrm>
                    <a:off x="-271188" y="4416931"/>
                    <a:ext cx="400" cy="16850"/>
                  </a:xfrm>
                  <a:custGeom>
                    <a:avLst/>
                    <a:gdLst/>
                    <a:ahLst/>
                    <a:cxnLst/>
                    <a:rect l="l" t="t" r="r" b="b"/>
                    <a:pathLst>
                      <a:path w="16" h="674" extrusionOk="0">
                        <a:moveTo>
                          <a:pt x="9" y="1"/>
                        </a:moveTo>
                        <a:cubicBezTo>
                          <a:pt x="6" y="161"/>
                          <a:pt x="6" y="324"/>
                          <a:pt x="3" y="487"/>
                        </a:cubicBezTo>
                        <a:lnTo>
                          <a:pt x="3" y="487"/>
                        </a:lnTo>
                        <a:cubicBezTo>
                          <a:pt x="7" y="325"/>
                          <a:pt x="13" y="164"/>
                          <a:pt x="15" y="1"/>
                        </a:cubicBezTo>
                        <a:close/>
                        <a:moveTo>
                          <a:pt x="3" y="487"/>
                        </a:moveTo>
                        <a:lnTo>
                          <a:pt x="3" y="487"/>
                        </a:lnTo>
                        <a:cubicBezTo>
                          <a:pt x="2" y="549"/>
                          <a:pt x="1" y="611"/>
                          <a:pt x="0" y="673"/>
                        </a:cubicBezTo>
                        <a:cubicBezTo>
                          <a:pt x="2" y="611"/>
                          <a:pt x="3" y="549"/>
                          <a:pt x="3" y="487"/>
                        </a:cubicBezTo>
                        <a:close/>
                      </a:path>
                    </a:pathLst>
                  </a:custGeom>
                  <a:solidFill>
                    <a:srgbClr val="FFAD6A"/>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040" name="Google Shape;3040;p141"/>
                  <p:cNvGrpSpPr/>
                  <p:nvPr/>
                </p:nvGrpSpPr>
                <p:grpSpPr>
                  <a:xfrm>
                    <a:off x="-271532" y="3301156"/>
                    <a:ext cx="1461100" cy="3146385"/>
                    <a:chOff x="-271532" y="3301156"/>
                    <a:chExt cx="1461100" cy="3146385"/>
                  </a:xfrm>
                </p:grpSpPr>
                <p:grpSp>
                  <p:nvGrpSpPr>
                    <p:cNvPr id="3041" name="Google Shape;3041;p141"/>
                    <p:cNvGrpSpPr/>
                    <p:nvPr/>
                  </p:nvGrpSpPr>
                  <p:grpSpPr>
                    <a:xfrm>
                      <a:off x="-271532" y="4158406"/>
                      <a:ext cx="1461100" cy="2289135"/>
                      <a:chOff x="-271532" y="4158406"/>
                      <a:chExt cx="1461100" cy="2289135"/>
                    </a:xfrm>
                  </p:grpSpPr>
                  <p:sp>
                    <p:nvSpPr>
                      <p:cNvPr id="3042" name="Google Shape;3042;p141"/>
                      <p:cNvSpPr/>
                      <p:nvPr/>
                    </p:nvSpPr>
                    <p:spPr>
                      <a:xfrm>
                        <a:off x="-270813" y="4158406"/>
                        <a:ext cx="1122500" cy="258550"/>
                      </a:xfrm>
                      <a:custGeom>
                        <a:avLst/>
                        <a:gdLst/>
                        <a:ahLst/>
                        <a:cxnLst/>
                        <a:rect l="l" t="t" r="r" b="b"/>
                        <a:pathLst>
                          <a:path w="44900" h="10342" extrusionOk="0">
                            <a:moveTo>
                              <a:pt x="728" y="0"/>
                            </a:moveTo>
                            <a:cubicBezTo>
                              <a:pt x="294" y="3390"/>
                              <a:pt x="49" y="6843"/>
                              <a:pt x="0" y="10342"/>
                            </a:cubicBezTo>
                            <a:lnTo>
                              <a:pt x="39699" y="10342"/>
                            </a:lnTo>
                            <a:cubicBezTo>
                              <a:pt x="40050" y="9713"/>
                              <a:pt x="40441" y="9118"/>
                              <a:pt x="40886" y="8554"/>
                            </a:cubicBezTo>
                            <a:cubicBezTo>
                              <a:pt x="44899" y="3428"/>
                              <a:pt x="43114" y="1869"/>
                              <a:pt x="43114" y="1869"/>
                            </a:cubicBezTo>
                            <a:lnTo>
                              <a:pt x="728"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3" name="Google Shape;3043;p141"/>
                      <p:cNvSpPr/>
                      <p:nvPr/>
                    </p:nvSpPr>
                    <p:spPr>
                      <a:xfrm>
                        <a:off x="-271532" y="4415591"/>
                        <a:ext cx="1461100" cy="2031950"/>
                      </a:xfrm>
                      <a:custGeom>
                        <a:avLst/>
                        <a:gdLst/>
                        <a:ahLst/>
                        <a:cxnLst/>
                        <a:rect l="l" t="t" r="r" b="b"/>
                        <a:pathLst>
                          <a:path w="58444" h="81278" extrusionOk="0">
                            <a:moveTo>
                              <a:pt x="20" y="1"/>
                            </a:moveTo>
                            <a:cubicBezTo>
                              <a:pt x="15" y="111"/>
                              <a:pt x="15" y="223"/>
                              <a:pt x="15" y="337"/>
                            </a:cubicBezTo>
                            <a:cubicBezTo>
                              <a:pt x="15" y="448"/>
                              <a:pt x="15" y="563"/>
                              <a:pt x="10" y="674"/>
                            </a:cubicBezTo>
                            <a:cubicBezTo>
                              <a:pt x="6" y="895"/>
                              <a:pt x="1" y="1117"/>
                              <a:pt x="1" y="1344"/>
                            </a:cubicBezTo>
                            <a:cubicBezTo>
                              <a:pt x="1" y="1744"/>
                              <a:pt x="5" y="2146"/>
                              <a:pt x="10" y="2543"/>
                            </a:cubicBezTo>
                            <a:cubicBezTo>
                              <a:pt x="15" y="2936"/>
                              <a:pt x="19" y="3323"/>
                              <a:pt x="34" y="3715"/>
                            </a:cubicBezTo>
                            <a:cubicBezTo>
                              <a:pt x="61" y="4896"/>
                              <a:pt x="111" y="6073"/>
                              <a:pt x="185" y="7242"/>
                            </a:cubicBezTo>
                            <a:cubicBezTo>
                              <a:pt x="218" y="7739"/>
                              <a:pt x="255" y="8233"/>
                              <a:pt x="292" y="8727"/>
                            </a:cubicBezTo>
                            <a:cubicBezTo>
                              <a:pt x="2775" y="39875"/>
                              <a:pt x="20790" y="66640"/>
                              <a:pt x="46590" y="81278"/>
                            </a:cubicBezTo>
                            <a:cubicBezTo>
                              <a:pt x="51988" y="76409"/>
                              <a:pt x="57462" y="69378"/>
                              <a:pt x="57762" y="62483"/>
                            </a:cubicBezTo>
                            <a:cubicBezTo>
                              <a:pt x="58444" y="46614"/>
                              <a:pt x="54061" y="46924"/>
                              <a:pt x="47376" y="43914"/>
                            </a:cubicBezTo>
                            <a:cubicBezTo>
                              <a:pt x="40689" y="40905"/>
                              <a:pt x="39351" y="25187"/>
                              <a:pt x="38012" y="17832"/>
                            </a:cubicBezTo>
                            <a:cubicBezTo>
                              <a:pt x="36830" y="11320"/>
                              <a:pt x="37003" y="4815"/>
                              <a:pt x="3972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044" name="Google Shape;3044;p141"/>
                    <p:cNvSpPr/>
                    <p:nvPr/>
                  </p:nvSpPr>
                  <p:spPr>
                    <a:xfrm>
                      <a:off x="-121038" y="3308156"/>
                      <a:ext cx="805450" cy="729900"/>
                    </a:xfrm>
                    <a:custGeom>
                      <a:avLst/>
                      <a:gdLst/>
                      <a:ahLst/>
                      <a:cxnLst/>
                      <a:rect l="l" t="t" r="r" b="b"/>
                      <a:pathLst>
                        <a:path w="32218" h="29196" extrusionOk="0">
                          <a:moveTo>
                            <a:pt x="12590" y="0"/>
                          </a:moveTo>
                          <a:cubicBezTo>
                            <a:pt x="9333" y="0"/>
                            <a:pt x="8046" y="3321"/>
                            <a:pt x="8046" y="3321"/>
                          </a:cubicBezTo>
                          <a:cubicBezTo>
                            <a:pt x="6792" y="2778"/>
                            <a:pt x="5728" y="2537"/>
                            <a:pt x="4813" y="2507"/>
                          </a:cubicBezTo>
                          <a:cubicBezTo>
                            <a:pt x="2995" y="5901"/>
                            <a:pt x="1387" y="9424"/>
                            <a:pt x="0" y="13057"/>
                          </a:cubicBezTo>
                          <a:lnTo>
                            <a:pt x="2573" y="24490"/>
                          </a:lnTo>
                          <a:cubicBezTo>
                            <a:pt x="5954" y="27977"/>
                            <a:pt x="10018" y="29196"/>
                            <a:pt x="13927" y="29196"/>
                          </a:cubicBezTo>
                          <a:cubicBezTo>
                            <a:pt x="19822" y="29196"/>
                            <a:pt x="25364" y="26422"/>
                            <a:pt x="27669" y="24474"/>
                          </a:cubicBezTo>
                          <a:cubicBezTo>
                            <a:pt x="31502" y="21234"/>
                            <a:pt x="28670" y="18495"/>
                            <a:pt x="28670" y="18495"/>
                          </a:cubicBezTo>
                          <a:cubicBezTo>
                            <a:pt x="31090" y="17311"/>
                            <a:pt x="32217" y="13550"/>
                            <a:pt x="29981" y="11616"/>
                          </a:cubicBezTo>
                          <a:cubicBezTo>
                            <a:pt x="29294" y="11020"/>
                            <a:pt x="28542" y="10813"/>
                            <a:pt x="27831" y="10813"/>
                          </a:cubicBezTo>
                          <a:cubicBezTo>
                            <a:pt x="26231" y="10813"/>
                            <a:pt x="24835" y="11858"/>
                            <a:pt x="24835" y="11858"/>
                          </a:cubicBezTo>
                          <a:cubicBezTo>
                            <a:pt x="24835" y="11858"/>
                            <a:pt x="27928" y="6562"/>
                            <a:pt x="25179" y="4452"/>
                          </a:cubicBezTo>
                          <a:cubicBezTo>
                            <a:pt x="24474" y="3911"/>
                            <a:pt x="23654" y="3710"/>
                            <a:pt x="22825" y="3710"/>
                          </a:cubicBezTo>
                          <a:cubicBezTo>
                            <a:pt x="20423" y="3710"/>
                            <a:pt x="17944" y="5399"/>
                            <a:pt x="17944" y="5399"/>
                          </a:cubicBezTo>
                          <a:cubicBezTo>
                            <a:pt x="17944" y="5399"/>
                            <a:pt x="17627" y="897"/>
                            <a:pt x="13614" y="104"/>
                          </a:cubicBezTo>
                          <a:cubicBezTo>
                            <a:pt x="13253" y="33"/>
                            <a:pt x="12912" y="0"/>
                            <a:pt x="1259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5" name="Google Shape;3045;p141"/>
                    <p:cNvSpPr/>
                    <p:nvPr/>
                  </p:nvSpPr>
                  <p:spPr>
                    <a:xfrm>
                      <a:off x="-263988" y="3709056"/>
                      <a:ext cx="1111825" cy="626950"/>
                    </a:xfrm>
                    <a:custGeom>
                      <a:avLst/>
                      <a:gdLst/>
                      <a:ahLst/>
                      <a:cxnLst/>
                      <a:rect l="l" t="t" r="r" b="b"/>
                      <a:pathLst>
                        <a:path w="44473" h="25078" extrusionOk="0">
                          <a:moveTo>
                            <a:pt x="32481" y="1"/>
                          </a:moveTo>
                          <a:lnTo>
                            <a:pt x="30870" y="5834"/>
                          </a:lnTo>
                          <a:lnTo>
                            <a:pt x="29443" y="5135"/>
                          </a:lnTo>
                          <a:lnTo>
                            <a:pt x="29629" y="7457"/>
                          </a:lnTo>
                          <a:cubicBezTo>
                            <a:pt x="26535" y="6282"/>
                            <a:pt x="13511" y="4634"/>
                            <a:pt x="3353" y="3446"/>
                          </a:cubicBezTo>
                          <a:cubicBezTo>
                            <a:pt x="3291" y="3666"/>
                            <a:pt x="3210" y="3887"/>
                            <a:pt x="3120" y="4108"/>
                          </a:cubicBezTo>
                          <a:cubicBezTo>
                            <a:pt x="1633" y="9233"/>
                            <a:pt x="577" y="14545"/>
                            <a:pt x="1" y="19997"/>
                          </a:cubicBezTo>
                          <a:cubicBezTo>
                            <a:pt x="7632" y="20353"/>
                            <a:pt x="16429" y="20731"/>
                            <a:pt x="16429" y="20731"/>
                          </a:cubicBezTo>
                          <a:lnTo>
                            <a:pt x="17766" y="24074"/>
                          </a:lnTo>
                          <a:lnTo>
                            <a:pt x="18435" y="20731"/>
                          </a:lnTo>
                          <a:lnTo>
                            <a:pt x="19772" y="25077"/>
                          </a:lnTo>
                          <a:lnTo>
                            <a:pt x="20776" y="20396"/>
                          </a:lnTo>
                          <a:lnTo>
                            <a:pt x="22448" y="23404"/>
                          </a:lnTo>
                          <a:lnTo>
                            <a:pt x="23116" y="21063"/>
                          </a:lnTo>
                          <a:cubicBezTo>
                            <a:pt x="23470" y="21014"/>
                            <a:pt x="24031" y="20993"/>
                            <a:pt x="24743" y="20993"/>
                          </a:cubicBezTo>
                          <a:cubicBezTo>
                            <a:pt x="28484" y="20993"/>
                            <a:pt x="36410" y="21568"/>
                            <a:pt x="40516" y="21568"/>
                          </a:cubicBezTo>
                          <a:cubicBezTo>
                            <a:pt x="41782" y="21568"/>
                            <a:pt x="42684" y="21514"/>
                            <a:pt x="42989" y="21370"/>
                          </a:cubicBezTo>
                          <a:cubicBezTo>
                            <a:pt x="44473" y="20677"/>
                            <a:pt x="42846" y="18391"/>
                            <a:pt x="40489" y="17516"/>
                          </a:cubicBezTo>
                          <a:cubicBezTo>
                            <a:pt x="38130" y="16640"/>
                            <a:pt x="37162" y="13375"/>
                            <a:pt x="37162" y="13375"/>
                          </a:cubicBezTo>
                          <a:lnTo>
                            <a:pt x="38833" y="11704"/>
                          </a:lnTo>
                          <a:lnTo>
                            <a:pt x="36188" y="10132"/>
                          </a:lnTo>
                          <a:lnTo>
                            <a:pt x="38165" y="6354"/>
                          </a:lnTo>
                          <a:lnTo>
                            <a:pt x="33735" y="8572"/>
                          </a:lnTo>
                          <a:lnTo>
                            <a:pt x="34486" y="2341"/>
                          </a:lnTo>
                          <a:lnTo>
                            <a:pt x="32481" y="7357"/>
                          </a:lnTo>
                          <a:lnTo>
                            <a:pt x="32481"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6" name="Google Shape;3046;p141"/>
                    <p:cNvSpPr/>
                    <p:nvPr/>
                  </p:nvSpPr>
                  <p:spPr>
                    <a:xfrm>
                      <a:off x="275987" y="3941506"/>
                      <a:ext cx="260825" cy="193225"/>
                    </a:xfrm>
                    <a:custGeom>
                      <a:avLst/>
                      <a:gdLst/>
                      <a:ahLst/>
                      <a:cxnLst/>
                      <a:rect l="l" t="t" r="r" b="b"/>
                      <a:pathLst>
                        <a:path w="10433" h="7729" extrusionOk="0">
                          <a:moveTo>
                            <a:pt x="6765" y="0"/>
                          </a:moveTo>
                          <a:cubicBezTo>
                            <a:pt x="4577" y="0"/>
                            <a:pt x="1740" y="1737"/>
                            <a:pt x="1740" y="1737"/>
                          </a:cubicBezTo>
                          <a:cubicBezTo>
                            <a:pt x="1740" y="1737"/>
                            <a:pt x="1" y="3692"/>
                            <a:pt x="1121" y="6309"/>
                          </a:cubicBezTo>
                          <a:cubicBezTo>
                            <a:pt x="1546" y="7302"/>
                            <a:pt x="2875" y="7729"/>
                            <a:pt x="4404" y="7729"/>
                          </a:cubicBezTo>
                          <a:cubicBezTo>
                            <a:pt x="6907" y="7729"/>
                            <a:pt x="9946" y="6586"/>
                            <a:pt x="10432" y="4914"/>
                          </a:cubicBezTo>
                          <a:cubicBezTo>
                            <a:pt x="10432" y="4914"/>
                            <a:pt x="10301" y="1803"/>
                            <a:pt x="8259" y="400"/>
                          </a:cubicBezTo>
                          <a:cubicBezTo>
                            <a:pt x="7842" y="114"/>
                            <a:pt x="7325" y="0"/>
                            <a:pt x="676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7" name="Google Shape;3047;p141"/>
                    <p:cNvSpPr/>
                    <p:nvPr/>
                  </p:nvSpPr>
                  <p:spPr>
                    <a:xfrm>
                      <a:off x="-246813" y="3485181"/>
                      <a:ext cx="512250" cy="670750"/>
                    </a:xfrm>
                    <a:custGeom>
                      <a:avLst/>
                      <a:gdLst/>
                      <a:ahLst/>
                      <a:cxnLst/>
                      <a:rect l="l" t="t" r="r" b="b"/>
                      <a:pathLst>
                        <a:path w="20490" h="26830" extrusionOk="0">
                          <a:moveTo>
                            <a:pt x="10275" y="0"/>
                          </a:moveTo>
                          <a:cubicBezTo>
                            <a:pt x="9071" y="0"/>
                            <a:pt x="7918" y="526"/>
                            <a:pt x="6975" y="1150"/>
                          </a:cubicBezTo>
                          <a:cubicBezTo>
                            <a:pt x="3702" y="8336"/>
                            <a:pt x="1332" y="16020"/>
                            <a:pt x="0" y="24054"/>
                          </a:cubicBezTo>
                          <a:cubicBezTo>
                            <a:pt x="201" y="24090"/>
                            <a:pt x="412" y="24123"/>
                            <a:pt x="648" y="24134"/>
                          </a:cubicBezTo>
                          <a:cubicBezTo>
                            <a:pt x="648" y="24134"/>
                            <a:pt x="2063" y="26156"/>
                            <a:pt x="7013" y="26156"/>
                          </a:cubicBezTo>
                          <a:cubicBezTo>
                            <a:pt x="7260" y="26156"/>
                            <a:pt x="7517" y="26151"/>
                            <a:pt x="7783" y="26140"/>
                          </a:cubicBezTo>
                          <a:cubicBezTo>
                            <a:pt x="7783" y="26140"/>
                            <a:pt x="9794" y="26829"/>
                            <a:pt x="11905" y="26829"/>
                          </a:cubicBezTo>
                          <a:cubicBezTo>
                            <a:pt x="13291" y="26829"/>
                            <a:pt x="14720" y="26532"/>
                            <a:pt x="15651" y="25548"/>
                          </a:cubicBezTo>
                          <a:cubicBezTo>
                            <a:pt x="15651" y="25548"/>
                            <a:pt x="20489" y="23018"/>
                            <a:pt x="19821" y="17892"/>
                          </a:cubicBezTo>
                          <a:cubicBezTo>
                            <a:pt x="19151" y="12765"/>
                            <a:pt x="13133" y="12366"/>
                            <a:pt x="13133" y="12366"/>
                          </a:cubicBezTo>
                          <a:cubicBezTo>
                            <a:pt x="13133" y="12366"/>
                            <a:pt x="18261" y="8530"/>
                            <a:pt x="14249" y="2511"/>
                          </a:cubicBezTo>
                          <a:cubicBezTo>
                            <a:pt x="13004" y="644"/>
                            <a:pt x="11608" y="0"/>
                            <a:pt x="10275"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8" name="Google Shape;3048;p141"/>
                    <p:cNvSpPr/>
                    <p:nvPr/>
                  </p:nvSpPr>
                  <p:spPr>
                    <a:xfrm>
                      <a:off x="265437" y="3301156"/>
                      <a:ext cx="336675" cy="846350"/>
                    </a:xfrm>
                    <a:custGeom>
                      <a:avLst/>
                      <a:gdLst/>
                      <a:ahLst/>
                      <a:cxnLst/>
                      <a:rect l="l" t="t" r="r" b="b"/>
                      <a:pathLst>
                        <a:path w="13467" h="33854" extrusionOk="0">
                          <a:moveTo>
                            <a:pt x="6198" y="1"/>
                          </a:moveTo>
                          <a:cubicBezTo>
                            <a:pt x="6197" y="2"/>
                            <a:pt x="0" y="8145"/>
                            <a:pt x="1917" y="33853"/>
                          </a:cubicBezTo>
                          <a:cubicBezTo>
                            <a:pt x="1917" y="33853"/>
                            <a:pt x="13466" y="17570"/>
                            <a:pt x="619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9" name="Google Shape;3049;p141"/>
                    <p:cNvSpPr/>
                    <p:nvPr/>
                  </p:nvSpPr>
                  <p:spPr>
                    <a:xfrm>
                      <a:off x="726487" y="4165206"/>
                      <a:ext cx="53525" cy="51525"/>
                    </a:xfrm>
                    <a:custGeom>
                      <a:avLst/>
                      <a:gdLst/>
                      <a:ahLst/>
                      <a:cxnLst/>
                      <a:rect l="l" t="t" r="r" b="b"/>
                      <a:pathLst>
                        <a:path w="2141" h="2061" extrusionOk="0">
                          <a:moveTo>
                            <a:pt x="1324" y="1"/>
                          </a:moveTo>
                          <a:cubicBezTo>
                            <a:pt x="1183" y="1"/>
                            <a:pt x="1044" y="58"/>
                            <a:pt x="931" y="151"/>
                          </a:cubicBezTo>
                          <a:cubicBezTo>
                            <a:pt x="886" y="140"/>
                            <a:pt x="840" y="134"/>
                            <a:pt x="793" y="134"/>
                          </a:cubicBezTo>
                          <a:cubicBezTo>
                            <a:pt x="653" y="134"/>
                            <a:pt x="509" y="185"/>
                            <a:pt x="392" y="292"/>
                          </a:cubicBezTo>
                          <a:cubicBezTo>
                            <a:pt x="256" y="417"/>
                            <a:pt x="195" y="585"/>
                            <a:pt x="199" y="747"/>
                          </a:cubicBezTo>
                          <a:cubicBezTo>
                            <a:pt x="77" y="868"/>
                            <a:pt x="1" y="1030"/>
                            <a:pt x="12" y="1204"/>
                          </a:cubicBezTo>
                          <a:cubicBezTo>
                            <a:pt x="25" y="1408"/>
                            <a:pt x="156" y="1561"/>
                            <a:pt x="332" y="1628"/>
                          </a:cubicBezTo>
                          <a:cubicBezTo>
                            <a:pt x="358" y="1815"/>
                            <a:pt x="474" y="1979"/>
                            <a:pt x="667" y="2038"/>
                          </a:cubicBezTo>
                          <a:cubicBezTo>
                            <a:pt x="717" y="2053"/>
                            <a:pt x="767" y="2061"/>
                            <a:pt x="817" y="2061"/>
                          </a:cubicBezTo>
                          <a:cubicBezTo>
                            <a:pt x="958" y="2061"/>
                            <a:pt x="1096" y="2004"/>
                            <a:pt x="1209" y="1910"/>
                          </a:cubicBezTo>
                          <a:cubicBezTo>
                            <a:pt x="1254" y="1921"/>
                            <a:pt x="1300" y="1926"/>
                            <a:pt x="1347" y="1926"/>
                          </a:cubicBezTo>
                          <a:cubicBezTo>
                            <a:pt x="1487" y="1926"/>
                            <a:pt x="1631" y="1876"/>
                            <a:pt x="1748" y="1769"/>
                          </a:cubicBezTo>
                          <a:cubicBezTo>
                            <a:pt x="1884" y="1644"/>
                            <a:pt x="1946" y="1476"/>
                            <a:pt x="1942" y="1313"/>
                          </a:cubicBezTo>
                          <a:cubicBezTo>
                            <a:pt x="2064" y="1192"/>
                            <a:pt x="2140" y="1031"/>
                            <a:pt x="2129" y="857"/>
                          </a:cubicBezTo>
                          <a:cubicBezTo>
                            <a:pt x="2115" y="652"/>
                            <a:pt x="1984" y="501"/>
                            <a:pt x="1808" y="433"/>
                          </a:cubicBezTo>
                          <a:cubicBezTo>
                            <a:pt x="1785" y="246"/>
                            <a:pt x="1667" y="82"/>
                            <a:pt x="1473" y="23"/>
                          </a:cubicBezTo>
                          <a:cubicBezTo>
                            <a:pt x="1424" y="8"/>
                            <a:pt x="1374" y="1"/>
                            <a:pt x="132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0" name="Google Shape;3050;p141"/>
                    <p:cNvSpPr/>
                    <p:nvPr/>
                  </p:nvSpPr>
                  <p:spPr>
                    <a:xfrm>
                      <a:off x="741837" y="4180556"/>
                      <a:ext cx="20925" cy="18825"/>
                    </a:xfrm>
                    <a:custGeom>
                      <a:avLst/>
                      <a:gdLst/>
                      <a:ahLst/>
                      <a:cxnLst/>
                      <a:rect l="l" t="t" r="r" b="b"/>
                      <a:pathLst>
                        <a:path w="837" h="753" extrusionOk="0">
                          <a:moveTo>
                            <a:pt x="419" y="0"/>
                          </a:moveTo>
                          <a:cubicBezTo>
                            <a:pt x="328" y="0"/>
                            <a:pt x="237" y="33"/>
                            <a:pt x="165" y="99"/>
                          </a:cubicBezTo>
                          <a:cubicBezTo>
                            <a:pt x="11" y="241"/>
                            <a:pt x="1" y="478"/>
                            <a:pt x="142" y="631"/>
                          </a:cubicBezTo>
                          <a:cubicBezTo>
                            <a:pt x="216" y="712"/>
                            <a:pt x="317" y="753"/>
                            <a:pt x="418" y="753"/>
                          </a:cubicBezTo>
                          <a:cubicBezTo>
                            <a:pt x="509" y="753"/>
                            <a:pt x="600" y="720"/>
                            <a:pt x="673" y="653"/>
                          </a:cubicBezTo>
                          <a:cubicBezTo>
                            <a:pt x="826" y="513"/>
                            <a:pt x="836" y="274"/>
                            <a:pt x="696" y="121"/>
                          </a:cubicBezTo>
                          <a:cubicBezTo>
                            <a:pt x="621" y="41"/>
                            <a:pt x="520" y="0"/>
                            <a:pt x="41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1" name="Google Shape;3051;p141"/>
                    <p:cNvSpPr/>
                    <p:nvPr/>
                  </p:nvSpPr>
                  <p:spPr>
                    <a:xfrm>
                      <a:off x="783687" y="4209406"/>
                      <a:ext cx="33675" cy="29050"/>
                    </a:xfrm>
                    <a:custGeom>
                      <a:avLst/>
                      <a:gdLst/>
                      <a:ahLst/>
                      <a:cxnLst/>
                      <a:rect l="l" t="t" r="r" b="b"/>
                      <a:pathLst>
                        <a:path w="1347" h="1162" extrusionOk="0">
                          <a:moveTo>
                            <a:pt x="893" y="1"/>
                          </a:moveTo>
                          <a:cubicBezTo>
                            <a:pt x="834" y="1"/>
                            <a:pt x="774" y="15"/>
                            <a:pt x="719" y="42"/>
                          </a:cubicBezTo>
                          <a:cubicBezTo>
                            <a:pt x="669" y="16"/>
                            <a:pt x="613" y="2"/>
                            <a:pt x="554" y="2"/>
                          </a:cubicBezTo>
                          <a:cubicBezTo>
                            <a:pt x="496" y="2"/>
                            <a:pt x="437" y="16"/>
                            <a:pt x="381" y="47"/>
                          </a:cubicBezTo>
                          <a:cubicBezTo>
                            <a:pt x="282" y="101"/>
                            <a:pt x="222" y="190"/>
                            <a:pt x="201" y="287"/>
                          </a:cubicBezTo>
                          <a:cubicBezTo>
                            <a:pt x="112" y="340"/>
                            <a:pt x="42" y="425"/>
                            <a:pt x="23" y="528"/>
                          </a:cubicBezTo>
                          <a:cubicBezTo>
                            <a:pt x="1" y="652"/>
                            <a:pt x="57" y="760"/>
                            <a:pt x="150" y="825"/>
                          </a:cubicBezTo>
                          <a:cubicBezTo>
                            <a:pt x="139" y="941"/>
                            <a:pt x="182" y="1053"/>
                            <a:pt x="289" y="1117"/>
                          </a:cubicBezTo>
                          <a:cubicBezTo>
                            <a:pt x="340" y="1147"/>
                            <a:pt x="397" y="1162"/>
                            <a:pt x="454" y="1162"/>
                          </a:cubicBezTo>
                          <a:cubicBezTo>
                            <a:pt x="513" y="1162"/>
                            <a:pt x="572" y="1147"/>
                            <a:pt x="627" y="1121"/>
                          </a:cubicBezTo>
                          <a:cubicBezTo>
                            <a:pt x="677" y="1147"/>
                            <a:pt x="734" y="1162"/>
                            <a:pt x="792" y="1162"/>
                          </a:cubicBezTo>
                          <a:cubicBezTo>
                            <a:pt x="850" y="1162"/>
                            <a:pt x="909" y="1147"/>
                            <a:pt x="965" y="1117"/>
                          </a:cubicBezTo>
                          <a:cubicBezTo>
                            <a:pt x="1065" y="1064"/>
                            <a:pt x="1124" y="974"/>
                            <a:pt x="1147" y="876"/>
                          </a:cubicBezTo>
                          <a:cubicBezTo>
                            <a:pt x="1236" y="823"/>
                            <a:pt x="1305" y="738"/>
                            <a:pt x="1324" y="634"/>
                          </a:cubicBezTo>
                          <a:cubicBezTo>
                            <a:pt x="1346" y="511"/>
                            <a:pt x="1291" y="401"/>
                            <a:pt x="1196" y="338"/>
                          </a:cubicBezTo>
                          <a:cubicBezTo>
                            <a:pt x="1209" y="223"/>
                            <a:pt x="1164" y="108"/>
                            <a:pt x="1059" y="46"/>
                          </a:cubicBezTo>
                          <a:cubicBezTo>
                            <a:pt x="1008" y="15"/>
                            <a:pt x="951" y="1"/>
                            <a:pt x="89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2" name="Google Shape;3052;p141"/>
                    <p:cNvSpPr/>
                    <p:nvPr/>
                  </p:nvSpPr>
                  <p:spPr>
                    <a:xfrm>
                      <a:off x="793587" y="4217456"/>
                      <a:ext cx="13075" cy="11450"/>
                    </a:xfrm>
                    <a:custGeom>
                      <a:avLst/>
                      <a:gdLst/>
                      <a:ahLst/>
                      <a:cxnLst/>
                      <a:rect l="l" t="t" r="r" b="b"/>
                      <a:pathLst>
                        <a:path w="523" h="458" extrusionOk="0">
                          <a:moveTo>
                            <a:pt x="262" y="0"/>
                          </a:moveTo>
                          <a:cubicBezTo>
                            <a:pt x="225" y="0"/>
                            <a:pt x="187" y="10"/>
                            <a:pt x="152" y="29"/>
                          </a:cubicBezTo>
                          <a:cubicBezTo>
                            <a:pt x="41" y="88"/>
                            <a:pt x="0" y="228"/>
                            <a:pt x="61" y="338"/>
                          </a:cubicBezTo>
                          <a:cubicBezTo>
                            <a:pt x="103" y="415"/>
                            <a:pt x="181" y="458"/>
                            <a:pt x="262" y="458"/>
                          </a:cubicBezTo>
                          <a:cubicBezTo>
                            <a:pt x="299" y="458"/>
                            <a:pt x="337" y="449"/>
                            <a:pt x="372" y="429"/>
                          </a:cubicBezTo>
                          <a:cubicBezTo>
                            <a:pt x="481" y="369"/>
                            <a:pt x="522" y="230"/>
                            <a:pt x="461" y="119"/>
                          </a:cubicBezTo>
                          <a:cubicBezTo>
                            <a:pt x="420" y="43"/>
                            <a:pt x="343" y="0"/>
                            <a:pt x="26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3" name="Google Shape;3053;p141"/>
                    <p:cNvSpPr/>
                    <p:nvPr/>
                  </p:nvSpPr>
                  <p:spPr>
                    <a:xfrm>
                      <a:off x="677662" y="4205706"/>
                      <a:ext cx="28625" cy="27675"/>
                    </a:xfrm>
                    <a:custGeom>
                      <a:avLst/>
                      <a:gdLst/>
                      <a:ahLst/>
                      <a:cxnLst/>
                      <a:rect l="l" t="t" r="r" b="b"/>
                      <a:pathLst>
                        <a:path w="1145" h="1107" extrusionOk="0">
                          <a:moveTo>
                            <a:pt x="705" y="0"/>
                          </a:moveTo>
                          <a:cubicBezTo>
                            <a:pt x="627" y="0"/>
                            <a:pt x="551" y="33"/>
                            <a:pt x="489" y="85"/>
                          </a:cubicBezTo>
                          <a:cubicBezTo>
                            <a:pt x="467" y="80"/>
                            <a:pt x="445" y="78"/>
                            <a:pt x="422" y="78"/>
                          </a:cubicBezTo>
                          <a:cubicBezTo>
                            <a:pt x="345" y="78"/>
                            <a:pt x="266" y="106"/>
                            <a:pt x="203" y="166"/>
                          </a:cubicBezTo>
                          <a:cubicBezTo>
                            <a:pt x="132" y="234"/>
                            <a:pt x="100" y="325"/>
                            <a:pt x="104" y="410"/>
                          </a:cubicBezTo>
                          <a:cubicBezTo>
                            <a:pt x="40" y="475"/>
                            <a:pt x="1" y="564"/>
                            <a:pt x="9" y="656"/>
                          </a:cubicBezTo>
                          <a:cubicBezTo>
                            <a:pt x="18" y="766"/>
                            <a:pt x="90" y="845"/>
                            <a:pt x="185" y="880"/>
                          </a:cubicBezTo>
                          <a:cubicBezTo>
                            <a:pt x="201" y="980"/>
                            <a:pt x="263" y="1067"/>
                            <a:pt x="367" y="1096"/>
                          </a:cubicBezTo>
                          <a:cubicBezTo>
                            <a:pt x="393" y="1103"/>
                            <a:pt x="419" y="1107"/>
                            <a:pt x="444" y="1107"/>
                          </a:cubicBezTo>
                          <a:cubicBezTo>
                            <a:pt x="521" y="1107"/>
                            <a:pt x="596" y="1075"/>
                            <a:pt x="656" y="1022"/>
                          </a:cubicBezTo>
                          <a:cubicBezTo>
                            <a:pt x="679" y="1027"/>
                            <a:pt x="702" y="1030"/>
                            <a:pt x="725" y="1030"/>
                          </a:cubicBezTo>
                          <a:cubicBezTo>
                            <a:pt x="802" y="1030"/>
                            <a:pt x="880" y="1002"/>
                            <a:pt x="943" y="941"/>
                          </a:cubicBezTo>
                          <a:cubicBezTo>
                            <a:pt x="1015" y="874"/>
                            <a:pt x="1045" y="783"/>
                            <a:pt x="1041" y="696"/>
                          </a:cubicBezTo>
                          <a:cubicBezTo>
                            <a:pt x="1107" y="630"/>
                            <a:pt x="1145" y="542"/>
                            <a:pt x="1137" y="450"/>
                          </a:cubicBezTo>
                          <a:cubicBezTo>
                            <a:pt x="1127" y="341"/>
                            <a:pt x="1057" y="260"/>
                            <a:pt x="961" y="228"/>
                          </a:cubicBezTo>
                          <a:cubicBezTo>
                            <a:pt x="945" y="127"/>
                            <a:pt x="883" y="41"/>
                            <a:pt x="779" y="11"/>
                          </a:cubicBezTo>
                          <a:cubicBezTo>
                            <a:pt x="755" y="4"/>
                            <a:pt x="730" y="0"/>
                            <a:pt x="705"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4" name="Google Shape;3054;p141"/>
                    <p:cNvSpPr/>
                    <p:nvPr/>
                  </p:nvSpPr>
                  <p:spPr>
                    <a:xfrm>
                      <a:off x="685887" y="4213956"/>
                      <a:ext cx="11075" cy="10100"/>
                    </a:xfrm>
                    <a:custGeom>
                      <a:avLst/>
                      <a:gdLst/>
                      <a:ahLst/>
                      <a:cxnLst/>
                      <a:rect l="l" t="t" r="r" b="b"/>
                      <a:pathLst>
                        <a:path w="443" h="404" extrusionOk="0">
                          <a:moveTo>
                            <a:pt x="223" y="1"/>
                          </a:moveTo>
                          <a:cubicBezTo>
                            <a:pt x="173" y="1"/>
                            <a:pt x="123" y="20"/>
                            <a:pt x="84" y="57"/>
                          </a:cubicBezTo>
                          <a:cubicBezTo>
                            <a:pt x="3" y="134"/>
                            <a:pt x="1" y="261"/>
                            <a:pt x="76" y="341"/>
                          </a:cubicBezTo>
                          <a:cubicBezTo>
                            <a:pt x="115" y="382"/>
                            <a:pt x="168" y="403"/>
                            <a:pt x="221" y="403"/>
                          </a:cubicBezTo>
                          <a:cubicBezTo>
                            <a:pt x="271" y="403"/>
                            <a:pt x="321" y="385"/>
                            <a:pt x="360" y="348"/>
                          </a:cubicBezTo>
                          <a:cubicBezTo>
                            <a:pt x="441" y="271"/>
                            <a:pt x="443" y="144"/>
                            <a:pt x="368" y="64"/>
                          </a:cubicBezTo>
                          <a:cubicBezTo>
                            <a:pt x="329" y="22"/>
                            <a:pt x="276" y="1"/>
                            <a:pt x="22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5" name="Google Shape;3055;p141"/>
                    <p:cNvSpPr/>
                    <p:nvPr/>
                  </p:nvSpPr>
                  <p:spPr>
                    <a:xfrm>
                      <a:off x="-246813" y="3485181"/>
                      <a:ext cx="512250" cy="670750"/>
                    </a:xfrm>
                    <a:custGeom>
                      <a:avLst/>
                      <a:gdLst/>
                      <a:ahLst/>
                      <a:cxnLst/>
                      <a:rect l="l" t="t" r="r" b="b"/>
                      <a:pathLst>
                        <a:path w="20490" h="26830" extrusionOk="0">
                          <a:moveTo>
                            <a:pt x="10275" y="0"/>
                          </a:moveTo>
                          <a:cubicBezTo>
                            <a:pt x="9071" y="0"/>
                            <a:pt x="7918" y="526"/>
                            <a:pt x="6975" y="1150"/>
                          </a:cubicBezTo>
                          <a:cubicBezTo>
                            <a:pt x="3702" y="8336"/>
                            <a:pt x="1332" y="16020"/>
                            <a:pt x="0" y="24054"/>
                          </a:cubicBezTo>
                          <a:cubicBezTo>
                            <a:pt x="201" y="24090"/>
                            <a:pt x="412" y="24123"/>
                            <a:pt x="648" y="24134"/>
                          </a:cubicBezTo>
                          <a:cubicBezTo>
                            <a:pt x="648" y="24134"/>
                            <a:pt x="2063" y="26156"/>
                            <a:pt x="7013" y="26156"/>
                          </a:cubicBezTo>
                          <a:cubicBezTo>
                            <a:pt x="7260" y="26156"/>
                            <a:pt x="7517" y="26151"/>
                            <a:pt x="7783" y="26140"/>
                          </a:cubicBezTo>
                          <a:cubicBezTo>
                            <a:pt x="7783" y="26140"/>
                            <a:pt x="9794" y="26829"/>
                            <a:pt x="11905" y="26829"/>
                          </a:cubicBezTo>
                          <a:cubicBezTo>
                            <a:pt x="13291" y="26829"/>
                            <a:pt x="14720" y="26532"/>
                            <a:pt x="15651" y="25548"/>
                          </a:cubicBezTo>
                          <a:cubicBezTo>
                            <a:pt x="15651" y="25548"/>
                            <a:pt x="20489" y="23018"/>
                            <a:pt x="19821" y="17892"/>
                          </a:cubicBezTo>
                          <a:cubicBezTo>
                            <a:pt x="19151" y="12765"/>
                            <a:pt x="13133" y="12366"/>
                            <a:pt x="13133" y="12366"/>
                          </a:cubicBezTo>
                          <a:cubicBezTo>
                            <a:pt x="13133" y="12366"/>
                            <a:pt x="18261" y="8530"/>
                            <a:pt x="14249" y="2511"/>
                          </a:cubicBezTo>
                          <a:cubicBezTo>
                            <a:pt x="13004" y="644"/>
                            <a:pt x="11608" y="0"/>
                            <a:pt x="10275"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6" name="Google Shape;3056;p141"/>
                    <p:cNvSpPr/>
                    <p:nvPr/>
                  </p:nvSpPr>
                  <p:spPr>
                    <a:xfrm rot="-319135">
                      <a:off x="84998" y="3472652"/>
                      <a:ext cx="223501" cy="683279"/>
                    </a:xfrm>
                    <a:custGeom>
                      <a:avLst/>
                      <a:gdLst/>
                      <a:ahLst/>
                      <a:cxnLst/>
                      <a:rect l="l" t="t" r="r" b="b"/>
                      <a:pathLst>
                        <a:path w="8940" h="27331" extrusionOk="0">
                          <a:moveTo>
                            <a:pt x="7068" y="1"/>
                          </a:moveTo>
                          <a:cubicBezTo>
                            <a:pt x="7067" y="1"/>
                            <a:pt x="1" y="7602"/>
                            <a:pt x="8939" y="27331"/>
                          </a:cubicBezTo>
                          <a:cubicBezTo>
                            <a:pt x="8939" y="27331"/>
                            <a:pt x="8929" y="9274"/>
                            <a:pt x="706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7" name="Google Shape;3057;p141"/>
                    <p:cNvSpPr/>
                    <p:nvPr/>
                  </p:nvSpPr>
                  <p:spPr>
                    <a:xfrm>
                      <a:off x="235412" y="4042906"/>
                      <a:ext cx="418400" cy="158450"/>
                    </a:xfrm>
                    <a:custGeom>
                      <a:avLst/>
                      <a:gdLst/>
                      <a:ahLst/>
                      <a:cxnLst/>
                      <a:rect l="l" t="t" r="r" b="b"/>
                      <a:pathLst>
                        <a:path w="16736" h="6338" extrusionOk="0">
                          <a:moveTo>
                            <a:pt x="11567" y="1"/>
                          </a:moveTo>
                          <a:cubicBezTo>
                            <a:pt x="9899" y="1"/>
                            <a:pt x="9348" y="428"/>
                            <a:pt x="8071" y="428"/>
                          </a:cubicBezTo>
                          <a:cubicBezTo>
                            <a:pt x="7653" y="428"/>
                            <a:pt x="7158" y="383"/>
                            <a:pt x="6521" y="261"/>
                          </a:cubicBezTo>
                          <a:cubicBezTo>
                            <a:pt x="6085" y="179"/>
                            <a:pt x="5622" y="139"/>
                            <a:pt x="5157" y="139"/>
                          </a:cubicBezTo>
                          <a:cubicBezTo>
                            <a:pt x="2614" y="139"/>
                            <a:pt x="0" y="1311"/>
                            <a:pt x="1310" y="2942"/>
                          </a:cubicBezTo>
                          <a:cubicBezTo>
                            <a:pt x="1310" y="2942"/>
                            <a:pt x="2358" y="4871"/>
                            <a:pt x="6370" y="5707"/>
                          </a:cubicBezTo>
                          <a:cubicBezTo>
                            <a:pt x="8231" y="6094"/>
                            <a:pt x="9444" y="6338"/>
                            <a:pt x="10478" y="6338"/>
                          </a:cubicBezTo>
                          <a:cubicBezTo>
                            <a:pt x="11673" y="6338"/>
                            <a:pt x="12627" y="6012"/>
                            <a:pt x="14061" y="5205"/>
                          </a:cubicBezTo>
                          <a:cubicBezTo>
                            <a:pt x="16736" y="3700"/>
                            <a:pt x="15065" y="189"/>
                            <a:pt x="12221" y="21"/>
                          </a:cubicBezTo>
                          <a:cubicBezTo>
                            <a:pt x="11985" y="7"/>
                            <a:pt x="11768" y="1"/>
                            <a:pt x="1156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8" name="Google Shape;3058;p141"/>
                    <p:cNvSpPr/>
                    <p:nvPr/>
                  </p:nvSpPr>
                  <p:spPr>
                    <a:xfrm>
                      <a:off x="146137" y="4025456"/>
                      <a:ext cx="208500" cy="120350"/>
                    </a:xfrm>
                    <a:custGeom>
                      <a:avLst/>
                      <a:gdLst/>
                      <a:ahLst/>
                      <a:cxnLst/>
                      <a:rect l="l" t="t" r="r" b="b"/>
                      <a:pathLst>
                        <a:path w="8340" h="4814" extrusionOk="0">
                          <a:moveTo>
                            <a:pt x="4454" y="1"/>
                          </a:moveTo>
                          <a:cubicBezTo>
                            <a:pt x="4008" y="1"/>
                            <a:pt x="2023" y="29"/>
                            <a:pt x="1664" y="525"/>
                          </a:cubicBezTo>
                          <a:cubicBezTo>
                            <a:pt x="1258" y="1084"/>
                            <a:pt x="0" y="3958"/>
                            <a:pt x="1140" y="4713"/>
                          </a:cubicBezTo>
                          <a:cubicBezTo>
                            <a:pt x="1140" y="4713"/>
                            <a:pt x="1896" y="4813"/>
                            <a:pt x="2962" y="4813"/>
                          </a:cubicBezTo>
                          <a:cubicBezTo>
                            <a:pt x="3850" y="4813"/>
                            <a:pt x="4953" y="4744"/>
                            <a:pt x="6011" y="4489"/>
                          </a:cubicBezTo>
                          <a:cubicBezTo>
                            <a:pt x="8340" y="3928"/>
                            <a:pt x="4543" y="1"/>
                            <a:pt x="4543" y="1"/>
                          </a:cubicBezTo>
                          <a:cubicBezTo>
                            <a:pt x="4543" y="1"/>
                            <a:pt x="4511" y="1"/>
                            <a:pt x="445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059" name="Google Shape;3059;p141"/>
                  <p:cNvSpPr/>
                  <p:nvPr/>
                </p:nvSpPr>
                <p:spPr>
                  <a:xfrm>
                    <a:off x="-367675" y="4351400"/>
                    <a:ext cx="10194000" cy="935700"/>
                  </a:xfrm>
                  <a:prstGeom prst="doubleWave">
                    <a:avLst>
                      <a:gd name="adj1" fmla="val 6250"/>
                      <a:gd name="adj2" fmla="val -222"/>
                    </a:avLst>
                  </a:pr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3060" name="Google Shape;3060;p141"/>
              <p:cNvGrpSpPr/>
              <p:nvPr/>
            </p:nvGrpSpPr>
            <p:grpSpPr>
              <a:xfrm>
                <a:off x="2169313" y="4473844"/>
                <a:ext cx="822600" cy="370431"/>
                <a:chOff x="2169313" y="5452144"/>
                <a:chExt cx="822600" cy="370431"/>
              </a:xfrm>
            </p:grpSpPr>
            <p:sp>
              <p:nvSpPr>
                <p:cNvPr id="3061" name="Google Shape;3061;p141"/>
                <p:cNvSpPr/>
                <p:nvPr/>
              </p:nvSpPr>
              <p:spPr>
                <a:xfrm>
                  <a:off x="2169313" y="5452144"/>
                  <a:ext cx="304725" cy="169325"/>
                </a:xfrm>
                <a:custGeom>
                  <a:avLst/>
                  <a:gdLst/>
                  <a:ahLst/>
                  <a:cxnLst/>
                  <a:rect l="l" t="t" r="r" b="b"/>
                  <a:pathLst>
                    <a:path w="12189" h="6773" extrusionOk="0">
                      <a:moveTo>
                        <a:pt x="508" y="0"/>
                      </a:moveTo>
                      <a:cubicBezTo>
                        <a:pt x="508" y="1"/>
                        <a:pt x="1" y="4572"/>
                        <a:pt x="4402" y="6773"/>
                      </a:cubicBezTo>
                      <a:lnTo>
                        <a:pt x="12189" y="6773"/>
                      </a:lnTo>
                      <a:lnTo>
                        <a:pt x="508"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2" name="Google Shape;3062;p141"/>
                <p:cNvSpPr/>
                <p:nvPr/>
              </p:nvSpPr>
              <p:spPr>
                <a:xfrm>
                  <a:off x="2171388" y="5619063"/>
                  <a:ext cx="304750" cy="169300"/>
                </a:xfrm>
                <a:custGeom>
                  <a:avLst/>
                  <a:gdLst/>
                  <a:ahLst/>
                  <a:cxnLst/>
                  <a:rect l="l" t="t" r="r" b="b"/>
                  <a:pathLst>
                    <a:path w="12190" h="6772" extrusionOk="0">
                      <a:moveTo>
                        <a:pt x="4402" y="1"/>
                      </a:moveTo>
                      <a:cubicBezTo>
                        <a:pt x="0" y="2200"/>
                        <a:pt x="509" y="6772"/>
                        <a:pt x="509" y="6772"/>
                      </a:cubicBezTo>
                      <a:lnTo>
                        <a:pt x="1219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3" name="Google Shape;3063;p141"/>
                <p:cNvSpPr/>
                <p:nvPr/>
              </p:nvSpPr>
              <p:spPr>
                <a:xfrm>
                  <a:off x="2377238" y="5457450"/>
                  <a:ext cx="579800" cy="322325"/>
                </a:xfrm>
                <a:custGeom>
                  <a:avLst/>
                  <a:gdLst/>
                  <a:ahLst/>
                  <a:cxnLst/>
                  <a:rect l="l" t="t" r="r" b="b"/>
                  <a:pathLst>
                    <a:path w="23192" h="12893" extrusionOk="0">
                      <a:moveTo>
                        <a:pt x="14004" y="1"/>
                      </a:moveTo>
                      <a:cubicBezTo>
                        <a:pt x="13255" y="1"/>
                        <a:pt x="12478" y="60"/>
                        <a:pt x="11680" y="186"/>
                      </a:cubicBezTo>
                      <a:cubicBezTo>
                        <a:pt x="5356" y="1186"/>
                        <a:pt x="1" y="6366"/>
                        <a:pt x="1" y="6366"/>
                      </a:cubicBezTo>
                      <a:cubicBezTo>
                        <a:pt x="1" y="6366"/>
                        <a:pt x="5874" y="11648"/>
                        <a:pt x="12188" y="12714"/>
                      </a:cubicBezTo>
                      <a:cubicBezTo>
                        <a:pt x="12905" y="12835"/>
                        <a:pt x="13608" y="12892"/>
                        <a:pt x="14290" y="12892"/>
                      </a:cubicBezTo>
                      <a:cubicBezTo>
                        <a:pt x="19318" y="12892"/>
                        <a:pt x="23192" y="9782"/>
                        <a:pt x="23192" y="6366"/>
                      </a:cubicBezTo>
                      <a:cubicBezTo>
                        <a:pt x="23192" y="2966"/>
                        <a:pt x="19295" y="1"/>
                        <a:pt x="14004"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064" name="Google Shape;3064;p141"/>
                <p:cNvGrpSpPr/>
                <p:nvPr/>
              </p:nvGrpSpPr>
              <p:grpSpPr>
                <a:xfrm>
                  <a:off x="2488163" y="5457650"/>
                  <a:ext cx="258000" cy="321800"/>
                  <a:chOff x="2488163" y="5457650"/>
                  <a:chExt cx="258000" cy="321800"/>
                </a:xfrm>
              </p:grpSpPr>
              <p:sp>
                <p:nvSpPr>
                  <p:cNvPr id="3065" name="Google Shape;3065;p141"/>
                  <p:cNvSpPr/>
                  <p:nvPr/>
                </p:nvSpPr>
                <p:spPr>
                  <a:xfrm>
                    <a:off x="2658688" y="5457650"/>
                    <a:ext cx="87475" cy="321800"/>
                  </a:xfrm>
                  <a:custGeom>
                    <a:avLst/>
                    <a:gdLst/>
                    <a:ahLst/>
                    <a:cxnLst/>
                    <a:rect l="l" t="t" r="r" b="b"/>
                    <a:pathLst>
                      <a:path w="3499" h="12872" extrusionOk="0">
                        <a:moveTo>
                          <a:pt x="2670" y="0"/>
                        </a:moveTo>
                        <a:cubicBezTo>
                          <a:pt x="2354" y="0"/>
                          <a:pt x="2033" y="11"/>
                          <a:pt x="1707" y="34"/>
                        </a:cubicBezTo>
                        <a:cubicBezTo>
                          <a:pt x="280" y="4244"/>
                          <a:pt x="0" y="8482"/>
                          <a:pt x="1036" y="12718"/>
                        </a:cubicBezTo>
                        <a:cubicBezTo>
                          <a:pt x="1641" y="12815"/>
                          <a:pt x="2233" y="12861"/>
                          <a:pt x="2813" y="12872"/>
                        </a:cubicBezTo>
                        <a:cubicBezTo>
                          <a:pt x="1626" y="8574"/>
                          <a:pt x="1935" y="4288"/>
                          <a:pt x="3499" y="24"/>
                        </a:cubicBezTo>
                        <a:cubicBezTo>
                          <a:pt x="3227" y="8"/>
                          <a:pt x="2951" y="0"/>
                          <a:pt x="267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6" name="Google Shape;3066;p141"/>
                  <p:cNvSpPr/>
                  <p:nvPr/>
                </p:nvSpPr>
                <p:spPr>
                  <a:xfrm>
                    <a:off x="2568788" y="5466550"/>
                    <a:ext cx="78200" cy="297250"/>
                  </a:xfrm>
                  <a:custGeom>
                    <a:avLst/>
                    <a:gdLst/>
                    <a:ahLst/>
                    <a:cxnLst/>
                    <a:rect l="l" t="t" r="r" b="b"/>
                    <a:pathLst>
                      <a:path w="3128" h="11890" extrusionOk="0">
                        <a:moveTo>
                          <a:pt x="3127" y="1"/>
                        </a:moveTo>
                        <a:lnTo>
                          <a:pt x="3127" y="1"/>
                        </a:lnTo>
                        <a:cubicBezTo>
                          <a:pt x="2472" y="145"/>
                          <a:pt x="1831" y="330"/>
                          <a:pt x="1205" y="547"/>
                        </a:cubicBezTo>
                        <a:cubicBezTo>
                          <a:pt x="189" y="4098"/>
                          <a:pt x="0" y="7665"/>
                          <a:pt x="736" y="11232"/>
                        </a:cubicBezTo>
                        <a:cubicBezTo>
                          <a:pt x="1346" y="11481"/>
                          <a:pt x="1970" y="11701"/>
                          <a:pt x="2608" y="11889"/>
                        </a:cubicBezTo>
                        <a:cubicBezTo>
                          <a:pt x="1572" y="7913"/>
                          <a:pt x="1802" y="3947"/>
                          <a:pt x="312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7" name="Google Shape;3067;p141"/>
                  <p:cNvSpPr/>
                  <p:nvPr/>
                </p:nvSpPr>
                <p:spPr>
                  <a:xfrm>
                    <a:off x="2488163" y="5499475"/>
                    <a:ext cx="63100" cy="227500"/>
                  </a:xfrm>
                  <a:custGeom>
                    <a:avLst/>
                    <a:gdLst/>
                    <a:ahLst/>
                    <a:cxnLst/>
                    <a:rect l="l" t="t" r="r" b="b"/>
                    <a:pathLst>
                      <a:path w="2524" h="9100" extrusionOk="0">
                        <a:moveTo>
                          <a:pt x="2524" y="0"/>
                        </a:moveTo>
                        <a:lnTo>
                          <a:pt x="2524" y="0"/>
                        </a:lnTo>
                        <a:cubicBezTo>
                          <a:pt x="1837" y="319"/>
                          <a:pt x="1183" y="662"/>
                          <a:pt x="570" y="1016"/>
                        </a:cubicBezTo>
                        <a:cubicBezTo>
                          <a:pt x="100" y="3366"/>
                          <a:pt x="0" y="5724"/>
                          <a:pt x="297" y="8081"/>
                        </a:cubicBezTo>
                        <a:cubicBezTo>
                          <a:pt x="881" y="8429"/>
                          <a:pt x="1500" y="8772"/>
                          <a:pt x="2152" y="9100"/>
                        </a:cubicBezTo>
                        <a:cubicBezTo>
                          <a:pt x="1572" y="6059"/>
                          <a:pt x="1722" y="3025"/>
                          <a:pt x="252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068" name="Google Shape;3068;p141"/>
                <p:cNvSpPr/>
                <p:nvPr/>
              </p:nvSpPr>
              <p:spPr>
                <a:xfrm>
                  <a:off x="2540238" y="5706600"/>
                  <a:ext cx="208750" cy="115975"/>
                </a:xfrm>
                <a:custGeom>
                  <a:avLst/>
                  <a:gdLst/>
                  <a:ahLst/>
                  <a:cxnLst/>
                  <a:rect l="l" t="t" r="r" b="b"/>
                  <a:pathLst>
                    <a:path w="8350" h="4639" extrusionOk="0">
                      <a:moveTo>
                        <a:pt x="3016" y="1"/>
                      </a:moveTo>
                      <a:cubicBezTo>
                        <a:pt x="1" y="1509"/>
                        <a:pt x="349" y="4639"/>
                        <a:pt x="349" y="4639"/>
                      </a:cubicBezTo>
                      <a:lnTo>
                        <a:pt x="835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9" name="Google Shape;3069;p141"/>
                <p:cNvSpPr/>
                <p:nvPr/>
              </p:nvSpPr>
              <p:spPr>
                <a:xfrm>
                  <a:off x="2766613" y="5464525"/>
                  <a:ext cx="190425" cy="309125"/>
                </a:xfrm>
                <a:custGeom>
                  <a:avLst/>
                  <a:gdLst/>
                  <a:ahLst/>
                  <a:cxnLst/>
                  <a:rect l="l" t="t" r="r" b="b"/>
                  <a:pathLst>
                    <a:path w="7617" h="12365" extrusionOk="0">
                      <a:moveTo>
                        <a:pt x="1121" y="1"/>
                      </a:moveTo>
                      <a:cubicBezTo>
                        <a:pt x="415" y="1801"/>
                        <a:pt x="0" y="3938"/>
                        <a:pt x="0" y="6236"/>
                      </a:cubicBezTo>
                      <a:cubicBezTo>
                        <a:pt x="0" y="8488"/>
                        <a:pt x="400" y="10584"/>
                        <a:pt x="1081" y="12364"/>
                      </a:cubicBezTo>
                      <a:cubicBezTo>
                        <a:pt x="4906" y="11573"/>
                        <a:pt x="7617" y="8938"/>
                        <a:pt x="7617" y="6083"/>
                      </a:cubicBezTo>
                      <a:cubicBezTo>
                        <a:pt x="7617" y="3294"/>
                        <a:pt x="4985" y="807"/>
                        <a:pt x="11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0" name="Google Shape;3070;p141"/>
                <p:cNvSpPr/>
                <p:nvPr/>
              </p:nvSpPr>
              <p:spPr>
                <a:xfrm>
                  <a:off x="2927113" y="5586900"/>
                  <a:ext cx="64800" cy="64800"/>
                </a:xfrm>
                <a:custGeom>
                  <a:avLst/>
                  <a:gdLst/>
                  <a:ahLst/>
                  <a:cxnLst/>
                  <a:rect l="l" t="t" r="r" b="b"/>
                  <a:pathLst>
                    <a:path w="2592" h="2592" extrusionOk="0">
                      <a:moveTo>
                        <a:pt x="1048" y="1"/>
                      </a:moveTo>
                      <a:cubicBezTo>
                        <a:pt x="1047" y="1"/>
                        <a:pt x="1047" y="1"/>
                        <a:pt x="1046" y="1"/>
                      </a:cubicBezTo>
                      <a:cubicBezTo>
                        <a:pt x="470" y="1"/>
                        <a:pt x="1" y="580"/>
                        <a:pt x="1" y="1296"/>
                      </a:cubicBezTo>
                      <a:cubicBezTo>
                        <a:pt x="1" y="2012"/>
                        <a:pt x="469" y="2591"/>
                        <a:pt x="1046" y="2591"/>
                      </a:cubicBezTo>
                      <a:cubicBezTo>
                        <a:pt x="1623" y="2591"/>
                        <a:pt x="2509" y="2175"/>
                        <a:pt x="2091" y="1296"/>
                      </a:cubicBezTo>
                      <a:cubicBezTo>
                        <a:pt x="2592" y="585"/>
                        <a:pt x="1625" y="1"/>
                        <a:pt x="104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1" name="Google Shape;3071;p141"/>
                <p:cNvSpPr/>
                <p:nvPr/>
              </p:nvSpPr>
              <p:spPr>
                <a:xfrm>
                  <a:off x="2849813" y="5574350"/>
                  <a:ext cx="27200" cy="27200"/>
                </a:xfrm>
                <a:custGeom>
                  <a:avLst/>
                  <a:gdLst/>
                  <a:ahLst/>
                  <a:cxnLst/>
                  <a:rect l="l" t="t" r="r" b="b"/>
                  <a:pathLst>
                    <a:path w="1088" h="1088" extrusionOk="0">
                      <a:moveTo>
                        <a:pt x="544" y="0"/>
                      </a:moveTo>
                      <a:cubicBezTo>
                        <a:pt x="244" y="0"/>
                        <a:pt x="1" y="243"/>
                        <a:pt x="1" y="544"/>
                      </a:cubicBezTo>
                      <a:cubicBezTo>
                        <a:pt x="1" y="846"/>
                        <a:pt x="244" y="1088"/>
                        <a:pt x="544" y="1088"/>
                      </a:cubicBezTo>
                      <a:cubicBezTo>
                        <a:pt x="844" y="1088"/>
                        <a:pt x="1087" y="845"/>
                        <a:pt x="1087" y="544"/>
                      </a:cubicBezTo>
                      <a:cubicBezTo>
                        <a:pt x="1087" y="243"/>
                        <a:pt x="843" y="0"/>
                        <a:pt x="54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072" name="Google Shape;3072;p141"/>
              <p:cNvGrpSpPr/>
              <p:nvPr/>
            </p:nvGrpSpPr>
            <p:grpSpPr>
              <a:xfrm>
                <a:off x="2955313" y="4905050"/>
                <a:ext cx="463825" cy="205300"/>
                <a:chOff x="2955313" y="5883350"/>
                <a:chExt cx="463825" cy="205300"/>
              </a:xfrm>
            </p:grpSpPr>
            <p:sp>
              <p:nvSpPr>
                <p:cNvPr id="3073" name="Google Shape;3073;p141"/>
                <p:cNvSpPr/>
                <p:nvPr/>
              </p:nvSpPr>
              <p:spPr>
                <a:xfrm>
                  <a:off x="3249113" y="5883350"/>
                  <a:ext cx="170025" cy="94475"/>
                </a:xfrm>
                <a:custGeom>
                  <a:avLst/>
                  <a:gdLst/>
                  <a:ahLst/>
                  <a:cxnLst/>
                  <a:rect l="l" t="t" r="r" b="b"/>
                  <a:pathLst>
                    <a:path w="6801" h="3779" extrusionOk="0">
                      <a:moveTo>
                        <a:pt x="6518" y="0"/>
                      </a:moveTo>
                      <a:lnTo>
                        <a:pt x="0" y="3779"/>
                      </a:lnTo>
                      <a:lnTo>
                        <a:pt x="4346" y="3779"/>
                      </a:lnTo>
                      <a:cubicBezTo>
                        <a:pt x="6801" y="2551"/>
                        <a:pt x="6518" y="1"/>
                        <a:pt x="651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4" name="Google Shape;3074;p141"/>
                <p:cNvSpPr/>
                <p:nvPr/>
              </p:nvSpPr>
              <p:spPr>
                <a:xfrm>
                  <a:off x="3247863" y="5975419"/>
                  <a:ext cx="170075" cy="94475"/>
                </a:xfrm>
                <a:custGeom>
                  <a:avLst/>
                  <a:gdLst/>
                  <a:ahLst/>
                  <a:cxnLst/>
                  <a:rect l="l" t="t" r="r" b="b"/>
                  <a:pathLst>
                    <a:path w="6803" h="3779" extrusionOk="0">
                      <a:moveTo>
                        <a:pt x="1" y="1"/>
                      </a:moveTo>
                      <a:lnTo>
                        <a:pt x="6519" y="3779"/>
                      </a:lnTo>
                      <a:cubicBezTo>
                        <a:pt x="6519" y="3779"/>
                        <a:pt x="6803" y="1228"/>
                        <a:pt x="434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5" name="Google Shape;3075;p141"/>
                <p:cNvSpPr/>
                <p:nvPr/>
              </p:nvSpPr>
              <p:spPr>
                <a:xfrm>
                  <a:off x="2979588" y="5888400"/>
                  <a:ext cx="323550" cy="179850"/>
                </a:xfrm>
                <a:custGeom>
                  <a:avLst/>
                  <a:gdLst/>
                  <a:ahLst/>
                  <a:cxnLst/>
                  <a:rect l="l" t="t" r="r" b="b"/>
                  <a:pathLst>
                    <a:path w="12942" h="7194" extrusionOk="0">
                      <a:moveTo>
                        <a:pt x="5125" y="1"/>
                      </a:moveTo>
                      <a:cubicBezTo>
                        <a:pt x="2173" y="1"/>
                        <a:pt x="0" y="1655"/>
                        <a:pt x="0" y="3552"/>
                      </a:cubicBezTo>
                      <a:cubicBezTo>
                        <a:pt x="0" y="5458"/>
                        <a:pt x="2161" y="7193"/>
                        <a:pt x="4966" y="7193"/>
                      </a:cubicBezTo>
                      <a:cubicBezTo>
                        <a:pt x="5347" y="7193"/>
                        <a:pt x="5739" y="7161"/>
                        <a:pt x="6140" y="7094"/>
                      </a:cubicBezTo>
                      <a:cubicBezTo>
                        <a:pt x="9663" y="6499"/>
                        <a:pt x="12941" y="3552"/>
                        <a:pt x="12941" y="3552"/>
                      </a:cubicBezTo>
                      <a:cubicBezTo>
                        <a:pt x="12941" y="3552"/>
                        <a:pt x="9953" y="661"/>
                        <a:pt x="6422" y="104"/>
                      </a:cubicBezTo>
                      <a:cubicBezTo>
                        <a:pt x="5977" y="34"/>
                        <a:pt x="5543" y="1"/>
                        <a:pt x="5125"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076" name="Google Shape;3076;p141"/>
                <p:cNvGrpSpPr/>
                <p:nvPr/>
              </p:nvGrpSpPr>
              <p:grpSpPr>
                <a:xfrm>
                  <a:off x="3097238" y="5888525"/>
                  <a:ext cx="143950" cy="179550"/>
                  <a:chOff x="3097238" y="5888525"/>
                  <a:chExt cx="143950" cy="179550"/>
                </a:xfrm>
              </p:grpSpPr>
              <p:sp>
                <p:nvSpPr>
                  <p:cNvPr id="3077" name="Google Shape;3077;p141"/>
                  <p:cNvSpPr/>
                  <p:nvPr/>
                </p:nvSpPr>
                <p:spPr>
                  <a:xfrm>
                    <a:off x="3097238" y="5888525"/>
                    <a:ext cx="48800" cy="179550"/>
                  </a:xfrm>
                  <a:custGeom>
                    <a:avLst/>
                    <a:gdLst/>
                    <a:ahLst/>
                    <a:cxnLst/>
                    <a:rect l="l" t="t" r="r" b="b"/>
                    <a:pathLst>
                      <a:path w="1952" h="7182" extrusionOk="0">
                        <a:moveTo>
                          <a:pt x="474" y="0"/>
                        </a:moveTo>
                        <a:cubicBezTo>
                          <a:pt x="314" y="0"/>
                          <a:pt x="156" y="5"/>
                          <a:pt x="0" y="13"/>
                        </a:cubicBezTo>
                        <a:cubicBezTo>
                          <a:pt x="874" y="2393"/>
                          <a:pt x="1045" y="4784"/>
                          <a:pt x="383" y="7182"/>
                        </a:cubicBezTo>
                        <a:cubicBezTo>
                          <a:pt x="707" y="7177"/>
                          <a:pt x="1037" y="7150"/>
                          <a:pt x="1375" y="7097"/>
                        </a:cubicBezTo>
                        <a:cubicBezTo>
                          <a:pt x="1952" y="4734"/>
                          <a:pt x="1796" y="2368"/>
                          <a:pt x="1000" y="19"/>
                        </a:cubicBezTo>
                        <a:cubicBezTo>
                          <a:pt x="822" y="6"/>
                          <a:pt x="647" y="0"/>
                          <a:pt x="47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8" name="Google Shape;3078;p141"/>
                  <p:cNvSpPr/>
                  <p:nvPr/>
                </p:nvSpPr>
                <p:spPr>
                  <a:xfrm>
                    <a:off x="3152538" y="5893450"/>
                    <a:ext cx="43675" cy="165875"/>
                  </a:xfrm>
                  <a:custGeom>
                    <a:avLst/>
                    <a:gdLst/>
                    <a:ahLst/>
                    <a:cxnLst/>
                    <a:rect l="l" t="t" r="r" b="b"/>
                    <a:pathLst>
                      <a:path w="1747" h="6635" extrusionOk="0">
                        <a:moveTo>
                          <a:pt x="1" y="1"/>
                        </a:moveTo>
                        <a:lnTo>
                          <a:pt x="1" y="1"/>
                        </a:lnTo>
                        <a:cubicBezTo>
                          <a:pt x="741" y="2205"/>
                          <a:pt x="870" y="4418"/>
                          <a:pt x="291" y="6635"/>
                        </a:cubicBezTo>
                        <a:cubicBezTo>
                          <a:pt x="646" y="6529"/>
                          <a:pt x="996" y="6406"/>
                          <a:pt x="1336" y="6268"/>
                        </a:cubicBezTo>
                        <a:cubicBezTo>
                          <a:pt x="1747" y="4279"/>
                          <a:pt x="1641" y="2288"/>
                          <a:pt x="1074" y="307"/>
                        </a:cubicBezTo>
                        <a:cubicBezTo>
                          <a:pt x="726" y="186"/>
                          <a:pt x="367" y="83"/>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9" name="Google Shape;3079;p141"/>
                  <p:cNvSpPr/>
                  <p:nvPr/>
                </p:nvSpPr>
                <p:spPr>
                  <a:xfrm>
                    <a:off x="3205963" y="5911850"/>
                    <a:ext cx="35225" cy="127000"/>
                  </a:xfrm>
                  <a:custGeom>
                    <a:avLst/>
                    <a:gdLst/>
                    <a:ahLst/>
                    <a:cxnLst/>
                    <a:rect l="l" t="t" r="r" b="b"/>
                    <a:pathLst>
                      <a:path w="1409" h="5080" extrusionOk="0">
                        <a:moveTo>
                          <a:pt x="1" y="1"/>
                        </a:moveTo>
                        <a:lnTo>
                          <a:pt x="1" y="1"/>
                        </a:lnTo>
                        <a:cubicBezTo>
                          <a:pt x="449" y="1687"/>
                          <a:pt x="533" y="3381"/>
                          <a:pt x="208" y="5079"/>
                        </a:cubicBezTo>
                        <a:cubicBezTo>
                          <a:pt x="572" y="4896"/>
                          <a:pt x="918" y="4705"/>
                          <a:pt x="1243" y="4511"/>
                        </a:cubicBezTo>
                        <a:cubicBezTo>
                          <a:pt x="1409" y="3194"/>
                          <a:pt x="1353" y="1880"/>
                          <a:pt x="1091" y="568"/>
                        </a:cubicBezTo>
                        <a:cubicBezTo>
                          <a:pt x="749" y="370"/>
                          <a:pt x="385" y="179"/>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080" name="Google Shape;3080;p141"/>
                <p:cNvSpPr/>
                <p:nvPr/>
              </p:nvSpPr>
              <p:spPr>
                <a:xfrm>
                  <a:off x="3095663" y="6023950"/>
                  <a:ext cx="116500" cy="64700"/>
                </a:xfrm>
                <a:custGeom>
                  <a:avLst/>
                  <a:gdLst/>
                  <a:ahLst/>
                  <a:cxnLst/>
                  <a:rect l="l" t="t" r="r" b="b"/>
                  <a:pathLst>
                    <a:path w="4660" h="2588" extrusionOk="0">
                      <a:moveTo>
                        <a:pt x="1" y="1"/>
                      </a:moveTo>
                      <a:lnTo>
                        <a:pt x="4465" y="2588"/>
                      </a:lnTo>
                      <a:cubicBezTo>
                        <a:pt x="4465" y="2588"/>
                        <a:pt x="4660" y="842"/>
                        <a:pt x="297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1" name="Google Shape;3081;p141"/>
                <p:cNvSpPr/>
                <p:nvPr/>
              </p:nvSpPr>
              <p:spPr>
                <a:xfrm>
                  <a:off x="2979588" y="5892325"/>
                  <a:ext cx="106275" cy="172525"/>
                </a:xfrm>
                <a:custGeom>
                  <a:avLst/>
                  <a:gdLst/>
                  <a:ahLst/>
                  <a:cxnLst/>
                  <a:rect l="l" t="t" r="r" b="b"/>
                  <a:pathLst>
                    <a:path w="4251" h="6901" extrusionOk="0">
                      <a:moveTo>
                        <a:pt x="3625" y="1"/>
                      </a:moveTo>
                      <a:cubicBezTo>
                        <a:pt x="1469" y="450"/>
                        <a:pt x="0" y="1838"/>
                        <a:pt x="0" y="3395"/>
                      </a:cubicBezTo>
                      <a:cubicBezTo>
                        <a:pt x="0" y="4989"/>
                        <a:pt x="1512" y="6459"/>
                        <a:pt x="3647" y="6901"/>
                      </a:cubicBezTo>
                      <a:cubicBezTo>
                        <a:pt x="4028" y="5908"/>
                        <a:pt x="4251" y="4738"/>
                        <a:pt x="4251" y="3481"/>
                      </a:cubicBezTo>
                      <a:cubicBezTo>
                        <a:pt x="4251" y="2197"/>
                        <a:pt x="4019" y="1005"/>
                        <a:pt x="36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2" name="Google Shape;3082;p141"/>
                <p:cNvSpPr/>
                <p:nvPr/>
              </p:nvSpPr>
              <p:spPr>
                <a:xfrm>
                  <a:off x="2955313" y="5957200"/>
                  <a:ext cx="50250" cy="50275"/>
                </a:xfrm>
                <a:custGeom>
                  <a:avLst/>
                  <a:gdLst/>
                  <a:ahLst/>
                  <a:cxnLst/>
                  <a:rect l="l" t="t" r="r" b="b"/>
                  <a:pathLst>
                    <a:path w="2010" h="2011" extrusionOk="0">
                      <a:moveTo>
                        <a:pt x="1201" y="0"/>
                      </a:moveTo>
                      <a:cubicBezTo>
                        <a:pt x="752" y="0"/>
                        <a:pt x="1" y="455"/>
                        <a:pt x="390" y="1005"/>
                      </a:cubicBezTo>
                      <a:cubicBezTo>
                        <a:pt x="66" y="1686"/>
                        <a:pt x="752" y="2010"/>
                        <a:pt x="1201" y="2010"/>
                      </a:cubicBezTo>
                      <a:cubicBezTo>
                        <a:pt x="1647" y="2010"/>
                        <a:pt x="2010" y="1559"/>
                        <a:pt x="2010" y="1005"/>
                      </a:cubicBezTo>
                      <a:cubicBezTo>
                        <a:pt x="2010" y="451"/>
                        <a:pt x="1647" y="0"/>
                        <a:pt x="120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3" name="Google Shape;3083;p141"/>
                <p:cNvSpPr/>
                <p:nvPr/>
              </p:nvSpPr>
              <p:spPr>
                <a:xfrm>
                  <a:off x="3029163" y="5961400"/>
                  <a:ext cx="14700" cy="14650"/>
                </a:xfrm>
                <a:custGeom>
                  <a:avLst/>
                  <a:gdLst/>
                  <a:ahLst/>
                  <a:cxnLst/>
                  <a:rect l="l" t="t" r="r" b="b"/>
                  <a:pathLst>
                    <a:path w="588" h="586" extrusionOk="0">
                      <a:moveTo>
                        <a:pt x="295" y="0"/>
                      </a:moveTo>
                      <a:cubicBezTo>
                        <a:pt x="132" y="0"/>
                        <a:pt x="1" y="132"/>
                        <a:pt x="1" y="293"/>
                      </a:cubicBezTo>
                      <a:cubicBezTo>
                        <a:pt x="1" y="455"/>
                        <a:pt x="132" y="586"/>
                        <a:pt x="295" y="586"/>
                      </a:cubicBezTo>
                      <a:cubicBezTo>
                        <a:pt x="456" y="586"/>
                        <a:pt x="587" y="455"/>
                        <a:pt x="587" y="293"/>
                      </a:cubicBezTo>
                      <a:cubicBezTo>
                        <a:pt x="587" y="132"/>
                        <a:pt x="456" y="0"/>
                        <a:pt x="295"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084" name="Google Shape;3084;p141"/>
              <p:cNvGrpSpPr/>
              <p:nvPr/>
            </p:nvGrpSpPr>
            <p:grpSpPr>
              <a:xfrm>
                <a:off x="1215450" y="4185436"/>
                <a:ext cx="5579267" cy="276110"/>
                <a:chOff x="1215450" y="4185590"/>
                <a:chExt cx="5579267" cy="276110"/>
              </a:xfrm>
            </p:grpSpPr>
            <p:grpSp>
              <p:nvGrpSpPr>
                <p:cNvPr id="3085" name="Google Shape;3085;p141"/>
                <p:cNvGrpSpPr/>
                <p:nvPr/>
              </p:nvGrpSpPr>
              <p:grpSpPr>
                <a:xfrm>
                  <a:off x="1215450" y="4188600"/>
                  <a:ext cx="517625" cy="273100"/>
                  <a:chOff x="1215450" y="4188600"/>
                  <a:chExt cx="517625" cy="273100"/>
                </a:xfrm>
              </p:grpSpPr>
              <p:sp>
                <p:nvSpPr>
                  <p:cNvPr id="3086" name="Google Shape;3086;p141"/>
                  <p:cNvSpPr/>
                  <p:nvPr/>
                </p:nvSpPr>
                <p:spPr>
                  <a:xfrm>
                    <a:off x="1225875" y="4339100"/>
                    <a:ext cx="507200" cy="122600"/>
                  </a:xfrm>
                  <a:custGeom>
                    <a:avLst/>
                    <a:gdLst/>
                    <a:ahLst/>
                    <a:cxnLst/>
                    <a:rect l="l" t="t" r="r" b="b"/>
                    <a:pathLst>
                      <a:path w="20288" h="4904" extrusionOk="0">
                        <a:moveTo>
                          <a:pt x="10144" y="1"/>
                        </a:moveTo>
                        <a:cubicBezTo>
                          <a:pt x="4542" y="1"/>
                          <a:pt x="1" y="1249"/>
                          <a:pt x="1" y="2787"/>
                        </a:cubicBezTo>
                        <a:cubicBezTo>
                          <a:pt x="1" y="3769"/>
                          <a:pt x="3264" y="4903"/>
                          <a:pt x="6149" y="4903"/>
                        </a:cubicBezTo>
                        <a:cubicBezTo>
                          <a:pt x="7788" y="4903"/>
                          <a:pt x="9306" y="4537"/>
                          <a:pt x="10033" y="3568"/>
                        </a:cubicBezTo>
                        <a:cubicBezTo>
                          <a:pt x="10942" y="4312"/>
                          <a:pt x="12587" y="4608"/>
                          <a:pt x="14297" y="4608"/>
                        </a:cubicBezTo>
                        <a:cubicBezTo>
                          <a:pt x="17199" y="4608"/>
                          <a:pt x="20287" y="3755"/>
                          <a:pt x="20287" y="2787"/>
                        </a:cubicBezTo>
                        <a:cubicBezTo>
                          <a:pt x="20287" y="1249"/>
                          <a:pt x="15746" y="1"/>
                          <a:pt x="1014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087" name="Google Shape;3087;p141"/>
                  <p:cNvGrpSpPr/>
                  <p:nvPr/>
                </p:nvGrpSpPr>
                <p:grpSpPr>
                  <a:xfrm>
                    <a:off x="1215450" y="4188600"/>
                    <a:ext cx="495350" cy="218950"/>
                    <a:chOff x="1215450" y="4188600"/>
                    <a:chExt cx="495350" cy="218950"/>
                  </a:xfrm>
                </p:grpSpPr>
                <p:sp>
                  <p:nvSpPr>
                    <p:cNvPr id="3088" name="Google Shape;3088;p141"/>
                    <p:cNvSpPr/>
                    <p:nvPr/>
                  </p:nvSpPr>
                  <p:spPr>
                    <a:xfrm>
                      <a:off x="1215450" y="4188600"/>
                      <a:ext cx="495350" cy="218950"/>
                    </a:xfrm>
                    <a:custGeom>
                      <a:avLst/>
                      <a:gdLst/>
                      <a:ahLst/>
                      <a:cxnLst/>
                      <a:rect l="l" t="t" r="r" b="b"/>
                      <a:pathLst>
                        <a:path w="19814" h="8758" extrusionOk="0">
                          <a:moveTo>
                            <a:pt x="9851" y="0"/>
                          </a:moveTo>
                          <a:cubicBezTo>
                            <a:pt x="1" y="6047"/>
                            <a:pt x="9990" y="8758"/>
                            <a:pt x="9990" y="8758"/>
                          </a:cubicBezTo>
                          <a:cubicBezTo>
                            <a:pt x="19813" y="4878"/>
                            <a:pt x="9851" y="1"/>
                            <a:pt x="985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9" name="Google Shape;3089;p141"/>
                    <p:cNvSpPr/>
                    <p:nvPr/>
                  </p:nvSpPr>
                  <p:spPr>
                    <a:xfrm>
                      <a:off x="1338575" y="4188600"/>
                      <a:ext cx="255075" cy="218950"/>
                    </a:xfrm>
                    <a:custGeom>
                      <a:avLst/>
                      <a:gdLst/>
                      <a:ahLst/>
                      <a:cxnLst/>
                      <a:rect l="l" t="t" r="r" b="b"/>
                      <a:pathLst>
                        <a:path w="10203" h="8758" extrusionOk="0">
                          <a:moveTo>
                            <a:pt x="4926" y="0"/>
                          </a:moveTo>
                          <a:lnTo>
                            <a:pt x="4926" y="0"/>
                          </a:lnTo>
                          <a:cubicBezTo>
                            <a:pt x="1" y="4841"/>
                            <a:pt x="5065" y="8758"/>
                            <a:pt x="5065" y="8758"/>
                          </a:cubicBezTo>
                          <a:cubicBezTo>
                            <a:pt x="10203" y="4539"/>
                            <a:pt x="4926" y="1"/>
                            <a:pt x="492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3090" name="Google Shape;3090;p141"/>
                <p:cNvGrpSpPr/>
                <p:nvPr/>
              </p:nvGrpSpPr>
              <p:grpSpPr>
                <a:xfrm>
                  <a:off x="6229646" y="4185590"/>
                  <a:ext cx="565071" cy="235410"/>
                  <a:chOff x="6229646" y="4185590"/>
                  <a:chExt cx="565071" cy="235410"/>
                </a:xfrm>
              </p:grpSpPr>
              <p:sp>
                <p:nvSpPr>
                  <p:cNvPr id="3091" name="Google Shape;3091;p141"/>
                  <p:cNvSpPr/>
                  <p:nvPr/>
                </p:nvSpPr>
                <p:spPr>
                  <a:xfrm>
                    <a:off x="6229646" y="4313757"/>
                    <a:ext cx="565071" cy="107243"/>
                  </a:xfrm>
                  <a:custGeom>
                    <a:avLst/>
                    <a:gdLst/>
                    <a:ahLst/>
                    <a:cxnLst/>
                    <a:rect l="l" t="t" r="r" b="b"/>
                    <a:pathLst>
                      <a:path w="40319" h="7652" extrusionOk="0">
                        <a:moveTo>
                          <a:pt x="17651" y="0"/>
                        </a:moveTo>
                        <a:cubicBezTo>
                          <a:pt x="11155" y="0"/>
                          <a:pt x="5269" y="499"/>
                          <a:pt x="3383" y="1562"/>
                        </a:cubicBezTo>
                        <a:cubicBezTo>
                          <a:pt x="1" y="3467"/>
                          <a:pt x="7040" y="4511"/>
                          <a:pt x="13422" y="4511"/>
                        </a:cubicBezTo>
                        <a:cubicBezTo>
                          <a:pt x="16064" y="4511"/>
                          <a:pt x="18595" y="4332"/>
                          <a:pt x="20226" y="3961"/>
                        </a:cubicBezTo>
                        <a:lnTo>
                          <a:pt x="20226" y="3961"/>
                        </a:lnTo>
                        <a:cubicBezTo>
                          <a:pt x="20225" y="3961"/>
                          <a:pt x="16160" y="6555"/>
                          <a:pt x="20977" y="7412"/>
                        </a:cubicBezTo>
                        <a:cubicBezTo>
                          <a:pt x="21880" y="7572"/>
                          <a:pt x="23130" y="7652"/>
                          <a:pt x="24559" y="7652"/>
                        </a:cubicBezTo>
                        <a:cubicBezTo>
                          <a:pt x="30755" y="7652"/>
                          <a:pt x="40318" y="6158"/>
                          <a:pt x="39604" y="3308"/>
                        </a:cubicBezTo>
                        <a:cubicBezTo>
                          <a:pt x="39070" y="1181"/>
                          <a:pt x="27640" y="0"/>
                          <a:pt x="17651"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092" name="Google Shape;3092;p141"/>
                  <p:cNvGrpSpPr/>
                  <p:nvPr/>
                </p:nvGrpSpPr>
                <p:grpSpPr>
                  <a:xfrm>
                    <a:off x="6399746" y="4185590"/>
                    <a:ext cx="263902" cy="173071"/>
                    <a:chOff x="6399746" y="4185590"/>
                    <a:chExt cx="263902" cy="173071"/>
                  </a:xfrm>
                </p:grpSpPr>
                <p:sp>
                  <p:nvSpPr>
                    <p:cNvPr id="3093" name="Google Shape;3093;p141"/>
                    <p:cNvSpPr/>
                    <p:nvPr/>
                  </p:nvSpPr>
                  <p:spPr>
                    <a:xfrm>
                      <a:off x="6399746" y="4222127"/>
                      <a:ext cx="154095" cy="134011"/>
                    </a:xfrm>
                    <a:custGeom>
                      <a:avLst/>
                      <a:gdLst/>
                      <a:ahLst/>
                      <a:cxnLst/>
                      <a:rect l="l" t="t" r="r" b="b"/>
                      <a:pathLst>
                        <a:path w="10995" h="9562" extrusionOk="0">
                          <a:moveTo>
                            <a:pt x="1187" y="1"/>
                          </a:moveTo>
                          <a:lnTo>
                            <a:pt x="1187" y="1"/>
                          </a:lnTo>
                          <a:cubicBezTo>
                            <a:pt x="0" y="9464"/>
                            <a:pt x="8638" y="9561"/>
                            <a:pt x="8994" y="9561"/>
                          </a:cubicBezTo>
                          <a:cubicBezTo>
                            <a:pt x="9001" y="9561"/>
                            <a:pt x="9005" y="9561"/>
                            <a:pt x="9005" y="9561"/>
                          </a:cubicBezTo>
                          <a:cubicBezTo>
                            <a:pt x="10994" y="398"/>
                            <a:pt x="1188" y="1"/>
                            <a:pt x="1187"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4" name="Google Shape;3094;p141"/>
                    <p:cNvSpPr/>
                    <p:nvPr/>
                  </p:nvSpPr>
                  <p:spPr>
                    <a:xfrm>
                      <a:off x="6486681" y="4207972"/>
                      <a:ext cx="176967" cy="150689"/>
                    </a:xfrm>
                    <a:custGeom>
                      <a:avLst/>
                      <a:gdLst/>
                      <a:ahLst/>
                      <a:cxnLst/>
                      <a:rect l="l" t="t" r="r" b="b"/>
                      <a:pathLst>
                        <a:path w="12627" h="10752" extrusionOk="0">
                          <a:moveTo>
                            <a:pt x="9444" y="0"/>
                          </a:moveTo>
                          <a:lnTo>
                            <a:pt x="9444" y="0"/>
                          </a:lnTo>
                          <a:cubicBezTo>
                            <a:pt x="1" y="2371"/>
                            <a:pt x="3366" y="10751"/>
                            <a:pt x="3366" y="10751"/>
                          </a:cubicBezTo>
                          <a:cubicBezTo>
                            <a:pt x="12626" y="9286"/>
                            <a:pt x="9444" y="1"/>
                            <a:pt x="944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5" name="Google Shape;3095;p141"/>
                    <p:cNvSpPr/>
                    <p:nvPr/>
                  </p:nvSpPr>
                  <p:spPr>
                    <a:xfrm>
                      <a:off x="6427173" y="4185590"/>
                      <a:ext cx="201690" cy="173071"/>
                    </a:xfrm>
                    <a:custGeom>
                      <a:avLst/>
                      <a:gdLst/>
                      <a:ahLst/>
                      <a:cxnLst/>
                      <a:rect l="l" t="t" r="r" b="b"/>
                      <a:pathLst>
                        <a:path w="14391" h="12349" extrusionOk="0">
                          <a:moveTo>
                            <a:pt x="6947" y="0"/>
                          </a:moveTo>
                          <a:lnTo>
                            <a:pt x="6947" y="0"/>
                          </a:lnTo>
                          <a:cubicBezTo>
                            <a:pt x="0" y="6823"/>
                            <a:pt x="7145" y="12348"/>
                            <a:pt x="7145" y="12348"/>
                          </a:cubicBezTo>
                          <a:cubicBezTo>
                            <a:pt x="14390" y="6399"/>
                            <a:pt x="6947" y="0"/>
                            <a:pt x="694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grpSp>
      <p:sp>
        <p:nvSpPr>
          <p:cNvPr id="3096" name="Google Shape;3096;p141"/>
          <p:cNvSpPr txBox="1">
            <a:spLocks noGrp="1"/>
          </p:cNvSpPr>
          <p:nvPr>
            <p:ph type="title" idx="3"/>
          </p:nvPr>
        </p:nvSpPr>
        <p:spPr>
          <a:xfrm>
            <a:off x="2475525" y="2594100"/>
            <a:ext cx="4193100" cy="621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1pPr>
            <a:lvl2pPr lvl="1" algn="l">
              <a:lnSpc>
                <a:spcPct val="100000"/>
              </a:lnSpc>
              <a:spcBef>
                <a:spcPts val="0"/>
              </a:spcBef>
              <a:spcAft>
                <a:spcPts val="0"/>
              </a:spcAft>
              <a:buSzPts val="1400"/>
              <a:buNone/>
              <a:defRPr>
                <a:latin typeface="Comfortaa"/>
                <a:ea typeface="Comfortaa"/>
                <a:cs typeface="Comfortaa"/>
                <a:sym typeface="Comfortaa"/>
              </a:defRPr>
            </a:lvl2pPr>
            <a:lvl3pPr lvl="2" algn="l">
              <a:lnSpc>
                <a:spcPct val="100000"/>
              </a:lnSpc>
              <a:spcBef>
                <a:spcPts val="0"/>
              </a:spcBef>
              <a:spcAft>
                <a:spcPts val="0"/>
              </a:spcAft>
              <a:buSzPts val="1400"/>
              <a:buNone/>
              <a:defRPr>
                <a:latin typeface="Comfortaa"/>
                <a:ea typeface="Comfortaa"/>
                <a:cs typeface="Comfortaa"/>
                <a:sym typeface="Comfortaa"/>
              </a:defRPr>
            </a:lvl3pPr>
            <a:lvl4pPr lvl="3" algn="l">
              <a:lnSpc>
                <a:spcPct val="100000"/>
              </a:lnSpc>
              <a:spcBef>
                <a:spcPts val="0"/>
              </a:spcBef>
              <a:spcAft>
                <a:spcPts val="0"/>
              </a:spcAft>
              <a:buSzPts val="1400"/>
              <a:buNone/>
              <a:defRPr>
                <a:latin typeface="Comfortaa"/>
                <a:ea typeface="Comfortaa"/>
                <a:cs typeface="Comfortaa"/>
                <a:sym typeface="Comfortaa"/>
              </a:defRPr>
            </a:lvl4pPr>
            <a:lvl5pPr lvl="4" algn="l">
              <a:lnSpc>
                <a:spcPct val="100000"/>
              </a:lnSpc>
              <a:spcBef>
                <a:spcPts val="0"/>
              </a:spcBef>
              <a:spcAft>
                <a:spcPts val="0"/>
              </a:spcAft>
              <a:buSzPts val="1400"/>
              <a:buNone/>
              <a:defRPr>
                <a:latin typeface="Comfortaa"/>
                <a:ea typeface="Comfortaa"/>
                <a:cs typeface="Comfortaa"/>
                <a:sym typeface="Comfortaa"/>
              </a:defRPr>
            </a:lvl5pPr>
            <a:lvl6pPr lvl="5" algn="l">
              <a:lnSpc>
                <a:spcPct val="100000"/>
              </a:lnSpc>
              <a:spcBef>
                <a:spcPts val="0"/>
              </a:spcBef>
              <a:spcAft>
                <a:spcPts val="0"/>
              </a:spcAft>
              <a:buSzPts val="1400"/>
              <a:buNone/>
              <a:defRPr>
                <a:latin typeface="Comfortaa"/>
                <a:ea typeface="Comfortaa"/>
                <a:cs typeface="Comfortaa"/>
                <a:sym typeface="Comfortaa"/>
              </a:defRPr>
            </a:lvl6pPr>
            <a:lvl7pPr lvl="6" algn="l">
              <a:lnSpc>
                <a:spcPct val="100000"/>
              </a:lnSpc>
              <a:spcBef>
                <a:spcPts val="0"/>
              </a:spcBef>
              <a:spcAft>
                <a:spcPts val="0"/>
              </a:spcAft>
              <a:buSzPts val="1400"/>
              <a:buNone/>
              <a:defRPr>
                <a:latin typeface="Comfortaa"/>
                <a:ea typeface="Comfortaa"/>
                <a:cs typeface="Comfortaa"/>
                <a:sym typeface="Comfortaa"/>
              </a:defRPr>
            </a:lvl7pPr>
            <a:lvl8pPr lvl="7" algn="l">
              <a:lnSpc>
                <a:spcPct val="100000"/>
              </a:lnSpc>
              <a:spcBef>
                <a:spcPts val="0"/>
              </a:spcBef>
              <a:spcAft>
                <a:spcPts val="0"/>
              </a:spcAft>
              <a:buSzPts val="1400"/>
              <a:buNone/>
              <a:defRPr>
                <a:latin typeface="Comfortaa"/>
                <a:ea typeface="Comfortaa"/>
                <a:cs typeface="Comfortaa"/>
                <a:sym typeface="Comfortaa"/>
              </a:defRPr>
            </a:lvl8pPr>
            <a:lvl9pPr lvl="8" algn="l">
              <a:lnSpc>
                <a:spcPct val="100000"/>
              </a:lnSpc>
              <a:spcBef>
                <a:spcPts val="0"/>
              </a:spcBef>
              <a:spcAft>
                <a:spcPts val="0"/>
              </a:spcAft>
              <a:buSzPts val="1400"/>
              <a:buNone/>
              <a:defRPr>
                <a:latin typeface="Comfortaa"/>
                <a:ea typeface="Comfortaa"/>
                <a:cs typeface="Comfortaa"/>
                <a:sym typeface="Comfortaa"/>
              </a:defRPr>
            </a:lvl9pPr>
          </a:lstStyle>
          <a:p>
            <a:endParaRPr/>
          </a:p>
        </p:txBody>
      </p:sp>
      <p:sp>
        <p:nvSpPr>
          <p:cNvPr id="3097" name="Google Shape;3097;p141"/>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dk2"/>
        </a:solidFill>
        <a:effectLst/>
      </p:bgPr>
    </p:bg>
    <p:spTree>
      <p:nvGrpSpPr>
        <p:cNvPr id="1" name="Shape 3098"/>
        <p:cNvGrpSpPr/>
        <p:nvPr/>
      </p:nvGrpSpPr>
      <p:grpSpPr>
        <a:xfrm>
          <a:off x="0" y="0"/>
          <a:ext cx="0" cy="0"/>
          <a:chOff x="0" y="0"/>
          <a:chExt cx="0" cy="0"/>
        </a:xfrm>
      </p:grpSpPr>
      <p:sp>
        <p:nvSpPr>
          <p:cNvPr id="3099" name="Google Shape;3099;p142"/>
          <p:cNvSpPr txBox="1">
            <a:spLocks noGrp="1"/>
          </p:cNvSpPr>
          <p:nvPr>
            <p:ph type="subTitle" idx="1"/>
          </p:nvPr>
        </p:nvSpPr>
        <p:spPr>
          <a:xfrm>
            <a:off x="2105250" y="2846300"/>
            <a:ext cx="49335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800"/>
              <a:buNone/>
              <a:defRPr sz="1700">
                <a:latin typeface="Comfortaa"/>
                <a:ea typeface="Comfortaa"/>
                <a:cs typeface="Comfortaa"/>
                <a:sym typeface="Comfortaa"/>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3100" name="Google Shape;3100;p142"/>
          <p:cNvSpPr txBox="1">
            <a:spLocks noGrp="1"/>
          </p:cNvSpPr>
          <p:nvPr>
            <p:ph type="title"/>
          </p:nvPr>
        </p:nvSpPr>
        <p:spPr>
          <a:xfrm>
            <a:off x="2424750" y="1946275"/>
            <a:ext cx="4250700" cy="7131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Clr>
                <a:schemeClr val="accent4"/>
              </a:buClr>
              <a:buSzPts val="5000"/>
              <a:buFont typeface="Fredoka"/>
              <a:buNone/>
              <a:defRPr sz="5000">
                <a:solidFill>
                  <a:schemeClr val="accent4"/>
                </a:solidFill>
                <a:latin typeface="Fredoka"/>
                <a:ea typeface="Fredoka"/>
                <a:cs typeface="Fredoka"/>
                <a:sym typeface="Fredoka"/>
              </a:defRPr>
            </a:lvl1pPr>
            <a:lvl2pPr lvl="1"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2pPr>
            <a:lvl3pPr lvl="2"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3pPr>
            <a:lvl4pPr lvl="3"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4pPr>
            <a:lvl5pPr lvl="4"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5pPr>
            <a:lvl6pPr lvl="5"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6pPr>
            <a:lvl7pPr lvl="6"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7pPr>
            <a:lvl8pPr lvl="7"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8pPr>
            <a:lvl9pPr lvl="8" algn="ctr">
              <a:lnSpc>
                <a:spcPct val="100000"/>
              </a:lnSpc>
              <a:spcBef>
                <a:spcPts val="0"/>
              </a:spcBef>
              <a:spcAft>
                <a:spcPts val="0"/>
              </a:spcAft>
              <a:buClr>
                <a:schemeClr val="accent4"/>
              </a:buClr>
              <a:buSzPts val="4400"/>
              <a:buFont typeface="Fredoka"/>
              <a:buNone/>
              <a:defRPr sz="4400">
                <a:solidFill>
                  <a:schemeClr val="accent4"/>
                </a:solidFill>
                <a:latin typeface="Fredoka"/>
                <a:ea typeface="Fredoka"/>
                <a:cs typeface="Fredoka"/>
                <a:sym typeface="Fredoka"/>
              </a:defRPr>
            </a:lvl9pPr>
          </a:lstStyle>
          <a:p>
            <a:endParaRPr/>
          </a:p>
        </p:txBody>
      </p:sp>
      <p:sp>
        <p:nvSpPr>
          <p:cNvPr id="3101" name="Google Shape;3101;p142"/>
          <p:cNvSpPr txBox="1">
            <a:spLocks noGrp="1"/>
          </p:cNvSpPr>
          <p:nvPr>
            <p:ph type="title" idx="2"/>
          </p:nvPr>
        </p:nvSpPr>
        <p:spPr>
          <a:xfrm>
            <a:off x="3536100" y="1143125"/>
            <a:ext cx="2071800" cy="616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5000"/>
              <a:buNone/>
              <a:defRPr sz="5000"/>
            </a:lvl1pPr>
            <a:lvl2pPr lvl="1" algn="ctr">
              <a:lnSpc>
                <a:spcPct val="100000"/>
              </a:lnSpc>
              <a:spcBef>
                <a:spcPts val="0"/>
              </a:spcBef>
              <a:spcAft>
                <a:spcPts val="0"/>
              </a:spcAft>
              <a:buSzPts val="12000"/>
              <a:buNone/>
              <a:defRPr sz="12000"/>
            </a:lvl2pPr>
            <a:lvl3pPr lvl="2" algn="ctr">
              <a:lnSpc>
                <a:spcPct val="100000"/>
              </a:lnSpc>
              <a:spcBef>
                <a:spcPts val="0"/>
              </a:spcBef>
              <a:spcAft>
                <a:spcPts val="0"/>
              </a:spcAft>
              <a:buSzPts val="12000"/>
              <a:buNone/>
              <a:defRPr sz="12000"/>
            </a:lvl3pPr>
            <a:lvl4pPr lvl="3" algn="ctr">
              <a:lnSpc>
                <a:spcPct val="100000"/>
              </a:lnSpc>
              <a:spcBef>
                <a:spcPts val="0"/>
              </a:spcBef>
              <a:spcAft>
                <a:spcPts val="0"/>
              </a:spcAft>
              <a:buSzPts val="12000"/>
              <a:buNone/>
              <a:defRPr sz="12000"/>
            </a:lvl4pPr>
            <a:lvl5pPr lvl="4" algn="ctr">
              <a:lnSpc>
                <a:spcPct val="100000"/>
              </a:lnSpc>
              <a:spcBef>
                <a:spcPts val="0"/>
              </a:spcBef>
              <a:spcAft>
                <a:spcPts val="0"/>
              </a:spcAft>
              <a:buSzPts val="12000"/>
              <a:buNone/>
              <a:defRPr sz="12000"/>
            </a:lvl5pPr>
            <a:lvl6pPr lvl="5" algn="ctr">
              <a:lnSpc>
                <a:spcPct val="100000"/>
              </a:lnSpc>
              <a:spcBef>
                <a:spcPts val="0"/>
              </a:spcBef>
              <a:spcAft>
                <a:spcPts val="0"/>
              </a:spcAft>
              <a:buSzPts val="12000"/>
              <a:buNone/>
              <a:defRPr sz="12000"/>
            </a:lvl6pPr>
            <a:lvl7pPr lvl="6" algn="ctr">
              <a:lnSpc>
                <a:spcPct val="100000"/>
              </a:lnSpc>
              <a:spcBef>
                <a:spcPts val="0"/>
              </a:spcBef>
              <a:spcAft>
                <a:spcPts val="0"/>
              </a:spcAft>
              <a:buSzPts val="12000"/>
              <a:buNone/>
              <a:defRPr sz="12000"/>
            </a:lvl7pPr>
            <a:lvl8pPr lvl="7" algn="ctr">
              <a:lnSpc>
                <a:spcPct val="100000"/>
              </a:lnSpc>
              <a:spcBef>
                <a:spcPts val="0"/>
              </a:spcBef>
              <a:spcAft>
                <a:spcPts val="0"/>
              </a:spcAft>
              <a:buSzPts val="12000"/>
              <a:buNone/>
              <a:defRPr sz="12000"/>
            </a:lvl8pPr>
            <a:lvl9pPr lvl="8" algn="ctr">
              <a:lnSpc>
                <a:spcPct val="100000"/>
              </a:lnSpc>
              <a:spcBef>
                <a:spcPts val="0"/>
              </a:spcBef>
              <a:spcAft>
                <a:spcPts val="0"/>
              </a:spcAft>
              <a:buSzPts val="12000"/>
              <a:buNone/>
              <a:defRPr sz="12000"/>
            </a:lvl9pPr>
          </a:lstStyle>
          <a:p>
            <a:endParaRPr/>
          </a:p>
        </p:txBody>
      </p:sp>
      <p:grpSp>
        <p:nvGrpSpPr>
          <p:cNvPr id="3102" name="Google Shape;3102;p142"/>
          <p:cNvGrpSpPr/>
          <p:nvPr/>
        </p:nvGrpSpPr>
        <p:grpSpPr>
          <a:xfrm>
            <a:off x="-237528" y="2554553"/>
            <a:ext cx="9517432" cy="2961382"/>
            <a:chOff x="-179150" y="2585549"/>
            <a:chExt cx="9417605" cy="2930321"/>
          </a:xfrm>
        </p:grpSpPr>
        <p:grpSp>
          <p:nvGrpSpPr>
            <p:cNvPr id="3103" name="Google Shape;3103;p142"/>
            <p:cNvGrpSpPr/>
            <p:nvPr/>
          </p:nvGrpSpPr>
          <p:grpSpPr>
            <a:xfrm>
              <a:off x="4690025" y="3301657"/>
              <a:ext cx="4548430" cy="1607716"/>
              <a:chOff x="4690025" y="2984257"/>
              <a:chExt cx="4548430" cy="1607716"/>
            </a:xfrm>
          </p:grpSpPr>
          <p:sp>
            <p:nvSpPr>
              <p:cNvPr id="3104" name="Google Shape;3104;p142"/>
              <p:cNvSpPr/>
              <p:nvPr/>
            </p:nvSpPr>
            <p:spPr>
              <a:xfrm>
                <a:off x="4690025" y="2984257"/>
                <a:ext cx="4530555" cy="1606829"/>
              </a:xfrm>
              <a:custGeom>
                <a:avLst/>
                <a:gdLst/>
                <a:ahLst/>
                <a:cxnLst/>
                <a:rect l="l" t="t" r="r" b="b"/>
                <a:pathLst>
                  <a:path w="103055" h="36550" extrusionOk="0">
                    <a:moveTo>
                      <a:pt x="103055" y="0"/>
                    </a:moveTo>
                    <a:cubicBezTo>
                      <a:pt x="100209" y="400"/>
                      <a:pt x="74939" y="6518"/>
                      <a:pt x="68360" y="7854"/>
                    </a:cubicBezTo>
                    <a:cubicBezTo>
                      <a:pt x="61782" y="9190"/>
                      <a:pt x="51687" y="12980"/>
                      <a:pt x="50355" y="13612"/>
                    </a:cubicBezTo>
                    <a:cubicBezTo>
                      <a:pt x="49023" y="14245"/>
                      <a:pt x="48258" y="14876"/>
                      <a:pt x="48258" y="14876"/>
                    </a:cubicBezTo>
                    <a:cubicBezTo>
                      <a:pt x="43065" y="17305"/>
                      <a:pt x="23962" y="21965"/>
                      <a:pt x="19104" y="23030"/>
                    </a:cubicBezTo>
                    <a:cubicBezTo>
                      <a:pt x="14246" y="24096"/>
                      <a:pt x="1" y="25760"/>
                      <a:pt x="1" y="25760"/>
                    </a:cubicBezTo>
                    <a:lnTo>
                      <a:pt x="35545" y="36549"/>
                    </a:lnTo>
                    <a:lnTo>
                      <a:pt x="103055" y="12393"/>
                    </a:lnTo>
                    <a:lnTo>
                      <a:pt x="103055"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5" name="Google Shape;3105;p142"/>
              <p:cNvSpPr/>
              <p:nvPr/>
            </p:nvSpPr>
            <p:spPr>
              <a:xfrm>
                <a:off x="4707900" y="2985144"/>
                <a:ext cx="4530555" cy="1606829"/>
              </a:xfrm>
              <a:custGeom>
                <a:avLst/>
                <a:gdLst/>
                <a:ahLst/>
                <a:cxnLst/>
                <a:rect l="l" t="t" r="r" b="b"/>
                <a:pathLst>
                  <a:path w="103055" h="36550" extrusionOk="0">
                    <a:moveTo>
                      <a:pt x="103055" y="0"/>
                    </a:moveTo>
                    <a:cubicBezTo>
                      <a:pt x="100209" y="400"/>
                      <a:pt x="74939" y="6518"/>
                      <a:pt x="68360" y="7854"/>
                    </a:cubicBezTo>
                    <a:cubicBezTo>
                      <a:pt x="61782" y="9190"/>
                      <a:pt x="51687" y="12980"/>
                      <a:pt x="50355" y="13612"/>
                    </a:cubicBezTo>
                    <a:cubicBezTo>
                      <a:pt x="49023" y="14245"/>
                      <a:pt x="48258" y="14876"/>
                      <a:pt x="48258" y="14876"/>
                    </a:cubicBezTo>
                    <a:cubicBezTo>
                      <a:pt x="43065" y="17305"/>
                      <a:pt x="23962" y="21965"/>
                      <a:pt x="19104" y="23030"/>
                    </a:cubicBezTo>
                    <a:cubicBezTo>
                      <a:pt x="14246" y="24096"/>
                      <a:pt x="1" y="25760"/>
                      <a:pt x="1" y="25760"/>
                    </a:cubicBezTo>
                    <a:lnTo>
                      <a:pt x="35545" y="36549"/>
                    </a:lnTo>
                    <a:lnTo>
                      <a:pt x="103055" y="12393"/>
                    </a:lnTo>
                    <a:lnTo>
                      <a:pt x="103055" y="0"/>
                    </a:lnTo>
                    <a:close/>
                  </a:path>
                </a:pathLst>
              </a:custGeom>
              <a:solidFill>
                <a:schemeClr val="lt1">
                  <a:alpha val="23921"/>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106" name="Google Shape;3106;p142"/>
            <p:cNvSpPr/>
            <p:nvPr/>
          </p:nvSpPr>
          <p:spPr>
            <a:xfrm>
              <a:off x="5361000" y="3672149"/>
              <a:ext cx="828172" cy="1073186"/>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7" name="Google Shape;3107;p142"/>
            <p:cNvSpPr/>
            <p:nvPr/>
          </p:nvSpPr>
          <p:spPr>
            <a:xfrm>
              <a:off x="5794925" y="3204249"/>
              <a:ext cx="1065726" cy="138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8" name="Google Shape;3108;p142"/>
            <p:cNvSpPr/>
            <p:nvPr/>
          </p:nvSpPr>
          <p:spPr>
            <a:xfrm>
              <a:off x="6467950" y="2920224"/>
              <a:ext cx="1065726" cy="138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9" name="Google Shape;3109;p142"/>
            <p:cNvSpPr/>
            <p:nvPr/>
          </p:nvSpPr>
          <p:spPr>
            <a:xfrm>
              <a:off x="7057650" y="2735199"/>
              <a:ext cx="1065726" cy="138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0" name="Google Shape;3110;p142"/>
            <p:cNvSpPr/>
            <p:nvPr/>
          </p:nvSpPr>
          <p:spPr>
            <a:xfrm>
              <a:off x="7716775" y="2585549"/>
              <a:ext cx="1065726" cy="138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1" name="Google Shape;3111;p142"/>
            <p:cNvSpPr/>
            <p:nvPr/>
          </p:nvSpPr>
          <p:spPr>
            <a:xfrm>
              <a:off x="5339869" y="3720025"/>
              <a:ext cx="3809395" cy="1741091"/>
            </a:xfrm>
            <a:custGeom>
              <a:avLst/>
              <a:gdLst/>
              <a:ahLst/>
              <a:cxnLst/>
              <a:rect l="l" t="t" r="r" b="b"/>
              <a:pathLst>
                <a:path w="86651" h="39604" extrusionOk="0">
                  <a:moveTo>
                    <a:pt x="86651" y="1"/>
                  </a:moveTo>
                  <a:cubicBezTo>
                    <a:pt x="58551" y="798"/>
                    <a:pt x="33913" y="12547"/>
                    <a:pt x="21933" y="16341"/>
                  </a:cubicBezTo>
                  <a:cubicBezTo>
                    <a:pt x="9952" y="20134"/>
                    <a:pt x="1" y="21499"/>
                    <a:pt x="1" y="21499"/>
                  </a:cubicBezTo>
                  <a:lnTo>
                    <a:pt x="30803" y="39603"/>
                  </a:lnTo>
                  <a:lnTo>
                    <a:pt x="86651" y="39603"/>
                  </a:lnTo>
                  <a:lnTo>
                    <a:pt x="86651" y="1"/>
                  </a:ln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2" name="Google Shape;3112;p142"/>
            <p:cNvSpPr/>
            <p:nvPr/>
          </p:nvSpPr>
          <p:spPr>
            <a:xfrm>
              <a:off x="5339869" y="3720025"/>
              <a:ext cx="3809395" cy="1741091"/>
            </a:xfrm>
            <a:custGeom>
              <a:avLst/>
              <a:gdLst/>
              <a:ahLst/>
              <a:cxnLst/>
              <a:rect l="l" t="t" r="r" b="b"/>
              <a:pathLst>
                <a:path w="86651" h="39604" extrusionOk="0">
                  <a:moveTo>
                    <a:pt x="86651" y="1"/>
                  </a:moveTo>
                  <a:cubicBezTo>
                    <a:pt x="58551" y="798"/>
                    <a:pt x="33913" y="12547"/>
                    <a:pt x="21933" y="16341"/>
                  </a:cubicBezTo>
                  <a:cubicBezTo>
                    <a:pt x="9952" y="20134"/>
                    <a:pt x="1" y="21499"/>
                    <a:pt x="1" y="21499"/>
                  </a:cubicBezTo>
                  <a:lnTo>
                    <a:pt x="30803" y="39603"/>
                  </a:lnTo>
                  <a:lnTo>
                    <a:pt x="86651" y="39603"/>
                  </a:lnTo>
                  <a:lnTo>
                    <a:pt x="86651" y="1"/>
                  </a:lnTo>
                  <a:close/>
                </a:path>
              </a:pathLst>
            </a:custGeom>
            <a:solidFill>
              <a:srgbClr val="000000">
                <a:alpha val="33725"/>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113" name="Google Shape;3113;p142"/>
            <p:cNvGrpSpPr/>
            <p:nvPr/>
          </p:nvGrpSpPr>
          <p:grpSpPr>
            <a:xfrm>
              <a:off x="6549238" y="3900183"/>
              <a:ext cx="2474430" cy="1056947"/>
              <a:chOff x="6549238" y="3582783"/>
              <a:chExt cx="2474430" cy="1056947"/>
            </a:xfrm>
          </p:grpSpPr>
          <p:sp>
            <p:nvSpPr>
              <p:cNvPr id="3114" name="Google Shape;3114;p142"/>
              <p:cNvSpPr/>
              <p:nvPr/>
            </p:nvSpPr>
            <p:spPr>
              <a:xfrm>
                <a:off x="6549238" y="4162165"/>
                <a:ext cx="111181" cy="185346"/>
              </a:xfrm>
              <a:custGeom>
                <a:avLst/>
                <a:gdLst/>
                <a:ahLst/>
                <a:cxnLst/>
                <a:rect l="l" t="t" r="r" b="b"/>
                <a:pathLst>
                  <a:path w="2529" h="4216" extrusionOk="0">
                    <a:moveTo>
                      <a:pt x="2396" y="0"/>
                    </a:moveTo>
                    <a:cubicBezTo>
                      <a:pt x="1087" y="1088"/>
                      <a:pt x="888" y="3261"/>
                      <a:pt x="888" y="3261"/>
                    </a:cubicBezTo>
                    <a:cubicBezTo>
                      <a:pt x="622" y="2729"/>
                      <a:pt x="666" y="1355"/>
                      <a:pt x="666" y="1355"/>
                    </a:cubicBezTo>
                    <a:lnTo>
                      <a:pt x="666" y="1355"/>
                    </a:lnTo>
                    <a:cubicBezTo>
                      <a:pt x="100" y="2333"/>
                      <a:pt x="4" y="4144"/>
                      <a:pt x="0" y="4214"/>
                    </a:cubicBezTo>
                    <a:lnTo>
                      <a:pt x="2529" y="4214"/>
                    </a:lnTo>
                    <a:cubicBezTo>
                      <a:pt x="2263" y="3726"/>
                      <a:pt x="2396" y="2595"/>
                      <a:pt x="2396" y="2595"/>
                    </a:cubicBezTo>
                    <a:lnTo>
                      <a:pt x="2396" y="2595"/>
                    </a:lnTo>
                    <a:cubicBezTo>
                      <a:pt x="2063" y="2994"/>
                      <a:pt x="1842" y="3793"/>
                      <a:pt x="1842" y="3793"/>
                    </a:cubicBezTo>
                    <a:cubicBezTo>
                      <a:pt x="1509" y="2329"/>
                      <a:pt x="2396" y="0"/>
                      <a:pt x="2396" y="0"/>
                    </a:cubicBezTo>
                    <a:close/>
                    <a:moveTo>
                      <a:pt x="0" y="4214"/>
                    </a:moveTo>
                    <a:lnTo>
                      <a:pt x="0" y="4216"/>
                    </a:lnTo>
                    <a:cubicBezTo>
                      <a:pt x="0" y="4216"/>
                      <a:pt x="0" y="4215"/>
                      <a:pt x="0" y="4214"/>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5" name="Google Shape;3115;p142"/>
              <p:cNvSpPr/>
              <p:nvPr/>
            </p:nvSpPr>
            <p:spPr>
              <a:xfrm>
                <a:off x="8198975" y="3582783"/>
                <a:ext cx="98564" cy="167761"/>
              </a:xfrm>
              <a:custGeom>
                <a:avLst/>
                <a:gdLst/>
                <a:ahLst/>
                <a:cxnLst/>
                <a:rect l="l" t="t" r="r" b="b"/>
                <a:pathLst>
                  <a:path w="2242" h="3816" extrusionOk="0">
                    <a:moveTo>
                      <a:pt x="2241" y="1"/>
                    </a:moveTo>
                    <a:lnTo>
                      <a:pt x="2241" y="1"/>
                    </a:lnTo>
                    <a:cubicBezTo>
                      <a:pt x="1664" y="356"/>
                      <a:pt x="711" y="2440"/>
                      <a:pt x="711" y="2440"/>
                    </a:cubicBezTo>
                    <a:lnTo>
                      <a:pt x="533" y="1775"/>
                    </a:lnTo>
                    <a:lnTo>
                      <a:pt x="1" y="3816"/>
                    </a:lnTo>
                    <a:lnTo>
                      <a:pt x="1821" y="3816"/>
                    </a:lnTo>
                    <a:cubicBezTo>
                      <a:pt x="1621" y="2751"/>
                      <a:pt x="2241" y="1"/>
                      <a:pt x="224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6" name="Google Shape;3116;p142"/>
              <p:cNvSpPr/>
              <p:nvPr/>
            </p:nvSpPr>
            <p:spPr>
              <a:xfrm>
                <a:off x="7496850" y="3768788"/>
                <a:ext cx="104587" cy="198930"/>
              </a:xfrm>
              <a:custGeom>
                <a:avLst/>
                <a:gdLst/>
                <a:ahLst/>
                <a:cxnLst/>
                <a:rect l="l" t="t" r="r" b="b"/>
                <a:pathLst>
                  <a:path w="2379" h="4525" extrusionOk="0">
                    <a:moveTo>
                      <a:pt x="1348" y="0"/>
                    </a:moveTo>
                    <a:cubicBezTo>
                      <a:pt x="848" y="865"/>
                      <a:pt x="616" y="3194"/>
                      <a:pt x="616" y="3194"/>
                    </a:cubicBezTo>
                    <a:cubicBezTo>
                      <a:pt x="449" y="3078"/>
                      <a:pt x="50" y="2695"/>
                      <a:pt x="50" y="2695"/>
                    </a:cubicBezTo>
                    <a:lnTo>
                      <a:pt x="50" y="2695"/>
                    </a:lnTo>
                    <a:cubicBezTo>
                      <a:pt x="0" y="3293"/>
                      <a:pt x="166" y="4525"/>
                      <a:pt x="166" y="4525"/>
                    </a:cubicBezTo>
                    <a:lnTo>
                      <a:pt x="2378" y="4525"/>
                    </a:lnTo>
                    <a:cubicBezTo>
                      <a:pt x="2296" y="4092"/>
                      <a:pt x="2378" y="2779"/>
                      <a:pt x="2378" y="2779"/>
                    </a:cubicBezTo>
                    <a:lnTo>
                      <a:pt x="2378" y="2779"/>
                    </a:lnTo>
                    <a:lnTo>
                      <a:pt x="1780" y="3577"/>
                    </a:lnTo>
                    <a:cubicBezTo>
                      <a:pt x="1497" y="2861"/>
                      <a:pt x="1348" y="0"/>
                      <a:pt x="1348"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7" name="Google Shape;3117;p142"/>
              <p:cNvSpPr/>
              <p:nvPr/>
            </p:nvSpPr>
            <p:spPr>
              <a:xfrm>
                <a:off x="7241955" y="4456669"/>
                <a:ext cx="232518" cy="146615"/>
              </a:xfrm>
              <a:custGeom>
                <a:avLst/>
                <a:gdLst/>
                <a:ahLst/>
                <a:cxnLst/>
                <a:rect l="l" t="t" r="r" b="b"/>
                <a:pathLst>
                  <a:path w="5289" h="3335" extrusionOk="0">
                    <a:moveTo>
                      <a:pt x="4357" y="0"/>
                    </a:moveTo>
                    <a:cubicBezTo>
                      <a:pt x="4357" y="0"/>
                      <a:pt x="3425" y="71"/>
                      <a:pt x="2772" y="2109"/>
                    </a:cubicBezTo>
                    <a:cubicBezTo>
                      <a:pt x="2772" y="2109"/>
                      <a:pt x="2134" y="1611"/>
                      <a:pt x="1088" y="1611"/>
                    </a:cubicBezTo>
                    <a:cubicBezTo>
                      <a:pt x="762" y="1611"/>
                      <a:pt x="398" y="1659"/>
                      <a:pt x="0" y="1785"/>
                    </a:cubicBezTo>
                    <a:cubicBezTo>
                      <a:pt x="0" y="1785"/>
                      <a:pt x="818" y="3335"/>
                      <a:pt x="2484" y="3335"/>
                    </a:cubicBezTo>
                    <a:cubicBezTo>
                      <a:pt x="2697" y="3335"/>
                      <a:pt x="2924" y="3309"/>
                      <a:pt x="3165" y="3252"/>
                    </a:cubicBezTo>
                    <a:cubicBezTo>
                      <a:pt x="5289" y="2750"/>
                      <a:pt x="4357" y="0"/>
                      <a:pt x="435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8" name="Google Shape;3118;p142"/>
              <p:cNvSpPr/>
              <p:nvPr/>
            </p:nvSpPr>
            <p:spPr>
              <a:xfrm>
                <a:off x="7295546" y="4445899"/>
                <a:ext cx="93640" cy="193831"/>
              </a:xfrm>
              <a:custGeom>
                <a:avLst/>
                <a:gdLst/>
                <a:ahLst/>
                <a:cxnLst/>
                <a:rect l="l" t="t" r="r" b="b"/>
                <a:pathLst>
                  <a:path w="2130" h="4409" fill="none" extrusionOk="0">
                    <a:moveTo>
                      <a:pt x="1" y="0"/>
                    </a:moveTo>
                    <a:cubicBezTo>
                      <a:pt x="1" y="0"/>
                      <a:pt x="1731" y="1597"/>
                      <a:pt x="2130" y="4408"/>
                    </a:cubicBezTo>
                  </a:path>
                </a:pathLst>
              </a:custGeom>
              <a:noFill/>
              <a:ln w="9525" cap="rnd"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9" name="Google Shape;3119;p142"/>
              <p:cNvSpPr/>
              <p:nvPr/>
            </p:nvSpPr>
            <p:spPr>
              <a:xfrm>
                <a:off x="7108046" y="4285743"/>
                <a:ext cx="272436" cy="244915"/>
              </a:xfrm>
              <a:custGeom>
                <a:avLst/>
                <a:gdLst/>
                <a:ahLst/>
                <a:cxnLst/>
                <a:rect l="l" t="t" r="r" b="b"/>
                <a:pathLst>
                  <a:path w="6197" h="5571" extrusionOk="0">
                    <a:moveTo>
                      <a:pt x="3638" y="1"/>
                    </a:moveTo>
                    <a:cubicBezTo>
                      <a:pt x="2840" y="1"/>
                      <a:pt x="2336" y="959"/>
                      <a:pt x="2669" y="1730"/>
                    </a:cubicBezTo>
                    <a:cubicBezTo>
                      <a:pt x="2669" y="1730"/>
                      <a:pt x="2358" y="1655"/>
                      <a:pt x="1957" y="1655"/>
                    </a:cubicBezTo>
                    <a:cubicBezTo>
                      <a:pt x="1342" y="1655"/>
                      <a:pt x="515" y="1832"/>
                      <a:pt x="273" y="2728"/>
                    </a:cubicBezTo>
                    <a:cubicBezTo>
                      <a:pt x="0" y="3742"/>
                      <a:pt x="763" y="4025"/>
                      <a:pt x="1410" y="4025"/>
                    </a:cubicBezTo>
                    <a:cubicBezTo>
                      <a:pt x="1709" y="4025"/>
                      <a:pt x="1983" y="3965"/>
                      <a:pt x="2120" y="3888"/>
                    </a:cubicBezTo>
                    <a:lnTo>
                      <a:pt x="2120" y="3888"/>
                    </a:lnTo>
                    <a:cubicBezTo>
                      <a:pt x="2120" y="3888"/>
                      <a:pt x="2009" y="5371"/>
                      <a:pt x="3046" y="5556"/>
                    </a:cubicBezTo>
                    <a:cubicBezTo>
                      <a:pt x="3104" y="5566"/>
                      <a:pt x="3159" y="5571"/>
                      <a:pt x="3212" y="5571"/>
                    </a:cubicBezTo>
                    <a:cubicBezTo>
                      <a:pt x="4113" y="5571"/>
                      <a:pt x="4359" y="4167"/>
                      <a:pt x="4266" y="3743"/>
                    </a:cubicBezTo>
                    <a:cubicBezTo>
                      <a:pt x="4266" y="3743"/>
                      <a:pt x="5879" y="3611"/>
                      <a:pt x="6062" y="2728"/>
                    </a:cubicBezTo>
                    <a:cubicBezTo>
                      <a:pt x="6197" y="2080"/>
                      <a:pt x="5752" y="1670"/>
                      <a:pt x="5196" y="1670"/>
                    </a:cubicBezTo>
                    <a:cubicBezTo>
                      <a:pt x="4996" y="1670"/>
                      <a:pt x="4782" y="1723"/>
                      <a:pt x="4575" y="1838"/>
                    </a:cubicBezTo>
                    <a:cubicBezTo>
                      <a:pt x="4575" y="1838"/>
                      <a:pt x="4809" y="245"/>
                      <a:pt x="3878" y="29"/>
                    </a:cubicBezTo>
                    <a:cubicBezTo>
                      <a:pt x="3795" y="10"/>
                      <a:pt x="3715" y="1"/>
                      <a:pt x="363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0" name="Google Shape;3120;p142"/>
              <p:cNvSpPr/>
              <p:nvPr/>
            </p:nvSpPr>
            <p:spPr>
              <a:xfrm>
                <a:off x="7208940" y="4365096"/>
                <a:ext cx="81155" cy="81155"/>
              </a:xfrm>
              <a:custGeom>
                <a:avLst/>
                <a:gdLst/>
                <a:ahLst/>
                <a:cxnLst/>
                <a:rect l="l" t="t" r="r" b="b"/>
                <a:pathLst>
                  <a:path w="1846" h="1846" extrusionOk="0">
                    <a:moveTo>
                      <a:pt x="922" y="1"/>
                    </a:moveTo>
                    <a:cubicBezTo>
                      <a:pt x="414" y="1"/>
                      <a:pt x="0" y="414"/>
                      <a:pt x="0" y="923"/>
                    </a:cubicBezTo>
                    <a:cubicBezTo>
                      <a:pt x="0" y="1433"/>
                      <a:pt x="414" y="1846"/>
                      <a:pt x="922" y="1846"/>
                    </a:cubicBezTo>
                    <a:cubicBezTo>
                      <a:pt x="1432" y="1846"/>
                      <a:pt x="1846" y="1433"/>
                      <a:pt x="1846" y="923"/>
                    </a:cubicBezTo>
                    <a:cubicBezTo>
                      <a:pt x="1846" y="414"/>
                      <a:pt x="1432" y="1"/>
                      <a:pt x="922"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1" name="Google Shape;3121;p142"/>
              <p:cNvSpPr/>
              <p:nvPr/>
            </p:nvSpPr>
            <p:spPr>
              <a:xfrm>
                <a:off x="8803987" y="3866209"/>
                <a:ext cx="210624" cy="105862"/>
              </a:xfrm>
              <a:custGeom>
                <a:avLst/>
                <a:gdLst/>
                <a:ahLst/>
                <a:cxnLst/>
                <a:rect l="l" t="t" r="r" b="b"/>
                <a:pathLst>
                  <a:path w="4791" h="2408" extrusionOk="0">
                    <a:moveTo>
                      <a:pt x="4753" y="0"/>
                    </a:moveTo>
                    <a:cubicBezTo>
                      <a:pt x="4540" y="0"/>
                      <a:pt x="3443" y="97"/>
                      <a:pt x="2518" y="1930"/>
                    </a:cubicBezTo>
                    <a:cubicBezTo>
                      <a:pt x="2518" y="1930"/>
                      <a:pt x="1640" y="162"/>
                      <a:pt x="301" y="162"/>
                    </a:cubicBezTo>
                    <a:cubicBezTo>
                      <a:pt x="203" y="162"/>
                      <a:pt x="103" y="172"/>
                      <a:pt x="1" y="192"/>
                    </a:cubicBezTo>
                    <a:cubicBezTo>
                      <a:pt x="1" y="192"/>
                      <a:pt x="976" y="2196"/>
                      <a:pt x="2518" y="2407"/>
                    </a:cubicBezTo>
                    <a:cubicBezTo>
                      <a:pt x="2518" y="2407"/>
                      <a:pt x="4591" y="1398"/>
                      <a:pt x="4790" y="2"/>
                    </a:cubicBezTo>
                    <a:cubicBezTo>
                      <a:pt x="4791" y="2"/>
                      <a:pt x="4778" y="0"/>
                      <a:pt x="4753"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2" name="Google Shape;3122;p142"/>
              <p:cNvSpPr/>
              <p:nvPr/>
            </p:nvSpPr>
            <p:spPr>
              <a:xfrm>
                <a:off x="8914641" y="3771118"/>
                <a:ext cx="17629" cy="207019"/>
              </a:xfrm>
              <a:custGeom>
                <a:avLst/>
                <a:gdLst/>
                <a:ahLst/>
                <a:cxnLst/>
                <a:rect l="l" t="t" r="r" b="b"/>
                <a:pathLst>
                  <a:path w="401" h="4709" fill="none" extrusionOk="0">
                    <a:moveTo>
                      <a:pt x="1" y="1"/>
                    </a:moveTo>
                    <a:cubicBezTo>
                      <a:pt x="400" y="2047"/>
                      <a:pt x="1" y="4708"/>
                      <a:pt x="1" y="4708"/>
                    </a:cubicBezTo>
                  </a:path>
                </a:pathLst>
              </a:custGeom>
              <a:noFill/>
              <a:ln w="9525" cap="rnd" cmpd="sng">
                <a:solidFill>
                  <a:srgbClr val="B5CD7B"/>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3" name="Google Shape;3123;p142"/>
              <p:cNvSpPr/>
              <p:nvPr/>
            </p:nvSpPr>
            <p:spPr>
              <a:xfrm>
                <a:off x="8803987" y="3652815"/>
                <a:ext cx="219681" cy="176729"/>
              </a:xfrm>
              <a:custGeom>
                <a:avLst/>
                <a:gdLst/>
                <a:ahLst/>
                <a:cxnLst/>
                <a:rect l="l" t="t" r="r" b="b"/>
                <a:pathLst>
                  <a:path w="4997" h="4020" extrusionOk="0">
                    <a:moveTo>
                      <a:pt x="1622" y="0"/>
                    </a:moveTo>
                    <a:cubicBezTo>
                      <a:pt x="1435" y="0"/>
                      <a:pt x="1232" y="56"/>
                      <a:pt x="1020" y="197"/>
                    </a:cubicBezTo>
                    <a:cubicBezTo>
                      <a:pt x="1" y="879"/>
                      <a:pt x="1320" y="2093"/>
                      <a:pt x="1320" y="2093"/>
                    </a:cubicBezTo>
                    <a:cubicBezTo>
                      <a:pt x="1320" y="2093"/>
                      <a:pt x="288" y="2443"/>
                      <a:pt x="472" y="3490"/>
                    </a:cubicBezTo>
                    <a:cubicBezTo>
                      <a:pt x="538" y="3868"/>
                      <a:pt x="807" y="4019"/>
                      <a:pt x="1131" y="4019"/>
                    </a:cubicBezTo>
                    <a:cubicBezTo>
                      <a:pt x="1703" y="4019"/>
                      <a:pt x="2443" y="3546"/>
                      <a:pt x="2518" y="3024"/>
                    </a:cubicBezTo>
                    <a:cubicBezTo>
                      <a:pt x="2518" y="3024"/>
                      <a:pt x="3011" y="3842"/>
                      <a:pt x="3710" y="3842"/>
                    </a:cubicBezTo>
                    <a:cubicBezTo>
                      <a:pt x="3833" y="3842"/>
                      <a:pt x="3963" y="3816"/>
                      <a:pt x="4097" y="3756"/>
                    </a:cubicBezTo>
                    <a:cubicBezTo>
                      <a:pt x="4996" y="3357"/>
                      <a:pt x="4581" y="2076"/>
                      <a:pt x="3716" y="1977"/>
                    </a:cubicBezTo>
                    <a:cubicBezTo>
                      <a:pt x="3716" y="1977"/>
                      <a:pt x="4854" y="1644"/>
                      <a:pt x="4601" y="746"/>
                    </a:cubicBezTo>
                    <a:cubicBezTo>
                      <a:pt x="4482" y="324"/>
                      <a:pt x="4133" y="149"/>
                      <a:pt x="3768" y="149"/>
                    </a:cubicBezTo>
                    <a:cubicBezTo>
                      <a:pt x="3356" y="149"/>
                      <a:pt x="2922" y="372"/>
                      <a:pt x="2772" y="713"/>
                    </a:cubicBezTo>
                    <a:cubicBezTo>
                      <a:pt x="2772" y="713"/>
                      <a:pt x="2295" y="0"/>
                      <a:pt x="1622"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4" name="Google Shape;3124;p142"/>
              <p:cNvSpPr/>
              <p:nvPr/>
            </p:nvSpPr>
            <p:spPr>
              <a:xfrm>
                <a:off x="8885406" y="3715550"/>
                <a:ext cx="58558" cy="58558"/>
              </a:xfrm>
              <a:custGeom>
                <a:avLst/>
                <a:gdLst/>
                <a:ahLst/>
                <a:cxnLst/>
                <a:rect l="l" t="t" r="r" b="b"/>
                <a:pathLst>
                  <a:path w="1332" h="1332" extrusionOk="0">
                    <a:moveTo>
                      <a:pt x="666" y="0"/>
                    </a:moveTo>
                    <a:cubicBezTo>
                      <a:pt x="298" y="0"/>
                      <a:pt x="1" y="298"/>
                      <a:pt x="1" y="666"/>
                    </a:cubicBezTo>
                    <a:cubicBezTo>
                      <a:pt x="1" y="1033"/>
                      <a:pt x="298" y="1331"/>
                      <a:pt x="666" y="1331"/>
                    </a:cubicBezTo>
                    <a:cubicBezTo>
                      <a:pt x="1032" y="1331"/>
                      <a:pt x="1331" y="1033"/>
                      <a:pt x="1331" y="666"/>
                    </a:cubicBezTo>
                    <a:cubicBezTo>
                      <a:pt x="1331" y="298"/>
                      <a:pt x="1032" y="0"/>
                      <a:pt x="66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5" name="Google Shape;3125;p142"/>
              <p:cNvSpPr/>
              <p:nvPr/>
            </p:nvSpPr>
            <p:spPr>
              <a:xfrm>
                <a:off x="7162436" y="3927495"/>
                <a:ext cx="82913" cy="89024"/>
              </a:xfrm>
              <a:custGeom>
                <a:avLst/>
                <a:gdLst/>
                <a:ahLst/>
                <a:cxnLst/>
                <a:rect l="l" t="t" r="r" b="b"/>
                <a:pathLst>
                  <a:path w="1886" h="2025" extrusionOk="0">
                    <a:moveTo>
                      <a:pt x="1814" y="1"/>
                    </a:moveTo>
                    <a:lnTo>
                      <a:pt x="1814" y="1"/>
                    </a:lnTo>
                    <a:cubicBezTo>
                      <a:pt x="1039" y="491"/>
                      <a:pt x="660" y="1597"/>
                      <a:pt x="660" y="1597"/>
                    </a:cubicBezTo>
                    <a:cubicBezTo>
                      <a:pt x="486" y="1303"/>
                      <a:pt x="405" y="841"/>
                      <a:pt x="405" y="841"/>
                    </a:cubicBezTo>
                    <a:cubicBezTo>
                      <a:pt x="219" y="1157"/>
                      <a:pt x="47" y="1822"/>
                      <a:pt x="6" y="1987"/>
                    </a:cubicBezTo>
                    <a:cubicBezTo>
                      <a:pt x="1" y="2006"/>
                      <a:pt x="15" y="2025"/>
                      <a:pt x="37" y="2025"/>
                    </a:cubicBezTo>
                    <a:lnTo>
                      <a:pt x="1849" y="2025"/>
                    </a:lnTo>
                    <a:cubicBezTo>
                      <a:pt x="1867" y="2025"/>
                      <a:pt x="1880" y="2008"/>
                      <a:pt x="1875" y="1991"/>
                    </a:cubicBezTo>
                    <a:cubicBezTo>
                      <a:pt x="1777" y="1604"/>
                      <a:pt x="1885" y="857"/>
                      <a:pt x="1885" y="857"/>
                    </a:cubicBezTo>
                    <a:lnTo>
                      <a:pt x="1885" y="857"/>
                    </a:lnTo>
                    <a:cubicBezTo>
                      <a:pt x="1672" y="1106"/>
                      <a:pt x="1547" y="1374"/>
                      <a:pt x="1547" y="1374"/>
                    </a:cubicBezTo>
                    <a:cubicBezTo>
                      <a:pt x="1547" y="758"/>
                      <a:pt x="1814" y="1"/>
                      <a:pt x="181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126" name="Google Shape;3126;p142"/>
            <p:cNvSpPr/>
            <p:nvPr/>
          </p:nvSpPr>
          <p:spPr>
            <a:xfrm>
              <a:off x="1247" y="3655575"/>
              <a:ext cx="7880366" cy="1805540"/>
            </a:xfrm>
            <a:custGeom>
              <a:avLst/>
              <a:gdLst/>
              <a:ahLst/>
              <a:cxnLst/>
              <a:rect l="l" t="t" r="r" b="b"/>
              <a:pathLst>
                <a:path w="179252" h="41070" extrusionOk="0">
                  <a:moveTo>
                    <a:pt x="1" y="1"/>
                  </a:moveTo>
                  <a:lnTo>
                    <a:pt x="1" y="41069"/>
                  </a:lnTo>
                  <a:lnTo>
                    <a:pt x="179251" y="41069"/>
                  </a:lnTo>
                  <a:cubicBezTo>
                    <a:pt x="123872" y="20535"/>
                    <a:pt x="94370" y="14889"/>
                    <a:pt x="76001" y="9289"/>
                  </a:cubicBezTo>
                  <a:cubicBezTo>
                    <a:pt x="45539" y="1"/>
                    <a:pt x="1" y="1"/>
                    <a:pt x="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127" name="Google Shape;3127;p142"/>
            <p:cNvGrpSpPr/>
            <p:nvPr/>
          </p:nvGrpSpPr>
          <p:grpSpPr>
            <a:xfrm>
              <a:off x="6695" y="3734235"/>
              <a:ext cx="5159615" cy="1593454"/>
              <a:chOff x="6695" y="3416835"/>
              <a:chExt cx="5159615" cy="1593454"/>
            </a:xfrm>
          </p:grpSpPr>
          <p:grpSp>
            <p:nvGrpSpPr>
              <p:cNvPr id="3128" name="Google Shape;3128;p142"/>
              <p:cNvGrpSpPr/>
              <p:nvPr/>
            </p:nvGrpSpPr>
            <p:grpSpPr>
              <a:xfrm>
                <a:off x="6695" y="4548947"/>
                <a:ext cx="391486" cy="461342"/>
                <a:chOff x="6695" y="4548947"/>
                <a:chExt cx="391486" cy="461342"/>
              </a:xfrm>
            </p:grpSpPr>
            <p:sp>
              <p:nvSpPr>
                <p:cNvPr id="3129" name="Google Shape;3129;p142"/>
                <p:cNvSpPr/>
                <p:nvPr/>
              </p:nvSpPr>
              <p:spPr>
                <a:xfrm>
                  <a:off x="130450" y="4867279"/>
                  <a:ext cx="161826" cy="77462"/>
                </a:xfrm>
                <a:custGeom>
                  <a:avLst/>
                  <a:gdLst/>
                  <a:ahLst/>
                  <a:cxnLst/>
                  <a:rect l="l" t="t" r="r" b="b"/>
                  <a:pathLst>
                    <a:path w="3681" h="1762" extrusionOk="0">
                      <a:moveTo>
                        <a:pt x="1658" y="0"/>
                      </a:moveTo>
                      <a:cubicBezTo>
                        <a:pt x="1105" y="0"/>
                        <a:pt x="511" y="179"/>
                        <a:pt x="0" y="734"/>
                      </a:cubicBezTo>
                      <a:cubicBezTo>
                        <a:pt x="0" y="734"/>
                        <a:pt x="891" y="1762"/>
                        <a:pt x="2157" y="1762"/>
                      </a:cubicBezTo>
                      <a:cubicBezTo>
                        <a:pt x="2623" y="1762"/>
                        <a:pt x="3139" y="1623"/>
                        <a:pt x="3680" y="1242"/>
                      </a:cubicBezTo>
                      <a:lnTo>
                        <a:pt x="3532" y="589"/>
                      </a:lnTo>
                      <a:cubicBezTo>
                        <a:pt x="3532" y="589"/>
                        <a:pt x="2661" y="0"/>
                        <a:pt x="1658"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0" name="Google Shape;3130;p142"/>
                <p:cNvSpPr/>
                <p:nvPr/>
              </p:nvSpPr>
              <p:spPr>
                <a:xfrm>
                  <a:off x="279175" y="4772144"/>
                  <a:ext cx="119006" cy="133822"/>
                </a:xfrm>
                <a:custGeom>
                  <a:avLst/>
                  <a:gdLst/>
                  <a:ahLst/>
                  <a:cxnLst/>
                  <a:rect l="l" t="t" r="r" b="b"/>
                  <a:pathLst>
                    <a:path w="2707" h="3044" extrusionOk="0">
                      <a:moveTo>
                        <a:pt x="2583" y="0"/>
                      </a:moveTo>
                      <a:cubicBezTo>
                        <a:pt x="977" y="0"/>
                        <a:pt x="1" y="2217"/>
                        <a:pt x="1" y="2217"/>
                      </a:cubicBezTo>
                      <a:cubicBezTo>
                        <a:pt x="89" y="2493"/>
                        <a:pt x="215" y="3043"/>
                        <a:pt x="216" y="3043"/>
                      </a:cubicBezTo>
                      <a:cubicBezTo>
                        <a:pt x="216" y="3043"/>
                        <a:pt x="216" y="3043"/>
                        <a:pt x="216" y="3043"/>
                      </a:cubicBezTo>
                      <a:cubicBezTo>
                        <a:pt x="2706" y="2762"/>
                        <a:pt x="2637" y="1"/>
                        <a:pt x="2637" y="1"/>
                      </a:cubicBezTo>
                      <a:cubicBezTo>
                        <a:pt x="2619" y="0"/>
                        <a:pt x="2601" y="0"/>
                        <a:pt x="2583"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1" name="Google Shape;3131;p142"/>
                <p:cNvSpPr/>
                <p:nvPr/>
              </p:nvSpPr>
              <p:spPr>
                <a:xfrm>
                  <a:off x="199075" y="4729017"/>
                  <a:ext cx="104147" cy="281272"/>
                </a:xfrm>
                <a:custGeom>
                  <a:avLst/>
                  <a:gdLst/>
                  <a:ahLst/>
                  <a:cxnLst/>
                  <a:rect l="l" t="t" r="r" b="b"/>
                  <a:pathLst>
                    <a:path w="2369" h="6398" fill="none" extrusionOk="0">
                      <a:moveTo>
                        <a:pt x="2368" y="6397"/>
                      </a:moveTo>
                      <a:cubicBezTo>
                        <a:pt x="2368" y="6397"/>
                        <a:pt x="2267" y="2116"/>
                        <a:pt x="1" y="0"/>
                      </a:cubicBezTo>
                    </a:path>
                  </a:pathLst>
                </a:custGeom>
                <a:noFill/>
                <a:ln w="952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2" name="Google Shape;3132;p142"/>
                <p:cNvSpPr/>
                <p:nvPr/>
              </p:nvSpPr>
              <p:spPr>
                <a:xfrm>
                  <a:off x="6695" y="4548947"/>
                  <a:ext cx="354645" cy="280129"/>
                </a:xfrm>
                <a:custGeom>
                  <a:avLst/>
                  <a:gdLst/>
                  <a:ahLst/>
                  <a:cxnLst/>
                  <a:rect l="l" t="t" r="r" b="b"/>
                  <a:pathLst>
                    <a:path w="8067" h="6372" extrusionOk="0">
                      <a:moveTo>
                        <a:pt x="5519" y="1"/>
                      </a:moveTo>
                      <a:cubicBezTo>
                        <a:pt x="4837" y="1"/>
                        <a:pt x="4151" y="490"/>
                        <a:pt x="3948" y="1665"/>
                      </a:cubicBezTo>
                      <a:cubicBezTo>
                        <a:pt x="3948" y="1665"/>
                        <a:pt x="3174" y="119"/>
                        <a:pt x="2061" y="119"/>
                      </a:cubicBezTo>
                      <a:cubicBezTo>
                        <a:pt x="1880" y="119"/>
                        <a:pt x="1690" y="160"/>
                        <a:pt x="1493" y="255"/>
                      </a:cubicBezTo>
                      <a:cubicBezTo>
                        <a:pt x="0" y="973"/>
                        <a:pt x="1361" y="3127"/>
                        <a:pt x="2305" y="3409"/>
                      </a:cubicBezTo>
                      <a:cubicBezTo>
                        <a:pt x="2305" y="3409"/>
                        <a:pt x="1341" y="4354"/>
                        <a:pt x="1852" y="5714"/>
                      </a:cubicBezTo>
                      <a:cubicBezTo>
                        <a:pt x="2021" y="6164"/>
                        <a:pt x="2430" y="6371"/>
                        <a:pt x="2880" y="6371"/>
                      </a:cubicBezTo>
                      <a:cubicBezTo>
                        <a:pt x="3788" y="6371"/>
                        <a:pt x="4865" y="5528"/>
                        <a:pt x="4478" y="4146"/>
                      </a:cubicBezTo>
                      <a:lnTo>
                        <a:pt x="4478" y="4146"/>
                      </a:lnTo>
                      <a:cubicBezTo>
                        <a:pt x="4478" y="4147"/>
                        <a:pt x="4964" y="4889"/>
                        <a:pt x="5890" y="4889"/>
                      </a:cubicBezTo>
                      <a:cubicBezTo>
                        <a:pt x="6117" y="4889"/>
                        <a:pt x="6371" y="4844"/>
                        <a:pt x="6650" y="4733"/>
                      </a:cubicBezTo>
                      <a:cubicBezTo>
                        <a:pt x="8067" y="4166"/>
                        <a:pt x="7682" y="2353"/>
                        <a:pt x="6495" y="2238"/>
                      </a:cubicBezTo>
                      <a:cubicBezTo>
                        <a:pt x="6495" y="2238"/>
                        <a:pt x="7482" y="1555"/>
                        <a:pt x="6745" y="614"/>
                      </a:cubicBezTo>
                      <a:cubicBezTo>
                        <a:pt x="6440" y="225"/>
                        <a:pt x="5980" y="1"/>
                        <a:pt x="551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3" name="Google Shape;3133;p142"/>
                <p:cNvSpPr/>
                <p:nvPr/>
              </p:nvSpPr>
              <p:spPr>
                <a:xfrm>
                  <a:off x="138143" y="4639334"/>
                  <a:ext cx="100322" cy="100235"/>
                </a:xfrm>
                <a:custGeom>
                  <a:avLst/>
                  <a:gdLst/>
                  <a:ahLst/>
                  <a:cxnLst/>
                  <a:rect l="l" t="t" r="r" b="b"/>
                  <a:pathLst>
                    <a:path w="2282" h="2280" extrusionOk="0">
                      <a:moveTo>
                        <a:pt x="1141" y="0"/>
                      </a:moveTo>
                      <a:cubicBezTo>
                        <a:pt x="511" y="0"/>
                        <a:pt x="0" y="510"/>
                        <a:pt x="0" y="1139"/>
                      </a:cubicBezTo>
                      <a:cubicBezTo>
                        <a:pt x="0" y="1769"/>
                        <a:pt x="511" y="2280"/>
                        <a:pt x="1141" y="2280"/>
                      </a:cubicBezTo>
                      <a:cubicBezTo>
                        <a:pt x="1770" y="2280"/>
                        <a:pt x="2281" y="1769"/>
                        <a:pt x="2281" y="1139"/>
                      </a:cubicBezTo>
                      <a:cubicBezTo>
                        <a:pt x="2281" y="510"/>
                        <a:pt x="1770" y="0"/>
                        <a:pt x="11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134" name="Google Shape;3134;p142"/>
              <p:cNvGrpSpPr/>
              <p:nvPr/>
            </p:nvGrpSpPr>
            <p:grpSpPr>
              <a:xfrm>
                <a:off x="4119255" y="4015945"/>
                <a:ext cx="336665" cy="290944"/>
                <a:chOff x="4119255" y="4015945"/>
                <a:chExt cx="336665" cy="290944"/>
              </a:xfrm>
            </p:grpSpPr>
            <p:sp>
              <p:nvSpPr>
                <p:cNvPr id="3135" name="Google Shape;3135;p142"/>
                <p:cNvSpPr/>
                <p:nvPr/>
              </p:nvSpPr>
              <p:spPr>
                <a:xfrm>
                  <a:off x="4205246" y="4120796"/>
                  <a:ext cx="87485" cy="186093"/>
                </a:xfrm>
                <a:custGeom>
                  <a:avLst/>
                  <a:gdLst/>
                  <a:ahLst/>
                  <a:cxnLst/>
                  <a:rect l="l" t="t" r="r" b="b"/>
                  <a:pathLst>
                    <a:path w="1990" h="4233" fill="none" extrusionOk="0">
                      <a:moveTo>
                        <a:pt x="306" y="4232"/>
                      </a:moveTo>
                      <a:cubicBezTo>
                        <a:pt x="306" y="4232"/>
                        <a:pt x="1" y="1369"/>
                        <a:pt x="1990" y="0"/>
                      </a:cubicBezTo>
                    </a:path>
                  </a:pathLst>
                </a:custGeom>
                <a:noFill/>
                <a:ln w="952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136" name="Google Shape;3136;p142"/>
                <p:cNvGrpSpPr/>
                <p:nvPr/>
              </p:nvGrpSpPr>
              <p:grpSpPr>
                <a:xfrm>
                  <a:off x="4119255" y="4015945"/>
                  <a:ext cx="336665" cy="276568"/>
                  <a:chOff x="4119255" y="4015945"/>
                  <a:chExt cx="336665" cy="276568"/>
                </a:xfrm>
              </p:grpSpPr>
              <p:sp>
                <p:nvSpPr>
                  <p:cNvPr id="3137" name="Google Shape;3137;p142"/>
                  <p:cNvSpPr/>
                  <p:nvPr/>
                </p:nvSpPr>
                <p:spPr>
                  <a:xfrm>
                    <a:off x="4119255" y="4193950"/>
                    <a:ext cx="100674" cy="88540"/>
                  </a:xfrm>
                  <a:custGeom>
                    <a:avLst/>
                    <a:gdLst/>
                    <a:ahLst/>
                    <a:cxnLst/>
                    <a:rect l="l" t="t" r="r" b="b"/>
                    <a:pathLst>
                      <a:path w="2290" h="2014" extrusionOk="0">
                        <a:moveTo>
                          <a:pt x="354" y="1"/>
                        </a:moveTo>
                        <a:cubicBezTo>
                          <a:pt x="241" y="1"/>
                          <a:pt x="124" y="11"/>
                          <a:pt x="1" y="33"/>
                        </a:cubicBezTo>
                        <a:cubicBezTo>
                          <a:pt x="1" y="33"/>
                          <a:pt x="306" y="1888"/>
                          <a:pt x="2290" y="2013"/>
                        </a:cubicBezTo>
                        <a:lnTo>
                          <a:pt x="2290" y="1413"/>
                        </a:lnTo>
                        <a:cubicBezTo>
                          <a:pt x="2290" y="1413"/>
                          <a:pt x="1683" y="1"/>
                          <a:pt x="3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8" name="Google Shape;3138;p142"/>
                  <p:cNvSpPr/>
                  <p:nvPr/>
                </p:nvSpPr>
                <p:spPr>
                  <a:xfrm>
                    <a:off x="4217951" y="4235362"/>
                    <a:ext cx="101817" cy="57151"/>
                  </a:xfrm>
                  <a:custGeom>
                    <a:avLst/>
                    <a:gdLst/>
                    <a:ahLst/>
                    <a:cxnLst/>
                    <a:rect l="l" t="t" r="r" b="b"/>
                    <a:pathLst>
                      <a:path w="2316" h="1300" extrusionOk="0">
                        <a:moveTo>
                          <a:pt x="1804" y="0"/>
                        </a:moveTo>
                        <a:cubicBezTo>
                          <a:pt x="835" y="0"/>
                          <a:pt x="45" y="649"/>
                          <a:pt x="45" y="649"/>
                        </a:cubicBezTo>
                        <a:lnTo>
                          <a:pt x="1" y="1261"/>
                        </a:lnTo>
                        <a:cubicBezTo>
                          <a:pt x="198" y="1287"/>
                          <a:pt x="378" y="1299"/>
                          <a:pt x="543" y="1299"/>
                        </a:cubicBezTo>
                        <a:cubicBezTo>
                          <a:pt x="2218" y="1299"/>
                          <a:pt x="2315" y="64"/>
                          <a:pt x="2315" y="64"/>
                        </a:cubicBezTo>
                        <a:cubicBezTo>
                          <a:pt x="2142" y="20"/>
                          <a:pt x="1970" y="0"/>
                          <a:pt x="1804"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9" name="Google Shape;3139;p142"/>
                  <p:cNvSpPr/>
                  <p:nvPr/>
                </p:nvSpPr>
                <p:spPr>
                  <a:xfrm>
                    <a:off x="4205685" y="4015945"/>
                    <a:ext cx="250235" cy="217658"/>
                  </a:xfrm>
                  <a:custGeom>
                    <a:avLst/>
                    <a:gdLst/>
                    <a:ahLst/>
                    <a:cxnLst/>
                    <a:rect l="l" t="t" r="r" b="b"/>
                    <a:pathLst>
                      <a:path w="5692" h="4951" extrusionOk="0">
                        <a:moveTo>
                          <a:pt x="4109" y="0"/>
                        </a:moveTo>
                        <a:cubicBezTo>
                          <a:pt x="3451" y="0"/>
                          <a:pt x="2662" y="614"/>
                          <a:pt x="2521" y="1398"/>
                        </a:cubicBezTo>
                        <a:cubicBezTo>
                          <a:pt x="2521" y="1398"/>
                          <a:pt x="2001" y="695"/>
                          <a:pt x="1255" y="695"/>
                        </a:cubicBezTo>
                        <a:cubicBezTo>
                          <a:pt x="1148" y="695"/>
                          <a:pt x="1036" y="709"/>
                          <a:pt x="920" y="742"/>
                        </a:cubicBezTo>
                        <a:cubicBezTo>
                          <a:pt x="0" y="1008"/>
                          <a:pt x="671" y="2459"/>
                          <a:pt x="1721" y="2661"/>
                        </a:cubicBezTo>
                        <a:cubicBezTo>
                          <a:pt x="1721" y="2661"/>
                          <a:pt x="1091" y="3534"/>
                          <a:pt x="1326" y="4407"/>
                        </a:cubicBezTo>
                        <a:cubicBezTo>
                          <a:pt x="1418" y="4751"/>
                          <a:pt x="1828" y="4950"/>
                          <a:pt x="2261" y="4950"/>
                        </a:cubicBezTo>
                        <a:cubicBezTo>
                          <a:pt x="2926" y="4950"/>
                          <a:pt x="3646" y="4481"/>
                          <a:pt x="3353" y="3347"/>
                        </a:cubicBezTo>
                        <a:lnTo>
                          <a:pt x="3353" y="3347"/>
                        </a:lnTo>
                        <a:cubicBezTo>
                          <a:pt x="3353" y="3347"/>
                          <a:pt x="3956" y="3961"/>
                          <a:pt x="4611" y="3961"/>
                        </a:cubicBezTo>
                        <a:cubicBezTo>
                          <a:pt x="4716" y="3961"/>
                          <a:pt x="4822" y="3945"/>
                          <a:pt x="4928" y="3909"/>
                        </a:cubicBezTo>
                        <a:cubicBezTo>
                          <a:pt x="5692" y="3644"/>
                          <a:pt x="5147" y="2209"/>
                          <a:pt x="4038" y="2209"/>
                        </a:cubicBezTo>
                        <a:cubicBezTo>
                          <a:pt x="4038" y="2209"/>
                          <a:pt x="5360" y="1584"/>
                          <a:pt x="4912" y="541"/>
                        </a:cubicBezTo>
                        <a:cubicBezTo>
                          <a:pt x="4748" y="161"/>
                          <a:pt x="4446" y="0"/>
                          <a:pt x="4109"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0" name="Google Shape;3140;p142"/>
                  <p:cNvSpPr/>
                  <p:nvPr/>
                </p:nvSpPr>
                <p:spPr>
                  <a:xfrm>
                    <a:off x="4289038" y="4089231"/>
                    <a:ext cx="54865" cy="54909"/>
                  </a:xfrm>
                  <a:custGeom>
                    <a:avLst/>
                    <a:gdLst/>
                    <a:ahLst/>
                    <a:cxnLst/>
                    <a:rect l="l" t="t" r="r" b="b"/>
                    <a:pathLst>
                      <a:path w="1248" h="1249" extrusionOk="0">
                        <a:moveTo>
                          <a:pt x="623" y="1"/>
                        </a:moveTo>
                        <a:cubicBezTo>
                          <a:pt x="279" y="1"/>
                          <a:pt x="1" y="281"/>
                          <a:pt x="1" y="625"/>
                        </a:cubicBezTo>
                        <a:cubicBezTo>
                          <a:pt x="1" y="969"/>
                          <a:pt x="279" y="1249"/>
                          <a:pt x="623" y="1249"/>
                        </a:cubicBezTo>
                        <a:cubicBezTo>
                          <a:pt x="969" y="1249"/>
                          <a:pt x="1248" y="969"/>
                          <a:pt x="1248" y="625"/>
                        </a:cubicBezTo>
                        <a:cubicBezTo>
                          <a:pt x="1248" y="281"/>
                          <a:pt x="969" y="1"/>
                          <a:pt x="623"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3141" name="Google Shape;3141;p142"/>
              <p:cNvGrpSpPr/>
              <p:nvPr/>
            </p:nvGrpSpPr>
            <p:grpSpPr>
              <a:xfrm>
                <a:off x="3654440" y="4213821"/>
                <a:ext cx="1511870" cy="664097"/>
                <a:chOff x="3654440" y="4213821"/>
                <a:chExt cx="1511870" cy="664097"/>
              </a:xfrm>
            </p:grpSpPr>
            <p:sp>
              <p:nvSpPr>
                <p:cNvPr id="3142" name="Google Shape;3142;p142"/>
                <p:cNvSpPr/>
                <p:nvPr/>
              </p:nvSpPr>
              <p:spPr>
                <a:xfrm>
                  <a:off x="3654440" y="4213821"/>
                  <a:ext cx="135624" cy="226055"/>
                </a:xfrm>
                <a:custGeom>
                  <a:avLst/>
                  <a:gdLst/>
                  <a:ahLst/>
                  <a:cxnLst/>
                  <a:rect l="l" t="t" r="r" b="b"/>
                  <a:pathLst>
                    <a:path w="3085" h="5142" extrusionOk="0">
                      <a:moveTo>
                        <a:pt x="2922" y="0"/>
                      </a:moveTo>
                      <a:lnTo>
                        <a:pt x="2922" y="0"/>
                      </a:lnTo>
                      <a:cubicBezTo>
                        <a:pt x="1325" y="1326"/>
                        <a:pt x="1082" y="3977"/>
                        <a:pt x="1082" y="3977"/>
                      </a:cubicBezTo>
                      <a:cubicBezTo>
                        <a:pt x="758" y="3328"/>
                        <a:pt x="812" y="1651"/>
                        <a:pt x="812" y="1651"/>
                      </a:cubicBezTo>
                      <a:lnTo>
                        <a:pt x="812" y="1651"/>
                      </a:lnTo>
                      <a:cubicBezTo>
                        <a:pt x="110" y="2869"/>
                        <a:pt x="0" y="5141"/>
                        <a:pt x="0" y="5141"/>
                      </a:cubicBezTo>
                      <a:lnTo>
                        <a:pt x="3085" y="5141"/>
                      </a:lnTo>
                      <a:cubicBezTo>
                        <a:pt x="2759" y="4545"/>
                        <a:pt x="2922" y="3166"/>
                        <a:pt x="2922" y="3166"/>
                      </a:cubicBezTo>
                      <a:lnTo>
                        <a:pt x="2922" y="3166"/>
                      </a:lnTo>
                      <a:cubicBezTo>
                        <a:pt x="2515" y="3653"/>
                        <a:pt x="2245" y="4627"/>
                        <a:pt x="2245" y="4627"/>
                      </a:cubicBezTo>
                      <a:cubicBezTo>
                        <a:pt x="1840" y="2841"/>
                        <a:pt x="2922" y="1"/>
                        <a:pt x="2922"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3" name="Google Shape;3143;p142"/>
                <p:cNvSpPr/>
                <p:nvPr/>
              </p:nvSpPr>
              <p:spPr>
                <a:xfrm>
                  <a:off x="4823578" y="4306845"/>
                  <a:ext cx="342732" cy="571073"/>
                </a:xfrm>
                <a:custGeom>
                  <a:avLst/>
                  <a:gdLst/>
                  <a:ahLst/>
                  <a:cxnLst/>
                  <a:rect l="l" t="t" r="r" b="b"/>
                  <a:pathLst>
                    <a:path w="7796" h="12990" extrusionOk="0">
                      <a:moveTo>
                        <a:pt x="7385" y="0"/>
                      </a:moveTo>
                      <a:lnTo>
                        <a:pt x="7385" y="0"/>
                      </a:lnTo>
                      <a:cubicBezTo>
                        <a:pt x="3351" y="3351"/>
                        <a:pt x="2735" y="10051"/>
                        <a:pt x="2735" y="10051"/>
                      </a:cubicBezTo>
                      <a:cubicBezTo>
                        <a:pt x="1915" y="8409"/>
                        <a:pt x="2052" y="4171"/>
                        <a:pt x="2052" y="4171"/>
                      </a:cubicBezTo>
                      <a:lnTo>
                        <a:pt x="2052" y="4171"/>
                      </a:lnTo>
                      <a:cubicBezTo>
                        <a:pt x="275" y="7247"/>
                        <a:pt x="1" y="12990"/>
                        <a:pt x="1" y="12990"/>
                      </a:cubicBezTo>
                      <a:lnTo>
                        <a:pt x="7795" y="12990"/>
                      </a:lnTo>
                      <a:cubicBezTo>
                        <a:pt x="6973" y="11486"/>
                        <a:pt x="7385" y="8000"/>
                        <a:pt x="7385" y="7999"/>
                      </a:cubicBezTo>
                      <a:lnTo>
                        <a:pt x="7385" y="7999"/>
                      </a:lnTo>
                      <a:cubicBezTo>
                        <a:pt x="6358" y="9230"/>
                        <a:pt x="5675" y="11691"/>
                        <a:pt x="5675" y="11691"/>
                      </a:cubicBezTo>
                      <a:cubicBezTo>
                        <a:pt x="4649" y="7179"/>
                        <a:pt x="7384" y="1"/>
                        <a:pt x="7385"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144" name="Google Shape;3144;p142"/>
              <p:cNvGrpSpPr/>
              <p:nvPr/>
            </p:nvGrpSpPr>
            <p:grpSpPr>
              <a:xfrm>
                <a:off x="3149706" y="3520004"/>
                <a:ext cx="458793" cy="540607"/>
                <a:chOff x="3149706" y="3520004"/>
                <a:chExt cx="458793" cy="540607"/>
              </a:xfrm>
            </p:grpSpPr>
            <p:sp>
              <p:nvSpPr>
                <p:cNvPr id="3145" name="Google Shape;3145;p142"/>
                <p:cNvSpPr/>
                <p:nvPr/>
              </p:nvSpPr>
              <p:spPr>
                <a:xfrm>
                  <a:off x="3294782" y="3893026"/>
                  <a:ext cx="189566" cy="90783"/>
                </a:xfrm>
                <a:custGeom>
                  <a:avLst/>
                  <a:gdLst/>
                  <a:ahLst/>
                  <a:cxnLst/>
                  <a:rect l="l" t="t" r="r" b="b"/>
                  <a:pathLst>
                    <a:path w="4312" h="2065" extrusionOk="0">
                      <a:moveTo>
                        <a:pt x="1942" y="1"/>
                      </a:moveTo>
                      <a:cubicBezTo>
                        <a:pt x="1293" y="1"/>
                        <a:pt x="598" y="210"/>
                        <a:pt x="0" y="861"/>
                      </a:cubicBezTo>
                      <a:cubicBezTo>
                        <a:pt x="0" y="861"/>
                        <a:pt x="1044" y="2064"/>
                        <a:pt x="2527" y="2064"/>
                      </a:cubicBezTo>
                      <a:cubicBezTo>
                        <a:pt x="3073" y="2064"/>
                        <a:pt x="3678" y="1901"/>
                        <a:pt x="4312" y="1455"/>
                      </a:cubicBezTo>
                      <a:lnTo>
                        <a:pt x="4138" y="690"/>
                      </a:lnTo>
                      <a:cubicBezTo>
                        <a:pt x="4138" y="690"/>
                        <a:pt x="3117" y="1"/>
                        <a:pt x="194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6" name="Google Shape;3146;p142"/>
                <p:cNvSpPr/>
                <p:nvPr/>
              </p:nvSpPr>
              <p:spPr>
                <a:xfrm>
                  <a:off x="3469094" y="3781581"/>
                  <a:ext cx="139405" cy="156858"/>
                </a:xfrm>
                <a:custGeom>
                  <a:avLst/>
                  <a:gdLst/>
                  <a:ahLst/>
                  <a:cxnLst/>
                  <a:rect l="l" t="t" r="r" b="b"/>
                  <a:pathLst>
                    <a:path w="3171" h="3568" extrusionOk="0">
                      <a:moveTo>
                        <a:pt x="3026" y="0"/>
                      </a:moveTo>
                      <a:cubicBezTo>
                        <a:pt x="1144" y="0"/>
                        <a:pt x="1" y="2598"/>
                        <a:pt x="1" y="2598"/>
                      </a:cubicBezTo>
                      <a:cubicBezTo>
                        <a:pt x="103" y="2923"/>
                        <a:pt x="252" y="3568"/>
                        <a:pt x="253" y="3568"/>
                      </a:cubicBezTo>
                      <a:cubicBezTo>
                        <a:pt x="3170" y="3237"/>
                        <a:pt x="3089" y="1"/>
                        <a:pt x="3089" y="1"/>
                      </a:cubicBezTo>
                      <a:cubicBezTo>
                        <a:pt x="3068" y="0"/>
                        <a:pt x="3047" y="0"/>
                        <a:pt x="3026"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7" name="Google Shape;3147;p142"/>
                <p:cNvSpPr/>
                <p:nvPr/>
              </p:nvSpPr>
              <p:spPr>
                <a:xfrm>
                  <a:off x="3375190" y="3731024"/>
                  <a:ext cx="121996" cy="329587"/>
                </a:xfrm>
                <a:custGeom>
                  <a:avLst/>
                  <a:gdLst/>
                  <a:ahLst/>
                  <a:cxnLst/>
                  <a:rect l="l" t="t" r="r" b="b"/>
                  <a:pathLst>
                    <a:path w="2775" h="7497" fill="none" extrusionOk="0">
                      <a:moveTo>
                        <a:pt x="2775" y="7497"/>
                      </a:moveTo>
                      <a:cubicBezTo>
                        <a:pt x="2775" y="7497"/>
                        <a:pt x="2657" y="2479"/>
                        <a:pt x="0" y="1"/>
                      </a:cubicBezTo>
                    </a:path>
                  </a:pathLst>
                </a:custGeom>
                <a:noFill/>
                <a:ln w="9525" cap="rnd"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8" name="Google Shape;3148;p142"/>
                <p:cNvSpPr/>
                <p:nvPr/>
              </p:nvSpPr>
              <p:spPr>
                <a:xfrm>
                  <a:off x="3149706" y="3520004"/>
                  <a:ext cx="415578" cy="328224"/>
                </a:xfrm>
                <a:custGeom>
                  <a:avLst/>
                  <a:gdLst/>
                  <a:ahLst/>
                  <a:cxnLst/>
                  <a:rect l="l" t="t" r="r" b="b"/>
                  <a:pathLst>
                    <a:path w="9453" h="7466" extrusionOk="0">
                      <a:moveTo>
                        <a:pt x="6468" y="1"/>
                      </a:moveTo>
                      <a:cubicBezTo>
                        <a:pt x="5670" y="1"/>
                        <a:pt x="4865" y="575"/>
                        <a:pt x="4628" y="1953"/>
                      </a:cubicBezTo>
                      <a:cubicBezTo>
                        <a:pt x="4628" y="1953"/>
                        <a:pt x="3722" y="141"/>
                        <a:pt x="2416" y="141"/>
                      </a:cubicBezTo>
                      <a:cubicBezTo>
                        <a:pt x="2204" y="141"/>
                        <a:pt x="1981" y="188"/>
                        <a:pt x="1750" y="299"/>
                      </a:cubicBezTo>
                      <a:cubicBezTo>
                        <a:pt x="1" y="1140"/>
                        <a:pt x="1596" y="3663"/>
                        <a:pt x="2702" y="3996"/>
                      </a:cubicBezTo>
                      <a:cubicBezTo>
                        <a:pt x="2702" y="3996"/>
                        <a:pt x="1574" y="5102"/>
                        <a:pt x="2171" y="6695"/>
                      </a:cubicBezTo>
                      <a:cubicBezTo>
                        <a:pt x="2369" y="7223"/>
                        <a:pt x="2848" y="7465"/>
                        <a:pt x="3375" y="7465"/>
                      </a:cubicBezTo>
                      <a:cubicBezTo>
                        <a:pt x="4440" y="7465"/>
                        <a:pt x="5701" y="6478"/>
                        <a:pt x="5247" y="4858"/>
                      </a:cubicBezTo>
                      <a:lnTo>
                        <a:pt x="5247" y="4858"/>
                      </a:lnTo>
                      <a:cubicBezTo>
                        <a:pt x="5247" y="4858"/>
                        <a:pt x="5818" y="5727"/>
                        <a:pt x="6900" y="5727"/>
                      </a:cubicBezTo>
                      <a:cubicBezTo>
                        <a:pt x="7167" y="5727"/>
                        <a:pt x="7464" y="5675"/>
                        <a:pt x="7792" y="5544"/>
                      </a:cubicBezTo>
                      <a:cubicBezTo>
                        <a:pt x="9452" y="4880"/>
                        <a:pt x="9002" y="2754"/>
                        <a:pt x="7611" y="2623"/>
                      </a:cubicBezTo>
                      <a:cubicBezTo>
                        <a:pt x="7611" y="2623"/>
                        <a:pt x="8766" y="1821"/>
                        <a:pt x="7903" y="719"/>
                      </a:cubicBezTo>
                      <a:cubicBezTo>
                        <a:pt x="7545" y="264"/>
                        <a:pt x="7008" y="1"/>
                        <a:pt x="646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9" name="Google Shape;3149;p142"/>
                <p:cNvSpPr/>
                <p:nvPr/>
              </p:nvSpPr>
              <p:spPr>
                <a:xfrm>
                  <a:off x="3307318" y="3625884"/>
                  <a:ext cx="100322" cy="100235"/>
                </a:xfrm>
                <a:custGeom>
                  <a:avLst/>
                  <a:gdLst/>
                  <a:ahLst/>
                  <a:cxnLst/>
                  <a:rect l="l" t="t" r="r" b="b"/>
                  <a:pathLst>
                    <a:path w="2282" h="2280" extrusionOk="0">
                      <a:moveTo>
                        <a:pt x="1141" y="0"/>
                      </a:moveTo>
                      <a:cubicBezTo>
                        <a:pt x="511" y="0"/>
                        <a:pt x="0" y="510"/>
                        <a:pt x="0" y="1139"/>
                      </a:cubicBezTo>
                      <a:cubicBezTo>
                        <a:pt x="0" y="1769"/>
                        <a:pt x="511" y="2280"/>
                        <a:pt x="1141" y="2280"/>
                      </a:cubicBezTo>
                      <a:cubicBezTo>
                        <a:pt x="1770" y="2280"/>
                        <a:pt x="2281" y="1769"/>
                        <a:pt x="2281" y="1139"/>
                      </a:cubicBezTo>
                      <a:cubicBezTo>
                        <a:pt x="2281" y="510"/>
                        <a:pt x="1770" y="0"/>
                        <a:pt x="11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150" name="Google Shape;3150;p142"/>
              <p:cNvGrpSpPr/>
              <p:nvPr/>
            </p:nvGrpSpPr>
            <p:grpSpPr>
              <a:xfrm>
                <a:off x="1056422" y="3416835"/>
                <a:ext cx="1349846" cy="1101718"/>
                <a:chOff x="1056422" y="3416835"/>
                <a:chExt cx="1349846" cy="1101718"/>
              </a:xfrm>
            </p:grpSpPr>
            <p:sp>
              <p:nvSpPr>
                <p:cNvPr id="3151" name="Google Shape;3151;p142"/>
                <p:cNvSpPr/>
                <p:nvPr/>
              </p:nvSpPr>
              <p:spPr>
                <a:xfrm>
                  <a:off x="1259672" y="4077833"/>
                  <a:ext cx="239949" cy="430016"/>
                </a:xfrm>
                <a:custGeom>
                  <a:avLst/>
                  <a:gdLst/>
                  <a:ahLst/>
                  <a:cxnLst/>
                  <a:rect l="l" t="t" r="r" b="b"/>
                  <a:pathLst>
                    <a:path w="12473" h="22353" extrusionOk="0">
                      <a:moveTo>
                        <a:pt x="1" y="1"/>
                      </a:moveTo>
                      <a:cubicBezTo>
                        <a:pt x="1" y="1"/>
                        <a:pt x="2169" y="8728"/>
                        <a:pt x="3860" y="13332"/>
                      </a:cubicBezTo>
                      <a:cubicBezTo>
                        <a:pt x="5552" y="17935"/>
                        <a:pt x="4991" y="22058"/>
                        <a:pt x="4991" y="22058"/>
                      </a:cubicBezTo>
                      <a:cubicBezTo>
                        <a:pt x="4991" y="22058"/>
                        <a:pt x="6512" y="22353"/>
                        <a:pt x="8146" y="22353"/>
                      </a:cubicBezTo>
                      <a:cubicBezTo>
                        <a:pt x="9944" y="22353"/>
                        <a:pt x="11878" y="21997"/>
                        <a:pt x="12083" y="20505"/>
                      </a:cubicBezTo>
                      <a:cubicBezTo>
                        <a:pt x="12473" y="17654"/>
                        <a:pt x="10173" y="1"/>
                        <a:pt x="1017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2" name="Google Shape;3152;p142"/>
                <p:cNvSpPr/>
                <p:nvPr/>
              </p:nvSpPr>
              <p:spPr>
                <a:xfrm>
                  <a:off x="1352572" y="4406995"/>
                  <a:ext cx="141107" cy="100862"/>
                </a:xfrm>
                <a:custGeom>
                  <a:avLst/>
                  <a:gdLst/>
                  <a:ahLst/>
                  <a:cxnLst/>
                  <a:rect l="l" t="t" r="r" b="b"/>
                  <a:pathLst>
                    <a:path w="7335" h="5243" extrusionOk="0">
                      <a:moveTo>
                        <a:pt x="1" y="1"/>
                      </a:moveTo>
                      <a:cubicBezTo>
                        <a:pt x="444" y="2862"/>
                        <a:pt x="162" y="4948"/>
                        <a:pt x="162" y="4948"/>
                      </a:cubicBezTo>
                      <a:cubicBezTo>
                        <a:pt x="162" y="4948"/>
                        <a:pt x="1683" y="5243"/>
                        <a:pt x="3317" y="5243"/>
                      </a:cubicBezTo>
                      <a:cubicBezTo>
                        <a:pt x="5115" y="5243"/>
                        <a:pt x="7049" y="4887"/>
                        <a:pt x="7254" y="3395"/>
                      </a:cubicBezTo>
                      <a:cubicBezTo>
                        <a:pt x="7335" y="2803"/>
                        <a:pt x="7300" y="1575"/>
                        <a:pt x="71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3" name="Google Shape;3153;p142"/>
                <p:cNvSpPr/>
                <p:nvPr/>
              </p:nvSpPr>
              <p:spPr>
                <a:xfrm>
                  <a:off x="1733119" y="4045840"/>
                  <a:ext cx="239949" cy="429997"/>
                </a:xfrm>
                <a:custGeom>
                  <a:avLst/>
                  <a:gdLst/>
                  <a:ahLst/>
                  <a:cxnLst/>
                  <a:rect l="l" t="t" r="r" b="b"/>
                  <a:pathLst>
                    <a:path w="12473" h="22352" extrusionOk="0">
                      <a:moveTo>
                        <a:pt x="1" y="0"/>
                      </a:moveTo>
                      <a:cubicBezTo>
                        <a:pt x="1" y="0"/>
                        <a:pt x="2169" y="8727"/>
                        <a:pt x="3860" y="13331"/>
                      </a:cubicBezTo>
                      <a:cubicBezTo>
                        <a:pt x="5552" y="17934"/>
                        <a:pt x="4990" y="22057"/>
                        <a:pt x="4990" y="22057"/>
                      </a:cubicBezTo>
                      <a:cubicBezTo>
                        <a:pt x="4990" y="22057"/>
                        <a:pt x="6511" y="22351"/>
                        <a:pt x="8146" y="22351"/>
                      </a:cubicBezTo>
                      <a:cubicBezTo>
                        <a:pt x="9943" y="22351"/>
                        <a:pt x="11878" y="21996"/>
                        <a:pt x="12083" y="20504"/>
                      </a:cubicBezTo>
                      <a:cubicBezTo>
                        <a:pt x="12473" y="17652"/>
                        <a:pt x="10173" y="0"/>
                        <a:pt x="1017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4" name="Google Shape;3154;p142"/>
                <p:cNvSpPr/>
                <p:nvPr/>
              </p:nvSpPr>
              <p:spPr>
                <a:xfrm>
                  <a:off x="1826019" y="4374983"/>
                  <a:ext cx="141107" cy="100862"/>
                </a:xfrm>
                <a:custGeom>
                  <a:avLst/>
                  <a:gdLst/>
                  <a:ahLst/>
                  <a:cxnLst/>
                  <a:rect l="l" t="t" r="r" b="b"/>
                  <a:pathLst>
                    <a:path w="7335" h="5243" extrusionOk="0">
                      <a:moveTo>
                        <a:pt x="1" y="1"/>
                      </a:moveTo>
                      <a:cubicBezTo>
                        <a:pt x="444" y="2862"/>
                        <a:pt x="161" y="4948"/>
                        <a:pt x="161" y="4948"/>
                      </a:cubicBezTo>
                      <a:cubicBezTo>
                        <a:pt x="161" y="4948"/>
                        <a:pt x="1682" y="5242"/>
                        <a:pt x="3317" y="5242"/>
                      </a:cubicBezTo>
                      <a:cubicBezTo>
                        <a:pt x="5114" y="5242"/>
                        <a:pt x="7049" y="4887"/>
                        <a:pt x="7254" y="3395"/>
                      </a:cubicBezTo>
                      <a:cubicBezTo>
                        <a:pt x="7334" y="2803"/>
                        <a:pt x="7300" y="1575"/>
                        <a:pt x="71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5" name="Google Shape;3155;p142"/>
                <p:cNvSpPr/>
                <p:nvPr/>
              </p:nvSpPr>
              <p:spPr>
                <a:xfrm>
                  <a:off x="1929096" y="4056498"/>
                  <a:ext cx="239969" cy="429997"/>
                </a:xfrm>
                <a:custGeom>
                  <a:avLst/>
                  <a:gdLst/>
                  <a:ahLst/>
                  <a:cxnLst/>
                  <a:rect l="l" t="t" r="r" b="b"/>
                  <a:pathLst>
                    <a:path w="12474" h="22352" extrusionOk="0">
                      <a:moveTo>
                        <a:pt x="1" y="1"/>
                      </a:moveTo>
                      <a:cubicBezTo>
                        <a:pt x="1" y="1"/>
                        <a:pt x="2170" y="8727"/>
                        <a:pt x="3861" y="13331"/>
                      </a:cubicBezTo>
                      <a:cubicBezTo>
                        <a:pt x="5552" y="17934"/>
                        <a:pt x="4992" y="22057"/>
                        <a:pt x="4992" y="22057"/>
                      </a:cubicBezTo>
                      <a:cubicBezTo>
                        <a:pt x="4992" y="22057"/>
                        <a:pt x="6513" y="22352"/>
                        <a:pt x="8148" y="22352"/>
                      </a:cubicBezTo>
                      <a:cubicBezTo>
                        <a:pt x="9945" y="22352"/>
                        <a:pt x="11879" y="21996"/>
                        <a:pt x="12084" y="20504"/>
                      </a:cubicBezTo>
                      <a:cubicBezTo>
                        <a:pt x="12474" y="17652"/>
                        <a:pt x="10174" y="1"/>
                        <a:pt x="10174"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6" name="Google Shape;3156;p142"/>
                <p:cNvSpPr/>
                <p:nvPr/>
              </p:nvSpPr>
              <p:spPr>
                <a:xfrm>
                  <a:off x="2022016" y="4385660"/>
                  <a:ext cx="141126" cy="100881"/>
                </a:xfrm>
                <a:custGeom>
                  <a:avLst/>
                  <a:gdLst/>
                  <a:ahLst/>
                  <a:cxnLst/>
                  <a:rect l="l" t="t" r="r" b="b"/>
                  <a:pathLst>
                    <a:path w="7336" h="5244" extrusionOk="0">
                      <a:moveTo>
                        <a:pt x="1" y="1"/>
                      </a:moveTo>
                      <a:cubicBezTo>
                        <a:pt x="445" y="2862"/>
                        <a:pt x="163" y="4949"/>
                        <a:pt x="163" y="4949"/>
                      </a:cubicBezTo>
                      <a:cubicBezTo>
                        <a:pt x="163" y="4949"/>
                        <a:pt x="1683" y="5243"/>
                        <a:pt x="3318" y="5243"/>
                      </a:cubicBezTo>
                      <a:cubicBezTo>
                        <a:pt x="5115" y="5243"/>
                        <a:pt x="7050" y="4888"/>
                        <a:pt x="7255" y="3395"/>
                      </a:cubicBezTo>
                      <a:cubicBezTo>
                        <a:pt x="7336" y="2804"/>
                        <a:pt x="7301" y="1576"/>
                        <a:pt x="719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7" name="Google Shape;3157;p142"/>
                <p:cNvSpPr/>
                <p:nvPr/>
              </p:nvSpPr>
              <p:spPr>
                <a:xfrm>
                  <a:off x="2103681" y="3725989"/>
                  <a:ext cx="302587" cy="229542"/>
                </a:xfrm>
                <a:custGeom>
                  <a:avLst/>
                  <a:gdLst/>
                  <a:ahLst/>
                  <a:cxnLst/>
                  <a:rect l="l" t="t" r="r" b="b"/>
                  <a:pathLst>
                    <a:path w="15729" h="11932" extrusionOk="0">
                      <a:moveTo>
                        <a:pt x="9425" y="1"/>
                      </a:moveTo>
                      <a:lnTo>
                        <a:pt x="8054" y="1131"/>
                      </a:lnTo>
                      <a:cubicBezTo>
                        <a:pt x="8054" y="1131"/>
                        <a:pt x="11451" y="6321"/>
                        <a:pt x="7551" y="9107"/>
                      </a:cubicBezTo>
                      <a:cubicBezTo>
                        <a:pt x="6598" y="9788"/>
                        <a:pt x="5742" y="10045"/>
                        <a:pt x="4990" y="10045"/>
                      </a:cubicBezTo>
                      <a:cubicBezTo>
                        <a:pt x="2665" y="10045"/>
                        <a:pt x="1352" y="7579"/>
                        <a:pt x="1352" y="7579"/>
                      </a:cubicBezTo>
                      <a:lnTo>
                        <a:pt x="1" y="8441"/>
                      </a:lnTo>
                      <a:cubicBezTo>
                        <a:pt x="1" y="8441"/>
                        <a:pt x="1052" y="11931"/>
                        <a:pt x="5102" y="11931"/>
                      </a:cubicBezTo>
                      <a:cubicBezTo>
                        <a:pt x="6102" y="11931"/>
                        <a:pt x="7286" y="11718"/>
                        <a:pt x="8682" y="11186"/>
                      </a:cubicBezTo>
                      <a:cubicBezTo>
                        <a:pt x="15728" y="8503"/>
                        <a:pt x="9425" y="1"/>
                        <a:pt x="94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8" name="Google Shape;3158;p142"/>
                <p:cNvSpPr/>
                <p:nvPr/>
              </p:nvSpPr>
              <p:spPr>
                <a:xfrm>
                  <a:off x="1192512" y="3700095"/>
                  <a:ext cx="1036670" cy="547076"/>
                </a:xfrm>
                <a:custGeom>
                  <a:avLst/>
                  <a:gdLst/>
                  <a:ahLst/>
                  <a:cxnLst/>
                  <a:rect l="l" t="t" r="r" b="b"/>
                  <a:pathLst>
                    <a:path w="53888" h="28438" extrusionOk="0">
                      <a:moveTo>
                        <a:pt x="18989" y="1"/>
                      </a:moveTo>
                      <a:cubicBezTo>
                        <a:pt x="12067" y="1"/>
                        <a:pt x="6448" y="816"/>
                        <a:pt x="5613" y="2709"/>
                      </a:cubicBezTo>
                      <a:cubicBezTo>
                        <a:pt x="3841" y="6725"/>
                        <a:pt x="3492" y="10402"/>
                        <a:pt x="3492" y="10402"/>
                      </a:cubicBezTo>
                      <a:cubicBezTo>
                        <a:pt x="3492" y="10402"/>
                        <a:pt x="1" y="23104"/>
                        <a:pt x="8449" y="26491"/>
                      </a:cubicBezTo>
                      <a:cubicBezTo>
                        <a:pt x="11812" y="27839"/>
                        <a:pt x="18078" y="28438"/>
                        <a:pt x="24628" y="28438"/>
                      </a:cubicBezTo>
                      <a:cubicBezTo>
                        <a:pt x="34528" y="28438"/>
                        <a:pt x="45077" y="27072"/>
                        <a:pt x="47245" y="24864"/>
                      </a:cubicBezTo>
                      <a:cubicBezTo>
                        <a:pt x="51290" y="20745"/>
                        <a:pt x="53887" y="5889"/>
                        <a:pt x="42296" y="2709"/>
                      </a:cubicBezTo>
                      <a:cubicBezTo>
                        <a:pt x="36166" y="1027"/>
                        <a:pt x="26757" y="1"/>
                        <a:pt x="1898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9" name="Google Shape;3159;p142"/>
                <p:cNvSpPr/>
                <p:nvPr/>
              </p:nvSpPr>
              <p:spPr>
                <a:xfrm>
                  <a:off x="1612112" y="3700903"/>
                  <a:ext cx="344563" cy="220366"/>
                </a:xfrm>
                <a:custGeom>
                  <a:avLst/>
                  <a:gdLst/>
                  <a:ahLst/>
                  <a:cxnLst/>
                  <a:rect l="l" t="t" r="r" b="b"/>
                  <a:pathLst>
                    <a:path w="17911" h="11455" extrusionOk="0">
                      <a:moveTo>
                        <a:pt x="1" y="1"/>
                      </a:moveTo>
                      <a:lnTo>
                        <a:pt x="1" y="1"/>
                      </a:lnTo>
                      <a:cubicBezTo>
                        <a:pt x="492" y="3738"/>
                        <a:pt x="1913" y="10591"/>
                        <a:pt x="5761" y="11317"/>
                      </a:cubicBezTo>
                      <a:cubicBezTo>
                        <a:pt x="6262" y="11411"/>
                        <a:pt x="6712" y="11454"/>
                        <a:pt x="7118" y="11454"/>
                      </a:cubicBezTo>
                      <a:cubicBezTo>
                        <a:pt x="11028" y="11454"/>
                        <a:pt x="10935" y="7446"/>
                        <a:pt x="14356" y="6533"/>
                      </a:cubicBezTo>
                      <a:cubicBezTo>
                        <a:pt x="16002" y="6094"/>
                        <a:pt x="17145" y="4123"/>
                        <a:pt x="17911" y="2041"/>
                      </a:cubicBezTo>
                      <a:cubicBezTo>
                        <a:pt x="12729" y="912"/>
                        <a:pt x="6071" y="180"/>
                        <a:pt x="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0" name="Google Shape;3160;p142"/>
                <p:cNvSpPr/>
                <p:nvPr/>
              </p:nvSpPr>
              <p:spPr>
                <a:xfrm>
                  <a:off x="1870844" y="3851440"/>
                  <a:ext cx="131527" cy="98938"/>
                </a:xfrm>
                <a:custGeom>
                  <a:avLst/>
                  <a:gdLst/>
                  <a:ahLst/>
                  <a:cxnLst/>
                  <a:rect l="l" t="t" r="r" b="b"/>
                  <a:pathLst>
                    <a:path w="6837" h="5143" extrusionOk="0">
                      <a:moveTo>
                        <a:pt x="3005" y="1"/>
                      </a:moveTo>
                      <a:cubicBezTo>
                        <a:pt x="731" y="1"/>
                        <a:pt x="1" y="4443"/>
                        <a:pt x="2542" y="5072"/>
                      </a:cubicBezTo>
                      <a:cubicBezTo>
                        <a:pt x="2736" y="5120"/>
                        <a:pt x="2925" y="5142"/>
                        <a:pt x="3108" y="5142"/>
                      </a:cubicBezTo>
                      <a:cubicBezTo>
                        <a:pt x="5533" y="5142"/>
                        <a:pt x="6837" y="1186"/>
                        <a:pt x="3644" y="111"/>
                      </a:cubicBezTo>
                      <a:cubicBezTo>
                        <a:pt x="3420" y="35"/>
                        <a:pt x="3206" y="1"/>
                        <a:pt x="3005"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1" name="Google Shape;3161;p142"/>
                <p:cNvSpPr/>
                <p:nvPr/>
              </p:nvSpPr>
              <p:spPr>
                <a:xfrm>
                  <a:off x="2026629" y="3766940"/>
                  <a:ext cx="131969" cy="142896"/>
                </a:xfrm>
                <a:custGeom>
                  <a:avLst/>
                  <a:gdLst/>
                  <a:ahLst/>
                  <a:cxnLst/>
                  <a:rect l="l" t="t" r="r" b="b"/>
                  <a:pathLst>
                    <a:path w="6860" h="7428" extrusionOk="0">
                      <a:moveTo>
                        <a:pt x="1045" y="1"/>
                      </a:moveTo>
                      <a:lnTo>
                        <a:pt x="1045" y="1"/>
                      </a:lnTo>
                      <a:cubicBezTo>
                        <a:pt x="315" y="1027"/>
                        <a:pt x="1" y="2545"/>
                        <a:pt x="1114" y="4761"/>
                      </a:cubicBezTo>
                      <a:cubicBezTo>
                        <a:pt x="2139" y="6804"/>
                        <a:pt x="3693" y="7428"/>
                        <a:pt x="5212" y="7428"/>
                      </a:cubicBezTo>
                      <a:cubicBezTo>
                        <a:pt x="5775" y="7428"/>
                        <a:pt x="6334" y="7342"/>
                        <a:pt x="6859" y="7211"/>
                      </a:cubicBezTo>
                      <a:cubicBezTo>
                        <a:pt x="6273" y="4153"/>
                        <a:pt x="4607" y="1457"/>
                        <a:pt x="1045"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2" name="Google Shape;3162;p142"/>
                <p:cNvSpPr/>
                <p:nvPr/>
              </p:nvSpPr>
              <p:spPr>
                <a:xfrm>
                  <a:off x="1246090" y="3953190"/>
                  <a:ext cx="344563" cy="292006"/>
                </a:xfrm>
                <a:custGeom>
                  <a:avLst/>
                  <a:gdLst/>
                  <a:ahLst/>
                  <a:cxnLst/>
                  <a:rect l="l" t="t" r="r" b="b"/>
                  <a:pathLst>
                    <a:path w="17911" h="15179" extrusionOk="0">
                      <a:moveTo>
                        <a:pt x="5203" y="0"/>
                      </a:moveTo>
                      <a:cubicBezTo>
                        <a:pt x="2775" y="0"/>
                        <a:pt x="2304" y="1842"/>
                        <a:pt x="0" y="3532"/>
                      </a:cubicBezTo>
                      <a:cubicBezTo>
                        <a:pt x="95" y="7250"/>
                        <a:pt x="1246" y="11567"/>
                        <a:pt x="5662" y="13337"/>
                      </a:cubicBezTo>
                      <a:cubicBezTo>
                        <a:pt x="7773" y="14183"/>
                        <a:pt x="11130" y="14801"/>
                        <a:pt x="15009" y="15179"/>
                      </a:cubicBezTo>
                      <a:cubicBezTo>
                        <a:pt x="17910" y="14167"/>
                        <a:pt x="8839" y="12719"/>
                        <a:pt x="10001" y="10476"/>
                      </a:cubicBezTo>
                      <a:cubicBezTo>
                        <a:pt x="11689" y="7218"/>
                        <a:pt x="12283" y="1220"/>
                        <a:pt x="6391" y="122"/>
                      </a:cubicBezTo>
                      <a:cubicBezTo>
                        <a:pt x="5946" y="39"/>
                        <a:pt x="5554" y="0"/>
                        <a:pt x="5203"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3" name="Google Shape;3163;p142"/>
                <p:cNvSpPr/>
                <p:nvPr/>
              </p:nvSpPr>
              <p:spPr>
                <a:xfrm>
                  <a:off x="1615267" y="4015386"/>
                  <a:ext cx="121023" cy="78893"/>
                </a:xfrm>
                <a:custGeom>
                  <a:avLst/>
                  <a:gdLst/>
                  <a:ahLst/>
                  <a:cxnLst/>
                  <a:rect l="l" t="t" r="r" b="b"/>
                  <a:pathLst>
                    <a:path w="6291" h="4101" extrusionOk="0">
                      <a:moveTo>
                        <a:pt x="2384" y="0"/>
                      </a:moveTo>
                      <a:cubicBezTo>
                        <a:pt x="1421" y="0"/>
                        <a:pt x="0" y="1723"/>
                        <a:pt x="2261" y="3601"/>
                      </a:cubicBezTo>
                      <a:cubicBezTo>
                        <a:pt x="2684" y="3953"/>
                        <a:pt x="3109" y="4101"/>
                        <a:pt x="3496" y="4101"/>
                      </a:cubicBezTo>
                      <a:cubicBezTo>
                        <a:pt x="5298" y="4101"/>
                        <a:pt x="6291" y="889"/>
                        <a:pt x="2549" y="19"/>
                      </a:cubicBezTo>
                      <a:cubicBezTo>
                        <a:pt x="2496" y="6"/>
                        <a:pt x="2441" y="0"/>
                        <a:pt x="238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4" name="Google Shape;3164;p142"/>
                <p:cNvSpPr/>
                <p:nvPr/>
              </p:nvSpPr>
              <p:spPr>
                <a:xfrm>
                  <a:off x="1466942" y="4088491"/>
                  <a:ext cx="226233" cy="429997"/>
                </a:xfrm>
                <a:custGeom>
                  <a:avLst/>
                  <a:gdLst/>
                  <a:ahLst/>
                  <a:cxnLst/>
                  <a:rect l="l" t="t" r="r" b="b"/>
                  <a:pathLst>
                    <a:path w="11760" h="22352" extrusionOk="0">
                      <a:moveTo>
                        <a:pt x="5021" y="1"/>
                      </a:moveTo>
                      <a:lnTo>
                        <a:pt x="4233" y="2"/>
                      </a:lnTo>
                      <a:cubicBezTo>
                        <a:pt x="1781" y="2"/>
                        <a:pt x="1" y="2330"/>
                        <a:pt x="644" y="4695"/>
                      </a:cubicBezTo>
                      <a:cubicBezTo>
                        <a:pt x="1407" y="7498"/>
                        <a:pt x="2404" y="10961"/>
                        <a:pt x="3275" y="13331"/>
                      </a:cubicBezTo>
                      <a:cubicBezTo>
                        <a:pt x="4966" y="17934"/>
                        <a:pt x="4406" y="22057"/>
                        <a:pt x="4406" y="22057"/>
                      </a:cubicBezTo>
                      <a:cubicBezTo>
                        <a:pt x="4406" y="22057"/>
                        <a:pt x="5927" y="22352"/>
                        <a:pt x="7562" y="22352"/>
                      </a:cubicBezTo>
                      <a:cubicBezTo>
                        <a:pt x="9359" y="22352"/>
                        <a:pt x="11293" y="21996"/>
                        <a:pt x="11498" y="20504"/>
                      </a:cubicBezTo>
                      <a:cubicBezTo>
                        <a:pt x="11760" y="18587"/>
                        <a:pt x="10806" y="9984"/>
                        <a:pt x="10153" y="4550"/>
                      </a:cubicBezTo>
                      <a:cubicBezTo>
                        <a:pt x="9841" y="1953"/>
                        <a:pt x="7638" y="1"/>
                        <a:pt x="50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5" name="Google Shape;3165;p142"/>
                <p:cNvSpPr/>
                <p:nvPr/>
              </p:nvSpPr>
              <p:spPr>
                <a:xfrm>
                  <a:off x="1548569" y="4417672"/>
                  <a:ext cx="141126" cy="100881"/>
                </a:xfrm>
                <a:custGeom>
                  <a:avLst/>
                  <a:gdLst/>
                  <a:ahLst/>
                  <a:cxnLst/>
                  <a:rect l="l" t="t" r="r" b="b"/>
                  <a:pathLst>
                    <a:path w="7336" h="5244" extrusionOk="0">
                      <a:moveTo>
                        <a:pt x="1" y="1"/>
                      </a:moveTo>
                      <a:cubicBezTo>
                        <a:pt x="445" y="2862"/>
                        <a:pt x="163" y="4950"/>
                        <a:pt x="163" y="4950"/>
                      </a:cubicBezTo>
                      <a:cubicBezTo>
                        <a:pt x="163" y="4950"/>
                        <a:pt x="1683" y="5244"/>
                        <a:pt x="3318" y="5244"/>
                      </a:cubicBezTo>
                      <a:cubicBezTo>
                        <a:pt x="5115" y="5244"/>
                        <a:pt x="7050" y="4888"/>
                        <a:pt x="7255" y="3395"/>
                      </a:cubicBezTo>
                      <a:cubicBezTo>
                        <a:pt x="7336" y="2804"/>
                        <a:pt x="7301" y="1576"/>
                        <a:pt x="719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6" name="Google Shape;3166;p142"/>
                <p:cNvSpPr/>
                <p:nvPr/>
              </p:nvSpPr>
              <p:spPr>
                <a:xfrm>
                  <a:off x="1233624" y="3788551"/>
                  <a:ext cx="312109" cy="130065"/>
                </a:xfrm>
                <a:custGeom>
                  <a:avLst/>
                  <a:gdLst/>
                  <a:ahLst/>
                  <a:cxnLst/>
                  <a:rect l="l" t="t" r="r" b="b"/>
                  <a:pathLst>
                    <a:path w="16224" h="6761" extrusionOk="0">
                      <a:moveTo>
                        <a:pt x="14897" y="0"/>
                      </a:moveTo>
                      <a:lnTo>
                        <a:pt x="661" y="4506"/>
                      </a:lnTo>
                      <a:cubicBezTo>
                        <a:pt x="661" y="4506"/>
                        <a:pt x="0" y="6264"/>
                        <a:pt x="1388" y="6654"/>
                      </a:cubicBezTo>
                      <a:cubicBezTo>
                        <a:pt x="1640" y="6725"/>
                        <a:pt x="2287" y="6761"/>
                        <a:pt x="3177" y="6761"/>
                      </a:cubicBezTo>
                      <a:cubicBezTo>
                        <a:pt x="7194" y="6761"/>
                        <a:pt x="16166" y="6031"/>
                        <a:pt x="16192" y="4506"/>
                      </a:cubicBezTo>
                      <a:cubicBezTo>
                        <a:pt x="16223" y="2644"/>
                        <a:pt x="14897" y="0"/>
                        <a:pt x="14897"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7" name="Google Shape;3167;p142"/>
                <p:cNvSpPr/>
                <p:nvPr/>
              </p:nvSpPr>
              <p:spPr>
                <a:xfrm>
                  <a:off x="1288260" y="3904887"/>
                  <a:ext cx="149745" cy="147532"/>
                </a:xfrm>
                <a:custGeom>
                  <a:avLst/>
                  <a:gdLst/>
                  <a:ahLst/>
                  <a:cxnLst/>
                  <a:rect l="l" t="t" r="r" b="b"/>
                  <a:pathLst>
                    <a:path w="7784" h="7669" extrusionOk="0">
                      <a:moveTo>
                        <a:pt x="3762" y="0"/>
                      </a:moveTo>
                      <a:cubicBezTo>
                        <a:pt x="3692" y="0"/>
                        <a:pt x="3620" y="2"/>
                        <a:pt x="3547" y="6"/>
                      </a:cubicBezTo>
                      <a:cubicBezTo>
                        <a:pt x="2122" y="77"/>
                        <a:pt x="817" y="646"/>
                        <a:pt x="509" y="3421"/>
                      </a:cubicBezTo>
                      <a:cubicBezTo>
                        <a:pt x="201" y="6197"/>
                        <a:pt x="1" y="6197"/>
                        <a:pt x="100" y="6480"/>
                      </a:cubicBezTo>
                      <a:cubicBezTo>
                        <a:pt x="196" y="6750"/>
                        <a:pt x="1387" y="7668"/>
                        <a:pt x="3498" y="7668"/>
                      </a:cubicBezTo>
                      <a:cubicBezTo>
                        <a:pt x="3612" y="7668"/>
                        <a:pt x="3729" y="7666"/>
                        <a:pt x="3849" y="7660"/>
                      </a:cubicBezTo>
                      <a:cubicBezTo>
                        <a:pt x="6179" y="7548"/>
                        <a:pt x="6911" y="7192"/>
                        <a:pt x="6865" y="6552"/>
                      </a:cubicBezTo>
                      <a:cubicBezTo>
                        <a:pt x="6819" y="5923"/>
                        <a:pt x="7783" y="0"/>
                        <a:pt x="376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8" name="Google Shape;3168;p142"/>
                <p:cNvSpPr/>
                <p:nvPr/>
              </p:nvSpPr>
              <p:spPr>
                <a:xfrm>
                  <a:off x="1289625" y="4023547"/>
                  <a:ext cx="131623" cy="28895"/>
                </a:xfrm>
                <a:custGeom>
                  <a:avLst/>
                  <a:gdLst/>
                  <a:ahLst/>
                  <a:cxnLst/>
                  <a:rect l="l" t="t" r="r" b="b"/>
                  <a:pathLst>
                    <a:path w="6842" h="1502" extrusionOk="0">
                      <a:moveTo>
                        <a:pt x="2805" y="0"/>
                      </a:moveTo>
                      <a:cubicBezTo>
                        <a:pt x="1752" y="0"/>
                        <a:pt x="766" y="52"/>
                        <a:pt x="9" y="107"/>
                      </a:cubicBezTo>
                      <a:cubicBezTo>
                        <a:pt x="1" y="189"/>
                        <a:pt x="7" y="244"/>
                        <a:pt x="31" y="314"/>
                      </a:cubicBezTo>
                      <a:cubicBezTo>
                        <a:pt x="126" y="583"/>
                        <a:pt x="1318" y="1501"/>
                        <a:pt x="3429" y="1501"/>
                      </a:cubicBezTo>
                      <a:cubicBezTo>
                        <a:pt x="3543" y="1501"/>
                        <a:pt x="3660" y="1499"/>
                        <a:pt x="3780" y="1493"/>
                      </a:cubicBezTo>
                      <a:cubicBezTo>
                        <a:pt x="6110" y="1381"/>
                        <a:pt x="6842" y="1026"/>
                        <a:pt x="6796" y="386"/>
                      </a:cubicBezTo>
                      <a:cubicBezTo>
                        <a:pt x="6794" y="376"/>
                        <a:pt x="6796" y="358"/>
                        <a:pt x="6794" y="345"/>
                      </a:cubicBezTo>
                      <a:cubicBezTo>
                        <a:pt x="5577" y="83"/>
                        <a:pt x="4138" y="0"/>
                        <a:pt x="280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9" name="Google Shape;3169;p142"/>
                <p:cNvSpPr/>
                <p:nvPr/>
              </p:nvSpPr>
              <p:spPr>
                <a:xfrm>
                  <a:off x="1337239" y="4023528"/>
                  <a:ext cx="28952" cy="21084"/>
                </a:xfrm>
                <a:custGeom>
                  <a:avLst/>
                  <a:gdLst/>
                  <a:ahLst/>
                  <a:cxnLst/>
                  <a:rect l="l" t="t" r="r" b="b"/>
                  <a:pathLst>
                    <a:path w="1505" h="1096" extrusionOk="0">
                      <a:moveTo>
                        <a:pt x="442" y="1"/>
                      </a:moveTo>
                      <a:lnTo>
                        <a:pt x="442" y="520"/>
                      </a:lnTo>
                      <a:cubicBezTo>
                        <a:pt x="442" y="520"/>
                        <a:pt x="1" y="1049"/>
                        <a:pt x="773" y="1094"/>
                      </a:cubicBezTo>
                      <a:cubicBezTo>
                        <a:pt x="799" y="1095"/>
                        <a:pt x="824" y="1096"/>
                        <a:pt x="847" y="1096"/>
                      </a:cubicBezTo>
                      <a:cubicBezTo>
                        <a:pt x="1504" y="1096"/>
                        <a:pt x="924" y="520"/>
                        <a:pt x="924" y="520"/>
                      </a:cubicBezTo>
                      <a:lnTo>
                        <a:pt x="959"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0" name="Google Shape;3170;p142"/>
                <p:cNvSpPr/>
                <p:nvPr/>
              </p:nvSpPr>
              <p:spPr>
                <a:xfrm>
                  <a:off x="1446704" y="3474145"/>
                  <a:ext cx="218692" cy="107153"/>
                </a:xfrm>
                <a:custGeom>
                  <a:avLst/>
                  <a:gdLst/>
                  <a:ahLst/>
                  <a:cxnLst/>
                  <a:rect l="l" t="t" r="r" b="b"/>
                  <a:pathLst>
                    <a:path w="11368" h="5570" extrusionOk="0">
                      <a:moveTo>
                        <a:pt x="6085" y="0"/>
                      </a:moveTo>
                      <a:cubicBezTo>
                        <a:pt x="4150" y="0"/>
                        <a:pt x="2011" y="1990"/>
                        <a:pt x="2011" y="1990"/>
                      </a:cubicBezTo>
                      <a:cubicBezTo>
                        <a:pt x="2011" y="1990"/>
                        <a:pt x="0" y="3661"/>
                        <a:pt x="2012" y="5111"/>
                      </a:cubicBezTo>
                      <a:cubicBezTo>
                        <a:pt x="2464" y="5436"/>
                        <a:pt x="3115" y="5569"/>
                        <a:pt x="3861" y="5569"/>
                      </a:cubicBezTo>
                      <a:cubicBezTo>
                        <a:pt x="6431" y="5569"/>
                        <a:pt x="10127" y="3993"/>
                        <a:pt x="10668" y="3322"/>
                      </a:cubicBezTo>
                      <a:cubicBezTo>
                        <a:pt x="11368" y="2460"/>
                        <a:pt x="9094" y="1039"/>
                        <a:pt x="6996" y="172"/>
                      </a:cubicBezTo>
                      <a:cubicBezTo>
                        <a:pt x="6704" y="52"/>
                        <a:pt x="6397" y="0"/>
                        <a:pt x="6085"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1" name="Google Shape;3171;p142"/>
                <p:cNvSpPr/>
                <p:nvPr/>
              </p:nvSpPr>
              <p:spPr>
                <a:xfrm>
                  <a:off x="1492105" y="3511582"/>
                  <a:ext cx="129988" cy="66177"/>
                </a:xfrm>
                <a:custGeom>
                  <a:avLst/>
                  <a:gdLst/>
                  <a:ahLst/>
                  <a:cxnLst/>
                  <a:rect l="l" t="t" r="r" b="b"/>
                  <a:pathLst>
                    <a:path w="6757" h="3440" extrusionOk="0">
                      <a:moveTo>
                        <a:pt x="4298" y="0"/>
                      </a:moveTo>
                      <a:cubicBezTo>
                        <a:pt x="4071" y="0"/>
                        <a:pt x="3836" y="23"/>
                        <a:pt x="3596" y="76"/>
                      </a:cubicBezTo>
                      <a:cubicBezTo>
                        <a:pt x="1901" y="450"/>
                        <a:pt x="1" y="2194"/>
                        <a:pt x="1" y="2194"/>
                      </a:cubicBezTo>
                      <a:lnTo>
                        <a:pt x="656" y="3439"/>
                      </a:lnTo>
                      <a:cubicBezTo>
                        <a:pt x="656" y="3438"/>
                        <a:pt x="1431" y="809"/>
                        <a:pt x="5903" y="809"/>
                      </a:cubicBezTo>
                      <a:cubicBezTo>
                        <a:pt x="6174" y="809"/>
                        <a:pt x="6458" y="818"/>
                        <a:pt x="6757" y="839"/>
                      </a:cubicBezTo>
                      <a:cubicBezTo>
                        <a:pt x="6757" y="839"/>
                        <a:pt x="5677" y="0"/>
                        <a:pt x="429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2" name="Google Shape;3172;p142"/>
                <p:cNvSpPr/>
                <p:nvPr/>
              </p:nvSpPr>
              <p:spPr>
                <a:xfrm>
                  <a:off x="1056422" y="3474145"/>
                  <a:ext cx="218692" cy="107153"/>
                </a:xfrm>
                <a:custGeom>
                  <a:avLst/>
                  <a:gdLst/>
                  <a:ahLst/>
                  <a:cxnLst/>
                  <a:rect l="l" t="t" r="r" b="b"/>
                  <a:pathLst>
                    <a:path w="11368" h="5570" extrusionOk="0">
                      <a:moveTo>
                        <a:pt x="5283" y="0"/>
                      </a:moveTo>
                      <a:cubicBezTo>
                        <a:pt x="4971" y="0"/>
                        <a:pt x="4664" y="52"/>
                        <a:pt x="4372" y="172"/>
                      </a:cubicBezTo>
                      <a:cubicBezTo>
                        <a:pt x="2274" y="1039"/>
                        <a:pt x="0" y="2460"/>
                        <a:pt x="699" y="3322"/>
                      </a:cubicBezTo>
                      <a:cubicBezTo>
                        <a:pt x="1241" y="3993"/>
                        <a:pt x="4937" y="5569"/>
                        <a:pt x="7507" y="5569"/>
                      </a:cubicBezTo>
                      <a:cubicBezTo>
                        <a:pt x="8253" y="5569"/>
                        <a:pt x="8904" y="5436"/>
                        <a:pt x="9355" y="5111"/>
                      </a:cubicBezTo>
                      <a:cubicBezTo>
                        <a:pt x="11368" y="3661"/>
                        <a:pt x="9358" y="1990"/>
                        <a:pt x="9358" y="1990"/>
                      </a:cubicBezTo>
                      <a:cubicBezTo>
                        <a:pt x="9358" y="1990"/>
                        <a:pt x="7218" y="0"/>
                        <a:pt x="528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3" name="Google Shape;3173;p142"/>
                <p:cNvSpPr/>
                <p:nvPr/>
              </p:nvSpPr>
              <p:spPr>
                <a:xfrm>
                  <a:off x="1099727" y="3511582"/>
                  <a:ext cx="129988" cy="66177"/>
                </a:xfrm>
                <a:custGeom>
                  <a:avLst/>
                  <a:gdLst/>
                  <a:ahLst/>
                  <a:cxnLst/>
                  <a:rect l="l" t="t" r="r" b="b"/>
                  <a:pathLst>
                    <a:path w="6757" h="3440" extrusionOk="0">
                      <a:moveTo>
                        <a:pt x="2459" y="0"/>
                      </a:moveTo>
                      <a:cubicBezTo>
                        <a:pt x="1080" y="0"/>
                        <a:pt x="0" y="839"/>
                        <a:pt x="0" y="839"/>
                      </a:cubicBezTo>
                      <a:cubicBezTo>
                        <a:pt x="299" y="818"/>
                        <a:pt x="583" y="809"/>
                        <a:pt x="854" y="809"/>
                      </a:cubicBezTo>
                      <a:cubicBezTo>
                        <a:pt x="5326" y="809"/>
                        <a:pt x="6101" y="3438"/>
                        <a:pt x="6101" y="3439"/>
                      </a:cubicBezTo>
                      <a:lnTo>
                        <a:pt x="6756" y="2194"/>
                      </a:lnTo>
                      <a:cubicBezTo>
                        <a:pt x="6756" y="2194"/>
                        <a:pt x="4855" y="450"/>
                        <a:pt x="3161" y="76"/>
                      </a:cubicBezTo>
                      <a:cubicBezTo>
                        <a:pt x="2921" y="23"/>
                        <a:pt x="2686" y="0"/>
                        <a:pt x="245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4" name="Google Shape;3174;p142"/>
                <p:cNvSpPr/>
                <p:nvPr/>
              </p:nvSpPr>
              <p:spPr>
                <a:xfrm>
                  <a:off x="1187972" y="3416835"/>
                  <a:ext cx="72352" cy="121235"/>
                </a:xfrm>
                <a:custGeom>
                  <a:avLst/>
                  <a:gdLst/>
                  <a:ahLst/>
                  <a:cxnLst/>
                  <a:rect l="l" t="t" r="r" b="b"/>
                  <a:pathLst>
                    <a:path w="3761" h="6302" extrusionOk="0">
                      <a:moveTo>
                        <a:pt x="986" y="0"/>
                      </a:moveTo>
                      <a:cubicBezTo>
                        <a:pt x="938" y="0"/>
                        <a:pt x="893" y="14"/>
                        <a:pt x="851" y="42"/>
                      </a:cubicBezTo>
                      <a:cubicBezTo>
                        <a:pt x="0" y="613"/>
                        <a:pt x="1084" y="5831"/>
                        <a:pt x="851" y="6301"/>
                      </a:cubicBezTo>
                      <a:lnTo>
                        <a:pt x="3761" y="4968"/>
                      </a:lnTo>
                      <a:cubicBezTo>
                        <a:pt x="3761" y="4968"/>
                        <a:pt x="1901" y="0"/>
                        <a:pt x="9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5" name="Google Shape;3175;p142"/>
                <p:cNvSpPr/>
                <p:nvPr/>
              </p:nvSpPr>
              <p:spPr>
                <a:xfrm>
                  <a:off x="1457862" y="3416835"/>
                  <a:ext cx="72391" cy="121235"/>
                </a:xfrm>
                <a:custGeom>
                  <a:avLst/>
                  <a:gdLst/>
                  <a:ahLst/>
                  <a:cxnLst/>
                  <a:rect l="l" t="t" r="r" b="b"/>
                  <a:pathLst>
                    <a:path w="3763" h="6302" extrusionOk="0">
                      <a:moveTo>
                        <a:pt x="2777" y="0"/>
                      </a:moveTo>
                      <a:cubicBezTo>
                        <a:pt x="1861" y="0"/>
                        <a:pt x="1" y="4968"/>
                        <a:pt x="1" y="4968"/>
                      </a:cubicBezTo>
                      <a:lnTo>
                        <a:pt x="2911" y="6301"/>
                      </a:lnTo>
                      <a:cubicBezTo>
                        <a:pt x="2678" y="5831"/>
                        <a:pt x="3762" y="613"/>
                        <a:pt x="2911" y="42"/>
                      </a:cubicBezTo>
                      <a:cubicBezTo>
                        <a:pt x="2869" y="14"/>
                        <a:pt x="2824" y="0"/>
                        <a:pt x="277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6" name="Google Shape;3176;p142"/>
                <p:cNvSpPr/>
                <p:nvPr/>
              </p:nvSpPr>
              <p:spPr>
                <a:xfrm>
                  <a:off x="1183008" y="3459158"/>
                  <a:ext cx="350796" cy="434402"/>
                </a:xfrm>
                <a:custGeom>
                  <a:avLst/>
                  <a:gdLst/>
                  <a:ahLst/>
                  <a:cxnLst/>
                  <a:rect l="l" t="t" r="r" b="b"/>
                  <a:pathLst>
                    <a:path w="18235" h="22581" extrusionOk="0">
                      <a:moveTo>
                        <a:pt x="10816" y="1"/>
                      </a:moveTo>
                      <a:cubicBezTo>
                        <a:pt x="10288" y="1"/>
                        <a:pt x="9723" y="32"/>
                        <a:pt x="9118" y="95"/>
                      </a:cubicBezTo>
                      <a:cubicBezTo>
                        <a:pt x="2942" y="742"/>
                        <a:pt x="0" y="1787"/>
                        <a:pt x="76" y="11315"/>
                      </a:cubicBezTo>
                      <a:cubicBezTo>
                        <a:pt x="132" y="18384"/>
                        <a:pt x="5170" y="22581"/>
                        <a:pt x="9924" y="22581"/>
                      </a:cubicBezTo>
                      <a:cubicBezTo>
                        <a:pt x="14193" y="22581"/>
                        <a:pt x="18234" y="19196"/>
                        <a:pt x="18234" y="11468"/>
                      </a:cubicBezTo>
                      <a:cubicBezTo>
                        <a:pt x="18235" y="5270"/>
                        <a:pt x="17725" y="1"/>
                        <a:pt x="1081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7" name="Google Shape;3177;p142"/>
                <p:cNvSpPr/>
                <p:nvPr/>
              </p:nvSpPr>
              <p:spPr>
                <a:xfrm>
                  <a:off x="1394588" y="3460543"/>
                  <a:ext cx="139222" cy="219865"/>
                </a:xfrm>
                <a:custGeom>
                  <a:avLst/>
                  <a:gdLst/>
                  <a:ahLst/>
                  <a:cxnLst/>
                  <a:rect l="l" t="t" r="r" b="b"/>
                  <a:pathLst>
                    <a:path w="7237" h="11429" extrusionOk="0">
                      <a:moveTo>
                        <a:pt x="1084" y="1"/>
                      </a:moveTo>
                      <a:cubicBezTo>
                        <a:pt x="370" y="1380"/>
                        <a:pt x="0" y="3063"/>
                        <a:pt x="915" y="4724"/>
                      </a:cubicBezTo>
                      <a:cubicBezTo>
                        <a:pt x="2914" y="8357"/>
                        <a:pt x="2731" y="11428"/>
                        <a:pt x="6538" y="11428"/>
                      </a:cubicBezTo>
                      <a:cubicBezTo>
                        <a:pt x="6757" y="11428"/>
                        <a:pt x="6990" y="11418"/>
                        <a:pt x="7237" y="11397"/>
                      </a:cubicBezTo>
                      <a:cubicBezTo>
                        <a:pt x="7237" y="5602"/>
                        <a:pt x="6784" y="627"/>
                        <a:pt x="108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8" name="Google Shape;3178;p142"/>
                <p:cNvSpPr/>
                <p:nvPr/>
              </p:nvSpPr>
              <p:spPr>
                <a:xfrm>
                  <a:off x="1184220" y="3598249"/>
                  <a:ext cx="80220" cy="160248"/>
                </a:xfrm>
                <a:custGeom>
                  <a:avLst/>
                  <a:gdLst/>
                  <a:ahLst/>
                  <a:cxnLst/>
                  <a:rect l="l" t="t" r="r" b="b"/>
                  <a:pathLst>
                    <a:path w="4170" h="8330" extrusionOk="0">
                      <a:moveTo>
                        <a:pt x="237" y="0"/>
                      </a:moveTo>
                      <a:cubicBezTo>
                        <a:pt x="80" y="1156"/>
                        <a:pt x="1" y="2494"/>
                        <a:pt x="13" y="4086"/>
                      </a:cubicBezTo>
                      <a:cubicBezTo>
                        <a:pt x="26" y="5647"/>
                        <a:pt x="289" y="7062"/>
                        <a:pt x="731" y="8329"/>
                      </a:cubicBezTo>
                      <a:cubicBezTo>
                        <a:pt x="3013" y="8039"/>
                        <a:pt x="4170" y="3854"/>
                        <a:pt x="3923" y="1742"/>
                      </a:cubicBezTo>
                      <a:cubicBezTo>
                        <a:pt x="3783" y="547"/>
                        <a:pt x="1923" y="93"/>
                        <a:pt x="23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9" name="Google Shape;3179;p142"/>
                <p:cNvSpPr/>
                <p:nvPr/>
              </p:nvSpPr>
              <p:spPr>
                <a:xfrm>
                  <a:off x="1148996" y="3676855"/>
                  <a:ext cx="412337" cy="223386"/>
                </a:xfrm>
                <a:custGeom>
                  <a:avLst/>
                  <a:gdLst/>
                  <a:ahLst/>
                  <a:cxnLst/>
                  <a:rect l="l" t="t" r="r" b="b"/>
                  <a:pathLst>
                    <a:path w="21434" h="11612" extrusionOk="0">
                      <a:moveTo>
                        <a:pt x="10915" y="0"/>
                      </a:moveTo>
                      <a:cubicBezTo>
                        <a:pt x="7045" y="0"/>
                        <a:pt x="1" y="2310"/>
                        <a:pt x="57" y="5509"/>
                      </a:cubicBezTo>
                      <a:cubicBezTo>
                        <a:pt x="113" y="8651"/>
                        <a:pt x="2540" y="11612"/>
                        <a:pt x="8890" y="11612"/>
                      </a:cubicBezTo>
                      <a:cubicBezTo>
                        <a:pt x="9257" y="11612"/>
                        <a:pt x="9637" y="11602"/>
                        <a:pt x="10031" y="11581"/>
                      </a:cubicBezTo>
                      <a:cubicBezTo>
                        <a:pt x="17231" y="11209"/>
                        <a:pt x="21433" y="9944"/>
                        <a:pt x="21433" y="5806"/>
                      </a:cubicBezTo>
                      <a:cubicBezTo>
                        <a:pt x="21433" y="3932"/>
                        <a:pt x="20279" y="460"/>
                        <a:pt x="11351" y="11"/>
                      </a:cubicBezTo>
                      <a:cubicBezTo>
                        <a:pt x="11211" y="4"/>
                        <a:pt x="11065" y="0"/>
                        <a:pt x="1091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0" name="Google Shape;3180;p142"/>
                <p:cNvSpPr/>
                <p:nvPr/>
              </p:nvSpPr>
              <p:spPr>
                <a:xfrm>
                  <a:off x="1312192" y="3562370"/>
                  <a:ext cx="16833" cy="81278"/>
                </a:xfrm>
                <a:custGeom>
                  <a:avLst/>
                  <a:gdLst/>
                  <a:ahLst/>
                  <a:cxnLst/>
                  <a:rect l="l" t="t" r="r" b="b"/>
                  <a:pathLst>
                    <a:path w="875" h="4225" extrusionOk="0">
                      <a:moveTo>
                        <a:pt x="438" y="0"/>
                      </a:moveTo>
                      <a:cubicBezTo>
                        <a:pt x="196" y="0"/>
                        <a:pt x="0" y="196"/>
                        <a:pt x="0" y="438"/>
                      </a:cubicBezTo>
                      <a:lnTo>
                        <a:pt x="0" y="3786"/>
                      </a:lnTo>
                      <a:cubicBezTo>
                        <a:pt x="0" y="4029"/>
                        <a:pt x="196" y="4225"/>
                        <a:pt x="438" y="4225"/>
                      </a:cubicBezTo>
                      <a:cubicBezTo>
                        <a:pt x="678" y="4225"/>
                        <a:pt x="874" y="4029"/>
                        <a:pt x="875" y="3786"/>
                      </a:cubicBezTo>
                      <a:lnTo>
                        <a:pt x="875" y="438"/>
                      </a:lnTo>
                      <a:cubicBezTo>
                        <a:pt x="875" y="196"/>
                        <a:pt x="679" y="0"/>
                        <a:pt x="43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1" name="Google Shape;3181;p142"/>
                <p:cNvSpPr/>
                <p:nvPr/>
              </p:nvSpPr>
              <p:spPr>
                <a:xfrm>
                  <a:off x="1377447" y="3562370"/>
                  <a:ext cx="16852" cy="81278"/>
                </a:xfrm>
                <a:custGeom>
                  <a:avLst/>
                  <a:gdLst/>
                  <a:ahLst/>
                  <a:cxnLst/>
                  <a:rect l="l" t="t" r="r" b="b"/>
                  <a:pathLst>
                    <a:path w="876" h="4225" extrusionOk="0">
                      <a:moveTo>
                        <a:pt x="439" y="0"/>
                      </a:moveTo>
                      <a:cubicBezTo>
                        <a:pt x="196" y="0"/>
                        <a:pt x="0" y="196"/>
                        <a:pt x="0" y="438"/>
                      </a:cubicBezTo>
                      <a:lnTo>
                        <a:pt x="0" y="3786"/>
                      </a:lnTo>
                      <a:cubicBezTo>
                        <a:pt x="0" y="4029"/>
                        <a:pt x="196" y="4225"/>
                        <a:pt x="439" y="4225"/>
                      </a:cubicBezTo>
                      <a:cubicBezTo>
                        <a:pt x="679" y="4225"/>
                        <a:pt x="875" y="4029"/>
                        <a:pt x="876" y="3786"/>
                      </a:cubicBezTo>
                      <a:lnTo>
                        <a:pt x="876" y="438"/>
                      </a:lnTo>
                      <a:cubicBezTo>
                        <a:pt x="876" y="196"/>
                        <a:pt x="680" y="0"/>
                        <a:pt x="43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2" name="Google Shape;3182;p142"/>
                <p:cNvSpPr/>
                <p:nvPr/>
              </p:nvSpPr>
              <p:spPr>
                <a:xfrm>
                  <a:off x="1261576" y="3752287"/>
                  <a:ext cx="64003" cy="88454"/>
                </a:xfrm>
                <a:custGeom>
                  <a:avLst/>
                  <a:gdLst/>
                  <a:ahLst/>
                  <a:cxnLst/>
                  <a:rect l="l" t="t" r="r" b="b"/>
                  <a:pathLst>
                    <a:path w="3327" h="4598" extrusionOk="0">
                      <a:moveTo>
                        <a:pt x="1335" y="1"/>
                      </a:moveTo>
                      <a:cubicBezTo>
                        <a:pt x="1329" y="1"/>
                        <a:pt x="1322" y="1"/>
                        <a:pt x="1315" y="1"/>
                      </a:cubicBezTo>
                      <a:cubicBezTo>
                        <a:pt x="0" y="21"/>
                        <a:pt x="91" y="4417"/>
                        <a:pt x="1315" y="4593"/>
                      </a:cubicBezTo>
                      <a:cubicBezTo>
                        <a:pt x="1337" y="4596"/>
                        <a:pt x="1359" y="4598"/>
                        <a:pt x="1381" y="4598"/>
                      </a:cubicBezTo>
                      <a:cubicBezTo>
                        <a:pt x="2564" y="4598"/>
                        <a:pt x="3327" y="1"/>
                        <a:pt x="133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3" name="Google Shape;3183;p142"/>
                <p:cNvSpPr/>
                <p:nvPr/>
              </p:nvSpPr>
              <p:spPr>
                <a:xfrm>
                  <a:off x="1378870" y="3752287"/>
                  <a:ext cx="64042" cy="88454"/>
                </a:xfrm>
                <a:custGeom>
                  <a:avLst/>
                  <a:gdLst/>
                  <a:ahLst/>
                  <a:cxnLst/>
                  <a:rect l="l" t="t" r="r" b="b"/>
                  <a:pathLst>
                    <a:path w="3329" h="4598" extrusionOk="0">
                      <a:moveTo>
                        <a:pt x="1335" y="1"/>
                      </a:moveTo>
                      <a:cubicBezTo>
                        <a:pt x="1328" y="1"/>
                        <a:pt x="1322" y="1"/>
                        <a:pt x="1315" y="1"/>
                      </a:cubicBezTo>
                      <a:cubicBezTo>
                        <a:pt x="1" y="21"/>
                        <a:pt x="91" y="4417"/>
                        <a:pt x="1315" y="4593"/>
                      </a:cubicBezTo>
                      <a:cubicBezTo>
                        <a:pt x="1337" y="4596"/>
                        <a:pt x="1359" y="4598"/>
                        <a:pt x="1380" y="4598"/>
                      </a:cubicBezTo>
                      <a:cubicBezTo>
                        <a:pt x="2566" y="4598"/>
                        <a:pt x="3328" y="1"/>
                        <a:pt x="133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4" name="Google Shape;3184;p142"/>
                <p:cNvSpPr/>
                <p:nvPr/>
              </p:nvSpPr>
              <p:spPr>
                <a:xfrm>
                  <a:off x="2195677" y="3613601"/>
                  <a:ext cx="121023" cy="139664"/>
                </a:xfrm>
                <a:custGeom>
                  <a:avLst/>
                  <a:gdLst/>
                  <a:ahLst/>
                  <a:cxnLst/>
                  <a:rect l="l" t="t" r="r" b="b"/>
                  <a:pathLst>
                    <a:path w="6291" h="7260" extrusionOk="0">
                      <a:moveTo>
                        <a:pt x="0" y="0"/>
                      </a:moveTo>
                      <a:cubicBezTo>
                        <a:pt x="0" y="0"/>
                        <a:pt x="1" y="7260"/>
                        <a:pt x="3812" y="7260"/>
                      </a:cubicBezTo>
                      <a:cubicBezTo>
                        <a:pt x="4000" y="7260"/>
                        <a:pt x="4197" y="7242"/>
                        <a:pt x="4404" y="7205"/>
                      </a:cubicBezTo>
                      <a:cubicBezTo>
                        <a:pt x="4404" y="7205"/>
                        <a:pt x="6291" y="5017"/>
                        <a:pt x="4026" y="3263"/>
                      </a:cubicBezTo>
                      <a:cubicBezTo>
                        <a:pt x="1762" y="1509"/>
                        <a:pt x="1" y="0"/>
                        <a:pt x="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5" name="Google Shape;3185;p142"/>
                <p:cNvSpPr/>
                <p:nvPr/>
              </p:nvSpPr>
              <p:spPr>
                <a:xfrm>
                  <a:off x="1798893" y="3971350"/>
                  <a:ext cx="265785" cy="234005"/>
                </a:xfrm>
                <a:custGeom>
                  <a:avLst/>
                  <a:gdLst/>
                  <a:ahLst/>
                  <a:cxnLst/>
                  <a:rect l="l" t="t" r="r" b="b"/>
                  <a:pathLst>
                    <a:path w="13816" h="12164" extrusionOk="0">
                      <a:moveTo>
                        <a:pt x="9553" y="1"/>
                      </a:moveTo>
                      <a:cubicBezTo>
                        <a:pt x="9023" y="1"/>
                        <a:pt x="8334" y="103"/>
                        <a:pt x="7420" y="286"/>
                      </a:cubicBezTo>
                      <a:cubicBezTo>
                        <a:pt x="7420" y="286"/>
                        <a:pt x="2379" y="1354"/>
                        <a:pt x="2519" y="4427"/>
                      </a:cubicBezTo>
                      <a:cubicBezTo>
                        <a:pt x="2658" y="7499"/>
                        <a:pt x="0" y="10593"/>
                        <a:pt x="1050" y="11700"/>
                      </a:cubicBezTo>
                      <a:cubicBezTo>
                        <a:pt x="1323" y="11987"/>
                        <a:pt x="2346" y="12164"/>
                        <a:pt x="3681" y="12164"/>
                      </a:cubicBezTo>
                      <a:cubicBezTo>
                        <a:pt x="7483" y="12164"/>
                        <a:pt x="13816" y="10736"/>
                        <a:pt x="12576" y="6389"/>
                      </a:cubicBezTo>
                      <a:cubicBezTo>
                        <a:pt x="11232" y="1677"/>
                        <a:pt x="11701" y="1"/>
                        <a:pt x="955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3186" name="Google Shape;3186;p142"/>
            <p:cNvSpPr/>
            <p:nvPr/>
          </p:nvSpPr>
          <p:spPr>
            <a:xfrm>
              <a:off x="758225" y="3069248"/>
              <a:ext cx="641213" cy="83091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7" name="Google Shape;3187;p142"/>
            <p:cNvSpPr/>
            <p:nvPr/>
          </p:nvSpPr>
          <p:spPr>
            <a:xfrm>
              <a:off x="7401100" y="4134849"/>
              <a:ext cx="1065726" cy="138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8" name="Google Shape;3188;p142"/>
            <p:cNvSpPr/>
            <p:nvPr/>
          </p:nvSpPr>
          <p:spPr>
            <a:xfrm>
              <a:off x="-179150" y="2942548"/>
              <a:ext cx="641213" cy="83091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9" name="Google Shape;3189;p142"/>
            <p:cNvSpPr/>
            <p:nvPr/>
          </p:nvSpPr>
          <p:spPr>
            <a:xfrm>
              <a:off x="83275" y="2667499"/>
              <a:ext cx="1065726" cy="138102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190" name="Google Shape;3190;p142"/>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Title and body" type="tx">
  <p:cSld name="TITLE_AND_BODY">
    <p:bg>
      <p:bgPr>
        <a:solidFill>
          <a:schemeClr val="dk2"/>
        </a:solidFill>
        <a:effectLst/>
      </p:bgPr>
    </p:bg>
    <p:spTree>
      <p:nvGrpSpPr>
        <p:cNvPr id="1" name="Shape 3191"/>
        <p:cNvGrpSpPr/>
        <p:nvPr/>
      </p:nvGrpSpPr>
      <p:grpSpPr>
        <a:xfrm>
          <a:off x="0" y="0"/>
          <a:ext cx="0" cy="0"/>
          <a:chOff x="0" y="0"/>
          <a:chExt cx="0" cy="0"/>
        </a:xfrm>
      </p:grpSpPr>
      <p:sp>
        <p:nvSpPr>
          <p:cNvPr id="3192" name="Google Shape;3192;p143"/>
          <p:cNvSpPr txBox="1">
            <a:spLocks noGrp="1"/>
          </p:cNvSpPr>
          <p:nvPr>
            <p:ph type="body" idx="1"/>
          </p:nvPr>
        </p:nvSpPr>
        <p:spPr>
          <a:xfrm>
            <a:off x="719550" y="1662550"/>
            <a:ext cx="4995300" cy="2245200"/>
          </a:xfrm>
          <a:prstGeom prst="rect">
            <a:avLst/>
          </a:prstGeom>
          <a:noFill/>
          <a:ln>
            <a:noFill/>
          </a:ln>
        </p:spPr>
        <p:txBody>
          <a:bodyPr spcFirstLastPara="1" wrap="square" lIns="91425" tIns="91425" rIns="91425" bIns="91425" anchor="ctr" anchorCtr="0">
            <a:noAutofit/>
          </a:bodyPr>
          <a:lstStyle>
            <a:lvl1pPr marL="457200" lvl="0"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1pPr>
            <a:lvl2pPr marL="914400" lvl="1"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2pPr>
            <a:lvl3pPr marL="1371600" lvl="2"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3pPr>
            <a:lvl4pPr marL="1828800" lvl="3"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4pPr>
            <a:lvl5pPr marL="2286000" lvl="4"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5pPr>
            <a:lvl6pPr marL="2743200" lvl="5"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6pPr>
            <a:lvl7pPr marL="3200400" lvl="6"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7pPr>
            <a:lvl8pPr marL="3657600" lvl="7"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8pPr>
            <a:lvl9pPr marL="4114800" lvl="8" indent="-317500" algn="l">
              <a:lnSpc>
                <a:spcPct val="100000"/>
              </a:lnSpc>
              <a:spcBef>
                <a:spcPts val="0"/>
              </a:spcBef>
              <a:spcAft>
                <a:spcPts val="0"/>
              </a:spcAft>
              <a:buSzPts val="1400"/>
              <a:buFont typeface="Comfortaa"/>
              <a:buChar char="■"/>
              <a:defRPr sz="1400">
                <a:latin typeface="Comfortaa"/>
                <a:ea typeface="Comfortaa"/>
                <a:cs typeface="Comfortaa"/>
                <a:sym typeface="Comfortaa"/>
              </a:defRPr>
            </a:lvl9pPr>
          </a:lstStyle>
          <a:p>
            <a:endParaRPr/>
          </a:p>
        </p:txBody>
      </p:sp>
      <p:sp>
        <p:nvSpPr>
          <p:cNvPr id="3193" name="Google Shape;3193;p143"/>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3194" name="Google Shape;3194;p143"/>
          <p:cNvGrpSpPr/>
          <p:nvPr/>
        </p:nvGrpSpPr>
        <p:grpSpPr>
          <a:xfrm>
            <a:off x="-3038615" y="3273547"/>
            <a:ext cx="16806808" cy="4707293"/>
            <a:chOff x="-3038615" y="3273547"/>
            <a:chExt cx="16806808" cy="4707293"/>
          </a:xfrm>
        </p:grpSpPr>
        <p:sp>
          <p:nvSpPr>
            <p:cNvPr id="3195" name="Google Shape;3195;p143"/>
            <p:cNvSpPr/>
            <p:nvPr/>
          </p:nvSpPr>
          <p:spPr>
            <a:xfrm>
              <a:off x="7608837" y="3589936"/>
              <a:ext cx="925543" cy="119936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196" name="Google Shape;3196;p143"/>
            <p:cNvGrpSpPr/>
            <p:nvPr/>
          </p:nvGrpSpPr>
          <p:grpSpPr>
            <a:xfrm>
              <a:off x="-3038615" y="3935665"/>
              <a:ext cx="16806808" cy="4045175"/>
              <a:chOff x="-3369115" y="3791065"/>
              <a:chExt cx="16806808" cy="4045175"/>
            </a:xfrm>
          </p:grpSpPr>
          <p:sp>
            <p:nvSpPr>
              <p:cNvPr id="3197" name="Google Shape;3197;p143"/>
              <p:cNvSpPr/>
              <p:nvPr/>
            </p:nvSpPr>
            <p:spPr>
              <a:xfrm rot="277051">
                <a:off x="1067836" y="4105371"/>
                <a:ext cx="7922614" cy="2830697"/>
              </a:xfrm>
              <a:prstGeom prst="ellipse">
                <a:avLst/>
              </a:pr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8" name="Google Shape;3198;p143"/>
              <p:cNvSpPr/>
              <p:nvPr/>
            </p:nvSpPr>
            <p:spPr>
              <a:xfrm rot="-351819">
                <a:off x="-3245252" y="4608333"/>
                <a:ext cx="7922753" cy="2830612"/>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9" name="Google Shape;3199;p143"/>
              <p:cNvSpPr/>
              <p:nvPr/>
            </p:nvSpPr>
            <p:spPr>
              <a:xfrm>
                <a:off x="3974813" y="4095884"/>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3200" name="Google Shape;3200;p143"/>
            <p:cNvSpPr/>
            <p:nvPr/>
          </p:nvSpPr>
          <p:spPr>
            <a:xfrm>
              <a:off x="8327175" y="3273547"/>
              <a:ext cx="925543" cy="1199365"/>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3201" name="Google Shape;3201;p143"/>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solidFill>
          <a:schemeClr val="dk2"/>
        </a:solidFill>
        <a:effectLst/>
      </p:bgPr>
    </p:bg>
    <p:spTree>
      <p:nvGrpSpPr>
        <p:cNvPr id="1" name="Shape 3202"/>
        <p:cNvGrpSpPr/>
        <p:nvPr/>
      </p:nvGrpSpPr>
      <p:grpSpPr>
        <a:xfrm>
          <a:off x="0" y="0"/>
          <a:ext cx="0" cy="0"/>
          <a:chOff x="0" y="0"/>
          <a:chExt cx="0" cy="0"/>
        </a:xfrm>
      </p:grpSpPr>
      <p:sp>
        <p:nvSpPr>
          <p:cNvPr id="3203" name="Google Shape;3203;p144"/>
          <p:cNvSpPr txBox="1">
            <a:spLocks noGrp="1"/>
          </p:cNvSpPr>
          <p:nvPr>
            <p:ph type="subTitle" idx="1"/>
          </p:nvPr>
        </p:nvSpPr>
        <p:spPr>
          <a:xfrm>
            <a:off x="1404000" y="2827335"/>
            <a:ext cx="2981700" cy="7314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3204" name="Google Shape;3204;p144"/>
          <p:cNvSpPr txBox="1">
            <a:spLocks noGrp="1"/>
          </p:cNvSpPr>
          <p:nvPr>
            <p:ph type="subTitle" idx="2"/>
          </p:nvPr>
        </p:nvSpPr>
        <p:spPr>
          <a:xfrm>
            <a:off x="4660776" y="2827035"/>
            <a:ext cx="2981700" cy="7320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1400"/>
              <a:buNone/>
              <a:defRPr sz="1400"/>
            </a:lvl1pPr>
            <a:lvl2pPr lvl="1" algn="ctr">
              <a:lnSpc>
                <a:spcPct val="100000"/>
              </a:lnSpc>
              <a:spcBef>
                <a:spcPts val="120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3205" name="Google Shape;3205;p144"/>
          <p:cNvSpPr txBox="1">
            <a:spLocks noGrp="1"/>
          </p:cNvSpPr>
          <p:nvPr>
            <p:ph type="subTitle" idx="3"/>
          </p:nvPr>
        </p:nvSpPr>
        <p:spPr>
          <a:xfrm>
            <a:off x="1404000" y="2443498"/>
            <a:ext cx="2981700" cy="2292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100"/>
              <a:buFont typeface="Fredoka"/>
              <a:buNone/>
              <a:defRPr sz="2200">
                <a:latin typeface="Fredoka"/>
                <a:ea typeface="Fredoka"/>
                <a:cs typeface="Fredoka"/>
                <a:sym typeface="Fredoka"/>
              </a:defRPr>
            </a:lvl1pPr>
            <a:lvl2pPr lvl="1" algn="ctr">
              <a:lnSpc>
                <a:spcPct val="100000"/>
              </a:lnSpc>
              <a:spcBef>
                <a:spcPts val="0"/>
              </a:spcBef>
              <a:spcAft>
                <a:spcPts val="0"/>
              </a:spcAft>
              <a:buSzPts val="2100"/>
              <a:buFont typeface="Fredoka"/>
              <a:buNone/>
              <a:defRPr sz="2100">
                <a:latin typeface="Fredoka"/>
                <a:ea typeface="Fredoka"/>
                <a:cs typeface="Fredoka"/>
                <a:sym typeface="Fredoka"/>
              </a:defRPr>
            </a:lvl2pPr>
            <a:lvl3pPr lvl="2" algn="ctr">
              <a:lnSpc>
                <a:spcPct val="100000"/>
              </a:lnSpc>
              <a:spcBef>
                <a:spcPts val="0"/>
              </a:spcBef>
              <a:spcAft>
                <a:spcPts val="0"/>
              </a:spcAft>
              <a:buSzPts val="2100"/>
              <a:buFont typeface="Fredoka"/>
              <a:buNone/>
              <a:defRPr sz="2100">
                <a:latin typeface="Fredoka"/>
                <a:ea typeface="Fredoka"/>
                <a:cs typeface="Fredoka"/>
                <a:sym typeface="Fredoka"/>
              </a:defRPr>
            </a:lvl3pPr>
            <a:lvl4pPr lvl="3" algn="ctr">
              <a:lnSpc>
                <a:spcPct val="100000"/>
              </a:lnSpc>
              <a:spcBef>
                <a:spcPts val="0"/>
              </a:spcBef>
              <a:spcAft>
                <a:spcPts val="0"/>
              </a:spcAft>
              <a:buSzPts val="2100"/>
              <a:buFont typeface="Fredoka"/>
              <a:buNone/>
              <a:defRPr sz="2100">
                <a:latin typeface="Fredoka"/>
                <a:ea typeface="Fredoka"/>
                <a:cs typeface="Fredoka"/>
                <a:sym typeface="Fredoka"/>
              </a:defRPr>
            </a:lvl4pPr>
            <a:lvl5pPr lvl="4" algn="ctr">
              <a:lnSpc>
                <a:spcPct val="100000"/>
              </a:lnSpc>
              <a:spcBef>
                <a:spcPts val="0"/>
              </a:spcBef>
              <a:spcAft>
                <a:spcPts val="0"/>
              </a:spcAft>
              <a:buSzPts val="2100"/>
              <a:buFont typeface="Fredoka"/>
              <a:buNone/>
              <a:defRPr sz="2100">
                <a:latin typeface="Fredoka"/>
                <a:ea typeface="Fredoka"/>
                <a:cs typeface="Fredoka"/>
                <a:sym typeface="Fredoka"/>
              </a:defRPr>
            </a:lvl5pPr>
            <a:lvl6pPr lvl="5" algn="ctr">
              <a:lnSpc>
                <a:spcPct val="100000"/>
              </a:lnSpc>
              <a:spcBef>
                <a:spcPts val="0"/>
              </a:spcBef>
              <a:spcAft>
                <a:spcPts val="0"/>
              </a:spcAft>
              <a:buSzPts val="2100"/>
              <a:buFont typeface="Fredoka"/>
              <a:buNone/>
              <a:defRPr sz="2100">
                <a:latin typeface="Fredoka"/>
                <a:ea typeface="Fredoka"/>
                <a:cs typeface="Fredoka"/>
                <a:sym typeface="Fredoka"/>
              </a:defRPr>
            </a:lvl6pPr>
            <a:lvl7pPr lvl="6" algn="ctr">
              <a:lnSpc>
                <a:spcPct val="100000"/>
              </a:lnSpc>
              <a:spcBef>
                <a:spcPts val="0"/>
              </a:spcBef>
              <a:spcAft>
                <a:spcPts val="0"/>
              </a:spcAft>
              <a:buSzPts val="2100"/>
              <a:buFont typeface="Fredoka"/>
              <a:buNone/>
              <a:defRPr sz="2100">
                <a:latin typeface="Fredoka"/>
                <a:ea typeface="Fredoka"/>
                <a:cs typeface="Fredoka"/>
                <a:sym typeface="Fredoka"/>
              </a:defRPr>
            </a:lvl7pPr>
            <a:lvl8pPr lvl="7" algn="ctr">
              <a:lnSpc>
                <a:spcPct val="100000"/>
              </a:lnSpc>
              <a:spcBef>
                <a:spcPts val="0"/>
              </a:spcBef>
              <a:spcAft>
                <a:spcPts val="0"/>
              </a:spcAft>
              <a:buSzPts val="2100"/>
              <a:buFont typeface="Fredoka"/>
              <a:buNone/>
              <a:defRPr sz="2100">
                <a:latin typeface="Fredoka"/>
                <a:ea typeface="Fredoka"/>
                <a:cs typeface="Fredoka"/>
                <a:sym typeface="Fredoka"/>
              </a:defRPr>
            </a:lvl8pPr>
            <a:lvl9pPr lvl="8" algn="ctr">
              <a:lnSpc>
                <a:spcPct val="100000"/>
              </a:lnSpc>
              <a:spcBef>
                <a:spcPts val="0"/>
              </a:spcBef>
              <a:spcAft>
                <a:spcPts val="0"/>
              </a:spcAft>
              <a:buSzPts val="2100"/>
              <a:buFont typeface="Fredoka"/>
              <a:buNone/>
              <a:defRPr sz="2100">
                <a:latin typeface="Fredoka"/>
                <a:ea typeface="Fredoka"/>
                <a:cs typeface="Fredoka"/>
                <a:sym typeface="Fredoka"/>
              </a:defRPr>
            </a:lvl9pPr>
          </a:lstStyle>
          <a:p>
            <a:endParaRPr/>
          </a:p>
        </p:txBody>
      </p:sp>
      <p:sp>
        <p:nvSpPr>
          <p:cNvPr id="3206" name="Google Shape;3206;p144"/>
          <p:cNvSpPr/>
          <p:nvPr/>
        </p:nvSpPr>
        <p:spPr>
          <a:xfrm>
            <a:off x="7841924" y="3105536"/>
            <a:ext cx="94643" cy="93369"/>
          </a:xfrm>
          <a:custGeom>
            <a:avLst/>
            <a:gdLst/>
            <a:ahLst/>
            <a:cxnLst/>
            <a:rect l="l" t="t" r="r" b="b"/>
            <a:pathLst>
              <a:path w="2210" h="2203" extrusionOk="0">
                <a:moveTo>
                  <a:pt x="2209" y="2203"/>
                </a:moveTo>
                <a:lnTo>
                  <a:pt x="0" y="1"/>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207" name="Google Shape;3207;p144"/>
          <p:cNvSpPr/>
          <p:nvPr/>
        </p:nvSpPr>
        <p:spPr>
          <a:xfrm>
            <a:off x="7936525" y="2988349"/>
            <a:ext cx="109375" cy="101464"/>
          </a:xfrm>
          <a:custGeom>
            <a:avLst/>
            <a:gdLst/>
            <a:ahLst/>
            <a:cxnLst/>
            <a:rect l="l" t="t" r="r" b="b"/>
            <a:pathLst>
              <a:path w="2554" h="2394" extrusionOk="0">
                <a:moveTo>
                  <a:pt x="0" y="2393"/>
                </a:moveTo>
                <a:lnTo>
                  <a:pt x="2553" y="1"/>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208" name="Google Shape;3208;p144"/>
          <p:cNvSpPr/>
          <p:nvPr/>
        </p:nvSpPr>
        <p:spPr>
          <a:xfrm>
            <a:off x="7936525" y="3219800"/>
            <a:ext cx="97984" cy="72093"/>
          </a:xfrm>
          <a:custGeom>
            <a:avLst/>
            <a:gdLst/>
            <a:ahLst/>
            <a:cxnLst/>
            <a:rect l="l" t="t" r="r" b="b"/>
            <a:pathLst>
              <a:path w="2288" h="1701" extrusionOk="0">
                <a:moveTo>
                  <a:pt x="0" y="1701"/>
                </a:moveTo>
                <a:lnTo>
                  <a:pt x="2287" y="0"/>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209" name="Google Shape;3209;p144"/>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2pPr>
            <a:lvl3pPr lvl="2"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3pPr>
            <a:lvl4pPr lvl="3"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4pPr>
            <a:lvl5pPr lvl="4"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5pPr>
            <a:lvl6pPr lvl="5"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6pPr>
            <a:lvl7pPr lvl="6"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7pPr>
            <a:lvl8pPr lvl="7"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8pPr>
            <a:lvl9pPr lvl="8" algn="ctr">
              <a:lnSpc>
                <a:spcPct val="100000"/>
              </a:lnSpc>
              <a:spcBef>
                <a:spcPts val="0"/>
              </a:spcBef>
              <a:spcAft>
                <a:spcPts val="0"/>
              </a:spcAft>
              <a:buClr>
                <a:schemeClr val="lt1"/>
              </a:buClr>
              <a:buSzPts val="2800"/>
              <a:buFont typeface="Fredoka"/>
              <a:buNone/>
              <a:defRPr sz="2800">
                <a:solidFill>
                  <a:schemeClr val="lt1"/>
                </a:solidFill>
                <a:latin typeface="Fredoka"/>
                <a:ea typeface="Fredoka"/>
                <a:cs typeface="Fredoka"/>
                <a:sym typeface="Fredoka"/>
              </a:defRPr>
            </a:lvl9pPr>
          </a:lstStyle>
          <a:p>
            <a:endParaRPr/>
          </a:p>
        </p:txBody>
      </p:sp>
      <p:sp>
        <p:nvSpPr>
          <p:cNvPr id="3210" name="Google Shape;3210;p144"/>
          <p:cNvSpPr txBox="1">
            <a:spLocks noGrp="1"/>
          </p:cNvSpPr>
          <p:nvPr>
            <p:ph type="subTitle" idx="4"/>
          </p:nvPr>
        </p:nvSpPr>
        <p:spPr>
          <a:xfrm>
            <a:off x="4660776" y="2443151"/>
            <a:ext cx="2981700" cy="2286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2100"/>
              <a:buFont typeface="Fredoka"/>
              <a:buNone/>
              <a:defRPr sz="2200">
                <a:latin typeface="Fredoka"/>
                <a:ea typeface="Fredoka"/>
                <a:cs typeface="Fredoka"/>
                <a:sym typeface="Fredoka"/>
              </a:defRPr>
            </a:lvl1pPr>
            <a:lvl2pPr lvl="1" algn="ctr">
              <a:lnSpc>
                <a:spcPct val="100000"/>
              </a:lnSpc>
              <a:spcBef>
                <a:spcPts val="0"/>
              </a:spcBef>
              <a:spcAft>
                <a:spcPts val="0"/>
              </a:spcAft>
              <a:buSzPts val="2100"/>
              <a:buFont typeface="Fredoka"/>
              <a:buNone/>
              <a:defRPr sz="2100">
                <a:latin typeface="Fredoka"/>
                <a:ea typeface="Fredoka"/>
                <a:cs typeface="Fredoka"/>
                <a:sym typeface="Fredoka"/>
              </a:defRPr>
            </a:lvl2pPr>
            <a:lvl3pPr lvl="2" algn="ctr">
              <a:lnSpc>
                <a:spcPct val="100000"/>
              </a:lnSpc>
              <a:spcBef>
                <a:spcPts val="0"/>
              </a:spcBef>
              <a:spcAft>
                <a:spcPts val="0"/>
              </a:spcAft>
              <a:buSzPts val="2100"/>
              <a:buFont typeface="Fredoka"/>
              <a:buNone/>
              <a:defRPr sz="2100">
                <a:latin typeface="Fredoka"/>
                <a:ea typeface="Fredoka"/>
                <a:cs typeface="Fredoka"/>
                <a:sym typeface="Fredoka"/>
              </a:defRPr>
            </a:lvl3pPr>
            <a:lvl4pPr lvl="3" algn="ctr">
              <a:lnSpc>
                <a:spcPct val="100000"/>
              </a:lnSpc>
              <a:spcBef>
                <a:spcPts val="0"/>
              </a:spcBef>
              <a:spcAft>
                <a:spcPts val="0"/>
              </a:spcAft>
              <a:buSzPts val="2100"/>
              <a:buFont typeface="Fredoka"/>
              <a:buNone/>
              <a:defRPr sz="2100">
                <a:latin typeface="Fredoka"/>
                <a:ea typeface="Fredoka"/>
                <a:cs typeface="Fredoka"/>
                <a:sym typeface="Fredoka"/>
              </a:defRPr>
            </a:lvl4pPr>
            <a:lvl5pPr lvl="4" algn="ctr">
              <a:lnSpc>
                <a:spcPct val="100000"/>
              </a:lnSpc>
              <a:spcBef>
                <a:spcPts val="0"/>
              </a:spcBef>
              <a:spcAft>
                <a:spcPts val="0"/>
              </a:spcAft>
              <a:buSzPts val="2100"/>
              <a:buFont typeface="Fredoka"/>
              <a:buNone/>
              <a:defRPr sz="2100">
                <a:latin typeface="Fredoka"/>
                <a:ea typeface="Fredoka"/>
                <a:cs typeface="Fredoka"/>
                <a:sym typeface="Fredoka"/>
              </a:defRPr>
            </a:lvl5pPr>
            <a:lvl6pPr lvl="5" algn="ctr">
              <a:lnSpc>
                <a:spcPct val="100000"/>
              </a:lnSpc>
              <a:spcBef>
                <a:spcPts val="0"/>
              </a:spcBef>
              <a:spcAft>
                <a:spcPts val="0"/>
              </a:spcAft>
              <a:buSzPts val="2100"/>
              <a:buFont typeface="Fredoka"/>
              <a:buNone/>
              <a:defRPr sz="2100">
                <a:latin typeface="Fredoka"/>
                <a:ea typeface="Fredoka"/>
                <a:cs typeface="Fredoka"/>
                <a:sym typeface="Fredoka"/>
              </a:defRPr>
            </a:lvl6pPr>
            <a:lvl7pPr lvl="6" algn="ctr">
              <a:lnSpc>
                <a:spcPct val="100000"/>
              </a:lnSpc>
              <a:spcBef>
                <a:spcPts val="0"/>
              </a:spcBef>
              <a:spcAft>
                <a:spcPts val="0"/>
              </a:spcAft>
              <a:buSzPts val="2100"/>
              <a:buFont typeface="Fredoka"/>
              <a:buNone/>
              <a:defRPr sz="2100">
                <a:latin typeface="Fredoka"/>
                <a:ea typeface="Fredoka"/>
                <a:cs typeface="Fredoka"/>
                <a:sym typeface="Fredoka"/>
              </a:defRPr>
            </a:lvl7pPr>
            <a:lvl8pPr lvl="7" algn="ctr">
              <a:lnSpc>
                <a:spcPct val="100000"/>
              </a:lnSpc>
              <a:spcBef>
                <a:spcPts val="0"/>
              </a:spcBef>
              <a:spcAft>
                <a:spcPts val="0"/>
              </a:spcAft>
              <a:buSzPts val="2100"/>
              <a:buFont typeface="Fredoka"/>
              <a:buNone/>
              <a:defRPr sz="2100">
                <a:latin typeface="Fredoka"/>
                <a:ea typeface="Fredoka"/>
                <a:cs typeface="Fredoka"/>
                <a:sym typeface="Fredoka"/>
              </a:defRPr>
            </a:lvl8pPr>
            <a:lvl9pPr lvl="8" algn="ctr">
              <a:lnSpc>
                <a:spcPct val="100000"/>
              </a:lnSpc>
              <a:spcBef>
                <a:spcPts val="0"/>
              </a:spcBef>
              <a:spcAft>
                <a:spcPts val="0"/>
              </a:spcAft>
              <a:buSzPts val="2100"/>
              <a:buFont typeface="Fredoka"/>
              <a:buNone/>
              <a:defRPr sz="2100">
                <a:latin typeface="Fredoka"/>
                <a:ea typeface="Fredoka"/>
                <a:cs typeface="Fredoka"/>
                <a:sym typeface="Fredoka"/>
              </a:defRPr>
            </a:lvl9pPr>
          </a:lstStyle>
          <a:p>
            <a:endParaRPr/>
          </a:p>
        </p:txBody>
      </p:sp>
      <p:grpSp>
        <p:nvGrpSpPr>
          <p:cNvPr id="3211" name="Google Shape;3211;p144"/>
          <p:cNvGrpSpPr/>
          <p:nvPr/>
        </p:nvGrpSpPr>
        <p:grpSpPr>
          <a:xfrm>
            <a:off x="-277650" y="2495525"/>
            <a:ext cx="9598734" cy="3027971"/>
            <a:chOff x="-277650" y="2495525"/>
            <a:chExt cx="9598734" cy="3027971"/>
          </a:xfrm>
        </p:grpSpPr>
        <p:sp>
          <p:nvSpPr>
            <p:cNvPr id="3212" name="Google Shape;3212;p144"/>
            <p:cNvSpPr/>
            <p:nvPr/>
          </p:nvSpPr>
          <p:spPr>
            <a:xfrm>
              <a:off x="600282" y="2995640"/>
              <a:ext cx="1027614" cy="1331634"/>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3" name="Google Shape;3213;p144"/>
            <p:cNvSpPr/>
            <p:nvPr/>
          </p:nvSpPr>
          <p:spPr>
            <a:xfrm>
              <a:off x="-277650" y="2755452"/>
              <a:ext cx="1027614" cy="1331634"/>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4" name="Google Shape;3214;p144"/>
            <p:cNvSpPr/>
            <p:nvPr/>
          </p:nvSpPr>
          <p:spPr>
            <a:xfrm>
              <a:off x="60150" y="2755455"/>
              <a:ext cx="1182337" cy="153213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5" name="Google Shape;3215;p144"/>
            <p:cNvSpPr/>
            <p:nvPr/>
          </p:nvSpPr>
          <p:spPr>
            <a:xfrm>
              <a:off x="60150" y="2755455"/>
              <a:ext cx="1182337" cy="1532131"/>
            </a:xfrm>
            <a:custGeom>
              <a:avLst/>
              <a:gdLst/>
              <a:ahLst/>
              <a:cxnLst/>
              <a:rect l="l" t="t" r="r" b="b"/>
              <a:pathLst>
                <a:path w="29373" h="38063" extrusionOk="0">
                  <a:moveTo>
                    <a:pt x="13680" y="0"/>
                  </a:moveTo>
                  <a:cubicBezTo>
                    <a:pt x="13563" y="0"/>
                    <a:pt x="13438" y="102"/>
                    <a:pt x="13465" y="254"/>
                  </a:cubicBezTo>
                  <a:cubicBezTo>
                    <a:pt x="14051" y="3542"/>
                    <a:pt x="12078" y="6783"/>
                    <a:pt x="9081" y="8107"/>
                  </a:cubicBezTo>
                  <a:cubicBezTo>
                    <a:pt x="8768" y="8245"/>
                    <a:pt x="8937" y="8728"/>
                    <a:pt x="9246" y="8728"/>
                  </a:cubicBezTo>
                  <a:cubicBezTo>
                    <a:pt x="9247" y="8728"/>
                    <a:pt x="9248" y="8728"/>
                    <a:pt x="9249" y="8728"/>
                  </a:cubicBezTo>
                  <a:cubicBezTo>
                    <a:pt x="9850" y="8723"/>
                    <a:pt x="10414" y="8696"/>
                    <a:pt x="10979" y="8614"/>
                  </a:cubicBezTo>
                  <a:lnTo>
                    <a:pt x="10979" y="8614"/>
                  </a:lnTo>
                  <a:cubicBezTo>
                    <a:pt x="10246" y="9349"/>
                    <a:pt x="9461" y="10016"/>
                    <a:pt x="8614" y="10637"/>
                  </a:cubicBezTo>
                  <a:cubicBezTo>
                    <a:pt x="8359" y="10825"/>
                    <a:pt x="8438" y="11226"/>
                    <a:pt x="8777" y="11240"/>
                  </a:cubicBezTo>
                  <a:cubicBezTo>
                    <a:pt x="9151" y="11256"/>
                    <a:pt x="9514" y="11279"/>
                    <a:pt x="9879" y="11284"/>
                  </a:cubicBezTo>
                  <a:cubicBezTo>
                    <a:pt x="8736" y="12146"/>
                    <a:pt x="7387" y="12726"/>
                    <a:pt x="5941" y="12800"/>
                  </a:cubicBezTo>
                  <a:cubicBezTo>
                    <a:pt x="5579" y="12818"/>
                    <a:pt x="5500" y="13326"/>
                    <a:pt x="5855" y="13434"/>
                  </a:cubicBezTo>
                  <a:cubicBezTo>
                    <a:pt x="6636" y="13671"/>
                    <a:pt x="7384" y="13821"/>
                    <a:pt x="8127" y="13821"/>
                  </a:cubicBezTo>
                  <a:cubicBezTo>
                    <a:pt x="8505" y="13821"/>
                    <a:pt x="8882" y="13783"/>
                    <a:pt x="9262" y="13696"/>
                  </a:cubicBezTo>
                  <a:lnTo>
                    <a:pt x="9262" y="13696"/>
                  </a:lnTo>
                  <a:cubicBezTo>
                    <a:pt x="8541" y="14532"/>
                    <a:pt x="7617" y="15073"/>
                    <a:pt x="6489" y="15346"/>
                  </a:cubicBezTo>
                  <a:cubicBezTo>
                    <a:pt x="6154" y="15427"/>
                    <a:pt x="6221" y="15953"/>
                    <a:pt x="6560" y="15953"/>
                  </a:cubicBezTo>
                  <a:cubicBezTo>
                    <a:pt x="6564" y="15953"/>
                    <a:pt x="6567" y="15953"/>
                    <a:pt x="6571" y="15953"/>
                  </a:cubicBezTo>
                  <a:cubicBezTo>
                    <a:pt x="7258" y="15930"/>
                    <a:pt x="7925" y="15850"/>
                    <a:pt x="8595" y="15747"/>
                  </a:cubicBezTo>
                  <a:lnTo>
                    <a:pt x="8595" y="15747"/>
                  </a:lnTo>
                  <a:cubicBezTo>
                    <a:pt x="7376" y="17412"/>
                    <a:pt x="5529" y="18394"/>
                    <a:pt x="3419" y="18475"/>
                  </a:cubicBezTo>
                  <a:cubicBezTo>
                    <a:pt x="3075" y="18488"/>
                    <a:pt x="2965" y="19038"/>
                    <a:pt x="3334" y="19101"/>
                  </a:cubicBezTo>
                  <a:cubicBezTo>
                    <a:pt x="4759" y="19346"/>
                    <a:pt x="6185" y="19496"/>
                    <a:pt x="7624" y="19556"/>
                  </a:cubicBezTo>
                  <a:cubicBezTo>
                    <a:pt x="6391" y="20336"/>
                    <a:pt x="5069" y="20907"/>
                    <a:pt x="3648" y="21321"/>
                  </a:cubicBezTo>
                  <a:cubicBezTo>
                    <a:pt x="3277" y="21429"/>
                    <a:pt x="3390" y="21909"/>
                    <a:pt x="3733" y="21951"/>
                  </a:cubicBezTo>
                  <a:cubicBezTo>
                    <a:pt x="4306" y="22020"/>
                    <a:pt x="4873" y="22053"/>
                    <a:pt x="5440" y="22053"/>
                  </a:cubicBezTo>
                  <a:cubicBezTo>
                    <a:pt x="5681" y="22053"/>
                    <a:pt x="5923" y="22047"/>
                    <a:pt x="6165" y="22036"/>
                  </a:cubicBezTo>
                  <a:lnTo>
                    <a:pt x="6165" y="22036"/>
                  </a:lnTo>
                  <a:cubicBezTo>
                    <a:pt x="4482" y="23314"/>
                    <a:pt x="2528" y="24516"/>
                    <a:pt x="423" y="24617"/>
                  </a:cubicBezTo>
                  <a:cubicBezTo>
                    <a:pt x="48" y="24636"/>
                    <a:pt x="0" y="25124"/>
                    <a:pt x="337" y="25250"/>
                  </a:cubicBezTo>
                  <a:cubicBezTo>
                    <a:pt x="1212" y="25575"/>
                    <a:pt x="2125" y="25741"/>
                    <a:pt x="3033" y="25741"/>
                  </a:cubicBezTo>
                  <a:cubicBezTo>
                    <a:pt x="4088" y="25741"/>
                    <a:pt x="5136" y="25518"/>
                    <a:pt x="6109" y="25065"/>
                  </a:cubicBezTo>
                  <a:lnTo>
                    <a:pt x="6109" y="25065"/>
                  </a:lnTo>
                  <a:cubicBezTo>
                    <a:pt x="4914" y="27144"/>
                    <a:pt x="2741" y="28298"/>
                    <a:pt x="575" y="29229"/>
                  </a:cubicBezTo>
                  <a:cubicBezTo>
                    <a:pt x="290" y="29351"/>
                    <a:pt x="422" y="29738"/>
                    <a:pt x="652" y="29822"/>
                  </a:cubicBezTo>
                  <a:cubicBezTo>
                    <a:pt x="1443" y="30110"/>
                    <a:pt x="2258" y="30234"/>
                    <a:pt x="3077" y="30234"/>
                  </a:cubicBezTo>
                  <a:cubicBezTo>
                    <a:pt x="5184" y="30234"/>
                    <a:pt x="7326" y="29418"/>
                    <a:pt x="9196" y="28490"/>
                  </a:cubicBezTo>
                  <a:lnTo>
                    <a:pt x="9196" y="28490"/>
                  </a:lnTo>
                  <a:cubicBezTo>
                    <a:pt x="9029" y="29678"/>
                    <a:pt x="8275" y="30610"/>
                    <a:pt x="7435" y="31481"/>
                  </a:cubicBezTo>
                  <a:cubicBezTo>
                    <a:pt x="7202" y="31724"/>
                    <a:pt x="7415" y="32041"/>
                    <a:pt x="7701" y="32041"/>
                  </a:cubicBezTo>
                  <a:cubicBezTo>
                    <a:pt x="7720" y="32041"/>
                    <a:pt x="7739" y="32040"/>
                    <a:pt x="7759" y="32037"/>
                  </a:cubicBezTo>
                  <a:cubicBezTo>
                    <a:pt x="9365" y="31796"/>
                    <a:pt x="10923" y="31336"/>
                    <a:pt x="12303" y="30545"/>
                  </a:cubicBezTo>
                  <a:lnTo>
                    <a:pt x="12303" y="30545"/>
                  </a:lnTo>
                  <a:cubicBezTo>
                    <a:pt x="12150" y="32928"/>
                    <a:pt x="12227" y="35344"/>
                    <a:pt x="12039" y="37704"/>
                  </a:cubicBezTo>
                  <a:cubicBezTo>
                    <a:pt x="12025" y="37899"/>
                    <a:pt x="12215" y="38063"/>
                    <a:pt x="12398" y="38063"/>
                  </a:cubicBezTo>
                  <a:cubicBezTo>
                    <a:pt x="12534" y="38063"/>
                    <a:pt x="12670" y="38063"/>
                    <a:pt x="12806" y="38063"/>
                  </a:cubicBezTo>
                  <a:cubicBezTo>
                    <a:pt x="13891" y="38063"/>
                    <a:pt x="14976" y="38060"/>
                    <a:pt x="16062" y="38060"/>
                  </a:cubicBezTo>
                  <a:cubicBezTo>
                    <a:pt x="16311" y="38060"/>
                    <a:pt x="16561" y="38060"/>
                    <a:pt x="16810" y="38061"/>
                  </a:cubicBezTo>
                  <a:cubicBezTo>
                    <a:pt x="17010" y="38061"/>
                    <a:pt x="17161" y="37897"/>
                    <a:pt x="17167" y="37704"/>
                  </a:cubicBezTo>
                  <a:cubicBezTo>
                    <a:pt x="17238" y="35410"/>
                    <a:pt x="16825" y="33157"/>
                    <a:pt x="16523" y="30893"/>
                  </a:cubicBezTo>
                  <a:lnTo>
                    <a:pt x="16523" y="30893"/>
                  </a:lnTo>
                  <a:cubicBezTo>
                    <a:pt x="18047" y="31648"/>
                    <a:pt x="19763" y="32048"/>
                    <a:pt x="21449" y="32355"/>
                  </a:cubicBezTo>
                  <a:cubicBezTo>
                    <a:pt x="21476" y="32360"/>
                    <a:pt x="21503" y="32362"/>
                    <a:pt x="21528" y="32362"/>
                  </a:cubicBezTo>
                  <a:cubicBezTo>
                    <a:pt x="21823" y="32362"/>
                    <a:pt x="21965" y="32040"/>
                    <a:pt x="21775" y="31794"/>
                  </a:cubicBezTo>
                  <a:cubicBezTo>
                    <a:pt x="21200" y="31049"/>
                    <a:pt x="20780" y="30247"/>
                    <a:pt x="20397" y="29407"/>
                  </a:cubicBezTo>
                  <a:lnTo>
                    <a:pt x="20397" y="29407"/>
                  </a:lnTo>
                  <a:cubicBezTo>
                    <a:pt x="22053" y="29898"/>
                    <a:pt x="23769" y="30246"/>
                    <a:pt x="25477" y="30246"/>
                  </a:cubicBezTo>
                  <a:cubicBezTo>
                    <a:pt x="26673" y="30246"/>
                    <a:pt x="27864" y="30076"/>
                    <a:pt x="29030" y="29666"/>
                  </a:cubicBezTo>
                  <a:cubicBezTo>
                    <a:pt x="29306" y="29568"/>
                    <a:pt x="29373" y="29099"/>
                    <a:pt x="29030" y="29040"/>
                  </a:cubicBezTo>
                  <a:cubicBezTo>
                    <a:pt x="26359" y="28562"/>
                    <a:pt x="23851" y="27394"/>
                    <a:pt x="21797" y="25640"/>
                  </a:cubicBezTo>
                  <a:lnTo>
                    <a:pt x="21797" y="25640"/>
                  </a:lnTo>
                  <a:cubicBezTo>
                    <a:pt x="22833" y="25925"/>
                    <a:pt x="23870" y="26106"/>
                    <a:pt x="24941" y="26106"/>
                  </a:cubicBezTo>
                  <a:cubicBezTo>
                    <a:pt x="25325" y="26106"/>
                    <a:pt x="25714" y="26083"/>
                    <a:pt x="26109" y="26033"/>
                  </a:cubicBezTo>
                  <a:cubicBezTo>
                    <a:pt x="26430" y="25993"/>
                    <a:pt x="26550" y="25526"/>
                    <a:pt x="26189" y="25432"/>
                  </a:cubicBezTo>
                  <a:cubicBezTo>
                    <a:pt x="24688" y="25041"/>
                    <a:pt x="23263" y="24554"/>
                    <a:pt x="22035" y="23636"/>
                  </a:cubicBezTo>
                  <a:cubicBezTo>
                    <a:pt x="22629" y="23529"/>
                    <a:pt x="23127" y="23240"/>
                    <a:pt x="23646" y="22793"/>
                  </a:cubicBezTo>
                  <a:cubicBezTo>
                    <a:pt x="23796" y="22665"/>
                    <a:pt x="23748" y="22401"/>
                    <a:pt x="23584" y="22311"/>
                  </a:cubicBezTo>
                  <a:cubicBezTo>
                    <a:pt x="22645" y="21788"/>
                    <a:pt x="21824" y="21138"/>
                    <a:pt x="21203" y="20255"/>
                  </a:cubicBezTo>
                  <a:lnTo>
                    <a:pt x="21203" y="20255"/>
                  </a:lnTo>
                  <a:cubicBezTo>
                    <a:pt x="21285" y="20256"/>
                    <a:pt x="21367" y="20257"/>
                    <a:pt x="21449" y="20257"/>
                  </a:cubicBezTo>
                  <a:cubicBezTo>
                    <a:pt x="22536" y="20257"/>
                    <a:pt x="23564" y="20125"/>
                    <a:pt x="24613" y="19719"/>
                  </a:cubicBezTo>
                  <a:cubicBezTo>
                    <a:pt x="24921" y="19599"/>
                    <a:pt x="24895" y="19121"/>
                    <a:pt x="24533" y="19119"/>
                  </a:cubicBezTo>
                  <a:cubicBezTo>
                    <a:pt x="22599" y="19110"/>
                    <a:pt x="21121" y="17719"/>
                    <a:pt x="19967" y="16277"/>
                  </a:cubicBezTo>
                  <a:cubicBezTo>
                    <a:pt x="20543" y="16254"/>
                    <a:pt x="21096" y="16150"/>
                    <a:pt x="21696" y="16103"/>
                  </a:cubicBezTo>
                  <a:cubicBezTo>
                    <a:pt x="21965" y="16081"/>
                    <a:pt x="22147" y="15675"/>
                    <a:pt x="21848" y="15539"/>
                  </a:cubicBezTo>
                  <a:cubicBezTo>
                    <a:pt x="20983" y="15144"/>
                    <a:pt x="20231" y="14664"/>
                    <a:pt x="19555" y="14034"/>
                  </a:cubicBezTo>
                  <a:cubicBezTo>
                    <a:pt x="20580" y="14006"/>
                    <a:pt x="21571" y="13914"/>
                    <a:pt x="22560" y="13555"/>
                  </a:cubicBezTo>
                  <a:cubicBezTo>
                    <a:pt x="22873" y="13440"/>
                    <a:pt x="22805" y="13028"/>
                    <a:pt x="22484" y="12993"/>
                  </a:cubicBezTo>
                  <a:cubicBezTo>
                    <a:pt x="20552" y="12782"/>
                    <a:pt x="18913" y="11878"/>
                    <a:pt x="17700" y="10406"/>
                  </a:cubicBezTo>
                  <a:cubicBezTo>
                    <a:pt x="18494" y="10391"/>
                    <a:pt x="19269" y="10333"/>
                    <a:pt x="20039" y="10087"/>
                  </a:cubicBezTo>
                  <a:cubicBezTo>
                    <a:pt x="20286" y="10009"/>
                    <a:pt x="20333" y="9589"/>
                    <a:pt x="20039" y="9538"/>
                  </a:cubicBezTo>
                  <a:cubicBezTo>
                    <a:pt x="19120" y="9375"/>
                    <a:pt x="18303" y="9100"/>
                    <a:pt x="17633" y="8513"/>
                  </a:cubicBezTo>
                  <a:cubicBezTo>
                    <a:pt x="18655" y="8491"/>
                    <a:pt x="19658" y="8413"/>
                    <a:pt x="20670" y="8197"/>
                  </a:cubicBezTo>
                  <a:cubicBezTo>
                    <a:pt x="20951" y="8137"/>
                    <a:pt x="20936" y="7716"/>
                    <a:pt x="20670" y="7647"/>
                  </a:cubicBezTo>
                  <a:cubicBezTo>
                    <a:pt x="17293" y="6760"/>
                    <a:pt x="14563" y="4095"/>
                    <a:pt x="14272" y="516"/>
                  </a:cubicBezTo>
                  <a:cubicBezTo>
                    <a:pt x="14257" y="327"/>
                    <a:pt x="14102" y="235"/>
                    <a:pt x="13954" y="235"/>
                  </a:cubicBezTo>
                  <a:cubicBezTo>
                    <a:pt x="13927" y="235"/>
                    <a:pt x="13901" y="238"/>
                    <a:pt x="13876" y="244"/>
                  </a:cubicBezTo>
                  <a:cubicBezTo>
                    <a:pt x="13869" y="212"/>
                    <a:pt x="13864" y="179"/>
                    <a:pt x="13856" y="146"/>
                  </a:cubicBezTo>
                  <a:cubicBezTo>
                    <a:pt x="13831" y="44"/>
                    <a:pt x="13758" y="0"/>
                    <a:pt x="13680" y="0"/>
                  </a:cubicBezTo>
                  <a:close/>
                </a:path>
              </a:pathLst>
            </a:custGeom>
            <a:solidFill>
              <a:schemeClr val="lt1">
                <a:alpha val="23921"/>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216" name="Google Shape;3216;p144"/>
            <p:cNvGrpSpPr/>
            <p:nvPr/>
          </p:nvGrpSpPr>
          <p:grpSpPr>
            <a:xfrm>
              <a:off x="-161810" y="2495525"/>
              <a:ext cx="9482894" cy="3027971"/>
              <a:chOff x="-161810" y="2495525"/>
              <a:chExt cx="9482894" cy="3027971"/>
            </a:xfrm>
          </p:grpSpPr>
          <p:sp>
            <p:nvSpPr>
              <p:cNvPr id="3217" name="Google Shape;3217;p144"/>
              <p:cNvSpPr/>
              <p:nvPr/>
            </p:nvSpPr>
            <p:spPr>
              <a:xfrm>
                <a:off x="7936525" y="2946094"/>
                <a:ext cx="43" cy="1030954"/>
              </a:xfrm>
              <a:custGeom>
                <a:avLst/>
                <a:gdLst/>
                <a:ahLst/>
                <a:cxnLst/>
                <a:rect l="l" t="t" r="r" b="b"/>
                <a:pathLst>
                  <a:path w="1" h="24325" extrusionOk="0">
                    <a:moveTo>
                      <a:pt x="0" y="0"/>
                    </a:moveTo>
                    <a:lnTo>
                      <a:pt x="0" y="24325"/>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nvGrpSpPr>
              <p:cNvPr id="3218" name="Google Shape;3218;p144"/>
              <p:cNvGrpSpPr/>
              <p:nvPr/>
            </p:nvGrpSpPr>
            <p:grpSpPr>
              <a:xfrm>
                <a:off x="7380196" y="4556280"/>
                <a:ext cx="437637" cy="880279"/>
                <a:chOff x="1173271" y="4610392"/>
                <a:chExt cx="437637" cy="880279"/>
              </a:xfrm>
            </p:grpSpPr>
            <p:grpSp>
              <p:nvGrpSpPr>
                <p:cNvPr id="3219" name="Google Shape;3219;p144"/>
                <p:cNvGrpSpPr/>
                <p:nvPr/>
              </p:nvGrpSpPr>
              <p:grpSpPr>
                <a:xfrm>
                  <a:off x="1216042" y="4610930"/>
                  <a:ext cx="309313" cy="333842"/>
                  <a:chOff x="1215415" y="4605413"/>
                  <a:chExt cx="309313" cy="333842"/>
                </a:xfrm>
              </p:grpSpPr>
              <p:sp>
                <p:nvSpPr>
                  <p:cNvPr id="3220" name="Google Shape;3220;p144"/>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1" name="Google Shape;3221;p144"/>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222" name="Google Shape;3222;p144"/>
                <p:cNvGrpSpPr/>
                <p:nvPr/>
              </p:nvGrpSpPr>
              <p:grpSpPr>
                <a:xfrm>
                  <a:off x="1173271" y="4610392"/>
                  <a:ext cx="437637" cy="880279"/>
                  <a:chOff x="1128521" y="4507655"/>
                  <a:chExt cx="437637" cy="880279"/>
                </a:xfrm>
              </p:grpSpPr>
              <p:grpSp>
                <p:nvGrpSpPr>
                  <p:cNvPr id="3223" name="Google Shape;3223;p144"/>
                  <p:cNvGrpSpPr/>
                  <p:nvPr/>
                </p:nvGrpSpPr>
                <p:grpSpPr>
                  <a:xfrm>
                    <a:off x="1170695" y="4507655"/>
                    <a:ext cx="309313" cy="333842"/>
                    <a:chOff x="1170069" y="4502138"/>
                    <a:chExt cx="309313" cy="333842"/>
                  </a:xfrm>
                </p:grpSpPr>
                <p:sp>
                  <p:nvSpPr>
                    <p:cNvPr id="3224" name="Google Shape;3224;p144"/>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5" name="Google Shape;3225;p144"/>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226" name="Google Shape;3226;p144"/>
                  <p:cNvGrpSpPr/>
                  <p:nvPr/>
                </p:nvGrpSpPr>
                <p:grpSpPr>
                  <a:xfrm>
                    <a:off x="1128521" y="4526541"/>
                    <a:ext cx="395092" cy="348462"/>
                    <a:chOff x="1128521" y="4526541"/>
                    <a:chExt cx="395092" cy="348462"/>
                  </a:xfrm>
                </p:grpSpPr>
                <p:sp>
                  <p:nvSpPr>
                    <p:cNvPr id="3227" name="Google Shape;3227;p144"/>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8" name="Google Shape;3228;p144"/>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9" name="Google Shape;3229;p144"/>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230" name="Google Shape;3230;p144"/>
                  <p:cNvGrpSpPr/>
                  <p:nvPr/>
                </p:nvGrpSpPr>
                <p:grpSpPr>
                  <a:xfrm>
                    <a:off x="1247462" y="4807734"/>
                    <a:ext cx="318696" cy="580200"/>
                    <a:chOff x="1247462" y="4807734"/>
                    <a:chExt cx="318696" cy="580200"/>
                  </a:xfrm>
                </p:grpSpPr>
                <p:sp>
                  <p:nvSpPr>
                    <p:cNvPr id="3231" name="Google Shape;3231;p144"/>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2" name="Google Shape;3232;p144"/>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3" name="Google Shape;3233;p144"/>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4" name="Google Shape;3234;p144"/>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5" name="Google Shape;3235;p144"/>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3236" name="Google Shape;3236;p144"/>
              <p:cNvGrpSpPr/>
              <p:nvPr/>
            </p:nvGrpSpPr>
            <p:grpSpPr>
              <a:xfrm>
                <a:off x="-4769" y="2495525"/>
                <a:ext cx="8889889" cy="2486047"/>
                <a:chOff x="-4769" y="2495525"/>
                <a:chExt cx="8889889" cy="2486047"/>
              </a:xfrm>
            </p:grpSpPr>
            <p:sp>
              <p:nvSpPr>
                <p:cNvPr id="3237" name="Google Shape;3237;p144"/>
                <p:cNvSpPr/>
                <p:nvPr/>
              </p:nvSpPr>
              <p:spPr>
                <a:xfrm rot="-658909">
                  <a:off x="54474" y="3444379"/>
                  <a:ext cx="4834222" cy="1086689"/>
                </a:xfrm>
                <a:custGeom>
                  <a:avLst/>
                  <a:gdLst/>
                  <a:ahLst/>
                  <a:cxnLst/>
                  <a:rect l="l" t="t" r="r" b="b"/>
                  <a:pathLst>
                    <a:path w="179252" h="41070" extrusionOk="0">
                      <a:moveTo>
                        <a:pt x="1" y="1"/>
                      </a:moveTo>
                      <a:lnTo>
                        <a:pt x="1" y="41069"/>
                      </a:lnTo>
                      <a:lnTo>
                        <a:pt x="179251" y="41069"/>
                      </a:lnTo>
                      <a:cubicBezTo>
                        <a:pt x="123872" y="20535"/>
                        <a:pt x="94370" y="14889"/>
                        <a:pt x="76001" y="9289"/>
                      </a:cubicBezTo>
                      <a:cubicBezTo>
                        <a:pt x="45539" y="1"/>
                        <a:pt x="1" y="1"/>
                        <a:pt x="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nvGrpSpPr>
                <p:cNvPr id="3238" name="Google Shape;3238;p144"/>
                <p:cNvGrpSpPr/>
                <p:nvPr/>
              </p:nvGrpSpPr>
              <p:grpSpPr>
                <a:xfrm>
                  <a:off x="7653537" y="2495525"/>
                  <a:ext cx="1231583" cy="1612230"/>
                  <a:chOff x="7653537" y="2495525"/>
                  <a:chExt cx="1231583" cy="1612230"/>
                </a:xfrm>
              </p:grpSpPr>
              <p:sp>
                <p:nvSpPr>
                  <p:cNvPr id="3239" name="Google Shape;3239;p144"/>
                  <p:cNvSpPr/>
                  <p:nvPr/>
                </p:nvSpPr>
                <p:spPr>
                  <a:xfrm>
                    <a:off x="8581234" y="2777581"/>
                    <a:ext cx="43" cy="1320384"/>
                  </a:xfrm>
                  <a:custGeom>
                    <a:avLst/>
                    <a:gdLst/>
                    <a:ahLst/>
                    <a:cxnLst/>
                    <a:rect l="l" t="t" r="r" b="b"/>
                    <a:pathLst>
                      <a:path w="1" h="31154" extrusionOk="0">
                        <a:moveTo>
                          <a:pt x="0" y="0"/>
                        </a:moveTo>
                        <a:lnTo>
                          <a:pt x="0" y="31154"/>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240" name="Google Shape;3240;p144"/>
                  <p:cNvSpPr/>
                  <p:nvPr/>
                </p:nvSpPr>
                <p:spPr>
                  <a:xfrm>
                    <a:off x="8434730" y="3257817"/>
                    <a:ext cx="146547" cy="119603"/>
                  </a:xfrm>
                  <a:custGeom>
                    <a:avLst/>
                    <a:gdLst/>
                    <a:ahLst/>
                    <a:cxnLst/>
                    <a:rect l="l" t="t" r="r" b="b"/>
                    <a:pathLst>
                      <a:path w="3422" h="2822" extrusionOk="0">
                        <a:moveTo>
                          <a:pt x="3421" y="2822"/>
                        </a:moveTo>
                        <a:lnTo>
                          <a:pt x="0" y="0"/>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241" name="Google Shape;3241;p144"/>
                  <p:cNvSpPr/>
                  <p:nvPr/>
                </p:nvSpPr>
                <p:spPr>
                  <a:xfrm>
                    <a:off x="8484792" y="2940033"/>
                    <a:ext cx="96485" cy="95106"/>
                  </a:xfrm>
                  <a:custGeom>
                    <a:avLst/>
                    <a:gdLst/>
                    <a:ahLst/>
                    <a:cxnLst/>
                    <a:rect l="l" t="t" r="r" b="b"/>
                    <a:pathLst>
                      <a:path w="2253" h="2244" extrusionOk="0">
                        <a:moveTo>
                          <a:pt x="2252" y="2244"/>
                        </a:moveTo>
                        <a:lnTo>
                          <a:pt x="1" y="1"/>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242" name="Google Shape;3242;p144"/>
                  <p:cNvSpPr/>
                  <p:nvPr/>
                </p:nvSpPr>
                <p:spPr>
                  <a:xfrm>
                    <a:off x="8581234" y="2820641"/>
                    <a:ext cx="111473" cy="103371"/>
                  </a:xfrm>
                  <a:custGeom>
                    <a:avLst/>
                    <a:gdLst/>
                    <a:ahLst/>
                    <a:cxnLst/>
                    <a:rect l="l" t="t" r="r" b="b"/>
                    <a:pathLst>
                      <a:path w="2603" h="2439" extrusionOk="0">
                        <a:moveTo>
                          <a:pt x="0" y="2439"/>
                        </a:moveTo>
                        <a:lnTo>
                          <a:pt x="2602" y="0"/>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243" name="Google Shape;3243;p144"/>
                  <p:cNvSpPr/>
                  <p:nvPr/>
                </p:nvSpPr>
                <p:spPr>
                  <a:xfrm>
                    <a:off x="8581234" y="3157455"/>
                    <a:ext cx="136526" cy="100404"/>
                  </a:xfrm>
                  <a:custGeom>
                    <a:avLst/>
                    <a:gdLst/>
                    <a:ahLst/>
                    <a:cxnLst/>
                    <a:rect l="l" t="t" r="r" b="b"/>
                    <a:pathLst>
                      <a:path w="3188" h="2369" extrusionOk="0">
                        <a:moveTo>
                          <a:pt x="0" y="2368"/>
                        </a:moveTo>
                        <a:lnTo>
                          <a:pt x="3187" y="1"/>
                        </a:lnTo>
                      </a:path>
                    </a:pathLst>
                  </a:custGeom>
                  <a:solidFill>
                    <a:srgbClr val="E170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nvGrpSpPr>
                  <p:cNvPr id="3244" name="Google Shape;3244;p144"/>
                  <p:cNvGrpSpPr/>
                  <p:nvPr/>
                </p:nvGrpSpPr>
                <p:grpSpPr>
                  <a:xfrm>
                    <a:off x="7653537" y="2495525"/>
                    <a:ext cx="1231583" cy="1612230"/>
                    <a:chOff x="7653537" y="2495525"/>
                    <a:chExt cx="1231583" cy="1612230"/>
                  </a:xfrm>
                </p:grpSpPr>
                <p:sp>
                  <p:nvSpPr>
                    <p:cNvPr id="3245" name="Google Shape;3245;p144"/>
                    <p:cNvSpPr/>
                    <p:nvPr/>
                  </p:nvSpPr>
                  <p:spPr>
                    <a:xfrm>
                      <a:off x="8564575" y="2768638"/>
                      <a:ext cx="34003" cy="1339117"/>
                    </a:xfrm>
                    <a:custGeom>
                      <a:avLst/>
                      <a:gdLst/>
                      <a:ahLst/>
                      <a:cxnLst/>
                      <a:rect l="l" t="t" r="r" b="b"/>
                      <a:pathLst>
                        <a:path w="794" h="31596" extrusionOk="0">
                          <a:moveTo>
                            <a:pt x="390" y="0"/>
                          </a:moveTo>
                          <a:cubicBezTo>
                            <a:pt x="272" y="0"/>
                            <a:pt x="175" y="94"/>
                            <a:pt x="172" y="212"/>
                          </a:cubicBezTo>
                          <a:cubicBezTo>
                            <a:pt x="22" y="6690"/>
                            <a:pt x="1" y="13200"/>
                            <a:pt x="13" y="19682"/>
                          </a:cubicBezTo>
                          <a:cubicBezTo>
                            <a:pt x="29" y="23578"/>
                            <a:pt x="58" y="27471"/>
                            <a:pt x="151" y="31365"/>
                          </a:cubicBezTo>
                          <a:cubicBezTo>
                            <a:pt x="156" y="31490"/>
                            <a:pt x="256" y="31593"/>
                            <a:pt x="382" y="31595"/>
                          </a:cubicBezTo>
                          <a:cubicBezTo>
                            <a:pt x="384" y="31595"/>
                            <a:pt x="386" y="31595"/>
                            <a:pt x="388" y="31595"/>
                          </a:cubicBezTo>
                          <a:cubicBezTo>
                            <a:pt x="516" y="31595"/>
                            <a:pt x="622" y="31494"/>
                            <a:pt x="625" y="31365"/>
                          </a:cubicBezTo>
                          <a:cubicBezTo>
                            <a:pt x="687" y="28768"/>
                            <a:pt x="719" y="26172"/>
                            <a:pt x="740" y="23576"/>
                          </a:cubicBezTo>
                          <a:cubicBezTo>
                            <a:pt x="794" y="15797"/>
                            <a:pt x="779" y="7991"/>
                            <a:pt x="605" y="212"/>
                          </a:cubicBezTo>
                          <a:cubicBezTo>
                            <a:pt x="602" y="97"/>
                            <a:pt x="510" y="3"/>
                            <a:pt x="394" y="0"/>
                          </a:cubicBezTo>
                          <a:cubicBezTo>
                            <a:pt x="393" y="0"/>
                            <a:pt x="392" y="0"/>
                            <a:pt x="390" y="0"/>
                          </a:cubicBezTo>
                          <a:close/>
                        </a:path>
                      </a:pathLst>
                    </a:custGeom>
                    <a:noFill/>
                    <a:ln w="76200" cap="flat" cmpd="sng">
                      <a:solidFill>
                        <a:schemeClr val="accent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246" name="Google Shape;3246;p144"/>
                    <p:cNvSpPr/>
                    <p:nvPr/>
                  </p:nvSpPr>
                  <p:spPr>
                    <a:xfrm>
                      <a:off x="7923249" y="2938973"/>
                      <a:ext cx="26637" cy="1046000"/>
                    </a:xfrm>
                    <a:custGeom>
                      <a:avLst/>
                      <a:gdLst/>
                      <a:ahLst/>
                      <a:cxnLst/>
                      <a:rect l="l" t="t" r="r" b="b"/>
                      <a:pathLst>
                        <a:path w="622" h="24680" extrusionOk="0">
                          <a:moveTo>
                            <a:pt x="308" y="0"/>
                          </a:moveTo>
                          <a:cubicBezTo>
                            <a:pt x="214" y="0"/>
                            <a:pt x="137" y="74"/>
                            <a:pt x="134" y="169"/>
                          </a:cubicBezTo>
                          <a:cubicBezTo>
                            <a:pt x="106" y="1183"/>
                            <a:pt x="89" y="2196"/>
                            <a:pt x="73" y="3210"/>
                          </a:cubicBezTo>
                          <a:cubicBezTo>
                            <a:pt x="19" y="6748"/>
                            <a:pt x="1" y="10311"/>
                            <a:pt x="4" y="13852"/>
                          </a:cubicBezTo>
                          <a:cubicBezTo>
                            <a:pt x="10" y="17391"/>
                            <a:pt x="33" y="20957"/>
                            <a:pt x="119" y="24494"/>
                          </a:cubicBezTo>
                          <a:cubicBezTo>
                            <a:pt x="123" y="24595"/>
                            <a:pt x="204" y="24677"/>
                            <a:pt x="304" y="24680"/>
                          </a:cubicBezTo>
                          <a:cubicBezTo>
                            <a:pt x="305" y="24680"/>
                            <a:pt x="307" y="24680"/>
                            <a:pt x="308" y="24680"/>
                          </a:cubicBezTo>
                          <a:cubicBezTo>
                            <a:pt x="412" y="24680"/>
                            <a:pt x="497" y="24598"/>
                            <a:pt x="499" y="24494"/>
                          </a:cubicBezTo>
                          <a:cubicBezTo>
                            <a:pt x="574" y="21452"/>
                            <a:pt x="598" y="18412"/>
                            <a:pt x="610" y="15372"/>
                          </a:cubicBezTo>
                          <a:cubicBezTo>
                            <a:pt x="622" y="10311"/>
                            <a:pt x="604" y="5224"/>
                            <a:pt x="484" y="168"/>
                          </a:cubicBezTo>
                          <a:cubicBezTo>
                            <a:pt x="481" y="76"/>
                            <a:pt x="408" y="1"/>
                            <a:pt x="312" y="0"/>
                          </a:cubicBezTo>
                          <a:cubicBezTo>
                            <a:pt x="311" y="0"/>
                            <a:pt x="310" y="0"/>
                            <a:pt x="308" y="0"/>
                          </a:cubicBezTo>
                          <a:close/>
                        </a:path>
                      </a:pathLst>
                    </a:custGeom>
                    <a:noFill/>
                    <a:ln w="76200"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247" name="Google Shape;3247;p144"/>
                    <p:cNvSpPr/>
                    <p:nvPr/>
                  </p:nvSpPr>
                  <p:spPr>
                    <a:xfrm>
                      <a:off x="8288739" y="2495525"/>
                      <a:ext cx="596381" cy="994378"/>
                    </a:xfrm>
                    <a:custGeom>
                      <a:avLst/>
                      <a:gdLst/>
                      <a:ahLst/>
                      <a:cxnLst/>
                      <a:rect l="l" t="t" r="r" b="b"/>
                      <a:pathLst>
                        <a:path w="13926" h="23462" extrusionOk="0">
                          <a:moveTo>
                            <a:pt x="6850" y="1"/>
                          </a:moveTo>
                          <a:cubicBezTo>
                            <a:pt x="6205" y="1"/>
                            <a:pt x="5545" y="371"/>
                            <a:pt x="5131" y="891"/>
                          </a:cubicBezTo>
                          <a:cubicBezTo>
                            <a:pt x="4575" y="1587"/>
                            <a:pt x="4356" y="2485"/>
                            <a:pt x="4153" y="3354"/>
                          </a:cubicBezTo>
                          <a:cubicBezTo>
                            <a:pt x="4063" y="3736"/>
                            <a:pt x="4016" y="4138"/>
                            <a:pt x="3926" y="4521"/>
                          </a:cubicBezTo>
                          <a:cubicBezTo>
                            <a:pt x="2788" y="5653"/>
                            <a:pt x="1584" y="6915"/>
                            <a:pt x="1413" y="8511"/>
                          </a:cubicBezTo>
                          <a:cubicBezTo>
                            <a:pt x="1282" y="9719"/>
                            <a:pt x="1778" y="10910"/>
                            <a:pt x="1794" y="12125"/>
                          </a:cubicBezTo>
                          <a:cubicBezTo>
                            <a:pt x="1801" y="12605"/>
                            <a:pt x="1729" y="13094"/>
                            <a:pt x="1519" y="13526"/>
                          </a:cubicBezTo>
                          <a:cubicBezTo>
                            <a:pt x="1306" y="13966"/>
                            <a:pt x="959" y="14327"/>
                            <a:pt x="700" y="14742"/>
                          </a:cubicBezTo>
                          <a:cubicBezTo>
                            <a:pt x="85" y="15726"/>
                            <a:pt x="0" y="16982"/>
                            <a:pt x="305" y="18101"/>
                          </a:cubicBezTo>
                          <a:cubicBezTo>
                            <a:pt x="610" y="19219"/>
                            <a:pt x="1276" y="20213"/>
                            <a:pt x="2066" y="21063"/>
                          </a:cubicBezTo>
                          <a:cubicBezTo>
                            <a:pt x="3186" y="22268"/>
                            <a:pt x="4645" y="23250"/>
                            <a:pt x="6280" y="23430"/>
                          </a:cubicBezTo>
                          <a:cubicBezTo>
                            <a:pt x="6474" y="23451"/>
                            <a:pt x="6669" y="23461"/>
                            <a:pt x="6866" y="23461"/>
                          </a:cubicBezTo>
                          <a:cubicBezTo>
                            <a:pt x="8989" y="23461"/>
                            <a:pt x="11241" y="22260"/>
                            <a:pt x="12454" y="20550"/>
                          </a:cubicBezTo>
                          <a:cubicBezTo>
                            <a:pt x="13784" y="18679"/>
                            <a:pt x="13925" y="15961"/>
                            <a:pt x="12572" y="14108"/>
                          </a:cubicBezTo>
                          <a:cubicBezTo>
                            <a:pt x="12256" y="13675"/>
                            <a:pt x="11861" y="13275"/>
                            <a:pt x="11715" y="12760"/>
                          </a:cubicBezTo>
                          <a:cubicBezTo>
                            <a:pt x="11441" y="11787"/>
                            <a:pt x="12137" y="10837"/>
                            <a:pt x="12418" y="9865"/>
                          </a:cubicBezTo>
                          <a:cubicBezTo>
                            <a:pt x="12753" y="8702"/>
                            <a:pt x="12446" y="7374"/>
                            <a:pt x="11635" y="6474"/>
                          </a:cubicBezTo>
                          <a:cubicBezTo>
                            <a:pt x="11099" y="5881"/>
                            <a:pt x="10371" y="5475"/>
                            <a:pt x="9885" y="4839"/>
                          </a:cubicBezTo>
                          <a:cubicBezTo>
                            <a:pt x="9046" y="3740"/>
                            <a:pt x="9086" y="2187"/>
                            <a:pt x="8378" y="1000"/>
                          </a:cubicBezTo>
                          <a:cubicBezTo>
                            <a:pt x="8163" y="642"/>
                            <a:pt x="7872" y="314"/>
                            <a:pt x="7493" y="139"/>
                          </a:cubicBezTo>
                          <a:cubicBezTo>
                            <a:pt x="7287" y="44"/>
                            <a:pt x="7069" y="1"/>
                            <a:pt x="6850"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sp>
                  <p:nvSpPr>
                    <p:cNvPr id="3248" name="Google Shape;3248;p144"/>
                    <p:cNvSpPr/>
                    <p:nvPr/>
                  </p:nvSpPr>
                  <p:spPr>
                    <a:xfrm>
                      <a:off x="7653537" y="2770927"/>
                      <a:ext cx="595996" cy="589795"/>
                    </a:xfrm>
                    <a:custGeom>
                      <a:avLst/>
                      <a:gdLst/>
                      <a:ahLst/>
                      <a:cxnLst/>
                      <a:rect l="l" t="t" r="r" b="b"/>
                      <a:pathLst>
                        <a:path w="13917" h="13916" extrusionOk="0">
                          <a:moveTo>
                            <a:pt x="6959" y="1"/>
                          </a:moveTo>
                          <a:cubicBezTo>
                            <a:pt x="5113" y="1"/>
                            <a:pt x="3343" y="734"/>
                            <a:pt x="2039" y="2039"/>
                          </a:cubicBezTo>
                          <a:cubicBezTo>
                            <a:pt x="734" y="3344"/>
                            <a:pt x="1" y="5113"/>
                            <a:pt x="1" y="6958"/>
                          </a:cubicBezTo>
                          <a:cubicBezTo>
                            <a:pt x="1" y="8803"/>
                            <a:pt x="734" y="10573"/>
                            <a:pt x="2039" y="11878"/>
                          </a:cubicBezTo>
                          <a:cubicBezTo>
                            <a:pt x="3343" y="13183"/>
                            <a:pt x="5113" y="13916"/>
                            <a:pt x="6959" y="13916"/>
                          </a:cubicBezTo>
                          <a:cubicBezTo>
                            <a:pt x="8804" y="13916"/>
                            <a:pt x="10574" y="13183"/>
                            <a:pt x="11878" y="11878"/>
                          </a:cubicBezTo>
                          <a:cubicBezTo>
                            <a:pt x="13183" y="10573"/>
                            <a:pt x="13916" y="8803"/>
                            <a:pt x="13916" y="6958"/>
                          </a:cubicBezTo>
                          <a:cubicBezTo>
                            <a:pt x="13916" y="5113"/>
                            <a:pt x="13183" y="3344"/>
                            <a:pt x="11878" y="2039"/>
                          </a:cubicBezTo>
                          <a:cubicBezTo>
                            <a:pt x="10574" y="734"/>
                            <a:pt x="8804" y="1"/>
                            <a:pt x="6959"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2"/>
                        </a:solidFill>
                        <a:latin typeface="Arial"/>
                        <a:ea typeface="Arial"/>
                        <a:cs typeface="Arial"/>
                        <a:sym typeface="Arial"/>
                      </a:endParaRPr>
                    </a:p>
                  </p:txBody>
                </p:sp>
              </p:grpSp>
            </p:grpSp>
          </p:grpSp>
          <p:grpSp>
            <p:nvGrpSpPr>
              <p:cNvPr id="3249" name="Google Shape;3249;p144"/>
              <p:cNvGrpSpPr/>
              <p:nvPr/>
            </p:nvGrpSpPr>
            <p:grpSpPr>
              <a:xfrm>
                <a:off x="-161810" y="3491304"/>
                <a:ext cx="9482894" cy="2032192"/>
                <a:chOff x="-161810" y="3491304"/>
                <a:chExt cx="9482894" cy="2032192"/>
              </a:xfrm>
            </p:grpSpPr>
            <p:sp>
              <p:nvSpPr>
                <p:cNvPr id="3250" name="Google Shape;3250;p144"/>
                <p:cNvSpPr/>
                <p:nvPr/>
              </p:nvSpPr>
              <p:spPr>
                <a:xfrm>
                  <a:off x="-159518" y="3491307"/>
                  <a:ext cx="5266812" cy="1612146"/>
                </a:xfrm>
                <a:custGeom>
                  <a:avLst/>
                  <a:gdLst/>
                  <a:ahLst/>
                  <a:cxnLst/>
                  <a:rect l="l" t="t" r="r" b="b"/>
                  <a:pathLst>
                    <a:path w="107816" h="38038" extrusionOk="0">
                      <a:moveTo>
                        <a:pt x="4" y="1"/>
                      </a:moveTo>
                      <a:lnTo>
                        <a:pt x="1" y="38038"/>
                      </a:lnTo>
                      <a:lnTo>
                        <a:pt x="1" y="38038"/>
                      </a:lnTo>
                      <a:lnTo>
                        <a:pt x="107754" y="37845"/>
                      </a:lnTo>
                      <a:lnTo>
                        <a:pt x="107815" y="17877"/>
                      </a:lnTo>
                      <a:lnTo>
                        <a:pt x="107815" y="17877"/>
                      </a:lnTo>
                      <a:cubicBezTo>
                        <a:pt x="96429" y="19237"/>
                        <a:pt x="86119" y="19821"/>
                        <a:pt x="76796" y="19821"/>
                      </a:cubicBezTo>
                      <a:cubicBezTo>
                        <a:pt x="30958" y="19821"/>
                        <a:pt x="8960" y="5685"/>
                        <a:pt x="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251" name="Google Shape;3251;p144"/>
                <p:cNvSpPr/>
                <p:nvPr/>
              </p:nvSpPr>
              <p:spPr>
                <a:xfrm>
                  <a:off x="-161810" y="3491304"/>
                  <a:ext cx="5266812" cy="1612146"/>
                </a:xfrm>
                <a:custGeom>
                  <a:avLst/>
                  <a:gdLst/>
                  <a:ahLst/>
                  <a:cxnLst/>
                  <a:rect l="l" t="t" r="r" b="b"/>
                  <a:pathLst>
                    <a:path w="107816" h="38038" extrusionOk="0">
                      <a:moveTo>
                        <a:pt x="4" y="1"/>
                      </a:moveTo>
                      <a:lnTo>
                        <a:pt x="1" y="38038"/>
                      </a:lnTo>
                      <a:lnTo>
                        <a:pt x="1" y="38038"/>
                      </a:lnTo>
                      <a:lnTo>
                        <a:pt x="107754" y="37845"/>
                      </a:lnTo>
                      <a:lnTo>
                        <a:pt x="107815" y="17877"/>
                      </a:lnTo>
                      <a:lnTo>
                        <a:pt x="107815" y="17877"/>
                      </a:lnTo>
                      <a:cubicBezTo>
                        <a:pt x="96429" y="19237"/>
                        <a:pt x="86119" y="19821"/>
                        <a:pt x="76796" y="19821"/>
                      </a:cubicBezTo>
                      <a:cubicBezTo>
                        <a:pt x="30958" y="19821"/>
                        <a:pt x="8960" y="5685"/>
                        <a:pt x="4" y="1"/>
                      </a:cubicBezTo>
                      <a:close/>
                    </a:path>
                  </a:pathLst>
                </a:custGeom>
                <a:solidFill>
                  <a:srgbClr val="000000">
                    <a:alpha val="549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252" name="Google Shape;3252;p144"/>
                <p:cNvSpPr/>
                <p:nvPr/>
              </p:nvSpPr>
              <p:spPr>
                <a:xfrm>
                  <a:off x="-141796" y="3682019"/>
                  <a:ext cx="9462880" cy="1841477"/>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grpSp>
            <p:nvGrpSpPr>
              <p:cNvPr id="3253" name="Google Shape;3253;p144"/>
              <p:cNvGrpSpPr/>
              <p:nvPr/>
            </p:nvGrpSpPr>
            <p:grpSpPr>
              <a:xfrm>
                <a:off x="343799" y="4617883"/>
                <a:ext cx="1059758" cy="818673"/>
                <a:chOff x="206924" y="4453733"/>
                <a:chExt cx="1059758" cy="818673"/>
              </a:xfrm>
            </p:grpSpPr>
            <p:sp>
              <p:nvSpPr>
                <p:cNvPr id="3254" name="Google Shape;3254;p144"/>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5" name="Google Shape;3255;p144"/>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6" name="Google Shape;3256;p144"/>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7" name="Google Shape;3257;p144"/>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8" name="Google Shape;3258;p144"/>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9" name="Google Shape;3259;p144"/>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0" name="Google Shape;3260;p144"/>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1" name="Google Shape;3261;p144"/>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262" name="Google Shape;3262;p144"/>
              <p:cNvGrpSpPr/>
              <p:nvPr/>
            </p:nvGrpSpPr>
            <p:grpSpPr>
              <a:xfrm>
                <a:off x="-111327" y="4337943"/>
                <a:ext cx="546340" cy="1144005"/>
                <a:chOff x="-190602" y="4255105"/>
                <a:chExt cx="546340" cy="1144005"/>
              </a:xfrm>
            </p:grpSpPr>
            <p:sp>
              <p:nvSpPr>
                <p:cNvPr id="3263" name="Google Shape;3263;p144"/>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4" name="Google Shape;3264;p144"/>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5" name="Google Shape;3265;p144"/>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6" name="Google Shape;3266;p144"/>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7" name="Google Shape;3267;p144"/>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268" name="Google Shape;3268;p144"/>
              <p:cNvGrpSpPr/>
              <p:nvPr/>
            </p:nvGrpSpPr>
            <p:grpSpPr>
              <a:xfrm>
                <a:off x="1369121" y="4556280"/>
                <a:ext cx="437637" cy="880279"/>
                <a:chOff x="1173271" y="4610392"/>
                <a:chExt cx="437637" cy="880279"/>
              </a:xfrm>
            </p:grpSpPr>
            <p:grpSp>
              <p:nvGrpSpPr>
                <p:cNvPr id="3269" name="Google Shape;3269;p144"/>
                <p:cNvGrpSpPr/>
                <p:nvPr/>
              </p:nvGrpSpPr>
              <p:grpSpPr>
                <a:xfrm>
                  <a:off x="1216042" y="4610930"/>
                  <a:ext cx="309313" cy="333842"/>
                  <a:chOff x="1215415" y="4605413"/>
                  <a:chExt cx="309313" cy="333842"/>
                </a:xfrm>
              </p:grpSpPr>
              <p:sp>
                <p:nvSpPr>
                  <p:cNvPr id="3270" name="Google Shape;3270;p144"/>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1" name="Google Shape;3271;p144"/>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272" name="Google Shape;3272;p144"/>
                <p:cNvGrpSpPr/>
                <p:nvPr/>
              </p:nvGrpSpPr>
              <p:grpSpPr>
                <a:xfrm>
                  <a:off x="1173271" y="4610392"/>
                  <a:ext cx="437637" cy="880279"/>
                  <a:chOff x="1128521" y="4507655"/>
                  <a:chExt cx="437637" cy="880279"/>
                </a:xfrm>
              </p:grpSpPr>
              <p:grpSp>
                <p:nvGrpSpPr>
                  <p:cNvPr id="3273" name="Google Shape;3273;p144"/>
                  <p:cNvGrpSpPr/>
                  <p:nvPr/>
                </p:nvGrpSpPr>
                <p:grpSpPr>
                  <a:xfrm>
                    <a:off x="1170695" y="4507655"/>
                    <a:ext cx="309313" cy="333842"/>
                    <a:chOff x="1170069" y="4502138"/>
                    <a:chExt cx="309313" cy="333842"/>
                  </a:xfrm>
                </p:grpSpPr>
                <p:sp>
                  <p:nvSpPr>
                    <p:cNvPr id="3274" name="Google Shape;3274;p144"/>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5" name="Google Shape;3275;p144"/>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276" name="Google Shape;3276;p144"/>
                  <p:cNvGrpSpPr/>
                  <p:nvPr/>
                </p:nvGrpSpPr>
                <p:grpSpPr>
                  <a:xfrm>
                    <a:off x="1128521" y="4526541"/>
                    <a:ext cx="395092" cy="348462"/>
                    <a:chOff x="1128521" y="4526541"/>
                    <a:chExt cx="395092" cy="348462"/>
                  </a:xfrm>
                </p:grpSpPr>
                <p:sp>
                  <p:nvSpPr>
                    <p:cNvPr id="3277" name="Google Shape;3277;p144"/>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8" name="Google Shape;3278;p144"/>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9" name="Google Shape;3279;p144"/>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280" name="Google Shape;3280;p144"/>
                  <p:cNvGrpSpPr/>
                  <p:nvPr/>
                </p:nvGrpSpPr>
                <p:grpSpPr>
                  <a:xfrm>
                    <a:off x="1247462" y="4807734"/>
                    <a:ext cx="318696" cy="580200"/>
                    <a:chOff x="1247462" y="4807734"/>
                    <a:chExt cx="318696" cy="580200"/>
                  </a:xfrm>
                </p:grpSpPr>
                <p:sp>
                  <p:nvSpPr>
                    <p:cNvPr id="3281" name="Google Shape;3281;p144"/>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2" name="Google Shape;3282;p144"/>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3" name="Google Shape;3283;p144"/>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4" name="Google Shape;3284;p144"/>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5" name="Google Shape;3285;p144"/>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3286" name="Google Shape;3286;p144"/>
              <p:cNvGrpSpPr/>
              <p:nvPr/>
            </p:nvGrpSpPr>
            <p:grpSpPr>
              <a:xfrm>
                <a:off x="2354374" y="4617883"/>
                <a:ext cx="1059758" cy="818673"/>
                <a:chOff x="206924" y="4453733"/>
                <a:chExt cx="1059758" cy="818673"/>
              </a:xfrm>
            </p:grpSpPr>
            <p:sp>
              <p:nvSpPr>
                <p:cNvPr id="3287" name="Google Shape;3287;p144"/>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8" name="Google Shape;3288;p144"/>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9" name="Google Shape;3289;p144"/>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0" name="Google Shape;3290;p144"/>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1" name="Google Shape;3291;p144"/>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2" name="Google Shape;3292;p144"/>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3" name="Google Shape;3293;p144"/>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4" name="Google Shape;3294;p144"/>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295" name="Google Shape;3295;p144"/>
              <p:cNvGrpSpPr/>
              <p:nvPr/>
            </p:nvGrpSpPr>
            <p:grpSpPr>
              <a:xfrm>
                <a:off x="1899248" y="4337943"/>
                <a:ext cx="546340" cy="1144005"/>
                <a:chOff x="-190602" y="4255105"/>
                <a:chExt cx="546340" cy="1144005"/>
              </a:xfrm>
            </p:grpSpPr>
            <p:sp>
              <p:nvSpPr>
                <p:cNvPr id="3296" name="Google Shape;3296;p144"/>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7" name="Google Shape;3297;p144"/>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8" name="Google Shape;3298;p144"/>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9" name="Google Shape;3299;p144"/>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0" name="Google Shape;3300;p144"/>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301" name="Google Shape;3301;p144"/>
              <p:cNvGrpSpPr/>
              <p:nvPr/>
            </p:nvGrpSpPr>
            <p:grpSpPr>
              <a:xfrm>
                <a:off x="3379696" y="4556280"/>
                <a:ext cx="437637" cy="880279"/>
                <a:chOff x="1173271" y="4610392"/>
                <a:chExt cx="437637" cy="880279"/>
              </a:xfrm>
            </p:grpSpPr>
            <p:grpSp>
              <p:nvGrpSpPr>
                <p:cNvPr id="3302" name="Google Shape;3302;p144"/>
                <p:cNvGrpSpPr/>
                <p:nvPr/>
              </p:nvGrpSpPr>
              <p:grpSpPr>
                <a:xfrm>
                  <a:off x="1216042" y="4610930"/>
                  <a:ext cx="309313" cy="333842"/>
                  <a:chOff x="1215415" y="4605413"/>
                  <a:chExt cx="309313" cy="333842"/>
                </a:xfrm>
              </p:grpSpPr>
              <p:sp>
                <p:nvSpPr>
                  <p:cNvPr id="3303" name="Google Shape;3303;p144"/>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4" name="Google Shape;3304;p144"/>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305" name="Google Shape;3305;p144"/>
                <p:cNvGrpSpPr/>
                <p:nvPr/>
              </p:nvGrpSpPr>
              <p:grpSpPr>
                <a:xfrm>
                  <a:off x="1173271" y="4610392"/>
                  <a:ext cx="437637" cy="880279"/>
                  <a:chOff x="1128521" y="4507655"/>
                  <a:chExt cx="437637" cy="880279"/>
                </a:xfrm>
              </p:grpSpPr>
              <p:grpSp>
                <p:nvGrpSpPr>
                  <p:cNvPr id="3306" name="Google Shape;3306;p144"/>
                  <p:cNvGrpSpPr/>
                  <p:nvPr/>
                </p:nvGrpSpPr>
                <p:grpSpPr>
                  <a:xfrm>
                    <a:off x="1170695" y="4507655"/>
                    <a:ext cx="309313" cy="333842"/>
                    <a:chOff x="1170069" y="4502138"/>
                    <a:chExt cx="309313" cy="333842"/>
                  </a:xfrm>
                </p:grpSpPr>
                <p:sp>
                  <p:nvSpPr>
                    <p:cNvPr id="3307" name="Google Shape;3307;p144"/>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8" name="Google Shape;3308;p144"/>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309" name="Google Shape;3309;p144"/>
                  <p:cNvGrpSpPr/>
                  <p:nvPr/>
                </p:nvGrpSpPr>
                <p:grpSpPr>
                  <a:xfrm>
                    <a:off x="1128521" y="4526541"/>
                    <a:ext cx="395092" cy="348462"/>
                    <a:chOff x="1128521" y="4526541"/>
                    <a:chExt cx="395092" cy="348462"/>
                  </a:xfrm>
                </p:grpSpPr>
                <p:sp>
                  <p:nvSpPr>
                    <p:cNvPr id="3310" name="Google Shape;3310;p144"/>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1" name="Google Shape;3311;p144"/>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2" name="Google Shape;3312;p144"/>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313" name="Google Shape;3313;p144"/>
                  <p:cNvGrpSpPr/>
                  <p:nvPr/>
                </p:nvGrpSpPr>
                <p:grpSpPr>
                  <a:xfrm>
                    <a:off x="1247462" y="4807734"/>
                    <a:ext cx="318696" cy="580200"/>
                    <a:chOff x="1247462" y="4807734"/>
                    <a:chExt cx="318696" cy="580200"/>
                  </a:xfrm>
                </p:grpSpPr>
                <p:sp>
                  <p:nvSpPr>
                    <p:cNvPr id="3314" name="Google Shape;3314;p144"/>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5" name="Google Shape;3315;p144"/>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6" name="Google Shape;3316;p144"/>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7" name="Google Shape;3317;p144"/>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8" name="Google Shape;3318;p144"/>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3319" name="Google Shape;3319;p144"/>
              <p:cNvGrpSpPr/>
              <p:nvPr/>
            </p:nvGrpSpPr>
            <p:grpSpPr>
              <a:xfrm>
                <a:off x="4358049" y="4617883"/>
                <a:ext cx="1059758" cy="818673"/>
                <a:chOff x="206924" y="4453733"/>
                <a:chExt cx="1059758" cy="818673"/>
              </a:xfrm>
            </p:grpSpPr>
            <p:sp>
              <p:nvSpPr>
                <p:cNvPr id="3320" name="Google Shape;3320;p144"/>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1" name="Google Shape;3321;p144"/>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2" name="Google Shape;3322;p144"/>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3" name="Google Shape;3323;p144"/>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4" name="Google Shape;3324;p144"/>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5" name="Google Shape;3325;p144"/>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6" name="Google Shape;3326;p144"/>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7" name="Google Shape;3327;p144"/>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328" name="Google Shape;3328;p144"/>
              <p:cNvGrpSpPr/>
              <p:nvPr/>
            </p:nvGrpSpPr>
            <p:grpSpPr>
              <a:xfrm>
                <a:off x="3902923" y="4337943"/>
                <a:ext cx="546340" cy="1144005"/>
                <a:chOff x="-190602" y="4255105"/>
                <a:chExt cx="546340" cy="1144005"/>
              </a:xfrm>
            </p:grpSpPr>
            <p:sp>
              <p:nvSpPr>
                <p:cNvPr id="3329" name="Google Shape;3329;p144"/>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0" name="Google Shape;3330;p144"/>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1" name="Google Shape;3331;p144"/>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2" name="Google Shape;3332;p144"/>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3" name="Google Shape;3333;p144"/>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334" name="Google Shape;3334;p144"/>
              <p:cNvGrpSpPr/>
              <p:nvPr/>
            </p:nvGrpSpPr>
            <p:grpSpPr>
              <a:xfrm>
                <a:off x="5383371" y="4556280"/>
                <a:ext cx="437637" cy="880279"/>
                <a:chOff x="1173271" y="4610392"/>
                <a:chExt cx="437637" cy="880279"/>
              </a:xfrm>
            </p:grpSpPr>
            <p:grpSp>
              <p:nvGrpSpPr>
                <p:cNvPr id="3335" name="Google Shape;3335;p144"/>
                <p:cNvGrpSpPr/>
                <p:nvPr/>
              </p:nvGrpSpPr>
              <p:grpSpPr>
                <a:xfrm>
                  <a:off x="1216042" y="4610930"/>
                  <a:ext cx="309313" cy="333842"/>
                  <a:chOff x="1215415" y="4605413"/>
                  <a:chExt cx="309313" cy="333842"/>
                </a:xfrm>
              </p:grpSpPr>
              <p:sp>
                <p:nvSpPr>
                  <p:cNvPr id="3336" name="Google Shape;3336;p144"/>
                  <p:cNvSpPr/>
                  <p:nvPr/>
                </p:nvSpPr>
                <p:spPr>
                  <a:xfrm flipH="1">
                    <a:off x="1215415" y="4648153"/>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7" name="Google Shape;3337;p144"/>
                  <p:cNvSpPr/>
                  <p:nvPr/>
                </p:nvSpPr>
                <p:spPr>
                  <a:xfrm flipH="1">
                    <a:off x="1345853" y="4605413"/>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338" name="Google Shape;3338;p144"/>
                <p:cNvGrpSpPr/>
                <p:nvPr/>
              </p:nvGrpSpPr>
              <p:grpSpPr>
                <a:xfrm>
                  <a:off x="1173271" y="4610392"/>
                  <a:ext cx="437637" cy="880279"/>
                  <a:chOff x="1128521" y="4507655"/>
                  <a:chExt cx="437637" cy="880279"/>
                </a:xfrm>
              </p:grpSpPr>
              <p:grpSp>
                <p:nvGrpSpPr>
                  <p:cNvPr id="3339" name="Google Shape;3339;p144"/>
                  <p:cNvGrpSpPr/>
                  <p:nvPr/>
                </p:nvGrpSpPr>
                <p:grpSpPr>
                  <a:xfrm>
                    <a:off x="1170695" y="4507655"/>
                    <a:ext cx="309313" cy="333842"/>
                    <a:chOff x="1170069" y="4502138"/>
                    <a:chExt cx="309313" cy="333842"/>
                  </a:xfrm>
                </p:grpSpPr>
                <p:sp>
                  <p:nvSpPr>
                    <p:cNvPr id="3340" name="Google Shape;3340;p144"/>
                    <p:cNvSpPr/>
                    <p:nvPr/>
                  </p:nvSpPr>
                  <p:spPr>
                    <a:xfrm flipH="1">
                      <a:off x="1170069" y="4544878"/>
                      <a:ext cx="254012" cy="288115"/>
                    </a:xfrm>
                    <a:custGeom>
                      <a:avLst/>
                      <a:gdLst/>
                      <a:ahLst/>
                      <a:cxnLst/>
                      <a:rect l="l" t="t" r="r" b="b"/>
                      <a:pathLst>
                        <a:path w="10693" h="12255" extrusionOk="0">
                          <a:moveTo>
                            <a:pt x="8832" y="1"/>
                          </a:moveTo>
                          <a:cubicBezTo>
                            <a:pt x="8213" y="1"/>
                            <a:pt x="7568" y="302"/>
                            <a:pt x="7025" y="644"/>
                          </a:cubicBezTo>
                          <a:cubicBezTo>
                            <a:pt x="3421" y="2913"/>
                            <a:pt x="1" y="8408"/>
                            <a:pt x="1120" y="11300"/>
                          </a:cubicBezTo>
                          <a:cubicBezTo>
                            <a:pt x="1357" y="11910"/>
                            <a:pt x="2032" y="12254"/>
                            <a:pt x="2689" y="12254"/>
                          </a:cubicBezTo>
                          <a:cubicBezTo>
                            <a:pt x="2741" y="12254"/>
                            <a:pt x="2792" y="12252"/>
                            <a:pt x="2843" y="12248"/>
                          </a:cubicBezTo>
                          <a:cubicBezTo>
                            <a:pt x="3546" y="12187"/>
                            <a:pt x="4179" y="11815"/>
                            <a:pt x="4765" y="11420"/>
                          </a:cubicBezTo>
                          <a:cubicBezTo>
                            <a:pt x="7701" y="9442"/>
                            <a:pt x="10190" y="6450"/>
                            <a:pt x="10578" y="2929"/>
                          </a:cubicBezTo>
                          <a:cubicBezTo>
                            <a:pt x="10693" y="1878"/>
                            <a:pt x="10491" y="603"/>
                            <a:pt x="9534" y="153"/>
                          </a:cubicBezTo>
                          <a:cubicBezTo>
                            <a:pt x="9309" y="46"/>
                            <a:pt x="9072" y="1"/>
                            <a:pt x="8832" y="1"/>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1" name="Google Shape;3341;p144"/>
                    <p:cNvSpPr/>
                    <p:nvPr/>
                  </p:nvSpPr>
                  <p:spPr>
                    <a:xfrm flipH="1">
                      <a:off x="1300507" y="4502138"/>
                      <a:ext cx="178875" cy="333842"/>
                    </a:xfrm>
                    <a:custGeom>
                      <a:avLst/>
                      <a:gdLst/>
                      <a:ahLst/>
                      <a:cxnLst/>
                      <a:rect l="l" t="t" r="r" b="b"/>
                      <a:pathLst>
                        <a:path w="7530" h="14200" extrusionOk="0">
                          <a:moveTo>
                            <a:pt x="3514" y="0"/>
                          </a:moveTo>
                          <a:cubicBezTo>
                            <a:pt x="3409" y="0"/>
                            <a:pt x="3302" y="11"/>
                            <a:pt x="3194" y="34"/>
                          </a:cubicBezTo>
                          <a:cubicBezTo>
                            <a:pt x="2324" y="220"/>
                            <a:pt x="1807" y="1111"/>
                            <a:pt x="1494" y="1945"/>
                          </a:cubicBezTo>
                          <a:cubicBezTo>
                            <a:pt x="1" y="5934"/>
                            <a:pt x="605" y="12381"/>
                            <a:pt x="3247" y="14004"/>
                          </a:cubicBezTo>
                          <a:cubicBezTo>
                            <a:pt x="3466" y="14139"/>
                            <a:pt x="3714" y="14200"/>
                            <a:pt x="3966" y="14200"/>
                          </a:cubicBezTo>
                          <a:cubicBezTo>
                            <a:pt x="4406" y="14200"/>
                            <a:pt x="4859" y="14015"/>
                            <a:pt x="5191" y="13714"/>
                          </a:cubicBezTo>
                          <a:cubicBezTo>
                            <a:pt x="5716" y="13240"/>
                            <a:pt x="5994" y="12560"/>
                            <a:pt x="6221" y="11892"/>
                          </a:cubicBezTo>
                          <a:cubicBezTo>
                            <a:pt x="7360" y="8538"/>
                            <a:pt x="7529" y="4649"/>
                            <a:pt x="5706" y="1612"/>
                          </a:cubicBezTo>
                          <a:cubicBezTo>
                            <a:pt x="5218" y="801"/>
                            <a:pt x="4419" y="0"/>
                            <a:pt x="3514"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342" name="Google Shape;3342;p144"/>
                  <p:cNvGrpSpPr/>
                  <p:nvPr/>
                </p:nvGrpSpPr>
                <p:grpSpPr>
                  <a:xfrm>
                    <a:off x="1128521" y="4526541"/>
                    <a:ext cx="395092" cy="348462"/>
                    <a:chOff x="1128521" y="4526541"/>
                    <a:chExt cx="395092" cy="348462"/>
                  </a:xfrm>
                </p:grpSpPr>
                <p:sp>
                  <p:nvSpPr>
                    <p:cNvPr id="3343" name="Google Shape;3343;p144"/>
                    <p:cNvSpPr/>
                    <p:nvPr/>
                  </p:nvSpPr>
                  <p:spPr>
                    <a:xfrm flipH="1">
                      <a:off x="1128521" y="4605884"/>
                      <a:ext cx="270997" cy="269119"/>
                    </a:xfrm>
                    <a:custGeom>
                      <a:avLst/>
                      <a:gdLst/>
                      <a:ahLst/>
                      <a:cxnLst/>
                      <a:rect l="l" t="t" r="r" b="b"/>
                      <a:pathLst>
                        <a:path w="11408" h="11447" extrusionOk="0">
                          <a:moveTo>
                            <a:pt x="9538" y="1"/>
                          </a:moveTo>
                          <a:cubicBezTo>
                            <a:pt x="8994" y="1"/>
                            <a:pt x="8419" y="198"/>
                            <a:pt x="7917" y="435"/>
                          </a:cubicBezTo>
                          <a:cubicBezTo>
                            <a:pt x="4064" y="2250"/>
                            <a:pt x="0" y="7292"/>
                            <a:pt x="759" y="10297"/>
                          </a:cubicBezTo>
                          <a:cubicBezTo>
                            <a:pt x="932" y="10980"/>
                            <a:pt x="1650" y="11419"/>
                            <a:pt x="2355" y="11445"/>
                          </a:cubicBezTo>
                          <a:cubicBezTo>
                            <a:pt x="2383" y="11446"/>
                            <a:pt x="2412" y="11447"/>
                            <a:pt x="2441" y="11447"/>
                          </a:cubicBezTo>
                          <a:cubicBezTo>
                            <a:pt x="3113" y="11447"/>
                            <a:pt x="3759" y="11165"/>
                            <a:pt x="4362" y="10857"/>
                          </a:cubicBezTo>
                          <a:cubicBezTo>
                            <a:pt x="7517" y="9249"/>
                            <a:pt x="10352" y="6581"/>
                            <a:pt x="11164" y="3134"/>
                          </a:cubicBezTo>
                          <a:cubicBezTo>
                            <a:pt x="11408" y="2105"/>
                            <a:pt x="11361" y="816"/>
                            <a:pt x="10467" y="251"/>
                          </a:cubicBezTo>
                          <a:cubicBezTo>
                            <a:pt x="10184" y="72"/>
                            <a:pt x="9866" y="1"/>
                            <a:pt x="9538"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4" name="Google Shape;3344;p144"/>
                    <p:cNvSpPr/>
                    <p:nvPr/>
                  </p:nvSpPr>
                  <p:spPr>
                    <a:xfrm flipH="1">
                      <a:off x="1247011" y="4538648"/>
                      <a:ext cx="209923" cy="326131"/>
                    </a:xfrm>
                    <a:custGeom>
                      <a:avLst/>
                      <a:gdLst/>
                      <a:ahLst/>
                      <a:cxnLst/>
                      <a:rect l="l" t="t" r="r" b="b"/>
                      <a:pathLst>
                        <a:path w="8837" h="13872" extrusionOk="0">
                          <a:moveTo>
                            <a:pt x="5873" y="0"/>
                          </a:moveTo>
                          <a:cubicBezTo>
                            <a:pt x="5038" y="0"/>
                            <a:pt x="4333" y="676"/>
                            <a:pt x="3821" y="1353"/>
                          </a:cubicBezTo>
                          <a:cubicBezTo>
                            <a:pt x="1254" y="4750"/>
                            <a:pt x="0" y="11102"/>
                            <a:pt x="2070" y="13410"/>
                          </a:cubicBezTo>
                          <a:cubicBezTo>
                            <a:pt x="2353" y="13726"/>
                            <a:pt x="2769" y="13871"/>
                            <a:pt x="3194" y="13871"/>
                          </a:cubicBezTo>
                          <a:cubicBezTo>
                            <a:pt x="3477" y="13871"/>
                            <a:pt x="3764" y="13807"/>
                            <a:pt x="4018" y="13685"/>
                          </a:cubicBezTo>
                          <a:cubicBezTo>
                            <a:pt x="4654" y="13380"/>
                            <a:pt x="5115" y="12809"/>
                            <a:pt x="5521" y="12232"/>
                          </a:cubicBezTo>
                          <a:cubicBezTo>
                            <a:pt x="7568" y="9342"/>
                            <a:pt x="8836" y="5662"/>
                            <a:pt x="7953" y="2233"/>
                          </a:cubicBezTo>
                          <a:cubicBezTo>
                            <a:pt x="7689" y="1208"/>
                            <a:pt x="7047" y="89"/>
                            <a:pt x="5994" y="5"/>
                          </a:cubicBezTo>
                          <a:cubicBezTo>
                            <a:pt x="5954" y="2"/>
                            <a:pt x="5913" y="0"/>
                            <a:pt x="5873"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5" name="Google Shape;3345;p144"/>
                    <p:cNvSpPr/>
                    <p:nvPr/>
                  </p:nvSpPr>
                  <p:spPr>
                    <a:xfrm flipH="1">
                      <a:off x="1339868" y="4526541"/>
                      <a:ext cx="183745" cy="326154"/>
                    </a:xfrm>
                    <a:custGeom>
                      <a:avLst/>
                      <a:gdLst/>
                      <a:ahLst/>
                      <a:cxnLst/>
                      <a:rect l="l" t="t" r="r" b="b"/>
                      <a:pathLst>
                        <a:path w="7735" h="13873" extrusionOk="0">
                          <a:moveTo>
                            <a:pt x="2554" y="1"/>
                          </a:moveTo>
                          <a:cubicBezTo>
                            <a:pt x="2341" y="1"/>
                            <a:pt x="2128" y="41"/>
                            <a:pt x="1921" y="133"/>
                          </a:cubicBezTo>
                          <a:cubicBezTo>
                            <a:pt x="1106" y="492"/>
                            <a:pt x="784" y="1469"/>
                            <a:pt x="647" y="2350"/>
                          </a:cubicBezTo>
                          <a:cubicBezTo>
                            <a:pt x="0" y="6559"/>
                            <a:pt x="1909" y="12746"/>
                            <a:pt x="4825" y="13796"/>
                          </a:cubicBezTo>
                          <a:cubicBezTo>
                            <a:pt x="4969" y="13848"/>
                            <a:pt x="5119" y="13872"/>
                            <a:pt x="5268" y="13872"/>
                          </a:cubicBezTo>
                          <a:cubicBezTo>
                            <a:pt x="5805" y="13872"/>
                            <a:pt x="6344" y="13560"/>
                            <a:pt x="6669" y="13115"/>
                          </a:cubicBezTo>
                          <a:cubicBezTo>
                            <a:pt x="7086" y="12545"/>
                            <a:pt x="7219" y="11821"/>
                            <a:pt x="7304" y="11122"/>
                          </a:cubicBezTo>
                          <a:cubicBezTo>
                            <a:pt x="7734" y="7606"/>
                            <a:pt x="7108" y="3765"/>
                            <a:pt x="4703" y="1164"/>
                          </a:cubicBezTo>
                          <a:cubicBezTo>
                            <a:pt x="4138" y="553"/>
                            <a:pt x="3340" y="1"/>
                            <a:pt x="2554"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346" name="Google Shape;3346;p144"/>
                  <p:cNvGrpSpPr/>
                  <p:nvPr/>
                </p:nvGrpSpPr>
                <p:grpSpPr>
                  <a:xfrm>
                    <a:off x="1247462" y="4807734"/>
                    <a:ext cx="318696" cy="580200"/>
                    <a:chOff x="1247462" y="4807734"/>
                    <a:chExt cx="318696" cy="580200"/>
                  </a:xfrm>
                </p:grpSpPr>
                <p:sp>
                  <p:nvSpPr>
                    <p:cNvPr id="3347" name="Google Shape;3347;p144"/>
                    <p:cNvSpPr/>
                    <p:nvPr/>
                  </p:nvSpPr>
                  <p:spPr>
                    <a:xfrm flipH="1">
                      <a:off x="1377639" y="4864084"/>
                      <a:ext cx="84069" cy="523850"/>
                    </a:xfrm>
                    <a:custGeom>
                      <a:avLst/>
                      <a:gdLst/>
                      <a:ahLst/>
                      <a:cxnLst/>
                      <a:rect l="l" t="t" r="r" b="b"/>
                      <a:pathLst>
                        <a:path w="3539" h="22282" extrusionOk="0">
                          <a:moveTo>
                            <a:pt x="3384" y="1"/>
                          </a:moveTo>
                          <a:cubicBezTo>
                            <a:pt x="3342" y="1"/>
                            <a:pt x="3301" y="20"/>
                            <a:pt x="3274" y="56"/>
                          </a:cubicBezTo>
                          <a:lnTo>
                            <a:pt x="3215" y="134"/>
                          </a:lnTo>
                          <a:cubicBezTo>
                            <a:pt x="3210" y="140"/>
                            <a:pt x="3205" y="147"/>
                            <a:pt x="3201" y="154"/>
                          </a:cubicBezTo>
                          <a:lnTo>
                            <a:pt x="3188" y="172"/>
                          </a:lnTo>
                          <a:cubicBezTo>
                            <a:pt x="3079" y="336"/>
                            <a:pt x="2992" y="517"/>
                            <a:pt x="2911" y="697"/>
                          </a:cubicBezTo>
                          <a:cubicBezTo>
                            <a:pt x="2819" y="908"/>
                            <a:pt x="2727" y="1142"/>
                            <a:pt x="2652" y="1358"/>
                          </a:cubicBezTo>
                          <a:cubicBezTo>
                            <a:pt x="2357" y="2189"/>
                            <a:pt x="2128" y="3039"/>
                            <a:pt x="1912" y="3892"/>
                          </a:cubicBezTo>
                          <a:cubicBezTo>
                            <a:pt x="1338" y="6223"/>
                            <a:pt x="890" y="8583"/>
                            <a:pt x="533" y="10956"/>
                          </a:cubicBezTo>
                          <a:cubicBezTo>
                            <a:pt x="259" y="12813"/>
                            <a:pt x="67" y="14687"/>
                            <a:pt x="20" y="16563"/>
                          </a:cubicBezTo>
                          <a:cubicBezTo>
                            <a:pt x="0" y="17262"/>
                            <a:pt x="5" y="17985"/>
                            <a:pt x="40" y="18682"/>
                          </a:cubicBezTo>
                          <a:cubicBezTo>
                            <a:pt x="89" y="19626"/>
                            <a:pt x="191" y="20568"/>
                            <a:pt x="390" y="21493"/>
                          </a:cubicBezTo>
                          <a:cubicBezTo>
                            <a:pt x="441" y="21724"/>
                            <a:pt x="497" y="21953"/>
                            <a:pt x="563" y="22181"/>
                          </a:cubicBezTo>
                          <a:cubicBezTo>
                            <a:pt x="579" y="22239"/>
                            <a:pt x="634" y="22282"/>
                            <a:pt x="697" y="22282"/>
                          </a:cubicBezTo>
                          <a:cubicBezTo>
                            <a:pt x="700" y="22282"/>
                            <a:pt x="704" y="22281"/>
                            <a:pt x="707" y="22281"/>
                          </a:cubicBezTo>
                          <a:cubicBezTo>
                            <a:pt x="783" y="22276"/>
                            <a:pt x="840" y="22210"/>
                            <a:pt x="834" y="22133"/>
                          </a:cubicBezTo>
                          <a:cubicBezTo>
                            <a:pt x="804" y="21821"/>
                            <a:pt x="766" y="21400"/>
                            <a:pt x="745" y="21090"/>
                          </a:cubicBezTo>
                          <a:cubicBezTo>
                            <a:pt x="560" y="18200"/>
                            <a:pt x="666" y="15294"/>
                            <a:pt x="896" y="12409"/>
                          </a:cubicBezTo>
                          <a:cubicBezTo>
                            <a:pt x="1134" y="9453"/>
                            <a:pt x="1539" y="6499"/>
                            <a:pt x="2249" y="3616"/>
                          </a:cubicBezTo>
                          <a:cubicBezTo>
                            <a:pt x="2376" y="3109"/>
                            <a:pt x="2514" y="2602"/>
                            <a:pt x="2669" y="2105"/>
                          </a:cubicBezTo>
                          <a:cubicBezTo>
                            <a:pt x="2825" y="1610"/>
                            <a:pt x="2995" y="1117"/>
                            <a:pt x="3223" y="653"/>
                          </a:cubicBezTo>
                          <a:cubicBezTo>
                            <a:pt x="3262" y="579"/>
                            <a:pt x="3300" y="505"/>
                            <a:pt x="3345" y="432"/>
                          </a:cubicBezTo>
                          <a:cubicBezTo>
                            <a:pt x="3365" y="398"/>
                            <a:pt x="3390" y="364"/>
                            <a:pt x="3412" y="330"/>
                          </a:cubicBezTo>
                          <a:cubicBezTo>
                            <a:pt x="3430" y="302"/>
                            <a:pt x="3461" y="266"/>
                            <a:pt x="3484" y="237"/>
                          </a:cubicBezTo>
                          <a:cubicBezTo>
                            <a:pt x="3539" y="176"/>
                            <a:pt x="3531" y="82"/>
                            <a:pt x="3467" y="29"/>
                          </a:cubicBezTo>
                          <a:cubicBezTo>
                            <a:pt x="3442" y="10"/>
                            <a:pt x="3413" y="1"/>
                            <a:pt x="3384"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8" name="Google Shape;3348;p144"/>
                    <p:cNvSpPr/>
                    <p:nvPr/>
                  </p:nvSpPr>
                  <p:spPr>
                    <a:xfrm flipH="1">
                      <a:off x="1435909" y="4818030"/>
                      <a:ext cx="130249" cy="317314"/>
                    </a:xfrm>
                    <a:custGeom>
                      <a:avLst/>
                      <a:gdLst/>
                      <a:ahLst/>
                      <a:cxnLst/>
                      <a:rect l="l" t="t" r="r" b="b"/>
                      <a:pathLst>
                        <a:path w="5483" h="13497" extrusionOk="0">
                          <a:moveTo>
                            <a:pt x="322" y="0"/>
                          </a:moveTo>
                          <a:cubicBezTo>
                            <a:pt x="461" y="159"/>
                            <a:pt x="50" y="1887"/>
                            <a:pt x="36" y="2205"/>
                          </a:cubicBezTo>
                          <a:cubicBezTo>
                            <a:pt x="1" y="2974"/>
                            <a:pt x="34" y="3746"/>
                            <a:pt x="127" y="4510"/>
                          </a:cubicBezTo>
                          <a:cubicBezTo>
                            <a:pt x="317" y="6069"/>
                            <a:pt x="768" y="7597"/>
                            <a:pt x="1449" y="9012"/>
                          </a:cubicBezTo>
                          <a:cubicBezTo>
                            <a:pt x="2129" y="10425"/>
                            <a:pt x="3039" y="11732"/>
                            <a:pt x="4153" y="12838"/>
                          </a:cubicBezTo>
                          <a:cubicBezTo>
                            <a:pt x="4623" y="13304"/>
                            <a:pt x="4915" y="13496"/>
                            <a:pt x="5095" y="13496"/>
                          </a:cubicBezTo>
                          <a:cubicBezTo>
                            <a:pt x="5483" y="13496"/>
                            <a:pt x="5354" y="12611"/>
                            <a:pt x="5369" y="11665"/>
                          </a:cubicBezTo>
                          <a:cubicBezTo>
                            <a:pt x="5401" y="9611"/>
                            <a:pt x="5282" y="7815"/>
                            <a:pt x="4425" y="5907"/>
                          </a:cubicBezTo>
                          <a:cubicBezTo>
                            <a:pt x="3441" y="3711"/>
                            <a:pt x="1904" y="1814"/>
                            <a:pt x="322"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9" name="Google Shape;3349;p144"/>
                    <p:cNvSpPr/>
                    <p:nvPr/>
                  </p:nvSpPr>
                  <p:spPr>
                    <a:xfrm flipH="1">
                      <a:off x="1247462" y="4893095"/>
                      <a:ext cx="196881" cy="243187"/>
                    </a:xfrm>
                    <a:custGeom>
                      <a:avLst/>
                      <a:gdLst/>
                      <a:ahLst/>
                      <a:cxnLst/>
                      <a:rect l="l" t="t" r="r" b="b"/>
                      <a:pathLst>
                        <a:path w="8288" h="10344" extrusionOk="0">
                          <a:moveTo>
                            <a:pt x="8288" y="0"/>
                          </a:moveTo>
                          <a:cubicBezTo>
                            <a:pt x="8288" y="0"/>
                            <a:pt x="8288" y="0"/>
                            <a:pt x="8288" y="0"/>
                          </a:cubicBezTo>
                          <a:lnTo>
                            <a:pt x="8288" y="0"/>
                          </a:lnTo>
                          <a:cubicBezTo>
                            <a:pt x="8288" y="0"/>
                            <a:pt x="8288" y="0"/>
                            <a:pt x="8288" y="0"/>
                          </a:cubicBezTo>
                          <a:close/>
                          <a:moveTo>
                            <a:pt x="8288" y="1"/>
                          </a:moveTo>
                          <a:lnTo>
                            <a:pt x="8288" y="1"/>
                          </a:lnTo>
                          <a:cubicBezTo>
                            <a:pt x="8150" y="473"/>
                            <a:pt x="5988" y="1588"/>
                            <a:pt x="5528" y="1979"/>
                          </a:cubicBezTo>
                          <a:cubicBezTo>
                            <a:pt x="4642" y="2737"/>
                            <a:pt x="3822" y="3572"/>
                            <a:pt x="3078" y="4473"/>
                          </a:cubicBezTo>
                          <a:cubicBezTo>
                            <a:pt x="1724" y="6111"/>
                            <a:pt x="183" y="8180"/>
                            <a:pt x="1" y="10344"/>
                          </a:cubicBezTo>
                          <a:cubicBezTo>
                            <a:pt x="2169" y="9587"/>
                            <a:pt x="4013" y="8052"/>
                            <a:pt x="5377" y="6203"/>
                          </a:cubicBezTo>
                          <a:cubicBezTo>
                            <a:pt x="6740" y="4356"/>
                            <a:pt x="7646" y="2204"/>
                            <a:pt x="8288"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0" name="Google Shape;3350;p144"/>
                    <p:cNvSpPr/>
                    <p:nvPr/>
                  </p:nvSpPr>
                  <p:spPr>
                    <a:xfrm flipH="1">
                      <a:off x="1291015" y="4852360"/>
                      <a:ext cx="96730" cy="26543"/>
                    </a:xfrm>
                    <a:custGeom>
                      <a:avLst/>
                      <a:gdLst/>
                      <a:ahLst/>
                      <a:cxnLst/>
                      <a:rect l="l" t="t" r="r" b="b"/>
                      <a:pathLst>
                        <a:path w="4072" h="1129" extrusionOk="0">
                          <a:moveTo>
                            <a:pt x="2132" y="1"/>
                          </a:moveTo>
                          <a:cubicBezTo>
                            <a:pt x="1429" y="1"/>
                            <a:pt x="732" y="145"/>
                            <a:pt x="133" y="504"/>
                          </a:cubicBezTo>
                          <a:cubicBezTo>
                            <a:pt x="102" y="522"/>
                            <a:pt x="72" y="542"/>
                            <a:pt x="51" y="572"/>
                          </a:cubicBezTo>
                          <a:cubicBezTo>
                            <a:pt x="0" y="647"/>
                            <a:pt x="36" y="755"/>
                            <a:pt x="105" y="814"/>
                          </a:cubicBezTo>
                          <a:cubicBezTo>
                            <a:pt x="174" y="873"/>
                            <a:pt x="265" y="892"/>
                            <a:pt x="353" y="910"/>
                          </a:cubicBezTo>
                          <a:lnTo>
                            <a:pt x="354" y="934"/>
                          </a:lnTo>
                          <a:cubicBezTo>
                            <a:pt x="902" y="1064"/>
                            <a:pt x="1464" y="1129"/>
                            <a:pt x="2025" y="1129"/>
                          </a:cubicBezTo>
                          <a:cubicBezTo>
                            <a:pt x="2405" y="1129"/>
                            <a:pt x="2785" y="1099"/>
                            <a:pt x="3160" y="1039"/>
                          </a:cubicBezTo>
                          <a:cubicBezTo>
                            <a:pt x="3502" y="985"/>
                            <a:pt x="3869" y="887"/>
                            <a:pt x="4072" y="604"/>
                          </a:cubicBezTo>
                          <a:cubicBezTo>
                            <a:pt x="3865" y="266"/>
                            <a:pt x="3445" y="143"/>
                            <a:pt x="3061" y="79"/>
                          </a:cubicBezTo>
                          <a:cubicBezTo>
                            <a:pt x="2756" y="29"/>
                            <a:pt x="2443" y="1"/>
                            <a:pt x="2132"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1" name="Google Shape;3351;p144"/>
                    <p:cNvSpPr/>
                    <p:nvPr/>
                  </p:nvSpPr>
                  <p:spPr>
                    <a:xfrm flipH="1">
                      <a:off x="1384597" y="4807734"/>
                      <a:ext cx="76135" cy="62513"/>
                    </a:xfrm>
                    <a:custGeom>
                      <a:avLst/>
                      <a:gdLst/>
                      <a:ahLst/>
                      <a:cxnLst/>
                      <a:rect l="l" t="t" r="r" b="b"/>
                      <a:pathLst>
                        <a:path w="3205" h="2659" extrusionOk="0">
                          <a:moveTo>
                            <a:pt x="298" y="0"/>
                          </a:moveTo>
                          <a:cubicBezTo>
                            <a:pt x="200" y="0"/>
                            <a:pt x="103" y="15"/>
                            <a:pt x="8" y="50"/>
                          </a:cubicBezTo>
                          <a:cubicBezTo>
                            <a:pt x="0" y="396"/>
                            <a:pt x="231" y="698"/>
                            <a:pt x="467" y="951"/>
                          </a:cubicBezTo>
                          <a:cubicBezTo>
                            <a:pt x="1111" y="1640"/>
                            <a:pt x="1890" y="2203"/>
                            <a:pt x="2746" y="2598"/>
                          </a:cubicBezTo>
                          <a:lnTo>
                            <a:pt x="2762" y="2582"/>
                          </a:lnTo>
                          <a:cubicBezTo>
                            <a:pt x="2839" y="2619"/>
                            <a:pt x="2920" y="2659"/>
                            <a:pt x="3007" y="2659"/>
                          </a:cubicBezTo>
                          <a:cubicBezTo>
                            <a:pt x="3010" y="2659"/>
                            <a:pt x="3013" y="2659"/>
                            <a:pt x="3016" y="2659"/>
                          </a:cubicBezTo>
                          <a:cubicBezTo>
                            <a:pt x="3105" y="2656"/>
                            <a:pt x="3200" y="2592"/>
                            <a:pt x="3203" y="2502"/>
                          </a:cubicBezTo>
                          <a:cubicBezTo>
                            <a:pt x="3205" y="2466"/>
                            <a:pt x="3191" y="2431"/>
                            <a:pt x="3179" y="2399"/>
                          </a:cubicBezTo>
                          <a:cubicBezTo>
                            <a:pt x="2806" y="1461"/>
                            <a:pt x="2005" y="749"/>
                            <a:pt x="1121" y="263"/>
                          </a:cubicBezTo>
                          <a:cubicBezTo>
                            <a:pt x="867" y="124"/>
                            <a:pt x="579" y="0"/>
                            <a:pt x="29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grpSp>
            <p:nvGrpSpPr>
              <p:cNvPr id="3352" name="Google Shape;3352;p144"/>
              <p:cNvGrpSpPr/>
              <p:nvPr/>
            </p:nvGrpSpPr>
            <p:grpSpPr>
              <a:xfrm>
                <a:off x="6354874" y="4617883"/>
                <a:ext cx="1059758" cy="818673"/>
                <a:chOff x="206924" y="4453733"/>
                <a:chExt cx="1059758" cy="818673"/>
              </a:xfrm>
            </p:grpSpPr>
            <p:sp>
              <p:nvSpPr>
                <p:cNvPr id="3353" name="Google Shape;3353;p144"/>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4" name="Google Shape;3354;p144"/>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5" name="Google Shape;3355;p144"/>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6" name="Google Shape;3356;p144"/>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7" name="Google Shape;3357;p144"/>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8" name="Google Shape;3358;p144"/>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9" name="Google Shape;3359;p144"/>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0" name="Google Shape;3360;p144"/>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361" name="Google Shape;3361;p144"/>
              <p:cNvGrpSpPr/>
              <p:nvPr/>
            </p:nvGrpSpPr>
            <p:grpSpPr>
              <a:xfrm>
                <a:off x="5899748" y="4337943"/>
                <a:ext cx="546340" cy="1144005"/>
                <a:chOff x="-190602" y="4255105"/>
                <a:chExt cx="546340" cy="1144005"/>
              </a:xfrm>
            </p:grpSpPr>
            <p:sp>
              <p:nvSpPr>
                <p:cNvPr id="3362" name="Google Shape;3362;p144"/>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3" name="Google Shape;3363;p144"/>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4" name="Google Shape;3364;p144"/>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5" name="Google Shape;3365;p144"/>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6" name="Google Shape;3366;p144"/>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367" name="Google Shape;3367;p144"/>
              <p:cNvGrpSpPr/>
              <p:nvPr/>
            </p:nvGrpSpPr>
            <p:grpSpPr>
              <a:xfrm>
                <a:off x="8108649" y="4617883"/>
                <a:ext cx="1059758" cy="818673"/>
                <a:chOff x="206924" y="4453733"/>
                <a:chExt cx="1059758" cy="818673"/>
              </a:xfrm>
            </p:grpSpPr>
            <p:sp>
              <p:nvSpPr>
                <p:cNvPr id="3368" name="Google Shape;3368;p144"/>
                <p:cNvSpPr/>
                <p:nvPr/>
              </p:nvSpPr>
              <p:spPr>
                <a:xfrm flipH="1">
                  <a:off x="779613" y="4634777"/>
                  <a:ext cx="236647" cy="522416"/>
                </a:xfrm>
                <a:custGeom>
                  <a:avLst/>
                  <a:gdLst/>
                  <a:ahLst/>
                  <a:cxnLst/>
                  <a:rect l="l" t="t" r="r" b="b"/>
                  <a:pathLst>
                    <a:path w="9962" h="22221" extrusionOk="0">
                      <a:moveTo>
                        <a:pt x="299" y="1"/>
                      </a:moveTo>
                      <a:cubicBezTo>
                        <a:pt x="280" y="1"/>
                        <a:pt x="262" y="3"/>
                        <a:pt x="243" y="6"/>
                      </a:cubicBezTo>
                      <a:cubicBezTo>
                        <a:pt x="97" y="37"/>
                        <a:pt x="0" y="181"/>
                        <a:pt x="30" y="329"/>
                      </a:cubicBezTo>
                      <a:cubicBezTo>
                        <a:pt x="421" y="2289"/>
                        <a:pt x="868" y="4235"/>
                        <a:pt x="1413" y="6159"/>
                      </a:cubicBezTo>
                      <a:cubicBezTo>
                        <a:pt x="2788" y="10965"/>
                        <a:pt x="4516" y="15781"/>
                        <a:pt x="7484" y="19854"/>
                      </a:cubicBezTo>
                      <a:cubicBezTo>
                        <a:pt x="7973" y="20511"/>
                        <a:pt x="8489" y="21149"/>
                        <a:pt x="9054" y="21742"/>
                      </a:cubicBezTo>
                      <a:cubicBezTo>
                        <a:pt x="9179" y="21873"/>
                        <a:pt x="9323" y="22019"/>
                        <a:pt x="9454" y="22144"/>
                      </a:cubicBezTo>
                      <a:cubicBezTo>
                        <a:pt x="9506" y="22193"/>
                        <a:pt x="9575" y="22221"/>
                        <a:pt x="9646" y="22221"/>
                      </a:cubicBezTo>
                      <a:cubicBezTo>
                        <a:pt x="9686" y="22221"/>
                        <a:pt x="9727" y="22212"/>
                        <a:pt x="9765" y="22193"/>
                      </a:cubicBezTo>
                      <a:cubicBezTo>
                        <a:pt x="9904" y="22126"/>
                        <a:pt x="9961" y="21960"/>
                        <a:pt x="9894" y="21822"/>
                      </a:cubicBezTo>
                      <a:cubicBezTo>
                        <a:pt x="9839" y="21708"/>
                        <a:pt x="9781" y="21595"/>
                        <a:pt x="9721" y="21484"/>
                      </a:cubicBezTo>
                      <a:lnTo>
                        <a:pt x="9633" y="21319"/>
                      </a:lnTo>
                      <a:lnTo>
                        <a:pt x="9544" y="21155"/>
                      </a:lnTo>
                      <a:cubicBezTo>
                        <a:pt x="8242" y="18782"/>
                        <a:pt x="6798" y="16495"/>
                        <a:pt x="5527" y="14105"/>
                      </a:cubicBezTo>
                      <a:cubicBezTo>
                        <a:pt x="3149" y="9786"/>
                        <a:pt x="1326" y="5122"/>
                        <a:pt x="569" y="232"/>
                      </a:cubicBezTo>
                      <a:cubicBezTo>
                        <a:pt x="547" y="97"/>
                        <a:pt x="430" y="1"/>
                        <a:pt x="29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9" name="Google Shape;3369;p144"/>
                <p:cNvSpPr/>
                <p:nvPr/>
              </p:nvSpPr>
              <p:spPr>
                <a:xfrm flipH="1">
                  <a:off x="954426" y="4531924"/>
                  <a:ext cx="106731" cy="174021"/>
                </a:xfrm>
                <a:custGeom>
                  <a:avLst/>
                  <a:gdLst/>
                  <a:ahLst/>
                  <a:cxnLst/>
                  <a:rect l="l" t="t" r="r" b="b"/>
                  <a:pathLst>
                    <a:path w="4493" h="7402" extrusionOk="0">
                      <a:moveTo>
                        <a:pt x="1715" y="1"/>
                      </a:moveTo>
                      <a:cubicBezTo>
                        <a:pt x="1683" y="1"/>
                        <a:pt x="1651" y="2"/>
                        <a:pt x="1619" y="4"/>
                      </a:cubicBezTo>
                      <a:cubicBezTo>
                        <a:pt x="1030" y="49"/>
                        <a:pt x="527" y="499"/>
                        <a:pt x="278" y="1036"/>
                      </a:cubicBezTo>
                      <a:cubicBezTo>
                        <a:pt x="32" y="1571"/>
                        <a:pt x="1" y="2184"/>
                        <a:pt x="33" y="2774"/>
                      </a:cubicBezTo>
                      <a:cubicBezTo>
                        <a:pt x="101" y="3996"/>
                        <a:pt x="630" y="7402"/>
                        <a:pt x="2298" y="7402"/>
                      </a:cubicBezTo>
                      <a:cubicBezTo>
                        <a:pt x="2340" y="7402"/>
                        <a:pt x="2382" y="7400"/>
                        <a:pt x="2425" y="7395"/>
                      </a:cubicBezTo>
                      <a:cubicBezTo>
                        <a:pt x="4493" y="7183"/>
                        <a:pt x="3996" y="3972"/>
                        <a:pt x="3758" y="2711"/>
                      </a:cubicBezTo>
                      <a:cubicBezTo>
                        <a:pt x="3641" y="2088"/>
                        <a:pt x="3513" y="1452"/>
                        <a:pt x="3177" y="916"/>
                      </a:cubicBezTo>
                      <a:cubicBezTo>
                        <a:pt x="2859" y="408"/>
                        <a:pt x="2310" y="1"/>
                        <a:pt x="171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0" name="Google Shape;3370;p144"/>
                <p:cNvSpPr/>
                <p:nvPr/>
              </p:nvSpPr>
              <p:spPr>
                <a:xfrm flipH="1">
                  <a:off x="685951" y="4651727"/>
                  <a:ext cx="72643" cy="493169"/>
                </a:xfrm>
                <a:custGeom>
                  <a:avLst/>
                  <a:gdLst/>
                  <a:ahLst/>
                  <a:cxnLst/>
                  <a:rect l="l" t="t" r="r" b="b"/>
                  <a:pathLst>
                    <a:path w="3058" h="20977" extrusionOk="0">
                      <a:moveTo>
                        <a:pt x="311" y="1"/>
                      </a:moveTo>
                      <a:cubicBezTo>
                        <a:pt x="282" y="1"/>
                        <a:pt x="252" y="6"/>
                        <a:pt x="223" y="16"/>
                      </a:cubicBezTo>
                      <a:cubicBezTo>
                        <a:pt x="80" y="63"/>
                        <a:pt x="1" y="217"/>
                        <a:pt x="49" y="361"/>
                      </a:cubicBezTo>
                      <a:cubicBezTo>
                        <a:pt x="1100" y="3622"/>
                        <a:pt x="1598" y="7055"/>
                        <a:pt x="1613" y="10477"/>
                      </a:cubicBezTo>
                      <a:cubicBezTo>
                        <a:pt x="1639" y="13034"/>
                        <a:pt x="1457" y="15577"/>
                        <a:pt x="1316" y="18128"/>
                      </a:cubicBezTo>
                      <a:cubicBezTo>
                        <a:pt x="1283" y="18770"/>
                        <a:pt x="1256" y="19411"/>
                        <a:pt x="1248" y="20055"/>
                      </a:cubicBezTo>
                      <a:cubicBezTo>
                        <a:pt x="1244" y="20266"/>
                        <a:pt x="1242" y="20496"/>
                        <a:pt x="1250" y="20706"/>
                      </a:cubicBezTo>
                      <a:cubicBezTo>
                        <a:pt x="1258" y="20880"/>
                        <a:pt x="1394" y="20976"/>
                        <a:pt x="1532" y="20976"/>
                      </a:cubicBezTo>
                      <a:cubicBezTo>
                        <a:pt x="1636" y="20976"/>
                        <a:pt x="1741" y="20921"/>
                        <a:pt x="1790" y="20800"/>
                      </a:cubicBezTo>
                      <a:cubicBezTo>
                        <a:pt x="1867" y="20603"/>
                        <a:pt x="1941" y="20375"/>
                        <a:pt x="2005" y="20176"/>
                      </a:cubicBezTo>
                      <a:cubicBezTo>
                        <a:pt x="2197" y="19547"/>
                        <a:pt x="2344" y="18906"/>
                        <a:pt x="2462" y="18259"/>
                      </a:cubicBezTo>
                      <a:cubicBezTo>
                        <a:pt x="3058" y="14806"/>
                        <a:pt x="2786" y="11267"/>
                        <a:pt x="2236" y="7828"/>
                      </a:cubicBezTo>
                      <a:cubicBezTo>
                        <a:pt x="1833" y="5254"/>
                        <a:pt x="1265" y="2712"/>
                        <a:pt x="572" y="202"/>
                      </a:cubicBezTo>
                      <a:cubicBezTo>
                        <a:pt x="539" y="81"/>
                        <a:pt x="430" y="1"/>
                        <a:pt x="311"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1" name="Google Shape;3371;p144"/>
                <p:cNvSpPr/>
                <p:nvPr/>
              </p:nvSpPr>
              <p:spPr>
                <a:xfrm flipH="1">
                  <a:off x="711249" y="4606754"/>
                  <a:ext cx="72667" cy="97284"/>
                </a:xfrm>
                <a:custGeom>
                  <a:avLst/>
                  <a:gdLst/>
                  <a:ahLst/>
                  <a:cxnLst/>
                  <a:rect l="l" t="t" r="r" b="b"/>
                  <a:pathLst>
                    <a:path w="3059" h="4138" extrusionOk="0">
                      <a:moveTo>
                        <a:pt x="901" y="0"/>
                      </a:moveTo>
                      <a:cubicBezTo>
                        <a:pt x="798" y="0"/>
                        <a:pt x="696" y="18"/>
                        <a:pt x="600" y="58"/>
                      </a:cubicBezTo>
                      <a:cubicBezTo>
                        <a:pt x="263" y="198"/>
                        <a:pt x="67" y="569"/>
                        <a:pt x="35" y="931"/>
                      </a:cubicBezTo>
                      <a:cubicBezTo>
                        <a:pt x="1" y="1295"/>
                        <a:pt x="99" y="1655"/>
                        <a:pt x="201" y="2006"/>
                      </a:cubicBezTo>
                      <a:cubicBezTo>
                        <a:pt x="384" y="2644"/>
                        <a:pt x="866" y="4138"/>
                        <a:pt x="1768" y="4138"/>
                      </a:cubicBezTo>
                      <a:cubicBezTo>
                        <a:pt x="1874" y="4138"/>
                        <a:pt x="1986" y="4117"/>
                        <a:pt x="2103" y="4072"/>
                      </a:cubicBezTo>
                      <a:cubicBezTo>
                        <a:pt x="3059" y="3706"/>
                        <a:pt x="2424" y="1735"/>
                        <a:pt x="2135" y="1071"/>
                      </a:cubicBezTo>
                      <a:cubicBezTo>
                        <a:pt x="1998" y="759"/>
                        <a:pt x="1824" y="452"/>
                        <a:pt x="1558" y="241"/>
                      </a:cubicBezTo>
                      <a:cubicBezTo>
                        <a:pt x="1372" y="94"/>
                        <a:pt x="1134" y="0"/>
                        <a:pt x="90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2" name="Google Shape;3372;p144"/>
                <p:cNvSpPr/>
                <p:nvPr/>
              </p:nvSpPr>
              <p:spPr>
                <a:xfrm flipH="1">
                  <a:off x="441586" y="4593283"/>
                  <a:ext cx="76182" cy="493193"/>
                </a:xfrm>
                <a:custGeom>
                  <a:avLst/>
                  <a:gdLst/>
                  <a:ahLst/>
                  <a:cxnLst/>
                  <a:rect l="l" t="t" r="r" b="b"/>
                  <a:pathLst>
                    <a:path w="3207" h="20978" extrusionOk="0">
                      <a:moveTo>
                        <a:pt x="2897" y="0"/>
                      </a:moveTo>
                      <a:cubicBezTo>
                        <a:pt x="2777" y="0"/>
                        <a:pt x="2667" y="80"/>
                        <a:pt x="2634" y="202"/>
                      </a:cubicBezTo>
                      <a:cubicBezTo>
                        <a:pt x="2177" y="1877"/>
                        <a:pt x="1761" y="3560"/>
                        <a:pt x="1427" y="5263"/>
                      </a:cubicBezTo>
                      <a:cubicBezTo>
                        <a:pt x="605" y="9525"/>
                        <a:pt x="1" y="13938"/>
                        <a:pt x="744" y="18259"/>
                      </a:cubicBezTo>
                      <a:cubicBezTo>
                        <a:pt x="872" y="18959"/>
                        <a:pt x="1034" y="19656"/>
                        <a:pt x="1253" y="20333"/>
                      </a:cubicBezTo>
                      <a:cubicBezTo>
                        <a:pt x="1303" y="20483"/>
                        <a:pt x="1362" y="20652"/>
                        <a:pt x="1418" y="20800"/>
                      </a:cubicBezTo>
                      <a:cubicBezTo>
                        <a:pt x="1456" y="20898"/>
                        <a:pt x="1551" y="20972"/>
                        <a:pt x="1665" y="20977"/>
                      </a:cubicBezTo>
                      <a:cubicBezTo>
                        <a:pt x="1669" y="20977"/>
                        <a:pt x="1673" y="20977"/>
                        <a:pt x="1676" y="20977"/>
                      </a:cubicBezTo>
                      <a:cubicBezTo>
                        <a:pt x="1825" y="20977"/>
                        <a:pt x="1950" y="20861"/>
                        <a:pt x="1956" y="20711"/>
                      </a:cubicBezTo>
                      <a:cubicBezTo>
                        <a:pt x="1961" y="20599"/>
                        <a:pt x="1962" y="20489"/>
                        <a:pt x="1962" y="20379"/>
                      </a:cubicBezTo>
                      <a:lnTo>
                        <a:pt x="1961" y="20216"/>
                      </a:lnTo>
                      <a:lnTo>
                        <a:pt x="1958" y="20055"/>
                      </a:lnTo>
                      <a:cubicBezTo>
                        <a:pt x="1920" y="17710"/>
                        <a:pt x="1689" y="15377"/>
                        <a:pt x="1628" y="13033"/>
                      </a:cubicBezTo>
                      <a:cubicBezTo>
                        <a:pt x="1446" y="8764"/>
                        <a:pt x="1822" y="4437"/>
                        <a:pt x="3158" y="359"/>
                      </a:cubicBezTo>
                      <a:cubicBezTo>
                        <a:pt x="3206" y="213"/>
                        <a:pt x="3120" y="51"/>
                        <a:pt x="2970" y="10"/>
                      </a:cubicBezTo>
                      <a:cubicBezTo>
                        <a:pt x="2946" y="3"/>
                        <a:pt x="2921" y="0"/>
                        <a:pt x="2897"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3" name="Google Shape;3373;p144"/>
                <p:cNvSpPr/>
                <p:nvPr/>
              </p:nvSpPr>
              <p:spPr>
                <a:xfrm flipH="1">
                  <a:off x="396001" y="4506347"/>
                  <a:ext cx="102075" cy="136570"/>
                </a:xfrm>
                <a:custGeom>
                  <a:avLst/>
                  <a:gdLst/>
                  <a:ahLst/>
                  <a:cxnLst/>
                  <a:rect l="l" t="t" r="r" b="b"/>
                  <a:pathLst>
                    <a:path w="4297" h="5809" extrusionOk="0">
                      <a:moveTo>
                        <a:pt x="3031" y="1"/>
                      </a:moveTo>
                      <a:cubicBezTo>
                        <a:pt x="2704" y="1"/>
                        <a:pt x="2370" y="132"/>
                        <a:pt x="2110" y="339"/>
                      </a:cubicBezTo>
                      <a:cubicBezTo>
                        <a:pt x="1735" y="636"/>
                        <a:pt x="1490" y="1066"/>
                        <a:pt x="1298" y="1505"/>
                      </a:cubicBezTo>
                      <a:cubicBezTo>
                        <a:pt x="892" y="2436"/>
                        <a:pt x="0" y="5201"/>
                        <a:pt x="1346" y="5716"/>
                      </a:cubicBezTo>
                      <a:cubicBezTo>
                        <a:pt x="1511" y="5780"/>
                        <a:pt x="1668" y="5809"/>
                        <a:pt x="1817" y="5809"/>
                      </a:cubicBezTo>
                      <a:cubicBezTo>
                        <a:pt x="3081" y="5809"/>
                        <a:pt x="3757" y="3710"/>
                        <a:pt x="4015" y="2817"/>
                      </a:cubicBezTo>
                      <a:cubicBezTo>
                        <a:pt x="4157" y="2325"/>
                        <a:pt x="4297" y="1818"/>
                        <a:pt x="4249" y="1309"/>
                      </a:cubicBezTo>
                      <a:cubicBezTo>
                        <a:pt x="4201" y="798"/>
                        <a:pt x="3928" y="278"/>
                        <a:pt x="3454" y="83"/>
                      </a:cubicBezTo>
                      <a:cubicBezTo>
                        <a:pt x="3319" y="26"/>
                        <a:pt x="3176" y="1"/>
                        <a:pt x="3031"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4" name="Google Shape;3374;p144"/>
                <p:cNvSpPr/>
                <p:nvPr/>
              </p:nvSpPr>
              <p:spPr>
                <a:xfrm flipH="1">
                  <a:off x="206924" y="4453733"/>
                  <a:ext cx="1059758" cy="790148"/>
                </a:xfrm>
                <a:custGeom>
                  <a:avLst/>
                  <a:gdLst/>
                  <a:ahLst/>
                  <a:cxnLst/>
                  <a:rect l="l" t="t" r="r" b="b"/>
                  <a:pathLst>
                    <a:path w="44612" h="33609" extrusionOk="0">
                      <a:moveTo>
                        <a:pt x="29833" y="0"/>
                      </a:moveTo>
                      <a:cubicBezTo>
                        <a:pt x="28568" y="0"/>
                        <a:pt x="27739" y="1730"/>
                        <a:pt x="27453" y="3110"/>
                      </a:cubicBezTo>
                      <a:cubicBezTo>
                        <a:pt x="26111" y="9576"/>
                        <a:pt x="24941" y="16078"/>
                        <a:pt x="23940" y="22603"/>
                      </a:cubicBezTo>
                      <a:cubicBezTo>
                        <a:pt x="23032" y="18577"/>
                        <a:pt x="22059" y="14409"/>
                        <a:pt x="19544" y="11134"/>
                      </a:cubicBezTo>
                      <a:cubicBezTo>
                        <a:pt x="19098" y="10553"/>
                        <a:pt x="18457" y="9960"/>
                        <a:pt x="17768" y="9960"/>
                      </a:cubicBezTo>
                      <a:cubicBezTo>
                        <a:pt x="17655" y="9960"/>
                        <a:pt x="17539" y="9977"/>
                        <a:pt x="17423" y="10012"/>
                      </a:cubicBezTo>
                      <a:cubicBezTo>
                        <a:pt x="16686" y="10237"/>
                        <a:pt x="16381" y="11098"/>
                        <a:pt x="16205" y="11850"/>
                      </a:cubicBezTo>
                      <a:cubicBezTo>
                        <a:pt x="15508" y="14810"/>
                        <a:pt x="15153" y="17849"/>
                        <a:pt x="15151" y="20889"/>
                      </a:cubicBezTo>
                      <a:cubicBezTo>
                        <a:pt x="13006" y="18628"/>
                        <a:pt x="10861" y="16364"/>
                        <a:pt x="8715" y="14101"/>
                      </a:cubicBezTo>
                      <a:cubicBezTo>
                        <a:pt x="7092" y="12387"/>
                        <a:pt x="5180" y="10548"/>
                        <a:pt x="2832" y="10548"/>
                      </a:cubicBezTo>
                      <a:cubicBezTo>
                        <a:pt x="2804" y="10548"/>
                        <a:pt x="2776" y="10548"/>
                        <a:pt x="2749" y="10548"/>
                      </a:cubicBezTo>
                      <a:cubicBezTo>
                        <a:pt x="2176" y="10560"/>
                        <a:pt x="1587" y="10694"/>
                        <a:pt x="1131" y="11040"/>
                      </a:cubicBezTo>
                      <a:cubicBezTo>
                        <a:pt x="206" y="11740"/>
                        <a:pt x="68" y="13057"/>
                        <a:pt x="57" y="14215"/>
                      </a:cubicBezTo>
                      <a:cubicBezTo>
                        <a:pt x="1" y="20960"/>
                        <a:pt x="1719" y="27712"/>
                        <a:pt x="4993" y="33609"/>
                      </a:cubicBezTo>
                      <a:lnTo>
                        <a:pt x="34600" y="33120"/>
                      </a:lnTo>
                      <a:cubicBezTo>
                        <a:pt x="39383" y="25503"/>
                        <a:pt x="44611" y="8952"/>
                        <a:pt x="42441" y="7626"/>
                      </a:cubicBezTo>
                      <a:cubicBezTo>
                        <a:pt x="42028" y="7305"/>
                        <a:pt x="41525" y="7164"/>
                        <a:pt x="41006" y="7164"/>
                      </a:cubicBezTo>
                      <a:cubicBezTo>
                        <a:pt x="40325" y="7164"/>
                        <a:pt x="39617" y="7408"/>
                        <a:pt x="39058" y="7809"/>
                      </a:cubicBezTo>
                      <a:cubicBezTo>
                        <a:pt x="38073" y="8514"/>
                        <a:pt x="37440" y="9597"/>
                        <a:pt x="36836" y="10647"/>
                      </a:cubicBezTo>
                      <a:cubicBezTo>
                        <a:pt x="34590" y="14549"/>
                        <a:pt x="32346" y="18450"/>
                        <a:pt x="30100" y="22352"/>
                      </a:cubicBezTo>
                      <a:cubicBezTo>
                        <a:pt x="31449" y="15995"/>
                        <a:pt x="31989" y="9469"/>
                        <a:pt x="31702" y="2979"/>
                      </a:cubicBezTo>
                      <a:cubicBezTo>
                        <a:pt x="31650" y="1815"/>
                        <a:pt x="31368" y="380"/>
                        <a:pt x="30247" y="60"/>
                      </a:cubicBezTo>
                      <a:cubicBezTo>
                        <a:pt x="30104" y="19"/>
                        <a:pt x="29966" y="0"/>
                        <a:pt x="29833"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5" name="Google Shape;3375;p144"/>
                <p:cNvSpPr/>
                <p:nvPr/>
              </p:nvSpPr>
              <p:spPr>
                <a:xfrm flipH="1">
                  <a:off x="400457" y="4855127"/>
                  <a:ext cx="786338" cy="417279"/>
                </a:xfrm>
                <a:custGeom>
                  <a:avLst/>
                  <a:gdLst/>
                  <a:ahLst/>
                  <a:cxnLst/>
                  <a:rect l="l" t="t" r="r" b="b"/>
                  <a:pathLst>
                    <a:path w="33102" h="17749" extrusionOk="0">
                      <a:moveTo>
                        <a:pt x="2654" y="1"/>
                      </a:moveTo>
                      <a:cubicBezTo>
                        <a:pt x="2516" y="1"/>
                        <a:pt x="2377" y="13"/>
                        <a:pt x="2237" y="40"/>
                      </a:cubicBezTo>
                      <a:cubicBezTo>
                        <a:pt x="1180" y="244"/>
                        <a:pt x="426" y="1257"/>
                        <a:pt x="212" y="2312"/>
                      </a:cubicBezTo>
                      <a:cubicBezTo>
                        <a:pt x="0" y="3364"/>
                        <a:pt x="225" y="4455"/>
                        <a:pt x="498" y="5497"/>
                      </a:cubicBezTo>
                      <a:cubicBezTo>
                        <a:pt x="1275" y="8456"/>
                        <a:pt x="2455" y="11307"/>
                        <a:pt x="3986" y="13955"/>
                      </a:cubicBezTo>
                      <a:cubicBezTo>
                        <a:pt x="5793" y="17076"/>
                        <a:pt x="6468" y="17467"/>
                        <a:pt x="10053" y="17599"/>
                      </a:cubicBezTo>
                      <a:cubicBezTo>
                        <a:pt x="12778" y="17699"/>
                        <a:pt x="15505" y="17749"/>
                        <a:pt x="18232" y="17749"/>
                      </a:cubicBezTo>
                      <a:cubicBezTo>
                        <a:pt x="22527" y="17749"/>
                        <a:pt x="26822" y="17625"/>
                        <a:pt x="31110" y="17377"/>
                      </a:cubicBezTo>
                      <a:cubicBezTo>
                        <a:pt x="32562" y="12593"/>
                        <a:pt x="33101" y="7535"/>
                        <a:pt x="32690" y="2552"/>
                      </a:cubicBezTo>
                      <a:cubicBezTo>
                        <a:pt x="32686" y="2552"/>
                        <a:pt x="32681" y="2552"/>
                        <a:pt x="32677" y="2552"/>
                      </a:cubicBezTo>
                      <a:cubicBezTo>
                        <a:pt x="29601" y="2552"/>
                        <a:pt x="27577" y="5667"/>
                        <a:pt x="26153" y="8397"/>
                      </a:cubicBezTo>
                      <a:cubicBezTo>
                        <a:pt x="25963" y="6001"/>
                        <a:pt x="25487" y="3628"/>
                        <a:pt x="24739" y="1344"/>
                      </a:cubicBezTo>
                      <a:cubicBezTo>
                        <a:pt x="24647" y="1059"/>
                        <a:pt x="24515" y="742"/>
                        <a:pt x="24231" y="648"/>
                      </a:cubicBezTo>
                      <a:cubicBezTo>
                        <a:pt x="24178" y="631"/>
                        <a:pt x="24125" y="623"/>
                        <a:pt x="24073" y="623"/>
                      </a:cubicBezTo>
                      <a:cubicBezTo>
                        <a:pt x="23757" y="623"/>
                        <a:pt x="23469" y="917"/>
                        <a:pt x="23264" y="1188"/>
                      </a:cubicBezTo>
                      <a:cubicBezTo>
                        <a:pt x="21613" y="3385"/>
                        <a:pt x="20277" y="5819"/>
                        <a:pt x="19312" y="8392"/>
                      </a:cubicBezTo>
                      <a:cubicBezTo>
                        <a:pt x="18521" y="6947"/>
                        <a:pt x="17663" y="5536"/>
                        <a:pt x="16749" y="4165"/>
                      </a:cubicBezTo>
                      <a:cubicBezTo>
                        <a:pt x="16541" y="3854"/>
                        <a:pt x="16300" y="3523"/>
                        <a:pt x="15941" y="3425"/>
                      </a:cubicBezTo>
                      <a:cubicBezTo>
                        <a:pt x="15868" y="3405"/>
                        <a:pt x="15795" y="3395"/>
                        <a:pt x="15724" y="3395"/>
                      </a:cubicBezTo>
                      <a:cubicBezTo>
                        <a:pt x="15226" y="3395"/>
                        <a:pt x="14777" y="3848"/>
                        <a:pt x="14493" y="4294"/>
                      </a:cubicBezTo>
                      <a:cubicBezTo>
                        <a:pt x="13557" y="5759"/>
                        <a:pt x="13193" y="7579"/>
                        <a:pt x="13494" y="9291"/>
                      </a:cubicBezTo>
                      <a:cubicBezTo>
                        <a:pt x="11067" y="6365"/>
                        <a:pt x="8346" y="3684"/>
                        <a:pt x="5386" y="1299"/>
                      </a:cubicBezTo>
                      <a:cubicBezTo>
                        <a:pt x="4587" y="655"/>
                        <a:pt x="3648" y="1"/>
                        <a:pt x="265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3376" name="Google Shape;3376;p144"/>
              <p:cNvGrpSpPr/>
              <p:nvPr/>
            </p:nvGrpSpPr>
            <p:grpSpPr>
              <a:xfrm>
                <a:off x="7653523" y="4337943"/>
                <a:ext cx="546340" cy="1144005"/>
                <a:chOff x="-190602" y="4255105"/>
                <a:chExt cx="546340" cy="1144005"/>
              </a:xfrm>
            </p:grpSpPr>
            <p:sp>
              <p:nvSpPr>
                <p:cNvPr id="3377" name="Google Shape;3377;p144"/>
                <p:cNvSpPr/>
                <p:nvPr/>
              </p:nvSpPr>
              <p:spPr>
                <a:xfrm flipH="1">
                  <a:off x="-190602" y="4255105"/>
                  <a:ext cx="460942" cy="394756"/>
                </a:xfrm>
                <a:custGeom>
                  <a:avLst/>
                  <a:gdLst/>
                  <a:ahLst/>
                  <a:cxnLst/>
                  <a:rect l="l" t="t" r="r" b="b"/>
                  <a:pathLst>
                    <a:path w="19404" h="16791" extrusionOk="0">
                      <a:moveTo>
                        <a:pt x="7221" y="0"/>
                      </a:moveTo>
                      <a:cubicBezTo>
                        <a:pt x="6664" y="0"/>
                        <a:pt x="6306" y="659"/>
                        <a:pt x="6124" y="1214"/>
                      </a:cubicBezTo>
                      <a:cubicBezTo>
                        <a:pt x="5140" y="4205"/>
                        <a:pt x="4516" y="7313"/>
                        <a:pt x="4268" y="10451"/>
                      </a:cubicBezTo>
                      <a:cubicBezTo>
                        <a:pt x="3768" y="8123"/>
                        <a:pt x="3123" y="5827"/>
                        <a:pt x="2339" y="3579"/>
                      </a:cubicBezTo>
                      <a:cubicBezTo>
                        <a:pt x="2182" y="3127"/>
                        <a:pt x="1882" y="2590"/>
                        <a:pt x="1429" y="2590"/>
                      </a:cubicBezTo>
                      <a:cubicBezTo>
                        <a:pt x="1399" y="2590"/>
                        <a:pt x="1369" y="2592"/>
                        <a:pt x="1339" y="2597"/>
                      </a:cubicBezTo>
                      <a:cubicBezTo>
                        <a:pt x="1146" y="2627"/>
                        <a:pt x="983" y="2755"/>
                        <a:pt x="850" y="2899"/>
                      </a:cubicBezTo>
                      <a:cubicBezTo>
                        <a:pt x="0" y="3821"/>
                        <a:pt x="195" y="5266"/>
                        <a:pt x="494" y="6482"/>
                      </a:cubicBezTo>
                      <a:cubicBezTo>
                        <a:pt x="933" y="8270"/>
                        <a:pt x="1480" y="10029"/>
                        <a:pt x="2131" y="11750"/>
                      </a:cubicBezTo>
                      <a:cubicBezTo>
                        <a:pt x="2709" y="13272"/>
                        <a:pt x="3418" y="14831"/>
                        <a:pt x="4710" y="15823"/>
                      </a:cubicBezTo>
                      <a:cubicBezTo>
                        <a:pt x="5613" y="16515"/>
                        <a:pt x="6647" y="16791"/>
                        <a:pt x="7702" y="16791"/>
                      </a:cubicBezTo>
                      <a:cubicBezTo>
                        <a:pt x="8714" y="16791"/>
                        <a:pt x="9744" y="16537"/>
                        <a:pt x="10696" y="16153"/>
                      </a:cubicBezTo>
                      <a:cubicBezTo>
                        <a:pt x="13138" y="15167"/>
                        <a:pt x="15546" y="14189"/>
                        <a:pt x="17772" y="12765"/>
                      </a:cubicBezTo>
                      <a:cubicBezTo>
                        <a:pt x="18559" y="12260"/>
                        <a:pt x="19403" y="11568"/>
                        <a:pt x="19400" y="10632"/>
                      </a:cubicBezTo>
                      <a:cubicBezTo>
                        <a:pt x="19385" y="10244"/>
                        <a:pt x="18981" y="10102"/>
                        <a:pt x="18413" y="10102"/>
                      </a:cubicBezTo>
                      <a:cubicBezTo>
                        <a:pt x="17471" y="10102"/>
                        <a:pt x="16076" y="10492"/>
                        <a:pt x="15249" y="10796"/>
                      </a:cubicBezTo>
                      <a:cubicBezTo>
                        <a:pt x="13921" y="11285"/>
                        <a:pt x="12729" y="12074"/>
                        <a:pt x="11552" y="12858"/>
                      </a:cubicBezTo>
                      <a:cubicBezTo>
                        <a:pt x="12843" y="11786"/>
                        <a:pt x="14083" y="10655"/>
                        <a:pt x="15270" y="9470"/>
                      </a:cubicBezTo>
                      <a:cubicBezTo>
                        <a:pt x="16319" y="8423"/>
                        <a:pt x="17371" y="7244"/>
                        <a:pt x="17618" y="5782"/>
                      </a:cubicBezTo>
                      <a:cubicBezTo>
                        <a:pt x="17646" y="5612"/>
                        <a:pt x="17662" y="5429"/>
                        <a:pt x="17590" y="5273"/>
                      </a:cubicBezTo>
                      <a:cubicBezTo>
                        <a:pt x="17492" y="5061"/>
                        <a:pt x="17300" y="4980"/>
                        <a:pt x="17078" y="4980"/>
                      </a:cubicBezTo>
                      <a:cubicBezTo>
                        <a:pt x="16771" y="4980"/>
                        <a:pt x="16404" y="5136"/>
                        <a:pt x="16141" y="5321"/>
                      </a:cubicBezTo>
                      <a:cubicBezTo>
                        <a:pt x="13579" y="7130"/>
                        <a:pt x="11456" y="9479"/>
                        <a:pt x="9356" y="11809"/>
                      </a:cubicBezTo>
                      <a:cubicBezTo>
                        <a:pt x="10747" y="8873"/>
                        <a:pt x="12171" y="5788"/>
                        <a:pt x="12043" y="2541"/>
                      </a:cubicBezTo>
                      <a:cubicBezTo>
                        <a:pt x="12036" y="2372"/>
                        <a:pt x="12017" y="2185"/>
                        <a:pt x="11890" y="2071"/>
                      </a:cubicBezTo>
                      <a:cubicBezTo>
                        <a:pt x="11813" y="2001"/>
                        <a:pt x="11711" y="1976"/>
                        <a:pt x="11606" y="1976"/>
                      </a:cubicBezTo>
                      <a:cubicBezTo>
                        <a:pt x="11529" y="1976"/>
                        <a:pt x="11450" y="1989"/>
                        <a:pt x="11377" y="2010"/>
                      </a:cubicBezTo>
                      <a:cubicBezTo>
                        <a:pt x="10536" y="2253"/>
                        <a:pt x="10107" y="3164"/>
                        <a:pt x="9796" y="3982"/>
                      </a:cubicBezTo>
                      <a:cubicBezTo>
                        <a:pt x="9022" y="6020"/>
                        <a:pt x="8331" y="8088"/>
                        <a:pt x="7726" y="10185"/>
                      </a:cubicBezTo>
                      <a:cubicBezTo>
                        <a:pt x="7750" y="7906"/>
                        <a:pt x="7774" y="5627"/>
                        <a:pt x="7798" y="3349"/>
                      </a:cubicBezTo>
                      <a:cubicBezTo>
                        <a:pt x="7809" y="2213"/>
                        <a:pt x="8264" y="351"/>
                        <a:pt x="7318" y="7"/>
                      </a:cubicBezTo>
                      <a:cubicBezTo>
                        <a:pt x="7285" y="2"/>
                        <a:pt x="7252" y="0"/>
                        <a:pt x="722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8" name="Google Shape;3378;p144"/>
                <p:cNvSpPr/>
                <p:nvPr/>
              </p:nvSpPr>
              <p:spPr>
                <a:xfrm flipH="1">
                  <a:off x="-164541" y="4646414"/>
                  <a:ext cx="312283" cy="327424"/>
                </a:xfrm>
                <a:custGeom>
                  <a:avLst/>
                  <a:gdLst/>
                  <a:ahLst/>
                  <a:cxnLst/>
                  <a:rect l="l" t="t" r="r" b="b"/>
                  <a:pathLst>
                    <a:path w="13146" h="13927" extrusionOk="0">
                      <a:moveTo>
                        <a:pt x="13146" y="1"/>
                      </a:moveTo>
                      <a:lnTo>
                        <a:pt x="13146" y="1"/>
                      </a:lnTo>
                      <a:cubicBezTo>
                        <a:pt x="9977" y="1406"/>
                        <a:pt x="6751" y="2849"/>
                        <a:pt x="4178" y="5173"/>
                      </a:cubicBezTo>
                      <a:cubicBezTo>
                        <a:pt x="2047" y="7098"/>
                        <a:pt x="345" y="9787"/>
                        <a:pt x="123" y="12703"/>
                      </a:cubicBezTo>
                      <a:cubicBezTo>
                        <a:pt x="64" y="13475"/>
                        <a:pt x="0" y="13927"/>
                        <a:pt x="711" y="13927"/>
                      </a:cubicBezTo>
                      <a:cubicBezTo>
                        <a:pt x="758" y="13927"/>
                        <a:pt x="808" y="13925"/>
                        <a:pt x="862" y="13921"/>
                      </a:cubicBezTo>
                      <a:cubicBezTo>
                        <a:pt x="1643" y="13865"/>
                        <a:pt x="2682" y="13236"/>
                        <a:pt x="3382" y="12915"/>
                      </a:cubicBezTo>
                      <a:cubicBezTo>
                        <a:pt x="5017" y="12164"/>
                        <a:pt x="6575" y="11230"/>
                        <a:pt x="7942" y="10055"/>
                      </a:cubicBezTo>
                      <a:cubicBezTo>
                        <a:pt x="10146" y="8159"/>
                        <a:pt x="11844" y="5580"/>
                        <a:pt x="12317" y="2712"/>
                      </a:cubicBezTo>
                      <a:cubicBezTo>
                        <a:pt x="12474" y="1766"/>
                        <a:pt x="12525" y="730"/>
                        <a:pt x="13146"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9" name="Google Shape;3379;p144"/>
                <p:cNvSpPr/>
                <p:nvPr/>
              </p:nvSpPr>
              <p:spPr>
                <a:xfrm flipH="1">
                  <a:off x="145079" y="4523062"/>
                  <a:ext cx="210659" cy="354789"/>
                </a:xfrm>
                <a:custGeom>
                  <a:avLst/>
                  <a:gdLst/>
                  <a:ahLst/>
                  <a:cxnLst/>
                  <a:rect l="l" t="t" r="r" b="b"/>
                  <a:pathLst>
                    <a:path w="8868" h="15091" extrusionOk="0">
                      <a:moveTo>
                        <a:pt x="1" y="0"/>
                      </a:moveTo>
                      <a:cubicBezTo>
                        <a:pt x="273" y="3041"/>
                        <a:pt x="559" y="6136"/>
                        <a:pt x="1730" y="8955"/>
                      </a:cubicBezTo>
                      <a:cubicBezTo>
                        <a:pt x="2791" y="11507"/>
                        <a:pt x="4886" y="14232"/>
                        <a:pt x="7675" y="15004"/>
                      </a:cubicBezTo>
                      <a:cubicBezTo>
                        <a:pt x="7891" y="15063"/>
                        <a:pt x="8064" y="15091"/>
                        <a:pt x="8201" y="15091"/>
                      </a:cubicBezTo>
                      <a:cubicBezTo>
                        <a:pt x="8867" y="15091"/>
                        <a:pt x="8701" y="14446"/>
                        <a:pt x="8410" y="13651"/>
                      </a:cubicBezTo>
                      <a:cubicBezTo>
                        <a:pt x="7898" y="12250"/>
                        <a:pt x="7395" y="10832"/>
                        <a:pt x="6807" y="9462"/>
                      </a:cubicBezTo>
                      <a:cubicBezTo>
                        <a:pt x="6215" y="8083"/>
                        <a:pt x="5616" y="6692"/>
                        <a:pt x="4736" y="5475"/>
                      </a:cubicBezTo>
                      <a:cubicBezTo>
                        <a:pt x="3319" y="3517"/>
                        <a:pt x="1224" y="2085"/>
                        <a:pt x="1" y="0"/>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0" name="Google Shape;3380;p144"/>
                <p:cNvSpPr/>
                <p:nvPr/>
              </p:nvSpPr>
              <p:spPr>
                <a:xfrm flipH="1">
                  <a:off x="-43867" y="4645191"/>
                  <a:ext cx="256198" cy="753919"/>
                </a:xfrm>
                <a:custGeom>
                  <a:avLst/>
                  <a:gdLst/>
                  <a:ahLst/>
                  <a:cxnLst/>
                  <a:rect l="l" t="t" r="r" b="b"/>
                  <a:pathLst>
                    <a:path w="10785" h="32068" extrusionOk="0">
                      <a:moveTo>
                        <a:pt x="3377" y="1"/>
                      </a:moveTo>
                      <a:cubicBezTo>
                        <a:pt x="3273" y="1"/>
                        <a:pt x="3169" y="57"/>
                        <a:pt x="3123" y="181"/>
                      </a:cubicBezTo>
                      <a:cubicBezTo>
                        <a:pt x="3012" y="500"/>
                        <a:pt x="2900" y="868"/>
                        <a:pt x="2807" y="1191"/>
                      </a:cubicBezTo>
                      <a:cubicBezTo>
                        <a:pt x="1" y="11607"/>
                        <a:pt x="3880" y="23585"/>
                        <a:pt x="10271" y="31962"/>
                      </a:cubicBezTo>
                      <a:cubicBezTo>
                        <a:pt x="10324" y="32031"/>
                        <a:pt x="10404" y="32068"/>
                        <a:pt x="10484" y="32068"/>
                      </a:cubicBezTo>
                      <a:cubicBezTo>
                        <a:pt x="10544" y="32068"/>
                        <a:pt x="10604" y="32048"/>
                        <a:pt x="10653" y="32007"/>
                      </a:cubicBezTo>
                      <a:cubicBezTo>
                        <a:pt x="10768" y="31914"/>
                        <a:pt x="10785" y="31745"/>
                        <a:pt x="10692" y="31629"/>
                      </a:cubicBezTo>
                      <a:cubicBezTo>
                        <a:pt x="3827" y="23149"/>
                        <a:pt x="2365" y="12412"/>
                        <a:pt x="3494" y="1846"/>
                      </a:cubicBezTo>
                      <a:cubicBezTo>
                        <a:pt x="3544" y="1334"/>
                        <a:pt x="3602" y="808"/>
                        <a:pt x="3648" y="296"/>
                      </a:cubicBezTo>
                      <a:cubicBezTo>
                        <a:pt x="3661" y="108"/>
                        <a:pt x="3519" y="1"/>
                        <a:pt x="3377"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1" name="Google Shape;3381;p144"/>
                <p:cNvSpPr/>
                <p:nvPr/>
              </p:nvSpPr>
              <p:spPr>
                <a:xfrm flipH="1">
                  <a:off x="17017" y="4569868"/>
                  <a:ext cx="182652" cy="121171"/>
                </a:xfrm>
                <a:custGeom>
                  <a:avLst/>
                  <a:gdLst/>
                  <a:ahLst/>
                  <a:cxnLst/>
                  <a:rect l="l" t="t" r="r" b="b"/>
                  <a:pathLst>
                    <a:path w="7689" h="5154" extrusionOk="0">
                      <a:moveTo>
                        <a:pt x="1122" y="1"/>
                      </a:moveTo>
                      <a:cubicBezTo>
                        <a:pt x="927" y="1"/>
                        <a:pt x="732" y="17"/>
                        <a:pt x="539" y="49"/>
                      </a:cubicBezTo>
                      <a:cubicBezTo>
                        <a:pt x="383" y="75"/>
                        <a:pt x="216" y="119"/>
                        <a:pt x="116" y="241"/>
                      </a:cubicBezTo>
                      <a:cubicBezTo>
                        <a:pt x="1" y="377"/>
                        <a:pt x="0" y="574"/>
                        <a:pt x="16" y="750"/>
                      </a:cubicBezTo>
                      <a:cubicBezTo>
                        <a:pt x="99" y="1655"/>
                        <a:pt x="487" y="2501"/>
                        <a:pt x="870" y="3326"/>
                      </a:cubicBezTo>
                      <a:cubicBezTo>
                        <a:pt x="1061" y="3738"/>
                        <a:pt x="2257" y="5147"/>
                        <a:pt x="2710" y="5153"/>
                      </a:cubicBezTo>
                      <a:cubicBezTo>
                        <a:pt x="2727" y="5153"/>
                        <a:pt x="2743" y="5153"/>
                        <a:pt x="2760" y="5153"/>
                      </a:cubicBezTo>
                      <a:cubicBezTo>
                        <a:pt x="4291" y="5153"/>
                        <a:pt x="5522" y="4124"/>
                        <a:pt x="6655" y="3663"/>
                      </a:cubicBezTo>
                      <a:cubicBezTo>
                        <a:pt x="7134" y="3467"/>
                        <a:pt x="7689" y="3125"/>
                        <a:pt x="7650" y="2608"/>
                      </a:cubicBezTo>
                      <a:cubicBezTo>
                        <a:pt x="7614" y="2131"/>
                        <a:pt x="7087" y="1859"/>
                        <a:pt x="6619" y="1765"/>
                      </a:cubicBezTo>
                      <a:cubicBezTo>
                        <a:pt x="6150" y="1672"/>
                        <a:pt x="5626" y="1642"/>
                        <a:pt x="5288" y="1304"/>
                      </a:cubicBezTo>
                      <a:cubicBezTo>
                        <a:pt x="5086" y="1103"/>
                        <a:pt x="4988" y="826"/>
                        <a:pt x="4848" y="580"/>
                      </a:cubicBezTo>
                      <a:cubicBezTo>
                        <a:pt x="4706" y="334"/>
                        <a:pt x="4482" y="95"/>
                        <a:pt x="4199" y="87"/>
                      </a:cubicBezTo>
                      <a:cubicBezTo>
                        <a:pt x="4194" y="87"/>
                        <a:pt x="4188" y="87"/>
                        <a:pt x="4183" y="87"/>
                      </a:cubicBezTo>
                      <a:cubicBezTo>
                        <a:pt x="3892" y="87"/>
                        <a:pt x="3651" y="322"/>
                        <a:pt x="3368" y="398"/>
                      </a:cubicBezTo>
                      <a:cubicBezTo>
                        <a:pt x="3295" y="417"/>
                        <a:pt x="3223" y="425"/>
                        <a:pt x="3150" y="425"/>
                      </a:cubicBezTo>
                      <a:cubicBezTo>
                        <a:pt x="2855" y="425"/>
                        <a:pt x="2558" y="289"/>
                        <a:pt x="2272" y="191"/>
                      </a:cubicBezTo>
                      <a:cubicBezTo>
                        <a:pt x="1902" y="65"/>
                        <a:pt x="1512" y="1"/>
                        <a:pt x="1122"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sp>
        <p:nvSpPr>
          <p:cNvPr id="3382" name="Google Shape;3382;p144"/>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solidFill>
          <a:schemeClr val="dk2"/>
        </a:solidFill>
        <a:effectLst/>
      </p:bgPr>
    </p:bg>
    <p:spTree>
      <p:nvGrpSpPr>
        <p:cNvPr id="1" name="Shape 3383"/>
        <p:cNvGrpSpPr/>
        <p:nvPr/>
      </p:nvGrpSpPr>
      <p:grpSpPr>
        <a:xfrm>
          <a:off x="0" y="0"/>
          <a:ext cx="0" cy="0"/>
          <a:chOff x="0" y="0"/>
          <a:chExt cx="0" cy="0"/>
        </a:xfrm>
      </p:grpSpPr>
      <p:sp>
        <p:nvSpPr>
          <p:cNvPr id="3384" name="Google Shape;3384;p145"/>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lvl="0" algn="ctr">
              <a:lnSpc>
                <a:spcPct val="100000"/>
              </a:lnSpc>
              <a:spcBef>
                <a:spcPts val="0"/>
              </a:spcBef>
              <a:spcAft>
                <a:spcPts val="0"/>
              </a:spcAft>
              <a:buSzPts val="3500"/>
              <a:buFont typeface="Fredoka"/>
              <a:buNone/>
              <a:defRPr sz="3500">
                <a:latin typeface="Fredoka"/>
                <a:ea typeface="Fredoka"/>
                <a:cs typeface="Fredoka"/>
                <a:sym typeface="Fredoka"/>
              </a:defRPr>
            </a:lvl1pPr>
            <a:lvl2pPr lvl="1"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2pPr>
            <a:lvl3pPr lvl="2"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3pPr>
            <a:lvl4pPr lvl="3"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4pPr>
            <a:lvl5pPr lvl="4"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5pPr>
            <a:lvl6pPr lvl="5"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6pPr>
            <a:lvl7pPr lvl="6"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7pPr>
            <a:lvl8pPr lvl="7"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8pPr>
            <a:lvl9pPr lvl="8" algn="l">
              <a:lnSpc>
                <a:spcPct val="100000"/>
              </a:lnSpc>
              <a:spcBef>
                <a:spcPts val="0"/>
              </a:spcBef>
              <a:spcAft>
                <a:spcPts val="0"/>
              </a:spcAft>
              <a:buClr>
                <a:schemeClr val="dk2"/>
              </a:buClr>
              <a:buSzPts val="2800"/>
              <a:buFont typeface="Fredoka"/>
              <a:buNone/>
              <a:defRPr sz="2800">
                <a:solidFill>
                  <a:schemeClr val="dk2"/>
                </a:solidFill>
                <a:latin typeface="Fredoka"/>
                <a:ea typeface="Fredoka"/>
                <a:cs typeface="Fredoka"/>
                <a:sym typeface="Fredoka"/>
              </a:defRPr>
            </a:lvl9pPr>
          </a:lstStyle>
          <a:p>
            <a:endParaRPr/>
          </a:p>
        </p:txBody>
      </p:sp>
      <p:grpSp>
        <p:nvGrpSpPr>
          <p:cNvPr id="3385" name="Google Shape;3385;p145"/>
          <p:cNvGrpSpPr/>
          <p:nvPr/>
        </p:nvGrpSpPr>
        <p:grpSpPr>
          <a:xfrm>
            <a:off x="-128156" y="4562548"/>
            <a:ext cx="9448682" cy="877425"/>
            <a:chOff x="-128156" y="4562548"/>
            <a:chExt cx="9448682" cy="877425"/>
          </a:xfrm>
        </p:grpSpPr>
        <p:sp>
          <p:nvSpPr>
            <p:cNvPr id="3386" name="Google Shape;3386;p145"/>
            <p:cNvSpPr/>
            <p:nvPr/>
          </p:nvSpPr>
          <p:spPr>
            <a:xfrm>
              <a:off x="-128156" y="5023532"/>
              <a:ext cx="9448682" cy="416441"/>
            </a:xfrm>
            <a:custGeom>
              <a:avLst/>
              <a:gdLst/>
              <a:ahLst/>
              <a:cxnLst/>
              <a:rect l="l" t="t" r="r" b="b"/>
              <a:pathLst>
                <a:path w="183907" h="9692" extrusionOk="0">
                  <a:moveTo>
                    <a:pt x="1930" y="0"/>
                  </a:moveTo>
                  <a:cubicBezTo>
                    <a:pt x="865" y="0"/>
                    <a:pt x="0" y="865"/>
                    <a:pt x="0" y="1929"/>
                  </a:cubicBezTo>
                  <a:lnTo>
                    <a:pt x="0" y="7763"/>
                  </a:lnTo>
                  <a:cubicBezTo>
                    <a:pt x="0" y="8828"/>
                    <a:pt x="864" y="9691"/>
                    <a:pt x="1930" y="9691"/>
                  </a:cubicBezTo>
                  <a:lnTo>
                    <a:pt x="181977" y="9691"/>
                  </a:lnTo>
                  <a:cubicBezTo>
                    <a:pt x="183042" y="9691"/>
                    <a:pt x="183906" y="8828"/>
                    <a:pt x="183906" y="7763"/>
                  </a:cubicBezTo>
                  <a:lnTo>
                    <a:pt x="183906" y="1929"/>
                  </a:lnTo>
                  <a:cubicBezTo>
                    <a:pt x="183906" y="863"/>
                    <a:pt x="183043" y="0"/>
                    <a:pt x="181979"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7" name="Google Shape;3387;p145"/>
            <p:cNvSpPr/>
            <p:nvPr/>
          </p:nvSpPr>
          <p:spPr>
            <a:xfrm>
              <a:off x="-127997" y="4562548"/>
              <a:ext cx="9448364" cy="624901"/>
            </a:xfrm>
            <a:custGeom>
              <a:avLst/>
              <a:gdLst/>
              <a:ahLst/>
              <a:cxnLst/>
              <a:rect l="l" t="t" r="r" b="b"/>
              <a:pathLst>
                <a:path w="113171" h="10267" extrusionOk="0">
                  <a:moveTo>
                    <a:pt x="1930" y="1"/>
                  </a:moveTo>
                  <a:cubicBezTo>
                    <a:pt x="864" y="1"/>
                    <a:pt x="0" y="864"/>
                    <a:pt x="0" y="1930"/>
                  </a:cubicBezTo>
                  <a:lnTo>
                    <a:pt x="0" y="8337"/>
                  </a:lnTo>
                  <a:cubicBezTo>
                    <a:pt x="0" y="9403"/>
                    <a:pt x="865" y="10266"/>
                    <a:pt x="1930" y="10266"/>
                  </a:cubicBezTo>
                  <a:lnTo>
                    <a:pt x="111242" y="10266"/>
                  </a:lnTo>
                  <a:cubicBezTo>
                    <a:pt x="112307" y="10266"/>
                    <a:pt x="113171" y="9403"/>
                    <a:pt x="113171" y="8337"/>
                  </a:cubicBezTo>
                  <a:lnTo>
                    <a:pt x="113171" y="1930"/>
                  </a:lnTo>
                  <a:cubicBezTo>
                    <a:pt x="113171" y="865"/>
                    <a:pt x="112306" y="1"/>
                    <a:pt x="11124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8" name="Google Shape;3388;p145"/>
            <p:cNvSpPr/>
            <p:nvPr/>
          </p:nvSpPr>
          <p:spPr>
            <a:xfrm>
              <a:off x="-127997" y="4562548"/>
              <a:ext cx="9448364" cy="624901"/>
            </a:xfrm>
            <a:custGeom>
              <a:avLst/>
              <a:gdLst/>
              <a:ahLst/>
              <a:cxnLst/>
              <a:rect l="l" t="t" r="r" b="b"/>
              <a:pathLst>
                <a:path w="113171" h="10267" extrusionOk="0">
                  <a:moveTo>
                    <a:pt x="1930" y="1"/>
                  </a:moveTo>
                  <a:cubicBezTo>
                    <a:pt x="864" y="1"/>
                    <a:pt x="0" y="864"/>
                    <a:pt x="0" y="1930"/>
                  </a:cubicBezTo>
                  <a:lnTo>
                    <a:pt x="0" y="8337"/>
                  </a:lnTo>
                  <a:cubicBezTo>
                    <a:pt x="0" y="9403"/>
                    <a:pt x="865" y="10266"/>
                    <a:pt x="1930" y="10266"/>
                  </a:cubicBezTo>
                  <a:lnTo>
                    <a:pt x="111242" y="10266"/>
                  </a:lnTo>
                  <a:cubicBezTo>
                    <a:pt x="112307" y="10266"/>
                    <a:pt x="113171" y="9403"/>
                    <a:pt x="113171" y="8337"/>
                  </a:cubicBezTo>
                  <a:lnTo>
                    <a:pt x="113171" y="1930"/>
                  </a:lnTo>
                  <a:cubicBezTo>
                    <a:pt x="113171" y="865"/>
                    <a:pt x="112306" y="1"/>
                    <a:pt x="111242" y="1"/>
                  </a:cubicBezTo>
                  <a:close/>
                </a:path>
              </a:pathLst>
            </a:custGeom>
            <a:solidFill>
              <a:schemeClr val="lt1">
                <a:alpha val="87058"/>
              </a:scheme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9" name="Google Shape;3389;p145"/>
            <p:cNvSpPr/>
            <p:nvPr/>
          </p:nvSpPr>
          <p:spPr>
            <a:xfrm>
              <a:off x="-128156" y="4719236"/>
              <a:ext cx="9448682" cy="304339"/>
            </a:xfrm>
            <a:custGeom>
              <a:avLst/>
              <a:gdLst/>
              <a:ahLst/>
              <a:cxnLst/>
              <a:rect l="l" t="t" r="r" b="b"/>
              <a:pathLst>
                <a:path w="183907" h="7083" extrusionOk="0">
                  <a:moveTo>
                    <a:pt x="0" y="1"/>
                  </a:moveTo>
                  <a:lnTo>
                    <a:pt x="0" y="1928"/>
                  </a:lnTo>
                  <a:lnTo>
                    <a:pt x="0" y="5153"/>
                  </a:lnTo>
                  <a:lnTo>
                    <a:pt x="0" y="7082"/>
                  </a:lnTo>
                  <a:lnTo>
                    <a:pt x="183906" y="7082"/>
                  </a:lnTo>
                  <a:lnTo>
                    <a:pt x="183906" y="5153"/>
                  </a:lnTo>
                  <a:lnTo>
                    <a:pt x="183906" y="1928"/>
                  </a:lnTo>
                  <a:lnTo>
                    <a:pt x="183906"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390" name="Google Shape;3390;p145"/>
            <p:cNvGrpSpPr/>
            <p:nvPr/>
          </p:nvGrpSpPr>
          <p:grpSpPr>
            <a:xfrm>
              <a:off x="210973" y="4857505"/>
              <a:ext cx="8770424" cy="27714"/>
              <a:chOff x="175061" y="4863355"/>
              <a:chExt cx="8770424" cy="27714"/>
            </a:xfrm>
          </p:grpSpPr>
          <p:sp>
            <p:nvSpPr>
              <p:cNvPr id="3391" name="Google Shape;3391;p145"/>
              <p:cNvSpPr/>
              <p:nvPr/>
            </p:nvSpPr>
            <p:spPr>
              <a:xfrm>
                <a:off x="3838202" y="4863355"/>
                <a:ext cx="5107283" cy="27714"/>
              </a:xfrm>
              <a:custGeom>
                <a:avLst/>
                <a:gdLst/>
                <a:ahLst/>
                <a:cxnLst/>
                <a:rect l="l" t="t" r="r" b="b"/>
                <a:pathLst>
                  <a:path w="99407" h="645" extrusionOk="0">
                    <a:moveTo>
                      <a:pt x="321" y="0"/>
                    </a:moveTo>
                    <a:cubicBezTo>
                      <a:pt x="145" y="0"/>
                      <a:pt x="1" y="146"/>
                      <a:pt x="1" y="323"/>
                    </a:cubicBezTo>
                    <a:cubicBezTo>
                      <a:pt x="1" y="500"/>
                      <a:pt x="144" y="644"/>
                      <a:pt x="321" y="644"/>
                    </a:cubicBezTo>
                    <a:lnTo>
                      <a:pt x="4273" y="644"/>
                    </a:lnTo>
                    <a:cubicBezTo>
                      <a:pt x="4451" y="644"/>
                      <a:pt x="4595" y="501"/>
                      <a:pt x="4593" y="323"/>
                    </a:cubicBezTo>
                    <a:cubicBezTo>
                      <a:pt x="4593" y="146"/>
                      <a:pt x="4451" y="0"/>
                      <a:pt x="4273" y="0"/>
                    </a:cubicBezTo>
                    <a:close/>
                    <a:moveTo>
                      <a:pt x="8224" y="0"/>
                    </a:moveTo>
                    <a:cubicBezTo>
                      <a:pt x="8048" y="0"/>
                      <a:pt x="7903" y="146"/>
                      <a:pt x="7903" y="323"/>
                    </a:cubicBezTo>
                    <a:cubicBezTo>
                      <a:pt x="7903" y="500"/>
                      <a:pt x="8047" y="644"/>
                      <a:pt x="8224" y="644"/>
                    </a:cubicBezTo>
                    <a:lnTo>
                      <a:pt x="12174" y="644"/>
                    </a:lnTo>
                    <a:cubicBezTo>
                      <a:pt x="12351" y="644"/>
                      <a:pt x="12496" y="501"/>
                      <a:pt x="12496" y="323"/>
                    </a:cubicBezTo>
                    <a:cubicBezTo>
                      <a:pt x="12496" y="146"/>
                      <a:pt x="12353" y="0"/>
                      <a:pt x="12175" y="0"/>
                    </a:cubicBezTo>
                    <a:close/>
                    <a:moveTo>
                      <a:pt x="16125" y="0"/>
                    </a:moveTo>
                    <a:cubicBezTo>
                      <a:pt x="15949" y="0"/>
                      <a:pt x="15805" y="146"/>
                      <a:pt x="15805" y="323"/>
                    </a:cubicBezTo>
                    <a:cubicBezTo>
                      <a:pt x="15805" y="500"/>
                      <a:pt x="15947" y="644"/>
                      <a:pt x="16125" y="644"/>
                    </a:cubicBezTo>
                    <a:lnTo>
                      <a:pt x="20076" y="644"/>
                    </a:lnTo>
                    <a:cubicBezTo>
                      <a:pt x="20253" y="644"/>
                      <a:pt x="20396" y="501"/>
                      <a:pt x="20396" y="323"/>
                    </a:cubicBezTo>
                    <a:cubicBezTo>
                      <a:pt x="20396" y="146"/>
                      <a:pt x="20253" y="0"/>
                      <a:pt x="20076" y="0"/>
                    </a:cubicBezTo>
                    <a:close/>
                    <a:moveTo>
                      <a:pt x="24025" y="0"/>
                    </a:moveTo>
                    <a:cubicBezTo>
                      <a:pt x="23849" y="0"/>
                      <a:pt x="23704" y="146"/>
                      <a:pt x="23704" y="323"/>
                    </a:cubicBezTo>
                    <a:cubicBezTo>
                      <a:pt x="23704" y="500"/>
                      <a:pt x="23848" y="644"/>
                      <a:pt x="24025" y="644"/>
                    </a:cubicBezTo>
                    <a:lnTo>
                      <a:pt x="27975" y="644"/>
                    </a:lnTo>
                    <a:cubicBezTo>
                      <a:pt x="28153" y="644"/>
                      <a:pt x="28298" y="501"/>
                      <a:pt x="28298" y="323"/>
                    </a:cubicBezTo>
                    <a:cubicBezTo>
                      <a:pt x="28298" y="146"/>
                      <a:pt x="28153" y="0"/>
                      <a:pt x="27975" y="0"/>
                    </a:cubicBezTo>
                    <a:close/>
                    <a:moveTo>
                      <a:pt x="31926" y="0"/>
                    </a:moveTo>
                    <a:cubicBezTo>
                      <a:pt x="31749" y="0"/>
                      <a:pt x="31605" y="146"/>
                      <a:pt x="31605" y="323"/>
                    </a:cubicBezTo>
                    <a:cubicBezTo>
                      <a:pt x="31605" y="500"/>
                      <a:pt x="31749" y="644"/>
                      <a:pt x="31926" y="644"/>
                    </a:cubicBezTo>
                    <a:lnTo>
                      <a:pt x="35877" y="644"/>
                    </a:lnTo>
                    <a:cubicBezTo>
                      <a:pt x="36054" y="644"/>
                      <a:pt x="36198" y="501"/>
                      <a:pt x="36198" y="323"/>
                    </a:cubicBezTo>
                    <a:cubicBezTo>
                      <a:pt x="36198" y="146"/>
                      <a:pt x="36054" y="0"/>
                      <a:pt x="35877" y="0"/>
                    </a:cubicBezTo>
                    <a:close/>
                    <a:moveTo>
                      <a:pt x="39828" y="0"/>
                    </a:moveTo>
                    <a:cubicBezTo>
                      <a:pt x="39650" y="0"/>
                      <a:pt x="39505" y="146"/>
                      <a:pt x="39505" y="323"/>
                    </a:cubicBezTo>
                    <a:cubicBezTo>
                      <a:pt x="39505" y="500"/>
                      <a:pt x="39650" y="644"/>
                      <a:pt x="39828" y="644"/>
                    </a:cubicBezTo>
                    <a:lnTo>
                      <a:pt x="43778" y="644"/>
                    </a:lnTo>
                    <a:cubicBezTo>
                      <a:pt x="43955" y="644"/>
                      <a:pt x="44100" y="501"/>
                      <a:pt x="44100" y="323"/>
                    </a:cubicBezTo>
                    <a:cubicBezTo>
                      <a:pt x="44100" y="146"/>
                      <a:pt x="43955" y="0"/>
                      <a:pt x="43778" y="0"/>
                    </a:cubicBezTo>
                    <a:close/>
                    <a:moveTo>
                      <a:pt x="47729" y="0"/>
                    </a:moveTo>
                    <a:cubicBezTo>
                      <a:pt x="47551" y="0"/>
                      <a:pt x="47407" y="146"/>
                      <a:pt x="47407" y="323"/>
                    </a:cubicBezTo>
                    <a:cubicBezTo>
                      <a:pt x="47407" y="500"/>
                      <a:pt x="47551" y="644"/>
                      <a:pt x="47729" y="644"/>
                    </a:cubicBezTo>
                    <a:lnTo>
                      <a:pt x="51679" y="644"/>
                    </a:lnTo>
                    <a:cubicBezTo>
                      <a:pt x="51857" y="644"/>
                      <a:pt x="52000" y="501"/>
                      <a:pt x="52001" y="323"/>
                    </a:cubicBezTo>
                    <a:cubicBezTo>
                      <a:pt x="52001" y="146"/>
                      <a:pt x="51857" y="0"/>
                      <a:pt x="51679" y="0"/>
                    </a:cubicBezTo>
                    <a:close/>
                    <a:moveTo>
                      <a:pt x="55629" y="0"/>
                    </a:moveTo>
                    <a:cubicBezTo>
                      <a:pt x="55452" y="0"/>
                      <a:pt x="55307" y="146"/>
                      <a:pt x="55307" y="323"/>
                    </a:cubicBezTo>
                    <a:cubicBezTo>
                      <a:pt x="55307" y="500"/>
                      <a:pt x="55452" y="644"/>
                      <a:pt x="55629" y="644"/>
                    </a:cubicBezTo>
                    <a:lnTo>
                      <a:pt x="59580" y="644"/>
                    </a:lnTo>
                    <a:cubicBezTo>
                      <a:pt x="59756" y="644"/>
                      <a:pt x="59901" y="501"/>
                      <a:pt x="59901" y="323"/>
                    </a:cubicBezTo>
                    <a:cubicBezTo>
                      <a:pt x="59901" y="146"/>
                      <a:pt x="59756" y="0"/>
                      <a:pt x="59580" y="0"/>
                    </a:cubicBezTo>
                    <a:close/>
                    <a:moveTo>
                      <a:pt x="63530" y="0"/>
                    </a:moveTo>
                    <a:cubicBezTo>
                      <a:pt x="63352" y="0"/>
                      <a:pt x="63208" y="146"/>
                      <a:pt x="63208" y="323"/>
                    </a:cubicBezTo>
                    <a:cubicBezTo>
                      <a:pt x="63208" y="500"/>
                      <a:pt x="63352" y="644"/>
                      <a:pt x="63530" y="644"/>
                    </a:cubicBezTo>
                    <a:lnTo>
                      <a:pt x="67481" y="644"/>
                    </a:lnTo>
                    <a:cubicBezTo>
                      <a:pt x="67658" y="644"/>
                      <a:pt x="67802" y="501"/>
                      <a:pt x="67802" y="323"/>
                    </a:cubicBezTo>
                    <a:cubicBezTo>
                      <a:pt x="67802" y="146"/>
                      <a:pt x="67658" y="0"/>
                      <a:pt x="67481" y="0"/>
                    </a:cubicBezTo>
                    <a:close/>
                    <a:moveTo>
                      <a:pt x="71430" y="0"/>
                    </a:moveTo>
                    <a:cubicBezTo>
                      <a:pt x="71254" y="0"/>
                      <a:pt x="71109" y="146"/>
                      <a:pt x="71109" y="323"/>
                    </a:cubicBezTo>
                    <a:cubicBezTo>
                      <a:pt x="71109" y="500"/>
                      <a:pt x="71254" y="644"/>
                      <a:pt x="71430" y="644"/>
                    </a:cubicBezTo>
                    <a:lnTo>
                      <a:pt x="75381" y="644"/>
                    </a:lnTo>
                    <a:cubicBezTo>
                      <a:pt x="75559" y="644"/>
                      <a:pt x="75703" y="501"/>
                      <a:pt x="75703" y="323"/>
                    </a:cubicBezTo>
                    <a:cubicBezTo>
                      <a:pt x="75703" y="146"/>
                      <a:pt x="75559" y="0"/>
                      <a:pt x="75381" y="0"/>
                    </a:cubicBezTo>
                    <a:close/>
                    <a:moveTo>
                      <a:pt x="79331" y="0"/>
                    </a:moveTo>
                    <a:cubicBezTo>
                      <a:pt x="79154" y="0"/>
                      <a:pt x="79010" y="146"/>
                      <a:pt x="79010" y="323"/>
                    </a:cubicBezTo>
                    <a:cubicBezTo>
                      <a:pt x="79010" y="500"/>
                      <a:pt x="79154" y="644"/>
                      <a:pt x="79331" y="644"/>
                    </a:cubicBezTo>
                    <a:lnTo>
                      <a:pt x="83282" y="644"/>
                    </a:lnTo>
                    <a:cubicBezTo>
                      <a:pt x="83459" y="644"/>
                      <a:pt x="83603" y="501"/>
                      <a:pt x="83603" y="323"/>
                    </a:cubicBezTo>
                    <a:cubicBezTo>
                      <a:pt x="83603" y="146"/>
                      <a:pt x="83459" y="0"/>
                      <a:pt x="83282" y="0"/>
                    </a:cubicBezTo>
                    <a:close/>
                    <a:moveTo>
                      <a:pt x="87232" y="0"/>
                    </a:moveTo>
                    <a:cubicBezTo>
                      <a:pt x="87055" y="0"/>
                      <a:pt x="86910" y="146"/>
                      <a:pt x="86910" y="323"/>
                    </a:cubicBezTo>
                    <a:cubicBezTo>
                      <a:pt x="86910" y="500"/>
                      <a:pt x="87054" y="644"/>
                      <a:pt x="87232" y="644"/>
                    </a:cubicBezTo>
                    <a:lnTo>
                      <a:pt x="91183" y="644"/>
                    </a:lnTo>
                    <a:cubicBezTo>
                      <a:pt x="91360" y="644"/>
                      <a:pt x="91505" y="501"/>
                      <a:pt x="91504" y="323"/>
                    </a:cubicBezTo>
                    <a:cubicBezTo>
                      <a:pt x="91504" y="146"/>
                      <a:pt x="91360" y="0"/>
                      <a:pt x="91183" y="0"/>
                    </a:cubicBezTo>
                    <a:close/>
                    <a:moveTo>
                      <a:pt x="95132" y="0"/>
                    </a:moveTo>
                    <a:cubicBezTo>
                      <a:pt x="94955" y="0"/>
                      <a:pt x="94811" y="146"/>
                      <a:pt x="94811" y="323"/>
                    </a:cubicBezTo>
                    <a:cubicBezTo>
                      <a:pt x="94811" y="500"/>
                      <a:pt x="94955" y="644"/>
                      <a:pt x="95132" y="644"/>
                    </a:cubicBezTo>
                    <a:lnTo>
                      <a:pt x="99084" y="644"/>
                    </a:lnTo>
                    <a:cubicBezTo>
                      <a:pt x="99261" y="644"/>
                      <a:pt x="99406" y="501"/>
                      <a:pt x="99406" y="323"/>
                    </a:cubicBezTo>
                    <a:cubicBezTo>
                      <a:pt x="99406" y="146"/>
                      <a:pt x="99261" y="0"/>
                      <a:pt x="9908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2" name="Google Shape;3392;p145"/>
              <p:cNvSpPr/>
              <p:nvPr/>
            </p:nvSpPr>
            <p:spPr>
              <a:xfrm>
                <a:off x="175061" y="4863355"/>
                <a:ext cx="5107180" cy="27714"/>
              </a:xfrm>
              <a:custGeom>
                <a:avLst/>
                <a:gdLst/>
                <a:ahLst/>
                <a:cxnLst/>
                <a:rect l="l" t="t" r="r" b="b"/>
                <a:pathLst>
                  <a:path w="99405" h="645" extrusionOk="0">
                    <a:moveTo>
                      <a:pt x="321" y="0"/>
                    </a:moveTo>
                    <a:cubicBezTo>
                      <a:pt x="145" y="0"/>
                      <a:pt x="1" y="146"/>
                      <a:pt x="1" y="323"/>
                    </a:cubicBezTo>
                    <a:cubicBezTo>
                      <a:pt x="1" y="500"/>
                      <a:pt x="143" y="644"/>
                      <a:pt x="321" y="644"/>
                    </a:cubicBezTo>
                    <a:lnTo>
                      <a:pt x="4273" y="644"/>
                    </a:lnTo>
                    <a:cubicBezTo>
                      <a:pt x="4449" y="644"/>
                      <a:pt x="4593" y="501"/>
                      <a:pt x="4593" y="323"/>
                    </a:cubicBezTo>
                    <a:cubicBezTo>
                      <a:pt x="4593" y="146"/>
                      <a:pt x="4450" y="0"/>
                      <a:pt x="4273" y="0"/>
                    </a:cubicBezTo>
                    <a:close/>
                    <a:moveTo>
                      <a:pt x="8221" y="0"/>
                    </a:moveTo>
                    <a:cubicBezTo>
                      <a:pt x="8045" y="0"/>
                      <a:pt x="7900" y="146"/>
                      <a:pt x="7900" y="323"/>
                    </a:cubicBezTo>
                    <a:cubicBezTo>
                      <a:pt x="7900" y="500"/>
                      <a:pt x="8043" y="644"/>
                      <a:pt x="8221" y="644"/>
                    </a:cubicBezTo>
                    <a:lnTo>
                      <a:pt x="12172" y="644"/>
                    </a:lnTo>
                    <a:cubicBezTo>
                      <a:pt x="12350" y="644"/>
                      <a:pt x="12494" y="501"/>
                      <a:pt x="12493" y="323"/>
                    </a:cubicBezTo>
                    <a:cubicBezTo>
                      <a:pt x="12493" y="146"/>
                      <a:pt x="12350" y="0"/>
                      <a:pt x="12172" y="0"/>
                    </a:cubicBezTo>
                    <a:close/>
                    <a:moveTo>
                      <a:pt x="16123" y="0"/>
                    </a:moveTo>
                    <a:cubicBezTo>
                      <a:pt x="15947" y="0"/>
                      <a:pt x="15803" y="146"/>
                      <a:pt x="15803" y="323"/>
                    </a:cubicBezTo>
                    <a:cubicBezTo>
                      <a:pt x="15803" y="500"/>
                      <a:pt x="15946" y="644"/>
                      <a:pt x="16123" y="644"/>
                    </a:cubicBezTo>
                    <a:lnTo>
                      <a:pt x="20074" y="644"/>
                    </a:lnTo>
                    <a:cubicBezTo>
                      <a:pt x="20252" y="644"/>
                      <a:pt x="20396" y="501"/>
                      <a:pt x="20394" y="323"/>
                    </a:cubicBezTo>
                    <a:cubicBezTo>
                      <a:pt x="20394" y="146"/>
                      <a:pt x="20252" y="0"/>
                      <a:pt x="20074" y="0"/>
                    </a:cubicBezTo>
                    <a:close/>
                    <a:moveTo>
                      <a:pt x="24025" y="0"/>
                    </a:moveTo>
                    <a:cubicBezTo>
                      <a:pt x="23849" y="0"/>
                      <a:pt x="23704" y="146"/>
                      <a:pt x="23704" y="323"/>
                    </a:cubicBezTo>
                    <a:cubicBezTo>
                      <a:pt x="23704" y="500"/>
                      <a:pt x="23848" y="644"/>
                      <a:pt x="24025" y="644"/>
                    </a:cubicBezTo>
                    <a:lnTo>
                      <a:pt x="27975" y="644"/>
                    </a:lnTo>
                    <a:cubicBezTo>
                      <a:pt x="28152" y="644"/>
                      <a:pt x="28295" y="501"/>
                      <a:pt x="28296" y="323"/>
                    </a:cubicBezTo>
                    <a:cubicBezTo>
                      <a:pt x="28296" y="146"/>
                      <a:pt x="28152" y="0"/>
                      <a:pt x="27975" y="0"/>
                    </a:cubicBezTo>
                    <a:close/>
                    <a:moveTo>
                      <a:pt x="31925" y="0"/>
                    </a:moveTo>
                    <a:cubicBezTo>
                      <a:pt x="31747" y="0"/>
                      <a:pt x="31603" y="146"/>
                      <a:pt x="31603" y="323"/>
                    </a:cubicBezTo>
                    <a:cubicBezTo>
                      <a:pt x="31603" y="500"/>
                      <a:pt x="31747" y="644"/>
                      <a:pt x="31925" y="644"/>
                    </a:cubicBezTo>
                    <a:lnTo>
                      <a:pt x="35874" y="644"/>
                    </a:lnTo>
                    <a:cubicBezTo>
                      <a:pt x="36053" y="644"/>
                      <a:pt x="36197" y="501"/>
                      <a:pt x="36197" y="323"/>
                    </a:cubicBezTo>
                    <a:cubicBezTo>
                      <a:pt x="36197" y="146"/>
                      <a:pt x="36053" y="0"/>
                      <a:pt x="35874" y="0"/>
                    </a:cubicBezTo>
                    <a:close/>
                    <a:moveTo>
                      <a:pt x="39826" y="0"/>
                    </a:moveTo>
                    <a:cubicBezTo>
                      <a:pt x="39649" y="0"/>
                      <a:pt x="39504" y="146"/>
                      <a:pt x="39504" y="323"/>
                    </a:cubicBezTo>
                    <a:cubicBezTo>
                      <a:pt x="39504" y="500"/>
                      <a:pt x="39649" y="644"/>
                      <a:pt x="39826" y="644"/>
                    </a:cubicBezTo>
                    <a:lnTo>
                      <a:pt x="43776" y="644"/>
                    </a:lnTo>
                    <a:cubicBezTo>
                      <a:pt x="43954" y="644"/>
                      <a:pt x="44099" y="501"/>
                      <a:pt x="44099" y="323"/>
                    </a:cubicBezTo>
                    <a:cubicBezTo>
                      <a:pt x="44099" y="146"/>
                      <a:pt x="43954" y="0"/>
                      <a:pt x="43776" y="0"/>
                    </a:cubicBezTo>
                    <a:close/>
                    <a:moveTo>
                      <a:pt x="47727" y="0"/>
                    </a:moveTo>
                    <a:cubicBezTo>
                      <a:pt x="47550" y="0"/>
                      <a:pt x="47406" y="146"/>
                      <a:pt x="47406" y="323"/>
                    </a:cubicBezTo>
                    <a:cubicBezTo>
                      <a:pt x="47406" y="500"/>
                      <a:pt x="47550" y="644"/>
                      <a:pt x="47727" y="644"/>
                    </a:cubicBezTo>
                    <a:lnTo>
                      <a:pt x="51678" y="644"/>
                    </a:lnTo>
                    <a:cubicBezTo>
                      <a:pt x="51855" y="644"/>
                      <a:pt x="51998" y="501"/>
                      <a:pt x="51999" y="323"/>
                    </a:cubicBezTo>
                    <a:cubicBezTo>
                      <a:pt x="51999" y="146"/>
                      <a:pt x="51855" y="0"/>
                      <a:pt x="51678" y="0"/>
                    </a:cubicBezTo>
                    <a:close/>
                    <a:moveTo>
                      <a:pt x="55628" y="0"/>
                    </a:moveTo>
                    <a:cubicBezTo>
                      <a:pt x="55450" y="0"/>
                      <a:pt x="55305" y="146"/>
                      <a:pt x="55305" y="323"/>
                    </a:cubicBezTo>
                    <a:cubicBezTo>
                      <a:pt x="55305" y="500"/>
                      <a:pt x="55450" y="644"/>
                      <a:pt x="55628" y="644"/>
                    </a:cubicBezTo>
                    <a:lnTo>
                      <a:pt x="59579" y="644"/>
                    </a:lnTo>
                    <a:cubicBezTo>
                      <a:pt x="59755" y="644"/>
                      <a:pt x="59900" y="501"/>
                      <a:pt x="59900" y="323"/>
                    </a:cubicBezTo>
                    <a:cubicBezTo>
                      <a:pt x="59900" y="146"/>
                      <a:pt x="59755" y="0"/>
                      <a:pt x="59579" y="0"/>
                    </a:cubicBezTo>
                    <a:close/>
                    <a:moveTo>
                      <a:pt x="63528" y="0"/>
                    </a:moveTo>
                    <a:cubicBezTo>
                      <a:pt x="63351" y="0"/>
                      <a:pt x="63207" y="146"/>
                      <a:pt x="63207" y="323"/>
                    </a:cubicBezTo>
                    <a:cubicBezTo>
                      <a:pt x="63207" y="500"/>
                      <a:pt x="63351" y="644"/>
                      <a:pt x="63528" y="644"/>
                    </a:cubicBezTo>
                    <a:lnTo>
                      <a:pt x="67479" y="644"/>
                    </a:lnTo>
                    <a:cubicBezTo>
                      <a:pt x="67657" y="644"/>
                      <a:pt x="67801" y="501"/>
                      <a:pt x="67801" y="323"/>
                    </a:cubicBezTo>
                    <a:cubicBezTo>
                      <a:pt x="67801" y="146"/>
                      <a:pt x="67657" y="0"/>
                      <a:pt x="67479" y="0"/>
                    </a:cubicBezTo>
                    <a:close/>
                    <a:moveTo>
                      <a:pt x="71429" y="0"/>
                    </a:moveTo>
                    <a:cubicBezTo>
                      <a:pt x="71253" y="0"/>
                      <a:pt x="71108" y="146"/>
                      <a:pt x="71108" y="323"/>
                    </a:cubicBezTo>
                    <a:cubicBezTo>
                      <a:pt x="71108" y="500"/>
                      <a:pt x="71253" y="644"/>
                      <a:pt x="71429" y="644"/>
                    </a:cubicBezTo>
                    <a:lnTo>
                      <a:pt x="75380" y="644"/>
                    </a:lnTo>
                    <a:cubicBezTo>
                      <a:pt x="75557" y="644"/>
                      <a:pt x="75700" y="501"/>
                      <a:pt x="75700" y="323"/>
                    </a:cubicBezTo>
                    <a:cubicBezTo>
                      <a:pt x="75700" y="146"/>
                      <a:pt x="75557" y="0"/>
                      <a:pt x="75380" y="0"/>
                    </a:cubicBezTo>
                    <a:close/>
                    <a:moveTo>
                      <a:pt x="79331" y="0"/>
                    </a:moveTo>
                    <a:cubicBezTo>
                      <a:pt x="79153" y="0"/>
                      <a:pt x="79009" y="146"/>
                      <a:pt x="79009" y="323"/>
                    </a:cubicBezTo>
                    <a:cubicBezTo>
                      <a:pt x="79009" y="500"/>
                      <a:pt x="79153" y="644"/>
                      <a:pt x="79331" y="644"/>
                    </a:cubicBezTo>
                    <a:lnTo>
                      <a:pt x="83282" y="644"/>
                    </a:lnTo>
                    <a:cubicBezTo>
                      <a:pt x="83459" y="644"/>
                      <a:pt x="83602" y="501"/>
                      <a:pt x="83603" y="323"/>
                    </a:cubicBezTo>
                    <a:cubicBezTo>
                      <a:pt x="83603" y="146"/>
                      <a:pt x="83459" y="0"/>
                      <a:pt x="83282" y="0"/>
                    </a:cubicBezTo>
                    <a:close/>
                    <a:moveTo>
                      <a:pt x="87230" y="0"/>
                    </a:moveTo>
                    <a:cubicBezTo>
                      <a:pt x="87054" y="0"/>
                      <a:pt x="86909" y="146"/>
                      <a:pt x="86909" y="323"/>
                    </a:cubicBezTo>
                    <a:cubicBezTo>
                      <a:pt x="86909" y="500"/>
                      <a:pt x="87053" y="644"/>
                      <a:pt x="87230" y="644"/>
                    </a:cubicBezTo>
                    <a:lnTo>
                      <a:pt x="91181" y="644"/>
                    </a:lnTo>
                    <a:cubicBezTo>
                      <a:pt x="91359" y="644"/>
                      <a:pt x="91504" y="501"/>
                      <a:pt x="91501" y="323"/>
                    </a:cubicBezTo>
                    <a:cubicBezTo>
                      <a:pt x="91501" y="146"/>
                      <a:pt x="91359" y="0"/>
                      <a:pt x="91181" y="0"/>
                    </a:cubicBezTo>
                    <a:close/>
                    <a:moveTo>
                      <a:pt x="95131" y="0"/>
                    </a:moveTo>
                    <a:cubicBezTo>
                      <a:pt x="94953" y="0"/>
                      <a:pt x="94809" y="146"/>
                      <a:pt x="94809" y="323"/>
                    </a:cubicBezTo>
                    <a:cubicBezTo>
                      <a:pt x="94809" y="500"/>
                      <a:pt x="94953" y="644"/>
                      <a:pt x="95131" y="644"/>
                    </a:cubicBezTo>
                    <a:lnTo>
                      <a:pt x="99083" y="644"/>
                    </a:lnTo>
                    <a:cubicBezTo>
                      <a:pt x="99260" y="644"/>
                      <a:pt x="99404" y="501"/>
                      <a:pt x="99404" y="323"/>
                    </a:cubicBezTo>
                    <a:cubicBezTo>
                      <a:pt x="99404" y="146"/>
                      <a:pt x="99259" y="0"/>
                      <a:pt x="9908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3393" name="Google Shape;3393;p145"/>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image" Target="../media/image1.png"/><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1.xml"/><Relationship Id="rId13" Type="http://schemas.openxmlformats.org/officeDocument/2006/relationships/slideLayout" Target="../slideLayouts/slideLayout26.xml"/><Relationship Id="rId3" Type="http://schemas.openxmlformats.org/officeDocument/2006/relationships/slideLayout" Target="../slideLayouts/slideLayout16.xml"/><Relationship Id="rId7" Type="http://schemas.openxmlformats.org/officeDocument/2006/relationships/slideLayout" Target="../slideLayouts/slideLayout20.xml"/><Relationship Id="rId12" Type="http://schemas.openxmlformats.org/officeDocument/2006/relationships/slideLayout" Target="../slideLayouts/slideLayout25.xml"/><Relationship Id="rId2" Type="http://schemas.openxmlformats.org/officeDocument/2006/relationships/slideLayout" Target="../slideLayouts/slideLayout15.xml"/><Relationship Id="rId16" Type="http://schemas.openxmlformats.org/officeDocument/2006/relationships/image" Target="../media/image1.png"/><Relationship Id="rId1" Type="http://schemas.openxmlformats.org/officeDocument/2006/relationships/slideLayout" Target="../slideLayouts/slideLayout14.xml"/><Relationship Id="rId6" Type="http://schemas.openxmlformats.org/officeDocument/2006/relationships/slideLayout" Target="../slideLayouts/slideLayout19.xml"/><Relationship Id="rId11" Type="http://schemas.openxmlformats.org/officeDocument/2006/relationships/slideLayout" Target="../slideLayouts/slideLayout24.xml"/><Relationship Id="rId5" Type="http://schemas.openxmlformats.org/officeDocument/2006/relationships/slideLayout" Target="../slideLayouts/slideLayout18.xml"/><Relationship Id="rId15" Type="http://schemas.openxmlformats.org/officeDocument/2006/relationships/image" Target="../media/image2.png"/><Relationship Id="rId10" Type="http://schemas.openxmlformats.org/officeDocument/2006/relationships/slideLayout" Target="../slideLayouts/slideLayout23.xml"/><Relationship Id="rId4" Type="http://schemas.openxmlformats.org/officeDocument/2006/relationships/slideLayout" Target="../slideLayouts/slideLayout17.xml"/><Relationship Id="rId9" Type="http://schemas.openxmlformats.org/officeDocument/2006/relationships/slideLayout" Target="../slideLayouts/slideLayout22.xml"/><Relationship Id="rId1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4.xml"/><Relationship Id="rId3" Type="http://schemas.openxmlformats.org/officeDocument/2006/relationships/slideLayout" Target="../slideLayouts/slideLayout29.xml"/><Relationship Id="rId7" Type="http://schemas.openxmlformats.org/officeDocument/2006/relationships/slideLayout" Target="../slideLayouts/slideLayout33.xml"/><Relationship Id="rId12" Type="http://schemas.openxmlformats.org/officeDocument/2006/relationships/theme" Target="../theme/theme3.xml"/><Relationship Id="rId2" Type="http://schemas.openxmlformats.org/officeDocument/2006/relationships/slideLayout" Target="../slideLayouts/slideLayout28.xml"/><Relationship Id="rId1" Type="http://schemas.openxmlformats.org/officeDocument/2006/relationships/slideLayout" Target="../slideLayouts/slideLayout27.xml"/><Relationship Id="rId6" Type="http://schemas.openxmlformats.org/officeDocument/2006/relationships/slideLayout" Target="../slideLayouts/slideLayout32.xml"/><Relationship Id="rId11" Type="http://schemas.openxmlformats.org/officeDocument/2006/relationships/slideLayout" Target="../slideLayouts/slideLayout37.xml"/><Relationship Id="rId5" Type="http://schemas.openxmlformats.org/officeDocument/2006/relationships/slideLayout" Target="../slideLayouts/slideLayout31.xml"/><Relationship Id="rId10" Type="http://schemas.openxmlformats.org/officeDocument/2006/relationships/slideLayout" Target="../slideLayouts/slideLayout36.xml"/><Relationship Id="rId4" Type="http://schemas.openxmlformats.org/officeDocument/2006/relationships/slideLayout" Target="../slideLayouts/slideLayout30.xml"/><Relationship Id="rId9" Type="http://schemas.openxmlformats.org/officeDocument/2006/relationships/slideLayout" Target="../slideLayouts/slideLayout35.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50.xml"/><Relationship Id="rId18" Type="http://schemas.openxmlformats.org/officeDocument/2006/relationships/slideLayout" Target="../slideLayouts/slideLayout55.xml"/><Relationship Id="rId26" Type="http://schemas.openxmlformats.org/officeDocument/2006/relationships/slideLayout" Target="../slideLayouts/slideLayout63.xml"/><Relationship Id="rId39" Type="http://schemas.openxmlformats.org/officeDocument/2006/relationships/slideLayout" Target="../slideLayouts/slideLayout76.xml"/><Relationship Id="rId21" Type="http://schemas.openxmlformats.org/officeDocument/2006/relationships/slideLayout" Target="../slideLayouts/slideLayout58.xml"/><Relationship Id="rId34" Type="http://schemas.openxmlformats.org/officeDocument/2006/relationships/slideLayout" Target="../slideLayouts/slideLayout71.xml"/><Relationship Id="rId42" Type="http://schemas.openxmlformats.org/officeDocument/2006/relationships/slideLayout" Target="../slideLayouts/slideLayout79.xml"/><Relationship Id="rId47" Type="http://schemas.openxmlformats.org/officeDocument/2006/relationships/slideLayout" Target="../slideLayouts/slideLayout84.xml"/><Relationship Id="rId50" Type="http://schemas.openxmlformats.org/officeDocument/2006/relationships/slideLayout" Target="../slideLayouts/slideLayout87.xml"/><Relationship Id="rId55" Type="http://schemas.openxmlformats.org/officeDocument/2006/relationships/slideLayout" Target="../slideLayouts/slideLayout92.xml"/><Relationship Id="rId7" Type="http://schemas.openxmlformats.org/officeDocument/2006/relationships/slideLayout" Target="../slideLayouts/slideLayout44.xml"/><Relationship Id="rId2" Type="http://schemas.openxmlformats.org/officeDocument/2006/relationships/slideLayout" Target="../slideLayouts/slideLayout39.xml"/><Relationship Id="rId16" Type="http://schemas.openxmlformats.org/officeDocument/2006/relationships/slideLayout" Target="../slideLayouts/slideLayout53.xml"/><Relationship Id="rId29" Type="http://schemas.openxmlformats.org/officeDocument/2006/relationships/slideLayout" Target="../slideLayouts/slideLayout66.xml"/><Relationship Id="rId11" Type="http://schemas.openxmlformats.org/officeDocument/2006/relationships/slideLayout" Target="../slideLayouts/slideLayout48.xml"/><Relationship Id="rId24" Type="http://schemas.openxmlformats.org/officeDocument/2006/relationships/slideLayout" Target="../slideLayouts/slideLayout61.xml"/><Relationship Id="rId32" Type="http://schemas.openxmlformats.org/officeDocument/2006/relationships/slideLayout" Target="../slideLayouts/slideLayout69.xml"/><Relationship Id="rId37" Type="http://schemas.openxmlformats.org/officeDocument/2006/relationships/slideLayout" Target="../slideLayouts/slideLayout74.xml"/><Relationship Id="rId40" Type="http://schemas.openxmlformats.org/officeDocument/2006/relationships/slideLayout" Target="../slideLayouts/slideLayout77.xml"/><Relationship Id="rId45" Type="http://schemas.openxmlformats.org/officeDocument/2006/relationships/slideLayout" Target="../slideLayouts/slideLayout82.xml"/><Relationship Id="rId53" Type="http://schemas.openxmlformats.org/officeDocument/2006/relationships/slideLayout" Target="../slideLayouts/slideLayout90.xml"/><Relationship Id="rId5" Type="http://schemas.openxmlformats.org/officeDocument/2006/relationships/slideLayout" Target="../slideLayouts/slideLayout42.xml"/><Relationship Id="rId19" Type="http://schemas.openxmlformats.org/officeDocument/2006/relationships/slideLayout" Target="../slideLayouts/slideLayout56.xml"/><Relationship Id="rId4" Type="http://schemas.openxmlformats.org/officeDocument/2006/relationships/slideLayout" Target="../slideLayouts/slideLayout41.xml"/><Relationship Id="rId9" Type="http://schemas.openxmlformats.org/officeDocument/2006/relationships/slideLayout" Target="../slideLayouts/slideLayout46.xml"/><Relationship Id="rId14" Type="http://schemas.openxmlformats.org/officeDocument/2006/relationships/slideLayout" Target="../slideLayouts/slideLayout51.xml"/><Relationship Id="rId22" Type="http://schemas.openxmlformats.org/officeDocument/2006/relationships/slideLayout" Target="../slideLayouts/slideLayout59.xml"/><Relationship Id="rId27" Type="http://schemas.openxmlformats.org/officeDocument/2006/relationships/slideLayout" Target="../slideLayouts/slideLayout64.xml"/><Relationship Id="rId30" Type="http://schemas.openxmlformats.org/officeDocument/2006/relationships/slideLayout" Target="../slideLayouts/slideLayout67.xml"/><Relationship Id="rId35" Type="http://schemas.openxmlformats.org/officeDocument/2006/relationships/slideLayout" Target="../slideLayouts/slideLayout72.xml"/><Relationship Id="rId43" Type="http://schemas.openxmlformats.org/officeDocument/2006/relationships/slideLayout" Target="../slideLayouts/slideLayout80.xml"/><Relationship Id="rId48" Type="http://schemas.openxmlformats.org/officeDocument/2006/relationships/slideLayout" Target="../slideLayouts/slideLayout85.xml"/><Relationship Id="rId56" Type="http://schemas.openxmlformats.org/officeDocument/2006/relationships/slideLayout" Target="../slideLayouts/slideLayout93.xml"/><Relationship Id="rId8" Type="http://schemas.openxmlformats.org/officeDocument/2006/relationships/slideLayout" Target="../slideLayouts/slideLayout45.xml"/><Relationship Id="rId51" Type="http://schemas.openxmlformats.org/officeDocument/2006/relationships/slideLayout" Target="../slideLayouts/slideLayout88.xml"/><Relationship Id="rId3" Type="http://schemas.openxmlformats.org/officeDocument/2006/relationships/slideLayout" Target="../slideLayouts/slideLayout40.xml"/><Relationship Id="rId12" Type="http://schemas.openxmlformats.org/officeDocument/2006/relationships/slideLayout" Target="../slideLayouts/slideLayout49.xml"/><Relationship Id="rId17" Type="http://schemas.openxmlformats.org/officeDocument/2006/relationships/slideLayout" Target="../slideLayouts/slideLayout54.xml"/><Relationship Id="rId25" Type="http://schemas.openxmlformats.org/officeDocument/2006/relationships/slideLayout" Target="../slideLayouts/slideLayout62.xml"/><Relationship Id="rId33" Type="http://schemas.openxmlformats.org/officeDocument/2006/relationships/slideLayout" Target="../slideLayouts/slideLayout70.xml"/><Relationship Id="rId38" Type="http://schemas.openxmlformats.org/officeDocument/2006/relationships/slideLayout" Target="../slideLayouts/slideLayout75.xml"/><Relationship Id="rId46" Type="http://schemas.openxmlformats.org/officeDocument/2006/relationships/slideLayout" Target="../slideLayouts/slideLayout83.xml"/><Relationship Id="rId20" Type="http://schemas.openxmlformats.org/officeDocument/2006/relationships/slideLayout" Target="../slideLayouts/slideLayout57.xml"/><Relationship Id="rId41" Type="http://schemas.openxmlformats.org/officeDocument/2006/relationships/slideLayout" Target="../slideLayouts/slideLayout78.xml"/><Relationship Id="rId54" Type="http://schemas.openxmlformats.org/officeDocument/2006/relationships/slideLayout" Target="../slideLayouts/slideLayout91.xml"/><Relationship Id="rId1" Type="http://schemas.openxmlformats.org/officeDocument/2006/relationships/slideLayout" Target="../slideLayouts/slideLayout38.xml"/><Relationship Id="rId6" Type="http://schemas.openxmlformats.org/officeDocument/2006/relationships/slideLayout" Target="../slideLayouts/slideLayout43.xml"/><Relationship Id="rId15" Type="http://schemas.openxmlformats.org/officeDocument/2006/relationships/slideLayout" Target="../slideLayouts/slideLayout52.xml"/><Relationship Id="rId23" Type="http://schemas.openxmlformats.org/officeDocument/2006/relationships/slideLayout" Target="../slideLayouts/slideLayout60.xml"/><Relationship Id="rId28" Type="http://schemas.openxmlformats.org/officeDocument/2006/relationships/slideLayout" Target="../slideLayouts/slideLayout65.xml"/><Relationship Id="rId36" Type="http://schemas.openxmlformats.org/officeDocument/2006/relationships/slideLayout" Target="../slideLayouts/slideLayout73.xml"/><Relationship Id="rId49" Type="http://schemas.openxmlformats.org/officeDocument/2006/relationships/slideLayout" Target="../slideLayouts/slideLayout86.xml"/><Relationship Id="rId57" Type="http://schemas.openxmlformats.org/officeDocument/2006/relationships/theme" Target="../theme/theme4.xml"/><Relationship Id="rId10" Type="http://schemas.openxmlformats.org/officeDocument/2006/relationships/slideLayout" Target="../slideLayouts/slideLayout47.xml"/><Relationship Id="rId31" Type="http://schemas.openxmlformats.org/officeDocument/2006/relationships/slideLayout" Target="../slideLayouts/slideLayout68.xml"/><Relationship Id="rId44" Type="http://schemas.openxmlformats.org/officeDocument/2006/relationships/slideLayout" Target="../slideLayouts/slideLayout81.xml"/><Relationship Id="rId52" Type="http://schemas.openxmlformats.org/officeDocument/2006/relationships/slideLayout" Target="../slideLayouts/slideLayout89.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106.xml"/><Relationship Id="rId18" Type="http://schemas.openxmlformats.org/officeDocument/2006/relationships/slideLayout" Target="../slideLayouts/slideLayout111.xml"/><Relationship Id="rId26" Type="http://schemas.openxmlformats.org/officeDocument/2006/relationships/slideLayout" Target="../slideLayouts/slideLayout119.xml"/><Relationship Id="rId39" Type="http://schemas.openxmlformats.org/officeDocument/2006/relationships/slideLayout" Target="../slideLayouts/slideLayout132.xml"/><Relationship Id="rId21" Type="http://schemas.openxmlformats.org/officeDocument/2006/relationships/slideLayout" Target="../slideLayouts/slideLayout114.xml"/><Relationship Id="rId34" Type="http://schemas.openxmlformats.org/officeDocument/2006/relationships/slideLayout" Target="../slideLayouts/slideLayout127.xml"/><Relationship Id="rId42" Type="http://schemas.openxmlformats.org/officeDocument/2006/relationships/slideLayout" Target="../slideLayouts/slideLayout135.xml"/><Relationship Id="rId47" Type="http://schemas.openxmlformats.org/officeDocument/2006/relationships/slideLayout" Target="../slideLayouts/slideLayout140.xml"/><Relationship Id="rId50" Type="http://schemas.openxmlformats.org/officeDocument/2006/relationships/slideLayout" Target="../slideLayouts/slideLayout143.xml"/><Relationship Id="rId55" Type="http://schemas.openxmlformats.org/officeDocument/2006/relationships/slideLayout" Target="../slideLayouts/slideLayout148.xml"/><Relationship Id="rId7" Type="http://schemas.openxmlformats.org/officeDocument/2006/relationships/slideLayout" Target="../slideLayouts/slideLayout100.xml"/><Relationship Id="rId2" Type="http://schemas.openxmlformats.org/officeDocument/2006/relationships/slideLayout" Target="../slideLayouts/slideLayout95.xml"/><Relationship Id="rId16" Type="http://schemas.openxmlformats.org/officeDocument/2006/relationships/slideLayout" Target="../slideLayouts/slideLayout109.xml"/><Relationship Id="rId29" Type="http://schemas.openxmlformats.org/officeDocument/2006/relationships/slideLayout" Target="../slideLayouts/slideLayout122.xml"/><Relationship Id="rId11" Type="http://schemas.openxmlformats.org/officeDocument/2006/relationships/slideLayout" Target="../slideLayouts/slideLayout104.xml"/><Relationship Id="rId24" Type="http://schemas.openxmlformats.org/officeDocument/2006/relationships/slideLayout" Target="../slideLayouts/slideLayout117.xml"/><Relationship Id="rId32" Type="http://schemas.openxmlformats.org/officeDocument/2006/relationships/slideLayout" Target="../slideLayouts/slideLayout125.xml"/><Relationship Id="rId37" Type="http://schemas.openxmlformats.org/officeDocument/2006/relationships/slideLayout" Target="../slideLayouts/slideLayout130.xml"/><Relationship Id="rId40" Type="http://schemas.openxmlformats.org/officeDocument/2006/relationships/slideLayout" Target="../slideLayouts/slideLayout133.xml"/><Relationship Id="rId45" Type="http://schemas.openxmlformats.org/officeDocument/2006/relationships/slideLayout" Target="../slideLayouts/slideLayout138.xml"/><Relationship Id="rId53" Type="http://schemas.openxmlformats.org/officeDocument/2006/relationships/slideLayout" Target="../slideLayouts/slideLayout146.xml"/><Relationship Id="rId5" Type="http://schemas.openxmlformats.org/officeDocument/2006/relationships/slideLayout" Target="../slideLayouts/slideLayout98.xml"/><Relationship Id="rId19" Type="http://schemas.openxmlformats.org/officeDocument/2006/relationships/slideLayout" Target="../slideLayouts/slideLayout112.xml"/><Relationship Id="rId4" Type="http://schemas.openxmlformats.org/officeDocument/2006/relationships/slideLayout" Target="../slideLayouts/slideLayout97.xml"/><Relationship Id="rId9" Type="http://schemas.openxmlformats.org/officeDocument/2006/relationships/slideLayout" Target="../slideLayouts/slideLayout102.xml"/><Relationship Id="rId14" Type="http://schemas.openxmlformats.org/officeDocument/2006/relationships/slideLayout" Target="../slideLayouts/slideLayout107.xml"/><Relationship Id="rId22" Type="http://schemas.openxmlformats.org/officeDocument/2006/relationships/slideLayout" Target="../slideLayouts/slideLayout115.xml"/><Relationship Id="rId27" Type="http://schemas.openxmlformats.org/officeDocument/2006/relationships/slideLayout" Target="../slideLayouts/slideLayout120.xml"/><Relationship Id="rId30" Type="http://schemas.openxmlformats.org/officeDocument/2006/relationships/slideLayout" Target="../slideLayouts/slideLayout123.xml"/><Relationship Id="rId35" Type="http://schemas.openxmlformats.org/officeDocument/2006/relationships/slideLayout" Target="../slideLayouts/slideLayout128.xml"/><Relationship Id="rId43" Type="http://schemas.openxmlformats.org/officeDocument/2006/relationships/slideLayout" Target="../slideLayouts/slideLayout136.xml"/><Relationship Id="rId48" Type="http://schemas.openxmlformats.org/officeDocument/2006/relationships/slideLayout" Target="../slideLayouts/slideLayout141.xml"/><Relationship Id="rId56" Type="http://schemas.openxmlformats.org/officeDocument/2006/relationships/slideLayout" Target="../slideLayouts/slideLayout149.xml"/><Relationship Id="rId8" Type="http://schemas.openxmlformats.org/officeDocument/2006/relationships/slideLayout" Target="../slideLayouts/slideLayout101.xml"/><Relationship Id="rId51" Type="http://schemas.openxmlformats.org/officeDocument/2006/relationships/slideLayout" Target="../slideLayouts/slideLayout144.xml"/><Relationship Id="rId3" Type="http://schemas.openxmlformats.org/officeDocument/2006/relationships/slideLayout" Target="../slideLayouts/slideLayout96.xml"/><Relationship Id="rId12" Type="http://schemas.openxmlformats.org/officeDocument/2006/relationships/slideLayout" Target="../slideLayouts/slideLayout105.xml"/><Relationship Id="rId17" Type="http://schemas.openxmlformats.org/officeDocument/2006/relationships/slideLayout" Target="../slideLayouts/slideLayout110.xml"/><Relationship Id="rId25" Type="http://schemas.openxmlformats.org/officeDocument/2006/relationships/slideLayout" Target="../slideLayouts/slideLayout118.xml"/><Relationship Id="rId33" Type="http://schemas.openxmlformats.org/officeDocument/2006/relationships/slideLayout" Target="../slideLayouts/slideLayout126.xml"/><Relationship Id="rId38" Type="http://schemas.openxmlformats.org/officeDocument/2006/relationships/slideLayout" Target="../slideLayouts/slideLayout131.xml"/><Relationship Id="rId46" Type="http://schemas.openxmlformats.org/officeDocument/2006/relationships/slideLayout" Target="../slideLayouts/slideLayout139.xml"/><Relationship Id="rId20" Type="http://schemas.openxmlformats.org/officeDocument/2006/relationships/slideLayout" Target="../slideLayouts/slideLayout113.xml"/><Relationship Id="rId41" Type="http://schemas.openxmlformats.org/officeDocument/2006/relationships/slideLayout" Target="../slideLayouts/slideLayout134.xml"/><Relationship Id="rId54" Type="http://schemas.openxmlformats.org/officeDocument/2006/relationships/slideLayout" Target="../slideLayouts/slideLayout147.xml"/><Relationship Id="rId1" Type="http://schemas.openxmlformats.org/officeDocument/2006/relationships/slideLayout" Target="../slideLayouts/slideLayout94.xml"/><Relationship Id="rId6" Type="http://schemas.openxmlformats.org/officeDocument/2006/relationships/slideLayout" Target="../slideLayouts/slideLayout99.xml"/><Relationship Id="rId15" Type="http://schemas.openxmlformats.org/officeDocument/2006/relationships/slideLayout" Target="../slideLayouts/slideLayout108.xml"/><Relationship Id="rId23" Type="http://schemas.openxmlformats.org/officeDocument/2006/relationships/slideLayout" Target="../slideLayouts/slideLayout116.xml"/><Relationship Id="rId28" Type="http://schemas.openxmlformats.org/officeDocument/2006/relationships/slideLayout" Target="../slideLayouts/slideLayout121.xml"/><Relationship Id="rId36" Type="http://schemas.openxmlformats.org/officeDocument/2006/relationships/slideLayout" Target="../slideLayouts/slideLayout129.xml"/><Relationship Id="rId49" Type="http://schemas.openxmlformats.org/officeDocument/2006/relationships/slideLayout" Target="../slideLayouts/slideLayout142.xml"/><Relationship Id="rId57" Type="http://schemas.openxmlformats.org/officeDocument/2006/relationships/theme" Target="../theme/theme5.xml"/><Relationship Id="rId10" Type="http://schemas.openxmlformats.org/officeDocument/2006/relationships/slideLayout" Target="../slideLayouts/slideLayout103.xml"/><Relationship Id="rId31" Type="http://schemas.openxmlformats.org/officeDocument/2006/relationships/slideLayout" Target="../slideLayouts/slideLayout124.xml"/><Relationship Id="rId44" Type="http://schemas.openxmlformats.org/officeDocument/2006/relationships/slideLayout" Target="../slideLayouts/slideLayout137.xml"/><Relationship Id="rId52" Type="http://schemas.openxmlformats.org/officeDocument/2006/relationships/slideLayout" Target="../slideLayouts/slideLayout145.xml"/></Relationships>
</file>

<file path=ppt/slideMasters/_rels/slideMaster6.xml.rels><?xml version="1.0" encoding="UTF-8" standalone="yes"?>
<Relationships xmlns="http://schemas.openxmlformats.org/package/2006/relationships"><Relationship Id="rId13" Type="http://schemas.openxmlformats.org/officeDocument/2006/relationships/slideLayout" Target="../slideLayouts/slideLayout162.xml"/><Relationship Id="rId18" Type="http://schemas.openxmlformats.org/officeDocument/2006/relationships/slideLayout" Target="../slideLayouts/slideLayout167.xml"/><Relationship Id="rId26" Type="http://schemas.openxmlformats.org/officeDocument/2006/relationships/slideLayout" Target="../slideLayouts/slideLayout175.xml"/><Relationship Id="rId39" Type="http://schemas.openxmlformats.org/officeDocument/2006/relationships/slideLayout" Target="../slideLayouts/slideLayout188.xml"/><Relationship Id="rId21" Type="http://schemas.openxmlformats.org/officeDocument/2006/relationships/slideLayout" Target="../slideLayouts/slideLayout170.xml"/><Relationship Id="rId34" Type="http://schemas.openxmlformats.org/officeDocument/2006/relationships/slideLayout" Target="../slideLayouts/slideLayout183.xml"/><Relationship Id="rId42" Type="http://schemas.openxmlformats.org/officeDocument/2006/relationships/slideLayout" Target="../slideLayouts/slideLayout191.xml"/><Relationship Id="rId47" Type="http://schemas.openxmlformats.org/officeDocument/2006/relationships/slideLayout" Target="../slideLayouts/slideLayout196.xml"/><Relationship Id="rId50" Type="http://schemas.openxmlformats.org/officeDocument/2006/relationships/slideLayout" Target="../slideLayouts/slideLayout199.xml"/><Relationship Id="rId55" Type="http://schemas.openxmlformats.org/officeDocument/2006/relationships/slideLayout" Target="../slideLayouts/slideLayout204.xml"/><Relationship Id="rId7" Type="http://schemas.openxmlformats.org/officeDocument/2006/relationships/slideLayout" Target="../slideLayouts/slideLayout156.xml"/><Relationship Id="rId2" Type="http://schemas.openxmlformats.org/officeDocument/2006/relationships/slideLayout" Target="../slideLayouts/slideLayout151.xml"/><Relationship Id="rId16" Type="http://schemas.openxmlformats.org/officeDocument/2006/relationships/slideLayout" Target="../slideLayouts/slideLayout165.xml"/><Relationship Id="rId29" Type="http://schemas.openxmlformats.org/officeDocument/2006/relationships/slideLayout" Target="../slideLayouts/slideLayout178.xml"/><Relationship Id="rId11" Type="http://schemas.openxmlformats.org/officeDocument/2006/relationships/slideLayout" Target="../slideLayouts/slideLayout160.xml"/><Relationship Id="rId24" Type="http://schemas.openxmlformats.org/officeDocument/2006/relationships/slideLayout" Target="../slideLayouts/slideLayout173.xml"/><Relationship Id="rId32" Type="http://schemas.openxmlformats.org/officeDocument/2006/relationships/slideLayout" Target="../slideLayouts/slideLayout181.xml"/><Relationship Id="rId37" Type="http://schemas.openxmlformats.org/officeDocument/2006/relationships/slideLayout" Target="../slideLayouts/slideLayout186.xml"/><Relationship Id="rId40" Type="http://schemas.openxmlformats.org/officeDocument/2006/relationships/slideLayout" Target="../slideLayouts/slideLayout189.xml"/><Relationship Id="rId45" Type="http://schemas.openxmlformats.org/officeDocument/2006/relationships/slideLayout" Target="../slideLayouts/slideLayout194.xml"/><Relationship Id="rId53" Type="http://schemas.openxmlformats.org/officeDocument/2006/relationships/slideLayout" Target="../slideLayouts/slideLayout202.xml"/><Relationship Id="rId5" Type="http://schemas.openxmlformats.org/officeDocument/2006/relationships/slideLayout" Target="../slideLayouts/slideLayout154.xml"/><Relationship Id="rId19" Type="http://schemas.openxmlformats.org/officeDocument/2006/relationships/slideLayout" Target="../slideLayouts/slideLayout168.xml"/><Relationship Id="rId4" Type="http://schemas.openxmlformats.org/officeDocument/2006/relationships/slideLayout" Target="../slideLayouts/slideLayout153.xml"/><Relationship Id="rId9" Type="http://schemas.openxmlformats.org/officeDocument/2006/relationships/slideLayout" Target="../slideLayouts/slideLayout158.xml"/><Relationship Id="rId14" Type="http://schemas.openxmlformats.org/officeDocument/2006/relationships/slideLayout" Target="../slideLayouts/slideLayout163.xml"/><Relationship Id="rId22" Type="http://schemas.openxmlformats.org/officeDocument/2006/relationships/slideLayout" Target="../slideLayouts/slideLayout171.xml"/><Relationship Id="rId27" Type="http://schemas.openxmlformats.org/officeDocument/2006/relationships/slideLayout" Target="../slideLayouts/slideLayout176.xml"/><Relationship Id="rId30" Type="http://schemas.openxmlformats.org/officeDocument/2006/relationships/slideLayout" Target="../slideLayouts/slideLayout179.xml"/><Relationship Id="rId35" Type="http://schemas.openxmlformats.org/officeDocument/2006/relationships/slideLayout" Target="../slideLayouts/slideLayout184.xml"/><Relationship Id="rId43" Type="http://schemas.openxmlformats.org/officeDocument/2006/relationships/slideLayout" Target="../slideLayouts/slideLayout192.xml"/><Relationship Id="rId48" Type="http://schemas.openxmlformats.org/officeDocument/2006/relationships/slideLayout" Target="../slideLayouts/slideLayout197.xml"/><Relationship Id="rId56" Type="http://schemas.openxmlformats.org/officeDocument/2006/relationships/slideLayout" Target="../slideLayouts/slideLayout205.xml"/><Relationship Id="rId8" Type="http://schemas.openxmlformats.org/officeDocument/2006/relationships/slideLayout" Target="../slideLayouts/slideLayout157.xml"/><Relationship Id="rId51" Type="http://schemas.openxmlformats.org/officeDocument/2006/relationships/slideLayout" Target="../slideLayouts/slideLayout200.xml"/><Relationship Id="rId3" Type="http://schemas.openxmlformats.org/officeDocument/2006/relationships/slideLayout" Target="../slideLayouts/slideLayout152.xml"/><Relationship Id="rId12" Type="http://schemas.openxmlformats.org/officeDocument/2006/relationships/slideLayout" Target="../slideLayouts/slideLayout161.xml"/><Relationship Id="rId17" Type="http://schemas.openxmlformats.org/officeDocument/2006/relationships/slideLayout" Target="../slideLayouts/slideLayout166.xml"/><Relationship Id="rId25" Type="http://schemas.openxmlformats.org/officeDocument/2006/relationships/slideLayout" Target="../slideLayouts/slideLayout174.xml"/><Relationship Id="rId33" Type="http://schemas.openxmlformats.org/officeDocument/2006/relationships/slideLayout" Target="../slideLayouts/slideLayout182.xml"/><Relationship Id="rId38" Type="http://schemas.openxmlformats.org/officeDocument/2006/relationships/slideLayout" Target="../slideLayouts/slideLayout187.xml"/><Relationship Id="rId46" Type="http://schemas.openxmlformats.org/officeDocument/2006/relationships/slideLayout" Target="../slideLayouts/slideLayout195.xml"/><Relationship Id="rId20" Type="http://schemas.openxmlformats.org/officeDocument/2006/relationships/slideLayout" Target="../slideLayouts/slideLayout169.xml"/><Relationship Id="rId41" Type="http://schemas.openxmlformats.org/officeDocument/2006/relationships/slideLayout" Target="../slideLayouts/slideLayout190.xml"/><Relationship Id="rId54" Type="http://schemas.openxmlformats.org/officeDocument/2006/relationships/slideLayout" Target="../slideLayouts/slideLayout203.xml"/><Relationship Id="rId1" Type="http://schemas.openxmlformats.org/officeDocument/2006/relationships/slideLayout" Target="../slideLayouts/slideLayout150.xml"/><Relationship Id="rId6" Type="http://schemas.openxmlformats.org/officeDocument/2006/relationships/slideLayout" Target="../slideLayouts/slideLayout155.xml"/><Relationship Id="rId15" Type="http://schemas.openxmlformats.org/officeDocument/2006/relationships/slideLayout" Target="../slideLayouts/slideLayout164.xml"/><Relationship Id="rId23" Type="http://schemas.openxmlformats.org/officeDocument/2006/relationships/slideLayout" Target="../slideLayouts/slideLayout172.xml"/><Relationship Id="rId28" Type="http://schemas.openxmlformats.org/officeDocument/2006/relationships/slideLayout" Target="../slideLayouts/slideLayout177.xml"/><Relationship Id="rId36" Type="http://schemas.openxmlformats.org/officeDocument/2006/relationships/slideLayout" Target="../slideLayouts/slideLayout185.xml"/><Relationship Id="rId49" Type="http://schemas.openxmlformats.org/officeDocument/2006/relationships/slideLayout" Target="../slideLayouts/slideLayout198.xml"/><Relationship Id="rId57" Type="http://schemas.openxmlformats.org/officeDocument/2006/relationships/theme" Target="../theme/theme6.xml"/><Relationship Id="rId10" Type="http://schemas.openxmlformats.org/officeDocument/2006/relationships/slideLayout" Target="../slideLayouts/slideLayout159.xml"/><Relationship Id="rId31" Type="http://schemas.openxmlformats.org/officeDocument/2006/relationships/slideLayout" Target="../slideLayouts/slideLayout180.xml"/><Relationship Id="rId44" Type="http://schemas.openxmlformats.org/officeDocument/2006/relationships/slideLayout" Target="../slideLayouts/slideLayout193.xml"/><Relationship Id="rId52" Type="http://schemas.openxmlformats.org/officeDocument/2006/relationships/slideLayout" Target="../slideLayouts/slideLayout20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62"/>
          <p:cNvSpPr txBox="1">
            <a:spLocks noGrp="1"/>
          </p:cNvSpPr>
          <p:nvPr>
            <p:ph type="body" idx="1"/>
          </p:nvPr>
        </p:nvSpPr>
        <p:spPr>
          <a:xfrm>
            <a:off x="311700" y="1378050"/>
            <a:ext cx="8520600" cy="3416400"/>
          </a:xfrm>
          <a:prstGeom prst="rect">
            <a:avLst/>
          </a:prstGeom>
          <a:noFill/>
          <a:ln>
            <a:noFill/>
          </a:ln>
          <a:effectLst>
            <a:reflection dist="38100" dir="5400000" fadeDir="5400012" sy="-100000" algn="bl" rotWithShape="0"/>
          </a:effectLst>
        </p:spPr>
        <p:txBody>
          <a:bodyPr spcFirstLastPara="1" wrap="square" lIns="91425" tIns="91425" rIns="91425" bIns="91425" anchor="t" anchorCtr="0">
            <a:normAutofit/>
          </a:bodyPr>
          <a:lstStyle>
            <a:lvl1pPr marL="457200" marR="0" lvl="0" indent="-342900" algn="l" rtl="1">
              <a:lnSpc>
                <a:spcPct val="115000"/>
              </a:lnSpc>
              <a:spcBef>
                <a:spcPts val="0"/>
              </a:spcBef>
              <a:spcAft>
                <a:spcPts val="0"/>
              </a:spcAft>
              <a:buClr>
                <a:schemeClr val="dk2"/>
              </a:buClr>
              <a:buSzPts val="1800"/>
              <a:buFont typeface="Calibri"/>
              <a:buChar char="●"/>
              <a:defRPr sz="1800" b="0" i="0" u="none" strike="noStrike" cap="none">
                <a:solidFill>
                  <a:schemeClr val="dk2"/>
                </a:solidFill>
                <a:latin typeface="Calibri"/>
                <a:ea typeface="Calibri"/>
                <a:cs typeface="Calibri"/>
                <a:sym typeface="Calibri"/>
              </a:defRPr>
            </a:lvl1pPr>
            <a:lvl2pPr marL="914400" marR="0" lvl="1" indent="-317500" algn="l" rtl="1">
              <a:lnSpc>
                <a:spcPct val="115000"/>
              </a:lnSpc>
              <a:spcBef>
                <a:spcPts val="0"/>
              </a:spcBef>
              <a:spcAft>
                <a:spcPts val="0"/>
              </a:spcAft>
              <a:buClr>
                <a:schemeClr val="dk2"/>
              </a:buClr>
              <a:buSzPts val="1400"/>
              <a:buFont typeface="Calibri"/>
              <a:buChar char="○"/>
              <a:defRPr sz="1400" b="0" i="0" u="none" strike="noStrike" cap="none">
                <a:solidFill>
                  <a:schemeClr val="dk2"/>
                </a:solidFill>
                <a:latin typeface="Calibri"/>
                <a:ea typeface="Calibri"/>
                <a:cs typeface="Calibri"/>
                <a:sym typeface="Calibri"/>
              </a:defRPr>
            </a:lvl2pPr>
            <a:lvl3pPr marL="1371600" marR="0" lvl="2" indent="-317500" algn="l" rtl="1">
              <a:lnSpc>
                <a:spcPct val="115000"/>
              </a:lnSpc>
              <a:spcBef>
                <a:spcPts val="0"/>
              </a:spcBef>
              <a:spcAft>
                <a:spcPts val="0"/>
              </a:spcAft>
              <a:buClr>
                <a:schemeClr val="dk2"/>
              </a:buClr>
              <a:buSzPts val="1400"/>
              <a:buFont typeface="Calibri"/>
              <a:buChar char="■"/>
              <a:defRPr sz="1400" b="0" i="0" u="none" strike="noStrike" cap="none">
                <a:solidFill>
                  <a:schemeClr val="dk2"/>
                </a:solidFill>
                <a:latin typeface="Calibri"/>
                <a:ea typeface="Calibri"/>
                <a:cs typeface="Calibri"/>
                <a:sym typeface="Calibri"/>
              </a:defRPr>
            </a:lvl3pPr>
            <a:lvl4pPr marL="1828800" marR="0" lvl="3" indent="-317500" algn="l" rtl="1">
              <a:lnSpc>
                <a:spcPct val="115000"/>
              </a:lnSpc>
              <a:spcBef>
                <a:spcPts val="0"/>
              </a:spcBef>
              <a:spcAft>
                <a:spcPts val="0"/>
              </a:spcAft>
              <a:buClr>
                <a:schemeClr val="dk2"/>
              </a:buClr>
              <a:buSzPts val="1400"/>
              <a:buFont typeface="Calibri"/>
              <a:buChar char="●"/>
              <a:defRPr sz="1400" b="0" i="0" u="none" strike="noStrike" cap="none">
                <a:solidFill>
                  <a:schemeClr val="dk2"/>
                </a:solidFill>
                <a:latin typeface="Calibri"/>
                <a:ea typeface="Calibri"/>
                <a:cs typeface="Calibri"/>
                <a:sym typeface="Calibri"/>
              </a:defRPr>
            </a:lvl4pPr>
            <a:lvl5pPr marL="2286000" marR="0" lvl="4" indent="-317500" algn="l" rtl="1">
              <a:lnSpc>
                <a:spcPct val="115000"/>
              </a:lnSpc>
              <a:spcBef>
                <a:spcPts val="0"/>
              </a:spcBef>
              <a:spcAft>
                <a:spcPts val="0"/>
              </a:spcAft>
              <a:buClr>
                <a:schemeClr val="dk2"/>
              </a:buClr>
              <a:buSzPts val="1400"/>
              <a:buFont typeface="Calibri"/>
              <a:buChar char="○"/>
              <a:defRPr sz="1400" b="0" i="0" u="none" strike="noStrike" cap="none">
                <a:solidFill>
                  <a:schemeClr val="dk2"/>
                </a:solidFill>
                <a:latin typeface="Calibri"/>
                <a:ea typeface="Calibri"/>
                <a:cs typeface="Calibri"/>
                <a:sym typeface="Calibri"/>
              </a:defRPr>
            </a:lvl5pPr>
            <a:lvl6pPr marL="2743200" marR="0" lvl="5" indent="-317500" algn="l" rtl="1">
              <a:lnSpc>
                <a:spcPct val="115000"/>
              </a:lnSpc>
              <a:spcBef>
                <a:spcPts val="0"/>
              </a:spcBef>
              <a:spcAft>
                <a:spcPts val="0"/>
              </a:spcAft>
              <a:buClr>
                <a:schemeClr val="dk2"/>
              </a:buClr>
              <a:buSzPts val="1400"/>
              <a:buFont typeface="Calibri"/>
              <a:buChar char="■"/>
              <a:defRPr sz="1400" b="0" i="0" u="none" strike="noStrike" cap="none">
                <a:solidFill>
                  <a:schemeClr val="dk2"/>
                </a:solidFill>
                <a:latin typeface="Calibri"/>
                <a:ea typeface="Calibri"/>
                <a:cs typeface="Calibri"/>
                <a:sym typeface="Calibri"/>
              </a:defRPr>
            </a:lvl6pPr>
            <a:lvl7pPr marL="3200400" marR="0" lvl="6" indent="-317500" algn="l" rtl="1">
              <a:lnSpc>
                <a:spcPct val="115000"/>
              </a:lnSpc>
              <a:spcBef>
                <a:spcPts val="0"/>
              </a:spcBef>
              <a:spcAft>
                <a:spcPts val="0"/>
              </a:spcAft>
              <a:buClr>
                <a:schemeClr val="dk2"/>
              </a:buClr>
              <a:buSzPts val="1400"/>
              <a:buFont typeface="Calibri"/>
              <a:buChar char="●"/>
              <a:defRPr sz="1400" b="0" i="0" u="none" strike="noStrike" cap="none">
                <a:solidFill>
                  <a:schemeClr val="dk2"/>
                </a:solidFill>
                <a:latin typeface="Calibri"/>
                <a:ea typeface="Calibri"/>
                <a:cs typeface="Calibri"/>
                <a:sym typeface="Calibri"/>
              </a:defRPr>
            </a:lvl7pPr>
            <a:lvl8pPr marL="3657600" marR="0" lvl="7" indent="-317500" algn="l" rtl="1">
              <a:lnSpc>
                <a:spcPct val="115000"/>
              </a:lnSpc>
              <a:spcBef>
                <a:spcPts val="0"/>
              </a:spcBef>
              <a:spcAft>
                <a:spcPts val="0"/>
              </a:spcAft>
              <a:buClr>
                <a:schemeClr val="dk2"/>
              </a:buClr>
              <a:buSzPts val="1400"/>
              <a:buFont typeface="Calibri"/>
              <a:buChar char="○"/>
              <a:defRPr sz="1400" b="0" i="0" u="none" strike="noStrike" cap="none">
                <a:solidFill>
                  <a:schemeClr val="dk2"/>
                </a:solidFill>
                <a:latin typeface="Calibri"/>
                <a:ea typeface="Calibri"/>
                <a:cs typeface="Calibri"/>
                <a:sym typeface="Calibri"/>
              </a:defRPr>
            </a:lvl8pPr>
            <a:lvl9pPr marL="4114800" marR="0" lvl="8" indent="-317500" algn="l" rtl="1">
              <a:lnSpc>
                <a:spcPct val="115000"/>
              </a:lnSpc>
              <a:spcBef>
                <a:spcPts val="0"/>
              </a:spcBef>
              <a:spcAft>
                <a:spcPts val="0"/>
              </a:spcAft>
              <a:buClr>
                <a:schemeClr val="dk2"/>
              </a:buClr>
              <a:buSzPts val="1400"/>
              <a:buFont typeface="Calibri"/>
              <a:buChar char="■"/>
              <a:defRPr sz="1400" b="0" i="0" u="none" strike="noStrike" cap="none">
                <a:solidFill>
                  <a:schemeClr val="dk2"/>
                </a:solidFill>
                <a:latin typeface="Calibri"/>
                <a:ea typeface="Calibri"/>
                <a:cs typeface="Calibri"/>
                <a:sym typeface="Calibri"/>
              </a:defRPr>
            </a:lvl9pPr>
          </a:lstStyle>
          <a:p>
            <a:endParaRPr/>
          </a:p>
        </p:txBody>
      </p:sp>
      <p:sp>
        <p:nvSpPr>
          <p:cNvPr id="7" name="Google Shape;7;p62"/>
          <p:cNvSpPr txBox="1">
            <a:spLocks noGrp="1"/>
          </p:cNvSpPr>
          <p:nvPr>
            <p:ph type="title"/>
          </p:nvPr>
        </p:nvSpPr>
        <p:spPr>
          <a:xfrm>
            <a:off x="81075" y="124725"/>
            <a:ext cx="8433900" cy="572700"/>
          </a:xfrm>
          <a:prstGeom prst="rect">
            <a:avLst/>
          </a:prstGeom>
          <a:noFill/>
          <a:ln>
            <a:noFill/>
          </a:ln>
        </p:spPr>
        <p:txBody>
          <a:bodyPr spcFirstLastPara="1" wrap="square" lIns="91425" tIns="91425" rIns="91425" bIns="91425" anchor="ctr" anchorCtr="0">
            <a:normAutofit/>
          </a:bodyPr>
          <a:lstStyle>
            <a:lvl1pPr marR="0" lvl="0" algn="l" rtl="1">
              <a:lnSpc>
                <a:spcPct val="100000"/>
              </a:lnSpc>
              <a:spcBef>
                <a:spcPts val="0"/>
              </a:spcBef>
              <a:spcAft>
                <a:spcPts val="0"/>
              </a:spcAft>
              <a:buClr>
                <a:schemeClr val="lt1"/>
              </a:buClr>
              <a:buSzPts val="2800"/>
              <a:buFont typeface="Calibri"/>
              <a:buNone/>
              <a:defRPr sz="2800" b="0" i="0" u="none" strike="noStrike" cap="none">
                <a:solidFill>
                  <a:schemeClr val="lt1"/>
                </a:solidFill>
                <a:latin typeface="Calibri"/>
                <a:ea typeface="Calibri"/>
                <a:cs typeface="Calibri"/>
                <a:sym typeface="Calibri"/>
              </a:defRPr>
            </a:lvl1pPr>
            <a:lvl2pPr marR="0" lvl="1"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2pPr>
            <a:lvl3pPr marR="0" lvl="2"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3pPr>
            <a:lvl4pPr marR="0" lvl="3"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4pPr>
            <a:lvl5pPr marR="0" lvl="4"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5pPr>
            <a:lvl6pPr marR="0" lvl="5"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6pPr>
            <a:lvl7pPr marR="0" lvl="6"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7pPr>
            <a:lvl8pPr marR="0" lvl="7"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8pPr>
            <a:lvl9pPr marR="0" lvl="8"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9pPr>
          </a:lstStyle>
          <a:p>
            <a:endParaRPr/>
          </a:p>
        </p:txBody>
      </p:sp>
      <p:sp>
        <p:nvSpPr>
          <p:cNvPr id="8" name="Google Shape;8;p62"/>
          <p:cNvSpPr txBox="1">
            <a:spLocks noGrp="1"/>
          </p:cNvSpPr>
          <p:nvPr>
            <p:ph type="sldNum" idx="12"/>
          </p:nvPr>
        </p:nvSpPr>
        <p:spPr>
          <a:xfrm>
            <a:off x="8612875" y="224925"/>
            <a:ext cx="517200" cy="372300"/>
          </a:xfrm>
          <a:prstGeom prst="rect">
            <a:avLst/>
          </a:prstGeom>
          <a:noFill/>
          <a:ln>
            <a:noFill/>
          </a:ln>
        </p:spPr>
        <p:txBody>
          <a:bodyPr spcFirstLastPara="1" wrap="square" lIns="91425" tIns="91425" rIns="91425" bIns="91425" anchor="ctr" anchorCtr="0">
            <a:noAutofit/>
          </a:bodyPr>
          <a:lstStyle>
            <a:lvl1pPr marL="0" marR="0" lvl="0" indent="0" algn="ctr" rtl="0">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rtl="0">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rtl="0">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rtl="0">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rtl="0">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rtl="0">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rtl="0">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rtl="0">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rtl="0">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r>
              <a:rPr lang="en"/>
              <a:t>1.1</a:t>
            </a:r>
            <a:endParaRPr/>
          </a:p>
        </p:txBody>
      </p:sp>
      <p:pic>
        <p:nvPicPr>
          <p:cNvPr id="9" name="Google Shape;9;p62"/>
          <p:cNvPicPr preferRelativeResize="0"/>
          <p:nvPr/>
        </p:nvPicPr>
        <p:blipFill rotWithShape="1">
          <a:blip r:embed="rId15">
            <a:alphaModFix/>
          </a:blip>
          <a:srcRect/>
          <a:stretch/>
        </p:blipFill>
        <p:spPr>
          <a:xfrm>
            <a:off x="-6900" y="4877449"/>
            <a:ext cx="9150900" cy="274526"/>
          </a:xfrm>
          <a:prstGeom prst="rect">
            <a:avLst/>
          </a:prstGeom>
          <a:noFill/>
          <a:ln>
            <a:noFill/>
          </a:ln>
        </p:spPr>
      </p:pic>
      <p:sp>
        <p:nvSpPr>
          <p:cNvPr id="10" name="Google Shape;10;p62"/>
          <p:cNvSpPr txBox="1">
            <a:spLocks noGrp="1"/>
          </p:cNvSpPr>
          <p:nvPr>
            <p:ph type="sldNum" idx="2"/>
          </p:nvPr>
        </p:nvSpPr>
        <p:spPr>
          <a:xfrm>
            <a:off x="8542800" y="4901162"/>
            <a:ext cx="548700" cy="227100"/>
          </a:xfrm>
          <a:prstGeom prst="rect">
            <a:avLst/>
          </a:prstGeom>
          <a:noFill/>
          <a:ln>
            <a:noFill/>
          </a:ln>
        </p:spPr>
        <p:txBody>
          <a:bodyPr spcFirstLastPara="1" wrap="square" lIns="91425" tIns="91425" rIns="91425" bIns="91425" anchor="ctr" anchorCtr="0">
            <a:noAutofit/>
          </a:bodyPr>
          <a:lstStyle>
            <a:lvl1pPr marL="0" marR="0" lvl="0" indent="0" algn="ctr" rtl="0">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1pPr>
            <a:lvl2pPr marL="0" marR="0" lvl="1" indent="0" algn="ctr" rtl="0">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2pPr>
            <a:lvl3pPr marL="0" marR="0" lvl="2" indent="0" algn="ctr" rtl="0">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3pPr>
            <a:lvl4pPr marL="0" marR="0" lvl="3" indent="0" algn="ctr" rtl="0">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4pPr>
            <a:lvl5pPr marL="0" marR="0" lvl="4" indent="0" algn="ctr" rtl="0">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5pPr>
            <a:lvl6pPr marL="0" marR="0" lvl="5" indent="0" algn="ctr" rtl="0">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6pPr>
            <a:lvl7pPr marL="0" marR="0" lvl="6" indent="0" algn="ctr" rtl="0">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7pPr>
            <a:lvl8pPr marL="0" marR="0" lvl="7" indent="0" algn="ctr" rtl="0">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8pPr>
            <a:lvl9pPr marL="0" marR="0" lvl="8" indent="0" algn="ctr" rtl="0">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 bg1="lt1" tx1="dk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2880">
          <p15:clr>
            <a:srgbClr val="E46962"/>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7"/>
        <p:cNvGrpSpPr/>
        <p:nvPr/>
      </p:nvGrpSpPr>
      <p:grpSpPr>
        <a:xfrm>
          <a:off x="0" y="0"/>
          <a:ext cx="0" cy="0"/>
          <a:chOff x="0" y="0"/>
          <a:chExt cx="0" cy="0"/>
        </a:xfrm>
      </p:grpSpPr>
      <p:pic>
        <p:nvPicPr>
          <p:cNvPr id="58" name="Google Shape;58;p64"/>
          <p:cNvPicPr preferRelativeResize="0"/>
          <p:nvPr/>
        </p:nvPicPr>
        <p:blipFill rotWithShape="1">
          <a:blip r:embed="rId15">
            <a:alphaModFix/>
          </a:blip>
          <a:srcRect/>
          <a:stretch/>
        </p:blipFill>
        <p:spPr>
          <a:xfrm flipH="1">
            <a:off x="0" y="72293"/>
            <a:ext cx="9144001" cy="677564"/>
          </a:xfrm>
          <a:prstGeom prst="rect">
            <a:avLst/>
          </a:prstGeom>
          <a:noFill/>
          <a:ln>
            <a:noFill/>
          </a:ln>
        </p:spPr>
      </p:pic>
      <p:sp>
        <p:nvSpPr>
          <p:cNvPr id="59" name="Google Shape;59;p64"/>
          <p:cNvSpPr txBox="1">
            <a:spLocks noGrp="1"/>
          </p:cNvSpPr>
          <p:nvPr>
            <p:ph type="body" idx="1"/>
          </p:nvPr>
        </p:nvSpPr>
        <p:spPr>
          <a:xfrm>
            <a:off x="311700" y="1378050"/>
            <a:ext cx="8520600" cy="3416400"/>
          </a:xfrm>
          <a:prstGeom prst="rect">
            <a:avLst/>
          </a:prstGeom>
          <a:noFill/>
          <a:ln>
            <a:noFill/>
          </a:ln>
          <a:effectLst>
            <a:reflection dist="38100" dir="5400000" fadeDir="5400012" sy="-100000" algn="bl" rotWithShape="0"/>
          </a:effectLst>
        </p:spPr>
        <p:txBody>
          <a:bodyPr spcFirstLastPara="1" wrap="square" lIns="91425" tIns="91425" rIns="91425" bIns="91425" anchor="t" anchorCtr="0">
            <a:normAutofit/>
          </a:bodyPr>
          <a:lstStyle>
            <a:lvl1pPr marL="457200" marR="0" lvl="0" indent="-342900" algn="l" rtl="1">
              <a:lnSpc>
                <a:spcPct val="115000"/>
              </a:lnSpc>
              <a:spcBef>
                <a:spcPts val="0"/>
              </a:spcBef>
              <a:spcAft>
                <a:spcPts val="0"/>
              </a:spcAft>
              <a:buClr>
                <a:schemeClr val="dk2"/>
              </a:buClr>
              <a:buSzPts val="1800"/>
              <a:buFont typeface="Calibri"/>
              <a:buChar char="●"/>
              <a:defRPr sz="1800" b="0" i="0" u="none" strike="noStrike" cap="none">
                <a:solidFill>
                  <a:schemeClr val="dk2"/>
                </a:solidFill>
                <a:latin typeface="Calibri"/>
                <a:ea typeface="Calibri"/>
                <a:cs typeface="Calibri"/>
                <a:sym typeface="Calibri"/>
              </a:defRPr>
            </a:lvl1pPr>
            <a:lvl2pPr marL="914400" marR="0" lvl="1" indent="-317500" algn="l" rtl="1">
              <a:lnSpc>
                <a:spcPct val="115000"/>
              </a:lnSpc>
              <a:spcBef>
                <a:spcPts val="0"/>
              </a:spcBef>
              <a:spcAft>
                <a:spcPts val="0"/>
              </a:spcAft>
              <a:buClr>
                <a:schemeClr val="dk2"/>
              </a:buClr>
              <a:buSzPts val="1400"/>
              <a:buFont typeface="Calibri"/>
              <a:buChar char="○"/>
              <a:defRPr sz="1400" b="0" i="0" u="none" strike="noStrike" cap="none">
                <a:solidFill>
                  <a:schemeClr val="dk2"/>
                </a:solidFill>
                <a:latin typeface="Calibri"/>
                <a:ea typeface="Calibri"/>
                <a:cs typeface="Calibri"/>
                <a:sym typeface="Calibri"/>
              </a:defRPr>
            </a:lvl2pPr>
            <a:lvl3pPr marL="1371600" marR="0" lvl="2" indent="-317500" algn="l" rtl="1">
              <a:lnSpc>
                <a:spcPct val="115000"/>
              </a:lnSpc>
              <a:spcBef>
                <a:spcPts val="0"/>
              </a:spcBef>
              <a:spcAft>
                <a:spcPts val="0"/>
              </a:spcAft>
              <a:buClr>
                <a:schemeClr val="dk2"/>
              </a:buClr>
              <a:buSzPts val="1400"/>
              <a:buFont typeface="Calibri"/>
              <a:buChar char="■"/>
              <a:defRPr sz="1400" b="0" i="0" u="none" strike="noStrike" cap="none">
                <a:solidFill>
                  <a:schemeClr val="dk2"/>
                </a:solidFill>
                <a:latin typeface="Calibri"/>
                <a:ea typeface="Calibri"/>
                <a:cs typeface="Calibri"/>
                <a:sym typeface="Calibri"/>
              </a:defRPr>
            </a:lvl3pPr>
            <a:lvl4pPr marL="1828800" marR="0" lvl="3" indent="-317500" algn="l" rtl="1">
              <a:lnSpc>
                <a:spcPct val="115000"/>
              </a:lnSpc>
              <a:spcBef>
                <a:spcPts val="0"/>
              </a:spcBef>
              <a:spcAft>
                <a:spcPts val="0"/>
              </a:spcAft>
              <a:buClr>
                <a:schemeClr val="dk2"/>
              </a:buClr>
              <a:buSzPts val="1400"/>
              <a:buFont typeface="Calibri"/>
              <a:buChar char="●"/>
              <a:defRPr sz="1400" b="0" i="0" u="none" strike="noStrike" cap="none">
                <a:solidFill>
                  <a:schemeClr val="dk2"/>
                </a:solidFill>
                <a:latin typeface="Calibri"/>
                <a:ea typeface="Calibri"/>
                <a:cs typeface="Calibri"/>
                <a:sym typeface="Calibri"/>
              </a:defRPr>
            </a:lvl4pPr>
            <a:lvl5pPr marL="2286000" marR="0" lvl="4" indent="-317500" algn="l" rtl="1">
              <a:lnSpc>
                <a:spcPct val="115000"/>
              </a:lnSpc>
              <a:spcBef>
                <a:spcPts val="0"/>
              </a:spcBef>
              <a:spcAft>
                <a:spcPts val="0"/>
              </a:spcAft>
              <a:buClr>
                <a:schemeClr val="dk2"/>
              </a:buClr>
              <a:buSzPts val="1400"/>
              <a:buFont typeface="Calibri"/>
              <a:buChar char="○"/>
              <a:defRPr sz="1400" b="0" i="0" u="none" strike="noStrike" cap="none">
                <a:solidFill>
                  <a:schemeClr val="dk2"/>
                </a:solidFill>
                <a:latin typeface="Calibri"/>
                <a:ea typeface="Calibri"/>
                <a:cs typeface="Calibri"/>
                <a:sym typeface="Calibri"/>
              </a:defRPr>
            </a:lvl5pPr>
            <a:lvl6pPr marL="2743200" marR="0" lvl="5" indent="-317500" algn="l" rtl="1">
              <a:lnSpc>
                <a:spcPct val="115000"/>
              </a:lnSpc>
              <a:spcBef>
                <a:spcPts val="0"/>
              </a:spcBef>
              <a:spcAft>
                <a:spcPts val="0"/>
              </a:spcAft>
              <a:buClr>
                <a:schemeClr val="dk2"/>
              </a:buClr>
              <a:buSzPts val="1400"/>
              <a:buFont typeface="Calibri"/>
              <a:buChar char="■"/>
              <a:defRPr sz="1400" b="0" i="0" u="none" strike="noStrike" cap="none">
                <a:solidFill>
                  <a:schemeClr val="dk2"/>
                </a:solidFill>
                <a:latin typeface="Calibri"/>
                <a:ea typeface="Calibri"/>
                <a:cs typeface="Calibri"/>
                <a:sym typeface="Calibri"/>
              </a:defRPr>
            </a:lvl6pPr>
            <a:lvl7pPr marL="3200400" marR="0" lvl="6" indent="-317500" algn="l" rtl="1">
              <a:lnSpc>
                <a:spcPct val="115000"/>
              </a:lnSpc>
              <a:spcBef>
                <a:spcPts val="0"/>
              </a:spcBef>
              <a:spcAft>
                <a:spcPts val="0"/>
              </a:spcAft>
              <a:buClr>
                <a:schemeClr val="dk2"/>
              </a:buClr>
              <a:buSzPts val="1400"/>
              <a:buFont typeface="Calibri"/>
              <a:buChar char="●"/>
              <a:defRPr sz="1400" b="0" i="0" u="none" strike="noStrike" cap="none">
                <a:solidFill>
                  <a:schemeClr val="dk2"/>
                </a:solidFill>
                <a:latin typeface="Calibri"/>
                <a:ea typeface="Calibri"/>
                <a:cs typeface="Calibri"/>
                <a:sym typeface="Calibri"/>
              </a:defRPr>
            </a:lvl7pPr>
            <a:lvl8pPr marL="3657600" marR="0" lvl="7" indent="-317500" algn="l" rtl="1">
              <a:lnSpc>
                <a:spcPct val="115000"/>
              </a:lnSpc>
              <a:spcBef>
                <a:spcPts val="0"/>
              </a:spcBef>
              <a:spcAft>
                <a:spcPts val="0"/>
              </a:spcAft>
              <a:buClr>
                <a:schemeClr val="dk2"/>
              </a:buClr>
              <a:buSzPts val="1400"/>
              <a:buFont typeface="Calibri"/>
              <a:buChar char="○"/>
              <a:defRPr sz="1400" b="0" i="0" u="none" strike="noStrike" cap="none">
                <a:solidFill>
                  <a:schemeClr val="dk2"/>
                </a:solidFill>
                <a:latin typeface="Calibri"/>
                <a:ea typeface="Calibri"/>
                <a:cs typeface="Calibri"/>
                <a:sym typeface="Calibri"/>
              </a:defRPr>
            </a:lvl8pPr>
            <a:lvl9pPr marL="4114800" marR="0" lvl="8" indent="-317500" algn="l" rtl="1">
              <a:lnSpc>
                <a:spcPct val="115000"/>
              </a:lnSpc>
              <a:spcBef>
                <a:spcPts val="0"/>
              </a:spcBef>
              <a:spcAft>
                <a:spcPts val="0"/>
              </a:spcAft>
              <a:buClr>
                <a:schemeClr val="dk2"/>
              </a:buClr>
              <a:buSzPts val="1400"/>
              <a:buFont typeface="Calibri"/>
              <a:buChar char="■"/>
              <a:defRPr sz="1400" b="0" i="0" u="none" strike="noStrike" cap="none">
                <a:solidFill>
                  <a:schemeClr val="dk2"/>
                </a:solidFill>
                <a:latin typeface="Calibri"/>
                <a:ea typeface="Calibri"/>
                <a:cs typeface="Calibri"/>
                <a:sym typeface="Calibri"/>
              </a:defRPr>
            </a:lvl9pPr>
          </a:lstStyle>
          <a:p>
            <a:endParaRPr/>
          </a:p>
        </p:txBody>
      </p:sp>
      <p:sp>
        <p:nvSpPr>
          <p:cNvPr id="60" name="Google Shape;60;p64"/>
          <p:cNvSpPr txBox="1">
            <a:spLocks noGrp="1"/>
          </p:cNvSpPr>
          <p:nvPr>
            <p:ph type="title"/>
          </p:nvPr>
        </p:nvSpPr>
        <p:spPr>
          <a:xfrm>
            <a:off x="81075" y="124725"/>
            <a:ext cx="8433900" cy="572700"/>
          </a:xfrm>
          <a:prstGeom prst="rect">
            <a:avLst/>
          </a:prstGeom>
          <a:noFill/>
          <a:ln>
            <a:noFill/>
          </a:ln>
        </p:spPr>
        <p:txBody>
          <a:bodyPr spcFirstLastPara="1" wrap="square" lIns="91425" tIns="91425" rIns="91425" bIns="91425" anchor="ctr" anchorCtr="0">
            <a:normAutofit/>
          </a:bodyPr>
          <a:lstStyle>
            <a:lvl1pPr marR="0" lvl="0" algn="l" rtl="1">
              <a:lnSpc>
                <a:spcPct val="100000"/>
              </a:lnSpc>
              <a:spcBef>
                <a:spcPts val="0"/>
              </a:spcBef>
              <a:spcAft>
                <a:spcPts val="0"/>
              </a:spcAft>
              <a:buClr>
                <a:schemeClr val="lt1"/>
              </a:buClr>
              <a:buSzPts val="2800"/>
              <a:buFont typeface="Calibri"/>
              <a:buNone/>
              <a:defRPr sz="2800" b="0" i="0" u="none" strike="noStrike" cap="none">
                <a:solidFill>
                  <a:schemeClr val="lt1"/>
                </a:solidFill>
                <a:latin typeface="Calibri"/>
                <a:ea typeface="Calibri"/>
                <a:cs typeface="Calibri"/>
                <a:sym typeface="Calibri"/>
              </a:defRPr>
            </a:lvl1pPr>
            <a:lvl2pPr marR="0" lvl="1"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2pPr>
            <a:lvl3pPr marR="0" lvl="2"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3pPr>
            <a:lvl4pPr marR="0" lvl="3"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4pPr>
            <a:lvl5pPr marR="0" lvl="4"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5pPr>
            <a:lvl6pPr marR="0" lvl="5"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6pPr>
            <a:lvl7pPr marR="0" lvl="6"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7pPr>
            <a:lvl8pPr marR="0" lvl="7"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8pPr>
            <a:lvl9pPr marR="0" lvl="8"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9pPr>
          </a:lstStyle>
          <a:p>
            <a:endParaRPr/>
          </a:p>
        </p:txBody>
      </p:sp>
      <p:sp>
        <p:nvSpPr>
          <p:cNvPr id="61" name="Google Shape;61;p64"/>
          <p:cNvSpPr txBox="1">
            <a:spLocks noGrp="1"/>
          </p:cNvSpPr>
          <p:nvPr>
            <p:ph type="sldNum" idx="12"/>
          </p:nvPr>
        </p:nvSpPr>
        <p:spPr>
          <a:xfrm>
            <a:off x="8612875" y="224925"/>
            <a:ext cx="517200" cy="372300"/>
          </a:xfrm>
          <a:prstGeom prst="rect">
            <a:avLst/>
          </a:prstGeom>
          <a:noFill/>
          <a:ln>
            <a:noFill/>
          </a:ln>
        </p:spPr>
        <p:txBody>
          <a:bodyPr spcFirstLastPara="1" wrap="square" lIns="91425" tIns="91425" rIns="91425" bIns="91425" anchor="ctr" anchorCtr="0">
            <a:noAutofit/>
          </a:bodyPr>
          <a:lstStyle>
            <a:lvl1pPr marL="0" marR="0" lvl="0" indent="0" algn="ctr" rtl="0">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1pPr>
            <a:lvl2pPr marL="0" marR="0" lvl="1" indent="0" algn="ctr" rtl="0">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2pPr>
            <a:lvl3pPr marL="0" marR="0" lvl="2" indent="0" algn="ctr" rtl="0">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3pPr>
            <a:lvl4pPr marL="0" marR="0" lvl="3" indent="0" algn="ctr" rtl="0">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4pPr>
            <a:lvl5pPr marL="0" marR="0" lvl="4" indent="0" algn="ctr" rtl="0">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5pPr>
            <a:lvl6pPr marL="0" marR="0" lvl="5" indent="0" algn="ctr" rtl="0">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6pPr>
            <a:lvl7pPr marL="0" marR="0" lvl="6" indent="0" algn="ctr" rtl="0">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7pPr>
            <a:lvl8pPr marL="0" marR="0" lvl="7" indent="0" algn="ctr" rtl="0">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8pPr>
            <a:lvl9pPr marL="0" marR="0" lvl="8" indent="0" algn="ctr" rtl="0">
              <a:lnSpc>
                <a:spcPct val="100000"/>
              </a:lnSpc>
              <a:spcBef>
                <a:spcPts val="0"/>
              </a:spcBef>
              <a:spcAft>
                <a:spcPts val="0"/>
              </a:spcAft>
              <a:buClr>
                <a:srgbClr val="000000"/>
              </a:buClr>
              <a:buSzPts val="1900"/>
              <a:buFont typeface="Arial"/>
              <a:buNone/>
              <a:defRPr sz="19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r>
              <a:rPr lang="en"/>
              <a:t>1.1</a:t>
            </a:r>
            <a:endParaRPr/>
          </a:p>
        </p:txBody>
      </p:sp>
      <p:pic>
        <p:nvPicPr>
          <p:cNvPr id="62" name="Google Shape;62;p64"/>
          <p:cNvPicPr preferRelativeResize="0"/>
          <p:nvPr/>
        </p:nvPicPr>
        <p:blipFill rotWithShape="1">
          <a:blip r:embed="rId16">
            <a:alphaModFix/>
          </a:blip>
          <a:srcRect/>
          <a:stretch/>
        </p:blipFill>
        <p:spPr>
          <a:xfrm>
            <a:off x="-6900" y="4877449"/>
            <a:ext cx="9150900" cy="274526"/>
          </a:xfrm>
          <a:prstGeom prst="rect">
            <a:avLst/>
          </a:prstGeom>
          <a:noFill/>
          <a:ln>
            <a:noFill/>
          </a:ln>
        </p:spPr>
      </p:pic>
      <p:sp>
        <p:nvSpPr>
          <p:cNvPr id="63" name="Google Shape;63;p64"/>
          <p:cNvSpPr txBox="1">
            <a:spLocks noGrp="1"/>
          </p:cNvSpPr>
          <p:nvPr>
            <p:ph type="sldNum" idx="2"/>
          </p:nvPr>
        </p:nvSpPr>
        <p:spPr>
          <a:xfrm>
            <a:off x="8542800" y="4901162"/>
            <a:ext cx="548700" cy="227100"/>
          </a:xfrm>
          <a:prstGeom prst="rect">
            <a:avLst/>
          </a:prstGeom>
          <a:noFill/>
          <a:ln>
            <a:noFill/>
          </a:ln>
        </p:spPr>
        <p:txBody>
          <a:bodyPr spcFirstLastPara="1" wrap="square" lIns="91425" tIns="91425" rIns="91425" bIns="91425" anchor="ctr" anchorCtr="0">
            <a:noAutofit/>
          </a:bodyPr>
          <a:lstStyle>
            <a:lvl1pPr marL="0" marR="0" lvl="0" indent="0" algn="ctr" rtl="0">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1pPr>
            <a:lvl2pPr marL="0" marR="0" lvl="1" indent="0" algn="ctr" rtl="0">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2pPr>
            <a:lvl3pPr marL="0" marR="0" lvl="2" indent="0" algn="ctr" rtl="0">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3pPr>
            <a:lvl4pPr marL="0" marR="0" lvl="3" indent="0" algn="ctr" rtl="0">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4pPr>
            <a:lvl5pPr marL="0" marR="0" lvl="4" indent="0" algn="ctr" rtl="0">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5pPr>
            <a:lvl6pPr marL="0" marR="0" lvl="5" indent="0" algn="ctr" rtl="0">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6pPr>
            <a:lvl7pPr marL="0" marR="0" lvl="6" indent="0" algn="ctr" rtl="0">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7pPr>
            <a:lvl8pPr marL="0" marR="0" lvl="7" indent="0" algn="ctr" rtl="0">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8pPr>
            <a:lvl9pPr marL="0" marR="0" lvl="8" indent="0" algn="ctr" rtl="0">
              <a:lnSpc>
                <a:spcPct val="100000"/>
              </a:lnSpc>
              <a:spcBef>
                <a:spcPts val="0"/>
              </a:spcBef>
              <a:spcAft>
                <a:spcPts val="0"/>
              </a:spcAft>
              <a:buClr>
                <a:srgbClr val="000000"/>
              </a:buClr>
              <a:buSzPts val="1000"/>
              <a:buFont typeface="Arial"/>
              <a:buNone/>
              <a:defRPr sz="1000" b="0" i="0" u="none" strike="noStrike" cap="none">
                <a:solidFill>
                  <a:schemeClr val="lt1"/>
                </a:solidFill>
                <a:latin typeface="Calibri"/>
                <a:ea typeface="Calibri"/>
                <a:cs typeface="Calibri"/>
                <a:sym typeface="Calibri"/>
              </a:defRPr>
            </a:lvl9pPr>
          </a:lstStyle>
          <a:p>
            <a:pPr marL="0" lvl="0" indent="0" algn="ctr" rtl="0">
              <a:spcBef>
                <a:spcPts val="0"/>
              </a:spcBef>
              <a:spcAft>
                <a:spcPts val="0"/>
              </a:spcAft>
              <a:buNone/>
            </a:pPr>
            <a:fld id="{00000000-1234-1234-1234-123412341234}" type="slidenum">
              <a:rPr lang="en"/>
              <a:t>‹#›</a:t>
            </a:fld>
            <a:endParaRPr/>
          </a:p>
        </p:txBody>
      </p:sp>
    </p:spTree>
  </p:cSld>
  <p:clrMap bg1="lt1" tx1="dk1" bg2="dk2" tx2="lt2" accent1="accent1" accent2="accent2" accent3="accent3" accent4="accent4" accent5="accent5" accent6="accent6" hlink="hlink" folHlink="folHlink"/>
  <p:sldLayoutIdLst>
    <p:sldLayoutId id="2147483663" r:id="rId1"/>
    <p:sldLayoutId id="2147483664" r:id="rId2"/>
    <p:sldLayoutId id="2147483665" r:id="rId3"/>
    <p:sldLayoutId id="2147483666" r:id="rId4"/>
    <p:sldLayoutId id="2147483667" r:id="rId5"/>
    <p:sldLayoutId id="2147483668" r:id="rId6"/>
    <p:sldLayoutId id="2147483669" r:id="rId7"/>
    <p:sldLayoutId id="2147483670" r:id="rId8"/>
    <p:sldLayoutId id="2147483671" r:id="rId9"/>
    <p:sldLayoutId id="2147483672" r:id="rId10"/>
    <p:sldLayoutId id="2147483673" r:id="rId11"/>
    <p:sldLayoutId id="2147483674" r:id="rId12"/>
    <p:sldLayoutId id="2147483675" r:id="rId1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2880">
          <p15:clr>
            <a:srgbClr val="E46962"/>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111"/>
        <p:cNvGrpSpPr/>
        <p:nvPr/>
      </p:nvGrpSpPr>
      <p:grpSpPr>
        <a:xfrm>
          <a:off x="0" y="0"/>
          <a:ext cx="0" cy="0"/>
          <a:chOff x="0" y="0"/>
          <a:chExt cx="0" cy="0"/>
        </a:xfrm>
      </p:grpSpPr>
      <p:sp>
        <p:nvSpPr>
          <p:cNvPr id="112" name="Google Shape;112;p67"/>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rmAutofit/>
          </a:bodyPr>
          <a:lstStyle>
            <a:lvl1pPr marR="0" lvl="0"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1pPr>
            <a:lvl2pPr marR="0" lvl="1"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9pPr>
          </a:lstStyle>
          <a:p>
            <a:endParaRPr/>
          </a:p>
        </p:txBody>
      </p:sp>
      <p:sp>
        <p:nvSpPr>
          <p:cNvPr id="113" name="Google Shape;113;p67"/>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rmAutofit/>
          </a:bodyPr>
          <a:lstStyle>
            <a:lvl1pPr marL="457200" marR="0" lvl="0" indent="-342900" algn="l" rtl="0">
              <a:lnSpc>
                <a:spcPct val="115000"/>
              </a:lnSpc>
              <a:spcBef>
                <a:spcPts val="0"/>
              </a:spcBef>
              <a:spcAft>
                <a:spcPts val="0"/>
              </a:spcAft>
              <a:buClr>
                <a:schemeClr val="dk2"/>
              </a:buClr>
              <a:buSzPts val="1800"/>
              <a:buFont typeface="Arial"/>
              <a:buChar char="●"/>
              <a:defRPr sz="1800" b="0" i="0" u="none" strike="noStrike" cap="none">
                <a:solidFill>
                  <a:schemeClr val="dk2"/>
                </a:solidFill>
                <a:latin typeface="Arial"/>
                <a:ea typeface="Arial"/>
                <a:cs typeface="Arial"/>
                <a:sym typeface="Arial"/>
              </a:defRPr>
            </a:lvl1pPr>
            <a:lvl2pPr marL="914400" marR="0" lvl="1" indent="-317500" algn="l" rtl="0">
              <a:lnSpc>
                <a:spcPct val="115000"/>
              </a:lnSpc>
              <a:spcBef>
                <a:spcPts val="0"/>
              </a:spcBef>
              <a:spcAft>
                <a:spcPts val="0"/>
              </a:spcAft>
              <a:buClr>
                <a:schemeClr val="dk2"/>
              </a:buClr>
              <a:buSzPts val="1400"/>
              <a:buFont typeface="Arial"/>
              <a:buChar char="○"/>
              <a:defRPr sz="1400" b="0" i="0" u="none" strike="noStrike" cap="none">
                <a:solidFill>
                  <a:schemeClr val="dk2"/>
                </a:solidFill>
                <a:latin typeface="Arial"/>
                <a:ea typeface="Arial"/>
                <a:cs typeface="Arial"/>
                <a:sym typeface="Arial"/>
              </a:defRPr>
            </a:lvl2pPr>
            <a:lvl3pPr marL="1371600" marR="0" lvl="2" indent="-317500" algn="l" rtl="0">
              <a:lnSpc>
                <a:spcPct val="115000"/>
              </a:lnSpc>
              <a:spcBef>
                <a:spcPts val="0"/>
              </a:spcBef>
              <a:spcAft>
                <a:spcPts val="0"/>
              </a:spcAft>
              <a:buClr>
                <a:schemeClr val="dk2"/>
              </a:buClr>
              <a:buSzPts val="1400"/>
              <a:buFont typeface="Arial"/>
              <a:buChar char="■"/>
              <a:defRPr sz="1400" b="0" i="0" u="none" strike="noStrike" cap="none">
                <a:solidFill>
                  <a:schemeClr val="dk2"/>
                </a:solidFill>
                <a:latin typeface="Arial"/>
                <a:ea typeface="Arial"/>
                <a:cs typeface="Arial"/>
                <a:sym typeface="Arial"/>
              </a:defRPr>
            </a:lvl3pPr>
            <a:lvl4pPr marL="1828800" marR="0" lvl="3" indent="-317500" algn="l" rtl="0">
              <a:lnSpc>
                <a:spcPct val="115000"/>
              </a:lnSpc>
              <a:spcBef>
                <a:spcPts val="0"/>
              </a:spcBef>
              <a:spcAft>
                <a:spcPts val="0"/>
              </a:spcAft>
              <a:buClr>
                <a:schemeClr val="dk2"/>
              </a:buClr>
              <a:buSzPts val="1400"/>
              <a:buFont typeface="Arial"/>
              <a:buChar char="●"/>
              <a:defRPr sz="1400" b="0" i="0" u="none" strike="noStrike" cap="none">
                <a:solidFill>
                  <a:schemeClr val="dk2"/>
                </a:solidFill>
                <a:latin typeface="Arial"/>
                <a:ea typeface="Arial"/>
                <a:cs typeface="Arial"/>
                <a:sym typeface="Arial"/>
              </a:defRPr>
            </a:lvl4pPr>
            <a:lvl5pPr marL="2286000" marR="0" lvl="4" indent="-317500" algn="l" rtl="0">
              <a:lnSpc>
                <a:spcPct val="115000"/>
              </a:lnSpc>
              <a:spcBef>
                <a:spcPts val="0"/>
              </a:spcBef>
              <a:spcAft>
                <a:spcPts val="0"/>
              </a:spcAft>
              <a:buClr>
                <a:schemeClr val="dk2"/>
              </a:buClr>
              <a:buSzPts val="1400"/>
              <a:buFont typeface="Arial"/>
              <a:buChar char="○"/>
              <a:defRPr sz="1400" b="0" i="0" u="none" strike="noStrike" cap="none">
                <a:solidFill>
                  <a:schemeClr val="dk2"/>
                </a:solidFill>
                <a:latin typeface="Arial"/>
                <a:ea typeface="Arial"/>
                <a:cs typeface="Arial"/>
                <a:sym typeface="Arial"/>
              </a:defRPr>
            </a:lvl5pPr>
            <a:lvl6pPr marL="2743200" marR="0" lvl="5" indent="-317500" algn="l" rtl="0">
              <a:lnSpc>
                <a:spcPct val="115000"/>
              </a:lnSpc>
              <a:spcBef>
                <a:spcPts val="0"/>
              </a:spcBef>
              <a:spcAft>
                <a:spcPts val="0"/>
              </a:spcAft>
              <a:buClr>
                <a:schemeClr val="dk2"/>
              </a:buClr>
              <a:buSzPts val="1400"/>
              <a:buFont typeface="Arial"/>
              <a:buChar char="■"/>
              <a:defRPr sz="1400" b="0" i="0" u="none" strike="noStrike" cap="none">
                <a:solidFill>
                  <a:schemeClr val="dk2"/>
                </a:solidFill>
                <a:latin typeface="Arial"/>
                <a:ea typeface="Arial"/>
                <a:cs typeface="Arial"/>
                <a:sym typeface="Arial"/>
              </a:defRPr>
            </a:lvl6pPr>
            <a:lvl7pPr marL="3200400" marR="0" lvl="6" indent="-317500" algn="l" rtl="0">
              <a:lnSpc>
                <a:spcPct val="115000"/>
              </a:lnSpc>
              <a:spcBef>
                <a:spcPts val="0"/>
              </a:spcBef>
              <a:spcAft>
                <a:spcPts val="0"/>
              </a:spcAft>
              <a:buClr>
                <a:schemeClr val="dk2"/>
              </a:buClr>
              <a:buSzPts val="1400"/>
              <a:buFont typeface="Arial"/>
              <a:buChar char="●"/>
              <a:defRPr sz="1400" b="0" i="0" u="none" strike="noStrike" cap="none">
                <a:solidFill>
                  <a:schemeClr val="dk2"/>
                </a:solidFill>
                <a:latin typeface="Arial"/>
                <a:ea typeface="Arial"/>
                <a:cs typeface="Arial"/>
                <a:sym typeface="Arial"/>
              </a:defRPr>
            </a:lvl7pPr>
            <a:lvl8pPr marL="3657600" marR="0" lvl="7" indent="-317500" algn="l" rtl="0">
              <a:lnSpc>
                <a:spcPct val="115000"/>
              </a:lnSpc>
              <a:spcBef>
                <a:spcPts val="0"/>
              </a:spcBef>
              <a:spcAft>
                <a:spcPts val="0"/>
              </a:spcAft>
              <a:buClr>
                <a:schemeClr val="dk2"/>
              </a:buClr>
              <a:buSzPts val="1400"/>
              <a:buFont typeface="Arial"/>
              <a:buChar char="○"/>
              <a:defRPr sz="1400" b="0" i="0" u="none" strike="noStrike" cap="none">
                <a:solidFill>
                  <a:schemeClr val="dk2"/>
                </a:solidFill>
                <a:latin typeface="Arial"/>
                <a:ea typeface="Arial"/>
                <a:cs typeface="Arial"/>
                <a:sym typeface="Arial"/>
              </a:defRPr>
            </a:lvl8pPr>
            <a:lvl9pPr marL="4114800" marR="0" lvl="8" indent="-317500" algn="l" rtl="0">
              <a:lnSpc>
                <a:spcPct val="115000"/>
              </a:lnSpc>
              <a:spcBef>
                <a:spcPts val="0"/>
              </a:spcBef>
              <a:spcAft>
                <a:spcPts val="0"/>
              </a:spcAft>
              <a:buClr>
                <a:schemeClr val="dk2"/>
              </a:buClr>
              <a:buSzPts val="1400"/>
              <a:buFont typeface="Arial"/>
              <a:buChar char="■"/>
              <a:defRPr sz="1400" b="0" i="0" u="none" strike="noStrike" cap="none">
                <a:solidFill>
                  <a:schemeClr val="dk2"/>
                </a:solidFill>
                <a:latin typeface="Arial"/>
                <a:ea typeface="Arial"/>
                <a:cs typeface="Arial"/>
                <a:sym typeface="Arial"/>
              </a:defRPr>
            </a:lvl9pPr>
          </a:lstStyle>
          <a:p>
            <a:endParaRPr/>
          </a:p>
        </p:txBody>
      </p:sp>
      <p:sp>
        <p:nvSpPr>
          <p:cNvPr id="114" name="Google Shape;114;p67"/>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rmAutofit/>
          </a:bodyPr>
          <a:lstStyle>
            <a:lvl1pPr marL="0" marR="0" lvl="0"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1pPr>
            <a:lvl2pPr marL="0" marR="0" lvl="1"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2pPr>
            <a:lvl3pPr marL="0" marR="0" lvl="2"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3pPr>
            <a:lvl4pPr marL="0" marR="0" lvl="3"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4pPr>
            <a:lvl5pPr marL="0" marR="0" lvl="4"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5pPr>
            <a:lvl6pPr marL="0" marR="0" lvl="5"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6pPr>
            <a:lvl7pPr marL="0" marR="0" lvl="6"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7pPr>
            <a:lvl8pPr marL="0" marR="0" lvl="7"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8pPr>
            <a:lvl9pPr marL="0" marR="0" lvl="8"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
              <a:t>‹#›</a:t>
            </a:fld>
            <a:endParaRPr/>
          </a:p>
        </p:txBody>
      </p:sp>
    </p:spTree>
  </p:cSld>
  <p:clrMap bg1="lt1" tx1="dk1" bg2="dk2" tx2="lt2" accent1="accent1" accent2="accent2" accent3="accent3" accent4="accent4" accent5="accent5" accent6="accent6" hlink="hlink" folHlink="folHlink"/>
  <p:sldLayoutIdLst>
    <p:sldLayoutId id="2147483677" r:id="rId1"/>
    <p:sldLayoutId id="2147483678" r:id="rId2"/>
    <p:sldLayoutId id="2147483679" r:id="rId3"/>
    <p:sldLayoutId id="2147483680" r:id="rId4"/>
    <p:sldLayoutId id="2147483681" r:id="rId5"/>
    <p:sldLayoutId id="2147483682" r:id="rId6"/>
    <p:sldLayoutId id="2147483683" r:id="rId7"/>
    <p:sldLayoutId id="2147483684" r:id="rId8"/>
    <p:sldLayoutId id="2147483685" r:id="rId9"/>
    <p:sldLayoutId id="2147483686" r:id="rId10"/>
    <p:sldLayoutId id="2147483687" r:id="rId11"/>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name="simple-light-2">
    <p:bg>
      <p:bgPr>
        <a:noFill/>
        <a:effectLst/>
      </p:bgPr>
    </p:bg>
    <p:spTree>
      <p:nvGrpSpPr>
        <p:cNvPr id="1" name="Shape 156"/>
        <p:cNvGrpSpPr/>
        <p:nvPr/>
      </p:nvGrpSpPr>
      <p:grpSpPr>
        <a:xfrm>
          <a:off x="0" y="0"/>
          <a:ext cx="0" cy="0"/>
          <a:chOff x="0" y="0"/>
          <a:chExt cx="0" cy="0"/>
        </a:xfrm>
      </p:grpSpPr>
      <p:sp>
        <p:nvSpPr>
          <p:cNvPr id="157" name="Google Shape;157;p69"/>
          <p:cNvSpPr txBox="1">
            <a:spLocks noGrp="1"/>
          </p:cNvSpPr>
          <p:nvPr>
            <p:ph type="body" idx="1"/>
          </p:nvPr>
        </p:nvSpPr>
        <p:spPr>
          <a:xfrm>
            <a:off x="716125" y="1406775"/>
            <a:ext cx="7704900" cy="3199800"/>
          </a:xfrm>
          <a:prstGeom prst="rect">
            <a:avLst/>
          </a:prstGeom>
          <a:noFill/>
          <a:ln>
            <a:noFill/>
          </a:ln>
        </p:spPr>
        <p:txBody>
          <a:bodyPr spcFirstLastPara="1" wrap="square" lIns="91425" tIns="91425" rIns="91425" bIns="91425" anchor="ctr" anchorCtr="0">
            <a:noAutofit/>
          </a:bodyPr>
          <a:lstStyle>
            <a:lvl1pPr marL="457200" marR="0" lvl="0"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1pPr>
            <a:lvl2pPr marL="914400" marR="0" lvl="1"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2pPr>
            <a:lvl3pPr marL="1371600" marR="0" lvl="2"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3pPr>
            <a:lvl4pPr marL="1828800" marR="0" lvl="3"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4pPr>
            <a:lvl5pPr marL="2286000" marR="0" lvl="4"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5pPr>
            <a:lvl6pPr marL="2743200" marR="0" lvl="5"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6pPr>
            <a:lvl7pPr marL="3200400" marR="0" lvl="6"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7pPr>
            <a:lvl8pPr marL="3657600" marR="0" lvl="7"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8pPr>
            <a:lvl9pPr marL="4114800" marR="0" lvl="8"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9pPr>
          </a:lstStyle>
          <a:p>
            <a:endParaRPr/>
          </a:p>
        </p:txBody>
      </p:sp>
      <p:sp>
        <p:nvSpPr>
          <p:cNvPr id="158" name="Google Shape;158;p69"/>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marR="0" lvl="0" algn="ctr" rtl="0">
              <a:lnSpc>
                <a:spcPct val="100000"/>
              </a:lnSpc>
              <a:spcBef>
                <a:spcPts val="0"/>
              </a:spcBef>
              <a:spcAft>
                <a:spcPts val="0"/>
              </a:spcAft>
              <a:buClr>
                <a:schemeClr val="lt1"/>
              </a:buClr>
              <a:buSzPts val="3500"/>
              <a:buFont typeface="Fredoka"/>
              <a:buNone/>
              <a:defRPr sz="3500" b="0" i="0" u="none" strike="noStrike" cap="none">
                <a:solidFill>
                  <a:schemeClr val="lt1"/>
                </a:solidFill>
                <a:latin typeface="Fredoka"/>
                <a:ea typeface="Fredoka"/>
                <a:cs typeface="Fredoka"/>
                <a:sym typeface="Fredoka"/>
              </a:defRPr>
            </a:lvl1pPr>
            <a:lvl2pPr marR="0" lvl="1"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2pPr>
            <a:lvl3pPr marR="0" lvl="2"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3pPr>
            <a:lvl4pPr marR="0" lvl="3"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4pPr>
            <a:lvl5pPr marR="0" lvl="4"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5pPr>
            <a:lvl6pPr marR="0" lvl="5"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6pPr>
            <a:lvl7pPr marR="0" lvl="6"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7pPr>
            <a:lvl8pPr marR="0" lvl="7"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8pPr>
            <a:lvl9pPr marR="0" lvl="8"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9pPr>
          </a:lstStyle>
          <a:p>
            <a:endParaRPr/>
          </a:p>
        </p:txBody>
      </p:sp>
      <p:sp>
        <p:nvSpPr>
          <p:cNvPr id="159" name="Google Shape;159;p6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 bg1="lt1" tx1="dk1" bg2="dk2" tx2="lt2" accent1="accent1" accent2="accent2" accent3="accent3" accent4="accent4" accent5="accent5" accent6="accent6" hlink="hlink" folHlink="folHlink"/>
  <p:sldLayoutIdLst>
    <p:sldLayoutId id="2147483689" r:id="rId1"/>
    <p:sldLayoutId id="2147483690" r:id="rId2"/>
    <p:sldLayoutId id="2147483691" r:id="rId3"/>
    <p:sldLayoutId id="2147483692" r:id="rId4"/>
    <p:sldLayoutId id="2147483693" r:id="rId5"/>
    <p:sldLayoutId id="2147483694" r:id="rId6"/>
    <p:sldLayoutId id="2147483695" r:id="rId7"/>
    <p:sldLayoutId id="2147483696" r:id="rId8"/>
    <p:sldLayoutId id="2147483697" r:id="rId9"/>
    <p:sldLayoutId id="2147483698" r:id="rId10"/>
    <p:sldLayoutId id="2147483699" r:id="rId11"/>
    <p:sldLayoutId id="2147483700" r:id="rId12"/>
    <p:sldLayoutId id="2147483701" r:id="rId13"/>
    <p:sldLayoutId id="2147483702" r:id="rId14"/>
    <p:sldLayoutId id="2147483703" r:id="rId15"/>
    <p:sldLayoutId id="2147483704" r:id="rId16"/>
    <p:sldLayoutId id="2147483705" r:id="rId17"/>
    <p:sldLayoutId id="2147483706" r:id="rId18"/>
    <p:sldLayoutId id="2147483707" r:id="rId19"/>
    <p:sldLayoutId id="2147483708" r:id="rId20"/>
    <p:sldLayoutId id="2147483709" r:id="rId21"/>
    <p:sldLayoutId id="2147483710" r:id="rId22"/>
    <p:sldLayoutId id="2147483711" r:id="rId23"/>
    <p:sldLayoutId id="2147483712" r:id="rId24"/>
    <p:sldLayoutId id="2147483713" r:id="rId25"/>
    <p:sldLayoutId id="2147483714" r:id="rId26"/>
    <p:sldLayoutId id="2147483715" r:id="rId27"/>
    <p:sldLayoutId id="2147483716" r:id="rId28"/>
    <p:sldLayoutId id="2147483717" r:id="rId29"/>
    <p:sldLayoutId id="2147483718" r:id="rId30"/>
    <p:sldLayoutId id="2147483719" r:id="rId31"/>
    <p:sldLayoutId id="2147483720" r:id="rId32"/>
    <p:sldLayoutId id="2147483721" r:id="rId33"/>
    <p:sldLayoutId id="2147483722" r:id="rId34"/>
    <p:sldLayoutId id="2147483723" r:id="rId35"/>
    <p:sldLayoutId id="2147483724" r:id="rId36"/>
    <p:sldLayoutId id="2147483725" r:id="rId37"/>
    <p:sldLayoutId id="2147483726" r:id="rId38"/>
    <p:sldLayoutId id="2147483727" r:id="rId39"/>
    <p:sldLayoutId id="2147483728" r:id="rId40"/>
    <p:sldLayoutId id="2147483729" r:id="rId41"/>
    <p:sldLayoutId id="2147483730" r:id="rId42"/>
    <p:sldLayoutId id="2147483731" r:id="rId43"/>
    <p:sldLayoutId id="2147483732" r:id="rId44"/>
    <p:sldLayoutId id="2147483733" r:id="rId45"/>
    <p:sldLayoutId id="2147483734" r:id="rId46"/>
    <p:sldLayoutId id="2147483735" r:id="rId47"/>
    <p:sldLayoutId id="2147483736" r:id="rId48"/>
    <p:sldLayoutId id="2147483737" r:id="rId49"/>
    <p:sldLayoutId id="2147483738" r:id="rId50"/>
    <p:sldLayoutId id="2147483739" r:id="rId51"/>
    <p:sldLayoutId id="2147483740" r:id="rId52"/>
    <p:sldLayoutId id="2147483741" r:id="rId53"/>
    <p:sldLayoutId id="2147483742" r:id="rId54"/>
    <p:sldLayoutId id="2147483743" r:id="rId55"/>
    <p:sldLayoutId id="2147483744" r:id="rId56"/>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name="simple-light-2">
    <p:bg>
      <p:bgPr>
        <a:noFill/>
        <a:effectLst/>
      </p:bgPr>
    </p:bg>
    <p:spTree>
      <p:nvGrpSpPr>
        <p:cNvPr id="1" name="Shape 2901"/>
        <p:cNvGrpSpPr/>
        <p:nvPr/>
      </p:nvGrpSpPr>
      <p:grpSpPr>
        <a:xfrm>
          <a:off x="0" y="0"/>
          <a:ext cx="0" cy="0"/>
          <a:chOff x="0" y="0"/>
          <a:chExt cx="0" cy="0"/>
        </a:xfrm>
      </p:grpSpPr>
      <p:sp>
        <p:nvSpPr>
          <p:cNvPr id="2902" name="Google Shape;2902;p71"/>
          <p:cNvSpPr txBox="1">
            <a:spLocks noGrp="1"/>
          </p:cNvSpPr>
          <p:nvPr>
            <p:ph type="body" idx="1"/>
          </p:nvPr>
        </p:nvSpPr>
        <p:spPr>
          <a:xfrm>
            <a:off x="716125" y="1406775"/>
            <a:ext cx="7704900" cy="3199800"/>
          </a:xfrm>
          <a:prstGeom prst="rect">
            <a:avLst/>
          </a:prstGeom>
          <a:noFill/>
          <a:ln>
            <a:noFill/>
          </a:ln>
        </p:spPr>
        <p:txBody>
          <a:bodyPr spcFirstLastPara="1" wrap="square" lIns="91425" tIns="91425" rIns="91425" bIns="91425" anchor="ctr" anchorCtr="0">
            <a:noAutofit/>
          </a:bodyPr>
          <a:lstStyle>
            <a:lvl1pPr marL="457200" marR="0" lvl="0"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1pPr>
            <a:lvl2pPr marL="914400" marR="0" lvl="1"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2pPr>
            <a:lvl3pPr marL="1371600" marR="0" lvl="2"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3pPr>
            <a:lvl4pPr marL="1828800" marR="0" lvl="3"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4pPr>
            <a:lvl5pPr marL="2286000" marR="0" lvl="4"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5pPr>
            <a:lvl6pPr marL="2743200" marR="0" lvl="5"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6pPr>
            <a:lvl7pPr marL="3200400" marR="0" lvl="6"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7pPr>
            <a:lvl8pPr marL="3657600" marR="0" lvl="7"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8pPr>
            <a:lvl9pPr marL="4114800" marR="0" lvl="8"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9pPr>
          </a:lstStyle>
          <a:p>
            <a:endParaRPr/>
          </a:p>
        </p:txBody>
      </p:sp>
      <p:sp>
        <p:nvSpPr>
          <p:cNvPr id="2903" name="Google Shape;2903;p71"/>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marR="0" lvl="0" algn="ctr" rtl="0">
              <a:lnSpc>
                <a:spcPct val="100000"/>
              </a:lnSpc>
              <a:spcBef>
                <a:spcPts val="0"/>
              </a:spcBef>
              <a:spcAft>
                <a:spcPts val="0"/>
              </a:spcAft>
              <a:buClr>
                <a:schemeClr val="lt1"/>
              </a:buClr>
              <a:buSzPts val="3500"/>
              <a:buFont typeface="Fredoka"/>
              <a:buNone/>
              <a:defRPr sz="3500" b="0" i="0" u="none" strike="noStrike" cap="none">
                <a:solidFill>
                  <a:schemeClr val="lt1"/>
                </a:solidFill>
                <a:latin typeface="Fredoka"/>
                <a:ea typeface="Fredoka"/>
                <a:cs typeface="Fredoka"/>
                <a:sym typeface="Fredoka"/>
              </a:defRPr>
            </a:lvl1pPr>
            <a:lvl2pPr marR="0" lvl="1"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2pPr>
            <a:lvl3pPr marR="0" lvl="2"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3pPr>
            <a:lvl4pPr marR="0" lvl="3"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4pPr>
            <a:lvl5pPr marR="0" lvl="4"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5pPr>
            <a:lvl6pPr marR="0" lvl="5"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6pPr>
            <a:lvl7pPr marR="0" lvl="6"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7pPr>
            <a:lvl8pPr marR="0" lvl="7"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8pPr>
            <a:lvl9pPr marR="0" lvl="8"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9pPr>
          </a:lstStyle>
          <a:p>
            <a:endParaRPr/>
          </a:p>
        </p:txBody>
      </p:sp>
      <p:sp>
        <p:nvSpPr>
          <p:cNvPr id="2904" name="Google Shape;2904;p71"/>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 bg1="lt1" tx1="dk1" bg2="dk2" tx2="lt2" accent1="accent1" accent2="accent2" accent3="accent3" accent4="accent4" accent5="accent5" accent6="accent6" hlink="hlink" folHlink="folHlink"/>
  <p:sldLayoutIdLst>
    <p:sldLayoutId id="2147483746" r:id="rId1"/>
    <p:sldLayoutId id="2147483747" r:id="rId2"/>
    <p:sldLayoutId id="2147483748" r:id="rId3"/>
    <p:sldLayoutId id="2147483749" r:id="rId4"/>
    <p:sldLayoutId id="2147483750" r:id="rId5"/>
    <p:sldLayoutId id="2147483751" r:id="rId6"/>
    <p:sldLayoutId id="2147483752" r:id="rId7"/>
    <p:sldLayoutId id="2147483753" r:id="rId8"/>
    <p:sldLayoutId id="2147483754" r:id="rId9"/>
    <p:sldLayoutId id="2147483755" r:id="rId10"/>
    <p:sldLayoutId id="2147483756" r:id="rId11"/>
    <p:sldLayoutId id="2147483757" r:id="rId12"/>
    <p:sldLayoutId id="2147483758" r:id="rId13"/>
    <p:sldLayoutId id="2147483759" r:id="rId14"/>
    <p:sldLayoutId id="2147483760" r:id="rId15"/>
    <p:sldLayoutId id="2147483761" r:id="rId16"/>
    <p:sldLayoutId id="2147483762" r:id="rId17"/>
    <p:sldLayoutId id="2147483763" r:id="rId18"/>
    <p:sldLayoutId id="2147483764" r:id="rId19"/>
    <p:sldLayoutId id="2147483765" r:id="rId20"/>
    <p:sldLayoutId id="2147483766" r:id="rId21"/>
    <p:sldLayoutId id="2147483767" r:id="rId22"/>
    <p:sldLayoutId id="2147483768" r:id="rId23"/>
    <p:sldLayoutId id="2147483769" r:id="rId24"/>
    <p:sldLayoutId id="2147483770" r:id="rId25"/>
    <p:sldLayoutId id="2147483771" r:id="rId26"/>
    <p:sldLayoutId id="2147483772" r:id="rId27"/>
    <p:sldLayoutId id="2147483773" r:id="rId28"/>
    <p:sldLayoutId id="2147483774" r:id="rId29"/>
    <p:sldLayoutId id="2147483775" r:id="rId30"/>
    <p:sldLayoutId id="2147483776" r:id="rId31"/>
    <p:sldLayoutId id="2147483777" r:id="rId32"/>
    <p:sldLayoutId id="2147483778" r:id="rId33"/>
    <p:sldLayoutId id="2147483779" r:id="rId34"/>
    <p:sldLayoutId id="2147483780" r:id="rId35"/>
    <p:sldLayoutId id="2147483781" r:id="rId36"/>
    <p:sldLayoutId id="2147483782" r:id="rId37"/>
    <p:sldLayoutId id="2147483783" r:id="rId38"/>
    <p:sldLayoutId id="2147483784" r:id="rId39"/>
    <p:sldLayoutId id="2147483785" r:id="rId40"/>
    <p:sldLayoutId id="2147483786" r:id="rId41"/>
    <p:sldLayoutId id="2147483787" r:id="rId42"/>
    <p:sldLayoutId id="2147483788" r:id="rId43"/>
    <p:sldLayoutId id="2147483789" r:id="rId44"/>
    <p:sldLayoutId id="2147483790" r:id="rId45"/>
    <p:sldLayoutId id="2147483791" r:id="rId46"/>
    <p:sldLayoutId id="2147483792" r:id="rId47"/>
    <p:sldLayoutId id="2147483793" r:id="rId48"/>
    <p:sldLayoutId id="2147483794" r:id="rId49"/>
    <p:sldLayoutId id="2147483795" r:id="rId50"/>
    <p:sldLayoutId id="2147483796" r:id="rId51"/>
    <p:sldLayoutId id="2147483797" r:id="rId52"/>
    <p:sldLayoutId id="2147483798" r:id="rId53"/>
    <p:sldLayoutId id="2147483799" r:id="rId54"/>
    <p:sldLayoutId id="2147483800" r:id="rId55"/>
    <p:sldLayoutId id="2147483801" r:id="rId56"/>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name="simple-light-2">
    <p:bg>
      <p:bgPr>
        <a:noFill/>
        <a:effectLst/>
      </p:bgPr>
    </p:bg>
    <p:spTree>
      <p:nvGrpSpPr>
        <p:cNvPr id="1" name="Shape 5646"/>
        <p:cNvGrpSpPr/>
        <p:nvPr/>
      </p:nvGrpSpPr>
      <p:grpSpPr>
        <a:xfrm>
          <a:off x="0" y="0"/>
          <a:ext cx="0" cy="0"/>
          <a:chOff x="0" y="0"/>
          <a:chExt cx="0" cy="0"/>
        </a:xfrm>
      </p:grpSpPr>
      <p:sp>
        <p:nvSpPr>
          <p:cNvPr id="5647" name="Google Shape;5647;p73"/>
          <p:cNvSpPr txBox="1">
            <a:spLocks noGrp="1"/>
          </p:cNvSpPr>
          <p:nvPr>
            <p:ph type="body" idx="1"/>
          </p:nvPr>
        </p:nvSpPr>
        <p:spPr>
          <a:xfrm>
            <a:off x="716125" y="1406775"/>
            <a:ext cx="7704900" cy="3199800"/>
          </a:xfrm>
          <a:prstGeom prst="rect">
            <a:avLst/>
          </a:prstGeom>
          <a:noFill/>
          <a:ln>
            <a:noFill/>
          </a:ln>
        </p:spPr>
        <p:txBody>
          <a:bodyPr spcFirstLastPara="1" wrap="square" lIns="91425" tIns="91425" rIns="91425" bIns="91425" anchor="ctr" anchorCtr="0">
            <a:noAutofit/>
          </a:bodyPr>
          <a:lstStyle>
            <a:lvl1pPr marL="457200" marR="0" lvl="0"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1pPr>
            <a:lvl2pPr marL="914400" marR="0" lvl="1"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2pPr>
            <a:lvl3pPr marL="1371600" marR="0" lvl="2"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3pPr>
            <a:lvl4pPr marL="1828800" marR="0" lvl="3"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4pPr>
            <a:lvl5pPr marL="2286000" marR="0" lvl="4"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5pPr>
            <a:lvl6pPr marL="2743200" marR="0" lvl="5"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6pPr>
            <a:lvl7pPr marL="3200400" marR="0" lvl="6"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7pPr>
            <a:lvl8pPr marL="3657600" marR="0" lvl="7"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8pPr>
            <a:lvl9pPr marL="4114800" marR="0" lvl="8" indent="-317500" algn="l" rtl="0">
              <a:lnSpc>
                <a:spcPct val="100000"/>
              </a:lnSpc>
              <a:spcBef>
                <a:spcPts val="0"/>
              </a:spcBef>
              <a:spcAft>
                <a:spcPts val="0"/>
              </a:spcAft>
              <a:buClr>
                <a:schemeClr val="lt1"/>
              </a:buClr>
              <a:buSzPts val="1400"/>
              <a:buFont typeface="Comfortaa"/>
              <a:buChar char="■"/>
              <a:defRPr sz="1400" b="0" i="0" u="none" strike="noStrike" cap="none">
                <a:solidFill>
                  <a:schemeClr val="lt1"/>
                </a:solidFill>
                <a:latin typeface="Comfortaa"/>
                <a:ea typeface="Comfortaa"/>
                <a:cs typeface="Comfortaa"/>
                <a:sym typeface="Comfortaa"/>
              </a:defRPr>
            </a:lvl9pPr>
          </a:lstStyle>
          <a:p>
            <a:endParaRPr/>
          </a:p>
        </p:txBody>
      </p:sp>
      <p:sp>
        <p:nvSpPr>
          <p:cNvPr id="5648" name="Google Shape;5648;p73"/>
          <p:cNvSpPr txBox="1">
            <a:spLocks noGrp="1"/>
          </p:cNvSpPr>
          <p:nvPr>
            <p:ph type="title"/>
          </p:nvPr>
        </p:nvSpPr>
        <p:spPr>
          <a:xfrm>
            <a:off x="716125" y="537000"/>
            <a:ext cx="7704900" cy="789900"/>
          </a:xfrm>
          <a:prstGeom prst="rect">
            <a:avLst/>
          </a:prstGeom>
          <a:noFill/>
          <a:ln>
            <a:noFill/>
          </a:ln>
        </p:spPr>
        <p:txBody>
          <a:bodyPr spcFirstLastPara="1" wrap="square" lIns="91425" tIns="91425" rIns="91425" bIns="91425" anchor="ctr" anchorCtr="0">
            <a:noAutofit/>
          </a:bodyPr>
          <a:lstStyle>
            <a:lvl1pPr marR="0" lvl="0" algn="ctr" rtl="0">
              <a:lnSpc>
                <a:spcPct val="100000"/>
              </a:lnSpc>
              <a:spcBef>
                <a:spcPts val="0"/>
              </a:spcBef>
              <a:spcAft>
                <a:spcPts val="0"/>
              </a:spcAft>
              <a:buClr>
                <a:schemeClr val="lt1"/>
              </a:buClr>
              <a:buSzPts val="3500"/>
              <a:buFont typeface="Fredoka"/>
              <a:buNone/>
              <a:defRPr sz="3500" b="0" i="0" u="none" strike="noStrike" cap="none">
                <a:solidFill>
                  <a:schemeClr val="lt1"/>
                </a:solidFill>
                <a:latin typeface="Fredoka"/>
                <a:ea typeface="Fredoka"/>
                <a:cs typeface="Fredoka"/>
                <a:sym typeface="Fredoka"/>
              </a:defRPr>
            </a:lvl1pPr>
            <a:lvl2pPr marR="0" lvl="1"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2pPr>
            <a:lvl3pPr marR="0" lvl="2"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3pPr>
            <a:lvl4pPr marR="0" lvl="3"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4pPr>
            <a:lvl5pPr marR="0" lvl="4"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5pPr>
            <a:lvl6pPr marR="0" lvl="5"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6pPr>
            <a:lvl7pPr marR="0" lvl="6"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7pPr>
            <a:lvl8pPr marR="0" lvl="7"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8pPr>
            <a:lvl9pPr marR="0" lvl="8" algn="l" rtl="0">
              <a:lnSpc>
                <a:spcPct val="100000"/>
              </a:lnSpc>
              <a:spcBef>
                <a:spcPts val="0"/>
              </a:spcBef>
              <a:spcAft>
                <a:spcPts val="0"/>
              </a:spcAft>
              <a:buClr>
                <a:schemeClr val="dk2"/>
              </a:buClr>
              <a:buSzPts val="2800"/>
              <a:buFont typeface="Fredoka"/>
              <a:buNone/>
              <a:defRPr sz="2800" b="0" i="0" u="none" strike="noStrike" cap="none">
                <a:solidFill>
                  <a:schemeClr val="dk2"/>
                </a:solidFill>
                <a:latin typeface="Fredoka"/>
                <a:ea typeface="Fredoka"/>
                <a:cs typeface="Fredoka"/>
                <a:sym typeface="Fredoka"/>
              </a:defRPr>
            </a:lvl9pPr>
          </a:lstStyle>
          <a:p>
            <a:endParaRPr/>
          </a:p>
        </p:txBody>
      </p:sp>
      <p:sp>
        <p:nvSpPr>
          <p:cNvPr id="5649" name="Google Shape;5649;p73"/>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lvl1pPr marL="0" marR="0" lvl="0"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1pPr>
            <a:lvl2pPr marL="0" marR="0" lvl="1"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2pPr>
            <a:lvl3pPr marL="0" marR="0" lvl="2"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3pPr>
            <a:lvl4pPr marL="0" marR="0" lvl="3"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4pPr>
            <a:lvl5pPr marL="0" marR="0" lvl="4"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5pPr>
            <a:lvl6pPr marL="0" marR="0" lvl="5"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6pPr>
            <a:lvl7pPr marL="0" marR="0" lvl="6"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7pPr>
            <a:lvl8pPr marL="0" marR="0" lvl="7"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8pPr>
            <a:lvl9pPr marL="0" marR="0" lvl="8" indent="0" algn="r" rtl="0">
              <a:lnSpc>
                <a:spcPct val="100000"/>
              </a:lnSpc>
              <a:spcBef>
                <a:spcPts val="0"/>
              </a:spcBef>
              <a:spcAft>
                <a:spcPts val="0"/>
              </a:spcAft>
              <a:buClr>
                <a:srgbClr val="000000"/>
              </a:buClr>
              <a:buSzPts val="1300"/>
              <a:buFont typeface="Arial"/>
              <a:buNone/>
              <a:defRPr sz="1300" b="0" i="0" u="none" strike="noStrike" cap="none">
                <a:solidFill>
                  <a:schemeClr val="lt1"/>
                </a:solidFill>
                <a:latin typeface="Comfortaa"/>
                <a:ea typeface="Comfortaa"/>
                <a:cs typeface="Comfortaa"/>
                <a:sym typeface="Comfortaa"/>
              </a:defRPr>
            </a:lvl9pPr>
          </a:lstStyle>
          <a:p>
            <a:pPr marL="0" lvl="0" indent="0" algn="r" rtl="0">
              <a:spcBef>
                <a:spcPts val="0"/>
              </a:spcBef>
              <a:spcAft>
                <a:spcPts val="0"/>
              </a:spcAft>
              <a:buNone/>
            </a:pPr>
            <a:fld id="{00000000-1234-1234-1234-123412341234}" type="slidenum">
              <a:rPr lang="en"/>
              <a:t>‹#›</a:t>
            </a:fld>
            <a:endParaRPr/>
          </a:p>
        </p:txBody>
      </p:sp>
    </p:spTree>
  </p:cSld>
  <p:clrMap bg1="lt1" tx1="dk1" bg2="dk2" tx2="lt2" accent1="accent1" accent2="accent2" accent3="accent3" accent4="accent4" accent5="accent5" accent6="accent6" hlink="hlink" folHlink="folHlink"/>
  <p:sldLayoutIdLst>
    <p:sldLayoutId id="2147483803" r:id="rId1"/>
    <p:sldLayoutId id="2147483804" r:id="rId2"/>
    <p:sldLayoutId id="2147483805" r:id="rId3"/>
    <p:sldLayoutId id="2147483806" r:id="rId4"/>
    <p:sldLayoutId id="2147483807" r:id="rId5"/>
    <p:sldLayoutId id="2147483808" r:id="rId6"/>
    <p:sldLayoutId id="2147483809" r:id="rId7"/>
    <p:sldLayoutId id="2147483810" r:id="rId8"/>
    <p:sldLayoutId id="2147483811" r:id="rId9"/>
    <p:sldLayoutId id="2147483812" r:id="rId10"/>
    <p:sldLayoutId id="2147483813" r:id="rId11"/>
    <p:sldLayoutId id="2147483814" r:id="rId12"/>
    <p:sldLayoutId id="2147483815" r:id="rId13"/>
    <p:sldLayoutId id="2147483816" r:id="rId14"/>
    <p:sldLayoutId id="2147483817" r:id="rId15"/>
    <p:sldLayoutId id="2147483818" r:id="rId16"/>
    <p:sldLayoutId id="2147483819" r:id="rId17"/>
    <p:sldLayoutId id="2147483820" r:id="rId18"/>
    <p:sldLayoutId id="2147483821" r:id="rId19"/>
    <p:sldLayoutId id="2147483822" r:id="rId20"/>
    <p:sldLayoutId id="2147483823" r:id="rId21"/>
    <p:sldLayoutId id="2147483824" r:id="rId22"/>
    <p:sldLayoutId id="2147483825" r:id="rId23"/>
    <p:sldLayoutId id="2147483826" r:id="rId24"/>
    <p:sldLayoutId id="2147483827" r:id="rId25"/>
    <p:sldLayoutId id="2147483828" r:id="rId26"/>
    <p:sldLayoutId id="2147483829" r:id="rId27"/>
    <p:sldLayoutId id="2147483830" r:id="rId28"/>
    <p:sldLayoutId id="2147483831" r:id="rId29"/>
    <p:sldLayoutId id="2147483832" r:id="rId30"/>
    <p:sldLayoutId id="2147483833" r:id="rId31"/>
    <p:sldLayoutId id="2147483834" r:id="rId32"/>
    <p:sldLayoutId id="2147483835" r:id="rId33"/>
    <p:sldLayoutId id="2147483836" r:id="rId34"/>
    <p:sldLayoutId id="2147483837" r:id="rId35"/>
    <p:sldLayoutId id="2147483838" r:id="rId36"/>
    <p:sldLayoutId id="2147483839" r:id="rId37"/>
    <p:sldLayoutId id="2147483840" r:id="rId38"/>
    <p:sldLayoutId id="2147483841" r:id="rId39"/>
    <p:sldLayoutId id="2147483842" r:id="rId40"/>
    <p:sldLayoutId id="2147483843" r:id="rId41"/>
    <p:sldLayoutId id="2147483844" r:id="rId42"/>
    <p:sldLayoutId id="2147483845" r:id="rId43"/>
    <p:sldLayoutId id="2147483846" r:id="rId44"/>
    <p:sldLayoutId id="2147483847" r:id="rId45"/>
    <p:sldLayoutId id="2147483848" r:id="rId46"/>
    <p:sldLayoutId id="2147483849" r:id="rId47"/>
    <p:sldLayoutId id="2147483850" r:id="rId48"/>
    <p:sldLayoutId id="2147483851" r:id="rId49"/>
    <p:sldLayoutId id="2147483852" r:id="rId50"/>
    <p:sldLayoutId id="2147483853" r:id="rId51"/>
    <p:sldLayoutId id="2147483854" r:id="rId52"/>
    <p:sldLayoutId id="2147483855" r:id="rId53"/>
    <p:sldLayoutId id="2147483856" r:id="rId54"/>
    <p:sldLayoutId id="2147483857" r:id="rId55"/>
    <p:sldLayoutId id="2147483858" r:id="rId56"/>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4.png"/></Relationships>
</file>

<file path=ppt/slides/_rels/slide1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0.xml"/><Relationship Id="rId1" Type="http://schemas.openxmlformats.org/officeDocument/2006/relationships/slideLayout" Target="../slideLayouts/slideLayout15.xml"/><Relationship Id="rId4" Type="http://schemas.openxmlformats.org/officeDocument/2006/relationships/image" Target="../media/image23.png"/></Relationships>
</file>

<file path=ppt/slides/_rels/slide11.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11.xml"/><Relationship Id="rId1" Type="http://schemas.openxmlformats.org/officeDocument/2006/relationships/slideLayout" Target="../slideLayouts/slideLayout15.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5.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5.xml"/></Relationships>
</file>

<file path=ppt/slides/_rels/slide14.xml.rels><?xml version="1.0" encoding="UTF-8" standalone="yes"?>
<Relationships xmlns="http://schemas.openxmlformats.org/package/2006/relationships"><Relationship Id="rId3" Type="http://schemas.openxmlformats.org/officeDocument/2006/relationships/hyperlink" Target="https://ourworldindata.org/greenhouse-gas-emissions" TargetMode="External"/><Relationship Id="rId2" Type="http://schemas.openxmlformats.org/officeDocument/2006/relationships/notesSlide" Target="../notesSlides/notesSlide14.xml"/><Relationship Id="rId1" Type="http://schemas.openxmlformats.org/officeDocument/2006/relationships/slideLayout" Target="../slideLayouts/slideLayout15.xml"/><Relationship Id="rId4" Type="http://schemas.openxmlformats.org/officeDocument/2006/relationships/image" Target="../media/image26.png"/></Relationships>
</file>

<file path=ppt/slides/_rels/slide15.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15.xml"/><Relationship Id="rId1" Type="http://schemas.openxmlformats.org/officeDocument/2006/relationships/slideLayout" Target="../slideLayouts/slideLayout15.xml"/></Relationships>
</file>

<file path=ppt/slides/_rels/slide1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6.xml"/><Relationship Id="rId1" Type="http://schemas.openxmlformats.org/officeDocument/2006/relationships/slideLayout" Target="../slideLayouts/slideLayout15.xml"/></Relationships>
</file>

<file path=ppt/slides/_rels/slide1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7.xml"/><Relationship Id="rId1" Type="http://schemas.openxmlformats.org/officeDocument/2006/relationships/slideLayout" Target="../slideLayouts/slideLayout15.xml"/><Relationship Id="rId4" Type="http://schemas.openxmlformats.org/officeDocument/2006/relationships/image" Target="../media/image29.jpe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5.xml"/></Relationships>
</file>

<file path=ppt/slides/_rels/slide19.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notesSlide" Target="../notesSlides/notesSlide19.xml"/><Relationship Id="rId1" Type="http://schemas.openxmlformats.org/officeDocument/2006/relationships/slideLayout" Target="../slideLayouts/slideLayout15.xml"/></Relationships>
</file>

<file path=ppt/slides/_rels/slide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xml"/><Relationship Id="rId1" Type="http://schemas.openxmlformats.org/officeDocument/2006/relationships/slideLayout" Target="../slideLayouts/slideLayout14.xml"/></Relationships>
</file>

<file path=ppt/slides/_rels/slide20.xml.rels><?xml version="1.0" encoding="UTF-8" standalone="yes"?>
<Relationships xmlns="http://schemas.openxmlformats.org/package/2006/relationships"><Relationship Id="rId3" Type="http://schemas.openxmlformats.org/officeDocument/2006/relationships/image" Target="../media/image31.jpeg"/><Relationship Id="rId2" Type="http://schemas.openxmlformats.org/officeDocument/2006/relationships/notesSlide" Target="../notesSlides/notesSlide20.xml"/><Relationship Id="rId1" Type="http://schemas.openxmlformats.org/officeDocument/2006/relationships/slideLayout" Target="../slideLayouts/slideLayout15.xml"/></Relationships>
</file>

<file path=ppt/slides/_rels/slide21.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notesSlide" Target="../notesSlides/notesSlide21.xml"/><Relationship Id="rId1" Type="http://schemas.openxmlformats.org/officeDocument/2006/relationships/slideLayout" Target="../slideLayouts/slideLayout15.xml"/></Relationships>
</file>

<file path=ppt/slides/_rels/slide22.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22.xml"/><Relationship Id="rId1" Type="http://schemas.openxmlformats.org/officeDocument/2006/relationships/slideLayout" Target="../slideLayouts/slideLayout15.xml"/></Relationships>
</file>

<file path=ppt/slides/_rels/slide23.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notesSlide" Target="../notesSlides/notesSlide23.xml"/><Relationship Id="rId1" Type="http://schemas.openxmlformats.org/officeDocument/2006/relationships/slideLayout" Target="../slideLayouts/slideLayout15.xml"/><Relationship Id="rId5" Type="http://schemas.openxmlformats.org/officeDocument/2006/relationships/image" Target="../media/image36.jpeg"/><Relationship Id="rId4" Type="http://schemas.openxmlformats.org/officeDocument/2006/relationships/image" Target="../media/image35.jpeg"/></Relationships>
</file>

<file path=ppt/slides/_rels/slide24.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24.xml"/><Relationship Id="rId1" Type="http://schemas.openxmlformats.org/officeDocument/2006/relationships/slideLayout" Target="../slideLayouts/slideLayout15.xml"/><Relationship Id="rId4" Type="http://schemas.openxmlformats.org/officeDocument/2006/relationships/image" Target="../media/image38.jpeg"/></Relationships>
</file>

<file path=ppt/slides/_rels/slide2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25.xml"/><Relationship Id="rId1" Type="http://schemas.openxmlformats.org/officeDocument/2006/relationships/slideLayout" Target="../slideLayouts/slideLayout15.xml"/></Relationships>
</file>

<file path=ppt/slides/_rels/slide2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26.xml"/><Relationship Id="rId1" Type="http://schemas.openxmlformats.org/officeDocument/2006/relationships/slideLayout" Target="../slideLayouts/slideLayout15.xml"/><Relationship Id="rId4" Type="http://schemas.openxmlformats.org/officeDocument/2006/relationships/image" Target="../media/image26.png"/></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8.xml"/></Relationships>
</file>

<file path=ppt/slides/_rels/slide28.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28.xml"/><Relationship Id="rId1" Type="http://schemas.openxmlformats.org/officeDocument/2006/relationships/slideLayout" Target="../slideLayouts/slideLayout38.xml"/></Relationships>
</file>

<file path=ppt/slides/_rels/slide2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9.xml"/><Relationship Id="rId1" Type="http://schemas.openxmlformats.org/officeDocument/2006/relationships/slideLayout" Target="../slideLayouts/slideLayout14.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5.xml"/></Relationships>
</file>

<file path=ppt/slides/_rels/slide30.xml.rels><?xml version="1.0" encoding="UTF-8" standalone="yes"?>
<Relationships xmlns="http://schemas.openxmlformats.org/package/2006/relationships"><Relationship Id="rId3" Type="http://schemas.openxmlformats.org/officeDocument/2006/relationships/hyperlink" Target="https://kids.gov.il/energynew/17814/1" TargetMode="External"/><Relationship Id="rId2" Type="http://schemas.openxmlformats.org/officeDocument/2006/relationships/notesSlide" Target="../notesSlides/notesSlide30.xml"/><Relationship Id="rId1" Type="http://schemas.openxmlformats.org/officeDocument/2006/relationships/slideLayout" Target="../slideLayouts/slideLayout15.xml"/><Relationship Id="rId4" Type="http://schemas.openxmlformats.org/officeDocument/2006/relationships/image" Target="../media/image42.png"/></Relationships>
</file>

<file path=ppt/slides/_rels/slide31.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31.xml"/><Relationship Id="rId1" Type="http://schemas.openxmlformats.org/officeDocument/2006/relationships/slideLayout" Target="../slideLayouts/slideLayout15.xml"/></Relationships>
</file>

<file path=ppt/slides/_rels/slide32.xml.rels><?xml version="1.0" encoding="UTF-8" standalone="yes"?>
<Relationships xmlns="http://schemas.openxmlformats.org/package/2006/relationships"><Relationship Id="rId3" Type="http://schemas.openxmlformats.org/officeDocument/2006/relationships/image" Target="../media/image44.jpeg"/><Relationship Id="rId2" Type="http://schemas.openxmlformats.org/officeDocument/2006/relationships/notesSlide" Target="../notesSlides/notesSlide32.xml"/><Relationship Id="rId1" Type="http://schemas.openxmlformats.org/officeDocument/2006/relationships/slideLayout" Target="../slideLayouts/slideLayout15.xml"/></Relationships>
</file>

<file path=ppt/slides/_rels/slide33.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33.xml"/><Relationship Id="rId1" Type="http://schemas.openxmlformats.org/officeDocument/2006/relationships/slideLayout" Target="../slideLayouts/slideLayout15.xml"/></Relationships>
</file>

<file path=ppt/slides/_rels/slide34.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34.xml"/><Relationship Id="rId1" Type="http://schemas.openxmlformats.org/officeDocument/2006/relationships/slideLayout" Target="../slideLayouts/slideLayout15.xml"/></Relationships>
</file>

<file path=ppt/slides/_rels/slide35.xml.rels><?xml version="1.0" encoding="UTF-8" standalone="yes"?>
<Relationships xmlns="http://schemas.openxmlformats.org/package/2006/relationships"><Relationship Id="rId3" Type="http://schemas.openxmlformats.org/officeDocument/2006/relationships/image" Target="../media/image47.png"/><Relationship Id="rId2" Type="http://schemas.openxmlformats.org/officeDocument/2006/relationships/notesSlide" Target="../notesSlides/notesSlide35.xml"/><Relationship Id="rId1" Type="http://schemas.openxmlformats.org/officeDocument/2006/relationships/slideLayout" Target="../slideLayouts/slideLayout15.xml"/><Relationship Id="rId5" Type="http://schemas.openxmlformats.org/officeDocument/2006/relationships/image" Target="../media/image49.jpeg"/><Relationship Id="rId4" Type="http://schemas.openxmlformats.org/officeDocument/2006/relationships/image" Target="../media/image48.png"/></Relationships>
</file>

<file path=ppt/slides/_rels/slide36.xml.rels><?xml version="1.0" encoding="UTF-8" standalone="yes"?>
<Relationships xmlns="http://schemas.openxmlformats.org/package/2006/relationships"><Relationship Id="rId8" Type="http://schemas.openxmlformats.org/officeDocument/2006/relationships/image" Target="../media/image53.jpeg"/><Relationship Id="rId3" Type="http://schemas.openxmlformats.org/officeDocument/2006/relationships/image" Target="../media/image50.png"/><Relationship Id="rId7" Type="http://schemas.openxmlformats.org/officeDocument/2006/relationships/image" Target="../media/image48.png"/><Relationship Id="rId2" Type="http://schemas.openxmlformats.org/officeDocument/2006/relationships/notesSlide" Target="../notesSlides/notesSlide36.xml"/><Relationship Id="rId1" Type="http://schemas.openxmlformats.org/officeDocument/2006/relationships/slideLayout" Target="../slideLayouts/slideLayout15.xml"/><Relationship Id="rId6" Type="http://schemas.openxmlformats.org/officeDocument/2006/relationships/image" Target="../media/image47.png"/><Relationship Id="rId11" Type="http://schemas.openxmlformats.org/officeDocument/2006/relationships/image" Target="../media/image55.jpeg"/><Relationship Id="rId5" Type="http://schemas.openxmlformats.org/officeDocument/2006/relationships/image" Target="../media/image52.jpeg"/><Relationship Id="rId10" Type="http://schemas.openxmlformats.org/officeDocument/2006/relationships/image" Target="../media/image49.jpeg"/><Relationship Id="rId4" Type="http://schemas.openxmlformats.org/officeDocument/2006/relationships/image" Target="../media/image51.jpeg"/><Relationship Id="rId9" Type="http://schemas.openxmlformats.org/officeDocument/2006/relationships/image" Target="../media/image54.jpeg"/></Relationships>
</file>

<file path=ppt/slides/_rels/slide37.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37.xml"/><Relationship Id="rId1" Type="http://schemas.openxmlformats.org/officeDocument/2006/relationships/slideLayout" Target="../slideLayouts/slideLayout15.xml"/><Relationship Id="rId5" Type="http://schemas.openxmlformats.org/officeDocument/2006/relationships/image" Target="../media/image58.png"/><Relationship Id="rId4" Type="http://schemas.openxmlformats.org/officeDocument/2006/relationships/image" Target="../media/image57.png"/></Relationships>
</file>

<file path=ppt/slides/_rels/slide38.xml.rels><?xml version="1.0" encoding="UTF-8" standalone="yes"?>
<Relationships xmlns="http://schemas.openxmlformats.org/package/2006/relationships"><Relationship Id="rId3" Type="http://schemas.openxmlformats.org/officeDocument/2006/relationships/image" Target="../media/image59.jpeg"/><Relationship Id="rId7" Type="http://schemas.openxmlformats.org/officeDocument/2006/relationships/image" Target="../media/image63.jpeg"/><Relationship Id="rId2" Type="http://schemas.openxmlformats.org/officeDocument/2006/relationships/notesSlide" Target="../notesSlides/notesSlide38.xml"/><Relationship Id="rId1" Type="http://schemas.openxmlformats.org/officeDocument/2006/relationships/slideLayout" Target="../slideLayouts/slideLayout15.xml"/><Relationship Id="rId6" Type="http://schemas.openxmlformats.org/officeDocument/2006/relationships/image" Target="../media/image62.jpeg"/><Relationship Id="rId5" Type="http://schemas.openxmlformats.org/officeDocument/2006/relationships/image" Target="../media/image61.jpeg"/><Relationship Id="rId4" Type="http://schemas.openxmlformats.org/officeDocument/2006/relationships/image" Target="../media/image60.jpeg"/></Relationships>
</file>

<file path=ppt/slides/_rels/slide39.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39.xml"/><Relationship Id="rId1" Type="http://schemas.openxmlformats.org/officeDocument/2006/relationships/slideLayout" Target="../slideLayouts/slideLayout94.xml"/></Relationships>
</file>

<file path=ppt/slides/_rels/slide4.xml.rels><?xml version="1.0" encoding="UTF-8" standalone="yes"?>
<Relationships xmlns="http://schemas.openxmlformats.org/package/2006/relationships"><Relationship Id="rId8" Type="http://schemas.openxmlformats.org/officeDocument/2006/relationships/image" Target="../media/image10.jpeg"/><Relationship Id="rId13" Type="http://schemas.openxmlformats.org/officeDocument/2006/relationships/image" Target="../media/image15.jpeg"/><Relationship Id="rId18" Type="http://schemas.openxmlformats.org/officeDocument/2006/relationships/image" Target="../media/image20.jpeg"/><Relationship Id="rId3" Type="http://schemas.openxmlformats.org/officeDocument/2006/relationships/image" Target="../media/image5.jpeg"/><Relationship Id="rId7" Type="http://schemas.openxmlformats.org/officeDocument/2006/relationships/image" Target="../media/image9.jpeg"/><Relationship Id="rId12" Type="http://schemas.openxmlformats.org/officeDocument/2006/relationships/image" Target="../media/image14.jpeg"/><Relationship Id="rId17" Type="http://schemas.openxmlformats.org/officeDocument/2006/relationships/image" Target="../media/image19.png"/><Relationship Id="rId2" Type="http://schemas.openxmlformats.org/officeDocument/2006/relationships/notesSlide" Target="../notesSlides/notesSlide4.xml"/><Relationship Id="rId16" Type="http://schemas.openxmlformats.org/officeDocument/2006/relationships/image" Target="../media/image18.jpeg"/><Relationship Id="rId20" Type="http://schemas.openxmlformats.org/officeDocument/2006/relationships/image" Target="../media/image22.jpeg"/><Relationship Id="rId1" Type="http://schemas.openxmlformats.org/officeDocument/2006/relationships/slideLayout" Target="../slideLayouts/slideLayout15.xml"/><Relationship Id="rId6" Type="http://schemas.openxmlformats.org/officeDocument/2006/relationships/image" Target="../media/image8.jpeg"/><Relationship Id="rId11" Type="http://schemas.openxmlformats.org/officeDocument/2006/relationships/image" Target="../media/image13.jpeg"/><Relationship Id="rId5" Type="http://schemas.openxmlformats.org/officeDocument/2006/relationships/image" Target="../media/image7.jpeg"/><Relationship Id="rId15" Type="http://schemas.openxmlformats.org/officeDocument/2006/relationships/image" Target="../media/image17.jpeg"/><Relationship Id="rId10" Type="http://schemas.openxmlformats.org/officeDocument/2006/relationships/image" Target="../media/image12.jpeg"/><Relationship Id="rId19" Type="http://schemas.openxmlformats.org/officeDocument/2006/relationships/image" Target="../media/image21.jpeg"/><Relationship Id="rId4" Type="http://schemas.openxmlformats.org/officeDocument/2006/relationships/image" Target="../media/image6.png"/><Relationship Id="rId9" Type="http://schemas.openxmlformats.org/officeDocument/2006/relationships/image" Target="../media/image11.jpeg"/><Relationship Id="rId14" Type="http://schemas.openxmlformats.org/officeDocument/2006/relationships/image" Target="../media/image16.png"/></Relationships>
</file>

<file path=ppt/slides/_rels/slide40.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0.xml"/><Relationship Id="rId1" Type="http://schemas.openxmlformats.org/officeDocument/2006/relationships/slideLayout" Target="../slideLayouts/slideLayout94.xml"/></Relationships>
</file>

<file path=ppt/slides/_rels/slide41.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1.xml"/><Relationship Id="rId1" Type="http://schemas.openxmlformats.org/officeDocument/2006/relationships/slideLayout" Target="../slideLayouts/slideLayout150.xml"/></Relationships>
</file>

<file path=ppt/slides/_rels/slide4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2.xml"/><Relationship Id="rId1" Type="http://schemas.openxmlformats.org/officeDocument/2006/relationships/slideLayout" Target="../slideLayouts/slideLayout14.xml"/></Relationships>
</file>

<file path=ppt/slides/_rels/slide43.xml.rels><?xml version="1.0" encoding="UTF-8" standalone="yes"?>
<Relationships xmlns="http://schemas.openxmlformats.org/package/2006/relationships"><Relationship Id="rId8" Type="http://schemas.openxmlformats.org/officeDocument/2006/relationships/image" Target="../media/image53.jpeg"/><Relationship Id="rId3" Type="http://schemas.openxmlformats.org/officeDocument/2006/relationships/image" Target="../media/image50.png"/><Relationship Id="rId7" Type="http://schemas.openxmlformats.org/officeDocument/2006/relationships/image" Target="../media/image48.png"/><Relationship Id="rId2" Type="http://schemas.openxmlformats.org/officeDocument/2006/relationships/notesSlide" Target="../notesSlides/notesSlide43.xml"/><Relationship Id="rId1" Type="http://schemas.openxmlformats.org/officeDocument/2006/relationships/slideLayout" Target="../slideLayouts/slideLayout15.xml"/><Relationship Id="rId6" Type="http://schemas.openxmlformats.org/officeDocument/2006/relationships/image" Target="../media/image47.png"/><Relationship Id="rId11" Type="http://schemas.openxmlformats.org/officeDocument/2006/relationships/image" Target="../media/image55.jpeg"/><Relationship Id="rId5" Type="http://schemas.openxmlformats.org/officeDocument/2006/relationships/image" Target="../media/image52.jpeg"/><Relationship Id="rId10" Type="http://schemas.openxmlformats.org/officeDocument/2006/relationships/image" Target="../media/image49.jpeg"/><Relationship Id="rId4" Type="http://schemas.openxmlformats.org/officeDocument/2006/relationships/image" Target="../media/image51.jpeg"/><Relationship Id="rId9" Type="http://schemas.openxmlformats.org/officeDocument/2006/relationships/image" Target="../media/image54.jpeg"/></Relationships>
</file>

<file path=ppt/slides/_rels/slide44.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44.xml"/><Relationship Id="rId1" Type="http://schemas.openxmlformats.org/officeDocument/2006/relationships/slideLayout" Target="../slideLayouts/slideLayout15.xml"/></Relationships>
</file>

<file path=ppt/slides/_rels/slide45.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45.xml"/><Relationship Id="rId1" Type="http://schemas.openxmlformats.org/officeDocument/2006/relationships/slideLayout" Target="../slideLayouts/slideLayout15.xml"/></Relationships>
</file>

<file path=ppt/slides/_rels/slide46.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notesSlide" Target="../notesSlides/notesSlide46.xml"/><Relationship Id="rId1" Type="http://schemas.openxmlformats.org/officeDocument/2006/relationships/slideLayout" Target="../slideLayouts/slideLayout14.xml"/></Relationships>
</file>

<file path=ppt/slides/_rels/slide4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47.xml"/><Relationship Id="rId1" Type="http://schemas.openxmlformats.org/officeDocument/2006/relationships/slideLayout" Target="../slideLayouts/slideLayout15.xml"/><Relationship Id="rId4" Type="http://schemas.openxmlformats.org/officeDocument/2006/relationships/image" Target="../media/image67.png"/></Relationships>
</file>

<file path=ppt/slides/_rels/slide48.xml.rels><?xml version="1.0" encoding="UTF-8" standalone="yes"?>
<Relationships xmlns="http://schemas.openxmlformats.org/package/2006/relationships"><Relationship Id="rId3" Type="http://schemas.openxmlformats.org/officeDocument/2006/relationships/image" Target="../media/image68.jpeg"/><Relationship Id="rId2" Type="http://schemas.openxmlformats.org/officeDocument/2006/relationships/notesSlide" Target="../notesSlides/notesSlide48.xml"/><Relationship Id="rId1" Type="http://schemas.openxmlformats.org/officeDocument/2006/relationships/slideLayout" Target="../slideLayouts/slideLayout15.xml"/></Relationships>
</file>

<file path=ppt/slides/_rels/slide49.xml.rels><?xml version="1.0" encoding="UTF-8" standalone="yes"?>
<Relationships xmlns="http://schemas.openxmlformats.org/package/2006/relationships"><Relationship Id="rId3" Type="http://schemas.openxmlformats.org/officeDocument/2006/relationships/image" Target="../media/image69.jpeg"/><Relationship Id="rId2" Type="http://schemas.openxmlformats.org/officeDocument/2006/relationships/notesSlide" Target="../notesSlides/notesSlide49.xml"/><Relationship Id="rId1" Type="http://schemas.openxmlformats.org/officeDocument/2006/relationships/slideLayout" Target="../slideLayouts/slideLayout15.xml"/></Relationships>
</file>

<file path=ppt/slides/_rels/slide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5.xml"/><Relationship Id="rId1" Type="http://schemas.openxmlformats.org/officeDocument/2006/relationships/slideLayout" Target="../slideLayouts/slideLayout15.xml"/></Relationships>
</file>

<file path=ppt/slides/_rels/slide50.xml.rels><?xml version="1.0" encoding="UTF-8" standalone="yes"?>
<Relationships xmlns="http://schemas.openxmlformats.org/package/2006/relationships"><Relationship Id="rId3" Type="http://schemas.openxmlformats.org/officeDocument/2006/relationships/image" Target="../media/image70.jpeg"/><Relationship Id="rId2" Type="http://schemas.openxmlformats.org/officeDocument/2006/relationships/notesSlide" Target="../notesSlides/notesSlide50.xml"/><Relationship Id="rId1" Type="http://schemas.openxmlformats.org/officeDocument/2006/relationships/slideLayout" Target="../slideLayouts/slideLayout15.xml"/><Relationship Id="rId6" Type="http://schemas.openxmlformats.org/officeDocument/2006/relationships/hyperlink" Target="https://www.youtube.com/watch?v=HIAZeRIjUw8&amp;t=133s" TargetMode="External"/><Relationship Id="rId5" Type="http://schemas.openxmlformats.org/officeDocument/2006/relationships/image" Target="../media/image72.jpeg"/><Relationship Id="rId4" Type="http://schemas.openxmlformats.org/officeDocument/2006/relationships/image" Target="../media/image71.jpeg"/></Relationships>
</file>

<file path=ppt/slides/_rels/slide51.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51.xml"/><Relationship Id="rId1" Type="http://schemas.openxmlformats.org/officeDocument/2006/relationships/slideLayout" Target="../slideLayouts/slideLayout15.xml"/><Relationship Id="rId5" Type="http://schemas.openxmlformats.org/officeDocument/2006/relationships/image" Target="../media/image16.png"/><Relationship Id="rId4" Type="http://schemas.openxmlformats.org/officeDocument/2006/relationships/image" Target="../media/image74.png"/></Relationships>
</file>

<file path=ppt/slides/_rels/slide52.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52.xml"/><Relationship Id="rId1" Type="http://schemas.openxmlformats.org/officeDocument/2006/relationships/slideLayout" Target="../slideLayouts/slideLayout15.xml"/><Relationship Id="rId5" Type="http://schemas.openxmlformats.org/officeDocument/2006/relationships/image" Target="../media/image77.png"/><Relationship Id="rId4" Type="http://schemas.openxmlformats.org/officeDocument/2006/relationships/image" Target="../media/image76.png"/></Relationships>
</file>

<file path=ppt/slides/_rels/slide5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53.xml"/><Relationship Id="rId1" Type="http://schemas.openxmlformats.org/officeDocument/2006/relationships/slideLayout" Target="../slideLayouts/slideLayout1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5.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5.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5.xml"/></Relationships>
</file>

<file path=ppt/slides/_rels/slide57.xml.rels><?xml version="1.0" encoding="UTF-8" standalone="yes"?>
<Relationships xmlns="http://schemas.openxmlformats.org/package/2006/relationships"><Relationship Id="rId3" Type="http://schemas.openxmlformats.org/officeDocument/2006/relationships/image" Target="../media/image78.jpeg"/><Relationship Id="rId2" Type="http://schemas.openxmlformats.org/officeDocument/2006/relationships/notesSlide" Target="../notesSlides/notesSlide57.xml"/><Relationship Id="rId1" Type="http://schemas.openxmlformats.org/officeDocument/2006/relationships/slideLayout" Target="../slideLayouts/slideLayout15.xml"/></Relationships>
</file>

<file path=ppt/slides/_rels/slide6.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6.xml"/><Relationship Id="rId1" Type="http://schemas.openxmlformats.org/officeDocument/2006/relationships/slideLayout" Target="../slideLayouts/slideLayout15.xml"/><Relationship Id="rId4" Type="http://schemas.openxmlformats.org/officeDocument/2006/relationships/image" Target="../media/image24.png"/></Relationships>
</file>

<file path=ppt/slides/_rels/slide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7.xml"/><Relationship Id="rId1" Type="http://schemas.openxmlformats.org/officeDocument/2006/relationships/slideLayout" Target="../slideLayouts/slideLayout15.xml"/><Relationship Id="rId4" Type="http://schemas.openxmlformats.org/officeDocument/2006/relationships/image" Target="../media/image23.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7.xml"/></Relationships>
</file>

<file path=ppt/slides/_rels/slide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9.xml"/><Relationship Id="rId1" Type="http://schemas.openxmlformats.org/officeDocument/2006/relationships/slideLayout" Target="../slideLayouts/slideLayout1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8394"/>
        <p:cNvGrpSpPr/>
        <p:nvPr/>
      </p:nvGrpSpPr>
      <p:grpSpPr>
        <a:xfrm>
          <a:off x="0" y="0"/>
          <a:ext cx="0" cy="0"/>
          <a:chOff x="0" y="0"/>
          <a:chExt cx="0" cy="0"/>
        </a:xfrm>
      </p:grpSpPr>
      <p:grpSp>
        <p:nvGrpSpPr>
          <p:cNvPr id="8395" name="Google Shape;8395;p1"/>
          <p:cNvGrpSpPr/>
          <p:nvPr/>
        </p:nvGrpSpPr>
        <p:grpSpPr>
          <a:xfrm flipH="1">
            <a:off x="-80" y="-74771"/>
            <a:ext cx="9393890" cy="1296900"/>
            <a:chOff x="-249810" y="-74771"/>
            <a:chExt cx="9393890" cy="1296900"/>
          </a:xfrm>
        </p:grpSpPr>
        <p:grpSp>
          <p:nvGrpSpPr>
            <p:cNvPr id="8396" name="Google Shape;8396;p1"/>
            <p:cNvGrpSpPr/>
            <p:nvPr/>
          </p:nvGrpSpPr>
          <p:grpSpPr>
            <a:xfrm>
              <a:off x="942680" y="0"/>
              <a:ext cx="8201400" cy="935700"/>
              <a:chOff x="942680" y="0"/>
              <a:chExt cx="8201400" cy="935700"/>
            </a:xfrm>
          </p:grpSpPr>
          <p:sp>
            <p:nvSpPr>
              <p:cNvPr id="8397" name="Google Shape;8397;p1"/>
              <p:cNvSpPr/>
              <p:nvPr/>
            </p:nvSpPr>
            <p:spPr>
              <a:xfrm>
                <a:off x="942680" y="0"/>
                <a:ext cx="8201400" cy="935700"/>
              </a:xfrm>
              <a:prstGeom prst="rect">
                <a:avLst/>
              </a:prstGeom>
              <a:solidFill>
                <a:srgbClr val="3C5E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98" name="Google Shape;8398;p1"/>
              <p:cNvSpPr txBox="1"/>
              <p:nvPr/>
            </p:nvSpPr>
            <p:spPr>
              <a:xfrm>
                <a:off x="1588277" y="122564"/>
                <a:ext cx="7199700" cy="6771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3200"/>
                  <a:buFont typeface="Arial"/>
                  <a:buNone/>
                </a:pPr>
                <a:r>
                  <a:rPr lang="en" sz="3200" b="1" i="0" u="none" strike="noStrike" cap="none">
                    <a:solidFill>
                      <a:srgbClr val="FFFFFF"/>
                    </a:solidFill>
                    <a:latin typeface="Calibri"/>
                    <a:ea typeface="Calibri"/>
                    <a:cs typeface="Calibri"/>
                    <a:sym typeface="Calibri"/>
                  </a:rPr>
                  <a:t>פרק 1: מה גורם להתחממות כדור הארץ?</a:t>
                </a:r>
                <a:endParaRPr sz="3200" b="0" i="0" u="none" strike="noStrike" cap="none">
                  <a:solidFill>
                    <a:srgbClr val="000000"/>
                  </a:solidFill>
                  <a:latin typeface="Calibri"/>
                  <a:ea typeface="Calibri"/>
                  <a:cs typeface="Calibri"/>
                  <a:sym typeface="Calibri"/>
                </a:endParaRPr>
              </a:p>
            </p:txBody>
          </p:sp>
        </p:grpSp>
        <p:grpSp>
          <p:nvGrpSpPr>
            <p:cNvPr id="8399" name="Google Shape;8399;p1"/>
            <p:cNvGrpSpPr/>
            <p:nvPr/>
          </p:nvGrpSpPr>
          <p:grpSpPr>
            <a:xfrm>
              <a:off x="-249810" y="-74771"/>
              <a:ext cx="1690728" cy="1296900"/>
              <a:chOff x="-249810" y="-74771"/>
              <a:chExt cx="1690728" cy="1296900"/>
            </a:xfrm>
          </p:grpSpPr>
          <p:sp>
            <p:nvSpPr>
              <p:cNvPr id="8400" name="Google Shape;8400;p1"/>
              <p:cNvSpPr/>
              <p:nvPr/>
            </p:nvSpPr>
            <p:spPr>
              <a:xfrm>
                <a:off x="-249810" y="-74771"/>
                <a:ext cx="1690728" cy="1296900"/>
              </a:xfrm>
              <a:custGeom>
                <a:avLst/>
                <a:gdLst/>
                <a:ahLst/>
                <a:cxnLst/>
                <a:rect l="l" t="t" r="r" b="b"/>
                <a:pathLst>
                  <a:path w="35196" h="27826" extrusionOk="0">
                    <a:moveTo>
                      <a:pt x="1" y="5477"/>
                    </a:moveTo>
                    <a:lnTo>
                      <a:pt x="1" y="21205"/>
                    </a:lnTo>
                    <a:cubicBezTo>
                      <a:pt x="1" y="21610"/>
                      <a:pt x="334" y="21932"/>
                      <a:pt x="739" y="21932"/>
                    </a:cubicBezTo>
                    <a:lnTo>
                      <a:pt x="11336" y="21932"/>
                    </a:lnTo>
                    <a:cubicBezTo>
                      <a:pt x="12645" y="21932"/>
                      <a:pt x="12526" y="23122"/>
                      <a:pt x="12467" y="23480"/>
                    </a:cubicBezTo>
                    <a:cubicBezTo>
                      <a:pt x="12455" y="23515"/>
                      <a:pt x="12455" y="23539"/>
                      <a:pt x="12443" y="23575"/>
                    </a:cubicBezTo>
                    <a:cubicBezTo>
                      <a:pt x="12443" y="23575"/>
                      <a:pt x="12443" y="23587"/>
                      <a:pt x="12443" y="23587"/>
                    </a:cubicBezTo>
                    <a:lnTo>
                      <a:pt x="12443" y="23587"/>
                    </a:lnTo>
                    <a:cubicBezTo>
                      <a:pt x="12300" y="24313"/>
                      <a:pt x="12241" y="24813"/>
                      <a:pt x="12217" y="25099"/>
                    </a:cubicBezTo>
                    <a:cubicBezTo>
                      <a:pt x="12217" y="25123"/>
                      <a:pt x="12205" y="25158"/>
                      <a:pt x="12205" y="25182"/>
                    </a:cubicBezTo>
                    <a:cubicBezTo>
                      <a:pt x="12205" y="25301"/>
                      <a:pt x="12193" y="25373"/>
                      <a:pt x="12193" y="25373"/>
                    </a:cubicBezTo>
                    <a:cubicBezTo>
                      <a:pt x="12193" y="26730"/>
                      <a:pt x="13300" y="27825"/>
                      <a:pt x="14658" y="27825"/>
                    </a:cubicBezTo>
                    <a:cubicBezTo>
                      <a:pt x="16003" y="27825"/>
                      <a:pt x="17110" y="26730"/>
                      <a:pt x="17110" y="25373"/>
                    </a:cubicBezTo>
                    <a:cubicBezTo>
                      <a:pt x="17110" y="25373"/>
                      <a:pt x="17110" y="25301"/>
                      <a:pt x="17098" y="25182"/>
                    </a:cubicBezTo>
                    <a:cubicBezTo>
                      <a:pt x="17098" y="25158"/>
                      <a:pt x="17098" y="25123"/>
                      <a:pt x="17086" y="25099"/>
                    </a:cubicBezTo>
                    <a:cubicBezTo>
                      <a:pt x="17063" y="24813"/>
                      <a:pt x="17003" y="24313"/>
                      <a:pt x="16860" y="23587"/>
                    </a:cubicBezTo>
                    <a:lnTo>
                      <a:pt x="16860" y="23587"/>
                    </a:lnTo>
                    <a:cubicBezTo>
                      <a:pt x="16860" y="23587"/>
                      <a:pt x="16860" y="23575"/>
                      <a:pt x="16860" y="23575"/>
                    </a:cubicBezTo>
                    <a:cubicBezTo>
                      <a:pt x="16860" y="23539"/>
                      <a:pt x="16848" y="23515"/>
                      <a:pt x="16848" y="23480"/>
                    </a:cubicBezTo>
                    <a:cubicBezTo>
                      <a:pt x="16777" y="23122"/>
                      <a:pt x="16670" y="21932"/>
                      <a:pt x="17968" y="21932"/>
                    </a:cubicBezTo>
                    <a:lnTo>
                      <a:pt x="28576" y="21932"/>
                    </a:lnTo>
                    <a:cubicBezTo>
                      <a:pt x="28969" y="21932"/>
                      <a:pt x="29302" y="21610"/>
                      <a:pt x="29302" y="21205"/>
                    </a:cubicBezTo>
                    <a:lnTo>
                      <a:pt x="29302" y="15681"/>
                    </a:lnTo>
                    <a:cubicBezTo>
                      <a:pt x="29302" y="14359"/>
                      <a:pt x="30493" y="14490"/>
                      <a:pt x="30838" y="14550"/>
                    </a:cubicBezTo>
                    <a:cubicBezTo>
                      <a:pt x="30874" y="14550"/>
                      <a:pt x="30898" y="14562"/>
                      <a:pt x="30922" y="14562"/>
                    </a:cubicBezTo>
                    <a:cubicBezTo>
                      <a:pt x="30933" y="14562"/>
                      <a:pt x="30933" y="14574"/>
                      <a:pt x="30933" y="14574"/>
                    </a:cubicBezTo>
                    <a:lnTo>
                      <a:pt x="30933" y="14562"/>
                    </a:lnTo>
                    <a:cubicBezTo>
                      <a:pt x="31672" y="14717"/>
                      <a:pt x="32184" y="14776"/>
                      <a:pt x="32469" y="14800"/>
                    </a:cubicBezTo>
                    <a:cubicBezTo>
                      <a:pt x="32493" y="14800"/>
                      <a:pt x="32517" y="14800"/>
                      <a:pt x="32553" y="14800"/>
                    </a:cubicBezTo>
                    <a:cubicBezTo>
                      <a:pt x="32672" y="14812"/>
                      <a:pt x="32743" y="14812"/>
                      <a:pt x="32743" y="14812"/>
                    </a:cubicBezTo>
                    <a:cubicBezTo>
                      <a:pt x="34089" y="14812"/>
                      <a:pt x="35196" y="13716"/>
                      <a:pt x="35196" y="12359"/>
                    </a:cubicBezTo>
                    <a:cubicBezTo>
                      <a:pt x="35196" y="11002"/>
                      <a:pt x="34089" y="9906"/>
                      <a:pt x="32743" y="9906"/>
                    </a:cubicBezTo>
                    <a:cubicBezTo>
                      <a:pt x="32743" y="9906"/>
                      <a:pt x="32672" y="9906"/>
                      <a:pt x="32553" y="9918"/>
                    </a:cubicBezTo>
                    <a:cubicBezTo>
                      <a:pt x="32517" y="9918"/>
                      <a:pt x="32493" y="9918"/>
                      <a:pt x="32469" y="9918"/>
                    </a:cubicBezTo>
                    <a:cubicBezTo>
                      <a:pt x="32184" y="9942"/>
                      <a:pt x="31672" y="10002"/>
                      <a:pt x="30945" y="10145"/>
                    </a:cubicBezTo>
                    <a:lnTo>
                      <a:pt x="30957" y="10145"/>
                    </a:lnTo>
                    <a:cubicBezTo>
                      <a:pt x="30957" y="10145"/>
                      <a:pt x="30945" y="10145"/>
                      <a:pt x="30945" y="10145"/>
                    </a:cubicBezTo>
                    <a:cubicBezTo>
                      <a:pt x="30910" y="10156"/>
                      <a:pt x="30886" y="10156"/>
                      <a:pt x="30850" y="10168"/>
                    </a:cubicBezTo>
                    <a:cubicBezTo>
                      <a:pt x="30493" y="10228"/>
                      <a:pt x="29302" y="10347"/>
                      <a:pt x="29302" y="9037"/>
                    </a:cubicBezTo>
                    <a:lnTo>
                      <a:pt x="29302" y="5477"/>
                    </a:lnTo>
                    <a:cubicBezTo>
                      <a:pt x="29302" y="2453"/>
                      <a:pt x="26850" y="0"/>
                      <a:pt x="23825" y="0"/>
                    </a:cubicBezTo>
                    <a:lnTo>
                      <a:pt x="5490" y="0"/>
                    </a:lnTo>
                    <a:cubicBezTo>
                      <a:pt x="2454" y="0"/>
                      <a:pt x="1" y="2453"/>
                      <a:pt x="1" y="5477"/>
                    </a:cubicBezTo>
                    <a:close/>
                  </a:path>
                </a:pathLst>
              </a:custGeom>
              <a:solidFill>
                <a:srgbClr val="3C5E8C"/>
              </a:solid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01" name="Google Shape;8401;p1"/>
              <p:cNvSpPr txBox="1"/>
              <p:nvPr/>
            </p:nvSpPr>
            <p:spPr>
              <a:xfrm>
                <a:off x="-170826" y="302718"/>
                <a:ext cx="1295400" cy="316800"/>
              </a:xfrm>
              <a:prstGeom prst="rect">
                <a:avLst/>
              </a:prstGeom>
              <a:noFill/>
              <a:ln>
                <a:noFill/>
              </a:ln>
            </p:spPr>
            <p:txBody>
              <a:bodyPr spcFirstLastPara="1" wrap="square" lIns="91425" tIns="91425" rIns="91425" bIns="91425" anchor="ctr" anchorCtr="0">
                <a:noAutofit/>
              </a:bodyPr>
              <a:lstStyle/>
              <a:p>
                <a:pPr marL="0" marR="0" lvl="0" indent="0" algn="ctr" rtl="1">
                  <a:lnSpc>
                    <a:spcPct val="100000"/>
                  </a:lnSpc>
                  <a:spcBef>
                    <a:spcPts val="0"/>
                  </a:spcBef>
                  <a:spcAft>
                    <a:spcPts val="0"/>
                  </a:spcAft>
                  <a:buClr>
                    <a:schemeClr val="dk1"/>
                  </a:buClr>
                  <a:buSzPts val="1700"/>
                  <a:buFont typeface="Arial"/>
                  <a:buNone/>
                </a:pPr>
                <a:r>
                  <a:rPr lang="en" sz="2000" b="1" i="0" u="none" strike="noStrike" cap="none">
                    <a:solidFill>
                      <a:schemeClr val="lt1"/>
                    </a:solidFill>
                    <a:latin typeface="Calibri"/>
                    <a:ea typeface="Calibri"/>
                    <a:cs typeface="Calibri"/>
                    <a:sym typeface="Calibri"/>
                  </a:rPr>
                  <a:t>הפעלת </a:t>
                </a:r>
                <a:br>
                  <a:rPr lang="en" sz="2000" b="1" i="0" u="none" strike="noStrike" cap="none">
                    <a:solidFill>
                      <a:schemeClr val="lt1"/>
                    </a:solidFill>
                    <a:latin typeface="Calibri"/>
                    <a:ea typeface="Calibri"/>
                    <a:cs typeface="Calibri"/>
                    <a:sym typeface="Calibri"/>
                  </a:rPr>
                </a:br>
                <a:r>
                  <a:rPr lang="en" sz="2000" b="1" i="0" u="none" strike="noStrike" cap="none">
                    <a:solidFill>
                      <a:schemeClr val="lt1"/>
                    </a:solidFill>
                    <a:latin typeface="Calibri"/>
                    <a:ea typeface="Calibri"/>
                    <a:cs typeface="Calibri"/>
                    <a:sym typeface="Calibri"/>
                  </a:rPr>
                  <a:t>הכדור המתחמם</a:t>
                </a:r>
                <a:endParaRPr sz="4000" b="0" i="0" u="none" strike="noStrike" cap="none">
                  <a:solidFill>
                    <a:schemeClr val="lt1"/>
                  </a:solidFill>
                  <a:latin typeface="Fira Sans Extra Condensed Medium"/>
                  <a:ea typeface="Fira Sans Extra Condensed Medium"/>
                  <a:cs typeface="Fira Sans Extra Condensed Medium"/>
                  <a:sym typeface="Fira Sans Extra Condensed Medium"/>
                </a:endParaRPr>
              </a:p>
            </p:txBody>
          </p:sp>
        </p:grpSp>
      </p:grpSp>
      <p:pic>
        <p:nvPicPr>
          <p:cNvPr id="8402" name="Google Shape;8402;p1"/>
          <p:cNvPicPr preferRelativeResize="0"/>
          <p:nvPr/>
        </p:nvPicPr>
        <p:blipFill rotWithShape="1">
          <a:blip r:embed="rId3">
            <a:alphaModFix/>
          </a:blip>
          <a:srcRect/>
          <a:stretch/>
        </p:blipFill>
        <p:spPr>
          <a:xfrm>
            <a:off x="-12" y="1108001"/>
            <a:ext cx="6216176" cy="3540599"/>
          </a:xfrm>
          <a:prstGeom prst="rect">
            <a:avLst/>
          </a:prstGeom>
          <a:noFill/>
          <a:ln>
            <a:noFill/>
          </a:ln>
        </p:spPr>
      </p:pic>
      <p:pic>
        <p:nvPicPr>
          <p:cNvPr id="8403" name="Google Shape;8403;p1"/>
          <p:cNvPicPr preferRelativeResize="0"/>
          <p:nvPr/>
        </p:nvPicPr>
        <p:blipFill rotWithShape="1">
          <a:blip r:embed="rId4">
            <a:alphaModFix/>
          </a:blip>
          <a:srcRect/>
          <a:stretch/>
        </p:blipFill>
        <p:spPr>
          <a:xfrm>
            <a:off x="6473325" y="1331673"/>
            <a:ext cx="2193750" cy="3093250"/>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8534"/>
        <p:cNvGrpSpPr/>
        <p:nvPr/>
      </p:nvGrpSpPr>
      <p:grpSpPr>
        <a:xfrm>
          <a:off x="0" y="0"/>
          <a:ext cx="0" cy="0"/>
          <a:chOff x="0" y="0"/>
          <a:chExt cx="0" cy="0"/>
        </a:xfrm>
      </p:grpSpPr>
      <p:sp>
        <p:nvSpPr>
          <p:cNvPr id="8535" name="Google Shape;8535;p10"/>
          <p:cNvSpPr txBox="1">
            <a:spLocks noGrp="1"/>
          </p:cNvSpPr>
          <p:nvPr>
            <p:ph type="title"/>
          </p:nvPr>
        </p:nvSpPr>
        <p:spPr>
          <a:xfrm>
            <a:off x="92525" y="124725"/>
            <a:ext cx="8406000" cy="572700"/>
          </a:xfrm>
          <a:prstGeom prst="rect">
            <a:avLst/>
          </a:prstGeom>
          <a:noFill/>
          <a:ln>
            <a:noFill/>
          </a:ln>
        </p:spPr>
        <p:txBody>
          <a:bodyPr spcFirstLastPara="1" wrap="square" lIns="91425" tIns="91425" rIns="91425" bIns="91425" anchor="t" anchorCtr="0">
            <a:noAutofit/>
          </a:bodyPr>
          <a:lstStyle/>
          <a:p>
            <a:pPr marL="0" lvl="0" indent="0" algn="r" rtl="1">
              <a:lnSpc>
                <a:spcPct val="90000"/>
              </a:lnSpc>
              <a:spcBef>
                <a:spcPts val="0"/>
              </a:spcBef>
              <a:spcAft>
                <a:spcPts val="0"/>
              </a:spcAft>
              <a:buSzPts val="2520"/>
              <a:buNone/>
            </a:pPr>
            <a:r>
              <a:rPr lang="en" sz="2820" i="0" u="none"/>
              <a:t>הקשר בין </a:t>
            </a:r>
            <a:r>
              <a:rPr lang="en" sz="2820"/>
              <a:t>ריכוז פד"ח (CO2)  באוויר ל</a:t>
            </a:r>
            <a:r>
              <a:rPr lang="en" sz="2820" i="0" u="none"/>
              <a:t>עליית הטמפרטורה ב</a:t>
            </a:r>
            <a:r>
              <a:rPr lang="en" sz="2820"/>
              <a:t>עולם</a:t>
            </a:r>
            <a:endParaRPr sz="2820"/>
          </a:p>
        </p:txBody>
      </p:sp>
      <p:pic>
        <p:nvPicPr>
          <p:cNvPr id="8536" name="Google Shape;8536;p10"/>
          <p:cNvPicPr preferRelativeResize="0"/>
          <p:nvPr/>
        </p:nvPicPr>
        <p:blipFill rotWithShape="1">
          <a:blip r:embed="rId3">
            <a:alphaModFix/>
          </a:blip>
          <a:srcRect/>
          <a:stretch/>
        </p:blipFill>
        <p:spPr>
          <a:xfrm>
            <a:off x="113532" y="1204275"/>
            <a:ext cx="4476191" cy="3136626"/>
          </a:xfrm>
          <a:prstGeom prst="rect">
            <a:avLst/>
          </a:prstGeom>
          <a:noFill/>
          <a:ln>
            <a:noFill/>
          </a:ln>
          <a:effectLst>
            <a:outerShdw blurRad="57150" dist="19050" dir="5400000" algn="bl" rotWithShape="0">
              <a:srgbClr val="000000">
                <a:alpha val="49411"/>
              </a:srgbClr>
            </a:outerShdw>
          </a:effectLst>
        </p:spPr>
      </p:pic>
      <p:sp>
        <p:nvSpPr>
          <p:cNvPr id="8537" name="Google Shape;8537;p10"/>
          <p:cNvSpPr txBox="1"/>
          <p:nvPr/>
        </p:nvSpPr>
        <p:spPr>
          <a:xfrm rot="-5400000">
            <a:off x="-1188925" y="2740175"/>
            <a:ext cx="2858700" cy="253800"/>
          </a:xfrm>
          <a:prstGeom prst="rect">
            <a:avLst/>
          </a:prstGeom>
          <a:solidFill>
            <a:schemeClr val="lt1"/>
          </a:solid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050"/>
              <a:buFont typeface="Arial"/>
              <a:buNone/>
            </a:pPr>
            <a:r>
              <a:rPr lang="en" sz="1050"/>
              <a:t>שינוי ב</a:t>
            </a:r>
            <a:r>
              <a:rPr lang="en" sz="1050" b="0" i="0" u="none" strike="noStrike" cap="none">
                <a:solidFill>
                  <a:srgbClr val="000000"/>
                </a:solidFill>
                <a:latin typeface="Arial"/>
                <a:ea typeface="Arial"/>
                <a:cs typeface="Arial"/>
                <a:sym typeface="Arial"/>
              </a:rPr>
              <a:t>טמפרטורה עולמית ממוצעת - </a:t>
            </a:r>
            <a:r>
              <a:rPr lang="en" sz="950" b="0" i="0" u="none" strike="noStrike" cap="none">
                <a:solidFill>
                  <a:srgbClr val="000000"/>
                </a:solidFill>
                <a:latin typeface="Arial"/>
                <a:ea typeface="Arial"/>
                <a:cs typeface="Arial"/>
                <a:sym typeface="Arial"/>
              </a:rPr>
              <a:t>במעלות צלזיוס</a:t>
            </a:r>
            <a:endParaRPr sz="950" b="0" i="0" u="none" strike="noStrike" cap="none">
              <a:solidFill>
                <a:srgbClr val="000000"/>
              </a:solidFill>
              <a:latin typeface="Arial"/>
              <a:ea typeface="Arial"/>
              <a:cs typeface="Arial"/>
              <a:sym typeface="Arial"/>
            </a:endParaRPr>
          </a:p>
        </p:txBody>
      </p:sp>
      <p:sp>
        <p:nvSpPr>
          <p:cNvPr id="8538" name="Google Shape;8538;p10"/>
          <p:cNvSpPr txBox="1"/>
          <p:nvPr/>
        </p:nvSpPr>
        <p:spPr>
          <a:xfrm>
            <a:off x="113475" y="1204275"/>
            <a:ext cx="4476300" cy="323100"/>
          </a:xfrm>
          <a:prstGeom prst="rect">
            <a:avLst/>
          </a:prstGeom>
          <a:solidFill>
            <a:schemeClr val="lt1"/>
          </a:solidFill>
          <a:ln>
            <a:noFill/>
          </a:ln>
        </p:spPr>
        <p:txBody>
          <a:bodyPr spcFirstLastPara="1" wrap="square" lIns="91425" tIns="45700" rIns="91425" bIns="45700" anchor="t" anchorCtr="0">
            <a:spAutoFit/>
          </a:bodyPr>
          <a:lstStyle/>
          <a:p>
            <a:pPr marL="0" marR="0" lvl="0" indent="0" algn="r" rtl="1">
              <a:lnSpc>
                <a:spcPct val="100000"/>
              </a:lnSpc>
              <a:spcBef>
                <a:spcPts val="0"/>
              </a:spcBef>
              <a:spcAft>
                <a:spcPts val="0"/>
              </a:spcAft>
              <a:buClr>
                <a:srgbClr val="000000"/>
              </a:buClr>
              <a:buSzPts val="1500"/>
              <a:buFont typeface="Arial"/>
              <a:buNone/>
            </a:pPr>
            <a:r>
              <a:rPr lang="en" sz="1500" b="1" i="0" u="none" strike="noStrike" cap="none">
                <a:solidFill>
                  <a:srgbClr val="000000"/>
                </a:solidFill>
                <a:latin typeface="Calibri"/>
                <a:ea typeface="Calibri"/>
                <a:cs typeface="Calibri"/>
                <a:sym typeface="Calibri"/>
              </a:rPr>
              <a:t>     שינוי </a:t>
            </a:r>
            <a:r>
              <a:rPr lang="en" sz="1500" b="1">
                <a:latin typeface="Calibri"/>
                <a:ea typeface="Calibri"/>
                <a:cs typeface="Calibri"/>
                <a:sym typeface="Calibri"/>
              </a:rPr>
              <a:t>ב</a:t>
            </a:r>
            <a:r>
              <a:rPr lang="en" sz="1500" b="1" i="0" u="none" strike="noStrike" cap="none">
                <a:solidFill>
                  <a:srgbClr val="000000"/>
                </a:solidFill>
                <a:latin typeface="Calibri"/>
                <a:ea typeface="Calibri"/>
                <a:cs typeface="Calibri"/>
                <a:sym typeface="Calibri"/>
              </a:rPr>
              <a:t>טמפרטורה העולמית הממוצעת מ- 1850 עד 2022</a:t>
            </a:r>
            <a:endParaRPr sz="1500" b="1" i="0" u="none" strike="noStrike" cap="none">
              <a:solidFill>
                <a:srgbClr val="000000"/>
              </a:solidFill>
              <a:latin typeface="Calibri"/>
              <a:ea typeface="Calibri"/>
              <a:cs typeface="Calibri"/>
              <a:sym typeface="Calibri"/>
            </a:endParaRPr>
          </a:p>
        </p:txBody>
      </p:sp>
      <p:sp>
        <p:nvSpPr>
          <p:cNvPr id="8539" name="Google Shape;8539;p10"/>
          <p:cNvSpPr txBox="1"/>
          <p:nvPr/>
        </p:nvSpPr>
        <p:spPr>
          <a:xfrm>
            <a:off x="2232750" y="3967035"/>
            <a:ext cx="577500" cy="253800"/>
          </a:xfrm>
          <a:prstGeom prst="rect">
            <a:avLst/>
          </a:prstGeom>
          <a:solidFill>
            <a:schemeClr val="lt1"/>
          </a:solid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050"/>
              <a:buFont typeface="Arial"/>
              <a:buNone/>
            </a:pPr>
            <a:r>
              <a:rPr lang="en" sz="1050" b="0" i="0" u="none" strike="noStrike" cap="none">
                <a:solidFill>
                  <a:srgbClr val="000000"/>
                </a:solidFill>
                <a:latin typeface="Arial"/>
                <a:ea typeface="Arial"/>
                <a:cs typeface="Arial"/>
                <a:sym typeface="Arial"/>
              </a:rPr>
              <a:t>שנה</a:t>
            </a:r>
            <a:endParaRPr sz="1050" b="0" i="0" u="none" strike="noStrike" cap="none">
              <a:solidFill>
                <a:srgbClr val="000000"/>
              </a:solidFill>
              <a:latin typeface="Arial"/>
              <a:ea typeface="Arial"/>
              <a:cs typeface="Arial"/>
              <a:sym typeface="Arial"/>
            </a:endParaRPr>
          </a:p>
        </p:txBody>
      </p:sp>
      <p:pic>
        <p:nvPicPr>
          <p:cNvPr id="8540" name="Google Shape;8540;p10"/>
          <p:cNvPicPr preferRelativeResize="0"/>
          <p:nvPr/>
        </p:nvPicPr>
        <p:blipFill rotWithShape="1">
          <a:blip r:embed="rId4" cstate="hqprint">
            <a:alphaModFix/>
            <a:extLst>
              <a:ext uri="{28A0092B-C50C-407E-A947-70E740481C1C}">
                <a14:useLocalDpi xmlns:a14="http://schemas.microsoft.com/office/drawing/2010/main"/>
              </a:ext>
            </a:extLst>
          </a:blip>
          <a:srcRect/>
          <a:stretch/>
        </p:blipFill>
        <p:spPr>
          <a:xfrm>
            <a:off x="4794325" y="1204275"/>
            <a:ext cx="4293524" cy="3136623"/>
          </a:xfrm>
          <a:prstGeom prst="rect">
            <a:avLst/>
          </a:prstGeom>
          <a:noFill/>
          <a:ln>
            <a:noFill/>
          </a:ln>
          <a:effectLst>
            <a:outerShdw blurRad="57150" dist="19050" dir="5400000" algn="bl" rotWithShape="0">
              <a:srgbClr val="000000">
                <a:alpha val="49411"/>
              </a:srgbClr>
            </a:outerShdw>
          </a:effectLst>
        </p:spPr>
      </p:pic>
      <p:sp>
        <p:nvSpPr>
          <p:cNvPr id="8541" name="Google Shape;8541;p10"/>
          <p:cNvSpPr/>
          <p:nvPr/>
        </p:nvSpPr>
        <p:spPr>
          <a:xfrm>
            <a:off x="4794325" y="1204275"/>
            <a:ext cx="3748200" cy="400500"/>
          </a:xfrm>
          <a:prstGeom prst="rect">
            <a:avLst/>
          </a:prstGeom>
          <a:solidFill>
            <a:schemeClr val="lt1"/>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1500"/>
              <a:buFont typeface="Arial"/>
              <a:buNone/>
            </a:pPr>
            <a:r>
              <a:rPr lang="en" sz="1500" b="1" i="0" u="none" strike="noStrike" cap="none">
                <a:solidFill>
                  <a:srgbClr val="000000"/>
                </a:solidFill>
                <a:latin typeface="Calibri"/>
                <a:ea typeface="Calibri"/>
                <a:cs typeface="Calibri"/>
                <a:sym typeface="Calibri"/>
              </a:rPr>
              <a:t>ריכוזי פד"ח באטמוספרה:  נתונים גלובליים</a:t>
            </a:r>
            <a:endParaRPr sz="1500" b="1" i="0" u="none" strike="noStrike" cap="none">
              <a:solidFill>
                <a:srgbClr val="000000"/>
              </a:solidFill>
              <a:latin typeface="Calibri"/>
              <a:ea typeface="Calibri"/>
              <a:cs typeface="Calibri"/>
              <a:sym typeface="Calibri"/>
            </a:endParaRPr>
          </a:p>
        </p:txBody>
      </p:sp>
      <p:sp>
        <p:nvSpPr>
          <p:cNvPr id="8542" name="Google Shape;8542;p10"/>
          <p:cNvSpPr/>
          <p:nvPr/>
        </p:nvSpPr>
        <p:spPr>
          <a:xfrm>
            <a:off x="4905125" y="1437775"/>
            <a:ext cx="3593400" cy="276900"/>
          </a:xfrm>
          <a:prstGeom prst="rect">
            <a:avLst/>
          </a:prstGeom>
          <a:solidFill>
            <a:schemeClr val="lt1"/>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700"/>
              <a:buFont typeface="Arial"/>
              <a:buNone/>
            </a:pPr>
            <a:r>
              <a:rPr lang="en" sz="700" b="0" i="0" u="none" strike="noStrike" cap="none">
                <a:solidFill>
                  <a:srgbClr val="000000"/>
                </a:solidFill>
                <a:latin typeface="Arial"/>
                <a:ea typeface="Arial"/>
                <a:cs typeface="Arial"/>
                <a:sym typeface="Arial"/>
              </a:rPr>
              <a:t>ריכוז הפחמן הדו-חמצני באטמוספרה נמדד בחלקיקים למיליון (parts per million, ppm). מגמות ארוכות-טווח של שינויים בריכוז נמדדות בדיוק גבוה בעזרת דגימות אוויר שמורות בתוך ליבות קרח.</a:t>
            </a:r>
            <a:endParaRPr sz="700" b="0" i="0" u="none" strike="noStrike" cap="none">
              <a:solidFill>
                <a:srgbClr val="000000"/>
              </a:solidFill>
              <a:latin typeface="Arial"/>
              <a:ea typeface="Arial"/>
              <a:cs typeface="Arial"/>
              <a:sym typeface="Arial"/>
            </a:endParaRPr>
          </a:p>
        </p:txBody>
      </p:sp>
      <p:sp>
        <p:nvSpPr>
          <p:cNvPr id="8543" name="Google Shape;8543;p10"/>
          <p:cNvSpPr txBox="1">
            <a:spLocks noGrp="1"/>
          </p:cNvSpPr>
          <p:nvPr>
            <p:ph type="title"/>
          </p:nvPr>
        </p:nvSpPr>
        <p:spPr>
          <a:xfrm>
            <a:off x="8542817" y="124725"/>
            <a:ext cx="607047"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1.2</a:t>
            </a:r>
            <a:endParaRPr sz="2000" b="1"/>
          </a:p>
        </p:txBody>
      </p:sp>
      <p:sp>
        <p:nvSpPr>
          <p:cNvPr id="8544" name="Google Shape;8544;p10"/>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10</a:t>
            </a:fld>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8556"/>
        <p:cNvGrpSpPr/>
        <p:nvPr/>
      </p:nvGrpSpPr>
      <p:grpSpPr>
        <a:xfrm>
          <a:off x="0" y="0"/>
          <a:ext cx="0" cy="0"/>
          <a:chOff x="0" y="0"/>
          <a:chExt cx="0" cy="0"/>
        </a:xfrm>
      </p:grpSpPr>
      <p:sp>
        <p:nvSpPr>
          <p:cNvPr id="8557" name="Google Shape;8557;p12"/>
          <p:cNvSpPr txBox="1"/>
          <p:nvPr/>
        </p:nvSpPr>
        <p:spPr>
          <a:xfrm>
            <a:off x="104375" y="124725"/>
            <a:ext cx="8406000" cy="572700"/>
          </a:xfrm>
          <a:prstGeom prst="rect">
            <a:avLst/>
          </a:prstGeom>
          <a:noFill/>
          <a:ln>
            <a:noFill/>
          </a:ln>
        </p:spPr>
        <p:txBody>
          <a:bodyPr spcFirstLastPara="1" wrap="square" lIns="91425" tIns="91425" rIns="91425" bIns="91425" anchor="t" anchorCtr="0">
            <a:noAutofit/>
          </a:bodyPr>
          <a:lstStyle/>
          <a:p>
            <a:pPr marL="0" marR="0" lvl="0" indent="0" algn="r" rtl="1">
              <a:lnSpc>
                <a:spcPct val="90000"/>
              </a:lnSpc>
              <a:spcBef>
                <a:spcPts val="0"/>
              </a:spcBef>
              <a:spcAft>
                <a:spcPts val="0"/>
              </a:spcAft>
              <a:buClr>
                <a:srgbClr val="000000"/>
              </a:buClr>
              <a:buSzPts val="3200"/>
              <a:buFont typeface="Arial"/>
              <a:buNone/>
            </a:pPr>
            <a:r>
              <a:rPr lang="en" sz="3200" b="0" i="0" u="none" strike="noStrike" cap="none">
                <a:solidFill>
                  <a:srgbClr val="FFFFFF"/>
                </a:solidFill>
                <a:latin typeface="Calibri"/>
                <a:ea typeface="Calibri"/>
                <a:cs typeface="Calibri"/>
                <a:sym typeface="Calibri"/>
              </a:rPr>
              <a:t>עליית הטמפרטורה ופחמן דו-חמצני: אפקט החממה</a:t>
            </a:r>
            <a:endParaRPr sz="3200" b="0" i="0" u="none" strike="noStrike" cap="none">
              <a:solidFill>
                <a:srgbClr val="FFFFFF"/>
              </a:solidFill>
              <a:latin typeface="Calibri"/>
              <a:ea typeface="Calibri"/>
              <a:cs typeface="Calibri"/>
              <a:sym typeface="Calibri"/>
            </a:endParaRPr>
          </a:p>
        </p:txBody>
      </p:sp>
      <p:sp>
        <p:nvSpPr>
          <p:cNvPr id="8564" name="Google Shape;8564;p12"/>
          <p:cNvSpPr txBox="1">
            <a:spLocks noGrp="1"/>
          </p:cNvSpPr>
          <p:nvPr>
            <p:ph type="title"/>
          </p:nvPr>
        </p:nvSpPr>
        <p:spPr>
          <a:xfrm>
            <a:off x="8580225" y="124725"/>
            <a:ext cx="532800"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1.2</a:t>
            </a:r>
            <a:endParaRPr sz="2000" b="1"/>
          </a:p>
        </p:txBody>
      </p:sp>
      <p:sp>
        <p:nvSpPr>
          <p:cNvPr id="8565" name="Google Shape;8565;p12"/>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11</a:t>
            </a:fld>
            <a:endParaRPr/>
          </a:p>
        </p:txBody>
      </p:sp>
      <p:pic>
        <p:nvPicPr>
          <p:cNvPr id="3" name="Picture 2" descr="A diagram of the earth&#10;&#10;Description automatically generated">
            <a:extLst>
              <a:ext uri="{FF2B5EF4-FFF2-40B4-BE49-F238E27FC236}">
                <a16:creationId xmlns:a16="http://schemas.microsoft.com/office/drawing/2014/main" id="{80F756E7-6490-AFD5-2FFB-82A85B9A0B4A}"/>
              </a:ext>
            </a:extLst>
          </p:cNvPr>
          <p:cNvPicPr>
            <a:picLocks noChangeAspect="1"/>
          </p:cNvPicPr>
          <p:nvPr/>
        </p:nvPicPr>
        <p:blipFill rotWithShape="1">
          <a:blip r:embed="rId3" cstate="hqprint">
            <a:extLst>
              <a:ext uri="{28A0092B-C50C-407E-A947-70E740481C1C}">
                <a14:useLocalDpi xmlns:a14="http://schemas.microsoft.com/office/drawing/2010/main"/>
              </a:ext>
            </a:extLst>
          </a:blip>
          <a:srcRect b="-265"/>
          <a:stretch/>
        </p:blipFill>
        <p:spPr>
          <a:xfrm>
            <a:off x="1791330" y="759125"/>
            <a:ext cx="5032876" cy="4088927"/>
          </a:xfrm>
          <a:prstGeom prst="rect">
            <a:avLst/>
          </a:prstGeom>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8569"/>
        <p:cNvGrpSpPr/>
        <p:nvPr/>
      </p:nvGrpSpPr>
      <p:grpSpPr>
        <a:xfrm>
          <a:off x="0" y="0"/>
          <a:ext cx="0" cy="0"/>
          <a:chOff x="0" y="0"/>
          <a:chExt cx="0" cy="0"/>
        </a:xfrm>
      </p:grpSpPr>
      <p:sp>
        <p:nvSpPr>
          <p:cNvPr id="8570" name="Google Shape;8570;p13"/>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t" anchorCtr="0">
            <a:noAutofit/>
          </a:bodyPr>
          <a:lstStyle/>
          <a:p>
            <a:pPr algn="r">
              <a:buClr>
                <a:srgbClr val="000000"/>
              </a:buClr>
            </a:pPr>
            <a:r>
              <a:rPr lang="en" sz="3200" err="1"/>
              <a:t>אפקט</a:t>
            </a:r>
            <a:r>
              <a:rPr lang="en" sz="3200"/>
              <a:t> </a:t>
            </a:r>
            <a:r>
              <a:rPr lang="en" sz="3200" err="1"/>
              <a:t>החממה</a:t>
            </a:r>
            <a:r>
              <a:rPr lang="en" sz="3200"/>
              <a:t> - </a:t>
            </a:r>
            <a:r>
              <a:rPr lang="en" sz="3200" err="1"/>
              <a:t>סיכום</a:t>
            </a:r>
            <a:r>
              <a:rPr lang="en" sz="3200"/>
              <a:t> - </a:t>
            </a:r>
            <a:r>
              <a:rPr lang="en" sz="3200" u="sng" err="1"/>
              <a:t>מבוסס</a:t>
            </a:r>
            <a:r>
              <a:rPr lang="en" sz="3200" u="sng"/>
              <a:t> </a:t>
            </a:r>
            <a:r>
              <a:rPr lang="en" sz="3200" u="sng" err="1"/>
              <a:t>על</a:t>
            </a:r>
            <a:r>
              <a:rPr lang="en" sz="3200" u="sng"/>
              <a:t> </a:t>
            </a:r>
            <a:r>
              <a:rPr lang="en" sz="3200" u="sng" err="1"/>
              <a:t>מידע</a:t>
            </a:r>
            <a:r>
              <a:rPr lang="en" sz="3200" u="sng"/>
              <a:t> </a:t>
            </a:r>
            <a:r>
              <a:rPr lang="en" sz="3200" u="sng" err="1"/>
              <a:t>מאתר</a:t>
            </a:r>
            <a:r>
              <a:rPr lang="en" sz="3200" u="sng"/>
              <a:t> </a:t>
            </a:r>
            <a:r>
              <a:rPr lang="en" sz="3200" u="sng" err="1"/>
              <a:t>אופק</a:t>
            </a:r>
            <a:endParaRPr lang="he-IL" sz="3220" err="1"/>
          </a:p>
        </p:txBody>
      </p:sp>
      <p:sp>
        <p:nvSpPr>
          <p:cNvPr id="8571" name="Google Shape;8571;p13"/>
          <p:cNvSpPr txBox="1"/>
          <p:nvPr/>
        </p:nvSpPr>
        <p:spPr>
          <a:xfrm>
            <a:off x="530713" y="661792"/>
            <a:ext cx="8521500" cy="3827400"/>
          </a:xfrm>
          <a:prstGeom prst="rect">
            <a:avLst/>
          </a:prstGeom>
          <a:noFill/>
          <a:ln>
            <a:noFill/>
          </a:ln>
        </p:spPr>
        <p:txBody>
          <a:bodyPr spcFirstLastPara="1" wrap="square" lIns="91425" tIns="91425" rIns="91425" bIns="91425" anchor="t" anchorCtr="0">
            <a:noAutofit/>
          </a:bodyPr>
          <a:lstStyle/>
          <a:p>
            <a:pPr marL="457200" lvl="0" indent="-342900" algn="r" rtl="1">
              <a:lnSpc>
                <a:spcPct val="150000"/>
              </a:lnSpc>
              <a:spcBef>
                <a:spcPts val="0"/>
              </a:spcBef>
              <a:spcAft>
                <a:spcPts val="0"/>
              </a:spcAft>
              <a:buClr>
                <a:schemeClr val="dk1"/>
              </a:buClr>
              <a:buSzPts val="1800"/>
              <a:buFont typeface="Calibri"/>
              <a:buAutoNum type="arabicPeriod"/>
            </a:pPr>
            <a:r>
              <a:rPr lang="en" sz="2000" err="1">
                <a:solidFill>
                  <a:schemeClr val="dk1"/>
                </a:solidFill>
                <a:latin typeface="Calibri"/>
                <a:ea typeface="Calibri"/>
                <a:cs typeface="Calibri"/>
                <a:sym typeface="Calibri"/>
              </a:rPr>
              <a:t>קרינת</a:t>
            </a:r>
            <a:r>
              <a:rPr lang="en" sz="2000">
                <a:solidFill>
                  <a:schemeClr val="dk1"/>
                </a:solidFill>
                <a:latin typeface="Calibri"/>
                <a:ea typeface="Calibri"/>
                <a:cs typeface="Calibri"/>
                <a:sym typeface="Calibri"/>
              </a:rPr>
              <a:t> ה________ </a:t>
            </a:r>
            <a:r>
              <a:rPr lang="en" sz="2000" err="1">
                <a:solidFill>
                  <a:schemeClr val="dk1"/>
                </a:solidFill>
                <a:latin typeface="Calibri"/>
                <a:ea typeface="Calibri"/>
                <a:cs typeface="Calibri"/>
                <a:sym typeface="Calibri"/>
              </a:rPr>
              <a:t>חודרת</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דרך</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האטמוספירה</a:t>
            </a:r>
            <a:endParaRPr lang="he-IL" sz="2000">
              <a:solidFill>
                <a:schemeClr val="dk1"/>
              </a:solidFill>
              <a:latin typeface="Calibri"/>
              <a:ea typeface="Calibri"/>
              <a:cs typeface="Calibri"/>
            </a:endParaRPr>
          </a:p>
          <a:p>
            <a:pPr marL="457200" lvl="0" indent="-342900" algn="r" rtl="1">
              <a:lnSpc>
                <a:spcPct val="150000"/>
              </a:lnSpc>
              <a:spcBef>
                <a:spcPts val="0"/>
              </a:spcBef>
              <a:spcAft>
                <a:spcPts val="0"/>
              </a:spcAft>
              <a:buClr>
                <a:schemeClr val="dk1"/>
              </a:buClr>
              <a:buSzPts val="1800"/>
              <a:buFont typeface="Calibri"/>
              <a:buAutoNum type="arabicPeriod"/>
            </a:pPr>
            <a:r>
              <a:rPr lang="en" sz="2000" err="1">
                <a:solidFill>
                  <a:schemeClr val="dk1"/>
                </a:solidFill>
                <a:latin typeface="Calibri"/>
                <a:ea typeface="Calibri"/>
                <a:cs typeface="Calibri"/>
                <a:sym typeface="Calibri"/>
              </a:rPr>
              <a:t>קרינת</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השמש</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פוגעת</a:t>
            </a:r>
            <a:r>
              <a:rPr lang="en" sz="2000">
                <a:solidFill>
                  <a:schemeClr val="dk1"/>
                </a:solidFill>
                <a:latin typeface="Calibri"/>
                <a:ea typeface="Calibri"/>
                <a:cs typeface="Calibri"/>
                <a:sym typeface="Calibri"/>
              </a:rPr>
              <a:t> ב_______</a:t>
            </a:r>
            <a:endParaRPr sz="2000">
              <a:solidFill>
                <a:schemeClr val="dk1"/>
              </a:solidFill>
              <a:latin typeface="Calibri"/>
              <a:ea typeface="Calibri"/>
              <a:cs typeface="Calibri"/>
            </a:endParaRPr>
          </a:p>
          <a:p>
            <a:pPr marL="457200" indent="-342900" algn="r" rtl="1">
              <a:lnSpc>
                <a:spcPct val="150000"/>
              </a:lnSpc>
              <a:buClr>
                <a:schemeClr val="dk1"/>
              </a:buClr>
              <a:buSzPts val="1800"/>
              <a:buFont typeface="Calibri"/>
              <a:buAutoNum type="arabicPeriod"/>
            </a:pPr>
            <a:r>
              <a:rPr lang="en" sz="2000" err="1">
                <a:solidFill>
                  <a:schemeClr val="dk1"/>
                </a:solidFill>
                <a:latin typeface="Calibri"/>
                <a:ea typeface="Calibri"/>
                <a:cs typeface="Calibri"/>
                <a:sym typeface="Calibri"/>
              </a:rPr>
              <a:t>הקרקע</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פולטת</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קרינת</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אינפרא</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אדום</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בעברית</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תת-אדומה</a:t>
            </a:r>
            <a:r>
              <a:rPr lang="en" sz="2000">
                <a:solidFill>
                  <a:schemeClr val="dk1"/>
                </a:solidFill>
                <a:latin typeface="Calibri"/>
                <a:ea typeface="Calibri"/>
                <a:cs typeface="Calibri"/>
                <a:sym typeface="Calibri"/>
              </a:rPr>
              <a:t>, ו_______ </a:t>
            </a:r>
            <a:r>
              <a:rPr lang="en" sz="2000" err="1">
                <a:solidFill>
                  <a:schemeClr val="dk1"/>
                </a:solidFill>
                <a:latin typeface="Calibri"/>
                <a:ea typeface="Calibri"/>
                <a:cs typeface="Calibri"/>
                <a:sym typeface="Calibri"/>
              </a:rPr>
              <a:t>לאוויר</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כחום</a:t>
            </a:r>
            <a:endParaRPr sz="2000">
              <a:solidFill>
                <a:schemeClr val="dk1"/>
              </a:solidFill>
              <a:latin typeface="Calibri"/>
              <a:ea typeface="Calibri"/>
              <a:cs typeface="Calibri"/>
            </a:endParaRPr>
          </a:p>
          <a:p>
            <a:pPr marL="457200" lvl="0" indent="-342900" algn="r" rtl="1">
              <a:lnSpc>
                <a:spcPct val="150000"/>
              </a:lnSpc>
              <a:spcBef>
                <a:spcPts val="0"/>
              </a:spcBef>
              <a:spcAft>
                <a:spcPts val="0"/>
              </a:spcAft>
              <a:buClr>
                <a:schemeClr val="dk1"/>
              </a:buClr>
              <a:buSzPts val="1800"/>
              <a:buFont typeface="Calibri"/>
              <a:buAutoNum type="arabicPeriod"/>
            </a:pPr>
            <a:r>
              <a:rPr lang="en" sz="2000" err="1">
                <a:solidFill>
                  <a:schemeClr val="dk1"/>
                </a:solidFill>
                <a:latin typeface="Calibri"/>
                <a:ea typeface="Calibri"/>
                <a:cs typeface="Calibri"/>
                <a:sym typeface="Calibri"/>
              </a:rPr>
              <a:t>החום</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הנפלט</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מן</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הקרקע</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נבלע</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ע"י</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פחמן</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דו-חמצני</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וגזי</a:t>
            </a:r>
            <a:r>
              <a:rPr lang="en" sz="2000">
                <a:solidFill>
                  <a:schemeClr val="dk1"/>
                </a:solidFill>
                <a:latin typeface="Calibri"/>
                <a:ea typeface="Calibri"/>
                <a:cs typeface="Calibri"/>
                <a:sym typeface="Calibri"/>
              </a:rPr>
              <a:t> _______ </a:t>
            </a:r>
            <a:r>
              <a:rPr lang="en" sz="2000" err="1">
                <a:solidFill>
                  <a:schemeClr val="dk1"/>
                </a:solidFill>
                <a:latin typeface="Calibri"/>
                <a:ea typeface="Calibri"/>
                <a:cs typeface="Calibri"/>
                <a:sym typeface="Calibri"/>
              </a:rPr>
              <a:t>אחרים</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באטמוספירה</a:t>
            </a:r>
            <a:endParaRPr sz="2000">
              <a:solidFill>
                <a:schemeClr val="dk1"/>
              </a:solidFill>
              <a:latin typeface="Calibri"/>
              <a:ea typeface="Calibri"/>
              <a:cs typeface="Calibri"/>
            </a:endParaRPr>
          </a:p>
          <a:p>
            <a:pPr marL="457200" lvl="0" indent="-342900" algn="r" rtl="1">
              <a:lnSpc>
                <a:spcPct val="150000"/>
              </a:lnSpc>
              <a:spcBef>
                <a:spcPts val="0"/>
              </a:spcBef>
              <a:spcAft>
                <a:spcPts val="0"/>
              </a:spcAft>
              <a:buClr>
                <a:schemeClr val="dk1"/>
              </a:buClr>
              <a:buSzPts val="1800"/>
              <a:buFont typeface="Calibri"/>
              <a:buAutoNum type="arabicPeriod"/>
            </a:pPr>
            <a:r>
              <a:rPr lang="en" sz="2000" err="1">
                <a:solidFill>
                  <a:schemeClr val="dk1"/>
                </a:solidFill>
                <a:latin typeface="Calibri"/>
                <a:ea typeface="Calibri"/>
                <a:cs typeface="Calibri"/>
                <a:sym typeface="Calibri"/>
              </a:rPr>
              <a:t>כך</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ניתן</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לחיות</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על</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פני</a:t>
            </a:r>
            <a:r>
              <a:rPr lang="en" sz="2000">
                <a:solidFill>
                  <a:schemeClr val="dk1"/>
                </a:solidFill>
                <a:latin typeface="Calibri"/>
                <a:ea typeface="Calibri"/>
                <a:cs typeface="Calibri"/>
                <a:sym typeface="Calibri"/>
              </a:rPr>
              <a:t> __________ </a:t>
            </a:r>
            <a:r>
              <a:rPr lang="en" sz="2000" err="1">
                <a:solidFill>
                  <a:schemeClr val="dk1"/>
                </a:solidFill>
                <a:latin typeface="Calibri"/>
                <a:ea typeface="Calibri"/>
                <a:cs typeface="Calibri"/>
                <a:sym typeface="Calibri"/>
              </a:rPr>
              <a:t>בטמפרטורה</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מתאימה</a:t>
            </a:r>
            <a:endParaRPr sz="2000">
              <a:solidFill>
                <a:schemeClr val="dk1"/>
              </a:solidFill>
              <a:latin typeface="Calibri"/>
              <a:ea typeface="Calibri"/>
              <a:cs typeface="Calibri"/>
            </a:endParaRPr>
          </a:p>
          <a:p>
            <a:pPr marL="457200" lvl="0" indent="0" algn="r" rtl="1">
              <a:lnSpc>
                <a:spcPct val="150000"/>
              </a:lnSpc>
              <a:spcBef>
                <a:spcPts val="0"/>
              </a:spcBef>
              <a:spcAft>
                <a:spcPts val="0"/>
              </a:spcAft>
              <a:buNone/>
            </a:pPr>
            <a:endParaRPr sz="2000">
              <a:solidFill>
                <a:schemeClr val="dk1"/>
              </a:solidFill>
              <a:latin typeface="Calibri"/>
              <a:ea typeface="Calibri"/>
              <a:cs typeface="Calibri"/>
            </a:endParaRPr>
          </a:p>
          <a:p>
            <a:pPr marL="0" lvl="0" indent="0" algn="r" rtl="1">
              <a:lnSpc>
                <a:spcPct val="150000"/>
              </a:lnSpc>
              <a:spcBef>
                <a:spcPts val="0"/>
              </a:spcBef>
              <a:spcAft>
                <a:spcPts val="0"/>
              </a:spcAft>
              <a:buClr>
                <a:schemeClr val="dk1"/>
              </a:buClr>
              <a:buSzPts val="1100"/>
              <a:buFont typeface="Arial"/>
              <a:buNone/>
            </a:pPr>
            <a:r>
              <a:rPr lang="en" sz="2000" u="sng" err="1">
                <a:solidFill>
                  <a:schemeClr val="dk1"/>
                </a:solidFill>
                <a:latin typeface="Calibri"/>
                <a:ea typeface="Calibri"/>
                <a:cs typeface="Calibri"/>
                <a:sym typeface="Calibri"/>
              </a:rPr>
              <a:t>השפעת</a:t>
            </a:r>
            <a:r>
              <a:rPr lang="en" sz="2000" u="sng">
                <a:solidFill>
                  <a:schemeClr val="dk1"/>
                </a:solidFill>
                <a:latin typeface="Calibri"/>
                <a:ea typeface="Calibri"/>
                <a:cs typeface="Calibri"/>
                <a:sym typeface="Calibri"/>
              </a:rPr>
              <a:t> </a:t>
            </a:r>
            <a:r>
              <a:rPr lang="en" sz="2000" u="sng" err="1">
                <a:solidFill>
                  <a:schemeClr val="dk1"/>
                </a:solidFill>
                <a:latin typeface="Calibri"/>
                <a:ea typeface="Calibri"/>
                <a:cs typeface="Calibri"/>
                <a:sym typeface="Calibri"/>
              </a:rPr>
              <a:t>פעילות</a:t>
            </a:r>
            <a:r>
              <a:rPr lang="en" sz="2000" u="sng">
                <a:solidFill>
                  <a:schemeClr val="dk1"/>
                </a:solidFill>
                <a:latin typeface="Calibri"/>
                <a:ea typeface="Calibri"/>
                <a:cs typeface="Calibri"/>
                <a:sym typeface="Calibri"/>
              </a:rPr>
              <a:t> </a:t>
            </a:r>
            <a:r>
              <a:rPr lang="en" sz="2000" u="sng" err="1">
                <a:solidFill>
                  <a:schemeClr val="dk1"/>
                </a:solidFill>
                <a:latin typeface="Calibri"/>
                <a:ea typeface="Calibri"/>
                <a:cs typeface="Calibri"/>
                <a:sym typeface="Calibri"/>
              </a:rPr>
              <a:t>האדם</a:t>
            </a:r>
            <a:endParaRPr sz="2000" u="sng">
              <a:solidFill>
                <a:schemeClr val="dk1"/>
              </a:solidFill>
              <a:latin typeface="Calibri"/>
              <a:ea typeface="Calibri"/>
              <a:cs typeface="Calibri"/>
            </a:endParaRPr>
          </a:p>
          <a:p>
            <a:pPr marL="0" lvl="0" indent="0" algn="r" rtl="1">
              <a:lnSpc>
                <a:spcPct val="150000"/>
              </a:lnSpc>
              <a:spcBef>
                <a:spcPts val="0"/>
              </a:spcBef>
              <a:spcAft>
                <a:spcPts val="0"/>
              </a:spcAft>
              <a:buClr>
                <a:schemeClr val="dk1"/>
              </a:buClr>
              <a:buSzPts val="1100"/>
              <a:buFont typeface="Arial"/>
              <a:buNone/>
            </a:pPr>
            <a:r>
              <a:rPr lang="en" sz="2000" err="1">
                <a:solidFill>
                  <a:schemeClr val="dk1"/>
                </a:solidFill>
                <a:latin typeface="Calibri"/>
                <a:ea typeface="Calibri"/>
                <a:cs typeface="Calibri"/>
                <a:sym typeface="Calibri"/>
              </a:rPr>
              <a:t>כאשר</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יש</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פליטה</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מוגברת</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של</a:t>
            </a:r>
            <a:r>
              <a:rPr lang="en" sz="2000">
                <a:solidFill>
                  <a:schemeClr val="dk1"/>
                </a:solidFill>
                <a:latin typeface="Calibri"/>
                <a:ea typeface="Calibri"/>
                <a:cs typeface="Calibri"/>
                <a:sym typeface="Calibri"/>
              </a:rPr>
              <a:t> ____________ </a:t>
            </a:r>
            <a:r>
              <a:rPr lang="en" sz="2000" err="1">
                <a:solidFill>
                  <a:schemeClr val="dk1"/>
                </a:solidFill>
                <a:latin typeface="Calibri"/>
                <a:ea typeface="Calibri"/>
                <a:cs typeface="Calibri"/>
                <a:sym typeface="Calibri"/>
              </a:rPr>
              <a:t>ממפעלים</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רכבים</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ועוד</a:t>
            </a:r>
            <a:r>
              <a:rPr lang="en" sz="2000">
                <a:solidFill>
                  <a:schemeClr val="dk1"/>
                </a:solidFill>
                <a:latin typeface="Calibri"/>
                <a:ea typeface="Calibri"/>
                <a:cs typeface="Calibri"/>
                <a:sym typeface="Calibri"/>
              </a:rPr>
              <a:t>, </a:t>
            </a:r>
            <a:br>
              <a:rPr lang="en" sz="2000">
                <a:latin typeface="Calibri"/>
                <a:ea typeface="Calibri"/>
                <a:cs typeface="Calibri"/>
              </a:rPr>
            </a:br>
            <a:r>
              <a:rPr lang="en" sz="2000" err="1">
                <a:solidFill>
                  <a:schemeClr val="dk1"/>
                </a:solidFill>
                <a:latin typeface="Calibri"/>
                <a:ea typeface="Calibri"/>
                <a:cs typeface="Calibri"/>
                <a:sym typeface="Calibri"/>
              </a:rPr>
              <a:t>עוצמת</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אפקט</a:t>
            </a:r>
            <a:r>
              <a:rPr lang="en" sz="2000">
                <a:solidFill>
                  <a:schemeClr val="dk1"/>
                </a:solidFill>
                <a:latin typeface="Calibri"/>
                <a:ea typeface="Calibri"/>
                <a:cs typeface="Calibri"/>
                <a:sym typeface="Calibri"/>
              </a:rPr>
              <a:t> ה_____ </a:t>
            </a:r>
            <a:r>
              <a:rPr lang="en" sz="2000" err="1">
                <a:solidFill>
                  <a:schemeClr val="dk1"/>
                </a:solidFill>
                <a:latin typeface="Calibri"/>
                <a:ea typeface="Calibri"/>
                <a:cs typeface="Calibri"/>
                <a:sym typeface="Calibri"/>
              </a:rPr>
              <a:t>גובר</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חום</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רב</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נלכד</a:t>
            </a:r>
            <a:r>
              <a:rPr lang="en" sz="2000">
                <a:solidFill>
                  <a:schemeClr val="dk1"/>
                </a:solidFill>
                <a:latin typeface="Calibri"/>
                <a:ea typeface="Calibri"/>
                <a:cs typeface="Calibri"/>
                <a:sym typeface="Calibri"/>
              </a:rPr>
              <a:t> ב__________ </a:t>
            </a:r>
            <a:r>
              <a:rPr lang="en" sz="2000" err="1">
                <a:solidFill>
                  <a:schemeClr val="dk1"/>
                </a:solidFill>
                <a:latin typeface="Calibri"/>
                <a:ea typeface="Calibri"/>
                <a:cs typeface="Calibri"/>
                <a:sym typeface="Calibri"/>
              </a:rPr>
              <a:t>וטמפרטורת</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כדור</a:t>
            </a:r>
            <a:r>
              <a:rPr lang="en" sz="2000">
                <a:solidFill>
                  <a:schemeClr val="dk1"/>
                </a:solidFill>
                <a:latin typeface="Calibri"/>
                <a:ea typeface="Calibri"/>
                <a:cs typeface="Calibri"/>
                <a:sym typeface="Calibri"/>
              </a:rPr>
              <a:t> </a:t>
            </a:r>
            <a:r>
              <a:rPr lang="en" sz="2000" err="1">
                <a:solidFill>
                  <a:schemeClr val="dk1"/>
                </a:solidFill>
                <a:latin typeface="Calibri"/>
                <a:ea typeface="Calibri"/>
                <a:cs typeface="Calibri"/>
                <a:sym typeface="Calibri"/>
              </a:rPr>
              <a:t>הארץ</a:t>
            </a:r>
            <a:r>
              <a:rPr lang="en" sz="2000">
                <a:solidFill>
                  <a:schemeClr val="dk1"/>
                </a:solidFill>
                <a:latin typeface="Calibri"/>
                <a:ea typeface="Calibri"/>
                <a:cs typeface="Calibri"/>
                <a:sym typeface="Calibri"/>
              </a:rPr>
              <a:t> ______</a:t>
            </a:r>
            <a:endParaRPr sz="2000">
              <a:solidFill>
                <a:schemeClr val="dk1"/>
              </a:solidFill>
              <a:latin typeface="Calibri"/>
              <a:ea typeface="Calibri"/>
              <a:cs typeface="Calibri"/>
            </a:endParaRPr>
          </a:p>
          <a:p>
            <a:pPr algn="r" rtl="1">
              <a:buSzPts val="1400"/>
            </a:pPr>
            <a:endParaRPr sz="2000" b="1" i="0" u="none" strike="noStrike" cap="none">
              <a:solidFill>
                <a:srgbClr val="000000"/>
              </a:solidFill>
              <a:latin typeface="Calibri"/>
              <a:ea typeface="Calibri"/>
              <a:cs typeface="Calibri"/>
            </a:endParaRPr>
          </a:p>
        </p:txBody>
      </p:sp>
      <p:sp>
        <p:nvSpPr>
          <p:cNvPr id="8572" name="Google Shape;8572;p13"/>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12</a:t>
            </a:fld>
            <a:endParaRPr/>
          </a:p>
        </p:txBody>
      </p:sp>
      <p:sp>
        <p:nvSpPr>
          <p:cNvPr id="3" name="Google Shape;8564;p12">
            <a:extLst>
              <a:ext uri="{FF2B5EF4-FFF2-40B4-BE49-F238E27FC236}">
                <a16:creationId xmlns:a16="http://schemas.microsoft.com/office/drawing/2014/main" id="{F04E0443-3FCE-B4A0-CEDA-8C699D2F1D58}"/>
              </a:ext>
            </a:extLst>
          </p:cNvPr>
          <p:cNvSpPr txBox="1">
            <a:spLocks/>
          </p:cNvSpPr>
          <p:nvPr/>
        </p:nvSpPr>
        <p:spPr>
          <a:xfrm>
            <a:off x="8580225" y="124725"/>
            <a:ext cx="532800" cy="572700"/>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1">
              <a:lnSpc>
                <a:spcPct val="100000"/>
              </a:lnSpc>
              <a:spcBef>
                <a:spcPts val="0"/>
              </a:spcBef>
              <a:spcAft>
                <a:spcPts val="0"/>
              </a:spcAft>
              <a:buClr>
                <a:schemeClr val="lt1"/>
              </a:buClr>
              <a:buSzPts val="2800"/>
              <a:buFont typeface="Calibri"/>
              <a:buNone/>
              <a:defRPr sz="2800" b="0" i="0" u="none" strike="noStrike" cap="none">
                <a:solidFill>
                  <a:schemeClr val="lt1"/>
                </a:solidFill>
                <a:latin typeface="Calibri"/>
                <a:ea typeface="Calibri"/>
                <a:cs typeface="Calibri"/>
                <a:sym typeface="Calibri"/>
              </a:defRPr>
            </a:lvl1pPr>
            <a:lvl2pPr marR="0" lvl="1"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2pPr>
            <a:lvl3pPr marR="0" lvl="2"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3pPr>
            <a:lvl4pPr marR="0" lvl="3"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4pPr>
            <a:lvl5pPr marR="0" lvl="4"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5pPr>
            <a:lvl6pPr marR="0" lvl="5"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6pPr>
            <a:lvl7pPr marR="0" lvl="6"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7pPr>
            <a:lvl8pPr marR="0" lvl="7"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8pPr>
            <a:lvl9pPr marR="0" lvl="8"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9pPr>
          </a:lstStyle>
          <a:p>
            <a:pPr rtl="0">
              <a:lnSpc>
                <a:spcPct val="90000"/>
              </a:lnSpc>
            </a:pPr>
            <a:r>
              <a:rPr lang="en" sz="2000" b="1"/>
              <a:t>1.2</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0">
  <p:cSld>
    <p:spTree>
      <p:nvGrpSpPr>
        <p:cNvPr id="1" name="Shape 8576"/>
        <p:cNvGrpSpPr/>
        <p:nvPr/>
      </p:nvGrpSpPr>
      <p:grpSpPr>
        <a:xfrm>
          <a:off x="0" y="0"/>
          <a:ext cx="0" cy="0"/>
          <a:chOff x="0" y="0"/>
          <a:chExt cx="0" cy="0"/>
        </a:xfrm>
      </p:grpSpPr>
      <p:sp>
        <p:nvSpPr>
          <p:cNvPr id="8577" name="Google Shape;8577;p14"/>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t" anchorCtr="0">
            <a:normAutofit fontScale="90000"/>
          </a:bodyPr>
          <a:lstStyle/>
          <a:p>
            <a:pPr marL="0" lvl="0" indent="0" algn="r" rtl="1">
              <a:lnSpc>
                <a:spcPct val="100000"/>
              </a:lnSpc>
              <a:spcBef>
                <a:spcPts val="0"/>
              </a:spcBef>
              <a:spcAft>
                <a:spcPts val="0"/>
              </a:spcAft>
              <a:buSzPct val="111111"/>
              <a:buNone/>
            </a:pPr>
            <a:r>
              <a:rPr lang="en"/>
              <a:t>תשובות </a:t>
            </a:r>
            <a:endParaRPr/>
          </a:p>
        </p:txBody>
      </p:sp>
      <p:sp>
        <p:nvSpPr>
          <p:cNvPr id="8578" name="Google Shape;8578;p14"/>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13</a:t>
            </a:fld>
            <a:endParaRPr/>
          </a:p>
        </p:txBody>
      </p:sp>
      <p:sp>
        <p:nvSpPr>
          <p:cNvPr id="8579" name="Google Shape;8579;p14"/>
          <p:cNvSpPr txBox="1"/>
          <p:nvPr/>
        </p:nvSpPr>
        <p:spPr>
          <a:xfrm>
            <a:off x="687179" y="694403"/>
            <a:ext cx="7768800" cy="4658168"/>
          </a:xfrm>
          <a:prstGeom prst="rect">
            <a:avLst/>
          </a:prstGeom>
          <a:noFill/>
          <a:ln>
            <a:noFill/>
          </a:ln>
        </p:spPr>
        <p:txBody>
          <a:bodyPr spcFirstLastPara="1" wrap="square" lIns="91425" tIns="91425" rIns="91425" bIns="91425" anchor="t" anchorCtr="0">
            <a:spAutoFit/>
          </a:bodyPr>
          <a:lstStyle/>
          <a:p>
            <a:pPr marL="0" lvl="0" indent="0" algn="r" rtl="1">
              <a:lnSpc>
                <a:spcPct val="150000"/>
              </a:lnSpc>
              <a:spcBef>
                <a:spcPts val="0"/>
              </a:spcBef>
              <a:spcAft>
                <a:spcPts val="0"/>
              </a:spcAft>
              <a:buNone/>
            </a:pPr>
            <a:r>
              <a:rPr lang="en" sz="1800" b="1" err="1">
                <a:solidFill>
                  <a:schemeClr val="dk1"/>
                </a:solidFill>
                <a:latin typeface="Calibri"/>
                <a:ea typeface="Calibri"/>
                <a:cs typeface="Calibri"/>
                <a:sym typeface="Calibri"/>
              </a:rPr>
              <a:t>אפקט</a:t>
            </a:r>
            <a:r>
              <a:rPr lang="en" sz="1800" b="1">
                <a:solidFill>
                  <a:schemeClr val="dk1"/>
                </a:solidFill>
                <a:latin typeface="Calibri"/>
                <a:ea typeface="Calibri"/>
                <a:cs typeface="Calibri"/>
                <a:sym typeface="Calibri"/>
              </a:rPr>
              <a:t> </a:t>
            </a:r>
            <a:r>
              <a:rPr lang="en" sz="1800" b="1" err="1">
                <a:solidFill>
                  <a:schemeClr val="dk1"/>
                </a:solidFill>
                <a:latin typeface="Calibri"/>
                <a:ea typeface="Calibri"/>
                <a:cs typeface="Calibri"/>
                <a:sym typeface="Calibri"/>
              </a:rPr>
              <a:t>החממה</a:t>
            </a:r>
            <a:endParaRPr lang="he-IL" sz="1800" b="1">
              <a:solidFill>
                <a:schemeClr val="dk1"/>
              </a:solidFill>
              <a:latin typeface="Calibri"/>
              <a:ea typeface="Calibri"/>
              <a:cs typeface="Calibri"/>
            </a:endParaRPr>
          </a:p>
          <a:p>
            <a:pPr marL="457200" lvl="0" indent="-330200" algn="r" rtl="1">
              <a:lnSpc>
                <a:spcPct val="150000"/>
              </a:lnSpc>
              <a:spcBef>
                <a:spcPts val="0"/>
              </a:spcBef>
              <a:spcAft>
                <a:spcPts val="0"/>
              </a:spcAft>
              <a:buClr>
                <a:schemeClr val="dk1"/>
              </a:buClr>
              <a:buSzPts val="1600"/>
              <a:buFont typeface="Calibri"/>
              <a:buAutoNum type="arabicPeriod"/>
            </a:pPr>
            <a:r>
              <a:rPr lang="en" sz="1800" err="1">
                <a:solidFill>
                  <a:schemeClr val="dk1"/>
                </a:solidFill>
                <a:latin typeface="Calibri"/>
                <a:ea typeface="Calibri"/>
                <a:cs typeface="Calibri"/>
                <a:sym typeface="Calibri"/>
              </a:rPr>
              <a:t>קרינת</a:t>
            </a:r>
            <a:r>
              <a:rPr lang="en" sz="1800">
                <a:solidFill>
                  <a:schemeClr val="dk1"/>
                </a:solidFill>
                <a:latin typeface="Calibri"/>
                <a:ea typeface="Calibri"/>
                <a:cs typeface="Calibri"/>
                <a:sym typeface="Calibri"/>
              </a:rPr>
              <a:t> </a:t>
            </a:r>
            <a:r>
              <a:rPr lang="en" sz="1800" u="sng" err="1">
                <a:solidFill>
                  <a:schemeClr val="dk1"/>
                </a:solidFill>
                <a:latin typeface="Calibri"/>
                <a:ea typeface="Calibri"/>
                <a:cs typeface="Calibri"/>
                <a:sym typeface="Calibri"/>
              </a:rPr>
              <a:t>השמש</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חודרת</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דרך</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האטמוספירה</a:t>
            </a:r>
            <a:endParaRPr sz="1800">
              <a:solidFill>
                <a:schemeClr val="dk1"/>
              </a:solidFill>
              <a:latin typeface="Calibri"/>
              <a:ea typeface="Calibri"/>
              <a:cs typeface="Calibri"/>
            </a:endParaRPr>
          </a:p>
          <a:p>
            <a:pPr marL="457200" lvl="0" indent="-330200" algn="r" rtl="1">
              <a:lnSpc>
                <a:spcPct val="150000"/>
              </a:lnSpc>
              <a:spcBef>
                <a:spcPts val="0"/>
              </a:spcBef>
              <a:spcAft>
                <a:spcPts val="0"/>
              </a:spcAft>
              <a:buClr>
                <a:schemeClr val="dk1"/>
              </a:buClr>
              <a:buSzPts val="1600"/>
              <a:buFont typeface="Calibri"/>
              <a:buAutoNum type="arabicPeriod"/>
            </a:pPr>
            <a:r>
              <a:rPr lang="en" sz="1800" err="1">
                <a:solidFill>
                  <a:schemeClr val="dk1"/>
                </a:solidFill>
                <a:latin typeface="Calibri"/>
                <a:ea typeface="Calibri"/>
                <a:cs typeface="Calibri"/>
                <a:sym typeface="Calibri"/>
              </a:rPr>
              <a:t>קרינת</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השמש</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פוגעת</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ב</a:t>
            </a:r>
            <a:r>
              <a:rPr lang="en" sz="1800" u="sng" err="1">
                <a:solidFill>
                  <a:schemeClr val="dk1"/>
                </a:solidFill>
                <a:latin typeface="Calibri"/>
                <a:ea typeface="Calibri"/>
                <a:cs typeface="Calibri"/>
                <a:sym typeface="Calibri"/>
              </a:rPr>
              <a:t>קרקע</a:t>
            </a:r>
            <a:endParaRPr sz="1800" u="sng">
              <a:solidFill>
                <a:schemeClr val="dk1"/>
              </a:solidFill>
              <a:latin typeface="Calibri"/>
              <a:ea typeface="Calibri"/>
              <a:cs typeface="Calibri"/>
            </a:endParaRPr>
          </a:p>
          <a:p>
            <a:pPr marL="457200" indent="-330200" algn="r" rtl="1">
              <a:lnSpc>
                <a:spcPct val="150000"/>
              </a:lnSpc>
              <a:buClr>
                <a:schemeClr val="dk1"/>
              </a:buClr>
              <a:buSzPts val="1600"/>
              <a:buFont typeface="Calibri"/>
              <a:buAutoNum type="arabicPeriod"/>
            </a:pPr>
            <a:r>
              <a:rPr lang="en" sz="1800" err="1">
                <a:solidFill>
                  <a:schemeClr val="dk1"/>
                </a:solidFill>
                <a:latin typeface="Calibri"/>
                <a:ea typeface="Calibri"/>
                <a:cs typeface="Calibri"/>
                <a:sym typeface="Calibri"/>
              </a:rPr>
              <a:t>הקרקע</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פולטת</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קרינת</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אינפרא</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אדום</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ו</a:t>
            </a:r>
            <a:r>
              <a:rPr lang="en" sz="1800" u="sng" err="1">
                <a:solidFill>
                  <a:schemeClr val="dk1"/>
                </a:solidFill>
                <a:latin typeface="Calibri"/>
                <a:ea typeface="Calibri"/>
                <a:cs typeface="Calibri"/>
                <a:sym typeface="Calibri"/>
              </a:rPr>
              <a:t>חוזרת</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לאוויר</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כחום</a:t>
            </a:r>
            <a:endParaRPr sz="1800">
              <a:solidFill>
                <a:schemeClr val="dk1"/>
              </a:solidFill>
              <a:latin typeface="Calibri"/>
              <a:ea typeface="Calibri"/>
              <a:cs typeface="Calibri"/>
            </a:endParaRPr>
          </a:p>
          <a:p>
            <a:pPr marL="457200" lvl="0" indent="-330200" algn="r" rtl="1">
              <a:lnSpc>
                <a:spcPct val="150000"/>
              </a:lnSpc>
              <a:spcBef>
                <a:spcPts val="0"/>
              </a:spcBef>
              <a:spcAft>
                <a:spcPts val="0"/>
              </a:spcAft>
              <a:buClr>
                <a:schemeClr val="dk1"/>
              </a:buClr>
              <a:buSzPts val="1600"/>
              <a:buFont typeface="Calibri"/>
              <a:buAutoNum type="arabicPeriod"/>
            </a:pPr>
            <a:r>
              <a:rPr lang="en" sz="1800" err="1">
                <a:solidFill>
                  <a:schemeClr val="dk1"/>
                </a:solidFill>
                <a:latin typeface="Calibri"/>
                <a:ea typeface="Calibri"/>
                <a:cs typeface="Calibri"/>
                <a:sym typeface="Calibri"/>
              </a:rPr>
              <a:t>החום</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הנפלט</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מן</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הקרקע</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נבלע</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ע"י</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פחמן</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דו-חמצני</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וגזי</a:t>
            </a:r>
            <a:r>
              <a:rPr lang="en" sz="1800">
                <a:solidFill>
                  <a:schemeClr val="dk1"/>
                </a:solidFill>
                <a:latin typeface="Calibri"/>
                <a:ea typeface="Calibri"/>
                <a:cs typeface="Calibri"/>
                <a:sym typeface="Calibri"/>
              </a:rPr>
              <a:t> </a:t>
            </a:r>
            <a:r>
              <a:rPr lang="en" sz="1800" u="sng" err="1">
                <a:solidFill>
                  <a:schemeClr val="dk1"/>
                </a:solidFill>
                <a:latin typeface="Calibri"/>
                <a:ea typeface="Calibri"/>
                <a:cs typeface="Calibri"/>
                <a:sym typeface="Calibri"/>
              </a:rPr>
              <a:t>חממה</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אחרים</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באטמוספירה</a:t>
            </a:r>
            <a:endParaRPr sz="1800">
              <a:solidFill>
                <a:schemeClr val="dk1"/>
              </a:solidFill>
              <a:latin typeface="Calibri"/>
              <a:ea typeface="Calibri"/>
              <a:cs typeface="Calibri"/>
            </a:endParaRPr>
          </a:p>
          <a:p>
            <a:pPr marL="457200" lvl="0" indent="-330200" algn="r" rtl="1">
              <a:lnSpc>
                <a:spcPct val="150000"/>
              </a:lnSpc>
              <a:spcBef>
                <a:spcPts val="0"/>
              </a:spcBef>
              <a:spcAft>
                <a:spcPts val="0"/>
              </a:spcAft>
              <a:buClr>
                <a:schemeClr val="dk1"/>
              </a:buClr>
              <a:buSzPts val="1600"/>
              <a:buFont typeface="Calibri"/>
              <a:buAutoNum type="arabicPeriod"/>
            </a:pPr>
            <a:r>
              <a:rPr lang="en" sz="1800" err="1">
                <a:solidFill>
                  <a:schemeClr val="dk1"/>
                </a:solidFill>
                <a:latin typeface="Calibri"/>
                <a:ea typeface="Calibri"/>
                <a:cs typeface="Calibri"/>
                <a:sym typeface="Calibri"/>
              </a:rPr>
              <a:t>כך</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ניתן</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לחיות</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על</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פני</a:t>
            </a:r>
            <a:r>
              <a:rPr lang="en" sz="1800">
                <a:solidFill>
                  <a:schemeClr val="dk1"/>
                </a:solidFill>
                <a:latin typeface="Calibri"/>
                <a:ea typeface="Calibri"/>
                <a:cs typeface="Calibri"/>
                <a:sym typeface="Calibri"/>
              </a:rPr>
              <a:t> </a:t>
            </a:r>
            <a:r>
              <a:rPr lang="en" sz="1800" u="sng" err="1">
                <a:solidFill>
                  <a:schemeClr val="dk1"/>
                </a:solidFill>
                <a:latin typeface="Calibri"/>
                <a:ea typeface="Calibri"/>
                <a:cs typeface="Calibri"/>
                <a:sym typeface="Calibri"/>
              </a:rPr>
              <a:t>כדור</a:t>
            </a:r>
            <a:r>
              <a:rPr lang="en" sz="1800" u="sng">
                <a:solidFill>
                  <a:schemeClr val="dk1"/>
                </a:solidFill>
                <a:latin typeface="Calibri"/>
                <a:ea typeface="Calibri"/>
                <a:cs typeface="Calibri"/>
                <a:sym typeface="Calibri"/>
              </a:rPr>
              <a:t> </a:t>
            </a:r>
            <a:r>
              <a:rPr lang="en" sz="1800" u="sng" err="1">
                <a:solidFill>
                  <a:schemeClr val="dk1"/>
                </a:solidFill>
                <a:latin typeface="Calibri"/>
                <a:ea typeface="Calibri"/>
                <a:cs typeface="Calibri"/>
                <a:sym typeface="Calibri"/>
              </a:rPr>
              <a:t>הארץ</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בטמפרטורה</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מתאימה</a:t>
            </a:r>
            <a:endParaRPr sz="1800">
              <a:solidFill>
                <a:schemeClr val="dk1"/>
              </a:solidFill>
              <a:latin typeface="Calibri"/>
              <a:ea typeface="Calibri"/>
              <a:cs typeface="Calibri"/>
            </a:endParaRPr>
          </a:p>
          <a:p>
            <a:pPr marL="0" lvl="0" indent="0" algn="r" rtl="1">
              <a:lnSpc>
                <a:spcPct val="150000"/>
              </a:lnSpc>
              <a:spcBef>
                <a:spcPts val="0"/>
              </a:spcBef>
              <a:spcAft>
                <a:spcPts val="0"/>
              </a:spcAft>
              <a:buNone/>
            </a:pPr>
            <a:endParaRPr sz="1800">
              <a:solidFill>
                <a:schemeClr val="dk1"/>
              </a:solidFill>
              <a:latin typeface="Calibri"/>
              <a:ea typeface="Calibri"/>
              <a:cs typeface="Calibri"/>
            </a:endParaRPr>
          </a:p>
          <a:p>
            <a:pPr marL="0" lvl="0" indent="0" algn="r" rtl="1">
              <a:lnSpc>
                <a:spcPct val="150000"/>
              </a:lnSpc>
              <a:spcBef>
                <a:spcPts val="0"/>
              </a:spcBef>
              <a:spcAft>
                <a:spcPts val="0"/>
              </a:spcAft>
              <a:buNone/>
            </a:pPr>
            <a:r>
              <a:rPr lang="en" sz="1800" u="sng" err="1">
                <a:solidFill>
                  <a:schemeClr val="dk1"/>
                </a:solidFill>
                <a:latin typeface="Calibri"/>
                <a:ea typeface="Calibri"/>
                <a:cs typeface="Calibri"/>
                <a:sym typeface="Calibri"/>
              </a:rPr>
              <a:t>השפעת</a:t>
            </a:r>
            <a:r>
              <a:rPr lang="en" sz="1800" u="sng">
                <a:solidFill>
                  <a:schemeClr val="dk1"/>
                </a:solidFill>
                <a:latin typeface="Calibri"/>
                <a:ea typeface="Calibri"/>
                <a:cs typeface="Calibri"/>
                <a:sym typeface="Calibri"/>
              </a:rPr>
              <a:t> </a:t>
            </a:r>
            <a:r>
              <a:rPr lang="en" sz="1800" u="sng" err="1">
                <a:solidFill>
                  <a:schemeClr val="dk1"/>
                </a:solidFill>
                <a:latin typeface="Calibri"/>
                <a:ea typeface="Calibri"/>
                <a:cs typeface="Calibri"/>
                <a:sym typeface="Calibri"/>
              </a:rPr>
              <a:t>פעילות</a:t>
            </a:r>
            <a:r>
              <a:rPr lang="en" sz="1800" u="sng">
                <a:solidFill>
                  <a:schemeClr val="dk1"/>
                </a:solidFill>
                <a:latin typeface="Calibri"/>
                <a:ea typeface="Calibri"/>
                <a:cs typeface="Calibri"/>
                <a:sym typeface="Calibri"/>
              </a:rPr>
              <a:t> </a:t>
            </a:r>
            <a:r>
              <a:rPr lang="en" sz="1800" u="sng" err="1">
                <a:solidFill>
                  <a:schemeClr val="dk1"/>
                </a:solidFill>
                <a:latin typeface="Calibri"/>
                <a:ea typeface="Calibri"/>
                <a:cs typeface="Calibri"/>
                <a:sym typeface="Calibri"/>
              </a:rPr>
              <a:t>האדם</a:t>
            </a:r>
            <a:endParaRPr sz="1800" u="sng">
              <a:solidFill>
                <a:schemeClr val="dk1"/>
              </a:solidFill>
              <a:latin typeface="Calibri"/>
              <a:ea typeface="Calibri"/>
              <a:cs typeface="Calibri"/>
            </a:endParaRPr>
          </a:p>
          <a:p>
            <a:pPr algn="r" rtl="1">
              <a:lnSpc>
                <a:spcPct val="150000"/>
              </a:lnSpc>
            </a:pPr>
            <a:r>
              <a:rPr lang="en" sz="1800" err="1">
                <a:solidFill>
                  <a:schemeClr val="dk1"/>
                </a:solidFill>
                <a:latin typeface="Calibri"/>
                <a:ea typeface="Calibri"/>
                <a:cs typeface="Calibri"/>
                <a:sym typeface="Calibri"/>
              </a:rPr>
              <a:t>כאשר</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יש</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פליטה</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מוגברת</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של</a:t>
            </a:r>
            <a:r>
              <a:rPr lang="en" sz="1800">
                <a:solidFill>
                  <a:schemeClr val="dk1"/>
                </a:solidFill>
                <a:latin typeface="Calibri"/>
                <a:ea typeface="Calibri"/>
                <a:cs typeface="Calibri"/>
                <a:sym typeface="Calibri"/>
              </a:rPr>
              <a:t> </a:t>
            </a:r>
            <a:r>
              <a:rPr lang="en" sz="1800" u="sng" err="1">
                <a:solidFill>
                  <a:schemeClr val="dk1"/>
                </a:solidFill>
                <a:latin typeface="Calibri"/>
                <a:ea typeface="Calibri"/>
                <a:cs typeface="Calibri"/>
                <a:sym typeface="Calibri"/>
              </a:rPr>
              <a:t>גזי</a:t>
            </a:r>
            <a:r>
              <a:rPr lang="en" sz="1800" u="sng">
                <a:solidFill>
                  <a:schemeClr val="dk1"/>
                </a:solidFill>
                <a:latin typeface="Calibri"/>
                <a:ea typeface="Calibri"/>
                <a:cs typeface="Calibri"/>
                <a:sym typeface="Calibri"/>
              </a:rPr>
              <a:t> </a:t>
            </a:r>
            <a:r>
              <a:rPr lang="en" sz="1800" u="sng" err="1">
                <a:solidFill>
                  <a:schemeClr val="dk1"/>
                </a:solidFill>
                <a:latin typeface="Calibri"/>
                <a:ea typeface="Calibri"/>
                <a:cs typeface="Calibri"/>
                <a:sym typeface="Calibri"/>
              </a:rPr>
              <a:t>חממה</a:t>
            </a:r>
            <a:r>
              <a:rPr lang="en" sz="1800">
                <a:solidFill>
                  <a:schemeClr val="dk1"/>
                </a:solidFill>
                <a:latin typeface="Calibri"/>
                <a:ea typeface="Calibri"/>
                <a:cs typeface="Calibri"/>
                <a:sym typeface="Calibri"/>
              </a:rPr>
              <a:t>, </a:t>
            </a:r>
            <a:br>
              <a:rPr lang="en" sz="1800">
                <a:latin typeface="Calibri"/>
                <a:ea typeface="Calibri"/>
                <a:cs typeface="Calibri"/>
              </a:rPr>
            </a:br>
            <a:r>
              <a:rPr lang="en" sz="1800" err="1">
                <a:solidFill>
                  <a:schemeClr val="dk1"/>
                </a:solidFill>
                <a:latin typeface="Calibri"/>
                <a:ea typeface="Calibri"/>
                <a:cs typeface="Calibri"/>
                <a:sym typeface="Calibri"/>
              </a:rPr>
              <a:t>עוצמת</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אפקט</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ה</a:t>
            </a:r>
            <a:r>
              <a:rPr lang="en" sz="1800" u="sng" err="1">
                <a:solidFill>
                  <a:schemeClr val="dk1"/>
                </a:solidFill>
                <a:latin typeface="Calibri"/>
                <a:ea typeface="Calibri"/>
                <a:cs typeface="Calibri"/>
                <a:sym typeface="Calibri"/>
              </a:rPr>
              <a:t>חממה</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גובר</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חום</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רב</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נלכד</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ב</a:t>
            </a:r>
            <a:r>
              <a:rPr lang="en" sz="1800" u="sng" err="1">
                <a:solidFill>
                  <a:schemeClr val="dk1"/>
                </a:solidFill>
                <a:latin typeface="Calibri"/>
                <a:ea typeface="Calibri"/>
                <a:cs typeface="Calibri"/>
                <a:sym typeface="Calibri"/>
              </a:rPr>
              <a:t>אטמוספירה</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וטמפרטורת</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כדור</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הארץ</a:t>
            </a:r>
            <a:r>
              <a:rPr lang="en" sz="1800">
                <a:solidFill>
                  <a:schemeClr val="dk1"/>
                </a:solidFill>
                <a:latin typeface="Calibri"/>
                <a:ea typeface="Calibri"/>
                <a:cs typeface="Calibri"/>
                <a:sym typeface="Calibri"/>
              </a:rPr>
              <a:t> </a:t>
            </a:r>
            <a:r>
              <a:rPr lang="en" sz="1800" err="1">
                <a:solidFill>
                  <a:schemeClr val="dk1"/>
                </a:solidFill>
                <a:latin typeface="Calibri"/>
                <a:ea typeface="Calibri"/>
                <a:cs typeface="Calibri"/>
                <a:sym typeface="Calibri"/>
              </a:rPr>
              <a:t>עולה</a:t>
            </a:r>
            <a:endParaRPr sz="1800">
              <a:solidFill>
                <a:schemeClr val="dk1"/>
              </a:solidFill>
              <a:latin typeface="Calibri"/>
              <a:ea typeface="Calibri"/>
              <a:cs typeface="Calibri"/>
            </a:endParaRPr>
          </a:p>
          <a:p>
            <a:pPr marL="0" lvl="0" indent="0" algn="r" rtl="1">
              <a:lnSpc>
                <a:spcPct val="115000"/>
              </a:lnSpc>
              <a:spcBef>
                <a:spcPts val="0"/>
              </a:spcBef>
              <a:spcAft>
                <a:spcPts val="0"/>
              </a:spcAft>
              <a:buNone/>
            </a:pPr>
            <a:endParaRPr sz="1800">
              <a:solidFill>
                <a:schemeClr val="dk1"/>
              </a:solidFill>
              <a:latin typeface="Calibri"/>
              <a:ea typeface="Calibri"/>
              <a:cs typeface="Calibri"/>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8583"/>
        <p:cNvGrpSpPr/>
        <p:nvPr/>
      </p:nvGrpSpPr>
      <p:grpSpPr>
        <a:xfrm>
          <a:off x="0" y="0"/>
          <a:ext cx="0" cy="0"/>
          <a:chOff x="0" y="0"/>
          <a:chExt cx="0" cy="0"/>
        </a:xfrm>
      </p:grpSpPr>
      <p:sp>
        <p:nvSpPr>
          <p:cNvPr id="8584" name="Google Shape;8584;p15"/>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990"/>
              <a:buNone/>
            </a:pPr>
            <a:r>
              <a:rPr lang="en" sz="3220"/>
              <a:t>פליטות גזי חממה שמקורן בפעילות האנושית (2021)</a:t>
            </a:r>
            <a:endParaRPr sz="3220"/>
          </a:p>
        </p:txBody>
      </p:sp>
      <p:sp>
        <p:nvSpPr>
          <p:cNvPr id="8585" name="Google Shape;8585;p15"/>
          <p:cNvSpPr txBox="1">
            <a:spLocks noGrp="1"/>
          </p:cNvSpPr>
          <p:nvPr>
            <p:ph type="title"/>
          </p:nvPr>
        </p:nvSpPr>
        <p:spPr>
          <a:xfrm>
            <a:off x="8580225" y="124725"/>
            <a:ext cx="532800"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1.2</a:t>
            </a:r>
            <a:endParaRPr sz="2000" b="1"/>
          </a:p>
        </p:txBody>
      </p:sp>
      <p:sp>
        <p:nvSpPr>
          <p:cNvPr id="8586" name="Google Shape;8586;p15"/>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14</a:t>
            </a:fld>
            <a:endParaRPr/>
          </a:p>
        </p:txBody>
      </p:sp>
      <p:sp>
        <p:nvSpPr>
          <p:cNvPr id="8587" name="Google Shape;8587;p15"/>
          <p:cNvSpPr txBox="1"/>
          <p:nvPr/>
        </p:nvSpPr>
        <p:spPr>
          <a:xfrm>
            <a:off x="0" y="4441000"/>
            <a:ext cx="3775800" cy="356700"/>
          </a:xfrm>
          <a:prstGeom prst="rect">
            <a:avLst/>
          </a:prstGeom>
          <a:noFill/>
          <a:ln>
            <a:noFill/>
          </a:ln>
        </p:spPr>
        <p:txBody>
          <a:bodyPr spcFirstLastPara="1" wrap="square" lIns="91425" tIns="91425" rIns="91425" bIns="91425" anchor="t" anchorCtr="0">
            <a:noAutofit/>
          </a:bodyPr>
          <a:lstStyle/>
          <a:p>
            <a:pPr marL="0" marR="0" lvl="0" indent="0" algn="r" rtl="1">
              <a:lnSpc>
                <a:spcPct val="100000"/>
              </a:lnSpc>
              <a:spcBef>
                <a:spcPts val="0"/>
              </a:spcBef>
              <a:spcAft>
                <a:spcPts val="0"/>
              </a:spcAft>
              <a:buClr>
                <a:srgbClr val="000000"/>
              </a:buClr>
              <a:buSzPts val="1100"/>
              <a:buFont typeface="Arial"/>
              <a:buNone/>
            </a:pPr>
            <a:r>
              <a:rPr lang="en" sz="1100" b="0" i="0" u="none" strike="noStrike" cap="none">
                <a:solidFill>
                  <a:schemeClr val="dk1"/>
                </a:solidFill>
                <a:latin typeface="Calibri"/>
                <a:ea typeface="Calibri"/>
                <a:cs typeface="Calibri"/>
                <a:sym typeface="Calibri"/>
              </a:rPr>
              <a:t>מקור: </a:t>
            </a:r>
            <a:r>
              <a:rPr lang="en" sz="1100" b="0" i="0" u="sng" strike="noStrike" cap="none">
                <a:solidFill>
                  <a:schemeClr val="hlink"/>
                </a:solidFill>
                <a:latin typeface="Calibri"/>
                <a:ea typeface="Calibri"/>
                <a:cs typeface="Calibri"/>
                <a:sym typeface="Calibri"/>
                <a:hlinkClick r:id="rId3"/>
              </a:rPr>
              <a:t>https://ourworldindata.org/greenhouse-gas-emissions</a:t>
            </a:r>
            <a:r>
              <a:rPr lang="en" sz="1100" b="0" i="0" u="none" strike="noStrike" cap="none">
                <a:solidFill>
                  <a:schemeClr val="dk1"/>
                </a:solidFill>
                <a:latin typeface="Calibri"/>
                <a:ea typeface="Calibri"/>
                <a:cs typeface="Calibri"/>
                <a:sym typeface="Calibri"/>
              </a:rPr>
              <a:t> </a:t>
            </a:r>
            <a:endParaRPr sz="1100" b="0" i="0" u="none" strike="noStrike" cap="none">
              <a:solidFill>
                <a:schemeClr val="dk1"/>
              </a:solidFill>
              <a:latin typeface="Calibri"/>
              <a:ea typeface="Calibri"/>
              <a:cs typeface="Calibri"/>
              <a:sym typeface="Calibri"/>
            </a:endParaRPr>
          </a:p>
        </p:txBody>
      </p:sp>
      <p:graphicFrame>
        <p:nvGraphicFramePr>
          <p:cNvPr id="8588" name="Google Shape;8588;p15"/>
          <p:cNvGraphicFramePr/>
          <p:nvPr>
            <p:extLst>
              <p:ext uri="{D42A27DB-BD31-4B8C-83A1-F6EECF244321}">
                <p14:modId xmlns:p14="http://schemas.microsoft.com/office/powerpoint/2010/main" val="3838128885"/>
              </p:ext>
            </p:extLst>
          </p:nvPr>
        </p:nvGraphicFramePr>
        <p:xfrm>
          <a:off x="537445" y="2298169"/>
          <a:ext cx="2924175" cy="1736254"/>
        </p:xfrm>
        <a:graphic>
          <a:graphicData uri="http://schemas.openxmlformats.org/drawingml/2006/table">
            <a:tbl>
              <a:tblPr>
                <a:noFill/>
                <a:tableStyleId>{65CEDB47-A397-478F-96AD-14B251584203}</a:tableStyleId>
              </a:tblPr>
              <a:tblGrid>
                <a:gridCol w="2924175">
                  <a:extLst>
                    <a:ext uri="{9D8B030D-6E8A-4147-A177-3AD203B41FA5}">
                      <a16:colId xmlns:a16="http://schemas.microsoft.com/office/drawing/2014/main" val="20000"/>
                    </a:ext>
                  </a:extLst>
                </a:gridCol>
              </a:tblGrid>
              <a:tr h="209550">
                <a:tc>
                  <a:txBody>
                    <a:bodyPr/>
                    <a:lstStyle/>
                    <a:p>
                      <a:pPr marL="0" lvl="0" indent="0" algn="r" rtl="1">
                        <a:lnSpc>
                          <a:spcPct val="115000"/>
                        </a:lnSpc>
                        <a:spcBef>
                          <a:spcPts val="0"/>
                        </a:spcBef>
                        <a:spcAft>
                          <a:spcPts val="0"/>
                        </a:spcAft>
                        <a:buNone/>
                      </a:pPr>
                      <a:r>
                        <a:rPr lang="en" sz="2800" err="1">
                          <a:latin typeface="Calibri"/>
                          <a:ea typeface="Calibri"/>
                          <a:cs typeface="Calibri"/>
                          <a:sym typeface="Calibri"/>
                        </a:rPr>
                        <a:t>פחמן</a:t>
                      </a:r>
                      <a:r>
                        <a:rPr lang="en" sz="2800">
                          <a:latin typeface="Calibri"/>
                          <a:ea typeface="Calibri"/>
                          <a:cs typeface="Calibri"/>
                          <a:sym typeface="Calibri"/>
                        </a:rPr>
                        <a:t> </a:t>
                      </a:r>
                      <a:r>
                        <a:rPr lang="en" sz="2800" err="1">
                          <a:latin typeface="Calibri"/>
                          <a:ea typeface="Calibri"/>
                          <a:cs typeface="Calibri"/>
                          <a:sym typeface="Calibri"/>
                        </a:rPr>
                        <a:t>דו-חמצני</a:t>
                      </a:r>
                      <a:r>
                        <a:rPr lang="en" sz="2800">
                          <a:latin typeface="Calibri"/>
                          <a:ea typeface="Calibri"/>
                          <a:cs typeface="Calibri"/>
                          <a:sym typeface="Calibri"/>
                        </a:rPr>
                        <a:t> CO</a:t>
                      </a:r>
                      <a:r>
                        <a:rPr lang="en" sz="2800" baseline="-25000">
                          <a:latin typeface="Calibri"/>
                          <a:ea typeface="Calibri"/>
                          <a:cs typeface="Calibri"/>
                          <a:sym typeface="Calibri"/>
                        </a:rPr>
                        <a:t>2</a:t>
                      </a:r>
                      <a:endParaRPr sz="2800" baseline="-25000">
                        <a:latin typeface="Calibri"/>
                        <a:ea typeface="Calibri"/>
                        <a:cs typeface="Calibri"/>
                        <a:sym typeface="Calibri"/>
                      </a:endParaRPr>
                    </a:p>
                  </a:txBody>
                  <a:tcPr marL="91425" marR="91425" marT="91425" marB="91425"/>
                </a:tc>
                <a:extLst>
                  <a:ext uri="{0D108BD9-81ED-4DB2-BD59-A6C34878D82A}">
                    <a16:rowId xmlns:a16="http://schemas.microsoft.com/office/drawing/2014/main" val="10000"/>
                  </a:ext>
                </a:extLst>
              </a:tr>
              <a:tr h="209550">
                <a:tc>
                  <a:txBody>
                    <a:bodyPr/>
                    <a:lstStyle/>
                    <a:p>
                      <a:pPr marL="0" lvl="0" indent="0" algn="r" rtl="1">
                        <a:lnSpc>
                          <a:spcPct val="115000"/>
                        </a:lnSpc>
                        <a:spcBef>
                          <a:spcPts val="0"/>
                        </a:spcBef>
                        <a:spcAft>
                          <a:spcPts val="0"/>
                        </a:spcAft>
                        <a:buNone/>
                      </a:pPr>
                      <a:r>
                        <a:rPr lang="en" sz="2800" err="1">
                          <a:latin typeface="Calibri"/>
                          <a:ea typeface="Calibri"/>
                          <a:cs typeface="Calibri"/>
                          <a:sym typeface="Calibri"/>
                        </a:rPr>
                        <a:t>מתאן</a:t>
                      </a:r>
                      <a:r>
                        <a:rPr lang="en" sz="2800">
                          <a:latin typeface="Calibri"/>
                          <a:ea typeface="Calibri"/>
                          <a:cs typeface="Calibri"/>
                          <a:sym typeface="Calibri"/>
                        </a:rPr>
                        <a:t> CH</a:t>
                      </a:r>
                      <a:r>
                        <a:rPr lang="en" sz="2800" baseline="-25000">
                          <a:latin typeface="Calibri"/>
                          <a:ea typeface="Calibri"/>
                          <a:cs typeface="Calibri"/>
                          <a:sym typeface="Calibri"/>
                        </a:rPr>
                        <a:t>4</a:t>
                      </a:r>
                      <a:endParaRPr sz="2800" baseline="-25000">
                        <a:latin typeface="Calibri"/>
                        <a:ea typeface="Calibri"/>
                        <a:cs typeface="Calibri"/>
                        <a:sym typeface="Calibri"/>
                      </a:endParaRPr>
                    </a:p>
                  </a:txBody>
                  <a:tcPr marL="91425" marR="91425" marT="91425" marB="91425"/>
                </a:tc>
                <a:extLst>
                  <a:ext uri="{0D108BD9-81ED-4DB2-BD59-A6C34878D82A}">
                    <a16:rowId xmlns:a16="http://schemas.microsoft.com/office/drawing/2014/main" val="10001"/>
                  </a:ext>
                </a:extLst>
              </a:tr>
              <a:tr h="209550">
                <a:tc>
                  <a:txBody>
                    <a:bodyPr/>
                    <a:lstStyle/>
                    <a:p>
                      <a:pPr marL="0" lvl="0" indent="0" algn="r" rtl="1">
                        <a:lnSpc>
                          <a:spcPct val="115000"/>
                        </a:lnSpc>
                        <a:spcBef>
                          <a:spcPts val="0"/>
                        </a:spcBef>
                        <a:spcAft>
                          <a:spcPts val="0"/>
                        </a:spcAft>
                        <a:buNone/>
                      </a:pPr>
                      <a:r>
                        <a:rPr lang="en" sz="1600" err="1">
                          <a:latin typeface="Calibri"/>
                          <a:ea typeface="Calibri"/>
                          <a:cs typeface="Calibri"/>
                          <a:sym typeface="Calibri"/>
                        </a:rPr>
                        <a:t>חומצה</a:t>
                      </a:r>
                      <a:r>
                        <a:rPr lang="en" sz="1600">
                          <a:latin typeface="Calibri"/>
                          <a:ea typeface="Calibri"/>
                          <a:cs typeface="Calibri"/>
                          <a:sym typeface="Calibri"/>
                        </a:rPr>
                        <a:t> </a:t>
                      </a:r>
                      <a:r>
                        <a:rPr lang="en" sz="1600" err="1">
                          <a:latin typeface="Calibri"/>
                          <a:ea typeface="Calibri"/>
                          <a:cs typeface="Calibri"/>
                          <a:sym typeface="Calibri"/>
                        </a:rPr>
                        <a:t>ניטרית</a:t>
                      </a:r>
                      <a:r>
                        <a:rPr lang="en" sz="1600">
                          <a:latin typeface="Calibri"/>
                          <a:ea typeface="Calibri"/>
                          <a:cs typeface="Calibri"/>
                          <a:sym typeface="Calibri"/>
                        </a:rPr>
                        <a:t> N</a:t>
                      </a:r>
                      <a:r>
                        <a:rPr lang="en" sz="1600" baseline="-25000">
                          <a:latin typeface="Calibri"/>
                          <a:ea typeface="Calibri"/>
                          <a:cs typeface="Calibri"/>
                          <a:sym typeface="Calibri"/>
                        </a:rPr>
                        <a:t>2</a:t>
                      </a:r>
                      <a:r>
                        <a:rPr lang="en" sz="1600">
                          <a:latin typeface="Calibri"/>
                          <a:ea typeface="Calibri"/>
                          <a:cs typeface="Calibri"/>
                          <a:sym typeface="Calibri"/>
                        </a:rPr>
                        <a:t>H</a:t>
                      </a:r>
                      <a:endParaRPr sz="1600">
                        <a:latin typeface="Calibri"/>
                        <a:ea typeface="Calibri"/>
                        <a:cs typeface="Calibri"/>
                        <a:sym typeface="Calibri"/>
                      </a:endParaRPr>
                    </a:p>
                  </a:txBody>
                  <a:tcPr marL="91425" marR="91425" marT="91425" marB="91425"/>
                </a:tc>
                <a:extLst>
                  <a:ext uri="{0D108BD9-81ED-4DB2-BD59-A6C34878D82A}">
                    <a16:rowId xmlns:a16="http://schemas.microsoft.com/office/drawing/2014/main" val="10002"/>
                  </a:ext>
                </a:extLst>
              </a:tr>
            </a:tbl>
          </a:graphicData>
        </a:graphic>
      </p:graphicFrame>
      <p:pic>
        <p:nvPicPr>
          <p:cNvPr id="8589" name="Google Shape;8589;p15"/>
          <p:cNvPicPr preferRelativeResize="0"/>
          <p:nvPr/>
        </p:nvPicPr>
        <p:blipFill>
          <a:blip r:embed="rId4">
            <a:alphaModFix/>
          </a:blip>
          <a:stretch>
            <a:fillRect/>
          </a:stretch>
        </p:blipFill>
        <p:spPr>
          <a:xfrm>
            <a:off x="3731050" y="805025"/>
            <a:ext cx="5063402" cy="3703020"/>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0">
  <p:cSld>
    <p:spTree>
      <p:nvGrpSpPr>
        <p:cNvPr id="1" name="Shape 8593"/>
        <p:cNvGrpSpPr/>
        <p:nvPr/>
      </p:nvGrpSpPr>
      <p:grpSpPr>
        <a:xfrm>
          <a:off x="0" y="0"/>
          <a:ext cx="0" cy="0"/>
          <a:chOff x="0" y="0"/>
          <a:chExt cx="0" cy="0"/>
        </a:xfrm>
      </p:grpSpPr>
      <p:sp>
        <p:nvSpPr>
          <p:cNvPr id="8594" name="Google Shape;8594;p16"/>
          <p:cNvSpPr txBox="1"/>
          <p:nvPr/>
        </p:nvSpPr>
        <p:spPr>
          <a:xfrm>
            <a:off x="231900" y="879575"/>
            <a:ext cx="8680200" cy="1506000"/>
          </a:xfrm>
          <a:prstGeom prst="rect">
            <a:avLst/>
          </a:prstGeom>
          <a:noFill/>
          <a:ln>
            <a:noFill/>
          </a:ln>
        </p:spPr>
        <p:txBody>
          <a:bodyPr spcFirstLastPara="1" wrap="square" lIns="91425" tIns="91425" rIns="91425" bIns="91425" anchor="t" anchorCtr="0">
            <a:spAutoFit/>
          </a:bodyPr>
          <a:lstStyle/>
          <a:p>
            <a:pPr marL="0" marR="0" lvl="0" indent="0" algn="r" rtl="1">
              <a:lnSpc>
                <a:spcPct val="115000"/>
              </a:lnSpc>
              <a:spcBef>
                <a:spcPts val="0"/>
              </a:spcBef>
              <a:spcAft>
                <a:spcPts val="0"/>
              </a:spcAft>
              <a:buClr>
                <a:srgbClr val="000000"/>
              </a:buClr>
              <a:buSzPts val="2400"/>
              <a:buFont typeface="Arial"/>
              <a:buNone/>
            </a:pPr>
            <a:r>
              <a:rPr lang="en" sz="2500" b="0" i="0" u="none" strike="noStrike" cap="none">
                <a:solidFill>
                  <a:schemeClr val="dk1"/>
                </a:solidFill>
                <a:latin typeface="Calibri"/>
                <a:ea typeface="Calibri"/>
                <a:cs typeface="Calibri"/>
                <a:sym typeface="Calibri"/>
              </a:rPr>
              <a:t>יש אנשים שטוענים שבני אדם אינם אחראים על שינויי האקלים</a:t>
            </a:r>
            <a:br>
              <a:rPr lang="en" sz="2500" b="0" i="0" u="none" strike="noStrike" cap="none">
                <a:solidFill>
                  <a:schemeClr val="dk1"/>
                </a:solidFill>
                <a:latin typeface="Calibri"/>
                <a:ea typeface="Calibri"/>
                <a:cs typeface="Calibri"/>
                <a:sym typeface="Calibri"/>
              </a:rPr>
            </a:br>
            <a:r>
              <a:rPr lang="en" sz="2500" b="0" i="0" u="none" strike="noStrike" cap="none">
                <a:solidFill>
                  <a:schemeClr val="dk1"/>
                </a:solidFill>
                <a:latin typeface="Calibri"/>
                <a:ea typeface="Calibri"/>
                <a:cs typeface="Calibri"/>
                <a:sym typeface="Calibri"/>
              </a:rPr>
              <a:t>ושזו תופעה טבעית.</a:t>
            </a:r>
            <a:endParaRPr sz="2500" b="0" i="0" u="none" strike="noStrike" cap="none">
              <a:solidFill>
                <a:schemeClr val="dk1"/>
              </a:solidFill>
              <a:latin typeface="Calibri"/>
              <a:ea typeface="Calibri"/>
              <a:cs typeface="Calibri"/>
              <a:sym typeface="Calibri"/>
            </a:endParaRPr>
          </a:p>
          <a:p>
            <a:pPr marL="0" marR="0" lvl="0" indent="0" algn="r" rtl="1">
              <a:lnSpc>
                <a:spcPct val="115000"/>
              </a:lnSpc>
              <a:spcBef>
                <a:spcPts val="400"/>
              </a:spcBef>
              <a:spcAft>
                <a:spcPts val="400"/>
              </a:spcAft>
              <a:buClr>
                <a:srgbClr val="000000"/>
              </a:buClr>
              <a:buSzPts val="2400"/>
              <a:buFont typeface="Arial"/>
              <a:buNone/>
            </a:pPr>
            <a:r>
              <a:rPr lang="en" sz="2500" b="0" i="1" u="none" strike="noStrike" cap="none">
                <a:solidFill>
                  <a:srgbClr val="000000"/>
                </a:solidFill>
                <a:latin typeface="Calibri"/>
                <a:ea typeface="Calibri"/>
                <a:cs typeface="Calibri"/>
                <a:sym typeface="Calibri"/>
              </a:rPr>
              <a:t>מה דעתכם?</a:t>
            </a:r>
            <a:endParaRPr sz="2500" b="0" i="1" u="none" strike="noStrike" cap="none">
              <a:solidFill>
                <a:srgbClr val="000000"/>
              </a:solidFill>
              <a:latin typeface="Calibri"/>
              <a:ea typeface="Calibri"/>
              <a:cs typeface="Calibri"/>
              <a:sym typeface="Calibri"/>
            </a:endParaRPr>
          </a:p>
        </p:txBody>
      </p:sp>
      <p:sp>
        <p:nvSpPr>
          <p:cNvPr id="8595" name="Google Shape;8595;p16"/>
          <p:cNvSpPr txBox="1"/>
          <p:nvPr/>
        </p:nvSpPr>
        <p:spPr>
          <a:xfrm>
            <a:off x="722475" y="89000"/>
            <a:ext cx="7674300" cy="6771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3200"/>
              <a:buFont typeface="Arial"/>
              <a:buNone/>
            </a:pPr>
            <a:r>
              <a:rPr lang="en" sz="3200" b="0" i="0" u="none" strike="noStrike" cap="none">
                <a:solidFill>
                  <a:schemeClr val="lt1"/>
                </a:solidFill>
                <a:latin typeface="Calibri"/>
                <a:ea typeface="Calibri"/>
                <a:cs typeface="Calibri"/>
                <a:sym typeface="Calibri"/>
              </a:rPr>
              <a:t>האם האדם משפיע על שינויי האקלים - דיון</a:t>
            </a:r>
            <a:endParaRPr sz="3200" b="0" i="0" u="none" strike="noStrike" cap="none">
              <a:solidFill>
                <a:srgbClr val="000000"/>
              </a:solidFill>
              <a:latin typeface="Calibri"/>
              <a:ea typeface="Calibri"/>
              <a:cs typeface="Calibri"/>
              <a:sym typeface="Calibri"/>
            </a:endParaRPr>
          </a:p>
        </p:txBody>
      </p:sp>
      <p:sp>
        <p:nvSpPr>
          <p:cNvPr id="8596" name="Google Shape;8596;p16"/>
          <p:cNvSpPr txBox="1">
            <a:spLocks noGrp="1"/>
          </p:cNvSpPr>
          <p:nvPr>
            <p:ph type="title"/>
          </p:nvPr>
        </p:nvSpPr>
        <p:spPr>
          <a:xfrm>
            <a:off x="8580225" y="124725"/>
            <a:ext cx="532800"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1.2</a:t>
            </a:r>
            <a:endParaRPr sz="2000" b="1"/>
          </a:p>
        </p:txBody>
      </p:sp>
      <p:sp>
        <p:nvSpPr>
          <p:cNvPr id="8597" name="Google Shape;8597;p16"/>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15</a:t>
            </a:fld>
            <a:endParaRPr/>
          </a:p>
        </p:txBody>
      </p:sp>
      <p:pic>
        <p:nvPicPr>
          <p:cNvPr id="8598" name="Google Shape;8598;p16"/>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2170900" y="1763225"/>
            <a:ext cx="3193948" cy="2846174"/>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8602"/>
        <p:cNvGrpSpPr/>
        <p:nvPr/>
      </p:nvGrpSpPr>
      <p:grpSpPr>
        <a:xfrm>
          <a:off x="0" y="0"/>
          <a:ext cx="0" cy="0"/>
          <a:chOff x="0" y="0"/>
          <a:chExt cx="0" cy="0"/>
        </a:xfrm>
      </p:grpSpPr>
      <p:sp>
        <p:nvSpPr>
          <p:cNvPr id="8603" name="Google Shape;8603;p17"/>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2800"/>
              <a:buNone/>
            </a:pPr>
            <a:r>
              <a:rPr lang="en" sz="2700" err="1"/>
              <a:t>מה</a:t>
            </a:r>
            <a:r>
              <a:rPr lang="en" sz="2700"/>
              <a:t> </a:t>
            </a:r>
            <a:r>
              <a:rPr lang="en" sz="2700" err="1"/>
              <a:t>גורם</a:t>
            </a:r>
            <a:r>
              <a:rPr lang="en" sz="2700"/>
              <a:t> </a:t>
            </a:r>
            <a:r>
              <a:rPr lang="en" sz="2700" err="1"/>
              <a:t>לעלייה</a:t>
            </a:r>
            <a:r>
              <a:rPr lang="en" sz="2700"/>
              <a:t> </a:t>
            </a:r>
            <a:r>
              <a:rPr lang="en" sz="2700" err="1"/>
              <a:t>המשמעותית</a:t>
            </a:r>
            <a:r>
              <a:rPr lang="en" sz="2700"/>
              <a:t> </a:t>
            </a:r>
            <a:r>
              <a:rPr lang="en" sz="2700" err="1"/>
              <a:t>בריכוז</a:t>
            </a:r>
            <a:r>
              <a:rPr lang="en" sz="2700"/>
              <a:t> </a:t>
            </a:r>
            <a:r>
              <a:rPr lang="en" sz="2700" err="1"/>
              <a:t>הפד"ח</a:t>
            </a:r>
            <a:r>
              <a:rPr lang="en" sz="2700"/>
              <a:t> </a:t>
            </a:r>
            <a:r>
              <a:rPr lang="en" sz="2700" err="1"/>
              <a:t>שהחלה</a:t>
            </a:r>
            <a:r>
              <a:rPr lang="en" sz="2700"/>
              <a:t> </a:t>
            </a:r>
            <a:r>
              <a:rPr lang="en" sz="2700" err="1"/>
              <a:t>במאה</a:t>
            </a:r>
            <a:r>
              <a:rPr lang="en" sz="2700"/>
              <a:t> ה19?</a:t>
            </a:r>
            <a:endParaRPr sz="2700"/>
          </a:p>
        </p:txBody>
      </p:sp>
      <p:pic>
        <p:nvPicPr>
          <p:cNvPr id="8604" name="Google Shape;8604;p17"/>
          <p:cNvPicPr preferRelativeResize="0"/>
          <p:nvPr/>
        </p:nvPicPr>
        <p:blipFill rotWithShape="1">
          <a:blip r:embed="rId3">
            <a:alphaModFix/>
          </a:blip>
          <a:srcRect/>
          <a:stretch/>
        </p:blipFill>
        <p:spPr>
          <a:xfrm>
            <a:off x="2035500" y="1077138"/>
            <a:ext cx="5072999" cy="3583976"/>
          </a:xfrm>
          <a:prstGeom prst="rect">
            <a:avLst/>
          </a:prstGeom>
          <a:noFill/>
          <a:ln>
            <a:noFill/>
          </a:ln>
          <a:effectLst>
            <a:outerShdw blurRad="57150" dist="19050" dir="5400000" algn="bl" rotWithShape="0">
              <a:srgbClr val="000000">
                <a:alpha val="49411"/>
              </a:srgbClr>
            </a:outerShdw>
          </a:effectLst>
        </p:spPr>
      </p:pic>
      <p:sp>
        <p:nvSpPr>
          <p:cNvPr id="8605" name="Google Shape;8605;p17"/>
          <p:cNvSpPr/>
          <p:nvPr/>
        </p:nvSpPr>
        <p:spPr>
          <a:xfrm>
            <a:off x="2035500" y="1077138"/>
            <a:ext cx="4287600" cy="261600"/>
          </a:xfrm>
          <a:prstGeom prst="rect">
            <a:avLst/>
          </a:prstGeom>
          <a:solidFill>
            <a:srgbClr val="FFFFFF"/>
          </a:solidFill>
          <a:ln>
            <a:noFill/>
          </a:ln>
        </p:spPr>
        <p:txBody>
          <a:bodyPr spcFirstLastPara="1" wrap="square" lIns="91425" tIns="45700" rIns="91425" bIns="45700" anchor="t" anchorCtr="0">
            <a:noAutofit/>
          </a:bodyPr>
          <a:lstStyle/>
          <a:p>
            <a:pPr marL="0" marR="0" lvl="0" indent="0" algn="ctr" rtl="1">
              <a:lnSpc>
                <a:spcPct val="100000"/>
              </a:lnSpc>
              <a:spcBef>
                <a:spcPts val="0"/>
              </a:spcBef>
              <a:spcAft>
                <a:spcPts val="0"/>
              </a:spcAft>
              <a:buClr>
                <a:srgbClr val="000000"/>
              </a:buClr>
              <a:buSzPts val="1600"/>
              <a:buFont typeface="Arial"/>
              <a:buNone/>
            </a:pPr>
            <a:r>
              <a:rPr lang="en" sz="1600" b="1" i="0" u="none" strike="noStrike" cap="none" err="1">
                <a:solidFill>
                  <a:srgbClr val="000000"/>
                </a:solidFill>
                <a:latin typeface="Arial"/>
                <a:ea typeface="Arial"/>
                <a:cs typeface="Arial"/>
                <a:sym typeface="Arial"/>
              </a:rPr>
              <a:t>ריכוזי</a:t>
            </a:r>
            <a:r>
              <a:rPr lang="en" sz="1600" b="1" i="0" u="none" strike="noStrike" cap="none">
                <a:solidFill>
                  <a:srgbClr val="000000"/>
                </a:solidFill>
                <a:latin typeface="Arial"/>
                <a:ea typeface="Arial"/>
                <a:cs typeface="Arial"/>
                <a:sym typeface="Arial"/>
              </a:rPr>
              <a:t> </a:t>
            </a:r>
            <a:r>
              <a:rPr lang="en" sz="1600" b="1" i="0" u="none" strike="noStrike" cap="none" err="1">
                <a:solidFill>
                  <a:srgbClr val="000000"/>
                </a:solidFill>
                <a:latin typeface="Arial"/>
                <a:ea typeface="Arial"/>
                <a:cs typeface="Arial"/>
                <a:sym typeface="Arial"/>
              </a:rPr>
              <a:t>פד"ח</a:t>
            </a:r>
            <a:r>
              <a:rPr lang="en" sz="1600" b="1" i="0" u="none" strike="noStrike" cap="none">
                <a:solidFill>
                  <a:srgbClr val="000000"/>
                </a:solidFill>
                <a:latin typeface="Arial"/>
                <a:ea typeface="Arial"/>
                <a:cs typeface="Arial"/>
                <a:sym typeface="Arial"/>
              </a:rPr>
              <a:t> </a:t>
            </a:r>
            <a:r>
              <a:rPr lang="en" sz="1600" b="1" i="0" u="none" strike="noStrike" cap="none" err="1">
                <a:solidFill>
                  <a:srgbClr val="000000"/>
                </a:solidFill>
                <a:latin typeface="Arial"/>
                <a:ea typeface="Arial"/>
                <a:cs typeface="Arial"/>
                <a:sym typeface="Arial"/>
              </a:rPr>
              <a:t>באטמוספרה</a:t>
            </a:r>
            <a:r>
              <a:rPr lang="en" sz="1600" b="1" i="0" u="none" strike="noStrike" cap="none">
                <a:solidFill>
                  <a:srgbClr val="000000"/>
                </a:solidFill>
                <a:latin typeface="Arial"/>
                <a:ea typeface="Arial"/>
                <a:cs typeface="Arial"/>
                <a:sym typeface="Arial"/>
              </a:rPr>
              <a:t>: </a:t>
            </a:r>
            <a:r>
              <a:rPr lang="en" sz="1600" b="1" i="0" u="none" strike="noStrike" cap="none" err="1">
                <a:solidFill>
                  <a:srgbClr val="000000"/>
                </a:solidFill>
                <a:latin typeface="Arial"/>
                <a:ea typeface="Arial"/>
                <a:cs typeface="Arial"/>
                <a:sym typeface="Arial"/>
              </a:rPr>
              <a:t>נתונים</a:t>
            </a:r>
            <a:r>
              <a:rPr lang="en" sz="1600" b="1" i="0" u="none" strike="noStrike" cap="none">
                <a:solidFill>
                  <a:srgbClr val="000000"/>
                </a:solidFill>
                <a:latin typeface="Arial"/>
                <a:ea typeface="Arial"/>
                <a:cs typeface="Arial"/>
                <a:sym typeface="Arial"/>
              </a:rPr>
              <a:t> </a:t>
            </a:r>
            <a:r>
              <a:rPr lang="en" sz="1600" b="1" i="0" u="none" strike="noStrike" cap="none" err="1">
                <a:solidFill>
                  <a:srgbClr val="000000"/>
                </a:solidFill>
                <a:latin typeface="Arial"/>
                <a:ea typeface="Arial"/>
                <a:cs typeface="Arial"/>
                <a:sym typeface="Arial"/>
              </a:rPr>
              <a:t>גלובליים</a:t>
            </a:r>
            <a:endParaRPr sz="1600" b="1" i="0" u="none" strike="noStrike" cap="none" err="1">
              <a:solidFill>
                <a:srgbClr val="000000"/>
              </a:solidFill>
              <a:latin typeface="Arial"/>
              <a:ea typeface="Arial"/>
              <a:cs typeface="Arial"/>
              <a:sym typeface="Arial"/>
            </a:endParaRPr>
          </a:p>
        </p:txBody>
      </p:sp>
      <p:sp>
        <p:nvSpPr>
          <p:cNvPr id="8606" name="Google Shape;8606;p17"/>
          <p:cNvSpPr/>
          <p:nvPr/>
        </p:nvSpPr>
        <p:spPr>
          <a:xfrm>
            <a:off x="2137350" y="1338738"/>
            <a:ext cx="4185600" cy="487200"/>
          </a:xfrm>
          <a:prstGeom prst="rect">
            <a:avLst/>
          </a:prstGeom>
          <a:solidFill>
            <a:srgbClr val="FFFFFF"/>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800"/>
              <a:buFont typeface="Arial"/>
              <a:buNone/>
            </a:pPr>
            <a:r>
              <a:rPr lang="en" sz="800" b="0" i="0" u="none" strike="noStrike" cap="none" err="1">
                <a:solidFill>
                  <a:srgbClr val="000000"/>
                </a:solidFill>
                <a:latin typeface="Arial"/>
                <a:ea typeface="Arial"/>
                <a:cs typeface="Arial"/>
                <a:sym typeface="Arial"/>
              </a:rPr>
              <a:t>ריכוז</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הפחמן</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הדו-חמצני</a:t>
            </a:r>
            <a:r>
              <a:rPr lang="en" sz="800" b="0" i="0" u="none" strike="noStrike" cap="none">
                <a:solidFill>
                  <a:srgbClr val="000000"/>
                </a:solidFill>
                <a:latin typeface="Arial"/>
                <a:ea typeface="Arial"/>
                <a:cs typeface="Arial"/>
                <a:sym typeface="Arial"/>
              </a:rPr>
              <a:t> (CO</a:t>
            </a:r>
            <a:r>
              <a:rPr lang="en" sz="800" b="0" i="0" u="none" strike="noStrike" cap="none" baseline="-25000">
                <a:solidFill>
                  <a:srgbClr val="000000"/>
                </a:solidFill>
                <a:latin typeface="Arial"/>
                <a:ea typeface="Arial"/>
                <a:cs typeface="Arial"/>
                <a:sym typeface="Arial"/>
              </a:rPr>
              <a:t>2</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באטמוספרה</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נמדד</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בחלקיקים</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למיליון</a:t>
            </a:r>
            <a:r>
              <a:rPr lang="en" sz="800" b="0" i="0" u="none" strike="noStrike" cap="none">
                <a:solidFill>
                  <a:srgbClr val="000000"/>
                </a:solidFill>
                <a:latin typeface="Arial"/>
                <a:ea typeface="Arial"/>
                <a:cs typeface="Arial"/>
                <a:sym typeface="Arial"/>
              </a:rPr>
              <a:t> (parts per million, ppm). </a:t>
            </a:r>
            <a:r>
              <a:rPr lang="en" sz="800" b="0" i="0" u="none" strike="noStrike" cap="none" err="1">
                <a:solidFill>
                  <a:srgbClr val="000000"/>
                </a:solidFill>
                <a:latin typeface="Arial"/>
                <a:ea typeface="Arial"/>
                <a:cs typeface="Arial"/>
                <a:sym typeface="Arial"/>
              </a:rPr>
              <a:t>מגמות</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ארוכות-טווח</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של</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שינויים</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בריכוז</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נמדדות</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בדיוק</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גבוה</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בעזרת</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דגימות</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אוויר</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שמורות</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בתוך</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ליבות</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קרח</a:t>
            </a:r>
            <a:r>
              <a:rPr lang="en" sz="800" b="0" i="0" u="none" strike="noStrike" cap="none">
                <a:solidFill>
                  <a:srgbClr val="000000"/>
                </a:solidFill>
                <a:latin typeface="Arial"/>
                <a:ea typeface="Arial"/>
                <a:cs typeface="Arial"/>
                <a:sym typeface="Arial"/>
              </a:rPr>
              <a:t>.</a:t>
            </a:r>
            <a:endParaRPr sz="800" b="0" i="0" u="none" strike="noStrike" cap="none">
              <a:solidFill>
                <a:srgbClr val="000000"/>
              </a:solidFill>
              <a:latin typeface="Arial"/>
              <a:ea typeface="Arial"/>
              <a:cs typeface="Arial"/>
              <a:sym typeface="Arial"/>
            </a:endParaRPr>
          </a:p>
        </p:txBody>
      </p:sp>
      <p:sp>
        <p:nvSpPr>
          <p:cNvPr id="8607" name="Google Shape;8607;p17"/>
          <p:cNvSpPr txBox="1">
            <a:spLocks noGrp="1"/>
          </p:cNvSpPr>
          <p:nvPr>
            <p:ph type="title"/>
          </p:nvPr>
        </p:nvSpPr>
        <p:spPr>
          <a:xfrm>
            <a:off x="8580225" y="124725"/>
            <a:ext cx="532800"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1.2</a:t>
            </a:r>
            <a:endParaRPr sz="2000" b="1"/>
          </a:p>
        </p:txBody>
      </p:sp>
      <p:sp>
        <p:nvSpPr>
          <p:cNvPr id="8608" name="Google Shape;8608;p17"/>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dirty="0"/>
              <a:t>16</a:t>
            </a:fld>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8612"/>
        <p:cNvGrpSpPr/>
        <p:nvPr/>
      </p:nvGrpSpPr>
      <p:grpSpPr>
        <a:xfrm>
          <a:off x="0" y="0"/>
          <a:ext cx="0" cy="0"/>
          <a:chOff x="0" y="0"/>
          <a:chExt cx="0" cy="0"/>
        </a:xfrm>
      </p:grpSpPr>
      <p:sp>
        <p:nvSpPr>
          <p:cNvPr id="8613" name="Google Shape;8613;p18"/>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990"/>
              <a:buNone/>
            </a:pPr>
            <a:r>
              <a:rPr lang="en" sz="3220"/>
              <a:t>הדגמה: כיצד ומתי נפלט פחמן דו-חמצני?</a:t>
            </a:r>
            <a:endParaRPr sz="3220"/>
          </a:p>
        </p:txBody>
      </p:sp>
      <p:pic>
        <p:nvPicPr>
          <p:cNvPr id="8614" name="Google Shape;8614;p18"/>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508900" y="1813650"/>
            <a:ext cx="1368200" cy="2710500"/>
          </a:xfrm>
          <a:prstGeom prst="rect">
            <a:avLst/>
          </a:prstGeom>
          <a:noFill/>
          <a:ln>
            <a:noFill/>
          </a:ln>
        </p:spPr>
      </p:pic>
      <p:sp>
        <p:nvSpPr>
          <p:cNvPr id="8615" name="Google Shape;8615;p18"/>
          <p:cNvSpPr txBox="1"/>
          <p:nvPr/>
        </p:nvSpPr>
        <p:spPr>
          <a:xfrm>
            <a:off x="0" y="705025"/>
            <a:ext cx="5039700" cy="12930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2400"/>
              <a:buFont typeface="Arial"/>
              <a:buNone/>
            </a:pPr>
            <a:r>
              <a:rPr lang="en" sz="2400" b="0" i="0" u="sng" strike="noStrike" cap="none">
                <a:solidFill>
                  <a:srgbClr val="000000"/>
                </a:solidFill>
                <a:latin typeface="Calibri"/>
                <a:ea typeface="Calibri"/>
                <a:cs typeface="Calibri"/>
                <a:sym typeface="Calibri"/>
              </a:rPr>
              <a:t>השערה</a:t>
            </a:r>
            <a:r>
              <a:rPr lang="en" sz="2400" b="0" i="0" u="none" strike="noStrike" cap="none">
                <a:solidFill>
                  <a:srgbClr val="000000"/>
                </a:solidFill>
                <a:latin typeface="Calibri"/>
                <a:ea typeface="Calibri"/>
                <a:cs typeface="Calibri"/>
                <a:sym typeface="Calibri"/>
              </a:rPr>
              <a:t>:</a:t>
            </a:r>
            <a:endParaRPr sz="2400" b="0" i="0" u="none" strike="noStrike" cap="none">
              <a:solidFill>
                <a:srgbClr val="000000"/>
              </a:solidFill>
              <a:latin typeface="Calibri"/>
              <a:ea typeface="Calibri"/>
              <a:cs typeface="Calibri"/>
              <a:sym typeface="Calibri"/>
            </a:endParaRPr>
          </a:p>
          <a:p>
            <a:pPr marL="0" marR="0" lvl="0" indent="0" algn="r" rtl="1">
              <a:lnSpc>
                <a:spcPct val="100000"/>
              </a:lnSpc>
              <a:spcBef>
                <a:spcPts val="0"/>
              </a:spcBef>
              <a:spcAft>
                <a:spcPts val="0"/>
              </a:spcAft>
              <a:buClr>
                <a:srgbClr val="000000"/>
              </a:buClr>
              <a:buSzPts val="2400"/>
              <a:buFont typeface="Arial"/>
              <a:buNone/>
            </a:pPr>
            <a:r>
              <a:rPr lang="en" sz="2400" b="0" i="0" u="none" strike="noStrike" cap="none">
                <a:solidFill>
                  <a:srgbClr val="000000"/>
                </a:solidFill>
                <a:latin typeface="Calibri"/>
                <a:ea typeface="Calibri"/>
                <a:cs typeface="Calibri"/>
                <a:sym typeface="Calibri"/>
              </a:rPr>
              <a:t>האם ריכוז הפד"ח ישתנה כשנדליק את הנר?</a:t>
            </a:r>
            <a:endParaRPr sz="2400" b="0" i="0" u="none" strike="noStrike" cap="none">
              <a:solidFill>
                <a:srgbClr val="000000"/>
              </a:solidFill>
              <a:latin typeface="Calibri"/>
              <a:ea typeface="Calibri"/>
              <a:cs typeface="Calibri"/>
              <a:sym typeface="Calibri"/>
            </a:endParaRPr>
          </a:p>
          <a:p>
            <a:pPr marL="0" marR="0" lvl="0" indent="0" algn="r" rtl="1">
              <a:lnSpc>
                <a:spcPct val="100000"/>
              </a:lnSpc>
              <a:spcBef>
                <a:spcPts val="0"/>
              </a:spcBef>
              <a:spcAft>
                <a:spcPts val="0"/>
              </a:spcAft>
              <a:buClr>
                <a:srgbClr val="000000"/>
              </a:buClr>
              <a:buSzPts val="2400"/>
              <a:buFont typeface="Arial"/>
              <a:buNone/>
            </a:pPr>
            <a:r>
              <a:rPr lang="en" sz="2400" b="0" i="0" u="none" strike="noStrike" cap="none">
                <a:solidFill>
                  <a:srgbClr val="000000"/>
                </a:solidFill>
                <a:latin typeface="Calibri"/>
                <a:ea typeface="Calibri"/>
                <a:cs typeface="Calibri"/>
                <a:sym typeface="Calibri"/>
              </a:rPr>
              <a:t>האם הריכוז ירד או יעלה?</a:t>
            </a:r>
            <a:endParaRPr sz="2400" b="0" i="0" u="none" strike="noStrike" cap="none">
              <a:solidFill>
                <a:srgbClr val="000000"/>
              </a:solidFill>
              <a:latin typeface="Calibri"/>
              <a:ea typeface="Calibri"/>
              <a:cs typeface="Calibri"/>
              <a:sym typeface="Calibri"/>
            </a:endParaRPr>
          </a:p>
        </p:txBody>
      </p:sp>
      <p:pic>
        <p:nvPicPr>
          <p:cNvPr id="8616" name="Google Shape;8616;p18"/>
          <p:cNvPicPr preferRelativeResize="0"/>
          <p:nvPr/>
        </p:nvPicPr>
        <p:blipFill rotWithShape="1">
          <a:blip r:embed="rId4">
            <a:alphaModFix/>
          </a:blip>
          <a:srcRect/>
          <a:stretch/>
        </p:blipFill>
        <p:spPr>
          <a:xfrm>
            <a:off x="5174400" y="946750"/>
            <a:ext cx="3236700" cy="3463751"/>
          </a:xfrm>
          <a:prstGeom prst="rect">
            <a:avLst/>
          </a:prstGeom>
          <a:noFill/>
          <a:ln>
            <a:noFill/>
          </a:ln>
        </p:spPr>
      </p:pic>
      <p:sp>
        <p:nvSpPr>
          <p:cNvPr id="8617" name="Google Shape;8617;p18"/>
          <p:cNvSpPr txBox="1">
            <a:spLocks noGrp="1"/>
          </p:cNvSpPr>
          <p:nvPr>
            <p:ph type="title"/>
          </p:nvPr>
        </p:nvSpPr>
        <p:spPr>
          <a:xfrm>
            <a:off x="8580225" y="124725"/>
            <a:ext cx="532800"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1.2</a:t>
            </a:r>
            <a:endParaRPr sz="2000" b="1"/>
          </a:p>
        </p:txBody>
      </p:sp>
      <p:sp>
        <p:nvSpPr>
          <p:cNvPr id="8618" name="Google Shape;8618;p18"/>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17</a:t>
            </a:fld>
            <a:endParaRPr/>
          </a:p>
        </p:txBody>
      </p:sp>
      <p:sp>
        <p:nvSpPr>
          <p:cNvPr id="8619" name="Google Shape;8619;p18"/>
          <p:cNvSpPr txBox="1"/>
          <p:nvPr/>
        </p:nvSpPr>
        <p:spPr>
          <a:xfrm>
            <a:off x="1335300" y="3117500"/>
            <a:ext cx="3236700" cy="12930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2400"/>
              <a:buFont typeface="Arial"/>
              <a:buNone/>
            </a:pPr>
            <a:r>
              <a:rPr lang="en" sz="2400" b="0" i="0" u="none" strike="noStrike" cap="none">
                <a:solidFill>
                  <a:schemeClr val="dk1"/>
                </a:solidFill>
                <a:latin typeface="Calibri"/>
                <a:ea typeface="Calibri"/>
                <a:cs typeface="Calibri"/>
                <a:sym typeface="Calibri"/>
              </a:rPr>
              <a:t>ריכוז הפד"ח במרחב הנתון ביחידות:</a:t>
            </a:r>
            <a:endParaRPr sz="2400" b="0" i="0" u="none" strike="noStrike" cap="none">
              <a:solidFill>
                <a:schemeClr val="dk1"/>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2400"/>
              <a:buFont typeface="Arial"/>
              <a:buNone/>
            </a:pPr>
            <a:r>
              <a:rPr lang="en" sz="2400" b="0" i="0" u="none" strike="noStrike" cap="none">
                <a:solidFill>
                  <a:schemeClr val="dk1"/>
                </a:solidFill>
                <a:latin typeface="Calibri"/>
                <a:ea typeface="Calibri"/>
                <a:cs typeface="Calibri"/>
                <a:sym typeface="Calibri"/>
              </a:rPr>
              <a:t>ppm= parts per million</a:t>
            </a:r>
            <a:endParaRPr sz="2400" b="0" i="0" u="none" strike="noStrike" cap="none">
              <a:solidFill>
                <a:schemeClr val="dk1"/>
              </a:solidFill>
              <a:latin typeface="Calibri"/>
              <a:ea typeface="Calibri"/>
              <a:cs typeface="Calibri"/>
              <a:sym typeface="Calibri"/>
            </a:endParaRPr>
          </a:p>
        </p:txBody>
      </p:sp>
      <p:cxnSp>
        <p:nvCxnSpPr>
          <p:cNvPr id="8620" name="Google Shape;8620;p18"/>
          <p:cNvCxnSpPr>
            <a:stCxn id="8619" idx="3"/>
          </p:cNvCxnSpPr>
          <p:nvPr/>
        </p:nvCxnSpPr>
        <p:spPr>
          <a:xfrm rot="10800000" flipH="1">
            <a:off x="4572000" y="3223100"/>
            <a:ext cx="1110900" cy="540900"/>
          </a:xfrm>
          <a:prstGeom prst="straightConnector1">
            <a:avLst/>
          </a:prstGeom>
          <a:noFill/>
          <a:ln w="76200" cap="flat" cmpd="sng">
            <a:solidFill>
              <a:srgbClr val="5F9EEB"/>
            </a:solidFill>
            <a:prstDash val="solid"/>
            <a:round/>
            <a:headEnd type="none" w="sm" len="sm"/>
            <a:tailEnd type="triangle" w="med" len="med"/>
          </a:ln>
        </p:spPr>
      </p:cxn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8624"/>
        <p:cNvGrpSpPr/>
        <p:nvPr/>
      </p:nvGrpSpPr>
      <p:grpSpPr>
        <a:xfrm>
          <a:off x="0" y="0"/>
          <a:ext cx="0" cy="0"/>
          <a:chOff x="0" y="0"/>
          <a:chExt cx="0" cy="0"/>
        </a:xfrm>
      </p:grpSpPr>
      <p:sp>
        <p:nvSpPr>
          <p:cNvPr id="8625" name="Google Shape;8625;p19"/>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990"/>
              <a:buNone/>
            </a:pPr>
            <a:r>
              <a:rPr lang="en" sz="3220"/>
              <a:t>להלן תמונות בשקפים הבאים:</a:t>
            </a:r>
            <a:endParaRPr sz="3220"/>
          </a:p>
        </p:txBody>
      </p:sp>
      <p:sp>
        <p:nvSpPr>
          <p:cNvPr id="8626" name="Google Shape;8626;p19"/>
          <p:cNvSpPr txBox="1">
            <a:spLocks noGrp="1"/>
          </p:cNvSpPr>
          <p:nvPr>
            <p:ph type="body" idx="1"/>
          </p:nvPr>
        </p:nvSpPr>
        <p:spPr>
          <a:xfrm>
            <a:off x="311700" y="1189700"/>
            <a:ext cx="8520600" cy="3416400"/>
          </a:xfrm>
          <a:prstGeom prst="rect">
            <a:avLst/>
          </a:prstGeom>
          <a:noFill/>
          <a:ln>
            <a:noFill/>
          </a:ln>
          <a:effectLst>
            <a:reflection dist="38100" dir="5400000" fadeDir="5400012" sy="-100000" algn="bl" rotWithShape="0"/>
          </a:effectLst>
        </p:spPr>
        <p:txBody>
          <a:bodyPr spcFirstLastPara="1" wrap="square" lIns="91425" tIns="91425" rIns="91425" bIns="91425" anchor="t" anchorCtr="0">
            <a:normAutofit/>
          </a:bodyPr>
          <a:lstStyle/>
          <a:p>
            <a:pPr marL="0" lvl="0" indent="0" algn="r" rtl="1">
              <a:lnSpc>
                <a:spcPct val="115000"/>
              </a:lnSpc>
              <a:spcBef>
                <a:spcPts val="0"/>
              </a:spcBef>
              <a:spcAft>
                <a:spcPts val="0"/>
              </a:spcAft>
              <a:buSzPts val="1800"/>
              <a:buNone/>
            </a:pPr>
            <a:r>
              <a:rPr lang="en" sz="3000" err="1">
                <a:solidFill>
                  <a:schemeClr val="dk1"/>
                </a:solidFill>
              </a:rPr>
              <a:t>התייחסו</a:t>
            </a:r>
            <a:r>
              <a:rPr lang="en" sz="3000">
                <a:solidFill>
                  <a:schemeClr val="dk1"/>
                </a:solidFill>
              </a:rPr>
              <a:t> </a:t>
            </a:r>
            <a:r>
              <a:rPr lang="en" sz="3000" err="1">
                <a:solidFill>
                  <a:schemeClr val="dk1"/>
                </a:solidFill>
              </a:rPr>
              <a:t>לכל</a:t>
            </a:r>
            <a:r>
              <a:rPr lang="en" sz="3000">
                <a:solidFill>
                  <a:schemeClr val="dk1"/>
                </a:solidFill>
              </a:rPr>
              <a:t> </a:t>
            </a:r>
            <a:r>
              <a:rPr lang="en" sz="3000" err="1">
                <a:solidFill>
                  <a:schemeClr val="dk1"/>
                </a:solidFill>
              </a:rPr>
              <a:t>תמונה</a:t>
            </a:r>
            <a:r>
              <a:rPr lang="en" sz="3000">
                <a:solidFill>
                  <a:schemeClr val="dk1"/>
                </a:solidFill>
              </a:rPr>
              <a:t>:</a:t>
            </a:r>
            <a:endParaRPr sz="3000">
              <a:solidFill>
                <a:schemeClr val="dk1"/>
              </a:solidFill>
            </a:endParaRPr>
          </a:p>
          <a:p>
            <a:pPr marL="457200" lvl="0" indent="-419100" algn="r" rtl="1">
              <a:lnSpc>
                <a:spcPct val="115000"/>
              </a:lnSpc>
              <a:spcBef>
                <a:spcPts val="1200"/>
              </a:spcBef>
              <a:spcAft>
                <a:spcPts val="0"/>
              </a:spcAft>
              <a:buClr>
                <a:schemeClr val="dk1"/>
              </a:buClr>
              <a:buSzPts val="3000"/>
              <a:buChar char="●"/>
            </a:pPr>
            <a:r>
              <a:rPr lang="en" sz="3000" err="1">
                <a:solidFill>
                  <a:schemeClr val="dk1"/>
                </a:solidFill>
              </a:rPr>
              <a:t>האם</a:t>
            </a:r>
            <a:r>
              <a:rPr lang="en" sz="3000">
                <a:solidFill>
                  <a:schemeClr val="dk1"/>
                </a:solidFill>
              </a:rPr>
              <a:t> </a:t>
            </a:r>
            <a:r>
              <a:rPr lang="en" sz="3000" err="1">
                <a:solidFill>
                  <a:schemeClr val="dk1"/>
                </a:solidFill>
              </a:rPr>
              <a:t>התמונה</a:t>
            </a:r>
            <a:r>
              <a:rPr lang="en" sz="3000">
                <a:solidFill>
                  <a:schemeClr val="dk1"/>
                </a:solidFill>
              </a:rPr>
              <a:t> </a:t>
            </a:r>
            <a:r>
              <a:rPr lang="en" sz="3000" err="1">
                <a:solidFill>
                  <a:schemeClr val="dk1"/>
                </a:solidFill>
              </a:rPr>
              <a:t>קשורה</a:t>
            </a:r>
            <a:r>
              <a:rPr lang="en" sz="3000">
                <a:solidFill>
                  <a:schemeClr val="dk1"/>
                </a:solidFill>
              </a:rPr>
              <a:t> </a:t>
            </a:r>
            <a:r>
              <a:rPr lang="en" sz="3000" err="1">
                <a:solidFill>
                  <a:schemeClr val="dk1"/>
                </a:solidFill>
              </a:rPr>
              <a:t>לפליטות</a:t>
            </a:r>
            <a:r>
              <a:rPr lang="en" sz="3000">
                <a:solidFill>
                  <a:schemeClr val="dk1"/>
                </a:solidFill>
              </a:rPr>
              <a:t> </a:t>
            </a:r>
            <a:r>
              <a:rPr lang="en" sz="3000" err="1">
                <a:solidFill>
                  <a:schemeClr val="dk1"/>
                </a:solidFill>
              </a:rPr>
              <a:t>פחמן</a:t>
            </a:r>
            <a:r>
              <a:rPr lang="en" sz="3000">
                <a:solidFill>
                  <a:schemeClr val="dk1"/>
                </a:solidFill>
              </a:rPr>
              <a:t> </a:t>
            </a:r>
            <a:r>
              <a:rPr lang="en" sz="3000" err="1">
                <a:solidFill>
                  <a:schemeClr val="dk1"/>
                </a:solidFill>
              </a:rPr>
              <a:t>דו-חמצני</a:t>
            </a:r>
            <a:r>
              <a:rPr lang="en" sz="3000">
                <a:solidFill>
                  <a:schemeClr val="dk1"/>
                </a:solidFill>
              </a:rPr>
              <a:t> (CO</a:t>
            </a:r>
            <a:r>
              <a:rPr lang="en" sz="3000" baseline="-25000">
                <a:solidFill>
                  <a:schemeClr val="dk1"/>
                </a:solidFill>
              </a:rPr>
              <a:t>2</a:t>
            </a:r>
            <a:r>
              <a:rPr lang="en" sz="3000">
                <a:solidFill>
                  <a:schemeClr val="dk1"/>
                </a:solidFill>
              </a:rPr>
              <a:t>)?</a:t>
            </a:r>
            <a:endParaRPr sz="3000">
              <a:solidFill>
                <a:schemeClr val="dk1"/>
              </a:solidFill>
            </a:endParaRPr>
          </a:p>
          <a:p>
            <a:pPr marL="457200" lvl="0" indent="-419100" algn="r" rtl="1">
              <a:lnSpc>
                <a:spcPct val="115000"/>
              </a:lnSpc>
              <a:spcBef>
                <a:spcPts val="0"/>
              </a:spcBef>
              <a:spcAft>
                <a:spcPts val="0"/>
              </a:spcAft>
              <a:buClr>
                <a:schemeClr val="dk1"/>
              </a:buClr>
              <a:buSzPts val="3000"/>
              <a:buChar char="●"/>
            </a:pPr>
            <a:r>
              <a:rPr lang="en" sz="3000" err="1">
                <a:solidFill>
                  <a:schemeClr val="dk1"/>
                </a:solidFill>
              </a:rPr>
              <a:t>האם</a:t>
            </a:r>
            <a:r>
              <a:rPr lang="en" sz="3000">
                <a:solidFill>
                  <a:schemeClr val="dk1"/>
                </a:solidFill>
              </a:rPr>
              <a:t> </a:t>
            </a:r>
            <a:r>
              <a:rPr lang="en" sz="3000" err="1">
                <a:solidFill>
                  <a:schemeClr val="dk1"/>
                </a:solidFill>
              </a:rPr>
              <a:t>התמונה</a:t>
            </a:r>
            <a:r>
              <a:rPr lang="en" sz="3000">
                <a:solidFill>
                  <a:schemeClr val="dk1"/>
                </a:solidFill>
              </a:rPr>
              <a:t> </a:t>
            </a:r>
            <a:r>
              <a:rPr lang="en" sz="3000" err="1">
                <a:solidFill>
                  <a:schemeClr val="dk1"/>
                </a:solidFill>
              </a:rPr>
              <a:t>קשורה</a:t>
            </a:r>
            <a:r>
              <a:rPr lang="en" sz="3000">
                <a:solidFill>
                  <a:schemeClr val="dk1"/>
                </a:solidFill>
              </a:rPr>
              <a:t> </a:t>
            </a:r>
            <a:r>
              <a:rPr lang="en" sz="3000" err="1">
                <a:solidFill>
                  <a:schemeClr val="dk1"/>
                </a:solidFill>
              </a:rPr>
              <a:t>ליצירת</a:t>
            </a:r>
            <a:r>
              <a:rPr lang="en" sz="3000">
                <a:solidFill>
                  <a:schemeClr val="dk1"/>
                </a:solidFill>
              </a:rPr>
              <a:t> </a:t>
            </a:r>
            <a:r>
              <a:rPr lang="en" sz="3000" err="1">
                <a:solidFill>
                  <a:schemeClr val="dk1"/>
                </a:solidFill>
              </a:rPr>
              <a:t>אנרגיה</a:t>
            </a:r>
            <a:r>
              <a:rPr lang="en" sz="3000">
                <a:solidFill>
                  <a:schemeClr val="dk1"/>
                </a:solidFill>
              </a:rPr>
              <a:t>?</a:t>
            </a:r>
            <a:endParaRPr sz="3000">
              <a:solidFill>
                <a:schemeClr val="dk1"/>
              </a:solidFill>
            </a:endParaRPr>
          </a:p>
          <a:p>
            <a:pPr indent="-419100" algn="r">
              <a:lnSpc>
                <a:spcPct val="114999"/>
              </a:lnSpc>
              <a:buClr>
                <a:srgbClr val="000000"/>
              </a:buClr>
              <a:buSzPts val="3000"/>
            </a:pPr>
            <a:r>
              <a:rPr lang="en" sz="3000" err="1">
                <a:solidFill>
                  <a:schemeClr val="dk1"/>
                </a:solidFill>
              </a:rPr>
              <a:t>האם</a:t>
            </a:r>
            <a:r>
              <a:rPr lang="en" sz="3000">
                <a:solidFill>
                  <a:schemeClr val="dk1"/>
                </a:solidFill>
              </a:rPr>
              <a:t> </a:t>
            </a:r>
            <a:r>
              <a:rPr lang="en" sz="3000" err="1">
                <a:solidFill>
                  <a:schemeClr val="dk1"/>
                </a:solidFill>
              </a:rPr>
              <a:t>וכיצד</a:t>
            </a:r>
            <a:r>
              <a:rPr lang="en" sz="3000">
                <a:solidFill>
                  <a:schemeClr val="dk1"/>
                </a:solidFill>
              </a:rPr>
              <a:t> </a:t>
            </a:r>
            <a:r>
              <a:rPr lang="en" sz="3000" err="1">
                <a:solidFill>
                  <a:schemeClr val="dk1"/>
                </a:solidFill>
              </a:rPr>
              <a:t>התמונה</a:t>
            </a:r>
            <a:r>
              <a:rPr lang="en" sz="3000">
                <a:solidFill>
                  <a:schemeClr val="dk1"/>
                </a:solidFill>
              </a:rPr>
              <a:t> </a:t>
            </a:r>
            <a:r>
              <a:rPr lang="en" sz="3000" err="1">
                <a:solidFill>
                  <a:schemeClr val="dk1"/>
                </a:solidFill>
              </a:rPr>
              <a:t>קשורה</a:t>
            </a:r>
            <a:r>
              <a:rPr lang="en" sz="3000">
                <a:solidFill>
                  <a:schemeClr val="dk1"/>
                </a:solidFill>
              </a:rPr>
              <a:t> </a:t>
            </a:r>
            <a:r>
              <a:rPr lang="en" sz="3000" err="1">
                <a:solidFill>
                  <a:schemeClr val="dk1"/>
                </a:solidFill>
              </a:rPr>
              <a:t>לחיים</a:t>
            </a:r>
            <a:r>
              <a:rPr lang="en" sz="3000">
                <a:solidFill>
                  <a:schemeClr val="dk1"/>
                </a:solidFill>
              </a:rPr>
              <a:t> </a:t>
            </a:r>
            <a:r>
              <a:rPr lang="en" sz="3000" err="1">
                <a:solidFill>
                  <a:schemeClr val="dk1"/>
                </a:solidFill>
              </a:rPr>
              <a:t>שלך</a:t>
            </a:r>
            <a:r>
              <a:rPr lang="en" sz="3000">
                <a:solidFill>
                  <a:schemeClr val="dk1"/>
                </a:solidFill>
              </a:rPr>
              <a:t>?</a:t>
            </a:r>
          </a:p>
          <a:p>
            <a:pPr marL="0" indent="0" algn="r">
              <a:spcBef>
                <a:spcPts val="1200"/>
              </a:spcBef>
              <a:spcAft>
                <a:spcPts val="1200"/>
              </a:spcAft>
              <a:buNone/>
            </a:pPr>
            <a:endParaRPr lang="en-US" sz="3000">
              <a:solidFill>
                <a:schemeClr val="dk1"/>
              </a:solidFill>
            </a:endParaRPr>
          </a:p>
        </p:txBody>
      </p:sp>
      <p:sp>
        <p:nvSpPr>
          <p:cNvPr id="8627" name="Google Shape;8627;p19"/>
          <p:cNvSpPr txBox="1">
            <a:spLocks noGrp="1"/>
          </p:cNvSpPr>
          <p:nvPr>
            <p:ph type="title"/>
          </p:nvPr>
        </p:nvSpPr>
        <p:spPr>
          <a:xfrm>
            <a:off x="8580225" y="124725"/>
            <a:ext cx="532800"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1.2</a:t>
            </a:r>
            <a:endParaRPr sz="2000" b="1"/>
          </a:p>
        </p:txBody>
      </p:sp>
      <p:sp>
        <p:nvSpPr>
          <p:cNvPr id="8628" name="Google Shape;8628;p19"/>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18</a:t>
            </a:fld>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8632"/>
        <p:cNvGrpSpPr/>
        <p:nvPr/>
      </p:nvGrpSpPr>
      <p:grpSpPr>
        <a:xfrm>
          <a:off x="0" y="0"/>
          <a:ext cx="0" cy="0"/>
          <a:chOff x="0" y="0"/>
          <a:chExt cx="0" cy="0"/>
        </a:xfrm>
      </p:grpSpPr>
      <p:sp>
        <p:nvSpPr>
          <p:cNvPr id="8633" name="Google Shape;8633;p20"/>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990"/>
              <a:buNone/>
            </a:pPr>
            <a:r>
              <a:rPr lang="en" sz="3220"/>
              <a:t>תמונה מספר 1</a:t>
            </a:r>
            <a:endParaRPr sz="3220"/>
          </a:p>
        </p:txBody>
      </p:sp>
      <p:pic>
        <p:nvPicPr>
          <p:cNvPr id="8634" name="Google Shape;8634;p20"/>
          <p:cNvPicPr preferRelativeResize="0"/>
          <p:nvPr/>
        </p:nvPicPr>
        <p:blipFill rotWithShape="1">
          <a:blip r:embed="rId3">
            <a:alphaModFix/>
          </a:blip>
          <a:srcRect/>
          <a:stretch/>
        </p:blipFill>
        <p:spPr>
          <a:xfrm>
            <a:off x="1656162" y="830325"/>
            <a:ext cx="5831675" cy="3886824"/>
          </a:xfrm>
          <a:prstGeom prst="rect">
            <a:avLst/>
          </a:prstGeom>
          <a:noFill/>
          <a:ln>
            <a:noFill/>
          </a:ln>
        </p:spPr>
      </p:pic>
      <p:sp>
        <p:nvSpPr>
          <p:cNvPr id="8635" name="Google Shape;8635;p20"/>
          <p:cNvSpPr txBox="1">
            <a:spLocks noGrp="1"/>
          </p:cNvSpPr>
          <p:nvPr>
            <p:ph type="title"/>
          </p:nvPr>
        </p:nvSpPr>
        <p:spPr>
          <a:xfrm>
            <a:off x="8580225" y="124725"/>
            <a:ext cx="532800"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1.2</a:t>
            </a:r>
            <a:endParaRPr sz="2000" b="1"/>
          </a:p>
        </p:txBody>
      </p:sp>
      <p:sp>
        <p:nvSpPr>
          <p:cNvPr id="8636" name="Google Shape;8636;p20"/>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19</a:t>
            </a:fld>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8407"/>
        <p:cNvGrpSpPr/>
        <p:nvPr/>
      </p:nvGrpSpPr>
      <p:grpSpPr>
        <a:xfrm>
          <a:off x="0" y="0"/>
          <a:ext cx="0" cy="0"/>
          <a:chOff x="0" y="0"/>
          <a:chExt cx="0" cy="0"/>
        </a:xfrm>
      </p:grpSpPr>
      <p:sp>
        <p:nvSpPr>
          <p:cNvPr id="8408" name="Google Shape;8408;p2"/>
          <p:cNvSpPr txBox="1">
            <a:spLocks noGrp="1"/>
          </p:cNvSpPr>
          <p:nvPr>
            <p:ph type="title"/>
          </p:nvPr>
        </p:nvSpPr>
        <p:spPr>
          <a:xfrm>
            <a:off x="81075" y="124725"/>
            <a:ext cx="84339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Clr>
                <a:schemeClr val="dk1"/>
              </a:buClr>
              <a:buSzPts val="1100"/>
              <a:buFont typeface="Arial"/>
              <a:buNone/>
            </a:pPr>
            <a:r>
              <a:rPr lang="en" sz="3200"/>
              <a:t>מהן העדויות להתחממות כדור הארץ ולאפקט החממה?</a:t>
            </a:r>
            <a:endParaRPr sz="3200">
              <a:solidFill>
                <a:srgbClr val="FFFFFF"/>
              </a:solidFill>
            </a:endParaRPr>
          </a:p>
        </p:txBody>
      </p:sp>
      <p:sp>
        <p:nvSpPr>
          <p:cNvPr id="8409" name="Google Shape;8409;p2"/>
          <p:cNvSpPr txBox="1">
            <a:spLocks noGrp="1"/>
          </p:cNvSpPr>
          <p:nvPr>
            <p:ph type="title"/>
          </p:nvPr>
        </p:nvSpPr>
        <p:spPr>
          <a:xfrm>
            <a:off x="8580225" y="124725"/>
            <a:ext cx="532800"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1.1</a:t>
            </a:r>
            <a:endParaRPr sz="2000" b="1"/>
          </a:p>
        </p:txBody>
      </p:sp>
      <p:pic>
        <p:nvPicPr>
          <p:cNvPr id="8410" name="Google Shape;8410;p2"/>
          <p:cNvPicPr preferRelativeResize="0"/>
          <p:nvPr/>
        </p:nvPicPr>
        <p:blipFill rotWithShape="1">
          <a:blip r:embed="rId3">
            <a:alphaModFix/>
          </a:blip>
          <a:srcRect/>
          <a:stretch/>
        </p:blipFill>
        <p:spPr>
          <a:xfrm>
            <a:off x="0" y="734725"/>
            <a:ext cx="7256250" cy="4132999"/>
          </a:xfrm>
          <a:prstGeom prst="rect">
            <a:avLst/>
          </a:prstGeom>
          <a:noFill/>
          <a:ln>
            <a:noFill/>
          </a:ln>
        </p:spPr>
      </p:pic>
      <p:sp>
        <p:nvSpPr>
          <p:cNvPr id="8411" name="Google Shape;8411;p2"/>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2</a:t>
            </a:fld>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8640"/>
        <p:cNvGrpSpPr/>
        <p:nvPr/>
      </p:nvGrpSpPr>
      <p:grpSpPr>
        <a:xfrm>
          <a:off x="0" y="0"/>
          <a:ext cx="0" cy="0"/>
          <a:chOff x="0" y="0"/>
          <a:chExt cx="0" cy="0"/>
        </a:xfrm>
      </p:grpSpPr>
      <p:sp>
        <p:nvSpPr>
          <p:cNvPr id="8641" name="Google Shape;8641;p21"/>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Clr>
                <a:schemeClr val="dk1"/>
              </a:buClr>
              <a:buSzPts val="990"/>
              <a:buFont typeface="Arial"/>
              <a:buNone/>
            </a:pPr>
            <a:r>
              <a:rPr lang="en" sz="3200"/>
              <a:t>תמונה מספר 2</a:t>
            </a:r>
            <a:endParaRPr sz="3200"/>
          </a:p>
        </p:txBody>
      </p:sp>
      <p:pic>
        <p:nvPicPr>
          <p:cNvPr id="8642" name="Google Shape;8642;p21"/>
          <p:cNvPicPr preferRelativeResize="0"/>
          <p:nvPr/>
        </p:nvPicPr>
        <p:blipFill rotWithShape="1">
          <a:blip r:embed="rId3">
            <a:alphaModFix/>
          </a:blip>
          <a:srcRect/>
          <a:stretch/>
        </p:blipFill>
        <p:spPr>
          <a:xfrm>
            <a:off x="1656899" y="890475"/>
            <a:ext cx="5694275" cy="3795249"/>
          </a:xfrm>
          <a:prstGeom prst="rect">
            <a:avLst/>
          </a:prstGeom>
          <a:noFill/>
          <a:ln>
            <a:noFill/>
          </a:ln>
        </p:spPr>
      </p:pic>
      <p:sp>
        <p:nvSpPr>
          <p:cNvPr id="8643" name="Google Shape;8643;p21"/>
          <p:cNvSpPr txBox="1">
            <a:spLocks noGrp="1"/>
          </p:cNvSpPr>
          <p:nvPr>
            <p:ph type="title"/>
          </p:nvPr>
        </p:nvSpPr>
        <p:spPr>
          <a:xfrm>
            <a:off x="8580225" y="124725"/>
            <a:ext cx="532800"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1.2</a:t>
            </a:r>
            <a:endParaRPr sz="2000" b="1"/>
          </a:p>
        </p:txBody>
      </p:sp>
      <p:sp>
        <p:nvSpPr>
          <p:cNvPr id="8644" name="Google Shape;8644;p21"/>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20</a:t>
            </a:fld>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8648"/>
        <p:cNvGrpSpPr/>
        <p:nvPr/>
      </p:nvGrpSpPr>
      <p:grpSpPr>
        <a:xfrm>
          <a:off x="0" y="0"/>
          <a:ext cx="0" cy="0"/>
          <a:chOff x="0" y="0"/>
          <a:chExt cx="0" cy="0"/>
        </a:xfrm>
      </p:grpSpPr>
      <p:pic>
        <p:nvPicPr>
          <p:cNvPr id="8649" name="Google Shape;8649;p22"/>
          <p:cNvPicPr preferRelativeResize="0"/>
          <p:nvPr/>
        </p:nvPicPr>
        <p:blipFill rotWithShape="1">
          <a:blip r:embed="rId3">
            <a:alphaModFix/>
          </a:blip>
          <a:srcRect/>
          <a:stretch/>
        </p:blipFill>
        <p:spPr>
          <a:xfrm>
            <a:off x="1503000" y="772925"/>
            <a:ext cx="6137999" cy="4091999"/>
          </a:xfrm>
          <a:prstGeom prst="rect">
            <a:avLst/>
          </a:prstGeom>
          <a:noFill/>
          <a:ln>
            <a:noFill/>
          </a:ln>
        </p:spPr>
      </p:pic>
      <p:sp>
        <p:nvSpPr>
          <p:cNvPr id="8650" name="Google Shape;8650;p22"/>
          <p:cNvSpPr txBox="1">
            <a:spLocks noGrp="1"/>
          </p:cNvSpPr>
          <p:nvPr>
            <p:ph type="title"/>
          </p:nvPr>
        </p:nvSpPr>
        <p:spPr>
          <a:xfrm>
            <a:off x="8580225" y="124725"/>
            <a:ext cx="532800"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1.2</a:t>
            </a:r>
            <a:endParaRPr sz="2000" b="1"/>
          </a:p>
        </p:txBody>
      </p:sp>
      <p:sp>
        <p:nvSpPr>
          <p:cNvPr id="8651" name="Google Shape;8651;p22"/>
          <p:cNvSpPr txBox="1">
            <a:spLocks noGrp="1"/>
          </p:cNvSpPr>
          <p:nvPr>
            <p:ph type="title"/>
          </p:nvPr>
        </p:nvSpPr>
        <p:spPr>
          <a:xfrm>
            <a:off x="108275" y="124725"/>
            <a:ext cx="8375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2800"/>
              <a:buNone/>
            </a:pPr>
            <a:r>
              <a:rPr lang="en" sz="3200"/>
              <a:t>תמונה מספר 3</a:t>
            </a:r>
            <a:endParaRPr sz="3200"/>
          </a:p>
        </p:txBody>
      </p:sp>
      <p:sp>
        <p:nvSpPr>
          <p:cNvPr id="8652" name="Google Shape;8652;p22"/>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21</a:t>
            </a:fld>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8656"/>
        <p:cNvGrpSpPr/>
        <p:nvPr/>
      </p:nvGrpSpPr>
      <p:grpSpPr>
        <a:xfrm>
          <a:off x="0" y="0"/>
          <a:ext cx="0" cy="0"/>
          <a:chOff x="0" y="0"/>
          <a:chExt cx="0" cy="0"/>
        </a:xfrm>
      </p:grpSpPr>
      <p:pic>
        <p:nvPicPr>
          <p:cNvPr id="8657" name="Google Shape;8657;p23"/>
          <p:cNvPicPr preferRelativeResize="0"/>
          <p:nvPr/>
        </p:nvPicPr>
        <p:blipFill rotWithShape="1">
          <a:blip r:embed="rId3">
            <a:alphaModFix/>
          </a:blip>
          <a:srcRect/>
          <a:stretch/>
        </p:blipFill>
        <p:spPr>
          <a:xfrm>
            <a:off x="1489375" y="815750"/>
            <a:ext cx="5982397" cy="3987302"/>
          </a:xfrm>
          <a:prstGeom prst="rect">
            <a:avLst/>
          </a:prstGeom>
          <a:noFill/>
          <a:ln>
            <a:noFill/>
          </a:ln>
        </p:spPr>
      </p:pic>
      <p:sp>
        <p:nvSpPr>
          <p:cNvPr id="8658" name="Google Shape;8658;p23"/>
          <p:cNvSpPr txBox="1">
            <a:spLocks noGrp="1"/>
          </p:cNvSpPr>
          <p:nvPr>
            <p:ph type="title"/>
          </p:nvPr>
        </p:nvSpPr>
        <p:spPr>
          <a:xfrm>
            <a:off x="8580225" y="124725"/>
            <a:ext cx="532800"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1.2</a:t>
            </a:r>
            <a:endParaRPr sz="2000" b="1"/>
          </a:p>
        </p:txBody>
      </p:sp>
      <p:sp>
        <p:nvSpPr>
          <p:cNvPr id="8659" name="Google Shape;8659;p23"/>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2800"/>
              <a:buNone/>
            </a:pPr>
            <a:r>
              <a:rPr lang="en" sz="3200"/>
              <a:t>תמונה מספר 4</a:t>
            </a:r>
            <a:endParaRPr sz="3200"/>
          </a:p>
        </p:txBody>
      </p:sp>
      <p:sp>
        <p:nvSpPr>
          <p:cNvPr id="8660" name="Google Shape;8660;p23"/>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22</a:t>
            </a:fld>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8664"/>
        <p:cNvGrpSpPr/>
        <p:nvPr/>
      </p:nvGrpSpPr>
      <p:grpSpPr>
        <a:xfrm>
          <a:off x="0" y="0"/>
          <a:ext cx="0" cy="0"/>
          <a:chOff x="0" y="0"/>
          <a:chExt cx="0" cy="0"/>
        </a:xfrm>
      </p:grpSpPr>
      <p:pic>
        <p:nvPicPr>
          <p:cNvPr id="8665" name="Google Shape;8665;p24"/>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246450" y="859761"/>
            <a:ext cx="4499661" cy="2999103"/>
          </a:xfrm>
          <a:prstGeom prst="rect">
            <a:avLst/>
          </a:prstGeom>
          <a:noFill/>
          <a:ln>
            <a:noFill/>
          </a:ln>
        </p:spPr>
      </p:pic>
      <p:pic>
        <p:nvPicPr>
          <p:cNvPr id="8666" name="Google Shape;8666;p24"/>
          <p:cNvPicPr preferRelativeResize="0"/>
          <p:nvPr/>
        </p:nvPicPr>
        <p:blipFill rotWithShape="1">
          <a:blip r:embed="rId4" cstate="hqprint">
            <a:alphaModFix/>
            <a:extLst>
              <a:ext uri="{28A0092B-C50C-407E-A947-70E740481C1C}">
                <a14:useLocalDpi xmlns:a14="http://schemas.microsoft.com/office/drawing/2010/main"/>
              </a:ext>
            </a:extLst>
          </a:blip>
          <a:srcRect/>
          <a:stretch/>
        </p:blipFill>
        <p:spPr>
          <a:xfrm>
            <a:off x="5697739" y="759200"/>
            <a:ext cx="3199288" cy="2132372"/>
          </a:xfrm>
          <a:prstGeom prst="rect">
            <a:avLst/>
          </a:prstGeom>
          <a:noFill/>
          <a:ln>
            <a:noFill/>
          </a:ln>
        </p:spPr>
      </p:pic>
      <p:pic>
        <p:nvPicPr>
          <p:cNvPr id="8667" name="Google Shape;8667;p24"/>
          <p:cNvPicPr preferRelativeResize="0"/>
          <p:nvPr/>
        </p:nvPicPr>
        <p:blipFill rotWithShape="1">
          <a:blip r:embed="rId5" cstate="hqprint">
            <a:alphaModFix/>
            <a:extLst>
              <a:ext uri="{28A0092B-C50C-407E-A947-70E740481C1C}">
                <a14:useLocalDpi xmlns:a14="http://schemas.microsoft.com/office/drawing/2010/main"/>
              </a:ext>
            </a:extLst>
          </a:blip>
          <a:srcRect/>
          <a:stretch/>
        </p:blipFill>
        <p:spPr>
          <a:xfrm>
            <a:off x="4904247" y="2891569"/>
            <a:ext cx="2979246" cy="1985706"/>
          </a:xfrm>
          <a:prstGeom prst="rect">
            <a:avLst/>
          </a:prstGeom>
          <a:noFill/>
          <a:ln>
            <a:noFill/>
          </a:ln>
        </p:spPr>
      </p:pic>
      <p:sp>
        <p:nvSpPr>
          <p:cNvPr id="8668" name="Google Shape;8668;p24"/>
          <p:cNvSpPr txBox="1">
            <a:spLocks noGrp="1"/>
          </p:cNvSpPr>
          <p:nvPr>
            <p:ph type="title"/>
          </p:nvPr>
        </p:nvSpPr>
        <p:spPr>
          <a:xfrm>
            <a:off x="8580225" y="124725"/>
            <a:ext cx="532800"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1.2</a:t>
            </a:r>
            <a:endParaRPr sz="2000" b="1"/>
          </a:p>
        </p:txBody>
      </p:sp>
      <p:sp>
        <p:nvSpPr>
          <p:cNvPr id="8669" name="Google Shape;8669;p24"/>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2800"/>
              <a:buNone/>
            </a:pPr>
            <a:r>
              <a:rPr lang="en" sz="3200"/>
              <a:t>תמונה מספר 5</a:t>
            </a:r>
            <a:endParaRPr sz="3200"/>
          </a:p>
        </p:txBody>
      </p:sp>
      <p:sp>
        <p:nvSpPr>
          <p:cNvPr id="8670" name="Google Shape;8670;p24"/>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23</a:t>
            </a:fld>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8674"/>
        <p:cNvGrpSpPr/>
        <p:nvPr/>
      </p:nvGrpSpPr>
      <p:grpSpPr>
        <a:xfrm>
          <a:off x="0" y="0"/>
          <a:ext cx="0" cy="0"/>
          <a:chOff x="0" y="0"/>
          <a:chExt cx="0" cy="0"/>
        </a:xfrm>
      </p:grpSpPr>
      <p:sp>
        <p:nvSpPr>
          <p:cNvPr id="8675" name="Google Shape;8675;p25"/>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2800"/>
              <a:buNone/>
            </a:pPr>
            <a:r>
              <a:rPr lang="en" sz="3200"/>
              <a:t>תמונה מספר 6: מפעל לייצור פלדה</a:t>
            </a:r>
            <a:endParaRPr sz="3200"/>
          </a:p>
        </p:txBody>
      </p:sp>
      <p:pic>
        <p:nvPicPr>
          <p:cNvPr id="8676" name="Google Shape;8676;p25"/>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4650025" y="1295401"/>
            <a:ext cx="4493972" cy="2995250"/>
          </a:xfrm>
          <a:prstGeom prst="rect">
            <a:avLst/>
          </a:prstGeom>
          <a:noFill/>
          <a:ln>
            <a:noFill/>
          </a:ln>
        </p:spPr>
      </p:pic>
      <p:pic>
        <p:nvPicPr>
          <p:cNvPr id="8677" name="Google Shape;8677;p25"/>
          <p:cNvPicPr preferRelativeResize="0"/>
          <p:nvPr/>
        </p:nvPicPr>
        <p:blipFill rotWithShape="1">
          <a:blip r:embed="rId4" cstate="hqprint">
            <a:alphaModFix/>
            <a:extLst>
              <a:ext uri="{28A0092B-C50C-407E-A947-70E740481C1C}">
                <a14:useLocalDpi xmlns:a14="http://schemas.microsoft.com/office/drawing/2010/main"/>
              </a:ext>
            </a:extLst>
          </a:blip>
          <a:srcRect/>
          <a:stretch/>
        </p:blipFill>
        <p:spPr>
          <a:xfrm>
            <a:off x="0" y="1295400"/>
            <a:ext cx="4493972" cy="2995226"/>
          </a:xfrm>
          <a:prstGeom prst="rect">
            <a:avLst/>
          </a:prstGeom>
          <a:noFill/>
          <a:ln>
            <a:noFill/>
          </a:ln>
        </p:spPr>
      </p:pic>
      <p:sp>
        <p:nvSpPr>
          <p:cNvPr id="8678" name="Google Shape;8678;p25"/>
          <p:cNvSpPr txBox="1">
            <a:spLocks noGrp="1"/>
          </p:cNvSpPr>
          <p:nvPr>
            <p:ph type="title"/>
          </p:nvPr>
        </p:nvSpPr>
        <p:spPr>
          <a:xfrm>
            <a:off x="8580225" y="124725"/>
            <a:ext cx="532800"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1.2</a:t>
            </a:r>
            <a:endParaRPr sz="2000" b="1"/>
          </a:p>
        </p:txBody>
      </p:sp>
      <p:sp>
        <p:nvSpPr>
          <p:cNvPr id="8679" name="Google Shape;8679;p25"/>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24</a:t>
            </a:fld>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0">
  <p:cSld>
    <p:spTree>
      <p:nvGrpSpPr>
        <p:cNvPr id="1" name="Shape 8683"/>
        <p:cNvGrpSpPr/>
        <p:nvPr/>
      </p:nvGrpSpPr>
      <p:grpSpPr>
        <a:xfrm>
          <a:off x="0" y="0"/>
          <a:ext cx="0" cy="0"/>
          <a:chOff x="0" y="0"/>
          <a:chExt cx="0" cy="0"/>
        </a:xfrm>
      </p:grpSpPr>
      <p:sp>
        <p:nvSpPr>
          <p:cNvPr id="8684" name="Google Shape;8684;p26"/>
          <p:cNvSpPr txBox="1"/>
          <p:nvPr/>
        </p:nvSpPr>
        <p:spPr>
          <a:xfrm>
            <a:off x="92525" y="124725"/>
            <a:ext cx="8406000" cy="572700"/>
          </a:xfrm>
          <a:prstGeom prst="rect">
            <a:avLst/>
          </a:prstGeom>
          <a:noFill/>
          <a:ln>
            <a:noFill/>
          </a:ln>
        </p:spPr>
        <p:txBody>
          <a:bodyPr spcFirstLastPara="1" wrap="square" lIns="91425" tIns="91425" rIns="91425" bIns="91425" anchor="t" anchorCtr="0">
            <a:noAutofit/>
          </a:bodyPr>
          <a:lstStyle/>
          <a:p>
            <a:pPr marL="0" marR="0" lvl="0" indent="0" algn="r" rtl="1">
              <a:lnSpc>
                <a:spcPct val="100000"/>
              </a:lnSpc>
              <a:spcBef>
                <a:spcPts val="0"/>
              </a:spcBef>
              <a:spcAft>
                <a:spcPts val="0"/>
              </a:spcAft>
              <a:buClr>
                <a:srgbClr val="000000"/>
              </a:buClr>
              <a:buSzPts val="3000"/>
              <a:buFont typeface="Arial"/>
              <a:buNone/>
            </a:pPr>
            <a:r>
              <a:rPr lang="en" sz="3000" b="0" i="0" u="none" strike="noStrike" cap="none">
                <a:solidFill>
                  <a:schemeClr val="lt1"/>
                </a:solidFill>
                <a:latin typeface="Calibri"/>
                <a:ea typeface="Calibri"/>
                <a:cs typeface="Calibri"/>
                <a:sym typeface="Calibri"/>
              </a:rPr>
              <a:t>פליטות גזי חממה העולמיות לפי מגזר - נתונים משנת 2016</a:t>
            </a:r>
            <a:endParaRPr sz="3000" b="0" i="0" u="none" strike="noStrike" cap="none">
              <a:solidFill>
                <a:srgbClr val="FFFFFF"/>
              </a:solidFill>
              <a:latin typeface="Calibri"/>
              <a:ea typeface="Calibri"/>
              <a:cs typeface="Calibri"/>
              <a:sym typeface="Calibri"/>
            </a:endParaRPr>
          </a:p>
        </p:txBody>
      </p:sp>
      <p:sp>
        <p:nvSpPr>
          <p:cNvPr id="8685" name="Google Shape;8685;p26"/>
          <p:cNvSpPr txBox="1"/>
          <p:nvPr/>
        </p:nvSpPr>
        <p:spPr>
          <a:xfrm>
            <a:off x="92525" y="888575"/>
            <a:ext cx="3000000" cy="9543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2500"/>
              <a:buFont typeface="Arial"/>
              <a:buNone/>
            </a:pPr>
            <a:endParaRPr sz="2500" b="0" i="0" u="none" strike="noStrike" cap="none">
              <a:solidFill>
                <a:schemeClr val="dk1"/>
              </a:solidFill>
              <a:latin typeface="Calibri"/>
              <a:ea typeface="Calibri"/>
              <a:cs typeface="Calibri"/>
              <a:sym typeface="Calibri"/>
            </a:endParaRPr>
          </a:p>
          <a:p>
            <a:pPr marL="0" marR="0" lvl="0" indent="0" algn="r" rtl="1">
              <a:lnSpc>
                <a:spcPct val="100000"/>
              </a:lnSpc>
              <a:spcBef>
                <a:spcPts val="0"/>
              </a:spcBef>
              <a:spcAft>
                <a:spcPts val="0"/>
              </a:spcAft>
              <a:buClr>
                <a:srgbClr val="000000"/>
              </a:buClr>
              <a:buSzPts val="2500"/>
              <a:buFont typeface="Arial"/>
              <a:buNone/>
            </a:pPr>
            <a:endParaRPr sz="2500" b="0" i="0" u="none" strike="noStrike" cap="none">
              <a:solidFill>
                <a:schemeClr val="dk1"/>
              </a:solidFill>
              <a:latin typeface="Calibri"/>
              <a:ea typeface="Calibri"/>
              <a:cs typeface="Calibri"/>
              <a:sym typeface="Calibri"/>
            </a:endParaRPr>
          </a:p>
        </p:txBody>
      </p:sp>
      <p:sp>
        <p:nvSpPr>
          <p:cNvPr id="8686" name="Google Shape;8686;p26"/>
          <p:cNvSpPr txBox="1">
            <a:spLocks noGrp="1"/>
          </p:cNvSpPr>
          <p:nvPr>
            <p:ph type="title"/>
          </p:nvPr>
        </p:nvSpPr>
        <p:spPr>
          <a:xfrm>
            <a:off x="8580225" y="124725"/>
            <a:ext cx="532800"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1.2</a:t>
            </a:r>
            <a:endParaRPr sz="2000" b="1"/>
          </a:p>
        </p:txBody>
      </p:sp>
      <p:pic>
        <p:nvPicPr>
          <p:cNvPr id="8687" name="Google Shape;8687;p26"/>
          <p:cNvPicPr preferRelativeResize="0"/>
          <p:nvPr/>
        </p:nvPicPr>
        <p:blipFill rotWithShape="1">
          <a:blip r:embed="rId3">
            <a:alphaModFix/>
          </a:blip>
          <a:srcRect/>
          <a:stretch/>
        </p:blipFill>
        <p:spPr>
          <a:xfrm>
            <a:off x="164024" y="888575"/>
            <a:ext cx="4018299" cy="3884351"/>
          </a:xfrm>
          <a:prstGeom prst="rect">
            <a:avLst/>
          </a:prstGeom>
          <a:noFill/>
          <a:ln>
            <a:noFill/>
          </a:ln>
        </p:spPr>
      </p:pic>
      <p:sp>
        <p:nvSpPr>
          <p:cNvPr id="8688" name="Google Shape;8688;p26"/>
          <p:cNvSpPr txBox="1"/>
          <p:nvPr/>
        </p:nvSpPr>
        <p:spPr>
          <a:xfrm>
            <a:off x="2995300" y="697425"/>
            <a:ext cx="6031200" cy="7389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800"/>
              <a:buFont typeface="Arial"/>
              <a:buNone/>
            </a:pPr>
            <a:br>
              <a:rPr lang="en" sz="1800" b="0" i="0" u="none" strike="noStrike" cap="none">
                <a:solidFill>
                  <a:schemeClr val="dk2"/>
                </a:solidFill>
                <a:latin typeface="Calibri"/>
                <a:ea typeface="Calibri"/>
                <a:cs typeface="Calibri"/>
                <a:sym typeface="Calibri"/>
              </a:rPr>
            </a:br>
            <a:endParaRPr sz="1800" b="0" i="0" u="none" strike="noStrike" cap="none">
              <a:solidFill>
                <a:schemeClr val="dk2"/>
              </a:solidFill>
              <a:latin typeface="Calibri"/>
              <a:ea typeface="Calibri"/>
              <a:cs typeface="Calibri"/>
              <a:sym typeface="Calibri"/>
            </a:endParaRPr>
          </a:p>
        </p:txBody>
      </p:sp>
      <p:sp>
        <p:nvSpPr>
          <p:cNvPr id="8689" name="Google Shape;8689;p26"/>
          <p:cNvSpPr txBox="1"/>
          <p:nvPr/>
        </p:nvSpPr>
        <p:spPr>
          <a:xfrm>
            <a:off x="4078900" y="811850"/>
            <a:ext cx="5064900" cy="3908732"/>
          </a:xfrm>
          <a:prstGeom prst="rect">
            <a:avLst/>
          </a:prstGeom>
          <a:noFill/>
          <a:ln>
            <a:noFill/>
          </a:ln>
        </p:spPr>
        <p:txBody>
          <a:bodyPr spcFirstLastPara="1" wrap="square" lIns="91425" tIns="91425" rIns="91425" bIns="91425" anchor="t" anchorCtr="0">
            <a:spAutoFit/>
          </a:bodyPr>
          <a:lstStyle/>
          <a:p>
            <a:pPr marL="457200" marR="0" lvl="0" indent="0" algn="r" rtl="1">
              <a:lnSpc>
                <a:spcPct val="100000"/>
              </a:lnSpc>
              <a:spcBef>
                <a:spcPts val="0"/>
              </a:spcBef>
              <a:spcAft>
                <a:spcPts val="0"/>
              </a:spcAft>
              <a:buClr>
                <a:srgbClr val="000000"/>
              </a:buClr>
              <a:buSzPts val="2200"/>
              <a:buFont typeface="Arial"/>
              <a:buNone/>
            </a:pPr>
            <a:r>
              <a:rPr lang="en" sz="2200" b="1" i="0" u="none" strike="noStrike" cap="none">
                <a:solidFill>
                  <a:schemeClr val="dk1"/>
                </a:solidFill>
                <a:latin typeface="Calibri"/>
                <a:ea typeface="Calibri"/>
                <a:cs typeface="Calibri"/>
                <a:sym typeface="Calibri"/>
              </a:rPr>
              <a:t>משימה </a:t>
            </a:r>
            <a:r>
              <a:rPr lang="en" sz="2200" b="0" i="0" u="none" strike="noStrike" cap="none">
                <a:solidFill>
                  <a:schemeClr val="dk1"/>
                </a:solidFill>
                <a:latin typeface="Calibri"/>
                <a:ea typeface="Calibri"/>
                <a:cs typeface="Calibri"/>
                <a:sym typeface="Calibri"/>
              </a:rPr>
              <a:t> </a:t>
            </a:r>
            <a:endParaRPr sz="2200" b="0" i="0" u="none" strike="noStrike" cap="none">
              <a:solidFill>
                <a:schemeClr val="dk1"/>
              </a:solidFill>
              <a:latin typeface="Calibri"/>
              <a:ea typeface="Calibri"/>
              <a:cs typeface="Calibri"/>
              <a:sym typeface="Calibri"/>
            </a:endParaRPr>
          </a:p>
          <a:p>
            <a:pPr marL="457200" marR="0" lvl="0" indent="-368300" algn="r" rtl="1">
              <a:lnSpc>
                <a:spcPct val="100000"/>
              </a:lnSpc>
              <a:spcBef>
                <a:spcPts val="0"/>
              </a:spcBef>
              <a:spcAft>
                <a:spcPts val="0"/>
              </a:spcAft>
              <a:buClr>
                <a:schemeClr val="dk1"/>
              </a:buClr>
              <a:buSzPts val="2200"/>
              <a:buFont typeface="Calibri"/>
              <a:buAutoNum type="arabicPeriod"/>
            </a:pPr>
            <a:r>
              <a:rPr lang="en" sz="2200" b="0" i="0" u="none" strike="noStrike" cap="none">
                <a:solidFill>
                  <a:schemeClr val="dk1"/>
                </a:solidFill>
                <a:latin typeface="Calibri"/>
                <a:ea typeface="Calibri"/>
                <a:cs typeface="Calibri"/>
                <a:sym typeface="Calibri"/>
              </a:rPr>
              <a:t>מהו המגזר (התחום) הגורם לפליטה הכי גבוהה של גזי חממה? </a:t>
            </a:r>
            <a:endParaRPr sz="2200" b="0" i="0" u="none" strike="noStrike" cap="none">
              <a:solidFill>
                <a:schemeClr val="dk1"/>
              </a:solidFill>
              <a:latin typeface="Calibri"/>
              <a:ea typeface="Calibri"/>
              <a:cs typeface="Calibri"/>
              <a:sym typeface="Calibri"/>
            </a:endParaRPr>
          </a:p>
          <a:p>
            <a:pPr marL="457200" marR="0" lvl="0" indent="-368300" algn="r" rtl="1">
              <a:lnSpc>
                <a:spcPct val="100000"/>
              </a:lnSpc>
              <a:spcBef>
                <a:spcPts val="0"/>
              </a:spcBef>
              <a:spcAft>
                <a:spcPts val="0"/>
              </a:spcAft>
              <a:buClr>
                <a:schemeClr val="dk1"/>
              </a:buClr>
              <a:buSzPts val="2200"/>
              <a:buFont typeface="Calibri"/>
              <a:buAutoNum type="arabicPeriod"/>
            </a:pPr>
            <a:r>
              <a:rPr lang="en" sz="2200" b="0" i="0" u="none" strike="noStrike" cap="none">
                <a:solidFill>
                  <a:schemeClr val="dk1"/>
                </a:solidFill>
                <a:latin typeface="Calibri"/>
                <a:ea typeface="Calibri"/>
                <a:cs typeface="Calibri"/>
                <a:sym typeface="Calibri"/>
              </a:rPr>
              <a:t>פרטו את תתי התחומים של המגזר הגורם לפליטה הגבוהה ביותר של גזי חממה (הגורמים לפליטה הכי גבוהה של גזי חממה) </a:t>
            </a:r>
            <a:endParaRPr sz="2200" b="0" i="0" u="none" strike="noStrike" cap="none">
              <a:solidFill>
                <a:schemeClr val="dk1"/>
              </a:solidFill>
              <a:latin typeface="Calibri"/>
              <a:ea typeface="Calibri"/>
              <a:cs typeface="Calibri"/>
              <a:sym typeface="Calibri"/>
            </a:endParaRPr>
          </a:p>
          <a:p>
            <a:pPr marL="457200" marR="0" lvl="0" indent="-368300" algn="r" rtl="1">
              <a:lnSpc>
                <a:spcPct val="100000"/>
              </a:lnSpc>
              <a:spcBef>
                <a:spcPts val="0"/>
              </a:spcBef>
              <a:spcAft>
                <a:spcPts val="0"/>
              </a:spcAft>
              <a:buClr>
                <a:schemeClr val="dk1"/>
              </a:buClr>
              <a:buSzPts val="2200"/>
              <a:buFont typeface="Calibri"/>
              <a:buAutoNum type="arabicPeriod"/>
            </a:pPr>
            <a:r>
              <a:rPr lang="en" sz="2200" b="0" i="0" u="none" strike="noStrike" cap="none">
                <a:solidFill>
                  <a:schemeClr val="dk1"/>
                </a:solidFill>
                <a:latin typeface="Calibri"/>
                <a:ea typeface="Calibri"/>
                <a:cs typeface="Calibri"/>
                <a:sym typeface="Calibri"/>
              </a:rPr>
              <a:t>מהו המגזר (התחום) הגורם לפליטה הכי נמוכה של גזי חממה?</a:t>
            </a:r>
            <a:endParaRPr sz="2200" b="0" i="0" u="none" strike="noStrike" cap="none">
              <a:solidFill>
                <a:schemeClr val="dk1"/>
              </a:solidFill>
              <a:latin typeface="Calibri"/>
              <a:ea typeface="Calibri"/>
              <a:cs typeface="Calibri"/>
              <a:sym typeface="Calibri"/>
            </a:endParaRPr>
          </a:p>
          <a:p>
            <a:pPr marL="457200" marR="0" lvl="0" indent="-368300" algn="r" rtl="1">
              <a:lnSpc>
                <a:spcPct val="100000"/>
              </a:lnSpc>
              <a:spcBef>
                <a:spcPts val="0"/>
              </a:spcBef>
              <a:spcAft>
                <a:spcPts val="0"/>
              </a:spcAft>
              <a:buClr>
                <a:schemeClr val="dk1"/>
              </a:buClr>
              <a:buSzPts val="2200"/>
              <a:buFont typeface="Calibri"/>
              <a:buAutoNum type="arabicPeriod"/>
            </a:pPr>
            <a:r>
              <a:rPr lang="en" sz="2200" b="0" i="0" u="none" strike="noStrike" cap="none">
                <a:solidFill>
                  <a:schemeClr val="dk1"/>
                </a:solidFill>
                <a:latin typeface="Calibri"/>
                <a:ea typeface="Calibri"/>
                <a:cs typeface="Calibri"/>
                <a:sym typeface="Calibri"/>
              </a:rPr>
              <a:t>דרגו את השימושים באנרגיה של המגזרים השונים;  מהשימוש הגדול ביותר לקטן ביותר (לפי אחוזים).</a:t>
            </a:r>
            <a:endParaRPr sz="2200" b="0" i="0" u="none" strike="noStrike" cap="none">
              <a:solidFill>
                <a:schemeClr val="dk1"/>
              </a:solidFill>
              <a:latin typeface="Calibri"/>
              <a:ea typeface="Calibri"/>
              <a:cs typeface="Calibri"/>
              <a:sym typeface="Calibri"/>
            </a:endParaRPr>
          </a:p>
        </p:txBody>
      </p:sp>
      <p:sp>
        <p:nvSpPr>
          <p:cNvPr id="8690" name="Google Shape;8690;p26"/>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25</a:t>
            </a:fld>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0">
  <p:cSld>
    <p:spTree>
      <p:nvGrpSpPr>
        <p:cNvPr id="1" name="Shape 8694"/>
        <p:cNvGrpSpPr/>
        <p:nvPr/>
      </p:nvGrpSpPr>
      <p:grpSpPr>
        <a:xfrm>
          <a:off x="0" y="0"/>
          <a:ext cx="0" cy="0"/>
          <a:chOff x="0" y="0"/>
          <a:chExt cx="0" cy="0"/>
        </a:xfrm>
      </p:grpSpPr>
      <p:sp>
        <p:nvSpPr>
          <p:cNvPr id="8695" name="Google Shape;8695;p27"/>
          <p:cNvSpPr txBox="1"/>
          <p:nvPr/>
        </p:nvSpPr>
        <p:spPr>
          <a:xfrm>
            <a:off x="92525" y="124725"/>
            <a:ext cx="8406000" cy="572700"/>
          </a:xfrm>
          <a:prstGeom prst="rect">
            <a:avLst/>
          </a:prstGeom>
          <a:noFill/>
          <a:ln>
            <a:noFill/>
          </a:ln>
        </p:spPr>
        <p:txBody>
          <a:bodyPr spcFirstLastPara="1" wrap="square" lIns="91425" tIns="91425" rIns="91425" bIns="91425" anchor="t" anchorCtr="0">
            <a:noAutofit/>
          </a:bodyPr>
          <a:lstStyle/>
          <a:p>
            <a:pPr marL="0" marR="0" lvl="0" indent="0" algn="r" rtl="1">
              <a:lnSpc>
                <a:spcPct val="100000"/>
              </a:lnSpc>
              <a:spcBef>
                <a:spcPts val="0"/>
              </a:spcBef>
              <a:spcAft>
                <a:spcPts val="0"/>
              </a:spcAft>
              <a:buClr>
                <a:srgbClr val="000000"/>
              </a:buClr>
              <a:buSzPts val="3100"/>
              <a:buFont typeface="Arial"/>
              <a:buNone/>
            </a:pPr>
            <a:r>
              <a:rPr lang="en" sz="3100" b="0" i="0" u="none" strike="noStrike" cap="none">
                <a:solidFill>
                  <a:schemeClr val="lt1"/>
                </a:solidFill>
                <a:latin typeface="Calibri"/>
                <a:ea typeface="Calibri"/>
                <a:cs typeface="Calibri"/>
                <a:sym typeface="Calibri"/>
              </a:rPr>
              <a:t>צריכת אנרגיה היא המקור העיקרי ל</a:t>
            </a:r>
            <a:r>
              <a:rPr lang="en" sz="3100" b="0" i="0" u="none" strike="noStrike" cap="none">
                <a:solidFill>
                  <a:srgbClr val="FFFFFF"/>
                </a:solidFill>
                <a:latin typeface="Calibri"/>
                <a:ea typeface="Calibri"/>
                <a:cs typeface="Calibri"/>
                <a:sym typeface="Calibri"/>
              </a:rPr>
              <a:t>פליטת פחמן דו-חמצני</a:t>
            </a:r>
            <a:endParaRPr sz="3100" b="0" i="0" u="none" strike="noStrike" cap="none">
              <a:solidFill>
                <a:srgbClr val="FFFFFF"/>
              </a:solidFill>
              <a:latin typeface="Calibri"/>
              <a:ea typeface="Calibri"/>
              <a:cs typeface="Calibri"/>
              <a:sym typeface="Calibri"/>
            </a:endParaRPr>
          </a:p>
        </p:txBody>
      </p:sp>
      <p:sp>
        <p:nvSpPr>
          <p:cNvPr id="8696" name="Google Shape;8696;p27"/>
          <p:cNvSpPr txBox="1">
            <a:spLocks noGrp="1"/>
          </p:cNvSpPr>
          <p:nvPr>
            <p:ph type="title"/>
          </p:nvPr>
        </p:nvSpPr>
        <p:spPr>
          <a:xfrm>
            <a:off x="8580225" y="124725"/>
            <a:ext cx="532800"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1.2</a:t>
            </a:r>
            <a:endParaRPr sz="2000" b="1"/>
          </a:p>
        </p:txBody>
      </p:sp>
      <p:sp>
        <p:nvSpPr>
          <p:cNvPr id="8697" name="Google Shape;8697;p27"/>
          <p:cNvSpPr txBox="1"/>
          <p:nvPr/>
        </p:nvSpPr>
        <p:spPr>
          <a:xfrm>
            <a:off x="5033000" y="703150"/>
            <a:ext cx="4011300" cy="12006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chemeClr val="dk1"/>
              </a:buClr>
              <a:buSzPts val="1100"/>
              <a:buFont typeface="Arial"/>
              <a:buNone/>
            </a:pPr>
            <a:r>
              <a:rPr lang="en" sz="2200" b="1" i="0" u="none" strike="noStrike" cap="none">
                <a:solidFill>
                  <a:schemeClr val="dk1"/>
                </a:solidFill>
                <a:latin typeface="Calibri"/>
                <a:ea typeface="Calibri"/>
                <a:cs typeface="Calibri"/>
                <a:sym typeface="Calibri"/>
              </a:rPr>
              <a:t>פליטות גזי חממה העולמיות לפי מגזר (2016)</a:t>
            </a:r>
            <a:endParaRPr sz="2200" b="1" i="0" u="none" strike="noStrike" cap="none">
              <a:solidFill>
                <a:schemeClr val="dk1"/>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2200"/>
              <a:buFont typeface="Arial"/>
              <a:buNone/>
            </a:pPr>
            <a:endParaRPr sz="2200" b="1" i="0" u="none" strike="noStrike" cap="none">
              <a:solidFill>
                <a:schemeClr val="dk1"/>
              </a:solidFill>
              <a:latin typeface="Calibri"/>
              <a:ea typeface="Calibri"/>
              <a:cs typeface="Calibri"/>
              <a:sym typeface="Calibri"/>
            </a:endParaRPr>
          </a:p>
        </p:txBody>
      </p:sp>
      <p:sp>
        <p:nvSpPr>
          <p:cNvPr id="8698" name="Google Shape;8698;p27"/>
          <p:cNvSpPr txBox="1"/>
          <p:nvPr/>
        </p:nvSpPr>
        <p:spPr>
          <a:xfrm>
            <a:off x="0" y="703150"/>
            <a:ext cx="4756500" cy="8619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2200"/>
              <a:buFont typeface="Arial"/>
              <a:buNone/>
            </a:pPr>
            <a:r>
              <a:rPr lang="en" sz="2200" b="1">
                <a:solidFill>
                  <a:schemeClr val="dk1"/>
                </a:solidFill>
                <a:latin typeface="Calibri"/>
                <a:ea typeface="Calibri"/>
                <a:cs typeface="Calibri"/>
                <a:sym typeface="Calibri"/>
              </a:rPr>
              <a:t>אפקט </a:t>
            </a:r>
            <a:r>
              <a:rPr lang="en" sz="2200" b="1" i="0" u="none" strike="noStrike" cap="none">
                <a:solidFill>
                  <a:schemeClr val="dk1"/>
                </a:solidFill>
                <a:latin typeface="Calibri"/>
                <a:ea typeface="Calibri"/>
                <a:cs typeface="Calibri"/>
                <a:sym typeface="Calibri"/>
              </a:rPr>
              <a:t>פליטות גזי חממה שמקורן בפעילות  אנושית (202</a:t>
            </a:r>
            <a:r>
              <a:rPr lang="en" sz="2200" b="1">
                <a:solidFill>
                  <a:schemeClr val="dk1"/>
                </a:solidFill>
                <a:latin typeface="Calibri"/>
                <a:ea typeface="Calibri"/>
                <a:cs typeface="Calibri"/>
                <a:sym typeface="Calibri"/>
              </a:rPr>
              <a:t>1</a:t>
            </a:r>
            <a:r>
              <a:rPr lang="en" sz="2200" b="1" i="0" u="none" strike="noStrike" cap="none">
                <a:solidFill>
                  <a:schemeClr val="dk1"/>
                </a:solidFill>
                <a:latin typeface="Calibri"/>
                <a:ea typeface="Calibri"/>
                <a:cs typeface="Calibri"/>
                <a:sym typeface="Calibri"/>
              </a:rPr>
              <a:t>)</a:t>
            </a:r>
            <a:endParaRPr sz="2200" b="1" i="0" u="none" strike="noStrike" cap="none">
              <a:solidFill>
                <a:schemeClr val="dk1"/>
              </a:solidFill>
              <a:latin typeface="Calibri"/>
              <a:ea typeface="Calibri"/>
              <a:cs typeface="Calibri"/>
              <a:sym typeface="Calibri"/>
            </a:endParaRPr>
          </a:p>
        </p:txBody>
      </p:sp>
      <p:sp>
        <p:nvSpPr>
          <p:cNvPr id="8699" name="Google Shape;8699;p27"/>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26</a:t>
            </a:fld>
            <a:endParaRPr/>
          </a:p>
        </p:txBody>
      </p:sp>
      <p:pic>
        <p:nvPicPr>
          <p:cNvPr id="8700" name="Google Shape;8700;p27"/>
          <p:cNvPicPr preferRelativeResize="0"/>
          <p:nvPr/>
        </p:nvPicPr>
        <p:blipFill rotWithShape="1">
          <a:blip r:embed="rId3" cstate="hqprint">
            <a:alphaModFix/>
            <a:extLst>
              <a:ext uri="{28A0092B-C50C-407E-A947-70E740481C1C}">
                <a14:useLocalDpi xmlns:a14="http://schemas.microsoft.com/office/drawing/2010/main"/>
              </a:ext>
            </a:extLst>
          </a:blip>
          <a:srcRect l="4643" t="7279" b="2296"/>
          <a:stretch/>
        </p:blipFill>
        <p:spPr>
          <a:xfrm>
            <a:off x="5281875" y="1488325"/>
            <a:ext cx="3664275" cy="3358825"/>
          </a:xfrm>
          <a:prstGeom prst="rect">
            <a:avLst/>
          </a:prstGeom>
          <a:noFill/>
          <a:ln>
            <a:noFill/>
          </a:ln>
        </p:spPr>
      </p:pic>
      <p:pic>
        <p:nvPicPr>
          <p:cNvPr id="8701" name="Google Shape;8701;p27"/>
          <p:cNvPicPr preferRelativeResize="0"/>
          <p:nvPr/>
        </p:nvPicPr>
        <p:blipFill>
          <a:blip r:embed="rId4">
            <a:alphaModFix/>
          </a:blip>
          <a:stretch>
            <a:fillRect/>
          </a:stretch>
        </p:blipFill>
        <p:spPr>
          <a:xfrm>
            <a:off x="233050" y="1530913"/>
            <a:ext cx="4476294" cy="3273650"/>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8705"/>
        <p:cNvGrpSpPr/>
        <p:nvPr/>
      </p:nvGrpSpPr>
      <p:grpSpPr>
        <a:xfrm>
          <a:off x="0" y="0"/>
          <a:ext cx="0" cy="0"/>
          <a:chOff x="0" y="0"/>
          <a:chExt cx="0" cy="0"/>
        </a:xfrm>
      </p:grpSpPr>
      <p:sp>
        <p:nvSpPr>
          <p:cNvPr id="8706" name="Google Shape;8706;p28"/>
          <p:cNvSpPr/>
          <p:nvPr/>
        </p:nvSpPr>
        <p:spPr>
          <a:xfrm>
            <a:off x="6096450" y="1117046"/>
            <a:ext cx="2689802" cy="808046"/>
          </a:xfrm>
          <a:custGeom>
            <a:avLst/>
            <a:gdLst/>
            <a:ahLst/>
            <a:cxnLst/>
            <a:rect l="l" t="t" r="r" b="b"/>
            <a:pathLst>
              <a:path w="64465" h="19366" extrusionOk="0">
                <a:moveTo>
                  <a:pt x="27176" y="1"/>
                </a:moveTo>
                <a:cubicBezTo>
                  <a:pt x="20680" y="1"/>
                  <a:pt x="18184" y="3720"/>
                  <a:pt x="17987" y="7746"/>
                </a:cubicBezTo>
                <a:cubicBezTo>
                  <a:pt x="17987" y="7746"/>
                  <a:pt x="16481" y="6484"/>
                  <a:pt x="14312" y="6484"/>
                </a:cubicBezTo>
                <a:cubicBezTo>
                  <a:pt x="13204" y="6484"/>
                  <a:pt x="11924" y="6813"/>
                  <a:pt x="10582" y="7807"/>
                </a:cubicBezTo>
                <a:cubicBezTo>
                  <a:pt x="10582" y="7807"/>
                  <a:pt x="9361" y="7197"/>
                  <a:pt x="7689" y="7197"/>
                </a:cubicBezTo>
                <a:cubicBezTo>
                  <a:pt x="6403" y="7197"/>
                  <a:pt x="4850" y="7558"/>
                  <a:pt x="3380" y="8836"/>
                </a:cubicBezTo>
                <a:cubicBezTo>
                  <a:pt x="0" y="11776"/>
                  <a:pt x="386" y="17419"/>
                  <a:pt x="3134" y="18713"/>
                </a:cubicBezTo>
                <a:cubicBezTo>
                  <a:pt x="4193" y="19213"/>
                  <a:pt x="12227" y="19366"/>
                  <a:pt x="21691" y="19366"/>
                </a:cubicBezTo>
                <a:cubicBezTo>
                  <a:pt x="36742" y="19366"/>
                  <a:pt x="55411" y="18978"/>
                  <a:pt x="55411" y="18978"/>
                </a:cubicBezTo>
                <a:cubicBezTo>
                  <a:pt x="55411" y="18978"/>
                  <a:pt x="56673" y="19001"/>
                  <a:pt x="58229" y="19001"/>
                </a:cubicBezTo>
                <a:cubicBezTo>
                  <a:pt x="60573" y="19001"/>
                  <a:pt x="63582" y="18949"/>
                  <a:pt x="63936" y="18683"/>
                </a:cubicBezTo>
                <a:cubicBezTo>
                  <a:pt x="64465" y="18286"/>
                  <a:pt x="64359" y="15643"/>
                  <a:pt x="61518" y="15643"/>
                </a:cubicBezTo>
                <a:cubicBezTo>
                  <a:pt x="61200" y="15643"/>
                  <a:pt x="60847" y="15676"/>
                  <a:pt x="60456" y="15750"/>
                </a:cubicBezTo>
                <a:cubicBezTo>
                  <a:pt x="60456" y="15750"/>
                  <a:pt x="60495" y="12075"/>
                  <a:pt x="57024" y="12075"/>
                </a:cubicBezTo>
                <a:cubicBezTo>
                  <a:pt x="56300" y="12075"/>
                  <a:pt x="55422" y="12235"/>
                  <a:pt x="54360" y="12622"/>
                </a:cubicBezTo>
                <a:cubicBezTo>
                  <a:pt x="54360" y="12622"/>
                  <a:pt x="55703" y="6484"/>
                  <a:pt x="50413" y="2956"/>
                </a:cubicBezTo>
                <a:cubicBezTo>
                  <a:pt x="48439" y="1640"/>
                  <a:pt x="46260" y="1107"/>
                  <a:pt x="44217" y="1107"/>
                </a:cubicBezTo>
                <a:cubicBezTo>
                  <a:pt x="40783" y="1107"/>
                  <a:pt x="37730" y="2614"/>
                  <a:pt x="36671" y="4445"/>
                </a:cubicBezTo>
                <a:cubicBezTo>
                  <a:pt x="36671" y="4445"/>
                  <a:pt x="34980" y="310"/>
                  <a:pt x="27925" y="17"/>
                </a:cubicBezTo>
                <a:cubicBezTo>
                  <a:pt x="27670" y="6"/>
                  <a:pt x="27420" y="1"/>
                  <a:pt x="2717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07" name="Google Shape;8707;p28"/>
          <p:cNvSpPr txBox="1">
            <a:spLocks noGrp="1"/>
          </p:cNvSpPr>
          <p:nvPr>
            <p:ph type="title"/>
          </p:nvPr>
        </p:nvSpPr>
        <p:spPr>
          <a:xfrm>
            <a:off x="2040225" y="24699"/>
            <a:ext cx="7001400" cy="808200"/>
          </a:xfrm>
          <a:prstGeom prst="rect">
            <a:avLst/>
          </a:prstGeom>
          <a:solidFill>
            <a:schemeClr val="dk2"/>
          </a:solidFill>
          <a:ln>
            <a:noFill/>
          </a:ln>
        </p:spPr>
        <p:txBody>
          <a:bodyPr spcFirstLastPara="1" wrap="square" lIns="91425" tIns="91425" rIns="91425" bIns="91425" anchor="ctr" anchorCtr="0">
            <a:noAutofit/>
          </a:bodyPr>
          <a:lstStyle/>
          <a:p>
            <a:pPr marL="0" lvl="0" indent="0" algn="r" rtl="1">
              <a:lnSpc>
                <a:spcPct val="115000"/>
              </a:lnSpc>
              <a:spcBef>
                <a:spcPts val="0"/>
              </a:spcBef>
              <a:spcAft>
                <a:spcPts val="0"/>
              </a:spcAft>
              <a:buSzPts val="3500"/>
              <a:buNone/>
            </a:pPr>
            <a:r>
              <a:rPr lang="en" sz="2900" b="1">
                <a:latin typeface="Calibri"/>
                <a:ea typeface="Calibri"/>
                <a:cs typeface="Calibri"/>
                <a:sym typeface="Calibri"/>
              </a:rPr>
              <a:t>צרו</a:t>
            </a:r>
            <a:r>
              <a:rPr lang="en" sz="2900" b="1" i="0" u="none">
                <a:latin typeface="Calibri"/>
                <a:ea typeface="Calibri"/>
                <a:cs typeface="Calibri"/>
                <a:sym typeface="Calibri"/>
              </a:rPr>
              <a:t> מודל שידגים פעילויות אנושיות </a:t>
            </a:r>
            <a:r>
              <a:rPr lang="en" sz="2900" b="1">
                <a:latin typeface="Calibri"/>
                <a:ea typeface="Calibri"/>
                <a:cs typeface="Calibri"/>
                <a:sym typeface="Calibri"/>
              </a:rPr>
              <a:t>הגורמות לפליטת</a:t>
            </a:r>
            <a:r>
              <a:rPr lang="en" sz="2900" b="1" i="0" u="none">
                <a:latin typeface="Calibri"/>
                <a:ea typeface="Calibri"/>
                <a:cs typeface="Calibri"/>
                <a:sym typeface="Calibri"/>
              </a:rPr>
              <a:t> פד"ח אל האטמוספרה</a:t>
            </a:r>
            <a:endParaRPr sz="2900" b="1">
              <a:latin typeface="Calibri"/>
              <a:ea typeface="Calibri"/>
              <a:cs typeface="Calibri"/>
              <a:sym typeface="Calibri"/>
            </a:endParaRPr>
          </a:p>
        </p:txBody>
      </p:sp>
      <p:sp>
        <p:nvSpPr>
          <p:cNvPr id="8708" name="Google Shape;8708;p28"/>
          <p:cNvSpPr/>
          <p:nvPr/>
        </p:nvSpPr>
        <p:spPr>
          <a:xfrm rot="336211">
            <a:off x="-318888" y="3182844"/>
            <a:ext cx="9463062" cy="1841475"/>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4B4B4B"/>
              </a:solidFill>
              <a:latin typeface="Arial"/>
              <a:ea typeface="Arial"/>
              <a:cs typeface="Arial"/>
              <a:sym typeface="Arial"/>
            </a:endParaRPr>
          </a:p>
        </p:txBody>
      </p:sp>
      <p:sp>
        <p:nvSpPr>
          <p:cNvPr id="8709" name="Google Shape;8709;p28"/>
          <p:cNvSpPr/>
          <p:nvPr/>
        </p:nvSpPr>
        <p:spPr>
          <a:xfrm rot="336161">
            <a:off x="-291839" y="3672994"/>
            <a:ext cx="9543825" cy="1959243"/>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rgbClr val="7F6000"/>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4B4B4B"/>
              </a:solidFill>
              <a:latin typeface="Arial"/>
              <a:ea typeface="Arial"/>
              <a:cs typeface="Arial"/>
              <a:sym typeface="Arial"/>
            </a:endParaRPr>
          </a:p>
        </p:txBody>
      </p:sp>
      <p:grpSp>
        <p:nvGrpSpPr>
          <p:cNvPr id="8710" name="Google Shape;8710;p28"/>
          <p:cNvGrpSpPr/>
          <p:nvPr/>
        </p:nvGrpSpPr>
        <p:grpSpPr>
          <a:xfrm>
            <a:off x="1560947" y="2124450"/>
            <a:ext cx="1128168" cy="1445907"/>
            <a:chOff x="2055825" y="5018400"/>
            <a:chExt cx="202875" cy="215200"/>
          </a:xfrm>
        </p:grpSpPr>
        <p:sp>
          <p:nvSpPr>
            <p:cNvPr id="8711" name="Google Shape;8711;p28"/>
            <p:cNvSpPr/>
            <p:nvPr/>
          </p:nvSpPr>
          <p:spPr>
            <a:xfrm>
              <a:off x="2055825" y="5051950"/>
              <a:ext cx="115200" cy="104950"/>
            </a:xfrm>
            <a:custGeom>
              <a:avLst/>
              <a:gdLst/>
              <a:ahLst/>
              <a:cxnLst/>
              <a:rect l="l" t="t" r="r" b="b"/>
              <a:pathLst>
                <a:path w="4608" h="4198" extrusionOk="0">
                  <a:moveTo>
                    <a:pt x="2303" y="1"/>
                  </a:moveTo>
                  <a:cubicBezTo>
                    <a:pt x="1767" y="1"/>
                    <a:pt x="1230" y="206"/>
                    <a:pt x="820" y="616"/>
                  </a:cubicBezTo>
                  <a:cubicBezTo>
                    <a:pt x="1" y="1435"/>
                    <a:pt x="1" y="2764"/>
                    <a:pt x="820" y="3583"/>
                  </a:cubicBezTo>
                  <a:cubicBezTo>
                    <a:pt x="1230" y="3993"/>
                    <a:pt x="1767" y="4198"/>
                    <a:pt x="2303" y="4198"/>
                  </a:cubicBezTo>
                  <a:cubicBezTo>
                    <a:pt x="2840" y="4198"/>
                    <a:pt x="3377" y="3993"/>
                    <a:pt x="3787" y="3583"/>
                  </a:cubicBezTo>
                  <a:cubicBezTo>
                    <a:pt x="4607" y="2764"/>
                    <a:pt x="4607" y="1435"/>
                    <a:pt x="3787" y="616"/>
                  </a:cubicBezTo>
                  <a:cubicBezTo>
                    <a:pt x="3377" y="206"/>
                    <a:pt x="2840" y="1"/>
                    <a:pt x="2303"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2" name="Google Shape;8712;p28"/>
            <p:cNvSpPr/>
            <p:nvPr/>
          </p:nvSpPr>
          <p:spPr>
            <a:xfrm>
              <a:off x="2128425" y="5070825"/>
              <a:ext cx="115200" cy="104925"/>
            </a:xfrm>
            <a:custGeom>
              <a:avLst/>
              <a:gdLst/>
              <a:ahLst/>
              <a:cxnLst/>
              <a:rect l="l" t="t" r="r" b="b"/>
              <a:pathLst>
                <a:path w="4608" h="4197" extrusionOk="0">
                  <a:moveTo>
                    <a:pt x="2304" y="0"/>
                  </a:moveTo>
                  <a:cubicBezTo>
                    <a:pt x="1767" y="0"/>
                    <a:pt x="1230" y="205"/>
                    <a:pt x="821" y="615"/>
                  </a:cubicBezTo>
                  <a:cubicBezTo>
                    <a:pt x="1" y="1434"/>
                    <a:pt x="1" y="2762"/>
                    <a:pt x="821" y="3582"/>
                  </a:cubicBezTo>
                  <a:cubicBezTo>
                    <a:pt x="1230" y="3992"/>
                    <a:pt x="1767" y="4197"/>
                    <a:pt x="2304" y="4197"/>
                  </a:cubicBezTo>
                  <a:cubicBezTo>
                    <a:pt x="2841" y="4197"/>
                    <a:pt x="3378" y="3992"/>
                    <a:pt x="3788" y="3582"/>
                  </a:cubicBezTo>
                  <a:cubicBezTo>
                    <a:pt x="4608" y="2762"/>
                    <a:pt x="4608" y="1434"/>
                    <a:pt x="3788" y="615"/>
                  </a:cubicBezTo>
                  <a:cubicBezTo>
                    <a:pt x="3378" y="205"/>
                    <a:pt x="2841" y="0"/>
                    <a:pt x="2304" y="0"/>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3" name="Google Shape;8713;p28"/>
            <p:cNvSpPr/>
            <p:nvPr/>
          </p:nvSpPr>
          <p:spPr>
            <a:xfrm>
              <a:off x="2107875" y="5018400"/>
              <a:ext cx="85350" cy="79400"/>
            </a:xfrm>
            <a:custGeom>
              <a:avLst/>
              <a:gdLst/>
              <a:ahLst/>
              <a:cxnLst/>
              <a:rect l="l" t="t" r="r" b="b"/>
              <a:pathLst>
                <a:path w="3414" h="3176" extrusionOk="0">
                  <a:moveTo>
                    <a:pt x="1705" y="1"/>
                  </a:moveTo>
                  <a:cubicBezTo>
                    <a:pt x="939" y="1"/>
                    <a:pt x="265" y="556"/>
                    <a:pt x="140" y="1337"/>
                  </a:cubicBezTo>
                  <a:cubicBezTo>
                    <a:pt x="1" y="2202"/>
                    <a:pt x="590" y="3017"/>
                    <a:pt x="1456" y="3155"/>
                  </a:cubicBezTo>
                  <a:cubicBezTo>
                    <a:pt x="1542" y="3169"/>
                    <a:pt x="1626" y="3175"/>
                    <a:pt x="1710" y="3175"/>
                  </a:cubicBezTo>
                  <a:cubicBezTo>
                    <a:pt x="2475" y="3175"/>
                    <a:pt x="3150" y="2620"/>
                    <a:pt x="3274" y="1839"/>
                  </a:cubicBezTo>
                  <a:cubicBezTo>
                    <a:pt x="3414" y="974"/>
                    <a:pt x="2824" y="159"/>
                    <a:pt x="1958" y="21"/>
                  </a:cubicBezTo>
                  <a:cubicBezTo>
                    <a:pt x="1873" y="7"/>
                    <a:pt x="1788" y="1"/>
                    <a:pt x="1705"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4" name="Google Shape;8714;p28"/>
            <p:cNvSpPr/>
            <p:nvPr/>
          </p:nvSpPr>
          <p:spPr>
            <a:xfrm>
              <a:off x="2079175" y="5084125"/>
              <a:ext cx="128600" cy="149300"/>
            </a:xfrm>
            <a:custGeom>
              <a:avLst/>
              <a:gdLst/>
              <a:ahLst/>
              <a:cxnLst/>
              <a:rect l="l" t="t" r="r" b="b"/>
              <a:pathLst>
                <a:path w="5144" h="5972" extrusionOk="0">
                  <a:moveTo>
                    <a:pt x="0" y="0"/>
                  </a:moveTo>
                  <a:lnTo>
                    <a:pt x="0" y="0"/>
                  </a:lnTo>
                  <a:cubicBezTo>
                    <a:pt x="224" y="506"/>
                    <a:pt x="587" y="928"/>
                    <a:pt x="1055" y="1220"/>
                  </a:cubicBezTo>
                  <a:cubicBezTo>
                    <a:pt x="1444" y="1465"/>
                    <a:pt x="1956" y="1817"/>
                    <a:pt x="2172" y="2115"/>
                  </a:cubicBezTo>
                  <a:lnTo>
                    <a:pt x="2265" y="2245"/>
                  </a:lnTo>
                  <a:cubicBezTo>
                    <a:pt x="2383" y="2393"/>
                    <a:pt x="2437" y="2586"/>
                    <a:pt x="2414" y="2774"/>
                  </a:cubicBezTo>
                  <a:lnTo>
                    <a:pt x="2413" y="2786"/>
                  </a:lnTo>
                  <a:lnTo>
                    <a:pt x="2403" y="2777"/>
                  </a:lnTo>
                  <a:cubicBezTo>
                    <a:pt x="2259" y="2659"/>
                    <a:pt x="2166" y="2575"/>
                    <a:pt x="2065" y="2484"/>
                  </a:cubicBezTo>
                  <a:cubicBezTo>
                    <a:pt x="1890" y="2329"/>
                    <a:pt x="1693" y="2150"/>
                    <a:pt x="1163" y="1726"/>
                  </a:cubicBezTo>
                  <a:lnTo>
                    <a:pt x="1163" y="1726"/>
                  </a:lnTo>
                  <a:cubicBezTo>
                    <a:pt x="1316" y="1919"/>
                    <a:pt x="1924" y="2684"/>
                    <a:pt x="2233" y="3038"/>
                  </a:cubicBezTo>
                  <a:lnTo>
                    <a:pt x="2239" y="3046"/>
                  </a:lnTo>
                  <a:cubicBezTo>
                    <a:pt x="2318" y="3135"/>
                    <a:pt x="2355" y="3254"/>
                    <a:pt x="2341" y="3372"/>
                  </a:cubicBezTo>
                  <a:cubicBezTo>
                    <a:pt x="2267" y="3969"/>
                    <a:pt x="2038" y="5841"/>
                    <a:pt x="2021" y="5972"/>
                  </a:cubicBezTo>
                  <a:lnTo>
                    <a:pt x="3781" y="5972"/>
                  </a:lnTo>
                  <a:lnTo>
                    <a:pt x="3460" y="3329"/>
                  </a:lnTo>
                  <a:cubicBezTo>
                    <a:pt x="3394" y="2780"/>
                    <a:pt x="3657" y="2238"/>
                    <a:pt x="4130" y="1951"/>
                  </a:cubicBezTo>
                  <a:lnTo>
                    <a:pt x="4176" y="1924"/>
                  </a:lnTo>
                  <a:cubicBezTo>
                    <a:pt x="4315" y="1840"/>
                    <a:pt x="4439" y="1736"/>
                    <a:pt x="4545" y="1616"/>
                  </a:cubicBezTo>
                  <a:lnTo>
                    <a:pt x="5144" y="942"/>
                  </a:lnTo>
                  <a:lnTo>
                    <a:pt x="4513" y="1448"/>
                  </a:lnTo>
                  <a:cubicBezTo>
                    <a:pt x="4391" y="1546"/>
                    <a:pt x="4256" y="1624"/>
                    <a:pt x="4113" y="1683"/>
                  </a:cubicBezTo>
                  <a:lnTo>
                    <a:pt x="3847" y="1791"/>
                  </a:lnTo>
                  <a:lnTo>
                    <a:pt x="3867" y="1765"/>
                  </a:lnTo>
                  <a:cubicBezTo>
                    <a:pt x="4155" y="1392"/>
                    <a:pt x="4389" y="981"/>
                    <a:pt x="4563" y="542"/>
                  </a:cubicBezTo>
                  <a:lnTo>
                    <a:pt x="4738" y="100"/>
                  </a:lnTo>
                  <a:lnTo>
                    <a:pt x="3735" y="1396"/>
                  </a:lnTo>
                  <a:lnTo>
                    <a:pt x="3724" y="1389"/>
                  </a:lnTo>
                  <a:cubicBezTo>
                    <a:pt x="3728" y="1382"/>
                    <a:pt x="4078" y="676"/>
                    <a:pt x="3843" y="137"/>
                  </a:cubicBezTo>
                  <a:lnTo>
                    <a:pt x="3843" y="136"/>
                  </a:lnTo>
                  <a:lnTo>
                    <a:pt x="3843" y="133"/>
                  </a:lnTo>
                  <a:lnTo>
                    <a:pt x="3830" y="323"/>
                  </a:lnTo>
                  <a:cubicBezTo>
                    <a:pt x="3809" y="613"/>
                    <a:pt x="3739" y="894"/>
                    <a:pt x="3619" y="1157"/>
                  </a:cubicBezTo>
                  <a:lnTo>
                    <a:pt x="3381" y="1686"/>
                  </a:lnTo>
                  <a:lnTo>
                    <a:pt x="3376" y="1694"/>
                  </a:lnTo>
                  <a:cubicBezTo>
                    <a:pt x="3266" y="1864"/>
                    <a:pt x="3079" y="1967"/>
                    <a:pt x="2875" y="1967"/>
                  </a:cubicBezTo>
                  <a:cubicBezTo>
                    <a:pt x="2669" y="1967"/>
                    <a:pt x="2479" y="1863"/>
                    <a:pt x="2370" y="1686"/>
                  </a:cubicBezTo>
                  <a:lnTo>
                    <a:pt x="1952" y="761"/>
                  </a:lnTo>
                  <a:lnTo>
                    <a:pt x="1908" y="135"/>
                  </a:lnTo>
                  <a:lnTo>
                    <a:pt x="1804" y="758"/>
                  </a:lnTo>
                  <a:lnTo>
                    <a:pt x="2034" y="1411"/>
                  </a:lnTo>
                  <a:lnTo>
                    <a:pt x="2017" y="1397"/>
                  </a:lnTo>
                  <a:cubicBezTo>
                    <a:pt x="1940" y="1332"/>
                    <a:pt x="1869" y="1260"/>
                    <a:pt x="1811" y="1179"/>
                  </a:cubicBezTo>
                  <a:lnTo>
                    <a:pt x="1044" y="142"/>
                  </a:lnTo>
                  <a:lnTo>
                    <a:pt x="1044" y="142"/>
                  </a:lnTo>
                  <a:lnTo>
                    <a:pt x="1617" y="1173"/>
                  </a:lnTo>
                  <a:lnTo>
                    <a:pt x="1617" y="1173"/>
                  </a:lnTo>
                  <a:lnTo>
                    <a:pt x="1602" y="1167"/>
                  </a:lnTo>
                  <a:cubicBezTo>
                    <a:pt x="1115" y="996"/>
                    <a:pt x="671" y="707"/>
                    <a:pt x="317" y="333"/>
                  </a:cubicBezTo>
                  <a:lnTo>
                    <a:pt x="0" y="0"/>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5" name="Google Shape;8715;p28"/>
            <p:cNvSpPr/>
            <p:nvPr/>
          </p:nvSpPr>
          <p:spPr>
            <a:xfrm>
              <a:off x="2078700" y="5083400"/>
              <a:ext cx="130500" cy="150200"/>
            </a:xfrm>
            <a:custGeom>
              <a:avLst/>
              <a:gdLst/>
              <a:ahLst/>
              <a:cxnLst/>
              <a:rect l="l" t="t" r="r" b="b"/>
              <a:pathLst>
                <a:path w="5220" h="6008" extrusionOk="0">
                  <a:moveTo>
                    <a:pt x="42" y="63"/>
                  </a:moveTo>
                  <a:lnTo>
                    <a:pt x="331" y="369"/>
                  </a:lnTo>
                  <a:cubicBezTo>
                    <a:pt x="685" y="743"/>
                    <a:pt x="1131" y="1032"/>
                    <a:pt x="1618" y="1205"/>
                  </a:cubicBezTo>
                  <a:lnTo>
                    <a:pt x="1651" y="1216"/>
                  </a:lnTo>
                  <a:lnTo>
                    <a:pt x="1633" y="1186"/>
                  </a:lnTo>
                  <a:lnTo>
                    <a:pt x="1117" y="257"/>
                  </a:lnTo>
                  <a:lnTo>
                    <a:pt x="1117" y="257"/>
                  </a:lnTo>
                  <a:lnTo>
                    <a:pt x="1826" y="1215"/>
                  </a:lnTo>
                  <a:cubicBezTo>
                    <a:pt x="1885" y="1295"/>
                    <a:pt x="1955" y="1370"/>
                    <a:pt x="2033" y="1433"/>
                  </a:cubicBezTo>
                  <a:lnTo>
                    <a:pt x="2069" y="1463"/>
                  </a:lnTo>
                  <a:lnTo>
                    <a:pt x="2053" y="1420"/>
                  </a:lnTo>
                  <a:lnTo>
                    <a:pt x="1831" y="789"/>
                  </a:lnTo>
                  <a:lnTo>
                    <a:pt x="1925" y="221"/>
                  </a:lnTo>
                  <a:lnTo>
                    <a:pt x="1966" y="791"/>
                  </a:lnTo>
                  <a:lnTo>
                    <a:pt x="1966" y="793"/>
                  </a:lnTo>
                  <a:lnTo>
                    <a:pt x="1967" y="796"/>
                  </a:lnTo>
                  <a:lnTo>
                    <a:pt x="2384" y="1720"/>
                  </a:lnTo>
                  <a:lnTo>
                    <a:pt x="2384" y="1722"/>
                  </a:lnTo>
                  <a:lnTo>
                    <a:pt x="2384" y="1723"/>
                  </a:lnTo>
                  <a:cubicBezTo>
                    <a:pt x="2495" y="1900"/>
                    <a:pt x="2687" y="2006"/>
                    <a:pt x="2895" y="2006"/>
                  </a:cubicBezTo>
                  <a:cubicBezTo>
                    <a:pt x="3100" y="2006"/>
                    <a:pt x="3290" y="1904"/>
                    <a:pt x="3402" y="1730"/>
                  </a:cubicBezTo>
                  <a:lnTo>
                    <a:pt x="3407" y="1723"/>
                  </a:lnTo>
                  <a:lnTo>
                    <a:pt x="3407" y="1722"/>
                  </a:lnTo>
                  <a:lnTo>
                    <a:pt x="3407" y="1720"/>
                  </a:lnTo>
                  <a:lnTo>
                    <a:pt x="3645" y="1192"/>
                  </a:lnTo>
                  <a:cubicBezTo>
                    <a:pt x="3764" y="928"/>
                    <a:pt x="3835" y="647"/>
                    <a:pt x="3856" y="357"/>
                  </a:cubicBezTo>
                  <a:lnTo>
                    <a:pt x="3867" y="196"/>
                  </a:lnTo>
                  <a:cubicBezTo>
                    <a:pt x="3978" y="469"/>
                    <a:pt x="3939" y="781"/>
                    <a:pt x="3887" y="998"/>
                  </a:cubicBezTo>
                  <a:cubicBezTo>
                    <a:pt x="3828" y="1241"/>
                    <a:pt x="3739" y="1417"/>
                    <a:pt x="3738" y="1420"/>
                  </a:cubicBezTo>
                  <a:lnTo>
                    <a:pt x="3760" y="1433"/>
                  </a:lnTo>
                  <a:lnTo>
                    <a:pt x="4734" y="173"/>
                  </a:lnTo>
                  <a:lnTo>
                    <a:pt x="4576" y="574"/>
                  </a:lnTo>
                  <a:cubicBezTo>
                    <a:pt x="4403" y="1011"/>
                    <a:pt x="4169" y="1422"/>
                    <a:pt x="3882" y="1795"/>
                  </a:cubicBezTo>
                  <a:lnTo>
                    <a:pt x="3877" y="1801"/>
                  </a:lnTo>
                  <a:lnTo>
                    <a:pt x="3847" y="1838"/>
                  </a:lnTo>
                  <a:lnTo>
                    <a:pt x="3891" y="1821"/>
                  </a:lnTo>
                  <a:lnTo>
                    <a:pt x="4134" y="1721"/>
                  </a:lnTo>
                  <a:cubicBezTo>
                    <a:pt x="4278" y="1663"/>
                    <a:pt x="4414" y="1583"/>
                    <a:pt x="4535" y="1485"/>
                  </a:cubicBezTo>
                  <a:lnTo>
                    <a:pt x="5107" y="1027"/>
                  </a:lnTo>
                  <a:lnTo>
                    <a:pt x="5107" y="1027"/>
                  </a:lnTo>
                  <a:lnTo>
                    <a:pt x="4559" y="1646"/>
                  </a:lnTo>
                  <a:cubicBezTo>
                    <a:pt x="4453" y="1766"/>
                    <a:pt x="4330" y="1869"/>
                    <a:pt x="4191" y="1952"/>
                  </a:cubicBezTo>
                  <a:lnTo>
                    <a:pt x="4145" y="1980"/>
                  </a:lnTo>
                  <a:cubicBezTo>
                    <a:pt x="3670" y="2268"/>
                    <a:pt x="3405" y="2812"/>
                    <a:pt x="3472" y="3364"/>
                  </a:cubicBezTo>
                  <a:lnTo>
                    <a:pt x="3791" y="5999"/>
                  </a:lnTo>
                  <a:lnTo>
                    <a:pt x="2044" y="5999"/>
                  </a:lnTo>
                  <a:cubicBezTo>
                    <a:pt x="2067" y="5817"/>
                    <a:pt x="2292" y="3991"/>
                    <a:pt x="2364" y="3406"/>
                  </a:cubicBezTo>
                  <a:cubicBezTo>
                    <a:pt x="2379" y="3287"/>
                    <a:pt x="2340" y="3165"/>
                    <a:pt x="2262" y="3075"/>
                  </a:cubicBezTo>
                  <a:lnTo>
                    <a:pt x="2254" y="3067"/>
                  </a:lnTo>
                  <a:cubicBezTo>
                    <a:pt x="1965" y="2737"/>
                    <a:pt x="1416" y="2045"/>
                    <a:pt x="1221" y="1800"/>
                  </a:cubicBezTo>
                  <a:lnTo>
                    <a:pt x="1221" y="1800"/>
                  </a:lnTo>
                  <a:cubicBezTo>
                    <a:pt x="1716" y="2199"/>
                    <a:pt x="1908" y="2370"/>
                    <a:pt x="2078" y="2524"/>
                  </a:cubicBezTo>
                  <a:cubicBezTo>
                    <a:pt x="2178" y="2614"/>
                    <a:pt x="2272" y="2698"/>
                    <a:pt x="2416" y="2819"/>
                  </a:cubicBezTo>
                  <a:lnTo>
                    <a:pt x="2435" y="2834"/>
                  </a:lnTo>
                  <a:lnTo>
                    <a:pt x="2437" y="2811"/>
                  </a:lnTo>
                  <a:cubicBezTo>
                    <a:pt x="2460" y="2621"/>
                    <a:pt x="2406" y="2426"/>
                    <a:pt x="2288" y="2278"/>
                  </a:cubicBezTo>
                  <a:lnTo>
                    <a:pt x="2194" y="2149"/>
                  </a:lnTo>
                  <a:cubicBezTo>
                    <a:pt x="1976" y="1848"/>
                    <a:pt x="1464" y="1495"/>
                    <a:pt x="1075" y="1252"/>
                  </a:cubicBezTo>
                  <a:cubicBezTo>
                    <a:pt x="839" y="1104"/>
                    <a:pt x="627" y="921"/>
                    <a:pt x="447" y="709"/>
                  </a:cubicBezTo>
                  <a:cubicBezTo>
                    <a:pt x="285" y="509"/>
                    <a:pt x="147" y="295"/>
                    <a:pt x="42" y="63"/>
                  </a:cubicBezTo>
                  <a:close/>
                  <a:moveTo>
                    <a:pt x="1" y="0"/>
                  </a:moveTo>
                  <a:cubicBezTo>
                    <a:pt x="221" y="519"/>
                    <a:pt x="593" y="957"/>
                    <a:pt x="1072" y="1256"/>
                  </a:cubicBezTo>
                  <a:cubicBezTo>
                    <a:pt x="1489" y="1517"/>
                    <a:pt x="1975" y="1859"/>
                    <a:pt x="2186" y="2149"/>
                  </a:cubicBezTo>
                  <a:lnTo>
                    <a:pt x="2281" y="2278"/>
                  </a:lnTo>
                  <a:cubicBezTo>
                    <a:pt x="2397" y="2426"/>
                    <a:pt x="2451" y="2615"/>
                    <a:pt x="2428" y="2801"/>
                  </a:cubicBezTo>
                  <a:cubicBezTo>
                    <a:pt x="2023" y="2465"/>
                    <a:pt x="2017" y="2411"/>
                    <a:pt x="1144" y="1714"/>
                  </a:cubicBezTo>
                  <a:lnTo>
                    <a:pt x="1144" y="1714"/>
                  </a:lnTo>
                  <a:cubicBezTo>
                    <a:pt x="1145" y="1714"/>
                    <a:pt x="1892" y="2661"/>
                    <a:pt x="2248" y="3071"/>
                  </a:cubicBezTo>
                  <a:lnTo>
                    <a:pt x="2255" y="3078"/>
                  </a:lnTo>
                  <a:cubicBezTo>
                    <a:pt x="2333" y="3168"/>
                    <a:pt x="2369" y="3285"/>
                    <a:pt x="2355" y="3400"/>
                  </a:cubicBezTo>
                  <a:cubicBezTo>
                    <a:pt x="2278" y="4019"/>
                    <a:pt x="2033" y="6007"/>
                    <a:pt x="2033" y="6007"/>
                  </a:cubicBezTo>
                  <a:lnTo>
                    <a:pt x="3809" y="6007"/>
                  </a:lnTo>
                  <a:lnTo>
                    <a:pt x="3487" y="3358"/>
                  </a:lnTo>
                  <a:cubicBezTo>
                    <a:pt x="3421" y="2810"/>
                    <a:pt x="3682" y="2273"/>
                    <a:pt x="4154" y="1987"/>
                  </a:cubicBezTo>
                  <a:lnTo>
                    <a:pt x="4201" y="1959"/>
                  </a:lnTo>
                  <a:cubicBezTo>
                    <a:pt x="4339" y="1876"/>
                    <a:pt x="4464" y="1771"/>
                    <a:pt x="4572" y="1650"/>
                  </a:cubicBezTo>
                  <a:lnTo>
                    <a:pt x="5219" y="920"/>
                  </a:lnTo>
                  <a:lnTo>
                    <a:pt x="4528" y="1472"/>
                  </a:lnTo>
                  <a:cubicBezTo>
                    <a:pt x="4409" y="1568"/>
                    <a:pt x="4274" y="1647"/>
                    <a:pt x="4131" y="1705"/>
                  </a:cubicBezTo>
                  <a:lnTo>
                    <a:pt x="3887" y="1804"/>
                  </a:lnTo>
                  <a:lnTo>
                    <a:pt x="3892" y="1797"/>
                  </a:lnTo>
                  <a:cubicBezTo>
                    <a:pt x="4180" y="1423"/>
                    <a:pt x="4415" y="1012"/>
                    <a:pt x="4588" y="574"/>
                  </a:cubicBezTo>
                  <a:lnTo>
                    <a:pt x="4780" y="89"/>
                  </a:lnTo>
                  <a:lnTo>
                    <a:pt x="3750" y="1421"/>
                  </a:lnTo>
                  <a:cubicBezTo>
                    <a:pt x="3750" y="1421"/>
                    <a:pt x="4107" y="711"/>
                    <a:pt x="3869" y="164"/>
                  </a:cubicBezTo>
                  <a:lnTo>
                    <a:pt x="3866" y="147"/>
                  </a:lnTo>
                  <a:cubicBezTo>
                    <a:pt x="3866" y="144"/>
                    <a:pt x="3865" y="140"/>
                    <a:pt x="3865" y="136"/>
                  </a:cubicBezTo>
                  <a:lnTo>
                    <a:pt x="3865" y="33"/>
                  </a:lnTo>
                  <a:lnTo>
                    <a:pt x="3842" y="352"/>
                  </a:lnTo>
                  <a:cubicBezTo>
                    <a:pt x="3821" y="639"/>
                    <a:pt x="3752" y="921"/>
                    <a:pt x="3632" y="1184"/>
                  </a:cubicBezTo>
                  <a:lnTo>
                    <a:pt x="3395" y="1712"/>
                  </a:lnTo>
                  <a:lnTo>
                    <a:pt x="3390" y="1719"/>
                  </a:lnTo>
                  <a:cubicBezTo>
                    <a:pt x="3273" y="1900"/>
                    <a:pt x="3083" y="1990"/>
                    <a:pt x="2894" y="1990"/>
                  </a:cubicBezTo>
                  <a:cubicBezTo>
                    <a:pt x="2702" y="1990"/>
                    <a:pt x="2508" y="1897"/>
                    <a:pt x="2394" y="1713"/>
                  </a:cubicBezTo>
                  <a:lnTo>
                    <a:pt x="1977" y="788"/>
                  </a:lnTo>
                  <a:lnTo>
                    <a:pt x="1923" y="34"/>
                  </a:lnTo>
                  <a:lnTo>
                    <a:pt x="1923" y="142"/>
                  </a:lnTo>
                  <a:lnTo>
                    <a:pt x="1816" y="788"/>
                  </a:lnTo>
                  <a:lnTo>
                    <a:pt x="2040" y="1421"/>
                  </a:lnTo>
                  <a:cubicBezTo>
                    <a:pt x="1963" y="1358"/>
                    <a:pt x="1894" y="1285"/>
                    <a:pt x="1835" y="1205"/>
                  </a:cubicBezTo>
                  <a:lnTo>
                    <a:pt x="1010" y="88"/>
                  </a:lnTo>
                  <a:lnTo>
                    <a:pt x="1622" y="1190"/>
                  </a:lnTo>
                  <a:cubicBezTo>
                    <a:pt x="1135" y="1018"/>
                    <a:pt x="696" y="733"/>
                    <a:pt x="340" y="357"/>
                  </a:cubicBezTo>
                  <a:lnTo>
                    <a:pt x="1" y="0"/>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6" name="Google Shape;8716;p28"/>
            <p:cNvSpPr/>
            <p:nvPr/>
          </p:nvSpPr>
          <p:spPr>
            <a:xfrm>
              <a:off x="2168550" y="5043950"/>
              <a:ext cx="55200" cy="55150"/>
            </a:xfrm>
            <a:custGeom>
              <a:avLst/>
              <a:gdLst/>
              <a:ahLst/>
              <a:cxnLst/>
              <a:rect l="l" t="t" r="r" b="b"/>
              <a:pathLst>
                <a:path w="2208" h="2206" extrusionOk="0">
                  <a:moveTo>
                    <a:pt x="1104" y="0"/>
                  </a:moveTo>
                  <a:cubicBezTo>
                    <a:pt x="495" y="0"/>
                    <a:pt x="1" y="493"/>
                    <a:pt x="1" y="1103"/>
                  </a:cubicBezTo>
                  <a:cubicBezTo>
                    <a:pt x="1" y="1712"/>
                    <a:pt x="495" y="2206"/>
                    <a:pt x="1104" y="2206"/>
                  </a:cubicBezTo>
                  <a:cubicBezTo>
                    <a:pt x="1713" y="2206"/>
                    <a:pt x="2207" y="1712"/>
                    <a:pt x="2207" y="1103"/>
                  </a:cubicBezTo>
                  <a:cubicBezTo>
                    <a:pt x="2207" y="493"/>
                    <a:pt x="1713" y="0"/>
                    <a:pt x="1104" y="0"/>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7" name="Google Shape;8717;p28"/>
            <p:cNvSpPr/>
            <p:nvPr/>
          </p:nvSpPr>
          <p:spPr>
            <a:xfrm>
              <a:off x="2188725" y="5068125"/>
              <a:ext cx="69975" cy="69975"/>
            </a:xfrm>
            <a:custGeom>
              <a:avLst/>
              <a:gdLst/>
              <a:ahLst/>
              <a:cxnLst/>
              <a:rect l="l" t="t" r="r" b="b"/>
              <a:pathLst>
                <a:path w="2799" h="2799" extrusionOk="0">
                  <a:moveTo>
                    <a:pt x="1399" y="1"/>
                  </a:moveTo>
                  <a:cubicBezTo>
                    <a:pt x="628" y="1"/>
                    <a:pt x="0" y="628"/>
                    <a:pt x="0" y="1400"/>
                  </a:cubicBezTo>
                  <a:cubicBezTo>
                    <a:pt x="0" y="2172"/>
                    <a:pt x="628" y="2798"/>
                    <a:pt x="1399" y="2798"/>
                  </a:cubicBezTo>
                  <a:cubicBezTo>
                    <a:pt x="2172" y="2798"/>
                    <a:pt x="2798" y="2172"/>
                    <a:pt x="2798" y="1400"/>
                  </a:cubicBezTo>
                  <a:cubicBezTo>
                    <a:pt x="2798" y="628"/>
                    <a:pt x="2172" y="1"/>
                    <a:pt x="1399"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8" name="Google Shape;8718;p28"/>
            <p:cNvSpPr/>
            <p:nvPr/>
          </p:nvSpPr>
          <p:spPr>
            <a:xfrm>
              <a:off x="2073100" y="5029125"/>
              <a:ext cx="75350" cy="75350"/>
            </a:xfrm>
            <a:custGeom>
              <a:avLst/>
              <a:gdLst/>
              <a:ahLst/>
              <a:cxnLst/>
              <a:rect l="l" t="t" r="r" b="b"/>
              <a:pathLst>
                <a:path w="3014" h="3014" extrusionOk="0">
                  <a:moveTo>
                    <a:pt x="1507" y="1"/>
                  </a:moveTo>
                  <a:cubicBezTo>
                    <a:pt x="675" y="1"/>
                    <a:pt x="0" y="675"/>
                    <a:pt x="0" y="1507"/>
                  </a:cubicBezTo>
                  <a:cubicBezTo>
                    <a:pt x="0" y="2340"/>
                    <a:pt x="675" y="3014"/>
                    <a:pt x="1507" y="3014"/>
                  </a:cubicBezTo>
                  <a:cubicBezTo>
                    <a:pt x="2339" y="3014"/>
                    <a:pt x="3013" y="2340"/>
                    <a:pt x="3013" y="1507"/>
                  </a:cubicBezTo>
                  <a:cubicBezTo>
                    <a:pt x="3013" y="675"/>
                    <a:pt x="2339" y="1"/>
                    <a:pt x="1507"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19" name="Google Shape;8719;p28"/>
            <p:cNvSpPr/>
            <p:nvPr/>
          </p:nvSpPr>
          <p:spPr>
            <a:xfrm>
              <a:off x="2097450" y="5123000"/>
              <a:ext cx="24000" cy="24000"/>
            </a:xfrm>
            <a:custGeom>
              <a:avLst/>
              <a:gdLst/>
              <a:ahLst/>
              <a:cxnLst/>
              <a:rect l="l" t="t" r="r" b="b"/>
              <a:pathLst>
                <a:path w="960" h="960" extrusionOk="0">
                  <a:moveTo>
                    <a:pt x="479" y="1"/>
                  </a:moveTo>
                  <a:cubicBezTo>
                    <a:pt x="215" y="1"/>
                    <a:pt x="1" y="215"/>
                    <a:pt x="1" y="479"/>
                  </a:cubicBezTo>
                  <a:cubicBezTo>
                    <a:pt x="1" y="744"/>
                    <a:pt x="215" y="959"/>
                    <a:pt x="479" y="959"/>
                  </a:cubicBezTo>
                  <a:cubicBezTo>
                    <a:pt x="745" y="959"/>
                    <a:pt x="959" y="744"/>
                    <a:pt x="959" y="479"/>
                  </a:cubicBezTo>
                  <a:cubicBezTo>
                    <a:pt x="959" y="215"/>
                    <a:pt x="745" y="1"/>
                    <a:pt x="479"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20" name="Google Shape;8720;p28"/>
          <p:cNvGrpSpPr/>
          <p:nvPr/>
        </p:nvGrpSpPr>
        <p:grpSpPr>
          <a:xfrm flipH="1">
            <a:off x="117088" y="-800912"/>
            <a:ext cx="1779700" cy="546400"/>
            <a:chOff x="3218975" y="369750"/>
            <a:chExt cx="1779700" cy="546400"/>
          </a:xfrm>
        </p:grpSpPr>
        <p:sp>
          <p:nvSpPr>
            <p:cNvPr id="8721" name="Google Shape;8721;p28"/>
            <p:cNvSpPr/>
            <p:nvPr/>
          </p:nvSpPr>
          <p:spPr>
            <a:xfrm>
              <a:off x="3218975" y="369750"/>
              <a:ext cx="1779700" cy="546400"/>
            </a:xfrm>
            <a:custGeom>
              <a:avLst/>
              <a:gdLst/>
              <a:ahLst/>
              <a:cxnLst/>
              <a:rect l="l" t="t" r="r" b="b"/>
              <a:pathLst>
                <a:path w="71188" h="21856" extrusionOk="0">
                  <a:moveTo>
                    <a:pt x="41071" y="0"/>
                  </a:moveTo>
                  <a:cubicBezTo>
                    <a:pt x="34960" y="0"/>
                    <a:pt x="29041" y="4475"/>
                    <a:pt x="27525" y="10425"/>
                  </a:cubicBezTo>
                  <a:cubicBezTo>
                    <a:pt x="26860" y="9692"/>
                    <a:pt x="25870" y="9280"/>
                    <a:pt x="24883" y="9280"/>
                  </a:cubicBezTo>
                  <a:cubicBezTo>
                    <a:pt x="24548" y="9280"/>
                    <a:pt x="24213" y="9328"/>
                    <a:pt x="23892" y="9426"/>
                  </a:cubicBezTo>
                  <a:cubicBezTo>
                    <a:pt x="22625" y="9815"/>
                    <a:pt x="21630" y="10976"/>
                    <a:pt x="21440" y="12288"/>
                  </a:cubicBezTo>
                  <a:cubicBezTo>
                    <a:pt x="20320" y="10631"/>
                    <a:pt x="18319" y="9645"/>
                    <a:pt x="16328" y="9645"/>
                  </a:cubicBezTo>
                  <a:cubicBezTo>
                    <a:pt x="15755" y="9645"/>
                    <a:pt x="15183" y="9727"/>
                    <a:pt x="14633" y="9898"/>
                  </a:cubicBezTo>
                  <a:cubicBezTo>
                    <a:pt x="12172" y="10661"/>
                    <a:pt x="10356" y="13145"/>
                    <a:pt x="10375" y="15721"/>
                  </a:cubicBezTo>
                  <a:cubicBezTo>
                    <a:pt x="10055" y="15548"/>
                    <a:pt x="9692" y="15465"/>
                    <a:pt x="9329" y="15465"/>
                  </a:cubicBezTo>
                  <a:cubicBezTo>
                    <a:pt x="8761" y="15465"/>
                    <a:pt x="8190" y="15670"/>
                    <a:pt x="7774" y="16060"/>
                  </a:cubicBezTo>
                  <a:cubicBezTo>
                    <a:pt x="7092" y="16698"/>
                    <a:pt x="6878" y="17785"/>
                    <a:pt x="7268" y="18634"/>
                  </a:cubicBezTo>
                  <a:cubicBezTo>
                    <a:pt x="6721" y="18490"/>
                    <a:pt x="6178" y="18421"/>
                    <a:pt x="5648" y="18421"/>
                  </a:cubicBezTo>
                  <a:cubicBezTo>
                    <a:pt x="3336" y="18421"/>
                    <a:pt x="1249" y="19733"/>
                    <a:pt x="0" y="21855"/>
                  </a:cubicBezTo>
                  <a:lnTo>
                    <a:pt x="71187" y="21855"/>
                  </a:lnTo>
                  <a:cubicBezTo>
                    <a:pt x="70862" y="20910"/>
                    <a:pt x="69659" y="19988"/>
                    <a:pt x="68634" y="19988"/>
                  </a:cubicBezTo>
                  <a:cubicBezTo>
                    <a:pt x="68417" y="19988"/>
                    <a:pt x="68208" y="20029"/>
                    <a:pt x="68017" y="20120"/>
                  </a:cubicBezTo>
                  <a:cubicBezTo>
                    <a:pt x="68386" y="18870"/>
                    <a:pt x="67852" y="17409"/>
                    <a:pt x="66764" y="16691"/>
                  </a:cubicBezTo>
                  <a:cubicBezTo>
                    <a:pt x="66269" y="16366"/>
                    <a:pt x="65679" y="16205"/>
                    <a:pt x="65088" y="16205"/>
                  </a:cubicBezTo>
                  <a:cubicBezTo>
                    <a:pt x="64377" y="16205"/>
                    <a:pt x="63665" y="16437"/>
                    <a:pt x="63118" y="16892"/>
                  </a:cubicBezTo>
                  <a:cubicBezTo>
                    <a:pt x="63465" y="14842"/>
                    <a:pt x="62343" y="12630"/>
                    <a:pt x="60483" y="11701"/>
                  </a:cubicBezTo>
                  <a:cubicBezTo>
                    <a:pt x="59823" y="11372"/>
                    <a:pt x="59091" y="11214"/>
                    <a:pt x="58355" y="11214"/>
                  </a:cubicBezTo>
                  <a:cubicBezTo>
                    <a:pt x="57018" y="11214"/>
                    <a:pt x="55672" y="11738"/>
                    <a:pt x="54750" y="12712"/>
                  </a:cubicBezTo>
                  <a:cubicBezTo>
                    <a:pt x="54220" y="6246"/>
                    <a:pt x="48570" y="587"/>
                    <a:pt x="42106" y="44"/>
                  </a:cubicBezTo>
                  <a:cubicBezTo>
                    <a:pt x="41761" y="15"/>
                    <a:pt x="41416" y="0"/>
                    <a:pt x="4107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2" name="Google Shape;8722;p28"/>
            <p:cNvSpPr/>
            <p:nvPr/>
          </p:nvSpPr>
          <p:spPr>
            <a:xfrm>
              <a:off x="3855600" y="585400"/>
              <a:ext cx="321650" cy="116000"/>
            </a:xfrm>
            <a:custGeom>
              <a:avLst/>
              <a:gdLst/>
              <a:ahLst/>
              <a:cxnLst/>
              <a:rect l="l" t="t" r="r" b="b"/>
              <a:pathLst>
                <a:path w="12866" h="4640" extrusionOk="0">
                  <a:moveTo>
                    <a:pt x="9851" y="0"/>
                  </a:moveTo>
                  <a:cubicBezTo>
                    <a:pt x="9765" y="0"/>
                    <a:pt x="9679" y="4"/>
                    <a:pt x="9592" y="11"/>
                  </a:cubicBezTo>
                  <a:cubicBezTo>
                    <a:pt x="8793" y="77"/>
                    <a:pt x="8053" y="447"/>
                    <a:pt x="7544" y="953"/>
                  </a:cubicBezTo>
                  <a:cubicBezTo>
                    <a:pt x="7156" y="1333"/>
                    <a:pt x="6900" y="1789"/>
                    <a:pt x="6780" y="2228"/>
                  </a:cubicBezTo>
                  <a:cubicBezTo>
                    <a:pt x="6646" y="2057"/>
                    <a:pt x="6495" y="1895"/>
                    <a:pt x="6322" y="1744"/>
                  </a:cubicBezTo>
                  <a:cubicBezTo>
                    <a:pt x="5680" y="1177"/>
                    <a:pt x="4764" y="793"/>
                    <a:pt x="3797" y="793"/>
                  </a:cubicBezTo>
                  <a:cubicBezTo>
                    <a:pt x="3686" y="793"/>
                    <a:pt x="3574" y="798"/>
                    <a:pt x="3462" y="808"/>
                  </a:cubicBezTo>
                  <a:cubicBezTo>
                    <a:pt x="2373" y="909"/>
                    <a:pt x="1409" y="1503"/>
                    <a:pt x="823" y="2256"/>
                  </a:cubicBezTo>
                  <a:cubicBezTo>
                    <a:pt x="223" y="3010"/>
                    <a:pt x="1" y="3927"/>
                    <a:pt x="121" y="4639"/>
                  </a:cubicBezTo>
                  <a:cubicBezTo>
                    <a:pt x="505" y="4026"/>
                    <a:pt x="1013" y="3484"/>
                    <a:pt x="1618" y="3074"/>
                  </a:cubicBezTo>
                  <a:cubicBezTo>
                    <a:pt x="2220" y="2663"/>
                    <a:pt x="2914" y="2388"/>
                    <a:pt x="3602" y="2321"/>
                  </a:cubicBezTo>
                  <a:cubicBezTo>
                    <a:pt x="3710" y="2311"/>
                    <a:pt x="3819" y="2306"/>
                    <a:pt x="3928" y="2306"/>
                  </a:cubicBezTo>
                  <a:cubicBezTo>
                    <a:pt x="4519" y="2306"/>
                    <a:pt x="5127" y="2447"/>
                    <a:pt x="5692" y="2693"/>
                  </a:cubicBezTo>
                  <a:cubicBezTo>
                    <a:pt x="6362" y="2986"/>
                    <a:pt x="6962" y="3424"/>
                    <a:pt x="7453" y="3956"/>
                  </a:cubicBezTo>
                  <a:cubicBezTo>
                    <a:pt x="7443" y="3475"/>
                    <a:pt x="7264" y="2933"/>
                    <a:pt x="6932" y="2437"/>
                  </a:cubicBezTo>
                  <a:cubicBezTo>
                    <a:pt x="7684" y="1759"/>
                    <a:pt x="8669" y="1250"/>
                    <a:pt x="9686" y="1167"/>
                  </a:cubicBezTo>
                  <a:cubicBezTo>
                    <a:pt x="9788" y="1159"/>
                    <a:pt x="9890" y="1155"/>
                    <a:pt x="9993" y="1155"/>
                  </a:cubicBezTo>
                  <a:cubicBezTo>
                    <a:pt x="11017" y="1155"/>
                    <a:pt x="12055" y="1557"/>
                    <a:pt x="12866" y="2142"/>
                  </a:cubicBezTo>
                  <a:cubicBezTo>
                    <a:pt x="12739" y="1606"/>
                    <a:pt x="12357" y="1022"/>
                    <a:pt x="11766" y="609"/>
                  </a:cubicBezTo>
                  <a:cubicBezTo>
                    <a:pt x="11245" y="236"/>
                    <a:pt x="10560" y="0"/>
                    <a:pt x="9851"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3" name="Google Shape;8723;p28"/>
            <p:cNvSpPr/>
            <p:nvPr/>
          </p:nvSpPr>
          <p:spPr>
            <a:xfrm>
              <a:off x="4261900" y="541775"/>
              <a:ext cx="282375" cy="140350"/>
            </a:xfrm>
            <a:custGeom>
              <a:avLst/>
              <a:gdLst/>
              <a:ahLst/>
              <a:cxnLst/>
              <a:rect l="l" t="t" r="r" b="b"/>
              <a:pathLst>
                <a:path w="11295" h="5614" extrusionOk="0">
                  <a:moveTo>
                    <a:pt x="3818" y="1"/>
                  </a:moveTo>
                  <a:cubicBezTo>
                    <a:pt x="3091" y="1"/>
                    <a:pt x="2384" y="178"/>
                    <a:pt x="1791" y="484"/>
                  </a:cubicBezTo>
                  <a:cubicBezTo>
                    <a:pt x="895" y="935"/>
                    <a:pt x="263" y="1671"/>
                    <a:pt x="1" y="2386"/>
                  </a:cubicBezTo>
                  <a:cubicBezTo>
                    <a:pt x="673" y="2021"/>
                    <a:pt x="1415" y="1748"/>
                    <a:pt x="2190" y="1620"/>
                  </a:cubicBezTo>
                  <a:cubicBezTo>
                    <a:pt x="2523" y="1564"/>
                    <a:pt x="2862" y="1535"/>
                    <a:pt x="3199" y="1535"/>
                  </a:cubicBezTo>
                  <a:cubicBezTo>
                    <a:pt x="3643" y="1535"/>
                    <a:pt x="4083" y="1586"/>
                    <a:pt x="4503" y="1694"/>
                  </a:cubicBezTo>
                  <a:cubicBezTo>
                    <a:pt x="5240" y="1885"/>
                    <a:pt x="5948" y="2262"/>
                    <a:pt x="6563" y="2751"/>
                  </a:cubicBezTo>
                  <a:cubicBezTo>
                    <a:pt x="7081" y="3163"/>
                    <a:pt x="7524" y="3653"/>
                    <a:pt x="7898" y="4182"/>
                  </a:cubicBezTo>
                  <a:cubicBezTo>
                    <a:pt x="7894" y="4185"/>
                    <a:pt x="7889" y="4188"/>
                    <a:pt x="7885" y="4190"/>
                  </a:cubicBezTo>
                  <a:cubicBezTo>
                    <a:pt x="7478" y="4447"/>
                    <a:pt x="7200" y="4821"/>
                    <a:pt x="7088" y="5174"/>
                  </a:cubicBezTo>
                  <a:cubicBezTo>
                    <a:pt x="7637" y="4836"/>
                    <a:pt x="8313" y="4604"/>
                    <a:pt x="8981" y="4604"/>
                  </a:cubicBezTo>
                  <a:cubicBezTo>
                    <a:pt x="9078" y="4604"/>
                    <a:pt x="9175" y="4609"/>
                    <a:pt x="9271" y="4619"/>
                  </a:cubicBezTo>
                  <a:cubicBezTo>
                    <a:pt x="10031" y="4698"/>
                    <a:pt x="10759" y="5105"/>
                    <a:pt x="11295" y="5614"/>
                  </a:cubicBezTo>
                  <a:cubicBezTo>
                    <a:pt x="11259" y="5245"/>
                    <a:pt x="11064" y="4821"/>
                    <a:pt x="10718" y="4486"/>
                  </a:cubicBezTo>
                  <a:cubicBezTo>
                    <a:pt x="10375" y="4148"/>
                    <a:pt x="9885" y="3899"/>
                    <a:pt x="9353" y="3843"/>
                  </a:cubicBezTo>
                  <a:cubicBezTo>
                    <a:pt x="9277" y="3835"/>
                    <a:pt x="9201" y="3831"/>
                    <a:pt x="9125" y="3831"/>
                  </a:cubicBezTo>
                  <a:cubicBezTo>
                    <a:pt x="8774" y="3831"/>
                    <a:pt x="8432" y="3914"/>
                    <a:pt x="8134" y="4054"/>
                  </a:cubicBezTo>
                  <a:cubicBezTo>
                    <a:pt x="8135" y="3387"/>
                    <a:pt x="7923" y="2627"/>
                    <a:pt x="7462" y="1950"/>
                  </a:cubicBezTo>
                  <a:cubicBezTo>
                    <a:pt x="6908" y="1121"/>
                    <a:pt x="5988" y="418"/>
                    <a:pt x="4906" y="138"/>
                  </a:cubicBezTo>
                  <a:cubicBezTo>
                    <a:pt x="4546" y="45"/>
                    <a:pt x="4180" y="1"/>
                    <a:pt x="38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4" name="Google Shape;8724;p28"/>
            <p:cNvSpPr/>
            <p:nvPr/>
          </p:nvSpPr>
          <p:spPr>
            <a:xfrm>
              <a:off x="3548600" y="718375"/>
              <a:ext cx="256825" cy="92425"/>
            </a:xfrm>
            <a:custGeom>
              <a:avLst/>
              <a:gdLst/>
              <a:ahLst/>
              <a:cxnLst/>
              <a:rect l="l" t="t" r="r" b="b"/>
              <a:pathLst>
                <a:path w="10273" h="3697" extrusionOk="0">
                  <a:moveTo>
                    <a:pt x="7079" y="1"/>
                  </a:moveTo>
                  <a:cubicBezTo>
                    <a:pt x="6331" y="1"/>
                    <a:pt x="5613" y="267"/>
                    <a:pt x="5084" y="677"/>
                  </a:cubicBezTo>
                  <a:cubicBezTo>
                    <a:pt x="4527" y="1101"/>
                    <a:pt x="4176" y="1681"/>
                    <a:pt x="4056" y="2218"/>
                  </a:cubicBezTo>
                  <a:cubicBezTo>
                    <a:pt x="3677" y="1784"/>
                    <a:pt x="3088" y="1455"/>
                    <a:pt x="2436" y="1410"/>
                  </a:cubicBezTo>
                  <a:cubicBezTo>
                    <a:pt x="2384" y="1406"/>
                    <a:pt x="2333" y="1405"/>
                    <a:pt x="2281" y="1405"/>
                  </a:cubicBezTo>
                  <a:cubicBezTo>
                    <a:pt x="1669" y="1405"/>
                    <a:pt x="1090" y="1653"/>
                    <a:pt x="688" y="2018"/>
                  </a:cubicBezTo>
                  <a:cubicBezTo>
                    <a:pt x="244" y="2409"/>
                    <a:pt x="10" y="2940"/>
                    <a:pt x="0" y="3384"/>
                  </a:cubicBezTo>
                  <a:cubicBezTo>
                    <a:pt x="302" y="3056"/>
                    <a:pt x="669" y="2783"/>
                    <a:pt x="1082" y="2598"/>
                  </a:cubicBezTo>
                  <a:cubicBezTo>
                    <a:pt x="1447" y="2433"/>
                    <a:pt x="1842" y="2339"/>
                    <a:pt x="2226" y="2339"/>
                  </a:cubicBezTo>
                  <a:cubicBezTo>
                    <a:pt x="2275" y="2339"/>
                    <a:pt x="2324" y="2340"/>
                    <a:pt x="2373" y="2344"/>
                  </a:cubicBezTo>
                  <a:cubicBezTo>
                    <a:pt x="2800" y="2374"/>
                    <a:pt x="3234" y="2531"/>
                    <a:pt x="3616" y="2771"/>
                  </a:cubicBezTo>
                  <a:cubicBezTo>
                    <a:pt x="3999" y="3010"/>
                    <a:pt x="4326" y="3330"/>
                    <a:pt x="4582" y="3696"/>
                  </a:cubicBezTo>
                  <a:cubicBezTo>
                    <a:pt x="4630" y="3274"/>
                    <a:pt x="4484" y="2745"/>
                    <a:pt x="4132" y="2307"/>
                  </a:cubicBezTo>
                  <a:cubicBezTo>
                    <a:pt x="4551" y="1958"/>
                    <a:pt x="5028" y="1669"/>
                    <a:pt x="5548" y="1481"/>
                  </a:cubicBezTo>
                  <a:cubicBezTo>
                    <a:pt x="5993" y="1318"/>
                    <a:pt x="6465" y="1227"/>
                    <a:pt x="6925" y="1227"/>
                  </a:cubicBezTo>
                  <a:cubicBezTo>
                    <a:pt x="7047" y="1227"/>
                    <a:pt x="7169" y="1234"/>
                    <a:pt x="7289" y="1247"/>
                  </a:cubicBezTo>
                  <a:cubicBezTo>
                    <a:pt x="7861" y="1314"/>
                    <a:pt x="8430" y="1538"/>
                    <a:pt x="8934" y="1865"/>
                  </a:cubicBezTo>
                  <a:cubicBezTo>
                    <a:pt x="9438" y="2192"/>
                    <a:pt x="9868" y="2618"/>
                    <a:pt x="10214" y="3097"/>
                  </a:cubicBezTo>
                  <a:cubicBezTo>
                    <a:pt x="10272" y="2513"/>
                    <a:pt x="10063" y="1783"/>
                    <a:pt x="9566" y="1184"/>
                  </a:cubicBezTo>
                  <a:cubicBezTo>
                    <a:pt x="9076" y="588"/>
                    <a:pt x="8299" y="119"/>
                    <a:pt x="7428" y="20"/>
                  </a:cubicBezTo>
                  <a:cubicBezTo>
                    <a:pt x="7312" y="7"/>
                    <a:pt x="7195" y="1"/>
                    <a:pt x="707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725" name="Google Shape;8725;p28"/>
          <p:cNvSpPr/>
          <p:nvPr/>
        </p:nvSpPr>
        <p:spPr>
          <a:xfrm>
            <a:off x="4139113" y="856038"/>
            <a:ext cx="858900" cy="858900"/>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6" name="Google Shape;8726;p28"/>
          <p:cNvSpPr txBox="1">
            <a:spLocks noGrp="1"/>
          </p:cNvSpPr>
          <p:nvPr>
            <p:ph type="subTitle" idx="4294967295"/>
          </p:nvPr>
        </p:nvSpPr>
        <p:spPr>
          <a:xfrm>
            <a:off x="4139125" y="946259"/>
            <a:ext cx="790500" cy="642900"/>
          </a:xfrm>
          <a:prstGeom prst="rect">
            <a:avLst/>
          </a:prstGeom>
          <a:noFill/>
          <a:ln>
            <a:noFill/>
          </a:ln>
        </p:spPr>
        <p:txBody>
          <a:bodyPr spcFirstLastPara="1" wrap="square" lIns="91425" tIns="91425" rIns="91425" bIns="91425" anchor="t" anchorCtr="0">
            <a:noAutofit/>
          </a:bodyPr>
          <a:lstStyle/>
          <a:p>
            <a:pPr marL="0" marR="0" lvl="0" indent="0" algn="ctr" rtl="1">
              <a:lnSpc>
                <a:spcPct val="100000"/>
              </a:lnSpc>
              <a:spcBef>
                <a:spcPts val="0"/>
              </a:spcBef>
              <a:spcAft>
                <a:spcPts val="1200"/>
              </a:spcAft>
              <a:buClr>
                <a:schemeClr val="lt1"/>
              </a:buClr>
              <a:buSzPts val="1400"/>
              <a:buFont typeface="Comfortaa"/>
              <a:buNone/>
            </a:pPr>
            <a:r>
              <a:rPr lang="en" sz="1900" b="1" i="0" u="none" strike="noStrike" cap="none">
                <a:solidFill>
                  <a:schemeClr val="dk1"/>
                </a:solidFill>
                <a:latin typeface="Calibri"/>
                <a:ea typeface="Calibri"/>
                <a:cs typeface="Calibri"/>
                <a:sym typeface="Calibri"/>
              </a:rPr>
              <a:t>פד"ח</a:t>
            </a:r>
            <a:br>
              <a:rPr lang="en" sz="1900" b="1" i="0" u="none" strike="noStrike" cap="none">
                <a:solidFill>
                  <a:schemeClr val="dk1"/>
                </a:solidFill>
                <a:latin typeface="Calibri"/>
                <a:ea typeface="Calibri"/>
                <a:cs typeface="Calibri"/>
                <a:sym typeface="Calibri"/>
              </a:rPr>
            </a:br>
            <a:r>
              <a:rPr lang="en" sz="1900" b="1" i="0" u="none" strike="noStrike" cap="none">
                <a:solidFill>
                  <a:schemeClr val="dk1"/>
                </a:solidFill>
                <a:latin typeface="Calibri"/>
                <a:ea typeface="Calibri"/>
                <a:cs typeface="Calibri"/>
                <a:sym typeface="Calibri"/>
              </a:rPr>
              <a:t>CO</a:t>
            </a:r>
            <a:r>
              <a:rPr lang="en" sz="1900" b="1" i="0" u="none" strike="noStrike" cap="none" baseline="-25000">
                <a:solidFill>
                  <a:schemeClr val="dk1"/>
                </a:solidFill>
                <a:latin typeface="Calibri"/>
                <a:ea typeface="Calibri"/>
                <a:cs typeface="Calibri"/>
                <a:sym typeface="Calibri"/>
              </a:rPr>
              <a:t>2</a:t>
            </a:r>
            <a:endParaRPr sz="1900" b="1" i="0" u="none" strike="noStrike" cap="none" baseline="-25000">
              <a:solidFill>
                <a:schemeClr val="dk1"/>
              </a:solidFill>
              <a:latin typeface="Calibri"/>
              <a:ea typeface="Calibri"/>
              <a:cs typeface="Calibri"/>
              <a:sym typeface="Calibri"/>
            </a:endParaRPr>
          </a:p>
        </p:txBody>
      </p:sp>
      <p:grpSp>
        <p:nvGrpSpPr>
          <p:cNvPr id="8727" name="Google Shape;8727;p28"/>
          <p:cNvGrpSpPr/>
          <p:nvPr/>
        </p:nvGrpSpPr>
        <p:grpSpPr>
          <a:xfrm>
            <a:off x="6692413" y="-716087"/>
            <a:ext cx="1779700" cy="546400"/>
            <a:chOff x="3218975" y="369750"/>
            <a:chExt cx="1779700" cy="546400"/>
          </a:xfrm>
        </p:grpSpPr>
        <p:sp>
          <p:nvSpPr>
            <p:cNvPr id="8728" name="Google Shape;8728;p28"/>
            <p:cNvSpPr/>
            <p:nvPr/>
          </p:nvSpPr>
          <p:spPr>
            <a:xfrm>
              <a:off x="3218975" y="369750"/>
              <a:ext cx="1779700" cy="546400"/>
            </a:xfrm>
            <a:custGeom>
              <a:avLst/>
              <a:gdLst/>
              <a:ahLst/>
              <a:cxnLst/>
              <a:rect l="l" t="t" r="r" b="b"/>
              <a:pathLst>
                <a:path w="71188" h="21856" extrusionOk="0">
                  <a:moveTo>
                    <a:pt x="41071" y="0"/>
                  </a:moveTo>
                  <a:cubicBezTo>
                    <a:pt x="34960" y="0"/>
                    <a:pt x="29041" y="4475"/>
                    <a:pt x="27525" y="10425"/>
                  </a:cubicBezTo>
                  <a:cubicBezTo>
                    <a:pt x="26860" y="9692"/>
                    <a:pt x="25870" y="9280"/>
                    <a:pt x="24883" y="9280"/>
                  </a:cubicBezTo>
                  <a:cubicBezTo>
                    <a:pt x="24548" y="9280"/>
                    <a:pt x="24213" y="9328"/>
                    <a:pt x="23892" y="9426"/>
                  </a:cubicBezTo>
                  <a:cubicBezTo>
                    <a:pt x="22625" y="9815"/>
                    <a:pt x="21630" y="10976"/>
                    <a:pt x="21440" y="12288"/>
                  </a:cubicBezTo>
                  <a:cubicBezTo>
                    <a:pt x="20320" y="10631"/>
                    <a:pt x="18319" y="9645"/>
                    <a:pt x="16328" y="9645"/>
                  </a:cubicBezTo>
                  <a:cubicBezTo>
                    <a:pt x="15755" y="9645"/>
                    <a:pt x="15183" y="9727"/>
                    <a:pt x="14633" y="9898"/>
                  </a:cubicBezTo>
                  <a:cubicBezTo>
                    <a:pt x="12172" y="10661"/>
                    <a:pt x="10356" y="13145"/>
                    <a:pt x="10375" y="15721"/>
                  </a:cubicBezTo>
                  <a:cubicBezTo>
                    <a:pt x="10055" y="15548"/>
                    <a:pt x="9692" y="15465"/>
                    <a:pt x="9329" y="15465"/>
                  </a:cubicBezTo>
                  <a:cubicBezTo>
                    <a:pt x="8761" y="15465"/>
                    <a:pt x="8190" y="15670"/>
                    <a:pt x="7774" y="16060"/>
                  </a:cubicBezTo>
                  <a:cubicBezTo>
                    <a:pt x="7092" y="16698"/>
                    <a:pt x="6878" y="17785"/>
                    <a:pt x="7268" y="18634"/>
                  </a:cubicBezTo>
                  <a:cubicBezTo>
                    <a:pt x="6721" y="18490"/>
                    <a:pt x="6178" y="18421"/>
                    <a:pt x="5648" y="18421"/>
                  </a:cubicBezTo>
                  <a:cubicBezTo>
                    <a:pt x="3336" y="18421"/>
                    <a:pt x="1249" y="19733"/>
                    <a:pt x="0" y="21855"/>
                  </a:cubicBezTo>
                  <a:lnTo>
                    <a:pt x="71187" y="21855"/>
                  </a:lnTo>
                  <a:cubicBezTo>
                    <a:pt x="70862" y="20910"/>
                    <a:pt x="69659" y="19988"/>
                    <a:pt x="68634" y="19988"/>
                  </a:cubicBezTo>
                  <a:cubicBezTo>
                    <a:pt x="68417" y="19988"/>
                    <a:pt x="68208" y="20029"/>
                    <a:pt x="68017" y="20120"/>
                  </a:cubicBezTo>
                  <a:cubicBezTo>
                    <a:pt x="68386" y="18870"/>
                    <a:pt x="67852" y="17409"/>
                    <a:pt x="66764" y="16691"/>
                  </a:cubicBezTo>
                  <a:cubicBezTo>
                    <a:pt x="66269" y="16366"/>
                    <a:pt x="65679" y="16205"/>
                    <a:pt x="65088" y="16205"/>
                  </a:cubicBezTo>
                  <a:cubicBezTo>
                    <a:pt x="64377" y="16205"/>
                    <a:pt x="63665" y="16437"/>
                    <a:pt x="63118" y="16892"/>
                  </a:cubicBezTo>
                  <a:cubicBezTo>
                    <a:pt x="63465" y="14842"/>
                    <a:pt x="62343" y="12630"/>
                    <a:pt x="60483" y="11701"/>
                  </a:cubicBezTo>
                  <a:cubicBezTo>
                    <a:pt x="59823" y="11372"/>
                    <a:pt x="59091" y="11214"/>
                    <a:pt x="58355" y="11214"/>
                  </a:cubicBezTo>
                  <a:cubicBezTo>
                    <a:pt x="57018" y="11214"/>
                    <a:pt x="55672" y="11738"/>
                    <a:pt x="54750" y="12712"/>
                  </a:cubicBezTo>
                  <a:cubicBezTo>
                    <a:pt x="54220" y="6246"/>
                    <a:pt x="48570" y="587"/>
                    <a:pt x="42106" y="44"/>
                  </a:cubicBezTo>
                  <a:cubicBezTo>
                    <a:pt x="41761" y="15"/>
                    <a:pt x="41416" y="0"/>
                    <a:pt x="4107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9" name="Google Shape;8729;p28"/>
            <p:cNvSpPr/>
            <p:nvPr/>
          </p:nvSpPr>
          <p:spPr>
            <a:xfrm>
              <a:off x="3855600" y="585400"/>
              <a:ext cx="321650" cy="116000"/>
            </a:xfrm>
            <a:custGeom>
              <a:avLst/>
              <a:gdLst/>
              <a:ahLst/>
              <a:cxnLst/>
              <a:rect l="l" t="t" r="r" b="b"/>
              <a:pathLst>
                <a:path w="12866" h="4640" extrusionOk="0">
                  <a:moveTo>
                    <a:pt x="9851" y="0"/>
                  </a:moveTo>
                  <a:cubicBezTo>
                    <a:pt x="9765" y="0"/>
                    <a:pt x="9679" y="4"/>
                    <a:pt x="9592" y="11"/>
                  </a:cubicBezTo>
                  <a:cubicBezTo>
                    <a:pt x="8793" y="77"/>
                    <a:pt x="8053" y="447"/>
                    <a:pt x="7544" y="953"/>
                  </a:cubicBezTo>
                  <a:cubicBezTo>
                    <a:pt x="7156" y="1333"/>
                    <a:pt x="6900" y="1789"/>
                    <a:pt x="6780" y="2228"/>
                  </a:cubicBezTo>
                  <a:cubicBezTo>
                    <a:pt x="6646" y="2057"/>
                    <a:pt x="6495" y="1895"/>
                    <a:pt x="6322" y="1744"/>
                  </a:cubicBezTo>
                  <a:cubicBezTo>
                    <a:pt x="5680" y="1177"/>
                    <a:pt x="4764" y="793"/>
                    <a:pt x="3797" y="793"/>
                  </a:cubicBezTo>
                  <a:cubicBezTo>
                    <a:pt x="3686" y="793"/>
                    <a:pt x="3574" y="798"/>
                    <a:pt x="3462" y="808"/>
                  </a:cubicBezTo>
                  <a:cubicBezTo>
                    <a:pt x="2373" y="909"/>
                    <a:pt x="1409" y="1503"/>
                    <a:pt x="823" y="2256"/>
                  </a:cubicBezTo>
                  <a:cubicBezTo>
                    <a:pt x="223" y="3010"/>
                    <a:pt x="1" y="3927"/>
                    <a:pt x="121" y="4639"/>
                  </a:cubicBezTo>
                  <a:cubicBezTo>
                    <a:pt x="505" y="4026"/>
                    <a:pt x="1013" y="3484"/>
                    <a:pt x="1618" y="3074"/>
                  </a:cubicBezTo>
                  <a:cubicBezTo>
                    <a:pt x="2220" y="2663"/>
                    <a:pt x="2914" y="2388"/>
                    <a:pt x="3602" y="2321"/>
                  </a:cubicBezTo>
                  <a:cubicBezTo>
                    <a:pt x="3710" y="2311"/>
                    <a:pt x="3819" y="2306"/>
                    <a:pt x="3928" y="2306"/>
                  </a:cubicBezTo>
                  <a:cubicBezTo>
                    <a:pt x="4519" y="2306"/>
                    <a:pt x="5127" y="2447"/>
                    <a:pt x="5692" y="2693"/>
                  </a:cubicBezTo>
                  <a:cubicBezTo>
                    <a:pt x="6362" y="2986"/>
                    <a:pt x="6962" y="3424"/>
                    <a:pt x="7453" y="3956"/>
                  </a:cubicBezTo>
                  <a:cubicBezTo>
                    <a:pt x="7443" y="3475"/>
                    <a:pt x="7264" y="2933"/>
                    <a:pt x="6932" y="2437"/>
                  </a:cubicBezTo>
                  <a:cubicBezTo>
                    <a:pt x="7684" y="1759"/>
                    <a:pt x="8669" y="1250"/>
                    <a:pt x="9686" y="1167"/>
                  </a:cubicBezTo>
                  <a:cubicBezTo>
                    <a:pt x="9788" y="1159"/>
                    <a:pt x="9890" y="1155"/>
                    <a:pt x="9993" y="1155"/>
                  </a:cubicBezTo>
                  <a:cubicBezTo>
                    <a:pt x="11017" y="1155"/>
                    <a:pt x="12055" y="1557"/>
                    <a:pt x="12866" y="2142"/>
                  </a:cubicBezTo>
                  <a:cubicBezTo>
                    <a:pt x="12739" y="1606"/>
                    <a:pt x="12357" y="1022"/>
                    <a:pt x="11766" y="609"/>
                  </a:cubicBezTo>
                  <a:cubicBezTo>
                    <a:pt x="11245" y="236"/>
                    <a:pt x="10560" y="0"/>
                    <a:pt x="9851"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0" name="Google Shape;8730;p28"/>
            <p:cNvSpPr/>
            <p:nvPr/>
          </p:nvSpPr>
          <p:spPr>
            <a:xfrm>
              <a:off x="4261900" y="541775"/>
              <a:ext cx="282375" cy="140350"/>
            </a:xfrm>
            <a:custGeom>
              <a:avLst/>
              <a:gdLst/>
              <a:ahLst/>
              <a:cxnLst/>
              <a:rect l="l" t="t" r="r" b="b"/>
              <a:pathLst>
                <a:path w="11295" h="5614" extrusionOk="0">
                  <a:moveTo>
                    <a:pt x="3818" y="1"/>
                  </a:moveTo>
                  <a:cubicBezTo>
                    <a:pt x="3091" y="1"/>
                    <a:pt x="2384" y="178"/>
                    <a:pt x="1791" y="484"/>
                  </a:cubicBezTo>
                  <a:cubicBezTo>
                    <a:pt x="895" y="935"/>
                    <a:pt x="263" y="1671"/>
                    <a:pt x="1" y="2386"/>
                  </a:cubicBezTo>
                  <a:cubicBezTo>
                    <a:pt x="673" y="2021"/>
                    <a:pt x="1415" y="1748"/>
                    <a:pt x="2190" y="1620"/>
                  </a:cubicBezTo>
                  <a:cubicBezTo>
                    <a:pt x="2523" y="1564"/>
                    <a:pt x="2862" y="1535"/>
                    <a:pt x="3199" y="1535"/>
                  </a:cubicBezTo>
                  <a:cubicBezTo>
                    <a:pt x="3643" y="1535"/>
                    <a:pt x="4083" y="1586"/>
                    <a:pt x="4503" y="1694"/>
                  </a:cubicBezTo>
                  <a:cubicBezTo>
                    <a:pt x="5240" y="1885"/>
                    <a:pt x="5948" y="2262"/>
                    <a:pt x="6563" y="2751"/>
                  </a:cubicBezTo>
                  <a:cubicBezTo>
                    <a:pt x="7081" y="3163"/>
                    <a:pt x="7524" y="3653"/>
                    <a:pt x="7898" y="4182"/>
                  </a:cubicBezTo>
                  <a:cubicBezTo>
                    <a:pt x="7894" y="4185"/>
                    <a:pt x="7889" y="4188"/>
                    <a:pt x="7885" y="4190"/>
                  </a:cubicBezTo>
                  <a:cubicBezTo>
                    <a:pt x="7478" y="4447"/>
                    <a:pt x="7200" y="4821"/>
                    <a:pt x="7088" y="5174"/>
                  </a:cubicBezTo>
                  <a:cubicBezTo>
                    <a:pt x="7637" y="4836"/>
                    <a:pt x="8313" y="4604"/>
                    <a:pt x="8981" y="4604"/>
                  </a:cubicBezTo>
                  <a:cubicBezTo>
                    <a:pt x="9078" y="4604"/>
                    <a:pt x="9175" y="4609"/>
                    <a:pt x="9271" y="4619"/>
                  </a:cubicBezTo>
                  <a:cubicBezTo>
                    <a:pt x="10031" y="4698"/>
                    <a:pt x="10759" y="5105"/>
                    <a:pt x="11295" y="5614"/>
                  </a:cubicBezTo>
                  <a:cubicBezTo>
                    <a:pt x="11259" y="5245"/>
                    <a:pt x="11064" y="4821"/>
                    <a:pt x="10718" y="4486"/>
                  </a:cubicBezTo>
                  <a:cubicBezTo>
                    <a:pt x="10375" y="4148"/>
                    <a:pt x="9885" y="3899"/>
                    <a:pt x="9353" y="3843"/>
                  </a:cubicBezTo>
                  <a:cubicBezTo>
                    <a:pt x="9277" y="3835"/>
                    <a:pt x="9201" y="3831"/>
                    <a:pt x="9125" y="3831"/>
                  </a:cubicBezTo>
                  <a:cubicBezTo>
                    <a:pt x="8774" y="3831"/>
                    <a:pt x="8432" y="3914"/>
                    <a:pt x="8134" y="4054"/>
                  </a:cubicBezTo>
                  <a:cubicBezTo>
                    <a:pt x="8135" y="3387"/>
                    <a:pt x="7923" y="2627"/>
                    <a:pt x="7462" y="1950"/>
                  </a:cubicBezTo>
                  <a:cubicBezTo>
                    <a:pt x="6908" y="1121"/>
                    <a:pt x="5988" y="418"/>
                    <a:pt x="4906" y="138"/>
                  </a:cubicBezTo>
                  <a:cubicBezTo>
                    <a:pt x="4546" y="45"/>
                    <a:pt x="4180" y="1"/>
                    <a:pt x="38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1" name="Google Shape;8731;p28"/>
            <p:cNvSpPr/>
            <p:nvPr/>
          </p:nvSpPr>
          <p:spPr>
            <a:xfrm>
              <a:off x="3548600" y="718375"/>
              <a:ext cx="256825" cy="92425"/>
            </a:xfrm>
            <a:custGeom>
              <a:avLst/>
              <a:gdLst/>
              <a:ahLst/>
              <a:cxnLst/>
              <a:rect l="l" t="t" r="r" b="b"/>
              <a:pathLst>
                <a:path w="10273" h="3697" extrusionOk="0">
                  <a:moveTo>
                    <a:pt x="7079" y="1"/>
                  </a:moveTo>
                  <a:cubicBezTo>
                    <a:pt x="6331" y="1"/>
                    <a:pt x="5613" y="267"/>
                    <a:pt x="5084" y="677"/>
                  </a:cubicBezTo>
                  <a:cubicBezTo>
                    <a:pt x="4527" y="1101"/>
                    <a:pt x="4176" y="1681"/>
                    <a:pt x="4056" y="2218"/>
                  </a:cubicBezTo>
                  <a:cubicBezTo>
                    <a:pt x="3677" y="1784"/>
                    <a:pt x="3088" y="1455"/>
                    <a:pt x="2436" y="1410"/>
                  </a:cubicBezTo>
                  <a:cubicBezTo>
                    <a:pt x="2384" y="1406"/>
                    <a:pt x="2333" y="1405"/>
                    <a:pt x="2281" y="1405"/>
                  </a:cubicBezTo>
                  <a:cubicBezTo>
                    <a:pt x="1669" y="1405"/>
                    <a:pt x="1090" y="1653"/>
                    <a:pt x="688" y="2018"/>
                  </a:cubicBezTo>
                  <a:cubicBezTo>
                    <a:pt x="244" y="2409"/>
                    <a:pt x="10" y="2940"/>
                    <a:pt x="0" y="3384"/>
                  </a:cubicBezTo>
                  <a:cubicBezTo>
                    <a:pt x="302" y="3056"/>
                    <a:pt x="669" y="2783"/>
                    <a:pt x="1082" y="2598"/>
                  </a:cubicBezTo>
                  <a:cubicBezTo>
                    <a:pt x="1447" y="2433"/>
                    <a:pt x="1842" y="2339"/>
                    <a:pt x="2226" y="2339"/>
                  </a:cubicBezTo>
                  <a:cubicBezTo>
                    <a:pt x="2275" y="2339"/>
                    <a:pt x="2324" y="2340"/>
                    <a:pt x="2373" y="2344"/>
                  </a:cubicBezTo>
                  <a:cubicBezTo>
                    <a:pt x="2800" y="2374"/>
                    <a:pt x="3234" y="2531"/>
                    <a:pt x="3616" y="2771"/>
                  </a:cubicBezTo>
                  <a:cubicBezTo>
                    <a:pt x="3999" y="3010"/>
                    <a:pt x="4326" y="3330"/>
                    <a:pt x="4582" y="3696"/>
                  </a:cubicBezTo>
                  <a:cubicBezTo>
                    <a:pt x="4630" y="3274"/>
                    <a:pt x="4484" y="2745"/>
                    <a:pt x="4132" y="2307"/>
                  </a:cubicBezTo>
                  <a:cubicBezTo>
                    <a:pt x="4551" y="1958"/>
                    <a:pt x="5028" y="1669"/>
                    <a:pt x="5548" y="1481"/>
                  </a:cubicBezTo>
                  <a:cubicBezTo>
                    <a:pt x="5993" y="1318"/>
                    <a:pt x="6465" y="1227"/>
                    <a:pt x="6925" y="1227"/>
                  </a:cubicBezTo>
                  <a:cubicBezTo>
                    <a:pt x="7047" y="1227"/>
                    <a:pt x="7169" y="1234"/>
                    <a:pt x="7289" y="1247"/>
                  </a:cubicBezTo>
                  <a:cubicBezTo>
                    <a:pt x="7861" y="1314"/>
                    <a:pt x="8430" y="1538"/>
                    <a:pt x="8934" y="1865"/>
                  </a:cubicBezTo>
                  <a:cubicBezTo>
                    <a:pt x="9438" y="2192"/>
                    <a:pt x="9868" y="2618"/>
                    <a:pt x="10214" y="3097"/>
                  </a:cubicBezTo>
                  <a:cubicBezTo>
                    <a:pt x="10272" y="2513"/>
                    <a:pt x="10063" y="1783"/>
                    <a:pt x="9566" y="1184"/>
                  </a:cubicBezTo>
                  <a:cubicBezTo>
                    <a:pt x="9076" y="588"/>
                    <a:pt x="8299" y="119"/>
                    <a:pt x="7428" y="20"/>
                  </a:cubicBezTo>
                  <a:cubicBezTo>
                    <a:pt x="7312" y="7"/>
                    <a:pt x="7195" y="1"/>
                    <a:pt x="707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32" name="Google Shape;8732;p28"/>
          <p:cNvGrpSpPr/>
          <p:nvPr/>
        </p:nvGrpSpPr>
        <p:grpSpPr>
          <a:xfrm>
            <a:off x="540013" y="-12"/>
            <a:ext cx="1779700" cy="546400"/>
            <a:chOff x="3218975" y="369750"/>
            <a:chExt cx="1779700" cy="546400"/>
          </a:xfrm>
        </p:grpSpPr>
        <p:sp>
          <p:nvSpPr>
            <p:cNvPr id="8733" name="Google Shape;8733;p28"/>
            <p:cNvSpPr/>
            <p:nvPr/>
          </p:nvSpPr>
          <p:spPr>
            <a:xfrm>
              <a:off x="3218975" y="369750"/>
              <a:ext cx="1779700" cy="546400"/>
            </a:xfrm>
            <a:custGeom>
              <a:avLst/>
              <a:gdLst/>
              <a:ahLst/>
              <a:cxnLst/>
              <a:rect l="l" t="t" r="r" b="b"/>
              <a:pathLst>
                <a:path w="71188" h="21856" extrusionOk="0">
                  <a:moveTo>
                    <a:pt x="41071" y="0"/>
                  </a:moveTo>
                  <a:cubicBezTo>
                    <a:pt x="34960" y="0"/>
                    <a:pt x="29041" y="4475"/>
                    <a:pt x="27525" y="10425"/>
                  </a:cubicBezTo>
                  <a:cubicBezTo>
                    <a:pt x="26860" y="9692"/>
                    <a:pt x="25870" y="9280"/>
                    <a:pt x="24883" y="9280"/>
                  </a:cubicBezTo>
                  <a:cubicBezTo>
                    <a:pt x="24548" y="9280"/>
                    <a:pt x="24213" y="9328"/>
                    <a:pt x="23892" y="9426"/>
                  </a:cubicBezTo>
                  <a:cubicBezTo>
                    <a:pt x="22625" y="9815"/>
                    <a:pt x="21630" y="10976"/>
                    <a:pt x="21440" y="12288"/>
                  </a:cubicBezTo>
                  <a:cubicBezTo>
                    <a:pt x="20320" y="10631"/>
                    <a:pt x="18319" y="9645"/>
                    <a:pt x="16328" y="9645"/>
                  </a:cubicBezTo>
                  <a:cubicBezTo>
                    <a:pt x="15755" y="9645"/>
                    <a:pt x="15183" y="9727"/>
                    <a:pt x="14633" y="9898"/>
                  </a:cubicBezTo>
                  <a:cubicBezTo>
                    <a:pt x="12172" y="10661"/>
                    <a:pt x="10356" y="13145"/>
                    <a:pt x="10375" y="15721"/>
                  </a:cubicBezTo>
                  <a:cubicBezTo>
                    <a:pt x="10055" y="15548"/>
                    <a:pt x="9692" y="15465"/>
                    <a:pt x="9329" y="15465"/>
                  </a:cubicBezTo>
                  <a:cubicBezTo>
                    <a:pt x="8761" y="15465"/>
                    <a:pt x="8190" y="15670"/>
                    <a:pt x="7774" y="16060"/>
                  </a:cubicBezTo>
                  <a:cubicBezTo>
                    <a:pt x="7092" y="16698"/>
                    <a:pt x="6878" y="17785"/>
                    <a:pt x="7268" y="18634"/>
                  </a:cubicBezTo>
                  <a:cubicBezTo>
                    <a:pt x="6721" y="18490"/>
                    <a:pt x="6178" y="18421"/>
                    <a:pt x="5648" y="18421"/>
                  </a:cubicBezTo>
                  <a:cubicBezTo>
                    <a:pt x="3336" y="18421"/>
                    <a:pt x="1249" y="19733"/>
                    <a:pt x="0" y="21855"/>
                  </a:cubicBezTo>
                  <a:lnTo>
                    <a:pt x="71187" y="21855"/>
                  </a:lnTo>
                  <a:cubicBezTo>
                    <a:pt x="70862" y="20910"/>
                    <a:pt x="69659" y="19988"/>
                    <a:pt x="68634" y="19988"/>
                  </a:cubicBezTo>
                  <a:cubicBezTo>
                    <a:pt x="68417" y="19988"/>
                    <a:pt x="68208" y="20029"/>
                    <a:pt x="68017" y="20120"/>
                  </a:cubicBezTo>
                  <a:cubicBezTo>
                    <a:pt x="68386" y="18870"/>
                    <a:pt x="67852" y="17409"/>
                    <a:pt x="66764" y="16691"/>
                  </a:cubicBezTo>
                  <a:cubicBezTo>
                    <a:pt x="66269" y="16366"/>
                    <a:pt x="65679" y="16205"/>
                    <a:pt x="65088" y="16205"/>
                  </a:cubicBezTo>
                  <a:cubicBezTo>
                    <a:pt x="64377" y="16205"/>
                    <a:pt x="63665" y="16437"/>
                    <a:pt x="63118" y="16892"/>
                  </a:cubicBezTo>
                  <a:cubicBezTo>
                    <a:pt x="63465" y="14842"/>
                    <a:pt x="62343" y="12630"/>
                    <a:pt x="60483" y="11701"/>
                  </a:cubicBezTo>
                  <a:cubicBezTo>
                    <a:pt x="59823" y="11372"/>
                    <a:pt x="59091" y="11214"/>
                    <a:pt x="58355" y="11214"/>
                  </a:cubicBezTo>
                  <a:cubicBezTo>
                    <a:pt x="57018" y="11214"/>
                    <a:pt x="55672" y="11738"/>
                    <a:pt x="54750" y="12712"/>
                  </a:cubicBezTo>
                  <a:cubicBezTo>
                    <a:pt x="54220" y="6246"/>
                    <a:pt x="48570" y="587"/>
                    <a:pt x="42106" y="44"/>
                  </a:cubicBezTo>
                  <a:cubicBezTo>
                    <a:pt x="41761" y="15"/>
                    <a:pt x="41416" y="0"/>
                    <a:pt x="4107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4" name="Google Shape;8734;p28"/>
            <p:cNvSpPr/>
            <p:nvPr/>
          </p:nvSpPr>
          <p:spPr>
            <a:xfrm>
              <a:off x="3855600" y="585400"/>
              <a:ext cx="321650" cy="116000"/>
            </a:xfrm>
            <a:custGeom>
              <a:avLst/>
              <a:gdLst/>
              <a:ahLst/>
              <a:cxnLst/>
              <a:rect l="l" t="t" r="r" b="b"/>
              <a:pathLst>
                <a:path w="12866" h="4640" extrusionOk="0">
                  <a:moveTo>
                    <a:pt x="9851" y="0"/>
                  </a:moveTo>
                  <a:cubicBezTo>
                    <a:pt x="9765" y="0"/>
                    <a:pt x="9679" y="4"/>
                    <a:pt x="9592" y="11"/>
                  </a:cubicBezTo>
                  <a:cubicBezTo>
                    <a:pt x="8793" y="77"/>
                    <a:pt x="8053" y="447"/>
                    <a:pt x="7544" y="953"/>
                  </a:cubicBezTo>
                  <a:cubicBezTo>
                    <a:pt x="7156" y="1333"/>
                    <a:pt x="6900" y="1789"/>
                    <a:pt x="6780" y="2228"/>
                  </a:cubicBezTo>
                  <a:cubicBezTo>
                    <a:pt x="6646" y="2057"/>
                    <a:pt x="6495" y="1895"/>
                    <a:pt x="6322" y="1744"/>
                  </a:cubicBezTo>
                  <a:cubicBezTo>
                    <a:pt x="5680" y="1177"/>
                    <a:pt x="4764" y="793"/>
                    <a:pt x="3797" y="793"/>
                  </a:cubicBezTo>
                  <a:cubicBezTo>
                    <a:pt x="3686" y="793"/>
                    <a:pt x="3574" y="798"/>
                    <a:pt x="3462" y="808"/>
                  </a:cubicBezTo>
                  <a:cubicBezTo>
                    <a:pt x="2373" y="909"/>
                    <a:pt x="1409" y="1503"/>
                    <a:pt x="823" y="2256"/>
                  </a:cubicBezTo>
                  <a:cubicBezTo>
                    <a:pt x="223" y="3010"/>
                    <a:pt x="1" y="3927"/>
                    <a:pt x="121" y="4639"/>
                  </a:cubicBezTo>
                  <a:cubicBezTo>
                    <a:pt x="505" y="4026"/>
                    <a:pt x="1013" y="3484"/>
                    <a:pt x="1618" y="3074"/>
                  </a:cubicBezTo>
                  <a:cubicBezTo>
                    <a:pt x="2220" y="2663"/>
                    <a:pt x="2914" y="2388"/>
                    <a:pt x="3602" y="2321"/>
                  </a:cubicBezTo>
                  <a:cubicBezTo>
                    <a:pt x="3710" y="2311"/>
                    <a:pt x="3819" y="2306"/>
                    <a:pt x="3928" y="2306"/>
                  </a:cubicBezTo>
                  <a:cubicBezTo>
                    <a:pt x="4519" y="2306"/>
                    <a:pt x="5127" y="2447"/>
                    <a:pt x="5692" y="2693"/>
                  </a:cubicBezTo>
                  <a:cubicBezTo>
                    <a:pt x="6362" y="2986"/>
                    <a:pt x="6962" y="3424"/>
                    <a:pt x="7453" y="3956"/>
                  </a:cubicBezTo>
                  <a:cubicBezTo>
                    <a:pt x="7443" y="3475"/>
                    <a:pt x="7264" y="2933"/>
                    <a:pt x="6932" y="2437"/>
                  </a:cubicBezTo>
                  <a:cubicBezTo>
                    <a:pt x="7684" y="1759"/>
                    <a:pt x="8669" y="1250"/>
                    <a:pt x="9686" y="1167"/>
                  </a:cubicBezTo>
                  <a:cubicBezTo>
                    <a:pt x="9788" y="1159"/>
                    <a:pt x="9890" y="1155"/>
                    <a:pt x="9993" y="1155"/>
                  </a:cubicBezTo>
                  <a:cubicBezTo>
                    <a:pt x="11017" y="1155"/>
                    <a:pt x="12055" y="1557"/>
                    <a:pt x="12866" y="2142"/>
                  </a:cubicBezTo>
                  <a:cubicBezTo>
                    <a:pt x="12739" y="1606"/>
                    <a:pt x="12357" y="1022"/>
                    <a:pt x="11766" y="609"/>
                  </a:cubicBezTo>
                  <a:cubicBezTo>
                    <a:pt x="11245" y="236"/>
                    <a:pt x="10560" y="0"/>
                    <a:pt x="9851"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5" name="Google Shape;8735;p28"/>
            <p:cNvSpPr/>
            <p:nvPr/>
          </p:nvSpPr>
          <p:spPr>
            <a:xfrm>
              <a:off x="4261900" y="541775"/>
              <a:ext cx="282375" cy="140350"/>
            </a:xfrm>
            <a:custGeom>
              <a:avLst/>
              <a:gdLst/>
              <a:ahLst/>
              <a:cxnLst/>
              <a:rect l="l" t="t" r="r" b="b"/>
              <a:pathLst>
                <a:path w="11295" h="5614" extrusionOk="0">
                  <a:moveTo>
                    <a:pt x="3818" y="1"/>
                  </a:moveTo>
                  <a:cubicBezTo>
                    <a:pt x="3091" y="1"/>
                    <a:pt x="2384" y="178"/>
                    <a:pt x="1791" y="484"/>
                  </a:cubicBezTo>
                  <a:cubicBezTo>
                    <a:pt x="895" y="935"/>
                    <a:pt x="263" y="1671"/>
                    <a:pt x="1" y="2386"/>
                  </a:cubicBezTo>
                  <a:cubicBezTo>
                    <a:pt x="673" y="2021"/>
                    <a:pt x="1415" y="1748"/>
                    <a:pt x="2190" y="1620"/>
                  </a:cubicBezTo>
                  <a:cubicBezTo>
                    <a:pt x="2523" y="1564"/>
                    <a:pt x="2862" y="1535"/>
                    <a:pt x="3199" y="1535"/>
                  </a:cubicBezTo>
                  <a:cubicBezTo>
                    <a:pt x="3643" y="1535"/>
                    <a:pt x="4083" y="1586"/>
                    <a:pt x="4503" y="1694"/>
                  </a:cubicBezTo>
                  <a:cubicBezTo>
                    <a:pt x="5240" y="1885"/>
                    <a:pt x="5948" y="2262"/>
                    <a:pt x="6563" y="2751"/>
                  </a:cubicBezTo>
                  <a:cubicBezTo>
                    <a:pt x="7081" y="3163"/>
                    <a:pt x="7524" y="3653"/>
                    <a:pt x="7898" y="4182"/>
                  </a:cubicBezTo>
                  <a:cubicBezTo>
                    <a:pt x="7894" y="4185"/>
                    <a:pt x="7889" y="4188"/>
                    <a:pt x="7885" y="4190"/>
                  </a:cubicBezTo>
                  <a:cubicBezTo>
                    <a:pt x="7478" y="4447"/>
                    <a:pt x="7200" y="4821"/>
                    <a:pt x="7088" y="5174"/>
                  </a:cubicBezTo>
                  <a:cubicBezTo>
                    <a:pt x="7637" y="4836"/>
                    <a:pt x="8313" y="4604"/>
                    <a:pt x="8981" y="4604"/>
                  </a:cubicBezTo>
                  <a:cubicBezTo>
                    <a:pt x="9078" y="4604"/>
                    <a:pt x="9175" y="4609"/>
                    <a:pt x="9271" y="4619"/>
                  </a:cubicBezTo>
                  <a:cubicBezTo>
                    <a:pt x="10031" y="4698"/>
                    <a:pt x="10759" y="5105"/>
                    <a:pt x="11295" y="5614"/>
                  </a:cubicBezTo>
                  <a:cubicBezTo>
                    <a:pt x="11259" y="5245"/>
                    <a:pt x="11064" y="4821"/>
                    <a:pt x="10718" y="4486"/>
                  </a:cubicBezTo>
                  <a:cubicBezTo>
                    <a:pt x="10375" y="4148"/>
                    <a:pt x="9885" y="3899"/>
                    <a:pt x="9353" y="3843"/>
                  </a:cubicBezTo>
                  <a:cubicBezTo>
                    <a:pt x="9277" y="3835"/>
                    <a:pt x="9201" y="3831"/>
                    <a:pt x="9125" y="3831"/>
                  </a:cubicBezTo>
                  <a:cubicBezTo>
                    <a:pt x="8774" y="3831"/>
                    <a:pt x="8432" y="3914"/>
                    <a:pt x="8134" y="4054"/>
                  </a:cubicBezTo>
                  <a:cubicBezTo>
                    <a:pt x="8135" y="3387"/>
                    <a:pt x="7923" y="2627"/>
                    <a:pt x="7462" y="1950"/>
                  </a:cubicBezTo>
                  <a:cubicBezTo>
                    <a:pt x="6908" y="1121"/>
                    <a:pt x="5988" y="418"/>
                    <a:pt x="4906" y="138"/>
                  </a:cubicBezTo>
                  <a:cubicBezTo>
                    <a:pt x="4546" y="45"/>
                    <a:pt x="4180" y="1"/>
                    <a:pt x="38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6" name="Google Shape;8736;p28"/>
            <p:cNvSpPr/>
            <p:nvPr/>
          </p:nvSpPr>
          <p:spPr>
            <a:xfrm>
              <a:off x="3548600" y="718375"/>
              <a:ext cx="256825" cy="92425"/>
            </a:xfrm>
            <a:custGeom>
              <a:avLst/>
              <a:gdLst/>
              <a:ahLst/>
              <a:cxnLst/>
              <a:rect l="l" t="t" r="r" b="b"/>
              <a:pathLst>
                <a:path w="10273" h="3697" extrusionOk="0">
                  <a:moveTo>
                    <a:pt x="7079" y="1"/>
                  </a:moveTo>
                  <a:cubicBezTo>
                    <a:pt x="6331" y="1"/>
                    <a:pt x="5613" y="267"/>
                    <a:pt x="5084" y="677"/>
                  </a:cubicBezTo>
                  <a:cubicBezTo>
                    <a:pt x="4527" y="1101"/>
                    <a:pt x="4176" y="1681"/>
                    <a:pt x="4056" y="2218"/>
                  </a:cubicBezTo>
                  <a:cubicBezTo>
                    <a:pt x="3677" y="1784"/>
                    <a:pt x="3088" y="1455"/>
                    <a:pt x="2436" y="1410"/>
                  </a:cubicBezTo>
                  <a:cubicBezTo>
                    <a:pt x="2384" y="1406"/>
                    <a:pt x="2333" y="1405"/>
                    <a:pt x="2281" y="1405"/>
                  </a:cubicBezTo>
                  <a:cubicBezTo>
                    <a:pt x="1669" y="1405"/>
                    <a:pt x="1090" y="1653"/>
                    <a:pt x="688" y="2018"/>
                  </a:cubicBezTo>
                  <a:cubicBezTo>
                    <a:pt x="244" y="2409"/>
                    <a:pt x="10" y="2940"/>
                    <a:pt x="0" y="3384"/>
                  </a:cubicBezTo>
                  <a:cubicBezTo>
                    <a:pt x="302" y="3056"/>
                    <a:pt x="669" y="2783"/>
                    <a:pt x="1082" y="2598"/>
                  </a:cubicBezTo>
                  <a:cubicBezTo>
                    <a:pt x="1447" y="2433"/>
                    <a:pt x="1842" y="2339"/>
                    <a:pt x="2226" y="2339"/>
                  </a:cubicBezTo>
                  <a:cubicBezTo>
                    <a:pt x="2275" y="2339"/>
                    <a:pt x="2324" y="2340"/>
                    <a:pt x="2373" y="2344"/>
                  </a:cubicBezTo>
                  <a:cubicBezTo>
                    <a:pt x="2800" y="2374"/>
                    <a:pt x="3234" y="2531"/>
                    <a:pt x="3616" y="2771"/>
                  </a:cubicBezTo>
                  <a:cubicBezTo>
                    <a:pt x="3999" y="3010"/>
                    <a:pt x="4326" y="3330"/>
                    <a:pt x="4582" y="3696"/>
                  </a:cubicBezTo>
                  <a:cubicBezTo>
                    <a:pt x="4630" y="3274"/>
                    <a:pt x="4484" y="2745"/>
                    <a:pt x="4132" y="2307"/>
                  </a:cubicBezTo>
                  <a:cubicBezTo>
                    <a:pt x="4551" y="1958"/>
                    <a:pt x="5028" y="1669"/>
                    <a:pt x="5548" y="1481"/>
                  </a:cubicBezTo>
                  <a:cubicBezTo>
                    <a:pt x="5993" y="1318"/>
                    <a:pt x="6465" y="1227"/>
                    <a:pt x="6925" y="1227"/>
                  </a:cubicBezTo>
                  <a:cubicBezTo>
                    <a:pt x="7047" y="1227"/>
                    <a:pt x="7169" y="1234"/>
                    <a:pt x="7289" y="1247"/>
                  </a:cubicBezTo>
                  <a:cubicBezTo>
                    <a:pt x="7861" y="1314"/>
                    <a:pt x="8430" y="1538"/>
                    <a:pt x="8934" y="1865"/>
                  </a:cubicBezTo>
                  <a:cubicBezTo>
                    <a:pt x="9438" y="2192"/>
                    <a:pt x="9868" y="2618"/>
                    <a:pt x="10214" y="3097"/>
                  </a:cubicBezTo>
                  <a:cubicBezTo>
                    <a:pt x="10272" y="2513"/>
                    <a:pt x="10063" y="1783"/>
                    <a:pt x="9566" y="1184"/>
                  </a:cubicBezTo>
                  <a:cubicBezTo>
                    <a:pt x="9076" y="588"/>
                    <a:pt x="8299" y="119"/>
                    <a:pt x="7428" y="20"/>
                  </a:cubicBezTo>
                  <a:cubicBezTo>
                    <a:pt x="7312" y="7"/>
                    <a:pt x="7195" y="1"/>
                    <a:pt x="707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737" name="Google Shape;8737;p28"/>
          <p:cNvSpPr/>
          <p:nvPr/>
        </p:nvSpPr>
        <p:spPr>
          <a:xfrm>
            <a:off x="2311413" y="3107354"/>
            <a:ext cx="465358" cy="546407"/>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38" name="Google Shape;8738;p28"/>
          <p:cNvSpPr/>
          <p:nvPr/>
        </p:nvSpPr>
        <p:spPr>
          <a:xfrm>
            <a:off x="1047899" y="2891950"/>
            <a:ext cx="513056" cy="715526"/>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739" name="Google Shape;8739;p28"/>
          <p:cNvGrpSpPr/>
          <p:nvPr/>
        </p:nvGrpSpPr>
        <p:grpSpPr>
          <a:xfrm>
            <a:off x="1804725" y="623269"/>
            <a:ext cx="709112" cy="364856"/>
            <a:chOff x="113913" y="479994"/>
            <a:chExt cx="709112" cy="364856"/>
          </a:xfrm>
        </p:grpSpPr>
        <p:sp>
          <p:nvSpPr>
            <p:cNvPr id="8740" name="Google Shape;8740;p28"/>
            <p:cNvSpPr/>
            <p:nvPr/>
          </p:nvSpPr>
          <p:spPr>
            <a:xfrm>
              <a:off x="600525" y="634850"/>
              <a:ext cx="222500" cy="97150"/>
            </a:xfrm>
            <a:custGeom>
              <a:avLst/>
              <a:gdLst/>
              <a:ahLst/>
              <a:cxnLst/>
              <a:rect l="l" t="t" r="r" b="b"/>
              <a:pathLst>
                <a:path w="8900" h="3886" extrusionOk="0">
                  <a:moveTo>
                    <a:pt x="7575" y="1"/>
                  </a:moveTo>
                  <a:cubicBezTo>
                    <a:pt x="6141" y="1"/>
                    <a:pt x="2125" y="1837"/>
                    <a:pt x="1199" y="2027"/>
                  </a:cubicBezTo>
                  <a:cubicBezTo>
                    <a:pt x="285" y="2216"/>
                    <a:pt x="0" y="3885"/>
                    <a:pt x="1164" y="3885"/>
                  </a:cubicBezTo>
                  <a:cubicBezTo>
                    <a:pt x="1303" y="3885"/>
                    <a:pt x="1463" y="3861"/>
                    <a:pt x="1646" y="3808"/>
                  </a:cubicBezTo>
                  <a:lnTo>
                    <a:pt x="8354" y="2637"/>
                  </a:lnTo>
                  <a:cubicBezTo>
                    <a:pt x="8354" y="2637"/>
                    <a:pt x="8899" y="1649"/>
                    <a:pt x="8112" y="1371"/>
                  </a:cubicBezTo>
                  <a:cubicBezTo>
                    <a:pt x="8112" y="1371"/>
                    <a:pt x="8851" y="533"/>
                    <a:pt x="7935" y="66"/>
                  </a:cubicBezTo>
                  <a:cubicBezTo>
                    <a:pt x="7848" y="21"/>
                    <a:pt x="7726" y="1"/>
                    <a:pt x="7575"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1" name="Google Shape;8741;p28"/>
            <p:cNvSpPr/>
            <p:nvPr/>
          </p:nvSpPr>
          <p:spPr>
            <a:xfrm>
              <a:off x="600525" y="634850"/>
              <a:ext cx="222500" cy="97150"/>
            </a:xfrm>
            <a:custGeom>
              <a:avLst/>
              <a:gdLst/>
              <a:ahLst/>
              <a:cxnLst/>
              <a:rect l="l" t="t" r="r" b="b"/>
              <a:pathLst>
                <a:path w="8900" h="3886" extrusionOk="0">
                  <a:moveTo>
                    <a:pt x="7575" y="1"/>
                  </a:moveTo>
                  <a:cubicBezTo>
                    <a:pt x="6141" y="1"/>
                    <a:pt x="2125" y="1837"/>
                    <a:pt x="1199" y="2027"/>
                  </a:cubicBezTo>
                  <a:cubicBezTo>
                    <a:pt x="285" y="2216"/>
                    <a:pt x="0" y="3885"/>
                    <a:pt x="1164" y="3885"/>
                  </a:cubicBezTo>
                  <a:cubicBezTo>
                    <a:pt x="1303" y="3885"/>
                    <a:pt x="1463" y="3861"/>
                    <a:pt x="1646" y="3808"/>
                  </a:cubicBezTo>
                  <a:lnTo>
                    <a:pt x="8354" y="2637"/>
                  </a:lnTo>
                  <a:cubicBezTo>
                    <a:pt x="8354" y="2637"/>
                    <a:pt x="8899" y="1649"/>
                    <a:pt x="8112" y="1371"/>
                  </a:cubicBezTo>
                  <a:cubicBezTo>
                    <a:pt x="8112" y="1371"/>
                    <a:pt x="8851" y="533"/>
                    <a:pt x="7935" y="66"/>
                  </a:cubicBezTo>
                  <a:cubicBezTo>
                    <a:pt x="7848" y="21"/>
                    <a:pt x="7726" y="1"/>
                    <a:pt x="7575" y="1"/>
                  </a:cubicBezTo>
                  <a:close/>
                </a:path>
              </a:pathLst>
            </a:custGeom>
            <a:solidFill>
              <a:srgbClr val="000000">
                <a:alpha val="5490"/>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2" name="Google Shape;8742;p28"/>
            <p:cNvSpPr/>
            <p:nvPr/>
          </p:nvSpPr>
          <p:spPr>
            <a:xfrm>
              <a:off x="311563" y="479994"/>
              <a:ext cx="175625" cy="311275"/>
            </a:xfrm>
            <a:custGeom>
              <a:avLst/>
              <a:gdLst/>
              <a:ahLst/>
              <a:cxnLst/>
              <a:rect l="l" t="t" r="r" b="b"/>
              <a:pathLst>
                <a:path w="7025" h="12451" extrusionOk="0">
                  <a:moveTo>
                    <a:pt x="3275" y="0"/>
                  </a:moveTo>
                  <a:cubicBezTo>
                    <a:pt x="3273" y="0"/>
                    <a:pt x="0" y="4208"/>
                    <a:pt x="2228" y="12451"/>
                  </a:cubicBezTo>
                  <a:cubicBezTo>
                    <a:pt x="2228" y="12451"/>
                    <a:pt x="4557" y="11636"/>
                    <a:pt x="5049" y="9092"/>
                  </a:cubicBezTo>
                  <a:cubicBezTo>
                    <a:pt x="5049" y="9092"/>
                    <a:pt x="7024" y="6257"/>
                    <a:pt x="5446" y="4948"/>
                  </a:cubicBezTo>
                  <a:cubicBezTo>
                    <a:pt x="5446" y="4948"/>
                    <a:pt x="6119" y="3221"/>
                    <a:pt x="4046" y="2166"/>
                  </a:cubicBezTo>
                  <a:cubicBezTo>
                    <a:pt x="4046" y="2166"/>
                    <a:pt x="4785" y="589"/>
                    <a:pt x="3275"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3" name="Google Shape;8743;p28"/>
            <p:cNvSpPr/>
            <p:nvPr/>
          </p:nvSpPr>
          <p:spPr>
            <a:xfrm>
              <a:off x="311563" y="479994"/>
              <a:ext cx="175625" cy="311275"/>
            </a:xfrm>
            <a:custGeom>
              <a:avLst/>
              <a:gdLst/>
              <a:ahLst/>
              <a:cxnLst/>
              <a:rect l="l" t="t" r="r" b="b"/>
              <a:pathLst>
                <a:path w="7025" h="12451" extrusionOk="0">
                  <a:moveTo>
                    <a:pt x="3275" y="0"/>
                  </a:moveTo>
                  <a:cubicBezTo>
                    <a:pt x="3273" y="0"/>
                    <a:pt x="0" y="4208"/>
                    <a:pt x="2228" y="12451"/>
                  </a:cubicBezTo>
                  <a:cubicBezTo>
                    <a:pt x="2228" y="12451"/>
                    <a:pt x="4557" y="11636"/>
                    <a:pt x="5049" y="9092"/>
                  </a:cubicBezTo>
                  <a:cubicBezTo>
                    <a:pt x="5049" y="9092"/>
                    <a:pt x="7024" y="6257"/>
                    <a:pt x="5446" y="4948"/>
                  </a:cubicBezTo>
                  <a:cubicBezTo>
                    <a:pt x="5446" y="4948"/>
                    <a:pt x="6119" y="3221"/>
                    <a:pt x="4046" y="2166"/>
                  </a:cubicBezTo>
                  <a:cubicBezTo>
                    <a:pt x="4046" y="2166"/>
                    <a:pt x="4785" y="589"/>
                    <a:pt x="3275"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4" name="Google Shape;8744;p28"/>
            <p:cNvSpPr/>
            <p:nvPr/>
          </p:nvSpPr>
          <p:spPr>
            <a:xfrm>
              <a:off x="131688" y="792225"/>
              <a:ext cx="198700" cy="47050"/>
            </a:xfrm>
            <a:custGeom>
              <a:avLst/>
              <a:gdLst/>
              <a:ahLst/>
              <a:cxnLst/>
              <a:rect l="l" t="t" r="r" b="b"/>
              <a:pathLst>
                <a:path w="7948" h="1882" extrusionOk="0">
                  <a:moveTo>
                    <a:pt x="3720" y="1"/>
                  </a:moveTo>
                  <a:lnTo>
                    <a:pt x="0" y="1630"/>
                  </a:lnTo>
                  <a:cubicBezTo>
                    <a:pt x="0" y="1630"/>
                    <a:pt x="1122" y="1881"/>
                    <a:pt x="2528" y="1881"/>
                  </a:cubicBezTo>
                  <a:cubicBezTo>
                    <a:pt x="3502" y="1881"/>
                    <a:pt x="4612" y="1761"/>
                    <a:pt x="5581" y="1352"/>
                  </a:cubicBezTo>
                  <a:cubicBezTo>
                    <a:pt x="7948" y="354"/>
                    <a:pt x="3720" y="1"/>
                    <a:pt x="3720"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5" name="Google Shape;8745;p28"/>
            <p:cNvSpPr/>
            <p:nvPr/>
          </p:nvSpPr>
          <p:spPr>
            <a:xfrm>
              <a:off x="113913" y="663500"/>
              <a:ext cx="550600" cy="181350"/>
            </a:xfrm>
            <a:custGeom>
              <a:avLst/>
              <a:gdLst/>
              <a:ahLst/>
              <a:cxnLst/>
              <a:rect l="l" t="t" r="r" b="b"/>
              <a:pathLst>
                <a:path w="22024" h="7254" extrusionOk="0">
                  <a:moveTo>
                    <a:pt x="18012" y="0"/>
                  </a:moveTo>
                  <a:cubicBezTo>
                    <a:pt x="14143" y="0"/>
                    <a:pt x="8526" y="1673"/>
                    <a:pt x="8526" y="1673"/>
                  </a:cubicBezTo>
                  <a:cubicBezTo>
                    <a:pt x="8526" y="1673"/>
                    <a:pt x="1" y="4907"/>
                    <a:pt x="6251" y="6874"/>
                  </a:cubicBezTo>
                  <a:cubicBezTo>
                    <a:pt x="7092" y="7139"/>
                    <a:pt x="7984" y="7253"/>
                    <a:pt x="8897" y="7253"/>
                  </a:cubicBezTo>
                  <a:cubicBezTo>
                    <a:pt x="14760" y="7253"/>
                    <a:pt x="21499" y="2526"/>
                    <a:pt x="21499" y="2526"/>
                  </a:cubicBezTo>
                  <a:cubicBezTo>
                    <a:pt x="22024" y="602"/>
                    <a:pt x="20332" y="0"/>
                    <a:pt x="18012"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6" name="Google Shape;8746;p28"/>
            <p:cNvSpPr/>
            <p:nvPr/>
          </p:nvSpPr>
          <p:spPr>
            <a:xfrm>
              <a:off x="383113" y="518919"/>
              <a:ext cx="257975" cy="254450"/>
            </a:xfrm>
            <a:custGeom>
              <a:avLst/>
              <a:gdLst/>
              <a:ahLst/>
              <a:cxnLst/>
              <a:rect l="l" t="t" r="r" b="b"/>
              <a:pathLst>
                <a:path w="10319" h="10178" extrusionOk="0">
                  <a:moveTo>
                    <a:pt x="9426" y="0"/>
                  </a:moveTo>
                  <a:cubicBezTo>
                    <a:pt x="9426" y="3"/>
                    <a:pt x="3738" y="1367"/>
                    <a:pt x="0" y="9960"/>
                  </a:cubicBezTo>
                  <a:cubicBezTo>
                    <a:pt x="0" y="9960"/>
                    <a:pt x="621" y="10178"/>
                    <a:pt x="1510" y="10178"/>
                  </a:cubicBezTo>
                  <a:cubicBezTo>
                    <a:pt x="2424" y="10178"/>
                    <a:pt x="3621" y="9948"/>
                    <a:pt x="4718" y="9014"/>
                  </a:cubicBezTo>
                  <a:cubicBezTo>
                    <a:pt x="4718" y="9014"/>
                    <a:pt x="8354" y="7936"/>
                    <a:pt x="7899" y="5732"/>
                  </a:cubicBezTo>
                  <a:cubicBezTo>
                    <a:pt x="7899" y="5732"/>
                    <a:pt x="9658" y="4713"/>
                    <a:pt x="8605" y="2386"/>
                  </a:cubicBezTo>
                  <a:cubicBezTo>
                    <a:pt x="8605" y="2386"/>
                    <a:pt x="10319" y="1540"/>
                    <a:pt x="9426"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7" name="Google Shape;8747;p28"/>
            <p:cNvSpPr/>
            <p:nvPr/>
          </p:nvSpPr>
          <p:spPr>
            <a:xfrm>
              <a:off x="263888" y="768675"/>
              <a:ext cx="22625" cy="22675"/>
            </a:xfrm>
            <a:custGeom>
              <a:avLst/>
              <a:gdLst/>
              <a:ahLst/>
              <a:cxnLst/>
              <a:rect l="l" t="t" r="r" b="b"/>
              <a:pathLst>
                <a:path w="905" h="907" extrusionOk="0">
                  <a:moveTo>
                    <a:pt x="453" y="1"/>
                  </a:moveTo>
                  <a:cubicBezTo>
                    <a:pt x="202" y="1"/>
                    <a:pt x="1" y="204"/>
                    <a:pt x="1" y="453"/>
                  </a:cubicBezTo>
                  <a:cubicBezTo>
                    <a:pt x="1" y="704"/>
                    <a:pt x="202" y="907"/>
                    <a:pt x="453" y="907"/>
                  </a:cubicBezTo>
                  <a:cubicBezTo>
                    <a:pt x="703" y="907"/>
                    <a:pt x="905" y="705"/>
                    <a:pt x="905" y="454"/>
                  </a:cubicBezTo>
                  <a:cubicBezTo>
                    <a:pt x="905" y="204"/>
                    <a:pt x="703" y="2"/>
                    <a:pt x="453"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48" name="Google Shape;8748;p28"/>
            <p:cNvSpPr/>
            <p:nvPr/>
          </p:nvSpPr>
          <p:spPr>
            <a:xfrm>
              <a:off x="383113" y="518919"/>
              <a:ext cx="257975" cy="254450"/>
            </a:xfrm>
            <a:custGeom>
              <a:avLst/>
              <a:gdLst/>
              <a:ahLst/>
              <a:cxnLst/>
              <a:rect l="l" t="t" r="r" b="b"/>
              <a:pathLst>
                <a:path w="10319" h="10178" extrusionOk="0">
                  <a:moveTo>
                    <a:pt x="9426" y="0"/>
                  </a:moveTo>
                  <a:cubicBezTo>
                    <a:pt x="9426" y="3"/>
                    <a:pt x="3738" y="1367"/>
                    <a:pt x="0" y="9960"/>
                  </a:cubicBezTo>
                  <a:cubicBezTo>
                    <a:pt x="0" y="9960"/>
                    <a:pt x="621" y="10178"/>
                    <a:pt x="1510" y="10178"/>
                  </a:cubicBezTo>
                  <a:cubicBezTo>
                    <a:pt x="2424" y="10178"/>
                    <a:pt x="3621" y="9948"/>
                    <a:pt x="4718" y="9014"/>
                  </a:cubicBezTo>
                  <a:cubicBezTo>
                    <a:pt x="4718" y="9014"/>
                    <a:pt x="8354" y="7936"/>
                    <a:pt x="7899" y="5732"/>
                  </a:cubicBezTo>
                  <a:cubicBezTo>
                    <a:pt x="7899" y="5732"/>
                    <a:pt x="9658" y="4713"/>
                    <a:pt x="8605" y="2386"/>
                  </a:cubicBezTo>
                  <a:cubicBezTo>
                    <a:pt x="8605" y="2386"/>
                    <a:pt x="10319" y="1540"/>
                    <a:pt x="9426" y="0"/>
                  </a:cubicBezTo>
                  <a:close/>
                </a:path>
              </a:pathLst>
            </a:custGeom>
            <a:solidFill>
              <a:srgbClr val="000000">
                <a:alpha val="5490"/>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749" name="Google Shape;8749;p28"/>
          <p:cNvGrpSpPr/>
          <p:nvPr/>
        </p:nvGrpSpPr>
        <p:grpSpPr>
          <a:xfrm>
            <a:off x="2667800" y="815811"/>
            <a:ext cx="709112" cy="364856"/>
            <a:chOff x="113913" y="479994"/>
            <a:chExt cx="709112" cy="364856"/>
          </a:xfrm>
        </p:grpSpPr>
        <p:sp>
          <p:nvSpPr>
            <p:cNvPr id="8750" name="Google Shape;8750;p28"/>
            <p:cNvSpPr/>
            <p:nvPr/>
          </p:nvSpPr>
          <p:spPr>
            <a:xfrm>
              <a:off x="600525" y="634850"/>
              <a:ext cx="222500" cy="97150"/>
            </a:xfrm>
            <a:custGeom>
              <a:avLst/>
              <a:gdLst/>
              <a:ahLst/>
              <a:cxnLst/>
              <a:rect l="l" t="t" r="r" b="b"/>
              <a:pathLst>
                <a:path w="8900" h="3886" extrusionOk="0">
                  <a:moveTo>
                    <a:pt x="7575" y="1"/>
                  </a:moveTo>
                  <a:cubicBezTo>
                    <a:pt x="6141" y="1"/>
                    <a:pt x="2125" y="1837"/>
                    <a:pt x="1199" y="2027"/>
                  </a:cubicBezTo>
                  <a:cubicBezTo>
                    <a:pt x="285" y="2216"/>
                    <a:pt x="0" y="3885"/>
                    <a:pt x="1164" y="3885"/>
                  </a:cubicBezTo>
                  <a:cubicBezTo>
                    <a:pt x="1303" y="3885"/>
                    <a:pt x="1463" y="3861"/>
                    <a:pt x="1646" y="3808"/>
                  </a:cubicBezTo>
                  <a:lnTo>
                    <a:pt x="8354" y="2637"/>
                  </a:lnTo>
                  <a:cubicBezTo>
                    <a:pt x="8354" y="2637"/>
                    <a:pt x="8899" y="1649"/>
                    <a:pt x="8112" y="1371"/>
                  </a:cubicBezTo>
                  <a:cubicBezTo>
                    <a:pt x="8112" y="1371"/>
                    <a:pt x="8851" y="533"/>
                    <a:pt x="7935" y="66"/>
                  </a:cubicBezTo>
                  <a:cubicBezTo>
                    <a:pt x="7848" y="21"/>
                    <a:pt x="7726" y="1"/>
                    <a:pt x="7575"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1" name="Google Shape;8751;p28"/>
            <p:cNvSpPr/>
            <p:nvPr/>
          </p:nvSpPr>
          <p:spPr>
            <a:xfrm>
              <a:off x="600525" y="634850"/>
              <a:ext cx="222500" cy="97150"/>
            </a:xfrm>
            <a:custGeom>
              <a:avLst/>
              <a:gdLst/>
              <a:ahLst/>
              <a:cxnLst/>
              <a:rect l="l" t="t" r="r" b="b"/>
              <a:pathLst>
                <a:path w="8900" h="3886" extrusionOk="0">
                  <a:moveTo>
                    <a:pt x="7575" y="1"/>
                  </a:moveTo>
                  <a:cubicBezTo>
                    <a:pt x="6141" y="1"/>
                    <a:pt x="2125" y="1837"/>
                    <a:pt x="1199" y="2027"/>
                  </a:cubicBezTo>
                  <a:cubicBezTo>
                    <a:pt x="285" y="2216"/>
                    <a:pt x="0" y="3885"/>
                    <a:pt x="1164" y="3885"/>
                  </a:cubicBezTo>
                  <a:cubicBezTo>
                    <a:pt x="1303" y="3885"/>
                    <a:pt x="1463" y="3861"/>
                    <a:pt x="1646" y="3808"/>
                  </a:cubicBezTo>
                  <a:lnTo>
                    <a:pt x="8354" y="2637"/>
                  </a:lnTo>
                  <a:cubicBezTo>
                    <a:pt x="8354" y="2637"/>
                    <a:pt x="8899" y="1649"/>
                    <a:pt x="8112" y="1371"/>
                  </a:cubicBezTo>
                  <a:cubicBezTo>
                    <a:pt x="8112" y="1371"/>
                    <a:pt x="8851" y="533"/>
                    <a:pt x="7935" y="66"/>
                  </a:cubicBezTo>
                  <a:cubicBezTo>
                    <a:pt x="7848" y="21"/>
                    <a:pt x="7726" y="1"/>
                    <a:pt x="7575" y="1"/>
                  </a:cubicBezTo>
                  <a:close/>
                </a:path>
              </a:pathLst>
            </a:custGeom>
            <a:solidFill>
              <a:srgbClr val="000000">
                <a:alpha val="5490"/>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2" name="Google Shape;8752;p28"/>
            <p:cNvSpPr/>
            <p:nvPr/>
          </p:nvSpPr>
          <p:spPr>
            <a:xfrm>
              <a:off x="311563" y="479994"/>
              <a:ext cx="175625" cy="311275"/>
            </a:xfrm>
            <a:custGeom>
              <a:avLst/>
              <a:gdLst/>
              <a:ahLst/>
              <a:cxnLst/>
              <a:rect l="l" t="t" r="r" b="b"/>
              <a:pathLst>
                <a:path w="7025" h="12451" extrusionOk="0">
                  <a:moveTo>
                    <a:pt x="3275" y="0"/>
                  </a:moveTo>
                  <a:cubicBezTo>
                    <a:pt x="3273" y="0"/>
                    <a:pt x="0" y="4208"/>
                    <a:pt x="2228" y="12451"/>
                  </a:cubicBezTo>
                  <a:cubicBezTo>
                    <a:pt x="2228" y="12451"/>
                    <a:pt x="4557" y="11636"/>
                    <a:pt x="5049" y="9092"/>
                  </a:cubicBezTo>
                  <a:cubicBezTo>
                    <a:pt x="5049" y="9092"/>
                    <a:pt x="7024" y="6257"/>
                    <a:pt x="5446" y="4948"/>
                  </a:cubicBezTo>
                  <a:cubicBezTo>
                    <a:pt x="5446" y="4948"/>
                    <a:pt x="6119" y="3221"/>
                    <a:pt x="4046" y="2166"/>
                  </a:cubicBezTo>
                  <a:cubicBezTo>
                    <a:pt x="4046" y="2166"/>
                    <a:pt x="4785" y="589"/>
                    <a:pt x="3275"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3" name="Google Shape;8753;p28"/>
            <p:cNvSpPr/>
            <p:nvPr/>
          </p:nvSpPr>
          <p:spPr>
            <a:xfrm>
              <a:off x="311563" y="479994"/>
              <a:ext cx="175625" cy="311275"/>
            </a:xfrm>
            <a:custGeom>
              <a:avLst/>
              <a:gdLst/>
              <a:ahLst/>
              <a:cxnLst/>
              <a:rect l="l" t="t" r="r" b="b"/>
              <a:pathLst>
                <a:path w="7025" h="12451" extrusionOk="0">
                  <a:moveTo>
                    <a:pt x="3275" y="0"/>
                  </a:moveTo>
                  <a:cubicBezTo>
                    <a:pt x="3273" y="0"/>
                    <a:pt x="0" y="4208"/>
                    <a:pt x="2228" y="12451"/>
                  </a:cubicBezTo>
                  <a:cubicBezTo>
                    <a:pt x="2228" y="12451"/>
                    <a:pt x="4557" y="11636"/>
                    <a:pt x="5049" y="9092"/>
                  </a:cubicBezTo>
                  <a:cubicBezTo>
                    <a:pt x="5049" y="9092"/>
                    <a:pt x="7024" y="6257"/>
                    <a:pt x="5446" y="4948"/>
                  </a:cubicBezTo>
                  <a:cubicBezTo>
                    <a:pt x="5446" y="4948"/>
                    <a:pt x="6119" y="3221"/>
                    <a:pt x="4046" y="2166"/>
                  </a:cubicBezTo>
                  <a:cubicBezTo>
                    <a:pt x="4046" y="2166"/>
                    <a:pt x="4785" y="589"/>
                    <a:pt x="3275"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4" name="Google Shape;8754;p28"/>
            <p:cNvSpPr/>
            <p:nvPr/>
          </p:nvSpPr>
          <p:spPr>
            <a:xfrm>
              <a:off x="131688" y="792225"/>
              <a:ext cx="198700" cy="47050"/>
            </a:xfrm>
            <a:custGeom>
              <a:avLst/>
              <a:gdLst/>
              <a:ahLst/>
              <a:cxnLst/>
              <a:rect l="l" t="t" r="r" b="b"/>
              <a:pathLst>
                <a:path w="7948" h="1882" extrusionOk="0">
                  <a:moveTo>
                    <a:pt x="3720" y="1"/>
                  </a:moveTo>
                  <a:lnTo>
                    <a:pt x="0" y="1630"/>
                  </a:lnTo>
                  <a:cubicBezTo>
                    <a:pt x="0" y="1630"/>
                    <a:pt x="1122" y="1881"/>
                    <a:pt x="2528" y="1881"/>
                  </a:cubicBezTo>
                  <a:cubicBezTo>
                    <a:pt x="3502" y="1881"/>
                    <a:pt x="4612" y="1761"/>
                    <a:pt x="5581" y="1352"/>
                  </a:cubicBezTo>
                  <a:cubicBezTo>
                    <a:pt x="7948" y="354"/>
                    <a:pt x="3720" y="1"/>
                    <a:pt x="3720"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5" name="Google Shape;8755;p28"/>
            <p:cNvSpPr/>
            <p:nvPr/>
          </p:nvSpPr>
          <p:spPr>
            <a:xfrm>
              <a:off x="113913" y="663500"/>
              <a:ext cx="550600" cy="181350"/>
            </a:xfrm>
            <a:custGeom>
              <a:avLst/>
              <a:gdLst/>
              <a:ahLst/>
              <a:cxnLst/>
              <a:rect l="l" t="t" r="r" b="b"/>
              <a:pathLst>
                <a:path w="22024" h="7254" extrusionOk="0">
                  <a:moveTo>
                    <a:pt x="18012" y="0"/>
                  </a:moveTo>
                  <a:cubicBezTo>
                    <a:pt x="14143" y="0"/>
                    <a:pt x="8526" y="1673"/>
                    <a:pt x="8526" y="1673"/>
                  </a:cubicBezTo>
                  <a:cubicBezTo>
                    <a:pt x="8526" y="1673"/>
                    <a:pt x="1" y="4907"/>
                    <a:pt x="6251" y="6874"/>
                  </a:cubicBezTo>
                  <a:cubicBezTo>
                    <a:pt x="7092" y="7139"/>
                    <a:pt x="7984" y="7253"/>
                    <a:pt x="8897" y="7253"/>
                  </a:cubicBezTo>
                  <a:cubicBezTo>
                    <a:pt x="14760" y="7253"/>
                    <a:pt x="21499" y="2526"/>
                    <a:pt x="21499" y="2526"/>
                  </a:cubicBezTo>
                  <a:cubicBezTo>
                    <a:pt x="22024" y="602"/>
                    <a:pt x="20332" y="0"/>
                    <a:pt x="18012"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6" name="Google Shape;8756;p28"/>
            <p:cNvSpPr/>
            <p:nvPr/>
          </p:nvSpPr>
          <p:spPr>
            <a:xfrm>
              <a:off x="383113" y="518919"/>
              <a:ext cx="257975" cy="254450"/>
            </a:xfrm>
            <a:custGeom>
              <a:avLst/>
              <a:gdLst/>
              <a:ahLst/>
              <a:cxnLst/>
              <a:rect l="l" t="t" r="r" b="b"/>
              <a:pathLst>
                <a:path w="10319" h="10178" extrusionOk="0">
                  <a:moveTo>
                    <a:pt x="9426" y="0"/>
                  </a:moveTo>
                  <a:cubicBezTo>
                    <a:pt x="9426" y="3"/>
                    <a:pt x="3738" y="1367"/>
                    <a:pt x="0" y="9960"/>
                  </a:cubicBezTo>
                  <a:cubicBezTo>
                    <a:pt x="0" y="9960"/>
                    <a:pt x="621" y="10178"/>
                    <a:pt x="1510" y="10178"/>
                  </a:cubicBezTo>
                  <a:cubicBezTo>
                    <a:pt x="2424" y="10178"/>
                    <a:pt x="3621" y="9948"/>
                    <a:pt x="4718" y="9014"/>
                  </a:cubicBezTo>
                  <a:cubicBezTo>
                    <a:pt x="4718" y="9014"/>
                    <a:pt x="8354" y="7936"/>
                    <a:pt x="7899" y="5732"/>
                  </a:cubicBezTo>
                  <a:cubicBezTo>
                    <a:pt x="7899" y="5732"/>
                    <a:pt x="9658" y="4713"/>
                    <a:pt x="8605" y="2386"/>
                  </a:cubicBezTo>
                  <a:cubicBezTo>
                    <a:pt x="8605" y="2386"/>
                    <a:pt x="10319" y="1540"/>
                    <a:pt x="9426"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7" name="Google Shape;8757;p28"/>
            <p:cNvSpPr/>
            <p:nvPr/>
          </p:nvSpPr>
          <p:spPr>
            <a:xfrm>
              <a:off x="263888" y="768675"/>
              <a:ext cx="22625" cy="22675"/>
            </a:xfrm>
            <a:custGeom>
              <a:avLst/>
              <a:gdLst/>
              <a:ahLst/>
              <a:cxnLst/>
              <a:rect l="l" t="t" r="r" b="b"/>
              <a:pathLst>
                <a:path w="905" h="907" extrusionOk="0">
                  <a:moveTo>
                    <a:pt x="453" y="1"/>
                  </a:moveTo>
                  <a:cubicBezTo>
                    <a:pt x="202" y="1"/>
                    <a:pt x="1" y="204"/>
                    <a:pt x="1" y="453"/>
                  </a:cubicBezTo>
                  <a:cubicBezTo>
                    <a:pt x="1" y="704"/>
                    <a:pt x="202" y="907"/>
                    <a:pt x="453" y="907"/>
                  </a:cubicBezTo>
                  <a:cubicBezTo>
                    <a:pt x="703" y="907"/>
                    <a:pt x="905" y="705"/>
                    <a:pt x="905" y="454"/>
                  </a:cubicBezTo>
                  <a:cubicBezTo>
                    <a:pt x="905" y="204"/>
                    <a:pt x="703" y="2"/>
                    <a:pt x="453"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58" name="Google Shape;8758;p28"/>
            <p:cNvSpPr/>
            <p:nvPr/>
          </p:nvSpPr>
          <p:spPr>
            <a:xfrm>
              <a:off x="383113" y="518919"/>
              <a:ext cx="257975" cy="254450"/>
            </a:xfrm>
            <a:custGeom>
              <a:avLst/>
              <a:gdLst/>
              <a:ahLst/>
              <a:cxnLst/>
              <a:rect l="l" t="t" r="r" b="b"/>
              <a:pathLst>
                <a:path w="10319" h="10178" extrusionOk="0">
                  <a:moveTo>
                    <a:pt x="9426" y="0"/>
                  </a:moveTo>
                  <a:cubicBezTo>
                    <a:pt x="9426" y="3"/>
                    <a:pt x="3738" y="1367"/>
                    <a:pt x="0" y="9960"/>
                  </a:cubicBezTo>
                  <a:cubicBezTo>
                    <a:pt x="0" y="9960"/>
                    <a:pt x="621" y="10178"/>
                    <a:pt x="1510" y="10178"/>
                  </a:cubicBezTo>
                  <a:cubicBezTo>
                    <a:pt x="2424" y="10178"/>
                    <a:pt x="3621" y="9948"/>
                    <a:pt x="4718" y="9014"/>
                  </a:cubicBezTo>
                  <a:cubicBezTo>
                    <a:pt x="4718" y="9014"/>
                    <a:pt x="8354" y="7936"/>
                    <a:pt x="7899" y="5732"/>
                  </a:cubicBezTo>
                  <a:cubicBezTo>
                    <a:pt x="7899" y="5732"/>
                    <a:pt x="9658" y="4713"/>
                    <a:pt x="8605" y="2386"/>
                  </a:cubicBezTo>
                  <a:cubicBezTo>
                    <a:pt x="8605" y="2386"/>
                    <a:pt x="10319" y="1540"/>
                    <a:pt x="9426" y="0"/>
                  </a:cubicBezTo>
                  <a:close/>
                </a:path>
              </a:pathLst>
            </a:custGeom>
            <a:solidFill>
              <a:srgbClr val="000000">
                <a:alpha val="5490"/>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759" name="Google Shape;8759;p28"/>
          <p:cNvSpPr/>
          <p:nvPr/>
        </p:nvSpPr>
        <p:spPr>
          <a:xfrm>
            <a:off x="-182500" y="392050"/>
            <a:ext cx="1833250" cy="550700"/>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0" name="Google Shape;8760;p28"/>
          <p:cNvSpPr/>
          <p:nvPr/>
        </p:nvSpPr>
        <p:spPr>
          <a:xfrm>
            <a:off x="5654750" y="1714958"/>
            <a:ext cx="2689802" cy="808046"/>
          </a:xfrm>
          <a:custGeom>
            <a:avLst/>
            <a:gdLst/>
            <a:ahLst/>
            <a:cxnLst/>
            <a:rect l="l" t="t" r="r" b="b"/>
            <a:pathLst>
              <a:path w="64465" h="19366" extrusionOk="0">
                <a:moveTo>
                  <a:pt x="27176" y="1"/>
                </a:moveTo>
                <a:cubicBezTo>
                  <a:pt x="20680" y="1"/>
                  <a:pt x="18184" y="3720"/>
                  <a:pt x="17987" y="7746"/>
                </a:cubicBezTo>
                <a:cubicBezTo>
                  <a:pt x="17987" y="7746"/>
                  <a:pt x="16481" y="6484"/>
                  <a:pt x="14312" y="6484"/>
                </a:cubicBezTo>
                <a:cubicBezTo>
                  <a:pt x="13204" y="6484"/>
                  <a:pt x="11924" y="6813"/>
                  <a:pt x="10582" y="7807"/>
                </a:cubicBezTo>
                <a:cubicBezTo>
                  <a:pt x="10582" y="7807"/>
                  <a:pt x="9361" y="7197"/>
                  <a:pt x="7689" y="7197"/>
                </a:cubicBezTo>
                <a:cubicBezTo>
                  <a:pt x="6403" y="7197"/>
                  <a:pt x="4850" y="7558"/>
                  <a:pt x="3380" y="8836"/>
                </a:cubicBezTo>
                <a:cubicBezTo>
                  <a:pt x="0" y="11776"/>
                  <a:pt x="386" y="17419"/>
                  <a:pt x="3134" y="18713"/>
                </a:cubicBezTo>
                <a:cubicBezTo>
                  <a:pt x="4193" y="19213"/>
                  <a:pt x="12227" y="19366"/>
                  <a:pt x="21691" y="19366"/>
                </a:cubicBezTo>
                <a:cubicBezTo>
                  <a:pt x="36742" y="19366"/>
                  <a:pt x="55411" y="18978"/>
                  <a:pt x="55411" y="18978"/>
                </a:cubicBezTo>
                <a:cubicBezTo>
                  <a:pt x="55411" y="18978"/>
                  <a:pt x="56673" y="19001"/>
                  <a:pt x="58229" y="19001"/>
                </a:cubicBezTo>
                <a:cubicBezTo>
                  <a:pt x="60573" y="19001"/>
                  <a:pt x="63582" y="18949"/>
                  <a:pt x="63936" y="18683"/>
                </a:cubicBezTo>
                <a:cubicBezTo>
                  <a:pt x="64465" y="18286"/>
                  <a:pt x="64359" y="15643"/>
                  <a:pt x="61518" y="15643"/>
                </a:cubicBezTo>
                <a:cubicBezTo>
                  <a:pt x="61200" y="15643"/>
                  <a:pt x="60847" y="15676"/>
                  <a:pt x="60456" y="15750"/>
                </a:cubicBezTo>
                <a:cubicBezTo>
                  <a:pt x="60456" y="15750"/>
                  <a:pt x="60495" y="12075"/>
                  <a:pt x="57024" y="12075"/>
                </a:cubicBezTo>
                <a:cubicBezTo>
                  <a:pt x="56300" y="12075"/>
                  <a:pt x="55422" y="12235"/>
                  <a:pt x="54360" y="12622"/>
                </a:cubicBezTo>
                <a:cubicBezTo>
                  <a:pt x="54360" y="12622"/>
                  <a:pt x="55703" y="6484"/>
                  <a:pt x="50413" y="2956"/>
                </a:cubicBezTo>
                <a:cubicBezTo>
                  <a:pt x="48439" y="1640"/>
                  <a:pt x="46260" y="1107"/>
                  <a:pt x="44217" y="1107"/>
                </a:cubicBezTo>
                <a:cubicBezTo>
                  <a:pt x="40783" y="1107"/>
                  <a:pt x="37730" y="2614"/>
                  <a:pt x="36671" y="4445"/>
                </a:cubicBezTo>
                <a:cubicBezTo>
                  <a:pt x="36671" y="4445"/>
                  <a:pt x="34980" y="310"/>
                  <a:pt x="27925" y="17"/>
                </a:cubicBezTo>
                <a:cubicBezTo>
                  <a:pt x="27670" y="6"/>
                  <a:pt x="27420" y="1"/>
                  <a:pt x="2717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8761" name="Google Shape;8761;p28"/>
          <p:cNvGrpSpPr/>
          <p:nvPr/>
        </p:nvGrpSpPr>
        <p:grpSpPr>
          <a:xfrm flipH="1">
            <a:off x="1115050" y="2483883"/>
            <a:ext cx="629643" cy="512297"/>
            <a:chOff x="3787700" y="345000"/>
            <a:chExt cx="2436700" cy="1982575"/>
          </a:xfrm>
        </p:grpSpPr>
        <p:sp>
          <p:nvSpPr>
            <p:cNvPr id="8762" name="Google Shape;8762;p28"/>
            <p:cNvSpPr/>
            <p:nvPr/>
          </p:nvSpPr>
          <p:spPr>
            <a:xfrm>
              <a:off x="4077325" y="584225"/>
              <a:ext cx="301600" cy="236250"/>
            </a:xfrm>
            <a:custGeom>
              <a:avLst/>
              <a:gdLst/>
              <a:ahLst/>
              <a:cxnLst/>
              <a:rect l="l" t="t" r="r" b="b"/>
              <a:pathLst>
                <a:path w="12064" h="9450" extrusionOk="0">
                  <a:moveTo>
                    <a:pt x="12064" y="5329"/>
                  </a:moveTo>
                  <a:lnTo>
                    <a:pt x="1" y="1"/>
                  </a:lnTo>
                  <a:lnTo>
                    <a:pt x="6233" y="9450"/>
                  </a:lnTo>
                  <a:cubicBezTo>
                    <a:pt x="6233" y="9450"/>
                    <a:pt x="7289" y="9099"/>
                    <a:pt x="9450" y="7489"/>
                  </a:cubicBezTo>
                  <a:cubicBezTo>
                    <a:pt x="11611" y="5881"/>
                    <a:pt x="12064" y="5329"/>
                    <a:pt x="12064" y="532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3" name="Google Shape;8763;p28"/>
            <p:cNvSpPr/>
            <p:nvPr/>
          </p:nvSpPr>
          <p:spPr>
            <a:xfrm>
              <a:off x="4853625" y="409875"/>
              <a:ext cx="678700" cy="928550"/>
            </a:xfrm>
            <a:custGeom>
              <a:avLst/>
              <a:gdLst/>
              <a:ahLst/>
              <a:cxnLst/>
              <a:rect l="l" t="t" r="r" b="b"/>
              <a:pathLst>
                <a:path w="27148" h="37142" extrusionOk="0">
                  <a:moveTo>
                    <a:pt x="1891" y="28134"/>
                  </a:moveTo>
                  <a:cubicBezTo>
                    <a:pt x="5240" y="20111"/>
                    <a:pt x="14245" y="0"/>
                    <a:pt x="15419" y="2007"/>
                  </a:cubicBezTo>
                  <a:cubicBezTo>
                    <a:pt x="16791" y="4353"/>
                    <a:pt x="15639" y="12889"/>
                    <a:pt x="16453" y="13359"/>
                  </a:cubicBezTo>
                  <a:cubicBezTo>
                    <a:pt x="17266" y="13832"/>
                    <a:pt x="23162" y="8727"/>
                    <a:pt x="22724" y="11486"/>
                  </a:cubicBezTo>
                  <a:cubicBezTo>
                    <a:pt x="22286" y="14246"/>
                    <a:pt x="19188" y="18367"/>
                    <a:pt x="19820" y="18798"/>
                  </a:cubicBezTo>
                  <a:cubicBezTo>
                    <a:pt x="20453" y="19227"/>
                    <a:pt x="24894" y="16746"/>
                    <a:pt x="25430" y="19410"/>
                  </a:cubicBezTo>
                  <a:cubicBezTo>
                    <a:pt x="25967" y="22072"/>
                    <a:pt x="21336" y="24829"/>
                    <a:pt x="21598" y="25492"/>
                  </a:cubicBezTo>
                  <a:cubicBezTo>
                    <a:pt x="21859" y="26156"/>
                    <a:pt x="27148" y="26091"/>
                    <a:pt x="26373" y="27820"/>
                  </a:cubicBezTo>
                  <a:cubicBezTo>
                    <a:pt x="25597" y="29549"/>
                    <a:pt x="19607" y="30884"/>
                    <a:pt x="19471" y="31487"/>
                  </a:cubicBezTo>
                  <a:cubicBezTo>
                    <a:pt x="19333" y="32091"/>
                    <a:pt x="22253" y="33773"/>
                    <a:pt x="21814" y="34721"/>
                  </a:cubicBezTo>
                  <a:cubicBezTo>
                    <a:pt x="21376" y="35669"/>
                    <a:pt x="12369" y="37142"/>
                    <a:pt x="7725" y="36337"/>
                  </a:cubicBezTo>
                  <a:cubicBezTo>
                    <a:pt x="2701" y="35468"/>
                    <a:pt x="1" y="32660"/>
                    <a:pt x="1891" y="2813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4" name="Google Shape;8764;p28"/>
            <p:cNvSpPr/>
            <p:nvPr/>
          </p:nvSpPr>
          <p:spPr>
            <a:xfrm>
              <a:off x="4748450" y="1879875"/>
              <a:ext cx="296975" cy="318125"/>
            </a:xfrm>
            <a:custGeom>
              <a:avLst/>
              <a:gdLst/>
              <a:ahLst/>
              <a:cxnLst/>
              <a:rect l="l" t="t" r="r" b="b"/>
              <a:pathLst>
                <a:path w="11879" h="12725" extrusionOk="0">
                  <a:moveTo>
                    <a:pt x="1417" y="769"/>
                  </a:moveTo>
                  <a:cubicBezTo>
                    <a:pt x="1162" y="2941"/>
                    <a:pt x="2184" y="4903"/>
                    <a:pt x="3748" y="6563"/>
                  </a:cubicBezTo>
                  <a:cubicBezTo>
                    <a:pt x="6043" y="9001"/>
                    <a:pt x="9481" y="10782"/>
                    <a:pt x="11878" y="11672"/>
                  </a:cubicBezTo>
                  <a:lnTo>
                    <a:pt x="11488" y="12724"/>
                  </a:lnTo>
                  <a:cubicBezTo>
                    <a:pt x="8972" y="11791"/>
                    <a:pt x="5357" y="9914"/>
                    <a:pt x="2926" y="7333"/>
                  </a:cubicBezTo>
                  <a:cubicBezTo>
                    <a:pt x="1155" y="5452"/>
                    <a:pt x="0" y="3193"/>
                    <a:pt x="301" y="635"/>
                  </a:cubicBezTo>
                  <a:cubicBezTo>
                    <a:pt x="317" y="1"/>
                    <a:pt x="1440" y="147"/>
                    <a:pt x="1417" y="76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5" name="Google Shape;8765;p28"/>
            <p:cNvSpPr/>
            <p:nvPr/>
          </p:nvSpPr>
          <p:spPr>
            <a:xfrm>
              <a:off x="3787700" y="345000"/>
              <a:ext cx="2436700" cy="1938350"/>
            </a:xfrm>
            <a:custGeom>
              <a:avLst/>
              <a:gdLst/>
              <a:ahLst/>
              <a:cxnLst/>
              <a:rect l="l" t="t" r="r" b="b"/>
              <a:pathLst>
                <a:path w="97468" h="77534" extrusionOk="0">
                  <a:moveTo>
                    <a:pt x="31484" y="64149"/>
                  </a:moveTo>
                  <a:cubicBezTo>
                    <a:pt x="58712" y="77533"/>
                    <a:pt x="97467" y="55912"/>
                    <a:pt x="95345" y="51011"/>
                  </a:cubicBezTo>
                  <a:cubicBezTo>
                    <a:pt x="95087" y="50990"/>
                    <a:pt x="90742" y="53894"/>
                    <a:pt x="89249" y="53598"/>
                  </a:cubicBezTo>
                  <a:cubicBezTo>
                    <a:pt x="82645" y="52291"/>
                    <a:pt x="69307" y="44848"/>
                    <a:pt x="59959" y="33719"/>
                  </a:cubicBezTo>
                  <a:cubicBezTo>
                    <a:pt x="51070" y="23135"/>
                    <a:pt x="47456" y="17132"/>
                    <a:pt x="41036" y="14086"/>
                  </a:cubicBezTo>
                  <a:cubicBezTo>
                    <a:pt x="11338" y="0"/>
                    <a:pt x="0" y="48671"/>
                    <a:pt x="31484" y="6414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6" name="Google Shape;8766;p28"/>
            <p:cNvSpPr/>
            <p:nvPr/>
          </p:nvSpPr>
          <p:spPr>
            <a:xfrm>
              <a:off x="4808725" y="583350"/>
              <a:ext cx="1302975" cy="1080225"/>
            </a:xfrm>
            <a:custGeom>
              <a:avLst/>
              <a:gdLst/>
              <a:ahLst/>
              <a:cxnLst/>
              <a:rect l="l" t="t" r="r" b="b"/>
              <a:pathLst>
                <a:path w="52119" h="43209" extrusionOk="0">
                  <a:moveTo>
                    <a:pt x="6459" y="18732"/>
                  </a:moveTo>
                  <a:cubicBezTo>
                    <a:pt x="17909" y="10663"/>
                    <a:pt x="43219" y="1"/>
                    <a:pt x="43801" y="3945"/>
                  </a:cubicBezTo>
                  <a:cubicBezTo>
                    <a:pt x="44442" y="8276"/>
                    <a:pt x="38287" y="9730"/>
                    <a:pt x="38992" y="11070"/>
                  </a:cubicBezTo>
                  <a:cubicBezTo>
                    <a:pt x="39698" y="12411"/>
                    <a:pt x="52119" y="10506"/>
                    <a:pt x="49154" y="13892"/>
                  </a:cubicBezTo>
                  <a:cubicBezTo>
                    <a:pt x="46191" y="17280"/>
                    <a:pt x="38427" y="20244"/>
                    <a:pt x="38920" y="21374"/>
                  </a:cubicBezTo>
                  <a:cubicBezTo>
                    <a:pt x="39414" y="22502"/>
                    <a:pt x="48305" y="20916"/>
                    <a:pt x="46752" y="25010"/>
                  </a:cubicBezTo>
                  <a:cubicBezTo>
                    <a:pt x="45199" y="29102"/>
                    <a:pt x="35815" y="30901"/>
                    <a:pt x="35603" y="32031"/>
                  </a:cubicBezTo>
                  <a:cubicBezTo>
                    <a:pt x="35391" y="33159"/>
                    <a:pt x="43264" y="35294"/>
                    <a:pt x="40724" y="36987"/>
                  </a:cubicBezTo>
                  <a:cubicBezTo>
                    <a:pt x="38183" y="38681"/>
                    <a:pt x="28264" y="37676"/>
                    <a:pt x="27559" y="38383"/>
                  </a:cubicBezTo>
                  <a:cubicBezTo>
                    <a:pt x="26854" y="39088"/>
                    <a:pt x="32208" y="41374"/>
                    <a:pt x="30797" y="42291"/>
                  </a:cubicBezTo>
                  <a:cubicBezTo>
                    <a:pt x="29386" y="43209"/>
                    <a:pt x="13021" y="40005"/>
                    <a:pt x="7375" y="34924"/>
                  </a:cubicBezTo>
                  <a:cubicBezTo>
                    <a:pt x="1275" y="29431"/>
                    <a:pt x="1" y="23285"/>
                    <a:pt x="6459" y="1873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7" name="Google Shape;8767;p28"/>
            <p:cNvSpPr/>
            <p:nvPr/>
          </p:nvSpPr>
          <p:spPr>
            <a:xfrm>
              <a:off x="4404675" y="734400"/>
              <a:ext cx="215000" cy="208625"/>
            </a:xfrm>
            <a:custGeom>
              <a:avLst/>
              <a:gdLst/>
              <a:ahLst/>
              <a:cxnLst/>
              <a:rect l="l" t="t" r="r" b="b"/>
              <a:pathLst>
                <a:path w="8600" h="8345" extrusionOk="0">
                  <a:moveTo>
                    <a:pt x="4804" y="1"/>
                  </a:moveTo>
                  <a:cubicBezTo>
                    <a:pt x="7024" y="1"/>
                    <a:pt x="8600" y="1869"/>
                    <a:pt x="8320" y="4173"/>
                  </a:cubicBezTo>
                  <a:cubicBezTo>
                    <a:pt x="8042" y="6477"/>
                    <a:pt x="6016" y="8344"/>
                    <a:pt x="3796" y="8344"/>
                  </a:cubicBezTo>
                  <a:cubicBezTo>
                    <a:pt x="1575" y="8344"/>
                    <a:pt x="0" y="6476"/>
                    <a:pt x="279" y="4173"/>
                  </a:cubicBezTo>
                  <a:cubicBezTo>
                    <a:pt x="557" y="1869"/>
                    <a:pt x="2583" y="1"/>
                    <a:pt x="4804" y="1"/>
                  </a:cubicBezTo>
                  <a:close/>
                </a:path>
              </a:pathLst>
            </a:custGeom>
            <a:solidFill>
              <a:srgbClr val="3E3B3A"/>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8" name="Google Shape;8768;p28"/>
            <p:cNvSpPr/>
            <p:nvPr/>
          </p:nvSpPr>
          <p:spPr>
            <a:xfrm>
              <a:off x="4435225" y="779025"/>
              <a:ext cx="90700" cy="87975"/>
            </a:xfrm>
            <a:custGeom>
              <a:avLst/>
              <a:gdLst/>
              <a:ahLst/>
              <a:cxnLst/>
              <a:rect l="l" t="t" r="r" b="b"/>
              <a:pathLst>
                <a:path w="3628" h="3519" extrusionOk="0">
                  <a:moveTo>
                    <a:pt x="2027" y="1"/>
                  </a:moveTo>
                  <a:cubicBezTo>
                    <a:pt x="2963" y="1"/>
                    <a:pt x="3627" y="789"/>
                    <a:pt x="3509" y="1760"/>
                  </a:cubicBezTo>
                  <a:cubicBezTo>
                    <a:pt x="3393" y="2732"/>
                    <a:pt x="2537" y="3519"/>
                    <a:pt x="1601" y="3519"/>
                  </a:cubicBezTo>
                  <a:cubicBezTo>
                    <a:pt x="666" y="3519"/>
                    <a:pt x="0" y="2731"/>
                    <a:pt x="119" y="1760"/>
                  </a:cubicBezTo>
                  <a:cubicBezTo>
                    <a:pt x="236" y="787"/>
                    <a:pt x="1090" y="1"/>
                    <a:pt x="202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69" name="Google Shape;8769;p28"/>
            <p:cNvSpPr/>
            <p:nvPr/>
          </p:nvSpPr>
          <p:spPr>
            <a:xfrm>
              <a:off x="5008575" y="2113975"/>
              <a:ext cx="110250" cy="195200"/>
            </a:xfrm>
            <a:custGeom>
              <a:avLst/>
              <a:gdLst/>
              <a:ahLst/>
              <a:cxnLst/>
              <a:rect l="l" t="t" r="r" b="b"/>
              <a:pathLst>
                <a:path w="4410" h="7808" extrusionOk="0">
                  <a:moveTo>
                    <a:pt x="350" y="2911"/>
                  </a:moveTo>
                  <a:cubicBezTo>
                    <a:pt x="933" y="3744"/>
                    <a:pt x="2445" y="7807"/>
                    <a:pt x="2656" y="7672"/>
                  </a:cubicBezTo>
                  <a:cubicBezTo>
                    <a:pt x="2867" y="7536"/>
                    <a:pt x="1495" y="4288"/>
                    <a:pt x="1627" y="4218"/>
                  </a:cubicBezTo>
                  <a:cubicBezTo>
                    <a:pt x="1761" y="4149"/>
                    <a:pt x="3582" y="7575"/>
                    <a:pt x="3646" y="7280"/>
                  </a:cubicBezTo>
                  <a:cubicBezTo>
                    <a:pt x="3708" y="6986"/>
                    <a:pt x="1937" y="3700"/>
                    <a:pt x="2030" y="3599"/>
                  </a:cubicBezTo>
                  <a:cubicBezTo>
                    <a:pt x="2121" y="3496"/>
                    <a:pt x="4361" y="6110"/>
                    <a:pt x="4385" y="5757"/>
                  </a:cubicBezTo>
                  <a:cubicBezTo>
                    <a:pt x="4410" y="5405"/>
                    <a:pt x="1368" y="2018"/>
                    <a:pt x="1018" y="1480"/>
                  </a:cubicBezTo>
                  <a:cubicBezTo>
                    <a:pt x="669" y="941"/>
                    <a:pt x="292" y="1"/>
                    <a:pt x="147" y="74"/>
                  </a:cubicBezTo>
                  <a:cubicBezTo>
                    <a:pt x="0" y="146"/>
                    <a:pt x="350" y="2911"/>
                    <a:pt x="350" y="291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0" name="Google Shape;8770;p28"/>
            <p:cNvSpPr/>
            <p:nvPr/>
          </p:nvSpPr>
          <p:spPr>
            <a:xfrm>
              <a:off x="4120675" y="1180850"/>
              <a:ext cx="1400225" cy="913775"/>
            </a:xfrm>
            <a:custGeom>
              <a:avLst/>
              <a:gdLst/>
              <a:ahLst/>
              <a:cxnLst/>
              <a:rect l="l" t="t" r="r" b="b"/>
              <a:pathLst>
                <a:path w="56009" h="36551" extrusionOk="0">
                  <a:moveTo>
                    <a:pt x="56009" y="32547"/>
                  </a:moveTo>
                  <a:cubicBezTo>
                    <a:pt x="17721" y="32383"/>
                    <a:pt x="12371" y="0"/>
                    <a:pt x="0" y="7484"/>
                  </a:cubicBezTo>
                  <a:cubicBezTo>
                    <a:pt x="1832" y="16548"/>
                    <a:pt x="7577" y="25510"/>
                    <a:pt x="18166" y="30715"/>
                  </a:cubicBezTo>
                  <a:cubicBezTo>
                    <a:pt x="30036" y="36550"/>
                    <a:pt x="44097" y="35731"/>
                    <a:pt x="56009" y="32547"/>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1" name="Google Shape;8771;p28"/>
            <p:cNvSpPr/>
            <p:nvPr/>
          </p:nvSpPr>
          <p:spPr>
            <a:xfrm>
              <a:off x="4937925" y="1940800"/>
              <a:ext cx="322000" cy="282350"/>
            </a:xfrm>
            <a:custGeom>
              <a:avLst/>
              <a:gdLst/>
              <a:ahLst/>
              <a:cxnLst/>
              <a:rect l="l" t="t" r="r" b="b"/>
              <a:pathLst>
                <a:path w="12880" h="11294" extrusionOk="0">
                  <a:moveTo>
                    <a:pt x="1185" y="631"/>
                  </a:moveTo>
                  <a:cubicBezTo>
                    <a:pt x="1194" y="2817"/>
                    <a:pt x="2443" y="4643"/>
                    <a:pt x="4194" y="6104"/>
                  </a:cubicBezTo>
                  <a:cubicBezTo>
                    <a:pt x="6765" y="8249"/>
                    <a:pt x="10392" y="9605"/>
                    <a:pt x="12879" y="10200"/>
                  </a:cubicBezTo>
                  <a:lnTo>
                    <a:pt x="12619" y="11293"/>
                  </a:lnTo>
                  <a:cubicBezTo>
                    <a:pt x="10009" y="10668"/>
                    <a:pt x="6194" y="9238"/>
                    <a:pt x="3472" y="6967"/>
                  </a:cubicBezTo>
                  <a:cubicBezTo>
                    <a:pt x="1488" y="5311"/>
                    <a:pt x="71" y="3207"/>
                    <a:pt x="62" y="630"/>
                  </a:cubicBezTo>
                  <a:cubicBezTo>
                    <a:pt x="0" y="1"/>
                    <a:pt x="1134" y="10"/>
                    <a:pt x="1185" y="63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2" name="Google Shape;8772;p28"/>
            <p:cNvSpPr/>
            <p:nvPr/>
          </p:nvSpPr>
          <p:spPr>
            <a:xfrm>
              <a:off x="5215075" y="2142375"/>
              <a:ext cx="129600" cy="185200"/>
            </a:xfrm>
            <a:custGeom>
              <a:avLst/>
              <a:gdLst/>
              <a:ahLst/>
              <a:cxnLst/>
              <a:rect l="l" t="t" r="r" b="b"/>
              <a:pathLst>
                <a:path w="5184" h="7408" extrusionOk="0">
                  <a:moveTo>
                    <a:pt x="750" y="2870"/>
                  </a:moveTo>
                  <a:cubicBezTo>
                    <a:pt x="1447" y="3610"/>
                    <a:pt x="3538" y="7408"/>
                    <a:pt x="3727" y="7243"/>
                  </a:cubicBezTo>
                  <a:cubicBezTo>
                    <a:pt x="3916" y="7078"/>
                    <a:pt x="2083" y="4065"/>
                    <a:pt x="2205" y="3977"/>
                  </a:cubicBezTo>
                  <a:cubicBezTo>
                    <a:pt x="2327" y="3889"/>
                    <a:pt x="4629" y="7012"/>
                    <a:pt x="4649" y="6712"/>
                  </a:cubicBezTo>
                  <a:cubicBezTo>
                    <a:pt x="4669" y="6411"/>
                    <a:pt x="2435" y="3421"/>
                    <a:pt x="2510" y="3304"/>
                  </a:cubicBezTo>
                  <a:cubicBezTo>
                    <a:pt x="2586" y="3190"/>
                    <a:pt x="5183" y="5448"/>
                    <a:pt x="5157" y="5096"/>
                  </a:cubicBezTo>
                  <a:cubicBezTo>
                    <a:pt x="5130" y="4743"/>
                    <a:pt x="1625" y="1839"/>
                    <a:pt x="1201" y="1357"/>
                  </a:cubicBezTo>
                  <a:cubicBezTo>
                    <a:pt x="775" y="875"/>
                    <a:pt x="267" y="0"/>
                    <a:pt x="133" y="94"/>
                  </a:cubicBezTo>
                  <a:cubicBezTo>
                    <a:pt x="0" y="188"/>
                    <a:pt x="750" y="2870"/>
                    <a:pt x="750" y="287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3" name="Google Shape;8773;p28"/>
            <p:cNvSpPr/>
            <p:nvPr/>
          </p:nvSpPr>
          <p:spPr>
            <a:xfrm>
              <a:off x="4277325" y="958825"/>
              <a:ext cx="244925" cy="249475"/>
            </a:xfrm>
            <a:custGeom>
              <a:avLst/>
              <a:gdLst/>
              <a:ahLst/>
              <a:cxnLst/>
              <a:rect l="l" t="t" r="r" b="b"/>
              <a:pathLst>
                <a:path w="9797" h="9979" extrusionOk="0">
                  <a:moveTo>
                    <a:pt x="4899" y="9979"/>
                  </a:moveTo>
                  <a:cubicBezTo>
                    <a:pt x="7596" y="9979"/>
                    <a:pt x="9796" y="7738"/>
                    <a:pt x="9796" y="4990"/>
                  </a:cubicBezTo>
                  <a:cubicBezTo>
                    <a:pt x="9796" y="2242"/>
                    <a:pt x="7596" y="1"/>
                    <a:pt x="4899" y="1"/>
                  </a:cubicBezTo>
                  <a:cubicBezTo>
                    <a:pt x="2201" y="1"/>
                    <a:pt x="1" y="2242"/>
                    <a:pt x="1" y="4990"/>
                  </a:cubicBezTo>
                  <a:cubicBezTo>
                    <a:pt x="1" y="7738"/>
                    <a:pt x="2201" y="9979"/>
                    <a:pt x="4899" y="997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774" name="Google Shape;8774;p28"/>
          <p:cNvSpPr/>
          <p:nvPr/>
        </p:nvSpPr>
        <p:spPr>
          <a:xfrm rot="251104">
            <a:off x="-251357" y="4588236"/>
            <a:ext cx="9462930" cy="795388"/>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rgbClr val="3E3B3A"/>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4B4B4B"/>
              </a:solidFill>
              <a:latin typeface="Arial"/>
              <a:ea typeface="Arial"/>
              <a:cs typeface="Arial"/>
              <a:sym typeface="Arial"/>
            </a:endParaRPr>
          </a:p>
        </p:txBody>
      </p:sp>
      <p:grpSp>
        <p:nvGrpSpPr>
          <p:cNvPr id="8775" name="Google Shape;8775;p28"/>
          <p:cNvGrpSpPr/>
          <p:nvPr/>
        </p:nvGrpSpPr>
        <p:grpSpPr>
          <a:xfrm>
            <a:off x="1" y="0"/>
            <a:ext cx="1381897" cy="1246687"/>
            <a:chOff x="2355302" y="4235234"/>
            <a:chExt cx="372881" cy="372880"/>
          </a:xfrm>
        </p:grpSpPr>
        <p:sp>
          <p:nvSpPr>
            <p:cNvPr id="8776" name="Google Shape;8776;p28"/>
            <p:cNvSpPr/>
            <p:nvPr/>
          </p:nvSpPr>
          <p:spPr>
            <a:xfrm>
              <a:off x="2529335" y="4235234"/>
              <a:ext cx="24940" cy="49754"/>
            </a:xfrm>
            <a:custGeom>
              <a:avLst/>
              <a:gdLst/>
              <a:ahLst/>
              <a:cxnLst/>
              <a:rect l="l" t="t" r="r" b="b"/>
              <a:pathLst>
                <a:path w="593" h="1183" extrusionOk="0">
                  <a:moveTo>
                    <a:pt x="296" y="1"/>
                  </a:moveTo>
                  <a:cubicBezTo>
                    <a:pt x="134" y="1"/>
                    <a:pt x="1" y="132"/>
                    <a:pt x="1" y="296"/>
                  </a:cubicBezTo>
                  <a:lnTo>
                    <a:pt x="1" y="887"/>
                  </a:lnTo>
                  <a:cubicBezTo>
                    <a:pt x="1" y="1049"/>
                    <a:pt x="132" y="1182"/>
                    <a:pt x="296" y="1182"/>
                  </a:cubicBezTo>
                  <a:cubicBezTo>
                    <a:pt x="459" y="1182"/>
                    <a:pt x="592" y="1051"/>
                    <a:pt x="592" y="887"/>
                  </a:cubicBezTo>
                  <a:lnTo>
                    <a:pt x="592" y="296"/>
                  </a:lnTo>
                  <a:cubicBezTo>
                    <a:pt x="592" y="133"/>
                    <a:pt x="460" y="1"/>
                    <a:pt x="296"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7" name="Google Shape;8777;p28"/>
            <p:cNvSpPr/>
            <p:nvPr/>
          </p:nvSpPr>
          <p:spPr>
            <a:xfrm>
              <a:off x="2529335" y="4558318"/>
              <a:ext cx="24940" cy="49796"/>
            </a:xfrm>
            <a:custGeom>
              <a:avLst/>
              <a:gdLst/>
              <a:ahLst/>
              <a:cxnLst/>
              <a:rect l="l" t="t" r="r" b="b"/>
              <a:pathLst>
                <a:path w="593" h="1184" extrusionOk="0">
                  <a:moveTo>
                    <a:pt x="296" y="1"/>
                  </a:moveTo>
                  <a:cubicBezTo>
                    <a:pt x="134" y="1"/>
                    <a:pt x="1" y="132"/>
                    <a:pt x="1" y="296"/>
                  </a:cubicBezTo>
                  <a:lnTo>
                    <a:pt x="1" y="887"/>
                  </a:lnTo>
                  <a:cubicBezTo>
                    <a:pt x="1" y="1050"/>
                    <a:pt x="132" y="1183"/>
                    <a:pt x="296" y="1183"/>
                  </a:cubicBezTo>
                  <a:cubicBezTo>
                    <a:pt x="459" y="1183"/>
                    <a:pt x="592" y="1051"/>
                    <a:pt x="592" y="887"/>
                  </a:cubicBezTo>
                  <a:lnTo>
                    <a:pt x="592" y="296"/>
                  </a:lnTo>
                  <a:cubicBezTo>
                    <a:pt x="592" y="134"/>
                    <a:pt x="460" y="1"/>
                    <a:pt x="296"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8" name="Google Shape;8778;p28"/>
            <p:cNvSpPr/>
            <p:nvPr/>
          </p:nvSpPr>
          <p:spPr>
            <a:xfrm>
              <a:off x="2678387" y="4409183"/>
              <a:ext cx="49796" cy="24940"/>
            </a:xfrm>
            <a:custGeom>
              <a:avLst/>
              <a:gdLst/>
              <a:ahLst/>
              <a:cxnLst/>
              <a:rect l="l" t="t" r="r" b="b"/>
              <a:pathLst>
                <a:path w="1184" h="593" extrusionOk="0">
                  <a:moveTo>
                    <a:pt x="297" y="1"/>
                  </a:moveTo>
                  <a:cubicBezTo>
                    <a:pt x="134" y="1"/>
                    <a:pt x="1" y="132"/>
                    <a:pt x="1" y="297"/>
                  </a:cubicBezTo>
                  <a:cubicBezTo>
                    <a:pt x="1" y="461"/>
                    <a:pt x="133" y="592"/>
                    <a:pt x="297" y="592"/>
                  </a:cubicBezTo>
                  <a:lnTo>
                    <a:pt x="887" y="592"/>
                  </a:lnTo>
                  <a:cubicBezTo>
                    <a:pt x="1050" y="592"/>
                    <a:pt x="1183" y="461"/>
                    <a:pt x="1183" y="297"/>
                  </a:cubicBezTo>
                  <a:cubicBezTo>
                    <a:pt x="1183" y="132"/>
                    <a:pt x="1051" y="1"/>
                    <a:pt x="887"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79" name="Google Shape;8779;p28"/>
            <p:cNvSpPr/>
            <p:nvPr/>
          </p:nvSpPr>
          <p:spPr>
            <a:xfrm>
              <a:off x="2355302" y="4409183"/>
              <a:ext cx="49796" cy="24940"/>
            </a:xfrm>
            <a:custGeom>
              <a:avLst/>
              <a:gdLst/>
              <a:ahLst/>
              <a:cxnLst/>
              <a:rect l="l" t="t" r="r" b="b"/>
              <a:pathLst>
                <a:path w="1184" h="593" extrusionOk="0">
                  <a:moveTo>
                    <a:pt x="297" y="1"/>
                  </a:moveTo>
                  <a:cubicBezTo>
                    <a:pt x="134" y="1"/>
                    <a:pt x="1" y="132"/>
                    <a:pt x="1" y="297"/>
                  </a:cubicBezTo>
                  <a:cubicBezTo>
                    <a:pt x="1" y="461"/>
                    <a:pt x="133" y="592"/>
                    <a:pt x="297" y="592"/>
                  </a:cubicBezTo>
                  <a:lnTo>
                    <a:pt x="887" y="592"/>
                  </a:lnTo>
                  <a:cubicBezTo>
                    <a:pt x="1050" y="592"/>
                    <a:pt x="1183" y="461"/>
                    <a:pt x="1183" y="297"/>
                  </a:cubicBezTo>
                  <a:cubicBezTo>
                    <a:pt x="1183" y="132"/>
                    <a:pt x="1051" y="1"/>
                    <a:pt x="887"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0" name="Google Shape;8780;p28"/>
            <p:cNvSpPr/>
            <p:nvPr/>
          </p:nvSpPr>
          <p:spPr>
            <a:xfrm>
              <a:off x="2429870" y="4309802"/>
              <a:ext cx="223746" cy="223746"/>
            </a:xfrm>
            <a:custGeom>
              <a:avLst/>
              <a:gdLst/>
              <a:ahLst/>
              <a:cxnLst/>
              <a:rect l="l" t="t" r="r" b="b"/>
              <a:pathLst>
                <a:path w="5320" h="5320" extrusionOk="0">
                  <a:moveTo>
                    <a:pt x="2660" y="1"/>
                  </a:moveTo>
                  <a:cubicBezTo>
                    <a:pt x="1191" y="1"/>
                    <a:pt x="0" y="1190"/>
                    <a:pt x="0" y="2660"/>
                  </a:cubicBezTo>
                  <a:cubicBezTo>
                    <a:pt x="0" y="4129"/>
                    <a:pt x="1191" y="5319"/>
                    <a:pt x="2660" y="5319"/>
                  </a:cubicBezTo>
                  <a:cubicBezTo>
                    <a:pt x="4129" y="5319"/>
                    <a:pt x="5319" y="4129"/>
                    <a:pt x="5319" y="2660"/>
                  </a:cubicBezTo>
                  <a:cubicBezTo>
                    <a:pt x="5319" y="1190"/>
                    <a:pt x="4129" y="1"/>
                    <a:pt x="2660"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1" name="Google Shape;8781;p28"/>
            <p:cNvSpPr/>
            <p:nvPr/>
          </p:nvSpPr>
          <p:spPr>
            <a:xfrm>
              <a:off x="2633511" y="4286208"/>
              <a:ext cx="44875" cy="42478"/>
            </a:xfrm>
            <a:custGeom>
              <a:avLst/>
              <a:gdLst/>
              <a:ahLst/>
              <a:cxnLst/>
              <a:rect l="l" t="t" r="r" b="b"/>
              <a:pathLst>
                <a:path w="1067" h="1010" extrusionOk="0">
                  <a:moveTo>
                    <a:pt x="743" y="0"/>
                  </a:moveTo>
                  <a:cubicBezTo>
                    <a:pt x="667" y="0"/>
                    <a:pt x="592" y="29"/>
                    <a:pt x="534" y="87"/>
                  </a:cubicBezTo>
                  <a:lnTo>
                    <a:pt x="116" y="505"/>
                  </a:lnTo>
                  <a:cubicBezTo>
                    <a:pt x="1" y="620"/>
                    <a:pt x="1" y="807"/>
                    <a:pt x="116" y="922"/>
                  </a:cubicBezTo>
                  <a:cubicBezTo>
                    <a:pt x="174" y="980"/>
                    <a:pt x="249" y="1009"/>
                    <a:pt x="325" y="1009"/>
                  </a:cubicBezTo>
                  <a:cubicBezTo>
                    <a:pt x="401" y="1009"/>
                    <a:pt x="476" y="980"/>
                    <a:pt x="534" y="922"/>
                  </a:cubicBezTo>
                  <a:lnTo>
                    <a:pt x="952" y="505"/>
                  </a:lnTo>
                  <a:cubicBezTo>
                    <a:pt x="1067" y="389"/>
                    <a:pt x="1067" y="202"/>
                    <a:pt x="952" y="87"/>
                  </a:cubicBezTo>
                  <a:cubicBezTo>
                    <a:pt x="894" y="29"/>
                    <a:pt x="818" y="0"/>
                    <a:pt x="743"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2" name="Google Shape;8782;p28"/>
            <p:cNvSpPr/>
            <p:nvPr/>
          </p:nvSpPr>
          <p:spPr>
            <a:xfrm>
              <a:off x="2405098" y="4514620"/>
              <a:ext cx="44875" cy="42478"/>
            </a:xfrm>
            <a:custGeom>
              <a:avLst/>
              <a:gdLst/>
              <a:ahLst/>
              <a:cxnLst/>
              <a:rect l="l" t="t" r="r" b="b"/>
              <a:pathLst>
                <a:path w="1067" h="1010" extrusionOk="0">
                  <a:moveTo>
                    <a:pt x="742" y="1"/>
                  </a:moveTo>
                  <a:cubicBezTo>
                    <a:pt x="667" y="1"/>
                    <a:pt x="591" y="30"/>
                    <a:pt x="533" y="88"/>
                  </a:cubicBezTo>
                  <a:lnTo>
                    <a:pt x="115" y="506"/>
                  </a:lnTo>
                  <a:cubicBezTo>
                    <a:pt x="0" y="621"/>
                    <a:pt x="0" y="808"/>
                    <a:pt x="115" y="923"/>
                  </a:cubicBezTo>
                  <a:cubicBezTo>
                    <a:pt x="173" y="981"/>
                    <a:pt x="249" y="1010"/>
                    <a:pt x="324" y="1010"/>
                  </a:cubicBezTo>
                  <a:cubicBezTo>
                    <a:pt x="400" y="1010"/>
                    <a:pt x="476" y="981"/>
                    <a:pt x="533" y="923"/>
                  </a:cubicBezTo>
                  <a:lnTo>
                    <a:pt x="951" y="506"/>
                  </a:lnTo>
                  <a:cubicBezTo>
                    <a:pt x="1066" y="390"/>
                    <a:pt x="1066" y="202"/>
                    <a:pt x="951" y="88"/>
                  </a:cubicBezTo>
                  <a:cubicBezTo>
                    <a:pt x="893" y="30"/>
                    <a:pt x="818" y="1"/>
                    <a:pt x="742"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3" name="Google Shape;8783;p28"/>
            <p:cNvSpPr/>
            <p:nvPr/>
          </p:nvSpPr>
          <p:spPr>
            <a:xfrm>
              <a:off x="2633511" y="4514620"/>
              <a:ext cx="44875" cy="42478"/>
            </a:xfrm>
            <a:custGeom>
              <a:avLst/>
              <a:gdLst/>
              <a:ahLst/>
              <a:cxnLst/>
              <a:rect l="l" t="t" r="r" b="b"/>
              <a:pathLst>
                <a:path w="1067" h="1010" extrusionOk="0">
                  <a:moveTo>
                    <a:pt x="325" y="1"/>
                  </a:moveTo>
                  <a:cubicBezTo>
                    <a:pt x="249" y="1"/>
                    <a:pt x="174" y="30"/>
                    <a:pt x="116" y="88"/>
                  </a:cubicBezTo>
                  <a:cubicBezTo>
                    <a:pt x="1" y="202"/>
                    <a:pt x="1" y="390"/>
                    <a:pt x="116" y="506"/>
                  </a:cubicBezTo>
                  <a:lnTo>
                    <a:pt x="534" y="923"/>
                  </a:lnTo>
                  <a:cubicBezTo>
                    <a:pt x="592" y="981"/>
                    <a:pt x="667" y="1010"/>
                    <a:pt x="743" y="1010"/>
                  </a:cubicBezTo>
                  <a:cubicBezTo>
                    <a:pt x="818" y="1010"/>
                    <a:pt x="894" y="981"/>
                    <a:pt x="952" y="923"/>
                  </a:cubicBezTo>
                  <a:cubicBezTo>
                    <a:pt x="1067" y="808"/>
                    <a:pt x="1067" y="621"/>
                    <a:pt x="952" y="506"/>
                  </a:cubicBezTo>
                  <a:lnTo>
                    <a:pt x="534" y="88"/>
                  </a:lnTo>
                  <a:cubicBezTo>
                    <a:pt x="476" y="30"/>
                    <a:pt x="401" y="1"/>
                    <a:pt x="325"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4" name="Google Shape;8784;p28"/>
            <p:cNvSpPr/>
            <p:nvPr/>
          </p:nvSpPr>
          <p:spPr>
            <a:xfrm>
              <a:off x="2405098" y="4286166"/>
              <a:ext cx="44875" cy="42436"/>
            </a:xfrm>
            <a:custGeom>
              <a:avLst/>
              <a:gdLst/>
              <a:ahLst/>
              <a:cxnLst/>
              <a:rect l="l" t="t" r="r" b="b"/>
              <a:pathLst>
                <a:path w="1067" h="1009" extrusionOk="0">
                  <a:moveTo>
                    <a:pt x="324" y="0"/>
                  </a:moveTo>
                  <a:cubicBezTo>
                    <a:pt x="249" y="0"/>
                    <a:pt x="173" y="29"/>
                    <a:pt x="115" y="87"/>
                  </a:cubicBezTo>
                  <a:cubicBezTo>
                    <a:pt x="0" y="202"/>
                    <a:pt x="0" y="389"/>
                    <a:pt x="115" y="504"/>
                  </a:cubicBezTo>
                  <a:lnTo>
                    <a:pt x="533" y="922"/>
                  </a:lnTo>
                  <a:cubicBezTo>
                    <a:pt x="591" y="980"/>
                    <a:pt x="667" y="1008"/>
                    <a:pt x="742" y="1008"/>
                  </a:cubicBezTo>
                  <a:cubicBezTo>
                    <a:pt x="818" y="1008"/>
                    <a:pt x="893" y="980"/>
                    <a:pt x="951" y="922"/>
                  </a:cubicBezTo>
                  <a:cubicBezTo>
                    <a:pt x="1066" y="806"/>
                    <a:pt x="1066" y="620"/>
                    <a:pt x="951" y="504"/>
                  </a:cubicBezTo>
                  <a:lnTo>
                    <a:pt x="533" y="87"/>
                  </a:lnTo>
                  <a:cubicBezTo>
                    <a:pt x="476" y="29"/>
                    <a:pt x="400" y="0"/>
                    <a:pt x="324"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5" name="Google Shape;8785;p28"/>
            <p:cNvSpPr/>
            <p:nvPr/>
          </p:nvSpPr>
          <p:spPr>
            <a:xfrm>
              <a:off x="2473525" y="4266819"/>
              <a:ext cx="17538" cy="22669"/>
            </a:xfrm>
            <a:custGeom>
              <a:avLst/>
              <a:gdLst/>
              <a:ahLst/>
              <a:cxnLst/>
              <a:rect l="l" t="t" r="r" b="b"/>
              <a:pathLst>
                <a:path w="417" h="539" extrusionOk="0">
                  <a:moveTo>
                    <a:pt x="152" y="0"/>
                  </a:moveTo>
                  <a:cubicBezTo>
                    <a:pt x="135" y="0"/>
                    <a:pt x="118" y="3"/>
                    <a:pt x="101" y="10"/>
                  </a:cubicBezTo>
                  <a:cubicBezTo>
                    <a:pt x="32" y="39"/>
                    <a:pt x="1" y="117"/>
                    <a:pt x="28" y="184"/>
                  </a:cubicBezTo>
                  <a:lnTo>
                    <a:pt x="141" y="457"/>
                  </a:lnTo>
                  <a:cubicBezTo>
                    <a:pt x="163" y="508"/>
                    <a:pt x="213" y="539"/>
                    <a:pt x="265" y="539"/>
                  </a:cubicBezTo>
                  <a:cubicBezTo>
                    <a:pt x="281" y="539"/>
                    <a:pt x="300" y="537"/>
                    <a:pt x="315" y="531"/>
                  </a:cubicBezTo>
                  <a:cubicBezTo>
                    <a:pt x="385" y="502"/>
                    <a:pt x="417" y="424"/>
                    <a:pt x="388" y="356"/>
                  </a:cubicBezTo>
                  <a:lnTo>
                    <a:pt x="275" y="83"/>
                  </a:lnTo>
                  <a:cubicBezTo>
                    <a:pt x="254" y="31"/>
                    <a:pt x="205" y="0"/>
                    <a:pt x="152"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6" name="Google Shape;8786;p28"/>
            <p:cNvSpPr/>
            <p:nvPr/>
          </p:nvSpPr>
          <p:spPr>
            <a:xfrm>
              <a:off x="2592421" y="4553860"/>
              <a:ext cx="17580" cy="22711"/>
            </a:xfrm>
            <a:custGeom>
              <a:avLst/>
              <a:gdLst/>
              <a:ahLst/>
              <a:cxnLst/>
              <a:rect l="l" t="t" r="r" b="b"/>
              <a:pathLst>
                <a:path w="418" h="540" extrusionOk="0">
                  <a:moveTo>
                    <a:pt x="152" y="0"/>
                  </a:moveTo>
                  <a:cubicBezTo>
                    <a:pt x="135" y="0"/>
                    <a:pt x="118" y="4"/>
                    <a:pt x="102" y="10"/>
                  </a:cubicBezTo>
                  <a:cubicBezTo>
                    <a:pt x="33" y="39"/>
                    <a:pt x="0" y="117"/>
                    <a:pt x="29" y="185"/>
                  </a:cubicBezTo>
                  <a:lnTo>
                    <a:pt x="142" y="457"/>
                  </a:lnTo>
                  <a:cubicBezTo>
                    <a:pt x="163" y="509"/>
                    <a:pt x="213" y="539"/>
                    <a:pt x="266" y="539"/>
                  </a:cubicBezTo>
                  <a:cubicBezTo>
                    <a:pt x="282" y="539"/>
                    <a:pt x="300" y="536"/>
                    <a:pt x="316" y="531"/>
                  </a:cubicBezTo>
                  <a:cubicBezTo>
                    <a:pt x="384" y="502"/>
                    <a:pt x="417" y="424"/>
                    <a:pt x="389" y="357"/>
                  </a:cubicBezTo>
                  <a:lnTo>
                    <a:pt x="276" y="83"/>
                  </a:lnTo>
                  <a:cubicBezTo>
                    <a:pt x="254" y="31"/>
                    <a:pt x="204" y="0"/>
                    <a:pt x="152"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7" name="Google Shape;8787;p28"/>
            <p:cNvSpPr/>
            <p:nvPr/>
          </p:nvSpPr>
          <p:spPr>
            <a:xfrm>
              <a:off x="2386088" y="4354214"/>
              <a:ext cx="24267" cy="16024"/>
            </a:xfrm>
            <a:custGeom>
              <a:avLst/>
              <a:gdLst/>
              <a:ahLst/>
              <a:cxnLst/>
              <a:rect l="l" t="t" r="r" b="b"/>
              <a:pathLst>
                <a:path w="577" h="381" extrusionOk="0">
                  <a:moveTo>
                    <a:pt x="152" y="0"/>
                  </a:moveTo>
                  <a:cubicBezTo>
                    <a:pt x="100" y="0"/>
                    <a:pt x="50" y="32"/>
                    <a:pt x="28" y="83"/>
                  </a:cubicBezTo>
                  <a:cubicBezTo>
                    <a:pt x="0" y="151"/>
                    <a:pt x="33" y="229"/>
                    <a:pt x="102" y="257"/>
                  </a:cubicBezTo>
                  <a:lnTo>
                    <a:pt x="374" y="370"/>
                  </a:lnTo>
                  <a:cubicBezTo>
                    <a:pt x="391" y="376"/>
                    <a:pt x="409" y="380"/>
                    <a:pt x="426" y="380"/>
                  </a:cubicBezTo>
                  <a:cubicBezTo>
                    <a:pt x="478" y="380"/>
                    <a:pt x="528" y="350"/>
                    <a:pt x="549" y="297"/>
                  </a:cubicBezTo>
                  <a:cubicBezTo>
                    <a:pt x="576" y="229"/>
                    <a:pt x="543" y="151"/>
                    <a:pt x="476" y="122"/>
                  </a:cubicBezTo>
                  <a:lnTo>
                    <a:pt x="202" y="10"/>
                  </a:lnTo>
                  <a:cubicBezTo>
                    <a:pt x="186" y="3"/>
                    <a:pt x="169" y="0"/>
                    <a:pt x="152"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8" name="Google Shape;8788;p28"/>
            <p:cNvSpPr/>
            <p:nvPr/>
          </p:nvSpPr>
          <p:spPr>
            <a:xfrm>
              <a:off x="2673129" y="4473110"/>
              <a:ext cx="24351" cy="16024"/>
            </a:xfrm>
            <a:custGeom>
              <a:avLst/>
              <a:gdLst/>
              <a:ahLst/>
              <a:cxnLst/>
              <a:rect l="l" t="t" r="r" b="b"/>
              <a:pathLst>
                <a:path w="579" h="381" extrusionOk="0">
                  <a:moveTo>
                    <a:pt x="154" y="0"/>
                  </a:moveTo>
                  <a:cubicBezTo>
                    <a:pt x="101" y="0"/>
                    <a:pt x="51" y="32"/>
                    <a:pt x="30" y="84"/>
                  </a:cubicBezTo>
                  <a:cubicBezTo>
                    <a:pt x="1" y="151"/>
                    <a:pt x="34" y="229"/>
                    <a:pt x="102" y="258"/>
                  </a:cubicBezTo>
                  <a:lnTo>
                    <a:pt x="375" y="371"/>
                  </a:lnTo>
                  <a:cubicBezTo>
                    <a:pt x="391" y="377"/>
                    <a:pt x="410" y="381"/>
                    <a:pt x="426" y="381"/>
                  </a:cubicBezTo>
                  <a:cubicBezTo>
                    <a:pt x="478" y="381"/>
                    <a:pt x="527" y="350"/>
                    <a:pt x="550" y="297"/>
                  </a:cubicBezTo>
                  <a:cubicBezTo>
                    <a:pt x="579" y="229"/>
                    <a:pt x="545" y="151"/>
                    <a:pt x="477" y="123"/>
                  </a:cubicBezTo>
                  <a:lnTo>
                    <a:pt x="205" y="10"/>
                  </a:lnTo>
                  <a:cubicBezTo>
                    <a:pt x="188" y="3"/>
                    <a:pt x="171" y="0"/>
                    <a:pt x="154"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89" name="Google Shape;8789;p28"/>
            <p:cNvSpPr/>
            <p:nvPr/>
          </p:nvSpPr>
          <p:spPr>
            <a:xfrm>
              <a:off x="2386088" y="4473152"/>
              <a:ext cx="24267" cy="15982"/>
            </a:xfrm>
            <a:custGeom>
              <a:avLst/>
              <a:gdLst/>
              <a:ahLst/>
              <a:cxnLst/>
              <a:rect l="l" t="t" r="r" b="b"/>
              <a:pathLst>
                <a:path w="577" h="380" extrusionOk="0">
                  <a:moveTo>
                    <a:pt x="426" y="0"/>
                  </a:moveTo>
                  <a:cubicBezTo>
                    <a:pt x="409" y="0"/>
                    <a:pt x="391" y="4"/>
                    <a:pt x="374" y="11"/>
                  </a:cubicBezTo>
                  <a:lnTo>
                    <a:pt x="102" y="124"/>
                  </a:lnTo>
                  <a:cubicBezTo>
                    <a:pt x="32" y="151"/>
                    <a:pt x="0" y="229"/>
                    <a:pt x="28" y="298"/>
                  </a:cubicBezTo>
                  <a:cubicBezTo>
                    <a:pt x="50" y="349"/>
                    <a:pt x="100" y="380"/>
                    <a:pt x="153" y="380"/>
                  </a:cubicBezTo>
                  <a:cubicBezTo>
                    <a:pt x="170" y="380"/>
                    <a:pt x="187" y="376"/>
                    <a:pt x="202" y="371"/>
                  </a:cubicBezTo>
                  <a:lnTo>
                    <a:pt x="476" y="258"/>
                  </a:lnTo>
                  <a:cubicBezTo>
                    <a:pt x="544" y="229"/>
                    <a:pt x="576" y="151"/>
                    <a:pt x="549" y="84"/>
                  </a:cubicBezTo>
                  <a:cubicBezTo>
                    <a:pt x="527" y="31"/>
                    <a:pt x="478" y="0"/>
                    <a:pt x="426"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0" name="Google Shape;8790;p28"/>
            <p:cNvSpPr/>
            <p:nvPr/>
          </p:nvSpPr>
          <p:spPr>
            <a:xfrm>
              <a:off x="2673129" y="4354214"/>
              <a:ext cx="24267" cy="16024"/>
            </a:xfrm>
            <a:custGeom>
              <a:avLst/>
              <a:gdLst/>
              <a:ahLst/>
              <a:cxnLst/>
              <a:rect l="l" t="t" r="r" b="b"/>
              <a:pathLst>
                <a:path w="577" h="381" extrusionOk="0">
                  <a:moveTo>
                    <a:pt x="426" y="1"/>
                  </a:moveTo>
                  <a:cubicBezTo>
                    <a:pt x="409" y="1"/>
                    <a:pt x="391" y="4"/>
                    <a:pt x="375" y="11"/>
                  </a:cubicBezTo>
                  <a:lnTo>
                    <a:pt x="102" y="124"/>
                  </a:lnTo>
                  <a:cubicBezTo>
                    <a:pt x="32" y="152"/>
                    <a:pt x="1" y="231"/>
                    <a:pt x="28" y="298"/>
                  </a:cubicBezTo>
                  <a:cubicBezTo>
                    <a:pt x="51" y="350"/>
                    <a:pt x="100" y="380"/>
                    <a:pt x="153" y="380"/>
                  </a:cubicBezTo>
                  <a:cubicBezTo>
                    <a:pt x="170" y="380"/>
                    <a:pt x="187" y="377"/>
                    <a:pt x="203" y="371"/>
                  </a:cubicBezTo>
                  <a:lnTo>
                    <a:pt x="476" y="258"/>
                  </a:lnTo>
                  <a:cubicBezTo>
                    <a:pt x="545" y="231"/>
                    <a:pt x="577" y="152"/>
                    <a:pt x="549" y="84"/>
                  </a:cubicBezTo>
                  <a:cubicBezTo>
                    <a:pt x="527" y="32"/>
                    <a:pt x="478" y="1"/>
                    <a:pt x="426"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1" name="Google Shape;8791;p28"/>
            <p:cNvSpPr/>
            <p:nvPr/>
          </p:nvSpPr>
          <p:spPr>
            <a:xfrm>
              <a:off x="2473525" y="4553818"/>
              <a:ext cx="17538" cy="22753"/>
            </a:xfrm>
            <a:custGeom>
              <a:avLst/>
              <a:gdLst/>
              <a:ahLst/>
              <a:cxnLst/>
              <a:rect l="l" t="t" r="r" b="b"/>
              <a:pathLst>
                <a:path w="417" h="541" extrusionOk="0">
                  <a:moveTo>
                    <a:pt x="265" y="0"/>
                  </a:moveTo>
                  <a:cubicBezTo>
                    <a:pt x="213" y="0"/>
                    <a:pt x="163" y="32"/>
                    <a:pt x="141" y="83"/>
                  </a:cubicBezTo>
                  <a:lnTo>
                    <a:pt x="28" y="356"/>
                  </a:lnTo>
                  <a:cubicBezTo>
                    <a:pt x="1" y="424"/>
                    <a:pt x="33" y="502"/>
                    <a:pt x="101" y="530"/>
                  </a:cubicBezTo>
                  <a:cubicBezTo>
                    <a:pt x="119" y="537"/>
                    <a:pt x="136" y="540"/>
                    <a:pt x="152" y="540"/>
                  </a:cubicBezTo>
                  <a:cubicBezTo>
                    <a:pt x="205" y="540"/>
                    <a:pt x="255" y="508"/>
                    <a:pt x="275" y="457"/>
                  </a:cubicBezTo>
                  <a:lnTo>
                    <a:pt x="388" y="185"/>
                  </a:lnTo>
                  <a:cubicBezTo>
                    <a:pt x="417" y="116"/>
                    <a:pt x="383" y="38"/>
                    <a:pt x="315" y="10"/>
                  </a:cubicBezTo>
                  <a:cubicBezTo>
                    <a:pt x="299" y="3"/>
                    <a:pt x="282" y="0"/>
                    <a:pt x="265"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2" name="Google Shape;8792;p28"/>
            <p:cNvSpPr/>
            <p:nvPr/>
          </p:nvSpPr>
          <p:spPr>
            <a:xfrm>
              <a:off x="2592421" y="4266735"/>
              <a:ext cx="17580" cy="22753"/>
            </a:xfrm>
            <a:custGeom>
              <a:avLst/>
              <a:gdLst/>
              <a:ahLst/>
              <a:cxnLst/>
              <a:rect l="l" t="t" r="r" b="b"/>
              <a:pathLst>
                <a:path w="418" h="541" extrusionOk="0">
                  <a:moveTo>
                    <a:pt x="265" y="1"/>
                  </a:moveTo>
                  <a:cubicBezTo>
                    <a:pt x="213" y="1"/>
                    <a:pt x="163" y="33"/>
                    <a:pt x="142" y="84"/>
                  </a:cubicBezTo>
                  <a:lnTo>
                    <a:pt x="29" y="356"/>
                  </a:lnTo>
                  <a:cubicBezTo>
                    <a:pt x="0" y="425"/>
                    <a:pt x="34" y="503"/>
                    <a:pt x="102" y="531"/>
                  </a:cubicBezTo>
                  <a:cubicBezTo>
                    <a:pt x="118" y="538"/>
                    <a:pt x="136" y="541"/>
                    <a:pt x="153" y="541"/>
                  </a:cubicBezTo>
                  <a:cubicBezTo>
                    <a:pt x="205" y="541"/>
                    <a:pt x="255" y="510"/>
                    <a:pt x="276" y="458"/>
                  </a:cubicBezTo>
                  <a:lnTo>
                    <a:pt x="389" y="185"/>
                  </a:lnTo>
                  <a:cubicBezTo>
                    <a:pt x="417" y="118"/>
                    <a:pt x="383" y="39"/>
                    <a:pt x="316" y="11"/>
                  </a:cubicBezTo>
                  <a:cubicBezTo>
                    <a:pt x="299" y="4"/>
                    <a:pt x="282" y="1"/>
                    <a:pt x="265"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3" name="Google Shape;8793;p28"/>
            <p:cNvSpPr/>
            <p:nvPr/>
          </p:nvSpPr>
          <p:spPr>
            <a:xfrm>
              <a:off x="2533078" y="4309760"/>
              <a:ext cx="120537" cy="223788"/>
            </a:xfrm>
            <a:custGeom>
              <a:avLst/>
              <a:gdLst/>
              <a:ahLst/>
              <a:cxnLst/>
              <a:rect l="l" t="t" r="r" b="b"/>
              <a:pathLst>
                <a:path w="2866" h="5321" extrusionOk="0">
                  <a:moveTo>
                    <a:pt x="206" y="1"/>
                  </a:moveTo>
                  <a:cubicBezTo>
                    <a:pt x="137" y="1"/>
                    <a:pt x="69" y="4"/>
                    <a:pt x="1" y="9"/>
                  </a:cubicBezTo>
                  <a:cubicBezTo>
                    <a:pt x="1374" y="114"/>
                    <a:pt x="2455" y="1260"/>
                    <a:pt x="2455" y="2661"/>
                  </a:cubicBezTo>
                  <a:cubicBezTo>
                    <a:pt x="2455" y="4061"/>
                    <a:pt x="1374" y="5207"/>
                    <a:pt x="1" y="5312"/>
                  </a:cubicBezTo>
                  <a:cubicBezTo>
                    <a:pt x="69" y="5317"/>
                    <a:pt x="137" y="5320"/>
                    <a:pt x="206" y="5320"/>
                  </a:cubicBezTo>
                  <a:cubicBezTo>
                    <a:pt x="1675" y="5320"/>
                    <a:pt x="2865" y="4130"/>
                    <a:pt x="2865" y="2661"/>
                  </a:cubicBezTo>
                  <a:cubicBezTo>
                    <a:pt x="2865" y="1191"/>
                    <a:pt x="1676" y="1"/>
                    <a:pt x="206"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4" name="Google Shape;8794;p28"/>
            <p:cNvSpPr/>
            <p:nvPr/>
          </p:nvSpPr>
          <p:spPr>
            <a:xfrm>
              <a:off x="2375364" y="4409183"/>
              <a:ext cx="29735" cy="24940"/>
            </a:xfrm>
            <a:custGeom>
              <a:avLst/>
              <a:gdLst/>
              <a:ahLst/>
              <a:cxnLst/>
              <a:rect l="l" t="t" r="r" b="b"/>
              <a:pathLst>
                <a:path w="707" h="593" extrusionOk="0">
                  <a:moveTo>
                    <a:pt x="0" y="1"/>
                  </a:moveTo>
                  <a:cubicBezTo>
                    <a:pt x="163" y="1"/>
                    <a:pt x="296" y="132"/>
                    <a:pt x="296" y="297"/>
                  </a:cubicBezTo>
                  <a:cubicBezTo>
                    <a:pt x="296" y="459"/>
                    <a:pt x="164" y="592"/>
                    <a:pt x="0" y="592"/>
                  </a:cubicBezTo>
                  <a:lnTo>
                    <a:pt x="410" y="592"/>
                  </a:lnTo>
                  <a:cubicBezTo>
                    <a:pt x="573" y="592"/>
                    <a:pt x="706" y="461"/>
                    <a:pt x="706" y="297"/>
                  </a:cubicBezTo>
                  <a:cubicBezTo>
                    <a:pt x="706" y="133"/>
                    <a:pt x="574" y="1"/>
                    <a:pt x="410"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5" name="Google Shape;8795;p28"/>
            <p:cNvSpPr/>
            <p:nvPr/>
          </p:nvSpPr>
          <p:spPr>
            <a:xfrm>
              <a:off x="2698448" y="4409183"/>
              <a:ext cx="29735" cy="24940"/>
            </a:xfrm>
            <a:custGeom>
              <a:avLst/>
              <a:gdLst/>
              <a:ahLst/>
              <a:cxnLst/>
              <a:rect l="l" t="t" r="r" b="b"/>
              <a:pathLst>
                <a:path w="707" h="593" extrusionOk="0">
                  <a:moveTo>
                    <a:pt x="0" y="1"/>
                  </a:moveTo>
                  <a:cubicBezTo>
                    <a:pt x="163" y="1"/>
                    <a:pt x="296" y="132"/>
                    <a:pt x="296" y="297"/>
                  </a:cubicBezTo>
                  <a:cubicBezTo>
                    <a:pt x="296" y="459"/>
                    <a:pt x="164" y="592"/>
                    <a:pt x="0" y="592"/>
                  </a:cubicBezTo>
                  <a:lnTo>
                    <a:pt x="410" y="592"/>
                  </a:lnTo>
                  <a:cubicBezTo>
                    <a:pt x="573" y="592"/>
                    <a:pt x="706" y="461"/>
                    <a:pt x="706" y="297"/>
                  </a:cubicBezTo>
                  <a:cubicBezTo>
                    <a:pt x="706" y="133"/>
                    <a:pt x="574" y="1"/>
                    <a:pt x="410"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6" name="Google Shape;8796;p28"/>
            <p:cNvSpPr/>
            <p:nvPr/>
          </p:nvSpPr>
          <p:spPr>
            <a:xfrm>
              <a:off x="2533078" y="4235234"/>
              <a:ext cx="21155" cy="49754"/>
            </a:xfrm>
            <a:custGeom>
              <a:avLst/>
              <a:gdLst/>
              <a:ahLst/>
              <a:cxnLst/>
              <a:rect l="l" t="t" r="r" b="b"/>
              <a:pathLst>
                <a:path w="503" h="1183" extrusionOk="0">
                  <a:moveTo>
                    <a:pt x="206" y="1"/>
                  </a:moveTo>
                  <a:cubicBezTo>
                    <a:pt x="127" y="1"/>
                    <a:pt x="53" y="32"/>
                    <a:pt x="1" y="84"/>
                  </a:cubicBezTo>
                  <a:cubicBezTo>
                    <a:pt x="56" y="137"/>
                    <a:pt x="92" y="213"/>
                    <a:pt x="92" y="296"/>
                  </a:cubicBezTo>
                  <a:lnTo>
                    <a:pt x="92" y="887"/>
                  </a:lnTo>
                  <a:cubicBezTo>
                    <a:pt x="92" y="970"/>
                    <a:pt x="57" y="1046"/>
                    <a:pt x="1" y="1099"/>
                  </a:cubicBezTo>
                  <a:cubicBezTo>
                    <a:pt x="53" y="1150"/>
                    <a:pt x="127" y="1182"/>
                    <a:pt x="206" y="1182"/>
                  </a:cubicBezTo>
                  <a:cubicBezTo>
                    <a:pt x="369" y="1182"/>
                    <a:pt x="502" y="1051"/>
                    <a:pt x="502" y="887"/>
                  </a:cubicBezTo>
                  <a:lnTo>
                    <a:pt x="502" y="296"/>
                  </a:lnTo>
                  <a:cubicBezTo>
                    <a:pt x="502" y="132"/>
                    <a:pt x="370" y="1"/>
                    <a:pt x="206"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7" name="Google Shape;8797;p28"/>
            <p:cNvSpPr/>
            <p:nvPr/>
          </p:nvSpPr>
          <p:spPr>
            <a:xfrm>
              <a:off x="2533078" y="4558318"/>
              <a:ext cx="21155" cy="49796"/>
            </a:xfrm>
            <a:custGeom>
              <a:avLst/>
              <a:gdLst/>
              <a:ahLst/>
              <a:cxnLst/>
              <a:rect l="l" t="t" r="r" b="b"/>
              <a:pathLst>
                <a:path w="503" h="1184" extrusionOk="0">
                  <a:moveTo>
                    <a:pt x="206" y="1"/>
                  </a:moveTo>
                  <a:cubicBezTo>
                    <a:pt x="127" y="1"/>
                    <a:pt x="53" y="33"/>
                    <a:pt x="1" y="84"/>
                  </a:cubicBezTo>
                  <a:cubicBezTo>
                    <a:pt x="56" y="138"/>
                    <a:pt x="92" y="213"/>
                    <a:pt x="92" y="297"/>
                  </a:cubicBezTo>
                  <a:lnTo>
                    <a:pt x="92" y="887"/>
                  </a:lnTo>
                  <a:cubicBezTo>
                    <a:pt x="92" y="970"/>
                    <a:pt x="57" y="1046"/>
                    <a:pt x="1" y="1099"/>
                  </a:cubicBezTo>
                  <a:cubicBezTo>
                    <a:pt x="53" y="1151"/>
                    <a:pt x="127" y="1183"/>
                    <a:pt x="206" y="1183"/>
                  </a:cubicBezTo>
                  <a:cubicBezTo>
                    <a:pt x="369" y="1183"/>
                    <a:pt x="502" y="1051"/>
                    <a:pt x="502" y="887"/>
                  </a:cubicBezTo>
                  <a:lnTo>
                    <a:pt x="502" y="297"/>
                  </a:lnTo>
                  <a:cubicBezTo>
                    <a:pt x="502" y="133"/>
                    <a:pt x="370" y="1"/>
                    <a:pt x="206"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8" name="Google Shape;8798;p28"/>
            <p:cNvSpPr/>
            <p:nvPr/>
          </p:nvSpPr>
          <p:spPr>
            <a:xfrm>
              <a:off x="2638516" y="4286166"/>
              <a:ext cx="39913" cy="42478"/>
            </a:xfrm>
            <a:custGeom>
              <a:avLst/>
              <a:gdLst/>
              <a:ahLst/>
              <a:cxnLst/>
              <a:rect l="l" t="t" r="r" b="b"/>
              <a:pathLst>
                <a:path w="949" h="1010" extrusionOk="0">
                  <a:moveTo>
                    <a:pt x="624" y="0"/>
                  </a:moveTo>
                  <a:cubicBezTo>
                    <a:pt x="550" y="0"/>
                    <a:pt x="477" y="28"/>
                    <a:pt x="420" y="83"/>
                  </a:cubicBezTo>
                  <a:lnTo>
                    <a:pt x="424" y="87"/>
                  </a:lnTo>
                  <a:cubicBezTo>
                    <a:pt x="539" y="202"/>
                    <a:pt x="539" y="389"/>
                    <a:pt x="424" y="504"/>
                  </a:cubicBezTo>
                  <a:lnTo>
                    <a:pt x="5" y="923"/>
                  </a:lnTo>
                  <a:lnTo>
                    <a:pt x="1" y="927"/>
                  </a:lnTo>
                  <a:cubicBezTo>
                    <a:pt x="58" y="982"/>
                    <a:pt x="132" y="1010"/>
                    <a:pt x="205" y="1010"/>
                  </a:cubicBezTo>
                  <a:cubicBezTo>
                    <a:pt x="281" y="1010"/>
                    <a:pt x="357" y="981"/>
                    <a:pt x="415" y="923"/>
                  </a:cubicBezTo>
                  <a:lnTo>
                    <a:pt x="833" y="506"/>
                  </a:lnTo>
                  <a:cubicBezTo>
                    <a:pt x="949" y="390"/>
                    <a:pt x="949" y="203"/>
                    <a:pt x="834" y="87"/>
                  </a:cubicBezTo>
                  <a:cubicBezTo>
                    <a:pt x="776" y="29"/>
                    <a:pt x="700" y="0"/>
                    <a:pt x="624"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99" name="Google Shape;8799;p28"/>
            <p:cNvSpPr/>
            <p:nvPr/>
          </p:nvSpPr>
          <p:spPr>
            <a:xfrm>
              <a:off x="2638558" y="4514662"/>
              <a:ext cx="39871" cy="42436"/>
            </a:xfrm>
            <a:custGeom>
              <a:avLst/>
              <a:gdLst/>
              <a:ahLst/>
              <a:cxnLst/>
              <a:rect l="l" t="t" r="r" b="b"/>
              <a:pathLst>
                <a:path w="948" h="1009" extrusionOk="0">
                  <a:moveTo>
                    <a:pt x="206" y="0"/>
                  </a:moveTo>
                  <a:cubicBezTo>
                    <a:pt x="132" y="0"/>
                    <a:pt x="58" y="28"/>
                    <a:pt x="1" y="83"/>
                  </a:cubicBezTo>
                  <a:lnTo>
                    <a:pt x="5" y="87"/>
                  </a:lnTo>
                  <a:lnTo>
                    <a:pt x="423" y="505"/>
                  </a:lnTo>
                  <a:cubicBezTo>
                    <a:pt x="538" y="620"/>
                    <a:pt x="538" y="807"/>
                    <a:pt x="423" y="922"/>
                  </a:cubicBezTo>
                  <a:lnTo>
                    <a:pt x="419" y="926"/>
                  </a:lnTo>
                  <a:cubicBezTo>
                    <a:pt x="476" y="981"/>
                    <a:pt x="549" y="1009"/>
                    <a:pt x="623" y="1009"/>
                  </a:cubicBezTo>
                  <a:cubicBezTo>
                    <a:pt x="699" y="1009"/>
                    <a:pt x="775" y="980"/>
                    <a:pt x="833" y="922"/>
                  </a:cubicBezTo>
                  <a:cubicBezTo>
                    <a:pt x="948" y="807"/>
                    <a:pt x="948" y="620"/>
                    <a:pt x="833" y="505"/>
                  </a:cubicBezTo>
                  <a:lnTo>
                    <a:pt x="415" y="87"/>
                  </a:lnTo>
                  <a:cubicBezTo>
                    <a:pt x="357" y="29"/>
                    <a:pt x="281" y="0"/>
                    <a:pt x="206"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0" name="Google Shape;8800;p28"/>
            <p:cNvSpPr/>
            <p:nvPr/>
          </p:nvSpPr>
          <p:spPr>
            <a:xfrm>
              <a:off x="2410103" y="4286208"/>
              <a:ext cx="39871" cy="42436"/>
            </a:xfrm>
            <a:custGeom>
              <a:avLst/>
              <a:gdLst/>
              <a:ahLst/>
              <a:cxnLst/>
              <a:rect l="l" t="t" r="r" b="b"/>
              <a:pathLst>
                <a:path w="948" h="1009" extrusionOk="0">
                  <a:moveTo>
                    <a:pt x="205" y="0"/>
                  </a:moveTo>
                  <a:cubicBezTo>
                    <a:pt x="131" y="0"/>
                    <a:pt x="57" y="28"/>
                    <a:pt x="0" y="83"/>
                  </a:cubicBezTo>
                  <a:lnTo>
                    <a:pt x="4" y="87"/>
                  </a:lnTo>
                  <a:lnTo>
                    <a:pt x="422" y="505"/>
                  </a:lnTo>
                  <a:cubicBezTo>
                    <a:pt x="537" y="620"/>
                    <a:pt x="537" y="807"/>
                    <a:pt x="422" y="922"/>
                  </a:cubicBezTo>
                  <a:lnTo>
                    <a:pt x="418" y="926"/>
                  </a:lnTo>
                  <a:cubicBezTo>
                    <a:pt x="475" y="981"/>
                    <a:pt x="548" y="1009"/>
                    <a:pt x="622" y="1009"/>
                  </a:cubicBezTo>
                  <a:cubicBezTo>
                    <a:pt x="698" y="1009"/>
                    <a:pt x="774" y="980"/>
                    <a:pt x="832" y="922"/>
                  </a:cubicBezTo>
                  <a:cubicBezTo>
                    <a:pt x="947" y="807"/>
                    <a:pt x="947" y="620"/>
                    <a:pt x="832" y="505"/>
                  </a:cubicBezTo>
                  <a:lnTo>
                    <a:pt x="414" y="87"/>
                  </a:lnTo>
                  <a:cubicBezTo>
                    <a:pt x="356" y="29"/>
                    <a:pt x="281" y="0"/>
                    <a:pt x="205"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01" name="Google Shape;8801;p28"/>
            <p:cNvSpPr/>
            <p:nvPr/>
          </p:nvSpPr>
          <p:spPr>
            <a:xfrm>
              <a:off x="2410103" y="4514662"/>
              <a:ext cx="39871" cy="42436"/>
            </a:xfrm>
            <a:custGeom>
              <a:avLst/>
              <a:gdLst/>
              <a:ahLst/>
              <a:cxnLst/>
              <a:rect l="l" t="t" r="r" b="b"/>
              <a:pathLst>
                <a:path w="948" h="1009" extrusionOk="0">
                  <a:moveTo>
                    <a:pt x="622" y="0"/>
                  </a:moveTo>
                  <a:cubicBezTo>
                    <a:pt x="548" y="0"/>
                    <a:pt x="475" y="28"/>
                    <a:pt x="418" y="83"/>
                  </a:cubicBezTo>
                  <a:lnTo>
                    <a:pt x="422" y="87"/>
                  </a:lnTo>
                  <a:cubicBezTo>
                    <a:pt x="537" y="201"/>
                    <a:pt x="537" y="389"/>
                    <a:pt x="422" y="505"/>
                  </a:cubicBezTo>
                  <a:lnTo>
                    <a:pt x="4" y="922"/>
                  </a:lnTo>
                  <a:lnTo>
                    <a:pt x="0" y="926"/>
                  </a:lnTo>
                  <a:cubicBezTo>
                    <a:pt x="57" y="981"/>
                    <a:pt x="131" y="1009"/>
                    <a:pt x="205" y="1009"/>
                  </a:cubicBezTo>
                  <a:cubicBezTo>
                    <a:pt x="281" y="1009"/>
                    <a:pt x="356" y="980"/>
                    <a:pt x="414" y="922"/>
                  </a:cubicBezTo>
                  <a:lnTo>
                    <a:pt x="832" y="505"/>
                  </a:lnTo>
                  <a:cubicBezTo>
                    <a:pt x="947" y="389"/>
                    <a:pt x="947" y="201"/>
                    <a:pt x="832" y="87"/>
                  </a:cubicBezTo>
                  <a:cubicBezTo>
                    <a:pt x="774" y="29"/>
                    <a:pt x="698" y="0"/>
                    <a:pt x="622"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8802" name="Google Shape;8802;p28"/>
          <p:cNvGrpSpPr/>
          <p:nvPr/>
        </p:nvGrpSpPr>
        <p:grpSpPr>
          <a:xfrm>
            <a:off x="4610712" y="3388525"/>
            <a:ext cx="337569" cy="265216"/>
            <a:chOff x="202950" y="1579375"/>
            <a:chExt cx="1537900" cy="1275075"/>
          </a:xfrm>
        </p:grpSpPr>
        <p:sp>
          <p:nvSpPr>
            <p:cNvPr id="8803" name="Google Shape;8803;p28"/>
            <p:cNvSpPr/>
            <p:nvPr/>
          </p:nvSpPr>
          <p:spPr>
            <a:xfrm>
              <a:off x="1221225" y="2527600"/>
              <a:ext cx="519625" cy="326850"/>
            </a:xfrm>
            <a:custGeom>
              <a:avLst/>
              <a:gdLst/>
              <a:ahLst/>
              <a:cxnLst/>
              <a:rect l="l" t="t" r="r" b="b"/>
              <a:pathLst>
                <a:path w="20785" h="13074" extrusionOk="0">
                  <a:moveTo>
                    <a:pt x="11242" y="0"/>
                  </a:moveTo>
                  <a:cubicBezTo>
                    <a:pt x="10960" y="0"/>
                    <a:pt x="10698" y="19"/>
                    <a:pt x="10425" y="38"/>
                  </a:cubicBezTo>
                  <a:cubicBezTo>
                    <a:pt x="4048" y="583"/>
                    <a:pt x="0" y="7119"/>
                    <a:pt x="2357" y="13074"/>
                  </a:cubicBezTo>
                  <a:lnTo>
                    <a:pt x="19282" y="13074"/>
                  </a:lnTo>
                  <a:cubicBezTo>
                    <a:pt x="19798" y="13074"/>
                    <a:pt x="20259" y="12726"/>
                    <a:pt x="20409" y="12229"/>
                  </a:cubicBezTo>
                  <a:cubicBezTo>
                    <a:pt x="20662" y="11355"/>
                    <a:pt x="20784" y="10463"/>
                    <a:pt x="20784" y="9561"/>
                  </a:cubicBezTo>
                  <a:cubicBezTo>
                    <a:pt x="20784" y="4283"/>
                    <a:pt x="16511" y="10"/>
                    <a:pt x="11242" y="0"/>
                  </a:cubicBezTo>
                  <a:close/>
                </a:path>
              </a:pathLst>
            </a:custGeom>
            <a:solidFill>
              <a:srgbClr val="74C1B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04" name="Google Shape;8804;p28"/>
            <p:cNvSpPr/>
            <p:nvPr/>
          </p:nvSpPr>
          <p:spPr>
            <a:xfrm>
              <a:off x="1221225" y="2528550"/>
              <a:ext cx="388125" cy="325900"/>
            </a:xfrm>
            <a:custGeom>
              <a:avLst/>
              <a:gdLst/>
              <a:ahLst/>
              <a:cxnLst/>
              <a:rect l="l" t="t" r="r" b="b"/>
              <a:pathLst>
                <a:path w="15525" h="13036" extrusionOk="0">
                  <a:moveTo>
                    <a:pt x="10425" y="0"/>
                  </a:moveTo>
                  <a:cubicBezTo>
                    <a:pt x="4048" y="545"/>
                    <a:pt x="0" y="7081"/>
                    <a:pt x="2357" y="13036"/>
                  </a:cubicBezTo>
                  <a:lnTo>
                    <a:pt x="15177" y="13036"/>
                  </a:lnTo>
                  <a:cubicBezTo>
                    <a:pt x="15412" y="12294"/>
                    <a:pt x="15525" y="11524"/>
                    <a:pt x="15525" y="10754"/>
                  </a:cubicBezTo>
                  <a:cubicBezTo>
                    <a:pt x="15525" y="7513"/>
                    <a:pt x="13478" y="4630"/>
                    <a:pt x="10425" y="3541"/>
                  </a:cubicBezTo>
                  <a:lnTo>
                    <a:pt x="10425" y="0"/>
                  </a:ln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05" name="Google Shape;8805;p28"/>
            <p:cNvSpPr/>
            <p:nvPr/>
          </p:nvSpPr>
          <p:spPr>
            <a:xfrm>
              <a:off x="202950" y="2527725"/>
              <a:ext cx="513475" cy="326725"/>
            </a:xfrm>
            <a:custGeom>
              <a:avLst/>
              <a:gdLst/>
              <a:ahLst/>
              <a:cxnLst/>
              <a:rect l="l" t="t" r="r" b="b"/>
              <a:pathLst>
                <a:path w="20539" h="13069" extrusionOk="0">
                  <a:moveTo>
                    <a:pt x="10943" y="0"/>
                  </a:moveTo>
                  <a:cubicBezTo>
                    <a:pt x="4641" y="0"/>
                    <a:pt x="0" y="6072"/>
                    <a:pt x="1783" y="12224"/>
                  </a:cubicBezTo>
                  <a:cubicBezTo>
                    <a:pt x="1933" y="12721"/>
                    <a:pt x="2393" y="13069"/>
                    <a:pt x="2910" y="13069"/>
                  </a:cubicBezTo>
                  <a:lnTo>
                    <a:pt x="19843" y="13069"/>
                  </a:lnTo>
                  <a:cubicBezTo>
                    <a:pt x="20313" y="11886"/>
                    <a:pt x="20538" y="10627"/>
                    <a:pt x="20510" y="9359"/>
                  </a:cubicBezTo>
                  <a:cubicBezTo>
                    <a:pt x="20416" y="4381"/>
                    <a:pt x="16444" y="268"/>
                    <a:pt x="11466" y="14"/>
                  </a:cubicBezTo>
                  <a:cubicBezTo>
                    <a:pt x="11290" y="5"/>
                    <a:pt x="11116" y="0"/>
                    <a:pt x="10943" y="0"/>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06" name="Google Shape;8806;p28"/>
            <p:cNvSpPr/>
            <p:nvPr/>
          </p:nvSpPr>
          <p:spPr>
            <a:xfrm>
              <a:off x="476900" y="1599450"/>
              <a:ext cx="968575" cy="1254775"/>
            </a:xfrm>
            <a:custGeom>
              <a:avLst/>
              <a:gdLst/>
              <a:ahLst/>
              <a:cxnLst/>
              <a:rect l="l" t="t" r="r" b="b"/>
              <a:pathLst>
                <a:path w="38743" h="50191" extrusionOk="0">
                  <a:moveTo>
                    <a:pt x="19376" y="0"/>
                  </a:moveTo>
                  <a:lnTo>
                    <a:pt x="1" y="17394"/>
                  </a:lnTo>
                  <a:lnTo>
                    <a:pt x="1" y="49017"/>
                  </a:lnTo>
                  <a:cubicBezTo>
                    <a:pt x="1" y="49665"/>
                    <a:pt x="527" y="50191"/>
                    <a:pt x="1175" y="50191"/>
                  </a:cubicBezTo>
                  <a:lnTo>
                    <a:pt x="38742" y="50191"/>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07" name="Google Shape;8807;p28"/>
            <p:cNvSpPr/>
            <p:nvPr/>
          </p:nvSpPr>
          <p:spPr>
            <a:xfrm>
              <a:off x="715225" y="2123975"/>
              <a:ext cx="730250" cy="730475"/>
            </a:xfrm>
            <a:custGeom>
              <a:avLst/>
              <a:gdLst/>
              <a:ahLst/>
              <a:cxnLst/>
              <a:rect l="l" t="t" r="r" b="b"/>
              <a:pathLst>
                <a:path w="29210" h="29219" extrusionOk="0">
                  <a:moveTo>
                    <a:pt x="29209" y="1"/>
                  </a:moveTo>
                  <a:lnTo>
                    <a:pt x="0" y="29219"/>
                  </a:lnTo>
                  <a:lnTo>
                    <a:pt x="29209" y="29219"/>
                  </a:lnTo>
                  <a:lnTo>
                    <a:pt x="29209" y="1"/>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08" name="Google Shape;8808;p28"/>
            <p:cNvSpPr/>
            <p:nvPr/>
          </p:nvSpPr>
          <p:spPr>
            <a:xfrm>
              <a:off x="1227800" y="2380150"/>
              <a:ext cx="118125" cy="295150"/>
            </a:xfrm>
            <a:custGeom>
              <a:avLst/>
              <a:gdLst/>
              <a:ahLst/>
              <a:cxnLst/>
              <a:rect l="l" t="t" r="r" b="b"/>
              <a:pathLst>
                <a:path w="4725" h="11806" extrusionOk="0">
                  <a:moveTo>
                    <a:pt x="1249" y="0"/>
                  </a:moveTo>
                  <a:cubicBezTo>
                    <a:pt x="564" y="0"/>
                    <a:pt x="0" y="554"/>
                    <a:pt x="0" y="1240"/>
                  </a:cubicBezTo>
                  <a:lnTo>
                    <a:pt x="0" y="11806"/>
                  </a:lnTo>
                  <a:lnTo>
                    <a:pt x="4724" y="11806"/>
                  </a:lnTo>
                  <a:lnTo>
                    <a:pt x="4724" y="1240"/>
                  </a:lnTo>
                  <a:cubicBezTo>
                    <a:pt x="4724" y="554"/>
                    <a:pt x="4170" y="0"/>
                    <a:pt x="3484"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09" name="Google Shape;8809;p28"/>
            <p:cNvSpPr/>
            <p:nvPr/>
          </p:nvSpPr>
          <p:spPr>
            <a:xfrm>
              <a:off x="576700" y="2380150"/>
              <a:ext cx="117875" cy="295150"/>
            </a:xfrm>
            <a:custGeom>
              <a:avLst/>
              <a:gdLst/>
              <a:ahLst/>
              <a:cxnLst/>
              <a:rect l="l" t="t" r="r" b="b"/>
              <a:pathLst>
                <a:path w="4715" h="11806" extrusionOk="0">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10" name="Google Shape;8810;p28"/>
            <p:cNvSpPr/>
            <p:nvPr/>
          </p:nvSpPr>
          <p:spPr>
            <a:xfrm>
              <a:off x="476900" y="2675275"/>
              <a:ext cx="968800" cy="179175"/>
            </a:xfrm>
            <a:custGeom>
              <a:avLst/>
              <a:gdLst/>
              <a:ahLst/>
              <a:cxnLst/>
              <a:rect l="l" t="t" r="r" b="b"/>
              <a:pathLst>
                <a:path w="38752" h="7167" extrusionOk="0">
                  <a:moveTo>
                    <a:pt x="1" y="1"/>
                  </a:moveTo>
                  <a:lnTo>
                    <a:pt x="1" y="5993"/>
                  </a:lnTo>
                  <a:cubicBezTo>
                    <a:pt x="1" y="6641"/>
                    <a:pt x="527" y="7167"/>
                    <a:pt x="1175" y="7167"/>
                  </a:cubicBezTo>
                  <a:lnTo>
                    <a:pt x="38752" y="7167"/>
                  </a:lnTo>
                  <a:lnTo>
                    <a:pt x="38752" y="1"/>
                  </a:lnTo>
                  <a:close/>
                </a:path>
              </a:pathLst>
            </a:custGeom>
            <a:solidFill>
              <a:srgbClr val="5F9EE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11" name="Google Shape;8811;p28"/>
            <p:cNvSpPr/>
            <p:nvPr/>
          </p:nvSpPr>
          <p:spPr>
            <a:xfrm>
              <a:off x="476900" y="2675275"/>
              <a:ext cx="968575" cy="178950"/>
            </a:xfrm>
            <a:custGeom>
              <a:avLst/>
              <a:gdLst/>
              <a:ahLst/>
              <a:cxnLst/>
              <a:rect l="l" t="t" r="r" b="b"/>
              <a:pathLst>
                <a:path w="38743" h="7158" extrusionOk="0">
                  <a:moveTo>
                    <a:pt x="1" y="1"/>
                  </a:moveTo>
                  <a:lnTo>
                    <a:pt x="1" y="5984"/>
                  </a:lnTo>
                  <a:cubicBezTo>
                    <a:pt x="1" y="6632"/>
                    <a:pt x="527" y="7158"/>
                    <a:pt x="1175" y="7158"/>
                  </a:cubicBezTo>
                  <a:lnTo>
                    <a:pt x="38742" y="7158"/>
                  </a:lnTo>
                  <a:lnTo>
                    <a:pt x="38742"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12" name="Google Shape;8812;p28"/>
            <p:cNvSpPr/>
            <p:nvPr/>
          </p:nvSpPr>
          <p:spPr>
            <a:xfrm>
              <a:off x="715225" y="2675275"/>
              <a:ext cx="730250" cy="178950"/>
            </a:xfrm>
            <a:custGeom>
              <a:avLst/>
              <a:gdLst/>
              <a:ahLst/>
              <a:cxnLst/>
              <a:rect l="l" t="t" r="r" b="b"/>
              <a:pathLst>
                <a:path w="29210" h="7158" extrusionOk="0">
                  <a:moveTo>
                    <a:pt x="7157" y="1"/>
                  </a:moveTo>
                  <a:lnTo>
                    <a:pt x="0" y="7158"/>
                  </a:lnTo>
                  <a:lnTo>
                    <a:pt x="29209" y="7158"/>
                  </a:lnTo>
                  <a:lnTo>
                    <a:pt x="29209"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13" name="Google Shape;8813;p28"/>
            <p:cNvSpPr/>
            <p:nvPr/>
          </p:nvSpPr>
          <p:spPr>
            <a:xfrm>
              <a:off x="809375" y="2380150"/>
              <a:ext cx="303625" cy="474300"/>
            </a:xfrm>
            <a:custGeom>
              <a:avLst/>
              <a:gdLst/>
              <a:ahLst/>
              <a:cxnLst/>
              <a:rect l="l" t="t" r="r" b="b"/>
              <a:pathLst>
                <a:path w="12145" h="18972" extrusionOk="0">
                  <a:moveTo>
                    <a:pt x="1250" y="0"/>
                  </a:moveTo>
                  <a:cubicBezTo>
                    <a:pt x="564" y="0"/>
                    <a:pt x="1" y="554"/>
                    <a:pt x="1" y="1240"/>
                  </a:cubicBezTo>
                  <a:lnTo>
                    <a:pt x="1" y="18972"/>
                  </a:lnTo>
                  <a:lnTo>
                    <a:pt x="12144" y="18972"/>
                  </a:lnTo>
                  <a:lnTo>
                    <a:pt x="12144" y="1240"/>
                  </a:lnTo>
                  <a:cubicBezTo>
                    <a:pt x="12144" y="554"/>
                    <a:pt x="11590" y="0"/>
                    <a:pt x="1090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14" name="Google Shape;8814;p28"/>
            <p:cNvSpPr/>
            <p:nvPr/>
          </p:nvSpPr>
          <p:spPr>
            <a:xfrm>
              <a:off x="476900" y="1599450"/>
              <a:ext cx="968575" cy="627175"/>
            </a:xfrm>
            <a:custGeom>
              <a:avLst/>
              <a:gdLst/>
              <a:ahLst/>
              <a:cxnLst/>
              <a:rect l="l" t="t" r="r" b="b"/>
              <a:pathLst>
                <a:path w="38743" h="25087" extrusionOk="0">
                  <a:moveTo>
                    <a:pt x="19376" y="0"/>
                  </a:moveTo>
                  <a:lnTo>
                    <a:pt x="1" y="17394"/>
                  </a:lnTo>
                  <a:lnTo>
                    <a:pt x="1" y="25086"/>
                  </a:lnTo>
                  <a:lnTo>
                    <a:pt x="19376" y="7692"/>
                  </a:lnTo>
                  <a:lnTo>
                    <a:pt x="38742" y="25086"/>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15" name="Google Shape;8815;p28"/>
            <p:cNvSpPr/>
            <p:nvPr/>
          </p:nvSpPr>
          <p:spPr>
            <a:xfrm>
              <a:off x="323575" y="1579375"/>
              <a:ext cx="1275450" cy="648050"/>
            </a:xfrm>
            <a:custGeom>
              <a:avLst/>
              <a:gdLst/>
              <a:ahLst/>
              <a:cxnLst/>
              <a:rect l="l" t="t" r="r" b="b"/>
              <a:pathLst>
                <a:path w="51018" h="25922" extrusionOk="0">
                  <a:moveTo>
                    <a:pt x="25506" y="0"/>
                  </a:moveTo>
                  <a:cubicBezTo>
                    <a:pt x="24838" y="0"/>
                    <a:pt x="24171" y="240"/>
                    <a:pt x="23640" y="719"/>
                  </a:cubicBezTo>
                  <a:lnTo>
                    <a:pt x="555" y="21447"/>
                  </a:lnTo>
                  <a:cubicBezTo>
                    <a:pt x="38" y="21907"/>
                    <a:pt x="1" y="22686"/>
                    <a:pt x="461" y="23203"/>
                  </a:cubicBezTo>
                  <a:lnTo>
                    <a:pt x="2536" y="25513"/>
                  </a:lnTo>
                  <a:cubicBezTo>
                    <a:pt x="2777" y="25784"/>
                    <a:pt x="3115" y="25921"/>
                    <a:pt x="3454" y="25921"/>
                  </a:cubicBezTo>
                  <a:cubicBezTo>
                    <a:pt x="3750" y="25921"/>
                    <a:pt x="4047" y="25817"/>
                    <a:pt x="4283" y="25607"/>
                  </a:cubicBezTo>
                  <a:lnTo>
                    <a:pt x="25509" y="6551"/>
                  </a:lnTo>
                  <a:lnTo>
                    <a:pt x="46726" y="25607"/>
                  </a:lnTo>
                  <a:cubicBezTo>
                    <a:pt x="46962" y="25817"/>
                    <a:pt x="47259" y="25921"/>
                    <a:pt x="47556" y="25921"/>
                  </a:cubicBezTo>
                  <a:cubicBezTo>
                    <a:pt x="47896" y="25921"/>
                    <a:pt x="48236" y="25784"/>
                    <a:pt x="48482" y="25513"/>
                  </a:cubicBezTo>
                  <a:lnTo>
                    <a:pt x="50558" y="23203"/>
                  </a:lnTo>
                  <a:cubicBezTo>
                    <a:pt x="51018" y="22686"/>
                    <a:pt x="50971" y="21907"/>
                    <a:pt x="50464" y="21447"/>
                  </a:cubicBezTo>
                  <a:lnTo>
                    <a:pt x="27378" y="719"/>
                  </a:lnTo>
                  <a:cubicBezTo>
                    <a:pt x="26843" y="240"/>
                    <a:pt x="26174" y="0"/>
                    <a:pt x="25506" y="0"/>
                  </a:cubicBez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16" name="Google Shape;8816;p28"/>
            <p:cNvSpPr/>
            <p:nvPr/>
          </p:nvSpPr>
          <p:spPr>
            <a:xfrm>
              <a:off x="1015775" y="2593800"/>
              <a:ext cx="46275" cy="71875"/>
            </a:xfrm>
            <a:custGeom>
              <a:avLst/>
              <a:gdLst/>
              <a:ahLst/>
              <a:cxnLst/>
              <a:rect l="l" t="t" r="r" b="b"/>
              <a:pathLst>
                <a:path w="1851" h="2875" extrusionOk="0">
                  <a:moveTo>
                    <a:pt x="921" y="1"/>
                  </a:moveTo>
                  <a:cubicBezTo>
                    <a:pt x="413" y="1"/>
                    <a:pt x="0" y="424"/>
                    <a:pt x="19" y="940"/>
                  </a:cubicBezTo>
                  <a:lnTo>
                    <a:pt x="19" y="1964"/>
                  </a:lnTo>
                  <a:cubicBezTo>
                    <a:pt x="19" y="2471"/>
                    <a:pt x="423" y="2875"/>
                    <a:pt x="921" y="2875"/>
                  </a:cubicBezTo>
                  <a:cubicBezTo>
                    <a:pt x="1428" y="2875"/>
                    <a:pt x="1832" y="2471"/>
                    <a:pt x="1832" y="1964"/>
                  </a:cubicBezTo>
                  <a:lnTo>
                    <a:pt x="1832" y="940"/>
                  </a:lnTo>
                  <a:cubicBezTo>
                    <a:pt x="1850" y="424"/>
                    <a:pt x="1437" y="1"/>
                    <a:pt x="921" y="1"/>
                  </a:cubicBez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17" name="Google Shape;8817;p28"/>
            <p:cNvSpPr/>
            <p:nvPr/>
          </p:nvSpPr>
          <p:spPr>
            <a:xfrm>
              <a:off x="827225" y="2009625"/>
              <a:ext cx="258075" cy="248250"/>
            </a:xfrm>
            <a:custGeom>
              <a:avLst/>
              <a:gdLst/>
              <a:ahLst/>
              <a:cxnLst/>
              <a:rect l="l" t="t" r="r" b="b"/>
              <a:pathLst>
                <a:path w="10323" h="9930" extrusionOk="0">
                  <a:moveTo>
                    <a:pt x="5363" y="1"/>
                  </a:moveTo>
                  <a:cubicBezTo>
                    <a:pt x="3353" y="1"/>
                    <a:pt x="1541" y="1203"/>
                    <a:pt x="771" y="3063"/>
                  </a:cubicBezTo>
                  <a:cubicBezTo>
                    <a:pt x="0" y="4922"/>
                    <a:pt x="432" y="7054"/>
                    <a:pt x="1851" y="8472"/>
                  </a:cubicBezTo>
                  <a:cubicBezTo>
                    <a:pt x="2801" y="9422"/>
                    <a:pt x="4071" y="9930"/>
                    <a:pt x="5365" y="9930"/>
                  </a:cubicBezTo>
                  <a:cubicBezTo>
                    <a:pt x="6003" y="9930"/>
                    <a:pt x="6647" y="9807"/>
                    <a:pt x="7260" y="9553"/>
                  </a:cubicBezTo>
                  <a:cubicBezTo>
                    <a:pt x="9120" y="8782"/>
                    <a:pt x="10322" y="6970"/>
                    <a:pt x="10322" y="4960"/>
                  </a:cubicBezTo>
                  <a:cubicBezTo>
                    <a:pt x="10322" y="2217"/>
                    <a:pt x="8106" y="1"/>
                    <a:pt x="5363" y="1"/>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18" name="Google Shape;8818;p28"/>
            <p:cNvSpPr/>
            <p:nvPr/>
          </p:nvSpPr>
          <p:spPr>
            <a:xfrm>
              <a:off x="1235775" y="2642175"/>
              <a:ext cx="355775" cy="212275"/>
            </a:xfrm>
            <a:custGeom>
              <a:avLst/>
              <a:gdLst/>
              <a:ahLst/>
              <a:cxnLst/>
              <a:rect l="l" t="t" r="r" b="b"/>
              <a:pathLst>
                <a:path w="14231" h="8491" extrusionOk="0">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grpSp>
        <p:nvGrpSpPr>
          <p:cNvPr id="8819" name="Google Shape;8819;p28"/>
          <p:cNvGrpSpPr/>
          <p:nvPr/>
        </p:nvGrpSpPr>
        <p:grpSpPr>
          <a:xfrm>
            <a:off x="4116116" y="3229008"/>
            <a:ext cx="495973" cy="413252"/>
            <a:chOff x="202950" y="1579375"/>
            <a:chExt cx="1537900" cy="1275075"/>
          </a:xfrm>
        </p:grpSpPr>
        <p:sp>
          <p:nvSpPr>
            <p:cNvPr id="8820" name="Google Shape;8820;p28"/>
            <p:cNvSpPr/>
            <p:nvPr/>
          </p:nvSpPr>
          <p:spPr>
            <a:xfrm>
              <a:off x="1221225" y="2527600"/>
              <a:ext cx="519625" cy="326850"/>
            </a:xfrm>
            <a:custGeom>
              <a:avLst/>
              <a:gdLst/>
              <a:ahLst/>
              <a:cxnLst/>
              <a:rect l="l" t="t" r="r" b="b"/>
              <a:pathLst>
                <a:path w="20785" h="13074" extrusionOk="0">
                  <a:moveTo>
                    <a:pt x="11242" y="0"/>
                  </a:moveTo>
                  <a:cubicBezTo>
                    <a:pt x="10960" y="0"/>
                    <a:pt x="10698" y="19"/>
                    <a:pt x="10425" y="38"/>
                  </a:cubicBezTo>
                  <a:cubicBezTo>
                    <a:pt x="4048" y="583"/>
                    <a:pt x="0" y="7119"/>
                    <a:pt x="2357" y="13074"/>
                  </a:cubicBezTo>
                  <a:lnTo>
                    <a:pt x="19282" y="13074"/>
                  </a:lnTo>
                  <a:cubicBezTo>
                    <a:pt x="19798" y="13074"/>
                    <a:pt x="20259" y="12726"/>
                    <a:pt x="20409" y="12229"/>
                  </a:cubicBezTo>
                  <a:cubicBezTo>
                    <a:pt x="20662" y="11355"/>
                    <a:pt x="20784" y="10463"/>
                    <a:pt x="20784" y="9561"/>
                  </a:cubicBezTo>
                  <a:cubicBezTo>
                    <a:pt x="20784" y="4283"/>
                    <a:pt x="16511" y="10"/>
                    <a:pt x="11242" y="0"/>
                  </a:cubicBezTo>
                  <a:close/>
                </a:path>
              </a:pathLst>
            </a:custGeom>
            <a:solidFill>
              <a:srgbClr val="74C1B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21" name="Google Shape;8821;p28"/>
            <p:cNvSpPr/>
            <p:nvPr/>
          </p:nvSpPr>
          <p:spPr>
            <a:xfrm>
              <a:off x="1221225" y="2528550"/>
              <a:ext cx="388125" cy="325900"/>
            </a:xfrm>
            <a:custGeom>
              <a:avLst/>
              <a:gdLst/>
              <a:ahLst/>
              <a:cxnLst/>
              <a:rect l="l" t="t" r="r" b="b"/>
              <a:pathLst>
                <a:path w="15525" h="13036" extrusionOk="0">
                  <a:moveTo>
                    <a:pt x="10425" y="0"/>
                  </a:moveTo>
                  <a:cubicBezTo>
                    <a:pt x="4048" y="545"/>
                    <a:pt x="0" y="7081"/>
                    <a:pt x="2357" y="13036"/>
                  </a:cubicBezTo>
                  <a:lnTo>
                    <a:pt x="15177" y="13036"/>
                  </a:lnTo>
                  <a:cubicBezTo>
                    <a:pt x="15412" y="12294"/>
                    <a:pt x="15525" y="11524"/>
                    <a:pt x="15525" y="10754"/>
                  </a:cubicBezTo>
                  <a:cubicBezTo>
                    <a:pt x="15525" y="7513"/>
                    <a:pt x="13478" y="4630"/>
                    <a:pt x="10425" y="3541"/>
                  </a:cubicBezTo>
                  <a:lnTo>
                    <a:pt x="10425" y="0"/>
                  </a:ln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22" name="Google Shape;8822;p28"/>
            <p:cNvSpPr/>
            <p:nvPr/>
          </p:nvSpPr>
          <p:spPr>
            <a:xfrm>
              <a:off x="202950" y="2527725"/>
              <a:ext cx="513475" cy="326725"/>
            </a:xfrm>
            <a:custGeom>
              <a:avLst/>
              <a:gdLst/>
              <a:ahLst/>
              <a:cxnLst/>
              <a:rect l="l" t="t" r="r" b="b"/>
              <a:pathLst>
                <a:path w="20539" h="13069" extrusionOk="0">
                  <a:moveTo>
                    <a:pt x="10943" y="0"/>
                  </a:moveTo>
                  <a:cubicBezTo>
                    <a:pt x="4641" y="0"/>
                    <a:pt x="0" y="6072"/>
                    <a:pt x="1783" y="12224"/>
                  </a:cubicBezTo>
                  <a:cubicBezTo>
                    <a:pt x="1933" y="12721"/>
                    <a:pt x="2393" y="13069"/>
                    <a:pt x="2910" y="13069"/>
                  </a:cubicBezTo>
                  <a:lnTo>
                    <a:pt x="19843" y="13069"/>
                  </a:lnTo>
                  <a:cubicBezTo>
                    <a:pt x="20313" y="11886"/>
                    <a:pt x="20538" y="10627"/>
                    <a:pt x="20510" y="9359"/>
                  </a:cubicBezTo>
                  <a:cubicBezTo>
                    <a:pt x="20416" y="4381"/>
                    <a:pt x="16444" y="268"/>
                    <a:pt x="11466" y="14"/>
                  </a:cubicBezTo>
                  <a:cubicBezTo>
                    <a:pt x="11290" y="5"/>
                    <a:pt x="11116" y="0"/>
                    <a:pt x="10943" y="0"/>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23" name="Google Shape;8823;p28"/>
            <p:cNvSpPr/>
            <p:nvPr/>
          </p:nvSpPr>
          <p:spPr>
            <a:xfrm>
              <a:off x="476900" y="1599450"/>
              <a:ext cx="968575" cy="1254775"/>
            </a:xfrm>
            <a:custGeom>
              <a:avLst/>
              <a:gdLst/>
              <a:ahLst/>
              <a:cxnLst/>
              <a:rect l="l" t="t" r="r" b="b"/>
              <a:pathLst>
                <a:path w="38743" h="50191" extrusionOk="0">
                  <a:moveTo>
                    <a:pt x="19376" y="0"/>
                  </a:moveTo>
                  <a:lnTo>
                    <a:pt x="1" y="17394"/>
                  </a:lnTo>
                  <a:lnTo>
                    <a:pt x="1" y="49017"/>
                  </a:lnTo>
                  <a:cubicBezTo>
                    <a:pt x="1" y="49665"/>
                    <a:pt x="527" y="50191"/>
                    <a:pt x="1175" y="50191"/>
                  </a:cubicBezTo>
                  <a:lnTo>
                    <a:pt x="38742" y="50191"/>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24" name="Google Shape;8824;p28"/>
            <p:cNvSpPr/>
            <p:nvPr/>
          </p:nvSpPr>
          <p:spPr>
            <a:xfrm>
              <a:off x="715225" y="2123975"/>
              <a:ext cx="730250" cy="730475"/>
            </a:xfrm>
            <a:custGeom>
              <a:avLst/>
              <a:gdLst/>
              <a:ahLst/>
              <a:cxnLst/>
              <a:rect l="l" t="t" r="r" b="b"/>
              <a:pathLst>
                <a:path w="29210" h="29219" extrusionOk="0">
                  <a:moveTo>
                    <a:pt x="29209" y="1"/>
                  </a:moveTo>
                  <a:lnTo>
                    <a:pt x="0" y="29219"/>
                  </a:lnTo>
                  <a:lnTo>
                    <a:pt x="29209" y="29219"/>
                  </a:lnTo>
                  <a:lnTo>
                    <a:pt x="29209" y="1"/>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25" name="Google Shape;8825;p28"/>
            <p:cNvSpPr/>
            <p:nvPr/>
          </p:nvSpPr>
          <p:spPr>
            <a:xfrm>
              <a:off x="1227800" y="2380150"/>
              <a:ext cx="118125" cy="295150"/>
            </a:xfrm>
            <a:custGeom>
              <a:avLst/>
              <a:gdLst/>
              <a:ahLst/>
              <a:cxnLst/>
              <a:rect l="l" t="t" r="r" b="b"/>
              <a:pathLst>
                <a:path w="4725" h="11806" extrusionOk="0">
                  <a:moveTo>
                    <a:pt x="1249" y="0"/>
                  </a:moveTo>
                  <a:cubicBezTo>
                    <a:pt x="564" y="0"/>
                    <a:pt x="0" y="554"/>
                    <a:pt x="0" y="1240"/>
                  </a:cubicBezTo>
                  <a:lnTo>
                    <a:pt x="0" y="11806"/>
                  </a:lnTo>
                  <a:lnTo>
                    <a:pt x="4724" y="11806"/>
                  </a:lnTo>
                  <a:lnTo>
                    <a:pt x="4724" y="1240"/>
                  </a:lnTo>
                  <a:cubicBezTo>
                    <a:pt x="4724" y="554"/>
                    <a:pt x="4170" y="0"/>
                    <a:pt x="3484"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26" name="Google Shape;8826;p28"/>
            <p:cNvSpPr/>
            <p:nvPr/>
          </p:nvSpPr>
          <p:spPr>
            <a:xfrm>
              <a:off x="576700" y="2380150"/>
              <a:ext cx="117875" cy="295150"/>
            </a:xfrm>
            <a:custGeom>
              <a:avLst/>
              <a:gdLst/>
              <a:ahLst/>
              <a:cxnLst/>
              <a:rect l="l" t="t" r="r" b="b"/>
              <a:pathLst>
                <a:path w="4715" h="11806" extrusionOk="0">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27" name="Google Shape;8827;p28"/>
            <p:cNvSpPr/>
            <p:nvPr/>
          </p:nvSpPr>
          <p:spPr>
            <a:xfrm>
              <a:off x="476900" y="2675275"/>
              <a:ext cx="968800" cy="179175"/>
            </a:xfrm>
            <a:custGeom>
              <a:avLst/>
              <a:gdLst/>
              <a:ahLst/>
              <a:cxnLst/>
              <a:rect l="l" t="t" r="r" b="b"/>
              <a:pathLst>
                <a:path w="38752" h="7167" extrusionOk="0">
                  <a:moveTo>
                    <a:pt x="1" y="1"/>
                  </a:moveTo>
                  <a:lnTo>
                    <a:pt x="1" y="5993"/>
                  </a:lnTo>
                  <a:cubicBezTo>
                    <a:pt x="1" y="6641"/>
                    <a:pt x="527" y="7167"/>
                    <a:pt x="1175" y="7167"/>
                  </a:cubicBezTo>
                  <a:lnTo>
                    <a:pt x="38752" y="7167"/>
                  </a:lnTo>
                  <a:lnTo>
                    <a:pt x="38752" y="1"/>
                  </a:lnTo>
                  <a:close/>
                </a:path>
              </a:pathLst>
            </a:custGeom>
            <a:solidFill>
              <a:srgbClr val="5F9EE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28" name="Google Shape;8828;p28"/>
            <p:cNvSpPr/>
            <p:nvPr/>
          </p:nvSpPr>
          <p:spPr>
            <a:xfrm>
              <a:off x="476900" y="2675275"/>
              <a:ext cx="968575" cy="178950"/>
            </a:xfrm>
            <a:custGeom>
              <a:avLst/>
              <a:gdLst/>
              <a:ahLst/>
              <a:cxnLst/>
              <a:rect l="l" t="t" r="r" b="b"/>
              <a:pathLst>
                <a:path w="38743" h="7158" extrusionOk="0">
                  <a:moveTo>
                    <a:pt x="1" y="1"/>
                  </a:moveTo>
                  <a:lnTo>
                    <a:pt x="1" y="5984"/>
                  </a:lnTo>
                  <a:cubicBezTo>
                    <a:pt x="1" y="6632"/>
                    <a:pt x="527" y="7158"/>
                    <a:pt x="1175" y="7158"/>
                  </a:cubicBezTo>
                  <a:lnTo>
                    <a:pt x="38742" y="7158"/>
                  </a:lnTo>
                  <a:lnTo>
                    <a:pt x="38742"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29" name="Google Shape;8829;p28"/>
            <p:cNvSpPr/>
            <p:nvPr/>
          </p:nvSpPr>
          <p:spPr>
            <a:xfrm>
              <a:off x="715225" y="2675275"/>
              <a:ext cx="730250" cy="178950"/>
            </a:xfrm>
            <a:custGeom>
              <a:avLst/>
              <a:gdLst/>
              <a:ahLst/>
              <a:cxnLst/>
              <a:rect l="l" t="t" r="r" b="b"/>
              <a:pathLst>
                <a:path w="29210" h="7158" extrusionOk="0">
                  <a:moveTo>
                    <a:pt x="7157" y="1"/>
                  </a:moveTo>
                  <a:lnTo>
                    <a:pt x="0" y="7158"/>
                  </a:lnTo>
                  <a:lnTo>
                    <a:pt x="29209" y="7158"/>
                  </a:lnTo>
                  <a:lnTo>
                    <a:pt x="29209"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30" name="Google Shape;8830;p28"/>
            <p:cNvSpPr/>
            <p:nvPr/>
          </p:nvSpPr>
          <p:spPr>
            <a:xfrm>
              <a:off x="809375" y="2380150"/>
              <a:ext cx="303625" cy="474300"/>
            </a:xfrm>
            <a:custGeom>
              <a:avLst/>
              <a:gdLst/>
              <a:ahLst/>
              <a:cxnLst/>
              <a:rect l="l" t="t" r="r" b="b"/>
              <a:pathLst>
                <a:path w="12145" h="18972" extrusionOk="0">
                  <a:moveTo>
                    <a:pt x="1250" y="0"/>
                  </a:moveTo>
                  <a:cubicBezTo>
                    <a:pt x="564" y="0"/>
                    <a:pt x="1" y="554"/>
                    <a:pt x="1" y="1240"/>
                  </a:cubicBezTo>
                  <a:lnTo>
                    <a:pt x="1" y="18972"/>
                  </a:lnTo>
                  <a:lnTo>
                    <a:pt x="12144" y="18972"/>
                  </a:lnTo>
                  <a:lnTo>
                    <a:pt x="12144" y="1240"/>
                  </a:lnTo>
                  <a:cubicBezTo>
                    <a:pt x="12144" y="554"/>
                    <a:pt x="11590" y="0"/>
                    <a:pt x="1090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31" name="Google Shape;8831;p28"/>
            <p:cNvSpPr/>
            <p:nvPr/>
          </p:nvSpPr>
          <p:spPr>
            <a:xfrm>
              <a:off x="476900" y="1599450"/>
              <a:ext cx="968575" cy="627175"/>
            </a:xfrm>
            <a:custGeom>
              <a:avLst/>
              <a:gdLst/>
              <a:ahLst/>
              <a:cxnLst/>
              <a:rect l="l" t="t" r="r" b="b"/>
              <a:pathLst>
                <a:path w="38743" h="25087" extrusionOk="0">
                  <a:moveTo>
                    <a:pt x="19376" y="0"/>
                  </a:moveTo>
                  <a:lnTo>
                    <a:pt x="1" y="17394"/>
                  </a:lnTo>
                  <a:lnTo>
                    <a:pt x="1" y="25086"/>
                  </a:lnTo>
                  <a:lnTo>
                    <a:pt x="19376" y="7692"/>
                  </a:lnTo>
                  <a:lnTo>
                    <a:pt x="38742" y="25086"/>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32" name="Google Shape;8832;p28"/>
            <p:cNvSpPr/>
            <p:nvPr/>
          </p:nvSpPr>
          <p:spPr>
            <a:xfrm>
              <a:off x="323575" y="1579375"/>
              <a:ext cx="1275450" cy="648050"/>
            </a:xfrm>
            <a:custGeom>
              <a:avLst/>
              <a:gdLst/>
              <a:ahLst/>
              <a:cxnLst/>
              <a:rect l="l" t="t" r="r" b="b"/>
              <a:pathLst>
                <a:path w="51018" h="25922" extrusionOk="0">
                  <a:moveTo>
                    <a:pt x="25506" y="0"/>
                  </a:moveTo>
                  <a:cubicBezTo>
                    <a:pt x="24838" y="0"/>
                    <a:pt x="24171" y="240"/>
                    <a:pt x="23640" y="719"/>
                  </a:cubicBezTo>
                  <a:lnTo>
                    <a:pt x="555" y="21447"/>
                  </a:lnTo>
                  <a:cubicBezTo>
                    <a:pt x="38" y="21907"/>
                    <a:pt x="1" y="22686"/>
                    <a:pt x="461" y="23203"/>
                  </a:cubicBezTo>
                  <a:lnTo>
                    <a:pt x="2536" y="25513"/>
                  </a:lnTo>
                  <a:cubicBezTo>
                    <a:pt x="2777" y="25784"/>
                    <a:pt x="3115" y="25921"/>
                    <a:pt x="3454" y="25921"/>
                  </a:cubicBezTo>
                  <a:cubicBezTo>
                    <a:pt x="3750" y="25921"/>
                    <a:pt x="4047" y="25817"/>
                    <a:pt x="4283" y="25607"/>
                  </a:cubicBezTo>
                  <a:lnTo>
                    <a:pt x="25509" y="6551"/>
                  </a:lnTo>
                  <a:lnTo>
                    <a:pt x="46726" y="25607"/>
                  </a:lnTo>
                  <a:cubicBezTo>
                    <a:pt x="46962" y="25817"/>
                    <a:pt x="47259" y="25921"/>
                    <a:pt x="47556" y="25921"/>
                  </a:cubicBezTo>
                  <a:cubicBezTo>
                    <a:pt x="47896" y="25921"/>
                    <a:pt x="48236" y="25784"/>
                    <a:pt x="48482" y="25513"/>
                  </a:cubicBezTo>
                  <a:lnTo>
                    <a:pt x="50558" y="23203"/>
                  </a:lnTo>
                  <a:cubicBezTo>
                    <a:pt x="51018" y="22686"/>
                    <a:pt x="50971" y="21907"/>
                    <a:pt x="50464" y="21447"/>
                  </a:cubicBezTo>
                  <a:lnTo>
                    <a:pt x="27378" y="719"/>
                  </a:lnTo>
                  <a:cubicBezTo>
                    <a:pt x="26843" y="240"/>
                    <a:pt x="26174" y="0"/>
                    <a:pt x="25506" y="0"/>
                  </a:cubicBez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33" name="Google Shape;8833;p28"/>
            <p:cNvSpPr/>
            <p:nvPr/>
          </p:nvSpPr>
          <p:spPr>
            <a:xfrm>
              <a:off x="1015775" y="2593800"/>
              <a:ext cx="46275" cy="71875"/>
            </a:xfrm>
            <a:custGeom>
              <a:avLst/>
              <a:gdLst/>
              <a:ahLst/>
              <a:cxnLst/>
              <a:rect l="l" t="t" r="r" b="b"/>
              <a:pathLst>
                <a:path w="1851" h="2875" extrusionOk="0">
                  <a:moveTo>
                    <a:pt x="921" y="1"/>
                  </a:moveTo>
                  <a:cubicBezTo>
                    <a:pt x="413" y="1"/>
                    <a:pt x="0" y="424"/>
                    <a:pt x="19" y="940"/>
                  </a:cubicBezTo>
                  <a:lnTo>
                    <a:pt x="19" y="1964"/>
                  </a:lnTo>
                  <a:cubicBezTo>
                    <a:pt x="19" y="2471"/>
                    <a:pt x="423" y="2875"/>
                    <a:pt x="921" y="2875"/>
                  </a:cubicBezTo>
                  <a:cubicBezTo>
                    <a:pt x="1428" y="2875"/>
                    <a:pt x="1832" y="2471"/>
                    <a:pt x="1832" y="1964"/>
                  </a:cubicBezTo>
                  <a:lnTo>
                    <a:pt x="1832" y="940"/>
                  </a:lnTo>
                  <a:cubicBezTo>
                    <a:pt x="1850" y="424"/>
                    <a:pt x="1437" y="1"/>
                    <a:pt x="921" y="1"/>
                  </a:cubicBez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34" name="Google Shape;8834;p28"/>
            <p:cNvSpPr/>
            <p:nvPr/>
          </p:nvSpPr>
          <p:spPr>
            <a:xfrm>
              <a:off x="827225" y="2009625"/>
              <a:ext cx="258075" cy="248250"/>
            </a:xfrm>
            <a:custGeom>
              <a:avLst/>
              <a:gdLst/>
              <a:ahLst/>
              <a:cxnLst/>
              <a:rect l="l" t="t" r="r" b="b"/>
              <a:pathLst>
                <a:path w="10323" h="9930" extrusionOk="0">
                  <a:moveTo>
                    <a:pt x="5363" y="1"/>
                  </a:moveTo>
                  <a:cubicBezTo>
                    <a:pt x="3353" y="1"/>
                    <a:pt x="1541" y="1203"/>
                    <a:pt x="771" y="3063"/>
                  </a:cubicBezTo>
                  <a:cubicBezTo>
                    <a:pt x="0" y="4922"/>
                    <a:pt x="432" y="7054"/>
                    <a:pt x="1851" y="8472"/>
                  </a:cubicBezTo>
                  <a:cubicBezTo>
                    <a:pt x="2801" y="9422"/>
                    <a:pt x="4071" y="9930"/>
                    <a:pt x="5365" y="9930"/>
                  </a:cubicBezTo>
                  <a:cubicBezTo>
                    <a:pt x="6003" y="9930"/>
                    <a:pt x="6647" y="9807"/>
                    <a:pt x="7260" y="9553"/>
                  </a:cubicBezTo>
                  <a:cubicBezTo>
                    <a:pt x="9120" y="8782"/>
                    <a:pt x="10322" y="6970"/>
                    <a:pt x="10322" y="4960"/>
                  </a:cubicBezTo>
                  <a:cubicBezTo>
                    <a:pt x="10322" y="2217"/>
                    <a:pt x="8106" y="1"/>
                    <a:pt x="5363" y="1"/>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35" name="Google Shape;8835;p28"/>
            <p:cNvSpPr/>
            <p:nvPr/>
          </p:nvSpPr>
          <p:spPr>
            <a:xfrm>
              <a:off x="1235775" y="2642175"/>
              <a:ext cx="355775" cy="212275"/>
            </a:xfrm>
            <a:custGeom>
              <a:avLst/>
              <a:gdLst/>
              <a:ahLst/>
              <a:cxnLst/>
              <a:rect l="l" t="t" r="r" b="b"/>
              <a:pathLst>
                <a:path w="14231" h="8491" extrusionOk="0">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grpSp>
        <p:nvGrpSpPr>
          <p:cNvPr id="8836" name="Google Shape;8836;p28"/>
          <p:cNvGrpSpPr/>
          <p:nvPr/>
        </p:nvGrpSpPr>
        <p:grpSpPr>
          <a:xfrm>
            <a:off x="4853153" y="3229008"/>
            <a:ext cx="495973" cy="413252"/>
            <a:chOff x="202950" y="1579375"/>
            <a:chExt cx="1537900" cy="1275075"/>
          </a:xfrm>
        </p:grpSpPr>
        <p:sp>
          <p:nvSpPr>
            <p:cNvPr id="8837" name="Google Shape;8837;p28"/>
            <p:cNvSpPr/>
            <p:nvPr/>
          </p:nvSpPr>
          <p:spPr>
            <a:xfrm>
              <a:off x="1221225" y="2527600"/>
              <a:ext cx="519625" cy="326850"/>
            </a:xfrm>
            <a:custGeom>
              <a:avLst/>
              <a:gdLst/>
              <a:ahLst/>
              <a:cxnLst/>
              <a:rect l="l" t="t" r="r" b="b"/>
              <a:pathLst>
                <a:path w="20785" h="13074" extrusionOk="0">
                  <a:moveTo>
                    <a:pt x="11242" y="0"/>
                  </a:moveTo>
                  <a:cubicBezTo>
                    <a:pt x="10960" y="0"/>
                    <a:pt x="10698" y="19"/>
                    <a:pt x="10425" y="38"/>
                  </a:cubicBezTo>
                  <a:cubicBezTo>
                    <a:pt x="4048" y="583"/>
                    <a:pt x="0" y="7119"/>
                    <a:pt x="2357" y="13074"/>
                  </a:cubicBezTo>
                  <a:lnTo>
                    <a:pt x="19282" y="13074"/>
                  </a:lnTo>
                  <a:cubicBezTo>
                    <a:pt x="19798" y="13074"/>
                    <a:pt x="20259" y="12726"/>
                    <a:pt x="20409" y="12229"/>
                  </a:cubicBezTo>
                  <a:cubicBezTo>
                    <a:pt x="20662" y="11355"/>
                    <a:pt x="20784" y="10463"/>
                    <a:pt x="20784" y="9561"/>
                  </a:cubicBezTo>
                  <a:cubicBezTo>
                    <a:pt x="20784" y="4283"/>
                    <a:pt x="16511" y="10"/>
                    <a:pt x="11242" y="0"/>
                  </a:cubicBezTo>
                  <a:close/>
                </a:path>
              </a:pathLst>
            </a:custGeom>
            <a:solidFill>
              <a:srgbClr val="74C1B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38" name="Google Shape;8838;p28"/>
            <p:cNvSpPr/>
            <p:nvPr/>
          </p:nvSpPr>
          <p:spPr>
            <a:xfrm>
              <a:off x="1221225" y="2528550"/>
              <a:ext cx="388125" cy="325900"/>
            </a:xfrm>
            <a:custGeom>
              <a:avLst/>
              <a:gdLst/>
              <a:ahLst/>
              <a:cxnLst/>
              <a:rect l="l" t="t" r="r" b="b"/>
              <a:pathLst>
                <a:path w="15525" h="13036" extrusionOk="0">
                  <a:moveTo>
                    <a:pt x="10425" y="0"/>
                  </a:moveTo>
                  <a:cubicBezTo>
                    <a:pt x="4048" y="545"/>
                    <a:pt x="0" y="7081"/>
                    <a:pt x="2357" y="13036"/>
                  </a:cubicBezTo>
                  <a:lnTo>
                    <a:pt x="15177" y="13036"/>
                  </a:lnTo>
                  <a:cubicBezTo>
                    <a:pt x="15412" y="12294"/>
                    <a:pt x="15525" y="11524"/>
                    <a:pt x="15525" y="10754"/>
                  </a:cubicBezTo>
                  <a:cubicBezTo>
                    <a:pt x="15525" y="7513"/>
                    <a:pt x="13478" y="4630"/>
                    <a:pt x="10425" y="3541"/>
                  </a:cubicBezTo>
                  <a:lnTo>
                    <a:pt x="10425" y="0"/>
                  </a:ln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39" name="Google Shape;8839;p28"/>
            <p:cNvSpPr/>
            <p:nvPr/>
          </p:nvSpPr>
          <p:spPr>
            <a:xfrm>
              <a:off x="202950" y="2527725"/>
              <a:ext cx="513475" cy="326725"/>
            </a:xfrm>
            <a:custGeom>
              <a:avLst/>
              <a:gdLst/>
              <a:ahLst/>
              <a:cxnLst/>
              <a:rect l="l" t="t" r="r" b="b"/>
              <a:pathLst>
                <a:path w="20539" h="13069" extrusionOk="0">
                  <a:moveTo>
                    <a:pt x="10943" y="0"/>
                  </a:moveTo>
                  <a:cubicBezTo>
                    <a:pt x="4641" y="0"/>
                    <a:pt x="0" y="6072"/>
                    <a:pt x="1783" y="12224"/>
                  </a:cubicBezTo>
                  <a:cubicBezTo>
                    <a:pt x="1933" y="12721"/>
                    <a:pt x="2393" y="13069"/>
                    <a:pt x="2910" y="13069"/>
                  </a:cubicBezTo>
                  <a:lnTo>
                    <a:pt x="19843" y="13069"/>
                  </a:lnTo>
                  <a:cubicBezTo>
                    <a:pt x="20313" y="11886"/>
                    <a:pt x="20538" y="10627"/>
                    <a:pt x="20510" y="9359"/>
                  </a:cubicBezTo>
                  <a:cubicBezTo>
                    <a:pt x="20416" y="4381"/>
                    <a:pt x="16444" y="268"/>
                    <a:pt x="11466" y="14"/>
                  </a:cubicBezTo>
                  <a:cubicBezTo>
                    <a:pt x="11290" y="5"/>
                    <a:pt x="11116" y="0"/>
                    <a:pt x="10943" y="0"/>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40" name="Google Shape;8840;p28"/>
            <p:cNvSpPr/>
            <p:nvPr/>
          </p:nvSpPr>
          <p:spPr>
            <a:xfrm>
              <a:off x="476900" y="1599450"/>
              <a:ext cx="968575" cy="1254775"/>
            </a:xfrm>
            <a:custGeom>
              <a:avLst/>
              <a:gdLst/>
              <a:ahLst/>
              <a:cxnLst/>
              <a:rect l="l" t="t" r="r" b="b"/>
              <a:pathLst>
                <a:path w="38743" h="50191" extrusionOk="0">
                  <a:moveTo>
                    <a:pt x="19376" y="0"/>
                  </a:moveTo>
                  <a:lnTo>
                    <a:pt x="1" y="17394"/>
                  </a:lnTo>
                  <a:lnTo>
                    <a:pt x="1" y="49017"/>
                  </a:lnTo>
                  <a:cubicBezTo>
                    <a:pt x="1" y="49665"/>
                    <a:pt x="527" y="50191"/>
                    <a:pt x="1175" y="50191"/>
                  </a:cubicBezTo>
                  <a:lnTo>
                    <a:pt x="38742" y="50191"/>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41" name="Google Shape;8841;p28"/>
            <p:cNvSpPr/>
            <p:nvPr/>
          </p:nvSpPr>
          <p:spPr>
            <a:xfrm>
              <a:off x="715225" y="2123975"/>
              <a:ext cx="730250" cy="730475"/>
            </a:xfrm>
            <a:custGeom>
              <a:avLst/>
              <a:gdLst/>
              <a:ahLst/>
              <a:cxnLst/>
              <a:rect l="l" t="t" r="r" b="b"/>
              <a:pathLst>
                <a:path w="29210" h="29219" extrusionOk="0">
                  <a:moveTo>
                    <a:pt x="29209" y="1"/>
                  </a:moveTo>
                  <a:lnTo>
                    <a:pt x="0" y="29219"/>
                  </a:lnTo>
                  <a:lnTo>
                    <a:pt x="29209" y="29219"/>
                  </a:lnTo>
                  <a:lnTo>
                    <a:pt x="29209" y="1"/>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42" name="Google Shape;8842;p28"/>
            <p:cNvSpPr/>
            <p:nvPr/>
          </p:nvSpPr>
          <p:spPr>
            <a:xfrm>
              <a:off x="1227800" y="2380150"/>
              <a:ext cx="118125" cy="295150"/>
            </a:xfrm>
            <a:custGeom>
              <a:avLst/>
              <a:gdLst/>
              <a:ahLst/>
              <a:cxnLst/>
              <a:rect l="l" t="t" r="r" b="b"/>
              <a:pathLst>
                <a:path w="4725" h="11806" extrusionOk="0">
                  <a:moveTo>
                    <a:pt x="1249" y="0"/>
                  </a:moveTo>
                  <a:cubicBezTo>
                    <a:pt x="564" y="0"/>
                    <a:pt x="0" y="554"/>
                    <a:pt x="0" y="1240"/>
                  </a:cubicBezTo>
                  <a:lnTo>
                    <a:pt x="0" y="11806"/>
                  </a:lnTo>
                  <a:lnTo>
                    <a:pt x="4724" y="11806"/>
                  </a:lnTo>
                  <a:lnTo>
                    <a:pt x="4724" y="1240"/>
                  </a:lnTo>
                  <a:cubicBezTo>
                    <a:pt x="4724" y="554"/>
                    <a:pt x="4170" y="0"/>
                    <a:pt x="3484"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43" name="Google Shape;8843;p28"/>
            <p:cNvSpPr/>
            <p:nvPr/>
          </p:nvSpPr>
          <p:spPr>
            <a:xfrm>
              <a:off x="576700" y="2380150"/>
              <a:ext cx="117875" cy="295150"/>
            </a:xfrm>
            <a:custGeom>
              <a:avLst/>
              <a:gdLst/>
              <a:ahLst/>
              <a:cxnLst/>
              <a:rect l="l" t="t" r="r" b="b"/>
              <a:pathLst>
                <a:path w="4715" h="11806" extrusionOk="0">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44" name="Google Shape;8844;p28"/>
            <p:cNvSpPr/>
            <p:nvPr/>
          </p:nvSpPr>
          <p:spPr>
            <a:xfrm>
              <a:off x="476900" y="2675275"/>
              <a:ext cx="968800" cy="179175"/>
            </a:xfrm>
            <a:custGeom>
              <a:avLst/>
              <a:gdLst/>
              <a:ahLst/>
              <a:cxnLst/>
              <a:rect l="l" t="t" r="r" b="b"/>
              <a:pathLst>
                <a:path w="38752" h="7167" extrusionOk="0">
                  <a:moveTo>
                    <a:pt x="1" y="1"/>
                  </a:moveTo>
                  <a:lnTo>
                    <a:pt x="1" y="5993"/>
                  </a:lnTo>
                  <a:cubicBezTo>
                    <a:pt x="1" y="6641"/>
                    <a:pt x="527" y="7167"/>
                    <a:pt x="1175" y="7167"/>
                  </a:cubicBezTo>
                  <a:lnTo>
                    <a:pt x="38752" y="7167"/>
                  </a:lnTo>
                  <a:lnTo>
                    <a:pt x="38752" y="1"/>
                  </a:lnTo>
                  <a:close/>
                </a:path>
              </a:pathLst>
            </a:custGeom>
            <a:solidFill>
              <a:srgbClr val="5F9EE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45" name="Google Shape;8845;p28"/>
            <p:cNvSpPr/>
            <p:nvPr/>
          </p:nvSpPr>
          <p:spPr>
            <a:xfrm>
              <a:off x="476900" y="2675275"/>
              <a:ext cx="968575" cy="178950"/>
            </a:xfrm>
            <a:custGeom>
              <a:avLst/>
              <a:gdLst/>
              <a:ahLst/>
              <a:cxnLst/>
              <a:rect l="l" t="t" r="r" b="b"/>
              <a:pathLst>
                <a:path w="38743" h="7158" extrusionOk="0">
                  <a:moveTo>
                    <a:pt x="1" y="1"/>
                  </a:moveTo>
                  <a:lnTo>
                    <a:pt x="1" y="5984"/>
                  </a:lnTo>
                  <a:cubicBezTo>
                    <a:pt x="1" y="6632"/>
                    <a:pt x="527" y="7158"/>
                    <a:pt x="1175" y="7158"/>
                  </a:cubicBezTo>
                  <a:lnTo>
                    <a:pt x="38742" y="7158"/>
                  </a:lnTo>
                  <a:lnTo>
                    <a:pt x="38742"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46" name="Google Shape;8846;p28"/>
            <p:cNvSpPr/>
            <p:nvPr/>
          </p:nvSpPr>
          <p:spPr>
            <a:xfrm>
              <a:off x="715225" y="2675275"/>
              <a:ext cx="730250" cy="178950"/>
            </a:xfrm>
            <a:custGeom>
              <a:avLst/>
              <a:gdLst/>
              <a:ahLst/>
              <a:cxnLst/>
              <a:rect l="l" t="t" r="r" b="b"/>
              <a:pathLst>
                <a:path w="29210" h="7158" extrusionOk="0">
                  <a:moveTo>
                    <a:pt x="7157" y="1"/>
                  </a:moveTo>
                  <a:lnTo>
                    <a:pt x="0" y="7158"/>
                  </a:lnTo>
                  <a:lnTo>
                    <a:pt x="29209" y="7158"/>
                  </a:lnTo>
                  <a:lnTo>
                    <a:pt x="29209"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47" name="Google Shape;8847;p28"/>
            <p:cNvSpPr/>
            <p:nvPr/>
          </p:nvSpPr>
          <p:spPr>
            <a:xfrm>
              <a:off x="809375" y="2380150"/>
              <a:ext cx="303625" cy="474300"/>
            </a:xfrm>
            <a:custGeom>
              <a:avLst/>
              <a:gdLst/>
              <a:ahLst/>
              <a:cxnLst/>
              <a:rect l="l" t="t" r="r" b="b"/>
              <a:pathLst>
                <a:path w="12145" h="18972" extrusionOk="0">
                  <a:moveTo>
                    <a:pt x="1250" y="0"/>
                  </a:moveTo>
                  <a:cubicBezTo>
                    <a:pt x="564" y="0"/>
                    <a:pt x="1" y="554"/>
                    <a:pt x="1" y="1240"/>
                  </a:cubicBezTo>
                  <a:lnTo>
                    <a:pt x="1" y="18972"/>
                  </a:lnTo>
                  <a:lnTo>
                    <a:pt x="12144" y="18972"/>
                  </a:lnTo>
                  <a:lnTo>
                    <a:pt x="12144" y="1240"/>
                  </a:lnTo>
                  <a:cubicBezTo>
                    <a:pt x="12144" y="554"/>
                    <a:pt x="11590" y="0"/>
                    <a:pt x="1090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48" name="Google Shape;8848;p28"/>
            <p:cNvSpPr/>
            <p:nvPr/>
          </p:nvSpPr>
          <p:spPr>
            <a:xfrm>
              <a:off x="476900" y="1599450"/>
              <a:ext cx="968575" cy="627175"/>
            </a:xfrm>
            <a:custGeom>
              <a:avLst/>
              <a:gdLst/>
              <a:ahLst/>
              <a:cxnLst/>
              <a:rect l="l" t="t" r="r" b="b"/>
              <a:pathLst>
                <a:path w="38743" h="25087" extrusionOk="0">
                  <a:moveTo>
                    <a:pt x="19376" y="0"/>
                  </a:moveTo>
                  <a:lnTo>
                    <a:pt x="1" y="17394"/>
                  </a:lnTo>
                  <a:lnTo>
                    <a:pt x="1" y="25086"/>
                  </a:lnTo>
                  <a:lnTo>
                    <a:pt x="19376" y="7692"/>
                  </a:lnTo>
                  <a:lnTo>
                    <a:pt x="38742" y="25086"/>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49" name="Google Shape;8849;p28"/>
            <p:cNvSpPr/>
            <p:nvPr/>
          </p:nvSpPr>
          <p:spPr>
            <a:xfrm>
              <a:off x="323575" y="1579375"/>
              <a:ext cx="1275450" cy="648050"/>
            </a:xfrm>
            <a:custGeom>
              <a:avLst/>
              <a:gdLst/>
              <a:ahLst/>
              <a:cxnLst/>
              <a:rect l="l" t="t" r="r" b="b"/>
              <a:pathLst>
                <a:path w="51018" h="25922" extrusionOk="0">
                  <a:moveTo>
                    <a:pt x="25506" y="0"/>
                  </a:moveTo>
                  <a:cubicBezTo>
                    <a:pt x="24838" y="0"/>
                    <a:pt x="24171" y="240"/>
                    <a:pt x="23640" y="719"/>
                  </a:cubicBezTo>
                  <a:lnTo>
                    <a:pt x="555" y="21447"/>
                  </a:lnTo>
                  <a:cubicBezTo>
                    <a:pt x="38" y="21907"/>
                    <a:pt x="1" y="22686"/>
                    <a:pt x="461" y="23203"/>
                  </a:cubicBezTo>
                  <a:lnTo>
                    <a:pt x="2536" y="25513"/>
                  </a:lnTo>
                  <a:cubicBezTo>
                    <a:pt x="2777" y="25784"/>
                    <a:pt x="3115" y="25921"/>
                    <a:pt x="3454" y="25921"/>
                  </a:cubicBezTo>
                  <a:cubicBezTo>
                    <a:pt x="3750" y="25921"/>
                    <a:pt x="4047" y="25817"/>
                    <a:pt x="4283" y="25607"/>
                  </a:cubicBezTo>
                  <a:lnTo>
                    <a:pt x="25509" y="6551"/>
                  </a:lnTo>
                  <a:lnTo>
                    <a:pt x="46726" y="25607"/>
                  </a:lnTo>
                  <a:cubicBezTo>
                    <a:pt x="46962" y="25817"/>
                    <a:pt x="47259" y="25921"/>
                    <a:pt x="47556" y="25921"/>
                  </a:cubicBezTo>
                  <a:cubicBezTo>
                    <a:pt x="47896" y="25921"/>
                    <a:pt x="48236" y="25784"/>
                    <a:pt x="48482" y="25513"/>
                  </a:cubicBezTo>
                  <a:lnTo>
                    <a:pt x="50558" y="23203"/>
                  </a:lnTo>
                  <a:cubicBezTo>
                    <a:pt x="51018" y="22686"/>
                    <a:pt x="50971" y="21907"/>
                    <a:pt x="50464" y="21447"/>
                  </a:cubicBezTo>
                  <a:lnTo>
                    <a:pt x="27378" y="719"/>
                  </a:lnTo>
                  <a:cubicBezTo>
                    <a:pt x="26843" y="240"/>
                    <a:pt x="26174" y="0"/>
                    <a:pt x="25506" y="0"/>
                  </a:cubicBez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50" name="Google Shape;8850;p28"/>
            <p:cNvSpPr/>
            <p:nvPr/>
          </p:nvSpPr>
          <p:spPr>
            <a:xfrm>
              <a:off x="1015775" y="2593800"/>
              <a:ext cx="46275" cy="71875"/>
            </a:xfrm>
            <a:custGeom>
              <a:avLst/>
              <a:gdLst/>
              <a:ahLst/>
              <a:cxnLst/>
              <a:rect l="l" t="t" r="r" b="b"/>
              <a:pathLst>
                <a:path w="1851" h="2875" extrusionOk="0">
                  <a:moveTo>
                    <a:pt x="921" y="1"/>
                  </a:moveTo>
                  <a:cubicBezTo>
                    <a:pt x="413" y="1"/>
                    <a:pt x="0" y="424"/>
                    <a:pt x="19" y="940"/>
                  </a:cubicBezTo>
                  <a:lnTo>
                    <a:pt x="19" y="1964"/>
                  </a:lnTo>
                  <a:cubicBezTo>
                    <a:pt x="19" y="2471"/>
                    <a:pt x="423" y="2875"/>
                    <a:pt x="921" y="2875"/>
                  </a:cubicBezTo>
                  <a:cubicBezTo>
                    <a:pt x="1428" y="2875"/>
                    <a:pt x="1832" y="2471"/>
                    <a:pt x="1832" y="1964"/>
                  </a:cubicBezTo>
                  <a:lnTo>
                    <a:pt x="1832" y="940"/>
                  </a:lnTo>
                  <a:cubicBezTo>
                    <a:pt x="1850" y="424"/>
                    <a:pt x="1437" y="1"/>
                    <a:pt x="921" y="1"/>
                  </a:cubicBez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51" name="Google Shape;8851;p28"/>
            <p:cNvSpPr/>
            <p:nvPr/>
          </p:nvSpPr>
          <p:spPr>
            <a:xfrm>
              <a:off x="827225" y="2009625"/>
              <a:ext cx="258075" cy="248250"/>
            </a:xfrm>
            <a:custGeom>
              <a:avLst/>
              <a:gdLst/>
              <a:ahLst/>
              <a:cxnLst/>
              <a:rect l="l" t="t" r="r" b="b"/>
              <a:pathLst>
                <a:path w="10323" h="9930" extrusionOk="0">
                  <a:moveTo>
                    <a:pt x="5363" y="1"/>
                  </a:moveTo>
                  <a:cubicBezTo>
                    <a:pt x="3353" y="1"/>
                    <a:pt x="1541" y="1203"/>
                    <a:pt x="771" y="3063"/>
                  </a:cubicBezTo>
                  <a:cubicBezTo>
                    <a:pt x="0" y="4922"/>
                    <a:pt x="432" y="7054"/>
                    <a:pt x="1851" y="8472"/>
                  </a:cubicBezTo>
                  <a:cubicBezTo>
                    <a:pt x="2801" y="9422"/>
                    <a:pt x="4071" y="9930"/>
                    <a:pt x="5365" y="9930"/>
                  </a:cubicBezTo>
                  <a:cubicBezTo>
                    <a:pt x="6003" y="9930"/>
                    <a:pt x="6647" y="9807"/>
                    <a:pt x="7260" y="9553"/>
                  </a:cubicBezTo>
                  <a:cubicBezTo>
                    <a:pt x="9120" y="8782"/>
                    <a:pt x="10322" y="6970"/>
                    <a:pt x="10322" y="4960"/>
                  </a:cubicBezTo>
                  <a:cubicBezTo>
                    <a:pt x="10322" y="2217"/>
                    <a:pt x="8106" y="1"/>
                    <a:pt x="5363" y="1"/>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52" name="Google Shape;8852;p28"/>
            <p:cNvSpPr/>
            <p:nvPr/>
          </p:nvSpPr>
          <p:spPr>
            <a:xfrm>
              <a:off x="1235775" y="2642175"/>
              <a:ext cx="355775" cy="212275"/>
            </a:xfrm>
            <a:custGeom>
              <a:avLst/>
              <a:gdLst/>
              <a:ahLst/>
              <a:cxnLst/>
              <a:rect l="l" t="t" r="r" b="b"/>
              <a:pathLst>
                <a:path w="14231" h="8491" extrusionOk="0">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cxnSp>
        <p:nvCxnSpPr>
          <p:cNvPr id="8853" name="Google Shape;8853;p28"/>
          <p:cNvCxnSpPr>
            <a:stCxn id="8725" idx="4"/>
          </p:cNvCxnSpPr>
          <p:nvPr/>
        </p:nvCxnSpPr>
        <p:spPr>
          <a:xfrm rot="-5400000" flipH="1">
            <a:off x="3810763" y="2472738"/>
            <a:ext cx="1623900" cy="108300"/>
          </a:xfrm>
          <a:prstGeom prst="curvedConnector3">
            <a:avLst>
              <a:gd name="adj1" fmla="val 50000"/>
            </a:avLst>
          </a:prstGeom>
          <a:noFill/>
          <a:ln w="28575" cap="rnd" cmpd="sng">
            <a:solidFill>
              <a:schemeClr val="lt1"/>
            </a:solidFill>
            <a:prstDash val="solid"/>
            <a:round/>
            <a:headEnd type="triangle" w="med" len="med"/>
            <a:tailEnd type="none" w="sm" len="sm"/>
          </a:ln>
        </p:spPr>
      </p:cxnSp>
      <p:sp>
        <p:nvSpPr>
          <p:cNvPr id="8854" name="Google Shape;8854;p28"/>
          <p:cNvSpPr txBox="1"/>
          <p:nvPr/>
        </p:nvSpPr>
        <p:spPr>
          <a:xfrm>
            <a:off x="3967700" y="2093100"/>
            <a:ext cx="1257000" cy="6771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1600" b="0" i="0" u="none" strike="noStrike" cap="none">
                <a:solidFill>
                  <a:srgbClr val="000000"/>
                </a:solidFill>
                <a:highlight>
                  <a:srgbClr val="B9EBFF"/>
                </a:highlight>
                <a:latin typeface="Calibri"/>
                <a:ea typeface="Calibri"/>
                <a:cs typeface="Calibri"/>
                <a:sym typeface="Calibri"/>
              </a:rPr>
              <a:t>צריכת חשמל</a:t>
            </a:r>
            <a:br>
              <a:rPr lang="en" sz="1600" b="0" i="0" u="none" strike="noStrike" cap="none">
                <a:solidFill>
                  <a:srgbClr val="000000"/>
                </a:solidFill>
                <a:highlight>
                  <a:srgbClr val="B9EBFF"/>
                </a:highlight>
                <a:latin typeface="Calibri"/>
                <a:ea typeface="Calibri"/>
                <a:cs typeface="Calibri"/>
                <a:sym typeface="Calibri"/>
              </a:rPr>
            </a:br>
            <a:r>
              <a:rPr lang="en" sz="1600" b="0" i="0" u="none" strike="noStrike" cap="none">
                <a:solidFill>
                  <a:srgbClr val="000000"/>
                </a:solidFill>
                <a:highlight>
                  <a:srgbClr val="B9EBFF"/>
                </a:highlight>
                <a:latin typeface="Calibri"/>
                <a:ea typeface="Calibri"/>
                <a:cs typeface="Calibri"/>
                <a:sym typeface="Calibri"/>
              </a:rPr>
              <a:t>ביתית</a:t>
            </a:r>
            <a:endParaRPr sz="1600" b="0" i="0" u="none" strike="noStrike" cap="none">
              <a:solidFill>
                <a:srgbClr val="000000"/>
              </a:solidFill>
              <a:highlight>
                <a:srgbClr val="B9EBFF"/>
              </a:highlight>
              <a:latin typeface="Calibri"/>
              <a:ea typeface="Calibri"/>
              <a:cs typeface="Calibri"/>
              <a:sym typeface="Calibri"/>
            </a:endParaRPr>
          </a:p>
        </p:txBody>
      </p:sp>
      <p:sp>
        <p:nvSpPr>
          <p:cNvPr id="8855" name="Google Shape;8855;p28"/>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p>
            <a:pPr marL="0" lvl="0" indent="0" algn="r" rtl="0">
              <a:lnSpc>
                <a:spcPct val="100000"/>
              </a:lnSpc>
              <a:spcBef>
                <a:spcPts val="0"/>
              </a:spcBef>
              <a:spcAft>
                <a:spcPts val="0"/>
              </a:spcAft>
              <a:buSzPts val="1300"/>
              <a:buNone/>
            </a:pPr>
            <a:fld id="{00000000-1234-1234-1234-123412341234}" type="slidenum">
              <a:rPr lang="en"/>
              <a:t>27</a:t>
            </a:fld>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0">
  <p:cSld>
    <p:spTree>
      <p:nvGrpSpPr>
        <p:cNvPr id="1" name="Shape 8859"/>
        <p:cNvGrpSpPr/>
        <p:nvPr/>
      </p:nvGrpSpPr>
      <p:grpSpPr>
        <a:xfrm>
          <a:off x="0" y="0"/>
          <a:ext cx="0" cy="0"/>
          <a:chOff x="0" y="0"/>
          <a:chExt cx="0" cy="0"/>
        </a:xfrm>
      </p:grpSpPr>
      <p:sp>
        <p:nvSpPr>
          <p:cNvPr id="8860" name="Google Shape;8860;p29"/>
          <p:cNvSpPr/>
          <p:nvPr/>
        </p:nvSpPr>
        <p:spPr>
          <a:xfrm rot="336211">
            <a:off x="-318888" y="3182844"/>
            <a:ext cx="9463062" cy="1841475"/>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4B4B4B"/>
              </a:solidFill>
              <a:latin typeface="Tahoma"/>
              <a:ea typeface="Tahoma"/>
              <a:cs typeface="Tahoma"/>
              <a:sym typeface="Tahoma"/>
            </a:endParaRPr>
          </a:p>
        </p:txBody>
      </p:sp>
      <p:sp>
        <p:nvSpPr>
          <p:cNvPr id="8861" name="Google Shape;8861;p29"/>
          <p:cNvSpPr/>
          <p:nvPr/>
        </p:nvSpPr>
        <p:spPr>
          <a:xfrm rot="336161">
            <a:off x="-291839" y="3672994"/>
            <a:ext cx="9543825" cy="1959243"/>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rgbClr val="7F6000"/>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4B4B4B"/>
              </a:solidFill>
              <a:latin typeface="Tahoma"/>
              <a:ea typeface="Tahoma"/>
              <a:cs typeface="Tahoma"/>
              <a:sym typeface="Tahoma"/>
            </a:endParaRPr>
          </a:p>
        </p:txBody>
      </p:sp>
      <p:grpSp>
        <p:nvGrpSpPr>
          <p:cNvPr id="8862" name="Google Shape;8862;p29"/>
          <p:cNvGrpSpPr/>
          <p:nvPr/>
        </p:nvGrpSpPr>
        <p:grpSpPr>
          <a:xfrm>
            <a:off x="1560947" y="2124450"/>
            <a:ext cx="1128168" cy="1445907"/>
            <a:chOff x="2055825" y="5018400"/>
            <a:chExt cx="202875" cy="215200"/>
          </a:xfrm>
        </p:grpSpPr>
        <p:sp>
          <p:nvSpPr>
            <p:cNvPr id="8863" name="Google Shape;8863;p29"/>
            <p:cNvSpPr/>
            <p:nvPr/>
          </p:nvSpPr>
          <p:spPr>
            <a:xfrm>
              <a:off x="2055825" y="5051950"/>
              <a:ext cx="115200" cy="104950"/>
            </a:xfrm>
            <a:custGeom>
              <a:avLst/>
              <a:gdLst/>
              <a:ahLst/>
              <a:cxnLst/>
              <a:rect l="l" t="t" r="r" b="b"/>
              <a:pathLst>
                <a:path w="4608" h="4198" extrusionOk="0">
                  <a:moveTo>
                    <a:pt x="2303" y="1"/>
                  </a:moveTo>
                  <a:cubicBezTo>
                    <a:pt x="1767" y="1"/>
                    <a:pt x="1230" y="206"/>
                    <a:pt x="820" y="616"/>
                  </a:cubicBezTo>
                  <a:cubicBezTo>
                    <a:pt x="1" y="1435"/>
                    <a:pt x="1" y="2764"/>
                    <a:pt x="820" y="3583"/>
                  </a:cubicBezTo>
                  <a:cubicBezTo>
                    <a:pt x="1230" y="3993"/>
                    <a:pt x="1767" y="4198"/>
                    <a:pt x="2303" y="4198"/>
                  </a:cubicBezTo>
                  <a:cubicBezTo>
                    <a:pt x="2840" y="4198"/>
                    <a:pt x="3377" y="3993"/>
                    <a:pt x="3787" y="3583"/>
                  </a:cubicBezTo>
                  <a:cubicBezTo>
                    <a:pt x="4607" y="2764"/>
                    <a:pt x="4607" y="1435"/>
                    <a:pt x="3787" y="616"/>
                  </a:cubicBezTo>
                  <a:cubicBezTo>
                    <a:pt x="3377" y="206"/>
                    <a:pt x="2840" y="1"/>
                    <a:pt x="2303"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64" name="Google Shape;8864;p29"/>
            <p:cNvSpPr/>
            <p:nvPr/>
          </p:nvSpPr>
          <p:spPr>
            <a:xfrm>
              <a:off x="2128425" y="5070825"/>
              <a:ext cx="115200" cy="104925"/>
            </a:xfrm>
            <a:custGeom>
              <a:avLst/>
              <a:gdLst/>
              <a:ahLst/>
              <a:cxnLst/>
              <a:rect l="l" t="t" r="r" b="b"/>
              <a:pathLst>
                <a:path w="4608" h="4197" extrusionOk="0">
                  <a:moveTo>
                    <a:pt x="2304" y="0"/>
                  </a:moveTo>
                  <a:cubicBezTo>
                    <a:pt x="1767" y="0"/>
                    <a:pt x="1230" y="205"/>
                    <a:pt x="821" y="615"/>
                  </a:cubicBezTo>
                  <a:cubicBezTo>
                    <a:pt x="1" y="1434"/>
                    <a:pt x="1" y="2762"/>
                    <a:pt x="821" y="3582"/>
                  </a:cubicBezTo>
                  <a:cubicBezTo>
                    <a:pt x="1230" y="3992"/>
                    <a:pt x="1767" y="4197"/>
                    <a:pt x="2304" y="4197"/>
                  </a:cubicBezTo>
                  <a:cubicBezTo>
                    <a:pt x="2841" y="4197"/>
                    <a:pt x="3378" y="3992"/>
                    <a:pt x="3788" y="3582"/>
                  </a:cubicBezTo>
                  <a:cubicBezTo>
                    <a:pt x="4608" y="2762"/>
                    <a:pt x="4608" y="1434"/>
                    <a:pt x="3788" y="615"/>
                  </a:cubicBezTo>
                  <a:cubicBezTo>
                    <a:pt x="3378" y="205"/>
                    <a:pt x="2841" y="0"/>
                    <a:pt x="2304" y="0"/>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65" name="Google Shape;8865;p29"/>
            <p:cNvSpPr/>
            <p:nvPr/>
          </p:nvSpPr>
          <p:spPr>
            <a:xfrm>
              <a:off x="2107875" y="5018400"/>
              <a:ext cx="85350" cy="79400"/>
            </a:xfrm>
            <a:custGeom>
              <a:avLst/>
              <a:gdLst/>
              <a:ahLst/>
              <a:cxnLst/>
              <a:rect l="l" t="t" r="r" b="b"/>
              <a:pathLst>
                <a:path w="3414" h="3176" extrusionOk="0">
                  <a:moveTo>
                    <a:pt x="1705" y="1"/>
                  </a:moveTo>
                  <a:cubicBezTo>
                    <a:pt x="939" y="1"/>
                    <a:pt x="265" y="556"/>
                    <a:pt x="140" y="1337"/>
                  </a:cubicBezTo>
                  <a:cubicBezTo>
                    <a:pt x="1" y="2202"/>
                    <a:pt x="590" y="3017"/>
                    <a:pt x="1456" y="3155"/>
                  </a:cubicBezTo>
                  <a:cubicBezTo>
                    <a:pt x="1542" y="3169"/>
                    <a:pt x="1626" y="3175"/>
                    <a:pt x="1710" y="3175"/>
                  </a:cubicBezTo>
                  <a:cubicBezTo>
                    <a:pt x="2475" y="3175"/>
                    <a:pt x="3150" y="2620"/>
                    <a:pt x="3274" y="1839"/>
                  </a:cubicBezTo>
                  <a:cubicBezTo>
                    <a:pt x="3414" y="974"/>
                    <a:pt x="2824" y="159"/>
                    <a:pt x="1958" y="21"/>
                  </a:cubicBezTo>
                  <a:cubicBezTo>
                    <a:pt x="1873" y="7"/>
                    <a:pt x="1788" y="1"/>
                    <a:pt x="1705"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66" name="Google Shape;8866;p29"/>
            <p:cNvSpPr/>
            <p:nvPr/>
          </p:nvSpPr>
          <p:spPr>
            <a:xfrm>
              <a:off x="2079175" y="5084125"/>
              <a:ext cx="128600" cy="149300"/>
            </a:xfrm>
            <a:custGeom>
              <a:avLst/>
              <a:gdLst/>
              <a:ahLst/>
              <a:cxnLst/>
              <a:rect l="l" t="t" r="r" b="b"/>
              <a:pathLst>
                <a:path w="5144" h="5972" extrusionOk="0">
                  <a:moveTo>
                    <a:pt x="0" y="0"/>
                  </a:moveTo>
                  <a:lnTo>
                    <a:pt x="0" y="0"/>
                  </a:lnTo>
                  <a:cubicBezTo>
                    <a:pt x="224" y="506"/>
                    <a:pt x="587" y="928"/>
                    <a:pt x="1055" y="1220"/>
                  </a:cubicBezTo>
                  <a:cubicBezTo>
                    <a:pt x="1444" y="1465"/>
                    <a:pt x="1956" y="1817"/>
                    <a:pt x="2172" y="2115"/>
                  </a:cubicBezTo>
                  <a:lnTo>
                    <a:pt x="2265" y="2245"/>
                  </a:lnTo>
                  <a:cubicBezTo>
                    <a:pt x="2383" y="2393"/>
                    <a:pt x="2437" y="2586"/>
                    <a:pt x="2414" y="2774"/>
                  </a:cubicBezTo>
                  <a:lnTo>
                    <a:pt x="2413" y="2786"/>
                  </a:lnTo>
                  <a:lnTo>
                    <a:pt x="2403" y="2777"/>
                  </a:lnTo>
                  <a:cubicBezTo>
                    <a:pt x="2259" y="2659"/>
                    <a:pt x="2166" y="2575"/>
                    <a:pt x="2065" y="2484"/>
                  </a:cubicBezTo>
                  <a:cubicBezTo>
                    <a:pt x="1890" y="2329"/>
                    <a:pt x="1693" y="2150"/>
                    <a:pt x="1163" y="1726"/>
                  </a:cubicBezTo>
                  <a:lnTo>
                    <a:pt x="1163" y="1726"/>
                  </a:lnTo>
                  <a:cubicBezTo>
                    <a:pt x="1316" y="1919"/>
                    <a:pt x="1924" y="2684"/>
                    <a:pt x="2233" y="3038"/>
                  </a:cubicBezTo>
                  <a:lnTo>
                    <a:pt x="2239" y="3046"/>
                  </a:lnTo>
                  <a:cubicBezTo>
                    <a:pt x="2318" y="3135"/>
                    <a:pt x="2355" y="3254"/>
                    <a:pt x="2341" y="3372"/>
                  </a:cubicBezTo>
                  <a:cubicBezTo>
                    <a:pt x="2267" y="3969"/>
                    <a:pt x="2038" y="5841"/>
                    <a:pt x="2021" y="5972"/>
                  </a:cubicBezTo>
                  <a:lnTo>
                    <a:pt x="3781" y="5972"/>
                  </a:lnTo>
                  <a:lnTo>
                    <a:pt x="3460" y="3329"/>
                  </a:lnTo>
                  <a:cubicBezTo>
                    <a:pt x="3394" y="2780"/>
                    <a:pt x="3657" y="2238"/>
                    <a:pt x="4130" y="1951"/>
                  </a:cubicBezTo>
                  <a:lnTo>
                    <a:pt x="4176" y="1924"/>
                  </a:lnTo>
                  <a:cubicBezTo>
                    <a:pt x="4315" y="1840"/>
                    <a:pt x="4439" y="1736"/>
                    <a:pt x="4545" y="1616"/>
                  </a:cubicBezTo>
                  <a:lnTo>
                    <a:pt x="5144" y="942"/>
                  </a:lnTo>
                  <a:lnTo>
                    <a:pt x="4513" y="1448"/>
                  </a:lnTo>
                  <a:cubicBezTo>
                    <a:pt x="4391" y="1546"/>
                    <a:pt x="4256" y="1624"/>
                    <a:pt x="4113" y="1683"/>
                  </a:cubicBezTo>
                  <a:lnTo>
                    <a:pt x="3847" y="1791"/>
                  </a:lnTo>
                  <a:lnTo>
                    <a:pt x="3867" y="1765"/>
                  </a:lnTo>
                  <a:cubicBezTo>
                    <a:pt x="4155" y="1392"/>
                    <a:pt x="4389" y="981"/>
                    <a:pt x="4563" y="542"/>
                  </a:cubicBezTo>
                  <a:lnTo>
                    <a:pt x="4738" y="100"/>
                  </a:lnTo>
                  <a:lnTo>
                    <a:pt x="3735" y="1396"/>
                  </a:lnTo>
                  <a:lnTo>
                    <a:pt x="3724" y="1389"/>
                  </a:lnTo>
                  <a:cubicBezTo>
                    <a:pt x="3728" y="1382"/>
                    <a:pt x="4078" y="676"/>
                    <a:pt x="3843" y="137"/>
                  </a:cubicBezTo>
                  <a:lnTo>
                    <a:pt x="3843" y="136"/>
                  </a:lnTo>
                  <a:lnTo>
                    <a:pt x="3843" y="133"/>
                  </a:lnTo>
                  <a:lnTo>
                    <a:pt x="3830" y="323"/>
                  </a:lnTo>
                  <a:cubicBezTo>
                    <a:pt x="3809" y="613"/>
                    <a:pt x="3739" y="894"/>
                    <a:pt x="3619" y="1157"/>
                  </a:cubicBezTo>
                  <a:lnTo>
                    <a:pt x="3381" y="1686"/>
                  </a:lnTo>
                  <a:lnTo>
                    <a:pt x="3376" y="1694"/>
                  </a:lnTo>
                  <a:cubicBezTo>
                    <a:pt x="3266" y="1864"/>
                    <a:pt x="3079" y="1967"/>
                    <a:pt x="2875" y="1967"/>
                  </a:cubicBezTo>
                  <a:cubicBezTo>
                    <a:pt x="2669" y="1967"/>
                    <a:pt x="2479" y="1863"/>
                    <a:pt x="2370" y="1686"/>
                  </a:cubicBezTo>
                  <a:lnTo>
                    <a:pt x="1952" y="761"/>
                  </a:lnTo>
                  <a:lnTo>
                    <a:pt x="1908" y="135"/>
                  </a:lnTo>
                  <a:lnTo>
                    <a:pt x="1804" y="758"/>
                  </a:lnTo>
                  <a:lnTo>
                    <a:pt x="2034" y="1411"/>
                  </a:lnTo>
                  <a:lnTo>
                    <a:pt x="2017" y="1397"/>
                  </a:lnTo>
                  <a:cubicBezTo>
                    <a:pt x="1940" y="1332"/>
                    <a:pt x="1869" y="1260"/>
                    <a:pt x="1811" y="1179"/>
                  </a:cubicBezTo>
                  <a:lnTo>
                    <a:pt x="1044" y="142"/>
                  </a:lnTo>
                  <a:lnTo>
                    <a:pt x="1044" y="142"/>
                  </a:lnTo>
                  <a:lnTo>
                    <a:pt x="1617" y="1173"/>
                  </a:lnTo>
                  <a:lnTo>
                    <a:pt x="1617" y="1173"/>
                  </a:lnTo>
                  <a:lnTo>
                    <a:pt x="1602" y="1167"/>
                  </a:lnTo>
                  <a:cubicBezTo>
                    <a:pt x="1115" y="996"/>
                    <a:pt x="671" y="707"/>
                    <a:pt x="317" y="333"/>
                  </a:cubicBezTo>
                  <a:lnTo>
                    <a:pt x="0" y="0"/>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67" name="Google Shape;8867;p29"/>
            <p:cNvSpPr/>
            <p:nvPr/>
          </p:nvSpPr>
          <p:spPr>
            <a:xfrm>
              <a:off x="2078700" y="5083400"/>
              <a:ext cx="130500" cy="150200"/>
            </a:xfrm>
            <a:custGeom>
              <a:avLst/>
              <a:gdLst/>
              <a:ahLst/>
              <a:cxnLst/>
              <a:rect l="l" t="t" r="r" b="b"/>
              <a:pathLst>
                <a:path w="5220" h="6008" extrusionOk="0">
                  <a:moveTo>
                    <a:pt x="42" y="63"/>
                  </a:moveTo>
                  <a:lnTo>
                    <a:pt x="331" y="369"/>
                  </a:lnTo>
                  <a:cubicBezTo>
                    <a:pt x="685" y="743"/>
                    <a:pt x="1131" y="1032"/>
                    <a:pt x="1618" y="1205"/>
                  </a:cubicBezTo>
                  <a:lnTo>
                    <a:pt x="1651" y="1216"/>
                  </a:lnTo>
                  <a:lnTo>
                    <a:pt x="1633" y="1186"/>
                  </a:lnTo>
                  <a:lnTo>
                    <a:pt x="1117" y="257"/>
                  </a:lnTo>
                  <a:lnTo>
                    <a:pt x="1117" y="257"/>
                  </a:lnTo>
                  <a:lnTo>
                    <a:pt x="1826" y="1215"/>
                  </a:lnTo>
                  <a:cubicBezTo>
                    <a:pt x="1885" y="1295"/>
                    <a:pt x="1955" y="1370"/>
                    <a:pt x="2033" y="1433"/>
                  </a:cubicBezTo>
                  <a:lnTo>
                    <a:pt x="2069" y="1463"/>
                  </a:lnTo>
                  <a:lnTo>
                    <a:pt x="2053" y="1420"/>
                  </a:lnTo>
                  <a:lnTo>
                    <a:pt x="1831" y="789"/>
                  </a:lnTo>
                  <a:lnTo>
                    <a:pt x="1925" y="221"/>
                  </a:lnTo>
                  <a:lnTo>
                    <a:pt x="1966" y="791"/>
                  </a:lnTo>
                  <a:lnTo>
                    <a:pt x="1966" y="793"/>
                  </a:lnTo>
                  <a:lnTo>
                    <a:pt x="1967" y="796"/>
                  </a:lnTo>
                  <a:lnTo>
                    <a:pt x="2384" y="1720"/>
                  </a:lnTo>
                  <a:lnTo>
                    <a:pt x="2384" y="1722"/>
                  </a:lnTo>
                  <a:lnTo>
                    <a:pt x="2384" y="1723"/>
                  </a:lnTo>
                  <a:cubicBezTo>
                    <a:pt x="2495" y="1900"/>
                    <a:pt x="2687" y="2006"/>
                    <a:pt x="2895" y="2006"/>
                  </a:cubicBezTo>
                  <a:cubicBezTo>
                    <a:pt x="3100" y="2006"/>
                    <a:pt x="3290" y="1904"/>
                    <a:pt x="3402" y="1730"/>
                  </a:cubicBezTo>
                  <a:lnTo>
                    <a:pt x="3407" y="1723"/>
                  </a:lnTo>
                  <a:lnTo>
                    <a:pt x="3407" y="1722"/>
                  </a:lnTo>
                  <a:lnTo>
                    <a:pt x="3407" y="1720"/>
                  </a:lnTo>
                  <a:lnTo>
                    <a:pt x="3645" y="1192"/>
                  </a:lnTo>
                  <a:cubicBezTo>
                    <a:pt x="3764" y="928"/>
                    <a:pt x="3835" y="647"/>
                    <a:pt x="3856" y="357"/>
                  </a:cubicBezTo>
                  <a:lnTo>
                    <a:pt x="3867" y="196"/>
                  </a:lnTo>
                  <a:cubicBezTo>
                    <a:pt x="3978" y="469"/>
                    <a:pt x="3939" y="781"/>
                    <a:pt x="3887" y="998"/>
                  </a:cubicBezTo>
                  <a:cubicBezTo>
                    <a:pt x="3828" y="1241"/>
                    <a:pt x="3739" y="1417"/>
                    <a:pt x="3738" y="1420"/>
                  </a:cubicBezTo>
                  <a:lnTo>
                    <a:pt x="3760" y="1433"/>
                  </a:lnTo>
                  <a:lnTo>
                    <a:pt x="4734" y="173"/>
                  </a:lnTo>
                  <a:lnTo>
                    <a:pt x="4576" y="574"/>
                  </a:lnTo>
                  <a:cubicBezTo>
                    <a:pt x="4403" y="1011"/>
                    <a:pt x="4169" y="1422"/>
                    <a:pt x="3882" y="1795"/>
                  </a:cubicBezTo>
                  <a:lnTo>
                    <a:pt x="3877" y="1801"/>
                  </a:lnTo>
                  <a:lnTo>
                    <a:pt x="3847" y="1838"/>
                  </a:lnTo>
                  <a:lnTo>
                    <a:pt x="3891" y="1821"/>
                  </a:lnTo>
                  <a:lnTo>
                    <a:pt x="4134" y="1721"/>
                  </a:lnTo>
                  <a:cubicBezTo>
                    <a:pt x="4278" y="1663"/>
                    <a:pt x="4414" y="1583"/>
                    <a:pt x="4535" y="1485"/>
                  </a:cubicBezTo>
                  <a:lnTo>
                    <a:pt x="5107" y="1027"/>
                  </a:lnTo>
                  <a:lnTo>
                    <a:pt x="5107" y="1027"/>
                  </a:lnTo>
                  <a:lnTo>
                    <a:pt x="4559" y="1646"/>
                  </a:lnTo>
                  <a:cubicBezTo>
                    <a:pt x="4453" y="1766"/>
                    <a:pt x="4330" y="1869"/>
                    <a:pt x="4191" y="1952"/>
                  </a:cubicBezTo>
                  <a:lnTo>
                    <a:pt x="4145" y="1980"/>
                  </a:lnTo>
                  <a:cubicBezTo>
                    <a:pt x="3670" y="2268"/>
                    <a:pt x="3405" y="2812"/>
                    <a:pt x="3472" y="3364"/>
                  </a:cubicBezTo>
                  <a:lnTo>
                    <a:pt x="3791" y="5999"/>
                  </a:lnTo>
                  <a:lnTo>
                    <a:pt x="2044" y="5999"/>
                  </a:lnTo>
                  <a:cubicBezTo>
                    <a:pt x="2067" y="5817"/>
                    <a:pt x="2292" y="3991"/>
                    <a:pt x="2364" y="3406"/>
                  </a:cubicBezTo>
                  <a:cubicBezTo>
                    <a:pt x="2379" y="3287"/>
                    <a:pt x="2340" y="3165"/>
                    <a:pt x="2262" y="3075"/>
                  </a:cubicBezTo>
                  <a:lnTo>
                    <a:pt x="2254" y="3067"/>
                  </a:lnTo>
                  <a:cubicBezTo>
                    <a:pt x="1965" y="2737"/>
                    <a:pt x="1416" y="2045"/>
                    <a:pt x="1221" y="1800"/>
                  </a:cubicBezTo>
                  <a:lnTo>
                    <a:pt x="1221" y="1800"/>
                  </a:lnTo>
                  <a:cubicBezTo>
                    <a:pt x="1716" y="2199"/>
                    <a:pt x="1908" y="2370"/>
                    <a:pt x="2078" y="2524"/>
                  </a:cubicBezTo>
                  <a:cubicBezTo>
                    <a:pt x="2178" y="2614"/>
                    <a:pt x="2272" y="2698"/>
                    <a:pt x="2416" y="2819"/>
                  </a:cubicBezTo>
                  <a:lnTo>
                    <a:pt x="2435" y="2834"/>
                  </a:lnTo>
                  <a:lnTo>
                    <a:pt x="2437" y="2811"/>
                  </a:lnTo>
                  <a:cubicBezTo>
                    <a:pt x="2460" y="2621"/>
                    <a:pt x="2406" y="2426"/>
                    <a:pt x="2288" y="2278"/>
                  </a:cubicBezTo>
                  <a:lnTo>
                    <a:pt x="2194" y="2149"/>
                  </a:lnTo>
                  <a:cubicBezTo>
                    <a:pt x="1976" y="1848"/>
                    <a:pt x="1464" y="1495"/>
                    <a:pt x="1075" y="1252"/>
                  </a:cubicBezTo>
                  <a:cubicBezTo>
                    <a:pt x="839" y="1104"/>
                    <a:pt x="627" y="921"/>
                    <a:pt x="447" y="709"/>
                  </a:cubicBezTo>
                  <a:cubicBezTo>
                    <a:pt x="285" y="509"/>
                    <a:pt x="147" y="295"/>
                    <a:pt x="42" y="63"/>
                  </a:cubicBezTo>
                  <a:close/>
                  <a:moveTo>
                    <a:pt x="1" y="0"/>
                  </a:moveTo>
                  <a:cubicBezTo>
                    <a:pt x="221" y="519"/>
                    <a:pt x="593" y="957"/>
                    <a:pt x="1072" y="1256"/>
                  </a:cubicBezTo>
                  <a:cubicBezTo>
                    <a:pt x="1489" y="1517"/>
                    <a:pt x="1975" y="1859"/>
                    <a:pt x="2186" y="2149"/>
                  </a:cubicBezTo>
                  <a:lnTo>
                    <a:pt x="2281" y="2278"/>
                  </a:lnTo>
                  <a:cubicBezTo>
                    <a:pt x="2397" y="2426"/>
                    <a:pt x="2451" y="2615"/>
                    <a:pt x="2428" y="2801"/>
                  </a:cubicBezTo>
                  <a:cubicBezTo>
                    <a:pt x="2023" y="2465"/>
                    <a:pt x="2017" y="2411"/>
                    <a:pt x="1144" y="1714"/>
                  </a:cubicBezTo>
                  <a:lnTo>
                    <a:pt x="1144" y="1714"/>
                  </a:lnTo>
                  <a:cubicBezTo>
                    <a:pt x="1145" y="1714"/>
                    <a:pt x="1892" y="2661"/>
                    <a:pt x="2248" y="3071"/>
                  </a:cubicBezTo>
                  <a:lnTo>
                    <a:pt x="2255" y="3078"/>
                  </a:lnTo>
                  <a:cubicBezTo>
                    <a:pt x="2333" y="3168"/>
                    <a:pt x="2369" y="3285"/>
                    <a:pt x="2355" y="3400"/>
                  </a:cubicBezTo>
                  <a:cubicBezTo>
                    <a:pt x="2278" y="4019"/>
                    <a:pt x="2033" y="6007"/>
                    <a:pt x="2033" y="6007"/>
                  </a:cubicBezTo>
                  <a:lnTo>
                    <a:pt x="3809" y="6007"/>
                  </a:lnTo>
                  <a:lnTo>
                    <a:pt x="3487" y="3358"/>
                  </a:lnTo>
                  <a:cubicBezTo>
                    <a:pt x="3421" y="2810"/>
                    <a:pt x="3682" y="2273"/>
                    <a:pt x="4154" y="1987"/>
                  </a:cubicBezTo>
                  <a:lnTo>
                    <a:pt x="4201" y="1959"/>
                  </a:lnTo>
                  <a:cubicBezTo>
                    <a:pt x="4339" y="1876"/>
                    <a:pt x="4464" y="1771"/>
                    <a:pt x="4572" y="1650"/>
                  </a:cubicBezTo>
                  <a:lnTo>
                    <a:pt x="5219" y="920"/>
                  </a:lnTo>
                  <a:lnTo>
                    <a:pt x="4528" y="1472"/>
                  </a:lnTo>
                  <a:cubicBezTo>
                    <a:pt x="4409" y="1568"/>
                    <a:pt x="4274" y="1647"/>
                    <a:pt x="4131" y="1705"/>
                  </a:cubicBezTo>
                  <a:lnTo>
                    <a:pt x="3887" y="1804"/>
                  </a:lnTo>
                  <a:lnTo>
                    <a:pt x="3892" y="1797"/>
                  </a:lnTo>
                  <a:cubicBezTo>
                    <a:pt x="4180" y="1423"/>
                    <a:pt x="4415" y="1012"/>
                    <a:pt x="4588" y="574"/>
                  </a:cubicBezTo>
                  <a:lnTo>
                    <a:pt x="4780" y="89"/>
                  </a:lnTo>
                  <a:lnTo>
                    <a:pt x="3750" y="1421"/>
                  </a:lnTo>
                  <a:cubicBezTo>
                    <a:pt x="3750" y="1421"/>
                    <a:pt x="4107" y="711"/>
                    <a:pt x="3869" y="164"/>
                  </a:cubicBezTo>
                  <a:lnTo>
                    <a:pt x="3866" y="147"/>
                  </a:lnTo>
                  <a:cubicBezTo>
                    <a:pt x="3866" y="144"/>
                    <a:pt x="3865" y="140"/>
                    <a:pt x="3865" y="136"/>
                  </a:cubicBezTo>
                  <a:lnTo>
                    <a:pt x="3865" y="33"/>
                  </a:lnTo>
                  <a:lnTo>
                    <a:pt x="3842" y="352"/>
                  </a:lnTo>
                  <a:cubicBezTo>
                    <a:pt x="3821" y="639"/>
                    <a:pt x="3752" y="921"/>
                    <a:pt x="3632" y="1184"/>
                  </a:cubicBezTo>
                  <a:lnTo>
                    <a:pt x="3395" y="1712"/>
                  </a:lnTo>
                  <a:lnTo>
                    <a:pt x="3390" y="1719"/>
                  </a:lnTo>
                  <a:cubicBezTo>
                    <a:pt x="3273" y="1900"/>
                    <a:pt x="3083" y="1990"/>
                    <a:pt x="2894" y="1990"/>
                  </a:cubicBezTo>
                  <a:cubicBezTo>
                    <a:pt x="2702" y="1990"/>
                    <a:pt x="2508" y="1897"/>
                    <a:pt x="2394" y="1713"/>
                  </a:cubicBezTo>
                  <a:lnTo>
                    <a:pt x="1977" y="788"/>
                  </a:lnTo>
                  <a:lnTo>
                    <a:pt x="1923" y="34"/>
                  </a:lnTo>
                  <a:lnTo>
                    <a:pt x="1923" y="142"/>
                  </a:lnTo>
                  <a:lnTo>
                    <a:pt x="1816" y="788"/>
                  </a:lnTo>
                  <a:lnTo>
                    <a:pt x="2040" y="1421"/>
                  </a:lnTo>
                  <a:cubicBezTo>
                    <a:pt x="1963" y="1358"/>
                    <a:pt x="1894" y="1285"/>
                    <a:pt x="1835" y="1205"/>
                  </a:cubicBezTo>
                  <a:lnTo>
                    <a:pt x="1010" y="88"/>
                  </a:lnTo>
                  <a:lnTo>
                    <a:pt x="1622" y="1190"/>
                  </a:lnTo>
                  <a:cubicBezTo>
                    <a:pt x="1135" y="1018"/>
                    <a:pt x="696" y="733"/>
                    <a:pt x="340" y="357"/>
                  </a:cubicBezTo>
                  <a:lnTo>
                    <a:pt x="1" y="0"/>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68" name="Google Shape;8868;p29"/>
            <p:cNvSpPr/>
            <p:nvPr/>
          </p:nvSpPr>
          <p:spPr>
            <a:xfrm>
              <a:off x="2168550" y="5043950"/>
              <a:ext cx="55200" cy="55150"/>
            </a:xfrm>
            <a:custGeom>
              <a:avLst/>
              <a:gdLst/>
              <a:ahLst/>
              <a:cxnLst/>
              <a:rect l="l" t="t" r="r" b="b"/>
              <a:pathLst>
                <a:path w="2208" h="2206" extrusionOk="0">
                  <a:moveTo>
                    <a:pt x="1104" y="0"/>
                  </a:moveTo>
                  <a:cubicBezTo>
                    <a:pt x="495" y="0"/>
                    <a:pt x="1" y="493"/>
                    <a:pt x="1" y="1103"/>
                  </a:cubicBezTo>
                  <a:cubicBezTo>
                    <a:pt x="1" y="1712"/>
                    <a:pt x="495" y="2206"/>
                    <a:pt x="1104" y="2206"/>
                  </a:cubicBezTo>
                  <a:cubicBezTo>
                    <a:pt x="1713" y="2206"/>
                    <a:pt x="2207" y="1712"/>
                    <a:pt x="2207" y="1103"/>
                  </a:cubicBezTo>
                  <a:cubicBezTo>
                    <a:pt x="2207" y="493"/>
                    <a:pt x="1713" y="0"/>
                    <a:pt x="1104" y="0"/>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69" name="Google Shape;8869;p29"/>
            <p:cNvSpPr/>
            <p:nvPr/>
          </p:nvSpPr>
          <p:spPr>
            <a:xfrm>
              <a:off x="2188725" y="5068125"/>
              <a:ext cx="69975" cy="69975"/>
            </a:xfrm>
            <a:custGeom>
              <a:avLst/>
              <a:gdLst/>
              <a:ahLst/>
              <a:cxnLst/>
              <a:rect l="l" t="t" r="r" b="b"/>
              <a:pathLst>
                <a:path w="2799" h="2799" extrusionOk="0">
                  <a:moveTo>
                    <a:pt x="1399" y="1"/>
                  </a:moveTo>
                  <a:cubicBezTo>
                    <a:pt x="628" y="1"/>
                    <a:pt x="0" y="628"/>
                    <a:pt x="0" y="1400"/>
                  </a:cubicBezTo>
                  <a:cubicBezTo>
                    <a:pt x="0" y="2172"/>
                    <a:pt x="628" y="2798"/>
                    <a:pt x="1399" y="2798"/>
                  </a:cubicBezTo>
                  <a:cubicBezTo>
                    <a:pt x="2172" y="2798"/>
                    <a:pt x="2798" y="2172"/>
                    <a:pt x="2798" y="1400"/>
                  </a:cubicBezTo>
                  <a:cubicBezTo>
                    <a:pt x="2798" y="628"/>
                    <a:pt x="2172" y="1"/>
                    <a:pt x="1399"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70" name="Google Shape;8870;p29"/>
            <p:cNvSpPr/>
            <p:nvPr/>
          </p:nvSpPr>
          <p:spPr>
            <a:xfrm>
              <a:off x="2073100" y="5029125"/>
              <a:ext cx="75350" cy="75350"/>
            </a:xfrm>
            <a:custGeom>
              <a:avLst/>
              <a:gdLst/>
              <a:ahLst/>
              <a:cxnLst/>
              <a:rect l="l" t="t" r="r" b="b"/>
              <a:pathLst>
                <a:path w="3014" h="3014" extrusionOk="0">
                  <a:moveTo>
                    <a:pt x="1507" y="1"/>
                  </a:moveTo>
                  <a:cubicBezTo>
                    <a:pt x="675" y="1"/>
                    <a:pt x="0" y="675"/>
                    <a:pt x="0" y="1507"/>
                  </a:cubicBezTo>
                  <a:cubicBezTo>
                    <a:pt x="0" y="2340"/>
                    <a:pt x="675" y="3014"/>
                    <a:pt x="1507" y="3014"/>
                  </a:cubicBezTo>
                  <a:cubicBezTo>
                    <a:pt x="2339" y="3014"/>
                    <a:pt x="3013" y="2340"/>
                    <a:pt x="3013" y="1507"/>
                  </a:cubicBezTo>
                  <a:cubicBezTo>
                    <a:pt x="3013" y="675"/>
                    <a:pt x="2339" y="1"/>
                    <a:pt x="1507"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71" name="Google Shape;8871;p29"/>
            <p:cNvSpPr/>
            <p:nvPr/>
          </p:nvSpPr>
          <p:spPr>
            <a:xfrm>
              <a:off x="2097450" y="5123000"/>
              <a:ext cx="24000" cy="24000"/>
            </a:xfrm>
            <a:custGeom>
              <a:avLst/>
              <a:gdLst/>
              <a:ahLst/>
              <a:cxnLst/>
              <a:rect l="l" t="t" r="r" b="b"/>
              <a:pathLst>
                <a:path w="960" h="960" extrusionOk="0">
                  <a:moveTo>
                    <a:pt x="479" y="1"/>
                  </a:moveTo>
                  <a:cubicBezTo>
                    <a:pt x="215" y="1"/>
                    <a:pt x="1" y="215"/>
                    <a:pt x="1" y="479"/>
                  </a:cubicBezTo>
                  <a:cubicBezTo>
                    <a:pt x="1" y="744"/>
                    <a:pt x="215" y="959"/>
                    <a:pt x="479" y="959"/>
                  </a:cubicBezTo>
                  <a:cubicBezTo>
                    <a:pt x="745" y="959"/>
                    <a:pt x="959" y="744"/>
                    <a:pt x="959" y="479"/>
                  </a:cubicBezTo>
                  <a:cubicBezTo>
                    <a:pt x="959" y="215"/>
                    <a:pt x="745" y="1"/>
                    <a:pt x="479"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grpSp>
        <p:nvGrpSpPr>
          <p:cNvPr id="8872" name="Google Shape;8872;p29"/>
          <p:cNvGrpSpPr/>
          <p:nvPr/>
        </p:nvGrpSpPr>
        <p:grpSpPr>
          <a:xfrm flipH="1">
            <a:off x="117088" y="-800912"/>
            <a:ext cx="1779700" cy="546400"/>
            <a:chOff x="3218975" y="369750"/>
            <a:chExt cx="1779700" cy="546400"/>
          </a:xfrm>
        </p:grpSpPr>
        <p:sp>
          <p:nvSpPr>
            <p:cNvPr id="8873" name="Google Shape;8873;p29"/>
            <p:cNvSpPr/>
            <p:nvPr/>
          </p:nvSpPr>
          <p:spPr>
            <a:xfrm>
              <a:off x="3218975" y="369750"/>
              <a:ext cx="1779700" cy="546400"/>
            </a:xfrm>
            <a:custGeom>
              <a:avLst/>
              <a:gdLst/>
              <a:ahLst/>
              <a:cxnLst/>
              <a:rect l="l" t="t" r="r" b="b"/>
              <a:pathLst>
                <a:path w="71188" h="21856" extrusionOk="0">
                  <a:moveTo>
                    <a:pt x="41071" y="0"/>
                  </a:moveTo>
                  <a:cubicBezTo>
                    <a:pt x="34960" y="0"/>
                    <a:pt x="29041" y="4475"/>
                    <a:pt x="27525" y="10425"/>
                  </a:cubicBezTo>
                  <a:cubicBezTo>
                    <a:pt x="26860" y="9692"/>
                    <a:pt x="25870" y="9280"/>
                    <a:pt x="24883" y="9280"/>
                  </a:cubicBezTo>
                  <a:cubicBezTo>
                    <a:pt x="24548" y="9280"/>
                    <a:pt x="24213" y="9328"/>
                    <a:pt x="23892" y="9426"/>
                  </a:cubicBezTo>
                  <a:cubicBezTo>
                    <a:pt x="22625" y="9815"/>
                    <a:pt x="21630" y="10976"/>
                    <a:pt x="21440" y="12288"/>
                  </a:cubicBezTo>
                  <a:cubicBezTo>
                    <a:pt x="20320" y="10631"/>
                    <a:pt x="18319" y="9645"/>
                    <a:pt x="16328" y="9645"/>
                  </a:cubicBezTo>
                  <a:cubicBezTo>
                    <a:pt x="15755" y="9645"/>
                    <a:pt x="15183" y="9727"/>
                    <a:pt x="14633" y="9898"/>
                  </a:cubicBezTo>
                  <a:cubicBezTo>
                    <a:pt x="12172" y="10661"/>
                    <a:pt x="10356" y="13145"/>
                    <a:pt x="10375" y="15721"/>
                  </a:cubicBezTo>
                  <a:cubicBezTo>
                    <a:pt x="10055" y="15548"/>
                    <a:pt x="9692" y="15465"/>
                    <a:pt x="9329" y="15465"/>
                  </a:cubicBezTo>
                  <a:cubicBezTo>
                    <a:pt x="8761" y="15465"/>
                    <a:pt x="8190" y="15670"/>
                    <a:pt x="7774" y="16060"/>
                  </a:cubicBezTo>
                  <a:cubicBezTo>
                    <a:pt x="7092" y="16698"/>
                    <a:pt x="6878" y="17785"/>
                    <a:pt x="7268" y="18634"/>
                  </a:cubicBezTo>
                  <a:cubicBezTo>
                    <a:pt x="6721" y="18490"/>
                    <a:pt x="6178" y="18421"/>
                    <a:pt x="5648" y="18421"/>
                  </a:cubicBezTo>
                  <a:cubicBezTo>
                    <a:pt x="3336" y="18421"/>
                    <a:pt x="1249" y="19733"/>
                    <a:pt x="0" y="21855"/>
                  </a:cubicBezTo>
                  <a:lnTo>
                    <a:pt x="71187" y="21855"/>
                  </a:lnTo>
                  <a:cubicBezTo>
                    <a:pt x="70862" y="20910"/>
                    <a:pt x="69659" y="19988"/>
                    <a:pt x="68634" y="19988"/>
                  </a:cubicBezTo>
                  <a:cubicBezTo>
                    <a:pt x="68417" y="19988"/>
                    <a:pt x="68208" y="20029"/>
                    <a:pt x="68017" y="20120"/>
                  </a:cubicBezTo>
                  <a:cubicBezTo>
                    <a:pt x="68386" y="18870"/>
                    <a:pt x="67852" y="17409"/>
                    <a:pt x="66764" y="16691"/>
                  </a:cubicBezTo>
                  <a:cubicBezTo>
                    <a:pt x="66269" y="16366"/>
                    <a:pt x="65679" y="16205"/>
                    <a:pt x="65088" y="16205"/>
                  </a:cubicBezTo>
                  <a:cubicBezTo>
                    <a:pt x="64377" y="16205"/>
                    <a:pt x="63665" y="16437"/>
                    <a:pt x="63118" y="16892"/>
                  </a:cubicBezTo>
                  <a:cubicBezTo>
                    <a:pt x="63465" y="14842"/>
                    <a:pt x="62343" y="12630"/>
                    <a:pt x="60483" y="11701"/>
                  </a:cubicBezTo>
                  <a:cubicBezTo>
                    <a:pt x="59823" y="11372"/>
                    <a:pt x="59091" y="11214"/>
                    <a:pt x="58355" y="11214"/>
                  </a:cubicBezTo>
                  <a:cubicBezTo>
                    <a:pt x="57018" y="11214"/>
                    <a:pt x="55672" y="11738"/>
                    <a:pt x="54750" y="12712"/>
                  </a:cubicBezTo>
                  <a:cubicBezTo>
                    <a:pt x="54220" y="6246"/>
                    <a:pt x="48570" y="587"/>
                    <a:pt x="42106" y="44"/>
                  </a:cubicBezTo>
                  <a:cubicBezTo>
                    <a:pt x="41761" y="15"/>
                    <a:pt x="41416" y="0"/>
                    <a:pt x="4107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74" name="Google Shape;8874;p29"/>
            <p:cNvSpPr/>
            <p:nvPr/>
          </p:nvSpPr>
          <p:spPr>
            <a:xfrm>
              <a:off x="3855600" y="585400"/>
              <a:ext cx="321650" cy="116000"/>
            </a:xfrm>
            <a:custGeom>
              <a:avLst/>
              <a:gdLst/>
              <a:ahLst/>
              <a:cxnLst/>
              <a:rect l="l" t="t" r="r" b="b"/>
              <a:pathLst>
                <a:path w="12866" h="4640" extrusionOk="0">
                  <a:moveTo>
                    <a:pt x="9851" y="0"/>
                  </a:moveTo>
                  <a:cubicBezTo>
                    <a:pt x="9765" y="0"/>
                    <a:pt x="9679" y="4"/>
                    <a:pt x="9592" y="11"/>
                  </a:cubicBezTo>
                  <a:cubicBezTo>
                    <a:pt x="8793" y="77"/>
                    <a:pt x="8053" y="447"/>
                    <a:pt x="7544" y="953"/>
                  </a:cubicBezTo>
                  <a:cubicBezTo>
                    <a:pt x="7156" y="1333"/>
                    <a:pt x="6900" y="1789"/>
                    <a:pt x="6780" y="2228"/>
                  </a:cubicBezTo>
                  <a:cubicBezTo>
                    <a:pt x="6646" y="2057"/>
                    <a:pt x="6495" y="1895"/>
                    <a:pt x="6322" y="1744"/>
                  </a:cubicBezTo>
                  <a:cubicBezTo>
                    <a:pt x="5680" y="1177"/>
                    <a:pt x="4764" y="793"/>
                    <a:pt x="3797" y="793"/>
                  </a:cubicBezTo>
                  <a:cubicBezTo>
                    <a:pt x="3686" y="793"/>
                    <a:pt x="3574" y="798"/>
                    <a:pt x="3462" y="808"/>
                  </a:cubicBezTo>
                  <a:cubicBezTo>
                    <a:pt x="2373" y="909"/>
                    <a:pt x="1409" y="1503"/>
                    <a:pt x="823" y="2256"/>
                  </a:cubicBezTo>
                  <a:cubicBezTo>
                    <a:pt x="223" y="3010"/>
                    <a:pt x="1" y="3927"/>
                    <a:pt x="121" y="4639"/>
                  </a:cubicBezTo>
                  <a:cubicBezTo>
                    <a:pt x="505" y="4026"/>
                    <a:pt x="1013" y="3484"/>
                    <a:pt x="1618" y="3074"/>
                  </a:cubicBezTo>
                  <a:cubicBezTo>
                    <a:pt x="2220" y="2663"/>
                    <a:pt x="2914" y="2388"/>
                    <a:pt x="3602" y="2321"/>
                  </a:cubicBezTo>
                  <a:cubicBezTo>
                    <a:pt x="3710" y="2311"/>
                    <a:pt x="3819" y="2306"/>
                    <a:pt x="3928" y="2306"/>
                  </a:cubicBezTo>
                  <a:cubicBezTo>
                    <a:pt x="4519" y="2306"/>
                    <a:pt x="5127" y="2447"/>
                    <a:pt x="5692" y="2693"/>
                  </a:cubicBezTo>
                  <a:cubicBezTo>
                    <a:pt x="6362" y="2986"/>
                    <a:pt x="6962" y="3424"/>
                    <a:pt x="7453" y="3956"/>
                  </a:cubicBezTo>
                  <a:cubicBezTo>
                    <a:pt x="7443" y="3475"/>
                    <a:pt x="7264" y="2933"/>
                    <a:pt x="6932" y="2437"/>
                  </a:cubicBezTo>
                  <a:cubicBezTo>
                    <a:pt x="7684" y="1759"/>
                    <a:pt x="8669" y="1250"/>
                    <a:pt x="9686" y="1167"/>
                  </a:cubicBezTo>
                  <a:cubicBezTo>
                    <a:pt x="9788" y="1159"/>
                    <a:pt x="9890" y="1155"/>
                    <a:pt x="9993" y="1155"/>
                  </a:cubicBezTo>
                  <a:cubicBezTo>
                    <a:pt x="11017" y="1155"/>
                    <a:pt x="12055" y="1557"/>
                    <a:pt x="12866" y="2142"/>
                  </a:cubicBezTo>
                  <a:cubicBezTo>
                    <a:pt x="12739" y="1606"/>
                    <a:pt x="12357" y="1022"/>
                    <a:pt x="11766" y="609"/>
                  </a:cubicBezTo>
                  <a:cubicBezTo>
                    <a:pt x="11245" y="236"/>
                    <a:pt x="10560" y="0"/>
                    <a:pt x="9851"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75" name="Google Shape;8875;p29"/>
            <p:cNvSpPr/>
            <p:nvPr/>
          </p:nvSpPr>
          <p:spPr>
            <a:xfrm>
              <a:off x="4261900" y="541775"/>
              <a:ext cx="282375" cy="140350"/>
            </a:xfrm>
            <a:custGeom>
              <a:avLst/>
              <a:gdLst/>
              <a:ahLst/>
              <a:cxnLst/>
              <a:rect l="l" t="t" r="r" b="b"/>
              <a:pathLst>
                <a:path w="11295" h="5614" extrusionOk="0">
                  <a:moveTo>
                    <a:pt x="3818" y="1"/>
                  </a:moveTo>
                  <a:cubicBezTo>
                    <a:pt x="3091" y="1"/>
                    <a:pt x="2384" y="178"/>
                    <a:pt x="1791" y="484"/>
                  </a:cubicBezTo>
                  <a:cubicBezTo>
                    <a:pt x="895" y="935"/>
                    <a:pt x="263" y="1671"/>
                    <a:pt x="1" y="2386"/>
                  </a:cubicBezTo>
                  <a:cubicBezTo>
                    <a:pt x="673" y="2021"/>
                    <a:pt x="1415" y="1748"/>
                    <a:pt x="2190" y="1620"/>
                  </a:cubicBezTo>
                  <a:cubicBezTo>
                    <a:pt x="2523" y="1564"/>
                    <a:pt x="2862" y="1535"/>
                    <a:pt x="3199" y="1535"/>
                  </a:cubicBezTo>
                  <a:cubicBezTo>
                    <a:pt x="3643" y="1535"/>
                    <a:pt x="4083" y="1586"/>
                    <a:pt x="4503" y="1694"/>
                  </a:cubicBezTo>
                  <a:cubicBezTo>
                    <a:pt x="5240" y="1885"/>
                    <a:pt x="5948" y="2262"/>
                    <a:pt x="6563" y="2751"/>
                  </a:cubicBezTo>
                  <a:cubicBezTo>
                    <a:pt x="7081" y="3163"/>
                    <a:pt x="7524" y="3653"/>
                    <a:pt x="7898" y="4182"/>
                  </a:cubicBezTo>
                  <a:cubicBezTo>
                    <a:pt x="7894" y="4185"/>
                    <a:pt x="7889" y="4188"/>
                    <a:pt x="7885" y="4190"/>
                  </a:cubicBezTo>
                  <a:cubicBezTo>
                    <a:pt x="7478" y="4447"/>
                    <a:pt x="7200" y="4821"/>
                    <a:pt x="7088" y="5174"/>
                  </a:cubicBezTo>
                  <a:cubicBezTo>
                    <a:pt x="7637" y="4836"/>
                    <a:pt x="8313" y="4604"/>
                    <a:pt x="8981" y="4604"/>
                  </a:cubicBezTo>
                  <a:cubicBezTo>
                    <a:pt x="9078" y="4604"/>
                    <a:pt x="9175" y="4609"/>
                    <a:pt x="9271" y="4619"/>
                  </a:cubicBezTo>
                  <a:cubicBezTo>
                    <a:pt x="10031" y="4698"/>
                    <a:pt x="10759" y="5105"/>
                    <a:pt x="11295" y="5614"/>
                  </a:cubicBezTo>
                  <a:cubicBezTo>
                    <a:pt x="11259" y="5245"/>
                    <a:pt x="11064" y="4821"/>
                    <a:pt x="10718" y="4486"/>
                  </a:cubicBezTo>
                  <a:cubicBezTo>
                    <a:pt x="10375" y="4148"/>
                    <a:pt x="9885" y="3899"/>
                    <a:pt x="9353" y="3843"/>
                  </a:cubicBezTo>
                  <a:cubicBezTo>
                    <a:pt x="9277" y="3835"/>
                    <a:pt x="9201" y="3831"/>
                    <a:pt x="9125" y="3831"/>
                  </a:cubicBezTo>
                  <a:cubicBezTo>
                    <a:pt x="8774" y="3831"/>
                    <a:pt x="8432" y="3914"/>
                    <a:pt x="8134" y="4054"/>
                  </a:cubicBezTo>
                  <a:cubicBezTo>
                    <a:pt x="8135" y="3387"/>
                    <a:pt x="7923" y="2627"/>
                    <a:pt x="7462" y="1950"/>
                  </a:cubicBezTo>
                  <a:cubicBezTo>
                    <a:pt x="6908" y="1121"/>
                    <a:pt x="5988" y="418"/>
                    <a:pt x="4906" y="138"/>
                  </a:cubicBezTo>
                  <a:cubicBezTo>
                    <a:pt x="4546" y="45"/>
                    <a:pt x="4180" y="1"/>
                    <a:pt x="38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76" name="Google Shape;8876;p29"/>
            <p:cNvSpPr/>
            <p:nvPr/>
          </p:nvSpPr>
          <p:spPr>
            <a:xfrm>
              <a:off x="3548600" y="718375"/>
              <a:ext cx="256825" cy="92425"/>
            </a:xfrm>
            <a:custGeom>
              <a:avLst/>
              <a:gdLst/>
              <a:ahLst/>
              <a:cxnLst/>
              <a:rect l="l" t="t" r="r" b="b"/>
              <a:pathLst>
                <a:path w="10273" h="3697" extrusionOk="0">
                  <a:moveTo>
                    <a:pt x="7079" y="1"/>
                  </a:moveTo>
                  <a:cubicBezTo>
                    <a:pt x="6331" y="1"/>
                    <a:pt x="5613" y="267"/>
                    <a:pt x="5084" y="677"/>
                  </a:cubicBezTo>
                  <a:cubicBezTo>
                    <a:pt x="4527" y="1101"/>
                    <a:pt x="4176" y="1681"/>
                    <a:pt x="4056" y="2218"/>
                  </a:cubicBezTo>
                  <a:cubicBezTo>
                    <a:pt x="3677" y="1784"/>
                    <a:pt x="3088" y="1455"/>
                    <a:pt x="2436" y="1410"/>
                  </a:cubicBezTo>
                  <a:cubicBezTo>
                    <a:pt x="2384" y="1406"/>
                    <a:pt x="2333" y="1405"/>
                    <a:pt x="2281" y="1405"/>
                  </a:cubicBezTo>
                  <a:cubicBezTo>
                    <a:pt x="1669" y="1405"/>
                    <a:pt x="1090" y="1653"/>
                    <a:pt x="688" y="2018"/>
                  </a:cubicBezTo>
                  <a:cubicBezTo>
                    <a:pt x="244" y="2409"/>
                    <a:pt x="10" y="2940"/>
                    <a:pt x="0" y="3384"/>
                  </a:cubicBezTo>
                  <a:cubicBezTo>
                    <a:pt x="302" y="3056"/>
                    <a:pt x="669" y="2783"/>
                    <a:pt x="1082" y="2598"/>
                  </a:cubicBezTo>
                  <a:cubicBezTo>
                    <a:pt x="1447" y="2433"/>
                    <a:pt x="1842" y="2339"/>
                    <a:pt x="2226" y="2339"/>
                  </a:cubicBezTo>
                  <a:cubicBezTo>
                    <a:pt x="2275" y="2339"/>
                    <a:pt x="2324" y="2340"/>
                    <a:pt x="2373" y="2344"/>
                  </a:cubicBezTo>
                  <a:cubicBezTo>
                    <a:pt x="2800" y="2374"/>
                    <a:pt x="3234" y="2531"/>
                    <a:pt x="3616" y="2771"/>
                  </a:cubicBezTo>
                  <a:cubicBezTo>
                    <a:pt x="3999" y="3010"/>
                    <a:pt x="4326" y="3330"/>
                    <a:pt x="4582" y="3696"/>
                  </a:cubicBezTo>
                  <a:cubicBezTo>
                    <a:pt x="4630" y="3274"/>
                    <a:pt x="4484" y="2745"/>
                    <a:pt x="4132" y="2307"/>
                  </a:cubicBezTo>
                  <a:cubicBezTo>
                    <a:pt x="4551" y="1958"/>
                    <a:pt x="5028" y="1669"/>
                    <a:pt x="5548" y="1481"/>
                  </a:cubicBezTo>
                  <a:cubicBezTo>
                    <a:pt x="5993" y="1318"/>
                    <a:pt x="6465" y="1227"/>
                    <a:pt x="6925" y="1227"/>
                  </a:cubicBezTo>
                  <a:cubicBezTo>
                    <a:pt x="7047" y="1227"/>
                    <a:pt x="7169" y="1234"/>
                    <a:pt x="7289" y="1247"/>
                  </a:cubicBezTo>
                  <a:cubicBezTo>
                    <a:pt x="7861" y="1314"/>
                    <a:pt x="8430" y="1538"/>
                    <a:pt x="8934" y="1865"/>
                  </a:cubicBezTo>
                  <a:cubicBezTo>
                    <a:pt x="9438" y="2192"/>
                    <a:pt x="9868" y="2618"/>
                    <a:pt x="10214" y="3097"/>
                  </a:cubicBezTo>
                  <a:cubicBezTo>
                    <a:pt x="10272" y="2513"/>
                    <a:pt x="10063" y="1783"/>
                    <a:pt x="9566" y="1184"/>
                  </a:cubicBezTo>
                  <a:cubicBezTo>
                    <a:pt x="9076" y="588"/>
                    <a:pt x="8299" y="119"/>
                    <a:pt x="7428" y="20"/>
                  </a:cubicBezTo>
                  <a:cubicBezTo>
                    <a:pt x="7312" y="7"/>
                    <a:pt x="7195" y="1"/>
                    <a:pt x="707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sp>
        <p:nvSpPr>
          <p:cNvPr id="8877" name="Google Shape;8877;p29"/>
          <p:cNvSpPr/>
          <p:nvPr/>
        </p:nvSpPr>
        <p:spPr>
          <a:xfrm>
            <a:off x="4139113" y="551238"/>
            <a:ext cx="858900" cy="858900"/>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nvGrpSpPr>
          <p:cNvPr id="8878" name="Google Shape;8878;p29"/>
          <p:cNvGrpSpPr/>
          <p:nvPr/>
        </p:nvGrpSpPr>
        <p:grpSpPr>
          <a:xfrm>
            <a:off x="6692413" y="-716087"/>
            <a:ext cx="1779700" cy="546400"/>
            <a:chOff x="3218975" y="369750"/>
            <a:chExt cx="1779700" cy="546400"/>
          </a:xfrm>
        </p:grpSpPr>
        <p:sp>
          <p:nvSpPr>
            <p:cNvPr id="8879" name="Google Shape;8879;p29"/>
            <p:cNvSpPr/>
            <p:nvPr/>
          </p:nvSpPr>
          <p:spPr>
            <a:xfrm>
              <a:off x="3218975" y="369750"/>
              <a:ext cx="1779700" cy="546400"/>
            </a:xfrm>
            <a:custGeom>
              <a:avLst/>
              <a:gdLst/>
              <a:ahLst/>
              <a:cxnLst/>
              <a:rect l="l" t="t" r="r" b="b"/>
              <a:pathLst>
                <a:path w="71188" h="21856" extrusionOk="0">
                  <a:moveTo>
                    <a:pt x="41071" y="0"/>
                  </a:moveTo>
                  <a:cubicBezTo>
                    <a:pt x="34960" y="0"/>
                    <a:pt x="29041" y="4475"/>
                    <a:pt x="27525" y="10425"/>
                  </a:cubicBezTo>
                  <a:cubicBezTo>
                    <a:pt x="26860" y="9692"/>
                    <a:pt x="25870" y="9280"/>
                    <a:pt x="24883" y="9280"/>
                  </a:cubicBezTo>
                  <a:cubicBezTo>
                    <a:pt x="24548" y="9280"/>
                    <a:pt x="24213" y="9328"/>
                    <a:pt x="23892" y="9426"/>
                  </a:cubicBezTo>
                  <a:cubicBezTo>
                    <a:pt x="22625" y="9815"/>
                    <a:pt x="21630" y="10976"/>
                    <a:pt x="21440" y="12288"/>
                  </a:cubicBezTo>
                  <a:cubicBezTo>
                    <a:pt x="20320" y="10631"/>
                    <a:pt x="18319" y="9645"/>
                    <a:pt x="16328" y="9645"/>
                  </a:cubicBezTo>
                  <a:cubicBezTo>
                    <a:pt x="15755" y="9645"/>
                    <a:pt x="15183" y="9727"/>
                    <a:pt x="14633" y="9898"/>
                  </a:cubicBezTo>
                  <a:cubicBezTo>
                    <a:pt x="12172" y="10661"/>
                    <a:pt x="10356" y="13145"/>
                    <a:pt x="10375" y="15721"/>
                  </a:cubicBezTo>
                  <a:cubicBezTo>
                    <a:pt x="10055" y="15548"/>
                    <a:pt x="9692" y="15465"/>
                    <a:pt x="9329" y="15465"/>
                  </a:cubicBezTo>
                  <a:cubicBezTo>
                    <a:pt x="8761" y="15465"/>
                    <a:pt x="8190" y="15670"/>
                    <a:pt x="7774" y="16060"/>
                  </a:cubicBezTo>
                  <a:cubicBezTo>
                    <a:pt x="7092" y="16698"/>
                    <a:pt x="6878" y="17785"/>
                    <a:pt x="7268" y="18634"/>
                  </a:cubicBezTo>
                  <a:cubicBezTo>
                    <a:pt x="6721" y="18490"/>
                    <a:pt x="6178" y="18421"/>
                    <a:pt x="5648" y="18421"/>
                  </a:cubicBezTo>
                  <a:cubicBezTo>
                    <a:pt x="3336" y="18421"/>
                    <a:pt x="1249" y="19733"/>
                    <a:pt x="0" y="21855"/>
                  </a:cubicBezTo>
                  <a:lnTo>
                    <a:pt x="71187" y="21855"/>
                  </a:lnTo>
                  <a:cubicBezTo>
                    <a:pt x="70862" y="20910"/>
                    <a:pt x="69659" y="19988"/>
                    <a:pt x="68634" y="19988"/>
                  </a:cubicBezTo>
                  <a:cubicBezTo>
                    <a:pt x="68417" y="19988"/>
                    <a:pt x="68208" y="20029"/>
                    <a:pt x="68017" y="20120"/>
                  </a:cubicBezTo>
                  <a:cubicBezTo>
                    <a:pt x="68386" y="18870"/>
                    <a:pt x="67852" y="17409"/>
                    <a:pt x="66764" y="16691"/>
                  </a:cubicBezTo>
                  <a:cubicBezTo>
                    <a:pt x="66269" y="16366"/>
                    <a:pt x="65679" y="16205"/>
                    <a:pt x="65088" y="16205"/>
                  </a:cubicBezTo>
                  <a:cubicBezTo>
                    <a:pt x="64377" y="16205"/>
                    <a:pt x="63665" y="16437"/>
                    <a:pt x="63118" y="16892"/>
                  </a:cubicBezTo>
                  <a:cubicBezTo>
                    <a:pt x="63465" y="14842"/>
                    <a:pt x="62343" y="12630"/>
                    <a:pt x="60483" y="11701"/>
                  </a:cubicBezTo>
                  <a:cubicBezTo>
                    <a:pt x="59823" y="11372"/>
                    <a:pt x="59091" y="11214"/>
                    <a:pt x="58355" y="11214"/>
                  </a:cubicBezTo>
                  <a:cubicBezTo>
                    <a:pt x="57018" y="11214"/>
                    <a:pt x="55672" y="11738"/>
                    <a:pt x="54750" y="12712"/>
                  </a:cubicBezTo>
                  <a:cubicBezTo>
                    <a:pt x="54220" y="6246"/>
                    <a:pt x="48570" y="587"/>
                    <a:pt x="42106" y="44"/>
                  </a:cubicBezTo>
                  <a:cubicBezTo>
                    <a:pt x="41761" y="15"/>
                    <a:pt x="41416" y="0"/>
                    <a:pt x="4107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80" name="Google Shape;8880;p29"/>
            <p:cNvSpPr/>
            <p:nvPr/>
          </p:nvSpPr>
          <p:spPr>
            <a:xfrm>
              <a:off x="3855600" y="585400"/>
              <a:ext cx="321650" cy="116000"/>
            </a:xfrm>
            <a:custGeom>
              <a:avLst/>
              <a:gdLst/>
              <a:ahLst/>
              <a:cxnLst/>
              <a:rect l="l" t="t" r="r" b="b"/>
              <a:pathLst>
                <a:path w="12866" h="4640" extrusionOk="0">
                  <a:moveTo>
                    <a:pt x="9851" y="0"/>
                  </a:moveTo>
                  <a:cubicBezTo>
                    <a:pt x="9765" y="0"/>
                    <a:pt x="9679" y="4"/>
                    <a:pt x="9592" y="11"/>
                  </a:cubicBezTo>
                  <a:cubicBezTo>
                    <a:pt x="8793" y="77"/>
                    <a:pt x="8053" y="447"/>
                    <a:pt x="7544" y="953"/>
                  </a:cubicBezTo>
                  <a:cubicBezTo>
                    <a:pt x="7156" y="1333"/>
                    <a:pt x="6900" y="1789"/>
                    <a:pt x="6780" y="2228"/>
                  </a:cubicBezTo>
                  <a:cubicBezTo>
                    <a:pt x="6646" y="2057"/>
                    <a:pt x="6495" y="1895"/>
                    <a:pt x="6322" y="1744"/>
                  </a:cubicBezTo>
                  <a:cubicBezTo>
                    <a:pt x="5680" y="1177"/>
                    <a:pt x="4764" y="793"/>
                    <a:pt x="3797" y="793"/>
                  </a:cubicBezTo>
                  <a:cubicBezTo>
                    <a:pt x="3686" y="793"/>
                    <a:pt x="3574" y="798"/>
                    <a:pt x="3462" y="808"/>
                  </a:cubicBezTo>
                  <a:cubicBezTo>
                    <a:pt x="2373" y="909"/>
                    <a:pt x="1409" y="1503"/>
                    <a:pt x="823" y="2256"/>
                  </a:cubicBezTo>
                  <a:cubicBezTo>
                    <a:pt x="223" y="3010"/>
                    <a:pt x="1" y="3927"/>
                    <a:pt x="121" y="4639"/>
                  </a:cubicBezTo>
                  <a:cubicBezTo>
                    <a:pt x="505" y="4026"/>
                    <a:pt x="1013" y="3484"/>
                    <a:pt x="1618" y="3074"/>
                  </a:cubicBezTo>
                  <a:cubicBezTo>
                    <a:pt x="2220" y="2663"/>
                    <a:pt x="2914" y="2388"/>
                    <a:pt x="3602" y="2321"/>
                  </a:cubicBezTo>
                  <a:cubicBezTo>
                    <a:pt x="3710" y="2311"/>
                    <a:pt x="3819" y="2306"/>
                    <a:pt x="3928" y="2306"/>
                  </a:cubicBezTo>
                  <a:cubicBezTo>
                    <a:pt x="4519" y="2306"/>
                    <a:pt x="5127" y="2447"/>
                    <a:pt x="5692" y="2693"/>
                  </a:cubicBezTo>
                  <a:cubicBezTo>
                    <a:pt x="6362" y="2986"/>
                    <a:pt x="6962" y="3424"/>
                    <a:pt x="7453" y="3956"/>
                  </a:cubicBezTo>
                  <a:cubicBezTo>
                    <a:pt x="7443" y="3475"/>
                    <a:pt x="7264" y="2933"/>
                    <a:pt x="6932" y="2437"/>
                  </a:cubicBezTo>
                  <a:cubicBezTo>
                    <a:pt x="7684" y="1759"/>
                    <a:pt x="8669" y="1250"/>
                    <a:pt x="9686" y="1167"/>
                  </a:cubicBezTo>
                  <a:cubicBezTo>
                    <a:pt x="9788" y="1159"/>
                    <a:pt x="9890" y="1155"/>
                    <a:pt x="9993" y="1155"/>
                  </a:cubicBezTo>
                  <a:cubicBezTo>
                    <a:pt x="11017" y="1155"/>
                    <a:pt x="12055" y="1557"/>
                    <a:pt x="12866" y="2142"/>
                  </a:cubicBezTo>
                  <a:cubicBezTo>
                    <a:pt x="12739" y="1606"/>
                    <a:pt x="12357" y="1022"/>
                    <a:pt x="11766" y="609"/>
                  </a:cubicBezTo>
                  <a:cubicBezTo>
                    <a:pt x="11245" y="236"/>
                    <a:pt x="10560" y="0"/>
                    <a:pt x="9851"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81" name="Google Shape;8881;p29"/>
            <p:cNvSpPr/>
            <p:nvPr/>
          </p:nvSpPr>
          <p:spPr>
            <a:xfrm>
              <a:off x="4261900" y="541775"/>
              <a:ext cx="282375" cy="140350"/>
            </a:xfrm>
            <a:custGeom>
              <a:avLst/>
              <a:gdLst/>
              <a:ahLst/>
              <a:cxnLst/>
              <a:rect l="l" t="t" r="r" b="b"/>
              <a:pathLst>
                <a:path w="11295" h="5614" extrusionOk="0">
                  <a:moveTo>
                    <a:pt x="3818" y="1"/>
                  </a:moveTo>
                  <a:cubicBezTo>
                    <a:pt x="3091" y="1"/>
                    <a:pt x="2384" y="178"/>
                    <a:pt x="1791" y="484"/>
                  </a:cubicBezTo>
                  <a:cubicBezTo>
                    <a:pt x="895" y="935"/>
                    <a:pt x="263" y="1671"/>
                    <a:pt x="1" y="2386"/>
                  </a:cubicBezTo>
                  <a:cubicBezTo>
                    <a:pt x="673" y="2021"/>
                    <a:pt x="1415" y="1748"/>
                    <a:pt x="2190" y="1620"/>
                  </a:cubicBezTo>
                  <a:cubicBezTo>
                    <a:pt x="2523" y="1564"/>
                    <a:pt x="2862" y="1535"/>
                    <a:pt x="3199" y="1535"/>
                  </a:cubicBezTo>
                  <a:cubicBezTo>
                    <a:pt x="3643" y="1535"/>
                    <a:pt x="4083" y="1586"/>
                    <a:pt x="4503" y="1694"/>
                  </a:cubicBezTo>
                  <a:cubicBezTo>
                    <a:pt x="5240" y="1885"/>
                    <a:pt x="5948" y="2262"/>
                    <a:pt x="6563" y="2751"/>
                  </a:cubicBezTo>
                  <a:cubicBezTo>
                    <a:pt x="7081" y="3163"/>
                    <a:pt x="7524" y="3653"/>
                    <a:pt x="7898" y="4182"/>
                  </a:cubicBezTo>
                  <a:cubicBezTo>
                    <a:pt x="7894" y="4185"/>
                    <a:pt x="7889" y="4188"/>
                    <a:pt x="7885" y="4190"/>
                  </a:cubicBezTo>
                  <a:cubicBezTo>
                    <a:pt x="7478" y="4447"/>
                    <a:pt x="7200" y="4821"/>
                    <a:pt x="7088" y="5174"/>
                  </a:cubicBezTo>
                  <a:cubicBezTo>
                    <a:pt x="7637" y="4836"/>
                    <a:pt x="8313" y="4604"/>
                    <a:pt x="8981" y="4604"/>
                  </a:cubicBezTo>
                  <a:cubicBezTo>
                    <a:pt x="9078" y="4604"/>
                    <a:pt x="9175" y="4609"/>
                    <a:pt x="9271" y="4619"/>
                  </a:cubicBezTo>
                  <a:cubicBezTo>
                    <a:pt x="10031" y="4698"/>
                    <a:pt x="10759" y="5105"/>
                    <a:pt x="11295" y="5614"/>
                  </a:cubicBezTo>
                  <a:cubicBezTo>
                    <a:pt x="11259" y="5245"/>
                    <a:pt x="11064" y="4821"/>
                    <a:pt x="10718" y="4486"/>
                  </a:cubicBezTo>
                  <a:cubicBezTo>
                    <a:pt x="10375" y="4148"/>
                    <a:pt x="9885" y="3899"/>
                    <a:pt x="9353" y="3843"/>
                  </a:cubicBezTo>
                  <a:cubicBezTo>
                    <a:pt x="9277" y="3835"/>
                    <a:pt x="9201" y="3831"/>
                    <a:pt x="9125" y="3831"/>
                  </a:cubicBezTo>
                  <a:cubicBezTo>
                    <a:pt x="8774" y="3831"/>
                    <a:pt x="8432" y="3914"/>
                    <a:pt x="8134" y="4054"/>
                  </a:cubicBezTo>
                  <a:cubicBezTo>
                    <a:pt x="8135" y="3387"/>
                    <a:pt x="7923" y="2627"/>
                    <a:pt x="7462" y="1950"/>
                  </a:cubicBezTo>
                  <a:cubicBezTo>
                    <a:pt x="6908" y="1121"/>
                    <a:pt x="5988" y="418"/>
                    <a:pt x="4906" y="138"/>
                  </a:cubicBezTo>
                  <a:cubicBezTo>
                    <a:pt x="4546" y="45"/>
                    <a:pt x="4180" y="1"/>
                    <a:pt x="38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82" name="Google Shape;8882;p29"/>
            <p:cNvSpPr/>
            <p:nvPr/>
          </p:nvSpPr>
          <p:spPr>
            <a:xfrm>
              <a:off x="3548600" y="718375"/>
              <a:ext cx="256825" cy="92425"/>
            </a:xfrm>
            <a:custGeom>
              <a:avLst/>
              <a:gdLst/>
              <a:ahLst/>
              <a:cxnLst/>
              <a:rect l="l" t="t" r="r" b="b"/>
              <a:pathLst>
                <a:path w="10273" h="3697" extrusionOk="0">
                  <a:moveTo>
                    <a:pt x="7079" y="1"/>
                  </a:moveTo>
                  <a:cubicBezTo>
                    <a:pt x="6331" y="1"/>
                    <a:pt x="5613" y="267"/>
                    <a:pt x="5084" y="677"/>
                  </a:cubicBezTo>
                  <a:cubicBezTo>
                    <a:pt x="4527" y="1101"/>
                    <a:pt x="4176" y="1681"/>
                    <a:pt x="4056" y="2218"/>
                  </a:cubicBezTo>
                  <a:cubicBezTo>
                    <a:pt x="3677" y="1784"/>
                    <a:pt x="3088" y="1455"/>
                    <a:pt x="2436" y="1410"/>
                  </a:cubicBezTo>
                  <a:cubicBezTo>
                    <a:pt x="2384" y="1406"/>
                    <a:pt x="2333" y="1405"/>
                    <a:pt x="2281" y="1405"/>
                  </a:cubicBezTo>
                  <a:cubicBezTo>
                    <a:pt x="1669" y="1405"/>
                    <a:pt x="1090" y="1653"/>
                    <a:pt x="688" y="2018"/>
                  </a:cubicBezTo>
                  <a:cubicBezTo>
                    <a:pt x="244" y="2409"/>
                    <a:pt x="10" y="2940"/>
                    <a:pt x="0" y="3384"/>
                  </a:cubicBezTo>
                  <a:cubicBezTo>
                    <a:pt x="302" y="3056"/>
                    <a:pt x="669" y="2783"/>
                    <a:pt x="1082" y="2598"/>
                  </a:cubicBezTo>
                  <a:cubicBezTo>
                    <a:pt x="1447" y="2433"/>
                    <a:pt x="1842" y="2339"/>
                    <a:pt x="2226" y="2339"/>
                  </a:cubicBezTo>
                  <a:cubicBezTo>
                    <a:pt x="2275" y="2339"/>
                    <a:pt x="2324" y="2340"/>
                    <a:pt x="2373" y="2344"/>
                  </a:cubicBezTo>
                  <a:cubicBezTo>
                    <a:pt x="2800" y="2374"/>
                    <a:pt x="3234" y="2531"/>
                    <a:pt x="3616" y="2771"/>
                  </a:cubicBezTo>
                  <a:cubicBezTo>
                    <a:pt x="3999" y="3010"/>
                    <a:pt x="4326" y="3330"/>
                    <a:pt x="4582" y="3696"/>
                  </a:cubicBezTo>
                  <a:cubicBezTo>
                    <a:pt x="4630" y="3274"/>
                    <a:pt x="4484" y="2745"/>
                    <a:pt x="4132" y="2307"/>
                  </a:cubicBezTo>
                  <a:cubicBezTo>
                    <a:pt x="4551" y="1958"/>
                    <a:pt x="5028" y="1669"/>
                    <a:pt x="5548" y="1481"/>
                  </a:cubicBezTo>
                  <a:cubicBezTo>
                    <a:pt x="5993" y="1318"/>
                    <a:pt x="6465" y="1227"/>
                    <a:pt x="6925" y="1227"/>
                  </a:cubicBezTo>
                  <a:cubicBezTo>
                    <a:pt x="7047" y="1227"/>
                    <a:pt x="7169" y="1234"/>
                    <a:pt x="7289" y="1247"/>
                  </a:cubicBezTo>
                  <a:cubicBezTo>
                    <a:pt x="7861" y="1314"/>
                    <a:pt x="8430" y="1538"/>
                    <a:pt x="8934" y="1865"/>
                  </a:cubicBezTo>
                  <a:cubicBezTo>
                    <a:pt x="9438" y="2192"/>
                    <a:pt x="9868" y="2618"/>
                    <a:pt x="10214" y="3097"/>
                  </a:cubicBezTo>
                  <a:cubicBezTo>
                    <a:pt x="10272" y="2513"/>
                    <a:pt x="10063" y="1783"/>
                    <a:pt x="9566" y="1184"/>
                  </a:cubicBezTo>
                  <a:cubicBezTo>
                    <a:pt x="9076" y="588"/>
                    <a:pt x="8299" y="119"/>
                    <a:pt x="7428" y="20"/>
                  </a:cubicBezTo>
                  <a:cubicBezTo>
                    <a:pt x="7312" y="7"/>
                    <a:pt x="7195" y="1"/>
                    <a:pt x="707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grpSp>
        <p:nvGrpSpPr>
          <p:cNvPr id="8883" name="Google Shape;8883;p29"/>
          <p:cNvGrpSpPr/>
          <p:nvPr/>
        </p:nvGrpSpPr>
        <p:grpSpPr>
          <a:xfrm>
            <a:off x="1369138" y="-204437"/>
            <a:ext cx="1779700" cy="546400"/>
            <a:chOff x="3218975" y="369750"/>
            <a:chExt cx="1779700" cy="546400"/>
          </a:xfrm>
        </p:grpSpPr>
        <p:sp>
          <p:nvSpPr>
            <p:cNvPr id="8884" name="Google Shape;8884;p29"/>
            <p:cNvSpPr/>
            <p:nvPr/>
          </p:nvSpPr>
          <p:spPr>
            <a:xfrm>
              <a:off x="3218975" y="369750"/>
              <a:ext cx="1779700" cy="546400"/>
            </a:xfrm>
            <a:custGeom>
              <a:avLst/>
              <a:gdLst/>
              <a:ahLst/>
              <a:cxnLst/>
              <a:rect l="l" t="t" r="r" b="b"/>
              <a:pathLst>
                <a:path w="71188" h="21856" extrusionOk="0">
                  <a:moveTo>
                    <a:pt x="41071" y="0"/>
                  </a:moveTo>
                  <a:cubicBezTo>
                    <a:pt x="34960" y="0"/>
                    <a:pt x="29041" y="4475"/>
                    <a:pt x="27525" y="10425"/>
                  </a:cubicBezTo>
                  <a:cubicBezTo>
                    <a:pt x="26860" y="9692"/>
                    <a:pt x="25870" y="9280"/>
                    <a:pt x="24883" y="9280"/>
                  </a:cubicBezTo>
                  <a:cubicBezTo>
                    <a:pt x="24548" y="9280"/>
                    <a:pt x="24213" y="9328"/>
                    <a:pt x="23892" y="9426"/>
                  </a:cubicBezTo>
                  <a:cubicBezTo>
                    <a:pt x="22625" y="9815"/>
                    <a:pt x="21630" y="10976"/>
                    <a:pt x="21440" y="12288"/>
                  </a:cubicBezTo>
                  <a:cubicBezTo>
                    <a:pt x="20320" y="10631"/>
                    <a:pt x="18319" y="9645"/>
                    <a:pt x="16328" y="9645"/>
                  </a:cubicBezTo>
                  <a:cubicBezTo>
                    <a:pt x="15755" y="9645"/>
                    <a:pt x="15183" y="9727"/>
                    <a:pt x="14633" y="9898"/>
                  </a:cubicBezTo>
                  <a:cubicBezTo>
                    <a:pt x="12172" y="10661"/>
                    <a:pt x="10356" y="13145"/>
                    <a:pt x="10375" y="15721"/>
                  </a:cubicBezTo>
                  <a:cubicBezTo>
                    <a:pt x="10055" y="15548"/>
                    <a:pt x="9692" y="15465"/>
                    <a:pt x="9329" y="15465"/>
                  </a:cubicBezTo>
                  <a:cubicBezTo>
                    <a:pt x="8761" y="15465"/>
                    <a:pt x="8190" y="15670"/>
                    <a:pt x="7774" y="16060"/>
                  </a:cubicBezTo>
                  <a:cubicBezTo>
                    <a:pt x="7092" y="16698"/>
                    <a:pt x="6878" y="17785"/>
                    <a:pt x="7268" y="18634"/>
                  </a:cubicBezTo>
                  <a:cubicBezTo>
                    <a:pt x="6721" y="18490"/>
                    <a:pt x="6178" y="18421"/>
                    <a:pt x="5648" y="18421"/>
                  </a:cubicBezTo>
                  <a:cubicBezTo>
                    <a:pt x="3336" y="18421"/>
                    <a:pt x="1249" y="19733"/>
                    <a:pt x="0" y="21855"/>
                  </a:cubicBezTo>
                  <a:lnTo>
                    <a:pt x="71187" y="21855"/>
                  </a:lnTo>
                  <a:cubicBezTo>
                    <a:pt x="70862" y="20910"/>
                    <a:pt x="69659" y="19988"/>
                    <a:pt x="68634" y="19988"/>
                  </a:cubicBezTo>
                  <a:cubicBezTo>
                    <a:pt x="68417" y="19988"/>
                    <a:pt x="68208" y="20029"/>
                    <a:pt x="68017" y="20120"/>
                  </a:cubicBezTo>
                  <a:cubicBezTo>
                    <a:pt x="68386" y="18870"/>
                    <a:pt x="67852" y="17409"/>
                    <a:pt x="66764" y="16691"/>
                  </a:cubicBezTo>
                  <a:cubicBezTo>
                    <a:pt x="66269" y="16366"/>
                    <a:pt x="65679" y="16205"/>
                    <a:pt x="65088" y="16205"/>
                  </a:cubicBezTo>
                  <a:cubicBezTo>
                    <a:pt x="64377" y="16205"/>
                    <a:pt x="63665" y="16437"/>
                    <a:pt x="63118" y="16892"/>
                  </a:cubicBezTo>
                  <a:cubicBezTo>
                    <a:pt x="63465" y="14842"/>
                    <a:pt x="62343" y="12630"/>
                    <a:pt x="60483" y="11701"/>
                  </a:cubicBezTo>
                  <a:cubicBezTo>
                    <a:pt x="59823" y="11372"/>
                    <a:pt x="59091" y="11214"/>
                    <a:pt x="58355" y="11214"/>
                  </a:cubicBezTo>
                  <a:cubicBezTo>
                    <a:pt x="57018" y="11214"/>
                    <a:pt x="55672" y="11738"/>
                    <a:pt x="54750" y="12712"/>
                  </a:cubicBezTo>
                  <a:cubicBezTo>
                    <a:pt x="54220" y="6246"/>
                    <a:pt x="48570" y="587"/>
                    <a:pt x="42106" y="44"/>
                  </a:cubicBezTo>
                  <a:cubicBezTo>
                    <a:pt x="41761" y="15"/>
                    <a:pt x="41416" y="0"/>
                    <a:pt x="4107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85" name="Google Shape;8885;p29"/>
            <p:cNvSpPr/>
            <p:nvPr/>
          </p:nvSpPr>
          <p:spPr>
            <a:xfrm>
              <a:off x="3855600" y="585400"/>
              <a:ext cx="321650" cy="116000"/>
            </a:xfrm>
            <a:custGeom>
              <a:avLst/>
              <a:gdLst/>
              <a:ahLst/>
              <a:cxnLst/>
              <a:rect l="l" t="t" r="r" b="b"/>
              <a:pathLst>
                <a:path w="12866" h="4640" extrusionOk="0">
                  <a:moveTo>
                    <a:pt x="9851" y="0"/>
                  </a:moveTo>
                  <a:cubicBezTo>
                    <a:pt x="9765" y="0"/>
                    <a:pt x="9679" y="4"/>
                    <a:pt x="9592" y="11"/>
                  </a:cubicBezTo>
                  <a:cubicBezTo>
                    <a:pt x="8793" y="77"/>
                    <a:pt x="8053" y="447"/>
                    <a:pt x="7544" y="953"/>
                  </a:cubicBezTo>
                  <a:cubicBezTo>
                    <a:pt x="7156" y="1333"/>
                    <a:pt x="6900" y="1789"/>
                    <a:pt x="6780" y="2228"/>
                  </a:cubicBezTo>
                  <a:cubicBezTo>
                    <a:pt x="6646" y="2057"/>
                    <a:pt x="6495" y="1895"/>
                    <a:pt x="6322" y="1744"/>
                  </a:cubicBezTo>
                  <a:cubicBezTo>
                    <a:pt x="5680" y="1177"/>
                    <a:pt x="4764" y="793"/>
                    <a:pt x="3797" y="793"/>
                  </a:cubicBezTo>
                  <a:cubicBezTo>
                    <a:pt x="3686" y="793"/>
                    <a:pt x="3574" y="798"/>
                    <a:pt x="3462" y="808"/>
                  </a:cubicBezTo>
                  <a:cubicBezTo>
                    <a:pt x="2373" y="909"/>
                    <a:pt x="1409" y="1503"/>
                    <a:pt x="823" y="2256"/>
                  </a:cubicBezTo>
                  <a:cubicBezTo>
                    <a:pt x="223" y="3010"/>
                    <a:pt x="1" y="3927"/>
                    <a:pt x="121" y="4639"/>
                  </a:cubicBezTo>
                  <a:cubicBezTo>
                    <a:pt x="505" y="4026"/>
                    <a:pt x="1013" y="3484"/>
                    <a:pt x="1618" y="3074"/>
                  </a:cubicBezTo>
                  <a:cubicBezTo>
                    <a:pt x="2220" y="2663"/>
                    <a:pt x="2914" y="2388"/>
                    <a:pt x="3602" y="2321"/>
                  </a:cubicBezTo>
                  <a:cubicBezTo>
                    <a:pt x="3710" y="2311"/>
                    <a:pt x="3819" y="2306"/>
                    <a:pt x="3928" y="2306"/>
                  </a:cubicBezTo>
                  <a:cubicBezTo>
                    <a:pt x="4519" y="2306"/>
                    <a:pt x="5127" y="2447"/>
                    <a:pt x="5692" y="2693"/>
                  </a:cubicBezTo>
                  <a:cubicBezTo>
                    <a:pt x="6362" y="2986"/>
                    <a:pt x="6962" y="3424"/>
                    <a:pt x="7453" y="3956"/>
                  </a:cubicBezTo>
                  <a:cubicBezTo>
                    <a:pt x="7443" y="3475"/>
                    <a:pt x="7264" y="2933"/>
                    <a:pt x="6932" y="2437"/>
                  </a:cubicBezTo>
                  <a:cubicBezTo>
                    <a:pt x="7684" y="1759"/>
                    <a:pt x="8669" y="1250"/>
                    <a:pt x="9686" y="1167"/>
                  </a:cubicBezTo>
                  <a:cubicBezTo>
                    <a:pt x="9788" y="1159"/>
                    <a:pt x="9890" y="1155"/>
                    <a:pt x="9993" y="1155"/>
                  </a:cubicBezTo>
                  <a:cubicBezTo>
                    <a:pt x="11017" y="1155"/>
                    <a:pt x="12055" y="1557"/>
                    <a:pt x="12866" y="2142"/>
                  </a:cubicBezTo>
                  <a:cubicBezTo>
                    <a:pt x="12739" y="1606"/>
                    <a:pt x="12357" y="1022"/>
                    <a:pt x="11766" y="609"/>
                  </a:cubicBezTo>
                  <a:cubicBezTo>
                    <a:pt x="11245" y="236"/>
                    <a:pt x="10560" y="0"/>
                    <a:pt x="9851"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86" name="Google Shape;8886;p29"/>
            <p:cNvSpPr/>
            <p:nvPr/>
          </p:nvSpPr>
          <p:spPr>
            <a:xfrm>
              <a:off x="4261900" y="541775"/>
              <a:ext cx="282375" cy="140350"/>
            </a:xfrm>
            <a:custGeom>
              <a:avLst/>
              <a:gdLst/>
              <a:ahLst/>
              <a:cxnLst/>
              <a:rect l="l" t="t" r="r" b="b"/>
              <a:pathLst>
                <a:path w="11295" h="5614" extrusionOk="0">
                  <a:moveTo>
                    <a:pt x="3818" y="1"/>
                  </a:moveTo>
                  <a:cubicBezTo>
                    <a:pt x="3091" y="1"/>
                    <a:pt x="2384" y="178"/>
                    <a:pt x="1791" y="484"/>
                  </a:cubicBezTo>
                  <a:cubicBezTo>
                    <a:pt x="895" y="935"/>
                    <a:pt x="263" y="1671"/>
                    <a:pt x="1" y="2386"/>
                  </a:cubicBezTo>
                  <a:cubicBezTo>
                    <a:pt x="673" y="2021"/>
                    <a:pt x="1415" y="1748"/>
                    <a:pt x="2190" y="1620"/>
                  </a:cubicBezTo>
                  <a:cubicBezTo>
                    <a:pt x="2523" y="1564"/>
                    <a:pt x="2862" y="1535"/>
                    <a:pt x="3199" y="1535"/>
                  </a:cubicBezTo>
                  <a:cubicBezTo>
                    <a:pt x="3643" y="1535"/>
                    <a:pt x="4083" y="1586"/>
                    <a:pt x="4503" y="1694"/>
                  </a:cubicBezTo>
                  <a:cubicBezTo>
                    <a:pt x="5240" y="1885"/>
                    <a:pt x="5948" y="2262"/>
                    <a:pt x="6563" y="2751"/>
                  </a:cubicBezTo>
                  <a:cubicBezTo>
                    <a:pt x="7081" y="3163"/>
                    <a:pt x="7524" y="3653"/>
                    <a:pt x="7898" y="4182"/>
                  </a:cubicBezTo>
                  <a:cubicBezTo>
                    <a:pt x="7894" y="4185"/>
                    <a:pt x="7889" y="4188"/>
                    <a:pt x="7885" y="4190"/>
                  </a:cubicBezTo>
                  <a:cubicBezTo>
                    <a:pt x="7478" y="4447"/>
                    <a:pt x="7200" y="4821"/>
                    <a:pt x="7088" y="5174"/>
                  </a:cubicBezTo>
                  <a:cubicBezTo>
                    <a:pt x="7637" y="4836"/>
                    <a:pt x="8313" y="4604"/>
                    <a:pt x="8981" y="4604"/>
                  </a:cubicBezTo>
                  <a:cubicBezTo>
                    <a:pt x="9078" y="4604"/>
                    <a:pt x="9175" y="4609"/>
                    <a:pt x="9271" y="4619"/>
                  </a:cubicBezTo>
                  <a:cubicBezTo>
                    <a:pt x="10031" y="4698"/>
                    <a:pt x="10759" y="5105"/>
                    <a:pt x="11295" y="5614"/>
                  </a:cubicBezTo>
                  <a:cubicBezTo>
                    <a:pt x="11259" y="5245"/>
                    <a:pt x="11064" y="4821"/>
                    <a:pt x="10718" y="4486"/>
                  </a:cubicBezTo>
                  <a:cubicBezTo>
                    <a:pt x="10375" y="4148"/>
                    <a:pt x="9885" y="3899"/>
                    <a:pt x="9353" y="3843"/>
                  </a:cubicBezTo>
                  <a:cubicBezTo>
                    <a:pt x="9277" y="3835"/>
                    <a:pt x="9201" y="3831"/>
                    <a:pt x="9125" y="3831"/>
                  </a:cubicBezTo>
                  <a:cubicBezTo>
                    <a:pt x="8774" y="3831"/>
                    <a:pt x="8432" y="3914"/>
                    <a:pt x="8134" y="4054"/>
                  </a:cubicBezTo>
                  <a:cubicBezTo>
                    <a:pt x="8135" y="3387"/>
                    <a:pt x="7923" y="2627"/>
                    <a:pt x="7462" y="1950"/>
                  </a:cubicBezTo>
                  <a:cubicBezTo>
                    <a:pt x="6908" y="1121"/>
                    <a:pt x="5988" y="418"/>
                    <a:pt x="4906" y="138"/>
                  </a:cubicBezTo>
                  <a:cubicBezTo>
                    <a:pt x="4546" y="45"/>
                    <a:pt x="4180" y="1"/>
                    <a:pt x="38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87" name="Google Shape;8887;p29"/>
            <p:cNvSpPr/>
            <p:nvPr/>
          </p:nvSpPr>
          <p:spPr>
            <a:xfrm>
              <a:off x="3548600" y="718375"/>
              <a:ext cx="256825" cy="92425"/>
            </a:xfrm>
            <a:custGeom>
              <a:avLst/>
              <a:gdLst/>
              <a:ahLst/>
              <a:cxnLst/>
              <a:rect l="l" t="t" r="r" b="b"/>
              <a:pathLst>
                <a:path w="10273" h="3697" extrusionOk="0">
                  <a:moveTo>
                    <a:pt x="7079" y="1"/>
                  </a:moveTo>
                  <a:cubicBezTo>
                    <a:pt x="6331" y="1"/>
                    <a:pt x="5613" y="267"/>
                    <a:pt x="5084" y="677"/>
                  </a:cubicBezTo>
                  <a:cubicBezTo>
                    <a:pt x="4527" y="1101"/>
                    <a:pt x="4176" y="1681"/>
                    <a:pt x="4056" y="2218"/>
                  </a:cubicBezTo>
                  <a:cubicBezTo>
                    <a:pt x="3677" y="1784"/>
                    <a:pt x="3088" y="1455"/>
                    <a:pt x="2436" y="1410"/>
                  </a:cubicBezTo>
                  <a:cubicBezTo>
                    <a:pt x="2384" y="1406"/>
                    <a:pt x="2333" y="1405"/>
                    <a:pt x="2281" y="1405"/>
                  </a:cubicBezTo>
                  <a:cubicBezTo>
                    <a:pt x="1669" y="1405"/>
                    <a:pt x="1090" y="1653"/>
                    <a:pt x="688" y="2018"/>
                  </a:cubicBezTo>
                  <a:cubicBezTo>
                    <a:pt x="244" y="2409"/>
                    <a:pt x="10" y="2940"/>
                    <a:pt x="0" y="3384"/>
                  </a:cubicBezTo>
                  <a:cubicBezTo>
                    <a:pt x="302" y="3056"/>
                    <a:pt x="669" y="2783"/>
                    <a:pt x="1082" y="2598"/>
                  </a:cubicBezTo>
                  <a:cubicBezTo>
                    <a:pt x="1447" y="2433"/>
                    <a:pt x="1842" y="2339"/>
                    <a:pt x="2226" y="2339"/>
                  </a:cubicBezTo>
                  <a:cubicBezTo>
                    <a:pt x="2275" y="2339"/>
                    <a:pt x="2324" y="2340"/>
                    <a:pt x="2373" y="2344"/>
                  </a:cubicBezTo>
                  <a:cubicBezTo>
                    <a:pt x="2800" y="2374"/>
                    <a:pt x="3234" y="2531"/>
                    <a:pt x="3616" y="2771"/>
                  </a:cubicBezTo>
                  <a:cubicBezTo>
                    <a:pt x="3999" y="3010"/>
                    <a:pt x="4326" y="3330"/>
                    <a:pt x="4582" y="3696"/>
                  </a:cubicBezTo>
                  <a:cubicBezTo>
                    <a:pt x="4630" y="3274"/>
                    <a:pt x="4484" y="2745"/>
                    <a:pt x="4132" y="2307"/>
                  </a:cubicBezTo>
                  <a:cubicBezTo>
                    <a:pt x="4551" y="1958"/>
                    <a:pt x="5028" y="1669"/>
                    <a:pt x="5548" y="1481"/>
                  </a:cubicBezTo>
                  <a:cubicBezTo>
                    <a:pt x="5993" y="1318"/>
                    <a:pt x="6465" y="1227"/>
                    <a:pt x="6925" y="1227"/>
                  </a:cubicBezTo>
                  <a:cubicBezTo>
                    <a:pt x="7047" y="1227"/>
                    <a:pt x="7169" y="1234"/>
                    <a:pt x="7289" y="1247"/>
                  </a:cubicBezTo>
                  <a:cubicBezTo>
                    <a:pt x="7861" y="1314"/>
                    <a:pt x="8430" y="1538"/>
                    <a:pt x="8934" y="1865"/>
                  </a:cubicBezTo>
                  <a:cubicBezTo>
                    <a:pt x="9438" y="2192"/>
                    <a:pt x="9868" y="2618"/>
                    <a:pt x="10214" y="3097"/>
                  </a:cubicBezTo>
                  <a:cubicBezTo>
                    <a:pt x="10272" y="2513"/>
                    <a:pt x="10063" y="1783"/>
                    <a:pt x="9566" y="1184"/>
                  </a:cubicBezTo>
                  <a:cubicBezTo>
                    <a:pt x="9076" y="588"/>
                    <a:pt x="8299" y="119"/>
                    <a:pt x="7428" y="20"/>
                  </a:cubicBezTo>
                  <a:cubicBezTo>
                    <a:pt x="7312" y="7"/>
                    <a:pt x="7195" y="1"/>
                    <a:pt x="707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sp>
        <p:nvSpPr>
          <p:cNvPr id="8888" name="Google Shape;8888;p29"/>
          <p:cNvSpPr/>
          <p:nvPr/>
        </p:nvSpPr>
        <p:spPr>
          <a:xfrm>
            <a:off x="2311413" y="3107354"/>
            <a:ext cx="465358" cy="546407"/>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89" name="Google Shape;8889;p29"/>
          <p:cNvSpPr/>
          <p:nvPr/>
        </p:nvSpPr>
        <p:spPr>
          <a:xfrm>
            <a:off x="1047899" y="2891950"/>
            <a:ext cx="513056" cy="715526"/>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nvGrpSpPr>
          <p:cNvPr id="8890" name="Google Shape;8890;p29"/>
          <p:cNvGrpSpPr/>
          <p:nvPr/>
        </p:nvGrpSpPr>
        <p:grpSpPr>
          <a:xfrm>
            <a:off x="2507550" y="55819"/>
            <a:ext cx="709112" cy="364856"/>
            <a:chOff x="113913" y="479994"/>
            <a:chExt cx="709112" cy="364856"/>
          </a:xfrm>
        </p:grpSpPr>
        <p:sp>
          <p:nvSpPr>
            <p:cNvPr id="8891" name="Google Shape;8891;p29"/>
            <p:cNvSpPr/>
            <p:nvPr/>
          </p:nvSpPr>
          <p:spPr>
            <a:xfrm>
              <a:off x="600525" y="634850"/>
              <a:ext cx="222500" cy="97150"/>
            </a:xfrm>
            <a:custGeom>
              <a:avLst/>
              <a:gdLst/>
              <a:ahLst/>
              <a:cxnLst/>
              <a:rect l="l" t="t" r="r" b="b"/>
              <a:pathLst>
                <a:path w="8900" h="3886" extrusionOk="0">
                  <a:moveTo>
                    <a:pt x="7575" y="1"/>
                  </a:moveTo>
                  <a:cubicBezTo>
                    <a:pt x="6141" y="1"/>
                    <a:pt x="2125" y="1837"/>
                    <a:pt x="1199" y="2027"/>
                  </a:cubicBezTo>
                  <a:cubicBezTo>
                    <a:pt x="285" y="2216"/>
                    <a:pt x="0" y="3885"/>
                    <a:pt x="1164" y="3885"/>
                  </a:cubicBezTo>
                  <a:cubicBezTo>
                    <a:pt x="1303" y="3885"/>
                    <a:pt x="1463" y="3861"/>
                    <a:pt x="1646" y="3808"/>
                  </a:cubicBezTo>
                  <a:lnTo>
                    <a:pt x="8354" y="2637"/>
                  </a:lnTo>
                  <a:cubicBezTo>
                    <a:pt x="8354" y="2637"/>
                    <a:pt x="8899" y="1649"/>
                    <a:pt x="8112" y="1371"/>
                  </a:cubicBezTo>
                  <a:cubicBezTo>
                    <a:pt x="8112" y="1371"/>
                    <a:pt x="8851" y="533"/>
                    <a:pt x="7935" y="66"/>
                  </a:cubicBezTo>
                  <a:cubicBezTo>
                    <a:pt x="7848" y="21"/>
                    <a:pt x="7726" y="1"/>
                    <a:pt x="7575"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92" name="Google Shape;8892;p29"/>
            <p:cNvSpPr/>
            <p:nvPr/>
          </p:nvSpPr>
          <p:spPr>
            <a:xfrm>
              <a:off x="600525" y="634850"/>
              <a:ext cx="222500" cy="97150"/>
            </a:xfrm>
            <a:custGeom>
              <a:avLst/>
              <a:gdLst/>
              <a:ahLst/>
              <a:cxnLst/>
              <a:rect l="l" t="t" r="r" b="b"/>
              <a:pathLst>
                <a:path w="8900" h="3886" extrusionOk="0">
                  <a:moveTo>
                    <a:pt x="7575" y="1"/>
                  </a:moveTo>
                  <a:cubicBezTo>
                    <a:pt x="6141" y="1"/>
                    <a:pt x="2125" y="1837"/>
                    <a:pt x="1199" y="2027"/>
                  </a:cubicBezTo>
                  <a:cubicBezTo>
                    <a:pt x="285" y="2216"/>
                    <a:pt x="0" y="3885"/>
                    <a:pt x="1164" y="3885"/>
                  </a:cubicBezTo>
                  <a:cubicBezTo>
                    <a:pt x="1303" y="3885"/>
                    <a:pt x="1463" y="3861"/>
                    <a:pt x="1646" y="3808"/>
                  </a:cubicBezTo>
                  <a:lnTo>
                    <a:pt x="8354" y="2637"/>
                  </a:lnTo>
                  <a:cubicBezTo>
                    <a:pt x="8354" y="2637"/>
                    <a:pt x="8899" y="1649"/>
                    <a:pt x="8112" y="1371"/>
                  </a:cubicBezTo>
                  <a:cubicBezTo>
                    <a:pt x="8112" y="1371"/>
                    <a:pt x="8851" y="533"/>
                    <a:pt x="7935" y="66"/>
                  </a:cubicBezTo>
                  <a:cubicBezTo>
                    <a:pt x="7848" y="21"/>
                    <a:pt x="7726" y="1"/>
                    <a:pt x="7575" y="1"/>
                  </a:cubicBezTo>
                  <a:close/>
                </a:path>
              </a:pathLst>
            </a:custGeom>
            <a:solidFill>
              <a:srgbClr val="000000">
                <a:alpha val="5490"/>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93" name="Google Shape;8893;p29"/>
            <p:cNvSpPr/>
            <p:nvPr/>
          </p:nvSpPr>
          <p:spPr>
            <a:xfrm>
              <a:off x="311563" y="479994"/>
              <a:ext cx="175625" cy="311275"/>
            </a:xfrm>
            <a:custGeom>
              <a:avLst/>
              <a:gdLst/>
              <a:ahLst/>
              <a:cxnLst/>
              <a:rect l="l" t="t" r="r" b="b"/>
              <a:pathLst>
                <a:path w="7025" h="12451" extrusionOk="0">
                  <a:moveTo>
                    <a:pt x="3275" y="0"/>
                  </a:moveTo>
                  <a:cubicBezTo>
                    <a:pt x="3273" y="0"/>
                    <a:pt x="0" y="4208"/>
                    <a:pt x="2228" y="12451"/>
                  </a:cubicBezTo>
                  <a:cubicBezTo>
                    <a:pt x="2228" y="12451"/>
                    <a:pt x="4557" y="11636"/>
                    <a:pt x="5049" y="9092"/>
                  </a:cubicBezTo>
                  <a:cubicBezTo>
                    <a:pt x="5049" y="9092"/>
                    <a:pt x="7024" y="6257"/>
                    <a:pt x="5446" y="4948"/>
                  </a:cubicBezTo>
                  <a:cubicBezTo>
                    <a:pt x="5446" y="4948"/>
                    <a:pt x="6119" y="3221"/>
                    <a:pt x="4046" y="2166"/>
                  </a:cubicBezTo>
                  <a:cubicBezTo>
                    <a:pt x="4046" y="2166"/>
                    <a:pt x="4785" y="589"/>
                    <a:pt x="3275"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94" name="Google Shape;8894;p29"/>
            <p:cNvSpPr/>
            <p:nvPr/>
          </p:nvSpPr>
          <p:spPr>
            <a:xfrm>
              <a:off x="311563" y="479994"/>
              <a:ext cx="175625" cy="311275"/>
            </a:xfrm>
            <a:custGeom>
              <a:avLst/>
              <a:gdLst/>
              <a:ahLst/>
              <a:cxnLst/>
              <a:rect l="l" t="t" r="r" b="b"/>
              <a:pathLst>
                <a:path w="7025" h="12451" extrusionOk="0">
                  <a:moveTo>
                    <a:pt x="3275" y="0"/>
                  </a:moveTo>
                  <a:cubicBezTo>
                    <a:pt x="3273" y="0"/>
                    <a:pt x="0" y="4208"/>
                    <a:pt x="2228" y="12451"/>
                  </a:cubicBezTo>
                  <a:cubicBezTo>
                    <a:pt x="2228" y="12451"/>
                    <a:pt x="4557" y="11636"/>
                    <a:pt x="5049" y="9092"/>
                  </a:cubicBezTo>
                  <a:cubicBezTo>
                    <a:pt x="5049" y="9092"/>
                    <a:pt x="7024" y="6257"/>
                    <a:pt x="5446" y="4948"/>
                  </a:cubicBezTo>
                  <a:cubicBezTo>
                    <a:pt x="5446" y="4948"/>
                    <a:pt x="6119" y="3221"/>
                    <a:pt x="4046" y="2166"/>
                  </a:cubicBezTo>
                  <a:cubicBezTo>
                    <a:pt x="4046" y="2166"/>
                    <a:pt x="4785" y="589"/>
                    <a:pt x="3275"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95" name="Google Shape;8895;p29"/>
            <p:cNvSpPr/>
            <p:nvPr/>
          </p:nvSpPr>
          <p:spPr>
            <a:xfrm>
              <a:off x="131688" y="792225"/>
              <a:ext cx="198700" cy="47050"/>
            </a:xfrm>
            <a:custGeom>
              <a:avLst/>
              <a:gdLst/>
              <a:ahLst/>
              <a:cxnLst/>
              <a:rect l="l" t="t" r="r" b="b"/>
              <a:pathLst>
                <a:path w="7948" h="1882" extrusionOk="0">
                  <a:moveTo>
                    <a:pt x="3720" y="1"/>
                  </a:moveTo>
                  <a:lnTo>
                    <a:pt x="0" y="1630"/>
                  </a:lnTo>
                  <a:cubicBezTo>
                    <a:pt x="0" y="1630"/>
                    <a:pt x="1122" y="1881"/>
                    <a:pt x="2528" y="1881"/>
                  </a:cubicBezTo>
                  <a:cubicBezTo>
                    <a:pt x="3502" y="1881"/>
                    <a:pt x="4612" y="1761"/>
                    <a:pt x="5581" y="1352"/>
                  </a:cubicBezTo>
                  <a:cubicBezTo>
                    <a:pt x="7948" y="354"/>
                    <a:pt x="3720" y="1"/>
                    <a:pt x="3720"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96" name="Google Shape;8896;p29"/>
            <p:cNvSpPr/>
            <p:nvPr/>
          </p:nvSpPr>
          <p:spPr>
            <a:xfrm>
              <a:off x="113913" y="663500"/>
              <a:ext cx="550600" cy="181350"/>
            </a:xfrm>
            <a:custGeom>
              <a:avLst/>
              <a:gdLst/>
              <a:ahLst/>
              <a:cxnLst/>
              <a:rect l="l" t="t" r="r" b="b"/>
              <a:pathLst>
                <a:path w="22024" h="7254" extrusionOk="0">
                  <a:moveTo>
                    <a:pt x="18012" y="0"/>
                  </a:moveTo>
                  <a:cubicBezTo>
                    <a:pt x="14143" y="0"/>
                    <a:pt x="8526" y="1673"/>
                    <a:pt x="8526" y="1673"/>
                  </a:cubicBezTo>
                  <a:cubicBezTo>
                    <a:pt x="8526" y="1673"/>
                    <a:pt x="1" y="4907"/>
                    <a:pt x="6251" y="6874"/>
                  </a:cubicBezTo>
                  <a:cubicBezTo>
                    <a:pt x="7092" y="7139"/>
                    <a:pt x="7984" y="7253"/>
                    <a:pt x="8897" y="7253"/>
                  </a:cubicBezTo>
                  <a:cubicBezTo>
                    <a:pt x="14760" y="7253"/>
                    <a:pt x="21499" y="2526"/>
                    <a:pt x="21499" y="2526"/>
                  </a:cubicBezTo>
                  <a:cubicBezTo>
                    <a:pt x="22024" y="602"/>
                    <a:pt x="20332" y="0"/>
                    <a:pt x="18012"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97" name="Google Shape;8897;p29"/>
            <p:cNvSpPr/>
            <p:nvPr/>
          </p:nvSpPr>
          <p:spPr>
            <a:xfrm>
              <a:off x="383113" y="518919"/>
              <a:ext cx="257975" cy="254450"/>
            </a:xfrm>
            <a:custGeom>
              <a:avLst/>
              <a:gdLst/>
              <a:ahLst/>
              <a:cxnLst/>
              <a:rect l="l" t="t" r="r" b="b"/>
              <a:pathLst>
                <a:path w="10319" h="10178" extrusionOk="0">
                  <a:moveTo>
                    <a:pt x="9426" y="0"/>
                  </a:moveTo>
                  <a:cubicBezTo>
                    <a:pt x="9426" y="3"/>
                    <a:pt x="3738" y="1367"/>
                    <a:pt x="0" y="9960"/>
                  </a:cubicBezTo>
                  <a:cubicBezTo>
                    <a:pt x="0" y="9960"/>
                    <a:pt x="621" y="10178"/>
                    <a:pt x="1510" y="10178"/>
                  </a:cubicBezTo>
                  <a:cubicBezTo>
                    <a:pt x="2424" y="10178"/>
                    <a:pt x="3621" y="9948"/>
                    <a:pt x="4718" y="9014"/>
                  </a:cubicBezTo>
                  <a:cubicBezTo>
                    <a:pt x="4718" y="9014"/>
                    <a:pt x="8354" y="7936"/>
                    <a:pt x="7899" y="5732"/>
                  </a:cubicBezTo>
                  <a:cubicBezTo>
                    <a:pt x="7899" y="5732"/>
                    <a:pt x="9658" y="4713"/>
                    <a:pt x="8605" y="2386"/>
                  </a:cubicBezTo>
                  <a:cubicBezTo>
                    <a:pt x="8605" y="2386"/>
                    <a:pt x="10319" y="1540"/>
                    <a:pt x="9426"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98" name="Google Shape;8898;p29"/>
            <p:cNvSpPr/>
            <p:nvPr/>
          </p:nvSpPr>
          <p:spPr>
            <a:xfrm>
              <a:off x="263888" y="768675"/>
              <a:ext cx="22625" cy="22675"/>
            </a:xfrm>
            <a:custGeom>
              <a:avLst/>
              <a:gdLst/>
              <a:ahLst/>
              <a:cxnLst/>
              <a:rect l="l" t="t" r="r" b="b"/>
              <a:pathLst>
                <a:path w="905" h="907" extrusionOk="0">
                  <a:moveTo>
                    <a:pt x="453" y="1"/>
                  </a:moveTo>
                  <a:cubicBezTo>
                    <a:pt x="202" y="1"/>
                    <a:pt x="1" y="204"/>
                    <a:pt x="1" y="453"/>
                  </a:cubicBezTo>
                  <a:cubicBezTo>
                    <a:pt x="1" y="704"/>
                    <a:pt x="202" y="907"/>
                    <a:pt x="453" y="907"/>
                  </a:cubicBezTo>
                  <a:cubicBezTo>
                    <a:pt x="703" y="907"/>
                    <a:pt x="905" y="705"/>
                    <a:pt x="905" y="454"/>
                  </a:cubicBezTo>
                  <a:cubicBezTo>
                    <a:pt x="905" y="204"/>
                    <a:pt x="703" y="2"/>
                    <a:pt x="453"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899" name="Google Shape;8899;p29"/>
            <p:cNvSpPr/>
            <p:nvPr/>
          </p:nvSpPr>
          <p:spPr>
            <a:xfrm>
              <a:off x="383113" y="518919"/>
              <a:ext cx="257975" cy="254450"/>
            </a:xfrm>
            <a:custGeom>
              <a:avLst/>
              <a:gdLst/>
              <a:ahLst/>
              <a:cxnLst/>
              <a:rect l="l" t="t" r="r" b="b"/>
              <a:pathLst>
                <a:path w="10319" h="10178" extrusionOk="0">
                  <a:moveTo>
                    <a:pt x="9426" y="0"/>
                  </a:moveTo>
                  <a:cubicBezTo>
                    <a:pt x="9426" y="3"/>
                    <a:pt x="3738" y="1367"/>
                    <a:pt x="0" y="9960"/>
                  </a:cubicBezTo>
                  <a:cubicBezTo>
                    <a:pt x="0" y="9960"/>
                    <a:pt x="621" y="10178"/>
                    <a:pt x="1510" y="10178"/>
                  </a:cubicBezTo>
                  <a:cubicBezTo>
                    <a:pt x="2424" y="10178"/>
                    <a:pt x="3621" y="9948"/>
                    <a:pt x="4718" y="9014"/>
                  </a:cubicBezTo>
                  <a:cubicBezTo>
                    <a:pt x="4718" y="9014"/>
                    <a:pt x="8354" y="7936"/>
                    <a:pt x="7899" y="5732"/>
                  </a:cubicBezTo>
                  <a:cubicBezTo>
                    <a:pt x="7899" y="5732"/>
                    <a:pt x="9658" y="4713"/>
                    <a:pt x="8605" y="2386"/>
                  </a:cubicBezTo>
                  <a:cubicBezTo>
                    <a:pt x="8605" y="2386"/>
                    <a:pt x="10319" y="1540"/>
                    <a:pt x="9426" y="0"/>
                  </a:cubicBezTo>
                  <a:close/>
                </a:path>
              </a:pathLst>
            </a:custGeom>
            <a:solidFill>
              <a:srgbClr val="000000">
                <a:alpha val="5490"/>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grpSp>
        <p:nvGrpSpPr>
          <p:cNvPr id="8900" name="Google Shape;8900;p29"/>
          <p:cNvGrpSpPr/>
          <p:nvPr/>
        </p:nvGrpSpPr>
        <p:grpSpPr>
          <a:xfrm>
            <a:off x="2992675" y="367544"/>
            <a:ext cx="709112" cy="364856"/>
            <a:chOff x="113913" y="479994"/>
            <a:chExt cx="709112" cy="364856"/>
          </a:xfrm>
        </p:grpSpPr>
        <p:sp>
          <p:nvSpPr>
            <p:cNvPr id="8901" name="Google Shape;8901;p29"/>
            <p:cNvSpPr/>
            <p:nvPr/>
          </p:nvSpPr>
          <p:spPr>
            <a:xfrm>
              <a:off x="600525" y="634850"/>
              <a:ext cx="222500" cy="97150"/>
            </a:xfrm>
            <a:custGeom>
              <a:avLst/>
              <a:gdLst/>
              <a:ahLst/>
              <a:cxnLst/>
              <a:rect l="l" t="t" r="r" b="b"/>
              <a:pathLst>
                <a:path w="8900" h="3886" extrusionOk="0">
                  <a:moveTo>
                    <a:pt x="7575" y="1"/>
                  </a:moveTo>
                  <a:cubicBezTo>
                    <a:pt x="6141" y="1"/>
                    <a:pt x="2125" y="1837"/>
                    <a:pt x="1199" y="2027"/>
                  </a:cubicBezTo>
                  <a:cubicBezTo>
                    <a:pt x="285" y="2216"/>
                    <a:pt x="0" y="3885"/>
                    <a:pt x="1164" y="3885"/>
                  </a:cubicBezTo>
                  <a:cubicBezTo>
                    <a:pt x="1303" y="3885"/>
                    <a:pt x="1463" y="3861"/>
                    <a:pt x="1646" y="3808"/>
                  </a:cubicBezTo>
                  <a:lnTo>
                    <a:pt x="8354" y="2637"/>
                  </a:lnTo>
                  <a:cubicBezTo>
                    <a:pt x="8354" y="2637"/>
                    <a:pt x="8899" y="1649"/>
                    <a:pt x="8112" y="1371"/>
                  </a:cubicBezTo>
                  <a:cubicBezTo>
                    <a:pt x="8112" y="1371"/>
                    <a:pt x="8851" y="533"/>
                    <a:pt x="7935" y="66"/>
                  </a:cubicBezTo>
                  <a:cubicBezTo>
                    <a:pt x="7848" y="21"/>
                    <a:pt x="7726" y="1"/>
                    <a:pt x="7575"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02" name="Google Shape;8902;p29"/>
            <p:cNvSpPr/>
            <p:nvPr/>
          </p:nvSpPr>
          <p:spPr>
            <a:xfrm>
              <a:off x="600525" y="634850"/>
              <a:ext cx="222500" cy="97150"/>
            </a:xfrm>
            <a:custGeom>
              <a:avLst/>
              <a:gdLst/>
              <a:ahLst/>
              <a:cxnLst/>
              <a:rect l="l" t="t" r="r" b="b"/>
              <a:pathLst>
                <a:path w="8900" h="3886" extrusionOk="0">
                  <a:moveTo>
                    <a:pt x="7575" y="1"/>
                  </a:moveTo>
                  <a:cubicBezTo>
                    <a:pt x="6141" y="1"/>
                    <a:pt x="2125" y="1837"/>
                    <a:pt x="1199" y="2027"/>
                  </a:cubicBezTo>
                  <a:cubicBezTo>
                    <a:pt x="285" y="2216"/>
                    <a:pt x="0" y="3885"/>
                    <a:pt x="1164" y="3885"/>
                  </a:cubicBezTo>
                  <a:cubicBezTo>
                    <a:pt x="1303" y="3885"/>
                    <a:pt x="1463" y="3861"/>
                    <a:pt x="1646" y="3808"/>
                  </a:cubicBezTo>
                  <a:lnTo>
                    <a:pt x="8354" y="2637"/>
                  </a:lnTo>
                  <a:cubicBezTo>
                    <a:pt x="8354" y="2637"/>
                    <a:pt x="8899" y="1649"/>
                    <a:pt x="8112" y="1371"/>
                  </a:cubicBezTo>
                  <a:cubicBezTo>
                    <a:pt x="8112" y="1371"/>
                    <a:pt x="8851" y="533"/>
                    <a:pt x="7935" y="66"/>
                  </a:cubicBezTo>
                  <a:cubicBezTo>
                    <a:pt x="7848" y="21"/>
                    <a:pt x="7726" y="1"/>
                    <a:pt x="7575" y="1"/>
                  </a:cubicBezTo>
                  <a:close/>
                </a:path>
              </a:pathLst>
            </a:custGeom>
            <a:solidFill>
              <a:srgbClr val="000000">
                <a:alpha val="5490"/>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03" name="Google Shape;8903;p29"/>
            <p:cNvSpPr/>
            <p:nvPr/>
          </p:nvSpPr>
          <p:spPr>
            <a:xfrm>
              <a:off x="311563" y="479994"/>
              <a:ext cx="175625" cy="311275"/>
            </a:xfrm>
            <a:custGeom>
              <a:avLst/>
              <a:gdLst/>
              <a:ahLst/>
              <a:cxnLst/>
              <a:rect l="l" t="t" r="r" b="b"/>
              <a:pathLst>
                <a:path w="7025" h="12451" extrusionOk="0">
                  <a:moveTo>
                    <a:pt x="3275" y="0"/>
                  </a:moveTo>
                  <a:cubicBezTo>
                    <a:pt x="3273" y="0"/>
                    <a:pt x="0" y="4208"/>
                    <a:pt x="2228" y="12451"/>
                  </a:cubicBezTo>
                  <a:cubicBezTo>
                    <a:pt x="2228" y="12451"/>
                    <a:pt x="4557" y="11636"/>
                    <a:pt x="5049" y="9092"/>
                  </a:cubicBezTo>
                  <a:cubicBezTo>
                    <a:pt x="5049" y="9092"/>
                    <a:pt x="7024" y="6257"/>
                    <a:pt x="5446" y="4948"/>
                  </a:cubicBezTo>
                  <a:cubicBezTo>
                    <a:pt x="5446" y="4948"/>
                    <a:pt x="6119" y="3221"/>
                    <a:pt x="4046" y="2166"/>
                  </a:cubicBezTo>
                  <a:cubicBezTo>
                    <a:pt x="4046" y="2166"/>
                    <a:pt x="4785" y="589"/>
                    <a:pt x="3275"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04" name="Google Shape;8904;p29"/>
            <p:cNvSpPr/>
            <p:nvPr/>
          </p:nvSpPr>
          <p:spPr>
            <a:xfrm>
              <a:off x="311563" y="479994"/>
              <a:ext cx="175625" cy="311275"/>
            </a:xfrm>
            <a:custGeom>
              <a:avLst/>
              <a:gdLst/>
              <a:ahLst/>
              <a:cxnLst/>
              <a:rect l="l" t="t" r="r" b="b"/>
              <a:pathLst>
                <a:path w="7025" h="12451" extrusionOk="0">
                  <a:moveTo>
                    <a:pt x="3275" y="0"/>
                  </a:moveTo>
                  <a:cubicBezTo>
                    <a:pt x="3273" y="0"/>
                    <a:pt x="0" y="4208"/>
                    <a:pt x="2228" y="12451"/>
                  </a:cubicBezTo>
                  <a:cubicBezTo>
                    <a:pt x="2228" y="12451"/>
                    <a:pt x="4557" y="11636"/>
                    <a:pt x="5049" y="9092"/>
                  </a:cubicBezTo>
                  <a:cubicBezTo>
                    <a:pt x="5049" y="9092"/>
                    <a:pt x="7024" y="6257"/>
                    <a:pt x="5446" y="4948"/>
                  </a:cubicBezTo>
                  <a:cubicBezTo>
                    <a:pt x="5446" y="4948"/>
                    <a:pt x="6119" y="3221"/>
                    <a:pt x="4046" y="2166"/>
                  </a:cubicBezTo>
                  <a:cubicBezTo>
                    <a:pt x="4046" y="2166"/>
                    <a:pt x="4785" y="589"/>
                    <a:pt x="3275"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05" name="Google Shape;8905;p29"/>
            <p:cNvSpPr/>
            <p:nvPr/>
          </p:nvSpPr>
          <p:spPr>
            <a:xfrm>
              <a:off x="131688" y="792225"/>
              <a:ext cx="198700" cy="47050"/>
            </a:xfrm>
            <a:custGeom>
              <a:avLst/>
              <a:gdLst/>
              <a:ahLst/>
              <a:cxnLst/>
              <a:rect l="l" t="t" r="r" b="b"/>
              <a:pathLst>
                <a:path w="7948" h="1882" extrusionOk="0">
                  <a:moveTo>
                    <a:pt x="3720" y="1"/>
                  </a:moveTo>
                  <a:lnTo>
                    <a:pt x="0" y="1630"/>
                  </a:lnTo>
                  <a:cubicBezTo>
                    <a:pt x="0" y="1630"/>
                    <a:pt x="1122" y="1881"/>
                    <a:pt x="2528" y="1881"/>
                  </a:cubicBezTo>
                  <a:cubicBezTo>
                    <a:pt x="3502" y="1881"/>
                    <a:pt x="4612" y="1761"/>
                    <a:pt x="5581" y="1352"/>
                  </a:cubicBezTo>
                  <a:cubicBezTo>
                    <a:pt x="7948" y="354"/>
                    <a:pt x="3720" y="1"/>
                    <a:pt x="3720"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06" name="Google Shape;8906;p29"/>
            <p:cNvSpPr/>
            <p:nvPr/>
          </p:nvSpPr>
          <p:spPr>
            <a:xfrm>
              <a:off x="113913" y="663500"/>
              <a:ext cx="550600" cy="181350"/>
            </a:xfrm>
            <a:custGeom>
              <a:avLst/>
              <a:gdLst/>
              <a:ahLst/>
              <a:cxnLst/>
              <a:rect l="l" t="t" r="r" b="b"/>
              <a:pathLst>
                <a:path w="22024" h="7254" extrusionOk="0">
                  <a:moveTo>
                    <a:pt x="18012" y="0"/>
                  </a:moveTo>
                  <a:cubicBezTo>
                    <a:pt x="14143" y="0"/>
                    <a:pt x="8526" y="1673"/>
                    <a:pt x="8526" y="1673"/>
                  </a:cubicBezTo>
                  <a:cubicBezTo>
                    <a:pt x="8526" y="1673"/>
                    <a:pt x="1" y="4907"/>
                    <a:pt x="6251" y="6874"/>
                  </a:cubicBezTo>
                  <a:cubicBezTo>
                    <a:pt x="7092" y="7139"/>
                    <a:pt x="7984" y="7253"/>
                    <a:pt x="8897" y="7253"/>
                  </a:cubicBezTo>
                  <a:cubicBezTo>
                    <a:pt x="14760" y="7253"/>
                    <a:pt x="21499" y="2526"/>
                    <a:pt x="21499" y="2526"/>
                  </a:cubicBezTo>
                  <a:cubicBezTo>
                    <a:pt x="22024" y="602"/>
                    <a:pt x="20332" y="0"/>
                    <a:pt x="18012"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07" name="Google Shape;8907;p29"/>
            <p:cNvSpPr/>
            <p:nvPr/>
          </p:nvSpPr>
          <p:spPr>
            <a:xfrm>
              <a:off x="383113" y="518919"/>
              <a:ext cx="257975" cy="254450"/>
            </a:xfrm>
            <a:custGeom>
              <a:avLst/>
              <a:gdLst/>
              <a:ahLst/>
              <a:cxnLst/>
              <a:rect l="l" t="t" r="r" b="b"/>
              <a:pathLst>
                <a:path w="10319" h="10178" extrusionOk="0">
                  <a:moveTo>
                    <a:pt x="9426" y="0"/>
                  </a:moveTo>
                  <a:cubicBezTo>
                    <a:pt x="9426" y="3"/>
                    <a:pt x="3738" y="1367"/>
                    <a:pt x="0" y="9960"/>
                  </a:cubicBezTo>
                  <a:cubicBezTo>
                    <a:pt x="0" y="9960"/>
                    <a:pt x="621" y="10178"/>
                    <a:pt x="1510" y="10178"/>
                  </a:cubicBezTo>
                  <a:cubicBezTo>
                    <a:pt x="2424" y="10178"/>
                    <a:pt x="3621" y="9948"/>
                    <a:pt x="4718" y="9014"/>
                  </a:cubicBezTo>
                  <a:cubicBezTo>
                    <a:pt x="4718" y="9014"/>
                    <a:pt x="8354" y="7936"/>
                    <a:pt x="7899" y="5732"/>
                  </a:cubicBezTo>
                  <a:cubicBezTo>
                    <a:pt x="7899" y="5732"/>
                    <a:pt x="9658" y="4713"/>
                    <a:pt x="8605" y="2386"/>
                  </a:cubicBezTo>
                  <a:cubicBezTo>
                    <a:pt x="8605" y="2386"/>
                    <a:pt x="10319" y="1540"/>
                    <a:pt x="9426"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08" name="Google Shape;8908;p29"/>
            <p:cNvSpPr/>
            <p:nvPr/>
          </p:nvSpPr>
          <p:spPr>
            <a:xfrm>
              <a:off x="263888" y="768675"/>
              <a:ext cx="22625" cy="22675"/>
            </a:xfrm>
            <a:custGeom>
              <a:avLst/>
              <a:gdLst/>
              <a:ahLst/>
              <a:cxnLst/>
              <a:rect l="l" t="t" r="r" b="b"/>
              <a:pathLst>
                <a:path w="905" h="907" extrusionOk="0">
                  <a:moveTo>
                    <a:pt x="453" y="1"/>
                  </a:moveTo>
                  <a:cubicBezTo>
                    <a:pt x="202" y="1"/>
                    <a:pt x="1" y="204"/>
                    <a:pt x="1" y="453"/>
                  </a:cubicBezTo>
                  <a:cubicBezTo>
                    <a:pt x="1" y="704"/>
                    <a:pt x="202" y="907"/>
                    <a:pt x="453" y="907"/>
                  </a:cubicBezTo>
                  <a:cubicBezTo>
                    <a:pt x="703" y="907"/>
                    <a:pt x="905" y="705"/>
                    <a:pt x="905" y="454"/>
                  </a:cubicBezTo>
                  <a:cubicBezTo>
                    <a:pt x="905" y="204"/>
                    <a:pt x="703" y="2"/>
                    <a:pt x="453"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09" name="Google Shape;8909;p29"/>
            <p:cNvSpPr/>
            <p:nvPr/>
          </p:nvSpPr>
          <p:spPr>
            <a:xfrm>
              <a:off x="383113" y="518919"/>
              <a:ext cx="257975" cy="254450"/>
            </a:xfrm>
            <a:custGeom>
              <a:avLst/>
              <a:gdLst/>
              <a:ahLst/>
              <a:cxnLst/>
              <a:rect l="l" t="t" r="r" b="b"/>
              <a:pathLst>
                <a:path w="10319" h="10178" extrusionOk="0">
                  <a:moveTo>
                    <a:pt x="9426" y="0"/>
                  </a:moveTo>
                  <a:cubicBezTo>
                    <a:pt x="9426" y="3"/>
                    <a:pt x="3738" y="1367"/>
                    <a:pt x="0" y="9960"/>
                  </a:cubicBezTo>
                  <a:cubicBezTo>
                    <a:pt x="0" y="9960"/>
                    <a:pt x="621" y="10178"/>
                    <a:pt x="1510" y="10178"/>
                  </a:cubicBezTo>
                  <a:cubicBezTo>
                    <a:pt x="2424" y="10178"/>
                    <a:pt x="3621" y="9948"/>
                    <a:pt x="4718" y="9014"/>
                  </a:cubicBezTo>
                  <a:cubicBezTo>
                    <a:pt x="4718" y="9014"/>
                    <a:pt x="8354" y="7936"/>
                    <a:pt x="7899" y="5732"/>
                  </a:cubicBezTo>
                  <a:cubicBezTo>
                    <a:pt x="7899" y="5732"/>
                    <a:pt x="9658" y="4713"/>
                    <a:pt x="8605" y="2386"/>
                  </a:cubicBezTo>
                  <a:cubicBezTo>
                    <a:pt x="8605" y="2386"/>
                    <a:pt x="10319" y="1540"/>
                    <a:pt x="9426" y="0"/>
                  </a:cubicBezTo>
                  <a:close/>
                </a:path>
              </a:pathLst>
            </a:custGeom>
            <a:solidFill>
              <a:srgbClr val="000000">
                <a:alpha val="5490"/>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sp>
        <p:nvSpPr>
          <p:cNvPr id="8910" name="Google Shape;8910;p29"/>
          <p:cNvSpPr/>
          <p:nvPr/>
        </p:nvSpPr>
        <p:spPr>
          <a:xfrm>
            <a:off x="7098200" y="304933"/>
            <a:ext cx="2689802" cy="808046"/>
          </a:xfrm>
          <a:custGeom>
            <a:avLst/>
            <a:gdLst/>
            <a:ahLst/>
            <a:cxnLst/>
            <a:rect l="l" t="t" r="r" b="b"/>
            <a:pathLst>
              <a:path w="64465" h="19366" extrusionOk="0">
                <a:moveTo>
                  <a:pt x="27176" y="1"/>
                </a:moveTo>
                <a:cubicBezTo>
                  <a:pt x="20680" y="1"/>
                  <a:pt x="18184" y="3720"/>
                  <a:pt x="17987" y="7746"/>
                </a:cubicBezTo>
                <a:cubicBezTo>
                  <a:pt x="17987" y="7746"/>
                  <a:pt x="16481" y="6484"/>
                  <a:pt x="14312" y="6484"/>
                </a:cubicBezTo>
                <a:cubicBezTo>
                  <a:pt x="13204" y="6484"/>
                  <a:pt x="11924" y="6813"/>
                  <a:pt x="10582" y="7807"/>
                </a:cubicBezTo>
                <a:cubicBezTo>
                  <a:pt x="10582" y="7807"/>
                  <a:pt x="9361" y="7197"/>
                  <a:pt x="7689" y="7197"/>
                </a:cubicBezTo>
                <a:cubicBezTo>
                  <a:pt x="6403" y="7197"/>
                  <a:pt x="4850" y="7558"/>
                  <a:pt x="3380" y="8836"/>
                </a:cubicBezTo>
                <a:cubicBezTo>
                  <a:pt x="0" y="11776"/>
                  <a:pt x="386" y="17419"/>
                  <a:pt x="3134" y="18713"/>
                </a:cubicBezTo>
                <a:cubicBezTo>
                  <a:pt x="4193" y="19213"/>
                  <a:pt x="12227" y="19366"/>
                  <a:pt x="21691" y="19366"/>
                </a:cubicBezTo>
                <a:cubicBezTo>
                  <a:pt x="36742" y="19366"/>
                  <a:pt x="55411" y="18978"/>
                  <a:pt x="55411" y="18978"/>
                </a:cubicBezTo>
                <a:cubicBezTo>
                  <a:pt x="55411" y="18978"/>
                  <a:pt x="56673" y="19001"/>
                  <a:pt x="58229" y="19001"/>
                </a:cubicBezTo>
                <a:cubicBezTo>
                  <a:pt x="60573" y="19001"/>
                  <a:pt x="63582" y="18949"/>
                  <a:pt x="63936" y="18683"/>
                </a:cubicBezTo>
                <a:cubicBezTo>
                  <a:pt x="64465" y="18286"/>
                  <a:pt x="64359" y="15643"/>
                  <a:pt x="61518" y="15643"/>
                </a:cubicBezTo>
                <a:cubicBezTo>
                  <a:pt x="61200" y="15643"/>
                  <a:pt x="60847" y="15676"/>
                  <a:pt x="60456" y="15750"/>
                </a:cubicBezTo>
                <a:cubicBezTo>
                  <a:pt x="60456" y="15750"/>
                  <a:pt x="60495" y="12075"/>
                  <a:pt x="57024" y="12075"/>
                </a:cubicBezTo>
                <a:cubicBezTo>
                  <a:pt x="56300" y="12075"/>
                  <a:pt x="55422" y="12235"/>
                  <a:pt x="54360" y="12622"/>
                </a:cubicBezTo>
                <a:cubicBezTo>
                  <a:pt x="54360" y="12622"/>
                  <a:pt x="55703" y="6484"/>
                  <a:pt x="50413" y="2956"/>
                </a:cubicBezTo>
                <a:cubicBezTo>
                  <a:pt x="48439" y="1640"/>
                  <a:pt x="46260" y="1107"/>
                  <a:pt x="44217" y="1107"/>
                </a:cubicBezTo>
                <a:cubicBezTo>
                  <a:pt x="40783" y="1107"/>
                  <a:pt x="37730" y="2614"/>
                  <a:pt x="36671" y="4445"/>
                </a:cubicBezTo>
                <a:cubicBezTo>
                  <a:pt x="36671" y="4445"/>
                  <a:pt x="34980" y="310"/>
                  <a:pt x="27925" y="17"/>
                </a:cubicBezTo>
                <a:cubicBezTo>
                  <a:pt x="27670" y="6"/>
                  <a:pt x="27420" y="1"/>
                  <a:pt x="2717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11" name="Google Shape;8911;p29"/>
          <p:cNvSpPr/>
          <p:nvPr/>
        </p:nvSpPr>
        <p:spPr>
          <a:xfrm>
            <a:off x="-182500" y="392050"/>
            <a:ext cx="1833250" cy="550700"/>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12" name="Google Shape;8912;p29"/>
          <p:cNvSpPr/>
          <p:nvPr/>
        </p:nvSpPr>
        <p:spPr>
          <a:xfrm>
            <a:off x="3485900" y="-539292"/>
            <a:ext cx="2689802" cy="808046"/>
          </a:xfrm>
          <a:custGeom>
            <a:avLst/>
            <a:gdLst/>
            <a:ahLst/>
            <a:cxnLst/>
            <a:rect l="l" t="t" r="r" b="b"/>
            <a:pathLst>
              <a:path w="64465" h="19366" extrusionOk="0">
                <a:moveTo>
                  <a:pt x="27176" y="1"/>
                </a:moveTo>
                <a:cubicBezTo>
                  <a:pt x="20680" y="1"/>
                  <a:pt x="18184" y="3720"/>
                  <a:pt x="17987" y="7746"/>
                </a:cubicBezTo>
                <a:cubicBezTo>
                  <a:pt x="17987" y="7746"/>
                  <a:pt x="16481" y="6484"/>
                  <a:pt x="14312" y="6484"/>
                </a:cubicBezTo>
                <a:cubicBezTo>
                  <a:pt x="13204" y="6484"/>
                  <a:pt x="11924" y="6813"/>
                  <a:pt x="10582" y="7807"/>
                </a:cubicBezTo>
                <a:cubicBezTo>
                  <a:pt x="10582" y="7807"/>
                  <a:pt x="9361" y="7197"/>
                  <a:pt x="7689" y="7197"/>
                </a:cubicBezTo>
                <a:cubicBezTo>
                  <a:pt x="6403" y="7197"/>
                  <a:pt x="4850" y="7558"/>
                  <a:pt x="3380" y="8836"/>
                </a:cubicBezTo>
                <a:cubicBezTo>
                  <a:pt x="0" y="11776"/>
                  <a:pt x="386" y="17419"/>
                  <a:pt x="3134" y="18713"/>
                </a:cubicBezTo>
                <a:cubicBezTo>
                  <a:pt x="4193" y="19213"/>
                  <a:pt x="12227" y="19366"/>
                  <a:pt x="21691" y="19366"/>
                </a:cubicBezTo>
                <a:cubicBezTo>
                  <a:pt x="36742" y="19366"/>
                  <a:pt x="55411" y="18978"/>
                  <a:pt x="55411" y="18978"/>
                </a:cubicBezTo>
                <a:cubicBezTo>
                  <a:pt x="55411" y="18978"/>
                  <a:pt x="56673" y="19001"/>
                  <a:pt x="58229" y="19001"/>
                </a:cubicBezTo>
                <a:cubicBezTo>
                  <a:pt x="60573" y="19001"/>
                  <a:pt x="63582" y="18949"/>
                  <a:pt x="63936" y="18683"/>
                </a:cubicBezTo>
                <a:cubicBezTo>
                  <a:pt x="64465" y="18286"/>
                  <a:pt x="64359" y="15643"/>
                  <a:pt x="61518" y="15643"/>
                </a:cubicBezTo>
                <a:cubicBezTo>
                  <a:pt x="61200" y="15643"/>
                  <a:pt x="60847" y="15676"/>
                  <a:pt x="60456" y="15750"/>
                </a:cubicBezTo>
                <a:cubicBezTo>
                  <a:pt x="60456" y="15750"/>
                  <a:pt x="60495" y="12075"/>
                  <a:pt x="57024" y="12075"/>
                </a:cubicBezTo>
                <a:cubicBezTo>
                  <a:pt x="56300" y="12075"/>
                  <a:pt x="55422" y="12235"/>
                  <a:pt x="54360" y="12622"/>
                </a:cubicBezTo>
                <a:cubicBezTo>
                  <a:pt x="54360" y="12622"/>
                  <a:pt x="55703" y="6484"/>
                  <a:pt x="50413" y="2956"/>
                </a:cubicBezTo>
                <a:cubicBezTo>
                  <a:pt x="48439" y="1640"/>
                  <a:pt x="46260" y="1107"/>
                  <a:pt x="44217" y="1107"/>
                </a:cubicBezTo>
                <a:cubicBezTo>
                  <a:pt x="40783" y="1107"/>
                  <a:pt x="37730" y="2614"/>
                  <a:pt x="36671" y="4445"/>
                </a:cubicBezTo>
                <a:cubicBezTo>
                  <a:pt x="36671" y="4445"/>
                  <a:pt x="34980" y="310"/>
                  <a:pt x="27925" y="17"/>
                </a:cubicBezTo>
                <a:cubicBezTo>
                  <a:pt x="27670" y="6"/>
                  <a:pt x="27420" y="1"/>
                  <a:pt x="2717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nvGrpSpPr>
          <p:cNvPr id="8913" name="Google Shape;8913;p29"/>
          <p:cNvGrpSpPr/>
          <p:nvPr/>
        </p:nvGrpSpPr>
        <p:grpSpPr>
          <a:xfrm flipH="1">
            <a:off x="1115050" y="2483883"/>
            <a:ext cx="629643" cy="512297"/>
            <a:chOff x="3787700" y="345000"/>
            <a:chExt cx="2436700" cy="1982575"/>
          </a:xfrm>
        </p:grpSpPr>
        <p:sp>
          <p:nvSpPr>
            <p:cNvPr id="8914" name="Google Shape;8914;p29"/>
            <p:cNvSpPr/>
            <p:nvPr/>
          </p:nvSpPr>
          <p:spPr>
            <a:xfrm>
              <a:off x="4077325" y="584225"/>
              <a:ext cx="301600" cy="236250"/>
            </a:xfrm>
            <a:custGeom>
              <a:avLst/>
              <a:gdLst/>
              <a:ahLst/>
              <a:cxnLst/>
              <a:rect l="l" t="t" r="r" b="b"/>
              <a:pathLst>
                <a:path w="12064" h="9450" extrusionOk="0">
                  <a:moveTo>
                    <a:pt x="12064" y="5329"/>
                  </a:moveTo>
                  <a:lnTo>
                    <a:pt x="1" y="1"/>
                  </a:lnTo>
                  <a:lnTo>
                    <a:pt x="6233" y="9450"/>
                  </a:lnTo>
                  <a:cubicBezTo>
                    <a:pt x="6233" y="9450"/>
                    <a:pt x="7289" y="9099"/>
                    <a:pt x="9450" y="7489"/>
                  </a:cubicBezTo>
                  <a:cubicBezTo>
                    <a:pt x="11611" y="5881"/>
                    <a:pt x="12064" y="5329"/>
                    <a:pt x="12064" y="532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15" name="Google Shape;8915;p29"/>
            <p:cNvSpPr/>
            <p:nvPr/>
          </p:nvSpPr>
          <p:spPr>
            <a:xfrm>
              <a:off x="4853625" y="409875"/>
              <a:ext cx="678700" cy="928550"/>
            </a:xfrm>
            <a:custGeom>
              <a:avLst/>
              <a:gdLst/>
              <a:ahLst/>
              <a:cxnLst/>
              <a:rect l="l" t="t" r="r" b="b"/>
              <a:pathLst>
                <a:path w="27148" h="37142" extrusionOk="0">
                  <a:moveTo>
                    <a:pt x="1891" y="28134"/>
                  </a:moveTo>
                  <a:cubicBezTo>
                    <a:pt x="5240" y="20111"/>
                    <a:pt x="14245" y="0"/>
                    <a:pt x="15419" y="2007"/>
                  </a:cubicBezTo>
                  <a:cubicBezTo>
                    <a:pt x="16791" y="4353"/>
                    <a:pt x="15639" y="12889"/>
                    <a:pt x="16453" y="13359"/>
                  </a:cubicBezTo>
                  <a:cubicBezTo>
                    <a:pt x="17266" y="13832"/>
                    <a:pt x="23162" y="8727"/>
                    <a:pt x="22724" y="11486"/>
                  </a:cubicBezTo>
                  <a:cubicBezTo>
                    <a:pt x="22286" y="14246"/>
                    <a:pt x="19188" y="18367"/>
                    <a:pt x="19820" y="18798"/>
                  </a:cubicBezTo>
                  <a:cubicBezTo>
                    <a:pt x="20453" y="19227"/>
                    <a:pt x="24894" y="16746"/>
                    <a:pt x="25430" y="19410"/>
                  </a:cubicBezTo>
                  <a:cubicBezTo>
                    <a:pt x="25967" y="22072"/>
                    <a:pt x="21336" y="24829"/>
                    <a:pt x="21598" y="25492"/>
                  </a:cubicBezTo>
                  <a:cubicBezTo>
                    <a:pt x="21859" y="26156"/>
                    <a:pt x="27148" y="26091"/>
                    <a:pt x="26373" y="27820"/>
                  </a:cubicBezTo>
                  <a:cubicBezTo>
                    <a:pt x="25597" y="29549"/>
                    <a:pt x="19607" y="30884"/>
                    <a:pt x="19471" y="31487"/>
                  </a:cubicBezTo>
                  <a:cubicBezTo>
                    <a:pt x="19333" y="32091"/>
                    <a:pt x="22253" y="33773"/>
                    <a:pt x="21814" y="34721"/>
                  </a:cubicBezTo>
                  <a:cubicBezTo>
                    <a:pt x="21376" y="35669"/>
                    <a:pt x="12369" y="37142"/>
                    <a:pt x="7725" y="36337"/>
                  </a:cubicBezTo>
                  <a:cubicBezTo>
                    <a:pt x="2701" y="35468"/>
                    <a:pt x="1" y="32660"/>
                    <a:pt x="1891" y="2813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16" name="Google Shape;8916;p29"/>
            <p:cNvSpPr/>
            <p:nvPr/>
          </p:nvSpPr>
          <p:spPr>
            <a:xfrm>
              <a:off x="4748450" y="1879875"/>
              <a:ext cx="296975" cy="318125"/>
            </a:xfrm>
            <a:custGeom>
              <a:avLst/>
              <a:gdLst/>
              <a:ahLst/>
              <a:cxnLst/>
              <a:rect l="l" t="t" r="r" b="b"/>
              <a:pathLst>
                <a:path w="11879" h="12725" extrusionOk="0">
                  <a:moveTo>
                    <a:pt x="1417" y="769"/>
                  </a:moveTo>
                  <a:cubicBezTo>
                    <a:pt x="1162" y="2941"/>
                    <a:pt x="2184" y="4903"/>
                    <a:pt x="3748" y="6563"/>
                  </a:cubicBezTo>
                  <a:cubicBezTo>
                    <a:pt x="6043" y="9001"/>
                    <a:pt x="9481" y="10782"/>
                    <a:pt x="11878" y="11672"/>
                  </a:cubicBezTo>
                  <a:lnTo>
                    <a:pt x="11488" y="12724"/>
                  </a:lnTo>
                  <a:cubicBezTo>
                    <a:pt x="8972" y="11791"/>
                    <a:pt x="5357" y="9914"/>
                    <a:pt x="2926" y="7333"/>
                  </a:cubicBezTo>
                  <a:cubicBezTo>
                    <a:pt x="1155" y="5452"/>
                    <a:pt x="0" y="3193"/>
                    <a:pt x="301" y="635"/>
                  </a:cubicBezTo>
                  <a:cubicBezTo>
                    <a:pt x="317" y="1"/>
                    <a:pt x="1440" y="147"/>
                    <a:pt x="1417" y="76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17" name="Google Shape;8917;p29"/>
            <p:cNvSpPr/>
            <p:nvPr/>
          </p:nvSpPr>
          <p:spPr>
            <a:xfrm>
              <a:off x="3787700" y="345000"/>
              <a:ext cx="2436700" cy="1938350"/>
            </a:xfrm>
            <a:custGeom>
              <a:avLst/>
              <a:gdLst/>
              <a:ahLst/>
              <a:cxnLst/>
              <a:rect l="l" t="t" r="r" b="b"/>
              <a:pathLst>
                <a:path w="97468" h="77534" extrusionOk="0">
                  <a:moveTo>
                    <a:pt x="31484" y="64149"/>
                  </a:moveTo>
                  <a:cubicBezTo>
                    <a:pt x="58712" y="77533"/>
                    <a:pt x="97467" y="55912"/>
                    <a:pt x="95345" y="51011"/>
                  </a:cubicBezTo>
                  <a:cubicBezTo>
                    <a:pt x="95087" y="50990"/>
                    <a:pt x="90742" y="53894"/>
                    <a:pt x="89249" y="53598"/>
                  </a:cubicBezTo>
                  <a:cubicBezTo>
                    <a:pt x="82645" y="52291"/>
                    <a:pt x="69307" y="44848"/>
                    <a:pt x="59959" y="33719"/>
                  </a:cubicBezTo>
                  <a:cubicBezTo>
                    <a:pt x="51070" y="23135"/>
                    <a:pt x="47456" y="17132"/>
                    <a:pt x="41036" y="14086"/>
                  </a:cubicBezTo>
                  <a:cubicBezTo>
                    <a:pt x="11338" y="0"/>
                    <a:pt x="0" y="48671"/>
                    <a:pt x="31484" y="6414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18" name="Google Shape;8918;p29"/>
            <p:cNvSpPr/>
            <p:nvPr/>
          </p:nvSpPr>
          <p:spPr>
            <a:xfrm>
              <a:off x="4808725" y="583350"/>
              <a:ext cx="1302975" cy="1080225"/>
            </a:xfrm>
            <a:custGeom>
              <a:avLst/>
              <a:gdLst/>
              <a:ahLst/>
              <a:cxnLst/>
              <a:rect l="l" t="t" r="r" b="b"/>
              <a:pathLst>
                <a:path w="52119" h="43209" extrusionOk="0">
                  <a:moveTo>
                    <a:pt x="6459" y="18732"/>
                  </a:moveTo>
                  <a:cubicBezTo>
                    <a:pt x="17909" y="10663"/>
                    <a:pt x="43219" y="1"/>
                    <a:pt x="43801" y="3945"/>
                  </a:cubicBezTo>
                  <a:cubicBezTo>
                    <a:pt x="44442" y="8276"/>
                    <a:pt x="38287" y="9730"/>
                    <a:pt x="38992" y="11070"/>
                  </a:cubicBezTo>
                  <a:cubicBezTo>
                    <a:pt x="39698" y="12411"/>
                    <a:pt x="52119" y="10506"/>
                    <a:pt x="49154" y="13892"/>
                  </a:cubicBezTo>
                  <a:cubicBezTo>
                    <a:pt x="46191" y="17280"/>
                    <a:pt x="38427" y="20244"/>
                    <a:pt x="38920" y="21374"/>
                  </a:cubicBezTo>
                  <a:cubicBezTo>
                    <a:pt x="39414" y="22502"/>
                    <a:pt x="48305" y="20916"/>
                    <a:pt x="46752" y="25010"/>
                  </a:cubicBezTo>
                  <a:cubicBezTo>
                    <a:pt x="45199" y="29102"/>
                    <a:pt x="35815" y="30901"/>
                    <a:pt x="35603" y="32031"/>
                  </a:cubicBezTo>
                  <a:cubicBezTo>
                    <a:pt x="35391" y="33159"/>
                    <a:pt x="43264" y="35294"/>
                    <a:pt x="40724" y="36987"/>
                  </a:cubicBezTo>
                  <a:cubicBezTo>
                    <a:pt x="38183" y="38681"/>
                    <a:pt x="28264" y="37676"/>
                    <a:pt x="27559" y="38383"/>
                  </a:cubicBezTo>
                  <a:cubicBezTo>
                    <a:pt x="26854" y="39088"/>
                    <a:pt x="32208" y="41374"/>
                    <a:pt x="30797" y="42291"/>
                  </a:cubicBezTo>
                  <a:cubicBezTo>
                    <a:pt x="29386" y="43209"/>
                    <a:pt x="13021" y="40005"/>
                    <a:pt x="7375" y="34924"/>
                  </a:cubicBezTo>
                  <a:cubicBezTo>
                    <a:pt x="1275" y="29431"/>
                    <a:pt x="1" y="23285"/>
                    <a:pt x="6459" y="1873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19" name="Google Shape;8919;p29"/>
            <p:cNvSpPr/>
            <p:nvPr/>
          </p:nvSpPr>
          <p:spPr>
            <a:xfrm>
              <a:off x="4404675" y="734400"/>
              <a:ext cx="215000" cy="208625"/>
            </a:xfrm>
            <a:custGeom>
              <a:avLst/>
              <a:gdLst/>
              <a:ahLst/>
              <a:cxnLst/>
              <a:rect l="l" t="t" r="r" b="b"/>
              <a:pathLst>
                <a:path w="8600" h="8345" extrusionOk="0">
                  <a:moveTo>
                    <a:pt x="4804" y="1"/>
                  </a:moveTo>
                  <a:cubicBezTo>
                    <a:pt x="7024" y="1"/>
                    <a:pt x="8600" y="1869"/>
                    <a:pt x="8320" y="4173"/>
                  </a:cubicBezTo>
                  <a:cubicBezTo>
                    <a:pt x="8042" y="6477"/>
                    <a:pt x="6016" y="8344"/>
                    <a:pt x="3796" y="8344"/>
                  </a:cubicBezTo>
                  <a:cubicBezTo>
                    <a:pt x="1575" y="8344"/>
                    <a:pt x="0" y="6476"/>
                    <a:pt x="279" y="4173"/>
                  </a:cubicBezTo>
                  <a:cubicBezTo>
                    <a:pt x="557" y="1869"/>
                    <a:pt x="2583" y="1"/>
                    <a:pt x="4804" y="1"/>
                  </a:cubicBezTo>
                  <a:close/>
                </a:path>
              </a:pathLst>
            </a:custGeom>
            <a:solidFill>
              <a:srgbClr val="3E3B3A"/>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20" name="Google Shape;8920;p29"/>
            <p:cNvSpPr/>
            <p:nvPr/>
          </p:nvSpPr>
          <p:spPr>
            <a:xfrm>
              <a:off x="4435225" y="779025"/>
              <a:ext cx="90700" cy="87975"/>
            </a:xfrm>
            <a:custGeom>
              <a:avLst/>
              <a:gdLst/>
              <a:ahLst/>
              <a:cxnLst/>
              <a:rect l="l" t="t" r="r" b="b"/>
              <a:pathLst>
                <a:path w="3628" h="3519" extrusionOk="0">
                  <a:moveTo>
                    <a:pt x="2027" y="1"/>
                  </a:moveTo>
                  <a:cubicBezTo>
                    <a:pt x="2963" y="1"/>
                    <a:pt x="3627" y="789"/>
                    <a:pt x="3509" y="1760"/>
                  </a:cubicBezTo>
                  <a:cubicBezTo>
                    <a:pt x="3393" y="2732"/>
                    <a:pt x="2537" y="3519"/>
                    <a:pt x="1601" y="3519"/>
                  </a:cubicBezTo>
                  <a:cubicBezTo>
                    <a:pt x="666" y="3519"/>
                    <a:pt x="0" y="2731"/>
                    <a:pt x="119" y="1760"/>
                  </a:cubicBezTo>
                  <a:cubicBezTo>
                    <a:pt x="236" y="787"/>
                    <a:pt x="1090" y="1"/>
                    <a:pt x="202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21" name="Google Shape;8921;p29"/>
            <p:cNvSpPr/>
            <p:nvPr/>
          </p:nvSpPr>
          <p:spPr>
            <a:xfrm>
              <a:off x="5008575" y="2113975"/>
              <a:ext cx="110250" cy="195200"/>
            </a:xfrm>
            <a:custGeom>
              <a:avLst/>
              <a:gdLst/>
              <a:ahLst/>
              <a:cxnLst/>
              <a:rect l="l" t="t" r="r" b="b"/>
              <a:pathLst>
                <a:path w="4410" h="7808" extrusionOk="0">
                  <a:moveTo>
                    <a:pt x="350" y="2911"/>
                  </a:moveTo>
                  <a:cubicBezTo>
                    <a:pt x="933" y="3744"/>
                    <a:pt x="2445" y="7807"/>
                    <a:pt x="2656" y="7672"/>
                  </a:cubicBezTo>
                  <a:cubicBezTo>
                    <a:pt x="2867" y="7536"/>
                    <a:pt x="1495" y="4288"/>
                    <a:pt x="1627" y="4218"/>
                  </a:cubicBezTo>
                  <a:cubicBezTo>
                    <a:pt x="1761" y="4149"/>
                    <a:pt x="3582" y="7575"/>
                    <a:pt x="3646" y="7280"/>
                  </a:cubicBezTo>
                  <a:cubicBezTo>
                    <a:pt x="3708" y="6986"/>
                    <a:pt x="1937" y="3700"/>
                    <a:pt x="2030" y="3599"/>
                  </a:cubicBezTo>
                  <a:cubicBezTo>
                    <a:pt x="2121" y="3496"/>
                    <a:pt x="4361" y="6110"/>
                    <a:pt x="4385" y="5757"/>
                  </a:cubicBezTo>
                  <a:cubicBezTo>
                    <a:pt x="4410" y="5405"/>
                    <a:pt x="1368" y="2018"/>
                    <a:pt x="1018" y="1480"/>
                  </a:cubicBezTo>
                  <a:cubicBezTo>
                    <a:pt x="669" y="941"/>
                    <a:pt x="292" y="1"/>
                    <a:pt x="147" y="74"/>
                  </a:cubicBezTo>
                  <a:cubicBezTo>
                    <a:pt x="0" y="146"/>
                    <a:pt x="350" y="2911"/>
                    <a:pt x="350" y="291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22" name="Google Shape;8922;p29"/>
            <p:cNvSpPr/>
            <p:nvPr/>
          </p:nvSpPr>
          <p:spPr>
            <a:xfrm>
              <a:off x="4120675" y="1180850"/>
              <a:ext cx="1400225" cy="913775"/>
            </a:xfrm>
            <a:custGeom>
              <a:avLst/>
              <a:gdLst/>
              <a:ahLst/>
              <a:cxnLst/>
              <a:rect l="l" t="t" r="r" b="b"/>
              <a:pathLst>
                <a:path w="56009" h="36551" extrusionOk="0">
                  <a:moveTo>
                    <a:pt x="56009" y="32547"/>
                  </a:moveTo>
                  <a:cubicBezTo>
                    <a:pt x="17721" y="32383"/>
                    <a:pt x="12371" y="0"/>
                    <a:pt x="0" y="7484"/>
                  </a:cubicBezTo>
                  <a:cubicBezTo>
                    <a:pt x="1832" y="16548"/>
                    <a:pt x="7577" y="25510"/>
                    <a:pt x="18166" y="30715"/>
                  </a:cubicBezTo>
                  <a:cubicBezTo>
                    <a:pt x="30036" y="36550"/>
                    <a:pt x="44097" y="35731"/>
                    <a:pt x="56009" y="32547"/>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23" name="Google Shape;8923;p29"/>
            <p:cNvSpPr/>
            <p:nvPr/>
          </p:nvSpPr>
          <p:spPr>
            <a:xfrm>
              <a:off x="4937925" y="1940800"/>
              <a:ext cx="322000" cy="282350"/>
            </a:xfrm>
            <a:custGeom>
              <a:avLst/>
              <a:gdLst/>
              <a:ahLst/>
              <a:cxnLst/>
              <a:rect l="l" t="t" r="r" b="b"/>
              <a:pathLst>
                <a:path w="12880" h="11294" extrusionOk="0">
                  <a:moveTo>
                    <a:pt x="1185" y="631"/>
                  </a:moveTo>
                  <a:cubicBezTo>
                    <a:pt x="1194" y="2817"/>
                    <a:pt x="2443" y="4643"/>
                    <a:pt x="4194" y="6104"/>
                  </a:cubicBezTo>
                  <a:cubicBezTo>
                    <a:pt x="6765" y="8249"/>
                    <a:pt x="10392" y="9605"/>
                    <a:pt x="12879" y="10200"/>
                  </a:cubicBezTo>
                  <a:lnTo>
                    <a:pt x="12619" y="11293"/>
                  </a:lnTo>
                  <a:cubicBezTo>
                    <a:pt x="10009" y="10668"/>
                    <a:pt x="6194" y="9238"/>
                    <a:pt x="3472" y="6967"/>
                  </a:cubicBezTo>
                  <a:cubicBezTo>
                    <a:pt x="1488" y="5311"/>
                    <a:pt x="71" y="3207"/>
                    <a:pt x="62" y="630"/>
                  </a:cubicBezTo>
                  <a:cubicBezTo>
                    <a:pt x="0" y="1"/>
                    <a:pt x="1134" y="10"/>
                    <a:pt x="1185" y="63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24" name="Google Shape;8924;p29"/>
            <p:cNvSpPr/>
            <p:nvPr/>
          </p:nvSpPr>
          <p:spPr>
            <a:xfrm>
              <a:off x="5215075" y="2142375"/>
              <a:ext cx="129600" cy="185200"/>
            </a:xfrm>
            <a:custGeom>
              <a:avLst/>
              <a:gdLst/>
              <a:ahLst/>
              <a:cxnLst/>
              <a:rect l="l" t="t" r="r" b="b"/>
              <a:pathLst>
                <a:path w="5184" h="7408" extrusionOk="0">
                  <a:moveTo>
                    <a:pt x="750" y="2870"/>
                  </a:moveTo>
                  <a:cubicBezTo>
                    <a:pt x="1447" y="3610"/>
                    <a:pt x="3538" y="7408"/>
                    <a:pt x="3727" y="7243"/>
                  </a:cubicBezTo>
                  <a:cubicBezTo>
                    <a:pt x="3916" y="7078"/>
                    <a:pt x="2083" y="4065"/>
                    <a:pt x="2205" y="3977"/>
                  </a:cubicBezTo>
                  <a:cubicBezTo>
                    <a:pt x="2327" y="3889"/>
                    <a:pt x="4629" y="7012"/>
                    <a:pt x="4649" y="6712"/>
                  </a:cubicBezTo>
                  <a:cubicBezTo>
                    <a:pt x="4669" y="6411"/>
                    <a:pt x="2435" y="3421"/>
                    <a:pt x="2510" y="3304"/>
                  </a:cubicBezTo>
                  <a:cubicBezTo>
                    <a:pt x="2586" y="3190"/>
                    <a:pt x="5183" y="5448"/>
                    <a:pt x="5157" y="5096"/>
                  </a:cubicBezTo>
                  <a:cubicBezTo>
                    <a:pt x="5130" y="4743"/>
                    <a:pt x="1625" y="1839"/>
                    <a:pt x="1201" y="1357"/>
                  </a:cubicBezTo>
                  <a:cubicBezTo>
                    <a:pt x="775" y="875"/>
                    <a:pt x="267" y="0"/>
                    <a:pt x="133" y="94"/>
                  </a:cubicBezTo>
                  <a:cubicBezTo>
                    <a:pt x="0" y="188"/>
                    <a:pt x="750" y="2870"/>
                    <a:pt x="750" y="287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25" name="Google Shape;8925;p29"/>
            <p:cNvSpPr/>
            <p:nvPr/>
          </p:nvSpPr>
          <p:spPr>
            <a:xfrm>
              <a:off x="4277325" y="958825"/>
              <a:ext cx="244925" cy="249475"/>
            </a:xfrm>
            <a:custGeom>
              <a:avLst/>
              <a:gdLst/>
              <a:ahLst/>
              <a:cxnLst/>
              <a:rect l="l" t="t" r="r" b="b"/>
              <a:pathLst>
                <a:path w="9797" h="9979" extrusionOk="0">
                  <a:moveTo>
                    <a:pt x="4899" y="9979"/>
                  </a:moveTo>
                  <a:cubicBezTo>
                    <a:pt x="7596" y="9979"/>
                    <a:pt x="9796" y="7738"/>
                    <a:pt x="9796" y="4990"/>
                  </a:cubicBezTo>
                  <a:cubicBezTo>
                    <a:pt x="9796" y="2242"/>
                    <a:pt x="7596" y="1"/>
                    <a:pt x="4899" y="1"/>
                  </a:cubicBezTo>
                  <a:cubicBezTo>
                    <a:pt x="2201" y="1"/>
                    <a:pt x="1" y="2242"/>
                    <a:pt x="1" y="4990"/>
                  </a:cubicBezTo>
                  <a:cubicBezTo>
                    <a:pt x="1" y="7738"/>
                    <a:pt x="2201" y="9979"/>
                    <a:pt x="4899" y="997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sp>
        <p:nvSpPr>
          <p:cNvPr id="8926" name="Google Shape;8926;p29"/>
          <p:cNvSpPr/>
          <p:nvPr/>
        </p:nvSpPr>
        <p:spPr>
          <a:xfrm rot="251104">
            <a:off x="-251336" y="4664437"/>
            <a:ext cx="9462930" cy="795388"/>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rgbClr val="3E3B3A"/>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4B4B4B"/>
              </a:solidFill>
              <a:latin typeface="Tahoma"/>
              <a:ea typeface="Tahoma"/>
              <a:cs typeface="Tahoma"/>
              <a:sym typeface="Tahoma"/>
            </a:endParaRPr>
          </a:p>
        </p:txBody>
      </p:sp>
      <p:grpSp>
        <p:nvGrpSpPr>
          <p:cNvPr id="8927" name="Google Shape;8927;p29"/>
          <p:cNvGrpSpPr/>
          <p:nvPr/>
        </p:nvGrpSpPr>
        <p:grpSpPr>
          <a:xfrm>
            <a:off x="1" y="0"/>
            <a:ext cx="1381897" cy="1246687"/>
            <a:chOff x="2355302" y="4235234"/>
            <a:chExt cx="372881" cy="372880"/>
          </a:xfrm>
        </p:grpSpPr>
        <p:sp>
          <p:nvSpPr>
            <p:cNvPr id="8928" name="Google Shape;8928;p29"/>
            <p:cNvSpPr/>
            <p:nvPr/>
          </p:nvSpPr>
          <p:spPr>
            <a:xfrm>
              <a:off x="2529335" y="4235234"/>
              <a:ext cx="24940" cy="49754"/>
            </a:xfrm>
            <a:custGeom>
              <a:avLst/>
              <a:gdLst/>
              <a:ahLst/>
              <a:cxnLst/>
              <a:rect l="l" t="t" r="r" b="b"/>
              <a:pathLst>
                <a:path w="593" h="1183" extrusionOk="0">
                  <a:moveTo>
                    <a:pt x="296" y="1"/>
                  </a:moveTo>
                  <a:cubicBezTo>
                    <a:pt x="134" y="1"/>
                    <a:pt x="1" y="132"/>
                    <a:pt x="1" y="296"/>
                  </a:cubicBezTo>
                  <a:lnTo>
                    <a:pt x="1" y="887"/>
                  </a:lnTo>
                  <a:cubicBezTo>
                    <a:pt x="1" y="1049"/>
                    <a:pt x="132" y="1182"/>
                    <a:pt x="296" y="1182"/>
                  </a:cubicBezTo>
                  <a:cubicBezTo>
                    <a:pt x="459" y="1182"/>
                    <a:pt x="592" y="1051"/>
                    <a:pt x="592" y="887"/>
                  </a:cubicBezTo>
                  <a:lnTo>
                    <a:pt x="592" y="296"/>
                  </a:lnTo>
                  <a:cubicBezTo>
                    <a:pt x="592" y="133"/>
                    <a:pt x="460" y="1"/>
                    <a:pt x="296"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29" name="Google Shape;8929;p29"/>
            <p:cNvSpPr/>
            <p:nvPr/>
          </p:nvSpPr>
          <p:spPr>
            <a:xfrm>
              <a:off x="2529335" y="4558318"/>
              <a:ext cx="24940" cy="49796"/>
            </a:xfrm>
            <a:custGeom>
              <a:avLst/>
              <a:gdLst/>
              <a:ahLst/>
              <a:cxnLst/>
              <a:rect l="l" t="t" r="r" b="b"/>
              <a:pathLst>
                <a:path w="593" h="1184" extrusionOk="0">
                  <a:moveTo>
                    <a:pt x="296" y="1"/>
                  </a:moveTo>
                  <a:cubicBezTo>
                    <a:pt x="134" y="1"/>
                    <a:pt x="1" y="132"/>
                    <a:pt x="1" y="296"/>
                  </a:cubicBezTo>
                  <a:lnTo>
                    <a:pt x="1" y="887"/>
                  </a:lnTo>
                  <a:cubicBezTo>
                    <a:pt x="1" y="1050"/>
                    <a:pt x="132" y="1183"/>
                    <a:pt x="296" y="1183"/>
                  </a:cubicBezTo>
                  <a:cubicBezTo>
                    <a:pt x="459" y="1183"/>
                    <a:pt x="592" y="1051"/>
                    <a:pt x="592" y="887"/>
                  </a:cubicBezTo>
                  <a:lnTo>
                    <a:pt x="592" y="296"/>
                  </a:lnTo>
                  <a:cubicBezTo>
                    <a:pt x="592" y="134"/>
                    <a:pt x="460" y="1"/>
                    <a:pt x="296"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30" name="Google Shape;8930;p29"/>
            <p:cNvSpPr/>
            <p:nvPr/>
          </p:nvSpPr>
          <p:spPr>
            <a:xfrm>
              <a:off x="2678387" y="4409183"/>
              <a:ext cx="49796" cy="24940"/>
            </a:xfrm>
            <a:custGeom>
              <a:avLst/>
              <a:gdLst/>
              <a:ahLst/>
              <a:cxnLst/>
              <a:rect l="l" t="t" r="r" b="b"/>
              <a:pathLst>
                <a:path w="1184" h="593" extrusionOk="0">
                  <a:moveTo>
                    <a:pt x="297" y="1"/>
                  </a:moveTo>
                  <a:cubicBezTo>
                    <a:pt x="134" y="1"/>
                    <a:pt x="1" y="132"/>
                    <a:pt x="1" y="297"/>
                  </a:cubicBezTo>
                  <a:cubicBezTo>
                    <a:pt x="1" y="461"/>
                    <a:pt x="133" y="592"/>
                    <a:pt x="297" y="592"/>
                  </a:cubicBezTo>
                  <a:lnTo>
                    <a:pt x="887" y="592"/>
                  </a:lnTo>
                  <a:cubicBezTo>
                    <a:pt x="1050" y="592"/>
                    <a:pt x="1183" y="461"/>
                    <a:pt x="1183" y="297"/>
                  </a:cubicBezTo>
                  <a:cubicBezTo>
                    <a:pt x="1183" y="132"/>
                    <a:pt x="1051" y="1"/>
                    <a:pt x="887"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31" name="Google Shape;8931;p29"/>
            <p:cNvSpPr/>
            <p:nvPr/>
          </p:nvSpPr>
          <p:spPr>
            <a:xfrm>
              <a:off x="2355302" y="4409183"/>
              <a:ext cx="49796" cy="24940"/>
            </a:xfrm>
            <a:custGeom>
              <a:avLst/>
              <a:gdLst/>
              <a:ahLst/>
              <a:cxnLst/>
              <a:rect l="l" t="t" r="r" b="b"/>
              <a:pathLst>
                <a:path w="1184" h="593" extrusionOk="0">
                  <a:moveTo>
                    <a:pt x="297" y="1"/>
                  </a:moveTo>
                  <a:cubicBezTo>
                    <a:pt x="134" y="1"/>
                    <a:pt x="1" y="132"/>
                    <a:pt x="1" y="297"/>
                  </a:cubicBezTo>
                  <a:cubicBezTo>
                    <a:pt x="1" y="461"/>
                    <a:pt x="133" y="592"/>
                    <a:pt x="297" y="592"/>
                  </a:cubicBezTo>
                  <a:lnTo>
                    <a:pt x="887" y="592"/>
                  </a:lnTo>
                  <a:cubicBezTo>
                    <a:pt x="1050" y="592"/>
                    <a:pt x="1183" y="461"/>
                    <a:pt x="1183" y="297"/>
                  </a:cubicBezTo>
                  <a:cubicBezTo>
                    <a:pt x="1183" y="132"/>
                    <a:pt x="1051" y="1"/>
                    <a:pt x="887"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32" name="Google Shape;8932;p29"/>
            <p:cNvSpPr/>
            <p:nvPr/>
          </p:nvSpPr>
          <p:spPr>
            <a:xfrm>
              <a:off x="2429870" y="4309802"/>
              <a:ext cx="223746" cy="223746"/>
            </a:xfrm>
            <a:custGeom>
              <a:avLst/>
              <a:gdLst/>
              <a:ahLst/>
              <a:cxnLst/>
              <a:rect l="l" t="t" r="r" b="b"/>
              <a:pathLst>
                <a:path w="5320" h="5320" extrusionOk="0">
                  <a:moveTo>
                    <a:pt x="2660" y="1"/>
                  </a:moveTo>
                  <a:cubicBezTo>
                    <a:pt x="1191" y="1"/>
                    <a:pt x="0" y="1190"/>
                    <a:pt x="0" y="2660"/>
                  </a:cubicBezTo>
                  <a:cubicBezTo>
                    <a:pt x="0" y="4129"/>
                    <a:pt x="1191" y="5319"/>
                    <a:pt x="2660" y="5319"/>
                  </a:cubicBezTo>
                  <a:cubicBezTo>
                    <a:pt x="4129" y="5319"/>
                    <a:pt x="5319" y="4129"/>
                    <a:pt x="5319" y="2660"/>
                  </a:cubicBezTo>
                  <a:cubicBezTo>
                    <a:pt x="5319" y="1190"/>
                    <a:pt x="4129" y="1"/>
                    <a:pt x="2660"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33" name="Google Shape;8933;p29"/>
            <p:cNvSpPr/>
            <p:nvPr/>
          </p:nvSpPr>
          <p:spPr>
            <a:xfrm>
              <a:off x="2633511" y="4286208"/>
              <a:ext cx="44875" cy="42478"/>
            </a:xfrm>
            <a:custGeom>
              <a:avLst/>
              <a:gdLst/>
              <a:ahLst/>
              <a:cxnLst/>
              <a:rect l="l" t="t" r="r" b="b"/>
              <a:pathLst>
                <a:path w="1067" h="1010" extrusionOk="0">
                  <a:moveTo>
                    <a:pt x="743" y="0"/>
                  </a:moveTo>
                  <a:cubicBezTo>
                    <a:pt x="667" y="0"/>
                    <a:pt x="592" y="29"/>
                    <a:pt x="534" y="87"/>
                  </a:cubicBezTo>
                  <a:lnTo>
                    <a:pt x="116" y="505"/>
                  </a:lnTo>
                  <a:cubicBezTo>
                    <a:pt x="1" y="620"/>
                    <a:pt x="1" y="807"/>
                    <a:pt x="116" y="922"/>
                  </a:cubicBezTo>
                  <a:cubicBezTo>
                    <a:pt x="174" y="980"/>
                    <a:pt x="249" y="1009"/>
                    <a:pt x="325" y="1009"/>
                  </a:cubicBezTo>
                  <a:cubicBezTo>
                    <a:pt x="401" y="1009"/>
                    <a:pt x="476" y="980"/>
                    <a:pt x="534" y="922"/>
                  </a:cubicBezTo>
                  <a:lnTo>
                    <a:pt x="952" y="505"/>
                  </a:lnTo>
                  <a:cubicBezTo>
                    <a:pt x="1067" y="389"/>
                    <a:pt x="1067" y="202"/>
                    <a:pt x="952" y="87"/>
                  </a:cubicBezTo>
                  <a:cubicBezTo>
                    <a:pt x="894" y="29"/>
                    <a:pt x="818" y="0"/>
                    <a:pt x="743"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34" name="Google Shape;8934;p29"/>
            <p:cNvSpPr/>
            <p:nvPr/>
          </p:nvSpPr>
          <p:spPr>
            <a:xfrm>
              <a:off x="2405098" y="4514620"/>
              <a:ext cx="44875" cy="42478"/>
            </a:xfrm>
            <a:custGeom>
              <a:avLst/>
              <a:gdLst/>
              <a:ahLst/>
              <a:cxnLst/>
              <a:rect l="l" t="t" r="r" b="b"/>
              <a:pathLst>
                <a:path w="1067" h="1010" extrusionOk="0">
                  <a:moveTo>
                    <a:pt x="742" y="1"/>
                  </a:moveTo>
                  <a:cubicBezTo>
                    <a:pt x="667" y="1"/>
                    <a:pt x="591" y="30"/>
                    <a:pt x="533" y="88"/>
                  </a:cubicBezTo>
                  <a:lnTo>
                    <a:pt x="115" y="506"/>
                  </a:lnTo>
                  <a:cubicBezTo>
                    <a:pt x="0" y="621"/>
                    <a:pt x="0" y="808"/>
                    <a:pt x="115" y="923"/>
                  </a:cubicBezTo>
                  <a:cubicBezTo>
                    <a:pt x="173" y="981"/>
                    <a:pt x="249" y="1010"/>
                    <a:pt x="324" y="1010"/>
                  </a:cubicBezTo>
                  <a:cubicBezTo>
                    <a:pt x="400" y="1010"/>
                    <a:pt x="476" y="981"/>
                    <a:pt x="533" y="923"/>
                  </a:cubicBezTo>
                  <a:lnTo>
                    <a:pt x="951" y="506"/>
                  </a:lnTo>
                  <a:cubicBezTo>
                    <a:pt x="1066" y="390"/>
                    <a:pt x="1066" y="202"/>
                    <a:pt x="951" y="88"/>
                  </a:cubicBezTo>
                  <a:cubicBezTo>
                    <a:pt x="893" y="30"/>
                    <a:pt x="818" y="1"/>
                    <a:pt x="742"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35" name="Google Shape;8935;p29"/>
            <p:cNvSpPr/>
            <p:nvPr/>
          </p:nvSpPr>
          <p:spPr>
            <a:xfrm>
              <a:off x="2633511" y="4514620"/>
              <a:ext cx="44875" cy="42478"/>
            </a:xfrm>
            <a:custGeom>
              <a:avLst/>
              <a:gdLst/>
              <a:ahLst/>
              <a:cxnLst/>
              <a:rect l="l" t="t" r="r" b="b"/>
              <a:pathLst>
                <a:path w="1067" h="1010" extrusionOk="0">
                  <a:moveTo>
                    <a:pt x="325" y="1"/>
                  </a:moveTo>
                  <a:cubicBezTo>
                    <a:pt x="249" y="1"/>
                    <a:pt x="174" y="30"/>
                    <a:pt x="116" y="88"/>
                  </a:cubicBezTo>
                  <a:cubicBezTo>
                    <a:pt x="1" y="202"/>
                    <a:pt x="1" y="390"/>
                    <a:pt x="116" y="506"/>
                  </a:cubicBezTo>
                  <a:lnTo>
                    <a:pt x="534" y="923"/>
                  </a:lnTo>
                  <a:cubicBezTo>
                    <a:pt x="592" y="981"/>
                    <a:pt x="667" y="1010"/>
                    <a:pt x="743" y="1010"/>
                  </a:cubicBezTo>
                  <a:cubicBezTo>
                    <a:pt x="818" y="1010"/>
                    <a:pt x="894" y="981"/>
                    <a:pt x="952" y="923"/>
                  </a:cubicBezTo>
                  <a:cubicBezTo>
                    <a:pt x="1067" y="808"/>
                    <a:pt x="1067" y="621"/>
                    <a:pt x="952" y="506"/>
                  </a:cubicBezTo>
                  <a:lnTo>
                    <a:pt x="534" y="88"/>
                  </a:lnTo>
                  <a:cubicBezTo>
                    <a:pt x="476" y="30"/>
                    <a:pt x="401" y="1"/>
                    <a:pt x="325"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36" name="Google Shape;8936;p29"/>
            <p:cNvSpPr/>
            <p:nvPr/>
          </p:nvSpPr>
          <p:spPr>
            <a:xfrm>
              <a:off x="2405098" y="4286166"/>
              <a:ext cx="44875" cy="42436"/>
            </a:xfrm>
            <a:custGeom>
              <a:avLst/>
              <a:gdLst/>
              <a:ahLst/>
              <a:cxnLst/>
              <a:rect l="l" t="t" r="r" b="b"/>
              <a:pathLst>
                <a:path w="1067" h="1009" extrusionOk="0">
                  <a:moveTo>
                    <a:pt x="324" y="0"/>
                  </a:moveTo>
                  <a:cubicBezTo>
                    <a:pt x="249" y="0"/>
                    <a:pt x="173" y="29"/>
                    <a:pt x="115" y="87"/>
                  </a:cubicBezTo>
                  <a:cubicBezTo>
                    <a:pt x="0" y="202"/>
                    <a:pt x="0" y="389"/>
                    <a:pt x="115" y="504"/>
                  </a:cubicBezTo>
                  <a:lnTo>
                    <a:pt x="533" y="922"/>
                  </a:lnTo>
                  <a:cubicBezTo>
                    <a:pt x="591" y="980"/>
                    <a:pt x="667" y="1008"/>
                    <a:pt x="742" y="1008"/>
                  </a:cubicBezTo>
                  <a:cubicBezTo>
                    <a:pt x="818" y="1008"/>
                    <a:pt x="893" y="980"/>
                    <a:pt x="951" y="922"/>
                  </a:cubicBezTo>
                  <a:cubicBezTo>
                    <a:pt x="1066" y="806"/>
                    <a:pt x="1066" y="620"/>
                    <a:pt x="951" y="504"/>
                  </a:cubicBezTo>
                  <a:lnTo>
                    <a:pt x="533" y="87"/>
                  </a:lnTo>
                  <a:cubicBezTo>
                    <a:pt x="476" y="29"/>
                    <a:pt x="400" y="0"/>
                    <a:pt x="324"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37" name="Google Shape;8937;p29"/>
            <p:cNvSpPr/>
            <p:nvPr/>
          </p:nvSpPr>
          <p:spPr>
            <a:xfrm>
              <a:off x="2473525" y="4266819"/>
              <a:ext cx="17538" cy="22669"/>
            </a:xfrm>
            <a:custGeom>
              <a:avLst/>
              <a:gdLst/>
              <a:ahLst/>
              <a:cxnLst/>
              <a:rect l="l" t="t" r="r" b="b"/>
              <a:pathLst>
                <a:path w="417" h="539" extrusionOk="0">
                  <a:moveTo>
                    <a:pt x="152" y="0"/>
                  </a:moveTo>
                  <a:cubicBezTo>
                    <a:pt x="135" y="0"/>
                    <a:pt x="118" y="3"/>
                    <a:pt x="101" y="10"/>
                  </a:cubicBezTo>
                  <a:cubicBezTo>
                    <a:pt x="32" y="39"/>
                    <a:pt x="1" y="117"/>
                    <a:pt x="28" y="184"/>
                  </a:cubicBezTo>
                  <a:lnTo>
                    <a:pt x="141" y="457"/>
                  </a:lnTo>
                  <a:cubicBezTo>
                    <a:pt x="163" y="508"/>
                    <a:pt x="213" y="539"/>
                    <a:pt x="265" y="539"/>
                  </a:cubicBezTo>
                  <a:cubicBezTo>
                    <a:pt x="281" y="539"/>
                    <a:pt x="300" y="537"/>
                    <a:pt x="315" y="531"/>
                  </a:cubicBezTo>
                  <a:cubicBezTo>
                    <a:pt x="385" y="502"/>
                    <a:pt x="417" y="424"/>
                    <a:pt x="388" y="356"/>
                  </a:cubicBezTo>
                  <a:lnTo>
                    <a:pt x="275" y="83"/>
                  </a:lnTo>
                  <a:cubicBezTo>
                    <a:pt x="254" y="31"/>
                    <a:pt x="205" y="0"/>
                    <a:pt x="152"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38" name="Google Shape;8938;p29"/>
            <p:cNvSpPr/>
            <p:nvPr/>
          </p:nvSpPr>
          <p:spPr>
            <a:xfrm>
              <a:off x="2592421" y="4553860"/>
              <a:ext cx="17580" cy="22711"/>
            </a:xfrm>
            <a:custGeom>
              <a:avLst/>
              <a:gdLst/>
              <a:ahLst/>
              <a:cxnLst/>
              <a:rect l="l" t="t" r="r" b="b"/>
              <a:pathLst>
                <a:path w="418" h="540" extrusionOk="0">
                  <a:moveTo>
                    <a:pt x="152" y="0"/>
                  </a:moveTo>
                  <a:cubicBezTo>
                    <a:pt x="135" y="0"/>
                    <a:pt x="118" y="4"/>
                    <a:pt x="102" y="10"/>
                  </a:cubicBezTo>
                  <a:cubicBezTo>
                    <a:pt x="33" y="39"/>
                    <a:pt x="0" y="117"/>
                    <a:pt x="29" y="185"/>
                  </a:cubicBezTo>
                  <a:lnTo>
                    <a:pt x="142" y="457"/>
                  </a:lnTo>
                  <a:cubicBezTo>
                    <a:pt x="163" y="509"/>
                    <a:pt x="213" y="539"/>
                    <a:pt x="266" y="539"/>
                  </a:cubicBezTo>
                  <a:cubicBezTo>
                    <a:pt x="282" y="539"/>
                    <a:pt x="300" y="536"/>
                    <a:pt x="316" y="531"/>
                  </a:cubicBezTo>
                  <a:cubicBezTo>
                    <a:pt x="384" y="502"/>
                    <a:pt x="417" y="424"/>
                    <a:pt x="389" y="357"/>
                  </a:cubicBezTo>
                  <a:lnTo>
                    <a:pt x="276" y="83"/>
                  </a:lnTo>
                  <a:cubicBezTo>
                    <a:pt x="254" y="31"/>
                    <a:pt x="204" y="0"/>
                    <a:pt x="152"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39" name="Google Shape;8939;p29"/>
            <p:cNvSpPr/>
            <p:nvPr/>
          </p:nvSpPr>
          <p:spPr>
            <a:xfrm>
              <a:off x="2386088" y="4354214"/>
              <a:ext cx="24267" cy="16024"/>
            </a:xfrm>
            <a:custGeom>
              <a:avLst/>
              <a:gdLst/>
              <a:ahLst/>
              <a:cxnLst/>
              <a:rect l="l" t="t" r="r" b="b"/>
              <a:pathLst>
                <a:path w="577" h="381" extrusionOk="0">
                  <a:moveTo>
                    <a:pt x="152" y="0"/>
                  </a:moveTo>
                  <a:cubicBezTo>
                    <a:pt x="100" y="0"/>
                    <a:pt x="50" y="32"/>
                    <a:pt x="28" y="83"/>
                  </a:cubicBezTo>
                  <a:cubicBezTo>
                    <a:pt x="0" y="151"/>
                    <a:pt x="33" y="229"/>
                    <a:pt x="102" y="257"/>
                  </a:cubicBezTo>
                  <a:lnTo>
                    <a:pt x="374" y="370"/>
                  </a:lnTo>
                  <a:cubicBezTo>
                    <a:pt x="391" y="376"/>
                    <a:pt x="409" y="380"/>
                    <a:pt x="426" y="380"/>
                  </a:cubicBezTo>
                  <a:cubicBezTo>
                    <a:pt x="478" y="380"/>
                    <a:pt x="528" y="350"/>
                    <a:pt x="549" y="297"/>
                  </a:cubicBezTo>
                  <a:cubicBezTo>
                    <a:pt x="576" y="229"/>
                    <a:pt x="543" y="151"/>
                    <a:pt x="476" y="122"/>
                  </a:cubicBezTo>
                  <a:lnTo>
                    <a:pt x="202" y="10"/>
                  </a:lnTo>
                  <a:cubicBezTo>
                    <a:pt x="186" y="3"/>
                    <a:pt x="169" y="0"/>
                    <a:pt x="152"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40" name="Google Shape;8940;p29"/>
            <p:cNvSpPr/>
            <p:nvPr/>
          </p:nvSpPr>
          <p:spPr>
            <a:xfrm>
              <a:off x="2673129" y="4473110"/>
              <a:ext cx="24351" cy="16024"/>
            </a:xfrm>
            <a:custGeom>
              <a:avLst/>
              <a:gdLst/>
              <a:ahLst/>
              <a:cxnLst/>
              <a:rect l="l" t="t" r="r" b="b"/>
              <a:pathLst>
                <a:path w="579" h="381" extrusionOk="0">
                  <a:moveTo>
                    <a:pt x="154" y="0"/>
                  </a:moveTo>
                  <a:cubicBezTo>
                    <a:pt x="101" y="0"/>
                    <a:pt x="51" y="32"/>
                    <a:pt x="30" y="84"/>
                  </a:cubicBezTo>
                  <a:cubicBezTo>
                    <a:pt x="1" y="151"/>
                    <a:pt x="34" y="229"/>
                    <a:pt x="102" y="258"/>
                  </a:cubicBezTo>
                  <a:lnTo>
                    <a:pt x="375" y="371"/>
                  </a:lnTo>
                  <a:cubicBezTo>
                    <a:pt x="391" y="377"/>
                    <a:pt x="410" y="381"/>
                    <a:pt x="426" y="381"/>
                  </a:cubicBezTo>
                  <a:cubicBezTo>
                    <a:pt x="478" y="381"/>
                    <a:pt x="527" y="350"/>
                    <a:pt x="550" y="297"/>
                  </a:cubicBezTo>
                  <a:cubicBezTo>
                    <a:pt x="579" y="229"/>
                    <a:pt x="545" y="151"/>
                    <a:pt x="477" y="123"/>
                  </a:cubicBezTo>
                  <a:lnTo>
                    <a:pt x="205" y="10"/>
                  </a:lnTo>
                  <a:cubicBezTo>
                    <a:pt x="188" y="3"/>
                    <a:pt x="171" y="0"/>
                    <a:pt x="154"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41" name="Google Shape;8941;p29"/>
            <p:cNvSpPr/>
            <p:nvPr/>
          </p:nvSpPr>
          <p:spPr>
            <a:xfrm>
              <a:off x="2386088" y="4473152"/>
              <a:ext cx="24267" cy="15982"/>
            </a:xfrm>
            <a:custGeom>
              <a:avLst/>
              <a:gdLst/>
              <a:ahLst/>
              <a:cxnLst/>
              <a:rect l="l" t="t" r="r" b="b"/>
              <a:pathLst>
                <a:path w="577" h="380" extrusionOk="0">
                  <a:moveTo>
                    <a:pt x="426" y="0"/>
                  </a:moveTo>
                  <a:cubicBezTo>
                    <a:pt x="409" y="0"/>
                    <a:pt x="391" y="4"/>
                    <a:pt x="374" y="11"/>
                  </a:cubicBezTo>
                  <a:lnTo>
                    <a:pt x="102" y="124"/>
                  </a:lnTo>
                  <a:cubicBezTo>
                    <a:pt x="32" y="151"/>
                    <a:pt x="0" y="229"/>
                    <a:pt x="28" y="298"/>
                  </a:cubicBezTo>
                  <a:cubicBezTo>
                    <a:pt x="50" y="349"/>
                    <a:pt x="100" y="380"/>
                    <a:pt x="153" y="380"/>
                  </a:cubicBezTo>
                  <a:cubicBezTo>
                    <a:pt x="170" y="380"/>
                    <a:pt x="187" y="376"/>
                    <a:pt x="202" y="371"/>
                  </a:cubicBezTo>
                  <a:lnTo>
                    <a:pt x="476" y="258"/>
                  </a:lnTo>
                  <a:cubicBezTo>
                    <a:pt x="544" y="229"/>
                    <a:pt x="576" y="151"/>
                    <a:pt x="549" y="84"/>
                  </a:cubicBezTo>
                  <a:cubicBezTo>
                    <a:pt x="527" y="31"/>
                    <a:pt x="478" y="0"/>
                    <a:pt x="426"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42" name="Google Shape;8942;p29"/>
            <p:cNvSpPr/>
            <p:nvPr/>
          </p:nvSpPr>
          <p:spPr>
            <a:xfrm>
              <a:off x="2673129" y="4354214"/>
              <a:ext cx="24267" cy="16024"/>
            </a:xfrm>
            <a:custGeom>
              <a:avLst/>
              <a:gdLst/>
              <a:ahLst/>
              <a:cxnLst/>
              <a:rect l="l" t="t" r="r" b="b"/>
              <a:pathLst>
                <a:path w="577" h="381" extrusionOk="0">
                  <a:moveTo>
                    <a:pt x="426" y="1"/>
                  </a:moveTo>
                  <a:cubicBezTo>
                    <a:pt x="409" y="1"/>
                    <a:pt x="391" y="4"/>
                    <a:pt x="375" y="11"/>
                  </a:cubicBezTo>
                  <a:lnTo>
                    <a:pt x="102" y="124"/>
                  </a:lnTo>
                  <a:cubicBezTo>
                    <a:pt x="32" y="152"/>
                    <a:pt x="1" y="231"/>
                    <a:pt x="28" y="298"/>
                  </a:cubicBezTo>
                  <a:cubicBezTo>
                    <a:pt x="51" y="350"/>
                    <a:pt x="100" y="380"/>
                    <a:pt x="153" y="380"/>
                  </a:cubicBezTo>
                  <a:cubicBezTo>
                    <a:pt x="170" y="380"/>
                    <a:pt x="187" y="377"/>
                    <a:pt x="203" y="371"/>
                  </a:cubicBezTo>
                  <a:lnTo>
                    <a:pt x="476" y="258"/>
                  </a:lnTo>
                  <a:cubicBezTo>
                    <a:pt x="545" y="231"/>
                    <a:pt x="577" y="152"/>
                    <a:pt x="549" y="84"/>
                  </a:cubicBezTo>
                  <a:cubicBezTo>
                    <a:pt x="527" y="32"/>
                    <a:pt x="478" y="1"/>
                    <a:pt x="426"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43" name="Google Shape;8943;p29"/>
            <p:cNvSpPr/>
            <p:nvPr/>
          </p:nvSpPr>
          <p:spPr>
            <a:xfrm>
              <a:off x="2473525" y="4553818"/>
              <a:ext cx="17538" cy="22753"/>
            </a:xfrm>
            <a:custGeom>
              <a:avLst/>
              <a:gdLst/>
              <a:ahLst/>
              <a:cxnLst/>
              <a:rect l="l" t="t" r="r" b="b"/>
              <a:pathLst>
                <a:path w="417" h="541" extrusionOk="0">
                  <a:moveTo>
                    <a:pt x="265" y="0"/>
                  </a:moveTo>
                  <a:cubicBezTo>
                    <a:pt x="213" y="0"/>
                    <a:pt x="163" y="32"/>
                    <a:pt x="141" y="83"/>
                  </a:cubicBezTo>
                  <a:lnTo>
                    <a:pt x="28" y="356"/>
                  </a:lnTo>
                  <a:cubicBezTo>
                    <a:pt x="1" y="424"/>
                    <a:pt x="33" y="502"/>
                    <a:pt x="101" y="530"/>
                  </a:cubicBezTo>
                  <a:cubicBezTo>
                    <a:pt x="119" y="537"/>
                    <a:pt x="136" y="540"/>
                    <a:pt x="152" y="540"/>
                  </a:cubicBezTo>
                  <a:cubicBezTo>
                    <a:pt x="205" y="540"/>
                    <a:pt x="255" y="508"/>
                    <a:pt x="275" y="457"/>
                  </a:cubicBezTo>
                  <a:lnTo>
                    <a:pt x="388" y="185"/>
                  </a:lnTo>
                  <a:cubicBezTo>
                    <a:pt x="417" y="116"/>
                    <a:pt x="383" y="38"/>
                    <a:pt x="315" y="10"/>
                  </a:cubicBezTo>
                  <a:cubicBezTo>
                    <a:pt x="299" y="3"/>
                    <a:pt x="282" y="0"/>
                    <a:pt x="265"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44" name="Google Shape;8944;p29"/>
            <p:cNvSpPr/>
            <p:nvPr/>
          </p:nvSpPr>
          <p:spPr>
            <a:xfrm>
              <a:off x="2592421" y="4266735"/>
              <a:ext cx="17580" cy="22753"/>
            </a:xfrm>
            <a:custGeom>
              <a:avLst/>
              <a:gdLst/>
              <a:ahLst/>
              <a:cxnLst/>
              <a:rect l="l" t="t" r="r" b="b"/>
              <a:pathLst>
                <a:path w="418" h="541" extrusionOk="0">
                  <a:moveTo>
                    <a:pt x="265" y="1"/>
                  </a:moveTo>
                  <a:cubicBezTo>
                    <a:pt x="213" y="1"/>
                    <a:pt x="163" y="33"/>
                    <a:pt x="142" y="84"/>
                  </a:cubicBezTo>
                  <a:lnTo>
                    <a:pt x="29" y="356"/>
                  </a:lnTo>
                  <a:cubicBezTo>
                    <a:pt x="0" y="425"/>
                    <a:pt x="34" y="503"/>
                    <a:pt x="102" y="531"/>
                  </a:cubicBezTo>
                  <a:cubicBezTo>
                    <a:pt x="118" y="538"/>
                    <a:pt x="136" y="541"/>
                    <a:pt x="153" y="541"/>
                  </a:cubicBezTo>
                  <a:cubicBezTo>
                    <a:pt x="205" y="541"/>
                    <a:pt x="255" y="510"/>
                    <a:pt x="276" y="458"/>
                  </a:cubicBezTo>
                  <a:lnTo>
                    <a:pt x="389" y="185"/>
                  </a:lnTo>
                  <a:cubicBezTo>
                    <a:pt x="417" y="118"/>
                    <a:pt x="383" y="39"/>
                    <a:pt x="316" y="11"/>
                  </a:cubicBezTo>
                  <a:cubicBezTo>
                    <a:pt x="299" y="4"/>
                    <a:pt x="282" y="1"/>
                    <a:pt x="265"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45" name="Google Shape;8945;p29"/>
            <p:cNvSpPr/>
            <p:nvPr/>
          </p:nvSpPr>
          <p:spPr>
            <a:xfrm>
              <a:off x="2533078" y="4309760"/>
              <a:ext cx="120537" cy="223788"/>
            </a:xfrm>
            <a:custGeom>
              <a:avLst/>
              <a:gdLst/>
              <a:ahLst/>
              <a:cxnLst/>
              <a:rect l="l" t="t" r="r" b="b"/>
              <a:pathLst>
                <a:path w="2866" h="5321" extrusionOk="0">
                  <a:moveTo>
                    <a:pt x="206" y="1"/>
                  </a:moveTo>
                  <a:cubicBezTo>
                    <a:pt x="137" y="1"/>
                    <a:pt x="69" y="4"/>
                    <a:pt x="1" y="9"/>
                  </a:cubicBezTo>
                  <a:cubicBezTo>
                    <a:pt x="1374" y="114"/>
                    <a:pt x="2455" y="1260"/>
                    <a:pt x="2455" y="2661"/>
                  </a:cubicBezTo>
                  <a:cubicBezTo>
                    <a:pt x="2455" y="4061"/>
                    <a:pt x="1374" y="5207"/>
                    <a:pt x="1" y="5312"/>
                  </a:cubicBezTo>
                  <a:cubicBezTo>
                    <a:pt x="69" y="5317"/>
                    <a:pt x="137" y="5320"/>
                    <a:pt x="206" y="5320"/>
                  </a:cubicBezTo>
                  <a:cubicBezTo>
                    <a:pt x="1675" y="5320"/>
                    <a:pt x="2865" y="4130"/>
                    <a:pt x="2865" y="2661"/>
                  </a:cubicBezTo>
                  <a:cubicBezTo>
                    <a:pt x="2865" y="1191"/>
                    <a:pt x="1676" y="1"/>
                    <a:pt x="206"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46" name="Google Shape;8946;p29"/>
            <p:cNvSpPr/>
            <p:nvPr/>
          </p:nvSpPr>
          <p:spPr>
            <a:xfrm>
              <a:off x="2375364" y="4409183"/>
              <a:ext cx="29735" cy="24940"/>
            </a:xfrm>
            <a:custGeom>
              <a:avLst/>
              <a:gdLst/>
              <a:ahLst/>
              <a:cxnLst/>
              <a:rect l="l" t="t" r="r" b="b"/>
              <a:pathLst>
                <a:path w="707" h="593" extrusionOk="0">
                  <a:moveTo>
                    <a:pt x="0" y="1"/>
                  </a:moveTo>
                  <a:cubicBezTo>
                    <a:pt x="163" y="1"/>
                    <a:pt x="296" y="132"/>
                    <a:pt x="296" y="297"/>
                  </a:cubicBezTo>
                  <a:cubicBezTo>
                    <a:pt x="296" y="459"/>
                    <a:pt x="164" y="592"/>
                    <a:pt x="0" y="592"/>
                  </a:cubicBezTo>
                  <a:lnTo>
                    <a:pt x="410" y="592"/>
                  </a:lnTo>
                  <a:cubicBezTo>
                    <a:pt x="573" y="592"/>
                    <a:pt x="706" y="461"/>
                    <a:pt x="706" y="297"/>
                  </a:cubicBezTo>
                  <a:cubicBezTo>
                    <a:pt x="706" y="133"/>
                    <a:pt x="574" y="1"/>
                    <a:pt x="410"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47" name="Google Shape;8947;p29"/>
            <p:cNvSpPr/>
            <p:nvPr/>
          </p:nvSpPr>
          <p:spPr>
            <a:xfrm>
              <a:off x="2698448" y="4409183"/>
              <a:ext cx="29735" cy="24940"/>
            </a:xfrm>
            <a:custGeom>
              <a:avLst/>
              <a:gdLst/>
              <a:ahLst/>
              <a:cxnLst/>
              <a:rect l="l" t="t" r="r" b="b"/>
              <a:pathLst>
                <a:path w="707" h="593" extrusionOk="0">
                  <a:moveTo>
                    <a:pt x="0" y="1"/>
                  </a:moveTo>
                  <a:cubicBezTo>
                    <a:pt x="163" y="1"/>
                    <a:pt x="296" y="132"/>
                    <a:pt x="296" y="297"/>
                  </a:cubicBezTo>
                  <a:cubicBezTo>
                    <a:pt x="296" y="459"/>
                    <a:pt x="164" y="592"/>
                    <a:pt x="0" y="592"/>
                  </a:cubicBezTo>
                  <a:lnTo>
                    <a:pt x="410" y="592"/>
                  </a:lnTo>
                  <a:cubicBezTo>
                    <a:pt x="573" y="592"/>
                    <a:pt x="706" y="461"/>
                    <a:pt x="706" y="297"/>
                  </a:cubicBezTo>
                  <a:cubicBezTo>
                    <a:pt x="706" y="133"/>
                    <a:pt x="574" y="1"/>
                    <a:pt x="410"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48" name="Google Shape;8948;p29"/>
            <p:cNvSpPr/>
            <p:nvPr/>
          </p:nvSpPr>
          <p:spPr>
            <a:xfrm>
              <a:off x="2533078" y="4235234"/>
              <a:ext cx="21155" cy="49754"/>
            </a:xfrm>
            <a:custGeom>
              <a:avLst/>
              <a:gdLst/>
              <a:ahLst/>
              <a:cxnLst/>
              <a:rect l="l" t="t" r="r" b="b"/>
              <a:pathLst>
                <a:path w="503" h="1183" extrusionOk="0">
                  <a:moveTo>
                    <a:pt x="206" y="1"/>
                  </a:moveTo>
                  <a:cubicBezTo>
                    <a:pt x="127" y="1"/>
                    <a:pt x="53" y="32"/>
                    <a:pt x="1" y="84"/>
                  </a:cubicBezTo>
                  <a:cubicBezTo>
                    <a:pt x="56" y="137"/>
                    <a:pt x="92" y="213"/>
                    <a:pt x="92" y="296"/>
                  </a:cubicBezTo>
                  <a:lnTo>
                    <a:pt x="92" y="887"/>
                  </a:lnTo>
                  <a:cubicBezTo>
                    <a:pt x="92" y="970"/>
                    <a:pt x="57" y="1046"/>
                    <a:pt x="1" y="1099"/>
                  </a:cubicBezTo>
                  <a:cubicBezTo>
                    <a:pt x="53" y="1150"/>
                    <a:pt x="127" y="1182"/>
                    <a:pt x="206" y="1182"/>
                  </a:cubicBezTo>
                  <a:cubicBezTo>
                    <a:pt x="369" y="1182"/>
                    <a:pt x="502" y="1051"/>
                    <a:pt x="502" y="887"/>
                  </a:cubicBezTo>
                  <a:lnTo>
                    <a:pt x="502" y="296"/>
                  </a:lnTo>
                  <a:cubicBezTo>
                    <a:pt x="502" y="132"/>
                    <a:pt x="370" y="1"/>
                    <a:pt x="206"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49" name="Google Shape;8949;p29"/>
            <p:cNvSpPr/>
            <p:nvPr/>
          </p:nvSpPr>
          <p:spPr>
            <a:xfrm>
              <a:off x="2533078" y="4558318"/>
              <a:ext cx="21155" cy="49796"/>
            </a:xfrm>
            <a:custGeom>
              <a:avLst/>
              <a:gdLst/>
              <a:ahLst/>
              <a:cxnLst/>
              <a:rect l="l" t="t" r="r" b="b"/>
              <a:pathLst>
                <a:path w="503" h="1184" extrusionOk="0">
                  <a:moveTo>
                    <a:pt x="206" y="1"/>
                  </a:moveTo>
                  <a:cubicBezTo>
                    <a:pt x="127" y="1"/>
                    <a:pt x="53" y="33"/>
                    <a:pt x="1" y="84"/>
                  </a:cubicBezTo>
                  <a:cubicBezTo>
                    <a:pt x="56" y="138"/>
                    <a:pt x="92" y="213"/>
                    <a:pt x="92" y="297"/>
                  </a:cubicBezTo>
                  <a:lnTo>
                    <a:pt x="92" y="887"/>
                  </a:lnTo>
                  <a:cubicBezTo>
                    <a:pt x="92" y="970"/>
                    <a:pt x="57" y="1046"/>
                    <a:pt x="1" y="1099"/>
                  </a:cubicBezTo>
                  <a:cubicBezTo>
                    <a:pt x="53" y="1151"/>
                    <a:pt x="127" y="1183"/>
                    <a:pt x="206" y="1183"/>
                  </a:cubicBezTo>
                  <a:cubicBezTo>
                    <a:pt x="369" y="1183"/>
                    <a:pt x="502" y="1051"/>
                    <a:pt x="502" y="887"/>
                  </a:cubicBezTo>
                  <a:lnTo>
                    <a:pt x="502" y="297"/>
                  </a:lnTo>
                  <a:cubicBezTo>
                    <a:pt x="502" y="133"/>
                    <a:pt x="370" y="1"/>
                    <a:pt x="206"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50" name="Google Shape;8950;p29"/>
            <p:cNvSpPr/>
            <p:nvPr/>
          </p:nvSpPr>
          <p:spPr>
            <a:xfrm>
              <a:off x="2638516" y="4286166"/>
              <a:ext cx="39913" cy="42478"/>
            </a:xfrm>
            <a:custGeom>
              <a:avLst/>
              <a:gdLst/>
              <a:ahLst/>
              <a:cxnLst/>
              <a:rect l="l" t="t" r="r" b="b"/>
              <a:pathLst>
                <a:path w="949" h="1010" extrusionOk="0">
                  <a:moveTo>
                    <a:pt x="624" y="0"/>
                  </a:moveTo>
                  <a:cubicBezTo>
                    <a:pt x="550" y="0"/>
                    <a:pt x="477" y="28"/>
                    <a:pt x="420" y="83"/>
                  </a:cubicBezTo>
                  <a:lnTo>
                    <a:pt x="424" y="87"/>
                  </a:lnTo>
                  <a:cubicBezTo>
                    <a:pt x="539" y="202"/>
                    <a:pt x="539" y="389"/>
                    <a:pt x="424" y="504"/>
                  </a:cubicBezTo>
                  <a:lnTo>
                    <a:pt x="5" y="923"/>
                  </a:lnTo>
                  <a:lnTo>
                    <a:pt x="1" y="927"/>
                  </a:lnTo>
                  <a:cubicBezTo>
                    <a:pt x="58" y="982"/>
                    <a:pt x="132" y="1010"/>
                    <a:pt x="205" y="1010"/>
                  </a:cubicBezTo>
                  <a:cubicBezTo>
                    <a:pt x="281" y="1010"/>
                    <a:pt x="357" y="981"/>
                    <a:pt x="415" y="923"/>
                  </a:cubicBezTo>
                  <a:lnTo>
                    <a:pt x="833" y="506"/>
                  </a:lnTo>
                  <a:cubicBezTo>
                    <a:pt x="949" y="390"/>
                    <a:pt x="949" y="203"/>
                    <a:pt x="834" y="87"/>
                  </a:cubicBezTo>
                  <a:cubicBezTo>
                    <a:pt x="776" y="29"/>
                    <a:pt x="700" y="0"/>
                    <a:pt x="624"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51" name="Google Shape;8951;p29"/>
            <p:cNvSpPr/>
            <p:nvPr/>
          </p:nvSpPr>
          <p:spPr>
            <a:xfrm>
              <a:off x="2638558" y="4514662"/>
              <a:ext cx="39871" cy="42436"/>
            </a:xfrm>
            <a:custGeom>
              <a:avLst/>
              <a:gdLst/>
              <a:ahLst/>
              <a:cxnLst/>
              <a:rect l="l" t="t" r="r" b="b"/>
              <a:pathLst>
                <a:path w="948" h="1009" extrusionOk="0">
                  <a:moveTo>
                    <a:pt x="206" y="0"/>
                  </a:moveTo>
                  <a:cubicBezTo>
                    <a:pt x="132" y="0"/>
                    <a:pt x="58" y="28"/>
                    <a:pt x="1" y="83"/>
                  </a:cubicBezTo>
                  <a:lnTo>
                    <a:pt x="5" y="87"/>
                  </a:lnTo>
                  <a:lnTo>
                    <a:pt x="423" y="505"/>
                  </a:lnTo>
                  <a:cubicBezTo>
                    <a:pt x="538" y="620"/>
                    <a:pt x="538" y="807"/>
                    <a:pt x="423" y="922"/>
                  </a:cubicBezTo>
                  <a:lnTo>
                    <a:pt x="419" y="926"/>
                  </a:lnTo>
                  <a:cubicBezTo>
                    <a:pt x="476" y="981"/>
                    <a:pt x="549" y="1009"/>
                    <a:pt x="623" y="1009"/>
                  </a:cubicBezTo>
                  <a:cubicBezTo>
                    <a:pt x="699" y="1009"/>
                    <a:pt x="775" y="980"/>
                    <a:pt x="833" y="922"/>
                  </a:cubicBezTo>
                  <a:cubicBezTo>
                    <a:pt x="948" y="807"/>
                    <a:pt x="948" y="620"/>
                    <a:pt x="833" y="505"/>
                  </a:cubicBezTo>
                  <a:lnTo>
                    <a:pt x="415" y="87"/>
                  </a:lnTo>
                  <a:cubicBezTo>
                    <a:pt x="357" y="29"/>
                    <a:pt x="281" y="0"/>
                    <a:pt x="206"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52" name="Google Shape;8952;p29"/>
            <p:cNvSpPr/>
            <p:nvPr/>
          </p:nvSpPr>
          <p:spPr>
            <a:xfrm>
              <a:off x="2410103" y="4286208"/>
              <a:ext cx="39871" cy="42436"/>
            </a:xfrm>
            <a:custGeom>
              <a:avLst/>
              <a:gdLst/>
              <a:ahLst/>
              <a:cxnLst/>
              <a:rect l="l" t="t" r="r" b="b"/>
              <a:pathLst>
                <a:path w="948" h="1009" extrusionOk="0">
                  <a:moveTo>
                    <a:pt x="205" y="0"/>
                  </a:moveTo>
                  <a:cubicBezTo>
                    <a:pt x="131" y="0"/>
                    <a:pt x="57" y="28"/>
                    <a:pt x="0" y="83"/>
                  </a:cubicBezTo>
                  <a:lnTo>
                    <a:pt x="4" y="87"/>
                  </a:lnTo>
                  <a:lnTo>
                    <a:pt x="422" y="505"/>
                  </a:lnTo>
                  <a:cubicBezTo>
                    <a:pt x="537" y="620"/>
                    <a:pt x="537" y="807"/>
                    <a:pt x="422" y="922"/>
                  </a:cubicBezTo>
                  <a:lnTo>
                    <a:pt x="418" y="926"/>
                  </a:lnTo>
                  <a:cubicBezTo>
                    <a:pt x="475" y="981"/>
                    <a:pt x="548" y="1009"/>
                    <a:pt x="622" y="1009"/>
                  </a:cubicBezTo>
                  <a:cubicBezTo>
                    <a:pt x="698" y="1009"/>
                    <a:pt x="774" y="980"/>
                    <a:pt x="832" y="922"/>
                  </a:cubicBezTo>
                  <a:cubicBezTo>
                    <a:pt x="947" y="807"/>
                    <a:pt x="947" y="620"/>
                    <a:pt x="832" y="505"/>
                  </a:cubicBezTo>
                  <a:lnTo>
                    <a:pt x="414" y="87"/>
                  </a:lnTo>
                  <a:cubicBezTo>
                    <a:pt x="356" y="29"/>
                    <a:pt x="281" y="0"/>
                    <a:pt x="205"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53" name="Google Shape;8953;p29"/>
            <p:cNvSpPr/>
            <p:nvPr/>
          </p:nvSpPr>
          <p:spPr>
            <a:xfrm>
              <a:off x="2410103" y="4514662"/>
              <a:ext cx="39871" cy="42436"/>
            </a:xfrm>
            <a:custGeom>
              <a:avLst/>
              <a:gdLst/>
              <a:ahLst/>
              <a:cxnLst/>
              <a:rect l="l" t="t" r="r" b="b"/>
              <a:pathLst>
                <a:path w="948" h="1009" extrusionOk="0">
                  <a:moveTo>
                    <a:pt x="622" y="0"/>
                  </a:moveTo>
                  <a:cubicBezTo>
                    <a:pt x="548" y="0"/>
                    <a:pt x="475" y="28"/>
                    <a:pt x="418" y="83"/>
                  </a:cubicBezTo>
                  <a:lnTo>
                    <a:pt x="422" y="87"/>
                  </a:lnTo>
                  <a:cubicBezTo>
                    <a:pt x="537" y="201"/>
                    <a:pt x="537" y="389"/>
                    <a:pt x="422" y="505"/>
                  </a:cubicBezTo>
                  <a:lnTo>
                    <a:pt x="4" y="922"/>
                  </a:lnTo>
                  <a:lnTo>
                    <a:pt x="0" y="926"/>
                  </a:lnTo>
                  <a:cubicBezTo>
                    <a:pt x="57" y="981"/>
                    <a:pt x="131" y="1009"/>
                    <a:pt x="205" y="1009"/>
                  </a:cubicBezTo>
                  <a:cubicBezTo>
                    <a:pt x="281" y="1009"/>
                    <a:pt x="356" y="980"/>
                    <a:pt x="414" y="922"/>
                  </a:cubicBezTo>
                  <a:lnTo>
                    <a:pt x="832" y="505"/>
                  </a:lnTo>
                  <a:cubicBezTo>
                    <a:pt x="947" y="389"/>
                    <a:pt x="947" y="201"/>
                    <a:pt x="832" y="87"/>
                  </a:cubicBezTo>
                  <a:cubicBezTo>
                    <a:pt x="774" y="29"/>
                    <a:pt x="698" y="0"/>
                    <a:pt x="622"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sp>
        <p:nvSpPr>
          <p:cNvPr id="8954" name="Google Shape;8954;p29"/>
          <p:cNvSpPr txBox="1">
            <a:spLocks noGrp="1"/>
          </p:cNvSpPr>
          <p:nvPr>
            <p:ph type="title"/>
          </p:nvPr>
        </p:nvSpPr>
        <p:spPr>
          <a:xfrm>
            <a:off x="389050" y="25475"/>
            <a:ext cx="8406000" cy="413100"/>
          </a:xfrm>
          <a:prstGeom prst="rect">
            <a:avLst/>
          </a:prstGeom>
          <a:solidFill>
            <a:schemeClr val="dk2"/>
          </a:solidFill>
          <a:ln>
            <a:noFill/>
          </a:ln>
        </p:spPr>
        <p:txBody>
          <a:bodyPr spcFirstLastPara="1" wrap="square" lIns="91425" tIns="91425" rIns="91425" bIns="91425" anchor="ctr" anchorCtr="0">
            <a:noAutofit/>
          </a:bodyPr>
          <a:lstStyle/>
          <a:p>
            <a:pPr marL="0" lvl="0" indent="0" algn="ctr" rtl="1">
              <a:lnSpc>
                <a:spcPct val="115000"/>
              </a:lnSpc>
              <a:spcBef>
                <a:spcPts val="0"/>
              </a:spcBef>
              <a:spcAft>
                <a:spcPts val="0"/>
              </a:spcAft>
              <a:buSzPts val="3500"/>
              <a:buNone/>
            </a:pPr>
            <a:r>
              <a:rPr lang="en" sz="2000" b="1" i="0" u="none" err="1">
                <a:latin typeface="Calibri"/>
                <a:ea typeface="Tahoma"/>
                <a:cs typeface="Tahoma"/>
                <a:sym typeface="Tahoma"/>
              </a:rPr>
              <a:t>פעילות</a:t>
            </a:r>
            <a:r>
              <a:rPr lang="en" sz="2000" b="1" i="0" u="none" dirty="0">
                <a:latin typeface="Calibri"/>
                <a:ea typeface="Tahoma"/>
                <a:cs typeface="Tahoma"/>
                <a:sym typeface="Tahoma"/>
              </a:rPr>
              <a:t> </a:t>
            </a:r>
            <a:r>
              <a:rPr lang="en" sz="2000" b="1" i="0" u="none" err="1">
                <a:latin typeface="Calibri"/>
                <a:ea typeface="Tahoma"/>
                <a:cs typeface="Tahoma"/>
                <a:sym typeface="Tahoma"/>
              </a:rPr>
              <a:t>אנושית</a:t>
            </a:r>
            <a:r>
              <a:rPr lang="en" sz="2000" b="1" i="0" u="none" dirty="0">
                <a:latin typeface="Calibri"/>
                <a:ea typeface="Tahoma"/>
                <a:cs typeface="Tahoma"/>
                <a:sym typeface="Tahoma"/>
              </a:rPr>
              <a:t> </a:t>
            </a:r>
            <a:r>
              <a:rPr lang="en" sz="2000" b="1" i="0" u="none" err="1">
                <a:latin typeface="Calibri"/>
                <a:ea typeface="Tahoma"/>
                <a:cs typeface="Tahoma"/>
                <a:sym typeface="Tahoma"/>
              </a:rPr>
              <a:t>הפולטת</a:t>
            </a:r>
            <a:r>
              <a:rPr lang="en" sz="2000" b="1" i="0" u="none" dirty="0">
                <a:latin typeface="Calibri"/>
                <a:ea typeface="Tahoma"/>
                <a:cs typeface="Tahoma"/>
                <a:sym typeface="Tahoma"/>
              </a:rPr>
              <a:t> </a:t>
            </a:r>
            <a:r>
              <a:rPr lang="en" sz="2000" b="1" i="0" u="none" err="1">
                <a:latin typeface="Calibri"/>
                <a:ea typeface="Tahoma"/>
                <a:cs typeface="Tahoma"/>
                <a:sym typeface="Tahoma"/>
              </a:rPr>
              <a:t>פד"ח</a:t>
            </a:r>
            <a:r>
              <a:rPr lang="en" sz="2000" b="1" i="0" u="none" dirty="0">
                <a:latin typeface="Calibri"/>
                <a:ea typeface="Tahoma"/>
                <a:cs typeface="Tahoma"/>
                <a:sym typeface="Tahoma"/>
              </a:rPr>
              <a:t> </a:t>
            </a:r>
            <a:r>
              <a:rPr lang="en" sz="2000" b="1" i="0" u="none" err="1">
                <a:latin typeface="Calibri"/>
                <a:ea typeface="Tahoma"/>
                <a:cs typeface="Tahoma"/>
                <a:sym typeface="Tahoma"/>
              </a:rPr>
              <a:t>אל</a:t>
            </a:r>
            <a:r>
              <a:rPr lang="en" sz="2000" b="1" i="0" u="none" dirty="0">
                <a:latin typeface="Calibri"/>
                <a:ea typeface="Tahoma"/>
                <a:cs typeface="Tahoma"/>
                <a:sym typeface="Tahoma"/>
              </a:rPr>
              <a:t> </a:t>
            </a:r>
            <a:r>
              <a:rPr lang="en" sz="2000" b="1" i="0" u="none" err="1">
                <a:latin typeface="Calibri"/>
                <a:ea typeface="Tahoma"/>
                <a:cs typeface="Tahoma"/>
                <a:sym typeface="Tahoma"/>
              </a:rPr>
              <a:t>האטמוספרה</a:t>
            </a:r>
            <a:endParaRPr sz="2000" b="1" err="1">
              <a:latin typeface="Calibri"/>
              <a:ea typeface="Tahoma"/>
              <a:cs typeface="Tahoma"/>
              <a:sym typeface="Tahoma"/>
            </a:endParaRPr>
          </a:p>
        </p:txBody>
      </p:sp>
      <p:cxnSp>
        <p:nvCxnSpPr>
          <p:cNvPr id="8955" name="Google Shape;8955;p29"/>
          <p:cNvCxnSpPr/>
          <p:nvPr/>
        </p:nvCxnSpPr>
        <p:spPr>
          <a:xfrm>
            <a:off x="4995425" y="1163375"/>
            <a:ext cx="2763000" cy="829800"/>
          </a:xfrm>
          <a:prstGeom prst="curvedConnector3">
            <a:avLst>
              <a:gd name="adj1" fmla="val 50000"/>
            </a:avLst>
          </a:prstGeom>
          <a:noFill/>
          <a:ln w="28575" cap="rnd" cmpd="sng">
            <a:solidFill>
              <a:srgbClr val="4B4B4B"/>
            </a:solidFill>
            <a:prstDash val="solid"/>
            <a:round/>
            <a:headEnd type="triangle" w="med" len="med"/>
            <a:tailEnd type="none" w="sm" len="sm"/>
          </a:ln>
        </p:spPr>
      </p:cxnSp>
      <p:sp>
        <p:nvSpPr>
          <p:cNvPr id="8956" name="Google Shape;8956;p29"/>
          <p:cNvSpPr txBox="1"/>
          <p:nvPr/>
        </p:nvSpPr>
        <p:spPr>
          <a:xfrm>
            <a:off x="7412475" y="1557600"/>
            <a:ext cx="858900" cy="4002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1400" b="0" i="0" u="none" strike="noStrike" cap="none">
                <a:solidFill>
                  <a:srgbClr val="000000"/>
                </a:solidFill>
                <a:highlight>
                  <a:srgbClr val="B9EBFF"/>
                </a:highlight>
                <a:latin typeface="Tahoma"/>
                <a:ea typeface="Tahoma"/>
                <a:cs typeface="Tahoma"/>
                <a:sym typeface="Tahoma"/>
              </a:rPr>
              <a:t>תעשייה</a:t>
            </a:r>
            <a:endParaRPr sz="1400" b="0" i="0" u="none" strike="noStrike" cap="none">
              <a:solidFill>
                <a:srgbClr val="000000"/>
              </a:solidFill>
              <a:highlight>
                <a:srgbClr val="B9EBFF"/>
              </a:highlight>
              <a:latin typeface="Tahoma"/>
              <a:ea typeface="Tahoma"/>
              <a:cs typeface="Tahoma"/>
              <a:sym typeface="Tahoma"/>
            </a:endParaRPr>
          </a:p>
        </p:txBody>
      </p:sp>
      <p:grpSp>
        <p:nvGrpSpPr>
          <p:cNvPr id="8957" name="Google Shape;8957;p29"/>
          <p:cNvGrpSpPr/>
          <p:nvPr/>
        </p:nvGrpSpPr>
        <p:grpSpPr>
          <a:xfrm rot="-5400000">
            <a:off x="6595755" y="2349052"/>
            <a:ext cx="1039131" cy="3303715"/>
            <a:chOff x="613175" y="0"/>
            <a:chExt cx="7657558" cy="5143570"/>
          </a:xfrm>
        </p:grpSpPr>
        <p:sp>
          <p:nvSpPr>
            <p:cNvPr id="8958" name="Google Shape;8958;p29"/>
            <p:cNvSpPr/>
            <p:nvPr/>
          </p:nvSpPr>
          <p:spPr>
            <a:xfrm>
              <a:off x="613175" y="0"/>
              <a:ext cx="7657558" cy="5143570"/>
            </a:xfrm>
            <a:custGeom>
              <a:avLst/>
              <a:gdLst/>
              <a:ahLst/>
              <a:cxnLst/>
              <a:rect l="l" t="t" r="r" b="b"/>
              <a:pathLst>
                <a:path w="239280" h="160724" extrusionOk="0">
                  <a:moveTo>
                    <a:pt x="0" y="160723"/>
                  </a:moveTo>
                  <a:lnTo>
                    <a:pt x="178630" y="102192"/>
                  </a:lnTo>
                  <a:cubicBezTo>
                    <a:pt x="180404" y="101656"/>
                    <a:pt x="180618" y="99596"/>
                    <a:pt x="178951" y="98811"/>
                  </a:cubicBezTo>
                  <a:lnTo>
                    <a:pt x="119694" y="71843"/>
                  </a:lnTo>
                  <a:lnTo>
                    <a:pt x="113717" y="69105"/>
                  </a:lnTo>
                  <a:cubicBezTo>
                    <a:pt x="110585" y="67688"/>
                    <a:pt x="111121" y="63842"/>
                    <a:pt x="114574" y="63032"/>
                  </a:cubicBezTo>
                  <a:lnTo>
                    <a:pt x="120801" y="61568"/>
                  </a:lnTo>
                  <a:lnTo>
                    <a:pt x="216051" y="39232"/>
                  </a:lnTo>
                  <a:cubicBezTo>
                    <a:pt x="217253" y="38946"/>
                    <a:pt x="217361" y="37529"/>
                    <a:pt x="216158" y="37136"/>
                  </a:cubicBezTo>
                  <a:lnTo>
                    <a:pt x="160877" y="19027"/>
                  </a:lnTo>
                  <a:lnTo>
                    <a:pt x="160806" y="18991"/>
                  </a:lnTo>
                  <a:cubicBezTo>
                    <a:pt x="159425" y="18527"/>
                    <a:pt x="159460" y="16860"/>
                    <a:pt x="160913" y="16467"/>
                  </a:cubicBezTo>
                  <a:lnTo>
                    <a:pt x="160913" y="16467"/>
                  </a:lnTo>
                  <a:lnTo>
                    <a:pt x="221278" y="1"/>
                  </a:lnTo>
                  <a:lnTo>
                    <a:pt x="168855" y="16932"/>
                  </a:lnTo>
                  <a:cubicBezTo>
                    <a:pt x="168069" y="17182"/>
                    <a:pt x="168069" y="18110"/>
                    <a:pt x="168890" y="18313"/>
                  </a:cubicBezTo>
                  <a:lnTo>
                    <a:pt x="233791" y="35708"/>
                  </a:lnTo>
                  <a:lnTo>
                    <a:pt x="236399" y="36422"/>
                  </a:lnTo>
                  <a:cubicBezTo>
                    <a:pt x="239244" y="37172"/>
                    <a:pt x="239280" y="40518"/>
                    <a:pt x="236434" y="41327"/>
                  </a:cubicBezTo>
                  <a:lnTo>
                    <a:pt x="233625" y="42078"/>
                  </a:lnTo>
                  <a:lnTo>
                    <a:pt x="144875" y="66652"/>
                  </a:lnTo>
                  <a:cubicBezTo>
                    <a:pt x="143351" y="67081"/>
                    <a:pt x="143244" y="68795"/>
                    <a:pt x="144661" y="69355"/>
                  </a:cubicBezTo>
                  <a:lnTo>
                    <a:pt x="210360" y="95322"/>
                  </a:lnTo>
                  <a:lnTo>
                    <a:pt x="220313" y="99239"/>
                  </a:lnTo>
                  <a:cubicBezTo>
                    <a:pt x="223802" y="100620"/>
                    <a:pt x="223623" y="104788"/>
                    <a:pt x="220063" y="105990"/>
                  </a:cubicBezTo>
                  <a:lnTo>
                    <a:pt x="209431" y="109550"/>
                  </a:lnTo>
                  <a:lnTo>
                    <a:pt x="53197" y="160723"/>
                  </a:lnTo>
                  <a:close/>
                </a:path>
              </a:pathLst>
            </a:custGeom>
            <a:solidFill>
              <a:srgbClr val="869FB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59" name="Google Shape;8959;p29"/>
            <p:cNvSpPr/>
            <p:nvPr/>
          </p:nvSpPr>
          <p:spPr>
            <a:xfrm>
              <a:off x="2445901" y="4711376"/>
              <a:ext cx="143659" cy="69381"/>
            </a:xfrm>
            <a:custGeom>
              <a:avLst/>
              <a:gdLst/>
              <a:ahLst/>
              <a:cxnLst/>
              <a:rect l="l" t="t" r="r" b="b"/>
              <a:pathLst>
                <a:path w="4489" h="2168" extrusionOk="0">
                  <a:moveTo>
                    <a:pt x="4203" y="0"/>
                  </a:moveTo>
                  <a:lnTo>
                    <a:pt x="0" y="1346"/>
                  </a:lnTo>
                  <a:lnTo>
                    <a:pt x="286" y="2167"/>
                  </a:lnTo>
                  <a:lnTo>
                    <a:pt x="4489" y="810"/>
                  </a:lnTo>
                  <a:lnTo>
                    <a:pt x="420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60" name="Google Shape;8960;p29"/>
            <p:cNvSpPr/>
            <p:nvPr/>
          </p:nvSpPr>
          <p:spPr>
            <a:xfrm>
              <a:off x="2715647" y="4626027"/>
              <a:ext cx="142539" cy="69381"/>
            </a:xfrm>
            <a:custGeom>
              <a:avLst/>
              <a:gdLst/>
              <a:ahLst/>
              <a:cxnLst/>
              <a:rect l="l" t="t" r="r" b="b"/>
              <a:pathLst>
                <a:path w="4454" h="2168" extrusionOk="0">
                  <a:moveTo>
                    <a:pt x="4204" y="0"/>
                  </a:moveTo>
                  <a:lnTo>
                    <a:pt x="1" y="1346"/>
                  </a:lnTo>
                  <a:lnTo>
                    <a:pt x="251" y="2167"/>
                  </a:lnTo>
                  <a:lnTo>
                    <a:pt x="4454" y="810"/>
                  </a:lnTo>
                  <a:lnTo>
                    <a:pt x="4204"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61" name="Google Shape;8961;p29"/>
            <p:cNvSpPr/>
            <p:nvPr/>
          </p:nvSpPr>
          <p:spPr>
            <a:xfrm>
              <a:off x="2984272" y="4540677"/>
              <a:ext cx="143691" cy="68229"/>
            </a:xfrm>
            <a:custGeom>
              <a:avLst/>
              <a:gdLst/>
              <a:ahLst/>
              <a:cxnLst/>
              <a:rect l="l" t="t" r="r" b="b"/>
              <a:pathLst>
                <a:path w="4490" h="2132" extrusionOk="0">
                  <a:moveTo>
                    <a:pt x="4204" y="0"/>
                  </a:moveTo>
                  <a:lnTo>
                    <a:pt x="1" y="1310"/>
                  </a:lnTo>
                  <a:lnTo>
                    <a:pt x="251" y="2132"/>
                  </a:lnTo>
                  <a:lnTo>
                    <a:pt x="4489" y="774"/>
                  </a:lnTo>
                  <a:lnTo>
                    <a:pt x="4204"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62" name="Google Shape;8962;p29"/>
            <p:cNvSpPr/>
            <p:nvPr/>
          </p:nvSpPr>
          <p:spPr>
            <a:xfrm>
              <a:off x="3254049" y="4454944"/>
              <a:ext cx="142539" cy="68613"/>
            </a:xfrm>
            <a:custGeom>
              <a:avLst/>
              <a:gdLst/>
              <a:ahLst/>
              <a:cxnLst/>
              <a:rect l="l" t="t" r="r" b="b"/>
              <a:pathLst>
                <a:path w="4454" h="2144" extrusionOk="0">
                  <a:moveTo>
                    <a:pt x="4203" y="0"/>
                  </a:moveTo>
                  <a:lnTo>
                    <a:pt x="0" y="1322"/>
                  </a:lnTo>
                  <a:lnTo>
                    <a:pt x="250" y="2144"/>
                  </a:lnTo>
                  <a:lnTo>
                    <a:pt x="4453" y="786"/>
                  </a:lnTo>
                  <a:lnTo>
                    <a:pt x="420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63" name="Google Shape;8963;p29"/>
            <p:cNvSpPr/>
            <p:nvPr/>
          </p:nvSpPr>
          <p:spPr>
            <a:xfrm>
              <a:off x="1393865" y="5045926"/>
              <a:ext cx="143691" cy="69349"/>
            </a:xfrm>
            <a:custGeom>
              <a:avLst/>
              <a:gdLst/>
              <a:ahLst/>
              <a:cxnLst/>
              <a:rect l="l" t="t" r="r" b="b"/>
              <a:pathLst>
                <a:path w="4490" h="2167" extrusionOk="0">
                  <a:moveTo>
                    <a:pt x="4204" y="0"/>
                  </a:moveTo>
                  <a:lnTo>
                    <a:pt x="1" y="1345"/>
                  </a:lnTo>
                  <a:lnTo>
                    <a:pt x="287" y="2167"/>
                  </a:lnTo>
                  <a:lnTo>
                    <a:pt x="4490" y="810"/>
                  </a:lnTo>
                  <a:lnTo>
                    <a:pt x="4204"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64" name="Google Shape;8964;p29"/>
            <p:cNvSpPr/>
            <p:nvPr/>
          </p:nvSpPr>
          <p:spPr>
            <a:xfrm>
              <a:off x="1664027" y="4960576"/>
              <a:ext cx="142155" cy="69349"/>
            </a:xfrm>
            <a:custGeom>
              <a:avLst/>
              <a:gdLst/>
              <a:ahLst/>
              <a:cxnLst/>
              <a:rect l="l" t="t" r="r" b="b"/>
              <a:pathLst>
                <a:path w="4442" h="2167" extrusionOk="0">
                  <a:moveTo>
                    <a:pt x="4192" y="0"/>
                  </a:moveTo>
                  <a:lnTo>
                    <a:pt x="1" y="1345"/>
                  </a:lnTo>
                  <a:lnTo>
                    <a:pt x="239" y="2167"/>
                  </a:lnTo>
                  <a:lnTo>
                    <a:pt x="4442" y="810"/>
                  </a:lnTo>
                  <a:lnTo>
                    <a:pt x="419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65" name="Google Shape;8965;p29"/>
            <p:cNvSpPr/>
            <p:nvPr/>
          </p:nvSpPr>
          <p:spPr>
            <a:xfrm>
              <a:off x="1932652" y="4875227"/>
              <a:ext cx="143307" cy="68229"/>
            </a:xfrm>
            <a:custGeom>
              <a:avLst/>
              <a:gdLst/>
              <a:ahLst/>
              <a:cxnLst/>
              <a:rect l="l" t="t" r="r" b="b"/>
              <a:pathLst>
                <a:path w="4478" h="2132" extrusionOk="0">
                  <a:moveTo>
                    <a:pt x="4191" y="0"/>
                  </a:moveTo>
                  <a:lnTo>
                    <a:pt x="0" y="1310"/>
                  </a:lnTo>
                  <a:lnTo>
                    <a:pt x="239" y="2131"/>
                  </a:lnTo>
                  <a:lnTo>
                    <a:pt x="4477" y="774"/>
                  </a:lnTo>
                  <a:lnTo>
                    <a:pt x="419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66" name="Google Shape;8966;p29"/>
            <p:cNvSpPr/>
            <p:nvPr/>
          </p:nvSpPr>
          <p:spPr>
            <a:xfrm>
              <a:off x="2202430" y="4789877"/>
              <a:ext cx="142123" cy="68229"/>
            </a:xfrm>
            <a:custGeom>
              <a:avLst/>
              <a:gdLst/>
              <a:ahLst/>
              <a:cxnLst/>
              <a:rect l="l" t="t" r="r" b="b"/>
              <a:pathLst>
                <a:path w="4441" h="2132" extrusionOk="0">
                  <a:moveTo>
                    <a:pt x="4191" y="0"/>
                  </a:moveTo>
                  <a:lnTo>
                    <a:pt x="0" y="1310"/>
                  </a:lnTo>
                  <a:lnTo>
                    <a:pt x="238" y="2131"/>
                  </a:lnTo>
                  <a:lnTo>
                    <a:pt x="4441" y="774"/>
                  </a:lnTo>
                  <a:lnTo>
                    <a:pt x="419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67" name="Google Shape;8967;p29"/>
            <p:cNvSpPr/>
            <p:nvPr/>
          </p:nvSpPr>
          <p:spPr>
            <a:xfrm>
              <a:off x="3522675" y="4369594"/>
              <a:ext cx="142507" cy="67461"/>
            </a:xfrm>
            <a:custGeom>
              <a:avLst/>
              <a:gdLst/>
              <a:ahLst/>
              <a:cxnLst/>
              <a:rect l="l" t="t" r="r" b="b"/>
              <a:pathLst>
                <a:path w="4453" h="2108" extrusionOk="0">
                  <a:moveTo>
                    <a:pt x="4203" y="0"/>
                  </a:moveTo>
                  <a:lnTo>
                    <a:pt x="0" y="1322"/>
                  </a:lnTo>
                  <a:lnTo>
                    <a:pt x="250" y="2108"/>
                  </a:lnTo>
                  <a:lnTo>
                    <a:pt x="4453" y="751"/>
                  </a:lnTo>
                  <a:lnTo>
                    <a:pt x="420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68" name="Google Shape;8968;p29"/>
            <p:cNvSpPr/>
            <p:nvPr/>
          </p:nvSpPr>
          <p:spPr>
            <a:xfrm>
              <a:off x="3792420" y="4283092"/>
              <a:ext cx="142539" cy="67493"/>
            </a:xfrm>
            <a:custGeom>
              <a:avLst/>
              <a:gdLst/>
              <a:ahLst/>
              <a:cxnLst/>
              <a:rect l="l" t="t" r="r" b="b"/>
              <a:pathLst>
                <a:path w="4454" h="2109" extrusionOk="0">
                  <a:moveTo>
                    <a:pt x="4204" y="1"/>
                  </a:moveTo>
                  <a:lnTo>
                    <a:pt x="1" y="1358"/>
                  </a:lnTo>
                  <a:lnTo>
                    <a:pt x="251" y="2108"/>
                  </a:lnTo>
                  <a:lnTo>
                    <a:pt x="4454" y="787"/>
                  </a:lnTo>
                  <a:lnTo>
                    <a:pt x="420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69" name="Google Shape;8969;p29"/>
            <p:cNvSpPr/>
            <p:nvPr/>
          </p:nvSpPr>
          <p:spPr>
            <a:xfrm>
              <a:off x="4061046" y="4197743"/>
              <a:ext cx="142539" cy="67493"/>
            </a:xfrm>
            <a:custGeom>
              <a:avLst/>
              <a:gdLst/>
              <a:ahLst/>
              <a:cxnLst/>
              <a:rect l="l" t="t" r="r" b="b"/>
              <a:pathLst>
                <a:path w="4454" h="2109" extrusionOk="0">
                  <a:moveTo>
                    <a:pt x="4204" y="1"/>
                  </a:moveTo>
                  <a:lnTo>
                    <a:pt x="1" y="1358"/>
                  </a:lnTo>
                  <a:lnTo>
                    <a:pt x="251" y="2108"/>
                  </a:lnTo>
                  <a:lnTo>
                    <a:pt x="4454" y="751"/>
                  </a:lnTo>
                  <a:lnTo>
                    <a:pt x="420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70" name="Google Shape;8970;p29"/>
            <p:cNvSpPr/>
            <p:nvPr/>
          </p:nvSpPr>
          <p:spPr>
            <a:xfrm>
              <a:off x="4330823" y="4112393"/>
              <a:ext cx="142539" cy="66341"/>
            </a:xfrm>
            <a:custGeom>
              <a:avLst/>
              <a:gdLst/>
              <a:ahLst/>
              <a:cxnLst/>
              <a:rect l="l" t="t" r="r" b="b"/>
              <a:pathLst>
                <a:path w="4454" h="2073" extrusionOk="0">
                  <a:moveTo>
                    <a:pt x="4203" y="1"/>
                  </a:moveTo>
                  <a:lnTo>
                    <a:pt x="0" y="1358"/>
                  </a:lnTo>
                  <a:lnTo>
                    <a:pt x="215" y="2072"/>
                  </a:lnTo>
                  <a:lnTo>
                    <a:pt x="4453" y="715"/>
                  </a:lnTo>
                  <a:lnTo>
                    <a:pt x="4203"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71" name="Google Shape;8971;p29"/>
            <p:cNvSpPr/>
            <p:nvPr/>
          </p:nvSpPr>
          <p:spPr>
            <a:xfrm>
              <a:off x="4599448" y="4027044"/>
              <a:ext cx="142539" cy="66341"/>
            </a:xfrm>
            <a:custGeom>
              <a:avLst/>
              <a:gdLst/>
              <a:ahLst/>
              <a:cxnLst/>
              <a:rect l="l" t="t" r="r" b="b"/>
              <a:pathLst>
                <a:path w="4454" h="2073" extrusionOk="0">
                  <a:moveTo>
                    <a:pt x="4239" y="1"/>
                  </a:moveTo>
                  <a:lnTo>
                    <a:pt x="0" y="1358"/>
                  </a:lnTo>
                  <a:lnTo>
                    <a:pt x="250" y="2072"/>
                  </a:lnTo>
                  <a:lnTo>
                    <a:pt x="4453" y="715"/>
                  </a:lnTo>
                  <a:lnTo>
                    <a:pt x="4239"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72" name="Google Shape;8972;p29"/>
            <p:cNvSpPr/>
            <p:nvPr/>
          </p:nvSpPr>
          <p:spPr>
            <a:xfrm>
              <a:off x="4869194" y="3941694"/>
              <a:ext cx="141387" cy="64805"/>
            </a:xfrm>
            <a:custGeom>
              <a:avLst/>
              <a:gdLst/>
              <a:ahLst/>
              <a:cxnLst/>
              <a:rect l="l" t="t" r="r" b="b"/>
              <a:pathLst>
                <a:path w="4418" h="2025" extrusionOk="0">
                  <a:moveTo>
                    <a:pt x="4204" y="1"/>
                  </a:moveTo>
                  <a:lnTo>
                    <a:pt x="1" y="1322"/>
                  </a:lnTo>
                  <a:lnTo>
                    <a:pt x="215" y="2025"/>
                  </a:lnTo>
                  <a:lnTo>
                    <a:pt x="4418" y="679"/>
                  </a:lnTo>
                  <a:lnTo>
                    <a:pt x="420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73" name="Google Shape;8973;p29"/>
            <p:cNvSpPr/>
            <p:nvPr/>
          </p:nvSpPr>
          <p:spPr>
            <a:xfrm>
              <a:off x="5137819" y="3856345"/>
              <a:ext cx="142539" cy="64805"/>
            </a:xfrm>
            <a:custGeom>
              <a:avLst/>
              <a:gdLst/>
              <a:ahLst/>
              <a:cxnLst/>
              <a:rect l="l" t="t" r="r" b="b"/>
              <a:pathLst>
                <a:path w="4454" h="2025" extrusionOk="0">
                  <a:moveTo>
                    <a:pt x="4239" y="1"/>
                  </a:moveTo>
                  <a:lnTo>
                    <a:pt x="1" y="1322"/>
                  </a:lnTo>
                  <a:lnTo>
                    <a:pt x="215" y="2025"/>
                  </a:lnTo>
                  <a:lnTo>
                    <a:pt x="4454" y="679"/>
                  </a:lnTo>
                  <a:lnTo>
                    <a:pt x="4239"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74" name="Google Shape;8974;p29"/>
            <p:cNvSpPr/>
            <p:nvPr/>
          </p:nvSpPr>
          <p:spPr>
            <a:xfrm>
              <a:off x="5407596" y="3770995"/>
              <a:ext cx="141387" cy="63685"/>
            </a:xfrm>
            <a:custGeom>
              <a:avLst/>
              <a:gdLst/>
              <a:ahLst/>
              <a:cxnLst/>
              <a:rect l="l" t="t" r="r" b="b"/>
              <a:pathLst>
                <a:path w="4418" h="1990" extrusionOk="0">
                  <a:moveTo>
                    <a:pt x="4203" y="1"/>
                  </a:moveTo>
                  <a:lnTo>
                    <a:pt x="0" y="1322"/>
                  </a:lnTo>
                  <a:lnTo>
                    <a:pt x="215" y="1989"/>
                  </a:lnTo>
                  <a:lnTo>
                    <a:pt x="4418" y="644"/>
                  </a:lnTo>
                  <a:lnTo>
                    <a:pt x="4203"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75" name="Google Shape;8975;p29"/>
            <p:cNvSpPr/>
            <p:nvPr/>
          </p:nvSpPr>
          <p:spPr>
            <a:xfrm>
              <a:off x="5676222" y="3684526"/>
              <a:ext cx="141387" cy="63653"/>
            </a:xfrm>
            <a:custGeom>
              <a:avLst/>
              <a:gdLst/>
              <a:ahLst/>
              <a:cxnLst/>
              <a:rect l="l" t="t" r="r" b="b"/>
              <a:pathLst>
                <a:path w="4418" h="1989" extrusionOk="0">
                  <a:moveTo>
                    <a:pt x="4239" y="0"/>
                  </a:moveTo>
                  <a:lnTo>
                    <a:pt x="0" y="1357"/>
                  </a:lnTo>
                  <a:lnTo>
                    <a:pt x="215" y="1988"/>
                  </a:lnTo>
                  <a:lnTo>
                    <a:pt x="4418" y="679"/>
                  </a:lnTo>
                  <a:lnTo>
                    <a:pt x="4239"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76" name="Google Shape;8976;p29"/>
            <p:cNvSpPr/>
            <p:nvPr/>
          </p:nvSpPr>
          <p:spPr>
            <a:xfrm>
              <a:off x="5945967" y="3599176"/>
              <a:ext cx="141419" cy="63653"/>
            </a:xfrm>
            <a:custGeom>
              <a:avLst/>
              <a:gdLst/>
              <a:ahLst/>
              <a:cxnLst/>
              <a:rect l="l" t="t" r="r" b="b"/>
              <a:pathLst>
                <a:path w="4419" h="1989" extrusionOk="0">
                  <a:moveTo>
                    <a:pt x="4204" y="0"/>
                  </a:moveTo>
                  <a:lnTo>
                    <a:pt x="1" y="1357"/>
                  </a:lnTo>
                  <a:lnTo>
                    <a:pt x="215" y="1988"/>
                  </a:lnTo>
                  <a:lnTo>
                    <a:pt x="4418" y="643"/>
                  </a:lnTo>
                  <a:lnTo>
                    <a:pt x="4204"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77" name="Google Shape;8977;p29"/>
            <p:cNvSpPr/>
            <p:nvPr/>
          </p:nvSpPr>
          <p:spPr>
            <a:xfrm>
              <a:off x="6214593" y="3513827"/>
              <a:ext cx="141387" cy="62501"/>
            </a:xfrm>
            <a:custGeom>
              <a:avLst/>
              <a:gdLst/>
              <a:ahLst/>
              <a:cxnLst/>
              <a:rect l="l" t="t" r="r" b="b"/>
              <a:pathLst>
                <a:path w="4418" h="1953" extrusionOk="0">
                  <a:moveTo>
                    <a:pt x="4239" y="0"/>
                  </a:moveTo>
                  <a:lnTo>
                    <a:pt x="1" y="1346"/>
                  </a:lnTo>
                  <a:lnTo>
                    <a:pt x="215" y="1953"/>
                  </a:lnTo>
                  <a:lnTo>
                    <a:pt x="4418" y="643"/>
                  </a:lnTo>
                  <a:lnTo>
                    <a:pt x="4239"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78" name="Google Shape;8978;p29"/>
            <p:cNvSpPr/>
            <p:nvPr/>
          </p:nvSpPr>
          <p:spPr>
            <a:xfrm>
              <a:off x="6484370" y="3428477"/>
              <a:ext cx="141387" cy="62501"/>
            </a:xfrm>
            <a:custGeom>
              <a:avLst/>
              <a:gdLst/>
              <a:ahLst/>
              <a:cxnLst/>
              <a:rect l="l" t="t" r="r" b="b"/>
              <a:pathLst>
                <a:path w="4418" h="1953" extrusionOk="0">
                  <a:moveTo>
                    <a:pt x="4203" y="0"/>
                  </a:moveTo>
                  <a:lnTo>
                    <a:pt x="0" y="1310"/>
                  </a:lnTo>
                  <a:lnTo>
                    <a:pt x="179" y="1953"/>
                  </a:lnTo>
                  <a:lnTo>
                    <a:pt x="4418" y="607"/>
                  </a:lnTo>
                  <a:lnTo>
                    <a:pt x="420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79" name="Google Shape;8979;p29"/>
            <p:cNvSpPr/>
            <p:nvPr/>
          </p:nvSpPr>
          <p:spPr>
            <a:xfrm>
              <a:off x="6752995" y="3343128"/>
              <a:ext cx="141387" cy="61381"/>
            </a:xfrm>
            <a:custGeom>
              <a:avLst/>
              <a:gdLst/>
              <a:ahLst/>
              <a:cxnLst/>
              <a:rect l="l" t="t" r="r" b="b"/>
              <a:pathLst>
                <a:path w="4418" h="1918" extrusionOk="0">
                  <a:moveTo>
                    <a:pt x="4239" y="0"/>
                  </a:moveTo>
                  <a:lnTo>
                    <a:pt x="0" y="1310"/>
                  </a:lnTo>
                  <a:lnTo>
                    <a:pt x="215" y="1917"/>
                  </a:lnTo>
                  <a:lnTo>
                    <a:pt x="4418" y="572"/>
                  </a:lnTo>
                  <a:lnTo>
                    <a:pt x="4239"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80" name="Google Shape;8980;p29"/>
            <p:cNvSpPr/>
            <p:nvPr/>
          </p:nvSpPr>
          <p:spPr>
            <a:xfrm>
              <a:off x="7022773" y="3192622"/>
              <a:ext cx="57156" cy="126538"/>
            </a:xfrm>
            <a:custGeom>
              <a:avLst/>
              <a:gdLst/>
              <a:ahLst/>
              <a:cxnLst/>
              <a:rect l="l" t="t" r="r" b="b"/>
              <a:pathLst>
                <a:path w="1786" h="3954" extrusionOk="0">
                  <a:moveTo>
                    <a:pt x="536" y="0"/>
                  </a:moveTo>
                  <a:lnTo>
                    <a:pt x="286" y="572"/>
                  </a:lnTo>
                  <a:cubicBezTo>
                    <a:pt x="572" y="715"/>
                    <a:pt x="822" y="893"/>
                    <a:pt x="964" y="1179"/>
                  </a:cubicBezTo>
                  <a:cubicBezTo>
                    <a:pt x="1107" y="1429"/>
                    <a:pt x="1179" y="1750"/>
                    <a:pt x="1143" y="2072"/>
                  </a:cubicBezTo>
                  <a:cubicBezTo>
                    <a:pt x="1107" y="2358"/>
                    <a:pt x="1000" y="2679"/>
                    <a:pt x="786" y="2881"/>
                  </a:cubicBezTo>
                  <a:cubicBezTo>
                    <a:pt x="572" y="3096"/>
                    <a:pt x="357" y="3274"/>
                    <a:pt x="0" y="3346"/>
                  </a:cubicBezTo>
                  <a:lnTo>
                    <a:pt x="179" y="3953"/>
                  </a:lnTo>
                  <a:cubicBezTo>
                    <a:pt x="572" y="3846"/>
                    <a:pt x="1000" y="3596"/>
                    <a:pt x="1250" y="3274"/>
                  </a:cubicBezTo>
                  <a:cubicBezTo>
                    <a:pt x="1536" y="2953"/>
                    <a:pt x="1715" y="2536"/>
                    <a:pt x="1750" y="2108"/>
                  </a:cubicBezTo>
                  <a:cubicBezTo>
                    <a:pt x="1786" y="1679"/>
                    <a:pt x="1715" y="1250"/>
                    <a:pt x="1500" y="857"/>
                  </a:cubicBezTo>
                  <a:cubicBezTo>
                    <a:pt x="1286" y="500"/>
                    <a:pt x="929" y="179"/>
                    <a:pt x="536"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81" name="Google Shape;8981;p29"/>
            <p:cNvSpPr/>
            <p:nvPr/>
          </p:nvSpPr>
          <p:spPr>
            <a:xfrm>
              <a:off x="6772421" y="3082503"/>
              <a:ext cx="137963" cy="72806"/>
            </a:xfrm>
            <a:custGeom>
              <a:avLst/>
              <a:gdLst/>
              <a:ahLst/>
              <a:cxnLst/>
              <a:rect l="l" t="t" r="r" b="b"/>
              <a:pathLst>
                <a:path w="4311" h="2275" extrusionOk="0">
                  <a:moveTo>
                    <a:pt x="215" y="0"/>
                  </a:moveTo>
                  <a:lnTo>
                    <a:pt x="1" y="572"/>
                  </a:lnTo>
                  <a:lnTo>
                    <a:pt x="4061" y="2274"/>
                  </a:lnTo>
                  <a:lnTo>
                    <a:pt x="4311" y="1739"/>
                  </a:lnTo>
                  <a:lnTo>
                    <a:pt x="21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82" name="Google Shape;8982;p29"/>
            <p:cNvSpPr/>
            <p:nvPr/>
          </p:nvSpPr>
          <p:spPr>
            <a:xfrm>
              <a:off x="6512948" y="2972000"/>
              <a:ext cx="136811" cy="72806"/>
            </a:xfrm>
            <a:custGeom>
              <a:avLst/>
              <a:gdLst/>
              <a:ahLst/>
              <a:cxnLst/>
              <a:rect l="l" t="t" r="r" b="b"/>
              <a:pathLst>
                <a:path w="4275" h="2275" extrusionOk="0">
                  <a:moveTo>
                    <a:pt x="215" y="0"/>
                  </a:moveTo>
                  <a:lnTo>
                    <a:pt x="0" y="536"/>
                  </a:lnTo>
                  <a:lnTo>
                    <a:pt x="4060" y="2275"/>
                  </a:lnTo>
                  <a:lnTo>
                    <a:pt x="4275" y="1739"/>
                  </a:lnTo>
                  <a:lnTo>
                    <a:pt x="21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83" name="Google Shape;8983;p29"/>
            <p:cNvSpPr/>
            <p:nvPr/>
          </p:nvSpPr>
          <p:spPr>
            <a:xfrm>
              <a:off x="6252323" y="2861497"/>
              <a:ext cx="137579" cy="71686"/>
            </a:xfrm>
            <a:custGeom>
              <a:avLst/>
              <a:gdLst/>
              <a:ahLst/>
              <a:cxnLst/>
              <a:rect l="l" t="t" r="r" b="b"/>
              <a:pathLst>
                <a:path w="4299" h="2240" extrusionOk="0">
                  <a:moveTo>
                    <a:pt x="251" y="1"/>
                  </a:moveTo>
                  <a:lnTo>
                    <a:pt x="1" y="501"/>
                  </a:lnTo>
                  <a:lnTo>
                    <a:pt x="4096" y="2239"/>
                  </a:lnTo>
                  <a:lnTo>
                    <a:pt x="4299" y="1751"/>
                  </a:lnTo>
                  <a:lnTo>
                    <a:pt x="251"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84" name="Google Shape;8984;p29"/>
            <p:cNvSpPr/>
            <p:nvPr/>
          </p:nvSpPr>
          <p:spPr>
            <a:xfrm>
              <a:off x="5992850" y="2750994"/>
              <a:ext cx="136427" cy="72070"/>
            </a:xfrm>
            <a:custGeom>
              <a:avLst/>
              <a:gdLst/>
              <a:ahLst/>
              <a:cxnLst/>
              <a:rect l="l" t="t" r="r" b="b"/>
              <a:pathLst>
                <a:path w="4263" h="2252" extrusionOk="0">
                  <a:moveTo>
                    <a:pt x="215" y="1"/>
                  </a:moveTo>
                  <a:lnTo>
                    <a:pt x="0" y="501"/>
                  </a:lnTo>
                  <a:lnTo>
                    <a:pt x="4049" y="2251"/>
                  </a:lnTo>
                  <a:lnTo>
                    <a:pt x="4263" y="1715"/>
                  </a:lnTo>
                  <a:lnTo>
                    <a:pt x="21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85" name="Google Shape;8985;p29"/>
            <p:cNvSpPr/>
            <p:nvPr/>
          </p:nvSpPr>
          <p:spPr>
            <a:xfrm>
              <a:off x="5733377" y="2640874"/>
              <a:ext cx="136427" cy="70534"/>
            </a:xfrm>
            <a:custGeom>
              <a:avLst/>
              <a:gdLst/>
              <a:ahLst/>
              <a:cxnLst/>
              <a:rect l="l" t="t" r="r" b="b"/>
              <a:pathLst>
                <a:path w="4263" h="2204" extrusionOk="0">
                  <a:moveTo>
                    <a:pt x="215" y="1"/>
                  </a:moveTo>
                  <a:lnTo>
                    <a:pt x="0" y="453"/>
                  </a:lnTo>
                  <a:lnTo>
                    <a:pt x="4048" y="2204"/>
                  </a:lnTo>
                  <a:lnTo>
                    <a:pt x="4263" y="1704"/>
                  </a:lnTo>
                  <a:lnTo>
                    <a:pt x="21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86" name="Google Shape;8986;p29"/>
            <p:cNvSpPr/>
            <p:nvPr/>
          </p:nvSpPr>
          <p:spPr>
            <a:xfrm>
              <a:off x="5473905" y="2530403"/>
              <a:ext cx="136427" cy="70502"/>
            </a:xfrm>
            <a:custGeom>
              <a:avLst/>
              <a:gdLst/>
              <a:ahLst/>
              <a:cxnLst/>
              <a:rect l="l" t="t" r="r" b="b"/>
              <a:pathLst>
                <a:path w="4263" h="2203" extrusionOk="0">
                  <a:moveTo>
                    <a:pt x="179" y="0"/>
                  </a:moveTo>
                  <a:lnTo>
                    <a:pt x="0" y="464"/>
                  </a:lnTo>
                  <a:lnTo>
                    <a:pt x="4048" y="2203"/>
                  </a:lnTo>
                  <a:lnTo>
                    <a:pt x="4263" y="1703"/>
                  </a:lnTo>
                  <a:lnTo>
                    <a:pt x="179"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87" name="Google Shape;8987;p29"/>
            <p:cNvSpPr/>
            <p:nvPr/>
          </p:nvSpPr>
          <p:spPr>
            <a:xfrm>
              <a:off x="5214048" y="2418748"/>
              <a:ext cx="135659" cy="70534"/>
            </a:xfrm>
            <a:custGeom>
              <a:avLst/>
              <a:gdLst/>
              <a:ahLst/>
              <a:cxnLst/>
              <a:rect l="l" t="t" r="r" b="b"/>
              <a:pathLst>
                <a:path w="4239" h="2204" extrusionOk="0">
                  <a:moveTo>
                    <a:pt x="179" y="1"/>
                  </a:moveTo>
                  <a:lnTo>
                    <a:pt x="0" y="465"/>
                  </a:lnTo>
                  <a:lnTo>
                    <a:pt x="4060" y="2203"/>
                  </a:lnTo>
                  <a:lnTo>
                    <a:pt x="4239" y="1751"/>
                  </a:lnTo>
                  <a:lnTo>
                    <a:pt x="179"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88" name="Google Shape;8988;p29"/>
            <p:cNvSpPr/>
            <p:nvPr/>
          </p:nvSpPr>
          <p:spPr>
            <a:xfrm>
              <a:off x="4953423" y="2308245"/>
              <a:ext cx="136811" cy="70918"/>
            </a:xfrm>
            <a:custGeom>
              <a:avLst/>
              <a:gdLst/>
              <a:ahLst/>
              <a:cxnLst/>
              <a:rect l="l" t="t" r="r" b="b"/>
              <a:pathLst>
                <a:path w="4275" h="2216" extrusionOk="0">
                  <a:moveTo>
                    <a:pt x="214" y="1"/>
                  </a:moveTo>
                  <a:lnTo>
                    <a:pt x="0" y="465"/>
                  </a:lnTo>
                  <a:lnTo>
                    <a:pt x="4060" y="2215"/>
                  </a:lnTo>
                  <a:lnTo>
                    <a:pt x="4275" y="1751"/>
                  </a:lnTo>
                  <a:lnTo>
                    <a:pt x="21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89" name="Google Shape;8989;p29"/>
            <p:cNvSpPr/>
            <p:nvPr/>
          </p:nvSpPr>
          <p:spPr>
            <a:xfrm>
              <a:off x="4693950" y="2198126"/>
              <a:ext cx="136811" cy="69381"/>
            </a:xfrm>
            <a:custGeom>
              <a:avLst/>
              <a:gdLst/>
              <a:ahLst/>
              <a:cxnLst/>
              <a:rect l="l" t="t" r="r" b="b"/>
              <a:pathLst>
                <a:path w="4275" h="2168" extrusionOk="0">
                  <a:moveTo>
                    <a:pt x="214" y="1"/>
                  </a:moveTo>
                  <a:lnTo>
                    <a:pt x="0" y="418"/>
                  </a:lnTo>
                  <a:cubicBezTo>
                    <a:pt x="357" y="596"/>
                    <a:pt x="679" y="703"/>
                    <a:pt x="1036" y="882"/>
                  </a:cubicBezTo>
                  <a:lnTo>
                    <a:pt x="2036" y="1311"/>
                  </a:lnTo>
                  <a:lnTo>
                    <a:pt x="4060" y="2168"/>
                  </a:lnTo>
                  <a:lnTo>
                    <a:pt x="4274" y="1739"/>
                  </a:lnTo>
                  <a:lnTo>
                    <a:pt x="2203" y="846"/>
                  </a:lnTo>
                  <a:lnTo>
                    <a:pt x="1214" y="418"/>
                  </a:lnTo>
                  <a:cubicBezTo>
                    <a:pt x="893" y="275"/>
                    <a:pt x="500" y="144"/>
                    <a:pt x="21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90" name="Google Shape;8990;p29"/>
            <p:cNvSpPr/>
            <p:nvPr/>
          </p:nvSpPr>
          <p:spPr>
            <a:xfrm>
              <a:off x="4682494" y="2038500"/>
              <a:ext cx="141387" cy="53732"/>
            </a:xfrm>
            <a:custGeom>
              <a:avLst/>
              <a:gdLst/>
              <a:ahLst/>
              <a:cxnLst/>
              <a:rect l="l" t="t" r="r" b="b"/>
              <a:pathLst>
                <a:path w="4418" h="1679" extrusionOk="0">
                  <a:moveTo>
                    <a:pt x="4311" y="0"/>
                  </a:moveTo>
                  <a:lnTo>
                    <a:pt x="2144" y="536"/>
                  </a:lnTo>
                  <a:lnTo>
                    <a:pt x="1072" y="822"/>
                  </a:lnTo>
                  <a:cubicBezTo>
                    <a:pt x="715" y="893"/>
                    <a:pt x="322" y="1036"/>
                    <a:pt x="1" y="1322"/>
                  </a:cubicBezTo>
                  <a:lnTo>
                    <a:pt x="287" y="1679"/>
                  </a:lnTo>
                  <a:cubicBezTo>
                    <a:pt x="537" y="1465"/>
                    <a:pt x="822" y="1358"/>
                    <a:pt x="1215" y="1250"/>
                  </a:cubicBezTo>
                  <a:lnTo>
                    <a:pt x="2287" y="1000"/>
                  </a:lnTo>
                  <a:lnTo>
                    <a:pt x="4418" y="429"/>
                  </a:lnTo>
                  <a:lnTo>
                    <a:pt x="431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91" name="Google Shape;8991;p29"/>
            <p:cNvSpPr/>
            <p:nvPr/>
          </p:nvSpPr>
          <p:spPr>
            <a:xfrm>
              <a:off x="4956847" y="1969151"/>
              <a:ext cx="140235" cy="48036"/>
            </a:xfrm>
            <a:custGeom>
              <a:avLst/>
              <a:gdLst/>
              <a:ahLst/>
              <a:cxnLst/>
              <a:rect l="l" t="t" r="r" b="b"/>
              <a:pathLst>
                <a:path w="4382" h="1501" extrusionOk="0">
                  <a:moveTo>
                    <a:pt x="4275" y="0"/>
                  </a:moveTo>
                  <a:lnTo>
                    <a:pt x="0" y="1072"/>
                  </a:lnTo>
                  <a:lnTo>
                    <a:pt x="107" y="1500"/>
                  </a:lnTo>
                  <a:lnTo>
                    <a:pt x="4382" y="393"/>
                  </a:lnTo>
                  <a:lnTo>
                    <a:pt x="427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92" name="Google Shape;8992;p29"/>
            <p:cNvSpPr/>
            <p:nvPr/>
          </p:nvSpPr>
          <p:spPr>
            <a:xfrm>
              <a:off x="5230049" y="1898651"/>
              <a:ext cx="140235" cy="48804"/>
            </a:xfrm>
            <a:custGeom>
              <a:avLst/>
              <a:gdLst/>
              <a:ahLst/>
              <a:cxnLst/>
              <a:rect l="l" t="t" r="r" b="b"/>
              <a:pathLst>
                <a:path w="4382" h="1525" extrusionOk="0">
                  <a:moveTo>
                    <a:pt x="4274" y="1"/>
                  </a:moveTo>
                  <a:lnTo>
                    <a:pt x="0" y="1108"/>
                  </a:lnTo>
                  <a:lnTo>
                    <a:pt x="107" y="1525"/>
                  </a:lnTo>
                  <a:lnTo>
                    <a:pt x="4382" y="429"/>
                  </a:lnTo>
                  <a:lnTo>
                    <a:pt x="427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93" name="Google Shape;8993;p29"/>
            <p:cNvSpPr/>
            <p:nvPr/>
          </p:nvSpPr>
          <p:spPr>
            <a:xfrm>
              <a:off x="5504371" y="1829302"/>
              <a:ext cx="140235" cy="47652"/>
            </a:xfrm>
            <a:custGeom>
              <a:avLst/>
              <a:gdLst/>
              <a:ahLst/>
              <a:cxnLst/>
              <a:rect l="l" t="t" r="r" b="b"/>
              <a:pathLst>
                <a:path w="4382" h="1489" extrusionOk="0">
                  <a:moveTo>
                    <a:pt x="4275" y="1"/>
                  </a:moveTo>
                  <a:lnTo>
                    <a:pt x="1" y="1060"/>
                  </a:lnTo>
                  <a:lnTo>
                    <a:pt x="108" y="1489"/>
                  </a:lnTo>
                  <a:lnTo>
                    <a:pt x="4382" y="394"/>
                  </a:lnTo>
                  <a:lnTo>
                    <a:pt x="427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94" name="Google Shape;8994;p29"/>
            <p:cNvSpPr/>
            <p:nvPr/>
          </p:nvSpPr>
          <p:spPr>
            <a:xfrm>
              <a:off x="5777572" y="1758450"/>
              <a:ext cx="140235" cy="48036"/>
            </a:xfrm>
            <a:custGeom>
              <a:avLst/>
              <a:gdLst/>
              <a:ahLst/>
              <a:cxnLst/>
              <a:rect l="l" t="t" r="r" b="b"/>
              <a:pathLst>
                <a:path w="4382" h="1501" extrusionOk="0">
                  <a:moveTo>
                    <a:pt x="4275" y="0"/>
                  </a:moveTo>
                  <a:lnTo>
                    <a:pt x="0" y="1107"/>
                  </a:lnTo>
                  <a:lnTo>
                    <a:pt x="108" y="1500"/>
                  </a:lnTo>
                  <a:lnTo>
                    <a:pt x="4382" y="393"/>
                  </a:lnTo>
                  <a:lnTo>
                    <a:pt x="427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95" name="Google Shape;8995;p29"/>
            <p:cNvSpPr/>
            <p:nvPr/>
          </p:nvSpPr>
          <p:spPr>
            <a:xfrm>
              <a:off x="6051894" y="1689101"/>
              <a:ext cx="139115" cy="46884"/>
            </a:xfrm>
            <a:custGeom>
              <a:avLst/>
              <a:gdLst/>
              <a:ahLst/>
              <a:cxnLst/>
              <a:rect l="l" t="t" r="r" b="b"/>
              <a:pathLst>
                <a:path w="4347" h="1465" extrusionOk="0">
                  <a:moveTo>
                    <a:pt x="4275" y="0"/>
                  </a:moveTo>
                  <a:lnTo>
                    <a:pt x="1" y="1107"/>
                  </a:lnTo>
                  <a:lnTo>
                    <a:pt x="72" y="1465"/>
                  </a:lnTo>
                  <a:lnTo>
                    <a:pt x="4347" y="357"/>
                  </a:lnTo>
                  <a:lnTo>
                    <a:pt x="427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96" name="Google Shape;8996;p29"/>
            <p:cNvSpPr/>
            <p:nvPr/>
          </p:nvSpPr>
          <p:spPr>
            <a:xfrm>
              <a:off x="6325096" y="1619753"/>
              <a:ext cx="140267" cy="45380"/>
            </a:xfrm>
            <a:custGeom>
              <a:avLst/>
              <a:gdLst/>
              <a:ahLst/>
              <a:cxnLst/>
              <a:rect l="l" t="t" r="r" b="b"/>
              <a:pathLst>
                <a:path w="4383" h="1418" extrusionOk="0">
                  <a:moveTo>
                    <a:pt x="4275" y="0"/>
                  </a:moveTo>
                  <a:lnTo>
                    <a:pt x="1" y="1072"/>
                  </a:lnTo>
                  <a:lnTo>
                    <a:pt x="108" y="1417"/>
                  </a:lnTo>
                  <a:lnTo>
                    <a:pt x="4382" y="322"/>
                  </a:lnTo>
                  <a:lnTo>
                    <a:pt x="427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97" name="Google Shape;8997;p29"/>
            <p:cNvSpPr/>
            <p:nvPr/>
          </p:nvSpPr>
          <p:spPr>
            <a:xfrm>
              <a:off x="6599449" y="1549252"/>
              <a:ext cx="139083" cy="45380"/>
            </a:xfrm>
            <a:custGeom>
              <a:avLst/>
              <a:gdLst/>
              <a:ahLst/>
              <a:cxnLst/>
              <a:rect l="l" t="t" r="r" b="b"/>
              <a:pathLst>
                <a:path w="4346" h="1418" extrusionOk="0">
                  <a:moveTo>
                    <a:pt x="4275" y="1"/>
                  </a:moveTo>
                  <a:lnTo>
                    <a:pt x="0" y="1096"/>
                  </a:lnTo>
                  <a:lnTo>
                    <a:pt x="72" y="1417"/>
                  </a:lnTo>
                  <a:lnTo>
                    <a:pt x="4346" y="322"/>
                  </a:lnTo>
                  <a:lnTo>
                    <a:pt x="427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98" name="Google Shape;8998;p29"/>
            <p:cNvSpPr/>
            <p:nvPr/>
          </p:nvSpPr>
          <p:spPr>
            <a:xfrm>
              <a:off x="6872619" y="1479904"/>
              <a:ext cx="140267" cy="45380"/>
            </a:xfrm>
            <a:custGeom>
              <a:avLst/>
              <a:gdLst/>
              <a:ahLst/>
              <a:cxnLst/>
              <a:rect l="l" t="t" r="r" b="b"/>
              <a:pathLst>
                <a:path w="4383" h="1418" extrusionOk="0">
                  <a:moveTo>
                    <a:pt x="4275" y="1"/>
                  </a:moveTo>
                  <a:lnTo>
                    <a:pt x="1" y="1060"/>
                  </a:lnTo>
                  <a:lnTo>
                    <a:pt x="72" y="1418"/>
                  </a:lnTo>
                  <a:lnTo>
                    <a:pt x="4382" y="310"/>
                  </a:lnTo>
                  <a:lnTo>
                    <a:pt x="427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8999" name="Google Shape;8999;p29"/>
            <p:cNvSpPr/>
            <p:nvPr/>
          </p:nvSpPr>
          <p:spPr>
            <a:xfrm>
              <a:off x="7145821" y="1409051"/>
              <a:ext cx="139883" cy="45732"/>
            </a:xfrm>
            <a:custGeom>
              <a:avLst/>
              <a:gdLst/>
              <a:ahLst/>
              <a:cxnLst/>
              <a:rect l="l" t="t" r="r" b="b"/>
              <a:pathLst>
                <a:path w="4371" h="1429" extrusionOk="0">
                  <a:moveTo>
                    <a:pt x="4311" y="0"/>
                  </a:moveTo>
                  <a:lnTo>
                    <a:pt x="1" y="1107"/>
                  </a:lnTo>
                  <a:lnTo>
                    <a:pt x="108" y="1429"/>
                  </a:lnTo>
                  <a:lnTo>
                    <a:pt x="4370" y="322"/>
                  </a:lnTo>
                  <a:lnTo>
                    <a:pt x="431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00" name="Google Shape;9000;p29"/>
            <p:cNvSpPr/>
            <p:nvPr/>
          </p:nvSpPr>
          <p:spPr>
            <a:xfrm>
              <a:off x="7420174" y="1339702"/>
              <a:ext cx="138699" cy="44611"/>
            </a:xfrm>
            <a:custGeom>
              <a:avLst/>
              <a:gdLst/>
              <a:ahLst/>
              <a:cxnLst/>
              <a:rect l="l" t="t" r="r" b="b"/>
              <a:pathLst>
                <a:path w="4334" h="1394" extrusionOk="0">
                  <a:moveTo>
                    <a:pt x="4263" y="0"/>
                  </a:moveTo>
                  <a:lnTo>
                    <a:pt x="0" y="1107"/>
                  </a:lnTo>
                  <a:lnTo>
                    <a:pt x="72" y="1393"/>
                  </a:lnTo>
                  <a:lnTo>
                    <a:pt x="4334" y="286"/>
                  </a:lnTo>
                  <a:lnTo>
                    <a:pt x="426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01" name="Google Shape;9001;p29"/>
            <p:cNvSpPr/>
            <p:nvPr/>
          </p:nvSpPr>
          <p:spPr>
            <a:xfrm>
              <a:off x="7693376" y="1269202"/>
              <a:ext cx="139851" cy="44227"/>
            </a:xfrm>
            <a:custGeom>
              <a:avLst/>
              <a:gdLst/>
              <a:ahLst/>
              <a:cxnLst/>
              <a:rect l="l" t="t" r="r" b="b"/>
              <a:pathLst>
                <a:path w="4370" h="1382" extrusionOk="0">
                  <a:moveTo>
                    <a:pt x="4298" y="1"/>
                  </a:moveTo>
                  <a:lnTo>
                    <a:pt x="0" y="1096"/>
                  </a:lnTo>
                  <a:lnTo>
                    <a:pt x="71" y="1382"/>
                  </a:lnTo>
                  <a:lnTo>
                    <a:pt x="4370" y="286"/>
                  </a:lnTo>
                  <a:lnTo>
                    <a:pt x="4298"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02" name="Google Shape;9002;p29"/>
            <p:cNvSpPr/>
            <p:nvPr/>
          </p:nvSpPr>
          <p:spPr>
            <a:xfrm>
              <a:off x="7745571" y="1140426"/>
              <a:ext cx="139083" cy="49188"/>
            </a:xfrm>
            <a:custGeom>
              <a:avLst/>
              <a:gdLst/>
              <a:ahLst/>
              <a:cxnLst/>
              <a:rect l="l" t="t" r="r" b="b"/>
              <a:pathLst>
                <a:path w="4346" h="1537" extrusionOk="0">
                  <a:moveTo>
                    <a:pt x="72" y="0"/>
                  </a:moveTo>
                  <a:lnTo>
                    <a:pt x="0" y="250"/>
                  </a:lnTo>
                  <a:lnTo>
                    <a:pt x="2108" y="893"/>
                  </a:lnTo>
                  <a:lnTo>
                    <a:pt x="3167" y="1215"/>
                  </a:lnTo>
                  <a:lnTo>
                    <a:pt x="3703" y="1358"/>
                  </a:lnTo>
                  <a:cubicBezTo>
                    <a:pt x="3882" y="1429"/>
                    <a:pt x="4060" y="1465"/>
                    <a:pt x="4203" y="1536"/>
                  </a:cubicBezTo>
                  <a:lnTo>
                    <a:pt x="4346" y="1286"/>
                  </a:lnTo>
                  <a:cubicBezTo>
                    <a:pt x="4167" y="1179"/>
                    <a:pt x="3953" y="1143"/>
                    <a:pt x="3774" y="1108"/>
                  </a:cubicBezTo>
                  <a:lnTo>
                    <a:pt x="3239" y="929"/>
                  </a:lnTo>
                  <a:lnTo>
                    <a:pt x="2215" y="643"/>
                  </a:lnTo>
                  <a:lnTo>
                    <a:pt x="7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03" name="Google Shape;9003;p29"/>
            <p:cNvSpPr/>
            <p:nvPr/>
          </p:nvSpPr>
          <p:spPr>
            <a:xfrm>
              <a:off x="7474642" y="1060772"/>
              <a:ext cx="137963" cy="48068"/>
            </a:xfrm>
            <a:custGeom>
              <a:avLst/>
              <a:gdLst/>
              <a:ahLst/>
              <a:cxnLst/>
              <a:rect l="l" t="t" r="r" b="b"/>
              <a:pathLst>
                <a:path w="4311" h="1502" extrusionOk="0">
                  <a:moveTo>
                    <a:pt x="72" y="1"/>
                  </a:moveTo>
                  <a:lnTo>
                    <a:pt x="1" y="251"/>
                  </a:lnTo>
                  <a:lnTo>
                    <a:pt x="4239" y="1501"/>
                  </a:lnTo>
                  <a:lnTo>
                    <a:pt x="4311" y="1251"/>
                  </a:lnTo>
                  <a:lnTo>
                    <a:pt x="72"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04" name="Google Shape;9004;p29"/>
            <p:cNvSpPr/>
            <p:nvPr/>
          </p:nvSpPr>
          <p:spPr>
            <a:xfrm>
              <a:off x="7203744" y="982303"/>
              <a:ext cx="137963" cy="46884"/>
            </a:xfrm>
            <a:custGeom>
              <a:avLst/>
              <a:gdLst/>
              <a:ahLst/>
              <a:cxnLst/>
              <a:rect l="l" t="t" r="r" b="b"/>
              <a:pathLst>
                <a:path w="4311" h="1465" extrusionOk="0">
                  <a:moveTo>
                    <a:pt x="72" y="0"/>
                  </a:moveTo>
                  <a:lnTo>
                    <a:pt x="0" y="214"/>
                  </a:lnTo>
                  <a:lnTo>
                    <a:pt x="4239" y="1465"/>
                  </a:lnTo>
                  <a:lnTo>
                    <a:pt x="4311" y="1250"/>
                  </a:lnTo>
                  <a:lnTo>
                    <a:pt x="7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05" name="Google Shape;9005;p29"/>
            <p:cNvSpPr/>
            <p:nvPr/>
          </p:nvSpPr>
          <p:spPr>
            <a:xfrm>
              <a:off x="6932847" y="902650"/>
              <a:ext cx="137963" cy="46532"/>
            </a:xfrm>
            <a:custGeom>
              <a:avLst/>
              <a:gdLst/>
              <a:ahLst/>
              <a:cxnLst/>
              <a:rect l="l" t="t" r="r" b="b"/>
              <a:pathLst>
                <a:path w="4311" h="1454" extrusionOk="0">
                  <a:moveTo>
                    <a:pt x="72" y="1"/>
                  </a:moveTo>
                  <a:lnTo>
                    <a:pt x="0" y="215"/>
                  </a:lnTo>
                  <a:lnTo>
                    <a:pt x="4239" y="1453"/>
                  </a:lnTo>
                  <a:lnTo>
                    <a:pt x="4310" y="1251"/>
                  </a:lnTo>
                  <a:lnTo>
                    <a:pt x="72"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06" name="Google Shape;9006;p29"/>
            <p:cNvSpPr/>
            <p:nvPr/>
          </p:nvSpPr>
          <p:spPr>
            <a:xfrm>
              <a:off x="6661917" y="823029"/>
              <a:ext cx="136811" cy="46500"/>
            </a:xfrm>
            <a:custGeom>
              <a:avLst/>
              <a:gdLst/>
              <a:ahLst/>
              <a:cxnLst/>
              <a:rect l="l" t="t" r="r" b="b"/>
              <a:pathLst>
                <a:path w="4275" h="1453" extrusionOk="0">
                  <a:moveTo>
                    <a:pt x="37" y="0"/>
                  </a:moveTo>
                  <a:lnTo>
                    <a:pt x="1" y="215"/>
                  </a:lnTo>
                  <a:lnTo>
                    <a:pt x="4239" y="1453"/>
                  </a:lnTo>
                  <a:lnTo>
                    <a:pt x="4275" y="1239"/>
                  </a:lnTo>
                  <a:lnTo>
                    <a:pt x="37"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07" name="Google Shape;9007;p29"/>
            <p:cNvSpPr/>
            <p:nvPr/>
          </p:nvSpPr>
          <p:spPr>
            <a:xfrm>
              <a:off x="6391020" y="743376"/>
              <a:ext cx="136811" cy="46532"/>
            </a:xfrm>
            <a:custGeom>
              <a:avLst/>
              <a:gdLst/>
              <a:ahLst/>
              <a:cxnLst/>
              <a:rect l="l" t="t" r="r" b="b"/>
              <a:pathLst>
                <a:path w="4275" h="1454" extrusionOk="0">
                  <a:moveTo>
                    <a:pt x="36" y="1"/>
                  </a:moveTo>
                  <a:lnTo>
                    <a:pt x="0" y="180"/>
                  </a:lnTo>
                  <a:lnTo>
                    <a:pt x="4239" y="1454"/>
                  </a:lnTo>
                  <a:lnTo>
                    <a:pt x="4275" y="1239"/>
                  </a:lnTo>
                  <a:lnTo>
                    <a:pt x="36"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08" name="Google Shape;9008;p29"/>
            <p:cNvSpPr/>
            <p:nvPr/>
          </p:nvSpPr>
          <p:spPr>
            <a:xfrm>
              <a:off x="6120122" y="664907"/>
              <a:ext cx="136811" cy="44227"/>
            </a:xfrm>
            <a:custGeom>
              <a:avLst/>
              <a:gdLst/>
              <a:ahLst/>
              <a:cxnLst/>
              <a:rect l="l" t="t" r="r" b="b"/>
              <a:pathLst>
                <a:path w="4275" h="1382" extrusionOk="0">
                  <a:moveTo>
                    <a:pt x="36" y="0"/>
                  </a:moveTo>
                  <a:lnTo>
                    <a:pt x="0" y="143"/>
                  </a:lnTo>
                  <a:lnTo>
                    <a:pt x="4239" y="1381"/>
                  </a:lnTo>
                  <a:lnTo>
                    <a:pt x="4274" y="1203"/>
                  </a:lnTo>
                  <a:lnTo>
                    <a:pt x="36"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09" name="Google Shape;9009;p29"/>
            <p:cNvSpPr/>
            <p:nvPr/>
          </p:nvSpPr>
          <p:spPr>
            <a:xfrm>
              <a:off x="5867498" y="563556"/>
              <a:ext cx="118505" cy="65925"/>
            </a:xfrm>
            <a:custGeom>
              <a:avLst/>
              <a:gdLst/>
              <a:ahLst/>
              <a:cxnLst/>
              <a:rect l="l" t="t" r="r" b="b"/>
              <a:pathLst>
                <a:path w="3703" h="2060" extrusionOk="0">
                  <a:moveTo>
                    <a:pt x="0" y="0"/>
                  </a:moveTo>
                  <a:cubicBezTo>
                    <a:pt x="0" y="393"/>
                    <a:pt x="179" y="738"/>
                    <a:pt x="500" y="1024"/>
                  </a:cubicBezTo>
                  <a:cubicBezTo>
                    <a:pt x="643" y="1131"/>
                    <a:pt x="822" y="1238"/>
                    <a:pt x="1000" y="1274"/>
                  </a:cubicBezTo>
                  <a:lnTo>
                    <a:pt x="1536" y="1453"/>
                  </a:lnTo>
                  <a:lnTo>
                    <a:pt x="3667" y="2060"/>
                  </a:lnTo>
                  <a:lnTo>
                    <a:pt x="3703" y="1917"/>
                  </a:lnTo>
                  <a:lnTo>
                    <a:pt x="1572" y="1274"/>
                  </a:lnTo>
                  <a:cubicBezTo>
                    <a:pt x="1250" y="1167"/>
                    <a:pt x="858" y="1096"/>
                    <a:pt x="607" y="881"/>
                  </a:cubicBezTo>
                  <a:cubicBezTo>
                    <a:pt x="322" y="667"/>
                    <a:pt x="179" y="322"/>
                    <a:pt x="17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10" name="Google Shape;9010;p29"/>
            <p:cNvSpPr/>
            <p:nvPr/>
          </p:nvSpPr>
          <p:spPr>
            <a:xfrm>
              <a:off x="5981426" y="456477"/>
              <a:ext cx="137579" cy="43075"/>
            </a:xfrm>
            <a:custGeom>
              <a:avLst/>
              <a:gdLst/>
              <a:ahLst/>
              <a:cxnLst/>
              <a:rect l="l" t="t" r="r" b="b"/>
              <a:pathLst>
                <a:path w="4299" h="1346" extrusionOk="0">
                  <a:moveTo>
                    <a:pt x="4263" y="1"/>
                  </a:moveTo>
                  <a:lnTo>
                    <a:pt x="0" y="1203"/>
                  </a:lnTo>
                  <a:lnTo>
                    <a:pt x="36" y="1346"/>
                  </a:lnTo>
                  <a:lnTo>
                    <a:pt x="4298" y="143"/>
                  </a:lnTo>
                  <a:lnTo>
                    <a:pt x="4263"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11" name="Google Shape;9011;p29"/>
            <p:cNvSpPr/>
            <p:nvPr/>
          </p:nvSpPr>
          <p:spPr>
            <a:xfrm>
              <a:off x="6253475" y="380281"/>
              <a:ext cx="136427" cy="41955"/>
            </a:xfrm>
            <a:custGeom>
              <a:avLst/>
              <a:gdLst/>
              <a:ahLst/>
              <a:cxnLst/>
              <a:rect l="l" t="t" r="r" b="b"/>
              <a:pathLst>
                <a:path w="4263" h="1311" extrusionOk="0">
                  <a:moveTo>
                    <a:pt x="4227" y="0"/>
                  </a:moveTo>
                  <a:lnTo>
                    <a:pt x="0" y="1167"/>
                  </a:lnTo>
                  <a:lnTo>
                    <a:pt x="36" y="1310"/>
                  </a:lnTo>
                  <a:lnTo>
                    <a:pt x="4263" y="72"/>
                  </a:lnTo>
                  <a:lnTo>
                    <a:pt x="4227"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12" name="Google Shape;9012;p29"/>
            <p:cNvSpPr/>
            <p:nvPr/>
          </p:nvSpPr>
          <p:spPr>
            <a:xfrm>
              <a:off x="6525525" y="302932"/>
              <a:ext cx="136427" cy="40803"/>
            </a:xfrm>
            <a:custGeom>
              <a:avLst/>
              <a:gdLst/>
              <a:ahLst/>
              <a:cxnLst/>
              <a:rect l="l" t="t" r="r" b="b"/>
              <a:pathLst>
                <a:path w="4263" h="1275" extrusionOk="0">
                  <a:moveTo>
                    <a:pt x="4227" y="0"/>
                  </a:moveTo>
                  <a:lnTo>
                    <a:pt x="0" y="1203"/>
                  </a:lnTo>
                  <a:lnTo>
                    <a:pt x="0" y="1274"/>
                  </a:lnTo>
                  <a:lnTo>
                    <a:pt x="4263" y="72"/>
                  </a:lnTo>
                  <a:lnTo>
                    <a:pt x="4227"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13" name="Google Shape;9013;p29"/>
            <p:cNvSpPr/>
            <p:nvPr/>
          </p:nvSpPr>
          <p:spPr>
            <a:xfrm>
              <a:off x="6797574" y="226351"/>
              <a:ext cx="135275" cy="40035"/>
            </a:xfrm>
            <a:custGeom>
              <a:avLst/>
              <a:gdLst/>
              <a:ahLst/>
              <a:cxnLst/>
              <a:rect l="l" t="t" r="r" b="b"/>
              <a:pathLst>
                <a:path w="4227" h="1251" extrusionOk="0">
                  <a:moveTo>
                    <a:pt x="4227" y="0"/>
                  </a:moveTo>
                  <a:lnTo>
                    <a:pt x="0" y="1179"/>
                  </a:lnTo>
                  <a:lnTo>
                    <a:pt x="0" y="1250"/>
                  </a:lnTo>
                  <a:lnTo>
                    <a:pt x="4227" y="36"/>
                  </a:lnTo>
                  <a:lnTo>
                    <a:pt x="4227"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14" name="Google Shape;9014;p29"/>
            <p:cNvSpPr/>
            <p:nvPr/>
          </p:nvSpPr>
          <p:spPr>
            <a:xfrm>
              <a:off x="7068472" y="149002"/>
              <a:ext cx="136459" cy="40035"/>
            </a:xfrm>
            <a:custGeom>
              <a:avLst/>
              <a:gdLst/>
              <a:ahLst/>
              <a:cxnLst/>
              <a:rect l="l" t="t" r="r" b="b"/>
              <a:pathLst>
                <a:path w="4264" h="1251" extrusionOk="0">
                  <a:moveTo>
                    <a:pt x="4263" y="0"/>
                  </a:moveTo>
                  <a:lnTo>
                    <a:pt x="1" y="1215"/>
                  </a:lnTo>
                  <a:lnTo>
                    <a:pt x="36" y="1250"/>
                  </a:lnTo>
                  <a:lnTo>
                    <a:pt x="4263" y="36"/>
                  </a:lnTo>
                  <a:lnTo>
                    <a:pt x="426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15" name="Google Shape;9015;p29"/>
            <p:cNvSpPr/>
            <p:nvPr/>
          </p:nvSpPr>
          <p:spPr>
            <a:xfrm>
              <a:off x="7340521" y="91078"/>
              <a:ext cx="68229" cy="19458"/>
            </a:xfrm>
            <a:custGeom>
              <a:avLst/>
              <a:gdLst/>
              <a:ahLst/>
              <a:cxnLst/>
              <a:rect l="l" t="t" r="r" b="b"/>
              <a:pathLst>
                <a:path w="2132" h="608" extrusionOk="0">
                  <a:moveTo>
                    <a:pt x="1" y="608"/>
                  </a:moveTo>
                  <a:lnTo>
                    <a:pt x="213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pic>
        <p:nvPicPr>
          <p:cNvPr id="9016" name="Google Shape;9016;p29"/>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rot="1915077">
            <a:off x="6241586" y="3351122"/>
            <a:ext cx="724878" cy="298160"/>
          </a:xfrm>
          <a:prstGeom prst="rect">
            <a:avLst/>
          </a:prstGeom>
          <a:noFill/>
          <a:ln>
            <a:noFill/>
          </a:ln>
        </p:spPr>
      </p:pic>
      <p:cxnSp>
        <p:nvCxnSpPr>
          <p:cNvPr id="9017" name="Google Shape;9017;p29"/>
          <p:cNvCxnSpPr/>
          <p:nvPr/>
        </p:nvCxnSpPr>
        <p:spPr>
          <a:xfrm rot="-5400000" flipH="1">
            <a:off x="4802700" y="1544300"/>
            <a:ext cx="1755600" cy="1587300"/>
          </a:xfrm>
          <a:prstGeom prst="curvedConnector3">
            <a:avLst>
              <a:gd name="adj1" fmla="val 50000"/>
            </a:avLst>
          </a:prstGeom>
          <a:noFill/>
          <a:ln w="28575" cap="rnd" cmpd="sng">
            <a:solidFill>
              <a:srgbClr val="4B4B4B"/>
            </a:solidFill>
            <a:prstDash val="solid"/>
            <a:round/>
            <a:headEnd type="triangle" w="med" len="med"/>
            <a:tailEnd type="none" w="sm" len="sm"/>
          </a:ln>
        </p:spPr>
      </p:cxnSp>
      <p:sp>
        <p:nvSpPr>
          <p:cNvPr id="9018" name="Google Shape;9018;p29"/>
          <p:cNvSpPr txBox="1"/>
          <p:nvPr/>
        </p:nvSpPr>
        <p:spPr>
          <a:xfrm>
            <a:off x="6284518" y="2402388"/>
            <a:ext cx="979800" cy="4002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1400" b="0" i="0" u="none" strike="noStrike" cap="none">
                <a:solidFill>
                  <a:srgbClr val="000000"/>
                </a:solidFill>
                <a:highlight>
                  <a:srgbClr val="B9EBFF"/>
                </a:highlight>
                <a:latin typeface="Tahoma"/>
                <a:ea typeface="Tahoma"/>
                <a:cs typeface="Tahoma"/>
                <a:sym typeface="Tahoma"/>
              </a:rPr>
              <a:t>תחבורה</a:t>
            </a:r>
            <a:endParaRPr sz="1400" b="0" i="0" u="none" strike="noStrike" cap="none">
              <a:solidFill>
                <a:srgbClr val="000000"/>
              </a:solidFill>
              <a:highlight>
                <a:srgbClr val="B9EBFF"/>
              </a:highlight>
              <a:latin typeface="Tahoma"/>
              <a:ea typeface="Tahoma"/>
              <a:cs typeface="Tahoma"/>
              <a:sym typeface="Tahoma"/>
            </a:endParaRPr>
          </a:p>
        </p:txBody>
      </p:sp>
      <p:grpSp>
        <p:nvGrpSpPr>
          <p:cNvPr id="9019" name="Google Shape;9019;p29"/>
          <p:cNvGrpSpPr/>
          <p:nvPr/>
        </p:nvGrpSpPr>
        <p:grpSpPr>
          <a:xfrm>
            <a:off x="7674117" y="2034166"/>
            <a:ext cx="1327080" cy="1559412"/>
            <a:chOff x="7249272" y="2253024"/>
            <a:chExt cx="2194246" cy="2382236"/>
          </a:xfrm>
        </p:grpSpPr>
        <p:sp>
          <p:nvSpPr>
            <p:cNvPr id="9020" name="Google Shape;9020;p29"/>
            <p:cNvSpPr/>
            <p:nvPr/>
          </p:nvSpPr>
          <p:spPr>
            <a:xfrm>
              <a:off x="8051188" y="2730817"/>
              <a:ext cx="254712" cy="1588303"/>
            </a:xfrm>
            <a:custGeom>
              <a:avLst/>
              <a:gdLst/>
              <a:ahLst/>
              <a:cxnLst/>
              <a:rect l="l" t="t" r="r" b="b"/>
              <a:pathLst>
                <a:path w="3751" h="27968" extrusionOk="0">
                  <a:moveTo>
                    <a:pt x="0" y="1"/>
                  </a:moveTo>
                  <a:lnTo>
                    <a:pt x="0" y="27967"/>
                  </a:lnTo>
                  <a:lnTo>
                    <a:pt x="3751" y="27967"/>
                  </a:lnTo>
                  <a:lnTo>
                    <a:pt x="3751"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21" name="Google Shape;9021;p29"/>
            <p:cNvSpPr/>
            <p:nvPr/>
          </p:nvSpPr>
          <p:spPr>
            <a:xfrm>
              <a:off x="7638865" y="2730817"/>
              <a:ext cx="254712" cy="1588303"/>
            </a:xfrm>
            <a:custGeom>
              <a:avLst/>
              <a:gdLst/>
              <a:ahLst/>
              <a:cxnLst/>
              <a:rect l="l" t="t" r="r" b="b"/>
              <a:pathLst>
                <a:path w="3751" h="27968" extrusionOk="0">
                  <a:moveTo>
                    <a:pt x="1" y="1"/>
                  </a:moveTo>
                  <a:lnTo>
                    <a:pt x="1" y="27967"/>
                  </a:lnTo>
                  <a:lnTo>
                    <a:pt x="3751" y="27967"/>
                  </a:lnTo>
                  <a:lnTo>
                    <a:pt x="3751"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22" name="Google Shape;9022;p29"/>
            <p:cNvSpPr/>
            <p:nvPr/>
          </p:nvSpPr>
          <p:spPr>
            <a:xfrm>
              <a:off x="7772843" y="2730817"/>
              <a:ext cx="120735" cy="1588303"/>
            </a:xfrm>
            <a:custGeom>
              <a:avLst/>
              <a:gdLst/>
              <a:ahLst/>
              <a:cxnLst/>
              <a:rect l="l" t="t" r="r" b="b"/>
              <a:pathLst>
                <a:path w="1778" h="27968" extrusionOk="0">
                  <a:moveTo>
                    <a:pt x="1" y="1"/>
                  </a:moveTo>
                  <a:lnTo>
                    <a:pt x="1" y="27967"/>
                  </a:lnTo>
                  <a:lnTo>
                    <a:pt x="1778" y="27967"/>
                  </a:lnTo>
                  <a:lnTo>
                    <a:pt x="1778" y="1"/>
                  </a:lnTo>
                  <a:close/>
                </a:path>
              </a:pathLst>
            </a:custGeom>
            <a:solidFill>
              <a:srgbClr val="4B4B4B">
                <a:alpha val="75686"/>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23" name="Google Shape;9023;p29"/>
            <p:cNvSpPr/>
            <p:nvPr/>
          </p:nvSpPr>
          <p:spPr>
            <a:xfrm>
              <a:off x="8184930" y="2730817"/>
              <a:ext cx="120667" cy="1588303"/>
            </a:xfrm>
            <a:custGeom>
              <a:avLst/>
              <a:gdLst/>
              <a:ahLst/>
              <a:cxnLst/>
              <a:rect l="l" t="t" r="r" b="b"/>
              <a:pathLst>
                <a:path w="1777" h="27968" extrusionOk="0">
                  <a:moveTo>
                    <a:pt x="0" y="1"/>
                  </a:moveTo>
                  <a:lnTo>
                    <a:pt x="0" y="27967"/>
                  </a:lnTo>
                  <a:lnTo>
                    <a:pt x="1777" y="27967"/>
                  </a:lnTo>
                  <a:lnTo>
                    <a:pt x="1777" y="1"/>
                  </a:lnTo>
                  <a:close/>
                </a:path>
              </a:pathLst>
            </a:custGeom>
            <a:solidFill>
              <a:srgbClr val="4B4B4B">
                <a:alpha val="75686"/>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24" name="Google Shape;9024;p29"/>
            <p:cNvSpPr/>
            <p:nvPr/>
          </p:nvSpPr>
          <p:spPr>
            <a:xfrm>
              <a:off x="7517174" y="3758479"/>
              <a:ext cx="1680649" cy="876781"/>
            </a:xfrm>
            <a:custGeom>
              <a:avLst/>
              <a:gdLst/>
              <a:ahLst/>
              <a:cxnLst/>
              <a:rect l="l" t="t" r="r" b="b"/>
              <a:pathLst>
                <a:path w="24750" h="15439" extrusionOk="0">
                  <a:moveTo>
                    <a:pt x="0" y="0"/>
                  </a:moveTo>
                  <a:lnTo>
                    <a:pt x="0" y="15439"/>
                  </a:lnTo>
                  <a:lnTo>
                    <a:pt x="24750" y="15439"/>
                  </a:lnTo>
                  <a:lnTo>
                    <a:pt x="24750" y="4136"/>
                  </a:lnTo>
                  <a:lnTo>
                    <a:pt x="16501" y="0"/>
                  </a:lnTo>
                  <a:lnTo>
                    <a:pt x="16501" y="4136"/>
                  </a:lnTo>
                  <a:lnTo>
                    <a:pt x="8250" y="0"/>
                  </a:lnTo>
                  <a:lnTo>
                    <a:pt x="8250" y="4136"/>
                  </a:lnTo>
                  <a:lnTo>
                    <a:pt x="0" y="0"/>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25" name="Google Shape;9025;p29"/>
            <p:cNvSpPr/>
            <p:nvPr/>
          </p:nvSpPr>
          <p:spPr>
            <a:xfrm>
              <a:off x="7669126" y="4096067"/>
              <a:ext cx="222185" cy="185817"/>
            </a:xfrm>
            <a:custGeom>
              <a:avLst/>
              <a:gdLst/>
              <a:ahLst/>
              <a:cxnLst/>
              <a:rect l="l" t="t" r="r" b="b"/>
              <a:pathLst>
                <a:path w="3272" h="3272" extrusionOk="0">
                  <a:moveTo>
                    <a:pt x="0" y="0"/>
                  </a:moveTo>
                  <a:lnTo>
                    <a:pt x="0" y="3272"/>
                  </a:lnTo>
                  <a:lnTo>
                    <a:pt x="3271" y="3272"/>
                  </a:lnTo>
                  <a:lnTo>
                    <a:pt x="327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26" name="Google Shape;9026;p29"/>
            <p:cNvSpPr/>
            <p:nvPr/>
          </p:nvSpPr>
          <p:spPr>
            <a:xfrm>
              <a:off x="8043755" y="4096067"/>
              <a:ext cx="222185" cy="185817"/>
            </a:xfrm>
            <a:custGeom>
              <a:avLst/>
              <a:gdLst/>
              <a:ahLst/>
              <a:cxnLst/>
              <a:rect l="l" t="t" r="r" b="b"/>
              <a:pathLst>
                <a:path w="3272" h="3272" extrusionOk="0">
                  <a:moveTo>
                    <a:pt x="0" y="0"/>
                  </a:moveTo>
                  <a:lnTo>
                    <a:pt x="0" y="3272"/>
                  </a:lnTo>
                  <a:lnTo>
                    <a:pt x="3272" y="3272"/>
                  </a:lnTo>
                  <a:lnTo>
                    <a:pt x="327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27" name="Google Shape;9027;p29"/>
            <p:cNvSpPr/>
            <p:nvPr/>
          </p:nvSpPr>
          <p:spPr>
            <a:xfrm>
              <a:off x="8425922" y="4096067"/>
              <a:ext cx="222185" cy="185817"/>
            </a:xfrm>
            <a:custGeom>
              <a:avLst/>
              <a:gdLst/>
              <a:ahLst/>
              <a:cxnLst/>
              <a:rect l="l" t="t" r="r" b="b"/>
              <a:pathLst>
                <a:path w="3272" h="3272" extrusionOk="0">
                  <a:moveTo>
                    <a:pt x="0" y="0"/>
                  </a:moveTo>
                  <a:lnTo>
                    <a:pt x="0" y="3272"/>
                  </a:lnTo>
                  <a:lnTo>
                    <a:pt x="3271" y="3272"/>
                  </a:lnTo>
                  <a:lnTo>
                    <a:pt x="327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28" name="Google Shape;9028;p29"/>
            <p:cNvSpPr/>
            <p:nvPr/>
          </p:nvSpPr>
          <p:spPr>
            <a:xfrm>
              <a:off x="8811551" y="4096067"/>
              <a:ext cx="222185" cy="185817"/>
            </a:xfrm>
            <a:custGeom>
              <a:avLst/>
              <a:gdLst/>
              <a:ahLst/>
              <a:cxnLst/>
              <a:rect l="l" t="t" r="r" b="b"/>
              <a:pathLst>
                <a:path w="3272" h="3272" extrusionOk="0">
                  <a:moveTo>
                    <a:pt x="0" y="0"/>
                  </a:moveTo>
                  <a:lnTo>
                    <a:pt x="0" y="3272"/>
                  </a:lnTo>
                  <a:lnTo>
                    <a:pt x="3271" y="3272"/>
                  </a:lnTo>
                  <a:lnTo>
                    <a:pt x="327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29" name="Google Shape;9029;p29"/>
            <p:cNvSpPr/>
            <p:nvPr/>
          </p:nvSpPr>
          <p:spPr>
            <a:xfrm>
              <a:off x="7690448" y="4114069"/>
              <a:ext cx="179337" cy="149982"/>
            </a:xfrm>
            <a:custGeom>
              <a:avLst/>
              <a:gdLst/>
              <a:ahLst/>
              <a:cxnLst/>
              <a:rect l="l" t="t" r="r" b="b"/>
              <a:pathLst>
                <a:path w="2641" h="2641" extrusionOk="0">
                  <a:moveTo>
                    <a:pt x="0" y="1"/>
                  </a:moveTo>
                  <a:lnTo>
                    <a:pt x="0" y="2640"/>
                  </a:lnTo>
                  <a:lnTo>
                    <a:pt x="2640" y="2640"/>
                  </a:lnTo>
                  <a:lnTo>
                    <a:pt x="2640" y="1"/>
                  </a:ln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30" name="Google Shape;9030;p29"/>
            <p:cNvSpPr/>
            <p:nvPr/>
          </p:nvSpPr>
          <p:spPr>
            <a:xfrm>
              <a:off x="8065145" y="4114069"/>
              <a:ext cx="179337" cy="149982"/>
            </a:xfrm>
            <a:custGeom>
              <a:avLst/>
              <a:gdLst/>
              <a:ahLst/>
              <a:cxnLst/>
              <a:rect l="l" t="t" r="r" b="b"/>
              <a:pathLst>
                <a:path w="2641" h="2641" extrusionOk="0">
                  <a:moveTo>
                    <a:pt x="1" y="1"/>
                  </a:moveTo>
                  <a:lnTo>
                    <a:pt x="1" y="2640"/>
                  </a:lnTo>
                  <a:lnTo>
                    <a:pt x="2640" y="2640"/>
                  </a:lnTo>
                  <a:lnTo>
                    <a:pt x="2640" y="1"/>
                  </a:ln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31" name="Google Shape;9031;p29"/>
            <p:cNvSpPr/>
            <p:nvPr/>
          </p:nvSpPr>
          <p:spPr>
            <a:xfrm>
              <a:off x="8447244" y="4114069"/>
              <a:ext cx="179405" cy="149982"/>
            </a:xfrm>
            <a:custGeom>
              <a:avLst/>
              <a:gdLst/>
              <a:ahLst/>
              <a:cxnLst/>
              <a:rect l="l" t="t" r="r" b="b"/>
              <a:pathLst>
                <a:path w="2642" h="2641" extrusionOk="0">
                  <a:moveTo>
                    <a:pt x="0" y="1"/>
                  </a:moveTo>
                  <a:lnTo>
                    <a:pt x="0" y="2640"/>
                  </a:lnTo>
                  <a:lnTo>
                    <a:pt x="2641" y="2640"/>
                  </a:lnTo>
                  <a:lnTo>
                    <a:pt x="2641" y="1"/>
                  </a:ln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32" name="Google Shape;9032;p29"/>
            <p:cNvSpPr/>
            <p:nvPr/>
          </p:nvSpPr>
          <p:spPr>
            <a:xfrm>
              <a:off x="8832941" y="4114069"/>
              <a:ext cx="179337" cy="149982"/>
            </a:xfrm>
            <a:custGeom>
              <a:avLst/>
              <a:gdLst/>
              <a:ahLst/>
              <a:cxnLst/>
              <a:rect l="l" t="t" r="r" b="b"/>
              <a:pathLst>
                <a:path w="2641" h="2641" extrusionOk="0">
                  <a:moveTo>
                    <a:pt x="0" y="1"/>
                  </a:moveTo>
                  <a:lnTo>
                    <a:pt x="0" y="2640"/>
                  </a:lnTo>
                  <a:lnTo>
                    <a:pt x="2640" y="2640"/>
                  </a:lnTo>
                  <a:lnTo>
                    <a:pt x="2640" y="1"/>
                  </a:ln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33" name="Google Shape;9033;p29"/>
            <p:cNvSpPr/>
            <p:nvPr/>
          </p:nvSpPr>
          <p:spPr>
            <a:xfrm>
              <a:off x="7249272" y="3905368"/>
              <a:ext cx="705261" cy="448414"/>
            </a:xfrm>
            <a:custGeom>
              <a:avLst/>
              <a:gdLst/>
              <a:ahLst/>
              <a:cxnLst/>
              <a:rect l="l" t="t" r="r" b="b"/>
              <a:pathLst>
                <a:path w="10386" h="7896" extrusionOk="0">
                  <a:moveTo>
                    <a:pt x="2490" y="1"/>
                  </a:moveTo>
                  <a:cubicBezTo>
                    <a:pt x="1118" y="1"/>
                    <a:pt x="0" y="1119"/>
                    <a:pt x="0" y="2492"/>
                  </a:cubicBezTo>
                  <a:lnTo>
                    <a:pt x="0" y="7896"/>
                  </a:lnTo>
                  <a:lnTo>
                    <a:pt x="1124" y="7896"/>
                  </a:lnTo>
                  <a:lnTo>
                    <a:pt x="1124" y="2492"/>
                  </a:lnTo>
                  <a:cubicBezTo>
                    <a:pt x="1124" y="1739"/>
                    <a:pt x="1737" y="1126"/>
                    <a:pt x="2490" y="1126"/>
                  </a:cubicBezTo>
                  <a:lnTo>
                    <a:pt x="7894" y="1126"/>
                  </a:lnTo>
                  <a:cubicBezTo>
                    <a:pt x="8648" y="1126"/>
                    <a:pt x="9261" y="1739"/>
                    <a:pt x="9261" y="2492"/>
                  </a:cubicBezTo>
                  <a:lnTo>
                    <a:pt x="9261" y="7896"/>
                  </a:lnTo>
                  <a:lnTo>
                    <a:pt x="10386" y="7896"/>
                  </a:lnTo>
                  <a:lnTo>
                    <a:pt x="10386" y="2492"/>
                  </a:lnTo>
                  <a:cubicBezTo>
                    <a:pt x="10386" y="1119"/>
                    <a:pt x="9269" y="1"/>
                    <a:pt x="7894"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34" name="Google Shape;9034;p29"/>
            <p:cNvSpPr/>
            <p:nvPr/>
          </p:nvSpPr>
          <p:spPr>
            <a:xfrm>
              <a:off x="8491517" y="3546005"/>
              <a:ext cx="705329" cy="448471"/>
            </a:xfrm>
            <a:custGeom>
              <a:avLst/>
              <a:gdLst/>
              <a:ahLst/>
              <a:cxnLst/>
              <a:rect l="l" t="t" r="r" b="b"/>
              <a:pathLst>
                <a:path w="10387" h="7897" extrusionOk="0">
                  <a:moveTo>
                    <a:pt x="2491" y="0"/>
                  </a:moveTo>
                  <a:cubicBezTo>
                    <a:pt x="1118" y="0"/>
                    <a:pt x="0" y="1119"/>
                    <a:pt x="0" y="2493"/>
                  </a:cubicBezTo>
                  <a:lnTo>
                    <a:pt x="0" y="7897"/>
                  </a:lnTo>
                  <a:lnTo>
                    <a:pt x="1126" y="7897"/>
                  </a:lnTo>
                  <a:lnTo>
                    <a:pt x="1126" y="2493"/>
                  </a:lnTo>
                  <a:cubicBezTo>
                    <a:pt x="1126" y="1740"/>
                    <a:pt x="1739" y="1126"/>
                    <a:pt x="2493" y="1126"/>
                  </a:cubicBezTo>
                  <a:lnTo>
                    <a:pt x="7897" y="1126"/>
                  </a:lnTo>
                  <a:cubicBezTo>
                    <a:pt x="8650" y="1126"/>
                    <a:pt x="9263" y="1740"/>
                    <a:pt x="9263" y="2493"/>
                  </a:cubicBezTo>
                  <a:lnTo>
                    <a:pt x="9263" y="7897"/>
                  </a:lnTo>
                  <a:lnTo>
                    <a:pt x="10386" y="7897"/>
                  </a:lnTo>
                  <a:lnTo>
                    <a:pt x="10386" y="2493"/>
                  </a:lnTo>
                  <a:cubicBezTo>
                    <a:pt x="10386" y="1118"/>
                    <a:pt x="9269" y="0"/>
                    <a:pt x="7895"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35" name="Google Shape;9035;p29"/>
            <p:cNvSpPr/>
            <p:nvPr/>
          </p:nvSpPr>
          <p:spPr>
            <a:xfrm>
              <a:off x="7517177" y="3758473"/>
              <a:ext cx="1680649" cy="876781"/>
            </a:xfrm>
            <a:custGeom>
              <a:avLst/>
              <a:gdLst/>
              <a:ahLst/>
              <a:cxnLst/>
              <a:rect l="l" t="t" r="r" b="b"/>
              <a:pathLst>
                <a:path w="24750" h="15439" extrusionOk="0">
                  <a:moveTo>
                    <a:pt x="0" y="0"/>
                  </a:moveTo>
                  <a:lnTo>
                    <a:pt x="0" y="15439"/>
                  </a:lnTo>
                  <a:lnTo>
                    <a:pt x="24750" y="15439"/>
                  </a:lnTo>
                  <a:lnTo>
                    <a:pt x="24750" y="4136"/>
                  </a:lnTo>
                  <a:lnTo>
                    <a:pt x="16501" y="0"/>
                  </a:lnTo>
                  <a:lnTo>
                    <a:pt x="16501" y="4136"/>
                  </a:lnTo>
                  <a:lnTo>
                    <a:pt x="8250" y="0"/>
                  </a:lnTo>
                  <a:lnTo>
                    <a:pt x="8250" y="4136"/>
                  </a:lnTo>
                  <a:lnTo>
                    <a:pt x="0" y="0"/>
                  </a:lnTo>
                  <a:close/>
                </a:path>
              </a:pathLst>
            </a:custGeom>
            <a:solidFill>
              <a:srgbClr val="000000">
                <a:alpha val="33725"/>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36" name="Google Shape;9036;p29"/>
            <p:cNvSpPr/>
            <p:nvPr/>
          </p:nvSpPr>
          <p:spPr>
            <a:xfrm>
              <a:off x="7690454" y="4114068"/>
              <a:ext cx="179473" cy="149926"/>
            </a:xfrm>
            <a:custGeom>
              <a:avLst/>
              <a:gdLst/>
              <a:ahLst/>
              <a:cxnLst/>
              <a:rect l="l" t="t" r="r" b="b"/>
              <a:pathLst>
                <a:path w="2643" h="2640" extrusionOk="0">
                  <a:moveTo>
                    <a:pt x="2642" y="1"/>
                  </a:moveTo>
                  <a:lnTo>
                    <a:pt x="0" y="2639"/>
                  </a:lnTo>
                  <a:lnTo>
                    <a:pt x="2642" y="2639"/>
                  </a:lnTo>
                  <a:lnTo>
                    <a:pt x="2642" y="1"/>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37" name="Google Shape;9037;p29"/>
            <p:cNvSpPr/>
            <p:nvPr/>
          </p:nvSpPr>
          <p:spPr>
            <a:xfrm>
              <a:off x="8065157" y="4114068"/>
              <a:ext cx="179337" cy="149926"/>
            </a:xfrm>
            <a:custGeom>
              <a:avLst/>
              <a:gdLst/>
              <a:ahLst/>
              <a:cxnLst/>
              <a:rect l="l" t="t" r="r" b="b"/>
              <a:pathLst>
                <a:path w="2641" h="2640" extrusionOk="0">
                  <a:moveTo>
                    <a:pt x="2640" y="1"/>
                  </a:moveTo>
                  <a:lnTo>
                    <a:pt x="1" y="2639"/>
                  </a:lnTo>
                  <a:lnTo>
                    <a:pt x="2640" y="2639"/>
                  </a:lnTo>
                  <a:lnTo>
                    <a:pt x="2640" y="1"/>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38" name="Google Shape;9038;p29"/>
            <p:cNvSpPr/>
            <p:nvPr/>
          </p:nvSpPr>
          <p:spPr>
            <a:xfrm>
              <a:off x="8447262" y="4114068"/>
              <a:ext cx="179405" cy="149926"/>
            </a:xfrm>
            <a:custGeom>
              <a:avLst/>
              <a:gdLst/>
              <a:ahLst/>
              <a:cxnLst/>
              <a:rect l="l" t="t" r="r" b="b"/>
              <a:pathLst>
                <a:path w="2642" h="2640" extrusionOk="0">
                  <a:moveTo>
                    <a:pt x="2641" y="1"/>
                  </a:moveTo>
                  <a:lnTo>
                    <a:pt x="0" y="2639"/>
                  </a:lnTo>
                  <a:lnTo>
                    <a:pt x="2641" y="2639"/>
                  </a:lnTo>
                  <a:lnTo>
                    <a:pt x="2641" y="1"/>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39" name="Google Shape;9039;p29"/>
            <p:cNvSpPr/>
            <p:nvPr/>
          </p:nvSpPr>
          <p:spPr>
            <a:xfrm>
              <a:off x="8832966" y="4114068"/>
              <a:ext cx="179337" cy="149926"/>
            </a:xfrm>
            <a:custGeom>
              <a:avLst/>
              <a:gdLst/>
              <a:ahLst/>
              <a:cxnLst/>
              <a:rect l="l" t="t" r="r" b="b"/>
              <a:pathLst>
                <a:path w="2641" h="2640" extrusionOk="0">
                  <a:moveTo>
                    <a:pt x="2640" y="1"/>
                  </a:moveTo>
                  <a:lnTo>
                    <a:pt x="0" y="2639"/>
                  </a:lnTo>
                  <a:lnTo>
                    <a:pt x="2640" y="2639"/>
                  </a:lnTo>
                  <a:lnTo>
                    <a:pt x="2640" y="1"/>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40" name="Google Shape;9040;p29"/>
            <p:cNvSpPr/>
            <p:nvPr/>
          </p:nvSpPr>
          <p:spPr>
            <a:xfrm>
              <a:off x="7478221" y="2253024"/>
              <a:ext cx="1534066" cy="481831"/>
            </a:xfrm>
            <a:custGeom>
              <a:avLst/>
              <a:gdLst/>
              <a:ahLst/>
              <a:cxnLst/>
              <a:rect l="l" t="t" r="r" b="b"/>
              <a:pathLst>
                <a:path w="19294" h="6060" extrusionOk="0">
                  <a:moveTo>
                    <a:pt x="7671" y="1"/>
                  </a:moveTo>
                  <a:cubicBezTo>
                    <a:pt x="6774" y="1"/>
                    <a:pt x="6042" y="729"/>
                    <a:pt x="6042" y="1631"/>
                  </a:cubicBezTo>
                  <a:cubicBezTo>
                    <a:pt x="6042" y="1793"/>
                    <a:pt x="6091" y="1938"/>
                    <a:pt x="6133" y="2084"/>
                  </a:cubicBezTo>
                  <a:cubicBezTo>
                    <a:pt x="5998" y="2041"/>
                    <a:pt x="5860" y="1999"/>
                    <a:pt x="5711" y="1999"/>
                  </a:cubicBezTo>
                  <a:cubicBezTo>
                    <a:pt x="5371" y="1999"/>
                    <a:pt x="5060" y="2123"/>
                    <a:pt x="4819" y="2328"/>
                  </a:cubicBezTo>
                  <a:cubicBezTo>
                    <a:pt x="4580" y="1733"/>
                    <a:pt x="4020" y="1306"/>
                    <a:pt x="3338" y="1306"/>
                  </a:cubicBezTo>
                  <a:cubicBezTo>
                    <a:pt x="2439" y="1306"/>
                    <a:pt x="1708" y="2036"/>
                    <a:pt x="1708" y="2935"/>
                  </a:cubicBezTo>
                  <a:cubicBezTo>
                    <a:pt x="1708" y="3098"/>
                    <a:pt x="1757" y="3242"/>
                    <a:pt x="1799" y="3388"/>
                  </a:cubicBezTo>
                  <a:cubicBezTo>
                    <a:pt x="1664" y="3344"/>
                    <a:pt x="1527" y="3304"/>
                    <a:pt x="1377" y="3304"/>
                  </a:cubicBezTo>
                  <a:cubicBezTo>
                    <a:pt x="618" y="3304"/>
                    <a:pt x="1" y="3922"/>
                    <a:pt x="1" y="4681"/>
                  </a:cubicBezTo>
                  <a:cubicBezTo>
                    <a:pt x="1" y="5442"/>
                    <a:pt x="619" y="6060"/>
                    <a:pt x="1377" y="6060"/>
                  </a:cubicBezTo>
                  <a:lnTo>
                    <a:pt x="7471" y="6060"/>
                  </a:lnTo>
                  <a:cubicBezTo>
                    <a:pt x="7480" y="6060"/>
                    <a:pt x="7486" y="6059"/>
                    <a:pt x="7492" y="6059"/>
                  </a:cubicBezTo>
                  <a:cubicBezTo>
                    <a:pt x="7500" y="6059"/>
                    <a:pt x="7506" y="6060"/>
                    <a:pt x="7514" y="6060"/>
                  </a:cubicBezTo>
                  <a:lnTo>
                    <a:pt x="18097" y="6060"/>
                  </a:lnTo>
                  <a:cubicBezTo>
                    <a:pt x="18753" y="6060"/>
                    <a:pt x="19290" y="5525"/>
                    <a:pt x="19290" y="4866"/>
                  </a:cubicBezTo>
                  <a:cubicBezTo>
                    <a:pt x="19293" y="4211"/>
                    <a:pt x="18756" y="3676"/>
                    <a:pt x="18099" y="3676"/>
                  </a:cubicBezTo>
                  <a:cubicBezTo>
                    <a:pt x="17898" y="3676"/>
                    <a:pt x="17720" y="3737"/>
                    <a:pt x="17554" y="3823"/>
                  </a:cubicBezTo>
                  <a:cubicBezTo>
                    <a:pt x="17560" y="3772"/>
                    <a:pt x="17584" y="3727"/>
                    <a:pt x="17584" y="3676"/>
                  </a:cubicBezTo>
                  <a:cubicBezTo>
                    <a:pt x="17584" y="2915"/>
                    <a:pt x="16966" y="2297"/>
                    <a:pt x="16206" y="2297"/>
                  </a:cubicBezTo>
                  <a:cubicBezTo>
                    <a:pt x="15946" y="2297"/>
                    <a:pt x="15718" y="2388"/>
                    <a:pt x="15510" y="2514"/>
                  </a:cubicBezTo>
                  <a:cubicBezTo>
                    <a:pt x="15320" y="1823"/>
                    <a:pt x="14717" y="1308"/>
                    <a:pt x="13964" y="1308"/>
                  </a:cubicBezTo>
                  <a:cubicBezTo>
                    <a:pt x="13225" y="1308"/>
                    <a:pt x="12600" y="1802"/>
                    <a:pt x="12401" y="2480"/>
                  </a:cubicBezTo>
                  <a:cubicBezTo>
                    <a:pt x="12201" y="2364"/>
                    <a:pt x="11968" y="2297"/>
                    <a:pt x="11718" y="2297"/>
                  </a:cubicBezTo>
                  <a:cubicBezTo>
                    <a:pt x="11565" y="2297"/>
                    <a:pt x="11423" y="2331"/>
                    <a:pt x="11289" y="2383"/>
                  </a:cubicBezTo>
                  <a:cubicBezTo>
                    <a:pt x="11289" y="2380"/>
                    <a:pt x="11290" y="2376"/>
                    <a:pt x="11290" y="2370"/>
                  </a:cubicBezTo>
                  <a:cubicBezTo>
                    <a:pt x="11290" y="1609"/>
                    <a:pt x="10674" y="991"/>
                    <a:pt x="9913" y="991"/>
                  </a:cubicBezTo>
                  <a:cubicBezTo>
                    <a:pt x="9654" y="991"/>
                    <a:pt x="9425" y="1082"/>
                    <a:pt x="9217" y="1207"/>
                  </a:cubicBezTo>
                  <a:cubicBezTo>
                    <a:pt x="9027" y="517"/>
                    <a:pt x="8423" y="1"/>
                    <a:pt x="767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41" name="Google Shape;9041;p29"/>
            <p:cNvSpPr/>
            <p:nvPr/>
          </p:nvSpPr>
          <p:spPr>
            <a:xfrm>
              <a:off x="7478221" y="2253024"/>
              <a:ext cx="1534066" cy="481831"/>
            </a:xfrm>
            <a:custGeom>
              <a:avLst/>
              <a:gdLst/>
              <a:ahLst/>
              <a:cxnLst/>
              <a:rect l="l" t="t" r="r" b="b"/>
              <a:pathLst>
                <a:path w="19294" h="6060" extrusionOk="0">
                  <a:moveTo>
                    <a:pt x="7671" y="1"/>
                  </a:moveTo>
                  <a:cubicBezTo>
                    <a:pt x="6774" y="1"/>
                    <a:pt x="6042" y="729"/>
                    <a:pt x="6042" y="1631"/>
                  </a:cubicBezTo>
                  <a:cubicBezTo>
                    <a:pt x="6042" y="1793"/>
                    <a:pt x="6091" y="1938"/>
                    <a:pt x="6133" y="2084"/>
                  </a:cubicBezTo>
                  <a:cubicBezTo>
                    <a:pt x="5998" y="2041"/>
                    <a:pt x="5860" y="1999"/>
                    <a:pt x="5711" y="1999"/>
                  </a:cubicBezTo>
                  <a:cubicBezTo>
                    <a:pt x="5371" y="1999"/>
                    <a:pt x="5060" y="2123"/>
                    <a:pt x="4819" y="2328"/>
                  </a:cubicBezTo>
                  <a:cubicBezTo>
                    <a:pt x="4580" y="1733"/>
                    <a:pt x="4020" y="1306"/>
                    <a:pt x="3338" y="1306"/>
                  </a:cubicBezTo>
                  <a:cubicBezTo>
                    <a:pt x="2439" y="1306"/>
                    <a:pt x="1708" y="2036"/>
                    <a:pt x="1708" y="2935"/>
                  </a:cubicBezTo>
                  <a:cubicBezTo>
                    <a:pt x="1708" y="3098"/>
                    <a:pt x="1757" y="3242"/>
                    <a:pt x="1799" y="3388"/>
                  </a:cubicBezTo>
                  <a:cubicBezTo>
                    <a:pt x="1664" y="3344"/>
                    <a:pt x="1527" y="3304"/>
                    <a:pt x="1377" y="3304"/>
                  </a:cubicBezTo>
                  <a:cubicBezTo>
                    <a:pt x="618" y="3304"/>
                    <a:pt x="1" y="3922"/>
                    <a:pt x="1" y="4681"/>
                  </a:cubicBezTo>
                  <a:cubicBezTo>
                    <a:pt x="1" y="5442"/>
                    <a:pt x="619" y="6060"/>
                    <a:pt x="1377" y="6060"/>
                  </a:cubicBezTo>
                  <a:lnTo>
                    <a:pt x="7471" y="6060"/>
                  </a:lnTo>
                  <a:cubicBezTo>
                    <a:pt x="7480" y="6060"/>
                    <a:pt x="7486" y="6059"/>
                    <a:pt x="7492" y="6059"/>
                  </a:cubicBezTo>
                  <a:cubicBezTo>
                    <a:pt x="7500" y="6059"/>
                    <a:pt x="7506" y="6060"/>
                    <a:pt x="7514" y="6060"/>
                  </a:cubicBezTo>
                  <a:lnTo>
                    <a:pt x="18097" y="6060"/>
                  </a:lnTo>
                  <a:cubicBezTo>
                    <a:pt x="18753" y="6060"/>
                    <a:pt x="19290" y="5525"/>
                    <a:pt x="19290" y="4866"/>
                  </a:cubicBezTo>
                  <a:cubicBezTo>
                    <a:pt x="19293" y="4211"/>
                    <a:pt x="18756" y="3676"/>
                    <a:pt x="18099" y="3676"/>
                  </a:cubicBezTo>
                  <a:cubicBezTo>
                    <a:pt x="17898" y="3676"/>
                    <a:pt x="17720" y="3737"/>
                    <a:pt x="17554" y="3823"/>
                  </a:cubicBezTo>
                  <a:cubicBezTo>
                    <a:pt x="17560" y="3772"/>
                    <a:pt x="17584" y="3727"/>
                    <a:pt x="17584" y="3676"/>
                  </a:cubicBezTo>
                  <a:cubicBezTo>
                    <a:pt x="17584" y="2915"/>
                    <a:pt x="16966" y="2297"/>
                    <a:pt x="16206" y="2297"/>
                  </a:cubicBezTo>
                  <a:cubicBezTo>
                    <a:pt x="15946" y="2297"/>
                    <a:pt x="15718" y="2388"/>
                    <a:pt x="15510" y="2514"/>
                  </a:cubicBezTo>
                  <a:cubicBezTo>
                    <a:pt x="15320" y="1823"/>
                    <a:pt x="14717" y="1308"/>
                    <a:pt x="13964" y="1308"/>
                  </a:cubicBezTo>
                  <a:cubicBezTo>
                    <a:pt x="13225" y="1308"/>
                    <a:pt x="12600" y="1802"/>
                    <a:pt x="12401" y="2480"/>
                  </a:cubicBezTo>
                  <a:cubicBezTo>
                    <a:pt x="12201" y="2364"/>
                    <a:pt x="11968" y="2297"/>
                    <a:pt x="11718" y="2297"/>
                  </a:cubicBezTo>
                  <a:cubicBezTo>
                    <a:pt x="11565" y="2297"/>
                    <a:pt x="11423" y="2331"/>
                    <a:pt x="11289" y="2383"/>
                  </a:cubicBezTo>
                  <a:cubicBezTo>
                    <a:pt x="11289" y="2380"/>
                    <a:pt x="11290" y="2376"/>
                    <a:pt x="11290" y="2370"/>
                  </a:cubicBezTo>
                  <a:cubicBezTo>
                    <a:pt x="11290" y="1609"/>
                    <a:pt x="10674" y="991"/>
                    <a:pt x="9913" y="991"/>
                  </a:cubicBezTo>
                  <a:cubicBezTo>
                    <a:pt x="9654" y="991"/>
                    <a:pt x="9425" y="1082"/>
                    <a:pt x="9217" y="1207"/>
                  </a:cubicBezTo>
                  <a:cubicBezTo>
                    <a:pt x="9027" y="517"/>
                    <a:pt x="8423" y="1"/>
                    <a:pt x="7671" y="1"/>
                  </a:cubicBezTo>
                  <a:close/>
                </a:path>
              </a:pathLst>
            </a:custGeom>
            <a:solidFill>
              <a:srgbClr val="4B4B4B">
                <a:alpha val="75686"/>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42" name="Google Shape;9042;p29"/>
            <p:cNvSpPr/>
            <p:nvPr/>
          </p:nvSpPr>
          <p:spPr>
            <a:xfrm>
              <a:off x="7933067" y="2260482"/>
              <a:ext cx="1510451" cy="474357"/>
            </a:xfrm>
            <a:custGeom>
              <a:avLst/>
              <a:gdLst/>
              <a:ahLst/>
              <a:cxnLst/>
              <a:rect l="l" t="t" r="r" b="b"/>
              <a:pathLst>
                <a:path w="18997" h="5966" extrusionOk="0">
                  <a:moveTo>
                    <a:pt x="7552" y="0"/>
                  </a:moveTo>
                  <a:cubicBezTo>
                    <a:pt x="6667" y="0"/>
                    <a:pt x="5949" y="717"/>
                    <a:pt x="5949" y="1607"/>
                  </a:cubicBezTo>
                  <a:cubicBezTo>
                    <a:pt x="5949" y="1765"/>
                    <a:pt x="5996" y="1908"/>
                    <a:pt x="6039" y="2052"/>
                  </a:cubicBezTo>
                  <a:cubicBezTo>
                    <a:pt x="5907" y="2010"/>
                    <a:pt x="5771" y="1968"/>
                    <a:pt x="5623" y="1968"/>
                  </a:cubicBezTo>
                  <a:cubicBezTo>
                    <a:pt x="5289" y="1968"/>
                    <a:pt x="4981" y="2091"/>
                    <a:pt x="4746" y="2292"/>
                  </a:cubicBezTo>
                  <a:cubicBezTo>
                    <a:pt x="4511" y="1706"/>
                    <a:pt x="3959" y="1286"/>
                    <a:pt x="3287" y="1286"/>
                  </a:cubicBezTo>
                  <a:cubicBezTo>
                    <a:pt x="2402" y="1286"/>
                    <a:pt x="1683" y="2003"/>
                    <a:pt x="1683" y="2891"/>
                  </a:cubicBezTo>
                  <a:cubicBezTo>
                    <a:pt x="1683" y="3050"/>
                    <a:pt x="1731" y="3193"/>
                    <a:pt x="1773" y="3338"/>
                  </a:cubicBezTo>
                  <a:cubicBezTo>
                    <a:pt x="1641" y="3293"/>
                    <a:pt x="1505" y="3254"/>
                    <a:pt x="1358" y="3254"/>
                  </a:cubicBezTo>
                  <a:cubicBezTo>
                    <a:pt x="609" y="3254"/>
                    <a:pt x="1" y="3863"/>
                    <a:pt x="1" y="4610"/>
                  </a:cubicBezTo>
                  <a:cubicBezTo>
                    <a:pt x="1" y="5358"/>
                    <a:pt x="609" y="5966"/>
                    <a:pt x="1358" y="5966"/>
                  </a:cubicBezTo>
                  <a:lnTo>
                    <a:pt x="7359" y="5966"/>
                  </a:lnTo>
                  <a:cubicBezTo>
                    <a:pt x="7366" y="5966"/>
                    <a:pt x="7373" y="5965"/>
                    <a:pt x="7380" y="5965"/>
                  </a:cubicBezTo>
                  <a:cubicBezTo>
                    <a:pt x="7386" y="5965"/>
                    <a:pt x="7393" y="5966"/>
                    <a:pt x="7401" y="5966"/>
                  </a:cubicBezTo>
                  <a:lnTo>
                    <a:pt x="17821" y="5966"/>
                  </a:lnTo>
                  <a:cubicBezTo>
                    <a:pt x="18467" y="5966"/>
                    <a:pt x="18997" y="5439"/>
                    <a:pt x="18997" y="4791"/>
                  </a:cubicBezTo>
                  <a:cubicBezTo>
                    <a:pt x="18997" y="4145"/>
                    <a:pt x="18467" y="3618"/>
                    <a:pt x="17821" y="3618"/>
                  </a:cubicBezTo>
                  <a:cubicBezTo>
                    <a:pt x="17624" y="3618"/>
                    <a:pt x="17447" y="3678"/>
                    <a:pt x="17286" y="3762"/>
                  </a:cubicBezTo>
                  <a:cubicBezTo>
                    <a:pt x="17291" y="3714"/>
                    <a:pt x="17313" y="3669"/>
                    <a:pt x="17313" y="3618"/>
                  </a:cubicBezTo>
                  <a:cubicBezTo>
                    <a:pt x="17313" y="2869"/>
                    <a:pt x="16705" y="2261"/>
                    <a:pt x="15957" y="2261"/>
                  </a:cubicBezTo>
                  <a:cubicBezTo>
                    <a:pt x="15702" y="2261"/>
                    <a:pt x="15476" y="2350"/>
                    <a:pt x="15270" y="2474"/>
                  </a:cubicBezTo>
                  <a:cubicBezTo>
                    <a:pt x="15084" y="1794"/>
                    <a:pt x="14489" y="1286"/>
                    <a:pt x="13748" y="1286"/>
                  </a:cubicBezTo>
                  <a:cubicBezTo>
                    <a:pt x="13020" y="1286"/>
                    <a:pt x="12405" y="1774"/>
                    <a:pt x="12209" y="2441"/>
                  </a:cubicBezTo>
                  <a:cubicBezTo>
                    <a:pt x="12011" y="2327"/>
                    <a:pt x="11781" y="2261"/>
                    <a:pt x="11535" y="2261"/>
                  </a:cubicBezTo>
                  <a:cubicBezTo>
                    <a:pt x="11385" y="2261"/>
                    <a:pt x="11246" y="2294"/>
                    <a:pt x="11113" y="2345"/>
                  </a:cubicBezTo>
                  <a:cubicBezTo>
                    <a:pt x="11113" y="2342"/>
                    <a:pt x="11116" y="2338"/>
                    <a:pt x="11116" y="2333"/>
                  </a:cubicBezTo>
                  <a:cubicBezTo>
                    <a:pt x="11116" y="1583"/>
                    <a:pt x="10508" y="975"/>
                    <a:pt x="9760" y="975"/>
                  </a:cubicBezTo>
                  <a:cubicBezTo>
                    <a:pt x="9505" y="975"/>
                    <a:pt x="9279" y="1066"/>
                    <a:pt x="9075" y="1189"/>
                  </a:cubicBezTo>
                  <a:cubicBezTo>
                    <a:pt x="8887" y="509"/>
                    <a:pt x="8293" y="0"/>
                    <a:pt x="7552"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grpSp>
        <p:nvGrpSpPr>
          <p:cNvPr id="9043" name="Google Shape;9043;p29"/>
          <p:cNvGrpSpPr/>
          <p:nvPr/>
        </p:nvGrpSpPr>
        <p:grpSpPr>
          <a:xfrm>
            <a:off x="4649612" y="3207100"/>
            <a:ext cx="337569" cy="265216"/>
            <a:chOff x="202950" y="1579375"/>
            <a:chExt cx="1537900" cy="1275075"/>
          </a:xfrm>
        </p:grpSpPr>
        <p:sp>
          <p:nvSpPr>
            <p:cNvPr id="9044" name="Google Shape;9044;p29"/>
            <p:cNvSpPr/>
            <p:nvPr/>
          </p:nvSpPr>
          <p:spPr>
            <a:xfrm>
              <a:off x="1221225" y="2527600"/>
              <a:ext cx="519625" cy="326850"/>
            </a:xfrm>
            <a:custGeom>
              <a:avLst/>
              <a:gdLst/>
              <a:ahLst/>
              <a:cxnLst/>
              <a:rect l="l" t="t" r="r" b="b"/>
              <a:pathLst>
                <a:path w="20785" h="13074" extrusionOk="0">
                  <a:moveTo>
                    <a:pt x="11242" y="0"/>
                  </a:moveTo>
                  <a:cubicBezTo>
                    <a:pt x="10960" y="0"/>
                    <a:pt x="10698" y="19"/>
                    <a:pt x="10425" y="38"/>
                  </a:cubicBezTo>
                  <a:cubicBezTo>
                    <a:pt x="4048" y="583"/>
                    <a:pt x="0" y="7119"/>
                    <a:pt x="2357" y="13074"/>
                  </a:cubicBezTo>
                  <a:lnTo>
                    <a:pt x="19282" y="13074"/>
                  </a:lnTo>
                  <a:cubicBezTo>
                    <a:pt x="19798" y="13074"/>
                    <a:pt x="20259" y="12726"/>
                    <a:pt x="20409" y="12229"/>
                  </a:cubicBezTo>
                  <a:cubicBezTo>
                    <a:pt x="20662" y="11355"/>
                    <a:pt x="20784" y="10463"/>
                    <a:pt x="20784" y="9561"/>
                  </a:cubicBezTo>
                  <a:cubicBezTo>
                    <a:pt x="20784" y="4283"/>
                    <a:pt x="16511" y="10"/>
                    <a:pt x="11242" y="0"/>
                  </a:cubicBezTo>
                  <a:close/>
                </a:path>
              </a:pathLst>
            </a:custGeom>
            <a:solidFill>
              <a:srgbClr val="74C1B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45" name="Google Shape;9045;p29"/>
            <p:cNvSpPr/>
            <p:nvPr/>
          </p:nvSpPr>
          <p:spPr>
            <a:xfrm>
              <a:off x="1221225" y="2528550"/>
              <a:ext cx="388125" cy="325900"/>
            </a:xfrm>
            <a:custGeom>
              <a:avLst/>
              <a:gdLst/>
              <a:ahLst/>
              <a:cxnLst/>
              <a:rect l="l" t="t" r="r" b="b"/>
              <a:pathLst>
                <a:path w="15525" h="13036" extrusionOk="0">
                  <a:moveTo>
                    <a:pt x="10425" y="0"/>
                  </a:moveTo>
                  <a:cubicBezTo>
                    <a:pt x="4048" y="545"/>
                    <a:pt x="0" y="7081"/>
                    <a:pt x="2357" y="13036"/>
                  </a:cubicBezTo>
                  <a:lnTo>
                    <a:pt x="15177" y="13036"/>
                  </a:lnTo>
                  <a:cubicBezTo>
                    <a:pt x="15412" y="12294"/>
                    <a:pt x="15525" y="11524"/>
                    <a:pt x="15525" y="10754"/>
                  </a:cubicBezTo>
                  <a:cubicBezTo>
                    <a:pt x="15525" y="7513"/>
                    <a:pt x="13478" y="4630"/>
                    <a:pt x="10425" y="3541"/>
                  </a:cubicBezTo>
                  <a:lnTo>
                    <a:pt x="10425" y="0"/>
                  </a:ln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46" name="Google Shape;9046;p29"/>
            <p:cNvSpPr/>
            <p:nvPr/>
          </p:nvSpPr>
          <p:spPr>
            <a:xfrm>
              <a:off x="202950" y="2527725"/>
              <a:ext cx="513475" cy="326725"/>
            </a:xfrm>
            <a:custGeom>
              <a:avLst/>
              <a:gdLst/>
              <a:ahLst/>
              <a:cxnLst/>
              <a:rect l="l" t="t" r="r" b="b"/>
              <a:pathLst>
                <a:path w="20539" h="13069" extrusionOk="0">
                  <a:moveTo>
                    <a:pt x="10943" y="0"/>
                  </a:moveTo>
                  <a:cubicBezTo>
                    <a:pt x="4641" y="0"/>
                    <a:pt x="0" y="6072"/>
                    <a:pt x="1783" y="12224"/>
                  </a:cubicBezTo>
                  <a:cubicBezTo>
                    <a:pt x="1933" y="12721"/>
                    <a:pt x="2393" y="13069"/>
                    <a:pt x="2910" y="13069"/>
                  </a:cubicBezTo>
                  <a:lnTo>
                    <a:pt x="19843" y="13069"/>
                  </a:lnTo>
                  <a:cubicBezTo>
                    <a:pt x="20313" y="11886"/>
                    <a:pt x="20538" y="10627"/>
                    <a:pt x="20510" y="9359"/>
                  </a:cubicBezTo>
                  <a:cubicBezTo>
                    <a:pt x="20416" y="4381"/>
                    <a:pt x="16444" y="268"/>
                    <a:pt x="11466" y="14"/>
                  </a:cubicBezTo>
                  <a:cubicBezTo>
                    <a:pt x="11290" y="5"/>
                    <a:pt x="11116" y="0"/>
                    <a:pt x="10943" y="0"/>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47" name="Google Shape;9047;p29"/>
            <p:cNvSpPr/>
            <p:nvPr/>
          </p:nvSpPr>
          <p:spPr>
            <a:xfrm>
              <a:off x="476900" y="1599450"/>
              <a:ext cx="968575" cy="1254775"/>
            </a:xfrm>
            <a:custGeom>
              <a:avLst/>
              <a:gdLst/>
              <a:ahLst/>
              <a:cxnLst/>
              <a:rect l="l" t="t" r="r" b="b"/>
              <a:pathLst>
                <a:path w="38743" h="50191" extrusionOk="0">
                  <a:moveTo>
                    <a:pt x="19376" y="0"/>
                  </a:moveTo>
                  <a:lnTo>
                    <a:pt x="1" y="17394"/>
                  </a:lnTo>
                  <a:lnTo>
                    <a:pt x="1" y="49017"/>
                  </a:lnTo>
                  <a:cubicBezTo>
                    <a:pt x="1" y="49665"/>
                    <a:pt x="527" y="50191"/>
                    <a:pt x="1175" y="50191"/>
                  </a:cubicBezTo>
                  <a:lnTo>
                    <a:pt x="38742" y="50191"/>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48" name="Google Shape;9048;p29"/>
            <p:cNvSpPr/>
            <p:nvPr/>
          </p:nvSpPr>
          <p:spPr>
            <a:xfrm>
              <a:off x="715225" y="2123975"/>
              <a:ext cx="730250" cy="730475"/>
            </a:xfrm>
            <a:custGeom>
              <a:avLst/>
              <a:gdLst/>
              <a:ahLst/>
              <a:cxnLst/>
              <a:rect l="l" t="t" r="r" b="b"/>
              <a:pathLst>
                <a:path w="29210" h="29219" extrusionOk="0">
                  <a:moveTo>
                    <a:pt x="29209" y="1"/>
                  </a:moveTo>
                  <a:lnTo>
                    <a:pt x="0" y="29219"/>
                  </a:lnTo>
                  <a:lnTo>
                    <a:pt x="29209" y="29219"/>
                  </a:lnTo>
                  <a:lnTo>
                    <a:pt x="29209" y="1"/>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49" name="Google Shape;9049;p29"/>
            <p:cNvSpPr/>
            <p:nvPr/>
          </p:nvSpPr>
          <p:spPr>
            <a:xfrm>
              <a:off x="1227800" y="2380150"/>
              <a:ext cx="118125" cy="295150"/>
            </a:xfrm>
            <a:custGeom>
              <a:avLst/>
              <a:gdLst/>
              <a:ahLst/>
              <a:cxnLst/>
              <a:rect l="l" t="t" r="r" b="b"/>
              <a:pathLst>
                <a:path w="4725" h="11806" extrusionOk="0">
                  <a:moveTo>
                    <a:pt x="1249" y="0"/>
                  </a:moveTo>
                  <a:cubicBezTo>
                    <a:pt x="564" y="0"/>
                    <a:pt x="0" y="554"/>
                    <a:pt x="0" y="1240"/>
                  </a:cubicBezTo>
                  <a:lnTo>
                    <a:pt x="0" y="11806"/>
                  </a:lnTo>
                  <a:lnTo>
                    <a:pt x="4724" y="11806"/>
                  </a:lnTo>
                  <a:lnTo>
                    <a:pt x="4724" y="1240"/>
                  </a:lnTo>
                  <a:cubicBezTo>
                    <a:pt x="4724" y="554"/>
                    <a:pt x="4170" y="0"/>
                    <a:pt x="3484"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50" name="Google Shape;9050;p29"/>
            <p:cNvSpPr/>
            <p:nvPr/>
          </p:nvSpPr>
          <p:spPr>
            <a:xfrm>
              <a:off x="576700" y="2380150"/>
              <a:ext cx="117875" cy="295150"/>
            </a:xfrm>
            <a:custGeom>
              <a:avLst/>
              <a:gdLst/>
              <a:ahLst/>
              <a:cxnLst/>
              <a:rect l="l" t="t" r="r" b="b"/>
              <a:pathLst>
                <a:path w="4715" h="11806" extrusionOk="0">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51" name="Google Shape;9051;p29"/>
            <p:cNvSpPr/>
            <p:nvPr/>
          </p:nvSpPr>
          <p:spPr>
            <a:xfrm>
              <a:off x="476900" y="2675275"/>
              <a:ext cx="968800" cy="179175"/>
            </a:xfrm>
            <a:custGeom>
              <a:avLst/>
              <a:gdLst/>
              <a:ahLst/>
              <a:cxnLst/>
              <a:rect l="l" t="t" r="r" b="b"/>
              <a:pathLst>
                <a:path w="38752" h="7167" extrusionOk="0">
                  <a:moveTo>
                    <a:pt x="1" y="1"/>
                  </a:moveTo>
                  <a:lnTo>
                    <a:pt x="1" y="5993"/>
                  </a:lnTo>
                  <a:cubicBezTo>
                    <a:pt x="1" y="6641"/>
                    <a:pt x="527" y="7167"/>
                    <a:pt x="1175" y="7167"/>
                  </a:cubicBezTo>
                  <a:lnTo>
                    <a:pt x="38752" y="7167"/>
                  </a:lnTo>
                  <a:lnTo>
                    <a:pt x="38752" y="1"/>
                  </a:lnTo>
                  <a:close/>
                </a:path>
              </a:pathLst>
            </a:custGeom>
            <a:solidFill>
              <a:srgbClr val="5F9EE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52" name="Google Shape;9052;p29"/>
            <p:cNvSpPr/>
            <p:nvPr/>
          </p:nvSpPr>
          <p:spPr>
            <a:xfrm>
              <a:off x="476900" y="2675275"/>
              <a:ext cx="968575" cy="178950"/>
            </a:xfrm>
            <a:custGeom>
              <a:avLst/>
              <a:gdLst/>
              <a:ahLst/>
              <a:cxnLst/>
              <a:rect l="l" t="t" r="r" b="b"/>
              <a:pathLst>
                <a:path w="38743" h="7158" extrusionOk="0">
                  <a:moveTo>
                    <a:pt x="1" y="1"/>
                  </a:moveTo>
                  <a:lnTo>
                    <a:pt x="1" y="5984"/>
                  </a:lnTo>
                  <a:cubicBezTo>
                    <a:pt x="1" y="6632"/>
                    <a:pt x="527" y="7158"/>
                    <a:pt x="1175" y="7158"/>
                  </a:cubicBezTo>
                  <a:lnTo>
                    <a:pt x="38742" y="7158"/>
                  </a:lnTo>
                  <a:lnTo>
                    <a:pt x="38742"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53" name="Google Shape;9053;p29"/>
            <p:cNvSpPr/>
            <p:nvPr/>
          </p:nvSpPr>
          <p:spPr>
            <a:xfrm>
              <a:off x="715225" y="2675275"/>
              <a:ext cx="730250" cy="178950"/>
            </a:xfrm>
            <a:custGeom>
              <a:avLst/>
              <a:gdLst/>
              <a:ahLst/>
              <a:cxnLst/>
              <a:rect l="l" t="t" r="r" b="b"/>
              <a:pathLst>
                <a:path w="29210" h="7158" extrusionOk="0">
                  <a:moveTo>
                    <a:pt x="7157" y="1"/>
                  </a:moveTo>
                  <a:lnTo>
                    <a:pt x="0" y="7158"/>
                  </a:lnTo>
                  <a:lnTo>
                    <a:pt x="29209" y="7158"/>
                  </a:lnTo>
                  <a:lnTo>
                    <a:pt x="29209"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54" name="Google Shape;9054;p29"/>
            <p:cNvSpPr/>
            <p:nvPr/>
          </p:nvSpPr>
          <p:spPr>
            <a:xfrm>
              <a:off x="809375" y="2380150"/>
              <a:ext cx="303625" cy="474300"/>
            </a:xfrm>
            <a:custGeom>
              <a:avLst/>
              <a:gdLst/>
              <a:ahLst/>
              <a:cxnLst/>
              <a:rect l="l" t="t" r="r" b="b"/>
              <a:pathLst>
                <a:path w="12145" h="18972" extrusionOk="0">
                  <a:moveTo>
                    <a:pt x="1250" y="0"/>
                  </a:moveTo>
                  <a:cubicBezTo>
                    <a:pt x="564" y="0"/>
                    <a:pt x="1" y="554"/>
                    <a:pt x="1" y="1240"/>
                  </a:cubicBezTo>
                  <a:lnTo>
                    <a:pt x="1" y="18972"/>
                  </a:lnTo>
                  <a:lnTo>
                    <a:pt x="12144" y="18972"/>
                  </a:lnTo>
                  <a:lnTo>
                    <a:pt x="12144" y="1240"/>
                  </a:lnTo>
                  <a:cubicBezTo>
                    <a:pt x="12144" y="554"/>
                    <a:pt x="11590" y="0"/>
                    <a:pt x="1090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55" name="Google Shape;9055;p29"/>
            <p:cNvSpPr/>
            <p:nvPr/>
          </p:nvSpPr>
          <p:spPr>
            <a:xfrm>
              <a:off x="476900" y="1599450"/>
              <a:ext cx="968575" cy="627175"/>
            </a:xfrm>
            <a:custGeom>
              <a:avLst/>
              <a:gdLst/>
              <a:ahLst/>
              <a:cxnLst/>
              <a:rect l="l" t="t" r="r" b="b"/>
              <a:pathLst>
                <a:path w="38743" h="25087" extrusionOk="0">
                  <a:moveTo>
                    <a:pt x="19376" y="0"/>
                  </a:moveTo>
                  <a:lnTo>
                    <a:pt x="1" y="17394"/>
                  </a:lnTo>
                  <a:lnTo>
                    <a:pt x="1" y="25086"/>
                  </a:lnTo>
                  <a:lnTo>
                    <a:pt x="19376" y="7692"/>
                  </a:lnTo>
                  <a:lnTo>
                    <a:pt x="38742" y="25086"/>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56" name="Google Shape;9056;p29"/>
            <p:cNvSpPr/>
            <p:nvPr/>
          </p:nvSpPr>
          <p:spPr>
            <a:xfrm>
              <a:off x="323575" y="1579375"/>
              <a:ext cx="1275450" cy="648050"/>
            </a:xfrm>
            <a:custGeom>
              <a:avLst/>
              <a:gdLst/>
              <a:ahLst/>
              <a:cxnLst/>
              <a:rect l="l" t="t" r="r" b="b"/>
              <a:pathLst>
                <a:path w="51018" h="25922" extrusionOk="0">
                  <a:moveTo>
                    <a:pt x="25506" y="0"/>
                  </a:moveTo>
                  <a:cubicBezTo>
                    <a:pt x="24838" y="0"/>
                    <a:pt x="24171" y="240"/>
                    <a:pt x="23640" y="719"/>
                  </a:cubicBezTo>
                  <a:lnTo>
                    <a:pt x="555" y="21447"/>
                  </a:lnTo>
                  <a:cubicBezTo>
                    <a:pt x="38" y="21907"/>
                    <a:pt x="1" y="22686"/>
                    <a:pt x="461" y="23203"/>
                  </a:cubicBezTo>
                  <a:lnTo>
                    <a:pt x="2536" y="25513"/>
                  </a:lnTo>
                  <a:cubicBezTo>
                    <a:pt x="2777" y="25784"/>
                    <a:pt x="3115" y="25921"/>
                    <a:pt x="3454" y="25921"/>
                  </a:cubicBezTo>
                  <a:cubicBezTo>
                    <a:pt x="3750" y="25921"/>
                    <a:pt x="4047" y="25817"/>
                    <a:pt x="4283" y="25607"/>
                  </a:cubicBezTo>
                  <a:lnTo>
                    <a:pt x="25509" y="6551"/>
                  </a:lnTo>
                  <a:lnTo>
                    <a:pt x="46726" y="25607"/>
                  </a:lnTo>
                  <a:cubicBezTo>
                    <a:pt x="46962" y="25817"/>
                    <a:pt x="47259" y="25921"/>
                    <a:pt x="47556" y="25921"/>
                  </a:cubicBezTo>
                  <a:cubicBezTo>
                    <a:pt x="47896" y="25921"/>
                    <a:pt x="48236" y="25784"/>
                    <a:pt x="48482" y="25513"/>
                  </a:cubicBezTo>
                  <a:lnTo>
                    <a:pt x="50558" y="23203"/>
                  </a:lnTo>
                  <a:cubicBezTo>
                    <a:pt x="51018" y="22686"/>
                    <a:pt x="50971" y="21907"/>
                    <a:pt x="50464" y="21447"/>
                  </a:cubicBezTo>
                  <a:lnTo>
                    <a:pt x="27378" y="719"/>
                  </a:lnTo>
                  <a:cubicBezTo>
                    <a:pt x="26843" y="240"/>
                    <a:pt x="26174" y="0"/>
                    <a:pt x="25506" y="0"/>
                  </a:cubicBez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57" name="Google Shape;9057;p29"/>
            <p:cNvSpPr/>
            <p:nvPr/>
          </p:nvSpPr>
          <p:spPr>
            <a:xfrm>
              <a:off x="1015775" y="2593800"/>
              <a:ext cx="46275" cy="71875"/>
            </a:xfrm>
            <a:custGeom>
              <a:avLst/>
              <a:gdLst/>
              <a:ahLst/>
              <a:cxnLst/>
              <a:rect l="l" t="t" r="r" b="b"/>
              <a:pathLst>
                <a:path w="1851" h="2875" extrusionOk="0">
                  <a:moveTo>
                    <a:pt x="921" y="1"/>
                  </a:moveTo>
                  <a:cubicBezTo>
                    <a:pt x="413" y="1"/>
                    <a:pt x="0" y="424"/>
                    <a:pt x="19" y="940"/>
                  </a:cubicBezTo>
                  <a:lnTo>
                    <a:pt x="19" y="1964"/>
                  </a:lnTo>
                  <a:cubicBezTo>
                    <a:pt x="19" y="2471"/>
                    <a:pt x="423" y="2875"/>
                    <a:pt x="921" y="2875"/>
                  </a:cubicBezTo>
                  <a:cubicBezTo>
                    <a:pt x="1428" y="2875"/>
                    <a:pt x="1832" y="2471"/>
                    <a:pt x="1832" y="1964"/>
                  </a:cubicBezTo>
                  <a:lnTo>
                    <a:pt x="1832" y="940"/>
                  </a:lnTo>
                  <a:cubicBezTo>
                    <a:pt x="1850" y="424"/>
                    <a:pt x="1437" y="1"/>
                    <a:pt x="921" y="1"/>
                  </a:cubicBez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58" name="Google Shape;9058;p29"/>
            <p:cNvSpPr/>
            <p:nvPr/>
          </p:nvSpPr>
          <p:spPr>
            <a:xfrm>
              <a:off x="827225" y="2009625"/>
              <a:ext cx="258075" cy="248250"/>
            </a:xfrm>
            <a:custGeom>
              <a:avLst/>
              <a:gdLst/>
              <a:ahLst/>
              <a:cxnLst/>
              <a:rect l="l" t="t" r="r" b="b"/>
              <a:pathLst>
                <a:path w="10323" h="9930" extrusionOk="0">
                  <a:moveTo>
                    <a:pt x="5363" y="1"/>
                  </a:moveTo>
                  <a:cubicBezTo>
                    <a:pt x="3353" y="1"/>
                    <a:pt x="1541" y="1203"/>
                    <a:pt x="771" y="3063"/>
                  </a:cubicBezTo>
                  <a:cubicBezTo>
                    <a:pt x="0" y="4922"/>
                    <a:pt x="432" y="7054"/>
                    <a:pt x="1851" y="8472"/>
                  </a:cubicBezTo>
                  <a:cubicBezTo>
                    <a:pt x="2801" y="9422"/>
                    <a:pt x="4071" y="9930"/>
                    <a:pt x="5365" y="9930"/>
                  </a:cubicBezTo>
                  <a:cubicBezTo>
                    <a:pt x="6003" y="9930"/>
                    <a:pt x="6647" y="9807"/>
                    <a:pt x="7260" y="9553"/>
                  </a:cubicBezTo>
                  <a:cubicBezTo>
                    <a:pt x="9120" y="8782"/>
                    <a:pt x="10322" y="6970"/>
                    <a:pt x="10322" y="4960"/>
                  </a:cubicBezTo>
                  <a:cubicBezTo>
                    <a:pt x="10322" y="2217"/>
                    <a:pt x="8106" y="1"/>
                    <a:pt x="5363" y="1"/>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59" name="Google Shape;9059;p29"/>
            <p:cNvSpPr/>
            <p:nvPr/>
          </p:nvSpPr>
          <p:spPr>
            <a:xfrm>
              <a:off x="1235775" y="2642175"/>
              <a:ext cx="355775" cy="212275"/>
            </a:xfrm>
            <a:custGeom>
              <a:avLst/>
              <a:gdLst/>
              <a:ahLst/>
              <a:cxnLst/>
              <a:rect l="l" t="t" r="r" b="b"/>
              <a:pathLst>
                <a:path w="14231" h="8491" extrusionOk="0">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grpSp>
        <p:nvGrpSpPr>
          <p:cNvPr id="9060" name="Google Shape;9060;p29"/>
          <p:cNvGrpSpPr/>
          <p:nvPr/>
        </p:nvGrpSpPr>
        <p:grpSpPr>
          <a:xfrm>
            <a:off x="4155016" y="3047583"/>
            <a:ext cx="495973" cy="413252"/>
            <a:chOff x="202950" y="1579375"/>
            <a:chExt cx="1537900" cy="1275075"/>
          </a:xfrm>
        </p:grpSpPr>
        <p:sp>
          <p:nvSpPr>
            <p:cNvPr id="9061" name="Google Shape;9061;p29"/>
            <p:cNvSpPr/>
            <p:nvPr/>
          </p:nvSpPr>
          <p:spPr>
            <a:xfrm>
              <a:off x="1221225" y="2527600"/>
              <a:ext cx="519625" cy="326850"/>
            </a:xfrm>
            <a:custGeom>
              <a:avLst/>
              <a:gdLst/>
              <a:ahLst/>
              <a:cxnLst/>
              <a:rect l="l" t="t" r="r" b="b"/>
              <a:pathLst>
                <a:path w="20785" h="13074" extrusionOk="0">
                  <a:moveTo>
                    <a:pt x="11242" y="0"/>
                  </a:moveTo>
                  <a:cubicBezTo>
                    <a:pt x="10960" y="0"/>
                    <a:pt x="10698" y="19"/>
                    <a:pt x="10425" y="38"/>
                  </a:cubicBezTo>
                  <a:cubicBezTo>
                    <a:pt x="4048" y="583"/>
                    <a:pt x="0" y="7119"/>
                    <a:pt x="2357" y="13074"/>
                  </a:cubicBezTo>
                  <a:lnTo>
                    <a:pt x="19282" y="13074"/>
                  </a:lnTo>
                  <a:cubicBezTo>
                    <a:pt x="19798" y="13074"/>
                    <a:pt x="20259" y="12726"/>
                    <a:pt x="20409" y="12229"/>
                  </a:cubicBezTo>
                  <a:cubicBezTo>
                    <a:pt x="20662" y="11355"/>
                    <a:pt x="20784" y="10463"/>
                    <a:pt x="20784" y="9561"/>
                  </a:cubicBezTo>
                  <a:cubicBezTo>
                    <a:pt x="20784" y="4283"/>
                    <a:pt x="16511" y="10"/>
                    <a:pt x="11242" y="0"/>
                  </a:cubicBezTo>
                  <a:close/>
                </a:path>
              </a:pathLst>
            </a:custGeom>
            <a:solidFill>
              <a:srgbClr val="74C1B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62" name="Google Shape;9062;p29"/>
            <p:cNvSpPr/>
            <p:nvPr/>
          </p:nvSpPr>
          <p:spPr>
            <a:xfrm>
              <a:off x="1221225" y="2528550"/>
              <a:ext cx="388125" cy="325900"/>
            </a:xfrm>
            <a:custGeom>
              <a:avLst/>
              <a:gdLst/>
              <a:ahLst/>
              <a:cxnLst/>
              <a:rect l="l" t="t" r="r" b="b"/>
              <a:pathLst>
                <a:path w="15525" h="13036" extrusionOk="0">
                  <a:moveTo>
                    <a:pt x="10425" y="0"/>
                  </a:moveTo>
                  <a:cubicBezTo>
                    <a:pt x="4048" y="545"/>
                    <a:pt x="0" y="7081"/>
                    <a:pt x="2357" y="13036"/>
                  </a:cubicBezTo>
                  <a:lnTo>
                    <a:pt x="15177" y="13036"/>
                  </a:lnTo>
                  <a:cubicBezTo>
                    <a:pt x="15412" y="12294"/>
                    <a:pt x="15525" y="11524"/>
                    <a:pt x="15525" y="10754"/>
                  </a:cubicBezTo>
                  <a:cubicBezTo>
                    <a:pt x="15525" y="7513"/>
                    <a:pt x="13478" y="4630"/>
                    <a:pt x="10425" y="3541"/>
                  </a:cubicBezTo>
                  <a:lnTo>
                    <a:pt x="10425" y="0"/>
                  </a:ln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63" name="Google Shape;9063;p29"/>
            <p:cNvSpPr/>
            <p:nvPr/>
          </p:nvSpPr>
          <p:spPr>
            <a:xfrm>
              <a:off x="202950" y="2527725"/>
              <a:ext cx="513475" cy="326725"/>
            </a:xfrm>
            <a:custGeom>
              <a:avLst/>
              <a:gdLst/>
              <a:ahLst/>
              <a:cxnLst/>
              <a:rect l="l" t="t" r="r" b="b"/>
              <a:pathLst>
                <a:path w="20539" h="13069" extrusionOk="0">
                  <a:moveTo>
                    <a:pt x="10943" y="0"/>
                  </a:moveTo>
                  <a:cubicBezTo>
                    <a:pt x="4641" y="0"/>
                    <a:pt x="0" y="6072"/>
                    <a:pt x="1783" y="12224"/>
                  </a:cubicBezTo>
                  <a:cubicBezTo>
                    <a:pt x="1933" y="12721"/>
                    <a:pt x="2393" y="13069"/>
                    <a:pt x="2910" y="13069"/>
                  </a:cubicBezTo>
                  <a:lnTo>
                    <a:pt x="19843" y="13069"/>
                  </a:lnTo>
                  <a:cubicBezTo>
                    <a:pt x="20313" y="11886"/>
                    <a:pt x="20538" y="10627"/>
                    <a:pt x="20510" y="9359"/>
                  </a:cubicBezTo>
                  <a:cubicBezTo>
                    <a:pt x="20416" y="4381"/>
                    <a:pt x="16444" y="268"/>
                    <a:pt x="11466" y="14"/>
                  </a:cubicBezTo>
                  <a:cubicBezTo>
                    <a:pt x="11290" y="5"/>
                    <a:pt x="11116" y="0"/>
                    <a:pt x="10943" y="0"/>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64" name="Google Shape;9064;p29"/>
            <p:cNvSpPr/>
            <p:nvPr/>
          </p:nvSpPr>
          <p:spPr>
            <a:xfrm>
              <a:off x="476900" y="1599450"/>
              <a:ext cx="968575" cy="1254775"/>
            </a:xfrm>
            <a:custGeom>
              <a:avLst/>
              <a:gdLst/>
              <a:ahLst/>
              <a:cxnLst/>
              <a:rect l="l" t="t" r="r" b="b"/>
              <a:pathLst>
                <a:path w="38743" h="50191" extrusionOk="0">
                  <a:moveTo>
                    <a:pt x="19376" y="0"/>
                  </a:moveTo>
                  <a:lnTo>
                    <a:pt x="1" y="17394"/>
                  </a:lnTo>
                  <a:lnTo>
                    <a:pt x="1" y="49017"/>
                  </a:lnTo>
                  <a:cubicBezTo>
                    <a:pt x="1" y="49665"/>
                    <a:pt x="527" y="50191"/>
                    <a:pt x="1175" y="50191"/>
                  </a:cubicBezTo>
                  <a:lnTo>
                    <a:pt x="38742" y="50191"/>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65" name="Google Shape;9065;p29"/>
            <p:cNvSpPr/>
            <p:nvPr/>
          </p:nvSpPr>
          <p:spPr>
            <a:xfrm>
              <a:off x="715225" y="2123975"/>
              <a:ext cx="730250" cy="730475"/>
            </a:xfrm>
            <a:custGeom>
              <a:avLst/>
              <a:gdLst/>
              <a:ahLst/>
              <a:cxnLst/>
              <a:rect l="l" t="t" r="r" b="b"/>
              <a:pathLst>
                <a:path w="29210" h="29219" extrusionOk="0">
                  <a:moveTo>
                    <a:pt x="29209" y="1"/>
                  </a:moveTo>
                  <a:lnTo>
                    <a:pt x="0" y="29219"/>
                  </a:lnTo>
                  <a:lnTo>
                    <a:pt x="29209" y="29219"/>
                  </a:lnTo>
                  <a:lnTo>
                    <a:pt x="29209" y="1"/>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66" name="Google Shape;9066;p29"/>
            <p:cNvSpPr/>
            <p:nvPr/>
          </p:nvSpPr>
          <p:spPr>
            <a:xfrm>
              <a:off x="1227800" y="2380150"/>
              <a:ext cx="118125" cy="295150"/>
            </a:xfrm>
            <a:custGeom>
              <a:avLst/>
              <a:gdLst/>
              <a:ahLst/>
              <a:cxnLst/>
              <a:rect l="l" t="t" r="r" b="b"/>
              <a:pathLst>
                <a:path w="4725" h="11806" extrusionOk="0">
                  <a:moveTo>
                    <a:pt x="1249" y="0"/>
                  </a:moveTo>
                  <a:cubicBezTo>
                    <a:pt x="564" y="0"/>
                    <a:pt x="0" y="554"/>
                    <a:pt x="0" y="1240"/>
                  </a:cubicBezTo>
                  <a:lnTo>
                    <a:pt x="0" y="11806"/>
                  </a:lnTo>
                  <a:lnTo>
                    <a:pt x="4724" y="11806"/>
                  </a:lnTo>
                  <a:lnTo>
                    <a:pt x="4724" y="1240"/>
                  </a:lnTo>
                  <a:cubicBezTo>
                    <a:pt x="4724" y="554"/>
                    <a:pt x="4170" y="0"/>
                    <a:pt x="3484"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67" name="Google Shape;9067;p29"/>
            <p:cNvSpPr/>
            <p:nvPr/>
          </p:nvSpPr>
          <p:spPr>
            <a:xfrm>
              <a:off x="576700" y="2380150"/>
              <a:ext cx="117875" cy="295150"/>
            </a:xfrm>
            <a:custGeom>
              <a:avLst/>
              <a:gdLst/>
              <a:ahLst/>
              <a:cxnLst/>
              <a:rect l="l" t="t" r="r" b="b"/>
              <a:pathLst>
                <a:path w="4715" h="11806" extrusionOk="0">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68" name="Google Shape;9068;p29"/>
            <p:cNvSpPr/>
            <p:nvPr/>
          </p:nvSpPr>
          <p:spPr>
            <a:xfrm>
              <a:off x="476900" y="2675275"/>
              <a:ext cx="968800" cy="179175"/>
            </a:xfrm>
            <a:custGeom>
              <a:avLst/>
              <a:gdLst/>
              <a:ahLst/>
              <a:cxnLst/>
              <a:rect l="l" t="t" r="r" b="b"/>
              <a:pathLst>
                <a:path w="38752" h="7167" extrusionOk="0">
                  <a:moveTo>
                    <a:pt x="1" y="1"/>
                  </a:moveTo>
                  <a:lnTo>
                    <a:pt x="1" y="5993"/>
                  </a:lnTo>
                  <a:cubicBezTo>
                    <a:pt x="1" y="6641"/>
                    <a:pt x="527" y="7167"/>
                    <a:pt x="1175" y="7167"/>
                  </a:cubicBezTo>
                  <a:lnTo>
                    <a:pt x="38752" y="7167"/>
                  </a:lnTo>
                  <a:lnTo>
                    <a:pt x="38752" y="1"/>
                  </a:lnTo>
                  <a:close/>
                </a:path>
              </a:pathLst>
            </a:custGeom>
            <a:solidFill>
              <a:srgbClr val="5F9EE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69" name="Google Shape;9069;p29"/>
            <p:cNvSpPr/>
            <p:nvPr/>
          </p:nvSpPr>
          <p:spPr>
            <a:xfrm>
              <a:off x="476900" y="2675275"/>
              <a:ext cx="968575" cy="178950"/>
            </a:xfrm>
            <a:custGeom>
              <a:avLst/>
              <a:gdLst/>
              <a:ahLst/>
              <a:cxnLst/>
              <a:rect l="l" t="t" r="r" b="b"/>
              <a:pathLst>
                <a:path w="38743" h="7158" extrusionOk="0">
                  <a:moveTo>
                    <a:pt x="1" y="1"/>
                  </a:moveTo>
                  <a:lnTo>
                    <a:pt x="1" y="5984"/>
                  </a:lnTo>
                  <a:cubicBezTo>
                    <a:pt x="1" y="6632"/>
                    <a:pt x="527" y="7158"/>
                    <a:pt x="1175" y="7158"/>
                  </a:cubicBezTo>
                  <a:lnTo>
                    <a:pt x="38742" y="7158"/>
                  </a:lnTo>
                  <a:lnTo>
                    <a:pt x="38742"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70" name="Google Shape;9070;p29"/>
            <p:cNvSpPr/>
            <p:nvPr/>
          </p:nvSpPr>
          <p:spPr>
            <a:xfrm>
              <a:off x="715225" y="2675275"/>
              <a:ext cx="730250" cy="178950"/>
            </a:xfrm>
            <a:custGeom>
              <a:avLst/>
              <a:gdLst/>
              <a:ahLst/>
              <a:cxnLst/>
              <a:rect l="l" t="t" r="r" b="b"/>
              <a:pathLst>
                <a:path w="29210" h="7158" extrusionOk="0">
                  <a:moveTo>
                    <a:pt x="7157" y="1"/>
                  </a:moveTo>
                  <a:lnTo>
                    <a:pt x="0" y="7158"/>
                  </a:lnTo>
                  <a:lnTo>
                    <a:pt x="29209" y="7158"/>
                  </a:lnTo>
                  <a:lnTo>
                    <a:pt x="29209"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71" name="Google Shape;9071;p29"/>
            <p:cNvSpPr/>
            <p:nvPr/>
          </p:nvSpPr>
          <p:spPr>
            <a:xfrm>
              <a:off x="809375" y="2380150"/>
              <a:ext cx="303625" cy="474300"/>
            </a:xfrm>
            <a:custGeom>
              <a:avLst/>
              <a:gdLst/>
              <a:ahLst/>
              <a:cxnLst/>
              <a:rect l="l" t="t" r="r" b="b"/>
              <a:pathLst>
                <a:path w="12145" h="18972" extrusionOk="0">
                  <a:moveTo>
                    <a:pt x="1250" y="0"/>
                  </a:moveTo>
                  <a:cubicBezTo>
                    <a:pt x="564" y="0"/>
                    <a:pt x="1" y="554"/>
                    <a:pt x="1" y="1240"/>
                  </a:cubicBezTo>
                  <a:lnTo>
                    <a:pt x="1" y="18972"/>
                  </a:lnTo>
                  <a:lnTo>
                    <a:pt x="12144" y="18972"/>
                  </a:lnTo>
                  <a:lnTo>
                    <a:pt x="12144" y="1240"/>
                  </a:lnTo>
                  <a:cubicBezTo>
                    <a:pt x="12144" y="554"/>
                    <a:pt x="11590" y="0"/>
                    <a:pt x="1090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72" name="Google Shape;9072;p29"/>
            <p:cNvSpPr/>
            <p:nvPr/>
          </p:nvSpPr>
          <p:spPr>
            <a:xfrm>
              <a:off x="476900" y="1599450"/>
              <a:ext cx="968575" cy="627175"/>
            </a:xfrm>
            <a:custGeom>
              <a:avLst/>
              <a:gdLst/>
              <a:ahLst/>
              <a:cxnLst/>
              <a:rect l="l" t="t" r="r" b="b"/>
              <a:pathLst>
                <a:path w="38743" h="25087" extrusionOk="0">
                  <a:moveTo>
                    <a:pt x="19376" y="0"/>
                  </a:moveTo>
                  <a:lnTo>
                    <a:pt x="1" y="17394"/>
                  </a:lnTo>
                  <a:lnTo>
                    <a:pt x="1" y="25086"/>
                  </a:lnTo>
                  <a:lnTo>
                    <a:pt x="19376" y="7692"/>
                  </a:lnTo>
                  <a:lnTo>
                    <a:pt x="38742" y="25086"/>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73" name="Google Shape;9073;p29"/>
            <p:cNvSpPr/>
            <p:nvPr/>
          </p:nvSpPr>
          <p:spPr>
            <a:xfrm>
              <a:off x="323575" y="1579375"/>
              <a:ext cx="1275450" cy="648050"/>
            </a:xfrm>
            <a:custGeom>
              <a:avLst/>
              <a:gdLst/>
              <a:ahLst/>
              <a:cxnLst/>
              <a:rect l="l" t="t" r="r" b="b"/>
              <a:pathLst>
                <a:path w="51018" h="25922" extrusionOk="0">
                  <a:moveTo>
                    <a:pt x="25506" y="0"/>
                  </a:moveTo>
                  <a:cubicBezTo>
                    <a:pt x="24838" y="0"/>
                    <a:pt x="24171" y="240"/>
                    <a:pt x="23640" y="719"/>
                  </a:cubicBezTo>
                  <a:lnTo>
                    <a:pt x="555" y="21447"/>
                  </a:lnTo>
                  <a:cubicBezTo>
                    <a:pt x="38" y="21907"/>
                    <a:pt x="1" y="22686"/>
                    <a:pt x="461" y="23203"/>
                  </a:cubicBezTo>
                  <a:lnTo>
                    <a:pt x="2536" y="25513"/>
                  </a:lnTo>
                  <a:cubicBezTo>
                    <a:pt x="2777" y="25784"/>
                    <a:pt x="3115" y="25921"/>
                    <a:pt x="3454" y="25921"/>
                  </a:cubicBezTo>
                  <a:cubicBezTo>
                    <a:pt x="3750" y="25921"/>
                    <a:pt x="4047" y="25817"/>
                    <a:pt x="4283" y="25607"/>
                  </a:cubicBezTo>
                  <a:lnTo>
                    <a:pt x="25509" y="6551"/>
                  </a:lnTo>
                  <a:lnTo>
                    <a:pt x="46726" y="25607"/>
                  </a:lnTo>
                  <a:cubicBezTo>
                    <a:pt x="46962" y="25817"/>
                    <a:pt x="47259" y="25921"/>
                    <a:pt x="47556" y="25921"/>
                  </a:cubicBezTo>
                  <a:cubicBezTo>
                    <a:pt x="47896" y="25921"/>
                    <a:pt x="48236" y="25784"/>
                    <a:pt x="48482" y="25513"/>
                  </a:cubicBezTo>
                  <a:lnTo>
                    <a:pt x="50558" y="23203"/>
                  </a:lnTo>
                  <a:cubicBezTo>
                    <a:pt x="51018" y="22686"/>
                    <a:pt x="50971" y="21907"/>
                    <a:pt x="50464" y="21447"/>
                  </a:cubicBezTo>
                  <a:lnTo>
                    <a:pt x="27378" y="719"/>
                  </a:lnTo>
                  <a:cubicBezTo>
                    <a:pt x="26843" y="240"/>
                    <a:pt x="26174" y="0"/>
                    <a:pt x="25506" y="0"/>
                  </a:cubicBez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74" name="Google Shape;9074;p29"/>
            <p:cNvSpPr/>
            <p:nvPr/>
          </p:nvSpPr>
          <p:spPr>
            <a:xfrm>
              <a:off x="1015775" y="2593800"/>
              <a:ext cx="46275" cy="71875"/>
            </a:xfrm>
            <a:custGeom>
              <a:avLst/>
              <a:gdLst/>
              <a:ahLst/>
              <a:cxnLst/>
              <a:rect l="l" t="t" r="r" b="b"/>
              <a:pathLst>
                <a:path w="1851" h="2875" extrusionOk="0">
                  <a:moveTo>
                    <a:pt x="921" y="1"/>
                  </a:moveTo>
                  <a:cubicBezTo>
                    <a:pt x="413" y="1"/>
                    <a:pt x="0" y="424"/>
                    <a:pt x="19" y="940"/>
                  </a:cubicBezTo>
                  <a:lnTo>
                    <a:pt x="19" y="1964"/>
                  </a:lnTo>
                  <a:cubicBezTo>
                    <a:pt x="19" y="2471"/>
                    <a:pt x="423" y="2875"/>
                    <a:pt x="921" y="2875"/>
                  </a:cubicBezTo>
                  <a:cubicBezTo>
                    <a:pt x="1428" y="2875"/>
                    <a:pt x="1832" y="2471"/>
                    <a:pt x="1832" y="1964"/>
                  </a:cubicBezTo>
                  <a:lnTo>
                    <a:pt x="1832" y="940"/>
                  </a:lnTo>
                  <a:cubicBezTo>
                    <a:pt x="1850" y="424"/>
                    <a:pt x="1437" y="1"/>
                    <a:pt x="921" y="1"/>
                  </a:cubicBez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75" name="Google Shape;9075;p29"/>
            <p:cNvSpPr/>
            <p:nvPr/>
          </p:nvSpPr>
          <p:spPr>
            <a:xfrm>
              <a:off x="827225" y="2009625"/>
              <a:ext cx="258075" cy="248250"/>
            </a:xfrm>
            <a:custGeom>
              <a:avLst/>
              <a:gdLst/>
              <a:ahLst/>
              <a:cxnLst/>
              <a:rect l="l" t="t" r="r" b="b"/>
              <a:pathLst>
                <a:path w="10323" h="9930" extrusionOk="0">
                  <a:moveTo>
                    <a:pt x="5363" y="1"/>
                  </a:moveTo>
                  <a:cubicBezTo>
                    <a:pt x="3353" y="1"/>
                    <a:pt x="1541" y="1203"/>
                    <a:pt x="771" y="3063"/>
                  </a:cubicBezTo>
                  <a:cubicBezTo>
                    <a:pt x="0" y="4922"/>
                    <a:pt x="432" y="7054"/>
                    <a:pt x="1851" y="8472"/>
                  </a:cubicBezTo>
                  <a:cubicBezTo>
                    <a:pt x="2801" y="9422"/>
                    <a:pt x="4071" y="9930"/>
                    <a:pt x="5365" y="9930"/>
                  </a:cubicBezTo>
                  <a:cubicBezTo>
                    <a:pt x="6003" y="9930"/>
                    <a:pt x="6647" y="9807"/>
                    <a:pt x="7260" y="9553"/>
                  </a:cubicBezTo>
                  <a:cubicBezTo>
                    <a:pt x="9120" y="8782"/>
                    <a:pt x="10322" y="6970"/>
                    <a:pt x="10322" y="4960"/>
                  </a:cubicBezTo>
                  <a:cubicBezTo>
                    <a:pt x="10322" y="2217"/>
                    <a:pt x="8106" y="1"/>
                    <a:pt x="5363" y="1"/>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76" name="Google Shape;9076;p29"/>
            <p:cNvSpPr/>
            <p:nvPr/>
          </p:nvSpPr>
          <p:spPr>
            <a:xfrm>
              <a:off x="1235775" y="2642175"/>
              <a:ext cx="355775" cy="212275"/>
            </a:xfrm>
            <a:custGeom>
              <a:avLst/>
              <a:gdLst/>
              <a:ahLst/>
              <a:cxnLst/>
              <a:rect l="l" t="t" r="r" b="b"/>
              <a:pathLst>
                <a:path w="14231" h="8491" extrusionOk="0">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grpSp>
        <p:nvGrpSpPr>
          <p:cNvPr id="9077" name="Google Shape;9077;p29"/>
          <p:cNvGrpSpPr/>
          <p:nvPr/>
        </p:nvGrpSpPr>
        <p:grpSpPr>
          <a:xfrm>
            <a:off x="4892053" y="3047583"/>
            <a:ext cx="495973" cy="413252"/>
            <a:chOff x="202950" y="1579375"/>
            <a:chExt cx="1537900" cy="1275075"/>
          </a:xfrm>
        </p:grpSpPr>
        <p:sp>
          <p:nvSpPr>
            <p:cNvPr id="9078" name="Google Shape;9078;p29"/>
            <p:cNvSpPr/>
            <p:nvPr/>
          </p:nvSpPr>
          <p:spPr>
            <a:xfrm>
              <a:off x="1221225" y="2527600"/>
              <a:ext cx="519625" cy="326850"/>
            </a:xfrm>
            <a:custGeom>
              <a:avLst/>
              <a:gdLst/>
              <a:ahLst/>
              <a:cxnLst/>
              <a:rect l="l" t="t" r="r" b="b"/>
              <a:pathLst>
                <a:path w="20785" h="13074" extrusionOk="0">
                  <a:moveTo>
                    <a:pt x="11242" y="0"/>
                  </a:moveTo>
                  <a:cubicBezTo>
                    <a:pt x="10960" y="0"/>
                    <a:pt x="10698" y="19"/>
                    <a:pt x="10425" y="38"/>
                  </a:cubicBezTo>
                  <a:cubicBezTo>
                    <a:pt x="4048" y="583"/>
                    <a:pt x="0" y="7119"/>
                    <a:pt x="2357" y="13074"/>
                  </a:cubicBezTo>
                  <a:lnTo>
                    <a:pt x="19282" y="13074"/>
                  </a:lnTo>
                  <a:cubicBezTo>
                    <a:pt x="19798" y="13074"/>
                    <a:pt x="20259" y="12726"/>
                    <a:pt x="20409" y="12229"/>
                  </a:cubicBezTo>
                  <a:cubicBezTo>
                    <a:pt x="20662" y="11355"/>
                    <a:pt x="20784" y="10463"/>
                    <a:pt x="20784" y="9561"/>
                  </a:cubicBezTo>
                  <a:cubicBezTo>
                    <a:pt x="20784" y="4283"/>
                    <a:pt x="16511" y="10"/>
                    <a:pt x="11242" y="0"/>
                  </a:cubicBezTo>
                  <a:close/>
                </a:path>
              </a:pathLst>
            </a:custGeom>
            <a:solidFill>
              <a:srgbClr val="74C1B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79" name="Google Shape;9079;p29"/>
            <p:cNvSpPr/>
            <p:nvPr/>
          </p:nvSpPr>
          <p:spPr>
            <a:xfrm>
              <a:off x="1221225" y="2528550"/>
              <a:ext cx="388125" cy="325900"/>
            </a:xfrm>
            <a:custGeom>
              <a:avLst/>
              <a:gdLst/>
              <a:ahLst/>
              <a:cxnLst/>
              <a:rect l="l" t="t" r="r" b="b"/>
              <a:pathLst>
                <a:path w="15525" h="13036" extrusionOk="0">
                  <a:moveTo>
                    <a:pt x="10425" y="0"/>
                  </a:moveTo>
                  <a:cubicBezTo>
                    <a:pt x="4048" y="545"/>
                    <a:pt x="0" y="7081"/>
                    <a:pt x="2357" y="13036"/>
                  </a:cubicBezTo>
                  <a:lnTo>
                    <a:pt x="15177" y="13036"/>
                  </a:lnTo>
                  <a:cubicBezTo>
                    <a:pt x="15412" y="12294"/>
                    <a:pt x="15525" y="11524"/>
                    <a:pt x="15525" y="10754"/>
                  </a:cubicBezTo>
                  <a:cubicBezTo>
                    <a:pt x="15525" y="7513"/>
                    <a:pt x="13478" y="4630"/>
                    <a:pt x="10425" y="3541"/>
                  </a:cubicBezTo>
                  <a:lnTo>
                    <a:pt x="10425" y="0"/>
                  </a:ln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80" name="Google Shape;9080;p29"/>
            <p:cNvSpPr/>
            <p:nvPr/>
          </p:nvSpPr>
          <p:spPr>
            <a:xfrm>
              <a:off x="202950" y="2527725"/>
              <a:ext cx="513475" cy="326725"/>
            </a:xfrm>
            <a:custGeom>
              <a:avLst/>
              <a:gdLst/>
              <a:ahLst/>
              <a:cxnLst/>
              <a:rect l="l" t="t" r="r" b="b"/>
              <a:pathLst>
                <a:path w="20539" h="13069" extrusionOk="0">
                  <a:moveTo>
                    <a:pt x="10943" y="0"/>
                  </a:moveTo>
                  <a:cubicBezTo>
                    <a:pt x="4641" y="0"/>
                    <a:pt x="0" y="6072"/>
                    <a:pt x="1783" y="12224"/>
                  </a:cubicBezTo>
                  <a:cubicBezTo>
                    <a:pt x="1933" y="12721"/>
                    <a:pt x="2393" y="13069"/>
                    <a:pt x="2910" y="13069"/>
                  </a:cubicBezTo>
                  <a:lnTo>
                    <a:pt x="19843" y="13069"/>
                  </a:lnTo>
                  <a:cubicBezTo>
                    <a:pt x="20313" y="11886"/>
                    <a:pt x="20538" y="10627"/>
                    <a:pt x="20510" y="9359"/>
                  </a:cubicBezTo>
                  <a:cubicBezTo>
                    <a:pt x="20416" y="4381"/>
                    <a:pt x="16444" y="268"/>
                    <a:pt x="11466" y="14"/>
                  </a:cubicBezTo>
                  <a:cubicBezTo>
                    <a:pt x="11290" y="5"/>
                    <a:pt x="11116" y="0"/>
                    <a:pt x="10943" y="0"/>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81" name="Google Shape;9081;p29"/>
            <p:cNvSpPr/>
            <p:nvPr/>
          </p:nvSpPr>
          <p:spPr>
            <a:xfrm>
              <a:off x="476900" y="1599450"/>
              <a:ext cx="968575" cy="1254775"/>
            </a:xfrm>
            <a:custGeom>
              <a:avLst/>
              <a:gdLst/>
              <a:ahLst/>
              <a:cxnLst/>
              <a:rect l="l" t="t" r="r" b="b"/>
              <a:pathLst>
                <a:path w="38743" h="50191" extrusionOk="0">
                  <a:moveTo>
                    <a:pt x="19376" y="0"/>
                  </a:moveTo>
                  <a:lnTo>
                    <a:pt x="1" y="17394"/>
                  </a:lnTo>
                  <a:lnTo>
                    <a:pt x="1" y="49017"/>
                  </a:lnTo>
                  <a:cubicBezTo>
                    <a:pt x="1" y="49665"/>
                    <a:pt x="527" y="50191"/>
                    <a:pt x="1175" y="50191"/>
                  </a:cubicBezTo>
                  <a:lnTo>
                    <a:pt x="38742" y="50191"/>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82" name="Google Shape;9082;p29"/>
            <p:cNvSpPr/>
            <p:nvPr/>
          </p:nvSpPr>
          <p:spPr>
            <a:xfrm>
              <a:off x="715225" y="2123975"/>
              <a:ext cx="730250" cy="730475"/>
            </a:xfrm>
            <a:custGeom>
              <a:avLst/>
              <a:gdLst/>
              <a:ahLst/>
              <a:cxnLst/>
              <a:rect l="l" t="t" r="r" b="b"/>
              <a:pathLst>
                <a:path w="29210" h="29219" extrusionOk="0">
                  <a:moveTo>
                    <a:pt x="29209" y="1"/>
                  </a:moveTo>
                  <a:lnTo>
                    <a:pt x="0" y="29219"/>
                  </a:lnTo>
                  <a:lnTo>
                    <a:pt x="29209" y="29219"/>
                  </a:lnTo>
                  <a:lnTo>
                    <a:pt x="29209" y="1"/>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83" name="Google Shape;9083;p29"/>
            <p:cNvSpPr/>
            <p:nvPr/>
          </p:nvSpPr>
          <p:spPr>
            <a:xfrm>
              <a:off x="1227800" y="2380150"/>
              <a:ext cx="118125" cy="295150"/>
            </a:xfrm>
            <a:custGeom>
              <a:avLst/>
              <a:gdLst/>
              <a:ahLst/>
              <a:cxnLst/>
              <a:rect l="l" t="t" r="r" b="b"/>
              <a:pathLst>
                <a:path w="4725" h="11806" extrusionOk="0">
                  <a:moveTo>
                    <a:pt x="1249" y="0"/>
                  </a:moveTo>
                  <a:cubicBezTo>
                    <a:pt x="564" y="0"/>
                    <a:pt x="0" y="554"/>
                    <a:pt x="0" y="1240"/>
                  </a:cubicBezTo>
                  <a:lnTo>
                    <a:pt x="0" y="11806"/>
                  </a:lnTo>
                  <a:lnTo>
                    <a:pt x="4724" y="11806"/>
                  </a:lnTo>
                  <a:lnTo>
                    <a:pt x="4724" y="1240"/>
                  </a:lnTo>
                  <a:cubicBezTo>
                    <a:pt x="4724" y="554"/>
                    <a:pt x="4170" y="0"/>
                    <a:pt x="3484"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84" name="Google Shape;9084;p29"/>
            <p:cNvSpPr/>
            <p:nvPr/>
          </p:nvSpPr>
          <p:spPr>
            <a:xfrm>
              <a:off x="576700" y="2380150"/>
              <a:ext cx="117875" cy="295150"/>
            </a:xfrm>
            <a:custGeom>
              <a:avLst/>
              <a:gdLst/>
              <a:ahLst/>
              <a:cxnLst/>
              <a:rect l="l" t="t" r="r" b="b"/>
              <a:pathLst>
                <a:path w="4715" h="11806" extrusionOk="0">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85" name="Google Shape;9085;p29"/>
            <p:cNvSpPr/>
            <p:nvPr/>
          </p:nvSpPr>
          <p:spPr>
            <a:xfrm>
              <a:off x="476900" y="2675275"/>
              <a:ext cx="968800" cy="179175"/>
            </a:xfrm>
            <a:custGeom>
              <a:avLst/>
              <a:gdLst/>
              <a:ahLst/>
              <a:cxnLst/>
              <a:rect l="l" t="t" r="r" b="b"/>
              <a:pathLst>
                <a:path w="38752" h="7167" extrusionOk="0">
                  <a:moveTo>
                    <a:pt x="1" y="1"/>
                  </a:moveTo>
                  <a:lnTo>
                    <a:pt x="1" y="5993"/>
                  </a:lnTo>
                  <a:cubicBezTo>
                    <a:pt x="1" y="6641"/>
                    <a:pt x="527" y="7167"/>
                    <a:pt x="1175" y="7167"/>
                  </a:cubicBezTo>
                  <a:lnTo>
                    <a:pt x="38752" y="7167"/>
                  </a:lnTo>
                  <a:lnTo>
                    <a:pt x="38752" y="1"/>
                  </a:lnTo>
                  <a:close/>
                </a:path>
              </a:pathLst>
            </a:custGeom>
            <a:solidFill>
              <a:srgbClr val="5F9EE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86" name="Google Shape;9086;p29"/>
            <p:cNvSpPr/>
            <p:nvPr/>
          </p:nvSpPr>
          <p:spPr>
            <a:xfrm>
              <a:off x="476900" y="2675275"/>
              <a:ext cx="968575" cy="178950"/>
            </a:xfrm>
            <a:custGeom>
              <a:avLst/>
              <a:gdLst/>
              <a:ahLst/>
              <a:cxnLst/>
              <a:rect l="l" t="t" r="r" b="b"/>
              <a:pathLst>
                <a:path w="38743" h="7158" extrusionOk="0">
                  <a:moveTo>
                    <a:pt x="1" y="1"/>
                  </a:moveTo>
                  <a:lnTo>
                    <a:pt x="1" y="5984"/>
                  </a:lnTo>
                  <a:cubicBezTo>
                    <a:pt x="1" y="6632"/>
                    <a:pt x="527" y="7158"/>
                    <a:pt x="1175" y="7158"/>
                  </a:cubicBezTo>
                  <a:lnTo>
                    <a:pt x="38742" y="7158"/>
                  </a:lnTo>
                  <a:lnTo>
                    <a:pt x="38742"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87" name="Google Shape;9087;p29"/>
            <p:cNvSpPr/>
            <p:nvPr/>
          </p:nvSpPr>
          <p:spPr>
            <a:xfrm>
              <a:off x="715225" y="2675275"/>
              <a:ext cx="730250" cy="178950"/>
            </a:xfrm>
            <a:custGeom>
              <a:avLst/>
              <a:gdLst/>
              <a:ahLst/>
              <a:cxnLst/>
              <a:rect l="l" t="t" r="r" b="b"/>
              <a:pathLst>
                <a:path w="29210" h="7158" extrusionOk="0">
                  <a:moveTo>
                    <a:pt x="7157" y="1"/>
                  </a:moveTo>
                  <a:lnTo>
                    <a:pt x="0" y="7158"/>
                  </a:lnTo>
                  <a:lnTo>
                    <a:pt x="29209" y="7158"/>
                  </a:lnTo>
                  <a:lnTo>
                    <a:pt x="29209"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88" name="Google Shape;9088;p29"/>
            <p:cNvSpPr/>
            <p:nvPr/>
          </p:nvSpPr>
          <p:spPr>
            <a:xfrm>
              <a:off x="809375" y="2380150"/>
              <a:ext cx="303625" cy="474300"/>
            </a:xfrm>
            <a:custGeom>
              <a:avLst/>
              <a:gdLst/>
              <a:ahLst/>
              <a:cxnLst/>
              <a:rect l="l" t="t" r="r" b="b"/>
              <a:pathLst>
                <a:path w="12145" h="18972" extrusionOk="0">
                  <a:moveTo>
                    <a:pt x="1250" y="0"/>
                  </a:moveTo>
                  <a:cubicBezTo>
                    <a:pt x="564" y="0"/>
                    <a:pt x="1" y="554"/>
                    <a:pt x="1" y="1240"/>
                  </a:cubicBezTo>
                  <a:lnTo>
                    <a:pt x="1" y="18972"/>
                  </a:lnTo>
                  <a:lnTo>
                    <a:pt x="12144" y="18972"/>
                  </a:lnTo>
                  <a:lnTo>
                    <a:pt x="12144" y="1240"/>
                  </a:lnTo>
                  <a:cubicBezTo>
                    <a:pt x="12144" y="554"/>
                    <a:pt x="11590" y="0"/>
                    <a:pt x="1090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89" name="Google Shape;9089;p29"/>
            <p:cNvSpPr/>
            <p:nvPr/>
          </p:nvSpPr>
          <p:spPr>
            <a:xfrm>
              <a:off x="476900" y="1599450"/>
              <a:ext cx="968575" cy="627175"/>
            </a:xfrm>
            <a:custGeom>
              <a:avLst/>
              <a:gdLst/>
              <a:ahLst/>
              <a:cxnLst/>
              <a:rect l="l" t="t" r="r" b="b"/>
              <a:pathLst>
                <a:path w="38743" h="25087" extrusionOk="0">
                  <a:moveTo>
                    <a:pt x="19376" y="0"/>
                  </a:moveTo>
                  <a:lnTo>
                    <a:pt x="1" y="17394"/>
                  </a:lnTo>
                  <a:lnTo>
                    <a:pt x="1" y="25086"/>
                  </a:lnTo>
                  <a:lnTo>
                    <a:pt x="19376" y="7692"/>
                  </a:lnTo>
                  <a:lnTo>
                    <a:pt x="38742" y="25086"/>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90" name="Google Shape;9090;p29"/>
            <p:cNvSpPr/>
            <p:nvPr/>
          </p:nvSpPr>
          <p:spPr>
            <a:xfrm>
              <a:off x="323575" y="1579375"/>
              <a:ext cx="1275450" cy="648050"/>
            </a:xfrm>
            <a:custGeom>
              <a:avLst/>
              <a:gdLst/>
              <a:ahLst/>
              <a:cxnLst/>
              <a:rect l="l" t="t" r="r" b="b"/>
              <a:pathLst>
                <a:path w="51018" h="25922" extrusionOk="0">
                  <a:moveTo>
                    <a:pt x="25506" y="0"/>
                  </a:moveTo>
                  <a:cubicBezTo>
                    <a:pt x="24838" y="0"/>
                    <a:pt x="24171" y="240"/>
                    <a:pt x="23640" y="719"/>
                  </a:cubicBezTo>
                  <a:lnTo>
                    <a:pt x="555" y="21447"/>
                  </a:lnTo>
                  <a:cubicBezTo>
                    <a:pt x="38" y="21907"/>
                    <a:pt x="1" y="22686"/>
                    <a:pt x="461" y="23203"/>
                  </a:cubicBezTo>
                  <a:lnTo>
                    <a:pt x="2536" y="25513"/>
                  </a:lnTo>
                  <a:cubicBezTo>
                    <a:pt x="2777" y="25784"/>
                    <a:pt x="3115" y="25921"/>
                    <a:pt x="3454" y="25921"/>
                  </a:cubicBezTo>
                  <a:cubicBezTo>
                    <a:pt x="3750" y="25921"/>
                    <a:pt x="4047" y="25817"/>
                    <a:pt x="4283" y="25607"/>
                  </a:cubicBezTo>
                  <a:lnTo>
                    <a:pt x="25509" y="6551"/>
                  </a:lnTo>
                  <a:lnTo>
                    <a:pt x="46726" y="25607"/>
                  </a:lnTo>
                  <a:cubicBezTo>
                    <a:pt x="46962" y="25817"/>
                    <a:pt x="47259" y="25921"/>
                    <a:pt x="47556" y="25921"/>
                  </a:cubicBezTo>
                  <a:cubicBezTo>
                    <a:pt x="47896" y="25921"/>
                    <a:pt x="48236" y="25784"/>
                    <a:pt x="48482" y="25513"/>
                  </a:cubicBezTo>
                  <a:lnTo>
                    <a:pt x="50558" y="23203"/>
                  </a:lnTo>
                  <a:cubicBezTo>
                    <a:pt x="51018" y="22686"/>
                    <a:pt x="50971" y="21907"/>
                    <a:pt x="50464" y="21447"/>
                  </a:cubicBezTo>
                  <a:lnTo>
                    <a:pt x="27378" y="719"/>
                  </a:lnTo>
                  <a:cubicBezTo>
                    <a:pt x="26843" y="240"/>
                    <a:pt x="26174" y="0"/>
                    <a:pt x="25506" y="0"/>
                  </a:cubicBez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91" name="Google Shape;9091;p29"/>
            <p:cNvSpPr/>
            <p:nvPr/>
          </p:nvSpPr>
          <p:spPr>
            <a:xfrm>
              <a:off x="1015775" y="2593800"/>
              <a:ext cx="46275" cy="71875"/>
            </a:xfrm>
            <a:custGeom>
              <a:avLst/>
              <a:gdLst/>
              <a:ahLst/>
              <a:cxnLst/>
              <a:rect l="l" t="t" r="r" b="b"/>
              <a:pathLst>
                <a:path w="1851" h="2875" extrusionOk="0">
                  <a:moveTo>
                    <a:pt x="921" y="1"/>
                  </a:moveTo>
                  <a:cubicBezTo>
                    <a:pt x="413" y="1"/>
                    <a:pt x="0" y="424"/>
                    <a:pt x="19" y="940"/>
                  </a:cubicBezTo>
                  <a:lnTo>
                    <a:pt x="19" y="1964"/>
                  </a:lnTo>
                  <a:cubicBezTo>
                    <a:pt x="19" y="2471"/>
                    <a:pt x="423" y="2875"/>
                    <a:pt x="921" y="2875"/>
                  </a:cubicBezTo>
                  <a:cubicBezTo>
                    <a:pt x="1428" y="2875"/>
                    <a:pt x="1832" y="2471"/>
                    <a:pt x="1832" y="1964"/>
                  </a:cubicBezTo>
                  <a:lnTo>
                    <a:pt x="1832" y="940"/>
                  </a:lnTo>
                  <a:cubicBezTo>
                    <a:pt x="1850" y="424"/>
                    <a:pt x="1437" y="1"/>
                    <a:pt x="921" y="1"/>
                  </a:cubicBez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92" name="Google Shape;9092;p29"/>
            <p:cNvSpPr/>
            <p:nvPr/>
          </p:nvSpPr>
          <p:spPr>
            <a:xfrm>
              <a:off x="827225" y="2009625"/>
              <a:ext cx="258075" cy="248250"/>
            </a:xfrm>
            <a:custGeom>
              <a:avLst/>
              <a:gdLst/>
              <a:ahLst/>
              <a:cxnLst/>
              <a:rect l="l" t="t" r="r" b="b"/>
              <a:pathLst>
                <a:path w="10323" h="9930" extrusionOk="0">
                  <a:moveTo>
                    <a:pt x="5363" y="1"/>
                  </a:moveTo>
                  <a:cubicBezTo>
                    <a:pt x="3353" y="1"/>
                    <a:pt x="1541" y="1203"/>
                    <a:pt x="771" y="3063"/>
                  </a:cubicBezTo>
                  <a:cubicBezTo>
                    <a:pt x="0" y="4922"/>
                    <a:pt x="432" y="7054"/>
                    <a:pt x="1851" y="8472"/>
                  </a:cubicBezTo>
                  <a:cubicBezTo>
                    <a:pt x="2801" y="9422"/>
                    <a:pt x="4071" y="9930"/>
                    <a:pt x="5365" y="9930"/>
                  </a:cubicBezTo>
                  <a:cubicBezTo>
                    <a:pt x="6003" y="9930"/>
                    <a:pt x="6647" y="9807"/>
                    <a:pt x="7260" y="9553"/>
                  </a:cubicBezTo>
                  <a:cubicBezTo>
                    <a:pt x="9120" y="8782"/>
                    <a:pt x="10322" y="6970"/>
                    <a:pt x="10322" y="4960"/>
                  </a:cubicBezTo>
                  <a:cubicBezTo>
                    <a:pt x="10322" y="2217"/>
                    <a:pt x="8106" y="1"/>
                    <a:pt x="5363" y="1"/>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sp>
          <p:nvSpPr>
            <p:cNvPr id="9093" name="Google Shape;9093;p29"/>
            <p:cNvSpPr/>
            <p:nvPr/>
          </p:nvSpPr>
          <p:spPr>
            <a:xfrm>
              <a:off x="1235775" y="2642175"/>
              <a:ext cx="355775" cy="212275"/>
            </a:xfrm>
            <a:custGeom>
              <a:avLst/>
              <a:gdLst/>
              <a:ahLst/>
              <a:cxnLst/>
              <a:rect l="l" t="t" r="r" b="b"/>
              <a:pathLst>
                <a:path w="14231" h="8491" extrusionOk="0">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Tahoma"/>
                <a:ea typeface="Tahoma"/>
                <a:cs typeface="Tahoma"/>
                <a:sym typeface="Tahoma"/>
              </a:endParaRPr>
            </a:p>
          </p:txBody>
        </p:sp>
      </p:grpSp>
      <p:cxnSp>
        <p:nvCxnSpPr>
          <p:cNvPr id="9094" name="Google Shape;9094;p29"/>
          <p:cNvCxnSpPr/>
          <p:nvPr/>
        </p:nvCxnSpPr>
        <p:spPr>
          <a:xfrm rot="-5400000" flipH="1">
            <a:off x="3768613" y="2210088"/>
            <a:ext cx="1747200" cy="147300"/>
          </a:xfrm>
          <a:prstGeom prst="curvedConnector3">
            <a:avLst>
              <a:gd name="adj1" fmla="val 50000"/>
            </a:avLst>
          </a:prstGeom>
          <a:noFill/>
          <a:ln w="28575" cap="rnd" cmpd="sng">
            <a:solidFill>
              <a:schemeClr val="lt1"/>
            </a:solidFill>
            <a:prstDash val="solid"/>
            <a:round/>
            <a:headEnd type="triangle" w="med" len="med"/>
            <a:tailEnd type="none" w="sm" len="sm"/>
          </a:ln>
        </p:spPr>
      </p:cxnSp>
      <p:sp>
        <p:nvSpPr>
          <p:cNvPr id="9095" name="Google Shape;9095;p29"/>
          <p:cNvSpPr txBox="1"/>
          <p:nvPr/>
        </p:nvSpPr>
        <p:spPr>
          <a:xfrm>
            <a:off x="4006600" y="1911675"/>
            <a:ext cx="1257000" cy="6156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1400" b="0" i="0" u="none" strike="noStrike" cap="none">
                <a:solidFill>
                  <a:srgbClr val="000000"/>
                </a:solidFill>
                <a:highlight>
                  <a:srgbClr val="B9EBFF"/>
                </a:highlight>
                <a:latin typeface="Tahoma"/>
                <a:ea typeface="Tahoma"/>
                <a:cs typeface="Tahoma"/>
                <a:sym typeface="Tahoma"/>
              </a:rPr>
              <a:t>צריכת חשמל</a:t>
            </a:r>
            <a:br>
              <a:rPr lang="en" sz="1400" b="0" i="0" u="none" strike="noStrike" cap="none">
                <a:solidFill>
                  <a:srgbClr val="000000"/>
                </a:solidFill>
                <a:highlight>
                  <a:srgbClr val="B9EBFF"/>
                </a:highlight>
                <a:latin typeface="Tahoma"/>
                <a:ea typeface="Tahoma"/>
                <a:cs typeface="Tahoma"/>
                <a:sym typeface="Tahoma"/>
              </a:rPr>
            </a:br>
            <a:r>
              <a:rPr lang="en" sz="1400" b="0" i="0" u="none" strike="noStrike" cap="none">
                <a:solidFill>
                  <a:srgbClr val="000000"/>
                </a:solidFill>
                <a:highlight>
                  <a:srgbClr val="B9EBFF"/>
                </a:highlight>
                <a:latin typeface="Tahoma"/>
                <a:ea typeface="Tahoma"/>
                <a:cs typeface="Tahoma"/>
                <a:sym typeface="Tahoma"/>
              </a:rPr>
              <a:t>ביתית</a:t>
            </a:r>
            <a:endParaRPr sz="1400" b="0" i="0" u="none" strike="noStrike" cap="none">
              <a:solidFill>
                <a:srgbClr val="000000"/>
              </a:solidFill>
              <a:highlight>
                <a:srgbClr val="B9EBFF"/>
              </a:highlight>
              <a:latin typeface="Tahoma"/>
              <a:ea typeface="Tahoma"/>
              <a:cs typeface="Tahoma"/>
              <a:sym typeface="Tahoma"/>
            </a:endParaRPr>
          </a:p>
        </p:txBody>
      </p:sp>
      <p:sp>
        <p:nvSpPr>
          <p:cNvPr id="9096" name="Google Shape;9096;p29"/>
          <p:cNvSpPr txBox="1">
            <a:spLocks noGrp="1"/>
          </p:cNvSpPr>
          <p:nvPr>
            <p:ph type="subTitle" idx="4294967295"/>
          </p:nvPr>
        </p:nvSpPr>
        <p:spPr>
          <a:xfrm>
            <a:off x="4139125" y="602922"/>
            <a:ext cx="790500" cy="642900"/>
          </a:xfrm>
          <a:prstGeom prst="rect">
            <a:avLst/>
          </a:prstGeom>
          <a:noFill/>
          <a:ln>
            <a:noFill/>
          </a:ln>
        </p:spPr>
        <p:txBody>
          <a:bodyPr spcFirstLastPara="1" wrap="square" lIns="91425" tIns="91425" rIns="91425" bIns="91425" anchor="t" anchorCtr="0">
            <a:noAutofit/>
          </a:bodyPr>
          <a:lstStyle/>
          <a:p>
            <a:pPr marL="0" marR="0" lvl="0" indent="0" algn="ctr" rtl="1">
              <a:lnSpc>
                <a:spcPct val="100000"/>
              </a:lnSpc>
              <a:spcBef>
                <a:spcPts val="0"/>
              </a:spcBef>
              <a:spcAft>
                <a:spcPts val="1200"/>
              </a:spcAft>
              <a:buClr>
                <a:schemeClr val="lt1"/>
              </a:buClr>
              <a:buSzPts val="1400"/>
              <a:buFont typeface="Comfortaa"/>
              <a:buNone/>
            </a:pPr>
            <a:r>
              <a:rPr lang="en" sz="1900" b="1" i="0" u="none" strike="noStrike" cap="none">
                <a:solidFill>
                  <a:schemeClr val="dk1"/>
                </a:solidFill>
                <a:latin typeface="Calibri"/>
                <a:ea typeface="Calibri"/>
                <a:cs typeface="Calibri"/>
                <a:sym typeface="Calibri"/>
              </a:rPr>
              <a:t>פד"ח</a:t>
            </a:r>
            <a:br>
              <a:rPr lang="en" sz="1900" b="1" i="0" u="none" strike="noStrike" cap="none">
                <a:solidFill>
                  <a:schemeClr val="dk1"/>
                </a:solidFill>
                <a:latin typeface="Calibri"/>
                <a:ea typeface="Calibri"/>
                <a:cs typeface="Calibri"/>
                <a:sym typeface="Calibri"/>
              </a:rPr>
            </a:br>
            <a:r>
              <a:rPr lang="en" sz="1900" b="1" i="0" u="none" strike="noStrike" cap="none">
                <a:solidFill>
                  <a:schemeClr val="dk1"/>
                </a:solidFill>
                <a:latin typeface="Calibri"/>
                <a:ea typeface="Calibri"/>
                <a:cs typeface="Calibri"/>
                <a:sym typeface="Calibri"/>
              </a:rPr>
              <a:t>CO</a:t>
            </a:r>
            <a:r>
              <a:rPr lang="en" sz="1900" b="1" i="0" u="none" strike="noStrike" cap="none" baseline="-25000">
                <a:solidFill>
                  <a:schemeClr val="dk1"/>
                </a:solidFill>
                <a:latin typeface="Calibri"/>
                <a:ea typeface="Calibri"/>
                <a:cs typeface="Calibri"/>
                <a:sym typeface="Calibri"/>
              </a:rPr>
              <a:t>2</a:t>
            </a:r>
            <a:endParaRPr sz="1900" b="1" i="0" u="none" strike="noStrike" cap="none" baseline="-25000">
              <a:solidFill>
                <a:schemeClr val="dk1"/>
              </a:solidFill>
              <a:latin typeface="Calibri"/>
              <a:ea typeface="Calibri"/>
              <a:cs typeface="Calibri"/>
              <a:sym typeface="Calibri"/>
            </a:endParaRPr>
          </a:p>
        </p:txBody>
      </p:sp>
      <p:sp>
        <p:nvSpPr>
          <p:cNvPr id="9097" name="Google Shape;9097;p29"/>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p>
            <a:pPr marL="0" lvl="0" indent="0" algn="r" rtl="0">
              <a:lnSpc>
                <a:spcPct val="100000"/>
              </a:lnSpc>
              <a:spcBef>
                <a:spcPts val="0"/>
              </a:spcBef>
              <a:spcAft>
                <a:spcPts val="0"/>
              </a:spcAft>
              <a:buSzPts val="1300"/>
              <a:buNone/>
            </a:pPr>
            <a:fld id="{00000000-1234-1234-1234-123412341234}" type="slidenum">
              <a:rPr lang="en"/>
              <a:t>28</a:t>
            </a:fld>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9101"/>
        <p:cNvGrpSpPr/>
        <p:nvPr/>
      </p:nvGrpSpPr>
      <p:grpSpPr>
        <a:xfrm>
          <a:off x="0" y="0"/>
          <a:ext cx="0" cy="0"/>
          <a:chOff x="0" y="0"/>
          <a:chExt cx="0" cy="0"/>
        </a:xfrm>
      </p:grpSpPr>
      <p:sp>
        <p:nvSpPr>
          <p:cNvPr id="9102" name="Google Shape;9102;p30"/>
          <p:cNvSpPr txBox="1">
            <a:spLocks noGrp="1"/>
          </p:cNvSpPr>
          <p:nvPr>
            <p:ph type="title"/>
          </p:nvPr>
        </p:nvSpPr>
        <p:spPr>
          <a:xfrm>
            <a:off x="81075" y="124725"/>
            <a:ext cx="8433900" cy="572700"/>
          </a:xfrm>
          <a:prstGeom prst="rect">
            <a:avLst/>
          </a:prstGeom>
          <a:noFill/>
          <a:ln>
            <a:noFill/>
          </a:ln>
        </p:spPr>
        <p:txBody>
          <a:bodyPr spcFirstLastPara="1" wrap="square" lIns="91425" tIns="91425" rIns="91425" bIns="91425" anchor="ctr" anchorCtr="0">
            <a:noAutofit/>
          </a:bodyPr>
          <a:lstStyle/>
          <a:p>
            <a:pPr marL="0" lvl="0" indent="0" algn="r" rtl="1">
              <a:lnSpc>
                <a:spcPct val="115000"/>
              </a:lnSpc>
              <a:spcBef>
                <a:spcPts val="0"/>
              </a:spcBef>
              <a:spcAft>
                <a:spcPts val="0"/>
              </a:spcAft>
              <a:buSzPts val="2800"/>
              <a:buNone/>
            </a:pPr>
            <a:r>
              <a:rPr lang="en" sz="3200">
                <a:solidFill>
                  <a:srgbClr val="FFFFFF"/>
                </a:solidFill>
              </a:rPr>
              <a:t>אלו מקורות אנרגיה יש לישראל ולעולם?</a:t>
            </a:r>
            <a:endParaRPr sz="3200">
              <a:solidFill>
                <a:srgbClr val="FFFFFF"/>
              </a:solidFill>
            </a:endParaRPr>
          </a:p>
        </p:txBody>
      </p:sp>
      <p:sp>
        <p:nvSpPr>
          <p:cNvPr id="9103" name="Google Shape;9103;p30"/>
          <p:cNvSpPr txBox="1">
            <a:spLocks noGrp="1"/>
          </p:cNvSpPr>
          <p:nvPr>
            <p:ph type="title"/>
          </p:nvPr>
        </p:nvSpPr>
        <p:spPr>
          <a:xfrm>
            <a:off x="8568000" y="124725"/>
            <a:ext cx="576000"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a:t>1.3</a:t>
            </a:r>
            <a:endParaRPr sz="2000"/>
          </a:p>
        </p:txBody>
      </p:sp>
      <p:pic>
        <p:nvPicPr>
          <p:cNvPr id="9104" name="Google Shape;9104;p30"/>
          <p:cNvPicPr preferRelativeResize="0"/>
          <p:nvPr/>
        </p:nvPicPr>
        <p:blipFill rotWithShape="1">
          <a:blip r:embed="rId3">
            <a:alphaModFix/>
          </a:blip>
          <a:srcRect/>
          <a:stretch/>
        </p:blipFill>
        <p:spPr>
          <a:xfrm>
            <a:off x="0" y="584051"/>
            <a:ext cx="7520801" cy="4283675"/>
          </a:xfrm>
          <a:prstGeom prst="rect">
            <a:avLst/>
          </a:prstGeom>
          <a:noFill/>
          <a:ln>
            <a:noFill/>
          </a:ln>
        </p:spPr>
      </p:pic>
      <p:sp>
        <p:nvSpPr>
          <p:cNvPr id="9105" name="Google Shape;9105;p30"/>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29</a:t>
            </a:fld>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8415"/>
        <p:cNvGrpSpPr/>
        <p:nvPr/>
      </p:nvGrpSpPr>
      <p:grpSpPr>
        <a:xfrm>
          <a:off x="0" y="0"/>
          <a:ext cx="0" cy="0"/>
          <a:chOff x="0" y="0"/>
          <a:chExt cx="0" cy="0"/>
        </a:xfrm>
      </p:grpSpPr>
      <p:sp>
        <p:nvSpPr>
          <p:cNvPr id="8416" name="Google Shape;8416;p3"/>
          <p:cNvSpPr txBox="1">
            <a:spLocks noGrp="1"/>
          </p:cNvSpPr>
          <p:nvPr>
            <p:ph type="title"/>
          </p:nvPr>
        </p:nvSpPr>
        <p:spPr>
          <a:xfrm>
            <a:off x="60825" y="124725"/>
            <a:ext cx="8492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2800"/>
              <a:buNone/>
            </a:pPr>
            <a:r>
              <a:rPr lang="en" sz="3200"/>
              <a:t>פעילות פתיחה בקבוצות</a:t>
            </a:r>
            <a:endParaRPr sz="3200"/>
          </a:p>
        </p:txBody>
      </p:sp>
      <p:sp>
        <p:nvSpPr>
          <p:cNvPr id="8417" name="Google Shape;8417;p3"/>
          <p:cNvSpPr txBox="1">
            <a:spLocks noGrp="1"/>
          </p:cNvSpPr>
          <p:nvPr>
            <p:ph type="body" idx="1"/>
          </p:nvPr>
        </p:nvSpPr>
        <p:spPr>
          <a:xfrm>
            <a:off x="311700" y="905400"/>
            <a:ext cx="8520600" cy="2816125"/>
          </a:xfrm>
          <a:prstGeom prst="rect">
            <a:avLst/>
          </a:prstGeom>
          <a:noFill/>
          <a:ln>
            <a:noFill/>
          </a:ln>
          <a:effectLst>
            <a:outerShdw blurRad="63500" dist="38100" dir="2700000">
              <a:srgbClr val="000000">
                <a:alpha val="40000"/>
              </a:srgbClr>
            </a:outerShdw>
          </a:effectLst>
        </p:spPr>
        <p:txBody>
          <a:bodyPr spcFirstLastPara="1" wrap="square" lIns="91425" tIns="91425" rIns="91425" bIns="91425" anchor="ctr" anchorCtr="0">
            <a:normAutofit/>
          </a:bodyPr>
          <a:lstStyle/>
          <a:p>
            <a:pPr marL="0" lvl="0" indent="0" algn="r" rtl="1">
              <a:lnSpc>
                <a:spcPct val="115000"/>
              </a:lnSpc>
              <a:spcBef>
                <a:spcPts val="0"/>
              </a:spcBef>
              <a:spcAft>
                <a:spcPts val="0"/>
              </a:spcAft>
              <a:buSzPts val="1800"/>
              <a:buNone/>
            </a:pPr>
            <a:endParaRPr sz="2800">
              <a:solidFill>
                <a:schemeClr val="dk1"/>
              </a:solidFill>
            </a:endParaRPr>
          </a:p>
          <a:p>
            <a:pPr marL="457200" lvl="0" indent="-406400" algn="r" rtl="1">
              <a:lnSpc>
                <a:spcPct val="115000"/>
              </a:lnSpc>
              <a:spcBef>
                <a:spcPts val="1200"/>
              </a:spcBef>
              <a:spcAft>
                <a:spcPts val="0"/>
              </a:spcAft>
              <a:buClr>
                <a:schemeClr val="dk1"/>
              </a:buClr>
              <a:buSzPts val="2800"/>
              <a:buChar char="●"/>
            </a:pPr>
            <a:r>
              <a:rPr lang="en" sz="2800">
                <a:solidFill>
                  <a:schemeClr val="dk1"/>
                </a:solidFill>
              </a:rPr>
              <a:t>מיינו את התמונות בכרטיסיות שתקבלו לפי נושאים.  </a:t>
            </a:r>
            <a:endParaRPr sz="2800">
              <a:solidFill>
                <a:schemeClr val="dk1"/>
              </a:solidFill>
            </a:endParaRPr>
          </a:p>
          <a:p>
            <a:pPr marL="457200" lvl="0" indent="-406400" algn="r" rtl="1">
              <a:lnSpc>
                <a:spcPct val="115000"/>
              </a:lnSpc>
              <a:spcBef>
                <a:spcPts val="0"/>
              </a:spcBef>
              <a:spcAft>
                <a:spcPts val="0"/>
              </a:spcAft>
              <a:buClr>
                <a:schemeClr val="dk1"/>
              </a:buClr>
              <a:buSzPts val="2800"/>
              <a:buChar char="●"/>
            </a:pPr>
            <a:r>
              <a:rPr lang="en" sz="2800">
                <a:solidFill>
                  <a:schemeClr val="dk1"/>
                </a:solidFill>
              </a:rPr>
              <a:t>מהם הקשרים בין הנושאים? </a:t>
            </a:r>
            <a:br>
              <a:rPr lang="en" sz="2800">
                <a:solidFill>
                  <a:schemeClr val="dk1"/>
                </a:solidFill>
              </a:rPr>
            </a:br>
            <a:r>
              <a:rPr lang="en" sz="2800">
                <a:solidFill>
                  <a:schemeClr val="dk1"/>
                </a:solidFill>
              </a:rPr>
              <a:t>- נסחו סיפור באמצעות התמונות והנושאים שמתוארים בהן.</a:t>
            </a:r>
            <a:endParaRPr sz="2800">
              <a:solidFill>
                <a:schemeClr val="dk1"/>
              </a:solidFill>
            </a:endParaRPr>
          </a:p>
          <a:p>
            <a:pPr marL="457200" lvl="0" indent="-406400" algn="r" rtl="1">
              <a:lnSpc>
                <a:spcPct val="115000"/>
              </a:lnSpc>
              <a:spcBef>
                <a:spcPts val="0"/>
              </a:spcBef>
              <a:spcAft>
                <a:spcPts val="0"/>
              </a:spcAft>
              <a:buClr>
                <a:schemeClr val="dk1"/>
              </a:buClr>
              <a:buSzPts val="2800"/>
              <a:buChar char="●"/>
            </a:pPr>
            <a:r>
              <a:rPr lang="en" sz="2800">
                <a:solidFill>
                  <a:schemeClr val="dk1"/>
                </a:solidFill>
              </a:rPr>
              <a:t> רשמו במחברת: אילו שאלות התמונות מעלות אצלכם?</a:t>
            </a:r>
            <a:endParaRPr sz="2800">
              <a:solidFill>
                <a:schemeClr val="dk1"/>
              </a:solidFill>
            </a:endParaRPr>
          </a:p>
        </p:txBody>
      </p:sp>
      <p:sp>
        <p:nvSpPr>
          <p:cNvPr id="8418" name="Google Shape;8418;p3"/>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3</a:t>
            </a:fld>
            <a:endParaRPr/>
          </a:p>
        </p:txBody>
      </p:sp>
      <p:sp>
        <p:nvSpPr>
          <p:cNvPr id="8419" name="Google Shape;8419;p3"/>
          <p:cNvSpPr txBox="1">
            <a:spLocks noGrp="1"/>
          </p:cNvSpPr>
          <p:nvPr>
            <p:ph type="title"/>
          </p:nvPr>
        </p:nvSpPr>
        <p:spPr>
          <a:xfrm>
            <a:off x="8553600" y="124725"/>
            <a:ext cx="531566"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1.1</a:t>
            </a:r>
            <a:endParaRPr sz="2000" b="1"/>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9109"/>
        <p:cNvGrpSpPr/>
        <p:nvPr/>
      </p:nvGrpSpPr>
      <p:grpSpPr>
        <a:xfrm>
          <a:off x="0" y="0"/>
          <a:ext cx="0" cy="0"/>
          <a:chOff x="0" y="0"/>
          <a:chExt cx="0" cy="0"/>
        </a:xfrm>
      </p:grpSpPr>
      <p:sp>
        <p:nvSpPr>
          <p:cNvPr id="9110" name="Google Shape;9110;p31"/>
          <p:cNvSpPr txBox="1"/>
          <p:nvPr/>
        </p:nvSpPr>
        <p:spPr>
          <a:xfrm>
            <a:off x="3341475" y="1135650"/>
            <a:ext cx="5802600" cy="3311700"/>
          </a:xfrm>
          <a:prstGeom prst="rect">
            <a:avLst/>
          </a:prstGeom>
          <a:noFill/>
          <a:ln>
            <a:noFill/>
          </a:ln>
        </p:spPr>
        <p:txBody>
          <a:bodyPr spcFirstLastPara="1" wrap="square" lIns="91425" tIns="91425" rIns="91425" bIns="91425" anchor="t" anchorCtr="0">
            <a:noAutofit/>
          </a:bodyPr>
          <a:lstStyle/>
          <a:p>
            <a:pPr marL="457200" marR="0" lvl="0" indent="-406400" algn="r" rtl="1">
              <a:lnSpc>
                <a:spcPct val="100000"/>
              </a:lnSpc>
              <a:spcBef>
                <a:spcPts val="0"/>
              </a:spcBef>
              <a:spcAft>
                <a:spcPts val="0"/>
              </a:spcAft>
              <a:buClr>
                <a:srgbClr val="000000"/>
              </a:buClr>
              <a:buSzPts val="2800"/>
              <a:buFont typeface="Calibri"/>
              <a:buChar char="●"/>
            </a:pPr>
            <a:r>
              <a:rPr lang="en" sz="2800" b="0" i="0" u="none" strike="noStrike" cap="none">
                <a:solidFill>
                  <a:srgbClr val="000000"/>
                </a:solidFill>
                <a:latin typeface="Calibri"/>
                <a:ea typeface="Calibri"/>
                <a:cs typeface="Calibri"/>
                <a:sym typeface="Calibri"/>
              </a:rPr>
              <a:t>איזו אנרגיה אנחנו צורכים בכיתה שלנו ובביה"ס?</a:t>
            </a:r>
            <a:endParaRPr sz="2800" b="0" i="0" u="none" strike="noStrike" cap="none">
              <a:solidFill>
                <a:srgbClr val="000000"/>
              </a:solidFill>
              <a:latin typeface="Calibri"/>
              <a:ea typeface="Calibri"/>
              <a:cs typeface="Calibri"/>
              <a:sym typeface="Calibri"/>
            </a:endParaRPr>
          </a:p>
          <a:p>
            <a:pPr marL="457200" marR="0" lvl="0" indent="-406400" algn="r" rtl="1">
              <a:lnSpc>
                <a:spcPct val="100000"/>
              </a:lnSpc>
              <a:spcBef>
                <a:spcPts val="0"/>
              </a:spcBef>
              <a:spcAft>
                <a:spcPts val="0"/>
              </a:spcAft>
              <a:buClr>
                <a:srgbClr val="000000"/>
              </a:buClr>
              <a:buSzPts val="2800"/>
              <a:buFont typeface="Calibri"/>
              <a:buChar char="●"/>
            </a:pPr>
            <a:r>
              <a:rPr lang="en" sz="2800" b="0" i="0" u="none" strike="noStrike" cap="none">
                <a:solidFill>
                  <a:srgbClr val="000000"/>
                </a:solidFill>
                <a:latin typeface="Calibri"/>
                <a:ea typeface="Calibri"/>
                <a:cs typeface="Calibri"/>
                <a:sym typeface="Calibri"/>
              </a:rPr>
              <a:t>רוב האנרגיה החשמלית מופקת מסיבוב גנרטורים באמצעות טורבינות. </a:t>
            </a:r>
            <a:endParaRPr sz="2800" b="0" i="0" u="none" strike="noStrike" cap="none">
              <a:solidFill>
                <a:srgbClr val="000000"/>
              </a:solidFill>
              <a:latin typeface="Calibri"/>
              <a:ea typeface="Calibri"/>
              <a:cs typeface="Calibri"/>
              <a:sym typeface="Calibri"/>
            </a:endParaRPr>
          </a:p>
          <a:p>
            <a:pPr marL="457200" marR="0" lvl="0" indent="-406400" algn="r" rtl="1">
              <a:lnSpc>
                <a:spcPct val="100000"/>
              </a:lnSpc>
              <a:spcBef>
                <a:spcPts val="0"/>
              </a:spcBef>
              <a:spcAft>
                <a:spcPts val="0"/>
              </a:spcAft>
              <a:buClr>
                <a:srgbClr val="000000"/>
              </a:buClr>
              <a:buSzPts val="2800"/>
              <a:buFont typeface="Calibri"/>
              <a:buChar char="●"/>
            </a:pPr>
            <a:r>
              <a:rPr lang="en" sz="2800" b="0" i="0" u="none" strike="noStrike" cap="none">
                <a:solidFill>
                  <a:srgbClr val="000000"/>
                </a:solidFill>
                <a:latin typeface="Calibri"/>
                <a:ea typeface="Calibri"/>
                <a:cs typeface="Calibri"/>
                <a:sym typeface="Calibri"/>
              </a:rPr>
              <a:t>אילו מקורות אנרגיה יכולים לסובב טורבינה? </a:t>
            </a:r>
            <a:endParaRPr sz="2800" b="0" i="0" u="none" strike="noStrike" cap="none">
              <a:solidFill>
                <a:srgbClr val="000000"/>
              </a:solidFill>
              <a:latin typeface="Calibri"/>
              <a:ea typeface="Calibri"/>
              <a:cs typeface="Calibri"/>
              <a:sym typeface="Calibri"/>
            </a:endParaRPr>
          </a:p>
        </p:txBody>
      </p:sp>
      <p:sp>
        <p:nvSpPr>
          <p:cNvPr id="9111" name="Google Shape;9111;p31"/>
          <p:cNvSpPr txBox="1"/>
          <p:nvPr/>
        </p:nvSpPr>
        <p:spPr>
          <a:xfrm>
            <a:off x="403775" y="4125725"/>
            <a:ext cx="2794500" cy="8313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1400" b="0" i="1" u="sng" strike="noStrike" cap="none">
                <a:solidFill>
                  <a:srgbClr val="0097A7"/>
                </a:solidFill>
                <a:latin typeface="Arial"/>
                <a:ea typeface="Arial"/>
                <a:cs typeface="Arial"/>
                <a:sym typeface="Arial"/>
                <a:hlinkClick r:id="rId3">
                  <a:extLst>
                    <a:ext uri="{A12FA001-AC4F-418D-AE19-62706E023703}">
                      <ahyp:hlinkClr xmlns:ahyp="http://schemas.microsoft.com/office/drawing/2018/hyperlinkcolor" val="tx"/>
                    </a:ext>
                  </a:extLst>
                </a:hlinkClick>
              </a:rPr>
              <a:t>הדמיה - תחנת כח</a:t>
            </a:r>
            <a:endParaRPr sz="1400" b="0" i="1" u="none" strike="noStrike" cap="none">
              <a:solidFill>
                <a:srgbClr val="000000"/>
              </a:solidFill>
              <a:latin typeface="Arial"/>
              <a:ea typeface="Arial"/>
              <a:cs typeface="Arial"/>
              <a:sym typeface="Arial"/>
            </a:endParaRPr>
          </a:p>
          <a:p>
            <a:pPr marL="0" marR="0" lvl="0" indent="0" algn="r" rtl="1">
              <a:lnSpc>
                <a:spcPct val="100000"/>
              </a:lnSpc>
              <a:spcBef>
                <a:spcPts val="0"/>
              </a:spcBef>
              <a:spcAft>
                <a:spcPts val="0"/>
              </a:spcAft>
              <a:buClr>
                <a:srgbClr val="000000"/>
              </a:buClr>
              <a:buSzPts val="1400"/>
              <a:buFont typeface="Arial"/>
              <a:buNone/>
            </a:pPr>
            <a:endParaRPr sz="1400" b="0" i="1" u="none" strike="noStrike" cap="none">
              <a:solidFill>
                <a:srgbClr val="000000"/>
              </a:solidFill>
              <a:latin typeface="Arial"/>
              <a:ea typeface="Arial"/>
              <a:cs typeface="Arial"/>
              <a:sym typeface="Arial"/>
            </a:endParaRPr>
          </a:p>
          <a:p>
            <a:pPr marL="0" marR="0" lvl="0" indent="0" algn="r" rtl="1">
              <a:lnSpc>
                <a:spcPct val="100000"/>
              </a:lnSpc>
              <a:spcBef>
                <a:spcPts val="0"/>
              </a:spcBef>
              <a:spcAft>
                <a:spcPts val="0"/>
              </a:spcAft>
              <a:buClr>
                <a:srgbClr val="000000"/>
              </a:buClr>
              <a:buSzPts val="1400"/>
              <a:buFont typeface="Arial"/>
              <a:buNone/>
            </a:pPr>
            <a:endParaRPr sz="1400" b="0" i="1" u="none" strike="noStrike" cap="none">
              <a:solidFill>
                <a:srgbClr val="000000"/>
              </a:solidFill>
              <a:latin typeface="Arial"/>
              <a:ea typeface="Arial"/>
              <a:cs typeface="Arial"/>
              <a:sym typeface="Arial"/>
            </a:endParaRPr>
          </a:p>
        </p:txBody>
      </p:sp>
      <p:pic>
        <p:nvPicPr>
          <p:cNvPr id="9112" name="Google Shape;9112;p31"/>
          <p:cNvPicPr preferRelativeResize="0"/>
          <p:nvPr/>
        </p:nvPicPr>
        <p:blipFill rotWithShape="1">
          <a:blip r:embed="rId4" cstate="hqprint">
            <a:alphaModFix/>
            <a:extLst>
              <a:ext uri="{28A0092B-C50C-407E-A947-70E740481C1C}">
                <a14:useLocalDpi xmlns:a14="http://schemas.microsoft.com/office/drawing/2010/main"/>
              </a:ext>
            </a:extLst>
          </a:blip>
          <a:srcRect/>
          <a:stretch/>
        </p:blipFill>
        <p:spPr>
          <a:xfrm>
            <a:off x="81075" y="1276875"/>
            <a:ext cx="3512551" cy="2730974"/>
          </a:xfrm>
          <a:prstGeom prst="rect">
            <a:avLst/>
          </a:prstGeom>
          <a:noFill/>
          <a:ln>
            <a:noFill/>
          </a:ln>
        </p:spPr>
      </p:pic>
      <p:sp>
        <p:nvSpPr>
          <p:cNvPr id="9113" name="Google Shape;9113;p31"/>
          <p:cNvSpPr txBox="1"/>
          <p:nvPr/>
        </p:nvSpPr>
        <p:spPr>
          <a:xfrm>
            <a:off x="8598975" y="205225"/>
            <a:ext cx="508200" cy="461700"/>
          </a:xfrm>
          <a:prstGeom prst="rect">
            <a:avLst/>
          </a:prstGeom>
          <a:noFill/>
          <a:ln>
            <a:noFill/>
          </a:ln>
        </p:spPr>
        <p:txBody>
          <a:bodyPr spcFirstLastPara="1" wrap="square" lIns="91425" tIns="91425" rIns="91425" bIns="91425" anchor="t" anchorCtr="0">
            <a:spAutoFit/>
          </a:bodyPr>
          <a:lstStyle/>
          <a:p>
            <a:pPr marL="0" marR="0" lvl="0" indent="0" algn="l" rtl="0">
              <a:lnSpc>
                <a:spcPct val="90000"/>
              </a:lnSpc>
              <a:spcBef>
                <a:spcPts val="0"/>
              </a:spcBef>
              <a:spcAft>
                <a:spcPts val="0"/>
              </a:spcAft>
              <a:buClr>
                <a:srgbClr val="000000"/>
              </a:buClr>
              <a:buSzPts val="2000"/>
              <a:buFont typeface="Arial"/>
              <a:buNone/>
            </a:pPr>
            <a:r>
              <a:rPr lang="en" sz="2000" b="0" i="0" u="none" strike="noStrike" cap="none">
                <a:solidFill>
                  <a:schemeClr val="lt1"/>
                </a:solidFill>
                <a:latin typeface="Calibri"/>
                <a:ea typeface="Calibri"/>
                <a:cs typeface="Calibri"/>
                <a:sym typeface="Calibri"/>
              </a:rPr>
              <a:t>1.3</a:t>
            </a:r>
            <a:endParaRPr sz="1400" b="0" i="0" u="none" strike="noStrike" cap="none">
              <a:solidFill>
                <a:srgbClr val="000000"/>
              </a:solidFill>
              <a:latin typeface="Arial"/>
              <a:ea typeface="Arial"/>
              <a:cs typeface="Arial"/>
              <a:sym typeface="Arial"/>
            </a:endParaRPr>
          </a:p>
        </p:txBody>
      </p:sp>
      <p:sp>
        <p:nvSpPr>
          <p:cNvPr id="9114" name="Google Shape;9114;p31"/>
          <p:cNvSpPr txBox="1">
            <a:spLocks noGrp="1"/>
          </p:cNvSpPr>
          <p:nvPr>
            <p:ph type="title"/>
          </p:nvPr>
        </p:nvSpPr>
        <p:spPr>
          <a:xfrm>
            <a:off x="81075" y="124725"/>
            <a:ext cx="8433900" cy="572700"/>
          </a:xfrm>
          <a:prstGeom prst="rect">
            <a:avLst/>
          </a:prstGeom>
          <a:noFill/>
          <a:ln>
            <a:noFill/>
          </a:ln>
        </p:spPr>
        <p:txBody>
          <a:bodyPr spcFirstLastPara="1" wrap="square" lIns="91425" tIns="91425" rIns="91425" bIns="91425" anchor="ctr" anchorCtr="0">
            <a:noAutofit/>
          </a:bodyPr>
          <a:lstStyle/>
          <a:p>
            <a:pPr marL="0" lvl="0" indent="0" algn="r" rtl="1">
              <a:lnSpc>
                <a:spcPct val="115000"/>
              </a:lnSpc>
              <a:spcBef>
                <a:spcPts val="0"/>
              </a:spcBef>
              <a:spcAft>
                <a:spcPts val="0"/>
              </a:spcAft>
              <a:buSzPts val="2800"/>
              <a:buNone/>
            </a:pPr>
            <a:r>
              <a:rPr lang="en" sz="3200">
                <a:solidFill>
                  <a:srgbClr val="FFFFFF"/>
                </a:solidFill>
              </a:rPr>
              <a:t>הפקת אנרגיה חשמלית</a:t>
            </a:r>
            <a:r>
              <a:rPr lang="en">
                <a:solidFill>
                  <a:srgbClr val="FFFFFF"/>
                </a:solidFill>
              </a:rPr>
              <a:t> </a:t>
            </a:r>
            <a:endParaRPr>
              <a:solidFill>
                <a:srgbClr val="FFFFFF"/>
              </a:solidFill>
            </a:endParaRPr>
          </a:p>
        </p:txBody>
      </p:sp>
      <p:sp>
        <p:nvSpPr>
          <p:cNvPr id="9115" name="Google Shape;9115;p31"/>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30</a:t>
            </a:fld>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9119"/>
        <p:cNvGrpSpPr/>
        <p:nvPr/>
      </p:nvGrpSpPr>
      <p:grpSpPr>
        <a:xfrm>
          <a:off x="0" y="0"/>
          <a:ext cx="0" cy="0"/>
          <a:chOff x="0" y="0"/>
          <a:chExt cx="0" cy="0"/>
        </a:xfrm>
      </p:grpSpPr>
      <p:sp>
        <p:nvSpPr>
          <p:cNvPr id="9120" name="Google Shape;9120;p32"/>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990"/>
              <a:buNone/>
            </a:pPr>
            <a:r>
              <a:rPr lang="en" sz="3600" b="1" dirty="0" err="1"/>
              <a:t>הרוח</a:t>
            </a:r>
            <a:r>
              <a:rPr lang="en" sz="3600" b="1" dirty="0"/>
              <a:t> </a:t>
            </a:r>
            <a:r>
              <a:rPr lang="en" sz="3600" b="1" dirty="0" err="1"/>
              <a:t>כמקור</a:t>
            </a:r>
            <a:r>
              <a:rPr lang="en" sz="3600" b="1" dirty="0"/>
              <a:t> </a:t>
            </a:r>
            <a:r>
              <a:rPr lang="en" sz="3600" b="1" dirty="0" err="1"/>
              <a:t>אנרגיה</a:t>
            </a:r>
            <a:endParaRPr lang="en-US" sz="3600" b="1"/>
          </a:p>
        </p:txBody>
      </p:sp>
      <p:sp>
        <p:nvSpPr>
          <p:cNvPr id="9121" name="Google Shape;9121;p32"/>
          <p:cNvSpPr txBox="1">
            <a:spLocks noGrp="1"/>
          </p:cNvSpPr>
          <p:nvPr>
            <p:ph type="body" idx="1"/>
          </p:nvPr>
        </p:nvSpPr>
        <p:spPr>
          <a:xfrm>
            <a:off x="3585950" y="1928550"/>
            <a:ext cx="5246400" cy="2393100"/>
          </a:xfrm>
          <a:prstGeom prst="rect">
            <a:avLst/>
          </a:prstGeom>
          <a:noFill/>
          <a:ln>
            <a:noFill/>
          </a:ln>
        </p:spPr>
        <p:txBody>
          <a:bodyPr spcFirstLastPara="1" wrap="square" lIns="91425" tIns="91425" rIns="91425" bIns="91425" anchor="t" anchorCtr="0">
            <a:noAutofit/>
          </a:bodyPr>
          <a:lstStyle/>
          <a:p>
            <a:pPr marL="0" lvl="0" indent="0" algn="r" rtl="1">
              <a:lnSpc>
                <a:spcPct val="115000"/>
              </a:lnSpc>
              <a:spcBef>
                <a:spcPts val="0"/>
              </a:spcBef>
              <a:spcAft>
                <a:spcPts val="0"/>
              </a:spcAft>
              <a:buClr>
                <a:schemeClr val="dk1"/>
              </a:buClr>
              <a:buSzPts val="770"/>
              <a:buFont typeface="Arial"/>
              <a:buNone/>
            </a:pPr>
            <a:r>
              <a:rPr lang="en" sz="2800" err="1">
                <a:solidFill>
                  <a:schemeClr val="tx1"/>
                </a:solidFill>
              </a:rPr>
              <a:t>הרוח</a:t>
            </a:r>
            <a:r>
              <a:rPr lang="en" sz="2800" dirty="0">
                <a:solidFill>
                  <a:schemeClr val="tx1"/>
                </a:solidFill>
              </a:rPr>
              <a:t> </a:t>
            </a:r>
            <a:r>
              <a:rPr lang="en" sz="2800" err="1">
                <a:solidFill>
                  <a:schemeClr val="tx1"/>
                </a:solidFill>
              </a:rPr>
              <a:t>מסובבת</a:t>
            </a:r>
            <a:r>
              <a:rPr lang="en" sz="2800" dirty="0">
                <a:solidFill>
                  <a:schemeClr val="tx1"/>
                </a:solidFill>
              </a:rPr>
              <a:t> </a:t>
            </a:r>
            <a:r>
              <a:rPr lang="en" sz="2800" err="1">
                <a:solidFill>
                  <a:schemeClr val="tx1"/>
                </a:solidFill>
              </a:rPr>
              <a:t>את</a:t>
            </a:r>
            <a:r>
              <a:rPr lang="en" sz="2800" dirty="0">
                <a:solidFill>
                  <a:schemeClr val="tx1"/>
                </a:solidFill>
              </a:rPr>
              <a:t> </a:t>
            </a:r>
            <a:r>
              <a:rPr lang="en" sz="2800" err="1">
                <a:solidFill>
                  <a:schemeClr val="tx1"/>
                </a:solidFill>
              </a:rPr>
              <a:t>הטורבינה</a:t>
            </a:r>
            <a:r>
              <a:rPr lang="en" sz="2800" dirty="0">
                <a:solidFill>
                  <a:schemeClr val="tx1"/>
                </a:solidFill>
              </a:rPr>
              <a:t>, </a:t>
            </a:r>
            <a:br>
              <a:rPr lang="en" sz="2800" dirty="0"/>
            </a:br>
            <a:r>
              <a:rPr lang="en" sz="2800" err="1">
                <a:solidFill>
                  <a:schemeClr val="tx1"/>
                </a:solidFill>
              </a:rPr>
              <a:t>שמסובבת</a:t>
            </a:r>
            <a:r>
              <a:rPr lang="en" sz="2800" dirty="0">
                <a:solidFill>
                  <a:schemeClr val="tx1"/>
                </a:solidFill>
              </a:rPr>
              <a:t> </a:t>
            </a:r>
            <a:r>
              <a:rPr lang="en" sz="2800" err="1">
                <a:solidFill>
                  <a:schemeClr val="tx1"/>
                </a:solidFill>
              </a:rPr>
              <a:t>גנרטור</a:t>
            </a:r>
            <a:r>
              <a:rPr lang="en" sz="2800" dirty="0">
                <a:solidFill>
                  <a:schemeClr val="tx1"/>
                </a:solidFill>
              </a:rPr>
              <a:t> </a:t>
            </a:r>
            <a:r>
              <a:rPr lang="en" sz="2800" err="1">
                <a:solidFill>
                  <a:schemeClr val="tx1"/>
                </a:solidFill>
              </a:rPr>
              <a:t>ומתקבלת</a:t>
            </a:r>
            <a:r>
              <a:rPr lang="en" sz="2800" dirty="0">
                <a:solidFill>
                  <a:schemeClr val="tx1"/>
                </a:solidFill>
              </a:rPr>
              <a:t> </a:t>
            </a:r>
            <a:r>
              <a:rPr lang="en" sz="2800" err="1">
                <a:solidFill>
                  <a:schemeClr val="tx1"/>
                </a:solidFill>
              </a:rPr>
              <a:t>אנרגיה</a:t>
            </a:r>
            <a:r>
              <a:rPr lang="en" sz="2800" dirty="0">
                <a:solidFill>
                  <a:schemeClr val="tx1"/>
                </a:solidFill>
              </a:rPr>
              <a:t> </a:t>
            </a:r>
            <a:r>
              <a:rPr lang="en" sz="2800" err="1">
                <a:solidFill>
                  <a:schemeClr val="tx1"/>
                </a:solidFill>
              </a:rPr>
              <a:t>חשמלית</a:t>
            </a:r>
            <a:endParaRPr lang="en-US" sz="2800" err="1">
              <a:solidFill>
                <a:schemeClr val="tx1"/>
              </a:solidFill>
            </a:endParaRPr>
          </a:p>
          <a:p>
            <a:pPr marL="0" lvl="0" indent="0" algn="r" rtl="1">
              <a:lnSpc>
                <a:spcPct val="115000"/>
              </a:lnSpc>
              <a:spcBef>
                <a:spcPts val="1200"/>
              </a:spcBef>
              <a:spcAft>
                <a:spcPts val="0"/>
              </a:spcAft>
              <a:buSzPct val="72000"/>
              <a:buNone/>
            </a:pPr>
            <a:endParaRPr sz="2500" dirty="0">
              <a:solidFill>
                <a:schemeClr val="tx1"/>
              </a:solidFill>
            </a:endParaRPr>
          </a:p>
          <a:p>
            <a:pPr marL="0" lvl="0" indent="0" algn="r" rtl="1">
              <a:lnSpc>
                <a:spcPct val="115000"/>
              </a:lnSpc>
              <a:spcBef>
                <a:spcPts val="1200"/>
              </a:spcBef>
              <a:spcAft>
                <a:spcPts val="1200"/>
              </a:spcAft>
              <a:buSzPct val="72000"/>
              <a:buNone/>
            </a:pPr>
            <a:endParaRPr sz="2500" dirty="0">
              <a:solidFill>
                <a:schemeClr val="tx1"/>
              </a:solidFill>
            </a:endParaRPr>
          </a:p>
        </p:txBody>
      </p:sp>
      <p:sp>
        <p:nvSpPr>
          <p:cNvPr id="9122" name="Google Shape;9122;p32"/>
          <p:cNvSpPr txBox="1"/>
          <p:nvPr/>
        </p:nvSpPr>
        <p:spPr>
          <a:xfrm>
            <a:off x="8598975" y="205225"/>
            <a:ext cx="546300" cy="461635"/>
          </a:xfrm>
          <a:prstGeom prst="rect">
            <a:avLst/>
          </a:prstGeom>
          <a:noFill/>
          <a:ln>
            <a:noFill/>
          </a:ln>
        </p:spPr>
        <p:txBody>
          <a:bodyPr spcFirstLastPara="1" wrap="square" lIns="91425" tIns="91425" rIns="91425" bIns="91425" anchor="t" anchorCtr="0">
            <a:spAutoFit/>
          </a:bodyPr>
          <a:lstStyle/>
          <a:p>
            <a:pPr marL="0" marR="0" lvl="0" indent="0" algn="l" rtl="0">
              <a:lnSpc>
                <a:spcPct val="90000"/>
              </a:lnSpc>
              <a:spcBef>
                <a:spcPts val="0"/>
              </a:spcBef>
              <a:spcAft>
                <a:spcPts val="0"/>
              </a:spcAft>
              <a:buClr>
                <a:srgbClr val="000000"/>
              </a:buClr>
              <a:buSzPts val="2000"/>
              <a:buFont typeface="Arial"/>
              <a:buNone/>
            </a:pPr>
            <a:r>
              <a:rPr lang="en" sz="2000" b="0" i="0" u="none" strike="noStrike" cap="none">
                <a:solidFill>
                  <a:schemeClr val="lt1"/>
                </a:solidFill>
                <a:latin typeface="Calibri"/>
                <a:ea typeface="Calibri"/>
                <a:cs typeface="Calibri"/>
                <a:sym typeface="Calibri"/>
              </a:rPr>
              <a:t>1.3</a:t>
            </a:r>
            <a:endParaRPr sz="1400" b="0" i="0" u="none" strike="noStrike" cap="none">
              <a:solidFill>
                <a:srgbClr val="000000"/>
              </a:solidFill>
              <a:latin typeface="Arial"/>
              <a:ea typeface="Arial"/>
              <a:cs typeface="Arial"/>
              <a:sym typeface="Arial"/>
            </a:endParaRPr>
          </a:p>
        </p:txBody>
      </p:sp>
      <p:pic>
        <p:nvPicPr>
          <p:cNvPr id="9123" name="Google Shape;9123;p32"/>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67975" y="934700"/>
            <a:ext cx="3204550" cy="3697925"/>
          </a:xfrm>
          <a:prstGeom prst="rect">
            <a:avLst/>
          </a:prstGeom>
          <a:noFill/>
          <a:ln>
            <a:noFill/>
          </a:ln>
        </p:spPr>
      </p:pic>
      <p:sp>
        <p:nvSpPr>
          <p:cNvPr id="9124" name="Google Shape;9124;p32"/>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31</a:t>
            </a:fld>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9128"/>
        <p:cNvGrpSpPr/>
        <p:nvPr/>
      </p:nvGrpSpPr>
      <p:grpSpPr>
        <a:xfrm>
          <a:off x="0" y="0"/>
          <a:ext cx="0" cy="0"/>
          <a:chOff x="0" y="0"/>
          <a:chExt cx="0" cy="0"/>
        </a:xfrm>
      </p:grpSpPr>
      <p:sp>
        <p:nvSpPr>
          <p:cNvPr id="9129" name="Google Shape;9129;p33"/>
          <p:cNvSpPr txBox="1">
            <a:spLocks noGrp="1"/>
          </p:cNvSpPr>
          <p:nvPr>
            <p:ph type="title"/>
          </p:nvPr>
        </p:nvSpPr>
        <p:spPr>
          <a:xfrm>
            <a:off x="81075" y="124725"/>
            <a:ext cx="83772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990"/>
              <a:buNone/>
            </a:pPr>
            <a:r>
              <a:rPr lang="en" sz="3220"/>
              <a:t>איך פועלת טורבינת רוח</a:t>
            </a:r>
            <a:endParaRPr sz="3220"/>
          </a:p>
        </p:txBody>
      </p:sp>
      <p:sp>
        <p:nvSpPr>
          <p:cNvPr id="9130" name="Google Shape;9130;p33"/>
          <p:cNvSpPr txBox="1"/>
          <p:nvPr/>
        </p:nvSpPr>
        <p:spPr>
          <a:xfrm>
            <a:off x="8598975" y="205225"/>
            <a:ext cx="508200" cy="461700"/>
          </a:xfrm>
          <a:prstGeom prst="rect">
            <a:avLst/>
          </a:prstGeom>
          <a:noFill/>
          <a:ln>
            <a:noFill/>
          </a:ln>
        </p:spPr>
        <p:txBody>
          <a:bodyPr spcFirstLastPara="1" wrap="square" lIns="91425" tIns="91425" rIns="91425" bIns="91425" anchor="t" anchorCtr="0">
            <a:spAutoFit/>
          </a:bodyPr>
          <a:lstStyle/>
          <a:p>
            <a:pPr marL="0" marR="0" lvl="0" indent="0" algn="l" rtl="0">
              <a:lnSpc>
                <a:spcPct val="90000"/>
              </a:lnSpc>
              <a:spcBef>
                <a:spcPts val="0"/>
              </a:spcBef>
              <a:spcAft>
                <a:spcPts val="0"/>
              </a:spcAft>
              <a:buClr>
                <a:srgbClr val="000000"/>
              </a:buClr>
              <a:buSzPts val="2000"/>
              <a:buFont typeface="Arial"/>
              <a:buNone/>
            </a:pPr>
            <a:r>
              <a:rPr lang="en" sz="2000" b="0" i="0" u="none" strike="noStrike" cap="none">
                <a:solidFill>
                  <a:schemeClr val="lt1"/>
                </a:solidFill>
                <a:latin typeface="Calibri"/>
                <a:ea typeface="Calibri"/>
                <a:cs typeface="Calibri"/>
                <a:sym typeface="Calibri"/>
              </a:rPr>
              <a:t>1.3</a:t>
            </a:r>
            <a:endParaRPr sz="1400" b="0" i="0" u="none" strike="noStrike" cap="none">
              <a:solidFill>
                <a:srgbClr val="000000"/>
              </a:solidFill>
              <a:latin typeface="Arial"/>
              <a:ea typeface="Arial"/>
              <a:cs typeface="Arial"/>
              <a:sym typeface="Arial"/>
            </a:endParaRPr>
          </a:p>
        </p:txBody>
      </p:sp>
      <p:sp>
        <p:nvSpPr>
          <p:cNvPr id="9131" name="Google Shape;9131;p33"/>
          <p:cNvSpPr txBox="1"/>
          <p:nvPr/>
        </p:nvSpPr>
        <p:spPr>
          <a:xfrm>
            <a:off x="7135725" y="3355600"/>
            <a:ext cx="1908600" cy="16068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t" anchorCtr="0">
            <a:spAutoFit/>
          </a:bodyPr>
          <a:lstStyle/>
          <a:p>
            <a:pPr marL="0" marR="0" lvl="0" indent="0" algn="ctr" rtl="1">
              <a:lnSpc>
                <a:spcPct val="115000"/>
              </a:lnSpc>
              <a:spcBef>
                <a:spcPts val="0"/>
              </a:spcBef>
              <a:spcAft>
                <a:spcPts val="1200"/>
              </a:spcAft>
              <a:buClr>
                <a:schemeClr val="dk1"/>
              </a:buClr>
              <a:buSzPts val="1100"/>
              <a:buFont typeface="Arial"/>
              <a:buNone/>
            </a:pPr>
            <a:r>
              <a:rPr lang="en" sz="2800" b="0" i="0" u="none" strike="noStrike" cap="none">
                <a:solidFill>
                  <a:schemeClr val="dk1"/>
                </a:solidFill>
                <a:latin typeface="Calibri"/>
                <a:ea typeface="Calibri"/>
                <a:cs typeface="Calibri"/>
                <a:sym typeface="Calibri"/>
              </a:rPr>
              <a:t>אנרגית תנועה</a:t>
            </a:r>
            <a:br>
              <a:rPr lang="en" sz="2800" b="0" i="0" u="none" strike="noStrike" cap="none">
                <a:solidFill>
                  <a:schemeClr val="dk1"/>
                </a:solidFill>
                <a:latin typeface="Calibri"/>
                <a:ea typeface="Calibri"/>
                <a:cs typeface="Calibri"/>
                <a:sym typeface="Calibri"/>
              </a:rPr>
            </a:br>
            <a:r>
              <a:rPr lang="en" sz="2800" b="0" i="0" u="none" strike="noStrike" cap="none">
                <a:solidFill>
                  <a:schemeClr val="dk1"/>
                </a:solidFill>
                <a:latin typeface="Calibri"/>
                <a:ea typeface="Calibri"/>
                <a:cs typeface="Calibri"/>
                <a:sym typeface="Calibri"/>
              </a:rPr>
              <a:t>של הרוח</a:t>
            </a:r>
            <a:endParaRPr sz="2800" b="0" i="0" u="none" strike="noStrike" cap="none">
              <a:solidFill>
                <a:schemeClr val="dk1"/>
              </a:solidFill>
              <a:latin typeface="Calibri"/>
              <a:ea typeface="Calibri"/>
              <a:cs typeface="Calibri"/>
              <a:sym typeface="Calibri"/>
            </a:endParaRPr>
          </a:p>
        </p:txBody>
      </p:sp>
      <p:sp>
        <p:nvSpPr>
          <p:cNvPr id="9132" name="Google Shape;9132;p33"/>
          <p:cNvSpPr txBox="1"/>
          <p:nvPr/>
        </p:nvSpPr>
        <p:spPr>
          <a:xfrm>
            <a:off x="3592850" y="3602575"/>
            <a:ext cx="2076000" cy="1111200"/>
          </a:xfrm>
          <a:prstGeom prst="rect">
            <a:avLst/>
          </a:prstGeom>
          <a:noFill/>
          <a:ln w="9525" cap="flat" cmpd="sng">
            <a:solidFill>
              <a:schemeClr val="dk1"/>
            </a:solidFill>
            <a:prstDash val="solid"/>
            <a:round/>
            <a:headEnd type="none" w="sm" len="sm"/>
            <a:tailEnd type="none" w="sm" len="sm"/>
          </a:ln>
        </p:spPr>
        <p:txBody>
          <a:bodyPr spcFirstLastPara="1" wrap="square" lIns="91425" tIns="91425" rIns="91425" bIns="91425" anchor="t" anchorCtr="0">
            <a:spAutoFit/>
          </a:bodyPr>
          <a:lstStyle/>
          <a:p>
            <a:pPr marL="0" marR="0" lvl="0" indent="0" algn="ctr" rtl="1">
              <a:lnSpc>
                <a:spcPct val="115000"/>
              </a:lnSpc>
              <a:spcBef>
                <a:spcPts val="0"/>
              </a:spcBef>
              <a:spcAft>
                <a:spcPts val="1200"/>
              </a:spcAft>
              <a:buClr>
                <a:schemeClr val="dk1"/>
              </a:buClr>
              <a:buSzPts val="1100"/>
              <a:buFont typeface="Arial"/>
              <a:buNone/>
            </a:pPr>
            <a:r>
              <a:rPr lang="en" sz="2800" b="0" i="0" u="none" strike="noStrike" cap="none">
                <a:solidFill>
                  <a:schemeClr val="dk1"/>
                </a:solidFill>
                <a:latin typeface="Calibri"/>
                <a:ea typeface="Calibri"/>
                <a:cs typeface="Calibri"/>
                <a:sym typeface="Calibri"/>
              </a:rPr>
              <a:t>אנרגיה</a:t>
            </a:r>
            <a:br>
              <a:rPr lang="en" sz="2800" b="0" i="0" u="none" strike="noStrike" cap="none">
                <a:solidFill>
                  <a:schemeClr val="dk1"/>
                </a:solidFill>
                <a:latin typeface="Calibri"/>
                <a:ea typeface="Calibri"/>
                <a:cs typeface="Calibri"/>
                <a:sym typeface="Calibri"/>
              </a:rPr>
            </a:br>
            <a:r>
              <a:rPr lang="en" sz="2800" b="0" i="0" u="none" strike="noStrike" cap="none">
                <a:solidFill>
                  <a:schemeClr val="dk1"/>
                </a:solidFill>
                <a:latin typeface="Calibri"/>
                <a:ea typeface="Calibri"/>
                <a:cs typeface="Calibri"/>
                <a:sym typeface="Calibri"/>
              </a:rPr>
              <a:t>חשמלית</a:t>
            </a:r>
            <a:endParaRPr sz="2800" b="0" i="0" u="none" strike="noStrike" cap="none">
              <a:solidFill>
                <a:schemeClr val="dk1"/>
              </a:solidFill>
              <a:latin typeface="Calibri"/>
              <a:ea typeface="Calibri"/>
              <a:cs typeface="Calibri"/>
              <a:sym typeface="Calibri"/>
            </a:endParaRPr>
          </a:p>
        </p:txBody>
      </p:sp>
      <p:pic>
        <p:nvPicPr>
          <p:cNvPr id="9133" name="Google Shape;9133;p33"/>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35575" y="70825"/>
            <a:ext cx="3535473" cy="4713974"/>
          </a:xfrm>
          <a:prstGeom prst="rect">
            <a:avLst/>
          </a:prstGeom>
          <a:noFill/>
          <a:ln>
            <a:noFill/>
          </a:ln>
        </p:spPr>
      </p:pic>
      <p:sp>
        <p:nvSpPr>
          <p:cNvPr id="9134" name="Google Shape;9134;p33"/>
          <p:cNvSpPr txBox="1"/>
          <p:nvPr/>
        </p:nvSpPr>
        <p:spPr>
          <a:xfrm>
            <a:off x="1525900" y="184300"/>
            <a:ext cx="1715100" cy="945900"/>
          </a:xfrm>
          <a:prstGeom prst="rect">
            <a:avLst/>
          </a:prstGeom>
          <a:solidFill>
            <a:srgbClr val="FFFFFF"/>
          </a:solidFill>
          <a:ln>
            <a:noFill/>
          </a:ln>
        </p:spPr>
        <p:txBody>
          <a:bodyPr spcFirstLastPara="1" wrap="square" lIns="91425" tIns="91425" rIns="91425" bIns="91425" anchor="t" anchorCtr="0">
            <a:spAutoFit/>
          </a:bodyPr>
          <a:lstStyle/>
          <a:p>
            <a:pPr marL="0" marR="0" lvl="0" indent="0" algn="ctr" rtl="1">
              <a:lnSpc>
                <a:spcPct val="115000"/>
              </a:lnSpc>
              <a:spcBef>
                <a:spcPts val="0"/>
              </a:spcBef>
              <a:spcAft>
                <a:spcPts val="1200"/>
              </a:spcAft>
              <a:buClr>
                <a:schemeClr val="dk1"/>
              </a:buClr>
              <a:buSzPts val="1100"/>
              <a:buFont typeface="Arial"/>
              <a:buNone/>
            </a:pPr>
            <a:r>
              <a:rPr lang="en" sz="2300" b="0" i="0" u="none" strike="noStrike" cap="none">
                <a:solidFill>
                  <a:schemeClr val="dk1"/>
                </a:solidFill>
                <a:latin typeface="Calibri"/>
                <a:ea typeface="Calibri"/>
                <a:cs typeface="Calibri"/>
                <a:sym typeface="Calibri"/>
              </a:rPr>
              <a:t>טורבינת</a:t>
            </a:r>
            <a:br>
              <a:rPr lang="en" sz="2300" b="0" i="0" u="none" strike="noStrike" cap="none">
                <a:solidFill>
                  <a:schemeClr val="dk1"/>
                </a:solidFill>
                <a:latin typeface="Calibri"/>
                <a:ea typeface="Calibri"/>
                <a:cs typeface="Calibri"/>
                <a:sym typeface="Calibri"/>
              </a:rPr>
            </a:br>
            <a:r>
              <a:rPr lang="en" sz="2300" b="0" i="0" u="none" strike="noStrike" cap="none">
                <a:solidFill>
                  <a:schemeClr val="dk1"/>
                </a:solidFill>
                <a:latin typeface="Calibri"/>
                <a:ea typeface="Calibri"/>
                <a:cs typeface="Calibri"/>
                <a:sym typeface="Calibri"/>
              </a:rPr>
              <a:t>רוח</a:t>
            </a:r>
            <a:endParaRPr sz="2200" b="0" i="0" u="none" strike="noStrike" cap="none">
              <a:solidFill>
                <a:schemeClr val="dk1"/>
              </a:solidFill>
              <a:latin typeface="Arial"/>
              <a:ea typeface="Arial"/>
              <a:cs typeface="Arial"/>
              <a:sym typeface="Arial"/>
            </a:endParaRPr>
          </a:p>
        </p:txBody>
      </p:sp>
      <p:sp>
        <p:nvSpPr>
          <p:cNvPr id="9135" name="Google Shape;9135;p33"/>
          <p:cNvSpPr txBox="1"/>
          <p:nvPr/>
        </p:nvSpPr>
        <p:spPr>
          <a:xfrm>
            <a:off x="3791550" y="1110550"/>
            <a:ext cx="5252400" cy="2598300"/>
          </a:xfrm>
          <a:prstGeom prst="rect">
            <a:avLst/>
          </a:prstGeom>
          <a:noFill/>
          <a:ln>
            <a:noFill/>
          </a:ln>
        </p:spPr>
        <p:txBody>
          <a:bodyPr spcFirstLastPara="1" wrap="square" lIns="91425" tIns="91425" rIns="91425" bIns="91425" anchor="t" anchorCtr="0">
            <a:spAutoFit/>
          </a:bodyPr>
          <a:lstStyle/>
          <a:p>
            <a:pPr marL="0" marR="0" lvl="0" indent="0" algn="r" rtl="1">
              <a:lnSpc>
                <a:spcPct val="115000"/>
              </a:lnSpc>
              <a:spcBef>
                <a:spcPts val="0"/>
              </a:spcBef>
              <a:spcAft>
                <a:spcPts val="1200"/>
              </a:spcAft>
              <a:buClr>
                <a:srgbClr val="000000"/>
              </a:buClr>
              <a:buSzPts val="2800"/>
              <a:buFont typeface="Arial"/>
              <a:buNone/>
            </a:pPr>
            <a:r>
              <a:rPr lang="en" sz="2800" b="0" i="0" u="none" strike="noStrike" cap="none">
                <a:solidFill>
                  <a:schemeClr val="dk1"/>
                </a:solidFill>
                <a:latin typeface="Calibri"/>
                <a:ea typeface="Calibri"/>
                <a:cs typeface="Calibri"/>
                <a:sym typeface="Calibri"/>
              </a:rPr>
              <a:t>כשהרוח נושבת, היא דוחפת את הלהבים של הטורבינה ומסובבת אותם, ונוצרת אנרגיה חשמלית בגנרטור</a:t>
            </a:r>
            <a:br>
              <a:rPr lang="en" sz="2800" b="0" i="0" u="none" strike="noStrike" cap="none">
                <a:solidFill>
                  <a:schemeClr val="dk1"/>
                </a:solidFill>
                <a:latin typeface="Calibri"/>
                <a:ea typeface="Calibri"/>
                <a:cs typeface="Calibri"/>
                <a:sym typeface="Calibri"/>
              </a:rPr>
            </a:br>
            <a:br>
              <a:rPr lang="en" sz="2800" b="0" i="0" u="none" strike="noStrike" cap="none">
                <a:solidFill>
                  <a:schemeClr val="dk2"/>
                </a:solidFill>
                <a:latin typeface="Calibri"/>
                <a:ea typeface="Calibri"/>
                <a:cs typeface="Calibri"/>
                <a:sym typeface="Calibri"/>
              </a:rPr>
            </a:br>
            <a:endParaRPr sz="2800" b="0" i="0" u="none" strike="noStrike" cap="none">
              <a:solidFill>
                <a:schemeClr val="dk2"/>
              </a:solidFill>
              <a:latin typeface="Calibri"/>
              <a:ea typeface="Calibri"/>
              <a:cs typeface="Calibri"/>
              <a:sym typeface="Calibri"/>
            </a:endParaRPr>
          </a:p>
        </p:txBody>
      </p:sp>
      <p:sp>
        <p:nvSpPr>
          <p:cNvPr id="9136" name="Google Shape;9136;p33"/>
          <p:cNvSpPr txBox="1"/>
          <p:nvPr/>
        </p:nvSpPr>
        <p:spPr>
          <a:xfrm>
            <a:off x="1137807" y="756562"/>
            <a:ext cx="810300" cy="354000"/>
          </a:xfrm>
          <a:prstGeom prst="rect">
            <a:avLst/>
          </a:prstGeom>
          <a:solidFill>
            <a:srgbClr val="FFFFFF"/>
          </a:solid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100"/>
              <a:buFont typeface="Arial"/>
              <a:buNone/>
            </a:pPr>
            <a:r>
              <a:rPr lang="en" sz="1100" b="0" i="0" u="none" strike="noStrike" cap="none">
                <a:solidFill>
                  <a:srgbClr val="000000"/>
                </a:solidFill>
                <a:latin typeface="Arial"/>
                <a:ea typeface="Arial"/>
                <a:cs typeface="Arial"/>
                <a:sym typeface="Arial"/>
              </a:rPr>
              <a:t>להבי מדחף</a:t>
            </a:r>
            <a:endParaRPr sz="1100" b="0" i="0" u="none" strike="noStrike" cap="none">
              <a:solidFill>
                <a:srgbClr val="000000"/>
              </a:solidFill>
              <a:latin typeface="Arial"/>
              <a:ea typeface="Arial"/>
              <a:cs typeface="Arial"/>
              <a:sym typeface="Arial"/>
            </a:endParaRPr>
          </a:p>
        </p:txBody>
      </p:sp>
      <p:sp>
        <p:nvSpPr>
          <p:cNvPr id="9137" name="Google Shape;9137;p33"/>
          <p:cNvSpPr txBox="1"/>
          <p:nvPr/>
        </p:nvSpPr>
        <p:spPr>
          <a:xfrm>
            <a:off x="1137789" y="1169667"/>
            <a:ext cx="810300" cy="161700"/>
          </a:xfrm>
          <a:prstGeom prst="rect">
            <a:avLst/>
          </a:prstGeom>
          <a:solidFill>
            <a:srgbClr val="FFFFFF"/>
          </a:solidFill>
          <a:ln>
            <a:noFill/>
          </a:ln>
        </p:spPr>
        <p:txBody>
          <a:bodyPr spcFirstLastPara="1" wrap="square" lIns="0" tIns="0" rIns="0" bIns="0" anchor="t" anchorCtr="0">
            <a:spAutoFit/>
          </a:bodyPr>
          <a:lstStyle/>
          <a:p>
            <a:pPr marL="0" marR="0" lvl="0" indent="0" algn="r" rtl="1">
              <a:lnSpc>
                <a:spcPct val="100000"/>
              </a:lnSpc>
              <a:spcBef>
                <a:spcPts val="0"/>
              </a:spcBef>
              <a:spcAft>
                <a:spcPts val="0"/>
              </a:spcAft>
              <a:buClr>
                <a:srgbClr val="000000"/>
              </a:buClr>
              <a:buSzPts val="1050"/>
              <a:buFont typeface="Arial"/>
              <a:buNone/>
            </a:pPr>
            <a:r>
              <a:rPr lang="en" sz="1050" b="0" i="0" u="none" strike="noStrike" cap="none">
                <a:solidFill>
                  <a:srgbClr val="000000"/>
                </a:solidFill>
                <a:latin typeface="Arial"/>
                <a:ea typeface="Arial"/>
                <a:cs typeface="Arial"/>
                <a:sym typeface="Arial"/>
              </a:rPr>
              <a:t>תיבת הילוכים</a:t>
            </a:r>
            <a:endParaRPr sz="1050" b="0" i="0" u="none" strike="noStrike" cap="none">
              <a:solidFill>
                <a:srgbClr val="000000"/>
              </a:solidFill>
              <a:latin typeface="Arial"/>
              <a:ea typeface="Arial"/>
              <a:cs typeface="Arial"/>
              <a:sym typeface="Arial"/>
            </a:endParaRPr>
          </a:p>
        </p:txBody>
      </p:sp>
      <p:sp>
        <p:nvSpPr>
          <p:cNvPr id="9138" name="Google Shape;9138;p33"/>
          <p:cNvSpPr txBox="1"/>
          <p:nvPr/>
        </p:nvSpPr>
        <p:spPr>
          <a:xfrm>
            <a:off x="1516756" y="1331380"/>
            <a:ext cx="810300" cy="161700"/>
          </a:xfrm>
          <a:prstGeom prst="rect">
            <a:avLst/>
          </a:prstGeom>
          <a:solidFill>
            <a:srgbClr val="FFFFFF"/>
          </a:solidFill>
          <a:ln>
            <a:noFill/>
          </a:ln>
        </p:spPr>
        <p:txBody>
          <a:bodyPr spcFirstLastPara="1" wrap="square" lIns="0" tIns="0" rIns="0" bIns="0" anchor="t" anchorCtr="0">
            <a:spAutoFit/>
          </a:bodyPr>
          <a:lstStyle/>
          <a:p>
            <a:pPr marL="0" marR="0" lvl="0" indent="0" algn="r" rtl="1">
              <a:lnSpc>
                <a:spcPct val="100000"/>
              </a:lnSpc>
              <a:spcBef>
                <a:spcPts val="0"/>
              </a:spcBef>
              <a:spcAft>
                <a:spcPts val="0"/>
              </a:spcAft>
              <a:buClr>
                <a:srgbClr val="000000"/>
              </a:buClr>
              <a:buSzPts val="1050"/>
              <a:buFont typeface="Arial"/>
              <a:buNone/>
            </a:pPr>
            <a:r>
              <a:rPr lang="en" sz="1050" b="0" i="0" u="none" strike="noStrike" cap="none">
                <a:solidFill>
                  <a:srgbClr val="000000"/>
                </a:solidFill>
                <a:latin typeface="Arial"/>
                <a:ea typeface="Arial"/>
                <a:cs typeface="Arial"/>
                <a:sym typeface="Arial"/>
              </a:rPr>
              <a:t>גנרטור</a:t>
            </a:r>
            <a:endParaRPr sz="1050" b="0" i="0" u="none" strike="noStrike" cap="none">
              <a:solidFill>
                <a:srgbClr val="000000"/>
              </a:solidFill>
              <a:latin typeface="Arial"/>
              <a:ea typeface="Arial"/>
              <a:cs typeface="Arial"/>
              <a:sym typeface="Arial"/>
            </a:endParaRPr>
          </a:p>
        </p:txBody>
      </p:sp>
      <p:sp>
        <p:nvSpPr>
          <p:cNvPr id="9139" name="Google Shape;9139;p33"/>
          <p:cNvSpPr txBox="1"/>
          <p:nvPr/>
        </p:nvSpPr>
        <p:spPr>
          <a:xfrm>
            <a:off x="76199" y="1626775"/>
            <a:ext cx="560100" cy="161700"/>
          </a:xfrm>
          <a:prstGeom prst="rect">
            <a:avLst/>
          </a:prstGeom>
          <a:solidFill>
            <a:srgbClr val="FFFFFF"/>
          </a:solidFill>
          <a:ln>
            <a:noFill/>
          </a:ln>
        </p:spPr>
        <p:txBody>
          <a:bodyPr spcFirstLastPara="1" wrap="square" lIns="0" tIns="0" rIns="0" bIns="0" anchor="t" anchorCtr="0">
            <a:spAutoFit/>
          </a:bodyPr>
          <a:lstStyle/>
          <a:p>
            <a:pPr marL="0" marR="0" lvl="0" indent="0" algn="r" rtl="1">
              <a:lnSpc>
                <a:spcPct val="100000"/>
              </a:lnSpc>
              <a:spcBef>
                <a:spcPts val="0"/>
              </a:spcBef>
              <a:spcAft>
                <a:spcPts val="0"/>
              </a:spcAft>
              <a:buClr>
                <a:srgbClr val="000000"/>
              </a:buClr>
              <a:buSzPts val="1050"/>
              <a:buFont typeface="Arial"/>
              <a:buNone/>
            </a:pPr>
            <a:r>
              <a:rPr lang="en" sz="1050" b="0" i="0" u="none" strike="noStrike" cap="none">
                <a:solidFill>
                  <a:srgbClr val="000000"/>
                </a:solidFill>
                <a:latin typeface="Arial"/>
                <a:ea typeface="Arial"/>
                <a:cs typeface="Arial"/>
                <a:sym typeface="Arial"/>
              </a:rPr>
              <a:t>רוח</a:t>
            </a:r>
            <a:endParaRPr sz="1050" b="0" i="0" u="none" strike="noStrike" cap="none">
              <a:solidFill>
                <a:srgbClr val="000000"/>
              </a:solidFill>
              <a:latin typeface="Arial"/>
              <a:ea typeface="Arial"/>
              <a:cs typeface="Arial"/>
              <a:sym typeface="Arial"/>
            </a:endParaRPr>
          </a:p>
        </p:txBody>
      </p:sp>
      <p:sp>
        <p:nvSpPr>
          <p:cNvPr id="9140" name="Google Shape;9140;p33"/>
          <p:cNvSpPr txBox="1"/>
          <p:nvPr/>
        </p:nvSpPr>
        <p:spPr>
          <a:xfrm>
            <a:off x="1525904" y="2346964"/>
            <a:ext cx="412500" cy="161700"/>
          </a:xfrm>
          <a:prstGeom prst="rect">
            <a:avLst/>
          </a:prstGeom>
          <a:solidFill>
            <a:srgbClr val="FFFFFF"/>
          </a:solidFill>
          <a:ln>
            <a:noFill/>
          </a:ln>
        </p:spPr>
        <p:txBody>
          <a:bodyPr spcFirstLastPara="1" wrap="square" lIns="0" tIns="0" rIns="0" bIns="0" anchor="t" anchorCtr="0">
            <a:spAutoFit/>
          </a:bodyPr>
          <a:lstStyle/>
          <a:p>
            <a:pPr marL="0" marR="0" lvl="0" indent="0" algn="r" rtl="1">
              <a:lnSpc>
                <a:spcPct val="100000"/>
              </a:lnSpc>
              <a:spcBef>
                <a:spcPts val="0"/>
              </a:spcBef>
              <a:spcAft>
                <a:spcPts val="0"/>
              </a:spcAft>
              <a:buClr>
                <a:srgbClr val="000000"/>
              </a:buClr>
              <a:buSzPts val="1050"/>
              <a:buFont typeface="Arial"/>
              <a:buNone/>
            </a:pPr>
            <a:r>
              <a:rPr lang="en" sz="1050" b="0" i="0" u="none" strike="noStrike" cap="none">
                <a:solidFill>
                  <a:srgbClr val="000000"/>
                </a:solidFill>
                <a:latin typeface="Arial"/>
                <a:ea typeface="Arial"/>
                <a:cs typeface="Arial"/>
                <a:sym typeface="Arial"/>
              </a:rPr>
              <a:t>מגדל</a:t>
            </a:r>
            <a:endParaRPr sz="1050" b="0" i="0" u="none" strike="noStrike" cap="none">
              <a:solidFill>
                <a:srgbClr val="000000"/>
              </a:solidFill>
              <a:latin typeface="Arial"/>
              <a:ea typeface="Arial"/>
              <a:cs typeface="Arial"/>
              <a:sym typeface="Arial"/>
            </a:endParaRPr>
          </a:p>
        </p:txBody>
      </p:sp>
      <p:sp>
        <p:nvSpPr>
          <p:cNvPr id="9141" name="Google Shape;9141;p33"/>
          <p:cNvSpPr txBox="1"/>
          <p:nvPr/>
        </p:nvSpPr>
        <p:spPr>
          <a:xfrm>
            <a:off x="1480042" y="2095529"/>
            <a:ext cx="810300" cy="161700"/>
          </a:xfrm>
          <a:prstGeom prst="rect">
            <a:avLst/>
          </a:prstGeom>
          <a:solidFill>
            <a:srgbClr val="FFFFFF"/>
          </a:solidFill>
          <a:ln>
            <a:noFill/>
          </a:ln>
        </p:spPr>
        <p:txBody>
          <a:bodyPr spcFirstLastPara="1" wrap="square" lIns="0" tIns="0" rIns="0" bIns="0" anchor="t" anchorCtr="0">
            <a:spAutoFit/>
          </a:bodyPr>
          <a:lstStyle/>
          <a:p>
            <a:pPr marL="0" marR="0" lvl="0" indent="0" algn="r" rtl="1">
              <a:lnSpc>
                <a:spcPct val="100000"/>
              </a:lnSpc>
              <a:spcBef>
                <a:spcPts val="0"/>
              </a:spcBef>
              <a:spcAft>
                <a:spcPts val="0"/>
              </a:spcAft>
              <a:buClr>
                <a:srgbClr val="000000"/>
              </a:buClr>
              <a:buSzPts val="1050"/>
              <a:buFont typeface="Arial"/>
              <a:buNone/>
            </a:pPr>
            <a:r>
              <a:rPr lang="en" sz="1050" b="0" i="0" u="none" strike="noStrike" cap="none">
                <a:solidFill>
                  <a:srgbClr val="000000"/>
                </a:solidFill>
                <a:latin typeface="Arial"/>
                <a:ea typeface="Arial"/>
                <a:cs typeface="Arial"/>
                <a:sym typeface="Arial"/>
              </a:rPr>
              <a:t>כבלי חשמל</a:t>
            </a:r>
            <a:endParaRPr sz="1050" b="0" i="0" u="none" strike="noStrike" cap="none">
              <a:solidFill>
                <a:srgbClr val="000000"/>
              </a:solidFill>
              <a:latin typeface="Arial"/>
              <a:ea typeface="Arial"/>
              <a:cs typeface="Arial"/>
              <a:sym typeface="Arial"/>
            </a:endParaRPr>
          </a:p>
        </p:txBody>
      </p:sp>
      <p:sp>
        <p:nvSpPr>
          <p:cNvPr id="9142" name="Google Shape;9142;p33"/>
          <p:cNvSpPr txBox="1"/>
          <p:nvPr/>
        </p:nvSpPr>
        <p:spPr>
          <a:xfrm>
            <a:off x="1808787" y="1540339"/>
            <a:ext cx="810300" cy="507900"/>
          </a:xfrm>
          <a:prstGeom prst="rect">
            <a:avLst/>
          </a:prstGeom>
          <a:solidFill>
            <a:srgbClr val="FFFFFF"/>
          </a:solid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050"/>
              <a:buFont typeface="Arial"/>
              <a:buNone/>
            </a:pPr>
            <a:r>
              <a:rPr lang="en" sz="1050" b="0" i="0" u="none" strike="noStrike" cap="none">
                <a:solidFill>
                  <a:srgbClr val="000000"/>
                </a:solidFill>
                <a:latin typeface="Arial"/>
                <a:ea typeface="Arial"/>
                <a:cs typeface="Arial"/>
                <a:sym typeface="Arial"/>
              </a:rPr>
              <a:t>גונדולה (nacelle)</a:t>
            </a:r>
            <a:endParaRPr sz="1050" b="0" i="0" u="none" strike="noStrike" cap="none">
              <a:solidFill>
                <a:srgbClr val="000000"/>
              </a:solidFill>
              <a:latin typeface="Arial"/>
              <a:ea typeface="Arial"/>
              <a:cs typeface="Arial"/>
              <a:sym typeface="Arial"/>
            </a:endParaRPr>
          </a:p>
        </p:txBody>
      </p:sp>
      <p:sp>
        <p:nvSpPr>
          <p:cNvPr id="9143" name="Google Shape;9143;p33"/>
          <p:cNvSpPr/>
          <p:nvPr/>
        </p:nvSpPr>
        <p:spPr>
          <a:xfrm>
            <a:off x="5772227" y="3617925"/>
            <a:ext cx="1363500" cy="572700"/>
          </a:xfrm>
          <a:prstGeom prst="leftArrow">
            <a:avLst>
              <a:gd name="adj1" fmla="val 50000"/>
              <a:gd name="adj2" fmla="val 50000"/>
            </a:avLst>
          </a:prstGeom>
          <a:solidFill>
            <a:schemeClr val="lt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marR="0" lvl="0" indent="0" algn="ctr" rtl="1">
              <a:lnSpc>
                <a:spcPct val="100000"/>
              </a:lnSpc>
              <a:spcBef>
                <a:spcPts val="0"/>
              </a:spcBef>
              <a:spcAft>
                <a:spcPts val="0"/>
              </a:spcAft>
              <a:buClr>
                <a:srgbClr val="000000"/>
              </a:buClr>
              <a:buSzPts val="2400"/>
              <a:buFont typeface="Arial"/>
              <a:buNone/>
            </a:pPr>
            <a:r>
              <a:rPr lang="en" sz="2400" b="1" i="0" u="none" strike="noStrike" cap="none">
                <a:solidFill>
                  <a:srgbClr val="000000"/>
                </a:solidFill>
                <a:latin typeface="Calibri"/>
                <a:ea typeface="Calibri"/>
                <a:cs typeface="Calibri"/>
                <a:sym typeface="Calibri"/>
              </a:rPr>
              <a:t>הפכה ל-</a:t>
            </a:r>
            <a:endParaRPr sz="2400" b="1" i="0" u="none" strike="noStrike" cap="none">
              <a:solidFill>
                <a:srgbClr val="000000"/>
              </a:solidFill>
              <a:latin typeface="Calibri"/>
              <a:ea typeface="Calibri"/>
              <a:cs typeface="Calibri"/>
              <a:sym typeface="Calibri"/>
            </a:endParaRPr>
          </a:p>
        </p:txBody>
      </p:sp>
      <p:sp>
        <p:nvSpPr>
          <p:cNvPr id="9144" name="Google Shape;9144;p33"/>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32</a:t>
            </a:fld>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9148"/>
        <p:cNvGrpSpPr/>
        <p:nvPr/>
      </p:nvGrpSpPr>
      <p:grpSpPr>
        <a:xfrm>
          <a:off x="0" y="0"/>
          <a:ext cx="0" cy="0"/>
          <a:chOff x="0" y="0"/>
          <a:chExt cx="0" cy="0"/>
        </a:xfrm>
      </p:grpSpPr>
      <p:sp>
        <p:nvSpPr>
          <p:cNvPr id="9149" name="Google Shape;9149;p34"/>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Clr>
                <a:schemeClr val="dk1"/>
              </a:buClr>
              <a:buSzPts val="1100"/>
              <a:buFont typeface="Arial"/>
              <a:buNone/>
            </a:pPr>
            <a:r>
              <a:rPr lang="en" sz="3200"/>
              <a:t>המים כמקור אנרגיה - תחנת כוח הידרואלקטרית</a:t>
            </a:r>
            <a:endParaRPr sz="3200"/>
          </a:p>
        </p:txBody>
      </p:sp>
      <p:sp>
        <p:nvSpPr>
          <p:cNvPr id="9150" name="Google Shape;9150;p34"/>
          <p:cNvSpPr txBox="1">
            <a:spLocks noGrp="1"/>
          </p:cNvSpPr>
          <p:nvPr>
            <p:ph type="body" idx="1"/>
          </p:nvPr>
        </p:nvSpPr>
        <p:spPr>
          <a:xfrm>
            <a:off x="90299" y="764224"/>
            <a:ext cx="8972625" cy="1898463"/>
          </a:xfrm>
          <a:prstGeom prst="rect">
            <a:avLst/>
          </a:prstGeom>
          <a:noFill/>
          <a:ln>
            <a:noFill/>
          </a:ln>
        </p:spPr>
        <p:txBody>
          <a:bodyPr spcFirstLastPara="1" wrap="square" lIns="91425" tIns="91425" rIns="91425" bIns="91425" anchor="t" anchorCtr="0">
            <a:noAutofit/>
          </a:bodyPr>
          <a:lstStyle/>
          <a:p>
            <a:pPr marL="0" indent="0" algn="r">
              <a:spcAft>
                <a:spcPts val="1200"/>
              </a:spcAft>
              <a:buNone/>
            </a:pPr>
            <a:r>
              <a:rPr lang="en" sz="2500" err="1">
                <a:solidFill>
                  <a:schemeClr val="dk1"/>
                </a:solidFill>
              </a:rPr>
              <a:t>הפקת</a:t>
            </a:r>
            <a:r>
              <a:rPr lang="en" sz="2500">
                <a:solidFill>
                  <a:schemeClr val="dk1"/>
                </a:solidFill>
              </a:rPr>
              <a:t> </a:t>
            </a:r>
            <a:r>
              <a:rPr lang="en" sz="2500" err="1">
                <a:solidFill>
                  <a:schemeClr val="dk1"/>
                </a:solidFill>
              </a:rPr>
              <a:t>חשמל</a:t>
            </a:r>
            <a:r>
              <a:rPr lang="en" sz="2500">
                <a:solidFill>
                  <a:schemeClr val="dk1"/>
                </a:solidFill>
              </a:rPr>
              <a:t> </a:t>
            </a:r>
            <a:r>
              <a:rPr lang="en" sz="2500" err="1">
                <a:solidFill>
                  <a:schemeClr val="dk1"/>
                </a:solidFill>
              </a:rPr>
              <a:t>בעזרת</a:t>
            </a:r>
            <a:r>
              <a:rPr lang="en" sz="2500">
                <a:solidFill>
                  <a:schemeClr val="dk1"/>
                </a:solidFill>
              </a:rPr>
              <a:t> </a:t>
            </a:r>
            <a:r>
              <a:rPr lang="en" sz="2500" err="1">
                <a:solidFill>
                  <a:schemeClr val="dk1"/>
                </a:solidFill>
              </a:rPr>
              <a:t>זרימת</a:t>
            </a:r>
            <a:r>
              <a:rPr lang="en" sz="2500">
                <a:solidFill>
                  <a:schemeClr val="dk1"/>
                </a:solidFill>
              </a:rPr>
              <a:t> </a:t>
            </a:r>
            <a:r>
              <a:rPr lang="en" sz="2500" err="1">
                <a:solidFill>
                  <a:schemeClr val="dk1"/>
                </a:solidFill>
              </a:rPr>
              <a:t>מים</a:t>
            </a:r>
            <a:r>
              <a:rPr lang="en" sz="2500">
                <a:solidFill>
                  <a:schemeClr val="dk1"/>
                </a:solidFill>
              </a:rPr>
              <a:t>. </a:t>
            </a:r>
            <a:br>
              <a:rPr lang="en" sz="2500"/>
            </a:br>
            <a:r>
              <a:rPr lang="en" sz="2500" err="1">
                <a:solidFill>
                  <a:schemeClr val="dk1"/>
                </a:solidFill>
              </a:rPr>
              <a:t>נפוץ</a:t>
            </a:r>
            <a:r>
              <a:rPr lang="en" sz="2500">
                <a:solidFill>
                  <a:schemeClr val="dk1"/>
                </a:solidFill>
              </a:rPr>
              <a:t> </a:t>
            </a:r>
            <a:r>
              <a:rPr lang="en" sz="2500" err="1">
                <a:solidFill>
                  <a:schemeClr val="dk1"/>
                </a:solidFill>
              </a:rPr>
              <a:t>בעולם</a:t>
            </a:r>
            <a:r>
              <a:rPr lang="en" sz="2500">
                <a:solidFill>
                  <a:schemeClr val="dk1"/>
                </a:solidFill>
              </a:rPr>
              <a:t> </a:t>
            </a:r>
            <a:r>
              <a:rPr lang="en" sz="2500" err="1">
                <a:solidFill>
                  <a:schemeClr val="dk1"/>
                </a:solidFill>
              </a:rPr>
              <a:t>בנהרות</a:t>
            </a:r>
            <a:r>
              <a:rPr lang="en" sz="2500">
                <a:solidFill>
                  <a:schemeClr val="dk1"/>
                </a:solidFill>
              </a:rPr>
              <a:t> </a:t>
            </a:r>
            <a:r>
              <a:rPr lang="en" sz="2500" err="1">
                <a:solidFill>
                  <a:schemeClr val="dk1"/>
                </a:solidFill>
              </a:rPr>
              <a:t>גדולים</a:t>
            </a:r>
            <a:r>
              <a:rPr lang="en" sz="2500">
                <a:solidFill>
                  <a:schemeClr val="dk1"/>
                </a:solidFill>
              </a:rPr>
              <a:t> </a:t>
            </a:r>
            <a:r>
              <a:rPr lang="en" sz="2500" err="1">
                <a:solidFill>
                  <a:schemeClr val="dk1"/>
                </a:solidFill>
              </a:rPr>
              <a:t>עם</a:t>
            </a:r>
            <a:r>
              <a:rPr lang="en" sz="2500">
                <a:solidFill>
                  <a:schemeClr val="dk1"/>
                </a:solidFill>
              </a:rPr>
              <a:t> </a:t>
            </a:r>
            <a:r>
              <a:rPr lang="en" sz="2500" err="1">
                <a:solidFill>
                  <a:schemeClr val="dk1"/>
                </a:solidFill>
              </a:rPr>
              <a:t>מפלים</a:t>
            </a:r>
            <a:r>
              <a:rPr lang="en" sz="2500">
                <a:solidFill>
                  <a:schemeClr val="dk1"/>
                </a:solidFill>
              </a:rPr>
              <a:t> </a:t>
            </a:r>
            <a:r>
              <a:rPr lang="en" sz="2500" err="1">
                <a:solidFill>
                  <a:schemeClr val="dk1"/>
                </a:solidFill>
              </a:rPr>
              <a:t>או</a:t>
            </a:r>
            <a:r>
              <a:rPr lang="en" sz="2500">
                <a:solidFill>
                  <a:schemeClr val="dk1"/>
                </a:solidFill>
              </a:rPr>
              <a:t> </a:t>
            </a:r>
            <a:r>
              <a:rPr lang="en" sz="2500" err="1">
                <a:solidFill>
                  <a:schemeClr val="dk1"/>
                </a:solidFill>
              </a:rPr>
              <a:t>בצורה</a:t>
            </a:r>
            <a:r>
              <a:rPr lang="en" sz="2500">
                <a:solidFill>
                  <a:schemeClr val="dk1"/>
                </a:solidFill>
              </a:rPr>
              <a:t> </a:t>
            </a:r>
            <a:r>
              <a:rPr lang="en" sz="2500" err="1">
                <a:solidFill>
                  <a:schemeClr val="dk1"/>
                </a:solidFill>
              </a:rPr>
              <a:t>מלאכותית</a:t>
            </a:r>
            <a:r>
              <a:rPr lang="en" sz="2500">
                <a:solidFill>
                  <a:schemeClr val="dk1"/>
                </a:solidFill>
              </a:rPr>
              <a:t> </a:t>
            </a:r>
            <a:r>
              <a:rPr lang="en" sz="2500" err="1">
                <a:solidFill>
                  <a:schemeClr val="dk1"/>
                </a:solidFill>
              </a:rPr>
              <a:t>כסכר</a:t>
            </a:r>
            <a:r>
              <a:rPr lang="en" sz="2500">
                <a:solidFill>
                  <a:schemeClr val="dk1"/>
                </a:solidFill>
              </a:rPr>
              <a:t>. </a:t>
            </a:r>
            <a:br>
              <a:rPr lang="en" sz="2500"/>
            </a:br>
            <a:r>
              <a:rPr lang="en" sz="2500" err="1">
                <a:solidFill>
                  <a:schemeClr val="dk1"/>
                </a:solidFill>
              </a:rPr>
              <a:t>עקרון</a:t>
            </a:r>
            <a:r>
              <a:rPr lang="en" sz="2500">
                <a:solidFill>
                  <a:schemeClr val="dk1"/>
                </a:solidFill>
              </a:rPr>
              <a:t> </a:t>
            </a:r>
            <a:r>
              <a:rPr lang="en" sz="2500" err="1">
                <a:solidFill>
                  <a:schemeClr val="dk1"/>
                </a:solidFill>
              </a:rPr>
              <a:t>הפעולה</a:t>
            </a:r>
            <a:r>
              <a:rPr lang="en" sz="2500">
                <a:solidFill>
                  <a:schemeClr val="dk1"/>
                </a:solidFill>
              </a:rPr>
              <a:t>: </a:t>
            </a:r>
            <a:r>
              <a:rPr lang="en" sz="2500" err="1">
                <a:solidFill>
                  <a:schemeClr val="dk1"/>
                </a:solidFill>
              </a:rPr>
              <a:t>נפילה</a:t>
            </a:r>
            <a:r>
              <a:rPr lang="en" sz="2500">
                <a:solidFill>
                  <a:schemeClr val="dk1"/>
                </a:solidFill>
              </a:rPr>
              <a:t> </a:t>
            </a:r>
            <a:r>
              <a:rPr lang="en" sz="2500" err="1">
                <a:solidFill>
                  <a:schemeClr val="dk1"/>
                </a:solidFill>
              </a:rPr>
              <a:t>של</a:t>
            </a:r>
            <a:r>
              <a:rPr lang="en" sz="2500">
                <a:solidFill>
                  <a:schemeClr val="dk1"/>
                </a:solidFill>
              </a:rPr>
              <a:t> </a:t>
            </a:r>
            <a:r>
              <a:rPr lang="en" sz="2500" err="1">
                <a:solidFill>
                  <a:schemeClr val="dk1"/>
                </a:solidFill>
              </a:rPr>
              <a:t>מים</a:t>
            </a:r>
            <a:r>
              <a:rPr lang="en" sz="2500">
                <a:solidFill>
                  <a:schemeClr val="dk1"/>
                </a:solidFill>
              </a:rPr>
              <a:t> </a:t>
            </a:r>
            <a:r>
              <a:rPr lang="en" sz="2500" err="1">
                <a:solidFill>
                  <a:schemeClr val="dk1"/>
                </a:solidFill>
              </a:rPr>
              <a:t>מגובה</a:t>
            </a:r>
            <a:r>
              <a:rPr lang="en" sz="2500">
                <a:solidFill>
                  <a:schemeClr val="dk1"/>
                </a:solidFill>
              </a:rPr>
              <a:t> </a:t>
            </a:r>
            <a:r>
              <a:rPr lang="en" sz="2500" err="1">
                <a:solidFill>
                  <a:schemeClr val="dk1"/>
                </a:solidFill>
              </a:rPr>
              <a:t>רב</a:t>
            </a:r>
            <a:r>
              <a:rPr lang="en" sz="2500">
                <a:solidFill>
                  <a:schemeClr val="dk1"/>
                </a:solidFill>
              </a:rPr>
              <a:t> </a:t>
            </a:r>
            <a:r>
              <a:rPr lang="en" sz="2500" err="1">
                <a:solidFill>
                  <a:schemeClr val="dk1"/>
                </a:solidFill>
              </a:rPr>
              <a:t>גורמת</a:t>
            </a:r>
            <a:r>
              <a:rPr lang="en" sz="2500">
                <a:solidFill>
                  <a:schemeClr val="dk1"/>
                </a:solidFill>
              </a:rPr>
              <a:t> </a:t>
            </a:r>
            <a:r>
              <a:rPr lang="en" sz="2500" err="1">
                <a:solidFill>
                  <a:schemeClr val="dk1"/>
                </a:solidFill>
              </a:rPr>
              <a:t>לסיבוב</a:t>
            </a:r>
            <a:r>
              <a:rPr lang="en" sz="2500">
                <a:solidFill>
                  <a:schemeClr val="dk1"/>
                </a:solidFill>
              </a:rPr>
              <a:t> </a:t>
            </a:r>
            <a:r>
              <a:rPr lang="en" sz="2500" err="1">
                <a:solidFill>
                  <a:schemeClr val="dk1"/>
                </a:solidFill>
              </a:rPr>
              <a:t>טורבינה</a:t>
            </a:r>
            <a:r>
              <a:rPr lang="en" sz="2500">
                <a:solidFill>
                  <a:schemeClr val="dk1"/>
                </a:solidFill>
              </a:rPr>
              <a:t> </a:t>
            </a:r>
            <a:r>
              <a:rPr lang="en" sz="2500" err="1">
                <a:solidFill>
                  <a:schemeClr val="dk1"/>
                </a:solidFill>
              </a:rPr>
              <a:t>בגנרטור</a:t>
            </a:r>
            <a:r>
              <a:rPr lang="en" sz="2500">
                <a:solidFill>
                  <a:schemeClr val="dk1"/>
                </a:solidFill>
              </a:rPr>
              <a:t> </a:t>
            </a:r>
            <a:r>
              <a:rPr lang="en" sz="2500" err="1">
                <a:solidFill>
                  <a:schemeClr val="dk1"/>
                </a:solidFill>
              </a:rPr>
              <a:t>ויצירת</a:t>
            </a:r>
            <a:r>
              <a:rPr lang="en" sz="2500">
                <a:solidFill>
                  <a:schemeClr val="dk1"/>
                </a:solidFill>
              </a:rPr>
              <a:t> </a:t>
            </a:r>
            <a:r>
              <a:rPr lang="en" sz="2500" err="1">
                <a:solidFill>
                  <a:schemeClr val="dk1"/>
                </a:solidFill>
              </a:rPr>
              <a:t>חשמל</a:t>
            </a:r>
            <a:r>
              <a:rPr lang="en" sz="2500">
                <a:solidFill>
                  <a:schemeClr val="dk1"/>
                </a:solidFill>
              </a:rPr>
              <a:t>. </a:t>
            </a:r>
            <a:endParaRPr sz="2500">
              <a:solidFill>
                <a:schemeClr val="dk1"/>
              </a:solidFill>
            </a:endParaRPr>
          </a:p>
        </p:txBody>
      </p:sp>
      <p:sp>
        <p:nvSpPr>
          <p:cNvPr id="9151" name="Google Shape;9151;p34"/>
          <p:cNvSpPr txBox="1"/>
          <p:nvPr/>
        </p:nvSpPr>
        <p:spPr>
          <a:xfrm>
            <a:off x="8598975" y="205225"/>
            <a:ext cx="508200" cy="461700"/>
          </a:xfrm>
          <a:prstGeom prst="rect">
            <a:avLst/>
          </a:prstGeom>
          <a:noFill/>
          <a:ln>
            <a:noFill/>
          </a:ln>
        </p:spPr>
        <p:txBody>
          <a:bodyPr spcFirstLastPara="1" wrap="square" lIns="91425" tIns="91425" rIns="91425" bIns="91425" anchor="t" anchorCtr="0">
            <a:spAutoFit/>
          </a:bodyPr>
          <a:lstStyle/>
          <a:p>
            <a:pPr marL="0" marR="0" lvl="0" indent="0" algn="r" rtl="1">
              <a:lnSpc>
                <a:spcPct val="90000"/>
              </a:lnSpc>
              <a:spcBef>
                <a:spcPts val="0"/>
              </a:spcBef>
              <a:spcAft>
                <a:spcPts val="0"/>
              </a:spcAft>
              <a:buClr>
                <a:srgbClr val="000000"/>
              </a:buClr>
              <a:buSzPts val="2000"/>
              <a:buFont typeface="Arial"/>
              <a:buNone/>
            </a:pPr>
            <a:r>
              <a:rPr lang="en" sz="2000" b="0" i="0" u="none" strike="noStrike" cap="none">
                <a:solidFill>
                  <a:schemeClr val="lt1"/>
                </a:solidFill>
                <a:latin typeface="Calibri"/>
                <a:ea typeface="Calibri"/>
                <a:cs typeface="Calibri"/>
                <a:sym typeface="Calibri"/>
              </a:rPr>
              <a:t>1.3</a:t>
            </a:r>
            <a:endParaRPr sz="1400" b="0" i="0" u="none" strike="noStrike" cap="none">
              <a:solidFill>
                <a:srgbClr val="000000"/>
              </a:solidFill>
              <a:latin typeface="Arial"/>
              <a:ea typeface="Arial"/>
              <a:cs typeface="Arial"/>
              <a:sym typeface="Arial"/>
            </a:endParaRPr>
          </a:p>
        </p:txBody>
      </p:sp>
      <p:sp>
        <p:nvSpPr>
          <p:cNvPr id="9152" name="Google Shape;9152;p34"/>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33</a:t>
            </a:fld>
            <a:endParaRPr/>
          </a:p>
        </p:txBody>
      </p:sp>
      <p:pic>
        <p:nvPicPr>
          <p:cNvPr id="9153" name="Google Shape;9153;p34"/>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81075" y="2440575"/>
            <a:ext cx="7402625" cy="2475875"/>
          </a:xfrm>
          <a:prstGeom prst="rect">
            <a:avLst/>
          </a:prstGeom>
          <a:noFill/>
          <a:ln>
            <a:noFill/>
          </a:ln>
        </p:spPr>
      </p:pic>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9157"/>
        <p:cNvGrpSpPr/>
        <p:nvPr/>
      </p:nvGrpSpPr>
      <p:grpSpPr>
        <a:xfrm>
          <a:off x="0" y="0"/>
          <a:ext cx="0" cy="0"/>
          <a:chOff x="0" y="0"/>
          <a:chExt cx="0" cy="0"/>
        </a:xfrm>
      </p:grpSpPr>
      <p:sp>
        <p:nvSpPr>
          <p:cNvPr id="9158" name="Google Shape;9158;p35"/>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990"/>
              <a:buNone/>
            </a:pPr>
            <a:r>
              <a:rPr lang="en" sz="3220"/>
              <a:t>פחם כמקור אנרגיה -  תחנת כוח פחמית</a:t>
            </a:r>
            <a:endParaRPr sz="3220"/>
          </a:p>
        </p:txBody>
      </p:sp>
      <p:sp>
        <p:nvSpPr>
          <p:cNvPr id="9159" name="Google Shape;9159;p35"/>
          <p:cNvSpPr txBox="1"/>
          <p:nvPr/>
        </p:nvSpPr>
        <p:spPr>
          <a:xfrm>
            <a:off x="8598975" y="205225"/>
            <a:ext cx="508200" cy="461700"/>
          </a:xfrm>
          <a:prstGeom prst="rect">
            <a:avLst/>
          </a:prstGeom>
          <a:noFill/>
          <a:ln>
            <a:noFill/>
          </a:ln>
        </p:spPr>
        <p:txBody>
          <a:bodyPr spcFirstLastPara="1" wrap="square" lIns="91425" tIns="91425" rIns="91425" bIns="91425" anchor="t" anchorCtr="0">
            <a:spAutoFit/>
          </a:bodyPr>
          <a:lstStyle/>
          <a:p>
            <a:pPr marL="0" marR="0" lvl="0" indent="0" algn="l" rtl="0">
              <a:lnSpc>
                <a:spcPct val="90000"/>
              </a:lnSpc>
              <a:spcBef>
                <a:spcPts val="0"/>
              </a:spcBef>
              <a:spcAft>
                <a:spcPts val="0"/>
              </a:spcAft>
              <a:buClr>
                <a:srgbClr val="000000"/>
              </a:buClr>
              <a:buSzPts val="2000"/>
              <a:buFont typeface="Arial"/>
              <a:buNone/>
            </a:pPr>
            <a:r>
              <a:rPr lang="en" sz="2000" b="0" i="0" u="none" strike="noStrike" cap="none">
                <a:solidFill>
                  <a:schemeClr val="lt1"/>
                </a:solidFill>
                <a:latin typeface="Calibri"/>
                <a:ea typeface="Calibri"/>
                <a:cs typeface="Calibri"/>
                <a:sym typeface="Calibri"/>
              </a:rPr>
              <a:t>1.3</a:t>
            </a:r>
            <a:endParaRPr sz="1400" b="0" i="0" u="none" strike="noStrike" cap="none">
              <a:solidFill>
                <a:srgbClr val="000000"/>
              </a:solidFill>
              <a:latin typeface="Arial"/>
              <a:ea typeface="Arial"/>
              <a:cs typeface="Arial"/>
              <a:sym typeface="Arial"/>
            </a:endParaRPr>
          </a:p>
        </p:txBody>
      </p:sp>
      <p:pic>
        <p:nvPicPr>
          <p:cNvPr id="9160" name="Google Shape;9160;p35"/>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861388" y="947450"/>
            <a:ext cx="7421225" cy="3934619"/>
          </a:xfrm>
          <a:prstGeom prst="rect">
            <a:avLst/>
          </a:prstGeom>
          <a:noFill/>
          <a:ln>
            <a:noFill/>
          </a:ln>
        </p:spPr>
      </p:pic>
      <p:sp>
        <p:nvSpPr>
          <p:cNvPr id="9161" name="Google Shape;9161;p35"/>
          <p:cNvSpPr txBox="1"/>
          <p:nvPr/>
        </p:nvSpPr>
        <p:spPr>
          <a:xfrm>
            <a:off x="1626975" y="2764613"/>
            <a:ext cx="642000" cy="4926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2000" b="1" i="0" u="none" strike="noStrike" cap="none">
                <a:solidFill>
                  <a:srgbClr val="FFFFFF"/>
                </a:solidFill>
                <a:latin typeface="Calibri"/>
                <a:ea typeface="Calibri"/>
                <a:cs typeface="Calibri"/>
                <a:sym typeface="Calibri"/>
              </a:rPr>
              <a:t>פחם</a:t>
            </a:r>
            <a:endParaRPr sz="2000" b="1" i="0" u="none" strike="noStrike" cap="none">
              <a:solidFill>
                <a:srgbClr val="FFFFFF"/>
              </a:solidFill>
              <a:latin typeface="Calibri"/>
              <a:ea typeface="Calibri"/>
              <a:cs typeface="Calibri"/>
              <a:sym typeface="Calibri"/>
            </a:endParaRPr>
          </a:p>
        </p:txBody>
      </p:sp>
      <p:sp>
        <p:nvSpPr>
          <p:cNvPr id="9162" name="Google Shape;9162;p35"/>
          <p:cNvSpPr txBox="1"/>
          <p:nvPr/>
        </p:nvSpPr>
        <p:spPr>
          <a:xfrm>
            <a:off x="2615950" y="1965350"/>
            <a:ext cx="761100" cy="492600"/>
          </a:xfrm>
          <a:prstGeom prst="rect">
            <a:avLst/>
          </a:prstGeom>
          <a:solidFill>
            <a:srgbClr val="B9EBFF"/>
          </a:solid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2000" b="1" i="0" u="none" strike="noStrike" cap="none">
                <a:solidFill>
                  <a:srgbClr val="000000"/>
                </a:solidFill>
                <a:latin typeface="Calibri"/>
                <a:ea typeface="Calibri"/>
                <a:cs typeface="Calibri"/>
                <a:sym typeface="Calibri"/>
              </a:rPr>
              <a:t>קיטור</a:t>
            </a:r>
            <a:endParaRPr sz="2000" b="1" i="0" u="none" strike="noStrike" cap="none">
              <a:solidFill>
                <a:srgbClr val="000000"/>
              </a:solidFill>
              <a:latin typeface="Calibri"/>
              <a:ea typeface="Calibri"/>
              <a:cs typeface="Calibri"/>
              <a:sym typeface="Calibri"/>
            </a:endParaRPr>
          </a:p>
        </p:txBody>
      </p:sp>
      <p:sp>
        <p:nvSpPr>
          <p:cNvPr id="9163" name="Google Shape;9163;p35"/>
          <p:cNvSpPr txBox="1"/>
          <p:nvPr/>
        </p:nvSpPr>
        <p:spPr>
          <a:xfrm>
            <a:off x="3295125" y="1762700"/>
            <a:ext cx="994200" cy="492600"/>
          </a:xfrm>
          <a:prstGeom prst="rect">
            <a:avLst/>
          </a:prstGeom>
          <a:solidFill>
            <a:srgbClr val="B9EBFF"/>
          </a:solid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2000" b="1" i="0" u="none" strike="noStrike" cap="none">
                <a:solidFill>
                  <a:srgbClr val="000000"/>
                </a:solidFill>
                <a:latin typeface="Calibri"/>
                <a:ea typeface="Calibri"/>
                <a:cs typeface="Calibri"/>
                <a:sym typeface="Calibri"/>
              </a:rPr>
              <a:t>טורבינה</a:t>
            </a:r>
            <a:endParaRPr sz="2000" b="1" i="0" u="none" strike="noStrike" cap="none">
              <a:solidFill>
                <a:srgbClr val="000000"/>
              </a:solidFill>
              <a:latin typeface="Calibri"/>
              <a:ea typeface="Calibri"/>
              <a:cs typeface="Calibri"/>
              <a:sym typeface="Calibri"/>
            </a:endParaRPr>
          </a:p>
        </p:txBody>
      </p:sp>
      <p:sp>
        <p:nvSpPr>
          <p:cNvPr id="9164" name="Google Shape;9164;p35"/>
          <p:cNvSpPr txBox="1"/>
          <p:nvPr/>
        </p:nvSpPr>
        <p:spPr>
          <a:xfrm>
            <a:off x="4289325" y="2151125"/>
            <a:ext cx="909600" cy="492600"/>
          </a:xfrm>
          <a:prstGeom prst="rect">
            <a:avLst/>
          </a:prstGeom>
          <a:solidFill>
            <a:srgbClr val="B9EBFF"/>
          </a:solid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2000" b="1" i="0" u="none" strike="noStrike" cap="none">
                <a:solidFill>
                  <a:srgbClr val="000000"/>
                </a:solidFill>
                <a:latin typeface="Calibri"/>
                <a:ea typeface="Calibri"/>
                <a:cs typeface="Calibri"/>
                <a:sym typeface="Calibri"/>
              </a:rPr>
              <a:t>גנרטור</a:t>
            </a:r>
            <a:endParaRPr sz="2000" b="1" i="0" u="none" strike="noStrike" cap="none">
              <a:solidFill>
                <a:srgbClr val="000000"/>
              </a:solidFill>
              <a:latin typeface="Calibri"/>
              <a:ea typeface="Calibri"/>
              <a:cs typeface="Calibri"/>
              <a:sym typeface="Calibri"/>
            </a:endParaRPr>
          </a:p>
        </p:txBody>
      </p:sp>
      <p:sp>
        <p:nvSpPr>
          <p:cNvPr id="9165" name="Google Shape;9165;p35"/>
          <p:cNvSpPr txBox="1"/>
          <p:nvPr/>
        </p:nvSpPr>
        <p:spPr>
          <a:xfrm>
            <a:off x="3451525" y="764800"/>
            <a:ext cx="5595300" cy="1108200"/>
          </a:xfrm>
          <a:prstGeom prst="rect">
            <a:avLst/>
          </a:prstGeom>
          <a:solidFill>
            <a:srgbClr val="B9EBFF"/>
          </a:solid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chemeClr val="dk1"/>
              </a:buClr>
              <a:buSzPts val="1100"/>
              <a:buFont typeface="Arial"/>
              <a:buNone/>
            </a:pPr>
            <a:r>
              <a:rPr lang="en" sz="2000" b="0" i="0" u="none" strike="noStrike" cap="none">
                <a:solidFill>
                  <a:schemeClr val="dk1"/>
                </a:solidFill>
                <a:latin typeface="Calibri"/>
                <a:ea typeface="Calibri"/>
                <a:cs typeface="Calibri"/>
                <a:sym typeface="Calibri"/>
              </a:rPr>
              <a:t>שריפת דלקי מאובנים מחממת מים. לחץ והטמפרטורה הגבוהים הופכים את המים לקיטור. הקיטור מסובב טורבינה. לטורבינה מחובר גנרטור שמפיק חשמל. </a:t>
            </a:r>
            <a:endParaRPr sz="2000" b="0" i="0" u="none" strike="noStrike" cap="none">
              <a:solidFill>
                <a:schemeClr val="dk1"/>
              </a:solidFill>
              <a:latin typeface="Arial"/>
              <a:ea typeface="Arial"/>
              <a:cs typeface="Arial"/>
              <a:sym typeface="Arial"/>
            </a:endParaRPr>
          </a:p>
        </p:txBody>
      </p:sp>
      <p:sp>
        <p:nvSpPr>
          <p:cNvPr id="9166" name="Google Shape;9166;p35"/>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34</a:t>
            </a:fld>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9170"/>
        <p:cNvGrpSpPr/>
        <p:nvPr/>
      </p:nvGrpSpPr>
      <p:grpSpPr>
        <a:xfrm>
          <a:off x="0" y="0"/>
          <a:ext cx="0" cy="0"/>
          <a:chOff x="0" y="0"/>
          <a:chExt cx="0" cy="0"/>
        </a:xfrm>
      </p:grpSpPr>
      <p:sp>
        <p:nvSpPr>
          <p:cNvPr id="9171" name="Google Shape;9171;p36"/>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990"/>
              <a:buNone/>
            </a:pPr>
            <a:r>
              <a:rPr lang="en" sz="3220"/>
              <a:t>אילו מקורות אנרגיה ליצירת חשמל פגשנו?</a:t>
            </a:r>
            <a:endParaRPr sz="3220"/>
          </a:p>
        </p:txBody>
      </p:sp>
      <p:sp>
        <p:nvSpPr>
          <p:cNvPr id="9172" name="Google Shape;9172;p36"/>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35</a:t>
            </a:fld>
            <a:endParaRPr/>
          </a:p>
        </p:txBody>
      </p:sp>
      <p:sp>
        <p:nvSpPr>
          <p:cNvPr id="9173" name="Google Shape;9173;p36"/>
          <p:cNvSpPr txBox="1"/>
          <p:nvPr/>
        </p:nvSpPr>
        <p:spPr>
          <a:xfrm>
            <a:off x="8598975" y="205225"/>
            <a:ext cx="508200" cy="461700"/>
          </a:xfrm>
          <a:prstGeom prst="rect">
            <a:avLst/>
          </a:prstGeom>
          <a:noFill/>
          <a:ln>
            <a:noFill/>
          </a:ln>
        </p:spPr>
        <p:txBody>
          <a:bodyPr spcFirstLastPara="1" wrap="square" lIns="91425" tIns="91425" rIns="91425" bIns="91425" anchor="t" anchorCtr="0">
            <a:spAutoFit/>
          </a:bodyPr>
          <a:lstStyle/>
          <a:p>
            <a:pPr marL="0" marR="0" lvl="0" indent="0" algn="l" rtl="0">
              <a:lnSpc>
                <a:spcPct val="90000"/>
              </a:lnSpc>
              <a:spcBef>
                <a:spcPts val="0"/>
              </a:spcBef>
              <a:spcAft>
                <a:spcPts val="0"/>
              </a:spcAft>
              <a:buClr>
                <a:srgbClr val="000000"/>
              </a:buClr>
              <a:buSzPts val="2000"/>
              <a:buFont typeface="Arial"/>
              <a:buNone/>
            </a:pPr>
            <a:r>
              <a:rPr lang="en" sz="2000" b="0" i="0" u="none" strike="noStrike" cap="none">
                <a:solidFill>
                  <a:schemeClr val="lt1"/>
                </a:solidFill>
                <a:latin typeface="Calibri"/>
                <a:ea typeface="Calibri"/>
                <a:cs typeface="Calibri"/>
                <a:sym typeface="Calibri"/>
              </a:rPr>
              <a:t>1.3</a:t>
            </a:r>
            <a:endParaRPr sz="1400" b="0" i="0" u="none" strike="noStrike" cap="none">
              <a:solidFill>
                <a:srgbClr val="000000"/>
              </a:solidFill>
              <a:latin typeface="Arial"/>
              <a:ea typeface="Arial"/>
              <a:cs typeface="Arial"/>
              <a:sym typeface="Arial"/>
            </a:endParaRPr>
          </a:p>
        </p:txBody>
      </p:sp>
      <p:sp>
        <p:nvSpPr>
          <p:cNvPr id="9174" name="Google Shape;9174;p36"/>
          <p:cNvSpPr txBox="1"/>
          <p:nvPr/>
        </p:nvSpPr>
        <p:spPr>
          <a:xfrm>
            <a:off x="5125625" y="1330800"/>
            <a:ext cx="1075500" cy="446400"/>
          </a:xfrm>
          <a:prstGeom prst="rect">
            <a:avLst/>
          </a:prstGeom>
          <a:no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1400"/>
              <a:buFont typeface="Arial"/>
              <a:buNone/>
            </a:pPr>
            <a:r>
              <a:rPr lang="en" sz="1700" b="1" i="0" u="none" strike="noStrike" cap="none">
                <a:solidFill>
                  <a:srgbClr val="000000"/>
                </a:solidFill>
                <a:latin typeface="Calibri"/>
                <a:ea typeface="Calibri"/>
                <a:cs typeface="Calibri"/>
                <a:sym typeface="Calibri"/>
              </a:rPr>
              <a:t>פחם</a:t>
            </a:r>
            <a:endParaRPr sz="1700" b="1" i="0" u="none" strike="noStrike" cap="none">
              <a:solidFill>
                <a:srgbClr val="000000"/>
              </a:solidFill>
              <a:latin typeface="Calibri"/>
              <a:ea typeface="Calibri"/>
              <a:cs typeface="Calibri"/>
              <a:sym typeface="Calibri"/>
            </a:endParaRPr>
          </a:p>
        </p:txBody>
      </p:sp>
      <p:sp>
        <p:nvSpPr>
          <p:cNvPr id="9175" name="Google Shape;9175;p36"/>
          <p:cNvSpPr txBox="1"/>
          <p:nvPr/>
        </p:nvSpPr>
        <p:spPr>
          <a:xfrm>
            <a:off x="2426063" y="1004513"/>
            <a:ext cx="1954500" cy="365700"/>
          </a:xfrm>
          <a:prstGeom prst="rect">
            <a:avLst/>
          </a:prstGeom>
          <a:noFill/>
          <a:ln>
            <a:noFill/>
          </a:ln>
        </p:spPr>
        <p:txBody>
          <a:bodyPr spcFirstLastPara="1" wrap="square" lIns="91425" tIns="91425" rIns="91425" bIns="91425" anchor="t" anchorCtr="0">
            <a:noAutofit/>
          </a:bodyPr>
          <a:lstStyle/>
          <a:p>
            <a:pPr marL="0" marR="0" lvl="0" indent="0" algn="ctr" rtl="1">
              <a:lnSpc>
                <a:spcPct val="100000"/>
              </a:lnSpc>
              <a:spcBef>
                <a:spcPts val="0"/>
              </a:spcBef>
              <a:spcAft>
                <a:spcPts val="0"/>
              </a:spcAft>
              <a:buClr>
                <a:srgbClr val="000000"/>
              </a:buClr>
              <a:buSzPts val="1400"/>
              <a:buFont typeface="Arial"/>
              <a:buNone/>
            </a:pPr>
            <a:r>
              <a:rPr lang="en" sz="1700" b="1" i="0" u="none" strike="noStrike" cap="none">
                <a:solidFill>
                  <a:srgbClr val="000000"/>
                </a:solidFill>
                <a:latin typeface="Calibri"/>
                <a:ea typeface="Calibri"/>
                <a:cs typeface="Calibri"/>
                <a:sym typeface="Calibri"/>
              </a:rPr>
              <a:t>זרימת מים - תחנת כוח הידרואלקטרית</a:t>
            </a:r>
            <a:endParaRPr sz="1700" b="1" i="0" u="none" strike="noStrike" cap="none">
              <a:solidFill>
                <a:srgbClr val="000000"/>
              </a:solidFill>
              <a:latin typeface="Calibri"/>
              <a:ea typeface="Calibri"/>
              <a:cs typeface="Calibri"/>
              <a:sym typeface="Calibri"/>
            </a:endParaRPr>
          </a:p>
        </p:txBody>
      </p:sp>
      <p:sp>
        <p:nvSpPr>
          <p:cNvPr id="9176" name="Google Shape;9176;p36"/>
          <p:cNvSpPr txBox="1"/>
          <p:nvPr/>
        </p:nvSpPr>
        <p:spPr>
          <a:xfrm>
            <a:off x="492427" y="1253888"/>
            <a:ext cx="1188600" cy="365700"/>
          </a:xfrm>
          <a:prstGeom prst="rect">
            <a:avLst/>
          </a:prstGeom>
          <a:noFill/>
          <a:ln>
            <a:noFill/>
          </a:ln>
        </p:spPr>
        <p:txBody>
          <a:bodyPr spcFirstLastPara="1" wrap="square" lIns="91425" tIns="91425" rIns="91425" bIns="91425" anchor="t" anchorCtr="0">
            <a:noAutofit/>
          </a:bodyPr>
          <a:lstStyle/>
          <a:p>
            <a:pPr marL="0" marR="0" lvl="0" indent="0" algn="ctr" rtl="1">
              <a:lnSpc>
                <a:spcPct val="100000"/>
              </a:lnSpc>
              <a:spcBef>
                <a:spcPts val="0"/>
              </a:spcBef>
              <a:spcAft>
                <a:spcPts val="0"/>
              </a:spcAft>
              <a:buClr>
                <a:srgbClr val="000000"/>
              </a:buClr>
              <a:buSzPts val="1400"/>
              <a:buFont typeface="Arial"/>
              <a:buNone/>
            </a:pPr>
            <a:r>
              <a:rPr lang="en" sz="1700" b="1" i="0" u="none" strike="noStrike" cap="none">
                <a:solidFill>
                  <a:srgbClr val="000000"/>
                </a:solidFill>
                <a:latin typeface="Calibri"/>
                <a:ea typeface="Calibri"/>
                <a:cs typeface="Calibri"/>
                <a:sym typeface="Calibri"/>
              </a:rPr>
              <a:t>רוח</a:t>
            </a:r>
            <a:endParaRPr sz="1700" b="1" i="0" u="none" strike="noStrike" cap="none">
              <a:solidFill>
                <a:srgbClr val="000000"/>
              </a:solidFill>
              <a:latin typeface="Calibri"/>
              <a:ea typeface="Calibri"/>
              <a:cs typeface="Calibri"/>
              <a:sym typeface="Calibri"/>
            </a:endParaRPr>
          </a:p>
        </p:txBody>
      </p:sp>
      <p:pic>
        <p:nvPicPr>
          <p:cNvPr id="9177" name="Google Shape;9177;p36"/>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81811" y="1677304"/>
            <a:ext cx="2103120" cy="1371599"/>
          </a:xfrm>
          <a:prstGeom prst="rect">
            <a:avLst/>
          </a:prstGeom>
          <a:noFill/>
          <a:ln>
            <a:noFill/>
          </a:ln>
        </p:spPr>
      </p:pic>
      <p:pic>
        <p:nvPicPr>
          <p:cNvPr id="9178" name="Google Shape;9178;p36"/>
          <p:cNvPicPr preferRelativeResize="0"/>
          <p:nvPr/>
        </p:nvPicPr>
        <p:blipFill rotWithShape="1">
          <a:blip r:embed="rId4" cstate="hqprint">
            <a:alphaModFix/>
            <a:extLst>
              <a:ext uri="{28A0092B-C50C-407E-A947-70E740481C1C}">
                <a14:useLocalDpi xmlns:a14="http://schemas.microsoft.com/office/drawing/2010/main"/>
              </a:ext>
            </a:extLst>
          </a:blip>
          <a:srcRect/>
          <a:stretch/>
        </p:blipFill>
        <p:spPr>
          <a:xfrm>
            <a:off x="2291175" y="1677300"/>
            <a:ext cx="2103120" cy="1371600"/>
          </a:xfrm>
          <a:prstGeom prst="rect">
            <a:avLst/>
          </a:prstGeom>
          <a:noFill/>
          <a:ln>
            <a:noFill/>
          </a:ln>
        </p:spPr>
      </p:pic>
      <p:pic>
        <p:nvPicPr>
          <p:cNvPr id="9179" name="Google Shape;9179;p36"/>
          <p:cNvPicPr preferRelativeResize="0"/>
          <p:nvPr/>
        </p:nvPicPr>
        <p:blipFill rotWithShape="1">
          <a:blip r:embed="rId5" cstate="hqprint">
            <a:alphaModFix/>
            <a:extLst>
              <a:ext uri="{28A0092B-C50C-407E-A947-70E740481C1C}">
                <a14:useLocalDpi xmlns:a14="http://schemas.microsoft.com/office/drawing/2010/main"/>
              </a:ext>
            </a:extLst>
          </a:blip>
          <a:srcRect/>
          <a:stretch/>
        </p:blipFill>
        <p:spPr>
          <a:xfrm>
            <a:off x="4424348" y="1696500"/>
            <a:ext cx="1954642" cy="1352399"/>
          </a:xfrm>
          <a:prstGeom prst="rect">
            <a:avLst/>
          </a:prstGeom>
          <a:noFill/>
          <a:ln>
            <a:noFill/>
          </a:ln>
        </p:spPr>
      </p:pic>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9183"/>
        <p:cNvGrpSpPr/>
        <p:nvPr/>
      </p:nvGrpSpPr>
      <p:grpSpPr>
        <a:xfrm>
          <a:off x="0" y="0"/>
          <a:ext cx="0" cy="0"/>
          <a:chOff x="0" y="0"/>
          <a:chExt cx="0" cy="0"/>
        </a:xfrm>
      </p:grpSpPr>
      <p:sp>
        <p:nvSpPr>
          <p:cNvPr id="9184" name="Google Shape;9184;p37"/>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990"/>
              <a:buNone/>
            </a:pPr>
            <a:r>
              <a:rPr lang="en" sz="3220" err="1"/>
              <a:t>אילו</a:t>
            </a:r>
            <a:r>
              <a:rPr lang="en" sz="3220"/>
              <a:t> </a:t>
            </a:r>
            <a:r>
              <a:rPr lang="en" sz="3220" err="1"/>
              <a:t>מקורות</a:t>
            </a:r>
            <a:r>
              <a:rPr lang="en" sz="3220"/>
              <a:t> </a:t>
            </a:r>
            <a:r>
              <a:rPr lang="en" sz="3220" err="1"/>
              <a:t>אנרגיה</a:t>
            </a:r>
            <a:r>
              <a:rPr lang="en" sz="3220"/>
              <a:t> </a:t>
            </a:r>
            <a:r>
              <a:rPr lang="en" sz="3220" err="1"/>
              <a:t>קיימים</a:t>
            </a:r>
            <a:r>
              <a:rPr lang="en" sz="3220"/>
              <a:t>?</a:t>
            </a:r>
            <a:endParaRPr sz="3220"/>
          </a:p>
        </p:txBody>
      </p:sp>
      <p:sp>
        <p:nvSpPr>
          <p:cNvPr id="9185" name="Google Shape;9185;p37"/>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36</a:t>
            </a:fld>
            <a:endParaRPr/>
          </a:p>
        </p:txBody>
      </p:sp>
      <p:sp>
        <p:nvSpPr>
          <p:cNvPr id="9186" name="Google Shape;9186;p37"/>
          <p:cNvSpPr txBox="1"/>
          <p:nvPr/>
        </p:nvSpPr>
        <p:spPr>
          <a:xfrm>
            <a:off x="8598975" y="205225"/>
            <a:ext cx="508200" cy="461700"/>
          </a:xfrm>
          <a:prstGeom prst="rect">
            <a:avLst/>
          </a:prstGeom>
          <a:noFill/>
          <a:ln>
            <a:noFill/>
          </a:ln>
        </p:spPr>
        <p:txBody>
          <a:bodyPr spcFirstLastPara="1" wrap="square" lIns="91425" tIns="91425" rIns="91425" bIns="91425" anchor="t" anchorCtr="0">
            <a:spAutoFit/>
          </a:bodyPr>
          <a:lstStyle/>
          <a:p>
            <a:pPr marL="0" marR="0" lvl="0" indent="0" algn="l" rtl="0">
              <a:lnSpc>
                <a:spcPct val="90000"/>
              </a:lnSpc>
              <a:spcBef>
                <a:spcPts val="0"/>
              </a:spcBef>
              <a:spcAft>
                <a:spcPts val="0"/>
              </a:spcAft>
              <a:buClr>
                <a:srgbClr val="000000"/>
              </a:buClr>
              <a:buSzPts val="2000"/>
              <a:buFont typeface="Arial"/>
              <a:buNone/>
            </a:pPr>
            <a:r>
              <a:rPr lang="en" sz="2000" b="0" i="0" u="none" strike="noStrike" cap="none">
                <a:solidFill>
                  <a:schemeClr val="lt1"/>
                </a:solidFill>
                <a:latin typeface="Calibri"/>
                <a:ea typeface="Calibri"/>
                <a:cs typeface="Calibri"/>
                <a:sym typeface="Calibri"/>
              </a:rPr>
              <a:t>1.3</a:t>
            </a:r>
            <a:endParaRPr sz="1400" b="0" i="0" u="none" strike="noStrike" cap="none">
              <a:solidFill>
                <a:srgbClr val="000000"/>
              </a:solidFill>
              <a:latin typeface="Arial"/>
              <a:ea typeface="Arial"/>
              <a:cs typeface="Arial"/>
              <a:sym typeface="Arial"/>
            </a:endParaRPr>
          </a:p>
        </p:txBody>
      </p:sp>
      <p:sp>
        <p:nvSpPr>
          <p:cNvPr id="9187" name="Google Shape;9187;p37"/>
          <p:cNvSpPr txBox="1"/>
          <p:nvPr/>
        </p:nvSpPr>
        <p:spPr>
          <a:xfrm>
            <a:off x="368063" y="3086650"/>
            <a:ext cx="1530600" cy="400200"/>
          </a:xfrm>
          <a:prstGeom prst="rect">
            <a:avLst/>
          </a:prstGeom>
          <a:no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1400"/>
              <a:buFont typeface="Arial"/>
              <a:buNone/>
            </a:pPr>
            <a:r>
              <a:rPr lang="en" sz="1400" b="1" i="0" u="none" strike="noStrike" cap="none" err="1">
                <a:solidFill>
                  <a:srgbClr val="000000"/>
                </a:solidFill>
                <a:latin typeface="Arial"/>
                <a:ea typeface="Arial"/>
                <a:cs typeface="Arial"/>
                <a:sym typeface="Arial"/>
              </a:rPr>
              <a:t>אנרגיה</a:t>
            </a:r>
            <a:r>
              <a:rPr lang="en" sz="1400" b="1" i="0" u="none" strike="noStrike" cap="none">
                <a:solidFill>
                  <a:srgbClr val="000000"/>
                </a:solidFill>
                <a:latin typeface="Arial"/>
                <a:ea typeface="Arial"/>
                <a:cs typeface="Arial"/>
                <a:sym typeface="Arial"/>
              </a:rPr>
              <a:t> </a:t>
            </a:r>
            <a:r>
              <a:rPr lang="en" sz="1400" b="1" i="0" u="none" strike="noStrike" cap="none" err="1">
                <a:solidFill>
                  <a:srgbClr val="000000"/>
                </a:solidFill>
                <a:latin typeface="Arial"/>
                <a:ea typeface="Arial"/>
                <a:cs typeface="Arial"/>
                <a:sym typeface="Arial"/>
              </a:rPr>
              <a:t>סולארית</a:t>
            </a:r>
            <a:endParaRPr lang="en-US" sz="1400" b="1" i="0" u="none" strike="noStrike" cap="none">
              <a:solidFill>
                <a:srgbClr val="000000"/>
              </a:solidFill>
              <a:latin typeface="Arial"/>
              <a:ea typeface="Arial"/>
              <a:cs typeface="Arial"/>
            </a:endParaRPr>
          </a:p>
        </p:txBody>
      </p:sp>
      <p:sp>
        <p:nvSpPr>
          <p:cNvPr id="9188" name="Google Shape;9188;p37"/>
          <p:cNvSpPr txBox="1"/>
          <p:nvPr/>
        </p:nvSpPr>
        <p:spPr>
          <a:xfrm>
            <a:off x="2687588" y="3086650"/>
            <a:ext cx="1415100" cy="400200"/>
          </a:xfrm>
          <a:prstGeom prst="rect">
            <a:avLst/>
          </a:prstGeom>
          <a:no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1400"/>
              <a:buFont typeface="Arial"/>
              <a:buNone/>
            </a:pPr>
            <a:r>
              <a:rPr lang="en" sz="1400" b="1" i="0" u="none" strike="noStrike" cap="none" err="1">
                <a:solidFill>
                  <a:srgbClr val="000000"/>
                </a:solidFill>
                <a:latin typeface="Arial"/>
                <a:ea typeface="Arial"/>
                <a:cs typeface="Arial"/>
                <a:sym typeface="Arial"/>
              </a:rPr>
              <a:t>אנרגיה</a:t>
            </a:r>
            <a:r>
              <a:rPr lang="en" sz="1400" b="1" i="0" u="none" strike="noStrike" cap="none">
                <a:solidFill>
                  <a:srgbClr val="000000"/>
                </a:solidFill>
                <a:latin typeface="Arial"/>
                <a:ea typeface="Arial"/>
                <a:cs typeface="Arial"/>
                <a:sym typeface="Arial"/>
              </a:rPr>
              <a:t> </a:t>
            </a:r>
            <a:r>
              <a:rPr lang="en" sz="1400" b="1" i="0" u="none" strike="noStrike" cap="none" err="1">
                <a:solidFill>
                  <a:srgbClr val="000000"/>
                </a:solidFill>
                <a:latin typeface="Arial"/>
                <a:ea typeface="Arial"/>
                <a:cs typeface="Arial"/>
                <a:sym typeface="Arial"/>
              </a:rPr>
              <a:t>גרעינית</a:t>
            </a:r>
            <a:endParaRPr lang="en-US" sz="1400" b="1" i="0" u="none" strike="noStrike" cap="none">
              <a:solidFill>
                <a:srgbClr val="000000"/>
              </a:solidFill>
              <a:latin typeface="Arial"/>
              <a:ea typeface="Arial"/>
              <a:cs typeface="Arial"/>
            </a:endParaRPr>
          </a:p>
        </p:txBody>
      </p:sp>
      <p:sp>
        <p:nvSpPr>
          <p:cNvPr id="9189" name="Google Shape;9189;p37"/>
          <p:cNvSpPr txBox="1"/>
          <p:nvPr/>
        </p:nvSpPr>
        <p:spPr>
          <a:xfrm>
            <a:off x="5221775" y="1370125"/>
            <a:ext cx="1075500" cy="400200"/>
          </a:xfrm>
          <a:prstGeom prst="rect">
            <a:avLst/>
          </a:prstGeom>
          <a:no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1400"/>
              <a:buFont typeface="Arial"/>
              <a:buNone/>
            </a:pPr>
            <a:r>
              <a:rPr lang="en" sz="1400" b="1" i="0" u="none" strike="noStrike" cap="none" err="1">
                <a:solidFill>
                  <a:srgbClr val="000000"/>
                </a:solidFill>
                <a:latin typeface="Arial"/>
                <a:ea typeface="Arial"/>
                <a:cs typeface="Arial"/>
                <a:sym typeface="Arial"/>
              </a:rPr>
              <a:t>פחם</a:t>
            </a:r>
            <a:endParaRPr lang="en-US" sz="1400" b="1" i="0" u="none" strike="noStrike" cap="none">
              <a:solidFill>
                <a:srgbClr val="000000"/>
              </a:solidFill>
              <a:latin typeface="Arial"/>
              <a:ea typeface="Arial"/>
              <a:cs typeface="Arial"/>
            </a:endParaRPr>
          </a:p>
        </p:txBody>
      </p:sp>
      <p:sp>
        <p:nvSpPr>
          <p:cNvPr id="9190" name="Google Shape;9190;p37"/>
          <p:cNvSpPr txBox="1"/>
          <p:nvPr/>
        </p:nvSpPr>
        <p:spPr>
          <a:xfrm>
            <a:off x="2483225" y="1083300"/>
            <a:ext cx="1932934" cy="570577"/>
          </a:xfrm>
          <a:prstGeom prst="rect">
            <a:avLst/>
          </a:prstGeom>
          <a:noFill/>
          <a:ln>
            <a:noFill/>
          </a:ln>
        </p:spPr>
        <p:txBody>
          <a:bodyPr spcFirstLastPara="1" wrap="square" lIns="91425" tIns="91425" rIns="91425" bIns="91425" anchor="t" anchorCtr="0">
            <a:noAutofit/>
          </a:bodyPr>
          <a:lstStyle/>
          <a:p>
            <a:pPr marL="0" marR="0" lvl="0" indent="0" algn="ctr" rtl="1">
              <a:lnSpc>
                <a:spcPct val="100000"/>
              </a:lnSpc>
              <a:spcBef>
                <a:spcPts val="0"/>
              </a:spcBef>
              <a:spcAft>
                <a:spcPts val="0"/>
              </a:spcAft>
              <a:buClr>
                <a:srgbClr val="000000"/>
              </a:buClr>
              <a:buSzPts val="1400"/>
              <a:buFont typeface="Arial"/>
              <a:buNone/>
            </a:pPr>
            <a:r>
              <a:rPr lang="en" sz="1400" b="1" i="0" u="none" strike="noStrike" cap="none" err="1">
                <a:solidFill>
                  <a:srgbClr val="000000"/>
                </a:solidFill>
                <a:latin typeface="Arial"/>
                <a:ea typeface="Arial"/>
                <a:cs typeface="Arial"/>
                <a:sym typeface="Arial"/>
              </a:rPr>
              <a:t>זרימת</a:t>
            </a:r>
            <a:r>
              <a:rPr lang="en" sz="1400" b="1" i="0" u="none" strike="noStrike" cap="none">
                <a:solidFill>
                  <a:srgbClr val="000000"/>
                </a:solidFill>
                <a:latin typeface="Arial"/>
                <a:ea typeface="Arial"/>
                <a:cs typeface="Arial"/>
                <a:sym typeface="Arial"/>
              </a:rPr>
              <a:t> </a:t>
            </a:r>
            <a:r>
              <a:rPr lang="en" sz="1400" b="1" i="0" u="none" strike="noStrike" cap="none" err="1">
                <a:solidFill>
                  <a:srgbClr val="000000"/>
                </a:solidFill>
                <a:latin typeface="Arial"/>
                <a:ea typeface="Arial"/>
                <a:cs typeface="Arial"/>
                <a:sym typeface="Arial"/>
              </a:rPr>
              <a:t>מים</a:t>
            </a:r>
            <a:r>
              <a:rPr lang="en" sz="1400" b="1" i="0" u="none" strike="noStrike" cap="none">
                <a:solidFill>
                  <a:srgbClr val="000000"/>
                </a:solidFill>
                <a:latin typeface="Arial"/>
                <a:ea typeface="Arial"/>
                <a:cs typeface="Arial"/>
                <a:sym typeface="Arial"/>
              </a:rPr>
              <a:t> - </a:t>
            </a:r>
            <a:r>
              <a:rPr lang="en" sz="1400" b="1" i="0" u="none" strike="noStrike" cap="none" err="1">
                <a:solidFill>
                  <a:srgbClr val="000000"/>
                </a:solidFill>
                <a:latin typeface="Arial"/>
                <a:ea typeface="Arial"/>
                <a:cs typeface="Arial"/>
                <a:sym typeface="Arial"/>
              </a:rPr>
              <a:t>תחנת</a:t>
            </a:r>
            <a:r>
              <a:rPr lang="en" sz="1400" b="1" i="0" u="none" strike="noStrike" cap="none">
                <a:solidFill>
                  <a:srgbClr val="000000"/>
                </a:solidFill>
                <a:latin typeface="Arial"/>
                <a:ea typeface="Arial"/>
                <a:cs typeface="Arial"/>
                <a:sym typeface="Arial"/>
              </a:rPr>
              <a:t> </a:t>
            </a:r>
            <a:r>
              <a:rPr lang="en" sz="1400" b="1" i="0" u="none" strike="noStrike" cap="none" err="1">
                <a:solidFill>
                  <a:srgbClr val="000000"/>
                </a:solidFill>
                <a:latin typeface="Arial"/>
                <a:ea typeface="Arial"/>
                <a:cs typeface="Arial"/>
                <a:sym typeface="Arial"/>
              </a:rPr>
              <a:t>כוח</a:t>
            </a:r>
            <a:r>
              <a:rPr lang="en" sz="1400" b="1" i="0" u="none" strike="noStrike" cap="none">
                <a:solidFill>
                  <a:srgbClr val="000000"/>
                </a:solidFill>
                <a:latin typeface="Arial"/>
                <a:ea typeface="Arial"/>
                <a:cs typeface="Arial"/>
                <a:sym typeface="Arial"/>
              </a:rPr>
              <a:t> </a:t>
            </a:r>
            <a:r>
              <a:rPr lang="en" sz="1400" b="1" i="0" u="none" strike="noStrike" cap="none" err="1">
                <a:solidFill>
                  <a:srgbClr val="000000"/>
                </a:solidFill>
                <a:latin typeface="Arial"/>
                <a:ea typeface="Arial"/>
                <a:cs typeface="Arial"/>
                <a:sym typeface="Arial"/>
              </a:rPr>
              <a:t>הידרואלקטרית</a:t>
            </a:r>
            <a:endParaRPr sz="1400" b="1" i="0" u="none" strike="noStrike" cap="none" err="1">
              <a:solidFill>
                <a:srgbClr val="000000"/>
              </a:solidFill>
              <a:latin typeface="Arial"/>
              <a:ea typeface="Arial"/>
              <a:cs typeface="Arial"/>
              <a:sym typeface="Arial"/>
            </a:endParaRPr>
          </a:p>
        </p:txBody>
      </p:sp>
      <p:sp>
        <p:nvSpPr>
          <p:cNvPr id="9191" name="Google Shape;9191;p37"/>
          <p:cNvSpPr txBox="1"/>
          <p:nvPr/>
        </p:nvSpPr>
        <p:spPr>
          <a:xfrm>
            <a:off x="492402" y="1330788"/>
            <a:ext cx="1188600" cy="365700"/>
          </a:xfrm>
          <a:prstGeom prst="rect">
            <a:avLst/>
          </a:prstGeom>
          <a:noFill/>
          <a:ln>
            <a:noFill/>
          </a:ln>
        </p:spPr>
        <p:txBody>
          <a:bodyPr spcFirstLastPara="1" wrap="square" lIns="91425" tIns="91425" rIns="91425" bIns="91425" anchor="t" anchorCtr="0">
            <a:noAutofit/>
          </a:bodyPr>
          <a:lstStyle/>
          <a:p>
            <a:pPr marL="0" marR="0" lvl="0" indent="0" algn="ctr" rtl="1">
              <a:lnSpc>
                <a:spcPct val="100000"/>
              </a:lnSpc>
              <a:spcBef>
                <a:spcPts val="0"/>
              </a:spcBef>
              <a:spcAft>
                <a:spcPts val="0"/>
              </a:spcAft>
              <a:buClr>
                <a:srgbClr val="000000"/>
              </a:buClr>
              <a:buSzPts val="1400"/>
              <a:buFont typeface="Arial"/>
              <a:buNone/>
            </a:pPr>
            <a:r>
              <a:rPr lang="en" sz="1400" b="1" i="0" u="none" strike="noStrike" cap="none" err="1">
                <a:solidFill>
                  <a:srgbClr val="000000"/>
                </a:solidFill>
                <a:latin typeface="Arial"/>
                <a:ea typeface="Arial"/>
                <a:cs typeface="Arial"/>
                <a:sym typeface="Arial"/>
              </a:rPr>
              <a:t>רוח</a:t>
            </a:r>
            <a:endParaRPr lang="en-US" sz="1400" b="1" i="0" u="none" strike="noStrike" cap="none">
              <a:solidFill>
                <a:srgbClr val="000000"/>
              </a:solidFill>
              <a:latin typeface="Arial"/>
              <a:ea typeface="Arial"/>
              <a:cs typeface="Arial"/>
            </a:endParaRPr>
          </a:p>
        </p:txBody>
      </p:sp>
      <p:sp>
        <p:nvSpPr>
          <p:cNvPr id="9192" name="Google Shape;9192;p37"/>
          <p:cNvSpPr txBox="1"/>
          <p:nvPr/>
        </p:nvSpPr>
        <p:spPr>
          <a:xfrm>
            <a:off x="5165225" y="3049363"/>
            <a:ext cx="1188600" cy="365700"/>
          </a:xfrm>
          <a:prstGeom prst="rect">
            <a:avLst/>
          </a:prstGeom>
          <a:noFill/>
          <a:ln>
            <a:noFill/>
          </a:ln>
        </p:spPr>
        <p:txBody>
          <a:bodyPr spcFirstLastPara="1" wrap="square" lIns="91425" tIns="91425" rIns="91425" bIns="91425" anchor="t" anchorCtr="0">
            <a:noAutofit/>
          </a:bodyPr>
          <a:lstStyle/>
          <a:p>
            <a:pPr marL="0" marR="0" lvl="0" indent="0" algn="ctr" rtl="1">
              <a:lnSpc>
                <a:spcPct val="100000"/>
              </a:lnSpc>
              <a:spcBef>
                <a:spcPts val="0"/>
              </a:spcBef>
              <a:spcAft>
                <a:spcPts val="0"/>
              </a:spcAft>
              <a:buClr>
                <a:srgbClr val="000000"/>
              </a:buClr>
              <a:buSzPts val="1400"/>
              <a:buFont typeface="Arial"/>
              <a:buNone/>
            </a:pPr>
            <a:r>
              <a:rPr lang="en" sz="1400" b="1" i="0" u="none" strike="noStrike" cap="none" err="1">
                <a:solidFill>
                  <a:srgbClr val="000000"/>
                </a:solidFill>
                <a:latin typeface="Arial"/>
                <a:ea typeface="Arial"/>
                <a:cs typeface="Arial"/>
                <a:sym typeface="Arial"/>
              </a:rPr>
              <a:t>נפט</a:t>
            </a:r>
            <a:endParaRPr lang="en-US" sz="1400" b="1" i="0" u="none" strike="noStrike" cap="none">
              <a:solidFill>
                <a:srgbClr val="000000"/>
              </a:solidFill>
              <a:latin typeface="Arial"/>
              <a:ea typeface="Arial"/>
              <a:cs typeface="Arial"/>
            </a:endParaRPr>
          </a:p>
        </p:txBody>
      </p:sp>
      <p:sp>
        <p:nvSpPr>
          <p:cNvPr id="9193" name="Google Shape;9193;p37"/>
          <p:cNvSpPr txBox="1"/>
          <p:nvPr/>
        </p:nvSpPr>
        <p:spPr>
          <a:xfrm>
            <a:off x="6894075" y="3049375"/>
            <a:ext cx="1954800" cy="365700"/>
          </a:xfrm>
          <a:prstGeom prst="rect">
            <a:avLst/>
          </a:prstGeom>
          <a:noFill/>
          <a:ln>
            <a:noFill/>
          </a:ln>
        </p:spPr>
        <p:txBody>
          <a:bodyPr spcFirstLastPara="1" wrap="square" lIns="91425" tIns="91425" rIns="91425" bIns="91425" anchor="t" anchorCtr="0">
            <a:noAutofit/>
          </a:bodyPr>
          <a:lstStyle/>
          <a:p>
            <a:pPr marL="0" marR="0" lvl="0" indent="0" algn="ctr" rtl="1">
              <a:lnSpc>
                <a:spcPct val="100000"/>
              </a:lnSpc>
              <a:spcBef>
                <a:spcPts val="0"/>
              </a:spcBef>
              <a:spcAft>
                <a:spcPts val="0"/>
              </a:spcAft>
              <a:buClr>
                <a:srgbClr val="000000"/>
              </a:buClr>
              <a:buSzPts val="1400"/>
              <a:buFont typeface="Arial"/>
              <a:buNone/>
            </a:pPr>
            <a:r>
              <a:rPr lang="en" sz="1400" b="1" i="0" u="none" strike="noStrike" cap="none" err="1">
                <a:solidFill>
                  <a:srgbClr val="000000"/>
                </a:solidFill>
                <a:latin typeface="Arial"/>
                <a:ea typeface="Arial"/>
                <a:cs typeface="Arial"/>
                <a:sym typeface="Arial"/>
              </a:rPr>
              <a:t>ביומסה</a:t>
            </a:r>
            <a:r>
              <a:rPr lang="en" sz="1400" b="1" i="0" u="none" strike="noStrike" cap="none">
                <a:solidFill>
                  <a:srgbClr val="000000"/>
                </a:solidFill>
                <a:latin typeface="Arial"/>
                <a:ea typeface="Arial"/>
                <a:cs typeface="Arial"/>
                <a:sym typeface="Arial"/>
              </a:rPr>
              <a:t>: </a:t>
            </a:r>
            <a:r>
              <a:rPr lang="en" sz="1400" b="1" i="0" u="none" strike="noStrike" cap="none" err="1">
                <a:solidFill>
                  <a:srgbClr val="000000"/>
                </a:solidFill>
                <a:latin typeface="Arial"/>
                <a:ea typeface="Arial"/>
                <a:cs typeface="Arial"/>
                <a:sym typeface="Arial"/>
              </a:rPr>
              <a:t>דלקים</a:t>
            </a:r>
            <a:r>
              <a:rPr lang="en" sz="1400" b="1" i="0" u="none" strike="noStrike" cap="none">
                <a:solidFill>
                  <a:srgbClr val="000000"/>
                </a:solidFill>
                <a:latin typeface="Arial"/>
                <a:ea typeface="Arial"/>
                <a:cs typeface="Arial"/>
                <a:sym typeface="Arial"/>
              </a:rPr>
              <a:t> </a:t>
            </a:r>
            <a:r>
              <a:rPr lang="en" sz="1400" b="1" i="0" u="none" strike="noStrike" cap="none" err="1">
                <a:solidFill>
                  <a:srgbClr val="000000"/>
                </a:solidFill>
                <a:latin typeface="Arial"/>
                <a:ea typeface="Arial"/>
                <a:cs typeface="Arial"/>
                <a:sym typeface="Arial"/>
              </a:rPr>
              <a:t>אורגניים</a:t>
            </a:r>
            <a:endParaRPr lang="en-US" sz="1400" b="1" i="0" u="none" strike="noStrike" cap="none">
              <a:solidFill>
                <a:srgbClr val="000000"/>
              </a:solidFill>
              <a:latin typeface="Arial"/>
              <a:ea typeface="Arial"/>
              <a:cs typeface="Arial"/>
            </a:endParaRPr>
          </a:p>
        </p:txBody>
      </p:sp>
      <p:pic>
        <p:nvPicPr>
          <p:cNvPr id="9194" name="Google Shape;9194;p37"/>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81800" y="3393825"/>
            <a:ext cx="2103119" cy="1371600"/>
          </a:xfrm>
          <a:prstGeom prst="rect">
            <a:avLst/>
          </a:prstGeom>
          <a:noFill/>
          <a:ln>
            <a:noFill/>
          </a:ln>
        </p:spPr>
      </p:pic>
      <p:pic>
        <p:nvPicPr>
          <p:cNvPr id="9195" name="Google Shape;9195;p37"/>
          <p:cNvPicPr preferRelativeResize="0"/>
          <p:nvPr/>
        </p:nvPicPr>
        <p:blipFill rotWithShape="1">
          <a:blip r:embed="rId4" cstate="hqprint">
            <a:alphaModFix/>
            <a:extLst>
              <a:ext uri="{28A0092B-C50C-407E-A947-70E740481C1C}">
                <a14:useLocalDpi xmlns:a14="http://schemas.microsoft.com/office/drawing/2010/main"/>
              </a:ext>
            </a:extLst>
          </a:blip>
          <a:srcRect/>
          <a:stretch/>
        </p:blipFill>
        <p:spPr>
          <a:xfrm>
            <a:off x="2343574" y="3393825"/>
            <a:ext cx="2103122" cy="1371601"/>
          </a:xfrm>
          <a:prstGeom prst="rect">
            <a:avLst/>
          </a:prstGeom>
          <a:noFill/>
          <a:ln>
            <a:noFill/>
          </a:ln>
        </p:spPr>
      </p:pic>
      <p:sp>
        <p:nvSpPr>
          <p:cNvPr id="9196" name="Google Shape;9196;p37"/>
          <p:cNvSpPr txBox="1"/>
          <p:nvPr/>
        </p:nvSpPr>
        <p:spPr>
          <a:xfrm>
            <a:off x="7278363" y="1607775"/>
            <a:ext cx="1186200" cy="400200"/>
          </a:xfrm>
          <a:prstGeom prst="rect">
            <a:avLst/>
          </a:prstGeom>
          <a:no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1400"/>
              <a:buFont typeface="Arial"/>
              <a:buNone/>
            </a:pPr>
            <a:r>
              <a:rPr lang="en" sz="1400" b="1" i="0" u="none" strike="noStrike" cap="none" err="1">
                <a:solidFill>
                  <a:srgbClr val="000000"/>
                </a:solidFill>
                <a:latin typeface="Arial"/>
                <a:ea typeface="Arial"/>
                <a:cs typeface="Arial"/>
                <a:sym typeface="Arial"/>
              </a:rPr>
              <a:t>גז</a:t>
            </a:r>
            <a:r>
              <a:rPr lang="en" sz="1400" b="1" i="0" u="none" strike="noStrike" cap="none">
                <a:solidFill>
                  <a:srgbClr val="000000"/>
                </a:solidFill>
                <a:latin typeface="Arial"/>
                <a:ea typeface="Arial"/>
                <a:cs typeface="Arial"/>
                <a:sym typeface="Arial"/>
              </a:rPr>
              <a:t> </a:t>
            </a:r>
            <a:r>
              <a:rPr lang="en" sz="1400" b="1" i="0" u="none" strike="noStrike" cap="none" err="1">
                <a:solidFill>
                  <a:srgbClr val="000000"/>
                </a:solidFill>
                <a:latin typeface="Arial"/>
                <a:ea typeface="Arial"/>
                <a:cs typeface="Arial"/>
                <a:sym typeface="Arial"/>
              </a:rPr>
              <a:t>טבעי</a:t>
            </a:r>
            <a:endParaRPr lang="en-US" sz="1400" b="1" i="0" u="none" strike="noStrike" cap="none">
              <a:solidFill>
                <a:srgbClr val="000000"/>
              </a:solidFill>
              <a:latin typeface="Arial"/>
              <a:ea typeface="Arial"/>
              <a:cs typeface="Arial"/>
            </a:endParaRPr>
          </a:p>
        </p:txBody>
      </p:sp>
      <p:pic>
        <p:nvPicPr>
          <p:cNvPr id="9197" name="Google Shape;9197;p37"/>
          <p:cNvPicPr preferRelativeResize="0"/>
          <p:nvPr/>
        </p:nvPicPr>
        <p:blipFill rotWithShape="1">
          <a:blip r:embed="rId5" cstate="hqprint">
            <a:alphaModFix/>
            <a:extLst>
              <a:ext uri="{28A0092B-C50C-407E-A947-70E740481C1C}">
                <a14:useLocalDpi xmlns:a14="http://schemas.microsoft.com/office/drawing/2010/main"/>
              </a:ext>
            </a:extLst>
          </a:blip>
          <a:srcRect/>
          <a:stretch/>
        </p:blipFill>
        <p:spPr>
          <a:xfrm>
            <a:off x="7787484" y="2113025"/>
            <a:ext cx="1274692" cy="831300"/>
          </a:xfrm>
          <a:prstGeom prst="rect">
            <a:avLst/>
          </a:prstGeom>
          <a:noFill/>
          <a:ln>
            <a:noFill/>
          </a:ln>
        </p:spPr>
      </p:pic>
      <p:pic>
        <p:nvPicPr>
          <p:cNvPr id="9198" name="Google Shape;9198;p37"/>
          <p:cNvPicPr preferRelativeResize="0"/>
          <p:nvPr/>
        </p:nvPicPr>
        <p:blipFill rotWithShape="1">
          <a:blip r:embed="rId6" cstate="hqprint">
            <a:alphaModFix/>
            <a:extLst>
              <a:ext uri="{28A0092B-C50C-407E-A947-70E740481C1C}">
                <a14:useLocalDpi xmlns:a14="http://schemas.microsoft.com/office/drawing/2010/main"/>
              </a:ext>
            </a:extLst>
          </a:blip>
          <a:srcRect/>
          <a:stretch/>
        </p:blipFill>
        <p:spPr>
          <a:xfrm>
            <a:off x="81811" y="1677304"/>
            <a:ext cx="2103120" cy="1371599"/>
          </a:xfrm>
          <a:prstGeom prst="rect">
            <a:avLst/>
          </a:prstGeom>
          <a:noFill/>
          <a:ln>
            <a:noFill/>
          </a:ln>
        </p:spPr>
      </p:pic>
      <p:pic>
        <p:nvPicPr>
          <p:cNvPr id="9199" name="Google Shape;9199;p37"/>
          <p:cNvPicPr preferRelativeResize="0"/>
          <p:nvPr/>
        </p:nvPicPr>
        <p:blipFill rotWithShape="1">
          <a:blip r:embed="rId7" cstate="hqprint">
            <a:alphaModFix/>
            <a:extLst>
              <a:ext uri="{28A0092B-C50C-407E-A947-70E740481C1C}">
                <a14:useLocalDpi xmlns:a14="http://schemas.microsoft.com/office/drawing/2010/main"/>
              </a:ext>
            </a:extLst>
          </a:blip>
          <a:srcRect/>
          <a:stretch/>
        </p:blipFill>
        <p:spPr>
          <a:xfrm>
            <a:off x="2291175" y="1677300"/>
            <a:ext cx="2103120" cy="1371600"/>
          </a:xfrm>
          <a:prstGeom prst="rect">
            <a:avLst/>
          </a:prstGeom>
          <a:noFill/>
          <a:ln>
            <a:noFill/>
          </a:ln>
        </p:spPr>
      </p:pic>
      <p:pic>
        <p:nvPicPr>
          <p:cNvPr id="9200" name="Google Shape;9200;p37" descr="A picture containing black&#10;&#10;Description automatically generated"/>
          <p:cNvPicPr preferRelativeResize="0"/>
          <p:nvPr/>
        </p:nvPicPr>
        <p:blipFill rotWithShape="1">
          <a:blip r:embed="rId8" cstate="hqprint">
            <a:alphaModFix/>
            <a:extLst>
              <a:ext uri="{28A0092B-C50C-407E-A947-70E740481C1C}">
                <a14:useLocalDpi xmlns:a14="http://schemas.microsoft.com/office/drawing/2010/main"/>
              </a:ext>
            </a:extLst>
          </a:blip>
          <a:srcRect/>
          <a:stretch/>
        </p:blipFill>
        <p:spPr>
          <a:xfrm>
            <a:off x="4605350" y="3393825"/>
            <a:ext cx="2071645" cy="1371599"/>
          </a:xfrm>
          <a:prstGeom prst="rect">
            <a:avLst/>
          </a:prstGeom>
          <a:noFill/>
          <a:ln w="9525" cap="flat" cmpd="sng">
            <a:solidFill>
              <a:srgbClr val="3C5E8C"/>
            </a:solidFill>
            <a:prstDash val="solid"/>
            <a:round/>
            <a:headEnd type="none" w="sm" len="sm"/>
            <a:tailEnd type="none" w="sm" len="sm"/>
          </a:ln>
        </p:spPr>
      </p:pic>
      <p:pic>
        <p:nvPicPr>
          <p:cNvPr id="9201" name="Google Shape;9201;p37"/>
          <p:cNvPicPr preferRelativeResize="0"/>
          <p:nvPr/>
        </p:nvPicPr>
        <p:blipFill rotWithShape="1">
          <a:blip r:embed="rId9" cstate="hqprint">
            <a:alphaModFix/>
            <a:extLst>
              <a:ext uri="{28A0092B-C50C-407E-A947-70E740481C1C}">
                <a14:useLocalDpi xmlns:a14="http://schemas.microsoft.com/office/drawing/2010/main"/>
              </a:ext>
            </a:extLst>
          </a:blip>
          <a:srcRect/>
          <a:stretch/>
        </p:blipFill>
        <p:spPr>
          <a:xfrm>
            <a:off x="6499498" y="1924113"/>
            <a:ext cx="1415101" cy="1061334"/>
          </a:xfrm>
          <a:prstGeom prst="rect">
            <a:avLst/>
          </a:prstGeom>
          <a:noFill/>
          <a:ln>
            <a:noFill/>
          </a:ln>
        </p:spPr>
      </p:pic>
      <p:pic>
        <p:nvPicPr>
          <p:cNvPr id="9202" name="Google Shape;9202;p37"/>
          <p:cNvPicPr preferRelativeResize="0"/>
          <p:nvPr/>
        </p:nvPicPr>
        <p:blipFill rotWithShape="1">
          <a:blip r:embed="rId10" cstate="hqprint">
            <a:alphaModFix/>
            <a:extLst>
              <a:ext uri="{28A0092B-C50C-407E-A947-70E740481C1C}">
                <a14:useLocalDpi xmlns:a14="http://schemas.microsoft.com/office/drawing/2010/main"/>
              </a:ext>
            </a:extLst>
          </a:blip>
          <a:srcRect/>
          <a:stretch/>
        </p:blipFill>
        <p:spPr>
          <a:xfrm>
            <a:off x="4424348" y="1696500"/>
            <a:ext cx="1954642" cy="1352399"/>
          </a:xfrm>
          <a:prstGeom prst="rect">
            <a:avLst/>
          </a:prstGeom>
          <a:noFill/>
          <a:ln>
            <a:noFill/>
          </a:ln>
        </p:spPr>
      </p:pic>
      <p:pic>
        <p:nvPicPr>
          <p:cNvPr id="9203" name="Google Shape;9203;p37"/>
          <p:cNvPicPr preferRelativeResize="0"/>
          <p:nvPr/>
        </p:nvPicPr>
        <p:blipFill rotWithShape="1">
          <a:blip r:embed="rId11" cstate="hqprint">
            <a:alphaModFix/>
            <a:extLst>
              <a:ext uri="{28A0092B-C50C-407E-A947-70E740481C1C}">
                <a14:useLocalDpi xmlns:a14="http://schemas.microsoft.com/office/drawing/2010/main"/>
              </a:ext>
            </a:extLst>
          </a:blip>
          <a:srcRect/>
          <a:stretch/>
        </p:blipFill>
        <p:spPr>
          <a:xfrm>
            <a:off x="6969866" y="3403427"/>
            <a:ext cx="1803210" cy="1352400"/>
          </a:xfrm>
          <a:prstGeom prst="rect">
            <a:avLst/>
          </a:prstGeom>
          <a:noFill/>
          <a:ln>
            <a:noFill/>
          </a:ln>
        </p:spPr>
      </p:pic>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9207"/>
        <p:cNvGrpSpPr/>
        <p:nvPr/>
      </p:nvGrpSpPr>
      <p:grpSpPr>
        <a:xfrm>
          <a:off x="0" y="0"/>
          <a:ext cx="0" cy="0"/>
          <a:chOff x="0" y="0"/>
          <a:chExt cx="0" cy="0"/>
        </a:xfrm>
      </p:grpSpPr>
      <p:sp>
        <p:nvSpPr>
          <p:cNvPr id="9208" name="Google Shape;9208;p38"/>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990"/>
              <a:buNone/>
            </a:pPr>
            <a:r>
              <a:rPr lang="en" sz="3220" err="1"/>
              <a:t>כיצד</a:t>
            </a:r>
            <a:r>
              <a:rPr lang="en" sz="3220"/>
              <a:t> </a:t>
            </a:r>
            <a:r>
              <a:rPr lang="en" sz="3220" err="1"/>
              <a:t>נוצרים</a:t>
            </a:r>
            <a:r>
              <a:rPr lang="en" sz="3220"/>
              <a:t> </a:t>
            </a:r>
            <a:r>
              <a:rPr lang="en" sz="3220" err="1"/>
              <a:t>דלקי</a:t>
            </a:r>
            <a:r>
              <a:rPr lang="en" sz="3220"/>
              <a:t> </a:t>
            </a:r>
            <a:r>
              <a:rPr lang="en" sz="3220" err="1"/>
              <a:t>מאובנים</a:t>
            </a:r>
            <a:r>
              <a:rPr lang="en" sz="3220"/>
              <a:t>?</a:t>
            </a:r>
            <a:endParaRPr sz="3220"/>
          </a:p>
        </p:txBody>
      </p:sp>
      <p:sp>
        <p:nvSpPr>
          <p:cNvPr id="9209" name="Google Shape;9209;p38"/>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37</a:t>
            </a:fld>
            <a:endParaRPr/>
          </a:p>
        </p:txBody>
      </p:sp>
      <p:sp>
        <p:nvSpPr>
          <p:cNvPr id="9210" name="Google Shape;9210;p38"/>
          <p:cNvSpPr txBox="1"/>
          <p:nvPr/>
        </p:nvSpPr>
        <p:spPr>
          <a:xfrm>
            <a:off x="8598975" y="205225"/>
            <a:ext cx="508200" cy="461700"/>
          </a:xfrm>
          <a:prstGeom prst="rect">
            <a:avLst/>
          </a:prstGeom>
          <a:noFill/>
          <a:ln>
            <a:noFill/>
          </a:ln>
        </p:spPr>
        <p:txBody>
          <a:bodyPr spcFirstLastPara="1" wrap="square" lIns="91425" tIns="91425" rIns="91425" bIns="91425" anchor="t" anchorCtr="0">
            <a:spAutoFit/>
          </a:bodyPr>
          <a:lstStyle/>
          <a:p>
            <a:pPr marL="0" marR="0" lvl="0" indent="0" algn="l" rtl="0">
              <a:lnSpc>
                <a:spcPct val="90000"/>
              </a:lnSpc>
              <a:spcBef>
                <a:spcPts val="0"/>
              </a:spcBef>
              <a:spcAft>
                <a:spcPts val="0"/>
              </a:spcAft>
              <a:buClr>
                <a:srgbClr val="000000"/>
              </a:buClr>
              <a:buSzPts val="2000"/>
              <a:buFont typeface="Arial"/>
              <a:buNone/>
            </a:pPr>
            <a:r>
              <a:rPr lang="en" sz="2000" b="0" i="0" u="none" strike="noStrike" cap="none">
                <a:solidFill>
                  <a:schemeClr val="lt1"/>
                </a:solidFill>
                <a:latin typeface="Calibri"/>
                <a:ea typeface="Calibri"/>
                <a:cs typeface="Calibri"/>
                <a:sym typeface="Calibri"/>
              </a:rPr>
              <a:t>1.3</a:t>
            </a:r>
            <a:endParaRPr sz="1400" b="0" i="0" u="none" strike="noStrike" cap="none">
              <a:solidFill>
                <a:srgbClr val="000000"/>
              </a:solidFill>
              <a:latin typeface="Arial"/>
              <a:ea typeface="Arial"/>
              <a:cs typeface="Arial"/>
              <a:sym typeface="Arial"/>
            </a:endParaRPr>
          </a:p>
        </p:txBody>
      </p:sp>
      <p:pic>
        <p:nvPicPr>
          <p:cNvPr id="9211" name="Google Shape;9211;p38"/>
          <p:cNvPicPr preferRelativeResize="0"/>
          <p:nvPr/>
        </p:nvPicPr>
        <p:blipFill rotWithShape="1">
          <a:blip r:embed="rId3">
            <a:alphaModFix/>
          </a:blip>
          <a:srcRect/>
          <a:stretch/>
        </p:blipFill>
        <p:spPr>
          <a:xfrm rot="415194">
            <a:off x="6107400" y="1025174"/>
            <a:ext cx="2744749" cy="3356150"/>
          </a:xfrm>
          <a:prstGeom prst="rect">
            <a:avLst/>
          </a:prstGeom>
          <a:noFill/>
          <a:ln>
            <a:noFill/>
          </a:ln>
        </p:spPr>
      </p:pic>
      <p:pic>
        <p:nvPicPr>
          <p:cNvPr id="9212" name="Google Shape;9212;p38"/>
          <p:cNvPicPr preferRelativeResize="0"/>
          <p:nvPr/>
        </p:nvPicPr>
        <p:blipFill rotWithShape="1">
          <a:blip r:embed="rId4" cstate="hqprint">
            <a:alphaModFix/>
            <a:extLst>
              <a:ext uri="{28A0092B-C50C-407E-A947-70E740481C1C}">
                <a14:useLocalDpi xmlns:a14="http://schemas.microsoft.com/office/drawing/2010/main"/>
              </a:ext>
            </a:extLst>
          </a:blip>
          <a:srcRect t="816" b="815"/>
          <a:stretch/>
        </p:blipFill>
        <p:spPr>
          <a:xfrm rot="415196">
            <a:off x="4840022" y="1624197"/>
            <a:ext cx="2450779" cy="2996705"/>
          </a:xfrm>
          <a:prstGeom prst="rect">
            <a:avLst/>
          </a:prstGeom>
          <a:noFill/>
          <a:ln>
            <a:noFill/>
          </a:ln>
        </p:spPr>
      </p:pic>
      <p:pic>
        <p:nvPicPr>
          <p:cNvPr id="9213" name="Google Shape;9213;p38"/>
          <p:cNvPicPr preferRelativeResize="0"/>
          <p:nvPr/>
        </p:nvPicPr>
        <p:blipFill rotWithShape="1">
          <a:blip r:embed="rId5" cstate="hqprint">
            <a:alphaModFix/>
            <a:extLst>
              <a:ext uri="{28A0092B-C50C-407E-A947-70E740481C1C}">
                <a14:useLocalDpi xmlns:a14="http://schemas.microsoft.com/office/drawing/2010/main"/>
              </a:ext>
            </a:extLst>
          </a:blip>
          <a:srcRect b="-866"/>
          <a:stretch/>
        </p:blipFill>
        <p:spPr>
          <a:xfrm rot="415197">
            <a:off x="374005" y="1374056"/>
            <a:ext cx="4855164" cy="3102386"/>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0">
  <p:cSld>
    <p:spTree>
      <p:nvGrpSpPr>
        <p:cNvPr id="1" name="Shape 9217"/>
        <p:cNvGrpSpPr/>
        <p:nvPr/>
      </p:nvGrpSpPr>
      <p:grpSpPr>
        <a:xfrm>
          <a:off x="0" y="0"/>
          <a:ext cx="0" cy="0"/>
          <a:chOff x="0" y="0"/>
          <a:chExt cx="0" cy="0"/>
        </a:xfrm>
      </p:grpSpPr>
      <p:sp>
        <p:nvSpPr>
          <p:cNvPr id="9218" name="Google Shape;9218;p39"/>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990"/>
              <a:buNone/>
            </a:pPr>
            <a:r>
              <a:rPr lang="en" sz="3220" err="1"/>
              <a:t>כיצד</a:t>
            </a:r>
            <a:r>
              <a:rPr lang="en" sz="3220"/>
              <a:t> </a:t>
            </a:r>
            <a:r>
              <a:rPr lang="en" sz="3220" err="1"/>
              <a:t>נוצרים</a:t>
            </a:r>
            <a:r>
              <a:rPr lang="en" sz="3220"/>
              <a:t> </a:t>
            </a:r>
            <a:r>
              <a:rPr lang="en" sz="3220" err="1"/>
              <a:t>דלקי</a:t>
            </a:r>
            <a:r>
              <a:rPr lang="en" sz="3220"/>
              <a:t> </a:t>
            </a:r>
            <a:r>
              <a:rPr lang="en" sz="3220" err="1"/>
              <a:t>מאובנים</a:t>
            </a:r>
            <a:r>
              <a:rPr lang="en" sz="3220"/>
              <a:t>?</a:t>
            </a:r>
            <a:endParaRPr sz="3220"/>
          </a:p>
        </p:txBody>
      </p:sp>
      <p:sp>
        <p:nvSpPr>
          <p:cNvPr id="9219" name="Google Shape;9219;p39"/>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38</a:t>
            </a:fld>
            <a:endParaRPr/>
          </a:p>
        </p:txBody>
      </p:sp>
      <p:sp>
        <p:nvSpPr>
          <p:cNvPr id="9220" name="Google Shape;9220;p39"/>
          <p:cNvSpPr txBox="1"/>
          <p:nvPr/>
        </p:nvSpPr>
        <p:spPr>
          <a:xfrm>
            <a:off x="8598975" y="205225"/>
            <a:ext cx="508200" cy="461700"/>
          </a:xfrm>
          <a:prstGeom prst="rect">
            <a:avLst/>
          </a:prstGeom>
          <a:noFill/>
          <a:ln>
            <a:noFill/>
          </a:ln>
        </p:spPr>
        <p:txBody>
          <a:bodyPr spcFirstLastPara="1" wrap="square" lIns="91425" tIns="91425" rIns="91425" bIns="91425" anchor="t" anchorCtr="0">
            <a:spAutoFit/>
          </a:bodyPr>
          <a:lstStyle/>
          <a:p>
            <a:pPr marL="0" marR="0" lvl="0" indent="0" algn="l" rtl="0">
              <a:lnSpc>
                <a:spcPct val="90000"/>
              </a:lnSpc>
              <a:spcBef>
                <a:spcPts val="0"/>
              </a:spcBef>
              <a:spcAft>
                <a:spcPts val="0"/>
              </a:spcAft>
              <a:buClr>
                <a:srgbClr val="000000"/>
              </a:buClr>
              <a:buSzPts val="2000"/>
              <a:buFont typeface="Arial"/>
              <a:buNone/>
            </a:pPr>
            <a:r>
              <a:rPr lang="en" sz="2000" b="0" i="0" u="none" strike="noStrike" cap="none">
                <a:solidFill>
                  <a:schemeClr val="lt1"/>
                </a:solidFill>
                <a:latin typeface="Calibri"/>
                <a:ea typeface="Calibri"/>
                <a:cs typeface="Calibri"/>
                <a:sym typeface="Calibri"/>
              </a:rPr>
              <a:t>1.3</a:t>
            </a:r>
            <a:endParaRPr sz="1400" b="0" i="0" u="none" strike="noStrike" cap="none">
              <a:solidFill>
                <a:srgbClr val="000000"/>
              </a:solidFill>
              <a:latin typeface="Arial"/>
              <a:ea typeface="Arial"/>
              <a:cs typeface="Arial"/>
              <a:sym typeface="Arial"/>
            </a:endParaRPr>
          </a:p>
        </p:txBody>
      </p:sp>
      <p:sp>
        <p:nvSpPr>
          <p:cNvPr id="9221" name="Google Shape;9221;p39"/>
          <p:cNvSpPr txBox="1"/>
          <p:nvPr/>
        </p:nvSpPr>
        <p:spPr>
          <a:xfrm>
            <a:off x="387900" y="1083488"/>
            <a:ext cx="8520600" cy="3416400"/>
          </a:xfrm>
          <a:prstGeom prst="rect">
            <a:avLst/>
          </a:prstGeom>
          <a:noFill/>
          <a:ln>
            <a:noFill/>
          </a:ln>
        </p:spPr>
        <p:txBody>
          <a:bodyPr spcFirstLastPara="1" wrap="square" lIns="91425" tIns="91425" rIns="91425" bIns="91425" anchor="t" anchorCtr="0">
            <a:normAutofit/>
          </a:bodyPr>
          <a:lstStyle/>
          <a:p>
            <a:pPr marL="0" marR="0" lvl="0" indent="0" algn="r" rtl="1">
              <a:lnSpc>
                <a:spcPct val="115000"/>
              </a:lnSpc>
              <a:spcBef>
                <a:spcPts val="0"/>
              </a:spcBef>
              <a:spcAft>
                <a:spcPts val="1000"/>
              </a:spcAft>
              <a:buClr>
                <a:srgbClr val="000000"/>
              </a:buClr>
              <a:buSzPts val="1100"/>
              <a:buFont typeface="Arial"/>
              <a:buNone/>
            </a:pPr>
            <a:r>
              <a:rPr lang="en" sz="1100" b="0" i="0" u="none" strike="noStrike" cap="none" err="1">
                <a:solidFill>
                  <a:srgbClr val="000000"/>
                </a:solidFill>
                <a:latin typeface="Poppins"/>
                <a:ea typeface="Poppins"/>
                <a:cs typeface="Poppins"/>
                <a:sym typeface="Poppins"/>
              </a:rPr>
              <a:t>צמחים</a:t>
            </a:r>
            <a:r>
              <a:rPr lang="en" sz="1100" b="0" i="0" u="none" strike="noStrike" cap="none">
                <a:solidFill>
                  <a:srgbClr val="000000"/>
                </a:solidFill>
                <a:latin typeface="Poppins"/>
                <a:ea typeface="Poppins"/>
                <a:cs typeface="Poppins"/>
                <a:sym typeface="Poppins"/>
              </a:rPr>
              <a:t> </a:t>
            </a:r>
            <a:r>
              <a:rPr lang="en" sz="1100" b="0" i="0" u="none" strike="noStrike" cap="none" err="1">
                <a:solidFill>
                  <a:srgbClr val="000000"/>
                </a:solidFill>
                <a:latin typeface="Poppins"/>
                <a:ea typeface="Poppins"/>
                <a:cs typeface="Poppins"/>
                <a:sym typeface="Poppins"/>
              </a:rPr>
              <a:t>ואורגניזמים</a:t>
            </a:r>
            <a:r>
              <a:rPr lang="en" sz="1100" b="0" i="0" u="none" strike="noStrike" cap="none">
                <a:solidFill>
                  <a:srgbClr val="000000"/>
                </a:solidFill>
                <a:latin typeface="Poppins"/>
                <a:ea typeface="Poppins"/>
                <a:cs typeface="Poppins"/>
                <a:sym typeface="Poppins"/>
              </a:rPr>
              <a:t> </a:t>
            </a:r>
            <a:r>
              <a:rPr lang="en" sz="1100" b="0" i="0" u="none" strike="noStrike" cap="none" err="1">
                <a:solidFill>
                  <a:srgbClr val="000000"/>
                </a:solidFill>
                <a:latin typeface="Poppins"/>
                <a:ea typeface="Poppins"/>
                <a:cs typeface="Poppins"/>
                <a:sym typeface="Poppins"/>
              </a:rPr>
              <a:t>עתיקים</a:t>
            </a:r>
            <a:r>
              <a:rPr lang="en" sz="1100" b="0" i="0" u="none" strike="noStrike" cap="none">
                <a:solidFill>
                  <a:srgbClr val="000000"/>
                </a:solidFill>
                <a:latin typeface="Poppins"/>
                <a:ea typeface="Poppins"/>
                <a:cs typeface="Poppins"/>
                <a:sym typeface="Poppins"/>
              </a:rPr>
              <a:t> </a:t>
            </a:r>
            <a:endParaRPr sz="1800" b="0" i="0" u="none" strike="noStrike" cap="none">
              <a:solidFill>
                <a:srgbClr val="595959"/>
              </a:solidFill>
              <a:latin typeface="Calibri"/>
              <a:ea typeface="Calibri"/>
              <a:cs typeface="Calibri"/>
              <a:sym typeface="Calibri"/>
            </a:endParaRPr>
          </a:p>
        </p:txBody>
      </p:sp>
      <p:sp>
        <p:nvSpPr>
          <p:cNvPr id="9222" name="Google Shape;9222;p39"/>
          <p:cNvSpPr/>
          <p:nvPr/>
        </p:nvSpPr>
        <p:spPr>
          <a:xfrm>
            <a:off x="5811504" y="948063"/>
            <a:ext cx="3305700" cy="669000"/>
          </a:xfrm>
          <a:prstGeom prst="chevron">
            <a:avLst>
              <a:gd name="adj" fmla="val 50000"/>
            </a:avLst>
          </a:prstGeom>
          <a:solidFill>
            <a:srgbClr val="D83829"/>
          </a:solidFill>
          <a:ln>
            <a:noFill/>
          </a:ln>
        </p:spPr>
        <p:txBody>
          <a:bodyPr spcFirstLastPara="1" wrap="square" lIns="91425" tIns="91425" rIns="91425" bIns="91425" anchor="ctr" anchorCtr="0">
            <a:noAutofit/>
          </a:bodyPr>
          <a:lstStyle/>
          <a:p>
            <a:pPr marL="0" marR="0" lvl="0" indent="0" algn="ctr" rtl="1">
              <a:lnSpc>
                <a:spcPct val="100000"/>
              </a:lnSpc>
              <a:spcBef>
                <a:spcPts val="0"/>
              </a:spcBef>
              <a:spcAft>
                <a:spcPts val="0"/>
              </a:spcAft>
              <a:buClr>
                <a:srgbClr val="000000"/>
              </a:buClr>
              <a:buSzPts val="1400"/>
              <a:buFont typeface="Arial"/>
              <a:buNone/>
            </a:pPr>
            <a:r>
              <a:rPr lang="en" sz="1800" b="1" i="0" u="none" strike="noStrike" cap="none" err="1">
                <a:solidFill>
                  <a:srgbClr val="FFFFFF"/>
                </a:solidFill>
                <a:latin typeface="Calibri"/>
                <a:ea typeface="Calibri"/>
                <a:cs typeface="Calibri"/>
                <a:sym typeface="Calibri"/>
              </a:rPr>
              <a:t>טמפרטורה</a:t>
            </a:r>
            <a:r>
              <a:rPr lang="en" sz="1800" b="1" i="0" u="none" strike="noStrike" cap="none">
                <a:solidFill>
                  <a:srgbClr val="FFFFFF"/>
                </a:solidFill>
                <a:latin typeface="Calibri"/>
                <a:ea typeface="Calibri"/>
                <a:cs typeface="Calibri"/>
                <a:sym typeface="Calibri"/>
              </a:rPr>
              <a:t> </a:t>
            </a:r>
            <a:r>
              <a:rPr lang="en" sz="1800" b="1" i="0" u="none" strike="noStrike" cap="none" err="1">
                <a:solidFill>
                  <a:srgbClr val="FFFFFF"/>
                </a:solidFill>
                <a:latin typeface="Calibri"/>
                <a:ea typeface="Calibri"/>
                <a:cs typeface="Calibri"/>
                <a:sym typeface="Calibri"/>
              </a:rPr>
              <a:t>גבוהה</a:t>
            </a:r>
            <a:r>
              <a:rPr lang="en" sz="1800" b="1" i="0" u="none" strike="noStrike" cap="none">
                <a:solidFill>
                  <a:srgbClr val="FFFFFF"/>
                </a:solidFill>
                <a:latin typeface="Calibri"/>
                <a:ea typeface="Calibri"/>
                <a:cs typeface="Calibri"/>
                <a:sym typeface="Calibri"/>
              </a:rPr>
              <a:t>, </a:t>
            </a:r>
            <a:r>
              <a:rPr lang="en" sz="1800" b="1" i="0" u="none" strike="noStrike" cap="none" err="1">
                <a:solidFill>
                  <a:srgbClr val="FFFFFF"/>
                </a:solidFill>
                <a:latin typeface="Calibri"/>
                <a:ea typeface="Calibri"/>
                <a:cs typeface="Calibri"/>
                <a:sym typeface="Calibri"/>
              </a:rPr>
              <a:t>לחץ</a:t>
            </a:r>
            <a:r>
              <a:rPr lang="en" sz="1800" b="1" i="0" u="none" strike="noStrike" cap="none">
                <a:solidFill>
                  <a:srgbClr val="FFFFFF"/>
                </a:solidFill>
                <a:latin typeface="Calibri"/>
                <a:ea typeface="Calibri"/>
                <a:cs typeface="Calibri"/>
                <a:sym typeface="Calibri"/>
              </a:rPr>
              <a:t> </a:t>
            </a:r>
            <a:r>
              <a:rPr lang="en" sz="1800" b="1" i="0" u="none" strike="noStrike" cap="none" err="1">
                <a:solidFill>
                  <a:srgbClr val="FFFFFF"/>
                </a:solidFill>
                <a:latin typeface="Calibri"/>
                <a:ea typeface="Calibri"/>
                <a:cs typeface="Calibri"/>
                <a:sym typeface="Calibri"/>
              </a:rPr>
              <a:t>גבוה</a:t>
            </a:r>
            <a:r>
              <a:rPr lang="en" sz="1800" b="1" i="0" u="none" strike="noStrike" cap="none">
                <a:solidFill>
                  <a:srgbClr val="FFFFFF"/>
                </a:solidFill>
                <a:latin typeface="Calibri"/>
                <a:ea typeface="Calibri"/>
                <a:cs typeface="Calibri"/>
                <a:sym typeface="Calibri"/>
              </a:rPr>
              <a:t> </a:t>
            </a:r>
            <a:r>
              <a:rPr lang="en" sz="1800" b="1" i="0" u="none" strike="noStrike" cap="none" err="1">
                <a:solidFill>
                  <a:srgbClr val="FFFFFF"/>
                </a:solidFill>
                <a:latin typeface="Calibri"/>
                <a:ea typeface="Calibri"/>
                <a:cs typeface="Calibri"/>
                <a:sym typeface="Calibri"/>
              </a:rPr>
              <a:t>ומיליוני</a:t>
            </a:r>
            <a:r>
              <a:rPr lang="en" sz="1800" b="1" i="0" u="none" strike="noStrike" cap="none">
                <a:solidFill>
                  <a:srgbClr val="FFFFFF"/>
                </a:solidFill>
                <a:latin typeface="Calibri"/>
                <a:ea typeface="Calibri"/>
                <a:cs typeface="Calibri"/>
                <a:sym typeface="Calibri"/>
              </a:rPr>
              <a:t> </a:t>
            </a:r>
            <a:r>
              <a:rPr lang="en" sz="1800" b="1" i="0" u="none" strike="noStrike" cap="none" err="1">
                <a:solidFill>
                  <a:srgbClr val="FFFFFF"/>
                </a:solidFill>
                <a:latin typeface="Calibri"/>
                <a:ea typeface="Calibri"/>
                <a:cs typeface="Calibri"/>
                <a:sym typeface="Calibri"/>
              </a:rPr>
              <a:t>שנים</a:t>
            </a:r>
            <a:endParaRPr sz="1800" b="1" i="0" u="none" strike="noStrike" cap="none" err="1">
              <a:solidFill>
                <a:srgbClr val="FFFFFF"/>
              </a:solidFill>
              <a:latin typeface="Calibri"/>
              <a:ea typeface="Calibri"/>
              <a:cs typeface="Calibri"/>
              <a:sym typeface="Calibri"/>
            </a:endParaRPr>
          </a:p>
        </p:txBody>
      </p:sp>
      <p:sp>
        <p:nvSpPr>
          <p:cNvPr id="9223" name="Google Shape;9223;p39"/>
          <p:cNvSpPr/>
          <p:nvPr/>
        </p:nvSpPr>
        <p:spPr>
          <a:xfrm>
            <a:off x="102988" y="948277"/>
            <a:ext cx="3546900" cy="669000"/>
          </a:xfrm>
          <a:prstGeom prst="homePlate">
            <a:avLst>
              <a:gd name="adj" fmla="val 50000"/>
            </a:avLst>
          </a:prstGeom>
          <a:solidFill>
            <a:srgbClr val="802017"/>
          </a:solidFill>
          <a:ln>
            <a:noFill/>
          </a:ln>
        </p:spPr>
        <p:txBody>
          <a:bodyPr spcFirstLastPara="1" wrap="square" lIns="91425" tIns="91425" rIns="91425" bIns="91425" anchor="ctr" anchorCtr="0">
            <a:noAutofit/>
          </a:bodyPr>
          <a:lstStyle/>
          <a:p>
            <a:pPr marL="0" marR="0" lvl="0" indent="0" algn="ctr" rtl="1">
              <a:lnSpc>
                <a:spcPct val="100000"/>
              </a:lnSpc>
              <a:spcBef>
                <a:spcPts val="0"/>
              </a:spcBef>
              <a:spcAft>
                <a:spcPts val="0"/>
              </a:spcAft>
              <a:buClr>
                <a:srgbClr val="000000"/>
              </a:buClr>
              <a:buSzPts val="1400"/>
              <a:buFont typeface="Arial"/>
              <a:buNone/>
            </a:pPr>
            <a:r>
              <a:rPr lang="en" sz="1800" b="1" i="0" u="none" strike="noStrike" cap="none" err="1">
                <a:solidFill>
                  <a:srgbClr val="FFFFFF"/>
                </a:solidFill>
                <a:latin typeface="Calibri"/>
                <a:ea typeface="Calibri"/>
                <a:cs typeface="Calibri"/>
                <a:sym typeface="Calibri"/>
              </a:rPr>
              <a:t>צמחים</a:t>
            </a:r>
            <a:r>
              <a:rPr lang="en" sz="1800" b="1" i="0" u="none" strike="noStrike" cap="none">
                <a:solidFill>
                  <a:srgbClr val="FFFFFF"/>
                </a:solidFill>
                <a:latin typeface="Calibri"/>
                <a:ea typeface="Calibri"/>
                <a:cs typeface="Calibri"/>
                <a:sym typeface="Calibri"/>
              </a:rPr>
              <a:t> </a:t>
            </a:r>
            <a:r>
              <a:rPr lang="en" sz="1800" b="1" i="0" u="none" strike="noStrike" cap="none" err="1">
                <a:solidFill>
                  <a:srgbClr val="FFFFFF"/>
                </a:solidFill>
                <a:latin typeface="Calibri"/>
                <a:ea typeface="Calibri"/>
                <a:cs typeface="Calibri"/>
                <a:sym typeface="Calibri"/>
              </a:rPr>
              <a:t>ואורגניזמים</a:t>
            </a:r>
            <a:r>
              <a:rPr lang="en" sz="1800" b="1" i="0" u="none" strike="noStrike" cap="none">
                <a:solidFill>
                  <a:srgbClr val="FFFFFF"/>
                </a:solidFill>
                <a:latin typeface="Calibri"/>
                <a:ea typeface="Calibri"/>
                <a:cs typeface="Calibri"/>
                <a:sym typeface="Calibri"/>
              </a:rPr>
              <a:t> </a:t>
            </a:r>
            <a:r>
              <a:rPr lang="en" sz="1800" b="1" i="0" u="none" strike="noStrike" cap="none" err="1">
                <a:solidFill>
                  <a:srgbClr val="FFFFFF"/>
                </a:solidFill>
                <a:latin typeface="Calibri"/>
                <a:ea typeface="Calibri"/>
                <a:cs typeface="Calibri"/>
                <a:sym typeface="Calibri"/>
              </a:rPr>
              <a:t>עתיקים</a:t>
            </a:r>
            <a:endParaRPr sz="1800" b="1" i="0" u="none" strike="noStrike" cap="none" err="1">
              <a:solidFill>
                <a:srgbClr val="FFFFFF"/>
              </a:solidFill>
              <a:latin typeface="Calibri"/>
              <a:ea typeface="Calibri"/>
              <a:cs typeface="Calibri"/>
              <a:sym typeface="Calibri"/>
            </a:endParaRPr>
          </a:p>
        </p:txBody>
      </p:sp>
      <p:sp>
        <p:nvSpPr>
          <p:cNvPr id="9224" name="Google Shape;9224;p39"/>
          <p:cNvSpPr/>
          <p:nvPr/>
        </p:nvSpPr>
        <p:spPr>
          <a:xfrm>
            <a:off x="2894792" y="948063"/>
            <a:ext cx="3305700" cy="669000"/>
          </a:xfrm>
          <a:prstGeom prst="chevron">
            <a:avLst>
              <a:gd name="adj" fmla="val 50000"/>
            </a:avLst>
          </a:prstGeom>
          <a:solidFill>
            <a:srgbClr val="B02C20"/>
          </a:solidFill>
          <a:ln>
            <a:noFill/>
          </a:ln>
        </p:spPr>
        <p:txBody>
          <a:bodyPr spcFirstLastPara="1" wrap="square" lIns="91425" tIns="91425" rIns="91425" bIns="91425" anchor="ctr" anchorCtr="0">
            <a:noAutofit/>
          </a:bodyPr>
          <a:lstStyle/>
          <a:p>
            <a:pPr marL="0" marR="0" lvl="0" indent="0" algn="ctr" rtl="1">
              <a:lnSpc>
                <a:spcPct val="100000"/>
              </a:lnSpc>
              <a:spcBef>
                <a:spcPts val="0"/>
              </a:spcBef>
              <a:spcAft>
                <a:spcPts val="0"/>
              </a:spcAft>
              <a:buClr>
                <a:srgbClr val="000000"/>
              </a:buClr>
              <a:buSzPts val="1400"/>
              <a:buFont typeface="Arial"/>
              <a:buNone/>
            </a:pPr>
            <a:r>
              <a:rPr lang="en" sz="1800" b="1" i="0" u="none" strike="noStrike" cap="none" err="1">
                <a:solidFill>
                  <a:srgbClr val="FFFFFF"/>
                </a:solidFill>
                <a:latin typeface="Calibri"/>
                <a:ea typeface="Calibri"/>
                <a:cs typeface="Calibri"/>
                <a:sym typeface="Calibri"/>
              </a:rPr>
              <a:t>קבורים</a:t>
            </a:r>
            <a:r>
              <a:rPr lang="en" sz="1800" b="1" i="0" u="none" strike="noStrike" cap="none">
                <a:solidFill>
                  <a:srgbClr val="FFFFFF"/>
                </a:solidFill>
                <a:latin typeface="Calibri"/>
                <a:ea typeface="Calibri"/>
                <a:cs typeface="Calibri"/>
                <a:sym typeface="Calibri"/>
              </a:rPr>
              <a:t> </a:t>
            </a:r>
            <a:r>
              <a:rPr lang="en" sz="1800" b="1" i="0" u="none" strike="noStrike" cap="none" err="1">
                <a:solidFill>
                  <a:srgbClr val="FFFFFF"/>
                </a:solidFill>
                <a:latin typeface="Calibri"/>
                <a:ea typeface="Calibri"/>
                <a:cs typeface="Calibri"/>
                <a:sym typeface="Calibri"/>
              </a:rPr>
              <a:t>מתחת</a:t>
            </a:r>
            <a:r>
              <a:rPr lang="en" sz="1800" b="1" i="0" u="none" strike="noStrike" cap="none">
                <a:solidFill>
                  <a:srgbClr val="FFFFFF"/>
                </a:solidFill>
                <a:latin typeface="Calibri"/>
                <a:ea typeface="Calibri"/>
                <a:cs typeface="Calibri"/>
                <a:sym typeface="Calibri"/>
              </a:rPr>
              <a:t> </a:t>
            </a:r>
            <a:r>
              <a:rPr lang="en" sz="1800" b="1" i="0" u="none" strike="noStrike" cap="none" err="1">
                <a:solidFill>
                  <a:srgbClr val="FFFFFF"/>
                </a:solidFill>
                <a:latin typeface="Calibri"/>
                <a:ea typeface="Calibri"/>
                <a:cs typeface="Calibri"/>
                <a:sym typeface="Calibri"/>
              </a:rPr>
              <a:t>לאדמה</a:t>
            </a:r>
            <a:endParaRPr sz="1800" b="1" i="0" u="none" strike="noStrike" cap="none" err="1">
              <a:solidFill>
                <a:srgbClr val="FFFFFF"/>
              </a:solidFill>
              <a:latin typeface="Calibri"/>
              <a:ea typeface="Calibri"/>
              <a:cs typeface="Calibri"/>
              <a:sym typeface="Calibri"/>
            </a:endParaRPr>
          </a:p>
        </p:txBody>
      </p:sp>
      <p:pic>
        <p:nvPicPr>
          <p:cNvPr id="9225" name="Google Shape;9225;p39"/>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25850" y="1690425"/>
            <a:ext cx="3546900" cy="2956323"/>
          </a:xfrm>
          <a:prstGeom prst="rect">
            <a:avLst/>
          </a:prstGeom>
          <a:noFill/>
          <a:ln>
            <a:noFill/>
          </a:ln>
        </p:spPr>
      </p:pic>
      <p:pic>
        <p:nvPicPr>
          <p:cNvPr id="9226" name="Google Shape;9226;p39"/>
          <p:cNvPicPr preferRelativeResize="0"/>
          <p:nvPr/>
        </p:nvPicPr>
        <p:blipFill rotWithShape="1">
          <a:blip r:embed="rId4" cstate="hqprint">
            <a:alphaModFix/>
            <a:extLst>
              <a:ext uri="{28A0092B-C50C-407E-A947-70E740481C1C}">
                <a14:useLocalDpi xmlns:a14="http://schemas.microsoft.com/office/drawing/2010/main"/>
              </a:ext>
            </a:extLst>
          </a:blip>
          <a:srcRect/>
          <a:stretch/>
        </p:blipFill>
        <p:spPr>
          <a:xfrm>
            <a:off x="4310000" y="1773388"/>
            <a:ext cx="3800049" cy="3041144"/>
          </a:xfrm>
          <a:prstGeom prst="rect">
            <a:avLst/>
          </a:prstGeom>
          <a:noFill/>
          <a:ln>
            <a:noFill/>
          </a:ln>
        </p:spPr>
      </p:pic>
      <p:pic>
        <p:nvPicPr>
          <p:cNvPr id="9227" name="Google Shape;9227;p39" descr="A picture containing black&#10;&#10;Description automatically generated"/>
          <p:cNvPicPr preferRelativeResize="0"/>
          <p:nvPr/>
        </p:nvPicPr>
        <p:blipFill rotWithShape="1">
          <a:blip r:embed="rId5" cstate="hqprint">
            <a:alphaModFix/>
            <a:extLst>
              <a:ext uri="{28A0092B-C50C-407E-A947-70E740481C1C}">
                <a14:useLocalDpi xmlns:a14="http://schemas.microsoft.com/office/drawing/2010/main"/>
              </a:ext>
            </a:extLst>
          </a:blip>
          <a:srcRect/>
          <a:stretch/>
        </p:blipFill>
        <p:spPr>
          <a:xfrm>
            <a:off x="8059300" y="2910325"/>
            <a:ext cx="1084700" cy="718151"/>
          </a:xfrm>
          <a:prstGeom prst="rect">
            <a:avLst/>
          </a:prstGeom>
          <a:noFill/>
          <a:ln w="9525" cap="flat" cmpd="sng">
            <a:solidFill>
              <a:srgbClr val="3C5E8C"/>
            </a:solidFill>
            <a:prstDash val="solid"/>
            <a:round/>
            <a:headEnd type="none" w="sm" len="sm"/>
            <a:tailEnd type="none" w="sm" len="sm"/>
          </a:ln>
        </p:spPr>
      </p:pic>
      <p:pic>
        <p:nvPicPr>
          <p:cNvPr id="9228" name="Google Shape;9228;p39"/>
          <p:cNvPicPr preferRelativeResize="0"/>
          <p:nvPr/>
        </p:nvPicPr>
        <p:blipFill rotWithShape="1">
          <a:blip r:embed="rId6" cstate="hqprint">
            <a:alphaModFix/>
            <a:extLst>
              <a:ext uri="{28A0092B-C50C-407E-A947-70E740481C1C}">
                <a14:useLocalDpi xmlns:a14="http://schemas.microsoft.com/office/drawing/2010/main"/>
              </a:ext>
            </a:extLst>
          </a:blip>
          <a:srcRect/>
          <a:stretch/>
        </p:blipFill>
        <p:spPr>
          <a:xfrm>
            <a:off x="3185645" y="1848375"/>
            <a:ext cx="1200558" cy="830649"/>
          </a:xfrm>
          <a:prstGeom prst="rect">
            <a:avLst/>
          </a:prstGeom>
          <a:noFill/>
          <a:ln>
            <a:noFill/>
          </a:ln>
        </p:spPr>
      </p:pic>
      <p:pic>
        <p:nvPicPr>
          <p:cNvPr id="9229" name="Google Shape;9229;p39"/>
          <p:cNvPicPr preferRelativeResize="0"/>
          <p:nvPr/>
        </p:nvPicPr>
        <p:blipFill rotWithShape="1">
          <a:blip r:embed="rId7" cstate="hqprint">
            <a:alphaModFix/>
            <a:extLst>
              <a:ext uri="{28A0092B-C50C-407E-A947-70E740481C1C}">
                <a14:useLocalDpi xmlns:a14="http://schemas.microsoft.com/office/drawing/2010/main"/>
              </a:ext>
            </a:extLst>
          </a:blip>
          <a:srcRect/>
          <a:stretch/>
        </p:blipFill>
        <p:spPr>
          <a:xfrm>
            <a:off x="8047888" y="1848387"/>
            <a:ext cx="1107533" cy="830650"/>
          </a:xfrm>
          <a:prstGeom prst="rect">
            <a:avLst/>
          </a:prstGeom>
          <a:noFill/>
          <a:ln>
            <a:noFill/>
          </a:ln>
        </p:spPr>
      </p:pic>
      <p:sp>
        <p:nvSpPr>
          <p:cNvPr id="9230" name="Google Shape;9230;p39"/>
          <p:cNvSpPr txBox="1"/>
          <p:nvPr/>
        </p:nvSpPr>
        <p:spPr>
          <a:xfrm>
            <a:off x="603950" y="1868125"/>
            <a:ext cx="2390700" cy="461700"/>
          </a:xfrm>
          <a:prstGeom prst="rect">
            <a:avLst/>
          </a:prstGeom>
          <a:solidFill>
            <a:srgbClr val="35362E"/>
          </a:solid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1800"/>
              <a:buFont typeface="Arial"/>
              <a:buNone/>
            </a:pPr>
            <a:r>
              <a:rPr lang="en" sz="1800" b="0" i="0" u="none" strike="noStrike" cap="none" err="1">
                <a:solidFill>
                  <a:srgbClr val="FFFFFF"/>
                </a:solidFill>
                <a:latin typeface="Arial"/>
                <a:ea typeface="Arial"/>
                <a:cs typeface="Arial"/>
                <a:sym typeface="Arial"/>
              </a:rPr>
              <a:t>היווצרות</a:t>
            </a:r>
            <a:r>
              <a:rPr lang="en" sz="1800" b="0" i="0" u="none" strike="noStrike" cap="none">
                <a:solidFill>
                  <a:srgbClr val="FFFFFF"/>
                </a:solidFill>
                <a:latin typeface="Arial"/>
                <a:ea typeface="Arial"/>
                <a:cs typeface="Arial"/>
                <a:sym typeface="Arial"/>
              </a:rPr>
              <a:t> </a:t>
            </a:r>
            <a:r>
              <a:rPr lang="en" sz="1800" b="0" i="0" u="none" strike="noStrike" cap="none" err="1">
                <a:solidFill>
                  <a:srgbClr val="FFFFFF"/>
                </a:solidFill>
                <a:latin typeface="Arial"/>
                <a:ea typeface="Arial"/>
                <a:cs typeface="Arial"/>
                <a:sym typeface="Arial"/>
              </a:rPr>
              <a:t>של</a:t>
            </a:r>
            <a:r>
              <a:rPr lang="en" sz="1800" b="0" i="0" u="none" strike="noStrike" cap="none">
                <a:solidFill>
                  <a:srgbClr val="FFFFFF"/>
                </a:solidFill>
                <a:latin typeface="Arial"/>
                <a:ea typeface="Arial"/>
                <a:cs typeface="Arial"/>
                <a:sym typeface="Arial"/>
              </a:rPr>
              <a:t> </a:t>
            </a:r>
            <a:r>
              <a:rPr lang="en" sz="1800" b="0" i="0" u="none" strike="noStrike" cap="none" err="1">
                <a:solidFill>
                  <a:srgbClr val="FFFFFF"/>
                </a:solidFill>
                <a:latin typeface="Arial"/>
                <a:ea typeface="Arial"/>
                <a:cs typeface="Arial"/>
                <a:sym typeface="Arial"/>
              </a:rPr>
              <a:t>פחם</a:t>
            </a:r>
            <a:endParaRPr sz="1800" b="0" i="0" u="none" strike="noStrike" cap="none" err="1">
              <a:solidFill>
                <a:srgbClr val="FFFFFF"/>
              </a:solidFill>
              <a:latin typeface="Arial"/>
              <a:ea typeface="Arial"/>
              <a:cs typeface="Arial"/>
              <a:sym typeface="Arial"/>
            </a:endParaRPr>
          </a:p>
        </p:txBody>
      </p:sp>
      <p:sp>
        <p:nvSpPr>
          <p:cNvPr id="9231" name="Google Shape;9231;p39"/>
          <p:cNvSpPr txBox="1"/>
          <p:nvPr/>
        </p:nvSpPr>
        <p:spPr>
          <a:xfrm>
            <a:off x="4858350" y="1867725"/>
            <a:ext cx="2717400" cy="461700"/>
          </a:xfrm>
          <a:prstGeom prst="rect">
            <a:avLst/>
          </a:prstGeom>
          <a:solidFill>
            <a:srgbClr val="35362E"/>
          </a:solid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1400"/>
              <a:buFont typeface="Arial"/>
              <a:buNone/>
            </a:pPr>
            <a:r>
              <a:rPr lang="en" sz="1800" b="0" i="0" u="none" strike="noStrike" cap="none" err="1">
                <a:solidFill>
                  <a:srgbClr val="FFFFFF"/>
                </a:solidFill>
                <a:latin typeface="Arial"/>
                <a:ea typeface="Arial"/>
                <a:cs typeface="Arial"/>
                <a:sym typeface="Arial"/>
              </a:rPr>
              <a:t>ה</a:t>
            </a:r>
            <a:r>
              <a:rPr lang="en" sz="1800" b="0" i="0" u="none" strike="noStrike" cap="none" err="1">
                <a:solidFill>
                  <a:schemeClr val="lt1"/>
                </a:solidFill>
                <a:latin typeface="Arial"/>
                <a:ea typeface="Arial"/>
                <a:cs typeface="Arial"/>
                <a:sym typeface="Arial"/>
              </a:rPr>
              <a:t>יווצרות</a:t>
            </a:r>
            <a:r>
              <a:rPr lang="en" sz="1800" b="0" i="0" u="none" strike="noStrike" cap="none">
                <a:solidFill>
                  <a:schemeClr val="lt1"/>
                </a:solidFill>
                <a:latin typeface="Arial"/>
                <a:ea typeface="Arial"/>
                <a:cs typeface="Arial"/>
                <a:sym typeface="Arial"/>
              </a:rPr>
              <a:t> </a:t>
            </a:r>
            <a:r>
              <a:rPr lang="en" sz="1800" b="0" i="0" u="none" strike="noStrike" cap="none" err="1">
                <a:solidFill>
                  <a:schemeClr val="lt1"/>
                </a:solidFill>
                <a:latin typeface="Arial"/>
                <a:ea typeface="Arial"/>
                <a:cs typeface="Arial"/>
                <a:sym typeface="Arial"/>
              </a:rPr>
              <a:t>של</a:t>
            </a:r>
            <a:r>
              <a:rPr lang="en" sz="1800" b="0" i="0" u="none" strike="noStrike" cap="none">
                <a:solidFill>
                  <a:srgbClr val="FFFFFF"/>
                </a:solidFill>
                <a:latin typeface="Arial"/>
                <a:ea typeface="Arial"/>
                <a:cs typeface="Arial"/>
                <a:sym typeface="Arial"/>
              </a:rPr>
              <a:t> </a:t>
            </a:r>
            <a:r>
              <a:rPr lang="en" sz="1800" b="0" i="0" u="none" strike="noStrike" cap="none" err="1">
                <a:solidFill>
                  <a:srgbClr val="FFFFFF"/>
                </a:solidFill>
                <a:latin typeface="Arial"/>
                <a:ea typeface="Arial"/>
                <a:cs typeface="Arial"/>
                <a:sym typeface="Arial"/>
              </a:rPr>
              <a:t>נפט</a:t>
            </a:r>
            <a:r>
              <a:rPr lang="en" sz="1800" b="0" i="0" u="none" strike="noStrike" cap="none">
                <a:solidFill>
                  <a:srgbClr val="FFFFFF"/>
                </a:solidFill>
                <a:latin typeface="Arial"/>
                <a:ea typeface="Arial"/>
                <a:cs typeface="Arial"/>
                <a:sym typeface="Arial"/>
              </a:rPr>
              <a:t> </a:t>
            </a:r>
            <a:r>
              <a:rPr lang="en" sz="1800" b="0" i="0" u="none" strike="noStrike" cap="none" err="1">
                <a:solidFill>
                  <a:srgbClr val="FFFFFF"/>
                </a:solidFill>
                <a:latin typeface="Arial"/>
                <a:ea typeface="Arial"/>
                <a:cs typeface="Arial"/>
                <a:sym typeface="Arial"/>
              </a:rPr>
              <a:t>וגז</a:t>
            </a:r>
            <a:r>
              <a:rPr lang="en" sz="1800" b="0" i="0" u="none" strike="noStrike" cap="none">
                <a:solidFill>
                  <a:srgbClr val="FFFFFF"/>
                </a:solidFill>
                <a:latin typeface="Arial"/>
                <a:ea typeface="Arial"/>
                <a:cs typeface="Arial"/>
                <a:sym typeface="Arial"/>
              </a:rPr>
              <a:t> </a:t>
            </a:r>
            <a:r>
              <a:rPr lang="en" sz="1800" b="0" i="0" u="none" strike="noStrike" cap="none" err="1">
                <a:solidFill>
                  <a:srgbClr val="FFFFFF"/>
                </a:solidFill>
                <a:latin typeface="Arial"/>
                <a:ea typeface="Arial"/>
                <a:cs typeface="Arial"/>
                <a:sym typeface="Arial"/>
              </a:rPr>
              <a:t>טבעי</a:t>
            </a:r>
            <a:endParaRPr sz="1800" b="0" i="0" u="none" strike="noStrike" cap="none" err="1">
              <a:solidFill>
                <a:srgbClr val="FFFFFF"/>
              </a:solidFill>
              <a:latin typeface="Arial"/>
              <a:ea typeface="Arial"/>
              <a:cs typeface="Arial"/>
              <a:sym typeface="Arial"/>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9235"/>
        <p:cNvGrpSpPr/>
        <p:nvPr/>
      </p:nvGrpSpPr>
      <p:grpSpPr>
        <a:xfrm>
          <a:off x="0" y="0"/>
          <a:ext cx="0" cy="0"/>
          <a:chOff x="0" y="0"/>
          <a:chExt cx="0" cy="0"/>
        </a:xfrm>
      </p:grpSpPr>
      <p:sp>
        <p:nvSpPr>
          <p:cNvPr id="9236" name="Google Shape;9236;p40"/>
          <p:cNvSpPr/>
          <p:nvPr/>
        </p:nvSpPr>
        <p:spPr>
          <a:xfrm rot="336211">
            <a:off x="-318888" y="3182844"/>
            <a:ext cx="9463062" cy="1841475"/>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4B4B4B"/>
              </a:solidFill>
              <a:latin typeface="Arial"/>
              <a:ea typeface="Arial"/>
              <a:cs typeface="Arial"/>
              <a:sym typeface="Arial"/>
            </a:endParaRPr>
          </a:p>
        </p:txBody>
      </p:sp>
      <p:sp>
        <p:nvSpPr>
          <p:cNvPr id="9237" name="Google Shape;9237;p40"/>
          <p:cNvSpPr/>
          <p:nvPr/>
        </p:nvSpPr>
        <p:spPr>
          <a:xfrm rot="336161">
            <a:off x="-308276" y="3726944"/>
            <a:ext cx="9543825" cy="1959243"/>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rgbClr val="7F6000"/>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4B4B4B"/>
              </a:solidFill>
              <a:latin typeface="Arial"/>
              <a:ea typeface="Arial"/>
              <a:cs typeface="Arial"/>
              <a:sym typeface="Arial"/>
            </a:endParaRPr>
          </a:p>
        </p:txBody>
      </p:sp>
      <p:grpSp>
        <p:nvGrpSpPr>
          <p:cNvPr id="9238" name="Google Shape;9238;p40"/>
          <p:cNvGrpSpPr/>
          <p:nvPr/>
        </p:nvGrpSpPr>
        <p:grpSpPr>
          <a:xfrm>
            <a:off x="1560947" y="2124450"/>
            <a:ext cx="1128168" cy="1445907"/>
            <a:chOff x="2055825" y="5018400"/>
            <a:chExt cx="202875" cy="215200"/>
          </a:xfrm>
        </p:grpSpPr>
        <p:sp>
          <p:nvSpPr>
            <p:cNvPr id="9239" name="Google Shape;9239;p40"/>
            <p:cNvSpPr/>
            <p:nvPr/>
          </p:nvSpPr>
          <p:spPr>
            <a:xfrm>
              <a:off x="2055825" y="5051950"/>
              <a:ext cx="115200" cy="104950"/>
            </a:xfrm>
            <a:custGeom>
              <a:avLst/>
              <a:gdLst/>
              <a:ahLst/>
              <a:cxnLst/>
              <a:rect l="l" t="t" r="r" b="b"/>
              <a:pathLst>
                <a:path w="4608" h="4198" extrusionOk="0">
                  <a:moveTo>
                    <a:pt x="2303" y="1"/>
                  </a:moveTo>
                  <a:cubicBezTo>
                    <a:pt x="1767" y="1"/>
                    <a:pt x="1230" y="206"/>
                    <a:pt x="820" y="616"/>
                  </a:cubicBezTo>
                  <a:cubicBezTo>
                    <a:pt x="1" y="1435"/>
                    <a:pt x="1" y="2764"/>
                    <a:pt x="820" y="3583"/>
                  </a:cubicBezTo>
                  <a:cubicBezTo>
                    <a:pt x="1230" y="3993"/>
                    <a:pt x="1767" y="4198"/>
                    <a:pt x="2303" y="4198"/>
                  </a:cubicBezTo>
                  <a:cubicBezTo>
                    <a:pt x="2840" y="4198"/>
                    <a:pt x="3377" y="3993"/>
                    <a:pt x="3787" y="3583"/>
                  </a:cubicBezTo>
                  <a:cubicBezTo>
                    <a:pt x="4607" y="2764"/>
                    <a:pt x="4607" y="1435"/>
                    <a:pt x="3787" y="616"/>
                  </a:cubicBezTo>
                  <a:cubicBezTo>
                    <a:pt x="3377" y="206"/>
                    <a:pt x="2840" y="1"/>
                    <a:pt x="2303"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0" name="Google Shape;9240;p40"/>
            <p:cNvSpPr/>
            <p:nvPr/>
          </p:nvSpPr>
          <p:spPr>
            <a:xfrm>
              <a:off x="2128425" y="5070825"/>
              <a:ext cx="115200" cy="104925"/>
            </a:xfrm>
            <a:custGeom>
              <a:avLst/>
              <a:gdLst/>
              <a:ahLst/>
              <a:cxnLst/>
              <a:rect l="l" t="t" r="r" b="b"/>
              <a:pathLst>
                <a:path w="4608" h="4197" extrusionOk="0">
                  <a:moveTo>
                    <a:pt x="2304" y="0"/>
                  </a:moveTo>
                  <a:cubicBezTo>
                    <a:pt x="1767" y="0"/>
                    <a:pt x="1230" y="205"/>
                    <a:pt x="821" y="615"/>
                  </a:cubicBezTo>
                  <a:cubicBezTo>
                    <a:pt x="1" y="1434"/>
                    <a:pt x="1" y="2762"/>
                    <a:pt x="821" y="3582"/>
                  </a:cubicBezTo>
                  <a:cubicBezTo>
                    <a:pt x="1230" y="3992"/>
                    <a:pt x="1767" y="4197"/>
                    <a:pt x="2304" y="4197"/>
                  </a:cubicBezTo>
                  <a:cubicBezTo>
                    <a:pt x="2841" y="4197"/>
                    <a:pt x="3378" y="3992"/>
                    <a:pt x="3788" y="3582"/>
                  </a:cubicBezTo>
                  <a:cubicBezTo>
                    <a:pt x="4608" y="2762"/>
                    <a:pt x="4608" y="1434"/>
                    <a:pt x="3788" y="615"/>
                  </a:cubicBezTo>
                  <a:cubicBezTo>
                    <a:pt x="3378" y="205"/>
                    <a:pt x="2841" y="0"/>
                    <a:pt x="2304" y="0"/>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1" name="Google Shape;9241;p40"/>
            <p:cNvSpPr/>
            <p:nvPr/>
          </p:nvSpPr>
          <p:spPr>
            <a:xfrm>
              <a:off x="2107875" y="5018400"/>
              <a:ext cx="85350" cy="79400"/>
            </a:xfrm>
            <a:custGeom>
              <a:avLst/>
              <a:gdLst/>
              <a:ahLst/>
              <a:cxnLst/>
              <a:rect l="l" t="t" r="r" b="b"/>
              <a:pathLst>
                <a:path w="3414" h="3176" extrusionOk="0">
                  <a:moveTo>
                    <a:pt x="1705" y="1"/>
                  </a:moveTo>
                  <a:cubicBezTo>
                    <a:pt x="939" y="1"/>
                    <a:pt x="265" y="556"/>
                    <a:pt x="140" y="1337"/>
                  </a:cubicBezTo>
                  <a:cubicBezTo>
                    <a:pt x="1" y="2202"/>
                    <a:pt x="590" y="3017"/>
                    <a:pt x="1456" y="3155"/>
                  </a:cubicBezTo>
                  <a:cubicBezTo>
                    <a:pt x="1542" y="3169"/>
                    <a:pt x="1626" y="3175"/>
                    <a:pt x="1710" y="3175"/>
                  </a:cubicBezTo>
                  <a:cubicBezTo>
                    <a:pt x="2475" y="3175"/>
                    <a:pt x="3150" y="2620"/>
                    <a:pt x="3274" y="1839"/>
                  </a:cubicBezTo>
                  <a:cubicBezTo>
                    <a:pt x="3414" y="974"/>
                    <a:pt x="2824" y="159"/>
                    <a:pt x="1958" y="21"/>
                  </a:cubicBezTo>
                  <a:cubicBezTo>
                    <a:pt x="1873" y="7"/>
                    <a:pt x="1788" y="1"/>
                    <a:pt x="1705"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2" name="Google Shape;9242;p40"/>
            <p:cNvSpPr/>
            <p:nvPr/>
          </p:nvSpPr>
          <p:spPr>
            <a:xfrm>
              <a:off x="2079175" y="5084125"/>
              <a:ext cx="128600" cy="149300"/>
            </a:xfrm>
            <a:custGeom>
              <a:avLst/>
              <a:gdLst/>
              <a:ahLst/>
              <a:cxnLst/>
              <a:rect l="l" t="t" r="r" b="b"/>
              <a:pathLst>
                <a:path w="5144" h="5972" extrusionOk="0">
                  <a:moveTo>
                    <a:pt x="0" y="0"/>
                  </a:moveTo>
                  <a:lnTo>
                    <a:pt x="0" y="0"/>
                  </a:lnTo>
                  <a:cubicBezTo>
                    <a:pt x="224" y="506"/>
                    <a:pt x="587" y="928"/>
                    <a:pt x="1055" y="1220"/>
                  </a:cubicBezTo>
                  <a:cubicBezTo>
                    <a:pt x="1444" y="1465"/>
                    <a:pt x="1956" y="1817"/>
                    <a:pt x="2172" y="2115"/>
                  </a:cubicBezTo>
                  <a:lnTo>
                    <a:pt x="2265" y="2245"/>
                  </a:lnTo>
                  <a:cubicBezTo>
                    <a:pt x="2383" y="2393"/>
                    <a:pt x="2437" y="2586"/>
                    <a:pt x="2414" y="2774"/>
                  </a:cubicBezTo>
                  <a:lnTo>
                    <a:pt x="2413" y="2786"/>
                  </a:lnTo>
                  <a:lnTo>
                    <a:pt x="2403" y="2777"/>
                  </a:lnTo>
                  <a:cubicBezTo>
                    <a:pt x="2259" y="2659"/>
                    <a:pt x="2166" y="2575"/>
                    <a:pt x="2065" y="2484"/>
                  </a:cubicBezTo>
                  <a:cubicBezTo>
                    <a:pt x="1890" y="2329"/>
                    <a:pt x="1693" y="2150"/>
                    <a:pt x="1163" y="1726"/>
                  </a:cubicBezTo>
                  <a:lnTo>
                    <a:pt x="1163" y="1726"/>
                  </a:lnTo>
                  <a:cubicBezTo>
                    <a:pt x="1316" y="1919"/>
                    <a:pt x="1924" y="2684"/>
                    <a:pt x="2233" y="3038"/>
                  </a:cubicBezTo>
                  <a:lnTo>
                    <a:pt x="2239" y="3046"/>
                  </a:lnTo>
                  <a:cubicBezTo>
                    <a:pt x="2318" y="3135"/>
                    <a:pt x="2355" y="3254"/>
                    <a:pt x="2341" y="3372"/>
                  </a:cubicBezTo>
                  <a:cubicBezTo>
                    <a:pt x="2267" y="3969"/>
                    <a:pt x="2038" y="5841"/>
                    <a:pt x="2021" y="5972"/>
                  </a:cubicBezTo>
                  <a:lnTo>
                    <a:pt x="3781" y="5972"/>
                  </a:lnTo>
                  <a:lnTo>
                    <a:pt x="3460" y="3329"/>
                  </a:lnTo>
                  <a:cubicBezTo>
                    <a:pt x="3394" y="2780"/>
                    <a:pt x="3657" y="2238"/>
                    <a:pt x="4130" y="1951"/>
                  </a:cubicBezTo>
                  <a:lnTo>
                    <a:pt x="4176" y="1924"/>
                  </a:lnTo>
                  <a:cubicBezTo>
                    <a:pt x="4315" y="1840"/>
                    <a:pt x="4439" y="1736"/>
                    <a:pt x="4545" y="1616"/>
                  </a:cubicBezTo>
                  <a:lnTo>
                    <a:pt x="5144" y="942"/>
                  </a:lnTo>
                  <a:lnTo>
                    <a:pt x="4513" y="1448"/>
                  </a:lnTo>
                  <a:cubicBezTo>
                    <a:pt x="4391" y="1546"/>
                    <a:pt x="4256" y="1624"/>
                    <a:pt x="4113" y="1683"/>
                  </a:cubicBezTo>
                  <a:lnTo>
                    <a:pt x="3847" y="1791"/>
                  </a:lnTo>
                  <a:lnTo>
                    <a:pt x="3867" y="1765"/>
                  </a:lnTo>
                  <a:cubicBezTo>
                    <a:pt x="4155" y="1392"/>
                    <a:pt x="4389" y="981"/>
                    <a:pt x="4563" y="542"/>
                  </a:cubicBezTo>
                  <a:lnTo>
                    <a:pt x="4738" y="100"/>
                  </a:lnTo>
                  <a:lnTo>
                    <a:pt x="3735" y="1396"/>
                  </a:lnTo>
                  <a:lnTo>
                    <a:pt x="3724" y="1389"/>
                  </a:lnTo>
                  <a:cubicBezTo>
                    <a:pt x="3728" y="1382"/>
                    <a:pt x="4078" y="676"/>
                    <a:pt x="3843" y="137"/>
                  </a:cubicBezTo>
                  <a:lnTo>
                    <a:pt x="3843" y="136"/>
                  </a:lnTo>
                  <a:lnTo>
                    <a:pt x="3843" y="133"/>
                  </a:lnTo>
                  <a:lnTo>
                    <a:pt x="3830" y="323"/>
                  </a:lnTo>
                  <a:cubicBezTo>
                    <a:pt x="3809" y="613"/>
                    <a:pt x="3739" y="894"/>
                    <a:pt x="3619" y="1157"/>
                  </a:cubicBezTo>
                  <a:lnTo>
                    <a:pt x="3381" y="1686"/>
                  </a:lnTo>
                  <a:lnTo>
                    <a:pt x="3376" y="1694"/>
                  </a:lnTo>
                  <a:cubicBezTo>
                    <a:pt x="3266" y="1864"/>
                    <a:pt x="3079" y="1967"/>
                    <a:pt x="2875" y="1967"/>
                  </a:cubicBezTo>
                  <a:cubicBezTo>
                    <a:pt x="2669" y="1967"/>
                    <a:pt x="2479" y="1863"/>
                    <a:pt x="2370" y="1686"/>
                  </a:cubicBezTo>
                  <a:lnTo>
                    <a:pt x="1952" y="761"/>
                  </a:lnTo>
                  <a:lnTo>
                    <a:pt x="1908" y="135"/>
                  </a:lnTo>
                  <a:lnTo>
                    <a:pt x="1804" y="758"/>
                  </a:lnTo>
                  <a:lnTo>
                    <a:pt x="2034" y="1411"/>
                  </a:lnTo>
                  <a:lnTo>
                    <a:pt x="2017" y="1397"/>
                  </a:lnTo>
                  <a:cubicBezTo>
                    <a:pt x="1940" y="1332"/>
                    <a:pt x="1869" y="1260"/>
                    <a:pt x="1811" y="1179"/>
                  </a:cubicBezTo>
                  <a:lnTo>
                    <a:pt x="1044" y="142"/>
                  </a:lnTo>
                  <a:lnTo>
                    <a:pt x="1044" y="142"/>
                  </a:lnTo>
                  <a:lnTo>
                    <a:pt x="1617" y="1173"/>
                  </a:lnTo>
                  <a:lnTo>
                    <a:pt x="1617" y="1173"/>
                  </a:lnTo>
                  <a:lnTo>
                    <a:pt x="1602" y="1167"/>
                  </a:lnTo>
                  <a:cubicBezTo>
                    <a:pt x="1115" y="996"/>
                    <a:pt x="671" y="707"/>
                    <a:pt x="317" y="333"/>
                  </a:cubicBezTo>
                  <a:lnTo>
                    <a:pt x="0" y="0"/>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3" name="Google Shape;9243;p40"/>
            <p:cNvSpPr/>
            <p:nvPr/>
          </p:nvSpPr>
          <p:spPr>
            <a:xfrm>
              <a:off x="2078700" y="5083400"/>
              <a:ext cx="130500" cy="150200"/>
            </a:xfrm>
            <a:custGeom>
              <a:avLst/>
              <a:gdLst/>
              <a:ahLst/>
              <a:cxnLst/>
              <a:rect l="l" t="t" r="r" b="b"/>
              <a:pathLst>
                <a:path w="5220" h="6008" extrusionOk="0">
                  <a:moveTo>
                    <a:pt x="42" y="63"/>
                  </a:moveTo>
                  <a:lnTo>
                    <a:pt x="331" y="369"/>
                  </a:lnTo>
                  <a:cubicBezTo>
                    <a:pt x="685" y="743"/>
                    <a:pt x="1131" y="1032"/>
                    <a:pt x="1618" y="1205"/>
                  </a:cubicBezTo>
                  <a:lnTo>
                    <a:pt x="1651" y="1216"/>
                  </a:lnTo>
                  <a:lnTo>
                    <a:pt x="1633" y="1186"/>
                  </a:lnTo>
                  <a:lnTo>
                    <a:pt x="1117" y="257"/>
                  </a:lnTo>
                  <a:lnTo>
                    <a:pt x="1117" y="257"/>
                  </a:lnTo>
                  <a:lnTo>
                    <a:pt x="1826" y="1215"/>
                  </a:lnTo>
                  <a:cubicBezTo>
                    <a:pt x="1885" y="1295"/>
                    <a:pt x="1955" y="1370"/>
                    <a:pt x="2033" y="1433"/>
                  </a:cubicBezTo>
                  <a:lnTo>
                    <a:pt x="2069" y="1463"/>
                  </a:lnTo>
                  <a:lnTo>
                    <a:pt x="2053" y="1420"/>
                  </a:lnTo>
                  <a:lnTo>
                    <a:pt x="1831" y="789"/>
                  </a:lnTo>
                  <a:lnTo>
                    <a:pt x="1925" y="221"/>
                  </a:lnTo>
                  <a:lnTo>
                    <a:pt x="1966" y="791"/>
                  </a:lnTo>
                  <a:lnTo>
                    <a:pt x="1966" y="793"/>
                  </a:lnTo>
                  <a:lnTo>
                    <a:pt x="1967" y="796"/>
                  </a:lnTo>
                  <a:lnTo>
                    <a:pt x="2384" y="1720"/>
                  </a:lnTo>
                  <a:lnTo>
                    <a:pt x="2384" y="1722"/>
                  </a:lnTo>
                  <a:lnTo>
                    <a:pt x="2384" y="1723"/>
                  </a:lnTo>
                  <a:cubicBezTo>
                    <a:pt x="2495" y="1900"/>
                    <a:pt x="2687" y="2006"/>
                    <a:pt x="2895" y="2006"/>
                  </a:cubicBezTo>
                  <a:cubicBezTo>
                    <a:pt x="3100" y="2006"/>
                    <a:pt x="3290" y="1904"/>
                    <a:pt x="3402" y="1730"/>
                  </a:cubicBezTo>
                  <a:lnTo>
                    <a:pt x="3407" y="1723"/>
                  </a:lnTo>
                  <a:lnTo>
                    <a:pt x="3407" y="1722"/>
                  </a:lnTo>
                  <a:lnTo>
                    <a:pt x="3407" y="1720"/>
                  </a:lnTo>
                  <a:lnTo>
                    <a:pt x="3645" y="1192"/>
                  </a:lnTo>
                  <a:cubicBezTo>
                    <a:pt x="3764" y="928"/>
                    <a:pt x="3835" y="647"/>
                    <a:pt x="3856" y="357"/>
                  </a:cubicBezTo>
                  <a:lnTo>
                    <a:pt x="3867" y="196"/>
                  </a:lnTo>
                  <a:cubicBezTo>
                    <a:pt x="3978" y="469"/>
                    <a:pt x="3939" y="781"/>
                    <a:pt x="3887" y="998"/>
                  </a:cubicBezTo>
                  <a:cubicBezTo>
                    <a:pt x="3828" y="1241"/>
                    <a:pt x="3739" y="1417"/>
                    <a:pt x="3738" y="1420"/>
                  </a:cubicBezTo>
                  <a:lnTo>
                    <a:pt x="3760" y="1433"/>
                  </a:lnTo>
                  <a:lnTo>
                    <a:pt x="4734" y="173"/>
                  </a:lnTo>
                  <a:lnTo>
                    <a:pt x="4576" y="574"/>
                  </a:lnTo>
                  <a:cubicBezTo>
                    <a:pt x="4403" y="1011"/>
                    <a:pt x="4169" y="1422"/>
                    <a:pt x="3882" y="1795"/>
                  </a:cubicBezTo>
                  <a:lnTo>
                    <a:pt x="3877" y="1801"/>
                  </a:lnTo>
                  <a:lnTo>
                    <a:pt x="3847" y="1838"/>
                  </a:lnTo>
                  <a:lnTo>
                    <a:pt x="3891" y="1821"/>
                  </a:lnTo>
                  <a:lnTo>
                    <a:pt x="4134" y="1721"/>
                  </a:lnTo>
                  <a:cubicBezTo>
                    <a:pt x="4278" y="1663"/>
                    <a:pt x="4414" y="1583"/>
                    <a:pt x="4535" y="1485"/>
                  </a:cubicBezTo>
                  <a:lnTo>
                    <a:pt x="5107" y="1027"/>
                  </a:lnTo>
                  <a:lnTo>
                    <a:pt x="5107" y="1027"/>
                  </a:lnTo>
                  <a:lnTo>
                    <a:pt x="4559" y="1646"/>
                  </a:lnTo>
                  <a:cubicBezTo>
                    <a:pt x="4453" y="1766"/>
                    <a:pt x="4330" y="1869"/>
                    <a:pt x="4191" y="1952"/>
                  </a:cubicBezTo>
                  <a:lnTo>
                    <a:pt x="4145" y="1980"/>
                  </a:lnTo>
                  <a:cubicBezTo>
                    <a:pt x="3670" y="2268"/>
                    <a:pt x="3405" y="2812"/>
                    <a:pt x="3472" y="3364"/>
                  </a:cubicBezTo>
                  <a:lnTo>
                    <a:pt x="3791" y="5999"/>
                  </a:lnTo>
                  <a:lnTo>
                    <a:pt x="2044" y="5999"/>
                  </a:lnTo>
                  <a:cubicBezTo>
                    <a:pt x="2067" y="5817"/>
                    <a:pt x="2292" y="3991"/>
                    <a:pt x="2364" y="3406"/>
                  </a:cubicBezTo>
                  <a:cubicBezTo>
                    <a:pt x="2379" y="3287"/>
                    <a:pt x="2340" y="3165"/>
                    <a:pt x="2262" y="3075"/>
                  </a:cubicBezTo>
                  <a:lnTo>
                    <a:pt x="2254" y="3067"/>
                  </a:lnTo>
                  <a:cubicBezTo>
                    <a:pt x="1965" y="2737"/>
                    <a:pt x="1416" y="2045"/>
                    <a:pt x="1221" y="1800"/>
                  </a:cubicBezTo>
                  <a:lnTo>
                    <a:pt x="1221" y="1800"/>
                  </a:lnTo>
                  <a:cubicBezTo>
                    <a:pt x="1716" y="2199"/>
                    <a:pt x="1908" y="2370"/>
                    <a:pt x="2078" y="2524"/>
                  </a:cubicBezTo>
                  <a:cubicBezTo>
                    <a:pt x="2178" y="2614"/>
                    <a:pt x="2272" y="2698"/>
                    <a:pt x="2416" y="2819"/>
                  </a:cubicBezTo>
                  <a:lnTo>
                    <a:pt x="2435" y="2834"/>
                  </a:lnTo>
                  <a:lnTo>
                    <a:pt x="2437" y="2811"/>
                  </a:lnTo>
                  <a:cubicBezTo>
                    <a:pt x="2460" y="2621"/>
                    <a:pt x="2406" y="2426"/>
                    <a:pt x="2288" y="2278"/>
                  </a:cubicBezTo>
                  <a:lnTo>
                    <a:pt x="2194" y="2149"/>
                  </a:lnTo>
                  <a:cubicBezTo>
                    <a:pt x="1976" y="1848"/>
                    <a:pt x="1464" y="1495"/>
                    <a:pt x="1075" y="1252"/>
                  </a:cubicBezTo>
                  <a:cubicBezTo>
                    <a:pt x="839" y="1104"/>
                    <a:pt x="627" y="921"/>
                    <a:pt x="447" y="709"/>
                  </a:cubicBezTo>
                  <a:cubicBezTo>
                    <a:pt x="285" y="509"/>
                    <a:pt x="147" y="295"/>
                    <a:pt x="42" y="63"/>
                  </a:cubicBezTo>
                  <a:close/>
                  <a:moveTo>
                    <a:pt x="1" y="0"/>
                  </a:moveTo>
                  <a:cubicBezTo>
                    <a:pt x="221" y="519"/>
                    <a:pt x="593" y="957"/>
                    <a:pt x="1072" y="1256"/>
                  </a:cubicBezTo>
                  <a:cubicBezTo>
                    <a:pt x="1489" y="1517"/>
                    <a:pt x="1975" y="1859"/>
                    <a:pt x="2186" y="2149"/>
                  </a:cubicBezTo>
                  <a:lnTo>
                    <a:pt x="2281" y="2278"/>
                  </a:lnTo>
                  <a:cubicBezTo>
                    <a:pt x="2397" y="2426"/>
                    <a:pt x="2451" y="2615"/>
                    <a:pt x="2428" y="2801"/>
                  </a:cubicBezTo>
                  <a:cubicBezTo>
                    <a:pt x="2023" y="2465"/>
                    <a:pt x="2017" y="2411"/>
                    <a:pt x="1144" y="1714"/>
                  </a:cubicBezTo>
                  <a:lnTo>
                    <a:pt x="1144" y="1714"/>
                  </a:lnTo>
                  <a:cubicBezTo>
                    <a:pt x="1145" y="1714"/>
                    <a:pt x="1892" y="2661"/>
                    <a:pt x="2248" y="3071"/>
                  </a:cubicBezTo>
                  <a:lnTo>
                    <a:pt x="2255" y="3078"/>
                  </a:lnTo>
                  <a:cubicBezTo>
                    <a:pt x="2333" y="3168"/>
                    <a:pt x="2369" y="3285"/>
                    <a:pt x="2355" y="3400"/>
                  </a:cubicBezTo>
                  <a:cubicBezTo>
                    <a:pt x="2278" y="4019"/>
                    <a:pt x="2033" y="6007"/>
                    <a:pt x="2033" y="6007"/>
                  </a:cubicBezTo>
                  <a:lnTo>
                    <a:pt x="3809" y="6007"/>
                  </a:lnTo>
                  <a:lnTo>
                    <a:pt x="3487" y="3358"/>
                  </a:lnTo>
                  <a:cubicBezTo>
                    <a:pt x="3421" y="2810"/>
                    <a:pt x="3682" y="2273"/>
                    <a:pt x="4154" y="1987"/>
                  </a:cubicBezTo>
                  <a:lnTo>
                    <a:pt x="4201" y="1959"/>
                  </a:lnTo>
                  <a:cubicBezTo>
                    <a:pt x="4339" y="1876"/>
                    <a:pt x="4464" y="1771"/>
                    <a:pt x="4572" y="1650"/>
                  </a:cubicBezTo>
                  <a:lnTo>
                    <a:pt x="5219" y="920"/>
                  </a:lnTo>
                  <a:lnTo>
                    <a:pt x="4528" y="1472"/>
                  </a:lnTo>
                  <a:cubicBezTo>
                    <a:pt x="4409" y="1568"/>
                    <a:pt x="4274" y="1647"/>
                    <a:pt x="4131" y="1705"/>
                  </a:cubicBezTo>
                  <a:lnTo>
                    <a:pt x="3887" y="1804"/>
                  </a:lnTo>
                  <a:lnTo>
                    <a:pt x="3892" y="1797"/>
                  </a:lnTo>
                  <a:cubicBezTo>
                    <a:pt x="4180" y="1423"/>
                    <a:pt x="4415" y="1012"/>
                    <a:pt x="4588" y="574"/>
                  </a:cubicBezTo>
                  <a:lnTo>
                    <a:pt x="4780" y="89"/>
                  </a:lnTo>
                  <a:lnTo>
                    <a:pt x="3750" y="1421"/>
                  </a:lnTo>
                  <a:cubicBezTo>
                    <a:pt x="3750" y="1421"/>
                    <a:pt x="4107" y="711"/>
                    <a:pt x="3869" y="164"/>
                  </a:cubicBezTo>
                  <a:lnTo>
                    <a:pt x="3866" y="147"/>
                  </a:lnTo>
                  <a:cubicBezTo>
                    <a:pt x="3866" y="144"/>
                    <a:pt x="3865" y="140"/>
                    <a:pt x="3865" y="136"/>
                  </a:cubicBezTo>
                  <a:lnTo>
                    <a:pt x="3865" y="33"/>
                  </a:lnTo>
                  <a:lnTo>
                    <a:pt x="3842" y="352"/>
                  </a:lnTo>
                  <a:cubicBezTo>
                    <a:pt x="3821" y="639"/>
                    <a:pt x="3752" y="921"/>
                    <a:pt x="3632" y="1184"/>
                  </a:cubicBezTo>
                  <a:lnTo>
                    <a:pt x="3395" y="1712"/>
                  </a:lnTo>
                  <a:lnTo>
                    <a:pt x="3390" y="1719"/>
                  </a:lnTo>
                  <a:cubicBezTo>
                    <a:pt x="3273" y="1900"/>
                    <a:pt x="3083" y="1990"/>
                    <a:pt x="2894" y="1990"/>
                  </a:cubicBezTo>
                  <a:cubicBezTo>
                    <a:pt x="2702" y="1990"/>
                    <a:pt x="2508" y="1897"/>
                    <a:pt x="2394" y="1713"/>
                  </a:cubicBezTo>
                  <a:lnTo>
                    <a:pt x="1977" y="788"/>
                  </a:lnTo>
                  <a:lnTo>
                    <a:pt x="1923" y="34"/>
                  </a:lnTo>
                  <a:lnTo>
                    <a:pt x="1923" y="142"/>
                  </a:lnTo>
                  <a:lnTo>
                    <a:pt x="1816" y="788"/>
                  </a:lnTo>
                  <a:lnTo>
                    <a:pt x="2040" y="1421"/>
                  </a:lnTo>
                  <a:cubicBezTo>
                    <a:pt x="1963" y="1358"/>
                    <a:pt x="1894" y="1285"/>
                    <a:pt x="1835" y="1205"/>
                  </a:cubicBezTo>
                  <a:lnTo>
                    <a:pt x="1010" y="88"/>
                  </a:lnTo>
                  <a:lnTo>
                    <a:pt x="1622" y="1190"/>
                  </a:lnTo>
                  <a:cubicBezTo>
                    <a:pt x="1135" y="1018"/>
                    <a:pt x="696" y="733"/>
                    <a:pt x="340" y="357"/>
                  </a:cubicBezTo>
                  <a:lnTo>
                    <a:pt x="1" y="0"/>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4" name="Google Shape;9244;p40"/>
            <p:cNvSpPr/>
            <p:nvPr/>
          </p:nvSpPr>
          <p:spPr>
            <a:xfrm>
              <a:off x="2168550" y="5043950"/>
              <a:ext cx="55200" cy="55150"/>
            </a:xfrm>
            <a:custGeom>
              <a:avLst/>
              <a:gdLst/>
              <a:ahLst/>
              <a:cxnLst/>
              <a:rect l="l" t="t" r="r" b="b"/>
              <a:pathLst>
                <a:path w="2208" h="2206" extrusionOk="0">
                  <a:moveTo>
                    <a:pt x="1104" y="0"/>
                  </a:moveTo>
                  <a:cubicBezTo>
                    <a:pt x="495" y="0"/>
                    <a:pt x="1" y="493"/>
                    <a:pt x="1" y="1103"/>
                  </a:cubicBezTo>
                  <a:cubicBezTo>
                    <a:pt x="1" y="1712"/>
                    <a:pt x="495" y="2206"/>
                    <a:pt x="1104" y="2206"/>
                  </a:cubicBezTo>
                  <a:cubicBezTo>
                    <a:pt x="1713" y="2206"/>
                    <a:pt x="2207" y="1712"/>
                    <a:pt x="2207" y="1103"/>
                  </a:cubicBezTo>
                  <a:cubicBezTo>
                    <a:pt x="2207" y="493"/>
                    <a:pt x="1713" y="0"/>
                    <a:pt x="1104" y="0"/>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5" name="Google Shape;9245;p40"/>
            <p:cNvSpPr/>
            <p:nvPr/>
          </p:nvSpPr>
          <p:spPr>
            <a:xfrm>
              <a:off x="2188725" y="5068125"/>
              <a:ext cx="69975" cy="69975"/>
            </a:xfrm>
            <a:custGeom>
              <a:avLst/>
              <a:gdLst/>
              <a:ahLst/>
              <a:cxnLst/>
              <a:rect l="l" t="t" r="r" b="b"/>
              <a:pathLst>
                <a:path w="2799" h="2799" extrusionOk="0">
                  <a:moveTo>
                    <a:pt x="1399" y="1"/>
                  </a:moveTo>
                  <a:cubicBezTo>
                    <a:pt x="628" y="1"/>
                    <a:pt x="0" y="628"/>
                    <a:pt x="0" y="1400"/>
                  </a:cubicBezTo>
                  <a:cubicBezTo>
                    <a:pt x="0" y="2172"/>
                    <a:pt x="628" y="2798"/>
                    <a:pt x="1399" y="2798"/>
                  </a:cubicBezTo>
                  <a:cubicBezTo>
                    <a:pt x="2172" y="2798"/>
                    <a:pt x="2798" y="2172"/>
                    <a:pt x="2798" y="1400"/>
                  </a:cubicBezTo>
                  <a:cubicBezTo>
                    <a:pt x="2798" y="628"/>
                    <a:pt x="2172" y="1"/>
                    <a:pt x="1399"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6" name="Google Shape;9246;p40"/>
            <p:cNvSpPr/>
            <p:nvPr/>
          </p:nvSpPr>
          <p:spPr>
            <a:xfrm>
              <a:off x="2073100" y="5029125"/>
              <a:ext cx="75350" cy="75350"/>
            </a:xfrm>
            <a:custGeom>
              <a:avLst/>
              <a:gdLst/>
              <a:ahLst/>
              <a:cxnLst/>
              <a:rect l="l" t="t" r="r" b="b"/>
              <a:pathLst>
                <a:path w="3014" h="3014" extrusionOk="0">
                  <a:moveTo>
                    <a:pt x="1507" y="1"/>
                  </a:moveTo>
                  <a:cubicBezTo>
                    <a:pt x="675" y="1"/>
                    <a:pt x="0" y="675"/>
                    <a:pt x="0" y="1507"/>
                  </a:cubicBezTo>
                  <a:cubicBezTo>
                    <a:pt x="0" y="2340"/>
                    <a:pt x="675" y="3014"/>
                    <a:pt x="1507" y="3014"/>
                  </a:cubicBezTo>
                  <a:cubicBezTo>
                    <a:pt x="2339" y="3014"/>
                    <a:pt x="3013" y="2340"/>
                    <a:pt x="3013" y="1507"/>
                  </a:cubicBezTo>
                  <a:cubicBezTo>
                    <a:pt x="3013" y="675"/>
                    <a:pt x="2339" y="1"/>
                    <a:pt x="1507"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7" name="Google Shape;9247;p40"/>
            <p:cNvSpPr/>
            <p:nvPr/>
          </p:nvSpPr>
          <p:spPr>
            <a:xfrm>
              <a:off x="2097450" y="5123000"/>
              <a:ext cx="24000" cy="24000"/>
            </a:xfrm>
            <a:custGeom>
              <a:avLst/>
              <a:gdLst/>
              <a:ahLst/>
              <a:cxnLst/>
              <a:rect l="l" t="t" r="r" b="b"/>
              <a:pathLst>
                <a:path w="960" h="960" extrusionOk="0">
                  <a:moveTo>
                    <a:pt x="479" y="1"/>
                  </a:moveTo>
                  <a:cubicBezTo>
                    <a:pt x="215" y="1"/>
                    <a:pt x="1" y="215"/>
                    <a:pt x="1" y="479"/>
                  </a:cubicBezTo>
                  <a:cubicBezTo>
                    <a:pt x="1" y="744"/>
                    <a:pt x="215" y="959"/>
                    <a:pt x="479" y="959"/>
                  </a:cubicBezTo>
                  <a:cubicBezTo>
                    <a:pt x="745" y="959"/>
                    <a:pt x="959" y="744"/>
                    <a:pt x="959" y="479"/>
                  </a:cubicBezTo>
                  <a:cubicBezTo>
                    <a:pt x="959" y="215"/>
                    <a:pt x="745" y="1"/>
                    <a:pt x="479"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48" name="Google Shape;9248;p40"/>
          <p:cNvGrpSpPr/>
          <p:nvPr/>
        </p:nvGrpSpPr>
        <p:grpSpPr>
          <a:xfrm flipH="1">
            <a:off x="117088" y="-800912"/>
            <a:ext cx="1779700" cy="546400"/>
            <a:chOff x="3218975" y="369750"/>
            <a:chExt cx="1779700" cy="546400"/>
          </a:xfrm>
        </p:grpSpPr>
        <p:sp>
          <p:nvSpPr>
            <p:cNvPr id="9249" name="Google Shape;9249;p40"/>
            <p:cNvSpPr/>
            <p:nvPr/>
          </p:nvSpPr>
          <p:spPr>
            <a:xfrm>
              <a:off x="3218975" y="369750"/>
              <a:ext cx="1779700" cy="546400"/>
            </a:xfrm>
            <a:custGeom>
              <a:avLst/>
              <a:gdLst/>
              <a:ahLst/>
              <a:cxnLst/>
              <a:rect l="l" t="t" r="r" b="b"/>
              <a:pathLst>
                <a:path w="71188" h="21856" extrusionOk="0">
                  <a:moveTo>
                    <a:pt x="41071" y="0"/>
                  </a:moveTo>
                  <a:cubicBezTo>
                    <a:pt x="34960" y="0"/>
                    <a:pt x="29041" y="4475"/>
                    <a:pt x="27525" y="10425"/>
                  </a:cubicBezTo>
                  <a:cubicBezTo>
                    <a:pt x="26860" y="9692"/>
                    <a:pt x="25870" y="9280"/>
                    <a:pt x="24883" y="9280"/>
                  </a:cubicBezTo>
                  <a:cubicBezTo>
                    <a:pt x="24548" y="9280"/>
                    <a:pt x="24213" y="9328"/>
                    <a:pt x="23892" y="9426"/>
                  </a:cubicBezTo>
                  <a:cubicBezTo>
                    <a:pt x="22625" y="9815"/>
                    <a:pt x="21630" y="10976"/>
                    <a:pt x="21440" y="12288"/>
                  </a:cubicBezTo>
                  <a:cubicBezTo>
                    <a:pt x="20320" y="10631"/>
                    <a:pt x="18319" y="9645"/>
                    <a:pt x="16328" y="9645"/>
                  </a:cubicBezTo>
                  <a:cubicBezTo>
                    <a:pt x="15755" y="9645"/>
                    <a:pt x="15183" y="9727"/>
                    <a:pt x="14633" y="9898"/>
                  </a:cubicBezTo>
                  <a:cubicBezTo>
                    <a:pt x="12172" y="10661"/>
                    <a:pt x="10356" y="13145"/>
                    <a:pt x="10375" y="15721"/>
                  </a:cubicBezTo>
                  <a:cubicBezTo>
                    <a:pt x="10055" y="15548"/>
                    <a:pt x="9692" y="15465"/>
                    <a:pt x="9329" y="15465"/>
                  </a:cubicBezTo>
                  <a:cubicBezTo>
                    <a:pt x="8761" y="15465"/>
                    <a:pt x="8190" y="15670"/>
                    <a:pt x="7774" y="16060"/>
                  </a:cubicBezTo>
                  <a:cubicBezTo>
                    <a:pt x="7092" y="16698"/>
                    <a:pt x="6878" y="17785"/>
                    <a:pt x="7268" y="18634"/>
                  </a:cubicBezTo>
                  <a:cubicBezTo>
                    <a:pt x="6721" y="18490"/>
                    <a:pt x="6178" y="18421"/>
                    <a:pt x="5648" y="18421"/>
                  </a:cubicBezTo>
                  <a:cubicBezTo>
                    <a:pt x="3336" y="18421"/>
                    <a:pt x="1249" y="19733"/>
                    <a:pt x="0" y="21855"/>
                  </a:cubicBezTo>
                  <a:lnTo>
                    <a:pt x="71187" y="21855"/>
                  </a:lnTo>
                  <a:cubicBezTo>
                    <a:pt x="70862" y="20910"/>
                    <a:pt x="69659" y="19988"/>
                    <a:pt x="68634" y="19988"/>
                  </a:cubicBezTo>
                  <a:cubicBezTo>
                    <a:pt x="68417" y="19988"/>
                    <a:pt x="68208" y="20029"/>
                    <a:pt x="68017" y="20120"/>
                  </a:cubicBezTo>
                  <a:cubicBezTo>
                    <a:pt x="68386" y="18870"/>
                    <a:pt x="67852" y="17409"/>
                    <a:pt x="66764" y="16691"/>
                  </a:cubicBezTo>
                  <a:cubicBezTo>
                    <a:pt x="66269" y="16366"/>
                    <a:pt x="65679" y="16205"/>
                    <a:pt x="65088" y="16205"/>
                  </a:cubicBezTo>
                  <a:cubicBezTo>
                    <a:pt x="64377" y="16205"/>
                    <a:pt x="63665" y="16437"/>
                    <a:pt x="63118" y="16892"/>
                  </a:cubicBezTo>
                  <a:cubicBezTo>
                    <a:pt x="63465" y="14842"/>
                    <a:pt x="62343" y="12630"/>
                    <a:pt x="60483" y="11701"/>
                  </a:cubicBezTo>
                  <a:cubicBezTo>
                    <a:pt x="59823" y="11372"/>
                    <a:pt x="59091" y="11214"/>
                    <a:pt x="58355" y="11214"/>
                  </a:cubicBezTo>
                  <a:cubicBezTo>
                    <a:pt x="57018" y="11214"/>
                    <a:pt x="55672" y="11738"/>
                    <a:pt x="54750" y="12712"/>
                  </a:cubicBezTo>
                  <a:cubicBezTo>
                    <a:pt x="54220" y="6246"/>
                    <a:pt x="48570" y="587"/>
                    <a:pt x="42106" y="44"/>
                  </a:cubicBezTo>
                  <a:cubicBezTo>
                    <a:pt x="41761" y="15"/>
                    <a:pt x="41416" y="0"/>
                    <a:pt x="4107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0" name="Google Shape;9250;p40"/>
            <p:cNvSpPr/>
            <p:nvPr/>
          </p:nvSpPr>
          <p:spPr>
            <a:xfrm>
              <a:off x="3855600" y="585400"/>
              <a:ext cx="321650" cy="116000"/>
            </a:xfrm>
            <a:custGeom>
              <a:avLst/>
              <a:gdLst/>
              <a:ahLst/>
              <a:cxnLst/>
              <a:rect l="l" t="t" r="r" b="b"/>
              <a:pathLst>
                <a:path w="12866" h="4640" extrusionOk="0">
                  <a:moveTo>
                    <a:pt x="9851" y="0"/>
                  </a:moveTo>
                  <a:cubicBezTo>
                    <a:pt x="9765" y="0"/>
                    <a:pt x="9679" y="4"/>
                    <a:pt x="9592" y="11"/>
                  </a:cubicBezTo>
                  <a:cubicBezTo>
                    <a:pt x="8793" y="77"/>
                    <a:pt x="8053" y="447"/>
                    <a:pt x="7544" y="953"/>
                  </a:cubicBezTo>
                  <a:cubicBezTo>
                    <a:pt x="7156" y="1333"/>
                    <a:pt x="6900" y="1789"/>
                    <a:pt x="6780" y="2228"/>
                  </a:cubicBezTo>
                  <a:cubicBezTo>
                    <a:pt x="6646" y="2057"/>
                    <a:pt x="6495" y="1895"/>
                    <a:pt x="6322" y="1744"/>
                  </a:cubicBezTo>
                  <a:cubicBezTo>
                    <a:pt x="5680" y="1177"/>
                    <a:pt x="4764" y="793"/>
                    <a:pt x="3797" y="793"/>
                  </a:cubicBezTo>
                  <a:cubicBezTo>
                    <a:pt x="3686" y="793"/>
                    <a:pt x="3574" y="798"/>
                    <a:pt x="3462" y="808"/>
                  </a:cubicBezTo>
                  <a:cubicBezTo>
                    <a:pt x="2373" y="909"/>
                    <a:pt x="1409" y="1503"/>
                    <a:pt x="823" y="2256"/>
                  </a:cubicBezTo>
                  <a:cubicBezTo>
                    <a:pt x="223" y="3010"/>
                    <a:pt x="1" y="3927"/>
                    <a:pt x="121" y="4639"/>
                  </a:cubicBezTo>
                  <a:cubicBezTo>
                    <a:pt x="505" y="4026"/>
                    <a:pt x="1013" y="3484"/>
                    <a:pt x="1618" y="3074"/>
                  </a:cubicBezTo>
                  <a:cubicBezTo>
                    <a:pt x="2220" y="2663"/>
                    <a:pt x="2914" y="2388"/>
                    <a:pt x="3602" y="2321"/>
                  </a:cubicBezTo>
                  <a:cubicBezTo>
                    <a:pt x="3710" y="2311"/>
                    <a:pt x="3819" y="2306"/>
                    <a:pt x="3928" y="2306"/>
                  </a:cubicBezTo>
                  <a:cubicBezTo>
                    <a:pt x="4519" y="2306"/>
                    <a:pt x="5127" y="2447"/>
                    <a:pt x="5692" y="2693"/>
                  </a:cubicBezTo>
                  <a:cubicBezTo>
                    <a:pt x="6362" y="2986"/>
                    <a:pt x="6962" y="3424"/>
                    <a:pt x="7453" y="3956"/>
                  </a:cubicBezTo>
                  <a:cubicBezTo>
                    <a:pt x="7443" y="3475"/>
                    <a:pt x="7264" y="2933"/>
                    <a:pt x="6932" y="2437"/>
                  </a:cubicBezTo>
                  <a:cubicBezTo>
                    <a:pt x="7684" y="1759"/>
                    <a:pt x="8669" y="1250"/>
                    <a:pt x="9686" y="1167"/>
                  </a:cubicBezTo>
                  <a:cubicBezTo>
                    <a:pt x="9788" y="1159"/>
                    <a:pt x="9890" y="1155"/>
                    <a:pt x="9993" y="1155"/>
                  </a:cubicBezTo>
                  <a:cubicBezTo>
                    <a:pt x="11017" y="1155"/>
                    <a:pt x="12055" y="1557"/>
                    <a:pt x="12866" y="2142"/>
                  </a:cubicBezTo>
                  <a:cubicBezTo>
                    <a:pt x="12739" y="1606"/>
                    <a:pt x="12357" y="1022"/>
                    <a:pt x="11766" y="609"/>
                  </a:cubicBezTo>
                  <a:cubicBezTo>
                    <a:pt x="11245" y="236"/>
                    <a:pt x="10560" y="0"/>
                    <a:pt x="9851"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1" name="Google Shape;9251;p40"/>
            <p:cNvSpPr/>
            <p:nvPr/>
          </p:nvSpPr>
          <p:spPr>
            <a:xfrm>
              <a:off x="4261900" y="541775"/>
              <a:ext cx="282375" cy="140350"/>
            </a:xfrm>
            <a:custGeom>
              <a:avLst/>
              <a:gdLst/>
              <a:ahLst/>
              <a:cxnLst/>
              <a:rect l="l" t="t" r="r" b="b"/>
              <a:pathLst>
                <a:path w="11295" h="5614" extrusionOk="0">
                  <a:moveTo>
                    <a:pt x="3818" y="1"/>
                  </a:moveTo>
                  <a:cubicBezTo>
                    <a:pt x="3091" y="1"/>
                    <a:pt x="2384" y="178"/>
                    <a:pt x="1791" y="484"/>
                  </a:cubicBezTo>
                  <a:cubicBezTo>
                    <a:pt x="895" y="935"/>
                    <a:pt x="263" y="1671"/>
                    <a:pt x="1" y="2386"/>
                  </a:cubicBezTo>
                  <a:cubicBezTo>
                    <a:pt x="673" y="2021"/>
                    <a:pt x="1415" y="1748"/>
                    <a:pt x="2190" y="1620"/>
                  </a:cubicBezTo>
                  <a:cubicBezTo>
                    <a:pt x="2523" y="1564"/>
                    <a:pt x="2862" y="1535"/>
                    <a:pt x="3199" y="1535"/>
                  </a:cubicBezTo>
                  <a:cubicBezTo>
                    <a:pt x="3643" y="1535"/>
                    <a:pt x="4083" y="1586"/>
                    <a:pt x="4503" y="1694"/>
                  </a:cubicBezTo>
                  <a:cubicBezTo>
                    <a:pt x="5240" y="1885"/>
                    <a:pt x="5948" y="2262"/>
                    <a:pt x="6563" y="2751"/>
                  </a:cubicBezTo>
                  <a:cubicBezTo>
                    <a:pt x="7081" y="3163"/>
                    <a:pt x="7524" y="3653"/>
                    <a:pt x="7898" y="4182"/>
                  </a:cubicBezTo>
                  <a:cubicBezTo>
                    <a:pt x="7894" y="4185"/>
                    <a:pt x="7889" y="4188"/>
                    <a:pt x="7885" y="4190"/>
                  </a:cubicBezTo>
                  <a:cubicBezTo>
                    <a:pt x="7478" y="4447"/>
                    <a:pt x="7200" y="4821"/>
                    <a:pt x="7088" y="5174"/>
                  </a:cubicBezTo>
                  <a:cubicBezTo>
                    <a:pt x="7637" y="4836"/>
                    <a:pt x="8313" y="4604"/>
                    <a:pt x="8981" y="4604"/>
                  </a:cubicBezTo>
                  <a:cubicBezTo>
                    <a:pt x="9078" y="4604"/>
                    <a:pt x="9175" y="4609"/>
                    <a:pt x="9271" y="4619"/>
                  </a:cubicBezTo>
                  <a:cubicBezTo>
                    <a:pt x="10031" y="4698"/>
                    <a:pt x="10759" y="5105"/>
                    <a:pt x="11295" y="5614"/>
                  </a:cubicBezTo>
                  <a:cubicBezTo>
                    <a:pt x="11259" y="5245"/>
                    <a:pt x="11064" y="4821"/>
                    <a:pt x="10718" y="4486"/>
                  </a:cubicBezTo>
                  <a:cubicBezTo>
                    <a:pt x="10375" y="4148"/>
                    <a:pt x="9885" y="3899"/>
                    <a:pt x="9353" y="3843"/>
                  </a:cubicBezTo>
                  <a:cubicBezTo>
                    <a:pt x="9277" y="3835"/>
                    <a:pt x="9201" y="3831"/>
                    <a:pt x="9125" y="3831"/>
                  </a:cubicBezTo>
                  <a:cubicBezTo>
                    <a:pt x="8774" y="3831"/>
                    <a:pt x="8432" y="3914"/>
                    <a:pt x="8134" y="4054"/>
                  </a:cubicBezTo>
                  <a:cubicBezTo>
                    <a:pt x="8135" y="3387"/>
                    <a:pt x="7923" y="2627"/>
                    <a:pt x="7462" y="1950"/>
                  </a:cubicBezTo>
                  <a:cubicBezTo>
                    <a:pt x="6908" y="1121"/>
                    <a:pt x="5988" y="418"/>
                    <a:pt x="4906" y="138"/>
                  </a:cubicBezTo>
                  <a:cubicBezTo>
                    <a:pt x="4546" y="45"/>
                    <a:pt x="4180" y="1"/>
                    <a:pt x="38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2" name="Google Shape;9252;p40"/>
            <p:cNvSpPr/>
            <p:nvPr/>
          </p:nvSpPr>
          <p:spPr>
            <a:xfrm>
              <a:off x="3548600" y="718375"/>
              <a:ext cx="256825" cy="92425"/>
            </a:xfrm>
            <a:custGeom>
              <a:avLst/>
              <a:gdLst/>
              <a:ahLst/>
              <a:cxnLst/>
              <a:rect l="l" t="t" r="r" b="b"/>
              <a:pathLst>
                <a:path w="10273" h="3697" extrusionOk="0">
                  <a:moveTo>
                    <a:pt x="7079" y="1"/>
                  </a:moveTo>
                  <a:cubicBezTo>
                    <a:pt x="6331" y="1"/>
                    <a:pt x="5613" y="267"/>
                    <a:pt x="5084" y="677"/>
                  </a:cubicBezTo>
                  <a:cubicBezTo>
                    <a:pt x="4527" y="1101"/>
                    <a:pt x="4176" y="1681"/>
                    <a:pt x="4056" y="2218"/>
                  </a:cubicBezTo>
                  <a:cubicBezTo>
                    <a:pt x="3677" y="1784"/>
                    <a:pt x="3088" y="1455"/>
                    <a:pt x="2436" y="1410"/>
                  </a:cubicBezTo>
                  <a:cubicBezTo>
                    <a:pt x="2384" y="1406"/>
                    <a:pt x="2333" y="1405"/>
                    <a:pt x="2281" y="1405"/>
                  </a:cubicBezTo>
                  <a:cubicBezTo>
                    <a:pt x="1669" y="1405"/>
                    <a:pt x="1090" y="1653"/>
                    <a:pt x="688" y="2018"/>
                  </a:cubicBezTo>
                  <a:cubicBezTo>
                    <a:pt x="244" y="2409"/>
                    <a:pt x="10" y="2940"/>
                    <a:pt x="0" y="3384"/>
                  </a:cubicBezTo>
                  <a:cubicBezTo>
                    <a:pt x="302" y="3056"/>
                    <a:pt x="669" y="2783"/>
                    <a:pt x="1082" y="2598"/>
                  </a:cubicBezTo>
                  <a:cubicBezTo>
                    <a:pt x="1447" y="2433"/>
                    <a:pt x="1842" y="2339"/>
                    <a:pt x="2226" y="2339"/>
                  </a:cubicBezTo>
                  <a:cubicBezTo>
                    <a:pt x="2275" y="2339"/>
                    <a:pt x="2324" y="2340"/>
                    <a:pt x="2373" y="2344"/>
                  </a:cubicBezTo>
                  <a:cubicBezTo>
                    <a:pt x="2800" y="2374"/>
                    <a:pt x="3234" y="2531"/>
                    <a:pt x="3616" y="2771"/>
                  </a:cubicBezTo>
                  <a:cubicBezTo>
                    <a:pt x="3999" y="3010"/>
                    <a:pt x="4326" y="3330"/>
                    <a:pt x="4582" y="3696"/>
                  </a:cubicBezTo>
                  <a:cubicBezTo>
                    <a:pt x="4630" y="3274"/>
                    <a:pt x="4484" y="2745"/>
                    <a:pt x="4132" y="2307"/>
                  </a:cubicBezTo>
                  <a:cubicBezTo>
                    <a:pt x="4551" y="1958"/>
                    <a:pt x="5028" y="1669"/>
                    <a:pt x="5548" y="1481"/>
                  </a:cubicBezTo>
                  <a:cubicBezTo>
                    <a:pt x="5993" y="1318"/>
                    <a:pt x="6465" y="1227"/>
                    <a:pt x="6925" y="1227"/>
                  </a:cubicBezTo>
                  <a:cubicBezTo>
                    <a:pt x="7047" y="1227"/>
                    <a:pt x="7169" y="1234"/>
                    <a:pt x="7289" y="1247"/>
                  </a:cubicBezTo>
                  <a:cubicBezTo>
                    <a:pt x="7861" y="1314"/>
                    <a:pt x="8430" y="1538"/>
                    <a:pt x="8934" y="1865"/>
                  </a:cubicBezTo>
                  <a:cubicBezTo>
                    <a:pt x="9438" y="2192"/>
                    <a:pt x="9868" y="2618"/>
                    <a:pt x="10214" y="3097"/>
                  </a:cubicBezTo>
                  <a:cubicBezTo>
                    <a:pt x="10272" y="2513"/>
                    <a:pt x="10063" y="1783"/>
                    <a:pt x="9566" y="1184"/>
                  </a:cubicBezTo>
                  <a:cubicBezTo>
                    <a:pt x="9076" y="588"/>
                    <a:pt x="8299" y="119"/>
                    <a:pt x="7428" y="20"/>
                  </a:cubicBezTo>
                  <a:cubicBezTo>
                    <a:pt x="7312" y="7"/>
                    <a:pt x="7195" y="1"/>
                    <a:pt x="707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253" name="Google Shape;9253;p40"/>
          <p:cNvSpPr/>
          <p:nvPr/>
        </p:nvSpPr>
        <p:spPr>
          <a:xfrm>
            <a:off x="4139113" y="551238"/>
            <a:ext cx="858900" cy="858900"/>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4" name="Google Shape;9254;p40"/>
          <p:cNvSpPr txBox="1">
            <a:spLocks noGrp="1"/>
          </p:cNvSpPr>
          <p:nvPr>
            <p:ph type="subTitle" idx="4294967295"/>
          </p:nvPr>
        </p:nvSpPr>
        <p:spPr>
          <a:xfrm>
            <a:off x="4257150" y="733025"/>
            <a:ext cx="629700" cy="377400"/>
          </a:xfrm>
          <a:prstGeom prst="rect">
            <a:avLst/>
          </a:prstGeom>
          <a:noFill/>
          <a:ln>
            <a:noFill/>
          </a:ln>
        </p:spPr>
        <p:txBody>
          <a:bodyPr spcFirstLastPara="1" wrap="square" lIns="91425" tIns="91425" rIns="91425" bIns="91425" anchor="t" anchorCtr="0">
            <a:noAutofit/>
          </a:bodyPr>
          <a:lstStyle/>
          <a:p>
            <a:pPr marL="0" marR="0" lvl="0" indent="0" algn="ctr" rtl="1">
              <a:lnSpc>
                <a:spcPct val="100000"/>
              </a:lnSpc>
              <a:spcBef>
                <a:spcPts val="0"/>
              </a:spcBef>
              <a:spcAft>
                <a:spcPts val="1200"/>
              </a:spcAft>
              <a:buClr>
                <a:schemeClr val="lt1"/>
              </a:buClr>
              <a:buSzPts val="1400"/>
              <a:buFont typeface="Comfortaa"/>
              <a:buNone/>
            </a:pPr>
            <a:r>
              <a:rPr lang="en" sz="1700" b="1" i="0" u="none" strike="noStrike" cap="none">
                <a:solidFill>
                  <a:schemeClr val="dk1"/>
                </a:solidFill>
                <a:latin typeface="Tahoma"/>
                <a:ea typeface="Tahoma"/>
                <a:cs typeface="Tahoma"/>
                <a:sym typeface="Tahoma"/>
              </a:rPr>
              <a:t>CO</a:t>
            </a:r>
            <a:r>
              <a:rPr lang="en" sz="1700" b="1" i="0" u="none" strike="noStrike" cap="none" baseline="-25000">
                <a:solidFill>
                  <a:schemeClr val="dk1"/>
                </a:solidFill>
                <a:latin typeface="Tahoma"/>
                <a:ea typeface="Tahoma"/>
                <a:cs typeface="Tahoma"/>
                <a:sym typeface="Tahoma"/>
              </a:rPr>
              <a:t>2</a:t>
            </a:r>
            <a:endParaRPr sz="1700" b="1" i="0" u="none" strike="noStrike" cap="none" baseline="-25000">
              <a:solidFill>
                <a:schemeClr val="dk1"/>
              </a:solidFill>
              <a:latin typeface="Tahoma"/>
              <a:ea typeface="Tahoma"/>
              <a:cs typeface="Tahoma"/>
              <a:sym typeface="Tahoma"/>
            </a:endParaRPr>
          </a:p>
        </p:txBody>
      </p:sp>
      <p:grpSp>
        <p:nvGrpSpPr>
          <p:cNvPr id="9255" name="Google Shape;9255;p40"/>
          <p:cNvGrpSpPr/>
          <p:nvPr/>
        </p:nvGrpSpPr>
        <p:grpSpPr>
          <a:xfrm>
            <a:off x="6692413" y="-716087"/>
            <a:ext cx="1779700" cy="546400"/>
            <a:chOff x="3218975" y="369750"/>
            <a:chExt cx="1779700" cy="546400"/>
          </a:xfrm>
        </p:grpSpPr>
        <p:sp>
          <p:nvSpPr>
            <p:cNvPr id="9256" name="Google Shape;9256;p40"/>
            <p:cNvSpPr/>
            <p:nvPr/>
          </p:nvSpPr>
          <p:spPr>
            <a:xfrm>
              <a:off x="3218975" y="369750"/>
              <a:ext cx="1779700" cy="546400"/>
            </a:xfrm>
            <a:custGeom>
              <a:avLst/>
              <a:gdLst/>
              <a:ahLst/>
              <a:cxnLst/>
              <a:rect l="l" t="t" r="r" b="b"/>
              <a:pathLst>
                <a:path w="71188" h="21856" extrusionOk="0">
                  <a:moveTo>
                    <a:pt x="41071" y="0"/>
                  </a:moveTo>
                  <a:cubicBezTo>
                    <a:pt x="34960" y="0"/>
                    <a:pt x="29041" y="4475"/>
                    <a:pt x="27525" y="10425"/>
                  </a:cubicBezTo>
                  <a:cubicBezTo>
                    <a:pt x="26860" y="9692"/>
                    <a:pt x="25870" y="9280"/>
                    <a:pt x="24883" y="9280"/>
                  </a:cubicBezTo>
                  <a:cubicBezTo>
                    <a:pt x="24548" y="9280"/>
                    <a:pt x="24213" y="9328"/>
                    <a:pt x="23892" y="9426"/>
                  </a:cubicBezTo>
                  <a:cubicBezTo>
                    <a:pt x="22625" y="9815"/>
                    <a:pt x="21630" y="10976"/>
                    <a:pt x="21440" y="12288"/>
                  </a:cubicBezTo>
                  <a:cubicBezTo>
                    <a:pt x="20320" y="10631"/>
                    <a:pt x="18319" y="9645"/>
                    <a:pt x="16328" y="9645"/>
                  </a:cubicBezTo>
                  <a:cubicBezTo>
                    <a:pt x="15755" y="9645"/>
                    <a:pt x="15183" y="9727"/>
                    <a:pt x="14633" y="9898"/>
                  </a:cubicBezTo>
                  <a:cubicBezTo>
                    <a:pt x="12172" y="10661"/>
                    <a:pt x="10356" y="13145"/>
                    <a:pt x="10375" y="15721"/>
                  </a:cubicBezTo>
                  <a:cubicBezTo>
                    <a:pt x="10055" y="15548"/>
                    <a:pt x="9692" y="15465"/>
                    <a:pt x="9329" y="15465"/>
                  </a:cubicBezTo>
                  <a:cubicBezTo>
                    <a:pt x="8761" y="15465"/>
                    <a:pt x="8190" y="15670"/>
                    <a:pt x="7774" y="16060"/>
                  </a:cubicBezTo>
                  <a:cubicBezTo>
                    <a:pt x="7092" y="16698"/>
                    <a:pt x="6878" y="17785"/>
                    <a:pt x="7268" y="18634"/>
                  </a:cubicBezTo>
                  <a:cubicBezTo>
                    <a:pt x="6721" y="18490"/>
                    <a:pt x="6178" y="18421"/>
                    <a:pt x="5648" y="18421"/>
                  </a:cubicBezTo>
                  <a:cubicBezTo>
                    <a:pt x="3336" y="18421"/>
                    <a:pt x="1249" y="19733"/>
                    <a:pt x="0" y="21855"/>
                  </a:cubicBezTo>
                  <a:lnTo>
                    <a:pt x="71187" y="21855"/>
                  </a:lnTo>
                  <a:cubicBezTo>
                    <a:pt x="70862" y="20910"/>
                    <a:pt x="69659" y="19988"/>
                    <a:pt x="68634" y="19988"/>
                  </a:cubicBezTo>
                  <a:cubicBezTo>
                    <a:pt x="68417" y="19988"/>
                    <a:pt x="68208" y="20029"/>
                    <a:pt x="68017" y="20120"/>
                  </a:cubicBezTo>
                  <a:cubicBezTo>
                    <a:pt x="68386" y="18870"/>
                    <a:pt x="67852" y="17409"/>
                    <a:pt x="66764" y="16691"/>
                  </a:cubicBezTo>
                  <a:cubicBezTo>
                    <a:pt x="66269" y="16366"/>
                    <a:pt x="65679" y="16205"/>
                    <a:pt x="65088" y="16205"/>
                  </a:cubicBezTo>
                  <a:cubicBezTo>
                    <a:pt x="64377" y="16205"/>
                    <a:pt x="63665" y="16437"/>
                    <a:pt x="63118" y="16892"/>
                  </a:cubicBezTo>
                  <a:cubicBezTo>
                    <a:pt x="63465" y="14842"/>
                    <a:pt x="62343" y="12630"/>
                    <a:pt x="60483" y="11701"/>
                  </a:cubicBezTo>
                  <a:cubicBezTo>
                    <a:pt x="59823" y="11372"/>
                    <a:pt x="59091" y="11214"/>
                    <a:pt x="58355" y="11214"/>
                  </a:cubicBezTo>
                  <a:cubicBezTo>
                    <a:pt x="57018" y="11214"/>
                    <a:pt x="55672" y="11738"/>
                    <a:pt x="54750" y="12712"/>
                  </a:cubicBezTo>
                  <a:cubicBezTo>
                    <a:pt x="54220" y="6246"/>
                    <a:pt x="48570" y="587"/>
                    <a:pt x="42106" y="44"/>
                  </a:cubicBezTo>
                  <a:cubicBezTo>
                    <a:pt x="41761" y="15"/>
                    <a:pt x="41416" y="0"/>
                    <a:pt x="4107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7" name="Google Shape;9257;p40"/>
            <p:cNvSpPr/>
            <p:nvPr/>
          </p:nvSpPr>
          <p:spPr>
            <a:xfrm>
              <a:off x="3855600" y="585400"/>
              <a:ext cx="321650" cy="116000"/>
            </a:xfrm>
            <a:custGeom>
              <a:avLst/>
              <a:gdLst/>
              <a:ahLst/>
              <a:cxnLst/>
              <a:rect l="l" t="t" r="r" b="b"/>
              <a:pathLst>
                <a:path w="12866" h="4640" extrusionOk="0">
                  <a:moveTo>
                    <a:pt x="9851" y="0"/>
                  </a:moveTo>
                  <a:cubicBezTo>
                    <a:pt x="9765" y="0"/>
                    <a:pt x="9679" y="4"/>
                    <a:pt x="9592" y="11"/>
                  </a:cubicBezTo>
                  <a:cubicBezTo>
                    <a:pt x="8793" y="77"/>
                    <a:pt x="8053" y="447"/>
                    <a:pt x="7544" y="953"/>
                  </a:cubicBezTo>
                  <a:cubicBezTo>
                    <a:pt x="7156" y="1333"/>
                    <a:pt x="6900" y="1789"/>
                    <a:pt x="6780" y="2228"/>
                  </a:cubicBezTo>
                  <a:cubicBezTo>
                    <a:pt x="6646" y="2057"/>
                    <a:pt x="6495" y="1895"/>
                    <a:pt x="6322" y="1744"/>
                  </a:cubicBezTo>
                  <a:cubicBezTo>
                    <a:pt x="5680" y="1177"/>
                    <a:pt x="4764" y="793"/>
                    <a:pt x="3797" y="793"/>
                  </a:cubicBezTo>
                  <a:cubicBezTo>
                    <a:pt x="3686" y="793"/>
                    <a:pt x="3574" y="798"/>
                    <a:pt x="3462" y="808"/>
                  </a:cubicBezTo>
                  <a:cubicBezTo>
                    <a:pt x="2373" y="909"/>
                    <a:pt x="1409" y="1503"/>
                    <a:pt x="823" y="2256"/>
                  </a:cubicBezTo>
                  <a:cubicBezTo>
                    <a:pt x="223" y="3010"/>
                    <a:pt x="1" y="3927"/>
                    <a:pt x="121" y="4639"/>
                  </a:cubicBezTo>
                  <a:cubicBezTo>
                    <a:pt x="505" y="4026"/>
                    <a:pt x="1013" y="3484"/>
                    <a:pt x="1618" y="3074"/>
                  </a:cubicBezTo>
                  <a:cubicBezTo>
                    <a:pt x="2220" y="2663"/>
                    <a:pt x="2914" y="2388"/>
                    <a:pt x="3602" y="2321"/>
                  </a:cubicBezTo>
                  <a:cubicBezTo>
                    <a:pt x="3710" y="2311"/>
                    <a:pt x="3819" y="2306"/>
                    <a:pt x="3928" y="2306"/>
                  </a:cubicBezTo>
                  <a:cubicBezTo>
                    <a:pt x="4519" y="2306"/>
                    <a:pt x="5127" y="2447"/>
                    <a:pt x="5692" y="2693"/>
                  </a:cubicBezTo>
                  <a:cubicBezTo>
                    <a:pt x="6362" y="2986"/>
                    <a:pt x="6962" y="3424"/>
                    <a:pt x="7453" y="3956"/>
                  </a:cubicBezTo>
                  <a:cubicBezTo>
                    <a:pt x="7443" y="3475"/>
                    <a:pt x="7264" y="2933"/>
                    <a:pt x="6932" y="2437"/>
                  </a:cubicBezTo>
                  <a:cubicBezTo>
                    <a:pt x="7684" y="1759"/>
                    <a:pt x="8669" y="1250"/>
                    <a:pt x="9686" y="1167"/>
                  </a:cubicBezTo>
                  <a:cubicBezTo>
                    <a:pt x="9788" y="1159"/>
                    <a:pt x="9890" y="1155"/>
                    <a:pt x="9993" y="1155"/>
                  </a:cubicBezTo>
                  <a:cubicBezTo>
                    <a:pt x="11017" y="1155"/>
                    <a:pt x="12055" y="1557"/>
                    <a:pt x="12866" y="2142"/>
                  </a:cubicBezTo>
                  <a:cubicBezTo>
                    <a:pt x="12739" y="1606"/>
                    <a:pt x="12357" y="1022"/>
                    <a:pt x="11766" y="609"/>
                  </a:cubicBezTo>
                  <a:cubicBezTo>
                    <a:pt x="11245" y="236"/>
                    <a:pt x="10560" y="0"/>
                    <a:pt x="9851"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8" name="Google Shape;9258;p40"/>
            <p:cNvSpPr/>
            <p:nvPr/>
          </p:nvSpPr>
          <p:spPr>
            <a:xfrm>
              <a:off x="4261900" y="541775"/>
              <a:ext cx="282375" cy="140350"/>
            </a:xfrm>
            <a:custGeom>
              <a:avLst/>
              <a:gdLst/>
              <a:ahLst/>
              <a:cxnLst/>
              <a:rect l="l" t="t" r="r" b="b"/>
              <a:pathLst>
                <a:path w="11295" h="5614" extrusionOk="0">
                  <a:moveTo>
                    <a:pt x="3818" y="1"/>
                  </a:moveTo>
                  <a:cubicBezTo>
                    <a:pt x="3091" y="1"/>
                    <a:pt x="2384" y="178"/>
                    <a:pt x="1791" y="484"/>
                  </a:cubicBezTo>
                  <a:cubicBezTo>
                    <a:pt x="895" y="935"/>
                    <a:pt x="263" y="1671"/>
                    <a:pt x="1" y="2386"/>
                  </a:cubicBezTo>
                  <a:cubicBezTo>
                    <a:pt x="673" y="2021"/>
                    <a:pt x="1415" y="1748"/>
                    <a:pt x="2190" y="1620"/>
                  </a:cubicBezTo>
                  <a:cubicBezTo>
                    <a:pt x="2523" y="1564"/>
                    <a:pt x="2862" y="1535"/>
                    <a:pt x="3199" y="1535"/>
                  </a:cubicBezTo>
                  <a:cubicBezTo>
                    <a:pt x="3643" y="1535"/>
                    <a:pt x="4083" y="1586"/>
                    <a:pt x="4503" y="1694"/>
                  </a:cubicBezTo>
                  <a:cubicBezTo>
                    <a:pt x="5240" y="1885"/>
                    <a:pt x="5948" y="2262"/>
                    <a:pt x="6563" y="2751"/>
                  </a:cubicBezTo>
                  <a:cubicBezTo>
                    <a:pt x="7081" y="3163"/>
                    <a:pt x="7524" y="3653"/>
                    <a:pt x="7898" y="4182"/>
                  </a:cubicBezTo>
                  <a:cubicBezTo>
                    <a:pt x="7894" y="4185"/>
                    <a:pt x="7889" y="4188"/>
                    <a:pt x="7885" y="4190"/>
                  </a:cubicBezTo>
                  <a:cubicBezTo>
                    <a:pt x="7478" y="4447"/>
                    <a:pt x="7200" y="4821"/>
                    <a:pt x="7088" y="5174"/>
                  </a:cubicBezTo>
                  <a:cubicBezTo>
                    <a:pt x="7637" y="4836"/>
                    <a:pt x="8313" y="4604"/>
                    <a:pt x="8981" y="4604"/>
                  </a:cubicBezTo>
                  <a:cubicBezTo>
                    <a:pt x="9078" y="4604"/>
                    <a:pt x="9175" y="4609"/>
                    <a:pt x="9271" y="4619"/>
                  </a:cubicBezTo>
                  <a:cubicBezTo>
                    <a:pt x="10031" y="4698"/>
                    <a:pt x="10759" y="5105"/>
                    <a:pt x="11295" y="5614"/>
                  </a:cubicBezTo>
                  <a:cubicBezTo>
                    <a:pt x="11259" y="5245"/>
                    <a:pt x="11064" y="4821"/>
                    <a:pt x="10718" y="4486"/>
                  </a:cubicBezTo>
                  <a:cubicBezTo>
                    <a:pt x="10375" y="4148"/>
                    <a:pt x="9885" y="3899"/>
                    <a:pt x="9353" y="3843"/>
                  </a:cubicBezTo>
                  <a:cubicBezTo>
                    <a:pt x="9277" y="3835"/>
                    <a:pt x="9201" y="3831"/>
                    <a:pt x="9125" y="3831"/>
                  </a:cubicBezTo>
                  <a:cubicBezTo>
                    <a:pt x="8774" y="3831"/>
                    <a:pt x="8432" y="3914"/>
                    <a:pt x="8134" y="4054"/>
                  </a:cubicBezTo>
                  <a:cubicBezTo>
                    <a:pt x="8135" y="3387"/>
                    <a:pt x="7923" y="2627"/>
                    <a:pt x="7462" y="1950"/>
                  </a:cubicBezTo>
                  <a:cubicBezTo>
                    <a:pt x="6908" y="1121"/>
                    <a:pt x="5988" y="418"/>
                    <a:pt x="4906" y="138"/>
                  </a:cubicBezTo>
                  <a:cubicBezTo>
                    <a:pt x="4546" y="45"/>
                    <a:pt x="4180" y="1"/>
                    <a:pt x="38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9" name="Google Shape;9259;p40"/>
            <p:cNvSpPr/>
            <p:nvPr/>
          </p:nvSpPr>
          <p:spPr>
            <a:xfrm>
              <a:off x="3548600" y="718375"/>
              <a:ext cx="256825" cy="92425"/>
            </a:xfrm>
            <a:custGeom>
              <a:avLst/>
              <a:gdLst/>
              <a:ahLst/>
              <a:cxnLst/>
              <a:rect l="l" t="t" r="r" b="b"/>
              <a:pathLst>
                <a:path w="10273" h="3697" extrusionOk="0">
                  <a:moveTo>
                    <a:pt x="7079" y="1"/>
                  </a:moveTo>
                  <a:cubicBezTo>
                    <a:pt x="6331" y="1"/>
                    <a:pt x="5613" y="267"/>
                    <a:pt x="5084" y="677"/>
                  </a:cubicBezTo>
                  <a:cubicBezTo>
                    <a:pt x="4527" y="1101"/>
                    <a:pt x="4176" y="1681"/>
                    <a:pt x="4056" y="2218"/>
                  </a:cubicBezTo>
                  <a:cubicBezTo>
                    <a:pt x="3677" y="1784"/>
                    <a:pt x="3088" y="1455"/>
                    <a:pt x="2436" y="1410"/>
                  </a:cubicBezTo>
                  <a:cubicBezTo>
                    <a:pt x="2384" y="1406"/>
                    <a:pt x="2333" y="1405"/>
                    <a:pt x="2281" y="1405"/>
                  </a:cubicBezTo>
                  <a:cubicBezTo>
                    <a:pt x="1669" y="1405"/>
                    <a:pt x="1090" y="1653"/>
                    <a:pt x="688" y="2018"/>
                  </a:cubicBezTo>
                  <a:cubicBezTo>
                    <a:pt x="244" y="2409"/>
                    <a:pt x="10" y="2940"/>
                    <a:pt x="0" y="3384"/>
                  </a:cubicBezTo>
                  <a:cubicBezTo>
                    <a:pt x="302" y="3056"/>
                    <a:pt x="669" y="2783"/>
                    <a:pt x="1082" y="2598"/>
                  </a:cubicBezTo>
                  <a:cubicBezTo>
                    <a:pt x="1447" y="2433"/>
                    <a:pt x="1842" y="2339"/>
                    <a:pt x="2226" y="2339"/>
                  </a:cubicBezTo>
                  <a:cubicBezTo>
                    <a:pt x="2275" y="2339"/>
                    <a:pt x="2324" y="2340"/>
                    <a:pt x="2373" y="2344"/>
                  </a:cubicBezTo>
                  <a:cubicBezTo>
                    <a:pt x="2800" y="2374"/>
                    <a:pt x="3234" y="2531"/>
                    <a:pt x="3616" y="2771"/>
                  </a:cubicBezTo>
                  <a:cubicBezTo>
                    <a:pt x="3999" y="3010"/>
                    <a:pt x="4326" y="3330"/>
                    <a:pt x="4582" y="3696"/>
                  </a:cubicBezTo>
                  <a:cubicBezTo>
                    <a:pt x="4630" y="3274"/>
                    <a:pt x="4484" y="2745"/>
                    <a:pt x="4132" y="2307"/>
                  </a:cubicBezTo>
                  <a:cubicBezTo>
                    <a:pt x="4551" y="1958"/>
                    <a:pt x="5028" y="1669"/>
                    <a:pt x="5548" y="1481"/>
                  </a:cubicBezTo>
                  <a:cubicBezTo>
                    <a:pt x="5993" y="1318"/>
                    <a:pt x="6465" y="1227"/>
                    <a:pt x="6925" y="1227"/>
                  </a:cubicBezTo>
                  <a:cubicBezTo>
                    <a:pt x="7047" y="1227"/>
                    <a:pt x="7169" y="1234"/>
                    <a:pt x="7289" y="1247"/>
                  </a:cubicBezTo>
                  <a:cubicBezTo>
                    <a:pt x="7861" y="1314"/>
                    <a:pt x="8430" y="1538"/>
                    <a:pt x="8934" y="1865"/>
                  </a:cubicBezTo>
                  <a:cubicBezTo>
                    <a:pt x="9438" y="2192"/>
                    <a:pt x="9868" y="2618"/>
                    <a:pt x="10214" y="3097"/>
                  </a:cubicBezTo>
                  <a:cubicBezTo>
                    <a:pt x="10272" y="2513"/>
                    <a:pt x="10063" y="1783"/>
                    <a:pt x="9566" y="1184"/>
                  </a:cubicBezTo>
                  <a:cubicBezTo>
                    <a:pt x="9076" y="588"/>
                    <a:pt x="8299" y="119"/>
                    <a:pt x="7428" y="20"/>
                  </a:cubicBezTo>
                  <a:cubicBezTo>
                    <a:pt x="7312" y="7"/>
                    <a:pt x="7195" y="1"/>
                    <a:pt x="707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260" name="Google Shape;9260;p40"/>
          <p:cNvGrpSpPr/>
          <p:nvPr/>
        </p:nvGrpSpPr>
        <p:grpSpPr>
          <a:xfrm>
            <a:off x="1369138" y="-204437"/>
            <a:ext cx="1779700" cy="546400"/>
            <a:chOff x="3218975" y="369750"/>
            <a:chExt cx="1779700" cy="546400"/>
          </a:xfrm>
        </p:grpSpPr>
        <p:sp>
          <p:nvSpPr>
            <p:cNvPr id="9261" name="Google Shape;9261;p40"/>
            <p:cNvSpPr/>
            <p:nvPr/>
          </p:nvSpPr>
          <p:spPr>
            <a:xfrm>
              <a:off x="3218975" y="369750"/>
              <a:ext cx="1779700" cy="546400"/>
            </a:xfrm>
            <a:custGeom>
              <a:avLst/>
              <a:gdLst/>
              <a:ahLst/>
              <a:cxnLst/>
              <a:rect l="l" t="t" r="r" b="b"/>
              <a:pathLst>
                <a:path w="71188" h="21856" extrusionOk="0">
                  <a:moveTo>
                    <a:pt x="41071" y="0"/>
                  </a:moveTo>
                  <a:cubicBezTo>
                    <a:pt x="34960" y="0"/>
                    <a:pt x="29041" y="4475"/>
                    <a:pt x="27525" y="10425"/>
                  </a:cubicBezTo>
                  <a:cubicBezTo>
                    <a:pt x="26860" y="9692"/>
                    <a:pt x="25870" y="9280"/>
                    <a:pt x="24883" y="9280"/>
                  </a:cubicBezTo>
                  <a:cubicBezTo>
                    <a:pt x="24548" y="9280"/>
                    <a:pt x="24213" y="9328"/>
                    <a:pt x="23892" y="9426"/>
                  </a:cubicBezTo>
                  <a:cubicBezTo>
                    <a:pt x="22625" y="9815"/>
                    <a:pt x="21630" y="10976"/>
                    <a:pt x="21440" y="12288"/>
                  </a:cubicBezTo>
                  <a:cubicBezTo>
                    <a:pt x="20320" y="10631"/>
                    <a:pt x="18319" y="9645"/>
                    <a:pt x="16328" y="9645"/>
                  </a:cubicBezTo>
                  <a:cubicBezTo>
                    <a:pt x="15755" y="9645"/>
                    <a:pt x="15183" y="9727"/>
                    <a:pt x="14633" y="9898"/>
                  </a:cubicBezTo>
                  <a:cubicBezTo>
                    <a:pt x="12172" y="10661"/>
                    <a:pt x="10356" y="13145"/>
                    <a:pt x="10375" y="15721"/>
                  </a:cubicBezTo>
                  <a:cubicBezTo>
                    <a:pt x="10055" y="15548"/>
                    <a:pt x="9692" y="15465"/>
                    <a:pt x="9329" y="15465"/>
                  </a:cubicBezTo>
                  <a:cubicBezTo>
                    <a:pt x="8761" y="15465"/>
                    <a:pt x="8190" y="15670"/>
                    <a:pt x="7774" y="16060"/>
                  </a:cubicBezTo>
                  <a:cubicBezTo>
                    <a:pt x="7092" y="16698"/>
                    <a:pt x="6878" y="17785"/>
                    <a:pt x="7268" y="18634"/>
                  </a:cubicBezTo>
                  <a:cubicBezTo>
                    <a:pt x="6721" y="18490"/>
                    <a:pt x="6178" y="18421"/>
                    <a:pt x="5648" y="18421"/>
                  </a:cubicBezTo>
                  <a:cubicBezTo>
                    <a:pt x="3336" y="18421"/>
                    <a:pt x="1249" y="19733"/>
                    <a:pt x="0" y="21855"/>
                  </a:cubicBezTo>
                  <a:lnTo>
                    <a:pt x="71187" y="21855"/>
                  </a:lnTo>
                  <a:cubicBezTo>
                    <a:pt x="70862" y="20910"/>
                    <a:pt x="69659" y="19988"/>
                    <a:pt x="68634" y="19988"/>
                  </a:cubicBezTo>
                  <a:cubicBezTo>
                    <a:pt x="68417" y="19988"/>
                    <a:pt x="68208" y="20029"/>
                    <a:pt x="68017" y="20120"/>
                  </a:cubicBezTo>
                  <a:cubicBezTo>
                    <a:pt x="68386" y="18870"/>
                    <a:pt x="67852" y="17409"/>
                    <a:pt x="66764" y="16691"/>
                  </a:cubicBezTo>
                  <a:cubicBezTo>
                    <a:pt x="66269" y="16366"/>
                    <a:pt x="65679" y="16205"/>
                    <a:pt x="65088" y="16205"/>
                  </a:cubicBezTo>
                  <a:cubicBezTo>
                    <a:pt x="64377" y="16205"/>
                    <a:pt x="63665" y="16437"/>
                    <a:pt x="63118" y="16892"/>
                  </a:cubicBezTo>
                  <a:cubicBezTo>
                    <a:pt x="63465" y="14842"/>
                    <a:pt x="62343" y="12630"/>
                    <a:pt x="60483" y="11701"/>
                  </a:cubicBezTo>
                  <a:cubicBezTo>
                    <a:pt x="59823" y="11372"/>
                    <a:pt x="59091" y="11214"/>
                    <a:pt x="58355" y="11214"/>
                  </a:cubicBezTo>
                  <a:cubicBezTo>
                    <a:pt x="57018" y="11214"/>
                    <a:pt x="55672" y="11738"/>
                    <a:pt x="54750" y="12712"/>
                  </a:cubicBezTo>
                  <a:cubicBezTo>
                    <a:pt x="54220" y="6246"/>
                    <a:pt x="48570" y="587"/>
                    <a:pt x="42106" y="44"/>
                  </a:cubicBezTo>
                  <a:cubicBezTo>
                    <a:pt x="41761" y="15"/>
                    <a:pt x="41416" y="0"/>
                    <a:pt x="4107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2" name="Google Shape;9262;p40"/>
            <p:cNvSpPr/>
            <p:nvPr/>
          </p:nvSpPr>
          <p:spPr>
            <a:xfrm>
              <a:off x="3855600" y="585400"/>
              <a:ext cx="321650" cy="116000"/>
            </a:xfrm>
            <a:custGeom>
              <a:avLst/>
              <a:gdLst/>
              <a:ahLst/>
              <a:cxnLst/>
              <a:rect l="l" t="t" r="r" b="b"/>
              <a:pathLst>
                <a:path w="12866" h="4640" extrusionOk="0">
                  <a:moveTo>
                    <a:pt x="9851" y="0"/>
                  </a:moveTo>
                  <a:cubicBezTo>
                    <a:pt x="9765" y="0"/>
                    <a:pt x="9679" y="4"/>
                    <a:pt x="9592" y="11"/>
                  </a:cubicBezTo>
                  <a:cubicBezTo>
                    <a:pt x="8793" y="77"/>
                    <a:pt x="8053" y="447"/>
                    <a:pt x="7544" y="953"/>
                  </a:cubicBezTo>
                  <a:cubicBezTo>
                    <a:pt x="7156" y="1333"/>
                    <a:pt x="6900" y="1789"/>
                    <a:pt x="6780" y="2228"/>
                  </a:cubicBezTo>
                  <a:cubicBezTo>
                    <a:pt x="6646" y="2057"/>
                    <a:pt x="6495" y="1895"/>
                    <a:pt x="6322" y="1744"/>
                  </a:cubicBezTo>
                  <a:cubicBezTo>
                    <a:pt x="5680" y="1177"/>
                    <a:pt x="4764" y="793"/>
                    <a:pt x="3797" y="793"/>
                  </a:cubicBezTo>
                  <a:cubicBezTo>
                    <a:pt x="3686" y="793"/>
                    <a:pt x="3574" y="798"/>
                    <a:pt x="3462" y="808"/>
                  </a:cubicBezTo>
                  <a:cubicBezTo>
                    <a:pt x="2373" y="909"/>
                    <a:pt x="1409" y="1503"/>
                    <a:pt x="823" y="2256"/>
                  </a:cubicBezTo>
                  <a:cubicBezTo>
                    <a:pt x="223" y="3010"/>
                    <a:pt x="1" y="3927"/>
                    <a:pt x="121" y="4639"/>
                  </a:cubicBezTo>
                  <a:cubicBezTo>
                    <a:pt x="505" y="4026"/>
                    <a:pt x="1013" y="3484"/>
                    <a:pt x="1618" y="3074"/>
                  </a:cubicBezTo>
                  <a:cubicBezTo>
                    <a:pt x="2220" y="2663"/>
                    <a:pt x="2914" y="2388"/>
                    <a:pt x="3602" y="2321"/>
                  </a:cubicBezTo>
                  <a:cubicBezTo>
                    <a:pt x="3710" y="2311"/>
                    <a:pt x="3819" y="2306"/>
                    <a:pt x="3928" y="2306"/>
                  </a:cubicBezTo>
                  <a:cubicBezTo>
                    <a:pt x="4519" y="2306"/>
                    <a:pt x="5127" y="2447"/>
                    <a:pt x="5692" y="2693"/>
                  </a:cubicBezTo>
                  <a:cubicBezTo>
                    <a:pt x="6362" y="2986"/>
                    <a:pt x="6962" y="3424"/>
                    <a:pt x="7453" y="3956"/>
                  </a:cubicBezTo>
                  <a:cubicBezTo>
                    <a:pt x="7443" y="3475"/>
                    <a:pt x="7264" y="2933"/>
                    <a:pt x="6932" y="2437"/>
                  </a:cubicBezTo>
                  <a:cubicBezTo>
                    <a:pt x="7684" y="1759"/>
                    <a:pt x="8669" y="1250"/>
                    <a:pt x="9686" y="1167"/>
                  </a:cubicBezTo>
                  <a:cubicBezTo>
                    <a:pt x="9788" y="1159"/>
                    <a:pt x="9890" y="1155"/>
                    <a:pt x="9993" y="1155"/>
                  </a:cubicBezTo>
                  <a:cubicBezTo>
                    <a:pt x="11017" y="1155"/>
                    <a:pt x="12055" y="1557"/>
                    <a:pt x="12866" y="2142"/>
                  </a:cubicBezTo>
                  <a:cubicBezTo>
                    <a:pt x="12739" y="1606"/>
                    <a:pt x="12357" y="1022"/>
                    <a:pt x="11766" y="609"/>
                  </a:cubicBezTo>
                  <a:cubicBezTo>
                    <a:pt x="11245" y="236"/>
                    <a:pt x="10560" y="0"/>
                    <a:pt x="9851"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3" name="Google Shape;9263;p40"/>
            <p:cNvSpPr/>
            <p:nvPr/>
          </p:nvSpPr>
          <p:spPr>
            <a:xfrm>
              <a:off x="4261900" y="541775"/>
              <a:ext cx="282375" cy="140350"/>
            </a:xfrm>
            <a:custGeom>
              <a:avLst/>
              <a:gdLst/>
              <a:ahLst/>
              <a:cxnLst/>
              <a:rect l="l" t="t" r="r" b="b"/>
              <a:pathLst>
                <a:path w="11295" h="5614" extrusionOk="0">
                  <a:moveTo>
                    <a:pt x="3818" y="1"/>
                  </a:moveTo>
                  <a:cubicBezTo>
                    <a:pt x="3091" y="1"/>
                    <a:pt x="2384" y="178"/>
                    <a:pt x="1791" y="484"/>
                  </a:cubicBezTo>
                  <a:cubicBezTo>
                    <a:pt x="895" y="935"/>
                    <a:pt x="263" y="1671"/>
                    <a:pt x="1" y="2386"/>
                  </a:cubicBezTo>
                  <a:cubicBezTo>
                    <a:pt x="673" y="2021"/>
                    <a:pt x="1415" y="1748"/>
                    <a:pt x="2190" y="1620"/>
                  </a:cubicBezTo>
                  <a:cubicBezTo>
                    <a:pt x="2523" y="1564"/>
                    <a:pt x="2862" y="1535"/>
                    <a:pt x="3199" y="1535"/>
                  </a:cubicBezTo>
                  <a:cubicBezTo>
                    <a:pt x="3643" y="1535"/>
                    <a:pt x="4083" y="1586"/>
                    <a:pt x="4503" y="1694"/>
                  </a:cubicBezTo>
                  <a:cubicBezTo>
                    <a:pt x="5240" y="1885"/>
                    <a:pt x="5948" y="2262"/>
                    <a:pt x="6563" y="2751"/>
                  </a:cubicBezTo>
                  <a:cubicBezTo>
                    <a:pt x="7081" y="3163"/>
                    <a:pt x="7524" y="3653"/>
                    <a:pt x="7898" y="4182"/>
                  </a:cubicBezTo>
                  <a:cubicBezTo>
                    <a:pt x="7894" y="4185"/>
                    <a:pt x="7889" y="4188"/>
                    <a:pt x="7885" y="4190"/>
                  </a:cubicBezTo>
                  <a:cubicBezTo>
                    <a:pt x="7478" y="4447"/>
                    <a:pt x="7200" y="4821"/>
                    <a:pt x="7088" y="5174"/>
                  </a:cubicBezTo>
                  <a:cubicBezTo>
                    <a:pt x="7637" y="4836"/>
                    <a:pt x="8313" y="4604"/>
                    <a:pt x="8981" y="4604"/>
                  </a:cubicBezTo>
                  <a:cubicBezTo>
                    <a:pt x="9078" y="4604"/>
                    <a:pt x="9175" y="4609"/>
                    <a:pt x="9271" y="4619"/>
                  </a:cubicBezTo>
                  <a:cubicBezTo>
                    <a:pt x="10031" y="4698"/>
                    <a:pt x="10759" y="5105"/>
                    <a:pt x="11295" y="5614"/>
                  </a:cubicBezTo>
                  <a:cubicBezTo>
                    <a:pt x="11259" y="5245"/>
                    <a:pt x="11064" y="4821"/>
                    <a:pt x="10718" y="4486"/>
                  </a:cubicBezTo>
                  <a:cubicBezTo>
                    <a:pt x="10375" y="4148"/>
                    <a:pt x="9885" y="3899"/>
                    <a:pt x="9353" y="3843"/>
                  </a:cubicBezTo>
                  <a:cubicBezTo>
                    <a:pt x="9277" y="3835"/>
                    <a:pt x="9201" y="3831"/>
                    <a:pt x="9125" y="3831"/>
                  </a:cubicBezTo>
                  <a:cubicBezTo>
                    <a:pt x="8774" y="3831"/>
                    <a:pt x="8432" y="3914"/>
                    <a:pt x="8134" y="4054"/>
                  </a:cubicBezTo>
                  <a:cubicBezTo>
                    <a:pt x="8135" y="3387"/>
                    <a:pt x="7923" y="2627"/>
                    <a:pt x="7462" y="1950"/>
                  </a:cubicBezTo>
                  <a:cubicBezTo>
                    <a:pt x="6908" y="1121"/>
                    <a:pt x="5988" y="418"/>
                    <a:pt x="4906" y="138"/>
                  </a:cubicBezTo>
                  <a:cubicBezTo>
                    <a:pt x="4546" y="45"/>
                    <a:pt x="4180" y="1"/>
                    <a:pt x="38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4" name="Google Shape;9264;p40"/>
            <p:cNvSpPr/>
            <p:nvPr/>
          </p:nvSpPr>
          <p:spPr>
            <a:xfrm>
              <a:off x="3548600" y="718375"/>
              <a:ext cx="256825" cy="92425"/>
            </a:xfrm>
            <a:custGeom>
              <a:avLst/>
              <a:gdLst/>
              <a:ahLst/>
              <a:cxnLst/>
              <a:rect l="l" t="t" r="r" b="b"/>
              <a:pathLst>
                <a:path w="10273" h="3697" extrusionOk="0">
                  <a:moveTo>
                    <a:pt x="7079" y="1"/>
                  </a:moveTo>
                  <a:cubicBezTo>
                    <a:pt x="6331" y="1"/>
                    <a:pt x="5613" y="267"/>
                    <a:pt x="5084" y="677"/>
                  </a:cubicBezTo>
                  <a:cubicBezTo>
                    <a:pt x="4527" y="1101"/>
                    <a:pt x="4176" y="1681"/>
                    <a:pt x="4056" y="2218"/>
                  </a:cubicBezTo>
                  <a:cubicBezTo>
                    <a:pt x="3677" y="1784"/>
                    <a:pt x="3088" y="1455"/>
                    <a:pt x="2436" y="1410"/>
                  </a:cubicBezTo>
                  <a:cubicBezTo>
                    <a:pt x="2384" y="1406"/>
                    <a:pt x="2333" y="1405"/>
                    <a:pt x="2281" y="1405"/>
                  </a:cubicBezTo>
                  <a:cubicBezTo>
                    <a:pt x="1669" y="1405"/>
                    <a:pt x="1090" y="1653"/>
                    <a:pt x="688" y="2018"/>
                  </a:cubicBezTo>
                  <a:cubicBezTo>
                    <a:pt x="244" y="2409"/>
                    <a:pt x="10" y="2940"/>
                    <a:pt x="0" y="3384"/>
                  </a:cubicBezTo>
                  <a:cubicBezTo>
                    <a:pt x="302" y="3056"/>
                    <a:pt x="669" y="2783"/>
                    <a:pt x="1082" y="2598"/>
                  </a:cubicBezTo>
                  <a:cubicBezTo>
                    <a:pt x="1447" y="2433"/>
                    <a:pt x="1842" y="2339"/>
                    <a:pt x="2226" y="2339"/>
                  </a:cubicBezTo>
                  <a:cubicBezTo>
                    <a:pt x="2275" y="2339"/>
                    <a:pt x="2324" y="2340"/>
                    <a:pt x="2373" y="2344"/>
                  </a:cubicBezTo>
                  <a:cubicBezTo>
                    <a:pt x="2800" y="2374"/>
                    <a:pt x="3234" y="2531"/>
                    <a:pt x="3616" y="2771"/>
                  </a:cubicBezTo>
                  <a:cubicBezTo>
                    <a:pt x="3999" y="3010"/>
                    <a:pt x="4326" y="3330"/>
                    <a:pt x="4582" y="3696"/>
                  </a:cubicBezTo>
                  <a:cubicBezTo>
                    <a:pt x="4630" y="3274"/>
                    <a:pt x="4484" y="2745"/>
                    <a:pt x="4132" y="2307"/>
                  </a:cubicBezTo>
                  <a:cubicBezTo>
                    <a:pt x="4551" y="1958"/>
                    <a:pt x="5028" y="1669"/>
                    <a:pt x="5548" y="1481"/>
                  </a:cubicBezTo>
                  <a:cubicBezTo>
                    <a:pt x="5993" y="1318"/>
                    <a:pt x="6465" y="1227"/>
                    <a:pt x="6925" y="1227"/>
                  </a:cubicBezTo>
                  <a:cubicBezTo>
                    <a:pt x="7047" y="1227"/>
                    <a:pt x="7169" y="1234"/>
                    <a:pt x="7289" y="1247"/>
                  </a:cubicBezTo>
                  <a:cubicBezTo>
                    <a:pt x="7861" y="1314"/>
                    <a:pt x="8430" y="1538"/>
                    <a:pt x="8934" y="1865"/>
                  </a:cubicBezTo>
                  <a:cubicBezTo>
                    <a:pt x="9438" y="2192"/>
                    <a:pt x="9868" y="2618"/>
                    <a:pt x="10214" y="3097"/>
                  </a:cubicBezTo>
                  <a:cubicBezTo>
                    <a:pt x="10272" y="2513"/>
                    <a:pt x="10063" y="1783"/>
                    <a:pt x="9566" y="1184"/>
                  </a:cubicBezTo>
                  <a:cubicBezTo>
                    <a:pt x="9076" y="588"/>
                    <a:pt x="8299" y="119"/>
                    <a:pt x="7428" y="20"/>
                  </a:cubicBezTo>
                  <a:cubicBezTo>
                    <a:pt x="7312" y="7"/>
                    <a:pt x="7195" y="1"/>
                    <a:pt x="707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265" name="Google Shape;9265;p40"/>
          <p:cNvSpPr/>
          <p:nvPr/>
        </p:nvSpPr>
        <p:spPr>
          <a:xfrm>
            <a:off x="2311413" y="3107354"/>
            <a:ext cx="465358" cy="546407"/>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6" name="Google Shape;9266;p40"/>
          <p:cNvSpPr/>
          <p:nvPr/>
        </p:nvSpPr>
        <p:spPr>
          <a:xfrm>
            <a:off x="1047899" y="2891950"/>
            <a:ext cx="513056" cy="715526"/>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7" name="Google Shape;9267;p40"/>
          <p:cNvSpPr/>
          <p:nvPr/>
        </p:nvSpPr>
        <p:spPr>
          <a:xfrm>
            <a:off x="6689125" y="756851"/>
            <a:ext cx="2312037" cy="550721"/>
          </a:xfrm>
          <a:custGeom>
            <a:avLst/>
            <a:gdLst/>
            <a:ahLst/>
            <a:cxnLst/>
            <a:rect l="l" t="t" r="r" b="b"/>
            <a:pathLst>
              <a:path w="64465" h="19366" extrusionOk="0">
                <a:moveTo>
                  <a:pt x="27176" y="1"/>
                </a:moveTo>
                <a:cubicBezTo>
                  <a:pt x="20680" y="1"/>
                  <a:pt x="18184" y="3720"/>
                  <a:pt x="17987" y="7746"/>
                </a:cubicBezTo>
                <a:cubicBezTo>
                  <a:pt x="17987" y="7746"/>
                  <a:pt x="16481" y="6484"/>
                  <a:pt x="14312" y="6484"/>
                </a:cubicBezTo>
                <a:cubicBezTo>
                  <a:pt x="13204" y="6484"/>
                  <a:pt x="11924" y="6813"/>
                  <a:pt x="10582" y="7807"/>
                </a:cubicBezTo>
                <a:cubicBezTo>
                  <a:pt x="10582" y="7807"/>
                  <a:pt x="9361" y="7197"/>
                  <a:pt x="7689" y="7197"/>
                </a:cubicBezTo>
                <a:cubicBezTo>
                  <a:pt x="6403" y="7197"/>
                  <a:pt x="4850" y="7558"/>
                  <a:pt x="3380" y="8836"/>
                </a:cubicBezTo>
                <a:cubicBezTo>
                  <a:pt x="0" y="11776"/>
                  <a:pt x="386" y="17419"/>
                  <a:pt x="3134" y="18713"/>
                </a:cubicBezTo>
                <a:cubicBezTo>
                  <a:pt x="4193" y="19213"/>
                  <a:pt x="12227" y="19366"/>
                  <a:pt x="21691" y="19366"/>
                </a:cubicBezTo>
                <a:cubicBezTo>
                  <a:pt x="36742" y="19366"/>
                  <a:pt x="55411" y="18978"/>
                  <a:pt x="55411" y="18978"/>
                </a:cubicBezTo>
                <a:cubicBezTo>
                  <a:pt x="55411" y="18978"/>
                  <a:pt x="56673" y="19001"/>
                  <a:pt x="58229" y="19001"/>
                </a:cubicBezTo>
                <a:cubicBezTo>
                  <a:pt x="60573" y="19001"/>
                  <a:pt x="63582" y="18949"/>
                  <a:pt x="63936" y="18683"/>
                </a:cubicBezTo>
                <a:cubicBezTo>
                  <a:pt x="64465" y="18286"/>
                  <a:pt x="64359" y="15643"/>
                  <a:pt x="61518" y="15643"/>
                </a:cubicBezTo>
                <a:cubicBezTo>
                  <a:pt x="61200" y="15643"/>
                  <a:pt x="60847" y="15676"/>
                  <a:pt x="60456" y="15750"/>
                </a:cubicBezTo>
                <a:cubicBezTo>
                  <a:pt x="60456" y="15750"/>
                  <a:pt x="60495" y="12075"/>
                  <a:pt x="57024" y="12075"/>
                </a:cubicBezTo>
                <a:cubicBezTo>
                  <a:pt x="56300" y="12075"/>
                  <a:pt x="55422" y="12235"/>
                  <a:pt x="54360" y="12622"/>
                </a:cubicBezTo>
                <a:cubicBezTo>
                  <a:pt x="54360" y="12622"/>
                  <a:pt x="55703" y="6484"/>
                  <a:pt x="50413" y="2956"/>
                </a:cubicBezTo>
                <a:cubicBezTo>
                  <a:pt x="48439" y="1640"/>
                  <a:pt x="46260" y="1107"/>
                  <a:pt x="44217" y="1107"/>
                </a:cubicBezTo>
                <a:cubicBezTo>
                  <a:pt x="40783" y="1107"/>
                  <a:pt x="37730" y="2614"/>
                  <a:pt x="36671" y="4445"/>
                </a:cubicBezTo>
                <a:cubicBezTo>
                  <a:pt x="36671" y="4445"/>
                  <a:pt x="34980" y="310"/>
                  <a:pt x="27925" y="17"/>
                </a:cubicBezTo>
                <a:cubicBezTo>
                  <a:pt x="27670" y="6"/>
                  <a:pt x="27420" y="1"/>
                  <a:pt x="2717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8" name="Google Shape;9268;p40"/>
          <p:cNvSpPr/>
          <p:nvPr/>
        </p:nvSpPr>
        <p:spPr>
          <a:xfrm>
            <a:off x="-182500" y="392050"/>
            <a:ext cx="1833250" cy="550700"/>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269" name="Google Shape;9269;p40"/>
          <p:cNvGrpSpPr/>
          <p:nvPr/>
        </p:nvGrpSpPr>
        <p:grpSpPr>
          <a:xfrm flipH="1">
            <a:off x="1115050" y="2483883"/>
            <a:ext cx="629643" cy="512297"/>
            <a:chOff x="3787700" y="345000"/>
            <a:chExt cx="2436700" cy="1982575"/>
          </a:xfrm>
        </p:grpSpPr>
        <p:sp>
          <p:nvSpPr>
            <p:cNvPr id="9270" name="Google Shape;9270;p40"/>
            <p:cNvSpPr/>
            <p:nvPr/>
          </p:nvSpPr>
          <p:spPr>
            <a:xfrm>
              <a:off x="4077325" y="584225"/>
              <a:ext cx="301600" cy="236250"/>
            </a:xfrm>
            <a:custGeom>
              <a:avLst/>
              <a:gdLst/>
              <a:ahLst/>
              <a:cxnLst/>
              <a:rect l="l" t="t" r="r" b="b"/>
              <a:pathLst>
                <a:path w="12064" h="9450" extrusionOk="0">
                  <a:moveTo>
                    <a:pt x="12064" y="5329"/>
                  </a:moveTo>
                  <a:lnTo>
                    <a:pt x="1" y="1"/>
                  </a:lnTo>
                  <a:lnTo>
                    <a:pt x="6233" y="9450"/>
                  </a:lnTo>
                  <a:cubicBezTo>
                    <a:pt x="6233" y="9450"/>
                    <a:pt x="7289" y="9099"/>
                    <a:pt x="9450" y="7489"/>
                  </a:cubicBezTo>
                  <a:cubicBezTo>
                    <a:pt x="11611" y="5881"/>
                    <a:pt x="12064" y="5329"/>
                    <a:pt x="12064" y="532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1" name="Google Shape;9271;p40"/>
            <p:cNvSpPr/>
            <p:nvPr/>
          </p:nvSpPr>
          <p:spPr>
            <a:xfrm>
              <a:off x="4853625" y="409875"/>
              <a:ext cx="678700" cy="928550"/>
            </a:xfrm>
            <a:custGeom>
              <a:avLst/>
              <a:gdLst/>
              <a:ahLst/>
              <a:cxnLst/>
              <a:rect l="l" t="t" r="r" b="b"/>
              <a:pathLst>
                <a:path w="27148" h="37142" extrusionOk="0">
                  <a:moveTo>
                    <a:pt x="1891" y="28134"/>
                  </a:moveTo>
                  <a:cubicBezTo>
                    <a:pt x="5240" y="20111"/>
                    <a:pt x="14245" y="0"/>
                    <a:pt x="15419" y="2007"/>
                  </a:cubicBezTo>
                  <a:cubicBezTo>
                    <a:pt x="16791" y="4353"/>
                    <a:pt x="15639" y="12889"/>
                    <a:pt x="16453" y="13359"/>
                  </a:cubicBezTo>
                  <a:cubicBezTo>
                    <a:pt x="17266" y="13832"/>
                    <a:pt x="23162" y="8727"/>
                    <a:pt x="22724" y="11486"/>
                  </a:cubicBezTo>
                  <a:cubicBezTo>
                    <a:pt x="22286" y="14246"/>
                    <a:pt x="19188" y="18367"/>
                    <a:pt x="19820" y="18798"/>
                  </a:cubicBezTo>
                  <a:cubicBezTo>
                    <a:pt x="20453" y="19227"/>
                    <a:pt x="24894" y="16746"/>
                    <a:pt x="25430" y="19410"/>
                  </a:cubicBezTo>
                  <a:cubicBezTo>
                    <a:pt x="25967" y="22072"/>
                    <a:pt x="21336" y="24829"/>
                    <a:pt x="21598" y="25492"/>
                  </a:cubicBezTo>
                  <a:cubicBezTo>
                    <a:pt x="21859" y="26156"/>
                    <a:pt x="27148" y="26091"/>
                    <a:pt x="26373" y="27820"/>
                  </a:cubicBezTo>
                  <a:cubicBezTo>
                    <a:pt x="25597" y="29549"/>
                    <a:pt x="19607" y="30884"/>
                    <a:pt x="19471" y="31487"/>
                  </a:cubicBezTo>
                  <a:cubicBezTo>
                    <a:pt x="19333" y="32091"/>
                    <a:pt x="22253" y="33773"/>
                    <a:pt x="21814" y="34721"/>
                  </a:cubicBezTo>
                  <a:cubicBezTo>
                    <a:pt x="21376" y="35669"/>
                    <a:pt x="12369" y="37142"/>
                    <a:pt x="7725" y="36337"/>
                  </a:cubicBezTo>
                  <a:cubicBezTo>
                    <a:pt x="2701" y="35468"/>
                    <a:pt x="1" y="32660"/>
                    <a:pt x="1891" y="2813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2" name="Google Shape;9272;p40"/>
            <p:cNvSpPr/>
            <p:nvPr/>
          </p:nvSpPr>
          <p:spPr>
            <a:xfrm>
              <a:off x="4748450" y="1879875"/>
              <a:ext cx="296975" cy="318125"/>
            </a:xfrm>
            <a:custGeom>
              <a:avLst/>
              <a:gdLst/>
              <a:ahLst/>
              <a:cxnLst/>
              <a:rect l="l" t="t" r="r" b="b"/>
              <a:pathLst>
                <a:path w="11879" h="12725" extrusionOk="0">
                  <a:moveTo>
                    <a:pt x="1417" y="769"/>
                  </a:moveTo>
                  <a:cubicBezTo>
                    <a:pt x="1162" y="2941"/>
                    <a:pt x="2184" y="4903"/>
                    <a:pt x="3748" y="6563"/>
                  </a:cubicBezTo>
                  <a:cubicBezTo>
                    <a:pt x="6043" y="9001"/>
                    <a:pt x="9481" y="10782"/>
                    <a:pt x="11878" y="11672"/>
                  </a:cubicBezTo>
                  <a:lnTo>
                    <a:pt x="11488" y="12724"/>
                  </a:lnTo>
                  <a:cubicBezTo>
                    <a:pt x="8972" y="11791"/>
                    <a:pt x="5357" y="9914"/>
                    <a:pt x="2926" y="7333"/>
                  </a:cubicBezTo>
                  <a:cubicBezTo>
                    <a:pt x="1155" y="5452"/>
                    <a:pt x="0" y="3193"/>
                    <a:pt x="301" y="635"/>
                  </a:cubicBezTo>
                  <a:cubicBezTo>
                    <a:pt x="317" y="1"/>
                    <a:pt x="1440" y="147"/>
                    <a:pt x="1417" y="76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3" name="Google Shape;9273;p40"/>
            <p:cNvSpPr/>
            <p:nvPr/>
          </p:nvSpPr>
          <p:spPr>
            <a:xfrm>
              <a:off x="3787700" y="345000"/>
              <a:ext cx="2436700" cy="1938350"/>
            </a:xfrm>
            <a:custGeom>
              <a:avLst/>
              <a:gdLst/>
              <a:ahLst/>
              <a:cxnLst/>
              <a:rect l="l" t="t" r="r" b="b"/>
              <a:pathLst>
                <a:path w="97468" h="77534" extrusionOk="0">
                  <a:moveTo>
                    <a:pt x="31484" y="64149"/>
                  </a:moveTo>
                  <a:cubicBezTo>
                    <a:pt x="58712" y="77533"/>
                    <a:pt x="97467" y="55912"/>
                    <a:pt x="95345" y="51011"/>
                  </a:cubicBezTo>
                  <a:cubicBezTo>
                    <a:pt x="95087" y="50990"/>
                    <a:pt x="90742" y="53894"/>
                    <a:pt x="89249" y="53598"/>
                  </a:cubicBezTo>
                  <a:cubicBezTo>
                    <a:pt x="82645" y="52291"/>
                    <a:pt x="69307" y="44848"/>
                    <a:pt x="59959" y="33719"/>
                  </a:cubicBezTo>
                  <a:cubicBezTo>
                    <a:pt x="51070" y="23135"/>
                    <a:pt x="47456" y="17132"/>
                    <a:pt x="41036" y="14086"/>
                  </a:cubicBezTo>
                  <a:cubicBezTo>
                    <a:pt x="11338" y="0"/>
                    <a:pt x="0" y="48671"/>
                    <a:pt x="31484" y="6414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4" name="Google Shape;9274;p40"/>
            <p:cNvSpPr/>
            <p:nvPr/>
          </p:nvSpPr>
          <p:spPr>
            <a:xfrm>
              <a:off x="4808725" y="583350"/>
              <a:ext cx="1302975" cy="1080225"/>
            </a:xfrm>
            <a:custGeom>
              <a:avLst/>
              <a:gdLst/>
              <a:ahLst/>
              <a:cxnLst/>
              <a:rect l="l" t="t" r="r" b="b"/>
              <a:pathLst>
                <a:path w="52119" h="43209" extrusionOk="0">
                  <a:moveTo>
                    <a:pt x="6459" y="18732"/>
                  </a:moveTo>
                  <a:cubicBezTo>
                    <a:pt x="17909" y="10663"/>
                    <a:pt x="43219" y="1"/>
                    <a:pt x="43801" y="3945"/>
                  </a:cubicBezTo>
                  <a:cubicBezTo>
                    <a:pt x="44442" y="8276"/>
                    <a:pt x="38287" y="9730"/>
                    <a:pt x="38992" y="11070"/>
                  </a:cubicBezTo>
                  <a:cubicBezTo>
                    <a:pt x="39698" y="12411"/>
                    <a:pt x="52119" y="10506"/>
                    <a:pt x="49154" y="13892"/>
                  </a:cubicBezTo>
                  <a:cubicBezTo>
                    <a:pt x="46191" y="17280"/>
                    <a:pt x="38427" y="20244"/>
                    <a:pt x="38920" y="21374"/>
                  </a:cubicBezTo>
                  <a:cubicBezTo>
                    <a:pt x="39414" y="22502"/>
                    <a:pt x="48305" y="20916"/>
                    <a:pt x="46752" y="25010"/>
                  </a:cubicBezTo>
                  <a:cubicBezTo>
                    <a:pt x="45199" y="29102"/>
                    <a:pt x="35815" y="30901"/>
                    <a:pt x="35603" y="32031"/>
                  </a:cubicBezTo>
                  <a:cubicBezTo>
                    <a:pt x="35391" y="33159"/>
                    <a:pt x="43264" y="35294"/>
                    <a:pt x="40724" y="36987"/>
                  </a:cubicBezTo>
                  <a:cubicBezTo>
                    <a:pt x="38183" y="38681"/>
                    <a:pt x="28264" y="37676"/>
                    <a:pt x="27559" y="38383"/>
                  </a:cubicBezTo>
                  <a:cubicBezTo>
                    <a:pt x="26854" y="39088"/>
                    <a:pt x="32208" y="41374"/>
                    <a:pt x="30797" y="42291"/>
                  </a:cubicBezTo>
                  <a:cubicBezTo>
                    <a:pt x="29386" y="43209"/>
                    <a:pt x="13021" y="40005"/>
                    <a:pt x="7375" y="34924"/>
                  </a:cubicBezTo>
                  <a:cubicBezTo>
                    <a:pt x="1275" y="29431"/>
                    <a:pt x="1" y="23285"/>
                    <a:pt x="6459" y="1873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5" name="Google Shape;9275;p40"/>
            <p:cNvSpPr/>
            <p:nvPr/>
          </p:nvSpPr>
          <p:spPr>
            <a:xfrm>
              <a:off x="4404675" y="734400"/>
              <a:ext cx="215000" cy="208625"/>
            </a:xfrm>
            <a:custGeom>
              <a:avLst/>
              <a:gdLst/>
              <a:ahLst/>
              <a:cxnLst/>
              <a:rect l="l" t="t" r="r" b="b"/>
              <a:pathLst>
                <a:path w="8600" h="8345" extrusionOk="0">
                  <a:moveTo>
                    <a:pt x="4804" y="1"/>
                  </a:moveTo>
                  <a:cubicBezTo>
                    <a:pt x="7024" y="1"/>
                    <a:pt x="8600" y="1869"/>
                    <a:pt x="8320" y="4173"/>
                  </a:cubicBezTo>
                  <a:cubicBezTo>
                    <a:pt x="8042" y="6477"/>
                    <a:pt x="6016" y="8344"/>
                    <a:pt x="3796" y="8344"/>
                  </a:cubicBezTo>
                  <a:cubicBezTo>
                    <a:pt x="1575" y="8344"/>
                    <a:pt x="0" y="6476"/>
                    <a:pt x="279" y="4173"/>
                  </a:cubicBezTo>
                  <a:cubicBezTo>
                    <a:pt x="557" y="1869"/>
                    <a:pt x="2583" y="1"/>
                    <a:pt x="4804" y="1"/>
                  </a:cubicBezTo>
                  <a:close/>
                </a:path>
              </a:pathLst>
            </a:custGeom>
            <a:solidFill>
              <a:srgbClr val="3E3B3A"/>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6" name="Google Shape;9276;p40"/>
            <p:cNvSpPr/>
            <p:nvPr/>
          </p:nvSpPr>
          <p:spPr>
            <a:xfrm>
              <a:off x="4435225" y="779025"/>
              <a:ext cx="90700" cy="87975"/>
            </a:xfrm>
            <a:custGeom>
              <a:avLst/>
              <a:gdLst/>
              <a:ahLst/>
              <a:cxnLst/>
              <a:rect l="l" t="t" r="r" b="b"/>
              <a:pathLst>
                <a:path w="3628" h="3519" extrusionOk="0">
                  <a:moveTo>
                    <a:pt x="2027" y="1"/>
                  </a:moveTo>
                  <a:cubicBezTo>
                    <a:pt x="2963" y="1"/>
                    <a:pt x="3627" y="789"/>
                    <a:pt x="3509" y="1760"/>
                  </a:cubicBezTo>
                  <a:cubicBezTo>
                    <a:pt x="3393" y="2732"/>
                    <a:pt x="2537" y="3519"/>
                    <a:pt x="1601" y="3519"/>
                  </a:cubicBezTo>
                  <a:cubicBezTo>
                    <a:pt x="666" y="3519"/>
                    <a:pt x="0" y="2731"/>
                    <a:pt x="119" y="1760"/>
                  </a:cubicBezTo>
                  <a:cubicBezTo>
                    <a:pt x="236" y="787"/>
                    <a:pt x="1090" y="1"/>
                    <a:pt x="202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7" name="Google Shape;9277;p40"/>
            <p:cNvSpPr/>
            <p:nvPr/>
          </p:nvSpPr>
          <p:spPr>
            <a:xfrm>
              <a:off x="5008575" y="2113975"/>
              <a:ext cx="110250" cy="195200"/>
            </a:xfrm>
            <a:custGeom>
              <a:avLst/>
              <a:gdLst/>
              <a:ahLst/>
              <a:cxnLst/>
              <a:rect l="l" t="t" r="r" b="b"/>
              <a:pathLst>
                <a:path w="4410" h="7808" extrusionOk="0">
                  <a:moveTo>
                    <a:pt x="350" y="2911"/>
                  </a:moveTo>
                  <a:cubicBezTo>
                    <a:pt x="933" y="3744"/>
                    <a:pt x="2445" y="7807"/>
                    <a:pt x="2656" y="7672"/>
                  </a:cubicBezTo>
                  <a:cubicBezTo>
                    <a:pt x="2867" y="7536"/>
                    <a:pt x="1495" y="4288"/>
                    <a:pt x="1627" y="4218"/>
                  </a:cubicBezTo>
                  <a:cubicBezTo>
                    <a:pt x="1761" y="4149"/>
                    <a:pt x="3582" y="7575"/>
                    <a:pt x="3646" y="7280"/>
                  </a:cubicBezTo>
                  <a:cubicBezTo>
                    <a:pt x="3708" y="6986"/>
                    <a:pt x="1937" y="3700"/>
                    <a:pt x="2030" y="3599"/>
                  </a:cubicBezTo>
                  <a:cubicBezTo>
                    <a:pt x="2121" y="3496"/>
                    <a:pt x="4361" y="6110"/>
                    <a:pt x="4385" y="5757"/>
                  </a:cubicBezTo>
                  <a:cubicBezTo>
                    <a:pt x="4410" y="5405"/>
                    <a:pt x="1368" y="2018"/>
                    <a:pt x="1018" y="1480"/>
                  </a:cubicBezTo>
                  <a:cubicBezTo>
                    <a:pt x="669" y="941"/>
                    <a:pt x="292" y="1"/>
                    <a:pt x="147" y="74"/>
                  </a:cubicBezTo>
                  <a:cubicBezTo>
                    <a:pt x="0" y="146"/>
                    <a:pt x="350" y="2911"/>
                    <a:pt x="350" y="291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8" name="Google Shape;9278;p40"/>
            <p:cNvSpPr/>
            <p:nvPr/>
          </p:nvSpPr>
          <p:spPr>
            <a:xfrm>
              <a:off x="4120675" y="1180850"/>
              <a:ext cx="1400225" cy="913775"/>
            </a:xfrm>
            <a:custGeom>
              <a:avLst/>
              <a:gdLst/>
              <a:ahLst/>
              <a:cxnLst/>
              <a:rect l="l" t="t" r="r" b="b"/>
              <a:pathLst>
                <a:path w="56009" h="36551" extrusionOk="0">
                  <a:moveTo>
                    <a:pt x="56009" y="32547"/>
                  </a:moveTo>
                  <a:cubicBezTo>
                    <a:pt x="17721" y="32383"/>
                    <a:pt x="12371" y="0"/>
                    <a:pt x="0" y="7484"/>
                  </a:cubicBezTo>
                  <a:cubicBezTo>
                    <a:pt x="1832" y="16548"/>
                    <a:pt x="7577" y="25510"/>
                    <a:pt x="18166" y="30715"/>
                  </a:cubicBezTo>
                  <a:cubicBezTo>
                    <a:pt x="30036" y="36550"/>
                    <a:pt x="44097" y="35731"/>
                    <a:pt x="56009" y="32547"/>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9" name="Google Shape;9279;p40"/>
            <p:cNvSpPr/>
            <p:nvPr/>
          </p:nvSpPr>
          <p:spPr>
            <a:xfrm>
              <a:off x="4937925" y="1940800"/>
              <a:ext cx="322000" cy="282350"/>
            </a:xfrm>
            <a:custGeom>
              <a:avLst/>
              <a:gdLst/>
              <a:ahLst/>
              <a:cxnLst/>
              <a:rect l="l" t="t" r="r" b="b"/>
              <a:pathLst>
                <a:path w="12880" h="11294" extrusionOk="0">
                  <a:moveTo>
                    <a:pt x="1185" y="631"/>
                  </a:moveTo>
                  <a:cubicBezTo>
                    <a:pt x="1194" y="2817"/>
                    <a:pt x="2443" y="4643"/>
                    <a:pt x="4194" y="6104"/>
                  </a:cubicBezTo>
                  <a:cubicBezTo>
                    <a:pt x="6765" y="8249"/>
                    <a:pt x="10392" y="9605"/>
                    <a:pt x="12879" y="10200"/>
                  </a:cubicBezTo>
                  <a:lnTo>
                    <a:pt x="12619" y="11293"/>
                  </a:lnTo>
                  <a:cubicBezTo>
                    <a:pt x="10009" y="10668"/>
                    <a:pt x="6194" y="9238"/>
                    <a:pt x="3472" y="6967"/>
                  </a:cubicBezTo>
                  <a:cubicBezTo>
                    <a:pt x="1488" y="5311"/>
                    <a:pt x="71" y="3207"/>
                    <a:pt x="62" y="630"/>
                  </a:cubicBezTo>
                  <a:cubicBezTo>
                    <a:pt x="0" y="1"/>
                    <a:pt x="1134" y="10"/>
                    <a:pt x="1185" y="63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0" name="Google Shape;9280;p40"/>
            <p:cNvSpPr/>
            <p:nvPr/>
          </p:nvSpPr>
          <p:spPr>
            <a:xfrm>
              <a:off x="5215075" y="2142375"/>
              <a:ext cx="129600" cy="185200"/>
            </a:xfrm>
            <a:custGeom>
              <a:avLst/>
              <a:gdLst/>
              <a:ahLst/>
              <a:cxnLst/>
              <a:rect l="l" t="t" r="r" b="b"/>
              <a:pathLst>
                <a:path w="5184" h="7408" extrusionOk="0">
                  <a:moveTo>
                    <a:pt x="750" y="2870"/>
                  </a:moveTo>
                  <a:cubicBezTo>
                    <a:pt x="1447" y="3610"/>
                    <a:pt x="3538" y="7408"/>
                    <a:pt x="3727" y="7243"/>
                  </a:cubicBezTo>
                  <a:cubicBezTo>
                    <a:pt x="3916" y="7078"/>
                    <a:pt x="2083" y="4065"/>
                    <a:pt x="2205" y="3977"/>
                  </a:cubicBezTo>
                  <a:cubicBezTo>
                    <a:pt x="2327" y="3889"/>
                    <a:pt x="4629" y="7012"/>
                    <a:pt x="4649" y="6712"/>
                  </a:cubicBezTo>
                  <a:cubicBezTo>
                    <a:pt x="4669" y="6411"/>
                    <a:pt x="2435" y="3421"/>
                    <a:pt x="2510" y="3304"/>
                  </a:cubicBezTo>
                  <a:cubicBezTo>
                    <a:pt x="2586" y="3190"/>
                    <a:pt x="5183" y="5448"/>
                    <a:pt x="5157" y="5096"/>
                  </a:cubicBezTo>
                  <a:cubicBezTo>
                    <a:pt x="5130" y="4743"/>
                    <a:pt x="1625" y="1839"/>
                    <a:pt x="1201" y="1357"/>
                  </a:cubicBezTo>
                  <a:cubicBezTo>
                    <a:pt x="775" y="875"/>
                    <a:pt x="267" y="0"/>
                    <a:pt x="133" y="94"/>
                  </a:cubicBezTo>
                  <a:cubicBezTo>
                    <a:pt x="0" y="188"/>
                    <a:pt x="750" y="2870"/>
                    <a:pt x="750" y="287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1" name="Google Shape;9281;p40"/>
            <p:cNvSpPr/>
            <p:nvPr/>
          </p:nvSpPr>
          <p:spPr>
            <a:xfrm>
              <a:off x="4277325" y="958825"/>
              <a:ext cx="244925" cy="249475"/>
            </a:xfrm>
            <a:custGeom>
              <a:avLst/>
              <a:gdLst/>
              <a:ahLst/>
              <a:cxnLst/>
              <a:rect l="l" t="t" r="r" b="b"/>
              <a:pathLst>
                <a:path w="9797" h="9979" extrusionOk="0">
                  <a:moveTo>
                    <a:pt x="4899" y="9979"/>
                  </a:moveTo>
                  <a:cubicBezTo>
                    <a:pt x="7596" y="9979"/>
                    <a:pt x="9796" y="7738"/>
                    <a:pt x="9796" y="4990"/>
                  </a:cubicBezTo>
                  <a:cubicBezTo>
                    <a:pt x="9796" y="2242"/>
                    <a:pt x="7596" y="1"/>
                    <a:pt x="4899" y="1"/>
                  </a:cubicBezTo>
                  <a:cubicBezTo>
                    <a:pt x="2201" y="1"/>
                    <a:pt x="1" y="2242"/>
                    <a:pt x="1" y="4990"/>
                  </a:cubicBezTo>
                  <a:cubicBezTo>
                    <a:pt x="1" y="7738"/>
                    <a:pt x="2201" y="9979"/>
                    <a:pt x="4899" y="997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282" name="Google Shape;9282;p40"/>
          <p:cNvSpPr/>
          <p:nvPr/>
        </p:nvSpPr>
        <p:spPr>
          <a:xfrm rot="251104">
            <a:off x="-251357" y="4588236"/>
            <a:ext cx="9462930" cy="795388"/>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rgbClr val="3E3B3A"/>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4B4B4B"/>
              </a:solidFill>
              <a:latin typeface="Arial"/>
              <a:ea typeface="Arial"/>
              <a:cs typeface="Arial"/>
              <a:sym typeface="Arial"/>
            </a:endParaRPr>
          </a:p>
        </p:txBody>
      </p:sp>
      <p:grpSp>
        <p:nvGrpSpPr>
          <p:cNvPr id="9283" name="Google Shape;9283;p40"/>
          <p:cNvGrpSpPr/>
          <p:nvPr/>
        </p:nvGrpSpPr>
        <p:grpSpPr>
          <a:xfrm>
            <a:off x="1" y="0"/>
            <a:ext cx="1381897" cy="1246687"/>
            <a:chOff x="2355302" y="4235234"/>
            <a:chExt cx="372881" cy="372880"/>
          </a:xfrm>
        </p:grpSpPr>
        <p:sp>
          <p:nvSpPr>
            <p:cNvPr id="9284" name="Google Shape;9284;p40"/>
            <p:cNvSpPr/>
            <p:nvPr/>
          </p:nvSpPr>
          <p:spPr>
            <a:xfrm>
              <a:off x="2529335" y="4235234"/>
              <a:ext cx="24940" cy="49754"/>
            </a:xfrm>
            <a:custGeom>
              <a:avLst/>
              <a:gdLst/>
              <a:ahLst/>
              <a:cxnLst/>
              <a:rect l="l" t="t" r="r" b="b"/>
              <a:pathLst>
                <a:path w="593" h="1183" extrusionOk="0">
                  <a:moveTo>
                    <a:pt x="296" y="1"/>
                  </a:moveTo>
                  <a:cubicBezTo>
                    <a:pt x="134" y="1"/>
                    <a:pt x="1" y="132"/>
                    <a:pt x="1" y="296"/>
                  </a:cubicBezTo>
                  <a:lnTo>
                    <a:pt x="1" y="887"/>
                  </a:lnTo>
                  <a:cubicBezTo>
                    <a:pt x="1" y="1049"/>
                    <a:pt x="132" y="1182"/>
                    <a:pt x="296" y="1182"/>
                  </a:cubicBezTo>
                  <a:cubicBezTo>
                    <a:pt x="459" y="1182"/>
                    <a:pt x="592" y="1051"/>
                    <a:pt x="592" y="887"/>
                  </a:cubicBezTo>
                  <a:lnTo>
                    <a:pt x="592" y="296"/>
                  </a:lnTo>
                  <a:cubicBezTo>
                    <a:pt x="592" y="133"/>
                    <a:pt x="460" y="1"/>
                    <a:pt x="296"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5" name="Google Shape;9285;p40"/>
            <p:cNvSpPr/>
            <p:nvPr/>
          </p:nvSpPr>
          <p:spPr>
            <a:xfrm>
              <a:off x="2529335" y="4558318"/>
              <a:ext cx="24940" cy="49796"/>
            </a:xfrm>
            <a:custGeom>
              <a:avLst/>
              <a:gdLst/>
              <a:ahLst/>
              <a:cxnLst/>
              <a:rect l="l" t="t" r="r" b="b"/>
              <a:pathLst>
                <a:path w="593" h="1184" extrusionOk="0">
                  <a:moveTo>
                    <a:pt x="296" y="1"/>
                  </a:moveTo>
                  <a:cubicBezTo>
                    <a:pt x="134" y="1"/>
                    <a:pt x="1" y="132"/>
                    <a:pt x="1" y="296"/>
                  </a:cubicBezTo>
                  <a:lnTo>
                    <a:pt x="1" y="887"/>
                  </a:lnTo>
                  <a:cubicBezTo>
                    <a:pt x="1" y="1050"/>
                    <a:pt x="132" y="1183"/>
                    <a:pt x="296" y="1183"/>
                  </a:cubicBezTo>
                  <a:cubicBezTo>
                    <a:pt x="459" y="1183"/>
                    <a:pt x="592" y="1051"/>
                    <a:pt x="592" y="887"/>
                  </a:cubicBezTo>
                  <a:lnTo>
                    <a:pt x="592" y="296"/>
                  </a:lnTo>
                  <a:cubicBezTo>
                    <a:pt x="592" y="134"/>
                    <a:pt x="460" y="1"/>
                    <a:pt x="296"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6" name="Google Shape;9286;p40"/>
            <p:cNvSpPr/>
            <p:nvPr/>
          </p:nvSpPr>
          <p:spPr>
            <a:xfrm>
              <a:off x="2678387" y="4409183"/>
              <a:ext cx="49796" cy="24940"/>
            </a:xfrm>
            <a:custGeom>
              <a:avLst/>
              <a:gdLst/>
              <a:ahLst/>
              <a:cxnLst/>
              <a:rect l="l" t="t" r="r" b="b"/>
              <a:pathLst>
                <a:path w="1184" h="593" extrusionOk="0">
                  <a:moveTo>
                    <a:pt x="297" y="1"/>
                  </a:moveTo>
                  <a:cubicBezTo>
                    <a:pt x="134" y="1"/>
                    <a:pt x="1" y="132"/>
                    <a:pt x="1" y="297"/>
                  </a:cubicBezTo>
                  <a:cubicBezTo>
                    <a:pt x="1" y="461"/>
                    <a:pt x="133" y="592"/>
                    <a:pt x="297" y="592"/>
                  </a:cubicBezTo>
                  <a:lnTo>
                    <a:pt x="887" y="592"/>
                  </a:lnTo>
                  <a:cubicBezTo>
                    <a:pt x="1050" y="592"/>
                    <a:pt x="1183" y="461"/>
                    <a:pt x="1183" y="297"/>
                  </a:cubicBezTo>
                  <a:cubicBezTo>
                    <a:pt x="1183" y="132"/>
                    <a:pt x="1051" y="1"/>
                    <a:pt x="887"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7" name="Google Shape;9287;p40"/>
            <p:cNvSpPr/>
            <p:nvPr/>
          </p:nvSpPr>
          <p:spPr>
            <a:xfrm>
              <a:off x="2355302" y="4409183"/>
              <a:ext cx="49796" cy="24940"/>
            </a:xfrm>
            <a:custGeom>
              <a:avLst/>
              <a:gdLst/>
              <a:ahLst/>
              <a:cxnLst/>
              <a:rect l="l" t="t" r="r" b="b"/>
              <a:pathLst>
                <a:path w="1184" h="593" extrusionOk="0">
                  <a:moveTo>
                    <a:pt x="297" y="1"/>
                  </a:moveTo>
                  <a:cubicBezTo>
                    <a:pt x="134" y="1"/>
                    <a:pt x="1" y="132"/>
                    <a:pt x="1" y="297"/>
                  </a:cubicBezTo>
                  <a:cubicBezTo>
                    <a:pt x="1" y="461"/>
                    <a:pt x="133" y="592"/>
                    <a:pt x="297" y="592"/>
                  </a:cubicBezTo>
                  <a:lnTo>
                    <a:pt x="887" y="592"/>
                  </a:lnTo>
                  <a:cubicBezTo>
                    <a:pt x="1050" y="592"/>
                    <a:pt x="1183" y="461"/>
                    <a:pt x="1183" y="297"/>
                  </a:cubicBezTo>
                  <a:cubicBezTo>
                    <a:pt x="1183" y="132"/>
                    <a:pt x="1051" y="1"/>
                    <a:pt x="887"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8" name="Google Shape;9288;p40"/>
            <p:cNvSpPr/>
            <p:nvPr/>
          </p:nvSpPr>
          <p:spPr>
            <a:xfrm>
              <a:off x="2429870" y="4309802"/>
              <a:ext cx="223746" cy="223746"/>
            </a:xfrm>
            <a:custGeom>
              <a:avLst/>
              <a:gdLst/>
              <a:ahLst/>
              <a:cxnLst/>
              <a:rect l="l" t="t" r="r" b="b"/>
              <a:pathLst>
                <a:path w="5320" h="5320" extrusionOk="0">
                  <a:moveTo>
                    <a:pt x="2660" y="1"/>
                  </a:moveTo>
                  <a:cubicBezTo>
                    <a:pt x="1191" y="1"/>
                    <a:pt x="0" y="1190"/>
                    <a:pt x="0" y="2660"/>
                  </a:cubicBezTo>
                  <a:cubicBezTo>
                    <a:pt x="0" y="4129"/>
                    <a:pt x="1191" y="5319"/>
                    <a:pt x="2660" y="5319"/>
                  </a:cubicBezTo>
                  <a:cubicBezTo>
                    <a:pt x="4129" y="5319"/>
                    <a:pt x="5319" y="4129"/>
                    <a:pt x="5319" y="2660"/>
                  </a:cubicBezTo>
                  <a:cubicBezTo>
                    <a:pt x="5319" y="1190"/>
                    <a:pt x="4129" y="1"/>
                    <a:pt x="2660"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9" name="Google Shape;9289;p40"/>
            <p:cNvSpPr/>
            <p:nvPr/>
          </p:nvSpPr>
          <p:spPr>
            <a:xfrm>
              <a:off x="2633511" y="4286208"/>
              <a:ext cx="44875" cy="42478"/>
            </a:xfrm>
            <a:custGeom>
              <a:avLst/>
              <a:gdLst/>
              <a:ahLst/>
              <a:cxnLst/>
              <a:rect l="l" t="t" r="r" b="b"/>
              <a:pathLst>
                <a:path w="1067" h="1010" extrusionOk="0">
                  <a:moveTo>
                    <a:pt x="743" y="0"/>
                  </a:moveTo>
                  <a:cubicBezTo>
                    <a:pt x="667" y="0"/>
                    <a:pt x="592" y="29"/>
                    <a:pt x="534" y="87"/>
                  </a:cubicBezTo>
                  <a:lnTo>
                    <a:pt x="116" y="505"/>
                  </a:lnTo>
                  <a:cubicBezTo>
                    <a:pt x="1" y="620"/>
                    <a:pt x="1" y="807"/>
                    <a:pt x="116" y="922"/>
                  </a:cubicBezTo>
                  <a:cubicBezTo>
                    <a:pt x="174" y="980"/>
                    <a:pt x="249" y="1009"/>
                    <a:pt x="325" y="1009"/>
                  </a:cubicBezTo>
                  <a:cubicBezTo>
                    <a:pt x="401" y="1009"/>
                    <a:pt x="476" y="980"/>
                    <a:pt x="534" y="922"/>
                  </a:cubicBezTo>
                  <a:lnTo>
                    <a:pt x="952" y="505"/>
                  </a:lnTo>
                  <a:cubicBezTo>
                    <a:pt x="1067" y="389"/>
                    <a:pt x="1067" y="202"/>
                    <a:pt x="952" y="87"/>
                  </a:cubicBezTo>
                  <a:cubicBezTo>
                    <a:pt x="894" y="29"/>
                    <a:pt x="818" y="0"/>
                    <a:pt x="743"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0" name="Google Shape;9290;p40"/>
            <p:cNvSpPr/>
            <p:nvPr/>
          </p:nvSpPr>
          <p:spPr>
            <a:xfrm>
              <a:off x="2405098" y="4514620"/>
              <a:ext cx="44875" cy="42478"/>
            </a:xfrm>
            <a:custGeom>
              <a:avLst/>
              <a:gdLst/>
              <a:ahLst/>
              <a:cxnLst/>
              <a:rect l="l" t="t" r="r" b="b"/>
              <a:pathLst>
                <a:path w="1067" h="1010" extrusionOk="0">
                  <a:moveTo>
                    <a:pt x="742" y="1"/>
                  </a:moveTo>
                  <a:cubicBezTo>
                    <a:pt x="667" y="1"/>
                    <a:pt x="591" y="30"/>
                    <a:pt x="533" y="88"/>
                  </a:cubicBezTo>
                  <a:lnTo>
                    <a:pt x="115" y="506"/>
                  </a:lnTo>
                  <a:cubicBezTo>
                    <a:pt x="0" y="621"/>
                    <a:pt x="0" y="808"/>
                    <a:pt x="115" y="923"/>
                  </a:cubicBezTo>
                  <a:cubicBezTo>
                    <a:pt x="173" y="981"/>
                    <a:pt x="249" y="1010"/>
                    <a:pt x="324" y="1010"/>
                  </a:cubicBezTo>
                  <a:cubicBezTo>
                    <a:pt x="400" y="1010"/>
                    <a:pt x="476" y="981"/>
                    <a:pt x="533" y="923"/>
                  </a:cubicBezTo>
                  <a:lnTo>
                    <a:pt x="951" y="506"/>
                  </a:lnTo>
                  <a:cubicBezTo>
                    <a:pt x="1066" y="390"/>
                    <a:pt x="1066" y="202"/>
                    <a:pt x="951" y="88"/>
                  </a:cubicBezTo>
                  <a:cubicBezTo>
                    <a:pt x="893" y="30"/>
                    <a:pt x="818" y="1"/>
                    <a:pt x="742"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1" name="Google Shape;9291;p40"/>
            <p:cNvSpPr/>
            <p:nvPr/>
          </p:nvSpPr>
          <p:spPr>
            <a:xfrm>
              <a:off x="2633511" y="4514620"/>
              <a:ext cx="44875" cy="42478"/>
            </a:xfrm>
            <a:custGeom>
              <a:avLst/>
              <a:gdLst/>
              <a:ahLst/>
              <a:cxnLst/>
              <a:rect l="l" t="t" r="r" b="b"/>
              <a:pathLst>
                <a:path w="1067" h="1010" extrusionOk="0">
                  <a:moveTo>
                    <a:pt x="325" y="1"/>
                  </a:moveTo>
                  <a:cubicBezTo>
                    <a:pt x="249" y="1"/>
                    <a:pt x="174" y="30"/>
                    <a:pt x="116" y="88"/>
                  </a:cubicBezTo>
                  <a:cubicBezTo>
                    <a:pt x="1" y="202"/>
                    <a:pt x="1" y="390"/>
                    <a:pt x="116" y="506"/>
                  </a:cubicBezTo>
                  <a:lnTo>
                    <a:pt x="534" y="923"/>
                  </a:lnTo>
                  <a:cubicBezTo>
                    <a:pt x="592" y="981"/>
                    <a:pt x="667" y="1010"/>
                    <a:pt x="743" y="1010"/>
                  </a:cubicBezTo>
                  <a:cubicBezTo>
                    <a:pt x="818" y="1010"/>
                    <a:pt x="894" y="981"/>
                    <a:pt x="952" y="923"/>
                  </a:cubicBezTo>
                  <a:cubicBezTo>
                    <a:pt x="1067" y="808"/>
                    <a:pt x="1067" y="621"/>
                    <a:pt x="952" y="506"/>
                  </a:cubicBezTo>
                  <a:lnTo>
                    <a:pt x="534" y="88"/>
                  </a:lnTo>
                  <a:cubicBezTo>
                    <a:pt x="476" y="30"/>
                    <a:pt x="401" y="1"/>
                    <a:pt x="325"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2" name="Google Shape;9292;p40"/>
            <p:cNvSpPr/>
            <p:nvPr/>
          </p:nvSpPr>
          <p:spPr>
            <a:xfrm>
              <a:off x="2405098" y="4286166"/>
              <a:ext cx="44875" cy="42436"/>
            </a:xfrm>
            <a:custGeom>
              <a:avLst/>
              <a:gdLst/>
              <a:ahLst/>
              <a:cxnLst/>
              <a:rect l="l" t="t" r="r" b="b"/>
              <a:pathLst>
                <a:path w="1067" h="1009" extrusionOk="0">
                  <a:moveTo>
                    <a:pt x="324" y="0"/>
                  </a:moveTo>
                  <a:cubicBezTo>
                    <a:pt x="249" y="0"/>
                    <a:pt x="173" y="29"/>
                    <a:pt x="115" y="87"/>
                  </a:cubicBezTo>
                  <a:cubicBezTo>
                    <a:pt x="0" y="202"/>
                    <a:pt x="0" y="389"/>
                    <a:pt x="115" y="504"/>
                  </a:cubicBezTo>
                  <a:lnTo>
                    <a:pt x="533" y="922"/>
                  </a:lnTo>
                  <a:cubicBezTo>
                    <a:pt x="591" y="980"/>
                    <a:pt x="667" y="1008"/>
                    <a:pt x="742" y="1008"/>
                  </a:cubicBezTo>
                  <a:cubicBezTo>
                    <a:pt x="818" y="1008"/>
                    <a:pt x="893" y="980"/>
                    <a:pt x="951" y="922"/>
                  </a:cubicBezTo>
                  <a:cubicBezTo>
                    <a:pt x="1066" y="806"/>
                    <a:pt x="1066" y="620"/>
                    <a:pt x="951" y="504"/>
                  </a:cubicBezTo>
                  <a:lnTo>
                    <a:pt x="533" y="87"/>
                  </a:lnTo>
                  <a:cubicBezTo>
                    <a:pt x="476" y="29"/>
                    <a:pt x="400" y="0"/>
                    <a:pt x="324"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3" name="Google Shape;9293;p40"/>
            <p:cNvSpPr/>
            <p:nvPr/>
          </p:nvSpPr>
          <p:spPr>
            <a:xfrm>
              <a:off x="2473525" y="4266819"/>
              <a:ext cx="17538" cy="22669"/>
            </a:xfrm>
            <a:custGeom>
              <a:avLst/>
              <a:gdLst/>
              <a:ahLst/>
              <a:cxnLst/>
              <a:rect l="l" t="t" r="r" b="b"/>
              <a:pathLst>
                <a:path w="417" h="539" extrusionOk="0">
                  <a:moveTo>
                    <a:pt x="152" y="0"/>
                  </a:moveTo>
                  <a:cubicBezTo>
                    <a:pt x="135" y="0"/>
                    <a:pt x="118" y="3"/>
                    <a:pt x="101" y="10"/>
                  </a:cubicBezTo>
                  <a:cubicBezTo>
                    <a:pt x="32" y="39"/>
                    <a:pt x="1" y="117"/>
                    <a:pt x="28" y="184"/>
                  </a:cubicBezTo>
                  <a:lnTo>
                    <a:pt x="141" y="457"/>
                  </a:lnTo>
                  <a:cubicBezTo>
                    <a:pt x="163" y="508"/>
                    <a:pt x="213" y="539"/>
                    <a:pt x="265" y="539"/>
                  </a:cubicBezTo>
                  <a:cubicBezTo>
                    <a:pt x="281" y="539"/>
                    <a:pt x="300" y="537"/>
                    <a:pt x="315" y="531"/>
                  </a:cubicBezTo>
                  <a:cubicBezTo>
                    <a:pt x="385" y="502"/>
                    <a:pt x="417" y="424"/>
                    <a:pt x="388" y="356"/>
                  </a:cubicBezTo>
                  <a:lnTo>
                    <a:pt x="275" y="83"/>
                  </a:lnTo>
                  <a:cubicBezTo>
                    <a:pt x="254" y="31"/>
                    <a:pt x="205" y="0"/>
                    <a:pt x="152"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4" name="Google Shape;9294;p40"/>
            <p:cNvSpPr/>
            <p:nvPr/>
          </p:nvSpPr>
          <p:spPr>
            <a:xfrm>
              <a:off x="2592421" y="4553860"/>
              <a:ext cx="17580" cy="22711"/>
            </a:xfrm>
            <a:custGeom>
              <a:avLst/>
              <a:gdLst/>
              <a:ahLst/>
              <a:cxnLst/>
              <a:rect l="l" t="t" r="r" b="b"/>
              <a:pathLst>
                <a:path w="418" h="540" extrusionOk="0">
                  <a:moveTo>
                    <a:pt x="152" y="0"/>
                  </a:moveTo>
                  <a:cubicBezTo>
                    <a:pt x="135" y="0"/>
                    <a:pt x="118" y="4"/>
                    <a:pt x="102" y="10"/>
                  </a:cubicBezTo>
                  <a:cubicBezTo>
                    <a:pt x="33" y="39"/>
                    <a:pt x="0" y="117"/>
                    <a:pt x="29" y="185"/>
                  </a:cubicBezTo>
                  <a:lnTo>
                    <a:pt x="142" y="457"/>
                  </a:lnTo>
                  <a:cubicBezTo>
                    <a:pt x="163" y="509"/>
                    <a:pt x="213" y="539"/>
                    <a:pt x="266" y="539"/>
                  </a:cubicBezTo>
                  <a:cubicBezTo>
                    <a:pt x="282" y="539"/>
                    <a:pt x="300" y="536"/>
                    <a:pt x="316" y="531"/>
                  </a:cubicBezTo>
                  <a:cubicBezTo>
                    <a:pt x="384" y="502"/>
                    <a:pt x="417" y="424"/>
                    <a:pt x="389" y="357"/>
                  </a:cubicBezTo>
                  <a:lnTo>
                    <a:pt x="276" y="83"/>
                  </a:lnTo>
                  <a:cubicBezTo>
                    <a:pt x="254" y="31"/>
                    <a:pt x="204" y="0"/>
                    <a:pt x="152"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5" name="Google Shape;9295;p40"/>
            <p:cNvSpPr/>
            <p:nvPr/>
          </p:nvSpPr>
          <p:spPr>
            <a:xfrm>
              <a:off x="2386088" y="4354214"/>
              <a:ext cx="24267" cy="16024"/>
            </a:xfrm>
            <a:custGeom>
              <a:avLst/>
              <a:gdLst/>
              <a:ahLst/>
              <a:cxnLst/>
              <a:rect l="l" t="t" r="r" b="b"/>
              <a:pathLst>
                <a:path w="577" h="381" extrusionOk="0">
                  <a:moveTo>
                    <a:pt x="152" y="0"/>
                  </a:moveTo>
                  <a:cubicBezTo>
                    <a:pt x="100" y="0"/>
                    <a:pt x="50" y="32"/>
                    <a:pt x="28" y="83"/>
                  </a:cubicBezTo>
                  <a:cubicBezTo>
                    <a:pt x="0" y="151"/>
                    <a:pt x="33" y="229"/>
                    <a:pt x="102" y="257"/>
                  </a:cubicBezTo>
                  <a:lnTo>
                    <a:pt x="374" y="370"/>
                  </a:lnTo>
                  <a:cubicBezTo>
                    <a:pt x="391" y="376"/>
                    <a:pt x="409" y="380"/>
                    <a:pt x="426" y="380"/>
                  </a:cubicBezTo>
                  <a:cubicBezTo>
                    <a:pt x="478" y="380"/>
                    <a:pt x="528" y="350"/>
                    <a:pt x="549" y="297"/>
                  </a:cubicBezTo>
                  <a:cubicBezTo>
                    <a:pt x="576" y="229"/>
                    <a:pt x="543" y="151"/>
                    <a:pt x="476" y="122"/>
                  </a:cubicBezTo>
                  <a:lnTo>
                    <a:pt x="202" y="10"/>
                  </a:lnTo>
                  <a:cubicBezTo>
                    <a:pt x="186" y="3"/>
                    <a:pt x="169" y="0"/>
                    <a:pt x="152"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6" name="Google Shape;9296;p40"/>
            <p:cNvSpPr/>
            <p:nvPr/>
          </p:nvSpPr>
          <p:spPr>
            <a:xfrm>
              <a:off x="2673129" y="4473110"/>
              <a:ext cx="24351" cy="16024"/>
            </a:xfrm>
            <a:custGeom>
              <a:avLst/>
              <a:gdLst/>
              <a:ahLst/>
              <a:cxnLst/>
              <a:rect l="l" t="t" r="r" b="b"/>
              <a:pathLst>
                <a:path w="579" h="381" extrusionOk="0">
                  <a:moveTo>
                    <a:pt x="154" y="0"/>
                  </a:moveTo>
                  <a:cubicBezTo>
                    <a:pt x="101" y="0"/>
                    <a:pt x="51" y="32"/>
                    <a:pt x="30" y="84"/>
                  </a:cubicBezTo>
                  <a:cubicBezTo>
                    <a:pt x="1" y="151"/>
                    <a:pt x="34" y="229"/>
                    <a:pt x="102" y="258"/>
                  </a:cubicBezTo>
                  <a:lnTo>
                    <a:pt x="375" y="371"/>
                  </a:lnTo>
                  <a:cubicBezTo>
                    <a:pt x="391" y="377"/>
                    <a:pt x="410" y="381"/>
                    <a:pt x="426" y="381"/>
                  </a:cubicBezTo>
                  <a:cubicBezTo>
                    <a:pt x="478" y="381"/>
                    <a:pt x="527" y="350"/>
                    <a:pt x="550" y="297"/>
                  </a:cubicBezTo>
                  <a:cubicBezTo>
                    <a:pt x="579" y="229"/>
                    <a:pt x="545" y="151"/>
                    <a:pt x="477" y="123"/>
                  </a:cubicBezTo>
                  <a:lnTo>
                    <a:pt x="205" y="10"/>
                  </a:lnTo>
                  <a:cubicBezTo>
                    <a:pt x="188" y="3"/>
                    <a:pt x="171" y="0"/>
                    <a:pt x="154"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7" name="Google Shape;9297;p40"/>
            <p:cNvSpPr/>
            <p:nvPr/>
          </p:nvSpPr>
          <p:spPr>
            <a:xfrm>
              <a:off x="2386088" y="4473152"/>
              <a:ext cx="24267" cy="15982"/>
            </a:xfrm>
            <a:custGeom>
              <a:avLst/>
              <a:gdLst/>
              <a:ahLst/>
              <a:cxnLst/>
              <a:rect l="l" t="t" r="r" b="b"/>
              <a:pathLst>
                <a:path w="577" h="380" extrusionOk="0">
                  <a:moveTo>
                    <a:pt x="426" y="0"/>
                  </a:moveTo>
                  <a:cubicBezTo>
                    <a:pt x="409" y="0"/>
                    <a:pt x="391" y="4"/>
                    <a:pt x="374" y="11"/>
                  </a:cubicBezTo>
                  <a:lnTo>
                    <a:pt x="102" y="124"/>
                  </a:lnTo>
                  <a:cubicBezTo>
                    <a:pt x="32" y="151"/>
                    <a:pt x="0" y="229"/>
                    <a:pt x="28" y="298"/>
                  </a:cubicBezTo>
                  <a:cubicBezTo>
                    <a:pt x="50" y="349"/>
                    <a:pt x="100" y="380"/>
                    <a:pt x="153" y="380"/>
                  </a:cubicBezTo>
                  <a:cubicBezTo>
                    <a:pt x="170" y="380"/>
                    <a:pt x="187" y="376"/>
                    <a:pt x="202" y="371"/>
                  </a:cubicBezTo>
                  <a:lnTo>
                    <a:pt x="476" y="258"/>
                  </a:lnTo>
                  <a:cubicBezTo>
                    <a:pt x="544" y="229"/>
                    <a:pt x="576" y="151"/>
                    <a:pt x="549" y="84"/>
                  </a:cubicBezTo>
                  <a:cubicBezTo>
                    <a:pt x="527" y="31"/>
                    <a:pt x="478" y="0"/>
                    <a:pt x="426"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8" name="Google Shape;9298;p40"/>
            <p:cNvSpPr/>
            <p:nvPr/>
          </p:nvSpPr>
          <p:spPr>
            <a:xfrm>
              <a:off x="2673129" y="4354214"/>
              <a:ext cx="24267" cy="16024"/>
            </a:xfrm>
            <a:custGeom>
              <a:avLst/>
              <a:gdLst/>
              <a:ahLst/>
              <a:cxnLst/>
              <a:rect l="l" t="t" r="r" b="b"/>
              <a:pathLst>
                <a:path w="577" h="381" extrusionOk="0">
                  <a:moveTo>
                    <a:pt x="426" y="1"/>
                  </a:moveTo>
                  <a:cubicBezTo>
                    <a:pt x="409" y="1"/>
                    <a:pt x="391" y="4"/>
                    <a:pt x="375" y="11"/>
                  </a:cubicBezTo>
                  <a:lnTo>
                    <a:pt x="102" y="124"/>
                  </a:lnTo>
                  <a:cubicBezTo>
                    <a:pt x="32" y="152"/>
                    <a:pt x="1" y="231"/>
                    <a:pt x="28" y="298"/>
                  </a:cubicBezTo>
                  <a:cubicBezTo>
                    <a:pt x="51" y="350"/>
                    <a:pt x="100" y="380"/>
                    <a:pt x="153" y="380"/>
                  </a:cubicBezTo>
                  <a:cubicBezTo>
                    <a:pt x="170" y="380"/>
                    <a:pt x="187" y="377"/>
                    <a:pt x="203" y="371"/>
                  </a:cubicBezTo>
                  <a:lnTo>
                    <a:pt x="476" y="258"/>
                  </a:lnTo>
                  <a:cubicBezTo>
                    <a:pt x="545" y="231"/>
                    <a:pt x="577" y="152"/>
                    <a:pt x="549" y="84"/>
                  </a:cubicBezTo>
                  <a:cubicBezTo>
                    <a:pt x="527" y="32"/>
                    <a:pt x="478" y="1"/>
                    <a:pt x="426"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9" name="Google Shape;9299;p40"/>
            <p:cNvSpPr/>
            <p:nvPr/>
          </p:nvSpPr>
          <p:spPr>
            <a:xfrm>
              <a:off x="2473525" y="4553818"/>
              <a:ext cx="17538" cy="22753"/>
            </a:xfrm>
            <a:custGeom>
              <a:avLst/>
              <a:gdLst/>
              <a:ahLst/>
              <a:cxnLst/>
              <a:rect l="l" t="t" r="r" b="b"/>
              <a:pathLst>
                <a:path w="417" h="541" extrusionOk="0">
                  <a:moveTo>
                    <a:pt x="265" y="0"/>
                  </a:moveTo>
                  <a:cubicBezTo>
                    <a:pt x="213" y="0"/>
                    <a:pt x="163" y="32"/>
                    <a:pt x="141" y="83"/>
                  </a:cubicBezTo>
                  <a:lnTo>
                    <a:pt x="28" y="356"/>
                  </a:lnTo>
                  <a:cubicBezTo>
                    <a:pt x="1" y="424"/>
                    <a:pt x="33" y="502"/>
                    <a:pt x="101" y="530"/>
                  </a:cubicBezTo>
                  <a:cubicBezTo>
                    <a:pt x="119" y="537"/>
                    <a:pt x="136" y="540"/>
                    <a:pt x="152" y="540"/>
                  </a:cubicBezTo>
                  <a:cubicBezTo>
                    <a:pt x="205" y="540"/>
                    <a:pt x="255" y="508"/>
                    <a:pt x="275" y="457"/>
                  </a:cubicBezTo>
                  <a:lnTo>
                    <a:pt x="388" y="185"/>
                  </a:lnTo>
                  <a:cubicBezTo>
                    <a:pt x="417" y="116"/>
                    <a:pt x="383" y="38"/>
                    <a:pt x="315" y="10"/>
                  </a:cubicBezTo>
                  <a:cubicBezTo>
                    <a:pt x="299" y="3"/>
                    <a:pt x="282" y="0"/>
                    <a:pt x="265"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0" name="Google Shape;9300;p40"/>
            <p:cNvSpPr/>
            <p:nvPr/>
          </p:nvSpPr>
          <p:spPr>
            <a:xfrm>
              <a:off x="2592421" y="4266735"/>
              <a:ext cx="17580" cy="22753"/>
            </a:xfrm>
            <a:custGeom>
              <a:avLst/>
              <a:gdLst/>
              <a:ahLst/>
              <a:cxnLst/>
              <a:rect l="l" t="t" r="r" b="b"/>
              <a:pathLst>
                <a:path w="418" h="541" extrusionOk="0">
                  <a:moveTo>
                    <a:pt x="265" y="1"/>
                  </a:moveTo>
                  <a:cubicBezTo>
                    <a:pt x="213" y="1"/>
                    <a:pt x="163" y="33"/>
                    <a:pt x="142" y="84"/>
                  </a:cubicBezTo>
                  <a:lnTo>
                    <a:pt x="29" y="356"/>
                  </a:lnTo>
                  <a:cubicBezTo>
                    <a:pt x="0" y="425"/>
                    <a:pt x="34" y="503"/>
                    <a:pt x="102" y="531"/>
                  </a:cubicBezTo>
                  <a:cubicBezTo>
                    <a:pt x="118" y="538"/>
                    <a:pt x="136" y="541"/>
                    <a:pt x="153" y="541"/>
                  </a:cubicBezTo>
                  <a:cubicBezTo>
                    <a:pt x="205" y="541"/>
                    <a:pt x="255" y="510"/>
                    <a:pt x="276" y="458"/>
                  </a:cubicBezTo>
                  <a:lnTo>
                    <a:pt x="389" y="185"/>
                  </a:lnTo>
                  <a:cubicBezTo>
                    <a:pt x="417" y="118"/>
                    <a:pt x="383" y="39"/>
                    <a:pt x="316" y="11"/>
                  </a:cubicBezTo>
                  <a:cubicBezTo>
                    <a:pt x="299" y="4"/>
                    <a:pt x="282" y="1"/>
                    <a:pt x="265"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1" name="Google Shape;9301;p40"/>
            <p:cNvSpPr/>
            <p:nvPr/>
          </p:nvSpPr>
          <p:spPr>
            <a:xfrm>
              <a:off x="2533078" y="4309760"/>
              <a:ext cx="120537" cy="223788"/>
            </a:xfrm>
            <a:custGeom>
              <a:avLst/>
              <a:gdLst/>
              <a:ahLst/>
              <a:cxnLst/>
              <a:rect l="l" t="t" r="r" b="b"/>
              <a:pathLst>
                <a:path w="2866" h="5321" extrusionOk="0">
                  <a:moveTo>
                    <a:pt x="206" y="1"/>
                  </a:moveTo>
                  <a:cubicBezTo>
                    <a:pt x="137" y="1"/>
                    <a:pt x="69" y="4"/>
                    <a:pt x="1" y="9"/>
                  </a:cubicBezTo>
                  <a:cubicBezTo>
                    <a:pt x="1374" y="114"/>
                    <a:pt x="2455" y="1260"/>
                    <a:pt x="2455" y="2661"/>
                  </a:cubicBezTo>
                  <a:cubicBezTo>
                    <a:pt x="2455" y="4061"/>
                    <a:pt x="1374" y="5207"/>
                    <a:pt x="1" y="5312"/>
                  </a:cubicBezTo>
                  <a:cubicBezTo>
                    <a:pt x="69" y="5317"/>
                    <a:pt x="137" y="5320"/>
                    <a:pt x="206" y="5320"/>
                  </a:cubicBezTo>
                  <a:cubicBezTo>
                    <a:pt x="1675" y="5320"/>
                    <a:pt x="2865" y="4130"/>
                    <a:pt x="2865" y="2661"/>
                  </a:cubicBezTo>
                  <a:cubicBezTo>
                    <a:pt x="2865" y="1191"/>
                    <a:pt x="1676" y="1"/>
                    <a:pt x="206"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2" name="Google Shape;9302;p40"/>
            <p:cNvSpPr/>
            <p:nvPr/>
          </p:nvSpPr>
          <p:spPr>
            <a:xfrm>
              <a:off x="2375364" y="4409183"/>
              <a:ext cx="29735" cy="24940"/>
            </a:xfrm>
            <a:custGeom>
              <a:avLst/>
              <a:gdLst/>
              <a:ahLst/>
              <a:cxnLst/>
              <a:rect l="l" t="t" r="r" b="b"/>
              <a:pathLst>
                <a:path w="707" h="593" extrusionOk="0">
                  <a:moveTo>
                    <a:pt x="0" y="1"/>
                  </a:moveTo>
                  <a:cubicBezTo>
                    <a:pt x="163" y="1"/>
                    <a:pt x="296" y="132"/>
                    <a:pt x="296" y="297"/>
                  </a:cubicBezTo>
                  <a:cubicBezTo>
                    <a:pt x="296" y="459"/>
                    <a:pt x="164" y="592"/>
                    <a:pt x="0" y="592"/>
                  </a:cubicBezTo>
                  <a:lnTo>
                    <a:pt x="410" y="592"/>
                  </a:lnTo>
                  <a:cubicBezTo>
                    <a:pt x="573" y="592"/>
                    <a:pt x="706" y="461"/>
                    <a:pt x="706" y="297"/>
                  </a:cubicBezTo>
                  <a:cubicBezTo>
                    <a:pt x="706" y="133"/>
                    <a:pt x="574" y="1"/>
                    <a:pt x="410"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3" name="Google Shape;9303;p40"/>
            <p:cNvSpPr/>
            <p:nvPr/>
          </p:nvSpPr>
          <p:spPr>
            <a:xfrm>
              <a:off x="2698448" y="4409183"/>
              <a:ext cx="29735" cy="24940"/>
            </a:xfrm>
            <a:custGeom>
              <a:avLst/>
              <a:gdLst/>
              <a:ahLst/>
              <a:cxnLst/>
              <a:rect l="l" t="t" r="r" b="b"/>
              <a:pathLst>
                <a:path w="707" h="593" extrusionOk="0">
                  <a:moveTo>
                    <a:pt x="0" y="1"/>
                  </a:moveTo>
                  <a:cubicBezTo>
                    <a:pt x="163" y="1"/>
                    <a:pt x="296" y="132"/>
                    <a:pt x="296" y="297"/>
                  </a:cubicBezTo>
                  <a:cubicBezTo>
                    <a:pt x="296" y="459"/>
                    <a:pt x="164" y="592"/>
                    <a:pt x="0" y="592"/>
                  </a:cubicBezTo>
                  <a:lnTo>
                    <a:pt x="410" y="592"/>
                  </a:lnTo>
                  <a:cubicBezTo>
                    <a:pt x="573" y="592"/>
                    <a:pt x="706" y="461"/>
                    <a:pt x="706" y="297"/>
                  </a:cubicBezTo>
                  <a:cubicBezTo>
                    <a:pt x="706" y="133"/>
                    <a:pt x="574" y="1"/>
                    <a:pt x="410"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4" name="Google Shape;9304;p40"/>
            <p:cNvSpPr/>
            <p:nvPr/>
          </p:nvSpPr>
          <p:spPr>
            <a:xfrm>
              <a:off x="2533078" y="4235234"/>
              <a:ext cx="21155" cy="49754"/>
            </a:xfrm>
            <a:custGeom>
              <a:avLst/>
              <a:gdLst/>
              <a:ahLst/>
              <a:cxnLst/>
              <a:rect l="l" t="t" r="r" b="b"/>
              <a:pathLst>
                <a:path w="503" h="1183" extrusionOk="0">
                  <a:moveTo>
                    <a:pt x="206" y="1"/>
                  </a:moveTo>
                  <a:cubicBezTo>
                    <a:pt x="127" y="1"/>
                    <a:pt x="53" y="32"/>
                    <a:pt x="1" y="84"/>
                  </a:cubicBezTo>
                  <a:cubicBezTo>
                    <a:pt x="56" y="137"/>
                    <a:pt x="92" y="213"/>
                    <a:pt x="92" y="296"/>
                  </a:cubicBezTo>
                  <a:lnTo>
                    <a:pt x="92" y="887"/>
                  </a:lnTo>
                  <a:cubicBezTo>
                    <a:pt x="92" y="970"/>
                    <a:pt x="57" y="1046"/>
                    <a:pt x="1" y="1099"/>
                  </a:cubicBezTo>
                  <a:cubicBezTo>
                    <a:pt x="53" y="1150"/>
                    <a:pt x="127" y="1182"/>
                    <a:pt x="206" y="1182"/>
                  </a:cubicBezTo>
                  <a:cubicBezTo>
                    <a:pt x="369" y="1182"/>
                    <a:pt x="502" y="1051"/>
                    <a:pt x="502" y="887"/>
                  </a:cubicBezTo>
                  <a:lnTo>
                    <a:pt x="502" y="296"/>
                  </a:lnTo>
                  <a:cubicBezTo>
                    <a:pt x="502" y="132"/>
                    <a:pt x="370" y="1"/>
                    <a:pt x="206"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5" name="Google Shape;9305;p40"/>
            <p:cNvSpPr/>
            <p:nvPr/>
          </p:nvSpPr>
          <p:spPr>
            <a:xfrm>
              <a:off x="2533078" y="4558318"/>
              <a:ext cx="21155" cy="49796"/>
            </a:xfrm>
            <a:custGeom>
              <a:avLst/>
              <a:gdLst/>
              <a:ahLst/>
              <a:cxnLst/>
              <a:rect l="l" t="t" r="r" b="b"/>
              <a:pathLst>
                <a:path w="503" h="1184" extrusionOk="0">
                  <a:moveTo>
                    <a:pt x="206" y="1"/>
                  </a:moveTo>
                  <a:cubicBezTo>
                    <a:pt x="127" y="1"/>
                    <a:pt x="53" y="33"/>
                    <a:pt x="1" y="84"/>
                  </a:cubicBezTo>
                  <a:cubicBezTo>
                    <a:pt x="56" y="138"/>
                    <a:pt x="92" y="213"/>
                    <a:pt x="92" y="297"/>
                  </a:cubicBezTo>
                  <a:lnTo>
                    <a:pt x="92" y="887"/>
                  </a:lnTo>
                  <a:cubicBezTo>
                    <a:pt x="92" y="970"/>
                    <a:pt x="57" y="1046"/>
                    <a:pt x="1" y="1099"/>
                  </a:cubicBezTo>
                  <a:cubicBezTo>
                    <a:pt x="53" y="1151"/>
                    <a:pt x="127" y="1183"/>
                    <a:pt x="206" y="1183"/>
                  </a:cubicBezTo>
                  <a:cubicBezTo>
                    <a:pt x="369" y="1183"/>
                    <a:pt x="502" y="1051"/>
                    <a:pt x="502" y="887"/>
                  </a:cubicBezTo>
                  <a:lnTo>
                    <a:pt x="502" y="297"/>
                  </a:lnTo>
                  <a:cubicBezTo>
                    <a:pt x="502" y="133"/>
                    <a:pt x="370" y="1"/>
                    <a:pt x="206"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6" name="Google Shape;9306;p40"/>
            <p:cNvSpPr/>
            <p:nvPr/>
          </p:nvSpPr>
          <p:spPr>
            <a:xfrm>
              <a:off x="2638516" y="4286166"/>
              <a:ext cx="39913" cy="42478"/>
            </a:xfrm>
            <a:custGeom>
              <a:avLst/>
              <a:gdLst/>
              <a:ahLst/>
              <a:cxnLst/>
              <a:rect l="l" t="t" r="r" b="b"/>
              <a:pathLst>
                <a:path w="949" h="1010" extrusionOk="0">
                  <a:moveTo>
                    <a:pt x="624" y="0"/>
                  </a:moveTo>
                  <a:cubicBezTo>
                    <a:pt x="550" y="0"/>
                    <a:pt x="477" y="28"/>
                    <a:pt x="420" y="83"/>
                  </a:cubicBezTo>
                  <a:lnTo>
                    <a:pt x="424" y="87"/>
                  </a:lnTo>
                  <a:cubicBezTo>
                    <a:pt x="539" y="202"/>
                    <a:pt x="539" y="389"/>
                    <a:pt x="424" y="504"/>
                  </a:cubicBezTo>
                  <a:lnTo>
                    <a:pt x="5" y="923"/>
                  </a:lnTo>
                  <a:lnTo>
                    <a:pt x="1" y="927"/>
                  </a:lnTo>
                  <a:cubicBezTo>
                    <a:pt x="58" y="982"/>
                    <a:pt x="132" y="1010"/>
                    <a:pt x="205" y="1010"/>
                  </a:cubicBezTo>
                  <a:cubicBezTo>
                    <a:pt x="281" y="1010"/>
                    <a:pt x="357" y="981"/>
                    <a:pt x="415" y="923"/>
                  </a:cubicBezTo>
                  <a:lnTo>
                    <a:pt x="833" y="506"/>
                  </a:lnTo>
                  <a:cubicBezTo>
                    <a:pt x="949" y="390"/>
                    <a:pt x="949" y="203"/>
                    <a:pt x="834" y="87"/>
                  </a:cubicBezTo>
                  <a:cubicBezTo>
                    <a:pt x="776" y="29"/>
                    <a:pt x="700" y="0"/>
                    <a:pt x="624"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7" name="Google Shape;9307;p40"/>
            <p:cNvSpPr/>
            <p:nvPr/>
          </p:nvSpPr>
          <p:spPr>
            <a:xfrm>
              <a:off x="2638558" y="4514662"/>
              <a:ext cx="39871" cy="42436"/>
            </a:xfrm>
            <a:custGeom>
              <a:avLst/>
              <a:gdLst/>
              <a:ahLst/>
              <a:cxnLst/>
              <a:rect l="l" t="t" r="r" b="b"/>
              <a:pathLst>
                <a:path w="948" h="1009" extrusionOk="0">
                  <a:moveTo>
                    <a:pt x="206" y="0"/>
                  </a:moveTo>
                  <a:cubicBezTo>
                    <a:pt x="132" y="0"/>
                    <a:pt x="58" y="28"/>
                    <a:pt x="1" y="83"/>
                  </a:cubicBezTo>
                  <a:lnTo>
                    <a:pt x="5" y="87"/>
                  </a:lnTo>
                  <a:lnTo>
                    <a:pt x="423" y="505"/>
                  </a:lnTo>
                  <a:cubicBezTo>
                    <a:pt x="538" y="620"/>
                    <a:pt x="538" y="807"/>
                    <a:pt x="423" y="922"/>
                  </a:cubicBezTo>
                  <a:lnTo>
                    <a:pt x="419" y="926"/>
                  </a:lnTo>
                  <a:cubicBezTo>
                    <a:pt x="476" y="981"/>
                    <a:pt x="549" y="1009"/>
                    <a:pt x="623" y="1009"/>
                  </a:cubicBezTo>
                  <a:cubicBezTo>
                    <a:pt x="699" y="1009"/>
                    <a:pt x="775" y="980"/>
                    <a:pt x="833" y="922"/>
                  </a:cubicBezTo>
                  <a:cubicBezTo>
                    <a:pt x="948" y="807"/>
                    <a:pt x="948" y="620"/>
                    <a:pt x="833" y="505"/>
                  </a:cubicBezTo>
                  <a:lnTo>
                    <a:pt x="415" y="87"/>
                  </a:lnTo>
                  <a:cubicBezTo>
                    <a:pt x="357" y="29"/>
                    <a:pt x="281" y="0"/>
                    <a:pt x="206"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8" name="Google Shape;9308;p40"/>
            <p:cNvSpPr/>
            <p:nvPr/>
          </p:nvSpPr>
          <p:spPr>
            <a:xfrm>
              <a:off x="2410103" y="4286208"/>
              <a:ext cx="39871" cy="42436"/>
            </a:xfrm>
            <a:custGeom>
              <a:avLst/>
              <a:gdLst/>
              <a:ahLst/>
              <a:cxnLst/>
              <a:rect l="l" t="t" r="r" b="b"/>
              <a:pathLst>
                <a:path w="948" h="1009" extrusionOk="0">
                  <a:moveTo>
                    <a:pt x="205" y="0"/>
                  </a:moveTo>
                  <a:cubicBezTo>
                    <a:pt x="131" y="0"/>
                    <a:pt x="57" y="28"/>
                    <a:pt x="0" y="83"/>
                  </a:cubicBezTo>
                  <a:lnTo>
                    <a:pt x="4" y="87"/>
                  </a:lnTo>
                  <a:lnTo>
                    <a:pt x="422" y="505"/>
                  </a:lnTo>
                  <a:cubicBezTo>
                    <a:pt x="537" y="620"/>
                    <a:pt x="537" y="807"/>
                    <a:pt x="422" y="922"/>
                  </a:cubicBezTo>
                  <a:lnTo>
                    <a:pt x="418" y="926"/>
                  </a:lnTo>
                  <a:cubicBezTo>
                    <a:pt x="475" y="981"/>
                    <a:pt x="548" y="1009"/>
                    <a:pt x="622" y="1009"/>
                  </a:cubicBezTo>
                  <a:cubicBezTo>
                    <a:pt x="698" y="1009"/>
                    <a:pt x="774" y="980"/>
                    <a:pt x="832" y="922"/>
                  </a:cubicBezTo>
                  <a:cubicBezTo>
                    <a:pt x="947" y="807"/>
                    <a:pt x="947" y="620"/>
                    <a:pt x="832" y="505"/>
                  </a:cubicBezTo>
                  <a:lnTo>
                    <a:pt x="414" y="87"/>
                  </a:lnTo>
                  <a:cubicBezTo>
                    <a:pt x="356" y="29"/>
                    <a:pt x="281" y="0"/>
                    <a:pt x="205"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9" name="Google Shape;9309;p40"/>
            <p:cNvSpPr/>
            <p:nvPr/>
          </p:nvSpPr>
          <p:spPr>
            <a:xfrm>
              <a:off x="2410103" y="4514662"/>
              <a:ext cx="39871" cy="42436"/>
            </a:xfrm>
            <a:custGeom>
              <a:avLst/>
              <a:gdLst/>
              <a:ahLst/>
              <a:cxnLst/>
              <a:rect l="l" t="t" r="r" b="b"/>
              <a:pathLst>
                <a:path w="948" h="1009" extrusionOk="0">
                  <a:moveTo>
                    <a:pt x="622" y="0"/>
                  </a:moveTo>
                  <a:cubicBezTo>
                    <a:pt x="548" y="0"/>
                    <a:pt x="475" y="28"/>
                    <a:pt x="418" y="83"/>
                  </a:cubicBezTo>
                  <a:lnTo>
                    <a:pt x="422" y="87"/>
                  </a:lnTo>
                  <a:cubicBezTo>
                    <a:pt x="537" y="201"/>
                    <a:pt x="537" y="389"/>
                    <a:pt x="422" y="505"/>
                  </a:cubicBezTo>
                  <a:lnTo>
                    <a:pt x="4" y="922"/>
                  </a:lnTo>
                  <a:lnTo>
                    <a:pt x="0" y="926"/>
                  </a:lnTo>
                  <a:cubicBezTo>
                    <a:pt x="57" y="981"/>
                    <a:pt x="131" y="1009"/>
                    <a:pt x="205" y="1009"/>
                  </a:cubicBezTo>
                  <a:cubicBezTo>
                    <a:pt x="281" y="1009"/>
                    <a:pt x="356" y="980"/>
                    <a:pt x="414" y="922"/>
                  </a:cubicBezTo>
                  <a:lnTo>
                    <a:pt x="832" y="505"/>
                  </a:lnTo>
                  <a:cubicBezTo>
                    <a:pt x="947" y="389"/>
                    <a:pt x="947" y="201"/>
                    <a:pt x="832" y="87"/>
                  </a:cubicBezTo>
                  <a:cubicBezTo>
                    <a:pt x="774" y="29"/>
                    <a:pt x="698" y="0"/>
                    <a:pt x="622"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310" name="Google Shape;9310;p40"/>
          <p:cNvSpPr txBox="1">
            <a:spLocks noGrp="1"/>
          </p:cNvSpPr>
          <p:nvPr>
            <p:ph type="title"/>
          </p:nvPr>
        </p:nvSpPr>
        <p:spPr>
          <a:xfrm>
            <a:off x="48375" y="74150"/>
            <a:ext cx="3911400" cy="1919100"/>
          </a:xfrm>
          <a:prstGeom prst="rect">
            <a:avLst/>
          </a:prstGeom>
          <a:solidFill>
            <a:schemeClr val="dk2"/>
          </a:solidFill>
          <a:ln>
            <a:noFill/>
          </a:ln>
        </p:spPr>
        <p:txBody>
          <a:bodyPr spcFirstLastPara="1" wrap="square" lIns="91425" tIns="91425" rIns="91425" bIns="91425" anchor="ctr" anchorCtr="0">
            <a:noAutofit/>
          </a:bodyPr>
          <a:lstStyle/>
          <a:p>
            <a:pPr marL="0" lvl="0" indent="0" algn="r" rtl="1">
              <a:lnSpc>
                <a:spcPct val="115000"/>
              </a:lnSpc>
              <a:spcBef>
                <a:spcPts val="0"/>
              </a:spcBef>
              <a:spcAft>
                <a:spcPts val="0"/>
              </a:spcAft>
              <a:buSzPts val="3500"/>
              <a:buNone/>
            </a:pPr>
            <a:r>
              <a:rPr lang="en" sz="2100" b="1" i="0" u="none" err="1">
                <a:solidFill>
                  <a:srgbClr val="191919"/>
                </a:solidFill>
                <a:latin typeface="Calibri"/>
                <a:ea typeface="Calibri"/>
                <a:cs typeface="Calibri"/>
                <a:sym typeface="Calibri"/>
              </a:rPr>
              <a:t>דלקי</a:t>
            </a:r>
            <a:r>
              <a:rPr lang="en" sz="2100" b="1" i="0" u="none">
                <a:solidFill>
                  <a:srgbClr val="191919"/>
                </a:solidFill>
                <a:latin typeface="Calibri"/>
                <a:ea typeface="Calibri"/>
                <a:cs typeface="Calibri"/>
                <a:sym typeface="Calibri"/>
              </a:rPr>
              <a:t> </a:t>
            </a:r>
            <a:r>
              <a:rPr lang="en" sz="2100" b="1" i="0" u="none" err="1">
                <a:solidFill>
                  <a:srgbClr val="191919"/>
                </a:solidFill>
                <a:latin typeface="Calibri"/>
                <a:ea typeface="Calibri"/>
                <a:cs typeface="Calibri"/>
                <a:sym typeface="Calibri"/>
              </a:rPr>
              <a:t>מאובנים</a:t>
            </a:r>
            <a:r>
              <a:rPr lang="en" sz="2100" b="1" i="0" u="none">
                <a:solidFill>
                  <a:srgbClr val="191919"/>
                </a:solidFill>
                <a:latin typeface="Calibri"/>
                <a:ea typeface="Calibri"/>
                <a:cs typeface="Calibri"/>
                <a:sym typeface="Calibri"/>
              </a:rPr>
              <a:t> </a:t>
            </a:r>
            <a:r>
              <a:rPr lang="en" sz="2100" b="1" i="0" u="none" err="1">
                <a:solidFill>
                  <a:srgbClr val="191919"/>
                </a:solidFill>
                <a:latin typeface="Calibri"/>
                <a:ea typeface="Calibri"/>
                <a:cs typeface="Calibri"/>
                <a:sym typeface="Calibri"/>
              </a:rPr>
              <a:t>הם</a:t>
            </a:r>
            <a:r>
              <a:rPr lang="en" sz="2100" b="1" i="0" u="none">
                <a:solidFill>
                  <a:srgbClr val="191919"/>
                </a:solidFill>
                <a:latin typeface="Calibri"/>
                <a:ea typeface="Calibri"/>
                <a:cs typeface="Calibri"/>
                <a:sym typeface="Calibri"/>
              </a:rPr>
              <a:t> </a:t>
            </a:r>
            <a:r>
              <a:rPr lang="en" sz="2100" b="1" i="0" u="none" err="1">
                <a:solidFill>
                  <a:srgbClr val="191919"/>
                </a:solidFill>
                <a:latin typeface="Calibri"/>
                <a:ea typeface="Calibri"/>
                <a:cs typeface="Calibri"/>
                <a:sym typeface="Calibri"/>
              </a:rPr>
              <a:t>תרכובות</a:t>
            </a:r>
            <a:r>
              <a:rPr lang="en" sz="2100" b="1" i="0" u="none">
                <a:solidFill>
                  <a:srgbClr val="191919"/>
                </a:solidFill>
                <a:latin typeface="Calibri"/>
                <a:ea typeface="Calibri"/>
                <a:cs typeface="Calibri"/>
                <a:sym typeface="Calibri"/>
              </a:rPr>
              <a:t> </a:t>
            </a:r>
            <a:r>
              <a:rPr lang="en" sz="2100" b="1" i="0" u="none" err="1">
                <a:solidFill>
                  <a:srgbClr val="191919"/>
                </a:solidFill>
                <a:latin typeface="Calibri"/>
                <a:ea typeface="Calibri"/>
                <a:cs typeface="Calibri"/>
                <a:sym typeface="Calibri"/>
              </a:rPr>
              <a:t>פחמן</a:t>
            </a:r>
            <a:r>
              <a:rPr lang="en" sz="2100" b="1" i="0" u="none">
                <a:solidFill>
                  <a:srgbClr val="191919"/>
                </a:solidFill>
                <a:latin typeface="Calibri"/>
                <a:ea typeface="Calibri"/>
                <a:cs typeface="Calibri"/>
                <a:sym typeface="Calibri"/>
              </a:rPr>
              <a:t>, </a:t>
            </a:r>
            <a:r>
              <a:rPr lang="en" sz="2100" b="1" i="0" u="none" err="1">
                <a:solidFill>
                  <a:srgbClr val="191919"/>
                </a:solidFill>
                <a:latin typeface="Calibri"/>
                <a:ea typeface="Calibri"/>
                <a:cs typeface="Calibri"/>
                <a:sym typeface="Calibri"/>
              </a:rPr>
              <a:t>ולכן</a:t>
            </a:r>
            <a:r>
              <a:rPr lang="en" sz="2100" b="1" i="0" u="none">
                <a:solidFill>
                  <a:srgbClr val="191919"/>
                </a:solidFill>
                <a:latin typeface="Calibri"/>
                <a:ea typeface="Calibri"/>
                <a:cs typeface="Calibri"/>
                <a:sym typeface="Calibri"/>
              </a:rPr>
              <a:t> </a:t>
            </a:r>
            <a:r>
              <a:rPr lang="en" sz="2100" b="1" i="0" u="none" err="1">
                <a:solidFill>
                  <a:srgbClr val="191919"/>
                </a:solidFill>
                <a:latin typeface="Calibri"/>
                <a:ea typeface="Calibri"/>
                <a:cs typeface="Calibri"/>
                <a:sym typeface="Calibri"/>
              </a:rPr>
              <a:t>הם</a:t>
            </a:r>
            <a:r>
              <a:rPr lang="en" sz="2100" b="1" i="0" u="none">
                <a:solidFill>
                  <a:srgbClr val="191919"/>
                </a:solidFill>
                <a:latin typeface="Calibri"/>
                <a:ea typeface="Calibri"/>
                <a:cs typeface="Calibri"/>
                <a:sym typeface="Calibri"/>
              </a:rPr>
              <a:t> </a:t>
            </a:r>
            <a:r>
              <a:rPr lang="en" sz="2100" b="1" i="0" u="none" err="1">
                <a:solidFill>
                  <a:srgbClr val="191919"/>
                </a:solidFill>
                <a:latin typeface="Calibri"/>
                <a:ea typeface="Calibri"/>
                <a:cs typeface="Calibri"/>
                <a:sym typeface="Calibri"/>
              </a:rPr>
              <a:t>עשירים</a:t>
            </a:r>
            <a:r>
              <a:rPr lang="en" sz="2100" b="1" i="0" u="none">
                <a:solidFill>
                  <a:srgbClr val="191919"/>
                </a:solidFill>
                <a:latin typeface="Calibri"/>
                <a:ea typeface="Calibri"/>
                <a:cs typeface="Calibri"/>
                <a:sym typeface="Calibri"/>
              </a:rPr>
              <a:t> </a:t>
            </a:r>
            <a:r>
              <a:rPr lang="en" sz="2100" b="1" i="0" u="none" err="1">
                <a:solidFill>
                  <a:srgbClr val="191919"/>
                </a:solidFill>
                <a:latin typeface="Calibri"/>
                <a:ea typeface="Calibri"/>
                <a:cs typeface="Calibri"/>
                <a:sym typeface="Calibri"/>
              </a:rPr>
              <a:t>בפחמן</a:t>
            </a:r>
            <a:r>
              <a:rPr lang="en" sz="2100" b="1" i="0" u="none">
                <a:solidFill>
                  <a:srgbClr val="191919"/>
                </a:solidFill>
                <a:latin typeface="Calibri"/>
                <a:ea typeface="Calibri"/>
                <a:cs typeface="Calibri"/>
                <a:sym typeface="Calibri"/>
              </a:rPr>
              <a:t>. </a:t>
            </a:r>
            <a:br>
              <a:rPr lang="en" sz="2100" b="1">
                <a:solidFill>
                  <a:srgbClr val="191919"/>
                </a:solidFill>
                <a:latin typeface="Calibri"/>
                <a:ea typeface="Calibri"/>
                <a:cs typeface="Calibri"/>
                <a:sym typeface="Calibri"/>
              </a:rPr>
            </a:br>
            <a:r>
              <a:rPr lang="en" sz="2100" b="1" i="0" u="none" err="1">
                <a:solidFill>
                  <a:srgbClr val="191919"/>
                </a:solidFill>
                <a:latin typeface="Calibri"/>
                <a:ea typeface="Calibri"/>
                <a:cs typeface="Calibri"/>
                <a:sym typeface="Calibri"/>
              </a:rPr>
              <a:t>ערכו</a:t>
            </a:r>
            <a:r>
              <a:rPr lang="en" sz="2100" b="1" i="0" u="none">
                <a:solidFill>
                  <a:srgbClr val="191919"/>
                </a:solidFill>
                <a:latin typeface="Calibri"/>
                <a:ea typeface="Calibri"/>
                <a:cs typeface="Calibri"/>
                <a:sym typeface="Calibri"/>
              </a:rPr>
              <a:t> </a:t>
            </a:r>
            <a:r>
              <a:rPr lang="en" sz="2100" b="1" i="0" u="none" err="1">
                <a:solidFill>
                  <a:srgbClr val="191919"/>
                </a:solidFill>
                <a:latin typeface="Calibri"/>
                <a:ea typeface="Calibri"/>
                <a:cs typeface="Calibri"/>
                <a:sym typeface="Calibri"/>
              </a:rPr>
              <a:t>את</a:t>
            </a:r>
            <a:r>
              <a:rPr lang="en" sz="2100" b="1" i="0" u="none">
                <a:solidFill>
                  <a:srgbClr val="191919"/>
                </a:solidFill>
                <a:latin typeface="Calibri"/>
                <a:ea typeface="Calibri"/>
                <a:cs typeface="Calibri"/>
                <a:sym typeface="Calibri"/>
              </a:rPr>
              <a:t> </a:t>
            </a:r>
            <a:r>
              <a:rPr lang="en" sz="2100" b="1" i="0" u="none" err="1">
                <a:solidFill>
                  <a:srgbClr val="191919"/>
                </a:solidFill>
                <a:latin typeface="Calibri"/>
                <a:ea typeface="Calibri"/>
                <a:cs typeface="Calibri"/>
                <a:sym typeface="Calibri"/>
              </a:rPr>
              <a:t>המודל</a:t>
            </a:r>
            <a:r>
              <a:rPr lang="en" sz="2100" b="1" i="0" u="none">
                <a:solidFill>
                  <a:srgbClr val="191919"/>
                </a:solidFill>
                <a:latin typeface="Calibri"/>
                <a:ea typeface="Calibri"/>
                <a:cs typeface="Calibri"/>
                <a:sym typeface="Calibri"/>
              </a:rPr>
              <a:t> </a:t>
            </a:r>
            <a:r>
              <a:rPr lang="en" sz="2100" b="1" i="0" u="none" err="1">
                <a:solidFill>
                  <a:srgbClr val="191919"/>
                </a:solidFill>
                <a:latin typeface="Calibri"/>
                <a:ea typeface="Calibri"/>
                <a:cs typeface="Calibri"/>
                <a:sym typeface="Calibri"/>
              </a:rPr>
              <a:t>ו</a:t>
            </a:r>
            <a:r>
              <a:rPr lang="en" sz="2100" b="1" err="1">
                <a:solidFill>
                  <a:srgbClr val="191919"/>
                </a:solidFill>
                <a:latin typeface="Calibri"/>
                <a:ea typeface="Calibri"/>
                <a:cs typeface="Calibri"/>
                <a:sym typeface="Calibri"/>
              </a:rPr>
              <a:t>הוסיפו</a:t>
            </a:r>
            <a:r>
              <a:rPr lang="en" sz="2100" b="1">
                <a:solidFill>
                  <a:srgbClr val="191919"/>
                </a:solidFill>
                <a:latin typeface="Calibri"/>
                <a:ea typeface="Calibri"/>
                <a:cs typeface="Calibri"/>
                <a:sym typeface="Calibri"/>
              </a:rPr>
              <a:t> </a:t>
            </a:r>
            <a:r>
              <a:rPr lang="en" sz="2100" b="1" err="1">
                <a:solidFill>
                  <a:srgbClr val="191919"/>
                </a:solidFill>
                <a:latin typeface="Calibri"/>
                <a:ea typeface="Calibri"/>
                <a:cs typeface="Calibri"/>
                <a:sym typeface="Calibri"/>
              </a:rPr>
              <a:t>המחשה</a:t>
            </a:r>
            <a:r>
              <a:rPr lang="en" sz="2100" b="1">
                <a:solidFill>
                  <a:srgbClr val="191919"/>
                </a:solidFill>
                <a:latin typeface="Calibri"/>
                <a:ea typeface="Calibri"/>
                <a:cs typeface="Calibri"/>
                <a:sym typeface="Calibri"/>
              </a:rPr>
              <a:t> </a:t>
            </a:r>
            <a:r>
              <a:rPr lang="en" sz="2100" b="1" err="1">
                <a:solidFill>
                  <a:srgbClr val="191919"/>
                </a:solidFill>
                <a:latin typeface="Calibri"/>
                <a:ea typeface="Calibri"/>
                <a:cs typeface="Calibri"/>
                <a:sym typeface="Calibri"/>
              </a:rPr>
              <a:t>של</a:t>
            </a:r>
            <a:r>
              <a:rPr lang="en" sz="2100" b="1">
                <a:solidFill>
                  <a:srgbClr val="191919"/>
                </a:solidFill>
                <a:latin typeface="Calibri"/>
                <a:ea typeface="Calibri"/>
                <a:cs typeface="Calibri"/>
                <a:sym typeface="Calibri"/>
              </a:rPr>
              <a:t> </a:t>
            </a:r>
            <a:r>
              <a:rPr lang="en" sz="2100" b="1" err="1">
                <a:solidFill>
                  <a:srgbClr val="191919"/>
                </a:solidFill>
                <a:latin typeface="Calibri"/>
                <a:ea typeface="Calibri"/>
                <a:cs typeface="Calibri"/>
                <a:sym typeface="Calibri"/>
              </a:rPr>
              <a:t>היווצרות</a:t>
            </a:r>
            <a:r>
              <a:rPr lang="en" sz="2100" b="1">
                <a:solidFill>
                  <a:srgbClr val="191919"/>
                </a:solidFill>
                <a:latin typeface="Calibri"/>
                <a:ea typeface="Calibri"/>
                <a:cs typeface="Calibri"/>
                <a:sym typeface="Calibri"/>
              </a:rPr>
              <a:t> </a:t>
            </a:r>
            <a:r>
              <a:rPr lang="en" sz="2100" b="1" err="1">
                <a:solidFill>
                  <a:srgbClr val="191919"/>
                </a:solidFill>
                <a:latin typeface="Calibri"/>
                <a:ea typeface="Calibri"/>
                <a:cs typeface="Calibri"/>
                <a:sym typeface="Calibri"/>
              </a:rPr>
              <a:t>דלקי</a:t>
            </a:r>
            <a:r>
              <a:rPr lang="en" sz="2100" b="1">
                <a:solidFill>
                  <a:srgbClr val="191919"/>
                </a:solidFill>
                <a:latin typeface="Calibri"/>
                <a:ea typeface="Calibri"/>
                <a:cs typeface="Calibri"/>
                <a:sym typeface="Calibri"/>
              </a:rPr>
              <a:t> </a:t>
            </a:r>
            <a:r>
              <a:rPr lang="en" sz="2100" b="1" err="1">
                <a:solidFill>
                  <a:srgbClr val="191919"/>
                </a:solidFill>
                <a:latin typeface="Calibri"/>
                <a:ea typeface="Calibri"/>
                <a:cs typeface="Calibri"/>
                <a:sym typeface="Calibri"/>
              </a:rPr>
              <a:t>המאובנים</a:t>
            </a:r>
            <a:r>
              <a:rPr lang="en" sz="2100" b="1">
                <a:solidFill>
                  <a:srgbClr val="191919"/>
                </a:solidFill>
                <a:latin typeface="Calibri"/>
                <a:ea typeface="Calibri"/>
                <a:cs typeface="Calibri"/>
                <a:sym typeface="Calibri"/>
              </a:rPr>
              <a:t> </a:t>
            </a:r>
            <a:r>
              <a:rPr lang="en" sz="2100" b="1" err="1">
                <a:solidFill>
                  <a:srgbClr val="191919"/>
                </a:solidFill>
                <a:latin typeface="Calibri"/>
                <a:ea typeface="Calibri"/>
                <a:cs typeface="Calibri"/>
                <a:sym typeface="Calibri"/>
              </a:rPr>
              <a:t>ושימוש</a:t>
            </a:r>
            <a:r>
              <a:rPr lang="en" sz="2100" b="1">
                <a:solidFill>
                  <a:srgbClr val="191919"/>
                </a:solidFill>
                <a:latin typeface="Calibri"/>
                <a:ea typeface="Calibri"/>
                <a:cs typeface="Calibri"/>
                <a:sym typeface="Calibri"/>
              </a:rPr>
              <a:t> </a:t>
            </a:r>
            <a:r>
              <a:rPr lang="en" sz="2100" b="1" err="1">
                <a:solidFill>
                  <a:srgbClr val="191919"/>
                </a:solidFill>
                <a:latin typeface="Calibri"/>
                <a:ea typeface="Calibri"/>
                <a:cs typeface="Calibri"/>
                <a:sym typeface="Calibri"/>
              </a:rPr>
              <a:t>בהם</a:t>
            </a:r>
            <a:r>
              <a:rPr lang="en" sz="2100" b="1" i="0" u="none">
                <a:solidFill>
                  <a:srgbClr val="191919"/>
                </a:solidFill>
                <a:latin typeface="Calibri"/>
                <a:ea typeface="Calibri"/>
                <a:cs typeface="Calibri"/>
                <a:sym typeface="Calibri"/>
              </a:rPr>
              <a:t> </a:t>
            </a:r>
            <a:r>
              <a:rPr lang="en" sz="2100" b="1" i="0" u="none" err="1">
                <a:solidFill>
                  <a:srgbClr val="191919"/>
                </a:solidFill>
                <a:latin typeface="Calibri"/>
                <a:ea typeface="Calibri"/>
                <a:cs typeface="Calibri"/>
                <a:sym typeface="Calibri"/>
              </a:rPr>
              <a:t>במחזור</a:t>
            </a:r>
            <a:r>
              <a:rPr lang="en" sz="2100" b="1" i="0" u="none">
                <a:solidFill>
                  <a:srgbClr val="191919"/>
                </a:solidFill>
                <a:latin typeface="Calibri"/>
                <a:ea typeface="Calibri"/>
                <a:cs typeface="Calibri"/>
                <a:sym typeface="Calibri"/>
              </a:rPr>
              <a:t> </a:t>
            </a:r>
            <a:r>
              <a:rPr lang="en" sz="2100" b="1" i="0" u="none" err="1">
                <a:solidFill>
                  <a:srgbClr val="191919"/>
                </a:solidFill>
                <a:latin typeface="Calibri"/>
                <a:ea typeface="Calibri"/>
                <a:cs typeface="Calibri"/>
                <a:sym typeface="Calibri"/>
              </a:rPr>
              <a:t>הפחמן</a:t>
            </a:r>
            <a:r>
              <a:rPr lang="en" sz="2100" b="1" i="0" u="none">
                <a:solidFill>
                  <a:srgbClr val="191919"/>
                </a:solidFill>
                <a:latin typeface="Calibri"/>
                <a:ea typeface="Calibri"/>
                <a:cs typeface="Calibri"/>
                <a:sym typeface="Calibri"/>
              </a:rPr>
              <a:t>.</a:t>
            </a:r>
            <a:endParaRPr sz="2100" b="1">
              <a:solidFill>
                <a:srgbClr val="191919"/>
              </a:solidFill>
              <a:latin typeface="Calibri"/>
              <a:ea typeface="Calibri"/>
              <a:cs typeface="Calibri"/>
              <a:sym typeface="Calibri"/>
            </a:endParaRPr>
          </a:p>
        </p:txBody>
      </p:sp>
      <p:cxnSp>
        <p:nvCxnSpPr>
          <p:cNvPr id="9311" name="Google Shape;9311;p40"/>
          <p:cNvCxnSpPr/>
          <p:nvPr/>
        </p:nvCxnSpPr>
        <p:spPr>
          <a:xfrm>
            <a:off x="4995425" y="1163375"/>
            <a:ext cx="2763000" cy="829800"/>
          </a:xfrm>
          <a:prstGeom prst="curvedConnector3">
            <a:avLst>
              <a:gd name="adj1" fmla="val 50000"/>
            </a:avLst>
          </a:prstGeom>
          <a:noFill/>
          <a:ln w="28575" cap="rnd" cmpd="sng">
            <a:solidFill>
              <a:schemeClr val="lt1"/>
            </a:solidFill>
            <a:prstDash val="solid"/>
            <a:round/>
            <a:headEnd type="triangle" w="med" len="med"/>
            <a:tailEnd type="none" w="sm" len="sm"/>
          </a:ln>
        </p:spPr>
      </p:cxnSp>
      <p:sp>
        <p:nvSpPr>
          <p:cNvPr id="9312" name="Google Shape;9312;p40"/>
          <p:cNvSpPr txBox="1"/>
          <p:nvPr/>
        </p:nvSpPr>
        <p:spPr>
          <a:xfrm>
            <a:off x="5959275" y="1348050"/>
            <a:ext cx="2312100" cy="4926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2000" b="1" i="0" u="none" strike="noStrike" cap="none" err="1">
                <a:solidFill>
                  <a:srgbClr val="000000"/>
                </a:solidFill>
                <a:highlight>
                  <a:srgbClr val="B9EBFF"/>
                </a:highlight>
                <a:latin typeface="Calibri"/>
                <a:ea typeface="Calibri"/>
                <a:cs typeface="Calibri"/>
                <a:sym typeface="Calibri"/>
              </a:rPr>
              <a:t>פליטות</a:t>
            </a:r>
            <a:r>
              <a:rPr lang="en" sz="2000" b="1" i="0" u="none" strike="noStrike" cap="none">
                <a:solidFill>
                  <a:srgbClr val="000000"/>
                </a:solidFill>
                <a:highlight>
                  <a:srgbClr val="B9EBFF"/>
                </a:highlight>
                <a:latin typeface="Calibri"/>
                <a:ea typeface="Calibri"/>
                <a:cs typeface="Calibri"/>
                <a:sym typeface="Calibri"/>
              </a:rPr>
              <a:t> </a:t>
            </a:r>
            <a:r>
              <a:rPr lang="en" sz="2000" b="1" i="0" u="none" strike="noStrike" cap="none" err="1">
                <a:solidFill>
                  <a:srgbClr val="000000"/>
                </a:solidFill>
                <a:highlight>
                  <a:srgbClr val="B9EBFF"/>
                </a:highlight>
                <a:latin typeface="Calibri"/>
                <a:ea typeface="Calibri"/>
                <a:cs typeface="Calibri"/>
                <a:sym typeface="Calibri"/>
              </a:rPr>
              <a:t>ממפעלים</a:t>
            </a:r>
            <a:endParaRPr sz="2000" b="1" i="0" u="none" strike="noStrike" cap="none" err="1">
              <a:solidFill>
                <a:srgbClr val="000000"/>
              </a:solidFill>
              <a:highlight>
                <a:srgbClr val="B9EBFF"/>
              </a:highlight>
              <a:latin typeface="Calibri"/>
              <a:ea typeface="Calibri"/>
              <a:cs typeface="Calibri"/>
              <a:sym typeface="Calibri"/>
            </a:endParaRPr>
          </a:p>
        </p:txBody>
      </p:sp>
      <p:grpSp>
        <p:nvGrpSpPr>
          <p:cNvPr id="9313" name="Google Shape;9313;p40"/>
          <p:cNvGrpSpPr/>
          <p:nvPr/>
        </p:nvGrpSpPr>
        <p:grpSpPr>
          <a:xfrm rot="-5400000">
            <a:off x="6595755" y="2349052"/>
            <a:ext cx="1039131" cy="3303715"/>
            <a:chOff x="613175" y="0"/>
            <a:chExt cx="7657558" cy="5143570"/>
          </a:xfrm>
        </p:grpSpPr>
        <p:sp>
          <p:nvSpPr>
            <p:cNvPr id="9314" name="Google Shape;9314;p40"/>
            <p:cNvSpPr/>
            <p:nvPr/>
          </p:nvSpPr>
          <p:spPr>
            <a:xfrm>
              <a:off x="613175" y="0"/>
              <a:ext cx="7657558" cy="5143570"/>
            </a:xfrm>
            <a:custGeom>
              <a:avLst/>
              <a:gdLst/>
              <a:ahLst/>
              <a:cxnLst/>
              <a:rect l="l" t="t" r="r" b="b"/>
              <a:pathLst>
                <a:path w="239280" h="160724" extrusionOk="0">
                  <a:moveTo>
                    <a:pt x="0" y="160723"/>
                  </a:moveTo>
                  <a:lnTo>
                    <a:pt x="178630" y="102192"/>
                  </a:lnTo>
                  <a:cubicBezTo>
                    <a:pt x="180404" y="101656"/>
                    <a:pt x="180618" y="99596"/>
                    <a:pt x="178951" y="98811"/>
                  </a:cubicBezTo>
                  <a:lnTo>
                    <a:pt x="119694" y="71843"/>
                  </a:lnTo>
                  <a:lnTo>
                    <a:pt x="113717" y="69105"/>
                  </a:lnTo>
                  <a:cubicBezTo>
                    <a:pt x="110585" y="67688"/>
                    <a:pt x="111121" y="63842"/>
                    <a:pt x="114574" y="63032"/>
                  </a:cubicBezTo>
                  <a:lnTo>
                    <a:pt x="120801" y="61568"/>
                  </a:lnTo>
                  <a:lnTo>
                    <a:pt x="216051" y="39232"/>
                  </a:lnTo>
                  <a:cubicBezTo>
                    <a:pt x="217253" y="38946"/>
                    <a:pt x="217361" y="37529"/>
                    <a:pt x="216158" y="37136"/>
                  </a:cubicBezTo>
                  <a:lnTo>
                    <a:pt x="160877" y="19027"/>
                  </a:lnTo>
                  <a:lnTo>
                    <a:pt x="160806" y="18991"/>
                  </a:lnTo>
                  <a:cubicBezTo>
                    <a:pt x="159425" y="18527"/>
                    <a:pt x="159460" y="16860"/>
                    <a:pt x="160913" y="16467"/>
                  </a:cubicBezTo>
                  <a:lnTo>
                    <a:pt x="160913" y="16467"/>
                  </a:lnTo>
                  <a:lnTo>
                    <a:pt x="221278" y="1"/>
                  </a:lnTo>
                  <a:lnTo>
                    <a:pt x="168855" y="16932"/>
                  </a:lnTo>
                  <a:cubicBezTo>
                    <a:pt x="168069" y="17182"/>
                    <a:pt x="168069" y="18110"/>
                    <a:pt x="168890" y="18313"/>
                  </a:cubicBezTo>
                  <a:lnTo>
                    <a:pt x="233791" y="35708"/>
                  </a:lnTo>
                  <a:lnTo>
                    <a:pt x="236399" y="36422"/>
                  </a:lnTo>
                  <a:cubicBezTo>
                    <a:pt x="239244" y="37172"/>
                    <a:pt x="239280" y="40518"/>
                    <a:pt x="236434" y="41327"/>
                  </a:cubicBezTo>
                  <a:lnTo>
                    <a:pt x="233625" y="42078"/>
                  </a:lnTo>
                  <a:lnTo>
                    <a:pt x="144875" y="66652"/>
                  </a:lnTo>
                  <a:cubicBezTo>
                    <a:pt x="143351" y="67081"/>
                    <a:pt x="143244" y="68795"/>
                    <a:pt x="144661" y="69355"/>
                  </a:cubicBezTo>
                  <a:lnTo>
                    <a:pt x="210360" y="95322"/>
                  </a:lnTo>
                  <a:lnTo>
                    <a:pt x="220313" y="99239"/>
                  </a:lnTo>
                  <a:cubicBezTo>
                    <a:pt x="223802" y="100620"/>
                    <a:pt x="223623" y="104788"/>
                    <a:pt x="220063" y="105990"/>
                  </a:cubicBezTo>
                  <a:lnTo>
                    <a:pt x="209431" y="109550"/>
                  </a:lnTo>
                  <a:lnTo>
                    <a:pt x="53197" y="160723"/>
                  </a:lnTo>
                  <a:close/>
                </a:path>
              </a:pathLst>
            </a:custGeom>
            <a:solidFill>
              <a:srgbClr val="869FB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5" name="Google Shape;9315;p40"/>
            <p:cNvSpPr/>
            <p:nvPr/>
          </p:nvSpPr>
          <p:spPr>
            <a:xfrm>
              <a:off x="2445901" y="4711376"/>
              <a:ext cx="143659" cy="69381"/>
            </a:xfrm>
            <a:custGeom>
              <a:avLst/>
              <a:gdLst/>
              <a:ahLst/>
              <a:cxnLst/>
              <a:rect l="l" t="t" r="r" b="b"/>
              <a:pathLst>
                <a:path w="4489" h="2168" extrusionOk="0">
                  <a:moveTo>
                    <a:pt x="4203" y="0"/>
                  </a:moveTo>
                  <a:lnTo>
                    <a:pt x="0" y="1346"/>
                  </a:lnTo>
                  <a:lnTo>
                    <a:pt x="286" y="2167"/>
                  </a:lnTo>
                  <a:lnTo>
                    <a:pt x="4489" y="810"/>
                  </a:lnTo>
                  <a:lnTo>
                    <a:pt x="420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6" name="Google Shape;9316;p40"/>
            <p:cNvSpPr/>
            <p:nvPr/>
          </p:nvSpPr>
          <p:spPr>
            <a:xfrm>
              <a:off x="2715647" y="4626027"/>
              <a:ext cx="142539" cy="69381"/>
            </a:xfrm>
            <a:custGeom>
              <a:avLst/>
              <a:gdLst/>
              <a:ahLst/>
              <a:cxnLst/>
              <a:rect l="l" t="t" r="r" b="b"/>
              <a:pathLst>
                <a:path w="4454" h="2168" extrusionOk="0">
                  <a:moveTo>
                    <a:pt x="4204" y="0"/>
                  </a:moveTo>
                  <a:lnTo>
                    <a:pt x="1" y="1346"/>
                  </a:lnTo>
                  <a:lnTo>
                    <a:pt x="251" y="2167"/>
                  </a:lnTo>
                  <a:lnTo>
                    <a:pt x="4454" y="810"/>
                  </a:lnTo>
                  <a:lnTo>
                    <a:pt x="4204"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7" name="Google Shape;9317;p40"/>
            <p:cNvSpPr/>
            <p:nvPr/>
          </p:nvSpPr>
          <p:spPr>
            <a:xfrm>
              <a:off x="2984272" y="4540677"/>
              <a:ext cx="143691" cy="68229"/>
            </a:xfrm>
            <a:custGeom>
              <a:avLst/>
              <a:gdLst/>
              <a:ahLst/>
              <a:cxnLst/>
              <a:rect l="l" t="t" r="r" b="b"/>
              <a:pathLst>
                <a:path w="4490" h="2132" extrusionOk="0">
                  <a:moveTo>
                    <a:pt x="4204" y="0"/>
                  </a:moveTo>
                  <a:lnTo>
                    <a:pt x="1" y="1310"/>
                  </a:lnTo>
                  <a:lnTo>
                    <a:pt x="251" y="2132"/>
                  </a:lnTo>
                  <a:lnTo>
                    <a:pt x="4489" y="774"/>
                  </a:lnTo>
                  <a:lnTo>
                    <a:pt x="4204"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8" name="Google Shape;9318;p40"/>
            <p:cNvSpPr/>
            <p:nvPr/>
          </p:nvSpPr>
          <p:spPr>
            <a:xfrm>
              <a:off x="3254049" y="4454944"/>
              <a:ext cx="142539" cy="68613"/>
            </a:xfrm>
            <a:custGeom>
              <a:avLst/>
              <a:gdLst/>
              <a:ahLst/>
              <a:cxnLst/>
              <a:rect l="l" t="t" r="r" b="b"/>
              <a:pathLst>
                <a:path w="4454" h="2144" extrusionOk="0">
                  <a:moveTo>
                    <a:pt x="4203" y="0"/>
                  </a:moveTo>
                  <a:lnTo>
                    <a:pt x="0" y="1322"/>
                  </a:lnTo>
                  <a:lnTo>
                    <a:pt x="250" y="2144"/>
                  </a:lnTo>
                  <a:lnTo>
                    <a:pt x="4453" y="786"/>
                  </a:lnTo>
                  <a:lnTo>
                    <a:pt x="420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9" name="Google Shape;9319;p40"/>
            <p:cNvSpPr/>
            <p:nvPr/>
          </p:nvSpPr>
          <p:spPr>
            <a:xfrm>
              <a:off x="1393865" y="5045926"/>
              <a:ext cx="143691" cy="69349"/>
            </a:xfrm>
            <a:custGeom>
              <a:avLst/>
              <a:gdLst/>
              <a:ahLst/>
              <a:cxnLst/>
              <a:rect l="l" t="t" r="r" b="b"/>
              <a:pathLst>
                <a:path w="4490" h="2167" extrusionOk="0">
                  <a:moveTo>
                    <a:pt x="4204" y="0"/>
                  </a:moveTo>
                  <a:lnTo>
                    <a:pt x="1" y="1345"/>
                  </a:lnTo>
                  <a:lnTo>
                    <a:pt x="287" y="2167"/>
                  </a:lnTo>
                  <a:lnTo>
                    <a:pt x="4490" y="810"/>
                  </a:lnTo>
                  <a:lnTo>
                    <a:pt x="4204"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0" name="Google Shape;9320;p40"/>
            <p:cNvSpPr/>
            <p:nvPr/>
          </p:nvSpPr>
          <p:spPr>
            <a:xfrm>
              <a:off x="1664027" y="4960576"/>
              <a:ext cx="142155" cy="69349"/>
            </a:xfrm>
            <a:custGeom>
              <a:avLst/>
              <a:gdLst/>
              <a:ahLst/>
              <a:cxnLst/>
              <a:rect l="l" t="t" r="r" b="b"/>
              <a:pathLst>
                <a:path w="4442" h="2167" extrusionOk="0">
                  <a:moveTo>
                    <a:pt x="4192" y="0"/>
                  </a:moveTo>
                  <a:lnTo>
                    <a:pt x="1" y="1345"/>
                  </a:lnTo>
                  <a:lnTo>
                    <a:pt x="239" y="2167"/>
                  </a:lnTo>
                  <a:lnTo>
                    <a:pt x="4442" y="810"/>
                  </a:lnTo>
                  <a:lnTo>
                    <a:pt x="419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1" name="Google Shape;9321;p40"/>
            <p:cNvSpPr/>
            <p:nvPr/>
          </p:nvSpPr>
          <p:spPr>
            <a:xfrm>
              <a:off x="1932652" y="4875227"/>
              <a:ext cx="143307" cy="68229"/>
            </a:xfrm>
            <a:custGeom>
              <a:avLst/>
              <a:gdLst/>
              <a:ahLst/>
              <a:cxnLst/>
              <a:rect l="l" t="t" r="r" b="b"/>
              <a:pathLst>
                <a:path w="4478" h="2132" extrusionOk="0">
                  <a:moveTo>
                    <a:pt x="4191" y="0"/>
                  </a:moveTo>
                  <a:lnTo>
                    <a:pt x="0" y="1310"/>
                  </a:lnTo>
                  <a:lnTo>
                    <a:pt x="239" y="2131"/>
                  </a:lnTo>
                  <a:lnTo>
                    <a:pt x="4477" y="774"/>
                  </a:lnTo>
                  <a:lnTo>
                    <a:pt x="419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2" name="Google Shape;9322;p40"/>
            <p:cNvSpPr/>
            <p:nvPr/>
          </p:nvSpPr>
          <p:spPr>
            <a:xfrm>
              <a:off x="2202430" y="4789877"/>
              <a:ext cx="142123" cy="68229"/>
            </a:xfrm>
            <a:custGeom>
              <a:avLst/>
              <a:gdLst/>
              <a:ahLst/>
              <a:cxnLst/>
              <a:rect l="l" t="t" r="r" b="b"/>
              <a:pathLst>
                <a:path w="4441" h="2132" extrusionOk="0">
                  <a:moveTo>
                    <a:pt x="4191" y="0"/>
                  </a:moveTo>
                  <a:lnTo>
                    <a:pt x="0" y="1310"/>
                  </a:lnTo>
                  <a:lnTo>
                    <a:pt x="238" y="2131"/>
                  </a:lnTo>
                  <a:lnTo>
                    <a:pt x="4441" y="774"/>
                  </a:lnTo>
                  <a:lnTo>
                    <a:pt x="419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3" name="Google Shape;9323;p40"/>
            <p:cNvSpPr/>
            <p:nvPr/>
          </p:nvSpPr>
          <p:spPr>
            <a:xfrm>
              <a:off x="3522675" y="4369594"/>
              <a:ext cx="142507" cy="67461"/>
            </a:xfrm>
            <a:custGeom>
              <a:avLst/>
              <a:gdLst/>
              <a:ahLst/>
              <a:cxnLst/>
              <a:rect l="l" t="t" r="r" b="b"/>
              <a:pathLst>
                <a:path w="4453" h="2108" extrusionOk="0">
                  <a:moveTo>
                    <a:pt x="4203" y="0"/>
                  </a:moveTo>
                  <a:lnTo>
                    <a:pt x="0" y="1322"/>
                  </a:lnTo>
                  <a:lnTo>
                    <a:pt x="250" y="2108"/>
                  </a:lnTo>
                  <a:lnTo>
                    <a:pt x="4453" y="751"/>
                  </a:lnTo>
                  <a:lnTo>
                    <a:pt x="420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4" name="Google Shape;9324;p40"/>
            <p:cNvSpPr/>
            <p:nvPr/>
          </p:nvSpPr>
          <p:spPr>
            <a:xfrm>
              <a:off x="3792420" y="4283092"/>
              <a:ext cx="142539" cy="67493"/>
            </a:xfrm>
            <a:custGeom>
              <a:avLst/>
              <a:gdLst/>
              <a:ahLst/>
              <a:cxnLst/>
              <a:rect l="l" t="t" r="r" b="b"/>
              <a:pathLst>
                <a:path w="4454" h="2109" extrusionOk="0">
                  <a:moveTo>
                    <a:pt x="4204" y="1"/>
                  </a:moveTo>
                  <a:lnTo>
                    <a:pt x="1" y="1358"/>
                  </a:lnTo>
                  <a:lnTo>
                    <a:pt x="251" y="2108"/>
                  </a:lnTo>
                  <a:lnTo>
                    <a:pt x="4454" y="787"/>
                  </a:lnTo>
                  <a:lnTo>
                    <a:pt x="420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5" name="Google Shape;9325;p40"/>
            <p:cNvSpPr/>
            <p:nvPr/>
          </p:nvSpPr>
          <p:spPr>
            <a:xfrm>
              <a:off x="4061046" y="4197743"/>
              <a:ext cx="142539" cy="67493"/>
            </a:xfrm>
            <a:custGeom>
              <a:avLst/>
              <a:gdLst/>
              <a:ahLst/>
              <a:cxnLst/>
              <a:rect l="l" t="t" r="r" b="b"/>
              <a:pathLst>
                <a:path w="4454" h="2109" extrusionOk="0">
                  <a:moveTo>
                    <a:pt x="4204" y="1"/>
                  </a:moveTo>
                  <a:lnTo>
                    <a:pt x="1" y="1358"/>
                  </a:lnTo>
                  <a:lnTo>
                    <a:pt x="251" y="2108"/>
                  </a:lnTo>
                  <a:lnTo>
                    <a:pt x="4454" y="751"/>
                  </a:lnTo>
                  <a:lnTo>
                    <a:pt x="420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6" name="Google Shape;9326;p40"/>
            <p:cNvSpPr/>
            <p:nvPr/>
          </p:nvSpPr>
          <p:spPr>
            <a:xfrm>
              <a:off x="4330823" y="4112393"/>
              <a:ext cx="142539" cy="66341"/>
            </a:xfrm>
            <a:custGeom>
              <a:avLst/>
              <a:gdLst/>
              <a:ahLst/>
              <a:cxnLst/>
              <a:rect l="l" t="t" r="r" b="b"/>
              <a:pathLst>
                <a:path w="4454" h="2073" extrusionOk="0">
                  <a:moveTo>
                    <a:pt x="4203" y="1"/>
                  </a:moveTo>
                  <a:lnTo>
                    <a:pt x="0" y="1358"/>
                  </a:lnTo>
                  <a:lnTo>
                    <a:pt x="215" y="2072"/>
                  </a:lnTo>
                  <a:lnTo>
                    <a:pt x="4453" y="715"/>
                  </a:lnTo>
                  <a:lnTo>
                    <a:pt x="4203"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7" name="Google Shape;9327;p40"/>
            <p:cNvSpPr/>
            <p:nvPr/>
          </p:nvSpPr>
          <p:spPr>
            <a:xfrm>
              <a:off x="4599448" y="4027044"/>
              <a:ext cx="142539" cy="66341"/>
            </a:xfrm>
            <a:custGeom>
              <a:avLst/>
              <a:gdLst/>
              <a:ahLst/>
              <a:cxnLst/>
              <a:rect l="l" t="t" r="r" b="b"/>
              <a:pathLst>
                <a:path w="4454" h="2073" extrusionOk="0">
                  <a:moveTo>
                    <a:pt x="4239" y="1"/>
                  </a:moveTo>
                  <a:lnTo>
                    <a:pt x="0" y="1358"/>
                  </a:lnTo>
                  <a:lnTo>
                    <a:pt x="250" y="2072"/>
                  </a:lnTo>
                  <a:lnTo>
                    <a:pt x="4453" y="715"/>
                  </a:lnTo>
                  <a:lnTo>
                    <a:pt x="4239"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8" name="Google Shape;9328;p40"/>
            <p:cNvSpPr/>
            <p:nvPr/>
          </p:nvSpPr>
          <p:spPr>
            <a:xfrm>
              <a:off x="4869194" y="3941694"/>
              <a:ext cx="141387" cy="64805"/>
            </a:xfrm>
            <a:custGeom>
              <a:avLst/>
              <a:gdLst/>
              <a:ahLst/>
              <a:cxnLst/>
              <a:rect l="l" t="t" r="r" b="b"/>
              <a:pathLst>
                <a:path w="4418" h="2025" extrusionOk="0">
                  <a:moveTo>
                    <a:pt x="4204" y="1"/>
                  </a:moveTo>
                  <a:lnTo>
                    <a:pt x="1" y="1322"/>
                  </a:lnTo>
                  <a:lnTo>
                    <a:pt x="215" y="2025"/>
                  </a:lnTo>
                  <a:lnTo>
                    <a:pt x="4418" y="679"/>
                  </a:lnTo>
                  <a:lnTo>
                    <a:pt x="420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9" name="Google Shape;9329;p40"/>
            <p:cNvSpPr/>
            <p:nvPr/>
          </p:nvSpPr>
          <p:spPr>
            <a:xfrm>
              <a:off x="5137819" y="3856345"/>
              <a:ext cx="142539" cy="64805"/>
            </a:xfrm>
            <a:custGeom>
              <a:avLst/>
              <a:gdLst/>
              <a:ahLst/>
              <a:cxnLst/>
              <a:rect l="l" t="t" r="r" b="b"/>
              <a:pathLst>
                <a:path w="4454" h="2025" extrusionOk="0">
                  <a:moveTo>
                    <a:pt x="4239" y="1"/>
                  </a:moveTo>
                  <a:lnTo>
                    <a:pt x="1" y="1322"/>
                  </a:lnTo>
                  <a:lnTo>
                    <a:pt x="215" y="2025"/>
                  </a:lnTo>
                  <a:lnTo>
                    <a:pt x="4454" y="679"/>
                  </a:lnTo>
                  <a:lnTo>
                    <a:pt x="4239"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0" name="Google Shape;9330;p40"/>
            <p:cNvSpPr/>
            <p:nvPr/>
          </p:nvSpPr>
          <p:spPr>
            <a:xfrm>
              <a:off x="5407596" y="3770995"/>
              <a:ext cx="141387" cy="63685"/>
            </a:xfrm>
            <a:custGeom>
              <a:avLst/>
              <a:gdLst/>
              <a:ahLst/>
              <a:cxnLst/>
              <a:rect l="l" t="t" r="r" b="b"/>
              <a:pathLst>
                <a:path w="4418" h="1990" extrusionOk="0">
                  <a:moveTo>
                    <a:pt x="4203" y="1"/>
                  </a:moveTo>
                  <a:lnTo>
                    <a:pt x="0" y="1322"/>
                  </a:lnTo>
                  <a:lnTo>
                    <a:pt x="215" y="1989"/>
                  </a:lnTo>
                  <a:lnTo>
                    <a:pt x="4418" y="644"/>
                  </a:lnTo>
                  <a:lnTo>
                    <a:pt x="4203"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1" name="Google Shape;9331;p40"/>
            <p:cNvSpPr/>
            <p:nvPr/>
          </p:nvSpPr>
          <p:spPr>
            <a:xfrm>
              <a:off x="5676222" y="3684526"/>
              <a:ext cx="141387" cy="63653"/>
            </a:xfrm>
            <a:custGeom>
              <a:avLst/>
              <a:gdLst/>
              <a:ahLst/>
              <a:cxnLst/>
              <a:rect l="l" t="t" r="r" b="b"/>
              <a:pathLst>
                <a:path w="4418" h="1989" extrusionOk="0">
                  <a:moveTo>
                    <a:pt x="4239" y="0"/>
                  </a:moveTo>
                  <a:lnTo>
                    <a:pt x="0" y="1357"/>
                  </a:lnTo>
                  <a:lnTo>
                    <a:pt x="215" y="1988"/>
                  </a:lnTo>
                  <a:lnTo>
                    <a:pt x="4418" y="679"/>
                  </a:lnTo>
                  <a:lnTo>
                    <a:pt x="4239"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2" name="Google Shape;9332;p40"/>
            <p:cNvSpPr/>
            <p:nvPr/>
          </p:nvSpPr>
          <p:spPr>
            <a:xfrm>
              <a:off x="5945967" y="3599176"/>
              <a:ext cx="141419" cy="63653"/>
            </a:xfrm>
            <a:custGeom>
              <a:avLst/>
              <a:gdLst/>
              <a:ahLst/>
              <a:cxnLst/>
              <a:rect l="l" t="t" r="r" b="b"/>
              <a:pathLst>
                <a:path w="4419" h="1989" extrusionOk="0">
                  <a:moveTo>
                    <a:pt x="4204" y="0"/>
                  </a:moveTo>
                  <a:lnTo>
                    <a:pt x="1" y="1357"/>
                  </a:lnTo>
                  <a:lnTo>
                    <a:pt x="215" y="1988"/>
                  </a:lnTo>
                  <a:lnTo>
                    <a:pt x="4418" y="643"/>
                  </a:lnTo>
                  <a:lnTo>
                    <a:pt x="4204"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3" name="Google Shape;9333;p40"/>
            <p:cNvSpPr/>
            <p:nvPr/>
          </p:nvSpPr>
          <p:spPr>
            <a:xfrm>
              <a:off x="6214593" y="3513827"/>
              <a:ext cx="141387" cy="62501"/>
            </a:xfrm>
            <a:custGeom>
              <a:avLst/>
              <a:gdLst/>
              <a:ahLst/>
              <a:cxnLst/>
              <a:rect l="l" t="t" r="r" b="b"/>
              <a:pathLst>
                <a:path w="4418" h="1953" extrusionOk="0">
                  <a:moveTo>
                    <a:pt x="4239" y="0"/>
                  </a:moveTo>
                  <a:lnTo>
                    <a:pt x="1" y="1346"/>
                  </a:lnTo>
                  <a:lnTo>
                    <a:pt x="215" y="1953"/>
                  </a:lnTo>
                  <a:lnTo>
                    <a:pt x="4418" y="643"/>
                  </a:lnTo>
                  <a:lnTo>
                    <a:pt x="4239"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4" name="Google Shape;9334;p40"/>
            <p:cNvSpPr/>
            <p:nvPr/>
          </p:nvSpPr>
          <p:spPr>
            <a:xfrm>
              <a:off x="6484370" y="3428477"/>
              <a:ext cx="141387" cy="62501"/>
            </a:xfrm>
            <a:custGeom>
              <a:avLst/>
              <a:gdLst/>
              <a:ahLst/>
              <a:cxnLst/>
              <a:rect l="l" t="t" r="r" b="b"/>
              <a:pathLst>
                <a:path w="4418" h="1953" extrusionOk="0">
                  <a:moveTo>
                    <a:pt x="4203" y="0"/>
                  </a:moveTo>
                  <a:lnTo>
                    <a:pt x="0" y="1310"/>
                  </a:lnTo>
                  <a:lnTo>
                    <a:pt x="179" y="1953"/>
                  </a:lnTo>
                  <a:lnTo>
                    <a:pt x="4418" y="607"/>
                  </a:lnTo>
                  <a:lnTo>
                    <a:pt x="420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5" name="Google Shape;9335;p40"/>
            <p:cNvSpPr/>
            <p:nvPr/>
          </p:nvSpPr>
          <p:spPr>
            <a:xfrm>
              <a:off x="6752995" y="3343128"/>
              <a:ext cx="141387" cy="61381"/>
            </a:xfrm>
            <a:custGeom>
              <a:avLst/>
              <a:gdLst/>
              <a:ahLst/>
              <a:cxnLst/>
              <a:rect l="l" t="t" r="r" b="b"/>
              <a:pathLst>
                <a:path w="4418" h="1918" extrusionOk="0">
                  <a:moveTo>
                    <a:pt x="4239" y="0"/>
                  </a:moveTo>
                  <a:lnTo>
                    <a:pt x="0" y="1310"/>
                  </a:lnTo>
                  <a:lnTo>
                    <a:pt x="215" y="1917"/>
                  </a:lnTo>
                  <a:lnTo>
                    <a:pt x="4418" y="572"/>
                  </a:lnTo>
                  <a:lnTo>
                    <a:pt x="4239"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6" name="Google Shape;9336;p40"/>
            <p:cNvSpPr/>
            <p:nvPr/>
          </p:nvSpPr>
          <p:spPr>
            <a:xfrm>
              <a:off x="7022773" y="3192622"/>
              <a:ext cx="57156" cy="126538"/>
            </a:xfrm>
            <a:custGeom>
              <a:avLst/>
              <a:gdLst/>
              <a:ahLst/>
              <a:cxnLst/>
              <a:rect l="l" t="t" r="r" b="b"/>
              <a:pathLst>
                <a:path w="1786" h="3954" extrusionOk="0">
                  <a:moveTo>
                    <a:pt x="536" y="0"/>
                  </a:moveTo>
                  <a:lnTo>
                    <a:pt x="286" y="572"/>
                  </a:lnTo>
                  <a:cubicBezTo>
                    <a:pt x="572" y="715"/>
                    <a:pt x="822" y="893"/>
                    <a:pt x="964" y="1179"/>
                  </a:cubicBezTo>
                  <a:cubicBezTo>
                    <a:pt x="1107" y="1429"/>
                    <a:pt x="1179" y="1750"/>
                    <a:pt x="1143" y="2072"/>
                  </a:cubicBezTo>
                  <a:cubicBezTo>
                    <a:pt x="1107" y="2358"/>
                    <a:pt x="1000" y="2679"/>
                    <a:pt x="786" y="2881"/>
                  </a:cubicBezTo>
                  <a:cubicBezTo>
                    <a:pt x="572" y="3096"/>
                    <a:pt x="357" y="3274"/>
                    <a:pt x="0" y="3346"/>
                  </a:cubicBezTo>
                  <a:lnTo>
                    <a:pt x="179" y="3953"/>
                  </a:lnTo>
                  <a:cubicBezTo>
                    <a:pt x="572" y="3846"/>
                    <a:pt x="1000" y="3596"/>
                    <a:pt x="1250" y="3274"/>
                  </a:cubicBezTo>
                  <a:cubicBezTo>
                    <a:pt x="1536" y="2953"/>
                    <a:pt x="1715" y="2536"/>
                    <a:pt x="1750" y="2108"/>
                  </a:cubicBezTo>
                  <a:cubicBezTo>
                    <a:pt x="1786" y="1679"/>
                    <a:pt x="1715" y="1250"/>
                    <a:pt x="1500" y="857"/>
                  </a:cubicBezTo>
                  <a:cubicBezTo>
                    <a:pt x="1286" y="500"/>
                    <a:pt x="929" y="179"/>
                    <a:pt x="536"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7" name="Google Shape;9337;p40"/>
            <p:cNvSpPr/>
            <p:nvPr/>
          </p:nvSpPr>
          <p:spPr>
            <a:xfrm>
              <a:off x="6772421" y="3082503"/>
              <a:ext cx="137963" cy="72806"/>
            </a:xfrm>
            <a:custGeom>
              <a:avLst/>
              <a:gdLst/>
              <a:ahLst/>
              <a:cxnLst/>
              <a:rect l="l" t="t" r="r" b="b"/>
              <a:pathLst>
                <a:path w="4311" h="2275" extrusionOk="0">
                  <a:moveTo>
                    <a:pt x="215" y="0"/>
                  </a:moveTo>
                  <a:lnTo>
                    <a:pt x="1" y="572"/>
                  </a:lnTo>
                  <a:lnTo>
                    <a:pt x="4061" y="2274"/>
                  </a:lnTo>
                  <a:lnTo>
                    <a:pt x="4311" y="1739"/>
                  </a:lnTo>
                  <a:lnTo>
                    <a:pt x="21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8" name="Google Shape;9338;p40"/>
            <p:cNvSpPr/>
            <p:nvPr/>
          </p:nvSpPr>
          <p:spPr>
            <a:xfrm>
              <a:off x="6512948" y="2972000"/>
              <a:ext cx="136811" cy="72806"/>
            </a:xfrm>
            <a:custGeom>
              <a:avLst/>
              <a:gdLst/>
              <a:ahLst/>
              <a:cxnLst/>
              <a:rect l="l" t="t" r="r" b="b"/>
              <a:pathLst>
                <a:path w="4275" h="2275" extrusionOk="0">
                  <a:moveTo>
                    <a:pt x="215" y="0"/>
                  </a:moveTo>
                  <a:lnTo>
                    <a:pt x="0" y="536"/>
                  </a:lnTo>
                  <a:lnTo>
                    <a:pt x="4060" y="2275"/>
                  </a:lnTo>
                  <a:lnTo>
                    <a:pt x="4275" y="1739"/>
                  </a:lnTo>
                  <a:lnTo>
                    <a:pt x="21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9" name="Google Shape;9339;p40"/>
            <p:cNvSpPr/>
            <p:nvPr/>
          </p:nvSpPr>
          <p:spPr>
            <a:xfrm>
              <a:off x="6252323" y="2861497"/>
              <a:ext cx="137579" cy="71686"/>
            </a:xfrm>
            <a:custGeom>
              <a:avLst/>
              <a:gdLst/>
              <a:ahLst/>
              <a:cxnLst/>
              <a:rect l="l" t="t" r="r" b="b"/>
              <a:pathLst>
                <a:path w="4299" h="2240" extrusionOk="0">
                  <a:moveTo>
                    <a:pt x="251" y="1"/>
                  </a:moveTo>
                  <a:lnTo>
                    <a:pt x="1" y="501"/>
                  </a:lnTo>
                  <a:lnTo>
                    <a:pt x="4096" y="2239"/>
                  </a:lnTo>
                  <a:lnTo>
                    <a:pt x="4299" y="1751"/>
                  </a:lnTo>
                  <a:lnTo>
                    <a:pt x="251"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0" name="Google Shape;9340;p40"/>
            <p:cNvSpPr/>
            <p:nvPr/>
          </p:nvSpPr>
          <p:spPr>
            <a:xfrm>
              <a:off x="5992850" y="2750994"/>
              <a:ext cx="136427" cy="72070"/>
            </a:xfrm>
            <a:custGeom>
              <a:avLst/>
              <a:gdLst/>
              <a:ahLst/>
              <a:cxnLst/>
              <a:rect l="l" t="t" r="r" b="b"/>
              <a:pathLst>
                <a:path w="4263" h="2252" extrusionOk="0">
                  <a:moveTo>
                    <a:pt x="215" y="1"/>
                  </a:moveTo>
                  <a:lnTo>
                    <a:pt x="0" y="501"/>
                  </a:lnTo>
                  <a:lnTo>
                    <a:pt x="4049" y="2251"/>
                  </a:lnTo>
                  <a:lnTo>
                    <a:pt x="4263" y="1715"/>
                  </a:lnTo>
                  <a:lnTo>
                    <a:pt x="21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1" name="Google Shape;9341;p40"/>
            <p:cNvSpPr/>
            <p:nvPr/>
          </p:nvSpPr>
          <p:spPr>
            <a:xfrm>
              <a:off x="5733377" y="2640874"/>
              <a:ext cx="136427" cy="70534"/>
            </a:xfrm>
            <a:custGeom>
              <a:avLst/>
              <a:gdLst/>
              <a:ahLst/>
              <a:cxnLst/>
              <a:rect l="l" t="t" r="r" b="b"/>
              <a:pathLst>
                <a:path w="4263" h="2204" extrusionOk="0">
                  <a:moveTo>
                    <a:pt x="215" y="1"/>
                  </a:moveTo>
                  <a:lnTo>
                    <a:pt x="0" y="453"/>
                  </a:lnTo>
                  <a:lnTo>
                    <a:pt x="4048" y="2204"/>
                  </a:lnTo>
                  <a:lnTo>
                    <a:pt x="4263" y="1704"/>
                  </a:lnTo>
                  <a:lnTo>
                    <a:pt x="21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2" name="Google Shape;9342;p40"/>
            <p:cNvSpPr/>
            <p:nvPr/>
          </p:nvSpPr>
          <p:spPr>
            <a:xfrm>
              <a:off x="5473905" y="2530403"/>
              <a:ext cx="136427" cy="70502"/>
            </a:xfrm>
            <a:custGeom>
              <a:avLst/>
              <a:gdLst/>
              <a:ahLst/>
              <a:cxnLst/>
              <a:rect l="l" t="t" r="r" b="b"/>
              <a:pathLst>
                <a:path w="4263" h="2203" extrusionOk="0">
                  <a:moveTo>
                    <a:pt x="179" y="0"/>
                  </a:moveTo>
                  <a:lnTo>
                    <a:pt x="0" y="464"/>
                  </a:lnTo>
                  <a:lnTo>
                    <a:pt x="4048" y="2203"/>
                  </a:lnTo>
                  <a:lnTo>
                    <a:pt x="4263" y="1703"/>
                  </a:lnTo>
                  <a:lnTo>
                    <a:pt x="179"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3" name="Google Shape;9343;p40"/>
            <p:cNvSpPr/>
            <p:nvPr/>
          </p:nvSpPr>
          <p:spPr>
            <a:xfrm>
              <a:off x="5214048" y="2418748"/>
              <a:ext cx="135659" cy="70534"/>
            </a:xfrm>
            <a:custGeom>
              <a:avLst/>
              <a:gdLst/>
              <a:ahLst/>
              <a:cxnLst/>
              <a:rect l="l" t="t" r="r" b="b"/>
              <a:pathLst>
                <a:path w="4239" h="2204" extrusionOk="0">
                  <a:moveTo>
                    <a:pt x="179" y="1"/>
                  </a:moveTo>
                  <a:lnTo>
                    <a:pt x="0" y="465"/>
                  </a:lnTo>
                  <a:lnTo>
                    <a:pt x="4060" y="2203"/>
                  </a:lnTo>
                  <a:lnTo>
                    <a:pt x="4239" y="1751"/>
                  </a:lnTo>
                  <a:lnTo>
                    <a:pt x="179"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4" name="Google Shape;9344;p40"/>
            <p:cNvSpPr/>
            <p:nvPr/>
          </p:nvSpPr>
          <p:spPr>
            <a:xfrm>
              <a:off x="4953423" y="2308245"/>
              <a:ext cx="136811" cy="70918"/>
            </a:xfrm>
            <a:custGeom>
              <a:avLst/>
              <a:gdLst/>
              <a:ahLst/>
              <a:cxnLst/>
              <a:rect l="l" t="t" r="r" b="b"/>
              <a:pathLst>
                <a:path w="4275" h="2216" extrusionOk="0">
                  <a:moveTo>
                    <a:pt x="214" y="1"/>
                  </a:moveTo>
                  <a:lnTo>
                    <a:pt x="0" y="465"/>
                  </a:lnTo>
                  <a:lnTo>
                    <a:pt x="4060" y="2215"/>
                  </a:lnTo>
                  <a:lnTo>
                    <a:pt x="4275" y="1751"/>
                  </a:lnTo>
                  <a:lnTo>
                    <a:pt x="21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5" name="Google Shape;9345;p40"/>
            <p:cNvSpPr/>
            <p:nvPr/>
          </p:nvSpPr>
          <p:spPr>
            <a:xfrm>
              <a:off x="4693950" y="2198126"/>
              <a:ext cx="136811" cy="69381"/>
            </a:xfrm>
            <a:custGeom>
              <a:avLst/>
              <a:gdLst/>
              <a:ahLst/>
              <a:cxnLst/>
              <a:rect l="l" t="t" r="r" b="b"/>
              <a:pathLst>
                <a:path w="4275" h="2168" extrusionOk="0">
                  <a:moveTo>
                    <a:pt x="214" y="1"/>
                  </a:moveTo>
                  <a:lnTo>
                    <a:pt x="0" y="418"/>
                  </a:lnTo>
                  <a:cubicBezTo>
                    <a:pt x="357" y="596"/>
                    <a:pt x="679" y="703"/>
                    <a:pt x="1036" y="882"/>
                  </a:cubicBezTo>
                  <a:lnTo>
                    <a:pt x="2036" y="1311"/>
                  </a:lnTo>
                  <a:lnTo>
                    <a:pt x="4060" y="2168"/>
                  </a:lnTo>
                  <a:lnTo>
                    <a:pt x="4274" y="1739"/>
                  </a:lnTo>
                  <a:lnTo>
                    <a:pt x="2203" y="846"/>
                  </a:lnTo>
                  <a:lnTo>
                    <a:pt x="1214" y="418"/>
                  </a:lnTo>
                  <a:cubicBezTo>
                    <a:pt x="893" y="275"/>
                    <a:pt x="500" y="144"/>
                    <a:pt x="21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6" name="Google Shape;9346;p40"/>
            <p:cNvSpPr/>
            <p:nvPr/>
          </p:nvSpPr>
          <p:spPr>
            <a:xfrm>
              <a:off x="4682494" y="2038500"/>
              <a:ext cx="141387" cy="53732"/>
            </a:xfrm>
            <a:custGeom>
              <a:avLst/>
              <a:gdLst/>
              <a:ahLst/>
              <a:cxnLst/>
              <a:rect l="l" t="t" r="r" b="b"/>
              <a:pathLst>
                <a:path w="4418" h="1679" extrusionOk="0">
                  <a:moveTo>
                    <a:pt x="4311" y="0"/>
                  </a:moveTo>
                  <a:lnTo>
                    <a:pt x="2144" y="536"/>
                  </a:lnTo>
                  <a:lnTo>
                    <a:pt x="1072" y="822"/>
                  </a:lnTo>
                  <a:cubicBezTo>
                    <a:pt x="715" y="893"/>
                    <a:pt x="322" y="1036"/>
                    <a:pt x="1" y="1322"/>
                  </a:cubicBezTo>
                  <a:lnTo>
                    <a:pt x="287" y="1679"/>
                  </a:lnTo>
                  <a:cubicBezTo>
                    <a:pt x="537" y="1465"/>
                    <a:pt x="822" y="1358"/>
                    <a:pt x="1215" y="1250"/>
                  </a:cubicBezTo>
                  <a:lnTo>
                    <a:pt x="2287" y="1000"/>
                  </a:lnTo>
                  <a:lnTo>
                    <a:pt x="4418" y="429"/>
                  </a:lnTo>
                  <a:lnTo>
                    <a:pt x="431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7" name="Google Shape;9347;p40"/>
            <p:cNvSpPr/>
            <p:nvPr/>
          </p:nvSpPr>
          <p:spPr>
            <a:xfrm>
              <a:off x="4956847" y="1969151"/>
              <a:ext cx="140235" cy="48036"/>
            </a:xfrm>
            <a:custGeom>
              <a:avLst/>
              <a:gdLst/>
              <a:ahLst/>
              <a:cxnLst/>
              <a:rect l="l" t="t" r="r" b="b"/>
              <a:pathLst>
                <a:path w="4382" h="1501" extrusionOk="0">
                  <a:moveTo>
                    <a:pt x="4275" y="0"/>
                  </a:moveTo>
                  <a:lnTo>
                    <a:pt x="0" y="1072"/>
                  </a:lnTo>
                  <a:lnTo>
                    <a:pt x="107" y="1500"/>
                  </a:lnTo>
                  <a:lnTo>
                    <a:pt x="4382" y="393"/>
                  </a:lnTo>
                  <a:lnTo>
                    <a:pt x="427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8" name="Google Shape;9348;p40"/>
            <p:cNvSpPr/>
            <p:nvPr/>
          </p:nvSpPr>
          <p:spPr>
            <a:xfrm>
              <a:off x="5230049" y="1898651"/>
              <a:ext cx="140235" cy="48804"/>
            </a:xfrm>
            <a:custGeom>
              <a:avLst/>
              <a:gdLst/>
              <a:ahLst/>
              <a:cxnLst/>
              <a:rect l="l" t="t" r="r" b="b"/>
              <a:pathLst>
                <a:path w="4382" h="1525" extrusionOk="0">
                  <a:moveTo>
                    <a:pt x="4274" y="1"/>
                  </a:moveTo>
                  <a:lnTo>
                    <a:pt x="0" y="1108"/>
                  </a:lnTo>
                  <a:lnTo>
                    <a:pt x="107" y="1525"/>
                  </a:lnTo>
                  <a:lnTo>
                    <a:pt x="4382" y="429"/>
                  </a:lnTo>
                  <a:lnTo>
                    <a:pt x="427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9" name="Google Shape;9349;p40"/>
            <p:cNvSpPr/>
            <p:nvPr/>
          </p:nvSpPr>
          <p:spPr>
            <a:xfrm>
              <a:off x="5504371" y="1829302"/>
              <a:ext cx="140235" cy="47652"/>
            </a:xfrm>
            <a:custGeom>
              <a:avLst/>
              <a:gdLst/>
              <a:ahLst/>
              <a:cxnLst/>
              <a:rect l="l" t="t" r="r" b="b"/>
              <a:pathLst>
                <a:path w="4382" h="1489" extrusionOk="0">
                  <a:moveTo>
                    <a:pt x="4275" y="1"/>
                  </a:moveTo>
                  <a:lnTo>
                    <a:pt x="1" y="1060"/>
                  </a:lnTo>
                  <a:lnTo>
                    <a:pt x="108" y="1489"/>
                  </a:lnTo>
                  <a:lnTo>
                    <a:pt x="4382" y="394"/>
                  </a:lnTo>
                  <a:lnTo>
                    <a:pt x="427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0" name="Google Shape;9350;p40"/>
            <p:cNvSpPr/>
            <p:nvPr/>
          </p:nvSpPr>
          <p:spPr>
            <a:xfrm>
              <a:off x="5777572" y="1758450"/>
              <a:ext cx="140235" cy="48036"/>
            </a:xfrm>
            <a:custGeom>
              <a:avLst/>
              <a:gdLst/>
              <a:ahLst/>
              <a:cxnLst/>
              <a:rect l="l" t="t" r="r" b="b"/>
              <a:pathLst>
                <a:path w="4382" h="1501" extrusionOk="0">
                  <a:moveTo>
                    <a:pt x="4275" y="0"/>
                  </a:moveTo>
                  <a:lnTo>
                    <a:pt x="0" y="1107"/>
                  </a:lnTo>
                  <a:lnTo>
                    <a:pt x="108" y="1500"/>
                  </a:lnTo>
                  <a:lnTo>
                    <a:pt x="4382" y="393"/>
                  </a:lnTo>
                  <a:lnTo>
                    <a:pt x="427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1" name="Google Shape;9351;p40"/>
            <p:cNvSpPr/>
            <p:nvPr/>
          </p:nvSpPr>
          <p:spPr>
            <a:xfrm>
              <a:off x="6051894" y="1689101"/>
              <a:ext cx="139115" cy="46884"/>
            </a:xfrm>
            <a:custGeom>
              <a:avLst/>
              <a:gdLst/>
              <a:ahLst/>
              <a:cxnLst/>
              <a:rect l="l" t="t" r="r" b="b"/>
              <a:pathLst>
                <a:path w="4347" h="1465" extrusionOk="0">
                  <a:moveTo>
                    <a:pt x="4275" y="0"/>
                  </a:moveTo>
                  <a:lnTo>
                    <a:pt x="1" y="1107"/>
                  </a:lnTo>
                  <a:lnTo>
                    <a:pt x="72" y="1465"/>
                  </a:lnTo>
                  <a:lnTo>
                    <a:pt x="4347" y="357"/>
                  </a:lnTo>
                  <a:lnTo>
                    <a:pt x="427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2" name="Google Shape;9352;p40"/>
            <p:cNvSpPr/>
            <p:nvPr/>
          </p:nvSpPr>
          <p:spPr>
            <a:xfrm>
              <a:off x="6325096" y="1619753"/>
              <a:ext cx="140267" cy="45380"/>
            </a:xfrm>
            <a:custGeom>
              <a:avLst/>
              <a:gdLst/>
              <a:ahLst/>
              <a:cxnLst/>
              <a:rect l="l" t="t" r="r" b="b"/>
              <a:pathLst>
                <a:path w="4383" h="1418" extrusionOk="0">
                  <a:moveTo>
                    <a:pt x="4275" y="0"/>
                  </a:moveTo>
                  <a:lnTo>
                    <a:pt x="1" y="1072"/>
                  </a:lnTo>
                  <a:lnTo>
                    <a:pt x="108" y="1417"/>
                  </a:lnTo>
                  <a:lnTo>
                    <a:pt x="4382" y="322"/>
                  </a:lnTo>
                  <a:lnTo>
                    <a:pt x="427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3" name="Google Shape;9353;p40"/>
            <p:cNvSpPr/>
            <p:nvPr/>
          </p:nvSpPr>
          <p:spPr>
            <a:xfrm>
              <a:off x="6599449" y="1549252"/>
              <a:ext cx="139083" cy="45380"/>
            </a:xfrm>
            <a:custGeom>
              <a:avLst/>
              <a:gdLst/>
              <a:ahLst/>
              <a:cxnLst/>
              <a:rect l="l" t="t" r="r" b="b"/>
              <a:pathLst>
                <a:path w="4346" h="1418" extrusionOk="0">
                  <a:moveTo>
                    <a:pt x="4275" y="1"/>
                  </a:moveTo>
                  <a:lnTo>
                    <a:pt x="0" y="1096"/>
                  </a:lnTo>
                  <a:lnTo>
                    <a:pt x="72" y="1417"/>
                  </a:lnTo>
                  <a:lnTo>
                    <a:pt x="4346" y="322"/>
                  </a:lnTo>
                  <a:lnTo>
                    <a:pt x="427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4" name="Google Shape;9354;p40"/>
            <p:cNvSpPr/>
            <p:nvPr/>
          </p:nvSpPr>
          <p:spPr>
            <a:xfrm>
              <a:off x="6872619" y="1479904"/>
              <a:ext cx="140267" cy="45380"/>
            </a:xfrm>
            <a:custGeom>
              <a:avLst/>
              <a:gdLst/>
              <a:ahLst/>
              <a:cxnLst/>
              <a:rect l="l" t="t" r="r" b="b"/>
              <a:pathLst>
                <a:path w="4383" h="1418" extrusionOk="0">
                  <a:moveTo>
                    <a:pt x="4275" y="1"/>
                  </a:moveTo>
                  <a:lnTo>
                    <a:pt x="1" y="1060"/>
                  </a:lnTo>
                  <a:lnTo>
                    <a:pt x="72" y="1418"/>
                  </a:lnTo>
                  <a:lnTo>
                    <a:pt x="4382" y="310"/>
                  </a:lnTo>
                  <a:lnTo>
                    <a:pt x="427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5" name="Google Shape;9355;p40"/>
            <p:cNvSpPr/>
            <p:nvPr/>
          </p:nvSpPr>
          <p:spPr>
            <a:xfrm>
              <a:off x="7145821" y="1409051"/>
              <a:ext cx="139883" cy="45732"/>
            </a:xfrm>
            <a:custGeom>
              <a:avLst/>
              <a:gdLst/>
              <a:ahLst/>
              <a:cxnLst/>
              <a:rect l="l" t="t" r="r" b="b"/>
              <a:pathLst>
                <a:path w="4371" h="1429" extrusionOk="0">
                  <a:moveTo>
                    <a:pt x="4311" y="0"/>
                  </a:moveTo>
                  <a:lnTo>
                    <a:pt x="1" y="1107"/>
                  </a:lnTo>
                  <a:lnTo>
                    <a:pt x="108" y="1429"/>
                  </a:lnTo>
                  <a:lnTo>
                    <a:pt x="4370" y="322"/>
                  </a:lnTo>
                  <a:lnTo>
                    <a:pt x="431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6" name="Google Shape;9356;p40"/>
            <p:cNvSpPr/>
            <p:nvPr/>
          </p:nvSpPr>
          <p:spPr>
            <a:xfrm>
              <a:off x="7420174" y="1339702"/>
              <a:ext cx="138699" cy="44611"/>
            </a:xfrm>
            <a:custGeom>
              <a:avLst/>
              <a:gdLst/>
              <a:ahLst/>
              <a:cxnLst/>
              <a:rect l="l" t="t" r="r" b="b"/>
              <a:pathLst>
                <a:path w="4334" h="1394" extrusionOk="0">
                  <a:moveTo>
                    <a:pt x="4263" y="0"/>
                  </a:moveTo>
                  <a:lnTo>
                    <a:pt x="0" y="1107"/>
                  </a:lnTo>
                  <a:lnTo>
                    <a:pt x="72" y="1393"/>
                  </a:lnTo>
                  <a:lnTo>
                    <a:pt x="4334" y="286"/>
                  </a:lnTo>
                  <a:lnTo>
                    <a:pt x="426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7" name="Google Shape;9357;p40"/>
            <p:cNvSpPr/>
            <p:nvPr/>
          </p:nvSpPr>
          <p:spPr>
            <a:xfrm>
              <a:off x="7693376" y="1269202"/>
              <a:ext cx="139851" cy="44227"/>
            </a:xfrm>
            <a:custGeom>
              <a:avLst/>
              <a:gdLst/>
              <a:ahLst/>
              <a:cxnLst/>
              <a:rect l="l" t="t" r="r" b="b"/>
              <a:pathLst>
                <a:path w="4370" h="1382" extrusionOk="0">
                  <a:moveTo>
                    <a:pt x="4298" y="1"/>
                  </a:moveTo>
                  <a:lnTo>
                    <a:pt x="0" y="1096"/>
                  </a:lnTo>
                  <a:lnTo>
                    <a:pt x="71" y="1382"/>
                  </a:lnTo>
                  <a:lnTo>
                    <a:pt x="4370" y="286"/>
                  </a:lnTo>
                  <a:lnTo>
                    <a:pt x="4298"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8" name="Google Shape;9358;p40"/>
            <p:cNvSpPr/>
            <p:nvPr/>
          </p:nvSpPr>
          <p:spPr>
            <a:xfrm>
              <a:off x="7745571" y="1140426"/>
              <a:ext cx="139083" cy="49188"/>
            </a:xfrm>
            <a:custGeom>
              <a:avLst/>
              <a:gdLst/>
              <a:ahLst/>
              <a:cxnLst/>
              <a:rect l="l" t="t" r="r" b="b"/>
              <a:pathLst>
                <a:path w="4346" h="1537" extrusionOk="0">
                  <a:moveTo>
                    <a:pt x="72" y="0"/>
                  </a:moveTo>
                  <a:lnTo>
                    <a:pt x="0" y="250"/>
                  </a:lnTo>
                  <a:lnTo>
                    <a:pt x="2108" y="893"/>
                  </a:lnTo>
                  <a:lnTo>
                    <a:pt x="3167" y="1215"/>
                  </a:lnTo>
                  <a:lnTo>
                    <a:pt x="3703" y="1358"/>
                  </a:lnTo>
                  <a:cubicBezTo>
                    <a:pt x="3882" y="1429"/>
                    <a:pt x="4060" y="1465"/>
                    <a:pt x="4203" y="1536"/>
                  </a:cubicBezTo>
                  <a:lnTo>
                    <a:pt x="4346" y="1286"/>
                  </a:lnTo>
                  <a:cubicBezTo>
                    <a:pt x="4167" y="1179"/>
                    <a:pt x="3953" y="1143"/>
                    <a:pt x="3774" y="1108"/>
                  </a:cubicBezTo>
                  <a:lnTo>
                    <a:pt x="3239" y="929"/>
                  </a:lnTo>
                  <a:lnTo>
                    <a:pt x="2215" y="643"/>
                  </a:lnTo>
                  <a:lnTo>
                    <a:pt x="7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9" name="Google Shape;9359;p40"/>
            <p:cNvSpPr/>
            <p:nvPr/>
          </p:nvSpPr>
          <p:spPr>
            <a:xfrm>
              <a:off x="7474642" y="1060772"/>
              <a:ext cx="137963" cy="48068"/>
            </a:xfrm>
            <a:custGeom>
              <a:avLst/>
              <a:gdLst/>
              <a:ahLst/>
              <a:cxnLst/>
              <a:rect l="l" t="t" r="r" b="b"/>
              <a:pathLst>
                <a:path w="4311" h="1502" extrusionOk="0">
                  <a:moveTo>
                    <a:pt x="72" y="1"/>
                  </a:moveTo>
                  <a:lnTo>
                    <a:pt x="1" y="251"/>
                  </a:lnTo>
                  <a:lnTo>
                    <a:pt x="4239" y="1501"/>
                  </a:lnTo>
                  <a:lnTo>
                    <a:pt x="4311" y="1251"/>
                  </a:lnTo>
                  <a:lnTo>
                    <a:pt x="72"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0" name="Google Shape;9360;p40"/>
            <p:cNvSpPr/>
            <p:nvPr/>
          </p:nvSpPr>
          <p:spPr>
            <a:xfrm>
              <a:off x="7203744" y="982303"/>
              <a:ext cx="137963" cy="46884"/>
            </a:xfrm>
            <a:custGeom>
              <a:avLst/>
              <a:gdLst/>
              <a:ahLst/>
              <a:cxnLst/>
              <a:rect l="l" t="t" r="r" b="b"/>
              <a:pathLst>
                <a:path w="4311" h="1465" extrusionOk="0">
                  <a:moveTo>
                    <a:pt x="72" y="0"/>
                  </a:moveTo>
                  <a:lnTo>
                    <a:pt x="0" y="214"/>
                  </a:lnTo>
                  <a:lnTo>
                    <a:pt x="4239" y="1465"/>
                  </a:lnTo>
                  <a:lnTo>
                    <a:pt x="4311" y="1250"/>
                  </a:lnTo>
                  <a:lnTo>
                    <a:pt x="7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1" name="Google Shape;9361;p40"/>
            <p:cNvSpPr/>
            <p:nvPr/>
          </p:nvSpPr>
          <p:spPr>
            <a:xfrm>
              <a:off x="6932847" y="902650"/>
              <a:ext cx="137963" cy="46532"/>
            </a:xfrm>
            <a:custGeom>
              <a:avLst/>
              <a:gdLst/>
              <a:ahLst/>
              <a:cxnLst/>
              <a:rect l="l" t="t" r="r" b="b"/>
              <a:pathLst>
                <a:path w="4311" h="1454" extrusionOk="0">
                  <a:moveTo>
                    <a:pt x="72" y="1"/>
                  </a:moveTo>
                  <a:lnTo>
                    <a:pt x="0" y="215"/>
                  </a:lnTo>
                  <a:lnTo>
                    <a:pt x="4239" y="1453"/>
                  </a:lnTo>
                  <a:lnTo>
                    <a:pt x="4310" y="1251"/>
                  </a:lnTo>
                  <a:lnTo>
                    <a:pt x="72"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2" name="Google Shape;9362;p40"/>
            <p:cNvSpPr/>
            <p:nvPr/>
          </p:nvSpPr>
          <p:spPr>
            <a:xfrm>
              <a:off x="6661917" y="823029"/>
              <a:ext cx="136811" cy="46500"/>
            </a:xfrm>
            <a:custGeom>
              <a:avLst/>
              <a:gdLst/>
              <a:ahLst/>
              <a:cxnLst/>
              <a:rect l="l" t="t" r="r" b="b"/>
              <a:pathLst>
                <a:path w="4275" h="1453" extrusionOk="0">
                  <a:moveTo>
                    <a:pt x="37" y="0"/>
                  </a:moveTo>
                  <a:lnTo>
                    <a:pt x="1" y="215"/>
                  </a:lnTo>
                  <a:lnTo>
                    <a:pt x="4239" y="1453"/>
                  </a:lnTo>
                  <a:lnTo>
                    <a:pt x="4275" y="1239"/>
                  </a:lnTo>
                  <a:lnTo>
                    <a:pt x="37"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3" name="Google Shape;9363;p40"/>
            <p:cNvSpPr/>
            <p:nvPr/>
          </p:nvSpPr>
          <p:spPr>
            <a:xfrm>
              <a:off x="6391020" y="743376"/>
              <a:ext cx="136811" cy="46532"/>
            </a:xfrm>
            <a:custGeom>
              <a:avLst/>
              <a:gdLst/>
              <a:ahLst/>
              <a:cxnLst/>
              <a:rect l="l" t="t" r="r" b="b"/>
              <a:pathLst>
                <a:path w="4275" h="1454" extrusionOk="0">
                  <a:moveTo>
                    <a:pt x="36" y="1"/>
                  </a:moveTo>
                  <a:lnTo>
                    <a:pt x="0" y="180"/>
                  </a:lnTo>
                  <a:lnTo>
                    <a:pt x="4239" y="1454"/>
                  </a:lnTo>
                  <a:lnTo>
                    <a:pt x="4275" y="1239"/>
                  </a:lnTo>
                  <a:lnTo>
                    <a:pt x="36"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4" name="Google Shape;9364;p40"/>
            <p:cNvSpPr/>
            <p:nvPr/>
          </p:nvSpPr>
          <p:spPr>
            <a:xfrm>
              <a:off x="6120122" y="664907"/>
              <a:ext cx="136811" cy="44227"/>
            </a:xfrm>
            <a:custGeom>
              <a:avLst/>
              <a:gdLst/>
              <a:ahLst/>
              <a:cxnLst/>
              <a:rect l="l" t="t" r="r" b="b"/>
              <a:pathLst>
                <a:path w="4275" h="1382" extrusionOk="0">
                  <a:moveTo>
                    <a:pt x="36" y="0"/>
                  </a:moveTo>
                  <a:lnTo>
                    <a:pt x="0" y="143"/>
                  </a:lnTo>
                  <a:lnTo>
                    <a:pt x="4239" y="1381"/>
                  </a:lnTo>
                  <a:lnTo>
                    <a:pt x="4274" y="1203"/>
                  </a:lnTo>
                  <a:lnTo>
                    <a:pt x="36"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5" name="Google Shape;9365;p40"/>
            <p:cNvSpPr/>
            <p:nvPr/>
          </p:nvSpPr>
          <p:spPr>
            <a:xfrm>
              <a:off x="5867498" y="563556"/>
              <a:ext cx="118505" cy="65925"/>
            </a:xfrm>
            <a:custGeom>
              <a:avLst/>
              <a:gdLst/>
              <a:ahLst/>
              <a:cxnLst/>
              <a:rect l="l" t="t" r="r" b="b"/>
              <a:pathLst>
                <a:path w="3703" h="2060" extrusionOk="0">
                  <a:moveTo>
                    <a:pt x="0" y="0"/>
                  </a:moveTo>
                  <a:cubicBezTo>
                    <a:pt x="0" y="393"/>
                    <a:pt x="179" y="738"/>
                    <a:pt x="500" y="1024"/>
                  </a:cubicBezTo>
                  <a:cubicBezTo>
                    <a:pt x="643" y="1131"/>
                    <a:pt x="822" y="1238"/>
                    <a:pt x="1000" y="1274"/>
                  </a:cubicBezTo>
                  <a:lnTo>
                    <a:pt x="1536" y="1453"/>
                  </a:lnTo>
                  <a:lnTo>
                    <a:pt x="3667" y="2060"/>
                  </a:lnTo>
                  <a:lnTo>
                    <a:pt x="3703" y="1917"/>
                  </a:lnTo>
                  <a:lnTo>
                    <a:pt x="1572" y="1274"/>
                  </a:lnTo>
                  <a:cubicBezTo>
                    <a:pt x="1250" y="1167"/>
                    <a:pt x="858" y="1096"/>
                    <a:pt x="607" y="881"/>
                  </a:cubicBezTo>
                  <a:cubicBezTo>
                    <a:pt x="322" y="667"/>
                    <a:pt x="179" y="322"/>
                    <a:pt x="17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6" name="Google Shape;9366;p40"/>
            <p:cNvSpPr/>
            <p:nvPr/>
          </p:nvSpPr>
          <p:spPr>
            <a:xfrm>
              <a:off x="5981426" y="456477"/>
              <a:ext cx="137579" cy="43075"/>
            </a:xfrm>
            <a:custGeom>
              <a:avLst/>
              <a:gdLst/>
              <a:ahLst/>
              <a:cxnLst/>
              <a:rect l="l" t="t" r="r" b="b"/>
              <a:pathLst>
                <a:path w="4299" h="1346" extrusionOk="0">
                  <a:moveTo>
                    <a:pt x="4263" y="1"/>
                  </a:moveTo>
                  <a:lnTo>
                    <a:pt x="0" y="1203"/>
                  </a:lnTo>
                  <a:lnTo>
                    <a:pt x="36" y="1346"/>
                  </a:lnTo>
                  <a:lnTo>
                    <a:pt x="4298" y="143"/>
                  </a:lnTo>
                  <a:lnTo>
                    <a:pt x="4263"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7" name="Google Shape;9367;p40"/>
            <p:cNvSpPr/>
            <p:nvPr/>
          </p:nvSpPr>
          <p:spPr>
            <a:xfrm>
              <a:off x="6253475" y="380281"/>
              <a:ext cx="136427" cy="41955"/>
            </a:xfrm>
            <a:custGeom>
              <a:avLst/>
              <a:gdLst/>
              <a:ahLst/>
              <a:cxnLst/>
              <a:rect l="l" t="t" r="r" b="b"/>
              <a:pathLst>
                <a:path w="4263" h="1311" extrusionOk="0">
                  <a:moveTo>
                    <a:pt x="4227" y="0"/>
                  </a:moveTo>
                  <a:lnTo>
                    <a:pt x="0" y="1167"/>
                  </a:lnTo>
                  <a:lnTo>
                    <a:pt x="36" y="1310"/>
                  </a:lnTo>
                  <a:lnTo>
                    <a:pt x="4263" y="72"/>
                  </a:lnTo>
                  <a:lnTo>
                    <a:pt x="4227"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8" name="Google Shape;9368;p40"/>
            <p:cNvSpPr/>
            <p:nvPr/>
          </p:nvSpPr>
          <p:spPr>
            <a:xfrm>
              <a:off x="6525525" y="302932"/>
              <a:ext cx="136427" cy="40803"/>
            </a:xfrm>
            <a:custGeom>
              <a:avLst/>
              <a:gdLst/>
              <a:ahLst/>
              <a:cxnLst/>
              <a:rect l="l" t="t" r="r" b="b"/>
              <a:pathLst>
                <a:path w="4263" h="1275" extrusionOk="0">
                  <a:moveTo>
                    <a:pt x="4227" y="0"/>
                  </a:moveTo>
                  <a:lnTo>
                    <a:pt x="0" y="1203"/>
                  </a:lnTo>
                  <a:lnTo>
                    <a:pt x="0" y="1274"/>
                  </a:lnTo>
                  <a:lnTo>
                    <a:pt x="4263" y="72"/>
                  </a:lnTo>
                  <a:lnTo>
                    <a:pt x="4227"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9" name="Google Shape;9369;p40"/>
            <p:cNvSpPr/>
            <p:nvPr/>
          </p:nvSpPr>
          <p:spPr>
            <a:xfrm>
              <a:off x="6797574" y="226351"/>
              <a:ext cx="135275" cy="40035"/>
            </a:xfrm>
            <a:custGeom>
              <a:avLst/>
              <a:gdLst/>
              <a:ahLst/>
              <a:cxnLst/>
              <a:rect l="l" t="t" r="r" b="b"/>
              <a:pathLst>
                <a:path w="4227" h="1251" extrusionOk="0">
                  <a:moveTo>
                    <a:pt x="4227" y="0"/>
                  </a:moveTo>
                  <a:lnTo>
                    <a:pt x="0" y="1179"/>
                  </a:lnTo>
                  <a:lnTo>
                    <a:pt x="0" y="1250"/>
                  </a:lnTo>
                  <a:lnTo>
                    <a:pt x="4227" y="36"/>
                  </a:lnTo>
                  <a:lnTo>
                    <a:pt x="4227"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0" name="Google Shape;9370;p40"/>
            <p:cNvSpPr/>
            <p:nvPr/>
          </p:nvSpPr>
          <p:spPr>
            <a:xfrm>
              <a:off x="7068472" y="149002"/>
              <a:ext cx="136459" cy="40035"/>
            </a:xfrm>
            <a:custGeom>
              <a:avLst/>
              <a:gdLst/>
              <a:ahLst/>
              <a:cxnLst/>
              <a:rect l="l" t="t" r="r" b="b"/>
              <a:pathLst>
                <a:path w="4264" h="1251" extrusionOk="0">
                  <a:moveTo>
                    <a:pt x="4263" y="0"/>
                  </a:moveTo>
                  <a:lnTo>
                    <a:pt x="1" y="1215"/>
                  </a:lnTo>
                  <a:lnTo>
                    <a:pt x="36" y="1250"/>
                  </a:lnTo>
                  <a:lnTo>
                    <a:pt x="4263" y="36"/>
                  </a:lnTo>
                  <a:lnTo>
                    <a:pt x="426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1" name="Google Shape;9371;p40"/>
            <p:cNvSpPr/>
            <p:nvPr/>
          </p:nvSpPr>
          <p:spPr>
            <a:xfrm>
              <a:off x="7340521" y="91078"/>
              <a:ext cx="68229" cy="19458"/>
            </a:xfrm>
            <a:custGeom>
              <a:avLst/>
              <a:gdLst/>
              <a:ahLst/>
              <a:cxnLst/>
              <a:rect l="l" t="t" r="r" b="b"/>
              <a:pathLst>
                <a:path w="2132" h="608" extrusionOk="0">
                  <a:moveTo>
                    <a:pt x="1" y="608"/>
                  </a:moveTo>
                  <a:lnTo>
                    <a:pt x="213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pic>
        <p:nvPicPr>
          <p:cNvPr id="9372" name="Google Shape;9372;p40"/>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rot="1915077">
            <a:off x="6241586" y="3351122"/>
            <a:ext cx="724878" cy="298160"/>
          </a:xfrm>
          <a:prstGeom prst="rect">
            <a:avLst/>
          </a:prstGeom>
          <a:noFill/>
          <a:ln>
            <a:noFill/>
          </a:ln>
        </p:spPr>
      </p:pic>
      <p:cxnSp>
        <p:nvCxnSpPr>
          <p:cNvPr id="9373" name="Google Shape;9373;p40"/>
          <p:cNvCxnSpPr/>
          <p:nvPr/>
        </p:nvCxnSpPr>
        <p:spPr>
          <a:xfrm rot="-5400000" flipH="1">
            <a:off x="4802700" y="1544300"/>
            <a:ext cx="1755600" cy="1587300"/>
          </a:xfrm>
          <a:prstGeom prst="curvedConnector3">
            <a:avLst>
              <a:gd name="adj1" fmla="val 50000"/>
            </a:avLst>
          </a:prstGeom>
          <a:noFill/>
          <a:ln w="28575" cap="rnd" cmpd="sng">
            <a:solidFill>
              <a:schemeClr val="lt1"/>
            </a:solidFill>
            <a:prstDash val="solid"/>
            <a:round/>
            <a:headEnd type="triangle" w="med" len="med"/>
            <a:tailEnd type="none" w="sm" len="sm"/>
          </a:ln>
        </p:spPr>
      </p:cxnSp>
      <p:sp>
        <p:nvSpPr>
          <p:cNvPr id="9374" name="Google Shape;9374;p40"/>
          <p:cNvSpPr txBox="1"/>
          <p:nvPr/>
        </p:nvSpPr>
        <p:spPr>
          <a:xfrm>
            <a:off x="5312813" y="2387513"/>
            <a:ext cx="2312100" cy="4926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2000" b="1" i="0" u="none" strike="noStrike" cap="none" err="1">
                <a:solidFill>
                  <a:srgbClr val="000000"/>
                </a:solidFill>
                <a:highlight>
                  <a:srgbClr val="B9EBFF"/>
                </a:highlight>
                <a:latin typeface="Calibri"/>
                <a:ea typeface="Calibri"/>
                <a:cs typeface="Calibri"/>
                <a:sym typeface="Calibri"/>
              </a:rPr>
              <a:t>תחבורה</a:t>
            </a:r>
            <a:endParaRPr sz="2000" b="1" i="0" u="none" strike="noStrike" cap="none" err="1">
              <a:solidFill>
                <a:srgbClr val="000000"/>
              </a:solidFill>
              <a:highlight>
                <a:srgbClr val="B9EBFF"/>
              </a:highlight>
              <a:latin typeface="Calibri"/>
              <a:ea typeface="Calibri"/>
              <a:cs typeface="Calibri"/>
              <a:sym typeface="Calibri"/>
            </a:endParaRPr>
          </a:p>
        </p:txBody>
      </p:sp>
      <p:grpSp>
        <p:nvGrpSpPr>
          <p:cNvPr id="9375" name="Google Shape;9375;p40"/>
          <p:cNvGrpSpPr/>
          <p:nvPr/>
        </p:nvGrpSpPr>
        <p:grpSpPr>
          <a:xfrm>
            <a:off x="7674117" y="2034166"/>
            <a:ext cx="1327080" cy="1559412"/>
            <a:chOff x="7249272" y="2253024"/>
            <a:chExt cx="2194246" cy="2382236"/>
          </a:xfrm>
        </p:grpSpPr>
        <p:sp>
          <p:nvSpPr>
            <p:cNvPr id="9376" name="Google Shape;9376;p40"/>
            <p:cNvSpPr/>
            <p:nvPr/>
          </p:nvSpPr>
          <p:spPr>
            <a:xfrm>
              <a:off x="8051188" y="2730817"/>
              <a:ext cx="254712" cy="1588303"/>
            </a:xfrm>
            <a:custGeom>
              <a:avLst/>
              <a:gdLst/>
              <a:ahLst/>
              <a:cxnLst/>
              <a:rect l="l" t="t" r="r" b="b"/>
              <a:pathLst>
                <a:path w="3751" h="27968" extrusionOk="0">
                  <a:moveTo>
                    <a:pt x="0" y="1"/>
                  </a:moveTo>
                  <a:lnTo>
                    <a:pt x="0" y="27967"/>
                  </a:lnTo>
                  <a:lnTo>
                    <a:pt x="3751" y="27967"/>
                  </a:lnTo>
                  <a:lnTo>
                    <a:pt x="3751"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7" name="Google Shape;9377;p40"/>
            <p:cNvSpPr/>
            <p:nvPr/>
          </p:nvSpPr>
          <p:spPr>
            <a:xfrm>
              <a:off x="7638865" y="2730817"/>
              <a:ext cx="254712" cy="1588303"/>
            </a:xfrm>
            <a:custGeom>
              <a:avLst/>
              <a:gdLst/>
              <a:ahLst/>
              <a:cxnLst/>
              <a:rect l="l" t="t" r="r" b="b"/>
              <a:pathLst>
                <a:path w="3751" h="27968" extrusionOk="0">
                  <a:moveTo>
                    <a:pt x="1" y="1"/>
                  </a:moveTo>
                  <a:lnTo>
                    <a:pt x="1" y="27967"/>
                  </a:lnTo>
                  <a:lnTo>
                    <a:pt x="3751" y="27967"/>
                  </a:lnTo>
                  <a:lnTo>
                    <a:pt x="3751"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8" name="Google Shape;9378;p40"/>
            <p:cNvSpPr/>
            <p:nvPr/>
          </p:nvSpPr>
          <p:spPr>
            <a:xfrm>
              <a:off x="7772843" y="2730817"/>
              <a:ext cx="120735" cy="1588303"/>
            </a:xfrm>
            <a:custGeom>
              <a:avLst/>
              <a:gdLst/>
              <a:ahLst/>
              <a:cxnLst/>
              <a:rect l="l" t="t" r="r" b="b"/>
              <a:pathLst>
                <a:path w="1778" h="27968" extrusionOk="0">
                  <a:moveTo>
                    <a:pt x="1" y="1"/>
                  </a:moveTo>
                  <a:lnTo>
                    <a:pt x="1" y="27967"/>
                  </a:lnTo>
                  <a:lnTo>
                    <a:pt x="1778" y="27967"/>
                  </a:lnTo>
                  <a:lnTo>
                    <a:pt x="1778" y="1"/>
                  </a:lnTo>
                  <a:close/>
                </a:path>
              </a:pathLst>
            </a:custGeom>
            <a:solidFill>
              <a:srgbClr val="4B4B4B">
                <a:alpha val="75686"/>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9" name="Google Shape;9379;p40"/>
            <p:cNvSpPr/>
            <p:nvPr/>
          </p:nvSpPr>
          <p:spPr>
            <a:xfrm>
              <a:off x="8184930" y="2730817"/>
              <a:ext cx="120667" cy="1588303"/>
            </a:xfrm>
            <a:custGeom>
              <a:avLst/>
              <a:gdLst/>
              <a:ahLst/>
              <a:cxnLst/>
              <a:rect l="l" t="t" r="r" b="b"/>
              <a:pathLst>
                <a:path w="1777" h="27968" extrusionOk="0">
                  <a:moveTo>
                    <a:pt x="0" y="1"/>
                  </a:moveTo>
                  <a:lnTo>
                    <a:pt x="0" y="27967"/>
                  </a:lnTo>
                  <a:lnTo>
                    <a:pt x="1777" y="27967"/>
                  </a:lnTo>
                  <a:lnTo>
                    <a:pt x="1777" y="1"/>
                  </a:lnTo>
                  <a:close/>
                </a:path>
              </a:pathLst>
            </a:custGeom>
            <a:solidFill>
              <a:srgbClr val="4B4B4B">
                <a:alpha val="75686"/>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0" name="Google Shape;9380;p40"/>
            <p:cNvSpPr/>
            <p:nvPr/>
          </p:nvSpPr>
          <p:spPr>
            <a:xfrm>
              <a:off x="7517174" y="3758479"/>
              <a:ext cx="1680649" cy="876781"/>
            </a:xfrm>
            <a:custGeom>
              <a:avLst/>
              <a:gdLst/>
              <a:ahLst/>
              <a:cxnLst/>
              <a:rect l="l" t="t" r="r" b="b"/>
              <a:pathLst>
                <a:path w="24750" h="15439" extrusionOk="0">
                  <a:moveTo>
                    <a:pt x="0" y="0"/>
                  </a:moveTo>
                  <a:lnTo>
                    <a:pt x="0" y="15439"/>
                  </a:lnTo>
                  <a:lnTo>
                    <a:pt x="24750" y="15439"/>
                  </a:lnTo>
                  <a:lnTo>
                    <a:pt x="24750" y="4136"/>
                  </a:lnTo>
                  <a:lnTo>
                    <a:pt x="16501" y="0"/>
                  </a:lnTo>
                  <a:lnTo>
                    <a:pt x="16501" y="4136"/>
                  </a:lnTo>
                  <a:lnTo>
                    <a:pt x="8250" y="0"/>
                  </a:lnTo>
                  <a:lnTo>
                    <a:pt x="8250" y="4136"/>
                  </a:lnTo>
                  <a:lnTo>
                    <a:pt x="0" y="0"/>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1" name="Google Shape;9381;p40"/>
            <p:cNvSpPr/>
            <p:nvPr/>
          </p:nvSpPr>
          <p:spPr>
            <a:xfrm>
              <a:off x="7669126" y="4096067"/>
              <a:ext cx="222185" cy="185817"/>
            </a:xfrm>
            <a:custGeom>
              <a:avLst/>
              <a:gdLst/>
              <a:ahLst/>
              <a:cxnLst/>
              <a:rect l="l" t="t" r="r" b="b"/>
              <a:pathLst>
                <a:path w="3272" h="3272" extrusionOk="0">
                  <a:moveTo>
                    <a:pt x="0" y="0"/>
                  </a:moveTo>
                  <a:lnTo>
                    <a:pt x="0" y="3272"/>
                  </a:lnTo>
                  <a:lnTo>
                    <a:pt x="3271" y="3272"/>
                  </a:lnTo>
                  <a:lnTo>
                    <a:pt x="327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2" name="Google Shape;9382;p40"/>
            <p:cNvSpPr/>
            <p:nvPr/>
          </p:nvSpPr>
          <p:spPr>
            <a:xfrm>
              <a:off x="8043755" y="4096067"/>
              <a:ext cx="222185" cy="185817"/>
            </a:xfrm>
            <a:custGeom>
              <a:avLst/>
              <a:gdLst/>
              <a:ahLst/>
              <a:cxnLst/>
              <a:rect l="l" t="t" r="r" b="b"/>
              <a:pathLst>
                <a:path w="3272" h="3272" extrusionOk="0">
                  <a:moveTo>
                    <a:pt x="0" y="0"/>
                  </a:moveTo>
                  <a:lnTo>
                    <a:pt x="0" y="3272"/>
                  </a:lnTo>
                  <a:lnTo>
                    <a:pt x="3272" y="3272"/>
                  </a:lnTo>
                  <a:lnTo>
                    <a:pt x="327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3" name="Google Shape;9383;p40"/>
            <p:cNvSpPr/>
            <p:nvPr/>
          </p:nvSpPr>
          <p:spPr>
            <a:xfrm>
              <a:off x="8425922" y="4096067"/>
              <a:ext cx="222185" cy="185817"/>
            </a:xfrm>
            <a:custGeom>
              <a:avLst/>
              <a:gdLst/>
              <a:ahLst/>
              <a:cxnLst/>
              <a:rect l="l" t="t" r="r" b="b"/>
              <a:pathLst>
                <a:path w="3272" h="3272" extrusionOk="0">
                  <a:moveTo>
                    <a:pt x="0" y="0"/>
                  </a:moveTo>
                  <a:lnTo>
                    <a:pt x="0" y="3272"/>
                  </a:lnTo>
                  <a:lnTo>
                    <a:pt x="3271" y="3272"/>
                  </a:lnTo>
                  <a:lnTo>
                    <a:pt x="327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4" name="Google Shape;9384;p40"/>
            <p:cNvSpPr/>
            <p:nvPr/>
          </p:nvSpPr>
          <p:spPr>
            <a:xfrm>
              <a:off x="8811551" y="4096067"/>
              <a:ext cx="222185" cy="185817"/>
            </a:xfrm>
            <a:custGeom>
              <a:avLst/>
              <a:gdLst/>
              <a:ahLst/>
              <a:cxnLst/>
              <a:rect l="l" t="t" r="r" b="b"/>
              <a:pathLst>
                <a:path w="3272" h="3272" extrusionOk="0">
                  <a:moveTo>
                    <a:pt x="0" y="0"/>
                  </a:moveTo>
                  <a:lnTo>
                    <a:pt x="0" y="3272"/>
                  </a:lnTo>
                  <a:lnTo>
                    <a:pt x="3271" y="3272"/>
                  </a:lnTo>
                  <a:lnTo>
                    <a:pt x="327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5" name="Google Shape;9385;p40"/>
            <p:cNvSpPr/>
            <p:nvPr/>
          </p:nvSpPr>
          <p:spPr>
            <a:xfrm>
              <a:off x="7690448" y="4114069"/>
              <a:ext cx="179337" cy="149982"/>
            </a:xfrm>
            <a:custGeom>
              <a:avLst/>
              <a:gdLst/>
              <a:ahLst/>
              <a:cxnLst/>
              <a:rect l="l" t="t" r="r" b="b"/>
              <a:pathLst>
                <a:path w="2641" h="2641" extrusionOk="0">
                  <a:moveTo>
                    <a:pt x="0" y="1"/>
                  </a:moveTo>
                  <a:lnTo>
                    <a:pt x="0" y="2640"/>
                  </a:lnTo>
                  <a:lnTo>
                    <a:pt x="2640" y="2640"/>
                  </a:lnTo>
                  <a:lnTo>
                    <a:pt x="2640" y="1"/>
                  </a:ln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6" name="Google Shape;9386;p40"/>
            <p:cNvSpPr/>
            <p:nvPr/>
          </p:nvSpPr>
          <p:spPr>
            <a:xfrm>
              <a:off x="8065145" y="4114069"/>
              <a:ext cx="179337" cy="149982"/>
            </a:xfrm>
            <a:custGeom>
              <a:avLst/>
              <a:gdLst/>
              <a:ahLst/>
              <a:cxnLst/>
              <a:rect l="l" t="t" r="r" b="b"/>
              <a:pathLst>
                <a:path w="2641" h="2641" extrusionOk="0">
                  <a:moveTo>
                    <a:pt x="1" y="1"/>
                  </a:moveTo>
                  <a:lnTo>
                    <a:pt x="1" y="2640"/>
                  </a:lnTo>
                  <a:lnTo>
                    <a:pt x="2640" y="2640"/>
                  </a:lnTo>
                  <a:lnTo>
                    <a:pt x="2640" y="1"/>
                  </a:ln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7" name="Google Shape;9387;p40"/>
            <p:cNvSpPr/>
            <p:nvPr/>
          </p:nvSpPr>
          <p:spPr>
            <a:xfrm>
              <a:off x="8447244" y="4114069"/>
              <a:ext cx="179405" cy="149982"/>
            </a:xfrm>
            <a:custGeom>
              <a:avLst/>
              <a:gdLst/>
              <a:ahLst/>
              <a:cxnLst/>
              <a:rect l="l" t="t" r="r" b="b"/>
              <a:pathLst>
                <a:path w="2642" h="2641" extrusionOk="0">
                  <a:moveTo>
                    <a:pt x="0" y="1"/>
                  </a:moveTo>
                  <a:lnTo>
                    <a:pt x="0" y="2640"/>
                  </a:lnTo>
                  <a:lnTo>
                    <a:pt x="2641" y="2640"/>
                  </a:lnTo>
                  <a:lnTo>
                    <a:pt x="2641" y="1"/>
                  </a:ln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8" name="Google Shape;9388;p40"/>
            <p:cNvSpPr/>
            <p:nvPr/>
          </p:nvSpPr>
          <p:spPr>
            <a:xfrm>
              <a:off x="8832941" y="4114069"/>
              <a:ext cx="179337" cy="149982"/>
            </a:xfrm>
            <a:custGeom>
              <a:avLst/>
              <a:gdLst/>
              <a:ahLst/>
              <a:cxnLst/>
              <a:rect l="l" t="t" r="r" b="b"/>
              <a:pathLst>
                <a:path w="2641" h="2641" extrusionOk="0">
                  <a:moveTo>
                    <a:pt x="0" y="1"/>
                  </a:moveTo>
                  <a:lnTo>
                    <a:pt x="0" y="2640"/>
                  </a:lnTo>
                  <a:lnTo>
                    <a:pt x="2640" y="2640"/>
                  </a:lnTo>
                  <a:lnTo>
                    <a:pt x="2640" y="1"/>
                  </a:ln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9" name="Google Shape;9389;p40"/>
            <p:cNvSpPr/>
            <p:nvPr/>
          </p:nvSpPr>
          <p:spPr>
            <a:xfrm>
              <a:off x="7249272" y="3905368"/>
              <a:ext cx="705261" cy="448414"/>
            </a:xfrm>
            <a:custGeom>
              <a:avLst/>
              <a:gdLst/>
              <a:ahLst/>
              <a:cxnLst/>
              <a:rect l="l" t="t" r="r" b="b"/>
              <a:pathLst>
                <a:path w="10386" h="7896" extrusionOk="0">
                  <a:moveTo>
                    <a:pt x="2490" y="1"/>
                  </a:moveTo>
                  <a:cubicBezTo>
                    <a:pt x="1118" y="1"/>
                    <a:pt x="0" y="1119"/>
                    <a:pt x="0" y="2492"/>
                  </a:cubicBezTo>
                  <a:lnTo>
                    <a:pt x="0" y="7896"/>
                  </a:lnTo>
                  <a:lnTo>
                    <a:pt x="1124" y="7896"/>
                  </a:lnTo>
                  <a:lnTo>
                    <a:pt x="1124" y="2492"/>
                  </a:lnTo>
                  <a:cubicBezTo>
                    <a:pt x="1124" y="1739"/>
                    <a:pt x="1737" y="1126"/>
                    <a:pt x="2490" y="1126"/>
                  </a:cubicBezTo>
                  <a:lnTo>
                    <a:pt x="7894" y="1126"/>
                  </a:lnTo>
                  <a:cubicBezTo>
                    <a:pt x="8648" y="1126"/>
                    <a:pt x="9261" y="1739"/>
                    <a:pt x="9261" y="2492"/>
                  </a:cubicBezTo>
                  <a:lnTo>
                    <a:pt x="9261" y="7896"/>
                  </a:lnTo>
                  <a:lnTo>
                    <a:pt x="10386" y="7896"/>
                  </a:lnTo>
                  <a:lnTo>
                    <a:pt x="10386" y="2492"/>
                  </a:lnTo>
                  <a:cubicBezTo>
                    <a:pt x="10386" y="1119"/>
                    <a:pt x="9269" y="1"/>
                    <a:pt x="7894"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0" name="Google Shape;9390;p40"/>
            <p:cNvSpPr/>
            <p:nvPr/>
          </p:nvSpPr>
          <p:spPr>
            <a:xfrm>
              <a:off x="8491517" y="3546005"/>
              <a:ext cx="705329" cy="448471"/>
            </a:xfrm>
            <a:custGeom>
              <a:avLst/>
              <a:gdLst/>
              <a:ahLst/>
              <a:cxnLst/>
              <a:rect l="l" t="t" r="r" b="b"/>
              <a:pathLst>
                <a:path w="10387" h="7897" extrusionOk="0">
                  <a:moveTo>
                    <a:pt x="2491" y="0"/>
                  </a:moveTo>
                  <a:cubicBezTo>
                    <a:pt x="1118" y="0"/>
                    <a:pt x="0" y="1119"/>
                    <a:pt x="0" y="2493"/>
                  </a:cubicBezTo>
                  <a:lnTo>
                    <a:pt x="0" y="7897"/>
                  </a:lnTo>
                  <a:lnTo>
                    <a:pt x="1126" y="7897"/>
                  </a:lnTo>
                  <a:lnTo>
                    <a:pt x="1126" y="2493"/>
                  </a:lnTo>
                  <a:cubicBezTo>
                    <a:pt x="1126" y="1740"/>
                    <a:pt x="1739" y="1126"/>
                    <a:pt x="2493" y="1126"/>
                  </a:cubicBezTo>
                  <a:lnTo>
                    <a:pt x="7897" y="1126"/>
                  </a:lnTo>
                  <a:cubicBezTo>
                    <a:pt x="8650" y="1126"/>
                    <a:pt x="9263" y="1740"/>
                    <a:pt x="9263" y="2493"/>
                  </a:cubicBezTo>
                  <a:lnTo>
                    <a:pt x="9263" y="7897"/>
                  </a:lnTo>
                  <a:lnTo>
                    <a:pt x="10386" y="7897"/>
                  </a:lnTo>
                  <a:lnTo>
                    <a:pt x="10386" y="2493"/>
                  </a:lnTo>
                  <a:cubicBezTo>
                    <a:pt x="10386" y="1118"/>
                    <a:pt x="9269" y="0"/>
                    <a:pt x="7895"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1" name="Google Shape;9391;p40"/>
            <p:cNvSpPr/>
            <p:nvPr/>
          </p:nvSpPr>
          <p:spPr>
            <a:xfrm>
              <a:off x="7517177" y="3758473"/>
              <a:ext cx="1680649" cy="876781"/>
            </a:xfrm>
            <a:custGeom>
              <a:avLst/>
              <a:gdLst/>
              <a:ahLst/>
              <a:cxnLst/>
              <a:rect l="l" t="t" r="r" b="b"/>
              <a:pathLst>
                <a:path w="24750" h="15439" extrusionOk="0">
                  <a:moveTo>
                    <a:pt x="0" y="0"/>
                  </a:moveTo>
                  <a:lnTo>
                    <a:pt x="0" y="15439"/>
                  </a:lnTo>
                  <a:lnTo>
                    <a:pt x="24750" y="15439"/>
                  </a:lnTo>
                  <a:lnTo>
                    <a:pt x="24750" y="4136"/>
                  </a:lnTo>
                  <a:lnTo>
                    <a:pt x="16501" y="0"/>
                  </a:lnTo>
                  <a:lnTo>
                    <a:pt x="16501" y="4136"/>
                  </a:lnTo>
                  <a:lnTo>
                    <a:pt x="8250" y="0"/>
                  </a:lnTo>
                  <a:lnTo>
                    <a:pt x="8250" y="4136"/>
                  </a:lnTo>
                  <a:lnTo>
                    <a:pt x="0" y="0"/>
                  </a:lnTo>
                  <a:close/>
                </a:path>
              </a:pathLst>
            </a:custGeom>
            <a:solidFill>
              <a:srgbClr val="000000">
                <a:alpha val="33725"/>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2" name="Google Shape;9392;p40"/>
            <p:cNvSpPr/>
            <p:nvPr/>
          </p:nvSpPr>
          <p:spPr>
            <a:xfrm>
              <a:off x="7690454" y="4114068"/>
              <a:ext cx="179473" cy="149926"/>
            </a:xfrm>
            <a:custGeom>
              <a:avLst/>
              <a:gdLst/>
              <a:ahLst/>
              <a:cxnLst/>
              <a:rect l="l" t="t" r="r" b="b"/>
              <a:pathLst>
                <a:path w="2643" h="2640" extrusionOk="0">
                  <a:moveTo>
                    <a:pt x="2642" y="1"/>
                  </a:moveTo>
                  <a:lnTo>
                    <a:pt x="0" y="2639"/>
                  </a:lnTo>
                  <a:lnTo>
                    <a:pt x="2642" y="2639"/>
                  </a:lnTo>
                  <a:lnTo>
                    <a:pt x="2642" y="1"/>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3" name="Google Shape;9393;p40"/>
            <p:cNvSpPr/>
            <p:nvPr/>
          </p:nvSpPr>
          <p:spPr>
            <a:xfrm>
              <a:off x="8065157" y="4114068"/>
              <a:ext cx="179337" cy="149926"/>
            </a:xfrm>
            <a:custGeom>
              <a:avLst/>
              <a:gdLst/>
              <a:ahLst/>
              <a:cxnLst/>
              <a:rect l="l" t="t" r="r" b="b"/>
              <a:pathLst>
                <a:path w="2641" h="2640" extrusionOk="0">
                  <a:moveTo>
                    <a:pt x="2640" y="1"/>
                  </a:moveTo>
                  <a:lnTo>
                    <a:pt x="1" y="2639"/>
                  </a:lnTo>
                  <a:lnTo>
                    <a:pt x="2640" y="2639"/>
                  </a:lnTo>
                  <a:lnTo>
                    <a:pt x="2640" y="1"/>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4" name="Google Shape;9394;p40"/>
            <p:cNvSpPr/>
            <p:nvPr/>
          </p:nvSpPr>
          <p:spPr>
            <a:xfrm>
              <a:off x="8447262" y="4114068"/>
              <a:ext cx="179405" cy="149926"/>
            </a:xfrm>
            <a:custGeom>
              <a:avLst/>
              <a:gdLst/>
              <a:ahLst/>
              <a:cxnLst/>
              <a:rect l="l" t="t" r="r" b="b"/>
              <a:pathLst>
                <a:path w="2642" h="2640" extrusionOk="0">
                  <a:moveTo>
                    <a:pt x="2641" y="1"/>
                  </a:moveTo>
                  <a:lnTo>
                    <a:pt x="0" y="2639"/>
                  </a:lnTo>
                  <a:lnTo>
                    <a:pt x="2641" y="2639"/>
                  </a:lnTo>
                  <a:lnTo>
                    <a:pt x="2641" y="1"/>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5" name="Google Shape;9395;p40"/>
            <p:cNvSpPr/>
            <p:nvPr/>
          </p:nvSpPr>
          <p:spPr>
            <a:xfrm>
              <a:off x="8832966" y="4114068"/>
              <a:ext cx="179337" cy="149926"/>
            </a:xfrm>
            <a:custGeom>
              <a:avLst/>
              <a:gdLst/>
              <a:ahLst/>
              <a:cxnLst/>
              <a:rect l="l" t="t" r="r" b="b"/>
              <a:pathLst>
                <a:path w="2641" h="2640" extrusionOk="0">
                  <a:moveTo>
                    <a:pt x="2640" y="1"/>
                  </a:moveTo>
                  <a:lnTo>
                    <a:pt x="0" y="2639"/>
                  </a:lnTo>
                  <a:lnTo>
                    <a:pt x="2640" y="2639"/>
                  </a:lnTo>
                  <a:lnTo>
                    <a:pt x="2640" y="1"/>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6" name="Google Shape;9396;p40"/>
            <p:cNvSpPr/>
            <p:nvPr/>
          </p:nvSpPr>
          <p:spPr>
            <a:xfrm>
              <a:off x="7478221" y="2253024"/>
              <a:ext cx="1534066" cy="481831"/>
            </a:xfrm>
            <a:custGeom>
              <a:avLst/>
              <a:gdLst/>
              <a:ahLst/>
              <a:cxnLst/>
              <a:rect l="l" t="t" r="r" b="b"/>
              <a:pathLst>
                <a:path w="19294" h="6060" extrusionOk="0">
                  <a:moveTo>
                    <a:pt x="7671" y="1"/>
                  </a:moveTo>
                  <a:cubicBezTo>
                    <a:pt x="6774" y="1"/>
                    <a:pt x="6042" y="729"/>
                    <a:pt x="6042" y="1631"/>
                  </a:cubicBezTo>
                  <a:cubicBezTo>
                    <a:pt x="6042" y="1793"/>
                    <a:pt x="6091" y="1938"/>
                    <a:pt x="6133" y="2084"/>
                  </a:cubicBezTo>
                  <a:cubicBezTo>
                    <a:pt x="5998" y="2041"/>
                    <a:pt x="5860" y="1999"/>
                    <a:pt x="5711" y="1999"/>
                  </a:cubicBezTo>
                  <a:cubicBezTo>
                    <a:pt x="5371" y="1999"/>
                    <a:pt x="5060" y="2123"/>
                    <a:pt x="4819" y="2328"/>
                  </a:cubicBezTo>
                  <a:cubicBezTo>
                    <a:pt x="4580" y="1733"/>
                    <a:pt x="4020" y="1306"/>
                    <a:pt x="3338" y="1306"/>
                  </a:cubicBezTo>
                  <a:cubicBezTo>
                    <a:pt x="2439" y="1306"/>
                    <a:pt x="1708" y="2036"/>
                    <a:pt x="1708" y="2935"/>
                  </a:cubicBezTo>
                  <a:cubicBezTo>
                    <a:pt x="1708" y="3098"/>
                    <a:pt x="1757" y="3242"/>
                    <a:pt x="1799" y="3388"/>
                  </a:cubicBezTo>
                  <a:cubicBezTo>
                    <a:pt x="1664" y="3344"/>
                    <a:pt x="1527" y="3304"/>
                    <a:pt x="1377" y="3304"/>
                  </a:cubicBezTo>
                  <a:cubicBezTo>
                    <a:pt x="618" y="3304"/>
                    <a:pt x="1" y="3922"/>
                    <a:pt x="1" y="4681"/>
                  </a:cubicBezTo>
                  <a:cubicBezTo>
                    <a:pt x="1" y="5442"/>
                    <a:pt x="619" y="6060"/>
                    <a:pt x="1377" y="6060"/>
                  </a:cubicBezTo>
                  <a:lnTo>
                    <a:pt x="7471" y="6060"/>
                  </a:lnTo>
                  <a:cubicBezTo>
                    <a:pt x="7480" y="6060"/>
                    <a:pt x="7486" y="6059"/>
                    <a:pt x="7492" y="6059"/>
                  </a:cubicBezTo>
                  <a:cubicBezTo>
                    <a:pt x="7500" y="6059"/>
                    <a:pt x="7506" y="6060"/>
                    <a:pt x="7514" y="6060"/>
                  </a:cubicBezTo>
                  <a:lnTo>
                    <a:pt x="18097" y="6060"/>
                  </a:lnTo>
                  <a:cubicBezTo>
                    <a:pt x="18753" y="6060"/>
                    <a:pt x="19290" y="5525"/>
                    <a:pt x="19290" y="4866"/>
                  </a:cubicBezTo>
                  <a:cubicBezTo>
                    <a:pt x="19293" y="4211"/>
                    <a:pt x="18756" y="3676"/>
                    <a:pt x="18099" y="3676"/>
                  </a:cubicBezTo>
                  <a:cubicBezTo>
                    <a:pt x="17898" y="3676"/>
                    <a:pt x="17720" y="3737"/>
                    <a:pt x="17554" y="3823"/>
                  </a:cubicBezTo>
                  <a:cubicBezTo>
                    <a:pt x="17560" y="3772"/>
                    <a:pt x="17584" y="3727"/>
                    <a:pt x="17584" y="3676"/>
                  </a:cubicBezTo>
                  <a:cubicBezTo>
                    <a:pt x="17584" y="2915"/>
                    <a:pt x="16966" y="2297"/>
                    <a:pt x="16206" y="2297"/>
                  </a:cubicBezTo>
                  <a:cubicBezTo>
                    <a:pt x="15946" y="2297"/>
                    <a:pt x="15718" y="2388"/>
                    <a:pt x="15510" y="2514"/>
                  </a:cubicBezTo>
                  <a:cubicBezTo>
                    <a:pt x="15320" y="1823"/>
                    <a:pt x="14717" y="1308"/>
                    <a:pt x="13964" y="1308"/>
                  </a:cubicBezTo>
                  <a:cubicBezTo>
                    <a:pt x="13225" y="1308"/>
                    <a:pt x="12600" y="1802"/>
                    <a:pt x="12401" y="2480"/>
                  </a:cubicBezTo>
                  <a:cubicBezTo>
                    <a:pt x="12201" y="2364"/>
                    <a:pt x="11968" y="2297"/>
                    <a:pt x="11718" y="2297"/>
                  </a:cubicBezTo>
                  <a:cubicBezTo>
                    <a:pt x="11565" y="2297"/>
                    <a:pt x="11423" y="2331"/>
                    <a:pt x="11289" y="2383"/>
                  </a:cubicBezTo>
                  <a:cubicBezTo>
                    <a:pt x="11289" y="2380"/>
                    <a:pt x="11290" y="2376"/>
                    <a:pt x="11290" y="2370"/>
                  </a:cubicBezTo>
                  <a:cubicBezTo>
                    <a:pt x="11290" y="1609"/>
                    <a:pt x="10674" y="991"/>
                    <a:pt x="9913" y="991"/>
                  </a:cubicBezTo>
                  <a:cubicBezTo>
                    <a:pt x="9654" y="991"/>
                    <a:pt x="9425" y="1082"/>
                    <a:pt x="9217" y="1207"/>
                  </a:cubicBezTo>
                  <a:cubicBezTo>
                    <a:pt x="9027" y="517"/>
                    <a:pt x="8423" y="1"/>
                    <a:pt x="767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7" name="Google Shape;9397;p40"/>
            <p:cNvSpPr/>
            <p:nvPr/>
          </p:nvSpPr>
          <p:spPr>
            <a:xfrm>
              <a:off x="7478221" y="2253024"/>
              <a:ext cx="1534066" cy="481831"/>
            </a:xfrm>
            <a:custGeom>
              <a:avLst/>
              <a:gdLst/>
              <a:ahLst/>
              <a:cxnLst/>
              <a:rect l="l" t="t" r="r" b="b"/>
              <a:pathLst>
                <a:path w="19294" h="6060" extrusionOk="0">
                  <a:moveTo>
                    <a:pt x="7671" y="1"/>
                  </a:moveTo>
                  <a:cubicBezTo>
                    <a:pt x="6774" y="1"/>
                    <a:pt x="6042" y="729"/>
                    <a:pt x="6042" y="1631"/>
                  </a:cubicBezTo>
                  <a:cubicBezTo>
                    <a:pt x="6042" y="1793"/>
                    <a:pt x="6091" y="1938"/>
                    <a:pt x="6133" y="2084"/>
                  </a:cubicBezTo>
                  <a:cubicBezTo>
                    <a:pt x="5998" y="2041"/>
                    <a:pt x="5860" y="1999"/>
                    <a:pt x="5711" y="1999"/>
                  </a:cubicBezTo>
                  <a:cubicBezTo>
                    <a:pt x="5371" y="1999"/>
                    <a:pt x="5060" y="2123"/>
                    <a:pt x="4819" y="2328"/>
                  </a:cubicBezTo>
                  <a:cubicBezTo>
                    <a:pt x="4580" y="1733"/>
                    <a:pt x="4020" y="1306"/>
                    <a:pt x="3338" y="1306"/>
                  </a:cubicBezTo>
                  <a:cubicBezTo>
                    <a:pt x="2439" y="1306"/>
                    <a:pt x="1708" y="2036"/>
                    <a:pt x="1708" y="2935"/>
                  </a:cubicBezTo>
                  <a:cubicBezTo>
                    <a:pt x="1708" y="3098"/>
                    <a:pt x="1757" y="3242"/>
                    <a:pt x="1799" y="3388"/>
                  </a:cubicBezTo>
                  <a:cubicBezTo>
                    <a:pt x="1664" y="3344"/>
                    <a:pt x="1527" y="3304"/>
                    <a:pt x="1377" y="3304"/>
                  </a:cubicBezTo>
                  <a:cubicBezTo>
                    <a:pt x="618" y="3304"/>
                    <a:pt x="1" y="3922"/>
                    <a:pt x="1" y="4681"/>
                  </a:cubicBezTo>
                  <a:cubicBezTo>
                    <a:pt x="1" y="5442"/>
                    <a:pt x="619" y="6060"/>
                    <a:pt x="1377" y="6060"/>
                  </a:cubicBezTo>
                  <a:lnTo>
                    <a:pt x="7471" y="6060"/>
                  </a:lnTo>
                  <a:cubicBezTo>
                    <a:pt x="7480" y="6060"/>
                    <a:pt x="7486" y="6059"/>
                    <a:pt x="7492" y="6059"/>
                  </a:cubicBezTo>
                  <a:cubicBezTo>
                    <a:pt x="7500" y="6059"/>
                    <a:pt x="7506" y="6060"/>
                    <a:pt x="7514" y="6060"/>
                  </a:cubicBezTo>
                  <a:lnTo>
                    <a:pt x="18097" y="6060"/>
                  </a:lnTo>
                  <a:cubicBezTo>
                    <a:pt x="18753" y="6060"/>
                    <a:pt x="19290" y="5525"/>
                    <a:pt x="19290" y="4866"/>
                  </a:cubicBezTo>
                  <a:cubicBezTo>
                    <a:pt x="19293" y="4211"/>
                    <a:pt x="18756" y="3676"/>
                    <a:pt x="18099" y="3676"/>
                  </a:cubicBezTo>
                  <a:cubicBezTo>
                    <a:pt x="17898" y="3676"/>
                    <a:pt x="17720" y="3737"/>
                    <a:pt x="17554" y="3823"/>
                  </a:cubicBezTo>
                  <a:cubicBezTo>
                    <a:pt x="17560" y="3772"/>
                    <a:pt x="17584" y="3727"/>
                    <a:pt x="17584" y="3676"/>
                  </a:cubicBezTo>
                  <a:cubicBezTo>
                    <a:pt x="17584" y="2915"/>
                    <a:pt x="16966" y="2297"/>
                    <a:pt x="16206" y="2297"/>
                  </a:cubicBezTo>
                  <a:cubicBezTo>
                    <a:pt x="15946" y="2297"/>
                    <a:pt x="15718" y="2388"/>
                    <a:pt x="15510" y="2514"/>
                  </a:cubicBezTo>
                  <a:cubicBezTo>
                    <a:pt x="15320" y="1823"/>
                    <a:pt x="14717" y="1308"/>
                    <a:pt x="13964" y="1308"/>
                  </a:cubicBezTo>
                  <a:cubicBezTo>
                    <a:pt x="13225" y="1308"/>
                    <a:pt x="12600" y="1802"/>
                    <a:pt x="12401" y="2480"/>
                  </a:cubicBezTo>
                  <a:cubicBezTo>
                    <a:pt x="12201" y="2364"/>
                    <a:pt x="11968" y="2297"/>
                    <a:pt x="11718" y="2297"/>
                  </a:cubicBezTo>
                  <a:cubicBezTo>
                    <a:pt x="11565" y="2297"/>
                    <a:pt x="11423" y="2331"/>
                    <a:pt x="11289" y="2383"/>
                  </a:cubicBezTo>
                  <a:cubicBezTo>
                    <a:pt x="11289" y="2380"/>
                    <a:pt x="11290" y="2376"/>
                    <a:pt x="11290" y="2370"/>
                  </a:cubicBezTo>
                  <a:cubicBezTo>
                    <a:pt x="11290" y="1609"/>
                    <a:pt x="10674" y="991"/>
                    <a:pt x="9913" y="991"/>
                  </a:cubicBezTo>
                  <a:cubicBezTo>
                    <a:pt x="9654" y="991"/>
                    <a:pt x="9425" y="1082"/>
                    <a:pt x="9217" y="1207"/>
                  </a:cubicBezTo>
                  <a:cubicBezTo>
                    <a:pt x="9027" y="517"/>
                    <a:pt x="8423" y="1"/>
                    <a:pt x="7671" y="1"/>
                  </a:cubicBezTo>
                  <a:close/>
                </a:path>
              </a:pathLst>
            </a:custGeom>
            <a:solidFill>
              <a:srgbClr val="4B4B4B">
                <a:alpha val="75686"/>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8" name="Google Shape;9398;p40"/>
            <p:cNvSpPr/>
            <p:nvPr/>
          </p:nvSpPr>
          <p:spPr>
            <a:xfrm>
              <a:off x="7933067" y="2260482"/>
              <a:ext cx="1510451" cy="474357"/>
            </a:xfrm>
            <a:custGeom>
              <a:avLst/>
              <a:gdLst/>
              <a:ahLst/>
              <a:cxnLst/>
              <a:rect l="l" t="t" r="r" b="b"/>
              <a:pathLst>
                <a:path w="18997" h="5966" extrusionOk="0">
                  <a:moveTo>
                    <a:pt x="7552" y="0"/>
                  </a:moveTo>
                  <a:cubicBezTo>
                    <a:pt x="6667" y="0"/>
                    <a:pt x="5949" y="717"/>
                    <a:pt x="5949" y="1607"/>
                  </a:cubicBezTo>
                  <a:cubicBezTo>
                    <a:pt x="5949" y="1765"/>
                    <a:pt x="5996" y="1908"/>
                    <a:pt x="6039" y="2052"/>
                  </a:cubicBezTo>
                  <a:cubicBezTo>
                    <a:pt x="5907" y="2010"/>
                    <a:pt x="5771" y="1968"/>
                    <a:pt x="5623" y="1968"/>
                  </a:cubicBezTo>
                  <a:cubicBezTo>
                    <a:pt x="5289" y="1968"/>
                    <a:pt x="4981" y="2091"/>
                    <a:pt x="4746" y="2292"/>
                  </a:cubicBezTo>
                  <a:cubicBezTo>
                    <a:pt x="4511" y="1706"/>
                    <a:pt x="3959" y="1286"/>
                    <a:pt x="3287" y="1286"/>
                  </a:cubicBezTo>
                  <a:cubicBezTo>
                    <a:pt x="2402" y="1286"/>
                    <a:pt x="1683" y="2003"/>
                    <a:pt x="1683" y="2891"/>
                  </a:cubicBezTo>
                  <a:cubicBezTo>
                    <a:pt x="1683" y="3050"/>
                    <a:pt x="1731" y="3193"/>
                    <a:pt x="1773" y="3338"/>
                  </a:cubicBezTo>
                  <a:cubicBezTo>
                    <a:pt x="1641" y="3293"/>
                    <a:pt x="1505" y="3254"/>
                    <a:pt x="1358" y="3254"/>
                  </a:cubicBezTo>
                  <a:cubicBezTo>
                    <a:pt x="609" y="3254"/>
                    <a:pt x="1" y="3863"/>
                    <a:pt x="1" y="4610"/>
                  </a:cubicBezTo>
                  <a:cubicBezTo>
                    <a:pt x="1" y="5358"/>
                    <a:pt x="609" y="5966"/>
                    <a:pt x="1358" y="5966"/>
                  </a:cubicBezTo>
                  <a:lnTo>
                    <a:pt x="7359" y="5966"/>
                  </a:lnTo>
                  <a:cubicBezTo>
                    <a:pt x="7366" y="5966"/>
                    <a:pt x="7373" y="5965"/>
                    <a:pt x="7380" y="5965"/>
                  </a:cubicBezTo>
                  <a:cubicBezTo>
                    <a:pt x="7386" y="5965"/>
                    <a:pt x="7393" y="5966"/>
                    <a:pt x="7401" y="5966"/>
                  </a:cubicBezTo>
                  <a:lnTo>
                    <a:pt x="17821" y="5966"/>
                  </a:lnTo>
                  <a:cubicBezTo>
                    <a:pt x="18467" y="5966"/>
                    <a:pt x="18997" y="5439"/>
                    <a:pt x="18997" y="4791"/>
                  </a:cubicBezTo>
                  <a:cubicBezTo>
                    <a:pt x="18997" y="4145"/>
                    <a:pt x="18467" y="3618"/>
                    <a:pt x="17821" y="3618"/>
                  </a:cubicBezTo>
                  <a:cubicBezTo>
                    <a:pt x="17624" y="3618"/>
                    <a:pt x="17447" y="3678"/>
                    <a:pt x="17286" y="3762"/>
                  </a:cubicBezTo>
                  <a:cubicBezTo>
                    <a:pt x="17291" y="3714"/>
                    <a:pt x="17313" y="3669"/>
                    <a:pt x="17313" y="3618"/>
                  </a:cubicBezTo>
                  <a:cubicBezTo>
                    <a:pt x="17313" y="2869"/>
                    <a:pt x="16705" y="2261"/>
                    <a:pt x="15957" y="2261"/>
                  </a:cubicBezTo>
                  <a:cubicBezTo>
                    <a:pt x="15702" y="2261"/>
                    <a:pt x="15476" y="2350"/>
                    <a:pt x="15270" y="2474"/>
                  </a:cubicBezTo>
                  <a:cubicBezTo>
                    <a:pt x="15084" y="1794"/>
                    <a:pt x="14489" y="1286"/>
                    <a:pt x="13748" y="1286"/>
                  </a:cubicBezTo>
                  <a:cubicBezTo>
                    <a:pt x="13020" y="1286"/>
                    <a:pt x="12405" y="1774"/>
                    <a:pt x="12209" y="2441"/>
                  </a:cubicBezTo>
                  <a:cubicBezTo>
                    <a:pt x="12011" y="2327"/>
                    <a:pt x="11781" y="2261"/>
                    <a:pt x="11535" y="2261"/>
                  </a:cubicBezTo>
                  <a:cubicBezTo>
                    <a:pt x="11385" y="2261"/>
                    <a:pt x="11246" y="2294"/>
                    <a:pt x="11113" y="2345"/>
                  </a:cubicBezTo>
                  <a:cubicBezTo>
                    <a:pt x="11113" y="2342"/>
                    <a:pt x="11116" y="2338"/>
                    <a:pt x="11116" y="2333"/>
                  </a:cubicBezTo>
                  <a:cubicBezTo>
                    <a:pt x="11116" y="1583"/>
                    <a:pt x="10508" y="975"/>
                    <a:pt x="9760" y="975"/>
                  </a:cubicBezTo>
                  <a:cubicBezTo>
                    <a:pt x="9505" y="975"/>
                    <a:pt x="9279" y="1066"/>
                    <a:pt x="9075" y="1189"/>
                  </a:cubicBezTo>
                  <a:cubicBezTo>
                    <a:pt x="8887" y="509"/>
                    <a:pt x="8293" y="0"/>
                    <a:pt x="7552"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399" name="Google Shape;9399;p40"/>
          <p:cNvGrpSpPr/>
          <p:nvPr/>
        </p:nvGrpSpPr>
        <p:grpSpPr>
          <a:xfrm>
            <a:off x="4649612" y="3207100"/>
            <a:ext cx="337569" cy="265216"/>
            <a:chOff x="202950" y="1579375"/>
            <a:chExt cx="1537900" cy="1275075"/>
          </a:xfrm>
        </p:grpSpPr>
        <p:sp>
          <p:nvSpPr>
            <p:cNvPr id="9400" name="Google Shape;9400;p40"/>
            <p:cNvSpPr/>
            <p:nvPr/>
          </p:nvSpPr>
          <p:spPr>
            <a:xfrm>
              <a:off x="1221225" y="2527600"/>
              <a:ext cx="519625" cy="326850"/>
            </a:xfrm>
            <a:custGeom>
              <a:avLst/>
              <a:gdLst/>
              <a:ahLst/>
              <a:cxnLst/>
              <a:rect l="l" t="t" r="r" b="b"/>
              <a:pathLst>
                <a:path w="20785" h="13074" extrusionOk="0">
                  <a:moveTo>
                    <a:pt x="11242" y="0"/>
                  </a:moveTo>
                  <a:cubicBezTo>
                    <a:pt x="10960" y="0"/>
                    <a:pt x="10698" y="19"/>
                    <a:pt x="10425" y="38"/>
                  </a:cubicBezTo>
                  <a:cubicBezTo>
                    <a:pt x="4048" y="583"/>
                    <a:pt x="0" y="7119"/>
                    <a:pt x="2357" y="13074"/>
                  </a:cubicBezTo>
                  <a:lnTo>
                    <a:pt x="19282" y="13074"/>
                  </a:lnTo>
                  <a:cubicBezTo>
                    <a:pt x="19798" y="13074"/>
                    <a:pt x="20259" y="12726"/>
                    <a:pt x="20409" y="12229"/>
                  </a:cubicBezTo>
                  <a:cubicBezTo>
                    <a:pt x="20662" y="11355"/>
                    <a:pt x="20784" y="10463"/>
                    <a:pt x="20784" y="9561"/>
                  </a:cubicBezTo>
                  <a:cubicBezTo>
                    <a:pt x="20784" y="4283"/>
                    <a:pt x="16511" y="10"/>
                    <a:pt x="11242" y="0"/>
                  </a:cubicBezTo>
                  <a:close/>
                </a:path>
              </a:pathLst>
            </a:custGeom>
            <a:solidFill>
              <a:srgbClr val="74C1B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1" name="Google Shape;9401;p40"/>
            <p:cNvSpPr/>
            <p:nvPr/>
          </p:nvSpPr>
          <p:spPr>
            <a:xfrm>
              <a:off x="1221225" y="2528550"/>
              <a:ext cx="388125" cy="325900"/>
            </a:xfrm>
            <a:custGeom>
              <a:avLst/>
              <a:gdLst/>
              <a:ahLst/>
              <a:cxnLst/>
              <a:rect l="l" t="t" r="r" b="b"/>
              <a:pathLst>
                <a:path w="15525" h="13036" extrusionOk="0">
                  <a:moveTo>
                    <a:pt x="10425" y="0"/>
                  </a:moveTo>
                  <a:cubicBezTo>
                    <a:pt x="4048" y="545"/>
                    <a:pt x="0" y="7081"/>
                    <a:pt x="2357" y="13036"/>
                  </a:cubicBezTo>
                  <a:lnTo>
                    <a:pt x="15177" y="13036"/>
                  </a:lnTo>
                  <a:cubicBezTo>
                    <a:pt x="15412" y="12294"/>
                    <a:pt x="15525" y="11524"/>
                    <a:pt x="15525" y="10754"/>
                  </a:cubicBezTo>
                  <a:cubicBezTo>
                    <a:pt x="15525" y="7513"/>
                    <a:pt x="13478" y="4630"/>
                    <a:pt x="10425" y="3541"/>
                  </a:cubicBezTo>
                  <a:lnTo>
                    <a:pt x="10425" y="0"/>
                  </a:ln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2" name="Google Shape;9402;p40"/>
            <p:cNvSpPr/>
            <p:nvPr/>
          </p:nvSpPr>
          <p:spPr>
            <a:xfrm>
              <a:off x="202950" y="2527725"/>
              <a:ext cx="513475" cy="326725"/>
            </a:xfrm>
            <a:custGeom>
              <a:avLst/>
              <a:gdLst/>
              <a:ahLst/>
              <a:cxnLst/>
              <a:rect l="l" t="t" r="r" b="b"/>
              <a:pathLst>
                <a:path w="20539" h="13069" extrusionOk="0">
                  <a:moveTo>
                    <a:pt x="10943" y="0"/>
                  </a:moveTo>
                  <a:cubicBezTo>
                    <a:pt x="4641" y="0"/>
                    <a:pt x="0" y="6072"/>
                    <a:pt x="1783" y="12224"/>
                  </a:cubicBezTo>
                  <a:cubicBezTo>
                    <a:pt x="1933" y="12721"/>
                    <a:pt x="2393" y="13069"/>
                    <a:pt x="2910" y="13069"/>
                  </a:cubicBezTo>
                  <a:lnTo>
                    <a:pt x="19843" y="13069"/>
                  </a:lnTo>
                  <a:cubicBezTo>
                    <a:pt x="20313" y="11886"/>
                    <a:pt x="20538" y="10627"/>
                    <a:pt x="20510" y="9359"/>
                  </a:cubicBezTo>
                  <a:cubicBezTo>
                    <a:pt x="20416" y="4381"/>
                    <a:pt x="16444" y="268"/>
                    <a:pt x="11466" y="14"/>
                  </a:cubicBezTo>
                  <a:cubicBezTo>
                    <a:pt x="11290" y="5"/>
                    <a:pt x="11116" y="0"/>
                    <a:pt x="10943" y="0"/>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3" name="Google Shape;9403;p40"/>
            <p:cNvSpPr/>
            <p:nvPr/>
          </p:nvSpPr>
          <p:spPr>
            <a:xfrm>
              <a:off x="476900" y="1599450"/>
              <a:ext cx="968575" cy="1254775"/>
            </a:xfrm>
            <a:custGeom>
              <a:avLst/>
              <a:gdLst/>
              <a:ahLst/>
              <a:cxnLst/>
              <a:rect l="l" t="t" r="r" b="b"/>
              <a:pathLst>
                <a:path w="38743" h="50191" extrusionOk="0">
                  <a:moveTo>
                    <a:pt x="19376" y="0"/>
                  </a:moveTo>
                  <a:lnTo>
                    <a:pt x="1" y="17394"/>
                  </a:lnTo>
                  <a:lnTo>
                    <a:pt x="1" y="49017"/>
                  </a:lnTo>
                  <a:cubicBezTo>
                    <a:pt x="1" y="49665"/>
                    <a:pt x="527" y="50191"/>
                    <a:pt x="1175" y="50191"/>
                  </a:cubicBezTo>
                  <a:lnTo>
                    <a:pt x="38742" y="50191"/>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4" name="Google Shape;9404;p40"/>
            <p:cNvSpPr/>
            <p:nvPr/>
          </p:nvSpPr>
          <p:spPr>
            <a:xfrm>
              <a:off x="715225" y="2123975"/>
              <a:ext cx="730250" cy="730475"/>
            </a:xfrm>
            <a:custGeom>
              <a:avLst/>
              <a:gdLst/>
              <a:ahLst/>
              <a:cxnLst/>
              <a:rect l="l" t="t" r="r" b="b"/>
              <a:pathLst>
                <a:path w="29210" h="29219" extrusionOk="0">
                  <a:moveTo>
                    <a:pt x="29209" y="1"/>
                  </a:moveTo>
                  <a:lnTo>
                    <a:pt x="0" y="29219"/>
                  </a:lnTo>
                  <a:lnTo>
                    <a:pt x="29209" y="29219"/>
                  </a:lnTo>
                  <a:lnTo>
                    <a:pt x="29209" y="1"/>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5" name="Google Shape;9405;p40"/>
            <p:cNvSpPr/>
            <p:nvPr/>
          </p:nvSpPr>
          <p:spPr>
            <a:xfrm>
              <a:off x="1227800" y="2380150"/>
              <a:ext cx="118125" cy="295150"/>
            </a:xfrm>
            <a:custGeom>
              <a:avLst/>
              <a:gdLst/>
              <a:ahLst/>
              <a:cxnLst/>
              <a:rect l="l" t="t" r="r" b="b"/>
              <a:pathLst>
                <a:path w="4725" h="11806" extrusionOk="0">
                  <a:moveTo>
                    <a:pt x="1249" y="0"/>
                  </a:moveTo>
                  <a:cubicBezTo>
                    <a:pt x="564" y="0"/>
                    <a:pt x="0" y="554"/>
                    <a:pt x="0" y="1240"/>
                  </a:cubicBezTo>
                  <a:lnTo>
                    <a:pt x="0" y="11806"/>
                  </a:lnTo>
                  <a:lnTo>
                    <a:pt x="4724" y="11806"/>
                  </a:lnTo>
                  <a:lnTo>
                    <a:pt x="4724" y="1240"/>
                  </a:lnTo>
                  <a:cubicBezTo>
                    <a:pt x="4724" y="554"/>
                    <a:pt x="4170" y="0"/>
                    <a:pt x="3484"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6" name="Google Shape;9406;p40"/>
            <p:cNvSpPr/>
            <p:nvPr/>
          </p:nvSpPr>
          <p:spPr>
            <a:xfrm>
              <a:off x="576700" y="2380150"/>
              <a:ext cx="117875" cy="295150"/>
            </a:xfrm>
            <a:custGeom>
              <a:avLst/>
              <a:gdLst/>
              <a:ahLst/>
              <a:cxnLst/>
              <a:rect l="l" t="t" r="r" b="b"/>
              <a:pathLst>
                <a:path w="4715" h="11806" extrusionOk="0">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7" name="Google Shape;9407;p40"/>
            <p:cNvSpPr/>
            <p:nvPr/>
          </p:nvSpPr>
          <p:spPr>
            <a:xfrm>
              <a:off x="476900" y="2675275"/>
              <a:ext cx="968800" cy="179175"/>
            </a:xfrm>
            <a:custGeom>
              <a:avLst/>
              <a:gdLst/>
              <a:ahLst/>
              <a:cxnLst/>
              <a:rect l="l" t="t" r="r" b="b"/>
              <a:pathLst>
                <a:path w="38752" h="7167" extrusionOk="0">
                  <a:moveTo>
                    <a:pt x="1" y="1"/>
                  </a:moveTo>
                  <a:lnTo>
                    <a:pt x="1" y="5993"/>
                  </a:lnTo>
                  <a:cubicBezTo>
                    <a:pt x="1" y="6641"/>
                    <a:pt x="527" y="7167"/>
                    <a:pt x="1175" y="7167"/>
                  </a:cubicBezTo>
                  <a:lnTo>
                    <a:pt x="38752" y="7167"/>
                  </a:lnTo>
                  <a:lnTo>
                    <a:pt x="38752" y="1"/>
                  </a:lnTo>
                  <a:close/>
                </a:path>
              </a:pathLst>
            </a:custGeom>
            <a:solidFill>
              <a:srgbClr val="5F9EE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8" name="Google Shape;9408;p40"/>
            <p:cNvSpPr/>
            <p:nvPr/>
          </p:nvSpPr>
          <p:spPr>
            <a:xfrm>
              <a:off x="476900" y="2675275"/>
              <a:ext cx="968575" cy="178950"/>
            </a:xfrm>
            <a:custGeom>
              <a:avLst/>
              <a:gdLst/>
              <a:ahLst/>
              <a:cxnLst/>
              <a:rect l="l" t="t" r="r" b="b"/>
              <a:pathLst>
                <a:path w="38743" h="7158" extrusionOk="0">
                  <a:moveTo>
                    <a:pt x="1" y="1"/>
                  </a:moveTo>
                  <a:lnTo>
                    <a:pt x="1" y="5984"/>
                  </a:lnTo>
                  <a:cubicBezTo>
                    <a:pt x="1" y="6632"/>
                    <a:pt x="527" y="7158"/>
                    <a:pt x="1175" y="7158"/>
                  </a:cubicBezTo>
                  <a:lnTo>
                    <a:pt x="38742" y="7158"/>
                  </a:lnTo>
                  <a:lnTo>
                    <a:pt x="38742"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9" name="Google Shape;9409;p40"/>
            <p:cNvSpPr/>
            <p:nvPr/>
          </p:nvSpPr>
          <p:spPr>
            <a:xfrm>
              <a:off x="715225" y="2675275"/>
              <a:ext cx="730250" cy="178950"/>
            </a:xfrm>
            <a:custGeom>
              <a:avLst/>
              <a:gdLst/>
              <a:ahLst/>
              <a:cxnLst/>
              <a:rect l="l" t="t" r="r" b="b"/>
              <a:pathLst>
                <a:path w="29210" h="7158" extrusionOk="0">
                  <a:moveTo>
                    <a:pt x="7157" y="1"/>
                  </a:moveTo>
                  <a:lnTo>
                    <a:pt x="0" y="7158"/>
                  </a:lnTo>
                  <a:lnTo>
                    <a:pt x="29209" y="7158"/>
                  </a:lnTo>
                  <a:lnTo>
                    <a:pt x="29209"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0" name="Google Shape;9410;p40"/>
            <p:cNvSpPr/>
            <p:nvPr/>
          </p:nvSpPr>
          <p:spPr>
            <a:xfrm>
              <a:off x="809375" y="2380150"/>
              <a:ext cx="303625" cy="474300"/>
            </a:xfrm>
            <a:custGeom>
              <a:avLst/>
              <a:gdLst/>
              <a:ahLst/>
              <a:cxnLst/>
              <a:rect l="l" t="t" r="r" b="b"/>
              <a:pathLst>
                <a:path w="12145" h="18972" extrusionOk="0">
                  <a:moveTo>
                    <a:pt x="1250" y="0"/>
                  </a:moveTo>
                  <a:cubicBezTo>
                    <a:pt x="564" y="0"/>
                    <a:pt x="1" y="554"/>
                    <a:pt x="1" y="1240"/>
                  </a:cubicBezTo>
                  <a:lnTo>
                    <a:pt x="1" y="18972"/>
                  </a:lnTo>
                  <a:lnTo>
                    <a:pt x="12144" y="18972"/>
                  </a:lnTo>
                  <a:lnTo>
                    <a:pt x="12144" y="1240"/>
                  </a:lnTo>
                  <a:cubicBezTo>
                    <a:pt x="12144" y="554"/>
                    <a:pt x="11590" y="0"/>
                    <a:pt x="1090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1" name="Google Shape;9411;p40"/>
            <p:cNvSpPr/>
            <p:nvPr/>
          </p:nvSpPr>
          <p:spPr>
            <a:xfrm>
              <a:off x="476900" y="1599450"/>
              <a:ext cx="968575" cy="627175"/>
            </a:xfrm>
            <a:custGeom>
              <a:avLst/>
              <a:gdLst/>
              <a:ahLst/>
              <a:cxnLst/>
              <a:rect l="l" t="t" r="r" b="b"/>
              <a:pathLst>
                <a:path w="38743" h="25087" extrusionOk="0">
                  <a:moveTo>
                    <a:pt x="19376" y="0"/>
                  </a:moveTo>
                  <a:lnTo>
                    <a:pt x="1" y="17394"/>
                  </a:lnTo>
                  <a:lnTo>
                    <a:pt x="1" y="25086"/>
                  </a:lnTo>
                  <a:lnTo>
                    <a:pt x="19376" y="7692"/>
                  </a:lnTo>
                  <a:lnTo>
                    <a:pt x="38742" y="25086"/>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2" name="Google Shape;9412;p40"/>
            <p:cNvSpPr/>
            <p:nvPr/>
          </p:nvSpPr>
          <p:spPr>
            <a:xfrm>
              <a:off x="323575" y="1579375"/>
              <a:ext cx="1275450" cy="648050"/>
            </a:xfrm>
            <a:custGeom>
              <a:avLst/>
              <a:gdLst/>
              <a:ahLst/>
              <a:cxnLst/>
              <a:rect l="l" t="t" r="r" b="b"/>
              <a:pathLst>
                <a:path w="51018" h="25922" extrusionOk="0">
                  <a:moveTo>
                    <a:pt x="25506" y="0"/>
                  </a:moveTo>
                  <a:cubicBezTo>
                    <a:pt x="24838" y="0"/>
                    <a:pt x="24171" y="240"/>
                    <a:pt x="23640" y="719"/>
                  </a:cubicBezTo>
                  <a:lnTo>
                    <a:pt x="555" y="21447"/>
                  </a:lnTo>
                  <a:cubicBezTo>
                    <a:pt x="38" y="21907"/>
                    <a:pt x="1" y="22686"/>
                    <a:pt x="461" y="23203"/>
                  </a:cubicBezTo>
                  <a:lnTo>
                    <a:pt x="2536" y="25513"/>
                  </a:lnTo>
                  <a:cubicBezTo>
                    <a:pt x="2777" y="25784"/>
                    <a:pt x="3115" y="25921"/>
                    <a:pt x="3454" y="25921"/>
                  </a:cubicBezTo>
                  <a:cubicBezTo>
                    <a:pt x="3750" y="25921"/>
                    <a:pt x="4047" y="25817"/>
                    <a:pt x="4283" y="25607"/>
                  </a:cubicBezTo>
                  <a:lnTo>
                    <a:pt x="25509" y="6551"/>
                  </a:lnTo>
                  <a:lnTo>
                    <a:pt x="46726" y="25607"/>
                  </a:lnTo>
                  <a:cubicBezTo>
                    <a:pt x="46962" y="25817"/>
                    <a:pt x="47259" y="25921"/>
                    <a:pt x="47556" y="25921"/>
                  </a:cubicBezTo>
                  <a:cubicBezTo>
                    <a:pt x="47896" y="25921"/>
                    <a:pt x="48236" y="25784"/>
                    <a:pt x="48482" y="25513"/>
                  </a:cubicBezTo>
                  <a:lnTo>
                    <a:pt x="50558" y="23203"/>
                  </a:lnTo>
                  <a:cubicBezTo>
                    <a:pt x="51018" y="22686"/>
                    <a:pt x="50971" y="21907"/>
                    <a:pt x="50464" y="21447"/>
                  </a:cubicBezTo>
                  <a:lnTo>
                    <a:pt x="27378" y="719"/>
                  </a:lnTo>
                  <a:cubicBezTo>
                    <a:pt x="26843" y="240"/>
                    <a:pt x="26174" y="0"/>
                    <a:pt x="25506" y="0"/>
                  </a:cubicBez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3" name="Google Shape;9413;p40"/>
            <p:cNvSpPr/>
            <p:nvPr/>
          </p:nvSpPr>
          <p:spPr>
            <a:xfrm>
              <a:off x="1015775" y="2593800"/>
              <a:ext cx="46275" cy="71875"/>
            </a:xfrm>
            <a:custGeom>
              <a:avLst/>
              <a:gdLst/>
              <a:ahLst/>
              <a:cxnLst/>
              <a:rect l="l" t="t" r="r" b="b"/>
              <a:pathLst>
                <a:path w="1851" h="2875" extrusionOk="0">
                  <a:moveTo>
                    <a:pt x="921" y="1"/>
                  </a:moveTo>
                  <a:cubicBezTo>
                    <a:pt x="413" y="1"/>
                    <a:pt x="0" y="424"/>
                    <a:pt x="19" y="940"/>
                  </a:cubicBezTo>
                  <a:lnTo>
                    <a:pt x="19" y="1964"/>
                  </a:lnTo>
                  <a:cubicBezTo>
                    <a:pt x="19" y="2471"/>
                    <a:pt x="423" y="2875"/>
                    <a:pt x="921" y="2875"/>
                  </a:cubicBezTo>
                  <a:cubicBezTo>
                    <a:pt x="1428" y="2875"/>
                    <a:pt x="1832" y="2471"/>
                    <a:pt x="1832" y="1964"/>
                  </a:cubicBezTo>
                  <a:lnTo>
                    <a:pt x="1832" y="940"/>
                  </a:lnTo>
                  <a:cubicBezTo>
                    <a:pt x="1850" y="424"/>
                    <a:pt x="1437" y="1"/>
                    <a:pt x="921" y="1"/>
                  </a:cubicBez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4" name="Google Shape;9414;p40"/>
            <p:cNvSpPr/>
            <p:nvPr/>
          </p:nvSpPr>
          <p:spPr>
            <a:xfrm>
              <a:off x="827225" y="2009625"/>
              <a:ext cx="258075" cy="248250"/>
            </a:xfrm>
            <a:custGeom>
              <a:avLst/>
              <a:gdLst/>
              <a:ahLst/>
              <a:cxnLst/>
              <a:rect l="l" t="t" r="r" b="b"/>
              <a:pathLst>
                <a:path w="10323" h="9930" extrusionOk="0">
                  <a:moveTo>
                    <a:pt x="5363" y="1"/>
                  </a:moveTo>
                  <a:cubicBezTo>
                    <a:pt x="3353" y="1"/>
                    <a:pt x="1541" y="1203"/>
                    <a:pt x="771" y="3063"/>
                  </a:cubicBezTo>
                  <a:cubicBezTo>
                    <a:pt x="0" y="4922"/>
                    <a:pt x="432" y="7054"/>
                    <a:pt x="1851" y="8472"/>
                  </a:cubicBezTo>
                  <a:cubicBezTo>
                    <a:pt x="2801" y="9422"/>
                    <a:pt x="4071" y="9930"/>
                    <a:pt x="5365" y="9930"/>
                  </a:cubicBezTo>
                  <a:cubicBezTo>
                    <a:pt x="6003" y="9930"/>
                    <a:pt x="6647" y="9807"/>
                    <a:pt x="7260" y="9553"/>
                  </a:cubicBezTo>
                  <a:cubicBezTo>
                    <a:pt x="9120" y="8782"/>
                    <a:pt x="10322" y="6970"/>
                    <a:pt x="10322" y="4960"/>
                  </a:cubicBezTo>
                  <a:cubicBezTo>
                    <a:pt x="10322" y="2217"/>
                    <a:pt x="8106" y="1"/>
                    <a:pt x="5363" y="1"/>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5" name="Google Shape;9415;p40"/>
            <p:cNvSpPr/>
            <p:nvPr/>
          </p:nvSpPr>
          <p:spPr>
            <a:xfrm>
              <a:off x="1235775" y="2642175"/>
              <a:ext cx="355775" cy="212275"/>
            </a:xfrm>
            <a:custGeom>
              <a:avLst/>
              <a:gdLst/>
              <a:ahLst/>
              <a:cxnLst/>
              <a:rect l="l" t="t" r="r" b="b"/>
              <a:pathLst>
                <a:path w="14231" h="8491" extrusionOk="0">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16" name="Google Shape;9416;p40"/>
          <p:cNvGrpSpPr/>
          <p:nvPr/>
        </p:nvGrpSpPr>
        <p:grpSpPr>
          <a:xfrm>
            <a:off x="4215653" y="3047583"/>
            <a:ext cx="495973" cy="413252"/>
            <a:chOff x="202950" y="1579375"/>
            <a:chExt cx="1537900" cy="1275075"/>
          </a:xfrm>
        </p:grpSpPr>
        <p:sp>
          <p:nvSpPr>
            <p:cNvPr id="9417" name="Google Shape;9417;p40"/>
            <p:cNvSpPr/>
            <p:nvPr/>
          </p:nvSpPr>
          <p:spPr>
            <a:xfrm>
              <a:off x="1221225" y="2527600"/>
              <a:ext cx="519625" cy="326850"/>
            </a:xfrm>
            <a:custGeom>
              <a:avLst/>
              <a:gdLst/>
              <a:ahLst/>
              <a:cxnLst/>
              <a:rect l="l" t="t" r="r" b="b"/>
              <a:pathLst>
                <a:path w="20785" h="13074" extrusionOk="0">
                  <a:moveTo>
                    <a:pt x="11242" y="0"/>
                  </a:moveTo>
                  <a:cubicBezTo>
                    <a:pt x="10960" y="0"/>
                    <a:pt x="10698" y="19"/>
                    <a:pt x="10425" y="38"/>
                  </a:cubicBezTo>
                  <a:cubicBezTo>
                    <a:pt x="4048" y="583"/>
                    <a:pt x="0" y="7119"/>
                    <a:pt x="2357" y="13074"/>
                  </a:cubicBezTo>
                  <a:lnTo>
                    <a:pt x="19282" y="13074"/>
                  </a:lnTo>
                  <a:cubicBezTo>
                    <a:pt x="19798" y="13074"/>
                    <a:pt x="20259" y="12726"/>
                    <a:pt x="20409" y="12229"/>
                  </a:cubicBezTo>
                  <a:cubicBezTo>
                    <a:pt x="20662" y="11355"/>
                    <a:pt x="20784" y="10463"/>
                    <a:pt x="20784" y="9561"/>
                  </a:cubicBezTo>
                  <a:cubicBezTo>
                    <a:pt x="20784" y="4283"/>
                    <a:pt x="16511" y="10"/>
                    <a:pt x="11242" y="0"/>
                  </a:cubicBezTo>
                  <a:close/>
                </a:path>
              </a:pathLst>
            </a:custGeom>
            <a:solidFill>
              <a:srgbClr val="74C1B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8" name="Google Shape;9418;p40"/>
            <p:cNvSpPr/>
            <p:nvPr/>
          </p:nvSpPr>
          <p:spPr>
            <a:xfrm>
              <a:off x="1221225" y="2528550"/>
              <a:ext cx="388125" cy="325900"/>
            </a:xfrm>
            <a:custGeom>
              <a:avLst/>
              <a:gdLst/>
              <a:ahLst/>
              <a:cxnLst/>
              <a:rect l="l" t="t" r="r" b="b"/>
              <a:pathLst>
                <a:path w="15525" h="13036" extrusionOk="0">
                  <a:moveTo>
                    <a:pt x="10425" y="0"/>
                  </a:moveTo>
                  <a:cubicBezTo>
                    <a:pt x="4048" y="545"/>
                    <a:pt x="0" y="7081"/>
                    <a:pt x="2357" y="13036"/>
                  </a:cubicBezTo>
                  <a:lnTo>
                    <a:pt x="15177" y="13036"/>
                  </a:lnTo>
                  <a:cubicBezTo>
                    <a:pt x="15412" y="12294"/>
                    <a:pt x="15525" y="11524"/>
                    <a:pt x="15525" y="10754"/>
                  </a:cubicBezTo>
                  <a:cubicBezTo>
                    <a:pt x="15525" y="7513"/>
                    <a:pt x="13478" y="4630"/>
                    <a:pt x="10425" y="3541"/>
                  </a:cubicBezTo>
                  <a:lnTo>
                    <a:pt x="10425" y="0"/>
                  </a:ln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9" name="Google Shape;9419;p40"/>
            <p:cNvSpPr/>
            <p:nvPr/>
          </p:nvSpPr>
          <p:spPr>
            <a:xfrm>
              <a:off x="202950" y="2527725"/>
              <a:ext cx="513475" cy="326725"/>
            </a:xfrm>
            <a:custGeom>
              <a:avLst/>
              <a:gdLst/>
              <a:ahLst/>
              <a:cxnLst/>
              <a:rect l="l" t="t" r="r" b="b"/>
              <a:pathLst>
                <a:path w="20539" h="13069" extrusionOk="0">
                  <a:moveTo>
                    <a:pt x="10943" y="0"/>
                  </a:moveTo>
                  <a:cubicBezTo>
                    <a:pt x="4641" y="0"/>
                    <a:pt x="0" y="6072"/>
                    <a:pt x="1783" y="12224"/>
                  </a:cubicBezTo>
                  <a:cubicBezTo>
                    <a:pt x="1933" y="12721"/>
                    <a:pt x="2393" y="13069"/>
                    <a:pt x="2910" y="13069"/>
                  </a:cubicBezTo>
                  <a:lnTo>
                    <a:pt x="19843" y="13069"/>
                  </a:lnTo>
                  <a:cubicBezTo>
                    <a:pt x="20313" y="11886"/>
                    <a:pt x="20538" y="10627"/>
                    <a:pt x="20510" y="9359"/>
                  </a:cubicBezTo>
                  <a:cubicBezTo>
                    <a:pt x="20416" y="4381"/>
                    <a:pt x="16444" y="268"/>
                    <a:pt x="11466" y="14"/>
                  </a:cubicBezTo>
                  <a:cubicBezTo>
                    <a:pt x="11290" y="5"/>
                    <a:pt x="11116" y="0"/>
                    <a:pt x="10943" y="0"/>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0" name="Google Shape;9420;p40"/>
            <p:cNvSpPr/>
            <p:nvPr/>
          </p:nvSpPr>
          <p:spPr>
            <a:xfrm>
              <a:off x="476900" y="1599450"/>
              <a:ext cx="968575" cy="1254775"/>
            </a:xfrm>
            <a:custGeom>
              <a:avLst/>
              <a:gdLst/>
              <a:ahLst/>
              <a:cxnLst/>
              <a:rect l="l" t="t" r="r" b="b"/>
              <a:pathLst>
                <a:path w="38743" h="50191" extrusionOk="0">
                  <a:moveTo>
                    <a:pt x="19376" y="0"/>
                  </a:moveTo>
                  <a:lnTo>
                    <a:pt x="1" y="17394"/>
                  </a:lnTo>
                  <a:lnTo>
                    <a:pt x="1" y="49017"/>
                  </a:lnTo>
                  <a:cubicBezTo>
                    <a:pt x="1" y="49665"/>
                    <a:pt x="527" y="50191"/>
                    <a:pt x="1175" y="50191"/>
                  </a:cubicBezTo>
                  <a:lnTo>
                    <a:pt x="38742" y="50191"/>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1" name="Google Shape;9421;p40"/>
            <p:cNvSpPr/>
            <p:nvPr/>
          </p:nvSpPr>
          <p:spPr>
            <a:xfrm>
              <a:off x="715225" y="2123975"/>
              <a:ext cx="730250" cy="730475"/>
            </a:xfrm>
            <a:custGeom>
              <a:avLst/>
              <a:gdLst/>
              <a:ahLst/>
              <a:cxnLst/>
              <a:rect l="l" t="t" r="r" b="b"/>
              <a:pathLst>
                <a:path w="29210" h="29219" extrusionOk="0">
                  <a:moveTo>
                    <a:pt x="29209" y="1"/>
                  </a:moveTo>
                  <a:lnTo>
                    <a:pt x="0" y="29219"/>
                  </a:lnTo>
                  <a:lnTo>
                    <a:pt x="29209" y="29219"/>
                  </a:lnTo>
                  <a:lnTo>
                    <a:pt x="29209" y="1"/>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2" name="Google Shape;9422;p40"/>
            <p:cNvSpPr/>
            <p:nvPr/>
          </p:nvSpPr>
          <p:spPr>
            <a:xfrm>
              <a:off x="1227800" y="2380150"/>
              <a:ext cx="118125" cy="295150"/>
            </a:xfrm>
            <a:custGeom>
              <a:avLst/>
              <a:gdLst/>
              <a:ahLst/>
              <a:cxnLst/>
              <a:rect l="l" t="t" r="r" b="b"/>
              <a:pathLst>
                <a:path w="4725" h="11806" extrusionOk="0">
                  <a:moveTo>
                    <a:pt x="1249" y="0"/>
                  </a:moveTo>
                  <a:cubicBezTo>
                    <a:pt x="564" y="0"/>
                    <a:pt x="0" y="554"/>
                    <a:pt x="0" y="1240"/>
                  </a:cubicBezTo>
                  <a:lnTo>
                    <a:pt x="0" y="11806"/>
                  </a:lnTo>
                  <a:lnTo>
                    <a:pt x="4724" y="11806"/>
                  </a:lnTo>
                  <a:lnTo>
                    <a:pt x="4724" y="1240"/>
                  </a:lnTo>
                  <a:cubicBezTo>
                    <a:pt x="4724" y="554"/>
                    <a:pt x="4170" y="0"/>
                    <a:pt x="3484"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3" name="Google Shape;9423;p40"/>
            <p:cNvSpPr/>
            <p:nvPr/>
          </p:nvSpPr>
          <p:spPr>
            <a:xfrm>
              <a:off x="576700" y="2380150"/>
              <a:ext cx="117875" cy="295150"/>
            </a:xfrm>
            <a:custGeom>
              <a:avLst/>
              <a:gdLst/>
              <a:ahLst/>
              <a:cxnLst/>
              <a:rect l="l" t="t" r="r" b="b"/>
              <a:pathLst>
                <a:path w="4715" h="11806" extrusionOk="0">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4" name="Google Shape;9424;p40"/>
            <p:cNvSpPr/>
            <p:nvPr/>
          </p:nvSpPr>
          <p:spPr>
            <a:xfrm>
              <a:off x="476900" y="2675275"/>
              <a:ext cx="968800" cy="179175"/>
            </a:xfrm>
            <a:custGeom>
              <a:avLst/>
              <a:gdLst/>
              <a:ahLst/>
              <a:cxnLst/>
              <a:rect l="l" t="t" r="r" b="b"/>
              <a:pathLst>
                <a:path w="38752" h="7167" extrusionOk="0">
                  <a:moveTo>
                    <a:pt x="1" y="1"/>
                  </a:moveTo>
                  <a:lnTo>
                    <a:pt x="1" y="5993"/>
                  </a:lnTo>
                  <a:cubicBezTo>
                    <a:pt x="1" y="6641"/>
                    <a:pt x="527" y="7167"/>
                    <a:pt x="1175" y="7167"/>
                  </a:cubicBezTo>
                  <a:lnTo>
                    <a:pt x="38752" y="7167"/>
                  </a:lnTo>
                  <a:lnTo>
                    <a:pt x="38752" y="1"/>
                  </a:lnTo>
                  <a:close/>
                </a:path>
              </a:pathLst>
            </a:custGeom>
            <a:solidFill>
              <a:srgbClr val="5F9EE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5" name="Google Shape;9425;p40"/>
            <p:cNvSpPr/>
            <p:nvPr/>
          </p:nvSpPr>
          <p:spPr>
            <a:xfrm>
              <a:off x="476900" y="2675275"/>
              <a:ext cx="968575" cy="178950"/>
            </a:xfrm>
            <a:custGeom>
              <a:avLst/>
              <a:gdLst/>
              <a:ahLst/>
              <a:cxnLst/>
              <a:rect l="l" t="t" r="r" b="b"/>
              <a:pathLst>
                <a:path w="38743" h="7158" extrusionOk="0">
                  <a:moveTo>
                    <a:pt x="1" y="1"/>
                  </a:moveTo>
                  <a:lnTo>
                    <a:pt x="1" y="5984"/>
                  </a:lnTo>
                  <a:cubicBezTo>
                    <a:pt x="1" y="6632"/>
                    <a:pt x="527" y="7158"/>
                    <a:pt x="1175" y="7158"/>
                  </a:cubicBezTo>
                  <a:lnTo>
                    <a:pt x="38742" y="7158"/>
                  </a:lnTo>
                  <a:lnTo>
                    <a:pt x="38742"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6" name="Google Shape;9426;p40"/>
            <p:cNvSpPr/>
            <p:nvPr/>
          </p:nvSpPr>
          <p:spPr>
            <a:xfrm>
              <a:off x="715225" y="2675275"/>
              <a:ext cx="730250" cy="178950"/>
            </a:xfrm>
            <a:custGeom>
              <a:avLst/>
              <a:gdLst/>
              <a:ahLst/>
              <a:cxnLst/>
              <a:rect l="l" t="t" r="r" b="b"/>
              <a:pathLst>
                <a:path w="29210" h="7158" extrusionOk="0">
                  <a:moveTo>
                    <a:pt x="7157" y="1"/>
                  </a:moveTo>
                  <a:lnTo>
                    <a:pt x="0" y="7158"/>
                  </a:lnTo>
                  <a:lnTo>
                    <a:pt x="29209" y="7158"/>
                  </a:lnTo>
                  <a:lnTo>
                    <a:pt x="29209"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7" name="Google Shape;9427;p40"/>
            <p:cNvSpPr/>
            <p:nvPr/>
          </p:nvSpPr>
          <p:spPr>
            <a:xfrm>
              <a:off x="809375" y="2380150"/>
              <a:ext cx="303625" cy="474300"/>
            </a:xfrm>
            <a:custGeom>
              <a:avLst/>
              <a:gdLst/>
              <a:ahLst/>
              <a:cxnLst/>
              <a:rect l="l" t="t" r="r" b="b"/>
              <a:pathLst>
                <a:path w="12145" h="18972" extrusionOk="0">
                  <a:moveTo>
                    <a:pt x="1250" y="0"/>
                  </a:moveTo>
                  <a:cubicBezTo>
                    <a:pt x="564" y="0"/>
                    <a:pt x="1" y="554"/>
                    <a:pt x="1" y="1240"/>
                  </a:cubicBezTo>
                  <a:lnTo>
                    <a:pt x="1" y="18972"/>
                  </a:lnTo>
                  <a:lnTo>
                    <a:pt x="12144" y="18972"/>
                  </a:lnTo>
                  <a:lnTo>
                    <a:pt x="12144" y="1240"/>
                  </a:lnTo>
                  <a:cubicBezTo>
                    <a:pt x="12144" y="554"/>
                    <a:pt x="11590" y="0"/>
                    <a:pt x="1090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8" name="Google Shape;9428;p40"/>
            <p:cNvSpPr/>
            <p:nvPr/>
          </p:nvSpPr>
          <p:spPr>
            <a:xfrm>
              <a:off x="476900" y="1599450"/>
              <a:ext cx="968575" cy="627175"/>
            </a:xfrm>
            <a:custGeom>
              <a:avLst/>
              <a:gdLst/>
              <a:ahLst/>
              <a:cxnLst/>
              <a:rect l="l" t="t" r="r" b="b"/>
              <a:pathLst>
                <a:path w="38743" h="25087" extrusionOk="0">
                  <a:moveTo>
                    <a:pt x="19376" y="0"/>
                  </a:moveTo>
                  <a:lnTo>
                    <a:pt x="1" y="17394"/>
                  </a:lnTo>
                  <a:lnTo>
                    <a:pt x="1" y="25086"/>
                  </a:lnTo>
                  <a:lnTo>
                    <a:pt x="19376" y="7692"/>
                  </a:lnTo>
                  <a:lnTo>
                    <a:pt x="38742" y="25086"/>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9" name="Google Shape;9429;p40"/>
            <p:cNvSpPr/>
            <p:nvPr/>
          </p:nvSpPr>
          <p:spPr>
            <a:xfrm>
              <a:off x="323575" y="1579375"/>
              <a:ext cx="1275450" cy="648050"/>
            </a:xfrm>
            <a:custGeom>
              <a:avLst/>
              <a:gdLst/>
              <a:ahLst/>
              <a:cxnLst/>
              <a:rect l="l" t="t" r="r" b="b"/>
              <a:pathLst>
                <a:path w="51018" h="25922" extrusionOk="0">
                  <a:moveTo>
                    <a:pt x="25506" y="0"/>
                  </a:moveTo>
                  <a:cubicBezTo>
                    <a:pt x="24838" y="0"/>
                    <a:pt x="24171" y="240"/>
                    <a:pt x="23640" y="719"/>
                  </a:cubicBezTo>
                  <a:lnTo>
                    <a:pt x="555" y="21447"/>
                  </a:lnTo>
                  <a:cubicBezTo>
                    <a:pt x="38" y="21907"/>
                    <a:pt x="1" y="22686"/>
                    <a:pt x="461" y="23203"/>
                  </a:cubicBezTo>
                  <a:lnTo>
                    <a:pt x="2536" y="25513"/>
                  </a:lnTo>
                  <a:cubicBezTo>
                    <a:pt x="2777" y="25784"/>
                    <a:pt x="3115" y="25921"/>
                    <a:pt x="3454" y="25921"/>
                  </a:cubicBezTo>
                  <a:cubicBezTo>
                    <a:pt x="3750" y="25921"/>
                    <a:pt x="4047" y="25817"/>
                    <a:pt x="4283" y="25607"/>
                  </a:cubicBezTo>
                  <a:lnTo>
                    <a:pt x="25509" y="6551"/>
                  </a:lnTo>
                  <a:lnTo>
                    <a:pt x="46726" y="25607"/>
                  </a:lnTo>
                  <a:cubicBezTo>
                    <a:pt x="46962" y="25817"/>
                    <a:pt x="47259" y="25921"/>
                    <a:pt x="47556" y="25921"/>
                  </a:cubicBezTo>
                  <a:cubicBezTo>
                    <a:pt x="47896" y="25921"/>
                    <a:pt x="48236" y="25784"/>
                    <a:pt x="48482" y="25513"/>
                  </a:cubicBezTo>
                  <a:lnTo>
                    <a:pt x="50558" y="23203"/>
                  </a:lnTo>
                  <a:cubicBezTo>
                    <a:pt x="51018" y="22686"/>
                    <a:pt x="50971" y="21907"/>
                    <a:pt x="50464" y="21447"/>
                  </a:cubicBezTo>
                  <a:lnTo>
                    <a:pt x="27378" y="719"/>
                  </a:lnTo>
                  <a:cubicBezTo>
                    <a:pt x="26843" y="240"/>
                    <a:pt x="26174" y="0"/>
                    <a:pt x="25506" y="0"/>
                  </a:cubicBez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0" name="Google Shape;9430;p40"/>
            <p:cNvSpPr/>
            <p:nvPr/>
          </p:nvSpPr>
          <p:spPr>
            <a:xfrm>
              <a:off x="1015775" y="2593800"/>
              <a:ext cx="46275" cy="71875"/>
            </a:xfrm>
            <a:custGeom>
              <a:avLst/>
              <a:gdLst/>
              <a:ahLst/>
              <a:cxnLst/>
              <a:rect l="l" t="t" r="r" b="b"/>
              <a:pathLst>
                <a:path w="1851" h="2875" extrusionOk="0">
                  <a:moveTo>
                    <a:pt x="921" y="1"/>
                  </a:moveTo>
                  <a:cubicBezTo>
                    <a:pt x="413" y="1"/>
                    <a:pt x="0" y="424"/>
                    <a:pt x="19" y="940"/>
                  </a:cubicBezTo>
                  <a:lnTo>
                    <a:pt x="19" y="1964"/>
                  </a:lnTo>
                  <a:cubicBezTo>
                    <a:pt x="19" y="2471"/>
                    <a:pt x="423" y="2875"/>
                    <a:pt x="921" y="2875"/>
                  </a:cubicBezTo>
                  <a:cubicBezTo>
                    <a:pt x="1428" y="2875"/>
                    <a:pt x="1832" y="2471"/>
                    <a:pt x="1832" y="1964"/>
                  </a:cubicBezTo>
                  <a:lnTo>
                    <a:pt x="1832" y="940"/>
                  </a:lnTo>
                  <a:cubicBezTo>
                    <a:pt x="1850" y="424"/>
                    <a:pt x="1437" y="1"/>
                    <a:pt x="921" y="1"/>
                  </a:cubicBez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1" name="Google Shape;9431;p40"/>
            <p:cNvSpPr/>
            <p:nvPr/>
          </p:nvSpPr>
          <p:spPr>
            <a:xfrm>
              <a:off x="827225" y="2009625"/>
              <a:ext cx="258075" cy="248250"/>
            </a:xfrm>
            <a:custGeom>
              <a:avLst/>
              <a:gdLst/>
              <a:ahLst/>
              <a:cxnLst/>
              <a:rect l="l" t="t" r="r" b="b"/>
              <a:pathLst>
                <a:path w="10323" h="9930" extrusionOk="0">
                  <a:moveTo>
                    <a:pt x="5363" y="1"/>
                  </a:moveTo>
                  <a:cubicBezTo>
                    <a:pt x="3353" y="1"/>
                    <a:pt x="1541" y="1203"/>
                    <a:pt x="771" y="3063"/>
                  </a:cubicBezTo>
                  <a:cubicBezTo>
                    <a:pt x="0" y="4922"/>
                    <a:pt x="432" y="7054"/>
                    <a:pt x="1851" y="8472"/>
                  </a:cubicBezTo>
                  <a:cubicBezTo>
                    <a:pt x="2801" y="9422"/>
                    <a:pt x="4071" y="9930"/>
                    <a:pt x="5365" y="9930"/>
                  </a:cubicBezTo>
                  <a:cubicBezTo>
                    <a:pt x="6003" y="9930"/>
                    <a:pt x="6647" y="9807"/>
                    <a:pt x="7260" y="9553"/>
                  </a:cubicBezTo>
                  <a:cubicBezTo>
                    <a:pt x="9120" y="8782"/>
                    <a:pt x="10322" y="6970"/>
                    <a:pt x="10322" y="4960"/>
                  </a:cubicBezTo>
                  <a:cubicBezTo>
                    <a:pt x="10322" y="2217"/>
                    <a:pt x="8106" y="1"/>
                    <a:pt x="5363" y="1"/>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2" name="Google Shape;9432;p40"/>
            <p:cNvSpPr/>
            <p:nvPr/>
          </p:nvSpPr>
          <p:spPr>
            <a:xfrm>
              <a:off x="1235775" y="2642175"/>
              <a:ext cx="355775" cy="212275"/>
            </a:xfrm>
            <a:custGeom>
              <a:avLst/>
              <a:gdLst/>
              <a:ahLst/>
              <a:cxnLst/>
              <a:rect l="l" t="t" r="r" b="b"/>
              <a:pathLst>
                <a:path w="14231" h="8491" extrusionOk="0">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33" name="Google Shape;9433;p40"/>
          <p:cNvGrpSpPr/>
          <p:nvPr/>
        </p:nvGrpSpPr>
        <p:grpSpPr>
          <a:xfrm>
            <a:off x="4892053" y="3047583"/>
            <a:ext cx="495973" cy="413252"/>
            <a:chOff x="202950" y="1579375"/>
            <a:chExt cx="1537900" cy="1275075"/>
          </a:xfrm>
        </p:grpSpPr>
        <p:sp>
          <p:nvSpPr>
            <p:cNvPr id="9434" name="Google Shape;9434;p40"/>
            <p:cNvSpPr/>
            <p:nvPr/>
          </p:nvSpPr>
          <p:spPr>
            <a:xfrm>
              <a:off x="1221225" y="2527600"/>
              <a:ext cx="519625" cy="326850"/>
            </a:xfrm>
            <a:custGeom>
              <a:avLst/>
              <a:gdLst/>
              <a:ahLst/>
              <a:cxnLst/>
              <a:rect l="l" t="t" r="r" b="b"/>
              <a:pathLst>
                <a:path w="20785" h="13074" extrusionOk="0">
                  <a:moveTo>
                    <a:pt x="11242" y="0"/>
                  </a:moveTo>
                  <a:cubicBezTo>
                    <a:pt x="10960" y="0"/>
                    <a:pt x="10698" y="19"/>
                    <a:pt x="10425" y="38"/>
                  </a:cubicBezTo>
                  <a:cubicBezTo>
                    <a:pt x="4048" y="583"/>
                    <a:pt x="0" y="7119"/>
                    <a:pt x="2357" y="13074"/>
                  </a:cubicBezTo>
                  <a:lnTo>
                    <a:pt x="19282" y="13074"/>
                  </a:lnTo>
                  <a:cubicBezTo>
                    <a:pt x="19798" y="13074"/>
                    <a:pt x="20259" y="12726"/>
                    <a:pt x="20409" y="12229"/>
                  </a:cubicBezTo>
                  <a:cubicBezTo>
                    <a:pt x="20662" y="11355"/>
                    <a:pt x="20784" y="10463"/>
                    <a:pt x="20784" y="9561"/>
                  </a:cubicBezTo>
                  <a:cubicBezTo>
                    <a:pt x="20784" y="4283"/>
                    <a:pt x="16511" y="10"/>
                    <a:pt x="11242" y="0"/>
                  </a:cubicBezTo>
                  <a:close/>
                </a:path>
              </a:pathLst>
            </a:custGeom>
            <a:solidFill>
              <a:srgbClr val="74C1B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5" name="Google Shape;9435;p40"/>
            <p:cNvSpPr/>
            <p:nvPr/>
          </p:nvSpPr>
          <p:spPr>
            <a:xfrm>
              <a:off x="1221225" y="2528550"/>
              <a:ext cx="388125" cy="325900"/>
            </a:xfrm>
            <a:custGeom>
              <a:avLst/>
              <a:gdLst/>
              <a:ahLst/>
              <a:cxnLst/>
              <a:rect l="l" t="t" r="r" b="b"/>
              <a:pathLst>
                <a:path w="15525" h="13036" extrusionOk="0">
                  <a:moveTo>
                    <a:pt x="10425" y="0"/>
                  </a:moveTo>
                  <a:cubicBezTo>
                    <a:pt x="4048" y="545"/>
                    <a:pt x="0" y="7081"/>
                    <a:pt x="2357" y="13036"/>
                  </a:cubicBezTo>
                  <a:lnTo>
                    <a:pt x="15177" y="13036"/>
                  </a:lnTo>
                  <a:cubicBezTo>
                    <a:pt x="15412" y="12294"/>
                    <a:pt x="15525" y="11524"/>
                    <a:pt x="15525" y="10754"/>
                  </a:cubicBezTo>
                  <a:cubicBezTo>
                    <a:pt x="15525" y="7513"/>
                    <a:pt x="13478" y="4630"/>
                    <a:pt x="10425" y="3541"/>
                  </a:cubicBezTo>
                  <a:lnTo>
                    <a:pt x="10425" y="0"/>
                  </a:ln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6" name="Google Shape;9436;p40"/>
            <p:cNvSpPr/>
            <p:nvPr/>
          </p:nvSpPr>
          <p:spPr>
            <a:xfrm>
              <a:off x="202950" y="2527725"/>
              <a:ext cx="513475" cy="326725"/>
            </a:xfrm>
            <a:custGeom>
              <a:avLst/>
              <a:gdLst/>
              <a:ahLst/>
              <a:cxnLst/>
              <a:rect l="l" t="t" r="r" b="b"/>
              <a:pathLst>
                <a:path w="20539" h="13069" extrusionOk="0">
                  <a:moveTo>
                    <a:pt x="10943" y="0"/>
                  </a:moveTo>
                  <a:cubicBezTo>
                    <a:pt x="4641" y="0"/>
                    <a:pt x="0" y="6072"/>
                    <a:pt x="1783" y="12224"/>
                  </a:cubicBezTo>
                  <a:cubicBezTo>
                    <a:pt x="1933" y="12721"/>
                    <a:pt x="2393" y="13069"/>
                    <a:pt x="2910" y="13069"/>
                  </a:cubicBezTo>
                  <a:lnTo>
                    <a:pt x="19843" y="13069"/>
                  </a:lnTo>
                  <a:cubicBezTo>
                    <a:pt x="20313" y="11886"/>
                    <a:pt x="20538" y="10627"/>
                    <a:pt x="20510" y="9359"/>
                  </a:cubicBezTo>
                  <a:cubicBezTo>
                    <a:pt x="20416" y="4381"/>
                    <a:pt x="16444" y="268"/>
                    <a:pt x="11466" y="14"/>
                  </a:cubicBezTo>
                  <a:cubicBezTo>
                    <a:pt x="11290" y="5"/>
                    <a:pt x="11116" y="0"/>
                    <a:pt x="10943" y="0"/>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7" name="Google Shape;9437;p40"/>
            <p:cNvSpPr/>
            <p:nvPr/>
          </p:nvSpPr>
          <p:spPr>
            <a:xfrm>
              <a:off x="476900" y="1599450"/>
              <a:ext cx="968575" cy="1254775"/>
            </a:xfrm>
            <a:custGeom>
              <a:avLst/>
              <a:gdLst/>
              <a:ahLst/>
              <a:cxnLst/>
              <a:rect l="l" t="t" r="r" b="b"/>
              <a:pathLst>
                <a:path w="38743" h="50191" extrusionOk="0">
                  <a:moveTo>
                    <a:pt x="19376" y="0"/>
                  </a:moveTo>
                  <a:lnTo>
                    <a:pt x="1" y="17394"/>
                  </a:lnTo>
                  <a:lnTo>
                    <a:pt x="1" y="49017"/>
                  </a:lnTo>
                  <a:cubicBezTo>
                    <a:pt x="1" y="49665"/>
                    <a:pt x="527" y="50191"/>
                    <a:pt x="1175" y="50191"/>
                  </a:cubicBezTo>
                  <a:lnTo>
                    <a:pt x="38742" y="50191"/>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8" name="Google Shape;9438;p40"/>
            <p:cNvSpPr/>
            <p:nvPr/>
          </p:nvSpPr>
          <p:spPr>
            <a:xfrm>
              <a:off x="715225" y="2123975"/>
              <a:ext cx="730250" cy="730475"/>
            </a:xfrm>
            <a:custGeom>
              <a:avLst/>
              <a:gdLst/>
              <a:ahLst/>
              <a:cxnLst/>
              <a:rect l="l" t="t" r="r" b="b"/>
              <a:pathLst>
                <a:path w="29210" h="29219" extrusionOk="0">
                  <a:moveTo>
                    <a:pt x="29209" y="1"/>
                  </a:moveTo>
                  <a:lnTo>
                    <a:pt x="0" y="29219"/>
                  </a:lnTo>
                  <a:lnTo>
                    <a:pt x="29209" y="29219"/>
                  </a:lnTo>
                  <a:lnTo>
                    <a:pt x="29209" y="1"/>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9" name="Google Shape;9439;p40"/>
            <p:cNvSpPr/>
            <p:nvPr/>
          </p:nvSpPr>
          <p:spPr>
            <a:xfrm>
              <a:off x="1227800" y="2380150"/>
              <a:ext cx="118125" cy="295150"/>
            </a:xfrm>
            <a:custGeom>
              <a:avLst/>
              <a:gdLst/>
              <a:ahLst/>
              <a:cxnLst/>
              <a:rect l="l" t="t" r="r" b="b"/>
              <a:pathLst>
                <a:path w="4725" h="11806" extrusionOk="0">
                  <a:moveTo>
                    <a:pt x="1249" y="0"/>
                  </a:moveTo>
                  <a:cubicBezTo>
                    <a:pt x="564" y="0"/>
                    <a:pt x="0" y="554"/>
                    <a:pt x="0" y="1240"/>
                  </a:cubicBezTo>
                  <a:lnTo>
                    <a:pt x="0" y="11806"/>
                  </a:lnTo>
                  <a:lnTo>
                    <a:pt x="4724" y="11806"/>
                  </a:lnTo>
                  <a:lnTo>
                    <a:pt x="4724" y="1240"/>
                  </a:lnTo>
                  <a:cubicBezTo>
                    <a:pt x="4724" y="554"/>
                    <a:pt x="4170" y="0"/>
                    <a:pt x="3484"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0" name="Google Shape;9440;p40"/>
            <p:cNvSpPr/>
            <p:nvPr/>
          </p:nvSpPr>
          <p:spPr>
            <a:xfrm>
              <a:off x="576700" y="2380150"/>
              <a:ext cx="117875" cy="295150"/>
            </a:xfrm>
            <a:custGeom>
              <a:avLst/>
              <a:gdLst/>
              <a:ahLst/>
              <a:cxnLst/>
              <a:rect l="l" t="t" r="r" b="b"/>
              <a:pathLst>
                <a:path w="4715" h="11806" extrusionOk="0">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1" name="Google Shape;9441;p40"/>
            <p:cNvSpPr/>
            <p:nvPr/>
          </p:nvSpPr>
          <p:spPr>
            <a:xfrm>
              <a:off x="476900" y="2675275"/>
              <a:ext cx="968800" cy="179175"/>
            </a:xfrm>
            <a:custGeom>
              <a:avLst/>
              <a:gdLst/>
              <a:ahLst/>
              <a:cxnLst/>
              <a:rect l="l" t="t" r="r" b="b"/>
              <a:pathLst>
                <a:path w="38752" h="7167" extrusionOk="0">
                  <a:moveTo>
                    <a:pt x="1" y="1"/>
                  </a:moveTo>
                  <a:lnTo>
                    <a:pt x="1" y="5993"/>
                  </a:lnTo>
                  <a:cubicBezTo>
                    <a:pt x="1" y="6641"/>
                    <a:pt x="527" y="7167"/>
                    <a:pt x="1175" y="7167"/>
                  </a:cubicBezTo>
                  <a:lnTo>
                    <a:pt x="38752" y="7167"/>
                  </a:lnTo>
                  <a:lnTo>
                    <a:pt x="38752" y="1"/>
                  </a:lnTo>
                  <a:close/>
                </a:path>
              </a:pathLst>
            </a:custGeom>
            <a:solidFill>
              <a:srgbClr val="5F9EE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2" name="Google Shape;9442;p40"/>
            <p:cNvSpPr/>
            <p:nvPr/>
          </p:nvSpPr>
          <p:spPr>
            <a:xfrm>
              <a:off x="476900" y="2675275"/>
              <a:ext cx="968575" cy="178950"/>
            </a:xfrm>
            <a:custGeom>
              <a:avLst/>
              <a:gdLst/>
              <a:ahLst/>
              <a:cxnLst/>
              <a:rect l="l" t="t" r="r" b="b"/>
              <a:pathLst>
                <a:path w="38743" h="7158" extrusionOk="0">
                  <a:moveTo>
                    <a:pt x="1" y="1"/>
                  </a:moveTo>
                  <a:lnTo>
                    <a:pt x="1" y="5984"/>
                  </a:lnTo>
                  <a:cubicBezTo>
                    <a:pt x="1" y="6632"/>
                    <a:pt x="527" y="7158"/>
                    <a:pt x="1175" y="7158"/>
                  </a:cubicBezTo>
                  <a:lnTo>
                    <a:pt x="38742" y="7158"/>
                  </a:lnTo>
                  <a:lnTo>
                    <a:pt x="38742"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3" name="Google Shape;9443;p40"/>
            <p:cNvSpPr/>
            <p:nvPr/>
          </p:nvSpPr>
          <p:spPr>
            <a:xfrm>
              <a:off x="715225" y="2675275"/>
              <a:ext cx="730250" cy="178950"/>
            </a:xfrm>
            <a:custGeom>
              <a:avLst/>
              <a:gdLst/>
              <a:ahLst/>
              <a:cxnLst/>
              <a:rect l="l" t="t" r="r" b="b"/>
              <a:pathLst>
                <a:path w="29210" h="7158" extrusionOk="0">
                  <a:moveTo>
                    <a:pt x="7157" y="1"/>
                  </a:moveTo>
                  <a:lnTo>
                    <a:pt x="0" y="7158"/>
                  </a:lnTo>
                  <a:lnTo>
                    <a:pt x="29209" y="7158"/>
                  </a:lnTo>
                  <a:lnTo>
                    <a:pt x="29209"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4" name="Google Shape;9444;p40"/>
            <p:cNvSpPr/>
            <p:nvPr/>
          </p:nvSpPr>
          <p:spPr>
            <a:xfrm>
              <a:off x="809375" y="2380150"/>
              <a:ext cx="303625" cy="474300"/>
            </a:xfrm>
            <a:custGeom>
              <a:avLst/>
              <a:gdLst/>
              <a:ahLst/>
              <a:cxnLst/>
              <a:rect l="l" t="t" r="r" b="b"/>
              <a:pathLst>
                <a:path w="12145" h="18972" extrusionOk="0">
                  <a:moveTo>
                    <a:pt x="1250" y="0"/>
                  </a:moveTo>
                  <a:cubicBezTo>
                    <a:pt x="564" y="0"/>
                    <a:pt x="1" y="554"/>
                    <a:pt x="1" y="1240"/>
                  </a:cubicBezTo>
                  <a:lnTo>
                    <a:pt x="1" y="18972"/>
                  </a:lnTo>
                  <a:lnTo>
                    <a:pt x="12144" y="18972"/>
                  </a:lnTo>
                  <a:lnTo>
                    <a:pt x="12144" y="1240"/>
                  </a:lnTo>
                  <a:cubicBezTo>
                    <a:pt x="12144" y="554"/>
                    <a:pt x="11590" y="0"/>
                    <a:pt x="1090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5" name="Google Shape;9445;p40"/>
            <p:cNvSpPr/>
            <p:nvPr/>
          </p:nvSpPr>
          <p:spPr>
            <a:xfrm>
              <a:off x="476900" y="1599450"/>
              <a:ext cx="968575" cy="627175"/>
            </a:xfrm>
            <a:custGeom>
              <a:avLst/>
              <a:gdLst/>
              <a:ahLst/>
              <a:cxnLst/>
              <a:rect l="l" t="t" r="r" b="b"/>
              <a:pathLst>
                <a:path w="38743" h="25087" extrusionOk="0">
                  <a:moveTo>
                    <a:pt x="19376" y="0"/>
                  </a:moveTo>
                  <a:lnTo>
                    <a:pt x="1" y="17394"/>
                  </a:lnTo>
                  <a:lnTo>
                    <a:pt x="1" y="25086"/>
                  </a:lnTo>
                  <a:lnTo>
                    <a:pt x="19376" y="7692"/>
                  </a:lnTo>
                  <a:lnTo>
                    <a:pt x="38742" y="25086"/>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6" name="Google Shape;9446;p40"/>
            <p:cNvSpPr/>
            <p:nvPr/>
          </p:nvSpPr>
          <p:spPr>
            <a:xfrm>
              <a:off x="323575" y="1579375"/>
              <a:ext cx="1275450" cy="648050"/>
            </a:xfrm>
            <a:custGeom>
              <a:avLst/>
              <a:gdLst/>
              <a:ahLst/>
              <a:cxnLst/>
              <a:rect l="l" t="t" r="r" b="b"/>
              <a:pathLst>
                <a:path w="51018" h="25922" extrusionOk="0">
                  <a:moveTo>
                    <a:pt x="25506" y="0"/>
                  </a:moveTo>
                  <a:cubicBezTo>
                    <a:pt x="24838" y="0"/>
                    <a:pt x="24171" y="240"/>
                    <a:pt x="23640" y="719"/>
                  </a:cubicBezTo>
                  <a:lnTo>
                    <a:pt x="555" y="21447"/>
                  </a:lnTo>
                  <a:cubicBezTo>
                    <a:pt x="38" y="21907"/>
                    <a:pt x="1" y="22686"/>
                    <a:pt x="461" y="23203"/>
                  </a:cubicBezTo>
                  <a:lnTo>
                    <a:pt x="2536" y="25513"/>
                  </a:lnTo>
                  <a:cubicBezTo>
                    <a:pt x="2777" y="25784"/>
                    <a:pt x="3115" y="25921"/>
                    <a:pt x="3454" y="25921"/>
                  </a:cubicBezTo>
                  <a:cubicBezTo>
                    <a:pt x="3750" y="25921"/>
                    <a:pt x="4047" y="25817"/>
                    <a:pt x="4283" y="25607"/>
                  </a:cubicBezTo>
                  <a:lnTo>
                    <a:pt x="25509" y="6551"/>
                  </a:lnTo>
                  <a:lnTo>
                    <a:pt x="46726" y="25607"/>
                  </a:lnTo>
                  <a:cubicBezTo>
                    <a:pt x="46962" y="25817"/>
                    <a:pt x="47259" y="25921"/>
                    <a:pt x="47556" y="25921"/>
                  </a:cubicBezTo>
                  <a:cubicBezTo>
                    <a:pt x="47896" y="25921"/>
                    <a:pt x="48236" y="25784"/>
                    <a:pt x="48482" y="25513"/>
                  </a:cubicBezTo>
                  <a:lnTo>
                    <a:pt x="50558" y="23203"/>
                  </a:lnTo>
                  <a:cubicBezTo>
                    <a:pt x="51018" y="22686"/>
                    <a:pt x="50971" y="21907"/>
                    <a:pt x="50464" y="21447"/>
                  </a:cubicBezTo>
                  <a:lnTo>
                    <a:pt x="27378" y="719"/>
                  </a:lnTo>
                  <a:cubicBezTo>
                    <a:pt x="26843" y="240"/>
                    <a:pt x="26174" y="0"/>
                    <a:pt x="25506" y="0"/>
                  </a:cubicBez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7" name="Google Shape;9447;p40"/>
            <p:cNvSpPr/>
            <p:nvPr/>
          </p:nvSpPr>
          <p:spPr>
            <a:xfrm>
              <a:off x="1015775" y="2593800"/>
              <a:ext cx="46275" cy="71875"/>
            </a:xfrm>
            <a:custGeom>
              <a:avLst/>
              <a:gdLst/>
              <a:ahLst/>
              <a:cxnLst/>
              <a:rect l="l" t="t" r="r" b="b"/>
              <a:pathLst>
                <a:path w="1851" h="2875" extrusionOk="0">
                  <a:moveTo>
                    <a:pt x="921" y="1"/>
                  </a:moveTo>
                  <a:cubicBezTo>
                    <a:pt x="413" y="1"/>
                    <a:pt x="0" y="424"/>
                    <a:pt x="19" y="940"/>
                  </a:cubicBezTo>
                  <a:lnTo>
                    <a:pt x="19" y="1964"/>
                  </a:lnTo>
                  <a:cubicBezTo>
                    <a:pt x="19" y="2471"/>
                    <a:pt x="423" y="2875"/>
                    <a:pt x="921" y="2875"/>
                  </a:cubicBezTo>
                  <a:cubicBezTo>
                    <a:pt x="1428" y="2875"/>
                    <a:pt x="1832" y="2471"/>
                    <a:pt x="1832" y="1964"/>
                  </a:cubicBezTo>
                  <a:lnTo>
                    <a:pt x="1832" y="940"/>
                  </a:lnTo>
                  <a:cubicBezTo>
                    <a:pt x="1850" y="424"/>
                    <a:pt x="1437" y="1"/>
                    <a:pt x="921" y="1"/>
                  </a:cubicBez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8" name="Google Shape;9448;p40"/>
            <p:cNvSpPr/>
            <p:nvPr/>
          </p:nvSpPr>
          <p:spPr>
            <a:xfrm>
              <a:off x="827225" y="2009625"/>
              <a:ext cx="258075" cy="248250"/>
            </a:xfrm>
            <a:custGeom>
              <a:avLst/>
              <a:gdLst/>
              <a:ahLst/>
              <a:cxnLst/>
              <a:rect l="l" t="t" r="r" b="b"/>
              <a:pathLst>
                <a:path w="10323" h="9930" extrusionOk="0">
                  <a:moveTo>
                    <a:pt x="5363" y="1"/>
                  </a:moveTo>
                  <a:cubicBezTo>
                    <a:pt x="3353" y="1"/>
                    <a:pt x="1541" y="1203"/>
                    <a:pt x="771" y="3063"/>
                  </a:cubicBezTo>
                  <a:cubicBezTo>
                    <a:pt x="0" y="4922"/>
                    <a:pt x="432" y="7054"/>
                    <a:pt x="1851" y="8472"/>
                  </a:cubicBezTo>
                  <a:cubicBezTo>
                    <a:pt x="2801" y="9422"/>
                    <a:pt x="4071" y="9930"/>
                    <a:pt x="5365" y="9930"/>
                  </a:cubicBezTo>
                  <a:cubicBezTo>
                    <a:pt x="6003" y="9930"/>
                    <a:pt x="6647" y="9807"/>
                    <a:pt x="7260" y="9553"/>
                  </a:cubicBezTo>
                  <a:cubicBezTo>
                    <a:pt x="9120" y="8782"/>
                    <a:pt x="10322" y="6970"/>
                    <a:pt x="10322" y="4960"/>
                  </a:cubicBezTo>
                  <a:cubicBezTo>
                    <a:pt x="10322" y="2217"/>
                    <a:pt x="8106" y="1"/>
                    <a:pt x="5363" y="1"/>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9" name="Google Shape;9449;p40"/>
            <p:cNvSpPr/>
            <p:nvPr/>
          </p:nvSpPr>
          <p:spPr>
            <a:xfrm>
              <a:off x="1235775" y="2642175"/>
              <a:ext cx="355775" cy="212275"/>
            </a:xfrm>
            <a:custGeom>
              <a:avLst/>
              <a:gdLst/>
              <a:ahLst/>
              <a:cxnLst/>
              <a:rect l="l" t="t" r="r" b="b"/>
              <a:pathLst>
                <a:path w="14231" h="8491" extrusionOk="0">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cxnSp>
        <p:nvCxnSpPr>
          <p:cNvPr id="9450" name="Google Shape;9450;p40"/>
          <p:cNvCxnSpPr/>
          <p:nvPr/>
        </p:nvCxnSpPr>
        <p:spPr>
          <a:xfrm rot="-5400000" flipH="1">
            <a:off x="3768613" y="2210088"/>
            <a:ext cx="1747200" cy="147300"/>
          </a:xfrm>
          <a:prstGeom prst="curvedConnector3">
            <a:avLst>
              <a:gd name="adj1" fmla="val 50000"/>
            </a:avLst>
          </a:prstGeom>
          <a:noFill/>
          <a:ln w="28575" cap="rnd" cmpd="sng">
            <a:solidFill>
              <a:schemeClr val="lt1"/>
            </a:solidFill>
            <a:prstDash val="solid"/>
            <a:round/>
            <a:headEnd type="triangle" w="med" len="med"/>
            <a:tailEnd type="none" w="sm" len="sm"/>
          </a:ln>
        </p:spPr>
      </p:cxnSp>
      <p:sp>
        <p:nvSpPr>
          <p:cNvPr id="9451" name="Google Shape;9451;p40"/>
          <p:cNvSpPr txBox="1"/>
          <p:nvPr/>
        </p:nvSpPr>
        <p:spPr>
          <a:xfrm>
            <a:off x="3273325" y="1982563"/>
            <a:ext cx="2114700" cy="4926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2000" b="1" i="0" u="none" strike="noStrike" cap="none" err="1">
                <a:solidFill>
                  <a:srgbClr val="000000"/>
                </a:solidFill>
                <a:highlight>
                  <a:srgbClr val="B9EBFF"/>
                </a:highlight>
                <a:latin typeface="Calibri"/>
                <a:ea typeface="Calibri"/>
                <a:cs typeface="Calibri"/>
                <a:sym typeface="Calibri"/>
              </a:rPr>
              <a:t>צריכת</a:t>
            </a:r>
            <a:r>
              <a:rPr lang="en" sz="2000" b="1" i="0" u="none" strike="noStrike" cap="none">
                <a:solidFill>
                  <a:srgbClr val="000000"/>
                </a:solidFill>
                <a:highlight>
                  <a:srgbClr val="B9EBFF"/>
                </a:highlight>
                <a:latin typeface="Calibri"/>
                <a:ea typeface="Calibri"/>
                <a:cs typeface="Calibri"/>
                <a:sym typeface="Calibri"/>
              </a:rPr>
              <a:t> </a:t>
            </a:r>
            <a:r>
              <a:rPr lang="en" sz="2000" b="1" i="0" u="none" strike="noStrike" cap="none" err="1">
                <a:solidFill>
                  <a:srgbClr val="000000"/>
                </a:solidFill>
                <a:highlight>
                  <a:srgbClr val="B9EBFF"/>
                </a:highlight>
                <a:latin typeface="Calibri"/>
                <a:ea typeface="Calibri"/>
                <a:cs typeface="Calibri"/>
                <a:sym typeface="Calibri"/>
              </a:rPr>
              <a:t>חשמל</a:t>
            </a:r>
            <a:r>
              <a:rPr lang="en" sz="2000" b="1" i="0" u="none" strike="noStrike" cap="none">
                <a:solidFill>
                  <a:srgbClr val="000000"/>
                </a:solidFill>
                <a:highlight>
                  <a:srgbClr val="B9EBFF"/>
                </a:highlight>
                <a:latin typeface="Calibri"/>
                <a:ea typeface="Calibri"/>
                <a:cs typeface="Calibri"/>
                <a:sym typeface="Calibri"/>
              </a:rPr>
              <a:t> </a:t>
            </a:r>
            <a:r>
              <a:rPr lang="en" sz="2000" b="1" i="0" u="none" strike="noStrike" cap="none" err="1">
                <a:solidFill>
                  <a:srgbClr val="000000"/>
                </a:solidFill>
                <a:highlight>
                  <a:srgbClr val="B9EBFF"/>
                </a:highlight>
                <a:latin typeface="Calibri"/>
                <a:ea typeface="Calibri"/>
                <a:cs typeface="Calibri"/>
                <a:sym typeface="Calibri"/>
              </a:rPr>
              <a:t>ביתית</a:t>
            </a:r>
            <a:endParaRPr sz="2000" b="1" i="0" u="none" strike="noStrike" cap="none" err="1">
              <a:solidFill>
                <a:srgbClr val="000000"/>
              </a:solidFill>
              <a:highlight>
                <a:srgbClr val="B9EBFF"/>
              </a:highlight>
              <a:latin typeface="Calibri"/>
              <a:ea typeface="Calibri"/>
              <a:cs typeface="Calibri"/>
              <a:sym typeface="Calibri"/>
            </a:endParaRPr>
          </a:p>
        </p:txBody>
      </p:sp>
      <p:sp>
        <p:nvSpPr>
          <p:cNvPr id="9452" name="Google Shape;9452;p40"/>
          <p:cNvSpPr txBox="1">
            <a:spLocks noGrp="1"/>
          </p:cNvSpPr>
          <p:nvPr>
            <p:ph type="title"/>
          </p:nvPr>
        </p:nvSpPr>
        <p:spPr>
          <a:xfrm>
            <a:off x="4987175" y="0"/>
            <a:ext cx="3911400" cy="715500"/>
          </a:xfrm>
          <a:prstGeom prst="rect">
            <a:avLst/>
          </a:prstGeom>
          <a:solidFill>
            <a:schemeClr val="dk2"/>
          </a:solidFill>
          <a:ln>
            <a:noFill/>
          </a:ln>
        </p:spPr>
        <p:txBody>
          <a:bodyPr spcFirstLastPara="1" wrap="square" lIns="91425" tIns="91425" rIns="91425" bIns="91425" anchor="ctr" anchorCtr="0">
            <a:noAutofit/>
          </a:bodyPr>
          <a:lstStyle/>
          <a:p>
            <a:pPr marL="0" lvl="0" indent="0" algn="r" rtl="1">
              <a:lnSpc>
                <a:spcPct val="115000"/>
              </a:lnSpc>
              <a:spcBef>
                <a:spcPts val="0"/>
              </a:spcBef>
              <a:spcAft>
                <a:spcPts val="0"/>
              </a:spcAft>
              <a:buSzPts val="3500"/>
              <a:buNone/>
            </a:pPr>
            <a:r>
              <a:rPr lang="en" sz="3600" b="1" err="1">
                <a:solidFill>
                  <a:srgbClr val="191919"/>
                </a:solidFill>
                <a:latin typeface="Calibri"/>
                <a:ea typeface="Calibri"/>
                <a:cs typeface="Calibri"/>
                <a:sym typeface="Calibri"/>
              </a:rPr>
              <a:t>משימה</a:t>
            </a:r>
            <a:r>
              <a:rPr lang="en" sz="3600" b="1">
                <a:solidFill>
                  <a:srgbClr val="191919"/>
                </a:solidFill>
                <a:latin typeface="Calibri"/>
                <a:ea typeface="Calibri"/>
                <a:cs typeface="Calibri"/>
                <a:sym typeface="Calibri"/>
              </a:rPr>
              <a:t> - </a:t>
            </a:r>
            <a:r>
              <a:rPr lang="en" sz="3600" b="1" err="1">
                <a:solidFill>
                  <a:srgbClr val="191919"/>
                </a:solidFill>
                <a:latin typeface="Calibri"/>
                <a:ea typeface="Calibri"/>
                <a:cs typeface="Calibri"/>
                <a:sym typeface="Calibri"/>
              </a:rPr>
              <a:t>המודל</a:t>
            </a:r>
            <a:endParaRPr sz="3600" b="1" err="1">
              <a:solidFill>
                <a:srgbClr val="191919"/>
              </a:solidFill>
              <a:latin typeface="Calibri"/>
              <a:ea typeface="Calibri"/>
              <a:cs typeface="Calibri"/>
              <a:sym typeface="Calibri"/>
            </a:endParaRPr>
          </a:p>
        </p:txBody>
      </p:sp>
      <p:sp>
        <p:nvSpPr>
          <p:cNvPr id="9453" name="Google Shape;9453;p40"/>
          <p:cNvSpPr/>
          <p:nvPr/>
        </p:nvSpPr>
        <p:spPr>
          <a:xfrm>
            <a:off x="4793775" y="-5899"/>
            <a:ext cx="1381968" cy="413270"/>
          </a:xfrm>
          <a:custGeom>
            <a:avLst/>
            <a:gdLst/>
            <a:ahLst/>
            <a:cxnLst/>
            <a:rect l="l" t="t" r="r" b="b"/>
            <a:pathLst>
              <a:path w="64465" h="19366" extrusionOk="0">
                <a:moveTo>
                  <a:pt x="27176" y="1"/>
                </a:moveTo>
                <a:cubicBezTo>
                  <a:pt x="20680" y="1"/>
                  <a:pt x="18184" y="3720"/>
                  <a:pt x="17987" y="7746"/>
                </a:cubicBezTo>
                <a:cubicBezTo>
                  <a:pt x="17987" y="7746"/>
                  <a:pt x="16481" y="6484"/>
                  <a:pt x="14312" y="6484"/>
                </a:cubicBezTo>
                <a:cubicBezTo>
                  <a:pt x="13204" y="6484"/>
                  <a:pt x="11924" y="6813"/>
                  <a:pt x="10582" y="7807"/>
                </a:cubicBezTo>
                <a:cubicBezTo>
                  <a:pt x="10582" y="7807"/>
                  <a:pt x="9361" y="7197"/>
                  <a:pt x="7689" y="7197"/>
                </a:cubicBezTo>
                <a:cubicBezTo>
                  <a:pt x="6403" y="7197"/>
                  <a:pt x="4850" y="7558"/>
                  <a:pt x="3380" y="8836"/>
                </a:cubicBezTo>
                <a:cubicBezTo>
                  <a:pt x="0" y="11776"/>
                  <a:pt x="386" y="17419"/>
                  <a:pt x="3134" y="18713"/>
                </a:cubicBezTo>
                <a:cubicBezTo>
                  <a:pt x="4193" y="19213"/>
                  <a:pt x="12227" y="19366"/>
                  <a:pt x="21691" y="19366"/>
                </a:cubicBezTo>
                <a:cubicBezTo>
                  <a:pt x="36742" y="19366"/>
                  <a:pt x="55411" y="18978"/>
                  <a:pt x="55411" y="18978"/>
                </a:cubicBezTo>
                <a:cubicBezTo>
                  <a:pt x="55411" y="18978"/>
                  <a:pt x="56673" y="19001"/>
                  <a:pt x="58229" y="19001"/>
                </a:cubicBezTo>
                <a:cubicBezTo>
                  <a:pt x="60573" y="19001"/>
                  <a:pt x="63582" y="18949"/>
                  <a:pt x="63936" y="18683"/>
                </a:cubicBezTo>
                <a:cubicBezTo>
                  <a:pt x="64465" y="18286"/>
                  <a:pt x="64359" y="15643"/>
                  <a:pt x="61518" y="15643"/>
                </a:cubicBezTo>
                <a:cubicBezTo>
                  <a:pt x="61200" y="15643"/>
                  <a:pt x="60847" y="15676"/>
                  <a:pt x="60456" y="15750"/>
                </a:cubicBezTo>
                <a:cubicBezTo>
                  <a:pt x="60456" y="15750"/>
                  <a:pt x="60495" y="12075"/>
                  <a:pt x="57024" y="12075"/>
                </a:cubicBezTo>
                <a:cubicBezTo>
                  <a:pt x="56300" y="12075"/>
                  <a:pt x="55422" y="12235"/>
                  <a:pt x="54360" y="12622"/>
                </a:cubicBezTo>
                <a:cubicBezTo>
                  <a:pt x="54360" y="12622"/>
                  <a:pt x="55703" y="6484"/>
                  <a:pt x="50413" y="2956"/>
                </a:cubicBezTo>
                <a:cubicBezTo>
                  <a:pt x="48439" y="1640"/>
                  <a:pt x="46260" y="1107"/>
                  <a:pt x="44217" y="1107"/>
                </a:cubicBezTo>
                <a:cubicBezTo>
                  <a:pt x="40783" y="1107"/>
                  <a:pt x="37730" y="2614"/>
                  <a:pt x="36671" y="4445"/>
                </a:cubicBezTo>
                <a:cubicBezTo>
                  <a:pt x="36671" y="4445"/>
                  <a:pt x="34980" y="310"/>
                  <a:pt x="27925" y="17"/>
                </a:cubicBezTo>
                <a:cubicBezTo>
                  <a:pt x="27670" y="6"/>
                  <a:pt x="27420" y="1"/>
                  <a:pt x="2717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4" name="Google Shape;9454;p40"/>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p>
            <a:pPr marL="0" lvl="0" indent="0" algn="r" rtl="0">
              <a:lnSpc>
                <a:spcPct val="100000"/>
              </a:lnSpc>
              <a:spcBef>
                <a:spcPts val="0"/>
              </a:spcBef>
              <a:spcAft>
                <a:spcPts val="0"/>
              </a:spcAft>
              <a:buSzPts val="1300"/>
              <a:buNone/>
            </a:pPr>
            <a:fld id="{00000000-1234-1234-1234-123412341234}" type="slidenum">
              <a:rPr lang="en"/>
              <a:t>39</a:t>
            </a:fld>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8423"/>
        <p:cNvGrpSpPr/>
        <p:nvPr/>
      </p:nvGrpSpPr>
      <p:grpSpPr>
        <a:xfrm>
          <a:off x="0" y="0"/>
          <a:ext cx="0" cy="0"/>
          <a:chOff x="0" y="0"/>
          <a:chExt cx="0" cy="0"/>
        </a:xfrm>
      </p:grpSpPr>
      <p:pic>
        <p:nvPicPr>
          <p:cNvPr id="8424" name="Google Shape;8424;p4"/>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3003475" y="854100"/>
            <a:ext cx="1438700" cy="952529"/>
          </a:xfrm>
          <a:prstGeom prst="rect">
            <a:avLst/>
          </a:prstGeom>
          <a:noFill/>
          <a:ln w="9525" cap="flat" cmpd="sng">
            <a:solidFill>
              <a:srgbClr val="3C5E8C"/>
            </a:solidFill>
            <a:prstDash val="solid"/>
            <a:round/>
            <a:headEnd type="none" w="sm" len="sm"/>
            <a:tailEnd type="none" w="sm" len="sm"/>
          </a:ln>
        </p:spPr>
      </p:pic>
      <p:sp>
        <p:nvSpPr>
          <p:cNvPr id="8425" name="Google Shape;8425;p4"/>
          <p:cNvSpPr txBox="1">
            <a:spLocks noGrp="1"/>
          </p:cNvSpPr>
          <p:nvPr>
            <p:ph type="title"/>
          </p:nvPr>
        </p:nvSpPr>
        <p:spPr>
          <a:xfrm>
            <a:off x="92525" y="124725"/>
            <a:ext cx="8406000" cy="572700"/>
          </a:xfrm>
          <a:prstGeom prst="rect">
            <a:avLst/>
          </a:prstGeom>
          <a:noFill/>
          <a:ln>
            <a:noFill/>
          </a:ln>
        </p:spPr>
        <p:txBody>
          <a:bodyPr spcFirstLastPara="1" wrap="square" lIns="91425" tIns="91425" rIns="91425" bIns="91425" anchor="t" anchorCtr="0">
            <a:normAutofit fontScale="90000"/>
          </a:bodyPr>
          <a:lstStyle/>
          <a:p>
            <a:pPr marL="0" lvl="0" indent="0" algn="ctr" rtl="1">
              <a:lnSpc>
                <a:spcPct val="90000"/>
              </a:lnSpc>
              <a:spcBef>
                <a:spcPts val="0"/>
              </a:spcBef>
              <a:spcAft>
                <a:spcPts val="0"/>
              </a:spcAft>
              <a:buClr>
                <a:schemeClr val="dk1"/>
              </a:buClr>
              <a:buSzPct val="57893"/>
              <a:buFont typeface="Arial"/>
              <a:buNone/>
            </a:pPr>
            <a:endParaRPr sz="1900"/>
          </a:p>
          <a:p>
            <a:pPr marL="0" lvl="0" indent="0" algn="r" rtl="1">
              <a:lnSpc>
                <a:spcPct val="100000"/>
              </a:lnSpc>
              <a:spcBef>
                <a:spcPts val="0"/>
              </a:spcBef>
              <a:spcAft>
                <a:spcPts val="0"/>
              </a:spcAft>
              <a:buSzPct val="111111"/>
              <a:buNone/>
            </a:pPr>
            <a:r>
              <a:rPr lang="en"/>
              <a:t>	</a:t>
            </a:r>
            <a:endParaRPr/>
          </a:p>
        </p:txBody>
      </p:sp>
      <p:pic>
        <p:nvPicPr>
          <p:cNvPr id="8426" name="Google Shape;8426;p4"/>
          <p:cNvPicPr preferRelativeResize="0"/>
          <p:nvPr/>
        </p:nvPicPr>
        <p:blipFill rotWithShape="1">
          <a:blip r:embed="rId4" cstate="hqprint">
            <a:alphaModFix/>
            <a:extLst>
              <a:ext uri="{28A0092B-C50C-407E-A947-70E740481C1C}">
                <a14:useLocalDpi xmlns:a14="http://schemas.microsoft.com/office/drawing/2010/main"/>
              </a:ext>
            </a:extLst>
          </a:blip>
          <a:srcRect/>
          <a:stretch/>
        </p:blipFill>
        <p:spPr>
          <a:xfrm>
            <a:off x="6415300" y="2977925"/>
            <a:ext cx="2724531" cy="1923701"/>
          </a:xfrm>
          <a:prstGeom prst="rect">
            <a:avLst/>
          </a:prstGeom>
          <a:noFill/>
          <a:ln>
            <a:noFill/>
          </a:ln>
          <a:effectLst>
            <a:outerShdw blurRad="57150" dist="19050" dir="5400000" algn="bl" rotWithShape="0">
              <a:srgbClr val="000000">
                <a:alpha val="49411"/>
              </a:srgbClr>
            </a:outerShdw>
          </a:effectLst>
        </p:spPr>
      </p:pic>
      <p:pic>
        <p:nvPicPr>
          <p:cNvPr id="8427" name="Google Shape;8427;p4"/>
          <p:cNvPicPr preferRelativeResize="0"/>
          <p:nvPr/>
        </p:nvPicPr>
        <p:blipFill rotWithShape="1">
          <a:blip r:embed="rId5" cstate="hqprint">
            <a:alphaModFix/>
            <a:extLst>
              <a:ext uri="{28A0092B-C50C-407E-A947-70E740481C1C}">
                <a14:useLocalDpi xmlns:a14="http://schemas.microsoft.com/office/drawing/2010/main"/>
              </a:ext>
            </a:extLst>
          </a:blip>
          <a:srcRect/>
          <a:stretch/>
        </p:blipFill>
        <p:spPr>
          <a:xfrm>
            <a:off x="4808457" y="1910500"/>
            <a:ext cx="1052616" cy="914375"/>
          </a:xfrm>
          <a:prstGeom prst="rect">
            <a:avLst/>
          </a:prstGeom>
          <a:noFill/>
          <a:ln w="9525" cap="flat" cmpd="sng">
            <a:solidFill>
              <a:schemeClr val="dk1"/>
            </a:solidFill>
            <a:prstDash val="solid"/>
            <a:round/>
            <a:headEnd type="none" w="sm" len="sm"/>
            <a:tailEnd type="none" w="sm" len="sm"/>
          </a:ln>
        </p:spPr>
      </p:pic>
      <p:pic>
        <p:nvPicPr>
          <p:cNvPr id="8428" name="Google Shape;8428;p4"/>
          <p:cNvPicPr preferRelativeResize="0"/>
          <p:nvPr/>
        </p:nvPicPr>
        <p:blipFill rotWithShape="1">
          <a:blip r:embed="rId6" cstate="hqprint">
            <a:alphaModFix/>
            <a:extLst>
              <a:ext uri="{28A0092B-C50C-407E-A947-70E740481C1C}">
                <a14:useLocalDpi xmlns:a14="http://schemas.microsoft.com/office/drawing/2010/main"/>
              </a:ext>
            </a:extLst>
          </a:blip>
          <a:srcRect/>
          <a:stretch/>
        </p:blipFill>
        <p:spPr>
          <a:xfrm>
            <a:off x="0" y="894322"/>
            <a:ext cx="1361623" cy="902205"/>
          </a:xfrm>
          <a:prstGeom prst="rect">
            <a:avLst/>
          </a:prstGeom>
          <a:noFill/>
          <a:ln>
            <a:noFill/>
          </a:ln>
        </p:spPr>
      </p:pic>
      <p:pic>
        <p:nvPicPr>
          <p:cNvPr id="8429" name="Google Shape;8429;p4"/>
          <p:cNvPicPr preferRelativeResize="0"/>
          <p:nvPr/>
        </p:nvPicPr>
        <p:blipFill rotWithShape="1">
          <a:blip r:embed="rId7" cstate="hqprint">
            <a:alphaModFix/>
            <a:extLst>
              <a:ext uri="{28A0092B-C50C-407E-A947-70E740481C1C}">
                <a14:useLocalDpi xmlns:a14="http://schemas.microsoft.com/office/drawing/2010/main"/>
              </a:ext>
            </a:extLst>
          </a:blip>
          <a:srcRect/>
          <a:stretch/>
        </p:blipFill>
        <p:spPr>
          <a:xfrm>
            <a:off x="4597174" y="854098"/>
            <a:ext cx="1438700" cy="952184"/>
          </a:xfrm>
          <a:prstGeom prst="rect">
            <a:avLst/>
          </a:prstGeom>
          <a:noFill/>
          <a:ln w="9525" cap="flat" cmpd="sng">
            <a:solidFill>
              <a:srgbClr val="3C5E8C"/>
            </a:solidFill>
            <a:prstDash val="solid"/>
            <a:round/>
            <a:headEnd type="none" w="sm" len="sm"/>
            <a:tailEnd type="none" w="sm" len="sm"/>
          </a:ln>
        </p:spPr>
      </p:pic>
      <p:pic>
        <p:nvPicPr>
          <p:cNvPr id="8430" name="Google Shape;8430;p4"/>
          <p:cNvPicPr preferRelativeResize="0"/>
          <p:nvPr/>
        </p:nvPicPr>
        <p:blipFill rotWithShape="1">
          <a:blip r:embed="rId8" cstate="hqprint">
            <a:alphaModFix/>
            <a:extLst>
              <a:ext uri="{28A0092B-C50C-407E-A947-70E740481C1C}">
                <a14:useLocalDpi xmlns:a14="http://schemas.microsoft.com/office/drawing/2010/main"/>
              </a:ext>
            </a:extLst>
          </a:blip>
          <a:srcRect/>
          <a:stretch/>
        </p:blipFill>
        <p:spPr>
          <a:xfrm>
            <a:off x="7725450" y="1880850"/>
            <a:ext cx="1361625" cy="902375"/>
          </a:xfrm>
          <a:prstGeom prst="rect">
            <a:avLst/>
          </a:prstGeom>
          <a:noFill/>
          <a:ln w="9525" cap="flat" cmpd="sng">
            <a:solidFill>
              <a:srgbClr val="3C5E8C"/>
            </a:solidFill>
            <a:prstDash val="solid"/>
            <a:round/>
            <a:headEnd type="none" w="sm" len="sm"/>
            <a:tailEnd type="none" w="sm" len="sm"/>
          </a:ln>
        </p:spPr>
      </p:pic>
      <p:pic>
        <p:nvPicPr>
          <p:cNvPr id="8431" name="Google Shape;8431;p4"/>
          <p:cNvPicPr preferRelativeResize="0"/>
          <p:nvPr/>
        </p:nvPicPr>
        <p:blipFill rotWithShape="1">
          <a:blip r:embed="rId9" cstate="hqprint">
            <a:alphaModFix/>
            <a:extLst>
              <a:ext uri="{28A0092B-C50C-407E-A947-70E740481C1C}">
                <a14:useLocalDpi xmlns:a14="http://schemas.microsoft.com/office/drawing/2010/main"/>
              </a:ext>
            </a:extLst>
          </a:blip>
          <a:srcRect/>
          <a:stretch/>
        </p:blipFill>
        <p:spPr>
          <a:xfrm>
            <a:off x="1493375" y="854099"/>
            <a:ext cx="1438700" cy="951924"/>
          </a:xfrm>
          <a:prstGeom prst="rect">
            <a:avLst/>
          </a:prstGeom>
          <a:noFill/>
          <a:ln w="9525" cap="flat" cmpd="sng">
            <a:solidFill>
              <a:srgbClr val="3C5E8C"/>
            </a:solidFill>
            <a:prstDash val="solid"/>
            <a:round/>
            <a:headEnd type="none" w="sm" len="sm"/>
            <a:tailEnd type="none" w="sm" len="sm"/>
          </a:ln>
        </p:spPr>
      </p:pic>
      <p:pic>
        <p:nvPicPr>
          <p:cNvPr id="8432" name="Google Shape;8432;p4"/>
          <p:cNvPicPr preferRelativeResize="0"/>
          <p:nvPr/>
        </p:nvPicPr>
        <p:blipFill rotWithShape="1">
          <a:blip r:embed="rId10" cstate="hqprint">
            <a:alphaModFix/>
            <a:extLst>
              <a:ext uri="{28A0092B-C50C-407E-A947-70E740481C1C}">
                <a14:useLocalDpi xmlns:a14="http://schemas.microsoft.com/office/drawing/2010/main"/>
              </a:ext>
            </a:extLst>
          </a:blip>
          <a:srcRect/>
          <a:stretch/>
        </p:blipFill>
        <p:spPr>
          <a:xfrm>
            <a:off x="6111578" y="854100"/>
            <a:ext cx="1438700" cy="952538"/>
          </a:xfrm>
          <a:prstGeom prst="rect">
            <a:avLst/>
          </a:prstGeom>
          <a:noFill/>
          <a:ln w="9525" cap="flat" cmpd="sng">
            <a:solidFill>
              <a:srgbClr val="3C5E8C"/>
            </a:solidFill>
            <a:prstDash val="solid"/>
            <a:round/>
            <a:headEnd type="none" w="sm" len="sm"/>
            <a:tailEnd type="none" w="sm" len="sm"/>
          </a:ln>
        </p:spPr>
      </p:pic>
      <p:pic>
        <p:nvPicPr>
          <p:cNvPr id="8433" name="Google Shape;8433;p4" descr="A picture containing black&#10;&#10;Description automatically generated"/>
          <p:cNvPicPr preferRelativeResize="0"/>
          <p:nvPr/>
        </p:nvPicPr>
        <p:blipFill rotWithShape="1">
          <a:blip r:embed="rId11" cstate="hqprint">
            <a:alphaModFix/>
            <a:extLst>
              <a:ext uri="{28A0092B-C50C-407E-A947-70E740481C1C}">
                <a14:useLocalDpi xmlns:a14="http://schemas.microsoft.com/office/drawing/2010/main"/>
              </a:ext>
            </a:extLst>
          </a:blip>
          <a:srcRect/>
          <a:stretch/>
        </p:blipFill>
        <p:spPr>
          <a:xfrm>
            <a:off x="0" y="1910500"/>
            <a:ext cx="1361625" cy="901496"/>
          </a:xfrm>
          <a:prstGeom prst="rect">
            <a:avLst/>
          </a:prstGeom>
          <a:noFill/>
          <a:ln w="9525" cap="flat" cmpd="sng">
            <a:solidFill>
              <a:srgbClr val="3C5E8C"/>
            </a:solidFill>
            <a:prstDash val="solid"/>
            <a:round/>
            <a:headEnd type="none" w="sm" len="sm"/>
            <a:tailEnd type="none" w="sm" len="sm"/>
          </a:ln>
        </p:spPr>
      </p:pic>
      <p:pic>
        <p:nvPicPr>
          <p:cNvPr id="8434" name="Google Shape;8434;p4"/>
          <p:cNvPicPr preferRelativeResize="0"/>
          <p:nvPr/>
        </p:nvPicPr>
        <p:blipFill rotWithShape="1">
          <a:blip r:embed="rId12" cstate="hqprint">
            <a:alphaModFix/>
            <a:extLst>
              <a:ext uri="{28A0092B-C50C-407E-A947-70E740481C1C}">
                <a14:useLocalDpi xmlns:a14="http://schemas.microsoft.com/office/drawing/2010/main"/>
              </a:ext>
            </a:extLst>
          </a:blip>
          <a:srcRect/>
          <a:stretch/>
        </p:blipFill>
        <p:spPr>
          <a:xfrm>
            <a:off x="6112450" y="1879550"/>
            <a:ext cx="1361623" cy="942096"/>
          </a:xfrm>
          <a:prstGeom prst="rect">
            <a:avLst/>
          </a:prstGeom>
          <a:noFill/>
          <a:ln w="9525" cap="flat" cmpd="sng">
            <a:solidFill>
              <a:schemeClr val="dk1"/>
            </a:solidFill>
            <a:prstDash val="solid"/>
            <a:round/>
            <a:headEnd type="none" w="sm" len="sm"/>
            <a:tailEnd type="none" w="sm" len="sm"/>
          </a:ln>
        </p:spPr>
      </p:pic>
      <p:pic>
        <p:nvPicPr>
          <p:cNvPr id="8435" name="Google Shape;8435;p4"/>
          <p:cNvPicPr preferRelativeResize="0"/>
          <p:nvPr/>
        </p:nvPicPr>
        <p:blipFill rotWithShape="1">
          <a:blip r:embed="rId13" cstate="hqprint">
            <a:alphaModFix/>
            <a:extLst>
              <a:ext uri="{28A0092B-C50C-407E-A947-70E740481C1C}">
                <a14:useLocalDpi xmlns:a14="http://schemas.microsoft.com/office/drawing/2010/main"/>
              </a:ext>
            </a:extLst>
          </a:blip>
          <a:srcRect/>
          <a:stretch/>
        </p:blipFill>
        <p:spPr>
          <a:xfrm>
            <a:off x="0" y="2882250"/>
            <a:ext cx="1219159" cy="914373"/>
          </a:xfrm>
          <a:prstGeom prst="rect">
            <a:avLst/>
          </a:prstGeom>
          <a:noFill/>
          <a:ln w="9525" cap="flat" cmpd="sng">
            <a:solidFill>
              <a:schemeClr val="dk1"/>
            </a:solidFill>
            <a:prstDash val="solid"/>
            <a:round/>
            <a:headEnd type="none" w="sm" len="sm"/>
            <a:tailEnd type="none" w="sm" len="sm"/>
          </a:ln>
        </p:spPr>
      </p:pic>
      <p:grpSp>
        <p:nvGrpSpPr>
          <p:cNvPr id="8436" name="Google Shape;8436;p4"/>
          <p:cNvGrpSpPr/>
          <p:nvPr/>
        </p:nvGrpSpPr>
        <p:grpSpPr>
          <a:xfrm>
            <a:off x="3344624" y="2977931"/>
            <a:ext cx="2995550" cy="1923695"/>
            <a:chOff x="3116049" y="2895606"/>
            <a:chExt cx="2995550" cy="1923695"/>
          </a:xfrm>
        </p:grpSpPr>
        <p:pic>
          <p:nvPicPr>
            <p:cNvPr id="8437" name="Google Shape;8437;p4"/>
            <p:cNvPicPr preferRelativeResize="0"/>
            <p:nvPr/>
          </p:nvPicPr>
          <p:blipFill rotWithShape="1">
            <a:blip r:embed="rId14" cstate="hqprint">
              <a:alphaModFix/>
              <a:extLst>
                <a:ext uri="{28A0092B-C50C-407E-A947-70E740481C1C}">
                  <a14:useLocalDpi xmlns:a14="http://schemas.microsoft.com/office/drawing/2010/main"/>
                </a:ext>
              </a:extLst>
            </a:blip>
            <a:srcRect/>
            <a:stretch/>
          </p:blipFill>
          <p:spPr>
            <a:xfrm>
              <a:off x="3334950" y="2895606"/>
              <a:ext cx="2776649" cy="1923695"/>
            </a:xfrm>
            <a:prstGeom prst="rect">
              <a:avLst/>
            </a:prstGeom>
            <a:noFill/>
            <a:ln>
              <a:noFill/>
            </a:ln>
            <a:effectLst>
              <a:outerShdw blurRad="57150" dist="19050" dir="5400000" algn="bl" rotWithShape="0">
                <a:srgbClr val="000000">
                  <a:alpha val="49411"/>
                </a:srgbClr>
              </a:outerShdw>
            </a:effectLst>
          </p:spPr>
        </p:pic>
        <p:sp>
          <p:nvSpPr>
            <p:cNvPr id="8438" name="Google Shape;8438;p4"/>
            <p:cNvSpPr/>
            <p:nvPr/>
          </p:nvSpPr>
          <p:spPr>
            <a:xfrm>
              <a:off x="3116049" y="2977913"/>
              <a:ext cx="2906700" cy="215400"/>
            </a:xfrm>
            <a:prstGeom prst="rect">
              <a:avLst/>
            </a:prstGeom>
            <a:solidFill>
              <a:schemeClr val="lt1"/>
            </a:solidFill>
            <a:ln>
              <a:noFill/>
            </a:ln>
          </p:spPr>
          <p:txBody>
            <a:bodyPr spcFirstLastPara="1" wrap="square" lIns="91425" tIns="45700" rIns="91425" bIns="45700" anchor="t" anchorCtr="0">
              <a:noAutofit/>
            </a:bodyPr>
            <a:lstStyle/>
            <a:p>
              <a:pPr marL="0" marR="0" lvl="0" indent="0" algn="ctr" rtl="0">
                <a:lnSpc>
                  <a:spcPct val="100000"/>
                </a:lnSpc>
                <a:spcBef>
                  <a:spcPts val="0"/>
                </a:spcBef>
                <a:spcAft>
                  <a:spcPts val="0"/>
                </a:spcAft>
                <a:buClr>
                  <a:srgbClr val="000000"/>
                </a:buClr>
                <a:buSzPts val="800"/>
                <a:buFont typeface="Arial"/>
                <a:buNone/>
              </a:pPr>
              <a:r>
                <a:rPr lang="en" sz="800" b="1" i="0" u="none" strike="noStrike" cap="none">
                  <a:solidFill>
                    <a:srgbClr val="000000"/>
                  </a:solidFill>
                  <a:latin typeface="Arial"/>
                  <a:ea typeface="Arial"/>
                  <a:cs typeface="Arial"/>
                  <a:sym typeface="Arial"/>
                </a:rPr>
                <a:t>הטמפרטורה העולמית הממוצעת מ-1850 עד 2022</a:t>
              </a:r>
              <a:endParaRPr sz="800" b="1" i="0" u="none" strike="noStrike" cap="none">
                <a:solidFill>
                  <a:srgbClr val="000000"/>
                </a:solidFill>
                <a:latin typeface="Arial"/>
                <a:ea typeface="Arial"/>
                <a:cs typeface="Arial"/>
                <a:sym typeface="Arial"/>
              </a:endParaRPr>
            </a:p>
          </p:txBody>
        </p:sp>
        <p:sp>
          <p:nvSpPr>
            <p:cNvPr id="8439" name="Google Shape;8439;p4"/>
            <p:cNvSpPr txBox="1"/>
            <p:nvPr/>
          </p:nvSpPr>
          <p:spPr>
            <a:xfrm>
              <a:off x="4486119" y="4591745"/>
              <a:ext cx="577500" cy="200100"/>
            </a:xfrm>
            <a:prstGeom prst="rect">
              <a:avLst/>
            </a:prstGeom>
            <a:solidFill>
              <a:schemeClr val="lt1"/>
            </a:solid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700"/>
                <a:buFont typeface="Arial"/>
                <a:buNone/>
              </a:pPr>
              <a:r>
                <a:rPr lang="en" sz="700" b="0" i="0" u="none" strike="noStrike" cap="none">
                  <a:solidFill>
                    <a:srgbClr val="000000"/>
                  </a:solidFill>
                  <a:latin typeface="Arial"/>
                  <a:ea typeface="Arial"/>
                  <a:cs typeface="Arial"/>
                  <a:sym typeface="Arial"/>
                </a:rPr>
                <a:t>שנה</a:t>
              </a:r>
              <a:endParaRPr sz="700" b="0" i="0" u="none" strike="noStrike" cap="none">
                <a:solidFill>
                  <a:srgbClr val="000000"/>
                </a:solidFill>
                <a:latin typeface="Arial"/>
                <a:ea typeface="Arial"/>
                <a:cs typeface="Arial"/>
                <a:sym typeface="Arial"/>
              </a:endParaRPr>
            </a:p>
          </p:txBody>
        </p:sp>
        <p:sp>
          <p:nvSpPr>
            <p:cNvPr id="8440" name="Google Shape;8440;p4"/>
            <p:cNvSpPr txBox="1"/>
            <p:nvPr/>
          </p:nvSpPr>
          <p:spPr>
            <a:xfrm rot="-5400000">
              <a:off x="2727457" y="3568849"/>
              <a:ext cx="1223700" cy="307800"/>
            </a:xfrm>
            <a:prstGeom prst="rect">
              <a:avLst/>
            </a:prstGeom>
            <a:solidFill>
              <a:schemeClr val="lt1"/>
            </a:solid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700"/>
                <a:buFont typeface="Arial"/>
                <a:buNone/>
              </a:pPr>
              <a:r>
                <a:rPr lang="en" sz="700" b="0" i="0" u="none" strike="noStrike" cap="none">
                  <a:solidFill>
                    <a:srgbClr val="000000"/>
                  </a:solidFill>
                  <a:latin typeface="Arial"/>
                  <a:ea typeface="Arial"/>
                  <a:cs typeface="Arial"/>
                  <a:sym typeface="Arial"/>
                </a:rPr>
                <a:t>טמפרטורה עולמית ממוצעת במעלות צלזיוס</a:t>
              </a:r>
              <a:endParaRPr sz="700" b="0" i="0" u="none" strike="noStrike" cap="none">
                <a:solidFill>
                  <a:srgbClr val="000000"/>
                </a:solidFill>
                <a:latin typeface="Arial"/>
                <a:ea typeface="Arial"/>
                <a:cs typeface="Arial"/>
                <a:sym typeface="Arial"/>
              </a:endParaRPr>
            </a:p>
          </p:txBody>
        </p:sp>
      </p:grpSp>
      <p:sp>
        <p:nvSpPr>
          <p:cNvPr id="8441" name="Google Shape;8441;p4"/>
          <p:cNvSpPr/>
          <p:nvPr/>
        </p:nvSpPr>
        <p:spPr>
          <a:xfrm>
            <a:off x="6299241" y="3008090"/>
            <a:ext cx="2072700" cy="215400"/>
          </a:xfrm>
          <a:prstGeom prst="rect">
            <a:avLst/>
          </a:prstGeom>
          <a:solidFill>
            <a:schemeClr val="lt1"/>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800"/>
              <a:buFont typeface="Arial"/>
              <a:buNone/>
            </a:pPr>
            <a:r>
              <a:rPr lang="en" sz="800" b="0" i="0" u="none" strike="noStrike" cap="none">
                <a:solidFill>
                  <a:srgbClr val="000000"/>
                </a:solidFill>
                <a:latin typeface="Arial"/>
                <a:ea typeface="Arial"/>
                <a:cs typeface="Arial"/>
                <a:sym typeface="Arial"/>
              </a:rPr>
              <a:t>ריכוזי </a:t>
            </a:r>
            <a:r>
              <a:rPr lang="en" sz="800" b="0" i="0" u="none" strike="noStrike" cap="none" baseline="-25000">
                <a:solidFill>
                  <a:srgbClr val="000000"/>
                </a:solidFill>
                <a:latin typeface="Arial"/>
                <a:ea typeface="Arial"/>
                <a:cs typeface="Arial"/>
                <a:sym typeface="Arial"/>
              </a:rPr>
              <a:t>2</a:t>
            </a:r>
            <a:r>
              <a:rPr lang="en" sz="800" b="0" i="0" u="none" strike="noStrike" cap="none">
                <a:solidFill>
                  <a:srgbClr val="000000"/>
                </a:solidFill>
                <a:latin typeface="Arial"/>
                <a:ea typeface="Arial"/>
                <a:cs typeface="Arial"/>
                <a:sym typeface="Arial"/>
              </a:rPr>
              <a:t>CO</a:t>
            </a:r>
            <a:r>
              <a:rPr lang="en" sz="800" b="0" i="0" u="none" strike="noStrike" cap="none" baseline="-25000">
                <a:solidFill>
                  <a:srgbClr val="000000"/>
                </a:solidFill>
                <a:latin typeface="Arial"/>
                <a:ea typeface="Arial"/>
                <a:cs typeface="Arial"/>
                <a:sym typeface="Arial"/>
              </a:rPr>
              <a:t> </a:t>
            </a:r>
            <a:r>
              <a:rPr lang="en" sz="800" b="0" i="0" u="none" strike="noStrike" cap="none">
                <a:solidFill>
                  <a:srgbClr val="000000"/>
                </a:solidFill>
                <a:latin typeface="Arial"/>
                <a:ea typeface="Arial"/>
                <a:cs typeface="Arial"/>
                <a:sym typeface="Arial"/>
              </a:rPr>
              <a:t>באטמוספרה: נתונים גלובליים</a:t>
            </a:r>
            <a:endParaRPr sz="800" b="0" i="0" u="none" strike="noStrike" cap="none">
              <a:solidFill>
                <a:srgbClr val="000000"/>
              </a:solidFill>
              <a:latin typeface="Arial"/>
              <a:ea typeface="Arial"/>
              <a:cs typeface="Arial"/>
              <a:sym typeface="Arial"/>
            </a:endParaRPr>
          </a:p>
        </p:txBody>
      </p:sp>
      <p:sp>
        <p:nvSpPr>
          <p:cNvPr id="8442" name="Google Shape;8442;p4"/>
          <p:cNvSpPr/>
          <p:nvPr/>
        </p:nvSpPr>
        <p:spPr>
          <a:xfrm>
            <a:off x="6299250" y="3169125"/>
            <a:ext cx="2463600" cy="215400"/>
          </a:xfrm>
          <a:prstGeom prst="rect">
            <a:avLst/>
          </a:prstGeom>
          <a:solidFill>
            <a:schemeClr val="lt1"/>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400"/>
              <a:buFont typeface="Arial"/>
              <a:buNone/>
            </a:pPr>
            <a:r>
              <a:rPr lang="en" sz="400" b="0" i="0" u="none" strike="noStrike" cap="none">
                <a:solidFill>
                  <a:srgbClr val="000000"/>
                </a:solidFill>
                <a:latin typeface="Arial"/>
                <a:ea typeface="Arial"/>
                <a:cs typeface="Arial"/>
                <a:sym typeface="Arial"/>
              </a:rPr>
              <a:t>ריכוז הפחמן הדו-חמצני (CO</a:t>
            </a:r>
            <a:r>
              <a:rPr lang="en" sz="400" b="0" i="0" u="none" strike="noStrike" cap="none" baseline="-25000">
                <a:solidFill>
                  <a:srgbClr val="000000"/>
                </a:solidFill>
                <a:latin typeface="Arial"/>
                <a:ea typeface="Arial"/>
                <a:cs typeface="Arial"/>
                <a:sym typeface="Arial"/>
              </a:rPr>
              <a:t>2</a:t>
            </a:r>
            <a:r>
              <a:rPr lang="en" sz="400" b="0" i="0" u="none" strike="noStrike" cap="none">
                <a:solidFill>
                  <a:srgbClr val="000000"/>
                </a:solidFill>
                <a:latin typeface="Arial"/>
                <a:ea typeface="Arial"/>
                <a:cs typeface="Arial"/>
                <a:sym typeface="Arial"/>
              </a:rPr>
              <a:t>) באטמוספרה נמדד בחלקיקים למיליון (parts per million, ppm). מגמות ארוכות-טווח של שינויים בריכוז נמדדות בדיוק גבוה בעזרת דגימות אוויר שמורות בתוך ליבות קרח.</a:t>
            </a:r>
            <a:endParaRPr sz="400" b="0" i="0" u="none" strike="noStrike" cap="none">
              <a:solidFill>
                <a:srgbClr val="000000"/>
              </a:solidFill>
              <a:latin typeface="Arial"/>
              <a:ea typeface="Arial"/>
              <a:cs typeface="Arial"/>
              <a:sym typeface="Arial"/>
            </a:endParaRPr>
          </a:p>
        </p:txBody>
      </p:sp>
      <p:pic>
        <p:nvPicPr>
          <p:cNvPr id="8443" name="Google Shape;8443;p4"/>
          <p:cNvPicPr preferRelativeResize="0"/>
          <p:nvPr/>
        </p:nvPicPr>
        <p:blipFill rotWithShape="1">
          <a:blip r:embed="rId15" cstate="hqprint">
            <a:alphaModFix/>
            <a:extLst>
              <a:ext uri="{28A0092B-C50C-407E-A947-70E740481C1C}">
                <a14:useLocalDpi xmlns:a14="http://schemas.microsoft.com/office/drawing/2010/main"/>
              </a:ext>
            </a:extLst>
          </a:blip>
          <a:srcRect/>
          <a:stretch/>
        </p:blipFill>
        <p:spPr>
          <a:xfrm>
            <a:off x="3173525" y="1925879"/>
            <a:ext cx="1361625" cy="901496"/>
          </a:xfrm>
          <a:prstGeom prst="rect">
            <a:avLst/>
          </a:prstGeom>
          <a:noFill/>
          <a:ln w="9525" cap="flat" cmpd="sng">
            <a:solidFill>
              <a:srgbClr val="3C5E8C"/>
            </a:solidFill>
            <a:prstDash val="solid"/>
            <a:round/>
            <a:headEnd type="none" w="sm" len="sm"/>
            <a:tailEnd type="none" w="sm" len="sm"/>
          </a:ln>
        </p:spPr>
      </p:pic>
      <p:pic>
        <p:nvPicPr>
          <p:cNvPr id="8444" name="Google Shape;8444;p4"/>
          <p:cNvPicPr preferRelativeResize="0"/>
          <p:nvPr/>
        </p:nvPicPr>
        <p:blipFill rotWithShape="1">
          <a:blip r:embed="rId16" cstate="hqprint">
            <a:alphaModFix/>
            <a:extLst>
              <a:ext uri="{28A0092B-C50C-407E-A947-70E740481C1C}">
                <a14:useLocalDpi xmlns:a14="http://schemas.microsoft.com/office/drawing/2010/main"/>
              </a:ext>
            </a:extLst>
          </a:blip>
          <a:srcRect/>
          <a:stretch/>
        </p:blipFill>
        <p:spPr>
          <a:xfrm>
            <a:off x="1590449" y="1910500"/>
            <a:ext cx="1361625" cy="901499"/>
          </a:xfrm>
          <a:prstGeom prst="rect">
            <a:avLst/>
          </a:prstGeom>
          <a:noFill/>
          <a:ln w="9525" cap="flat" cmpd="sng">
            <a:solidFill>
              <a:srgbClr val="3C5E8C"/>
            </a:solidFill>
            <a:prstDash val="solid"/>
            <a:round/>
            <a:headEnd type="none" w="sm" len="sm"/>
            <a:tailEnd type="none" w="sm" len="sm"/>
          </a:ln>
        </p:spPr>
      </p:pic>
      <p:pic>
        <p:nvPicPr>
          <p:cNvPr id="8445" name="Google Shape;8445;p4"/>
          <p:cNvPicPr preferRelativeResize="0"/>
          <p:nvPr/>
        </p:nvPicPr>
        <p:blipFill rotWithShape="1">
          <a:blip r:embed="rId17" cstate="hqprint">
            <a:alphaModFix/>
            <a:extLst>
              <a:ext uri="{28A0092B-C50C-407E-A947-70E740481C1C}">
                <a14:useLocalDpi xmlns:a14="http://schemas.microsoft.com/office/drawing/2010/main"/>
              </a:ext>
            </a:extLst>
          </a:blip>
          <a:srcRect/>
          <a:stretch/>
        </p:blipFill>
        <p:spPr>
          <a:xfrm>
            <a:off x="7717575" y="854100"/>
            <a:ext cx="1381073" cy="914376"/>
          </a:xfrm>
          <a:prstGeom prst="rect">
            <a:avLst/>
          </a:prstGeom>
          <a:noFill/>
          <a:ln w="9525" cap="flat" cmpd="sng">
            <a:solidFill>
              <a:srgbClr val="3C5E8C"/>
            </a:solidFill>
            <a:prstDash val="solid"/>
            <a:round/>
            <a:headEnd type="none" w="sm" len="sm"/>
            <a:tailEnd type="none" w="sm" len="sm"/>
          </a:ln>
        </p:spPr>
      </p:pic>
      <p:pic>
        <p:nvPicPr>
          <p:cNvPr id="8446" name="Google Shape;8446;p4"/>
          <p:cNvPicPr preferRelativeResize="0"/>
          <p:nvPr/>
        </p:nvPicPr>
        <p:blipFill rotWithShape="1">
          <a:blip r:embed="rId18" cstate="hqprint">
            <a:alphaModFix/>
            <a:extLst>
              <a:ext uri="{28A0092B-C50C-407E-A947-70E740481C1C}">
                <a14:useLocalDpi xmlns:a14="http://schemas.microsoft.com/office/drawing/2010/main"/>
              </a:ext>
            </a:extLst>
          </a:blip>
          <a:srcRect/>
          <a:stretch/>
        </p:blipFill>
        <p:spPr>
          <a:xfrm>
            <a:off x="1603113" y="2888699"/>
            <a:ext cx="1361593" cy="901501"/>
          </a:xfrm>
          <a:prstGeom prst="rect">
            <a:avLst/>
          </a:prstGeom>
          <a:noFill/>
          <a:ln w="9525" cap="flat" cmpd="sng">
            <a:solidFill>
              <a:srgbClr val="3C5E8C"/>
            </a:solidFill>
            <a:prstDash val="solid"/>
            <a:round/>
            <a:headEnd type="none" w="sm" len="sm"/>
            <a:tailEnd type="none" w="sm" len="sm"/>
          </a:ln>
        </p:spPr>
      </p:pic>
      <p:pic>
        <p:nvPicPr>
          <p:cNvPr id="8447" name="Google Shape;8447;p4"/>
          <p:cNvPicPr preferRelativeResize="0"/>
          <p:nvPr/>
        </p:nvPicPr>
        <p:blipFill rotWithShape="1">
          <a:blip r:embed="rId19" cstate="hqprint">
            <a:alphaModFix/>
            <a:extLst>
              <a:ext uri="{28A0092B-C50C-407E-A947-70E740481C1C}">
                <a14:useLocalDpi xmlns:a14="http://schemas.microsoft.com/office/drawing/2010/main"/>
              </a:ext>
            </a:extLst>
          </a:blip>
          <a:srcRect/>
          <a:stretch/>
        </p:blipFill>
        <p:spPr>
          <a:xfrm>
            <a:off x="21676" y="3917314"/>
            <a:ext cx="1581436" cy="914375"/>
          </a:xfrm>
          <a:prstGeom prst="rect">
            <a:avLst/>
          </a:prstGeom>
          <a:noFill/>
          <a:ln w="19050" cap="flat" cmpd="sng">
            <a:solidFill>
              <a:srgbClr val="31445D"/>
            </a:solidFill>
            <a:prstDash val="solid"/>
            <a:round/>
            <a:headEnd type="none" w="sm" len="sm"/>
            <a:tailEnd type="none" w="sm" len="sm"/>
          </a:ln>
        </p:spPr>
      </p:pic>
      <p:pic>
        <p:nvPicPr>
          <p:cNvPr id="8448" name="Google Shape;8448;p4"/>
          <p:cNvPicPr preferRelativeResize="0"/>
          <p:nvPr/>
        </p:nvPicPr>
        <p:blipFill rotWithShape="1">
          <a:blip r:embed="rId20" cstate="hqprint">
            <a:alphaModFix/>
            <a:extLst>
              <a:ext uri="{28A0092B-C50C-407E-A947-70E740481C1C}">
                <a14:useLocalDpi xmlns:a14="http://schemas.microsoft.com/office/drawing/2010/main"/>
              </a:ext>
            </a:extLst>
          </a:blip>
          <a:srcRect/>
          <a:stretch/>
        </p:blipFill>
        <p:spPr>
          <a:xfrm>
            <a:off x="1701063" y="3923750"/>
            <a:ext cx="1643566" cy="901501"/>
          </a:xfrm>
          <a:prstGeom prst="rect">
            <a:avLst/>
          </a:prstGeom>
          <a:noFill/>
          <a:ln w="9525" cap="flat" cmpd="sng">
            <a:solidFill>
              <a:schemeClr val="dk1"/>
            </a:solidFill>
            <a:prstDash val="solid"/>
            <a:round/>
            <a:headEnd type="none" w="sm" len="sm"/>
            <a:tailEnd type="none" w="sm" len="sm"/>
          </a:ln>
          <a:effectLst>
            <a:outerShdw blurRad="57150" dist="19050" dir="5400000" algn="bl" rotWithShape="0">
              <a:srgbClr val="000000">
                <a:alpha val="49411"/>
              </a:srgbClr>
            </a:outerShdw>
          </a:effectLst>
        </p:spPr>
      </p:pic>
      <p:sp>
        <p:nvSpPr>
          <p:cNvPr id="8449" name="Google Shape;8449;p4"/>
          <p:cNvSpPr txBox="1"/>
          <p:nvPr/>
        </p:nvSpPr>
        <p:spPr>
          <a:xfrm>
            <a:off x="6918475" y="1925875"/>
            <a:ext cx="555600" cy="3693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200"/>
              <a:buFont typeface="Arial"/>
              <a:buNone/>
            </a:pPr>
            <a:r>
              <a:rPr lang="en" sz="1200" b="1" i="0" u="none" strike="noStrike" cap="none">
                <a:solidFill>
                  <a:srgbClr val="000000"/>
                </a:solidFill>
                <a:latin typeface="Calibri"/>
                <a:ea typeface="Calibri"/>
                <a:cs typeface="Calibri"/>
                <a:sym typeface="Calibri"/>
              </a:rPr>
              <a:t>פחם</a:t>
            </a:r>
            <a:endParaRPr sz="1200" b="1" i="0" u="none" strike="noStrike" cap="none">
              <a:solidFill>
                <a:srgbClr val="000000"/>
              </a:solidFill>
              <a:latin typeface="Calibri"/>
              <a:ea typeface="Calibri"/>
              <a:cs typeface="Calibri"/>
              <a:sym typeface="Calibri"/>
            </a:endParaRPr>
          </a:p>
        </p:txBody>
      </p:sp>
      <p:sp>
        <p:nvSpPr>
          <p:cNvPr id="8450" name="Google Shape;8450;p4"/>
          <p:cNvSpPr txBox="1"/>
          <p:nvPr/>
        </p:nvSpPr>
        <p:spPr>
          <a:xfrm>
            <a:off x="953925" y="1834300"/>
            <a:ext cx="483900" cy="3693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200"/>
              <a:buFont typeface="Arial"/>
              <a:buNone/>
            </a:pPr>
            <a:r>
              <a:rPr lang="en" sz="1200" b="1" i="0" u="none" strike="noStrike" cap="none">
                <a:solidFill>
                  <a:schemeClr val="dk1"/>
                </a:solidFill>
                <a:latin typeface="Calibri"/>
                <a:ea typeface="Calibri"/>
                <a:cs typeface="Calibri"/>
                <a:sym typeface="Calibri"/>
              </a:rPr>
              <a:t>נפט</a:t>
            </a:r>
            <a:endParaRPr sz="1200" b="1" i="0" u="none" strike="noStrike" cap="none">
              <a:solidFill>
                <a:schemeClr val="dk1"/>
              </a:solidFill>
              <a:latin typeface="Calibri"/>
              <a:ea typeface="Calibri"/>
              <a:cs typeface="Calibri"/>
              <a:sym typeface="Calibri"/>
            </a:endParaRPr>
          </a:p>
        </p:txBody>
      </p:sp>
      <p:sp>
        <p:nvSpPr>
          <p:cNvPr id="8451" name="Google Shape;8451;p4"/>
          <p:cNvSpPr txBox="1">
            <a:spLocks noGrp="1"/>
          </p:cNvSpPr>
          <p:nvPr>
            <p:ph type="title"/>
          </p:nvPr>
        </p:nvSpPr>
        <p:spPr>
          <a:xfrm>
            <a:off x="8553600" y="124725"/>
            <a:ext cx="596264"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1.1</a:t>
            </a:r>
            <a:endParaRPr sz="2000" b="1"/>
          </a:p>
        </p:txBody>
      </p:sp>
      <p:sp>
        <p:nvSpPr>
          <p:cNvPr id="8452" name="Google Shape;8452;p4"/>
          <p:cNvSpPr txBox="1">
            <a:spLocks noGrp="1"/>
          </p:cNvSpPr>
          <p:nvPr>
            <p:ph type="title"/>
          </p:nvPr>
        </p:nvSpPr>
        <p:spPr>
          <a:xfrm>
            <a:off x="60825" y="124725"/>
            <a:ext cx="8492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2800"/>
              <a:buNone/>
            </a:pPr>
            <a:r>
              <a:rPr lang="en" sz="3200"/>
              <a:t>פעילות פתיחה - מיון תמונות</a:t>
            </a:r>
            <a:endParaRPr sz="3200"/>
          </a:p>
        </p:txBody>
      </p:sp>
      <p:sp>
        <p:nvSpPr>
          <p:cNvPr id="8453" name="Google Shape;8453;p4"/>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4</a:t>
            </a:fld>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0">
  <p:cSld>
    <p:spTree>
      <p:nvGrpSpPr>
        <p:cNvPr id="1" name="Shape 9458"/>
        <p:cNvGrpSpPr/>
        <p:nvPr/>
      </p:nvGrpSpPr>
      <p:grpSpPr>
        <a:xfrm>
          <a:off x="0" y="0"/>
          <a:ext cx="0" cy="0"/>
          <a:chOff x="0" y="0"/>
          <a:chExt cx="0" cy="0"/>
        </a:xfrm>
      </p:grpSpPr>
      <p:sp>
        <p:nvSpPr>
          <p:cNvPr id="9459" name="Google Shape;9459;p41"/>
          <p:cNvSpPr/>
          <p:nvPr/>
        </p:nvSpPr>
        <p:spPr>
          <a:xfrm rot="336211">
            <a:off x="-318888" y="3182844"/>
            <a:ext cx="9463062" cy="1841475"/>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4B4B4B"/>
              </a:solidFill>
              <a:latin typeface="Arial"/>
              <a:ea typeface="Arial"/>
              <a:cs typeface="Arial"/>
              <a:sym typeface="Arial"/>
            </a:endParaRPr>
          </a:p>
        </p:txBody>
      </p:sp>
      <p:sp>
        <p:nvSpPr>
          <p:cNvPr id="9460" name="Google Shape;9460;p41"/>
          <p:cNvSpPr/>
          <p:nvPr/>
        </p:nvSpPr>
        <p:spPr>
          <a:xfrm rot="336161">
            <a:off x="-308276" y="3726944"/>
            <a:ext cx="9543825" cy="1959243"/>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rgbClr val="7F6000"/>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4B4B4B"/>
              </a:solidFill>
              <a:latin typeface="Arial"/>
              <a:ea typeface="Arial"/>
              <a:cs typeface="Arial"/>
              <a:sym typeface="Arial"/>
            </a:endParaRPr>
          </a:p>
        </p:txBody>
      </p:sp>
      <p:grpSp>
        <p:nvGrpSpPr>
          <p:cNvPr id="9461" name="Google Shape;9461;p41"/>
          <p:cNvGrpSpPr/>
          <p:nvPr/>
        </p:nvGrpSpPr>
        <p:grpSpPr>
          <a:xfrm>
            <a:off x="1560947" y="2124450"/>
            <a:ext cx="1128168" cy="1445907"/>
            <a:chOff x="2055825" y="5018400"/>
            <a:chExt cx="202875" cy="215200"/>
          </a:xfrm>
        </p:grpSpPr>
        <p:sp>
          <p:nvSpPr>
            <p:cNvPr id="9462" name="Google Shape;9462;p41"/>
            <p:cNvSpPr/>
            <p:nvPr/>
          </p:nvSpPr>
          <p:spPr>
            <a:xfrm>
              <a:off x="2055825" y="5051950"/>
              <a:ext cx="115200" cy="104950"/>
            </a:xfrm>
            <a:custGeom>
              <a:avLst/>
              <a:gdLst/>
              <a:ahLst/>
              <a:cxnLst/>
              <a:rect l="l" t="t" r="r" b="b"/>
              <a:pathLst>
                <a:path w="4608" h="4198" extrusionOk="0">
                  <a:moveTo>
                    <a:pt x="2303" y="1"/>
                  </a:moveTo>
                  <a:cubicBezTo>
                    <a:pt x="1767" y="1"/>
                    <a:pt x="1230" y="206"/>
                    <a:pt x="820" y="616"/>
                  </a:cubicBezTo>
                  <a:cubicBezTo>
                    <a:pt x="1" y="1435"/>
                    <a:pt x="1" y="2764"/>
                    <a:pt x="820" y="3583"/>
                  </a:cubicBezTo>
                  <a:cubicBezTo>
                    <a:pt x="1230" y="3993"/>
                    <a:pt x="1767" y="4198"/>
                    <a:pt x="2303" y="4198"/>
                  </a:cubicBezTo>
                  <a:cubicBezTo>
                    <a:pt x="2840" y="4198"/>
                    <a:pt x="3377" y="3993"/>
                    <a:pt x="3787" y="3583"/>
                  </a:cubicBezTo>
                  <a:cubicBezTo>
                    <a:pt x="4607" y="2764"/>
                    <a:pt x="4607" y="1435"/>
                    <a:pt x="3787" y="616"/>
                  </a:cubicBezTo>
                  <a:cubicBezTo>
                    <a:pt x="3377" y="206"/>
                    <a:pt x="2840" y="1"/>
                    <a:pt x="2303"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3" name="Google Shape;9463;p41"/>
            <p:cNvSpPr/>
            <p:nvPr/>
          </p:nvSpPr>
          <p:spPr>
            <a:xfrm>
              <a:off x="2128425" y="5070825"/>
              <a:ext cx="115200" cy="104925"/>
            </a:xfrm>
            <a:custGeom>
              <a:avLst/>
              <a:gdLst/>
              <a:ahLst/>
              <a:cxnLst/>
              <a:rect l="l" t="t" r="r" b="b"/>
              <a:pathLst>
                <a:path w="4608" h="4197" extrusionOk="0">
                  <a:moveTo>
                    <a:pt x="2304" y="0"/>
                  </a:moveTo>
                  <a:cubicBezTo>
                    <a:pt x="1767" y="0"/>
                    <a:pt x="1230" y="205"/>
                    <a:pt x="821" y="615"/>
                  </a:cubicBezTo>
                  <a:cubicBezTo>
                    <a:pt x="1" y="1434"/>
                    <a:pt x="1" y="2762"/>
                    <a:pt x="821" y="3582"/>
                  </a:cubicBezTo>
                  <a:cubicBezTo>
                    <a:pt x="1230" y="3992"/>
                    <a:pt x="1767" y="4197"/>
                    <a:pt x="2304" y="4197"/>
                  </a:cubicBezTo>
                  <a:cubicBezTo>
                    <a:pt x="2841" y="4197"/>
                    <a:pt x="3378" y="3992"/>
                    <a:pt x="3788" y="3582"/>
                  </a:cubicBezTo>
                  <a:cubicBezTo>
                    <a:pt x="4608" y="2762"/>
                    <a:pt x="4608" y="1434"/>
                    <a:pt x="3788" y="615"/>
                  </a:cubicBezTo>
                  <a:cubicBezTo>
                    <a:pt x="3378" y="205"/>
                    <a:pt x="2841" y="0"/>
                    <a:pt x="2304" y="0"/>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4" name="Google Shape;9464;p41"/>
            <p:cNvSpPr/>
            <p:nvPr/>
          </p:nvSpPr>
          <p:spPr>
            <a:xfrm>
              <a:off x="2107875" y="5018400"/>
              <a:ext cx="85350" cy="79400"/>
            </a:xfrm>
            <a:custGeom>
              <a:avLst/>
              <a:gdLst/>
              <a:ahLst/>
              <a:cxnLst/>
              <a:rect l="l" t="t" r="r" b="b"/>
              <a:pathLst>
                <a:path w="3414" h="3176" extrusionOk="0">
                  <a:moveTo>
                    <a:pt x="1705" y="1"/>
                  </a:moveTo>
                  <a:cubicBezTo>
                    <a:pt x="939" y="1"/>
                    <a:pt x="265" y="556"/>
                    <a:pt x="140" y="1337"/>
                  </a:cubicBezTo>
                  <a:cubicBezTo>
                    <a:pt x="1" y="2202"/>
                    <a:pt x="590" y="3017"/>
                    <a:pt x="1456" y="3155"/>
                  </a:cubicBezTo>
                  <a:cubicBezTo>
                    <a:pt x="1542" y="3169"/>
                    <a:pt x="1626" y="3175"/>
                    <a:pt x="1710" y="3175"/>
                  </a:cubicBezTo>
                  <a:cubicBezTo>
                    <a:pt x="2475" y="3175"/>
                    <a:pt x="3150" y="2620"/>
                    <a:pt x="3274" y="1839"/>
                  </a:cubicBezTo>
                  <a:cubicBezTo>
                    <a:pt x="3414" y="974"/>
                    <a:pt x="2824" y="159"/>
                    <a:pt x="1958" y="21"/>
                  </a:cubicBezTo>
                  <a:cubicBezTo>
                    <a:pt x="1873" y="7"/>
                    <a:pt x="1788" y="1"/>
                    <a:pt x="1705"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5" name="Google Shape;9465;p41"/>
            <p:cNvSpPr/>
            <p:nvPr/>
          </p:nvSpPr>
          <p:spPr>
            <a:xfrm>
              <a:off x="2079175" y="5084125"/>
              <a:ext cx="128600" cy="149300"/>
            </a:xfrm>
            <a:custGeom>
              <a:avLst/>
              <a:gdLst/>
              <a:ahLst/>
              <a:cxnLst/>
              <a:rect l="l" t="t" r="r" b="b"/>
              <a:pathLst>
                <a:path w="5144" h="5972" extrusionOk="0">
                  <a:moveTo>
                    <a:pt x="0" y="0"/>
                  </a:moveTo>
                  <a:lnTo>
                    <a:pt x="0" y="0"/>
                  </a:lnTo>
                  <a:cubicBezTo>
                    <a:pt x="224" y="506"/>
                    <a:pt x="587" y="928"/>
                    <a:pt x="1055" y="1220"/>
                  </a:cubicBezTo>
                  <a:cubicBezTo>
                    <a:pt x="1444" y="1465"/>
                    <a:pt x="1956" y="1817"/>
                    <a:pt x="2172" y="2115"/>
                  </a:cubicBezTo>
                  <a:lnTo>
                    <a:pt x="2265" y="2245"/>
                  </a:lnTo>
                  <a:cubicBezTo>
                    <a:pt x="2383" y="2393"/>
                    <a:pt x="2437" y="2586"/>
                    <a:pt x="2414" y="2774"/>
                  </a:cubicBezTo>
                  <a:lnTo>
                    <a:pt x="2413" y="2786"/>
                  </a:lnTo>
                  <a:lnTo>
                    <a:pt x="2403" y="2777"/>
                  </a:lnTo>
                  <a:cubicBezTo>
                    <a:pt x="2259" y="2659"/>
                    <a:pt x="2166" y="2575"/>
                    <a:pt x="2065" y="2484"/>
                  </a:cubicBezTo>
                  <a:cubicBezTo>
                    <a:pt x="1890" y="2329"/>
                    <a:pt x="1693" y="2150"/>
                    <a:pt x="1163" y="1726"/>
                  </a:cubicBezTo>
                  <a:lnTo>
                    <a:pt x="1163" y="1726"/>
                  </a:lnTo>
                  <a:cubicBezTo>
                    <a:pt x="1316" y="1919"/>
                    <a:pt x="1924" y="2684"/>
                    <a:pt x="2233" y="3038"/>
                  </a:cubicBezTo>
                  <a:lnTo>
                    <a:pt x="2239" y="3046"/>
                  </a:lnTo>
                  <a:cubicBezTo>
                    <a:pt x="2318" y="3135"/>
                    <a:pt x="2355" y="3254"/>
                    <a:pt x="2341" y="3372"/>
                  </a:cubicBezTo>
                  <a:cubicBezTo>
                    <a:pt x="2267" y="3969"/>
                    <a:pt x="2038" y="5841"/>
                    <a:pt x="2021" y="5972"/>
                  </a:cubicBezTo>
                  <a:lnTo>
                    <a:pt x="3781" y="5972"/>
                  </a:lnTo>
                  <a:lnTo>
                    <a:pt x="3460" y="3329"/>
                  </a:lnTo>
                  <a:cubicBezTo>
                    <a:pt x="3394" y="2780"/>
                    <a:pt x="3657" y="2238"/>
                    <a:pt x="4130" y="1951"/>
                  </a:cubicBezTo>
                  <a:lnTo>
                    <a:pt x="4176" y="1924"/>
                  </a:lnTo>
                  <a:cubicBezTo>
                    <a:pt x="4315" y="1840"/>
                    <a:pt x="4439" y="1736"/>
                    <a:pt x="4545" y="1616"/>
                  </a:cubicBezTo>
                  <a:lnTo>
                    <a:pt x="5144" y="942"/>
                  </a:lnTo>
                  <a:lnTo>
                    <a:pt x="4513" y="1448"/>
                  </a:lnTo>
                  <a:cubicBezTo>
                    <a:pt x="4391" y="1546"/>
                    <a:pt x="4256" y="1624"/>
                    <a:pt x="4113" y="1683"/>
                  </a:cubicBezTo>
                  <a:lnTo>
                    <a:pt x="3847" y="1791"/>
                  </a:lnTo>
                  <a:lnTo>
                    <a:pt x="3867" y="1765"/>
                  </a:lnTo>
                  <a:cubicBezTo>
                    <a:pt x="4155" y="1392"/>
                    <a:pt x="4389" y="981"/>
                    <a:pt x="4563" y="542"/>
                  </a:cubicBezTo>
                  <a:lnTo>
                    <a:pt x="4738" y="100"/>
                  </a:lnTo>
                  <a:lnTo>
                    <a:pt x="3735" y="1396"/>
                  </a:lnTo>
                  <a:lnTo>
                    <a:pt x="3724" y="1389"/>
                  </a:lnTo>
                  <a:cubicBezTo>
                    <a:pt x="3728" y="1382"/>
                    <a:pt x="4078" y="676"/>
                    <a:pt x="3843" y="137"/>
                  </a:cubicBezTo>
                  <a:lnTo>
                    <a:pt x="3843" y="136"/>
                  </a:lnTo>
                  <a:lnTo>
                    <a:pt x="3843" y="133"/>
                  </a:lnTo>
                  <a:lnTo>
                    <a:pt x="3830" y="323"/>
                  </a:lnTo>
                  <a:cubicBezTo>
                    <a:pt x="3809" y="613"/>
                    <a:pt x="3739" y="894"/>
                    <a:pt x="3619" y="1157"/>
                  </a:cubicBezTo>
                  <a:lnTo>
                    <a:pt x="3381" y="1686"/>
                  </a:lnTo>
                  <a:lnTo>
                    <a:pt x="3376" y="1694"/>
                  </a:lnTo>
                  <a:cubicBezTo>
                    <a:pt x="3266" y="1864"/>
                    <a:pt x="3079" y="1967"/>
                    <a:pt x="2875" y="1967"/>
                  </a:cubicBezTo>
                  <a:cubicBezTo>
                    <a:pt x="2669" y="1967"/>
                    <a:pt x="2479" y="1863"/>
                    <a:pt x="2370" y="1686"/>
                  </a:cubicBezTo>
                  <a:lnTo>
                    <a:pt x="1952" y="761"/>
                  </a:lnTo>
                  <a:lnTo>
                    <a:pt x="1908" y="135"/>
                  </a:lnTo>
                  <a:lnTo>
                    <a:pt x="1804" y="758"/>
                  </a:lnTo>
                  <a:lnTo>
                    <a:pt x="2034" y="1411"/>
                  </a:lnTo>
                  <a:lnTo>
                    <a:pt x="2017" y="1397"/>
                  </a:lnTo>
                  <a:cubicBezTo>
                    <a:pt x="1940" y="1332"/>
                    <a:pt x="1869" y="1260"/>
                    <a:pt x="1811" y="1179"/>
                  </a:cubicBezTo>
                  <a:lnTo>
                    <a:pt x="1044" y="142"/>
                  </a:lnTo>
                  <a:lnTo>
                    <a:pt x="1044" y="142"/>
                  </a:lnTo>
                  <a:lnTo>
                    <a:pt x="1617" y="1173"/>
                  </a:lnTo>
                  <a:lnTo>
                    <a:pt x="1617" y="1173"/>
                  </a:lnTo>
                  <a:lnTo>
                    <a:pt x="1602" y="1167"/>
                  </a:lnTo>
                  <a:cubicBezTo>
                    <a:pt x="1115" y="996"/>
                    <a:pt x="671" y="707"/>
                    <a:pt x="317" y="333"/>
                  </a:cubicBezTo>
                  <a:lnTo>
                    <a:pt x="0" y="0"/>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6" name="Google Shape;9466;p41"/>
            <p:cNvSpPr/>
            <p:nvPr/>
          </p:nvSpPr>
          <p:spPr>
            <a:xfrm>
              <a:off x="2078700" y="5083400"/>
              <a:ext cx="130500" cy="150200"/>
            </a:xfrm>
            <a:custGeom>
              <a:avLst/>
              <a:gdLst/>
              <a:ahLst/>
              <a:cxnLst/>
              <a:rect l="l" t="t" r="r" b="b"/>
              <a:pathLst>
                <a:path w="5220" h="6008" extrusionOk="0">
                  <a:moveTo>
                    <a:pt x="42" y="63"/>
                  </a:moveTo>
                  <a:lnTo>
                    <a:pt x="331" y="369"/>
                  </a:lnTo>
                  <a:cubicBezTo>
                    <a:pt x="685" y="743"/>
                    <a:pt x="1131" y="1032"/>
                    <a:pt x="1618" y="1205"/>
                  </a:cubicBezTo>
                  <a:lnTo>
                    <a:pt x="1651" y="1216"/>
                  </a:lnTo>
                  <a:lnTo>
                    <a:pt x="1633" y="1186"/>
                  </a:lnTo>
                  <a:lnTo>
                    <a:pt x="1117" y="257"/>
                  </a:lnTo>
                  <a:lnTo>
                    <a:pt x="1117" y="257"/>
                  </a:lnTo>
                  <a:lnTo>
                    <a:pt x="1826" y="1215"/>
                  </a:lnTo>
                  <a:cubicBezTo>
                    <a:pt x="1885" y="1295"/>
                    <a:pt x="1955" y="1370"/>
                    <a:pt x="2033" y="1433"/>
                  </a:cubicBezTo>
                  <a:lnTo>
                    <a:pt x="2069" y="1463"/>
                  </a:lnTo>
                  <a:lnTo>
                    <a:pt x="2053" y="1420"/>
                  </a:lnTo>
                  <a:lnTo>
                    <a:pt x="1831" y="789"/>
                  </a:lnTo>
                  <a:lnTo>
                    <a:pt x="1925" y="221"/>
                  </a:lnTo>
                  <a:lnTo>
                    <a:pt x="1966" y="791"/>
                  </a:lnTo>
                  <a:lnTo>
                    <a:pt x="1966" y="793"/>
                  </a:lnTo>
                  <a:lnTo>
                    <a:pt x="1967" y="796"/>
                  </a:lnTo>
                  <a:lnTo>
                    <a:pt x="2384" y="1720"/>
                  </a:lnTo>
                  <a:lnTo>
                    <a:pt x="2384" y="1722"/>
                  </a:lnTo>
                  <a:lnTo>
                    <a:pt x="2384" y="1723"/>
                  </a:lnTo>
                  <a:cubicBezTo>
                    <a:pt x="2495" y="1900"/>
                    <a:pt x="2687" y="2006"/>
                    <a:pt x="2895" y="2006"/>
                  </a:cubicBezTo>
                  <a:cubicBezTo>
                    <a:pt x="3100" y="2006"/>
                    <a:pt x="3290" y="1904"/>
                    <a:pt x="3402" y="1730"/>
                  </a:cubicBezTo>
                  <a:lnTo>
                    <a:pt x="3407" y="1723"/>
                  </a:lnTo>
                  <a:lnTo>
                    <a:pt x="3407" y="1722"/>
                  </a:lnTo>
                  <a:lnTo>
                    <a:pt x="3407" y="1720"/>
                  </a:lnTo>
                  <a:lnTo>
                    <a:pt x="3645" y="1192"/>
                  </a:lnTo>
                  <a:cubicBezTo>
                    <a:pt x="3764" y="928"/>
                    <a:pt x="3835" y="647"/>
                    <a:pt x="3856" y="357"/>
                  </a:cubicBezTo>
                  <a:lnTo>
                    <a:pt x="3867" y="196"/>
                  </a:lnTo>
                  <a:cubicBezTo>
                    <a:pt x="3978" y="469"/>
                    <a:pt x="3939" y="781"/>
                    <a:pt x="3887" y="998"/>
                  </a:cubicBezTo>
                  <a:cubicBezTo>
                    <a:pt x="3828" y="1241"/>
                    <a:pt x="3739" y="1417"/>
                    <a:pt x="3738" y="1420"/>
                  </a:cubicBezTo>
                  <a:lnTo>
                    <a:pt x="3760" y="1433"/>
                  </a:lnTo>
                  <a:lnTo>
                    <a:pt x="4734" y="173"/>
                  </a:lnTo>
                  <a:lnTo>
                    <a:pt x="4576" y="574"/>
                  </a:lnTo>
                  <a:cubicBezTo>
                    <a:pt x="4403" y="1011"/>
                    <a:pt x="4169" y="1422"/>
                    <a:pt x="3882" y="1795"/>
                  </a:cubicBezTo>
                  <a:lnTo>
                    <a:pt x="3877" y="1801"/>
                  </a:lnTo>
                  <a:lnTo>
                    <a:pt x="3847" y="1838"/>
                  </a:lnTo>
                  <a:lnTo>
                    <a:pt x="3891" y="1821"/>
                  </a:lnTo>
                  <a:lnTo>
                    <a:pt x="4134" y="1721"/>
                  </a:lnTo>
                  <a:cubicBezTo>
                    <a:pt x="4278" y="1663"/>
                    <a:pt x="4414" y="1583"/>
                    <a:pt x="4535" y="1485"/>
                  </a:cubicBezTo>
                  <a:lnTo>
                    <a:pt x="5107" y="1027"/>
                  </a:lnTo>
                  <a:lnTo>
                    <a:pt x="5107" y="1027"/>
                  </a:lnTo>
                  <a:lnTo>
                    <a:pt x="4559" y="1646"/>
                  </a:lnTo>
                  <a:cubicBezTo>
                    <a:pt x="4453" y="1766"/>
                    <a:pt x="4330" y="1869"/>
                    <a:pt x="4191" y="1952"/>
                  </a:cubicBezTo>
                  <a:lnTo>
                    <a:pt x="4145" y="1980"/>
                  </a:lnTo>
                  <a:cubicBezTo>
                    <a:pt x="3670" y="2268"/>
                    <a:pt x="3405" y="2812"/>
                    <a:pt x="3472" y="3364"/>
                  </a:cubicBezTo>
                  <a:lnTo>
                    <a:pt x="3791" y="5999"/>
                  </a:lnTo>
                  <a:lnTo>
                    <a:pt x="2044" y="5999"/>
                  </a:lnTo>
                  <a:cubicBezTo>
                    <a:pt x="2067" y="5817"/>
                    <a:pt x="2292" y="3991"/>
                    <a:pt x="2364" y="3406"/>
                  </a:cubicBezTo>
                  <a:cubicBezTo>
                    <a:pt x="2379" y="3287"/>
                    <a:pt x="2340" y="3165"/>
                    <a:pt x="2262" y="3075"/>
                  </a:cubicBezTo>
                  <a:lnTo>
                    <a:pt x="2254" y="3067"/>
                  </a:lnTo>
                  <a:cubicBezTo>
                    <a:pt x="1965" y="2737"/>
                    <a:pt x="1416" y="2045"/>
                    <a:pt x="1221" y="1800"/>
                  </a:cubicBezTo>
                  <a:lnTo>
                    <a:pt x="1221" y="1800"/>
                  </a:lnTo>
                  <a:cubicBezTo>
                    <a:pt x="1716" y="2199"/>
                    <a:pt x="1908" y="2370"/>
                    <a:pt x="2078" y="2524"/>
                  </a:cubicBezTo>
                  <a:cubicBezTo>
                    <a:pt x="2178" y="2614"/>
                    <a:pt x="2272" y="2698"/>
                    <a:pt x="2416" y="2819"/>
                  </a:cubicBezTo>
                  <a:lnTo>
                    <a:pt x="2435" y="2834"/>
                  </a:lnTo>
                  <a:lnTo>
                    <a:pt x="2437" y="2811"/>
                  </a:lnTo>
                  <a:cubicBezTo>
                    <a:pt x="2460" y="2621"/>
                    <a:pt x="2406" y="2426"/>
                    <a:pt x="2288" y="2278"/>
                  </a:cubicBezTo>
                  <a:lnTo>
                    <a:pt x="2194" y="2149"/>
                  </a:lnTo>
                  <a:cubicBezTo>
                    <a:pt x="1976" y="1848"/>
                    <a:pt x="1464" y="1495"/>
                    <a:pt x="1075" y="1252"/>
                  </a:cubicBezTo>
                  <a:cubicBezTo>
                    <a:pt x="839" y="1104"/>
                    <a:pt x="627" y="921"/>
                    <a:pt x="447" y="709"/>
                  </a:cubicBezTo>
                  <a:cubicBezTo>
                    <a:pt x="285" y="509"/>
                    <a:pt x="147" y="295"/>
                    <a:pt x="42" y="63"/>
                  </a:cubicBezTo>
                  <a:close/>
                  <a:moveTo>
                    <a:pt x="1" y="0"/>
                  </a:moveTo>
                  <a:cubicBezTo>
                    <a:pt x="221" y="519"/>
                    <a:pt x="593" y="957"/>
                    <a:pt x="1072" y="1256"/>
                  </a:cubicBezTo>
                  <a:cubicBezTo>
                    <a:pt x="1489" y="1517"/>
                    <a:pt x="1975" y="1859"/>
                    <a:pt x="2186" y="2149"/>
                  </a:cubicBezTo>
                  <a:lnTo>
                    <a:pt x="2281" y="2278"/>
                  </a:lnTo>
                  <a:cubicBezTo>
                    <a:pt x="2397" y="2426"/>
                    <a:pt x="2451" y="2615"/>
                    <a:pt x="2428" y="2801"/>
                  </a:cubicBezTo>
                  <a:cubicBezTo>
                    <a:pt x="2023" y="2465"/>
                    <a:pt x="2017" y="2411"/>
                    <a:pt x="1144" y="1714"/>
                  </a:cubicBezTo>
                  <a:lnTo>
                    <a:pt x="1144" y="1714"/>
                  </a:lnTo>
                  <a:cubicBezTo>
                    <a:pt x="1145" y="1714"/>
                    <a:pt x="1892" y="2661"/>
                    <a:pt x="2248" y="3071"/>
                  </a:cubicBezTo>
                  <a:lnTo>
                    <a:pt x="2255" y="3078"/>
                  </a:lnTo>
                  <a:cubicBezTo>
                    <a:pt x="2333" y="3168"/>
                    <a:pt x="2369" y="3285"/>
                    <a:pt x="2355" y="3400"/>
                  </a:cubicBezTo>
                  <a:cubicBezTo>
                    <a:pt x="2278" y="4019"/>
                    <a:pt x="2033" y="6007"/>
                    <a:pt x="2033" y="6007"/>
                  </a:cubicBezTo>
                  <a:lnTo>
                    <a:pt x="3809" y="6007"/>
                  </a:lnTo>
                  <a:lnTo>
                    <a:pt x="3487" y="3358"/>
                  </a:lnTo>
                  <a:cubicBezTo>
                    <a:pt x="3421" y="2810"/>
                    <a:pt x="3682" y="2273"/>
                    <a:pt x="4154" y="1987"/>
                  </a:cubicBezTo>
                  <a:lnTo>
                    <a:pt x="4201" y="1959"/>
                  </a:lnTo>
                  <a:cubicBezTo>
                    <a:pt x="4339" y="1876"/>
                    <a:pt x="4464" y="1771"/>
                    <a:pt x="4572" y="1650"/>
                  </a:cubicBezTo>
                  <a:lnTo>
                    <a:pt x="5219" y="920"/>
                  </a:lnTo>
                  <a:lnTo>
                    <a:pt x="4528" y="1472"/>
                  </a:lnTo>
                  <a:cubicBezTo>
                    <a:pt x="4409" y="1568"/>
                    <a:pt x="4274" y="1647"/>
                    <a:pt x="4131" y="1705"/>
                  </a:cubicBezTo>
                  <a:lnTo>
                    <a:pt x="3887" y="1804"/>
                  </a:lnTo>
                  <a:lnTo>
                    <a:pt x="3892" y="1797"/>
                  </a:lnTo>
                  <a:cubicBezTo>
                    <a:pt x="4180" y="1423"/>
                    <a:pt x="4415" y="1012"/>
                    <a:pt x="4588" y="574"/>
                  </a:cubicBezTo>
                  <a:lnTo>
                    <a:pt x="4780" y="89"/>
                  </a:lnTo>
                  <a:lnTo>
                    <a:pt x="3750" y="1421"/>
                  </a:lnTo>
                  <a:cubicBezTo>
                    <a:pt x="3750" y="1421"/>
                    <a:pt x="4107" y="711"/>
                    <a:pt x="3869" y="164"/>
                  </a:cubicBezTo>
                  <a:lnTo>
                    <a:pt x="3866" y="147"/>
                  </a:lnTo>
                  <a:cubicBezTo>
                    <a:pt x="3866" y="144"/>
                    <a:pt x="3865" y="140"/>
                    <a:pt x="3865" y="136"/>
                  </a:cubicBezTo>
                  <a:lnTo>
                    <a:pt x="3865" y="33"/>
                  </a:lnTo>
                  <a:lnTo>
                    <a:pt x="3842" y="352"/>
                  </a:lnTo>
                  <a:cubicBezTo>
                    <a:pt x="3821" y="639"/>
                    <a:pt x="3752" y="921"/>
                    <a:pt x="3632" y="1184"/>
                  </a:cubicBezTo>
                  <a:lnTo>
                    <a:pt x="3395" y="1712"/>
                  </a:lnTo>
                  <a:lnTo>
                    <a:pt x="3390" y="1719"/>
                  </a:lnTo>
                  <a:cubicBezTo>
                    <a:pt x="3273" y="1900"/>
                    <a:pt x="3083" y="1990"/>
                    <a:pt x="2894" y="1990"/>
                  </a:cubicBezTo>
                  <a:cubicBezTo>
                    <a:pt x="2702" y="1990"/>
                    <a:pt x="2508" y="1897"/>
                    <a:pt x="2394" y="1713"/>
                  </a:cubicBezTo>
                  <a:lnTo>
                    <a:pt x="1977" y="788"/>
                  </a:lnTo>
                  <a:lnTo>
                    <a:pt x="1923" y="34"/>
                  </a:lnTo>
                  <a:lnTo>
                    <a:pt x="1923" y="142"/>
                  </a:lnTo>
                  <a:lnTo>
                    <a:pt x="1816" y="788"/>
                  </a:lnTo>
                  <a:lnTo>
                    <a:pt x="2040" y="1421"/>
                  </a:lnTo>
                  <a:cubicBezTo>
                    <a:pt x="1963" y="1358"/>
                    <a:pt x="1894" y="1285"/>
                    <a:pt x="1835" y="1205"/>
                  </a:cubicBezTo>
                  <a:lnTo>
                    <a:pt x="1010" y="88"/>
                  </a:lnTo>
                  <a:lnTo>
                    <a:pt x="1622" y="1190"/>
                  </a:lnTo>
                  <a:cubicBezTo>
                    <a:pt x="1135" y="1018"/>
                    <a:pt x="696" y="733"/>
                    <a:pt x="340" y="357"/>
                  </a:cubicBezTo>
                  <a:lnTo>
                    <a:pt x="1" y="0"/>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7" name="Google Shape;9467;p41"/>
            <p:cNvSpPr/>
            <p:nvPr/>
          </p:nvSpPr>
          <p:spPr>
            <a:xfrm>
              <a:off x="2168550" y="5043950"/>
              <a:ext cx="55200" cy="55150"/>
            </a:xfrm>
            <a:custGeom>
              <a:avLst/>
              <a:gdLst/>
              <a:ahLst/>
              <a:cxnLst/>
              <a:rect l="l" t="t" r="r" b="b"/>
              <a:pathLst>
                <a:path w="2208" h="2206" extrusionOk="0">
                  <a:moveTo>
                    <a:pt x="1104" y="0"/>
                  </a:moveTo>
                  <a:cubicBezTo>
                    <a:pt x="495" y="0"/>
                    <a:pt x="1" y="493"/>
                    <a:pt x="1" y="1103"/>
                  </a:cubicBezTo>
                  <a:cubicBezTo>
                    <a:pt x="1" y="1712"/>
                    <a:pt x="495" y="2206"/>
                    <a:pt x="1104" y="2206"/>
                  </a:cubicBezTo>
                  <a:cubicBezTo>
                    <a:pt x="1713" y="2206"/>
                    <a:pt x="2207" y="1712"/>
                    <a:pt x="2207" y="1103"/>
                  </a:cubicBezTo>
                  <a:cubicBezTo>
                    <a:pt x="2207" y="493"/>
                    <a:pt x="1713" y="0"/>
                    <a:pt x="1104" y="0"/>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8" name="Google Shape;9468;p41"/>
            <p:cNvSpPr/>
            <p:nvPr/>
          </p:nvSpPr>
          <p:spPr>
            <a:xfrm>
              <a:off x="2188725" y="5068125"/>
              <a:ext cx="69975" cy="69975"/>
            </a:xfrm>
            <a:custGeom>
              <a:avLst/>
              <a:gdLst/>
              <a:ahLst/>
              <a:cxnLst/>
              <a:rect l="l" t="t" r="r" b="b"/>
              <a:pathLst>
                <a:path w="2799" h="2799" extrusionOk="0">
                  <a:moveTo>
                    <a:pt x="1399" y="1"/>
                  </a:moveTo>
                  <a:cubicBezTo>
                    <a:pt x="628" y="1"/>
                    <a:pt x="0" y="628"/>
                    <a:pt x="0" y="1400"/>
                  </a:cubicBezTo>
                  <a:cubicBezTo>
                    <a:pt x="0" y="2172"/>
                    <a:pt x="628" y="2798"/>
                    <a:pt x="1399" y="2798"/>
                  </a:cubicBezTo>
                  <a:cubicBezTo>
                    <a:pt x="2172" y="2798"/>
                    <a:pt x="2798" y="2172"/>
                    <a:pt x="2798" y="1400"/>
                  </a:cubicBezTo>
                  <a:cubicBezTo>
                    <a:pt x="2798" y="628"/>
                    <a:pt x="2172" y="1"/>
                    <a:pt x="1399"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9" name="Google Shape;9469;p41"/>
            <p:cNvSpPr/>
            <p:nvPr/>
          </p:nvSpPr>
          <p:spPr>
            <a:xfrm>
              <a:off x="2073100" y="5029125"/>
              <a:ext cx="75350" cy="75350"/>
            </a:xfrm>
            <a:custGeom>
              <a:avLst/>
              <a:gdLst/>
              <a:ahLst/>
              <a:cxnLst/>
              <a:rect l="l" t="t" r="r" b="b"/>
              <a:pathLst>
                <a:path w="3014" h="3014" extrusionOk="0">
                  <a:moveTo>
                    <a:pt x="1507" y="1"/>
                  </a:moveTo>
                  <a:cubicBezTo>
                    <a:pt x="675" y="1"/>
                    <a:pt x="0" y="675"/>
                    <a:pt x="0" y="1507"/>
                  </a:cubicBezTo>
                  <a:cubicBezTo>
                    <a:pt x="0" y="2340"/>
                    <a:pt x="675" y="3014"/>
                    <a:pt x="1507" y="3014"/>
                  </a:cubicBezTo>
                  <a:cubicBezTo>
                    <a:pt x="2339" y="3014"/>
                    <a:pt x="3013" y="2340"/>
                    <a:pt x="3013" y="1507"/>
                  </a:cubicBezTo>
                  <a:cubicBezTo>
                    <a:pt x="3013" y="675"/>
                    <a:pt x="2339" y="1"/>
                    <a:pt x="1507"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0" name="Google Shape;9470;p41"/>
            <p:cNvSpPr/>
            <p:nvPr/>
          </p:nvSpPr>
          <p:spPr>
            <a:xfrm>
              <a:off x="2097450" y="5123000"/>
              <a:ext cx="24000" cy="24000"/>
            </a:xfrm>
            <a:custGeom>
              <a:avLst/>
              <a:gdLst/>
              <a:ahLst/>
              <a:cxnLst/>
              <a:rect l="l" t="t" r="r" b="b"/>
              <a:pathLst>
                <a:path w="960" h="960" extrusionOk="0">
                  <a:moveTo>
                    <a:pt x="479" y="1"/>
                  </a:moveTo>
                  <a:cubicBezTo>
                    <a:pt x="215" y="1"/>
                    <a:pt x="1" y="215"/>
                    <a:pt x="1" y="479"/>
                  </a:cubicBezTo>
                  <a:cubicBezTo>
                    <a:pt x="1" y="744"/>
                    <a:pt x="215" y="959"/>
                    <a:pt x="479" y="959"/>
                  </a:cubicBezTo>
                  <a:cubicBezTo>
                    <a:pt x="745" y="959"/>
                    <a:pt x="959" y="744"/>
                    <a:pt x="959" y="479"/>
                  </a:cubicBezTo>
                  <a:cubicBezTo>
                    <a:pt x="959" y="215"/>
                    <a:pt x="745" y="1"/>
                    <a:pt x="479"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71" name="Google Shape;9471;p41"/>
          <p:cNvGrpSpPr/>
          <p:nvPr/>
        </p:nvGrpSpPr>
        <p:grpSpPr>
          <a:xfrm flipH="1">
            <a:off x="117088" y="-800912"/>
            <a:ext cx="1779700" cy="546400"/>
            <a:chOff x="3218975" y="369750"/>
            <a:chExt cx="1779700" cy="546400"/>
          </a:xfrm>
        </p:grpSpPr>
        <p:sp>
          <p:nvSpPr>
            <p:cNvPr id="9472" name="Google Shape;9472;p41"/>
            <p:cNvSpPr/>
            <p:nvPr/>
          </p:nvSpPr>
          <p:spPr>
            <a:xfrm>
              <a:off x="3218975" y="369750"/>
              <a:ext cx="1779700" cy="546400"/>
            </a:xfrm>
            <a:custGeom>
              <a:avLst/>
              <a:gdLst/>
              <a:ahLst/>
              <a:cxnLst/>
              <a:rect l="l" t="t" r="r" b="b"/>
              <a:pathLst>
                <a:path w="71188" h="21856" extrusionOk="0">
                  <a:moveTo>
                    <a:pt x="41071" y="0"/>
                  </a:moveTo>
                  <a:cubicBezTo>
                    <a:pt x="34960" y="0"/>
                    <a:pt x="29041" y="4475"/>
                    <a:pt x="27525" y="10425"/>
                  </a:cubicBezTo>
                  <a:cubicBezTo>
                    <a:pt x="26860" y="9692"/>
                    <a:pt x="25870" y="9280"/>
                    <a:pt x="24883" y="9280"/>
                  </a:cubicBezTo>
                  <a:cubicBezTo>
                    <a:pt x="24548" y="9280"/>
                    <a:pt x="24213" y="9328"/>
                    <a:pt x="23892" y="9426"/>
                  </a:cubicBezTo>
                  <a:cubicBezTo>
                    <a:pt x="22625" y="9815"/>
                    <a:pt x="21630" y="10976"/>
                    <a:pt x="21440" y="12288"/>
                  </a:cubicBezTo>
                  <a:cubicBezTo>
                    <a:pt x="20320" y="10631"/>
                    <a:pt x="18319" y="9645"/>
                    <a:pt x="16328" y="9645"/>
                  </a:cubicBezTo>
                  <a:cubicBezTo>
                    <a:pt x="15755" y="9645"/>
                    <a:pt x="15183" y="9727"/>
                    <a:pt x="14633" y="9898"/>
                  </a:cubicBezTo>
                  <a:cubicBezTo>
                    <a:pt x="12172" y="10661"/>
                    <a:pt x="10356" y="13145"/>
                    <a:pt x="10375" y="15721"/>
                  </a:cubicBezTo>
                  <a:cubicBezTo>
                    <a:pt x="10055" y="15548"/>
                    <a:pt x="9692" y="15465"/>
                    <a:pt x="9329" y="15465"/>
                  </a:cubicBezTo>
                  <a:cubicBezTo>
                    <a:pt x="8761" y="15465"/>
                    <a:pt x="8190" y="15670"/>
                    <a:pt x="7774" y="16060"/>
                  </a:cubicBezTo>
                  <a:cubicBezTo>
                    <a:pt x="7092" y="16698"/>
                    <a:pt x="6878" y="17785"/>
                    <a:pt x="7268" y="18634"/>
                  </a:cubicBezTo>
                  <a:cubicBezTo>
                    <a:pt x="6721" y="18490"/>
                    <a:pt x="6178" y="18421"/>
                    <a:pt x="5648" y="18421"/>
                  </a:cubicBezTo>
                  <a:cubicBezTo>
                    <a:pt x="3336" y="18421"/>
                    <a:pt x="1249" y="19733"/>
                    <a:pt x="0" y="21855"/>
                  </a:cubicBezTo>
                  <a:lnTo>
                    <a:pt x="71187" y="21855"/>
                  </a:lnTo>
                  <a:cubicBezTo>
                    <a:pt x="70862" y="20910"/>
                    <a:pt x="69659" y="19988"/>
                    <a:pt x="68634" y="19988"/>
                  </a:cubicBezTo>
                  <a:cubicBezTo>
                    <a:pt x="68417" y="19988"/>
                    <a:pt x="68208" y="20029"/>
                    <a:pt x="68017" y="20120"/>
                  </a:cubicBezTo>
                  <a:cubicBezTo>
                    <a:pt x="68386" y="18870"/>
                    <a:pt x="67852" y="17409"/>
                    <a:pt x="66764" y="16691"/>
                  </a:cubicBezTo>
                  <a:cubicBezTo>
                    <a:pt x="66269" y="16366"/>
                    <a:pt x="65679" y="16205"/>
                    <a:pt x="65088" y="16205"/>
                  </a:cubicBezTo>
                  <a:cubicBezTo>
                    <a:pt x="64377" y="16205"/>
                    <a:pt x="63665" y="16437"/>
                    <a:pt x="63118" y="16892"/>
                  </a:cubicBezTo>
                  <a:cubicBezTo>
                    <a:pt x="63465" y="14842"/>
                    <a:pt x="62343" y="12630"/>
                    <a:pt x="60483" y="11701"/>
                  </a:cubicBezTo>
                  <a:cubicBezTo>
                    <a:pt x="59823" y="11372"/>
                    <a:pt x="59091" y="11214"/>
                    <a:pt x="58355" y="11214"/>
                  </a:cubicBezTo>
                  <a:cubicBezTo>
                    <a:pt x="57018" y="11214"/>
                    <a:pt x="55672" y="11738"/>
                    <a:pt x="54750" y="12712"/>
                  </a:cubicBezTo>
                  <a:cubicBezTo>
                    <a:pt x="54220" y="6246"/>
                    <a:pt x="48570" y="587"/>
                    <a:pt x="42106" y="44"/>
                  </a:cubicBezTo>
                  <a:cubicBezTo>
                    <a:pt x="41761" y="15"/>
                    <a:pt x="41416" y="0"/>
                    <a:pt x="4107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3" name="Google Shape;9473;p41"/>
            <p:cNvSpPr/>
            <p:nvPr/>
          </p:nvSpPr>
          <p:spPr>
            <a:xfrm>
              <a:off x="3855600" y="585400"/>
              <a:ext cx="321650" cy="116000"/>
            </a:xfrm>
            <a:custGeom>
              <a:avLst/>
              <a:gdLst/>
              <a:ahLst/>
              <a:cxnLst/>
              <a:rect l="l" t="t" r="r" b="b"/>
              <a:pathLst>
                <a:path w="12866" h="4640" extrusionOk="0">
                  <a:moveTo>
                    <a:pt x="9851" y="0"/>
                  </a:moveTo>
                  <a:cubicBezTo>
                    <a:pt x="9765" y="0"/>
                    <a:pt x="9679" y="4"/>
                    <a:pt x="9592" y="11"/>
                  </a:cubicBezTo>
                  <a:cubicBezTo>
                    <a:pt x="8793" y="77"/>
                    <a:pt x="8053" y="447"/>
                    <a:pt x="7544" y="953"/>
                  </a:cubicBezTo>
                  <a:cubicBezTo>
                    <a:pt x="7156" y="1333"/>
                    <a:pt x="6900" y="1789"/>
                    <a:pt x="6780" y="2228"/>
                  </a:cubicBezTo>
                  <a:cubicBezTo>
                    <a:pt x="6646" y="2057"/>
                    <a:pt x="6495" y="1895"/>
                    <a:pt x="6322" y="1744"/>
                  </a:cubicBezTo>
                  <a:cubicBezTo>
                    <a:pt x="5680" y="1177"/>
                    <a:pt x="4764" y="793"/>
                    <a:pt x="3797" y="793"/>
                  </a:cubicBezTo>
                  <a:cubicBezTo>
                    <a:pt x="3686" y="793"/>
                    <a:pt x="3574" y="798"/>
                    <a:pt x="3462" y="808"/>
                  </a:cubicBezTo>
                  <a:cubicBezTo>
                    <a:pt x="2373" y="909"/>
                    <a:pt x="1409" y="1503"/>
                    <a:pt x="823" y="2256"/>
                  </a:cubicBezTo>
                  <a:cubicBezTo>
                    <a:pt x="223" y="3010"/>
                    <a:pt x="1" y="3927"/>
                    <a:pt x="121" y="4639"/>
                  </a:cubicBezTo>
                  <a:cubicBezTo>
                    <a:pt x="505" y="4026"/>
                    <a:pt x="1013" y="3484"/>
                    <a:pt x="1618" y="3074"/>
                  </a:cubicBezTo>
                  <a:cubicBezTo>
                    <a:pt x="2220" y="2663"/>
                    <a:pt x="2914" y="2388"/>
                    <a:pt x="3602" y="2321"/>
                  </a:cubicBezTo>
                  <a:cubicBezTo>
                    <a:pt x="3710" y="2311"/>
                    <a:pt x="3819" y="2306"/>
                    <a:pt x="3928" y="2306"/>
                  </a:cubicBezTo>
                  <a:cubicBezTo>
                    <a:pt x="4519" y="2306"/>
                    <a:pt x="5127" y="2447"/>
                    <a:pt x="5692" y="2693"/>
                  </a:cubicBezTo>
                  <a:cubicBezTo>
                    <a:pt x="6362" y="2986"/>
                    <a:pt x="6962" y="3424"/>
                    <a:pt x="7453" y="3956"/>
                  </a:cubicBezTo>
                  <a:cubicBezTo>
                    <a:pt x="7443" y="3475"/>
                    <a:pt x="7264" y="2933"/>
                    <a:pt x="6932" y="2437"/>
                  </a:cubicBezTo>
                  <a:cubicBezTo>
                    <a:pt x="7684" y="1759"/>
                    <a:pt x="8669" y="1250"/>
                    <a:pt x="9686" y="1167"/>
                  </a:cubicBezTo>
                  <a:cubicBezTo>
                    <a:pt x="9788" y="1159"/>
                    <a:pt x="9890" y="1155"/>
                    <a:pt x="9993" y="1155"/>
                  </a:cubicBezTo>
                  <a:cubicBezTo>
                    <a:pt x="11017" y="1155"/>
                    <a:pt x="12055" y="1557"/>
                    <a:pt x="12866" y="2142"/>
                  </a:cubicBezTo>
                  <a:cubicBezTo>
                    <a:pt x="12739" y="1606"/>
                    <a:pt x="12357" y="1022"/>
                    <a:pt x="11766" y="609"/>
                  </a:cubicBezTo>
                  <a:cubicBezTo>
                    <a:pt x="11245" y="236"/>
                    <a:pt x="10560" y="0"/>
                    <a:pt x="9851"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4" name="Google Shape;9474;p41"/>
            <p:cNvSpPr/>
            <p:nvPr/>
          </p:nvSpPr>
          <p:spPr>
            <a:xfrm>
              <a:off x="4261900" y="541775"/>
              <a:ext cx="282375" cy="140350"/>
            </a:xfrm>
            <a:custGeom>
              <a:avLst/>
              <a:gdLst/>
              <a:ahLst/>
              <a:cxnLst/>
              <a:rect l="l" t="t" r="r" b="b"/>
              <a:pathLst>
                <a:path w="11295" h="5614" extrusionOk="0">
                  <a:moveTo>
                    <a:pt x="3818" y="1"/>
                  </a:moveTo>
                  <a:cubicBezTo>
                    <a:pt x="3091" y="1"/>
                    <a:pt x="2384" y="178"/>
                    <a:pt x="1791" y="484"/>
                  </a:cubicBezTo>
                  <a:cubicBezTo>
                    <a:pt x="895" y="935"/>
                    <a:pt x="263" y="1671"/>
                    <a:pt x="1" y="2386"/>
                  </a:cubicBezTo>
                  <a:cubicBezTo>
                    <a:pt x="673" y="2021"/>
                    <a:pt x="1415" y="1748"/>
                    <a:pt x="2190" y="1620"/>
                  </a:cubicBezTo>
                  <a:cubicBezTo>
                    <a:pt x="2523" y="1564"/>
                    <a:pt x="2862" y="1535"/>
                    <a:pt x="3199" y="1535"/>
                  </a:cubicBezTo>
                  <a:cubicBezTo>
                    <a:pt x="3643" y="1535"/>
                    <a:pt x="4083" y="1586"/>
                    <a:pt x="4503" y="1694"/>
                  </a:cubicBezTo>
                  <a:cubicBezTo>
                    <a:pt x="5240" y="1885"/>
                    <a:pt x="5948" y="2262"/>
                    <a:pt x="6563" y="2751"/>
                  </a:cubicBezTo>
                  <a:cubicBezTo>
                    <a:pt x="7081" y="3163"/>
                    <a:pt x="7524" y="3653"/>
                    <a:pt x="7898" y="4182"/>
                  </a:cubicBezTo>
                  <a:cubicBezTo>
                    <a:pt x="7894" y="4185"/>
                    <a:pt x="7889" y="4188"/>
                    <a:pt x="7885" y="4190"/>
                  </a:cubicBezTo>
                  <a:cubicBezTo>
                    <a:pt x="7478" y="4447"/>
                    <a:pt x="7200" y="4821"/>
                    <a:pt x="7088" y="5174"/>
                  </a:cubicBezTo>
                  <a:cubicBezTo>
                    <a:pt x="7637" y="4836"/>
                    <a:pt x="8313" y="4604"/>
                    <a:pt x="8981" y="4604"/>
                  </a:cubicBezTo>
                  <a:cubicBezTo>
                    <a:pt x="9078" y="4604"/>
                    <a:pt x="9175" y="4609"/>
                    <a:pt x="9271" y="4619"/>
                  </a:cubicBezTo>
                  <a:cubicBezTo>
                    <a:pt x="10031" y="4698"/>
                    <a:pt x="10759" y="5105"/>
                    <a:pt x="11295" y="5614"/>
                  </a:cubicBezTo>
                  <a:cubicBezTo>
                    <a:pt x="11259" y="5245"/>
                    <a:pt x="11064" y="4821"/>
                    <a:pt x="10718" y="4486"/>
                  </a:cubicBezTo>
                  <a:cubicBezTo>
                    <a:pt x="10375" y="4148"/>
                    <a:pt x="9885" y="3899"/>
                    <a:pt x="9353" y="3843"/>
                  </a:cubicBezTo>
                  <a:cubicBezTo>
                    <a:pt x="9277" y="3835"/>
                    <a:pt x="9201" y="3831"/>
                    <a:pt x="9125" y="3831"/>
                  </a:cubicBezTo>
                  <a:cubicBezTo>
                    <a:pt x="8774" y="3831"/>
                    <a:pt x="8432" y="3914"/>
                    <a:pt x="8134" y="4054"/>
                  </a:cubicBezTo>
                  <a:cubicBezTo>
                    <a:pt x="8135" y="3387"/>
                    <a:pt x="7923" y="2627"/>
                    <a:pt x="7462" y="1950"/>
                  </a:cubicBezTo>
                  <a:cubicBezTo>
                    <a:pt x="6908" y="1121"/>
                    <a:pt x="5988" y="418"/>
                    <a:pt x="4906" y="138"/>
                  </a:cubicBezTo>
                  <a:cubicBezTo>
                    <a:pt x="4546" y="45"/>
                    <a:pt x="4180" y="1"/>
                    <a:pt x="38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5" name="Google Shape;9475;p41"/>
            <p:cNvSpPr/>
            <p:nvPr/>
          </p:nvSpPr>
          <p:spPr>
            <a:xfrm>
              <a:off x="3548600" y="718375"/>
              <a:ext cx="256825" cy="92425"/>
            </a:xfrm>
            <a:custGeom>
              <a:avLst/>
              <a:gdLst/>
              <a:ahLst/>
              <a:cxnLst/>
              <a:rect l="l" t="t" r="r" b="b"/>
              <a:pathLst>
                <a:path w="10273" h="3697" extrusionOk="0">
                  <a:moveTo>
                    <a:pt x="7079" y="1"/>
                  </a:moveTo>
                  <a:cubicBezTo>
                    <a:pt x="6331" y="1"/>
                    <a:pt x="5613" y="267"/>
                    <a:pt x="5084" y="677"/>
                  </a:cubicBezTo>
                  <a:cubicBezTo>
                    <a:pt x="4527" y="1101"/>
                    <a:pt x="4176" y="1681"/>
                    <a:pt x="4056" y="2218"/>
                  </a:cubicBezTo>
                  <a:cubicBezTo>
                    <a:pt x="3677" y="1784"/>
                    <a:pt x="3088" y="1455"/>
                    <a:pt x="2436" y="1410"/>
                  </a:cubicBezTo>
                  <a:cubicBezTo>
                    <a:pt x="2384" y="1406"/>
                    <a:pt x="2333" y="1405"/>
                    <a:pt x="2281" y="1405"/>
                  </a:cubicBezTo>
                  <a:cubicBezTo>
                    <a:pt x="1669" y="1405"/>
                    <a:pt x="1090" y="1653"/>
                    <a:pt x="688" y="2018"/>
                  </a:cubicBezTo>
                  <a:cubicBezTo>
                    <a:pt x="244" y="2409"/>
                    <a:pt x="10" y="2940"/>
                    <a:pt x="0" y="3384"/>
                  </a:cubicBezTo>
                  <a:cubicBezTo>
                    <a:pt x="302" y="3056"/>
                    <a:pt x="669" y="2783"/>
                    <a:pt x="1082" y="2598"/>
                  </a:cubicBezTo>
                  <a:cubicBezTo>
                    <a:pt x="1447" y="2433"/>
                    <a:pt x="1842" y="2339"/>
                    <a:pt x="2226" y="2339"/>
                  </a:cubicBezTo>
                  <a:cubicBezTo>
                    <a:pt x="2275" y="2339"/>
                    <a:pt x="2324" y="2340"/>
                    <a:pt x="2373" y="2344"/>
                  </a:cubicBezTo>
                  <a:cubicBezTo>
                    <a:pt x="2800" y="2374"/>
                    <a:pt x="3234" y="2531"/>
                    <a:pt x="3616" y="2771"/>
                  </a:cubicBezTo>
                  <a:cubicBezTo>
                    <a:pt x="3999" y="3010"/>
                    <a:pt x="4326" y="3330"/>
                    <a:pt x="4582" y="3696"/>
                  </a:cubicBezTo>
                  <a:cubicBezTo>
                    <a:pt x="4630" y="3274"/>
                    <a:pt x="4484" y="2745"/>
                    <a:pt x="4132" y="2307"/>
                  </a:cubicBezTo>
                  <a:cubicBezTo>
                    <a:pt x="4551" y="1958"/>
                    <a:pt x="5028" y="1669"/>
                    <a:pt x="5548" y="1481"/>
                  </a:cubicBezTo>
                  <a:cubicBezTo>
                    <a:pt x="5993" y="1318"/>
                    <a:pt x="6465" y="1227"/>
                    <a:pt x="6925" y="1227"/>
                  </a:cubicBezTo>
                  <a:cubicBezTo>
                    <a:pt x="7047" y="1227"/>
                    <a:pt x="7169" y="1234"/>
                    <a:pt x="7289" y="1247"/>
                  </a:cubicBezTo>
                  <a:cubicBezTo>
                    <a:pt x="7861" y="1314"/>
                    <a:pt x="8430" y="1538"/>
                    <a:pt x="8934" y="1865"/>
                  </a:cubicBezTo>
                  <a:cubicBezTo>
                    <a:pt x="9438" y="2192"/>
                    <a:pt x="9868" y="2618"/>
                    <a:pt x="10214" y="3097"/>
                  </a:cubicBezTo>
                  <a:cubicBezTo>
                    <a:pt x="10272" y="2513"/>
                    <a:pt x="10063" y="1783"/>
                    <a:pt x="9566" y="1184"/>
                  </a:cubicBezTo>
                  <a:cubicBezTo>
                    <a:pt x="9076" y="588"/>
                    <a:pt x="8299" y="119"/>
                    <a:pt x="7428" y="20"/>
                  </a:cubicBezTo>
                  <a:cubicBezTo>
                    <a:pt x="7312" y="7"/>
                    <a:pt x="7195" y="1"/>
                    <a:pt x="707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476" name="Google Shape;9476;p41"/>
          <p:cNvSpPr/>
          <p:nvPr/>
        </p:nvSpPr>
        <p:spPr>
          <a:xfrm>
            <a:off x="4139113" y="551238"/>
            <a:ext cx="858900" cy="858900"/>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7" name="Google Shape;9477;p41"/>
          <p:cNvSpPr txBox="1">
            <a:spLocks noGrp="1"/>
          </p:cNvSpPr>
          <p:nvPr>
            <p:ph type="subTitle" idx="4294967295"/>
          </p:nvPr>
        </p:nvSpPr>
        <p:spPr>
          <a:xfrm>
            <a:off x="4257150" y="733025"/>
            <a:ext cx="629700" cy="377400"/>
          </a:xfrm>
          <a:prstGeom prst="rect">
            <a:avLst/>
          </a:prstGeom>
          <a:noFill/>
          <a:ln>
            <a:noFill/>
          </a:ln>
        </p:spPr>
        <p:txBody>
          <a:bodyPr spcFirstLastPara="1" wrap="square" lIns="91425" tIns="91425" rIns="91425" bIns="91425" anchor="t" anchorCtr="0">
            <a:noAutofit/>
          </a:bodyPr>
          <a:lstStyle/>
          <a:p>
            <a:pPr marL="0" marR="0" lvl="0" indent="0" algn="ctr" rtl="1">
              <a:lnSpc>
                <a:spcPct val="100000"/>
              </a:lnSpc>
              <a:spcBef>
                <a:spcPts val="0"/>
              </a:spcBef>
              <a:spcAft>
                <a:spcPts val="1200"/>
              </a:spcAft>
              <a:buClr>
                <a:schemeClr val="lt1"/>
              </a:buClr>
              <a:buSzPts val="1400"/>
              <a:buFont typeface="Comfortaa"/>
              <a:buNone/>
            </a:pPr>
            <a:r>
              <a:rPr lang="en" sz="1700" b="1" i="0" u="none" strike="noStrike" cap="none">
                <a:solidFill>
                  <a:schemeClr val="dk1"/>
                </a:solidFill>
                <a:latin typeface="Tahoma"/>
                <a:ea typeface="Tahoma"/>
                <a:cs typeface="Tahoma"/>
                <a:sym typeface="Tahoma"/>
              </a:rPr>
              <a:t>CO</a:t>
            </a:r>
            <a:r>
              <a:rPr lang="en" sz="1700" b="1" i="0" u="none" strike="noStrike" cap="none" baseline="-25000">
                <a:solidFill>
                  <a:schemeClr val="dk1"/>
                </a:solidFill>
                <a:latin typeface="Tahoma"/>
                <a:ea typeface="Tahoma"/>
                <a:cs typeface="Tahoma"/>
                <a:sym typeface="Tahoma"/>
              </a:rPr>
              <a:t>2</a:t>
            </a:r>
            <a:endParaRPr sz="1700" b="1" i="0" u="none" strike="noStrike" cap="none" baseline="-25000">
              <a:solidFill>
                <a:schemeClr val="dk1"/>
              </a:solidFill>
              <a:latin typeface="Tahoma"/>
              <a:ea typeface="Tahoma"/>
              <a:cs typeface="Tahoma"/>
              <a:sym typeface="Tahoma"/>
            </a:endParaRPr>
          </a:p>
        </p:txBody>
      </p:sp>
      <p:grpSp>
        <p:nvGrpSpPr>
          <p:cNvPr id="9478" name="Google Shape;9478;p41"/>
          <p:cNvGrpSpPr/>
          <p:nvPr/>
        </p:nvGrpSpPr>
        <p:grpSpPr>
          <a:xfrm>
            <a:off x="6692413" y="-716087"/>
            <a:ext cx="1779700" cy="546400"/>
            <a:chOff x="3218975" y="369750"/>
            <a:chExt cx="1779700" cy="546400"/>
          </a:xfrm>
        </p:grpSpPr>
        <p:sp>
          <p:nvSpPr>
            <p:cNvPr id="9479" name="Google Shape;9479;p41"/>
            <p:cNvSpPr/>
            <p:nvPr/>
          </p:nvSpPr>
          <p:spPr>
            <a:xfrm>
              <a:off x="3218975" y="369750"/>
              <a:ext cx="1779700" cy="546400"/>
            </a:xfrm>
            <a:custGeom>
              <a:avLst/>
              <a:gdLst/>
              <a:ahLst/>
              <a:cxnLst/>
              <a:rect l="l" t="t" r="r" b="b"/>
              <a:pathLst>
                <a:path w="71188" h="21856" extrusionOk="0">
                  <a:moveTo>
                    <a:pt x="41071" y="0"/>
                  </a:moveTo>
                  <a:cubicBezTo>
                    <a:pt x="34960" y="0"/>
                    <a:pt x="29041" y="4475"/>
                    <a:pt x="27525" y="10425"/>
                  </a:cubicBezTo>
                  <a:cubicBezTo>
                    <a:pt x="26860" y="9692"/>
                    <a:pt x="25870" y="9280"/>
                    <a:pt x="24883" y="9280"/>
                  </a:cubicBezTo>
                  <a:cubicBezTo>
                    <a:pt x="24548" y="9280"/>
                    <a:pt x="24213" y="9328"/>
                    <a:pt x="23892" y="9426"/>
                  </a:cubicBezTo>
                  <a:cubicBezTo>
                    <a:pt x="22625" y="9815"/>
                    <a:pt x="21630" y="10976"/>
                    <a:pt x="21440" y="12288"/>
                  </a:cubicBezTo>
                  <a:cubicBezTo>
                    <a:pt x="20320" y="10631"/>
                    <a:pt x="18319" y="9645"/>
                    <a:pt x="16328" y="9645"/>
                  </a:cubicBezTo>
                  <a:cubicBezTo>
                    <a:pt x="15755" y="9645"/>
                    <a:pt x="15183" y="9727"/>
                    <a:pt x="14633" y="9898"/>
                  </a:cubicBezTo>
                  <a:cubicBezTo>
                    <a:pt x="12172" y="10661"/>
                    <a:pt x="10356" y="13145"/>
                    <a:pt x="10375" y="15721"/>
                  </a:cubicBezTo>
                  <a:cubicBezTo>
                    <a:pt x="10055" y="15548"/>
                    <a:pt x="9692" y="15465"/>
                    <a:pt x="9329" y="15465"/>
                  </a:cubicBezTo>
                  <a:cubicBezTo>
                    <a:pt x="8761" y="15465"/>
                    <a:pt x="8190" y="15670"/>
                    <a:pt x="7774" y="16060"/>
                  </a:cubicBezTo>
                  <a:cubicBezTo>
                    <a:pt x="7092" y="16698"/>
                    <a:pt x="6878" y="17785"/>
                    <a:pt x="7268" y="18634"/>
                  </a:cubicBezTo>
                  <a:cubicBezTo>
                    <a:pt x="6721" y="18490"/>
                    <a:pt x="6178" y="18421"/>
                    <a:pt x="5648" y="18421"/>
                  </a:cubicBezTo>
                  <a:cubicBezTo>
                    <a:pt x="3336" y="18421"/>
                    <a:pt x="1249" y="19733"/>
                    <a:pt x="0" y="21855"/>
                  </a:cubicBezTo>
                  <a:lnTo>
                    <a:pt x="71187" y="21855"/>
                  </a:lnTo>
                  <a:cubicBezTo>
                    <a:pt x="70862" y="20910"/>
                    <a:pt x="69659" y="19988"/>
                    <a:pt x="68634" y="19988"/>
                  </a:cubicBezTo>
                  <a:cubicBezTo>
                    <a:pt x="68417" y="19988"/>
                    <a:pt x="68208" y="20029"/>
                    <a:pt x="68017" y="20120"/>
                  </a:cubicBezTo>
                  <a:cubicBezTo>
                    <a:pt x="68386" y="18870"/>
                    <a:pt x="67852" y="17409"/>
                    <a:pt x="66764" y="16691"/>
                  </a:cubicBezTo>
                  <a:cubicBezTo>
                    <a:pt x="66269" y="16366"/>
                    <a:pt x="65679" y="16205"/>
                    <a:pt x="65088" y="16205"/>
                  </a:cubicBezTo>
                  <a:cubicBezTo>
                    <a:pt x="64377" y="16205"/>
                    <a:pt x="63665" y="16437"/>
                    <a:pt x="63118" y="16892"/>
                  </a:cubicBezTo>
                  <a:cubicBezTo>
                    <a:pt x="63465" y="14842"/>
                    <a:pt x="62343" y="12630"/>
                    <a:pt x="60483" y="11701"/>
                  </a:cubicBezTo>
                  <a:cubicBezTo>
                    <a:pt x="59823" y="11372"/>
                    <a:pt x="59091" y="11214"/>
                    <a:pt x="58355" y="11214"/>
                  </a:cubicBezTo>
                  <a:cubicBezTo>
                    <a:pt x="57018" y="11214"/>
                    <a:pt x="55672" y="11738"/>
                    <a:pt x="54750" y="12712"/>
                  </a:cubicBezTo>
                  <a:cubicBezTo>
                    <a:pt x="54220" y="6246"/>
                    <a:pt x="48570" y="587"/>
                    <a:pt x="42106" y="44"/>
                  </a:cubicBezTo>
                  <a:cubicBezTo>
                    <a:pt x="41761" y="15"/>
                    <a:pt x="41416" y="0"/>
                    <a:pt x="4107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0" name="Google Shape;9480;p41"/>
            <p:cNvSpPr/>
            <p:nvPr/>
          </p:nvSpPr>
          <p:spPr>
            <a:xfrm>
              <a:off x="3855600" y="585400"/>
              <a:ext cx="321650" cy="116000"/>
            </a:xfrm>
            <a:custGeom>
              <a:avLst/>
              <a:gdLst/>
              <a:ahLst/>
              <a:cxnLst/>
              <a:rect l="l" t="t" r="r" b="b"/>
              <a:pathLst>
                <a:path w="12866" h="4640" extrusionOk="0">
                  <a:moveTo>
                    <a:pt x="9851" y="0"/>
                  </a:moveTo>
                  <a:cubicBezTo>
                    <a:pt x="9765" y="0"/>
                    <a:pt x="9679" y="4"/>
                    <a:pt x="9592" y="11"/>
                  </a:cubicBezTo>
                  <a:cubicBezTo>
                    <a:pt x="8793" y="77"/>
                    <a:pt x="8053" y="447"/>
                    <a:pt x="7544" y="953"/>
                  </a:cubicBezTo>
                  <a:cubicBezTo>
                    <a:pt x="7156" y="1333"/>
                    <a:pt x="6900" y="1789"/>
                    <a:pt x="6780" y="2228"/>
                  </a:cubicBezTo>
                  <a:cubicBezTo>
                    <a:pt x="6646" y="2057"/>
                    <a:pt x="6495" y="1895"/>
                    <a:pt x="6322" y="1744"/>
                  </a:cubicBezTo>
                  <a:cubicBezTo>
                    <a:pt x="5680" y="1177"/>
                    <a:pt x="4764" y="793"/>
                    <a:pt x="3797" y="793"/>
                  </a:cubicBezTo>
                  <a:cubicBezTo>
                    <a:pt x="3686" y="793"/>
                    <a:pt x="3574" y="798"/>
                    <a:pt x="3462" y="808"/>
                  </a:cubicBezTo>
                  <a:cubicBezTo>
                    <a:pt x="2373" y="909"/>
                    <a:pt x="1409" y="1503"/>
                    <a:pt x="823" y="2256"/>
                  </a:cubicBezTo>
                  <a:cubicBezTo>
                    <a:pt x="223" y="3010"/>
                    <a:pt x="1" y="3927"/>
                    <a:pt x="121" y="4639"/>
                  </a:cubicBezTo>
                  <a:cubicBezTo>
                    <a:pt x="505" y="4026"/>
                    <a:pt x="1013" y="3484"/>
                    <a:pt x="1618" y="3074"/>
                  </a:cubicBezTo>
                  <a:cubicBezTo>
                    <a:pt x="2220" y="2663"/>
                    <a:pt x="2914" y="2388"/>
                    <a:pt x="3602" y="2321"/>
                  </a:cubicBezTo>
                  <a:cubicBezTo>
                    <a:pt x="3710" y="2311"/>
                    <a:pt x="3819" y="2306"/>
                    <a:pt x="3928" y="2306"/>
                  </a:cubicBezTo>
                  <a:cubicBezTo>
                    <a:pt x="4519" y="2306"/>
                    <a:pt x="5127" y="2447"/>
                    <a:pt x="5692" y="2693"/>
                  </a:cubicBezTo>
                  <a:cubicBezTo>
                    <a:pt x="6362" y="2986"/>
                    <a:pt x="6962" y="3424"/>
                    <a:pt x="7453" y="3956"/>
                  </a:cubicBezTo>
                  <a:cubicBezTo>
                    <a:pt x="7443" y="3475"/>
                    <a:pt x="7264" y="2933"/>
                    <a:pt x="6932" y="2437"/>
                  </a:cubicBezTo>
                  <a:cubicBezTo>
                    <a:pt x="7684" y="1759"/>
                    <a:pt x="8669" y="1250"/>
                    <a:pt x="9686" y="1167"/>
                  </a:cubicBezTo>
                  <a:cubicBezTo>
                    <a:pt x="9788" y="1159"/>
                    <a:pt x="9890" y="1155"/>
                    <a:pt x="9993" y="1155"/>
                  </a:cubicBezTo>
                  <a:cubicBezTo>
                    <a:pt x="11017" y="1155"/>
                    <a:pt x="12055" y="1557"/>
                    <a:pt x="12866" y="2142"/>
                  </a:cubicBezTo>
                  <a:cubicBezTo>
                    <a:pt x="12739" y="1606"/>
                    <a:pt x="12357" y="1022"/>
                    <a:pt x="11766" y="609"/>
                  </a:cubicBezTo>
                  <a:cubicBezTo>
                    <a:pt x="11245" y="236"/>
                    <a:pt x="10560" y="0"/>
                    <a:pt x="9851"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1" name="Google Shape;9481;p41"/>
            <p:cNvSpPr/>
            <p:nvPr/>
          </p:nvSpPr>
          <p:spPr>
            <a:xfrm>
              <a:off x="4261900" y="541775"/>
              <a:ext cx="282375" cy="140350"/>
            </a:xfrm>
            <a:custGeom>
              <a:avLst/>
              <a:gdLst/>
              <a:ahLst/>
              <a:cxnLst/>
              <a:rect l="l" t="t" r="r" b="b"/>
              <a:pathLst>
                <a:path w="11295" h="5614" extrusionOk="0">
                  <a:moveTo>
                    <a:pt x="3818" y="1"/>
                  </a:moveTo>
                  <a:cubicBezTo>
                    <a:pt x="3091" y="1"/>
                    <a:pt x="2384" y="178"/>
                    <a:pt x="1791" y="484"/>
                  </a:cubicBezTo>
                  <a:cubicBezTo>
                    <a:pt x="895" y="935"/>
                    <a:pt x="263" y="1671"/>
                    <a:pt x="1" y="2386"/>
                  </a:cubicBezTo>
                  <a:cubicBezTo>
                    <a:pt x="673" y="2021"/>
                    <a:pt x="1415" y="1748"/>
                    <a:pt x="2190" y="1620"/>
                  </a:cubicBezTo>
                  <a:cubicBezTo>
                    <a:pt x="2523" y="1564"/>
                    <a:pt x="2862" y="1535"/>
                    <a:pt x="3199" y="1535"/>
                  </a:cubicBezTo>
                  <a:cubicBezTo>
                    <a:pt x="3643" y="1535"/>
                    <a:pt x="4083" y="1586"/>
                    <a:pt x="4503" y="1694"/>
                  </a:cubicBezTo>
                  <a:cubicBezTo>
                    <a:pt x="5240" y="1885"/>
                    <a:pt x="5948" y="2262"/>
                    <a:pt x="6563" y="2751"/>
                  </a:cubicBezTo>
                  <a:cubicBezTo>
                    <a:pt x="7081" y="3163"/>
                    <a:pt x="7524" y="3653"/>
                    <a:pt x="7898" y="4182"/>
                  </a:cubicBezTo>
                  <a:cubicBezTo>
                    <a:pt x="7894" y="4185"/>
                    <a:pt x="7889" y="4188"/>
                    <a:pt x="7885" y="4190"/>
                  </a:cubicBezTo>
                  <a:cubicBezTo>
                    <a:pt x="7478" y="4447"/>
                    <a:pt x="7200" y="4821"/>
                    <a:pt x="7088" y="5174"/>
                  </a:cubicBezTo>
                  <a:cubicBezTo>
                    <a:pt x="7637" y="4836"/>
                    <a:pt x="8313" y="4604"/>
                    <a:pt x="8981" y="4604"/>
                  </a:cubicBezTo>
                  <a:cubicBezTo>
                    <a:pt x="9078" y="4604"/>
                    <a:pt x="9175" y="4609"/>
                    <a:pt x="9271" y="4619"/>
                  </a:cubicBezTo>
                  <a:cubicBezTo>
                    <a:pt x="10031" y="4698"/>
                    <a:pt x="10759" y="5105"/>
                    <a:pt x="11295" y="5614"/>
                  </a:cubicBezTo>
                  <a:cubicBezTo>
                    <a:pt x="11259" y="5245"/>
                    <a:pt x="11064" y="4821"/>
                    <a:pt x="10718" y="4486"/>
                  </a:cubicBezTo>
                  <a:cubicBezTo>
                    <a:pt x="10375" y="4148"/>
                    <a:pt x="9885" y="3899"/>
                    <a:pt x="9353" y="3843"/>
                  </a:cubicBezTo>
                  <a:cubicBezTo>
                    <a:pt x="9277" y="3835"/>
                    <a:pt x="9201" y="3831"/>
                    <a:pt x="9125" y="3831"/>
                  </a:cubicBezTo>
                  <a:cubicBezTo>
                    <a:pt x="8774" y="3831"/>
                    <a:pt x="8432" y="3914"/>
                    <a:pt x="8134" y="4054"/>
                  </a:cubicBezTo>
                  <a:cubicBezTo>
                    <a:pt x="8135" y="3387"/>
                    <a:pt x="7923" y="2627"/>
                    <a:pt x="7462" y="1950"/>
                  </a:cubicBezTo>
                  <a:cubicBezTo>
                    <a:pt x="6908" y="1121"/>
                    <a:pt x="5988" y="418"/>
                    <a:pt x="4906" y="138"/>
                  </a:cubicBezTo>
                  <a:cubicBezTo>
                    <a:pt x="4546" y="45"/>
                    <a:pt x="4180" y="1"/>
                    <a:pt x="38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2" name="Google Shape;9482;p41"/>
            <p:cNvSpPr/>
            <p:nvPr/>
          </p:nvSpPr>
          <p:spPr>
            <a:xfrm>
              <a:off x="3548600" y="718375"/>
              <a:ext cx="256825" cy="92425"/>
            </a:xfrm>
            <a:custGeom>
              <a:avLst/>
              <a:gdLst/>
              <a:ahLst/>
              <a:cxnLst/>
              <a:rect l="l" t="t" r="r" b="b"/>
              <a:pathLst>
                <a:path w="10273" h="3697" extrusionOk="0">
                  <a:moveTo>
                    <a:pt x="7079" y="1"/>
                  </a:moveTo>
                  <a:cubicBezTo>
                    <a:pt x="6331" y="1"/>
                    <a:pt x="5613" y="267"/>
                    <a:pt x="5084" y="677"/>
                  </a:cubicBezTo>
                  <a:cubicBezTo>
                    <a:pt x="4527" y="1101"/>
                    <a:pt x="4176" y="1681"/>
                    <a:pt x="4056" y="2218"/>
                  </a:cubicBezTo>
                  <a:cubicBezTo>
                    <a:pt x="3677" y="1784"/>
                    <a:pt x="3088" y="1455"/>
                    <a:pt x="2436" y="1410"/>
                  </a:cubicBezTo>
                  <a:cubicBezTo>
                    <a:pt x="2384" y="1406"/>
                    <a:pt x="2333" y="1405"/>
                    <a:pt x="2281" y="1405"/>
                  </a:cubicBezTo>
                  <a:cubicBezTo>
                    <a:pt x="1669" y="1405"/>
                    <a:pt x="1090" y="1653"/>
                    <a:pt x="688" y="2018"/>
                  </a:cubicBezTo>
                  <a:cubicBezTo>
                    <a:pt x="244" y="2409"/>
                    <a:pt x="10" y="2940"/>
                    <a:pt x="0" y="3384"/>
                  </a:cubicBezTo>
                  <a:cubicBezTo>
                    <a:pt x="302" y="3056"/>
                    <a:pt x="669" y="2783"/>
                    <a:pt x="1082" y="2598"/>
                  </a:cubicBezTo>
                  <a:cubicBezTo>
                    <a:pt x="1447" y="2433"/>
                    <a:pt x="1842" y="2339"/>
                    <a:pt x="2226" y="2339"/>
                  </a:cubicBezTo>
                  <a:cubicBezTo>
                    <a:pt x="2275" y="2339"/>
                    <a:pt x="2324" y="2340"/>
                    <a:pt x="2373" y="2344"/>
                  </a:cubicBezTo>
                  <a:cubicBezTo>
                    <a:pt x="2800" y="2374"/>
                    <a:pt x="3234" y="2531"/>
                    <a:pt x="3616" y="2771"/>
                  </a:cubicBezTo>
                  <a:cubicBezTo>
                    <a:pt x="3999" y="3010"/>
                    <a:pt x="4326" y="3330"/>
                    <a:pt x="4582" y="3696"/>
                  </a:cubicBezTo>
                  <a:cubicBezTo>
                    <a:pt x="4630" y="3274"/>
                    <a:pt x="4484" y="2745"/>
                    <a:pt x="4132" y="2307"/>
                  </a:cubicBezTo>
                  <a:cubicBezTo>
                    <a:pt x="4551" y="1958"/>
                    <a:pt x="5028" y="1669"/>
                    <a:pt x="5548" y="1481"/>
                  </a:cubicBezTo>
                  <a:cubicBezTo>
                    <a:pt x="5993" y="1318"/>
                    <a:pt x="6465" y="1227"/>
                    <a:pt x="6925" y="1227"/>
                  </a:cubicBezTo>
                  <a:cubicBezTo>
                    <a:pt x="7047" y="1227"/>
                    <a:pt x="7169" y="1234"/>
                    <a:pt x="7289" y="1247"/>
                  </a:cubicBezTo>
                  <a:cubicBezTo>
                    <a:pt x="7861" y="1314"/>
                    <a:pt x="8430" y="1538"/>
                    <a:pt x="8934" y="1865"/>
                  </a:cubicBezTo>
                  <a:cubicBezTo>
                    <a:pt x="9438" y="2192"/>
                    <a:pt x="9868" y="2618"/>
                    <a:pt x="10214" y="3097"/>
                  </a:cubicBezTo>
                  <a:cubicBezTo>
                    <a:pt x="10272" y="2513"/>
                    <a:pt x="10063" y="1783"/>
                    <a:pt x="9566" y="1184"/>
                  </a:cubicBezTo>
                  <a:cubicBezTo>
                    <a:pt x="9076" y="588"/>
                    <a:pt x="8299" y="119"/>
                    <a:pt x="7428" y="20"/>
                  </a:cubicBezTo>
                  <a:cubicBezTo>
                    <a:pt x="7312" y="7"/>
                    <a:pt x="7195" y="1"/>
                    <a:pt x="707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483" name="Google Shape;9483;p41"/>
          <p:cNvGrpSpPr/>
          <p:nvPr/>
        </p:nvGrpSpPr>
        <p:grpSpPr>
          <a:xfrm>
            <a:off x="1369138" y="-204437"/>
            <a:ext cx="1779700" cy="546400"/>
            <a:chOff x="3218975" y="369750"/>
            <a:chExt cx="1779700" cy="546400"/>
          </a:xfrm>
        </p:grpSpPr>
        <p:sp>
          <p:nvSpPr>
            <p:cNvPr id="9484" name="Google Shape;9484;p41"/>
            <p:cNvSpPr/>
            <p:nvPr/>
          </p:nvSpPr>
          <p:spPr>
            <a:xfrm>
              <a:off x="3218975" y="369750"/>
              <a:ext cx="1779700" cy="546400"/>
            </a:xfrm>
            <a:custGeom>
              <a:avLst/>
              <a:gdLst/>
              <a:ahLst/>
              <a:cxnLst/>
              <a:rect l="l" t="t" r="r" b="b"/>
              <a:pathLst>
                <a:path w="71188" h="21856" extrusionOk="0">
                  <a:moveTo>
                    <a:pt x="41071" y="0"/>
                  </a:moveTo>
                  <a:cubicBezTo>
                    <a:pt x="34960" y="0"/>
                    <a:pt x="29041" y="4475"/>
                    <a:pt x="27525" y="10425"/>
                  </a:cubicBezTo>
                  <a:cubicBezTo>
                    <a:pt x="26860" y="9692"/>
                    <a:pt x="25870" y="9280"/>
                    <a:pt x="24883" y="9280"/>
                  </a:cubicBezTo>
                  <a:cubicBezTo>
                    <a:pt x="24548" y="9280"/>
                    <a:pt x="24213" y="9328"/>
                    <a:pt x="23892" y="9426"/>
                  </a:cubicBezTo>
                  <a:cubicBezTo>
                    <a:pt x="22625" y="9815"/>
                    <a:pt x="21630" y="10976"/>
                    <a:pt x="21440" y="12288"/>
                  </a:cubicBezTo>
                  <a:cubicBezTo>
                    <a:pt x="20320" y="10631"/>
                    <a:pt x="18319" y="9645"/>
                    <a:pt x="16328" y="9645"/>
                  </a:cubicBezTo>
                  <a:cubicBezTo>
                    <a:pt x="15755" y="9645"/>
                    <a:pt x="15183" y="9727"/>
                    <a:pt x="14633" y="9898"/>
                  </a:cubicBezTo>
                  <a:cubicBezTo>
                    <a:pt x="12172" y="10661"/>
                    <a:pt x="10356" y="13145"/>
                    <a:pt x="10375" y="15721"/>
                  </a:cubicBezTo>
                  <a:cubicBezTo>
                    <a:pt x="10055" y="15548"/>
                    <a:pt x="9692" y="15465"/>
                    <a:pt x="9329" y="15465"/>
                  </a:cubicBezTo>
                  <a:cubicBezTo>
                    <a:pt x="8761" y="15465"/>
                    <a:pt x="8190" y="15670"/>
                    <a:pt x="7774" y="16060"/>
                  </a:cubicBezTo>
                  <a:cubicBezTo>
                    <a:pt x="7092" y="16698"/>
                    <a:pt x="6878" y="17785"/>
                    <a:pt x="7268" y="18634"/>
                  </a:cubicBezTo>
                  <a:cubicBezTo>
                    <a:pt x="6721" y="18490"/>
                    <a:pt x="6178" y="18421"/>
                    <a:pt x="5648" y="18421"/>
                  </a:cubicBezTo>
                  <a:cubicBezTo>
                    <a:pt x="3336" y="18421"/>
                    <a:pt x="1249" y="19733"/>
                    <a:pt x="0" y="21855"/>
                  </a:cubicBezTo>
                  <a:lnTo>
                    <a:pt x="71187" y="21855"/>
                  </a:lnTo>
                  <a:cubicBezTo>
                    <a:pt x="70862" y="20910"/>
                    <a:pt x="69659" y="19988"/>
                    <a:pt x="68634" y="19988"/>
                  </a:cubicBezTo>
                  <a:cubicBezTo>
                    <a:pt x="68417" y="19988"/>
                    <a:pt x="68208" y="20029"/>
                    <a:pt x="68017" y="20120"/>
                  </a:cubicBezTo>
                  <a:cubicBezTo>
                    <a:pt x="68386" y="18870"/>
                    <a:pt x="67852" y="17409"/>
                    <a:pt x="66764" y="16691"/>
                  </a:cubicBezTo>
                  <a:cubicBezTo>
                    <a:pt x="66269" y="16366"/>
                    <a:pt x="65679" y="16205"/>
                    <a:pt x="65088" y="16205"/>
                  </a:cubicBezTo>
                  <a:cubicBezTo>
                    <a:pt x="64377" y="16205"/>
                    <a:pt x="63665" y="16437"/>
                    <a:pt x="63118" y="16892"/>
                  </a:cubicBezTo>
                  <a:cubicBezTo>
                    <a:pt x="63465" y="14842"/>
                    <a:pt x="62343" y="12630"/>
                    <a:pt x="60483" y="11701"/>
                  </a:cubicBezTo>
                  <a:cubicBezTo>
                    <a:pt x="59823" y="11372"/>
                    <a:pt x="59091" y="11214"/>
                    <a:pt x="58355" y="11214"/>
                  </a:cubicBezTo>
                  <a:cubicBezTo>
                    <a:pt x="57018" y="11214"/>
                    <a:pt x="55672" y="11738"/>
                    <a:pt x="54750" y="12712"/>
                  </a:cubicBezTo>
                  <a:cubicBezTo>
                    <a:pt x="54220" y="6246"/>
                    <a:pt x="48570" y="587"/>
                    <a:pt x="42106" y="44"/>
                  </a:cubicBezTo>
                  <a:cubicBezTo>
                    <a:pt x="41761" y="15"/>
                    <a:pt x="41416" y="0"/>
                    <a:pt x="4107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5" name="Google Shape;9485;p41"/>
            <p:cNvSpPr/>
            <p:nvPr/>
          </p:nvSpPr>
          <p:spPr>
            <a:xfrm>
              <a:off x="3855600" y="585400"/>
              <a:ext cx="321650" cy="116000"/>
            </a:xfrm>
            <a:custGeom>
              <a:avLst/>
              <a:gdLst/>
              <a:ahLst/>
              <a:cxnLst/>
              <a:rect l="l" t="t" r="r" b="b"/>
              <a:pathLst>
                <a:path w="12866" h="4640" extrusionOk="0">
                  <a:moveTo>
                    <a:pt x="9851" y="0"/>
                  </a:moveTo>
                  <a:cubicBezTo>
                    <a:pt x="9765" y="0"/>
                    <a:pt x="9679" y="4"/>
                    <a:pt x="9592" y="11"/>
                  </a:cubicBezTo>
                  <a:cubicBezTo>
                    <a:pt x="8793" y="77"/>
                    <a:pt x="8053" y="447"/>
                    <a:pt x="7544" y="953"/>
                  </a:cubicBezTo>
                  <a:cubicBezTo>
                    <a:pt x="7156" y="1333"/>
                    <a:pt x="6900" y="1789"/>
                    <a:pt x="6780" y="2228"/>
                  </a:cubicBezTo>
                  <a:cubicBezTo>
                    <a:pt x="6646" y="2057"/>
                    <a:pt x="6495" y="1895"/>
                    <a:pt x="6322" y="1744"/>
                  </a:cubicBezTo>
                  <a:cubicBezTo>
                    <a:pt x="5680" y="1177"/>
                    <a:pt x="4764" y="793"/>
                    <a:pt x="3797" y="793"/>
                  </a:cubicBezTo>
                  <a:cubicBezTo>
                    <a:pt x="3686" y="793"/>
                    <a:pt x="3574" y="798"/>
                    <a:pt x="3462" y="808"/>
                  </a:cubicBezTo>
                  <a:cubicBezTo>
                    <a:pt x="2373" y="909"/>
                    <a:pt x="1409" y="1503"/>
                    <a:pt x="823" y="2256"/>
                  </a:cubicBezTo>
                  <a:cubicBezTo>
                    <a:pt x="223" y="3010"/>
                    <a:pt x="1" y="3927"/>
                    <a:pt x="121" y="4639"/>
                  </a:cubicBezTo>
                  <a:cubicBezTo>
                    <a:pt x="505" y="4026"/>
                    <a:pt x="1013" y="3484"/>
                    <a:pt x="1618" y="3074"/>
                  </a:cubicBezTo>
                  <a:cubicBezTo>
                    <a:pt x="2220" y="2663"/>
                    <a:pt x="2914" y="2388"/>
                    <a:pt x="3602" y="2321"/>
                  </a:cubicBezTo>
                  <a:cubicBezTo>
                    <a:pt x="3710" y="2311"/>
                    <a:pt x="3819" y="2306"/>
                    <a:pt x="3928" y="2306"/>
                  </a:cubicBezTo>
                  <a:cubicBezTo>
                    <a:pt x="4519" y="2306"/>
                    <a:pt x="5127" y="2447"/>
                    <a:pt x="5692" y="2693"/>
                  </a:cubicBezTo>
                  <a:cubicBezTo>
                    <a:pt x="6362" y="2986"/>
                    <a:pt x="6962" y="3424"/>
                    <a:pt x="7453" y="3956"/>
                  </a:cubicBezTo>
                  <a:cubicBezTo>
                    <a:pt x="7443" y="3475"/>
                    <a:pt x="7264" y="2933"/>
                    <a:pt x="6932" y="2437"/>
                  </a:cubicBezTo>
                  <a:cubicBezTo>
                    <a:pt x="7684" y="1759"/>
                    <a:pt x="8669" y="1250"/>
                    <a:pt x="9686" y="1167"/>
                  </a:cubicBezTo>
                  <a:cubicBezTo>
                    <a:pt x="9788" y="1159"/>
                    <a:pt x="9890" y="1155"/>
                    <a:pt x="9993" y="1155"/>
                  </a:cubicBezTo>
                  <a:cubicBezTo>
                    <a:pt x="11017" y="1155"/>
                    <a:pt x="12055" y="1557"/>
                    <a:pt x="12866" y="2142"/>
                  </a:cubicBezTo>
                  <a:cubicBezTo>
                    <a:pt x="12739" y="1606"/>
                    <a:pt x="12357" y="1022"/>
                    <a:pt x="11766" y="609"/>
                  </a:cubicBezTo>
                  <a:cubicBezTo>
                    <a:pt x="11245" y="236"/>
                    <a:pt x="10560" y="0"/>
                    <a:pt x="9851"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6" name="Google Shape;9486;p41"/>
            <p:cNvSpPr/>
            <p:nvPr/>
          </p:nvSpPr>
          <p:spPr>
            <a:xfrm>
              <a:off x="4261900" y="541775"/>
              <a:ext cx="282375" cy="140350"/>
            </a:xfrm>
            <a:custGeom>
              <a:avLst/>
              <a:gdLst/>
              <a:ahLst/>
              <a:cxnLst/>
              <a:rect l="l" t="t" r="r" b="b"/>
              <a:pathLst>
                <a:path w="11295" h="5614" extrusionOk="0">
                  <a:moveTo>
                    <a:pt x="3818" y="1"/>
                  </a:moveTo>
                  <a:cubicBezTo>
                    <a:pt x="3091" y="1"/>
                    <a:pt x="2384" y="178"/>
                    <a:pt x="1791" y="484"/>
                  </a:cubicBezTo>
                  <a:cubicBezTo>
                    <a:pt x="895" y="935"/>
                    <a:pt x="263" y="1671"/>
                    <a:pt x="1" y="2386"/>
                  </a:cubicBezTo>
                  <a:cubicBezTo>
                    <a:pt x="673" y="2021"/>
                    <a:pt x="1415" y="1748"/>
                    <a:pt x="2190" y="1620"/>
                  </a:cubicBezTo>
                  <a:cubicBezTo>
                    <a:pt x="2523" y="1564"/>
                    <a:pt x="2862" y="1535"/>
                    <a:pt x="3199" y="1535"/>
                  </a:cubicBezTo>
                  <a:cubicBezTo>
                    <a:pt x="3643" y="1535"/>
                    <a:pt x="4083" y="1586"/>
                    <a:pt x="4503" y="1694"/>
                  </a:cubicBezTo>
                  <a:cubicBezTo>
                    <a:pt x="5240" y="1885"/>
                    <a:pt x="5948" y="2262"/>
                    <a:pt x="6563" y="2751"/>
                  </a:cubicBezTo>
                  <a:cubicBezTo>
                    <a:pt x="7081" y="3163"/>
                    <a:pt x="7524" y="3653"/>
                    <a:pt x="7898" y="4182"/>
                  </a:cubicBezTo>
                  <a:cubicBezTo>
                    <a:pt x="7894" y="4185"/>
                    <a:pt x="7889" y="4188"/>
                    <a:pt x="7885" y="4190"/>
                  </a:cubicBezTo>
                  <a:cubicBezTo>
                    <a:pt x="7478" y="4447"/>
                    <a:pt x="7200" y="4821"/>
                    <a:pt x="7088" y="5174"/>
                  </a:cubicBezTo>
                  <a:cubicBezTo>
                    <a:pt x="7637" y="4836"/>
                    <a:pt x="8313" y="4604"/>
                    <a:pt x="8981" y="4604"/>
                  </a:cubicBezTo>
                  <a:cubicBezTo>
                    <a:pt x="9078" y="4604"/>
                    <a:pt x="9175" y="4609"/>
                    <a:pt x="9271" y="4619"/>
                  </a:cubicBezTo>
                  <a:cubicBezTo>
                    <a:pt x="10031" y="4698"/>
                    <a:pt x="10759" y="5105"/>
                    <a:pt x="11295" y="5614"/>
                  </a:cubicBezTo>
                  <a:cubicBezTo>
                    <a:pt x="11259" y="5245"/>
                    <a:pt x="11064" y="4821"/>
                    <a:pt x="10718" y="4486"/>
                  </a:cubicBezTo>
                  <a:cubicBezTo>
                    <a:pt x="10375" y="4148"/>
                    <a:pt x="9885" y="3899"/>
                    <a:pt x="9353" y="3843"/>
                  </a:cubicBezTo>
                  <a:cubicBezTo>
                    <a:pt x="9277" y="3835"/>
                    <a:pt x="9201" y="3831"/>
                    <a:pt x="9125" y="3831"/>
                  </a:cubicBezTo>
                  <a:cubicBezTo>
                    <a:pt x="8774" y="3831"/>
                    <a:pt x="8432" y="3914"/>
                    <a:pt x="8134" y="4054"/>
                  </a:cubicBezTo>
                  <a:cubicBezTo>
                    <a:pt x="8135" y="3387"/>
                    <a:pt x="7923" y="2627"/>
                    <a:pt x="7462" y="1950"/>
                  </a:cubicBezTo>
                  <a:cubicBezTo>
                    <a:pt x="6908" y="1121"/>
                    <a:pt x="5988" y="418"/>
                    <a:pt x="4906" y="138"/>
                  </a:cubicBezTo>
                  <a:cubicBezTo>
                    <a:pt x="4546" y="45"/>
                    <a:pt x="4180" y="1"/>
                    <a:pt x="38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7" name="Google Shape;9487;p41"/>
            <p:cNvSpPr/>
            <p:nvPr/>
          </p:nvSpPr>
          <p:spPr>
            <a:xfrm>
              <a:off x="3548600" y="718375"/>
              <a:ext cx="256825" cy="92425"/>
            </a:xfrm>
            <a:custGeom>
              <a:avLst/>
              <a:gdLst/>
              <a:ahLst/>
              <a:cxnLst/>
              <a:rect l="l" t="t" r="r" b="b"/>
              <a:pathLst>
                <a:path w="10273" h="3697" extrusionOk="0">
                  <a:moveTo>
                    <a:pt x="7079" y="1"/>
                  </a:moveTo>
                  <a:cubicBezTo>
                    <a:pt x="6331" y="1"/>
                    <a:pt x="5613" y="267"/>
                    <a:pt x="5084" y="677"/>
                  </a:cubicBezTo>
                  <a:cubicBezTo>
                    <a:pt x="4527" y="1101"/>
                    <a:pt x="4176" y="1681"/>
                    <a:pt x="4056" y="2218"/>
                  </a:cubicBezTo>
                  <a:cubicBezTo>
                    <a:pt x="3677" y="1784"/>
                    <a:pt x="3088" y="1455"/>
                    <a:pt x="2436" y="1410"/>
                  </a:cubicBezTo>
                  <a:cubicBezTo>
                    <a:pt x="2384" y="1406"/>
                    <a:pt x="2333" y="1405"/>
                    <a:pt x="2281" y="1405"/>
                  </a:cubicBezTo>
                  <a:cubicBezTo>
                    <a:pt x="1669" y="1405"/>
                    <a:pt x="1090" y="1653"/>
                    <a:pt x="688" y="2018"/>
                  </a:cubicBezTo>
                  <a:cubicBezTo>
                    <a:pt x="244" y="2409"/>
                    <a:pt x="10" y="2940"/>
                    <a:pt x="0" y="3384"/>
                  </a:cubicBezTo>
                  <a:cubicBezTo>
                    <a:pt x="302" y="3056"/>
                    <a:pt x="669" y="2783"/>
                    <a:pt x="1082" y="2598"/>
                  </a:cubicBezTo>
                  <a:cubicBezTo>
                    <a:pt x="1447" y="2433"/>
                    <a:pt x="1842" y="2339"/>
                    <a:pt x="2226" y="2339"/>
                  </a:cubicBezTo>
                  <a:cubicBezTo>
                    <a:pt x="2275" y="2339"/>
                    <a:pt x="2324" y="2340"/>
                    <a:pt x="2373" y="2344"/>
                  </a:cubicBezTo>
                  <a:cubicBezTo>
                    <a:pt x="2800" y="2374"/>
                    <a:pt x="3234" y="2531"/>
                    <a:pt x="3616" y="2771"/>
                  </a:cubicBezTo>
                  <a:cubicBezTo>
                    <a:pt x="3999" y="3010"/>
                    <a:pt x="4326" y="3330"/>
                    <a:pt x="4582" y="3696"/>
                  </a:cubicBezTo>
                  <a:cubicBezTo>
                    <a:pt x="4630" y="3274"/>
                    <a:pt x="4484" y="2745"/>
                    <a:pt x="4132" y="2307"/>
                  </a:cubicBezTo>
                  <a:cubicBezTo>
                    <a:pt x="4551" y="1958"/>
                    <a:pt x="5028" y="1669"/>
                    <a:pt x="5548" y="1481"/>
                  </a:cubicBezTo>
                  <a:cubicBezTo>
                    <a:pt x="5993" y="1318"/>
                    <a:pt x="6465" y="1227"/>
                    <a:pt x="6925" y="1227"/>
                  </a:cubicBezTo>
                  <a:cubicBezTo>
                    <a:pt x="7047" y="1227"/>
                    <a:pt x="7169" y="1234"/>
                    <a:pt x="7289" y="1247"/>
                  </a:cubicBezTo>
                  <a:cubicBezTo>
                    <a:pt x="7861" y="1314"/>
                    <a:pt x="8430" y="1538"/>
                    <a:pt x="8934" y="1865"/>
                  </a:cubicBezTo>
                  <a:cubicBezTo>
                    <a:pt x="9438" y="2192"/>
                    <a:pt x="9868" y="2618"/>
                    <a:pt x="10214" y="3097"/>
                  </a:cubicBezTo>
                  <a:cubicBezTo>
                    <a:pt x="10272" y="2513"/>
                    <a:pt x="10063" y="1783"/>
                    <a:pt x="9566" y="1184"/>
                  </a:cubicBezTo>
                  <a:cubicBezTo>
                    <a:pt x="9076" y="588"/>
                    <a:pt x="8299" y="119"/>
                    <a:pt x="7428" y="20"/>
                  </a:cubicBezTo>
                  <a:cubicBezTo>
                    <a:pt x="7312" y="7"/>
                    <a:pt x="7195" y="1"/>
                    <a:pt x="707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488" name="Google Shape;9488;p41"/>
          <p:cNvSpPr/>
          <p:nvPr/>
        </p:nvSpPr>
        <p:spPr>
          <a:xfrm>
            <a:off x="2311413" y="3107354"/>
            <a:ext cx="465358" cy="546407"/>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9" name="Google Shape;9489;p41"/>
          <p:cNvSpPr/>
          <p:nvPr/>
        </p:nvSpPr>
        <p:spPr>
          <a:xfrm>
            <a:off x="1047899" y="2891950"/>
            <a:ext cx="513056" cy="715526"/>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0" name="Google Shape;9490;p41"/>
          <p:cNvSpPr/>
          <p:nvPr/>
        </p:nvSpPr>
        <p:spPr>
          <a:xfrm>
            <a:off x="7098200" y="304933"/>
            <a:ext cx="2689802" cy="808046"/>
          </a:xfrm>
          <a:custGeom>
            <a:avLst/>
            <a:gdLst/>
            <a:ahLst/>
            <a:cxnLst/>
            <a:rect l="l" t="t" r="r" b="b"/>
            <a:pathLst>
              <a:path w="64465" h="19366" extrusionOk="0">
                <a:moveTo>
                  <a:pt x="27176" y="1"/>
                </a:moveTo>
                <a:cubicBezTo>
                  <a:pt x="20680" y="1"/>
                  <a:pt x="18184" y="3720"/>
                  <a:pt x="17987" y="7746"/>
                </a:cubicBezTo>
                <a:cubicBezTo>
                  <a:pt x="17987" y="7746"/>
                  <a:pt x="16481" y="6484"/>
                  <a:pt x="14312" y="6484"/>
                </a:cubicBezTo>
                <a:cubicBezTo>
                  <a:pt x="13204" y="6484"/>
                  <a:pt x="11924" y="6813"/>
                  <a:pt x="10582" y="7807"/>
                </a:cubicBezTo>
                <a:cubicBezTo>
                  <a:pt x="10582" y="7807"/>
                  <a:pt x="9361" y="7197"/>
                  <a:pt x="7689" y="7197"/>
                </a:cubicBezTo>
                <a:cubicBezTo>
                  <a:pt x="6403" y="7197"/>
                  <a:pt x="4850" y="7558"/>
                  <a:pt x="3380" y="8836"/>
                </a:cubicBezTo>
                <a:cubicBezTo>
                  <a:pt x="0" y="11776"/>
                  <a:pt x="386" y="17419"/>
                  <a:pt x="3134" y="18713"/>
                </a:cubicBezTo>
                <a:cubicBezTo>
                  <a:pt x="4193" y="19213"/>
                  <a:pt x="12227" y="19366"/>
                  <a:pt x="21691" y="19366"/>
                </a:cubicBezTo>
                <a:cubicBezTo>
                  <a:pt x="36742" y="19366"/>
                  <a:pt x="55411" y="18978"/>
                  <a:pt x="55411" y="18978"/>
                </a:cubicBezTo>
                <a:cubicBezTo>
                  <a:pt x="55411" y="18978"/>
                  <a:pt x="56673" y="19001"/>
                  <a:pt x="58229" y="19001"/>
                </a:cubicBezTo>
                <a:cubicBezTo>
                  <a:pt x="60573" y="19001"/>
                  <a:pt x="63582" y="18949"/>
                  <a:pt x="63936" y="18683"/>
                </a:cubicBezTo>
                <a:cubicBezTo>
                  <a:pt x="64465" y="18286"/>
                  <a:pt x="64359" y="15643"/>
                  <a:pt x="61518" y="15643"/>
                </a:cubicBezTo>
                <a:cubicBezTo>
                  <a:pt x="61200" y="15643"/>
                  <a:pt x="60847" y="15676"/>
                  <a:pt x="60456" y="15750"/>
                </a:cubicBezTo>
                <a:cubicBezTo>
                  <a:pt x="60456" y="15750"/>
                  <a:pt x="60495" y="12075"/>
                  <a:pt x="57024" y="12075"/>
                </a:cubicBezTo>
                <a:cubicBezTo>
                  <a:pt x="56300" y="12075"/>
                  <a:pt x="55422" y="12235"/>
                  <a:pt x="54360" y="12622"/>
                </a:cubicBezTo>
                <a:cubicBezTo>
                  <a:pt x="54360" y="12622"/>
                  <a:pt x="55703" y="6484"/>
                  <a:pt x="50413" y="2956"/>
                </a:cubicBezTo>
                <a:cubicBezTo>
                  <a:pt x="48439" y="1640"/>
                  <a:pt x="46260" y="1107"/>
                  <a:pt x="44217" y="1107"/>
                </a:cubicBezTo>
                <a:cubicBezTo>
                  <a:pt x="40783" y="1107"/>
                  <a:pt x="37730" y="2614"/>
                  <a:pt x="36671" y="4445"/>
                </a:cubicBezTo>
                <a:cubicBezTo>
                  <a:pt x="36671" y="4445"/>
                  <a:pt x="34980" y="310"/>
                  <a:pt x="27925" y="17"/>
                </a:cubicBezTo>
                <a:cubicBezTo>
                  <a:pt x="27670" y="6"/>
                  <a:pt x="27420" y="1"/>
                  <a:pt x="2717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1" name="Google Shape;9491;p41"/>
          <p:cNvSpPr/>
          <p:nvPr/>
        </p:nvSpPr>
        <p:spPr>
          <a:xfrm>
            <a:off x="-182500" y="392050"/>
            <a:ext cx="1833250" cy="550700"/>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2" name="Google Shape;9492;p41"/>
          <p:cNvSpPr/>
          <p:nvPr/>
        </p:nvSpPr>
        <p:spPr>
          <a:xfrm>
            <a:off x="3485900" y="-539292"/>
            <a:ext cx="2689802" cy="808046"/>
          </a:xfrm>
          <a:custGeom>
            <a:avLst/>
            <a:gdLst/>
            <a:ahLst/>
            <a:cxnLst/>
            <a:rect l="l" t="t" r="r" b="b"/>
            <a:pathLst>
              <a:path w="64465" h="19366" extrusionOk="0">
                <a:moveTo>
                  <a:pt x="27176" y="1"/>
                </a:moveTo>
                <a:cubicBezTo>
                  <a:pt x="20680" y="1"/>
                  <a:pt x="18184" y="3720"/>
                  <a:pt x="17987" y="7746"/>
                </a:cubicBezTo>
                <a:cubicBezTo>
                  <a:pt x="17987" y="7746"/>
                  <a:pt x="16481" y="6484"/>
                  <a:pt x="14312" y="6484"/>
                </a:cubicBezTo>
                <a:cubicBezTo>
                  <a:pt x="13204" y="6484"/>
                  <a:pt x="11924" y="6813"/>
                  <a:pt x="10582" y="7807"/>
                </a:cubicBezTo>
                <a:cubicBezTo>
                  <a:pt x="10582" y="7807"/>
                  <a:pt x="9361" y="7197"/>
                  <a:pt x="7689" y="7197"/>
                </a:cubicBezTo>
                <a:cubicBezTo>
                  <a:pt x="6403" y="7197"/>
                  <a:pt x="4850" y="7558"/>
                  <a:pt x="3380" y="8836"/>
                </a:cubicBezTo>
                <a:cubicBezTo>
                  <a:pt x="0" y="11776"/>
                  <a:pt x="386" y="17419"/>
                  <a:pt x="3134" y="18713"/>
                </a:cubicBezTo>
                <a:cubicBezTo>
                  <a:pt x="4193" y="19213"/>
                  <a:pt x="12227" y="19366"/>
                  <a:pt x="21691" y="19366"/>
                </a:cubicBezTo>
                <a:cubicBezTo>
                  <a:pt x="36742" y="19366"/>
                  <a:pt x="55411" y="18978"/>
                  <a:pt x="55411" y="18978"/>
                </a:cubicBezTo>
                <a:cubicBezTo>
                  <a:pt x="55411" y="18978"/>
                  <a:pt x="56673" y="19001"/>
                  <a:pt x="58229" y="19001"/>
                </a:cubicBezTo>
                <a:cubicBezTo>
                  <a:pt x="60573" y="19001"/>
                  <a:pt x="63582" y="18949"/>
                  <a:pt x="63936" y="18683"/>
                </a:cubicBezTo>
                <a:cubicBezTo>
                  <a:pt x="64465" y="18286"/>
                  <a:pt x="64359" y="15643"/>
                  <a:pt x="61518" y="15643"/>
                </a:cubicBezTo>
                <a:cubicBezTo>
                  <a:pt x="61200" y="15643"/>
                  <a:pt x="60847" y="15676"/>
                  <a:pt x="60456" y="15750"/>
                </a:cubicBezTo>
                <a:cubicBezTo>
                  <a:pt x="60456" y="15750"/>
                  <a:pt x="60495" y="12075"/>
                  <a:pt x="57024" y="12075"/>
                </a:cubicBezTo>
                <a:cubicBezTo>
                  <a:pt x="56300" y="12075"/>
                  <a:pt x="55422" y="12235"/>
                  <a:pt x="54360" y="12622"/>
                </a:cubicBezTo>
                <a:cubicBezTo>
                  <a:pt x="54360" y="12622"/>
                  <a:pt x="55703" y="6484"/>
                  <a:pt x="50413" y="2956"/>
                </a:cubicBezTo>
                <a:cubicBezTo>
                  <a:pt x="48439" y="1640"/>
                  <a:pt x="46260" y="1107"/>
                  <a:pt x="44217" y="1107"/>
                </a:cubicBezTo>
                <a:cubicBezTo>
                  <a:pt x="40783" y="1107"/>
                  <a:pt x="37730" y="2614"/>
                  <a:pt x="36671" y="4445"/>
                </a:cubicBezTo>
                <a:cubicBezTo>
                  <a:pt x="36671" y="4445"/>
                  <a:pt x="34980" y="310"/>
                  <a:pt x="27925" y="17"/>
                </a:cubicBezTo>
                <a:cubicBezTo>
                  <a:pt x="27670" y="6"/>
                  <a:pt x="27420" y="1"/>
                  <a:pt x="2717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493" name="Google Shape;9493;p41"/>
          <p:cNvGrpSpPr/>
          <p:nvPr/>
        </p:nvGrpSpPr>
        <p:grpSpPr>
          <a:xfrm flipH="1">
            <a:off x="1115050" y="2483883"/>
            <a:ext cx="629643" cy="512297"/>
            <a:chOff x="3787700" y="345000"/>
            <a:chExt cx="2436700" cy="1982575"/>
          </a:xfrm>
        </p:grpSpPr>
        <p:sp>
          <p:nvSpPr>
            <p:cNvPr id="9494" name="Google Shape;9494;p41"/>
            <p:cNvSpPr/>
            <p:nvPr/>
          </p:nvSpPr>
          <p:spPr>
            <a:xfrm>
              <a:off x="4077325" y="584225"/>
              <a:ext cx="301600" cy="236250"/>
            </a:xfrm>
            <a:custGeom>
              <a:avLst/>
              <a:gdLst/>
              <a:ahLst/>
              <a:cxnLst/>
              <a:rect l="l" t="t" r="r" b="b"/>
              <a:pathLst>
                <a:path w="12064" h="9450" extrusionOk="0">
                  <a:moveTo>
                    <a:pt x="12064" y="5329"/>
                  </a:moveTo>
                  <a:lnTo>
                    <a:pt x="1" y="1"/>
                  </a:lnTo>
                  <a:lnTo>
                    <a:pt x="6233" y="9450"/>
                  </a:lnTo>
                  <a:cubicBezTo>
                    <a:pt x="6233" y="9450"/>
                    <a:pt x="7289" y="9099"/>
                    <a:pt x="9450" y="7489"/>
                  </a:cubicBezTo>
                  <a:cubicBezTo>
                    <a:pt x="11611" y="5881"/>
                    <a:pt x="12064" y="5329"/>
                    <a:pt x="12064" y="532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5" name="Google Shape;9495;p41"/>
            <p:cNvSpPr/>
            <p:nvPr/>
          </p:nvSpPr>
          <p:spPr>
            <a:xfrm>
              <a:off x="4853625" y="409875"/>
              <a:ext cx="678700" cy="928550"/>
            </a:xfrm>
            <a:custGeom>
              <a:avLst/>
              <a:gdLst/>
              <a:ahLst/>
              <a:cxnLst/>
              <a:rect l="l" t="t" r="r" b="b"/>
              <a:pathLst>
                <a:path w="27148" h="37142" extrusionOk="0">
                  <a:moveTo>
                    <a:pt x="1891" y="28134"/>
                  </a:moveTo>
                  <a:cubicBezTo>
                    <a:pt x="5240" y="20111"/>
                    <a:pt x="14245" y="0"/>
                    <a:pt x="15419" y="2007"/>
                  </a:cubicBezTo>
                  <a:cubicBezTo>
                    <a:pt x="16791" y="4353"/>
                    <a:pt x="15639" y="12889"/>
                    <a:pt x="16453" y="13359"/>
                  </a:cubicBezTo>
                  <a:cubicBezTo>
                    <a:pt x="17266" y="13832"/>
                    <a:pt x="23162" y="8727"/>
                    <a:pt x="22724" y="11486"/>
                  </a:cubicBezTo>
                  <a:cubicBezTo>
                    <a:pt x="22286" y="14246"/>
                    <a:pt x="19188" y="18367"/>
                    <a:pt x="19820" y="18798"/>
                  </a:cubicBezTo>
                  <a:cubicBezTo>
                    <a:pt x="20453" y="19227"/>
                    <a:pt x="24894" y="16746"/>
                    <a:pt x="25430" y="19410"/>
                  </a:cubicBezTo>
                  <a:cubicBezTo>
                    <a:pt x="25967" y="22072"/>
                    <a:pt x="21336" y="24829"/>
                    <a:pt x="21598" y="25492"/>
                  </a:cubicBezTo>
                  <a:cubicBezTo>
                    <a:pt x="21859" y="26156"/>
                    <a:pt x="27148" y="26091"/>
                    <a:pt x="26373" y="27820"/>
                  </a:cubicBezTo>
                  <a:cubicBezTo>
                    <a:pt x="25597" y="29549"/>
                    <a:pt x="19607" y="30884"/>
                    <a:pt x="19471" y="31487"/>
                  </a:cubicBezTo>
                  <a:cubicBezTo>
                    <a:pt x="19333" y="32091"/>
                    <a:pt x="22253" y="33773"/>
                    <a:pt x="21814" y="34721"/>
                  </a:cubicBezTo>
                  <a:cubicBezTo>
                    <a:pt x="21376" y="35669"/>
                    <a:pt x="12369" y="37142"/>
                    <a:pt x="7725" y="36337"/>
                  </a:cubicBezTo>
                  <a:cubicBezTo>
                    <a:pt x="2701" y="35468"/>
                    <a:pt x="1" y="32660"/>
                    <a:pt x="1891" y="2813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6" name="Google Shape;9496;p41"/>
            <p:cNvSpPr/>
            <p:nvPr/>
          </p:nvSpPr>
          <p:spPr>
            <a:xfrm>
              <a:off x="4748450" y="1879875"/>
              <a:ext cx="296975" cy="318125"/>
            </a:xfrm>
            <a:custGeom>
              <a:avLst/>
              <a:gdLst/>
              <a:ahLst/>
              <a:cxnLst/>
              <a:rect l="l" t="t" r="r" b="b"/>
              <a:pathLst>
                <a:path w="11879" h="12725" extrusionOk="0">
                  <a:moveTo>
                    <a:pt x="1417" y="769"/>
                  </a:moveTo>
                  <a:cubicBezTo>
                    <a:pt x="1162" y="2941"/>
                    <a:pt x="2184" y="4903"/>
                    <a:pt x="3748" y="6563"/>
                  </a:cubicBezTo>
                  <a:cubicBezTo>
                    <a:pt x="6043" y="9001"/>
                    <a:pt x="9481" y="10782"/>
                    <a:pt x="11878" y="11672"/>
                  </a:cubicBezTo>
                  <a:lnTo>
                    <a:pt x="11488" y="12724"/>
                  </a:lnTo>
                  <a:cubicBezTo>
                    <a:pt x="8972" y="11791"/>
                    <a:pt x="5357" y="9914"/>
                    <a:pt x="2926" y="7333"/>
                  </a:cubicBezTo>
                  <a:cubicBezTo>
                    <a:pt x="1155" y="5452"/>
                    <a:pt x="0" y="3193"/>
                    <a:pt x="301" y="635"/>
                  </a:cubicBezTo>
                  <a:cubicBezTo>
                    <a:pt x="317" y="1"/>
                    <a:pt x="1440" y="147"/>
                    <a:pt x="1417" y="76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7" name="Google Shape;9497;p41"/>
            <p:cNvSpPr/>
            <p:nvPr/>
          </p:nvSpPr>
          <p:spPr>
            <a:xfrm>
              <a:off x="3787700" y="345000"/>
              <a:ext cx="2436700" cy="1938350"/>
            </a:xfrm>
            <a:custGeom>
              <a:avLst/>
              <a:gdLst/>
              <a:ahLst/>
              <a:cxnLst/>
              <a:rect l="l" t="t" r="r" b="b"/>
              <a:pathLst>
                <a:path w="97468" h="77534" extrusionOk="0">
                  <a:moveTo>
                    <a:pt x="31484" y="64149"/>
                  </a:moveTo>
                  <a:cubicBezTo>
                    <a:pt x="58712" y="77533"/>
                    <a:pt x="97467" y="55912"/>
                    <a:pt x="95345" y="51011"/>
                  </a:cubicBezTo>
                  <a:cubicBezTo>
                    <a:pt x="95087" y="50990"/>
                    <a:pt x="90742" y="53894"/>
                    <a:pt x="89249" y="53598"/>
                  </a:cubicBezTo>
                  <a:cubicBezTo>
                    <a:pt x="82645" y="52291"/>
                    <a:pt x="69307" y="44848"/>
                    <a:pt x="59959" y="33719"/>
                  </a:cubicBezTo>
                  <a:cubicBezTo>
                    <a:pt x="51070" y="23135"/>
                    <a:pt x="47456" y="17132"/>
                    <a:pt x="41036" y="14086"/>
                  </a:cubicBezTo>
                  <a:cubicBezTo>
                    <a:pt x="11338" y="0"/>
                    <a:pt x="0" y="48671"/>
                    <a:pt x="31484" y="6414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8" name="Google Shape;9498;p41"/>
            <p:cNvSpPr/>
            <p:nvPr/>
          </p:nvSpPr>
          <p:spPr>
            <a:xfrm>
              <a:off x="4808725" y="583350"/>
              <a:ext cx="1302975" cy="1080225"/>
            </a:xfrm>
            <a:custGeom>
              <a:avLst/>
              <a:gdLst/>
              <a:ahLst/>
              <a:cxnLst/>
              <a:rect l="l" t="t" r="r" b="b"/>
              <a:pathLst>
                <a:path w="52119" h="43209" extrusionOk="0">
                  <a:moveTo>
                    <a:pt x="6459" y="18732"/>
                  </a:moveTo>
                  <a:cubicBezTo>
                    <a:pt x="17909" y="10663"/>
                    <a:pt x="43219" y="1"/>
                    <a:pt x="43801" y="3945"/>
                  </a:cubicBezTo>
                  <a:cubicBezTo>
                    <a:pt x="44442" y="8276"/>
                    <a:pt x="38287" y="9730"/>
                    <a:pt x="38992" y="11070"/>
                  </a:cubicBezTo>
                  <a:cubicBezTo>
                    <a:pt x="39698" y="12411"/>
                    <a:pt x="52119" y="10506"/>
                    <a:pt x="49154" y="13892"/>
                  </a:cubicBezTo>
                  <a:cubicBezTo>
                    <a:pt x="46191" y="17280"/>
                    <a:pt x="38427" y="20244"/>
                    <a:pt x="38920" y="21374"/>
                  </a:cubicBezTo>
                  <a:cubicBezTo>
                    <a:pt x="39414" y="22502"/>
                    <a:pt x="48305" y="20916"/>
                    <a:pt x="46752" y="25010"/>
                  </a:cubicBezTo>
                  <a:cubicBezTo>
                    <a:pt x="45199" y="29102"/>
                    <a:pt x="35815" y="30901"/>
                    <a:pt x="35603" y="32031"/>
                  </a:cubicBezTo>
                  <a:cubicBezTo>
                    <a:pt x="35391" y="33159"/>
                    <a:pt x="43264" y="35294"/>
                    <a:pt x="40724" y="36987"/>
                  </a:cubicBezTo>
                  <a:cubicBezTo>
                    <a:pt x="38183" y="38681"/>
                    <a:pt x="28264" y="37676"/>
                    <a:pt x="27559" y="38383"/>
                  </a:cubicBezTo>
                  <a:cubicBezTo>
                    <a:pt x="26854" y="39088"/>
                    <a:pt x="32208" y="41374"/>
                    <a:pt x="30797" y="42291"/>
                  </a:cubicBezTo>
                  <a:cubicBezTo>
                    <a:pt x="29386" y="43209"/>
                    <a:pt x="13021" y="40005"/>
                    <a:pt x="7375" y="34924"/>
                  </a:cubicBezTo>
                  <a:cubicBezTo>
                    <a:pt x="1275" y="29431"/>
                    <a:pt x="1" y="23285"/>
                    <a:pt x="6459" y="1873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9" name="Google Shape;9499;p41"/>
            <p:cNvSpPr/>
            <p:nvPr/>
          </p:nvSpPr>
          <p:spPr>
            <a:xfrm>
              <a:off x="4404675" y="734400"/>
              <a:ext cx="215000" cy="208625"/>
            </a:xfrm>
            <a:custGeom>
              <a:avLst/>
              <a:gdLst/>
              <a:ahLst/>
              <a:cxnLst/>
              <a:rect l="l" t="t" r="r" b="b"/>
              <a:pathLst>
                <a:path w="8600" h="8345" extrusionOk="0">
                  <a:moveTo>
                    <a:pt x="4804" y="1"/>
                  </a:moveTo>
                  <a:cubicBezTo>
                    <a:pt x="7024" y="1"/>
                    <a:pt x="8600" y="1869"/>
                    <a:pt x="8320" y="4173"/>
                  </a:cubicBezTo>
                  <a:cubicBezTo>
                    <a:pt x="8042" y="6477"/>
                    <a:pt x="6016" y="8344"/>
                    <a:pt x="3796" y="8344"/>
                  </a:cubicBezTo>
                  <a:cubicBezTo>
                    <a:pt x="1575" y="8344"/>
                    <a:pt x="0" y="6476"/>
                    <a:pt x="279" y="4173"/>
                  </a:cubicBezTo>
                  <a:cubicBezTo>
                    <a:pt x="557" y="1869"/>
                    <a:pt x="2583" y="1"/>
                    <a:pt x="4804" y="1"/>
                  </a:cubicBezTo>
                  <a:close/>
                </a:path>
              </a:pathLst>
            </a:custGeom>
            <a:solidFill>
              <a:srgbClr val="3E3B3A"/>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0" name="Google Shape;9500;p41"/>
            <p:cNvSpPr/>
            <p:nvPr/>
          </p:nvSpPr>
          <p:spPr>
            <a:xfrm>
              <a:off x="4435225" y="779025"/>
              <a:ext cx="90700" cy="87975"/>
            </a:xfrm>
            <a:custGeom>
              <a:avLst/>
              <a:gdLst/>
              <a:ahLst/>
              <a:cxnLst/>
              <a:rect l="l" t="t" r="r" b="b"/>
              <a:pathLst>
                <a:path w="3628" h="3519" extrusionOk="0">
                  <a:moveTo>
                    <a:pt x="2027" y="1"/>
                  </a:moveTo>
                  <a:cubicBezTo>
                    <a:pt x="2963" y="1"/>
                    <a:pt x="3627" y="789"/>
                    <a:pt x="3509" y="1760"/>
                  </a:cubicBezTo>
                  <a:cubicBezTo>
                    <a:pt x="3393" y="2732"/>
                    <a:pt x="2537" y="3519"/>
                    <a:pt x="1601" y="3519"/>
                  </a:cubicBezTo>
                  <a:cubicBezTo>
                    <a:pt x="666" y="3519"/>
                    <a:pt x="0" y="2731"/>
                    <a:pt x="119" y="1760"/>
                  </a:cubicBezTo>
                  <a:cubicBezTo>
                    <a:pt x="236" y="787"/>
                    <a:pt x="1090" y="1"/>
                    <a:pt x="202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1" name="Google Shape;9501;p41"/>
            <p:cNvSpPr/>
            <p:nvPr/>
          </p:nvSpPr>
          <p:spPr>
            <a:xfrm>
              <a:off x="5008575" y="2113975"/>
              <a:ext cx="110250" cy="195200"/>
            </a:xfrm>
            <a:custGeom>
              <a:avLst/>
              <a:gdLst/>
              <a:ahLst/>
              <a:cxnLst/>
              <a:rect l="l" t="t" r="r" b="b"/>
              <a:pathLst>
                <a:path w="4410" h="7808" extrusionOk="0">
                  <a:moveTo>
                    <a:pt x="350" y="2911"/>
                  </a:moveTo>
                  <a:cubicBezTo>
                    <a:pt x="933" y="3744"/>
                    <a:pt x="2445" y="7807"/>
                    <a:pt x="2656" y="7672"/>
                  </a:cubicBezTo>
                  <a:cubicBezTo>
                    <a:pt x="2867" y="7536"/>
                    <a:pt x="1495" y="4288"/>
                    <a:pt x="1627" y="4218"/>
                  </a:cubicBezTo>
                  <a:cubicBezTo>
                    <a:pt x="1761" y="4149"/>
                    <a:pt x="3582" y="7575"/>
                    <a:pt x="3646" y="7280"/>
                  </a:cubicBezTo>
                  <a:cubicBezTo>
                    <a:pt x="3708" y="6986"/>
                    <a:pt x="1937" y="3700"/>
                    <a:pt x="2030" y="3599"/>
                  </a:cubicBezTo>
                  <a:cubicBezTo>
                    <a:pt x="2121" y="3496"/>
                    <a:pt x="4361" y="6110"/>
                    <a:pt x="4385" y="5757"/>
                  </a:cubicBezTo>
                  <a:cubicBezTo>
                    <a:pt x="4410" y="5405"/>
                    <a:pt x="1368" y="2018"/>
                    <a:pt x="1018" y="1480"/>
                  </a:cubicBezTo>
                  <a:cubicBezTo>
                    <a:pt x="669" y="941"/>
                    <a:pt x="292" y="1"/>
                    <a:pt x="147" y="74"/>
                  </a:cubicBezTo>
                  <a:cubicBezTo>
                    <a:pt x="0" y="146"/>
                    <a:pt x="350" y="2911"/>
                    <a:pt x="350" y="291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2" name="Google Shape;9502;p41"/>
            <p:cNvSpPr/>
            <p:nvPr/>
          </p:nvSpPr>
          <p:spPr>
            <a:xfrm>
              <a:off x="4120675" y="1180850"/>
              <a:ext cx="1400225" cy="913775"/>
            </a:xfrm>
            <a:custGeom>
              <a:avLst/>
              <a:gdLst/>
              <a:ahLst/>
              <a:cxnLst/>
              <a:rect l="l" t="t" r="r" b="b"/>
              <a:pathLst>
                <a:path w="56009" h="36551" extrusionOk="0">
                  <a:moveTo>
                    <a:pt x="56009" y="32547"/>
                  </a:moveTo>
                  <a:cubicBezTo>
                    <a:pt x="17721" y="32383"/>
                    <a:pt x="12371" y="0"/>
                    <a:pt x="0" y="7484"/>
                  </a:cubicBezTo>
                  <a:cubicBezTo>
                    <a:pt x="1832" y="16548"/>
                    <a:pt x="7577" y="25510"/>
                    <a:pt x="18166" y="30715"/>
                  </a:cubicBezTo>
                  <a:cubicBezTo>
                    <a:pt x="30036" y="36550"/>
                    <a:pt x="44097" y="35731"/>
                    <a:pt x="56009" y="32547"/>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3" name="Google Shape;9503;p41"/>
            <p:cNvSpPr/>
            <p:nvPr/>
          </p:nvSpPr>
          <p:spPr>
            <a:xfrm>
              <a:off x="4937925" y="1940800"/>
              <a:ext cx="322000" cy="282350"/>
            </a:xfrm>
            <a:custGeom>
              <a:avLst/>
              <a:gdLst/>
              <a:ahLst/>
              <a:cxnLst/>
              <a:rect l="l" t="t" r="r" b="b"/>
              <a:pathLst>
                <a:path w="12880" h="11294" extrusionOk="0">
                  <a:moveTo>
                    <a:pt x="1185" y="631"/>
                  </a:moveTo>
                  <a:cubicBezTo>
                    <a:pt x="1194" y="2817"/>
                    <a:pt x="2443" y="4643"/>
                    <a:pt x="4194" y="6104"/>
                  </a:cubicBezTo>
                  <a:cubicBezTo>
                    <a:pt x="6765" y="8249"/>
                    <a:pt x="10392" y="9605"/>
                    <a:pt x="12879" y="10200"/>
                  </a:cubicBezTo>
                  <a:lnTo>
                    <a:pt x="12619" y="11293"/>
                  </a:lnTo>
                  <a:cubicBezTo>
                    <a:pt x="10009" y="10668"/>
                    <a:pt x="6194" y="9238"/>
                    <a:pt x="3472" y="6967"/>
                  </a:cubicBezTo>
                  <a:cubicBezTo>
                    <a:pt x="1488" y="5311"/>
                    <a:pt x="71" y="3207"/>
                    <a:pt x="62" y="630"/>
                  </a:cubicBezTo>
                  <a:cubicBezTo>
                    <a:pt x="0" y="1"/>
                    <a:pt x="1134" y="10"/>
                    <a:pt x="1185" y="63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4" name="Google Shape;9504;p41"/>
            <p:cNvSpPr/>
            <p:nvPr/>
          </p:nvSpPr>
          <p:spPr>
            <a:xfrm>
              <a:off x="5215075" y="2142375"/>
              <a:ext cx="129600" cy="185200"/>
            </a:xfrm>
            <a:custGeom>
              <a:avLst/>
              <a:gdLst/>
              <a:ahLst/>
              <a:cxnLst/>
              <a:rect l="l" t="t" r="r" b="b"/>
              <a:pathLst>
                <a:path w="5184" h="7408" extrusionOk="0">
                  <a:moveTo>
                    <a:pt x="750" y="2870"/>
                  </a:moveTo>
                  <a:cubicBezTo>
                    <a:pt x="1447" y="3610"/>
                    <a:pt x="3538" y="7408"/>
                    <a:pt x="3727" y="7243"/>
                  </a:cubicBezTo>
                  <a:cubicBezTo>
                    <a:pt x="3916" y="7078"/>
                    <a:pt x="2083" y="4065"/>
                    <a:pt x="2205" y="3977"/>
                  </a:cubicBezTo>
                  <a:cubicBezTo>
                    <a:pt x="2327" y="3889"/>
                    <a:pt x="4629" y="7012"/>
                    <a:pt x="4649" y="6712"/>
                  </a:cubicBezTo>
                  <a:cubicBezTo>
                    <a:pt x="4669" y="6411"/>
                    <a:pt x="2435" y="3421"/>
                    <a:pt x="2510" y="3304"/>
                  </a:cubicBezTo>
                  <a:cubicBezTo>
                    <a:pt x="2586" y="3190"/>
                    <a:pt x="5183" y="5448"/>
                    <a:pt x="5157" y="5096"/>
                  </a:cubicBezTo>
                  <a:cubicBezTo>
                    <a:pt x="5130" y="4743"/>
                    <a:pt x="1625" y="1839"/>
                    <a:pt x="1201" y="1357"/>
                  </a:cubicBezTo>
                  <a:cubicBezTo>
                    <a:pt x="775" y="875"/>
                    <a:pt x="267" y="0"/>
                    <a:pt x="133" y="94"/>
                  </a:cubicBezTo>
                  <a:cubicBezTo>
                    <a:pt x="0" y="188"/>
                    <a:pt x="750" y="2870"/>
                    <a:pt x="750" y="287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5" name="Google Shape;9505;p41"/>
            <p:cNvSpPr/>
            <p:nvPr/>
          </p:nvSpPr>
          <p:spPr>
            <a:xfrm>
              <a:off x="4277325" y="958825"/>
              <a:ext cx="244925" cy="249475"/>
            </a:xfrm>
            <a:custGeom>
              <a:avLst/>
              <a:gdLst/>
              <a:ahLst/>
              <a:cxnLst/>
              <a:rect l="l" t="t" r="r" b="b"/>
              <a:pathLst>
                <a:path w="9797" h="9979" extrusionOk="0">
                  <a:moveTo>
                    <a:pt x="4899" y="9979"/>
                  </a:moveTo>
                  <a:cubicBezTo>
                    <a:pt x="7596" y="9979"/>
                    <a:pt x="9796" y="7738"/>
                    <a:pt x="9796" y="4990"/>
                  </a:cubicBezTo>
                  <a:cubicBezTo>
                    <a:pt x="9796" y="2242"/>
                    <a:pt x="7596" y="1"/>
                    <a:pt x="4899" y="1"/>
                  </a:cubicBezTo>
                  <a:cubicBezTo>
                    <a:pt x="2201" y="1"/>
                    <a:pt x="1" y="2242"/>
                    <a:pt x="1" y="4990"/>
                  </a:cubicBezTo>
                  <a:cubicBezTo>
                    <a:pt x="1" y="7738"/>
                    <a:pt x="2201" y="9979"/>
                    <a:pt x="4899" y="997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506" name="Google Shape;9506;p41"/>
          <p:cNvSpPr/>
          <p:nvPr/>
        </p:nvSpPr>
        <p:spPr>
          <a:xfrm rot="251104">
            <a:off x="-251357" y="4588236"/>
            <a:ext cx="9462930" cy="795388"/>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rgbClr val="3E3B3A"/>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4B4B4B"/>
              </a:solidFill>
              <a:latin typeface="Arial"/>
              <a:ea typeface="Arial"/>
              <a:cs typeface="Arial"/>
              <a:sym typeface="Arial"/>
            </a:endParaRPr>
          </a:p>
        </p:txBody>
      </p:sp>
      <p:grpSp>
        <p:nvGrpSpPr>
          <p:cNvPr id="9507" name="Google Shape;9507;p41"/>
          <p:cNvGrpSpPr/>
          <p:nvPr/>
        </p:nvGrpSpPr>
        <p:grpSpPr>
          <a:xfrm>
            <a:off x="1" y="0"/>
            <a:ext cx="1381897" cy="1246687"/>
            <a:chOff x="2355302" y="4235234"/>
            <a:chExt cx="372881" cy="372880"/>
          </a:xfrm>
        </p:grpSpPr>
        <p:sp>
          <p:nvSpPr>
            <p:cNvPr id="9508" name="Google Shape;9508;p41"/>
            <p:cNvSpPr/>
            <p:nvPr/>
          </p:nvSpPr>
          <p:spPr>
            <a:xfrm>
              <a:off x="2529335" y="4235234"/>
              <a:ext cx="24940" cy="49754"/>
            </a:xfrm>
            <a:custGeom>
              <a:avLst/>
              <a:gdLst/>
              <a:ahLst/>
              <a:cxnLst/>
              <a:rect l="l" t="t" r="r" b="b"/>
              <a:pathLst>
                <a:path w="593" h="1183" extrusionOk="0">
                  <a:moveTo>
                    <a:pt x="296" y="1"/>
                  </a:moveTo>
                  <a:cubicBezTo>
                    <a:pt x="134" y="1"/>
                    <a:pt x="1" y="132"/>
                    <a:pt x="1" y="296"/>
                  </a:cubicBezTo>
                  <a:lnTo>
                    <a:pt x="1" y="887"/>
                  </a:lnTo>
                  <a:cubicBezTo>
                    <a:pt x="1" y="1049"/>
                    <a:pt x="132" y="1182"/>
                    <a:pt x="296" y="1182"/>
                  </a:cubicBezTo>
                  <a:cubicBezTo>
                    <a:pt x="459" y="1182"/>
                    <a:pt x="592" y="1051"/>
                    <a:pt x="592" y="887"/>
                  </a:cubicBezTo>
                  <a:lnTo>
                    <a:pt x="592" y="296"/>
                  </a:lnTo>
                  <a:cubicBezTo>
                    <a:pt x="592" y="133"/>
                    <a:pt x="460" y="1"/>
                    <a:pt x="296"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9" name="Google Shape;9509;p41"/>
            <p:cNvSpPr/>
            <p:nvPr/>
          </p:nvSpPr>
          <p:spPr>
            <a:xfrm>
              <a:off x="2529335" y="4558318"/>
              <a:ext cx="24940" cy="49796"/>
            </a:xfrm>
            <a:custGeom>
              <a:avLst/>
              <a:gdLst/>
              <a:ahLst/>
              <a:cxnLst/>
              <a:rect l="l" t="t" r="r" b="b"/>
              <a:pathLst>
                <a:path w="593" h="1184" extrusionOk="0">
                  <a:moveTo>
                    <a:pt x="296" y="1"/>
                  </a:moveTo>
                  <a:cubicBezTo>
                    <a:pt x="134" y="1"/>
                    <a:pt x="1" y="132"/>
                    <a:pt x="1" y="296"/>
                  </a:cubicBezTo>
                  <a:lnTo>
                    <a:pt x="1" y="887"/>
                  </a:lnTo>
                  <a:cubicBezTo>
                    <a:pt x="1" y="1050"/>
                    <a:pt x="132" y="1183"/>
                    <a:pt x="296" y="1183"/>
                  </a:cubicBezTo>
                  <a:cubicBezTo>
                    <a:pt x="459" y="1183"/>
                    <a:pt x="592" y="1051"/>
                    <a:pt x="592" y="887"/>
                  </a:cubicBezTo>
                  <a:lnTo>
                    <a:pt x="592" y="296"/>
                  </a:lnTo>
                  <a:cubicBezTo>
                    <a:pt x="592" y="134"/>
                    <a:pt x="460" y="1"/>
                    <a:pt x="296"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0" name="Google Shape;9510;p41"/>
            <p:cNvSpPr/>
            <p:nvPr/>
          </p:nvSpPr>
          <p:spPr>
            <a:xfrm>
              <a:off x="2678387" y="4409183"/>
              <a:ext cx="49796" cy="24940"/>
            </a:xfrm>
            <a:custGeom>
              <a:avLst/>
              <a:gdLst/>
              <a:ahLst/>
              <a:cxnLst/>
              <a:rect l="l" t="t" r="r" b="b"/>
              <a:pathLst>
                <a:path w="1184" h="593" extrusionOk="0">
                  <a:moveTo>
                    <a:pt x="297" y="1"/>
                  </a:moveTo>
                  <a:cubicBezTo>
                    <a:pt x="134" y="1"/>
                    <a:pt x="1" y="132"/>
                    <a:pt x="1" y="297"/>
                  </a:cubicBezTo>
                  <a:cubicBezTo>
                    <a:pt x="1" y="461"/>
                    <a:pt x="133" y="592"/>
                    <a:pt x="297" y="592"/>
                  </a:cubicBezTo>
                  <a:lnTo>
                    <a:pt x="887" y="592"/>
                  </a:lnTo>
                  <a:cubicBezTo>
                    <a:pt x="1050" y="592"/>
                    <a:pt x="1183" y="461"/>
                    <a:pt x="1183" y="297"/>
                  </a:cubicBezTo>
                  <a:cubicBezTo>
                    <a:pt x="1183" y="132"/>
                    <a:pt x="1051" y="1"/>
                    <a:pt x="887"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1" name="Google Shape;9511;p41"/>
            <p:cNvSpPr/>
            <p:nvPr/>
          </p:nvSpPr>
          <p:spPr>
            <a:xfrm>
              <a:off x="2355302" y="4409183"/>
              <a:ext cx="49796" cy="24940"/>
            </a:xfrm>
            <a:custGeom>
              <a:avLst/>
              <a:gdLst/>
              <a:ahLst/>
              <a:cxnLst/>
              <a:rect l="l" t="t" r="r" b="b"/>
              <a:pathLst>
                <a:path w="1184" h="593" extrusionOk="0">
                  <a:moveTo>
                    <a:pt x="297" y="1"/>
                  </a:moveTo>
                  <a:cubicBezTo>
                    <a:pt x="134" y="1"/>
                    <a:pt x="1" y="132"/>
                    <a:pt x="1" y="297"/>
                  </a:cubicBezTo>
                  <a:cubicBezTo>
                    <a:pt x="1" y="461"/>
                    <a:pt x="133" y="592"/>
                    <a:pt x="297" y="592"/>
                  </a:cubicBezTo>
                  <a:lnTo>
                    <a:pt x="887" y="592"/>
                  </a:lnTo>
                  <a:cubicBezTo>
                    <a:pt x="1050" y="592"/>
                    <a:pt x="1183" y="461"/>
                    <a:pt x="1183" y="297"/>
                  </a:cubicBezTo>
                  <a:cubicBezTo>
                    <a:pt x="1183" y="132"/>
                    <a:pt x="1051" y="1"/>
                    <a:pt x="887"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2" name="Google Shape;9512;p41"/>
            <p:cNvSpPr/>
            <p:nvPr/>
          </p:nvSpPr>
          <p:spPr>
            <a:xfrm>
              <a:off x="2429870" y="4309802"/>
              <a:ext cx="223746" cy="223746"/>
            </a:xfrm>
            <a:custGeom>
              <a:avLst/>
              <a:gdLst/>
              <a:ahLst/>
              <a:cxnLst/>
              <a:rect l="l" t="t" r="r" b="b"/>
              <a:pathLst>
                <a:path w="5320" h="5320" extrusionOk="0">
                  <a:moveTo>
                    <a:pt x="2660" y="1"/>
                  </a:moveTo>
                  <a:cubicBezTo>
                    <a:pt x="1191" y="1"/>
                    <a:pt x="0" y="1190"/>
                    <a:pt x="0" y="2660"/>
                  </a:cubicBezTo>
                  <a:cubicBezTo>
                    <a:pt x="0" y="4129"/>
                    <a:pt x="1191" y="5319"/>
                    <a:pt x="2660" y="5319"/>
                  </a:cubicBezTo>
                  <a:cubicBezTo>
                    <a:pt x="4129" y="5319"/>
                    <a:pt x="5319" y="4129"/>
                    <a:pt x="5319" y="2660"/>
                  </a:cubicBezTo>
                  <a:cubicBezTo>
                    <a:pt x="5319" y="1190"/>
                    <a:pt x="4129" y="1"/>
                    <a:pt x="2660"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3" name="Google Shape;9513;p41"/>
            <p:cNvSpPr/>
            <p:nvPr/>
          </p:nvSpPr>
          <p:spPr>
            <a:xfrm>
              <a:off x="2633511" y="4286208"/>
              <a:ext cx="44875" cy="42478"/>
            </a:xfrm>
            <a:custGeom>
              <a:avLst/>
              <a:gdLst/>
              <a:ahLst/>
              <a:cxnLst/>
              <a:rect l="l" t="t" r="r" b="b"/>
              <a:pathLst>
                <a:path w="1067" h="1010" extrusionOk="0">
                  <a:moveTo>
                    <a:pt x="743" y="0"/>
                  </a:moveTo>
                  <a:cubicBezTo>
                    <a:pt x="667" y="0"/>
                    <a:pt x="592" y="29"/>
                    <a:pt x="534" y="87"/>
                  </a:cubicBezTo>
                  <a:lnTo>
                    <a:pt x="116" y="505"/>
                  </a:lnTo>
                  <a:cubicBezTo>
                    <a:pt x="1" y="620"/>
                    <a:pt x="1" y="807"/>
                    <a:pt x="116" y="922"/>
                  </a:cubicBezTo>
                  <a:cubicBezTo>
                    <a:pt x="174" y="980"/>
                    <a:pt x="249" y="1009"/>
                    <a:pt x="325" y="1009"/>
                  </a:cubicBezTo>
                  <a:cubicBezTo>
                    <a:pt x="401" y="1009"/>
                    <a:pt x="476" y="980"/>
                    <a:pt x="534" y="922"/>
                  </a:cubicBezTo>
                  <a:lnTo>
                    <a:pt x="952" y="505"/>
                  </a:lnTo>
                  <a:cubicBezTo>
                    <a:pt x="1067" y="389"/>
                    <a:pt x="1067" y="202"/>
                    <a:pt x="952" y="87"/>
                  </a:cubicBezTo>
                  <a:cubicBezTo>
                    <a:pt x="894" y="29"/>
                    <a:pt x="818" y="0"/>
                    <a:pt x="743"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4" name="Google Shape;9514;p41"/>
            <p:cNvSpPr/>
            <p:nvPr/>
          </p:nvSpPr>
          <p:spPr>
            <a:xfrm>
              <a:off x="2405098" y="4514620"/>
              <a:ext cx="44875" cy="42478"/>
            </a:xfrm>
            <a:custGeom>
              <a:avLst/>
              <a:gdLst/>
              <a:ahLst/>
              <a:cxnLst/>
              <a:rect l="l" t="t" r="r" b="b"/>
              <a:pathLst>
                <a:path w="1067" h="1010" extrusionOk="0">
                  <a:moveTo>
                    <a:pt x="742" y="1"/>
                  </a:moveTo>
                  <a:cubicBezTo>
                    <a:pt x="667" y="1"/>
                    <a:pt x="591" y="30"/>
                    <a:pt x="533" y="88"/>
                  </a:cubicBezTo>
                  <a:lnTo>
                    <a:pt x="115" y="506"/>
                  </a:lnTo>
                  <a:cubicBezTo>
                    <a:pt x="0" y="621"/>
                    <a:pt x="0" y="808"/>
                    <a:pt x="115" y="923"/>
                  </a:cubicBezTo>
                  <a:cubicBezTo>
                    <a:pt x="173" y="981"/>
                    <a:pt x="249" y="1010"/>
                    <a:pt x="324" y="1010"/>
                  </a:cubicBezTo>
                  <a:cubicBezTo>
                    <a:pt x="400" y="1010"/>
                    <a:pt x="476" y="981"/>
                    <a:pt x="533" y="923"/>
                  </a:cubicBezTo>
                  <a:lnTo>
                    <a:pt x="951" y="506"/>
                  </a:lnTo>
                  <a:cubicBezTo>
                    <a:pt x="1066" y="390"/>
                    <a:pt x="1066" y="202"/>
                    <a:pt x="951" y="88"/>
                  </a:cubicBezTo>
                  <a:cubicBezTo>
                    <a:pt x="893" y="30"/>
                    <a:pt x="818" y="1"/>
                    <a:pt x="742"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5" name="Google Shape;9515;p41"/>
            <p:cNvSpPr/>
            <p:nvPr/>
          </p:nvSpPr>
          <p:spPr>
            <a:xfrm>
              <a:off x="2633511" y="4514620"/>
              <a:ext cx="44875" cy="42478"/>
            </a:xfrm>
            <a:custGeom>
              <a:avLst/>
              <a:gdLst/>
              <a:ahLst/>
              <a:cxnLst/>
              <a:rect l="l" t="t" r="r" b="b"/>
              <a:pathLst>
                <a:path w="1067" h="1010" extrusionOk="0">
                  <a:moveTo>
                    <a:pt x="325" y="1"/>
                  </a:moveTo>
                  <a:cubicBezTo>
                    <a:pt x="249" y="1"/>
                    <a:pt x="174" y="30"/>
                    <a:pt x="116" y="88"/>
                  </a:cubicBezTo>
                  <a:cubicBezTo>
                    <a:pt x="1" y="202"/>
                    <a:pt x="1" y="390"/>
                    <a:pt x="116" y="506"/>
                  </a:cubicBezTo>
                  <a:lnTo>
                    <a:pt x="534" y="923"/>
                  </a:lnTo>
                  <a:cubicBezTo>
                    <a:pt x="592" y="981"/>
                    <a:pt x="667" y="1010"/>
                    <a:pt x="743" y="1010"/>
                  </a:cubicBezTo>
                  <a:cubicBezTo>
                    <a:pt x="818" y="1010"/>
                    <a:pt x="894" y="981"/>
                    <a:pt x="952" y="923"/>
                  </a:cubicBezTo>
                  <a:cubicBezTo>
                    <a:pt x="1067" y="808"/>
                    <a:pt x="1067" y="621"/>
                    <a:pt x="952" y="506"/>
                  </a:cubicBezTo>
                  <a:lnTo>
                    <a:pt x="534" y="88"/>
                  </a:lnTo>
                  <a:cubicBezTo>
                    <a:pt x="476" y="30"/>
                    <a:pt x="401" y="1"/>
                    <a:pt x="325"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6" name="Google Shape;9516;p41"/>
            <p:cNvSpPr/>
            <p:nvPr/>
          </p:nvSpPr>
          <p:spPr>
            <a:xfrm>
              <a:off x="2405098" y="4286166"/>
              <a:ext cx="44875" cy="42436"/>
            </a:xfrm>
            <a:custGeom>
              <a:avLst/>
              <a:gdLst/>
              <a:ahLst/>
              <a:cxnLst/>
              <a:rect l="l" t="t" r="r" b="b"/>
              <a:pathLst>
                <a:path w="1067" h="1009" extrusionOk="0">
                  <a:moveTo>
                    <a:pt x="324" y="0"/>
                  </a:moveTo>
                  <a:cubicBezTo>
                    <a:pt x="249" y="0"/>
                    <a:pt x="173" y="29"/>
                    <a:pt x="115" y="87"/>
                  </a:cubicBezTo>
                  <a:cubicBezTo>
                    <a:pt x="0" y="202"/>
                    <a:pt x="0" y="389"/>
                    <a:pt x="115" y="504"/>
                  </a:cubicBezTo>
                  <a:lnTo>
                    <a:pt x="533" y="922"/>
                  </a:lnTo>
                  <a:cubicBezTo>
                    <a:pt x="591" y="980"/>
                    <a:pt x="667" y="1008"/>
                    <a:pt x="742" y="1008"/>
                  </a:cubicBezTo>
                  <a:cubicBezTo>
                    <a:pt x="818" y="1008"/>
                    <a:pt x="893" y="980"/>
                    <a:pt x="951" y="922"/>
                  </a:cubicBezTo>
                  <a:cubicBezTo>
                    <a:pt x="1066" y="806"/>
                    <a:pt x="1066" y="620"/>
                    <a:pt x="951" y="504"/>
                  </a:cubicBezTo>
                  <a:lnTo>
                    <a:pt x="533" y="87"/>
                  </a:lnTo>
                  <a:cubicBezTo>
                    <a:pt x="476" y="29"/>
                    <a:pt x="400" y="0"/>
                    <a:pt x="324"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7" name="Google Shape;9517;p41"/>
            <p:cNvSpPr/>
            <p:nvPr/>
          </p:nvSpPr>
          <p:spPr>
            <a:xfrm>
              <a:off x="2473525" y="4266819"/>
              <a:ext cx="17538" cy="22669"/>
            </a:xfrm>
            <a:custGeom>
              <a:avLst/>
              <a:gdLst/>
              <a:ahLst/>
              <a:cxnLst/>
              <a:rect l="l" t="t" r="r" b="b"/>
              <a:pathLst>
                <a:path w="417" h="539" extrusionOk="0">
                  <a:moveTo>
                    <a:pt x="152" y="0"/>
                  </a:moveTo>
                  <a:cubicBezTo>
                    <a:pt x="135" y="0"/>
                    <a:pt x="118" y="3"/>
                    <a:pt x="101" y="10"/>
                  </a:cubicBezTo>
                  <a:cubicBezTo>
                    <a:pt x="32" y="39"/>
                    <a:pt x="1" y="117"/>
                    <a:pt x="28" y="184"/>
                  </a:cubicBezTo>
                  <a:lnTo>
                    <a:pt x="141" y="457"/>
                  </a:lnTo>
                  <a:cubicBezTo>
                    <a:pt x="163" y="508"/>
                    <a:pt x="213" y="539"/>
                    <a:pt x="265" y="539"/>
                  </a:cubicBezTo>
                  <a:cubicBezTo>
                    <a:pt x="281" y="539"/>
                    <a:pt x="300" y="537"/>
                    <a:pt x="315" y="531"/>
                  </a:cubicBezTo>
                  <a:cubicBezTo>
                    <a:pt x="385" y="502"/>
                    <a:pt x="417" y="424"/>
                    <a:pt x="388" y="356"/>
                  </a:cubicBezTo>
                  <a:lnTo>
                    <a:pt x="275" y="83"/>
                  </a:lnTo>
                  <a:cubicBezTo>
                    <a:pt x="254" y="31"/>
                    <a:pt x="205" y="0"/>
                    <a:pt x="152"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8" name="Google Shape;9518;p41"/>
            <p:cNvSpPr/>
            <p:nvPr/>
          </p:nvSpPr>
          <p:spPr>
            <a:xfrm>
              <a:off x="2592421" y="4553860"/>
              <a:ext cx="17580" cy="22711"/>
            </a:xfrm>
            <a:custGeom>
              <a:avLst/>
              <a:gdLst/>
              <a:ahLst/>
              <a:cxnLst/>
              <a:rect l="l" t="t" r="r" b="b"/>
              <a:pathLst>
                <a:path w="418" h="540" extrusionOk="0">
                  <a:moveTo>
                    <a:pt x="152" y="0"/>
                  </a:moveTo>
                  <a:cubicBezTo>
                    <a:pt x="135" y="0"/>
                    <a:pt x="118" y="4"/>
                    <a:pt x="102" y="10"/>
                  </a:cubicBezTo>
                  <a:cubicBezTo>
                    <a:pt x="33" y="39"/>
                    <a:pt x="0" y="117"/>
                    <a:pt x="29" y="185"/>
                  </a:cubicBezTo>
                  <a:lnTo>
                    <a:pt x="142" y="457"/>
                  </a:lnTo>
                  <a:cubicBezTo>
                    <a:pt x="163" y="509"/>
                    <a:pt x="213" y="539"/>
                    <a:pt x="266" y="539"/>
                  </a:cubicBezTo>
                  <a:cubicBezTo>
                    <a:pt x="282" y="539"/>
                    <a:pt x="300" y="536"/>
                    <a:pt x="316" y="531"/>
                  </a:cubicBezTo>
                  <a:cubicBezTo>
                    <a:pt x="384" y="502"/>
                    <a:pt x="417" y="424"/>
                    <a:pt x="389" y="357"/>
                  </a:cubicBezTo>
                  <a:lnTo>
                    <a:pt x="276" y="83"/>
                  </a:lnTo>
                  <a:cubicBezTo>
                    <a:pt x="254" y="31"/>
                    <a:pt x="204" y="0"/>
                    <a:pt x="152"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9" name="Google Shape;9519;p41"/>
            <p:cNvSpPr/>
            <p:nvPr/>
          </p:nvSpPr>
          <p:spPr>
            <a:xfrm>
              <a:off x="2386088" y="4354214"/>
              <a:ext cx="24267" cy="16024"/>
            </a:xfrm>
            <a:custGeom>
              <a:avLst/>
              <a:gdLst/>
              <a:ahLst/>
              <a:cxnLst/>
              <a:rect l="l" t="t" r="r" b="b"/>
              <a:pathLst>
                <a:path w="577" h="381" extrusionOk="0">
                  <a:moveTo>
                    <a:pt x="152" y="0"/>
                  </a:moveTo>
                  <a:cubicBezTo>
                    <a:pt x="100" y="0"/>
                    <a:pt x="50" y="32"/>
                    <a:pt x="28" y="83"/>
                  </a:cubicBezTo>
                  <a:cubicBezTo>
                    <a:pt x="0" y="151"/>
                    <a:pt x="33" y="229"/>
                    <a:pt x="102" y="257"/>
                  </a:cubicBezTo>
                  <a:lnTo>
                    <a:pt x="374" y="370"/>
                  </a:lnTo>
                  <a:cubicBezTo>
                    <a:pt x="391" y="376"/>
                    <a:pt x="409" y="380"/>
                    <a:pt x="426" y="380"/>
                  </a:cubicBezTo>
                  <a:cubicBezTo>
                    <a:pt x="478" y="380"/>
                    <a:pt x="528" y="350"/>
                    <a:pt x="549" y="297"/>
                  </a:cubicBezTo>
                  <a:cubicBezTo>
                    <a:pt x="576" y="229"/>
                    <a:pt x="543" y="151"/>
                    <a:pt x="476" y="122"/>
                  </a:cubicBezTo>
                  <a:lnTo>
                    <a:pt x="202" y="10"/>
                  </a:lnTo>
                  <a:cubicBezTo>
                    <a:pt x="186" y="3"/>
                    <a:pt x="169" y="0"/>
                    <a:pt x="152"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0" name="Google Shape;9520;p41"/>
            <p:cNvSpPr/>
            <p:nvPr/>
          </p:nvSpPr>
          <p:spPr>
            <a:xfrm>
              <a:off x="2673129" y="4473110"/>
              <a:ext cx="24351" cy="16024"/>
            </a:xfrm>
            <a:custGeom>
              <a:avLst/>
              <a:gdLst/>
              <a:ahLst/>
              <a:cxnLst/>
              <a:rect l="l" t="t" r="r" b="b"/>
              <a:pathLst>
                <a:path w="579" h="381" extrusionOk="0">
                  <a:moveTo>
                    <a:pt x="154" y="0"/>
                  </a:moveTo>
                  <a:cubicBezTo>
                    <a:pt x="101" y="0"/>
                    <a:pt x="51" y="32"/>
                    <a:pt x="30" y="84"/>
                  </a:cubicBezTo>
                  <a:cubicBezTo>
                    <a:pt x="1" y="151"/>
                    <a:pt x="34" y="229"/>
                    <a:pt x="102" y="258"/>
                  </a:cubicBezTo>
                  <a:lnTo>
                    <a:pt x="375" y="371"/>
                  </a:lnTo>
                  <a:cubicBezTo>
                    <a:pt x="391" y="377"/>
                    <a:pt x="410" y="381"/>
                    <a:pt x="426" y="381"/>
                  </a:cubicBezTo>
                  <a:cubicBezTo>
                    <a:pt x="478" y="381"/>
                    <a:pt x="527" y="350"/>
                    <a:pt x="550" y="297"/>
                  </a:cubicBezTo>
                  <a:cubicBezTo>
                    <a:pt x="579" y="229"/>
                    <a:pt x="545" y="151"/>
                    <a:pt x="477" y="123"/>
                  </a:cubicBezTo>
                  <a:lnTo>
                    <a:pt x="205" y="10"/>
                  </a:lnTo>
                  <a:cubicBezTo>
                    <a:pt x="188" y="3"/>
                    <a:pt x="171" y="0"/>
                    <a:pt x="154"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1" name="Google Shape;9521;p41"/>
            <p:cNvSpPr/>
            <p:nvPr/>
          </p:nvSpPr>
          <p:spPr>
            <a:xfrm>
              <a:off x="2386088" y="4473152"/>
              <a:ext cx="24267" cy="15982"/>
            </a:xfrm>
            <a:custGeom>
              <a:avLst/>
              <a:gdLst/>
              <a:ahLst/>
              <a:cxnLst/>
              <a:rect l="l" t="t" r="r" b="b"/>
              <a:pathLst>
                <a:path w="577" h="380" extrusionOk="0">
                  <a:moveTo>
                    <a:pt x="426" y="0"/>
                  </a:moveTo>
                  <a:cubicBezTo>
                    <a:pt x="409" y="0"/>
                    <a:pt x="391" y="4"/>
                    <a:pt x="374" y="11"/>
                  </a:cubicBezTo>
                  <a:lnTo>
                    <a:pt x="102" y="124"/>
                  </a:lnTo>
                  <a:cubicBezTo>
                    <a:pt x="32" y="151"/>
                    <a:pt x="0" y="229"/>
                    <a:pt x="28" y="298"/>
                  </a:cubicBezTo>
                  <a:cubicBezTo>
                    <a:pt x="50" y="349"/>
                    <a:pt x="100" y="380"/>
                    <a:pt x="153" y="380"/>
                  </a:cubicBezTo>
                  <a:cubicBezTo>
                    <a:pt x="170" y="380"/>
                    <a:pt x="187" y="376"/>
                    <a:pt x="202" y="371"/>
                  </a:cubicBezTo>
                  <a:lnTo>
                    <a:pt x="476" y="258"/>
                  </a:lnTo>
                  <a:cubicBezTo>
                    <a:pt x="544" y="229"/>
                    <a:pt x="576" y="151"/>
                    <a:pt x="549" y="84"/>
                  </a:cubicBezTo>
                  <a:cubicBezTo>
                    <a:pt x="527" y="31"/>
                    <a:pt x="478" y="0"/>
                    <a:pt x="426"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2" name="Google Shape;9522;p41"/>
            <p:cNvSpPr/>
            <p:nvPr/>
          </p:nvSpPr>
          <p:spPr>
            <a:xfrm>
              <a:off x="2673129" y="4354214"/>
              <a:ext cx="24267" cy="16024"/>
            </a:xfrm>
            <a:custGeom>
              <a:avLst/>
              <a:gdLst/>
              <a:ahLst/>
              <a:cxnLst/>
              <a:rect l="l" t="t" r="r" b="b"/>
              <a:pathLst>
                <a:path w="577" h="381" extrusionOk="0">
                  <a:moveTo>
                    <a:pt x="426" y="1"/>
                  </a:moveTo>
                  <a:cubicBezTo>
                    <a:pt x="409" y="1"/>
                    <a:pt x="391" y="4"/>
                    <a:pt x="375" y="11"/>
                  </a:cubicBezTo>
                  <a:lnTo>
                    <a:pt x="102" y="124"/>
                  </a:lnTo>
                  <a:cubicBezTo>
                    <a:pt x="32" y="152"/>
                    <a:pt x="1" y="231"/>
                    <a:pt x="28" y="298"/>
                  </a:cubicBezTo>
                  <a:cubicBezTo>
                    <a:pt x="51" y="350"/>
                    <a:pt x="100" y="380"/>
                    <a:pt x="153" y="380"/>
                  </a:cubicBezTo>
                  <a:cubicBezTo>
                    <a:pt x="170" y="380"/>
                    <a:pt x="187" y="377"/>
                    <a:pt x="203" y="371"/>
                  </a:cubicBezTo>
                  <a:lnTo>
                    <a:pt x="476" y="258"/>
                  </a:lnTo>
                  <a:cubicBezTo>
                    <a:pt x="545" y="231"/>
                    <a:pt x="577" y="152"/>
                    <a:pt x="549" y="84"/>
                  </a:cubicBezTo>
                  <a:cubicBezTo>
                    <a:pt x="527" y="32"/>
                    <a:pt x="478" y="1"/>
                    <a:pt x="426"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3" name="Google Shape;9523;p41"/>
            <p:cNvSpPr/>
            <p:nvPr/>
          </p:nvSpPr>
          <p:spPr>
            <a:xfrm>
              <a:off x="2473525" y="4553818"/>
              <a:ext cx="17538" cy="22753"/>
            </a:xfrm>
            <a:custGeom>
              <a:avLst/>
              <a:gdLst/>
              <a:ahLst/>
              <a:cxnLst/>
              <a:rect l="l" t="t" r="r" b="b"/>
              <a:pathLst>
                <a:path w="417" h="541" extrusionOk="0">
                  <a:moveTo>
                    <a:pt x="265" y="0"/>
                  </a:moveTo>
                  <a:cubicBezTo>
                    <a:pt x="213" y="0"/>
                    <a:pt x="163" y="32"/>
                    <a:pt x="141" y="83"/>
                  </a:cubicBezTo>
                  <a:lnTo>
                    <a:pt x="28" y="356"/>
                  </a:lnTo>
                  <a:cubicBezTo>
                    <a:pt x="1" y="424"/>
                    <a:pt x="33" y="502"/>
                    <a:pt x="101" y="530"/>
                  </a:cubicBezTo>
                  <a:cubicBezTo>
                    <a:pt x="119" y="537"/>
                    <a:pt x="136" y="540"/>
                    <a:pt x="152" y="540"/>
                  </a:cubicBezTo>
                  <a:cubicBezTo>
                    <a:pt x="205" y="540"/>
                    <a:pt x="255" y="508"/>
                    <a:pt x="275" y="457"/>
                  </a:cubicBezTo>
                  <a:lnTo>
                    <a:pt x="388" y="185"/>
                  </a:lnTo>
                  <a:cubicBezTo>
                    <a:pt x="417" y="116"/>
                    <a:pt x="383" y="38"/>
                    <a:pt x="315" y="10"/>
                  </a:cubicBezTo>
                  <a:cubicBezTo>
                    <a:pt x="299" y="3"/>
                    <a:pt x="282" y="0"/>
                    <a:pt x="265"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4" name="Google Shape;9524;p41"/>
            <p:cNvSpPr/>
            <p:nvPr/>
          </p:nvSpPr>
          <p:spPr>
            <a:xfrm>
              <a:off x="2592421" y="4266735"/>
              <a:ext cx="17580" cy="22753"/>
            </a:xfrm>
            <a:custGeom>
              <a:avLst/>
              <a:gdLst/>
              <a:ahLst/>
              <a:cxnLst/>
              <a:rect l="l" t="t" r="r" b="b"/>
              <a:pathLst>
                <a:path w="418" h="541" extrusionOk="0">
                  <a:moveTo>
                    <a:pt x="265" y="1"/>
                  </a:moveTo>
                  <a:cubicBezTo>
                    <a:pt x="213" y="1"/>
                    <a:pt x="163" y="33"/>
                    <a:pt x="142" y="84"/>
                  </a:cubicBezTo>
                  <a:lnTo>
                    <a:pt x="29" y="356"/>
                  </a:lnTo>
                  <a:cubicBezTo>
                    <a:pt x="0" y="425"/>
                    <a:pt x="34" y="503"/>
                    <a:pt x="102" y="531"/>
                  </a:cubicBezTo>
                  <a:cubicBezTo>
                    <a:pt x="118" y="538"/>
                    <a:pt x="136" y="541"/>
                    <a:pt x="153" y="541"/>
                  </a:cubicBezTo>
                  <a:cubicBezTo>
                    <a:pt x="205" y="541"/>
                    <a:pt x="255" y="510"/>
                    <a:pt x="276" y="458"/>
                  </a:cubicBezTo>
                  <a:lnTo>
                    <a:pt x="389" y="185"/>
                  </a:lnTo>
                  <a:cubicBezTo>
                    <a:pt x="417" y="118"/>
                    <a:pt x="383" y="39"/>
                    <a:pt x="316" y="11"/>
                  </a:cubicBezTo>
                  <a:cubicBezTo>
                    <a:pt x="299" y="4"/>
                    <a:pt x="282" y="1"/>
                    <a:pt x="265"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5" name="Google Shape;9525;p41"/>
            <p:cNvSpPr/>
            <p:nvPr/>
          </p:nvSpPr>
          <p:spPr>
            <a:xfrm>
              <a:off x="2533078" y="4309760"/>
              <a:ext cx="120537" cy="223788"/>
            </a:xfrm>
            <a:custGeom>
              <a:avLst/>
              <a:gdLst/>
              <a:ahLst/>
              <a:cxnLst/>
              <a:rect l="l" t="t" r="r" b="b"/>
              <a:pathLst>
                <a:path w="2866" h="5321" extrusionOk="0">
                  <a:moveTo>
                    <a:pt x="206" y="1"/>
                  </a:moveTo>
                  <a:cubicBezTo>
                    <a:pt x="137" y="1"/>
                    <a:pt x="69" y="4"/>
                    <a:pt x="1" y="9"/>
                  </a:cubicBezTo>
                  <a:cubicBezTo>
                    <a:pt x="1374" y="114"/>
                    <a:pt x="2455" y="1260"/>
                    <a:pt x="2455" y="2661"/>
                  </a:cubicBezTo>
                  <a:cubicBezTo>
                    <a:pt x="2455" y="4061"/>
                    <a:pt x="1374" y="5207"/>
                    <a:pt x="1" y="5312"/>
                  </a:cubicBezTo>
                  <a:cubicBezTo>
                    <a:pt x="69" y="5317"/>
                    <a:pt x="137" y="5320"/>
                    <a:pt x="206" y="5320"/>
                  </a:cubicBezTo>
                  <a:cubicBezTo>
                    <a:pt x="1675" y="5320"/>
                    <a:pt x="2865" y="4130"/>
                    <a:pt x="2865" y="2661"/>
                  </a:cubicBezTo>
                  <a:cubicBezTo>
                    <a:pt x="2865" y="1191"/>
                    <a:pt x="1676" y="1"/>
                    <a:pt x="206"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6" name="Google Shape;9526;p41"/>
            <p:cNvSpPr/>
            <p:nvPr/>
          </p:nvSpPr>
          <p:spPr>
            <a:xfrm>
              <a:off x="2375364" y="4409183"/>
              <a:ext cx="29735" cy="24940"/>
            </a:xfrm>
            <a:custGeom>
              <a:avLst/>
              <a:gdLst/>
              <a:ahLst/>
              <a:cxnLst/>
              <a:rect l="l" t="t" r="r" b="b"/>
              <a:pathLst>
                <a:path w="707" h="593" extrusionOk="0">
                  <a:moveTo>
                    <a:pt x="0" y="1"/>
                  </a:moveTo>
                  <a:cubicBezTo>
                    <a:pt x="163" y="1"/>
                    <a:pt x="296" y="132"/>
                    <a:pt x="296" y="297"/>
                  </a:cubicBezTo>
                  <a:cubicBezTo>
                    <a:pt x="296" y="459"/>
                    <a:pt x="164" y="592"/>
                    <a:pt x="0" y="592"/>
                  </a:cubicBezTo>
                  <a:lnTo>
                    <a:pt x="410" y="592"/>
                  </a:lnTo>
                  <a:cubicBezTo>
                    <a:pt x="573" y="592"/>
                    <a:pt x="706" y="461"/>
                    <a:pt x="706" y="297"/>
                  </a:cubicBezTo>
                  <a:cubicBezTo>
                    <a:pt x="706" y="133"/>
                    <a:pt x="574" y="1"/>
                    <a:pt x="410"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7" name="Google Shape;9527;p41"/>
            <p:cNvSpPr/>
            <p:nvPr/>
          </p:nvSpPr>
          <p:spPr>
            <a:xfrm>
              <a:off x="2698448" y="4409183"/>
              <a:ext cx="29735" cy="24940"/>
            </a:xfrm>
            <a:custGeom>
              <a:avLst/>
              <a:gdLst/>
              <a:ahLst/>
              <a:cxnLst/>
              <a:rect l="l" t="t" r="r" b="b"/>
              <a:pathLst>
                <a:path w="707" h="593" extrusionOk="0">
                  <a:moveTo>
                    <a:pt x="0" y="1"/>
                  </a:moveTo>
                  <a:cubicBezTo>
                    <a:pt x="163" y="1"/>
                    <a:pt x="296" y="132"/>
                    <a:pt x="296" y="297"/>
                  </a:cubicBezTo>
                  <a:cubicBezTo>
                    <a:pt x="296" y="459"/>
                    <a:pt x="164" y="592"/>
                    <a:pt x="0" y="592"/>
                  </a:cubicBezTo>
                  <a:lnTo>
                    <a:pt x="410" y="592"/>
                  </a:lnTo>
                  <a:cubicBezTo>
                    <a:pt x="573" y="592"/>
                    <a:pt x="706" y="461"/>
                    <a:pt x="706" y="297"/>
                  </a:cubicBezTo>
                  <a:cubicBezTo>
                    <a:pt x="706" y="133"/>
                    <a:pt x="574" y="1"/>
                    <a:pt x="410"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8" name="Google Shape;9528;p41"/>
            <p:cNvSpPr/>
            <p:nvPr/>
          </p:nvSpPr>
          <p:spPr>
            <a:xfrm>
              <a:off x="2533078" y="4235234"/>
              <a:ext cx="21155" cy="49754"/>
            </a:xfrm>
            <a:custGeom>
              <a:avLst/>
              <a:gdLst/>
              <a:ahLst/>
              <a:cxnLst/>
              <a:rect l="l" t="t" r="r" b="b"/>
              <a:pathLst>
                <a:path w="503" h="1183" extrusionOk="0">
                  <a:moveTo>
                    <a:pt x="206" y="1"/>
                  </a:moveTo>
                  <a:cubicBezTo>
                    <a:pt x="127" y="1"/>
                    <a:pt x="53" y="32"/>
                    <a:pt x="1" y="84"/>
                  </a:cubicBezTo>
                  <a:cubicBezTo>
                    <a:pt x="56" y="137"/>
                    <a:pt x="92" y="213"/>
                    <a:pt x="92" y="296"/>
                  </a:cubicBezTo>
                  <a:lnTo>
                    <a:pt x="92" y="887"/>
                  </a:lnTo>
                  <a:cubicBezTo>
                    <a:pt x="92" y="970"/>
                    <a:pt x="57" y="1046"/>
                    <a:pt x="1" y="1099"/>
                  </a:cubicBezTo>
                  <a:cubicBezTo>
                    <a:pt x="53" y="1150"/>
                    <a:pt x="127" y="1182"/>
                    <a:pt x="206" y="1182"/>
                  </a:cubicBezTo>
                  <a:cubicBezTo>
                    <a:pt x="369" y="1182"/>
                    <a:pt x="502" y="1051"/>
                    <a:pt x="502" y="887"/>
                  </a:cubicBezTo>
                  <a:lnTo>
                    <a:pt x="502" y="296"/>
                  </a:lnTo>
                  <a:cubicBezTo>
                    <a:pt x="502" y="132"/>
                    <a:pt x="370" y="1"/>
                    <a:pt x="206"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9" name="Google Shape;9529;p41"/>
            <p:cNvSpPr/>
            <p:nvPr/>
          </p:nvSpPr>
          <p:spPr>
            <a:xfrm>
              <a:off x="2533078" y="4558318"/>
              <a:ext cx="21155" cy="49796"/>
            </a:xfrm>
            <a:custGeom>
              <a:avLst/>
              <a:gdLst/>
              <a:ahLst/>
              <a:cxnLst/>
              <a:rect l="l" t="t" r="r" b="b"/>
              <a:pathLst>
                <a:path w="503" h="1184" extrusionOk="0">
                  <a:moveTo>
                    <a:pt x="206" y="1"/>
                  </a:moveTo>
                  <a:cubicBezTo>
                    <a:pt x="127" y="1"/>
                    <a:pt x="53" y="33"/>
                    <a:pt x="1" y="84"/>
                  </a:cubicBezTo>
                  <a:cubicBezTo>
                    <a:pt x="56" y="138"/>
                    <a:pt x="92" y="213"/>
                    <a:pt x="92" y="297"/>
                  </a:cubicBezTo>
                  <a:lnTo>
                    <a:pt x="92" y="887"/>
                  </a:lnTo>
                  <a:cubicBezTo>
                    <a:pt x="92" y="970"/>
                    <a:pt x="57" y="1046"/>
                    <a:pt x="1" y="1099"/>
                  </a:cubicBezTo>
                  <a:cubicBezTo>
                    <a:pt x="53" y="1151"/>
                    <a:pt x="127" y="1183"/>
                    <a:pt x="206" y="1183"/>
                  </a:cubicBezTo>
                  <a:cubicBezTo>
                    <a:pt x="369" y="1183"/>
                    <a:pt x="502" y="1051"/>
                    <a:pt x="502" y="887"/>
                  </a:cubicBezTo>
                  <a:lnTo>
                    <a:pt x="502" y="297"/>
                  </a:lnTo>
                  <a:cubicBezTo>
                    <a:pt x="502" y="133"/>
                    <a:pt x="370" y="1"/>
                    <a:pt x="206"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0" name="Google Shape;9530;p41"/>
            <p:cNvSpPr/>
            <p:nvPr/>
          </p:nvSpPr>
          <p:spPr>
            <a:xfrm>
              <a:off x="2638516" y="4286166"/>
              <a:ext cx="39913" cy="42478"/>
            </a:xfrm>
            <a:custGeom>
              <a:avLst/>
              <a:gdLst/>
              <a:ahLst/>
              <a:cxnLst/>
              <a:rect l="l" t="t" r="r" b="b"/>
              <a:pathLst>
                <a:path w="949" h="1010" extrusionOk="0">
                  <a:moveTo>
                    <a:pt x="624" y="0"/>
                  </a:moveTo>
                  <a:cubicBezTo>
                    <a:pt x="550" y="0"/>
                    <a:pt x="477" y="28"/>
                    <a:pt x="420" y="83"/>
                  </a:cubicBezTo>
                  <a:lnTo>
                    <a:pt x="424" y="87"/>
                  </a:lnTo>
                  <a:cubicBezTo>
                    <a:pt x="539" y="202"/>
                    <a:pt x="539" y="389"/>
                    <a:pt x="424" y="504"/>
                  </a:cubicBezTo>
                  <a:lnTo>
                    <a:pt x="5" y="923"/>
                  </a:lnTo>
                  <a:lnTo>
                    <a:pt x="1" y="927"/>
                  </a:lnTo>
                  <a:cubicBezTo>
                    <a:pt x="58" y="982"/>
                    <a:pt x="132" y="1010"/>
                    <a:pt x="205" y="1010"/>
                  </a:cubicBezTo>
                  <a:cubicBezTo>
                    <a:pt x="281" y="1010"/>
                    <a:pt x="357" y="981"/>
                    <a:pt x="415" y="923"/>
                  </a:cubicBezTo>
                  <a:lnTo>
                    <a:pt x="833" y="506"/>
                  </a:lnTo>
                  <a:cubicBezTo>
                    <a:pt x="949" y="390"/>
                    <a:pt x="949" y="203"/>
                    <a:pt x="834" y="87"/>
                  </a:cubicBezTo>
                  <a:cubicBezTo>
                    <a:pt x="776" y="29"/>
                    <a:pt x="700" y="0"/>
                    <a:pt x="624"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1" name="Google Shape;9531;p41"/>
            <p:cNvSpPr/>
            <p:nvPr/>
          </p:nvSpPr>
          <p:spPr>
            <a:xfrm>
              <a:off x="2638558" y="4514662"/>
              <a:ext cx="39871" cy="42436"/>
            </a:xfrm>
            <a:custGeom>
              <a:avLst/>
              <a:gdLst/>
              <a:ahLst/>
              <a:cxnLst/>
              <a:rect l="l" t="t" r="r" b="b"/>
              <a:pathLst>
                <a:path w="948" h="1009" extrusionOk="0">
                  <a:moveTo>
                    <a:pt x="206" y="0"/>
                  </a:moveTo>
                  <a:cubicBezTo>
                    <a:pt x="132" y="0"/>
                    <a:pt x="58" y="28"/>
                    <a:pt x="1" y="83"/>
                  </a:cubicBezTo>
                  <a:lnTo>
                    <a:pt x="5" y="87"/>
                  </a:lnTo>
                  <a:lnTo>
                    <a:pt x="423" y="505"/>
                  </a:lnTo>
                  <a:cubicBezTo>
                    <a:pt x="538" y="620"/>
                    <a:pt x="538" y="807"/>
                    <a:pt x="423" y="922"/>
                  </a:cubicBezTo>
                  <a:lnTo>
                    <a:pt x="419" y="926"/>
                  </a:lnTo>
                  <a:cubicBezTo>
                    <a:pt x="476" y="981"/>
                    <a:pt x="549" y="1009"/>
                    <a:pt x="623" y="1009"/>
                  </a:cubicBezTo>
                  <a:cubicBezTo>
                    <a:pt x="699" y="1009"/>
                    <a:pt x="775" y="980"/>
                    <a:pt x="833" y="922"/>
                  </a:cubicBezTo>
                  <a:cubicBezTo>
                    <a:pt x="948" y="807"/>
                    <a:pt x="948" y="620"/>
                    <a:pt x="833" y="505"/>
                  </a:cubicBezTo>
                  <a:lnTo>
                    <a:pt x="415" y="87"/>
                  </a:lnTo>
                  <a:cubicBezTo>
                    <a:pt x="357" y="29"/>
                    <a:pt x="281" y="0"/>
                    <a:pt x="206"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2" name="Google Shape;9532;p41"/>
            <p:cNvSpPr/>
            <p:nvPr/>
          </p:nvSpPr>
          <p:spPr>
            <a:xfrm>
              <a:off x="2410103" y="4286208"/>
              <a:ext cx="39871" cy="42436"/>
            </a:xfrm>
            <a:custGeom>
              <a:avLst/>
              <a:gdLst/>
              <a:ahLst/>
              <a:cxnLst/>
              <a:rect l="l" t="t" r="r" b="b"/>
              <a:pathLst>
                <a:path w="948" h="1009" extrusionOk="0">
                  <a:moveTo>
                    <a:pt x="205" y="0"/>
                  </a:moveTo>
                  <a:cubicBezTo>
                    <a:pt x="131" y="0"/>
                    <a:pt x="57" y="28"/>
                    <a:pt x="0" y="83"/>
                  </a:cubicBezTo>
                  <a:lnTo>
                    <a:pt x="4" y="87"/>
                  </a:lnTo>
                  <a:lnTo>
                    <a:pt x="422" y="505"/>
                  </a:lnTo>
                  <a:cubicBezTo>
                    <a:pt x="537" y="620"/>
                    <a:pt x="537" y="807"/>
                    <a:pt x="422" y="922"/>
                  </a:cubicBezTo>
                  <a:lnTo>
                    <a:pt x="418" y="926"/>
                  </a:lnTo>
                  <a:cubicBezTo>
                    <a:pt x="475" y="981"/>
                    <a:pt x="548" y="1009"/>
                    <a:pt x="622" y="1009"/>
                  </a:cubicBezTo>
                  <a:cubicBezTo>
                    <a:pt x="698" y="1009"/>
                    <a:pt x="774" y="980"/>
                    <a:pt x="832" y="922"/>
                  </a:cubicBezTo>
                  <a:cubicBezTo>
                    <a:pt x="947" y="807"/>
                    <a:pt x="947" y="620"/>
                    <a:pt x="832" y="505"/>
                  </a:cubicBezTo>
                  <a:lnTo>
                    <a:pt x="414" y="87"/>
                  </a:lnTo>
                  <a:cubicBezTo>
                    <a:pt x="356" y="29"/>
                    <a:pt x="281" y="0"/>
                    <a:pt x="205"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3" name="Google Shape;9533;p41"/>
            <p:cNvSpPr/>
            <p:nvPr/>
          </p:nvSpPr>
          <p:spPr>
            <a:xfrm>
              <a:off x="2410103" y="4514662"/>
              <a:ext cx="39871" cy="42436"/>
            </a:xfrm>
            <a:custGeom>
              <a:avLst/>
              <a:gdLst/>
              <a:ahLst/>
              <a:cxnLst/>
              <a:rect l="l" t="t" r="r" b="b"/>
              <a:pathLst>
                <a:path w="948" h="1009" extrusionOk="0">
                  <a:moveTo>
                    <a:pt x="622" y="0"/>
                  </a:moveTo>
                  <a:cubicBezTo>
                    <a:pt x="548" y="0"/>
                    <a:pt x="475" y="28"/>
                    <a:pt x="418" y="83"/>
                  </a:cubicBezTo>
                  <a:lnTo>
                    <a:pt x="422" y="87"/>
                  </a:lnTo>
                  <a:cubicBezTo>
                    <a:pt x="537" y="201"/>
                    <a:pt x="537" y="389"/>
                    <a:pt x="422" y="505"/>
                  </a:cubicBezTo>
                  <a:lnTo>
                    <a:pt x="4" y="922"/>
                  </a:lnTo>
                  <a:lnTo>
                    <a:pt x="0" y="926"/>
                  </a:lnTo>
                  <a:cubicBezTo>
                    <a:pt x="57" y="981"/>
                    <a:pt x="131" y="1009"/>
                    <a:pt x="205" y="1009"/>
                  </a:cubicBezTo>
                  <a:cubicBezTo>
                    <a:pt x="281" y="1009"/>
                    <a:pt x="356" y="980"/>
                    <a:pt x="414" y="922"/>
                  </a:cubicBezTo>
                  <a:lnTo>
                    <a:pt x="832" y="505"/>
                  </a:lnTo>
                  <a:cubicBezTo>
                    <a:pt x="947" y="389"/>
                    <a:pt x="947" y="201"/>
                    <a:pt x="832" y="87"/>
                  </a:cubicBezTo>
                  <a:cubicBezTo>
                    <a:pt x="774" y="29"/>
                    <a:pt x="698" y="0"/>
                    <a:pt x="622"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cxnSp>
        <p:nvCxnSpPr>
          <p:cNvPr id="9534" name="Google Shape;9534;p41"/>
          <p:cNvCxnSpPr/>
          <p:nvPr/>
        </p:nvCxnSpPr>
        <p:spPr>
          <a:xfrm>
            <a:off x="4995425" y="1163375"/>
            <a:ext cx="2763000" cy="829800"/>
          </a:xfrm>
          <a:prstGeom prst="curvedConnector3">
            <a:avLst>
              <a:gd name="adj1" fmla="val 50000"/>
            </a:avLst>
          </a:prstGeom>
          <a:noFill/>
          <a:ln w="28575" cap="rnd" cmpd="sng">
            <a:solidFill>
              <a:schemeClr val="lt1"/>
            </a:solidFill>
            <a:prstDash val="solid"/>
            <a:round/>
            <a:headEnd type="triangle" w="med" len="med"/>
            <a:tailEnd type="none" w="sm" len="sm"/>
          </a:ln>
        </p:spPr>
      </p:cxnSp>
      <p:sp>
        <p:nvSpPr>
          <p:cNvPr id="9535" name="Google Shape;9535;p41"/>
          <p:cNvSpPr txBox="1"/>
          <p:nvPr/>
        </p:nvSpPr>
        <p:spPr>
          <a:xfrm>
            <a:off x="5959275" y="1348050"/>
            <a:ext cx="2312100" cy="4926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2000" b="1" i="0" u="none" strike="noStrike" cap="none" err="1">
                <a:solidFill>
                  <a:srgbClr val="000000"/>
                </a:solidFill>
                <a:highlight>
                  <a:srgbClr val="B9EBFF"/>
                </a:highlight>
                <a:latin typeface="Calibri"/>
                <a:ea typeface="Calibri"/>
                <a:cs typeface="Calibri"/>
                <a:sym typeface="Calibri"/>
              </a:rPr>
              <a:t>פליטות</a:t>
            </a:r>
            <a:r>
              <a:rPr lang="en" sz="2000" b="1" i="0" u="none" strike="noStrike" cap="none">
                <a:solidFill>
                  <a:srgbClr val="000000"/>
                </a:solidFill>
                <a:highlight>
                  <a:srgbClr val="B9EBFF"/>
                </a:highlight>
                <a:latin typeface="Calibri"/>
                <a:ea typeface="Calibri"/>
                <a:cs typeface="Calibri"/>
                <a:sym typeface="Calibri"/>
              </a:rPr>
              <a:t> </a:t>
            </a:r>
            <a:r>
              <a:rPr lang="en" sz="2000" b="1" i="0" u="none" strike="noStrike" cap="none" err="1">
                <a:solidFill>
                  <a:srgbClr val="000000"/>
                </a:solidFill>
                <a:highlight>
                  <a:srgbClr val="B9EBFF"/>
                </a:highlight>
                <a:latin typeface="Calibri"/>
                <a:ea typeface="Calibri"/>
                <a:cs typeface="Calibri"/>
                <a:sym typeface="Calibri"/>
              </a:rPr>
              <a:t>ממפעלים</a:t>
            </a:r>
            <a:endParaRPr sz="2000" b="1" i="0" u="none" strike="noStrike" cap="none" err="1">
              <a:solidFill>
                <a:srgbClr val="000000"/>
              </a:solidFill>
              <a:highlight>
                <a:srgbClr val="B9EBFF"/>
              </a:highlight>
              <a:latin typeface="Calibri"/>
              <a:ea typeface="Calibri"/>
              <a:cs typeface="Calibri"/>
              <a:sym typeface="Calibri"/>
            </a:endParaRPr>
          </a:p>
        </p:txBody>
      </p:sp>
      <p:grpSp>
        <p:nvGrpSpPr>
          <p:cNvPr id="9536" name="Google Shape;9536;p41"/>
          <p:cNvGrpSpPr/>
          <p:nvPr/>
        </p:nvGrpSpPr>
        <p:grpSpPr>
          <a:xfrm rot="-5400000">
            <a:off x="6595755" y="2349052"/>
            <a:ext cx="1039131" cy="3303715"/>
            <a:chOff x="613175" y="0"/>
            <a:chExt cx="7657558" cy="5143570"/>
          </a:xfrm>
        </p:grpSpPr>
        <p:sp>
          <p:nvSpPr>
            <p:cNvPr id="9537" name="Google Shape;9537;p41"/>
            <p:cNvSpPr/>
            <p:nvPr/>
          </p:nvSpPr>
          <p:spPr>
            <a:xfrm>
              <a:off x="613175" y="0"/>
              <a:ext cx="7657558" cy="5143570"/>
            </a:xfrm>
            <a:custGeom>
              <a:avLst/>
              <a:gdLst/>
              <a:ahLst/>
              <a:cxnLst/>
              <a:rect l="l" t="t" r="r" b="b"/>
              <a:pathLst>
                <a:path w="239280" h="160724" extrusionOk="0">
                  <a:moveTo>
                    <a:pt x="0" y="160723"/>
                  </a:moveTo>
                  <a:lnTo>
                    <a:pt x="178630" y="102192"/>
                  </a:lnTo>
                  <a:cubicBezTo>
                    <a:pt x="180404" y="101656"/>
                    <a:pt x="180618" y="99596"/>
                    <a:pt x="178951" y="98811"/>
                  </a:cubicBezTo>
                  <a:lnTo>
                    <a:pt x="119694" y="71843"/>
                  </a:lnTo>
                  <a:lnTo>
                    <a:pt x="113717" y="69105"/>
                  </a:lnTo>
                  <a:cubicBezTo>
                    <a:pt x="110585" y="67688"/>
                    <a:pt x="111121" y="63842"/>
                    <a:pt x="114574" y="63032"/>
                  </a:cubicBezTo>
                  <a:lnTo>
                    <a:pt x="120801" y="61568"/>
                  </a:lnTo>
                  <a:lnTo>
                    <a:pt x="216051" y="39232"/>
                  </a:lnTo>
                  <a:cubicBezTo>
                    <a:pt x="217253" y="38946"/>
                    <a:pt x="217361" y="37529"/>
                    <a:pt x="216158" y="37136"/>
                  </a:cubicBezTo>
                  <a:lnTo>
                    <a:pt x="160877" y="19027"/>
                  </a:lnTo>
                  <a:lnTo>
                    <a:pt x="160806" y="18991"/>
                  </a:lnTo>
                  <a:cubicBezTo>
                    <a:pt x="159425" y="18527"/>
                    <a:pt x="159460" y="16860"/>
                    <a:pt x="160913" y="16467"/>
                  </a:cubicBezTo>
                  <a:lnTo>
                    <a:pt x="160913" y="16467"/>
                  </a:lnTo>
                  <a:lnTo>
                    <a:pt x="221278" y="1"/>
                  </a:lnTo>
                  <a:lnTo>
                    <a:pt x="168855" y="16932"/>
                  </a:lnTo>
                  <a:cubicBezTo>
                    <a:pt x="168069" y="17182"/>
                    <a:pt x="168069" y="18110"/>
                    <a:pt x="168890" y="18313"/>
                  </a:cubicBezTo>
                  <a:lnTo>
                    <a:pt x="233791" y="35708"/>
                  </a:lnTo>
                  <a:lnTo>
                    <a:pt x="236399" y="36422"/>
                  </a:lnTo>
                  <a:cubicBezTo>
                    <a:pt x="239244" y="37172"/>
                    <a:pt x="239280" y="40518"/>
                    <a:pt x="236434" y="41327"/>
                  </a:cubicBezTo>
                  <a:lnTo>
                    <a:pt x="233625" y="42078"/>
                  </a:lnTo>
                  <a:lnTo>
                    <a:pt x="144875" y="66652"/>
                  </a:lnTo>
                  <a:cubicBezTo>
                    <a:pt x="143351" y="67081"/>
                    <a:pt x="143244" y="68795"/>
                    <a:pt x="144661" y="69355"/>
                  </a:cubicBezTo>
                  <a:lnTo>
                    <a:pt x="210360" y="95322"/>
                  </a:lnTo>
                  <a:lnTo>
                    <a:pt x="220313" y="99239"/>
                  </a:lnTo>
                  <a:cubicBezTo>
                    <a:pt x="223802" y="100620"/>
                    <a:pt x="223623" y="104788"/>
                    <a:pt x="220063" y="105990"/>
                  </a:cubicBezTo>
                  <a:lnTo>
                    <a:pt x="209431" y="109550"/>
                  </a:lnTo>
                  <a:lnTo>
                    <a:pt x="53197" y="160723"/>
                  </a:lnTo>
                  <a:close/>
                </a:path>
              </a:pathLst>
            </a:custGeom>
            <a:solidFill>
              <a:srgbClr val="869FB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8" name="Google Shape;9538;p41"/>
            <p:cNvSpPr/>
            <p:nvPr/>
          </p:nvSpPr>
          <p:spPr>
            <a:xfrm>
              <a:off x="2445901" y="4711376"/>
              <a:ext cx="143659" cy="69381"/>
            </a:xfrm>
            <a:custGeom>
              <a:avLst/>
              <a:gdLst/>
              <a:ahLst/>
              <a:cxnLst/>
              <a:rect l="l" t="t" r="r" b="b"/>
              <a:pathLst>
                <a:path w="4489" h="2168" extrusionOk="0">
                  <a:moveTo>
                    <a:pt x="4203" y="0"/>
                  </a:moveTo>
                  <a:lnTo>
                    <a:pt x="0" y="1346"/>
                  </a:lnTo>
                  <a:lnTo>
                    <a:pt x="286" y="2167"/>
                  </a:lnTo>
                  <a:lnTo>
                    <a:pt x="4489" y="810"/>
                  </a:lnTo>
                  <a:lnTo>
                    <a:pt x="420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9" name="Google Shape;9539;p41"/>
            <p:cNvSpPr/>
            <p:nvPr/>
          </p:nvSpPr>
          <p:spPr>
            <a:xfrm>
              <a:off x="2715647" y="4626027"/>
              <a:ext cx="142539" cy="69381"/>
            </a:xfrm>
            <a:custGeom>
              <a:avLst/>
              <a:gdLst/>
              <a:ahLst/>
              <a:cxnLst/>
              <a:rect l="l" t="t" r="r" b="b"/>
              <a:pathLst>
                <a:path w="4454" h="2168" extrusionOk="0">
                  <a:moveTo>
                    <a:pt x="4204" y="0"/>
                  </a:moveTo>
                  <a:lnTo>
                    <a:pt x="1" y="1346"/>
                  </a:lnTo>
                  <a:lnTo>
                    <a:pt x="251" y="2167"/>
                  </a:lnTo>
                  <a:lnTo>
                    <a:pt x="4454" y="810"/>
                  </a:lnTo>
                  <a:lnTo>
                    <a:pt x="4204"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0" name="Google Shape;9540;p41"/>
            <p:cNvSpPr/>
            <p:nvPr/>
          </p:nvSpPr>
          <p:spPr>
            <a:xfrm>
              <a:off x="2984272" y="4540677"/>
              <a:ext cx="143691" cy="68229"/>
            </a:xfrm>
            <a:custGeom>
              <a:avLst/>
              <a:gdLst/>
              <a:ahLst/>
              <a:cxnLst/>
              <a:rect l="l" t="t" r="r" b="b"/>
              <a:pathLst>
                <a:path w="4490" h="2132" extrusionOk="0">
                  <a:moveTo>
                    <a:pt x="4204" y="0"/>
                  </a:moveTo>
                  <a:lnTo>
                    <a:pt x="1" y="1310"/>
                  </a:lnTo>
                  <a:lnTo>
                    <a:pt x="251" y="2132"/>
                  </a:lnTo>
                  <a:lnTo>
                    <a:pt x="4489" y="774"/>
                  </a:lnTo>
                  <a:lnTo>
                    <a:pt x="4204"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1" name="Google Shape;9541;p41"/>
            <p:cNvSpPr/>
            <p:nvPr/>
          </p:nvSpPr>
          <p:spPr>
            <a:xfrm>
              <a:off x="3254049" y="4454944"/>
              <a:ext cx="142539" cy="68613"/>
            </a:xfrm>
            <a:custGeom>
              <a:avLst/>
              <a:gdLst/>
              <a:ahLst/>
              <a:cxnLst/>
              <a:rect l="l" t="t" r="r" b="b"/>
              <a:pathLst>
                <a:path w="4454" h="2144" extrusionOk="0">
                  <a:moveTo>
                    <a:pt x="4203" y="0"/>
                  </a:moveTo>
                  <a:lnTo>
                    <a:pt x="0" y="1322"/>
                  </a:lnTo>
                  <a:lnTo>
                    <a:pt x="250" y="2144"/>
                  </a:lnTo>
                  <a:lnTo>
                    <a:pt x="4453" y="786"/>
                  </a:lnTo>
                  <a:lnTo>
                    <a:pt x="420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2" name="Google Shape;9542;p41"/>
            <p:cNvSpPr/>
            <p:nvPr/>
          </p:nvSpPr>
          <p:spPr>
            <a:xfrm>
              <a:off x="1393865" y="5045926"/>
              <a:ext cx="143691" cy="69349"/>
            </a:xfrm>
            <a:custGeom>
              <a:avLst/>
              <a:gdLst/>
              <a:ahLst/>
              <a:cxnLst/>
              <a:rect l="l" t="t" r="r" b="b"/>
              <a:pathLst>
                <a:path w="4490" h="2167" extrusionOk="0">
                  <a:moveTo>
                    <a:pt x="4204" y="0"/>
                  </a:moveTo>
                  <a:lnTo>
                    <a:pt x="1" y="1345"/>
                  </a:lnTo>
                  <a:lnTo>
                    <a:pt x="287" y="2167"/>
                  </a:lnTo>
                  <a:lnTo>
                    <a:pt x="4490" y="810"/>
                  </a:lnTo>
                  <a:lnTo>
                    <a:pt x="4204"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3" name="Google Shape;9543;p41"/>
            <p:cNvSpPr/>
            <p:nvPr/>
          </p:nvSpPr>
          <p:spPr>
            <a:xfrm>
              <a:off x="1664027" y="4960576"/>
              <a:ext cx="142155" cy="69349"/>
            </a:xfrm>
            <a:custGeom>
              <a:avLst/>
              <a:gdLst/>
              <a:ahLst/>
              <a:cxnLst/>
              <a:rect l="l" t="t" r="r" b="b"/>
              <a:pathLst>
                <a:path w="4442" h="2167" extrusionOk="0">
                  <a:moveTo>
                    <a:pt x="4192" y="0"/>
                  </a:moveTo>
                  <a:lnTo>
                    <a:pt x="1" y="1345"/>
                  </a:lnTo>
                  <a:lnTo>
                    <a:pt x="239" y="2167"/>
                  </a:lnTo>
                  <a:lnTo>
                    <a:pt x="4442" y="810"/>
                  </a:lnTo>
                  <a:lnTo>
                    <a:pt x="419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4" name="Google Shape;9544;p41"/>
            <p:cNvSpPr/>
            <p:nvPr/>
          </p:nvSpPr>
          <p:spPr>
            <a:xfrm>
              <a:off x="1932652" y="4875227"/>
              <a:ext cx="143307" cy="68229"/>
            </a:xfrm>
            <a:custGeom>
              <a:avLst/>
              <a:gdLst/>
              <a:ahLst/>
              <a:cxnLst/>
              <a:rect l="l" t="t" r="r" b="b"/>
              <a:pathLst>
                <a:path w="4478" h="2132" extrusionOk="0">
                  <a:moveTo>
                    <a:pt x="4191" y="0"/>
                  </a:moveTo>
                  <a:lnTo>
                    <a:pt x="0" y="1310"/>
                  </a:lnTo>
                  <a:lnTo>
                    <a:pt x="239" y="2131"/>
                  </a:lnTo>
                  <a:lnTo>
                    <a:pt x="4477" y="774"/>
                  </a:lnTo>
                  <a:lnTo>
                    <a:pt x="419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5" name="Google Shape;9545;p41"/>
            <p:cNvSpPr/>
            <p:nvPr/>
          </p:nvSpPr>
          <p:spPr>
            <a:xfrm>
              <a:off x="2202430" y="4789877"/>
              <a:ext cx="142123" cy="68229"/>
            </a:xfrm>
            <a:custGeom>
              <a:avLst/>
              <a:gdLst/>
              <a:ahLst/>
              <a:cxnLst/>
              <a:rect l="l" t="t" r="r" b="b"/>
              <a:pathLst>
                <a:path w="4441" h="2132" extrusionOk="0">
                  <a:moveTo>
                    <a:pt x="4191" y="0"/>
                  </a:moveTo>
                  <a:lnTo>
                    <a:pt x="0" y="1310"/>
                  </a:lnTo>
                  <a:lnTo>
                    <a:pt x="238" y="2131"/>
                  </a:lnTo>
                  <a:lnTo>
                    <a:pt x="4441" y="774"/>
                  </a:lnTo>
                  <a:lnTo>
                    <a:pt x="419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6" name="Google Shape;9546;p41"/>
            <p:cNvSpPr/>
            <p:nvPr/>
          </p:nvSpPr>
          <p:spPr>
            <a:xfrm>
              <a:off x="3522675" y="4369594"/>
              <a:ext cx="142507" cy="67461"/>
            </a:xfrm>
            <a:custGeom>
              <a:avLst/>
              <a:gdLst/>
              <a:ahLst/>
              <a:cxnLst/>
              <a:rect l="l" t="t" r="r" b="b"/>
              <a:pathLst>
                <a:path w="4453" h="2108" extrusionOk="0">
                  <a:moveTo>
                    <a:pt x="4203" y="0"/>
                  </a:moveTo>
                  <a:lnTo>
                    <a:pt x="0" y="1322"/>
                  </a:lnTo>
                  <a:lnTo>
                    <a:pt x="250" y="2108"/>
                  </a:lnTo>
                  <a:lnTo>
                    <a:pt x="4453" y="751"/>
                  </a:lnTo>
                  <a:lnTo>
                    <a:pt x="420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7" name="Google Shape;9547;p41"/>
            <p:cNvSpPr/>
            <p:nvPr/>
          </p:nvSpPr>
          <p:spPr>
            <a:xfrm>
              <a:off x="3792420" y="4283092"/>
              <a:ext cx="142539" cy="67493"/>
            </a:xfrm>
            <a:custGeom>
              <a:avLst/>
              <a:gdLst/>
              <a:ahLst/>
              <a:cxnLst/>
              <a:rect l="l" t="t" r="r" b="b"/>
              <a:pathLst>
                <a:path w="4454" h="2109" extrusionOk="0">
                  <a:moveTo>
                    <a:pt x="4204" y="1"/>
                  </a:moveTo>
                  <a:lnTo>
                    <a:pt x="1" y="1358"/>
                  </a:lnTo>
                  <a:lnTo>
                    <a:pt x="251" y="2108"/>
                  </a:lnTo>
                  <a:lnTo>
                    <a:pt x="4454" y="787"/>
                  </a:lnTo>
                  <a:lnTo>
                    <a:pt x="420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8" name="Google Shape;9548;p41"/>
            <p:cNvSpPr/>
            <p:nvPr/>
          </p:nvSpPr>
          <p:spPr>
            <a:xfrm>
              <a:off x="4061046" y="4197743"/>
              <a:ext cx="142539" cy="67493"/>
            </a:xfrm>
            <a:custGeom>
              <a:avLst/>
              <a:gdLst/>
              <a:ahLst/>
              <a:cxnLst/>
              <a:rect l="l" t="t" r="r" b="b"/>
              <a:pathLst>
                <a:path w="4454" h="2109" extrusionOk="0">
                  <a:moveTo>
                    <a:pt x="4204" y="1"/>
                  </a:moveTo>
                  <a:lnTo>
                    <a:pt x="1" y="1358"/>
                  </a:lnTo>
                  <a:lnTo>
                    <a:pt x="251" y="2108"/>
                  </a:lnTo>
                  <a:lnTo>
                    <a:pt x="4454" y="751"/>
                  </a:lnTo>
                  <a:lnTo>
                    <a:pt x="420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9" name="Google Shape;9549;p41"/>
            <p:cNvSpPr/>
            <p:nvPr/>
          </p:nvSpPr>
          <p:spPr>
            <a:xfrm>
              <a:off x="4330823" y="4112393"/>
              <a:ext cx="142539" cy="66341"/>
            </a:xfrm>
            <a:custGeom>
              <a:avLst/>
              <a:gdLst/>
              <a:ahLst/>
              <a:cxnLst/>
              <a:rect l="l" t="t" r="r" b="b"/>
              <a:pathLst>
                <a:path w="4454" h="2073" extrusionOk="0">
                  <a:moveTo>
                    <a:pt x="4203" y="1"/>
                  </a:moveTo>
                  <a:lnTo>
                    <a:pt x="0" y="1358"/>
                  </a:lnTo>
                  <a:lnTo>
                    <a:pt x="215" y="2072"/>
                  </a:lnTo>
                  <a:lnTo>
                    <a:pt x="4453" y="715"/>
                  </a:lnTo>
                  <a:lnTo>
                    <a:pt x="4203"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0" name="Google Shape;9550;p41"/>
            <p:cNvSpPr/>
            <p:nvPr/>
          </p:nvSpPr>
          <p:spPr>
            <a:xfrm>
              <a:off x="4599448" y="4027044"/>
              <a:ext cx="142539" cy="66341"/>
            </a:xfrm>
            <a:custGeom>
              <a:avLst/>
              <a:gdLst/>
              <a:ahLst/>
              <a:cxnLst/>
              <a:rect l="l" t="t" r="r" b="b"/>
              <a:pathLst>
                <a:path w="4454" h="2073" extrusionOk="0">
                  <a:moveTo>
                    <a:pt x="4239" y="1"/>
                  </a:moveTo>
                  <a:lnTo>
                    <a:pt x="0" y="1358"/>
                  </a:lnTo>
                  <a:lnTo>
                    <a:pt x="250" y="2072"/>
                  </a:lnTo>
                  <a:lnTo>
                    <a:pt x="4453" y="715"/>
                  </a:lnTo>
                  <a:lnTo>
                    <a:pt x="4239"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1" name="Google Shape;9551;p41"/>
            <p:cNvSpPr/>
            <p:nvPr/>
          </p:nvSpPr>
          <p:spPr>
            <a:xfrm>
              <a:off x="4869194" y="3941694"/>
              <a:ext cx="141387" cy="64805"/>
            </a:xfrm>
            <a:custGeom>
              <a:avLst/>
              <a:gdLst/>
              <a:ahLst/>
              <a:cxnLst/>
              <a:rect l="l" t="t" r="r" b="b"/>
              <a:pathLst>
                <a:path w="4418" h="2025" extrusionOk="0">
                  <a:moveTo>
                    <a:pt x="4204" y="1"/>
                  </a:moveTo>
                  <a:lnTo>
                    <a:pt x="1" y="1322"/>
                  </a:lnTo>
                  <a:lnTo>
                    <a:pt x="215" y="2025"/>
                  </a:lnTo>
                  <a:lnTo>
                    <a:pt x="4418" y="679"/>
                  </a:lnTo>
                  <a:lnTo>
                    <a:pt x="420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2" name="Google Shape;9552;p41"/>
            <p:cNvSpPr/>
            <p:nvPr/>
          </p:nvSpPr>
          <p:spPr>
            <a:xfrm>
              <a:off x="5137819" y="3856345"/>
              <a:ext cx="142539" cy="64805"/>
            </a:xfrm>
            <a:custGeom>
              <a:avLst/>
              <a:gdLst/>
              <a:ahLst/>
              <a:cxnLst/>
              <a:rect l="l" t="t" r="r" b="b"/>
              <a:pathLst>
                <a:path w="4454" h="2025" extrusionOk="0">
                  <a:moveTo>
                    <a:pt x="4239" y="1"/>
                  </a:moveTo>
                  <a:lnTo>
                    <a:pt x="1" y="1322"/>
                  </a:lnTo>
                  <a:lnTo>
                    <a:pt x="215" y="2025"/>
                  </a:lnTo>
                  <a:lnTo>
                    <a:pt x="4454" y="679"/>
                  </a:lnTo>
                  <a:lnTo>
                    <a:pt x="4239"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3" name="Google Shape;9553;p41"/>
            <p:cNvSpPr/>
            <p:nvPr/>
          </p:nvSpPr>
          <p:spPr>
            <a:xfrm>
              <a:off x="5407596" y="3770995"/>
              <a:ext cx="141387" cy="63685"/>
            </a:xfrm>
            <a:custGeom>
              <a:avLst/>
              <a:gdLst/>
              <a:ahLst/>
              <a:cxnLst/>
              <a:rect l="l" t="t" r="r" b="b"/>
              <a:pathLst>
                <a:path w="4418" h="1990" extrusionOk="0">
                  <a:moveTo>
                    <a:pt x="4203" y="1"/>
                  </a:moveTo>
                  <a:lnTo>
                    <a:pt x="0" y="1322"/>
                  </a:lnTo>
                  <a:lnTo>
                    <a:pt x="215" y="1989"/>
                  </a:lnTo>
                  <a:lnTo>
                    <a:pt x="4418" y="644"/>
                  </a:lnTo>
                  <a:lnTo>
                    <a:pt x="4203"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4" name="Google Shape;9554;p41"/>
            <p:cNvSpPr/>
            <p:nvPr/>
          </p:nvSpPr>
          <p:spPr>
            <a:xfrm>
              <a:off x="5676222" y="3684526"/>
              <a:ext cx="141387" cy="63653"/>
            </a:xfrm>
            <a:custGeom>
              <a:avLst/>
              <a:gdLst/>
              <a:ahLst/>
              <a:cxnLst/>
              <a:rect l="l" t="t" r="r" b="b"/>
              <a:pathLst>
                <a:path w="4418" h="1989" extrusionOk="0">
                  <a:moveTo>
                    <a:pt x="4239" y="0"/>
                  </a:moveTo>
                  <a:lnTo>
                    <a:pt x="0" y="1357"/>
                  </a:lnTo>
                  <a:lnTo>
                    <a:pt x="215" y="1988"/>
                  </a:lnTo>
                  <a:lnTo>
                    <a:pt x="4418" y="679"/>
                  </a:lnTo>
                  <a:lnTo>
                    <a:pt x="4239"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5" name="Google Shape;9555;p41"/>
            <p:cNvSpPr/>
            <p:nvPr/>
          </p:nvSpPr>
          <p:spPr>
            <a:xfrm>
              <a:off x="5945967" y="3599176"/>
              <a:ext cx="141419" cy="63653"/>
            </a:xfrm>
            <a:custGeom>
              <a:avLst/>
              <a:gdLst/>
              <a:ahLst/>
              <a:cxnLst/>
              <a:rect l="l" t="t" r="r" b="b"/>
              <a:pathLst>
                <a:path w="4419" h="1989" extrusionOk="0">
                  <a:moveTo>
                    <a:pt x="4204" y="0"/>
                  </a:moveTo>
                  <a:lnTo>
                    <a:pt x="1" y="1357"/>
                  </a:lnTo>
                  <a:lnTo>
                    <a:pt x="215" y="1988"/>
                  </a:lnTo>
                  <a:lnTo>
                    <a:pt x="4418" y="643"/>
                  </a:lnTo>
                  <a:lnTo>
                    <a:pt x="4204"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6" name="Google Shape;9556;p41"/>
            <p:cNvSpPr/>
            <p:nvPr/>
          </p:nvSpPr>
          <p:spPr>
            <a:xfrm>
              <a:off x="6214593" y="3513827"/>
              <a:ext cx="141387" cy="62501"/>
            </a:xfrm>
            <a:custGeom>
              <a:avLst/>
              <a:gdLst/>
              <a:ahLst/>
              <a:cxnLst/>
              <a:rect l="l" t="t" r="r" b="b"/>
              <a:pathLst>
                <a:path w="4418" h="1953" extrusionOk="0">
                  <a:moveTo>
                    <a:pt x="4239" y="0"/>
                  </a:moveTo>
                  <a:lnTo>
                    <a:pt x="1" y="1346"/>
                  </a:lnTo>
                  <a:lnTo>
                    <a:pt x="215" y="1953"/>
                  </a:lnTo>
                  <a:lnTo>
                    <a:pt x="4418" y="643"/>
                  </a:lnTo>
                  <a:lnTo>
                    <a:pt x="4239"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7" name="Google Shape;9557;p41"/>
            <p:cNvSpPr/>
            <p:nvPr/>
          </p:nvSpPr>
          <p:spPr>
            <a:xfrm>
              <a:off x="6484370" y="3428477"/>
              <a:ext cx="141387" cy="62501"/>
            </a:xfrm>
            <a:custGeom>
              <a:avLst/>
              <a:gdLst/>
              <a:ahLst/>
              <a:cxnLst/>
              <a:rect l="l" t="t" r="r" b="b"/>
              <a:pathLst>
                <a:path w="4418" h="1953" extrusionOk="0">
                  <a:moveTo>
                    <a:pt x="4203" y="0"/>
                  </a:moveTo>
                  <a:lnTo>
                    <a:pt x="0" y="1310"/>
                  </a:lnTo>
                  <a:lnTo>
                    <a:pt x="179" y="1953"/>
                  </a:lnTo>
                  <a:lnTo>
                    <a:pt x="4418" y="607"/>
                  </a:lnTo>
                  <a:lnTo>
                    <a:pt x="420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8" name="Google Shape;9558;p41"/>
            <p:cNvSpPr/>
            <p:nvPr/>
          </p:nvSpPr>
          <p:spPr>
            <a:xfrm>
              <a:off x="6752995" y="3343128"/>
              <a:ext cx="141387" cy="61381"/>
            </a:xfrm>
            <a:custGeom>
              <a:avLst/>
              <a:gdLst/>
              <a:ahLst/>
              <a:cxnLst/>
              <a:rect l="l" t="t" r="r" b="b"/>
              <a:pathLst>
                <a:path w="4418" h="1918" extrusionOk="0">
                  <a:moveTo>
                    <a:pt x="4239" y="0"/>
                  </a:moveTo>
                  <a:lnTo>
                    <a:pt x="0" y="1310"/>
                  </a:lnTo>
                  <a:lnTo>
                    <a:pt x="215" y="1917"/>
                  </a:lnTo>
                  <a:lnTo>
                    <a:pt x="4418" y="572"/>
                  </a:lnTo>
                  <a:lnTo>
                    <a:pt x="4239"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9" name="Google Shape;9559;p41"/>
            <p:cNvSpPr/>
            <p:nvPr/>
          </p:nvSpPr>
          <p:spPr>
            <a:xfrm>
              <a:off x="7022773" y="3192622"/>
              <a:ext cx="57156" cy="126538"/>
            </a:xfrm>
            <a:custGeom>
              <a:avLst/>
              <a:gdLst/>
              <a:ahLst/>
              <a:cxnLst/>
              <a:rect l="l" t="t" r="r" b="b"/>
              <a:pathLst>
                <a:path w="1786" h="3954" extrusionOk="0">
                  <a:moveTo>
                    <a:pt x="536" y="0"/>
                  </a:moveTo>
                  <a:lnTo>
                    <a:pt x="286" y="572"/>
                  </a:lnTo>
                  <a:cubicBezTo>
                    <a:pt x="572" y="715"/>
                    <a:pt x="822" y="893"/>
                    <a:pt x="964" y="1179"/>
                  </a:cubicBezTo>
                  <a:cubicBezTo>
                    <a:pt x="1107" y="1429"/>
                    <a:pt x="1179" y="1750"/>
                    <a:pt x="1143" y="2072"/>
                  </a:cubicBezTo>
                  <a:cubicBezTo>
                    <a:pt x="1107" y="2358"/>
                    <a:pt x="1000" y="2679"/>
                    <a:pt x="786" y="2881"/>
                  </a:cubicBezTo>
                  <a:cubicBezTo>
                    <a:pt x="572" y="3096"/>
                    <a:pt x="357" y="3274"/>
                    <a:pt x="0" y="3346"/>
                  </a:cubicBezTo>
                  <a:lnTo>
                    <a:pt x="179" y="3953"/>
                  </a:lnTo>
                  <a:cubicBezTo>
                    <a:pt x="572" y="3846"/>
                    <a:pt x="1000" y="3596"/>
                    <a:pt x="1250" y="3274"/>
                  </a:cubicBezTo>
                  <a:cubicBezTo>
                    <a:pt x="1536" y="2953"/>
                    <a:pt x="1715" y="2536"/>
                    <a:pt x="1750" y="2108"/>
                  </a:cubicBezTo>
                  <a:cubicBezTo>
                    <a:pt x="1786" y="1679"/>
                    <a:pt x="1715" y="1250"/>
                    <a:pt x="1500" y="857"/>
                  </a:cubicBezTo>
                  <a:cubicBezTo>
                    <a:pt x="1286" y="500"/>
                    <a:pt x="929" y="179"/>
                    <a:pt x="536"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0" name="Google Shape;9560;p41"/>
            <p:cNvSpPr/>
            <p:nvPr/>
          </p:nvSpPr>
          <p:spPr>
            <a:xfrm>
              <a:off x="6772421" y="3082503"/>
              <a:ext cx="137963" cy="72806"/>
            </a:xfrm>
            <a:custGeom>
              <a:avLst/>
              <a:gdLst/>
              <a:ahLst/>
              <a:cxnLst/>
              <a:rect l="l" t="t" r="r" b="b"/>
              <a:pathLst>
                <a:path w="4311" h="2275" extrusionOk="0">
                  <a:moveTo>
                    <a:pt x="215" y="0"/>
                  </a:moveTo>
                  <a:lnTo>
                    <a:pt x="1" y="572"/>
                  </a:lnTo>
                  <a:lnTo>
                    <a:pt x="4061" y="2274"/>
                  </a:lnTo>
                  <a:lnTo>
                    <a:pt x="4311" y="1739"/>
                  </a:lnTo>
                  <a:lnTo>
                    <a:pt x="21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1" name="Google Shape;9561;p41"/>
            <p:cNvSpPr/>
            <p:nvPr/>
          </p:nvSpPr>
          <p:spPr>
            <a:xfrm>
              <a:off x="6512948" y="2972000"/>
              <a:ext cx="136811" cy="72806"/>
            </a:xfrm>
            <a:custGeom>
              <a:avLst/>
              <a:gdLst/>
              <a:ahLst/>
              <a:cxnLst/>
              <a:rect l="l" t="t" r="r" b="b"/>
              <a:pathLst>
                <a:path w="4275" h="2275" extrusionOk="0">
                  <a:moveTo>
                    <a:pt x="215" y="0"/>
                  </a:moveTo>
                  <a:lnTo>
                    <a:pt x="0" y="536"/>
                  </a:lnTo>
                  <a:lnTo>
                    <a:pt x="4060" y="2275"/>
                  </a:lnTo>
                  <a:lnTo>
                    <a:pt x="4275" y="1739"/>
                  </a:lnTo>
                  <a:lnTo>
                    <a:pt x="21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2" name="Google Shape;9562;p41"/>
            <p:cNvSpPr/>
            <p:nvPr/>
          </p:nvSpPr>
          <p:spPr>
            <a:xfrm>
              <a:off x="6252323" y="2861497"/>
              <a:ext cx="137579" cy="71686"/>
            </a:xfrm>
            <a:custGeom>
              <a:avLst/>
              <a:gdLst/>
              <a:ahLst/>
              <a:cxnLst/>
              <a:rect l="l" t="t" r="r" b="b"/>
              <a:pathLst>
                <a:path w="4299" h="2240" extrusionOk="0">
                  <a:moveTo>
                    <a:pt x="251" y="1"/>
                  </a:moveTo>
                  <a:lnTo>
                    <a:pt x="1" y="501"/>
                  </a:lnTo>
                  <a:lnTo>
                    <a:pt x="4096" y="2239"/>
                  </a:lnTo>
                  <a:lnTo>
                    <a:pt x="4299" y="1751"/>
                  </a:lnTo>
                  <a:lnTo>
                    <a:pt x="251"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3" name="Google Shape;9563;p41"/>
            <p:cNvSpPr/>
            <p:nvPr/>
          </p:nvSpPr>
          <p:spPr>
            <a:xfrm>
              <a:off x="5992850" y="2750994"/>
              <a:ext cx="136427" cy="72070"/>
            </a:xfrm>
            <a:custGeom>
              <a:avLst/>
              <a:gdLst/>
              <a:ahLst/>
              <a:cxnLst/>
              <a:rect l="l" t="t" r="r" b="b"/>
              <a:pathLst>
                <a:path w="4263" h="2252" extrusionOk="0">
                  <a:moveTo>
                    <a:pt x="215" y="1"/>
                  </a:moveTo>
                  <a:lnTo>
                    <a:pt x="0" y="501"/>
                  </a:lnTo>
                  <a:lnTo>
                    <a:pt x="4049" y="2251"/>
                  </a:lnTo>
                  <a:lnTo>
                    <a:pt x="4263" y="1715"/>
                  </a:lnTo>
                  <a:lnTo>
                    <a:pt x="21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4" name="Google Shape;9564;p41"/>
            <p:cNvSpPr/>
            <p:nvPr/>
          </p:nvSpPr>
          <p:spPr>
            <a:xfrm>
              <a:off x="5733377" y="2640874"/>
              <a:ext cx="136427" cy="70534"/>
            </a:xfrm>
            <a:custGeom>
              <a:avLst/>
              <a:gdLst/>
              <a:ahLst/>
              <a:cxnLst/>
              <a:rect l="l" t="t" r="r" b="b"/>
              <a:pathLst>
                <a:path w="4263" h="2204" extrusionOk="0">
                  <a:moveTo>
                    <a:pt x="215" y="1"/>
                  </a:moveTo>
                  <a:lnTo>
                    <a:pt x="0" y="453"/>
                  </a:lnTo>
                  <a:lnTo>
                    <a:pt x="4048" y="2204"/>
                  </a:lnTo>
                  <a:lnTo>
                    <a:pt x="4263" y="1704"/>
                  </a:lnTo>
                  <a:lnTo>
                    <a:pt x="21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5" name="Google Shape;9565;p41"/>
            <p:cNvSpPr/>
            <p:nvPr/>
          </p:nvSpPr>
          <p:spPr>
            <a:xfrm>
              <a:off x="5473905" y="2530403"/>
              <a:ext cx="136427" cy="70502"/>
            </a:xfrm>
            <a:custGeom>
              <a:avLst/>
              <a:gdLst/>
              <a:ahLst/>
              <a:cxnLst/>
              <a:rect l="l" t="t" r="r" b="b"/>
              <a:pathLst>
                <a:path w="4263" h="2203" extrusionOk="0">
                  <a:moveTo>
                    <a:pt x="179" y="0"/>
                  </a:moveTo>
                  <a:lnTo>
                    <a:pt x="0" y="464"/>
                  </a:lnTo>
                  <a:lnTo>
                    <a:pt x="4048" y="2203"/>
                  </a:lnTo>
                  <a:lnTo>
                    <a:pt x="4263" y="1703"/>
                  </a:lnTo>
                  <a:lnTo>
                    <a:pt x="179"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6" name="Google Shape;9566;p41"/>
            <p:cNvSpPr/>
            <p:nvPr/>
          </p:nvSpPr>
          <p:spPr>
            <a:xfrm>
              <a:off x="5214048" y="2418748"/>
              <a:ext cx="135659" cy="70534"/>
            </a:xfrm>
            <a:custGeom>
              <a:avLst/>
              <a:gdLst/>
              <a:ahLst/>
              <a:cxnLst/>
              <a:rect l="l" t="t" r="r" b="b"/>
              <a:pathLst>
                <a:path w="4239" h="2204" extrusionOk="0">
                  <a:moveTo>
                    <a:pt x="179" y="1"/>
                  </a:moveTo>
                  <a:lnTo>
                    <a:pt x="0" y="465"/>
                  </a:lnTo>
                  <a:lnTo>
                    <a:pt x="4060" y="2203"/>
                  </a:lnTo>
                  <a:lnTo>
                    <a:pt x="4239" y="1751"/>
                  </a:lnTo>
                  <a:lnTo>
                    <a:pt x="179"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7" name="Google Shape;9567;p41"/>
            <p:cNvSpPr/>
            <p:nvPr/>
          </p:nvSpPr>
          <p:spPr>
            <a:xfrm>
              <a:off x="4953423" y="2308245"/>
              <a:ext cx="136811" cy="70918"/>
            </a:xfrm>
            <a:custGeom>
              <a:avLst/>
              <a:gdLst/>
              <a:ahLst/>
              <a:cxnLst/>
              <a:rect l="l" t="t" r="r" b="b"/>
              <a:pathLst>
                <a:path w="4275" h="2216" extrusionOk="0">
                  <a:moveTo>
                    <a:pt x="214" y="1"/>
                  </a:moveTo>
                  <a:lnTo>
                    <a:pt x="0" y="465"/>
                  </a:lnTo>
                  <a:lnTo>
                    <a:pt x="4060" y="2215"/>
                  </a:lnTo>
                  <a:lnTo>
                    <a:pt x="4275" y="1751"/>
                  </a:lnTo>
                  <a:lnTo>
                    <a:pt x="21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8" name="Google Shape;9568;p41"/>
            <p:cNvSpPr/>
            <p:nvPr/>
          </p:nvSpPr>
          <p:spPr>
            <a:xfrm>
              <a:off x="4693950" y="2198126"/>
              <a:ext cx="136811" cy="69381"/>
            </a:xfrm>
            <a:custGeom>
              <a:avLst/>
              <a:gdLst/>
              <a:ahLst/>
              <a:cxnLst/>
              <a:rect l="l" t="t" r="r" b="b"/>
              <a:pathLst>
                <a:path w="4275" h="2168" extrusionOk="0">
                  <a:moveTo>
                    <a:pt x="214" y="1"/>
                  </a:moveTo>
                  <a:lnTo>
                    <a:pt x="0" y="418"/>
                  </a:lnTo>
                  <a:cubicBezTo>
                    <a:pt x="357" y="596"/>
                    <a:pt x="679" y="703"/>
                    <a:pt x="1036" y="882"/>
                  </a:cubicBezTo>
                  <a:lnTo>
                    <a:pt x="2036" y="1311"/>
                  </a:lnTo>
                  <a:lnTo>
                    <a:pt x="4060" y="2168"/>
                  </a:lnTo>
                  <a:lnTo>
                    <a:pt x="4274" y="1739"/>
                  </a:lnTo>
                  <a:lnTo>
                    <a:pt x="2203" y="846"/>
                  </a:lnTo>
                  <a:lnTo>
                    <a:pt x="1214" y="418"/>
                  </a:lnTo>
                  <a:cubicBezTo>
                    <a:pt x="893" y="275"/>
                    <a:pt x="500" y="144"/>
                    <a:pt x="21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9" name="Google Shape;9569;p41"/>
            <p:cNvSpPr/>
            <p:nvPr/>
          </p:nvSpPr>
          <p:spPr>
            <a:xfrm>
              <a:off x="4682494" y="2038500"/>
              <a:ext cx="141387" cy="53732"/>
            </a:xfrm>
            <a:custGeom>
              <a:avLst/>
              <a:gdLst/>
              <a:ahLst/>
              <a:cxnLst/>
              <a:rect l="l" t="t" r="r" b="b"/>
              <a:pathLst>
                <a:path w="4418" h="1679" extrusionOk="0">
                  <a:moveTo>
                    <a:pt x="4311" y="0"/>
                  </a:moveTo>
                  <a:lnTo>
                    <a:pt x="2144" y="536"/>
                  </a:lnTo>
                  <a:lnTo>
                    <a:pt x="1072" y="822"/>
                  </a:lnTo>
                  <a:cubicBezTo>
                    <a:pt x="715" y="893"/>
                    <a:pt x="322" y="1036"/>
                    <a:pt x="1" y="1322"/>
                  </a:cubicBezTo>
                  <a:lnTo>
                    <a:pt x="287" y="1679"/>
                  </a:lnTo>
                  <a:cubicBezTo>
                    <a:pt x="537" y="1465"/>
                    <a:pt x="822" y="1358"/>
                    <a:pt x="1215" y="1250"/>
                  </a:cubicBezTo>
                  <a:lnTo>
                    <a:pt x="2287" y="1000"/>
                  </a:lnTo>
                  <a:lnTo>
                    <a:pt x="4418" y="429"/>
                  </a:lnTo>
                  <a:lnTo>
                    <a:pt x="431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0" name="Google Shape;9570;p41"/>
            <p:cNvSpPr/>
            <p:nvPr/>
          </p:nvSpPr>
          <p:spPr>
            <a:xfrm>
              <a:off x="4956847" y="1969151"/>
              <a:ext cx="140235" cy="48036"/>
            </a:xfrm>
            <a:custGeom>
              <a:avLst/>
              <a:gdLst/>
              <a:ahLst/>
              <a:cxnLst/>
              <a:rect l="l" t="t" r="r" b="b"/>
              <a:pathLst>
                <a:path w="4382" h="1501" extrusionOk="0">
                  <a:moveTo>
                    <a:pt x="4275" y="0"/>
                  </a:moveTo>
                  <a:lnTo>
                    <a:pt x="0" y="1072"/>
                  </a:lnTo>
                  <a:lnTo>
                    <a:pt x="107" y="1500"/>
                  </a:lnTo>
                  <a:lnTo>
                    <a:pt x="4382" y="393"/>
                  </a:lnTo>
                  <a:lnTo>
                    <a:pt x="427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1" name="Google Shape;9571;p41"/>
            <p:cNvSpPr/>
            <p:nvPr/>
          </p:nvSpPr>
          <p:spPr>
            <a:xfrm>
              <a:off x="5230049" y="1898651"/>
              <a:ext cx="140235" cy="48804"/>
            </a:xfrm>
            <a:custGeom>
              <a:avLst/>
              <a:gdLst/>
              <a:ahLst/>
              <a:cxnLst/>
              <a:rect l="l" t="t" r="r" b="b"/>
              <a:pathLst>
                <a:path w="4382" h="1525" extrusionOk="0">
                  <a:moveTo>
                    <a:pt x="4274" y="1"/>
                  </a:moveTo>
                  <a:lnTo>
                    <a:pt x="0" y="1108"/>
                  </a:lnTo>
                  <a:lnTo>
                    <a:pt x="107" y="1525"/>
                  </a:lnTo>
                  <a:lnTo>
                    <a:pt x="4382" y="429"/>
                  </a:lnTo>
                  <a:lnTo>
                    <a:pt x="427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2" name="Google Shape;9572;p41"/>
            <p:cNvSpPr/>
            <p:nvPr/>
          </p:nvSpPr>
          <p:spPr>
            <a:xfrm>
              <a:off x="5504371" y="1829302"/>
              <a:ext cx="140235" cy="47652"/>
            </a:xfrm>
            <a:custGeom>
              <a:avLst/>
              <a:gdLst/>
              <a:ahLst/>
              <a:cxnLst/>
              <a:rect l="l" t="t" r="r" b="b"/>
              <a:pathLst>
                <a:path w="4382" h="1489" extrusionOk="0">
                  <a:moveTo>
                    <a:pt x="4275" y="1"/>
                  </a:moveTo>
                  <a:lnTo>
                    <a:pt x="1" y="1060"/>
                  </a:lnTo>
                  <a:lnTo>
                    <a:pt x="108" y="1489"/>
                  </a:lnTo>
                  <a:lnTo>
                    <a:pt x="4382" y="394"/>
                  </a:lnTo>
                  <a:lnTo>
                    <a:pt x="427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3" name="Google Shape;9573;p41"/>
            <p:cNvSpPr/>
            <p:nvPr/>
          </p:nvSpPr>
          <p:spPr>
            <a:xfrm>
              <a:off x="5777572" y="1758450"/>
              <a:ext cx="140235" cy="48036"/>
            </a:xfrm>
            <a:custGeom>
              <a:avLst/>
              <a:gdLst/>
              <a:ahLst/>
              <a:cxnLst/>
              <a:rect l="l" t="t" r="r" b="b"/>
              <a:pathLst>
                <a:path w="4382" h="1501" extrusionOk="0">
                  <a:moveTo>
                    <a:pt x="4275" y="0"/>
                  </a:moveTo>
                  <a:lnTo>
                    <a:pt x="0" y="1107"/>
                  </a:lnTo>
                  <a:lnTo>
                    <a:pt x="108" y="1500"/>
                  </a:lnTo>
                  <a:lnTo>
                    <a:pt x="4382" y="393"/>
                  </a:lnTo>
                  <a:lnTo>
                    <a:pt x="427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4" name="Google Shape;9574;p41"/>
            <p:cNvSpPr/>
            <p:nvPr/>
          </p:nvSpPr>
          <p:spPr>
            <a:xfrm>
              <a:off x="6051894" y="1689101"/>
              <a:ext cx="139115" cy="46884"/>
            </a:xfrm>
            <a:custGeom>
              <a:avLst/>
              <a:gdLst/>
              <a:ahLst/>
              <a:cxnLst/>
              <a:rect l="l" t="t" r="r" b="b"/>
              <a:pathLst>
                <a:path w="4347" h="1465" extrusionOk="0">
                  <a:moveTo>
                    <a:pt x="4275" y="0"/>
                  </a:moveTo>
                  <a:lnTo>
                    <a:pt x="1" y="1107"/>
                  </a:lnTo>
                  <a:lnTo>
                    <a:pt x="72" y="1465"/>
                  </a:lnTo>
                  <a:lnTo>
                    <a:pt x="4347" y="357"/>
                  </a:lnTo>
                  <a:lnTo>
                    <a:pt x="427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5" name="Google Shape;9575;p41"/>
            <p:cNvSpPr/>
            <p:nvPr/>
          </p:nvSpPr>
          <p:spPr>
            <a:xfrm>
              <a:off x="6325096" y="1619753"/>
              <a:ext cx="140267" cy="45380"/>
            </a:xfrm>
            <a:custGeom>
              <a:avLst/>
              <a:gdLst/>
              <a:ahLst/>
              <a:cxnLst/>
              <a:rect l="l" t="t" r="r" b="b"/>
              <a:pathLst>
                <a:path w="4383" h="1418" extrusionOk="0">
                  <a:moveTo>
                    <a:pt x="4275" y="0"/>
                  </a:moveTo>
                  <a:lnTo>
                    <a:pt x="1" y="1072"/>
                  </a:lnTo>
                  <a:lnTo>
                    <a:pt x="108" y="1417"/>
                  </a:lnTo>
                  <a:lnTo>
                    <a:pt x="4382" y="322"/>
                  </a:lnTo>
                  <a:lnTo>
                    <a:pt x="427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6" name="Google Shape;9576;p41"/>
            <p:cNvSpPr/>
            <p:nvPr/>
          </p:nvSpPr>
          <p:spPr>
            <a:xfrm>
              <a:off x="6599449" y="1549252"/>
              <a:ext cx="139083" cy="45380"/>
            </a:xfrm>
            <a:custGeom>
              <a:avLst/>
              <a:gdLst/>
              <a:ahLst/>
              <a:cxnLst/>
              <a:rect l="l" t="t" r="r" b="b"/>
              <a:pathLst>
                <a:path w="4346" h="1418" extrusionOk="0">
                  <a:moveTo>
                    <a:pt x="4275" y="1"/>
                  </a:moveTo>
                  <a:lnTo>
                    <a:pt x="0" y="1096"/>
                  </a:lnTo>
                  <a:lnTo>
                    <a:pt x="72" y="1417"/>
                  </a:lnTo>
                  <a:lnTo>
                    <a:pt x="4346" y="322"/>
                  </a:lnTo>
                  <a:lnTo>
                    <a:pt x="427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7" name="Google Shape;9577;p41"/>
            <p:cNvSpPr/>
            <p:nvPr/>
          </p:nvSpPr>
          <p:spPr>
            <a:xfrm>
              <a:off x="6872619" y="1479904"/>
              <a:ext cx="140267" cy="45380"/>
            </a:xfrm>
            <a:custGeom>
              <a:avLst/>
              <a:gdLst/>
              <a:ahLst/>
              <a:cxnLst/>
              <a:rect l="l" t="t" r="r" b="b"/>
              <a:pathLst>
                <a:path w="4383" h="1418" extrusionOk="0">
                  <a:moveTo>
                    <a:pt x="4275" y="1"/>
                  </a:moveTo>
                  <a:lnTo>
                    <a:pt x="1" y="1060"/>
                  </a:lnTo>
                  <a:lnTo>
                    <a:pt x="72" y="1418"/>
                  </a:lnTo>
                  <a:lnTo>
                    <a:pt x="4382" y="310"/>
                  </a:lnTo>
                  <a:lnTo>
                    <a:pt x="427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8" name="Google Shape;9578;p41"/>
            <p:cNvSpPr/>
            <p:nvPr/>
          </p:nvSpPr>
          <p:spPr>
            <a:xfrm>
              <a:off x="7145821" y="1409051"/>
              <a:ext cx="139883" cy="45732"/>
            </a:xfrm>
            <a:custGeom>
              <a:avLst/>
              <a:gdLst/>
              <a:ahLst/>
              <a:cxnLst/>
              <a:rect l="l" t="t" r="r" b="b"/>
              <a:pathLst>
                <a:path w="4371" h="1429" extrusionOk="0">
                  <a:moveTo>
                    <a:pt x="4311" y="0"/>
                  </a:moveTo>
                  <a:lnTo>
                    <a:pt x="1" y="1107"/>
                  </a:lnTo>
                  <a:lnTo>
                    <a:pt x="108" y="1429"/>
                  </a:lnTo>
                  <a:lnTo>
                    <a:pt x="4370" y="322"/>
                  </a:lnTo>
                  <a:lnTo>
                    <a:pt x="431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9" name="Google Shape;9579;p41"/>
            <p:cNvSpPr/>
            <p:nvPr/>
          </p:nvSpPr>
          <p:spPr>
            <a:xfrm>
              <a:off x="7420174" y="1339702"/>
              <a:ext cx="138699" cy="44611"/>
            </a:xfrm>
            <a:custGeom>
              <a:avLst/>
              <a:gdLst/>
              <a:ahLst/>
              <a:cxnLst/>
              <a:rect l="l" t="t" r="r" b="b"/>
              <a:pathLst>
                <a:path w="4334" h="1394" extrusionOk="0">
                  <a:moveTo>
                    <a:pt x="4263" y="0"/>
                  </a:moveTo>
                  <a:lnTo>
                    <a:pt x="0" y="1107"/>
                  </a:lnTo>
                  <a:lnTo>
                    <a:pt x="72" y="1393"/>
                  </a:lnTo>
                  <a:lnTo>
                    <a:pt x="4334" y="286"/>
                  </a:lnTo>
                  <a:lnTo>
                    <a:pt x="426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0" name="Google Shape;9580;p41"/>
            <p:cNvSpPr/>
            <p:nvPr/>
          </p:nvSpPr>
          <p:spPr>
            <a:xfrm>
              <a:off x="7693376" y="1269202"/>
              <a:ext cx="139851" cy="44227"/>
            </a:xfrm>
            <a:custGeom>
              <a:avLst/>
              <a:gdLst/>
              <a:ahLst/>
              <a:cxnLst/>
              <a:rect l="l" t="t" r="r" b="b"/>
              <a:pathLst>
                <a:path w="4370" h="1382" extrusionOk="0">
                  <a:moveTo>
                    <a:pt x="4298" y="1"/>
                  </a:moveTo>
                  <a:lnTo>
                    <a:pt x="0" y="1096"/>
                  </a:lnTo>
                  <a:lnTo>
                    <a:pt x="71" y="1382"/>
                  </a:lnTo>
                  <a:lnTo>
                    <a:pt x="4370" y="286"/>
                  </a:lnTo>
                  <a:lnTo>
                    <a:pt x="4298"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1" name="Google Shape;9581;p41"/>
            <p:cNvSpPr/>
            <p:nvPr/>
          </p:nvSpPr>
          <p:spPr>
            <a:xfrm>
              <a:off x="7745571" y="1140426"/>
              <a:ext cx="139083" cy="49188"/>
            </a:xfrm>
            <a:custGeom>
              <a:avLst/>
              <a:gdLst/>
              <a:ahLst/>
              <a:cxnLst/>
              <a:rect l="l" t="t" r="r" b="b"/>
              <a:pathLst>
                <a:path w="4346" h="1537" extrusionOk="0">
                  <a:moveTo>
                    <a:pt x="72" y="0"/>
                  </a:moveTo>
                  <a:lnTo>
                    <a:pt x="0" y="250"/>
                  </a:lnTo>
                  <a:lnTo>
                    <a:pt x="2108" y="893"/>
                  </a:lnTo>
                  <a:lnTo>
                    <a:pt x="3167" y="1215"/>
                  </a:lnTo>
                  <a:lnTo>
                    <a:pt x="3703" y="1358"/>
                  </a:lnTo>
                  <a:cubicBezTo>
                    <a:pt x="3882" y="1429"/>
                    <a:pt x="4060" y="1465"/>
                    <a:pt x="4203" y="1536"/>
                  </a:cubicBezTo>
                  <a:lnTo>
                    <a:pt x="4346" y="1286"/>
                  </a:lnTo>
                  <a:cubicBezTo>
                    <a:pt x="4167" y="1179"/>
                    <a:pt x="3953" y="1143"/>
                    <a:pt x="3774" y="1108"/>
                  </a:cubicBezTo>
                  <a:lnTo>
                    <a:pt x="3239" y="929"/>
                  </a:lnTo>
                  <a:lnTo>
                    <a:pt x="2215" y="643"/>
                  </a:lnTo>
                  <a:lnTo>
                    <a:pt x="7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2" name="Google Shape;9582;p41"/>
            <p:cNvSpPr/>
            <p:nvPr/>
          </p:nvSpPr>
          <p:spPr>
            <a:xfrm>
              <a:off x="7474642" y="1060772"/>
              <a:ext cx="137963" cy="48068"/>
            </a:xfrm>
            <a:custGeom>
              <a:avLst/>
              <a:gdLst/>
              <a:ahLst/>
              <a:cxnLst/>
              <a:rect l="l" t="t" r="r" b="b"/>
              <a:pathLst>
                <a:path w="4311" h="1502" extrusionOk="0">
                  <a:moveTo>
                    <a:pt x="72" y="1"/>
                  </a:moveTo>
                  <a:lnTo>
                    <a:pt x="1" y="251"/>
                  </a:lnTo>
                  <a:lnTo>
                    <a:pt x="4239" y="1501"/>
                  </a:lnTo>
                  <a:lnTo>
                    <a:pt x="4311" y="1251"/>
                  </a:lnTo>
                  <a:lnTo>
                    <a:pt x="72"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3" name="Google Shape;9583;p41"/>
            <p:cNvSpPr/>
            <p:nvPr/>
          </p:nvSpPr>
          <p:spPr>
            <a:xfrm>
              <a:off x="7203744" y="982303"/>
              <a:ext cx="137963" cy="46884"/>
            </a:xfrm>
            <a:custGeom>
              <a:avLst/>
              <a:gdLst/>
              <a:ahLst/>
              <a:cxnLst/>
              <a:rect l="l" t="t" r="r" b="b"/>
              <a:pathLst>
                <a:path w="4311" h="1465" extrusionOk="0">
                  <a:moveTo>
                    <a:pt x="72" y="0"/>
                  </a:moveTo>
                  <a:lnTo>
                    <a:pt x="0" y="214"/>
                  </a:lnTo>
                  <a:lnTo>
                    <a:pt x="4239" y="1465"/>
                  </a:lnTo>
                  <a:lnTo>
                    <a:pt x="4311" y="1250"/>
                  </a:lnTo>
                  <a:lnTo>
                    <a:pt x="7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4" name="Google Shape;9584;p41"/>
            <p:cNvSpPr/>
            <p:nvPr/>
          </p:nvSpPr>
          <p:spPr>
            <a:xfrm>
              <a:off x="6932847" y="902650"/>
              <a:ext cx="137963" cy="46532"/>
            </a:xfrm>
            <a:custGeom>
              <a:avLst/>
              <a:gdLst/>
              <a:ahLst/>
              <a:cxnLst/>
              <a:rect l="l" t="t" r="r" b="b"/>
              <a:pathLst>
                <a:path w="4311" h="1454" extrusionOk="0">
                  <a:moveTo>
                    <a:pt x="72" y="1"/>
                  </a:moveTo>
                  <a:lnTo>
                    <a:pt x="0" y="215"/>
                  </a:lnTo>
                  <a:lnTo>
                    <a:pt x="4239" y="1453"/>
                  </a:lnTo>
                  <a:lnTo>
                    <a:pt x="4310" y="1251"/>
                  </a:lnTo>
                  <a:lnTo>
                    <a:pt x="72"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5" name="Google Shape;9585;p41"/>
            <p:cNvSpPr/>
            <p:nvPr/>
          </p:nvSpPr>
          <p:spPr>
            <a:xfrm>
              <a:off x="6661917" y="823029"/>
              <a:ext cx="136811" cy="46500"/>
            </a:xfrm>
            <a:custGeom>
              <a:avLst/>
              <a:gdLst/>
              <a:ahLst/>
              <a:cxnLst/>
              <a:rect l="l" t="t" r="r" b="b"/>
              <a:pathLst>
                <a:path w="4275" h="1453" extrusionOk="0">
                  <a:moveTo>
                    <a:pt x="37" y="0"/>
                  </a:moveTo>
                  <a:lnTo>
                    <a:pt x="1" y="215"/>
                  </a:lnTo>
                  <a:lnTo>
                    <a:pt x="4239" y="1453"/>
                  </a:lnTo>
                  <a:lnTo>
                    <a:pt x="4275" y="1239"/>
                  </a:lnTo>
                  <a:lnTo>
                    <a:pt x="37"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6" name="Google Shape;9586;p41"/>
            <p:cNvSpPr/>
            <p:nvPr/>
          </p:nvSpPr>
          <p:spPr>
            <a:xfrm>
              <a:off x="6391020" y="743376"/>
              <a:ext cx="136811" cy="46532"/>
            </a:xfrm>
            <a:custGeom>
              <a:avLst/>
              <a:gdLst/>
              <a:ahLst/>
              <a:cxnLst/>
              <a:rect l="l" t="t" r="r" b="b"/>
              <a:pathLst>
                <a:path w="4275" h="1454" extrusionOk="0">
                  <a:moveTo>
                    <a:pt x="36" y="1"/>
                  </a:moveTo>
                  <a:lnTo>
                    <a:pt x="0" y="180"/>
                  </a:lnTo>
                  <a:lnTo>
                    <a:pt x="4239" y="1454"/>
                  </a:lnTo>
                  <a:lnTo>
                    <a:pt x="4275" y="1239"/>
                  </a:lnTo>
                  <a:lnTo>
                    <a:pt x="36"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7" name="Google Shape;9587;p41"/>
            <p:cNvSpPr/>
            <p:nvPr/>
          </p:nvSpPr>
          <p:spPr>
            <a:xfrm>
              <a:off x="6120122" y="664907"/>
              <a:ext cx="136811" cy="44227"/>
            </a:xfrm>
            <a:custGeom>
              <a:avLst/>
              <a:gdLst/>
              <a:ahLst/>
              <a:cxnLst/>
              <a:rect l="l" t="t" r="r" b="b"/>
              <a:pathLst>
                <a:path w="4275" h="1382" extrusionOk="0">
                  <a:moveTo>
                    <a:pt x="36" y="0"/>
                  </a:moveTo>
                  <a:lnTo>
                    <a:pt x="0" y="143"/>
                  </a:lnTo>
                  <a:lnTo>
                    <a:pt x="4239" y="1381"/>
                  </a:lnTo>
                  <a:lnTo>
                    <a:pt x="4274" y="1203"/>
                  </a:lnTo>
                  <a:lnTo>
                    <a:pt x="36"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8" name="Google Shape;9588;p41"/>
            <p:cNvSpPr/>
            <p:nvPr/>
          </p:nvSpPr>
          <p:spPr>
            <a:xfrm>
              <a:off x="5867498" y="563556"/>
              <a:ext cx="118505" cy="65925"/>
            </a:xfrm>
            <a:custGeom>
              <a:avLst/>
              <a:gdLst/>
              <a:ahLst/>
              <a:cxnLst/>
              <a:rect l="l" t="t" r="r" b="b"/>
              <a:pathLst>
                <a:path w="3703" h="2060" extrusionOk="0">
                  <a:moveTo>
                    <a:pt x="0" y="0"/>
                  </a:moveTo>
                  <a:cubicBezTo>
                    <a:pt x="0" y="393"/>
                    <a:pt x="179" y="738"/>
                    <a:pt x="500" y="1024"/>
                  </a:cubicBezTo>
                  <a:cubicBezTo>
                    <a:pt x="643" y="1131"/>
                    <a:pt x="822" y="1238"/>
                    <a:pt x="1000" y="1274"/>
                  </a:cubicBezTo>
                  <a:lnTo>
                    <a:pt x="1536" y="1453"/>
                  </a:lnTo>
                  <a:lnTo>
                    <a:pt x="3667" y="2060"/>
                  </a:lnTo>
                  <a:lnTo>
                    <a:pt x="3703" y="1917"/>
                  </a:lnTo>
                  <a:lnTo>
                    <a:pt x="1572" y="1274"/>
                  </a:lnTo>
                  <a:cubicBezTo>
                    <a:pt x="1250" y="1167"/>
                    <a:pt x="858" y="1096"/>
                    <a:pt x="607" y="881"/>
                  </a:cubicBezTo>
                  <a:cubicBezTo>
                    <a:pt x="322" y="667"/>
                    <a:pt x="179" y="322"/>
                    <a:pt x="17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9" name="Google Shape;9589;p41"/>
            <p:cNvSpPr/>
            <p:nvPr/>
          </p:nvSpPr>
          <p:spPr>
            <a:xfrm>
              <a:off x="5981426" y="456477"/>
              <a:ext cx="137579" cy="43075"/>
            </a:xfrm>
            <a:custGeom>
              <a:avLst/>
              <a:gdLst/>
              <a:ahLst/>
              <a:cxnLst/>
              <a:rect l="l" t="t" r="r" b="b"/>
              <a:pathLst>
                <a:path w="4299" h="1346" extrusionOk="0">
                  <a:moveTo>
                    <a:pt x="4263" y="1"/>
                  </a:moveTo>
                  <a:lnTo>
                    <a:pt x="0" y="1203"/>
                  </a:lnTo>
                  <a:lnTo>
                    <a:pt x="36" y="1346"/>
                  </a:lnTo>
                  <a:lnTo>
                    <a:pt x="4298" y="143"/>
                  </a:lnTo>
                  <a:lnTo>
                    <a:pt x="4263"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0" name="Google Shape;9590;p41"/>
            <p:cNvSpPr/>
            <p:nvPr/>
          </p:nvSpPr>
          <p:spPr>
            <a:xfrm>
              <a:off x="6253475" y="380281"/>
              <a:ext cx="136427" cy="41955"/>
            </a:xfrm>
            <a:custGeom>
              <a:avLst/>
              <a:gdLst/>
              <a:ahLst/>
              <a:cxnLst/>
              <a:rect l="l" t="t" r="r" b="b"/>
              <a:pathLst>
                <a:path w="4263" h="1311" extrusionOk="0">
                  <a:moveTo>
                    <a:pt x="4227" y="0"/>
                  </a:moveTo>
                  <a:lnTo>
                    <a:pt x="0" y="1167"/>
                  </a:lnTo>
                  <a:lnTo>
                    <a:pt x="36" y="1310"/>
                  </a:lnTo>
                  <a:lnTo>
                    <a:pt x="4263" y="72"/>
                  </a:lnTo>
                  <a:lnTo>
                    <a:pt x="4227"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1" name="Google Shape;9591;p41"/>
            <p:cNvSpPr/>
            <p:nvPr/>
          </p:nvSpPr>
          <p:spPr>
            <a:xfrm>
              <a:off x="6525525" y="302932"/>
              <a:ext cx="136427" cy="40803"/>
            </a:xfrm>
            <a:custGeom>
              <a:avLst/>
              <a:gdLst/>
              <a:ahLst/>
              <a:cxnLst/>
              <a:rect l="l" t="t" r="r" b="b"/>
              <a:pathLst>
                <a:path w="4263" h="1275" extrusionOk="0">
                  <a:moveTo>
                    <a:pt x="4227" y="0"/>
                  </a:moveTo>
                  <a:lnTo>
                    <a:pt x="0" y="1203"/>
                  </a:lnTo>
                  <a:lnTo>
                    <a:pt x="0" y="1274"/>
                  </a:lnTo>
                  <a:lnTo>
                    <a:pt x="4263" y="72"/>
                  </a:lnTo>
                  <a:lnTo>
                    <a:pt x="4227"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2" name="Google Shape;9592;p41"/>
            <p:cNvSpPr/>
            <p:nvPr/>
          </p:nvSpPr>
          <p:spPr>
            <a:xfrm>
              <a:off x="6797574" y="226351"/>
              <a:ext cx="135275" cy="40035"/>
            </a:xfrm>
            <a:custGeom>
              <a:avLst/>
              <a:gdLst/>
              <a:ahLst/>
              <a:cxnLst/>
              <a:rect l="l" t="t" r="r" b="b"/>
              <a:pathLst>
                <a:path w="4227" h="1251" extrusionOk="0">
                  <a:moveTo>
                    <a:pt x="4227" y="0"/>
                  </a:moveTo>
                  <a:lnTo>
                    <a:pt x="0" y="1179"/>
                  </a:lnTo>
                  <a:lnTo>
                    <a:pt x="0" y="1250"/>
                  </a:lnTo>
                  <a:lnTo>
                    <a:pt x="4227" y="36"/>
                  </a:lnTo>
                  <a:lnTo>
                    <a:pt x="4227"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3" name="Google Shape;9593;p41"/>
            <p:cNvSpPr/>
            <p:nvPr/>
          </p:nvSpPr>
          <p:spPr>
            <a:xfrm>
              <a:off x="7068472" y="149002"/>
              <a:ext cx="136459" cy="40035"/>
            </a:xfrm>
            <a:custGeom>
              <a:avLst/>
              <a:gdLst/>
              <a:ahLst/>
              <a:cxnLst/>
              <a:rect l="l" t="t" r="r" b="b"/>
              <a:pathLst>
                <a:path w="4264" h="1251" extrusionOk="0">
                  <a:moveTo>
                    <a:pt x="4263" y="0"/>
                  </a:moveTo>
                  <a:lnTo>
                    <a:pt x="1" y="1215"/>
                  </a:lnTo>
                  <a:lnTo>
                    <a:pt x="36" y="1250"/>
                  </a:lnTo>
                  <a:lnTo>
                    <a:pt x="4263" y="36"/>
                  </a:lnTo>
                  <a:lnTo>
                    <a:pt x="426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4" name="Google Shape;9594;p41"/>
            <p:cNvSpPr/>
            <p:nvPr/>
          </p:nvSpPr>
          <p:spPr>
            <a:xfrm>
              <a:off x="7340521" y="91078"/>
              <a:ext cx="68229" cy="19458"/>
            </a:xfrm>
            <a:custGeom>
              <a:avLst/>
              <a:gdLst/>
              <a:ahLst/>
              <a:cxnLst/>
              <a:rect l="l" t="t" r="r" b="b"/>
              <a:pathLst>
                <a:path w="2132" h="608" extrusionOk="0">
                  <a:moveTo>
                    <a:pt x="1" y="608"/>
                  </a:moveTo>
                  <a:lnTo>
                    <a:pt x="213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pic>
        <p:nvPicPr>
          <p:cNvPr id="9595" name="Google Shape;9595;p41"/>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rot="1915077">
            <a:off x="6241586" y="3351122"/>
            <a:ext cx="724878" cy="298160"/>
          </a:xfrm>
          <a:prstGeom prst="rect">
            <a:avLst/>
          </a:prstGeom>
          <a:noFill/>
          <a:ln>
            <a:noFill/>
          </a:ln>
        </p:spPr>
      </p:pic>
      <p:cxnSp>
        <p:nvCxnSpPr>
          <p:cNvPr id="9596" name="Google Shape;9596;p41"/>
          <p:cNvCxnSpPr/>
          <p:nvPr/>
        </p:nvCxnSpPr>
        <p:spPr>
          <a:xfrm rot="-5400000" flipH="1">
            <a:off x="4802700" y="1544300"/>
            <a:ext cx="1755600" cy="1587300"/>
          </a:xfrm>
          <a:prstGeom prst="curvedConnector3">
            <a:avLst>
              <a:gd name="adj1" fmla="val 50000"/>
            </a:avLst>
          </a:prstGeom>
          <a:noFill/>
          <a:ln w="28575" cap="rnd" cmpd="sng">
            <a:solidFill>
              <a:schemeClr val="lt1"/>
            </a:solidFill>
            <a:prstDash val="solid"/>
            <a:round/>
            <a:headEnd type="triangle" w="med" len="med"/>
            <a:tailEnd type="none" w="sm" len="sm"/>
          </a:ln>
        </p:spPr>
      </p:cxnSp>
      <p:sp>
        <p:nvSpPr>
          <p:cNvPr id="9597" name="Google Shape;9597;p41"/>
          <p:cNvSpPr txBox="1"/>
          <p:nvPr/>
        </p:nvSpPr>
        <p:spPr>
          <a:xfrm>
            <a:off x="5312813" y="2387513"/>
            <a:ext cx="2312100" cy="4926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2000" b="1" i="0" u="none" strike="noStrike" cap="none" err="1">
                <a:solidFill>
                  <a:srgbClr val="000000"/>
                </a:solidFill>
                <a:highlight>
                  <a:srgbClr val="B9EBFF"/>
                </a:highlight>
                <a:latin typeface="Calibri"/>
                <a:ea typeface="Calibri"/>
                <a:cs typeface="Calibri"/>
                <a:sym typeface="Calibri"/>
              </a:rPr>
              <a:t>תחבורה</a:t>
            </a:r>
            <a:endParaRPr sz="2000" b="1" i="0" u="none" strike="noStrike" cap="none" err="1">
              <a:solidFill>
                <a:srgbClr val="000000"/>
              </a:solidFill>
              <a:highlight>
                <a:srgbClr val="B9EBFF"/>
              </a:highlight>
              <a:latin typeface="Calibri"/>
              <a:ea typeface="Calibri"/>
              <a:cs typeface="Calibri"/>
              <a:sym typeface="Calibri"/>
            </a:endParaRPr>
          </a:p>
        </p:txBody>
      </p:sp>
      <p:grpSp>
        <p:nvGrpSpPr>
          <p:cNvPr id="9598" name="Google Shape;9598;p41"/>
          <p:cNvGrpSpPr/>
          <p:nvPr/>
        </p:nvGrpSpPr>
        <p:grpSpPr>
          <a:xfrm>
            <a:off x="7674117" y="2034166"/>
            <a:ext cx="1327080" cy="1559412"/>
            <a:chOff x="7249272" y="2253024"/>
            <a:chExt cx="2194246" cy="2382236"/>
          </a:xfrm>
        </p:grpSpPr>
        <p:sp>
          <p:nvSpPr>
            <p:cNvPr id="9599" name="Google Shape;9599;p41"/>
            <p:cNvSpPr/>
            <p:nvPr/>
          </p:nvSpPr>
          <p:spPr>
            <a:xfrm>
              <a:off x="8051188" y="2730817"/>
              <a:ext cx="254712" cy="1588303"/>
            </a:xfrm>
            <a:custGeom>
              <a:avLst/>
              <a:gdLst/>
              <a:ahLst/>
              <a:cxnLst/>
              <a:rect l="l" t="t" r="r" b="b"/>
              <a:pathLst>
                <a:path w="3751" h="27968" extrusionOk="0">
                  <a:moveTo>
                    <a:pt x="0" y="1"/>
                  </a:moveTo>
                  <a:lnTo>
                    <a:pt x="0" y="27967"/>
                  </a:lnTo>
                  <a:lnTo>
                    <a:pt x="3751" y="27967"/>
                  </a:lnTo>
                  <a:lnTo>
                    <a:pt x="3751"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0" name="Google Shape;9600;p41"/>
            <p:cNvSpPr/>
            <p:nvPr/>
          </p:nvSpPr>
          <p:spPr>
            <a:xfrm>
              <a:off x="7638865" y="2730817"/>
              <a:ext cx="254712" cy="1588303"/>
            </a:xfrm>
            <a:custGeom>
              <a:avLst/>
              <a:gdLst/>
              <a:ahLst/>
              <a:cxnLst/>
              <a:rect l="l" t="t" r="r" b="b"/>
              <a:pathLst>
                <a:path w="3751" h="27968" extrusionOk="0">
                  <a:moveTo>
                    <a:pt x="1" y="1"/>
                  </a:moveTo>
                  <a:lnTo>
                    <a:pt x="1" y="27967"/>
                  </a:lnTo>
                  <a:lnTo>
                    <a:pt x="3751" y="27967"/>
                  </a:lnTo>
                  <a:lnTo>
                    <a:pt x="3751"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1" name="Google Shape;9601;p41"/>
            <p:cNvSpPr/>
            <p:nvPr/>
          </p:nvSpPr>
          <p:spPr>
            <a:xfrm>
              <a:off x="7772843" y="2730817"/>
              <a:ext cx="120735" cy="1588303"/>
            </a:xfrm>
            <a:custGeom>
              <a:avLst/>
              <a:gdLst/>
              <a:ahLst/>
              <a:cxnLst/>
              <a:rect l="l" t="t" r="r" b="b"/>
              <a:pathLst>
                <a:path w="1778" h="27968" extrusionOk="0">
                  <a:moveTo>
                    <a:pt x="1" y="1"/>
                  </a:moveTo>
                  <a:lnTo>
                    <a:pt x="1" y="27967"/>
                  </a:lnTo>
                  <a:lnTo>
                    <a:pt x="1778" y="27967"/>
                  </a:lnTo>
                  <a:lnTo>
                    <a:pt x="1778" y="1"/>
                  </a:lnTo>
                  <a:close/>
                </a:path>
              </a:pathLst>
            </a:custGeom>
            <a:solidFill>
              <a:srgbClr val="4B4B4B">
                <a:alpha val="75686"/>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2" name="Google Shape;9602;p41"/>
            <p:cNvSpPr/>
            <p:nvPr/>
          </p:nvSpPr>
          <p:spPr>
            <a:xfrm>
              <a:off x="8184930" y="2730817"/>
              <a:ext cx="120667" cy="1588303"/>
            </a:xfrm>
            <a:custGeom>
              <a:avLst/>
              <a:gdLst/>
              <a:ahLst/>
              <a:cxnLst/>
              <a:rect l="l" t="t" r="r" b="b"/>
              <a:pathLst>
                <a:path w="1777" h="27968" extrusionOk="0">
                  <a:moveTo>
                    <a:pt x="0" y="1"/>
                  </a:moveTo>
                  <a:lnTo>
                    <a:pt x="0" y="27967"/>
                  </a:lnTo>
                  <a:lnTo>
                    <a:pt x="1777" y="27967"/>
                  </a:lnTo>
                  <a:lnTo>
                    <a:pt x="1777" y="1"/>
                  </a:lnTo>
                  <a:close/>
                </a:path>
              </a:pathLst>
            </a:custGeom>
            <a:solidFill>
              <a:srgbClr val="4B4B4B">
                <a:alpha val="75686"/>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3" name="Google Shape;9603;p41"/>
            <p:cNvSpPr/>
            <p:nvPr/>
          </p:nvSpPr>
          <p:spPr>
            <a:xfrm>
              <a:off x="7517174" y="3758479"/>
              <a:ext cx="1680649" cy="876781"/>
            </a:xfrm>
            <a:custGeom>
              <a:avLst/>
              <a:gdLst/>
              <a:ahLst/>
              <a:cxnLst/>
              <a:rect l="l" t="t" r="r" b="b"/>
              <a:pathLst>
                <a:path w="24750" h="15439" extrusionOk="0">
                  <a:moveTo>
                    <a:pt x="0" y="0"/>
                  </a:moveTo>
                  <a:lnTo>
                    <a:pt x="0" y="15439"/>
                  </a:lnTo>
                  <a:lnTo>
                    <a:pt x="24750" y="15439"/>
                  </a:lnTo>
                  <a:lnTo>
                    <a:pt x="24750" y="4136"/>
                  </a:lnTo>
                  <a:lnTo>
                    <a:pt x="16501" y="0"/>
                  </a:lnTo>
                  <a:lnTo>
                    <a:pt x="16501" y="4136"/>
                  </a:lnTo>
                  <a:lnTo>
                    <a:pt x="8250" y="0"/>
                  </a:lnTo>
                  <a:lnTo>
                    <a:pt x="8250" y="4136"/>
                  </a:lnTo>
                  <a:lnTo>
                    <a:pt x="0" y="0"/>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4" name="Google Shape;9604;p41"/>
            <p:cNvSpPr/>
            <p:nvPr/>
          </p:nvSpPr>
          <p:spPr>
            <a:xfrm>
              <a:off x="7669126" y="4096067"/>
              <a:ext cx="222185" cy="185817"/>
            </a:xfrm>
            <a:custGeom>
              <a:avLst/>
              <a:gdLst/>
              <a:ahLst/>
              <a:cxnLst/>
              <a:rect l="l" t="t" r="r" b="b"/>
              <a:pathLst>
                <a:path w="3272" h="3272" extrusionOk="0">
                  <a:moveTo>
                    <a:pt x="0" y="0"/>
                  </a:moveTo>
                  <a:lnTo>
                    <a:pt x="0" y="3272"/>
                  </a:lnTo>
                  <a:lnTo>
                    <a:pt x="3271" y="3272"/>
                  </a:lnTo>
                  <a:lnTo>
                    <a:pt x="327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5" name="Google Shape;9605;p41"/>
            <p:cNvSpPr/>
            <p:nvPr/>
          </p:nvSpPr>
          <p:spPr>
            <a:xfrm>
              <a:off x="8043755" y="4096067"/>
              <a:ext cx="222185" cy="185817"/>
            </a:xfrm>
            <a:custGeom>
              <a:avLst/>
              <a:gdLst/>
              <a:ahLst/>
              <a:cxnLst/>
              <a:rect l="l" t="t" r="r" b="b"/>
              <a:pathLst>
                <a:path w="3272" h="3272" extrusionOk="0">
                  <a:moveTo>
                    <a:pt x="0" y="0"/>
                  </a:moveTo>
                  <a:lnTo>
                    <a:pt x="0" y="3272"/>
                  </a:lnTo>
                  <a:lnTo>
                    <a:pt x="3272" y="3272"/>
                  </a:lnTo>
                  <a:lnTo>
                    <a:pt x="327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6" name="Google Shape;9606;p41"/>
            <p:cNvSpPr/>
            <p:nvPr/>
          </p:nvSpPr>
          <p:spPr>
            <a:xfrm>
              <a:off x="8425922" y="4096067"/>
              <a:ext cx="222185" cy="185817"/>
            </a:xfrm>
            <a:custGeom>
              <a:avLst/>
              <a:gdLst/>
              <a:ahLst/>
              <a:cxnLst/>
              <a:rect l="l" t="t" r="r" b="b"/>
              <a:pathLst>
                <a:path w="3272" h="3272" extrusionOk="0">
                  <a:moveTo>
                    <a:pt x="0" y="0"/>
                  </a:moveTo>
                  <a:lnTo>
                    <a:pt x="0" y="3272"/>
                  </a:lnTo>
                  <a:lnTo>
                    <a:pt x="3271" y="3272"/>
                  </a:lnTo>
                  <a:lnTo>
                    <a:pt x="327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7" name="Google Shape;9607;p41"/>
            <p:cNvSpPr/>
            <p:nvPr/>
          </p:nvSpPr>
          <p:spPr>
            <a:xfrm>
              <a:off x="8811551" y="4096067"/>
              <a:ext cx="222185" cy="185817"/>
            </a:xfrm>
            <a:custGeom>
              <a:avLst/>
              <a:gdLst/>
              <a:ahLst/>
              <a:cxnLst/>
              <a:rect l="l" t="t" r="r" b="b"/>
              <a:pathLst>
                <a:path w="3272" h="3272" extrusionOk="0">
                  <a:moveTo>
                    <a:pt x="0" y="0"/>
                  </a:moveTo>
                  <a:lnTo>
                    <a:pt x="0" y="3272"/>
                  </a:lnTo>
                  <a:lnTo>
                    <a:pt x="3271" y="3272"/>
                  </a:lnTo>
                  <a:lnTo>
                    <a:pt x="327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8" name="Google Shape;9608;p41"/>
            <p:cNvSpPr/>
            <p:nvPr/>
          </p:nvSpPr>
          <p:spPr>
            <a:xfrm>
              <a:off x="7690448" y="4114069"/>
              <a:ext cx="179337" cy="149982"/>
            </a:xfrm>
            <a:custGeom>
              <a:avLst/>
              <a:gdLst/>
              <a:ahLst/>
              <a:cxnLst/>
              <a:rect l="l" t="t" r="r" b="b"/>
              <a:pathLst>
                <a:path w="2641" h="2641" extrusionOk="0">
                  <a:moveTo>
                    <a:pt x="0" y="1"/>
                  </a:moveTo>
                  <a:lnTo>
                    <a:pt x="0" y="2640"/>
                  </a:lnTo>
                  <a:lnTo>
                    <a:pt x="2640" y="2640"/>
                  </a:lnTo>
                  <a:lnTo>
                    <a:pt x="2640" y="1"/>
                  </a:ln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9" name="Google Shape;9609;p41"/>
            <p:cNvSpPr/>
            <p:nvPr/>
          </p:nvSpPr>
          <p:spPr>
            <a:xfrm>
              <a:off x="8065145" y="4114069"/>
              <a:ext cx="179337" cy="149982"/>
            </a:xfrm>
            <a:custGeom>
              <a:avLst/>
              <a:gdLst/>
              <a:ahLst/>
              <a:cxnLst/>
              <a:rect l="l" t="t" r="r" b="b"/>
              <a:pathLst>
                <a:path w="2641" h="2641" extrusionOk="0">
                  <a:moveTo>
                    <a:pt x="1" y="1"/>
                  </a:moveTo>
                  <a:lnTo>
                    <a:pt x="1" y="2640"/>
                  </a:lnTo>
                  <a:lnTo>
                    <a:pt x="2640" y="2640"/>
                  </a:lnTo>
                  <a:lnTo>
                    <a:pt x="2640" y="1"/>
                  </a:ln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0" name="Google Shape;9610;p41"/>
            <p:cNvSpPr/>
            <p:nvPr/>
          </p:nvSpPr>
          <p:spPr>
            <a:xfrm>
              <a:off x="8447244" y="4114069"/>
              <a:ext cx="179405" cy="149982"/>
            </a:xfrm>
            <a:custGeom>
              <a:avLst/>
              <a:gdLst/>
              <a:ahLst/>
              <a:cxnLst/>
              <a:rect l="l" t="t" r="r" b="b"/>
              <a:pathLst>
                <a:path w="2642" h="2641" extrusionOk="0">
                  <a:moveTo>
                    <a:pt x="0" y="1"/>
                  </a:moveTo>
                  <a:lnTo>
                    <a:pt x="0" y="2640"/>
                  </a:lnTo>
                  <a:lnTo>
                    <a:pt x="2641" y="2640"/>
                  </a:lnTo>
                  <a:lnTo>
                    <a:pt x="2641" y="1"/>
                  </a:ln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1" name="Google Shape;9611;p41"/>
            <p:cNvSpPr/>
            <p:nvPr/>
          </p:nvSpPr>
          <p:spPr>
            <a:xfrm>
              <a:off x="8832941" y="4114069"/>
              <a:ext cx="179337" cy="149982"/>
            </a:xfrm>
            <a:custGeom>
              <a:avLst/>
              <a:gdLst/>
              <a:ahLst/>
              <a:cxnLst/>
              <a:rect l="l" t="t" r="r" b="b"/>
              <a:pathLst>
                <a:path w="2641" h="2641" extrusionOk="0">
                  <a:moveTo>
                    <a:pt x="0" y="1"/>
                  </a:moveTo>
                  <a:lnTo>
                    <a:pt x="0" y="2640"/>
                  </a:lnTo>
                  <a:lnTo>
                    <a:pt x="2640" y="2640"/>
                  </a:lnTo>
                  <a:lnTo>
                    <a:pt x="2640" y="1"/>
                  </a:ln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2" name="Google Shape;9612;p41"/>
            <p:cNvSpPr/>
            <p:nvPr/>
          </p:nvSpPr>
          <p:spPr>
            <a:xfrm>
              <a:off x="7249272" y="3905368"/>
              <a:ext cx="705261" cy="448414"/>
            </a:xfrm>
            <a:custGeom>
              <a:avLst/>
              <a:gdLst/>
              <a:ahLst/>
              <a:cxnLst/>
              <a:rect l="l" t="t" r="r" b="b"/>
              <a:pathLst>
                <a:path w="10386" h="7896" extrusionOk="0">
                  <a:moveTo>
                    <a:pt x="2490" y="1"/>
                  </a:moveTo>
                  <a:cubicBezTo>
                    <a:pt x="1118" y="1"/>
                    <a:pt x="0" y="1119"/>
                    <a:pt x="0" y="2492"/>
                  </a:cubicBezTo>
                  <a:lnTo>
                    <a:pt x="0" y="7896"/>
                  </a:lnTo>
                  <a:lnTo>
                    <a:pt x="1124" y="7896"/>
                  </a:lnTo>
                  <a:lnTo>
                    <a:pt x="1124" y="2492"/>
                  </a:lnTo>
                  <a:cubicBezTo>
                    <a:pt x="1124" y="1739"/>
                    <a:pt x="1737" y="1126"/>
                    <a:pt x="2490" y="1126"/>
                  </a:cubicBezTo>
                  <a:lnTo>
                    <a:pt x="7894" y="1126"/>
                  </a:lnTo>
                  <a:cubicBezTo>
                    <a:pt x="8648" y="1126"/>
                    <a:pt x="9261" y="1739"/>
                    <a:pt x="9261" y="2492"/>
                  </a:cubicBezTo>
                  <a:lnTo>
                    <a:pt x="9261" y="7896"/>
                  </a:lnTo>
                  <a:lnTo>
                    <a:pt x="10386" y="7896"/>
                  </a:lnTo>
                  <a:lnTo>
                    <a:pt x="10386" y="2492"/>
                  </a:lnTo>
                  <a:cubicBezTo>
                    <a:pt x="10386" y="1119"/>
                    <a:pt x="9269" y="1"/>
                    <a:pt x="7894"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3" name="Google Shape;9613;p41"/>
            <p:cNvSpPr/>
            <p:nvPr/>
          </p:nvSpPr>
          <p:spPr>
            <a:xfrm>
              <a:off x="8491517" y="3546005"/>
              <a:ext cx="705329" cy="448471"/>
            </a:xfrm>
            <a:custGeom>
              <a:avLst/>
              <a:gdLst/>
              <a:ahLst/>
              <a:cxnLst/>
              <a:rect l="l" t="t" r="r" b="b"/>
              <a:pathLst>
                <a:path w="10387" h="7897" extrusionOk="0">
                  <a:moveTo>
                    <a:pt x="2491" y="0"/>
                  </a:moveTo>
                  <a:cubicBezTo>
                    <a:pt x="1118" y="0"/>
                    <a:pt x="0" y="1119"/>
                    <a:pt x="0" y="2493"/>
                  </a:cubicBezTo>
                  <a:lnTo>
                    <a:pt x="0" y="7897"/>
                  </a:lnTo>
                  <a:lnTo>
                    <a:pt x="1126" y="7897"/>
                  </a:lnTo>
                  <a:lnTo>
                    <a:pt x="1126" y="2493"/>
                  </a:lnTo>
                  <a:cubicBezTo>
                    <a:pt x="1126" y="1740"/>
                    <a:pt x="1739" y="1126"/>
                    <a:pt x="2493" y="1126"/>
                  </a:cubicBezTo>
                  <a:lnTo>
                    <a:pt x="7897" y="1126"/>
                  </a:lnTo>
                  <a:cubicBezTo>
                    <a:pt x="8650" y="1126"/>
                    <a:pt x="9263" y="1740"/>
                    <a:pt x="9263" y="2493"/>
                  </a:cubicBezTo>
                  <a:lnTo>
                    <a:pt x="9263" y="7897"/>
                  </a:lnTo>
                  <a:lnTo>
                    <a:pt x="10386" y="7897"/>
                  </a:lnTo>
                  <a:lnTo>
                    <a:pt x="10386" y="2493"/>
                  </a:lnTo>
                  <a:cubicBezTo>
                    <a:pt x="10386" y="1118"/>
                    <a:pt x="9269" y="0"/>
                    <a:pt x="7895"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4" name="Google Shape;9614;p41"/>
            <p:cNvSpPr/>
            <p:nvPr/>
          </p:nvSpPr>
          <p:spPr>
            <a:xfrm>
              <a:off x="7517177" y="3758473"/>
              <a:ext cx="1680649" cy="876781"/>
            </a:xfrm>
            <a:custGeom>
              <a:avLst/>
              <a:gdLst/>
              <a:ahLst/>
              <a:cxnLst/>
              <a:rect l="l" t="t" r="r" b="b"/>
              <a:pathLst>
                <a:path w="24750" h="15439" extrusionOk="0">
                  <a:moveTo>
                    <a:pt x="0" y="0"/>
                  </a:moveTo>
                  <a:lnTo>
                    <a:pt x="0" y="15439"/>
                  </a:lnTo>
                  <a:lnTo>
                    <a:pt x="24750" y="15439"/>
                  </a:lnTo>
                  <a:lnTo>
                    <a:pt x="24750" y="4136"/>
                  </a:lnTo>
                  <a:lnTo>
                    <a:pt x="16501" y="0"/>
                  </a:lnTo>
                  <a:lnTo>
                    <a:pt x="16501" y="4136"/>
                  </a:lnTo>
                  <a:lnTo>
                    <a:pt x="8250" y="0"/>
                  </a:lnTo>
                  <a:lnTo>
                    <a:pt x="8250" y="4136"/>
                  </a:lnTo>
                  <a:lnTo>
                    <a:pt x="0" y="0"/>
                  </a:lnTo>
                  <a:close/>
                </a:path>
              </a:pathLst>
            </a:custGeom>
            <a:solidFill>
              <a:srgbClr val="000000">
                <a:alpha val="33725"/>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5" name="Google Shape;9615;p41"/>
            <p:cNvSpPr/>
            <p:nvPr/>
          </p:nvSpPr>
          <p:spPr>
            <a:xfrm>
              <a:off x="7690454" y="4114068"/>
              <a:ext cx="179473" cy="149926"/>
            </a:xfrm>
            <a:custGeom>
              <a:avLst/>
              <a:gdLst/>
              <a:ahLst/>
              <a:cxnLst/>
              <a:rect l="l" t="t" r="r" b="b"/>
              <a:pathLst>
                <a:path w="2643" h="2640" extrusionOk="0">
                  <a:moveTo>
                    <a:pt x="2642" y="1"/>
                  </a:moveTo>
                  <a:lnTo>
                    <a:pt x="0" y="2639"/>
                  </a:lnTo>
                  <a:lnTo>
                    <a:pt x="2642" y="2639"/>
                  </a:lnTo>
                  <a:lnTo>
                    <a:pt x="2642" y="1"/>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6" name="Google Shape;9616;p41"/>
            <p:cNvSpPr/>
            <p:nvPr/>
          </p:nvSpPr>
          <p:spPr>
            <a:xfrm>
              <a:off x="8065157" y="4114068"/>
              <a:ext cx="179337" cy="149926"/>
            </a:xfrm>
            <a:custGeom>
              <a:avLst/>
              <a:gdLst/>
              <a:ahLst/>
              <a:cxnLst/>
              <a:rect l="l" t="t" r="r" b="b"/>
              <a:pathLst>
                <a:path w="2641" h="2640" extrusionOk="0">
                  <a:moveTo>
                    <a:pt x="2640" y="1"/>
                  </a:moveTo>
                  <a:lnTo>
                    <a:pt x="1" y="2639"/>
                  </a:lnTo>
                  <a:lnTo>
                    <a:pt x="2640" y="2639"/>
                  </a:lnTo>
                  <a:lnTo>
                    <a:pt x="2640" y="1"/>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7" name="Google Shape;9617;p41"/>
            <p:cNvSpPr/>
            <p:nvPr/>
          </p:nvSpPr>
          <p:spPr>
            <a:xfrm>
              <a:off x="8447262" y="4114068"/>
              <a:ext cx="179405" cy="149926"/>
            </a:xfrm>
            <a:custGeom>
              <a:avLst/>
              <a:gdLst/>
              <a:ahLst/>
              <a:cxnLst/>
              <a:rect l="l" t="t" r="r" b="b"/>
              <a:pathLst>
                <a:path w="2642" h="2640" extrusionOk="0">
                  <a:moveTo>
                    <a:pt x="2641" y="1"/>
                  </a:moveTo>
                  <a:lnTo>
                    <a:pt x="0" y="2639"/>
                  </a:lnTo>
                  <a:lnTo>
                    <a:pt x="2641" y="2639"/>
                  </a:lnTo>
                  <a:lnTo>
                    <a:pt x="2641" y="1"/>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8" name="Google Shape;9618;p41"/>
            <p:cNvSpPr/>
            <p:nvPr/>
          </p:nvSpPr>
          <p:spPr>
            <a:xfrm>
              <a:off x="8832966" y="4114068"/>
              <a:ext cx="179337" cy="149926"/>
            </a:xfrm>
            <a:custGeom>
              <a:avLst/>
              <a:gdLst/>
              <a:ahLst/>
              <a:cxnLst/>
              <a:rect l="l" t="t" r="r" b="b"/>
              <a:pathLst>
                <a:path w="2641" h="2640" extrusionOk="0">
                  <a:moveTo>
                    <a:pt x="2640" y="1"/>
                  </a:moveTo>
                  <a:lnTo>
                    <a:pt x="0" y="2639"/>
                  </a:lnTo>
                  <a:lnTo>
                    <a:pt x="2640" y="2639"/>
                  </a:lnTo>
                  <a:lnTo>
                    <a:pt x="2640" y="1"/>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9" name="Google Shape;9619;p41"/>
            <p:cNvSpPr/>
            <p:nvPr/>
          </p:nvSpPr>
          <p:spPr>
            <a:xfrm>
              <a:off x="7478221" y="2253024"/>
              <a:ext cx="1534066" cy="481831"/>
            </a:xfrm>
            <a:custGeom>
              <a:avLst/>
              <a:gdLst/>
              <a:ahLst/>
              <a:cxnLst/>
              <a:rect l="l" t="t" r="r" b="b"/>
              <a:pathLst>
                <a:path w="19294" h="6060" extrusionOk="0">
                  <a:moveTo>
                    <a:pt x="7671" y="1"/>
                  </a:moveTo>
                  <a:cubicBezTo>
                    <a:pt x="6774" y="1"/>
                    <a:pt x="6042" y="729"/>
                    <a:pt x="6042" y="1631"/>
                  </a:cubicBezTo>
                  <a:cubicBezTo>
                    <a:pt x="6042" y="1793"/>
                    <a:pt x="6091" y="1938"/>
                    <a:pt x="6133" y="2084"/>
                  </a:cubicBezTo>
                  <a:cubicBezTo>
                    <a:pt x="5998" y="2041"/>
                    <a:pt x="5860" y="1999"/>
                    <a:pt x="5711" y="1999"/>
                  </a:cubicBezTo>
                  <a:cubicBezTo>
                    <a:pt x="5371" y="1999"/>
                    <a:pt x="5060" y="2123"/>
                    <a:pt x="4819" y="2328"/>
                  </a:cubicBezTo>
                  <a:cubicBezTo>
                    <a:pt x="4580" y="1733"/>
                    <a:pt x="4020" y="1306"/>
                    <a:pt x="3338" y="1306"/>
                  </a:cubicBezTo>
                  <a:cubicBezTo>
                    <a:pt x="2439" y="1306"/>
                    <a:pt x="1708" y="2036"/>
                    <a:pt x="1708" y="2935"/>
                  </a:cubicBezTo>
                  <a:cubicBezTo>
                    <a:pt x="1708" y="3098"/>
                    <a:pt x="1757" y="3242"/>
                    <a:pt x="1799" y="3388"/>
                  </a:cubicBezTo>
                  <a:cubicBezTo>
                    <a:pt x="1664" y="3344"/>
                    <a:pt x="1527" y="3304"/>
                    <a:pt x="1377" y="3304"/>
                  </a:cubicBezTo>
                  <a:cubicBezTo>
                    <a:pt x="618" y="3304"/>
                    <a:pt x="1" y="3922"/>
                    <a:pt x="1" y="4681"/>
                  </a:cubicBezTo>
                  <a:cubicBezTo>
                    <a:pt x="1" y="5442"/>
                    <a:pt x="619" y="6060"/>
                    <a:pt x="1377" y="6060"/>
                  </a:cubicBezTo>
                  <a:lnTo>
                    <a:pt x="7471" y="6060"/>
                  </a:lnTo>
                  <a:cubicBezTo>
                    <a:pt x="7480" y="6060"/>
                    <a:pt x="7486" y="6059"/>
                    <a:pt x="7492" y="6059"/>
                  </a:cubicBezTo>
                  <a:cubicBezTo>
                    <a:pt x="7500" y="6059"/>
                    <a:pt x="7506" y="6060"/>
                    <a:pt x="7514" y="6060"/>
                  </a:cubicBezTo>
                  <a:lnTo>
                    <a:pt x="18097" y="6060"/>
                  </a:lnTo>
                  <a:cubicBezTo>
                    <a:pt x="18753" y="6060"/>
                    <a:pt x="19290" y="5525"/>
                    <a:pt x="19290" y="4866"/>
                  </a:cubicBezTo>
                  <a:cubicBezTo>
                    <a:pt x="19293" y="4211"/>
                    <a:pt x="18756" y="3676"/>
                    <a:pt x="18099" y="3676"/>
                  </a:cubicBezTo>
                  <a:cubicBezTo>
                    <a:pt x="17898" y="3676"/>
                    <a:pt x="17720" y="3737"/>
                    <a:pt x="17554" y="3823"/>
                  </a:cubicBezTo>
                  <a:cubicBezTo>
                    <a:pt x="17560" y="3772"/>
                    <a:pt x="17584" y="3727"/>
                    <a:pt x="17584" y="3676"/>
                  </a:cubicBezTo>
                  <a:cubicBezTo>
                    <a:pt x="17584" y="2915"/>
                    <a:pt x="16966" y="2297"/>
                    <a:pt x="16206" y="2297"/>
                  </a:cubicBezTo>
                  <a:cubicBezTo>
                    <a:pt x="15946" y="2297"/>
                    <a:pt x="15718" y="2388"/>
                    <a:pt x="15510" y="2514"/>
                  </a:cubicBezTo>
                  <a:cubicBezTo>
                    <a:pt x="15320" y="1823"/>
                    <a:pt x="14717" y="1308"/>
                    <a:pt x="13964" y="1308"/>
                  </a:cubicBezTo>
                  <a:cubicBezTo>
                    <a:pt x="13225" y="1308"/>
                    <a:pt x="12600" y="1802"/>
                    <a:pt x="12401" y="2480"/>
                  </a:cubicBezTo>
                  <a:cubicBezTo>
                    <a:pt x="12201" y="2364"/>
                    <a:pt x="11968" y="2297"/>
                    <a:pt x="11718" y="2297"/>
                  </a:cubicBezTo>
                  <a:cubicBezTo>
                    <a:pt x="11565" y="2297"/>
                    <a:pt x="11423" y="2331"/>
                    <a:pt x="11289" y="2383"/>
                  </a:cubicBezTo>
                  <a:cubicBezTo>
                    <a:pt x="11289" y="2380"/>
                    <a:pt x="11290" y="2376"/>
                    <a:pt x="11290" y="2370"/>
                  </a:cubicBezTo>
                  <a:cubicBezTo>
                    <a:pt x="11290" y="1609"/>
                    <a:pt x="10674" y="991"/>
                    <a:pt x="9913" y="991"/>
                  </a:cubicBezTo>
                  <a:cubicBezTo>
                    <a:pt x="9654" y="991"/>
                    <a:pt x="9425" y="1082"/>
                    <a:pt x="9217" y="1207"/>
                  </a:cubicBezTo>
                  <a:cubicBezTo>
                    <a:pt x="9027" y="517"/>
                    <a:pt x="8423" y="1"/>
                    <a:pt x="767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0" name="Google Shape;9620;p41"/>
            <p:cNvSpPr/>
            <p:nvPr/>
          </p:nvSpPr>
          <p:spPr>
            <a:xfrm>
              <a:off x="7478221" y="2253024"/>
              <a:ext cx="1534066" cy="481831"/>
            </a:xfrm>
            <a:custGeom>
              <a:avLst/>
              <a:gdLst/>
              <a:ahLst/>
              <a:cxnLst/>
              <a:rect l="l" t="t" r="r" b="b"/>
              <a:pathLst>
                <a:path w="19294" h="6060" extrusionOk="0">
                  <a:moveTo>
                    <a:pt x="7671" y="1"/>
                  </a:moveTo>
                  <a:cubicBezTo>
                    <a:pt x="6774" y="1"/>
                    <a:pt x="6042" y="729"/>
                    <a:pt x="6042" y="1631"/>
                  </a:cubicBezTo>
                  <a:cubicBezTo>
                    <a:pt x="6042" y="1793"/>
                    <a:pt x="6091" y="1938"/>
                    <a:pt x="6133" y="2084"/>
                  </a:cubicBezTo>
                  <a:cubicBezTo>
                    <a:pt x="5998" y="2041"/>
                    <a:pt x="5860" y="1999"/>
                    <a:pt x="5711" y="1999"/>
                  </a:cubicBezTo>
                  <a:cubicBezTo>
                    <a:pt x="5371" y="1999"/>
                    <a:pt x="5060" y="2123"/>
                    <a:pt x="4819" y="2328"/>
                  </a:cubicBezTo>
                  <a:cubicBezTo>
                    <a:pt x="4580" y="1733"/>
                    <a:pt x="4020" y="1306"/>
                    <a:pt x="3338" y="1306"/>
                  </a:cubicBezTo>
                  <a:cubicBezTo>
                    <a:pt x="2439" y="1306"/>
                    <a:pt x="1708" y="2036"/>
                    <a:pt x="1708" y="2935"/>
                  </a:cubicBezTo>
                  <a:cubicBezTo>
                    <a:pt x="1708" y="3098"/>
                    <a:pt x="1757" y="3242"/>
                    <a:pt x="1799" y="3388"/>
                  </a:cubicBezTo>
                  <a:cubicBezTo>
                    <a:pt x="1664" y="3344"/>
                    <a:pt x="1527" y="3304"/>
                    <a:pt x="1377" y="3304"/>
                  </a:cubicBezTo>
                  <a:cubicBezTo>
                    <a:pt x="618" y="3304"/>
                    <a:pt x="1" y="3922"/>
                    <a:pt x="1" y="4681"/>
                  </a:cubicBezTo>
                  <a:cubicBezTo>
                    <a:pt x="1" y="5442"/>
                    <a:pt x="619" y="6060"/>
                    <a:pt x="1377" y="6060"/>
                  </a:cubicBezTo>
                  <a:lnTo>
                    <a:pt x="7471" y="6060"/>
                  </a:lnTo>
                  <a:cubicBezTo>
                    <a:pt x="7480" y="6060"/>
                    <a:pt x="7486" y="6059"/>
                    <a:pt x="7492" y="6059"/>
                  </a:cubicBezTo>
                  <a:cubicBezTo>
                    <a:pt x="7500" y="6059"/>
                    <a:pt x="7506" y="6060"/>
                    <a:pt x="7514" y="6060"/>
                  </a:cubicBezTo>
                  <a:lnTo>
                    <a:pt x="18097" y="6060"/>
                  </a:lnTo>
                  <a:cubicBezTo>
                    <a:pt x="18753" y="6060"/>
                    <a:pt x="19290" y="5525"/>
                    <a:pt x="19290" y="4866"/>
                  </a:cubicBezTo>
                  <a:cubicBezTo>
                    <a:pt x="19293" y="4211"/>
                    <a:pt x="18756" y="3676"/>
                    <a:pt x="18099" y="3676"/>
                  </a:cubicBezTo>
                  <a:cubicBezTo>
                    <a:pt x="17898" y="3676"/>
                    <a:pt x="17720" y="3737"/>
                    <a:pt x="17554" y="3823"/>
                  </a:cubicBezTo>
                  <a:cubicBezTo>
                    <a:pt x="17560" y="3772"/>
                    <a:pt x="17584" y="3727"/>
                    <a:pt x="17584" y="3676"/>
                  </a:cubicBezTo>
                  <a:cubicBezTo>
                    <a:pt x="17584" y="2915"/>
                    <a:pt x="16966" y="2297"/>
                    <a:pt x="16206" y="2297"/>
                  </a:cubicBezTo>
                  <a:cubicBezTo>
                    <a:pt x="15946" y="2297"/>
                    <a:pt x="15718" y="2388"/>
                    <a:pt x="15510" y="2514"/>
                  </a:cubicBezTo>
                  <a:cubicBezTo>
                    <a:pt x="15320" y="1823"/>
                    <a:pt x="14717" y="1308"/>
                    <a:pt x="13964" y="1308"/>
                  </a:cubicBezTo>
                  <a:cubicBezTo>
                    <a:pt x="13225" y="1308"/>
                    <a:pt x="12600" y="1802"/>
                    <a:pt x="12401" y="2480"/>
                  </a:cubicBezTo>
                  <a:cubicBezTo>
                    <a:pt x="12201" y="2364"/>
                    <a:pt x="11968" y="2297"/>
                    <a:pt x="11718" y="2297"/>
                  </a:cubicBezTo>
                  <a:cubicBezTo>
                    <a:pt x="11565" y="2297"/>
                    <a:pt x="11423" y="2331"/>
                    <a:pt x="11289" y="2383"/>
                  </a:cubicBezTo>
                  <a:cubicBezTo>
                    <a:pt x="11289" y="2380"/>
                    <a:pt x="11290" y="2376"/>
                    <a:pt x="11290" y="2370"/>
                  </a:cubicBezTo>
                  <a:cubicBezTo>
                    <a:pt x="11290" y="1609"/>
                    <a:pt x="10674" y="991"/>
                    <a:pt x="9913" y="991"/>
                  </a:cubicBezTo>
                  <a:cubicBezTo>
                    <a:pt x="9654" y="991"/>
                    <a:pt x="9425" y="1082"/>
                    <a:pt x="9217" y="1207"/>
                  </a:cubicBezTo>
                  <a:cubicBezTo>
                    <a:pt x="9027" y="517"/>
                    <a:pt x="8423" y="1"/>
                    <a:pt x="7671" y="1"/>
                  </a:cubicBezTo>
                  <a:close/>
                </a:path>
              </a:pathLst>
            </a:custGeom>
            <a:solidFill>
              <a:srgbClr val="4B4B4B">
                <a:alpha val="75686"/>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1" name="Google Shape;9621;p41"/>
            <p:cNvSpPr/>
            <p:nvPr/>
          </p:nvSpPr>
          <p:spPr>
            <a:xfrm>
              <a:off x="7933067" y="2260482"/>
              <a:ext cx="1510451" cy="474357"/>
            </a:xfrm>
            <a:custGeom>
              <a:avLst/>
              <a:gdLst/>
              <a:ahLst/>
              <a:cxnLst/>
              <a:rect l="l" t="t" r="r" b="b"/>
              <a:pathLst>
                <a:path w="18997" h="5966" extrusionOk="0">
                  <a:moveTo>
                    <a:pt x="7552" y="0"/>
                  </a:moveTo>
                  <a:cubicBezTo>
                    <a:pt x="6667" y="0"/>
                    <a:pt x="5949" y="717"/>
                    <a:pt x="5949" y="1607"/>
                  </a:cubicBezTo>
                  <a:cubicBezTo>
                    <a:pt x="5949" y="1765"/>
                    <a:pt x="5996" y="1908"/>
                    <a:pt x="6039" y="2052"/>
                  </a:cubicBezTo>
                  <a:cubicBezTo>
                    <a:pt x="5907" y="2010"/>
                    <a:pt x="5771" y="1968"/>
                    <a:pt x="5623" y="1968"/>
                  </a:cubicBezTo>
                  <a:cubicBezTo>
                    <a:pt x="5289" y="1968"/>
                    <a:pt x="4981" y="2091"/>
                    <a:pt x="4746" y="2292"/>
                  </a:cubicBezTo>
                  <a:cubicBezTo>
                    <a:pt x="4511" y="1706"/>
                    <a:pt x="3959" y="1286"/>
                    <a:pt x="3287" y="1286"/>
                  </a:cubicBezTo>
                  <a:cubicBezTo>
                    <a:pt x="2402" y="1286"/>
                    <a:pt x="1683" y="2003"/>
                    <a:pt x="1683" y="2891"/>
                  </a:cubicBezTo>
                  <a:cubicBezTo>
                    <a:pt x="1683" y="3050"/>
                    <a:pt x="1731" y="3193"/>
                    <a:pt x="1773" y="3338"/>
                  </a:cubicBezTo>
                  <a:cubicBezTo>
                    <a:pt x="1641" y="3293"/>
                    <a:pt x="1505" y="3254"/>
                    <a:pt x="1358" y="3254"/>
                  </a:cubicBezTo>
                  <a:cubicBezTo>
                    <a:pt x="609" y="3254"/>
                    <a:pt x="1" y="3863"/>
                    <a:pt x="1" y="4610"/>
                  </a:cubicBezTo>
                  <a:cubicBezTo>
                    <a:pt x="1" y="5358"/>
                    <a:pt x="609" y="5966"/>
                    <a:pt x="1358" y="5966"/>
                  </a:cubicBezTo>
                  <a:lnTo>
                    <a:pt x="7359" y="5966"/>
                  </a:lnTo>
                  <a:cubicBezTo>
                    <a:pt x="7366" y="5966"/>
                    <a:pt x="7373" y="5965"/>
                    <a:pt x="7380" y="5965"/>
                  </a:cubicBezTo>
                  <a:cubicBezTo>
                    <a:pt x="7386" y="5965"/>
                    <a:pt x="7393" y="5966"/>
                    <a:pt x="7401" y="5966"/>
                  </a:cubicBezTo>
                  <a:lnTo>
                    <a:pt x="17821" y="5966"/>
                  </a:lnTo>
                  <a:cubicBezTo>
                    <a:pt x="18467" y="5966"/>
                    <a:pt x="18997" y="5439"/>
                    <a:pt x="18997" y="4791"/>
                  </a:cubicBezTo>
                  <a:cubicBezTo>
                    <a:pt x="18997" y="4145"/>
                    <a:pt x="18467" y="3618"/>
                    <a:pt x="17821" y="3618"/>
                  </a:cubicBezTo>
                  <a:cubicBezTo>
                    <a:pt x="17624" y="3618"/>
                    <a:pt x="17447" y="3678"/>
                    <a:pt x="17286" y="3762"/>
                  </a:cubicBezTo>
                  <a:cubicBezTo>
                    <a:pt x="17291" y="3714"/>
                    <a:pt x="17313" y="3669"/>
                    <a:pt x="17313" y="3618"/>
                  </a:cubicBezTo>
                  <a:cubicBezTo>
                    <a:pt x="17313" y="2869"/>
                    <a:pt x="16705" y="2261"/>
                    <a:pt x="15957" y="2261"/>
                  </a:cubicBezTo>
                  <a:cubicBezTo>
                    <a:pt x="15702" y="2261"/>
                    <a:pt x="15476" y="2350"/>
                    <a:pt x="15270" y="2474"/>
                  </a:cubicBezTo>
                  <a:cubicBezTo>
                    <a:pt x="15084" y="1794"/>
                    <a:pt x="14489" y="1286"/>
                    <a:pt x="13748" y="1286"/>
                  </a:cubicBezTo>
                  <a:cubicBezTo>
                    <a:pt x="13020" y="1286"/>
                    <a:pt x="12405" y="1774"/>
                    <a:pt x="12209" y="2441"/>
                  </a:cubicBezTo>
                  <a:cubicBezTo>
                    <a:pt x="12011" y="2327"/>
                    <a:pt x="11781" y="2261"/>
                    <a:pt x="11535" y="2261"/>
                  </a:cubicBezTo>
                  <a:cubicBezTo>
                    <a:pt x="11385" y="2261"/>
                    <a:pt x="11246" y="2294"/>
                    <a:pt x="11113" y="2345"/>
                  </a:cubicBezTo>
                  <a:cubicBezTo>
                    <a:pt x="11113" y="2342"/>
                    <a:pt x="11116" y="2338"/>
                    <a:pt x="11116" y="2333"/>
                  </a:cubicBezTo>
                  <a:cubicBezTo>
                    <a:pt x="11116" y="1583"/>
                    <a:pt x="10508" y="975"/>
                    <a:pt x="9760" y="975"/>
                  </a:cubicBezTo>
                  <a:cubicBezTo>
                    <a:pt x="9505" y="975"/>
                    <a:pt x="9279" y="1066"/>
                    <a:pt x="9075" y="1189"/>
                  </a:cubicBezTo>
                  <a:cubicBezTo>
                    <a:pt x="8887" y="509"/>
                    <a:pt x="8293" y="0"/>
                    <a:pt x="7552"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22" name="Google Shape;9622;p41"/>
          <p:cNvGrpSpPr/>
          <p:nvPr/>
        </p:nvGrpSpPr>
        <p:grpSpPr>
          <a:xfrm>
            <a:off x="4649612" y="3207100"/>
            <a:ext cx="337569" cy="265216"/>
            <a:chOff x="202950" y="1579375"/>
            <a:chExt cx="1537900" cy="1275075"/>
          </a:xfrm>
        </p:grpSpPr>
        <p:sp>
          <p:nvSpPr>
            <p:cNvPr id="9623" name="Google Shape;9623;p41"/>
            <p:cNvSpPr/>
            <p:nvPr/>
          </p:nvSpPr>
          <p:spPr>
            <a:xfrm>
              <a:off x="1221225" y="2527600"/>
              <a:ext cx="519625" cy="326850"/>
            </a:xfrm>
            <a:custGeom>
              <a:avLst/>
              <a:gdLst/>
              <a:ahLst/>
              <a:cxnLst/>
              <a:rect l="l" t="t" r="r" b="b"/>
              <a:pathLst>
                <a:path w="20785" h="13074" extrusionOk="0">
                  <a:moveTo>
                    <a:pt x="11242" y="0"/>
                  </a:moveTo>
                  <a:cubicBezTo>
                    <a:pt x="10960" y="0"/>
                    <a:pt x="10698" y="19"/>
                    <a:pt x="10425" y="38"/>
                  </a:cubicBezTo>
                  <a:cubicBezTo>
                    <a:pt x="4048" y="583"/>
                    <a:pt x="0" y="7119"/>
                    <a:pt x="2357" y="13074"/>
                  </a:cubicBezTo>
                  <a:lnTo>
                    <a:pt x="19282" y="13074"/>
                  </a:lnTo>
                  <a:cubicBezTo>
                    <a:pt x="19798" y="13074"/>
                    <a:pt x="20259" y="12726"/>
                    <a:pt x="20409" y="12229"/>
                  </a:cubicBezTo>
                  <a:cubicBezTo>
                    <a:pt x="20662" y="11355"/>
                    <a:pt x="20784" y="10463"/>
                    <a:pt x="20784" y="9561"/>
                  </a:cubicBezTo>
                  <a:cubicBezTo>
                    <a:pt x="20784" y="4283"/>
                    <a:pt x="16511" y="10"/>
                    <a:pt x="11242" y="0"/>
                  </a:cubicBezTo>
                  <a:close/>
                </a:path>
              </a:pathLst>
            </a:custGeom>
            <a:solidFill>
              <a:srgbClr val="74C1B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4" name="Google Shape;9624;p41"/>
            <p:cNvSpPr/>
            <p:nvPr/>
          </p:nvSpPr>
          <p:spPr>
            <a:xfrm>
              <a:off x="1221225" y="2528550"/>
              <a:ext cx="388125" cy="325900"/>
            </a:xfrm>
            <a:custGeom>
              <a:avLst/>
              <a:gdLst/>
              <a:ahLst/>
              <a:cxnLst/>
              <a:rect l="l" t="t" r="r" b="b"/>
              <a:pathLst>
                <a:path w="15525" h="13036" extrusionOk="0">
                  <a:moveTo>
                    <a:pt x="10425" y="0"/>
                  </a:moveTo>
                  <a:cubicBezTo>
                    <a:pt x="4048" y="545"/>
                    <a:pt x="0" y="7081"/>
                    <a:pt x="2357" y="13036"/>
                  </a:cubicBezTo>
                  <a:lnTo>
                    <a:pt x="15177" y="13036"/>
                  </a:lnTo>
                  <a:cubicBezTo>
                    <a:pt x="15412" y="12294"/>
                    <a:pt x="15525" y="11524"/>
                    <a:pt x="15525" y="10754"/>
                  </a:cubicBezTo>
                  <a:cubicBezTo>
                    <a:pt x="15525" y="7513"/>
                    <a:pt x="13478" y="4630"/>
                    <a:pt x="10425" y="3541"/>
                  </a:cubicBezTo>
                  <a:lnTo>
                    <a:pt x="10425" y="0"/>
                  </a:ln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5" name="Google Shape;9625;p41"/>
            <p:cNvSpPr/>
            <p:nvPr/>
          </p:nvSpPr>
          <p:spPr>
            <a:xfrm>
              <a:off x="202950" y="2527725"/>
              <a:ext cx="513475" cy="326725"/>
            </a:xfrm>
            <a:custGeom>
              <a:avLst/>
              <a:gdLst/>
              <a:ahLst/>
              <a:cxnLst/>
              <a:rect l="l" t="t" r="r" b="b"/>
              <a:pathLst>
                <a:path w="20539" h="13069" extrusionOk="0">
                  <a:moveTo>
                    <a:pt x="10943" y="0"/>
                  </a:moveTo>
                  <a:cubicBezTo>
                    <a:pt x="4641" y="0"/>
                    <a:pt x="0" y="6072"/>
                    <a:pt x="1783" y="12224"/>
                  </a:cubicBezTo>
                  <a:cubicBezTo>
                    <a:pt x="1933" y="12721"/>
                    <a:pt x="2393" y="13069"/>
                    <a:pt x="2910" y="13069"/>
                  </a:cubicBezTo>
                  <a:lnTo>
                    <a:pt x="19843" y="13069"/>
                  </a:lnTo>
                  <a:cubicBezTo>
                    <a:pt x="20313" y="11886"/>
                    <a:pt x="20538" y="10627"/>
                    <a:pt x="20510" y="9359"/>
                  </a:cubicBezTo>
                  <a:cubicBezTo>
                    <a:pt x="20416" y="4381"/>
                    <a:pt x="16444" y="268"/>
                    <a:pt x="11466" y="14"/>
                  </a:cubicBezTo>
                  <a:cubicBezTo>
                    <a:pt x="11290" y="5"/>
                    <a:pt x="11116" y="0"/>
                    <a:pt x="10943" y="0"/>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6" name="Google Shape;9626;p41"/>
            <p:cNvSpPr/>
            <p:nvPr/>
          </p:nvSpPr>
          <p:spPr>
            <a:xfrm>
              <a:off x="476900" y="1599450"/>
              <a:ext cx="968575" cy="1254775"/>
            </a:xfrm>
            <a:custGeom>
              <a:avLst/>
              <a:gdLst/>
              <a:ahLst/>
              <a:cxnLst/>
              <a:rect l="l" t="t" r="r" b="b"/>
              <a:pathLst>
                <a:path w="38743" h="50191" extrusionOk="0">
                  <a:moveTo>
                    <a:pt x="19376" y="0"/>
                  </a:moveTo>
                  <a:lnTo>
                    <a:pt x="1" y="17394"/>
                  </a:lnTo>
                  <a:lnTo>
                    <a:pt x="1" y="49017"/>
                  </a:lnTo>
                  <a:cubicBezTo>
                    <a:pt x="1" y="49665"/>
                    <a:pt x="527" y="50191"/>
                    <a:pt x="1175" y="50191"/>
                  </a:cubicBezTo>
                  <a:lnTo>
                    <a:pt x="38742" y="50191"/>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7" name="Google Shape;9627;p41"/>
            <p:cNvSpPr/>
            <p:nvPr/>
          </p:nvSpPr>
          <p:spPr>
            <a:xfrm>
              <a:off x="715225" y="2123975"/>
              <a:ext cx="730250" cy="730475"/>
            </a:xfrm>
            <a:custGeom>
              <a:avLst/>
              <a:gdLst/>
              <a:ahLst/>
              <a:cxnLst/>
              <a:rect l="l" t="t" r="r" b="b"/>
              <a:pathLst>
                <a:path w="29210" h="29219" extrusionOk="0">
                  <a:moveTo>
                    <a:pt x="29209" y="1"/>
                  </a:moveTo>
                  <a:lnTo>
                    <a:pt x="0" y="29219"/>
                  </a:lnTo>
                  <a:lnTo>
                    <a:pt x="29209" y="29219"/>
                  </a:lnTo>
                  <a:lnTo>
                    <a:pt x="29209" y="1"/>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8" name="Google Shape;9628;p41"/>
            <p:cNvSpPr/>
            <p:nvPr/>
          </p:nvSpPr>
          <p:spPr>
            <a:xfrm>
              <a:off x="1227800" y="2380150"/>
              <a:ext cx="118125" cy="295150"/>
            </a:xfrm>
            <a:custGeom>
              <a:avLst/>
              <a:gdLst/>
              <a:ahLst/>
              <a:cxnLst/>
              <a:rect l="l" t="t" r="r" b="b"/>
              <a:pathLst>
                <a:path w="4725" h="11806" extrusionOk="0">
                  <a:moveTo>
                    <a:pt x="1249" y="0"/>
                  </a:moveTo>
                  <a:cubicBezTo>
                    <a:pt x="564" y="0"/>
                    <a:pt x="0" y="554"/>
                    <a:pt x="0" y="1240"/>
                  </a:cubicBezTo>
                  <a:lnTo>
                    <a:pt x="0" y="11806"/>
                  </a:lnTo>
                  <a:lnTo>
                    <a:pt x="4724" y="11806"/>
                  </a:lnTo>
                  <a:lnTo>
                    <a:pt x="4724" y="1240"/>
                  </a:lnTo>
                  <a:cubicBezTo>
                    <a:pt x="4724" y="554"/>
                    <a:pt x="4170" y="0"/>
                    <a:pt x="3484"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9" name="Google Shape;9629;p41"/>
            <p:cNvSpPr/>
            <p:nvPr/>
          </p:nvSpPr>
          <p:spPr>
            <a:xfrm>
              <a:off x="576700" y="2380150"/>
              <a:ext cx="117875" cy="295150"/>
            </a:xfrm>
            <a:custGeom>
              <a:avLst/>
              <a:gdLst/>
              <a:ahLst/>
              <a:cxnLst/>
              <a:rect l="l" t="t" r="r" b="b"/>
              <a:pathLst>
                <a:path w="4715" h="11806" extrusionOk="0">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0" name="Google Shape;9630;p41"/>
            <p:cNvSpPr/>
            <p:nvPr/>
          </p:nvSpPr>
          <p:spPr>
            <a:xfrm>
              <a:off x="476900" y="2675275"/>
              <a:ext cx="968800" cy="179175"/>
            </a:xfrm>
            <a:custGeom>
              <a:avLst/>
              <a:gdLst/>
              <a:ahLst/>
              <a:cxnLst/>
              <a:rect l="l" t="t" r="r" b="b"/>
              <a:pathLst>
                <a:path w="38752" h="7167" extrusionOk="0">
                  <a:moveTo>
                    <a:pt x="1" y="1"/>
                  </a:moveTo>
                  <a:lnTo>
                    <a:pt x="1" y="5993"/>
                  </a:lnTo>
                  <a:cubicBezTo>
                    <a:pt x="1" y="6641"/>
                    <a:pt x="527" y="7167"/>
                    <a:pt x="1175" y="7167"/>
                  </a:cubicBezTo>
                  <a:lnTo>
                    <a:pt x="38752" y="7167"/>
                  </a:lnTo>
                  <a:lnTo>
                    <a:pt x="38752" y="1"/>
                  </a:lnTo>
                  <a:close/>
                </a:path>
              </a:pathLst>
            </a:custGeom>
            <a:solidFill>
              <a:srgbClr val="5F9EE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1" name="Google Shape;9631;p41"/>
            <p:cNvSpPr/>
            <p:nvPr/>
          </p:nvSpPr>
          <p:spPr>
            <a:xfrm>
              <a:off x="476900" y="2675275"/>
              <a:ext cx="968575" cy="178950"/>
            </a:xfrm>
            <a:custGeom>
              <a:avLst/>
              <a:gdLst/>
              <a:ahLst/>
              <a:cxnLst/>
              <a:rect l="l" t="t" r="r" b="b"/>
              <a:pathLst>
                <a:path w="38743" h="7158" extrusionOk="0">
                  <a:moveTo>
                    <a:pt x="1" y="1"/>
                  </a:moveTo>
                  <a:lnTo>
                    <a:pt x="1" y="5984"/>
                  </a:lnTo>
                  <a:cubicBezTo>
                    <a:pt x="1" y="6632"/>
                    <a:pt x="527" y="7158"/>
                    <a:pt x="1175" y="7158"/>
                  </a:cubicBezTo>
                  <a:lnTo>
                    <a:pt x="38742" y="7158"/>
                  </a:lnTo>
                  <a:lnTo>
                    <a:pt x="38742"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2" name="Google Shape;9632;p41"/>
            <p:cNvSpPr/>
            <p:nvPr/>
          </p:nvSpPr>
          <p:spPr>
            <a:xfrm>
              <a:off x="715225" y="2675275"/>
              <a:ext cx="730250" cy="178950"/>
            </a:xfrm>
            <a:custGeom>
              <a:avLst/>
              <a:gdLst/>
              <a:ahLst/>
              <a:cxnLst/>
              <a:rect l="l" t="t" r="r" b="b"/>
              <a:pathLst>
                <a:path w="29210" h="7158" extrusionOk="0">
                  <a:moveTo>
                    <a:pt x="7157" y="1"/>
                  </a:moveTo>
                  <a:lnTo>
                    <a:pt x="0" y="7158"/>
                  </a:lnTo>
                  <a:lnTo>
                    <a:pt x="29209" y="7158"/>
                  </a:lnTo>
                  <a:lnTo>
                    <a:pt x="29209"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3" name="Google Shape;9633;p41"/>
            <p:cNvSpPr/>
            <p:nvPr/>
          </p:nvSpPr>
          <p:spPr>
            <a:xfrm>
              <a:off x="809375" y="2380150"/>
              <a:ext cx="303625" cy="474300"/>
            </a:xfrm>
            <a:custGeom>
              <a:avLst/>
              <a:gdLst/>
              <a:ahLst/>
              <a:cxnLst/>
              <a:rect l="l" t="t" r="r" b="b"/>
              <a:pathLst>
                <a:path w="12145" h="18972" extrusionOk="0">
                  <a:moveTo>
                    <a:pt x="1250" y="0"/>
                  </a:moveTo>
                  <a:cubicBezTo>
                    <a:pt x="564" y="0"/>
                    <a:pt x="1" y="554"/>
                    <a:pt x="1" y="1240"/>
                  </a:cubicBezTo>
                  <a:lnTo>
                    <a:pt x="1" y="18972"/>
                  </a:lnTo>
                  <a:lnTo>
                    <a:pt x="12144" y="18972"/>
                  </a:lnTo>
                  <a:lnTo>
                    <a:pt x="12144" y="1240"/>
                  </a:lnTo>
                  <a:cubicBezTo>
                    <a:pt x="12144" y="554"/>
                    <a:pt x="11590" y="0"/>
                    <a:pt x="1090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4" name="Google Shape;9634;p41"/>
            <p:cNvSpPr/>
            <p:nvPr/>
          </p:nvSpPr>
          <p:spPr>
            <a:xfrm>
              <a:off x="476900" y="1599450"/>
              <a:ext cx="968575" cy="627175"/>
            </a:xfrm>
            <a:custGeom>
              <a:avLst/>
              <a:gdLst/>
              <a:ahLst/>
              <a:cxnLst/>
              <a:rect l="l" t="t" r="r" b="b"/>
              <a:pathLst>
                <a:path w="38743" h="25087" extrusionOk="0">
                  <a:moveTo>
                    <a:pt x="19376" y="0"/>
                  </a:moveTo>
                  <a:lnTo>
                    <a:pt x="1" y="17394"/>
                  </a:lnTo>
                  <a:lnTo>
                    <a:pt x="1" y="25086"/>
                  </a:lnTo>
                  <a:lnTo>
                    <a:pt x="19376" y="7692"/>
                  </a:lnTo>
                  <a:lnTo>
                    <a:pt x="38742" y="25086"/>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5" name="Google Shape;9635;p41"/>
            <p:cNvSpPr/>
            <p:nvPr/>
          </p:nvSpPr>
          <p:spPr>
            <a:xfrm>
              <a:off x="323575" y="1579375"/>
              <a:ext cx="1275450" cy="648050"/>
            </a:xfrm>
            <a:custGeom>
              <a:avLst/>
              <a:gdLst/>
              <a:ahLst/>
              <a:cxnLst/>
              <a:rect l="l" t="t" r="r" b="b"/>
              <a:pathLst>
                <a:path w="51018" h="25922" extrusionOk="0">
                  <a:moveTo>
                    <a:pt x="25506" y="0"/>
                  </a:moveTo>
                  <a:cubicBezTo>
                    <a:pt x="24838" y="0"/>
                    <a:pt x="24171" y="240"/>
                    <a:pt x="23640" y="719"/>
                  </a:cubicBezTo>
                  <a:lnTo>
                    <a:pt x="555" y="21447"/>
                  </a:lnTo>
                  <a:cubicBezTo>
                    <a:pt x="38" y="21907"/>
                    <a:pt x="1" y="22686"/>
                    <a:pt x="461" y="23203"/>
                  </a:cubicBezTo>
                  <a:lnTo>
                    <a:pt x="2536" y="25513"/>
                  </a:lnTo>
                  <a:cubicBezTo>
                    <a:pt x="2777" y="25784"/>
                    <a:pt x="3115" y="25921"/>
                    <a:pt x="3454" y="25921"/>
                  </a:cubicBezTo>
                  <a:cubicBezTo>
                    <a:pt x="3750" y="25921"/>
                    <a:pt x="4047" y="25817"/>
                    <a:pt x="4283" y="25607"/>
                  </a:cubicBezTo>
                  <a:lnTo>
                    <a:pt x="25509" y="6551"/>
                  </a:lnTo>
                  <a:lnTo>
                    <a:pt x="46726" y="25607"/>
                  </a:lnTo>
                  <a:cubicBezTo>
                    <a:pt x="46962" y="25817"/>
                    <a:pt x="47259" y="25921"/>
                    <a:pt x="47556" y="25921"/>
                  </a:cubicBezTo>
                  <a:cubicBezTo>
                    <a:pt x="47896" y="25921"/>
                    <a:pt x="48236" y="25784"/>
                    <a:pt x="48482" y="25513"/>
                  </a:cubicBezTo>
                  <a:lnTo>
                    <a:pt x="50558" y="23203"/>
                  </a:lnTo>
                  <a:cubicBezTo>
                    <a:pt x="51018" y="22686"/>
                    <a:pt x="50971" y="21907"/>
                    <a:pt x="50464" y="21447"/>
                  </a:cubicBezTo>
                  <a:lnTo>
                    <a:pt x="27378" y="719"/>
                  </a:lnTo>
                  <a:cubicBezTo>
                    <a:pt x="26843" y="240"/>
                    <a:pt x="26174" y="0"/>
                    <a:pt x="25506" y="0"/>
                  </a:cubicBez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6" name="Google Shape;9636;p41"/>
            <p:cNvSpPr/>
            <p:nvPr/>
          </p:nvSpPr>
          <p:spPr>
            <a:xfrm>
              <a:off x="1015775" y="2593800"/>
              <a:ext cx="46275" cy="71875"/>
            </a:xfrm>
            <a:custGeom>
              <a:avLst/>
              <a:gdLst/>
              <a:ahLst/>
              <a:cxnLst/>
              <a:rect l="l" t="t" r="r" b="b"/>
              <a:pathLst>
                <a:path w="1851" h="2875" extrusionOk="0">
                  <a:moveTo>
                    <a:pt x="921" y="1"/>
                  </a:moveTo>
                  <a:cubicBezTo>
                    <a:pt x="413" y="1"/>
                    <a:pt x="0" y="424"/>
                    <a:pt x="19" y="940"/>
                  </a:cubicBezTo>
                  <a:lnTo>
                    <a:pt x="19" y="1964"/>
                  </a:lnTo>
                  <a:cubicBezTo>
                    <a:pt x="19" y="2471"/>
                    <a:pt x="423" y="2875"/>
                    <a:pt x="921" y="2875"/>
                  </a:cubicBezTo>
                  <a:cubicBezTo>
                    <a:pt x="1428" y="2875"/>
                    <a:pt x="1832" y="2471"/>
                    <a:pt x="1832" y="1964"/>
                  </a:cubicBezTo>
                  <a:lnTo>
                    <a:pt x="1832" y="940"/>
                  </a:lnTo>
                  <a:cubicBezTo>
                    <a:pt x="1850" y="424"/>
                    <a:pt x="1437" y="1"/>
                    <a:pt x="921" y="1"/>
                  </a:cubicBez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7" name="Google Shape;9637;p41"/>
            <p:cNvSpPr/>
            <p:nvPr/>
          </p:nvSpPr>
          <p:spPr>
            <a:xfrm>
              <a:off x="827225" y="2009625"/>
              <a:ext cx="258075" cy="248250"/>
            </a:xfrm>
            <a:custGeom>
              <a:avLst/>
              <a:gdLst/>
              <a:ahLst/>
              <a:cxnLst/>
              <a:rect l="l" t="t" r="r" b="b"/>
              <a:pathLst>
                <a:path w="10323" h="9930" extrusionOk="0">
                  <a:moveTo>
                    <a:pt x="5363" y="1"/>
                  </a:moveTo>
                  <a:cubicBezTo>
                    <a:pt x="3353" y="1"/>
                    <a:pt x="1541" y="1203"/>
                    <a:pt x="771" y="3063"/>
                  </a:cubicBezTo>
                  <a:cubicBezTo>
                    <a:pt x="0" y="4922"/>
                    <a:pt x="432" y="7054"/>
                    <a:pt x="1851" y="8472"/>
                  </a:cubicBezTo>
                  <a:cubicBezTo>
                    <a:pt x="2801" y="9422"/>
                    <a:pt x="4071" y="9930"/>
                    <a:pt x="5365" y="9930"/>
                  </a:cubicBezTo>
                  <a:cubicBezTo>
                    <a:pt x="6003" y="9930"/>
                    <a:pt x="6647" y="9807"/>
                    <a:pt x="7260" y="9553"/>
                  </a:cubicBezTo>
                  <a:cubicBezTo>
                    <a:pt x="9120" y="8782"/>
                    <a:pt x="10322" y="6970"/>
                    <a:pt x="10322" y="4960"/>
                  </a:cubicBezTo>
                  <a:cubicBezTo>
                    <a:pt x="10322" y="2217"/>
                    <a:pt x="8106" y="1"/>
                    <a:pt x="5363" y="1"/>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8" name="Google Shape;9638;p41"/>
            <p:cNvSpPr/>
            <p:nvPr/>
          </p:nvSpPr>
          <p:spPr>
            <a:xfrm>
              <a:off x="1235775" y="2642175"/>
              <a:ext cx="355775" cy="212275"/>
            </a:xfrm>
            <a:custGeom>
              <a:avLst/>
              <a:gdLst/>
              <a:ahLst/>
              <a:cxnLst/>
              <a:rect l="l" t="t" r="r" b="b"/>
              <a:pathLst>
                <a:path w="14231" h="8491" extrusionOk="0">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39" name="Google Shape;9639;p41"/>
          <p:cNvGrpSpPr/>
          <p:nvPr/>
        </p:nvGrpSpPr>
        <p:grpSpPr>
          <a:xfrm>
            <a:off x="4215653" y="3047583"/>
            <a:ext cx="495973" cy="413252"/>
            <a:chOff x="202950" y="1579375"/>
            <a:chExt cx="1537900" cy="1275075"/>
          </a:xfrm>
        </p:grpSpPr>
        <p:sp>
          <p:nvSpPr>
            <p:cNvPr id="9640" name="Google Shape;9640;p41"/>
            <p:cNvSpPr/>
            <p:nvPr/>
          </p:nvSpPr>
          <p:spPr>
            <a:xfrm>
              <a:off x="1221225" y="2527600"/>
              <a:ext cx="519625" cy="326850"/>
            </a:xfrm>
            <a:custGeom>
              <a:avLst/>
              <a:gdLst/>
              <a:ahLst/>
              <a:cxnLst/>
              <a:rect l="l" t="t" r="r" b="b"/>
              <a:pathLst>
                <a:path w="20785" h="13074" extrusionOk="0">
                  <a:moveTo>
                    <a:pt x="11242" y="0"/>
                  </a:moveTo>
                  <a:cubicBezTo>
                    <a:pt x="10960" y="0"/>
                    <a:pt x="10698" y="19"/>
                    <a:pt x="10425" y="38"/>
                  </a:cubicBezTo>
                  <a:cubicBezTo>
                    <a:pt x="4048" y="583"/>
                    <a:pt x="0" y="7119"/>
                    <a:pt x="2357" y="13074"/>
                  </a:cubicBezTo>
                  <a:lnTo>
                    <a:pt x="19282" y="13074"/>
                  </a:lnTo>
                  <a:cubicBezTo>
                    <a:pt x="19798" y="13074"/>
                    <a:pt x="20259" y="12726"/>
                    <a:pt x="20409" y="12229"/>
                  </a:cubicBezTo>
                  <a:cubicBezTo>
                    <a:pt x="20662" y="11355"/>
                    <a:pt x="20784" y="10463"/>
                    <a:pt x="20784" y="9561"/>
                  </a:cubicBezTo>
                  <a:cubicBezTo>
                    <a:pt x="20784" y="4283"/>
                    <a:pt x="16511" y="10"/>
                    <a:pt x="11242" y="0"/>
                  </a:cubicBezTo>
                  <a:close/>
                </a:path>
              </a:pathLst>
            </a:custGeom>
            <a:solidFill>
              <a:srgbClr val="74C1B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1" name="Google Shape;9641;p41"/>
            <p:cNvSpPr/>
            <p:nvPr/>
          </p:nvSpPr>
          <p:spPr>
            <a:xfrm>
              <a:off x="1221225" y="2528550"/>
              <a:ext cx="388125" cy="325900"/>
            </a:xfrm>
            <a:custGeom>
              <a:avLst/>
              <a:gdLst/>
              <a:ahLst/>
              <a:cxnLst/>
              <a:rect l="l" t="t" r="r" b="b"/>
              <a:pathLst>
                <a:path w="15525" h="13036" extrusionOk="0">
                  <a:moveTo>
                    <a:pt x="10425" y="0"/>
                  </a:moveTo>
                  <a:cubicBezTo>
                    <a:pt x="4048" y="545"/>
                    <a:pt x="0" y="7081"/>
                    <a:pt x="2357" y="13036"/>
                  </a:cubicBezTo>
                  <a:lnTo>
                    <a:pt x="15177" y="13036"/>
                  </a:lnTo>
                  <a:cubicBezTo>
                    <a:pt x="15412" y="12294"/>
                    <a:pt x="15525" y="11524"/>
                    <a:pt x="15525" y="10754"/>
                  </a:cubicBezTo>
                  <a:cubicBezTo>
                    <a:pt x="15525" y="7513"/>
                    <a:pt x="13478" y="4630"/>
                    <a:pt x="10425" y="3541"/>
                  </a:cubicBezTo>
                  <a:lnTo>
                    <a:pt x="10425" y="0"/>
                  </a:ln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2" name="Google Shape;9642;p41"/>
            <p:cNvSpPr/>
            <p:nvPr/>
          </p:nvSpPr>
          <p:spPr>
            <a:xfrm>
              <a:off x="202950" y="2527725"/>
              <a:ext cx="513475" cy="326725"/>
            </a:xfrm>
            <a:custGeom>
              <a:avLst/>
              <a:gdLst/>
              <a:ahLst/>
              <a:cxnLst/>
              <a:rect l="l" t="t" r="r" b="b"/>
              <a:pathLst>
                <a:path w="20539" h="13069" extrusionOk="0">
                  <a:moveTo>
                    <a:pt x="10943" y="0"/>
                  </a:moveTo>
                  <a:cubicBezTo>
                    <a:pt x="4641" y="0"/>
                    <a:pt x="0" y="6072"/>
                    <a:pt x="1783" y="12224"/>
                  </a:cubicBezTo>
                  <a:cubicBezTo>
                    <a:pt x="1933" y="12721"/>
                    <a:pt x="2393" y="13069"/>
                    <a:pt x="2910" y="13069"/>
                  </a:cubicBezTo>
                  <a:lnTo>
                    <a:pt x="19843" y="13069"/>
                  </a:lnTo>
                  <a:cubicBezTo>
                    <a:pt x="20313" y="11886"/>
                    <a:pt x="20538" y="10627"/>
                    <a:pt x="20510" y="9359"/>
                  </a:cubicBezTo>
                  <a:cubicBezTo>
                    <a:pt x="20416" y="4381"/>
                    <a:pt x="16444" y="268"/>
                    <a:pt x="11466" y="14"/>
                  </a:cubicBezTo>
                  <a:cubicBezTo>
                    <a:pt x="11290" y="5"/>
                    <a:pt x="11116" y="0"/>
                    <a:pt x="10943" y="0"/>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3" name="Google Shape;9643;p41"/>
            <p:cNvSpPr/>
            <p:nvPr/>
          </p:nvSpPr>
          <p:spPr>
            <a:xfrm>
              <a:off x="476900" y="1599450"/>
              <a:ext cx="968575" cy="1254775"/>
            </a:xfrm>
            <a:custGeom>
              <a:avLst/>
              <a:gdLst/>
              <a:ahLst/>
              <a:cxnLst/>
              <a:rect l="l" t="t" r="r" b="b"/>
              <a:pathLst>
                <a:path w="38743" h="50191" extrusionOk="0">
                  <a:moveTo>
                    <a:pt x="19376" y="0"/>
                  </a:moveTo>
                  <a:lnTo>
                    <a:pt x="1" y="17394"/>
                  </a:lnTo>
                  <a:lnTo>
                    <a:pt x="1" y="49017"/>
                  </a:lnTo>
                  <a:cubicBezTo>
                    <a:pt x="1" y="49665"/>
                    <a:pt x="527" y="50191"/>
                    <a:pt x="1175" y="50191"/>
                  </a:cubicBezTo>
                  <a:lnTo>
                    <a:pt x="38742" y="50191"/>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4" name="Google Shape;9644;p41"/>
            <p:cNvSpPr/>
            <p:nvPr/>
          </p:nvSpPr>
          <p:spPr>
            <a:xfrm>
              <a:off x="715225" y="2123975"/>
              <a:ext cx="730250" cy="730475"/>
            </a:xfrm>
            <a:custGeom>
              <a:avLst/>
              <a:gdLst/>
              <a:ahLst/>
              <a:cxnLst/>
              <a:rect l="l" t="t" r="r" b="b"/>
              <a:pathLst>
                <a:path w="29210" h="29219" extrusionOk="0">
                  <a:moveTo>
                    <a:pt x="29209" y="1"/>
                  </a:moveTo>
                  <a:lnTo>
                    <a:pt x="0" y="29219"/>
                  </a:lnTo>
                  <a:lnTo>
                    <a:pt x="29209" y="29219"/>
                  </a:lnTo>
                  <a:lnTo>
                    <a:pt x="29209" y="1"/>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5" name="Google Shape;9645;p41"/>
            <p:cNvSpPr/>
            <p:nvPr/>
          </p:nvSpPr>
          <p:spPr>
            <a:xfrm>
              <a:off x="1227800" y="2380150"/>
              <a:ext cx="118125" cy="295150"/>
            </a:xfrm>
            <a:custGeom>
              <a:avLst/>
              <a:gdLst/>
              <a:ahLst/>
              <a:cxnLst/>
              <a:rect l="l" t="t" r="r" b="b"/>
              <a:pathLst>
                <a:path w="4725" h="11806" extrusionOk="0">
                  <a:moveTo>
                    <a:pt x="1249" y="0"/>
                  </a:moveTo>
                  <a:cubicBezTo>
                    <a:pt x="564" y="0"/>
                    <a:pt x="0" y="554"/>
                    <a:pt x="0" y="1240"/>
                  </a:cubicBezTo>
                  <a:lnTo>
                    <a:pt x="0" y="11806"/>
                  </a:lnTo>
                  <a:lnTo>
                    <a:pt x="4724" y="11806"/>
                  </a:lnTo>
                  <a:lnTo>
                    <a:pt x="4724" y="1240"/>
                  </a:lnTo>
                  <a:cubicBezTo>
                    <a:pt x="4724" y="554"/>
                    <a:pt x="4170" y="0"/>
                    <a:pt x="3484"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6" name="Google Shape;9646;p41"/>
            <p:cNvSpPr/>
            <p:nvPr/>
          </p:nvSpPr>
          <p:spPr>
            <a:xfrm>
              <a:off x="576700" y="2380150"/>
              <a:ext cx="117875" cy="295150"/>
            </a:xfrm>
            <a:custGeom>
              <a:avLst/>
              <a:gdLst/>
              <a:ahLst/>
              <a:cxnLst/>
              <a:rect l="l" t="t" r="r" b="b"/>
              <a:pathLst>
                <a:path w="4715" h="11806" extrusionOk="0">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7" name="Google Shape;9647;p41"/>
            <p:cNvSpPr/>
            <p:nvPr/>
          </p:nvSpPr>
          <p:spPr>
            <a:xfrm>
              <a:off x="476900" y="2675275"/>
              <a:ext cx="968800" cy="179175"/>
            </a:xfrm>
            <a:custGeom>
              <a:avLst/>
              <a:gdLst/>
              <a:ahLst/>
              <a:cxnLst/>
              <a:rect l="l" t="t" r="r" b="b"/>
              <a:pathLst>
                <a:path w="38752" h="7167" extrusionOk="0">
                  <a:moveTo>
                    <a:pt x="1" y="1"/>
                  </a:moveTo>
                  <a:lnTo>
                    <a:pt x="1" y="5993"/>
                  </a:lnTo>
                  <a:cubicBezTo>
                    <a:pt x="1" y="6641"/>
                    <a:pt x="527" y="7167"/>
                    <a:pt x="1175" y="7167"/>
                  </a:cubicBezTo>
                  <a:lnTo>
                    <a:pt x="38752" y="7167"/>
                  </a:lnTo>
                  <a:lnTo>
                    <a:pt x="38752" y="1"/>
                  </a:lnTo>
                  <a:close/>
                </a:path>
              </a:pathLst>
            </a:custGeom>
            <a:solidFill>
              <a:srgbClr val="5F9EE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8" name="Google Shape;9648;p41"/>
            <p:cNvSpPr/>
            <p:nvPr/>
          </p:nvSpPr>
          <p:spPr>
            <a:xfrm>
              <a:off x="476900" y="2675275"/>
              <a:ext cx="968575" cy="178950"/>
            </a:xfrm>
            <a:custGeom>
              <a:avLst/>
              <a:gdLst/>
              <a:ahLst/>
              <a:cxnLst/>
              <a:rect l="l" t="t" r="r" b="b"/>
              <a:pathLst>
                <a:path w="38743" h="7158" extrusionOk="0">
                  <a:moveTo>
                    <a:pt x="1" y="1"/>
                  </a:moveTo>
                  <a:lnTo>
                    <a:pt x="1" y="5984"/>
                  </a:lnTo>
                  <a:cubicBezTo>
                    <a:pt x="1" y="6632"/>
                    <a:pt x="527" y="7158"/>
                    <a:pt x="1175" y="7158"/>
                  </a:cubicBezTo>
                  <a:lnTo>
                    <a:pt x="38742" y="7158"/>
                  </a:lnTo>
                  <a:lnTo>
                    <a:pt x="38742"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9" name="Google Shape;9649;p41"/>
            <p:cNvSpPr/>
            <p:nvPr/>
          </p:nvSpPr>
          <p:spPr>
            <a:xfrm>
              <a:off x="715225" y="2675275"/>
              <a:ext cx="730250" cy="178950"/>
            </a:xfrm>
            <a:custGeom>
              <a:avLst/>
              <a:gdLst/>
              <a:ahLst/>
              <a:cxnLst/>
              <a:rect l="l" t="t" r="r" b="b"/>
              <a:pathLst>
                <a:path w="29210" h="7158" extrusionOk="0">
                  <a:moveTo>
                    <a:pt x="7157" y="1"/>
                  </a:moveTo>
                  <a:lnTo>
                    <a:pt x="0" y="7158"/>
                  </a:lnTo>
                  <a:lnTo>
                    <a:pt x="29209" y="7158"/>
                  </a:lnTo>
                  <a:lnTo>
                    <a:pt x="29209"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0" name="Google Shape;9650;p41"/>
            <p:cNvSpPr/>
            <p:nvPr/>
          </p:nvSpPr>
          <p:spPr>
            <a:xfrm>
              <a:off x="809375" y="2380150"/>
              <a:ext cx="303625" cy="474300"/>
            </a:xfrm>
            <a:custGeom>
              <a:avLst/>
              <a:gdLst/>
              <a:ahLst/>
              <a:cxnLst/>
              <a:rect l="l" t="t" r="r" b="b"/>
              <a:pathLst>
                <a:path w="12145" h="18972" extrusionOk="0">
                  <a:moveTo>
                    <a:pt x="1250" y="0"/>
                  </a:moveTo>
                  <a:cubicBezTo>
                    <a:pt x="564" y="0"/>
                    <a:pt x="1" y="554"/>
                    <a:pt x="1" y="1240"/>
                  </a:cubicBezTo>
                  <a:lnTo>
                    <a:pt x="1" y="18972"/>
                  </a:lnTo>
                  <a:lnTo>
                    <a:pt x="12144" y="18972"/>
                  </a:lnTo>
                  <a:lnTo>
                    <a:pt x="12144" y="1240"/>
                  </a:lnTo>
                  <a:cubicBezTo>
                    <a:pt x="12144" y="554"/>
                    <a:pt x="11590" y="0"/>
                    <a:pt x="1090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1" name="Google Shape;9651;p41"/>
            <p:cNvSpPr/>
            <p:nvPr/>
          </p:nvSpPr>
          <p:spPr>
            <a:xfrm>
              <a:off x="476900" y="1599450"/>
              <a:ext cx="968575" cy="627175"/>
            </a:xfrm>
            <a:custGeom>
              <a:avLst/>
              <a:gdLst/>
              <a:ahLst/>
              <a:cxnLst/>
              <a:rect l="l" t="t" r="r" b="b"/>
              <a:pathLst>
                <a:path w="38743" h="25087" extrusionOk="0">
                  <a:moveTo>
                    <a:pt x="19376" y="0"/>
                  </a:moveTo>
                  <a:lnTo>
                    <a:pt x="1" y="17394"/>
                  </a:lnTo>
                  <a:lnTo>
                    <a:pt x="1" y="25086"/>
                  </a:lnTo>
                  <a:lnTo>
                    <a:pt x="19376" y="7692"/>
                  </a:lnTo>
                  <a:lnTo>
                    <a:pt x="38742" y="25086"/>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2" name="Google Shape;9652;p41"/>
            <p:cNvSpPr/>
            <p:nvPr/>
          </p:nvSpPr>
          <p:spPr>
            <a:xfrm>
              <a:off x="323575" y="1579375"/>
              <a:ext cx="1275450" cy="648050"/>
            </a:xfrm>
            <a:custGeom>
              <a:avLst/>
              <a:gdLst/>
              <a:ahLst/>
              <a:cxnLst/>
              <a:rect l="l" t="t" r="r" b="b"/>
              <a:pathLst>
                <a:path w="51018" h="25922" extrusionOk="0">
                  <a:moveTo>
                    <a:pt x="25506" y="0"/>
                  </a:moveTo>
                  <a:cubicBezTo>
                    <a:pt x="24838" y="0"/>
                    <a:pt x="24171" y="240"/>
                    <a:pt x="23640" y="719"/>
                  </a:cubicBezTo>
                  <a:lnTo>
                    <a:pt x="555" y="21447"/>
                  </a:lnTo>
                  <a:cubicBezTo>
                    <a:pt x="38" y="21907"/>
                    <a:pt x="1" y="22686"/>
                    <a:pt x="461" y="23203"/>
                  </a:cubicBezTo>
                  <a:lnTo>
                    <a:pt x="2536" y="25513"/>
                  </a:lnTo>
                  <a:cubicBezTo>
                    <a:pt x="2777" y="25784"/>
                    <a:pt x="3115" y="25921"/>
                    <a:pt x="3454" y="25921"/>
                  </a:cubicBezTo>
                  <a:cubicBezTo>
                    <a:pt x="3750" y="25921"/>
                    <a:pt x="4047" y="25817"/>
                    <a:pt x="4283" y="25607"/>
                  </a:cubicBezTo>
                  <a:lnTo>
                    <a:pt x="25509" y="6551"/>
                  </a:lnTo>
                  <a:lnTo>
                    <a:pt x="46726" y="25607"/>
                  </a:lnTo>
                  <a:cubicBezTo>
                    <a:pt x="46962" y="25817"/>
                    <a:pt x="47259" y="25921"/>
                    <a:pt x="47556" y="25921"/>
                  </a:cubicBezTo>
                  <a:cubicBezTo>
                    <a:pt x="47896" y="25921"/>
                    <a:pt x="48236" y="25784"/>
                    <a:pt x="48482" y="25513"/>
                  </a:cubicBezTo>
                  <a:lnTo>
                    <a:pt x="50558" y="23203"/>
                  </a:lnTo>
                  <a:cubicBezTo>
                    <a:pt x="51018" y="22686"/>
                    <a:pt x="50971" y="21907"/>
                    <a:pt x="50464" y="21447"/>
                  </a:cubicBezTo>
                  <a:lnTo>
                    <a:pt x="27378" y="719"/>
                  </a:lnTo>
                  <a:cubicBezTo>
                    <a:pt x="26843" y="240"/>
                    <a:pt x="26174" y="0"/>
                    <a:pt x="25506" y="0"/>
                  </a:cubicBez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3" name="Google Shape;9653;p41"/>
            <p:cNvSpPr/>
            <p:nvPr/>
          </p:nvSpPr>
          <p:spPr>
            <a:xfrm>
              <a:off x="1015775" y="2593800"/>
              <a:ext cx="46275" cy="71875"/>
            </a:xfrm>
            <a:custGeom>
              <a:avLst/>
              <a:gdLst/>
              <a:ahLst/>
              <a:cxnLst/>
              <a:rect l="l" t="t" r="r" b="b"/>
              <a:pathLst>
                <a:path w="1851" h="2875" extrusionOk="0">
                  <a:moveTo>
                    <a:pt x="921" y="1"/>
                  </a:moveTo>
                  <a:cubicBezTo>
                    <a:pt x="413" y="1"/>
                    <a:pt x="0" y="424"/>
                    <a:pt x="19" y="940"/>
                  </a:cubicBezTo>
                  <a:lnTo>
                    <a:pt x="19" y="1964"/>
                  </a:lnTo>
                  <a:cubicBezTo>
                    <a:pt x="19" y="2471"/>
                    <a:pt x="423" y="2875"/>
                    <a:pt x="921" y="2875"/>
                  </a:cubicBezTo>
                  <a:cubicBezTo>
                    <a:pt x="1428" y="2875"/>
                    <a:pt x="1832" y="2471"/>
                    <a:pt x="1832" y="1964"/>
                  </a:cubicBezTo>
                  <a:lnTo>
                    <a:pt x="1832" y="940"/>
                  </a:lnTo>
                  <a:cubicBezTo>
                    <a:pt x="1850" y="424"/>
                    <a:pt x="1437" y="1"/>
                    <a:pt x="921" y="1"/>
                  </a:cubicBez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4" name="Google Shape;9654;p41"/>
            <p:cNvSpPr/>
            <p:nvPr/>
          </p:nvSpPr>
          <p:spPr>
            <a:xfrm>
              <a:off x="827225" y="2009625"/>
              <a:ext cx="258075" cy="248250"/>
            </a:xfrm>
            <a:custGeom>
              <a:avLst/>
              <a:gdLst/>
              <a:ahLst/>
              <a:cxnLst/>
              <a:rect l="l" t="t" r="r" b="b"/>
              <a:pathLst>
                <a:path w="10323" h="9930" extrusionOk="0">
                  <a:moveTo>
                    <a:pt x="5363" y="1"/>
                  </a:moveTo>
                  <a:cubicBezTo>
                    <a:pt x="3353" y="1"/>
                    <a:pt x="1541" y="1203"/>
                    <a:pt x="771" y="3063"/>
                  </a:cubicBezTo>
                  <a:cubicBezTo>
                    <a:pt x="0" y="4922"/>
                    <a:pt x="432" y="7054"/>
                    <a:pt x="1851" y="8472"/>
                  </a:cubicBezTo>
                  <a:cubicBezTo>
                    <a:pt x="2801" y="9422"/>
                    <a:pt x="4071" y="9930"/>
                    <a:pt x="5365" y="9930"/>
                  </a:cubicBezTo>
                  <a:cubicBezTo>
                    <a:pt x="6003" y="9930"/>
                    <a:pt x="6647" y="9807"/>
                    <a:pt x="7260" y="9553"/>
                  </a:cubicBezTo>
                  <a:cubicBezTo>
                    <a:pt x="9120" y="8782"/>
                    <a:pt x="10322" y="6970"/>
                    <a:pt x="10322" y="4960"/>
                  </a:cubicBezTo>
                  <a:cubicBezTo>
                    <a:pt x="10322" y="2217"/>
                    <a:pt x="8106" y="1"/>
                    <a:pt x="5363" y="1"/>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5" name="Google Shape;9655;p41"/>
            <p:cNvSpPr/>
            <p:nvPr/>
          </p:nvSpPr>
          <p:spPr>
            <a:xfrm>
              <a:off x="1235775" y="2642175"/>
              <a:ext cx="355775" cy="212275"/>
            </a:xfrm>
            <a:custGeom>
              <a:avLst/>
              <a:gdLst/>
              <a:ahLst/>
              <a:cxnLst/>
              <a:rect l="l" t="t" r="r" b="b"/>
              <a:pathLst>
                <a:path w="14231" h="8491" extrusionOk="0">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56" name="Google Shape;9656;p41"/>
          <p:cNvGrpSpPr/>
          <p:nvPr/>
        </p:nvGrpSpPr>
        <p:grpSpPr>
          <a:xfrm>
            <a:off x="4892053" y="3047583"/>
            <a:ext cx="495973" cy="413252"/>
            <a:chOff x="202950" y="1579375"/>
            <a:chExt cx="1537900" cy="1275075"/>
          </a:xfrm>
        </p:grpSpPr>
        <p:sp>
          <p:nvSpPr>
            <p:cNvPr id="9657" name="Google Shape;9657;p41"/>
            <p:cNvSpPr/>
            <p:nvPr/>
          </p:nvSpPr>
          <p:spPr>
            <a:xfrm>
              <a:off x="1221225" y="2527600"/>
              <a:ext cx="519625" cy="326850"/>
            </a:xfrm>
            <a:custGeom>
              <a:avLst/>
              <a:gdLst/>
              <a:ahLst/>
              <a:cxnLst/>
              <a:rect l="l" t="t" r="r" b="b"/>
              <a:pathLst>
                <a:path w="20785" h="13074" extrusionOk="0">
                  <a:moveTo>
                    <a:pt x="11242" y="0"/>
                  </a:moveTo>
                  <a:cubicBezTo>
                    <a:pt x="10960" y="0"/>
                    <a:pt x="10698" y="19"/>
                    <a:pt x="10425" y="38"/>
                  </a:cubicBezTo>
                  <a:cubicBezTo>
                    <a:pt x="4048" y="583"/>
                    <a:pt x="0" y="7119"/>
                    <a:pt x="2357" y="13074"/>
                  </a:cubicBezTo>
                  <a:lnTo>
                    <a:pt x="19282" y="13074"/>
                  </a:lnTo>
                  <a:cubicBezTo>
                    <a:pt x="19798" y="13074"/>
                    <a:pt x="20259" y="12726"/>
                    <a:pt x="20409" y="12229"/>
                  </a:cubicBezTo>
                  <a:cubicBezTo>
                    <a:pt x="20662" y="11355"/>
                    <a:pt x="20784" y="10463"/>
                    <a:pt x="20784" y="9561"/>
                  </a:cubicBezTo>
                  <a:cubicBezTo>
                    <a:pt x="20784" y="4283"/>
                    <a:pt x="16511" y="10"/>
                    <a:pt x="11242" y="0"/>
                  </a:cubicBezTo>
                  <a:close/>
                </a:path>
              </a:pathLst>
            </a:custGeom>
            <a:solidFill>
              <a:srgbClr val="74C1B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8" name="Google Shape;9658;p41"/>
            <p:cNvSpPr/>
            <p:nvPr/>
          </p:nvSpPr>
          <p:spPr>
            <a:xfrm>
              <a:off x="1221225" y="2528550"/>
              <a:ext cx="388125" cy="325900"/>
            </a:xfrm>
            <a:custGeom>
              <a:avLst/>
              <a:gdLst/>
              <a:ahLst/>
              <a:cxnLst/>
              <a:rect l="l" t="t" r="r" b="b"/>
              <a:pathLst>
                <a:path w="15525" h="13036" extrusionOk="0">
                  <a:moveTo>
                    <a:pt x="10425" y="0"/>
                  </a:moveTo>
                  <a:cubicBezTo>
                    <a:pt x="4048" y="545"/>
                    <a:pt x="0" y="7081"/>
                    <a:pt x="2357" y="13036"/>
                  </a:cubicBezTo>
                  <a:lnTo>
                    <a:pt x="15177" y="13036"/>
                  </a:lnTo>
                  <a:cubicBezTo>
                    <a:pt x="15412" y="12294"/>
                    <a:pt x="15525" y="11524"/>
                    <a:pt x="15525" y="10754"/>
                  </a:cubicBezTo>
                  <a:cubicBezTo>
                    <a:pt x="15525" y="7513"/>
                    <a:pt x="13478" y="4630"/>
                    <a:pt x="10425" y="3541"/>
                  </a:cubicBezTo>
                  <a:lnTo>
                    <a:pt x="10425" y="0"/>
                  </a:ln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9" name="Google Shape;9659;p41"/>
            <p:cNvSpPr/>
            <p:nvPr/>
          </p:nvSpPr>
          <p:spPr>
            <a:xfrm>
              <a:off x="202950" y="2527725"/>
              <a:ext cx="513475" cy="326725"/>
            </a:xfrm>
            <a:custGeom>
              <a:avLst/>
              <a:gdLst/>
              <a:ahLst/>
              <a:cxnLst/>
              <a:rect l="l" t="t" r="r" b="b"/>
              <a:pathLst>
                <a:path w="20539" h="13069" extrusionOk="0">
                  <a:moveTo>
                    <a:pt x="10943" y="0"/>
                  </a:moveTo>
                  <a:cubicBezTo>
                    <a:pt x="4641" y="0"/>
                    <a:pt x="0" y="6072"/>
                    <a:pt x="1783" y="12224"/>
                  </a:cubicBezTo>
                  <a:cubicBezTo>
                    <a:pt x="1933" y="12721"/>
                    <a:pt x="2393" y="13069"/>
                    <a:pt x="2910" y="13069"/>
                  </a:cubicBezTo>
                  <a:lnTo>
                    <a:pt x="19843" y="13069"/>
                  </a:lnTo>
                  <a:cubicBezTo>
                    <a:pt x="20313" y="11886"/>
                    <a:pt x="20538" y="10627"/>
                    <a:pt x="20510" y="9359"/>
                  </a:cubicBezTo>
                  <a:cubicBezTo>
                    <a:pt x="20416" y="4381"/>
                    <a:pt x="16444" y="268"/>
                    <a:pt x="11466" y="14"/>
                  </a:cubicBezTo>
                  <a:cubicBezTo>
                    <a:pt x="11290" y="5"/>
                    <a:pt x="11116" y="0"/>
                    <a:pt x="10943" y="0"/>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0" name="Google Shape;9660;p41"/>
            <p:cNvSpPr/>
            <p:nvPr/>
          </p:nvSpPr>
          <p:spPr>
            <a:xfrm>
              <a:off x="476900" y="1599450"/>
              <a:ext cx="968575" cy="1254775"/>
            </a:xfrm>
            <a:custGeom>
              <a:avLst/>
              <a:gdLst/>
              <a:ahLst/>
              <a:cxnLst/>
              <a:rect l="l" t="t" r="r" b="b"/>
              <a:pathLst>
                <a:path w="38743" h="50191" extrusionOk="0">
                  <a:moveTo>
                    <a:pt x="19376" y="0"/>
                  </a:moveTo>
                  <a:lnTo>
                    <a:pt x="1" y="17394"/>
                  </a:lnTo>
                  <a:lnTo>
                    <a:pt x="1" y="49017"/>
                  </a:lnTo>
                  <a:cubicBezTo>
                    <a:pt x="1" y="49665"/>
                    <a:pt x="527" y="50191"/>
                    <a:pt x="1175" y="50191"/>
                  </a:cubicBezTo>
                  <a:lnTo>
                    <a:pt x="38742" y="50191"/>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1" name="Google Shape;9661;p41"/>
            <p:cNvSpPr/>
            <p:nvPr/>
          </p:nvSpPr>
          <p:spPr>
            <a:xfrm>
              <a:off x="715225" y="2123975"/>
              <a:ext cx="730250" cy="730475"/>
            </a:xfrm>
            <a:custGeom>
              <a:avLst/>
              <a:gdLst/>
              <a:ahLst/>
              <a:cxnLst/>
              <a:rect l="l" t="t" r="r" b="b"/>
              <a:pathLst>
                <a:path w="29210" h="29219" extrusionOk="0">
                  <a:moveTo>
                    <a:pt x="29209" y="1"/>
                  </a:moveTo>
                  <a:lnTo>
                    <a:pt x="0" y="29219"/>
                  </a:lnTo>
                  <a:lnTo>
                    <a:pt x="29209" y="29219"/>
                  </a:lnTo>
                  <a:lnTo>
                    <a:pt x="29209" y="1"/>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2" name="Google Shape;9662;p41"/>
            <p:cNvSpPr/>
            <p:nvPr/>
          </p:nvSpPr>
          <p:spPr>
            <a:xfrm>
              <a:off x="1227800" y="2380150"/>
              <a:ext cx="118125" cy="295150"/>
            </a:xfrm>
            <a:custGeom>
              <a:avLst/>
              <a:gdLst/>
              <a:ahLst/>
              <a:cxnLst/>
              <a:rect l="l" t="t" r="r" b="b"/>
              <a:pathLst>
                <a:path w="4725" h="11806" extrusionOk="0">
                  <a:moveTo>
                    <a:pt x="1249" y="0"/>
                  </a:moveTo>
                  <a:cubicBezTo>
                    <a:pt x="564" y="0"/>
                    <a:pt x="0" y="554"/>
                    <a:pt x="0" y="1240"/>
                  </a:cubicBezTo>
                  <a:lnTo>
                    <a:pt x="0" y="11806"/>
                  </a:lnTo>
                  <a:lnTo>
                    <a:pt x="4724" y="11806"/>
                  </a:lnTo>
                  <a:lnTo>
                    <a:pt x="4724" y="1240"/>
                  </a:lnTo>
                  <a:cubicBezTo>
                    <a:pt x="4724" y="554"/>
                    <a:pt x="4170" y="0"/>
                    <a:pt x="3484"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3" name="Google Shape;9663;p41"/>
            <p:cNvSpPr/>
            <p:nvPr/>
          </p:nvSpPr>
          <p:spPr>
            <a:xfrm>
              <a:off x="576700" y="2380150"/>
              <a:ext cx="117875" cy="295150"/>
            </a:xfrm>
            <a:custGeom>
              <a:avLst/>
              <a:gdLst/>
              <a:ahLst/>
              <a:cxnLst/>
              <a:rect l="l" t="t" r="r" b="b"/>
              <a:pathLst>
                <a:path w="4715" h="11806" extrusionOk="0">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4" name="Google Shape;9664;p41"/>
            <p:cNvSpPr/>
            <p:nvPr/>
          </p:nvSpPr>
          <p:spPr>
            <a:xfrm>
              <a:off x="476900" y="2675275"/>
              <a:ext cx="968800" cy="179175"/>
            </a:xfrm>
            <a:custGeom>
              <a:avLst/>
              <a:gdLst/>
              <a:ahLst/>
              <a:cxnLst/>
              <a:rect l="l" t="t" r="r" b="b"/>
              <a:pathLst>
                <a:path w="38752" h="7167" extrusionOk="0">
                  <a:moveTo>
                    <a:pt x="1" y="1"/>
                  </a:moveTo>
                  <a:lnTo>
                    <a:pt x="1" y="5993"/>
                  </a:lnTo>
                  <a:cubicBezTo>
                    <a:pt x="1" y="6641"/>
                    <a:pt x="527" y="7167"/>
                    <a:pt x="1175" y="7167"/>
                  </a:cubicBezTo>
                  <a:lnTo>
                    <a:pt x="38752" y="7167"/>
                  </a:lnTo>
                  <a:lnTo>
                    <a:pt x="38752" y="1"/>
                  </a:lnTo>
                  <a:close/>
                </a:path>
              </a:pathLst>
            </a:custGeom>
            <a:solidFill>
              <a:srgbClr val="5F9EE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5" name="Google Shape;9665;p41"/>
            <p:cNvSpPr/>
            <p:nvPr/>
          </p:nvSpPr>
          <p:spPr>
            <a:xfrm>
              <a:off x="476900" y="2675275"/>
              <a:ext cx="968575" cy="178950"/>
            </a:xfrm>
            <a:custGeom>
              <a:avLst/>
              <a:gdLst/>
              <a:ahLst/>
              <a:cxnLst/>
              <a:rect l="l" t="t" r="r" b="b"/>
              <a:pathLst>
                <a:path w="38743" h="7158" extrusionOk="0">
                  <a:moveTo>
                    <a:pt x="1" y="1"/>
                  </a:moveTo>
                  <a:lnTo>
                    <a:pt x="1" y="5984"/>
                  </a:lnTo>
                  <a:cubicBezTo>
                    <a:pt x="1" y="6632"/>
                    <a:pt x="527" y="7158"/>
                    <a:pt x="1175" y="7158"/>
                  </a:cubicBezTo>
                  <a:lnTo>
                    <a:pt x="38742" y="7158"/>
                  </a:lnTo>
                  <a:lnTo>
                    <a:pt x="38742"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6" name="Google Shape;9666;p41"/>
            <p:cNvSpPr/>
            <p:nvPr/>
          </p:nvSpPr>
          <p:spPr>
            <a:xfrm>
              <a:off x="715225" y="2675275"/>
              <a:ext cx="730250" cy="178950"/>
            </a:xfrm>
            <a:custGeom>
              <a:avLst/>
              <a:gdLst/>
              <a:ahLst/>
              <a:cxnLst/>
              <a:rect l="l" t="t" r="r" b="b"/>
              <a:pathLst>
                <a:path w="29210" h="7158" extrusionOk="0">
                  <a:moveTo>
                    <a:pt x="7157" y="1"/>
                  </a:moveTo>
                  <a:lnTo>
                    <a:pt x="0" y="7158"/>
                  </a:lnTo>
                  <a:lnTo>
                    <a:pt x="29209" y="7158"/>
                  </a:lnTo>
                  <a:lnTo>
                    <a:pt x="29209"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7" name="Google Shape;9667;p41"/>
            <p:cNvSpPr/>
            <p:nvPr/>
          </p:nvSpPr>
          <p:spPr>
            <a:xfrm>
              <a:off x="809375" y="2380150"/>
              <a:ext cx="303625" cy="474300"/>
            </a:xfrm>
            <a:custGeom>
              <a:avLst/>
              <a:gdLst/>
              <a:ahLst/>
              <a:cxnLst/>
              <a:rect l="l" t="t" r="r" b="b"/>
              <a:pathLst>
                <a:path w="12145" h="18972" extrusionOk="0">
                  <a:moveTo>
                    <a:pt x="1250" y="0"/>
                  </a:moveTo>
                  <a:cubicBezTo>
                    <a:pt x="564" y="0"/>
                    <a:pt x="1" y="554"/>
                    <a:pt x="1" y="1240"/>
                  </a:cubicBezTo>
                  <a:lnTo>
                    <a:pt x="1" y="18972"/>
                  </a:lnTo>
                  <a:lnTo>
                    <a:pt x="12144" y="18972"/>
                  </a:lnTo>
                  <a:lnTo>
                    <a:pt x="12144" y="1240"/>
                  </a:lnTo>
                  <a:cubicBezTo>
                    <a:pt x="12144" y="554"/>
                    <a:pt x="11590" y="0"/>
                    <a:pt x="1090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8" name="Google Shape;9668;p41"/>
            <p:cNvSpPr/>
            <p:nvPr/>
          </p:nvSpPr>
          <p:spPr>
            <a:xfrm>
              <a:off x="476900" y="1599450"/>
              <a:ext cx="968575" cy="627175"/>
            </a:xfrm>
            <a:custGeom>
              <a:avLst/>
              <a:gdLst/>
              <a:ahLst/>
              <a:cxnLst/>
              <a:rect l="l" t="t" r="r" b="b"/>
              <a:pathLst>
                <a:path w="38743" h="25087" extrusionOk="0">
                  <a:moveTo>
                    <a:pt x="19376" y="0"/>
                  </a:moveTo>
                  <a:lnTo>
                    <a:pt x="1" y="17394"/>
                  </a:lnTo>
                  <a:lnTo>
                    <a:pt x="1" y="25086"/>
                  </a:lnTo>
                  <a:lnTo>
                    <a:pt x="19376" y="7692"/>
                  </a:lnTo>
                  <a:lnTo>
                    <a:pt x="38742" y="25086"/>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9" name="Google Shape;9669;p41"/>
            <p:cNvSpPr/>
            <p:nvPr/>
          </p:nvSpPr>
          <p:spPr>
            <a:xfrm>
              <a:off x="323575" y="1579375"/>
              <a:ext cx="1275450" cy="648050"/>
            </a:xfrm>
            <a:custGeom>
              <a:avLst/>
              <a:gdLst/>
              <a:ahLst/>
              <a:cxnLst/>
              <a:rect l="l" t="t" r="r" b="b"/>
              <a:pathLst>
                <a:path w="51018" h="25922" extrusionOk="0">
                  <a:moveTo>
                    <a:pt x="25506" y="0"/>
                  </a:moveTo>
                  <a:cubicBezTo>
                    <a:pt x="24838" y="0"/>
                    <a:pt x="24171" y="240"/>
                    <a:pt x="23640" y="719"/>
                  </a:cubicBezTo>
                  <a:lnTo>
                    <a:pt x="555" y="21447"/>
                  </a:lnTo>
                  <a:cubicBezTo>
                    <a:pt x="38" y="21907"/>
                    <a:pt x="1" y="22686"/>
                    <a:pt x="461" y="23203"/>
                  </a:cubicBezTo>
                  <a:lnTo>
                    <a:pt x="2536" y="25513"/>
                  </a:lnTo>
                  <a:cubicBezTo>
                    <a:pt x="2777" y="25784"/>
                    <a:pt x="3115" y="25921"/>
                    <a:pt x="3454" y="25921"/>
                  </a:cubicBezTo>
                  <a:cubicBezTo>
                    <a:pt x="3750" y="25921"/>
                    <a:pt x="4047" y="25817"/>
                    <a:pt x="4283" y="25607"/>
                  </a:cubicBezTo>
                  <a:lnTo>
                    <a:pt x="25509" y="6551"/>
                  </a:lnTo>
                  <a:lnTo>
                    <a:pt x="46726" y="25607"/>
                  </a:lnTo>
                  <a:cubicBezTo>
                    <a:pt x="46962" y="25817"/>
                    <a:pt x="47259" y="25921"/>
                    <a:pt x="47556" y="25921"/>
                  </a:cubicBezTo>
                  <a:cubicBezTo>
                    <a:pt x="47896" y="25921"/>
                    <a:pt x="48236" y="25784"/>
                    <a:pt x="48482" y="25513"/>
                  </a:cubicBezTo>
                  <a:lnTo>
                    <a:pt x="50558" y="23203"/>
                  </a:lnTo>
                  <a:cubicBezTo>
                    <a:pt x="51018" y="22686"/>
                    <a:pt x="50971" y="21907"/>
                    <a:pt x="50464" y="21447"/>
                  </a:cubicBezTo>
                  <a:lnTo>
                    <a:pt x="27378" y="719"/>
                  </a:lnTo>
                  <a:cubicBezTo>
                    <a:pt x="26843" y="240"/>
                    <a:pt x="26174" y="0"/>
                    <a:pt x="25506" y="0"/>
                  </a:cubicBez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0" name="Google Shape;9670;p41"/>
            <p:cNvSpPr/>
            <p:nvPr/>
          </p:nvSpPr>
          <p:spPr>
            <a:xfrm>
              <a:off x="1015775" y="2593800"/>
              <a:ext cx="46275" cy="71875"/>
            </a:xfrm>
            <a:custGeom>
              <a:avLst/>
              <a:gdLst/>
              <a:ahLst/>
              <a:cxnLst/>
              <a:rect l="l" t="t" r="r" b="b"/>
              <a:pathLst>
                <a:path w="1851" h="2875" extrusionOk="0">
                  <a:moveTo>
                    <a:pt x="921" y="1"/>
                  </a:moveTo>
                  <a:cubicBezTo>
                    <a:pt x="413" y="1"/>
                    <a:pt x="0" y="424"/>
                    <a:pt x="19" y="940"/>
                  </a:cubicBezTo>
                  <a:lnTo>
                    <a:pt x="19" y="1964"/>
                  </a:lnTo>
                  <a:cubicBezTo>
                    <a:pt x="19" y="2471"/>
                    <a:pt x="423" y="2875"/>
                    <a:pt x="921" y="2875"/>
                  </a:cubicBezTo>
                  <a:cubicBezTo>
                    <a:pt x="1428" y="2875"/>
                    <a:pt x="1832" y="2471"/>
                    <a:pt x="1832" y="1964"/>
                  </a:cubicBezTo>
                  <a:lnTo>
                    <a:pt x="1832" y="940"/>
                  </a:lnTo>
                  <a:cubicBezTo>
                    <a:pt x="1850" y="424"/>
                    <a:pt x="1437" y="1"/>
                    <a:pt x="921" y="1"/>
                  </a:cubicBez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1" name="Google Shape;9671;p41"/>
            <p:cNvSpPr/>
            <p:nvPr/>
          </p:nvSpPr>
          <p:spPr>
            <a:xfrm>
              <a:off x="827225" y="2009625"/>
              <a:ext cx="258075" cy="248250"/>
            </a:xfrm>
            <a:custGeom>
              <a:avLst/>
              <a:gdLst/>
              <a:ahLst/>
              <a:cxnLst/>
              <a:rect l="l" t="t" r="r" b="b"/>
              <a:pathLst>
                <a:path w="10323" h="9930" extrusionOk="0">
                  <a:moveTo>
                    <a:pt x="5363" y="1"/>
                  </a:moveTo>
                  <a:cubicBezTo>
                    <a:pt x="3353" y="1"/>
                    <a:pt x="1541" y="1203"/>
                    <a:pt x="771" y="3063"/>
                  </a:cubicBezTo>
                  <a:cubicBezTo>
                    <a:pt x="0" y="4922"/>
                    <a:pt x="432" y="7054"/>
                    <a:pt x="1851" y="8472"/>
                  </a:cubicBezTo>
                  <a:cubicBezTo>
                    <a:pt x="2801" y="9422"/>
                    <a:pt x="4071" y="9930"/>
                    <a:pt x="5365" y="9930"/>
                  </a:cubicBezTo>
                  <a:cubicBezTo>
                    <a:pt x="6003" y="9930"/>
                    <a:pt x="6647" y="9807"/>
                    <a:pt x="7260" y="9553"/>
                  </a:cubicBezTo>
                  <a:cubicBezTo>
                    <a:pt x="9120" y="8782"/>
                    <a:pt x="10322" y="6970"/>
                    <a:pt x="10322" y="4960"/>
                  </a:cubicBezTo>
                  <a:cubicBezTo>
                    <a:pt x="10322" y="2217"/>
                    <a:pt x="8106" y="1"/>
                    <a:pt x="5363" y="1"/>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2" name="Google Shape;9672;p41"/>
            <p:cNvSpPr/>
            <p:nvPr/>
          </p:nvSpPr>
          <p:spPr>
            <a:xfrm>
              <a:off x="1235775" y="2642175"/>
              <a:ext cx="355775" cy="212275"/>
            </a:xfrm>
            <a:custGeom>
              <a:avLst/>
              <a:gdLst/>
              <a:ahLst/>
              <a:cxnLst/>
              <a:rect l="l" t="t" r="r" b="b"/>
              <a:pathLst>
                <a:path w="14231" h="8491" extrusionOk="0">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cxnSp>
        <p:nvCxnSpPr>
          <p:cNvPr id="9673" name="Google Shape;9673;p41"/>
          <p:cNvCxnSpPr/>
          <p:nvPr/>
        </p:nvCxnSpPr>
        <p:spPr>
          <a:xfrm rot="-5400000" flipH="1">
            <a:off x="3768613" y="2210088"/>
            <a:ext cx="1747200" cy="147300"/>
          </a:xfrm>
          <a:prstGeom prst="curvedConnector3">
            <a:avLst>
              <a:gd name="adj1" fmla="val 50000"/>
            </a:avLst>
          </a:prstGeom>
          <a:noFill/>
          <a:ln w="28575" cap="rnd" cmpd="sng">
            <a:solidFill>
              <a:schemeClr val="lt1"/>
            </a:solidFill>
            <a:prstDash val="solid"/>
            <a:round/>
            <a:headEnd type="triangle" w="med" len="med"/>
            <a:tailEnd type="none" w="sm" len="sm"/>
          </a:ln>
        </p:spPr>
      </p:cxnSp>
      <p:sp>
        <p:nvSpPr>
          <p:cNvPr id="9674" name="Google Shape;9674;p41"/>
          <p:cNvSpPr txBox="1"/>
          <p:nvPr/>
        </p:nvSpPr>
        <p:spPr>
          <a:xfrm>
            <a:off x="3273325" y="1982563"/>
            <a:ext cx="2114700" cy="4926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2000" b="1" i="0" u="none" strike="noStrike" cap="none" err="1">
                <a:solidFill>
                  <a:srgbClr val="000000"/>
                </a:solidFill>
                <a:highlight>
                  <a:srgbClr val="B9EBFF"/>
                </a:highlight>
                <a:latin typeface="Calibri"/>
                <a:ea typeface="Calibri"/>
                <a:cs typeface="Calibri"/>
                <a:sym typeface="Calibri"/>
              </a:rPr>
              <a:t>צריכת</a:t>
            </a:r>
            <a:r>
              <a:rPr lang="en" sz="2000" b="1" i="0" u="none" strike="noStrike" cap="none">
                <a:solidFill>
                  <a:srgbClr val="000000"/>
                </a:solidFill>
                <a:highlight>
                  <a:srgbClr val="B9EBFF"/>
                </a:highlight>
                <a:latin typeface="Calibri"/>
                <a:ea typeface="Calibri"/>
                <a:cs typeface="Calibri"/>
                <a:sym typeface="Calibri"/>
              </a:rPr>
              <a:t> </a:t>
            </a:r>
            <a:r>
              <a:rPr lang="en" sz="2000" b="1" i="0" u="none" strike="noStrike" cap="none" err="1">
                <a:solidFill>
                  <a:srgbClr val="000000"/>
                </a:solidFill>
                <a:highlight>
                  <a:srgbClr val="B9EBFF"/>
                </a:highlight>
                <a:latin typeface="Calibri"/>
                <a:ea typeface="Calibri"/>
                <a:cs typeface="Calibri"/>
                <a:sym typeface="Calibri"/>
              </a:rPr>
              <a:t>חשמל</a:t>
            </a:r>
            <a:r>
              <a:rPr lang="en" sz="2000" b="1" i="0" u="none" strike="noStrike" cap="none">
                <a:solidFill>
                  <a:srgbClr val="000000"/>
                </a:solidFill>
                <a:highlight>
                  <a:srgbClr val="B9EBFF"/>
                </a:highlight>
                <a:latin typeface="Calibri"/>
                <a:ea typeface="Calibri"/>
                <a:cs typeface="Calibri"/>
                <a:sym typeface="Calibri"/>
              </a:rPr>
              <a:t> </a:t>
            </a:r>
            <a:r>
              <a:rPr lang="en" sz="2000" b="1" i="0" u="none" strike="noStrike" cap="none" err="1">
                <a:solidFill>
                  <a:srgbClr val="000000"/>
                </a:solidFill>
                <a:highlight>
                  <a:srgbClr val="B9EBFF"/>
                </a:highlight>
                <a:latin typeface="Calibri"/>
                <a:ea typeface="Calibri"/>
                <a:cs typeface="Calibri"/>
                <a:sym typeface="Calibri"/>
              </a:rPr>
              <a:t>ביתית</a:t>
            </a:r>
            <a:endParaRPr sz="2000" b="1" i="0" u="none" strike="noStrike" cap="none" err="1">
              <a:solidFill>
                <a:srgbClr val="000000"/>
              </a:solidFill>
              <a:highlight>
                <a:srgbClr val="B9EBFF"/>
              </a:highlight>
              <a:latin typeface="Calibri"/>
              <a:ea typeface="Calibri"/>
              <a:cs typeface="Calibri"/>
              <a:sym typeface="Calibri"/>
            </a:endParaRPr>
          </a:p>
        </p:txBody>
      </p:sp>
      <p:cxnSp>
        <p:nvCxnSpPr>
          <p:cNvPr id="9675" name="Google Shape;9675;p41"/>
          <p:cNvCxnSpPr/>
          <p:nvPr/>
        </p:nvCxnSpPr>
        <p:spPr>
          <a:xfrm rot="10800000">
            <a:off x="2105275" y="3490700"/>
            <a:ext cx="1854600" cy="1374300"/>
          </a:xfrm>
          <a:prstGeom prst="curvedConnector3">
            <a:avLst>
              <a:gd name="adj1" fmla="val 50000"/>
            </a:avLst>
          </a:prstGeom>
          <a:noFill/>
          <a:ln w="28575" cap="rnd" cmpd="sng">
            <a:solidFill>
              <a:srgbClr val="FFFFFF"/>
            </a:solidFill>
            <a:prstDash val="solid"/>
            <a:round/>
            <a:headEnd type="triangle" w="med" len="med"/>
            <a:tailEnd type="none" w="sm" len="sm"/>
          </a:ln>
        </p:spPr>
      </p:cxnSp>
      <p:sp>
        <p:nvSpPr>
          <p:cNvPr id="9676" name="Google Shape;9676;p41"/>
          <p:cNvSpPr txBox="1"/>
          <p:nvPr/>
        </p:nvSpPr>
        <p:spPr>
          <a:xfrm>
            <a:off x="2136163" y="3971475"/>
            <a:ext cx="1676400" cy="8004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2000" b="1" i="0" u="none" strike="noStrike" cap="none" err="1">
                <a:solidFill>
                  <a:srgbClr val="FFFFFF"/>
                </a:solidFill>
                <a:highlight>
                  <a:srgbClr val="7F6000"/>
                </a:highlight>
                <a:latin typeface="Calibri"/>
                <a:ea typeface="Calibri"/>
                <a:cs typeface="Calibri"/>
                <a:sym typeface="Calibri"/>
              </a:rPr>
              <a:t>הייוצרות</a:t>
            </a:r>
            <a:r>
              <a:rPr lang="en" sz="2000" b="1" i="0" u="none" strike="noStrike" cap="none">
                <a:solidFill>
                  <a:srgbClr val="FFFFFF"/>
                </a:solidFill>
                <a:highlight>
                  <a:srgbClr val="7F6000"/>
                </a:highlight>
                <a:latin typeface="Calibri"/>
                <a:ea typeface="Calibri"/>
                <a:cs typeface="Calibri"/>
                <a:sym typeface="Calibri"/>
              </a:rPr>
              <a:t> </a:t>
            </a:r>
            <a:r>
              <a:rPr lang="en" sz="2000" b="1" i="0" u="none" strike="noStrike" cap="none" err="1">
                <a:solidFill>
                  <a:srgbClr val="FFFFFF"/>
                </a:solidFill>
                <a:highlight>
                  <a:srgbClr val="7F6000"/>
                </a:highlight>
                <a:latin typeface="Calibri"/>
                <a:ea typeface="Calibri"/>
                <a:cs typeface="Calibri"/>
                <a:sym typeface="Calibri"/>
              </a:rPr>
              <a:t>דלקי</a:t>
            </a:r>
            <a:br>
              <a:rPr lang="en" sz="2000" b="1" i="0" u="none" strike="noStrike" cap="none">
                <a:solidFill>
                  <a:srgbClr val="FFFFFF"/>
                </a:solidFill>
                <a:highlight>
                  <a:srgbClr val="7F6000"/>
                </a:highlight>
                <a:latin typeface="Calibri"/>
                <a:ea typeface="Calibri"/>
                <a:cs typeface="Calibri"/>
                <a:sym typeface="Calibri"/>
              </a:rPr>
            </a:br>
            <a:r>
              <a:rPr lang="en" sz="2000" b="1" i="0" u="none" strike="noStrike" cap="none" err="1">
                <a:solidFill>
                  <a:srgbClr val="FFFFFF"/>
                </a:solidFill>
                <a:highlight>
                  <a:srgbClr val="7F6000"/>
                </a:highlight>
                <a:latin typeface="Calibri"/>
                <a:ea typeface="Calibri"/>
                <a:cs typeface="Calibri"/>
                <a:sym typeface="Calibri"/>
              </a:rPr>
              <a:t>מאובנים</a:t>
            </a:r>
            <a:endParaRPr sz="2000" b="1" i="0" u="none" strike="noStrike" cap="none" err="1">
              <a:solidFill>
                <a:srgbClr val="FFFFFF"/>
              </a:solidFill>
              <a:highlight>
                <a:srgbClr val="7F6000"/>
              </a:highlight>
              <a:latin typeface="Calibri"/>
              <a:ea typeface="Calibri"/>
              <a:cs typeface="Calibri"/>
              <a:sym typeface="Calibri"/>
            </a:endParaRPr>
          </a:p>
        </p:txBody>
      </p:sp>
      <p:sp>
        <p:nvSpPr>
          <p:cNvPr id="9677" name="Google Shape;9677;p41"/>
          <p:cNvSpPr txBox="1"/>
          <p:nvPr/>
        </p:nvSpPr>
        <p:spPr>
          <a:xfrm rot="-3715">
            <a:off x="3737121" y="4717472"/>
            <a:ext cx="2498401" cy="492600"/>
          </a:xfrm>
          <a:prstGeom prst="rect">
            <a:avLst/>
          </a:prstGeom>
          <a:no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1400"/>
              <a:buFont typeface="Arial"/>
              <a:buNone/>
            </a:pPr>
            <a:r>
              <a:rPr lang="en" sz="2000" b="1" i="0" u="none" strike="noStrike" cap="none" err="1">
                <a:solidFill>
                  <a:srgbClr val="FFFFFF"/>
                </a:solidFill>
                <a:latin typeface="Calibri"/>
                <a:ea typeface="Calibri"/>
                <a:cs typeface="Calibri"/>
                <a:sym typeface="Calibri"/>
              </a:rPr>
              <a:t>דלקי</a:t>
            </a:r>
            <a:r>
              <a:rPr lang="en" sz="2000" b="1" i="0" u="none" strike="noStrike" cap="none">
                <a:solidFill>
                  <a:srgbClr val="FFFFFF"/>
                </a:solidFill>
                <a:latin typeface="Calibri"/>
                <a:ea typeface="Calibri"/>
                <a:cs typeface="Calibri"/>
                <a:sym typeface="Calibri"/>
              </a:rPr>
              <a:t> </a:t>
            </a:r>
            <a:r>
              <a:rPr lang="en" sz="2000" b="1" i="0" u="none" strike="noStrike" cap="none" err="1">
                <a:solidFill>
                  <a:srgbClr val="FFFFFF"/>
                </a:solidFill>
                <a:latin typeface="Calibri"/>
                <a:ea typeface="Calibri"/>
                <a:cs typeface="Calibri"/>
                <a:sym typeface="Calibri"/>
              </a:rPr>
              <a:t>מאובנים</a:t>
            </a:r>
            <a:endParaRPr sz="2000" b="1" i="0" u="none" strike="noStrike" cap="none" err="1">
              <a:solidFill>
                <a:srgbClr val="FFFFFF"/>
              </a:solidFill>
              <a:latin typeface="Calibri"/>
              <a:ea typeface="Calibri"/>
              <a:cs typeface="Calibri"/>
              <a:sym typeface="Calibri"/>
            </a:endParaRPr>
          </a:p>
        </p:txBody>
      </p:sp>
      <p:sp>
        <p:nvSpPr>
          <p:cNvPr id="9678" name="Google Shape;9678;p41"/>
          <p:cNvSpPr txBox="1"/>
          <p:nvPr/>
        </p:nvSpPr>
        <p:spPr>
          <a:xfrm>
            <a:off x="5511375" y="4261375"/>
            <a:ext cx="3000000" cy="492600"/>
          </a:xfrm>
          <a:prstGeom prst="rect">
            <a:avLst/>
          </a:prstGeom>
          <a:no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2000"/>
              <a:buFont typeface="Arial"/>
              <a:buNone/>
            </a:pPr>
            <a:r>
              <a:rPr lang="en" sz="2000" b="1" i="0" u="none" strike="noStrike" cap="none" err="1">
                <a:solidFill>
                  <a:schemeClr val="dk1"/>
                </a:solidFill>
                <a:highlight>
                  <a:srgbClr val="7F6000"/>
                </a:highlight>
                <a:latin typeface="Calibri"/>
                <a:ea typeface="Calibri"/>
                <a:cs typeface="Calibri"/>
                <a:sym typeface="Calibri"/>
              </a:rPr>
              <a:t>הפקת</a:t>
            </a:r>
            <a:r>
              <a:rPr lang="en" sz="2000" b="1" i="0" u="none" strike="noStrike" cap="none">
                <a:solidFill>
                  <a:schemeClr val="dk1"/>
                </a:solidFill>
                <a:highlight>
                  <a:srgbClr val="7F6000"/>
                </a:highlight>
                <a:latin typeface="Calibri"/>
                <a:ea typeface="Calibri"/>
                <a:cs typeface="Calibri"/>
                <a:sym typeface="Calibri"/>
              </a:rPr>
              <a:t> </a:t>
            </a:r>
            <a:r>
              <a:rPr lang="en" sz="2000" b="1" i="0" u="none" strike="noStrike" cap="none" err="1">
                <a:solidFill>
                  <a:schemeClr val="dk1"/>
                </a:solidFill>
                <a:highlight>
                  <a:srgbClr val="7F6000"/>
                </a:highlight>
                <a:latin typeface="Calibri"/>
                <a:ea typeface="Calibri"/>
                <a:cs typeface="Calibri"/>
                <a:sym typeface="Calibri"/>
              </a:rPr>
              <a:t>דלקי</a:t>
            </a:r>
            <a:r>
              <a:rPr lang="en" sz="2000" b="1" i="0" u="none" strike="noStrike" cap="none">
                <a:solidFill>
                  <a:schemeClr val="dk1"/>
                </a:solidFill>
                <a:highlight>
                  <a:srgbClr val="7F6000"/>
                </a:highlight>
                <a:latin typeface="Calibri"/>
                <a:ea typeface="Calibri"/>
                <a:cs typeface="Calibri"/>
                <a:sym typeface="Calibri"/>
              </a:rPr>
              <a:t> </a:t>
            </a:r>
            <a:r>
              <a:rPr lang="en" sz="2000" b="1" i="0" u="none" strike="noStrike" cap="none" err="1">
                <a:solidFill>
                  <a:schemeClr val="dk1"/>
                </a:solidFill>
                <a:highlight>
                  <a:srgbClr val="7F6000"/>
                </a:highlight>
                <a:latin typeface="Calibri"/>
                <a:ea typeface="Calibri"/>
                <a:cs typeface="Calibri"/>
                <a:sym typeface="Calibri"/>
              </a:rPr>
              <a:t>מאובנים</a:t>
            </a:r>
            <a:endParaRPr sz="2000" b="0" i="0" u="none" strike="noStrike" cap="none" err="1">
              <a:solidFill>
                <a:schemeClr val="dk1"/>
              </a:solidFill>
              <a:highlight>
                <a:srgbClr val="7F6000"/>
              </a:highlight>
              <a:latin typeface="Comfortaa"/>
              <a:ea typeface="Comfortaa"/>
              <a:cs typeface="Comfortaa"/>
              <a:sym typeface="Comfortaa"/>
            </a:endParaRPr>
          </a:p>
        </p:txBody>
      </p:sp>
      <p:cxnSp>
        <p:nvCxnSpPr>
          <p:cNvPr id="9679" name="Google Shape;9679;p41"/>
          <p:cNvCxnSpPr/>
          <p:nvPr/>
        </p:nvCxnSpPr>
        <p:spPr>
          <a:xfrm flipH="1">
            <a:off x="5900224" y="3770363"/>
            <a:ext cx="2480400" cy="1117800"/>
          </a:xfrm>
          <a:prstGeom prst="curvedConnector3">
            <a:avLst>
              <a:gd name="adj1" fmla="val 7591"/>
            </a:avLst>
          </a:prstGeom>
          <a:noFill/>
          <a:ln w="28575" cap="rnd" cmpd="sng">
            <a:solidFill>
              <a:srgbClr val="FFFFFF"/>
            </a:solidFill>
            <a:prstDash val="solid"/>
            <a:round/>
            <a:headEnd type="triangle" w="med" len="med"/>
            <a:tailEnd type="none" w="sm" len="sm"/>
          </a:ln>
        </p:spPr>
      </p:cxnSp>
      <p:sp>
        <p:nvSpPr>
          <p:cNvPr id="9680" name="Google Shape;9680;p41"/>
          <p:cNvSpPr txBox="1">
            <a:spLocks noGrp="1"/>
          </p:cNvSpPr>
          <p:nvPr>
            <p:ph type="title"/>
          </p:nvPr>
        </p:nvSpPr>
        <p:spPr>
          <a:xfrm>
            <a:off x="4987175" y="0"/>
            <a:ext cx="3911400" cy="715500"/>
          </a:xfrm>
          <a:prstGeom prst="rect">
            <a:avLst/>
          </a:prstGeom>
          <a:noFill/>
          <a:ln>
            <a:noFill/>
          </a:ln>
        </p:spPr>
        <p:txBody>
          <a:bodyPr spcFirstLastPara="1" wrap="square" lIns="91425" tIns="91425" rIns="91425" bIns="91425" anchor="ctr" anchorCtr="0">
            <a:noAutofit/>
          </a:bodyPr>
          <a:lstStyle/>
          <a:p>
            <a:pPr marL="0" lvl="0" indent="0" algn="r" rtl="1">
              <a:lnSpc>
                <a:spcPct val="115000"/>
              </a:lnSpc>
              <a:spcBef>
                <a:spcPts val="0"/>
              </a:spcBef>
              <a:spcAft>
                <a:spcPts val="0"/>
              </a:spcAft>
              <a:buSzPts val="3500"/>
              <a:buNone/>
            </a:pPr>
            <a:r>
              <a:rPr lang="en" sz="3600" b="1" err="1">
                <a:solidFill>
                  <a:srgbClr val="191919"/>
                </a:solidFill>
                <a:latin typeface="Calibri"/>
                <a:ea typeface="Calibri"/>
                <a:cs typeface="Calibri"/>
                <a:sym typeface="Calibri"/>
              </a:rPr>
              <a:t>משימה</a:t>
            </a:r>
            <a:r>
              <a:rPr lang="en" sz="3600" b="1">
                <a:solidFill>
                  <a:srgbClr val="191919"/>
                </a:solidFill>
                <a:latin typeface="Calibri"/>
                <a:ea typeface="Calibri"/>
                <a:cs typeface="Calibri"/>
                <a:sym typeface="Calibri"/>
              </a:rPr>
              <a:t> - </a:t>
            </a:r>
            <a:r>
              <a:rPr lang="en" sz="3600" b="1" err="1">
                <a:solidFill>
                  <a:srgbClr val="191919"/>
                </a:solidFill>
                <a:latin typeface="Calibri"/>
                <a:ea typeface="Calibri"/>
                <a:cs typeface="Calibri"/>
                <a:sym typeface="Calibri"/>
              </a:rPr>
              <a:t>המודל</a:t>
            </a:r>
            <a:endParaRPr sz="3600" b="1" err="1">
              <a:solidFill>
                <a:srgbClr val="191919"/>
              </a:solidFill>
              <a:latin typeface="Calibri"/>
              <a:ea typeface="Calibri"/>
              <a:cs typeface="Calibri"/>
              <a:sym typeface="Calibri"/>
            </a:endParaRPr>
          </a:p>
        </p:txBody>
      </p:sp>
      <p:sp>
        <p:nvSpPr>
          <p:cNvPr id="9681" name="Google Shape;9681;p41"/>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p>
            <a:pPr marL="0" lvl="0" indent="0" algn="r" rtl="0">
              <a:lnSpc>
                <a:spcPct val="100000"/>
              </a:lnSpc>
              <a:spcBef>
                <a:spcPts val="0"/>
              </a:spcBef>
              <a:spcAft>
                <a:spcPts val="0"/>
              </a:spcAft>
              <a:buSzPts val="1300"/>
              <a:buNone/>
            </a:pPr>
            <a:fld id="{00000000-1234-1234-1234-123412341234}" type="slidenum">
              <a:rPr lang="en"/>
              <a:t>40</a:t>
            </a:fld>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9685"/>
        <p:cNvGrpSpPr/>
        <p:nvPr/>
      </p:nvGrpSpPr>
      <p:grpSpPr>
        <a:xfrm>
          <a:off x="0" y="0"/>
          <a:ext cx="0" cy="0"/>
          <a:chOff x="0" y="0"/>
          <a:chExt cx="0" cy="0"/>
        </a:xfrm>
      </p:grpSpPr>
      <p:sp>
        <p:nvSpPr>
          <p:cNvPr id="9686" name="Google Shape;9686;p42"/>
          <p:cNvSpPr/>
          <p:nvPr/>
        </p:nvSpPr>
        <p:spPr>
          <a:xfrm rot="336211">
            <a:off x="-318888" y="3182844"/>
            <a:ext cx="9463062" cy="1841475"/>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4B4B4B"/>
              </a:solidFill>
              <a:latin typeface="Arial"/>
              <a:ea typeface="Arial"/>
              <a:cs typeface="Arial"/>
              <a:sym typeface="Arial"/>
            </a:endParaRPr>
          </a:p>
        </p:txBody>
      </p:sp>
      <p:sp>
        <p:nvSpPr>
          <p:cNvPr id="9687" name="Google Shape;9687;p42"/>
          <p:cNvSpPr/>
          <p:nvPr/>
        </p:nvSpPr>
        <p:spPr>
          <a:xfrm rot="336161">
            <a:off x="-291839" y="3672994"/>
            <a:ext cx="9543825" cy="1959243"/>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rgbClr val="7F6000"/>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4B4B4B"/>
              </a:solidFill>
              <a:latin typeface="Arial"/>
              <a:ea typeface="Arial"/>
              <a:cs typeface="Arial"/>
              <a:sym typeface="Arial"/>
            </a:endParaRPr>
          </a:p>
        </p:txBody>
      </p:sp>
      <p:grpSp>
        <p:nvGrpSpPr>
          <p:cNvPr id="9688" name="Google Shape;9688;p42"/>
          <p:cNvGrpSpPr/>
          <p:nvPr/>
        </p:nvGrpSpPr>
        <p:grpSpPr>
          <a:xfrm>
            <a:off x="1560947" y="2124450"/>
            <a:ext cx="1128168" cy="1445907"/>
            <a:chOff x="2055825" y="5018400"/>
            <a:chExt cx="202875" cy="215200"/>
          </a:xfrm>
        </p:grpSpPr>
        <p:sp>
          <p:nvSpPr>
            <p:cNvPr id="9689" name="Google Shape;9689;p42"/>
            <p:cNvSpPr/>
            <p:nvPr/>
          </p:nvSpPr>
          <p:spPr>
            <a:xfrm>
              <a:off x="2055825" y="5051950"/>
              <a:ext cx="115200" cy="104950"/>
            </a:xfrm>
            <a:custGeom>
              <a:avLst/>
              <a:gdLst/>
              <a:ahLst/>
              <a:cxnLst/>
              <a:rect l="l" t="t" r="r" b="b"/>
              <a:pathLst>
                <a:path w="4608" h="4198" extrusionOk="0">
                  <a:moveTo>
                    <a:pt x="2303" y="1"/>
                  </a:moveTo>
                  <a:cubicBezTo>
                    <a:pt x="1767" y="1"/>
                    <a:pt x="1230" y="206"/>
                    <a:pt x="820" y="616"/>
                  </a:cubicBezTo>
                  <a:cubicBezTo>
                    <a:pt x="1" y="1435"/>
                    <a:pt x="1" y="2764"/>
                    <a:pt x="820" y="3583"/>
                  </a:cubicBezTo>
                  <a:cubicBezTo>
                    <a:pt x="1230" y="3993"/>
                    <a:pt x="1767" y="4198"/>
                    <a:pt x="2303" y="4198"/>
                  </a:cubicBezTo>
                  <a:cubicBezTo>
                    <a:pt x="2840" y="4198"/>
                    <a:pt x="3377" y="3993"/>
                    <a:pt x="3787" y="3583"/>
                  </a:cubicBezTo>
                  <a:cubicBezTo>
                    <a:pt x="4607" y="2764"/>
                    <a:pt x="4607" y="1435"/>
                    <a:pt x="3787" y="616"/>
                  </a:cubicBezTo>
                  <a:cubicBezTo>
                    <a:pt x="3377" y="206"/>
                    <a:pt x="2840" y="1"/>
                    <a:pt x="2303"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0" name="Google Shape;9690;p42"/>
            <p:cNvSpPr/>
            <p:nvPr/>
          </p:nvSpPr>
          <p:spPr>
            <a:xfrm>
              <a:off x="2128425" y="5070825"/>
              <a:ext cx="115200" cy="104925"/>
            </a:xfrm>
            <a:custGeom>
              <a:avLst/>
              <a:gdLst/>
              <a:ahLst/>
              <a:cxnLst/>
              <a:rect l="l" t="t" r="r" b="b"/>
              <a:pathLst>
                <a:path w="4608" h="4197" extrusionOk="0">
                  <a:moveTo>
                    <a:pt x="2304" y="0"/>
                  </a:moveTo>
                  <a:cubicBezTo>
                    <a:pt x="1767" y="0"/>
                    <a:pt x="1230" y="205"/>
                    <a:pt x="821" y="615"/>
                  </a:cubicBezTo>
                  <a:cubicBezTo>
                    <a:pt x="1" y="1434"/>
                    <a:pt x="1" y="2762"/>
                    <a:pt x="821" y="3582"/>
                  </a:cubicBezTo>
                  <a:cubicBezTo>
                    <a:pt x="1230" y="3992"/>
                    <a:pt x="1767" y="4197"/>
                    <a:pt x="2304" y="4197"/>
                  </a:cubicBezTo>
                  <a:cubicBezTo>
                    <a:pt x="2841" y="4197"/>
                    <a:pt x="3378" y="3992"/>
                    <a:pt x="3788" y="3582"/>
                  </a:cubicBezTo>
                  <a:cubicBezTo>
                    <a:pt x="4608" y="2762"/>
                    <a:pt x="4608" y="1434"/>
                    <a:pt x="3788" y="615"/>
                  </a:cubicBezTo>
                  <a:cubicBezTo>
                    <a:pt x="3378" y="205"/>
                    <a:pt x="2841" y="0"/>
                    <a:pt x="2304" y="0"/>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1" name="Google Shape;9691;p42"/>
            <p:cNvSpPr/>
            <p:nvPr/>
          </p:nvSpPr>
          <p:spPr>
            <a:xfrm>
              <a:off x="2107875" y="5018400"/>
              <a:ext cx="85350" cy="79400"/>
            </a:xfrm>
            <a:custGeom>
              <a:avLst/>
              <a:gdLst/>
              <a:ahLst/>
              <a:cxnLst/>
              <a:rect l="l" t="t" r="r" b="b"/>
              <a:pathLst>
                <a:path w="3414" h="3176" extrusionOk="0">
                  <a:moveTo>
                    <a:pt x="1705" y="1"/>
                  </a:moveTo>
                  <a:cubicBezTo>
                    <a:pt x="939" y="1"/>
                    <a:pt x="265" y="556"/>
                    <a:pt x="140" y="1337"/>
                  </a:cubicBezTo>
                  <a:cubicBezTo>
                    <a:pt x="1" y="2202"/>
                    <a:pt x="590" y="3017"/>
                    <a:pt x="1456" y="3155"/>
                  </a:cubicBezTo>
                  <a:cubicBezTo>
                    <a:pt x="1542" y="3169"/>
                    <a:pt x="1626" y="3175"/>
                    <a:pt x="1710" y="3175"/>
                  </a:cubicBezTo>
                  <a:cubicBezTo>
                    <a:pt x="2475" y="3175"/>
                    <a:pt x="3150" y="2620"/>
                    <a:pt x="3274" y="1839"/>
                  </a:cubicBezTo>
                  <a:cubicBezTo>
                    <a:pt x="3414" y="974"/>
                    <a:pt x="2824" y="159"/>
                    <a:pt x="1958" y="21"/>
                  </a:cubicBezTo>
                  <a:cubicBezTo>
                    <a:pt x="1873" y="7"/>
                    <a:pt x="1788" y="1"/>
                    <a:pt x="1705"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2" name="Google Shape;9692;p42"/>
            <p:cNvSpPr/>
            <p:nvPr/>
          </p:nvSpPr>
          <p:spPr>
            <a:xfrm>
              <a:off x="2079175" y="5084125"/>
              <a:ext cx="128600" cy="149300"/>
            </a:xfrm>
            <a:custGeom>
              <a:avLst/>
              <a:gdLst/>
              <a:ahLst/>
              <a:cxnLst/>
              <a:rect l="l" t="t" r="r" b="b"/>
              <a:pathLst>
                <a:path w="5144" h="5972" extrusionOk="0">
                  <a:moveTo>
                    <a:pt x="0" y="0"/>
                  </a:moveTo>
                  <a:lnTo>
                    <a:pt x="0" y="0"/>
                  </a:lnTo>
                  <a:cubicBezTo>
                    <a:pt x="224" y="506"/>
                    <a:pt x="587" y="928"/>
                    <a:pt x="1055" y="1220"/>
                  </a:cubicBezTo>
                  <a:cubicBezTo>
                    <a:pt x="1444" y="1465"/>
                    <a:pt x="1956" y="1817"/>
                    <a:pt x="2172" y="2115"/>
                  </a:cubicBezTo>
                  <a:lnTo>
                    <a:pt x="2265" y="2245"/>
                  </a:lnTo>
                  <a:cubicBezTo>
                    <a:pt x="2383" y="2393"/>
                    <a:pt x="2437" y="2586"/>
                    <a:pt x="2414" y="2774"/>
                  </a:cubicBezTo>
                  <a:lnTo>
                    <a:pt x="2413" y="2786"/>
                  </a:lnTo>
                  <a:lnTo>
                    <a:pt x="2403" y="2777"/>
                  </a:lnTo>
                  <a:cubicBezTo>
                    <a:pt x="2259" y="2659"/>
                    <a:pt x="2166" y="2575"/>
                    <a:pt x="2065" y="2484"/>
                  </a:cubicBezTo>
                  <a:cubicBezTo>
                    <a:pt x="1890" y="2329"/>
                    <a:pt x="1693" y="2150"/>
                    <a:pt x="1163" y="1726"/>
                  </a:cubicBezTo>
                  <a:lnTo>
                    <a:pt x="1163" y="1726"/>
                  </a:lnTo>
                  <a:cubicBezTo>
                    <a:pt x="1316" y="1919"/>
                    <a:pt x="1924" y="2684"/>
                    <a:pt x="2233" y="3038"/>
                  </a:cubicBezTo>
                  <a:lnTo>
                    <a:pt x="2239" y="3046"/>
                  </a:lnTo>
                  <a:cubicBezTo>
                    <a:pt x="2318" y="3135"/>
                    <a:pt x="2355" y="3254"/>
                    <a:pt x="2341" y="3372"/>
                  </a:cubicBezTo>
                  <a:cubicBezTo>
                    <a:pt x="2267" y="3969"/>
                    <a:pt x="2038" y="5841"/>
                    <a:pt x="2021" y="5972"/>
                  </a:cubicBezTo>
                  <a:lnTo>
                    <a:pt x="3781" y="5972"/>
                  </a:lnTo>
                  <a:lnTo>
                    <a:pt x="3460" y="3329"/>
                  </a:lnTo>
                  <a:cubicBezTo>
                    <a:pt x="3394" y="2780"/>
                    <a:pt x="3657" y="2238"/>
                    <a:pt x="4130" y="1951"/>
                  </a:cubicBezTo>
                  <a:lnTo>
                    <a:pt x="4176" y="1924"/>
                  </a:lnTo>
                  <a:cubicBezTo>
                    <a:pt x="4315" y="1840"/>
                    <a:pt x="4439" y="1736"/>
                    <a:pt x="4545" y="1616"/>
                  </a:cubicBezTo>
                  <a:lnTo>
                    <a:pt x="5144" y="942"/>
                  </a:lnTo>
                  <a:lnTo>
                    <a:pt x="4513" y="1448"/>
                  </a:lnTo>
                  <a:cubicBezTo>
                    <a:pt x="4391" y="1546"/>
                    <a:pt x="4256" y="1624"/>
                    <a:pt x="4113" y="1683"/>
                  </a:cubicBezTo>
                  <a:lnTo>
                    <a:pt x="3847" y="1791"/>
                  </a:lnTo>
                  <a:lnTo>
                    <a:pt x="3867" y="1765"/>
                  </a:lnTo>
                  <a:cubicBezTo>
                    <a:pt x="4155" y="1392"/>
                    <a:pt x="4389" y="981"/>
                    <a:pt x="4563" y="542"/>
                  </a:cubicBezTo>
                  <a:lnTo>
                    <a:pt x="4738" y="100"/>
                  </a:lnTo>
                  <a:lnTo>
                    <a:pt x="3735" y="1396"/>
                  </a:lnTo>
                  <a:lnTo>
                    <a:pt x="3724" y="1389"/>
                  </a:lnTo>
                  <a:cubicBezTo>
                    <a:pt x="3728" y="1382"/>
                    <a:pt x="4078" y="676"/>
                    <a:pt x="3843" y="137"/>
                  </a:cubicBezTo>
                  <a:lnTo>
                    <a:pt x="3843" y="136"/>
                  </a:lnTo>
                  <a:lnTo>
                    <a:pt x="3843" y="133"/>
                  </a:lnTo>
                  <a:lnTo>
                    <a:pt x="3830" y="323"/>
                  </a:lnTo>
                  <a:cubicBezTo>
                    <a:pt x="3809" y="613"/>
                    <a:pt x="3739" y="894"/>
                    <a:pt x="3619" y="1157"/>
                  </a:cubicBezTo>
                  <a:lnTo>
                    <a:pt x="3381" y="1686"/>
                  </a:lnTo>
                  <a:lnTo>
                    <a:pt x="3376" y="1694"/>
                  </a:lnTo>
                  <a:cubicBezTo>
                    <a:pt x="3266" y="1864"/>
                    <a:pt x="3079" y="1967"/>
                    <a:pt x="2875" y="1967"/>
                  </a:cubicBezTo>
                  <a:cubicBezTo>
                    <a:pt x="2669" y="1967"/>
                    <a:pt x="2479" y="1863"/>
                    <a:pt x="2370" y="1686"/>
                  </a:cubicBezTo>
                  <a:lnTo>
                    <a:pt x="1952" y="761"/>
                  </a:lnTo>
                  <a:lnTo>
                    <a:pt x="1908" y="135"/>
                  </a:lnTo>
                  <a:lnTo>
                    <a:pt x="1804" y="758"/>
                  </a:lnTo>
                  <a:lnTo>
                    <a:pt x="2034" y="1411"/>
                  </a:lnTo>
                  <a:lnTo>
                    <a:pt x="2017" y="1397"/>
                  </a:lnTo>
                  <a:cubicBezTo>
                    <a:pt x="1940" y="1332"/>
                    <a:pt x="1869" y="1260"/>
                    <a:pt x="1811" y="1179"/>
                  </a:cubicBezTo>
                  <a:lnTo>
                    <a:pt x="1044" y="142"/>
                  </a:lnTo>
                  <a:lnTo>
                    <a:pt x="1044" y="142"/>
                  </a:lnTo>
                  <a:lnTo>
                    <a:pt x="1617" y="1173"/>
                  </a:lnTo>
                  <a:lnTo>
                    <a:pt x="1617" y="1173"/>
                  </a:lnTo>
                  <a:lnTo>
                    <a:pt x="1602" y="1167"/>
                  </a:lnTo>
                  <a:cubicBezTo>
                    <a:pt x="1115" y="996"/>
                    <a:pt x="671" y="707"/>
                    <a:pt x="317" y="333"/>
                  </a:cubicBezTo>
                  <a:lnTo>
                    <a:pt x="0" y="0"/>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3" name="Google Shape;9693;p42"/>
            <p:cNvSpPr/>
            <p:nvPr/>
          </p:nvSpPr>
          <p:spPr>
            <a:xfrm>
              <a:off x="2078700" y="5083400"/>
              <a:ext cx="130500" cy="150200"/>
            </a:xfrm>
            <a:custGeom>
              <a:avLst/>
              <a:gdLst/>
              <a:ahLst/>
              <a:cxnLst/>
              <a:rect l="l" t="t" r="r" b="b"/>
              <a:pathLst>
                <a:path w="5220" h="6008" extrusionOk="0">
                  <a:moveTo>
                    <a:pt x="42" y="63"/>
                  </a:moveTo>
                  <a:lnTo>
                    <a:pt x="331" y="369"/>
                  </a:lnTo>
                  <a:cubicBezTo>
                    <a:pt x="685" y="743"/>
                    <a:pt x="1131" y="1032"/>
                    <a:pt x="1618" y="1205"/>
                  </a:cubicBezTo>
                  <a:lnTo>
                    <a:pt x="1651" y="1216"/>
                  </a:lnTo>
                  <a:lnTo>
                    <a:pt x="1633" y="1186"/>
                  </a:lnTo>
                  <a:lnTo>
                    <a:pt x="1117" y="257"/>
                  </a:lnTo>
                  <a:lnTo>
                    <a:pt x="1117" y="257"/>
                  </a:lnTo>
                  <a:lnTo>
                    <a:pt x="1826" y="1215"/>
                  </a:lnTo>
                  <a:cubicBezTo>
                    <a:pt x="1885" y="1295"/>
                    <a:pt x="1955" y="1370"/>
                    <a:pt x="2033" y="1433"/>
                  </a:cubicBezTo>
                  <a:lnTo>
                    <a:pt x="2069" y="1463"/>
                  </a:lnTo>
                  <a:lnTo>
                    <a:pt x="2053" y="1420"/>
                  </a:lnTo>
                  <a:lnTo>
                    <a:pt x="1831" y="789"/>
                  </a:lnTo>
                  <a:lnTo>
                    <a:pt x="1925" y="221"/>
                  </a:lnTo>
                  <a:lnTo>
                    <a:pt x="1966" y="791"/>
                  </a:lnTo>
                  <a:lnTo>
                    <a:pt x="1966" y="793"/>
                  </a:lnTo>
                  <a:lnTo>
                    <a:pt x="1967" y="796"/>
                  </a:lnTo>
                  <a:lnTo>
                    <a:pt x="2384" y="1720"/>
                  </a:lnTo>
                  <a:lnTo>
                    <a:pt x="2384" y="1722"/>
                  </a:lnTo>
                  <a:lnTo>
                    <a:pt x="2384" y="1723"/>
                  </a:lnTo>
                  <a:cubicBezTo>
                    <a:pt x="2495" y="1900"/>
                    <a:pt x="2687" y="2006"/>
                    <a:pt x="2895" y="2006"/>
                  </a:cubicBezTo>
                  <a:cubicBezTo>
                    <a:pt x="3100" y="2006"/>
                    <a:pt x="3290" y="1904"/>
                    <a:pt x="3402" y="1730"/>
                  </a:cubicBezTo>
                  <a:lnTo>
                    <a:pt x="3407" y="1723"/>
                  </a:lnTo>
                  <a:lnTo>
                    <a:pt x="3407" y="1722"/>
                  </a:lnTo>
                  <a:lnTo>
                    <a:pt x="3407" y="1720"/>
                  </a:lnTo>
                  <a:lnTo>
                    <a:pt x="3645" y="1192"/>
                  </a:lnTo>
                  <a:cubicBezTo>
                    <a:pt x="3764" y="928"/>
                    <a:pt x="3835" y="647"/>
                    <a:pt x="3856" y="357"/>
                  </a:cubicBezTo>
                  <a:lnTo>
                    <a:pt x="3867" y="196"/>
                  </a:lnTo>
                  <a:cubicBezTo>
                    <a:pt x="3978" y="469"/>
                    <a:pt x="3939" y="781"/>
                    <a:pt x="3887" y="998"/>
                  </a:cubicBezTo>
                  <a:cubicBezTo>
                    <a:pt x="3828" y="1241"/>
                    <a:pt x="3739" y="1417"/>
                    <a:pt x="3738" y="1420"/>
                  </a:cubicBezTo>
                  <a:lnTo>
                    <a:pt x="3760" y="1433"/>
                  </a:lnTo>
                  <a:lnTo>
                    <a:pt x="4734" y="173"/>
                  </a:lnTo>
                  <a:lnTo>
                    <a:pt x="4576" y="574"/>
                  </a:lnTo>
                  <a:cubicBezTo>
                    <a:pt x="4403" y="1011"/>
                    <a:pt x="4169" y="1422"/>
                    <a:pt x="3882" y="1795"/>
                  </a:cubicBezTo>
                  <a:lnTo>
                    <a:pt x="3877" y="1801"/>
                  </a:lnTo>
                  <a:lnTo>
                    <a:pt x="3847" y="1838"/>
                  </a:lnTo>
                  <a:lnTo>
                    <a:pt x="3891" y="1821"/>
                  </a:lnTo>
                  <a:lnTo>
                    <a:pt x="4134" y="1721"/>
                  </a:lnTo>
                  <a:cubicBezTo>
                    <a:pt x="4278" y="1663"/>
                    <a:pt x="4414" y="1583"/>
                    <a:pt x="4535" y="1485"/>
                  </a:cubicBezTo>
                  <a:lnTo>
                    <a:pt x="5107" y="1027"/>
                  </a:lnTo>
                  <a:lnTo>
                    <a:pt x="5107" y="1027"/>
                  </a:lnTo>
                  <a:lnTo>
                    <a:pt x="4559" y="1646"/>
                  </a:lnTo>
                  <a:cubicBezTo>
                    <a:pt x="4453" y="1766"/>
                    <a:pt x="4330" y="1869"/>
                    <a:pt x="4191" y="1952"/>
                  </a:cubicBezTo>
                  <a:lnTo>
                    <a:pt x="4145" y="1980"/>
                  </a:lnTo>
                  <a:cubicBezTo>
                    <a:pt x="3670" y="2268"/>
                    <a:pt x="3405" y="2812"/>
                    <a:pt x="3472" y="3364"/>
                  </a:cubicBezTo>
                  <a:lnTo>
                    <a:pt x="3791" y="5999"/>
                  </a:lnTo>
                  <a:lnTo>
                    <a:pt x="2044" y="5999"/>
                  </a:lnTo>
                  <a:cubicBezTo>
                    <a:pt x="2067" y="5817"/>
                    <a:pt x="2292" y="3991"/>
                    <a:pt x="2364" y="3406"/>
                  </a:cubicBezTo>
                  <a:cubicBezTo>
                    <a:pt x="2379" y="3287"/>
                    <a:pt x="2340" y="3165"/>
                    <a:pt x="2262" y="3075"/>
                  </a:cubicBezTo>
                  <a:lnTo>
                    <a:pt x="2254" y="3067"/>
                  </a:lnTo>
                  <a:cubicBezTo>
                    <a:pt x="1965" y="2737"/>
                    <a:pt x="1416" y="2045"/>
                    <a:pt x="1221" y="1800"/>
                  </a:cubicBezTo>
                  <a:lnTo>
                    <a:pt x="1221" y="1800"/>
                  </a:lnTo>
                  <a:cubicBezTo>
                    <a:pt x="1716" y="2199"/>
                    <a:pt x="1908" y="2370"/>
                    <a:pt x="2078" y="2524"/>
                  </a:cubicBezTo>
                  <a:cubicBezTo>
                    <a:pt x="2178" y="2614"/>
                    <a:pt x="2272" y="2698"/>
                    <a:pt x="2416" y="2819"/>
                  </a:cubicBezTo>
                  <a:lnTo>
                    <a:pt x="2435" y="2834"/>
                  </a:lnTo>
                  <a:lnTo>
                    <a:pt x="2437" y="2811"/>
                  </a:lnTo>
                  <a:cubicBezTo>
                    <a:pt x="2460" y="2621"/>
                    <a:pt x="2406" y="2426"/>
                    <a:pt x="2288" y="2278"/>
                  </a:cubicBezTo>
                  <a:lnTo>
                    <a:pt x="2194" y="2149"/>
                  </a:lnTo>
                  <a:cubicBezTo>
                    <a:pt x="1976" y="1848"/>
                    <a:pt x="1464" y="1495"/>
                    <a:pt x="1075" y="1252"/>
                  </a:cubicBezTo>
                  <a:cubicBezTo>
                    <a:pt x="839" y="1104"/>
                    <a:pt x="627" y="921"/>
                    <a:pt x="447" y="709"/>
                  </a:cubicBezTo>
                  <a:cubicBezTo>
                    <a:pt x="285" y="509"/>
                    <a:pt x="147" y="295"/>
                    <a:pt x="42" y="63"/>
                  </a:cubicBezTo>
                  <a:close/>
                  <a:moveTo>
                    <a:pt x="1" y="0"/>
                  </a:moveTo>
                  <a:cubicBezTo>
                    <a:pt x="221" y="519"/>
                    <a:pt x="593" y="957"/>
                    <a:pt x="1072" y="1256"/>
                  </a:cubicBezTo>
                  <a:cubicBezTo>
                    <a:pt x="1489" y="1517"/>
                    <a:pt x="1975" y="1859"/>
                    <a:pt x="2186" y="2149"/>
                  </a:cubicBezTo>
                  <a:lnTo>
                    <a:pt x="2281" y="2278"/>
                  </a:lnTo>
                  <a:cubicBezTo>
                    <a:pt x="2397" y="2426"/>
                    <a:pt x="2451" y="2615"/>
                    <a:pt x="2428" y="2801"/>
                  </a:cubicBezTo>
                  <a:cubicBezTo>
                    <a:pt x="2023" y="2465"/>
                    <a:pt x="2017" y="2411"/>
                    <a:pt x="1144" y="1714"/>
                  </a:cubicBezTo>
                  <a:lnTo>
                    <a:pt x="1144" y="1714"/>
                  </a:lnTo>
                  <a:cubicBezTo>
                    <a:pt x="1145" y="1714"/>
                    <a:pt x="1892" y="2661"/>
                    <a:pt x="2248" y="3071"/>
                  </a:cubicBezTo>
                  <a:lnTo>
                    <a:pt x="2255" y="3078"/>
                  </a:lnTo>
                  <a:cubicBezTo>
                    <a:pt x="2333" y="3168"/>
                    <a:pt x="2369" y="3285"/>
                    <a:pt x="2355" y="3400"/>
                  </a:cubicBezTo>
                  <a:cubicBezTo>
                    <a:pt x="2278" y="4019"/>
                    <a:pt x="2033" y="6007"/>
                    <a:pt x="2033" y="6007"/>
                  </a:cubicBezTo>
                  <a:lnTo>
                    <a:pt x="3809" y="6007"/>
                  </a:lnTo>
                  <a:lnTo>
                    <a:pt x="3487" y="3358"/>
                  </a:lnTo>
                  <a:cubicBezTo>
                    <a:pt x="3421" y="2810"/>
                    <a:pt x="3682" y="2273"/>
                    <a:pt x="4154" y="1987"/>
                  </a:cubicBezTo>
                  <a:lnTo>
                    <a:pt x="4201" y="1959"/>
                  </a:lnTo>
                  <a:cubicBezTo>
                    <a:pt x="4339" y="1876"/>
                    <a:pt x="4464" y="1771"/>
                    <a:pt x="4572" y="1650"/>
                  </a:cubicBezTo>
                  <a:lnTo>
                    <a:pt x="5219" y="920"/>
                  </a:lnTo>
                  <a:lnTo>
                    <a:pt x="4528" y="1472"/>
                  </a:lnTo>
                  <a:cubicBezTo>
                    <a:pt x="4409" y="1568"/>
                    <a:pt x="4274" y="1647"/>
                    <a:pt x="4131" y="1705"/>
                  </a:cubicBezTo>
                  <a:lnTo>
                    <a:pt x="3887" y="1804"/>
                  </a:lnTo>
                  <a:lnTo>
                    <a:pt x="3892" y="1797"/>
                  </a:lnTo>
                  <a:cubicBezTo>
                    <a:pt x="4180" y="1423"/>
                    <a:pt x="4415" y="1012"/>
                    <a:pt x="4588" y="574"/>
                  </a:cubicBezTo>
                  <a:lnTo>
                    <a:pt x="4780" y="89"/>
                  </a:lnTo>
                  <a:lnTo>
                    <a:pt x="3750" y="1421"/>
                  </a:lnTo>
                  <a:cubicBezTo>
                    <a:pt x="3750" y="1421"/>
                    <a:pt x="4107" y="711"/>
                    <a:pt x="3869" y="164"/>
                  </a:cubicBezTo>
                  <a:lnTo>
                    <a:pt x="3866" y="147"/>
                  </a:lnTo>
                  <a:cubicBezTo>
                    <a:pt x="3866" y="144"/>
                    <a:pt x="3865" y="140"/>
                    <a:pt x="3865" y="136"/>
                  </a:cubicBezTo>
                  <a:lnTo>
                    <a:pt x="3865" y="33"/>
                  </a:lnTo>
                  <a:lnTo>
                    <a:pt x="3842" y="352"/>
                  </a:lnTo>
                  <a:cubicBezTo>
                    <a:pt x="3821" y="639"/>
                    <a:pt x="3752" y="921"/>
                    <a:pt x="3632" y="1184"/>
                  </a:cubicBezTo>
                  <a:lnTo>
                    <a:pt x="3395" y="1712"/>
                  </a:lnTo>
                  <a:lnTo>
                    <a:pt x="3390" y="1719"/>
                  </a:lnTo>
                  <a:cubicBezTo>
                    <a:pt x="3273" y="1900"/>
                    <a:pt x="3083" y="1990"/>
                    <a:pt x="2894" y="1990"/>
                  </a:cubicBezTo>
                  <a:cubicBezTo>
                    <a:pt x="2702" y="1990"/>
                    <a:pt x="2508" y="1897"/>
                    <a:pt x="2394" y="1713"/>
                  </a:cubicBezTo>
                  <a:lnTo>
                    <a:pt x="1977" y="788"/>
                  </a:lnTo>
                  <a:lnTo>
                    <a:pt x="1923" y="34"/>
                  </a:lnTo>
                  <a:lnTo>
                    <a:pt x="1923" y="142"/>
                  </a:lnTo>
                  <a:lnTo>
                    <a:pt x="1816" y="788"/>
                  </a:lnTo>
                  <a:lnTo>
                    <a:pt x="2040" y="1421"/>
                  </a:lnTo>
                  <a:cubicBezTo>
                    <a:pt x="1963" y="1358"/>
                    <a:pt x="1894" y="1285"/>
                    <a:pt x="1835" y="1205"/>
                  </a:cubicBezTo>
                  <a:lnTo>
                    <a:pt x="1010" y="88"/>
                  </a:lnTo>
                  <a:lnTo>
                    <a:pt x="1622" y="1190"/>
                  </a:lnTo>
                  <a:cubicBezTo>
                    <a:pt x="1135" y="1018"/>
                    <a:pt x="696" y="733"/>
                    <a:pt x="340" y="357"/>
                  </a:cubicBezTo>
                  <a:lnTo>
                    <a:pt x="1" y="0"/>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4" name="Google Shape;9694;p42"/>
            <p:cNvSpPr/>
            <p:nvPr/>
          </p:nvSpPr>
          <p:spPr>
            <a:xfrm>
              <a:off x="2168550" y="5043950"/>
              <a:ext cx="55200" cy="55150"/>
            </a:xfrm>
            <a:custGeom>
              <a:avLst/>
              <a:gdLst/>
              <a:ahLst/>
              <a:cxnLst/>
              <a:rect l="l" t="t" r="r" b="b"/>
              <a:pathLst>
                <a:path w="2208" h="2206" extrusionOk="0">
                  <a:moveTo>
                    <a:pt x="1104" y="0"/>
                  </a:moveTo>
                  <a:cubicBezTo>
                    <a:pt x="495" y="0"/>
                    <a:pt x="1" y="493"/>
                    <a:pt x="1" y="1103"/>
                  </a:cubicBezTo>
                  <a:cubicBezTo>
                    <a:pt x="1" y="1712"/>
                    <a:pt x="495" y="2206"/>
                    <a:pt x="1104" y="2206"/>
                  </a:cubicBezTo>
                  <a:cubicBezTo>
                    <a:pt x="1713" y="2206"/>
                    <a:pt x="2207" y="1712"/>
                    <a:pt x="2207" y="1103"/>
                  </a:cubicBezTo>
                  <a:cubicBezTo>
                    <a:pt x="2207" y="493"/>
                    <a:pt x="1713" y="0"/>
                    <a:pt x="1104" y="0"/>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5" name="Google Shape;9695;p42"/>
            <p:cNvSpPr/>
            <p:nvPr/>
          </p:nvSpPr>
          <p:spPr>
            <a:xfrm>
              <a:off x="2188725" y="5068125"/>
              <a:ext cx="69975" cy="69975"/>
            </a:xfrm>
            <a:custGeom>
              <a:avLst/>
              <a:gdLst/>
              <a:ahLst/>
              <a:cxnLst/>
              <a:rect l="l" t="t" r="r" b="b"/>
              <a:pathLst>
                <a:path w="2799" h="2799" extrusionOk="0">
                  <a:moveTo>
                    <a:pt x="1399" y="1"/>
                  </a:moveTo>
                  <a:cubicBezTo>
                    <a:pt x="628" y="1"/>
                    <a:pt x="0" y="628"/>
                    <a:pt x="0" y="1400"/>
                  </a:cubicBezTo>
                  <a:cubicBezTo>
                    <a:pt x="0" y="2172"/>
                    <a:pt x="628" y="2798"/>
                    <a:pt x="1399" y="2798"/>
                  </a:cubicBezTo>
                  <a:cubicBezTo>
                    <a:pt x="2172" y="2798"/>
                    <a:pt x="2798" y="2172"/>
                    <a:pt x="2798" y="1400"/>
                  </a:cubicBezTo>
                  <a:cubicBezTo>
                    <a:pt x="2798" y="628"/>
                    <a:pt x="2172" y="1"/>
                    <a:pt x="1399"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6" name="Google Shape;9696;p42"/>
            <p:cNvSpPr/>
            <p:nvPr/>
          </p:nvSpPr>
          <p:spPr>
            <a:xfrm>
              <a:off x="2073100" y="5029125"/>
              <a:ext cx="75350" cy="75350"/>
            </a:xfrm>
            <a:custGeom>
              <a:avLst/>
              <a:gdLst/>
              <a:ahLst/>
              <a:cxnLst/>
              <a:rect l="l" t="t" r="r" b="b"/>
              <a:pathLst>
                <a:path w="3014" h="3014" extrusionOk="0">
                  <a:moveTo>
                    <a:pt x="1507" y="1"/>
                  </a:moveTo>
                  <a:cubicBezTo>
                    <a:pt x="675" y="1"/>
                    <a:pt x="0" y="675"/>
                    <a:pt x="0" y="1507"/>
                  </a:cubicBezTo>
                  <a:cubicBezTo>
                    <a:pt x="0" y="2340"/>
                    <a:pt x="675" y="3014"/>
                    <a:pt x="1507" y="3014"/>
                  </a:cubicBezTo>
                  <a:cubicBezTo>
                    <a:pt x="2339" y="3014"/>
                    <a:pt x="3013" y="2340"/>
                    <a:pt x="3013" y="1507"/>
                  </a:cubicBezTo>
                  <a:cubicBezTo>
                    <a:pt x="3013" y="675"/>
                    <a:pt x="2339" y="1"/>
                    <a:pt x="1507"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7" name="Google Shape;9697;p42"/>
            <p:cNvSpPr/>
            <p:nvPr/>
          </p:nvSpPr>
          <p:spPr>
            <a:xfrm>
              <a:off x="2097450" y="5123000"/>
              <a:ext cx="24000" cy="24000"/>
            </a:xfrm>
            <a:custGeom>
              <a:avLst/>
              <a:gdLst/>
              <a:ahLst/>
              <a:cxnLst/>
              <a:rect l="l" t="t" r="r" b="b"/>
              <a:pathLst>
                <a:path w="960" h="960" extrusionOk="0">
                  <a:moveTo>
                    <a:pt x="479" y="1"/>
                  </a:moveTo>
                  <a:cubicBezTo>
                    <a:pt x="215" y="1"/>
                    <a:pt x="1" y="215"/>
                    <a:pt x="1" y="479"/>
                  </a:cubicBezTo>
                  <a:cubicBezTo>
                    <a:pt x="1" y="744"/>
                    <a:pt x="215" y="959"/>
                    <a:pt x="479" y="959"/>
                  </a:cubicBezTo>
                  <a:cubicBezTo>
                    <a:pt x="745" y="959"/>
                    <a:pt x="959" y="744"/>
                    <a:pt x="959" y="479"/>
                  </a:cubicBezTo>
                  <a:cubicBezTo>
                    <a:pt x="959" y="215"/>
                    <a:pt x="745" y="1"/>
                    <a:pt x="479" y="1"/>
                  </a:cubicBezTo>
                  <a:close/>
                </a:path>
              </a:pathLst>
            </a:custGeom>
            <a:solidFill>
              <a:srgbClr val="67C78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698" name="Google Shape;9698;p42"/>
          <p:cNvGrpSpPr/>
          <p:nvPr/>
        </p:nvGrpSpPr>
        <p:grpSpPr>
          <a:xfrm flipH="1">
            <a:off x="117088" y="-800912"/>
            <a:ext cx="1779700" cy="546400"/>
            <a:chOff x="3218975" y="369750"/>
            <a:chExt cx="1779700" cy="546400"/>
          </a:xfrm>
        </p:grpSpPr>
        <p:sp>
          <p:nvSpPr>
            <p:cNvPr id="9699" name="Google Shape;9699;p42"/>
            <p:cNvSpPr/>
            <p:nvPr/>
          </p:nvSpPr>
          <p:spPr>
            <a:xfrm>
              <a:off x="3218975" y="369750"/>
              <a:ext cx="1779700" cy="546400"/>
            </a:xfrm>
            <a:custGeom>
              <a:avLst/>
              <a:gdLst/>
              <a:ahLst/>
              <a:cxnLst/>
              <a:rect l="l" t="t" r="r" b="b"/>
              <a:pathLst>
                <a:path w="71188" h="21856" extrusionOk="0">
                  <a:moveTo>
                    <a:pt x="41071" y="0"/>
                  </a:moveTo>
                  <a:cubicBezTo>
                    <a:pt x="34960" y="0"/>
                    <a:pt x="29041" y="4475"/>
                    <a:pt x="27525" y="10425"/>
                  </a:cubicBezTo>
                  <a:cubicBezTo>
                    <a:pt x="26860" y="9692"/>
                    <a:pt x="25870" y="9280"/>
                    <a:pt x="24883" y="9280"/>
                  </a:cubicBezTo>
                  <a:cubicBezTo>
                    <a:pt x="24548" y="9280"/>
                    <a:pt x="24213" y="9328"/>
                    <a:pt x="23892" y="9426"/>
                  </a:cubicBezTo>
                  <a:cubicBezTo>
                    <a:pt x="22625" y="9815"/>
                    <a:pt x="21630" y="10976"/>
                    <a:pt x="21440" y="12288"/>
                  </a:cubicBezTo>
                  <a:cubicBezTo>
                    <a:pt x="20320" y="10631"/>
                    <a:pt x="18319" y="9645"/>
                    <a:pt x="16328" y="9645"/>
                  </a:cubicBezTo>
                  <a:cubicBezTo>
                    <a:pt x="15755" y="9645"/>
                    <a:pt x="15183" y="9727"/>
                    <a:pt x="14633" y="9898"/>
                  </a:cubicBezTo>
                  <a:cubicBezTo>
                    <a:pt x="12172" y="10661"/>
                    <a:pt x="10356" y="13145"/>
                    <a:pt x="10375" y="15721"/>
                  </a:cubicBezTo>
                  <a:cubicBezTo>
                    <a:pt x="10055" y="15548"/>
                    <a:pt x="9692" y="15465"/>
                    <a:pt x="9329" y="15465"/>
                  </a:cubicBezTo>
                  <a:cubicBezTo>
                    <a:pt x="8761" y="15465"/>
                    <a:pt x="8190" y="15670"/>
                    <a:pt x="7774" y="16060"/>
                  </a:cubicBezTo>
                  <a:cubicBezTo>
                    <a:pt x="7092" y="16698"/>
                    <a:pt x="6878" y="17785"/>
                    <a:pt x="7268" y="18634"/>
                  </a:cubicBezTo>
                  <a:cubicBezTo>
                    <a:pt x="6721" y="18490"/>
                    <a:pt x="6178" y="18421"/>
                    <a:pt x="5648" y="18421"/>
                  </a:cubicBezTo>
                  <a:cubicBezTo>
                    <a:pt x="3336" y="18421"/>
                    <a:pt x="1249" y="19733"/>
                    <a:pt x="0" y="21855"/>
                  </a:cubicBezTo>
                  <a:lnTo>
                    <a:pt x="71187" y="21855"/>
                  </a:lnTo>
                  <a:cubicBezTo>
                    <a:pt x="70862" y="20910"/>
                    <a:pt x="69659" y="19988"/>
                    <a:pt x="68634" y="19988"/>
                  </a:cubicBezTo>
                  <a:cubicBezTo>
                    <a:pt x="68417" y="19988"/>
                    <a:pt x="68208" y="20029"/>
                    <a:pt x="68017" y="20120"/>
                  </a:cubicBezTo>
                  <a:cubicBezTo>
                    <a:pt x="68386" y="18870"/>
                    <a:pt x="67852" y="17409"/>
                    <a:pt x="66764" y="16691"/>
                  </a:cubicBezTo>
                  <a:cubicBezTo>
                    <a:pt x="66269" y="16366"/>
                    <a:pt x="65679" y="16205"/>
                    <a:pt x="65088" y="16205"/>
                  </a:cubicBezTo>
                  <a:cubicBezTo>
                    <a:pt x="64377" y="16205"/>
                    <a:pt x="63665" y="16437"/>
                    <a:pt x="63118" y="16892"/>
                  </a:cubicBezTo>
                  <a:cubicBezTo>
                    <a:pt x="63465" y="14842"/>
                    <a:pt x="62343" y="12630"/>
                    <a:pt x="60483" y="11701"/>
                  </a:cubicBezTo>
                  <a:cubicBezTo>
                    <a:pt x="59823" y="11372"/>
                    <a:pt x="59091" y="11214"/>
                    <a:pt x="58355" y="11214"/>
                  </a:cubicBezTo>
                  <a:cubicBezTo>
                    <a:pt x="57018" y="11214"/>
                    <a:pt x="55672" y="11738"/>
                    <a:pt x="54750" y="12712"/>
                  </a:cubicBezTo>
                  <a:cubicBezTo>
                    <a:pt x="54220" y="6246"/>
                    <a:pt x="48570" y="587"/>
                    <a:pt x="42106" y="44"/>
                  </a:cubicBezTo>
                  <a:cubicBezTo>
                    <a:pt x="41761" y="15"/>
                    <a:pt x="41416" y="0"/>
                    <a:pt x="4107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0" name="Google Shape;9700;p42"/>
            <p:cNvSpPr/>
            <p:nvPr/>
          </p:nvSpPr>
          <p:spPr>
            <a:xfrm>
              <a:off x="3855600" y="585400"/>
              <a:ext cx="321650" cy="116000"/>
            </a:xfrm>
            <a:custGeom>
              <a:avLst/>
              <a:gdLst/>
              <a:ahLst/>
              <a:cxnLst/>
              <a:rect l="l" t="t" r="r" b="b"/>
              <a:pathLst>
                <a:path w="12866" h="4640" extrusionOk="0">
                  <a:moveTo>
                    <a:pt x="9851" y="0"/>
                  </a:moveTo>
                  <a:cubicBezTo>
                    <a:pt x="9765" y="0"/>
                    <a:pt x="9679" y="4"/>
                    <a:pt x="9592" y="11"/>
                  </a:cubicBezTo>
                  <a:cubicBezTo>
                    <a:pt x="8793" y="77"/>
                    <a:pt x="8053" y="447"/>
                    <a:pt x="7544" y="953"/>
                  </a:cubicBezTo>
                  <a:cubicBezTo>
                    <a:pt x="7156" y="1333"/>
                    <a:pt x="6900" y="1789"/>
                    <a:pt x="6780" y="2228"/>
                  </a:cubicBezTo>
                  <a:cubicBezTo>
                    <a:pt x="6646" y="2057"/>
                    <a:pt x="6495" y="1895"/>
                    <a:pt x="6322" y="1744"/>
                  </a:cubicBezTo>
                  <a:cubicBezTo>
                    <a:pt x="5680" y="1177"/>
                    <a:pt x="4764" y="793"/>
                    <a:pt x="3797" y="793"/>
                  </a:cubicBezTo>
                  <a:cubicBezTo>
                    <a:pt x="3686" y="793"/>
                    <a:pt x="3574" y="798"/>
                    <a:pt x="3462" y="808"/>
                  </a:cubicBezTo>
                  <a:cubicBezTo>
                    <a:pt x="2373" y="909"/>
                    <a:pt x="1409" y="1503"/>
                    <a:pt x="823" y="2256"/>
                  </a:cubicBezTo>
                  <a:cubicBezTo>
                    <a:pt x="223" y="3010"/>
                    <a:pt x="1" y="3927"/>
                    <a:pt x="121" y="4639"/>
                  </a:cubicBezTo>
                  <a:cubicBezTo>
                    <a:pt x="505" y="4026"/>
                    <a:pt x="1013" y="3484"/>
                    <a:pt x="1618" y="3074"/>
                  </a:cubicBezTo>
                  <a:cubicBezTo>
                    <a:pt x="2220" y="2663"/>
                    <a:pt x="2914" y="2388"/>
                    <a:pt x="3602" y="2321"/>
                  </a:cubicBezTo>
                  <a:cubicBezTo>
                    <a:pt x="3710" y="2311"/>
                    <a:pt x="3819" y="2306"/>
                    <a:pt x="3928" y="2306"/>
                  </a:cubicBezTo>
                  <a:cubicBezTo>
                    <a:pt x="4519" y="2306"/>
                    <a:pt x="5127" y="2447"/>
                    <a:pt x="5692" y="2693"/>
                  </a:cubicBezTo>
                  <a:cubicBezTo>
                    <a:pt x="6362" y="2986"/>
                    <a:pt x="6962" y="3424"/>
                    <a:pt x="7453" y="3956"/>
                  </a:cubicBezTo>
                  <a:cubicBezTo>
                    <a:pt x="7443" y="3475"/>
                    <a:pt x="7264" y="2933"/>
                    <a:pt x="6932" y="2437"/>
                  </a:cubicBezTo>
                  <a:cubicBezTo>
                    <a:pt x="7684" y="1759"/>
                    <a:pt x="8669" y="1250"/>
                    <a:pt x="9686" y="1167"/>
                  </a:cubicBezTo>
                  <a:cubicBezTo>
                    <a:pt x="9788" y="1159"/>
                    <a:pt x="9890" y="1155"/>
                    <a:pt x="9993" y="1155"/>
                  </a:cubicBezTo>
                  <a:cubicBezTo>
                    <a:pt x="11017" y="1155"/>
                    <a:pt x="12055" y="1557"/>
                    <a:pt x="12866" y="2142"/>
                  </a:cubicBezTo>
                  <a:cubicBezTo>
                    <a:pt x="12739" y="1606"/>
                    <a:pt x="12357" y="1022"/>
                    <a:pt x="11766" y="609"/>
                  </a:cubicBezTo>
                  <a:cubicBezTo>
                    <a:pt x="11245" y="236"/>
                    <a:pt x="10560" y="0"/>
                    <a:pt x="9851"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1" name="Google Shape;9701;p42"/>
            <p:cNvSpPr/>
            <p:nvPr/>
          </p:nvSpPr>
          <p:spPr>
            <a:xfrm>
              <a:off x="4261900" y="541775"/>
              <a:ext cx="282375" cy="140350"/>
            </a:xfrm>
            <a:custGeom>
              <a:avLst/>
              <a:gdLst/>
              <a:ahLst/>
              <a:cxnLst/>
              <a:rect l="l" t="t" r="r" b="b"/>
              <a:pathLst>
                <a:path w="11295" h="5614" extrusionOk="0">
                  <a:moveTo>
                    <a:pt x="3818" y="1"/>
                  </a:moveTo>
                  <a:cubicBezTo>
                    <a:pt x="3091" y="1"/>
                    <a:pt x="2384" y="178"/>
                    <a:pt x="1791" y="484"/>
                  </a:cubicBezTo>
                  <a:cubicBezTo>
                    <a:pt x="895" y="935"/>
                    <a:pt x="263" y="1671"/>
                    <a:pt x="1" y="2386"/>
                  </a:cubicBezTo>
                  <a:cubicBezTo>
                    <a:pt x="673" y="2021"/>
                    <a:pt x="1415" y="1748"/>
                    <a:pt x="2190" y="1620"/>
                  </a:cubicBezTo>
                  <a:cubicBezTo>
                    <a:pt x="2523" y="1564"/>
                    <a:pt x="2862" y="1535"/>
                    <a:pt x="3199" y="1535"/>
                  </a:cubicBezTo>
                  <a:cubicBezTo>
                    <a:pt x="3643" y="1535"/>
                    <a:pt x="4083" y="1586"/>
                    <a:pt x="4503" y="1694"/>
                  </a:cubicBezTo>
                  <a:cubicBezTo>
                    <a:pt x="5240" y="1885"/>
                    <a:pt x="5948" y="2262"/>
                    <a:pt x="6563" y="2751"/>
                  </a:cubicBezTo>
                  <a:cubicBezTo>
                    <a:pt x="7081" y="3163"/>
                    <a:pt x="7524" y="3653"/>
                    <a:pt x="7898" y="4182"/>
                  </a:cubicBezTo>
                  <a:cubicBezTo>
                    <a:pt x="7894" y="4185"/>
                    <a:pt x="7889" y="4188"/>
                    <a:pt x="7885" y="4190"/>
                  </a:cubicBezTo>
                  <a:cubicBezTo>
                    <a:pt x="7478" y="4447"/>
                    <a:pt x="7200" y="4821"/>
                    <a:pt x="7088" y="5174"/>
                  </a:cubicBezTo>
                  <a:cubicBezTo>
                    <a:pt x="7637" y="4836"/>
                    <a:pt x="8313" y="4604"/>
                    <a:pt x="8981" y="4604"/>
                  </a:cubicBezTo>
                  <a:cubicBezTo>
                    <a:pt x="9078" y="4604"/>
                    <a:pt x="9175" y="4609"/>
                    <a:pt x="9271" y="4619"/>
                  </a:cubicBezTo>
                  <a:cubicBezTo>
                    <a:pt x="10031" y="4698"/>
                    <a:pt x="10759" y="5105"/>
                    <a:pt x="11295" y="5614"/>
                  </a:cubicBezTo>
                  <a:cubicBezTo>
                    <a:pt x="11259" y="5245"/>
                    <a:pt x="11064" y="4821"/>
                    <a:pt x="10718" y="4486"/>
                  </a:cubicBezTo>
                  <a:cubicBezTo>
                    <a:pt x="10375" y="4148"/>
                    <a:pt x="9885" y="3899"/>
                    <a:pt x="9353" y="3843"/>
                  </a:cubicBezTo>
                  <a:cubicBezTo>
                    <a:pt x="9277" y="3835"/>
                    <a:pt x="9201" y="3831"/>
                    <a:pt x="9125" y="3831"/>
                  </a:cubicBezTo>
                  <a:cubicBezTo>
                    <a:pt x="8774" y="3831"/>
                    <a:pt x="8432" y="3914"/>
                    <a:pt x="8134" y="4054"/>
                  </a:cubicBezTo>
                  <a:cubicBezTo>
                    <a:pt x="8135" y="3387"/>
                    <a:pt x="7923" y="2627"/>
                    <a:pt x="7462" y="1950"/>
                  </a:cubicBezTo>
                  <a:cubicBezTo>
                    <a:pt x="6908" y="1121"/>
                    <a:pt x="5988" y="418"/>
                    <a:pt x="4906" y="138"/>
                  </a:cubicBezTo>
                  <a:cubicBezTo>
                    <a:pt x="4546" y="45"/>
                    <a:pt x="4180" y="1"/>
                    <a:pt x="38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2" name="Google Shape;9702;p42"/>
            <p:cNvSpPr/>
            <p:nvPr/>
          </p:nvSpPr>
          <p:spPr>
            <a:xfrm>
              <a:off x="3548600" y="718375"/>
              <a:ext cx="256825" cy="92425"/>
            </a:xfrm>
            <a:custGeom>
              <a:avLst/>
              <a:gdLst/>
              <a:ahLst/>
              <a:cxnLst/>
              <a:rect l="l" t="t" r="r" b="b"/>
              <a:pathLst>
                <a:path w="10273" h="3697" extrusionOk="0">
                  <a:moveTo>
                    <a:pt x="7079" y="1"/>
                  </a:moveTo>
                  <a:cubicBezTo>
                    <a:pt x="6331" y="1"/>
                    <a:pt x="5613" y="267"/>
                    <a:pt x="5084" y="677"/>
                  </a:cubicBezTo>
                  <a:cubicBezTo>
                    <a:pt x="4527" y="1101"/>
                    <a:pt x="4176" y="1681"/>
                    <a:pt x="4056" y="2218"/>
                  </a:cubicBezTo>
                  <a:cubicBezTo>
                    <a:pt x="3677" y="1784"/>
                    <a:pt x="3088" y="1455"/>
                    <a:pt x="2436" y="1410"/>
                  </a:cubicBezTo>
                  <a:cubicBezTo>
                    <a:pt x="2384" y="1406"/>
                    <a:pt x="2333" y="1405"/>
                    <a:pt x="2281" y="1405"/>
                  </a:cubicBezTo>
                  <a:cubicBezTo>
                    <a:pt x="1669" y="1405"/>
                    <a:pt x="1090" y="1653"/>
                    <a:pt x="688" y="2018"/>
                  </a:cubicBezTo>
                  <a:cubicBezTo>
                    <a:pt x="244" y="2409"/>
                    <a:pt x="10" y="2940"/>
                    <a:pt x="0" y="3384"/>
                  </a:cubicBezTo>
                  <a:cubicBezTo>
                    <a:pt x="302" y="3056"/>
                    <a:pt x="669" y="2783"/>
                    <a:pt x="1082" y="2598"/>
                  </a:cubicBezTo>
                  <a:cubicBezTo>
                    <a:pt x="1447" y="2433"/>
                    <a:pt x="1842" y="2339"/>
                    <a:pt x="2226" y="2339"/>
                  </a:cubicBezTo>
                  <a:cubicBezTo>
                    <a:pt x="2275" y="2339"/>
                    <a:pt x="2324" y="2340"/>
                    <a:pt x="2373" y="2344"/>
                  </a:cubicBezTo>
                  <a:cubicBezTo>
                    <a:pt x="2800" y="2374"/>
                    <a:pt x="3234" y="2531"/>
                    <a:pt x="3616" y="2771"/>
                  </a:cubicBezTo>
                  <a:cubicBezTo>
                    <a:pt x="3999" y="3010"/>
                    <a:pt x="4326" y="3330"/>
                    <a:pt x="4582" y="3696"/>
                  </a:cubicBezTo>
                  <a:cubicBezTo>
                    <a:pt x="4630" y="3274"/>
                    <a:pt x="4484" y="2745"/>
                    <a:pt x="4132" y="2307"/>
                  </a:cubicBezTo>
                  <a:cubicBezTo>
                    <a:pt x="4551" y="1958"/>
                    <a:pt x="5028" y="1669"/>
                    <a:pt x="5548" y="1481"/>
                  </a:cubicBezTo>
                  <a:cubicBezTo>
                    <a:pt x="5993" y="1318"/>
                    <a:pt x="6465" y="1227"/>
                    <a:pt x="6925" y="1227"/>
                  </a:cubicBezTo>
                  <a:cubicBezTo>
                    <a:pt x="7047" y="1227"/>
                    <a:pt x="7169" y="1234"/>
                    <a:pt x="7289" y="1247"/>
                  </a:cubicBezTo>
                  <a:cubicBezTo>
                    <a:pt x="7861" y="1314"/>
                    <a:pt x="8430" y="1538"/>
                    <a:pt x="8934" y="1865"/>
                  </a:cubicBezTo>
                  <a:cubicBezTo>
                    <a:pt x="9438" y="2192"/>
                    <a:pt x="9868" y="2618"/>
                    <a:pt x="10214" y="3097"/>
                  </a:cubicBezTo>
                  <a:cubicBezTo>
                    <a:pt x="10272" y="2513"/>
                    <a:pt x="10063" y="1783"/>
                    <a:pt x="9566" y="1184"/>
                  </a:cubicBezTo>
                  <a:cubicBezTo>
                    <a:pt x="9076" y="588"/>
                    <a:pt x="8299" y="119"/>
                    <a:pt x="7428" y="20"/>
                  </a:cubicBezTo>
                  <a:cubicBezTo>
                    <a:pt x="7312" y="7"/>
                    <a:pt x="7195" y="1"/>
                    <a:pt x="707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703" name="Google Shape;9703;p42"/>
          <p:cNvSpPr/>
          <p:nvPr/>
        </p:nvSpPr>
        <p:spPr>
          <a:xfrm>
            <a:off x="4139113" y="551238"/>
            <a:ext cx="858900" cy="858900"/>
          </a:xfrm>
          <a:prstGeom prst="ellipse">
            <a:avLst/>
          </a:prstGeom>
          <a:solidFill>
            <a:schemeClr val="accent6"/>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4" name="Google Shape;9704;p42"/>
          <p:cNvSpPr txBox="1">
            <a:spLocks noGrp="1"/>
          </p:cNvSpPr>
          <p:nvPr>
            <p:ph type="subTitle" idx="4294967295"/>
          </p:nvPr>
        </p:nvSpPr>
        <p:spPr>
          <a:xfrm>
            <a:off x="4257150" y="580625"/>
            <a:ext cx="629700" cy="905700"/>
          </a:xfrm>
          <a:prstGeom prst="rect">
            <a:avLst/>
          </a:prstGeom>
          <a:noFill/>
          <a:ln>
            <a:noFill/>
          </a:ln>
        </p:spPr>
        <p:txBody>
          <a:bodyPr spcFirstLastPara="1" wrap="square" lIns="91425" tIns="91425" rIns="91425" bIns="91425" anchor="t" anchorCtr="0">
            <a:noAutofit/>
          </a:bodyPr>
          <a:lstStyle/>
          <a:p>
            <a:pPr marL="0" marR="0" lvl="0" indent="0" algn="ctr" rtl="1">
              <a:lnSpc>
                <a:spcPct val="100000"/>
              </a:lnSpc>
              <a:spcBef>
                <a:spcPts val="0"/>
              </a:spcBef>
              <a:spcAft>
                <a:spcPts val="0"/>
              </a:spcAft>
              <a:buClr>
                <a:schemeClr val="lt1"/>
              </a:buClr>
              <a:buSzPts val="1400"/>
              <a:buFont typeface="Comfortaa"/>
              <a:buNone/>
            </a:pPr>
            <a:r>
              <a:rPr lang="en" sz="1300" b="1" i="0" u="none" strike="noStrike" cap="none" err="1">
                <a:solidFill>
                  <a:schemeClr val="dk1"/>
                </a:solidFill>
                <a:latin typeface="Tahoma"/>
                <a:ea typeface="Tahoma"/>
                <a:cs typeface="Tahoma"/>
                <a:sym typeface="Tahoma"/>
              </a:rPr>
              <a:t>פד"ח</a:t>
            </a:r>
            <a:endParaRPr sz="1300" b="1" i="0" u="none" strike="noStrike" cap="none">
              <a:solidFill>
                <a:schemeClr val="dk1"/>
              </a:solidFill>
              <a:latin typeface="Tahoma"/>
              <a:ea typeface="Tahoma"/>
              <a:cs typeface="Tahoma"/>
              <a:sym typeface="Tahoma"/>
            </a:endParaRPr>
          </a:p>
          <a:p>
            <a:pPr marL="0" marR="0" lvl="0" indent="0" algn="ctr" rtl="1">
              <a:lnSpc>
                <a:spcPct val="100000"/>
              </a:lnSpc>
              <a:spcBef>
                <a:spcPts val="1200"/>
              </a:spcBef>
              <a:spcAft>
                <a:spcPts val="1200"/>
              </a:spcAft>
              <a:buClr>
                <a:schemeClr val="lt1"/>
              </a:buClr>
              <a:buSzPts val="1400"/>
              <a:buFont typeface="Comfortaa"/>
              <a:buNone/>
            </a:pPr>
            <a:r>
              <a:rPr lang="en" sz="1700" b="1" i="0" u="none" strike="noStrike" cap="none">
                <a:solidFill>
                  <a:schemeClr val="dk1"/>
                </a:solidFill>
                <a:latin typeface="Tahoma"/>
                <a:ea typeface="Tahoma"/>
                <a:cs typeface="Tahoma"/>
                <a:sym typeface="Tahoma"/>
              </a:rPr>
              <a:t>CO</a:t>
            </a:r>
            <a:r>
              <a:rPr lang="en" sz="1700" b="1" i="0" u="none" strike="noStrike" cap="none" baseline="-25000">
                <a:solidFill>
                  <a:schemeClr val="dk1"/>
                </a:solidFill>
                <a:latin typeface="Tahoma"/>
                <a:ea typeface="Tahoma"/>
                <a:cs typeface="Tahoma"/>
                <a:sym typeface="Tahoma"/>
              </a:rPr>
              <a:t>2</a:t>
            </a:r>
            <a:endParaRPr sz="1700" b="1" i="0" u="none" strike="noStrike" cap="none" baseline="-25000">
              <a:solidFill>
                <a:schemeClr val="dk1"/>
              </a:solidFill>
              <a:latin typeface="Tahoma"/>
              <a:ea typeface="Tahoma"/>
              <a:cs typeface="Tahoma"/>
              <a:sym typeface="Tahoma"/>
            </a:endParaRPr>
          </a:p>
        </p:txBody>
      </p:sp>
      <p:grpSp>
        <p:nvGrpSpPr>
          <p:cNvPr id="9705" name="Google Shape;9705;p42"/>
          <p:cNvGrpSpPr/>
          <p:nvPr/>
        </p:nvGrpSpPr>
        <p:grpSpPr>
          <a:xfrm>
            <a:off x="6692413" y="-716087"/>
            <a:ext cx="1779700" cy="546400"/>
            <a:chOff x="3218975" y="369750"/>
            <a:chExt cx="1779700" cy="546400"/>
          </a:xfrm>
        </p:grpSpPr>
        <p:sp>
          <p:nvSpPr>
            <p:cNvPr id="9706" name="Google Shape;9706;p42"/>
            <p:cNvSpPr/>
            <p:nvPr/>
          </p:nvSpPr>
          <p:spPr>
            <a:xfrm>
              <a:off x="3218975" y="369750"/>
              <a:ext cx="1779700" cy="546400"/>
            </a:xfrm>
            <a:custGeom>
              <a:avLst/>
              <a:gdLst/>
              <a:ahLst/>
              <a:cxnLst/>
              <a:rect l="l" t="t" r="r" b="b"/>
              <a:pathLst>
                <a:path w="71188" h="21856" extrusionOk="0">
                  <a:moveTo>
                    <a:pt x="41071" y="0"/>
                  </a:moveTo>
                  <a:cubicBezTo>
                    <a:pt x="34960" y="0"/>
                    <a:pt x="29041" y="4475"/>
                    <a:pt x="27525" y="10425"/>
                  </a:cubicBezTo>
                  <a:cubicBezTo>
                    <a:pt x="26860" y="9692"/>
                    <a:pt x="25870" y="9280"/>
                    <a:pt x="24883" y="9280"/>
                  </a:cubicBezTo>
                  <a:cubicBezTo>
                    <a:pt x="24548" y="9280"/>
                    <a:pt x="24213" y="9328"/>
                    <a:pt x="23892" y="9426"/>
                  </a:cubicBezTo>
                  <a:cubicBezTo>
                    <a:pt x="22625" y="9815"/>
                    <a:pt x="21630" y="10976"/>
                    <a:pt x="21440" y="12288"/>
                  </a:cubicBezTo>
                  <a:cubicBezTo>
                    <a:pt x="20320" y="10631"/>
                    <a:pt x="18319" y="9645"/>
                    <a:pt x="16328" y="9645"/>
                  </a:cubicBezTo>
                  <a:cubicBezTo>
                    <a:pt x="15755" y="9645"/>
                    <a:pt x="15183" y="9727"/>
                    <a:pt x="14633" y="9898"/>
                  </a:cubicBezTo>
                  <a:cubicBezTo>
                    <a:pt x="12172" y="10661"/>
                    <a:pt x="10356" y="13145"/>
                    <a:pt x="10375" y="15721"/>
                  </a:cubicBezTo>
                  <a:cubicBezTo>
                    <a:pt x="10055" y="15548"/>
                    <a:pt x="9692" y="15465"/>
                    <a:pt x="9329" y="15465"/>
                  </a:cubicBezTo>
                  <a:cubicBezTo>
                    <a:pt x="8761" y="15465"/>
                    <a:pt x="8190" y="15670"/>
                    <a:pt x="7774" y="16060"/>
                  </a:cubicBezTo>
                  <a:cubicBezTo>
                    <a:pt x="7092" y="16698"/>
                    <a:pt x="6878" y="17785"/>
                    <a:pt x="7268" y="18634"/>
                  </a:cubicBezTo>
                  <a:cubicBezTo>
                    <a:pt x="6721" y="18490"/>
                    <a:pt x="6178" y="18421"/>
                    <a:pt x="5648" y="18421"/>
                  </a:cubicBezTo>
                  <a:cubicBezTo>
                    <a:pt x="3336" y="18421"/>
                    <a:pt x="1249" y="19733"/>
                    <a:pt x="0" y="21855"/>
                  </a:cubicBezTo>
                  <a:lnTo>
                    <a:pt x="71187" y="21855"/>
                  </a:lnTo>
                  <a:cubicBezTo>
                    <a:pt x="70862" y="20910"/>
                    <a:pt x="69659" y="19988"/>
                    <a:pt x="68634" y="19988"/>
                  </a:cubicBezTo>
                  <a:cubicBezTo>
                    <a:pt x="68417" y="19988"/>
                    <a:pt x="68208" y="20029"/>
                    <a:pt x="68017" y="20120"/>
                  </a:cubicBezTo>
                  <a:cubicBezTo>
                    <a:pt x="68386" y="18870"/>
                    <a:pt x="67852" y="17409"/>
                    <a:pt x="66764" y="16691"/>
                  </a:cubicBezTo>
                  <a:cubicBezTo>
                    <a:pt x="66269" y="16366"/>
                    <a:pt x="65679" y="16205"/>
                    <a:pt x="65088" y="16205"/>
                  </a:cubicBezTo>
                  <a:cubicBezTo>
                    <a:pt x="64377" y="16205"/>
                    <a:pt x="63665" y="16437"/>
                    <a:pt x="63118" y="16892"/>
                  </a:cubicBezTo>
                  <a:cubicBezTo>
                    <a:pt x="63465" y="14842"/>
                    <a:pt x="62343" y="12630"/>
                    <a:pt x="60483" y="11701"/>
                  </a:cubicBezTo>
                  <a:cubicBezTo>
                    <a:pt x="59823" y="11372"/>
                    <a:pt x="59091" y="11214"/>
                    <a:pt x="58355" y="11214"/>
                  </a:cubicBezTo>
                  <a:cubicBezTo>
                    <a:pt x="57018" y="11214"/>
                    <a:pt x="55672" y="11738"/>
                    <a:pt x="54750" y="12712"/>
                  </a:cubicBezTo>
                  <a:cubicBezTo>
                    <a:pt x="54220" y="6246"/>
                    <a:pt x="48570" y="587"/>
                    <a:pt x="42106" y="44"/>
                  </a:cubicBezTo>
                  <a:cubicBezTo>
                    <a:pt x="41761" y="15"/>
                    <a:pt x="41416" y="0"/>
                    <a:pt x="4107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7" name="Google Shape;9707;p42"/>
            <p:cNvSpPr/>
            <p:nvPr/>
          </p:nvSpPr>
          <p:spPr>
            <a:xfrm>
              <a:off x="3855600" y="585400"/>
              <a:ext cx="321650" cy="116000"/>
            </a:xfrm>
            <a:custGeom>
              <a:avLst/>
              <a:gdLst/>
              <a:ahLst/>
              <a:cxnLst/>
              <a:rect l="l" t="t" r="r" b="b"/>
              <a:pathLst>
                <a:path w="12866" h="4640" extrusionOk="0">
                  <a:moveTo>
                    <a:pt x="9851" y="0"/>
                  </a:moveTo>
                  <a:cubicBezTo>
                    <a:pt x="9765" y="0"/>
                    <a:pt x="9679" y="4"/>
                    <a:pt x="9592" y="11"/>
                  </a:cubicBezTo>
                  <a:cubicBezTo>
                    <a:pt x="8793" y="77"/>
                    <a:pt x="8053" y="447"/>
                    <a:pt x="7544" y="953"/>
                  </a:cubicBezTo>
                  <a:cubicBezTo>
                    <a:pt x="7156" y="1333"/>
                    <a:pt x="6900" y="1789"/>
                    <a:pt x="6780" y="2228"/>
                  </a:cubicBezTo>
                  <a:cubicBezTo>
                    <a:pt x="6646" y="2057"/>
                    <a:pt x="6495" y="1895"/>
                    <a:pt x="6322" y="1744"/>
                  </a:cubicBezTo>
                  <a:cubicBezTo>
                    <a:pt x="5680" y="1177"/>
                    <a:pt x="4764" y="793"/>
                    <a:pt x="3797" y="793"/>
                  </a:cubicBezTo>
                  <a:cubicBezTo>
                    <a:pt x="3686" y="793"/>
                    <a:pt x="3574" y="798"/>
                    <a:pt x="3462" y="808"/>
                  </a:cubicBezTo>
                  <a:cubicBezTo>
                    <a:pt x="2373" y="909"/>
                    <a:pt x="1409" y="1503"/>
                    <a:pt x="823" y="2256"/>
                  </a:cubicBezTo>
                  <a:cubicBezTo>
                    <a:pt x="223" y="3010"/>
                    <a:pt x="1" y="3927"/>
                    <a:pt x="121" y="4639"/>
                  </a:cubicBezTo>
                  <a:cubicBezTo>
                    <a:pt x="505" y="4026"/>
                    <a:pt x="1013" y="3484"/>
                    <a:pt x="1618" y="3074"/>
                  </a:cubicBezTo>
                  <a:cubicBezTo>
                    <a:pt x="2220" y="2663"/>
                    <a:pt x="2914" y="2388"/>
                    <a:pt x="3602" y="2321"/>
                  </a:cubicBezTo>
                  <a:cubicBezTo>
                    <a:pt x="3710" y="2311"/>
                    <a:pt x="3819" y="2306"/>
                    <a:pt x="3928" y="2306"/>
                  </a:cubicBezTo>
                  <a:cubicBezTo>
                    <a:pt x="4519" y="2306"/>
                    <a:pt x="5127" y="2447"/>
                    <a:pt x="5692" y="2693"/>
                  </a:cubicBezTo>
                  <a:cubicBezTo>
                    <a:pt x="6362" y="2986"/>
                    <a:pt x="6962" y="3424"/>
                    <a:pt x="7453" y="3956"/>
                  </a:cubicBezTo>
                  <a:cubicBezTo>
                    <a:pt x="7443" y="3475"/>
                    <a:pt x="7264" y="2933"/>
                    <a:pt x="6932" y="2437"/>
                  </a:cubicBezTo>
                  <a:cubicBezTo>
                    <a:pt x="7684" y="1759"/>
                    <a:pt x="8669" y="1250"/>
                    <a:pt x="9686" y="1167"/>
                  </a:cubicBezTo>
                  <a:cubicBezTo>
                    <a:pt x="9788" y="1159"/>
                    <a:pt x="9890" y="1155"/>
                    <a:pt x="9993" y="1155"/>
                  </a:cubicBezTo>
                  <a:cubicBezTo>
                    <a:pt x="11017" y="1155"/>
                    <a:pt x="12055" y="1557"/>
                    <a:pt x="12866" y="2142"/>
                  </a:cubicBezTo>
                  <a:cubicBezTo>
                    <a:pt x="12739" y="1606"/>
                    <a:pt x="12357" y="1022"/>
                    <a:pt x="11766" y="609"/>
                  </a:cubicBezTo>
                  <a:cubicBezTo>
                    <a:pt x="11245" y="236"/>
                    <a:pt x="10560" y="0"/>
                    <a:pt x="9851"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8" name="Google Shape;9708;p42"/>
            <p:cNvSpPr/>
            <p:nvPr/>
          </p:nvSpPr>
          <p:spPr>
            <a:xfrm>
              <a:off x="4261900" y="541775"/>
              <a:ext cx="282375" cy="140350"/>
            </a:xfrm>
            <a:custGeom>
              <a:avLst/>
              <a:gdLst/>
              <a:ahLst/>
              <a:cxnLst/>
              <a:rect l="l" t="t" r="r" b="b"/>
              <a:pathLst>
                <a:path w="11295" h="5614" extrusionOk="0">
                  <a:moveTo>
                    <a:pt x="3818" y="1"/>
                  </a:moveTo>
                  <a:cubicBezTo>
                    <a:pt x="3091" y="1"/>
                    <a:pt x="2384" y="178"/>
                    <a:pt x="1791" y="484"/>
                  </a:cubicBezTo>
                  <a:cubicBezTo>
                    <a:pt x="895" y="935"/>
                    <a:pt x="263" y="1671"/>
                    <a:pt x="1" y="2386"/>
                  </a:cubicBezTo>
                  <a:cubicBezTo>
                    <a:pt x="673" y="2021"/>
                    <a:pt x="1415" y="1748"/>
                    <a:pt x="2190" y="1620"/>
                  </a:cubicBezTo>
                  <a:cubicBezTo>
                    <a:pt x="2523" y="1564"/>
                    <a:pt x="2862" y="1535"/>
                    <a:pt x="3199" y="1535"/>
                  </a:cubicBezTo>
                  <a:cubicBezTo>
                    <a:pt x="3643" y="1535"/>
                    <a:pt x="4083" y="1586"/>
                    <a:pt x="4503" y="1694"/>
                  </a:cubicBezTo>
                  <a:cubicBezTo>
                    <a:pt x="5240" y="1885"/>
                    <a:pt x="5948" y="2262"/>
                    <a:pt x="6563" y="2751"/>
                  </a:cubicBezTo>
                  <a:cubicBezTo>
                    <a:pt x="7081" y="3163"/>
                    <a:pt x="7524" y="3653"/>
                    <a:pt x="7898" y="4182"/>
                  </a:cubicBezTo>
                  <a:cubicBezTo>
                    <a:pt x="7894" y="4185"/>
                    <a:pt x="7889" y="4188"/>
                    <a:pt x="7885" y="4190"/>
                  </a:cubicBezTo>
                  <a:cubicBezTo>
                    <a:pt x="7478" y="4447"/>
                    <a:pt x="7200" y="4821"/>
                    <a:pt x="7088" y="5174"/>
                  </a:cubicBezTo>
                  <a:cubicBezTo>
                    <a:pt x="7637" y="4836"/>
                    <a:pt x="8313" y="4604"/>
                    <a:pt x="8981" y="4604"/>
                  </a:cubicBezTo>
                  <a:cubicBezTo>
                    <a:pt x="9078" y="4604"/>
                    <a:pt x="9175" y="4609"/>
                    <a:pt x="9271" y="4619"/>
                  </a:cubicBezTo>
                  <a:cubicBezTo>
                    <a:pt x="10031" y="4698"/>
                    <a:pt x="10759" y="5105"/>
                    <a:pt x="11295" y="5614"/>
                  </a:cubicBezTo>
                  <a:cubicBezTo>
                    <a:pt x="11259" y="5245"/>
                    <a:pt x="11064" y="4821"/>
                    <a:pt x="10718" y="4486"/>
                  </a:cubicBezTo>
                  <a:cubicBezTo>
                    <a:pt x="10375" y="4148"/>
                    <a:pt x="9885" y="3899"/>
                    <a:pt x="9353" y="3843"/>
                  </a:cubicBezTo>
                  <a:cubicBezTo>
                    <a:pt x="9277" y="3835"/>
                    <a:pt x="9201" y="3831"/>
                    <a:pt x="9125" y="3831"/>
                  </a:cubicBezTo>
                  <a:cubicBezTo>
                    <a:pt x="8774" y="3831"/>
                    <a:pt x="8432" y="3914"/>
                    <a:pt x="8134" y="4054"/>
                  </a:cubicBezTo>
                  <a:cubicBezTo>
                    <a:pt x="8135" y="3387"/>
                    <a:pt x="7923" y="2627"/>
                    <a:pt x="7462" y="1950"/>
                  </a:cubicBezTo>
                  <a:cubicBezTo>
                    <a:pt x="6908" y="1121"/>
                    <a:pt x="5988" y="418"/>
                    <a:pt x="4906" y="138"/>
                  </a:cubicBezTo>
                  <a:cubicBezTo>
                    <a:pt x="4546" y="45"/>
                    <a:pt x="4180" y="1"/>
                    <a:pt x="38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09" name="Google Shape;9709;p42"/>
            <p:cNvSpPr/>
            <p:nvPr/>
          </p:nvSpPr>
          <p:spPr>
            <a:xfrm>
              <a:off x="3548600" y="718375"/>
              <a:ext cx="256825" cy="92425"/>
            </a:xfrm>
            <a:custGeom>
              <a:avLst/>
              <a:gdLst/>
              <a:ahLst/>
              <a:cxnLst/>
              <a:rect l="l" t="t" r="r" b="b"/>
              <a:pathLst>
                <a:path w="10273" h="3697" extrusionOk="0">
                  <a:moveTo>
                    <a:pt x="7079" y="1"/>
                  </a:moveTo>
                  <a:cubicBezTo>
                    <a:pt x="6331" y="1"/>
                    <a:pt x="5613" y="267"/>
                    <a:pt x="5084" y="677"/>
                  </a:cubicBezTo>
                  <a:cubicBezTo>
                    <a:pt x="4527" y="1101"/>
                    <a:pt x="4176" y="1681"/>
                    <a:pt x="4056" y="2218"/>
                  </a:cubicBezTo>
                  <a:cubicBezTo>
                    <a:pt x="3677" y="1784"/>
                    <a:pt x="3088" y="1455"/>
                    <a:pt x="2436" y="1410"/>
                  </a:cubicBezTo>
                  <a:cubicBezTo>
                    <a:pt x="2384" y="1406"/>
                    <a:pt x="2333" y="1405"/>
                    <a:pt x="2281" y="1405"/>
                  </a:cubicBezTo>
                  <a:cubicBezTo>
                    <a:pt x="1669" y="1405"/>
                    <a:pt x="1090" y="1653"/>
                    <a:pt x="688" y="2018"/>
                  </a:cubicBezTo>
                  <a:cubicBezTo>
                    <a:pt x="244" y="2409"/>
                    <a:pt x="10" y="2940"/>
                    <a:pt x="0" y="3384"/>
                  </a:cubicBezTo>
                  <a:cubicBezTo>
                    <a:pt x="302" y="3056"/>
                    <a:pt x="669" y="2783"/>
                    <a:pt x="1082" y="2598"/>
                  </a:cubicBezTo>
                  <a:cubicBezTo>
                    <a:pt x="1447" y="2433"/>
                    <a:pt x="1842" y="2339"/>
                    <a:pt x="2226" y="2339"/>
                  </a:cubicBezTo>
                  <a:cubicBezTo>
                    <a:pt x="2275" y="2339"/>
                    <a:pt x="2324" y="2340"/>
                    <a:pt x="2373" y="2344"/>
                  </a:cubicBezTo>
                  <a:cubicBezTo>
                    <a:pt x="2800" y="2374"/>
                    <a:pt x="3234" y="2531"/>
                    <a:pt x="3616" y="2771"/>
                  </a:cubicBezTo>
                  <a:cubicBezTo>
                    <a:pt x="3999" y="3010"/>
                    <a:pt x="4326" y="3330"/>
                    <a:pt x="4582" y="3696"/>
                  </a:cubicBezTo>
                  <a:cubicBezTo>
                    <a:pt x="4630" y="3274"/>
                    <a:pt x="4484" y="2745"/>
                    <a:pt x="4132" y="2307"/>
                  </a:cubicBezTo>
                  <a:cubicBezTo>
                    <a:pt x="4551" y="1958"/>
                    <a:pt x="5028" y="1669"/>
                    <a:pt x="5548" y="1481"/>
                  </a:cubicBezTo>
                  <a:cubicBezTo>
                    <a:pt x="5993" y="1318"/>
                    <a:pt x="6465" y="1227"/>
                    <a:pt x="6925" y="1227"/>
                  </a:cubicBezTo>
                  <a:cubicBezTo>
                    <a:pt x="7047" y="1227"/>
                    <a:pt x="7169" y="1234"/>
                    <a:pt x="7289" y="1247"/>
                  </a:cubicBezTo>
                  <a:cubicBezTo>
                    <a:pt x="7861" y="1314"/>
                    <a:pt x="8430" y="1538"/>
                    <a:pt x="8934" y="1865"/>
                  </a:cubicBezTo>
                  <a:cubicBezTo>
                    <a:pt x="9438" y="2192"/>
                    <a:pt x="9868" y="2618"/>
                    <a:pt x="10214" y="3097"/>
                  </a:cubicBezTo>
                  <a:cubicBezTo>
                    <a:pt x="10272" y="2513"/>
                    <a:pt x="10063" y="1783"/>
                    <a:pt x="9566" y="1184"/>
                  </a:cubicBezTo>
                  <a:cubicBezTo>
                    <a:pt x="9076" y="588"/>
                    <a:pt x="8299" y="119"/>
                    <a:pt x="7428" y="20"/>
                  </a:cubicBezTo>
                  <a:cubicBezTo>
                    <a:pt x="7312" y="7"/>
                    <a:pt x="7195" y="1"/>
                    <a:pt x="707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10" name="Google Shape;9710;p42"/>
          <p:cNvGrpSpPr/>
          <p:nvPr/>
        </p:nvGrpSpPr>
        <p:grpSpPr>
          <a:xfrm>
            <a:off x="1369138" y="-204437"/>
            <a:ext cx="1779700" cy="546400"/>
            <a:chOff x="3218975" y="369750"/>
            <a:chExt cx="1779700" cy="546400"/>
          </a:xfrm>
        </p:grpSpPr>
        <p:sp>
          <p:nvSpPr>
            <p:cNvPr id="9711" name="Google Shape;9711;p42"/>
            <p:cNvSpPr/>
            <p:nvPr/>
          </p:nvSpPr>
          <p:spPr>
            <a:xfrm>
              <a:off x="3218975" y="369750"/>
              <a:ext cx="1779700" cy="546400"/>
            </a:xfrm>
            <a:custGeom>
              <a:avLst/>
              <a:gdLst/>
              <a:ahLst/>
              <a:cxnLst/>
              <a:rect l="l" t="t" r="r" b="b"/>
              <a:pathLst>
                <a:path w="71188" h="21856" extrusionOk="0">
                  <a:moveTo>
                    <a:pt x="41071" y="0"/>
                  </a:moveTo>
                  <a:cubicBezTo>
                    <a:pt x="34960" y="0"/>
                    <a:pt x="29041" y="4475"/>
                    <a:pt x="27525" y="10425"/>
                  </a:cubicBezTo>
                  <a:cubicBezTo>
                    <a:pt x="26860" y="9692"/>
                    <a:pt x="25870" y="9280"/>
                    <a:pt x="24883" y="9280"/>
                  </a:cubicBezTo>
                  <a:cubicBezTo>
                    <a:pt x="24548" y="9280"/>
                    <a:pt x="24213" y="9328"/>
                    <a:pt x="23892" y="9426"/>
                  </a:cubicBezTo>
                  <a:cubicBezTo>
                    <a:pt x="22625" y="9815"/>
                    <a:pt x="21630" y="10976"/>
                    <a:pt x="21440" y="12288"/>
                  </a:cubicBezTo>
                  <a:cubicBezTo>
                    <a:pt x="20320" y="10631"/>
                    <a:pt x="18319" y="9645"/>
                    <a:pt x="16328" y="9645"/>
                  </a:cubicBezTo>
                  <a:cubicBezTo>
                    <a:pt x="15755" y="9645"/>
                    <a:pt x="15183" y="9727"/>
                    <a:pt x="14633" y="9898"/>
                  </a:cubicBezTo>
                  <a:cubicBezTo>
                    <a:pt x="12172" y="10661"/>
                    <a:pt x="10356" y="13145"/>
                    <a:pt x="10375" y="15721"/>
                  </a:cubicBezTo>
                  <a:cubicBezTo>
                    <a:pt x="10055" y="15548"/>
                    <a:pt x="9692" y="15465"/>
                    <a:pt x="9329" y="15465"/>
                  </a:cubicBezTo>
                  <a:cubicBezTo>
                    <a:pt x="8761" y="15465"/>
                    <a:pt x="8190" y="15670"/>
                    <a:pt x="7774" y="16060"/>
                  </a:cubicBezTo>
                  <a:cubicBezTo>
                    <a:pt x="7092" y="16698"/>
                    <a:pt x="6878" y="17785"/>
                    <a:pt x="7268" y="18634"/>
                  </a:cubicBezTo>
                  <a:cubicBezTo>
                    <a:pt x="6721" y="18490"/>
                    <a:pt x="6178" y="18421"/>
                    <a:pt x="5648" y="18421"/>
                  </a:cubicBezTo>
                  <a:cubicBezTo>
                    <a:pt x="3336" y="18421"/>
                    <a:pt x="1249" y="19733"/>
                    <a:pt x="0" y="21855"/>
                  </a:cubicBezTo>
                  <a:lnTo>
                    <a:pt x="71187" y="21855"/>
                  </a:lnTo>
                  <a:cubicBezTo>
                    <a:pt x="70862" y="20910"/>
                    <a:pt x="69659" y="19988"/>
                    <a:pt x="68634" y="19988"/>
                  </a:cubicBezTo>
                  <a:cubicBezTo>
                    <a:pt x="68417" y="19988"/>
                    <a:pt x="68208" y="20029"/>
                    <a:pt x="68017" y="20120"/>
                  </a:cubicBezTo>
                  <a:cubicBezTo>
                    <a:pt x="68386" y="18870"/>
                    <a:pt x="67852" y="17409"/>
                    <a:pt x="66764" y="16691"/>
                  </a:cubicBezTo>
                  <a:cubicBezTo>
                    <a:pt x="66269" y="16366"/>
                    <a:pt x="65679" y="16205"/>
                    <a:pt x="65088" y="16205"/>
                  </a:cubicBezTo>
                  <a:cubicBezTo>
                    <a:pt x="64377" y="16205"/>
                    <a:pt x="63665" y="16437"/>
                    <a:pt x="63118" y="16892"/>
                  </a:cubicBezTo>
                  <a:cubicBezTo>
                    <a:pt x="63465" y="14842"/>
                    <a:pt x="62343" y="12630"/>
                    <a:pt x="60483" y="11701"/>
                  </a:cubicBezTo>
                  <a:cubicBezTo>
                    <a:pt x="59823" y="11372"/>
                    <a:pt x="59091" y="11214"/>
                    <a:pt x="58355" y="11214"/>
                  </a:cubicBezTo>
                  <a:cubicBezTo>
                    <a:pt x="57018" y="11214"/>
                    <a:pt x="55672" y="11738"/>
                    <a:pt x="54750" y="12712"/>
                  </a:cubicBezTo>
                  <a:cubicBezTo>
                    <a:pt x="54220" y="6246"/>
                    <a:pt x="48570" y="587"/>
                    <a:pt x="42106" y="44"/>
                  </a:cubicBezTo>
                  <a:cubicBezTo>
                    <a:pt x="41761" y="15"/>
                    <a:pt x="41416" y="0"/>
                    <a:pt x="41071"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2" name="Google Shape;9712;p42"/>
            <p:cNvSpPr/>
            <p:nvPr/>
          </p:nvSpPr>
          <p:spPr>
            <a:xfrm>
              <a:off x="3855600" y="585400"/>
              <a:ext cx="321650" cy="116000"/>
            </a:xfrm>
            <a:custGeom>
              <a:avLst/>
              <a:gdLst/>
              <a:ahLst/>
              <a:cxnLst/>
              <a:rect l="l" t="t" r="r" b="b"/>
              <a:pathLst>
                <a:path w="12866" h="4640" extrusionOk="0">
                  <a:moveTo>
                    <a:pt x="9851" y="0"/>
                  </a:moveTo>
                  <a:cubicBezTo>
                    <a:pt x="9765" y="0"/>
                    <a:pt x="9679" y="4"/>
                    <a:pt x="9592" y="11"/>
                  </a:cubicBezTo>
                  <a:cubicBezTo>
                    <a:pt x="8793" y="77"/>
                    <a:pt x="8053" y="447"/>
                    <a:pt x="7544" y="953"/>
                  </a:cubicBezTo>
                  <a:cubicBezTo>
                    <a:pt x="7156" y="1333"/>
                    <a:pt x="6900" y="1789"/>
                    <a:pt x="6780" y="2228"/>
                  </a:cubicBezTo>
                  <a:cubicBezTo>
                    <a:pt x="6646" y="2057"/>
                    <a:pt x="6495" y="1895"/>
                    <a:pt x="6322" y="1744"/>
                  </a:cubicBezTo>
                  <a:cubicBezTo>
                    <a:pt x="5680" y="1177"/>
                    <a:pt x="4764" y="793"/>
                    <a:pt x="3797" y="793"/>
                  </a:cubicBezTo>
                  <a:cubicBezTo>
                    <a:pt x="3686" y="793"/>
                    <a:pt x="3574" y="798"/>
                    <a:pt x="3462" y="808"/>
                  </a:cubicBezTo>
                  <a:cubicBezTo>
                    <a:pt x="2373" y="909"/>
                    <a:pt x="1409" y="1503"/>
                    <a:pt x="823" y="2256"/>
                  </a:cubicBezTo>
                  <a:cubicBezTo>
                    <a:pt x="223" y="3010"/>
                    <a:pt x="1" y="3927"/>
                    <a:pt x="121" y="4639"/>
                  </a:cubicBezTo>
                  <a:cubicBezTo>
                    <a:pt x="505" y="4026"/>
                    <a:pt x="1013" y="3484"/>
                    <a:pt x="1618" y="3074"/>
                  </a:cubicBezTo>
                  <a:cubicBezTo>
                    <a:pt x="2220" y="2663"/>
                    <a:pt x="2914" y="2388"/>
                    <a:pt x="3602" y="2321"/>
                  </a:cubicBezTo>
                  <a:cubicBezTo>
                    <a:pt x="3710" y="2311"/>
                    <a:pt x="3819" y="2306"/>
                    <a:pt x="3928" y="2306"/>
                  </a:cubicBezTo>
                  <a:cubicBezTo>
                    <a:pt x="4519" y="2306"/>
                    <a:pt x="5127" y="2447"/>
                    <a:pt x="5692" y="2693"/>
                  </a:cubicBezTo>
                  <a:cubicBezTo>
                    <a:pt x="6362" y="2986"/>
                    <a:pt x="6962" y="3424"/>
                    <a:pt x="7453" y="3956"/>
                  </a:cubicBezTo>
                  <a:cubicBezTo>
                    <a:pt x="7443" y="3475"/>
                    <a:pt x="7264" y="2933"/>
                    <a:pt x="6932" y="2437"/>
                  </a:cubicBezTo>
                  <a:cubicBezTo>
                    <a:pt x="7684" y="1759"/>
                    <a:pt x="8669" y="1250"/>
                    <a:pt x="9686" y="1167"/>
                  </a:cubicBezTo>
                  <a:cubicBezTo>
                    <a:pt x="9788" y="1159"/>
                    <a:pt x="9890" y="1155"/>
                    <a:pt x="9993" y="1155"/>
                  </a:cubicBezTo>
                  <a:cubicBezTo>
                    <a:pt x="11017" y="1155"/>
                    <a:pt x="12055" y="1557"/>
                    <a:pt x="12866" y="2142"/>
                  </a:cubicBezTo>
                  <a:cubicBezTo>
                    <a:pt x="12739" y="1606"/>
                    <a:pt x="12357" y="1022"/>
                    <a:pt x="11766" y="609"/>
                  </a:cubicBezTo>
                  <a:cubicBezTo>
                    <a:pt x="11245" y="236"/>
                    <a:pt x="10560" y="0"/>
                    <a:pt x="9851"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3" name="Google Shape;9713;p42"/>
            <p:cNvSpPr/>
            <p:nvPr/>
          </p:nvSpPr>
          <p:spPr>
            <a:xfrm>
              <a:off x="4261900" y="541775"/>
              <a:ext cx="282375" cy="140350"/>
            </a:xfrm>
            <a:custGeom>
              <a:avLst/>
              <a:gdLst/>
              <a:ahLst/>
              <a:cxnLst/>
              <a:rect l="l" t="t" r="r" b="b"/>
              <a:pathLst>
                <a:path w="11295" h="5614" extrusionOk="0">
                  <a:moveTo>
                    <a:pt x="3818" y="1"/>
                  </a:moveTo>
                  <a:cubicBezTo>
                    <a:pt x="3091" y="1"/>
                    <a:pt x="2384" y="178"/>
                    <a:pt x="1791" y="484"/>
                  </a:cubicBezTo>
                  <a:cubicBezTo>
                    <a:pt x="895" y="935"/>
                    <a:pt x="263" y="1671"/>
                    <a:pt x="1" y="2386"/>
                  </a:cubicBezTo>
                  <a:cubicBezTo>
                    <a:pt x="673" y="2021"/>
                    <a:pt x="1415" y="1748"/>
                    <a:pt x="2190" y="1620"/>
                  </a:cubicBezTo>
                  <a:cubicBezTo>
                    <a:pt x="2523" y="1564"/>
                    <a:pt x="2862" y="1535"/>
                    <a:pt x="3199" y="1535"/>
                  </a:cubicBezTo>
                  <a:cubicBezTo>
                    <a:pt x="3643" y="1535"/>
                    <a:pt x="4083" y="1586"/>
                    <a:pt x="4503" y="1694"/>
                  </a:cubicBezTo>
                  <a:cubicBezTo>
                    <a:pt x="5240" y="1885"/>
                    <a:pt x="5948" y="2262"/>
                    <a:pt x="6563" y="2751"/>
                  </a:cubicBezTo>
                  <a:cubicBezTo>
                    <a:pt x="7081" y="3163"/>
                    <a:pt x="7524" y="3653"/>
                    <a:pt x="7898" y="4182"/>
                  </a:cubicBezTo>
                  <a:cubicBezTo>
                    <a:pt x="7894" y="4185"/>
                    <a:pt x="7889" y="4188"/>
                    <a:pt x="7885" y="4190"/>
                  </a:cubicBezTo>
                  <a:cubicBezTo>
                    <a:pt x="7478" y="4447"/>
                    <a:pt x="7200" y="4821"/>
                    <a:pt x="7088" y="5174"/>
                  </a:cubicBezTo>
                  <a:cubicBezTo>
                    <a:pt x="7637" y="4836"/>
                    <a:pt x="8313" y="4604"/>
                    <a:pt x="8981" y="4604"/>
                  </a:cubicBezTo>
                  <a:cubicBezTo>
                    <a:pt x="9078" y="4604"/>
                    <a:pt x="9175" y="4609"/>
                    <a:pt x="9271" y="4619"/>
                  </a:cubicBezTo>
                  <a:cubicBezTo>
                    <a:pt x="10031" y="4698"/>
                    <a:pt x="10759" y="5105"/>
                    <a:pt x="11295" y="5614"/>
                  </a:cubicBezTo>
                  <a:cubicBezTo>
                    <a:pt x="11259" y="5245"/>
                    <a:pt x="11064" y="4821"/>
                    <a:pt x="10718" y="4486"/>
                  </a:cubicBezTo>
                  <a:cubicBezTo>
                    <a:pt x="10375" y="4148"/>
                    <a:pt x="9885" y="3899"/>
                    <a:pt x="9353" y="3843"/>
                  </a:cubicBezTo>
                  <a:cubicBezTo>
                    <a:pt x="9277" y="3835"/>
                    <a:pt x="9201" y="3831"/>
                    <a:pt x="9125" y="3831"/>
                  </a:cubicBezTo>
                  <a:cubicBezTo>
                    <a:pt x="8774" y="3831"/>
                    <a:pt x="8432" y="3914"/>
                    <a:pt x="8134" y="4054"/>
                  </a:cubicBezTo>
                  <a:cubicBezTo>
                    <a:pt x="8135" y="3387"/>
                    <a:pt x="7923" y="2627"/>
                    <a:pt x="7462" y="1950"/>
                  </a:cubicBezTo>
                  <a:cubicBezTo>
                    <a:pt x="6908" y="1121"/>
                    <a:pt x="5988" y="418"/>
                    <a:pt x="4906" y="138"/>
                  </a:cubicBezTo>
                  <a:cubicBezTo>
                    <a:pt x="4546" y="45"/>
                    <a:pt x="4180" y="1"/>
                    <a:pt x="381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4" name="Google Shape;9714;p42"/>
            <p:cNvSpPr/>
            <p:nvPr/>
          </p:nvSpPr>
          <p:spPr>
            <a:xfrm>
              <a:off x="3548600" y="718375"/>
              <a:ext cx="256825" cy="92425"/>
            </a:xfrm>
            <a:custGeom>
              <a:avLst/>
              <a:gdLst/>
              <a:ahLst/>
              <a:cxnLst/>
              <a:rect l="l" t="t" r="r" b="b"/>
              <a:pathLst>
                <a:path w="10273" h="3697" extrusionOk="0">
                  <a:moveTo>
                    <a:pt x="7079" y="1"/>
                  </a:moveTo>
                  <a:cubicBezTo>
                    <a:pt x="6331" y="1"/>
                    <a:pt x="5613" y="267"/>
                    <a:pt x="5084" y="677"/>
                  </a:cubicBezTo>
                  <a:cubicBezTo>
                    <a:pt x="4527" y="1101"/>
                    <a:pt x="4176" y="1681"/>
                    <a:pt x="4056" y="2218"/>
                  </a:cubicBezTo>
                  <a:cubicBezTo>
                    <a:pt x="3677" y="1784"/>
                    <a:pt x="3088" y="1455"/>
                    <a:pt x="2436" y="1410"/>
                  </a:cubicBezTo>
                  <a:cubicBezTo>
                    <a:pt x="2384" y="1406"/>
                    <a:pt x="2333" y="1405"/>
                    <a:pt x="2281" y="1405"/>
                  </a:cubicBezTo>
                  <a:cubicBezTo>
                    <a:pt x="1669" y="1405"/>
                    <a:pt x="1090" y="1653"/>
                    <a:pt x="688" y="2018"/>
                  </a:cubicBezTo>
                  <a:cubicBezTo>
                    <a:pt x="244" y="2409"/>
                    <a:pt x="10" y="2940"/>
                    <a:pt x="0" y="3384"/>
                  </a:cubicBezTo>
                  <a:cubicBezTo>
                    <a:pt x="302" y="3056"/>
                    <a:pt x="669" y="2783"/>
                    <a:pt x="1082" y="2598"/>
                  </a:cubicBezTo>
                  <a:cubicBezTo>
                    <a:pt x="1447" y="2433"/>
                    <a:pt x="1842" y="2339"/>
                    <a:pt x="2226" y="2339"/>
                  </a:cubicBezTo>
                  <a:cubicBezTo>
                    <a:pt x="2275" y="2339"/>
                    <a:pt x="2324" y="2340"/>
                    <a:pt x="2373" y="2344"/>
                  </a:cubicBezTo>
                  <a:cubicBezTo>
                    <a:pt x="2800" y="2374"/>
                    <a:pt x="3234" y="2531"/>
                    <a:pt x="3616" y="2771"/>
                  </a:cubicBezTo>
                  <a:cubicBezTo>
                    <a:pt x="3999" y="3010"/>
                    <a:pt x="4326" y="3330"/>
                    <a:pt x="4582" y="3696"/>
                  </a:cubicBezTo>
                  <a:cubicBezTo>
                    <a:pt x="4630" y="3274"/>
                    <a:pt x="4484" y="2745"/>
                    <a:pt x="4132" y="2307"/>
                  </a:cubicBezTo>
                  <a:cubicBezTo>
                    <a:pt x="4551" y="1958"/>
                    <a:pt x="5028" y="1669"/>
                    <a:pt x="5548" y="1481"/>
                  </a:cubicBezTo>
                  <a:cubicBezTo>
                    <a:pt x="5993" y="1318"/>
                    <a:pt x="6465" y="1227"/>
                    <a:pt x="6925" y="1227"/>
                  </a:cubicBezTo>
                  <a:cubicBezTo>
                    <a:pt x="7047" y="1227"/>
                    <a:pt x="7169" y="1234"/>
                    <a:pt x="7289" y="1247"/>
                  </a:cubicBezTo>
                  <a:cubicBezTo>
                    <a:pt x="7861" y="1314"/>
                    <a:pt x="8430" y="1538"/>
                    <a:pt x="8934" y="1865"/>
                  </a:cubicBezTo>
                  <a:cubicBezTo>
                    <a:pt x="9438" y="2192"/>
                    <a:pt x="9868" y="2618"/>
                    <a:pt x="10214" y="3097"/>
                  </a:cubicBezTo>
                  <a:cubicBezTo>
                    <a:pt x="10272" y="2513"/>
                    <a:pt x="10063" y="1783"/>
                    <a:pt x="9566" y="1184"/>
                  </a:cubicBezTo>
                  <a:cubicBezTo>
                    <a:pt x="9076" y="588"/>
                    <a:pt x="8299" y="119"/>
                    <a:pt x="7428" y="20"/>
                  </a:cubicBezTo>
                  <a:cubicBezTo>
                    <a:pt x="7312" y="7"/>
                    <a:pt x="7195" y="1"/>
                    <a:pt x="707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715" name="Google Shape;9715;p42"/>
          <p:cNvSpPr/>
          <p:nvPr/>
        </p:nvSpPr>
        <p:spPr>
          <a:xfrm>
            <a:off x="2311413" y="3107354"/>
            <a:ext cx="465358" cy="546407"/>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6" name="Google Shape;9716;p42"/>
          <p:cNvSpPr/>
          <p:nvPr/>
        </p:nvSpPr>
        <p:spPr>
          <a:xfrm>
            <a:off x="1047899" y="2891950"/>
            <a:ext cx="513056" cy="715526"/>
          </a:xfrm>
          <a:custGeom>
            <a:avLst/>
            <a:gdLst/>
            <a:ahLst/>
            <a:cxnLst/>
            <a:rect l="l" t="t" r="r" b="b"/>
            <a:pathLst>
              <a:path w="5233" h="7361" extrusionOk="0">
                <a:moveTo>
                  <a:pt x="2973" y="1"/>
                </a:moveTo>
                <a:cubicBezTo>
                  <a:pt x="2717" y="1"/>
                  <a:pt x="2462" y="158"/>
                  <a:pt x="2391" y="400"/>
                </a:cubicBezTo>
                <a:lnTo>
                  <a:pt x="2380" y="404"/>
                </a:lnTo>
                <a:cubicBezTo>
                  <a:pt x="2347" y="418"/>
                  <a:pt x="2319" y="436"/>
                  <a:pt x="2290" y="454"/>
                </a:cubicBezTo>
                <a:cubicBezTo>
                  <a:pt x="2228" y="416"/>
                  <a:pt x="2160" y="401"/>
                  <a:pt x="2089" y="401"/>
                </a:cubicBezTo>
                <a:cubicBezTo>
                  <a:pt x="1885" y="401"/>
                  <a:pt x="1660" y="529"/>
                  <a:pt x="1512" y="634"/>
                </a:cubicBezTo>
                <a:cubicBezTo>
                  <a:pt x="1156" y="888"/>
                  <a:pt x="1017" y="1185"/>
                  <a:pt x="1237" y="1558"/>
                </a:cubicBezTo>
                <a:cubicBezTo>
                  <a:pt x="904" y="1651"/>
                  <a:pt x="578" y="1661"/>
                  <a:pt x="481" y="2067"/>
                </a:cubicBezTo>
                <a:cubicBezTo>
                  <a:pt x="425" y="2306"/>
                  <a:pt x="521" y="2589"/>
                  <a:pt x="652" y="2783"/>
                </a:cubicBezTo>
                <a:cubicBezTo>
                  <a:pt x="1" y="2869"/>
                  <a:pt x="47" y="3973"/>
                  <a:pt x="655" y="3973"/>
                </a:cubicBezTo>
                <a:cubicBezTo>
                  <a:pt x="673" y="3973"/>
                  <a:pt x="691" y="3972"/>
                  <a:pt x="710" y="3970"/>
                </a:cubicBezTo>
                <a:lnTo>
                  <a:pt x="710" y="3970"/>
                </a:lnTo>
                <a:cubicBezTo>
                  <a:pt x="181" y="4030"/>
                  <a:pt x="582" y="4905"/>
                  <a:pt x="1066" y="4905"/>
                </a:cubicBezTo>
                <a:cubicBezTo>
                  <a:pt x="1172" y="4905"/>
                  <a:pt x="1282" y="4863"/>
                  <a:pt x="1388" y="4761"/>
                </a:cubicBezTo>
                <a:cubicBezTo>
                  <a:pt x="1389" y="5086"/>
                  <a:pt x="1564" y="5179"/>
                  <a:pt x="1780" y="5179"/>
                </a:cubicBezTo>
                <a:cubicBezTo>
                  <a:pt x="1941" y="5179"/>
                  <a:pt x="2125" y="5127"/>
                  <a:pt x="2275" y="5080"/>
                </a:cubicBezTo>
                <a:lnTo>
                  <a:pt x="2275" y="5080"/>
                </a:lnTo>
                <a:lnTo>
                  <a:pt x="2273" y="5224"/>
                </a:lnTo>
                <a:lnTo>
                  <a:pt x="2273" y="5232"/>
                </a:lnTo>
                <a:lnTo>
                  <a:pt x="2271" y="5296"/>
                </a:lnTo>
                <a:cubicBezTo>
                  <a:pt x="2270" y="5392"/>
                  <a:pt x="2268" y="5487"/>
                  <a:pt x="2267" y="5584"/>
                </a:cubicBezTo>
                <a:lnTo>
                  <a:pt x="2265" y="5672"/>
                </a:lnTo>
                <a:lnTo>
                  <a:pt x="2265" y="5736"/>
                </a:lnTo>
                <a:cubicBezTo>
                  <a:pt x="2264" y="5863"/>
                  <a:pt x="2264" y="5991"/>
                  <a:pt x="2264" y="6118"/>
                </a:cubicBezTo>
                <a:cubicBezTo>
                  <a:pt x="2258" y="6233"/>
                  <a:pt x="2251" y="6346"/>
                  <a:pt x="2244" y="6461"/>
                </a:cubicBezTo>
                <a:cubicBezTo>
                  <a:pt x="2238" y="6578"/>
                  <a:pt x="2232" y="6694"/>
                  <a:pt x="2224" y="6812"/>
                </a:cubicBezTo>
                <a:lnTo>
                  <a:pt x="2219" y="6892"/>
                </a:lnTo>
                <a:lnTo>
                  <a:pt x="2218" y="6916"/>
                </a:lnTo>
                <a:cubicBezTo>
                  <a:pt x="2214" y="6988"/>
                  <a:pt x="2208" y="7060"/>
                  <a:pt x="2207" y="7134"/>
                </a:cubicBezTo>
                <a:cubicBezTo>
                  <a:pt x="2206" y="7209"/>
                  <a:pt x="2203" y="7285"/>
                  <a:pt x="2202" y="7361"/>
                </a:cubicBezTo>
                <a:lnTo>
                  <a:pt x="2418" y="7361"/>
                </a:lnTo>
                <a:lnTo>
                  <a:pt x="2418" y="7229"/>
                </a:lnTo>
                <a:lnTo>
                  <a:pt x="2418" y="7202"/>
                </a:lnTo>
                <a:cubicBezTo>
                  <a:pt x="2419" y="7069"/>
                  <a:pt x="2423" y="6938"/>
                  <a:pt x="2426" y="6806"/>
                </a:cubicBezTo>
                <a:cubicBezTo>
                  <a:pt x="2431" y="6640"/>
                  <a:pt x="2439" y="6473"/>
                  <a:pt x="2445" y="6307"/>
                </a:cubicBezTo>
                <a:lnTo>
                  <a:pt x="2445" y="6295"/>
                </a:lnTo>
                <a:cubicBezTo>
                  <a:pt x="2450" y="6169"/>
                  <a:pt x="2456" y="6044"/>
                  <a:pt x="2461" y="5918"/>
                </a:cubicBezTo>
                <a:cubicBezTo>
                  <a:pt x="2468" y="5740"/>
                  <a:pt x="2474" y="5557"/>
                  <a:pt x="2479" y="5374"/>
                </a:cubicBezTo>
                <a:cubicBezTo>
                  <a:pt x="2559" y="5477"/>
                  <a:pt x="2666" y="5564"/>
                  <a:pt x="2767" y="5564"/>
                </a:cubicBezTo>
                <a:cubicBezTo>
                  <a:pt x="2841" y="5564"/>
                  <a:pt x="2911" y="5517"/>
                  <a:pt x="2963" y="5395"/>
                </a:cubicBezTo>
                <a:cubicBezTo>
                  <a:pt x="3102" y="5481"/>
                  <a:pt x="3240" y="5522"/>
                  <a:pt x="3375" y="5522"/>
                </a:cubicBezTo>
                <a:cubicBezTo>
                  <a:pt x="3581" y="5522"/>
                  <a:pt x="3780" y="5427"/>
                  <a:pt x="3963" y="5256"/>
                </a:cubicBezTo>
                <a:cubicBezTo>
                  <a:pt x="4071" y="5154"/>
                  <a:pt x="4179" y="5023"/>
                  <a:pt x="4236" y="4885"/>
                </a:cubicBezTo>
                <a:cubicBezTo>
                  <a:pt x="4287" y="4763"/>
                  <a:pt x="4221" y="4531"/>
                  <a:pt x="4325" y="4446"/>
                </a:cubicBezTo>
                <a:cubicBezTo>
                  <a:pt x="4383" y="4398"/>
                  <a:pt x="4636" y="4437"/>
                  <a:pt x="4728" y="4398"/>
                </a:cubicBezTo>
                <a:cubicBezTo>
                  <a:pt x="5233" y="4194"/>
                  <a:pt x="5184" y="2785"/>
                  <a:pt x="4575" y="2724"/>
                </a:cubicBezTo>
                <a:cubicBezTo>
                  <a:pt x="4853" y="2376"/>
                  <a:pt x="4921" y="2224"/>
                  <a:pt x="4766" y="1764"/>
                </a:cubicBezTo>
                <a:cubicBezTo>
                  <a:pt x="4665" y="1459"/>
                  <a:pt x="4303" y="852"/>
                  <a:pt x="3910" y="852"/>
                </a:cubicBezTo>
                <a:cubicBezTo>
                  <a:pt x="3875" y="852"/>
                  <a:pt x="3840" y="857"/>
                  <a:pt x="3805" y="868"/>
                </a:cubicBezTo>
                <a:cubicBezTo>
                  <a:pt x="3790" y="818"/>
                  <a:pt x="3773" y="771"/>
                  <a:pt x="3752" y="721"/>
                </a:cubicBezTo>
                <a:cubicBezTo>
                  <a:pt x="3727" y="667"/>
                  <a:pt x="3704" y="612"/>
                  <a:pt x="3665" y="566"/>
                </a:cubicBezTo>
                <a:cubicBezTo>
                  <a:pt x="3634" y="529"/>
                  <a:pt x="3598" y="489"/>
                  <a:pt x="3552" y="459"/>
                </a:cubicBezTo>
                <a:cubicBezTo>
                  <a:pt x="3547" y="456"/>
                  <a:pt x="3541" y="454"/>
                  <a:pt x="3536" y="450"/>
                </a:cubicBezTo>
                <a:cubicBezTo>
                  <a:pt x="3470" y="279"/>
                  <a:pt x="3367" y="125"/>
                  <a:pt x="3223" y="56"/>
                </a:cubicBezTo>
                <a:cubicBezTo>
                  <a:pt x="3144" y="18"/>
                  <a:pt x="3059" y="1"/>
                  <a:pt x="297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717" name="Google Shape;9717;p42"/>
          <p:cNvGrpSpPr/>
          <p:nvPr/>
        </p:nvGrpSpPr>
        <p:grpSpPr>
          <a:xfrm>
            <a:off x="2507550" y="55819"/>
            <a:ext cx="709112" cy="364856"/>
            <a:chOff x="113913" y="479994"/>
            <a:chExt cx="709112" cy="364856"/>
          </a:xfrm>
        </p:grpSpPr>
        <p:sp>
          <p:nvSpPr>
            <p:cNvPr id="9718" name="Google Shape;9718;p42"/>
            <p:cNvSpPr/>
            <p:nvPr/>
          </p:nvSpPr>
          <p:spPr>
            <a:xfrm>
              <a:off x="600525" y="634850"/>
              <a:ext cx="222500" cy="97150"/>
            </a:xfrm>
            <a:custGeom>
              <a:avLst/>
              <a:gdLst/>
              <a:ahLst/>
              <a:cxnLst/>
              <a:rect l="l" t="t" r="r" b="b"/>
              <a:pathLst>
                <a:path w="8900" h="3886" extrusionOk="0">
                  <a:moveTo>
                    <a:pt x="7575" y="1"/>
                  </a:moveTo>
                  <a:cubicBezTo>
                    <a:pt x="6141" y="1"/>
                    <a:pt x="2125" y="1837"/>
                    <a:pt x="1199" y="2027"/>
                  </a:cubicBezTo>
                  <a:cubicBezTo>
                    <a:pt x="285" y="2216"/>
                    <a:pt x="0" y="3885"/>
                    <a:pt x="1164" y="3885"/>
                  </a:cubicBezTo>
                  <a:cubicBezTo>
                    <a:pt x="1303" y="3885"/>
                    <a:pt x="1463" y="3861"/>
                    <a:pt x="1646" y="3808"/>
                  </a:cubicBezTo>
                  <a:lnTo>
                    <a:pt x="8354" y="2637"/>
                  </a:lnTo>
                  <a:cubicBezTo>
                    <a:pt x="8354" y="2637"/>
                    <a:pt x="8899" y="1649"/>
                    <a:pt x="8112" y="1371"/>
                  </a:cubicBezTo>
                  <a:cubicBezTo>
                    <a:pt x="8112" y="1371"/>
                    <a:pt x="8851" y="533"/>
                    <a:pt x="7935" y="66"/>
                  </a:cubicBezTo>
                  <a:cubicBezTo>
                    <a:pt x="7848" y="21"/>
                    <a:pt x="7726" y="1"/>
                    <a:pt x="7575"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19" name="Google Shape;9719;p42"/>
            <p:cNvSpPr/>
            <p:nvPr/>
          </p:nvSpPr>
          <p:spPr>
            <a:xfrm>
              <a:off x="600525" y="634850"/>
              <a:ext cx="222500" cy="97150"/>
            </a:xfrm>
            <a:custGeom>
              <a:avLst/>
              <a:gdLst/>
              <a:ahLst/>
              <a:cxnLst/>
              <a:rect l="l" t="t" r="r" b="b"/>
              <a:pathLst>
                <a:path w="8900" h="3886" extrusionOk="0">
                  <a:moveTo>
                    <a:pt x="7575" y="1"/>
                  </a:moveTo>
                  <a:cubicBezTo>
                    <a:pt x="6141" y="1"/>
                    <a:pt x="2125" y="1837"/>
                    <a:pt x="1199" y="2027"/>
                  </a:cubicBezTo>
                  <a:cubicBezTo>
                    <a:pt x="285" y="2216"/>
                    <a:pt x="0" y="3885"/>
                    <a:pt x="1164" y="3885"/>
                  </a:cubicBezTo>
                  <a:cubicBezTo>
                    <a:pt x="1303" y="3885"/>
                    <a:pt x="1463" y="3861"/>
                    <a:pt x="1646" y="3808"/>
                  </a:cubicBezTo>
                  <a:lnTo>
                    <a:pt x="8354" y="2637"/>
                  </a:lnTo>
                  <a:cubicBezTo>
                    <a:pt x="8354" y="2637"/>
                    <a:pt x="8899" y="1649"/>
                    <a:pt x="8112" y="1371"/>
                  </a:cubicBezTo>
                  <a:cubicBezTo>
                    <a:pt x="8112" y="1371"/>
                    <a:pt x="8851" y="533"/>
                    <a:pt x="7935" y="66"/>
                  </a:cubicBezTo>
                  <a:cubicBezTo>
                    <a:pt x="7848" y="21"/>
                    <a:pt x="7726" y="1"/>
                    <a:pt x="7575" y="1"/>
                  </a:cubicBezTo>
                  <a:close/>
                </a:path>
              </a:pathLst>
            </a:custGeom>
            <a:solidFill>
              <a:srgbClr val="000000">
                <a:alpha val="5490"/>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0" name="Google Shape;9720;p42"/>
            <p:cNvSpPr/>
            <p:nvPr/>
          </p:nvSpPr>
          <p:spPr>
            <a:xfrm>
              <a:off x="311563" y="479994"/>
              <a:ext cx="175625" cy="311275"/>
            </a:xfrm>
            <a:custGeom>
              <a:avLst/>
              <a:gdLst/>
              <a:ahLst/>
              <a:cxnLst/>
              <a:rect l="l" t="t" r="r" b="b"/>
              <a:pathLst>
                <a:path w="7025" h="12451" extrusionOk="0">
                  <a:moveTo>
                    <a:pt x="3275" y="0"/>
                  </a:moveTo>
                  <a:cubicBezTo>
                    <a:pt x="3273" y="0"/>
                    <a:pt x="0" y="4208"/>
                    <a:pt x="2228" y="12451"/>
                  </a:cubicBezTo>
                  <a:cubicBezTo>
                    <a:pt x="2228" y="12451"/>
                    <a:pt x="4557" y="11636"/>
                    <a:pt x="5049" y="9092"/>
                  </a:cubicBezTo>
                  <a:cubicBezTo>
                    <a:pt x="5049" y="9092"/>
                    <a:pt x="7024" y="6257"/>
                    <a:pt x="5446" y="4948"/>
                  </a:cubicBezTo>
                  <a:cubicBezTo>
                    <a:pt x="5446" y="4948"/>
                    <a:pt x="6119" y="3221"/>
                    <a:pt x="4046" y="2166"/>
                  </a:cubicBezTo>
                  <a:cubicBezTo>
                    <a:pt x="4046" y="2166"/>
                    <a:pt x="4785" y="589"/>
                    <a:pt x="3275"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1" name="Google Shape;9721;p42"/>
            <p:cNvSpPr/>
            <p:nvPr/>
          </p:nvSpPr>
          <p:spPr>
            <a:xfrm>
              <a:off x="311563" y="479994"/>
              <a:ext cx="175625" cy="311275"/>
            </a:xfrm>
            <a:custGeom>
              <a:avLst/>
              <a:gdLst/>
              <a:ahLst/>
              <a:cxnLst/>
              <a:rect l="l" t="t" r="r" b="b"/>
              <a:pathLst>
                <a:path w="7025" h="12451" extrusionOk="0">
                  <a:moveTo>
                    <a:pt x="3275" y="0"/>
                  </a:moveTo>
                  <a:cubicBezTo>
                    <a:pt x="3273" y="0"/>
                    <a:pt x="0" y="4208"/>
                    <a:pt x="2228" y="12451"/>
                  </a:cubicBezTo>
                  <a:cubicBezTo>
                    <a:pt x="2228" y="12451"/>
                    <a:pt x="4557" y="11636"/>
                    <a:pt x="5049" y="9092"/>
                  </a:cubicBezTo>
                  <a:cubicBezTo>
                    <a:pt x="5049" y="9092"/>
                    <a:pt x="7024" y="6257"/>
                    <a:pt x="5446" y="4948"/>
                  </a:cubicBezTo>
                  <a:cubicBezTo>
                    <a:pt x="5446" y="4948"/>
                    <a:pt x="6119" y="3221"/>
                    <a:pt x="4046" y="2166"/>
                  </a:cubicBezTo>
                  <a:cubicBezTo>
                    <a:pt x="4046" y="2166"/>
                    <a:pt x="4785" y="589"/>
                    <a:pt x="3275"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2" name="Google Shape;9722;p42"/>
            <p:cNvSpPr/>
            <p:nvPr/>
          </p:nvSpPr>
          <p:spPr>
            <a:xfrm>
              <a:off x="131688" y="792225"/>
              <a:ext cx="198700" cy="47050"/>
            </a:xfrm>
            <a:custGeom>
              <a:avLst/>
              <a:gdLst/>
              <a:ahLst/>
              <a:cxnLst/>
              <a:rect l="l" t="t" r="r" b="b"/>
              <a:pathLst>
                <a:path w="7948" h="1882" extrusionOk="0">
                  <a:moveTo>
                    <a:pt x="3720" y="1"/>
                  </a:moveTo>
                  <a:lnTo>
                    <a:pt x="0" y="1630"/>
                  </a:lnTo>
                  <a:cubicBezTo>
                    <a:pt x="0" y="1630"/>
                    <a:pt x="1122" y="1881"/>
                    <a:pt x="2528" y="1881"/>
                  </a:cubicBezTo>
                  <a:cubicBezTo>
                    <a:pt x="3502" y="1881"/>
                    <a:pt x="4612" y="1761"/>
                    <a:pt x="5581" y="1352"/>
                  </a:cubicBezTo>
                  <a:cubicBezTo>
                    <a:pt x="7948" y="354"/>
                    <a:pt x="3720" y="1"/>
                    <a:pt x="3720"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3" name="Google Shape;9723;p42"/>
            <p:cNvSpPr/>
            <p:nvPr/>
          </p:nvSpPr>
          <p:spPr>
            <a:xfrm>
              <a:off x="113913" y="663500"/>
              <a:ext cx="550600" cy="181350"/>
            </a:xfrm>
            <a:custGeom>
              <a:avLst/>
              <a:gdLst/>
              <a:ahLst/>
              <a:cxnLst/>
              <a:rect l="l" t="t" r="r" b="b"/>
              <a:pathLst>
                <a:path w="22024" h="7254" extrusionOk="0">
                  <a:moveTo>
                    <a:pt x="18012" y="0"/>
                  </a:moveTo>
                  <a:cubicBezTo>
                    <a:pt x="14143" y="0"/>
                    <a:pt x="8526" y="1673"/>
                    <a:pt x="8526" y="1673"/>
                  </a:cubicBezTo>
                  <a:cubicBezTo>
                    <a:pt x="8526" y="1673"/>
                    <a:pt x="1" y="4907"/>
                    <a:pt x="6251" y="6874"/>
                  </a:cubicBezTo>
                  <a:cubicBezTo>
                    <a:pt x="7092" y="7139"/>
                    <a:pt x="7984" y="7253"/>
                    <a:pt x="8897" y="7253"/>
                  </a:cubicBezTo>
                  <a:cubicBezTo>
                    <a:pt x="14760" y="7253"/>
                    <a:pt x="21499" y="2526"/>
                    <a:pt x="21499" y="2526"/>
                  </a:cubicBezTo>
                  <a:cubicBezTo>
                    <a:pt x="22024" y="602"/>
                    <a:pt x="20332" y="0"/>
                    <a:pt x="18012"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4" name="Google Shape;9724;p42"/>
            <p:cNvSpPr/>
            <p:nvPr/>
          </p:nvSpPr>
          <p:spPr>
            <a:xfrm>
              <a:off x="383113" y="518919"/>
              <a:ext cx="257975" cy="254450"/>
            </a:xfrm>
            <a:custGeom>
              <a:avLst/>
              <a:gdLst/>
              <a:ahLst/>
              <a:cxnLst/>
              <a:rect l="l" t="t" r="r" b="b"/>
              <a:pathLst>
                <a:path w="10319" h="10178" extrusionOk="0">
                  <a:moveTo>
                    <a:pt x="9426" y="0"/>
                  </a:moveTo>
                  <a:cubicBezTo>
                    <a:pt x="9426" y="3"/>
                    <a:pt x="3738" y="1367"/>
                    <a:pt x="0" y="9960"/>
                  </a:cubicBezTo>
                  <a:cubicBezTo>
                    <a:pt x="0" y="9960"/>
                    <a:pt x="621" y="10178"/>
                    <a:pt x="1510" y="10178"/>
                  </a:cubicBezTo>
                  <a:cubicBezTo>
                    <a:pt x="2424" y="10178"/>
                    <a:pt x="3621" y="9948"/>
                    <a:pt x="4718" y="9014"/>
                  </a:cubicBezTo>
                  <a:cubicBezTo>
                    <a:pt x="4718" y="9014"/>
                    <a:pt x="8354" y="7936"/>
                    <a:pt x="7899" y="5732"/>
                  </a:cubicBezTo>
                  <a:cubicBezTo>
                    <a:pt x="7899" y="5732"/>
                    <a:pt x="9658" y="4713"/>
                    <a:pt x="8605" y="2386"/>
                  </a:cubicBezTo>
                  <a:cubicBezTo>
                    <a:pt x="8605" y="2386"/>
                    <a:pt x="10319" y="1540"/>
                    <a:pt x="9426"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5" name="Google Shape;9725;p42"/>
            <p:cNvSpPr/>
            <p:nvPr/>
          </p:nvSpPr>
          <p:spPr>
            <a:xfrm>
              <a:off x="263888" y="768675"/>
              <a:ext cx="22625" cy="22675"/>
            </a:xfrm>
            <a:custGeom>
              <a:avLst/>
              <a:gdLst/>
              <a:ahLst/>
              <a:cxnLst/>
              <a:rect l="l" t="t" r="r" b="b"/>
              <a:pathLst>
                <a:path w="905" h="907" extrusionOk="0">
                  <a:moveTo>
                    <a:pt x="453" y="1"/>
                  </a:moveTo>
                  <a:cubicBezTo>
                    <a:pt x="202" y="1"/>
                    <a:pt x="1" y="204"/>
                    <a:pt x="1" y="453"/>
                  </a:cubicBezTo>
                  <a:cubicBezTo>
                    <a:pt x="1" y="704"/>
                    <a:pt x="202" y="907"/>
                    <a:pt x="453" y="907"/>
                  </a:cubicBezTo>
                  <a:cubicBezTo>
                    <a:pt x="703" y="907"/>
                    <a:pt x="905" y="705"/>
                    <a:pt x="905" y="454"/>
                  </a:cubicBezTo>
                  <a:cubicBezTo>
                    <a:pt x="905" y="204"/>
                    <a:pt x="703" y="2"/>
                    <a:pt x="453"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6" name="Google Shape;9726;p42"/>
            <p:cNvSpPr/>
            <p:nvPr/>
          </p:nvSpPr>
          <p:spPr>
            <a:xfrm>
              <a:off x="383113" y="518919"/>
              <a:ext cx="257975" cy="254450"/>
            </a:xfrm>
            <a:custGeom>
              <a:avLst/>
              <a:gdLst/>
              <a:ahLst/>
              <a:cxnLst/>
              <a:rect l="l" t="t" r="r" b="b"/>
              <a:pathLst>
                <a:path w="10319" h="10178" extrusionOk="0">
                  <a:moveTo>
                    <a:pt x="9426" y="0"/>
                  </a:moveTo>
                  <a:cubicBezTo>
                    <a:pt x="9426" y="3"/>
                    <a:pt x="3738" y="1367"/>
                    <a:pt x="0" y="9960"/>
                  </a:cubicBezTo>
                  <a:cubicBezTo>
                    <a:pt x="0" y="9960"/>
                    <a:pt x="621" y="10178"/>
                    <a:pt x="1510" y="10178"/>
                  </a:cubicBezTo>
                  <a:cubicBezTo>
                    <a:pt x="2424" y="10178"/>
                    <a:pt x="3621" y="9948"/>
                    <a:pt x="4718" y="9014"/>
                  </a:cubicBezTo>
                  <a:cubicBezTo>
                    <a:pt x="4718" y="9014"/>
                    <a:pt x="8354" y="7936"/>
                    <a:pt x="7899" y="5732"/>
                  </a:cubicBezTo>
                  <a:cubicBezTo>
                    <a:pt x="7899" y="5732"/>
                    <a:pt x="9658" y="4713"/>
                    <a:pt x="8605" y="2386"/>
                  </a:cubicBezTo>
                  <a:cubicBezTo>
                    <a:pt x="8605" y="2386"/>
                    <a:pt x="10319" y="1540"/>
                    <a:pt x="9426" y="0"/>
                  </a:cubicBezTo>
                  <a:close/>
                </a:path>
              </a:pathLst>
            </a:custGeom>
            <a:solidFill>
              <a:srgbClr val="000000">
                <a:alpha val="5490"/>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727" name="Google Shape;9727;p42"/>
          <p:cNvGrpSpPr/>
          <p:nvPr/>
        </p:nvGrpSpPr>
        <p:grpSpPr>
          <a:xfrm>
            <a:off x="2992675" y="367544"/>
            <a:ext cx="709112" cy="364856"/>
            <a:chOff x="113913" y="479994"/>
            <a:chExt cx="709112" cy="364856"/>
          </a:xfrm>
        </p:grpSpPr>
        <p:sp>
          <p:nvSpPr>
            <p:cNvPr id="9728" name="Google Shape;9728;p42"/>
            <p:cNvSpPr/>
            <p:nvPr/>
          </p:nvSpPr>
          <p:spPr>
            <a:xfrm>
              <a:off x="600525" y="634850"/>
              <a:ext cx="222500" cy="97150"/>
            </a:xfrm>
            <a:custGeom>
              <a:avLst/>
              <a:gdLst/>
              <a:ahLst/>
              <a:cxnLst/>
              <a:rect l="l" t="t" r="r" b="b"/>
              <a:pathLst>
                <a:path w="8900" h="3886" extrusionOk="0">
                  <a:moveTo>
                    <a:pt x="7575" y="1"/>
                  </a:moveTo>
                  <a:cubicBezTo>
                    <a:pt x="6141" y="1"/>
                    <a:pt x="2125" y="1837"/>
                    <a:pt x="1199" y="2027"/>
                  </a:cubicBezTo>
                  <a:cubicBezTo>
                    <a:pt x="285" y="2216"/>
                    <a:pt x="0" y="3885"/>
                    <a:pt x="1164" y="3885"/>
                  </a:cubicBezTo>
                  <a:cubicBezTo>
                    <a:pt x="1303" y="3885"/>
                    <a:pt x="1463" y="3861"/>
                    <a:pt x="1646" y="3808"/>
                  </a:cubicBezTo>
                  <a:lnTo>
                    <a:pt x="8354" y="2637"/>
                  </a:lnTo>
                  <a:cubicBezTo>
                    <a:pt x="8354" y="2637"/>
                    <a:pt x="8899" y="1649"/>
                    <a:pt x="8112" y="1371"/>
                  </a:cubicBezTo>
                  <a:cubicBezTo>
                    <a:pt x="8112" y="1371"/>
                    <a:pt x="8851" y="533"/>
                    <a:pt x="7935" y="66"/>
                  </a:cubicBezTo>
                  <a:cubicBezTo>
                    <a:pt x="7848" y="21"/>
                    <a:pt x="7726" y="1"/>
                    <a:pt x="7575"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9" name="Google Shape;9729;p42"/>
            <p:cNvSpPr/>
            <p:nvPr/>
          </p:nvSpPr>
          <p:spPr>
            <a:xfrm>
              <a:off x="600525" y="634850"/>
              <a:ext cx="222500" cy="97150"/>
            </a:xfrm>
            <a:custGeom>
              <a:avLst/>
              <a:gdLst/>
              <a:ahLst/>
              <a:cxnLst/>
              <a:rect l="l" t="t" r="r" b="b"/>
              <a:pathLst>
                <a:path w="8900" h="3886" extrusionOk="0">
                  <a:moveTo>
                    <a:pt x="7575" y="1"/>
                  </a:moveTo>
                  <a:cubicBezTo>
                    <a:pt x="6141" y="1"/>
                    <a:pt x="2125" y="1837"/>
                    <a:pt x="1199" y="2027"/>
                  </a:cubicBezTo>
                  <a:cubicBezTo>
                    <a:pt x="285" y="2216"/>
                    <a:pt x="0" y="3885"/>
                    <a:pt x="1164" y="3885"/>
                  </a:cubicBezTo>
                  <a:cubicBezTo>
                    <a:pt x="1303" y="3885"/>
                    <a:pt x="1463" y="3861"/>
                    <a:pt x="1646" y="3808"/>
                  </a:cubicBezTo>
                  <a:lnTo>
                    <a:pt x="8354" y="2637"/>
                  </a:lnTo>
                  <a:cubicBezTo>
                    <a:pt x="8354" y="2637"/>
                    <a:pt x="8899" y="1649"/>
                    <a:pt x="8112" y="1371"/>
                  </a:cubicBezTo>
                  <a:cubicBezTo>
                    <a:pt x="8112" y="1371"/>
                    <a:pt x="8851" y="533"/>
                    <a:pt x="7935" y="66"/>
                  </a:cubicBezTo>
                  <a:cubicBezTo>
                    <a:pt x="7848" y="21"/>
                    <a:pt x="7726" y="1"/>
                    <a:pt x="7575" y="1"/>
                  </a:cubicBezTo>
                  <a:close/>
                </a:path>
              </a:pathLst>
            </a:custGeom>
            <a:solidFill>
              <a:srgbClr val="000000">
                <a:alpha val="5490"/>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0" name="Google Shape;9730;p42"/>
            <p:cNvSpPr/>
            <p:nvPr/>
          </p:nvSpPr>
          <p:spPr>
            <a:xfrm>
              <a:off x="311563" y="479994"/>
              <a:ext cx="175625" cy="311275"/>
            </a:xfrm>
            <a:custGeom>
              <a:avLst/>
              <a:gdLst/>
              <a:ahLst/>
              <a:cxnLst/>
              <a:rect l="l" t="t" r="r" b="b"/>
              <a:pathLst>
                <a:path w="7025" h="12451" extrusionOk="0">
                  <a:moveTo>
                    <a:pt x="3275" y="0"/>
                  </a:moveTo>
                  <a:cubicBezTo>
                    <a:pt x="3273" y="0"/>
                    <a:pt x="0" y="4208"/>
                    <a:pt x="2228" y="12451"/>
                  </a:cubicBezTo>
                  <a:cubicBezTo>
                    <a:pt x="2228" y="12451"/>
                    <a:pt x="4557" y="11636"/>
                    <a:pt x="5049" y="9092"/>
                  </a:cubicBezTo>
                  <a:cubicBezTo>
                    <a:pt x="5049" y="9092"/>
                    <a:pt x="7024" y="6257"/>
                    <a:pt x="5446" y="4948"/>
                  </a:cubicBezTo>
                  <a:cubicBezTo>
                    <a:pt x="5446" y="4948"/>
                    <a:pt x="6119" y="3221"/>
                    <a:pt x="4046" y="2166"/>
                  </a:cubicBezTo>
                  <a:cubicBezTo>
                    <a:pt x="4046" y="2166"/>
                    <a:pt x="4785" y="589"/>
                    <a:pt x="3275"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1" name="Google Shape;9731;p42"/>
            <p:cNvSpPr/>
            <p:nvPr/>
          </p:nvSpPr>
          <p:spPr>
            <a:xfrm>
              <a:off x="311563" y="479994"/>
              <a:ext cx="175625" cy="311275"/>
            </a:xfrm>
            <a:custGeom>
              <a:avLst/>
              <a:gdLst/>
              <a:ahLst/>
              <a:cxnLst/>
              <a:rect l="l" t="t" r="r" b="b"/>
              <a:pathLst>
                <a:path w="7025" h="12451" extrusionOk="0">
                  <a:moveTo>
                    <a:pt x="3275" y="0"/>
                  </a:moveTo>
                  <a:cubicBezTo>
                    <a:pt x="3273" y="0"/>
                    <a:pt x="0" y="4208"/>
                    <a:pt x="2228" y="12451"/>
                  </a:cubicBezTo>
                  <a:cubicBezTo>
                    <a:pt x="2228" y="12451"/>
                    <a:pt x="4557" y="11636"/>
                    <a:pt x="5049" y="9092"/>
                  </a:cubicBezTo>
                  <a:cubicBezTo>
                    <a:pt x="5049" y="9092"/>
                    <a:pt x="7024" y="6257"/>
                    <a:pt x="5446" y="4948"/>
                  </a:cubicBezTo>
                  <a:cubicBezTo>
                    <a:pt x="5446" y="4948"/>
                    <a:pt x="6119" y="3221"/>
                    <a:pt x="4046" y="2166"/>
                  </a:cubicBezTo>
                  <a:cubicBezTo>
                    <a:pt x="4046" y="2166"/>
                    <a:pt x="4785" y="589"/>
                    <a:pt x="3275" y="0"/>
                  </a:cubicBezTo>
                  <a:close/>
                </a:path>
              </a:pathLst>
            </a:custGeom>
            <a:solidFill>
              <a:srgbClr val="000000">
                <a:alpha val="17647"/>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2" name="Google Shape;9732;p42"/>
            <p:cNvSpPr/>
            <p:nvPr/>
          </p:nvSpPr>
          <p:spPr>
            <a:xfrm>
              <a:off x="131688" y="792225"/>
              <a:ext cx="198700" cy="47050"/>
            </a:xfrm>
            <a:custGeom>
              <a:avLst/>
              <a:gdLst/>
              <a:ahLst/>
              <a:cxnLst/>
              <a:rect l="l" t="t" r="r" b="b"/>
              <a:pathLst>
                <a:path w="7948" h="1882" extrusionOk="0">
                  <a:moveTo>
                    <a:pt x="3720" y="1"/>
                  </a:moveTo>
                  <a:lnTo>
                    <a:pt x="0" y="1630"/>
                  </a:lnTo>
                  <a:cubicBezTo>
                    <a:pt x="0" y="1630"/>
                    <a:pt x="1122" y="1881"/>
                    <a:pt x="2528" y="1881"/>
                  </a:cubicBezTo>
                  <a:cubicBezTo>
                    <a:pt x="3502" y="1881"/>
                    <a:pt x="4612" y="1761"/>
                    <a:pt x="5581" y="1352"/>
                  </a:cubicBezTo>
                  <a:cubicBezTo>
                    <a:pt x="7948" y="354"/>
                    <a:pt x="3720" y="1"/>
                    <a:pt x="3720"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3" name="Google Shape;9733;p42"/>
            <p:cNvSpPr/>
            <p:nvPr/>
          </p:nvSpPr>
          <p:spPr>
            <a:xfrm>
              <a:off x="113913" y="663500"/>
              <a:ext cx="550600" cy="181350"/>
            </a:xfrm>
            <a:custGeom>
              <a:avLst/>
              <a:gdLst/>
              <a:ahLst/>
              <a:cxnLst/>
              <a:rect l="l" t="t" r="r" b="b"/>
              <a:pathLst>
                <a:path w="22024" h="7254" extrusionOk="0">
                  <a:moveTo>
                    <a:pt x="18012" y="0"/>
                  </a:moveTo>
                  <a:cubicBezTo>
                    <a:pt x="14143" y="0"/>
                    <a:pt x="8526" y="1673"/>
                    <a:pt x="8526" y="1673"/>
                  </a:cubicBezTo>
                  <a:cubicBezTo>
                    <a:pt x="8526" y="1673"/>
                    <a:pt x="1" y="4907"/>
                    <a:pt x="6251" y="6874"/>
                  </a:cubicBezTo>
                  <a:cubicBezTo>
                    <a:pt x="7092" y="7139"/>
                    <a:pt x="7984" y="7253"/>
                    <a:pt x="8897" y="7253"/>
                  </a:cubicBezTo>
                  <a:cubicBezTo>
                    <a:pt x="14760" y="7253"/>
                    <a:pt x="21499" y="2526"/>
                    <a:pt x="21499" y="2526"/>
                  </a:cubicBezTo>
                  <a:cubicBezTo>
                    <a:pt x="22024" y="602"/>
                    <a:pt x="20332" y="0"/>
                    <a:pt x="18012"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4" name="Google Shape;9734;p42"/>
            <p:cNvSpPr/>
            <p:nvPr/>
          </p:nvSpPr>
          <p:spPr>
            <a:xfrm>
              <a:off x="383113" y="518919"/>
              <a:ext cx="257975" cy="254450"/>
            </a:xfrm>
            <a:custGeom>
              <a:avLst/>
              <a:gdLst/>
              <a:ahLst/>
              <a:cxnLst/>
              <a:rect l="l" t="t" r="r" b="b"/>
              <a:pathLst>
                <a:path w="10319" h="10178" extrusionOk="0">
                  <a:moveTo>
                    <a:pt x="9426" y="0"/>
                  </a:moveTo>
                  <a:cubicBezTo>
                    <a:pt x="9426" y="3"/>
                    <a:pt x="3738" y="1367"/>
                    <a:pt x="0" y="9960"/>
                  </a:cubicBezTo>
                  <a:cubicBezTo>
                    <a:pt x="0" y="9960"/>
                    <a:pt x="621" y="10178"/>
                    <a:pt x="1510" y="10178"/>
                  </a:cubicBezTo>
                  <a:cubicBezTo>
                    <a:pt x="2424" y="10178"/>
                    <a:pt x="3621" y="9948"/>
                    <a:pt x="4718" y="9014"/>
                  </a:cubicBezTo>
                  <a:cubicBezTo>
                    <a:pt x="4718" y="9014"/>
                    <a:pt x="8354" y="7936"/>
                    <a:pt x="7899" y="5732"/>
                  </a:cubicBezTo>
                  <a:cubicBezTo>
                    <a:pt x="7899" y="5732"/>
                    <a:pt x="9658" y="4713"/>
                    <a:pt x="8605" y="2386"/>
                  </a:cubicBezTo>
                  <a:cubicBezTo>
                    <a:pt x="8605" y="2386"/>
                    <a:pt x="10319" y="1540"/>
                    <a:pt x="9426"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5" name="Google Shape;9735;p42"/>
            <p:cNvSpPr/>
            <p:nvPr/>
          </p:nvSpPr>
          <p:spPr>
            <a:xfrm>
              <a:off x="263888" y="768675"/>
              <a:ext cx="22625" cy="22675"/>
            </a:xfrm>
            <a:custGeom>
              <a:avLst/>
              <a:gdLst/>
              <a:ahLst/>
              <a:cxnLst/>
              <a:rect l="l" t="t" r="r" b="b"/>
              <a:pathLst>
                <a:path w="905" h="907" extrusionOk="0">
                  <a:moveTo>
                    <a:pt x="453" y="1"/>
                  </a:moveTo>
                  <a:cubicBezTo>
                    <a:pt x="202" y="1"/>
                    <a:pt x="1" y="204"/>
                    <a:pt x="1" y="453"/>
                  </a:cubicBezTo>
                  <a:cubicBezTo>
                    <a:pt x="1" y="704"/>
                    <a:pt x="202" y="907"/>
                    <a:pt x="453" y="907"/>
                  </a:cubicBezTo>
                  <a:cubicBezTo>
                    <a:pt x="703" y="907"/>
                    <a:pt x="905" y="705"/>
                    <a:pt x="905" y="454"/>
                  </a:cubicBezTo>
                  <a:cubicBezTo>
                    <a:pt x="905" y="204"/>
                    <a:pt x="703" y="2"/>
                    <a:pt x="453"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6" name="Google Shape;9736;p42"/>
            <p:cNvSpPr/>
            <p:nvPr/>
          </p:nvSpPr>
          <p:spPr>
            <a:xfrm>
              <a:off x="383113" y="518919"/>
              <a:ext cx="257975" cy="254450"/>
            </a:xfrm>
            <a:custGeom>
              <a:avLst/>
              <a:gdLst/>
              <a:ahLst/>
              <a:cxnLst/>
              <a:rect l="l" t="t" r="r" b="b"/>
              <a:pathLst>
                <a:path w="10319" h="10178" extrusionOk="0">
                  <a:moveTo>
                    <a:pt x="9426" y="0"/>
                  </a:moveTo>
                  <a:cubicBezTo>
                    <a:pt x="9426" y="3"/>
                    <a:pt x="3738" y="1367"/>
                    <a:pt x="0" y="9960"/>
                  </a:cubicBezTo>
                  <a:cubicBezTo>
                    <a:pt x="0" y="9960"/>
                    <a:pt x="621" y="10178"/>
                    <a:pt x="1510" y="10178"/>
                  </a:cubicBezTo>
                  <a:cubicBezTo>
                    <a:pt x="2424" y="10178"/>
                    <a:pt x="3621" y="9948"/>
                    <a:pt x="4718" y="9014"/>
                  </a:cubicBezTo>
                  <a:cubicBezTo>
                    <a:pt x="4718" y="9014"/>
                    <a:pt x="8354" y="7936"/>
                    <a:pt x="7899" y="5732"/>
                  </a:cubicBezTo>
                  <a:cubicBezTo>
                    <a:pt x="7899" y="5732"/>
                    <a:pt x="9658" y="4713"/>
                    <a:pt x="8605" y="2386"/>
                  </a:cubicBezTo>
                  <a:cubicBezTo>
                    <a:pt x="8605" y="2386"/>
                    <a:pt x="10319" y="1540"/>
                    <a:pt x="9426" y="0"/>
                  </a:cubicBezTo>
                  <a:close/>
                </a:path>
              </a:pathLst>
            </a:custGeom>
            <a:solidFill>
              <a:srgbClr val="000000">
                <a:alpha val="5490"/>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737" name="Google Shape;9737;p42"/>
          <p:cNvSpPr/>
          <p:nvPr/>
        </p:nvSpPr>
        <p:spPr>
          <a:xfrm>
            <a:off x="7098200" y="304933"/>
            <a:ext cx="2689802" cy="808046"/>
          </a:xfrm>
          <a:custGeom>
            <a:avLst/>
            <a:gdLst/>
            <a:ahLst/>
            <a:cxnLst/>
            <a:rect l="l" t="t" r="r" b="b"/>
            <a:pathLst>
              <a:path w="64465" h="19366" extrusionOk="0">
                <a:moveTo>
                  <a:pt x="27176" y="1"/>
                </a:moveTo>
                <a:cubicBezTo>
                  <a:pt x="20680" y="1"/>
                  <a:pt x="18184" y="3720"/>
                  <a:pt x="17987" y="7746"/>
                </a:cubicBezTo>
                <a:cubicBezTo>
                  <a:pt x="17987" y="7746"/>
                  <a:pt x="16481" y="6484"/>
                  <a:pt x="14312" y="6484"/>
                </a:cubicBezTo>
                <a:cubicBezTo>
                  <a:pt x="13204" y="6484"/>
                  <a:pt x="11924" y="6813"/>
                  <a:pt x="10582" y="7807"/>
                </a:cubicBezTo>
                <a:cubicBezTo>
                  <a:pt x="10582" y="7807"/>
                  <a:pt x="9361" y="7197"/>
                  <a:pt x="7689" y="7197"/>
                </a:cubicBezTo>
                <a:cubicBezTo>
                  <a:pt x="6403" y="7197"/>
                  <a:pt x="4850" y="7558"/>
                  <a:pt x="3380" y="8836"/>
                </a:cubicBezTo>
                <a:cubicBezTo>
                  <a:pt x="0" y="11776"/>
                  <a:pt x="386" y="17419"/>
                  <a:pt x="3134" y="18713"/>
                </a:cubicBezTo>
                <a:cubicBezTo>
                  <a:pt x="4193" y="19213"/>
                  <a:pt x="12227" y="19366"/>
                  <a:pt x="21691" y="19366"/>
                </a:cubicBezTo>
                <a:cubicBezTo>
                  <a:pt x="36742" y="19366"/>
                  <a:pt x="55411" y="18978"/>
                  <a:pt x="55411" y="18978"/>
                </a:cubicBezTo>
                <a:cubicBezTo>
                  <a:pt x="55411" y="18978"/>
                  <a:pt x="56673" y="19001"/>
                  <a:pt x="58229" y="19001"/>
                </a:cubicBezTo>
                <a:cubicBezTo>
                  <a:pt x="60573" y="19001"/>
                  <a:pt x="63582" y="18949"/>
                  <a:pt x="63936" y="18683"/>
                </a:cubicBezTo>
                <a:cubicBezTo>
                  <a:pt x="64465" y="18286"/>
                  <a:pt x="64359" y="15643"/>
                  <a:pt x="61518" y="15643"/>
                </a:cubicBezTo>
                <a:cubicBezTo>
                  <a:pt x="61200" y="15643"/>
                  <a:pt x="60847" y="15676"/>
                  <a:pt x="60456" y="15750"/>
                </a:cubicBezTo>
                <a:cubicBezTo>
                  <a:pt x="60456" y="15750"/>
                  <a:pt x="60495" y="12075"/>
                  <a:pt x="57024" y="12075"/>
                </a:cubicBezTo>
                <a:cubicBezTo>
                  <a:pt x="56300" y="12075"/>
                  <a:pt x="55422" y="12235"/>
                  <a:pt x="54360" y="12622"/>
                </a:cubicBezTo>
                <a:cubicBezTo>
                  <a:pt x="54360" y="12622"/>
                  <a:pt x="55703" y="6484"/>
                  <a:pt x="50413" y="2956"/>
                </a:cubicBezTo>
                <a:cubicBezTo>
                  <a:pt x="48439" y="1640"/>
                  <a:pt x="46260" y="1107"/>
                  <a:pt x="44217" y="1107"/>
                </a:cubicBezTo>
                <a:cubicBezTo>
                  <a:pt x="40783" y="1107"/>
                  <a:pt x="37730" y="2614"/>
                  <a:pt x="36671" y="4445"/>
                </a:cubicBezTo>
                <a:cubicBezTo>
                  <a:pt x="36671" y="4445"/>
                  <a:pt x="34980" y="310"/>
                  <a:pt x="27925" y="17"/>
                </a:cubicBezTo>
                <a:cubicBezTo>
                  <a:pt x="27670" y="6"/>
                  <a:pt x="27420" y="1"/>
                  <a:pt x="2717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8" name="Google Shape;9738;p42"/>
          <p:cNvSpPr/>
          <p:nvPr/>
        </p:nvSpPr>
        <p:spPr>
          <a:xfrm>
            <a:off x="-182500" y="392050"/>
            <a:ext cx="1833250" cy="550700"/>
          </a:xfrm>
          <a:custGeom>
            <a:avLst/>
            <a:gdLst/>
            <a:ahLst/>
            <a:cxnLst/>
            <a:rect l="l" t="t" r="r" b="b"/>
            <a:pathLst>
              <a:path w="73330" h="22028" extrusionOk="0">
                <a:moveTo>
                  <a:pt x="42412" y="1"/>
                </a:moveTo>
                <a:cubicBezTo>
                  <a:pt x="42136" y="1"/>
                  <a:pt x="41853" y="7"/>
                  <a:pt x="41563" y="19"/>
                </a:cubicBezTo>
                <a:cubicBezTo>
                  <a:pt x="33538" y="353"/>
                  <a:pt x="31616" y="5056"/>
                  <a:pt x="31616" y="5056"/>
                </a:cubicBezTo>
                <a:cubicBezTo>
                  <a:pt x="30410" y="2974"/>
                  <a:pt x="26937" y="1260"/>
                  <a:pt x="23030" y="1260"/>
                </a:cubicBezTo>
                <a:cubicBezTo>
                  <a:pt x="20706" y="1260"/>
                  <a:pt x="18228" y="1867"/>
                  <a:pt x="15983" y="3363"/>
                </a:cubicBezTo>
                <a:cubicBezTo>
                  <a:pt x="9966" y="7376"/>
                  <a:pt x="11493" y="14358"/>
                  <a:pt x="11493" y="14358"/>
                </a:cubicBezTo>
                <a:cubicBezTo>
                  <a:pt x="10285" y="13917"/>
                  <a:pt x="9287" y="13735"/>
                  <a:pt x="8463" y="13735"/>
                </a:cubicBezTo>
                <a:cubicBezTo>
                  <a:pt x="4515" y="13735"/>
                  <a:pt x="4560" y="17916"/>
                  <a:pt x="4560" y="17916"/>
                </a:cubicBezTo>
                <a:cubicBezTo>
                  <a:pt x="4116" y="17832"/>
                  <a:pt x="3714" y="17794"/>
                  <a:pt x="3351" y="17794"/>
                </a:cubicBezTo>
                <a:cubicBezTo>
                  <a:pt x="121" y="17794"/>
                  <a:pt x="0" y="20801"/>
                  <a:pt x="602" y="21252"/>
                </a:cubicBezTo>
                <a:cubicBezTo>
                  <a:pt x="1003" y="21553"/>
                  <a:pt x="4404" y="21613"/>
                  <a:pt x="7066" y="21613"/>
                </a:cubicBezTo>
                <a:cubicBezTo>
                  <a:pt x="8848" y="21613"/>
                  <a:pt x="10300" y="21586"/>
                  <a:pt x="10300" y="21586"/>
                </a:cubicBezTo>
                <a:cubicBezTo>
                  <a:pt x="10300" y="21586"/>
                  <a:pt x="31545" y="22028"/>
                  <a:pt x="48667" y="22028"/>
                </a:cubicBezTo>
                <a:cubicBezTo>
                  <a:pt x="59428" y="22028"/>
                  <a:pt x="68560" y="21853"/>
                  <a:pt x="69765" y="21285"/>
                </a:cubicBezTo>
                <a:cubicBezTo>
                  <a:pt x="72889" y="19814"/>
                  <a:pt x="73330" y="13395"/>
                  <a:pt x="69484" y="10051"/>
                </a:cubicBezTo>
                <a:cubicBezTo>
                  <a:pt x="67812" y="8597"/>
                  <a:pt x="66046" y="8187"/>
                  <a:pt x="64583" y="8187"/>
                </a:cubicBezTo>
                <a:cubicBezTo>
                  <a:pt x="62681" y="8187"/>
                  <a:pt x="61293" y="8881"/>
                  <a:pt x="61293" y="8881"/>
                </a:cubicBezTo>
                <a:cubicBezTo>
                  <a:pt x="59766" y="7750"/>
                  <a:pt x="58309" y="7376"/>
                  <a:pt x="57049" y="7376"/>
                </a:cubicBezTo>
                <a:cubicBezTo>
                  <a:pt x="54581" y="7376"/>
                  <a:pt x="52868" y="8810"/>
                  <a:pt x="52868" y="8810"/>
                </a:cubicBezTo>
                <a:cubicBezTo>
                  <a:pt x="52646" y="4229"/>
                  <a:pt x="49806" y="1"/>
                  <a:pt x="424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9" name="Google Shape;9739;p42"/>
          <p:cNvSpPr/>
          <p:nvPr/>
        </p:nvSpPr>
        <p:spPr>
          <a:xfrm>
            <a:off x="3485900" y="-539292"/>
            <a:ext cx="2689802" cy="808046"/>
          </a:xfrm>
          <a:custGeom>
            <a:avLst/>
            <a:gdLst/>
            <a:ahLst/>
            <a:cxnLst/>
            <a:rect l="l" t="t" r="r" b="b"/>
            <a:pathLst>
              <a:path w="64465" h="19366" extrusionOk="0">
                <a:moveTo>
                  <a:pt x="27176" y="1"/>
                </a:moveTo>
                <a:cubicBezTo>
                  <a:pt x="20680" y="1"/>
                  <a:pt x="18184" y="3720"/>
                  <a:pt x="17987" y="7746"/>
                </a:cubicBezTo>
                <a:cubicBezTo>
                  <a:pt x="17987" y="7746"/>
                  <a:pt x="16481" y="6484"/>
                  <a:pt x="14312" y="6484"/>
                </a:cubicBezTo>
                <a:cubicBezTo>
                  <a:pt x="13204" y="6484"/>
                  <a:pt x="11924" y="6813"/>
                  <a:pt x="10582" y="7807"/>
                </a:cubicBezTo>
                <a:cubicBezTo>
                  <a:pt x="10582" y="7807"/>
                  <a:pt x="9361" y="7197"/>
                  <a:pt x="7689" y="7197"/>
                </a:cubicBezTo>
                <a:cubicBezTo>
                  <a:pt x="6403" y="7197"/>
                  <a:pt x="4850" y="7558"/>
                  <a:pt x="3380" y="8836"/>
                </a:cubicBezTo>
                <a:cubicBezTo>
                  <a:pt x="0" y="11776"/>
                  <a:pt x="386" y="17419"/>
                  <a:pt x="3134" y="18713"/>
                </a:cubicBezTo>
                <a:cubicBezTo>
                  <a:pt x="4193" y="19213"/>
                  <a:pt x="12227" y="19366"/>
                  <a:pt x="21691" y="19366"/>
                </a:cubicBezTo>
                <a:cubicBezTo>
                  <a:pt x="36742" y="19366"/>
                  <a:pt x="55411" y="18978"/>
                  <a:pt x="55411" y="18978"/>
                </a:cubicBezTo>
                <a:cubicBezTo>
                  <a:pt x="55411" y="18978"/>
                  <a:pt x="56673" y="19001"/>
                  <a:pt x="58229" y="19001"/>
                </a:cubicBezTo>
                <a:cubicBezTo>
                  <a:pt x="60573" y="19001"/>
                  <a:pt x="63582" y="18949"/>
                  <a:pt x="63936" y="18683"/>
                </a:cubicBezTo>
                <a:cubicBezTo>
                  <a:pt x="64465" y="18286"/>
                  <a:pt x="64359" y="15643"/>
                  <a:pt x="61518" y="15643"/>
                </a:cubicBezTo>
                <a:cubicBezTo>
                  <a:pt x="61200" y="15643"/>
                  <a:pt x="60847" y="15676"/>
                  <a:pt x="60456" y="15750"/>
                </a:cubicBezTo>
                <a:cubicBezTo>
                  <a:pt x="60456" y="15750"/>
                  <a:pt x="60495" y="12075"/>
                  <a:pt x="57024" y="12075"/>
                </a:cubicBezTo>
                <a:cubicBezTo>
                  <a:pt x="56300" y="12075"/>
                  <a:pt x="55422" y="12235"/>
                  <a:pt x="54360" y="12622"/>
                </a:cubicBezTo>
                <a:cubicBezTo>
                  <a:pt x="54360" y="12622"/>
                  <a:pt x="55703" y="6484"/>
                  <a:pt x="50413" y="2956"/>
                </a:cubicBezTo>
                <a:cubicBezTo>
                  <a:pt x="48439" y="1640"/>
                  <a:pt x="46260" y="1107"/>
                  <a:pt x="44217" y="1107"/>
                </a:cubicBezTo>
                <a:cubicBezTo>
                  <a:pt x="40783" y="1107"/>
                  <a:pt x="37730" y="2614"/>
                  <a:pt x="36671" y="4445"/>
                </a:cubicBezTo>
                <a:cubicBezTo>
                  <a:pt x="36671" y="4445"/>
                  <a:pt x="34980" y="310"/>
                  <a:pt x="27925" y="17"/>
                </a:cubicBezTo>
                <a:cubicBezTo>
                  <a:pt x="27670" y="6"/>
                  <a:pt x="27420" y="1"/>
                  <a:pt x="2717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740" name="Google Shape;9740;p42"/>
          <p:cNvGrpSpPr/>
          <p:nvPr/>
        </p:nvGrpSpPr>
        <p:grpSpPr>
          <a:xfrm flipH="1">
            <a:off x="1115050" y="2483883"/>
            <a:ext cx="629643" cy="512297"/>
            <a:chOff x="3787700" y="345000"/>
            <a:chExt cx="2436700" cy="1982575"/>
          </a:xfrm>
        </p:grpSpPr>
        <p:sp>
          <p:nvSpPr>
            <p:cNvPr id="9741" name="Google Shape;9741;p42"/>
            <p:cNvSpPr/>
            <p:nvPr/>
          </p:nvSpPr>
          <p:spPr>
            <a:xfrm>
              <a:off x="4077325" y="584225"/>
              <a:ext cx="301600" cy="236250"/>
            </a:xfrm>
            <a:custGeom>
              <a:avLst/>
              <a:gdLst/>
              <a:ahLst/>
              <a:cxnLst/>
              <a:rect l="l" t="t" r="r" b="b"/>
              <a:pathLst>
                <a:path w="12064" h="9450" extrusionOk="0">
                  <a:moveTo>
                    <a:pt x="12064" y="5329"/>
                  </a:moveTo>
                  <a:lnTo>
                    <a:pt x="1" y="1"/>
                  </a:lnTo>
                  <a:lnTo>
                    <a:pt x="6233" y="9450"/>
                  </a:lnTo>
                  <a:cubicBezTo>
                    <a:pt x="6233" y="9450"/>
                    <a:pt x="7289" y="9099"/>
                    <a:pt x="9450" y="7489"/>
                  </a:cubicBezTo>
                  <a:cubicBezTo>
                    <a:pt x="11611" y="5881"/>
                    <a:pt x="12064" y="5329"/>
                    <a:pt x="12064" y="532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2" name="Google Shape;9742;p42"/>
            <p:cNvSpPr/>
            <p:nvPr/>
          </p:nvSpPr>
          <p:spPr>
            <a:xfrm>
              <a:off x="4853625" y="409875"/>
              <a:ext cx="678700" cy="928550"/>
            </a:xfrm>
            <a:custGeom>
              <a:avLst/>
              <a:gdLst/>
              <a:ahLst/>
              <a:cxnLst/>
              <a:rect l="l" t="t" r="r" b="b"/>
              <a:pathLst>
                <a:path w="27148" h="37142" extrusionOk="0">
                  <a:moveTo>
                    <a:pt x="1891" y="28134"/>
                  </a:moveTo>
                  <a:cubicBezTo>
                    <a:pt x="5240" y="20111"/>
                    <a:pt x="14245" y="0"/>
                    <a:pt x="15419" y="2007"/>
                  </a:cubicBezTo>
                  <a:cubicBezTo>
                    <a:pt x="16791" y="4353"/>
                    <a:pt x="15639" y="12889"/>
                    <a:pt x="16453" y="13359"/>
                  </a:cubicBezTo>
                  <a:cubicBezTo>
                    <a:pt x="17266" y="13832"/>
                    <a:pt x="23162" y="8727"/>
                    <a:pt x="22724" y="11486"/>
                  </a:cubicBezTo>
                  <a:cubicBezTo>
                    <a:pt x="22286" y="14246"/>
                    <a:pt x="19188" y="18367"/>
                    <a:pt x="19820" y="18798"/>
                  </a:cubicBezTo>
                  <a:cubicBezTo>
                    <a:pt x="20453" y="19227"/>
                    <a:pt x="24894" y="16746"/>
                    <a:pt x="25430" y="19410"/>
                  </a:cubicBezTo>
                  <a:cubicBezTo>
                    <a:pt x="25967" y="22072"/>
                    <a:pt x="21336" y="24829"/>
                    <a:pt x="21598" y="25492"/>
                  </a:cubicBezTo>
                  <a:cubicBezTo>
                    <a:pt x="21859" y="26156"/>
                    <a:pt x="27148" y="26091"/>
                    <a:pt x="26373" y="27820"/>
                  </a:cubicBezTo>
                  <a:cubicBezTo>
                    <a:pt x="25597" y="29549"/>
                    <a:pt x="19607" y="30884"/>
                    <a:pt x="19471" y="31487"/>
                  </a:cubicBezTo>
                  <a:cubicBezTo>
                    <a:pt x="19333" y="32091"/>
                    <a:pt x="22253" y="33773"/>
                    <a:pt x="21814" y="34721"/>
                  </a:cubicBezTo>
                  <a:cubicBezTo>
                    <a:pt x="21376" y="35669"/>
                    <a:pt x="12369" y="37142"/>
                    <a:pt x="7725" y="36337"/>
                  </a:cubicBezTo>
                  <a:cubicBezTo>
                    <a:pt x="2701" y="35468"/>
                    <a:pt x="1" y="32660"/>
                    <a:pt x="1891" y="28134"/>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3" name="Google Shape;9743;p42"/>
            <p:cNvSpPr/>
            <p:nvPr/>
          </p:nvSpPr>
          <p:spPr>
            <a:xfrm>
              <a:off x="4748450" y="1879875"/>
              <a:ext cx="296975" cy="318125"/>
            </a:xfrm>
            <a:custGeom>
              <a:avLst/>
              <a:gdLst/>
              <a:ahLst/>
              <a:cxnLst/>
              <a:rect l="l" t="t" r="r" b="b"/>
              <a:pathLst>
                <a:path w="11879" h="12725" extrusionOk="0">
                  <a:moveTo>
                    <a:pt x="1417" y="769"/>
                  </a:moveTo>
                  <a:cubicBezTo>
                    <a:pt x="1162" y="2941"/>
                    <a:pt x="2184" y="4903"/>
                    <a:pt x="3748" y="6563"/>
                  </a:cubicBezTo>
                  <a:cubicBezTo>
                    <a:pt x="6043" y="9001"/>
                    <a:pt x="9481" y="10782"/>
                    <a:pt x="11878" y="11672"/>
                  </a:cubicBezTo>
                  <a:lnTo>
                    <a:pt x="11488" y="12724"/>
                  </a:lnTo>
                  <a:cubicBezTo>
                    <a:pt x="8972" y="11791"/>
                    <a:pt x="5357" y="9914"/>
                    <a:pt x="2926" y="7333"/>
                  </a:cubicBezTo>
                  <a:cubicBezTo>
                    <a:pt x="1155" y="5452"/>
                    <a:pt x="0" y="3193"/>
                    <a:pt x="301" y="635"/>
                  </a:cubicBezTo>
                  <a:cubicBezTo>
                    <a:pt x="317" y="1"/>
                    <a:pt x="1440" y="147"/>
                    <a:pt x="1417" y="76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4" name="Google Shape;9744;p42"/>
            <p:cNvSpPr/>
            <p:nvPr/>
          </p:nvSpPr>
          <p:spPr>
            <a:xfrm>
              <a:off x="3787700" y="345000"/>
              <a:ext cx="2436700" cy="1938350"/>
            </a:xfrm>
            <a:custGeom>
              <a:avLst/>
              <a:gdLst/>
              <a:ahLst/>
              <a:cxnLst/>
              <a:rect l="l" t="t" r="r" b="b"/>
              <a:pathLst>
                <a:path w="97468" h="77534" extrusionOk="0">
                  <a:moveTo>
                    <a:pt x="31484" y="64149"/>
                  </a:moveTo>
                  <a:cubicBezTo>
                    <a:pt x="58712" y="77533"/>
                    <a:pt x="97467" y="55912"/>
                    <a:pt x="95345" y="51011"/>
                  </a:cubicBezTo>
                  <a:cubicBezTo>
                    <a:pt x="95087" y="50990"/>
                    <a:pt x="90742" y="53894"/>
                    <a:pt x="89249" y="53598"/>
                  </a:cubicBezTo>
                  <a:cubicBezTo>
                    <a:pt x="82645" y="52291"/>
                    <a:pt x="69307" y="44848"/>
                    <a:pt x="59959" y="33719"/>
                  </a:cubicBezTo>
                  <a:cubicBezTo>
                    <a:pt x="51070" y="23135"/>
                    <a:pt x="47456" y="17132"/>
                    <a:pt x="41036" y="14086"/>
                  </a:cubicBezTo>
                  <a:cubicBezTo>
                    <a:pt x="11338" y="0"/>
                    <a:pt x="0" y="48671"/>
                    <a:pt x="31484" y="64149"/>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5" name="Google Shape;9745;p42"/>
            <p:cNvSpPr/>
            <p:nvPr/>
          </p:nvSpPr>
          <p:spPr>
            <a:xfrm>
              <a:off x="4808725" y="583350"/>
              <a:ext cx="1302975" cy="1080225"/>
            </a:xfrm>
            <a:custGeom>
              <a:avLst/>
              <a:gdLst/>
              <a:ahLst/>
              <a:cxnLst/>
              <a:rect l="l" t="t" r="r" b="b"/>
              <a:pathLst>
                <a:path w="52119" h="43209" extrusionOk="0">
                  <a:moveTo>
                    <a:pt x="6459" y="18732"/>
                  </a:moveTo>
                  <a:cubicBezTo>
                    <a:pt x="17909" y="10663"/>
                    <a:pt x="43219" y="1"/>
                    <a:pt x="43801" y="3945"/>
                  </a:cubicBezTo>
                  <a:cubicBezTo>
                    <a:pt x="44442" y="8276"/>
                    <a:pt x="38287" y="9730"/>
                    <a:pt x="38992" y="11070"/>
                  </a:cubicBezTo>
                  <a:cubicBezTo>
                    <a:pt x="39698" y="12411"/>
                    <a:pt x="52119" y="10506"/>
                    <a:pt x="49154" y="13892"/>
                  </a:cubicBezTo>
                  <a:cubicBezTo>
                    <a:pt x="46191" y="17280"/>
                    <a:pt x="38427" y="20244"/>
                    <a:pt x="38920" y="21374"/>
                  </a:cubicBezTo>
                  <a:cubicBezTo>
                    <a:pt x="39414" y="22502"/>
                    <a:pt x="48305" y="20916"/>
                    <a:pt x="46752" y="25010"/>
                  </a:cubicBezTo>
                  <a:cubicBezTo>
                    <a:pt x="45199" y="29102"/>
                    <a:pt x="35815" y="30901"/>
                    <a:pt x="35603" y="32031"/>
                  </a:cubicBezTo>
                  <a:cubicBezTo>
                    <a:pt x="35391" y="33159"/>
                    <a:pt x="43264" y="35294"/>
                    <a:pt x="40724" y="36987"/>
                  </a:cubicBezTo>
                  <a:cubicBezTo>
                    <a:pt x="38183" y="38681"/>
                    <a:pt x="28264" y="37676"/>
                    <a:pt x="27559" y="38383"/>
                  </a:cubicBezTo>
                  <a:cubicBezTo>
                    <a:pt x="26854" y="39088"/>
                    <a:pt x="32208" y="41374"/>
                    <a:pt x="30797" y="42291"/>
                  </a:cubicBezTo>
                  <a:cubicBezTo>
                    <a:pt x="29386" y="43209"/>
                    <a:pt x="13021" y="40005"/>
                    <a:pt x="7375" y="34924"/>
                  </a:cubicBezTo>
                  <a:cubicBezTo>
                    <a:pt x="1275" y="29431"/>
                    <a:pt x="1" y="23285"/>
                    <a:pt x="6459" y="18732"/>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6" name="Google Shape;9746;p42"/>
            <p:cNvSpPr/>
            <p:nvPr/>
          </p:nvSpPr>
          <p:spPr>
            <a:xfrm>
              <a:off x="4404675" y="734400"/>
              <a:ext cx="215000" cy="208625"/>
            </a:xfrm>
            <a:custGeom>
              <a:avLst/>
              <a:gdLst/>
              <a:ahLst/>
              <a:cxnLst/>
              <a:rect l="l" t="t" r="r" b="b"/>
              <a:pathLst>
                <a:path w="8600" h="8345" extrusionOk="0">
                  <a:moveTo>
                    <a:pt x="4804" y="1"/>
                  </a:moveTo>
                  <a:cubicBezTo>
                    <a:pt x="7024" y="1"/>
                    <a:pt x="8600" y="1869"/>
                    <a:pt x="8320" y="4173"/>
                  </a:cubicBezTo>
                  <a:cubicBezTo>
                    <a:pt x="8042" y="6477"/>
                    <a:pt x="6016" y="8344"/>
                    <a:pt x="3796" y="8344"/>
                  </a:cubicBezTo>
                  <a:cubicBezTo>
                    <a:pt x="1575" y="8344"/>
                    <a:pt x="0" y="6476"/>
                    <a:pt x="279" y="4173"/>
                  </a:cubicBezTo>
                  <a:cubicBezTo>
                    <a:pt x="557" y="1869"/>
                    <a:pt x="2583" y="1"/>
                    <a:pt x="4804" y="1"/>
                  </a:cubicBezTo>
                  <a:close/>
                </a:path>
              </a:pathLst>
            </a:custGeom>
            <a:solidFill>
              <a:srgbClr val="3E3B3A"/>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7" name="Google Shape;9747;p42"/>
            <p:cNvSpPr/>
            <p:nvPr/>
          </p:nvSpPr>
          <p:spPr>
            <a:xfrm>
              <a:off x="4435225" y="779025"/>
              <a:ext cx="90700" cy="87975"/>
            </a:xfrm>
            <a:custGeom>
              <a:avLst/>
              <a:gdLst/>
              <a:ahLst/>
              <a:cxnLst/>
              <a:rect l="l" t="t" r="r" b="b"/>
              <a:pathLst>
                <a:path w="3628" h="3519" extrusionOk="0">
                  <a:moveTo>
                    <a:pt x="2027" y="1"/>
                  </a:moveTo>
                  <a:cubicBezTo>
                    <a:pt x="2963" y="1"/>
                    <a:pt x="3627" y="789"/>
                    <a:pt x="3509" y="1760"/>
                  </a:cubicBezTo>
                  <a:cubicBezTo>
                    <a:pt x="3393" y="2732"/>
                    <a:pt x="2537" y="3519"/>
                    <a:pt x="1601" y="3519"/>
                  </a:cubicBezTo>
                  <a:cubicBezTo>
                    <a:pt x="666" y="3519"/>
                    <a:pt x="0" y="2731"/>
                    <a:pt x="119" y="1760"/>
                  </a:cubicBezTo>
                  <a:cubicBezTo>
                    <a:pt x="236" y="787"/>
                    <a:pt x="1090" y="1"/>
                    <a:pt x="202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8" name="Google Shape;9748;p42"/>
            <p:cNvSpPr/>
            <p:nvPr/>
          </p:nvSpPr>
          <p:spPr>
            <a:xfrm>
              <a:off x="5008575" y="2113975"/>
              <a:ext cx="110250" cy="195200"/>
            </a:xfrm>
            <a:custGeom>
              <a:avLst/>
              <a:gdLst/>
              <a:ahLst/>
              <a:cxnLst/>
              <a:rect l="l" t="t" r="r" b="b"/>
              <a:pathLst>
                <a:path w="4410" h="7808" extrusionOk="0">
                  <a:moveTo>
                    <a:pt x="350" y="2911"/>
                  </a:moveTo>
                  <a:cubicBezTo>
                    <a:pt x="933" y="3744"/>
                    <a:pt x="2445" y="7807"/>
                    <a:pt x="2656" y="7672"/>
                  </a:cubicBezTo>
                  <a:cubicBezTo>
                    <a:pt x="2867" y="7536"/>
                    <a:pt x="1495" y="4288"/>
                    <a:pt x="1627" y="4218"/>
                  </a:cubicBezTo>
                  <a:cubicBezTo>
                    <a:pt x="1761" y="4149"/>
                    <a:pt x="3582" y="7575"/>
                    <a:pt x="3646" y="7280"/>
                  </a:cubicBezTo>
                  <a:cubicBezTo>
                    <a:pt x="3708" y="6986"/>
                    <a:pt x="1937" y="3700"/>
                    <a:pt x="2030" y="3599"/>
                  </a:cubicBezTo>
                  <a:cubicBezTo>
                    <a:pt x="2121" y="3496"/>
                    <a:pt x="4361" y="6110"/>
                    <a:pt x="4385" y="5757"/>
                  </a:cubicBezTo>
                  <a:cubicBezTo>
                    <a:pt x="4410" y="5405"/>
                    <a:pt x="1368" y="2018"/>
                    <a:pt x="1018" y="1480"/>
                  </a:cubicBezTo>
                  <a:cubicBezTo>
                    <a:pt x="669" y="941"/>
                    <a:pt x="292" y="1"/>
                    <a:pt x="147" y="74"/>
                  </a:cubicBezTo>
                  <a:cubicBezTo>
                    <a:pt x="0" y="146"/>
                    <a:pt x="350" y="2911"/>
                    <a:pt x="350" y="291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9" name="Google Shape;9749;p42"/>
            <p:cNvSpPr/>
            <p:nvPr/>
          </p:nvSpPr>
          <p:spPr>
            <a:xfrm>
              <a:off x="4120675" y="1180850"/>
              <a:ext cx="1400225" cy="913775"/>
            </a:xfrm>
            <a:custGeom>
              <a:avLst/>
              <a:gdLst/>
              <a:ahLst/>
              <a:cxnLst/>
              <a:rect l="l" t="t" r="r" b="b"/>
              <a:pathLst>
                <a:path w="56009" h="36551" extrusionOk="0">
                  <a:moveTo>
                    <a:pt x="56009" y="32547"/>
                  </a:moveTo>
                  <a:cubicBezTo>
                    <a:pt x="17721" y="32383"/>
                    <a:pt x="12371" y="0"/>
                    <a:pt x="0" y="7484"/>
                  </a:cubicBezTo>
                  <a:cubicBezTo>
                    <a:pt x="1832" y="16548"/>
                    <a:pt x="7577" y="25510"/>
                    <a:pt x="18166" y="30715"/>
                  </a:cubicBezTo>
                  <a:cubicBezTo>
                    <a:pt x="30036" y="36550"/>
                    <a:pt x="44097" y="35731"/>
                    <a:pt x="56009" y="32547"/>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0" name="Google Shape;9750;p42"/>
            <p:cNvSpPr/>
            <p:nvPr/>
          </p:nvSpPr>
          <p:spPr>
            <a:xfrm>
              <a:off x="4937925" y="1940800"/>
              <a:ext cx="322000" cy="282350"/>
            </a:xfrm>
            <a:custGeom>
              <a:avLst/>
              <a:gdLst/>
              <a:ahLst/>
              <a:cxnLst/>
              <a:rect l="l" t="t" r="r" b="b"/>
              <a:pathLst>
                <a:path w="12880" h="11294" extrusionOk="0">
                  <a:moveTo>
                    <a:pt x="1185" y="631"/>
                  </a:moveTo>
                  <a:cubicBezTo>
                    <a:pt x="1194" y="2817"/>
                    <a:pt x="2443" y="4643"/>
                    <a:pt x="4194" y="6104"/>
                  </a:cubicBezTo>
                  <a:cubicBezTo>
                    <a:pt x="6765" y="8249"/>
                    <a:pt x="10392" y="9605"/>
                    <a:pt x="12879" y="10200"/>
                  </a:cubicBezTo>
                  <a:lnTo>
                    <a:pt x="12619" y="11293"/>
                  </a:lnTo>
                  <a:cubicBezTo>
                    <a:pt x="10009" y="10668"/>
                    <a:pt x="6194" y="9238"/>
                    <a:pt x="3472" y="6967"/>
                  </a:cubicBezTo>
                  <a:cubicBezTo>
                    <a:pt x="1488" y="5311"/>
                    <a:pt x="71" y="3207"/>
                    <a:pt x="62" y="630"/>
                  </a:cubicBezTo>
                  <a:cubicBezTo>
                    <a:pt x="0" y="1"/>
                    <a:pt x="1134" y="10"/>
                    <a:pt x="1185" y="63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1" name="Google Shape;9751;p42"/>
            <p:cNvSpPr/>
            <p:nvPr/>
          </p:nvSpPr>
          <p:spPr>
            <a:xfrm>
              <a:off x="5215075" y="2142375"/>
              <a:ext cx="129600" cy="185200"/>
            </a:xfrm>
            <a:custGeom>
              <a:avLst/>
              <a:gdLst/>
              <a:ahLst/>
              <a:cxnLst/>
              <a:rect l="l" t="t" r="r" b="b"/>
              <a:pathLst>
                <a:path w="5184" h="7408" extrusionOk="0">
                  <a:moveTo>
                    <a:pt x="750" y="2870"/>
                  </a:moveTo>
                  <a:cubicBezTo>
                    <a:pt x="1447" y="3610"/>
                    <a:pt x="3538" y="7408"/>
                    <a:pt x="3727" y="7243"/>
                  </a:cubicBezTo>
                  <a:cubicBezTo>
                    <a:pt x="3916" y="7078"/>
                    <a:pt x="2083" y="4065"/>
                    <a:pt x="2205" y="3977"/>
                  </a:cubicBezTo>
                  <a:cubicBezTo>
                    <a:pt x="2327" y="3889"/>
                    <a:pt x="4629" y="7012"/>
                    <a:pt x="4649" y="6712"/>
                  </a:cubicBezTo>
                  <a:cubicBezTo>
                    <a:pt x="4669" y="6411"/>
                    <a:pt x="2435" y="3421"/>
                    <a:pt x="2510" y="3304"/>
                  </a:cubicBezTo>
                  <a:cubicBezTo>
                    <a:pt x="2586" y="3190"/>
                    <a:pt x="5183" y="5448"/>
                    <a:pt x="5157" y="5096"/>
                  </a:cubicBezTo>
                  <a:cubicBezTo>
                    <a:pt x="5130" y="4743"/>
                    <a:pt x="1625" y="1839"/>
                    <a:pt x="1201" y="1357"/>
                  </a:cubicBezTo>
                  <a:cubicBezTo>
                    <a:pt x="775" y="875"/>
                    <a:pt x="267" y="0"/>
                    <a:pt x="133" y="94"/>
                  </a:cubicBezTo>
                  <a:cubicBezTo>
                    <a:pt x="0" y="188"/>
                    <a:pt x="750" y="2870"/>
                    <a:pt x="750" y="287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2" name="Google Shape;9752;p42"/>
            <p:cNvSpPr/>
            <p:nvPr/>
          </p:nvSpPr>
          <p:spPr>
            <a:xfrm>
              <a:off x="4277325" y="958825"/>
              <a:ext cx="244925" cy="249475"/>
            </a:xfrm>
            <a:custGeom>
              <a:avLst/>
              <a:gdLst/>
              <a:ahLst/>
              <a:cxnLst/>
              <a:rect l="l" t="t" r="r" b="b"/>
              <a:pathLst>
                <a:path w="9797" h="9979" extrusionOk="0">
                  <a:moveTo>
                    <a:pt x="4899" y="9979"/>
                  </a:moveTo>
                  <a:cubicBezTo>
                    <a:pt x="7596" y="9979"/>
                    <a:pt x="9796" y="7738"/>
                    <a:pt x="9796" y="4990"/>
                  </a:cubicBezTo>
                  <a:cubicBezTo>
                    <a:pt x="9796" y="2242"/>
                    <a:pt x="7596" y="1"/>
                    <a:pt x="4899" y="1"/>
                  </a:cubicBezTo>
                  <a:cubicBezTo>
                    <a:pt x="2201" y="1"/>
                    <a:pt x="1" y="2242"/>
                    <a:pt x="1" y="4990"/>
                  </a:cubicBezTo>
                  <a:cubicBezTo>
                    <a:pt x="1" y="7738"/>
                    <a:pt x="2201" y="9979"/>
                    <a:pt x="4899" y="9979"/>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753" name="Google Shape;9753;p42"/>
          <p:cNvSpPr/>
          <p:nvPr/>
        </p:nvSpPr>
        <p:spPr>
          <a:xfrm rot="251104">
            <a:off x="-251357" y="4588236"/>
            <a:ext cx="9462930" cy="795388"/>
          </a:xfrm>
          <a:custGeom>
            <a:avLst/>
            <a:gdLst/>
            <a:ahLst/>
            <a:cxnLst/>
            <a:rect l="l" t="t" r="r" b="b"/>
            <a:pathLst>
              <a:path w="193713" h="43449" extrusionOk="0">
                <a:moveTo>
                  <a:pt x="152820" y="1"/>
                </a:moveTo>
                <a:cubicBezTo>
                  <a:pt x="140399" y="1"/>
                  <a:pt x="127894" y="1071"/>
                  <a:pt x="115472" y="2409"/>
                </a:cubicBezTo>
                <a:cubicBezTo>
                  <a:pt x="75999" y="6660"/>
                  <a:pt x="35973" y="13772"/>
                  <a:pt x="1" y="30570"/>
                </a:cubicBezTo>
                <a:lnTo>
                  <a:pt x="1" y="43382"/>
                </a:lnTo>
                <a:lnTo>
                  <a:pt x="193712" y="43449"/>
                </a:lnTo>
                <a:lnTo>
                  <a:pt x="193712" y="5069"/>
                </a:lnTo>
                <a:cubicBezTo>
                  <a:pt x="180336" y="1323"/>
                  <a:pt x="166630" y="1"/>
                  <a:pt x="152820" y="1"/>
                </a:cubicBezTo>
                <a:close/>
              </a:path>
            </a:pathLst>
          </a:custGeom>
          <a:solidFill>
            <a:srgbClr val="3E3B3A"/>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4B4B4B"/>
              </a:solidFill>
              <a:latin typeface="Arial"/>
              <a:ea typeface="Arial"/>
              <a:cs typeface="Arial"/>
              <a:sym typeface="Arial"/>
            </a:endParaRPr>
          </a:p>
        </p:txBody>
      </p:sp>
      <p:grpSp>
        <p:nvGrpSpPr>
          <p:cNvPr id="9754" name="Google Shape;9754;p42"/>
          <p:cNvGrpSpPr/>
          <p:nvPr/>
        </p:nvGrpSpPr>
        <p:grpSpPr>
          <a:xfrm>
            <a:off x="1" y="0"/>
            <a:ext cx="1381897" cy="1246687"/>
            <a:chOff x="2355302" y="4235234"/>
            <a:chExt cx="372881" cy="372880"/>
          </a:xfrm>
        </p:grpSpPr>
        <p:sp>
          <p:nvSpPr>
            <p:cNvPr id="9755" name="Google Shape;9755;p42"/>
            <p:cNvSpPr/>
            <p:nvPr/>
          </p:nvSpPr>
          <p:spPr>
            <a:xfrm>
              <a:off x="2529335" y="4235234"/>
              <a:ext cx="24940" cy="49754"/>
            </a:xfrm>
            <a:custGeom>
              <a:avLst/>
              <a:gdLst/>
              <a:ahLst/>
              <a:cxnLst/>
              <a:rect l="l" t="t" r="r" b="b"/>
              <a:pathLst>
                <a:path w="593" h="1183" extrusionOk="0">
                  <a:moveTo>
                    <a:pt x="296" y="1"/>
                  </a:moveTo>
                  <a:cubicBezTo>
                    <a:pt x="134" y="1"/>
                    <a:pt x="1" y="132"/>
                    <a:pt x="1" y="296"/>
                  </a:cubicBezTo>
                  <a:lnTo>
                    <a:pt x="1" y="887"/>
                  </a:lnTo>
                  <a:cubicBezTo>
                    <a:pt x="1" y="1049"/>
                    <a:pt x="132" y="1182"/>
                    <a:pt x="296" y="1182"/>
                  </a:cubicBezTo>
                  <a:cubicBezTo>
                    <a:pt x="459" y="1182"/>
                    <a:pt x="592" y="1051"/>
                    <a:pt x="592" y="887"/>
                  </a:cubicBezTo>
                  <a:lnTo>
                    <a:pt x="592" y="296"/>
                  </a:lnTo>
                  <a:cubicBezTo>
                    <a:pt x="592" y="133"/>
                    <a:pt x="460" y="1"/>
                    <a:pt x="296"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6" name="Google Shape;9756;p42"/>
            <p:cNvSpPr/>
            <p:nvPr/>
          </p:nvSpPr>
          <p:spPr>
            <a:xfrm>
              <a:off x="2529335" y="4558318"/>
              <a:ext cx="24940" cy="49796"/>
            </a:xfrm>
            <a:custGeom>
              <a:avLst/>
              <a:gdLst/>
              <a:ahLst/>
              <a:cxnLst/>
              <a:rect l="l" t="t" r="r" b="b"/>
              <a:pathLst>
                <a:path w="593" h="1184" extrusionOk="0">
                  <a:moveTo>
                    <a:pt x="296" y="1"/>
                  </a:moveTo>
                  <a:cubicBezTo>
                    <a:pt x="134" y="1"/>
                    <a:pt x="1" y="132"/>
                    <a:pt x="1" y="296"/>
                  </a:cubicBezTo>
                  <a:lnTo>
                    <a:pt x="1" y="887"/>
                  </a:lnTo>
                  <a:cubicBezTo>
                    <a:pt x="1" y="1050"/>
                    <a:pt x="132" y="1183"/>
                    <a:pt x="296" y="1183"/>
                  </a:cubicBezTo>
                  <a:cubicBezTo>
                    <a:pt x="459" y="1183"/>
                    <a:pt x="592" y="1051"/>
                    <a:pt x="592" y="887"/>
                  </a:cubicBezTo>
                  <a:lnTo>
                    <a:pt x="592" y="296"/>
                  </a:lnTo>
                  <a:cubicBezTo>
                    <a:pt x="592" y="134"/>
                    <a:pt x="460" y="1"/>
                    <a:pt x="296"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7" name="Google Shape;9757;p42"/>
            <p:cNvSpPr/>
            <p:nvPr/>
          </p:nvSpPr>
          <p:spPr>
            <a:xfrm>
              <a:off x="2678387" y="4409183"/>
              <a:ext cx="49796" cy="24940"/>
            </a:xfrm>
            <a:custGeom>
              <a:avLst/>
              <a:gdLst/>
              <a:ahLst/>
              <a:cxnLst/>
              <a:rect l="l" t="t" r="r" b="b"/>
              <a:pathLst>
                <a:path w="1184" h="593" extrusionOk="0">
                  <a:moveTo>
                    <a:pt x="297" y="1"/>
                  </a:moveTo>
                  <a:cubicBezTo>
                    <a:pt x="134" y="1"/>
                    <a:pt x="1" y="132"/>
                    <a:pt x="1" y="297"/>
                  </a:cubicBezTo>
                  <a:cubicBezTo>
                    <a:pt x="1" y="461"/>
                    <a:pt x="133" y="592"/>
                    <a:pt x="297" y="592"/>
                  </a:cubicBezTo>
                  <a:lnTo>
                    <a:pt x="887" y="592"/>
                  </a:lnTo>
                  <a:cubicBezTo>
                    <a:pt x="1050" y="592"/>
                    <a:pt x="1183" y="461"/>
                    <a:pt x="1183" y="297"/>
                  </a:cubicBezTo>
                  <a:cubicBezTo>
                    <a:pt x="1183" y="132"/>
                    <a:pt x="1051" y="1"/>
                    <a:pt x="887"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8" name="Google Shape;9758;p42"/>
            <p:cNvSpPr/>
            <p:nvPr/>
          </p:nvSpPr>
          <p:spPr>
            <a:xfrm>
              <a:off x="2355302" y="4409183"/>
              <a:ext cx="49796" cy="24940"/>
            </a:xfrm>
            <a:custGeom>
              <a:avLst/>
              <a:gdLst/>
              <a:ahLst/>
              <a:cxnLst/>
              <a:rect l="l" t="t" r="r" b="b"/>
              <a:pathLst>
                <a:path w="1184" h="593" extrusionOk="0">
                  <a:moveTo>
                    <a:pt x="297" y="1"/>
                  </a:moveTo>
                  <a:cubicBezTo>
                    <a:pt x="134" y="1"/>
                    <a:pt x="1" y="132"/>
                    <a:pt x="1" y="297"/>
                  </a:cubicBezTo>
                  <a:cubicBezTo>
                    <a:pt x="1" y="461"/>
                    <a:pt x="133" y="592"/>
                    <a:pt x="297" y="592"/>
                  </a:cubicBezTo>
                  <a:lnTo>
                    <a:pt x="887" y="592"/>
                  </a:lnTo>
                  <a:cubicBezTo>
                    <a:pt x="1050" y="592"/>
                    <a:pt x="1183" y="461"/>
                    <a:pt x="1183" y="297"/>
                  </a:cubicBezTo>
                  <a:cubicBezTo>
                    <a:pt x="1183" y="132"/>
                    <a:pt x="1051" y="1"/>
                    <a:pt x="887"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59" name="Google Shape;9759;p42"/>
            <p:cNvSpPr/>
            <p:nvPr/>
          </p:nvSpPr>
          <p:spPr>
            <a:xfrm>
              <a:off x="2429870" y="4309802"/>
              <a:ext cx="223746" cy="223746"/>
            </a:xfrm>
            <a:custGeom>
              <a:avLst/>
              <a:gdLst/>
              <a:ahLst/>
              <a:cxnLst/>
              <a:rect l="l" t="t" r="r" b="b"/>
              <a:pathLst>
                <a:path w="5320" h="5320" extrusionOk="0">
                  <a:moveTo>
                    <a:pt x="2660" y="1"/>
                  </a:moveTo>
                  <a:cubicBezTo>
                    <a:pt x="1191" y="1"/>
                    <a:pt x="0" y="1190"/>
                    <a:pt x="0" y="2660"/>
                  </a:cubicBezTo>
                  <a:cubicBezTo>
                    <a:pt x="0" y="4129"/>
                    <a:pt x="1191" y="5319"/>
                    <a:pt x="2660" y="5319"/>
                  </a:cubicBezTo>
                  <a:cubicBezTo>
                    <a:pt x="4129" y="5319"/>
                    <a:pt x="5319" y="4129"/>
                    <a:pt x="5319" y="2660"/>
                  </a:cubicBezTo>
                  <a:cubicBezTo>
                    <a:pt x="5319" y="1190"/>
                    <a:pt x="4129" y="1"/>
                    <a:pt x="2660"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0" name="Google Shape;9760;p42"/>
            <p:cNvSpPr/>
            <p:nvPr/>
          </p:nvSpPr>
          <p:spPr>
            <a:xfrm>
              <a:off x="2633511" y="4286208"/>
              <a:ext cx="44875" cy="42478"/>
            </a:xfrm>
            <a:custGeom>
              <a:avLst/>
              <a:gdLst/>
              <a:ahLst/>
              <a:cxnLst/>
              <a:rect l="l" t="t" r="r" b="b"/>
              <a:pathLst>
                <a:path w="1067" h="1010" extrusionOk="0">
                  <a:moveTo>
                    <a:pt x="743" y="0"/>
                  </a:moveTo>
                  <a:cubicBezTo>
                    <a:pt x="667" y="0"/>
                    <a:pt x="592" y="29"/>
                    <a:pt x="534" y="87"/>
                  </a:cubicBezTo>
                  <a:lnTo>
                    <a:pt x="116" y="505"/>
                  </a:lnTo>
                  <a:cubicBezTo>
                    <a:pt x="1" y="620"/>
                    <a:pt x="1" y="807"/>
                    <a:pt x="116" y="922"/>
                  </a:cubicBezTo>
                  <a:cubicBezTo>
                    <a:pt x="174" y="980"/>
                    <a:pt x="249" y="1009"/>
                    <a:pt x="325" y="1009"/>
                  </a:cubicBezTo>
                  <a:cubicBezTo>
                    <a:pt x="401" y="1009"/>
                    <a:pt x="476" y="980"/>
                    <a:pt x="534" y="922"/>
                  </a:cubicBezTo>
                  <a:lnTo>
                    <a:pt x="952" y="505"/>
                  </a:lnTo>
                  <a:cubicBezTo>
                    <a:pt x="1067" y="389"/>
                    <a:pt x="1067" y="202"/>
                    <a:pt x="952" y="87"/>
                  </a:cubicBezTo>
                  <a:cubicBezTo>
                    <a:pt x="894" y="29"/>
                    <a:pt x="818" y="0"/>
                    <a:pt x="743"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1" name="Google Shape;9761;p42"/>
            <p:cNvSpPr/>
            <p:nvPr/>
          </p:nvSpPr>
          <p:spPr>
            <a:xfrm>
              <a:off x="2405098" y="4514620"/>
              <a:ext cx="44875" cy="42478"/>
            </a:xfrm>
            <a:custGeom>
              <a:avLst/>
              <a:gdLst/>
              <a:ahLst/>
              <a:cxnLst/>
              <a:rect l="l" t="t" r="r" b="b"/>
              <a:pathLst>
                <a:path w="1067" h="1010" extrusionOk="0">
                  <a:moveTo>
                    <a:pt x="742" y="1"/>
                  </a:moveTo>
                  <a:cubicBezTo>
                    <a:pt x="667" y="1"/>
                    <a:pt x="591" y="30"/>
                    <a:pt x="533" y="88"/>
                  </a:cubicBezTo>
                  <a:lnTo>
                    <a:pt x="115" y="506"/>
                  </a:lnTo>
                  <a:cubicBezTo>
                    <a:pt x="0" y="621"/>
                    <a:pt x="0" y="808"/>
                    <a:pt x="115" y="923"/>
                  </a:cubicBezTo>
                  <a:cubicBezTo>
                    <a:pt x="173" y="981"/>
                    <a:pt x="249" y="1010"/>
                    <a:pt x="324" y="1010"/>
                  </a:cubicBezTo>
                  <a:cubicBezTo>
                    <a:pt x="400" y="1010"/>
                    <a:pt x="476" y="981"/>
                    <a:pt x="533" y="923"/>
                  </a:cubicBezTo>
                  <a:lnTo>
                    <a:pt x="951" y="506"/>
                  </a:lnTo>
                  <a:cubicBezTo>
                    <a:pt x="1066" y="390"/>
                    <a:pt x="1066" y="202"/>
                    <a:pt x="951" y="88"/>
                  </a:cubicBezTo>
                  <a:cubicBezTo>
                    <a:pt x="893" y="30"/>
                    <a:pt x="818" y="1"/>
                    <a:pt x="742"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2" name="Google Shape;9762;p42"/>
            <p:cNvSpPr/>
            <p:nvPr/>
          </p:nvSpPr>
          <p:spPr>
            <a:xfrm>
              <a:off x="2633511" y="4514620"/>
              <a:ext cx="44875" cy="42478"/>
            </a:xfrm>
            <a:custGeom>
              <a:avLst/>
              <a:gdLst/>
              <a:ahLst/>
              <a:cxnLst/>
              <a:rect l="l" t="t" r="r" b="b"/>
              <a:pathLst>
                <a:path w="1067" h="1010" extrusionOk="0">
                  <a:moveTo>
                    <a:pt x="325" y="1"/>
                  </a:moveTo>
                  <a:cubicBezTo>
                    <a:pt x="249" y="1"/>
                    <a:pt x="174" y="30"/>
                    <a:pt x="116" y="88"/>
                  </a:cubicBezTo>
                  <a:cubicBezTo>
                    <a:pt x="1" y="202"/>
                    <a:pt x="1" y="390"/>
                    <a:pt x="116" y="506"/>
                  </a:cubicBezTo>
                  <a:lnTo>
                    <a:pt x="534" y="923"/>
                  </a:lnTo>
                  <a:cubicBezTo>
                    <a:pt x="592" y="981"/>
                    <a:pt x="667" y="1010"/>
                    <a:pt x="743" y="1010"/>
                  </a:cubicBezTo>
                  <a:cubicBezTo>
                    <a:pt x="818" y="1010"/>
                    <a:pt x="894" y="981"/>
                    <a:pt x="952" y="923"/>
                  </a:cubicBezTo>
                  <a:cubicBezTo>
                    <a:pt x="1067" y="808"/>
                    <a:pt x="1067" y="621"/>
                    <a:pt x="952" y="506"/>
                  </a:cubicBezTo>
                  <a:lnTo>
                    <a:pt x="534" y="88"/>
                  </a:lnTo>
                  <a:cubicBezTo>
                    <a:pt x="476" y="30"/>
                    <a:pt x="401" y="1"/>
                    <a:pt x="325"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3" name="Google Shape;9763;p42"/>
            <p:cNvSpPr/>
            <p:nvPr/>
          </p:nvSpPr>
          <p:spPr>
            <a:xfrm>
              <a:off x="2405098" y="4286166"/>
              <a:ext cx="44875" cy="42436"/>
            </a:xfrm>
            <a:custGeom>
              <a:avLst/>
              <a:gdLst/>
              <a:ahLst/>
              <a:cxnLst/>
              <a:rect l="l" t="t" r="r" b="b"/>
              <a:pathLst>
                <a:path w="1067" h="1009" extrusionOk="0">
                  <a:moveTo>
                    <a:pt x="324" y="0"/>
                  </a:moveTo>
                  <a:cubicBezTo>
                    <a:pt x="249" y="0"/>
                    <a:pt x="173" y="29"/>
                    <a:pt x="115" y="87"/>
                  </a:cubicBezTo>
                  <a:cubicBezTo>
                    <a:pt x="0" y="202"/>
                    <a:pt x="0" y="389"/>
                    <a:pt x="115" y="504"/>
                  </a:cubicBezTo>
                  <a:lnTo>
                    <a:pt x="533" y="922"/>
                  </a:lnTo>
                  <a:cubicBezTo>
                    <a:pt x="591" y="980"/>
                    <a:pt x="667" y="1008"/>
                    <a:pt x="742" y="1008"/>
                  </a:cubicBezTo>
                  <a:cubicBezTo>
                    <a:pt x="818" y="1008"/>
                    <a:pt x="893" y="980"/>
                    <a:pt x="951" y="922"/>
                  </a:cubicBezTo>
                  <a:cubicBezTo>
                    <a:pt x="1066" y="806"/>
                    <a:pt x="1066" y="620"/>
                    <a:pt x="951" y="504"/>
                  </a:cubicBezTo>
                  <a:lnTo>
                    <a:pt x="533" y="87"/>
                  </a:lnTo>
                  <a:cubicBezTo>
                    <a:pt x="476" y="29"/>
                    <a:pt x="400" y="0"/>
                    <a:pt x="324"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4" name="Google Shape;9764;p42"/>
            <p:cNvSpPr/>
            <p:nvPr/>
          </p:nvSpPr>
          <p:spPr>
            <a:xfrm>
              <a:off x="2473525" y="4266819"/>
              <a:ext cx="17538" cy="22669"/>
            </a:xfrm>
            <a:custGeom>
              <a:avLst/>
              <a:gdLst/>
              <a:ahLst/>
              <a:cxnLst/>
              <a:rect l="l" t="t" r="r" b="b"/>
              <a:pathLst>
                <a:path w="417" h="539" extrusionOk="0">
                  <a:moveTo>
                    <a:pt x="152" y="0"/>
                  </a:moveTo>
                  <a:cubicBezTo>
                    <a:pt x="135" y="0"/>
                    <a:pt x="118" y="3"/>
                    <a:pt x="101" y="10"/>
                  </a:cubicBezTo>
                  <a:cubicBezTo>
                    <a:pt x="32" y="39"/>
                    <a:pt x="1" y="117"/>
                    <a:pt x="28" y="184"/>
                  </a:cubicBezTo>
                  <a:lnTo>
                    <a:pt x="141" y="457"/>
                  </a:lnTo>
                  <a:cubicBezTo>
                    <a:pt x="163" y="508"/>
                    <a:pt x="213" y="539"/>
                    <a:pt x="265" y="539"/>
                  </a:cubicBezTo>
                  <a:cubicBezTo>
                    <a:pt x="281" y="539"/>
                    <a:pt x="300" y="537"/>
                    <a:pt x="315" y="531"/>
                  </a:cubicBezTo>
                  <a:cubicBezTo>
                    <a:pt x="385" y="502"/>
                    <a:pt x="417" y="424"/>
                    <a:pt x="388" y="356"/>
                  </a:cubicBezTo>
                  <a:lnTo>
                    <a:pt x="275" y="83"/>
                  </a:lnTo>
                  <a:cubicBezTo>
                    <a:pt x="254" y="31"/>
                    <a:pt x="205" y="0"/>
                    <a:pt x="152"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5" name="Google Shape;9765;p42"/>
            <p:cNvSpPr/>
            <p:nvPr/>
          </p:nvSpPr>
          <p:spPr>
            <a:xfrm>
              <a:off x="2592421" y="4553860"/>
              <a:ext cx="17580" cy="22711"/>
            </a:xfrm>
            <a:custGeom>
              <a:avLst/>
              <a:gdLst/>
              <a:ahLst/>
              <a:cxnLst/>
              <a:rect l="l" t="t" r="r" b="b"/>
              <a:pathLst>
                <a:path w="418" h="540" extrusionOk="0">
                  <a:moveTo>
                    <a:pt x="152" y="0"/>
                  </a:moveTo>
                  <a:cubicBezTo>
                    <a:pt x="135" y="0"/>
                    <a:pt x="118" y="4"/>
                    <a:pt x="102" y="10"/>
                  </a:cubicBezTo>
                  <a:cubicBezTo>
                    <a:pt x="33" y="39"/>
                    <a:pt x="0" y="117"/>
                    <a:pt x="29" y="185"/>
                  </a:cubicBezTo>
                  <a:lnTo>
                    <a:pt x="142" y="457"/>
                  </a:lnTo>
                  <a:cubicBezTo>
                    <a:pt x="163" y="509"/>
                    <a:pt x="213" y="539"/>
                    <a:pt x="266" y="539"/>
                  </a:cubicBezTo>
                  <a:cubicBezTo>
                    <a:pt x="282" y="539"/>
                    <a:pt x="300" y="536"/>
                    <a:pt x="316" y="531"/>
                  </a:cubicBezTo>
                  <a:cubicBezTo>
                    <a:pt x="384" y="502"/>
                    <a:pt x="417" y="424"/>
                    <a:pt x="389" y="357"/>
                  </a:cubicBezTo>
                  <a:lnTo>
                    <a:pt x="276" y="83"/>
                  </a:lnTo>
                  <a:cubicBezTo>
                    <a:pt x="254" y="31"/>
                    <a:pt x="204" y="0"/>
                    <a:pt x="152"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6" name="Google Shape;9766;p42"/>
            <p:cNvSpPr/>
            <p:nvPr/>
          </p:nvSpPr>
          <p:spPr>
            <a:xfrm>
              <a:off x="2386088" y="4354214"/>
              <a:ext cx="24267" cy="16024"/>
            </a:xfrm>
            <a:custGeom>
              <a:avLst/>
              <a:gdLst/>
              <a:ahLst/>
              <a:cxnLst/>
              <a:rect l="l" t="t" r="r" b="b"/>
              <a:pathLst>
                <a:path w="577" h="381" extrusionOk="0">
                  <a:moveTo>
                    <a:pt x="152" y="0"/>
                  </a:moveTo>
                  <a:cubicBezTo>
                    <a:pt x="100" y="0"/>
                    <a:pt x="50" y="32"/>
                    <a:pt x="28" y="83"/>
                  </a:cubicBezTo>
                  <a:cubicBezTo>
                    <a:pt x="0" y="151"/>
                    <a:pt x="33" y="229"/>
                    <a:pt x="102" y="257"/>
                  </a:cubicBezTo>
                  <a:lnTo>
                    <a:pt x="374" y="370"/>
                  </a:lnTo>
                  <a:cubicBezTo>
                    <a:pt x="391" y="376"/>
                    <a:pt x="409" y="380"/>
                    <a:pt x="426" y="380"/>
                  </a:cubicBezTo>
                  <a:cubicBezTo>
                    <a:pt x="478" y="380"/>
                    <a:pt x="528" y="350"/>
                    <a:pt x="549" y="297"/>
                  </a:cubicBezTo>
                  <a:cubicBezTo>
                    <a:pt x="576" y="229"/>
                    <a:pt x="543" y="151"/>
                    <a:pt x="476" y="122"/>
                  </a:cubicBezTo>
                  <a:lnTo>
                    <a:pt x="202" y="10"/>
                  </a:lnTo>
                  <a:cubicBezTo>
                    <a:pt x="186" y="3"/>
                    <a:pt x="169" y="0"/>
                    <a:pt x="152"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7" name="Google Shape;9767;p42"/>
            <p:cNvSpPr/>
            <p:nvPr/>
          </p:nvSpPr>
          <p:spPr>
            <a:xfrm>
              <a:off x="2673129" y="4473110"/>
              <a:ext cx="24351" cy="16024"/>
            </a:xfrm>
            <a:custGeom>
              <a:avLst/>
              <a:gdLst/>
              <a:ahLst/>
              <a:cxnLst/>
              <a:rect l="l" t="t" r="r" b="b"/>
              <a:pathLst>
                <a:path w="579" h="381" extrusionOk="0">
                  <a:moveTo>
                    <a:pt x="154" y="0"/>
                  </a:moveTo>
                  <a:cubicBezTo>
                    <a:pt x="101" y="0"/>
                    <a:pt x="51" y="32"/>
                    <a:pt x="30" y="84"/>
                  </a:cubicBezTo>
                  <a:cubicBezTo>
                    <a:pt x="1" y="151"/>
                    <a:pt x="34" y="229"/>
                    <a:pt x="102" y="258"/>
                  </a:cubicBezTo>
                  <a:lnTo>
                    <a:pt x="375" y="371"/>
                  </a:lnTo>
                  <a:cubicBezTo>
                    <a:pt x="391" y="377"/>
                    <a:pt x="410" y="381"/>
                    <a:pt x="426" y="381"/>
                  </a:cubicBezTo>
                  <a:cubicBezTo>
                    <a:pt x="478" y="381"/>
                    <a:pt x="527" y="350"/>
                    <a:pt x="550" y="297"/>
                  </a:cubicBezTo>
                  <a:cubicBezTo>
                    <a:pt x="579" y="229"/>
                    <a:pt x="545" y="151"/>
                    <a:pt x="477" y="123"/>
                  </a:cubicBezTo>
                  <a:lnTo>
                    <a:pt x="205" y="10"/>
                  </a:lnTo>
                  <a:cubicBezTo>
                    <a:pt x="188" y="3"/>
                    <a:pt x="171" y="0"/>
                    <a:pt x="154"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8" name="Google Shape;9768;p42"/>
            <p:cNvSpPr/>
            <p:nvPr/>
          </p:nvSpPr>
          <p:spPr>
            <a:xfrm>
              <a:off x="2386088" y="4473152"/>
              <a:ext cx="24267" cy="15982"/>
            </a:xfrm>
            <a:custGeom>
              <a:avLst/>
              <a:gdLst/>
              <a:ahLst/>
              <a:cxnLst/>
              <a:rect l="l" t="t" r="r" b="b"/>
              <a:pathLst>
                <a:path w="577" h="380" extrusionOk="0">
                  <a:moveTo>
                    <a:pt x="426" y="0"/>
                  </a:moveTo>
                  <a:cubicBezTo>
                    <a:pt x="409" y="0"/>
                    <a:pt x="391" y="4"/>
                    <a:pt x="374" y="11"/>
                  </a:cubicBezTo>
                  <a:lnTo>
                    <a:pt x="102" y="124"/>
                  </a:lnTo>
                  <a:cubicBezTo>
                    <a:pt x="32" y="151"/>
                    <a:pt x="0" y="229"/>
                    <a:pt x="28" y="298"/>
                  </a:cubicBezTo>
                  <a:cubicBezTo>
                    <a:pt x="50" y="349"/>
                    <a:pt x="100" y="380"/>
                    <a:pt x="153" y="380"/>
                  </a:cubicBezTo>
                  <a:cubicBezTo>
                    <a:pt x="170" y="380"/>
                    <a:pt x="187" y="376"/>
                    <a:pt x="202" y="371"/>
                  </a:cubicBezTo>
                  <a:lnTo>
                    <a:pt x="476" y="258"/>
                  </a:lnTo>
                  <a:cubicBezTo>
                    <a:pt x="544" y="229"/>
                    <a:pt x="576" y="151"/>
                    <a:pt x="549" y="84"/>
                  </a:cubicBezTo>
                  <a:cubicBezTo>
                    <a:pt x="527" y="31"/>
                    <a:pt x="478" y="0"/>
                    <a:pt x="426"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69" name="Google Shape;9769;p42"/>
            <p:cNvSpPr/>
            <p:nvPr/>
          </p:nvSpPr>
          <p:spPr>
            <a:xfrm>
              <a:off x="2673129" y="4354214"/>
              <a:ext cx="24267" cy="16024"/>
            </a:xfrm>
            <a:custGeom>
              <a:avLst/>
              <a:gdLst/>
              <a:ahLst/>
              <a:cxnLst/>
              <a:rect l="l" t="t" r="r" b="b"/>
              <a:pathLst>
                <a:path w="577" h="381" extrusionOk="0">
                  <a:moveTo>
                    <a:pt x="426" y="1"/>
                  </a:moveTo>
                  <a:cubicBezTo>
                    <a:pt x="409" y="1"/>
                    <a:pt x="391" y="4"/>
                    <a:pt x="375" y="11"/>
                  </a:cubicBezTo>
                  <a:lnTo>
                    <a:pt x="102" y="124"/>
                  </a:lnTo>
                  <a:cubicBezTo>
                    <a:pt x="32" y="152"/>
                    <a:pt x="1" y="231"/>
                    <a:pt x="28" y="298"/>
                  </a:cubicBezTo>
                  <a:cubicBezTo>
                    <a:pt x="51" y="350"/>
                    <a:pt x="100" y="380"/>
                    <a:pt x="153" y="380"/>
                  </a:cubicBezTo>
                  <a:cubicBezTo>
                    <a:pt x="170" y="380"/>
                    <a:pt x="187" y="377"/>
                    <a:pt x="203" y="371"/>
                  </a:cubicBezTo>
                  <a:lnTo>
                    <a:pt x="476" y="258"/>
                  </a:lnTo>
                  <a:cubicBezTo>
                    <a:pt x="545" y="231"/>
                    <a:pt x="577" y="152"/>
                    <a:pt x="549" y="84"/>
                  </a:cubicBezTo>
                  <a:cubicBezTo>
                    <a:pt x="527" y="32"/>
                    <a:pt x="478" y="1"/>
                    <a:pt x="426"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0" name="Google Shape;9770;p42"/>
            <p:cNvSpPr/>
            <p:nvPr/>
          </p:nvSpPr>
          <p:spPr>
            <a:xfrm>
              <a:off x="2473525" y="4553818"/>
              <a:ext cx="17538" cy="22753"/>
            </a:xfrm>
            <a:custGeom>
              <a:avLst/>
              <a:gdLst/>
              <a:ahLst/>
              <a:cxnLst/>
              <a:rect l="l" t="t" r="r" b="b"/>
              <a:pathLst>
                <a:path w="417" h="541" extrusionOk="0">
                  <a:moveTo>
                    <a:pt x="265" y="0"/>
                  </a:moveTo>
                  <a:cubicBezTo>
                    <a:pt x="213" y="0"/>
                    <a:pt x="163" y="32"/>
                    <a:pt x="141" y="83"/>
                  </a:cubicBezTo>
                  <a:lnTo>
                    <a:pt x="28" y="356"/>
                  </a:lnTo>
                  <a:cubicBezTo>
                    <a:pt x="1" y="424"/>
                    <a:pt x="33" y="502"/>
                    <a:pt x="101" y="530"/>
                  </a:cubicBezTo>
                  <a:cubicBezTo>
                    <a:pt x="119" y="537"/>
                    <a:pt x="136" y="540"/>
                    <a:pt x="152" y="540"/>
                  </a:cubicBezTo>
                  <a:cubicBezTo>
                    <a:pt x="205" y="540"/>
                    <a:pt x="255" y="508"/>
                    <a:pt x="275" y="457"/>
                  </a:cubicBezTo>
                  <a:lnTo>
                    <a:pt x="388" y="185"/>
                  </a:lnTo>
                  <a:cubicBezTo>
                    <a:pt x="417" y="116"/>
                    <a:pt x="383" y="38"/>
                    <a:pt x="315" y="10"/>
                  </a:cubicBezTo>
                  <a:cubicBezTo>
                    <a:pt x="299" y="3"/>
                    <a:pt x="282" y="0"/>
                    <a:pt x="265"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1" name="Google Shape;9771;p42"/>
            <p:cNvSpPr/>
            <p:nvPr/>
          </p:nvSpPr>
          <p:spPr>
            <a:xfrm>
              <a:off x="2592421" y="4266735"/>
              <a:ext cx="17580" cy="22753"/>
            </a:xfrm>
            <a:custGeom>
              <a:avLst/>
              <a:gdLst/>
              <a:ahLst/>
              <a:cxnLst/>
              <a:rect l="l" t="t" r="r" b="b"/>
              <a:pathLst>
                <a:path w="418" h="541" extrusionOk="0">
                  <a:moveTo>
                    <a:pt x="265" y="1"/>
                  </a:moveTo>
                  <a:cubicBezTo>
                    <a:pt x="213" y="1"/>
                    <a:pt x="163" y="33"/>
                    <a:pt x="142" y="84"/>
                  </a:cubicBezTo>
                  <a:lnTo>
                    <a:pt x="29" y="356"/>
                  </a:lnTo>
                  <a:cubicBezTo>
                    <a:pt x="0" y="425"/>
                    <a:pt x="34" y="503"/>
                    <a:pt x="102" y="531"/>
                  </a:cubicBezTo>
                  <a:cubicBezTo>
                    <a:pt x="118" y="538"/>
                    <a:pt x="136" y="541"/>
                    <a:pt x="153" y="541"/>
                  </a:cubicBezTo>
                  <a:cubicBezTo>
                    <a:pt x="205" y="541"/>
                    <a:pt x="255" y="510"/>
                    <a:pt x="276" y="458"/>
                  </a:cubicBezTo>
                  <a:lnTo>
                    <a:pt x="389" y="185"/>
                  </a:lnTo>
                  <a:cubicBezTo>
                    <a:pt x="417" y="118"/>
                    <a:pt x="383" y="39"/>
                    <a:pt x="316" y="11"/>
                  </a:cubicBezTo>
                  <a:cubicBezTo>
                    <a:pt x="299" y="4"/>
                    <a:pt x="282" y="1"/>
                    <a:pt x="265" y="1"/>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2" name="Google Shape;9772;p42"/>
            <p:cNvSpPr/>
            <p:nvPr/>
          </p:nvSpPr>
          <p:spPr>
            <a:xfrm>
              <a:off x="2533078" y="4309760"/>
              <a:ext cx="120537" cy="223788"/>
            </a:xfrm>
            <a:custGeom>
              <a:avLst/>
              <a:gdLst/>
              <a:ahLst/>
              <a:cxnLst/>
              <a:rect l="l" t="t" r="r" b="b"/>
              <a:pathLst>
                <a:path w="2866" h="5321" extrusionOk="0">
                  <a:moveTo>
                    <a:pt x="206" y="1"/>
                  </a:moveTo>
                  <a:cubicBezTo>
                    <a:pt x="137" y="1"/>
                    <a:pt x="69" y="4"/>
                    <a:pt x="1" y="9"/>
                  </a:cubicBezTo>
                  <a:cubicBezTo>
                    <a:pt x="1374" y="114"/>
                    <a:pt x="2455" y="1260"/>
                    <a:pt x="2455" y="2661"/>
                  </a:cubicBezTo>
                  <a:cubicBezTo>
                    <a:pt x="2455" y="4061"/>
                    <a:pt x="1374" y="5207"/>
                    <a:pt x="1" y="5312"/>
                  </a:cubicBezTo>
                  <a:cubicBezTo>
                    <a:pt x="69" y="5317"/>
                    <a:pt x="137" y="5320"/>
                    <a:pt x="206" y="5320"/>
                  </a:cubicBezTo>
                  <a:cubicBezTo>
                    <a:pt x="1675" y="5320"/>
                    <a:pt x="2865" y="4130"/>
                    <a:pt x="2865" y="2661"/>
                  </a:cubicBezTo>
                  <a:cubicBezTo>
                    <a:pt x="2865" y="1191"/>
                    <a:pt x="1676" y="1"/>
                    <a:pt x="206"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3" name="Google Shape;9773;p42"/>
            <p:cNvSpPr/>
            <p:nvPr/>
          </p:nvSpPr>
          <p:spPr>
            <a:xfrm>
              <a:off x="2375364" y="4409183"/>
              <a:ext cx="29735" cy="24940"/>
            </a:xfrm>
            <a:custGeom>
              <a:avLst/>
              <a:gdLst/>
              <a:ahLst/>
              <a:cxnLst/>
              <a:rect l="l" t="t" r="r" b="b"/>
              <a:pathLst>
                <a:path w="707" h="593" extrusionOk="0">
                  <a:moveTo>
                    <a:pt x="0" y="1"/>
                  </a:moveTo>
                  <a:cubicBezTo>
                    <a:pt x="163" y="1"/>
                    <a:pt x="296" y="132"/>
                    <a:pt x="296" y="297"/>
                  </a:cubicBezTo>
                  <a:cubicBezTo>
                    <a:pt x="296" y="459"/>
                    <a:pt x="164" y="592"/>
                    <a:pt x="0" y="592"/>
                  </a:cubicBezTo>
                  <a:lnTo>
                    <a:pt x="410" y="592"/>
                  </a:lnTo>
                  <a:cubicBezTo>
                    <a:pt x="573" y="592"/>
                    <a:pt x="706" y="461"/>
                    <a:pt x="706" y="297"/>
                  </a:cubicBezTo>
                  <a:cubicBezTo>
                    <a:pt x="706" y="133"/>
                    <a:pt x="574" y="1"/>
                    <a:pt x="410"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4" name="Google Shape;9774;p42"/>
            <p:cNvSpPr/>
            <p:nvPr/>
          </p:nvSpPr>
          <p:spPr>
            <a:xfrm>
              <a:off x="2698448" y="4409183"/>
              <a:ext cx="29735" cy="24940"/>
            </a:xfrm>
            <a:custGeom>
              <a:avLst/>
              <a:gdLst/>
              <a:ahLst/>
              <a:cxnLst/>
              <a:rect l="l" t="t" r="r" b="b"/>
              <a:pathLst>
                <a:path w="707" h="593" extrusionOk="0">
                  <a:moveTo>
                    <a:pt x="0" y="1"/>
                  </a:moveTo>
                  <a:cubicBezTo>
                    <a:pt x="163" y="1"/>
                    <a:pt x="296" y="132"/>
                    <a:pt x="296" y="297"/>
                  </a:cubicBezTo>
                  <a:cubicBezTo>
                    <a:pt x="296" y="459"/>
                    <a:pt x="164" y="592"/>
                    <a:pt x="0" y="592"/>
                  </a:cubicBezTo>
                  <a:lnTo>
                    <a:pt x="410" y="592"/>
                  </a:lnTo>
                  <a:cubicBezTo>
                    <a:pt x="573" y="592"/>
                    <a:pt x="706" y="461"/>
                    <a:pt x="706" y="297"/>
                  </a:cubicBezTo>
                  <a:cubicBezTo>
                    <a:pt x="706" y="133"/>
                    <a:pt x="574" y="1"/>
                    <a:pt x="410"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5" name="Google Shape;9775;p42"/>
            <p:cNvSpPr/>
            <p:nvPr/>
          </p:nvSpPr>
          <p:spPr>
            <a:xfrm>
              <a:off x="2533078" y="4235234"/>
              <a:ext cx="21155" cy="49754"/>
            </a:xfrm>
            <a:custGeom>
              <a:avLst/>
              <a:gdLst/>
              <a:ahLst/>
              <a:cxnLst/>
              <a:rect l="l" t="t" r="r" b="b"/>
              <a:pathLst>
                <a:path w="503" h="1183" extrusionOk="0">
                  <a:moveTo>
                    <a:pt x="206" y="1"/>
                  </a:moveTo>
                  <a:cubicBezTo>
                    <a:pt x="127" y="1"/>
                    <a:pt x="53" y="32"/>
                    <a:pt x="1" y="84"/>
                  </a:cubicBezTo>
                  <a:cubicBezTo>
                    <a:pt x="56" y="137"/>
                    <a:pt x="92" y="213"/>
                    <a:pt x="92" y="296"/>
                  </a:cubicBezTo>
                  <a:lnTo>
                    <a:pt x="92" y="887"/>
                  </a:lnTo>
                  <a:cubicBezTo>
                    <a:pt x="92" y="970"/>
                    <a:pt x="57" y="1046"/>
                    <a:pt x="1" y="1099"/>
                  </a:cubicBezTo>
                  <a:cubicBezTo>
                    <a:pt x="53" y="1150"/>
                    <a:pt x="127" y="1182"/>
                    <a:pt x="206" y="1182"/>
                  </a:cubicBezTo>
                  <a:cubicBezTo>
                    <a:pt x="369" y="1182"/>
                    <a:pt x="502" y="1051"/>
                    <a:pt x="502" y="887"/>
                  </a:cubicBezTo>
                  <a:lnTo>
                    <a:pt x="502" y="296"/>
                  </a:lnTo>
                  <a:cubicBezTo>
                    <a:pt x="502" y="132"/>
                    <a:pt x="370" y="1"/>
                    <a:pt x="206"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6" name="Google Shape;9776;p42"/>
            <p:cNvSpPr/>
            <p:nvPr/>
          </p:nvSpPr>
          <p:spPr>
            <a:xfrm>
              <a:off x="2533078" y="4558318"/>
              <a:ext cx="21155" cy="49796"/>
            </a:xfrm>
            <a:custGeom>
              <a:avLst/>
              <a:gdLst/>
              <a:ahLst/>
              <a:cxnLst/>
              <a:rect l="l" t="t" r="r" b="b"/>
              <a:pathLst>
                <a:path w="503" h="1184" extrusionOk="0">
                  <a:moveTo>
                    <a:pt x="206" y="1"/>
                  </a:moveTo>
                  <a:cubicBezTo>
                    <a:pt x="127" y="1"/>
                    <a:pt x="53" y="33"/>
                    <a:pt x="1" y="84"/>
                  </a:cubicBezTo>
                  <a:cubicBezTo>
                    <a:pt x="56" y="138"/>
                    <a:pt x="92" y="213"/>
                    <a:pt x="92" y="297"/>
                  </a:cubicBezTo>
                  <a:lnTo>
                    <a:pt x="92" y="887"/>
                  </a:lnTo>
                  <a:cubicBezTo>
                    <a:pt x="92" y="970"/>
                    <a:pt x="57" y="1046"/>
                    <a:pt x="1" y="1099"/>
                  </a:cubicBezTo>
                  <a:cubicBezTo>
                    <a:pt x="53" y="1151"/>
                    <a:pt x="127" y="1183"/>
                    <a:pt x="206" y="1183"/>
                  </a:cubicBezTo>
                  <a:cubicBezTo>
                    <a:pt x="369" y="1183"/>
                    <a:pt x="502" y="1051"/>
                    <a:pt x="502" y="887"/>
                  </a:cubicBezTo>
                  <a:lnTo>
                    <a:pt x="502" y="297"/>
                  </a:lnTo>
                  <a:cubicBezTo>
                    <a:pt x="502" y="133"/>
                    <a:pt x="370" y="1"/>
                    <a:pt x="206"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7" name="Google Shape;9777;p42"/>
            <p:cNvSpPr/>
            <p:nvPr/>
          </p:nvSpPr>
          <p:spPr>
            <a:xfrm>
              <a:off x="2638516" y="4286166"/>
              <a:ext cx="39913" cy="42478"/>
            </a:xfrm>
            <a:custGeom>
              <a:avLst/>
              <a:gdLst/>
              <a:ahLst/>
              <a:cxnLst/>
              <a:rect l="l" t="t" r="r" b="b"/>
              <a:pathLst>
                <a:path w="949" h="1010" extrusionOk="0">
                  <a:moveTo>
                    <a:pt x="624" y="0"/>
                  </a:moveTo>
                  <a:cubicBezTo>
                    <a:pt x="550" y="0"/>
                    <a:pt x="477" y="28"/>
                    <a:pt x="420" y="83"/>
                  </a:cubicBezTo>
                  <a:lnTo>
                    <a:pt x="424" y="87"/>
                  </a:lnTo>
                  <a:cubicBezTo>
                    <a:pt x="539" y="202"/>
                    <a:pt x="539" y="389"/>
                    <a:pt x="424" y="504"/>
                  </a:cubicBezTo>
                  <a:lnTo>
                    <a:pt x="5" y="923"/>
                  </a:lnTo>
                  <a:lnTo>
                    <a:pt x="1" y="927"/>
                  </a:lnTo>
                  <a:cubicBezTo>
                    <a:pt x="58" y="982"/>
                    <a:pt x="132" y="1010"/>
                    <a:pt x="205" y="1010"/>
                  </a:cubicBezTo>
                  <a:cubicBezTo>
                    <a:pt x="281" y="1010"/>
                    <a:pt x="357" y="981"/>
                    <a:pt x="415" y="923"/>
                  </a:cubicBezTo>
                  <a:lnTo>
                    <a:pt x="833" y="506"/>
                  </a:lnTo>
                  <a:cubicBezTo>
                    <a:pt x="949" y="390"/>
                    <a:pt x="949" y="203"/>
                    <a:pt x="834" y="87"/>
                  </a:cubicBezTo>
                  <a:cubicBezTo>
                    <a:pt x="776" y="29"/>
                    <a:pt x="700" y="0"/>
                    <a:pt x="624"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8" name="Google Shape;9778;p42"/>
            <p:cNvSpPr/>
            <p:nvPr/>
          </p:nvSpPr>
          <p:spPr>
            <a:xfrm>
              <a:off x="2638558" y="4514662"/>
              <a:ext cx="39871" cy="42436"/>
            </a:xfrm>
            <a:custGeom>
              <a:avLst/>
              <a:gdLst/>
              <a:ahLst/>
              <a:cxnLst/>
              <a:rect l="l" t="t" r="r" b="b"/>
              <a:pathLst>
                <a:path w="948" h="1009" extrusionOk="0">
                  <a:moveTo>
                    <a:pt x="206" y="0"/>
                  </a:moveTo>
                  <a:cubicBezTo>
                    <a:pt x="132" y="0"/>
                    <a:pt x="58" y="28"/>
                    <a:pt x="1" y="83"/>
                  </a:cubicBezTo>
                  <a:lnTo>
                    <a:pt x="5" y="87"/>
                  </a:lnTo>
                  <a:lnTo>
                    <a:pt x="423" y="505"/>
                  </a:lnTo>
                  <a:cubicBezTo>
                    <a:pt x="538" y="620"/>
                    <a:pt x="538" y="807"/>
                    <a:pt x="423" y="922"/>
                  </a:cubicBezTo>
                  <a:lnTo>
                    <a:pt x="419" y="926"/>
                  </a:lnTo>
                  <a:cubicBezTo>
                    <a:pt x="476" y="981"/>
                    <a:pt x="549" y="1009"/>
                    <a:pt x="623" y="1009"/>
                  </a:cubicBezTo>
                  <a:cubicBezTo>
                    <a:pt x="699" y="1009"/>
                    <a:pt x="775" y="980"/>
                    <a:pt x="833" y="922"/>
                  </a:cubicBezTo>
                  <a:cubicBezTo>
                    <a:pt x="948" y="807"/>
                    <a:pt x="948" y="620"/>
                    <a:pt x="833" y="505"/>
                  </a:cubicBezTo>
                  <a:lnTo>
                    <a:pt x="415" y="87"/>
                  </a:lnTo>
                  <a:cubicBezTo>
                    <a:pt x="357" y="29"/>
                    <a:pt x="281" y="0"/>
                    <a:pt x="206"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79" name="Google Shape;9779;p42"/>
            <p:cNvSpPr/>
            <p:nvPr/>
          </p:nvSpPr>
          <p:spPr>
            <a:xfrm>
              <a:off x="2410103" y="4286208"/>
              <a:ext cx="39871" cy="42436"/>
            </a:xfrm>
            <a:custGeom>
              <a:avLst/>
              <a:gdLst/>
              <a:ahLst/>
              <a:cxnLst/>
              <a:rect l="l" t="t" r="r" b="b"/>
              <a:pathLst>
                <a:path w="948" h="1009" extrusionOk="0">
                  <a:moveTo>
                    <a:pt x="205" y="0"/>
                  </a:moveTo>
                  <a:cubicBezTo>
                    <a:pt x="131" y="0"/>
                    <a:pt x="57" y="28"/>
                    <a:pt x="0" y="83"/>
                  </a:cubicBezTo>
                  <a:lnTo>
                    <a:pt x="4" y="87"/>
                  </a:lnTo>
                  <a:lnTo>
                    <a:pt x="422" y="505"/>
                  </a:lnTo>
                  <a:cubicBezTo>
                    <a:pt x="537" y="620"/>
                    <a:pt x="537" y="807"/>
                    <a:pt x="422" y="922"/>
                  </a:cubicBezTo>
                  <a:lnTo>
                    <a:pt x="418" y="926"/>
                  </a:lnTo>
                  <a:cubicBezTo>
                    <a:pt x="475" y="981"/>
                    <a:pt x="548" y="1009"/>
                    <a:pt x="622" y="1009"/>
                  </a:cubicBezTo>
                  <a:cubicBezTo>
                    <a:pt x="698" y="1009"/>
                    <a:pt x="774" y="980"/>
                    <a:pt x="832" y="922"/>
                  </a:cubicBezTo>
                  <a:cubicBezTo>
                    <a:pt x="947" y="807"/>
                    <a:pt x="947" y="620"/>
                    <a:pt x="832" y="505"/>
                  </a:cubicBezTo>
                  <a:lnTo>
                    <a:pt x="414" y="87"/>
                  </a:lnTo>
                  <a:cubicBezTo>
                    <a:pt x="356" y="29"/>
                    <a:pt x="281" y="0"/>
                    <a:pt x="205"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0" name="Google Shape;9780;p42"/>
            <p:cNvSpPr/>
            <p:nvPr/>
          </p:nvSpPr>
          <p:spPr>
            <a:xfrm>
              <a:off x="2410103" y="4514662"/>
              <a:ext cx="39871" cy="42436"/>
            </a:xfrm>
            <a:custGeom>
              <a:avLst/>
              <a:gdLst/>
              <a:ahLst/>
              <a:cxnLst/>
              <a:rect l="l" t="t" r="r" b="b"/>
              <a:pathLst>
                <a:path w="948" h="1009" extrusionOk="0">
                  <a:moveTo>
                    <a:pt x="622" y="0"/>
                  </a:moveTo>
                  <a:cubicBezTo>
                    <a:pt x="548" y="0"/>
                    <a:pt x="475" y="28"/>
                    <a:pt x="418" y="83"/>
                  </a:cubicBezTo>
                  <a:lnTo>
                    <a:pt x="422" y="87"/>
                  </a:lnTo>
                  <a:cubicBezTo>
                    <a:pt x="537" y="201"/>
                    <a:pt x="537" y="389"/>
                    <a:pt x="422" y="505"/>
                  </a:cubicBezTo>
                  <a:lnTo>
                    <a:pt x="4" y="922"/>
                  </a:lnTo>
                  <a:lnTo>
                    <a:pt x="0" y="926"/>
                  </a:lnTo>
                  <a:cubicBezTo>
                    <a:pt x="57" y="981"/>
                    <a:pt x="131" y="1009"/>
                    <a:pt x="205" y="1009"/>
                  </a:cubicBezTo>
                  <a:cubicBezTo>
                    <a:pt x="281" y="1009"/>
                    <a:pt x="356" y="980"/>
                    <a:pt x="414" y="922"/>
                  </a:cubicBezTo>
                  <a:lnTo>
                    <a:pt x="832" y="505"/>
                  </a:lnTo>
                  <a:cubicBezTo>
                    <a:pt x="947" y="389"/>
                    <a:pt x="947" y="201"/>
                    <a:pt x="832" y="87"/>
                  </a:cubicBezTo>
                  <a:cubicBezTo>
                    <a:pt x="774" y="29"/>
                    <a:pt x="698" y="0"/>
                    <a:pt x="622"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cxnSp>
        <p:nvCxnSpPr>
          <p:cNvPr id="9781" name="Google Shape;9781;p42"/>
          <p:cNvCxnSpPr/>
          <p:nvPr/>
        </p:nvCxnSpPr>
        <p:spPr>
          <a:xfrm>
            <a:off x="4995425" y="1163375"/>
            <a:ext cx="2763000" cy="829800"/>
          </a:xfrm>
          <a:prstGeom prst="curvedConnector3">
            <a:avLst>
              <a:gd name="adj1" fmla="val 50000"/>
            </a:avLst>
          </a:prstGeom>
          <a:noFill/>
          <a:ln w="28575" cap="rnd" cmpd="sng">
            <a:solidFill>
              <a:srgbClr val="4B4B4B"/>
            </a:solidFill>
            <a:prstDash val="solid"/>
            <a:round/>
            <a:headEnd type="triangle" w="med" len="med"/>
            <a:tailEnd type="none" w="sm" len="sm"/>
          </a:ln>
        </p:spPr>
      </p:cxnSp>
      <p:sp>
        <p:nvSpPr>
          <p:cNvPr id="9782" name="Google Shape;9782;p42"/>
          <p:cNvSpPr txBox="1"/>
          <p:nvPr/>
        </p:nvSpPr>
        <p:spPr>
          <a:xfrm>
            <a:off x="5959275" y="1348050"/>
            <a:ext cx="2312100" cy="4926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2000" b="1" i="0" u="none" strike="noStrike" cap="none" err="1">
                <a:solidFill>
                  <a:srgbClr val="000000"/>
                </a:solidFill>
                <a:highlight>
                  <a:srgbClr val="B9EBFF"/>
                </a:highlight>
                <a:latin typeface="Calibri"/>
                <a:ea typeface="Calibri"/>
                <a:cs typeface="Calibri"/>
                <a:sym typeface="Calibri"/>
              </a:rPr>
              <a:t>פליטות</a:t>
            </a:r>
            <a:r>
              <a:rPr lang="en" sz="2000" b="1" i="0" u="none" strike="noStrike" cap="none">
                <a:solidFill>
                  <a:srgbClr val="000000"/>
                </a:solidFill>
                <a:highlight>
                  <a:srgbClr val="B9EBFF"/>
                </a:highlight>
                <a:latin typeface="Calibri"/>
                <a:ea typeface="Calibri"/>
                <a:cs typeface="Calibri"/>
                <a:sym typeface="Calibri"/>
              </a:rPr>
              <a:t> </a:t>
            </a:r>
            <a:r>
              <a:rPr lang="en" sz="2000" b="1" i="0" u="none" strike="noStrike" cap="none" err="1">
                <a:solidFill>
                  <a:srgbClr val="000000"/>
                </a:solidFill>
                <a:highlight>
                  <a:srgbClr val="B9EBFF"/>
                </a:highlight>
                <a:latin typeface="Calibri"/>
                <a:ea typeface="Calibri"/>
                <a:cs typeface="Calibri"/>
                <a:sym typeface="Calibri"/>
              </a:rPr>
              <a:t>ממפעלים</a:t>
            </a:r>
            <a:endParaRPr sz="2000" b="1" i="0" u="none" strike="noStrike" cap="none" err="1">
              <a:solidFill>
                <a:srgbClr val="000000"/>
              </a:solidFill>
              <a:highlight>
                <a:srgbClr val="B9EBFF"/>
              </a:highlight>
              <a:latin typeface="Calibri"/>
              <a:ea typeface="Calibri"/>
              <a:cs typeface="Calibri"/>
              <a:sym typeface="Calibri"/>
            </a:endParaRPr>
          </a:p>
        </p:txBody>
      </p:sp>
      <p:grpSp>
        <p:nvGrpSpPr>
          <p:cNvPr id="9783" name="Google Shape;9783;p42"/>
          <p:cNvGrpSpPr/>
          <p:nvPr/>
        </p:nvGrpSpPr>
        <p:grpSpPr>
          <a:xfrm rot="-5400000">
            <a:off x="6899905" y="2273390"/>
            <a:ext cx="1039131" cy="3303715"/>
            <a:chOff x="613175" y="0"/>
            <a:chExt cx="7657558" cy="5143570"/>
          </a:xfrm>
        </p:grpSpPr>
        <p:sp>
          <p:nvSpPr>
            <p:cNvPr id="9784" name="Google Shape;9784;p42"/>
            <p:cNvSpPr/>
            <p:nvPr/>
          </p:nvSpPr>
          <p:spPr>
            <a:xfrm>
              <a:off x="613175" y="0"/>
              <a:ext cx="7657558" cy="5143570"/>
            </a:xfrm>
            <a:custGeom>
              <a:avLst/>
              <a:gdLst/>
              <a:ahLst/>
              <a:cxnLst/>
              <a:rect l="l" t="t" r="r" b="b"/>
              <a:pathLst>
                <a:path w="239280" h="160724" extrusionOk="0">
                  <a:moveTo>
                    <a:pt x="0" y="160723"/>
                  </a:moveTo>
                  <a:lnTo>
                    <a:pt x="178630" y="102192"/>
                  </a:lnTo>
                  <a:cubicBezTo>
                    <a:pt x="180404" y="101656"/>
                    <a:pt x="180618" y="99596"/>
                    <a:pt x="178951" y="98811"/>
                  </a:cubicBezTo>
                  <a:lnTo>
                    <a:pt x="119694" y="71843"/>
                  </a:lnTo>
                  <a:lnTo>
                    <a:pt x="113717" y="69105"/>
                  </a:lnTo>
                  <a:cubicBezTo>
                    <a:pt x="110585" y="67688"/>
                    <a:pt x="111121" y="63842"/>
                    <a:pt x="114574" y="63032"/>
                  </a:cubicBezTo>
                  <a:lnTo>
                    <a:pt x="120801" y="61568"/>
                  </a:lnTo>
                  <a:lnTo>
                    <a:pt x="216051" y="39232"/>
                  </a:lnTo>
                  <a:cubicBezTo>
                    <a:pt x="217253" y="38946"/>
                    <a:pt x="217361" y="37529"/>
                    <a:pt x="216158" y="37136"/>
                  </a:cubicBezTo>
                  <a:lnTo>
                    <a:pt x="160877" y="19027"/>
                  </a:lnTo>
                  <a:lnTo>
                    <a:pt x="160806" y="18991"/>
                  </a:lnTo>
                  <a:cubicBezTo>
                    <a:pt x="159425" y="18527"/>
                    <a:pt x="159460" y="16860"/>
                    <a:pt x="160913" y="16467"/>
                  </a:cubicBezTo>
                  <a:lnTo>
                    <a:pt x="160913" y="16467"/>
                  </a:lnTo>
                  <a:lnTo>
                    <a:pt x="221278" y="1"/>
                  </a:lnTo>
                  <a:lnTo>
                    <a:pt x="168855" y="16932"/>
                  </a:lnTo>
                  <a:cubicBezTo>
                    <a:pt x="168069" y="17182"/>
                    <a:pt x="168069" y="18110"/>
                    <a:pt x="168890" y="18313"/>
                  </a:cubicBezTo>
                  <a:lnTo>
                    <a:pt x="233791" y="35708"/>
                  </a:lnTo>
                  <a:lnTo>
                    <a:pt x="236399" y="36422"/>
                  </a:lnTo>
                  <a:cubicBezTo>
                    <a:pt x="239244" y="37172"/>
                    <a:pt x="239280" y="40518"/>
                    <a:pt x="236434" y="41327"/>
                  </a:cubicBezTo>
                  <a:lnTo>
                    <a:pt x="233625" y="42078"/>
                  </a:lnTo>
                  <a:lnTo>
                    <a:pt x="144875" y="66652"/>
                  </a:lnTo>
                  <a:cubicBezTo>
                    <a:pt x="143351" y="67081"/>
                    <a:pt x="143244" y="68795"/>
                    <a:pt x="144661" y="69355"/>
                  </a:cubicBezTo>
                  <a:lnTo>
                    <a:pt x="210360" y="95322"/>
                  </a:lnTo>
                  <a:lnTo>
                    <a:pt x="220313" y="99239"/>
                  </a:lnTo>
                  <a:cubicBezTo>
                    <a:pt x="223802" y="100620"/>
                    <a:pt x="223623" y="104788"/>
                    <a:pt x="220063" y="105990"/>
                  </a:cubicBezTo>
                  <a:lnTo>
                    <a:pt x="209431" y="109550"/>
                  </a:lnTo>
                  <a:lnTo>
                    <a:pt x="53197" y="160723"/>
                  </a:lnTo>
                  <a:close/>
                </a:path>
              </a:pathLst>
            </a:custGeom>
            <a:solidFill>
              <a:srgbClr val="869FB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5" name="Google Shape;9785;p42"/>
            <p:cNvSpPr/>
            <p:nvPr/>
          </p:nvSpPr>
          <p:spPr>
            <a:xfrm>
              <a:off x="2445901" y="4711376"/>
              <a:ext cx="143659" cy="69381"/>
            </a:xfrm>
            <a:custGeom>
              <a:avLst/>
              <a:gdLst/>
              <a:ahLst/>
              <a:cxnLst/>
              <a:rect l="l" t="t" r="r" b="b"/>
              <a:pathLst>
                <a:path w="4489" h="2168" extrusionOk="0">
                  <a:moveTo>
                    <a:pt x="4203" y="0"/>
                  </a:moveTo>
                  <a:lnTo>
                    <a:pt x="0" y="1346"/>
                  </a:lnTo>
                  <a:lnTo>
                    <a:pt x="286" y="2167"/>
                  </a:lnTo>
                  <a:lnTo>
                    <a:pt x="4489" y="810"/>
                  </a:lnTo>
                  <a:lnTo>
                    <a:pt x="420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6" name="Google Shape;9786;p42"/>
            <p:cNvSpPr/>
            <p:nvPr/>
          </p:nvSpPr>
          <p:spPr>
            <a:xfrm>
              <a:off x="2715647" y="4626027"/>
              <a:ext cx="142539" cy="69381"/>
            </a:xfrm>
            <a:custGeom>
              <a:avLst/>
              <a:gdLst/>
              <a:ahLst/>
              <a:cxnLst/>
              <a:rect l="l" t="t" r="r" b="b"/>
              <a:pathLst>
                <a:path w="4454" h="2168" extrusionOk="0">
                  <a:moveTo>
                    <a:pt x="4204" y="0"/>
                  </a:moveTo>
                  <a:lnTo>
                    <a:pt x="1" y="1346"/>
                  </a:lnTo>
                  <a:lnTo>
                    <a:pt x="251" y="2167"/>
                  </a:lnTo>
                  <a:lnTo>
                    <a:pt x="4454" y="810"/>
                  </a:lnTo>
                  <a:lnTo>
                    <a:pt x="4204"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7" name="Google Shape;9787;p42"/>
            <p:cNvSpPr/>
            <p:nvPr/>
          </p:nvSpPr>
          <p:spPr>
            <a:xfrm>
              <a:off x="2984272" y="4540677"/>
              <a:ext cx="143691" cy="68229"/>
            </a:xfrm>
            <a:custGeom>
              <a:avLst/>
              <a:gdLst/>
              <a:ahLst/>
              <a:cxnLst/>
              <a:rect l="l" t="t" r="r" b="b"/>
              <a:pathLst>
                <a:path w="4490" h="2132" extrusionOk="0">
                  <a:moveTo>
                    <a:pt x="4204" y="0"/>
                  </a:moveTo>
                  <a:lnTo>
                    <a:pt x="1" y="1310"/>
                  </a:lnTo>
                  <a:lnTo>
                    <a:pt x="251" y="2132"/>
                  </a:lnTo>
                  <a:lnTo>
                    <a:pt x="4489" y="774"/>
                  </a:lnTo>
                  <a:lnTo>
                    <a:pt x="4204"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8" name="Google Shape;9788;p42"/>
            <p:cNvSpPr/>
            <p:nvPr/>
          </p:nvSpPr>
          <p:spPr>
            <a:xfrm>
              <a:off x="3254049" y="4454944"/>
              <a:ext cx="142539" cy="68613"/>
            </a:xfrm>
            <a:custGeom>
              <a:avLst/>
              <a:gdLst/>
              <a:ahLst/>
              <a:cxnLst/>
              <a:rect l="l" t="t" r="r" b="b"/>
              <a:pathLst>
                <a:path w="4454" h="2144" extrusionOk="0">
                  <a:moveTo>
                    <a:pt x="4203" y="0"/>
                  </a:moveTo>
                  <a:lnTo>
                    <a:pt x="0" y="1322"/>
                  </a:lnTo>
                  <a:lnTo>
                    <a:pt x="250" y="2144"/>
                  </a:lnTo>
                  <a:lnTo>
                    <a:pt x="4453" y="786"/>
                  </a:lnTo>
                  <a:lnTo>
                    <a:pt x="420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89" name="Google Shape;9789;p42"/>
            <p:cNvSpPr/>
            <p:nvPr/>
          </p:nvSpPr>
          <p:spPr>
            <a:xfrm>
              <a:off x="1393865" y="5045926"/>
              <a:ext cx="143691" cy="69349"/>
            </a:xfrm>
            <a:custGeom>
              <a:avLst/>
              <a:gdLst/>
              <a:ahLst/>
              <a:cxnLst/>
              <a:rect l="l" t="t" r="r" b="b"/>
              <a:pathLst>
                <a:path w="4490" h="2167" extrusionOk="0">
                  <a:moveTo>
                    <a:pt x="4204" y="0"/>
                  </a:moveTo>
                  <a:lnTo>
                    <a:pt x="1" y="1345"/>
                  </a:lnTo>
                  <a:lnTo>
                    <a:pt x="287" y="2167"/>
                  </a:lnTo>
                  <a:lnTo>
                    <a:pt x="4490" y="810"/>
                  </a:lnTo>
                  <a:lnTo>
                    <a:pt x="4204"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0" name="Google Shape;9790;p42"/>
            <p:cNvSpPr/>
            <p:nvPr/>
          </p:nvSpPr>
          <p:spPr>
            <a:xfrm>
              <a:off x="1664027" y="4960576"/>
              <a:ext cx="142155" cy="69349"/>
            </a:xfrm>
            <a:custGeom>
              <a:avLst/>
              <a:gdLst/>
              <a:ahLst/>
              <a:cxnLst/>
              <a:rect l="l" t="t" r="r" b="b"/>
              <a:pathLst>
                <a:path w="4442" h="2167" extrusionOk="0">
                  <a:moveTo>
                    <a:pt x="4192" y="0"/>
                  </a:moveTo>
                  <a:lnTo>
                    <a:pt x="1" y="1345"/>
                  </a:lnTo>
                  <a:lnTo>
                    <a:pt x="239" y="2167"/>
                  </a:lnTo>
                  <a:lnTo>
                    <a:pt x="4442" y="810"/>
                  </a:lnTo>
                  <a:lnTo>
                    <a:pt x="419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1" name="Google Shape;9791;p42"/>
            <p:cNvSpPr/>
            <p:nvPr/>
          </p:nvSpPr>
          <p:spPr>
            <a:xfrm>
              <a:off x="1932652" y="4875227"/>
              <a:ext cx="143307" cy="68229"/>
            </a:xfrm>
            <a:custGeom>
              <a:avLst/>
              <a:gdLst/>
              <a:ahLst/>
              <a:cxnLst/>
              <a:rect l="l" t="t" r="r" b="b"/>
              <a:pathLst>
                <a:path w="4478" h="2132" extrusionOk="0">
                  <a:moveTo>
                    <a:pt x="4191" y="0"/>
                  </a:moveTo>
                  <a:lnTo>
                    <a:pt x="0" y="1310"/>
                  </a:lnTo>
                  <a:lnTo>
                    <a:pt x="239" y="2131"/>
                  </a:lnTo>
                  <a:lnTo>
                    <a:pt x="4477" y="774"/>
                  </a:lnTo>
                  <a:lnTo>
                    <a:pt x="419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2" name="Google Shape;9792;p42"/>
            <p:cNvSpPr/>
            <p:nvPr/>
          </p:nvSpPr>
          <p:spPr>
            <a:xfrm>
              <a:off x="2202430" y="4789877"/>
              <a:ext cx="142123" cy="68229"/>
            </a:xfrm>
            <a:custGeom>
              <a:avLst/>
              <a:gdLst/>
              <a:ahLst/>
              <a:cxnLst/>
              <a:rect l="l" t="t" r="r" b="b"/>
              <a:pathLst>
                <a:path w="4441" h="2132" extrusionOk="0">
                  <a:moveTo>
                    <a:pt x="4191" y="0"/>
                  </a:moveTo>
                  <a:lnTo>
                    <a:pt x="0" y="1310"/>
                  </a:lnTo>
                  <a:lnTo>
                    <a:pt x="238" y="2131"/>
                  </a:lnTo>
                  <a:lnTo>
                    <a:pt x="4441" y="774"/>
                  </a:lnTo>
                  <a:lnTo>
                    <a:pt x="419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3" name="Google Shape;9793;p42"/>
            <p:cNvSpPr/>
            <p:nvPr/>
          </p:nvSpPr>
          <p:spPr>
            <a:xfrm>
              <a:off x="3522675" y="4369594"/>
              <a:ext cx="142507" cy="67461"/>
            </a:xfrm>
            <a:custGeom>
              <a:avLst/>
              <a:gdLst/>
              <a:ahLst/>
              <a:cxnLst/>
              <a:rect l="l" t="t" r="r" b="b"/>
              <a:pathLst>
                <a:path w="4453" h="2108" extrusionOk="0">
                  <a:moveTo>
                    <a:pt x="4203" y="0"/>
                  </a:moveTo>
                  <a:lnTo>
                    <a:pt x="0" y="1322"/>
                  </a:lnTo>
                  <a:lnTo>
                    <a:pt x="250" y="2108"/>
                  </a:lnTo>
                  <a:lnTo>
                    <a:pt x="4453" y="751"/>
                  </a:lnTo>
                  <a:lnTo>
                    <a:pt x="420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4" name="Google Shape;9794;p42"/>
            <p:cNvSpPr/>
            <p:nvPr/>
          </p:nvSpPr>
          <p:spPr>
            <a:xfrm>
              <a:off x="3792420" y="4283092"/>
              <a:ext cx="142539" cy="67493"/>
            </a:xfrm>
            <a:custGeom>
              <a:avLst/>
              <a:gdLst/>
              <a:ahLst/>
              <a:cxnLst/>
              <a:rect l="l" t="t" r="r" b="b"/>
              <a:pathLst>
                <a:path w="4454" h="2109" extrusionOk="0">
                  <a:moveTo>
                    <a:pt x="4204" y="1"/>
                  </a:moveTo>
                  <a:lnTo>
                    <a:pt x="1" y="1358"/>
                  </a:lnTo>
                  <a:lnTo>
                    <a:pt x="251" y="2108"/>
                  </a:lnTo>
                  <a:lnTo>
                    <a:pt x="4454" y="787"/>
                  </a:lnTo>
                  <a:lnTo>
                    <a:pt x="420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5" name="Google Shape;9795;p42"/>
            <p:cNvSpPr/>
            <p:nvPr/>
          </p:nvSpPr>
          <p:spPr>
            <a:xfrm>
              <a:off x="4061046" y="4197743"/>
              <a:ext cx="142539" cy="67493"/>
            </a:xfrm>
            <a:custGeom>
              <a:avLst/>
              <a:gdLst/>
              <a:ahLst/>
              <a:cxnLst/>
              <a:rect l="l" t="t" r="r" b="b"/>
              <a:pathLst>
                <a:path w="4454" h="2109" extrusionOk="0">
                  <a:moveTo>
                    <a:pt x="4204" y="1"/>
                  </a:moveTo>
                  <a:lnTo>
                    <a:pt x="1" y="1358"/>
                  </a:lnTo>
                  <a:lnTo>
                    <a:pt x="251" y="2108"/>
                  </a:lnTo>
                  <a:lnTo>
                    <a:pt x="4454" y="751"/>
                  </a:lnTo>
                  <a:lnTo>
                    <a:pt x="420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6" name="Google Shape;9796;p42"/>
            <p:cNvSpPr/>
            <p:nvPr/>
          </p:nvSpPr>
          <p:spPr>
            <a:xfrm>
              <a:off x="4330823" y="4112393"/>
              <a:ext cx="142539" cy="66341"/>
            </a:xfrm>
            <a:custGeom>
              <a:avLst/>
              <a:gdLst/>
              <a:ahLst/>
              <a:cxnLst/>
              <a:rect l="l" t="t" r="r" b="b"/>
              <a:pathLst>
                <a:path w="4454" h="2073" extrusionOk="0">
                  <a:moveTo>
                    <a:pt x="4203" y="1"/>
                  </a:moveTo>
                  <a:lnTo>
                    <a:pt x="0" y="1358"/>
                  </a:lnTo>
                  <a:lnTo>
                    <a:pt x="215" y="2072"/>
                  </a:lnTo>
                  <a:lnTo>
                    <a:pt x="4453" y="715"/>
                  </a:lnTo>
                  <a:lnTo>
                    <a:pt x="4203"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7" name="Google Shape;9797;p42"/>
            <p:cNvSpPr/>
            <p:nvPr/>
          </p:nvSpPr>
          <p:spPr>
            <a:xfrm>
              <a:off x="4599448" y="4027044"/>
              <a:ext cx="142539" cy="66341"/>
            </a:xfrm>
            <a:custGeom>
              <a:avLst/>
              <a:gdLst/>
              <a:ahLst/>
              <a:cxnLst/>
              <a:rect l="l" t="t" r="r" b="b"/>
              <a:pathLst>
                <a:path w="4454" h="2073" extrusionOk="0">
                  <a:moveTo>
                    <a:pt x="4239" y="1"/>
                  </a:moveTo>
                  <a:lnTo>
                    <a:pt x="0" y="1358"/>
                  </a:lnTo>
                  <a:lnTo>
                    <a:pt x="250" y="2072"/>
                  </a:lnTo>
                  <a:lnTo>
                    <a:pt x="4453" y="715"/>
                  </a:lnTo>
                  <a:lnTo>
                    <a:pt x="4239"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8" name="Google Shape;9798;p42"/>
            <p:cNvSpPr/>
            <p:nvPr/>
          </p:nvSpPr>
          <p:spPr>
            <a:xfrm>
              <a:off x="4869194" y="3941694"/>
              <a:ext cx="141387" cy="64805"/>
            </a:xfrm>
            <a:custGeom>
              <a:avLst/>
              <a:gdLst/>
              <a:ahLst/>
              <a:cxnLst/>
              <a:rect l="l" t="t" r="r" b="b"/>
              <a:pathLst>
                <a:path w="4418" h="2025" extrusionOk="0">
                  <a:moveTo>
                    <a:pt x="4204" y="1"/>
                  </a:moveTo>
                  <a:lnTo>
                    <a:pt x="1" y="1322"/>
                  </a:lnTo>
                  <a:lnTo>
                    <a:pt x="215" y="2025"/>
                  </a:lnTo>
                  <a:lnTo>
                    <a:pt x="4418" y="679"/>
                  </a:lnTo>
                  <a:lnTo>
                    <a:pt x="420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99" name="Google Shape;9799;p42"/>
            <p:cNvSpPr/>
            <p:nvPr/>
          </p:nvSpPr>
          <p:spPr>
            <a:xfrm>
              <a:off x="5137819" y="3856345"/>
              <a:ext cx="142539" cy="64805"/>
            </a:xfrm>
            <a:custGeom>
              <a:avLst/>
              <a:gdLst/>
              <a:ahLst/>
              <a:cxnLst/>
              <a:rect l="l" t="t" r="r" b="b"/>
              <a:pathLst>
                <a:path w="4454" h="2025" extrusionOk="0">
                  <a:moveTo>
                    <a:pt x="4239" y="1"/>
                  </a:moveTo>
                  <a:lnTo>
                    <a:pt x="1" y="1322"/>
                  </a:lnTo>
                  <a:lnTo>
                    <a:pt x="215" y="2025"/>
                  </a:lnTo>
                  <a:lnTo>
                    <a:pt x="4454" y="679"/>
                  </a:lnTo>
                  <a:lnTo>
                    <a:pt x="4239"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0" name="Google Shape;9800;p42"/>
            <p:cNvSpPr/>
            <p:nvPr/>
          </p:nvSpPr>
          <p:spPr>
            <a:xfrm>
              <a:off x="5407596" y="3770995"/>
              <a:ext cx="141387" cy="63685"/>
            </a:xfrm>
            <a:custGeom>
              <a:avLst/>
              <a:gdLst/>
              <a:ahLst/>
              <a:cxnLst/>
              <a:rect l="l" t="t" r="r" b="b"/>
              <a:pathLst>
                <a:path w="4418" h="1990" extrusionOk="0">
                  <a:moveTo>
                    <a:pt x="4203" y="1"/>
                  </a:moveTo>
                  <a:lnTo>
                    <a:pt x="0" y="1322"/>
                  </a:lnTo>
                  <a:lnTo>
                    <a:pt x="215" y="1989"/>
                  </a:lnTo>
                  <a:lnTo>
                    <a:pt x="4418" y="644"/>
                  </a:lnTo>
                  <a:lnTo>
                    <a:pt x="4203"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1" name="Google Shape;9801;p42"/>
            <p:cNvSpPr/>
            <p:nvPr/>
          </p:nvSpPr>
          <p:spPr>
            <a:xfrm>
              <a:off x="5676222" y="3684526"/>
              <a:ext cx="141387" cy="63653"/>
            </a:xfrm>
            <a:custGeom>
              <a:avLst/>
              <a:gdLst/>
              <a:ahLst/>
              <a:cxnLst/>
              <a:rect l="l" t="t" r="r" b="b"/>
              <a:pathLst>
                <a:path w="4418" h="1989" extrusionOk="0">
                  <a:moveTo>
                    <a:pt x="4239" y="0"/>
                  </a:moveTo>
                  <a:lnTo>
                    <a:pt x="0" y="1357"/>
                  </a:lnTo>
                  <a:lnTo>
                    <a:pt x="215" y="1988"/>
                  </a:lnTo>
                  <a:lnTo>
                    <a:pt x="4418" y="679"/>
                  </a:lnTo>
                  <a:lnTo>
                    <a:pt x="4239"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2" name="Google Shape;9802;p42"/>
            <p:cNvSpPr/>
            <p:nvPr/>
          </p:nvSpPr>
          <p:spPr>
            <a:xfrm>
              <a:off x="5945967" y="3599176"/>
              <a:ext cx="141419" cy="63653"/>
            </a:xfrm>
            <a:custGeom>
              <a:avLst/>
              <a:gdLst/>
              <a:ahLst/>
              <a:cxnLst/>
              <a:rect l="l" t="t" r="r" b="b"/>
              <a:pathLst>
                <a:path w="4419" h="1989" extrusionOk="0">
                  <a:moveTo>
                    <a:pt x="4204" y="0"/>
                  </a:moveTo>
                  <a:lnTo>
                    <a:pt x="1" y="1357"/>
                  </a:lnTo>
                  <a:lnTo>
                    <a:pt x="215" y="1988"/>
                  </a:lnTo>
                  <a:lnTo>
                    <a:pt x="4418" y="643"/>
                  </a:lnTo>
                  <a:lnTo>
                    <a:pt x="4204"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3" name="Google Shape;9803;p42"/>
            <p:cNvSpPr/>
            <p:nvPr/>
          </p:nvSpPr>
          <p:spPr>
            <a:xfrm>
              <a:off x="6214593" y="3513827"/>
              <a:ext cx="141387" cy="62501"/>
            </a:xfrm>
            <a:custGeom>
              <a:avLst/>
              <a:gdLst/>
              <a:ahLst/>
              <a:cxnLst/>
              <a:rect l="l" t="t" r="r" b="b"/>
              <a:pathLst>
                <a:path w="4418" h="1953" extrusionOk="0">
                  <a:moveTo>
                    <a:pt x="4239" y="0"/>
                  </a:moveTo>
                  <a:lnTo>
                    <a:pt x="1" y="1346"/>
                  </a:lnTo>
                  <a:lnTo>
                    <a:pt x="215" y="1953"/>
                  </a:lnTo>
                  <a:lnTo>
                    <a:pt x="4418" y="643"/>
                  </a:lnTo>
                  <a:lnTo>
                    <a:pt x="4239"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4" name="Google Shape;9804;p42"/>
            <p:cNvSpPr/>
            <p:nvPr/>
          </p:nvSpPr>
          <p:spPr>
            <a:xfrm>
              <a:off x="6484370" y="3428477"/>
              <a:ext cx="141387" cy="62501"/>
            </a:xfrm>
            <a:custGeom>
              <a:avLst/>
              <a:gdLst/>
              <a:ahLst/>
              <a:cxnLst/>
              <a:rect l="l" t="t" r="r" b="b"/>
              <a:pathLst>
                <a:path w="4418" h="1953" extrusionOk="0">
                  <a:moveTo>
                    <a:pt x="4203" y="0"/>
                  </a:moveTo>
                  <a:lnTo>
                    <a:pt x="0" y="1310"/>
                  </a:lnTo>
                  <a:lnTo>
                    <a:pt x="179" y="1953"/>
                  </a:lnTo>
                  <a:lnTo>
                    <a:pt x="4418" y="607"/>
                  </a:lnTo>
                  <a:lnTo>
                    <a:pt x="420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5" name="Google Shape;9805;p42"/>
            <p:cNvSpPr/>
            <p:nvPr/>
          </p:nvSpPr>
          <p:spPr>
            <a:xfrm>
              <a:off x="6752995" y="3343128"/>
              <a:ext cx="141387" cy="61381"/>
            </a:xfrm>
            <a:custGeom>
              <a:avLst/>
              <a:gdLst/>
              <a:ahLst/>
              <a:cxnLst/>
              <a:rect l="l" t="t" r="r" b="b"/>
              <a:pathLst>
                <a:path w="4418" h="1918" extrusionOk="0">
                  <a:moveTo>
                    <a:pt x="4239" y="0"/>
                  </a:moveTo>
                  <a:lnTo>
                    <a:pt x="0" y="1310"/>
                  </a:lnTo>
                  <a:lnTo>
                    <a:pt x="215" y="1917"/>
                  </a:lnTo>
                  <a:lnTo>
                    <a:pt x="4418" y="572"/>
                  </a:lnTo>
                  <a:lnTo>
                    <a:pt x="4239"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6" name="Google Shape;9806;p42"/>
            <p:cNvSpPr/>
            <p:nvPr/>
          </p:nvSpPr>
          <p:spPr>
            <a:xfrm>
              <a:off x="7022773" y="3192622"/>
              <a:ext cx="57156" cy="126538"/>
            </a:xfrm>
            <a:custGeom>
              <a:avLst/>
              <a:gdLst/>
              <a:ahLst/>
              <a:cxnLst/>
              <a:rect l="l" t="t" r="r" b="b"/>
              <a:pathLst>
                <a:path w="1786" h="3954" extrusionOk="0">
                  <a:moveTo>
                    <a:pt x="536" y="0"/>
                  </a:moveTo>
                  <a:lnTo>
                    <a:pt x="286" y="572"/>
                  </a:lnTo>
                  <a:cubicBezTo>
                    <a:pt x="572" y="715"/>
                    <a:pt x="822" y="893"/>
                    <a:pt x="964" y="1179"/>
                  </a:cubicBezTo>
                  <a:cubicBezTo>
                    <a:pt x="1107" y="1429"/>
                    <a:pt x="1179" y="1750"/>
                    <a:pt x="1143" y="2072"/>
                  </a:cubicBezTo>
                  <a:cubicBezTo>
                    <a:pt x="1107" y="2358"/>
                    <a:pt x="1000" y="2679"/>
                    <a:pt x="786" y="2881"/>
                  </a:cubicBezTo>
                  <a:cubicBezTo>
                    <a:pt x="572" y="3096"/>
                    <a:pt x="357" y="3274"/>
                    <a:pt x="0" y="3346"/>
                  </a:cubicBezTo>
                  <a:lnTo>
                    <a:pt x="179" y="3953"/>
                  </a:lnTo>
                  <a:cubicBezTo>
                    <a:pt x="572" y="3846"/>
                    <a:pt x="1000" y="3596"/>
                    <a:pt x="1250" y="3274"/>
                  </a:cubicBezTo>
                  <a:cubicBezTo>
                    <a:pt x="1536" y="2953"/>
                    <a:pt x="1715" y="2536"/>
                    <a:pt x="1750" y="2108"/>
                  </a:cubicBezTo>
                  <a:cubicBezTo>
                    <a:pt x="1786" y="1679"/>
                    <a:pt x="1715" y="1250"/>
                    <a:pt x="1500" y="857"/>
                  </a:cubicBezTo>
                  <a:cubicBezTo>
                    <a:pt x="1286" y="500"/>
                    <a:pt x="929" y="179"/>
                    <a:pt x="536"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7" name="Google Shape;9807;p42"/>
            <p:cNvSpPr/>
            <p:nvPr/>
          </p:nvSpPr>
          <p:spPr>
            <a:xfrm>
              <a:off x="6772421" y="3082503"/>
              <a:ext cx="137963" cy="72806"/>
            </a:xfrm>
            <a:custGeom>
              <a:avLst/>
              <a:gdLst/>
              <a:ahLst/>
              <a:cxnLst/>
              <a:rect l="l" t="t" r="r" b="b"/>
              <a:pathLst>
                <a:path w="4311" h="2275" extrusionOk="0">
                  <a:moveTo>
                    <a:pt x="215" y="0"/>
                  </a:moveTo>
                  <a:lnTo>
                    <a:pt x="1" y="572"/>
                  </a:lnTo>
                  <a:lnTo>
                    <a:pt x="4061" y="2274"/>
                  </a:lnTo>
                  <a:lnTo>
                    <a:pt x="4311" y="1739"/>
                  </a:lnTo>
                  <a:lnTo>
                    <a:pt x="21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8" name="Google Shape;9808;p42"/>
            <p:cNvSpPr/>
            <p:nvPr/>
          </p:nvSpPr>
          <p:spPr>
            <a:xfrm>
              <a:off x="6512948" y="2972000"/>
              <a:ext cx="136811" cy="72806"/>
            </a:xfrm>
            <a:custGeom>
              <a:avLst/>
              <a:gdLst/>
              <a:ahLst/>
              <a:cxnLst/>
              <a:rect l="l" t="t" r="r" b="b"/>
              <a:pathLst>
                <a:path w="4275" h="2275" extrusionOk="0">
                  <a:moveTo>
                    <a:pt x="215" y="0"/>
                  </a:moveTo>
                  <a:lnTo>
                    <a:pt x="0" y="536"/>
                  </a:lnTo>
                  <a:lnTo>
                    <a:pt x="4060" y="2275"/>
                  </a:lnTo>
                  <a:lnTo>
                    <a:pt x="4275" y="1739"/>
                  </a:lnTo>
                  <a:lnTo>
                    <a:pt x="21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09" name="Google Shape;9809;p42"/>
            <p:cNvSpPr/>
            <p:nvPr/>
          </p:nvSpPr>
          <p:spPr>
            <a:xfrm>
              <a:off x="6252323" y="2861497"/>
              <a:ext cx="137579" cy="71686"/>
            </a:xfrm>
            <a:custGeom>
              <a:avLst/>
              <a:gdLst/>
              <a:ahLst/>
              <a:cxnLst/>
              <a:rect l="l" t="t" r="r" b="b"/>
              <a:pathLst>
                <a:path w="4299" h="2240" extrusionOk="0">
                  <a:moveTo>
                    <a:pt x="251" y="1"/>
                  </a:moveTo>
                  <a:lnTo>
                    <a:pt x="1" y="501"/>
                  </a:lnTo>
                  <a:lnTo>
                    <a:pt x="4096" y="2239"/>
                  </a:lnTo>
                  <a:lnTo>
                    <a:pt x="4299" y="1751"/>
                  </a:lnTo>
                  <a:lnTo>
                    <a:pt x="251"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0" name="Google Shape;9810;p42"/>
            <p:cNvSpPr/>
            <p:nvPr/>
          </p:nvSpPr>
          <p:spPr>
            <a:xfrm>
              <a:off x="5992850" y="2750994"/>
              <a:ext cx="136427" cy="72070"/>
            </a:xfrm>
            <a:custGeom>
              <a:avLst/>
              <a:gdLst/>
              <a:ahLst/>
              <a:cxnLst/>
              <a:rect l="l" t="t" r="r" b="b"/>
              <a:pathLst>
                <a:path w="4263" h="2252" extrusionOk="0">
                  <a:moveTo>
                    <a:pt x="215" y="1"/>
                  </a:moveTo>
                  <a:lnTo>
                    <a:pt x="0" y="501"/>
                  </a:lnTo>
                  <a:lnTo>
                    <a:pt x="4049" y="2251"/>
                  </a:lnTo>
                  <a:lnTo>
                    <a:pt x="4263" y="1715"/>
                  </a:lnTo>
                  <a:lnTo>
                    <a:pt x="21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1" name="Google Shape;9811;p42"/>
            <p:cNvSpPr/>
            <p:nvPr/>
          </p:nvSpPr>
          <p:spPr>
            <a:xfrm>
              <a:off x="5733377" y="2640874"/>
              <a:ext cx="136427" cy="70534"/>
            </a:xfrm>
            <a:custGeom>
              <a:avLst/>
              <a:gdLst/>
              <a:ahLst/>
              <a:cxnLst/>
              <a:rect l="l" t="t" r="r" b="b"/>
              <a:pathLst>
                <a:path w="4263" h="2204" extrusionOk="0">
                  <a:moveTo>
                    <a:pt x="215" y="1"/>
                  </a:moveTo>
                  <a:lnTo>
                    <a:pt x="0" y="453"/>
                  </a:lnTo>
                  <a:lnTo>
                    <a:pt x="4048" y="2204"/>
                  </a:lnTo>
                  <a:lnTo>
                    <a:pt x="4263" y="1704"/>
                  </a:lnTo>
                  <a:lnTo>
                    <a:pt x="21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2" name="Google Shape;9812;p42"/>
            <p:cNvSpPr/>
            <p:nvPr/>
          </p:nvSpPr>
          <p:spPr>
            <a:xfrm>
              <a:off x="5473905" y="2530403"/>
              <a:ext cx="136427" cy="70502"/>
            </a:xfrm>
            <a:custGeom>
              <a:avLst/>
              <a:gdLst/>
              <a:ahLst/>
              <a:cxnLst/>
              <a:rect l="l" t="t" r="r" b="b"/>
              <a:pathLst>
                <a:path w="4263" h="2203" extrusionOk="0">
                  <a:moveTo>
                    <a:pt x="179" y="0"/>
                  </a:moveTo>
                  <a:lnTo>
                    <a:pt x="0" y="464"/>
                  </a:lnTo>
                  <a:lnTo>
                    <a:pt x="4048" y="2203"/>
                  </a:lnTo>
                  <a:lnTo>
                    <a:pt x="4263" y="1703"/>
                  </a:lnTo>
                  <a:lnTo>
                    <a:pt x="179"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3" name="Google Shape;9813;p42"/>
            <p:cNvSpPr/>
            <p:nvPr/>
          </p:nvSpPr>
          <p:spPr>
            <a:xfrm>
              <a:off x="5214048" y="2418748"/>
              <a:ext cx="135659" cy="70534"/>
            </a:xfrm>
            <a:custGeom>
              <a:avLst/>
              <a:gdLst/>
              <a:ahLst/>
              <a:cxnLst/>
              <a:rect l="l" t="t" r="r" b="b"/>
              <a:pathLst>
                <a:path w="4239" h="2204" extrusionOk="0">
                  <a:moveTo>
                    <a:pt x="179" y="1"/>
                  </a:moveTo>
                  <a:lnTo>
                    <a:pt x="0" y="465"/>
                  </a:lnTo>
                  <a:lnTo>
                    <a:pt x="4060" y="2203"/>
                  </a:lnTo>
                  <a:lnTo>
                    <a:pt x="4239" y="1751"/>
                  </a:lnTo>
                  <a:lnTo>
                    <a:pt x="179"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4" name="Google Shape;9814;p42"/>
            <p:cNvSpPr/>
            <p:nvPr/>
          </p:nvSpPr>
          <p:spPr>
            <a:xfrm>
              <a:off x="4953423" y="2308245"/>
              <a:ext cx="136811" cy="70918"/>
            </a:xfrm>
            <a:custGeom>
              <a:avLst/>
              <a:gdLst/>
              <a:ahLst/>
              <a:cxnLst/>
              <a:rect l="l" t="t" r="r" b="b"/>
              <a:pathLst>
                <a:path w="4275" h="2216" extrusionOk="0">
                  <a:moveTo>
                    <a:pt x="214" y="1"/>
                  </a:moveTo>
                  <a:lnTo>
                    <a:pt x="0" y="465"/>
                  </a:lnTo>
                  <a:lnTo>
                    <a:pt x="4060" y="2215"/>
                  </a:lnTo>
                  <a:lnTo>
                    <a:pt x="4275" y="1751"/>
                  </a:lnTo>
                  <a:lnTo>
                    <a:pt x="21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5" name="Google Shape;9815;p42"/>
            <p:cNvSpPr/>
            <p:nvPr/>
          </p:nvSpPr>
          <p:spPr>
            <a:xfrm>
              <a:off x="4693950" y="2198126"/>
              <a:ext cx="136811" cy="69381"/>
            </a:xfrm>
            <a:custGeom>
              <a:avLst/>
              <a:gdLst/>
              <a:ahLst/>
              <a:cxnLst/>
              <a:rect l="l" t="t" r="r" b="b"/>
              <a:pathLst>
                <a:path w="4275" h="2168" extrusionOk="0">
                  <a:moveTo>
                    <a:pt x="214" y="1"/>
                  </a:moveTo>
                  <a:lnTo>
                    <a:pt x="0" y="418"/>
                  </a:lnTo>
                  <a:cubicBezTo>
                    <a:pt x="357" y="596"/>
                    <a:pt x="679" y="703"/>
                    <a:pt x="1036" y="882"/>
                  </a:cubicBezTo>
                  <a:lnTo>
                    <a:pt x="2036" y="1311"/>
                  </a:lnTo>
                  <a:lnTo>
                    <a:pt x="4060" y="2168"/>
                  </a:lnTo>
                  <a:lnTo>
                    <a:pt x="4274" y="1739"/>
                  </a:lnTo>
                  <a:lnTo>
                    <a:pt x="2203" y="846"/>
                  </a:lnTo>
                  <a:lnTo>
                    <a:pt x="1214" y="418"/>
                  </a:lnTo>
                  <a:cubicBezTo>
                    <a:pt x="893" y="275"/>
                    <a:pt x="500" y="144"/>
                    <a:pt x="21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6" name="Google Shape;9816;p42"/>
            <p:cNvSpPr/>
            <p:nvPr/>
          </p:nvSpPr>
          <p:spPr>
            <a:xfrm>
              <a:off x="4682494" y="2038500"/>
              <a:ext cx="141387" cy="53732"/>
            </a:xfrm>
            <a:custGeom>
              <a:avLst/>
              <a:gdLst/>
              <a:ahLst/>
              <a:cxnLst/>
              <a:rect l="l" t="t" r="r" b="b"/>
              <a:pathLst>
                <a:path w="4418" h="1679" extrusionOk="0">
                  <a:moveTo>
                    <a:pt x="4311" y="0"/>
                  </a:moveTo>
                  <a:lnTo>
                    <a:pt x="2144" y="536"/>
                  </a:lnTo>
                  <a:lnTo>
                    <a:pt x="1072" y="822"/>
                  </a:lnTo>
                  <a:cubicBezTo>
                    <a:pt x="715" y="893"/>
                    <a:pt x="322" y="1036"/>
                    <a:pt x="1" y="1322"/>
                  </a:cubicBezTo>
                  <a:lnTo>
                    <a:pt x="287" y="1679"/>
                  </a:lnTo>
                  <a:cubicBezTo>
                    <a:pt x="537" y="1465"/>
                    <a:pt x="822" y="1358"/>
                    <a:pt x="1215" y="1250"/>
                  </a:cubicBezTo>
                  <a:lnTo>
                    <a:pt x="2287" y="1000"/>
                  </a:lnTo>
                  <a:lnTo>
                    <a:pt x="4418" y="429"/>
                  </a:lnTo>
                  <a:lnTo>
                    <a:pt x="431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7" name="Google Shape;9817;p42"/>
            <p:cNvSpPr/>
            <p:nvPr/>
          </p:nvSpPr>
          <p:spPr>
            <a:xfrm>
              <a:off x="4956847" y="1969151"/>
              <a:ext cx="140235" cy="48036"/>
            </a:xfrm>
            <a:custGeom>
              <a:avLst/>
              <a:gdLst/>
              <a:ahLst/>
              <a:cxnLst/>
              <a:rect l="l" t="t" r="r" b="b"/>
              <a:pathLst>
                <a:path w="4382" h="1501" extrusionOk="0">
                  <a:moveTo>
                    <a:pt x="4275" y="0"/>
                  </a:moveTo>
                  <a:lnTo>
                    <a:pt x="0" y="1072"/>
                  </a:lnTo>
                  <a:lnTo>
                    <a:pt x="107" y="1500"/>
                  </a:lnTo>
                  <a:lnTo>
                    <a:pt x="4382" y="393"/>
                  </a:lnTo>
                  <a:lnTo>
                    <a:pt x="427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8" name="Google Shape;9818;p42"/>
            <p:cNvSpPr/>
            <p:nvPr/>
          </p:nvSpPr>
          <p:spPr>
            <a:xfrm>
              <a:off x="5230049" y="1898651"/>
              <a:ext cx="140235" cy="48804"/>
            </a:xfrm>
            <a:custGeom>
              <a:avLst/>
              <a:gdLst/>
              <a:ahLst/>
              <a:cxnLst/>
              <a:rect l="l" t="t" r="r" b="b"/>
              <a:pathLst>
                <a:path w="4382" h="1525" extrusionOk="0">
                  <a:moveTo>
                    <a:pt x="4274" y="1"/>
                  </a:moveTo>
                  <a:lnTo>
                    <a:pt x="0" y="1108"/>
                  </a:lnTo>
                  <a:lnTo>
                    <a:pt x="107" y="1525"/>
                  </a:lnTo>
                  <a:lnTo>
                    <a:pt x="4382" y="429"/>
                  </a:lnTo>
                  <a:lnTo>
                    <a:pt x="4274"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19" name="Google Shape;9819;p42"/>
            <p:cNvSpPr/>
            <p:nvPr/>
          </p:nvSpPr>
          <p:spPr>
            <a:xfrm>
              <a:off x="5504371" y="1829302"/>
              <a:ext cx="140235" cy="47652"/>
            </a:xfrm>
            <a:custGeom>
              <a:avLst/>
              <a:gdLst/>
              <a:ahLst/>
              <a:cxnLst/>
              <a:rect l="l" t="t" r="r" b="b"/>
              <a:pathLst>
                <a:path w="4382" h="1489" extrusionOk="0">
                  <a:moveTo>
                    <a:pt x="4275" y="1"/>
                  </a:moveTo>
                  <a:lnTo>
                    <a:pt x="1" y="1060"/>
                  </a:lnTo>
                  <a:lnTo>
                    <a:pt x="108" y="1489"/>
                  </a:lnTo>
                  <a:lnTo>
                    <a:pt x="4382" y="394"/>
                  </a:lnTo>
                  <a:lnTo>
                    <a:pt x="427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0" name="Google Shape;9820;p42"/>
            <p:cNvSpPr/>
            <p:nvPr/>
          </p:nvSpPr>
          <p:spPr>
            <a:xfrm>
              <a:off x="5777572" y="1758450"/>
              <a:ext cx="140235" cy="48036"/>
            </a:xfrm>
            <a:custGeom>
              <a:avLst/>
              <a:gdLst/>
              <a:ahLst/>
              <a:cxnLst/>
              <a:rect l="l" t="t" r="r" b="b"/>
              <a:pathLst>
                <a:path w="4382" h="1501" extrusionOk="0">
                  <a:moveTo>
                    <a:pt x="4275" y="0"/>
                  </a:moveTo>
                  <a:lnTo>
                    <a:pt x="0" y="1107"/>
                  </a:lnTo>
                  <a:lnTo>
                    <a:pt x="108" y="1500"/>
                  </a:lnTo>
                  <a:lnTo>
                    <a:pt x="4382" y="393"/>
                  </a:lnTo>
                  <a:lnTo>
                    <a:pt x="427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1" name="Google Shape;9821;p42"/>
            <p:cNvSpPr/>
            <p:nvPr/>
          </p:nvSpPr>
          <p:spPr>
            <a:xfrm>
              <a:off x="6051894" y="1689101"/>
              <a:ext cx="139115" cy="46884"/>
            </a:xfrm>
            <a:custGeom>
              <a:avLst/>
              <a:gdLst/>
              <a:ahLst/>
              <a:cxnLst/>
              <a:rect l="l" t="t" r="r" b="b"/>
              <a:pathLst>
                <a:path w="4347" h="1465" extrusionOk="0">
                  <a:moveTo>
                    <a:pt x="4275" y="0"/>
                  </a:moveTo>
                  <a:lnTo>
                    <a:pt x="1" y="1107"/>
                  </a:lnTo>
                  <a:lnTo>
                    <a:pt x="72" y="1465"/>
                  </a:lnTo>
                  <a:lnTo>
                    <a:pt x="4347" y="357"/>
                  </a:lnTo>
                  <a:lnTo>
                    <a:pt x="427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2" name="Google Shape;9822;p42"/>
            <p:cNvSpPr/>
            <p:nvPr/>
          </p:nvSpPr>
          <p:spPr>
            <a:xfrm>
              <a:off x="6325096" y="1619753"/>
              <a:ext cx="140267" cy="45380"/>
            </a:xfrm>
            <a:custGeom>
              <a:avLst/>
              <a:gdLst/>
              <a:ahLst/>
              <a:cxnLst/>
              <a:rect l="l" t="t" r="r" b="b"/>
              <a:pathLst>
                <a:path w="4383" h="1418" extrusionOk="0">
                  <a:moveTo>
                    <a:pt x="4275" y="0"/>
                  </a:moveTo>
                  <a:lnTo>
                    <a:pt x="1" y="1072"/>
                  </a:lnTo>
                  <a:lnTo>
                    <a:pt x="108" y="1417"/>
                  </a:lnTo>
                  <a:lnTo>
                    <a:pt x="4382" y="322"/>
                  </a:lnTo>
                  <a:lnTo>
                    <a:pt x="4275"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3" name="Google Shape;9823;p42"/>
            <p:cNvSpPr/>
            <p:nvPr/>
          </p:nvSpPr>
          <p:spPr>
            <a:xfrm>
              <a:off x="6599449" y="1549252"/>
              <a:ext cx="139083" cy="45380"/>
            </a:xfrm>
            <a:custGeom>
              <a:avLst/>
              <a:gdLst/>
              <a:ahLst/>
              <a:cxnLst/>
              <a:rect l="l" t="t" r="r" b="b"/>
              <a:pathLst>
                <a:path w="4346" h="1418" extrusionOk="0">
                  <a:moveTo>
                    <a:pt x="4275" y="1"/>
                  </a:moveTo>
                  <a:lnTo>
                    <a:pt x="0" y="1096"/>
                  </a:lnTo>
                  <a:lnTo>
                    <a:pt x="72" y="1417"/>
                  </a:lnTo>
                  <a:lnTo>
                    <a:pt x="4346" y="322"/>
                  </a:lnTo>
                  <a:lnTo>
                    <a:pt x="427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4" name="Google Shape;9824;p42"/>
            <p:cNvSpPr/>
            <p:nvPr/>
          </p:nvSpPr>
          <p:spPr>
            <a:xfrm>
              <a:off x="6872619" y="1479904"/>
              <a:ext cx="140267" cy="45380"/>
            </a:xfrm>
            <a:custGeom>
              <a:avLst/>
              <a:gdLst/>
              <a:ahLst/>
              <a:cxnLst/>
              <a:rect l="l" t="t" r="r" b="b"/>
              <a:pathLst>
                <a:path w="4383" h="1418" extrusionOk="0">
                  <a:moveTo>
                    <a:pt x="4275" y="1"/>
                  </a:moveTo>
                  <a:lnTo>
                    <a:pt x="1" y="1060"/>
                  </a:lnTo>
                  <a:lnTo>
                    <a:pt x="72" y="1418"/>
                  </a:lnTo>
                  <a:lnTo>
                    <a:pt x="4382" y="310"/>
                  </a:lnTo>
                  <a:lnTo>
                    <a:pt x="4275"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5" name="Google Shape;9825;p42"/>
            <p:cNvSpPr/>
            <p:nvPr/>
          </p:nvSpPr>
          <p:spPr>
            <a:xfrm>
              <a:off x="7145821" y="1409051"/>
              <a:ext cx="139883" cy="45732"/>
            </a:xfrm>
            <a:custGeom>
              <a:avLst/>
              <a:gdLst/>
              <a:ahLst/>
              <a:cxnLst/>
              <a:rect l="l" t="t" r="r" b="b"/>
              <a:pathLst>
                <a:path w="4371" h="1429" extrusionOk="0">
                  <a:moveTo>
                    <a:pt x="4311" y="0"/>
                  </a:moveTo>
                  <a:lnTo>
                    <a:pt x="1" y="1107"/>
                  </a:lnTo>
                  <a:lnTo>
                    <a:pt x="108" y="1429"/>
                  </a:lnTo>
                  <a:lnTo>
                    <a:pt x="4370" y="322"/>
                  </a:lnTo>
                  <a:lnTo>
                    <a:pt x="431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6" name="Google Shape;9826;p42"/>
            <p:cNvSpPr/>
            <p:nvPr/>
          </p:nvSpPr>
          <p:spPr>
            <a:xfrm>
              <a:off x="7420174" y="1339702"/>
              <a:ext cx="138699" cy="44611"/>
            </a:xfrm>
            <a:custGeom>
              <a:avLst/>
              <a:gdLst/>
              <a:ahLst/>
              <a:cxnLst/>
              <a:rect l="l" t="t" r="r" b="b"/>
              <a:pathLst>
                <a:path w="4334" h="1394" extrusionOk="0">
                  <a:moveTo>
                    <a:pt x="4263" y="0"/>
                  </a:moveTo>
                  <a:lnTo>
                    <a:pt x="0" y="1107"/>
                  </a:lnTo>
                  <a:lnTo>
                    <a:pt x="72" y="1393"/>
                  </a:lnTo>
                  <a:lnTo>
                    <a:pt x="4334" y="286"/>
                  </a:lnTo>
                  <a:lnTo>
                    <a:pt x="426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7" name="Google Shape;9827;p42"/>
            <p:cNvSpPr/>
            <p:nvPr/>
          </p:nvSpPr>
          <p:spPr>
            <a:xfrm>
              <a:off x="7693376" y="1269202"/>
              <a:ext cx="139851" cy="44227"/>
            </a:xfrm>
            <a:custGeom>
              <a:avLst/>
              <a:gdLst/>
              <a:ahLst/>
              <a:cxnLst/>
              <a:rect l="l" t="t" r="r" b="b"/>
              <a:pathLst>
                <a:path w="4370" h="1382" extrusionOk="0">
                  <a:moveTo>
                    <a:pt x="4298" y="1"/>
                  </a:moveTo>
                  <a:lnTo>
                    <a:pt x="0" y="1096"/>
                  </a:lnTo>
                  <a:lnTo>
                    <a:pt x="71" y="1382"/>
                  </a:lnTo>
                  <a:lnTo>
                    <a:pt x="4370" y="286"/>
                  </a:lnTo>
                  <a:lnTo>
                    <a:pt x="4298"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8" name="Google Shape;9828;p42"/>
            <p:cNvSpPr/>
            <p:nvPr/>
          </p:nvSpPr>
          <p:spPr>
            <a:xfrm>
              <a:off x="7745571" y="1140426"/>
              <a:ext cx="139083" cy="49188"/>
            </a:xfrm>
            <a:custGeom>
              <a:avLst/>
              <a:gdLst/>
              <a:ahLst/>
              <a:cxnLst/>
              <a:rect l="l" t="t" r="r" b="b"/>
              <a:pathLst>
                <a:path w="4346" h="1537" extrusionOk="0">
                  <a:moveTo>
                    <a:pt x="72" y="0"/>
                  </a:moveTo>
                  <a:lnTo>
                    <a:pt x="0" y="250"/>
                  </a:lnTo>
                  <a:lnTo>
                    <a:pt x="2108" y="893"/>
                  </a:lnTo>
                  <a:lnTo>
                    <a:pt x="3167" y="1215"/>
                  </a:lnTo>
                  <a:lnTo>
                    <a:pt x="3703" y="1358"/>
                  </a:lnTo>
                  <a:cubicBezTo>
                    <a:pt x="3882" y="1429"/>
                    <a:pt x="4060" y="1465"/>
                    <a:pt x="4203" y="1536"/>
                  </a:cubicBezTo>
                  <a:lnTo>
                    <a:pt x="4346" y="1286"/>
                  </a:lnTo>
                  <a:cubicBezTo>
                    <a:pt x="4167" y="1179"/>
                    <a:pt x="3953" y="1143"/>
                    <a:pt x="3774" y="1108"/>
                  </a:cubicBezTo>
                  <a:lnTo>
                    <a:pt x="3239" y="929"/>
                  </a:lnTo>
                  <a:lnTo>
                    <a:pt x="2215" y="643"/>
                  </a:lnTo>
                  <a:lnTo>
                    <a:pt x="7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29" name="Google Shape;9829;p42"/>
            <p:cNvSpPr/>
            <p:nvPr/>
          </p:nvSpPr>
          <p:spPr>
            <a:xfrm>
              <a:off x="7474642" y="1060772"/>
              <a:ext cx="137963" cy="48068"/>
            </a:xfrm>
            <a:custGeom>
              <a:avLst/>
              <a:gdLst/>
              <a:ahLst/>
              <a:cxnLst/>
              <a:rect l="l" t="t" r="r" b="b"/>
              <a:pathLst>
                <a:path w="4311" h="1502" extrusionOk="0">
                  <a:moveTo>
                    <a:pt x="72" y="1"/>
                  </a:moveTo>
                  <a:lnTo>
                    <a:pt x="1" y="251"/>
                  </a:lnTo>
                  <a:lnTo>
                    <a:pt x="4239" y="1501"/>
                  </a:lnTo>
                  <a:lnTo>
                    <a:pt x="4311" y="1251"/>
                  </a:lnTo>
                  <a:lnTo>
                    <a:pt x="72"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0" name="Google Shape;9830;p42"/>
            <p:cNvSpPr/>
            <p:nvPr/>
          </p:nvSpPr>
          <p:spPr>
            <a:xfrm>
              <a:off x="7203744" y="982303"/>
              <a:ext cx="137963" cy="46884"/>
            </a:xfrm>
            <a:custGeom>
              <a:avLst/>
              <a:gdLst/>
              <a:ahLst/>
              <a:cxnLst/>
              <a:rect l="l" t="t" r="r" b="b"/>
              <a:pathLst>
                <a:path w="4311" h="1465" extrusionOk="0">
                  <a:moveTo>
                    <a:pt x="72" y="0"/>
                  </a:moveTo>
                  <a:lnTo>
                    <a:pt x="0" y="214"/>
                  </a:lnTo>
                  <a:lnTo>
                    <a:pt x="4239" y="1465"/>
                  </a:lnTo>
                  <a:lnTo>
                    <a:pt x="4311" y="1250"/>
                  </a:lnTo>
                  <a:lnTo>
                    <a:pt x="7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1" name="Google Shape;9831;p42"/>
            <p:cNvSpPr/>
            <p:nvPr/>
          </p:nvSpPr>
          <p:spPr>
            <a:xfrm>
              <a:off x="6932847" y="902650"/>
              <a:ext cx="137963" cy="46532"/>
            </a:xfrm>
            <a:custGeom>
              <a:avLst/>
              <a:gdLst/>
              <a:ahLst/>
              <a:cxnLst/>
              <a:rect l="l" t="t" r="r" b="b"/>
              <a:pathLst>
                <a:path w="4311" h="1454" extrusionOk="0">
                  <a:moveTo>
                    <a:pt x="72" y="1"/>
                  </a:moveTo>
                  <a:lnTo>
                    <a:pt x="0" y="215"/>
                  </a:lnTo>
                  <a:lnTo>
                    <a:pt x="4239" y="1453"/>
                  </a:lnTo>
                  <a:lnTo>
                    <a:pt x="4310" y="1251"/>
                  </a:lnTo>
                  <a:lnTo>
                    <a:pt x="72"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2" name="Google Shape;9832;p42"/>
            <p:cNvSpPr/>
            <p:nvPr/>
          </p:nvSpPr>
          <p:spPr>
            <a:xfrm>
              <a:off x="6661917" y="823029"/>
              <a:ext cx="136811" cy="46500"/>
            </a:xfrm>
            <a:custGeom>
              <a:avLst/>
              <a:gdLst/>
              <a:ahLst/>
              <a:cxnLst/>
              <a:rect l="l" t="t" r="r" b="b"/>
              <a:pathLst>
                <a:path w="4275" h="1453" extrusionOk="0">
                  <a:moveTo>
                    <a:pt x="37" y="0"/>
                  </a:moveTo>
                  <a:lnTo>
                    <a:pt x="1" y="215"/>
                  </a:lnTo>
                  <a:lnTo>
                    <a:pt x="4239" y="1453"/>
                  </a:lnTo>
                  <a:lnTo>
                    <a:pt x="4275" y="1239"/>
                  </a:lnTo>
                  <a:lnTo>
                    <a:pt x="37"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3" name="Google Shape;9833;p42"/>
            <p:cNvSpPr/>
            <p:nvPr/>
          </p:nvSpPr>
          <p:spPr>
            <a:xfrm>
              <a:off x="6391020" y="743376"/>
              <a:ext cx="136811" cy="46532"/>
            </a:xfrm>
            <a:custGeom>
              <a:avLst/>
              <a:gdLst/>
              <a:ahLst/>
              <a:cxnLst/>
              <a:rect l="l" t="t" r="r" b="b"/>
              <a:pathLst>
                <a:path w="4275" h="1454" extrusionOk="0">
                  <a:moveTo>
                    <a:pt x="36" y="1"/>
                  </a:moveTo>
                  <a:lnTo>
                    <a:pt x="0" y="180"/>
                  </a:lnTo>
                  <a:lnTo>
                    <a:pt x="4239" y="1454"/>
                  </a:lnTo>
                  <a:lnTo>
                    <a:pt x="4275" y="1239"/>
                  </a:lnTo>
                  <a:lnTo>
                    <a:pt x="36"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4" name="Google Shape;9834;p42"/>
            <p:cNvSpPr/>
            <p:nvPr/>
          </p:nvSpPr>
          <p:spPr>
            <a:xfrm>
              <a:off x="6120122" y="664907"/>
              <a:ext cx="136811" cy="44227"/>
            </a:xfrm>
            <a:custGeom>
              <a:avLst/>
              <a:gdLst/>
              <a:ahLst/>
              <a:cxnLst/>
              <a:rect l="l" t="t" r="r" b="b"/>
              <a:pathLst>
                <a:path w="4275" h="1382" extrusionOk="0">
                  <a:moveTo>
                    <a:pt x="36" y="0"/>
                  </a:moveTo>
                  <a:lnTo>
                    <a:pt x="0" y="143"/>
                  </a:lnTo>
                  <a:lnTo>
                    <a:pt x="4239" y="1381"/>
                  </a:lnTo>
                  <a:lnTo>
                    <a:pt x="4274" y="1203"/>
                  </a:lnTo>
                  <a:lnTo>
                    <a:pt x="36"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5" name="Google Shape;9835;p42"/>
            <p:cNvSpPr/>
            <p:nvPr/>
          </p:nvSpPr>
          <p:spPr>
            <a:xfrm>
              <a:off x="5867498" y="563556"/>
              <a:ext cx="118505" cy="65925"/>
            </a:xfrm>
            <a:custGeom>
              <a:avLst/>
              <a:gdLst/>
              <a:ahLst/>
              <a:cxnLst/>
              <a:rect l="l" t="t" r="r" b="b"/>
              <a:pathLst>
                <a:path w="3703" h="2060" extrusionOk="0">
                  <a:moveTo>
                    <a:pt x="0" y="0"/>
                  </a:moveTo>
                  <a:cubicBezTo>
                    <a:pt x="0" y="393"/>
                    <a:pt x="179" y="738"/>
                    <a:pt x="500" y="1024"/>
                  </a:cubicBezTo>
                  <a:cubicBezTo>
                    <a:pt x="643" y="1131"/>
                    <a:pt x="822" y="1238"/>
                    <a:pt x="1000" y="1274"/>
                  </a:cubicBezTo>
                  <a:lnTo>
                    <a:pt x="1536" y="1453"/>
                  </a:lnTo>
                  <a:lnTo>
                    <a:pt x="3667" y="2060"/>
                  </a:lnTo>
                  <a:lnTo>
                    <a:pt x="3703" y="1917"/>
                  </a:lnTo>
                  <a:lnTo>
                    <a:pt x="1572" y="1274"/>
                  </a:lnTo>
                  <a:cubicBezTo>
                    <a:pt x="1250" y="1167"/>
                    <a:pt x="858" y="1096"/>
                    <a:pt x="607" y="881"/>
                  </a:cubicBezTo>
                  <a:cubicBezTo>
                    <a:pt x="322" y="667"/>
                    <a:pt x="179" y="322"/>
                    <a:pt x="17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6" name="Google Shape;9836;p42"/>
            <p:cNvSpPr/>
            <p:nvPr/>
          </p:nvSpPr>
          <p:spPr>
            <a:xfrm>
              <a:off x="5981426" y="456477"/>
              <a:ext cx="137579" cy="43075"/>
            </a:xfrm>
            <a:custGeom>
              <a:avLst/>
              <a:gdLst/>
              <a:ahLst/>
              <a:cxnLst/>
              <a:rect l="l" t="t" r="r" b="b"/>
              <a:pathLst>
                <a:path w="4299" h="1346" extrusionOk="0">
                  <a:moveTo>
                    <a:pt x="4263" y="1"/>
                  </a:moveTo>
                  <a:lnTo>
                    <a:pt x="0" y="1203"/>
                  </a:lnTo>
                  <a:lnTo>
                    <a:pt x="36" y="1346"/>
                  </a:lnTo>
                  <a:lnTo>
                    <a:pt x="4298" y="143"/>
                  </a:lnTo>
                  <a:lnTo>
                    <a:pt x="4263"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7" name="Google Shape;9837;p42"/>
            <p:cNvSpPr/>
            <p:nvPr/>
          </p:nvSpPr>
          <p:spPr>
            <a:xfrm>
              <a:off x="6253475" y="380281"/>
              <a:ext cx="136427" cy="41955"/>
            </a:xfrm>
            <a:custGeom>
              <a:avLst/>
              <a:gdLst/>
              <a:ahLst/>
              <a:cxnLst/>
              <a:rect l="l" t="t" r="r" b="b"/>
              <a:pathLst>
                <a:path w="4263" h="1311" extrusionOk="0">
                  <a:moveTo>
                    <a:pt x="4227" y="0"/>
                  </a:moveTo>
                  <a:lnTo>
                    <a:pt x="0" y="1167"/>
                  </a:lnTo>
                  <a:lnTo>
                    <a:pt x="36" y="1310"/>
                  </a:lnTo>
                  <a:lnTo>
                    <a:pt x="4263" y="72"/>
                  </a:lnTo>
                  <a:lnTo>
                    <a:pt x="4227"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8" name="Google Shape;9838;p42"/>
            <p:cNvSpPr/>
            <p:nvPr/>
          </p:nvSpPr>
          <p:spPr>
            <a:xfrm>
              <a:off x="6525525" y="302932"/>
              <a:ext cx="136427" cy="40803"/>
            </a:xfrm>
            <a:custGeom>
              <a:avLst/>
              <a:gdLst/>
              <a:ahLst/>
              <a:cxnLst/>
              <a:rect l="l" t="t" r="r" b="b"/>
              <a:pathLst>
                <a:path w="4263" h="1275" extrusionOk="0">
                  <a:moveTo>
                    <a:pt x="4227" y="0"/>
                  </a:moveTo>
                  <a:lnTo>
                    <a:pt x="0" y="1203"/>
                  </a:lnTo>
                  <a:lnTo>
                    <a:pt x="0" y="1274"/>
                  </a:lnTo>
                  <a:lnTo>
                    <a:pt x="4263" y="72"/>
                  </a:lnTo>
                  <a:lnTo>
                    <a:pt x="4227"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39" name="Google Shape;9839;p42"/>
            <p:cNvSpPr/>
            <p:nvPr/>
          </p:nvSpPr>
          <p:spPr>
            <a:xfrm>
              <a:off x="6797574" y="226351"/>
              <a:ext cx="135275" cy="40035"/>
            </a:xfrm>
            <a:custGeom>
              <a:avLst/>
              <a:gdLst/>
              <a:ahLst/>
              <a:cxnLst/>
              <a:rect l="l" t="t" r="r" b="b"/>
              <a:pathLst>
                <a:path w="4227" h="1251" extrusionOk="0">
                  <a:moveTo>
                    <a:pt x="4227" y="0"/>
                  </a:moveTo>
                  <a:lnTo>
                    <a:pt x="0" y="1179"/>
                  </a:lnTo>
                  <a:lnTo>
                    <a:pt x="0" y="1250"/>
                  </a:lnTo>
                  <a:lnTo>
                    <a:pt x="4227" y="36"/>
                  </a:lnTo>
                  <a:lnTo>
                    <a:pt x="4227"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0" name="Google Shape;9840;p42"/>
            <p:cNvSpPr/>
            <p:nvPr/>
          </p:nvSpPr>
          <p:spPr>
            <a:xfrm>
              <a:off x="7068472" y="149002"/>
              <a:ext cx="136459" cy="40035"/>
            </a:xfrm>
            <a:custGeom>
              <a:avLst/>
              <a:gdLst/>
              <a:ahLst/>
              <a:cxnLst/>
              <a:rect l="l" t="t" r="r" b="b"/>
              <a:pathLst>
                <a:path w="4264" h="1251" extrusionOk="0">
                  <a:moveTo>
                    <a:pt x="4263" y="0"/>
                  </a:moveTo>
                  <a:lnTo>
                    <a:pt x="1" y="1215"/>
                  </a:lnTo>
                  <a:lnTo>
                    <a:pt x="36" y="1250"/>
                  </a:lnTo>
                  <a:lnTo>
                    <a:pt x="4263" y="36"/>
                  </a:lnTo>
                  <a:lnTo>
                    <a:pt x="4263"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1" name="Google Shape;9841;p42"/>
            <p:cNvSpPr/>
            <p:nvPr/>
          </p:nvSpPr>
          <p:spPr>
            <a:xfrm>
              <a:off x="7340521" y="91078"/>
              <a:ext cx="68229" cy="19458"/>
            </a:xfrm>
            <a:custGeom>
              <a:avLst/>
              <a:gdLst/>
              <a:ahLst/>
              <a:cxnLst/>
              <a:rect l="l" t="t" r="r" b="b"/>
              <a:pathLst>
                <a:path w="2132" h="608" extrusionOk="0">
                  <a:moveTo>
                    <a:pt x="1" y="608"/>
                  </a:moveTo>
                  <a:lnTo>
                    <a:pt x="213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pic>
        <p:nvPicPr>
          <p:cNvPr id="9842" name="Google Shape;9842;p42"/>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rot="1915077">
            <a:off x="6648936" y="3276422"/>
            <a:ext cx="724878" cy="298160"/>
          </a:xfrm>
          <a:prstGeom prst="rect">
            <a:avLst/>
          </a:prstGeom>
          <a:noFill/>
          <a:ln>
            <a:noFill/>
          </a:ln>
        </p:spPr>
      </p:pic>
      <p:cxnSp>
        <p:nvCxnSpPr>
          <p:cNvPr id="9843" name="Google Shape;9843;p42"/>
          <p:cNvCxnSpPr/>
          <p:nvPr/>
        </p:nvCxnSpPr>
        <p:spPr>
          <a:xfrm>
            <a:off x="5041650" y="1336475"/>
            <a:ext cx="2088000" cy="1797900"/>
          </a:xfrm>
          <a:prstGeom prst="curvedConnector3">
            <a:avLst>
              <a:gd name="adj1" fmla="val 50000"/>
            </a:avLst>
          </a:prstGeom>
          <a:noFill/>
          <a:ln w="28575" cap="rnd" cmpd="sng">
            <a:solidFill>
              <a:srgbClr val="4B4B4B"/>
            </a:solidFill>
            <a:prstDash val="solid"/>
            <a:round/>
            <a:headEnd type="triangle" w="med" len="med"/>
            <a:tailEnd type="none" w="sm" len="sm"/>
          </a:ln>
        </p:spPr>
      </p:cxnSp>
      <p:sp>
        <p:nvSpPr>
          <p:cNvPr id="9844" name="Google Shape;9844;p42"/>
          <p:cNvSpPr txBox="1"/>
          <p:nvPr/>
        </p:nvSpPr>
        <p:spPr>
          <a:xfrm>
            <a:off x="5557600" y="2097050"/>
            <a:ext cx="2312100" cy="4926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2000" b="1" i="0" u="none" strike="noStrike" cap="none" err="1">
                <a:solidFill>
                  <a:srgbClr val="000000"/>
                </a:solidFill>
                <a:highlight>
                  <a:srgbClr val="B9EBFF"/>
                </a:highlight>
                <a:latin typeface="Calibri"/>
                <a:ea typeface="Calibri"/>
                <a:cs typeface="Calibri"/>
                <a:sym typeface="Calibri"/>
              </a:rPr>
              <a:t>תחבורה</a:t>
            </a:r>
            <a:endParaRPr sz="2000" b="1" i="0" u="none" strike="noStrike" cap="none" err="1">
              <a:solidFill>
                <a:srgbClr val="000000"/>
              </a:solidFill>
              <a:highlight>
                <a:srgbClr val="B9EBFF"/>
              </a:highlight>
              <a:latin typeface="Calibri"/>
              <a:ea typeface="Calibri"/>
              <a:cs typeface="Calibri"/>
              <a:sym typeface="Calibri"/>
            </a:endParaRPr>
          </a:p>
        </p:txBody>
      </p:sp>
      <p:grpSp>
        <p:nvGrpSpPr>
          <p:cNvPr id="9845" name="Google Shape;9845;p42"/>
          <p:cNvGrpSpPr/>
          <p:nvPr/>
        </p:nvGrpSpPr>
        <p:grpSpPr>
          <a:xfrm>
            <a:off x="4649612" y="3207100"/>
            <a:ext cx="337569" cy="265216"/>
            <a:chOff x="202950" y="1579375"/>
            <a:chExt cx="1537900" cy="1275075"/>
          </a:xfrm>
        </p:grpSpPr>
        <p:sp>
          <p:nvSpPr>
            <p:cNvPr id="9846" name="Google Shape;9846;p42"/>
            <p:cNvSpPr/>
            <p:nvPr/>
          </p:nvSpPr>
          <p:spPr>
            <a:xfrm>
              <a:off x="1221225" y="2527600"/>
              <a:ext cx="519625" cy="326850"/>
            </a:xfrm>
            <a:custGeom>
              <a:avLst/>
              <a:gdLst/>
              <a:ahLst/>
              <a:cxnLst/>
              <a:rect l="l" t="t" r="r" b="b"/>
              <a:pathLst>
                <a:path w="20785" h="13074" extrusionOk="0">
                  <a:moveTo>
                    <a:pt x="11242" y="0"/>
                  </a:moveTo>
                  <a:cubicBezTo>
                    <a:pt x="10960" y="0"/>
                    <a:pt x="10698" y="19"/>
                    <a:pt x="10425" y="38"/>
                  </a:cubicBezTo>
                  <a:cubicBezTo>
                    <a:pt x="4048" y="583"/>
                    <a:pt x="0" y="7119"/>
                    <a:pt x="2357" y="13074"/>
                  </a:cubicBezTo>
                  <a:lnTo>
                    <a:pt x="19282" y="13074"/>
                  </a:lnTo>
                  <a:cubicBezTo>
                    <a:pt x="19798" y="13074"/>
                    <a:pt x="20259" y="12726"/>
                    <a:pt x="20409" y="12229"/>
                  </a:cubicBezTo>
                  <a:cubicBezTo>
                    <a:pt x="20662" y="11355"/>
                    <a:pt x="20784" y="10463"/>
                    <a:pt x="20784" y="9561"/>
                  </a:cubicBezTo>
                  <a:cubicBezTo>
                    <a:pt x="20784" y="4283"/>
                    <a:pt x="16511" y="10"/>
                    <a:pt x="11242" y="0"/>
                  </a:cubicBezTo>
                  <a:close/>
                </a:path>
              </a:pathLst>
            </a:custGeom>
            <a:solidFill>
              <a:srgbClr val="74C1B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7" name="Google Shape;9847;p42"/>
            <p:cNvSpPr/>
            <p:nvPr/>
          </p:nvSpPr>
          <p:spPr>
            <a:xfrm>
              <a:off x="1221225" y="2528550"/>
              <a:ext cx="388125" cy="325900"/>
            </a:xfrm>
            <a:custGeom>
              <a:avLst/>
              <a:gdLst/>
              <a:ahLst/>
              <a:cxnLst/>
              <a:rect l="l" t="t" r="r" b="b"/>
              <a:pathLst>
                <a:path w="15525" h="13036" extrusionOk="0">
                  <a:moveTo>
                    <a:pt x="10425" y="0"/>
                  </a:moveTo>
                  <a:cubicBezTo>
                    <a:pt x="4048" y="545"/>
                    <a:pt x="0" y="7081"/>
                    <a:pt x="2357" y="13036"/>
                  </a:cubicBezTo>
                  <a:lnTo>
                    <a:pt x="15177" y="13036"/>
                  </a:lnTo>
                  <a:cubicBezTo>
                    <a:pt x="15412" y="12294"/>
                    <a:pt x="15525" y="11524"/>
                    <a:pt x="15525" y="10754"/>
                  </a:cubicBezTo>
                  <a:cubicBezTo>
                    <a:pt x="15525" y="7513"/>
                    <a:pt x="13478" y="4630"/>
                    <a:pt x="10425" y="3541"/>
                  </a:cubicBezTo>
                  <a:lnTo>
                    <a:pt x="10425" y="0"/>
                  </a:ln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8" name="Google Shape;9848;p42"/>
            <p:cNvSpPr/>
            <p:nvPr/>
          </p:nvSpPr>
          <p:spPr>
            <a:xfrm>
              <a:off x="202950" y="2527725"/>
              <a:ext cx="513475" cy="326725"/>
            </a:xfrm>
            <a:custGeom>
              <a:avLst/>
              <a:gdLst/>
              <a:ahLst/>
              <a:cxnLst/>
              <a:rect l="l" t="t" r="r" b="b"/>
              <a:pathLst>
                <a:path w="20539" h="13069" extrusionOk="0">
                  <a:moveTo>
                    <a:pt x="10943" y="0"/>
                  </a:moveTo>
                  <a:cubicBezTo>
                    <a:pt x="4641" y="0"/>
                    <a:pt x="0" y="6072"/>
                    <a:pt x="1783" y="12224"/>
                  </a:cubicBezTo>
                  <a:cubicBezTo>
                    <a:pt x="1933" y="12721"/>
                    <a:pt x="2393" y="13069"/>
                    <a:pt x="2910" y="13069"/>
                  </a:cubicBezTo>
                  <a:lnTo>
                    <a:pt x="19843" y="13069"/>
                  </a:lnTo>
                  <a:cubicBezTo>
                    <a:pt x="20313" y="11886"/>
                    <a:pt x="20538" y="10627"/>
                    <a:pt x="20510" y="9359"/>
                  </a:cubicBezTo>
                  <a:cubicBezTo>
                    <a:pt x="20416" y="4381"/>
                    <a:pt x="16444" y="268"/>
                    <a:pt x="11466" y="14"/>
                  </a:cubicBezTo>
                  <a:cubicBezTo>
                    <a:pt x="11290" y="5"/>
                    <a:pt x="11116" y="0"/>
                    <a:pt x="10943" y="0"/>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49" name="Google Shape;9849;p42"/>
            <p:cNvSpPr/>
            <p:nvPr/>
          </p:nvSpPr>
          <p:spPr>
            <a:xfrm>
              <a:off x="476900" y="1599450"/>
              <a:ext cx="968575" cy="1254775"/>
            </a:xfrm>
            <a:custGeom>
              <a:avLst/>
              <a:gdLst/>
              <a:ahLst/>
              <a:cxnLst/>
              <a:rect l="l" t="t" r="r" b="b"/>
              <a:pathLst>
                <a:path w="38743" h="50191" extrusionOk="0">
                  <a:moveTo>
                    <a:pt x="19376" y="0"/>
                  </a:moveTo>
                  <a:lnTo>
                    <a:pt x="1" y="17394"/>
                  </a:lnTo>
                  <a:lnTo>
                    <a:pt x="1" y="49017"/>
                  </a:lnTo>
                  <a:cubicBezTo>
                    <a:pt x="1" y="49665"/>
                    <a:pt x="527" y="50191"/>
                    <a:pt x="1175" y="50191"/>
                  </a:cubicBezTo>
                  <a:lnTo>
                    <a:pt x="38742" y="50191"/>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0" name="Google Shape;9850;p42"/>
            <p:cNvSpPr/>
            <p:nvPr/>
          </p:nvSpPr>
          <p:spPr>
            <a:xfrm>
              <a:off x="715225" y="2123975"/>
              <a:ext cx="730250" cy="730475"/>
            </a:xfrm>
            <a:custGeom>
              <a:avLst/>
              <a:gdLst/>
              <a:ahLst/>
              <a:cxnLst/>
              <a:rect l="l" t="t" r="r" b="b"/>
              <a:pathLst>
                <a:path w="29210" h="29219" extrusionOk="0">
                  <a:moveTo>
                    <a:pt x="29209" y="1"/>
                  </a:moveTo>
                  <a:lnTo>
                    <a:pt x="0" y="29219"/>
                  </a:lnTo>
                  <a:lnTo>
                    <a:pt x="29209" y="29219"/>
                  </a:lnTo>
                  <a:lnTo>
                    <a:pt x="29209" y="1"/>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1" name="Google Shape;9851;p42"/>
            <p:cNvSpPr/>
            <p:nvPr/>
          </p:nvSpPr>
          <p:spPr>
            <a:xfrm>
              <a:off x="1227800" y="2380150"/>
              <a:ext cx="118125" cy="295150"/>
            </a:xfrm>
            <a:custGeom>
              <a:avLst/>
              <a:gdLst/>
              <a:ahLst/>
              <a:cxnLst/>
              <a:rect l="l" t="t" r="r" b="b"/>
              <a:pathLst>
                <a:path w="4725" h="11806" extrusionOk="0">
                  <a:moveTo>
                    <a:pt x="1249" y="0"/>
                  </a:moveTo>
                  <a:cubicBezTo>
                    <a:pt x="564" y="0"/>
                    <a:pt x="0" y="554"/>
                    <a:pt x="0" y="1240"/>
                  </a:cubicBezTo>
                  <a:lnTo>
                    <a:pt x="0" y="11806"/>
                  </a:lnTo>
                  <a:lnTo>
                    <a:pt x="4724" y="11806"/>
                  </a:lnTo>
                  <a:lnTo>
                    <a:pt x="4724" y="1240"/>
                  </a:lnTo>
                  <a:cubicBezTo>
                    <a:pt x="4724" y="554"/>
                    <a:pt x="4170" y="0"/>
                    <a:pt x="3484"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2" name="Google Shape;9852;p42"/>
            <p:cNvSpPr/>
            <p:nvPr/>
          </p:nvSpPr>
          <p:spPr>
            <a:xfrm>
              <a:off x="576700" y="2380150"/>
              <a:ext cx="117875" cy="295150"/>
            </a:xfrm>
            <a:custGeom>
              <a:avLst/>
              <a:gdLst/>
              <a:ahLst/>
              <a:cxnLst/>
              <a:rect l="l" t="t" r="r" b="b"/>
              <a:pathLst>
                <a:path w="4715" h="11806" extrusionOk="0">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3" name="Google Shape;9853;p42"/>
            <p:cNvSpPr/>
            <p:nvPr/>
          </p:nvSpPr>
          <p:spPr>
            <a:xfrm>
              <a:off x="476900" y="2675275"/>
              <a:ext cx="968800" cy="179175"/>
            </a:xfrm>
            <a:custGeom>
              <a:avLst/>
              <a:gdLst/>
              <a:ahLst/>
              <a:cxnLst/>
              <a:rect l="l" t="t" r="r" b="b"/>
              <a:pathLst>
                <a:path w="38752" h="7167" extrusionOk="0">
                  <a:moveTo>
                    <a:pt x="1" y="1"/>
                  </a:moveTo>
                  <a:lnTo>
                    <a:pt x="1" y="5993"/>
                  </a:lnTo>
                  <a:cubicBezTo>
                    <a:pt x="1" y="6641"/>
                    <a:pt x="527" y="7167"/>
                    <a:pt x="1175" y="7167"/>
                  </a:cubicBezTo>
                  <a:lnTo>
                    <a:pt x="38752" y="7167"/>
                  </a:lnTo>
                  <a:lnTo>
                    <a:pt x="38752" y="1"/>
                  </a:lnTo>
                  <a:close/>
                </a:path>
              </a:pathLst>
            </a:custGeom>
            <a:solidFill>
              <a:srgbClr val="5F9EE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4" name="Google Shape;9854;p42"/>
            <p:cNvSpPr/>
            <p:nvPr/>
          </p:nvSpPr>
          <p:spPr>
            <a:xfrm>
              <a:off x="476900" y="2675275"/>
              <a:ext cx="968575" cy="178950"/>
            </a:xfrm>
            <a:custGeom>
              <a:avLst/>
              <a:gdLst/>
              <a:ahLst/>
              <a:cxnLst/>
              <a:rect l="l" t="t" r="r" b="b"/>
              <a:pathLst>
                <a:path w="38743" h="7158" extrusionOk="0">
                  <a:moveTo>
                    <a:pt x="1" y="1"/>
                  </a:moveTo>
                  <a:lnTo>
                    <a:pt x="1" y="5984"/>
                  </a:lnTo>
                  <a:cubicBezTo>
                    <a:pt x="1" y="6632"/>
                    <a:pt x="527" y="7158"/>
                    <a:pt x="1175" y="7158"/>
                  </a:cubicBezTo>
                  <a:lnTo>
                    <a:pt x="38742" y="7158"/>
                  </a:lnTo>
                  <a:lnTo>
                    <a:pt x="38742"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5" name="Google Shape;9855;p42"/>
            <p:cNvSpPr/>
            <p:nvPr/>
          </p:nvSpPr>
          <p:spPr>
            <a:xfrm>
              <a:off x="715225" y="2675275"/>
              <a:ext cx="730250" cy="178950"/>
            </a:xfrm>
            <a:custGeom>
              <a:avLst/>
              <a:gdLst/>
              <a:ahLst/>
              <a:cxnLst/>
              <a:rect l="l" t="t" r="r" b="b"/>
              <a:pathLst>
                <a:path w="29210" h="7158" extrusionOk="0">
                  <a:moveTo>
                    <a:pt x="7157" y="1"/>
                  </a:moveTo>
                  <a:lnTo>
                    <a:pt x="0" y="7158"/>
                  </a:lnTo>
                  <a:lnTo>
                    <a:pt x="29209" y="7158"/>
                  </a:lnTo>
                  <a:lnTo>
                    <a:pt x="29209"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6" name="Google Shape;9856;p42"/>
            <p:cNvSpPr/>
            <p:nvPr/>
          </p:nvSpPr>
          <p:spPr>
            <a:xfrm>
              <a:off x="809375" y="2380150"/>
              <a:ext cx="303625" cy="474300"/>
            </a:xfrm>
            <a:custGeom>
              <a:avLst/>
              <a:gdLst/>
              <a:ahLst/>
              <a:cxnLst/>
              <a:rect l="l" t="t" r="r" b="b"/>
              <a:pathLst>
                <a:path w="12145" h="18972" extrusionOk="0">
                  <a:moveTo>
                    <a:pt x="1250" y="0"/>
                  </a:moveTo>
                  <a:cubicBezTo>
                    <a:pt x="564" y="0"/>
                    <a:pt x="1" y="554"/>
                    <a:pt x="1" y="1240"/>
                  </a:cubicBezTo>
                  <a:lnTo>
                    <a:pt x="1" y="18972"/>
                  </a:lnTo>
                  <a:lnTo>
                    <a:pt x="12144" y="18972"/>
                  </a:lnTo>
                  <a:lnTo>
                    <a:pt x="12144" y="1240"/>
                  </a:lnTo>
                  <a:cubicBezTo>
                    <a:pt x="12144" y="554"/>
                    <a:pt x="11590" y="0"/>
                    <a:pt x="1090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7" name="Google Shape;9857;p42"/>
            <p:cNvSpPr/>
            <p:nvPr/>
          </p:nvSpPr>
          <p:spPr>
            <a:xfrm>
              <a:off x="476900" y="1599450"/>
              <a:ext cx="968575" cy="627175"/>
            </a:xfrm>
            <a:custGeom>
              <a:avLst/>
              <a:gdLst/>
              <a:ahLst/>
              <a:cxnLst/>
              <a:rect l="l" t="t" r="r" b="b"/>
              <a:pathLst>
                <a:path w="38743" h="25087" extrusionOk="0">
                  <a:moveTo>
                    <a:pt x="19376" y="0"/>
                  </a:moveTo>
                  <a:lnTo>
                    <a:pt x="1" y="17394"/>
                  </a:lnTo>
                  <a:lnTo>
                    <a:pt x="1" y="25086"/>
                  </a:lnTo>
                  <a:lnTo>
                    <a:pt x="19376" y="7692"/>
                  </a:lnTo>
                  <a:lnTo>
                    <a:pt x="38742" y="25086"/>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8" name="Google Shape;9858;p42"/>
            <p:cNvSpPr/>
            <p:nvPr/>
          </p:nvSpPr>
          <p:spPr>
            <a:xfrm>
              <a:off x="323575" y="1579375"/>
              <a:ext cx="1275450" cy="648050"/>
            </a:xfrm>
            <a:custGeom>
              <a:avLst/>
              <a:gdLst/>
              <a:ahLst/>
              <a:cxnLst/>
              <a:rect l="l" t="t" r="r" b="b"/>
              <a:pathLst>
                <a:path w="51018" h="25922" extrusionOk="0">
                  <a:moveTo>
                    <a:pt x="25506" y="0"/>
                  </a:moveTo>
                  <a:cubicBezTo>
                    <a:pt x="24838" y="0"/>
                    <a:pt x="24171" y="240"/>
                    <a:pt x="23640" y="719"/>
                  </a:cubicBezTo>
                  <a:lnTo>
                    <a:pt x="555" y="21447"/>
                  </a:lnTo>
                  <a:cubicBezTo>
                    <a:pt x="38" y="21907"/>
                    <a:pt x="1" y="22686"/>
                    <a:pt x="461" y="23203"/>
                  </a:cubicBezTo>
                  <a:lnTo>
                    <a:pt x="2536" y="25513"/>
                  </a:lnTo>
                  <a:cubicBezTo>
                    <a:pt x="2777" y="25784"/>
                    <a:pt x="3115" y="25921"/>
                    <a:pt x="3454" y="25921"/>
                  </a:cubicBezTo>
                  <a:cubicBezTo>
                    <a:pt x="3750" y="25921"/>
                    <a:pt x="4047" y="25817"/>
                    <a:pt x="4283" y="25607"/>
                  </a:cubicBezTo>
                  <a:lnTo>
                    <a:pt x="25509" y="6551"/>
                  </a:lnTo>
                  <a:lnTo>
                    <a:pt x="46726" y="25607"/>
                  </a:lnTo>
                  <a:cubicBezTo>
                    <a:pt x="46962" y="25817"/>
                    <a:pt x="47259" y="25921"/>
                    <a:pt x="47556" y="25921"/>
                  </a:cubicBezTo>
                  <a:cubicBezTo>
                    <a:pt x="47896" y="25921"/>
                    <a:pt x="48236" y="25784"/>
                    <a:pt x="48482" y="25513"/>
                  </a:cubicBezTo>
                  <a:lnTo>
                    <a:pt x="50558" y="23203"/>
                  </a:lnTo>
                  <a:cubicBezTo>
                    <a:pt x="51018" y="22686"/>
                    <a:pt x="50971" y="21907"/>
                    <a:pt x="50464" y="21447"/>
                  </a:cubicBezTo>
                  <a:lnTo>
                    <a:pt x="27378" y="719"/>
                  </a:lnTo>
                  <a:cubicBezTo>
                    <a:pt x="26843" y="240"/>
                    <a:pt x="26174" y="0"/>
                    <a:pt x="25506" y="0"/>
                  </a:cubicBez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59" name="Google Shape;9859;p42"/>
            <p:cNvSpPr/>
            <p:nvPr/>
          </p:nvSpPr>
          <p:spPr>
            <a:xfrm>
              <a:off x="1015775" y="2593800"/>
              <a:ext cx="46275" cy="71875"/>
            </a:xfrm>
            <a:custGeom>
              <a:avLst/>
              <a:gdLst/>
              <a:ahLst/>
              <a:cxnLst/>
              <a:rect l="l" t="t" r="r" b="b"/>
              <a:pathLst>
                <a:path w="1851" h="2875" extrusionOk="0">
                  <a:moveTo>
                    <a:pt x="921" y="1"/>
                  </a:moveTo>
                  <a:cubicBezTo>
                    <a:pt x="413" y="1"/>
                    <a:pt x="0" y="424"/>
                    <a:pt x="19" y="940"/>
                  </a:cubicBezTo>
                  <a:lnTo>
                    <a:pt x="19" y="1964"/>
                  </a:lnTo>
                  <a:cubicBezTo>
                    <a:pt x="19" y="2471"/>
                    <a:pt x="423" y="2875"/>
                    <a:pt x="921" y="2875"/>
                  </a:cubicBezTo>
                  <a:cubicBezTo>
                    <a:pt x="1428" y="2875"/>
                    <a:pt x="1832" y="2471"/>
                    <a:pt x="1832" y="1964"/>
                  </a:cubicBezTo>
                  <a:lnTo>
                    <a:pt x="1832" y="940"/>
                  </a:lnTo>
                  <a:cubicBezTo>
                    <a:pt x="1850" y="424"/>
                    <a:pt x="1437" y="1"/>
                    <a:pt x="921" y="1"/>
                  </a:cubicBez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0" name="Google Shape;9860;p42"/>
            <p:cNvSpPr/>
            <p:nvPr/>
          </p:nvSpPr>
          <p:spPr>
            <a:xfrm>
              <a:off x="827225" y="2009625"/>
              <a:ext cx="258075" cy="248250"/>
            </a:xfrm>
            <a:custGeom>
              <a:avLst/>
              <a:gdLst/>
              <a:ahLst/>
              <a:cxnLst/>
              <a:rect l="l" t="t" r="r" b="b"/>
              <a:pathLst>
                <a:path w="10323" h="9930" extrusionOk="0">
                  <a:moveTo>
                    <a:pt x="5363" y="1"/>
                  </a:moveTo>
                  <a:cubicBezTo>
                    <a:pt x="3353" y="1"/>
                    <a:pt x="1541" y="1203"/>
                    <a:pt x="771" y="3063"/>
                  </a:cubicBezTo>
                  <a:cubicBezTo>
                    <a:pt x="0" y="4922"/>
                    <a:pt x="432" y="7054"/>
                    <a:pt x="1851" y="8472"/>
                  </a:cubicBezTo>
                  <a:cubicBezTo>
                    <a:pt x="2801" y="9422"/>
                    <a:pt x="4071" y="9930"/>
                    <a:pt x="5365" y="9930"/>
                  </a:cubicBezTo>
                  <a:cubicBezTo>
                    <a:pt x="6003" y="9930"/>
                    <a:pt x="6647" y="9807"/>
                    <a:pt x="7260" y="9553"/>
                  </a:cubicBezTo>
                  <a:cubicBezTo>
                    <a:pt x="9120" y="8782"/>
                    <a:pt x="10322" y="6970"/>
                    <a:pt x="10322" y="4960"/>
                  </a:cubicBezTo>
                  <a:cubicBezTo>
                    <a:pt x="10322" y="2217"/>
                    <a:pt x="8106" y="1"/>
                    <a:pt x="5363" y="1"/>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1" name="Google Shape;9861;p42"/>
            <p:cNvSpPr/>
            <p:nvPr/>
          </p:nvSpPr>
          <p:spPr>
            <a:xfrm>
              <a:off x="1235775" y="2642175"/>
              <a:ext cx="355775" cy="212275"/>
            </a:xfrm>
            <a:custGeom>
              <a:avLst/>
              <a:gdLst/>
              <a:ahLst/>
              <a:cxnLst/>
              <a:rect l="l" t="t" r="r" b="b"/>
              <a:pathLst>
                <a:path w="14231" h="8491" extrusionOk="0">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62" name="Google Shape;9862;p42"/>
          <p:cNvGrpSpPr/>
          <p:nvPr/>
        </p:nvGrpSpPr>
        <p:grpSpPr>
          <a:xfrm>
            <a:off x="4215653" y="3047583"/>
            <a:ext cx="495973" cy="413252"/>
            <a:chOff x="202950" y="1579375"/>
            <a:chExt cx="1537900" cy="1275075"/>
          </a:xfrm>
        </p:grpSpPr>
        <p:sp>
          <p:nvSpPr>
            <p:cNvPr id="9863" name="Google Shape;9863;p42"/>
            <p:cNvSpPr/>
            <p:nvPr/>
          </p:nvSpPr>
          <p:spPr>
            <a:xfrm>
              <a:off x="1221225" y="2527600"/>
              <a:ext cx="519625" cy="326850"/>
            </a:xfrm>
            <a:custGeom>
              <a:avLst/>
              <a:gdLst/>
              <a:ahLst/>
              <a:cxnLst/>
              <a:rect l="l" t="t" r="r" b="b"/>
              <a:pathLst>
                <a:path w="20785" h="13074" extrusionOk="0">
                  <a:moveTo>
                    <a:pt x="11242" y="0"/>
                  </a:moveTo>
                  <a:cubicBezTo>
                    <a:pt x="10960" y="0"/>
                    <a:pt x="10698" y="19"/>
                    <a:pt x="10425" y="38"/>
                  </a:cubicBezTo>
                  <a:cubicBezTo>
                    <a:pt x="4048" y="583"/>
                    <a:pt x="0" y="7119"/>
                    <a:pt x="2357" y="13074"/>
                  </a:cubicBezTo>
                  <a:lnTo>
                    <a:pt x="19282" y="13074"/>
                  </a:lnTo>
                  <a:cubicBezTo>
                    <a:pt x="19798" y="13074"/>
                    <a:pt x="20259" y="12726"/>
                    <a:pt x="20409" y="12229"/>
                  </a:cubicBezTo>
                  <a:cubicBezTo>
                    <a:pt x="20662" y="11355"/>
                    <a:pt x="20784" y="10463"/>
                    <a:pt x="20784" y="9561"/>
                  </a:cubicBezTo>
                  <a:cubicBezTo>
                    <a:pt x="20784" y="4283"/>
                    <a:pt x="16511" y="10"/>
                    <a:pt x="11242" y="0"/>
                  </a:cubicBezTo>
                  <a:close/>
                </a:path>
              </a:pathLst>
            </a:custGeom>
            <a:solidFill>
              <a:srgbClr val="74C1B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4" name="Google Shape;9864;p42"/>
            <p:cNvSpPr/>
            <p:nvPr/>
          </p:nvSpPr>
          <p:spPr>
            <a:xfrm>
              <a:off x="1221225" y="2528550"/>
              <a:ext cx="388125" cy="325900"/>
            </a:xfrm>
            <a:custGeom>
              <a:avLst/>
              <a:gdLst/>
              <a:ahLst/>
              <a:cxnLst/>
              <a:rect l="l" t="t" r="r" b="b"/>
              <a:pathLst>
                <a:path w="15525" h="13036" extrusionOk="0">
                  <a:moveTo>
                    <a:pt x="10425" y="0"/>
                  </a:moveTo>
                  <a:cubicBezTo>
                    <a:pt x="4048" y="545"/>
                    <a:pt x="0" y="7081"/>
                    <a:pt x="2357" y="13036"/>
                  </a:cubicBezTo>
                  <a:lnTo>
                    <a:pt x="15177" y="13036"/>
                  </a:lnTo>
                  <a:cubicBezTo>
                    <a:pt x="15412" y="12294"/>
                    <a:pt x="15525" y="11524"/>
                    <a:pt x="15525" y="10754"/>
                  </a:cubicBezTo>
                  <a:cubicBezTo>
                    <a:pt x="15525" y="7513"/>
                    <a:pt x="13478" y="4630"/>
                    <a:pt x="10425" y="3541"/>
                  </a:cubicBezTo>
                  <a:lnTo>
                    <a:pt x="10425" y="0"/>
                  </a:ln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5" name="Google Shape;9865;p42"/>
            <p:cNvSpPr/>
            <p:nvPr/>
          </p:nvSpPr>
          <p:spPr>
            <a:xfrm>
              <a:off x="202950" y="2527725"/>
              <a:ext cx="513475" cy="326725"/>
            </a:xfrm>
            <a:custGeom>
              <a:avLst/>
              <a:gdLst/>
              <a:ahLst/>
              <a:cxnLst/>
              <a:rect l="l" t="t" r="r" b="b"/>
              <a:pathLst>
                <a:path w="20539" h="13069" extrusionOk="0">
                  <a:moveTo>
                    <a:pt x="10943" y="0"/>
                  </a:moveTo>
                  <a:cubicBezTo>
                    <a:pt x="4641" y="0"/>
                    <a:pt x="0" y="6072"/>
                    <a:pt x="1783" y="12224"/>
                  </a:cubicBezTo>
                  <a:cubicBezTo>
                    <a:pt x="1933" y="12721"/>
                    <a:pt x="2393" y="13069"/>
                    <a:pt x="2910" y="13069"/>
                  </a:cubicBezTo>
                  <a:lnTo>
                    <a:pt x="19843" y="13069"/>
                  </a:lnTo>
                  <a:cubicBezTo>
                    <a:pt x="20313" y="11886"/>
                    <a:pt x="20538" y="10627"/>
                    <a:pt x="20510" y="9359"/>
                  </a:cubicBezTo>
                  <a:cubicBezTo>
                    <a:pt x="20416" y="4381"/>
                    <a:pt x="16444" y="268"/>
                    <a:pt x="11466" y="14"/>
                  </a:cubicBezTo>
                  <a:cubicBezTo>
                    <a:pt x="11290" y="5"/>
                    <a:pt x="11116" y="0"/>
                    <a:pt x="10943" y="0"/>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6" name="Google Shape;9866;p42"/>
            <p:cNvSpPr/>
            <p:nvPr/>
          </p:nvSpPr>
          <p:spPr>
            <a:xfrm>
              <a:off x="476900" y="1599450"/>
              <a:ext cx="968575" cy="1254775"/>
            </a:xfrm>
            <a:custGeom>
              <a:avLst/>
              <a:gdLst/>
              <a:ahLst/>
              <a:cxnLst/>
              <a:rect l="l" t="t" r="r" b="b"/>
              <a:pathLst>
                <a:path w="38743" h="50191" extrusionOk="0">
                  <a:moveTo>
                    <a:pt x="19376" y="0"/>
                  </a:moveTo>
                  <a:lnTo>
                    <a:pt x="1" y="17394"/>
                  </a:lnTo>
                  <a:lnTo>
                    <a:pt x="1" y="49017"/>
                  </a:lnTo>
                  <a:cubicBezTo>
                    <a:pt x="1" y="49665"/>
                    <a:pt x="527" y="50191"/>
                    <a:pt x="1175" y="50191"/>
                  </a:cubicBezTo>
                  <a:lnTo>
                    <a:pt x="38742" y="50191"/>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7" name="Google Shape;9867;p42"/>
            <p:cNvSpPr/>
            <p:nvPr/>
          </p:nvSpPr>
          <p:spPr>
            <a:xfrm>
              <a:off x="715225" y="2123975"/>
              <a:ext cx="730250" cy="730475"/>
            </a:xfrm>
            <a:custGeom>
              <a:avLst/>
              <a:gdLst/>
              <a:ahLst/>
              <a:cxnLst/>
              <a:rect l="l" t="t" r="r" b="b"/>
              <a:pathLst>
                <a:path w="29210" h="29219" extrusionOk="0">
                  <a:moveTo>
                    <a:pt x="29209" y="1"/>
                  </a:moveTo>
                  <a:lnTo>
                    <a:pt x="0" y="29219"/>
                  </a:lnTo>
                  <a:lnTo>
                    <a:pt x="29209" y="29219"/>
                  </a:lnTo>
                  <a:lnTo>
                    <a:pt x="29209" y="1"/>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8" name="Google Shape;9868;p42"/>
            <p:cNvSpPr/>
            <p:nvPr/>
          </p:nvSpPr>
          <p:spPr>
            <a:xfrm>
              <a:off x="1227800" y="2380150"/>
              <a:ext cx="118125" cy="295150"/>
            </a:xfrm>
            <a:custGeom>
              <a:avLst/>
              <a:gdLst/>
              <a:ahLst/>
              <a:cxnLst/>
              <a:rect l="l" t="t" r="r" b="b"/>
              <a:pathLst>
                <a:path w="4725" h="11806" extrusionOk="0">
                  <a:moveTo>
                    <a:pt x="1249" y="0"/>
                  </a:moveTo>
                  <a:cubicBezTo>
                    <a:pt x="564" y="0"/>
                    <a:pt x="0" y="554"/>
                    <a:pt x="0" y="1240"/>
                  </a:cubicBezTo>
                  <a:lnTo>
                    <a:pt x="0" y="11806"/>
                  </a:lnTo>
                  <a:lnTo>
                    <a:pt x="4724" y="11806"/>
                  </a:lnTo>
                  <a:lnTo>
                    <a:pt x="4724" y="1240"/>
                  </a:lnTo>
                  <a:cubicBezTo>
                    <a:pt x="4724" y="554"/>
                    <a:pt x="4170" y="0"/>
                    <a:pt x="3484"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69" name="Google Shape;9869;p42"/>
            <p:cNvSpPr/>
            <p:nvPr/>
          </p:nvSpPr>
          <p:spPr>
            <a:xfrm>
              <a:off x="576700" y="2380150"/>
              <a:ext cx="117875" cy="295150"/>
            </a:xfrm>
            <a:custGeom>
              <a:avLst/>
              <a:gdLst/>
              <a:ahLst/>
              <a:cxnLst/>
              <a:rect l="l" t="t" r="r" b="b"/>
              <a:pathLst>
                <a:path w="4715" h="11806" extrusionOk="0">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0" name="Google Shape;9870;p42"/>
            <p:cNvSpPr/>
            <p:nvPr/>
          </p:nvSpPr>
          <p:spPr>
            <a:xfrm>
              <a:off x="476900" y="2675275"/>
              <a:ext cx="968800" cy="179175"/>
            </a:xfrm>
            <a:custGeom>
              <a:avLst/>
              <a:gdLst/>
              <a:ahLst/>
              <a:cxnLst/>
              <a:rect l="l" t="t" r="r" b="b"/>
              <a:pathLst>
                <a:path w="38752" h="7167" extrusionOk="0">
                  <a:moveTo>
                    <a:pt x="1" y="1"/>
                  </a:moveTo>
                  <a:lnTo>
                    <a:pt x="1" y="5993"/>
                  </a:lnTo>
                  <a:cubicBezTo>
                    <a:pt x="1" y="6641"/>
                    <a:pt x="527" y="7167"/>
                    <a:pt x="1175" y="7167"/>
                  </a:cubicBezTo>
                  <a:lnTo>
                    <a:pt x="38752" y="7167"/>
                  </a:lnTo>
                  <a:lnTo>
                    <a:pt x="38752" y="1"/>
                  </a:lnTo>
                  <a:close/>
                </a:path>
              </a:pathLst>
            </a:custGeom>
            <a:solidFill>
              <a:srgbClr val="5F9EE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1" name="Google Shape;9871;p42"/>
            <p:cNvSpPr/>
            <p:nvPr/>
          </p:nvSpPr>
          <p:spPr>
            <a:xfrm>
              <a:off x="476900" y="2675275"/>
              <a:ext cx="968575" cy="178950"/>
            </a:xfrm>
            <a:custGeom>
              <a:avLst/>
              <a:gdLst/>
              <a:ahLst/>
              <a:cxnLst/>
              <a:rect l="l" t="t" r="r" b="b"/>
              <a:pathLst>
                <a:path w="38743" h="7158" extrusionOk="0">
                  <a:moveTo>
                    <a:pt x="1" y="1"/>
                  </a:moveTo>
                  <a:lnTo>
                    <a:pt x="1" y="5984"/>
                  </a:lnTo>
                  <a:cubicBezTo>
                    <a:pt x="1" y="6632"/>
                    <a:pt x="527" y="7158"/>
                    <a:pt x="1175" y="7158"/>
                  </a:cubicBezTo>
                  <a:lnTo>
                    <a:pt x="38742" y="7158"/>
                  </a:lnTo>
                  <a:lnTo>
                    <a:pt x="38742"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2" name="Google Shape;9872;p42"/>
            <p:cNvSpPr/>
            <p:nvPr/>
          </p:nvSpPr>
          <p:spPr>
            <a:xfrm>
              <a:off x="715225" y="2675275"/>
              <a:ext cx="730250" cy="178950"/>
            </a:xfrm>
            <a:custGeom>
              <a:avLst/>
              <a:gdLst/>
              <a:ahLst/>
              <a:cxnLst/>
              <a:rect l="l" t="t" r="r" b="b"/>
              <a:pathLst>
                <a:path w="29210" h="7158" extrusionOk="0">
                  <a:moveTo>
                    <a:pt x="7157" y="1"/>
                  </a:moveTo>
                  <a:lnTo>
                    <a:pt x="0" y="7158"/>
                  </a:lnTo>
                  <a:lnTo>
                    <a:pt x="29209" y="7158"/>
                  </a:lnTo>
                  <a:lnTo>
                    <a:pt x="29209"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3" name="Google Shape;9873;p42"/>
            <p:cNvSpPr/>
            <p:nvPr/>
          </p:nvSpPr>
          <p:spPr>
            <a:xfrm>
              <a:off x="809375" y="2380150"/>
              <a:ext cx="303625" cy="474300"/>
            </a:xfrm>
            <a:custGeom>
              <a:avLst/>
              <a:gdLst/>
              <a:ahLst/>
              <a:cxnLst/>
              <a:rect l="l" t="t" r="r" b="b"/>
              <a:pathLst>
                <a:path w="12145" h="18972" extrusionOk="0">
                  <a:moveTo>
                    <a:pt x="1250" y="0"/>
                  </a:moveTo>
                  <a:cubicBezTo>
                    <a:pt x="564" y="0"/>
                    <a:pt x="1" y="554"/>
                    <a:pt x="1" y="1240"/>
                  </a:cubicBezTo>
                  <a:lnTo>
                    <a:pt x="1" y="18972"/>
                  </a:lnTo>
                  <a:lnTo>
                    <a:pt x="12144" y="18972"/>
                  </a:lnTo>
                  <a:lnTo>
                    <a:pt x="12144" y="1240"/>
                  </a:lnTo>
                  <a:cubicBezTo>
                    <a:pt x="12144" y="554"/>
                    <a:pt x="11590" y="0"/>
                    <a:pt x="1090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4" name="Google Shape;9874;p42"/>
            <p:cNvSpPr/>
            <p:nvPr/>
          </p:nvSpPr>
          <p:spPr>
            <a:xfrm>
              <a:off x="476900" y="1599450"/>
              <a:ext cx="968575" cy="627175"/>
            </a:xfrm>
            <a:custGeom>
              <a:avLst/>
              <a:gdLst/>
              <a:ahLst/>
              <a:cxnLst/>
              <a:rect l="l" t="t" r="r" b="b"/>
              <a:pathLst>
                <a:path w="38743" h="25087" extrusionOk="0">
                  <a:moveTo>
                    <a:pt x="19376" y="0"/>
                  </a:moveTo>
                  <a:lnTo>
                    <a:pt x="1" y="17394"/>
                  </a:lnTo>
                  <a:lnTo>
                    <a:pt x="1" y="25086"/>
                  </a:lnTo>
                  <a:lnTo>
                    <a:pt x="19376" y="7692"/>
                  </a:lnTo>
                  <a:lnTo>
                    <a:pt x="38742" y="25086"/>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5" name="Google Shape;9875;p42"/>
            <p:cNvSpPr/>
            <p:nvPr/>
          </p:nvSpPr>
          <p:spPr>
            <a:xfrm>
              <a:off x="323575" y="1579375"/>
              <a:ext cx="1275450" cy="648050"/>
            </a:xfrm>
            <a:custGeom>
              <a:avLst/>
              <a:gdLst/>
              <a:ahLst/>
              <a:cxnLst/>
              <a:rect l="l" t="t" r="r" b="b"/>
              <a:pathLst>
                <a:path w="51018" h="25922" extrusionOk="0">
                  <a:moveTo>
                    <a:pt x="25506" y="0"/>
                  </a:moveTo>
                  <a:cubicBezTo>
                    <a:pt x="24838" y="0"/>
                    <a:pt x="24171" y="240"/>
                    <a:pt x="23640" y="719"/>
                  </a:cubicBezTo>
                  <a:lnTo>
                    <a:pt x="555" y="21447"/>
                  </a:lnTo>
                  <a:cubicBezTo>
                    <a:pt x="38" y="21907"/>
                    <a:pt x="1" y="22686"/>
                    <a:pt x="461" y="23203"/>
                  </a:cubicBezTo>
                  <a:lnTo>
                    <a:pt x="2536" y="25513"/>
                  </a:lnTo>
                  <a:cubicBezTo>
                    <a:pt x="2777" y="25784"/>
                    <a:pt x="3115" y="25921"/>
                    <a:pt x="3454" y="25921"/>
                  </a:cubicBezTo>
                  <a:cubicBezTo>
                    <a:pt x="3750" y="25921"/>
                    <a:pt x="4047" y="25817"/>
                    <a:pt x="4283" y="25607"/>
                  </a:cubicBezTo>
                  <a:lnTo>
                    <a:pt x="25509" y="6551"/>
                  </a:lnTo>
                  <a:lnTo>
                    <a:pt x="46726" y="25607"/>
                  </a:lnTo>
                  <a:cubicBezTo>
                    <a:pt x="46962" y="25817"/>
                    <a:pt x="47259" y="25921"/>
                    <a:pt x="47556" y="25921"/>
                  </a:cubicBezTo>
                  <a:cubicBezTo>
                    <a:pt x="47896" y="25921"/>
                    <a:pt x="48236" y="25784"/>
                    <a:pt x="48482" y="25513"/>
                  </a:cubicBezTo>
                  <a:lnTo>
                    <a:pt x="50558" y="23203"/>
                  </a:lnTo>
                  <a:cubicBezTo>
                    <a:pt x="51018" y="22686"/>
                    <a:pt x="50971" y="21907"/>
                    <a:pt x="50464" y="21447"/>
                  </a:cubicBezTo>
                  <a:lnTo>
                    <a:pt x="27378" y="719"/>
                  </a:lnTo>
                  <a:cubicBezTo>
                    <a:pt x="26843" y="240"/>
                    <a:pt x="26174" y="0"/>
                    <a:pt x="25506" y="0"/>
                  </a:cubicBez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6" name="Google Shape;9876;p42"/>
            <p:cNvSpPr/>
            <p:nvPr/>
          </p:nvSpPr>
          <p:spPr>
            <a:xfrm>
              <a:off x="1015775" y="2593800"/>
              <a:ext cx="46275" cy="71875"/>
            </a:xfrm>
            <a:custGeom>
              <a:avLst/>
              <a:gdLst/>
              <a:ahLst/>
              <a:cxnLst/>
              <a:rect l="l" t="t" r="r" b="b"/>
              <a:pathLst>
                <a:path w="1851" h="2875" extrusionOk="0">
                  <a:moveTo>
                    <a:pt x="921" y="1"/>
                  </a:moveTo>
                  <a:cubicBezTo>
                    <a:pt x="413" y="1"/>
                    <a:pt x="0" y="424"/>
                    <a:pt x="19" y="940"/>
                  </a:cubicBezTo>
                  <a:lnTo>
                    <a:pt x="19" y="1964"/>
                  </a:lnTo>
                  <a:cubicBezTo>
                    <a:pt x="19" y="2471"/>
                    <a:pt x="423" y="2875"/>
                    <a:pt x="921" y="2875"/>
                  </a:cubicBezTo>
                  <a:cubicBezTo>
                    <a:pt x="1428" y="2875"/>
                    <a:pt x="1832" y="2471"/>
                    <a:pt x="1832" y="1964"/>
                  </a:cubicBezTo>
                  <a:lnTo>
                    <a:pt x="1832" y="940"/>
                  </a:lnTo>
                  <a:cubicBezTo>
                    <a:pt x="1850" y="424"/>
                    <a:pt x="1437" y="1"/>
                    <a:pt x="921" y="1"/>
                  </a:cubicBez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7" name="Google Shape;9877;p42"/>
            <p:cNvSpPr/>
            <p:nvPr/>
          </p:nvSpPr>
          <p:spPr>
            <a:xfrm>
              <a:off x="827225" y="2009625"/>
              <a:ext cx="258075" cy="248250"/>
            </a:xfrm>
            <a:custGeom>
              <a:avLst/>
              <a:gdLst/>
              <a:ahLst/>
              <a:cxnLst/>
              <a:rect l="l" t="t" r="r" b="b"/>
              <a:pathLst>
                <a:path w="10323" h="9930" extrusionOk="0">
                  <a:moveTo>
                    <a:pt x="5363" y="1"/>
                  </a:moveTo>
                  <a:cubicBezTo>
                    <a:pt x="3353" y="1"/>
                    <a:pt x="1541" y="1203"/>
                    <a:pt x="771" y="3063"/>
                  </a:cubicBezTo>
                  <a:cubicBezTo>
                    <a:pt x="0" y="4922"/>
                    <a:pt x="432" y="7054"/>
                    <a:pt x="1851" y="8472"/>
                  </a:cubicBezTo>
                  <a:cubicBezTo>
                    <a:pt x="2801" y="9422"/>
                    <a:pt x="4071" y="9930"/>
                    <a:pt x="5365" y="9930"/>
                  </a:cubicBezTo>
                  <a:cubicBezTo>
                    <a:pt x="6003" y="9930"/>
                    <a:pt x="6647" y="9807"/>
                    <a:pt x="7260" y="9553"/>
                  </a:cubicBezTo>
                  <a:cubicBezTo>
                    <a:pt x="9120" y="8782"/>
                    <a:pt x="10322" y="6970"/>
                    <a:pt x="10322" y="4960"/>
                  </a:cubicBezTo>
                  <a:cubicBezTo>
                    <a:pt x="10322" y="2217"/>
                    <a:pt x="8106" y="1"/>
                    <a:pt x="5363" y="1"/>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78" name="Google Shape;9878;p42"/>
            <p:cNvSpPr/>
            <p:nvPr/>
          </p:nvSpPr>
          <p:spPr>
            <a:xfrm>
              <a:off x="1235775" y="2642175"/>
              <a:ext cx="355775" cy="212275"/>
            </a:xfrm>
            <a:custGeom>
              <a:avLst/>
              <a:gdLst/>
              <a:ahLst/>
              <a:cxnLst/>
              <a:rect l="l" t="t" r="r" b="b"/>
              <a:pathLst>
                <a:path w="14231" h="8491" extrusionOk="0">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879" name="Google Shape;9879;p42"/>
          <p:cNvGrpSpPr/>
          <p:nvPr/>
        </p:nvGrpSpPr>
        <p:grpSpPr>
          <a:xfrm>
            <a:off x="4892053" y="3047583"/>
            <a:ext cx="495973" cy="413252"/>
            <a:chOff x="202950" y="1579375"/>
            <a:chExt cx="1537900" cy="1275075"/>
          </a:xfrm>
        </p:grpSpPr>
        <p:sp>
          <p:nvSpPr>
            <p:cNvPr id="9880" name="Google Shape;9880;p42"/>
            <p:cNvSpPr/>
            <p:nvPr/>
          </p:nvSpPr>
          <p:spPr>
            <a:xfrm>
              <a:off x="1221225" y="2527600"/>
              <a:ext cx="519625" cy="326850"/>
            </a:xfrm>
            <a:custGeom>
              <a:avLst/>
              <a:gdLst/>
              <a:ahLst/>
              <a:cxnLst/>
              <a:rect l="l" t="t" r="r" b="b"/>
              <a:pathLst>
                <a:path w="20785" h="13074" extrusionOk="0">
                  <a:moveTo>
                    <a:pt x="11242" y="0"/>
                  </a:moveTo>
                  <a:cubicBezTo>
                    <a:pt x="10960" y="0"/>
                    <a:pt x="10698" y="19"/>
                    <a:pt x="10425" y="38"/>
                  </a:cubicBezTo>
                  <a:cubicBezTo>
                    <a:pt x="4048" y="583"/>
                    <a:pt x="0" y="7119"/>
                    <a:pt x="2357" y="13074"/>
                  </a:cubicBezTo>
                  <a:lnTo>
                    <a:pt x="19282" y="13074"/>
                  </a:lnTo>
                  <a:cubicBezTo>
                    <a:pt x="19798" y="13074"/>
                    <a:pt x="20259" y="12726"/>
                    <a:pt x="20409" y="12229"/>
                  </a:cubicBezTo>
                  <a:cubicBezTo>
                    <a:pt x="20662" y="11355"/>
                    <a:pt x="20784" y="10463"/>
                    <a:pt x="20784" y="9561"/>
                  </a:cubicBezTo>
                  <a:cubicBezTo>
                    <a:pt x="20784" y="4283"/>
                    <a:pt x="16511" y="10"/>
                    <a:pt x="11242" y="0"/>
                  </a:cubicBezTo>
                  <a:close/>
                </a:path>
              </a:pathLst>
            </a:custGeom>
            <a:solidFill>
              <a:srgbClr val="74C1B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1" name="Google Shape;9881;p42"/>
            <p:cNvSpPr/>
            <p:nvPr/>
          </p:nvSpPr>
          <p:spPr>
            <a:xfrm>
              <a:off x="1221225" y="2528550"/>
              <a:ext cx="388125" cy="325900"/>
            </a:xfrm>
            <a:custGeom>
              <a:avLst/>
              <a:gdLst/>
              <a:ahLst/>
              <a:cxnLst/>
              <a:rect l="l" t="t" r="r" b="b"/>
              <a:pathLst>
                <a:path w="15525" h="13036" extrusionOk="0">
                  <a:moveTo>
                    <a:pt x="10425" y="0"/>
                  </a:moveTo>
                  <a:cubicBezTo>
                    <a:pt x="4048" y="545"/>
                    <a:pt x="0" y="7081"/>
                    <a:pt x="2357" y="13036"/>
                  </a:cubicBezTo>
                  <a:lnTo>
                    <a:pt x="15177" y="13036"/>
                  </a:lnTo>
                  <a:cubicBezTo>
                    <a:pt x="15412" y="12294"/>
                    <a:pt x="15525" y="11524"/>
                    <a:pt x="15525" y="10754"/>
                  </a:cubicBezTo>
                  <a:cubicBezTo>
                    <a:pt x="15525" y="7513"/>
                    <a:pt x="13478" y="4630"/>
                    <a:pt x="10425" y="3541"/>
                  </a:cubicBezTo>
                  <a:lnTo>
                    <a:pt x="10425" y="0"/>
                  </a:ln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2" name="Google Shape;9882;p42"/>
            <p:cNvSpPr/>
            <p:nvPr/>
          </p:nvSpPr>
          <p:spPr>
            <a:xfrm>
              <a:off x="202950" y="2527725"/>
              <a:ext cx="513475" cy="326725"/>
            </a:xfrm>
            <a:custGeom>
              <a:avLst/>
              <a:gdLst/>
              <a:ahLst/>
              <a:cxnLst/>
              <a:rect l="l" t="t" r="r" b="b"/>
              <a:pathLst>
                <a:path w="20539" h="13069" extrusionOk="0">
                  <a:moveTo>
                    <a:pt x="10943" y="0"/>
                  </a:moveTo>
                  <a:cubicBezTo>
                    <a:pt x="4641" y="0"/>
                    <a:pt x="0" y="6072"/>
                    <a:pt x="1783" y="12224"/>
                  </a:cubicBezTo>
                  <a:cubicBezTo>
                    <a:pt x="1933" y="12721"/>
                    <a:pt x="2393" y="13069"/>
                    <a:pt x="2910" y="13069"/>
                  </a:cubicBezTo>
                  <a:lnTo>
                    <a:pt x="19843" y="13069"/>
                  </a:lnTo>
                  <a:cubicBezTo>
                    <a:pt x="20313" y="11886"/>
                    <a:pt x="20538" y="10627"/>
                    <a:pt x="20510" y="9359"/>
                  </a:cubicBezTo>
                  <a:cubicBezTo>
                    <a:pt x="20416" y="4381"/>
                    <a:pt x="16444" y="268"/>
                    <a:pt x="11466" y="14"/>
                  </a:cubicBezTo>
                  <a:cubicBezTo>
                    <a:pt x="11290" y="5"/>
                    <a:pt x="11116" y="0"/>
                    <a:pt x="10943" y="0"/>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3" name="Google Shape;9883;p42"/>
            <p:cNvSpPr/>
            <p:nvPr/>
          </p:nvSpPr>
          <p:spPr>
            <a:xfrm>
              <a:off x="476900" y="1599450"/>
              <a:ext cx="968575" cy="1254775"/>
            </a:xfrm>
            <a:custGeom>
              <a:avLst/>
              <a:gdLst/>
              <a:ahLst/>
              <a:cxnLst/>
              <a:rect l="l" t="t" r="r" b="b"/>
              <a:pathLst>
                <a:path w="38743" h="50191" extrusionOk="0">
                  <a:moveTo>
                    <a:pt x="19376" y="0"/>
                  </a:moveTo>
                  <a:lnTo>
                    <a:pt x="1" y="17394"/>
                  </a:lnTo>
                  <a:lnTo>
                    <a:pt x="1" y="49017"/>
                  </a:lnTo>
                  <a:cubicBezTo>
                    <a:pt x="1" y="49665"/>
                    <a:pt x="527" y="50191"/>
                    <a:pt x="1175" y="50191"/>
                  </a:cubicBezTo>
                  <a:lnTo>
                    <a:pt x="38742" y="50191"/>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4" name="Google Shape;9884;p42"/>
            <p:cNvSpPr/>
            <p:nvPr/>
          </p:nvSpPr>
          <p:spPr>
            <a:xfrm>
              <a:off x="715225" y="2123975"/>
              <a:ext cx="730250" cy="730475"/>
            </a:xfrm>
            <a:custGeom>
              <a:avLst/>
              <a:gdLst/>
              <a:ahLst/>
              <a:cxnLst/>
              <a:rect l="l" t="t" r="r" b="b"/>
              <a:pathLst>
                <a:path w="29210" h="29219" extrusionOk="0">
                  <a:moveTo>
                    <a:pt x="29209" y="1"/>
                  </a:moveTo>
                  <a:lnTo>
                    <a:pt x="0" y="29219"/>
                  </a:lnTo>
                  <a:lnTo>
                    <a:pt x="29209" y="29219"/>
                  </a:lnTo>
                  <a:lnTo>
                    <a:pt x="29209" y="1"/>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5" name="Google Shape;9885;p42"/>
            <p:cNvSpPr/>
            <p:nvPr/>
          </p:nvSpPr>
          <p:spPr>
            <a:xfrm>
              <a:off x="1227800" y="2380150"/>
              <a:ext cx="118125" cy="295150"/>
            </a:xfrm>
            <a:custGeom>
              <a:avLst/>
              <a:gdLst/>
              <a:ahLst/>
              <a:cxnLst/>
              <a:rect l="l" t="t" r="r" b="b"/>
              <a:pathLst>
                <a:path w="4725" h="11806" extrusionOk="0">
                  <a:moveTo>
                    <a:pt x="1249" y="0"/>
                  </a:moveTo>
                  <a:cubicBezTo>
                    <a:pt x="564" y="0"/>
                    <a:pt x="0" y="554"/>
                    <a:pt x="0" y="1240"/>
                  </a:cubicBezTo>
                  <a:lnTo>
                    <a:pt x="0" y="11806"/>
                  </a:lnTo>
                  <a:lnTo>
                    <a:pt x="4724" y="11806"/>
                  </a:lnTo>
                  <a:lnTo>
                    <a:pt x="4724" y="1240"/>
                  </a:lnTo>
                  <a:cubicBezTo>
                    <a:pt x="4724" y="554"/>
                    <a:pt x="4170" y="0"/>
                    <a:pt x="3484"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6" name="Google Shape;9886;p42"/>
            <p:cNvSpPr/>
            <p:nvPr/>
          </p:nvSpPr>
          <p:spPr>
            <a:xfrm>
              <a:off x="576700" y="2380150"/>
              <a:ext cx="117875" cy="295150"/>
            </a:xfrm>
            <a:custGeom>
              <a:avLst/>
              <a:gdLst/>
              <a:ahLst/>
              <a:cxnLst/>
              <a:rect l="l" t="t" r="r" b="b"/>
              <a:pathLst>
                <a:path w="4715" h="11806" extrusionOk="0">
                  <a:moveTo>
                    <a:pt x="1240" y="0"/>
                  </a:moveTo>
                  <a:cubicBezTo>
                    <a:pt x="554" y="0"/>
                    <a:pt x="0" y="554"/>
                    <a:pt x="0" y="1240"/>
                  </a:cubicBezTo>
                  <a:lnTo>
                    <a:pt x="0" y="11806"/>
                  </a:lnTo>
                  <a:lnTo>
                    <a:pt x="4715" y="11806"/>
                  </a:lnTo>
                  <a:lnTo>
                    <a:pt x="4715" y="1240"/>
                  </a:lnTo>
                  <a:cubicBezTo>
                    <a:pt x="4715" y="554"/>
                    <a:pt x="4161" y="0"/>
                    <a:pt x="347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7" name="Google Shape;9887;p42"/>
            <p:cNvSpPr/>
            <p:nvPr/>
          </p:nvSpPr>
          <p:spPr>
            <a:xfrm>
              <a:off x="476900" y="2675275"/>
              <a:ext cx="968800" cy="179175"/>
            </a:xfrm>
            <a:custGeom>
              <a:avLst/>
              <a:gdLst/>
              <a:ahLst/>
              <a:cxnLst/>
              <a:rect l="l" t="t" r="r" b="b"/>
              <a:pathLst>
                <a:path w="38752" h="7167" extrusionOk="0">
                  <a:moveTo>
                    <a:pt x="1" y="1"/>
                  </a:moveTo>
                  <a:lnTo>
                    <a:pt x="1" y="5993"/>
                  </a:lnTo>
                  <a:cubicBezTo>
                    <a:pt x="1" y="6641"/>
                    <a:pt x="527" y="7167"/>
                    <a:pt x="1175" y="7167"/>
                  </a:cubicBezTo>
                  <a:lnTo>
                    <a:pt x="38752" y="7167"/>
                  </a:lnTo>
                  <a:lnTo>
                    <a:pt x="38752" y="1"/>
                  </a:lnTo>
                  <a:close/>
                </a:path>
              </a:pathLst>
            </a:custGeom>
            <a:solidFill>
              <a:srgbClr val="5F9EE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8" name="Google Shape;9888;p42"/>
            <p:cNvSpPr/>
            <p:nvPr/>
          </p:nvSpPr>
          <p:spPr>
            <a:xfrm>
              <a:off x="476900" y="2675275"/>
              <a:ext cx="968575" cy="178950"/>
            </a:xfrm>
            <a:custGeom>
              <a:avLst/>
              <a:gdLst/>
              <a:ahLst/>
              <a:cxnLst/>
              <a:rect l="l" t="t" r="r" b="b"/>
              <a:pathLst>
                <a:path w="38743" h="7158" extrusionOk="0">
                  <a:moveTo>
                    <a:pt x="1" y="1"/>
                  </a:moveTo>
                  <a:lnTo>
                    <a:pt x="1" y="5984"/>
                  </a:lnTo>
                  <a:cubicBezTo>
                    <a:pt x="1" y="6632"/>
                    <a:pt x="527" y="7158"/>
                    <a:pt x="1175" y="7158"/>
                  </a:cubicBezTo>
                  <a:lnTo>
                    <a:pt x="38742" y="7158"/>
                  </a:lnTo>
                  <a:lnTo>
                    <a:pt x="38742"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89" name="Google Shape;9889;p42"/>
            <p:cNvSpPr/>
            <p:nvPr/>
          </p:nvSpPr>
          <p:spPr>
            <a:xfrm>
              <a:off x="715225" y="2675275"/>
              <a:ext cx="730250" cy="178950"/>
            </a:xfrm>
            <a:custGeom>
              <a:avLst/>
              <a:gdLst/>
              <a:ahLst/>
              <a:cxnLst/>
              <a:rect l="l" t="t" r="r" b="b"/>
              <a:pathLst>
                <a:path w="29210" h="7158" extrusionOk="0">
                  <a:moveTo>
                    <a:pt x="7157" y="1"/>
                  </a:moveTo>
                  <a:lnTo>
                    <a:pt x="0" y="7158"/>
                  </a:lnTo>
                  <a:lnTo>
                    <a:pt x="29209" y="7158"/>
                  </a:lnTo>
                  <a:lnTo>
                    <a:pt x="29209" y="1"/>
                  </a:ln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0" name="Google Shape;9890;p42"/>
            <p:cNvSpPr/>
            <p:nvPr/>
          </p:nvSpPr>
          <p:spPr>
            <a:xfrm>
              <a:off x="809375" y="2380150"/>
              <a:ext cx="303625" cy="474300"/>
            </a:xfrm>
            <a:custGeom>
              <a:avLst/>
              <a:gdLst/>
              <a:ahLst/>
              <a:cxnLst/>
              <a:rect l="l" t="t" r="r" b="b"/>
              <a:pathLst>
                <a:path w="12145" h="18972" extrusionOk="0">
                  <a:moveTo>
                    <a:pt x="1250" y="0"/>
                  </a:moveTo>
                  <a:cubicBezTo>
                    <a:pt x="564" y="0"/>
                    <a:pt x="1" y="554"/>
                    <a:pt x="1" y="1240"/>
                  </a:cubicBezTo>
                  <a:lnTo>
                    <a:pt x="1" y="18972"/>
                  </a:lnTo>
                  <a:lnTo>
                    <a:pt x="12144" y="18972"/>
                  </a:lnTo>
                  <a:lnTo>
                    <a:pt x="12144" y="1240"/>
                  </a:lnTo>
                  <a:cubicBezTo>
                    <a:pt x="12144" y="554"/>
                    <a:pt x="11590" y="0"/>
                    <a:pt x="10905" y="0"/>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1" name="Google Shape;9891;p42"/>
            <p:cNvSpPr/>
            <p:nvPr/>
          </p:nvSpPr>
          <p:spPr>
            <a:xfrm>
              <a:off x="476900" y="1599450"/>
              <a:ext cx="968575" cy="627175"/>
            </a:xfrm>
            <a:custGeom>
              <a:avLst/>
              <a:gdLst/>
              <a:ahLst/>
              <a:cxnLst/>
              <a:rect l="l" t="t" r="r" b="b"/>
              <a:pathLst>
                <a:path w="38743" h="25087" extrusionOk="0">
                  <a:moveTo>
                    <a:pt x="19376" y="0"/>
                  </a:moveTo>
                  <a:lnTo>
                    <a:pt x="1" y="17394"/>
                  </a:lnTo>
                  <a:lnTo>
                    <a:pt x="1" y="25086"/>
                  </a:lnTo>
                  <a:lnTo>
                    <a:pt x="19376" y="7692"/>
                  </a:lnTo>
                  <a:lnTo>
                    <a:pt x="38742" y="25086"/>
                  </a:lnTo>
                  <a:lnTo>
                    <a:pt x="38742" y="17394"/>
                  </a:lnTo>
                  <a:lnTo>
                    <a:pt x="19376" y="0"/>
                  </a:lnTo>
                  <a:close/>
                </a:path>
              </a:pathLst>
            </a:custGeom>
            <a:solidFill>
              <a:srgbClr val="FFE48D"/>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2" name="Google Shape;9892;p42"/>
            <p:cNvSpPr/>
            <p:nvPr/>
          </p:nvSpPr>
          <p:spPr>
            <a:xfrm>
              <a:off x="323575" y="1579375"/>
              <a:ext cx="1275450" cy="648050"/>
            </a:xfrm>
            <a:custGeom>
              <a:avLst/>
              <a:gdLst/>
              <a:ahLst/>
              <a:cxnLst/>
              <a:rect l="l" t="t" r="r" b="b"/>
              <a:pathLst>
                <a:path w="51018" h="25922" extrusionOk="0">
                  <a:moveTo>
                    <a:pt x="25506" y="0"/>
                  </a:moveTo>
                  <a:cubicBezTo>
                    <a:pt x="24838" y="0"/>
                    <a:pt x="24171" y="240"/>
                    <a:pt x="23640" y="719"/>
                  </a:cubicBezTo>
                  <a:lnTo>
                    <a:pt x="555" y="21447"/>
                  </a:lnTo>
                  <a:cubicBezTo>
                    <a:pt x="38" y="21907"/>
                    <a:pt x="1" y="22686"/>
                    <a:pt x="461" y="23203"/>
                  </a:cubicBezTo>
                  <a:lnTo>
                    <a:pt x="2536" y="25513"/>
                  </a:lnTo>
                  <a:cubicBezTo>
                    <a:pt x="2777" y="25784"/>
                    <a:pt x="3115" y="25921"/>
                    <a:pt x="3454" y="25921"/>
                  </a:cubicBezTo>
                  <a:cubicBezTo>
                    <a:pt x="3750" y="25921"/>
                    <a:pt x="4047" y="25817"/>
                    <a:pt x="4283" y="25607"/>
                  </a:cubicBezTo>
                  <a:lnTo>
                    <a:pt x="25509" y="6551"/>
                  </a:lnTo>
                  <a:lnTo>
                    <a:pt x="46726" y="25607"/>
                  </a:lnTo>
                  <a:cubicBezTo>
                    <a:pt x="46962" y="25817"/>
                    <a:pt x="47259" y="25921"/>
                    <a:pt x="47556" y="25921"/>
                  </a:cubicBezTo>
                  <a:cubicBezTo>
                    <a:pt x="47896" y="25921"/>
                    <a:pt x="48236" y="25784"/>
                    <a:pt x="48482" y="25513"/>
                  </a:cubicBezTo>
                  <a:lnTo>
                    <a:pt x="50558" y="23203"/>
                  </a:lnTo>
                  <a:cubicBezTo>
                    <a:pt x="51018" y="22686"/>
                    <a:pt x="50971" y="21907"/>
                    <a:pt x="50464" y="21447"/>
                  </a:cubicBezTo>
                  <a:lnTo>
                    <a:pt x="27378" y="719"/>
                  </a:lnTo>
                  <a:cubicBezTo>
                    <a:pt x="26843" y="240"/>
                    <a:pt x="26174" y="0"/>
                    <a:pt x="25506" y="0"/>
                  </a:cubicBezTo>
                  <a:close/>
                </a:path>
              </a:pathLst>
            </a:custGeom>
            <a:solidFill>
              <a:srgbClr val="F9BF3E"/>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3" name="Google Shape;9893;p42"/>
            <p:cNvSpPr/>
            <p:nvPr/>
          </p:nvSpPr>
          <p:spPr>
            <a:xfrm>
              <a:off x="1015775" y="2593800"/>
              <a:ext cx="46275" cy="71875"/>
            </a:xfrm>
            <a:custGeom>
              <a:avLst/>
              <a:gdLst/>
              <a:ahLst/>
              <a:cxnLst/>
              <a:rect l="l" t="t" r="r" b="b"/>
              <a:pathLst>
                <a:path w="1851" h="2875" extrusionOk="0">
                  <a:moveTo>
                    <a:pt x="921" y="1"/>
                  </a:moveTo>
                  <a:cubicBezTo>
                    <a:pt x="413" y="1"/>
                    <a:pt x="0" y="424"/>
                    <a:pt x="19" y="940"/>
                  </a:cubicBezTo>
                  <a:lnTo>
                    <a:pt x="19" y="1964"/>
                  </a:lnTo>
                  <a:cubicBezTo>
                    <a:pt x="19" y="2471"/>
                    <a:pt x="423" y="2875"/>
                    <a:pt x="921" y="2875"/>
                  </a:cubicBezTo>
                  <a:cubicBezTo>
                    <a:pt x="1428" y="2875"/>
                    <a:pt x="1832" y="2471"/>
                    <a:pt x="1832" y="1964"/>
                  </a:cubicBezTo>
                  <a:lnTo>
                    <a:pt x="1832" y="940"/>
                  </a:lnTo>
                  <a:cubicBezTo>
                    <a:pt x="1850" y="424"/>
                    <a:pt x="1437" y="1"/>
                    <a:pt x="921" y="1"/>
                  </a:cubicBezTo>
                  <a:close/>
                </a:path>
              </a:pathLst>
            </a:custGeom>
            <a:solidFill>
              <a:srgbClr val="66AAA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4" name="Google Shape;9894;p42"/>
            <p:cNvSpPr/>
            <p:nvPr/>
          </p:nvSpPr>
          <p:spPr>
            <a:xfrm>
              <a:off x="827225" y="2009625"/>
              <a:ext cx="258075" cy="248250"/>
            </a:xfrm>
            <a:custGeom>
              <a:avLst/>
              <a:gdLst/>
              <a:ahLst/>
              <a:cxnLst/>
              <a:rect l="l" t="t" r="r" b="b"/>
              <a:pathLst>
                <a:path w="10323" h="9930" extrusionOk="0">
                  <a:moveTo>
                    <a:pt x="5363" y="1"/>
                  </a:moveTo>
                  <a:cubicBezTo>
                    <a:pt x="3353" y="1"/>
                    <a:pt x="1541" y="1203"/>
                    <a:pt x="771" y="3063"/>
                  </a:cubicBezTo>
                  <a:cubicBezTo>
                    <a:pt x="0" y="4922"/>
                    <a:pt x="432" y="7054"/>
                    <a:pt x="1851" y="8472"/>
                  </a:cubicBezTo>
                  <a:cubicBezTo>
                    <a:pt x="2801" y="9422"/>
                    <a:pt x="4071" y="9930"/>
                    <a:pt x="5365" y="9930"/>
                  </a:cubicBezTo>
                  <a:cubicBezTo>
                    <a:pt x="6003" y="9930"/>
                    <a:pt x="6647" y="9807"/>
                    <a:pt x="7260" y="9553"/>
                  </a:cubicBezTo>
                  <a:cubicBezTo>
                    <a:pt x="9120" y="8782"/>
                    <a:pt x="10322" y="6970"/>
                    <a:pt x="10322" y="4960"/>
                  </a:cubicBezTo>
                  <a:cubicBezTo>
                    <a:pt x="10322" y="2217"/>
                    <a:pt x="8106" y="1"/>
                    <a:pt x="5363" y="1"/>
                  </a:cubicBezTo>
                  <a:close/>
                </a:path>
              </a:pathLst>
            </a:custGeom>
            <a:solidFill>
              <a:srgbClr val="373449"/>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95" name="Google Shape;9895;p42"/>
            <p:cNvSpPr/>
            <p:nvPr/>
          </p:nvSpPr>
          <p:spPr>
            <a:xfrm>
              <a:off x="1235775" y="2642175"/>
              <a:ext cx="355775" cy="212275"/>
            </a:xfrm>
            <a:custGeom>
              <a:avLst/>
              <a:gdLst/>
              <a:ahLst/>
              <a:cxnLst/>
              <a:rect l="l" t="t" r="r" b="b"/>
              <a:pathLst>
                <a:path w="14231" h="8491" extrusionOk="0">
                  <a:moveTo>
                    <a:pt x="7316" y="1"/>
                  </a:moveTo>
                  <a:cubicBezTo>
                    <a:pt x="7155" y="1"/>
                    <a:pt x="6992" y="7"/>
                    <a:pt x="6828" y="19"/>
                  </a:cubicBezTo>
                  <a:cubicBezTo>
                    <a:pt x="2658" y="339"/>
                    <a:pt x="0" y="4603"/>
                    <a:pt x="1541" y="8491"/>
                  </a:cubicBezTo>
                  <a:lnTo>
                    <a:pt x="12201" y="8491"/>
                  </a:lnTo>
                  <a:cubicBezTo>
                    <a:pt x="12745" y="8482"/>
                    <a:pt x="13215" y="8106"/>
                    <a:pt x="13346" y="7580"/>
                  </a:cubicBezTo>
                  <a:cubicBezTo>
                    <a:pt x="14230" y="3665"/>
                    <a:pt x="11241" y="1"/>
                    <a:pt x="7316" y="1"/>
                  </a:cubicBezTo>
                  <a:close/>
                </a:path>
              </a:pathLst>
            </a:custGeom>
            <a:solidFill>
              <a:srgbClr val="9AD7D2"/>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cxnSp>
        <p:nvCxnSpPr>
          <p:cNvPr id="9896" name="Google Shape;9896;p42"/>
          <p:cNvCxnSpPr>
            <a:stCxn id="9703" idx="4"/>
          </p:cNvCxnSpPr>
          <p:nvPr/>
        </p:nvCxnSpPr>
        <p:spPr>
          <a:xfrm rot="-5400000" flipH="1">
            <a:off x="3768613" y="2210088"/>
            <a:ext cx="1747200" cy="147300"/>
          </a:xfrm>
          <a:prstGeom prst="curvedConnector3">
            <a:avLst>
              <a:gd name="adj1" fmla="val 50000"/>
            </a:avLst>
          </a:prstGeom>
          <a:noFill/>
          <a:ln w="28575" cap="rnd" cmpd="sng">
            <a:solidFill>
              <a:srgbClr val="4B4B4B"/>
            </a:solidFill>
            <a:prstDash val="solid"/>
            <a:round/>
            <a:headEnd type="triangle" w="med" len="med"/>
            <a:tailEnd type="none" w="sm" len="sm"/>
          </a:ln>
        </p:spPr>
      </p:cxnSp>
      <p:sp>
        <p:nvSpPr>
          <p:cNvPr id="9897" name="Google Shape;9897;p42"/>
          <p:cNvSpPr txBox="1"/>
          <p:nvPr/>
        </p:nvSpPr>
        <p:spPr>
          <a:xfrm>
            <a:off x="3216650" y="1911675"/>
            <a:ext cx="2046900" cy="4926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400"/>
              <a:buFont typeface="Arial"/>
              <a:buNone/>
            </a:pPr>
            <a:r>
              <a:rPr lang="en" sz="2000" b="1" i="0" u="none" strike="noStrike" cap="none" err="1">
                <a:solidFill>
                  <a:srgbClr val="000000"/>
                </a:solidFill>
                <a:highlight>
                  <a:srgbClr val="B9EBFF"/>
                </a:highlight>
                <a:latin typeface="Calibri"/>
                <a:ea typeface="Calibri"/>
                <a:cs typeface="Calibri"/>
                <a:sym typeface="Calibri"/>
              </a:rPr>
              <a:t>צריכת</a:t>
            </a:r>
            <a:r>
              <a:rPr lang="en" sz="2000" b="1" i="0" u="none" strike="noStrike" cap="none">
                <a:solidFill>
                  <a:srgbClr val="000000"/>
                </a:solidFill>
                <a:highlight>
                  <a:srgbClr val="B9EBFF"/>
                </a:highlight>
                <a:latin typeface="Calibri"/>
                <a:ea typeface="Calibri"/>
                <a:cs typeface="Calibri"/>
                <a:sym typeface="Calibri"/>
              </a:rPr>
              <a:t> </a:t>
            </a:r>
            <a:r>
              <a:rPr lang="en" sz="2000" b="1" i="0" u="none" strike="noStrike" cap="none" err="1">
                <a:solidFill>
                  <a:srgbClr val="000000"/>
                </a:solidFill>
                <a:highlight>
                  <a:srgbClr val="B9EBFF"/>
                </a:highlight>
                <a:latin typeface="Calibri"/>
                <a:ea typeface="Calibri"/>
                <a:cs typeface="Calibri"/>
                <a:sym typeface="Calibri"/>
              </a:rPr>
              <a:t>חשמל</a:t>
            </a:r>
            <a:r>
              <a:rPr lang="en" sz="2000" b="1" i="0" u="none" strike="noStrike" cap="none">
                <a:solidFill>
                  <a:srgbClr val="000000"/>
                </a:solidFill>
                <a:highlight>
                  <a:srgbClr val="B9EBFF"/>
                </a:highlight>
                <a:latin typeface="Calibri"/>
                <a:ea typeface="Calibri"/>
                <a:cs typeface="Calibri"/>
                <a:sym typeface="Calibri"/>
              </a:rPr>
              <a:t> </a:t>
            </a:r>
            <a:r>
              <a:rPr lang="en" sz="2000" b="1" i="0" u="none" strike="noStrike" cap="none" err="1">
                <a:solidFill>
                  <a:srgbClr val="000000"/>
                </a:solidFill>
                <a:highlight>
                  <a:srgbClr val="B9EBFF"/>
                </a:highlight>
                <a:latin typeface="Calibri"/>
                <a:ea typeface="Calibri"/>
                <a:cs typeface="Calibri"/>
                <a:sym typeface="Calibri"/>
              </a:rPr>
              <a:t>ביתית</a:t>
            </a:r>
            <a:endParaRPr sz="2000" b="1" i="0" u="none" strike="noStrike" cap="none" err="1">
              <a:solidFill>
                <a:srgbClr val="000000"/>
              </a:solidFill>
              <a:highlight>
                <a:srgbClr val="B9EBFF"/>
              </a:highlight>
              <a:latin typeface="Calibri"/>
              <a:ea typeface="Calibri"/>
              <a:cs typeface="Calibri"/>
              <a:sym typeface="Calibri"/>
            </a:endParaRPr>
          </a:p>
        </p:txBody>
      </p:sp>
      <p:grpSp>
        <p:nvGrpSpPr>
          <p:cNvPr id="9898" name="Google Shape;9898;p42"/>
          <p:cNvGrpSpPr/>
          <p:nvPr/>
        </p:nvGrpSpPr>
        <p:grpSpPr>
          <a:xfrm>
            <a:off x="7674117" y="2034166"/>
            <a:ext cx="1327080" cy="1559412"/>
            <a:chOff x="7249272" y="2253024"/>
            <a:chExt cx="2194246" cy="2382236"/>
          </a:xfrm>
        </p:grpSpPr>
        <p:sp>
          <p:nvSpPr>
            <p:cNvPr id="9899" name="Google Shape;9899;p42"/>
            <p:cNvSpPr/>
            <p:nvPr/>
          </p:nvSpPr>
          <p:spPr>
            <a:xfrm>
              <a:off x="8051188" y="2730817"/>
              <a:ext cx="254712" cy="1588303"/>
            </a:xfrm>
            <a:custGeom>
              <a:avLst/>
              <a:gdLst/>
              <a:ahLst/>
              <a:cxnLst/>
              <a:rect l="l" t="t" r="r" b="b"/>
              <a:pathLst>
                <a:path w="3751" h="27968" extrusionOk="0">
                  <a:moveTo>
                    <a:pt x="0" y="1"/>
                  </a:moveTo>
                  <a:lnTo>
                    <a:pt x="0" y="27967"/>
                  </a:lnTo>
                  <a:lnTo>
                    <a:pt x="3751" y="27967"/>
                  </a:lnTo>
                  <a:lnTo>
                    <a:pt x="3751"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0" name="Google Shape;9900;p42"/>
            <p:cNvSpPr/>
            <p:nvPr/>
          </p:nvSpPr>
          <p:spPr>
            <a:xfrm>
              <a:off x="7638865" y="2730817"/>
              <a:ext cx="254712" cy="1588303"/>
            </a:xfrm>
            <a:custGeom>
              <a:avLst/>
              <a:gdLst/>
              <a:ahLst/>
              <a:cxnLst/>
              <a:rect l="l" t="t" r="r" b="b"/>
              <a:pathLst>
                <a:path w="3751" h="27968" extrusionOk="0">
                  <a:moveTo>
                    <a:pt x="1" y="1"/>
                  </a:moveTo>
                  <a:lnTo>
                    <a:pt x="1" y="27967"/>
                  </a:lnTo>
                  <a:lnTo>
                    <a:pt x="3751" y="27967"/>
                  </a:lnTo>
                  <a:lnTo>
                    <a:pt x="3751" y="1"/>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1" name="Google Shape;9901;p42"/>
            <p:cNvSpPr/>
            <p:nvPr/>
          </p:nvSpPr>
          <p:spPr>
            <a:xfrm>
              <a:off x="7772843" y="2730817"/>
              <a:ext cx="120735" cy="1588303"/>
            </a:xfrm>
            <a:custGeom>
              <a:avLst/>
              <a:gdLst/>
              <a:ahLst/>
              <a:cxnLst/>
              <a:rect l="l" t="t" r="r" b="b"/>
              <a:pathLst>
                <a:path w="1778" h="27968" extrusionOk="0">
                  <a:moveTo>
                    <a:pt x="1" y="1"/>
                  </a:moveTo>
                  <a:lnTo>
                    <a:pt x="1" y="27967"/>
                  </a:lnTo>
                  <a:lnTo>
                    <a:pt x="1778" y="27967"/>
                  </a:lnTo>
                  <a:lnTo>
                    <a:pt x="1778" y="1"/>
                  </a:lnTo>
                  <a:close/>
                </a:path>
              </a:pathLst>
            </a:custGeom>
            <a:solidFill>
              <a:srgbClr val="4B4B4B">
                <a:alpha val="75686"/>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2" name="Google Shape;9902;p42"/>
            <p:cNvSpPr/>
            <p:nvPr/>
          </p:nvSpPr>
          <p:spPr>
            <a:xfrm>
              <a:off x="8184930" y="2730817"/>
              <a:ext cx="120667" cy="1588303"/>
            </a:xfrm>
            <a:custGeom>
              <a:avLst/>
              <a:gdLst/>
              <a:ahLst/>
              <a:cxnLst/>
              <a:rect l="l" t="t" r="r" b="b"/>
              <a:pathLst>
                <a:path w="1777" h="27968" extrusionOk="0">
                  <a:moveTo>
                    <a:pt x="0" y="1"/>
                  </a:moveTo>
                  <a:lnTo>
                    <a:pt x="0" y="27967"/>
                  </a:lnTo>
                  <a:lnTo>
                    <a:pt x="1777" y="27967"/>
                  </a:lnTo>
                  <a:lnTo>
                    <a:pt x="1777" y="1"/>
                  </a:lnTo>
                  <a:close/>
                </a:path>
              </a:pathLst>
            </a:custGeom>
            <a:solidFill>
              <a:srgbClr val="4B4B4B">
                <a:alpha val="75686"/>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3" name="Google Shape;9903;p42"/>
            <p:cNvSpPr/>
            <p:nvPr/>
          </p:nvSpPr>
          <p:spPr>
            <a:xfrm>
              <a:off x="7517174" y="3758479"/>
              <a:ext cx="1680649" cy="876781"/>
            </a:xfrm>
            <a:custGeom>
              <a:avLst/>
              <a:gdLst/>
              <a:ahLst/>
              <a:cxnLst/>
              <a:rect l="l" t="t" r="r" b="b"/>
              <a:pathLst>
                <a:path w="24750" h="15439" extrusionOk="0">
                  <a:moveTo>
                    <a:pt x="0" y="0"/>
                  </a:moveTo>
                  <a:lnTo>
                    <a:pt x="0" y="15439"/>
                  </a:lnTo>
                  <a:lnTo>
                    <a:pt x="24750" y="15439"/>
                  </a:lnTo>
                  <a:lnTo>
                    <a:pt x="24750" y="4136"/>
                  </a:lnTo>
                  <a:lnTo>
                    <a:pt x="16501" y="0"/>
                  </a:lnTo>
                  <a:lnTo>
                    <a:pt x="16501" y="4136"/>
                  </a:lnTo>
                  <a:lnTo>
                    <a:pt x="8250" y="0"/>
                  </a:lnTo>
                  <a:lnTo>
                    <a:pt x="8250" y="4136"/>
                  </a:lnTo>
                  <a:lnTo>
                    <a:pt x="0" y="0"/>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4" name="Google Shape;9904;p42"/>
            <p:cNvSpPr/>
            <p:nvPr/>
          </p:nvSpPr>
          <p:spPr>
            <a:xfrm>
              <a:off x="7669126" y="4096067"/>
              <a:ext cx="222185" cy="185817"/>
            </a:xfrm>
            <a:custGeom>
              <a:avLst/>
              <a:gdLst/>
              <a:ahLst/>
              <a:cxnLst/>
              <a:rect l="l" t="t" r="r" b="b"/>
              <a:pathLst>
                <a:path w="3272" h="3272" extrusionOk="0">
                  <a:moveTo>
                    <a:pt x="0" y="0"/>
                  </a:moveTo>
                  <a:lnTo>
                    <a:pt x="0" y="3272"/>
                  </a:lnTo>
                  <a:lnTo>
                    <a:pt x="3271" y="3272"/>
                  </a:lnTo>
                  <a:lnTo>
                    <a:pt x="327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5" name="Google Shape;9905;p42"/>
            <p:cNvSpPr/>
            <p:nvPr/>
          </p:nvSpPr>
          <p:spPr>
            <a:xfrm>
              <a:off x="8043755" y="4096067"/>
              <a:ext cx="222185" cy="185817"/>
            </a:xfrm>
            <a:custGeom>
              <a:avLst/>
              <a:gdLst/>
              <a:ahLst/>
              <a:cxnLst/>
              <a:rect l="l" t="t" r="r" b="b"/>
              <a:pathLst>
                <a:path w="3272" h="3272" extrusionOk="0">
                  <a:moveTo>
                    <a:pt x="0" y="0"/>
                  </a:moveTo>
                  <a:lnTo>
                    <a:pt x="0" y="3272"/>
                  </a:lnTo>
                  <a:lnTo>
                    <a:pt x="3272" y="3272"/>
                  </a:lnTo>
                  <a:lnTo>
                    <a:pt x="3272"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6" name="Google Shape;9906;p42"/>
            <p:cNvSpPr/>
            <p:nvPr/>
          </p:nvSpPr>
          <p:spPr>
            <a:xfrm>
              <a:off x="8425922" y="4096067"/>
              <a:ext cx="222185" cy="185817"/>
            </a:xfrm>
            <a:custGeom>
              <a:avLst/>
              <a:gdLst/>
              <a:ahLst/>
              <a:cxnLst/>
              <a:rect l="l" t="t" r="r" b="b"/>
              <a:pathLst>
                <a:path w="3272" h="3272" extrusionOk="0">
                  <a:moveTo>
                    <a:pt x="0" y="0"/>
                  </a:moveTo>
                  <a:lnTo>
                    <a:pt x="0" y="3272"/>
                  </a:lnTo>
                  <a:lnTo>
                    <a:pt x="3271" y="3272"/>
                  </a:lnTo>
                  <a:lnTo>
                    <a:pt x="327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7" name="Google Shape;9907;p42"/>
            <p:cNvSpPr/>
            <p:nvPr/>
          </p:nvSpPr>
          <p:spPr>
            <a:xfrm>
              <a:off x="8811551" y="4096067"/>
              <a:ext cx="222185" cy="185817"/>
            </a:xfrm>
            <a:custGeom>
              <a:avLst/>
              <a:gdLst/>
              <a:ahLst/>
              <a:cxnLst/>
              <a:rect l="l" t="t" r="r" b="b"/>
              <a:pathLst>
                <a:path w="3272" h="3272" extrusionOk="0">
                  <a:moveTo>
                    <a:pt x="0" y="0"/>
                  </a:moveTo>
                  <a:lnTo>
                    <a:pt x="0" y="3272"/>
                  </a:lnTo>
                  <a:lnTo>
                    <a:pt x="3271" y="3272"/>
                  </a:lnTo>
                  <a:lnTo>
                    <a:pt x="3271" y="0"/>
                  </a:ln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8" name="Google Shape;9908;p42"/>
            <p:cNvSpPr/>
            <p:nvPr/>
          </p:nvSpPr>
          <p:spPr>
            <a:xfrm>
              <a:off x="7690448" y="4114069"/>
              <a:ext cx="179337" cy="149982"/>
            </a:xfrm>
            <a:custGeom>
              <a:avLst/>
              <a:gdLst/>
              <a:ahLst/>
              <a:cxnLst/>
              <a:rect l="l" t="t" r="r" b="b"/>
              <a:pathLst>
                <a:path w="2641" h="2641" extrusionOk="0">
                  <a:moveTo>
                    <a:pt x="0" y="1"/>
                  </a:moveTo>
                  <a:lnTo>
                    <a:pt x="0" y="2640"/>
                  </a:lnTo>
                  <a:lnTo>
                    <a:pt x="2640" y="2640"/>
                  </a:lnTo>
                  <a:lnTo>
                    <a:pt x="2640" y="1"/>
                  </a:ln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09" name="Google Shape;9909;p42"/>
            <p:cNvSpPr/>
            <p:nvPr/>
          </p:nvSpPr>
          <p:spPr>
            <a:xfrm>
              <a:off x="8065145" y="4114069"/>
              <a:ext cx="179337" cy="149982"/>
            </a:xfrm>
            <a:custGeom>
              <a:avLst/>
              <a:gdLst/>
              <a:ahLst/>
              <a:cxnLst/>
              <a:rect l="l" t="t" r="r" b="b"/>
              <a:pathLst>
                <a:path w="2641" h="2641" extrusionOk="0">
                  <a:moveTo>
                    <a:pt x="1" y="1"/>
                  </a:moveTo>
                  <a:lnTo>
                    <a:pt x="1" y="2640"/>
                  </a:lnTo>
                  <a:lnTo>
                    <a:pt x="2640" y="2640"/>
                  </a:lnTo>
                  <a:lnTo>
                    <a:pt x="2640" y="1"/>
                  </a:ln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0" name="Google Shape;9910;p42"/>
            <p:cNvSpPr/>
            <p:nvPr/>
          </p:nvSpPr>
          <p:spPr>
            <a:xfrm>
              <a:off x="8447244" y="4114069"/>
              <a:ext cx="179405" cy="149982"/>
            </a:xfrm>
            <a:custGeom>
              <a:avLst/>
              <a:gdLst/>
              <a:ahLst/>
              <a:cxnLst/>
              <a:rect l="l" t="t" r="r" b="b"/>
              <a:pathLst>
                <a:path w="2642" h="2641" extrusionOk="0">
                  <a:moveTo>
                    <a:pt x="0" y="1"/>
                  </a:moveTo>
                  <a:lnTo>
                    <a:pt x="0" y="2640"/>
                  </a:lnTo>
                  <a:lnTo>
                    <a:pt x="2641" y="2640"/>
                  </a:lnTo>
                  <a:lnTo>
                    <a:pt x="2641" y="1"/>
                  </a:ln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1" name="Google Shape;9911;p42"/>
            <p:cNvSpPr/>
            <p:nvPr/>
          </p:nvSpPr>
          <p:spPr>
            <a:xfrm>
              <a:off x="8832941" y="4114069"/>
              <a:ext cx="179337" cy="149982"/>
            </a:xfrm>
            <a:custGeom>
              <a:avLst/>
              <a:gdLst/>
              <a:ahLst/>
              <a:cxnLst/>
              <a:rect l="l" t="t" r="r" b="b"/>
              <a:pathLst>
                <a:path w="2641" h="2641" extrusionOk="0">
                  <a:moveTo>
                    <a:pt x="0" y="1"/>
                  </a:moveTo>
                  <a:lnTo>
                    <a:pt x="0" y="2640"/>
                  </a:lnTo>
                  <a:lnTo>
                    <a:pt x="2640" y="2640"/>
                  </a:lnTo>
                  <a:lnTo>
                    <a:pt x="2640" y="1"/>
                  </a:ln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2" name="Google Shape;9912;p42"/>
            <p:cNvSpPr/>
            <p:nvPr/>
          </p:nvSpPr>
          <p:spPr>
            <a:xfrm>
              <a:off x="7249272" y="3905368"/>
              <a:ext cx="705261" cy="448414"/>
            </a:xfrm>
            <a:custGeom>
              <a:avLst/>
              <a:gdLst/>
              <a:ahLst/>
              <a:cxnLst/>
              <a:rect l="l" t="t" r="r" b="b"/>
              <a:pathLst>
                <a:path w="10386" h="7896" extrusionOk="0">
                  <a:moveTo>
                    <a:pt x="2490" y="1"/>
                  </a:moveTo>
                  <a:cubicBezTo>
                    <a:pt x="1118" y="1"/>
                    <a:pt x="0" y="1119"/>
                    <a:pt x="0" y="2492"/>
                  </a:cubicBezTo>
                  <a:lnTo>
                    <a:pt x="0" y="7896"/>
                  </a:lnTo>
                  <a:lnTo>
                    <a:pt x="1124" y="7896"/>
                  </a:lnTo>
                  <a:lnTo>
                    <a:pt x="1124" y="2492"/>
                  </a:lnTo>
                  <a:cubicBezTo>
                    <a:pt x="1124" y="1739"/>
                    <a:pt x="1737" y="1126"/>
                    <a:pt x="2490" y="1126"/>
                  </a:cubicBezTo>
                  <a:lnTo>
                    <a:pt x="7894" y="1126"/>
                  </a:lnTo>
                  <a:cubicBezTo>
                    <a:pt x="8648" y="1126"/>
                    <a:pt x="9261" y="1739"/>
                    <a:pt x="9261" y="2492"/>
                  </a:cubicBezTo>
                  <a:lnTo>
                    <a:pt x="9261" y="7896"/>
                  </a:lnTo>
                  <a:lnTo>
                    <a:pt x="10386" y="7896"/>
                  </a:lnTo>
                  <a:lnTo>
                    <a:pt x="10386" y="2492"/>
                  </a:lnTo>
                  <a:cubicBezTo>
                    <a:pt x="10386" y="1119"/>
                    <a:pt x="9269" y="1"/>
                    <a:pt x="7894"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3" name="Google Shape;9913;p42"/>
            <p:cNvSpPr/>
            <p:nvPr/>
          </p:nvSpPr>
          <p:spPr>
            <a:xfrm>
              <a:off x="8491517" y="3546005"/>
              <a:ext cx="705329" cy="448471"/>
            </a:xfrm>
            <a:custGeom>
              <a:avLst/>
              <a:gdLst/>
              <a:ahLst/>
              <a:cxnLst/>
              <a:rect l="l" t="t" r="r" b="b"/>
              <a:pathLst>
                <a:path w="10387" h="7897" extrusionOk="0">
                  <a:moveTo>
                    <a:pt x="2491" y="0"/>
                  </a:moveTo>
                  <a:cubicBezTo>
                    <a:pt x="1118" y="0"/>
                    <a:pt x="0" y="1119"/>
                    <a:pt x="0" y="2493"/>
                  </a:cubicBezTo>
                  <a:lnTo>
                    <a:pt x="0" y="7897"/>
                  </a:lnTo>
                  <a:lnTo>
                    <a:pt x="1126" y="7897"/>
                  </a:lnTo>
                  <a:lnTo>
                    <a:pt x="1126" y="2493"/>
                  </a:lnTo>
                  <a:cubicBezTo>
                    <a:pt x="1126" y="1740"/>
                    <a:pt x="1739" y="1126"/>
                    <a:pt x="2493" y="1126"/>
                  </a:cubicBezTo>
                  <a:lnTo>
                    <a:pt x="7897" y="1126"/>
                  </a:lnTo>
                  <a:cubicBezTo>
                    <a:pt x="8650" y="1126"/>
                    <a:pt x="9263" y="1740"/>
                    <a:pt x="9263" y="2493"/>
                  </a:cubicBezTo>
                  <a:lnTo>
                    <a:pt x="9263" y="7897"/>
                  </a:lnTo>
                  <a:lnTo>
                    <a:pt x="10386" y="7897"/>
                  </a:lnTo>
                  <a:lnTo>
                    <a:pt x="10386" y="2493"/>
                  </a:lnTo>
                  <a:cubicBezTo>
                    <a:pt x="10386" y="1118"/>
                    <a:pt x="9269" y="0"/>
                    <a:pt x="7895"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4" name="Google Shape;9914;p42"/>
            <p:cNvSpPr/>
            <p:nvPr/>
          </p:nvSpPr>
          <p:spPr>
            <a:xfrm>
              <a:off x="7517177" y="3758473"/>
              <a:ext cx="1680649" cy="876781"/>
            </a:xfrm>
            <a:custGeom>
              <a:avLst/>
              <a:gdLst/>
              <a:ahLst/>
              <a:cxnLst/>
              <a:rect l="l" t="t" r="r" b="b"/>
              <a:pathLst>
                <a:path w="24750" h="15439" extrusionOk="0">
                  <a:moveTo>
                    <a:pt x="0" y="0"/>
                  </a:moveTo>
                  <a:lnTo>
                    <a:pt x="0" y="15439"/>
                  </a:lnTo>
                  <a:lnTo>
                    <a:pt x="24750" y="15439"/>
                  </a:lnTo>
                  <a:lnTo>
                    <a:pt x="24750" y="4136"/>
                  </a:lnTo>
                  <a:lnTo>
                    <a:pt x="16501" y="0"/>
                  </a:lnTo>
                  <a:lnTo>
                    <a:pt x="16501" y="4136"/>
                  </a:lnTo>
                  <a:lnTo>
                    <a:pt x="8250" y="0"/>
                  </a:lnTo>
                  <a:lnTo>
                    <a:pt x="8250" y="4136"/>
                  </a:lnTo>
                  <a:lnTo>
                    <a:pt x="0" y="0"/>
                  </a:lnTo>
                  <a:close/>
                </a:path>
              </a:pathLst>
            </a:custGeom>
            <a:solidFill>
              <a:srgbClr val="000000">
                <a:alpha val="33725"/>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5" name="Google Shape;9915;p42"/>
            <p:cNvSpPr/>
            <p:nvPr/>
          </p:nvSpPr>
          <p:spPr>
            <a:xfrm>
              <a:off x="7690454" y="4114068"/>
              <a:ext cx="179473" cy="149926"/>
            </a:xfrm>
            <a:custGeom>
              <a:avLst/>
              <a:gdLst/>
              <a:ahLst/>
              <a:cxnLst/>
              <a:rect l="l" t="t" r="r" b="b"/>
              <a:pathLst>
                <a:path w="2643" h="2640" extrusionOk="0">
                  <a:moveTo>
                    <a:pt x="2642" y="1"/>
                  </a:moveTo>
                  <a:lnTo>
                    <a:pt x="0" y="2639"/>
                  </a:lnTo>
                  <a:lnTo>
                    <a:pt x="2642" y="2639"/>
                  </a:lnTo>
                  <a:lnTo>
                    <a:pt x="2642" y="1"/>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6" name="Google Shape;9916;p42"/>
            <p:cNvSpPr/>
            <p:nvPr/>
          </p:nvSpPr>
          <p:spPr>
            <a:xfrm>
              <a:off x="8065157" y="4114068"/>
              <a:ext cx="179337" cy="149926"/>
            </a:xfrm>
            <a:custGeom>
              <a:avLst/>
              <a:gdLst/>
              <a:ahLst/>
              <a:cxnLst/>
              <a:rect l="l" t="t" r="r" b="b"/>
              <a:pathLst>
                <a:path w="2641" h="2640" extrusionOk="0">
                  <a:moveTo>
                    <a:pt x="2640" y="1"/>
                  </a:moveTo>
                  <a:lnTo>
                    <a:pt x="1" y="2639"/>
                  </a:lnTo>
                  <a:lnTo>
                    <a:pt x="2640" y="2639"/>
                  </a:lnTo>
                  <a:lnTo>
                    <a:pt x="2640" y="1"/>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7" name="Google Shape;9917;p42"/>
            <p:cNvSpPr/>
            <p:nvPr/>
          </p:nvSpPr>
          <p:spPr>
            <a:xfrm>
              <a:off x="8447262" y="4114068"/>
              <a:ext cx="179405" cy="149926"/>
            </a:xfrm>
            <a:custGeom>
              <a:avLst/>
              <a:gdLst/>
              <a:ahLst/>
              <a:cxnLst/>
              <a:rect l="l" t="t" r="r" b="b"/>
              <a:pathLst>
                <a:path w="2642" h="2640" extrusionOk="0">
                  <a:moveTo>
                    <a:pt x="2641" y="1"/>
                  </a:moveTo>
                  <a:lnTo>
                    <a:pt x="0" y="2639"/>
                  </a:lnTo>
                  <a:lnTo>
                    <a:pt x="2641" y="2639"/>
                  </a:lnTo>
                  <a:lnTo>
                    <a:pt x="2641" y="1"/>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8" name="Google Shape;9918;p42"/>
            <p:cNvSpPr/>
            <p:nvPr/>
          </p:nvSpPr>
          <p:spPr>
            <a:xfrm>
              <a:off x="8832966" y="4114068"/>
              <a:ext cx="179337" cy="149926"/>
            </a:xfrm>
            <a:custGeom>
              <a:avLst/>
              <a:gdLst/>
              <a:ahLst/>
              <a:cxnLst/>
              <a:rect l="l" t="t" r="r" b="b"/>
              <a:pathLst>
                <a:path w="2641" h="2640" extrusionOk="0">
                  <a:moveTo>
                    <a:pt x="2640" y="1"/>
                  </a:moveTo>
                  <a:lnTo>
                    <a:pt x="0" y="2639"/>
                  </a:lnTo>
                  <a:lnTo>
                    <a:pt x="2640" y="2639"/>
                  </a:lnTo>
                  <a:lnTo>
                    <a:pt x="2640" y="1"/>
                  </a:ln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19" name="Google Shape;9919;p42"/>
            <p:cNvSpPr/>
            <p:nvPr/>
          </p:nvSpPr>
          <p:spPr>
            <a:xfrm>
              <a:off x="7478221" y="2253024"/>
              <a:ext cx="1534066" cy="481831"/>
            </a:xfrm>
            <a:custGeom>
              <a:avLst/>
              <a:gdLst/>
              <a:ahLst/>
              <a:cxnLst/>
              <a:rect l="l" t="t" r="r" b="b"/>
              <a:pathLst>
                <a:path w="19294" h="6060" extrusionOk="0">
                  <a:moveTo>
                    <a:pt x="7671" y="1"/>
                  </a:moveTo>
                  <a:cubicBezTo>
                    <a:pt x="6774" y="1"/>
                    <a:pt x="6042" y="729"/>
                    <a:pt x="6042" y="1631"/>
                  </a:cubicBezTo>
                  <a:cubicBezTo>
                    <a:pt x="6042" y="1793"/>
                    <a:pt x="6091" y="1938"/>
                    <a:pt x="6133" y="2084"/>
                  </a:cubicBezTo>
                  <a:cubicBezTo>
                    <a:pt x="5998" y="2041"/>
                    <a:pt x="5860" y="1999"/>
                    <a:pt x="5711" y="1999"/>
                  </a:cubicBezTo>
                  <a:cubicBezTo>
                    <a:pt x="5371" y="1999"/>
                    <a:pt x="5060" y="2123"/>
                    <a:pt x="4819" y="2328"/>
                  </a:cubicBezTo>
                  <a:cubicBezTo>
                    <a:pt x="4580" y="1733"/>
                    <a:pt x="4020" y="1306"/>
                    <a:pt x="3338" y="1306"/>
                  </a:cubicBezTo>
                  <a:cubicBezTo>
                    <a:pt x="2439" y="1306"/>
                    <a:pt x="1708" y="2036"/>
                    <a:pt x="1708" y="2935"/>
                  </a:cubicBezTo>
                  <a:cubicBezTo>
                    <a:pt x="1708" y="3098"/>
                    <a:pt x="1757" y="3242"/>
                    <a:pt x="1799" y="3388"/>
                  </a:cubicBezTo>
                  <a:cubicBezTo>
                    <a:pt x="1664" y="3344"/>
                    <a:pt x="1527" y="3304"/>
                    <a:pt x="1377" y="3304"/>
                  </a:cubicBezTo>
                  <a:cubicBezTo>
                    <a:pt x="618" y="3304"/>
                    <a:pt x="1" y="3922"/>
                    <a:pt x="1" y="4681"/>
                  </a:cubicBezTo>
                  <a:cubicBezTo>
                    <a:pt x="1" y="5442"/>
                    <a:pt x="619" y="6060"/>
                    <a:pt x="1377" y="6060"/>
                  </a:cubicBezTo>
                  <a:lnTo>
                    <a:pt x="7471" y="6060"/>
                  </a:lnTo>
                  <a:cubicBezTo>
                    <a:pt x="7480" y="6060"/>
                    <a:pt x="7486" y="6059"/>
                    <a:pt x="7492" y="6059"/>
                  </a:cubicBezTo>
                  <a:cubicBezTo>
                    <a:pt x="7500" y="6059"/>
                    <a:pt x="7506" y="6060"/>
                    <a:pt x="7514" y="6060"/>
                  </a:cubicBezTo>
                  <a:lnTo>
                    <a:pt x="18097" y="6060"/>
                  </a:lnTo>
                  <a:cubicBezTo>
                    <a:pt x="18753" y="6060"/>
                    <a:pt x="19290" y="5525"/>
                    <a:pt x="19290" y="4866"/>
                  </a:cubicBezTo>
                  <a:cubicBezTo>
                    <a:pt x="19293" y="4211"/>
                    <a:pt x="18756" y="3676"/>
                    <a:pt x="18099" y="3676"/>
                  </a:cubicBezTo>
                  <a:cubicBezTo>
                    <a:pt x="17898" y="3676"/>
                    <a:pt x="17720" y="3737"/>
                    <a:pt x="17554" y="3823"/>
                  </a:cubicBezTo>
                  <a:cubicBezTo>
                    <a:pt x="17560" y="3772"/>
                    <a:pt x="17584" y="3727"/>
                    <a:pt x="17584" y="3676"/>
                  </a:cubicBezTo>
                  <a:cubicBezTo>
                    <a:pt x="17584" y="2915"/>
                    <a:pt x="16966" y="2297"/>
                    <a:pt x="16206" y="2297"/>
                  </a:cubicBezTo>
                  <a:cubicBezTo>
                    <a:pt x="15946" y="2297"/>
                    <a:pt x="15718" y="2388"/>
                    <a:pt x="15510" y="2514"/>
                  </a:cubicBezTo>
                  <a:cubicBezTo>
                    <a:pt x="15320" y="1823"/>
                    <a:pt x="14717" y="1308"/>
                    <a:pt x="13964" y="1308"/>
                  </a:cubicBezTo>
                  <a:cubicBezTo>
                    <a:pt x="13225" y="1308"/>
                    <a:pt x="12600" y="1802"/>
                    <a:pt x="12401" y="2480"/>
                  </a:cubicBezTo>
                  <a:cubicBezTo>
                    <a:pt x="12201" y="2364"/>
                    <a:pt x="11968" y="2297"/>
                    <a:pt x="11718" y="2297"/>
                  </a:cubicBezTo>
                  <a:cubicBezTo>
                    <a:pt x="11565" y="2297"/>
                    <a:pt x="11423" y="2331"/>
                    <a:pt x="11289" y="2383"/>
                  </a:cubicBezTo>
                  <a:cubicBezTo>
                    <a:pt x="11289" y="2380"/>
                    <a:pt x="11290" y="2376"/>
                    <a:pt x="11290" y="2370"/>
                  </a:cubicBezTo>
                  <a:cubicBezTo>
                    <a:pt x="11290" y="1609"/>
                    <a:pt x="10674" y="991"/>
                    <a:pt x="9913" y="991"/>
                  </a:cubicBezTo>
                  <a:cubicBezTo>
                    <a:pt x="9654" y="991"/>
                    <a:pt x="9425" y="1082"/>
                    <a:pt x="9217" y="1207"/>
                  </a:cubicBezTo>
                  <a:cubicBezTo>
                    <a:pt x="9027" y="517"/>
                    <a:pt x="8423" y="1"/>
                    <a:pt x="767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0" name="Google Shape;9920;p42"/>
            <p:cNvSpPr/>
            <p:nvPr/>
          </p:nvSpPr>
          <p:spPr>
            <a:xfrm>
              <a:off x="7478221" y="2253024"/>
              <a:ext cx="1534066" cy="481831"/>
            </a:xfrm>
            <a:custGeom>
              <a:avLst/>
              <a:gdLst/>
              <a:ahLst/>
              <a:cxnLst/>
              <a:rect l="l" t="t" r="r" b="b"/>
              <a:pathLst>
                <a:path w="19294" h="6060" extrusionOk="0">
                  <a:moveTo>
                    <a:pt x="7671" y="1"/>
                  </a:moveTo>
                  <a:cubicBezTo>
                    <a:pt x="6774" y="1"/>
                    <a:pt x="6042" y="729"/>
                    <a:pt x="6042" y="1631"/>
                  </a:cubicBezTo>
                  <a:cubicBezTo>
                    <a:pt x="6042" y="1793"/>
                    <a:pt x="6091" y="1938"/>
                    <a:pt x="6133" y="2084"/>
                  </a:cubicBezTo>
                  <a:cubicBezTo>
                    <a:pt x="5998" y="2041"/>
                    <a:pt x="5860" y="1999"/>
                    <a:pt x="5711" y="1999"/>
                  </a:cubicBezTo>
                  <a:cubicBezTo>
                    <a:pt x="5371" y="1999"/>
                    <a:pt x="5060" y="2123"/>
                    <a:pt x="4819" y="2328"/>
                  </a:cubicBezTo>
                  <a:cubicBezTo>
                    <a:pt x="4580" y="1733"/>
                    <a:pt x="4020" y="1306"/>
                    <a:pt x="3338" y="1306"/>
                  </a:cubicBezTo>
                  <a:cubicBezTo>
                    <a:pt x="2439" y="1306"/>
                    <a:pt x="1708" y="2036"/>
                    <a:pt x="1708" y="2935"/>
                  </a:cubicBezTo>
                  <a:cubicBezTo>
                    <a:pt x="1708" y="3098"/>
                    <a:pt x="1757" y="3242"/>
                    <a:pt x="1799" y="3388"/>
                  </a:cubicBezTo>
                  <a:cubicBezTo>
                    <a:pt x="1664" y="3344"/>
                    <a:pt x="1527" y="3304"/>
                    <a:pt x="1377" y="3304"/>
                  </a:cubicBezTo>
                  <a:cubicBezTo>
                    <a:pt x="618" y="3304"/>
                    <a:pt x="1" y="3922"/>
                    <a:pt x="1" y="4681"/>
                  </a:cubicBezTo>
                  <a:cubicBezTo>
                    <a:pt x="1" y="5442"/>
                    <a:pt x="619" y="6060"/>
                    <a:pt x="1377" y="6060"/>
                  </a:cubicBezTo>
                  <a:lnTo>
                    <a:pt x="7471" y="6060"/>
                  </a:lnTo>
                  <a:cubicBezTo>
                    <a:pt x="7480" y="6060"/>
                    <a:pt x="7486" y="6059"/>
                    <a:pt x="7492" y="6059"/>
                  </a:cubicBezTo>
                  <a:cubicBezTo>
                    <a:pt x="7500" y="6059"/>
                    <a:pt x="7506" y="6060"/>
                    <a:pt x="7514" y="6060"/>
                  </a:cubicBezTo>
                  <a:lnTo>
                    <a:pt x="18097" y="6060"/>
                  </a:lnTo>
                  <a:cubicBezTo>
                    <a:pt x="18753" y="6060"/>
                    <a:pt x="19290" y="5525"/>
                    <a:pt x="19290" y="4866"/>
                  </a:cubicBezTo>
                  <a:cubicBezTo>
                    <a:pt x="19293" y="4211"/>
                    <a:pt x="18756" y="3676"/>
                    <a:pt x="18099" y="3676"/>
                  </a:cubicBezTo>
                  <a:cubicBezTo>
                    <a:pt x="17898" y="3676"/>
                    <a:pt x="17720" y="3737"/>
                    <a:pt x="17554" y="3823"/>
                  </a:cubicBezTo>
                  <a:cubicBezTo>
                    <a:pt x="17560" y="3772"/>
                    <a:pt x="17584" y="3727"/>
                    <a:pt x="17584" y="3676"/>
                  </a:cubicBezTo>
                  <a:cubicBezTo>
                    <a:pt x="17584" y="2915"/>
                    <a:pt x="16966" y="2297"/>
                    <a:pt x="16206" y="2297"/>
                  </a:cubicBezTo>
                  <a:cubicBezTo>
                    <a:pt x="15946" y="2297"/>
                    <a:pt x="15718" y="2388"/>
                    <a:pt x="15510" y="2514"/>
                  </a:cubicBezTo>
                  <a:cubicBezTo>
                    <a:pt x="15320" y="1823"/>
                    <a:pt x="14717" y="1308"/>
                    <a:pt x="13964" y="1308"/>
                  </a:cubicBezTo>
                  <a:cubicBezTo>
                    <a:pt x="13225" y="1308"/>
                    <a:pt x="12600" y="1802"/>
                    <a:pt x="12401" y="2480"/>
                  </a:cubicBezTo>
                  <a:cubicBezTo>
                    <a:pt x="12201" y="2364"/>
                    <a:pt x="11968" y="2297"/>
                    <a:pt x="11718" y="2297"/>
                  </a:cubicBezTo>
                  <a:cubicBezTo>
                    <a:pt x="11565" y="2297"/>
                    <a:pt x="11423" y="2331"/>
                    <a:pt x="11289" y="2383"/>
                  </a:cubicBezTo>
                  <a:cubicBezTo>
                    <a:pt x="11289" y="2380"/>
                    <a:pt x="11290" y="2376"/>
                    <a:pt x="11290" y="2370"/>
                  </a:cubicBezTo>
                  <a:cubicBezTo>
                    <a:pt x="11290" y="1609"/>
                    <a:pt x="10674" y="991"/>
                    <a:pt x="9913" y="991"/>
                  </a:cubicBezTo>
                  <a:cubicBezTo>
                    <a:pt x="9654" y="991"/>
                    <a:pt x="9425" y="1082"/>
                    <a:pt x="9217" y="1207"/>
                  </a:cubicBezTo>
                  <a:cubicBezTo>
                    <a:pt x="9027" y="517"/>
                    <a:pt x="8423" y="1"/>
                    <a:pt x="7671" y="1"/>
                  </a:cubicBezTo>
                  <a:close/>
                </a:path>
              </a:pathLst>
            </a:custGeom>
            <a:solidFill>
              <a:srgbClr val="4B4B4B">
                <a:alpha val="75686"/>
              </a:srgbClr>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1" name="Google Shape;9921;p42"/>
            <p:cNvSpPr/>
            <p:nvPr/>
          </p:nvSpPr>
          <p:spPr>
            <a:xfrm>
              <a:off x="7933067" y="2260482"/>
              <a:ext cx="1510451" cy="474357"/>
            </a:xfrm>
            <a:custGeom>
              <a:avLst/>
              <a:gdLst/>
              <a:ahLst/>
              <a:cxnLst/>
              <a:rect l="l" t="t" r="r" b="b"/>
              <a:pathLst>
                <a:path w="18997" h="5966" extrusionOk="0">
                  <a:moveTo>
                    <a:pt x="7552" y="0"/>
                  </a:moveTo>
                  <a:cubicBezTo>
                    <a:pt x="6667" y="0"/>
                    <a:pt x="5949" y="717"/>
                    <a:pt x="5949" y="1607"/>
                  </a:cubicBezTo>
                  <a:cubicBezTo>
                    <a:pt x="5949" y="1765"/>
                    <a:pt x="5996" y="1908"/>
                    <a:pt x="6039" y="2052"/>
                  </a:cubicBezTo>
                  <a:cubicBezTo>
                    <a:pt x="5907" y="2010"/>
                    <a:pt x="5771" y="1968"/>
                    <a:pt x="5623" y="1968"/>
                  </a:cubicBezTo>
                  <a:cubicBezTo>
                    <a:pt x="5289" y="1968"/>
                    <a:pt x="4981" y="2091"/>
                    <a:pt x="4746" y="2292"/>
                  </a:cubicBezTo>
                  <a:cubicBezTo>
                    <a:pt x="4511" y="1706"/>
                    <a:pt x="3959" y="1286"/>
                    <a:pt x="3287" y="1286"/>
                  </a:cubicBezTo>
                  <a:cubicBezTo>
                    <a:pt x="2402" y="1286"/>
                    <a:pt x="1683" y="2003"/>
                    <a:pt x="1683" y="2891"/>
                  </a:cubicBezTo>
                  <a:cubicBezTo>
                    <a:pt x="1683" y="3050"/>
                    <a:pt x="1731" y="3193"/>
                    <a:pt x="1773" y="3338"/>
                  </a:cubicBezTo>
                  <a:cubicBezTo>
                    <a:pt x="1641" y="3293"/>
                    <a:pt x="1505" y="3254"/>
                    <a:pt x="1358" y="3254"/>
                  </a:cubicBezTo>
                  <a:cubicBezTo>
                    <a:pt x="609" y="3254"/>
                    <a:pt x="1" y="3863"/>
                    <a:pt x="1" y="4610"/>
                  </a:cubicBezTo>
                  <a:cubicBezTo>
                    <a:pt x="1" y="5358"/>
                    <a:pt x="609" y="5966"/>
                    <a:pt x="1358" y="5966"/>
                  </a:cubicBezTo>
                  <a:lnTo>
                    <a:pt x="7359" y="5966"/>
                  </a:lnTo>
                  <a:cubicBezTo>
                    <a:pt x="7366" y="5966"/>
                    <a:pt x="7373" y="5965"/>
                    <a:pt x="7380" y="5965"/>
                  </a:cubicBezTo>
                  <a:cubicBezTo>
                    <a:pt x="7386" y="5965"/>
                    <a:pt x="7393" y="5966"/>
                    <a:pt x="7401" y="5966"/>
                  </a:cubicBezTo>
                  <a:lnTo>
                    <a:pt x="17821" y="5966"/>
                  </a:lnTo>
                  <a:cubicBezTo>
                    <a:pt x="18467" y="5966"/>
                    <a:pt x="18997" y="5439"/>
                    <a:pt x="18997" y="4791"/>
                  </a:cubicBezTo>
                  <a:cubicBezTo>
                    <a:pt x="18997" y="4145"/>
                    <a:pt x="18467" y="3618"/>
                    <a:pt x="17821" y="3618"/>
                  </a:cubicBezTo>
                  <a:cubicBezTo>
                    <a:pt x="17624" y="3618"/>
                    <a:pt x="17447" y="3678"/>
                    <a:pt x="17286" y="3762"/>
                  </a:cubicBezTo>
                  <a:cubicBezTo>
                    <a:pt x="17291" y="3714"/>
                    <a:pt x="17313" y="3669"/>
                    <a:pt x="17313" y="3618"/>
                  </a:cubicBezTo>
                  <a:cubicBezTo>
                    <a:pt x="17313" y="2869"/>
                    <a:pt x="16705" y="2261"/>
                    <a:pt x="15957" y="2261"/>
                  </a:cubicBezTo>
                  <a:cubicBezTo>
                    <a:pt x="15702" y="2261"/>
                    <a:pt x="15476" y="2350"/>
                    <a:pt x="15270" y="2474"/>
                  </a:cubicBezTo>
                  <a:cubicBezTo>
                    <a:pt x="15084" y="1794"/>
                    <a:pt x="14489" y="1286"/>
                    <a:pt x="13748" y="1286"/>
                  </a:cubicBezTo>
                  <a:cubicBezTo>
                    <a:pt x="13020" y="1286"/>
                    <a:pt x="12405" y="1774"/>
                    <a:pt x="12209" y="2441"/>
                  </a:cubicBezTo>
                  <a:cubicBezTo>
                    <a:pt x="12011" y="2327"/>
                    <a:pt x="11781" y="2261"/>
                    <a:pt x="11535" y="2261"/>
                  </a:cubicBezTo>
                  <a:cubicBezTo>
                    <a:pt x="11385" y="2261"/>
                    <a:pt x="11246" y="2294"/>
                    <a:pt x="11113" y="2345"/>
                  </a:cubicBezTo>
                  <a:cubicBezTo>
                    <a:pt x="11113" y="2342"/>
                    <a:pt x="11116" y="2338"/>
                    <a:pt x="11116" y="2333"/>
                  </a:cubicBezTo>
                  <a:cubicBezTo>
                    <a:pt x="11116" y="1583"/>
                    <a:pt x="10508" y="975"/>
                    <a:pt x="9760" y="975"/>
                  </a:cubicBezTo>
                  <a:cubicBezTo>
                    <a:pt x="9505" y="975"/>
                    <a:pt x="9279" y="1066"/>
                    <a:pt x="9075" y="1189"/>
                  </a:cubicBezTo>
                  <a:cubicBezTo>
                    <a:pt x="8887" y="509"/>
                    <a:pt x="8293" y="0"/>
                    <a:pt x="7552"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9922" name="Google Shape;9922;p42"/>
          <p:cNvSpPr txBox="1"/>
          <p:nvPr/>
        </p:nvSpPr>
        <p:spPr>
          <a:xfrm rot="-3715">
            <a:off x="3737121" y="4717472"/>
            <a:ext cx="2498401" cy="507900"/>
          </a:xfrm>
          <a:prstGeom prst="rect">
            <a:avLst/>
          </a:prstGeom>
          <a:no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1400"/>
              <a:buFont typeface="Arial"/>
              <a:buNone/>
            </a:pPr>
            <a:r>
              <a:rPr lang="en" sz="2100" b="1" i="0" u="none" strike="noStrike" cap="none" err="1">
                <a:solidFill>
                  <a:schemeClr val="dk1"/>
                </a:solidFill>
                <a:highlight>
                  <a:srgbClr val="453E3E"/>
                </a:highlight>
                <a:latin typeface="Calibri"/>
                <a:ea typeface="Calibri"/>
                <a:cs typeface="Calibri"/>
                <a:sym typeface="Calibri"/>
              </a:rPr>
              <a:t>דלקי</a:t>
            </a:r>
            <a:r>
              <a:rPr lang="en" sz="2100" b="1" i="0" u="none" strike="noStrike" cap="none">
                <a:solidFill>
                  <a:schemeClr val="dk1"/>
                </a:solidFill>
                <a:highlight>
                  <a:srgbClr val="453E3E"/>
                </a:highlight>
                <a:latin typeface="Calibri"/>
                <a:ea typeface="Calibri"/>
                <a:cs typeface="Calibri"/>
                <a:sym typeface="Calibri"/>
              </a:rPr>
              <a:t> </a:t>
            </a:r>
            <a:r>
              <a:rPr lang="en" sz="2100" b="1" i="0" u="none" strike="noStrike" cap="none" err="1">
                <a:solidFill>
                  <a:schemeClr val="dk1"/>
                </a:solidFill>
                <a:highlight>
                  <a:srgbClr val="453E3E"/>
                </a:highlight>
                <a:latin typeface="Calibri"/>
                <a:ea typeface="Calibri"/>
                <a:cs typeface="Calibri"/>
                <a:sym typeface="Calibri"/>
              </a:rPr>
              <a:t>מאובנים</a:t>
            </a:r>
            <a:endParaRPr sz="2000" b="1" i="0" u="none" strike="noStrike" cap="none" err="1">
              <a:solidFill>
                <a:srgbClr val="FFFFFF"/>
              </a:solidFill>
              <a:latin typeface="Calibri"/>
              <a:ea typeface="Calibri"/>
              <a:cs typeface="Calibri"/>
              <a:sym typeface="Calibri"/>
            </a:endParaRPr>
          </a:p>
        </p:txBody>
      </p:sp>
      <p:cxnSp>
        <p:nvCxnSpPr>
          <p:cNvPr id="9923" name="Google Shape;9923;p42"/>
          <p:cNvCxnSpPr/>
          <p:nvPr/>
        </p:nvCxnSpPr>
        <p:spPr>
          <a:xfrm rot="10800000">
            <a:off x="2096275" y="3606200"/>
            <a:ext cx="1863600" cy="1258800"/>
          </a:xfrm>
          <a:prstGeom prst="curvedConnector3">
            <a:avLst>
              <a:gd name="adj1" fmla="val 50000"/>
            </a:avLst>
          </a:prstGeom>
          <a:noFill/>
          <a:ln w="28575" cap="rnd" cmpd="sng">
            <a:solidFill>
              <a:srgbClr val="FFFFFF"/>
            </a:solidFill>
            <a:prstDash val="solid"/>
            <a:round/>
            <a:headEnd type="triangle" w="med" len="med"/>
            <a:tailEnd type="none" w="sm" len="sm"/>
          </a:ln>
        </p:spPr>
      </p:cxnSp>
      <p:grpSp>
        <p:nvGrpSpPr>
          <p:cNvPr id="9924" name="Google Shape;9924;p42"/>
          <p:cNvGrpSpPr/>
          <p:nvPr/>
        </p:nvGrpSpPr>
        <p:grpSpPr>
          <a:xfrm>
            <a:off x="4159834" y="3943523"/>
            <a:ext cx="306267" cy="186508"/>
            <a:chOff x="553325" y="1102000"/>
            <a:chExt cx="441625" cy="378850"/>
          </a:xfrm>
        </p:grpSpPr>
        <p:sp>
          <p:nvSpPr>
            <p:cNvPr id="9925" name="Google Shape;9925;p42"/>
            <p:cNvSpPr/>
            <p:nvPr/>
          </p:nvSpPr>
          <p:spPr>
            <a:xfrm>
              <a:off x="855750" y="1409925"/>
              <a:ext cx="54800" cy="52225"/>
            </a:xfrm>
            <a:custGeom>
              <a:avLst/>
              <a:gdLst/>
              <a:ahLst/>
              <a:cxnLst/>
              <a:rect l="l" t="t" r="r" b="b"/>
              <a:pathLst>
                <a:path w="2192" h="2089" extrusionOk="0">
                  <a:moveTo>
                    <a:pt x="1888" y="1"/>
                  </a:moveTo>
                  <a:cubicBezTo>
                    <a:pt x="1840" y="1"/>
                    <a:pt x="1792" y="28"/>
                    <a:pt x="1763" y="80"/>
                  </a:cubicBezTo>
                  <a:cubicBezTo>
                    <a:pt x="1679" y="211"/>
                    <a:pt x="1596" y="342"/>
                    <a:pt x="1489" y="485"/>
                  </a:cubicBezTo>
                  <a:cubicBezTo>
                    <a:pt x="989" y="1116"/>
                    <a:pt x="298" y="1342"/>
                    <a:pt x="0" y="1413"/>
                  </a:cubicBezTo>
                  <a:cubicBezTo>
                    <a:pt x="36" y="1497"/>
                    <a:pt x="310" y="2033"/>
                    <a:pt x="834" y="2080"/>
                  </a:cubicBezTo>
                  <a:cubicBezTo>
                    <a:pt x="872" y="2086"/>
                    <a:pt x="909" y="2088"/>
                    <a:pt x="946" y="2088"/>
                  </a:cubicBezTo>
                  <a:cubicBezTo>
                    <a:pt x="1481" y="2088"/>
                    <a:pt x="1927" y="1548"/>
                    <a:pt x="2072" y="1092"/>
                  </a:cubicBezTo>
                  <a:cubicBezTo>
                    <a:pt x="2191" y="699"/>
                    <a:pt x="2096" y="330"/>
                    <a:pt x="2013" y="92"/>
                  </a:cubicBezTo>
                  <a:cubicBezTo>
                    <a:pt x="1988" y="31"/>
                    <a:pt x="1939" y="1"/>
                    <a:pt x="1888" y="1"/>
                  </a:cubicBezTo>
                  <a:close/>
                </a:path>
              </a:pathLst>
            </a:custGeom>
            <a:solidFill>
              <a:srgbClr val="4F3E38"/>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6" name="Google Shape;9926;p42"/>
            <p:cNvSpPr/>
            <p:nvPr/>
          </p:nvSpPr>
          <p:spPr>
            <a:xfrm>
              <a:off x="803350" y="1387625"/>
              <a:ext cx="54800" cy="52200"/>
            </a:xfrm>
            <a:custGeom>
              <a:avLst/>
              <a:gdLst/>
              <a:ahLst/>
              <a:cxnLst/>
              <a:rect l="l" t="t" r="r" b="b"/>
              <a:pathLst>
                <a:path w="2192" h="2088" extrusionOk="0">
                  <a:moveTo>
                    <a:pt x="1883" y="0"/>
                  </a:moveTo>
                  <a:cubicBezTo>
                    <a:pt x="1832" y="0"/>
                    <a:pt x="1780" y="27"/>
                    <a:pt x="1751" y="79"/>
                  </a:cubicBezTo>
                  <a:cubicBezTo>
                    <a:pt x="1680" y="210"/>
                    <a:pt x="1596" y="341"/>
                    <a:pt x="1489" y="484"/>
                  </a:cubicBezTo>
                  <a:cubicBezTo>
                    <a:pt x="977" y="1115"/>
                    <a:pt x="299" y="1341"/>
                    <a:pt x="1" y="1412"/>
                  </a:cubicBezTo>
                  <a:cubicBezTo>
                    <a:pt x="25" y="1496"/>
                    <a:pt x="311" y="2032"/>
                    <a:pt x="834" y="2079"/>
                  </a:cubicBezTo>
                  <a:cubicBezTo>
                    <a:pt x="872" y="2085"/>
                    <a:pt x="910" y="2087"/>
                    <a:pt x="947" y="2087"/>
                  </a:cubicBezTo>
                  <a:cubicBezTo>
                    <a:pt x="1481" y="2087"/>
                    <a:pt x="1928" y="1547"/>
                    <a:pt x="2073" y="1091"/>
                  </a:cubicBezTo>
                  <a:cubicBezTo>
                    <a:pt x="2192" y="698"/>
                    <a:pt x="2096" y="329"/>
                    <a:pt x="2013" y="91"/>
                  </a:cubicBezTo>
                  <a:cubicBezTo>
                    <a:pt x="1989" y="30"/>
                    <a:pt x="1936" y="0"/>
                    <a:pt x="1883" y="0"/>
                  </a:cubicBezTo>
                  <a:close/>
                </a:path>
              </a:pathLst>
            </a:custGeom>
            <a:solidFill>
              <a:srgbClr val="4F3E38"/>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7" name="Google Shape;9927;p42"/>
            <p:cNvSpPr/>
            <p:nvPr/>
          </p:nvSpPr>
          <p:spPr>
            <a:xfrm>
              <a:off x="750075" y="1357850"/>
              <a:ext cx="54800" cy="52200"/>
            </a:xfrm>
            <a:custGeom>
              <a:avLst/>
              <a:gdLst/>
              <a:ahLst/>
              <a:cxnLst/>
              <a:rect l="l" t="t" r="r" b="b"/>
              <a:pathLst>
                <a:path w="2192" h="2088" extrusionOk="0">
                  <a:moveTo>
                    <a:pt x="1888" y="0"/>
                  </a:moveTo>
                  <a:cubicBezTo>
                    <a:pt x="1841" y="0"/>
                    <a:pt x="1792" y="27"/>
                    <a:pt x="1763" y="79"/>
                  </a:cubicBezTo>
                  <a:cubicBezTo>
                    <a:pt x="1680" y="210"/>
                    <a:pt x="1596" y="341"/>
                    <a:pt x="1489" y="484"/>
                  </a:cubicBezTo>
                  <a:cubicBezTo>
                    <a:pt x="977" y="1115"/>
                    <a:pt x="298" y="1341"/>
                    <a:pt x="1" y="1413"/>
                  </a:cubicBezTo>
                  <a:cubicBezTo>
                    <a:pt x="48" y="1472"/>
                    <a:pt x="310" y="2008"/>
                    <a:pt x="834" y="2080"/>
                  </a:cubicBezTo>
                  <a:cubicBezTo>
                    <a:pt x="872" y="2085"/>
                    <a:pt x="910" y="2088"/>
                    <a:pt x="947" y="2088"/>
                  </a:cubicBezTo>
                  <a:cubicBezTo>
                    <a:pt x="1481" y="2088"/>
                    <a:pt x="1928" y="1548"/>
                    <a:pt x="2072" y="1091"/>
                  </a:cubicBezTo>
                  <a:cubicBezTo>
                    <a:pt x="2192" y="698"/>
                    <a:pt x="2096" y="329"/>
                    <a:pt x="2013" y="91"/>
                  </a:cubicBezTo>
                  <a:cubicBezTo>
                    <a:pt x="1988" y="30"/>
                    <a:pt x="1939" y="0"/>
                    <a:pt x="1888" y="0"/>
                  </a:cubicBezTo>
                  <a:close/>
                </a:path>
              </a:pathLst>
            </a:custGeom>
            <a:solidFill>
              <a:srgbClr val="4F3E38"/>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8" name="Google Shape;9928;p42"/>
            <p:cNvSpPr/>
            <p:nvPr/>
          </p:nvSpPr>
          <p:spPr>
            <a:xfrm>
              <a:off x="699175" y="1327400"/>
              <a:ext cx="54800" cy="52250"/>
            </a:xfrm>
            <a:custGeom>
              <a:avLst/>
              <a:gdLst/>
              <a:ahLst/>
              <a:cxnLst/>
              <a:rect l="l" t="t" r="r" b="b"/>
              <a:pathLst>
                <a:path w="2192" h="2090" extrusionOk="0">
                  <a:moveTo>
                    <a:pt x="1882" y="1"/>
                  </a:moveTo>
                  <a:cubicBezTo>
                    <a:pt x="1831" y="1"/>
                    <a:pt x="1780" y="25"/>
                    <a:pt x="1751" y="71"/>
                  </a:cubicBezTo>
                  <a:cubicBezTo>
                    <a:pt x="1680" y="202"/>
                    <a:pt x="1596" y="345"/>
                    <a:pt x="1489" y="476"/>
                  </a:cubicBezTo>
                  <a:cubicBezTo>
                    <a:pt x="977" y="1119"/>
                    <a:pt x="298" y="1333"/>
                    <a:pt x="1" y="1416"/>
                  </a:cubicBezTo>
                  <a:cubicBezTo>
                    <a:pt x="25" y="1476"/>
                    <a:pt x="310" y="2024"/>
                    <a:pt x="834" y="2083"/>
                  </a:cubicBezTo>
                  <a:cubicBezTo>
                    <a:pt x="867" y="2087"/>
                    <a:pt x="900" y="2089"/>
                    <a:pt x="932" y="2089"/>
                  </a:cubicBezTo>
                  <a:cubicBezTo>
                    <a:pt x="1473" y="2089"/>
                    <a:pt x="1926" y="1544"/>
                    <a:pt x="2072" y="1083"/>
                  </a:cubicBezTo>
                  <a:cubicBezTo>
                    <a:pt x="2192" y="702"/>
                    <a:pt x="2096" y="321"/>
                    <a:pt x="2013" y="83"/>
                  </a:cubicBezTo>
                  <a:cubicBezTo>
                    <a:pt x="1988" y="28"/>
                    <a:pt x="1936" y="1"/>
                    <a:pt x="1882" y="1"/>
                  </a:cubicBezTo>
                  <a:close/>
                </a:path>
              </a:pathLst>
            </a:custGeom>
            <a:solidFill>
              <a:srgbClr val="4F3E38"/>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29" name="Google Shape;9929;p42"/>
            <p:cNvSpPr/>
            <p:nvPr/>
          </p:nvSpPr>
          <p:spPr>
            <a:xfrm>
              <a:off x="553325" y="1279475"/>
              <a:ext cx="363775" cy="201000"/>
            </a:xfrm>
            <a:custGeom>
              <a:avLst/>
              <a:gdLst/>
              <a:ahLst/>
              <a:cxnLst/>
              <a:rect l="l" t="t" r="r" b="b"/>
              <a:pathLst>
                <a:path w="14551" h="8040" extrusionOk="0">
                  <a:moveTo>
                    <a:pt x="864" y="0"/>
                  </a:moveTo>
                  <a:cubicBezTo>
                    <a:pt x="767" y="0"/>
                    <a:pt x="680" y="20"/>
                    <a:pt x="596" y="59"/>
                  </a:cubicBezTo>
                  <a:cubicBezTo>
                    <a:pt x="429" y="131"/>
                    <a:pt x="346" y="250"/>
                    <a:pt x="286" y="321"/>
                  </a:cubicBezTo>
                  <a:cubicBezTo>
                    <a:pt x="227" y="762"/>
                    <a:pt x="1" y="2512"/>
                    <a:pt x="1120" y="3917"/>
                  </a:cubicBezTo>
                  <a:cubicBezTo>
                    <a:pt x="1906" y="4893"/>
                    <a:pt x="3334" y="5560"/>
                    <a:pt x="4454" y="5619"/>
                  </a:cubicBezTo>
                  <a:cubicBezTo>
                    <a:pt x="4560" y="5626"/>
                    <a:pt x="4668" y="5628"/>
                    <a:pt x="4780" y="5628"/>
                  </a:cubicBezTo>
                  <a:cubicBezTo>
                    <a:pt x="4870" y="5628"/>
                    <a:pt x="4963" y="5627"/>
                    <a:pt x="5060" y="5627"/>
                  </a:cubicBezTo>
                  <a:cubicBezTo>
                    <a:pt x="5457" y="5627"/>
                    <a:pt x="5910" y="5644"/>
                    <a:pt x="6490" y="5822"/>
                  </a:cubicBezTo>
                  <a:cubicBezTo>
                    <a:pt x="6978" y="5965"/>
                    <a:pt x="7144" y="6084"/>
                    <a:pt x="8061" y="6560"/>
                  </a:cubicBezTo>
                  <a:cubicBezTo>
                    <a:pt x="9157" y="7108"/>
                    <a:pt x="9692" y="7382"/>
                    <a:pt x="10359" y="7620"/>
                  </a:cubicBezTo>
                  <a:cubicBezTo>
                    <a:pt x="11322" y="7961"/>
                    <a:pt x="12026" y="8040"/>
                    <a:pt x="12499" y="8040"/>
                  </a:cubicBezTo>
                  <a:cubicBezTo>
                    <a:pt x="12751" y="8040"/>
                    <a:pt x="12938" y="8017"/>
                    <a:pt x="13062" y="8001"/>
                  </a:cubicBezTo>
                  <a:cubicBezTo>
                    <a:pt x="13526" y="7929"/>
                    <a:pt x="14157" y="7846"/>
                    <a:pt x="14419" y="7346"/>
                  </a:cubicBezTo>
                  <a:cubicBezTo>
                    <a:pt x="14526" y="7155"/>
                    <a:pt x="14550" y="6929"/>
                    <a:pt x="14538" y="6750"/>
                  </a:cubicBezTo>
                  <a:cubicBezTo>
                    <a:pt x="14538" y="6620"/>
                    <a:pt x="14431" y="6536"/>
                    <a:pt x="14312" y="6512"/>
                  </a:cubicBezTo>
                  <a:cubicBezTo>
                    <a:pt x="13943" y="6489"/>
                    <a:pt x="13467" y="6441"/>
                    <a:pt x="12907" y="6322"/>
                  </a:cubicBezTo>
                  <a:cubicBezTo>
                    <a:pt x="11133" y="5965"/>
                    <a:pt x="9871" y="5203"/>
                    <a:pt x="8418" y="4345"/>
                  </a:cubicBezTo>
                  <a:cubicBezTo>
                    <a:pt x="7787" y="3953"/>
                    <a:pt x="8037" y="4060"/>
                    <a:pt x="6442" y="3036"/>
                  </a:cubicBezTo>
                  <a:cubicBezTo>
                    <a:pt x="6299" y="2929"/>
                    <a:pt x="5239" y="2250"/>
                    <a:pt x="3823" y="1393"/>
                  </a:cubicBezTo>
                  <a:cubicBezTo>
                    <a:pt x="3227" y="1035"/>
                    <a:pt x="3025" y="916"/>
                    <a:pt x="2763" y="821"/>
                  </a:cubicBezTo>
                  <a:cubicBezTo>
                    <a:pt x="1744" y="284"/>
                    <a:pt x="1234" y="0"/>
                    <a:pt x="864" y="0"/>
                  </a:cubicBezTo>
                  <a:close/>
                </a:path>
              </a:pathLst>
            </a:custGeom>
            <a:solidFill>
              <a:srgbClr val="FFE8B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0" name="Google Shape;9930;p42"/>
            <p:cNvSpPr/>
            <p:nvPr/>
          </p:nvSpPr>
          <p:spPr>
            <a:xfrm>
              <a:off x="756925" y="1440200"/>
              <a:ext cx="160175" cy="40650"/>
            </a:xfrm>
            <a:custGeom>
              <a:avLst/>
              <a:gdLst/>
              <a:ahLst/>
              <a:cxnLst/>
              <a:rect l="l" t="t" r="r" b="b"/>
              <a:pathLst>
                <a:path w="6407" h="1626" extrusionOk="0">
                  <a:moveTo>
                    <a:pt x="5358" y="0"/>
                  </a:moveTo>
                  <a:cubicBezTo>
                    <a:pt x="5335" y="131"/>
                    <a:pt x="5311" y="262"/>
                    <a:pt x="5239" y="393"/>
                  </a:cubicBezTo>
                  <a:cubicBezTo>
                    <a:pt x="4966" y="893"/>
                    <a:pt x="4346" y="976"/>
                    <a:pt x="3882" y="1060"/>
                  </a:cubicBezTo>
                  <a:cubicBezTo>
                    <a:pt x="3763" y="1072"/>
                    <a:pt x="3586" y="1090"/>
                    <a:pt x="3348" y="1090"/>
                  </a:cubicBezTo>
                  <a:cubicBezTo>
                    <a:pt x="2871" y="1090"/>
                    <a:pt x="2152" y="1016"/>
                    <a:pt x="1167" y="667"/>
                  </a:cubicBezTo>
                  <a:cubicBezTo>
                    <a:pt x="786" y="536"/>
                    <a:pt x="429" y="381"/>
                    <a:pt x="1" y="179"/>
                  </a:cubicBezTo>
                  <a:lnTo>
                    <a:pt x="1" y="179"/>
                  </a:lnTo>
                  <a:cubicBezTo>
                    <a:pt x="1036" y="702"/>
                    <a:pt x="1560" y="964"/>
                    <a:pt x="2227" y="1203"/>
                  </a:cubicBezTo>
                  <a:cubicBezTo>
                    <a:pt x="3211" y="1552"/>
                    <a:pt x="3931" y="1626"/>
                    <a:pt x="4407" y="1626"/>
                  </a:cubicBezTo>
                  <a:cubicBezTo>
                    <a:pt x="4645" y="1626"/>
                    <a:pt x="4823" y="1607"/>
                    <a:pt x="4942" y="1595"/>
                  </a:cubicBezTo>
                  <a:cubicBezTo>
                    <a:pt x="5394" y="1536"/>
                    <a:pt x="6025" y="1429"/>
                    <a:pt x="6287" y="941"/>
                  </a:cubicBezTo>
                  <a:cubicBezTo>
                    <a:pt x="6382" y="714"/>
                    <a:pt x="6406" y="500"/>
                    <a:pt x="6394" y="321"/>
                  </a:cubicBezTo>
                  <a:cubicBezTo>
                    <a:pt x="6382" y="202"/>
                    <a:pt x="6287" y="95"/>
                    <a:pt x="6168" y="83"/>
                  </a:cubicBezTo>
                  <a:cubicBezTo>
                    <a:pt x="5930" y="71"/>
                    <a:pt x="5668" y="36"/>
                    <a:pt x="5358" y="0"/>
                  </a:cubicBezTo>
                  <a:close/>
                </a:path>
              </a:pathLst>
            </a:custGeom>
            <a:solidFill>
              <a:srgbClr val="DDCCB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1" name="Google Shape;9931;p42"/>
            <p:cNvSpPr/>
            <p:nvPr/>
          </p:nvSpPr>
          <p:spPr>
            <a:xfrm>
              <a:off x="934625" y="1234675"/>
              <a:ext cx="39625" cy="58650"/>
            </a:xfrm>
            <a:custGeom>
              <a:avLst/>
              <a:gdLst/>
              <a:ahLst/>
              <a:cxnLst/>
              <a:rect l="l" t="t" r="r" b="b"/>
              <a:pathLst>
                <a:path w="1585" h="2346" extrusionOk="0">
                  <a:moveTo>
                    <a:pt x="855" y="1"/>
                  </a:moveTo>
                  <a:cubicBezTo>
                    <a:pt x="566" y="1"/>
                    <a:pt x="248" y="221"/>
                    <a:pt x="1" y="530"/>
                  </a:cubicBezTo>
                  <a:cubicBezTo>
                    <a:pt x="132" y="661"/>
                    <a:pt x="489" y="1077"/>
                    <a:pt x="536" y="1696"/>
                  </a:cubicBezTo>
                  <a:cubicBezTo>
                    <a:pt x="548" y="1875"/>
                    <a:pt x="536" y="2042"/>
                    <a:pt x="525" y="2173"/>
                  </a:cubicBezTo>
                  <a:cubicBezTo>
                    <a:pt x="515" y="2267"/>
                    <a:pt x="580" y="2346"/>
                    <a:pt x="660" y="2346"/>
                  </a:cubicBezTo>
                  <a:cubicBezTo>
                    <a:pt x="682" y="2346"/>
                    <a:pt x="704" y="2340"/>
                    <a:pt x="727" y="2327"/>
                  </a:cubicBezTo>
                  <a:cubicBezTo>
                    <a:pt x="953" y="2196"/>
                    <a:pt x="1239" y="1958"/>
                    <a:pt x="1370" y="1565"/>
                  </a:cubicBezTo>
                  <a:cubicBezTo>
                    <a:pt x="1584" y="982"/>
                    <a:pt x="1429" y="149"/>
                    <a:pt x="989" y="18"/>
                  </a:cubicBezTo>
                  <a:cubicBezTo>
                    <a:pt x="945" y="6"/>
                    <a:pt x="901" y="1"/>
                    <a:pt x="855" y="1"/>
                  </a:cubicBezTo>
                  <a:close/>
                </a:path>
              </a:pathLst>
            </a:custGeom>
            <a:solidFill>
              <a:srgbClr val="4F3E38"/>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2" name="Google Shape;9932;p42"/>
            <p:cNvSpPr/>
            <p:nvPr/>
          </p:nvSpPr>
          <p:spPr>
            <a:xfrm>
              <a:off x="873600" y="1268700"/>
              <a:ext cx="39625" cy="58850"/>
            </a:xfrm>
            <a:custGeom>
              <a:avLst/>
              <a:gdLst/>
              <a:ahLst/>
              <a:cxnLst/>
              <a:rect l="l" t="t" r="r" b="b"/>
              <a:pathLst>
                <a:path w="1585" h="2354" extrusionOk="0">
                  <a:moveTo>
                    <a:pt x="829" y="0"/>
                  </a:moveTo>
                  <a:cubicBezTo>
                    <a:pt x="549" y="0"/>
                    <a:pt x="250" y="219"/>
                    <a:pt x="1" y="538"/>
                  </a:cubicBezTo>
                  <a:cubicBezTo>
                    <a:pt x="132" y="669"/>
                    <a:pt x="489" y="1085"/>
                    <a:pt x="537" y="1705"/>
                  </a:cubicBezTo>
                  <a:cubicBezTo>
                    <a:pt x="549" y="1883"/>
                    <a:pt x="537" y="2050"/>
                    <a:pt x="525" y="2181"/>
                  </a:cubicBezTo>
                  <a:cubicBezTo>
                    <a:pt x="515" y="2275"/>
                    <a:pt x="587" y="2354"/>
                    <a:pt x="665" y="2354"/>
                  </a:cubicBezTo>
                  <a:cubicBezTo>
                    <a:pt x="686" y="2354"/>
                    <a:pt x="707" y="2348"/>
                    <a:pt x="727" y="2336"/>
                  </a:cubicBezTo>
                  <a:cubicBezTo>
                    <a:pt x="953" y="2193"/>
                    <a:pt x="1239" y="1967"/>
                    <a:pt x="1370" y="1574"/>
                  </a:cubicBezTo>
                  <a:cubicBezTo>
                    <a:pt x="1584" y="990"/>
                    <a:pt x="1430" y="157"/>
                    <a:pt x="989" y="26"/>
                  </a:cubicBezTo>
                  <a:cubicBezTo>
                    <a:pt x="937" y="8"/>
                    <a:pt x="883" y="0"/>
                    <a:pt x="829" y="0"/>
                  </a:cubicBezTo>
                  <a:close/>
                </a:path>
              </a:pathLst>
            </a:custGeom>
            <a:solidFill>
              <a:srgbClr val="4F3E38"/>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3" name="Google Shape;9933;p42"/>
            <p:cNvSpPr/>
            <p:nvPr/>
          </p:nvSpPr>
          <p:spPr>
            <a:xfrm>
              <a:off x="809325" y="1290050"/>
              <a:ext cx="39300" cy="58675"/>
            </a:xfrm>
            <a:custGeom>
              <a:avLst/>
              <a:gdLst/>
              <a:ahLst/>
              <a:cxnLst/>
              <a:rect l="l" t="t" r="r" b="b"/>
              <a:pathLst>
                <a:path w="1572" h="2347" extrusionOk="0">
                  <a:moveTo>
                    <a:pt x="851" y="1"/>
                  </a:moveTo>
                  <a:cubicBezTo>
                    <a:pt x="577" y="1"/>
                    <a:pt x="257" y="220"/>
                    <a:pt x="0" y="529"/>
                  </a:cubicBezTo>
                  <a:cubicBezTo>
                    <a:pt x="131" y="660"/>
                    <a:pt x="488" y="1077"/>
                    <a:pt x="536" y="1708"/>
                  </a:cubicBezTo>
                  <a:cubicBezTo>
                    <a:pt x="548" y="1875"/>
                    <a:pt x="536" y="2041"/>
                    <a:pt x="524" y="2172"/>
                  </a:cubicBezTo>
                  <a:cubicBezTo>
                    <a:pt x="506" y="2274"/>
                    <a:pt x="573" y="2347"/>
                    <a:pt x="654" y="2347"/>
                  </a:cubicBezTo>
                  <a:cubicBezTo>
                    <a:pt x="678" y="2347"/>
                    <a:pt x="702" y="2340"/>
                    <a:pt x="726" y="2327"/>
                  </a:cubicBezTo>
                  <a:cubicBezTo>
                    <a:pt x="953" y="2196"/>
                    <a:pt x="1238" y="1958"/>
                    <a:pt x="1369" y="1565"/>
                  </a:cubicBezTo>
                  <a:cubicBezTo>
                    <a:pt x="1572" y="982"/>
                    <a:pt x="1429" y="148"/>
                    <a:pt x="976" y="17"/>
                  </a:cubicBezTo>
                  <a:cubicBezTo>
                    <a:pt x="936" y="6"/>
                    <a:pt x="894" y="1"/>
                    <a:pt x="851" y="1"/>
                  </a:cubicBezTo>
                  <a:close/>
                </a:path>
              </a:pathLst>
            </a:custGeom>
            <a:solidFill>
              <a:srgbClr val="4F3E38"/>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4" name="Google Shape;9934;p42"/>
            <p:cNvSpPr/>
            <p:nvPr/>
          </p:nvSpPr>
          <p:spPr>
            <a:xfrm>
              <a:off x="558975" y="1279050"/>
              <a:ext cx="116425" cy="66100"/>
            </a:xfrm>
            <a:custGeom>
              <a:avLst/>
              <a:gdLst/>
              <a:ahLst/>
              <a:cxnLst/>
              <a:rect l="l" t="t" r="r" b="b"/>
              <a:pathLst>
                <a:path w="4657" h="2644" extrusionOk="0">
                  <a:moveTo>
                    <a:pt x="645" y="0"/>
                  </a:moveTo>
                  <a:cubicBezTo>
                    <a:pt x="545" y="0"/>
                    <a:pt x="456" y="21"/>
                    <a:pt x="370" y="64"/>
                  </a:cubicBezTo>
                  <a:cubicBezTo>
                    <a:pt x="203" y="136"/>
                    <a:pt x="120" y="255"/>
                    <a:pt x="60" y="326"/>
                  </a:cubicBezTo>
                  <a:cubicBezTo>
                    <a:pt x="37" y="457"/>
                    <a:pt x="1" y="731"/>
                    <a:pt x="1" y="1076"/>
                  </a:cubicBezTo>
                  <a:cubicBezTo>
                    <a:pt x="37" y="1338"/>
                    <a:pt x="120" y="1588"/>
                    <a:pt x="251" y="1814"/>
                  </a:cubicBezTo>
                  <a:cubicBezTo>
                    <a:pt x="644" y="2452"/>
                    <a:pt x="1606" y="2644"/>
                    <a:pt x="2376" y="2644"/>
                  </a:cubicBezTo>
                  <a:cubicBezTo>
                    <a:pt x="2469" y="2644"/>
                    <a:pt x="2558" y="2641"/>
                    <a:pt x="2644" y="2636"/>
                  </a:cubicBezTo>
                  <a:cubicBezTo>
                    <a:pt x="3347" y="2600"/>
                    <a:pt x="4049" y="2398"/>
                    <a:pt x="4656" y="2053"/>
                  </a:cubicBezTo>
                  <a:cubicBezTo>
                    <a:pt x="4347" y="1862"/>
                    <a:pt x="3990" y="1648"/>
                    <a:pt x="3597" y="1410"/>
                  </a:cubicBezTo>
                  <a:cubicBezTo>
                    <a:pt x="3001" y="1052"/>
                    <a:pt x="2799" y="933"/>
                    <a:pt x="2537" y="814"/>
                  </a:cubicBezTo>
                  <a:cubicBezTo>
                    <a:pt x="1524" y="289"/>
                    <a:pt x="1014" y="0"/>
                    <a:pt x="645" y="0"/>
                  </a:cubicBezTo>
                  <a:close/>
                </a:path>
              </a:pathLst>
            </a:custGeom>
            <a:solidFill>
              <a:srgbClr val="DDCCB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5" name="Google Shape;9935;p42"/>
            <p:cNvSpPr/>
            <p:nvPr/>
          </p:nvSpPr>
          <p:spPr>
            <a:xfrm>
              <a:off x="556300" y="1102000"/>
              <a:ext cx="438400" cy="216600"/>
            </a:xfrm>
            <a:custGeom>
              <a:avLst/>
              <a:gdLst/>
              <a:ahLst/>
              <a:cxnLst/>
              <a:rect l="l" t="t" r="r" b="b"/>
              <a:pathLst>
                <a:path w="17536" h="8664" extrusionOk="0">
                  <a:moveTo>
                    <a:pt x="6090" y="1"/>
                  </a:moveTo>
                  <a:cubicBezTo>
                    <a:pt x="4802" y="1"/>
                    <a:pt x="3442" y="574"/>
                    <a:pt x="2513" y="1336"/>
                  </a:cubicBezTo>
                  <a:cubicBezTo>
                    <a:pt x="1180" y="2455"/>
                    <a:pt x="251" y="4134"/>
                    <a:pt x="108" y="5896"/>
                  </a:cubicBezTo>
                  <a:cubicBezTo>
                    <a:pt x="60" y="6527"/>
                    <a:pt x="1" y="7289"/>
                    <a:pt x="358" y="7861"/>
                  </a:cubicBezTo>
                  <a:cubicBezTo>
                    <a:pt x="731" y="8475"/>
                    <a:pt x="1616" y="8664"/>
                    <a:pt x="2362" y="8664"/>
                  </a:cubicBezTo>
                  <a:cubicBezTo>
                    <a:pt x="2498" y="8664"/>
                    <a:pt x="2629" y="8657"/>
                    <a:pt x="2751" y="8646"/>
                  </a:cubicBezTo>
                  <a:cubicBezTo>
                    <a:pt x="3608" y="8599"/>
                    <a:pt x="4466" y="8289"/>
                    <a:pt x="5180" y="7801"/>
                  </a:cubicBezTo>
                  <a:cubicBezTo>
                    <a:pt x="5513" y="7575"/>
                    <a:pt x="5835" y="7301"/>
                    <a:pt x="6204" y="7146"/>
                  </a:cubicBezTo>
                  <a:cubicBezTo>
                    <a:pt x="6400" y="7061"/>
                    <a:pt x="6592" y="7026"/>
                    <a:pt x="6783" y="7026"/>
                  </a:cubicBezTo>
                  <a:cubicBezTo>
                    <a:pt x="7127" y="7026"/>
                    <a:pt x="7467" y="7139"/>
                    <a:pt x="7811" y="7277"/>
                  </a:cubicBezTo>
                  <a:cubicBezTo>
                    <a:pt x="8538" y="7563"/>
                    <a:pt x="9264" y="7896"/>
                    <a:pt x="10038" y="8039"/>
                  </a:cubicBezTo>
                  <a:cubicBezTo>
                    <a:pt x="10306" y="8087"/>
                    <a:pt x="10578" y="8110"/>
                    <a:pt x="10849" y="8110"/>
                  </a:cubicBezTo>
                  <a:cubicBezTo>
                    <a:pt x="12260" y="8110"/>
                    <a:pt x="13670" y="7490"/>
                    <a:pt x="14729" y="6551"/>
                  </a:cubicBezTo>
                  <a:cubicBezTo>
                    <a:pt x="15015" y="6289"/>
                    <a:pt x="15288" y="6027"/>
                    <a:pt x="15598" y="5813"/>
                  </a:cubicBezTo>
                  <a:cubicBezTo>
                    <a:pt x="15891" y="5611"/>
                    <a:pt x="16219" y="5530"/>
                    <a:pt x="16561" y="5530"/>
                  </a:cubicBezTo>
                  <a:cubicBezTo>
                    <a:pt x="16663" y="5530"/>
                    <a:pt x="16767" y="5537"/>
                    <a:pt x="16872" y="5551"/>
                  </a:cubicBezTo>
                  <a:cubicBezTo>
                    <a:pt x="16890" y="5553"/>
                    <a:pt x="16908" y="5554"/>
                    <a:pt x="16926" y="5554"/>
                  </a:cubicBezTo>
                  <a:cubicBezTo>
                    <a:pt x="17260" y="5554"/>
                    <a:pt x="17535" y="5247"/>
                    <a:pt x="17467" y="4908"/>
                  </a:cubicBezTo>
                  <a:cubicBezTo>
                    <a:pt x="17443" y="4789"/>
                    <a:pt x="17408" y="4670"/>
                    <a:pt x="17372" y="4551"/>
                  </a:cubicBezTo>
                  <a:cubicBezTo>
                    <a:pt x="17158" y="3967"/>
                    <a:pt x="16729" y="3467"/>
                    <a:pt x="16181" y="3182"/>
                  </a:cubicBezTo>
                  <a:cubicBezTo>
                    <a:pt x="15943" y="3065"/>
                    <a:pt x="15714" y="3029"/>
                    <a:pt x="15486" y="3029"/>
                  </a:cubicBezTo>
                  <a:cubicBezTo>
                    <a:pt x="15156" y="3029"/>
                    <a:pt x="14826" y="3103"/>
                    <a:pt x="14467" y="3110"/>
                  </a:cubicBezTo>
                  <a:cubicBezTo>
                    <a:pt x="14460" y="3110"/>
                    <a:pt x="14452" y="3110"/>
                    <a:pt x="14445" y="3110"/>
                  </a:cubicBezTo>
                  <a:cubicBezTo>
                    <a:pt x="13396" y="3110"/>
                    <a:pt x="12543" y="2251"/>
                    <a:pt x="11538" y="1943"/>
                  </a:cubicBezTo>
                  <a:cubicBezTo>
                    <a:pt x="10657" y="1681"/>
                    <a:pt x="9812" y="1693"/>
                    <a:pt x="8990" y="1205"/>
                  </a:cubicBezTo>
                  <a:cubicBezTo>
                    <a:pt x="8526" y="931"/>
                    <a:pt x="8121" y="574"/>
                    <a:pt x="7645" y="336"/>
                  </a:cubicBezTo>
                  <a:cubicBezTo>
                    <a:pt x="7164" y="103"/>
                    <a:pt x="6633" y="1"/>
                    <a:pt x="6090" y="1"/>
                  </a:cubicBezTo>
                  <a:close/>
                </a:path>
              </a:pathLst>
            </a:custGeom>
            <a:solidFill>
              <a:srgbClr val="FFE8B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6" name="Google Shape;9936;p42"/>
            <p:cNvSpPr/>
            <p:nvPr/>
          </p:nvSpPr>
          <p:spPr>
            <a:xfrm>
              <a:off x="849200" y="1152650"/>
              <a:ext cx="21450" cy="10450"/>
            </a:xfrm>
            <a:custGeom>
              <a:avLst/>
              <a:gdLst/>
              <a:ahLst/>
              <a:cxnLst/>
              <a:rect l="l" t="t" r="r" b="b"/>
              <a:pathLst>
                <a:path w="858" h="418" extrusionOk="0">
                  <a:moveTo>
                    <a:pt x="1" y="1"/>
                  </a:moveTo>
                  <a:cubicBezTo>
                    <a:pt x="274" y="155"/>
                    <a:pt x="560" y="310"/>
                    <a:pt x="858" y="417"/>
                  </a:cubicBezTo>
                  <a:cubicBezTo>
                    <a:pt x="572" y="251"/>
                    <a:pt x="298" y="96"/>
                    <a:pt x="1" y="1"/>
                  </a:cubicBezTo>
                  <a:close/>
                </a:path>
              </a:pathLst>
            </a:custGeom>
            <a:solidFill>
              <a:srgbClr val="DFDCE0"/>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7" name="Google Shape;9937;p42"/>
            <p:cNvSpPr/>
            <p:nvPr/>
          </p:nvSpPr>
          <p:spPr>
            <a:xfrm>
              <a:off x="569700" y="1178550"/>
              <a:ext cx="425250" cy="140450"/>
            </a:xfrm>
            <a:custGeom>
              <a:avLst/>
              <a:gdLst/>
              <a:ahLst/>
              <a:cxnLst/>
              <a:rect l="l" t="t" r="r" b="b"/>
              <a:pathLst>
                <a:path w="17010" h="5618" extrusionOk="0">
                  <a:moveTo>
                    <a:pt x="15122" y="0"/>
                  </a:moveTo>
                  <a:cubicBezTo>
                    <a:pt x="15229" y="108"/>
                    <a:pt x="15372" y="250"/>
                    <a:pt x="15503" y="465"/>
                  </a:cubicBezTo>
                  <a:cubicBezTo>
                    <a:pt x="15741" y="798"/>
                    <a:pt x="15943" y="1096"/>
                    <a:pt x="15884" y="1358"/>
                  </a:cubicBezTo>
                  <a:cubicBezTo>
                    <a:pt x="15776" y="1727"/>
                    <a:pt x="15169" y="1679"/>
                    <a:pt x="14348" y="2084"/>
                  </a:cubicBezTo>
                  <a:cubicBezTo>
                    <a:pt x="13752" y="2382"/>
                    <a:pt x="13514" y="2596"/>
                    <a:pt x="13145" y="2989"/>
                  </a:cubicBezTo>
                  <a:cubicBezTo>
                    <a:pt x="12425" y="3767"/>
                    <a:pt x="11141" y="4148"/>
                    <a:pt x="9953" y="4148"/>
                  </a:cubicBezTo>
                  <a:cubicBezTo>
                    <a:pt x="9432" y="4148"/>
                    <a:pt x="8930" y="4075"/>
                    <a:pt x="8502" y="3929"/>
                  </a:cubicBezTo>
                  <a:cubicBezTo>
                    <a:pt x="7752" y="3679"/>
                    <a:pt x="7525" y="3334"/>
                    <a:pt x="6620" y="3215"/>
                  </a:cubicBezTo>
                  <a:cubicBezTo>
                    <a:pt x="6449" y="3194"/>
                    <a:pt x="6287" y="3186"/>
                    <a:pt x="6136" y="3186"/>
                  </a:cubicBezTo>
                  <a:cubicBezTo>
                    <a:pt x="5512" y="3186"/>
                    <a:pt x="5081" y="3334"/>
                    <a:pt x="4965" y="3382"/>
                  </a:cubicBezTo>
                  <a:cubicBezTo>
                    <a:pt x="4370" y="3584"/>
                    <a:pt x="4394" y="3775"/>
                    <a:pt x="3596" y="4239"/>
                  </a:cubicBezTo>
                  <a:cubicBezTo>
                    <a:pt x="3120" y="4525"/>
                    <a:pt x="2275" y="5025"/>
                    <a:pt x="1179" y="5084"/>
                  </a:cubicBezTo>
                  <a:cubicBezTo>
                    <a:pt x="1093" y="5090"/>
                    <a:pt x="1002" y="5093"/>
                    <a:pt x="910" y="5093"/>
                  </a:cubicBezTo>
                  <a:cubicBezTo>
                    <a:pt x="621" y="5093"/>
                    <a:pt x="307" y="5064"/>
                    <a:pt x="1" y="5001"/>
                  </a:cubicBezTo>
                  <a:lnTo>
                    <a:pt x="1" y="5001"/>
                  </a:lnTo>
                  <a:cubicBezTo>
                    <a:pt x="456" y="5467"/>
                    <a:pt x="1254" y="5618"/>
                    <a:pt x="1932" y="5618"/>
                  </a:cubicBezTo>
                  <a:cubicBezTo>
                    <a:pt x="2034" y="5618"/>
                    <a:pt x="2133" y="5614"/>
                    <a:pt x="2227" y="5608"/>
                  </a:cubicBezTo>
                  <a:cubicBezTo>
                    <a:pt x="3096" y="5561"/>
                    <a:pt x="3953" y="5263"/>
                    <a:pt x="4656" y="4763"/>
                  </a:cubicBezTo>
                  <a:cubicBezTo>
                    <a:pt x="4989" y="4525"/>
                    <a:pt x="5311" y="4275"/>
                    <a:pt x="5680" y="4108"/>
                  </a:cubicBezTo>
                  <a:cubicBezTo>
                    <a:pt x="5876" y="4025"/>
                    <a:pt x="6066" y="3991"/>
                    <a:pt x="6253" y="3991"/>
                  </a:cubicBezTo>
                  <a:cubicBezTo>
                    <a:pt x="6601" y="3991"/>
                    <a:pt x="6939" y="4107"/>
                    <a:pt x="7287" y="4239"/>
                  </a:cubicBezTo>
                  <a:cubicBezTo>
                    <a:pt x="8025" y="4525"/>
                    <a:pt x="8752" y="4846"/>
                    <a:pt x="9526" y="5001"/>
                  </a:cubicBezTo>
                  <a:cubicBezTo>
                    <a:pt x="9797" y="5050"/>
                    <a:pt x="10071" y="5073"/>
                    <a:pt x="10344" y="5073"/>
                  </a:cubicBezTo>
                  <a:cubicBezTo>
                    <a:pt x="11750" y="5073"/>
                    <a:pt x="13150" y="4460"/>
                    <a:pt x="14217" y="3513"/>
                  </a:cubicBezTo>
                  <a:cubicBezTo>
                    <a:pt x="14490" y="3263"/>
                    <a:pt x="14752" y="2989"/>
                    <a:pt x="15074" y="2786"/>
                  </a:cubicBezTo>
                  <a:cubicBezTo>
                    <a:pt x="15391" y="2581"/>
                    <a:pt x="15715" y="2493"/>
                    <a:pt x="16064" y="2493"/>
                  </a:cubicBezTo>
                  <a:cubicBezTo>
                    <a:pt x="16161" y="2493"/>
                    <a:pt x="16259" y="2500"/>
                    <a:pt x="16360" y="2513"/>
                  </a:cubicBezTo>
                  <a:cubicBezTo>
                    <a:pt x="16382" y="2516"/>
                    <a:pt x="16404" y="2517"/>
                    <a:pt x="16426" y="2517"/>
                  </a:cubicBezTo>
                  <a:cubicBezTo>
                    <a:pt x="16734" y="2517"/>
                    <a:pt x="17009" y="2215"/>
                    <a:pt x="16931" y="1882"/>
                  </a:cubicBezTo>
                  <a:cubicBezTo>
                    <a:pt x="16907" y="1763"/>
                    <a:pt x="16872" y="1644"/>
                    <a:pt x="16836" y="1524"/>
                  </a:cubicBezTo>
                  <a:cubicBezTo>
                    <a:pt x="16622" y="941"/>
                    <a:pt x="16193" y="429"/>
                    <a:pt x="15645" y="143"/>
                  </a:cubicBezTo>
                  <a:cubicBezTo>
                    <a:pt x="15467" y="60"/>
                    <a:pt x="15300" y="12"/>
                    <a:pt x="15122" y="0"/>
                  </a:cubicBezTo>
                  <a:close/>
                </a:path>
              </a:pathLst>
            </a:custGeom>
            <a:solidFill>
              <a:srgbClr val="DDCCB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8" name="Google Shape;9938;p42"/>
            <p:cNvSpPr/>
            <p:nvPr/>
          </p:nvSpPr>
          <p:spPr>
            <a:xfrm>
              <a:off x="682525" y="1138725"/>
              <a:ext cx="86925" cy="78350"/>
            </a:xfrm>
            <a:custGeom>
              <a:avLst/>
              <a:gdLst/>
              <a:ahLst/>
              <a:cxnLst/>
              <a:rect l="l" t="t" r="r" b="b"/>
              <a:pathLst>
                <a:path w="3477" h="3134" extrusionOk="0">
                  <a:moveTo>
                    <a:pt x="1484" y="0"/>
                  </a:moveTo>
                  <a:cubicBezTo>
                    <a:pt x="1307" y="0"/>
                    <a:pt x="1112" y="31"/>
                    <a:pt x="917" y="117"/>
                  </a:cubicBezTo>
                  <a:cubicBezTo>
                    <a:pt x="810" y="165"/>
                    <a:pt x="476" y="331"/>
                    <a:pt x="298" y="700"/>
                  </a:cubicBezTo>
                  <a:cubicBezTo>
                    <a:pt x="0" y="1332"/>
                    <a:pt x="381" y="2082"/>
                    <a:pt x="798" y="2498"/>
                  </a:cubicBezTo>
                  <a:cubicBezTo>
                    <a:pt x="1215" y="2922"/>
                    <a:pt x="1851" y="3134"/>
                    <a:pt x="2392" y="3134"/>
                  </a:cubicBezTo>
                  <a:cubicBezTo>
                    <a:pt x="2794" y="3134"/>
                    <a:pt x="3143" y="3017"/>
                    <a:pt x="3310" y="2784"/>
                  </a:cubicBezTo>
                  <a:cubicBezTo>
                    <a:pt x="3477" y="2582"/>
                    <a:pt x="3453" y="2320"/>
                    <a:pt x="3417" y="2010"/>
                  </a:cubicBezTo>
                  <a:cubicBezTo>
                    <a:pt x="3405" y="1891"/>
                    <a:pt x="3250" y="641"/>
                    <a:pt x="2227" y="177"/>
                  </a:cubicBezTo>
                  <a:cubicBezTo>
                    <a:pt x="2139" y="129"/>
                    <a:pt x="1847" y="0"/>
                    <a:pt x="1484" y="0"/>
                  </a:cubicBezTo>
                  <a:close/>
                </a:path>
              </a:pathLst>
            </a:custGeom>
            <a:solidFill>
              <a:srgbClr val="DDCCB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39" name="Google Shape;9939;p42"/>
            <p:cNvSpPr/>
            <p:nvPr/>
          </p:nvSpPr>
          <p:spPr>
            <a:xfrm>
              <a:off x="706625" y="1138825"/>
              <a:ext cx="62525" cy="78325"/>
            </a:xfrm>
            <a:custGeom>
              <a:avLst/>
              <a:gdLst/>
              <a:ahLst/>
              <a:cxnLst/>
              <a:rect l="l" t="t" r="r" b="b"/>
              <a:pathLst>
                <a:path w="2501" h="3133" extrusionOk="0">
                  <a:moveTo>
                    <a:pt x="510" y="0"/>
                  </a:moveTo>
                  <a:cubicBezTo>
                    <a:pt x="349" y="0"/>
                    <a:pt x="175" y="27"/>
                    <a:pt x="0" y="101"/>
                  </a:cubicBezTo>
                  <a:cubicBezTo>
                    <a:pt x="84" y="137"/>
                    <a:pt x="167" y="161"/>
                    <a:pt x="203" y="173"/>
                  </a:cubicBezTo>
                  <a:cubicBezTo>
                    <a:pt x="1239" y="637"/>
                    <a:pt x="1382" y="1887"/>
                    <a:pt x="1393" y="2006"/>
                  </a:cubicBezTo>
                  <a:cubicBezTo>
                    <a:pt x="1429" y="2316"/>
                    <a:pt x="1453" y="2578"/>
                    <a:pt x="1298" y="2780"/>
                  </a:cubicBezTo>
                  <a:cubicBezTo>
                    <a:pt x="1203" y="2911"/>
                    <a:pt x="1036" y="3006"/>
                    <a:pt x="858" y="3066"/>
                  </a:cubicBezTo>
                  <a:cubicBezTo>
                    <a:pt x="1049" y="3110"/>
                    <a:pt x="1239" y="3132"/>
                    <a:pt x="1419" y="3132"/>
                  </a:cubicBezTo>
                  <a:cubicBezTo>
                    <a:pt x="1822" y="3132"/>
                    <a:pt x="2169" y="3019"/>
                    <a:pt x="2334" y="2780"/>
                  </a:cubicBezTo>
                  <a:cubicBezTo>
                    <a:pt x="2501" y="2578"/>
                    <a:pt x="2465" y="2316"/>
                    <a:pt x="2441" y="2006"/>
                  </a:cubicBezTo>
                  <a:cubicBezTo>
                    <a:pt x="2429" y="1887"/>
                    <a:pt x="2286" y="637"/>
                    <a:pt x="1251" y="173"/>
                  </a:cubicBezTo>
                  <a:cubicBezTo>
                    <a:pt x="1160" y="132"/>
                    <a:pt x="867" y="0"/>
                    <a:pt x="510" y="0"/>
                  </a:cubicBezTo>
                  <a:close/>
                </a:path>
              </a:pathLst>
            </a:custGeom>
            <a:solidFill>
              <a:srgbClr val="4F3E38"/>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0" name="Google Shape;9940;p42"/>
            <p:cNvSpPr/>
            <p:nvPr/>
          </p:nvSpPr>
          <p:spPr>
            <a:xfrm>
              <a:off x="598575" y="1166550"/>
              <a:ext cx="55675" cy="86025"/>
            </a:xfrm>
            <a:custGeom>
              <a:avLst/>
              <a:gdLst/>
              <a:ahLst/>
              <a:cxnLst/>
              <a:rect l="l" t="t" r="r" b="b"/>
              <a:pathLst>
                <a:path w="2227" h="3441" extrusionOk="0">
                  <a:moveTo>
                    <a:pt x="1595" y="0"/>
                  </a:moveTo>
                  <a:cubicBezTo>
                    <a:pt x="1191" y="0"/>
                    <a:pt x="684" y="616"/>
                    <a:pt x="477" y="933"/>
                  </a:cubicBezTo>
                  <a:cubicBezTo>
                    <a:pt x="381" y="1088"/>
                    <a:pt x="0" y="1707"/>
                    <a:pt x="143" y="2457"/>
                  </a:cubicBezTo>
                  <a:cubicBezTo>
                    <a:pt x="167" y="2635"/>
                    <a:pt x="298" y="3326"/>
                    <a:pt x="679" y="3433"/>
                  </a:cubicBezTo>
                  <a:cubicBezTo>
                    <a:pt x="703" y="3438"/>
                    <a:pt x="727" y="3441"/>
                    <a:pt x="752" y="3441"/>
                  </a:cubicBezTo>
                  <a:cubicBezTo>
                    <a:pt x="1203" y="3441"/>
                    <a:pt x="1845" y="2640"/>
                    <a:pt x="2048" y="1850"/>
                  </a:cubicBezTo>
                  <a:cubicBezTo>
                    <a:pt x="2227" y="1135"/>
                    <a:pt x="2132" y="171"/>
                    <a:pt x="1703" y="16"/>
                  </a:cubicBezTo>
                  <a:cubicBezTo>
                    <a:pt x="1668" y="5"/>
                    <a:pt x="1632" y="0"/>
                    <a:pt x="1595" y="0"/>
                  </a:cubicBezTo>
                  <a:close/>
                </a:path>
              </a:pathLst>
            </a:custGeom>
            <a:solidFill>
              <a:srgbClr val="DDCCB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1" name="Google Shape;9941;p42"/>
            <p:cNvSpPr/>
            <p:nvPr/>
          </p:nvSpPr>
          <p:spPr>
            <a:xfrm>
              <a:off x="606900" y="1166250"/>
              <a:ext cx="47350" cy="85825"/>
            </a:xfrm>
            <a:custGeom>
              <a:avLst/>
              <a:gdLst/>
              <a:ahLst/>
              <a:cxnLst/>
              <a:rect l="l" t="t" r="r" b="b"/>
              <a:pathLst>
                <a:path w="1894" h="3433" extrusionOk="0">
                  <a:moveTo>
                    <a:pt x="1263" y="0"/>
                  </a:moveTo>
                  <a:cubicBezTo>
                    <a:pt x="1058" y="0"/>
                    <a:pt x="822" y="159"/>
                    <a:pt x="620" y="361"/>
                  </a:cubicBezTo>
                  <a:cubicBezTo>
                    <a:pt x="787" y="742"/>
                    <a:pt x="787" y="1362"/>
                    <a:pt x="668" y="1850"/>
                  </a:cubicBezTo>
                  <a:cubicBezTo>
                    <a:pt x="549" y="2314"/>
                    <a:pt x="299" y="2767"/>
                    <a:pt x="1" y="3088"/>
                  </a:cubicBezTo>
                  <a:cubicBezTo>
                    <a:pt x="72" y="3243"/>
                    <a:pt x="191" y="3386"/>
                    <a:pt x="346" y="3421"/>
                  </a:cubicBezTo>
                  <a:cubicBezTo>
                    <a:pt x="376" y="3429"/>
                    <a:pt x="408" y="3433"/>
                    <a:pt x="440" y="3433"/>
                  </a:cubicBezTo>
                  <a:cubicBezTo>
                    <a:pt x="907" y="3433"/>
                    <a:pt x="1515" y="2641"/>
                    <a:pt x="1715" y="1850"/>
                  </a:cubicBezTo>
                  <a:cubicBezTo>
                    <a:pt x="1894" y="1147"/>
                    <a:pt x="1799" y="171"/>
                    <a:pt x="1370" y="16"/>
                  </a:cubicBezTo>
                  <a:cubicBezTo>
                    <a:pt x="1336" y="5"/>
                    <a:pt x="1300" y="0"/>
                    <a:pt x="1263" y="0"/>
                  </a:cubicBezTo>
                  <a:close/>
                </a:path>
              </a:pathLst>
            </a:custGeom>
            <a:solidFill>
              <a:srgbClr val="4F3E38"/>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2" name="Google Shape;9942;p42"/>
            <p:cNvSpPr/>
            <p:nvPr/>
          </p:nvSpPr>
          <p:spPr>
            <a:xfrm>
              <a:off x="881050" y="1209575"/>
              <a:ext cx="44075" cy="29800"/>
            </a:xfrm>
            <a:custGeom>
              <a:avLst/>
              <a:gdLst/>
              <a:ahLst/>
              <a:cxnLst/>
              <a:rect l="l" t="t" r="r" b="b"/>
              <a:pathLst>
                <a:path w="1763" h="1192" extrusionOk="0">
                  <a:moveTo>
                    <a:pt x="744" y="1"/>
                  </a:moveTo>
                  <a:cubicBezTo>
                    <a:pt x="498" y="1"/>
                    <a:pt x="240" y="80"/>
                    <a:pt x="131" y="319"/>
                  </a:cubicBezTo>
                  <a:cubicBezTo>
                    <a:pt x="1" y="557"/>
                    <a:pt x="108" y="914"/>
                    <a:pt x="322" y="1081"/>
                  </a:cubicBezTo>
                  <a:cubicBezTo>
                    <a:pt x="433" y="1162"/>
                    <a:pt x="552" y="1191"/>
                    <a:pt x="672" y="1191"/>
                  </a:cubicBezTo>
                  <a:cubicBezTo>
                    <a:pt x="835" y="1191"/>
                    <a:pt x="999" y="1136"/>
                    <a:pt x="1144" y="1081"/>
                  </a:cubicBezTo>
                  <a:cubicBezTo>
                    <a:pt x="1346" y="1010"/>
                    <a:pt x="1679" y="903"/>
                    <a:pt x="1715" y="664"/>
                  </a:cubicBezTo>
                  <a:cubicBezTo>
                    <a:pt x="1763" y="403"/>
                    <a:pt x="1382" y="141"/>
                    <a:pt x="1108" y="57"/>
                  </a:cubicBezTo>
                  <a:cubicBezTo>
                    <a:pt x="1007" y="24"/>
                    <a:pt x="878" y="1"/>
                    <a:pt x="744" y="1"/>
                  </a:cubicBezTo>
                  <a:close/>
                </a:path>
              </a:pathLst>
            </a:custGeom>
            <a:solidFill>
              <a:srgbClr val="4F3E38"/>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9943" name="Google Shape;9943;p42"/>
          <p:cNvGrpSpPr/>
          <p:nvPr/>
        </p:nvGrpSpPr>
        <p:grpSpPr>
          <a:xfrm>
            <a:off x="3834027" y="3925634"/>
            <a:ext cx="325805" cy="222290"/>
            <a:chOff x="5400167" y="1214037"/>
            <a:chExt cx="527962" cy="507512"/>
          </a:xfrm>
        </p:grpSpPr>
        <p:sp>
          <p:nvSpPr>
            <p:cNvPr id="9944" name="Google Shape;9944;p42"/>
            <p:cNvSpPr/>
            <p:nvPr/>
          </p:nvSpPr>
          <p:spPr>
            <a:xfrm>
              <a:off x="5400167" y="1214037"/>
              <a:ext cx="527962" cy="507512"/>
            </a:xfrm>
            <a:custGeom>
              <a:avLst/>
              <a:gdLst/>
              <a:ahLst/>
              <a:cxnLst/>
              <a:rect l="l" t="t" r="r" b="b"/>
              <a:pathLst>
                <a:path w="9759" h="9381" extrusionOk="0">
                  <a:moveTo>
                    <a:pt x="2071" y="0"/>
                  </a:moveTo>
                  <a:cubicBezTo>
                    <a:pt x="1761" y="0"/>
                    <a:pt x="1461" y="264"/>
                    <a:pt x="1443" y="858"/>
                  </a:cubicBezTo>
                  <a:cubicBezTo>
                    <a:pt x="1430" y="1078"/>
                    <a:pt x="1265" y="1243"/>
                    <a:pt x="1058" y="1243"/>
                  </a:cubicBezTo>
                  <a:cubicBezTo>
                    <a:pt x="138" y="1284"/>
                    <a:pt x="1" y="1971"/>
                    <a:pt x="399" y="2343"/>
                  </a:cubicBezTo>
                  <a:cubicBezTo>
                    <a:pt x="569" y="2498"/>
                    <a:pt x="765" y="2547"/>
                    <a:pt x="945" y="2547"/>
                  </a:cubicBezTo>
                  <a:cubicBezTo>
                    <a:pt x="1259" y="2547"/>
                    <a:pt x="1526" y="2398"/>
                    <a:pt x="1526" y="2398"/>
                  </a:cubicBezTo>
                  <a:lnTo>
                    <a:pt x="7161" y="8046"/>
                  </a:lnTo>
                  <a:cubicBezTo>
                    <a:pt x="7161" y="8046"/>
                    <a:pt x="6790" y="8706"/>
                    <a:pt x="7230" y="9160"/>
                  </a:cubicBezTo>
                  <a:cubicBezTo>
                    <a:pt x="7359" y="9304"/>
                    <a:pt x="7527" y="9381"/>
                    <a:pt x="7692" y="9381"/>
                  </a:cubicBezTo>
                  <a:cubicBezTo>
                    <a:pt x="8000" y="9381"/>
                    <a:pt x="8297" y="9113"/>
                    <a:pt x="8315" y="8513"/>
                  </a:cubicBezTo>
                  <a:cubicBezTo>
                    <a:pt x="8330" y="8308"/>
                    <a:pt x="8495" y="8143"/>
                    <a:pt x="8700" y="8129"/>
                  </a:cubicBezTo>
                  <a:cubicBezTo>
                    <a:pt x="9622" y="8088"/>
                    <a:pt x="9759" y="7414"/>
                    <a:pt x="9360" y="7029"/>
                  </a:cubicBezTo>
                  <a:cubicBezTo>
                    <a:pt x="9189" y="6874"/>
                    <a:pt x="8993" y="6825"/>
                    <a:pt x="8813" y="6825"/>
                  </a:cubicBezTo>
                  <a:cubicBezTo>
                    <a:pt x="8499" y="6825"/>
                    <a:pt x="8233" y="6974"/>
                    <a:pt x="8233" y="6974"/>
                  </a:cubicBezTo>
                  <a:lnTo>
                    <a:pt x="2598" y="1339"/>
                  </a:lnTo>
                  <a:cubicBezTo>
                    <a:pt x="2598" y="1339"/>
                    <a:pt x="2969" y="679"/>
                    <a:pt x="2530" y="212"/>
                  </a:cubicBezTo>
                  <a:cubicBezTo>
                    <a:pt x="2401" y="74"/>
                    <a:pt x="2235" y="0"/>
                    <a:pt x="2071" y="0"/>
                  </a:cubicBezTo>
                  <a:close/>
                </a:path>
              </a:pathLst>
            </a:custGeom>
            <a:solidFill>
              <a:srgbClr val="FCD394"/>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5" name="Google Shape;9945;p42"/>
            <p:cNvSpPr/>
            <p:nvPr/>
          </p:nvSpPr>
          <p:spPr>
            <a:xfrm>
              <a:off x="5406119" y="1294647"/>
              <a:ext cx="430528" cy="426849"/>
            </a:xfrm>
            <a:custGeom>
              <a:avLst/>
              <a:gdLst/>
              <a:ahLst/>
              <a:cxnLst/>
              <a:rect l="l" t="t" r="r" b="b"/>
              <a:pathLst>
                <a:path w="7958" h="7890" extrusionOk="0">
                  <a:moveTo>
                    <a:pt x="248" y="1"/>
                  </a:moveTo>
                  <a:cubicBezTo>
                    <a:pt x="1" y="248"/>
                    <a:pt x="41" y="619"/>
                    <a:pt x="289" y="853"/>
                  </a:cubicBezTo>
                  <a:cubicBezTo>
                    <a:pt x="459" y="1008"/>
                    <a:pt x="655" y="1057"/>
                    <a:pt x="835" y="1057"/>
                  </a:cubicBezTo>
                  <a:cubicBezTo>
                    <a:pt x="1149" y="1057"/>
                    <a:pt x="1416" y="908"/>
                    <a:pt x="1416" y="908"/>
                  </a:cubicBezTo>
                  <a:lnTo>
                    <a:pt x="7051" y="6556"/>
                  </a:lnTo>
                  <a:cubicBezTo>
                    <a:pt x="7051" y="6556"/>
                    <a:pt x="6680" y="7216"/>
                    <a:pt x="7120" y="7670"/>
                  </a:cubicBezTo>
                  <a:cubicBezTo>
                    <a:pt x="7248" y="7813"/>
                    <a:pt x="7417" y="7890"/>
                    <a:pt x="7582" y="7890"/>
                  </a:cubicBezTo>
                  <a:cubicBezTo>
                    <a:pt x="7718" y="7890"/>
                    <a:pt x="7852" y="7837"/>
                    <a:pt x="7958" y="7725"/>
                  </a:cubicBezTo>
                  <a:lnTo>
                    <a:pt x="7958" y="7725"/>
                  </a:lnTo>
                  <a:cubicBezTo>
                    <a:pt x="7926" y="7734"/>
                    <a:pt x="7893" y="7738"/>
                    <a:pt x="7858" y="7738"/>
                  </a:cubicBezTo>
                  <a:cubicBezTo>
                    <a:pt x="7732" y="7738"/>
                    <a:pt x="7596" y="7679"/>
                    <a:pt x="7477" y="7560"/>
                  </a:cubicBezTo>
                  <a:cubicBezTo>
                    <a:pt x="7133" y="7188"/>
                    <a:pt x="7381" y="6776"/>
                    <a:pt x="7491" y="6611"/>
                  </a:cubicBezTo>
                  <a:cubicBezTo>
                    <a:pt x="7518" y="6584"/>
                    <a:pt x="7505" y="6529"/>
                    <a:pt x="7477" y="6488"/>
                  </a:cubicBezTo>
                  <a:lnTo>
                    <a:pt x="1471" y="495"/>
                  </a:lnTo>
                  <a:cubicBezTo>
                    <a:pt x="1455" y="472"/>
                    <a:pt x="1432" y="462"/>
                    <a:pt x="1407" y="462"/>
                  </a:cubicBezTo>
                  <a:cubicBezTo>
                    <a:pt x="1387" y="462"/>
                    <a:pt x="1366" y="469"/>
                    <a:pt x="1347" y="481"/>
                  </a:cubicBezTo>
                  <a:cubicBezTo>
                    <a:pt x="1253" y="549"/>
                    <a:pt x="1059" y="671"/>
                    <a:pt x="836" y="671"/>
                  </a:cubicBezTo>
                  <a:cubicBezTo>
                    <a:pt x="700" y="671"/>
                    <a:pt x="553" y="626"/>
                    <a:pt x="413" y="495"/>
                  </a:cubicBezTo>
                  <a:cubicBezTo>
                    <a:pt x="261" y="344"/>
                    <a:pt x="193" y="166"/>
                    <a:pt x="248" y="1"/>
                  </a:cubicBezTo>
                  <a:close/>
                </a:path>
              </a:pathLst>
            </a:custGeom>
            <a:solidFill>
              <a:srgbClr val="C07C00"/>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6" name="Google Shape;9946;p42"/>
            <p:cNvSpPr/>
            <p:nvPr/>
          </p:nvSpPr>
          <p:spPr>
            <a:xfrm>
              <a:off x="5400167" y="1214037"/>
              <a:ext cx="527962" cy="507512"/>
            </a:xfrm>
            <a:custGeom>
              <a:avLst/>
              <a:gdLst/>
              <a:ahLst/>
              <a:cxnLst/>
              <a:rect l="l" t="t" r="r" b="b"/>
              <a:pathLst>
                <a:path w="9759" h="9381" extrusionOk="0">
                  <a:moveTo>
                    <a:pt x="7688" y="0"/>
                  </a:moveTo>
                  <a:cubicBezTo>
                    <a:pt x="7524" y="0"/>
                    <a:pt x="7358" y="74"/>
                    <a:pt x="7230" y="212"/>
                  </a:cubicBezTo>
                  <a:cubicBezTo>
                    <a:pt x="6790" y="679"/>
                    <a:pt x="7161" y="1339"/>
                    <a:pt x="7161" y="1339"/>
                  </a:cubicBezTo>
                  <a:lnTo>
                    <a:pt x="1526" y="6974"/>
                  </a:lnTo>
                  <a:cubicBezTo>
                    <a:pt x="1526" y="6974"/>
                    <a:pt x="1259" y="6825"/>
                    <a:pt x="945" y="6825"/>
                  </a:cubicBezTo>
                  <a:cubicBezTo>
                    <a:pt x="765" y="6825"/>
                    <a:pt x="569" y="6874"/>
                    <a:pt x="399" y="7029"/>
                  </a:cubicBezTo>
                  <a:cubicBezTo>
                    <a:pt x="1" y="7414"/>
                    <a:pt x="138" y="8088"/>
                    <a:pt x="1058" y="8129"/>
                  </a:cubicBezTo>
                  <a:cubicBezTo>
                    <a:pt x="1265" y="8143"/>
                    <a:pt x="1430" y="8308"/>
                    <a:pt x="1443" y="8513"/>
                  </a:cubicBezTo>
                  <a:cubicBezTo>
                    <a:pt x="1461" y="9113"/>
                    <a:pt x="1759" y="9381"/>
                    <a:pt x="2067" y="9381"/>
                  </a:cubicBezTo>
                  <a:cubicBezTo>
                    <a:pt x="2232" y="9381"/>
                    <a:pt x="2400" y="9304"/>
                    <a:pt x="2530" y="9160"/>
                  </a:cubicBezTo>
                  <a:cubicBezTo>
                    <a:pt x="2969" y="8706"/>
                    <a:pt x="2598" y="8046"/>
                    <a:pt x="2598" y="8046"/>
                  </a:cubicBezTo>
                  <a:lnTo>
                    <a:pt x="8233" y="2398"/>
                  </a:lnTo>
                  <a:cubicBezTo>
                    <a:pt x="8233" y="2398"/>
                    <a:pt x="8499" y="2547"/>
                    <a:pt x="8813" y="2547"/>
                  </a:cubicBezTo>
                  <a:cubicBezTo>
                    <a:pt x="8993" y="2547"/>
                    <a:pt x="9189" y="2498"/>
                    <a:pt x="9360" y="2343"/>
                  </a:cubicBezTo>
                  <a:cubicBezTo>
                    <a:pt x="9759" y="1971"/>
                    <a:pt x="9622" y="1284"/>
                    <a:pt x="8700" y="1243"/>
                  </a:cubicBezTo>
                  <a:cubicBezTo>
                    <a:pt x="8495" y="1243"/>
                    <a:pt x="8330" y="1078"/>
                    <a:pt x="8315" y="858"/>
                  </a:cubicBezTo>
                  <a:cubicBezTo>
                    <a:pt x="8297" y="264"/>
                    <a:pt x="7997" y="0"/>
                    <a:pt x="7688" y="0"/>
                  </a:cubicBezTo>
                  <a:close/>
                </a:path>
              </a:pathLst>
            </a:custGeom>
            <a:solidFill>
              <a:srgbClr val="FCD394"/>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47" name="Google Shape;9947;p42"/>
            <p:cNvSpPr/>
            <p:nvPr/>
          </p:nvSpPr>
          <p:spPr>
            <a:xfrm>
              <a:off x="5491598" y="1294647"/>
              <a:ext cx="430636" cy="426849"/>
            </a:xfrm>
            <a:custGeom>
              <a:avLst/>
              <a:gdLst/>
              <a:ahLst/>
              <a:cxnLst/>
              <a:rect l="l" t="t" r="r" b="b"/>
              <a:pathLst>
                <a:path w="7960" h="7890" extrusionOk="0">
                  <a:moveTo>
                    <a:pt x="7712" y="1"/>
                  </a:moveTo>
                  <a:cubicBezTo>
                    <a:pt x="7767" y="166"/>
                    <a:pt x="7697" y="344"/>
                    <a:pt x="7547" y="495"/>
                  </a:cubicBezTo>
                  <a:cubicBezTo>
                    <a:pt x="7406" y="626"/>
                    <a:pt x="7259" y="671"/>
                    <a:pt x="7123" y="671"/>
                  </a:cubicBezTo>
                  <a:cubicBezTo>
                    <a:pt x="6900" y="671"/>
                    <a:pt x="6706" y="549"/>
                    <a:pt x="6612" y="481"/>
                  </a:cubicBezTo>
                  <a:cubicBezTo>
                    <a:pt x="6593" y="469"/>
                    <a:pt x="6572" y="462"/>
                    <a:pt x="6552" y="462"/>
                  </a:cubicBezTo>
                  <a:cubicBezTo>
                    <a:pt x="6527" y="462"/>
                    <a:pt x="6503" y="472"/>
                    <a:pt x="6488" y="495"/>
                  </a:cubicBezTo>
                  <a:lnTo>
                    <a:pt x="482" y="6488"/>
                  </a:lnTo>
                  <a:cubicBezTo>
                    <a:pt x="455" y="6529"/>
                    <a:pt x="440" y="6584"/>
                    <a:pt x="468" y="6611"/>
                  </a:cubicBezTo>
                  <a:cubicBezTo>
                    <a:pt x="578" y="6776"/>
                    <a:pt x="825" y="7188"/>
                    <a:pt x="482" y="7560"/>
                  </a:cubicBezTo>
                  <a:cubicBezTo>
                    <a:pt x="363" y="7679"/>
                    <a:pt x="227" y="7738"/>
                    <a:pt x="100" y="7738"/>
                  </a:cubicBezTo>
                  <a:cubicBezTo>
                    <a:pt x="66" y="7738"/>
                    <a:pt x="33" y="7734"/>
                    <a:pt x="1" y="7725"/>
                  </a:cubicBezTo>
                  <a:lnTo>
                    <a:pt x="1" y="7725"/>
                  </a:lnTo>
                  <a:cubicBezTo>
                    <a:pt x="107" y="7837"/>
                    <a:pt x="241" y="7890"/>
                    <a:pt x="377" y="7890"/>
                  </a:cubicBezTo>
                  <a:cubicBezTo>
                    <a:pt x="542" y="7890"/>
                    <a:pt x="711" y="7813"/>
                    <a:pt x="840" y="7670"/>
                  </a:cubicBezTo>
                  <a:cubicBezTo>
                    <a:pt x="1279" y="7216"/>
                    <a:pt x="908" y="6556"/>
                    <a:pt x="908" y="6556"/>
                  </a:cubicBezTo>
                  <a:lnTo>
                    <a:pt x="6543" y="908"/>
                  </a:lnTo>
                  <a:cubicBezTo>
                    <a:pt x="6543" y="908"/>
                    <a:pt x="6809" y="1057"/>
                    <a:pt x="7123" y="1057"/>
                  </a:cubicBezTo>
                  <a:cubicBezTo>
                    <a:pt x="7303" y="1057"/>
                    <a:pt x="7499" y="1008"/>
                    <a:pt x="7670" y="853"/>
                  </a:cubicBezTo>
                  <a:cubicBezTo>
                    <a:pt x="7917" y="619"/>
                    <a:pt x="7959" y="248"/>
                    <a:pt x="7712" y="1"/>
                  </a:cubicBezTo>
                  <a:close/>
                </a:path>
              </a:pathLst>
            </a:custGeom>
            <a:solidFill>
              <a:srgbClr val="C07C00"/>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cxnSp>
        <p:nvCxnSpPr>
          <p:cNvPr id="9948" name="Google Shape;9948;p42"/>
          <p:cNvCxnSpPr>
            <a:stCxn id="9842" idx="2"/>
          </p:cNvCxnSpPr>
          <p:nvPr/>
        </p:nvCxnSpPr>
        <p:spPr>
          <a:xfrm rot="5400000">
            <a:off x="5645256" y="3530742"/>
            <a:ext cx="1266000" cy="1308600"/>
          </a:xfrm>
          <a:prstGeom prst="curvedConnector2">
            <a:avLst/>
          </a:prstGeom>
          <a:noFill/>
          <a:ln w="28575" cap="rnd" cmpd="sng">
            <a:solidFill>
              <a:srgbClr val="FFFFFF"/>
            </a:solidFill>
            <a:prstDash val="solid"/>
            <a:round/>
            <a:headEnd type="triangle" w="med" len="med"/>
            <a:tailEnd type="none" w="sm" len="sm"/>
          </a:ln>
        </p:spPr>
      </p:cxnSp>
      <p:sp>
        <p:nvSpPr>
          <p:cNvPr id="9949" name="Google Shape;9949;p42"/>
          <p:cNvSpPr txBox="1"/>
          <p:nvPr/>
        </p:nvSpPr>
        <p:spPr>
          <a:xfrm>
            <a:off x="2136163" y="3971475"/>
            <a:ext cx="1676400" cy="800400"/>
          </a:xfrm>
          <a:prstGeom prst="rect">
            <a:avLst/>
          </a:prstGeom>
          <a:no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1400"/>
              <a:buFont typeface="Arial"/>
              <a:buNone/>
            </a:pPr>
            <a:r>
              <a:rPr lang="en" sz="2000" b="1" i="0" u="none" strike="noStrike" cap="none" err="1">
                <a:solidFill>
                  <a:schemeClr val="dk1"/>
                </a:solidFill>
                <a:highlight>
                  <a:srgbClr val="7F6000"/>
                </a:highlight>
                <a:latin typeface="Calibri"/>
                <a:ea typeface="Calibri"/>
                <a:cs typeface="Calibri"/>
                <a:sym typeface="Calibri"/>
              </a:rPr>
              <a:t>היווצרות</a:t>
            </a:r>
            <a:r>
              <a:rPr lang="en" sz="2000" b="1" i="0" u="none" strike="noStrike" cap="none">
                <a:solidFill>
                  <a:schemeClr val="dk1"/>
                </a:solidFill>
                <a:highlight>
                  <a:srgbClr val="7F6000"/>
                </a:highlight>
                <a:latin typeface="Calibri"/>
                <a:ea typeface="Calibri"/>
                <a:cs typeface="Calibri"/>
                <a:sym typeface="Calibri"/>
              </a:rPr>
              <a:t> </a:t>
            </a:r>
            <a:r>
              <a:rPr lang="en" sz="2000" b="1" i="0" u="none" strike="noStrike" cap="none" err="1">
                <a:solidFill>
                  <a:schemeClr val="dk1"/>
                </a:solidFill>
                <a:highlight>
                  <a:srgbClr val="7F6000"/>
                </a:highlight>
                <a:latin typeface="Calibri"/>
                <a:ea typeface="Calibri"/>
                <a:cs typeface="Calibri"/>
                <a:sym typeface="Calibri"/>
              </a:rPr>
              <a:t>דלקי</a:t>
            </a:r>
            <a:r>
              <a:rPr lang="en" sz="2000" b="1" i="0" u="none" strike="noStrike" cap="none">
                <a:solidFill>
                  <a:schemeClr val="dk1"/>
                </a:solidFill>
                <a:highlight>
                  <a:srgbClr val="7F6000"/>
                </a:highlight>
                <a:latin typeface="Calibri"/>
                <a:ea typeface="Calibri"/>
                <a:cs typeface="Calibri"/>
                <a:sym typeface="Calibri"/>
              </a:rPr>
              <a:t> </a:t>
            </a:r>
            <a:r>
              <a:rPr lang="en" sz="2000" b="1" i="0" u="none" strike="noStrike" cap="none" err="1">
                <a:solidFill>
                  <a:schemeClr val="dk1"/>
                </a:solidFill>
                <a:highlight>
                  <a:srgbClr val="7F6000"/>
                </a:highlight>
                <a:latin typeface="Calibri"/>
                <a:ea typeface="Calibri"/>
                <a:cs typeface="Calibri"/>
                <a:sym typeface="Calibri"/>
              </a:rPr>
              <a:t>מאובנים</a:t>
            </a:r>
            <a:endParaRPr sz="2000" b="1" i="0" u="none" strike="noStrike" cap="none" err="1">
              <a:solidFill>
                <a:srgbClr val="FFFFFF"/>
              </a:solidFill>
              <a:highlight>
                <a:srgbClr val="7F6000"/>
              </a:highlight>
              <a:latin typeface="Calibri"/>
              <a:ea typeface="Calibri"/>
              <a:cs typeface="Calibri"/>
              <a:sym typeface="Calibri"/>
            </a:endParaRPr>
          </a:p>
        </p:txBody>
      </p:sp>
      <p:cxnSp>
        <p:nvCxnSpPr>
          <p:cNvPr id="9950" name="Google Shape;9950;p42"/>
          <p:cNvCxnSpPr/>
          <p:nvPr/>
        </p:nvCxnSpPr>
        <p:spPr>
          <a:xfrm flipH="1">
            <a:off x="5900224" y="3770363"/>
            <a:ext cx="2480400" cy="1117800"/>
          </a:xfrm>
          <a:prstGeom prst="curvedConnector3">
            <a:avLst>
              <a:gd name="adj1" fmla="val 7591"/>
            </a:avLst>
          </a:prstGeom>
          <a:noFill/>
          <a:ln w="28575" cap="rnd" cmpd="sng">
            <a:solidFill>
              <a:srgbClr val="FFFFFF"/>
            </a:solidFill>
            <a:prstDash val="solid"/>
            <a:round/>
            <a:headEnd type="triangle" w="med" len="med"/>
            <a:tailEnd type="none" w="sm" len="sm"/>
          </a:ln>
        </p:spPr>
      </p:cxnSp>
      <p:grpSp>
        <p:nvGrpSpPr>
          <p:cNvPr id="9951" name="Google Shape;9951;p42"/>
          <p:cNvGrpSpPr/>
          <p:nvPr/>
        </p:nvGrpSpPr>
        <p:grpSpPr>
          <a:xfrm>
            <a:off x="2619830" y="3175724"/>
            <a:ext cx="709072" cy="648585"/>
            <a:chOff x="1003250" y="3006675"/>
            <a:chExt cx="1233597" cy="1166100"/>
          </a:xfrm>
        </p:grpSpPr>
        <p:sp>
          <p:nvSpPr>
            <p:cNvPr id="9952" name="Google Shape;9952;p42"/>
            <p:cNvSpPr/>
            <p:nvPr/>
          </p:nvSpPr>
          <p:spPr>
            <a:xfrm>
              <a:off x="1003250" y="3006675"/>
              <a:ext cx="1190700" cy="1166100"/>
            </a:xfrm>
            <a:prstGeom prst="rect">
              <a:avLst/>
            </a:prstGeom>
            <a:no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953" name="Google Shape;9953;p42"/>
            <p:cNvGrpSpPr/>
            <p:nvPr/>
          </p:nvGrpSpPr>
          <p:grpSpPr>
            <a:xfrm>
              <a:off x="1142392" y="3172083"/>
              <a:ext cx="1094455" cy="893273"/>
              <a:chOff x="1056422" y="3416835"/>
              <a:chExt cx="1349846" cy="1101718"/>
            </a:xfrm>
          </p:grpSpPr>
          <p:sp>
            <p:nvSpPr>
              <p:cNvPr id="9954" name="Google Shape;9954;p42"/>
              <p:cNvSpPr/>
              <p:nvPr/>
            </p:nvSpPr>
            <p:spPr>
              <a:xfrm>
                <a:off x="1259672" y="4077833"/>
                <a:ext cx="239949" cy="430016"/>
              </a:xfrm>
              <a:custGeom>
                <a:avLst/>
                <a:gdLst/>
                <a:ahLst/>
                <a:cxnLst/>
                <a:rect l="l" t="t" r="r" b="b"/>
                <a:pathLst>
                  <a:path w="12473" h="22353" extrusionOk="0">
                    <a:moveTo>
                      <a:pt x="1" y="1"/>
                    </a:moveTo>
                    <a:cubicBezTo>
                      <a:pt x="1" y="1"/>
                      <a:pt x="2169" y="8728"/>
                      <a:pt x="3860" y="13332"/>
                    </a:cubicBezTo>
                    <a:cubicBezTo>
                      <a:pt x="5552" y="17935"/>
                      <a:pt x="4991" y="22058"/>
                      <a:pt x="4991" y="22058"/>
                    </a:cubicBezTo>
                    <a:cubicBezTo>
                      <a:pt x="4991" y="22058"/>
                      <a:pt x="6512" y="22353"/>
                      <a:pt x="8146" y="22353"/>
                    </a:cubicBezTo>
                    <a:cubicBezTo>
                      <a:pt x="9944" y="22353"/>
                      <a:pt x="11878" y="21997"/>
                      <a:pt x="12083" y="20505"/>
                    </a:cubicBezTo>
                    <a:cubicBezTo>
                      <a:pt x="12473" y="17654"/>
                      <a:pt x="10173" y="1"/>
                      <a:pt x="1017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5" name="Google Shape;9955;p42"/>
              <p:cNvSpPr/>
              <p:nvPr/>
            </p:nvSpPr>
            <p:spPr>
              <a:xfrm>
                <a:off x="1352572" y="4406995"/>
                <a:ext cx="141107" cy="100862"/>
              </a:xfrm>
              <a:custGeom>
                <a:avLst/>
                <a:gdLst/>
                <a:ahLst/>
                <a:cxnLst/>
                <a:rect l="l" t="t" r="r" b="b"/>
                <a:pathLst>
                  <a:path w="7335" h="5243" extrusionOk="0">
                    <a:moveTo>
                      <a:pt x="1" y="1"/>
                    </a:moveTo>
                    <a:cubicBezTo>
                      <a:pt x="444" y="2862"/>
                      <a:pt x="162" y="4948"/>
                      <a:pt x="162" y="4948"/>
                    </a:cubicBezTo>
                    <a:cubicBezTo>
                      <a:pt x="162" y="4948"/>
                      <a:pt x="1683" y="5243"/>
                      <a:pt x="3317" y="5243"/>
                    </a:cubicBezTo>
                    <a:cubicBezTo>
                      <a:pt x="5115" y="5243"/>
                      <a:pt x="7049" y="4887"/>
                      <a:pt x="7254" y="3395"/>
                    </a:cubicBezTo>
                    <a:cubicBezTo>
                      <a:pt x="7335" y="2803"/>
                      <a:pt x="7300" y="1575"/>
                      <a:pt x="7193"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6" name="Google Shape;9956;p42"/>
              <p:cNvSpPr/>
              <p:nvPr/>
            </p:nvSpPr>
            <p:spPr>
              <a:xfrm>
                <a:off x="1733119" y="4045840"/>
                <a:ext cx="239949" cy="429997"/>
              </a:xfrm>
              <a:custGeom>
                <a:avLst/>
                <a:gdLst/>
                <a:ahLst/>
                <a:cxnLst/>
                <a:rect l="l" t="t" r="r" b="b"/>
                <a:pathLst>
                  <a:path w="12473" h="22352" extrusionOk="0">
                    <a:moveTo>
                      <a:pt x="1" y="0"/>
                    </a:moveTo>
                    <a:cubicBezTo>
                      <a:pt x="1" y="0"/>
                      <a:pt x="2169" y="8727"/>
                      <a:pt x="3860" y="13331"/>
                    </a:cubicBezTo>
                    <a:cubicBezTo>
                      <a:pt x="5552" y="17934"/>
                      <a:pt x="4990" y="22057"/>
                      <a:pt x="4990" y="22057"/>
                    </a:cubicBezTo>
                    <a:cubicBezTo>
                      <a:pt x="4990" y="22057"/>
                      <a:pt x="6511" y="22351"/>
                      <a:pt x="8146" y="22351"/>
                    </a:cubicBezTo>
                    <a:cubicBezTo>
                      <a:pt x="9943" y="22351"/>
                      <a:pt x="11878" y="21996"/>
                      <a:pt x="12083" y="20504"/>
                    </a:cubicBezTo>
                    <a:cubicBezTo>
                      <a:pt x="12473" y="17652"/>
                      <a:pt x="10173" y="0"/>
                      <a:pt x="1017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7" name="Google Shape;9957;p42"/>
              <p:cNvSpPr/>
              <p:nvPr/>
            </p:nvSpPr>
            <p:spPr>
              <a:xfrm>
                <a:off x="1826019" y="4374983"/>
                <a:ext cx="141107" cy="100862"/>
              </a:xfrm>
              <a:custGeom>
                <a:avLst/>
                <a:gdLst/>
                <a:ahLst/>
                <a:cxnLst/>
                <a:rect l="l" t="t" r="r" b="b"/>
                <a:pathLst>
                  <a:path w="7335" h="5243" extrusionOk="0">
                    <a:moveTo>
                      <a:pt x="1" y="1"/>
                    </a:moveTo>
                    <a:cubicBezTo>
                      <a:pt x="444" y="2862"/>
                      <a:pt x="161" y="4948"/>
                      <a:pt x="161" y="4948"/>
                    </a:cubicBezTo>
                    <a:cubicBezTo>
                      <a:pt x="161" y="4948"/>
                      <a:pt x="1682" y="5242"/>
                      <a:pt x="3317" y="5242"/>
                    </a:cubicBezTo>
                    <a:cubicBezTo>
                      <a:pt x="5114" y="5242"/>
                      <a:pt x="7049" y="4887"/>
                      <a:pt x="7254" y="3395"/>
                    </a:cubicBezTo>
                    <a:cubicBezTo>
                      <a:pt x="7334" y="2803"/>
                      <a:pt x="7300" y="1575"/>
                      <a:pt x="7193"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8" name="Google Shape;9958;p42"/>
              <p:cNvSpPr/>
              <p:nvPr/>
            </p:nvSpPr>
            <p:spPr>
              <a:xfrm>
                <a:off x="1929096" y="4056498"/>
                <a:ext cx="239969" cy="429997"/>
              </a:xfrm>
              <a:custGeom>
                <a:avLst/>
                <a:gdLst/>
                <a:ahLst/>
                <a:cxnLst/>
                <a:rect l="l" t="t" r="r" b="b"/>
                <a:pathLst>
                  <a:path w="12474" h="22352" extrusionOk="0">
                    <a:moveTo>
                      <a:pt x="1" y="1"/>
                    </a:moveTo>
                    <a:cubicBezTo>
                      <a:pt x="1" y="1"/>
                      <a:pt x="2170" y="8727"/>
                      <a:pt x="3861" y="13331"/>
                    </a:cubicBezTo>
                    <a:cubicBezTo>
                      <a:pt x="5552" y="17934"/>
                      <a:pt x="4992" y="22057"/>
                      <a:pt x="4992" y="22057"/>
                    </a:cubicBezTo>
                    <a:cubicBezTo>
                      <a:pt x="4992" y="22057"/>
                      <a:pt x="6513" y="22352"/>
                      <a:pt x="8148" y="22352"/>
                    </a:cubicBezTo>
                    <a:cubicBezTo>
                      <a:pt x="9945" y="22352"/>
                      <a:pt x="11879" y="21996"/>
                      <a:pt x="12084" y="20504"/>
                    </a:cubicBezTo>
                    <a:cubicBezTo>
                      <a:pt x="12474" y="17652"/>
                      <a:pt x="10174" y="1"/>
                      <a:pt x="1017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59" name="Google Shape;9959;p42"/>
              <p:cNvSpPr/>
              <p:nvPr/>
            </p:nvSpPr>
            <p:spPr>
              <a:xfrm>
                <a:off x="2022016" y="4385660"/>
                <a:ext cx="141126" cy="100881"/>
              </a:xfrm>
              <a:custGeom>
                <a:avLst/>
                <a:gdLst/>
                <a:ahLst/>
                <a:cxnLst/>
                <a:rect l="l" t="t" r="r" b="b"/>
                <a:pathLst>
                  <a:path w="7336" h="5244" extrusionOk="0">
                    <a:moveTo>
                      <a:pt x="1" y="1"/>
                    </a:moveTo>
                    <a:cubicBezTo>
                      <a:pt x="445" y="2862"/>
                      <a:pt x="163" y="4949"/>
                      <a:pt x="163" y="4949"/>
                    </a:cubicBezTo>
                    <a:cubicBezTo>
                      <a:pt x="163" y="4949"/>
                      <a:pt x="1683" y="5243"/>
                      <a:pt x="3318" y="5243"/>
                    </a:cubicBezTo>
                    <a:cubicBezTo>
                      <a:pt x="5115" y="5243"/>
                      <a:pt x="7050" y="4888"/>
                      <a:pt x="7255" y="3395"/>
                    </a:cubicBezTo>
                    <a:cubicBezTo>
                      <a:pt x="7336" y="2804"/>
                      <a:pt x="7301" y="1576"/>
                      <a:pt x="7194"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0" name="Google Shape;9960;p42"/>
              <p:cNvSpPr/>
              <p:nvPr/>
            </p:nvSpPr>
            <p:spPr>
              <a:xfrm>
                <a:off x="2103681" y="3725989"/>
                <a:ext cx="302587" cy="229542"/>
              </a:xfrm>
              <a:custGeom>
                <a:avLst/>
                <a:gdLst/>
                <a:ahLst/>
                <a:cxnLst/>
                <a:rect l="l" t="t" r="r" b="b"/>
                <a:pathLst>
                  <a:path w="15729" h="11932" extrusionOk="0">
                    <a:moveTo>
                      <a:pt x="9425" y="1"/>
                    </a:moveTo>
                    <a:lnTo>
                      <a:pt x="8054" y="1131"/>
                    </a:lnTo>
                    <a:cubicBezTo>
                      <a:pt x="8054" y="1131"/>
                      <a:pt x="11451" y="6321"/>
                      <a:pt x="7551" y="9107"/>
                    </a:cubicBezTo>
                    <a:cubicBezTo>
                      <a:pt x="6598" y="9788"/>
                      <a:pt x="5742" y="10045"/>
                      <a:pt x="4990" y="10045"/>
                    </a:cubicBezTo>
                    <a:cubicBezTo>
                      <a:pt x="2665" y="10045"/>
                      <a:pt x="1352" y="7579"/>
                      <a:pt x="1352" y="7579"/>
                    </a:cubicBezTo>
                    <a:lnTo>
                      <a:pt x="1" y="8441"/>
                    </a:lnTo>
                    <a:cubicBezTo>
                      <a:pt x="1" y="8441"/>
                      <a:pt x="1052" y="11931"/>
                      <a:pt x="5102" y="11931"/>
                    </a:cubicBezTo>
                    <a:cubicBezTo>
                      <a:pt x="6102" y="11931"/>
                      <a:pt x="7286" y="11718"/>
                      <a:pt x="8682" y="11186"/>
                    </a:cubicBezTo>
                    <a:cubicBezTo>
                      <a:pt x="15728" y="8503"/>
                      <a:pt x="9425" y="1"/>
                      <a:pt x="942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1" name="Google Shape;9961;p42"/>
              <p:cNvSpPr/>
              <p:nvPr/>
            </p:nvSpPr>
            <p:spPr>
              <a:xfrm>
                <a:off x="1192512" y="3700095"/>
                <a:ext cx="1036670" cy="547076"/>
              </a:xfrm>
              <a:custGeom>
                <a:avLst/>
                <a:gdLst/>
                <a:ahLst/>
                <a:cxnLst/>
                <a:rect l="l" t="t" r="r" b="b"/>
                <a:pathLst>
                  <a:path w="53888" h="28438" extrusionOk="0">
                    <a:moveTo>
                      <a:pt x="18989" y="1"/>
                    </a:moveTo>
                    <a:cubicBezTo>
                      <a:pt x="12067" y="1"/>
                      <a:pt x="6448" y="816"/>
                      <a:pt x="5613" y="2709"/>
                    </a:cubicBezTo>
                    <a:cubicBezTo>
                      <a:pt x="3841" y="6725"/>
                      <a:pt x="3492" y="10402"/>
                      <a:pt x="3492" y="10402"/>
                    </a:cubicBezTo>
                    <a:cubicBezTo>
                      <a:pt x="3492" y="10402"/>
                      <a:pt x="1" y="23104"/>
                      <a:pt x="8449" y="26491"/>
                    </a:cubicBezTo>
                    <a:cubicBezTo>
                      <a:pt x="11812" y="27839"/>
                      <a:pt x="18078" y="28438"/>
                      <a:pt x="24628" y="28438"/>
                    </a:cubicBezTo>
                    <a:cubicBezTo>
                      <a:pt x="34528" y="28438"/>
                      <a:pt x="45077" y="27072"/>
                      <a:pt x="47245" y="24864"/>
                    </a:cubicBezTo>
                    <a:cubicBezTo>
                      <a:pt x="51290" y="20745"/>
                      <a:pt x="53887" y="5889"/>
                      <a:pt x="42296" y="2709"/>
                    </a:cubicBezTo>
                    <a:cubicBezTo>
                      <a:pt x="36166" y="1027"/>
                      <a:pt x="26757" y="1"/>
                      <a:pt x="1898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2" name="Google Shape;9962;p42"/>
              <p:cNvSpPr/>
              <p:nvPr/>
            </p:nvSpPr>
            <p:spPr>
              <a:xfrm>
                <a:off x="1612112" y="3700307"/>
                <a:ext cx="344563" cy="220366"/>
              </a:xfrm>
              <a:custGeom>
                <a:avLst/>
                <a:gdLst/>
                <a:ahLst/>
                <a:cxnLst/>
                <a:rect l="l" t="t" r="r" b="b"/>
                <a:pathLst>
                  <a:path w="17911" h="11455" extrusionOk="0">
                    <a:moveTo>
                      <a:pt x="1" y="1"/>
                    </a:moveTo>
                    <a:lnTo>
                      <a:pt x="1" y="1"/>
                    </a:lnTo>
                    <a:cubicBezTo>
                      <a:pt x="492" y="3738"/>
                      <a:pt x="1913" y="10591"/>
                      <a:pt x="5761" y="11317"/>
                    </a:cubicBezTo>
                    <a:cubicBezTo>
                      <a:pt x="6262" y="11411"/>
                      <a:pt x="6712" y="11454"/>
                      <a:pt x="7118" y="11454"/>
                    </a:cubicBezTo>
                    <a:cubicBezTo>
                      <a:pt x="11028" y="11454"/>
                      <a:pt x="10935" y="7446"/>
                      <a:pt x="14356" y="6533"/>
                    </a:cubicBezTo>
                    <a:cubicBezTo>
                      <a:pt x="16002" y="6094"/>
                      <a:pt x="17145" y="4123"/>
                      <a:pt x="17911" y="2041"/>
                    </a:cubicBezTo>
                    <a:cubicBezTo>
                      <a:pt x="12729" y="912"/>
                      <a:pt x="6071" y="180"/>
                      <a:pt x="1"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3" name="Google Shape;9963;p42"/>
              <p:cNvSpPr/>
              <p:nvPr/>
            </p:nvSpPr>
            <p:spPr>
              <a:xfrm>
                <a:off x="1870844" y="3851440"/>
                <a:ext cx="131527" cy="98938"/>
              </a:xfrm>
              <a:custGeom>
                <a:avLst/>
                <a:gdLst/>
                <a:ahLst/>
                <a:cxnLst/>
                <a:rect l="l" t="t" r="r" b="b"/>
                <a:pathLst>
                  <a:path w="6837" h="5143" extrusionOk="0">
                    <a:moveTo>
                      <a:pt x="3005" y="1"/>
                    </a:moveTo>
                    <a:cubicBezTo>
                      <a:pt x="731" y="1"/>
                      <a:pt x="1" y="4443"/>
                      <a:pt x="2542" y="5072"/>
                    </a:cubicBezTo>
                    <a:cubicBezTo>
                      <a:pt x="2736" y="5120"/>
                      <a:pt x="2925" y="5142"/>
                      <a:pt x="3108" y="5142"/>
                    </a:cubicBezTo>
                    <a:cubicBezTo>
                      <a:pt x="5533" y="5142"/>
                      <a:pt x="6837" y="1186"/>
                      <a:pt x="3644" y="111"/>
                    </a:cubicBezTo>
                    <a:cubicBezTo>
                      <a:pt x="3420" y="35"/>
                      <a:pt x="3206" y="1"/>
                      <a:pt x="3005"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4" name="Google Shape;9964;p42"/>
              <p:cNvSpPr/>
              <p:nvPr/>
            </p:nvSpPr>
            <p:spPr>
              <a:xfrm>
                <a:off x="2026629" y="3766940"/>
                <a:ext cx="131969" cy="142896"/>
              </a:xfrm>
              <a:custGeom>
                <a:avLst/>
                <a:gdLst/>
                <a:ahLst/>
                <a:cxnLst/>
                <a:rect l="l" t="t" r="r" b="b"/>
                <a:pathLst>
                  <a:path w="6860" h="7428" extrusionOk="0">
                    <a:moveTo>
                      <a:pt x="1045" y="1"/>
                    </a:moveTo>
                    <a:lnTo>
                      <a:pt x="1045" y="1"/>
                    </a:lnTo>
                    <a:cubicBezTo>
                      <a:pt x="315" y="1027"/>
                      <a:pt x="1" y="2545"/>
                      <a:pt x="1114" y="4761"/>
                    </a:cubicBezTo>
                    <a:cubicBezTo>
                      <a:pt x="2139" y="6804"/>
                      <a:pt x="3693" y="7428"/>
                      <a:pt x="5212" y="7428"/>
                    </a:cubicBezTo>
                    <a:cubicBezTo>
                      <a:pt x="5775" y="7428"/>
                      <a:pt x="6334" y="7342"/>
                      <a:pt x="6859" y="7211"/>
                    </a:cubicBezTo>
                    <a:cubicBezTo>
                      <a:pt x="6273" y="4153"/>
                      <a:pt x="4607" y="1457"/>
                      <a:pt x="1045"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5" name="Google Shape;9965;p42"/>
              <p:cNvSpPr/>
              <p:nvPr/>
            </p:nvSpPr>
            <p:spPr>
              <a:xfrm>
                <a:off x="1246090" y="3953190"/>
                <a:ext cx="344563" cy="292006"/>
              </a:xfrm>
              <a:custGeom>
                <a:avLst/>
                <a:gdLst/>
                <a:ahLst/>
                <a:cxnLst/>
                <a:rect l="l" t="t" r="r" b="b"/>
                <a:pathLst>
                  <a:path w="17911" h="15179" extrusionOk="0">
                    <a:moveTo>
                      <a:pt x="5203" y="0"/>
                    </a:moveTo>
                    <a:cubicBezTo>
                      <a:pt x="2775" y="0"/>
                      <a:pt x="2304" y="1842"/>
                      <a:pt x="0" y="3532"/>
                    </a:cubicBezTo>
                    <a:cubicBezTo>
                      <a:pt x="95" y="7250"/>
                      <a:pt x="1246" y="11567"/>
                      <a:pt x="5662" y="13337"/>
                    </a:cubicBezTo>
                    <a:cubicBezTo>
                      <a:pt x="7773" y="14183"/>
                      <a:pt x="11130" y="14801"/>
                      <a:pt x="15009" y="15179"/>
                    </a:cubicBezTo>
                    <a:cubicBezTo>
                      <a:pt x="17910" y="14167"/>
                      <a:pt x="8839" y="12719"/>
                      <a:pt x="10001" y="10476"/>
                    </a:cubicBezTo>
                    <a:cubicBezTo>
                      <a:pt x="11689" y="7218"/>
                      <a:pt x="12283" y="1220"/>
                      <a:pt x="6391" y="122"/>
                    </a:cubicBezTo>
                    <a:cubicBezTo>
                      <a:pt x="5946" y="39"/>
                      <a:pt x="5554" y="0"/>
                      <a:pt x="5203"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6" name="Google Shape;9966;p42"/>
              <p:cNvSpPr/>
              <p:nvPr/>
            </p:nvSpPr>
            <p:spPr>
              <a:xfrm>
                <a:off x="1615267" y="4015386"/>
                <a:ext cx="121023" cy="78893"/>
              </a:xfrm>
              <a:custGeom>
                <a:avLst/>
                <a:gdLst/>
                <a:ahLst/>
                <a:cxnLst/>
                <a:rect l="l" t="t" r="r" b="b"/>
                <a:pathLst>
                  <a:path w="6291" h="4101" extrusionOk="0">
                    <a:moveTo>
                      <a:pt x="2384" y="0"/>
                    </a:moveTo>
                    <a:cubicBezTo>
                      <a:pt x="1421" y="0"/>
                      <a:pt x="0" y="1723"/>
                      <a:pt x="2261" y="3601"/>
                    </a:cubicBezTo>
                    <a:cubicBezTo>
                      <a:pt x="2684" y="3953"/>
                      <a:pt x="3109" y="4101"/>
                      <a:pt x="3496" y="4101"/>
                    </a:cubicBezTo>
                    <a:cubicBezTo>
                      <a:pt x="5298" y="4101"/>
                      <a:pt x="6291" y="889"/>
                      <a:pt x="2549" y="19"/>
                    </a:cubicBezTo>
                    <a:cubicBezTo>
                      <a:pt x="2496" y="6"/>
                      <a:pt x="2441" y="0"/>
                      <a:pt x="2384"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7" name="Google Shape;9967;p42"/>
              <p:cNvSpPr/>
              <p:nvPr/>
            </p:nvSpPr>
            <p:spPr>
              <a:xfrm>
                <a:off x="1466942" y="4088491"/>
                <a:ext cx="226233" cy="429997"/>
              </a:xfrm>
              <a:custGeom>
                <a:avLst/>
                <a:gdLst/>
                <a:ahLst/>
                <a:cxnLst/>
                <a:rect l="l" t="t" r="r" b="b"/>
                <a:pathLst>
                  <a:path w="11760" h="22352" extrusionOk="0">
                    <a:moveTo>
                      <a:pt x="5021" y="1"/>
                    </a:moveTo>
                    <a:lnTo>
                      <a:pt x="4233" y="2"/>
                    </a:lnTo>
                    <a:cubicBezTo>
                      <a:pt x="1781" y="2"/>
                      <a:pt x="1" y="2330"/>
                      <a:pt x="644" y="4695"/>
                    </a:cubicBezTo>
                    <a:cubicBezTo>
                      <a:pt x="1407" y="7498"/>
                      <a:pt x="2404" y="10961"/>
                      <a:pt x="3275" y="13331"/>
                    </a:cubicBezTo>
                    <a:cubicBezTo>
                      <a:pt x="4966" y="17934"/>
                      <a:pt x="4406" y="22057"/>
                      <a:pt x="4406" y="22057"/>
                    </a:cubicBezTo>
                    <a:cubicBezTo>
                      <a:pt x="4406" y="22057"/>
                      <a:pt x="5927" y="22352"/>
                      <a:pt x="7562" y="22352"/>
                    </a:cubicBezTo>
                    <a:cubicBezTo>
                      <a:pt x="9359" y="22352"/>
                      <a:pt x="11293" y="21996"/>
                      <a:pt x="11498" y="20504"/>
                    </a:cubicBezTo>
                    <a:cubicBezTo>
                      <a:pt x="11760" y="18587"/>
                      <a:pt x="10806" y="9984"/>
                      <a:pt x="10153" y="4550"/>
                    </a:cubicBezTo>
                    <a:cubicBezTo>
                      <a:pt x="9841" y="1953"/>
                      <a:pt x="7638" y="1"/>
                      <a:pt x="502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8" name="Google Shape;9968;p42"/>
              <p:cNvSpPr/>
              <p:nvPr/>
            </p:nvSpPr>
            <p:spPr>
              <a:xfrm>
                <a:off x="1548569" y="4417672"/>
                <a:ext cx="141126" cy="100881"/>
              </a:xfrm>
              <a:custGeom>
                <a:avLst/>
                <a:gdLst/>
                <a:ahLst/>
                <a:cxnLst/>
                <a:rect l="l" t="t" r="r" b="b"/>
                <a:pathLst>
                  <a:path w="7336" h="5244" extrusionOk="0">
                    <a:moveTo>
                      <a:pt x="1" y="1"/>
                    </a:moveTo>
                    <a:cubicBezTo>
                      <a:pt x="445" y="2862"/>
                      <a:pt x="163" y="4950"/>
                      <a:pt x="163" y="4950"/>
                    </a:cubicBezTo>
                    <a:cubicBezTo>
                      <a:pt x="163" y="4950"/>
                      <a:pt x="1683" y="5244"/>
                      <a:pt x="3318" y="5244"/>
                    </a:cubicBezTo>
                    <a:cubicBezTo>
                      <a:pt x="5115" y="5244"/>
                      <a:pt x="7050" y="4888"/>
                      <a:pt x="7255" y="3395"/>
                    </a:cubicBezTo>
                    <a:cubicBezTo>
                      <a:pt x="7336" y="2804"/>
                      <a:pt x="7301" y="1576"/>
                      <a:pt x="7194"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69" name="Google Shape;9969;p42"/>
              <p:cNvSpPr/>
              <p:nvPr/>
            </p:nvSpPr>
            <p:spPr>
              <a:xfrm>
                <a:off x="1233624" y="3788551"/>
                <a:ext cx="312109" cy="130065"/>
              </a:xfrm>
              <a:custGeom>
                <a:avLst/>
                <a:gdLst/>
                <a:ahLst/>
                <a:cxnLst/>
                <a:rect l="l" t="t" r="r" b="b"/>
                <a:pathLst>
                  <a:path w="16224" h="6761" extrusionOk="0">
                    <a:moveTo>
                      <a:pt x="14897" y="0"/>
                    </a:moveTo>
                    <a:lnTo>
                      <a:pt x="661" y="4506"/>
                    </a:lnTo>
                    <a:cubicBezTo>
                      <a:pt x="661" y="4506"/>
                      <a:pt x="0" y="6264"/>
                      <a:pt x="1388" y="6654"/>
                    </a:cubicBezTo>
                    <a:cubicBezTo>
                      <a:pt x="1640" y="6725"/>
                      <a:pt x="2287" y="6761"/>
                      <a:pt x="3177" y="6761"/>
                    </a:cubicBezTo>
                    <a:cubicBezTo>
                      <a:pt x="7194" y="6761"/>
                      <a:pt x="16166" y="6031"/>
                      <a:pt x="16192" y="4506"/>
                    </a:cubicBezTo>
                    <a:cubicBezTo>
                      <a:pt x="16223" y="2644"/>
                      <a:pt x="14897" y="0"/>
                      <a:pt x="14897" y="0"/>
                    </a:cubicBezTo>
                    <a:close/>
                  </a:path>
                </a:pathLst>
              </a:custGeom>
              <a:solidFill>
                <a:srgbClr val="F27281"/>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0" name="Google Shape;9970;p42"/>
              <p:cNvSpPr/>
              <p:nvPr/>
            </p:nvSpPr>
            <p:spPr>
              <a:xfrm>
                <a:off x="1288260" y="3904887"/>
                <a:ext cx="149745" cy="147532"/>
              </a:xfrm>
              <a:custGeom>
                <a:avLst/>
                <a:gdLst/>
                <a:ahLst/>
                <a:cxnLst/>
                <a:rect l="l" t="t" r="r" b="b"/>
                <a:pathLst>
                  <a:path w="7784" h="7669" extrusionOk="0">
                    <a:moveTo>
                      <a:pt x="3762" y="0"/>
                    </a:moveTo>
                    <a:cubicBezTo>
                      <a:pt x="3692" y="0"/>
                      <a:pt x="3620" y="2"/>
                      <a:pt x="3547" y="6"/>
                    </a:cubicBezTo>
                    <a:cubicBezTo>
                      <a:pt x="2122" y="77"/>
                      <a:pt x="817" y="646"/>
                      <a:pt x="509" y="3421"/>
                    </a:cubicBezTo>
                    <a:cubicBezTo>
                      <a:pt x="201" y="6197"/>
                      <a:pt x="1" y="6197"/>
                      <a:pt x="100" y="6480"/>
                    </a:cubicBezTo>
                    <a:cubicBezTo>
                      <a:pt x="196" y="6750"/>
                      <a:pt x="1387" y="7668"/>
                      <a:pt x="3498" y="7668"/>
                    </a:cubicBezTo>
                    <a:cubicBezTo>
                      <a:pt x="3612" y="7668"/>
                      <a:pt x="3729" y="7666"/>
                      <a:pt x="3849" y="7660"/>
                    </a:cubicBezTo>
                    <a:cubicBezTo>
                      <a:pt x="6179" y="7548"/>
                      <a:pt x="6911" y="7192"/>
                      <a:pt x="6865" y="6552"/>
                    </a:cubicBezTo>
                    <a:cubicBezTo>
                      <a:pt x="6819" y="5923"/>
                      <a:pt x="7783" y="0"/>
                      <a:pt x="3762"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1" name="Google Shape;9971;p42"/>
              <p:cNvSpPr/>
              <p:nvPr/>
            </p:nvSpPr>
            <p:spPr>
              <a:xfrm>
                <a:off x="1289625" y="4023547"/>
                <a:ext cx="131623" cy="28895"/>
              </a:xfrm>
              <a:custGeom>
                <a:avLst/>
                <a:gdLst/>
                <a:ahLst/>
                <a:cxnLst/>
                <a:rect l="l" t="t" r="r" b="b"/>
                <a:pathLst>
                  <a:path w="6842" h="1502" extrusionOk="0">
                    <a:moveTo>
                      <a:pt x="2805" y="0"/>
                    </a:moveTo>
                    <a:cubicBezTo>
                      <a:pt x="1752" y="0"/>
                      <a:pt x="766" y="52"/>
                      <a:pt x="9" y="107"/>
                    </a:cubicBezTo>
                    <a:cubicBezTo>
                      <a:pt x="1" y="189"/>
                      <a:pt x="7" y="244"/>
                      <a:pt x="31" y="314"/>
                    </a:cubicBezTo>
                    <a:cubicBezTo>
                      <a:pt x="126" y="583"/>
                      <a:pt x="1318" y="1501"/>
                      <a:pt x="3429" y="1501"/>
                    </a:cubicBezTo>
                    <a:cubicBezTo>
                      <a:pt x="3543" y="1501"/>
                      <a:pt x="3660" y="1499"/>
                      <a:pt x="3780" y="1493"/>
                    </a:cubicBezTo>
                    <a:cubicBezTo>
                      <a:pt x="6110" y="1381"/>
                      <a:pt x="6842" y="1026"/>
                      <a:pt x="6796" y="386"/>
                    </a:cubicBezTo>
                    <a:cubicBezTo>
                      <a:pt x="6794" y="376"/>
                      <a:pt x="6796" y="358"/>
                      <a:pt x="6794" y="345"/>
                    </a:cubicBezTo>
                    <a:cubicBezTo>
                      <a:pt x="5577" y="83"/>
                      <a:pt x="4138" y="0"/>
                      <a:pt x="2805"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2" name="Google Shape;9972;p42"/>
              <p:cNvSpPr/>
              <p:nvPr/>
            </p:nvSpPr>
            <p:spPr>
              <a:xfrm>
                <a:off x="1337239" y="4023528"/>
                <a:ext cx="28952" cy="21084"/>
              </a:xfrm>
              <a:custGeom>
                <a:avLst/>
                <a:gdLst/>
                <a:ahLst/>
                <a:cxnLst/>
                <a:rect l="l" t="t" r="r" b="b"/>
                <a:pathLst>
                  <a:path w="1505" h="1096" extrusionOk="0">
                    <a:moveTo>
                      <a:pt x="442" y="1"/>
                    </a:moveTo>
                    <a:lnTo>
                      <a:pt x="442" y="520"/>
                    </a:lnTo>
                    <a:cubicBezTo>
                      <a:pt x="442" y="520"/>
                      <a:pt x="1" y="1049"/>
                      <a:pt x="773" y="1094"/>
                    </a:cubicBezTo>
                    <a:cubicBezTo>
                      <a:pt x="799" y="1095"/>
                      <a:pt x="824" y="1096"/>
                      <a:pt x="847" y="1096"/>
                    </a:cubicBezTo>
                    <a:cubicBezTo>
                      <a:pt x="1504" y="1096"/>
                      <a:pt x="924" y="520"/>
                      <a:pt x="924" y="520"/>
                    </a:cubicBezTo>
                    <a:lnTo>
                      <a:pt x="959" y="1"/>
                    </a:ln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3" name="Google Shape;9973;p42"/>
              <p:cNvSpPr/>
              <p:nvPr/>
            </p:nvSpPr>
            <p:spPr>
              <a:xfrm>
                <a:off x="1446704" y="3474145"/>
                <a:ext cx="218692" cy="107153"/>
              </a:xfrm>
              <a:custGeom>
                <a:avLst/>
                <a:gdLst/>
                <a:ahLst/>
                <a:cxnLst/>
                <a:rect l="l" t="t" r="r" b="b"/>
                <a:pathLst>
                  <a:path w="11368" h="5570" extrusionOk="0">
                    <a:moveTo>
                      <a:pt x="6085" y="0"/>
                    </a:moveTo>
                    <a:cubicBezTo>
                      <a:pt x="4150" y="0"/>
                      <a:pt x="2011" y="1990"/>
                      <a:pt x="2011" y="1990"/>
                    </a:cubicBezTo>
                    <a:cubicBezTo>
                      <a:pt x="2011" y="1990"/>
                      <a:pt x="0" y="3661"/>
                      <a:pt x="2012" y="5111"/>
                    </a:cubicBezTo>
                    <a:cubicBezTo>
                      <a:pt x="2464" y="5436"/>
                      <a:pt x="3115" y="5569"/>
                      <a:pt x="3861" y="5569"/>
                    </a:cubicBezTo>
                    <a:cubicBezTo>
                      <a:pt x="6431" y="5569"/>
                      <a:pt x="10127" y="3993"/>
                      <a:pt x="10668" y="3322"/>
                    </a:cubicBezTo>
                    <a:cubicBezTo>
                      <a:pt x="11368" y="2460"/>
                      <a:pt x="9094" y="1039"/>
                      <a:pt x="6996" y="172"/>
                    </a:cubicBezTo>
                    <a:cubicBezTo>
                      <a:pt x="6704" y="52"/>
                      <a:pt x="6397" y="0"/>
                      <a:pt x="608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4" name="Google Shape;9974;p42"/>
              <p:cNvSpPr/>
              <p:nvPr/>
            </p:nvSpPr>
            <p:spPr>
              <a:xfrm>
                <a:off x="1492105" y="3511582"/>
                <a:ext cx="129988" cy="66177"/>
              </a:xfrm>
              <a:custGeom>
                <a:avLst/>
                <a:gdLst/>
                <a:ahLst/>
                <a:cxnLst/>
                <a:rect l="l" t="t" r="r" b="b"/>
                <a:pathLst>
                  <a:path w="6757" h="3440" extrusionOk="0">
                    <a:moveTo>
                      <a:pt x="4298" y="0"/>
                    </a:moveTo>
                    <a:cubicBezTo>
                      <a:pt x="4071" y="0"/>
                      <a:pt x="3836" y="23"/>
                      <a:pt x="3596" y="76"/>
                    </a:cubicBezTo>
                    <a:cubicBezTo>
                      <a:pt x="1901" y="450"/>
                      <a:pt x="1" y="2194"/>
                      <a:pt x="1" y="2194"/>
                    </a:cubicBezTo>
                    <a:lnTo>
                      <a:pt x="656" y="3439"/>
                    </a:lnTo>
                    <a:cubicBezTo>
                      <a:pt x="656" y="3438"/>
                      <a:pt x="1431" y="809"/>
                      <a:pt x="5903" y="809"/>
                    </a:cubicBezTo>
                    <a:cubicBezTo>
                      <a:pt x="6174" y="809"/>
                      <a:pt x="6458" y="818"/>
                      <a:pt x="6757" y="839"/>
                    </a:cubicBezTo>
                    <a:cubicBezTo>
                      <a:pt x="6757" y="839"/>
                      <a:pt x="5677" y="0"/>
                      <a:pt x="4298"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5" name="Google Shape;9975;p42"/>
              <p:cNvSpPr/>
              <p:nvPr/>
            </p:nvSpPr>
            <p:spPr>
              <a:xfrm>
                <a:off x="1056422" y="3474145"/>
                <a:ext cx="218692" cy="107153"/>
              </a:xfrm>
              <a:custGeom>
                <a:avLst/>
                <a:gdLst/>
                <a:ahLst/>
                <a:cxnLst/>
                <a:rect l="l" t="t" r="r" b="b"/>
                <a:pathLst>
                  <a:path w="11368" h="5570" extrusionOk="0">
                    <a:moveTo>
                      <a:pt x="5283" y="0"/>
                    </a:moveTo>
                    <a:cubicBezTo>
                      <a:pt x="4971" y="0"/>
                      <a:pt x="4664" y="52"/>
                      <a:pt x="4372" y="172"/>
                    </a:cubicBezTo>
                    <a:cubicBezTo>
                      <a:pt x="2274" y="1039"/>
                      <a:pt x="0" y="2460"/>
                      <a:pt x="699" y="3322"/>
                    </a:cubicBezTo>
                    <a:cubicBezTo>
                      <a:pt x="1241" y="3993"/>
                      <a:pt x="4937" y="5569"/>
                      <a:pt x="7507" y="5569"/>
                    </a:cubicBezTo>
                    <a:cubicBezTo>
                      <a:pt x="8253" y="5569"/>
                      <a:pt x="8904" y="5436"/>
                      <a:pt x="9355" y="5111"/>
                    </a:cubicBezTo>
                    <a:cubicBezTo>
                      <a:pt x="11368" y="3661"/>
                      <a:pt x="9358" y="1990"/>
                      <a:pt x="9358" y="1990"/>
                    </a:cubicBezTo>
                    <a:cubicBezTo>
                      <a:pt x="9358" y="1990"/>
                      <a:pt x="7218" y="0"/>
                      <a:pt x="528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6" name="Google Shape;9976;p42"/>
              <p:cNvSpPr/>
              <p:nvPr/>
            </p:nvSpPr>
            <p:spPr>
              <a:xfrm>
                <a:off x="1099727" y="3511582"/>
                <a:ext cx="129988" cy="66177"/>
              </a:xfrm>
              <a:custGeom>
                <a:avLst/>
                <a:gdLst/>
                <a:ahLst/>
                <a:cxnLst/>
                <a:rect l="l" t="t" r="r" b="b"/>
                <a:pathLst>
                  <a:path w="6757" h="3440" extrusionOk="0">
                    <a:moveTo>
                      <a:pt x="2459" y="0"/>
                    </a:moveTo>
                    <a:cubicBezTo>
                      <a:pt x="1080" y="0"/>
                      <a:pt x="0" y="839"/>
                      <a:pt x="0" y="839"/>
                    </a:cubicBezTo>
                    <a:cubicBezTo>
                      <a:pt x="299" y="818"/>
                      <a:pt x="583" y="809"/>
                      <a:pt x="854" y="809"/>
                    </a:cubicBezTo>
                    <a:cubicBezTo>
                      <a:pt x="5326" y="809"/>
                      <a:pt x="6101" y="3438"/>
                      <a:pt x="6101" y="3439"/>
                    </a:cubicBezTo>
                    <a:lnTo>
                      <a:pt x="6756" y="2194"/>
                    </a:lnTo>
                    <a:cubicBezTo>
                      <a:pt x="6756" y="2194"/>
                      <a:pt x="4855" y="450"/>
                      <a:pt x="3161" y="76"/>
                    </a:cubicBezTo>
                    <a:cubicBezTo>
                      <a:pt x="2921" y="23"/>
                      <a:pt x="2686" y="0"/>
                      <a:pt x="2459"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7" name="Google Shape;9977;p42"/>
              <p:cNvSpPr/>
              <p:nvPr/>
            </p:nvSpPr>
            <p:spPr>
              <a:xfrm>
                <a:off x="1187972" y="3416835"/>
                <a:ext cx="72352" cy="121235"/>
              </a:xfrm>
              <a:custGeom>
                <a:avLst/>
                <a:gdLst/>
                <a:ahLst/>
                <a:cxnLst/>
                <a:rect l="l" t="t" r="r" b="b"/>
                <a:pathLst>
                  <a:path w="3761" h="6302" extrusionOk="0">
                    <a:moveTo>
                      <a:pt x="986" y="0"/>
                    </a:moveTo>
                    <a:cubicBezTo>
                      <a:pt x="938" y="0"/>
                      <a:pt x="893" y="14"/>
                      <a:pt x="851" y="42"/>
                    </a:cubicBezTo>
                    <a:cubicBezTo>
                      <a:pt x="0" y="613"/>
                      <a:pt x="1084" y="5831"/>
                      <a:pt x="851" y="6301"/>
                    </a:cubicBezTo>
                    <a:lnTo>
                      <a:pt x="3761" y="4968"/>
                    </a:lnTo>
                    <a:cubicBezTo>
                      <a:pt x="3761" y="4968"/>
                      <a:pt x="1901" y="0"/>
                      <a:pt x="986"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8" name="Google Shape;9978;p42"/>
              <p:cNvSpPr/>
              <p:nvPr/>
            </p:nvSpPr>
            <p:spPr>
              <a:xfrm>
                <a:off x="1457862" y="3416835"/>
                <a:ext cx="72391" cy="121235"/>
              </a:xfrm>
              <a:custGeom>
                <a:avLst/>
                <a:gdLst/>
                <a:ahLst/>
                <a:cxnLst/>
                <a:rect l="l" t="t" r="r" b="b"/>
                <a:pathLst>
                  <a:path w="3763" h="6302" extrusionOk="0">
                    <a:moveTo>
                      <a:pt x="2777" y="0"/>
                    </a:moveTo>
                    <a:cubicBezTo>
                      <a:pt x="1861" y="0"/>
                      <a:pt x="1" y="4968"/>
                      <a:pt x="1" y="4968"/>
                    </a:cubicBezTo>
                    <a:lnTo>
                      <a:pt x="2911" y="6301"/>
                    </a:lnTo>
                    <a:cubicBezTo>
                      <a:pt x="2678" y="5831"/>
                      <a:pt x="3762" y="613"/>
                      <a:pt x="2911" y="42"/>
                    </a:cubicBezTo>
                    <a:cubicBezTo>
                      <a:pt x="2869" y="14"/>
                      <a:pt x="2824" y="0"/>
                      <a:pt x="2777"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79" name="Google Shape;9979;p42"/>
              <p:cNvSpPr/>
              <p:nvPr/>
            </p:nvSpPr>
            <p:spPr>
              <a:xfrm>
                <a:off x="1183008" y="3459158"/>
                <a:ext cx="350796" cy="434402"/>
              </a:xfrm>
              <a:custGeom>
                <a:avLst/>
                <a:gdLst/>
                <a:ahLst/>
                <a:cxnLst/>
                <a:rect l="l" t="t" r="r" b="b"/>
                <a:pathLst>
                  <a:path w="18235" h="22581" extrusionOk="0">
                    <a:moveTo>
                      <a:pt x="10816" y="1"/>
                    </a:moveTo>
                    <a:cubicBezTo>
                      <a:pt x="10288" y="1"/>
                      <a:pt x="9723" y="32"/>
                      <a:pt x="9118" y="95"/>
                    </a:cubicBezTo>
                    <a:cubicBezTo>
                      <a:pt x="2942" y="742"/>
                      <a:pt x="0" y="1787"/>
                      <a:pt x="76" y="11315"/>
                    </a:cubicBezTo>
                    <a:cubicBezTo>
                      <a:pt x="132" y="18384"/>
                      <a:pt x="5170" y="22581"/>
                      <a:pt x="9924" y="22581"/>
                    </a:cubicBezTo>
                    <a:cubicBezTo>
                      <a:pt x="14193" y="22581"/>
                      <a:pt x="18234" y="19196"/>
                      <a:pt x="18234" y="11468"/>
                    </a:cubicBezTo>
                    <a:cubicBezTo>
                      <a:pt x="18235" y="5270"/>
                      <a:pt x="17725" y="1"/>
                      <a:pt x="1081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0" name="Google Shape;9980;p42"/>
              <p:cNvSpPr/>
              <p:nvPr/>
            </p:nvSpPr>
            <p:spPr>
              <a:xfrm>
                <a:off x="1394588" y="3460543"/>
                <a:ext cx="139222" cy="219865"/>
              </a:xfrm>
              <a:custGeom>
                <a:avLst/>
                <a:gdLst/>
                <a:ahLst/>
                <a:cxnLst/>
                <a:rect l="l" t="t" r="r" b="b"/>
                <a:pathLst>
                  <a:path w="7237" h="11429" extrusionOk="0">
                    <a:moveTo>
                      <a:pt x="1084" y="1"/>
                    </a:moveTo>
                    <a:cubicBezTo>
                      <a:pt x="370" y="1380"/>
                      <a:pt x="0" y="3063"/>
                      <a:pt x="915" y="4724"/>
                    </a:cubicBezTo>
                    <a:cubicBezTo>
                      <a:pt x="2914" y="8357"/>
                      <a:pt x="2731" y="11428"/>
                      <a:pt x="6538" y="11428"/>
                    </a:cubicBezTo>
                    <a:cubicBezTo>
                      <a:pt x="6757" y="11428"/>
                      <a:pt x="6990" y="11418"/>
                      <a:pt x="7237" y="11397"/>
                    </a:cubicBezTo>
                    <a:cubicBezTo>
                      <a:pt x="7237" y="5602"/>
                      <a:pt x="6784" y="627"/>
                      <a:pt x="1084"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1" name="Google Shape;9981;p42"/>
              <p:cNvSpPr/>
              <p:nvPr/>
            </p:nvSpPr>
            <p:spPr>
              <a:xfrm>
                <a:off x="1184220" y="3598249"/>
                <a:ext cx="80220" cy="160248"/>
              </a:xfrm>
              <a:custGeom>
                <a:avLst/>
                <a:gdLst/>
                <a:ahLst/>
                <a:cxnLst/>
                <a:rect l="l" t="t" r="r" b="b"/>
                <a:pathLst>
                  <a:path w="4170" h="8330" extrusionOk="0">
                    <a:moveTo>
                      <a:pt x="237" y="0"/>
                    </a:moveTo>
                    <a:cubicBezTo>
                      <a:pt x="80" y="1156"/>
                      <a:pt x="1" y="2494"/>
                      <a:pt x="13" y="4086"/>
                    </a:cubicBezTo>
                    <a:cubicBezTo>
                      <a:pt x="26" y="5647"/>
                      <a:pt x="289" y="7062"/>
                      <a:pt x="731" y="8329"/>
                    </a:cubicBezTo>
                    <a:cubicBezTo>
                      <a:pt x="3013" y="8039"/>
                      <a:pt x="4170" y="3854"/>
                      <a:pt x="3923" y="1742"/>
                    </a:cubicBezTo>
                    <a:cubicBezTo>
                      <a:pt x="3783" y="547"/>
                      <a:pt x="1923" y="93"/>
                      <a:pt x="237"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2" name="Google Shape;9982;p42"/>
              <p:cNvSpPr/>
              <p:nvPr/>
            </p:nvSpPr>
            <p:spPr>
              <a:xfrm>
                <a:off x="1148996" y="3676855"/>
                <a:ext cx="412337" cy="223386"/>
              </a:xfrm>
              <a:custGeom>
                <a:avLst/>
                <a:gdLst/>
                <a:ahLst/>
                <a:cxnLst/>
                <a:rect l="l" t="t" r="r" b="b"/>
                <a:pathLst>
                  <a:path w="21434" h="11612" extrusionOk="0">
                    <a:moveTo>
                      <a:pt x="10915" y="0"/>
                    </a:moveTo>
                    <a:cubicBezTo>
                      <a:pt x="7045" y="0"/>
                      <a:pt x="1" y="2310"/>
                      <a:pt x="57" y="5509"/>
                    </a:cubicBezTo>
                    <a:cubicBezTo>
                      <a:pt x="113" y="8651"/>
                      <a:pt x="2540" y="11612"/>
                      <a:pt x="8890" y="11612"/>
                    </a:cubicBezTo>
                    <a:cubicBezTo>
                      <a:pt x="9257" y="11612"/>
                      <a:pt x="9637" y="11602"/>
                      <a:pt x="10031" y="11581"/>
                    </a:cubicBezTo>
                    <a:cubicBezTo>
                      <a:pt x="17231" y="11209"/>
                      <a:pt x="21433" y="9944"/>
                      <a:pt x="21433" y="5806"/>
                    </a:cubicBezTo>
                    <a:cubicBezTo>
                      <a:pt x="21433" y="3932"/>
                      <a:pt x="20279" y="460"/>
                      <a:pt x="11351" y="11"/>
                    </a:cubicBezTo>
                    <a:cubicBezTo>
                      <a:pt x="11211" y="4"/>
                      <a:pt x="11065" y="0"/>
                      <a:pt x="10915"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3" name="Google Shape;9983;p42"/>
              <p:cNvSpPr/>
              <p:nvPr/>
            </p:nvSpPr>
            <p:spPr>
              <a:xfrm>
                <a:off x="1312192" y="3562370"/>
                <a:ext cx="16833" cy="81278"/>
              </a:xfrm>
              <a:custGeom>
                <a:avLst/>
                <a:gdLst/>
                <a:ahLst/>
                <a:cxnLst/>
                <a:rect l="l" t="t" r="r" b="b"/>
                <a:pathLst>
                  <a:path w="875" h="4225" extrusionOk="0">
                    <a:moveTo>
                      <a:pt x="438" y="0"/>
                    </a:moveTo>
                    <a:cubicBezTo>
                      <a:pt x="196" y="0"/>
                      <a:pt x="0" y="196"/>
                      <a:pt x="0" y="438"/>
                    </a:cubicBezTo>
                    <a:lnTo>
                      <a:pt x="0" y="3786"/>
                    </a:lnTo>
                    <a:cubicBezTo>
                      <a:pt x="0" y="4029"/>
                      <a:pt x="196" y="4225"/>
                      <a:pt x="438" y="4225"/>
                    </a:cubicBezTo>
                    <a:cubicBezTo>
                      <a:pt x="678" y="4225"/>
                      <a:pt x="874" y="4029"/>
                      <a:pt x="875" y="3786"/>
                    </a:cubicBezTo>
                    <a:lnTo>
                      <a:pt x="875" y="438"/>
                    </a:lnTo>
                    <a:cubicBezTo>
                      <a:pt x="875" y="196"/>
                      <a:pt x="679" y="0"/>
                      <a:pt x="438"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4" name="Google Shape;9984;p42"/>
              <p:cNvSpPr/>
              <p:nvPr/>
            </p:nvSpPr>
            <p:spPr>
              <a:xfrm>
                <a:off x="1377447" y="3562370"/>
                <a:ext cx="16852" cy="81278"/>
              </a:xfrm>
              <a:custGeom>
                <a:avLst/>
                <a:gdLst/>
                <a:ahLst/>
                <a:cxnLst/>
                <a:rect l="l" t="t" r="r" b="b"/>
                <a:pathLst>
                  <a:path w="876" h="4225" extrusionOk="0">
                    <a:moveTo>
                      <a:pt x="439" y="0"/>
                    </a:moveTo>
                    <a:cubicBezTo>
                      <a:pt x="196" y="0"/>
                      <a:pt x="0" y="196"/>
                      <a:pt x="0" y="438"/>
                    </a:cubicBezTo>
                    <a:lnTo>
                      <a:pt x="0" y="3786"/>
                    </a:lnTo>
                    <a:cubicBezTo>
                      <a:pt x="0" y="4029"/>
                      <a:pt x="196" y="4225"/>
                      <a:pt x="439" y="4225"/>
                    </a:cubicBezTo>
                    <a:cubicBezTo>
                      <a:pt x="679" y="4225"/>
                      <a:pt x="875" y="4029"/>
                      <a:pt x="876" y="3786"/>
                    </a:cubicBezTo>
                    <a:lnTo>
                      <a:pt x="876" y="438"/>
                    </a:lnTo>
                    <a:cubicBezTo>
                      <a:pt x="876" y="196"/>
                      <a:pt x="680" y="0"/>
                      <a:pt x="439"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5" name="Google Shape;9985;p42"/>
              <p:cNvSpPr/>
              <p:nvPr/>
            </p:nvSpPr>
            <p:spPr>
              <a:xfrm>
                <a:off x="1261576" y="3752287"/>
                <a:ext cx="64003" cy="88454"/>
              </a:xfrm>
              <a:custGeom>
                <a:avLst/>
                <a:gdLst/>
                <a:ahLst/>
                <a:cxnLst/>
                <a:rect l="l" t="t" r="r" b="b"/>
                <a:pathLst>
                  <a:path w="3327" h="4598" extrusionOk="0">
                    <a:moveTo>
                      <a:pt x="1335" y="1"/>
                    </a:moveTo>
                    <a:cubicBezTo>
                      <a:pt x="1329" y="1"/>
                      <a:pt x="1322" y="1"/>
                      <a:pt x="1315" y="1"/>
                    </a:cubicBezTo>
                    <a:cubicBezTo>
                      <a:pt x="0" y="21"/>
                      <a:pt x="91" y="4417"/>
                      <a:pt x="1315" y="4593"/>
                    </a:cubicBezTo>
                    <a:cubicBezTo>
                      <a:pt x="1337" y="4596"/>
                      <a:pt x="1359" y="4598"/>
                      <a:pt x="1381" y="4598"/>
                    </a:cubicBezTo>
                    <a:cubicBezTo>
                      <a:pt x="2564" y="4598"/>
                      <a:pt x="3327" y="1"/>
                      <a:pt x="1335"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6" name="Google Shape;9986;p42"/>
              <p:cNvSpPr/>
              <p:nvPr/>
            </p:nvSpPr>
            <p:spPr>
              <a:xfrm>
                <a:off x="1378870" y="3752287"/>
                <a:ext cx="64042" cy="88454"/>
              </a:xfrm>
              <a:custGeom>
                <a:avLst/>
                <a:gdLst/>
                <a:ahLst/>
                <a:cxnLst/>
                <a:rect l="l" t="t" r="r" b="b"/>
                <a:pathLst>
                  <a:path w="3329" h="4598" extrusionOk="0">
                    <a:moveTo>
                      <a:pt x="1335" y="1"/>
                    </a:moveTo>
                    <a:cubicBezTo>
                      <a:pt x="1328" y="1"/>
                      <a:pt x="1322" y="1"/>
                      <a:pt x="1315" y="1"/>
                    </a:cubicBezTo>
                    <a:cubicBezTo>
                      <a:pt x="1" y="21"/>
                      <a:pt x="91" y="4417"/>
                      <a:pt x="1315" y="4593"/>
                    </a:cubicBezTo>
                    <a:cubicBezTo>
                      <a:pt x="1337" y="4596"/>
                      <a:pt x="1359" y="4598"/>
                      <a:pt x="1380" y="4598"/>
                    </a:cubicBezTo>
                    <a:cubicBezTo>
                      <a:pt x="2566" y="4598"/>
                      <a:pt x="3328" y="1"/>
                      <a:pt x="1335"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7" name="Google Shape;9987;p42"/>
              <p:cNvSpPr/>
              <p:nvPr/>
            </p:nvSpPr>
            <p:spPr>
              <a:xfrm>
                <a:off x="2195677" y="3613601"/>
                <a:ext cx="121023" cy="139664"/>
              </a:xfrm>
              <a:custGeom>
                <a:avLst/>
                <a:gdLst/>
                <a:ahLst/>
                <a:cxnLst/>
                <a:rect l="l" t="t" r="r" b="b"/>
                <a:pathLst>
                  <a:path w="6291" h="7260" extrusionOk="0">
                    <a:moveTo>
                      <a:pt x="0" y="0"/>
                    </a:moveTo>
                    <a:cubicBezTo>
                      <a:pt x="0" y="0"/>
                      <a:pt x="1" y="7260"/>
                      <a:pt x="3812" y="7260"/>
                    </a:cubicBezTo>
                    <a:cubicBezTo>
                      <a:pt x="4000" y="7260"/>
                      <a:pt x="4197" y="7242"/>
                      <a:pt x="4404" y="7205"/>
                    </a:cubicBezTo>
                    <a:cubicBezTo>
                      <a:pt x="4404" y="7205"/>
                      <a:pt x="6291" y="5017"/>
                      <a:pt x="4026" y="3263"/>
                    </a:cubicBezTo>
                    <a:cubicBezTo>
                      <a:pt x="1762" y="1509"/>
                      <a:pt x="1" y="0"/>
                      <a:pt x="0"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88" name="Google Shape;9988;p42"/>
              <p:cNvSpPr/>
              <p:nvPr/>
            </p:nvSpPr>
            <p:spPr>
              <a:xfrm>
                <a:off x="1798893" y="3971350"/>
                <a:ext cx="265785" cy="234005"/>
              </a:xfrm>
              <a:custGeom>
                <a:avLst/>
                <a:gdLst/>
                <a:ahLst/>
                <a:cxnLst/>
                <a:rect l="l" t="t" r="r" b="b"/>
                <a:pathLst>
                  <a:path w="13816" h="12164" extrusionOk="0">
                    <a:moveTo>
                      <a:pt x="9553" y="1"/>
                    </a:moveTo>
                    <a:cubicBezTo>
                      <a:pt x="9023" y="1"/>
                      <a:pt x="8334" y="103"/>
                      <a:pt x="7420" y="286"/>
                    </a:cubicBezTo>
                    <a:cubicBezTo>
                      <a:pt x="7420" y="286"/>
                      <a:pt x="2379" y="1354"/>
                      <a:pt x="2519" y="4427"/>
                    </a:cubicBezTo>
                    <a:cubicBezTo>
                      <a:pt x="2658" y="7499"/>
                      <a:pt x="0" y="10593"/>
                      <a:pt x="1050" y="11700"/>
                    </a:cubicBezTo>
                    <a:cubicBezTo>
                      <a:pt x="1323" y="11987"/>
                      <a:pt x="2346" y="12164"/>
                      <a:pt x="3681" y="12164"/>
                    </a:cubicBezTo>
                    <a:cubicBezTo>
                      <a:pt x="7483" y="12164"/>
                      <a:pt x="13816" y="10736"/>
                      <a:pt x="12576" y="6389"/>
                    </a:cubicBezTo>
                    <a:cubicBezTo>
                      <a:pt x="11232" y="1677"/>
                      <a:pt x="11701" y="1"/>
                      <a:pt x="9553"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grpSp>
        <p:nvGrpSpPr>
          <p:cNvPr id="9989" name="Google Shape;9989;p42"/>
          <p:cNvGrpSpPr/>
          <p:nvPr/>
        </p:nvGrpSpPr>
        <p:grpSpPr>
          <a:xfrm>
            <a:off x="2970936" y="3021448"/>
            <a:ext cx="950857" cy="808107"/>
            <a:chOff x="1003250" y="3006675"/>
            <a:chExt cx="1233597" cy="1166100"/>
          </a:xfrm>
        </p:grpSpPr>
        <p:sp>
          <p:nvSpPr>
            <p:cNvPr id="9990" name="Google Shape;9990;p42"/>
            <p:cNvSpPr/>
            <p:nvPr/>
          </p:nvSpPr>
          <p:spPr>
            <a:xfrm>
              <a:off x="1003250" y="3006675"/>
              <a:ext cx="1190700" cy="1166100"/>
            </a:xfrm>
            <a:prstGeom prst="rect">
              <a:avLst/>
            </a:prstGeom>
            <a:no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991" name="Google Shape;9991;p42"/>
            <p:cNvGrpSpPr/>
            <p:nvPr/>
          </p:nvGrpSpPr>
          <p:grpSpPr>
            <a:xfrm>
              <a:off x="1142392" y="3172083"/>
              <a:ext cx="1094455" cy="893273"/>
              <a:chOff x="1056422" y="3416835"/>
              <a:chExt cx="1349846" cy="1101718"/>
            </a:xfrm>
          </p:grpSpPr>
          <p:sp>
            <p:nvSpPr>
              <p:cNvPr id="9992" name="Google Shape;9992;p42"/>
              <p:cNvSpPr/>
              <p:nvPr/>
            </p:nvSpPr>
            <p:spPr>
              <a:xfrm>
                <a:off x="1259672" y="4077833"/>
                <a:ext cx="239949" cy="430016"/>
              </a:xfrm>
              <a:custGeom>
                <a:avLst/>
                <a:gdLst/>
                <a:ahLst/>
                <a:cxnLst/>
                <a:rect l="l" t="t" r="r" b="b"/>
                <a:pathLst>
                  <a:path w="12473" h="22353" extrusionOk="0">
                    <a:moveTo>
                      <a:pt x="1" y="1"/>
                    </a:moveTo>
                    <a:cubicBezTo>
                      <a:pt x="1" y="1"/>
                      <a:pt x="2169" y="8728"/>
                      <a:pt x="3860" y="13332"/>
                    </a:cubicBezTo>
                    <a:cubicBezTo>
                      <a:pt x="5552" y="17935"/>
                      <a:pt x="4991" y="22058"/>
                      <a:pt x="4991" y="22058"/>
                    </a:cubicBezTo>
                    <a:cubicBezTo>
                      <a:pt x="4991" y="22058"/>
                      <a:pt x="6512" y="22353"/>
                      <a:pt x="8146" y="22353"/>
                    </a:cubicBezTo>
                    <a:cubicBezTo>
                      <a:pt x="9944" y="22353"/>
                      <a:pt x="11878" y="21997"/>
                      <a:pt x="12083" y="20505"/>
                    </a:cubicBezTo>
                    <a:cubicBezTo>
                      <a:pt x="12473" y="17654"/>
                      <a:pt x="10173" y="1"/>
                      <a:pt x="1017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3" name="Google Shape;9993;p42"/>
              <p:cNvSpPr/>
              <p:nvPr/>
            </p:nvSpPr>
            <p:spPr>
              <a:xfrm>
                <a:off x="1352572" y="4406995"/>
                <a:ext cx="141107" cy="100862"/>
              </a:xfrm>
              <a:custGeom>
                <a:avLst/>
                <a:gdLst/>
                <a:ahLst/>
                <a:cxnLst/>
                <a:rect l="l" t="t" r="r" b="b"/>
                <a:pathLst>
                  <a:path w="7335" h="5243" extrusionOk="0">
                    <a:moveTo>
                      <a:pt x="1" y="1"/>
                    </a:moveTo>
                    <a:cubicBezTo>
                      <a:pt x="444" y="2862"/>
                      <a:pt x="162" y="4948"/>
                      <a:pt x="162" y="4948"/>
                    </a:cubicBezTo>
                    <a:cubicBezTo>
                      <a:pt x="162" y="4948"/>
                      <a:pt x="1683" y="5243"/>
                      <a:pt x="3317" y="5243"/>
                    </a:cubicBezTo>
                    <a:cubicBezTo>
                      <a:pt x="5115" y="5243"/>
                      <a:pt x="7049" y="4887"/>
                      <a:pt x="7254" y="3395"/>
                    </a:cubicBezTo>
                    <a:cubicBezTo>
                      <a:pt x="7335" y="2803"/>
                      <a:pt x="7300" y="1575"/>
                      <a:pt x="7193"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4" name="Google Shape;9994;p42"/>
              <p:cNvSpPr/>
              <p:nvPr/>
            </p:nvSpPr>
            <p:spPr>
              <a:xfrm>
                <a:off x="1733119" y="4045840"/>
                <a:ext cx="239949" cy="429997"/>
              </a:xfrm>
              <a:custGeom>
                <a:avLst/>
                <a:gdLst/>
                <a:ahLst/>
                <a:cxnLst/>
                <a:rect l="l" t="t" r="r" b="b"/>
                <a:pathLst>
                  <a:path w="12473" h="22352" extrusionOk="0">
                    <a:moveTo>
                      <a:pt x="1" y="0"/>
                    </a:moveTo>
                    <a:cubicBezTo>
                      <a:pt x="1" y="0"/>
                      <a:pt x="2169" y="8727"/>
                      <a:pt x="3860" y="13331"/>
                    </a:cubicBezTo>
                    <a:cubicBezTo>
                      <a:pt x="5552" y="17934"/>
                      <a:pt x="4990" y="22057"/>
                      <a:pt x="4990" y="22057"/>
                    </a:cubicBezTo>
                    <a:cubicBezTo>
                      <a:pt x="4990" y="22057"/>
                      <a:pt x="6511" y="22351"/>
                      <a:pt x="8146" y="22351"/>
                    </a:cubicBezTo>
                    <a:cubicBezTo>
                      <a:pt x="9943" y="22351"/>
                      <a:pt x="11878" y="21996"/>
                      <a:pt x="12083" y="20504"/>
                    </a:cubicBezTo>
                    <a:cubicBezTo>
                      <a:pt x="12473" y="17652"/>
                      <a:pt x="10173" y="0"/>
                      <a:pt x="1017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5" name="Google Shape;9995;p42"/>
              <p:cNvSpPr/>
              <p:nvPr/>
            </p:nvSpPr>
            <p:spPr>
              <a:xfrm>
                <a:off x="1826019" y="4374983"/>
                <a:ext cx="141107" cy="100862"/>
              </a:xfrm>
              <a:custGeom>
                <a:avLst/>
                <a:gdLst/>
                <a:ahLst/>
                <a:cxnLst/>
                <a:rect l="l" t="t" r="r" b="b"/>
                <a:pathLst>
                  <a:path w="7335" h="5243" extrusionOk="0">
                    <a:moveTo>
                      <a:pt x="1" y="1"/>
                    </a:moveTo>
                    <a:cubicBezTo>
                      <a:pt x="444" y="2862"/>
                      <a:pt x="161" y="4948"/>
                      <a:pt x="161" y="4948"/>
                    </a:cubicBezTo>
                    <a:cubicBezTo>
                      <a:pt x="161" y="4948"/>
                      <a:pt x="1682" y="5242"/>
                      <a:pt x="3317" y="5242"/>
                    </a:cubicBezTo>
                    <a:cubicBezTo>
                      <a:pt x="5114" y="5242"/>
                      <a:pt x="7049" y="4887"/>
                      <a:pt x="7254" y="3395"/>
                    </a:cubicBezTo>
                    <a:cubicBezTo>
                      <a:pt x="7334" y="2803"/>
                      <a:pt x="7300" y="1575"/>
                      <a:pt x="7193"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6" name="Google Shape;9996;p42"/>
              <p:cNvSpPr/>
              <p:nvPr/>
            </p:nvSpPr>
            <p:spPr>
              <a:xfrm>
                <a:off x="1929096" y="4056498"/>
                <a:ext cx="239969" cy="429997"/>
              </a:xfrm>
              <a:custGeom>
                <a:avLst/>
                <a:gdLst/>
                <a:ahLst/>
                <a:cxnLst/>
                <a:rect l="l" t="t" r="r" b="b"/>
                <a:pathLst>
                  <a:path w="12474" h="22352" extrusionOk="0">
                    <a:moveTo>
                      <a:pt x="1" y="1"/>
                    </a:moveTo>
                    <a:cubicBezTo>
                      <a:pt x="1" y="1"/>
                      <a:pt x="2170" y="8727"/>
                      <a:pt x="3861" y="13331"/>
                    </a:cubicBezTo>
                    <a:cubicBezTo>
                      <a:pt x="5552" y="17934"/>
                      <a:pt x="4992" y="22057"/>
                      <a:pt x="4992" y="22057"/>
                    </a:cubicBezTo>
                    <a:cubicBezTo>
                      <a:pt x="4992" y="22057"/>
                      <a:pt x="6513" y="22352"/>
                      <a:pt x="8148" y="22352"/>
                    </a:cubicBezTo>
                    <a:cubicBezTo>
                      <a:pt x="9945" y="22352"/>
                      <a:pt x="11879" y="21996"/>
                      <a:pt x="12084" y="20504"/>
                    </a:cubicBezTo>
                    <a:cubicBezTo>
                      <a:pt x="12474" y="17652"/>
                      <a:pt x="10174" y="1"/>
                      <a:pt x="1017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7" name="Google Shape;9997;p42"/>
              <p:cNvSpPr/>
              <p:nvPr/>
            </p:nvSpPr>
            <p:spPr>
              <a:xfrm>
                <a:off x="2022016" y="4385660"/>
                <a:ext cx="141126" cy="100881"/>
              </a:xfrm>
              <a:custGeom>
                <a:avLst/>
                <a:gdLst/>
                <a:ahLst/>
                <a:cxnLst/>
                <a:rect l="l" t="t" r="r" b="b"/>
                <a:pathLst>
                  <a:path w="7336" h="5244" extrusionOk="0">
                    <a:moveTo>
                      <a:pt x="1" y="1"/>
                    </a:moveTo>
                    <a:cubicBezTo>
                      <a:pt x="445" y="2862"/>
                      <a:pt x="163" y="4949"/>
                      <a:pt x="163" y="4949"/>
                    </a:cubicBezTo>
                    <a:cubicBezTo>
                      <a:pt x="163" y="4949"/>
                      <a:pt x="1683" y="5243"/>
                      <a:pt x="3318" y="5243"/>
                    </a:cubicBezTo>
                    <a:cubicBezTo>
                      <a:pt x="5115" y="5243"/>
                      <a:pt x="7050" y="4888"/>
                      <a:pt x="7255" y="3395"/>
                    </a:cubicBezTo>
                    <a:cubicBezTo>
                      <a:pt x="7336" y="2804"/>
                      <a:pt x="7301" y="1576"/>
                      <a:pt x="7194"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8" name="Google Shape;9998;p42"/>
              <p:cNvSpPr/>
              <p:nvPr/>
            </p:nvSpPr>
            <p:spPr>
              <a:xfrm>
                <a:off x="2103681" y="3725989"/>
                <a:ext cx="302587" cy="229542"/>
              </a:xfrm>
              <a:custGeom>
                <a:avLst/>
                <a:gdLst/>
                <a:ahLst/>
                <a:cxnLst/>
                <a:rect l="l" t="t" r="r" b="b"/>
                <a:pathLst>
                  <a:path w="15729" h="11932" extrusionOk="0">
                    <a:moveTo>
                      <a:pt x="9425" y="1"/>
                    </a:moveTo>
                    <a:lnTo>
                      <a:pt x="8054" y="1131"/>
                    </a:lnTo>
                    <a:cubicBezTo>
                      <a:pt x="8054" y="1131"/>
                      <a:pt x="11451" y="6321"/>
                      <a:pt x="7551" y="9107"/>
                    </a:cubicBezTo>
                    <a:cubicBezTo>
                      <a:pt x="6598" y="9788"/>
                      <a:pt x="5742" y="10045"/>
                      <a:pt x="4990" y="10045"/>
                    </a:cubicBezTo>
                    <a:cubicBezTo>
                      <a:pt x="2665" y="10045"/>
                      <a:pt x="1352" y="7579"/>
                      <a:pt x="1352" y="7579"/>
                    </a:cubicBezTo>
                    <a:lnTo>
                      <a:pt x="1" y="8441"/>
                    </a:lnTo>
                    <a:cubicBezTo>
                      <a:pt x="1" y="8441"/>
                      <a:pt x="1052" y="11931"/>
                      <a:pt x="5102" y="11931"/>
                    </a:cubicBezTo>
                    <a:cubicBezTo>
                      <a:pt x="6102" y="11931"/>
                      <a:pt x="7286" y="11718"/>
                      <a:pt x="8682" y="11186"/>
                    </a:cubicBezTo>
                    <a:cubicBezTo>
                      <a:pt x="15728" y="8503"/>
                      <a:pt x="9425" y="1"/>
                      <a:pt x="942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99" name="Google Shape;9999;p42"/>
              <p:cNvSpPr/>
              <p:nvPr/>
            </p:nvSpPr>
            <p:spPr>
              <a:xfrm>
                <a:off x="1192512" y="3700095"/>
                <a:ext cx="1036670" cy="547076"/>
              </a:xfrm>
              <a:custGeom>
                <a:avLst/>
                <a:gdLst/>
                <a:ahLst/>
                <a:cxnLst/>
                <a:rect l="l" t="t" r="r" b="b"/>
                <a:pathLst>
                  <a:path w="53888" h="28438" extrusionOk="0">
                    <a:moveTo>
                      <a:pt x="18989" y="1"/>
                    </a:moveTo>
                    <a:cubicBezTo>
                      <a:pt x="12067" y="1"/>
                      <a:pt x="6448" y="816"/>
                      <a:pt x="5613" y="2709"/>
                    </a:cubicBezTo>
                    <a:cubicBezTo>
                      <a:pt x="3841" y="6725"/>
                      <a:pt x="3492" y="10402"/>
                      <a:pt x="3492" y="10402"/>
                    </a:cubicBezTo>
                    <a:cubicBezTo>
                      <a:pt x="3492" y="10402"/>
                      <a:pt x="1" y="23104"/>
                      <a:pt x="8449" y="26491"/>
                    </a:cubicBezTo>
                    <a:cubicBezTo>
                      <a:pt x="11812" y="27839"/>
                      <a:pt x="18078" y="28438"/>
                      <a:pt x="24628" y="28438"/>
                    </a:cubicBezTo>
                    <a:cubicBezTo>
                      <a:pt x="34528" y="28438"/>
                      <a:pt x="45077" y="27072"/>
                      <a:pt x="47245" y="24864"/>
                    </a:cubicBezTo>
                    <a:cubicBezTo>
                      <a:pt x="51290" y="20745"/>
                      <a:pt x="53887" y="5889"/>
                      <a:pt x="42296" y="2709"/>
                    </a:cubicBezTo>
                    <a:cubicBezTo>
                      <a:pt x="36166" y="1027"/>
                      <a:pt x="26757" y="1"/>
                      <a:pt x="1898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0" name="Google Shape;10000;p42"/>
              <p:cNvSpPr/>
              <p:nvPr/>
            </p:nvSpPr>
            <p:spPr>
              <a:xfrm>
                <a:off x="1612112" y="3700307"/>
                <a:ext cx="344563" cy="220366"/>
              </a:xfrm>
              <a:custGeom>
                <a:avLst/>
                <a:gdLst/>
                <a:ahLst/>
                <a:cxnLst/>
                <a:rect l="l" t="t" r="r" b="b"/>
                <a:pathLst>
                  <a:path w="17911" h="11455" extrusionOk="0">
                    <a:moveTo>
                      <a:pt x="1" y="1"/>
                    </a:moveTo>
                    <a:lnTo>
                      <a:pt x="1" y="1"/>
                    </a:lnTo>
                    <a:cubicBezTo>
                      <a:pt x="492" y="3738"/>
                      <a:pt x="1913" y="10591"/>
                      <a:pt x="5761" y="11317"/>
                    </a:cubicBezTo>
                    <a:cubicBezTo>
                      <a:pt x="6262" y="11411"/>
                      <a:pt x="6712" y="11454"/>
                      <a:pt x="7118" y="11454"/>
                    </a:cubicBezTo>
                    <a:cubicBezTo>
                      <a:pt x="11028" y="11454"/>
                      <a:pt x="10935" y="7446"/>
                      <a:pt x="14356" y="6533"/>
                    </a:cubicBezTo>
                    <a:cubicBezTo>
                      <a:pt x="16002" y="6094"/>
                      <a:pt x="17145" y="4123"/>
                      <a:pt x="17911" y="2041"/>
                    </a:cubicBezTo>
                    <a:cubicBezTo>
                      <a:pt x="12729" y="912"/>
                      <a:pt x="6071" y="180"/>
                      <a:pt x="1"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1" name="Google Shape;10001;p42"/>
              <p:cNvSpPr/>
              <p:nvPr/>
            </p:nvSpPr>
            <p:spPr>
              <a:xfrm>
                <a:off x="1870844" y="3851440"/>
                <a:ext cx="131527" cy="98938"/>
              </a:xfrm>
              <a:custGeom>
                <a:avLst/>
                <a:gdLst/>
                <a:ahLst/>
                <a:cxnLst/>
                <a:rect l="l" t="t" r="r" b="b"/>
                <a:pathLst>
                  <a:path w="6837" h="5143" extrusionOk="0">
                    <a:moveTo>
                      <a:pt x="3005" y="1"/>
                    </a:moveTo>
                    <a:cubicBezTo>
                      <a:pt x="731" y="1"/>
                      <a:pt x="1" y="4443"/>
                      <a:pt x="2542" y="5072"/>
                    </a:cubicBezTo>
                    <a:cubicBezTo>
                      <a:pt x="2736" y="5120"/>
                      <a:pt x="2925" y="5142"/>
                      <a:pt x="3108" y="5142"/>
                    </a:cubicBezTo>
                    <a:cubicBezTo>
                      <a:pt x="5533" y="5142"/>
                      <a:pt x="6837" y="1186"/>
                      <a:pt x="3644" y="111"/>
                    </a:cubicBezTo>
                    <a:cubicBezTo>
                      <a:pt x="3420" y="35"/>
                      <a:pt x="3206" y="1"/>
                      <a:pt x="3005"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2" name="Google Shape;10002;p42"/>
              <p:cNvSpPr/>
              <p:nvPr/>
            </p:nvSpPr>
            <p:spPr>
              <a:xfrm>
                <a:off x="2026629" y="3766940"/>
                <a:ext cx="131969" cy="142896"/>
              </a:xfrm>
              <a:custGeom>
                <a:avLst/>
                <a:gdLst/>
                <a:ahLst/>
                <a:cxnLst/>
                <a:rect l="l" t="t" r="r" b="b"/>
                <a:pathLst>
                  <a:path w="6860" h="7428" extrusionOk="0">
                    <a:moveTo>
                      <a:pt x="1045" y="1"/>
                    </a:moveTo>
                    <a:lnTo>
                      <a:pt x="1045" y="1"/>
                    </a:lnTo>
                    <a:cubicBezTo>
                      <a:pt x="315" y="1027"/>
                      <a:pt x="1" y="2545"/>
                      <a:pt x="1114" y="4761"/>
                    </a:cubicBezTo>
                    <a:cubicBezTo>
                      <a:pt x="2139" y="6804"/>
                      <a:pt x="3693" y="7428"/>
                      <a:pt x="5212" y="7428"/>
                    </a:cubicBezTo>
                    <a:cubicBezTo>
                      <a:pt x="5775" y="7428"/>
                      <a:pt x="6334" y="7342"/>
                      <a:pt x="6859" y="7211"/>
                    </a:cubicBezTo>
                    <a:cubicBezTo>
                      <a:pt x="6273" y="4153"/>
                      <a:pt x="4607" y="1457"/>
                      <a:pt x="1045"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3" name="Google Shape;10003;p42"/>
              <p:cNvSpPr/>
              <p:nvPr/>
            </p:nvSpPr>
            <p:spPr>
              <a:xfrm>
                <a:off x="1246090" y="3953190"/>
                <a:ext cx="344563" cy="292006"/>
              </a:xfrm>
              <a:custGeom>
                <a:avLst/>
                <a:gdLst/>
                <a:ahLst/>
                <a:cxnLst/>
                <a:rect l="l" t="t" r="r" b="b"/>
                <a:pathLst>
                  <a:path w="17911" h="15179" extrusionOk="0">
                    <a:moveTo>
                      <a:pt x="5203" y="0"/>
                    </a:moveTo>
                    <a:cubicBezTo>
                      <a:pt x="2775" y="0"/>
                      <a:pt x="2304" y="1842"/>
                      <a:pt x="0" y="3532"/>
                    </a:cubicBezTo>
                    <a:cubicBezTo>
                      <a:pt x="95" y="7250"/>
                      <a:pt x="1246" y="11567"/>
                      <a:pt x="5662" y="13337"/>
                    </a:cubicBezTo>
                    <a:cubicBezTo>
                      <a:pt x="7773" y="14183"/>
                      <a:pt x="11130" y="14801"/>
                      <a:pt x="15009" y="15179"/>
                    </a:cubicBezTo>
                    <a:cubicBezTo>
                      <a:pt x="17910" y="14167"/>
                      <a:pt x="8839" y="12719"/>
                      <a:pt x="10001" y="10476"/>
                    </a:cubicBezTo>
                    <a:cubicBezTo>
                      <a:pt x="11689" y="7218"/>
                      <a:pt x="12283" y="1220"/>
                      <a:pt x="6391" y="122"/>
                    </a:cubicBezTo>
                    <a:cubicBezTo>
                      <a:pt x="5946" y="39"/>
                      <a:pt x="5554" y="0"/>
                      <a:pt x="5203"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4" name="Google Shape;10004;p42"/>
              <p:cNvSpPr/>
              <p:nvPr/>
            </p:nvSpPr>
            <p:spPr>
              <a:xfrm>
                <a:off x="1615267" y="4015386"/>
                <a:ext cx="121023" cy="78893"/>
              </a:xfrm>
              <a:custGeom>
                <a:avLst/>
                <a:gdLst/>
                <a:ahLst/>
                <a:cxnLst/>
                <a:rect l="l" t="t" r="r" b="b"/>
                <a:pathLst>
                  <a:path w="6291" h="4101" extrusionOk="0">
                    <a:moveTo>
                      <a:pt x="2384" y="0"/>
                    </a:moveTo>
                    <a:cubicBezTo>
                      <a:pt x="1421" y="0"/>
                      <a:pt x="0" y="1723"/>
                      <a:pt x="2261" y="3601"/>
                    </a:cubicBezTo>
                    <a:cubicBezTo>
                      <a:pt x="2684" y="3953"/>
                      <a:pt x="3109" y="4101"/>
                      <a:pt x="3496" y="4101"/>
                    </a:cubicBezTo>
                    <a:cubicBezTo>
                      <a:pt x="5298" y="4101"/>
                      <a:pt x="6291" y="889"/>
                      <a:pt x="2549" y="19"/>
                    </a:cubicBezTo>
                    <a:cubicBezTo>
                      <a:pt x="2496" y="6"/>
                      <a:pt x="2441" y="0"/>
                      <a:pt x="2384"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5" name="Google Shape;10005;p42"/>
              <p:cNvSpPr/>
              <p:nvPr/>
            </p:nvSpPr>
            <p:spPr>
              <a:xfrm>
                <a:off x="1466942" y="4088491"/>
                <a:ext cx="226233" cy="429997"/>
              </a:xfrm>
              <a:custGeom>
                <a:avLst/>
                <a:gdLst/>
                <a:ahLst/>
                <a:cxnLst/>
                <a:rect l="l" t="t" r="r" b="b"/>
                <a:pathLst>
                  <a:path w="11760" h="22352" extrusionOk="0">
                    <a:moveTo>
                      <a:pt x="5021" y="1"/>
                    </a:moveTo>
                    <a:lnTo>
                      <a:pt x="4233" y="2"/>
                    </a:lnTo>
                    <a:cubicBezTo>
                      <a:pt x="1781" y="2"/>
                      <a:pt x="1" y="2330"/>
                      <a:pt x="644" y="4695"/>
                    </a:cubicBezTo>
                    <a:cubicBezTo>
                      <a:pt x="1407" y="7498"/>
                      <a:pt x="2404" y="10961"/>
                      <a:pt x="3275" y="13331"/>
                    </a:cubicBezTo>
                    <a:cubicBezTo>
                      <a:pt x="4966" y="17934"/>
                      <a:pt x="4406" y="22057"/>
                      <a:pt x="4406" y="22057"/>
                    </a:cubicBezTo>
                    <a:cubicBezTo>
                      <a:pt x="4406" y="22057"/>
                      <a:pt x="5927" y="22352"/>
                      <a:pt x="7562" y="22352"/>
                    </a:cubicBezTo>
                    <a:cubicBezTo>
                      <a:pt x="9359" y="22352"/>
                      <a:pt x="11293" y="21996"/>
                      <a:pt x="11498" y="20504"/>
                    </a:cubicBezTo>
                    <a:cubicBezTo>
                      <a:pt x="11760" y="18587"/>
                      <a:pt x="10806" y="9984"/>
                      <a:pt x="10153" y="4550"/>
                    </a:cubicBezTo>
                    <a:cubicBezTo>
                      <a:pt x="9841" y="1953"/>
                      <a:pt x="7638" y="1"/>
                      <a:pt x="502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6" name="Google Shape;10006;p42"/>
              <p:cNvSpPr/>
              <p:nvPr/>
            </p:nvSpPr>
            <p:spPr>
              <a:xfrm>
                <a:off x="1548569" y="4417672"/>
                <a:ext cx="141126" cy="100881"/>
              </a:xfrm>
              <a:custGeom>
                <a:avLst/>
                <a:gdLst/>
                <a:ahLst/>
                <a:cxnLst/>
                <a:rect l="l" t="t" r="r" b="b"/>
                <a:pathLst>
                  <a:path w="7336" h="5244" extrusionOk="0">
                    <a:moveTo>
                      <a:pt x="1" y="1"/>
                    </a:moveTo>
                    <a:cubicBezTo>
                      <a:pt x="445" y="2862"/>
                      <a:pt x="163" y="4950"/>
                      <a:pt x="163" y="4950"/>
                    </a:cubicBezTo>
                    <a:cubicBezTo>
                      <a:pt x="163" y="4950"/>
                      <a:pt x="1683" y="5244"/>
                      <a:pt x="3318" y="5244"/>
                    </a:cubicBezTo>
                    <a:cubicBezTo>
                      <a:pt x="5115" y="5244"/>
                      <a:pt x="7050" y="4888"/>
                      <a:pt x="7255" y="3395"/>
                    </a:cubicBezTo>
                    <a:cubicBezTo>
                      <a:pt x="7336" y="2804"/>
                      <a:pt x="7301" y="1576"/>
                      <a:pt x="7194"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7" name="Google Shape;10007;p42"/>
              <p:cNvSpPr/>
              <p:nvPr/>
            </p:nvSpPr>
            <p:spPr>
              <a:xfrm>
                <a:off x="1233624" y="3788551"/>
                <a:ext cx="312109" cy="130065"/>
              </a:xfrm>
              <a:custGeom>
                <a:avLst/>
                <a:gdLst/>
                <a:ahLst/>
                <a:cxnLst/>
                <a:rect l="l" t="t" r="r" b="b"/>
                <a:pathLst>
                  <a:path w="16224" h="6761" extrusionOk="0">
                    <a:moveTo>
                      <a:pt x="14897" y="0"/>
                    </a:moveTo>
                    <a:lnTo>
                      <a:pt x="661" y="4506"/>
                    </a:lnTo>
                    <a:cubicBezTo>
                      <a:pt x="661" y="4506"/>
                      <a:pt x="0" y="6264"/>
                      <a:pt x="1388" y="6654"/>
                    </a:cubicBezTo>
                    <a:cubicBezTo>
                      <a:pt x="1640" y="6725"/>
                      <a:pt x="2287" y="6761"/>
                      <a:pt x="3177" y="6761"/>
                    </a:cubicBezTo>
                    <a:cubicBezTo>
                      <a:pt x="7194" y="6761"/>
                      <a:pt x="16166" y="6031"/>
                      <a:pt x="16192" y="4506"/>
                    </a:cubicBezTo>
                    <a:cubicBezTo>
                      <a:pt x="16223" y="2644"/>
                      <a:pt x="14897" y="0"/>
                      <a:pt x="14897" y="0"/>
                    </a:cubicBezTo>
                    <a:close/>
                  </a:path>
                </a:pathLst>
              </a:custGeom>
              <a:solidFill>
                <a:srgbClr val="F27281"/>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8" name="Google Shape;10008;p42"/>
              <p:cNvSpPr/>
              <p:nvPr/>
            </p:nvSpPr>
            <p:spPr>
              <a:xfrm>
                <a:off x="1288260" y="3904887"/>
                <a:ext cx="149745" cy="147532"/>
              </a:xfrm>
              <a:custGeom>
                <a:avLst/>
                <a:gdLst/>
                <a:ahLst/>
                <a:cxnLst/>
                <a:rect l="l" t="t" r="r" b="b"/>
                <a:pathLst>
                  <a:path w="7784" h="7669" extrusionOk="0">
                    <a:moveTo>
                      <a:pt x="3762" y="0"/>
                    </a:moveTo>
                    <a:cubicBezTo>
                      <a:pt x="3692" y="0"/>
                      <a:pt x="3620" y="2"/>
                      <a:pt x="3547" y="6"/>
                    </a:cubicBezTo>
                    <a:cubicBezTo>
                      <a:pt x="2122" y="77"/>
                      <a:pt x="817" y="646"/>
                      <a:pt x="509" y="3421"/>
                    </a:cubicBezTo>
                    <a:cubicBezTo>
                      <a:pt x="201" y="6197"/>
                      <a:pt x="1" y="6197"/>
                      <a:pt x="100" y="6480"/>
                    </a:cubicBezTo>
                    <a:cubicBezTo>
                      <a:pt x="196" y="6750"/>
                      <a:pt x="1387" y="7668"/>
                      <a:pt x="3498" y="7668"/>
                    </a:cubicBezTo>
                    <a:cubicBezTo>
                      <a:pt x="3612" y="7668"/>
                      <a:pt x="3729" y="7666"/>
                      <a:pt x="3849" y="7660"/>
                    </a:cubicBezTo>
                    <a:cubicBezTo>
                      <a:pt x="6179" y="7548"/>
                      <a:pt x="6911" y="7192"/>
                      <a:pt x="6865" y="6552"/>
                    </a:cubicBezTo>
                    <a:cubicBezTo>
                      <a:pt x="6819" y="5923"/>
                      <a:pt x="7783" y="0"/>
                      <a:pt x="3762"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09" name="Google Shape;10009;p42"/>
              <p:cNvSpPr/>
              <p:nvPr/>
            </p:nvSpPr>
            <p:spPr>
              <a:xfrm>
                <a:off x="1289625" y="4023547"/>
                <a:ext cx="131623" cy="28895"/>
              </a:xfrm>
              <a:custGeom>
                <a:avLst/>
                <a:gdLst/>
                <a:ahLst/>
                <a:cxnLst/>
                <a:rect l="l" t="t" r="r" b="b"/>
                <a:pathLst>
                  <a:path w="6842" h="1502" extrusionOk="0">
                    <a:moveTo>
                      <a:pt x="2805" y="0"/>
                    </a:moveTo>
                    <a:cubicBezTo>
                      <a:pt x="1752" y="0"/>
                      <a:pt x="766" y="52"/>
                      <a:pt x="9" y="107"/>
                    </a:cubicBezTo>
                    <a:cubicBezTo>
                      <a:pt x="1" y="189"/>
                      <a:pt x="7" y="244"/>
                      <a:pt x="31" y="314"/>
                    </a:cubicBezTo>
                    <a:cubicBezTo>
                      <a:pt x="126" y="583"/>
                      <a:pt x="1318" y="1501"/>
                      <a:pt x="3429" y="1501"/>
                    </a:cubicBezTo>
                    <a:cubicBezTo>
                      <a:pt x="3543" y="1501"/>
                      <a:pt x="3660" y="1499"/>
                      <a:pt x="3780" y="1493"/>
                    </a:cubicBezTo>
                    <a:cubicBezTo>
                      <a:pt x="6110" y="1381"/>
                      <a:pt x="6842" y="1026"/>
                      <a:pt x="6796" y="386"/>
                    </a:cubicBezTo>
                    <a:cubicBezTo>
                      <a:pt x="6794" y="376"/>
                      <a:pt x="6796" y="358"/>
                      <a:pt x="6794" y="345"/>
                    </a:cubicBezTo>
                    <a:cubicBezTo>
                      <a:pt x="5577" y="83"/>
                      <a:pt x="4138" y="0"/>
                      <a:pt x="2805"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0" name="Google Shape;10010;p42"/>
              <p:cNvSpPr/>
              <p:nvPr/>
            </p:nvSpPr>
            <p:spPr>
              <a:xfrm>
                <a:off x="1337239" y="4023528"/>
                <a:ext cx="28952" cy="21084"/>
              </a:xfrm>
              <a:custGeom>
                <a:avLst/>
                <a:gdLst/>
                <a:ahLst/>
                <a:cxnLst/>
                <a:rect l="l" t="t" r="r" b="b"/>
                <a:pathLst>
                  <a:path w="1505" h="1096" extrusionOk="0">
                    <a:moveTo>
                      <a:pt x="442" y="1"/>
                    </a:moveTo>
                    <a:lnTo>
                      <a:pt x="442" y="520"/>
                    </a:lnTo>
                    <a:cubicBezTo>
                      <a:pt x="442" y="520"/>
                      <a:pt x="1" y="1049"/>
                      <a:pt x="773" y="1094"/>
                    </a:cubicBezTo>
                    <a:cubicBezTo>
                      <a:pt x="799" y="1095"/>
                      <a:pt x="824" y="1096"/>
                      <a:pt x="847" y="1096"/>
                    </a:cubicBezTo>
                    <a:cubicBezTo>
                      <a:pt x="1504" y="1096"/>
                      <a:pt x="924" y="520"/>
                      <a:pt x="924" y="520"/>
                    </a:cubicBezTo>
                    <a:lnTo>
                      <a:pt x="959" y="1"/>
                    </a:ln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1" name="Google Shape;10011;p42"/>
              <p:cNvSpPr/>
              <p:nvPr/>
            </p:nvSpPr>
            <p:spPr>
              <a:xfrm>
                <a:off x="1446704" y="3474145"/>
                <a:ext cx="218692" cy="107153"/>
              </a:xfrm>
              <a:custGeom>
                <a:avLst/>
                <a:gdLst/>
                <a:ahLst/>
                <a:cxnLst/>
                <a:rect l="l" t="t" r="r" b="b"/>
                <a:pathLst>
                  <a:path w="11368" h="5570" extrusionOk="0">
                    <a:moveTo>
                      <a:pt x="6085" y="0"/>
                    </a:moveTo>
                    <a:cubicBezTo>
                      <a:pt x="4150" y="0"/>
                      <a:pt x="2011" y="1990"/>
                      <a:pt x="2011" y="1990"/>
                    </a:cubicBezTo>
                    <a:cubicBezTo>
                      <a:pt x="2011" y="1990"/>
                      <a:pt x="0" y="3661"/>
                      <a:pt x="2012" y="5111"/>
                    </a:cubicBezTo>
                    <a:cubicBezTo>
                      <a:pt x="2464" y="5436"/>
                      <a:pt x="3115" y="5569"/>
                      <a:pt x="3861" y="5569"/>
                    </a:cubicBezTo>
                    <a:cubicBezTo>
                      <a:pt x="6431" y="5569"/>
                      <a:pt x="10127" y="3993"/>
                      <a:pt x="10668" y="3322"/>
                    </a:cubicBezTo>
                    <a:cubicBezTo>
                      <a:pt x="11368" y="2460"/>
                      <a:pt x="9094" y="1039"/>
                      <a:pt x="6996" y="172"/>
                    </a:cubicBezTo>
                    <a:cubicBezTo>
                      <a:pt x="6704" y="52"/>
                      <a:pt x="6397" y="0"/>
                      <a:pt x="608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2" name="Google Shape;10012;p42"/>
              <p:cNvSpPr/>
              <p:nvPr/>
            </p:nvSpPr>
            <p:spPr>
              <a:xfrm>
                <a:off x="1492105" y="3511582"/>
                <a:ext cx="129988" cy="66177"/>
              </a:xfrm>
              <a:custGeom>
                <a:avLst/>
                <a:gdLst/>
                <a:ahLst/>
                <a:cxnLst/>
                <a:rect l="l" t="t" r="r" b="b"/>
                <a:pathLst>
                  <a:path w="6757" h="3440" extrusionOk="0">
                    <a:moveTo>
                      <a:pt x="4298" y="0"/>
                    </a:moveTo>
                    <a:cubicBezTo>
                      <a:pt x="4071" y="0"/>
                      <a:pt x="3836" y="23"/>
                      <a:pt x="3596" y="76"/>
                    </a:cubicBezTo>
                    <a:cubicBezTo>
                      <a:pt x="1901" y="450"/>
                      <a:pt x="1" y="2194"/>
                      <a:pt x="1" y="2194"/>
                    </a:cubicBezTo>
                    <a:lnTo>
                      <a:pt x="656" y="3439"/>
                    </a:lnTo>
                    <a:cubicBezTo>
                      <a:pt x="656" y="3438"/>
                      <a:pt x="1431" y="809"/>
                      <a:pt x="5903" y="809"/>
                    </a:cubicBezTo>
                    <a:cubicBezTo>
                      <a:pt x="6174" y="809"/>
                      <a:pt x="6458" y="818"/>
                      <a:pt x="6757" y="839"/>
                    </a:cubicBezTo>
                    <a:cubicBezTo>
                      <a:pt x="6757" y="839"/>
                      <a:pt x="5677" y="0"/>
                      <a:pt x="4298"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3" name="Google Shape;10013;p42"/>
              <p:cNvSpPr/>
              <p:nvPr/>
            </p:nvSpPr>
            <p:spPr>
              <a:xfrm>
                <a:off x="1056422" y="3474145"/>
                <a:ext cx="218692" cy="107153"/>
              </a:xfrm>
              <a:custGeom>
                <a:avLst/>
                <a:gdLst/>
                <a:ahLst/>
                <a:cxnLst/>
                <a:rect l="l" t="t" r="r" b="b"/>
                <a:pathLst>
                  <a:path w="11368" h="5570" extrusionOk="0">
                    <a:moveTo>
                      <a:pt x="5283" y="0"/>
                    </a:moveTo>
                    <a:cubicBezTo>
                      <a:pt x="4971" y="0"/>
                      <a:pt x="4664" y="52"/>
                      <a:pt x="4372" y="172"/>
                    </a:cubicBezTo>
                    <a:cubicBezTo>
                      <a:pt x="2274" y="1039"/>
                      <a:pt x="0" y="2460"/>
                      <a:pt x="699" y="3322"/>
                    </a:cubicBezTo>
                    <a:cubicBezTo>
                      <a:pt x="1241" y="3993"/>
                      <a:pt x="4937" y="5569"/>
                      <a:pt x="7507" y="5569"/>
                    </a:cubicBezTo>
                    <a:cubicBezTo>
                      <a:pt x="8253" y="5569"/>
                      <a:pt x="8904" y="5436"/>
                      <a:pt x="9355" y="5111"/>
                    </a:cubicBezTo>
                    <a:cubicBezTo>
                      <a:pt x="11368" y="3661"/>
                      <a:pt x="9358" y="1990"/>
                      <a:pt x="9358" y="1990"/>
                    </a:cubicBezTo>
                    <a:cubicBezTo>
                      <a:pt x="9358" y="1990"/>
                      <a:pt x="7218" y="0"/>
                      <a:pt x="528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4" name="Google Shape;10014;p42"/>
              <p:cNvSpPr/>
              <p:nvPr/>
            </p:nvSpPr>
            <p:spPr>
              <a:xfrm>
                <a:off x="1099727" y="3511582"/>
                <a:ext cx="129988" cy="66177"/>
              </a:xfrm>
              <a:custGeom>
                <a:avLst/>
                <a:gdLst/>
                <a:ahLst/>
                <a:cxnLst/>
                <a:rect l="l" t="t" r="r" b="b"/>
                <a:pathLst>
                  <a:path w="6757" h="3440" extrusionOk="0">
                    <a:moveTo>
                      <a:pt x="2459" y="0"/>
                    </a:moveTo>
                    <a:cubicBezTo>
                      <a:pt x="1080" y="0"/>
                      <a:pt x="0" y="839"/>
                      <a:pt x="0" y="839"/>
                    </a:cubicBezTo>
                    <a:cubicBezTo>
                      <a:pt x="299" y="818"/>
                      <a:pt x="583" y="809"/>
                      <a:pt x="854" y="809"/>
                    </a:cubicBezTo>
                    <a:cubicBezTo>
                      <a:pt x="5326" y="809"/>
                      <a:pt x="6101" y="3438"/>
                      <a:pt x="6101" y="3439"/>
                    </a:cubicBezTo>
                    <a:lnTo>
                      <a:pt x="6756" y="2194"/>
                    </a:lnTo>
                    <a:cubicBezTo>
                      <a:pt x="6756" y="2194"/>
                      <a:pt x="4855" y="450"/>
                      <a:pt x="3161" y="76"/>
                    </a:cubicBezTo>
                    <a:cubicBezTo>
                      <a:pt x="2921" y="23"/>
                      <a:pt x="2686" y="0"/>
                      <a:pt x="2459"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5" name="Google Shape;10015;p42"/>
              <p:cNvSpPr/>
              <p:nvPr/>
            </p:nvSpPr>
            <p:spPr>
              <a:xfrm>
                <a:off x="1187972" y="3416835"/>
                <a:ext cx="72352" cy="121235"/>
              </a:xfrm>
              <a:custGeom>
                <a:avLst/>
                <a:gdLst/>
                <a:ahLst/>
                <a:cxnLst/>
                <a:rect l="l" t="t" r="r" b="b"/>
                <a:pathLst>
                  <a:path w="3761" h="6302" extrusionOk="0">
                    <a:moveTo>
                      <a:pt x="986" y="0"/>
                    </a:moveTo>
                    <a:cubicBezTo>
                      <a:pt x="938" y="0"/>
                      <a:pt x="893" y="14"/>
                      <a:pt x="851" y="42"/>
                    </a:cubicBezTo>
                    <a:cubicBezTo>
                      <a:pt x="0" y="613"/>
                      <a:pt x="1084" y="5831"/>
                      <a:pt x="851" y="6301"/>
                    </a:cubicBezTo>
                    <a:lnTo>
                      <a:pt x="3761" y="4968"/>
                    </a:lnTo>
                    <a:cubicBezTo>
                      <a:pt x="3761" y="4968"/>
                      <a:pt x="1901" y="0"/>
                      <a:pt x="986"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6" name="Google Shape;10016;p42"/>
              <p:cNvSpPr/>
              <p:nvPr/>
            </p:nvSpPr>
            <p:spPr>
              <a:xfrm>
                <a:off x="1457862" y="3416835"/>
                <a:ext cx="72391" cy="121235"/>
              </a:xfrm>
              <a:custGeom>
                <a:avLst/>
                <a:gdLst/>
                <a:ahLst/>
                <a:cxnLst/>
                <a:rect l="l" t="t" r="r" b="b"/>
                <a:pathLst>
                  <a:path w="3763" h="6302" extrusionOk="0">
                    <a:moveTo>
                      <a:pt x="2777" y="0"/>
                    </a:moveTo>
                    <a:cubicBezTo>
                      <a:pt x="1861" y="0"/>
                      <a:pt x="1" y="4968"/>
                      <a:pt x="1" y="4968"/>
                    </a:cubicBezTo>
                    <a:lnTo>
                      <a:pt x="2911" y="6301"/>
                    </a:lnTo>
                    <a:cubicBezTo>
                      <a:pt x="2678" y="5831"/>
                      <a:pt x="3762" y="613"/>
                      <a:pt x="2911" y="42"/>
                    </a:cubicBezTo>
                    <a:cubicBezTo>
                      <a:pt x="2869" y="14"/>
                      <a:pt x="2824" y="0"/>
                      <a:pt x="2777" y="0"/>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7" name="Google Shape;10017;p42"/>
              <p:cNvSpPr/>
              <p:nvPr/>
            </p:nvSpPr>
            <p:spPr>
              <a:xfrm>
                <a:off x="1183008" y="3459158"/>
                <a:ext cx="350796" cy="434402"/>
              </a:xfrm>
              <a:custGeom>
                <a:avLst/>
                <a:gdLst/>
                <a:ahLst/>
                <a:cxnLst/>
                <a:rect l="l" t="t" r="r" b="b"/>
                <a:pathLst>
                  <a:path w="18235" h="22581" extrusionOk="0">
                    <a:moveTo>
                      <a:pt x="10816" y="1"/>
                    </a:moveTo>
                    <a:cubicBezTo>
                      <a:pt x="10288" y="1"/>
                      <a:pt x="9723" y="32"/>
                      <a:pt x="9118" y="95"/>
                    </a:cubicBezTo>
                    <a:cubicBezTo>
                      <a:pt x="2942" y="742"/>
                      <a:pt x="0" y="1787"/>
                      <a:pt x="76" y="11315"/>
                    </a:cubicBezTo>
                    <a:cubicBezTo>
                      <a:pt x="132" y="18384"/>
                      <a:pt x="5170" y="22581"/>
                      <a:pt x="9924" y="22581"/>
                    </a:cubicBezTo>
                    <a:cubicBezTo>
                      <a:pt x="14193" y="22581"/>
                      <a:pt x="18234" y="19196"/>
                      <a:pt x="18234" y="11468"/>
                    </a:cubicBezTo>
                    <a:cubicBezTo>
                      <a:pt x="18235" y="5270"/>
                      <a:pt x="17725" y="1"/>
                      <a:pt x="1081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8" name="Google Shape;10018;p42"/>
              <p:cNvSpPr/>
              <p:nvPr/>
            </p:nvSpPr>
            <p:spPr>
              <a:xfrm>
                <a:off x="1394588" y="3460543"/>
                <a:ext cx="139222" cy="219865"/>
              </a:xfrm>
              <a:custGeom>
                <a:avLst/>
                <a:gdLst/>
                <a:ahLst/>
                <a:cxnLst/>
                <a:rect l="l" t="t" r="r" b="b"/>
                <a:pathLst>
                  <a:path w="7237" h="11429" extrusionOk="0">
                    <a:moveTo>
                      <a:pt x="1084" y="1"/>
                    </a:moveTo>
                    <a:cubicBezTo>
                      <a:pt x="370" y="1380"/>
                      <a:pt x="0" y="3063"/>
                      <a:pt x="915" y="4724"/>
                    </a:cubicBezTo>
                    <a:cubicBezTo>
                      <a:pt x="2914" y="8357"/>
                      <a:pt x="2731" y="11428"/>
                      <a:pt x="6538" y="11428"/>
                    </a:cubicBezTo>
                    <a:cubicBezTo>
                      <a:pt x="6757" y="11428"/>
                      <a:pt x="6990" y="11418"/>
                      <a:pt x="7237" y="11397"/>
                    </a:cubicBezTo>
                    <a:cubicBezTo>
                      <a:pt x="7237" y="5602"/>
                      <a:pt x="6784" y="627"/>
                      <a:pt x="1084"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19" name="Google Shape;10019;p42"/>
              <p:cNvSpPr/>
              <p:nvPr/>
            </p:nvSpPr>
            <p:spPr>
              <a:xfrm>
                <a:off x="1184220" y="3598249"/>
                <a:ext cx="80220" cy="160248"/>
              </a:xfrm>
              <a:custGeom>
                <a:avLst/>
                <a:gdLst/>
                <a:ahLst/>
                <a:cxnLst/>
                <a:rect l="l" t="t" r="r" b="b"/>
                <a:pathLst>
                  <a:path w="4170" h="8330" extrusionOk="0">
                    <a:moveTo>
                      <a:pt x="237" y="0"/>
                    </a:moveTo>
                    <a:cubicBezTo>
                      <a:pt x="80" y="1156"/>
                      <a:pt x="1" y="2494"/>
                      <a:pt x="13" y="4086"/>
                    </a:cubicBezTo>
                    <a:cubicBezTo>
                      <a:pt x="26" y="5647"/>
                      <a:pt x="289" y="7062"/>
                      <a:pt x="731" y="8329"/>
                    </a:cubicBezTo>
                    <a:cubicBezTo>
                      <a:pt x="3013" y="8039"/>
                      <a:pt x="4170" y="3854"/>
                      <a:pt x="3923" y="1742"/>
                    </a:cubicBezTo>
                    <a:cubicBezTo>
                      <a:pt x="3783" y="547"/>
                      <a:pt x="1923" y="93"/>
                      <a:pt x="237"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0" name="Google Shape;10020;p42"/>
              <p:cNvSpPr/>
              <p:nvPr/>
            </p:nvSpPr>
            <p:spPr>
              <a:xfrm>
                <a:off x="1148996" y="3676855"/>
                <a:ext cx="412337" cy="223386"/>
              </a:xfrm>
              <a:custGeom>
                <a:avLst/>
                <a:gdLst/>
                <a:ahLst/>
                <a:cxnLst/>
                <a:rect l="l" t="t" r="r" b="b"/>
                <a:pathLst>
                  <a:path w="21434" h="11612" extrusionOk="0">
                    <a:moveTo>
                      <a:pt x="10915" y="0"/>
                    </a:moveTo>
                    <a:cubicBezTo>
                      <a:pt x="7045" y="0"/>
                      <a:pt x="1" y="2310"/>
                      <a:pt x="57" y="5509"/>
                    </a:cubicBezTo>
                    <a:cubicBezTo>
                      <a:pt x="113" y="8651"/>
                      <a:pt x="2540" y="11612"/>
                      <a:pt x="8890" y="11612"/>
                    </a:cubicBezTo>
                    <a:cubicBezTo>
                      <a:pt x="9257" y="11612"/>
                      <a:pt x="9637" y="11602"/>
                      <a:pt x="10031" y="11581"/>
                    </a:cubicBezTo>
                    <a:cubicBezTo>
                      <a:pt x="17231" y="11209"/>
                      <a:pt x="21433" y="9944"/>
                      <a:pt x="21433" y="5806"/>
                    </a:cubicBezTo>
                    <a:cubicBezTo>
                      <a:pt x="21433" y="3932"/>
                      <a:pt x="20279" y="460"/>
                      <a:pt x="11351" y="11"/>
                    </a:cubicBezTo>
                    <a:cubicBezTo>
                      <a:pt x="11211" y="4"/>
                      <a:pt x="11065" y="0"/>
                      <a:pt x="10915" y="0"/>
                    </a:cubicBezTo>
                    <a:close/>
                  </a:path>
                </a:pathLst>
              </a:custGeom>
              <a:solidFill>
                <a:srgbClr val="FFF79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1" name="Google Shape;10021;p42"/>
              <p:cNvSpPr/>
              <p:nvPr/>
            </p:nvSpPr>
            <p:spPr>
              <a:xfrm>
                <a:off x="1312192" y="3562370"/>
                <a:ext cx="16833" cy="81278"/>
              </a:xfrm>
              <a:custGeom>
                <a:avLst/>
                <a:gdLst/>
                <a:ahLst/>
                <a:cxnLst/>
                <a:rect l="l" t="t" r="r" b="b"/>
                <a:pathLst>
                  <a:path w="875" h="4225" extrusionOk="0">
                    <a:moveTo>
                      <a:pt x="438" y="0"/>
                    </a:moveTo>
                    <a:cubicBezTo>
                      <a:pt x="196" y="0"/>
                      <a:pt x="0" y="196"/>
                      <a:pt x="0" y="438"/>
                    </a:cubicBezTo>
                    <a:lnTo>
                      <a:pt x="0" y="3786"/>
                    </a:lnTo>
                    <a:cubicBezTo>
                      <a:pt x="0" y="4029"/>
                      <a:pt x="196" y="4225"/>
                      <a:pt x="438" y="4225"/>
                    </a:cubicBezTo>
                    <a:cubicBezTo>
                      <a:pt x="678" y="4225"/>
                      <a:pt x="874" y="4029"/>
                      <a:pt x="875" y="3786"/>
                    </a:cubicBezTo>
                    <a:lnTo>
                      <a:pt x="875" y="438"/>
                    </a:lnTo>
                    <a:cubicBezTo>
                      <a:pt x="875" y="196"/>
                      <a:pt x="679" y="0"/>
                      <a:pt x="438"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2" name="Google Shape;10022;p42"/>
              <p:cNvSpPr/>
              <p:nvPr/>
            </p:nvSpPr>
            <p:spPr>
              <a:xfrm>
                <a:off x="1377447" y="3562370"/>
                <a:ext cx="16852" cy="81278"/>
              </a:xfrm>
              <a:custGeom>
                <a:avLst/>
                <a:gdLst/>
                <a:ahLst/>
                <a:cxnLst/>
                <a:rect l="l" t="t" r="r" b="b"/>
                <a:pathLst>
                  <a:path w="876" h="4225" extrusionOk="0">
                    <a:moveTo>
                      <a:pt x="439" y="0"/>
                    </a:moveTo>
                    <a:cubicBezTo>
                      <a:pt x="196" y="0"/>
                      <a:pt x="0" y="196"/>
                      <a:pt x="0" y="438"/>
                    </a:cubicBezTo>
                    <a:lnTo>
                      <a:pt x="0" y="3786"/>
                    </a:lnTo>
                    <a:cubicBezTo>
                      <a:pt x="0" y="4029"/>
                      <a:pt x="196" y="4225"/>
                      <a:pt x="439" y="4225"/>
                    </a:cubicBezTo>
                    <a:cubicBezTo>
                      <a:pt x="679" y="4225"/>
                      <a:pt x="875" y="4029"/>
                      <a:pt x="876" y="3786"/>
                    </a:cubicBezTo>
                    <a:lnTo>
                      <a:pt x="876" y="438"/>
                    </a:lnTo>
                    <a:cubicBezTo>
                      <a:pt x="876" y="196"/>
                      <a:pt x="680" y="0"/>
                      <a:pt x="439"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3" name="Google Shape;10023;p42"/>
              <p:cNvSpPr/>
              <p:nvPr/>
            </p:nvSpPr>
            <p:spPr>
              <a:xfrm>
                <a:off x="1261576" y="3752287"/>
                <a:ext cx="64003" cy="88454"/>
              </a:xfrm>
              <a:custGeom>
                <a:avLst/>
                <a:gdLst/>
                <a:ahLst/>
                <a:cxnLst/>
                <a:rect l="l" t="t" r="r" b="b"/>
                <a:pathLst>
                  <a:path w="3327" h="4598" extrusionOk="0">
                    <a:moveTo>
                      <a:pt x="1335" y="1"/>
                    </a:moveTo>
                    <a:cubicBezTo>
                      <a:pt x="1329" y="1"/>
                      <a:pt x="1322" y="1"/>
                      <a:pt x="1315" y="1"/>
                    </a:cubicBezTo>
                    <a:cubicBezTo>
                      <a:pt x="0" y="21"/>
                      <a:pt x="91" y="4417"/>
                      <a:pt x="1315" y="4593"/>
                    </a:cubicBezTo>
                    <a:cubicBezTo>
                      <a:pt x="1337" y="4596"/>
                      <a:pt x="1359" y="4598"/>
                      <a:pt x="1381" y="4598"/>
                    </a:cubicBezTo>
                    <a:cubicBezTo>
                      <a:pt x="2564" y="4598"/>
                      <a:pt x="3327" y="1"/>
                      <a:pt x="1335"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4" name="Google Shape;10024;p42"/>
              <p:cNvSpPr/>
              <p:nvPr/>
            </p:nvSpPr>
            <p:spPr>
              <a:xfrm>
                <a:off x="1378870" y="3752287"/>
                <a:ext cx="64042" cy="88454"/>
              </a:xfrm>
              <a:custGeom>
                <a:avLst/>
                <a:gdLst/>
                <a:ahLst/>
                <a:cxnLst/>
                <a:rect l="l" t="t" r="r" b="b"/>
                <a:pathLst>
                  <a:path w="3329" h="4598" extrusionOk="0">
                    <a:moveTo>
                      <a:pt x="1335" y="1"/>
                    </a:moveTo>
                    <a:cubicBezTo>
                      <a:pt x="1328" y="1"/>
                      <a:pt x="1322" y="1"/>
                      <a:pt x="1315" y="1"/>
                    </a:cubicBezTo>
                    <a:cubicBezTo>
                      <a:pt x="1" y="21"/>
                      <a:pt x="91" y="4417"/>
                      <a:pt x="1315" y="4593"/>
                    </a:cubicBezTo>
                    <a:cubicBezTo>
                      <a:pt x="1337" y="4596"/>
                      <a:pt x="1359" y="4598"/>
                      <a:pt x="1380" y="4598"/>
                    </a:cubicBezTo>
                    <a:cubicBezTo>
                      <a:pt x="2566" y="4598"/>
                      <a:pt x="3328" y="1"/>
                      <a:pt x="1335" y="1"/>
                    </a:cubicBezTo>
                    <a:close/>
                  </a:path>
                </a:pathLst>
              </a:custGeom>
              <a:solidFill>
                <a:srgbClr val="EF9067"/>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5" name="Google Shape;10025;p42"/>
              <p:cNvSpPr/>
              <p:nvPr/>
            </p:nvSpPr>
            <p:spPr>
              <a:xfrm>
                <a:off x="2195677" y="3613601"/>
                <a:ext cx="121023" cy="139664"/>
              </a:xfrm>
              <a:custGeom>
                <a:avLst/>
                <a:gdLst/>
                <a:ahLst/>
                <a:cxnLst/>
                <a:rect l="l" t="t" r="r" b="b"/>
                <a:pathLst>
                  <a:path w="6291" h="7260" extrusionOk="0">
                    <a:moveTo>
                      <a:pt x="0" y="0"/>
                    </a:moveTo>
                    <a:cubicBezTo>
                      <a:pt x="0" y="0"/>
                      <a:pt x="1" y="7260"/>
                      <a:pt x="3812" y="7260"/>
                    </a:cubicBezTo>
                    <a:cubicBezTo>
                      <a:pt x="4000" y="7260"/>
                      <a:pt x="4197" y="7242"/>
                      <a:pt x="4404" y="7205"/>
                    </a:cubicBezTo>
                    <a:cubicBezTo>
                      <a:pt x="4404" y="7205"/>
                      <a:pt x="6291" y="5017"/>
                      <a:pt x="4026" y="3263"/>
                    </a:cubicBezTo>
                    <a:cubicBezTo>
                      <a:pt x="1762" y="1509"/>
                      <a:pt x="1" y="0"/>
                      <a:pt x="0" y="0"/>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26" name="Google Shape;10026;p42"/>
              <p:cNvSpPr/>
              <p:nvPr/>
            </p:nvSpPr>
            <p:spPr>
              <a:xfrm>
                <a:off x="1798893" y="3971350"/>
                <a:ext cx="265785" cy="234005"/>
              </a:xfrm>
              <a:custGeom>
                <a:avLst/>
                <a:gdLst/>
                <a:ahLst/>
                <a:cxnLst/>
                <a:rect l="l" t="t" r="r" b="b"/>
                <a:pathLst>
                  <a:path w="13816" h="12164" extrusionOk="0">
                    <a:moveTo>
                      <a:pt x="9553" y="1"/>
                    </a:moveTo>
                    <a:cubicBezTo>
                      <a:pt x="9023" y="1"/>
                      <a:pt x="8334" y="103"/>
                      <a:pt x="7420" y="286"/>
                    </a:cubicBezTo>
                    <a:cubicBezTo>
                      <a:pt x="7420" y="286"/>
                      <a:pt x="2379" y="1354"/>
                      <a:pt x="2519" y="4427"/>
                    </a:cubicBezTo>
                    <a:cubicBezTo>
                      <a:pt x="2658" y="7499"/>
                      <a:pt x="0" y="10593"/>
                      <a:pt x="1050" y="11700"/>
                    </a:cubicBezTo>
                    <a:cubicBezTo>
                      <a:pt x="1323" y="11987"/>
                      <a:pt x="2346" y="12164"/>
                      <a:pt x="3681" y="12164"/>
                    </a:cubicBezTo>
                    <a:cubicBezTo>
                      <a:pt x="7483" y="12164"/>
                      <a:pt x="13816" y="10736"/>
                      <a:pt x="12576" y="6389"/>
                    </a:cubicBezTo>
                    <a:cubicBezTo>
                      <a:pt x="11232" y="1677"/>
                      <a:pt x="11701" y="1"/>
                      <a:pt x="9553" y="1"/>
                    </a:cubicBezTo>
                    <a:close/>
                  </a:path>
                </a:pathLst>
              </a:custGeom>
              <a:solidFill>
                <a:srgbClr val="4B4B4B"/>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cxnSp>
        <p:nvCxnSpPr>
          <p:cNvPr id="10027" name="Google Shape;10027;p42"/>
          <p:cNvCxnSpPr/>
          <p:nvPr/>
        </p:nvCxnSpPr>
        <p:spPr>
          <a:xfrm rot="5400000" flipH="1">
            <a:off x="3330806" y="4075291"/>
            <a:ext cx="1053600" cy="510300"/>
          </a:xfrm>
          <a:prstGeom prst="curvedConnector3">
            <a:avLst>
              <a:gd name="adj1" fmla="val 50000"/>
            </a:avLst>
          </a:prstGeom>
          <a:noFill/>
          <a:ln w="28575" cap="rnd" cmpd="sng">
            <a:solidFill>
              <a:srgbClr val="FFFFFF"/>
            </a:solidFill>
            <a:prstDash val="solid"/>
            <a:round/>
            <a:headEnd type="triangle" w="med" len="med"/>
            <a:tailEnd type="none" w="sm" len="sm"/>
          </a:ln>
        </p:spPr>
      </p:cxnSp>
      <p:cxnSp>
        <p:nvCxnSpPr>
          <p:cNvPr id="10028" name="Google Shape;10028;p42"/>
          <p:cNvCxnSpPr/>
          <p:nvPr/>
        </p:nvCxnSpPr>
        <p:spPr>
          <a:xfrm rot="5400000">
            <a:off x="4563425" y="4133525"/>
            <a:ext cx="1290000" cy="32400"/>
          </a:xfrm>
          <a:prstGeom prst="curvedConnector3">
            <a:avLst>
              <a:gd name="adj1" fmla="val 52828"/>
            </a:avLst>
          </a:prstGeom>
          <a:noFill/>
          <a:ln w="28575" cap="rnd" cmpd="sng">
            <a:solidFill>
              <a:srgbClr val="FFFFFF"/>
            </a:solidFill>
            <a:prstDash val="solid"/>
            <a:round/>
            <a:headEnd type="triangle" w="med" len="med"/>
            <a:tailEnd type="none" w="sm" len="sm"/>
          </a:ln>
        </p:spPr>
      </p:cxnSp>
      <p:sp>
        <p:nvSpPr>
          <p:cNvPr id="10029" name="Google Shape;10029;p42"/>
          <p:cNvSpPr txBox="1"/>
          <p:nvPr/>
        </p:nvSpPr>
        <p:spPr>
          <a:xfrm>
            <a:off x="5511375" y="4261375"/>
            <a:ext cx="3000000" cy="492600"/>
          </a:xfrm>
          <a:prstGeom prst="rect">
            <a:avLst/>
          </a:prstGeom>
          <a:no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2000"/>
              <a:buFont typeface="Arial"/>
              <a:buNone/>
            </a:pPr>
            <a:r>
              <a:rPr lang="en" sz="2000" b="1" i="0" u="none" strike="noStrike" cap="none" err="1">
                <a:solidFill>
                  <a:schemeClr val="dk1"/>
                </a:solidFill>
                <a:highlight>
                  <a:srgbClr val="7F6000"/>
                </a:highlight>
                <a:latin typeface="Calibri"/>
                <a:ea typeface="Calibri"/>
                <a:cs typeface="Calibri"/>
                <a:sym typeface="Calibri"/>
              </a:rPr>
              <a:t>הפקת</a:t>
            </a:r>
            <a:r>
              <a:rPr lang="en" sz="2000" b="1" i="0" u="none" strike="noStrike" cap="none">
                <a:solidFill>
                  <a:schemeClr val="dk1"/>
                </a:solidFill>
                <a:highlight>
                  <a:srgbClr val="7F6000"/>
                </a:highlight>
                <a:latin typeface="Calibri"/>
                <a:ea typeface="Calibri"/>
                <a:cs typeface="Calibri"/>
                <a:sym typeface="Calibri"/>
              </a:rPr>
              <a:t> </a:t>
            </a:r>
            <a:r>
              <a:rPr lang="en" sz="2000" b="1" i="0" u="none" strike="noStrike" cap="none" err="1">
                <a:solidFill>
                  <a:schemeClr val="dk1"/>
                </a:solidFill>
                <a:highlight>
                  <a:srgbClr val="7F6000"/>
                </a:highlight>
                <a:latin typeface="Calibri"/>
                <a:ea typeface="Calibri"/>
                <a:cs typeface="Calibri"/>
                <a:sym typeface="Calibri"/>
              </a:rPr>
              <a:t>דלקי</a:t>
            </a:r>
            <a:r>
              <a:rPr lang="en" sz="2000" b="1" i="0" u="none" strike="noStrike" cap="none">
                <a:solidFill>
                  <a:schemeClr val="dk1"/>
                </a:solidFill>
                <a:highlight>
                  <a:srgbClr val="7F6000"/>
                </a:highlight>
                <a:latin typeface="Calibri"/>
                <a:ea typeface="Calibri"/>
                <a:cs typeface="Calibri"/>
                <a:sym typeface="Calibri"/>
              </a:rPr>
              <a:t> </a:t>
            </a:r>
            <a:r>
              <a:rPr lang="en" sz="2000" b="1" i="0" u="none" strike="noStrike" cap="none" err="1">
                <a:solidFill>
                  <a:schemeClr val="dk1"/>
                </a:solidFill>
                <a:highlight>
                  <a:srgbClr val="7F6000"/>
                </a:highlight>
                <a:latin typeface="Calibri"/>
                <a:ea typeface="Calibri"/>
                <a:cs typeface="Calibri"/>
                <a:sym typeface="Calibri"/>
              </a:rPr>
              <a:t>מאובנים</a:t>
            </a:r>
            <a:endParaRPr sz="2000" b="0" i="0" u="none" strike="noStrike" cap="none" err="1">
              <a:solidFill>
                <a:schemeClr val="dk1"/>
              </a:solidFill>
              <a:highlight>
                <a:srgbClr val="7F6000"/>
              </a:highlight>
              <a:latin typeface="Comfortaa"/>
              <a:ea typeface="Comfortaa"/>
              <a:cs typeface="Comfortaa"/>
              <a:sym typeface="Comfortaa"/>
            </a:endParaRPr>
          </a:p>
        </p:txBody>
      </p:sp>
      <p:sp>
        <p:nvSpPr>
          <p:cNvPr id="10030" name="Google Shape;10030;p42"/>
          <p:cNvSpPr txBox="1">
            <a:spLocks noGrp="1"/>
          </p:cNvSpPr>
          <p:nvPr>
            <p:ph type="sldNum" idx="12"/>
          </p:nvPr>
        </p:nvSpPr>
        <p:spPr>
          <a:xfrm>
            <a:off x="8556784" y="4749851"/>
            <a:ext cx="548700" cy="393600"/>
          </a:xfrm>
          <a:prstGeom prst="rect">
            <a:avLst/>
          </a:prstGeom>
          <a:noFill/>
          <a:ln>
            <a:noFill/>
          </a:ln>
        </p:spPr>
        <p:txBody>
          <a:bodyPr spcFirstLastPara="1" wrap="square" lIns="91425" tIns="91425" rIns="91425" bIns="91425" anchor="t" anchorCtr="0">
            <a:noAutofit/>
          </a:bodyPr>
          <a:lstStyle/>
          <a:p>
            <a:pPr marL="0" lvl="0" indent="0" algn="r" rtl="0">
              <a:lnSpc>
                <a:spcPct val="100000"/>
              </a:lnSpc>
              <a:spcBef>
                <a:spcPts val="0"/>
              </a:spcBef>
              <a:spcAft>
                <a:spcPts val="0"/>
              </a:spcAft>
              <a:buSzPts val="1300"/>
              <a:buNone/>
            </a:pPr>
            <a:fld id="{00000000-1234-1234-1234-123412341234}" type="slidenum">
              <a:rPr lang="en"/>
              <a:t>41</a:t>
            </a:fld>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0034"/>
        <p:cNvGrpSpPr/>
        <p:nvPr/>
      </p:nvGrpSpPr>
      <p:grpSpPr>
        <a:xfrm>
          <a:off x="0" y="0"/>
          <a:ext cx="0" cy="0"/>
          <a:chOff x="0" y="0"/>
          <a:chExt cx="0" cy="0"/>
        </a:xfrm>
      </p:grpSpPr>
      <p:sp>
        <p:nvSpPr>
          <p:cNvPr id="10035" name="Google Shape;10035;p43"/>
          <p:cNvSpPr txBox="1">
            <a:spLocks noGrp="1"/>
          </p:cNvSpPr>
          <p:nvPr>
            <p:ph type="title"/>
          </p:nvPr>
        </p:nvSpPr>
        <p:spPr>
          <a:xfrm>
            <a:off x="81075" y="124725"/>
            <a:ext cx="8433900" cy="572700"/>
          </a:xfrm>
          <a:prstGeom prst="rect">
            <a:avLst/>
          </a:prstGeom>
          <a:noFill/>
          <a:ln>
            <a:noFill/>
          </a:ln>
        </p:spPr>
        <p:txBody>
          <a:bodyPr spcFirstLastPara="1" wrap="square" lIns="91425" tIns="91425" rIns="91425" bIns="91425" anchor="ctr" anchorCtr="0">
            <a:noAutofit/>
          </a:bodyPr>
          <a:lstStyle/>
          <a:p>
            <a:pPr marL="0" lvl="0" indent="0" algn="r" rtl="1">
              <a:lnSpc>
                <a:spcPct val="115000"/>
              </a:lnSpc>
              <a:spcBef>
                <a:spcPts val="0"/>
              </a:spcBef>
              <a:spcAft>
                <a:spcPts val="0"/>
              </a:spcAft>
              <a:buSzPts val="2800"/>
              <a:buNone/>
            </a:pPr>
            <a:r>
              <a:rPr lang="en" sz="3200" err="1">
                <a:solidFill>
                  <a:srgbClr val="FFFFFF"/>
                </a:solidFill>
              </a:rPr>
              <a:t>מה</a:t>
            </a:r>
            <a:r>
              <a:rPr lang="en" sz="3200">
                <a:solidFill>
                  <a:srgbClr val="FFFFFF"/>
                </a:solidFill>
              </a:rPr>
              <a:t> </a:t>
            </a:r>
            <a:r>
              <a:rPr lang="en" sz="3200" err="1">
                <a:solidFill>
                  <a:srgbClr val="FFFFFF"/>
                </a:solidFill>
              </a:rPr>
              <a:t>הבעיה</a:t>
            </a:r>
            <a:r>
              <a:rPr lang="en" sz="3200">
                <a:solidFill>
                  <a:srgbClr val="FFFFFF"/>
                </a:solidFill>
              </a:rPr>
              <a:t> </a:t>
            </a:r>
            <a:r>
              <a:rPr lang="en" sz="3200" err="1">
                <a:solidFill>
                  <a:srgbClr val="FFFFFF"/>
                </a:solidFill>
              </a:rPr>
              <a:t>בצריכת</a:t>
            </a:r>
            <a:r>
              <a:rPr lang="en" sz="3200">
                <a:solidFill>
                  <a:srgbClr val="FFFFFF"/>
                </a:solidFill>
              </a:rPr>
              <a:t> </a:t>
            </a:r>
            <a:r>
              <a:rPr lang="en" sz="3200" err="1">
                <a:solidFill>
                  <a:srgbClr val="FFFFFF"/>
                </a:solidFill>
              </a:rPr>
              <a:t>דלקי</a:t>
            </a:r>
            <a:r>
              <a:rPr lang="en" sz="3200">
                <a:solidFill>
                  <a:srgbClr val="FFFFFF"/>
                </a:solidFill>
              </a:rPr>
              <a:t> </a:t>
            </a:r>
            <a:r>
              <a:rPr lang="en" sz="3200" err="1">
                <a:solidFill>
                  <a:srgbClr val="FFFFFF"/>
                </a:solidFill>
              </a:rPr>
              <a:t>מאובנים</a:t>
            </a:r>
            <a:r>
              <a:rPr lang="en" sz="3200">
                <a:solidFill>
                  <a:srgbClr val="FFFFFF"/>
                </a:solidFill>
              </a:rPr>
              <a:t>?</a:t>
            </a:r>
            <a:r>
              <a:rPr lang="en" sz="3100">
                <a:solidFill>
                  <a:srgbClr val="FFFFFF"/>
                </a:solidFill>
              </a:rPr>
              <a:t> </a:t>
            </a:r>
            <a:endParaRPr sz="3100"/>
          </a:p>
        </p:txBody>
      </p:sp>
      <p:sp>
        <p:nvSpPr>
          <p:cNvPr id="10036" name="Google Shape;10036;p43"/>
          <p:cNvSpPr txBox="1">
            <a:spLocks noGrp="1"/>
          </p:cNvSpPr>
          <p:nvPr>
            <p:ph type="title"/>
          </p:nvPr>
        </p:nvSpPr>
        <p:spPr>
          <a:xfrm>
            <a:off x="8556748" y="124725"/>
            <a:ext cx="565083" cy="558929"/>
          </a:xfrm>
          <a:prstGeom prst="rect">
            <a:avLst/>
          </a:prstGeom>
          <a:noFill/>
          <a:ln>
            <a:noFill/>
          </a:ln>
        </p:spPr>
        <p:txBody>
          <a:bodyPr spcFirstLastPara="1" wrap="square" lIns="91425" tIns="91425" rIns="91425" bIns="91425" anchor="ctr" anchorCtr="0">
            <a:noAutofit/>
          </a:bodyPr>
          <a:lstStyle/>
          <a:p>
            <a:pPr marL="0" lvl="0" indent="0" algn="r" rtl="1">
              <a:lnSpc>
                <a:spcPct val="90000"/>
              </a:lnSpc>
              <a:spcBef>
                <a:spcPts val="0"/>
              </a:spcBef>
              <a:spcAft>
                <a:spcPts val="0"/>
              </a:spcAft>
              <a:buSzPts val="2800"/>
              <a:buNone/>
            </a:pPr>
            <a:r>
              <a:rPr lang="en" sz="2000" b="1"/>
              <a:t>1.4</a:t>
            </a:r>
            <a:endParaRPr sz="2000" b="1"/>
          </a:p>
        </p:txBody>
      </p:sp>
      <p:pic>
        <p:nvPicPr>
          <p:cNvPr id="10037" name="Google Shape;10037;p43"/>
          <p:cNvPicPr preferRelativeResize="0"/>
          <p:nvPr/>
        </p:nvPicPr>
        <p:blipFill rotWithShape="1">
          <a:blip r:embed="rId3">
            <a:alphaModFix/>
          </a:blip>
          <a:srcRect/>
          <a:stretch/>
        </p:blipFill>
        <p:spPr>
          <a:xfrm>
            <a:off x="0" y="584051"/>
            <a:ext cx="7520801" cy="4283675"/>
          </a:xfrm>
          <a:prstGeom prst="rect">
            <a:avLst/>
          </a:prstGeom>
          <a:noFill/>
          <a:ln>
            <a:noFill/>
          </a:ln>
        </p:spPr>
      </p:pic>
      <p:sp>
        <p:nvSpPr>
          <p:cNvPr id="10038" name="Google Shape;10038;p43"/>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42</a:t>
            </a:fld>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0042"/>
        <p:cNvGrpSpPr/>
        <p:nvPr/>
      </p:nvGrpSpPr>
      <p:grpSpPr>
        <a:xfrm>
          <a:off x="0" y="0"/>
          <a:ext cx="0" cy="0"/>
          <a:chOff x="0" y="0"/>
          <a:chExt cx="0" cy="0"/>
        </a:xfrm>
      </p:grpSpPr>
      <p:sp>
        <p:nvSpPr>
          <p:cNvPr id="10043" name="Google Shape;10043;p44"/>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990"/>
              <a:buNone/>
            </a:pPr>
            <a:r>
              <a:rPr lang="he-IL" sz="3200" err="1"/>
              <a:t>תזכורת</a:t>
            </a:r>
            <a:r>
              <a:rPr lang="he-IL" sz="3200"/>
              <a:t> - </a:t>
            </a:r>
            <a:r>
              <a:rPr lang="he-IL" sz="3200" err="1"/>
              <a:t>באילו</a:t>
            </a:r>
            <a:r>
              <a:rPr lang="he-IL" sz="3200"/>
              <a:t> </a:t>
            </a:r>
            <a:r>
              <a:rPr lang="he-IL" sz="3200" err="1"/>
              <a:t>מקורות</a:t>
            </a:r>
            <a:r>
              <a:rPr lang="he-IL" sz="3200"/>
              <a:t> </a:t>
            </a:r>
            <a:r>
              <a:rPr lang="he-IL" sz="3200" err="1"/>
              <a:t>אנרגיה</a:t>
            </a:r>
            <a:r>
              <a:rPr lang="he-IL" sz="3200"/>
              <a:t> </a:t>
            </a:r>
            <a:r>
              <a:rPr lang="he-IL" sz="3200" err="1"/>
              <a:t>אנחנו</a:t>
            </a:r>
            <a:r>
              <a:rPr lang="he-IL" sz="3200"/>
              <a:t> </a:t>
            </a:r>
            <a:r>
              <a:rPr lang="he-IL" sz="3200" err="1"/>
              <a:t>משתמשים</a:t>
            </a:r>
            <a:r>
              <a:rPr lang="he-IL" sz="3200"/>
              <a:t>?</a:t>
            </a:r>
          </a:p>
        </p:txBody>
      </p:sp>
      <p:sp>
        <p:nvSpPr>
          <p:cNvPr id="10044" name="Google Shape;10044;p44"/>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43</a:t>
            </a:fld>
            <a:endParaRPr/>
          </a:p>
        </p:txBody>
      </p:sp>
      <p:sp>
        <p:nvSpPr>
          <p:cNvPr id="10045" name="Google Shape;10045;p44"/>
          <p:cNvSpPr txBox="1"/>
          <p:nvPr/>
        </p:nvSpPr>
        <p:spPr>
          <a:xfrm>
            <a:off x="8598975" y="205225"/>
            <a:ext cx="508200" cy="461700"/>
          </a:xfrm>
          <a:prstGeom prst="rect">
            <a:avLst/>
          </a:prstGeom>
          <a:noFill/>
          <a:ln>
            <a:noFill/>
          </a:ln>
        </p:spPr>
        <p:txBody>
          <a:bodyPr spcFirstLastPara="1" wrap="square" lIns="91425" tIns="91425" rIns="91425" bIns="91425" anchor="t" anchorCtr="0">
            <a:spAutoFit/>
          </a:bodyPr>
          <a:lstStyle/>
          <a:p>
            <a:pPr marL="0" marR="0" lvl="0" indent="0" algn="l" rtl="0">
              <a:lnSpc>
                <a:spcPct val="90000"/>
              </a:lnSpc>
              <a:spcBef>
                <a:spcPts val="0"/>
              </a:spcBef>
              <a:spcAft>
                <a:spcPts val="0"/>
              </a:spcAft>
              <a:buClr>
                <a:srgbClr val="000000"/>
              </a:buClr>
              <a:buSzPts val="2000"/>
              <a:buFont typeface="Arial"/>
              <a:buNone/>
            </a:pPr>
            <a:r>
              <a:rPr lang="en" sz="2000" b="0" i="0" u="none" strike="noStrike" cap="none">
                <a:solidFill>
                  <a:schemeClr val="lt1"/>
                </a:solidFill>
                <a:latin typeface="Calibri"/>
                <a:ea typeface="Calibri"/>
                <a:cs typeface="Calibri"/>
                <a:sym typeface="Calibri"/>
              </a:rPr>
              <a:t>1.4</a:t>
            </a:r>
            <a:endParaRPr sz="1400" b="0" i="0" u="none" strike="noStrike" cap="none">
              <a:solidFill>
                <a:srgbClr val="000000"/>
              </a:solidFill>
              <a:latin typeface="Arial"/>
              <a:ea typeface="Arial"/>
              <a:cs typeface="Arial"/>
              <a:sym typeface="Arial"/>
            </a:endParaRPr>
          </a:p>
        </p:txBody>
      </p:sp>
      <p:sp>
        <p:nvSpPr>
          <p:cNvPr id="10046" name="Google Shape;10046;p44"/>
          <p:cNvSpPr txBox="1"/>
          <p:nvPr/>
        </p:nvSpPr>
        <p:spPr>
          <a:xfrm>
            <a:off x="368063" y="3086650"/>
            <a:ext cx="1530600" cy="400200"/>
          </a:xfrm>
          <a:prstGeom prst="rect">
            <a:avLst/>
          </a:prstGeom>
          <a:no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1400"/>
              <a:buFont typeface="Arial"/>
              <a:buNone/>
            </a:pPr>
            <a:r>
              <a:rPr lang="en" sz="1400" b="0" i="0" u="none" strike="noStrike" cap="none" err="1">
                <a:solidFill>
                  <a:srgbClr val="000000"/>
                </a:solidFill>
                <a:latin typeface="Arial"/>
                <a:ea typeface="Arial"/>
                <a:cs typeface="Arial"/>
                <a:sym typeface="Arial"/>
              </a:rPr>
              <a:t>אנרגיה</a:t>
            </a:r>
            <a:r>
              <a:rPr lang="en" sz="1400" b="0" i="0" u="none" strike="noStrike" cap="none">
                <a:solidFill>
                  <a:srgbClr val="000000"/>
                </a:solidFill>
                <a:latin typeface="Arial"/>
                <a:ea typeface="Arial"/>
                <a:cs typeface="Arial"/>
                <a:sym typeface="Arial"/>
              </a:rPr>
              <a:t> </a:t>
            </a:r>
            <a:r>
              <a:rPr lang="en" sz="1400" b="0" i="0" u="none" strike="noStrike" cap="none" err="1">
                <a:solidFill>
                  <a:srgbClr val="000000"/>
                </a:solidFill>
                <a:latin typeface="Arial"/>
                <a:ea typeface="Arial"/>
                <a:cs typeface="Arial"/>
                <a:sym typeface="Arial"/>
              </a:rPr>
              <a:t>סולארית</a:t>
            </a:r>
            <a:endParaRPr sz="1400" b="0" i="0" u="none" strike="noStrike" cap="none" err="1">
              <a:solidFill>
                <a:srgbClr val="000000"/>
              </a:solidFill>
              <a:latin typeface="Arial"/>
              <a:ea typeface="Arial"/>
              <a:cs typeface="Arial"/>
              <a:sym typeface="Arial"/>
            </a:endParaRPr>
          </a:p>
        </p:txBody>
      </p:sp>
      <p:sp>
        <p:nvSpPr>
          <p:cNvPr id="10047" name="Google Shape;10047;p44"/>
          <p:cNvSpPr txBox="1"/>
          <p:nvPr/>
        </p:nvSpPr>
        <p:spPr>
          <a:xfrm>
            <a:off x="2687588" y="3086650"/>
            <a:ext cx="1415100" cy="400200"/>
          </a:xfrm>
          <a:prstGeom prst="rect">
            <a:avLst/>
          </a:prstGeom>
          <a:no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1400"/>
              <a:buFont typeface="Arial"/>
              <a:buNone/>
            </a:pPr>
            <a:r>
              <a:rPr lang="en" sz="1400" b="0" i="0" u="none" strike="noStrike" cap="none" err="1">
                <a:solidFill>
                  <a:srgbClr val="000000"/>
                </a:solidFill>
                <a:latin typeface="Arial"/>
                <a:ea typeface="Arial"/>
                <a:cs typeface="Arial"/>
                <a:sym typeface="Arial"/>
              </a:rPr>
              <a:t>אנרגיה</a:t>
            </a:r>
            <a:r>
              <a:rPr lang="en" sz="1400" b="0" i="0" u="none" strike="noStrike" cap="none">
                <a:solidFill>
                  <a:srgbClr val="000000"/>
                </a:solidFill>
                <a:latin typeface="Arial"/>
                <a:ea typeface="Arial"/>
                <a:cs typeface="Arial"/>
                <a:sym typeface="Arial"/>
              </a:rPr>
              <a:t> </a:t>
            </a:r>
            <a:r>
              <a:rPr lang="en" sz="1400" b="0" i="0" u="none" strike="noStrike" cap="none" err="1">
                <a:solidFill>
                  <a:srgbClr val="000000"/>
                </a:solidFill>
                <a:latin typeface="Arial"/>
                <a:ea typeface="Arial"/>
                <a:cs typeface="Arial"/>
                <a:sym typeface="Arial"/>
              </a:rPr>
              <a:t>גרעינית</a:t>
            </a:r>
            <a:endParaRPr sz="1400" b="0" i="0" u="none" strike="noStrike" cap="none" err="1">
              <a:solidFill>
                <a:srgbClr val="000000"/>
              </a:solidFill>
              <a:latin typeface="Arial"/>
              <a:ea typeface="Arial"/>
              <a:cs typeface="Arial"/>
              <a:sym typeface="Arial"/>
            </a:endParaRPr>
          </a:p>
        </p:txBody>
      </p:sp>
      <p:sp>
        <p:nvSpPr>
          <p:cNvPr id="10048" name="Google Shape;10048;p44"/>
          <p:cNvSpPr txBox="1"/>
          <p:nvPr/>
        </p:nvSpPr>
        <p:spPr>
          <a:xfrm>
            <a:off x="5221775" y="1370125"/>
            <a:ext cx="1075500" cy="400200"/>
          </a:xfrm>
          <a:prstGeom prst="rect">
            <a:avLst/>
          </a:prstGeom>
          <a:no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1400"/>
              <a:buFont typeface="Arial"/>
              <a:buNone/>
            </a:pPr>
            <a:r>
              <a:rPr lang="en" sz="1400" b="0" i="0" u="none" strike="noStrike" cap="none" err="1">
                <a:solidFill>
                  <a:srgbClr val="000000"/>
                </a:solidFill>
                <a:latin typeface="Arial"/>
                <a:ea typeface="Arial"/>
                <a:cs typeface="Arial"/>
                <a:sym typeface="Arial"/>
              </a:rPr>
              <a:t>פחם</a:t>
            </a:r>
            <a:endParaRPr sz="1400" b="0" i="0" u="none" strike="noStrike" cap="none" err="1">
              <a:solidFill>
                <a:srgbClr val="000000"/>
              </a:solidFill>
              <a:latin typeface="Arial"/>
              <a:ea typeface="Arial"/>
              <a:cs typeface="Arial"/>
              <a:sym typeface="Arial"/>
            </a:endParaRPr>
          </a:p>
        </p:txBody>
      </p:sp>
      <p:sp>
        <p:nvSpPr>
          <p:cNvPr id="10049" name="Google Shape;10049;p44"/>
          <p:cNvSpPr txBox="1"/>
          <p:nvPr/>
        </p:nvSpPr>
        <p:spPr>
          <a:xfrm>
            <a:off x="2483225" y="1083300"/>
            <a:ext cx="1954500" cy="365700"/>
          </a:xfrm>
          <a:prstGeom prst="rect">
            <a:avLst/>
          </a:prstGeom>
          <a:noFill/>
          <a:ln>
            <a:noFill/>
          </a:ln>
        </p:spPr>
        <p:txBody>
          <a:bodyPr spcFirstLastPara="1" wrap="square" lIns="91425" tIns="91425" rIns="91425" bIns="91425" anchor="t" anchorCtr="0">
            <a:noAutofit/>
          </a:bodyPr>
          <a:lstStyle/>
          <a:p>
            <a:pPr marL="0" marR="0" lvl="0" indent="0" algn="ctr" rtl="1">
              <a:lnSpc>
                <a:spcPct val="100000"/>
              </a:lnSpc>
              <a:spcBef>
                <a:spcPts val="0"/>
              </a:spcBef>
              <a:spcAft>
                <a:spcPts val="0"/>
              </a:spcAft>
              <a:buClr>
                <a:srgbClr val="000000"/>
              </a:buClr>
              <a:buSzPts val="1400"/>
              <a:buFont typeface="Arial"/>
              <a:buNone/>
            </a:pPr>
            <a:r>
              <a:rPr lang="en" sz="1400" b="0" i="0" u="none" strike="noStrike" cap="none" err="1">
                <a:solidFill>
                  <a:srgbClr val="000000"/>
                </a:solidFill>
                <a:latin typeface="Arial"/>
                <a:ea typeface="Arial"/>
                <a:cs typeface="Arial"/>
                <a:sym typeface="Arial"/>
              </a:rPr>
              <a:t>זרימת</a:t>
            </a:r>
            <a:r>
              <a:rPr lang="en" sz="1400" b="0" i="0" u="none" strike="noStrike" cap="none">
                <a:solidFill>
                  <a:srgbClr val="000000"/>
                </a:solidFill>
                <a:latin typeface="Arial"/>
                <a:ea typeface="Arial"/>
                <a:cs typeface="Arial"/>
                <a:sym typeface="Arial"/>
              </a:rPr>
              <a:t> </a:t>
            </a:r>
            <a:r>
              <a:rPr lang="en" sz="1400" b="0" i="0" u="none" strike="noStrike" cap="none" err="1">
                <a:solidFill>
                  <a:srgbClr val="000000"/>
                </a:solidFill>
                <a:latin typeface="Arial"/>
                <a:ea typeface="Arial"/>
                <a:cs typeface="Arial"/>
                <a:sym typeface="Arial"/>
              </a:rPr>
              <a:t>מים</a:t>
            </a:r>
            <a:r>
              <a:rPr lang="en" sz="1400" b="0" i="0" u="none" strike="noStrike" cap="none">
                <a:solidFill>
                  <a:srgbClr val="000000"/>
                </a:solidFill>
                <a:latin typeface="Arial"/>
                <a:ea typeface="Arial"/>
                <a:cs typeface="Arial"/>
                <a:sym typeface="Arial"/>
              </a:rPr>
              <a:t> - </a:t>
            </a:r>
            <a:r>
              <a:rPr lang="en" sz="1400" b="0" i="0" u="none" strike="noStrike" cap="none" err="1">
                <a:solidFill>
                  <a:srgbClr val="000000"/>
                </a:solidFill>
                <a:latin typeface="Arial"/>
                <a:ea typeface="Arial"/>
                <a:cs typeface="Arial"/>
                <a:sym typeface="Arial"/>
              </a:rPr>
              <a:t>תחנת</a:t>
            </a:r>
            <a:r>
              <a:rPr lang="en" sz="1400" b="0" i="0" u="none" strike="noStrike" cap="none">
                <a:solidFill>
                  <a:srgbClr val="000000"/>
                </a:solidFill>
                <a:latin typeface="Arial"/>
                <a:ea typeface="Arial"/>
                <a:cs typeface="Arial"/>
                <a:sym typeface="Arial"/>
              </a:rPr>
              <a:t> </a:t>
            </a:r>
            <a:r>
              <a:rPr lang="en" sz="1400" b="0" i="0" u="none" strike="noStrike" cap="none" err="1">
                <a:solidFill>
                  <a:srgbClr val="000000"/>
                </a:solidFill>
                <a:latin typeface="Arial"/>
                <a:ea typeface="Arial"/>
                <a:cs typeface="Arial"/>
                <a:sym typeface="Arial"/>
              </a:rPr>
              <a:t>כוח</a:t>
            </a:r>
            <a:r>
              <a:rPr lang="en" sz="1400" b="0" i="0" u="none" strike="noStrike" cap="none">
                <a:solidFill>
                  <a:srgbClr val="000000"/>
                </a:solidFill>
                <a:latin typeface="Arial"/>
                <a:ea typeface="Arial"/>
                <a:cs typeface="Arial"/>
                <a:sym typeface="Arial"/>
              </a:rPr>
              <a:t> </a:t>
            </a:r>
            <a:r>
              <a:rPr lang="en" sz="1400" b="0" i="0" u="none" strike="noStrike" cap="none" err="1">
                <a:solidFill>
                  <a:srgbClr val="000000"/>
                </a:solidFill>
                <a:latin typeface="Arial"/>
                <a:ea typeface="Arial"/>
                <a:cs typeface="Arial"/>
                <a:sym typeface="Arial"/>
              </a:rPr>
              <a:t>הידרואלקטרית</a:t>
            </a:r>
            <a:endParaRPr sz="1400" b="0" i="0" u="none" strike="noStrike" cap="none" err="1">
              <a:solidFill>
                <a:srgbClr val="000000"/>
              </a:solidFill>
              <a:latin typeface="Arial"/>
              <a:ea typeface="Arial"/>
              <a:cs typeface="Arial"/>
              <a:sym typeface="Arial"/>
            </a:endParaRPr>
          </a:p>
        </p:txBody>
      </p:sp>
      <p:sp>
        <p:nvSpPr>
          <p:cNvPr id="10050" name="Google Shape;10050;p44"/>
          <p:cNvSpPr txBox="1"/>
          <p:nvPr/>
        </p:nvSpPr>
        <p:spPr>
          <a:xfrm>
            <a:off x="492402" y="1330788"/>
            <a:ext cx="1188600" cy="365700"/>
          </a:xfrm>
          <a:prstGeom prst="rect">
            <a:avLst/>
          </a:prstGeom>
          <a:noFill/>
          <a:ln>
            <a:noFill/>
          </a:ln>
        </p:spPr>
        <p:txBody>
          <a:bodyPr spcFirstLastPara="1" wrap="square" lIns="91425" tIns="91425" rIns="91425" bIns="91425" anchor="t" anchorCtr="0">
            <a:noAutofit/>
          </a:bodyPr>
          <a:lstStyle/>
          <a:p>
            <a:pPr marL="0" marR="0" lvl="0" indent="0" algn="ctr" rtl="1">
              <a:lnSpc>
                <a:spcPct val="100000"/>
              </a:lnSpc>
              <a:spcBef>
                <a:spcPts val="0"/>
              </a:spcBef>
              <a:spcAft>
                <a:spcPts val="0"/>
              </a:spcAft>
              <a:buClr>
                <a:srgbClr val="000000"/>
              </a:buClr>
              <a:buSzPts val="1400"/>
              <a:buFont typeface="Arial"/>
              <a:buNone/>
            </a:pPr>
            <a:r>
              <a:rPr lang="en" sz="1400" b="0" i="0" u="none" strike="noStrike" cap="none" err="1">
                <a:solidFill>
                  <a:srgbClr val="000000"/>
                </a:solidFill>
                <a:latin typeface="Arial"/>
                <a:ea typeface="Arial"/>
                <a:cs typeface="Arial"/>
                <a:sym typeface="Arial"/>
              </a:rPr>
              <a:t>רוח</a:t>
            </a:r>
            <a:endParaRPr sz="1400" b="0" i="0" u="none" strike="noStrike" cap="none" err="1">
              <a:solidFill>
                <a:srgbClr val="000000"/>
              </a:solidFill>
              <a:latin typeface="Arial"/>
              <a:ea typeface="Arial"/>
              <a:cs typeface="Arial"/>
              <a:sym typeface="Arial"/>
            </a:endParaRPr>
          </a:p>
        </p:txBody>
      </p:sp>
      <p:sp>
        <p:nvSpPr>
          <p:cNvPr id="10051" name="Google Shape;10051;p44"/>
          <p:cNvSpPr txBox="1"/>
          <p:nvPr/>
        </p:nvSpPr>
        <p:spPr>
          <a:xfrm>
            <a:off x="5164025" y="3086638"/>
            <a:ext cx="1188600" cy="365700"/>
          </a:xfrm>
          <a:prstGeom prst="rect">
            <a:avLst/>
          </a:prstGeom>
          <a:noFill/>
          <a:ln>
            <a:noFill/>
          </a:ln>
        </p:spPr>
        <p:txBody>
          <a:bodyPr spcFirstLastPara="1" wrap="square" lIns="91425" tIns="91425" rIns="91425" bIns="91425" anchor="t" anchorCtr="0">
            <a:noAutofit/>
          </a:bodyPr>
          <a:lstStyle/>
          <a:p>
            <a:pPr marL="0" marR="0" lvl="0" indent="0" algn="ctr" rtl="1">
              <a:lnSpc>
                <a:spcPct val="100000"/>
              </a:lnSpc>
              <a:spcBef>
                <a:spcPts val="0"/>
              </a:spcBef>
              <a:spcAft>
                <a:spcPts val="0"/>
              </a:spcAft>
              <a:buClr>
                <a:srgbClr val="000000"/>
              </a:buClr>
              <a:buSzPts val="1400"/>
              <a:buFont typeface="Arial"/>
              <a:buNone/>
            </a:pPr>
            <a:r>
              <a:rPr lang="en" sz="1400" b="0" i="0" u="none" strike="noStrike" cap="none" err="1">
                <a:solidFill>
                  <a:srgbClr val="000000"/>
                </a:solidFill>
                <a:latin typeface="Arial"/>
                <a:ea typeface="Arial"/>
                <a:cs typeface="Arial"/>
                <a:sym typeface="Arial"/>
              </a:rPr>
              <a:t>נפט</a:t>
            </a:r>
            <a:endParaRPr sz="1400" b="0" i="0" u="none" strike="noStrike" cap="none" err="1">
              <a:solidFill>
                <a:srgbClr val="000000"/>
              </a:solidFill>
              <a:latin typeface="Arial"/>
              <a:ea typeface="Arial"/>
              <a:cs typeface="Arial"/>
              <a:sym typeface="Arial"/>
            </a:endParaRPr>
          </a:p>
        </p:txBody>
      </p:sp>
      <p:pic>
        <p:nvPicPr>
          <p:cNvPr id="10052" name="Google Shape;10052;p44"/>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81800" y="3393825"/>
            <a:ext cx="2103119" cy="1371600"/>
          </a:xfrm>
          <a:prstGeom prst="rect">
            <a:avLst/>
          </a:prstGeom>
          <a:noFill/>
          <a:ln>
            <a:noFill/>
          </a:ln>
        </p:spPr>
      </p:pic>
      <p:pic>
        <p:nvPicPr>
          <p:cNvPr id="10053" name="Google Shape;10053;p44"/>
          <p:cNvPicPr preferRelativeResize="0"/>
          <p:nvPr/>
        </p:nvPicPr>
        <p:blipFill rotWithShape="1">
          <a:blip r:embed="rId4" cstate="hqprint">
            <a:alphaModFix/>
            <a:extLst>
              <a:ext uri="{28A0092B-C50C-407E-A947-70E740481C1C}">
                <a14:useLocalDpi xmlns:a14="http://schemas.microsoft.com/office/drawing/2010/main"/>
              </a:ext>
            </a:extLst>
          </a:blip>
          <a:srcRect/>
          <a:stretch/>
        </p:blipFill>
        <p:spPr>
          <a:xfrm>
            <a:off x="2343574" y="3393825"/>
            <a:ext cx="2103122" cy="1371601"/>
          </a:xfrm>
          <a:prstGeom prst="rect">
            <a:avLst/>
          </a:prstGeom>
          <a:noFill/>
          <a:ln>
            <a:noFill/>
          </a:ln>
        </p:spPr>
      </p:pic>
      <p:sp>
        <p:nvSpPr>
          <p:cNvPr id="10054" name="Google Shape;10054;p44"/>
          <p:cNvSpPr txBox="1"/>
          <p:nvPr/>
        </p:nvSpPr>
        <p:spPr>
          <a:xfrm>
            <a:off x="7278363" y="1607775"/>
            <a:ext cx="1186200" cy="400200"/>
          </a:xfrm>
          <a:prstGeom prst="rect">
            <a:avLst/>
          </a:prstGeom>
          <a:no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1400"/>
              <a:buFont typeface="Arial"/>
              <a:buNone/>
            </a:pPr>
            <a:r>
              <a:rPr lang="en" sz="1400" b="0" i="0" u="none" strike="noStrike" cap="none" err="1">
                <a:solidFill>
                  <a:srgbClr val="000000"/>
                </a:solidFill>
                <a:latin typeface="Arial"/>
                <a:ea typeface="Arial"/>
                <a:cs typeface="Arial"/>
                <a:sym typeface="Arial"/>
              </a:rPr>
              <a:t>גז</a:t>
            </a:r>
            <a:r>
              <a:rPr lang="en" sz="1400" b="0" i="0" u="none" strike="noStrike" cap="none">
                <a:solidFill>
                  <a:srgbClr val="000000"/>
                </a:solidFill>
                <a:latin typeface="Arial"/>
                <a:ea typeface="Arial"/>
                <a:cs typeface="Arial"/>
                <a:sym typeface="Arial"/>
              </a:rPr>
              <a:t> </a:t>
            </a:r>
            <a:r>
              <a:rPr lang="en" sz="1400" b="0" i="0" u="none" strike="noStrike" cap="none" err="1">
                <a:solidFill>
                  <a:srgbClr val="000000"/>
                </a:solidFill>
                <a:latin typeface="Arial"/>
                <a:ea typeface="Arial"/>
                <a:cs typeface="Arial"/>
                <a:sym typeface="Arial"/>
              </a:rPr>
              <a:t>טבעי</a:t>
            </a:r>
            <a:endParaRPr sz="1400" b="0" i="0" u="none" strike="noStrike" cap="none" err="1">
              <a:solidFill>
                <a:srgbClr val="000000"/>
              </a:solidFill>
              <a:latin typeface="Arial"/>
              <a:ea typeface="Arial"/>
              <a:cs typeface="Arial"/>
              <a:sym typeface="Arial"/>
            </a:endParaRPr>
          </a:p>
        </p:txBody>
      </p:sp>
      <p:pic>
        <p:nvPicPr>
          <p:cNvPr id="10055" name="Google Shape;10055;p44"/>
          <p:cNvPicPr preferRelativeResize="0"/>
          <p:nvPr/>
        </p:nvPicPr>
        <p:blipFill rotWithShape="1">
          <a:blip r:embed="rId5" cstate="hqprint">
            <a:alphaModFix/>
            <a:extLst>
              <a:ext uri="{28A0092B-C50C-407E-A947-70E740481C1C}">
                <a14:useLocalDpi xmlns:a14="http://schemas.microsoft.com/office/drawing/2010/main"/>
              </a:ext>
            </a:extLst>
          </a:blip>
          <a:srcRect/>
          <a:stretch/>
        </p:blipFill>
        <p:spPr>
          <a:xfrm>
            <a:off x="7787484" y="2113025"/>
            <a:ext cx="1274692" cy="831300"/>
          </a:xfrm>
          <a:prstGeom prst="rect">
            <a:avLst/>
          </a:prstGeom>
          <a:noFill/>
          <a:ln>
            <a:noFill/>
          </a:ln>
        </p:spPr>
      </p:pic>
      <p:pic>
        <p:nvPicPr>
          <p:cNvPr id="10056" name="Google Shape;10056;p44"/>
          <p:cNvPicPr preferRelativeResize="0"/>
          <p:nvPr/>
        </p:nvPicPr>
        <p:blipFill rotWithShape="1">
          <a:blip r:embed="rId6" cstate="hqprint">
            <a:alphaModFix/>
            <a:extLst>
              <a:ext uri="{28A0092B-C50C-407E-A947-70E740481C1C}">
                <a14:useLocalDpi xmlns:a14="http://schemas.microsoft.com/office/drawing/2010/main"/>
              </a:ext>
            </a:extLst>
          </a:blip>
          <a:srcRect/>
          <a:stretch/>
        </p:blipFill>
        <p:spPr>
          <a:xfrm>
            <a:off x="81811" y="1677304"/>
            <a:ext cx="2103120" cy="1371599"/>
          </a:xfrm>
          <a:prstGeom prst="rect">
            <a:avLst/>
          </a:prstGeom>
          <a:noFill/>
          <a:ln>
            <a:noFill/>
          </a:ln>
        </p:spPr>
      </p:pic>
      <p:pic>
        <p:nvPicPr>
          <p:cNvPr id="10057" name="Google Shape;10057;p44"/>
          <p:cNvPicPr preferRelativeResize="0"/>
          <p:nvPr/>
        </p:nvPicPr>
        <p:blipFill rotWithShape="1">
          <a:blip r:embed="rId7" cstate="hqprint">
            <a:alphaModFix/>
            <a:extLst>
              <a:ext uri="{28A0092B-C50C-407E-A947-70E740481C1C}">
                <a14:useLocalDpi xmlns:a14="http://schemas.microsoft.com/office/drawing/2010/main"/>
              </a:ext>
            </a:extLst>
          </a:blip>
          <a:srcRect/>
          <a:stretch/>
        </p:blipFill>
        <p:spPr>
          <a:xfrm>
            <a:off x="2291175" y="1677300"/>
            <a:ext cx="2103120" cy="1371600"/>
          </a:xfrm>
          <a:prstGeom prst="rect">
            <a:avLst/>
          </a:prstGeom>
          <a:noFill/>
          <a:ln>
            <a:noFill/>
          </a:ln>
        </p:spPr>
      </p:pic>
      <p:sp>
        <p:nvSpPr>
          <p:cNvPr id="10058" name="Google Shape;10058;p44"/>
          <p:cNvSpPr txBox="1"/>
          <p:nvPr/>
        </p:nvSpPr>
        <p:spPr>
          <a:xfrm>
            <a:off x="6908349" y="3086650"/>
            <a:ext cx="1954800" cy="400200"/>
          </a:xfrm>
          <a:prstGeom prst="rect">
            <a:avLst/>
          </a:prstGeom>
          <a:no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1400"/>
              <a:buFont typeface="Arial"/>
              <a:buNone/>
            </a:pPr>
            <a:r>
              <a:rPr lang="en" sz="1400" b="0" i="0" u="none" strike="noStrike" cap="none" err="1">
                <a:solidFill>
                  <a:srgbClr val="000000"/>
                </a:solidFill>
                <a:highlight>
                  <a:schemeClr val="lt1"/>
                </a:highlight>
                <a:latin typeface="Arial"/>
                <a:ea typeface="Arial"/>
                <a:cs typeface="Arial"/>
                <a:sym typeface="Arial"/>
              </a:rPr>
              <a:t>ביומסה</a:t>
            </a:r>
            <a:r>
              <a:rPr lang="en" sz="1400" b="0" i="0" u="none" strike="noStrike" cap="none">
                <a:solidFill>
                  <a:srgbClr val="000000"/>
                </a:solidFill>
                <a:highlight>
                  <a:schemeClr val="lt1"/>
                </a:highlight>
                <a:latin typeface="Arial"/>
                <a:ea typeface="Arial"/>
                <a:cs typeface="Arial"/>
                <a:sym typeface="Arial"/>
              </a:rPr>
              <a:t> (</a:t>
            </a:r>
            <a:r>
              <a:rPr lang="en" sz="1400" b="0" i="0" u="none" strike="noStrike" cap="none" err="1">
                <a:solidFill>
                  <a:srgbClr val="000000"/>
                </a:solidFill>
                <a:highlight>
                  <a:schemeClr val="lt1"/>
                </a:highlight>
                <a:latin typeface="Arial"/>
                <a:ea typeface="Arial"/>
                <a:cs typeface="Arial"/>
                <a:sym typeface="Arial"/>
              </a:rPr>
              <a:t>דלקים</a:t>
            </a:r>
            <a:r>
              <a:rPr lang="en" sz="1400" b="0" i="0" u="none" strike="noStrike" cap="none">
                <a:solidFill>
                  <a:srgbClr val="000000"/>
                </a:solidFill>
                <a:highlight>
                  <a:schemeClr val="lt1"/>
                </a:highlight>
                <a:latin typeface="Arial"/>
                <a:ea typeface="Arial"/>
                <a:cs typeface="Arial"/>
                <a:sym typeface="Arial"/>
              </a:rPr>
              <a:t> </a:t>
            </a:r>
            <a:r>
              <a:rPr lang="en" sz="1400" b="0" i="0" u="none" strike="noStrike" cap="none" err="1">
                <a:solidFill>
                  <a:srgbClr val="000000"/>
                </a:solidFill>
                <a:highlight>
                  <a:schemeClr val="lt1"/>
                </a:highlight>
                <a:latin typeface="Arial"/>
                <a:ea typeface="Arial"/>
                <a:cs typeface="Arial"/>
                <a:sym typeface="Arial"/>
              </a:rPr>
              <a:t>אורגניים</a:t>
            </a:r>
            <a:r>
              <a:rPr lang="en" sz="1400" b="0" i="0" u="none" strike="noStrike" cap="none">
                <a:solidFill>
                  <a:srgbClr val="000000"/>
                </a:solidFill>
                <a:highlight>
                  <a:schemeClr val="lt1"/>
                </a:highlight>
                <a:latin typeface="Arial"/>
                <a:ea typeface="Arial"/>
                <a:cs typeface="Arial"/>
                <a:sym typeface="Arial"/>
              </a:rPr>
              <a:t>)</a:t>
            </a:r>
            <a:endParaRPr sz="1400" b="0" i="0" u="none" strike="noStrike" cap="none">
              <a:solidFill>
                <a:srgbClr val="000000"/>
              </a:solidFill>
              <a:highlight>
                <a:schemeClr val="lt1"/>
              </a:highlight>
              <a:latin typeface="Arial"/>
              <a:ea typeface="Arial"/>
              <a:cs typeface="Arial"/>
              <a:sym typeface="Arial"/>
            </a:endParaRPr>
          </a:p>
        </p:txBody>
      </p:sp>
      <p:pic>
        <p:nvPicPr>
          <p:cNvPr id="10059" name="Google Shape;10059;p44" descr="A picture containing black&#10;&#10;Description automatically generated"/>
          <p:cNvPicPr preferRelativeResize="0"/>
          <p:nvPr/>
        </p:nvPicPr>
        <p:blipFill rotWithShape="1">
          <a:blip r:embed="rId8" cstate="hqprint">
            <a:alphaModFix/>
            <a:extLst>
              <a:ext uri="{28A0092B-C50C-407E-A947-70E740481C1C}">
                <a14:useLocalDpi xmlns:a14="http://schemas.microsoft.com/office/drawing/2010/main"/>
              </a:ext>
            </a:extLst>
          </a:blip>
          <a:srcRect/>
          <a:stretch/>
        </p:blipFill>
        <p:spPr>
          <a:xfrm>
            <a:off x="4605350" y="3393825"/>
            <a:ext cx="2071645" cy="1371599"/>
          </a:xfrm>
          <a:prstGeom prst="rect">
            <a:avLst/>
          </a:prstGeom>
          <a:noFill/>
          <a:ln w="9525" cap="flat" cmpd="sng">
            <a:solidFill>
              <a:srgbClr val="3C5E8C"/>
            </a:solidFill>
            <a:prstDash val="solid"/>
            <a:round/>
            <a:headEnd type="none" w="sm" len="sm"/>
            <a:tailEnd type="none" w="sm" len="sm"/>
          </a:ln>
        </p:spPr>
      </p:pic>
      <p:pic>
        <p:nvPicPr>
          <p:cNvPr id="10060" name="Google Shape;10060;p44"/>
          <p:cNvPicPr preferRelativeResize="0"/>
          <p:nvPr/>
        </p:nvPicPr>
        <p:blipFill rotWithShape="1">
          <a:blip r:embed="rId9" cstate="hqprint">
            <a:alphaModFix/>
            <a:extLst>
              <a:ext uri="{28A0092B-C50C-407E-A947-70E740481C1C}">
                <a14:useLocalDpi xmlns:a14="http://schemas.microsoft.com/office/drawing/2010/main"/>
              </a:ext>
            </a:extLst>
          </a:blip>
          <a:srcRect/>
          <a:stretch/>
        </p:blipFill>
        <p:spPr>
          <a:xfrm>
            <a:off x="6499498" y="1924113"/>
            <a:ext cx="1415101" cy="1061334"/>
          </a:xfrm>
          <a:prstGeom prst="rect">
            <a:avLst/>
          </a:prstGeom>
          <a:noFill/>
          <a:ln>
            <a:noFill/>
          </a:ln>
        </p:spPr>
      </p:pic>
      <p:pic>
        <p:nvPicPr>
          <p:cNvPr id="10061" name="Google Shape;10061;p44"/>
          <p:cNvPicPr preferRelativeResize="0"/>
          <p:nvPr/>
        </p:nvPicPr>
        <p:blipFill rotWithShape="1">
          <a:blip r:embed="rId10" cstate="hqprint">
            <a:alphaModFix/>
            <a:extLst>
              <a:ext uri="{28A0092B-C50C-407E-A947-70E740481C1C}">
                <a14:useLocalDpi xmlns:a14="http://schemas.microsoft.com/office/drawing/2010/main"/>
              </a:ext>
            </a:extLst>
          </a:blip>
          <a:srcRect/>
          <a:stretch/>
        </p:blipFill>
        <p:spPr>
          <a:xfrm>
            <a:off x="4424348" y="1696500"/>
            <a:ext cx="1954642" cy="1352399"/>
          </a:xfrm>
          <a:prstGeom prst="rect">
            <a:avLst/>
          </a:prstGeom>
          <a:noFill/>
          <a:ln>
            <a:noFill/>
          </a:ln>
        </p:spPr>
      </p:pic>
      <p:pic>
        <p:nvPicPr>
          <p:cNvPr id="10062" name="Google Shape;10062;p44"/>
          <p:cNvPicPr preferRelativeResize="0"/>
          <p:nvPr/>
        </p:nvPicPr>
        <p:blipFill rotWithShape="1">
          <a:blip r:embed="rId11" cstate="hqprint">
            <a:alphaModFix/>
            <a:extLst>
              <a:ext uri="{28A0092B-C50C-407E-A947-70E740481C1C}">
                <a14:useLocalDpi xmlns:a14="http://schemas.microsoft.com/office/drawing/2010/main"/>
              </a:ext>
            </a:extLst>
          </a:blip>
          <a:srcRect/>
          <a:stretch/>
        </p:blipFill>
        <p:spPr>
          <a:xfrm>
            <a:off x="6969866" y="3403427"/>
            <a:ext cx="1803210" cy="1352400"/>
          </a:xfrm>
          <a:prstGeom prst="rect">
            <a:avLst/>
          </a:prstGeom>
          <a:noFill/>
          <a:ln>
            <a:noFill/>
          </a:ln>
        </p:spPr>
      </p:pic>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10066"/>
        <p:cNvGrpSpPr/>
        <p:nvPr/>
      </p:nvGrpSpPr>
      <p:grpSpPr>
        <a:xfrm>
          <a:off x="0" y="0"/>
          <a:ext cx="0" cy="0"/>
          <a:chOff x="0" y="0"/>
          <a:chExt cx="0" cy="0"/>
        </a:xfrm>
      </p:grpSpPr>
      <p:sp>
        <p:nvSpPr>
          <p:cNvPr id="10067" name="Google Shape;10067;p45"/>
          <p:cNvSpPr txBox="1">
            <a:spLocks noGrp="1"/>
          </p:cNvSpPr>
          <p:nvPr>
            <p:ph type="title"/>
          </p:nvPr>
        </p:nvSpPr>
        <p:spPr>
          <a:xfrm>
            <a:off x="92525" y="124725"/>
            <a:ext cx="8406000" cy="5727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990"/>
              <a:buNone/>
            </a:pPr>
            <a:r>
              <a:rPr lang="en" sz="3020" b="0" i="0" u="none" err="1"/>
              <a:t>צריכת</a:t>
            </a:r>
            <a:r>
              <a:rPr lang="en" sz="3020" b="0" i="0" u="none"/>
              <a:t> </a:t>
            </a:r>
            <a:r>
              <a:rPr lang="en" sz="3020" b="0" i="0" u="none" err="1"/>
              <a:t>אנרגיה</a:t>
            </a:r>
            <a:r>
              <a:rPr lang="en" sz="3020" b="0" i="0" u="none"/>
              <a:t> (</a:t>
            </a:r>
            <a:r>
              <a:rPr lang="en" sz="3020" b="0" i="0" u="none" err="1"/>
              <a:t>באחו</a:t>
            </a:r>
            <a:r>
              <a:rPr lang="en" sz="3020" err="1"/>
              <a:t>זים</a:t>
            </a:r>
            <a:r>
              <a:rPr lang="en" sz="3020"/>
              <a:t>)</a:t>
            </a:r>
            <a:r>
              <a:rPr lang="en" sz="3020" b="0" i="0" u="none"/>
              <a:t> </a:t>
            </a:r>
            <a:r>
              <a:rPr lang="en" sz="3020" b="0" i="0" u="none" err="1"/>
              <a:t>לפי</a:t>
            </a:r>
            <a:r>
              <a:rPr lang="en" sz="3020" b="0" i="0" u="none"/>
              <a:t> </a:t>
            </a:r>
            <a:r>
              <a:rPr lang="en" sz="3020" b="0" i="0" u="none" err="1"/>
              <a:t>מקורות</a:t>
            </a:r>
            <a:r>
              <a:rPr lang="en" sz="3020" b="0" i="0" u="none"/>
              <a:t> </a:t>
            </a:r>
            <a:r>
              <a:rPr lang="en" sz="3020" b="0" i="0" u="none" err="1"/>
              <a:t>אנרגיה</a:t>
            </a:r>
            <a:r>
              <a:rPr lang="en" sz="3020" b="0" i="0" u="none"/>
              <a:t> </a:t>
            </a:r>
            <a:r>
              <a:rPr lang="en" sz="3020" b="1" i="0" u="none" err="1"/>
              <a:t>בעולם</a:t>
            </a:r>
            <a:r>
              <a:rPr lang="en" sz="3020" b="0" i="0" u="none"/>
              <a:t> (2020)</a:t>
            </a:r>
            <a:endParaRPr sz="3020"/>
          </a:p>
        </p:txBody>
      </p:sp>
      <p:sp>
        <p:nvSpPr>
          <p:cNvPr id="10068" name="Google Shape;10068;p45"/>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44</a:t>
            </a:fld>
            <a:endParaRPr/>
          </a:p>
        </p:txBody>
      </p:sp>
      <p:pic>
        <p:nvPicPr>
          <p:cNvPr id="10069" name="Google Shape;10069;p45"/>
          <p:cNvPicPr preferRelativeResize="0"/>
          <p:nvPr/>
        </p:nvPicPr>
        <p:blipFill rotWithShape="1">
          <a:blip r:embed="rId3">
            <a:alphaModFix/>
          </a:blip>
          <a:srcRect/>
          <a:stretch/>
        </p:blipFill>
        <p:spPr>
          <a:xfrm>
            <a:off x="1669525" y="947925"/>
            <a:ext cx="6179876" cy="3699399"/>
          </a:xfrm>
          <a:prstGeom prst="rect">
            <a:avLst/>
          </a:prstGeom>
          <a:noFill/>
          <a:ln>
            <a:noFill/>
          </a:ln>
        </p:spPr>
      </p:pic>
      <p:sp>
        <p:nvSpPr>
          <p:cNvPr id="10070" name="Google Shape;10070;p45"/>
          <p:cNvSpPr txBox="1"/>
          <p:nvPr/>
        </p:nvSpPr>
        <p:spPr>
          <a:xfrm>
            <a:off x="8598975" y="205225"/>
            <a:ext cx="508200" cy="461700"/>
          </a:xfrm>
          <a:prstGeom prst="rect">
            <a:avLst/>
          </a:prstGeom>
          <a:noFill/>
          <a:ln>
            <a:noFill/>
          </a:ln>
        </p:spPr>
        <p:txBody>
          <a:bodyPr spcFirstLastPara="1" wrap="square" lIns="91425" tIns="91425" rIns="91425" bIns="91425" anchor="t" anchorCtr="0">
            <a:spAutoFit/>
          </a:bodyPr>
          <a:lstStyle/>
          <a:p>
            <a:pPr marL="0" marR="0" lvl="0" indent="0" algn="l" rtl="0">
              <a:lnSpc>
                <a:spcPct val="90000"/>
              </a:lnSpc>
              <a:spcBef>
                <a:spcPts val="0"/>
              </a:spcBef>
              <a:spcAft>
                <a:spcPts val="0"/>
              </a:spcAft>
              <a:buClr>
                <a:srgbClr val="000000"/>
              </a:buClr>
              <a:buSzPts val="2000"/>
              <a:buFont typeface="Arial"/>
              <a:buNone/>
            </a:pPr>
            <a:r>
              <a:rPr lang="en" sz="2000" b="0" i="0" u="none" strike="noStrike" cap="none">
                <a:solidFill>
                  <a:schemeClr val="lt1"/>
                </a:solidFill>
                <a:latin typeface="Calibri"/>
                <a:ea typeface="Calibri"/>
                <a:cs typeface="Calibri"/>
                <a:sym typeface="Calibri"/>
              </a:rPr>
              <a:t>1.4</a:t>
            </a: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10074"/>
        <p:cNvGrpSpPr/>
        <p:nvPr/>
      </p:nvGrpSpPr>
      <p:grpSpPr>
        <a:xfrm>
          <a:off x="0" y="0"/>
          <a:ext cx="0" cy="0"/>
          <a:chOff x="0" y="0"/>
          <a:chExt cx="0" cy="0"/>
        </a:xfrm>
      </p:grpSpPr>
      <p:sp>
        <p:nvSpPr>
          <p:cNvPr id="10075" name="Google Shape;10075;p46"/>
          <p:cNvSpPr txBox="1">
            <a:spLocks noGrp="1"/>
          </p:cNvSpPr>
          <p:nvPr>
            <p:ph type="title"/>
          </p:nvPr>
        </p:nvSpPr>
        <p:spPr>
          <a:xfrm>
            <a:off x="-286925" y="124725"/>
            <a:ext cx="8743800" cy="572700"/>
          </a:xfrm>
          <a:prstGeom prst="rect">
            <a:avLst/>
          </a:prstGeom>
          <a:noFill/>
          <a:ln>
            <a:noFill/>
          </a:ln>
        </p:spPr>
        <p:txBody>
          <a:bodyPr spcFirstLastPara="1" wrap="square" lIns="91425" tIns="91425" rIns="91425" bIns="91425" anchor="ctr" anchorCtr="0">
            <a:noAutofit/>
          </a:bodyPr>
          <a:lstStyle/>
          <a:p>
            <a:pPr algn="r">
              <a:buSzPts val="990"/>
            </a:pPr>
            <a:r>
              <a:rPr lang="en" sz="3000" err="1"/>
              <a:t>צריכת</a:t>
            </a:r>
            <a:r>
              <a:rPr lang="en" sz="3000"/>
              <a:t> </a:t>
            </a:r>
            <a:r>
              <a:rPr lang="en" sz="3000" err="1"/>
              <a:t>אנרגיה</a:t>
            </a:r>
            <a:r>
              <a:rPr lang="en" sz="3000"/>
              <a:t>, </a:t>
            </a:r>
            <a:r>
              <a:rPr lang="en" sz="3000" err="1"/>
              <a:t>באחוזים</a:t>
            </a:r>
            <a:r>
              <a:rPr lang="en" sz="3000"/>
              <a:t>, </a:t>
            </a:r>
            <a:r>
              <a:rPr lang="en" sz="3000" err="1"/>
              <a:t>לפי</a:t>
            </a:r>
            <a:r>
              <a:rPr lang="en" sz="3000"/>
              <a:t> </a:t>
            </a:r>
            <a:r>
              <a:rPr lang="en" sz="3000" err="1"/>
              <a:t>מקורות</a:t>
            </a:r>
            <a:r>
              <a:rPr lang="en" sz="3000"/>
              <a:t> </a:t>
            </a:r>
            <a:r>
              <a:rPr lang="en" sz="3000" err="1"/>
              <a:t>אנרגיה</a:t>
            </a:r>
            <a:r>
              <a:rPr lang="en" sz="3000"/>
              <a:t> </a:t>
            </a:r>
            <a:r>
              <a:rPr lang="en" sz="3000" b="1" err="1"/>
              <a:t>בישראל</a:t>
            </a:r>
            <a:r>
              <a:rPr lang="en" sz="3000"/>
              <a:t> (2020)</a:t>
            </a:r>
            <a:endParaRPr sz="3000"/>
          </a:p>
        </p:txBody>
      </p:sp>
      <p:sp>
        <p:nvSpPr>
          <p:cNvPr id="10076" name="Google Shape;10076;p46"/>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45</a:t>
            </a:fld>
            <a:endParaRPr/>
          </a:p>
        </p:txBody>
      </p:sp>
      <p:sp>
        <p:nvSpPr>
          <p:cNvPr id="10077" name="Google Shape;10077;p46"/>
          <p:cNvSpPr txBox="1"/>
          <p:nvPr/>
        </p:nvSpPr>
        <p:spPr>
          <a:xfrm>
            <a:off x="8598975" y="205225"/>
            <a:ext cx="508200" cy="461700"/>
          </a:xfrm>
          <a:prstGeom prst="rect">
            <a:avLst/>
          </a:prstGeom>
          <a:noFill/>
          <a:ln>
            <a:noFill/>
          </a:ln>
        </p:spPr>
        <p:txBody>
          <a:bodyPr spcFirstLastPara="1" wrap="square" lIns="91425" tIns="91425" rIns="91425" bIns="91425" anchor="t" anchorCtr="0">
            <a:spAutoFit/>
          </a:bodyPr>
          <a:lstStyle/>
          <a:p>
            <a:pPr marL="0" marR="0" lvl="0" indent="0" algn="l" rtl="0">
              <a:lnSpc>
                <a:spcPct val="90000"/>
              </a:lnSpc>
              <a:spcBef>
                <a:spcPts val="0"/>
              </a:spcBef>
              <a:spcAft>
                <a:spcPts val="0"/>
              </a:spcAft>
              <a:buClr>
                <a:srgbClr val="000000"/>
              </a:buClr>
              <a:buSzPts val="2000"/>
              <a:buFont typeface="Arial"/>
              <a:buNone/>
            </a:pPr>
            <a:r>
              <a:rPr lang="en" sz="2000" b="0" i="0" u="none" strike="noStrike" cap="none">
                <a:solidFill>
                  <a:schemeClr val="lt1"/>
                </a:solidFill>
                <a:latin typeface="Calibri"/>
                <a:ea typeface="Calibri"/>
                <a:cs typeface="Calibri"/>
                <a:sym typeface="Calibri"/>
              </a:rPr>
              <a:t>1.4</a:t>
            </a:r>
            <a:endParaRPr sz="1400" b="0" i="0" u="none" strike="noStrike" cap="none">
              <a:solidFill>
                <a:srgbClr val="000000"/>
              </a:solidFill>
              <a:latin typeface="Arial"/>
              <a:ea typeface="Arial"/>
              <a:cs typeface="Arial"/>
              <a:sym typeface="Arial"/>
            </a:endParaRPr>
          </a:p>
        </p:txBody>
      </p:sp>
      <p:pic>
        <p:nvPicPr>
          <p:cNvPr id="10078" name="Google Shape;10078;p46"/>
          <p:cNvPicPr preferRelativeResize="0"/>
          <p:nvPr/>
        </p:nvPicPr>
        <p:blipFill rotWithShape="1">
          <a:blip r:embed="rId3">
            <a:alphaModFix/>
          </a:blip>
          <a:srcRect/>
          <a:stretch/>
        </p:blipFill>
        <p:spPr>
          <a:xfrm>
            <a:off x="1827850" y="813475"/>
            <a:ext cx="6053426" cy="3969775"/>
          </a:xfrm>
          <a:prstGeom prst="rect">
            <a:avLst/>
          </a:prstGeom>
          <a:noFill/>
          <a:ln>
            <a:noFill/>
          </a:ln>
        </p:spPr>
      </p:pic>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10082"/>
        <p:cNvGrpSpPr/>
        <p:nvPr/>
      </p:nvGrpSpPr>
      <p:grpSpPr>
        <a:xfrm>
          <a:off x="0" y="0"/>
          <a:ext cx="0" cy="0"/>
          <a:chOff x="0" y="0"/>
          <a:chExt cx="0" cy="0"/>
        </a:xfrm>
      </p:grpSpPr>
      <p:sp>
        <p:nvSpPr>
          <p:cNvPr id="10083" name="Google Shape;10083;p47"/>
          <p:cNvSpPr txBox="1">
            <a:spLocks noGrp="1"/>
          </p:cNvSpPr>
          <p:nvPr>
            <p:ph type="title"/>
          </p:nvPr>
        </p:nvSpPr>
        <p:spPr>
          <a:xfrm>
            <a:off x="81075" y="124725"/>
            <a:ext cx="8433900" cy="572700"/>
          </a:xfrm>
          <a:prstGeom prst="rect">
            <a:avLst/>
          </a:prstGeom>
          <a:noFill/>
          <a:ln>
            <a:noFill/>
          </a:ln>
        </p:spPr>
        <p:txBody>
          <a:bodyPr spcFirstLastPara="1" wrap="square" lIns="91425" tIns="91425" rIns="91425" bIns="91425" anchor="ctr" anchorCtr="0">
            <a:noAutofit/>
          </a:bodyPr>
          <a:lstStyle/>
          <a:p>
            <a:pPr marL="0" lvl="0" indent="0" algn="r" rtl="1">
              <a:lnSpc>
                <a:spcPct val="115000"/>
              </a:lnSpc>
              <a:spcBef>
                <a:spcPts val="0"/>
              </a:spcBef>
              <a:spcAft>
                <a:spcPts val="0"/>
              </a:spcAft>
              <a:buSzPts val="2800"/>
              <a:buNone/>
            </a:pPr>
            <a:r>
              <a:rPr lang="en" sz="3200" err="1">
                <a:solidFill>
                  <a:srgbClr val="FFFFFF"/>
                </a:solidFill>
              </a:rPr>
              <a:t>מה</a:t>
            </a:r>
            <a:r>
              <a:rPr lang="en" sz="3200">
                <a:solidFill>
                  <a:srgbClr val="FFFFFF"/>
                </a:solidFill>
              </a:rPr>
              <a:t> </a:t>
            </a:r>
            <a:r>
              <a:rPr lang="en" sz="3200" err="1">
                <a:solidFill>
                  <a:srgbClr val="FFFFFF"/>
                </a:solidFill>
              </a:rPr>
              <a:t>הבעיה</a:t>
            </a:r>
            <a:r>
              <a:rPr lang="en" sz="3200">
                <a:solidFill>
                  <a:srgbClr val="FFFFFF"/>
                </a:solidFill>
              </a:rPr>
              <a:t> </a:t>
            </a:r>
            <a:r>
              <a:rPr lang="en" sz="3200" err="1">
                <a:solidFill>
                  <a:srgbClr val="FFFFFF"/>
                </a:solidFill>
              </a:rPr>
              <a:t>בצריכת</a:t>
            </a:r>
            <a:r>
              <a:rPr lang="en" sz="3200">
                <a:solidFill>
                  <a:srgbClr val="FFFFFF"/>
                </a:solidFill>
              </a:rPr>
              <a:t> </a:t>
            </a:r>
            <a:r>
              <a:rPr lang="en" sz="3200" err="1">
                <a:solidFill>
                  <a:srgbClr val="FFFFFF"/>
                </a:solidFill>
              </a:rPr>
              <a:t>דלקי</a:t>
            </a:r>
            <a:r>
              <a:rPr lang="en" sz="3200">
                <a:solidFill>
                  <a:srgbClr val="FFFFFF"/>
                </a:solidFill>
              </a:rPr>
              <a:t> </a:t>
            </a:r>
            <a:r>
              <a:rPr lang="en" sz="3200" err="1">
                <a:solidFill>
                  <a:srgbClr val="FFFFFF"/>
                </a:solidFill>
              </a:rPr>
              <a:t>מאובנים</a:t>
            </a:r>
            <a:r>
              <a:rPr lang="en" sz="3200">
                <a:solidFill>
                  <a:srgbClr val="FFFFFF"/>
                </a:solidFill>
              </a:rPr>
              <a:t>?</a:t>
            </a:r>
            <a:r>
              <a:rPr lang="en" sz="3100">
                <a:solidFill>
                  <a:srgbClr val="FFFFFF"/>
                </a:solidFill>
              </a:rPr>
              <a:t> </a:t>
            </a:r>
            <a:endParaRPr sz="3100"/>
          </a:p>
        </p:txBody>
      </p:sp>
      <p:sp>
        <p:nvSpPr>
          <p:cNvPr id="10084" name="Google Shape;10084;p47"/>
          <p:cNvSpPr txBox="1">
            <a:spLocks noGrp="1"/>
          </p:cNvSpPr>
          <p:nvPr>
            <p:ph type="title"/>
          </p:nvPr>
        </p:nvSpPr>
        <p:spPr>
          <a:xfrm>
            <a:off x="8591175" y="124725"/>
            <a:ext cx="510000" cy="572700"/>
          </a:xfrm>
          <a:prstGeom prst="rect">
            <a:avLst/>
          </a:prstGeom>
          <a:noFill/>
          <a:ln>
            <a:noFill/>
          </a:ln>
        </p:spPr>
        <p:txBody>
          <a:bodyPr spcFirstLastPara="1" wrap="square" lIns="91425" tIns="91425" rIns="91425" bIns="91425" anchor="ctr" anchorCtr="0">
            <a:noAutofit/>
          </a:bodyPr>
          <a:lstStyle/>
          <a:p>
            <a:pPr marL="0" lvl="0" indent="0" algn="r" rtl="1">
              <a:lnSpc>
                <a:spcPct val="90000"/>
              </a:lnSpc>
              <a:spcBef>
                <a:spcPts val="0"/>
              </a:spcBef>
              <a:spcAft>
                <a:spcPts val="0"/>
              </a:spcAft>
              <a:buSzPts val="2800"/>
              <a:buNone/>
            </a:pPr>
            <a:r>
              <a:rPr lang="en" sz="2000" b="1"/>
              <a:t>1.4</a:t>
            </a:r>
            <a:endParaRPr sz="2000" b="1"/>
          </a:p>
        </p:txBody>
      </p:sp>
      <p:sp>
        <p:nvSpPr>
          <p:cNvPr id="10085" name="Google Shape;10085;p47"/>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46</a:t>
            </a:fld>
            <a:endParaRPr/>
          </a:p>
        </p:txBody>
      </p:sp>
      <p:pic>
        <p:nvPicPr>
          <p:cNvPr id="10086" name="Google Shape;10086;p47"/>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2776500" y="1311675"/>
            <a:ext cx="3911173" cy="2784426"/>
          </a:xfrm>
          <a:prstGeom prst="rect">
            <a:avLst/>
          </a:prstGeom>
          <a:noFill/>
          <a:ln>
            <a:noFill/>
          </a:ln>
        </p:spPr>
      </p:pic>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10090"/>
        <p:cNvGrpSpPr/>
        <p:nvPr/>
      </p:nvGrpSpPr>
      <p:grpSpPr>
        <a:xfrm>
          <a:off x="0" y="0"/>
          <a:ext cx="0" cy="0"/>
          <a:chOff x="0" y="0"/>
          <a:chExt cx="0" cy="0"/>
        </a:xfrm>
      </p:grpSpPr>
      <p:sp>
        <p:nvSpPr>
          <p:cNvPr id="10091" name="Google Shape;10091;p48"/>
          <p:cNvSpPr txBox="1">
            <a:spLocks noGrp="1"/>
          </p:cNvSpPr>
          <p:nvPr>
            <p:ph type="title"/>
          </p:nvPr>
        </p:nvSpPr>
        <p:spPr>
          <a:xfrm>
            <a:off x="81075" y="48525"/>
            <a:ext cx="8375700" cy="572700"/>
          </a:xfrm>
          <a:prstGeom prst="rect">
            <a:avLst/>
          </a:prstGeom>
          <a:noFill/>
          <a:ln>
            <a:noFill/>
          </a:ln>
        </p:spPr>
        <p:txBody>
          <a:bodyPr spcFirstLastPara="1" wrap="square" lIns="91425" tIns="91425" rIns="91425" bIns="91425" anchor="t" anchorCtr="0">
            <a:noAutofit/>
          </a:bodyPr>
          <a:lstStyle/>
          <a:p>
            <a:pPr marL="0" lvl="0" indent="0" algn="r" rtl="1">
              <a:lnSpc>
                <a:spcPct val="115000"/>
              </a:lnSpc>
              <a:spcBef>
                <a:spcPts val="0"/>
              </a:spcBef>
              <a:spcAft>
                <a:spcPts val="0"/>
              </a:spcAft>
              <a:buSzPts val="2800"/>
              <a:buNone/>
            </a:pPr>
            <a:r>
              <a:rPr lang="en" sz="3100"/>
              <a:t>1. </a:t>
            </a:r>
            <a:r>
              <a:rPr lang="en" sz="3100" err="1"/>
              <a:t>עליית</a:t>
            </a:r>
            <a:r>
              <a:rPr lang="en" sz="3100"/>
              <a:t> </a:t>
            </a:r>
            <a:r>
              <a:rPr lang="en" sz="3100" err="1"/>
              <a:t>הטמפרטורה</a:t>
            </a:r>
            <a:r>
              <a:rPr lang="en" sz="3100"/>
              <a:t> </a:t>
            </a:r>
            <a:r>
              <a:rPr lang="en" sz="3100" err="1"/>
              <a:t>העולמית</a:t>
            </a:r>
            <a:r>
              <a:rPr lang="en" sz="3100"/>
              <a:t> </a:t>
            </a:r>
            <a:r>
              <a:rPr lang="en" sz="3100" err="1"/>
              <a:t>הממוצעת</a:t>
            </a:r>
            <a:endParaRPr sz="3100" err="1"/>
          </a:p>
          <a:p>
            <a:pPr marL="0" lvl="0" indent="0" algn="r" rtl="1">
              <a:lnSpc>
                <a:spcPct val="115000"/>
              </a:lnSpc>
              <a:spcBef>
                <a:spcPts val="0"/>
              </a:spcBef>
              <a:spcAft>
                <a:spcPts val="0"/>
              </a:spcAft>
              <a:buSzPts val="3111"/>
              <a:buNone/>
            </a:pPr>
            <a:endParaRPr sz="2400"/>
          </a:p>
        </p:txBody>
      </p:sp>
      <p:pic>
        <p:nvPicPr>
          <p:cNvPr id="10092" name="Google Shape;10092;p48"/>
          <p:cNvPicPr preferRelativeResize="0"/>
          <p:nvPr/>
        </p:nvPicPr>
        <p:blipFill rotWithShape="1">
          <a:blip r:embed="rId3">
            <a:alphaModFix/>
          </a:blip>
          <a:srcRect/>
          <a:stretch/>
        </p:blipFill>
        <p:spPr>
          <a:xfrm>
            <a:off x="188275" y="1271025"/>
            <a:ext cx="4306201" cy="3017500"/>
          </a:xfrm>
          <a:prstGeom prst="rect">
            <a:avLst/>
          </a:prstGeom>
          <a:noFill/>
          <a:ln>
            <a:noFill/>
          </a:ln>
          <a:effectLst>
            <a:outerShdw blurRad="57150" dist="19050" dir="5400000" algn="bl" rotWithShape="0">
              <a:srgbClr val="000000">
                <a:alpha val="49411"/>
              </a:srgbClr>
            </a:outerShdw>
          </a:effectLst>
        </p:spPr>
      </p:pic>
      <p:pic>
        <p:nvPicPr>
          <p:cNvPr id="10093" name="Google Shape;10093;p48"/>
          <p:cNvPicPr preferRelativeResize="0"/>
          <p:nvPr/>
        </p:nvPicPr>
        <p:blipFill rotWithShape="1">
          <a:blip r:embed="rId4" cstate="hqprint">
            <a:alphaModFix/>
            <a:extLst>
              <a:ext uri="{28A0092B-C50C-407E-A947-70E740481C1C}">
                <a14:useLocalDpi xmlns:a14="http://schemas.microsoft.com/office/drawing/2010/main"/>
              </a:ext>
            </a:extLst>
          </a:blip>
          <a:srcRect/>
          <a:stretch/>
        </p:blipFill>
        <p:spPr>
          <a:xfrm>
            <a:off x="4606250" y="1271016"/>
            <a:ext cx="4349174" cy="3017520"/>
          </a:xfrm>
          <a:prstGeom prst="rect">
            <a:avLst/>
          </a:prstGeom>
          <a:noFill/>
          <a:ln>
            <a:noFill/>
          </a:ln>
          <a:effectLst>
            <a:outerShdw blurRad="57150" dist="19050" dir="5400000" algn="bl" rotWithShape="0">
              <a:srgbClr val="000000">
                <a:alpha val="49411"/>
              </a:srgbClr>
            </a:outerShdw>
          </a:effectLst>
        </p:spPr>
      </p:pic>
      <p:sp>
        <p:nvSpPr>
          <p:cNvPr id="10094" name="Google Shape;10094;p48"/>
          <p:cNvSpPr txBox="1"/>
          <p:nvPr/>
        </p:nvSpPr>
        <p:spPr>
          <a:xfrm>
            <a:off x="185876" y="1133216"/>
            <a:ext cx="4311000" cy="615600"/>
          </a:xfrm>
          <a:prstGeom prst="rect">
            <a:avLst/>
          </a:prstGeom>
          <a:solidFill>
            <a:schemeClr val="lt1"/>
          </a:solidFill>
          <a:ln>
            <a:noFill/>
          </a:ln>
        </p:spPr>
        <p:txBody>
          <a:bodyPr spcFirstLastPara="1" wrap="square" lIns="91425" tIns="45700" rIns="91425" bIns="45700" anchor="t" anchorCtr="0">
            <a:spAutoFit/>
          </a:bodyPr>
          <a:lstStyle/>
          <a:p>
            <a:pPr marL="0" marR="0" lvl="0" indent="0" algn="r" rtl="1">
              <a:lnSpc>
                <a:spcPct val="100000"/>
              </a:lnSpc>
              <a:spcBef>
                <a:spcPts val="0"/>
              </a:spcBef>
              <a:spcAft>
                <a:spcPts val="0"/>
              </a:spcAft>
              <a:buClr>
                <a:srgbClr val="000000"/>
              </a:buClr>
              <a:buSzPts val="1700"/>
              <a:buFont typeface="Arial"/>
              <a:buNone/>
            </a:pPr>
            <a:r>
              <a:rPr lang="en" sz="1700" b="1" err="1">
                <a:latin typeface="Calibri"/>
                <a:ea typeface="Calibri"/>
                <a:cs typeface="Calibri"/>
                <a:sym typeface="Calibri"/>
              </a:rPr>
              <a:t>שינוי</a:t>
            </a:r>
            <a:r>
              <a:rPr lang="en" sz="1700" b="1">
                <a:latin typeface="Calibri"/>
                <a:ea typeface="Calibri"/>
                <a:cs typeface="Calibri"/>
                <a:sym typeface="Calibri"/>
              </a:rPr>
              <a:t> </a:t>
            </a:r>
            <a:r>
              <a:rPr lang="en" sz="1700" b="1" err="1">
                <a:latin typeface="Calibri"/>
                <a:ea typeface="Calibri"/>
                <a:cs typeface="Calibri"/>
                <a:sym typeface="Calibri"/>
              </a:rPr>
              <a:t>ב</a:t>
            </a:r>
            <a:r>
              <a:rPr lang="en" sz="1700" b="1" i="0" u="none" strike="noStrike" cap="none" err="1">
                <a:solidFill>
                  <a:srgbClr val="000000"/>
                </a:solidFill>
                <a:latin typeface="Calibri"/>
                <a:ea typeface="Calibri"/>
                <a:cs typeface="Calibri"/>
                <a:sym typeface="Calibri"/>
              </a:rPr>
              <a:t>טמפרטורה</a:t>
            </a:r>
            <a:r>
              <a:rPr lang="en" sz="1700" b="1" i="0" u="none" strike="noStrike" cap="none">
                <a:solidFill>
                  <a:srgbClr val="000000"/>
                </a:solidFill>
                <a:latin typeface="Calibri"/>
                <a:ea typeface="Calibri"/>
                <a:cs typeface="Calibri"/>
                <a:sym typeface="Calibri"/>
              </a:rPr>
              <a:t> </a:t>
            </a:r>
            <a:r>
              <a:rPr lang="en" sz="1700" b="1" i="0" u="none" strike="noStrike" cap="none" err="1">
                <a:solidFill>
                  <a:srgbClr val="000000"/>
                </a:solidFill>
                <a:latin typeface="Calibri"/>
                <a:ea typeface="Calibri"/>
                <a:cs typeface="Calibri"/>
                <a:sym typeface="Calibri"/>
              </a:rPr>
              <a:t>העולמית</a:t>
            </a:r>
            <a:r>
              <a:rPr lang="en" sz="1700" b="1" i="0" u="none" strike="noStrike" cap="none">
                <a:solidFill>
                  <a:srgbClr val="000000"/>
                </a:solidFill>
                <a:latin typeface="Calibri"/>
                <a:ea typeface="Calibri"/>
                <a:cs typeface="Calibri"/>
                <a:sym typeface="Calibri"/>
              </a:rPr>
              <a:t> </a:t>
            </a:r>
            <a:r>
              <a:rPr lang="en" sz="1700" b="1" i="0" u="none" strike="noStrike" cap="none" err="1">
                <a:solidFill>
                  <a:srgbClr val="000000"/>
                </a:solidFill>
                <a:latin typeface="Calibri"/>
                <a:ea typeface="Calibri"/>
                <a:cs typeface="Calibri"/>
                <a:sym typeface="Calibri"/>
              </a:rPr>
              <a:t>הממוצעת</a:t>
            </a:r>
            <a:r>
              <a:rPr lang="en" sz="1700" b="1" i="0" u="none" strike="noStrike" cap="none">
                <a:solidFill>
                  <a:srgbClr val="000000"/>
                </a:solidFill>
                <a:latin typeface="Calibri"/>
                <a:ea typeface="Calibri"/>
                <a:cs typeface="Calibri"/>
                <a:sym typeface="Calibri"/>
              </a:rPr>
              <a:t> מ-1850  </a:t>
            </a:r>
            <a:r>
              <a:rPr lang="en" sz="1700" b="1" i="0" u="none" strike="noStrike" cap="none" err="1">
                <a:solidFill>
                  <a:srgbClr val="000000"/>
                </a:solidFill>
                <a:latin typeface="Calibri"/>
                <a:ea typeface="Calibri"/>
                <a:cs typeface="Calibri"/>
                <a:sym typeface="Calibri"/>
              </a:rPr>
              <a:t>עד</a:t>
            </a:r>
            <a:r>
              <a:rPr lang="en" sz="1700" b="1" i="0" u="none" strike="noStrike" cap="none">
                <a:solidFill>
                  <a:srgbClr val="000000"/>
                </a:solidFill>
                <a:latin typeface="Calibri"/>
                <a:ea typeface="Calibri"/>
                <a:cs typeface="Calibri"/>
                <a:sym typeface="Calibri"/>
              </a:rPr>
              <a:t> 2022</a:t>
            </a:r>
            <a:endParaRPr sz="1700" b="1" i="0" u="none" strike="noStrike" cap="none">
              <a:solidFill>
                <a:srgbClr val="000000"/>
              </a:solidFill>
              <a:latin typeface="Calibri"/>
              <a:ea typeface="Calibri"/>
              <a:cs typeface="Calibri"/>
              <a:sym typeface="Calibri"/>
            </a:endParaRPr>
          </a:p>
        </p:txBody>
      </p:sp>
      <p:sp>
        <p:nvSpPr>
          <p:cNvPr id="10095" name="Google Shape;10095;p48"/>
          <p:cNvSpPr/>
          <p:nvPr/>
        </p:nvSpPr>
        <p:spPr>
          <a:xfrm>
            <a:off x="4572000" y="1270025"/>
            <a:ext cx="3844200" cy="478800"/>
          </a:xfrm>
          <a:prstGeom prst="rect">
            <a:avLst/>
          </a:prstGeom>
          <a:solidFill>
            <a:schemeClr val="lt1"/>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1700"/>
              <a:buFont typeface="Arial"/>
              <a:buNone/>
            </a:pPr>
            <a:r>
              <a:rPr lang="en" sz="1700" b="1" i="0" u="none" strike="noStrike" cap="none" err="1">
                <a:solidFill>
                  <a:srgbClr val="000000"/>
                </a:solidFill>
                <a:latin typeface="Calibri"/>
                <a:ea typeface="Calibri"/>
                <a:cs typeface="Calibri"/>
                <a:sym typeface="Calibri"/>
              </a:rPr>
              <a:t>ריכוזי</a:t>
            </a:r>
            <a:r>
              <a:rPr lang="en" sz="1700" b="1" i="0" u="none" strike="noStrike" cap="none">
                <a:solidFill>
                  <a:srgbClr val="000000"/>
                </a:solidFill>
                <a:latin typeface="Calibri"/>
                <a:ea typeface="Calibri"/>
                <a:cs typeface="Calibri"/>
                <a:sym typeface="Calibri"/>
              </a:rPr>
              <a:t> </a:t>
            </a:r>
            <a:r>
              <a:rPr lang="en" sz="1700" b="1" i="0" u="none" strike="noStrike" cap="none" err="1">
                <a:solidFill>
                  <a:srgbClr val="000000"/>
                </a:solidFill>
                <a:latin typeface="Calibri"/>
                <a:ea typeface="Calibri"/>
                <a:cs typeface="Calibri"/>
                <a:sym typeface="Calibri"/>
              </a:rPr>
              <a:t>פד"ח</a:t>
            </a:r>
            <a:r>
              <a:rPr lang="en" sz="1700" b="1" i="0" u="none" strike="noStrike" cap="none" baseline="-25000">
                <a:solidFill>
                  <a:srgbClr val="000000"/>
                </a:solidFill>
                <a:latin typeface="Calibri"/>
                <a:ea typeface="Calibri"/>
                <a:cs typeface="Calibri"/>
                <a:sym typeface="Calibri"/>
              </a:rPr>
              <a:t> </a:t>
            </a:r>
            <a:r>
              <a:rPr lang="en" sz="1700" b="1" i="0" u="none" strike="noStrike" cap="none" err="1">
                <a:solidFill>
                  <a:srgbClr val="000000"/>
                </a:solidFill>
                <a:latin typeface="Calibri"/>
                <a:ea typeface="Calibri"/>
                <a:cs typeface="Calibri"/>
                <a:sym typeface="Calibri"/>
              </a:rPr>
              <a:t>באטמוספרה</a:t>
            </a:r>
            <a:r>
              <a:rPr lang="en" sz="1700" b="1" i="0" u="none" strike="noStrike" cap="none">
                <a:solidFill>
                  <a:srgbClr val="000000"/>
                </a:solidFill>
                <a:latin typeface="Calibri"/>
                <a:ea typeface="Calibri"/>
                <a:cs typeface="Calibri"/>
                <a:sym typeface="Calibri"/>
              </a:rPr>
              <a:t>: </a:t>
            </a:r>
            <a:r>
              <a:rPr lang="en" sz="1700" b="1" i="0" u="none" strike="noStrike" cap="none" err="1">
                <a:solidFill>
                  <a:srgbClr val="000000"/>
                </a:solidFill>
                <a:latin typeface="Calibri"/>
                <a:ea typeface="Calibri"/>
                <a:cs typeface="Calibri"/>
                <a:sym typeface="Calibri"/>
              </a:rPr>
              <a:t>נתונים</a:t>
            </a:r>
            <a:r>
              <a:rPr lang="en" sz="1700" b="1" i="0" u="none" strike="noStrike" cap="none">
                <a:solidFill>
                  <a:srgbClr val="000000"/>
                </a:solidFill>
                <a:latin typeface="Calibri"/>
                <a:ea typeface="Calibri"/>
                <a:cs typeface="Calibri"/>
                <a:sym typeface="Calibri"/>
              </a:rPr>
              <a:t> </a:t>
            </a:r>
            <a:r>
              <a:rPr lang="en" sz="1700" b="1" i="0" u="none" strike="noStrike" cap="none" err="1">
                <a:solidFill>
                  <a:srgbClr val="000000"/>
                </a:solidFill>
                <a:latin typeface="Calibri"/>
                <a:ea typeface="Calibri"/>
                <a:cs typeface="Calibri"/>
                <a:sym typeface="Calibri"/>
              </a:rPr>
              <a:t>גלובליים</a:t>
            </a:r>
            <a:endParaRPr sz="1700" b="1" i="0" u="none" strike="noStrike" cap="none" err="1">
              <a:solidFill>
                <a:srgbClr val="000000"/>
              </a:solidFill>
              <a:latin typeface="Calibri"/>
              <a:ea typeface="Calibri"/>
              <a:cs typeface="Calibri"/>
              <a:sym typeface="Calibri"/>
            </a:endParaRPr>
          </a:p>
        </p:txBody>
      </p:sp>
      <p:sp>
        <p:nvSpPr>
          <p:cNvPr id="10096" name="Google Shape;10096;p48"/>
          <p:cNvSpPr/>
          <p:nvPr/>
        </p:nvSpPr>
        <p:spPr>
          <a:xfrm>
            <a:off x="4817925" y="4342373"/>
            <a:ext cx="3925800" cy="554100"/>
          </a:xfrm>
          <a:prstGeom prst="rect">
            <a:avLst/>
          </a:prstGeom>
          <a:solidFill>
            <a:schemeClr val="lt1"/>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1100"/>
              <a:buFont typeface="Arial"/>
              <a:buNone/>
            </a:pPr>
            <a:r>
              <a:rPr lang="en" sz="1100" b="0" i="0" u="none" strike="noStrike" cap="none" err="1">
                <a:solidFill>
                  <a:srgbClr val="000000"/>
                </a:solidFill>
                <a:latin typeface="Calibri"/>
                <a:ea typeface="Calibri"/>
                <a:cs typeface="Calibri"/>
                <a:sym typeface="Calibri"/>
              </a:rPr>
              <a:t>ריכוז</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הפד"ח</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באטמוספרה</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נמדד</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בחלקיקים</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למיליון</a:t>
            </a:r>
            <a:r>
              <a:rPr lang="en" sz="1100" b="0" i="0" u="none" strike="noStrike" cap="none">
                <a:solidFill>
                  <a:srgbClr val="000000"/>
                </a:solidFill>
                <a:latin typeface="Calibri"/>
                <a:ea typeface="Calibri"/>
                <a:cs typeface="Calibri"/>
                <a:sym typeface="Calibri"/>
              </a:rPr>
              <a:t> (ppm). </a:t>
            </a:r>
            <a:br>
              <a:rPr lang="en" sz="1100" b="0" i="0" u="none" strike="noStrike" cap="none">
                <a:solidFill>
                  <a:srgbClr val="000000"/>
                </a:solidFill>
                <a:latin typeface="Calibri"/>
                <a:ea typeface="Calibri"/>
                <a:cs typeface="Calibri"/>
                <a:sym typeface="Calibri"/>
              </a:rPr>
            </a:br>
            <a:r>
              <a:rPr lang="en" sz="1100" b="0" i="0" u="none" strike="noStrike" cap="none" err="1">
                <a:solidFill>
                  <a:srgbClr val="000000"/>
                </a:solidFill>
                <a:latin typeface="Calibri"/>
                <a:ea typeface="Calibri"/>
                <a:cs typeface="Calibri"/>
                <a:sym typeface="Calibri"/>
              </a:rPr>
              <a:t>מגמות</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ארוכות-טווח</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של</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שינויים</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בריכוז</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נמדדות</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בדיוק</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גבוה</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בעזרת</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דגימות</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אוויר</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שמורות</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בתוך</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ליבות</a:t>
            </a:r>
            <a:r>
              <a:rPr lang="en" sz="1100" b="0" i="0" u="none" strike="noStrike" cap="none">
                <a:solidFill>
                  <a:srgbClr val="000000"/>
                </a:solidFill>
                <a:latin typeface="Calibri"/>
                <a:ea typeface="Calibri"/>
                <a:cs typeface="Calibri"/>
                <a:sym typeface="Calibri"/>
              </a:rPr>
              <a:t> </a:t>
            </a:r>
            <a:r>
              <a:rPr lang="en" sz="1100" b="0" i="0" u="none" strike="noStrike" cap="none" err="1">
                <a:solidFill>
                  <a:srgbClr val="000000"/>
                </a:solidFill>
                <a:latin typeface="Calibri"/>
                <a:ea typeface="Calibri"/>
                <a:cs typeface="Calibri"/>
                <a:sym typeface="Calibri"/>
              </a:rPr>
              <a:t>קרח</a:t>
            </a:r>
            <a:r>
              <a:rPr lang="en" sz="1100" b="0" i="0" u="none" strike="noStrike" cap="none">
                <a:solidFill>
                  <a:srgbClr val="000000"/>
                </a:solidFill>
                <a:latin typeface="Calibri"/>
                <a:ea typeface="Calibri"/>
                <a:cs typeface="Calibri"/>
                <a:sym typeface="Calibri"/>
              </a:rPr>
              <a:t>.</a:t>
            </a:r>
            <a:endParaRPr sz="1100" b="0" i="0" u="none" strike="noStrike" cap="none">
              <a:solidFill>
                <a:srgbClr val="000000"/>
              </a:solidFill>
              <a:latin typeface="Calibri"/>
              <a:ea typeface="Calibri"/>
              <a:cs typeface="Calibri"/>
              <a:sym typeface="Calibri"/>
            </a:endParaRPr>
          </a:p>
        </p:txBody>
      </p:sp>
      <p:sp>
        <p:nvSpPr>
          <p:cNvPr id="10097" name="Google Shape;10097;p48"/>
          <p:cNvSpPr/>
          <p:nvPr/>
        </p:nvSpPr>
        <p:spPr>
          <a:xfrm>
            <a:off x="2287858" y="3962103"/>
            <a:ext cx="470718" cy="261610"/>
          </a:xfrm>
          <a:prstGeom prst="rect">
            <a:avLst/>
          </a:prstGeom>
          <a:solidFill>
            <a:schemeClr val="lt1"/>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1100"/>
              <a:buFont typeface="Arial"/>
              <a:buNone/>
            </a:pPr>
            <a:r>
              <a:rPr lang="en" sz="1100" b="0" i="0" u="none" strike="noStrike" cap="none" err="1">
                <a:solidFill>
                  <a:srgbClr val="000000"/>
                </a:solidFill>
                <a:latin typeface="Arial"/>
                <a:ea typeface="Arial"/>
                <a:cs typeface="Arial"/>
                <a:sym typeface="Arial"/>
              </a:rPr>
              <a:t>שנה</a:t>
            </a:r>
            <a:endParaRPr sz="1100" b="0" i="0" u="none" strike="noStrike" cap="none" err="1">
              <a:solidFill>
                <a:srgbClr val="000000"/>
              </a:solidFill>
              <a:latin typeface="Arial"/>
              <a:ea typeface="Arial"/>
              <a:cs typeface="Arial"/>
              <a:sym typeface="Arial"/>
            </a:endParaRPr>
          </a:p>
        </p:txBody>
      </p:sp>
      <p:sp>
        <p:nvSpPr>
          <p:cNvPr id="10098" name="Google Shape;10098;p48"/>
          <p:cNvSpPr/>
          <p:nvPr/>
        </p:nvSpPr>
        <p:spPr>
          <a:xfrm rot="-5400000">
            <a:off x="-822425" y="2784975"/>
            <a:ext cx="2286000" cy="264600"/>
          </a:xfrm>
          <a:prstGeom prst="rect">
            <a:avLst/>
          </a:prstGeom>
          <a:solidFill>
            <a:schemeClr val="lt1"/>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1100"/>
              <a:buFont typeface="Arial"/>
              <a:buNone/>
            </a:pPr>
            <a:r>
              <a:rPr lang="en" sz="1100" err="1"/>
              <a:t>שינוי</a:t>
            </a:r>
            <a:r>
              <a:rPr lang="en" sz="1100"/>
              <a:t> </a:t>
            </a:r>
            <a:r>
              <a:rPr lang="en" sz="1100" err="1"/>
              <a:t>בט</a:t>
            </a:r>
            <a:r>
              <a:rPr lang="en" sz="1100" b="0" i="0" u="none" strike="noStrike" cap="none" err="1">
                <a:solidFill>
                  <a:srgbClr val="000000"/>
                </a:solidFill>
                <a:latin typeface="Arial"/>
                <a:ea typeface="Arial"/>
                <a:cs typeface="Arial"/>
                <a:sym typeface="Arial"/>
              </a:rPr>
              <a:t>מפרטורה</a:t>
            </a:r>
            <a:r>
              <a:rPr lang="en" sz="1100" b="0" i="0" u="none" strike="noStrike" cap="none">
                <a:solidFill>
                  <a:srgbClr val="000000"/>
                </a:solidFill>
                <a:latin typeface="Arial"/>
                <a:ea typeface="Arial"/>
                <a:cs typeface="Arial"/>
                <a:sym typeface="Arial"/>
              </a:rPr>
              <a:t> </a:t>
            </a:r>
            <a:r>
              <a:rPr lang="en" sz="1100" b="0" i="0" u="none" strike="noStrike" cap="none" err="1">
                <a:solidFill>
                  <a:srgbClr val="000000"/>
                </a:solidFill>
                <a:latin typeface="Arial"/>
                <a:ea typeface="Arial"/>
                <a:cs typeface="Arial"/>
                <a:sym typeface="Arial"/>
              </a:rPr>
              <a:t>העולמית</a:t>
            </a:r>
            <a:r>
              <a:rPr lang="en" sz="1100" b="0" i="0" u="none" strike="noStrike" cap="none">
                <a:solidFill>
                  <a:srgbClr val="000000"/>
                </a:solidFill>
                <a:latin typeface="Arial"/>
                <a:ea typeface="Arial"/>
                <a:cs typeface="Arial"/>
                <a:sym typeface="Arial"/>
              </a:rPr>
              <a:t> </a:t>
            </a:r>
            <a:r>
              <a:rPr lang="en" sz="1100" b="0" i="0" u="none" strike="noStrike" cap="none" err="1">
                <a:solidFill>
                  <a:srgbClr val="000000"/>
                </a:solidFill>
                <a:latin typeface="Arial"/>
                <a:ea typeface="Arial"/>
                <a:cs typeface="Arial"/>
                <a:sym typeface="Arial"/>
              </a:rPr>
              <a:t>הממוצעת</a:t>
            </a:r>
            <a:endParaRPr sz="1100" b="0" i="0" u="none" strike="noStrike" cap="none" err="1">
              <a:solidFill>
                <a:srgbClr val="000000"/>
              </a:solidFill>
              <a:latin typeface="Arial"/>
              <a:ea typeface="Arial"/>
              <a:cs typeface="Arial"/>
              <a:sym typeface="Arial"/>
            </a:endParaRPr>
          </a:p>
        </p:txBody>
      </p:sp>
      <p:sp>
        <p:nvSpPr>
          <p:cNvPr id="10099" name="Google Shape;10099;p48"/>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47</a:t>
            </a:fld>
            <a:endParaRPr/>
          </a:p>
        </p:txBody>
      </p:sp>
      <p:sp>
        <p:nvSpPr>
          <p:cNvPr id="10100" name="Google Shape;10100;p48"/>
          <p:cNvSpPr txBox="1"/>
          <p:nvPr/>
        </p:nvSpPr>
        <p:spPr>
          <a:xfrm>
            <a:off x="8598975" y="205225"/>
            <a:ext cx="508200" cy="461700"/>
          </a:xfrm>
          <a:prstGeom prst="rect">
            <a:avLst/>
          </a:prstGeom>
          <a:noFill/>
          <a:ln>
            <a:noFill/>
          </a:ln>
        </p:spPr>
        <p:txBody>
          <a:bodyPr spcFirstLastPara="1" wrap="square" lIns="91425" tIns="91425" rIns="91425" bIns="91425" anchor="t" anchorCtr="0">
            <a:spAutoFit/>
          </a:bodyPr>
          <a:lstStyle/>
          <a:p>
            <a:pPr marL="0" marR="0" lvl="0" indent="0" algn="l" rtl="0">
              <a:lnSpc>
                <a:spcPct val="90000"/>
              </a:lnSpc>
              <a:spcBef>
                <a:spcPts val="0"/>
              </a:spcBef>
              <a:spcAft>
                <a:spcPts val="0"/>
              </a:spcAft>
              <a:buClr>
                <a:srgbClr val="000000"/>
              </a:buClr>
              <a:buSzPts val="2000"/>
              <a:buFont typeface="Arial"/>
              <a:buNone/>
            </a:pPr>
            <a:r>
              <a:rPr lang="en" sz="2000" b="0" i="0" u="none" strike="noStrike" cap="none">
                <a:solidFill>
                  <a:schemeClr val="lt1"/>
                </a:solidFill>
                <a:latin typeface="Calibri"/>
                <a:ea typeface="Calibri"/>
                <a:cs typeface="Calibri"/>
                <a:sym typeface="Calibri"/>
              </a:rPr>
              <a:t>1.4</a:t>
            </a: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10104"/>
        <p:cNvGrpSpPr/>
        <p:nvPr/>
      </p:nvGrpSpPr>
      <p:grpSpPr>
        <a:xfrm>
          <a:off x="0" y="0"/>
          <a:ext cx="0" cy="0"/>
          <a:chOff x="0" y="0"/>
          <a:chExt cx="0" cy="0"/>
        </a:xfrm>
      </p:grpSpPr>
      <p:pic>
        <p:nvPicPr>
          <p:cNvPr id="10105" name="Google Shape;10105;p49"/>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0" y="1244575"/>
            <a:ext cx="7304924" cy="3622025"/>
          </a:xfrm>
          <a:prstGeom prst="rect">
            <a:avLst/>
          </a:prstGeom>
          <a:noFill/>
          <a:ln>
            <a:noFill/>
          </a:ln>
        </p:spPr>
      </p:pic>
      <p:sp>
        <p:nvSpPr>
          <p:cNvPr id="10106" name="Google Shape;10106;p49"/>
          <p:cNvSpPr txBox="1">
            <a:spLocks noGrp="1"/>
          </p:cNvSpPr>
          <p:nvPr>
            <p:ph type="body" idx="1"/>
          </p:nvPr>
        </p:nvSpPr>
        <p:spPr>
          <a:xfrm>
            <a:off x="5256350" y="777075"/>
            <a:ext cx="3788100" cy="864600"/>
          </a:xfrm>
          <a:prstGeom prst="rect">
            <a:avLst/>
          </a:prstGeom>
          <a:noFill/>
          <a:ln>
            <a:noFill/>
          </a:ln>
          <a:effectLst>
            <a:outerShdw blurRad="63500" dist="38100" dir="2700000">
              <a:srgbClr val="000000">
                <a:alpha val="40000"/>
              </a:srgbClr>
            </a:outerShdw>
          </a:effectLst>
        </p:spPr>
        <p:txBody>
          <a:bodyPr spcFirstLastPara="1" wrap="square" lIns="91425" tIns="91425" rIns="91425" bIns="91425" anchor="t" anchorCtr="0">
            <a:noAutofit/>
          </a:bodyPr>
          <a:lstStyle/>
          <a:p>
            <a:pPr marL="0" indent="0" algn="r">
              <a:spcAft>
                <a:spcPts val="1200"/>
              </a:spcAft>
              <a:buNone/>
            </a:pPr>
            <a:r>
              <a:rPr lang="en" sz="2400" err="1">
                <a:solidFill>
                  <a:schemeClr val="dk1"/>
                </a:solidFill>
              </a:rPr>
              <a:t>למה</a:t>
            </a:r>
            <a:r>
              <a:rPr lang="en" sz="2400">
                <a:solidFill>
                  <a:schemeClr val="dk1"/>
                </a:solidFill>
              </a:rPr>
              <a:t> </a:t>
            </a:r>
            <a:r>
              <a:rPr lang="en" sz="2400" err="1">
                <a:solidFill>
                  <a:schemeClr val="dk1"/>
                </a:solidFill>
              </a:rPr>
              <a:t>דלקי</a:t>
            </a:r>
            <a:r>
              <a:rPr lang="en" sz="2400">
                <a:solidFill>
                  <a:schemeClr val="dk1"/>
                </a:solidFill>
              </a:rPr>
              <a:t> </a:t>
            </a:r>
            <a:r>
              <a:rPr lang="en" sz="2400" err="1">
                <a:solidFill>
                  <a:schemeClr val="dk1"/>
                </a:solidFill>
              </a:rPr>
              <a:t>מאובנים</a:t>
            </a:r>
            <a:r>
              <a:rPr lang="en" sz="2400">
                <a:solidFill>
                  <a:schemeClr val="dk1"/>
                </a:solidFill>
              </a:rPr>
              <a:t> </a:t>
            </a:r>
            <a:r>
              <a:rPr lang="en" sz="2400" err="1">
                <a:solidFill>
                  <a:schemeClr val="dk1"/>
                </a:solidFill>
              </a:rPr>
              <a:t>הם</a:t>
            </a:r>
            <a:r>
              <a:rPr lang="en" sz="2400">
                <a:solidFill>
                  <a:schemeClr val="dk1"/>
                </a:solidFill>
              </a:rPr>
              <a:t> </a:t>
            </a:r>
            <a:r>
              <a:rPr lang="en" sz="2400" err="1">
                <a:solidFill>
                  <a:schemeClr val="dk1"/>
                </a:solidFill>
              </a:rPr>
              <a:t>משאב</a:t>
            </a:r>
            <a:r>
              <a:rPr lang="en" sz="2400">
                <a:solidFill>
                  <a:schemeClr val="dk1"/>
                </a:solidFill>
              </a:rPr>
              <a:t> </a:t>
            </a:r>
            <a:r>
              <a:rPr lang="en" sz="2400" err="1">
                <a:solidFill>
                  <a:schemeClr val="dk1"/>
                </a:solidFill>
              </a:rPr>
              <a:t>מתכלה</a:t>
            </a:r>
            <a:r>
              <a:rPr lang="en" sz="2400">
                <a:solidFill>
                  <a:schemeClr val="dk1"/>
                </a:solidFill>
              </a:rPr>
              <a:t> - </a:t>
            </a:r>
            <a:r>
              <a:rPr lang="en" sz="2400" err="1">
                <a:solidFill>
                  <a:schemeClr val="dk1"/>
                </a:solidFill>
              </a:rPr>
              <a:t>שאינו</a:t>
            </a:r>
            <a:r>
              <a:rPr lang="en" sz="2400">
                <a:solidFill>
                  <a:schemeClr val="dk1"/>
                </a:solidFill>
              </a:rPr>
              <a:t> </a:t>
            </a:r>
            <a:r>
              <a:rPr lang="en" sz="2400" err="1">
                <a:solidFill>
                  <a:schemeClr val="dk1"/>
                </a:solidFill>
              </a:rPr>
              <a:t>מתחדש</a:t>
            </a:r>
            <a:r>
              <a:rPr lang="en" sz="2400">
                <a:solidFill>
                  <a:schemeClr val="dk1"/>
                </a:solidFill>
              </a:rPr>
              <a:t>?</a:t>
            </a:r>
            <a:endParaRPr sz="2400">
              <a:solidFill>
                <a:schemeClr val="dk1"/>
              </a:solidFill>
            </a:endParaRPr>
          </a:p>
        </p:txBody>
      </p:sp>
      <p:sp>
        <p:nvSpPr>
          <p:cNvPr id="10107" name="Google Shape;10107;p49"/>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48</a:t>
            </a:fld>
            <a:endParaRPr/>
          </a:p>
        </p:txBody>
      </p:sp>
      <p:sp>
        <p:nvSpPr>
          <p:cNvPr id="10108" name="Google Shape;10108;p49"/>
          <p:cNvSpPr txBox="1">
            <a:spLocks noGrp="1"/>
          </p:cNvSpPr>
          <p:nvPr>
            <p:ph type="title"/>
          </p:nvPr>
        </p:nvSpPr>
        <p:spPr>
          <a:xfrm>
            <a:off x="81075" y="48525"/>
            <a:ext cx="8375700" cy="572700"/>
          </a:xfrm>
          <a:prstGeom prst="rect">
            <a:avLst/>
          </a:prstGeom>
          <a:noFill/>
          <a:ln>
            <a:noFill/>
          </a:ln>
        </p:spPr>
        <p:txBody>
          <a:bodyPr spcFirstLastPara="1" wrap="square" lIns="91425" tIns="91425" rIns="91425" bIns="91425" anchor="t" anchorCtr="0">
            <a:noAutofit/>
          </a:bodyPr>
          <a:lstStyle/>
          <a:p>
            <a:pPr marL="0" lvl="0" indent="0" algn="r" rtl="1">
              <a:lnSpc>
                <a:spcPct val="115000"/>
              </a:lnSpc>
              <a:spcBef>
                <a:spcPts val="0"/>
              </a:spcBef>
              <a:spcAft>
                <a:spcPts val="0"/>
              </a:spcAft>
              <a:buSzPts val="1100"/>
              <a:buNone/>
            </a:pPr>
            <a:r>
              <a:rPr lang="en" sz="3100"/>
              <a:t>2. </a:t>
            </a:r>
            <a:r>
              <a:rPr lang="en" sz="3100" err="1"/>
              <a:t>דלקי</a:t>
            </a:r>
            <a:r>
              <a:rPr lang="en" sz="3100"/>
              <a:t> </a:t>
            </a:r>
            <a:r>
              <a:rPr lang="en" sz="3100" err="1"/>
              <a:t>מאובנים</a:t>
            </a:r>
            <a:r>
              <a:rPr lang="en" sz="3100"/>
              <a:t> </a:t>
            </a:r>
            <a:r>
              <a:rPr lang="en" sz="3100" err="1"/>
              <a:t>הם</a:t>
            </a:r>
            <a:r>
              <a:rPr lang="en" sz="3100"/>
              <a:t> </a:t>
            </a:r>
            <a:r>
              <a:rPr lang="en" sz="3100" err="1"/>
              <a:t>משאבים</a:t>
            </a:r>
            <a:r>
              <a:rPr lang="en" sz="3100"/>
              <a:t> </a:t>
            </a:r>
            <a:r>
              <a:rPr lang="en" sz="3100" err="1"/>
              <a:t>מתכלים</a:t>
            </a:r>
            <a:endParaRPr sz="3100" err="1"/>
          </a:p>
        </p:txBody>
      </p:sp>
      <p:sp>
        <p:nvSpPr>
          <p:cNvPr id="10109" name="Google Shape;10109;p49"/>
          <p:cNvSpPr txBox="1"/>
          <p:nvPr/>
        </p:nvSpPr>
        <p:spPr>
          <a:xfrm>
            <a:off x="8598975" y="205225"/>
            <a:ext cx="508200" cy="461700"/>
          </a:xfrm>
          <a:prstGeom prst="rect">
            <a:avLst/>
          </a:prstGeom>
          <a:noFill/>
          <a:ln>
            <a:noFill/>
          </a:ln>
        </p:spPr>
        <p:txBody>
          <a:bodyPr spcFirstLastPara="1" wrap="square" lIns="91425" tIns="91425" rIns="91425" bIns="91425" anchor="t" anchorCtr="0">
            <a:spAutoFit/>
          </a:bodyPr>
          <a:lstStyle/>
          <a:p>
            <a:pPr marL="0" marR="0" lvl="0" indent="0" algn="l" rtl="0">
              <a:lnSpc>
                <a:spcPct val="90000"/>
              </a:lnSpc>
              <a:spcBef>
                <a:spcPts val="0"/>
              </a:spcBef>
              <a:spcAft>
                <a:spcPts val="0"/>
              </a:spcAft>
              <a:buClr>
                <a:srgbClr val="000000"/>
              </a:buClr>
              <a:buSzPts val="2000"/>
              <a:buFont typeface="Arial"/>
              <a:buNone/>
            </a:pPr>
            <a:r>
              <a:rPr lang="en" sz="2000" b="0" i="0" u="none" strike="noStrike" cap="none">
                <a:solidFill>
                  <a:schemeClr val="lt1"/>
                </a:solidFill>
                <a:latin typeface="Calibri"/>
                <a:ea typeface="Calibri"/>
                <a:cs typeface="Calibri"/>
                <a:sym typeface="Calibri"/>
              </a:rPr>
              <a:t>1.4</a:t>
            </a: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10113"/>
        <p:cNvGrpSpPr/>
        <p:nvPr/>
      </p:nvGrpSpPr>
      <p:grpSpPr>
        <a:xfrm>
          <a:off x="0" y="0"/>
          <a:ext cx="0" cy="0"/>
          <a:chOff x="0" y="0"/>
          <a:chExt cx="0" cy="0"/>
        </a:xfrm>
      </p:grpSpPr>
      <p:sp>
        <p:nvSpPr>
          <p:cNvPr id="10114" name="Google Shape;10114;p50"/>
          <p:cNvSpPr txBox="1">
            <a:spLocks noGrp="1"/>
          </p:cNvSpPr>
          <p:nvPr>
            <p:ph type="title"/>
          </p:nvPr>
        </p:nvSpPr>
        <p:spPr>
          <a:xfrm>
            <a:off x="92525" y="124725"/>
            <a:ext cx="8406000" cy="542200"/>
          </a:xfrm>
          <a:prstGeom prst="rect">
            <a:avLst/>
          </a:prstGeom>
          <a:noFill/>
          <a:ln>
            <a:noFill/>
          </a:ln>
        </p:spPr>
        <p:txBody>
          <a:bodyPr spcFirstLastPara="1" wrap="square" lIns="91425" tIns="91425" rIns="91425" bIns="91425" anchor="t" anchorCtr="0">
            <a:noAutofit/>
          </a:bodyPr>
          <a:lstStyle/>
          <a:p>
            <a:pPr algn="r">
              <a:lnSpc>
                <a:spcPct val="115000"/>
              </a:lnSpc>
            </a:pPr>
            <a:r>
              <a:rPr lang="en" sz="3200"/>
              <a:t>3. </a:t>
            </a:r>
            <a:r>
              <a:rPr lang="en" sz="3200" err="1"/>
              <a:t>סיכון</a:t>
            </a:r>
            <a:r>
              <a:rPr lang="en" sz="3200" b="0" i="0" u="none"/>
              <a:t> </a:t>
            </a:r>
            <a:r>
              <a:rPr lang="en" sz="3200" b="0" i="0" u="none" err="1"/>
              <a:t>בריאותי</a:t>
            </a:r>
            <a:r>
              <a:rPr lang="en" sz="3200"/>
              <a:t> </a:t>
            </a:r>
            <a:r>
              <a:rPr lang="en" sz="3200" b="0" i="0" u="none"/>
              <a:t> </a:t>
            </a:r>
            <a:r>
              <a:rPr lang="en" sz="3200"/>
              <a:t>- </a:t>
            </a:r>
            <a:r>
              <a:rPr lang="en" sz="3200" err="1"/>
              <a:t>דוגמה</a:t>
            </a:r>
            <a:r>
              <a:rPr lang="en" sz="3200"/>
              <a:t>:  </a:t>
            </a:r>
            <a:r>
              <a:rPr lang="en" sz="3200" err="1"/>
              <a:t>שריפת</a:t>
            </a:r>
            <a:r>
              <a:rPr lang="en" sz="3200"/>
              <a:t> </a:t>
            </a:r>
            <a:r>
              <a:rPr lang="en" sz="3200" err="1"/>
              <a:t>גז</a:t>
            </a:r>
            <a:r>
              <a:rPr lang="en" sz="3200"/>
              <a:t> </a:t>
            </a:r>
            <a:r>
              <a:rPr lang="en" sz="3200" err="1"/>
              <a:t>טבעי</a:t>
            </a:r>
            <a:endParaRPr sz="3200" err="1"/>
          </a:p>
        </p:txBody>
      </p:sp>
      <p:sp>
        <p:nvSpPr>
          <p:cNvPr id="10115" name="Google Shape;10115;p50"/>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49</a:t>
            </a:fld>
            <a:endParaRPr/>
          </a:p>
        </p:txBody>
      </p:sp>
      <p:pic>
        <p:nvPicPr>
          <p:cNvPr id="10116" name="Google Shape;10116;p50"/>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92525" y="1897000"/>
            <a:ext cx="3968297" cy="2233475"/>
          </a:xfrm>
          <a:prstGeom prst="rect">
            <a:avLst/>
          </a:prstGeom>
          <a:noFill/>
          <a:ln>
            <a:noFill/>
          </a:ln>
        </p:spPr>
      </p:pic>
      <p:sp>
        <p:nvSpPr>
          <p:cNvPr id="10117" name="Google Shape;10117;p50"/>
          <p:cNvSpPr txBox="1"/>
          <p:nvPr/>
        </p:nvSpPr>
        <p:spPr>
          <a:xfrm>
            <a:off x="92425" y="3718275"/>
            <a:ext cx="3968400" cy="431100"/>
          </a:xfrm>
          <a:prstGeom prst="rect">
            <a:avLst/>
          </a:prstGeom>
          <a:no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1600"/>
              <a:buFont typeface="Arial"/>
              <a:buNone/>
            </a:pPr>
            <a:r>
              <a:rPr lang="en" sz="1600" b="1" i="0" u="none" strike="noStrike" cap="none" err="1">
                <a:solidFill>
                  <a:schemeClr val="lt1"/>
                </a:solidFill>
                <a:latin typeface="Calibri"/>
                <a:ea typeface="Calibri"/>
                <a:cs typeface="Calibri"/>
                <a:sym typeface="Calibri"/>
              </a:rPr>
              <a:t>תחנת</a:t>
            </a:r>
            <a:r>
              <a:rPr lang="en" sz="1600" b="1" i="0" u="none" strike="noStrike" cap="none">
                <a:solidFill>
                  <a:schemeClr val="lt1"/>
                </a:solidFill>
                <a:latin typeface="Calibri"/>
                <a:ea typeface="Calibri"/>
                <a:cs typeface="Calibri"/>
                <a:sym typeface="Calibri"/>
              </a:rPr>
              <a:t> </a:t>
            </a:r>
            <a:r>
              <a:rPr lang="en" sz="1600" b="1" i="0" u="none" strike="noStrike" cap="none" err="1">
                <a:solidFill>
                  <a:schemeClr val="lt1"/>
                </a:solidFill>
                <a:latin typeface="Calibri"/>
                <a:ea typeface="Calibri"/>
                <a:cs typeface="Calibri"/>
                <a:sym typeface="Calibri"/>
              </a:rPr>
              <a:t>הכוח</a:t>
            </a:r>
            <a:r>
              <a:rPr lang="en" sz="1600" b="1" i="0" u="none" strike="noStrike" cap="none">
                <a:solidFill>
                  <a:schemeClr val="lt1"/>
                </a:solidFill>
                <a:latin typeface="Calibri"/>
                <a:ea typeface="Calibri"/>
                <a:cs typeface="Calibri"/>
                <a:sym typeface="Calibri"/>
              </a:rPr>
              <a:t> </a:t>
            </a:r>
            <a:r>
              <a:rPr lang="en" sz="1600" b="1" i="0" u="none" strike="noStrike" cap="none" err="1">
                <a:solidFill>
                  <a:schemeClr val="lt1"/>
                </a:solidFill>
                <a:latin typeface="Calibri"/>
                <a:ea typeface="Calibri"/>
                <a:cs typeface="Calibri"/>
                <a:sym typeface="Calibri"/>
              </a:rPr>
              <a:t>מגז</a:t>
            </a:r>
            <a:r>
              <a:rPr lang="en" sz="1600" b="1" i="0" u="none" strike="noStrike" cap="none">
                <a:solidFill>
                  <a:schemeClr val="lt1"/>
                </a:solidFill>
                <a:latin typeface="Calibri"/>
                <a:ea typeface="Calibri"/>
                <a:cs typeface="Calibri"/>
                <a:sym typeface="Calibri"/>
              </a:rPr>
              <a:t> </a:t>
            </a:r>
            <a:r>
              <a:rPr lang="en" sz="1600" b="1" i="0" u="none" strike="noStrike" cap="none" err="1">
                <a:solidFill>
                  <a:schemeClr val="lt1"/>
                </a:solidFill>
                <a:latin typeface="Calibri"/>
                <a:ea typeface="Calibri"/>
                <a:cs typeface="Calibri"/>
                <a:sym typeface="Calibri"/>
              </a:rPr>
              <a:t>טבעי</a:t>
            </a:r>
            <a:r>
              <a:rPr lang="en" sz="1600" b="1" i="0" u="none" strike="noStrike" cap="none">
                <a:solidFill>
                  <a:schemeClr val="lt1"/>
                </a:solidFill>
                <a:latin typeface="Calibri"/>
                <a:ea typeface="Calibri"/>
                <a:cs typeface="Calibri"/>
                <a:sym typeface="Calibri"/>
              </a:rPr>
              <a:t> "</a:t>
            </a:r>
            <a:r>
              <a:rPr lang="en" sz="1600" b="1" i="0" u="none" strike="noStrike" cap="none" err="1">
                <a:solidFill>
                  <a:schemeClr val="lt1"/>
                </a:solidFill>
                <a:latin typeface="Calibri"/>
                <a:ea typeface="Calibri"/>
                <a:cs typeface="Calibri"/>
                <a:sym typeface="Calibri"/>
              </a:rPr>
              <a:t>אשכול</a:t>
            </a:r>
            <a:r>
              <a:rPr lang="en" sz="1600" b="1" i="0" u="none" strike="noStrike" cap="none">
                <a:solidFill>
                  <a:schemeClr val="lt1"/>
                </a:solidFill>
                <a:latin typeface="Calibri"/>
                <a:ea typeface="Calibri"/>
                <a:cs typeface="Calibri"/>
                <a:sym typeface="Calibri"/>
              </a:rPr>
              <a:t>" </a:t>
            </a:r>
            <a:r>
              <a:rPr lang="en" sz="1600" b="1" i="0" u="none" strike="noStrike" cap="none" err="1">
                <a:solidFill>
                  <a:schemeClr val="lt1"/>
                </a:solidFill>
                <a:latin typeface="Calibri"/>
                <a:ea typeface="Calibri"/>
                <a:cs typeface="Calibri"/>
                <a:sym typeface="Calibri"/>
              </a:rPr>
              <a:t>סמוך</a:t>
            </a:r>
            <a:r>
              <a:rPr lang="en" sz="1600" b="1" i="0" u="none" strike="noStrike" cap="none">
                <a:solidFill>
                  <a:schemeClr val="lt1"/>
                </a:solidFill>
                <a:latin typeface="Calibri"/>
                <a:ea typeface="Calibri"/>
                <a:cs typeface="Calibri"/>
                <a:sym typeface="Calibri"/>
              </a:rPr>
              <a:t> </a:t>
            </a:r>
            <a:r>
              <a:rPr lang="en" sz="1600" b="1" i="0" u="none" strike="noStrike" cap="none" err="1">
                <a:solidFill>
                  <a:schemeClr val="lt1"/>
                </a:solidFill>
                <a:latin typeface="Calibri"/>
                <a:ea typeface="Calibri"/>
                <a:cs typeface="Calibri"/>
                <a:sym typeface="Calibri"/>
              </a:rPr>
              <a:t>לנמל</a:t>
            </a:r>
            <a:r>
              <a:rPr lang="en" sz="1600" b="1" i="0" u="none" strike="noStrike" cap="none">
                <a:solidFill>
                  <a:schemeClr val="lt1"/>
                </a:solidFill>
                <a:latin typeface="Calibri"/>
                <a:ea typeface="Calibri"/>
                <a:cs typeface="Calibri"/>
                <a:sym typeface="Calibri"/>
              </a:rPr>
              <a:t> </a:t>
            </a:r>
            <a:r>
              <a:rPr lang="en" sz="1600" b="1" i="0" u="none" strike="noStrike" cap="none" err="1">
                <a:solidFill>
                  <a:schemeClr val="lt1"/>
                </a:solidFill>
                <a:latin typeface="Calibri"/>
                <a:ea typeface="Calibri"/>
                <a:cs typeface="Calibri"/>
                <a:sym typeface="Calibri"/>
              </a:rPr>
              <a:t>אשדוד</a:t>
            </a:r>
            <a:endParaRPr sz="1600" b="1" i="0" u="none" strike="noStrike" cap="none" err="1">
              <a:solidFill>
                <a:schemeClr val="lt1"/>
              </a:solidFill>
              <a:latin typeface="Calibri"/>
              <a:ea typeface="Calibri"/>
              <a:cs typeface="Calibri"/>
              <a:sym typeface="Calibri"/>
            </a:endParaRPr>
          </a:p>
        </p:txBody>
      </p:sp>
      <p:sp>
        <p:nvSpPr>
          <p:cNvPr id="10118" name="Google Shape;10118;p50"/>
          <p:cNvSpPr txBox="1"/>
          <p:nvPr/>
        </p:nvSpPr>
        <p:spPr>
          <a:xfrm>
            <a:off x="165825" y="781325"/>
            <a:ext cx="8878500" cy="3909600"/>
          </a:xfrm>
          <a:prstGeom prst="rect">
            <a:avLst/>
          </a:prstGeom>
          <a:noFill/>
          <a:ln>
            <a:noFill/>
          </a:ln>
        </p:spPr>
        <p:txBody>
          <a:bodyPr spcFirstLastPara="1" wrap="square" lIns="91425" tIns="91425" rIns="91425" bIns="91425" anchor="t" anchorCtr="0">
            <a:spAutoFit/>
          </a:bodyPr>
          <a:lstStyle/>
          <a:p>
            <a:pPr marL="457200" marR="0" lvl="0" indent="-368300" algn="r" rtl="1">
              <a:lnSpc>
                <a:spcPct val="166666"/>
              </a:lnSpc>
              <a:spcBef>
                <a:spcPts val="0"/>
              </a:spcBef>
              <a:spcAft>
                <a:spcPts val="0"/>
              </a:spcAft>
              <a:buClr>
                <a:schemeClr val="dk1"/>
              </a:buClr>
              <a:buSzPts val="2200"/>
              <a:buFont typeface="Calibri"/>
              <a:buChar char="●"/>
            </a:pPr>
            <a:r>
              <a:rPr lang="en" sz="2200" b="0" i="0" u="none" strike="noStrike" cap="none" err="1">
                <a:solidFill>
                  <a:schemeClr val="dk1"/>
                </a:solidFill>
                <a:latin typeface="Calibri"/>
                <a:ea typeface="Calibri"/>
                <a:cs typeface="Calibri"/>
                <a:sym typeface="Calibri"/>
              </a:rPr>
              <a:t>בישראל</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כמות</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פליטות</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המתאן</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משרשרת</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ההפקה</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והאספקה</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של</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הגז</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הטבעי</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בארץ</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היא</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מהנמוכות</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בעולם</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פחות</a:t>
            </a:r>
            <a:r>
              <a:rPr lang="en" sz="2200" b="0" i="0" u="none" strike="noStrike" cap="none">
                <a:solidFill>
                  <a:schemeClr val="dk1"/>
                </a:solidFill>
                <a:latin typeface="Calibri"/>
                <a:ea typeface="Calibri"/>
                <a:cs typeface="Calibri"/>
                <a:sym typeface="Calibri"/>
              </a:rPr>
              <a:t> מ-0.1% </a:t>
            </a:r>
            <a:r>
              <a:rPr lang="en" sz="2200" b="0" i="0" u="none" strike="noStrike" cap="none" err="1">
                <a:solidFill>
                  <a:schemeClr val="dk1"/>
                </a:solidFill>
                <a:latin typeface="Calibri"/>
                <a:ea typeface="Calibri"/>
                <a:cs typeface="Calibri"/>
                <a:sym typeface="Calibri"/>
              </a:rPr>
              <a:t>מהגז</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הטבעי</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שמופק</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בישראל</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דולף</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לאוויר</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הממוצע</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בעולם</a:t>
            </a:r>
            <a:r>
              <a:rPr lang="en" sz="2200" b="0" i="0" u="none" strike="noStrike" cap="none">
                <a:solidFill>
                  <a:schemeClr val="dk1"/>
                </a:solidFill>
                <a:latin typeface="Calibri"/>
                <a:ea typeface="Calibri"/>
                <a:cs typeface="Calibri"/>
                <a:sym typeface="Calibri"/>
              </a:rPr>
              <a:t> 1%). </a:t>
            </a:r>
            <a:endParaRPr sz="2200" b="0" i="0" u="none" strike="noStrike" cap="none">
              <a:solidFill>
                <a:schemeClr val="dk1"/>
              </a:solidFill>
              <a:latin typeface="Calibri"/>
              <a:ea typeface="Calibri"/>
              <a:cs typeface="Calibri"/>
              <a:sym typeface="Calibri"/>
            </a:endParaRPr>
          </a:p>
          <a:p>
            <a:pPr marL="457200" marR="0" lvl="0" indent="-368300" algn="r" rtl="1">
              <a:lnSpc>
                <a:spcPct val="166666"/>
              </a:lnSpc>
              <a:spcBef>
                <a:spcPts val="0"/>
              </a:spcBef>
              <a:spcAft>
                <a:spcPts val="0"/>
              </a:spcAft>
              <a:buClr>
                <a:schemeClr val="dk1"/>
              </a:buClr>
              <a:buSzPts val="2200"/>
              <a:buFont typeface="Calibri"/>
              <a:buChar char="●"/>
            </a:pPr>
            <a:r>
              <a:rPr lang="en" sz="2200" b="0" i="0" u="none" strike="noStrike" cap="none" err="1">
                <a:solidFill>
                  <a:schemeClr val="dk1"/>
                </a:solidFill>
                <a:latin typeface="Calibri"/>
                <a:ea typeface="Calibri"/>
                <a:cs typeface="Calibri"/>
                <a:sym typeface="Calibri"/>
              </a:rPr>
              <a:t>פליטות</a:t>
            </a:r>
            <a:r>
              <a:rPr lang="en" sz="2200" b="0" i="0" u="none" strike="noStrike" cap="none">
                <a:solidFill>
                  <a:schemeClr val="dk1"/>
                </a:solidFill>
                <a:latin typeface="Calibri"/>
                <a:ea typeface="Calibri"/>
                <a:cs typeface="Calibri"/>
                <a:sym typeface="Calibri"/>
              </a:rPr>
              <a:t> </a:t>
            </a:r>
            <a:r>
              <a:rPr lang="en" sz="2200" b="1" i="0" u="none" strike="noStrike" cap="none" err="1">
                <a:solidFill>
                  <a:schemeClr val="dk1"/>
                </a:solidFill>
                <a:latin typeface="Calibri"/>
                <a:ea typeface="Calibri"/>
                <a:cs typeface="Calibri"/>
                <a:sym typeface="Calibri"/>
              </a:rPr>
              <a:t>נוספות</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מבארות</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ההפקה</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הימיות</a:t>
            </a:r>
            <a:r>
              <a:rPr lang="en" sz="2200" b="0" i="0" u="none" strike="noStrike" cap="none">
                <a:solidFill>
                  <a:schemeClr val="dk1"/>
                </a:solidFill>
                <a:latin typeface="Calibri"/>
                <a:ea typeface="Calibri"/>
                <a:cs typeface="Calibri"/>
                <a:sym typeface="Calibri"/>
              </a:rPr>
              <a:t>, </a:t>
            </a:r>
            <a:br>
              <a:rPr lang="en" sz="2200" b="0" i="0" u="none" strike="noStrike" cap="none">
                <a:solidFill>
                  <a:schemeClr val="dk1"/>
                </a:solidFill>
                <a:latin typeface="Calibri"/>
                <a:ea typeface="Calibri"/>
                <a:cs typeface="Calibri"/>
                <a:sym typeface="Calibri"/>
              </a:rPr>
            </a:br>
            <a:r>
              <a:rPr lang="en" sz="2200" b="0" i="0" u="none" strike="noStrike" cap="none" err="1">
                <a:solidFill>
                  <a:schemeClr val="dk1"/>
                </a:solidFill>
                <a:latin typeface="Calibri"/>
                <a:ea typeface="Calibri"/>
                <a:cs typeface="Calibri"/>
                <a:sym typeface="Calibri"/>
              </a:rPr>
              <a:t>מהצנרת</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הימית</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ובזמן</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חיפוש</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הגז</a:t>
            </a:r>
            <a:r>
              <a:rPr lang="en" sz="2200" b="0" i="0" u="none" strike="noStrike" cap="none">
                <a:solidFill>
                  <a:schemeClr val="dk1"/>
                </a:solidFill>
                <a:latin typeface="Calibri"/>
                <a:ea typeface="Calibri"/>
                <a:cs typeface="Calibri"/>
                <a:sym typeface="Calibri"/>
              </a:rPr>
              <a:t>. </a:t>
            </a:r>
            <a:endParaRPr sz="2200" b="0" i="0" u="none" strike="noStrike" cap="none">
              <a:solidFill>
                <a:schemeClr val="dk1"/>
              </a:solidFill>
              <a:latin typeface="Calibri"/>
              <a:ea typeface="Calibri"/>
              <a:cs typeface="Calibri"/>
              <a:sym typeface="Calibri"/>
            </a:endParaRPr>
          </a:p>
          <a:p>
            <a:pPr marL="457200" marR="0" lvl="0" indent="-368300" algn="r" rtl="1">
              <a:lnSpc>
                <a:spcPct val="166666"/>
              </a:lnSpc>
              <a:spcBef>
                <a:spcPts val="0"/>
              </a:spcBef>
              <a:spcAft>
                <a:spcPts val="0"/>
              </a:spcAft>
              <a:buClr>
                <a:schemeClr val="dk1"/>
              </a:buClr>
              <a:buSzPts val="2200"/>
              <a:buFont typeface="Calibri"/>
              <a:buChar char="●"/>
            </a:pPr>
            <a:r>
              <a:rPr lang="en" sz="2200" b="0" i="0" u="none" strike="noStrike" cap="none" err="1">
                <a:solidFill>
                  <a:schemeClr val="dk1"/>
                </a:solidFill>
                <a:latin typeface="Calibri"/>
                <a:ea typeface="Calibri"/>
                <a:cs typeface="Calibri"/>
                <a:sym typeface="Calibri"/>
              </a:rPr>
              <a:t>סיכון</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לפליטות</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עתידיות</a:t>
            </a:r>
            <a:r>
              <a:rPr lang="en" sz="2200" b="0" i="0" u="none" strike="noStrike" cap="none">
                <a:solidFill>
                  <a:schemeClr val="dk1"/>
                </a:solidFill>
                <a:latin typeface="Calibri"/>
                <a:ea typeface="Calibri"/>
                <a:cs typeface="Calibri"/>
                <a:sym typeface="Calibri"/>
              </a:rPr>
              <a:t>:</a:t>
            </a:r>
            <a:br>
              <a:rPr lang="en" sz="2200" b="0" i="0" u="none" strike="noStrike" cap="none">
                <a:solidFill>
                  <a:schemeClr val="dk1"/>
                </a:solidFill>
                <a:latin typeface="Calibri"/>
                <a:ea typeface="Calibri"/>
                <a:cs typeface="Calibri"/>
                <a:sym typeface="Calibri"/>
              </a:rPr>
            </a:br>
            <a:r>
              <a:rPr lang="en" sz="2200" b="0" i="0" u="none" strike="noStrike" cap="none" err="1">
                <a:solidFill>
                  <a:schemeClr val="dk1"/>
                </a:solidFill>
                <a:latin typeface="Calibri"/>
                <a:ea typeface="Calibri"/>
                <a:cs typeface="Calibri"/>
                <a:sym typeface="Calibri"/>
              </a:rPr>
              <a:t>בעת</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התיישנות</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אסדות</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הגז</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ובעת</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סיום</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חייהן</a:t>
            </a:r>
            <a:r>
              <a:rPr lang="en" sz="2200" b="0" i="0" u="none" strike="noStrike" cap="none">
                <a:solidFill>
                  <a:schemeClr val="dk1"/>
                </a:solidFill>
                <a:latin typeface="Calibri"/>
                <a:ea typeface="Calibri"/>
                <a:cs typeface="Calibri"/>
                <a:sym typeface="Calibri"/>
              </a:rPr>
              <a:t> </a:t>
            </a:r>
            <a:r>
              <a:rPr lang="en" sz="2200" b="0" i="0" u="none" strike="noStrike" cap="none" err="1">
                <a:solidFill>
                  <a:schemeClr val="dk1"/>
                </a:solidFill>
                <a:latin typeface="Calibri"/>
                <a:ea typeface="Calibri"/>
                <a:cs typeface="Calibri"/>
                <a:sym typeface="Calibri"/>
              </a:rPr>
              <a:t>המסחריים</a:t>
            </a:r>
            <a:r>
              <a:rPr lang="en" sz="2200" b="0" i="0" u="none" strike="noStrike" cap="none">
                <a:solidFill>
                  <a:schemeClr val="dk1"/>
                </a:solidFill>
                <a:latin typeface="Calibri"/>
                <a:ea typeface="Calibri"/>
                <a:cs typeface="Calibri"/>
                <a:sym typeface="Calibri"/>
              </a:rPr>
              <a:t>**. </a:t>
            </a:r>
            <a:endParaRPr sz="2200" b="0" i="0" u="none" strike="noStrike" cap="none">
              <a:solidFill>
                <a:schemeClr val="dk1"/>
              </a:solidFill>
              <a:latin typeface="Calibri"/>
              <a:ea typeface="Calibri"/>
              <a:cs typeface="Calibri"/>
              <a:sym typeface="Calibri"/>
            </a:endParaRPr>
          </a:p>
        </p:txBody>
      </p:sp>
      <p:sp>
        <p:nvSpPr>
          <p:cNvPr id="10119" name="Google Shape;10119;p50"/>
          <p:cNvSpPr txBox="1"/>
          <p:nvPr/>
        </p:nvSpPr>
        <p:spPr>
          <a:xfrm>
            <a:off x="8598975" y="205225"/>
            <a:ext cx="508200" cy="461700"/>
          </a:xfrm>
          <a:prstGeom prst="rect">
            <a:avLst/>
          </a:prstGeom>
          <a:noFill/>
          <a:ln>
            <a:noFill/>
          </a:ln>
        </p:spPr>
        <p:txBody>
          <a:bodyPr spcFirstLastPara="1" wrap="square" lIns="91425" tIns="91425" rIns="91425" bIns="91425" anchor="t" anchorCtr="0">
            <a:spAutoFit/>
          </a:bodyPr>
          <a:lstStyle/>
          <a:p>
            <a:pPr marL="0" marR="0" lvl="0" indent="0" algn="l" rtl="0">
              <a:lnSpc>
                <a:spcPct val="90000"/>
              </a:lnSpc>
              <a:spcBef>
                <a:spcPts val="0"/>
              </a:spcBef>
              <a:spcAft>
                <a:spcPts val="0"/>
              </a:spcAft>
              <a:buClr>
                <a:srgbClr val="000000"/>
              </a:buClr>
              <a:buSzPts val="2000"/>
              <a:buFont typeface="Arial"/>
              <a:buNone/>
            </a:pPr>
            <a:r>
              <a:rPr lang="en" sz="2000" b="0" i="0" u="none" strike="noStrike" cap="none">
                <a:solidFill>
                  <a:schemeClr val="lt1"/>
                </a:solidFill>
                <a:latin typeface="Calibri"/>
                <a:ea typeface="Calibri"/>
                <a:cs typeface="Calibri"/>
                <a:sym typeface="Calibri"/>
              </a:rPr>
              <a:t>1.4</a:t>
            </a: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8457"/>
        <p:cNvGrpSpPr/>
        <p:nvPr/>
      </p:nvGrpSpPr>
      <p:grpSpPr>
        <a:xfrm>
          <a:off x="0" y="0"/>
          <a:ext cx="0" cy="0"/>
          <a:chOff x="0" y="0"/>
          <a:chExt cx="0" cy="0"/>
        </a:xfrm>
      </p:grpSpPr>
      <p:pic>
        <p:nvPicPr>
          <p:cNvPr id="8458" name="Google Shape;8458;p5"/>
          <p:cNvPicPr preferRelativeResize="0"/>
          <p:nvPr/>
        </p:nvPicPr>
        <p:blipFill rotWithShape="1">
          <a:blip r:embed="rId3">
            <a:alphaModFix/>
          </a:blip>
          <a:srcRect/>
          <a:stretch/>
        </p:blipFill>
        <p:spPr>
          <a:xfrm>
            <a:off x="1326509" y="772725"/>
            <a:ext cx="6960541" cy="4291725"/>
          </a:xfrm>
          <a:prstGeom prst="rect">
            <a:avLst/>
          </a:prstGeom>
          <a:noFill/>
          <a:ln>
            <a:noFill/>
          </a:ln>
          <a:effectLst>
            <a:outerShdw blurRad="57150" dist="19050" dir="5400000" algn="bl" rotWithShape="0">
              <a:srgbClr val="000000">
                <a:alpha val="49411"/>
              </a:srgbClr>
            </a:outerShdw>
          </a:effectLst>
        </p:spPr>
      </p:pic>
      <p:sp>
        <p:nvSpPr>
          <p:cNvPr id="8459" name="Google Shape;8459;p5"/>
          <p:cNvSpPr txBox="1"/>
          <p:nvPr/>
        </p:nvSpPr>
        <p:spPr>
          <a:xfrm>
            <a:off x="3838292" y="4567947"/>
            <a:ext cx="577500" cy="307800"/>
          </a:xfrm>
          <a:prstGeom prst="rect">
            <a:avLst/>
          </a:prstGeom>
          <a:solidFill>
            <a:schemeClr val="lt1"/>
          </a:solid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400"/>
              <a:buFont typeface="Arial"/>
              <a:buNone/>
            </a:pPr>
            <a:r>
              <a:rPr lang="en" sz="1400" b="1" i="0" u="none" strike="noStrike" cap="none">
                <a:solidFill>
                  <a:srgbClr val="000000"/>
                </a:solidFill>
                <a:latin typeface="Arial"/>
                <a:ea typeface="Arial"/>
                <a:cs typeface="Arial"/>
                <a:sym typeface="Arial"/>
              </a:rPr>
              <a:t>שנה</a:t>
            </a:r>
            <a:endParaRPr sz="1400" b="1" i="0" u="none" strike="noStrike" cap="none">
              <a:solidFill>
                <a:srgbClr val="000000"/>
              </a:solidFill>
              <a:latin typeface="Arial"/>
              <a:ea typeface="Arial"/>
              <a:cs typeface="Arial"/>
              <a:sym typeface="Arial"/>
            </a:endParaRPr>
          </a:p>
        </p:txBody>
      </p:sp>
      <p:sp>
        <p:nvSpPr>
          <p:cNvPr id="8460" name="Google Shape;8460;p5"/>
          <p:cNvSpPr txBox="1"/>
          <p:nvPr/>
        </p:nvSpPr>
        <p:spPr>
          <a:xfrm rot="-5400000">
            <a:off x="187391" y="2473828"/>
            <a:ext cx="2801400" cy="523200"/>
          </a:xfrm>
          <a:prstGeom prst="rect">
            <a:avLst/>
          </a:prstGeom>
          <a:solidFill>
            <a:schemeClr val="lt1"/>
          </a:solid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400"/>
              <a:buFont typeface="Arial"/>
              <a:buNone/>
            </a:pPr>
            <a:r>
              <a:rPr lang="en" b="1"/>
              <a:t>שינוי ב</a:t>
            </a:r>
            <a:r>
              <a:rPr lang="en" sz="1400" b="1" i="0" u="none" strike="noStrike" cap="none">
                <a:solidFill>
                  <a:srgbClr val="000000"/>
                </a:solidFill>
                <a:latin typeface="Arial"/>
                <a:ea typeface="Arial"/>
                <a:cs typeface="Arial"/>
                <a:sym typeface="Arial"/>
              </a:rPr>
              <a:t>טמפרטורה עולמית ממוצעת</a:t>
            </a:r>
            <a:br>
              <a:rPr lang="en" sz="1400" b="1" i="0" u="none" strike="noStrike" cap="none">
                <a:solidFill>
                  <a:srgbClr val="000000"/>
                </a:solidFill>
                <a:latin typeface="Arial"/>
                <a:ea typeface="Arial"/>
                <a:cs typeface="Arial"/>
                <a:sym typeface="Arial"/>
              </a:rPr>
            </a:br>
            <a:r>
              <a:rPr lang="en" sz="1400" b="1" i="0" u="none" strike="noStrike" cap="none">
                <a:solidFill>
                  <a:srgbClr val="000000"/>
                </a:solidFill>
                <a:latin typeface="Arial"/>
                <a:ea typeface="Arial"/>
                <a:cs typeface="Arial"/>
                <a:sym typeface="Arial"/>
              </a:rPr>
              <a:t>במעלות צלזיוס</a:t>
            </a:r>
            <a:endParaRPr sz="1400" b="1" i="0" u="none" strike="noStrike" cap="none">
              <a:solidFill>
                <a:srgbClr val="000000"/>
              </a:solidFill>
              <a:latin typeface="Arial"/>
              <a:ea typeface="Arial"/>
              <a:cs typeface="Arial"/>
              <a:sym typeface="Arial"/>
            </a:endParaRPr>
          </a:p>
        </p:txBody>
      </p:sp>
      <p:sp>
        <p:nvSpPr>
          <p:cNvPr id="8461" name="Google Shape;8461;p5"/>
          <p:cNvSpPr txBox="1"/>
          <p:nvPr/>
        </p:nvSpPr>
        <p:spPr>
          <a:xfrm>
            <a:off x="4495800" y="4647350"/>
            <a:ext cx="3762000" cy="369300"/>
          </a:xfrm>
          <a:prstGeom prst="rect">
            <a:avLst/>
          </a:prstGeom>
          <a:solidFill>
            <a:schemeClr val="lt1"/>
          </a:solid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200"/>
              <a:buFont typeface="Arial"/>
              <a:buNone/>
            </a:pPr>
            <a:r>
              <a:rPr lang="en" sz="1200" b="0" i="0" u="none" strike="noStrike" cap="none">
                <a:solidFill>
                  <a:schemeClr val="dk1"/>
                </a:solidFill>
                <a:highlight>
                  <a:schemeClr val="lt1"/>
                </a:highlight>
                <a:latin typeface="Arial"/>
                <a:ea typeface="Arial"/>
                <a:cs typeface="Arial"/>
                <a:sym typeface="Arial"/>
              </a:rPr>
              <a:t>בשנים 1961–1990 השינוי </a:t>
            </a:r>
            <a:r>
              <a:rPr lang="en" sz="1200">
                <a:solidFill>
                  <a:schemeClr val="dk1"/>
                </a:solidFill>
                <a:highlight>
                  <a:schemeClr val="lt1"/>
                </a:highlight>
              </a:rPr>
              <a:t>ה</a:t>
            </a:r>
            <a:r>
              <a:rPr lang="en" sz="1200" b="0" i="0" u="none" strike="noStrike" cap="none">
                <a:solidFill>
                  <a:schemeClr val="dk1"/>
                </a:solidFill>
                <a:highlight>
                  <a:schemeClr val="lt1"/>
                </a:highlight>
                <a:latin typeface="Arial"/>
                <a:ea typeface="Arial"/>
                <a:cs typeface="Arial"/>
                <a:sym typeface="Arial"/>
              </a:rPr>
              <a:t>ממוצע בטמפרטורה הי</a:t>
            </a:r>
            <a:r>
              <a:rPr lang="en" sz="1200">
                <a:solidFill>
                  <a:schemeClr val="dk1"/>
                </a:solidFill>
                <a:highlight>
                  <a:schemeClr val="lt1"/>
                </a:highlight>
              </a:rPr>
              <a:t>ה</a:t>
            </a:r>
            <a:r>
              <a:rPr lang="en" sz="1200" b="0" i="0" u="none" strike="noStrike" cap="none">
                <a:solidFill>
                  <a:schemeClr val="dk1"/>
                </a:solidFill>
                <a:highlight>
                  <a:schemeClr val="lt1"/>
                </a:highlight>
                <a:latin typeface="Arial"/>
                <a:ea typeface="Arial"/>
                <a:cs typeface="Arial"/>
                <a:sym typeface="Arial"/>
              </a:rPr>
              <a:t> כ-℃0</a:t>
            </a:r>
            <a:endParaRPr sz="1200" b="0" i="0" u="none" strike="noStrike" cap="none">
              <a:solidFill>
                <a:srgbClr val="000000"/>
              </a:solidFill>
              <a:highlight>
                <a:schemeClr val="lt1"/>
              </a:highlight>
              <a:latin typeface="Arial"/>
              <a:ea typeface="Arial"/>
              <a:cs typeface="Arial"/>
              <a:sym typeface="Arial"/>
            </a:endParaRPr>
          </a:p>
        </p:txBody>
      </p:sp>
      <p:sp>
        <p:nvSpPr>
          <p:cNvPr id="8462" name="Google Shape;8462;p5"/>
          <p:cNvSpPr txBox="1"/>
          <p:nvPr/>
        </p:nvSpPr>
        <p:spPr>
          <a:xfrm>
            <a:off x="0" y="49425"/>
            <a:ext cx="8522400" cy="6771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3200"/>
              <a:buFont typeface="Arial"/>
              <a:buNone/>
            </a:pPr>
            <a:r>
              <a:rPr lang="en" sz="3200" b="0" i="0" u="none" strike="noStrike" cap="none">
                <a:solidFill>
                  <a:schemeClr val="lt1"/>
                </a:solidFill>
                <a:latin typeface="Calibri"/>
                <a:ea typeface="Calibri"/>
                <a:cs typeface="Calibri"/>
                <a:sym typeface="Calibri"/>
              </a:rPr>
              <a:t>מהן העדויות להתחממות כדוה"א ולאפקט החממה?</a:t>
            </a:r>
            <a:endParaRPr sz="3200" b="0" i="0" u="none" strike="noStrike" cap="none">
              <a:solidFill>
                <a:schemeClr val="lt1"/>
              </a:solidFill>
              <a:latin typeface="Calibri"/>
              <a:ea typeface="Calibri"/>
              <a:cs typeface="Calibri"/>
              <a:sym typeface="Calibri"/>
            </a:endParaRPr>
          </a:p>
        </p:txBody>
      </p:sp>
      <p:sp>
        <p:nvSpPr>
          <p:cNvPr id="8463" name="Google Shape;8463;p5"/>
          <p:cNvSpPr txBox="1"/>
          <p:nvPr/>
        </p:nvSpPr>
        <p:spPr>
          <a:xfrm>
            <a:off x="0" y="697413"/>
            <a:ext cx="8842500" cy="585000"/>
          </a:xfrm>
          <a:prstGeom prst="rect">
            <a:avLst/>
          </a:prstGeom>
          <a:solidFill>
            <a:schemeClr val="lt1"/>
          </a:solid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2800"/>
              <a:buFont typeface="Arial"/>
              <a:buNone/>
            </a:pPr>
            <a:r>
              <a:rPr lang="en" sz="2600" b="1">
                <a:solidFill>
                  <a:schemeClr val="dk1"/>
                </a:solidFill>
                <a:latin typeface="Calibri"/>
                <a:ea typeface="Calibri"/>
                <a:cs typeface="Calibri"/>
                <a:sym typeface="Calibri"/>
              </a:rPr>
              <a:t>שינוי ב</a:t>
            </a:r>
            <a:r>
              <a:rPr lang="en" sz="2600" b="1" i="0" u="none" strike="noStrike" cap="none">
                <a:solidFill>
                  <a:schemeClr val="dk1"/>
                </a:solidFill>
                <a:latin typeface="Calibri"/>
                <a:ea typeface="Calibri"/>
                <a:cs typeface="Calibri"/>
                <a:sym typeface="Calibri"/>
              </a:rPr>
              <a:t>טמפרטורה עולמית ממוצעת: נתונים גלובליים (1850 - 2022)</a:t>
            </a:r>
            <a:endParaRPr sz="2600" b="1" i="0" u="none" strike="noStrike" cap="none">
              <a:solidFill>
                <a:schemeClr val="dk1"/>
              </a:solidFill>
              <a:latin typeface="Arial"/>
              <a:ea typeface="Arial"/>
              <a:cs typeface="Arial"/>
              <a:sym typeface="Arial"/>
            </a:endParaRPr>
          </a:p>
        </p:txBody>
      </p:sp>
      <p:sp>
        <p:nvSpPr>
          <p:cNvPr id="8464" name="Google Shape;8464;p5"/>
          <p:cNvSpPr txBox="1">
            <a:spLocks noGrp="1"/>
          </p:cNvSpPr>
          <p:nvPr>
            <p:ph type="title"/>
          </p:nvPr>
        </p:nvSpPr>
        <p:spPr>
          <a:xfrm>
            <a:off x="8532034" y="70810"/>
            <a:ext cx="563915" cy="637398"/>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1.1</a:t>
            </a:r>
            <a:endParaRPr sz="2000" b="1"/>
          </a:p>
        </p:txBody>
      </p:sp>
      <p:sp>
        <p:nvSpPr>
          <p:cNvPr id="8465" name="Google Shape;8465;p5"/>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5</a:t>
            </a:fld>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10123"/>
        <p:cNvGrpSpPr/>
        <p:nvPr/>
      </p:nvGrpSpPr>
      <p:grpSpPr>
        <a:xfrm>
          <a:off x="0" y="0"/>
          <a:ext cx="0" cy="0"/>
          <a:chOff x="0" y="0"/>
          <a:chExt cx="0" cy="0"/>
        </a:xfrm>
      </p:grpSpPr>
      <p:sp>
        <p:nvSpPr>
          <p:cNvPr id="10124" name="Google Shape;10124;p51"/>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t" anchorCtr="0">
            <a:noAutofit/>
          </a:bodyPr>
          <a:lstStyle/>
          <a:p>
            <a:pPr marL="0" lvl="0" indent="0" algn="ctr" rtl="1">
              <a:lnSpc>
                <a:spcPct val="115000"/>
              </a:lnSpc>
              <a:spcBef>
                <a:spcPts val="0"/>
              </a:spcBef>
              <a:spcAft>
                <a:spcPts val="0"/>
              </a:spcAft>
              <a:buClr>
                <a:schemeClr val="dk1"/>
              </a:buClr>
              <a:buSzPts val="1100"/>
              <a:buFont typeface="Arial"/>
              <a:buNone/>
            </a:pPr>
            <a:r>
              <a:rPr lang="en" sz="2700" b="0" i="0" u="none"/>
              <a:t>4. </a:t>
            </a:r>
            <a:r>
              <a:rPr lang="en" sz="2700" b="0" i="0" u="none" err="1"/>
              <a:t>אחסון</a:t>
            </a:r>
            <a:r>
              <a:rPr lang="en" sz="2700" b="0" i="0" u="none"/>
              <a:t> </a:t>
            </a:r>
            <a:r>
              <a:rPr lang="en" sz="2700" b="0" i="0" u="none" err="1"/>
              <a:t>דלק</a:t>
            </a:r>
            <a:r>
              <a:rPr lang="en" sz="2700" b="0" i="0" u="none"/>
              <a:t> </a:t>
            </a:r>
            <a:r>
              <a:rPr lang="en" sz="2700" b="0" i="0" u="none" err="1"/>
              <a:t>ושינוע</a:t>
            </a:r>
            <a:r>
              <a:rPr lang="en" sz="2700" b="0" i="0" u="none"/>
              <a:t> </a:t>
            </a:r>
            <a:r>
              <a:rPr lang="en" sz="2700" b="0" i="0" u="none" err="1"/>
              <a:t>דלק</a:t>
            </a:r>
            <a:r>
              <a:rPr lang="en" sz="2700" b="0" i="0" u="none"/>
              <a:t> </a:t>
            </a:r>
            <a:r>
              <a:rPr lang="en" sz="2700" b="0" i="0" u="none" err="1"/>
              <a:t>ממקום</a:t>
            </a:r>
            <a:r>
              <a:rPr lang="en" sz="2700" b="0" i="0" u="none"/>
              <a:t> </a:t>
            </a:r>
            <a:r>
              <a:rPr lang="en" sz="2700" b="0" i="0" u="none" err="1"/>
              <a:t>למקום</a:t>
            </a:r>
            <a:r>
              <a:rPr lang="en" sz="2700" b="0" i="0" u="none"/>
              <a:t> </a:t>
            </a:r>
            <a:r>
              <a:rPr lang="en" sz="2700" b="0" i="0" u="none" err="1"/>
              <a:t>עלול</a:t>
            </a:r>
            <a:r>
              <a:rPr lang="en" sz="2700" b="0" i="0" u="none"/>
              <a:t> </a:t>
            </a:r>
            <a:r>
              <a:rPr lang="en" sz="2700" b="0" i="0" u="none" err="1"/>
              <a:t>לגרום</a:t>
            </a:r>
            <a:r>
              <a:rPr lang="en" sz="2700" b="0" i="0" u="none"/>
              <a:t> </a:t>
            </a:r>
            <a:r>
              <a:rPr lang="en" sz="2700" b="0" i="0" u="none" err="1"/>
              <a:t>לזיהום</a:t>
            </a:r>
            <a:r>
              <a:rPr lang="en" sz="2700" b="0" i="0" u="none"/>
              <a:t> </a:t>
            </a:r>
            <a:r>
              <a:rPr lang="en" sz="2700" b="0" i="0" u="none" err="1"/>
              <a:t>סביבתי</a:t>
            </a:r>
            <a:endParaRPr sz="2700" err="1"/>
          </a:p>
        </p:txBody>
      </p:sp>
      <p:pic>
        <p:nvPicPr>
          <p:cNvPr id="10125" name="Google Shape;10125;p51"/>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0" y="762775"/>
            <a:ext cx="2349148" cy="2349148"/>
          </a:xfrm>
          <a:prstGeom prst="rect">
            <a:avLst/>
          </a:prstGeom>
          <a:noFill/>
          <a:ln>
            <a:noFill/>
          </a:ln>
        </p:spPr>
      </p:pic>
      <p:pic>
        <p:nvPicPr>
          <p:cNvPr id="10126" name="Google Shape;10126;p51"/>
          <p:cNvPicPr preferRelativeResize="0"/>
          <p:nvPr/>
        </p:nvPicPr>
        <p:blipFill rotWithShape="1">
          <a:blip r:embed="rId4" cstate="hqprint">
            <a:alphaModFix/>
            <a:extLst>
              <a:ext uri="{28A0092B-C50C-407E-A947-70E740481C1C}">
                <a14:useLocalDpi xmlns:a14="http://schemas.microsoft.com/office/drawing/2010/main"/>
              </a:ext>
            </a:extLst>
          </a:blip>
          <a:srcRect/>
          <a:stretch/>
        </p:blipFill>
        <p:spPr>
          <a:xfrm>
            <a:off x="5536750" y="762775"/>
            <a:ext cx="3574349" cy="2382324"/>
          </a:xfrm>
          <a:prstGeom prst="rect">
            <a:avLst/>
          </a:prstGeom>
          <a:noFill/>
          <a:ln>
            <a:noFill/>
          </a:ln>
        </p:spPr>
      </p:pic>
      <p:pic>
        <p:nvPicPr>
          <p:cNvPr id="10127" name="Google Shape;10127;p51"/>
          <p:cNvPicPr preferRelativeResize="0"/>
          <p:nvPr/>
        </p:nvPicPr>
        <p:blipFill rotWithShape="1">
          <a:blip r:embed="rId5" cstate="hqprint">
            <a:alphaModFix/>
            <a:extLst>
              <a:ext uri="{28A0092B-C50C-407E-A947-70E740481C1C}">
                <a14:useLocalDpi xmlns:a14="http://schemas.microsoft.com/office/drawing/2010/main"/>
              </a:ext>
            </a:extLst>
          </a:blip>
          <a:srcRect/>
          <a:stretch/>
        </p:blipFill>
        <p:spPr>
          <a:xfrm>
            <a:off x="2349150" y="2706078"/>
            <a:ext cx="3187599" cy="2094972"/>
          </a:xfrm>
          <a:prstGeom prst="rect">
            <a:avLst/>
          </a:prstGeom>
          <a:noFill/>
          <a:ln>
            <a:noFill/>
          </a:ln>
        </p:spPr>
      </p:pic>
      <p:sp>
        <p:nvSpPr>
          <p:cNvPr id="10128" name="Google Shape;10128;p51"/>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50</a:t>
            </a:fld>
            <a:endParaRPr/>
          </a:p>
        </p:txBody>
      </p:sp>
      <p:sp>
        <p:nvSpPr>
          <p:cNvPr id="10129" name="Google Shape;10129;p51"/>
          <p:cNvSpPr txBox="1"/>
          <p:nvPr/>
        </p:nvSpPr>
        <p:spPr>
          <a:xfrm>
            <a:off x="340675" y="3177275"/>
            <a:ext cx="1455000" cy="4617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800"/>
              <a:buFont typeface="Arial"/>
              <a:buNone/>
            </a:pPr>
            <a:r>
              <a:rPr lang="en" sz="1800" b="0" i="0" u="sng" strike="noStrike" cap="none">
                <a:solidFill>
                  <a:schemeClr val="hlink"/>
                </a:solidFill>
                <a:latin typeface="Calibri"/>
                <a:ea typeface="Calibri"/>
                <a:cs typeface="Calibri"/>
                <a:sym typeface="Calibri"/>
                <a:hlinkClick r:id="rId6"/>
              </a:rPr>
              <a:t>האסון שנמנע</a:t>
            </a:r>
            <a:endParaRPr sz="1800" b="0" i="0" u="none" strike="noStrike" cap="none">
              <a:solidFill>
                <a:schemeClr val="dk2"/>
              </a:solidFill>
              <a:latin typeface="Calibri"/>
              <a:ea typeface="Calibri"/>
              <a:cs typeface="Calibri"/>
              <a:sym typeface="Calibri"/>
            </a:endParaRPr>
          </a:p>
        </p:txBody>
      </p:sp>
      <p:sp>
        <p:nvSpPr>
          <p:cNvPr id="10130" name="Google Shape;10130;p51"/>
          <p:cNvSpPr txBox="1"/>
          <p:nvPr/>
        </p:nvSpPr>
        <p:spPr>
          <a:xfrm>
            <a:off x="8598975" y="205225"/>
            <a:ext cx="508200" cy="461700"/>
          </a:xfrm>
          <a:prstGeom prst="rect">
            <a:avLst/>
          </a:prstGeom>
          <a:noFill/>
          <a:ln>
            <a:noFill/>
          </a:ln>
        </p:spPr>
        <p:txBody>
          <a:bodyPr spcFirstLastPara="1" wrap="square" lIns="91425" tIns="91425" rIns="91425" bIns="91425" anchor="t" anchorCtr="0">
            <a:spAutoFit/>
          </a:bodyPr>
          <a:lstStyle/>
          <a:p>
            <a:pPr marL="0" marR="0" lvl="0" indent="0" algn="l" rtl="0">
              <a:lnSpc>
                <a:spcPct val="90000"/>
              </a:lnSpc>
              <a:spcBef>
                <a:spcPts val="0"/>
              </a:spcBef>
              <a:spcAft>
                <a:spcPts val="0"/>
              </a:spcAft>
              <a:buClr>
                <a:srgbClr val="000000"/>
              </a:buClr>
              <a:buSzPts val="2000"/>
              <a:buFont typeface="Arial"/>
              <a:buNone/>
            </a:pPr>
            <a:r>
              <a:rPr lang="en" sz="2000" b="0" i="0" u="none" strike="noStrike" cap="none">
                <a:solidFill>
                  <a:schemeClr val="lt1"/>
                </a:solidFill>
                <a:latin typeface="Calibri"/>
                <a:ea typeface="Calibri"/>
                <a:cs typeface="Calibri"/>
                <a:sym typeface="Calibri"/>
              </a:rPr>
              <a:t>1.4</a:t>
            </a: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10171"/>
        <p:cNvGrpSpPr/>
        <p:nvPr/>
      </p:nvGrpSpPr>
      <p:grpSpPr>
        <a:xfrm>
          <a:off x="0" y="0"/>
          <a:ext cx="0" cy="0"/>
          <a:chOff x="0" y="0"/>
          <a:chExt cx="0" cy="0"/>
        </a:xfrm>
      </p:grpSpPr>
      <p:pic>
        <p:nvPicPr>
          <p:cNvPr id="10172" name="Google Shape;10172;p55"/>
          <p:cNvPicPr preferRelativeResize="0"/>
          <p:nvPr/>
        </p:nvPicPr>
        <p:blipFill rotWithShape="1">
          <a:blip r:embed="rId3">
            <a:alphaModFix/>
          </a:blip>
          <a:srcRect/>
          <a:stretch/>
        </p:blipFill>
        <p:spPr>
          <a:xfrm>
            <a:off x="97575" y="737730"/>
            <a:ext cx="3849601" cy="3870895"/>
          </a:xfrm>
          <a:prstGeom prst="rect">
            <a:avLst/>
          </a:prstGeom>
          <a:noFill/>
          <a:ln>
            <a:noFill/>
          </a:ln>
        </p:spPr>
      </p:pic>
      <p:pic>
        <p:nvPicPr>
          <p:cNvPr id="10173" name="Google Shape;10173;p55"/>
          <p:cNvPicPr preferRelativeResize="0"/>
          <p:nvPr/>
        </p:nvPicPr>
        <p:blipFill rotWithShape="1">
          <a:blip r:embed="rId4" cstate="hqprint">
            <a:alphaModFix/>
            <a:extLst>
              <a:ext uri="{28A0092B-C50C-407E-A947-70E740481C1C}">
                <a14:useLocalDpi xmlns:a14="http://schemas.microsoft.com/office/drawing/2010/main"/>
              </a:ext>
            </a:extLst>
          </a:blip>
          <a:srcRect/>
          <a:stretch/>
        </p:blipFill>
        <p:spPr>
          <a:xfrm>
            <a:off x="5485351" y="653898"/>
            <a:ext cx="2706150" cy="1877553"/>
          </a:xfrm>
          <a:prstGeom prst="rect">
            <a:avLst/>
          </a:prstGeom>
          <a:noFill/>
          <a:ln>
            <a:noFill/>
          </a:ln>
          <a:effectLst>
            <a:outerShdw blurRad="57150" dist="19050" dir="5400000" algn="bl" rotWithShape="0">
              <a:srgbClr val="000000">
                <a:alpha val="49411"/>
              </a:srgbClr>
            </a:outerShdw>
          </a:effectLst>
        </p:spPr>
      </p:pic>
      <p:pic>
        <p:nvPicPr>
          <p:cNvPr id="10174" name="Google Shape;10174;p55"/>
          <p:cNvPicPr preferRelativeResize="0"/>
          <p:nvPr/>
        </p:nvPicPr>
        <p:blipFill rotWithShape="1">
          <a:blip r:embed="rId5" cstate="hqprint">
            <a:alphaModFix/>
            <a:extLst>
              <a:ext uri="{28A0092B-C50C-407E-A947-70E740481C1C}">
                <a14:useLocalDpi xmlns:a14="http://schemas.microsoft.com/office/drawing/2010/main"/>
              </a:ext>
            </a:extLst>
          </a:blip>
          <a:srcRect/>
          <a:stretch/>
        </p:blipFill>
        <p:spPr>
          <a:xfrm>
            <a:off x="5502835" y="2602200"/>
            <a:ext cx="3158565" cy="2213315"/>
          </a:xfrm>
          <a:prstGeom prst="rect">
            <a:avLst/>
          </a:prstGeom>
          <a:noFill/>
          <a:ln>
            <a:noFill/>
          </a:ln>
          <a:effectLst>
            <a:outerShdw blurRad="57150" dist="19050" dir="5400000" algn="bl" rotWithShape="0">
              <a:srgbClr val="000000">
                <a:alpha val="49411"/>
              </a:srgbClr>
            </a:outerShdw>
          </a:effectLst>
        </p:spPr>
      </p:pic>
      <p:sp>
        <p:nvSpPr>
          <p:cNvPr id="10175" name="Google Shape;10175;p55"/>
          <p:cNvSpPr txBox="1">
            <a:spLocks noGrp="1"/>
          </p:cNvSpPr>
          <p:nvPr>
            <p:ph type="title"/>
          </p:nvPr>
        </p:nvSpPr>
        <p:spPr>
          <a:xfrm>
            <a:off x="1160225" y="112025"/>
            <a:ext cx="7317000" cy="5727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2800"/>
              <a:buNone/>
            </a:pPr>
            <a:r>
              <a:rPr lang="en" sz="2700" b="1" i="0" u="none" err="1"/>
              <a:t>אילו</a:t>
            </a:r>
            <a:r>
              <a:rPr lang="en" sz="2700" b="1" i="0" u="none" dirty="0"/>
              <a:t> </a:t>
            </a:r>
            <a:r>
              <a:rPr lang="en" sz="2700" b="1" i="0" u="none" err="1"/>
              <a:t>מסקנות</a:t>
            </a:r>
            <a:r>
              <a:rPr lang="en" sz="2700" b="1" i="0" u="none" dirty="0"/>
              <a:t> </a:t>
            </a:r>
            <a:r>
              <a:rPr lang="en" sz="2700" b="1" i="0" u="none" err="1"/>
              <a:t>עולות</a:t>
            </a:r>
            <a:r>
              <a:rPr lang="en" sz="2700" b="1" i="0" u="none" dirty="0"/>
              <a:t> </a:t>
            </a:r>
            <a:r>
              <a:rPr lang="en" sz="2700" b="1" i="0" u="none" err="1"/>
              <a:t>משלושת</a:t>
            </a:r>
            <a:r>
              <a:rPr lang="en" sz="2700" b="1" i="0" u="none" dirty="0"/>
              <a:t> </a:t>
            </a:r>
            <a:r>
              <a:rPr lang="en" sz="2700" b="1" i="0" u="none" err="1"/>
              <a:t>הגרפים</a:t>
            </a:r>
            <a:r>
              <a:rPr lang="en" sz="2700" b="1" i="0" u="none" dirty="0"/>
              <a:t> </a:t>
            </a:r>
            <a:r>
              <a:rPr lang="en" sz="2700" b="1" i="0" u="none" err="1"/>
              <a:t>האלה</a:t>
            </a:r>
            <a:r>
              <a:rPr lang="en" sz="2700" b="1" i="0" u="none" dirty="0"/>
              <a:t>?</a:t>
            </a:r>
            <a:endParaRPr lang="en-US" sz="2700" b="1" dirty="0"/>
          </a:p>
          <a:p>
            <a:pPr marL="0" lvl="0" indent="0" algn="r" rtl="1">
              <a:lnSpc>
                <a:spcPct val="100000"/>
              </a:lnSpc>
              <a:spcBef>
                <a:spcPts val="0"/>
              </a:spcBef>
              <a:spcAft>
                <a:spcPts val="0"/>
              </a:spcAft>
              <a:buSzPts val="2800"/>
              <a:buNone/>
            </a:pPr>
            <a:endParaRPr sz="2700" b="1" dirty="0"/>
          </a:p>
        </p:txBody>
      </p:sp>
      <p:sp>
        <p:nvSpPr>
          <p:cNvPr id="10176" name="Google Shape;10176;p55"/>
          <p:cNvSpPr txBox="1"/>
          <p:nvPr/>
        </p:nvSpPr>
        <p:spPr>
          <a:xfrm>
            <a:off x="2197999" y="4327617"/>
            <a:ext cx="779651" cy="215444"/>
          </a:xfrm>
          <a:prstGeom prst="rect">
            <a:avLst/>
          </a:prstGeom>
          <a:solidFill>
            <a:schemeClr val="lt1"/>
          </a:solid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800"/>
              <a:buFont typeface="Arial"/>
              <a:buNone/>
            </a:pPr>
            <a:r>
              <a:rPr lang="en" sz="800" b="0" i="0" u="none" strike="noStrike" cap="none" err="1">
                <a:solidFill>
                  <a:srgbClr val="000000"/>
                </a:solidFill>
                <a:latin typeface="Arial"/>
                <a:ea typeface="Arial"/>
                <a:cs typeface="Arial"/>
                <a:sym typeface="Arial"/>
              </a:rPr>
              <a:t>שנה</a:t>
            </a:r>
            <a:endParaRPr sz="300" b="0" i="0" u="none" strike="noStrike" cap="none" err="1">
              <a:solidFill>
                <a:srgbClr val="000000"/>
              </a:solidFill>
              <a:latin typeface="Arial"/>
              <a:ea typeface="Arial"/>
              <a:cs typeface="Arial"/>
              <a:sym typeface="Arial"/>
            </a:endParaRPr>
          </a:p>
        </p:txBody>
      </p:sp>
      <p:sp>
        <p:nvSpPr>
          <p:cNvPr id="10177" name="Google Shape;10177;p55"/>
          <p:cNvSpPr txBox="1"/>
          <p:nvPr/>
        </p:nvSpPr>
        <p:spPr>
          <a:xfrm rot="-5400000">
            <a:off x="-1048996" y="2152124"/>
            <a:ext cx="2803243" cy="276999"/>
          </a:xfrm>
          <a:prstGeom prst="rect">
            <a:avLst/>
          </a:prstGeom>
          <a:solidFill>
            <a:schemeClr val="lt1"/>
          </a:solid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200"/>
              <a:buFont typeface="Arial"/>
              <a:buNone/>
            </a:pPr>
            <a:r>
              <a:rPr lang="en" sz="1200" b="0" i="0" u="none" strike="noStrike" cap="none" err="1">
                <a:solidFill>
                  <a:srgbClr val="000000"/>
                </a:solidFill>
                <a:latin typeface="Arial"/>
                <a:ea typeface="Arial"/>
                <a:cs typeface="Arial"/>
                <a:sym typeface="Arial"/>
              </a:rPr>
              <a:t>צריכת</a:t>
            </a:r>
            <a:r>
              <a:rPr lang="en" sz="1200" b="0" i="0" u="none" strike="noStrike" cap="none">
                <a:solidFill>
                  <a:srgbClr val="000000"/>
                </a:solidFill>
                <a:latin typeface="Arial"/>
                <a:ea typeface="Arial"/>
                <a:cs typeface="Arial"/>
                <a:sym typeface="Arial"/>
              </a:rPr>
              <a:t> </a:t>
            </a:r>
            <a:r>
              <a:rPr lang="en" sz="1200" b="0" i="0" u="none" strike="noStrike" cap="none" err="1">
                <a:solidFill>
                  <a:srgbClr val="000000"/>
                </a:solidFill>
                <a:latin typeface="Arial"/>
                <a:ea typeface="Arial"/>
                <a:cs typeface="Arial"/>
                <a:sym typeface="Arial"/>
              </a:rPr>
              <a:t>אנרגיה</a:t>
            </a:r>
            <a:r>
              <a:rPr lang="en" sz="1200" b="0" i="0" u="none" strike="noStrike" cap="none">
                <a:solidFill>
                  <a:srgbClr val="000000"/>
                </a:solidFill>
                <a:latin typeface="Arial"/>
                <a:ea typeface="Arial"/>
                <a:cs typeface="Arial"/>
                <a:sym typeface="Arial"/>
              </a:rPr>
              <a:t> (</a:t>
            </a:r>
            <a:r>
              <a:rPr lang="en" sz="1200" b="0" i="0" u="none" strike="noStrike" cap="none" err="1">
                <a:solidFill>
                  <a:srgbClr val="000000"/>
                </a:solidFill>
                <a:latin typeface="Arial"/>
                <a:ea typeface="Arial"/>
                <a:cs typeface="Arial"/>
                <a:sym typeface="Arial"/>
              </a:rPr>
              <a:t>טרוואט-שעה</a:t>
            </a:r>
            <a:r>
              <a:rPr lang="en" sz="1200" b="0" i="0" u="none" strike="noStrike" cap="none">
                <a:solidFill>
                  <a:srgbClr val="000000"/>
                </a:solidFill>
                <a:latin typeface="Arial"/>
                <a:ea typeface="Arial"/>
                <a:cs typeface="Arial"/>
                <a:sym typeface="Arial"/>
              </a:rPr>
              <a:t>)</a:t>
            </a:r>
            <a:endParaRPr sz="1200" b="0" i="0" u="none" strike="noStrike" cap="none">
              <a:solidFill>
                <a:srgbClr val="000000"/>
              </a:solidFill>
              <a:latin typeface="Arial"/>
              <a:ea typeface="Arial"/>
              <a:cs typeface="Arial"/>
              <a:sym typeface="Arial"/>
            </a:endParaRPr>
          </a:p>
        </p:txBody>
      </p:sp>
      <p:sp>
        <p:nvSpPr>
          <p:cNvPr id="10178" name="Google Shape;10178;p55"/>
          <p:cNvSpPr txBox="1"/>
          <p:nvPr/>
        </p:nvSpPr>
        <p:spPr>
          <a:xfrm>
            <a:off x="5502835" y="2621098"/>
            <a:ext cx="2220161" cy="184666"/>
          </a:xfrm>
          <a:prstGeom prst="rect">
            <a:avLst/>
          </a:prstGeom>
          <a:solidFill>
            <a:schemeClr val="lt1"/>
          </a:solid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600"/>
              <a:buFont typeface="Arial"/>
              <a:buNone/>
            </a:pPr>
            <a:r>
              <a:rPr lang="en" sz="600" err="1"/>
              <a:t>שינוי</a:t>
            </a:r>
            <a:r>
              <a:rPr lang="en" sz="600"/>
              <a:t> </a:t>
            </a:r>
            <a:r>
              <a:rPr lang="en" sz="600" err="1"/>
              <a:t>ב</a:t>
            </a:r>
            <a:r>
              <a:rPr lang="en" sz="600" b="0" i="0" u="none" strike="noStrike" cap="none" err="1">
                <a:solidFill>
                  <a:srgbClr val="000000"/>
                </a:solidFill>
                <a:latin typeface="Arial"/>
                <a:ea typeface="Arial"/>
                <a:cs typeface="Arial"/>
                <a:sym typeface="Arial"/>
              </a:rPr>
              <a:t>טמפרטורה</a:t>
            </a:r>
            <a:r>
              <a:rPr lang="en" sz="600" b="0" i="0" u="none" strike="noStrike" cap="none">
                <a:solidFill>
                  <a:srgbClr val="000000"/>
                </a:solidFill>
                <a:latin typeface="Arial"/>
                <a:ea typeface="Arial"/>
                <a:cs typeface="Arial"/>
                <a:sym typeface="Arial"/>
              </a:rPr>
              <a:t> </a:t>
            </a:r>
            <a:r>
              <a:rPr lang="en" sz="600" b="0" i="0" u="none" strike="noStrike" cap="none" err="1">
                <a:solidFill>
                  <a:srgbClr val="000000"/>
                </a:solidFill>
                <a:latin typeface="Arial"/>
                <a:ea typeface="Arial"/>
                <a:cs typeface="Arial"/>
                <a:sym typeface="Arial"/>
              </a:rPr>
              <a:t>העולמית</a:t>
            </a:r>
            <a:r>
              <a:rPr lang="en" sz="600" b="0" i="0" u="none" strike="noStrike" cap="none">
                <a:solidFill>
                  <a:srgbClr val="000000"/>
                </a:solidFill>
                <a:latin typeface="Arial"/>
                <a:ea typeface="Arial"/>
                <a:cs typeface="Arial"/>
                <a:sym typeface="Arial"/>
              </a:rPr>
              <a:t> </a:t>
            </a:r>
            <a:r>
              <a:rPr lang="en" sz="600" b="0" i="0" u="none" strike="noStrike" cap="none" err="1">
                <a:solidFill>
                  <a:srgbClr val="000000"/>
                </a:solidFill>
                <a:latin typeface="Arial"/>
                <a:ea typeface="Arial"/>
                <a:cs typeface="Arial"/>
                <a:sym typeface="Arial"/>
              </a:rPr>
              <a:t>הממוצעת</a:t>
            </a:r>
            <a:r>
              <a:rPr lang="en" sz="600" b="0" i="0" u="none" strike="noStrike" cap="none">
                <a:solidFill>
                  <a:srgbClr val="000000"/>
                </a:solidFill>
                <a:latin typeface="Arial"/>
                <a:ea typeface="Arial"/>
                <a:cs typeface="Arial"/>
                <a:sym typeface="Arial"/>
              </a:rPr>
              <a:t> מ-1850 </a:t>
            </a:r>
            <a:r>
              <a:rPr lang="en" sz="600" b="0" i="0" u="none" strike="noStrike" cap="none" err="1">
                <a:solidFill>
                  <a:srgbClr val="000000"/>
                </a:solidFill>
                <a:latin typeface="Arial"/>
                <a:ea typeface="Arial"/>
                <a:cs typeface="Arial"/>
                <a:sym typeface="Arial"/>
              </a:rPr>
              <a:t>עד</a:t>
            </a:r>
            <a:r>
              <a:rPr lang="en" sz="600" b="0" i="0" u="none" strike="noStrike" cap="none">
                <a:solidFill>
                  <a:srgbClr val="000000"/>
                </a:solidFill>
                <a:latin typeface="Arial"/>
                <a:ea typeface="Arial"/>
                <a:cs typeface="Arial"/>
                <a:sym typeface="Arial"/>
              </a:rPr>
              <a:t> 2022</a:t>
            </a:r>
            <a:endParaRPr sz="600" b="0" i="0" u="none" strike="noStrike" cap="none">
              <a:solidFill>
                <a:srgbClr val="000000"/>
              </a:solidFill>
              <a:latin typeface="Arial"/>
              <a:ea typeface="Arial"/>
              <a:cs typeface="Arial"/>
              <a:sym typeface="Arial"/>
            </a:endParaRPr>
          </a:p>
        </p:txBody>
      </p:sp>
      <p:sp>
        <p:nvSpPr>
          <p:cNvPr id="10179" name="Google Shape;10179;p55"/>
          <p:cNvSpPr txBox="1"/>
          <p:nvPr/>
        </p:nvSpPr>
        <p:spPr>
          <a:xfrm rot="-5400000">
            <a:off x="4850106" y="3512733"/>
            <a:ext cx="1551677" cy="200055"/>
          </a:xfrm>
          <a:prstGeom prst="rect">
            <a:avLst/>
          </a:prstGeom>
          <a:solidFill>
            <a:schemeClr val="lt1"/>
          </a:solid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700"/>
              <a:buFont typeface="Arial"/>
              <a:buNone/>
            </a:pPr>
            <a:r>
              <a:rPr lang="en" sz="700" err="1"/>
              <a:t>שינוי</a:t>
            </a:r>
            <a:r>
              <a:rPr lang="en" sz="700"/>
              <a:t> </a:t>
            </a:r>
            <a:r>
              <a:rPr lang="en" sz="700" err="1"/>
              <a:t>ב</a:t>
            </a:r>
            <a:r>
              <a:rPr lang="en" sz="700" b="0" i="0" u="none" strike="noStrike" cap="none" err="1">
                <a:solidFill>
                  <a:srgbClr val="000000"/>
                </a:solidFill>
                <a:latin typeface="Arial"/>
                <a:ea typeface="Arial"/>
                <a:cs typeface="Arial"/>
                <a:sym typeface="Arial"/>
              </a:rPr>
              <a:t>טמפרטורה</a:t>
            </a:r>
            <a:r>
              <a:rPr lang="en" sz="700" b="0" i="0" u="none" strike="noStrike" cap="none">
                <a:solidFill>
                  <a:srgbClr val="000000"/>
                </a:solidFill>
                <a:latin typeface="Arial"/>
                <a:ea typeface="Arial"/>
                <a:cs typeface="Arial"/>
                <a:sym typeface="Arial"/>
              </a:rPr>
              <a:t> </a:t>
            </a:r>
            <a:r>
              <a:rPr lang="en" sz="700" b="0" i="0" u="none" strike="noStrike" cap="none" err="1">
                <a:solidFill>
                  <a:srgbClr val="000000"/>
                </a:solidFill>
                <a:latin typeface="Arial"/>
                <a:ea typeface="Arial"/>
                <a:cs typeface="Arial"/>
                <a:sym typeface="Arial"/>
              </a:rPr>
              <a:t>עולמית</a:t>
            </a:r>
            <a:r>
              <a:rPr lang="en" sz="700" b="0" i="0" u="none" strike="noStrike" cap="none">
                <a:solidFill>
                  <a:srgbClr val="000000"/>
                </a:solidFill>
                <a:latin typeface="Arial"/>
                <a:ea typeface="Arial"/>
                <a:cs typeface="Arial"/>
                <a:sym typeface="Arial"/>
              </a:rPr>
              <a:t> </a:t>
            </a:r>
            <a:r>
              <a:rPr lang="en" sz="700" b="0" i="0" u="none" strike="noStrike" cap="none" err="1">
                <a:solidFill>
                  <a:srgbClr val="000000"/>
                </a:solidFill>
                <a:latin typeface="Arial"/>
                <a:ea typeface="Arial"/>
                <a:cs typeface="Arial"/>
                <a:sym typeface="Arial"/>
              </a:rPr>
              <a:t>ממוצעת</a:t>
            </a:r>
            <a:endParaRPr sz="700" b="0" i="0" u="none" strike="noStrike" cap="none" err="1">
              <a:solidFill>
                <a:srgbClr val="000000"/>
              </a:solidFill>
              <a:latin typeface="Arial"/>
              <a:ea typeface="Arial"/>
              <a:cs typeface="Arial"/>
              <a:sym typeface="Arial"/>
            </a:endParaRPr>
          </a:p>
        </p:txBody>
      </p:sp>
      <p:sp>
        <p:nvSpPr>
          <p:cNvPr id="10180" name="Google Shape;10180;p55"/>
          <p:cNvSpPr txBox="1"/>
          <p:nvPr/>
        </p:nvSpPr>
        <p:spPr>
          <a:xfrm>
            <a:off x="6991017" y="4562111"/>
            <a:ext cx="577515" cy="200055"/>
          </a:xfrm>
          <a:prstGeom prst="rect">
            <a:avLst/>
          </a:prstGeom>
          <a:solidFill>
            <a:schemeClr val="lt1"/>
          </a:solid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700"/>
              <a:buFont typeface="Arial"/>
              <a:buNone/>
            </a:pPr>
            <a:r>
              <a:rPr lang="en" sz="700" b="0" i="0" u="none" strike="noStrike" cap="none" err="1">
                <a:solidFill>
                  <a:srgbClr val="000000"/>
                </a:solidFill>
                <a:latin typeface="Arial"/>
                <a:ea typeface="Arial"/>
                <a:cs typeface="Arial"/>
                <a:sym typeface="Arial"/>
              </a:rPr>
              <a:t>שנה</a:t>
            </a:r>
            <a:endParaRPr sz="700" b="0" i="0" u="none" strike="noStrike" cap="none" err="1">
              <a:solidFill>
                <a:srgbClr val="000000"/>
              </a:solidFill>
              <a:latin typeface="Arial"/>
              <a:ea typeface="Arial"/>
              <a:cs typeface="Arial"/>
              <a:sym typeface="Arial"/>
            </a:endParaRPr>
          </a:p>
        </p:txBody>
      </p:sp>
      <p:sp>
        <p:nvSpPr>
          <p:cNvPr id="10181" name="Google Shape;10181;p55"/>
          <p:cNvSpPr/>
          <p:nvPr/>
        </p:nvSpPr>
        <p:spPr>
          <a:xfrm>
            <a:off x="5525917" y="622741"/>
            <a:ext cx="1390124" cy="184666"/>
          </a:xfrm>
          <a:prstGeom prst="rect">
            <a:avLst/>
          </a:prstGeom>
          <a:solidFill>
            <a:schemeClr val="lt1"/>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600"/>
              <a:buFont typeface="Arial"/>
              <a:buNone/>
            </a:pPr>
            <a:r>
              <a:rPr lang="en" sz="600" b="0" i="0" u="none" strike="noStrike" cap="none" err="1">
                <a:solidFill>
                  <a:srgbClr val="000000"/>
                </a:solidFill>
                <a:latin typeface="Arial"/>
                <a:ea typeface="Arial"/>
                <a:cs typeface="Arial"/>
                <a:sym typeface="Arial"/>
              </a:rPr>
              <a:t>ריכוזי</a:t>
            </a:r>
            <a:r>
              <a:rPr lang="en" sz="600" b="0" i="0" u="none" strike="noStrike" cap="none">
                <a:solidFill>
                  <a:srgbClr val="000000"/>
                </a:solidFill>
                <a:latin typeface="Arial"/>
                <a:ea typeface="Arial"/>
                <a:cs typeface="Arial"/>
                <a:sym typeface="Arial"/>
              </a:rPr>
              <a:t> </a:t>
            </a:r>
            <a:r>
              <a:rPr lang="en" sz="600" b="0" i="0" u="none" strike="noStrike" cap="none" baseline="-25000">
                <a:solidFill>
                  <a:srgbClr val="000000"/>
                </a:solidFill>
                <a:latin typeface="Arial"/>
                <a:ea typeface="Arial"/>
                <a:cs typeface="Arial"/>
                <a:sym typeface="Arial"/>
              </a:rPr>
              <a:t>2</a:t>
            </a:r>
            <a:r>
              <a:rPr lang="en" sz="600" b="0" i="0" u="none" strike="noStrike" cap="none">
                <a:solidFill>
                  <a:srgbClr val="000000"/>
                </a:solidFill>
                <a:latin typeface="Arial"/>
                <a:ea typeface="Arial"/>
                <a:cs typeface="Arial"/>
                <a:sym typeface="Arial"/>
              </a:rPr>
              <a:t>CO</a:t>
            </a:r>
            <a:r>
              <a:rPr lang="en" sz="600" b="0" i="0" u="none" strike="noStrike" cap="none" baseline="-25000">
                <a:solidFill>
                  <a:srgbClr val="000000"/>
                </a:solidFill>
                <a:latin typeface="Arial"/>
                <a:ea typeface="Arial"/>
                <a:cs typeface="Arial"/>
                <a:sym typeface="Arial"/>
              </a:rPr>
              <a:t> </a:t>
            </a:r>
            <a:r>
              <a:rPr lang="en" sz="600" b="0" i="0" u="none" strike="noStrike" cap="none" err="1">
                <a:solidFill>
                  <a:srgbClr val="000000"/>
                </a:solidFill>
                <a:latin typeface="Arial"/>
                <a:ea typeface="Arial"/>
                <a:cs typeface="Arial"/>
                <a:sym typeface="Arial"/>
              </a:rPr>
              <a:t>באטמוספרה</a:t>
            </a:r>
            <a:r>
              <a:rPr lang="en" sz="600" b="0" i="0" u="none" strike="noStrike" cap="none">
                <a:solidFill>
                  <a:srgbClr val="000000"/>
                </a:solidFill>
                <a:latin typeface="Arial"/>
                <a:ea typeface="Arial"/>
                <a:cs typeface="Arial"/>
                <a:sym typeface="Arial"/>
              </a:rPr>
              <a:t>: </a:t>
            </a:r>
            <a:r>
              <a:rPr lang="en" sz="600" b="0" i="0" u="none" strike="noStrike" cap="none" err="1">
                <a:solidFill>
                  <a:srgbClr val="000000"/>
                </a:solidFill>
                <a:latin typeface="Arial"/>
                <a:ea typeface="Arial"/>
                <a:cs typeface="Arial"/>
                <a:sym typeface="Arial"/>
              </a:rPr>
              <a:t>נתונים</a:t>
            </a:r>
            <a:r>
              <a:rPr lang="en" sz="600" b="0" i="0" u="none" strike="noStrike" cap="none">
                <a:solidFill>
                  <a:srgbClr val="000000"/>
                </a:solidFill>
                <a:latin typeface="Arial"/>
                <a:ea typeface="Arial"/>
                <a:cs typeface="Arial"/>
                <a:sym typeface="Arial"/>
              </a:rPr>
              <a:t> </a:t>
            </a:r>
            <a:r>
              <a:rPr lang="en" sz="600" b="0" i="0" u="none" strike="noStrike" cap="none" err="1">
                <a:solidFill>
                  <a:srgbClr val="000000"/>
                </a:solidFill>
                <a:latin typeface="Arial"/>
                <a:ea typeface="Arial"/>
                <a:cs typeface="Arial"/>
                <a:sym typeface="Arial"/>
              </a:rPr>
              <a:t>גלובליים</a:t>
            </a:r>
            <a:endParaRPr sz="600" b="0" i="0" u="none" strike="noStrike" cap="none" err="1">
              <a:solidFill>
                <a:srgbClr val="000000"/>
              </a:solidFill>
              <a:latin typeface="Arial"/>
              <a:ea typeface="Arial"/>
              <a:cs typeface="Arial"/>
              <a:sym typeface="Arial"/>
            </a:endParaRPr>
          </a:p>
        </p:txBody>
      </p:sp>
      <p:sp>
        <p:nvSpPr>
          <p:cNvPr id="10182" name="Google Shape;10182;p55"/>
          <p:cNvSpPr/>
          <p:nvPr/>
        </p:nvSpPr>
        <p:spPr>
          <a:xfrm>
            <a:off x="5485351" y="770434"/>
            <a:ext cx="2344199" cy="215444"/>
          </a:xfrm>
          <a:prstGeom prst="rect">
            <a:avLst/>
          </a:prstGeom>
          <a:solidFill>
            <a:schemeClr val="lt1"/>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400"/>
              <a:buFont typeface="Arial"/>
              <a:buNone/>
            </a:pPr>
            <a:r>
              <a:rPr lang="en" sz="400" b="0" i="0" u="none" strike="noStrike" cap="none" err="1">
                <a:solidFill>
                  <a:srgbClr val="000000"/>
                </a:solidFill>
                <a:latin typeface="Arial"/>
                <a:ea typeface="Arial"/>
                <a:cs typeface="Arial"/>
                <a:sym typeface="Arial"/>
              </a:rPr>
              <a:t>ריכוז</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הפחמן</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הדו-חמצני</a:t>
            </a:r>
            <a:r>
              <a:rPr lang="en" sz="400" b="0" i="0" u="none" strike="noStrike" cap="none">
                <a:solidFill>
                  <a:srgbClr val="000000"/>
                </a:solidFill>
                <a:latin typeface="Arial"/>
                <a:ea typeface="Arial"/>
                <a:cs typeface="Arial"/>
                <a:sym typeface="Arial"/>
              </a:rPr>
              <a:t> (CO</a:t>
            </a:r>
            <a:r>
              <a:rPr lang="en" sz="400" b="0" i="0" u="none" strike="noStrike" cap="none" baseline="-25000">
                <a:solidFill>
                  <a:srgbClr val="000000"/>
                </a:solidFill>
                <a:latin typeface="Arial"/>
                <a:ea typeface="Arial"/>
                <a:cs typeface="Arial"/>
                <a:sym typeface="Arial"/>
              </a:rPr>
              <a:t>2</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באטמוספרה</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נמדד</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בחלקיקים</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למיליון</a:t>
            </a:r>
            <a:r>
              <a:rPr lang="en" sz="400" b="0" i="0" u="none" strike="noStrike" cap="none">
                <a:solidFill>
                  <a:srgbClr val="000000"/>
                </a:solidFill>
                <a:latin typeface="Arial"/>
                <a:ea typeface="Arial"/>
                <a:cs typeface="Arial"/>
                <a:sym typeface="Arial"/>
              </a:rPr>
              <a:t> (parts per million, ppm). </a:t>
            </a:r>
            <a:r>
              <a:rPr lang="en" sz="400" b="0" i="0" u="none" strike="noStrike" cap="none" err="1">
                <a:solidFill>
                  <a:srgbClr val="000000"/>
                </a:solidFill>
                <a:latin typeface="Arial"/>
                <a:ea typeface="Arial"/>
                <a:cs typeface="Arial"/>
                <a:sym typeface="Arial"/>
              </a:rPr>
              <a:t>מגמות</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ארוכות-טווח</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של</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שינויים</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בריכוז</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נמדדות</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בדיוק</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גבוה</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בעזרת</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דגימות</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אוויר</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שמורות</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בתוך</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ליבות</a:t>
            </a:r>
            <a:r>
              <a:rPr lang="en" sz="400" b="0" i="0" u="none" strike="noStrike" cap="none">
                <a:solidFill>
                  <a:srgbClr val="000000"/>
                </a:solidFill>
                <a:latin typeface="Arial"/>
                <a:ea typeface="Arial"/>
                <a:cs typeface="Arial"/>
                <a:sym typeface="Arial"/>
              </a:rPr>
              <a:t> </a:t>
            </a:r>
            <a:r>
              <a:rPr lang="en" sz="400" b="0" i="0" u="none" strike="noStrike" cap="none" err="1">
                <a:solidFill>
                  <a:srgbClr val="000000"/>
                </a:solidFill>
                <a:latin typeface="Arial"/>
                <a:ea typeface="Arial"/>
                <a:cs typeface="Arial"/>
                <a:sym typeface="Arial"/>
              </a:rPr>
              <a:t>קרח</a:t>
            </a:r>
            <a:r>
              <a:rPr lang="en" sz="400" b="0" i="0" u="none" strike="noStrike" cap="none">
                <a:solidFill>
                  <a:srgbClr val="000000"/>
                </a:solidFill>
                <a:latin typeface="Arial"/>
                <a:ea typeface="Arial"/>
                <a:cs typeface="Arial"/>
                <a:sym typeface="Arial"/>
              </a:rPr>
              <a:t>.</a:t>
            </a:r>
            <a:endParaRPr sz="400" b="0" i="0" u="none" strike="noStrike" cap="none">
              <a:solidFill>
                <a:srgbClr val="000000"/>
              </a:solidFill>
              <a:latin typeface="Arial"/>
              <a:ea typeface="Arial"/>
              <a:cs typeface="Arial"/>
              <a:sym typeface="Arial"/>
            </a:endParaRPr>
          </a:p>
        </p:txBody>
      </p:sp>
      <p:sp>
        <p:nvSpPr>
          <p:cNvPr id="10183" name="Google Shape;10183;p55"/>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51</a:t>
            </a:fld>
            <a:endParaRPr/>
          </a:p>
        </p:txBody>
      </p:sp>
      <p:sp>
        <p:nvSpPr>
          <p:cNvPr id="10184" name="Google Shape;10184;p55"/>
          <p:cNvSpPr txBox="1"/>
          <p:nvPr/>
        </p:nvSpPr>
        <p:spPr>
          <a:xfrm>
            <a:off x="8598975" y="205225"/>
            <a:ext cx="508200" cy="461700"/>
          </a:xfrm>
          <a:prstGeom prst="rect">
            <a:avLst/>
          </a:prstGeom>
          <a:noFill/>
          <a:ln>
            <a:noFill/>
          </a:ln>
        </p:spPr>
        <p:txBody>
          <a:bodyPr spcFirstLastPara="1" wrap="square" lIns="91425" tIns="91425" rIns="91425" bIns="91425" anchor="t" anchorCtr="0">
            <a:spAutoFit/>
          </a:bodyPr>
          <a:lstStyle/>
          <a:p>
            <a:pPr marL="0" marR="0" lvl="0" indent="0" algn="l" rtl="0">
              <a:lnSpc>
                <a:spcPct val="90000"/>
              </a:lnSpc>
              <a:spcBef>
                <a:spcPts val="0"/>
              </a:spcBef>
              <a:spcAft>
                <a:spcPts val="0"/>
              </a:spcAft>
              <a:buClr>
                <a:srgbClr val="000000"/>
              </a:buClr>
              <a:buSzPts val="2000"/>
              <a:buFont typeface="Arial"/>
              <a:buNone/>
            </a:pPr>
            <a:r>
              <a:rPr lang="en" sz="2000" b="0" i="0" u="none" strike="noStrike" cap="none">
                <a:solidFill>
                  <a:schemeClr val="lt1"/>
                </a:solidFill>
                <a:latin typeface="Calibri"/>
                <a:ea typeface="Calibri"/>
                <a:cs typeface="Calibri"/>
                <a:sym typeface="Calibri"/>
              </a:rPr>
              <a:t>1.4</a:t>
            </a: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10188"/>
        <p:cNvGrpSpPr/>
        <p:nvPr/>
      </p:nvGrpSpPr>
      <p:grpSpPr>
        <a:xfrm>
          <a:off x="0" y="0"/>
          <a:ext cx="0" cy="0"/>
          <a:chOff x="0" y="0"/>
          <a:chExt cx="0" cy="0"/>
        </a:xfrm>
      </p:grpSpPr>
      <p:sp>
        <p:nvSpPr>
          <p:cNvPr id="10189" name="Google Shape;10189;p56"/>
          <p:cNvSpPr/>
          <p:nvPr/>
        </p:nvSpPr>
        <p:spPr>
          <a:xfrm>
            <a:off x="172225" y="831350"/>
            <a:ext cx="2526900" cy="1948500"/>
          </a:xfrm>
          <a:prstGeom prst="ellipse">
            <a:avLst/>
          </a:prstGeom>
          <a:solidFill>
            <a:srgbClr val="CFE2F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chemeClr val="dk1"/>
              </a:buClr>
              <a:buSzPts val="1900"/>
              <a:buFont typeface="Arial"/>
              <a:buNone/>
            </a:pPr>
            <a:r>
              <a:rPr lang="en" sz="1900" b="0" i="0" u="none" strike="noStrike" cap="none" err="1">
                <a:solidFill>
                  <a:schemeClr val="dk1"/>
                </a:solidFill>
                <a:latin typeface="Calibri"/>
                <a:ea typeface="Calibri"/>
                <a:cs typeface="Calibri"/>
                <a:sym typeface="Calibri"/>
              </a:rPr>
              <a:t>עלייה</a:t>
            </a:r>
            <a:r>
              <a:rPr lang="en" sz="1900" b="0" i="0" u="none" strike="noStrike" cap="none">
                <a:solidFill>
                  <a:schemeClr val="dk1"/>
                </a:solidFill>
                <a:latin typeface="Calibri"/>
                <a:ea typeface="Calibri"/>
                <a:cs typeface="Calibri"/>
                <a:sym typeface="Calibri"/>
              </a:rPr>
              <a:t> </a:t>
            </a:r>
            <a:r>
              <a:rPr lang="en" sz="1900" b="0" i="0" u="none" strike="noStrike" cap="none" err="1">
                <a:solidFill>
                  <a:schemeClr val="dk1"/>
                </a:solidFill>
                <a:latin typeface="Calibri"/>
                <a:ea typeface="Calibri"/>
                <a:cs typeface="Calibri"/>
                <a:sym typeface="Calibri"/>
              </a:rPr>
              <a:t>בטמפרטורת</a:t>
            </a:r>
            <a:r>
              <a:rPr lang="en" sz="1900" b="0" i="0" u="none" strike="noStrike" cap="none">
                <a:solidFill>
                  <a:schemeClr val="dk1"/>
                </a:solidFill>
                <a:latin typeface="Calibri"/>
                <a:ea typeface="Calibri"/>
                <a:cs typeface="Calibri"/>
                <a:sym typeface="Calibri"/>
              </a:rPr>
              <a:t> </a:t>
            </a:r>
            <a:r>
              <a:rPr lang="en" sz="1900" b="0" i="0" u="none" strike="noStrike" cap="none" err="1">
                <a:solidFill>
                  <a:schemeClr val="dk1"/>
                </a:solidFill>
                <a:latin typeface="Calibri"/>
                <a:ea typeface="Calibri"/>
                <a:cs typeface="Calibri"/>
                <a:sym typeface="Calibri"/>
              </a:rPr>
              <a:t>האטמוספרה</a:t>
            </a:r>
            <a:r>
              <a:rPr lang="en" sz="1900" b="0" i="0" u="none" strike="noStrike" cap="none">
                <a:solidFill>
                  <a:schemeClr val="dk1"/>
                </a:solidFill>
                <a:latin typeface="Calibri"/>
                <a:ea typeface="Calibri"/>
                <a:cs typeface="Calibri"/>
                <a:sym typeface="Calibri"/>
              </a:rPr>
              <a:t> </a:t>
            </a:r>
            <a:r>
              <a:rPr lang="en" sz="1900" b="0" i="0" u="none" strike="noStrike" cap="none" err="1">
                <a:solidFill>
                  <a:schemeClr val="dk1"/>
                </a:solidFill>
                <a:latin typeface="Calibri"/>
                <a:ea typeface="Calibri"/>
                <a:cs typeface="Calibri"/>
                <a:sym typeface="Calibri"/>
              </a:rPr>
              <a:t>והאצה</a:t>
            </a:r>
            <a:r>
              <a:rPr lang="en" sz="1900" b="0" i="0" u="none" strike="noStrike" cap="none">
                <a:solidFill>
                  <a:schemeClr val="dk1"/>
                </a:solidFill>
                <a:latin typeface="Calibri"/>
                <a:ea typeface="Calibri"/>
                <a:cs typeface="Calibri"/>
                <a:sym typeface="Calibri"/>
              </a:rPr>
              <a:t> </a:t>
            </a:r>
            <a:r>
              <a:rPr lang="en" sz="1900" b="0" i="0" u="none" strike="noStrike" cap="none" err="1">
                <a:solidFill>
                  <a:schemeClr val="dk1"/>
                </a:solidFill>
                <a:latin typeface="Calibri"/>
                <a:ea typeface="Calibri"/>
                <a:cs typeface="Calibri"/>
                <a:sym typeface="Calibri"/>
              </a:rPr>
              <a:t>של</a:t>
            </a:r>
            <a:r>
              <a:rPr lang="en" sz="1900" b="0" i="0" u="none" strike="noStrike" cap="none">
                <a:solidFill>
                  <a:schemeClr val="dk1"/>
                </a:solidFill>
                <a:latin typeface="Calibri"/>
                <a:ea typeface="Calibri"/>
                <a:cs typeface="Calibri"/>
                <a:sym typeface="Calibri"/>
              </a:rPr>
              <a:t> </a:t>
            </a:r>
            <a:r>
              <a:rPr lang="en" sz="1900" b="0" i="0" u="none" strike="noStrike" cap="none" err="1">
                <a:solidFill>
                  <a:schemeClr val="dk1"/>
                </a:solidFill>
                <a:latin typeface="Calibri"/>
                <a:ea typeface="Calibri"/>
                <a:cs typeface="Calibri"/>
                <a:sym typeface="Calibri"/>
              </a:rPr>
              <a:t>שינוי</a:t>
            </a:r>
            <a:r>
              <a:rPr lang="en" sz="1900" b="0" i="0" u="none" strike="noStrike" cap="none">
                <a:solidFill>
                  <a:schemeClr val="dk1"/>
                </a:solidFill>
                <a:latin typeface="Calibri"/>
                <a:ea typeface="Calibri"/>
                <a:cs typeface="Calibri"/>
                <a:sym typeface="Calibri"/>
              </a:rPr>
              <a:t> </a:t>
            </a:r>
            <a:r>
              <a:rPr lang="en" sz="1900" b="0" i="0" u="none" strike="noStrike" cap="none" err="1">
                <a:solidFill>
                  <a:schemeClr val="dk1"/>
                </a:solidFill>
                <a:latin typeface="Calibri"/>
                <a:ea typeface="Calibri"/>
                <a:cs typeface="Calibri"/>
                <a:sym typeface="Calibri"/>
              </a:rPr>
              <a:t>האקלים</a:t>
            </a:r>
            <a:endParaRPr sz="1900" b="0" i="0" u="none" strike="noStrike" cap="none" err="1">
              <a:solidFill>
                <a:schemeClr val="dk1"/>
              </a:solidFill>
              <a:latin typeface="Calibri"/>
              <a:ea typeface="Calibri"/>
              <a:cs typeface="Calibri"/>
              <a:sym typeface="Calibri"/>
            </a:endParaRPr>
          </a:p>
        </p:txBody>
      </p:sp>
      <p:sp>
        <p:nvSpPr>
          <p:cNvPr id="10190" name="Google Shape;10190;p56"/>
          <p:cNvSpPr/>
          <p:nvPr/>
        </p:nvSpPr>
        <p:spPr>
          <a:xfrm>
            <a:off x="2817850" y="2779800"/>
            <a:ext cx="2526900" cy="1948500"/>
          </a:xfrm>
          <a:prstGeom prst="ellipse">
            <a:avLst/>
          </a:prstGeom>
          <a:solidFill>
            <a:srgbClr val="CFE2F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rgbClr val="000000"/>
              </a:buClr>
              <a:buSzPts val="1800"/>
              <a:buFont typeface="Arial"/>
              <a:buNone/>
            </a:pPr>
            <a:r>
              <a:rPr lang="en" sz="1900" b="0" i="0" u="none" strike="noStrike" cap="none" err="1">
                <a:solidFill>
                  <a:schemeClr val="dk1"/>
                </a:solidFill>
                <a:latin typeface="Calibri"/>
                <a:ea typeface="Calibri"/>
                <a:cs typeface="Calibri"/>
                <a:sym typeface="Calibri"/>
              </a:rPr>
              <a:t>עלייה</a:t>
            </a:r>
            <a:r>
              <a:rPr lang="en" sz="1900" b="0" i="0" u="none" strike="noStrike" cap="none">
                <a:solidFill>
                  <a:schemeClr val="dk1"/>
                </a:solidFill>
                <a:latin typeface="Calibri"/>
                <a:ea typeface="Calibri"/>
                <a:cs typeface="Calibri"/>
                <a:sym typeface="Calibri"/>
              </a:rPr>
              <a:t> </a:t>
            </a:r>
            <a:r>
              <a:rPr lang="en" sz="1900" b="0" i="0" u="none" strike="noStrike" cap="none" err="1">
                <a:solidFill>
                  <a:schemeClr val="dk1"/>
                </a:solidFill>
                <a:latin typeface="Calibri"/>
                <a:ea typeface="Calibri"/>
                <a:cs typeface="Calibri"/>
                <a:sym typeface="Calibri"/>
              </a:rPr>
              <a:t>בפליטות</a:t>
            </a:r>
            <a:r>
              <a:rPr lang="en" sz="1900" b="0" i="0" u="none" strike="noStrike" cap="none">
                <a:solidFill>
                  <a:schemeClr val="dk1"/>
                </a:solidFill>
                <a:latin typeface="Calibri"/>
                <a:ea typeface="Calibri"/>
                <a:cs typeface="Calibri"/>
                <a:sym typeface="Calibri"/>
              </a:rPr>
              <a:t> </a:t>
            </a:r>
            <a:r>
              <a:rPr lang="en" sz="1900" b="0" i="0" u="none" strike="noStrike" cap="none" err="1">
                <a:solidFill>
                  <a:schemeClr val="dk1"/>
                </a:solidFill>
                <a:latin typeface="Calibri"/>
                <a:ea typeface="Calibri"/>
                <a:cs typeface="Calibri"/>
                <a:sym typeface="Calibri"/>
              </a:rPr>
              <a:t>פד"ח</a:t>
            </a:r>
            <a:r>
              <a:rPr lang="en" sz="1900" b="0" i="0" u="none" strike="noStrike" cap="none">
                <a:solidFill>
                  <a:schemeClr val="dk1"/>
                </a:solidFill>
                <a:latin typeface="Calibri"/>
                <a:ea typeface="Calibri"/>
                <a:cs typeface="Calibri"/>
                <a:sym typeface="Calibri"/>
              </a:rPr>
              <a:t> </a:t>
            </a:r>
            <a:r>
              <a:rPr lang="en" sz="1900" b="0" i="0" u="none" strike="noStrike" cap="none" err="1">
                <a:solidFill>
                  <a:schemeClr val="dk1"/>
                </a:solidFill>
                <a:latin typeface="Calibri"/>
                <a:ea typeface="Calibri"/>
                <a:cs typeface="Calibri"/>
                <a:sym typeface="Calibri"/>
              </a:rPr>
              <a:t>והתחזקות</a:t>
            </a:r>
            <a:r>
              <a:rPr lang="en" sz="1900" b="0" i="0" u="none" strike="noStrike" cap="none">
                <a:solidFill>
                  <a:schemeClr val="dk1"/>
                </a:solidFill>
                <a:latin typeface="Calibri"/>
                <a:ea typeface="Calibri"/>
                <a:cs typeface="Calibri"/>
                <a:sym typeface="Calibri"/>
              </a:rPr>
              <a:t> </a:t>
            </a:r>
            <a:r>
              <a:rPr lang="en" sz="1900" b="0" i="0" u="none" strike="noStrike" cap="none" err="1">
                <a:solidFill>
                  <a:schemeClr val="dk1"/>
                </a:solidFill>
                <a:latin typeface="Calibri"/>
                <a:ea typeface="Calibri"/>
                <a:cs typeface="Calibri"/>
                <a:sym typeface="Calibri"/>
              </a:rPr>
              <a:t>של</a:t>
            </a:r>
            <a:r>
              <a:rPr lang="en" sz="1900" b="0" i="0" u="none" strike="noStrike" cap="none">
                <a:solidFill>
                  <a:schemeClr val="dk1"/>
                </a:solidFill>
                <a:latin typeface="Calibri"/>
                <a:ea typeface="Calibri"/>
                <a:cs typeface="Calibri"/>
                <a:sym typeface="Calibri"/>
              </a:rPr>
              <a:t> </a:t>
            </a:r>
            <a:r>
              <a:rPr lang="en" sz="1900" b="0" i="0" u="none" strike="noStrike" cap="none" err="1">
                <a:solidFill>
                  <a:schemeClr val="dk1"/>
                </a:solidFill>
                <a:latin typeface="Calibri"/>
                <a:ea typeface="Calibri"/>
                <a:cs typeface="Calibri"/>
                <a:sym typeface="Calibri"/>
              </a:rPr>
              <a:t>אפקט</a:t>
            </a:r>
            <a:r>
              <a:rPr lang="en" sz="1900" b="0" i="0" u="none" strike="noStrike" cap="none">
                <a:solidFill>
                  <a:schemeClr val="dk1"/>
                </a:solidFill>
                <a:latin typeface="Calibri"/>
                <a:ea typeface="Calibri"/>
                <a:cs typeface="Calibri"/>
                <a:sym typeface="Calibri"/>
              </a:rPr>
              <a:t> </a:t>
            </a:r>
            <a:r>
              <a:rPr lang="en" sz="1900" b="0" i="0" u="none" strike="noStrike" cap="none" err="1">
                <a:solidFill>
                  <a:schemeClr val="dk1"/>
                </a:solidFill>
                <a:latin typeface="Calibri"/>
                <a:ea typeface="Calibri"/>
                <a:cs typeface="Calibri"/>
                <a:sym typeface="Calibri"/>
              </a:rPr>
              <a:t>החממה</a:t>
            </a:r>
            <a:endParaRPr sz="1900" b="0" i="0" u="none" strike="noStrike" cap="none" err="1">
              <a:solidFill>
                <a:schemeClr val="dk1"/>
              </a:solidFill>
              <a:latin typeface="Calibri"/>
              <a:ea typeface="Calibri"/>
              <a:cs typeface="Calibri"/>
              <a:sym typeface="Calibri"/>
            </a:endParaRPr>
          </a:p>
        </p:txBody>
      </p:sp>
      <p:sp>
        <p:nvSpPr>
          <p:cNvPr id="10191" name="Google Shape;10191;p56"/>
          <p:cNvSpPr/>
          <p:nvPr/>
        </p:nvSpPr>
        <p:spPr>
          <a:xfrm>
            <a:off x="5843925" y="853449"/>
            <a:ext cx="3200400" cy="2106300"/>
          </a:xfrm>
          <a:prstGeom prst="ellipse">
            <a:avLst/>
          </a:prstGeom>
          <a:solidFill>
            <a:srgbClr val="CFE2F3"/>
          </a:solidFill>
          <a:ln>
            <a:noFill/>
          </a:ln>
        </p:spPr>
        <p:txBody>
          <a:bodyPr spcFirstLastPara="1" wrap="square" lIns="91425" tIns="91425" rIns="91425" bIns="91425" anchor="ctr" anchorCtr="0">
            <a:noAutofit/>
          </a:bodyPr>
          <a:lstStyle/>
          <a:p>
            <a:pPr marL="0" marR="0" lvl="0" indent="0" algn="r" rtl="1">
              <a:lnSpc>
                <a:spcPct val="100000"/>
              </a:lnSpc>
              <a:spcBef>
                <a:spcPts val="0"/>
              </a:spcBef>
              <a:spcAft>
                <a:spcPts val="0"/>
              </a:spcAft>
              <a:buClr>
                <a:schemeClr val="dk1"/>
              </a:buClr>
              <a:buSzPts val="1100"/>
              <a:buFont typeface="Arial"/>
              <a:buNone/>
            </a:pPr>
            <a:r>
              <a:rPr lang="en" sz="1900" b="0" i="0" u="none" strike="noStrike" cap="none" err="1">
                <a:solidFill>
                  <a:schemeClr val="dk1"/>
                </a:solidFill>
                <a:latin typeface="Calibri"/>
                <a:ea typeface="Calibri"/>
                <a:cs typeface="Calibri"/>
                <a:sym typeface="Calibri"/>
              </a:rPr>
              <a:t>עלייה</a:t>
            </a:r>
            <a:r>
              <a:rPr lang="en" sz="1900" b="0" i="0" u="none" strike="noStrike" cap="none">
                <a:solidFill>
                  <a:schemeClr val="dk1"/>
                </a:solidFill>
                <a:latin typeface="Calibri"/>
                <a:ea typeface="Calibri"/>
                <a:cs typeface="Calibri"/>
                <a:sym typeface="Calibri"/>
              </a:rPr>
              <a:t> </a:t>
            </a:r>
            <a:r>
              <a:rPr lang="en" sz="1900" b="0" i="0" u="none" strike="noStrike" cap="none" err="1">
                <a:solidFill>
                  <a:schemeClr val="dk1"/>
                </a:solidFill>
                <a:latin typeface="Calibri"/>
                <a:ea typeface="Calibri"/>
                <a:cs typeface="Calibri"/>
                <a:sym typeface="Calibri"/>
              </a:rPr>
              <a:t>בצריכת</a:t>
            </a:r>
            <a:r>
              <a:rPr lang="en" sz="1900" b="0" i="0" u="none" strike="noStrike" cap="none">
                <a:solidFill>
                  <a:schemeClr val="dk1"/>
                </a:solidFill>
                <a:latin typeface="Calibri"/>
                <a:ea typeface="Calibri"/>
                <a:cs typeface="Calibri"/>
                <a:sym typeface="Calibri"/>
              </a:rPr>
              <a:t> </a:t>
            </a:r>
            <a:r>
              <a:rPr lang="en" sz="1900" b="0" i="0" u="none" strike="noStrike" cap="none" err="1">
                <a:solidFill>
                  <a:schemeClr val="dk1"/>
                </a:solidFill>
                <a:latin typeface="Calibri"/>
                <a:ea typeface="Calibri"/>
                <a:cs typeface="Calibri"/>
                <a:sym typeface="Calibri"/>
              </a:rPr>
              <a:t>האנרגיה</a:t>
            </a:r>
            <a:r>
              <a:rPr lang="en" sz="1900" b="0" i="0" u="none" strike="noStrike" cap="none">
                <a:solidFill>
                  <a:schemeClr val="dk1"/>
                </a:solidFill>
                <a:latin typeface="Calibri"/>
                <a:ea typeface="Calibri"/>
                <a:cs typeface="Calibri"/>
                <a:sym typeface="Calibri"/>
              </a:rPr>
              <a:t> (</a:t>
            </a:r>
            <a:r>
              <a:rPr lang="en" sz="1900" b="0" i="0" u="none" strike="noStrike" cap="none" err="1">
                <a:solidFill>
                  <a:schemeClr val="dk1"/>
                </a:solidFill>
                <a:latin typeface="Calibri"/>
                <a:ea typeface="Calibri"/>
                <a:cs typeface="Calibri"/>
                <a:sym typeface="Calibri"/>
              </a:rPr>
              <a:t>בעיקר</a:t>
            </a:r>
            <a:r>
              <a:rPr lang="en" sz="1900" b="0" i="0" u="none" strike="noStrike" cap="none">
                <a:solidFill>
                  <a:schemeClr val="dk1"/>
                </a:solidFill>
                <a:latin typeface="Calibri"/>
                <a:ea typeface="Calibri"/>
                <a:cs typeface="Calibri"/>
                <a:sym typeface="Calibri"/>
              </a:rPr>
              <a:t> </a:t>
            </a:r>
            <a:r>
              <a:rPr lang="en" sz="1900" b="0" i="0" u="none" strike="noStrike" cap="none" err="1">
                <a:solidFill>
                  <a:schemeClr val="dk1"/>
                </a:solidFill>
                <a:latin typeface="Calibri"/>
                <a:ea typeface="Calibri"/>
                <a:cs typeface="Calibri"/>
                <a:sym typeface="Calibri"/>
              </a:rPr>
              <a:t>משריפת</a:t>
            </a:r>
            <a:r>
              <a:rPr lang="en" sz="1900" b="0" i="0" u="none" strike="noStrike" cap="none">
                <a:solidFill>
                  <a:schemeClr val="dk1"/>
                </a:solidFill>
                <a:latin typeface="Calibri"/>
                <a:ea typeface="Calibri"/>
                <a:cs typeface="Calibri"/>
                <a:sym typeface="Calibri"/>
              </a:rPr>
              <a:t> </a:t>
            </a:r>
            <a:r>
              <a:rPr lang="en" sz="1900" b="0" i="0" u="none" strike="noStrike" cap="none" err="1">
                <a:solidFill>
                  <a:schemeClr val="dk1"/>
                </a:solidFill>
                <a:latin typeface="Calibri"/>
                <a:ea typeface="Calibri"/>
                <a:cs typeface="Calibri"/>
                <a:sym typeface="Calibri"/>
              </a:rPr>
              <a:t>דלקי</a:t>
            </a:r>
            <a:r>
              <a:rPr lang="en" sz="1900" b="0" i="0" u="none" strike="noStrike" cap="none">
                <a:solidFill>
                  <a:schemeClr val="dk1"/>
                </a:solidFill>
                <a:latin typeface="Calibri"/>
                <a:ea typeface="Calibri"/>
                <a:cs typeface="Calibri"/>
                <a:sym typeface="Calibri"/>
              </a:rPr>
              <a:t> </a:t>
            </a:r>
            <a:r>
              <a:rPr lang="en" sz="1900" b="0" i="0" u="none" strike="noStrike" cap="none" err="1">
                <a:solidFill>
                  <a:schemeClr val="dk1"/>
                </a:solidFill>
                <a:latin typeface="Calibri"/>
                <a:ea typeface="Calibri"/>
                <a:cs typeface="Calibri"/>
                <a:sym typeface="Calibri"/>
              </a:rPr>
              <a:t>מאובנים</a:t>
            </a:r>
            <a:r>
              <a:rPr lang="en" sz="1900" b="0" i="0" u="none" strike="noStrike" cap="none">
                <a:solidFill>
                  <a:schemeClr val="dk1"/>
                </a:solidFill>
                <a:latin typeface="Calibri"/>
                <a:ea typeface="Calibri"/>
                <a:cs typeface="Calibri"/>
                <a:sym typeface="Calibri"/>
              </a:rPr>
              <a:t>)</a:t>
            </a:r>
            <a:endParaRPr sz="1300" b="0" i="0" u="none" strike="noStrike" cap="none">
              <a:solidFill>
                <a:schemeClr val="dk1"/>
              </a:solidFill>
              <a:latin typeface="Calibri"/>
              <a:ea typeface="Calibri"/>
              <a:cs typeface="Calibri"/>
              <a:sym typeface="Calibri"/>
            </a:endParaRPr>
          </a:p>
          <a:p>
            <a:pPr marL="0" marR="0" lvl="0" indent="0" algn="r" rtl="1">
              <a:lnSpc>
                <a:spcPct val="100000"/>
              </a:lnSpc>
              <a:spcBef>
                <a:spcPts val="0"/>
              </a:spcBef>
              <a:spcAft>
                <a:spcPts val="0"/>
              </a:spcAft>
              <a:buClr>
                <a:srgbClr val="000000"/>
              </a:buClr>
              <a:buSzPts val="1900"/>
              <a:buFont typeface="Arial"/>
              <a:buNone/>
            </a:pPr>
            <a:endParaRPr sz="1900" b="0" i="0" u="none" strike="noStrike" cap="none">
              <a:solidFill>
                <a:schemeClr val="dk1"/>
              </a:solidFill>
              <a:latin typeface="Calibri"/>
              <a:ea typeface="Calibri"/>
              <a:cs typeface="Calibri"/>
              <a:sym typeface="Calibri"/>
            </a:endParaRPr>
          </a:p>
        </p:txBody>
      </p:sp>
      <p:sp>
        <p:nvSpPr>
          <p:cNvPr id="10192" name="Google Shape;10192;p56"/>
          <p:cNvSpPr txBox="1"/>
          <p:nvPr/>
        </p:nvSpPr>
        <p:spPr>
          <a:xfrm>
            <a:off x="1367425" y="92450"/>
            <a:ext cx="6921900" cy="4617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Lexend"/>
              <a:ea typeface="Lexend"/>
              <a:cs typeface="Lexend"/>
              <a:sym typeface="Lexend"/>
            </a:endParaRPr>
          </a:p>
        </p:txBody>
      </p:sp>
      <p:cxnSp>
        <p:nvCxnSpPr>
          <p:cNvPr id="10193" name="Google Shape;10193;p56"/>
          <p:cNvCxnSpPr/>
          <p:nvPr/>
        </p:nvCxnSpPr>
        <p:spPr>
          <a:xfrm flipH="1">
            <a:off x="5170063" y="2664938"/>
            <a:ext cx="1239000" cy="587400"/>
          </a:xfrm>
          <a:prstGeom prst="curvedConnector3">
            <a:avLst>
              <a:gd name="adj1" fmla="val 50000"/>
            </a:avLst>
          </a:prstGeom>
          <a:noFill/>
          <a:ln w="38100" cap="flat" cmpd="sng">
            <a:solidFill>
              <a:srgbClr val="3C78D8"/>
            </a:solidFill>
            <a:prstDash val="solid"/>
            <a:round/>
            <a:headEnd type="none" w="sm" len="sm"/>
            <a:tailEnd type="stealth" w="sm" len="sm"/>
          </a:ln>
        </p:spPr>
      </p:cxnSp>
      <p:sp>
        <p:nvSpPr>
          <p:cNvPr id="10194" name="Google Shape;10194;p56"/>
          <p:cNvSpPr txBox="1">
            <a:spLocks noGrp="1"/>
          </p:cNvSpPr>
          <p:nvPr>
            <p:ph type="title"/>
          </p:nvPr>
        </p:nvSpPr>
        <p:spPr>
          <a:xfrm>
            <a:off x="168725" y="124725"/>
            <a:ext cx="8406000" cy="572700"/>
          </a:xfrm>
          <a:prstGeom prst="rect">
            <a:avLst/>
          </a:prstGeom>
          <a:noFill/>
          <a:ln>
            <a:noFill/>
          </a:ln>
        </p:spPr>
        <p:txBody>
          <a:bodyPr spcFirstLastPara="1" wrap="square" lIns="91425" tIns="91425" rIns="91425" bIns="91425" anchor="t" anchorCtr="0">
            <a:noAutofit/>
          </a:bodyPr>
          <a:lstStyle/>
          <a:p>
            <a:pPr algn="r">
              <a:buSzPts val="990"/>
            </a:pPr>
            <a:r>
              <a:rPr lang="en" sz="2200" b="1" err="1"/>
              <a:t>סוגייה</a:t>
            </a:r>
            <a:r>
              <a:rPr lang="en" sz="2200" b="1" dirty="0"/>
              <a:t>: </a:t>
            </a:r>
            <a:r>
              <a:rPr lang="en" sz="2200" b="1" err="1"/>
              <a:t>צריכה</a:t>
            </a:r>
            <a:r>
              <a:rPr lang="en" sz="2200" b="1" i="0" u="none" dirty="0"/>
              <a:t> </a:t>
            </a:r>
            <a:r>
              <a:rPr lang="en" sz="2200" b="1" i="0" u="none" err="1"/>
              <a:t>מוגברת</a:t>
            </a:r>
            <a:r>
              <a:rPr lang="en" sz="2200" b="1" i="0" u="none" dirty="0"/>
              <a:t> </a:t>
            </a:r>
            <a:r>
              <a:rPr lang="en" sz="2200" b="1" i="0" u="none" err="1"/>
              <a:t>של</a:t>
            </a:r>
            <a:r>
              <a:rPr lang="en" sz="2200" b="1" i="0" u="none" dirty="0"/>
              <a:t> </a:t>
            </a:r>
            <a:r>
              <a:rPr lang="en" sz="2200" b="1" i="0" u="none" err="1"/>
              <a:t>דלקי</a:t>
            </a:r>
            <a:r>
              <a:rPr lang="en" sz="2200" b="1" i="0" u="none" dirty="0"/>
              <a:t> </a:t>
            </a:r>
            <a:r>
              <a:rPr lang="en" sz="2200" b="1" i="0" u="none" err="1"/>
              <a:t>מאובנים</a:t>
            </a:r>
            <a:r>
              <a:rPr lang="en" sz="2200" b="1" i="0" u="none" dirty="0"/>
              <a:t> </a:t>
            </a:r>
            <a:r>
              <a:rPr lang="en" sz="2200" b="1" i="0" u="none" err="1"/>
              <a:t>פולטת</a:t>
            </a:r>
            <a:r>
              <a:rPr lang="en" sz="2200" b="1" i="0" u="none" dirty="0"/>
              <a:t> </a:t>
            </a:r>
            <a:r>
              <a:rPr lang="en" sz="2200" b="1" i="0" u="none" err="1"/>
              <a:t>גזי</a:t>
            </a:r>
            <a:r>
              <a:rPr lang="en" sz="2200" b="1" i="0" u="none" dirty="0"/>
              <a:t> </a:t>
            </a:r>
            <a:r>
              <a:rPr lang="en" sz="2200" b="1" i="0" u="none" err="1"/>
              <a:t>חממה</a:t>
            </a:r>
            <a:r>
              <a:rPr lang="en" sz="2200" b="1" i="0" u="none" dirty="0"/>
              <a:t> </a:t>
            </a:r>
            <a:r>
              <a:rPr lang="en" sz="2200" b="1" i="0" u="none" err="1"/>
              <a:t>וגורמת</a:t>
            </a:r>
            <a:r>
              <a:rPr lang="en" sz="2200" b="1" i="0" u="none" dirty="0"/>
              <a:t> </a:t>
            </a:r>
            <a:r>
              <a:rPr lang="en" sz="2200" b="1" i="0" u="none" err="1"/>
              <a:t>לשינוי</a:t>
            </a:r>
            <a:r>
              <a:rPr lang="en" sz="2200" b="1" i="0" u="none" dirty="0"/>
              <a:t> </a:t>
            </a:r>
            <a:r>
              <a:rPr lang="en" sz="2200" b="1" i="0" u="none" err="1"/>
              <a:t>אקלים</a:t>
            </a:r>
            <a:endParaRPr lang="en-US" sz="2200" b="1"/>
          </a:p>
        </p:txBody>
      </p:sp>
      <p:grpSp>
        <p:nvGrpSpPr>
          <p:cNvPr id="10195" name="Google Shape;10195;p56"/>
          <p:cNvGrpSpPr/>
          <p:nvPr/>
        </p:nvGrpSpPr>
        <p:grpSpPr>
          <a:xfrm>
            <a:off x="6776969" y="3045116"/>
            <a:ext cx="1718659" cy="1785963"/>
            <a:chOff x="7213350" y="2988932"/>
            <a:chExt cx="2142699" cy="2154619"/>
          </a:xfrm>
        </p:grpSpPr>
        <p:pic>
          <p:nvPicPr>
            <p:cNvPr id="10196" name="Google Shape;10196;p56"/>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7213350" y="2989000"/>
              <a:ext cx="2142699" cy="2154551"/>
            </a:xfrm>
            <a:prstGeom prst="rect">
              <a:avLst/>
            </a:prstGeom>
            <a:noFill/>
            <a:ln>
              <a:noFill/>
            </a:ln>
          </p:spPr>
        </p:pic>
        <p:sp>
          <p:nvSpPr>
            <p:cNvPr id="10197" name="Google Shape;10197;p56"/>
            <p:cNvSpPr txBox="1"/>
            <p:nvPr/>
          </p:nvSpPr>
          <p:spPr>
            <a:xfrm rot="-5400000">
              <a:off x="6552441" y="3716582"/>
              <a:ext cx="1723800" cy="268500"/>
            </a:xfrm>
            <a:prstGeom prst="rect">
              <a:avLst/>
            </a:prstGeom>
            <a:solidFill>
              <a:schemeClr val="lt1"/>
            </a:solid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800"/>
                <a:buFont typeface="Arial"/>
                <a:buNone/>
              </a:pPr>
              <a:r>
                <a:rPr lang="en" sz="800" b="0" i="0" u="none" strike="noStrike" cap="none" err="1">
                  <a:solidFill>
                    <a:srgbClr val="000000"/>
                  </a:solidFill>
                  <a:latin typeface="Arial"/>
                  <a:ea typeface="Arial"/>
                  <a:cs typeface="Arial"/>
                  <a:sym typeface="Arial"/>
                </a:rPr>
                <a:t>צריכת</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אנרגיה</a:t>
              </a:r>
              <a:r>
                <a:rPr lang="en" sz="800" b="0" i="0" u="none" strike="noStrike" cap="none">
                  <a:solidFill>
                    <a:srgbClr val="000000"/>
                  </a:solidFill>
                  <a:latin typeface="Arial"/>
                  <a:ea typeface="Arial"/>
                  <a:cs typeface="Arial"/>
                  <a:sym typeface="Arial"/>
                </a:rPr>
                <a:t> (</a:t>
              </a:r>
              <a:r>
                <a:rPr lang="en" sz="800" b="0" i="0" u="none" strike="noStrike" cap="none" err="1">
                  <a:solidFill>
                    <a:srgbClr val="000000"/>
                  </a:solidFill>
                  <a:latin typeface="Arial"/>
                  <a:ea typeface="Arial"/>
                  <a:cs typeface="Arial"/>
                  <a:sym typeface="Arial"/>
                </a:rPr>
                <a:t>טרוואט-שעה</a:t>
              </a:r>
              <a:r>
                <a:rPr lang="en" sz="800" b="0" i="0" u="none" strike="noStrike" cap="none">
                  <a:solidFill>
                    <a:srgbClr val="000000"/>
                  </a:solidFill>
                  <a:latin typeface="Arial"/>
                  <a:ea typeface="Arial"/>
                  <a:cs typeface="Arial"/>
                  <a:sym typeface="Arial"/>
                </a:rPr>
                <a:t>)</a:t>
              </a:r>
              <a:endParaRPr sz="300" b="0" i="0" u="none" strike="noStrike" cap="none">
                <a:solidFill>
                  <a:srgbClr val="000000"/>
                </a:solidFill>
                <a:latin typeface="Arial"/>
                <a:ea typeface="Arial"/>
                <a:cs typeface="Arial"/>
                <a:sym typeface="Arial"/>
              </a:endParaRPr>
            </a:p>
          </p:txBody>
        </p:sp>
      </p:grpSp>
      <p:grpSp>
        <p:nvGrpSpPr>
          <p:cNvPr id="10198" name="Google Shape;10198;p56"/>
          <p:cNvGrpSpPr/>
          <p:nvPr/>
        </p:nvGrpSpPr>
        <p:grpSpPr>
          <a:xfrm>
            <a:off x="3113039" y="1222477"/>
            <a:ext cx="2142711" cy="1486625"/>
            <a:chOff x="3113039" y="1222477"/>
            <a:chExt cx="2142711" cy="1486625"/>
          </a:xfrm>
        </p:grpSpPr>
        <p:pic>
          <p:nvPicPr>
            <p:cNvPr id="10199" name="Google Shape;10199;p56"/>
            <p:cNvPicPr preferRelativeResize="0"/>
            <p:nvPr/>
          </p:nvPicPr>
          <p:blipFill rotWithShape="1">
            <a:blip r:embed="rId4" cstate="hqprint">
              <a:alphaModFix/>
              <a:extLst>
                <a:ext uri="{28A0092B-C50C-407E-A947-70E740481C1C}">
                  <a14:useLocalDpi xmlns:a14="http://schemas.microsoft.com/office/drawing/2010/main"/>
                </a:ext>
              </a:extLst>
            </a:blip>
            <a:srcRect/>
            <a:stretch/>
          </p:blipFill>
          <p:spPr>
            <a:xfrm>
              <a:off x="3113050" y="1222477"/>
              <a:ext cx="2142700" cy="1486625"/>
            </a:xfrm>
            <a:prstGeom prst="rect">
              <a:avLst/>
            </a:prstGeom>
            <a:noFill/>
            <a:ln>
              <a:noFill/>
            </a:ln>
            <a:effectLst>
              <a:outerShdw blurRad="57150" dist="19050" dir="5400000" algn="bl" rotWithShape="0">
                <a:srgbClr val="000000">
                  <a:alpha val="49411"/>
                </a:srgbClr>
              </a:outerShdw>
            </a:effectLst>
          </p:spPr>
        </p:pic>
        <p:sp>
          <p:nvSpPr>
            <p:cNvPr id="10200" name="Google Shape;10200;p56"/>
            <p:cNvSpPr/>
            <p:nvPr/>
          </p:nvSpPr>
          <p:spPr>
            <a:xfrm>
              <a:off x="3113039" y="1222477"/>
              <a:ext cx="1242600" cy="169200"/>
            </a:xfrm>
            <a:prstGeom prst="rect">
              <a:avLst/>
            </a:prstGeom>
            <a:solidFill>
              <a:schemeClr val="lt1"/>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500"/>
                <a:buFont typeface="Arial"/>
                <a:buNone/>
              </a:pPr>
              <a:r>
                <a:rPr lang="en" sz="500" b="0" i="0" u="none" strike="noStrike" cap="none" err="1">
                  <a:solidFill>
                    <a:srgbClr val="000000"/>
                  </a:solidFill>
                  <a:latin typeface="Arial"/>
                  <a:ea typeface="Arial"/>
                  <a:cs typeface="Arial"/>
                  <a:sym typeface="Arial"/>
                </a:rPr>
                <a:t>ריכוזי</a:t>
              </a:r>
              <a:r>
                <a:rPr lang="en" sz="500" b="0" i="0" u="none" strike="noStrike" cap="none">
                  <a:solidFill>
                    <a:srgbClr val="000000"/>
                  </a:solidFill>
                  <a:latin typeface="Arial"/>
                  <a:ea typeface="Arial"/>
                  <a:cs typeface="Arial"/>
                  <a:sym typeface="Arial"/>
                </a:rPr>
                <a:t> </a:t>
              </a:r>
              <a:r>
                <a:rPr lang="en" sz="500" b="0" i="0" u="none" strike="noStrike" cap="none" baseline="-25000">
                  <a:solidFill>
                    <a:srgbClr val="000000"/>
                  </a:solidFill>
                  <a:latin typeface="Arial"/>
                  <a:ea typeface="Arial"/>
                  <a:cs typeface="Arial"/>
                  <a:sym typeface="Arial"/>
                </a:rPr>
                <a:t>2</a:t>
              </a:r>
              <a:r>
                <a:rPr lang="en" sz="500" b="0" i="0" u="none" strike="noStrike" cap="none">
                  <a:solidFill>
                    <a:srgbClr val="000000"/>
                  </a:solidFill>
                  <a:latin typeface="Arial"/>
                  <a:ea typeface="Arial"/>
                  <a:cs typeface="Arial"/>
                  <a:sym typeface="Arial"/>
                </a:rPr>
                <a:t>CO</a:t>
              </a:r>
              <a:r>
                <a:rPr lang="en" sz="500" b="0" i="0" u="none" strike="noStrike" cap="none" baseline="-25000">
                  <a:solidFill>
                    <a:srgbClr val="000000"/>
                  </a:solidFill>
                  <a:latin typeface="Arial"/>
                  <a:ea typeface="Arial"/>
                  <a:cs typeface="Arial"/>
                  <a:sym typeface="Arial"/>
                </a:rPr>
                <a:t> </a:t>
              </a:r>
              <a:r>
                <a:rPr lang="en" sz="500" b="0" i="0" u="none" strike="noStrike" cap="none" err="1">
                  <a:solidFill>
                    <a:srgbClr val="000000"/>
                  </a:solidFill>
                  <a:latin typeface="Arial"/>
                  <a:ea typeface="Arial"/>
                  <a:cs typeface="Arial"/>
                  <a:sym typeface="Arial"/>
                </a:rPr>
                <a:t>באטמוספרה</a:t>
              </a:r>
              <a:r>
                <a:rPr lang="en" sz="500" b="0" i="0" u="none" strike="noStrike" cap="none">
                  <a:solidFill>
                    <a:srgbClr val="000000"/>
                  </a:solidFill>
                  <a:latin typeface="Arial"/>
                  <a:ea typeface="Arial"/>
                  <a:cs typeface="Arial"/>
                  <a:sym typeface="Arial"/>
                </a:rPr>
                <a:t>: </a:t>
              </a:r>
              <a:r>
                <a:rPr lang="en" sz="500" b="0" i="0" u="none" strike="noStrike" cap="none" err="1">
                  <a:solidFill>
                    <a:srgbClr val="000000"/>
                  </a:solidFill>
                  <a:latin typeface="Arial"/>
                  <a:ea typeface="Arial"/>
                  <a:cs typeface="Arial"/>
                  <a:sym typeface="Arial"/>
                </a:rPr>
                <a:t>נתונים</a:t>
              </a:r>
              <a:r>
                <a:rPr lang="en" sz="500" b="0" i="0" u="none" strike="noStrike" cap="none">
                  <a:solidFill>
                    <a:srgbClr val="000000"/>
                  </a:solidFill>
                  <a:latin typeface="Arial"/>
                  <a:ea typeface="Arial"/>
                  <a:cs typeface="Arial"/>
                  <a:sym typeface="Arial"/>
                </a:rPr>
                <a:t> </a:t>
              </a:r>
              <a:r>
                <a:rPr lang="en" sz="500" b="0" i="0" u="none" strike="noStrike" cap="none" err="1">
                  <a:solidFill>
                    <a:srgbClr val="000000"/>
                  </a:solidFill>
                  <a:latin typeface="Arial"/>
                  <a:ea typeface="Arial"/>
                  <a:cs typeface="Arial"/>
                  <a:sym typeface="Arial"/>
                </a:rPr>
                <a:t>גלובליים</a:t>
              </a:r>
              <a:endParaRPr sz="500" b="0" i="0" u="none" strike="noStrike" cap="none" err="1">
                <a:solidFill>
                  <a:srgbClr val="000000"/>
                </a:solidFill>
                <a:latin typeface="Arial"/>
                <a:ea typeface="Arial"/>
                <a:cs typeface="Arial"/>
                <a:sym typeface="Arial"/>
              </a:endParaRPr>
            </a:p>
          </p:txBody>
        </p:sp>
      </p:grpSp>
      <p:sp>
        <p:nvSpPr>
          <p:cNvPr id="10201" name="Google Shape;10201;p56"/>
          <p:cNvSpPr/>
          <p:nvPr/>
        </p:nvSpPr>
        <p:spPr>
          <a:xfrm>
            <a:off x="3072474" y="1440870"/>
            <a:ext cx="2095466" cy="184666"/>
          </a:xfrm>
          <a:prstGeom prst="rect">
            <a:avLst/>
          </a:prstGeom>
          <a:solidFill>
            <a:schemeClr val="lt1"/>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300"/>
              <a:buFont typeface="Arial"/>
              <a:buNone/>
            </a:pPr>
            <a:r>
              <a:rPr lang="en" sz="300" b="0" i="0" u="none" strike="noStrike" cap="none" err="1">
                <a:solidFill>
                  <a:srgbClr val="000000"/>
                </a:solidFill>
                <a:latin typeface="Arial"/>
                <a:ea typeface="Arial"/>
                <a:cs typeface="Arial"/>
                <a:sym typeface="Arial"/>
              </a:rPr>
              <a:t>ריכוז</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הפחמן</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הדו-חמצני</a:t>
            </a:r>
            <a:r>
              <a:rPr lang="en" sz="300" b="0" i="0" u="none" strike="noStrike" cap="none">
                <a:solidFill>
                  <a:srgbClr val="000000"/>
                </a:solidFill>
                <a:latin typeface="Arial"/>
                <a:ea typeface="Arial"/>
                <a:cs typeface="Arial"/>
                <a:sym typeface="Arial"/>
              </a:rPr>
              <a:t> (CO</a:t>
            </a:r>
            <a:r>
              <a:rPr lang="en" sz="300" b="0" i="0" u="none" strike="noStrike" cap="none" baseline="-25000">
                <a:solidFill>
                  <a:srgbClr val="000000"/>
                </a:solidFill>
                <a:latin typeface="Arial"/>
                <a:ea typeface="Arial"/>
                <a:cs typeface="Arial"/>
                <a:sym typeface="Arial"/>
              </a:rPr>
              <a:t>2</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באטמוספרה</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נמדד</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בחלקיקים</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למיליון</a:t>
            </a:r>
            <a:r>
              <a:rPr lang="en" sz="300" b="0" i="0" u="none" strike="noStrike" cap="none">
                <a:solidFill>
                  <a:srgbClr val="000000"/>
                </a:solidFill>
                <a:latin typeface="Arial"/>
                <a:ea typeface="Arial"/>
                <a:cs typeface="Arial"/>
                <a:sym typeface="Arial"/>
              </a:rPr>
              <a:t> (parts per million, ppm). </a:t>
            </a:r>
            <a:r>
              <a:rPr lang="en" sz="300" b="0" i="0" u="none" strike="noStrike" cap="none" err="1">
                <a:solidFill>
                  <a:srgbClr val="000000"/>
                </a:solidFill>
                <a:latin typeface="Arial"/>
                <a:ea typeface="Arial"/>
                <a:cs typeface="Arial"/>
                <a:sym typeface="Arial"/>
              </a:rPr>
              <a:t>מגמות</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ארוכות-טווח</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של</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שינויים</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בריכוז</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נמדדות</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בדיוק</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גבוה</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בעזרת</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דגימות</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אוויר</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שמורות</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בתוך</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ליבות</a:t>
            </a:r>
            <a:r>
              <a:rPr lang="en" sz="300" b="0" i="0" u="none" strike="noStrike" cap="none">
                <a:solidFill>
                  <a:srgbClr val="000000"/>
                </a:solidFill>
                <a:latin typeface="Arial"/>
                <a:ea typeface="Arial"/>
                <a:cs typeface="Arial"/>
                <a:sym typeface="Arial"/>
              </a:rPr>
              <a:t> </a:t>
            </a:r>
            <a:r>
              <a:rPr lang="en" sz="300" b="0" i="0" u="none" strike="noStrike" cap="none" err="1">
                <a:solidFill>
                  <a:srgbClr val="000000"/>
                </a:solidFill>
                <a:latin typeface="Arial"/>
                <a:ea typeface="Arial"/>
                <a:cs typeface="Arial"/>
                <a:sym typeface="Arial"/>
              </a:rPr>
              <a:t>קרח</a:t>
            </a:r>
            <a:r>
              <a:rPr lang="en" sz="300" b="0" i="0" u="none" strike="noStrike" cap="none">
                <a:solidFill>
                  <a:srgbClr val="000000"/>
                </a:solidFill>
                <a:latin typeface="Arial"/>
                <a:ea typeface="Arial"/>
                <a:cs typeface="Arial"/>
                <a:sym typeface="Arial"/>
              </a:rPr>
              <a:t>.</a:t>
            </a:r>
            <a:endParaRPr sz="300" b="0" i="0" u="none" strike="noStrike" cap="none">
              <a:solidFill>
                <a:srgbClr val="000000"/>
              </a:solidFill>
              <a:latin typeface="Arial"/>
              <a:ea typeface="Arial"/>
              <a:cs typeface="Arial"/>
              <a:sym typeface="Arial"/>
            </a:endParaRPr>
          </a:p>
        </p:txBody>
      </p:sp>
      <p:grpSp>
        <p:nvGrpSpPr>
          <p:cNvPr id="10202" name="Google Shape;10202;p56"/>
          <p:cNvGrpSpPr/>
          <p:nvPr/>
        </p:nvGrpSpPr>
        <p:grpSpPr>
          <a:xfrm>
            <a:off x="70702" y="2959742"/>
            <a:ext cx="2580586" cy="1486632"/>
            <a:chOff x="4028290" y="3457117"/>
            <a:chExt cx="2580586" cy="1486632"/>
          </a:xfrm>
        </p:grpSpPr>
        <p:pic>
          <p:nvPicPr>
            <p:cNvPr id="10203" name="Google Shape;10203;p56"/>
            <p:cNvPicPr preferRelativeResize="0"/>
            <p:nvPr/>
          </p:nvPicPr>
          <p:blipFill rotWithShape="1">
            <a:blip r:embed="rId5" cstate="hqprint">
              <a:alphaModFix/>
              <a:extLst>
                <a:ext uri="{28A0092B-C50C-407E-A947-70E740481C1C}">
                  <a14:useLocalDpi xmlns:a14="http://schemas.microsoft.com/office/drawing/2010/main"/>
                </a:ext>
              </a:extLst>
            </a:blip>
            <a:srcRect/>
            <a:stretch/>
          </p:blipFill>
          <p:spPr>
            <a:xfrm>
              <a:off x="4028300" y="3457125"/>
              <a:ext cx="2580576" cy="1486624"/>
            </a:xfrm>
            <a:prstGeom prst="rect">
              <a:avLst/>
            </a:prstGeom>
            <a:noFill/>
            <a:ln>
              <a:noFill/>
            </a:ln>
            <a:effectLst>
              <a:outerShdw blurRad="57150" dist="19050" dir="5400000" algn="bl" rotWithShape="0">
                <a:srgbClr val="000000">
                  <a:alpha val="49411"/>
                </a:srgbClr>
              </a:outerShdw>
            </a:effectLst>
          </p:spPr>
        </p:pic>
        <p:sp>
          <p:nvSpPr>
            <p:cNvPr id="10204" name="Google Shape;10204;p56"/>
            <p:cNvSpPr txBox="1"/>
            <p:nvPr/>
          </p:nvSpPr>
          <p:spPr>
            <a:xfrm>
              <a:off x="4028290" y="3457117"/>
              <a:ext cx="2220300" cy="184800"/>
            </a:xfrm>
            <a:prstGeom prst="rect">
              <a:avLst/>
            </a:prstGeom>
            <a:solidFill>
              <a:schemeClr val="lt1"/>
            </a:solid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600"/>
                <a:buFont typeface="Arial"/>
                <a:buNone/>
              </a:pPr>
              <a:r>
                <a:rPr lang="en" sz="600" err="1"/>
                <a:t>שינוי</a:t>
              </a:r>
              <a:r>
                <a:rPr lang="en" sz="600"/>
                <a:t> </a:t>
              </a:r>
              <a:r>
                <a:rPr lang="en" sz="600" err="1"/>
                <a:t>ב</a:t>
              </a:r>
              <a:r>
                <a:rPr lang="en" sz="600" b="0" i="0" u="none" strike="noStrike" cap="none" err="1">
                  <a:solidFill>
                    <a:srgbClr val="000000"/>
                  </a:solidFill>
                  <a:latin typeface="Arial"/>
                  <a:ea typeface="Arial"/>
                  <a:cs typeface="Arial"/>
                  <a:sym typeface="Arial"/>
                </a:rPr>
                <a:t>טמפרטורה</a:t>
              </a:r>
              <a:r>
                <a:rPr lang="en" sz="600" b="0" i="0" u="none" strike="noStrike" cap="none">
                  <a:solidFill>
                    <a:srgbClr val="000000"/>
                  </a:solidFill>
                  <a:latin typeface="Arial"/>
                  <a:ea typeface="Arial"/>
                  <a:cs typeface="Arial"/>
                  <a:sym typeface="Arial"/>
                </a:rPr>
                <a:t> </a:t>
              </a:r>
              <a:r>
                <a:rPr lang="en" sz="600" b="0" i="0" u="none" strike="noStrike" cap="none" err="1">
                  <a:solidFill>
                    <a:srgbClr val="000000"/>
                  </a:solidFill>
                  <a:latin typeface="Arial"/>
                  <a:ea typeface="Arial"/>
                  <a:cs typeface="Arial"/>
                  <a:sym typeface="Arial"/>
                </a:rPr>
                <a:t>העולמית</a:t>
              </a:r>
              <a:r>
                <a:rPr lang="en" sz="600" b="0" i="0" u="none" strike="noStrike" cap="none">
                  <a:solidFill>
                    <a:srgbClr val="000000"/>
                  </a:solidFill>
                  <a:latin typeface="Arial"/>
                  <a:ea typeface="Arial"/>
                  <a:cs typeface="Arial"/>
                  <a:sym typeface="Arial"/>
                </a:rPr>
                <a:t> </a:t>
              </a:r>
              <a:r>
                <a:rPr lang="en" sz="600" b="0" i="0" u="none" strike="noStrike" cap="none" err="1">
                  <a:solidFill>
                    <a:srgbClr val="000000"/>
                  </a:solidFill>
                  <a:latin typeface="Arial"/>
                  <a:ea typeface="Arial"/>
                  <a:cs typeface="Arial"/>
                  <a:sym typeface="Arial"/>
                </a:rPr>
                <a:t>הממוצעת</a:t>
              </a:r>
              <a:r>
                <a:rPr lang="en" sz="600" b="0" i="0" u="none" strike="noStrike" cap="none">
                  <a:solidFill>
                    <a:srgbClr val="000000"/>
                  </a:solidFill>
                  <a:latin typeface="Arial"/>
                  <a:ea typeface="Arial"/>
                  <a:cs typeface="Arial"/>
                  <a:sym typeface="Arial"/>
                </a:rPr>
                <a:t> מ-1850 </a:t>
              </a:r>
              <a:r>
                <a:rPr lang="en" sz="600" b="0" i="0" u="none" strike="noStrike" cap="none" err="1">
                  <a:solidFill>
                    <a:srgbClr val="000000"/>
                  </a:solidFill>
                  <a:latin typeface="Arial"/>
                  <a:ea typeface="Arial"/>
                  <a:cs typeface="Arial"/>
                  <a:sym typeface="Arial"/>
                </a:rPr>
                <a:t>עד</a:t>
              </a:r>
              <a:r>
                <a:rPr lang="en" sz="600" b="0" i="0" u="none" strike="noStrike" cap="none">
                  <a:solidFill>
                    <a:srgbClr val="000000"/>
                  </a:solidFill>
                  <a:latin typeface="Arial"/>
                  <a:ea typeface="Arial"/>
                  <a:cs typeface="Arial"/>
                  <a:sym typeface="Arial"/>
                </a:rPr>
                <a:t> 2022</a:t>
              </a:r>
              <a:endParaRPr sz="600" b="0" i="0" u="none" strike="noStrike" cap="none">
                <a:solidFill>
                  <a:srgbClr val="000000"/>
                </a:solidFill>
                <a:latin typeface="Arial"/>
                <a:ea typeface="Arial"/>
                <a:cs typeface="Arial"/>
                <a:sym typeface="Arial"/>
              </a:endParaRPr>
            </a:p>
          </p:txBody>
        </p:sp>
      </p:grpSp>
      <p:sp>
        <p:nvSpPr>
          <p:cNvPr id="10205" name="Google Shape;10205;p56"/>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52</a:t>
            </a:fld>
            <a:endParaRPr/>
          </a:p>
        </p:txBody>
      </p:sp>
      <p:sp>
        <p:nvSpPr>
          <p:cNvPr id="10206" name="Google Shape;10206;p56"/>
          <p:cNvSpPr txBox="1"/>
          <p:nvPr/>
        </p:nvSpPr>
        <p:spPr>
          <a:xfrm>
            <a:off x="8598975" y="205225"/>
            <a:ext cx="508200" cy="461700"/>
          </a:xfrm>
          <a:prstGeom prst="rect">
            <a:avLst/>
          </a:prstGeom>
          <a:noFill/>
          <a:ln>
            <a:noFill/>
          </a:ln>
        </p:spPr>
        <p:txBody>
          <a:bodyPr spcFirstLastPara="1" wrap="square" lIns="91425" tIns="91425" rIns="91425" bIns="91425" anchor="t" anchorCtr="0">
            <a:spAutoFit/>
          </a:bodyPr>
          <a:lstStyle/>
          <a:p>
            <a:pPr marL="0" marR="0" lvl="0" indent="0" algn="l" rtl="0">
              <a:lnSpc>
                <a:spcPct val="90000"/>
              </a:lnSpc>
              <a:spcBef>
                <a:spcPts val="0"/>
              </a:spcBef>
              <a:spcAft>
                <a:spcPts val="0"/>
              </a:spcAft>
              <a:buClr>
                <a:srgbClr val="000000"/>
              </a:buClr>
              <a:buSzPts val="2000"/>
              <a:buFont typeface="Arial"/>
              <a:buNone/>
            </a:pPr>
            <a:r>
              <a:rPr lang="en" sz="2000" b="0" i="0" u="none" strike="noStrike" cap="none">
                <a:solidFill>
                  <a:schemeClr val="lt1"/>
                </a:solidFill>
                <a:latin typeface="Calibri"/>
                <a:ea typeface="Calibri"/>
                <a:cs typeface="Calibri"/>
                <a:sym typeface="Calibri"/>
              </a:rPr>
              <a:t>1.4</a:t>
            </a:r>
            <a:endParaRPr sz="1400" b="0" i="0" u="none" strike="noStrike" cap="none">
              <a:solidFill>
                <a:srgbClr val="000000"/>
              </a:solidFill>
              <a:latin typeface="Arial"/>
              <a:ea typeface="Arial"/>
              <a:cs typeface="Arial"/>
              <a:sym typeface="Arial"/>
            </a:endParaRPr>
          </a:p>
        </p:txBody>
      </p:sp>
      <p:cxnSp>
        <p:nvCxnSpPr>
          <p:cNvPr id="10207" name="Google Shape;10207;p56"/>
          <p:cNvCxnSpPr/>
          <p:nvPr/>
        </p:nvCxnSpPr>
        <p:spPr>
          <a:xfrm rot="5400000" flipH="1">
            <a:off x="2274631" y="2514751"/>
            <a:ext cx="1059000" cy="536700"/>
          </a:xfrm>
          <a:prstGeom prst="curvedConnector3">
            <a:avLst>
              <a:gd name="adj1" fmla="val 50000"/>
            </a:avLst>
          </a:prstGeom>
          <a:noFill/>
          <a:ln w="38100" cap="flat" cmpd="sng">
            <a:solidFill>
              <a:srgbClr val="3C78D8"/>
            </a:solidFill>
            <a:prstDash val="solid"/>
            <a:round/>
            <a:headEnd type="none" w="sm" len="sm"/>
            <a:tailEnd type="stealth" w="sm" len="sm"/>
          </a:ln>
        </p:spPr>
      </p:cxn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Shape 10211"/>
        <p:cNvGrpSpPr/>
        <p:nvPr/>
      </p:nvGrpSpPr>
      <p:grpSpPr>
        <a:xfrm>
          <a:off x="0" y="0"/>
          <a:ext cx="0" cy="0"/>
          <a:chOff x="0" y="0"/>
          <a:chExt cx="0" cy="0"/>
        </a:xfrm>
      </p:grpSpPr>
      <p:sp>
        <p:nvSpPr>
          <p:cNvPr id="10212" name="Google Shape;10212;p57"/>
          <p:cNvSpPr txBox="1">
            <a:spLocks noGrp="1"/>
          </p:cNvSpPr>
          <p:nvPr>
            <p:ph type="title"/>
          </p:nvPr>
        </p:nvSpPr>
        <p:spPr>
          <a:xfrm>
            <a:off x="81075" y="124725"/>
            <a:ext cx="8433900" cy="572700"/>
          </a:xfrm>
          <a:prstGeom prst="rect">
            <a:avLst/>
          </a:prstGeom>
          <a:noFill/>
          <a:ln>
            <a:noFill/>
          </a:ln>
        </p:spPr>
        <p:txBody>
          <a:bodyPr spcFirstLastPara="1" wrap="square" lIns="91425" tIns="91425" rIns="91425" bIns="91425" anchor="ctr" anchorCtr="0">
            <a:noAutofit/>
          </a:bodyPr>
          <a:lstStyle/>
          <a:p>
            <a:pPr marL="0" lvl="0" indent="0" algn="r" rtl="1">
              <a:lnSpc>
                <a:spcPct val="90000"/>
              </a:lnSpc>
              <a:spcBef>
                <a:spcPts val="0"/>
              </a:spcBef>
              <a:spcAft>
                <a:spcPts val="0"/>
              </a:spcAft>
              <a:buSzPts val="2800"/>
              <a:buNone/>
            </a:pPr>
            <a:r>
              <a:rPr lang="en" sz="3200" err="1"/>
              <a:t>מי</a:t>
            </a:r>
            <a:r>
              <a:rPr lang="en" sz="3200"/>
              <a:t> </a:t>
            </a:r>
            <a:r>
              <a:rPr lang="en" sz="3200" err="1"/>
              <a:t>משתמש</a:t>
            </a:r>
            <a:r>
              <a:rPr lang="en" sz="3200"/>
              <a:t>? </a:t>
            </a:r>
            <a:r>
              <a:rPr lang="en" sz="3200" err="1"/>
              <a:t>מי</a:t>
            </a:r>
            <a:r>
              <a:rPr lang="en" sz="3200"/>
              <a:t> </a:t>
            </a:r>
            <a:r>
              <a:rPr lang="en" sz="3200" err="1"/>
              <a:t>מרוויח</a:t>
            </a:r>
            <a:r>
              <a:rPr lang="en" sz="3200"/>
              <a:t>? </a:t>
            </a:r>
            <a:r>
              <a:rPr lang="en" sz="3200" err="1"/>
              <a:t>מי</a:t>
            </a:r>
            <a:r>
              <a:rPr lang="en" sz="3200"/>
              <a:t> </a:t>
            </a:r>
            <a:r>
              <a:rPr lang="en" sz="3200" err="1"/>
              <a:t>מפסיד</a:t>
            </a:r>
            <a:r>
              <a:rPr lang="en" sz="3200"/>
              <a:t>?</a:t>
            </a:r>
            <a:endParaRPr sz="3200">
              <a:solidFill>
                <a:srgbClr val="FFFFFF"/>
              </a:solidFill>
            </a:endParaRPr>
          </a:p>
        </p:txBody>
      </p:sp>
      <p:pic>
        <p:nvPicPr>
          <p:cNvPr id="10213" name="Google Shape;10213;p57"/>
          <p:cNvPicPr preferRelativeResize="0"/>
          <p:nvPr/>
        </p:nvPicPr>
        <p:blipFill rotWithShape="1">
          <a:blip r:embed="rId3">
            <a:alphaModFix/>
          </a:blip>
          <a:srcRect/>
          <a:stretch/>
        </p:blipFill>
        <p:spPr>
          <a:xfrm>
            <a:off x="0" y="584051"/>
            <a:ext cx="7520801" cy="4283675"/>
          </a:xfrm>
          <a:prstGeom prst="rect">
            <a:avLst/>
          </a:prstGeom>
          <a:noFill/>
          <a:ln>
            <a:noFill/>
          </a:ln>
        </p:spPr>
      </p:pic>
      <p:sp>
        <p:nvSpPr>
          <p:cNvPr id="10214" name="Google Shape;10214;p57"/>
          <p:cNvSpPr txBox="1"/>
          <p:nvPr/>
        </p:nvSpPr>
        <p:spPr>
          <a:xfrm>
            <a:off x="8579700" y="189369"/>
            <a:ext cx="564300" cy="443400"/>
          </a:xfrm>
          <a:prstGeom prst="rect">
            <a:avLst/>
          </a:prstGeom>
          <a:noFill/>
          <a:ln>
            <a:noFill/>
          </a:ln>
        </p:spPr>
        <p:txBody>
          <a:bodyPr spcFirstLastPara="1" wrap="square" lIns="68575" tIns="68575" rIns="68575" bIns="68575" anchor="t" anchorCtr="0">
            <a:spAutoFit/>
          </a:bodyPr>
          <a:lstStyle/>
          <a:p>
            <a:pPr marL="0" marR="0" lvl="0" indent="0" algn="ctr" rtl="1">
              <a:lnSpc>
                <a:spcPct val="90000"/>
              </a:lnSpc>
              <a:spcBef>
                <a:spcPts val="0"/>
              </a:spcBef>
              <a:spcAft>
                <a:spcPts val="0"/>
              </a:spcAft>
              <a:buClr>
                <a:srgbClr val="000000"/>
              </a:buClr>
              <a:buSzPts val="3200"/>
              <a:buFont typeface="Arial"/>
              <a:buNone/>
            </a:pPr>
            <a:r>
              <a:rPr lang="en" sz="2200" b="0" i="0" u="none" strike="noStrike" cap="none">
                <a:solidFill>
                  <a:schemeClr val="lt1"/>
                </a:solidFill>
                <a:latin typeface="Calibri"/>
                <a:ea typeface="Calibri"/>
                <a:cs typeface="Calibri"/>
                <a:sym typeface="Calibri"/>
              </a:rPr>
              <a:t>1.5</a:t>
            </a:r>
            <a:endParaRPr sz="2200" b="0" i="0" u="none" strike="noStrike" cap="none">
              <a:solidFill>
                <a:schemeClr val="lt1"/>
              </a:solidFill>
              <a:latin typeface="Calibri"/>
              <a:ea typeface="Calibri"/>
              <a:cs typeface="Calibri"/>
              <a:sym typeface="Calibri"/>
            </a:endParaRPr>
          </a:p>
        </p:txBody>
      </p:sp>
      <p:sp>
        <p:nvSpPr>
          <p:cNvPr id="10215" name="Google Shape;10215;p57"/>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53</a:t>
            </a:fld>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Shape 10219"/>
        <p:cNvGrpSpPr/>
        <p:nvPr/>
      </p:nvGrpSpPr>
      <p:grpSpPr>
        <a:xfrm>
          <a:off x="0" y="0"/>
          <a:ext cx="0" cy="0"/>
          <a:chOff x="0" y="0"/>
          <a:chExt cx="0" cy="0"/>
        </a:xfrm>
      </p:grpSpPr>
      <p:sp>
        <p:nvSpPr>
          <p:cNvPr id="10220" name="Google Shape;10220;p58"/>
          <p:cNvSpPr txBox="1">
            <a:spLocks noGrp="1"/>
          </p:cNvSpPr>
          <p:nvPr>
            <p:ph type="title"/>
          </p:nvPr>
        </p:nvSpPr>
        <p:spPr>
          <a:xfrm>
            <a:off x="81075" y="124725"/>
            <a:ext cx="8458800" cy="5727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3111"/>
              <a:buNone/>
            </a:pPr>
            <a:r>
              <a:rPr lang="en" sz="2900" err="1"/>
              <a:t>הגז</a:t>
            </a:r>
            <a:r>
              <a:rPr lang="en" sz="2900"/>
              <a:t> </a:t>
            </a:r>
            <a:r>
              <a:rPr lang="en" sz="2900" err="1"/>
              <a:t>הטבעי</a:t>
            </a:r>
            <a:r>
              <a:rPr lang="en" sz="2900"/>
              <a:t> </a:t>
            </a:r>
            <a:r>
              <a:rPr lang="en" sz="2900" err="1"/>
              <a:t>בישראל</a:t>
            </a:r>
            <a:r>
              <a:rPr lang="en" sz="2900"/>
              <a:t>:</a:t>
            </a:r>
            <a:r>
              <a:rPr lang="en" sz="2900" b="0" i="0" u="none"/>
              <a:t> </a:t>
            </a:r>
            <a:r>
              <a:rPr lang="en" sz="2900" b="0" i="0" u="none" err="1"/>
              <a:t>הערכת</a:t>
            </a:r>
            <a:r>
              <a:rPr lang="en" sz="2900" b="0" i="0" u="none"/>
              <a:t> </a:t>
            </a:r>
            <a:r>
              <a:rPr lang="en" sz="2900" b="0" i="0" u="none" err="1"/>
              <a:t>מהימנות</a:t>
            </a:r>
            <a:r>
              <a:rPr lang="en" sz="2900" b="0" i="0" u="none"/>
              <a:t> </a:t>
            </a:r>
            <a:r>
              <a:rPr lang="en" sz="2900" b="0" i="0" u="none" err="1"/>
              <a:t>של</a:t>
            </a:r>
            <a:r>
              <a:rPr lang="en" sz="2900" b="0" i="0" u="none"/>
              <a:t> </a:t>
            </a:r>
            <a:r>
              <a:rPr lang="en" sz="2900" b="0" i="0" u="none" err="1"/>
              <a:t>מידע</a:t>
            </a:r>
            <a:r>
              <a:rPr lang="en" sz="2900" b="0" i="0" u="none"/>
              <a:t> </a:t>
            </a:r>
            <a:r>
              <a:rPr lang="en" sz="2900" b="0" i="0" u="none" err="1"/>
              <a:t>מדעי</a:t>
            </a:r>
            <a:r>
              <a:rPr lang="en" sz="2900" b="0" i="0" u="none"/>
              <a:t> </a:t>
            </a:r>
            <a:r>
              <a:rPr lang="en" sz="2900" b="0" i="0" u="none" err="1"/>
              <a:t>באינטרנט</a:t>
            </a:r>
            <a:endParaRPr sz="2900" err="1"/>
          </a:p>
        </p:txBody>
      </p:sp>
      <p:sp>
        <p:nvSpPr>
          <p:cNvPr id="10221" name="Google Shape;10221;p58"/>
          <p:cNvSpPr txBox="1">
            <a:spLocks noGrp="1"/>
          </p:cNvSpPr>
          <p:nvPr>
            <p:ph type="body" idx="1"/>
          </p:nvPr>
        </p:nvSpPr>
        <p:spPr>
          <a:xfrm>
            <a:off x="278500" y="970850"/>
            <a:ext cx="8553900" cy="3630600"/>
          </a:xfrm>
          <a:prstGeom prst="rect">
            <a:avLst/>
          </a:prstGeom>
          <a:noFill/>
          <a:ln>
            <a:noFill/>
          </a:ln>
          <a:effectLst/>
        </p:spPr>
        <p:txBody>
          <a:bodyPr spcFirstLastPara="1" wrap="square" lIns="91425" tIns="91425" rIns="91425" bIns="91425" anchor="t" anchorCtr="0">
            <a:noAutofit/>
          </a:bodyPr>
          <a:lstStyle/>
          <a:p>
            <a:pPr marL="0" lvl="0" indent="0" algn="r" rtl="1">
              <a:lnSpc>
                <a:spcPct val="115000"/>
              </a:lnSpc>
              <a:spcBef>
                <a:spcPts val="0"/>
              </a:spcBef>
              <a:spcAft>
                <a:spcPts val="0"/>
              </a:spcAft>
              <a:buSzPts val="1800"/>
              <a:buNone/>
            </a:pPr>
            <a:r>
              <a:rPr lang="en" sz="2800" b="0" i="0" u="none" err="1">
                <a:solidFill>
                  <a:schemeClr val="dk1"/>
                </a:solidFill>
              </a:rPr>
              <a:t>לאחר</a:t>
            </a:r>
            <a:r>
              <a:rPr lang="en" sz="2800" b="0" i="0" u="none">
                <a:solidFill>
                  <a:schemeClr val="dk1"/>
                </a:solidFill>
              </a:rPr>
              <a:t> </a:t>
            </a:r>
            <a:r>
              <a:rPr lang="en" sz="2800" b="0" i="0" u="none" err="1">
                <a:solidFill>
                  <a:schemeClr val="dk1"/>
                </a:solidFill>
              </a:rPr>
              <a:t>שלמד</a:t>
            </a:r>
            <a:r>
              <a:rPr lang="en" sz="2800" err="1">
                <a:solidFill>
                  <a:schemeClr val="dk1"/>
                </a:solidFill>
              </a:rPr>
              <a:t>נו</a:t>
            </a:r>
            <a:r>
              <a:rPr lang="en" sz="2800">
                <a:solidFill>
                  <a:schemeClr val="dk1"/>
                </a:solidFill>
              </a:rPr>
              <a:t> </a:t>
            </a:r>
            <a:r>
              <a:rPr lang="en" sz="2800" err="1">
                <a:solidFill>
                  <a:schemeClr val="dk1"/>
                </a:solidFill>
              </a:rPr>
              <a:t>על</a:t>
            </a:r>
            <a:r>
              <a:rPr lang="en" sz="2800">
                <a:solidFill>
                  <a:schemeClr val="dk1"/>
                </a:solidFill>
              </a:rPr>
              <a:t> </a:t>
            </a:r>
            <a:r>
              <a:rPr lang="en" sz="2800" err="1">
                <a:solidFill>
                  <a:schemeClr val="dk1"/>
                </a:solidFill>
              </a:rPr>
              <a:t>הפקת</a:t>
            </a:r>
            <a:r>
              <a:rPr lang="en" sz="2800">
                <a:solidFill>
                  <a:schemeClr val="dk1"/>
                </a:solidFill>
              </a:rPr>
              <a:t> </a:t>
            </a:r>
            <a:r>
              <a:rPr lang="en" sz="2800" err="1">
                <a:solidFill>
                  <a:schemeClr val="dk1"/>
                </a:solidFill>
              </a:rPr>
              <a:t>אנרגיה</a:t>
            </a:r>
            <a:r>
              <a:rPr lang="en" sz="2800">
                <a:solidFill>
                  <a:schemeClr val="dk1"/>
                </a:solidFill>
              </a:rPr>
              <a:t> </a:t>
            </a:r>
            <a:r>
              <a:rPr lang="en" sz="2800" err="1">
                <a:solidFill>
                  <a:schemeClr val="dk1"/>
                </a:solidFill>
              </a:rPr>
              <a:t>בישראל</a:t>
            </a:r>
            <a:r>
              <a:rPr lang="en" sz="2800">
                <a:solidFill>
                  <a:schemeClr val="dk1"/>
                </a:solidFill>
              </a:rPr>
              <a:t> </a:t>
            </a:r>
            <a:r>
              <a:rPr lang="en" sz="2800" err="1">
                <a:solidFill>
                  <a:schemeClr val="dk1"/>
                </a:solidFill>
              </a:rPr>
              <a:t>ובעולם</a:t>
            </a:r>
            <a:r>
              <a:rPr lang="en" sz="2800">
                <a:solidFill>
                  <a:schemeClr val="dk1"/>
                </a:solidFill>
              </a:rPr>
              <a:t> </a:t>
            </a:r>
            <a:r>
              <a:rPr lang="en" sz="2800" err="1">
                <a:solidFill>
                  <a:schemeClr val="dk1"/>
                </a:solidFill>
              </a:rPr>
              <a:t>באמצעות</a:t>
            </a:r>
            <a:r>
              <a:rPr lang="en" sz="2800">
                <a:solidFill>
                  <a:schemeClr val="dk1"/>
                </a:solidFill>
              </a:rPr>
              <a:t> </a:t>
            </a:r>
            <a:r>
              <a:rPr lang="en" sz="2800" err="1">
                <a:solidFill>
                  <a:schemeClr val="dk1"/>
                </a:solidFill>
              </a:rPr>
              <a:t>דלקי</a:t>
            </a:r>
            <a:r>
              <a:rPr lang="en" sz="2800">
                <a:solidFill>
                  <a:schemeClr val="dk1"/>
                </a:solidFill>
              </a:rPr>
              <a:t> </a:t>
            </a:r>
            <a:r>
              <a:rPr lang="en" sz="2800" err="1">
                <a:solidFill>
                  <a:schemeClr val="dk1"/>
                </a:solidFill>
              </a:rPr>
              <a:t>מאובנים</a:t>
            </a:r>
            <a:r>
              <a:rPr lang="en" sz="2800">
                <a:solidFill>
                  <a:schemeClr val="dk1"/>
                </a:solidFill>
              </a:rPr>
              <a:t> (</a:t>
            </a:r>
            <a:r>
              <a:rPr lang="en" sz="2800" err="1">
                <a:solidFill>
                  <a:schemeClr val="dk1"/>
                </a:solidFill>
              </a:rPr>
              <a:t>תרכובות</a:t>
            </a:r>
            <a:r>
              <a:rPr lang="en" sz="2800">
                <a:solidFill>
                  <a:schemeClr val="dk1"/>
                </a:solidFill>
              </a:rPr>
              <a:t> </a:t>
            </a:r>
            <a:r>
              <a:rPr lang="en" sz="2800" err="1">
                <a:solidFill>
                  <a:schemeClr val="dk1"/>
                </a:solidFill>
              </a:rPr>
              <a:t>פחמן</a:t>
            </a:r>
            <a:r>
              <a:rPr lang="en" sz="2800">
                <a:solidFill>
                  <a:schemeClr val="dk1"/>
                </a:solidFill>
              </a:rPr>
              <a:t>)</a:t>
            </a:r>
            <a:br>
              <a:rPr lang="en" sz="2800">
                <a:solidFill>
                  <a:schemeClr val="dk1"/>
                </a:solidFill>
              </a:rPr>
            </a:br>
            <a:r>
              <a:rPr lang="en" sz="2800" err="1">
                <a:solidFill>
                  <a:schemeClr val="dk1"/>
                </a:solidFill>
              </a:rPr>
              <a:t>נתמקד</a:t>
            </a:r>
            <a:r>
              <a:rPr lang="en" sz="2800">
                <a:solidFill>
                  <a:schemeClr val="dk1"/>
                </a:solidFill>
              </a:rPr>
              <a:t> </a:t>
            </a:r>
            <a:r>
              <a:rPr lang="en" sz="2800" err="1">
                <a:solidFill>
                  <a:schemeClr val="dk1"/>
                </a:solidFill>
              </a:rPr>
              <a:t>כעת</a:t>
            </a:r>
            <a:r>
              <a:rPr lang="en" sz="2800">
                <a:solidFill>
                  <a:schemeClr val="dk1"/>
                </a:solidFill>
              </a:rPr>
              <a:t> </a:t>
            </a:r>
            <a:r>
              <a:rPr lang="en" sz="2800" err="1">
                <a:solidFill>
                  <a:schemeClr val="dk1"/>
                </a:solidFill>
              </a:rPr>
              <a:t>וננסה</a:t>
            </a:r>
            <a:r>
              <a:rPr lang="en" sz="2800">
                <a:solidFill>
                  <a:schemeClr val="dk1"/>
                </a:solidFill>
              </a:rPr>
              <a:t> </a:t>
            </a:r>
            <a:r>
              <a:rPr lang="en" sz="2800" err="1">
                <a:solidFill>
                  <a:schemeClr val="dk1"/>
                </a:solidFill>
              </a:rPr>
              <a:t>להבין</a:t>
            </a:r>
            <a:r>
              <a:rPr lang="en" sz="2800">
                <a:solidFill>
                  <a:schemeClr val="dk1"/>
                </a:solidFill>
              </a:rPr>
              <a:t> </a:t>
            </a:r>
            <a:r>
              <a:rPr lang="en" sz="2800" err="1">
                <a:solidFill>
                  <a:schemeClr val="dk1"/>
                </a:solidFill>
              </a:rPr>
              <a:t>את</a:t>
            </a:r>
            <a:r>
              <a:rPr lang="en" sz="2800">
                <a:solidFill>
                  <a:schemeClr val="dk1"/>
                </a:solidFill>
              </a:rPr>
              <a:t> </a:t>
            </a:r>
            <a:r>
              <a:rPr lang="en" sz="2800" err="1">
                <a:solidFill>
                  <a:schemeClr val="dk1"/>
                </a:solidFill>
              </a:rPr>
              <a:t>נושא</a:t>
            </a:r>
            <a:r>
              <a:rPr lang="en" sz="2800">
                <a:solidFill>
                  <a:schemeClr val="dk1"/>
                </a:solidFill>
              </a:rPr>
              <a:t> </a:t>
            </a:r>
            <a:r>
              <a:rPr lang="en" sz="2800" err="1">
                <a:solidFill>
                  <a:schemeClr val="dk1"/>
                </a:solidFill>
              </a:rPr>
              <a:t>הגז</a:t>
            </a:r>
            <a:r>
              <a:rPr lang="en" sz="2800">
                <a:solidFill>
                  <a:schemeClr val="dk1"/>
                </a:solidFill>
              </a:rPr>
              <a:t> </a:t>
            </a:r>
            <a:r>
              <a:rPr lang="en" sz="2800" err="1">
                <a:solidFill>
                  <a:schemeClr val="dk1"/>
                </a:solidFill>
              </a:rPr>
              <a:t>הטבעי</a:t>
            </a:r>
            <a:r>
              <a:rPr lang="en" sz="2800">
                <a:solidFill>
                  <a:schemeClr val="dk1"/>
                </a:solidFill>
              </a:rPr>
              <a:t> </a:t>
            </a:r>
            <a:r>
              <a:rPr lang="en" sz="2800" err="1">
                <a:solidFill>
                  <a:schemeClr val="dk1"/>
                </a:solidFill>
              </a:rPr>
              <a:t>בישראל</a:t>
            </a:r>
            <a:r>
              <a:rPr lang="en" sz="2800">
                <a:solidFill>
                  <a:schemeClr val="dk1"/>
                </a:solidFill>
              </a:rPr>
              <a:t>. </a:t>
            </a:r>
            <a:endParaRPr sz="2800">
              <a:solidFill>
                <a:schemeClr val="dk1"/>
              </a:solidFill>
            </a:endParaRPr>
          </a:p>
          <a:p>
            <a:pPr marL="0" lvl="0" indent="0" algn="r" rtl="1">
              <a:lnSpc>
                <a:spcPct val="115000"/>
              </a:lnSpc>
              <a:spcBef>
                <a:spcPts val="0"/>
              </a:spcBef>
              <a:spcAft>
                <a:spcPts val="0"/>
              </a:spcAft>
              <a:buSzPts val="1800"/>
              <a:buNone/>
            </a:pPr>
            <a:r>
              <a:rPr lang="en" sz="2800" err="1">
                <a:solidFill>
                  <a:schemeClr val="dk1"/>
                </a:solidFill>
              </a:rPr>
              <a:t>באמצעות</a:t>
            </a:r>
            <a:r>
              <a:rPr lang="en" sz="2800">
                <a:solidFill>
                  <a:schemeClr val="dk1"/>
                </a:solidFill>
              </a:rPr>
              <a:t> </a:t>
            </a:r>
            <a:r>
              <a:rPr lang="en" sz="2800" err="1">
                <a:solidFill>
                  <a:schemeClr val="dk1"/>
                </a:solidFill>
              </a:rPr>
              <a:t>עיון</a:t>
            </a:r>
            <a:r>
              <a:rPr lang="en" sz="2800">
                <a:solidFill>
                  <a:schemeClr val="dk1"/>
                </a:solidFill>
              </a:rPr>
              <a:t> </a:t>
            </a:r>
            <a:r>
              <a:rPr lang="en" sz="2800" err="1">
                <a:solidFill>
                  <a:schemeClr val="dk1"/>
                </a:solidFill>
              </a:rPr>
              <a:t>והערכה</a:t>
            </a:r>
            <a:r>
              <a:rPr lang="en" sz="2800">
                <a:solidFill>
                  <a:schemeClr val="dk1"/>
                </a:solidFill>
              </a:rPr>
              <a:t> </a:t>
            </a:r>
            <a:r>
              <a:rPr lang="en" sz="2800" err="1">
                <a:solidFill>
                  <a:schemeClr val="dk1"/>
                </a:solidFill>
              </a:rPr>
              <a:t>של</a:t>
            </a:r>
            <a:r>
              <a:rPr lang="en" sz="2800">
                <a:solidFill>
                  <a:schemeClr val="dk1"/>
                </a:solidFill>
              </a:rPr>
              <a:t> </a:t>
            </a:r>
            <a:r>
              <a:rPr lang="en" sz="2800" err="1">
                <a:solidFill>
                  <a:schemeClr val="dk1"/>
                </a:solidFill>
              </a:rPr>
              <a:t>מקורות</a:t>
            </a:r>
            <a:r>
              <a:rPr lang="en" sz="2800">
                <a:solidFill>
                  <a:schemeClr val="dk1"/>
                </a:solidFill>
              </a:rPr>
              <a:t> </a:t>
            </a:r>
            <a:r>
              <a:rPr lang="en" sz="2800" err="1">
                <a:solidFill>
                  <a:schemeClr val="dk1"/>
                </a:solidFill>
              </a:rPr>
              <a:t>מידע</a:t>
            </a:r>
            <a:r>
              <a:rPr lang="en" sz="2800">
                <a:solidFill>
                  <a:schemeClr val="dk1"/>
                </a:solidFill>
              </a:rPr>
              <a:t> </a:t>
            </a:r>
            <a:r>
              <a:rPr lang="en" sz="2800" err="1">
                <a:solidFill>
                  <a:schemeClr val="dk1"/>
                </a:solidFill>
              </a:rPr>
              <a:t>בנושא</a:t>
            </a:r>
            <a:r>
              <a:rPr lang="en" sz="2800">
                <a:solidFill>
                  <a:schemeClr val="dk1"/>
                </a:solidFill>
              </a:rPr>
              <a:t> </a:t>
            </a:r>
            <a:r>
              <a:rPr lang="en" sz="2800" err="1">
                <a:solidFill>
                  <a:schemeClr val="dk1"/>
                </a:solidFill>
              </a:rPr>
              <a:t>של</a:t>
            </a:r>
            <a:r>
              <a:rPr lang="en" sz="2800">
                <a:solidFill>
                  <a:schemeClr val="dk1"/>
                </a:solidFill>
              </a:rPr>
              <a:t> </a:t>
            </a:r>
            <a:r>
              <a:rPr lang="en" sz="2800" err="1">
                <a:solidFill>
                  <a:schemeClr val="dk1"/>
                </a:solidFill>
              </a:rPr>
              <a:t>גז</a:t>
            </a:r>
            <a:r>
              <a:rPr lang="en" sz="2800">
                <a:solidFill>
                  <a:schemeClr val="dk1"/>
                </a:solidFill>
              </a:rPr>
              <a:t> </a:t>
            </a:r>
            <a:r>
              <a:rPr lang="en" sz="2800" err="1">
                <a:solidFill>
                  <a:schemeClr val="dk1"/>
                </a:solidFill>
              </a:rPr>
              <a:t>טבעי</a:t>
            </a:r>
            <a:r>
              <a:rPr lang="en" sz="2800">
                <a:solidFill>
                  <a:schemeClr val="dk1"/>
                </a:solidFill>
              </a:rPr>
              <a:t> </a:t>
            </a:r>
            <a:r>
              <a:rPr lang="en" sz="2800" err="1">
                <a:solidFill>
                  <a:schemeClr val="dk1"/>
                </a:solidFill>
              </a:rPr>
              <a:t>בישראל</a:t>
            </a:r>
            <a:r>
              <a:rPr lang="en" sz="2800">
                <a:solidFill>
                  <a:schemeClr val="dk1"/>
                </a:solidFill>
              </a:rPr>
              <a:t> </a:t>
            </a:r>
            <a:r>
              <a:rPr lang="en" sz="2800" err="1">
                <a:solidFill>
                  <a:schemeClr val="dk1"/>
                </a:solidFill>
              </a:rPr>
              <a:t>ננסה</a:t>
            </a:r>
            <a:r>
              <a:rPr lang="en" sz="2800">
                <a:solidFill>
                  <a:schemeClr val="dk1"/>
                </a:solidFill>
              </a:rPr>
              <a:t> </a:t>
            </a:r>
            <a:r>
              <a:rPr lang="en" sz="2800" err="1">
                <a:solidFill>
                  <a:schemeClr val="dk1"/>
                </a:solidFill>
              </a:rPr>
              <a:t>לענות</a:t>
            </a:r>
            <a:r>
              <a:rPr lang="en" sz="2800">
                <a:solidFill>
                  <a:schemeClr val="dk1"/>
                </a:solidFill>
              </a:rPr>
              <a:t> </a:t>
            </a:r>
            <a:r>
              <a:rPr lang="en" sz="2800" err="1">
                <a:solidFill>
                  <a:schemeClr val="dk1"/>
                </a:solidFill>
              </a:rPr>
              <a:t>על</a:t>
            </a:r>
            <a:r>
              <a:rPr lang="en" sz="2800">
                <a:solidFill>
                  <a:schemeClr val="dk1"/>
                </a:solidFill>
              </a:rPr>
              <a:t> </a:t>
            </a:r>
            <a:r>
              <a:rPr lang="en" sz="2800" err="1">
                <a:solidFill>
                  <a:schemeClr val="dk1"/>
                </a:solidFill>
              </a:rPr>
              <a:t>השאלה</a:t>
            </a:r>
            <a:r>
              <a:rPr lang="en" sz="2800">
                <a:solidFill>
                  <a:schemeClr val="dk1"/>
                </a:solidFill>
              </a:rPr>
              <a:t> -</a:t>
            </a:r>
            <a:br>
              <a:rPr lang="en" sz="2800">
                <a:solidFill>
                  <a:schemeClr val="dk1"/>
                </a:solidFill>
              </a:rPr>
            </a:br>
            <a:r>
              <a:rPr lang="en" sz="2800" u="sng" err="1">
                <a:solidFill>
                  <a:schemeClr val="dk1"/>
                </a:solidFill>
              </a:rPr>
              <a:t>מי</a:t>
            </a:r>
            <a:r>
              <a:rPr lang="en" sz="2800" u="sng">
                <a:solidFill>
                  <a:schemeClr val="dk1"/>
                </a:solidFill>
              </a:rPr>
              <a:t> </a:t>
            </a:r>
            <a:r>
              <a:rPr lang="en" sz="2800" u="sng" err="1">
                <a:solidFill>
                  <a:schemeClr val="dk1"/>
                </a:solidFill>
              </a:rPr>
              <a:t>מרוויח</a:t>
            </a:r>
            <a:r>
              <a:rPr lang="en" sz="2800" u="sng">
                <a:solidFill>
                  <a:schemeClr val="dk1"/>
                </a:solidFill>
              </a:rPr>
              <a:t> </a:t>
            </a:r>
            <a:r>
              <a:rPr lang="en" sz="2800" u="sng" err="1">
                <a:solidFill>
                  <a:schemeClr val="dk1"/>
                </a:solidFill>
              </a:rPr>
              <a:t>ומי</a:t>
            </a:r>
            <a:r>
              <a:rPr lang="en" sz="2800" u="sng">
                <a:solidFill>
                  <a:schemeClr val="dk1"/>
                </a:solidFill>
              </a:rPr>
              <a:t> </a:t>
            </a:r>
            <a:r>
              <a:rPr lang="en" sz="2800" u="sng" err="1">
                <a:solidFill>
                  <a:schemeClr val="dk1"/>
                </a:solidFill>
              </a:rPr>
              <a:t>פחות</a:t>
            </a:r>
            <a:r>
              <a:rPr lang="en" sz="2800" u="sng">
                <a:solidFill>
                  <a:schemeClr val="dk1"/>
                </a:solidFill>
              </a:rPr>
              <a:t> </a:t>
            </a:r>
            <a:r>
              <a:rPr lang="en" sz="2800" u="sng" err="1">
                <a:solidFill>
                  <a:schemeClr val="dk1"/>
                </a:solidFill>
              </a:rPr>
              <a:t>מהשימוש</a:t>
            </a:r>
            <a:r>
              <a:rPr lang="en" sz="2800" u="sng">
                <a:solidFill>
                  <a:schemeClr val="dk1"/>
                </a:solidFill>
              </a:rPr>
              <a:t> </a:t>
            </a:r>
            <a:r>
              <a:rPr lang="en" sz="2800" u="sng" err="1">
                <a:solidFill>
                  <a:schemeClr val="dk1"/>
                </a:solidFill>
              </a:rPr>
              <a:t>בגז</a:t>
            </a:r>
            <a:r>
              <a:rPr lang="en" sz="2800" u="sng">
                <a:solidFill>
                  <a:schemeClr val="dk1"/>
                </a:solidFill>
              </a:rPr>
              <a:t> </a:t>
            </a:r>
            <a:r>
              <a:rPr lang="en" sz="2800" u="sng" err="1">
                <a:solidFill>
                  <a:schemeClr val="dk1"/>
                </a:solidFill>
              </a:rPr>
              <a:t>כמקור</a:t>
            </a:r>
            <a:r>
              <a:rPr lang="en" sz="2800" u="sng">
                <a:solidFill>
                  <a:schemeClr val="dk1"/>
                </a:solidFill>
              </a:rPr>
              <a:t> </a:t>
            </a:r>
            <a:r>
              <a:rPr lang="en" sz="2800" u="sng" err="1">
                <a:solidFill>
                  <a:schemeClr val="dk1"/>
                </a:solidFill>
              </a:rPr>
              <a:t>לאנרגיה</a:t>
            </a:r>
            <a:r>
              <a:rPr lang="en" sz="2800" u="sng">
                <a:solidFill>
                  <a:schemeClr val="dk1"/>
                </a:solidFill>
              </a:rPr>
              <a:t> </a:t>
            </a:r>
            <a:r>
              <a:rPr lang="en" sz="2800" u="sng" err="1">
                <a:solidFill>
                  <a:schemeClr val="dk1"/>
                </a:solidFill>
              </a:rPr>
              <a:t>בישראל</a:t>
            </a:r>
            <a:r>
              <a:rPr lang="en" sz="2800" u="sng">
                <a:solidFill>
                  <a:schemeClr val="dk1"/>
                </a:solidFill>
              </a:rPr>
              <a:t> </a:t>
            </a:r>
            <a:r>
              <a:rPr lang="en" sz="2800" u="sng" err="1">
                <a:solidFill>
                  <a:schemeClr val="dk1"/>
                </a:solidFill>
              </a:rPr>
              <a:t>בשנים</a:t>
            </a:r>
            <a:r>
              <a:rPr lang="en" sz="2800" u="sng">
                <a:solidFill>
                  <a:schemeClr val="dk1"/>
                </a:solidFill>
              </a:rPr>
              <a:t> </a:t>
            </a:r>
            <a:r>
              <a:rPr lang="en" sz="2800" u="sng" err="1">
                <a:solidFill>
                  <a:schemeClr val="dk1"/>
                </a:solidFill>
              </a:rPr>
              <a:t>הקרובות</a:t>
            </a:r>
            <a:r>
              <a:rPr lang="en" sz="2800" u="sng">
                <a:solidFill>
                  <a:schemeClr val="dk1"/>
                </a:solidFill>
              </a:rPr>
              <a:t>?</a:t>
            </a:r>
            <a:endParaRPr sz="2800" u="sng">
              <a:solidFill>
                <a:schemeClr val="dk1"/>
              </a:solidFill>
            </a:endParaRPr>
          </a:p>
        </p:txBody>
      </p:sp>
      <p:sp>
        <p:nvSpPr>
          <p:cNvPr id="10222" name="Google Shape;10222;p58"/>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54</a:t>
            </a:fld>
            <a:endParaRPr/>
          </a:p>
        </p:txBody>
      </p:sp>
      <p:sp>
        <p:nvSpPr>
          <p:cNvPr id="10223" name="Google Shape;10223;p58"/>
          <p:cNvSpPr txBox="1"/>
          <p:nvPr/>
        </p:nvSpPr>
        <p:spPr>
          <a:xfrm>
            <a:off x="8579700" y="189369"/>
            <a:ext cx="564300" cy="443400"/>
          </a:xfrm>
          <a:prstGeom prst="rect">
            <a:avLst/>
          </a:prstGeom>
          <a:noFill/>
          <a:ln>
            <a:noFill/>
          </a:ln>
        </p:spPr>
        <p:txBody>
          <a:bodyPr spcFirstLastPara="1" wrap="square" lIns="68575" tIns="68575" rIns="68575" bIns="68575" anchor="t" anchorCtr="0">
            <a:spAutoFit/>
          </a:bodyPr>
          <a:lstStyle/>
          <a:p>
            <a:pPr marL="0" marR="0" lvl="0" indent="0" algn="ctr" rtl="1">
              <a:lnSpc>
                <a:spcPct val="90000"/>
              </a:lnSpc>
              <a:spcBef>
                <a:spcPts val="0"/>
              </a:spcBef>
              <a:spcAft>
                <a:spcPts val="0"/>
              </a:spcAft>
              <a:buClr>
                <a:srgbClr val="000000"/>
              </a:buClr>
              <a:buSzPts val="3200"/>
              <a:buFont typeface="Arial"/>
              <a:buNone/>
            </a:pPr>
            <a:r>
              <a:rPr lang="en" sz="2200" b="0" i="0" u="none" strike="noStrike" cap="none">
                <a:solidFill>
                  <a:schemeClr val="lt1"/>
                </a:solidFill>
                <a:latin typeface="Calibri"/>
                <a:ea typeface="Calibri"/>
                <a:cs typeface="Calibri"/>
                <a:sym typeface="Calibri"/>
              </a:rPr>
              <a:t>1.5</a:t>
            </a:r>
            <a:endParaRPr sz="2200" b="0" i="0" u="none" strike="noStrike" cap="none">
              <a:solidFill>
                <a:schemeClr val="lt1"/>
              </a:solidFill>
              <a:latin typeface="Calibri"/>
              <a:ea typeface="Calibri"/>
              <a:cs typeface="Calibri"/>
              <a:sym typeface="Calibri"/>
            </a:endParaRP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10227"/>
        <p:cNvGrpSpPr/>
        <p:nvPr/>
      </p:nvGrpSpPr>
      <p:grpSpPr>
        <a:xfrm>
          <a:off x="0" y="0"/>
          <a:ext cx="0" cy="0"/>
          <a:chOff x="0" y="0"/>
          <a:chExt cx="0" cy="0"/>
        </a:xfrm>
      </p:grpSpPr>
      <p:sp>
        <p:nvSpPr>
          <p:cNvPr id="10228" name="Google Shape;10228;p59"/>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t" anchorCtr="0">
            <a:normAutofit fontScale="90000"/>
          </a:bodyPr>
          <a:lstStyle/>
          <a:p>
            <a:pPr marL="0" lvl="0" indent="0" algn="r" rtl="1">
              <a:lnSpc>
                <a:spcPct val="100000"/>
              </a:lnSpc>
              <a:spcBef>
                <a:spcPts val="0"/>
              </a:spcBef>
              <a:spcAft>
                <a:spcPts val="0"/>
              </a:spcAft>
              <a:buSzPct val="78873"/>
              <a:buNone/>
            </a:pPr>
            <a:r>
              <a:rPr lang="en" sz="3550" err="1"/>
              <a:t>עבודה</a:t>
            </a:r>
            <a:r>
              <a:rPr lang="en" sz="3550"/>
              <a:t> </a:t>
            </a:r>
            <a:r>
              <a:rPr lang="en" sz="3550" err="1"/>
              <a:t>בקבוצות</a:t>
            </a:r>
            <a:r>
              <a:rPr lang="en" sz="3550"/>
              <a:t> </a:t>
            </a:r>
            <a:endParaRPr/>
          </a:p>
        </p:txBody>
      </p:sp>
      <p:sp>
        <p:nvSpPr>
          <p:cNvPr id="10229" name="Google Shape;10229;p59"/>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55</a:t>
            </a:fld>
            <a:endParaRPr/>
          </a:p>
        </p:txBody>
      </p:sp>
      <p:sp>
        <p:nvSpPr>
          <p:cNvPr id="10230" name="Google Shape;10230;p59"/>
          <p:cNvSpPr txBox="1"/>
          <p:nvPr/>
        </p:nvSpPr>
        <p:spPr>
          <a:xfrm>
            <a:off x="239232" y="875472"/>
            <a:ext cx="8577000" cy="3724066"/>
          </a:xfrm>
          <a:prstGeom prst="rect">
            <a:avLst/>
          </a:prstGeom>
          <a:noFill/>
          <a:ln>
            <a:noFill/>
          </a:ln>
        </p:spPr>
        <p:txBody>
          <a:bodyPr spcFirstLastPara="1" wrap="square" lIns="91425" tIns="91425" rIns="91425" bIns="91425" anchor="t" anchorCtr="0">
            <a:spAutoFit/>
          </a:bodyPr>
          <a:lstStyle/>
          <a:p>
            <a:pPr marL="457200" indent="-355600" algn="r" rtl="1">
              <a:lnSpc>
                <a:spcPct val="115000"/>
              </a:lnSpc>
              <a:buClr>
                <a:schemeClr val="dk1"/>
              </a:buClr>
              <a:buSzPts val="2000"/>
              <a:buFont typeface="Calibri"/>
              <a:buAutoNum type="arabicPeriod"/>
            </a:pPr>
            <a:r>
              <a:rPr lang="en" sz="2000" b="0" i="0" u="none" strike="noStrike" cap="none" err="1">
                <a:solidFill>
                  <a:schemeClr val="dk1"/>
                </a:solidFill>
                <a:latin typeface="Calibri"/>
                <a:ea typeface="Calibri"/>
                <a:cs typeface="Calibri"/>
                <a:sym typeface="Calibri"/>
              </a:rPr>
              <a:t>כל</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קבוצה</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מקבלת</a:t>
            </a:r>
            <a:r>
              <a:rPr lang="en" sz="2000" b="0" i="0" u="none" strike="noStrike" cap="none">
                <a:solidFill>
                  <a:schemeClr val="dk1"/>
                </a:solidFill>
                <a:latin typeface="Calibri"/>
                <a:ea typeface="Calibri"/>
                <a:cs typeface="Calibri"/>
                <a:sym typeface="Calibri"/>
              </a:rPr>
              <a:t> </a:t>
            </a:r>
            <a:r>
              <a:rPr lang="en" sz="2000">
                <a:solidFill>
                  <a:schemeClr val="dk1"/>
                </a:solidFill>
                <a:latin typeface="Calibri"/>
                <a:ea typeface="Calibri"/>
                <a:cs typeface="Calibri"/>
                <a:sym typeface="Calibri"/>
              </a:rPr>
              <a:t>2 </a:t>
            </a:r>
            <a:r>
              <a:rPr lang="en" sz="2000" b="0" i="0" u="none" strike="noStrike" cap="none" err="1">
                <a:solidFill>
                  <a:schemeClr val="dk1"/>
                </a:solidFill>
                <a:latin typeface="Calibri"/>
                <a:ea typeface="Calibri"/>
                <a:cs typeface="Calibri"/>
                <a:sym typeface="Calibri"/>
              </a:rPr>
              <a:t>מקורות</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מידע</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שונים</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ודף</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עבודה</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עם</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הנחיות</a:t>
            </a:r>
            <a:r>
              <a:rPr lang="en" sz="2000" b="0" i="0" u="none" strike="noStrike" cap="none">
                <a:solidFill>
                  <a:schemeClr val="dk1"/>
                </a:solidFill>
                <a:latin typeface="Calibri"/>
                <a:ea typeface="Calibri"/>
                <a:cs typeface="Calibri"/>
                <a:sym typeface="Calibri"/>
              </a:rPr>
              <a:t>.</a:t>
            </a:r>
            <a:r>
              <a:rPr lang="en" sz="2000">
                <a:solidFill>
                  <a:schemeClr val="dk1"/>
                </a:solidFill>
                <a:latin typeface="Calibri"/>
                <a:ea typeface="Calibri"/>
                <a:cs typeface="Calibri"/>
                <a:sym typeface="Calibri"/>
              </a:rPr>
              <a:t> </a:t>
            </a:r>
            <a:endParaRPr sz="2000" b="0" i="0" u="none" strike="noStrike" cap="none">
              <a:solidFill>
                <a:schemeClr val="dk1"/>
              </a:solidFill>
              <a:latin typeface="Calibri"/>
              <a:ea typeface="Calibri"/>
              <a:cs typeface="Calibri"/>
              <a:sym typeface="Calibri"/>
            </a:endParaRPr>
          </a:p>
          <a:p>
            <a:pPr marL="457200" indent="-355600" algn="r" rtl="1">
              <a:lnSpc>
                <a:spcPct val="115000"/>
              </a:lnSpc>
              <a:buClr>
                <a:schemeClr val="dk1"/>
              </a:buClr>
              <a:buSzPts val="2000"/>
              <a:buFont typeface="Calibri"/>
              <a:buAutoNum type="arabicPeriod"/>
            </a:pPr>
            <a:r>
              <a:rPr lang="en" sz="2000" b="0" i="0" u="none" strike="noStrike" cap="none" err="1">
                <a:solidFill>
                  <a:schemeClr val="dk1"/>
                </a:solidFill>
                <a:latin typeface="Calibri"/>
                <a:ea typeface="Calibri"/>
                <a:cs typeface="Calibri"/>
                <a:sym typeface="Calibri"/>
              </a:rPr>
              <a:t>לאחר</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סיום</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ההערכה</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על</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כל</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המקורות</a:t>
            </a:r>
            <a:r>
              <a:rPr lang="en" sz="2000" b="0" i="0" u="none" strike="noStrike" cap="none">
                <a:solidFill>
                  <a:schemeClr val="dk1"/>
                </a:solidFill>
                <a:latin typeface="Calibri"/>
                <a:ea typeface="Calibri"/>
                <a:cs typeface="Calibri"/>
                <a:sym typeface="Calibri"/>
              </a:rPr>
              <a:t> - </a:t>
            </a:r>
            <a:r>
              <a:rPr lang="en" sz="2000" b="0" i="0" u="none" strike="noStrike" cap="none" err="1">
                <a:solidFill>
                  <a:schemeClr val="dk1"/>
                </a:solidFill>
                <a:latin typeface="Calibri"/>
                <a:ea typeface="Calibri"/>
                <a:cs typeface="Calibri"/>
                <a:sym typeface="Calibri"/>
              </a:rPr>
              <a:t>כל</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קבוצה</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תציג</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בפני</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הכיתה</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מקור</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אחד</a:t>
            </a:r>
            <a:br>
              <a:rPr lang="en" sz="2000" b="0" i="0" u="none" strike="noStrike" cap="none">
                <a:latin typeface="Calibri"/>
                <a:ea typeface="Calibri"/>
                <a:cs typeface="Calibri"/>
              </a:rPr>
            </a:br>
            <a:r>
              <a:rPr lang="en" sz="2000" b="0" i="0" u="none" strike="noStrike" cap="none" err="1">
                <a:solidFill>
                  <a:schemeClr val="dk1"/>
                </a:solidFill>
                <a:latin typeface="Calibri"/>
                <a:ea typeface="Calibri"/>
                <a:cs typeface="Calibri"/>
                <a:sym typeface="Calibri"/>
              </a:rPr>
              <a:t>ואת</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ההערכה</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שלהם</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לגביו</a:t>
            </a:r>
            <a:r>
              <a:rPr lang="en" sz="2000" b="0" i="0" u="none" strike="noStrike" cap="none">
                <a:solidFill>
                  <a:schemeClr val="dk1"/>
                </a:solidFill>
                <a:latin typeface="Calibri"/>
                <a:ea typeface="Calibri"/>
                <a:cs typeface="Calibri"/>
                <a:sym typeface="Calibri"/>
              </a:rPr>
              <a:t>.</a:t>
            </a:r>
            <a:r>
              <a:rPr lang="en" sz="2000">
                <a:solidFill>
                  <a:schemeClr val="dk1"/>
                </a:solidFill>
                <a:latin typeface="Calibri"/>
                <a:ea typeface="Calibri"/>
                <a:cs typeface="Calibri"/>
                <a:sym typeface="Calibri"/>
              </a:rPr>
              <a:t> </a:t>
            </a:r>
            <a:endParaRPr sz="2000" b="0" i="0" u="none" strike="noStrike" cap="none">
              <a:solidFill>
                <a:schemeClr val="dk1"/>
              </a:solidFill>
              <a:latin typeface="Calibri"/>
              <a:ea typeface="Calibri"/>
              <a:cs typeface="Calibri"/>
              <a:sym typeface="Calibri"/>
            </a:endParaRPr>
          </a:p>
          <a:p>
            <a:pPr marL="457200" marR="0" lvl="0" indent="-355600" algn="r" rtl="1">
              <a:lnSpc>
                <a:spcPct val="115000"/>
              </a:lnSpc>
              <a:spcBef>
                <a:spcPts val="0"/>
              </a:spcBef>
              <a:spcAft>
                <a:spcPts val="0"/>
              </a:spcAft>
              <a:buClr>
                <a:schemeClr val="dk1"/>
              </a:buClr>
              <a:buSzPts val="2000"/>
              <a:buFont typeface="Calibri"/>
              <a:buAutoNum type="arabicPeriod"/>
            </a:pPr>
            <a:r>
              <a:rPr lang="en" sz="2000" b="0" i="0" u="none" strike="noStrike" cap="none" err="1">
                <a:solidFill>
                  <a:schemeClr val="dk1"/>
                </a:solidFill>
                <a:latin typeface="Calibri"/>
                <a:ea typeface="Calibri"/>
                <a:cs typeface="Calibri"/>
                <a:sym typeface="Calibri"/>
              </a:rPr>
              <a:t>כמה</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שאלות</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כלליות</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לדון</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בהן</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לפני</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כתיבת</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ההערכה</a:t>
            </a:r>
            <a:r>
              <a:rPr lang="en" sz="2000" b="0" i="0" u="none" strike="noStrike" cap="none">
                <a:solidFill>
                  <a:schemeClr val="dk1"/>
                </a:solidFill>
                <a:latin typeface="Calibri"/>
                <a:ea typeface="Calibri"/>
                <a:cs typeface="Calibri"/>
                <a:sym typeface="Calibri"/>
              </a:rPr>
              <a:t>: </a:t>
            </a:r>
            <a:endParaRPr sz="2000" b="0" i="0" u="none" strike="noStrike" cap="none">
              <a:solidFill>
                <a:schemeClr val="dk1"/>
              </a:solidFill>
              <a:latin typeface="Calibri"/>
              <a:ea typeface="Calibri"/>
              <a:cs typeface="Calibri"/>
              <a:sym typeface="Calibri"/>
            </a:endParaRPr>
          </a:p>
          <a:p>
            <a:pPr marL="914400" marR="0" lvl="1" indent="-355600" algn="r" rtl="1">
              <a:lnSpc>
                <a:spcPct val="115000"/>
              </a:lnSpc>
              <a:spcBef>
                <a:spcPts val="0"/>
              </a:spcBef>
              <a:spcAft>
                <a:spcPts val="0"/>
              </a:spcAft>
              <a:buClr>
                <a:schemeClr val="dk1"/>
              </a:buClr>
              <a:buSzPts val="2000"/>
              <a:buFont typeface="Calibri"/>
              <a:buChar char="○"/>
            </a:pPr>
            <a:r>
              <a:rPr lang="en" sz="2000" b="0" i="0" u="none" strike="noStrike" cap="none" err="1">
                <a:solidFill>
                  <a:schemeClr val="dk1"/>
                </a:solidFill>
                <a:latin typeface="Calibri"/>
                <a:ea typeface="Calibri"/>
                <a:cs typeface="Calibri"/>
                <a:sym typeface="Calibri"/>
              </a:rPr>
              <a:t>מהי</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מטרת</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הפרסום</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חישבו</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על</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מה</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שדנו</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עד</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כה</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לגבי</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דלקי</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מאובנים</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וגזי</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חממה</a:t>
            </a:r>
            <a:r>
              <a:rPr lang="en" sz="2000" b="0" i="0" u="none" strike="noStrike" cap="none">
                <a:solidFill>
                  <a:schemeClr val="dk1"/>
                </a:solidFill>
                <a:latin typeface="Calibri"/>
                <a:ea typeface="Calibri"/>
                <a:cs typeface="Calibri"/>
                <a:sym typeface="Calibri"/>
              </a:rPr>
              <a:t>.</a:t>
            </a:r>
            <a:endParaRPr sz="2000" b="0" i="0" u="none" strike="noStrike" cap="none">
              <a:solidFill>
                <a:schemeClr val="dk1"/>
              </a:solidFill>
              <a:latin typeface="Calibri"/>
              <a:ea typeface="Calibri"/>
              <a:cs typeface="Calibri"/>
              <a:sym typeface="Calibri"/>
            </a:endParaRPr>
          </a:p>
          <a:p>
            <a:pPr marL="914400" marR="0" lvl="1" indent="-355600" algn="r" rtl="1">
              <a:lnSpc>
                <a:spcPct val="115000"/>
              </a:lnSpc>
              <a:spcBef>
                <a:spcPts val="0"/>
              </a:spcBef>
              <a:spcAft>
                <a:spcPts val="0"/>
              </a:spcAft>
              <a:buClr>
                <a:schemeClr val="dk1"/>
              </a:buClr>
              <a:buSzPts val="2000"/>
              <a:buFont typeface="Calibri"/>
              <a:buChar char="○"/>
            </a:pPr>
            <a:r>
              <a:rPr lang="en" sz="2000" b="0" i="0" u="none" strike="noStrike" cap="none" err="1">
                <a:solidFill>
                  <a:schemeClr val="dk1"/>
                </a:solidFill>
                <a:latin typeface="Calibri"/>
                <a:ea typeface="Calibri"/>
                <a:cs typeface="Calibri"/>
                <a:sym typeface="Calibri"/>
              </a:rPr>
              <a:t>אילו</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הטיות</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עשויות</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להיות</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למחבר</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ולמוציא</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לאור</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או</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לארגון</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או</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לחברה</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וכיצד</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ההטיות</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הללו</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עשויות</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להשפיע</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על</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הצגת</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המידע</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רמז</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עיינו</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בסעיף</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אודותינו</a:t>
            </a:r>
            <a:r>
              <a:rPr lang="en" sz="2000" b="0" i="0" u="none" strike="noStrike" cap="none">
                <a:solidFill>
                  <a:schemeClr val="dk1"/>
                </a:solidFill>
                <a:latin typeface="Calibri"/>
                <a:ea typeface="Calibri"/>
                <a:cs typeface="Calibri"/>
                <a:sym typeface="Calibri"/>
              </a:rPr>
              <a:t>").</a:t>
            </a:r>
            <a:endParaRPr sz="2000" b="0" i="0" u="none" strike="noStrike" cap="none">
              <a:solidFill>
                <a:schemeClr val="dk1"/>
              </a:solidFill>
              <a:latin typeface="Calibri"/>
              <a:ea typeface="Calibri"/>
              <a:cs typeface="Calibri"/>
              <a:sym typeface="Calibri"/>
            </a:endParaRPr>
          </a:p>
          <a:p>
            <a:pPr marL="914400" marR="0" lvl="1" indent="-355600" algn="r" rtl="1">
              <a:lnSpc>
                <a:spcPct val="115000"/>
              </a:lnSpc>
              <a:spcBef>
                <a:spcPts val="0"/>
              </a:spcBef>
              <a:spcAft>
                <a:spcPts val="0"/>
              </a:spcAft>
              <a:buClr>
                <a:schemeClr val="dk1"/>
              </a:buClr>
              <a:buSzPts val="2000"/>
              <a:buFont typeface="Calibri"/>
              <a:buChar char="○"/>
            </a:pPr>
            <a:r>
              <a:rPr lang="en" sz="2000" b="0" i="0" u="none" strike="noStrike" cap="none" err="1">
                <a:solidFill>
                  <a:schemeClr val="dk1"/>
                </a:solidFill>
                <a:latin typeface="Calibri"/>
                <a:ea typeface="Calibri"/>
                <a:cs typeface="Calibri"/>
                <a:sym typeface="Calibri"/>
              </a:rPr>
              <a:t>אילו</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הטיות</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של</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חברי</a:t>
            </a:r>
            <a:r>
              <a:rPr lang="en" sz="2000" b="0" i="0" u="none" strike="noStrike" cap="none">
                <a:solidFill>
                  <a:schemeClr val="dk1"/>
                </a:solidFill>
                <a:latin typeface="Calibri"/>
                <a:ea typeface="Calibri"/>
                <a:cs typeface="Calibri"/>
                <a:sym typeface="Calibri"/>
              </a:rPr>
              <a:t>/</a:t>
            </a:r>
            <a:r>
              <a:rPr lang="en" sz="2000" b="0" i="0" u="none" strike="noStrike" cap="none" err="1">
                <a:solidFill>
                  <a:schemeClr val="dk1"/>
                </a:solidFill>
                <a:latin typeface="Calibri"/>
                <a:ea typeface="Calibri"/>
                <a:cs typeface="Calibri"/>
                <a:sym typeface="Calibri"/>
              </a:rPr>
              <a:t>ות</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הקבוצה</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עשויות</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להשפיע</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על</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הבנתך</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את</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המידע</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המוצג</a:t>
            </a:r>
            <a:r>
              <a:rPr lang="en" sz="2000" b="0" i="0" u="none" strike="noStrike" cap="none">
                <a:solidFill>
                  <a:schemeClr val="dk1"/>
                </a:solidFill>
                <a:latin typeface="Calibri"/>
                <a:ea typeface="Calibri"/>
                <a:cs typeface="Calibri"/>
                <a:sym typeface="Calibri"/>
              </a:rPr>
              <a:t>?</a:t>
            </a:r>
            <a:endParaRPr sz="2000" b="0" i="0" u="none" strike="noStrike" cap="none">
              <a:solidFill>
                <a:schemeClr val="dk1"/>
              </a:solidFill>
              <a:latin typeface="Calibri"/>
              <a:ea typeface="Calibri"/>
              <a:cs typeface="Calibri"/>
              <a:sym typeface="Calibri"/>
            </a:endParaRPr>
          </a:p>
          <a:p>
            <a:pPr marL="914400" marR="0" lvl="1" indent="-355600" algn="r" rtl="1">
              <a:lnSpc>
                <a:spcPct val="115000"/>
              </a:lnSpc>
              <a:spcBef>
                <a:spcPts val="0"/>
              </a:spcBef>
              <a:spcAft>
                <a:spcPts val="0"/>
              </a:spcAft>
              <a:buClr>
                <a:schemeClr val="dk1"/>
              </a:buClr>
              <a:buSzPts val="2000"/>
              <a:buFont typeface="Calibri"/>
              <a:buChar char="○"/>
            </a:pPr>
            <a:r>
              <a:rPr lang="en" sz="2000" b="0" i="0" u="none" strike="noStrike" cap="none" err="1">
                <a:solidFill>
                  <a:schemeClr val="dk1"/>
                </a:solidFill>
                <a:latin typeface="Calibri"/>
                <a:ea typeface="Calibri"/>
                <a:cs typeface="Calibri"/>
                <a:sym typeface="Calibri"/>
              </a:rPr>
              <a:t>מי</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לא</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אדם</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ספציפי</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אלא</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התייחסות</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מבחינת</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ניסיון</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או</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רקע</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לימודי</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מומחה</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לנושא</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המופיע</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בקישור</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שלכם</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למשל</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איש</a:t>
            </a:r>
            <a:r>
              <a:rPr lang="en" sz="2000" b="0" i="0" u="none" strike="noStrike" cap="none">
                <a:solidFill>
                  <a:schemeClr val="dk1"/>
                </a:solidFill>
                <a:latin typeface="Calibri"/>
                <a:ea typeface="Calibri"/>
                <a:cs typeface="Calibri"/>
                <a:sym typeface="Calibri"/>
              </a:rPr>
              <a:t> </a:t>
            </a:r>
            <a:r>
              <a:rPr lang="en" sz="2000" b="0" i="0" u="none" strike="noStrike" cap="none" err="1">
                <a:solidFill>
                  <a:schemeClr val="dk1"/>
                </a:solidFill>
                <a:latin typeface="Calibri"/>
                <a:ea typeface="Calibri"/>
                <a:cs typeface="Calibri"/>
                <a:sym typeface="Calibri"/>
              </a:rPr>
              <a:t>עסקים</a:t>
            </a:r>
            <a:r>
              <a:rPr lang="en" sz="2000" b="0" i="0" u="none" strike="noStrike" cap="none">
                <a:solidFill>
                  <a:schemeClr val="dk1"/>
                </a:solidFill>
                <a:latin typeface="Calibri"/>
                <a:ea typeface="Calibri"/>
                <a:cs typeface="Calibri"/>
                <a:sym typeface="Calibri"/>
              </a:rPr>
              <a:t>/</a:t>
            </a:r>
            <a:r>
              <a:rPr lang="en" sz="2000" b="0" i="0" u="none" strike="noStrike" cap="none" err="1">
                <a:solidFill>
                  <a:schemeClr val="dk1"/>
                </a:solidFill>
                <a:latin typeface="Calibri"/>
                <a:ea typeface="Calibri"/>
                <a:cs typeface="Calibri"/>
                <a:sym typeface="Calibri"/>
              </a:rPr>
              <a:t>פוליטיקאית</a:t>
            </a:r>
            <a:r>
              <a:rPr lang="en" sz="2000" b="0" i="0" u="none" strike="noStrike" cap="none">
                <a:solidFill>
                  <a:schemeClr val="dk1"/>
                </a:solidFill>
                <a:latin typeface="Calibri"/>
                <a:ea typeface="Calibri"/>
                <a:cs typeface="Calibri"/>
                <a:sym typeface="Calibri"/>
              </a:rPr>
              <a:t>/</a:t>
            </a:r>
            <a:r>
              <a:rPr lang="en" sz="2000" b="0" i="0" u="none" strike="noStrike" cap="none" err="1">
                <a:solidFill>
                  <a:schemeClr val="dk1"/>
                </a:solidFill>
                <a:latin typeface="Calibri"/>
                <a:ea typeface="Calibri"/>
                <a:cs typeface="Calibri"/>
                <a:sym typeface="Calibri"/>
              </a:rPr>
              <a:t>מדענית</a:t>
            </a:r>
            <a:r>
              <a:rPr lang="en" sz="2000" b="0" i="0" u="none" strike="noStrike" cap="none">
                <a:solidFill>
                  <a:schemeClr val="dk1"/>
                </a:solidFill>
                <a:latin typeface="Calibri"/>
                <a:ea typeface="Calibri"/>
                <a:cs typeface="Calibri"/>
                <a:sym typeface="Calibri"/>
              </a:rPr>
              <a:t>)</a:t>
            </a:r>
            <a:endParaRPr sz="2000" b="0" i="0" u="none" strike="noStrike" cap="none">
              <a:solidFill>
                <a:schemeClr val="dk1"/>
              </a:solidFill>
              <a:latin typeface="Calibri"/>
              <a:ea typeface="Calibri"/>
              <a:cs typeface="Calibri"/>
              <a:sym typeface="Calibri"/>
            </a:endParaRPr>
          </a:p>
        </p:txBody>
      </p:sp>
      <p:sp>
        <p:nvSpPr>
          <p:cNvPr id="10231" name="Google Shape;10231;p59"/>
          <p:cNvSpPr txBox="1"/>
          <p:nvPr/>
        </p:nvSpPr>
        <p:spPr>
          <a:xfrm>
            <a:off x="8579700" y="189369"/>
            <a:ext cx="564300" cy="443400"/>
          </a:xfrm>
          <a:prstGeom prst="rect">
            <a:avLst/>
          </a:prstGeom>
          <a:noFill/>
          <a:ln>
            <a:noFill/>
          </a:ln>
        </p:spPr>
        <p:txBody>
          <a:bodyPr spcFirstLastPara="1" wrap="square" lIns="68575" tIns="68575" rIns="68575" bIns="68575" anchor="t" anchorCtr="0">
            <a:spAutoFit/>
          </a:bodyPr>
          <a:lstStyle/>
          <a:p>
            <a:pPr marL="0" marR="0" lvl="0" indent="0" algn="ctr" rtl="1">
              <a:lnSpc>
                <a:spcPct val="90000"/>
              </a:lnSpc>
              <a:spcBef>
                <a:spcPts val="0"/>
              </a:spcBef>
              <a:spcAft>
                <a:spcPts val="0"/>
              </a:spcAft>
              <a:buClr>
                <a:srgbClr val="000000"/>
              </a:buClr>
              <a:buSzPts val="3200"/>
              <a:buFont typeface="Arial"/>
              <a:buNone/>
            </a:pPr>
            <a:r>
              <a:rPr lang="en" sz="2200" b="0" i="0" u="none" strike="noStrike" cap="none">
                <a:solidFill>
                  <a:schemeClr val="lt1"/>
                </a:solidFill>
                <a:latin typeface="Calibri"/>
                <a:ea typeface="Calibri"/>
                <a:cs typeface="Calibri"/>
                <a:sym typeface="Calibri"/>
              </a:rPr>
              <a:t>1.5</a:t>
            </a:r>
            <a:endParaRPr sz="2200" b="0" i="0" u="none" strike="noStrike" cap="none">
              <a:solidFill>
                <a:schemeClr val="lt1"/>
              </a:solidFill>
              <a:latin typeface="Calibri"/>
              <a:ea typeface="Calibri"/>
              <a:cs typeface="Calibri"/>
              <a:sym typeface="Calibri"/>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10235"/>
        <p:cNvGrpSpPr/>
        <p:nvPr/>
      </p:nvGrpSpPr>
      <p:grpSpPr>
        <a:xfrm>
          <a:off x="0" y="0"/>
          <a:ext cx="0" cy="0"/>
          <a:chOff x="0" y="0"/>
          <a:chExt cx="0" cy="0"/>
        </a:xfrm>
      </p:grpSpPr>
      <p:sp>
        <p:nvSpPr>
          <p:cNvPr id="10236" name="Google Shape;10236;p60"/>
          <p:cNvSpPr txBox="1">
            <a:spLocks noGrp="1"/>
          </p:cNvSpPr>
          <p:nvPr>
            <p:ph type="title"/>
          </p:nvPr>
        </p:nvSpPr>
        <p:spPr>
          <a:xfrm>
            <a:off x="81075" y="124725"/>
            <a:ext cx="8375700" cy="5727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2800"/>
              <a:buNone/>
            </a:pPr>
            <a:r>
              <a:rPr lang="en" sz="3220" err="1"/>
              <a:t>טבלת</a:t>
            </a:r>
            <a:r>
              <a:rPr lang="en" sz="3220"/>
              <a:t> </a:t>
            </a:r>
            <a:r>
              <a:rPr lang="en" sz="3220" err="1"/>
              <a:t>הקריטריונים</a:t>
            </a:r>
            <a:r>
              <a:rPr lang="en" sz="3220"/>
              <a:t> </a:t>
            </a:r>
            <a:r>
              <a:rPr lang="en" sz="3220" err="1"/>
              <a:t>להערכה</a:t>
            </a:r>
            <a:endParaRPr sz="3220" err="1"/>
          </a:p>
        </p:txBody>
      </p:sp>
      <p:sp>
        <p:nvSpPr>
          <p:cNvPr id="10237" name="Google Shape;10237;p60"/>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56</a:t>
            </a:fld>
            <a:endParaRPr/>
          </a:p>
        </p:txBody>
      </p:sp>
      <p:graphicFrame>
        <p:nvGraphicFramePr>
          <p:cNvPr id="10238" name="Google Shape;10238;p60"/>
          <p:cNvGraphicFramePr/>
          <p:nvPr>
            <p:extLst>
              <p:ext uri="{D42A27DB-BD31-4B8C-83A1-F6EECF244321}">
                <p14:modId xmlns:p14="http://schemas.microsoft.com/office/powerpoint/2010/main" val="3412176516"/>
              </p:ext>
            </p:extLst>
          </p:nvPr>
        </p:nvGraphicFramePr>
        <p:xfrm>
          <a:off x="419819" y="759125"/>
          <a:ext cx="7862550" cy="3850640"/>
        </p:xfrm>
        <a:graphic>
          <a:graphicData uri="http://schemas.openxmlformats.org/drawingml/2006/table">
            <a:tbl>
              <a:tblPr>
                <a:noFill/>
                <a:tableStyleId>{A748AFAC-E107-4A5C-A9DD-0398D3522D0B}</a:tableStyleId>
              </a:tblPr>
              <a:tblGrid>
                <a:gridCol w="4283900">
                  <a:extLst>
                    <a:ext uri="{9D8B030D-6E8A-4147-A177-3AD203B41FA5}">
                      <a16:colId xmlns:a16="http://schemas.microsoft.com/office/drawing/2014/main" val="20000"/>
                    </a:ext>
                  </a:extLst>
                </a:gridCol>
                <a:gridCol w="3578650">
                  <a:extLst>
                    <a:ext uri="{9D8B030D-6E8A-4147-A177-3AD203B41FA5}">
                      <a16:colId xmlns:a16="http://schemas.microsoft.com/office/drawing/2014/main" val="20001"/>
                    </a:ext>
                  </a:extLst>
                </a:gridCol>
              </a:tblGrid>
              <a:tr h="0">
                <a:tc>
                  <a:txBody>
                    <a:bodyPr/>
                    <a:lstStyle/>
                    <a:p>
                      <a:pPr marL="0" marR="0" lvl="0" indent="0" algn="r" rtl="1">
                        <a:lnSpc>
                          <a:spcPct val="100000"/>
                        </a:lnSpc>
                        <a:spcBef>
                          <a:spcPts val="0"/>
                        </a:spcBef>
                        <a:spcAft>
                          <a:spcPts val="0"/>
                        </a:spcAft>
                        <a:buClr>
                          <a:srgbClr val="000000"/>
                        </a:buClr>
                        <a:buSzPts val="1200"/>
                        <a:buFont typeface="Arial"/>
                        <a:buNone/>
                      </a:pPr>
                      <a:endParaRPr sz="1200" b="1" u="none" strike="noStrike" cap="none">
                        <a:latin typeface="Calibri"/>
                        <a:ea typeface="Calibri"/>
                        <a:cs typeface="Calibri"/>
                        <a:sym typeface="Calibri"/>
                      </a:endParaRPr>
                    </a:p>
                  </a:txBody>
                  <a:tcPr marL="63500" marR="63500" marT="63500" marB="63500">
                    <a:lnR w="12700" cap="flat" cmpd="sng">
                      <a:solidFill>
                        <a:srgbClr val="000000"/>
                      </a:solidFill>
                      <a:prstDash val="solid"/>
                      <a:round/>
                      <a:headEnd type="none" w="sm" len="sm"/>
                      <a:tailEnd type="none" w="sm" len="sm"/>
                    </a:lnR>
                  </a:tcPr>
                </a:tc>
                <a:tc>
                  <a:txBody>
                    <a:bodyPr/>
                    <a:lstStyle/>
                    <a:p>
                      <a:pPr marL="0" marR="0" lvl="0" indent="0" algn="r" rtl="1">
                        <a:lnSpc>
                          <a:spcPct val="100000"/>
                        </a:lnSpc>
                        <a:spcBef>
                          <a:spcPts val="0"/>
                        </a:spcBef>
                        <a:spcAft>
                          <a:spcPts val="0"/>
                        </a:spcAft>
                        <a:buClr>
                          <a:srgbClr val="000000"/>
                        </a:buClr>
                        <a:buSzPts val="1200"/>
                        <a:buFont typeface="Arial"/>
                        <a:buNone/>
                      </a:pPr>
                      <a:r>
                        <a:rPr lang="en" sz="1200" b="1" u="none" strike="noStrike" cap="none" err="1">
                          <a:latin typeface="Calibri"/>
                          <a:ea typeface="Calibri"/>
                          <a:cs typeface="Calibri"/>
                          <a:sym typeface="Calibri"/>
                        </a:rPr>
                        <a:t>קריטריון</a:t>
                      </a:r>
                      <a:endParaRPr sz="1200" b="1" u="none" strike="noStrike" cap="none" err="1">
                        <a:latin typeface="Calibri"/>
                        <a:ea typeface="Calibri"/>
                        <a:cs typeface="Calibri"/>
                        <a:sym typeface="Calibri"/>
                      </a:endParaRPr>
                    </a:p>
                  </a:txBody>
                  <a:tcPr marL="63500" marR="63500" marT="63500" marB="6350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0"/>
                  </a:ext>
                </a:extLst>
              </a:tr>
              <a:tr h="0">
                <a:tc>
                  <a:txBody>
                    <a:bodyPr/>
                    <a:lstStyle/>
                    <a:p>
                      <a:pPr marL="0" marR="0" lvl="0" indent="0" algn="l" rtl="0">
                        <a:lnSpc>
                          <a:spcPct val="100000"/>
                        </a:lnSpc>
                        <a:spcBef>
                          <a:spcPts val="0"/>
                        </a:spcBef>
                        <a:spcAft>
                          <a:spcPts val="0"/>
                        </a:spcAft>
                        <a:buClr>
                          <a:srgbClr val="000000"/>
                        </a:buClr>
                        <a:buSzPts val="1400"/>
                        <a:buFont typeface="Arial"/>
                        <a:buNone/>
                      </a:pPr>
                      <a:endParaRPr sz="1400" u="none" strike="noStrike" cap="none"/>
                    </a:p>
                  </a:txBody>
                  <a:tcPr marL="63500" marR="63500" marT="63500" marB="63500">
                    <a:lnR w="12700" cap="flat" cmpd="sng">
                      <a:solidFill>
                        <a:srgbClr val="000000"/>
                      </a:solidFill>
                      <a:prstDash val="solid"/>
                      <a:round/>
                      <a:headEnd type="none" w="sm" len="sm"/>
                      <a:tailEnd type="none" w="sm" len="sm"/>
                    </a:lnR>
                  </a:tcPr>
                </a:tc>
                <a:tc>
                  <a:txBody>
                    <a:bodyPr/>
                    <a:lstStyle/>
                    <a:p>
                      <a:pPr marL="0" marR="0" lvl="0" indent="0" algn="r" rtl="1">
                        <a:lnSpc>
                          <a:spcPct val="100000"/>
                        </a:lnSpc>
                        <a:spcBef>
                          <a:spcPts val="0"/>
                        </a:spcBef>
                        <a:spcAft>
                          <a:spcPts val="0"/>
                        </a:spcAft>
                        <a:buClr>
                          <a:srgbClr val="000000"/>
                        </a:buClr>
                        <a:buSzPts val="1200"/>
                        <a:buFont typeface="Arial"/>
                        <a:buNone/>
                      </a:pPr>
                      <a:r>
                        <a:rPr lang="en" sz="1200" u="none" strike="noStrike" cap="none" err="1">
                          <a:latin typeface="Calibri"/>
                          <a:ea typeface="Calibri"/>
                          <a:cs typeface="Calibri"/>
                          <a:sym typeface="Calibri"/>
                        </a:rPr>
                        <a:t>שם</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המקור</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קישור</a:t>
                      </a:r>
                      <a:endParaRPr sz="1200" u="none" strike="noStrike" cap="none" err="1">
                        <a:latin typeface="Calibri"/>
                        <a:ea typeface="Calibri"/>
                        <a:cs typeface="Calibri"/>
                        <a:sym typeface="Calibri"/>
                      </a:endParaRPr>
                    </a:p>
                  </a:txBody>
                  <a:tcPr marL="63500" marR="63500" marT="63500" marB="6350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1"/>
                  </a:ext>
                </a:extLst>
              </a:tr>
              <a:tr h="0">
                <a:tc>
                  <a:txBody>
                    <a:bodyPr/>
                    <a:lstStyle/>
                    <a:p>
                      <a:pPr marL="0" marR="0" lvl="0" indent="0" algn="r" rtl="1">
                        <a:lnSpc>
                          <a:spcPct val="100000"/>
                        </a:lnSpc>
                        <a:spcBef>
                          <a:spcPts val="0"/>
                        </a:spcBef>
                        <a:spcAft>
                          <a:spcPts val="0"/>
                        </a:spcAft>
                        <a:buClr>
                          <a:srgbClr val="000000"/>
                        </a:buClr>
                        <a:buSzPts val="1200"/>
                        <a:buFont typeface="Arial"/>
                        <a:buNone/>
                      </a:pPr>
                      <a:endParaRPr sz="1200" u="none" strike="noStrike" cap="none">
                        <a:latin typeface="Calibri"/>
                        <a:ea typeface="Calibri"/>
                        <a:cs typeface="Calibri"/>
                        <a:sym typeface="Calibri"/>
                      </a:endParaRPr>
                    </a:p>
                  </a:txBody>
                  <a:tcPr marL="63500" marR="63500" marT="63500" marB="63500">
                    <a:lnR w="12700" cap="flat" cmpd="sng">
                      <a:solidFill>
                        <a:srgbClr val="000000"/>
                      </a:solidFill>
                      <a:prstDash val="solid"/>
                      <a:round/>
                      <a:headEnd type="none" w="sm" len="sm"/>
                      <a:tailEnd type="none" w="sm" len="sm"/>
                    </a:lnR>
                  </a:tcPr>
                </a:tc>
                <a:tc>
                  <a:txBody>
                    <a:bodyPr/>
                    <a:lstStyle/>
                    <a:p>
                      <a:pPr marL="0" marR="0" lvl="0" indent="0" algn="r" rtl="1">
                        <a:lnSpc>
                          <a:spcPct val="100000"/>
                        </a:lnSpc>
                        <a:spcBef>
                          <a:spcPts val="0"/>
                        </a:spcBef>
                        <a:spcAft>
                          <a:spcPts val="0"/>
                        </a:spcAft>
                        <a:buClr>
                          <a:srgbClr val="000000"/>
                        </a:buClr>
                        <a:buSzPts val="1200"/>
                        <a:buFont typeface="Arial"/>
                        <a:buNone/>
                      </a:pPr>
                      <a:r>
                        <a:rPr lang="en" sz="1200" u="none" strike="noStrike" cap="none" err="1">
                          <a:latin typeface="Calibri"/>
                          <a:ea typeface="Calibri"/>
                          <a:cs typeface="Calibri"/>
                          <a:sym typeface="Calibri"/>
                        </a:rPr>
                        <a:t>כותרת</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הטקסט</a:t>
                      </a:r>
                      <a:r>
                        <a:rPr lang="en" sz="1200" u="none" strike="noStrike" cap="none">
                          <a:latin typeface="Calibri"/>
                          <a:ea typeface="Calibri"/>
                          <a:cs typeface="Calibri"/>
                          <a:sym typeface="Calibri"/>
                        </a:rPr>
                        <a:t>/</a:t>
                      </a:r>
                      <a:r>
                        <a:rPr lang="en" sz="1200" u="none" strike="noStrike" cap="none" err="1">
                          <a:latin typeface="Calibri"/>
                          <a:ea typeface="Calibri"/>
                          <a:cs typeface="Calibri"/>
                          <a:sym typeface="Calibri"/>
                        </a:rPr>
                        <a:t>עמוד</a:t>
                      </a:r>
                      <a:r>
                        <a:rPr lang="en" sz="1200" u="none" strike="noStrike" cap="none">
                          <a:latin typeface="Calibri"/>
                          <a:ea typeface="Calibri"/>
                          <a:cs typeface="Calibri"/>
                          <a:sym typeface="Calibri"/>
                        </a:rPr>
                        <a:t>/</a:t>
                      </a:r>
                      <a:r>
                        <a:rPr lang="en" sz="1200" u="none" strike="noStrike" cap="none" err="1">
                          <a:latin typeface="Calibri"/>
                          <a:ea typeface="Calibri"/>
                          <a:cs typeface="Calibri"/>
                          <a:sym typeface="Calibri"/>
                        </a:rPr>
                        <a:t>פוסט</a:t>
                      </a:r>
                      <a:r>
                        <a:rPr lang="en" sz="1200" u="none" strike="noStrike" cap="none">
                          <a:latin typeface="Calibri"/>
                          <a:ea typeface="Calibri"/>
                          <a:cs typeface="Calibri"/>
                          <a:sym typeface="Calibri"/>
                        </a:rPr>
                        <a:t>/</a:t>
                      </a:r>
                      <a:endParaRPr sz="1200" u="none" strike="noStrike" cap="none">
                        <a:latin typeface="Calibri"/>
                        <a:ea typeface="Calibri"/>
                        <a:cs typeface="Calibri"/>
                        <a:sym typeface="Calibri"/>
                      </a:endParaRPr>
                    </a:p>
                    <a:p>
                      <a:pPr marL="0" marR="0" lvl="0" indent="0" algn="r" rtl="1">
                        <a:lnSpc>
                          <a:spcPct val="100000"/>
                        </a:lnSpc>
                        <a:spcBef>
                          <a:spcPts val="0"/>
                        </a:spcBef>
                        <a:spcAft>
                          <a:spcPts val="0"/>
                        </a:spcAft>
                        <a:buClr>
                          <a:srgbClr val="000000"/>
                        </a:buClr>
                        <a:buSzPts val="1200"/>
                        <a:buFont typeface="Arial"/>
                        <a:buNone/>
                      </a:pPr>
                      <a:r>
                        <a:rPr lang="en" sz="1200" u="none" strike="noStrike" cap="none" err="1">
                          <a:latin typeface="Calibri"/>
                          <a:ea typeface="Calibri"/>
                          <a:cs typeface="Calibri"/>
                          <a:sym typeface="Calibri"/>
                        </a:rPr>
                        <a:t>כתבה</a:t>
                      </a:r>
                      <a:endParaRPr sz="1200" u="none" strike="noStrike" cap="none" err="1">
                        <a:latin typeface="Calibri"/>
                        <a:ea typeface="Calibri"/>
                        <a:cs typeface="Calibri"/>
                        <a:sym typeface="Calibri"/>
                      </a:endParaRPr>
                    </a:p>
                  </a:txBody>
                  <a:tcPr marL="63500" marR="63500" marT="63500" marB="6350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2"/>
                  </a:ext>
                </a:extLst>
              </a:tr>
              <a:tr h="0">
                <a:tc>
                  <a:txBody>
                    <a:bodyPr/>
                    <a:lstStyle/>
                    <a:p>
                      <a:pPr marL="0" marR="0" lvl="0" indent="0" algn="l" rtl="0">
                        <a:lnSpc>
                          <a:spcPct val="100000"/>
                        </a:lnSpc>
                        <a:spcBef>
                          <a:spcPts val="0"/>
                        </a:spcBef>
                        <a:spcAft>
                          <a:spcPts val="0"/>
                        </a:spcAft>
                        <a:buClr>
                          <a:srgbClr val="000000"/>
                        </a:buClr>
                        <a:buSzPts val="1400"/>
                        <a:buFont typeface="Arial"/>
                        <a:buNone/>
                      </a:pPr>
                      <a:endParaRPr sz="1400" u="none" strike="noStrike" cap="none"/>
                    </a:p>
                  </a:txBody>
                  <a:tcPr marL="63500" marR="63500" marT="63500" marB="63500">
                    <a:lnR w="12700" cap="flat" cmpd="sng">
                      <a:solidFill>
                        <a:srgbClr val="000000"/>
                      </a:solidFill>
                      <a:prstDash val="solid"/>
                      <a:round/>
                      <a:headEnd type="none" w="sm" len="sm"/>
                      <a:tailEnd type="none" w="sm" len="sm"/>
                    </a:lnR>
                  </a:tcPr>
                </a:tc>
                <a:tc>
                  <a:txBody>
                    <a:bodyPr/>
                    <a:lstStyle/>
                    <a:p>
                      <a:pPr marL="0" marR="0" lvl="0" indent="0" algn="r" rtl="1">
                        <a:lnSpc>
                          <a:spcPct val="100000"/>
                        </a:lnSpc>
                        <a:spcBef>
                          <a:spcPts val="0"/>
                        </a:spcBef>
                        <a:spcAft>
                          <a:spcPts val="0"/>
                        </a:spcAft>
                        <a:buClr>
                          <a:srgbClr val="000000"/>
                        </a:buClr>
                        <a:buSzPts val="1200"/>
                        <a:buFont typeface="Arial"/>
                        <a:buNone/>
                      </a:pPr>
                      <a:r>
                        <a:rPr lang="en" sz="1200" u="none" strike="noStrike" cap="none" err="1">
                          <a:latin typeface="Calibri"/>
                          <a:ea typeface="Calibri"/>
                          <a:cs typeface="Calibri"/>
                          <a:sym typeface="Calibri"/>
                        </a:rPr>
                        <a:t>מי</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המוציא</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לאור</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האם</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זו</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פלטפורמה</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מוכרת</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וסמכותית</a:t>
                      </a:r>
                      <a:r>
                        <a:rPr lang="en" sz="1200" u="none" strike="noStrike" cap="none">
                          <a:latin typeface="Calibri"/>
                          <a:ea typeface="Calibri"/>
                          <a:cs typeface="Calibri"/>
                          <a:sym typeface="Calibri"/>
                        </a:rPr>
                        <a:t>?</a:t>
                      </a:r>
                      <a:endParaRPr sz="1200" u="none" strike="noStrike" cap="none">
                        <a:latin typeface="Calibri"/>
                        <a:ea typeface="Calibri"/>
                        <a:cs typeface="Calibri"/>
                        <a:sym typeface="Calibri"/>
                      </a:endParaRPr>
                    </a:p>
                  </a:txBody>
                  <a:tcPr marL="63500" marR="63500" marT="63500" marB="6350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3"/>
                  </a:ext>
                </a:extLst>
              </a:tr>
              <a:tr h="0">
                <a:tc>
                  <a:txBody>
                    <a:bodyPr/>
                    <a:lstStyle/>
                    <a:p>
                      <a:pPr marL="0" marR="0" lvl="0" indent="0" algn="l" rtl="0">
                        <a:lnSpc>
                          <a:spcPct val="100000"/>
                        </a:lnSpc>
                        <a:spcBef>
                          <a:spcPts val="0"/>
                        </a:spcBef>
                        <a:spcAft>
                          <a:spcPts val="0"/>
                        </a:spcAft>
                        <a:buClr>
                          <a:srgbClr val="000000"/>
                        </a:buClr>
                        <a:buSzPts val="1400"/>
                        <a:buFont typeface="Arial"/>
                        <a:buNone/>
                      </a:pPr>
                      <a:endParaRPr sz="1400" u="none" strike="noStrike" cap="none"/>
                    </a:p>
                  </a:txBody>
                  <a:tcPr marL="63500" marR="63500" marT="63500" marB="63500">
                    <a:lnR w="12700" cap="flat" cmpd="sng">
                      <a:solidFill>
                        <a:srgbClr val="000000"/>
                      </a:solidFill>
                      <a:prstDash val="solid"/>
                      <a:round/>
                      <a:headEnd type="none" w="sm" len="sm"/>
                      <a:tailEnd type="none" w="sm" len="sm"/>
                    </a:lnR>
                  </a:tcPr>
                </a:tc>
                <a:tc>
                  <a:txBody>
                    <a:bodyPr/>
                    <a:lstStyle/>
                    <a:p>
                      <a:pPr marL="0" marR="0" lvl="0" indent="0" algn="r" rtl="1">
                        <a:lnSpc>
                          <a:spcPct val="100000"/>
                        </a:lnSpc>
                        <a:spcBef>
                          <a:spcPts val="0"/>
                        </a:spcBef>
                        <a:spcAft>
                          <a:spcPts val="0"/>
                        </a:spcAft>
                        <a:buClr>
                          <a:srgbClr val="000000"/>
                        </a:buClr>
                        <a:buSzPts val="1200"/>
                        <a:buFont typeface="Arial"/>
                        <a:buNone/>
                      </a:pPr>
                      <a:r>
                        <a:rPr lang="en" sz="1200" b="1" u="none" strike="noStrike" cap="none" err="1">
                          <a:latin typeface="Calibri"/>
                          <a:ea typeface="Calibri"/>
                          <a:cs typeface="Calibri"/>
                          <a:sym typeface="Calibri"/>
                        </a:rPr>
                        <a:t>מומחיות</a:t>
                      </a:r>
                      <a:r>
                        <a:rPr lang="en" sz="1200" b="1" u="none" strike="noStrike" cap="none">
                          <a:latin typeface="Calibri"/>
                          <a:ea typeface="Calibri"/>
                          <a:cs typeface="Calibri"/>
                          <a:sym typeface="Calibri"/>
                        </a:rPr>
                        <a:t> </a:t>
                      </a:r>
                      <a:r>
                        <a:rPr lang="en" sz="1200" b="1" u="none" strike="noStrike" cap="none" err="1">
                          <a:latin typeface="Calibri"/>
                          <a:ea typeface="Calibri"/>
                          <a:cs typeface="Calibri"/>
                          <a:sym typeface="Calibri"/>
                        </a:rPr>
                        <a:t>הכותב</a:t>
                      </a:r>
                      <a:r>
                        <a:rPr lang="en" sz="1200" b="1" u="none" strike="noStrike" cap="none">
                          <a:latin typeface="Calibri"/>
                          <a:ea typeface="Calibri"/>
                          <a:cs typeface="Calibri"/>
                          <a:sym typeface="Calibri"/>
                        </a:rPr>
                        <a:t> - </a:t>
                      </a:r>
                      <a:r>
                        <a:rPr lang="en" sz="1200" b="1" u="none" strike="noStrike" cap="none" err="1">
                          <a:latin typeface="Calibri"/>
                          <a:ea typeface="Calibri"/>
                          <a:cs typeface="Calibri"/>
                          <a:sym typeface="Calibri"/>
                        </a:rPr>
                        <a:t>ה</a:t>
                      </a:r>
                      <a:r>
                        <a:rPr lang="en" sz="1200" u="none" strike="noStrike" cap="none" err="1">
                          <a:latin typeface="Calibri"/>
                          <a:ea typeface="Calibri"/>
                          <a:cs typeface="Calibri"/>
                          <a:sym typeface="Calibri"/>
                        </a:rPr>
                        <a:t>אם</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יש</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לו</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ניסיון</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מקצועי</a:t>
                      </a:r>
                      <a:r>
                        <a:rPr lang="en" sz="1200" u="none" strike="noStrike" cap="none">
                          <a:latin typeface="Calibri"/>
                          <a:ea typeface="Calibri"/>
                          <a:cs typeface="Calibri"/>
                          <a:sym typeface="Calibri"/>
                        </a:rPr>
                        <a:t> ו/</a:t>
                      </a:r>
                      <a:r>
                        <a:rPr lang="en" sz="1200" u="none" strike="noStrike" cap="none" err="1">
                          <a:latin typeface="Calibri"/>
                          <a:ea typeface="Calibri"/>
                          <a:cs typeface="Calibri"/>
                          <a:sym typeface="Calibri"/>
                        </a:rPr>
                        <a:t>או</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חינוכי</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רלוונטי</a:t>
                      </a:r>
                      <a:r>
                        <a:rPr lang="en" sz="1200" u="none" strike="noStrike" cap="none">
                          <a:latin typeface="Calibri"/>
                          <a:ea typeface="Calibri"/>
                          <a:cs typeface="Calibri"/>
                          <a:sym typeface="Calibri"/>
                        </a:rPr>
                        <a:t>?</a:t>
                      </a:r>
                      <a:endParaRPr sz="1200" u="none" strike="noStrike" cap="none">
                        <a:latin typeface="Calibri"/>
                        <a:ea typeface="Calibri"/>
                        <a:cs typeface="Calibri"/>
                        <a:sym typeface="Calibri"/>
                      </a:endParaRPr>
                    </a:p>
                  </a:txBody>
                  <a:tcPr marL="63500" marR="63500" marT="63500" marB="6350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4"/>
                  </a:ext>
                </a:extLst>
              </a:tr>
              <a:tr h="0">
                <a:tc>
                  <a:txBody>
                    <a:bodyPr/>
                    <a:lstStyle/>
                    <a:p>
                      <a:pPr marL="0" marR="0" lvl="0" indent="0" algn="r" rtl="1">
                        <a:lnSpc>
                          <a:spcPct val="100000"/>
                        </a:lnSpc>
                        <a:spcBef>
                          <a:spcPts val="0"/>
                        </a:spcBef>
                        <a:spcAft>
                          <a:spcPts val="0"/>
                        </a:spcAft>
                        <a:buClr>
                          <a:srgbClr val="000000"/>
                        </a:buClr>
                        <a:buSzPts val="1200"/>
                        <a:buFont typeface="Arial"/>
                        <a:buNone/>
                      </a:pPr>
                      <a:endParaRPr sz="1200" u="none" strike="noStrike" cap="none">
                        <a:latin typeface="Calibri"/>
                        <a:ea typeface="Calibri"/>
                        <a:cs typeface="Calibri"/>
                        <a:sym typeface="Calibri"/>
                      </a:endParaRPr>
                    </a:p>
                  </a:txBody>
                  <a:tcPr marL="63500" marR="63500" marT="63500" marB="63500">
                    <a:lnR w="12700" cap="flat" cmpd="sng">
                      <a:solidFill>
                        <a:srgbClr val="000000"/>
                      </a:solidFill>
                      <a:prstDash val="solid"/>
                      <a:round/>
                      <a:headEnd type="none" w="sm" len="sm"/>
                      <a:tailEnd type="none" w="sm" len="sm"/>
                    </a:lnR>
                  </a:tcPr>
                </a:tc>
                <a:tc>
                  <a:txBody>
                    <a:bodyPr/>
                    <a:lstStyle/>
                    <a:p>
                      <a:pPr marL="0" marR="0" lvl="0" indent="0" algn="r" rtl="1">
                        <a:lnSpc>
                          <a:spcPct val="100000"/>
                        </a:lnSpc>
                        <a:spcBef>
                          <a:spcPts val="0"/>
                        </a:spcBef>
                        <a:spcAft>
                          <a:spcPts val="0"/>
                        </a:spcAft>
                        <a:buClr>
                          <a:srgbClr val="000000"/>
                        </a:buClr>
                        <a:buSzPts val="1200"/>
                        <a:buFont typeface="Arial"/>
                        <a:buNone/>
                      </a:pPr>
                      <a:r>
                        <a:rPr lang="en" sz="1200" b="1" u="none" strike="noStrike" cap="none" err="1">
                          <a:latin typeface="Calibri"/>
                          <a:ea typeface="Calibri"/>
                          <a:cs typeface="Calibri"/>
                          <a:sym typeface="Calibri"/>
                        </a:rPr>
                        <a:t>אובייקטיביות</a:t>
                      </a:r>
                      <a:r>
                        <a:rPr lang="en" sz="1200" u="none" strike="noStrike" cap="none">
                          <a:latin typeface="Calibri"/>
                          <a:ea typeface="Calibri"/>
                          <a:cs typeface="Calibri"/>
                          <a:sym typeface="Calibri"/>
                        </a:rPr>
                        <a:t>/</a:t>
                      </a:r>
                      <a:r>
                        <a:rPr lang="en" sz="1200" u="none" strike="noStrike" cap="none" err="1">
                          <a:latin typeface="Calibri"/>
                          <a:ea typeface="Calibri"/>
                          <a:cs typeface="Calibri"/>
                          <a:sym typeface="Calibri"/>
                        </a:rPr>
                        <a:t>בדיקת</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הטיות</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נסו</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להעריך</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האם</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הטקסט</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מבוסס</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על</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דעה</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או</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נתונים</a:t>
                      </a:r>
                      <a:r>
                        <a:rPr lang="en" sz="1200" u="none" strike="noStrike" cap="none">
                          <a:latin typeface="Calibri"/>
                          <a:ea typeface="Calibri"/>
                          <a:cs typeface="Calibri"/>
                          <a:sym typeface="Calibri"/>
                        </a:rPr>
                        <a:t>/</a:t>
                      </a:r>
                      <a:r>
                        <a:rPr lang="en" sz="1200" u="none" strike="noStrike" cap="none" err="1">
                          <a:latin typeface="Calibri"/>
                          <a:ea typeface="Calibri"/>
                          <a:cs typeface="Calibri"/>
                          <a:sym typeface="Calibri"/>
                        </a:rPr>
                        <a:t>מחקר</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זה</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קשור</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גם</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לפלפורמה</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וגם</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לכותב</a:t>
                      </a:r>
                      <a:r>
                        <a:rPr lang="en" sz="1200" u="none" strike="noStrike" cap="none">
                          <a:latin typeface="Calibri"/>
                          <a:ea typeface="Calibri"/>
                          <a:cs typeface="Calibri"/>
                          <a:sym typeface="Calibri"/>
                        </a:rPr>
                        <a:t>.</a:t>
                      </a:r>
                      <a:endParaRPr sz="1200" u="none" strike="noStrike" cap="none">
                        <a:latin typeface="Calibri"/>
                        <a:ea typeface="Calibri"/>
                        <a:cs typeface="Calibri"/>
                        <a:sym typeface="Calibri"/>
                      </a:endParaRPr>
                    </a:p>
                  </a:txBody>
                  <a:tcPr marL="63500" marR="63500" marT="63500" marB="6350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5"/>
                  </a:ext>
                </a:extLst>
              </a:tr>
              <a:tr h="0">
                <a:tc>
                  <a:txBody>
                    <a:bodyPr/>
                    <a:lstStyle/>
                    <a:p>
                      <a:pPr marL="0" marR="0" lvl="0" indent="0" algn="l" rtl="0">
                        <a:lnSpc>
                          <a:spcPct val="100000"/>
                        </a:lnSpc>
                        <a:spcBef>
                          <a:spcPts val="0"/>
                        </a:spcBef>
                        <a:spcAft>
                          <a:spcPts val="0"/>
                        </a:spcAft>
                        <a:buClr>
                          <a:srgbClr val="000000"/>
                        </a:buClr>
                        <a:buSzPts val="1400"/>
                        <a:buFont typeface="Arial"/>
                        <a:buNone/>
                      </a:pPr>
                      <a:endParaRPr sz="1400" u="none" strike="noStrike" cap="none"/>
                    </a:p>
                  </a:txBody>
                  <a:tcPr marL="63500" marR="63500" marT="63500" marB="63500">
                    <a:lnR w="12700" cap="flat" cmpd="sng">
                      <a:solidFill>
                        <a:srgbClr val="000000"/>
                      </a:solidFill>
                      <a:prstDash val="solid"/>
                      <a:round/>
                      <a:headEnd type="none" w="sm" len="sm"/>
                      <a:tailEnd type="none" w="sm" len="sm"/>
                    </a:lnR>
                  </a:tcPr>
                </a:tc>
                <a:tc>
                  <a:txBody>
                    <a:bodyPr/>
                    <a:lstStyle/>
                    <a:p>
                      <a:pPr marL="0" marR="0" lvl="0" indent="0" algn="r" rtl="1">
                        <a:lnSpc>
                          <a:spcPct val="100000"/>
                        </a:lnSpc>
                        <a:spcBef>
                          <a:spcPts val="0"/>
                        </a:spcBef>
                        <a:spcAft>
                          <a:spcPts val="0"/>
                        </a:spcAft>
                        <a:buClr>
                          <a:srgbClr val="000000"/>
                        </a:buClr>
                        <a:buSzPts val="1200"/>
                        <a:buFont typeface="Arial"/>
                        <a:buNone/>
                      </a:pPr>
                      <a:r>
                        <a:rPr lang="en" sz="1200" u="none" strike="noStrike" cap="none" err="1">
                          <a:latin typeface="Calibri"/>
                          <a:ea typeface="Calibri"/>
                          <a:cs typeface="Calibri"/>
                          <a:sym typeface="Calibri"/>
                        </a:rPr>
                        <a:t>עד</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כמה</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הטקסט</a:t>
                      </a:r>
                      <a:r>
                        <a:rPr lang="en" sz="1200" u="none" strike="noStrike" cap="none">
                          <a:latin typeface="Calibri"/>
                          <a:ea typeface="Calibri"/>
                          <a:cs typeface="Calibri"/>
                          <a:sym typeface="Calibri"/>
                        </a:rPr>
                        <a:t> ו/</a:t>
                      </a:r>
                      <a:r>
                        <a:rPr lang="en" sz="1200" u="none" strike="noStrike" cap="none" err="1">
                          <a:latin typeface="Calibri"/>
                          <a:ea typeface="Calibri"/>
                          <a:cs typeface="Calibri"/>
                          <a:sym typeface="Calibri"/>
                        </a:rPr>
                        <a:t>או</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ה</a:t>
                      </a:r>
                      <a:r>
                        <a:rPr lang="en" sz="1200" b="1" u="none" strike="noStrike" cap="none" err="1">
                          <a:latin typeface="Calibri"/>
                          <a:ea typeface="Calibri"/>
                          <a:cs typeface="Calibri"/>
                          <a:sym typeface="Calibri"/>
                        </a:rPr>
                        <a:t>מידע</a:t>
                      </a:r>
                      <a:r>
                        <a:rPr lang="en" sz="1200" b="1" u="none" strike="noStrike" cap="none">
                          <a:latin typeface="Calibri"/>
                          <a:ea typeface="Calibri"/>
                          <a:cs typeface="Calibri"/>
                          <a:sym typeface="Calibri"/>
                        </a:rPr>
                        <a:t> </a:t>
                      </a:r>
                      <a:r>
                        <a:rPr lang="en" sz="1200" b="1" u="none" strike="noStrike" cap="none" err="1">
                          <a:latin typeface="Calibri"/>
                          <a:ea typeface="Calibri"/>
                          <a:cs typeface="Calibri"/>
                          <a:sym typeface="Calibri"/>
                        </a:rPr>
                        <a:t>בו</a:t>
                      </a:r>
                      <a:r>
                        <a:rPr lang="en" sz="1200" b="1" u="none" strike="noStrike" cap="none">
                          <a:latin typeface="Calibri"/>
                          <a:ea typeface="Calibri"/>
                          <a:cs typeface="Calibri"/>
                          <a:sym typeface="Calibri"/>
                        </a:rPr>
                        <a:t> </a:t>
                      </a:r>
                      <a:r>
                        <a:rPr lang="en" sz="1200" b="1" u="none" strike="noStrike" cap="none" err="1">
                          <a:latin typeface="Calibri"/>
                          <a:ea typeface="Calibri"/>
                          <a:cs typeface="Calibri"/>
                          <a:sym typeface="Calibri"/>
                        </a:rPr>
                        <a:t>עדכני</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או</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מעודכן</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רמז</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בידקו</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את</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השנה</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בה</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פורסם</a:t>
                      </a:r>
                      <a:r>
                        <a:rPr lang="en" sz="1200" u="none" strike="noStrike" cap="none">
                          <a:latin typeface="Calibri"/>
                          <a:ea typeface="Calibri"/>
                          <a:cs typeface="Calibri"/>
                          <a:sym typeface="Calibri"/>
                        </a:rPr>
                        <a:t>).</a:t>
                      </a:r>
                      <a:r>
                        <a:rPr lang="en" sz="1200" u="none" strike="noStrike" cap="none">
                          <a:latin typeface="Calibri"/>
                          <a:ea typeface="Calibri"/>
                          <a:cs typeface="Calibri"/>
                        </a:rPr>
                        <a:t> </a:t>
                      </a:r>
                      <a:endParaRPr sz="1200" u="none" strike="noStrike" cap="none">
                        <a:latin typeface="Calibri"/>
                        <a:ea typeface="Calibri"/>
                        <a:cs typeface="Calibri"/>
                        <a:sym typeface="Calibri"/>
                      </a:endParaRPr>
                    </a:p>
                  </a:txBody>
                  <a:tcPr marL="63500" marR="63500" marT="63500" marB="6350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6"/>
                  </a:ext>
                </a:extLst>
              </a:tr>
              <a:tr h="0">
                <a:tc>
                  <a:txBody>
                    <a:bodyPr/>
                    <a:lstStyle/>
                    <a:p>
                      <a:pPr marL="0" marR="0" lvl="0" indent="0" algn="r" rtl="1">
                        <a:lnSpc>
                          <a:spcPct val="100000"/>
                        </a:lnSpc>
                        <a:spcBef>
                          <a:spcPts val="0"/>
                        </a:spcBef>
                        <a:spcAft>
                          <a:spcPts val="0"/>
                        </a:spcAft>
                        <a:buClr>
                          <a:srgbClr val="000000"/>
                        </a:buClr>
                        <a:buSzPts val="1200"/>
                        <a:buFont typeface="Arial"/>
                        <a:buNone/>
                      </a:pPr>
                      <a:endParaRPr sz="1200" u="none" strike="noStrike" cap="none">
                        <a:latin typeface="Calibri"/>
                        <a:ea typeface="Calibri"/>
                        <a:cs typeface="Calibri"/>
                        <a:sym typeface="Calibri"/>
                      </a:endParaRPr>
                    </a:p>
                    <a:p>
                      <a:pPr marL="0" marR="0" lvl="0" indent="0" algn="r" rtl="1">
                        <a:lnSpc>
                          <a:spcPct val="100000"/>
                        </a:lnSpc>
                        <a:spcBef>
                          <a:spcPts val="0"/>
                        </a:spcBef>
                        <a:spcAft>
                          <a:spcPts val="0"/>
                        </a:spcAft>
                        <a:buClr>
                          <a:srgbClr val="000000"/>
                        </a:buClr>
                        <a:buSzPts val="1200"/>
                        <a:buFont typeface="Arial"/>
                        <a:buNone/>
                      </a:pPr>
                      <a:endParaRPr sz="1200" u="none" strike="noStrike" cap="none">
                        <a:latin typeface="Calibri"/>
                        <a:ea typeface="Calibri"/>
                        <a:cs typeface="Calibri"/>
                        <a:sym typeface="Calibri"/>
                      </a:endParaRPr>
                    </a:p>
                  </a:txBody>
                  <a:tcPr marL="63500" marR="63500" marT="63500" marB="63500">
                    <a:lnR w="12700" cap="flat" cmpd="sng">
                      <a:solidFill>
                        <a:srgbClr val="000000"/>
                      </a:solidFill>
                      <a:prstDash val="solid"/>
                      <a:round/>
                      <a:headEnd type="none" w="sm" len="sm"/>
                      <a:tailEnd type="none" w="sm" len="sm"/>
                    </a:lnR>
                  </a:tcPr>
                </a:tc>
                <a:tc>
                  <a:txBody>
                    <a:bodyPr/>
                    <a:lstStyle/>
                    <a:p>
                      <a:pPr marL="0" marR="0" lvl="0" indent="0" algn="r" rtl="1">
                        <a:lnSpc>
                          <a:spcPct val="100000"/>
                        </a:lnSpc>
                        <a:spcBef>
                          <a:spcPts val="0"/>
                        </a:spcBef>
                        <a:spcAft>
                          <a:spcPts val="0"/>
                        </a:spcAft>
                        <a:buClr>
                          <a:srgbClr val="000000"/>
                        </a:buClr>
                        <a:buSzPts val="1200"/>
                        <a:buFont typeface="Arial"/>
                        <a:buNone/>
                      </a:pPr>
                      <a:r>
                        <a:rPr lang="en" sz="1200" b="1" u="none" strike="noStrike" cap="none" err="1">
                          <a:latin typeface="Calibri"/>
                          <a:ea typeface="Calibri"/>
                          <a:cs typeface="Calibri"/>
                          <a:sym typeface="Calibri"/>
                        </a:rPr>
                        <a:t>סיכום</a:t>
                      </a:r>
                      <a:r>
                        <a:rPr lang="en" sz="1200" b="1" u="none" strike="noStrike" cap="none">
                          <a:latin typeface="Calibri"/>
                          <a:ea typeface="Calibri"/>
                          <a:cs typeface="Calibri"/>
                          <a:sym typeface="Calibri"/>
                        </a:rPr>
                        <a:t>:</a:t>
                      </a:r>
                      <a:r>
                        <a:rPr lang="en" sz="1200" b="1" u="none" strike="noStrike" cap="none">
                          <a:latin typeface="Calibri"/>
                          <a:ea typeface="Calibri"/>
                          <a:cs typeface="Calibri"/>
                        </a:rPr>
                        <a:t> </a:t>
                      </a:r>
                      <a:endParaRPr sz="1200" b="1" u="none" strike="noStrike" cap="none">
                        <a:latin typeface="Calibri"/>
                        <a:ea typeface="Calibri"/>
                        <a:cs typeface="Calibri"/>
                        <a:sym typeface="Calibri"/>
                      </a:endParaRPr>
                    </a:p>
                    <a:p>
                      <a:pPr marL="0" marR="0" lvl="0" indent="0" algn="r" rtl="1">
                        <a:lnSpc>
                          <a:spcPct val="100000"/>
                        </a:lnSpc>
                        <a:spcBef>
                          <a:spcPts val="0"/>
                        </a:spcBef>
                        <a:spcAft>
                          <a:spcPts val="0"/>
                        </a:spcAft>
                        <a:buClr>
                          <a:srgbClr val="000000"/>
                        </a:buClr>
                        <a:buSzPts val="1200"/>
                        <a:buFont typeface="Arial"/>
                        <a:buNone/>
                      </a:pPr>
                      <a:r>
                        <a:rPr lang="en" sz="1200" u="none" strike="noStrike" cap="none" err="1">
                          <a:latin typeface="Calibri"/>
                          <a:ea typeface="Calibri"/>
                          <a:cs typeface="Calibri"/>
                          <a:sym typeface="Calibri"/>
                        </a:rPr>
                        <a:t>האם</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המחבר</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תומך</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בשימוש</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בגז</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טבעי</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להפקת</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אנרגיה</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חשמלית</a:t>
                      </a:r>
                      <a:r>
                        <a:rPr lang="en" sz="1200" u="none" strike="noStrike" cap="none">
                          <a:latin typeface="Calibri"/>
                          <a:ea typeface="Calibri"/>
                          <a:cs typeface="Calibri"/>
                          <a:sym typeface="Calibri"/>
                        </a:rPr>
                        <a:t>?</a:t>
                      </a:r>
                      <a:r>
                        <a:rPr lang="en" sz="1200" u="none" strike="noStrike" cap="none">
                          <a:latin typeface="Calibri"/>
                          <a:ea typeface="Calibri"/>
                          <a:cs typeface="Calibri"/>
                        </a:rPr>
                        <a:t> </a:t>
                      </a:r>
                      <a:endParaRPr sz="1200" u="none" strike="noStrike" cap="none">
                        <a:latin typeface="Calibri"/>
                        <a:ea typeface="Calibri"/>
                        <a:cs typeface="Calibri"/>
                        <a:sym typeface="Calibri"/>
                      </a:endParaRPr>
                    </a:p>
                    <a:p>
                      <a:pPr marL="0" marR="0" lvl="0" indent="0" algn="r" rtl="1">
                        <a:lnSpc>
                          <a:spcPct val="100000"/>
                        </a:lnSpc>
                        <a:spcBef>
                          <a:spcPts val="0"/>
                        </a:spcBef>
                        <a:spcAft>
                          <a:spcPts val="0"/>
                        </a:spcAft>
                        <a:buClr>
                          <a:srgbClr val="000000"/>
                        </a:buClr>
                        <a:buSzPts val="1200"/>
                        <a:buFont typeface="Arial"/>
                        <a:buNone/>
                      </a:pPr>
                      <a:r>
                        <a:rPr lang="en" sz="1200" u="none" strike="noStrike" cap="none" err="1">
                          <a:latin typeface="Calibri"/>
                          <a:ea typeface="Calibri"/>
                          <a:cs typeface="Calibri"/>
                          <a:sym typeface="Calibri"/>
                        </a:rPr>
                        <a:t>אילו</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ראיות</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נימוקים</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יש</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בטקסט</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לעמדה</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של</a:t>
                      </a:r>
                      <a:r>
                        <a:rPr lang="en" sz="1200" u="none" strike="noStrike" cap="none">
                          <a:latin typeface="Calibri"/>
                          <a:ea typeface="Calibri"/>
                          <a:cs typeface="Calibri"/>
                          <a:sym typeface="Calibri"/>
                        </a:rPr>
                        <a:t> </a:t>
                      </a:r>
                      <a:r>
                        <a:rPr lang="en" sz="1200" u="none" strike="noStrike" cap="none" err="1">
                          <a:latin typeface="Calibri"/>
                          <a:ea typeface="Calibri"/>
                          <a:cs typeface="Calibri"/>
                          <a:sym typeface="Calibri"/>
                        </a:rPr>
                        <a:t>המחבר</a:t>
                      </a:r>
                      <a:r>
                        <a:rPr lang="en" sz="1200" u="none" strike="noStrike" cap="none">
                          <a:latin typeface="Calibri"/>
                          <a:ea typeface="Calibri"/>
                          <a:cs typeface="Calibri"/>
                          <a:sym typeface="Calibri"/>
                        </a:rPr>
                        <a:t>?</a:t>
                      </a:r>
                      <a:endParaRPr sz="1200" u="none" strike="noStrike" cap="none">
                        <a:latin typeface="Calibri"/>
                        <a:ea typeface="Calibri"/>
                        <a:cs typeface="Calibri"/>
                        <a:sym typeface="Calibri"/>
                      </a:endParaRPr>
                    </a:p>
                    <a:p>
                      <a:pPr marL="0" marR="0" lvl="0" indent="0" algn="r" rtl="1">
                        <a:lnSpc>
                          <a:spcPct val="100000"/>
                        </a:lnSpc>
                        <a:spcBef>
                          <a:spcPts val="0"/>
                        </a:spcBef>
                        <a:spcAft>
                          <a:spcPts val="0"/>
                        </a:spcAft>
                        <a:buClr>
                          <a:srgbClr val="000000"/>
                        </a:buClr>
                        <a:buSzPts val="1200"/>
                        <a:buFont typeface="Arial"/>
                        <a:buNone/>
                      </a:pPr>
                      <a:endParaRPr sz="1200" u="none" strike="noStrike" cap="none">
                        <a:latin typeface="Calibri"/>
                        <a:ea typeface="Calibri"/>
                        <a:cs typeface="Calibri"/>
                        <a:sym typeface="Calibri"/>
                      </a:endParaRPr>
                    </a:p>
                  </a:txBody>
                  <a:tcPr marL="63500" marR="63500" marT="63500" marB="63500">
                    <a:lnL w="12700" cap="flat" cmpd="sng">
                      <a:solidFill>
                        <a:srgbClr val="000000"/>
                      </a:solidFill>
                      <a:prstDash val="solid"/>
                      <a:round/>
                      <a:headEnd type="none" w="sm" len="sm"/>
                      <a:tailEnd type="none" w="sm" len="sm"/>
                    </a:lnL>
                    <a:lnR w="12700" cap="flat" cmpd="sng">
                      <a:solidFill>
                        <a:srgbClr val="000000"/>
                      </a:solidFill>
                      <a:prstDash val="solid"/>
                      <a:round/>
                      <a:headEnd type="none" w="sm" len="sm"/>
                      <a:tailEnd type="none" w="sm" len="sm"/>
                    </a:lnR>
                    <a:lnT w="12700" cap="flat" cmpd="sng">
                      <a:solidFill>
                        <a:srgbClr val="000000"/>
                      </a:solidFill>
                      <a:prstDash val="solid"/>
                      <a:round/>
                      <a:headEnd type="none" w="sm" len="sm"/>
                      <a:tailEnd type="none" w="sm" len="sm"/>
                    </a:lnT>
                    <a:lnB w="12700" cap="flat" cmpd="sng">
                      <a:solidFill>
                        <a:srgbClr val="000000"/>
                      </a:solidFill>
                      <a:prstDash val="solid"/>
                      <a:round/>
                      <a:headEnd type="none" w="sm" len="sm"/>
                      <a:tailEnd type="none" w="sm" len="sm"/>
                    </a:lnB>
                  </a:tcPr>
                </a:tc>
                <a:extLst>
                  <a:ext uri="{0D108BD9-81ED-4DB2-BD59-A6C34878D82A}">
                    <a16:rowId xmlns:a16="http://schemas.microsoft.com/office/drawing/2014/main" val="10007"/>
                  </a:ext>
                </a:extLst>
              </a:tr>
            </a:tbl>
          </a:graphicData>
        </a:graphic>
      </p:graphicFrame>
      <p:sp>
        <p:nvSpPr>
          <p:cNvPr id="10239" name="Google Shape;10239;p60"/>
          <p:cNvSpPr txBox="1"/>
          <p:nvPr/>
        </p:nvSpPr>
        <p:spPr>
          <a:xfrm>
            <a:off x="8579700" y="189369"/>
            <a:ext cx="564300" cy="443400"/>
          </a:xfrm>
          <a:prstGeom prst="rect">
            <a:avLst/>
          </a:prstGeom>
          <a:noFill/>
          <a:ln>
            <a:noFill/>
          </a:ln>
        </p:spPr>
        <p:txBody>
          <a:bodyPr spcFirstLastPara="1" wrap="square" lIns="68575" tIns="68575" rIns="68575" bIns="68575" anchor="t" anchorCtr="0">
            <a:spAutoFit/>
          </a:bodyPr>
          <a:lstStyle/>
          <a:p>
            <a:pPr marL="0" marR="0" lvl="0" indent="0" algn="ctr" rtl="1">
              <a:lnSpc>
                <a:spcPct val="90000"/>
              </a:lnSpc>
              <a:spcBef>
                <a:spcPts val="0"/>
              </a:spcBef>
              <a:spcAft>
                <a:spcPts val="0"/>
              </a:spcAft>
              <a:buClr>
                <a:srgbClr val="000000"/>
              </a:buClr>
              <a:buSzPts val="3200"/>
              <a:buFont typeface="Arial"/>
              <a:buNone/>
            </a:pPr>
            <a:r>
              <a:rPr lang="en" sz="2200" b="0" i="0" u="none" strike="noStrike" cap="none">
                <a:solidFill>
                  <a:schemeClr val="lt1"/>
                </a:solidFill>
                <a:latin typeface="Calibri"/>
                <a:ea typeface="Calibri"/>
                <a:cs typeface="Calibri"/>
                <a:sym typeface="Calibri"/>
              </a:rPr>
              <a:t>1.5</a:t>
            </a:r>
            <a:endParaRPr sz="2200" b="0" i="0" u="none" strike="noStrike" cap="none">
              <a:solidFill>
                <a:schemeClr val="lt1"/>
              </a:solidFill>
              <a:latin typeface="Calibri"/>
              <a:ea typeface="Calibri"/>
              <a:cs typeface="Calibri"/>
              <a:sym typeface="Calibri"/>
            </a:endParaRP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10243"/>
        <p:cNvGrpSpPr/>
        <p:nvPr/>
      </p:nvGrpSpPr>
      <p:grpSpPr>
        <a:xfrm>
          <a:off x="0" y="0"/>
          <a:ext cx="0" cy="0"/>
          <a:chOff x="0" y="0"/>
          <a:chExt cx="0" cy="0"/>
        </a:xfrm>
      </p:grpSpPr>
      <p:sp>
        <p:nvSpPr>
          <p:cNvPr id="10244" name="Google Shape;10244;p61"/>
          <p:cNvSpPr txBox="1">
            <a:spLocks noGrp="1"/>
          </p:cNvSpPr>
          <p:nvPr>
            <p:ph type="title"/>
          </p:nvPr>
        </p:nvSpPr>
        <p:spPr>
          <a:xfrm>
            <a:off x="81075" y="124725"/>
            <a:ext cx="8375700" cy="410263"/>
          </a:xfrm>
          <a:prstGeom prst="rect">
            <a:avLst/>
          </a:prstGeom>
          <a:noFill/>
          <a:ln>
            <a:noFill/>
          </a:ln>
        </p:spPr>
        <p:txBody>
          <a:bodyPr spcFirstLastPara="1" wrap="square" lIns="91425" tIns="91425" rIns="91425" bIns="91425" anchor="ctr" anchorCtr="0">
            <a:noAutofit/>
          </a:bodyPr>
          <a:lstStyle/>
          <a:p>
            <a:pPr marL="0" lvl="0" indent="0" algn="r" rtl="1">
              <a:lnSpc>
                <a:spcPct val="100000"/>
              </a:lnSpc>
              <a:spcBef>
                <a:spcPts val="0"/>
              </a:spcBef>
              <a:spcAft>
                <a:spcPts val="0"/>
              </a:spcAft>
              <a:buSzPts val="2800"/>
              <a:buNone/>
            </a:pPr>
            <a:r>
              <a:rPr lang="en" sz="3200" err="1"/>
              <a:t>סיכום</a:t>
            </a:r>
            <a:r>
              <a:rPr lang="en" sz="3200"/>
              <a:t> – </a:t>
            </a:r>
            <a:r>
              <a:rPr lang="en" sz="3200" err="1"/>
              <a:t>כל</a:t>
            </a:r>
            <a:r>
              <a:rPr lang="en" sz="3200"/>
              <a:t> </a:t>
            </a:r>
            <a:r>
              <a:rPr lang="en" sz="3200" err="1"/>
              <a:t>קבוצה</a:t>
            </a:r>
            <a:r>
              <a:rPr lang="en" sz="3200"/>
              <a:t> </a:t>
            </a:r>
            <a:r>
              <a:rPr lang="en" sz="3200" err="1"/>
              <a:t>מציגה</a:t>
            </a:r>
            <a:r>
              <a:rPr lang="en" sz="3200"/>
              <a:t> </a:t>
            </a:r>
            <a:r>
              <a:rPr lang="en" sz="3200" err="1"/>
              <a:t>מקור</a:t>
            </a:r>
            <a:r>
              <a:rPr lang="en" sz="3200"/>
              <a:t> </a:t>
            </a:r>
            <a:r>
              <a:rPr lang="en" sz="3200" err="1"/>
              <a:t>אחד</a:t>
            </a:r>
            <a:endParaRPr sz="3200" err="1"/>
          </a:p>
        </p:txBody>
      </p:sp>
      <p:sp>
        <p:nvSpPr>
          <p:cNvPr id="10245" name="Google Shape;10245;p61"/>
          <p:cNvSpPr txBox="1">
            <a:spLocks noGrp="1"/>
          </p:cNvSpPr>
          <p:nvPr>
            <p:ph type="body" idx="1"/>
          </p:nvPr>
        </p:nvSpPr>
        <p:spPr>
          <a:xfrm>
            <a:off x="311700" y="905400"/>
            <a:ext cx="8520600" cy="3416400"/>
          </a:xfrm>
          <a:prstGeom prst="rect">
            <a:avLst/>
          </a:prstGeom>
          <a:noFill/>
          <a:ln>
            <a:noFill/>
          </a:ln>
          <a:effectLst>
            <a:reflection dist="38100" dir="5400000" fadeDir="5400012" sy="-100000" algn="bl" rotWithShape="0"/>
          </a:effectLst>
        </p:spPr>
        <p:txBody>
          <a:bodyPr spcFirstLastPara="1" wrap="square" lIns="91425" tIns="91425" rIns="91425" bIns="91425" anchor="t" anchorCtr="0">
            <a:normAutofit/>
          </a:bodyPr>
          <a:lstStyle/>
          <a:p>
            <a:pPr marL="0" lvl="0" indent="0" algn="l" rtl="0">
              <a:lnSpc>
                <a:spcPct val="115000"/>
              </a:lnSpc>
              <a:spcBef>
                <a:spcPts val="0"/>
              </a:spcBef>
              <a:spcAft>
                <a:spcPts val="1200"/>
              </a:spcAft>
              <a:buSzPts val="1800"/>
              <a:buNone/>
            </a:pPr>
            <a:endParaRPr/>
          </a:p>
        </p:txBody>
      </p:sp>
      <p:sp>
        <p:nvSpPr>
          <p:cNvPr id="10246" name="Google Shape;10246;p61"/>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57</a:t>
            </a:fld>
            <a:endParaRPr/>
          </a:p>
        </p:txBody>
      </p:sp>
      <p:pic>
        <p:nvPicPr>
          <p:cNvPr id="10247" name="Google Shape;10247;p61"/>
          <p:cNvPicPr preferRelativeResize="0"/>
          <p:nvPr/>
        </p:nvPicPr>
        <p:blipFill rotWithShape="1">
          <a:blip r:embed="rId3">
            <a:alphaModFix/>
          </a:blip>
          <a:srcRect/>
          <a:stretch/>
        </p:blipFill>
        <p:spPr>
          <a:xfrm>
            <a:off x="0" y="534988"/>
            <a:ext cx="9144000" cy="4071937"/>
          </a:xfrm>
          <a:prstGeom prst="rect">
            <a:avLst/>
          </a:prstGeom>
          <a:noFill/>
          <a:ln>
            <a:noFill/>
          </a:ln>
        </p:spPr>
      </p:pic>
      <p:sp>
        <p:nvSpPr>
          <p:cNvPr id="10248" name="Google Shape;10248;p61"/>
          <p:cNvSpPr txBox="1"/>
          <p:nvPr/>
        </p:nvSpPr>
        <p:spPr>
          <a:xfrm>
            <a:off x="8579700" y="189369"/>
            <a:ext cx="564300" cy="443400"/>
          </a:xfrm>
          <a:prstGeom prst="rect">
            <a:avLst/>
          </a:prstGeom>
          <a:noFill/>
          <a:ln>
            <a:noFill/>
          </a:ln>
        </p:spPr>
        <p:txBody>
          <a:bodyPr spcFirstLastPara="1" wrap="square" lIns="68575" tIns="68575" rIns="68575" bIns="68575" anchor="t" anchorCtr="0">
            <a:spAutoFit/>
          </a:bodyPr>
          <a:lstStyle/>
          <a:p>
            <a:pPr marL="0" marR="0" lvl="0" indent="0" algn="ctr" rtl="1">
              <a:lnSpc>
                <a:spcPct val="90000"/>
              </a:lnSpc>
              <a:spcBef>
                <a:spcPts val="0"/>
              </a:spcBef>
              <a:spcAft>
                <a:spcPts val="0"/>
              </a:spcAft>
              <a:buClr>
                <a:srgbClr val="000000"/>
              </a:buClr>
              <a:buSzPts val="3200"/>
              <a:buFont typeface="Arial"/>
              <a:buNone/>
            </a:pPr>
            <a:r>
              <a:rPr lang="en" sz="2200" b="0" i="0" u="none" strike="noStrike" cap="none">
                <a:solidFill>
                  <a:schemeClr val="lt1"/>
                </a:solidFill>
                <a:latin typeface="Calibri"/>
                <a:ea typeface="Calibri"/>
                <a:cs typeface="Calibri"/>
                <a:sym typeface="Calibri"/>
              </a:rPr>
              <a:t>1.5</a:t>
            </a:r>
            <a:endParaRPr sz="2200" b="0" i="0" u="none" strike="noStrike" cap="none">
              <a:solidFill>
                <a:schemeClr val="lt1"/>
              </a:solidFill>
              <a:latin typeface="Calibri"/>
              <a:ea typeface="Calibri"/>
              <a:cs typeface="Calibri"/>
              <a:sym typeface="Calibri"/>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8469"/>
        <p:cNvGrpSpPr/>
        <p:nvPr/>
      </p:nvGrpSpPr>
      <p:grpSpPr>
        <a:xfrm>
          <a:off x="0" y="0"/>
          <a:ext cx="0" cy="0"/>
          <a:chOff x="0" y="0"/>
          <a:chExt cx="0" cy="0"/>
        </a:xfrm>
      </p:grpSpPr>
      <p:pic>
        <p:nvPicPr>
          <p:cNvPr id="8470" name="Google Shape;8470;p6"/>
          <p:cNvPicPr preferRelativeResize="0"/>
          <p:nvPr/>
        </p:nvPicPr>
        <p:blipFill rotWithShape="1">
          <a:blip r:embed="rId3" cstate="hqprint">
            <a:alphaModFix/>
            <a:extLst>
              <a:ext uri="{28A0092B-C50C-407E-A947-70E740481C1C}">
                <a14:useLocalDpi xmlns:a14="http://schemas.microsoft.com/office/drawing/2010/main"/>
              </a:ext>
            </a:extLst>
          </a:blip>
          <a:srcRect/>
          <a:stretch/>
        </p:blipFill>
        <p:spPr>
          <a:xfrm>
            <a:off x="4794325" y="1204275"/>
            <a:ext cx="4293524" cy="3136623"/>
          </a:xfrm>
          <a:prstGeom prst="rect">
            <a:avLst/>
          </a:prstGeom>
          <a:noFill/>
          <a:ln>
            <a:noFill/>
          </a:ln>
          <a:effectLst>
            <a:outerShdw blurRad="57150" dist="19050" dir="5400000" algn="bl" rotWithShape="0">
              <a:srgbClr val="000000">
                <a:alpha val="49411"/>
              </a:srgbClr>
            </a:outerShdw>
          </a:effectLst>
        </p:spPr>
      </p:pic>
      <p:sp>
        <p:nvSpPr>
          <p:cNvPr id="8471" name="Google Shape;8471;p6"/>
          <p:cNvSpPr txBox="1">
            <a:spLocks noGrp="1"/>
          </p:cNvSpPr>
          <p:nvPr>
            <p:ph type="title"/>
          </p:nvPr>
        </p:nvSpPr>
        <p:spPr>
          <a:xfrm>
            <a:off x="75120" y="62881"/>
            <a:ext cx="8406000" cy="572700"/>
          </a:xfrm>
          <a:prstGeom prst="rect">
            <a:avLst/>
          </a:prstGeom>
          <a:noFill/>
          <a:ln>
            <a:noFill/>
          </a:ln>
        </p:spPr>
        <p:txBody>
          <a:bodyPr spcFirstLastPara="1" wrap="square" lIns="91425" tIns="91425" rIns="91425" bIns="91425" anchor="t" anchorCtr="0">
            <a:noAutofit/>
          </a:bodyPr>
          <a:lstStyle/>
          <a:p>
            <a:pPr marL="0" lvl="0" indent="0" algn="r" rtl="1">
              <a:lnSpc>
                <a:spcPct val="100000"/>
              </a:lnSpc>
              <a:spcBef>
                <a:spcPts val="0"/>
              </a:spcBef>
              <a:spcAft>
                <a:spcPts val="0"/>
              </a:spcAft>
              <a:buSzPts val="2800"/>
              <a:buNone/>
            </a:pPr>
            <a:r>
              <a:rPr lang="en" sz="3200"/>
              <a:t>מהן העדויות להתחממות כדוה"א ולאפקט החממה?</a:t>
            </a:r>
            <a:endParaRPr sz="3200"/>
          </a:p>
        </p:txBody>
      </p:sp>
      <p:pic>
        <p:nvPicPr>
          <p:cNvPr id="8472" name="Google Shape;8472;p6"/>
          <p:cNvPicPr preferRelativeResize="0"/>
          <p:nvPr/>
        </p:nvPicPr>
        <p:blipFill rotWithShape="1">
          <a:blip r:embed="rId4">
            <a:alphaModFix/>
          </a:blip>
          <a:srcRect/>
          <a:stretch/>
        </p:blipFill>
        <p:spPr>
          <a:xfrm>
            <a:off x="81525" y="1199775"/>
            <a:ext cx="4439787" cy="3136624"/>
          </a:xfrm>
          <a:prstGeom prst="rect">
            <a:avLst/>
          </a:prstGeom>
          <a:noFill/>
          <a:ln>
            <a:noFill/>
          </a:ln>
          <a:effectLst>
            <a:outerShdw blurRad="57150" dist="19050" dir="5400000" algn="bl" rotWithShape="0">
              <a:srgbClr val="000000">
                <a:alpha val="49411"/>
              </a:srgbClr>
            </a:outerShdw>
          </a:effectLst>
        </p:spPr>
      </p:pic>
      <p:sp>
        <p:nvSpPr>
          <p:cNvPr id="8473" name="Google Shape;8473;p6"/>
          <p:cNvSpPr/>
          <p:nvPr/>
        </p:nvSpPr>
        <p:spPr>
          <a:xfrm>
            <a:off x="132825" y="1251719"/>
            <a:ext cx="3647100" cy="261600"/>
          </a:xfrm>
          <a:prstGeom prst="rect">
            <a:avLst/>
          </a:prstGeom>
          <a:solidFill>
            <a:schemeClr val="lt1"/>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1100"/>
              <a:buFont typeface="Arial"/>
              <a:buNone/>
            </a:pPr>
            <a:r>
              <a:rPr lang="en" sz="1100" b="0" i="0" u="none" strike="noStrike" cap="none">
                <a:solidFill>
                  <a:srgbClr val="000000"/>
                </a:solidFill>
                <a:latin typeface="Arial"/>
                <a:ea typeface="Arial"/>
                <a:cs typeface="Arial"/>
                <a:sym typeface="Arial"/>
              </a:rPr>
              <a:t>ריכוזי </a:t>
            </a:r>
            <a:r>
              <a:rPr lang="en" sz="1100" b="0" i="0" u="none" strike="noStrike" cap="none">
                <a:solidFill>
                  <a:schemeClr val="dk1"/>
                </a:solidFill>
                <a:latin typeface="Arial"/>
                <a:ea typeface="Arial"/>
                <a:cs typeface="Arial"/>
                <a:sym typeface="Arial"/>
              </a:rPr>
              <a:t>פד"ח </a:t>
            </a:r>
            <a:r>
              <a:rPr lang="en" sz="1100" b="0" i="0" u="none" strike="noStrike" cap="none">
                <a:solidFill>
                  <a:srgbClr val="000000"/>
                </a:solidFill>
                <a:latin typeface="Arial"/>
                <a:ea typeface="Arial"/>
                <a:cs typeface="Arial"/>
                <a:sym typeface="Arial"/>
              </a:rPr>
              <a:t>באטמוספרה: נתונים גלובליים</a:t>
            </a:r>
            <a:endParaRPr sz="1100" b="0" i="0" u="none" strike="noStrike" cap="none">
              <a:solidFill>
                <a:srgbClr val="000000"/>
              </a:solidFill>
              <a:latin typeface="Arial"/>
              <a:ea typeface="Arial"/>
              <a:cs typeface="Arial"/>
              <a:sym typeface="Arial"/>
            </a:endParaRPr>
          </a:p>
        </p:txBody>
      </p:sp>
      <p:sp>
        <p:nvSpPr>
          <p:cNvPr id="8474" name="Google Shape;8474;p6"/>
          <p:cNvSpPr/>
          <p:nvPr/>
        </p:nvSpPr>
        <p:spPr>
          <a:xfrm>
            <a:off x="4794325" y="1204275"/>
            <a:ext cx="3748200" cy="400500"/>
          </a:xfrm>
          <a:prstGeom prst="rect">
            <a:avLst/>
          </a:prstGeom>
          <a:solidFill>
            <a:schemeClr val="lt1"/>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1100"/>
              <a:buFont typeface="Arial"/>
              <a:buNone/>
            </a:pPr>
            <a:r>
              <a:rPr lang="en" sz="1100" b="0" i="0" u="none" strike="noStrike" cap="none">
                <a:solidFill>
                  <a:srgbClr val="000000"/>
                </a:solidFill>
                <a:latin typeface="Arial"/>
                <a:ea typeface="Arial"/>
                <a:cs typeface="Arial"/>
                <a:sym typeface="Arial"/>
              </a:rPr>
              <a:t>ריכוזי פד"ח באטמוספרה: נתונים גלובליים</a:t>
            </a:r>
            <a:endParaRPr sz="1100" b="0" i="0" u="none" strike="noStrike" cap="none">
              <a:solidFill>
                <a:srgbClr val="000000"/>
              </a:solidFill>
              <a:latin typeface="Arial"/>
              <a:ea typeface="Arial"/>
              <a:cs typeface="Arial"/>
              <a:sym typeface="Arial"/>
            </a:endParaRPr>
          </a:p>
        </p:txBody>
      </p:sp>
      <p:sp>
        <p:nvSpPr>
          <p:cNvPr id="8475" name="Google Shape;8475;p6"/>
          <p:cNvSpPr/>
          <p:nvPr/>
        </p:nvSpPr>
        <p:spPr>
          <a:xfrm>
            <a:off x="132825" y="1490600"/>
            <a:ext cx="3748200" cy="400500"/>
          </a:xfrm>
          <a:prstGeom prst="rect">
            <a:avLst/>
          </a:prstGeom>
          <a:solidFill>
            <a:schemeClr val="lt1"/>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600"/>
              <a:buFont typeface="Arial"/>
              <a:buNone/>
            </a:pPr>
            <a:r>
              <a:rPr lang="en" sz="600" b="0" i="0" u="none" strike="noStrike" cap="none">
                <a:solidFill>
                  <a:srgbClr val="000000"/>
                </a:solidFill>
                <a:latin typeface="Arial"/>
                <a:ea typeface="Arial"/>
                <a:cs typeface="Arial"/>
                <a:sym typeface="Arial"/>
              </a:rPr>
              <a:t>ריכוז הפחמן הדו-חמצני (CO</a:t>
            </a:r>
            <a:r>
              <a:rPr lang="en" sz="600" b="0" i="0" u="none" strike="noStrike" cap="none" baseline="-25000">
                <a:solidFill>
                  <a:srgbClr val="000000"/>
                </a:solidFill>
                <a:latin typeface="Arial"/>
                <a:ea typeface="Arial"/>
                <a:cs typeface="Arial"/>
                <a:sym typeface="Arial"/>
              </a:rPr>
              <a:t>2</a:t>
            </a:r>
            <a:r>
              <a:rPr lang="en" sz="600" b="0" i="0" u="none" strike="noStrike" cap="none">
                <a:solidFill>
                  <a:srgbClr val="000000"/>
                </a:solidFill>
                <a:latin typeface="Arial"/>
                <a:ea typeface="Arial"/>
                <a:cs typeface="Arial"/>
                <a:sym typeface="Arial"/>
              </a:rPr>
              <a:t>) באטמוספרה נמדד בחלקיקים למיליון (parts per million, ppm). מגמות ארוכות-טווח של שינויים בריכוז נמדדות בדיוק גבוה בעזרת דגימות אוויר שמורות בתוך ליבות קרח.</a:t>
            </a:r>
            <a:endParaRPr sz="600" b="0" i="0" u="none" strike="noStrike" cap="none">
              <a:solidFill>
                <a:srgbClr val="000000"/>
              </a:solidFill>
              <a:latin typeface="Arial"/>
              <a:ea typeface="Arial"/>
              <a:cs typeface="Arial"/>
              <a:sym typeface="Arial"/>
            </a:endParaRPr>
          </a:p>
        </p:txBody>
      </p:sp>
      <p:sp>
        <p:nvSpPr>
          <p:cNvPr id="8476" name="Google Shape;8476;p6"/>
          <p:cNvSpPr/>
          <p:nvPr/>
        </p:nvSpPr>
        <p:spPr>
          <a:xfrm>
            <a:off x="4794325" y="1495800"/>
            <a:ext cx="3459600" cy="276900"/>
          </a:xfrm>
          <a:prstGeom prst="rect">
            <a:avLst/>
          </a:prstGeom>
          <a:solidFill>
            <a:schemeClr val="lt1"/>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600"/>
              <a:buFont typeface="Arial"/>
              <a:buNone/>
            </a:pPr>
            <a:r>
              <a:rPr lang="en" sz="600" b="0" i="0" u="none" strike="noStrike" cap="none">
                <a:solidFill>
                  <a:srgbClr val="000000"/>
                </a:solidFill>
                <a:latin typeface="Arial"/>
                <a:ea typeface="Arial"/>
                <a:cs typeface="Arial"/>
                <a:sym typeface="Arial"/>
              </a:rPr>
              <a:t>ריכוז הפחמן הדו-חמצני (CO</a:t>
            </a:r>
            <a:r>
              <a:rPr lang="en" sz="600" b="0" i="0" u="none" strike="noStrike" cap="none" baseline="-25000">
                <a:solidFill>
                  <a:srgbClr val="000000"/>
                </a:solidFill>
                <a:latin typeface="Arial"/>
                <a:ea typeface="Arial"/>
                <a:cs typeface="Arial"/>
                <a:sym typeface="Arial"/>
              </a:rPr>
              <a:t>2</a:t>
            </a:r>
            <a:r>
              <a:rPr lang="en" sz="600" b="0" i="0" u="none" strike="noStrike" cap="none">
                <a:solidFill>
                  <a:srgbClr val="000000"/>
                </a:solidFill>
                <a:latin typeface="Arial"/>
                <a:ea typeface="Arial"/>
                <a:cs typeface="Arial"/>
                <a:sym typeface="Arial"/>
              </a:rPr>
              <a:t>) באטמוספרה נמדד בחלקיקים למיליון (parts per million, ppm). מגמות ארוכות-טווח של שינויים בריכוז נמדדות בדיוק גבוה בעזרת דגימות אוויר שמורות בתוך ליבות קרח.</a:t>
            </a:r>
            <a:endParaRPr sz="600" b="0" i="0" u="none" strike="noStrike" cap="none">
              <a:solidFill>
                <a:srgbClr val="000000"/>
              </a:solidFill>
              <a:latin typeface="Arial"/>
              <a:ea typeface="Arial"/>
              <a:cs typeface="Arial"/>
              <a:sym typeface="Arial"/>
            </a:endParaRPr>
          </a:p>
        </p:txBody>
      </p:sp>
      <p:sp>
        <p:nvSpPr>
          <p:cNvPr id="8477" name="Google Shape;8477;p6"/>
          <p:cNvSpPr txBox="1"/>
          <p:nvPr/>
        </p:nvSpPr>
        <p:spPr>
          <a:xfrm>
            <a:off x="75125" y="658838"/>
            <a:ext cx="8842500" cy="615600"/>
          </a:xfrm>
          <a:prstGeom prst="rect">
            <a:avLst/>
          </a:prstGeom>
          <a:noFill/>
          <a:ln>
            <a:noFill/>
          </a:ln>
        </p:spPr>
        <p:txBody>
          <a:bodyPr spcFirstLastPara="1" wrap="square" lIns="91425" tIns="91425" rIns="91425" bIns="91425" anchor="t" anchorCtr="0">
            <a:spAutoFit/>
          </a:bodyPr>
          <a:lstStyle/>
          <a:p>
            <a:pPr marL="0" marR="0" lvl="0" indent="0" algn="r" rtl="1">
              <a:lnSpc>
                <a:spcPct val="100000"/>
              </a:lnSpc>
              <a:spcBef>
                <a:spcPts val="0"/>
              </a:spcBef>
              <a:spcAft>
                <a:spcPts val="0"/>
              </a:spcAft>
              <a:buClr>
                <a:srgbClr val="000000"/>
              </a:buClr>
              <a:buSzPts val="2800"/>
              <a:buFont typeface="Arial"/>
              <a:buNone/>
            </a:pPr>
            <a:r>
              <a:rPr lang="en" sz="2800" b="1" i="0" u="none" strike="noStrike" cap="none">
                <a:solidFill>
                  <a:schemeClr val="dk1"/>
                </a:solidFill>
                <a:latin typeface="Calibri"/>
                <a:ea typeface="Calibri"/>
                <a:cs typeface="Calibri"/>
                <a:sym typeface="Calibri"/>
              </a:rPr>
              <a:t>ריכוזי פחמן דו-חמצני באטמוספרה: נתונים גלובליים</a:t>
            </a:r>
            <a:endParaRPr sz="1400" b="1" i="0" u="none" strike="noStrike" cap="none">
              <a:solidFill>
                <a:schemeClr val="dk1"/>
              </a:solidFill>
              <a:latin typeface="Arial"/>
              <a:ea typeface="Arial"/>
              <a:cs typeface="Arial"/>
              <a:sym typeface="Arial"/>
            </a:endParaRPr>
          </a:p>
        </p:txBody>
      </p:sp>
      <p:sp>
        <p:nvSpPr>
          <p:cNvPr id="8479" name="Google Shape;8479;p6"/>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6</a:t>
            </a:fld>
            <a:endParaRPr/>
          </a:p>
        </p:txBody>
      </p:sp>
      <p:sp>
        <p:nvSpPr>
          <p:cNvPr id="10" name="Google Shape;8464;p5">
            <a:extLst>
              <a:ext uri="{FF2B5EF4-FFF2-40B4-BE49-F238E27FC236}">
                <a16:creationId xmlns:a16="http://schemas.microsoft.com/office/drawing/2014/main" id="{21A98730-FDB1-5B9A-9A89-E36DF7F3E6C6}"/>
              </a:ext>
            </a:extLst>
          </p:cNvPr>
          <p:cNvSpPr txBox="1">
            <a:spLocks/>
          </p:cNvSpPr>
          <p:nvPr/>
        </p:nvSpPr>
        <p:spPr>
          <a:xfrm>
            <a:off x="8618298" y="135508"/>
            <a:ext cx="563915" cy="637398"/>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1">
              <a:lnSpc>
                <a:spcPct val="100000"/>
              </a:lnSpc>
              <a:spcBef>
                <a:spcPts val="0"/>
              </a:spcBef>
              <a:spcAft>
                <a:spcPts val="0"/>
              </a:spcAft>
              <a:buClr>
                <a:schemeClr val="lt1"/>
              </a:buClr>
              <a:buSzPts val="2800"/>
              <a:buFont typeface="Calibri"/>
              <a:buNone/>
              <a:defRPr sz="2800" b="0" i="0" u="none" strike="noStrike" cap="none">
                <a:solidFill>
                  <a:schemeClr val="lt1"/>
                </a:solidFill>
                <a:latin typeface="Calibri"/>
                <a:ea typeface="Calibri"/>
                <a:cs typeface="Calibri"/>
                <a:sym typeface="Calibri"/>
              </a:defRPr>
            </a:lvl1pPr>
            <a:lvl2pPr marR="0" lvl="1"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2pPr>
            <a:lvl3pPr marR="0" lvl="2"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3pPr>
            <a:lvl4pPr marR="0" lvl="3"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4pPr>
            <a:lvl5pPr marR="0" lvl="4"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5pPr>
            <a:lvl6pPr marR="0" lvl="5"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6pPr>
            <a:lvl7pPr marR="0" lvl="6"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7pPr>
            <a:lvl8pPr marR="0" lvl="7"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8pPr>
            <a:lvl9pPr marR="0" lvl="8" algn="l" rtl="1">
              <a:lnSpc>
                <a:spcPct val="100000"/>
              </a:lnSpc>
              <a:spcBef>
                <a:spcPts val="0"/>
              </a:spcBef>
              <a:spcAft>
                <a:spcPts val="0"/>
              </a:spcAft>
              <a:buClr>
                <a:schemeClr val="dk1"/>
              </a:buClr>
              <a:buSzPts val="2800"/>
              <a:buFont typeface="Arial"/>
              <a:buNone/>
              <a:defRPr sz="2800" b="0" i="0" u="none" strike="noStrike" cap="none">
                <a:solidFill>
                  <a:schemeClr val="dk1"/>
                </a:solidFill>
                <a:latin typeface="Arial"/>
                <a:ea typeface="Arial"/>
                <a:cs typeface="Arial"/>
                <a:sym typeface="Arial"/>
              </a:defRPr>
            </a:lvl9pPr>
          </a:lstStyle>
          <a:p>
            <a:pPr rtl="0">
              <a:lnSpc>
                <a:spcPct val="90000"/>
              </a:lnSpc>
            </a:pPr>
            <a:r>
              <a:rPr lang="en" sz="2000" b="1"/>
              <a:t>1.1</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8483"/>
        <p:cNvGrpSpPr/>
        <p:nvPr/>
      </p:nvGrpSpPr>
      <p:grpSpPr>
        <a:xfrm>
          <a:off x="0" y="0"/>
          <a:ext cx="0" cy="0"/>
          <a:chOff x="0" y="0"/>
          <a:chExt cx="0" cy="0"/>
        </a:xfrm>
      </p:grpSpPr>
      <p:sp>
        <p:nvSpPr>
          <p:cNvPr id="8484" name="Google Shape;8484;p7"/>
          <p:cNvSpPr txBox="1">
            <a:spLocks noGrp="1"/>
          </p:cNvSpPr>
          <p:nvPr>
            <p:ph type="title"/>
          </p:nvPr>
        </p:nvSpPr>
        <p:spPr>
          <a:xfrm>
            <a:off x="55425" y="124725"/>
            <a:ext cx="8443200" cy="572700"/>
          </a:xfrm>
          <a:prstGeom prst="rect">
            <a:avLst/>
          </a:prstGeom>
          <a:noFill/>
          <a:ln>
            <a:noFill/>
          </a:ln>
        </p:spPr>
        <p:txBody>
          <a:bodyPr spcFirstLastPara="1" wrap="square" lIns="91425" tIns="91425" rIns="91425" bIns="91425" anchor="t" anchorCtr="0">
            <a:noAutofit/>
          </a:bodyPr>
          <a:lstStyle/>
          <a:p>
            <a:pPr marL="0" lvl="0" indent="0" algn="r" rtl="1">
              <a:lnSpc>
                <a:spcPct val="90000"/>
              </a:lnSpc>
              <a:spcBef>
                <a:spcPts val="0"/>
              </a:spcBef>
              <a:spcAft>
                <a:spcPts val="0"/>
              </a:spcAft>
              <a:buSzPts val="2520"/>
              <a:buNone/>
            </a:pPr>
            <a:r>
              <a:rPr lang="en" sz="2920" i="0" u="none"/>
              <a:t>הקשר בין </a:t>
            </a:r>
            <a:r>
              <a:rPr lang="en" sz="2920"/>
              <a:t>ריכוז פד"ח (CO2) באוויר ל</a:t>
            </a:r>
            <a:r>
              <a:rPr lang="en" sz="2920" i="0" u="none"/>
              <a:t>עליית הטמפרטורה ב</a:t>
            </a:r>
            <a:r>
              <a:rPr lang="en" sz="2920"/>
              <a:t>עולם</a:t>
            </a:r>
            <a:endParaRPr sz="2920"/>
          </a:p>
        </p:txBody>
      </p:sp>
      <p:pic>
        <p:nvPicPr>
          <p:cNvPr id="8485" name="Google Shape;8485;p7"/>
          <p:cNvPicPr preferRelativeResize="0"/>
          <p:nvPr/>
        </p:nvPicPr>
        <p:blipFill rotWithShape="1">
          <a:blip r:embed="rId3">
            <a:alphaModFix/>
          </a:blip>
          <a:srcRect/>
          <a:stretch/>
        </p:blipFill>
        <p:spPr>
          <a:xfrm>
            <a:off x="113532" y="1204275"/>
            <a:ext cx="4476191" cy="3136626"/>
          </a:xfrm>
          <a:prstGeom prst="rect">
            <a:avLst/>
          </a:prstGeom>
          <a:noFill/>
          <a:ln>
            <a:noFill/>
          </a:ln>
          <a:effectLst>
            <a:outerShdw blurRad="57150" dist="19050" dir="5400000" algn="bl" rotWithShape="0">
              <a:srgbClr val="000000">
                <a:alpha val="49411"/>
              </a:srgbClr>
            </a:outerShdw>
          </a:effectLst>
        </p:spPr>
      </p:pic>
      <p:sp>
        <p:nvSpPr>
          <p:cNvPr id="8486" name="Google Shape;8486;p7"/>
          <p:cNvSpPr txBox="1"/>
          <p:nvPr/>
        </p:nvSpPr>
        <p:spPr>
          <a:xfrm rot="-5400000">
            <a:off x="-1192675" y="2744050"/>
            <a:ext cx="2866200" cy="253800"/>
          </a:xfrm>
          <a:prstGeom prst="rect">
            <a:avLst/>
          </a:prstGeom>
          <a:solidFill>
            <a:schemeClr val="lt1"/>
          </a:solidFill>
          <a:ln>
            <a:noFill/>
          </a:ln>
        </p:spPr>
        <p:txBody>
          <a:bodyPr spcFirstLastPara="1" wrap="square" lIns="91425" tIns="45700" rIns="91425" bIns="45700" anchor="t" anchorCtr="0">
            <a:spAutoFit/>
          </a:bodyPr>
          <a:lstStyle/>
          <a:p>
            <a:pPr marL="0" marR="0" lvl="0" indent="0" algn="ctr" rtl="0">
              <a:lnSpc>
                <a:spcPct val="100000"/>
              </a:lnSpc>
              <a:spcBef>
                <a:spcPts val="0"/>
              </a:spcBef>
              <a:spcAft>
                <a:spcPts val="0"/>
              </a:spcAft>
              <a:buClr>
                <a:srgbClr val="000000"/>
              </a:buClr>
              <a:buSzPts val="1050"/>
              <a:buFont typeface="Arial"/>
              <a:buNone/>
            </a:pPr>
            <a:r>
              <a:rPr lang="en" sz="1050"/>
              <a:t>שינוי ב </a:t>
            </a:r>
            <a:r>
              <a:rPr lang="en" sz="1050" b="0" i="0" u="none" strike="noStrike" cap="none">
                <a:solidFill>
                  <a:srgbClr val="000000"/>
                </a:solidFill>
                <a:latin typeface="Arial"/>
                <a:ea typeface="Arial"/>
                <a:cs typeface="Arial"/>
                <a:sym typeface="Arial"/>
              </a:rPr>
              <a:t>טמפרטורה עולמית ממוצעת - </a:t>
            </a:r>
            <a:r>
              <a:rPr lang="en" sz="950" b="0" i="0" u="none" strike="noStrike" cap="none">
                <a:solidFill>
                  <a:srgbClr val="000000"/>
                </a:solidFill>
                <a:latin typeface="Arial"/>
                <a:ea typeface="Arial"/>
                <a:cs typeface="Arial"/>
                <a:sym typeface="Arial"/>
              </a:rPr>
              <a:t>במעלות צלזיוס</a:t>
            </a:r>
            <a:endParaRPr sz="950" b="0" i="0" u="none" strike="noStrike" cap="none">
              <a:solidFill>
                <a:srgbClr val="000000"/>
              </a:solidFill>
              <a:latin typeface="Arial"/>
              <a:ea typeface="Arial"/>
              <a:cs typeface="Arial"/>
              <a:sym typeface="Arial"/>
            </a:endParaRPr>
          </a:p>
        </p:txBody>
      </p:sp>
      <p:sp>
        <p:nvSpPr>
          <p:cNvPr id="8487" name="Google Shape;8487;p7"/>
          <p:cNvSpPr txBox="1"/>
          <p:nvPr/>
        </p:nvSpPr>
        <p:spPr>
          <a:xfrm>
            <a:off x="113475" y="1204275"/>
            <a:ext cx="4476300" cy="323100"/>
          </a:xfrm>
          <a:prstGeom prst="rect">
            <a:avLst/>
          </a:prstGeom>
          <a:solidFill>
            <a:schemeClr val="lt1"/>
          </a:solidFill>
          <a:ln>
            <a:noFill/>
          </a:ln>
        </p:spPr>
        <p:txBody>
          <a:bodyPr spcFirstLastPara="1" wrap="square" lIns="91425" tIns="45700" rIns="91425" bIns="45700" anchor="t" anchorCtr="0">
            <a:spAutoFit/>
          </a:bodyPr>
          <a:lstStyle/>
          <a:p>
            <a:pPr marL="0" marR="0" lvl="0" indent="0" algn="r" rtl="1">
              <a:lnSpc>
                <a:spcPct val="100000"/>
              </a:lnSpc>
              <a:spcBef>
                <a:spcPts val="0"/>
              </a:spcBef>
              <a:spcAft>
                <a:spcPts val="0"/>
              </a:spcAft>
              <a:buClr>
                <a:srgbClr val="000000"/>
              </a:buClr>
              <a:buSzPts val="1500"/>
              <a:buFont typeface="Arial"/>
              <a:buNone/>
            </a:pPr>
            <a:r>
              <a:rPr lang="en" sz="1500" b="1" i="0" u="none" strike="noStrike" cap="none">
                <a:solidFill>
                  <a:srgbClr val="000000"/>
                </a:solidFill>
                <a:latin typeface="Calibri"/>
                <a:ea typeface="Calibri"/>
                <a:cs typeface="Calibri"/>
                <a:sym typeface="Calibri"/>
              </a:rPr>
              <a:t>     </a:t>
            </a:r>
            <a:r>
              <a:rPr lang="en" sz="1500" b="1">
                <a:latin typeface="Calibri"/>
                <a:ea typeface="Calibri"/>
                <a:cs typeface="Calibri"/>
                <a:sym typeface="Calibri"/>
              </a:rPr>
              <a:t>שינוי</a:t>
            </a:r>
            <a:r>
              <a:rPr lang="en" sz="1500" b="1" i="0" u="none" strike="noStrike" cap="none">
                <a:solidFill>
                  <a:srgbClr val="000000"/>
                </a:solidFill>
                <a:latin typeface="Calibri"/>
                <a:ea typeface="Calibri"/>
                <a:cs typeface="Calibri"/>
                <a:sym typeface="Calibri"/>
              </a:rPr>
              <a:t> </a:t>
            </a:r>
            <a:r>
              <a:rPr lang="en" sz="1500" b="1">
                <a:latin typeface="Calibri"/>
                <a:ea typeface="Calibri"/>
                <a:cs typeface="Calibri"/>
                <a:sym typeface="Calibri"/>
              </a:rPr>
              <a:t>ב</a:t>
            </a:r>
            <a:r>
              <a:rPr lang="en" sz="1500" b="1" i="0" u="none" strike="noStrike" cap="none">
                <a:solidFill>
                  <a:srgbClr val="000000"/>
                </a:solidFill>
                <a:latin typeface="Calibri"/>
                <a:ea typeface="Calibri"/>
                <a:cs typeface="Calibri"/>
                <a:sym typeface="Calibri"/>
              </a:rPr>
              <a:t>טמפרטורה העולמית הממוצעת מ-1850  עד 2022</a:t>
            </a:r>
            <a:endParaRPr sz="1500" b="1" i="0" u="none" strike="noStrike" cap="none">
              <a:solidFill>
                <a:srgbClr val="000000"/>
              </a:solidFill>
              <a:latin typeface="Calibri"/>
              <a:ea typeface="Calibri"/>
              <a:cs typeface="Calibri"/>
              <a:sym typeface="Calibri"/>
            </a:endParaRPr>
          </a:p>
        </p:txBody>
      </p:sp>
      <p:sp>
        <p:nvSpPr>
          <p:cNvPr id="8488" name="Google Shape;8488;p7"/>
          <p:cNvSpPr txBox="1"/>
          <p:nvPr/>
        </p:nvSpPr>
        <p:spPr>
          <a:xfrm>
            <a:off x="2232750" y="3967035"/>
            <a:ext cx="577500" cy="253800"/>
          </a:xfrm>
          <a:prstGeom prst="rect">
            <a:avLst/>
          </a:prstGeom>
          <a:solidFill>
            <a:schemeClr val="lt1"/>
          </a:solid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1050"/>
              <a:buFont typeface="Arial"/>
              <a:buNone/>
            </a:pPr>
            <a:r>
              <a:rPr lang="en" sz="1050" b="0" i="0" u="none" strike="noStrike" cap="none">
                <a:solidFill>
                  <a:srgbClr val="000000"/>
                </a:solidFill>
                <a:latin typeface="Arial"/>
                <a:ea typeface="Arial"/>
                <a:cs typeface="Arial"/>
                <a:sym typeface="Arial"/>
              </a:rPr>
              <a:t>שנה</a:t>
            </a:r>
            <a:endParaRPr sz="1050" b="0" i="0" u="none" strike="noStrike" cap="none">
              <a:solidFill>
                <a:srgbClr val="000000"/>
              </a:solidFill>
              <a:latin typeface="Arial"/>
              <a:ea typeface="Arial"/>
              <a:cs typeface="Arial"/>
              <a:sym typeface="Arial"/>
            </a:endParaRPr>
          </a:p>
        </p:txBody>
      </p:sp>
      <p:pic>
        <p:nvPicPr>
          <p:cNvPr id="8489" name="Google Shape;8489;p7"/>
          <p:cNvPicPr preferRelativeResize="0"/>
          <p:nvPr/>
        </p:nvPicPr>
        <p:blipFill rotWithShape="1">
          <a:blip r:embed="rId4" cstate="hqprint">
            <a:alphaModFix/>
            <a:extLst>
              <a:ext uri="{28A0092B-C50C-407E-A947-70E740481C1C}">
                <a14:useLocalDpi xmlns:a14="http://schemas.microsoft.com/office/drawing/2010/main"/>
              </a:ext>
            </a:extLst>
          </a:blip>
          <a:srcRect/>
          <a:stretch/>
        </p:blipFill>
        <p:spPr>
          <a:xfrm>
            <a:off x="4794325" y="1204275"/>
            <a:ext cx="4293524" cy="3136623"/>
          </a:xfrm>
          <a:prstGeom prst="rect">
            <a:avLst/>
          </a:prstGeom>
          <a:noFill/>
          <a:ln>
            <a:noFill/>
          </a:ln>
          <a:effectLst>
            <a:outerShdw blurRad="57150" dist="19050" dir="5400000" algn="bl" rotWithShape="0">
              <a:srgbClr val="000000">
                <a:alpha val="49411"/>
              </a:srgbClr>
            </a:outerShdw>
          </a:effectLst>
        </p:spPr>
      </p:pic>
      <p:sp>
        <p:nvSpPr>
          <p:cNvPr id="8490" name="Google Shape;8490;p7"/>
          <p:cNvSpPr/>
          <p:nvPr/>
        </p:nvSpPr>
        <p:spPr>
          <a:xfrm>
            <a:off x="4794325" y="1204275"/>
            <a:ext cx="3748200" cy="400500"/>
          </a:xfrm>
          <a:prstGeom prst="rect">
            <a:avLst/>
          </a:prstGeom>
          <a:solidFill>
            <a:schemeClr val="lt1"/>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1500"/>
              <a:buFont typeface="Arial"/>
              <a:buNone/>
            </a:pPr>
            <a:r>
              <a:rPr lang="en" sz="1500" b="1" i="0" u="none" strike="noStrike" cap="none">
                <a:solidFill>
                  <a:srgbClr val="000000"/>
                </a:solidFill>
                <a:latin typeface="Calibri"/>
                <a:ea typeface="Calibri"/>
                <a:cs typeface="Calibri"/>
                <a:sym typeface="Calibri"/>
              </a:rPr>
              <a:t>ריכוזי פד"ח באטמוספרה: נתונים גלובליים</a:t>
            </a:r>
            <a:endParaRPr sz="1500" b="1" i="0" u="none" strike="noStrike" cap="none">
              <a:solidFill>
                <a:srgbClr val="000000"/>
              </a:solidFill>
              <a:latin typeface="Calibri"/>
              <a:ea typeface="Calibri"/>
              <a:cs typeface="Calibri"/>
              <a:sym typeface="Calibri"/>
            </a:endParaRPr>
          </a:p>
        </p:txBody>
      </p:sp>
      <p:sp>
        <p:nvSpPr>
          <p:cNvPr id="8491" name="Google Shape;8491;p7"/>
          <p:cNvSpPr/>
          <p:nvPr/>
        </p:nvSpPr>
        <p:spPr>
          <a:xfrm>
            <a:off x="4905125" y="1437775"/>
            <a:ext cx="3593400" cy="276900"/>
          </a:xfrm>
          <a:prstGeom prst="rect">
            <a:avLst/>
          </a:prstGeom>
          <a:solidFill>
            <a:schemeClr val="lt1"/>
          </a:solidFill>
          <a:ln>
            <a:noFill/>
          </a:ln>
        </p:spPr>
        <p:txBody>
          <a:bodyPr spcFirstLastPara="1" wrap="square" lIns="91425" tIns="45700" rIns="91425" bIns="45700" anchor="t" anchorCtr="0">
            <a:noAutofit/>
          </a:bodyPr>
          <a:lstStyle/>
          <a:p>
            <a:pPr marL="0" marR="0" lvl="0" indent="0" algn="r" rtl="1">
              <a:lnSpc>
                <a:spcPct val="100000"/>
              </a:lnSpc>
              <a:spcBef>
                <a:spcPts val="0"/>
              </a:spcBef>
              <a:spcAft>
                <a:spcPts val="0"/>
              </a:spcAft>
              <a:buClr>
                <a:srgbClr val="000000"/>
              </a:buClr>
              <a:buSzPts val="700"/>
              <a:buFont typeface="Arial"/>
              <a:buNone/>
            </a:pPr>
            <a:r>
              <a:rPr lang="en" sz="700" b="0" i="0" u="none" strike="noStrike" cap="none">
                <a:solidFill>
                  <a:srgbClr val="000000"/>
                </a:solidFill>
                <a:latin typeface="Arial"/>
                <a:ea typeface="Arial"/>
                <a:cs typeface="Arial"/>
                <a:sym typeface="Arial"/>
              </a:rPr>
              <a:t>ריכוז הפחמן הדו-חמצני באטמוספרה נמדד בחלקיקים למיליון (parts per million, ppm). מגמות ארוכות-טווח של שינויים בריכוז נמדדות בדיוק גבוה בעזרת דגימות אוויר שמורות בתוך ליבות קרח.</a:t>
            </a:r>
            <a:endParaRPr sz="700" b="0" i="0" u="none" strike="noStrike" cap="none">
              <a:solidFill>
                <a:srgbClr val="000000"/>
              </a:solidFill>
              <a:latin typeface="Arial"/>
              <a:ea typeface="Arial"/>
              <a:cs typeface="Arial"/>
              <a:sym typeface="Arial"/>
            </a:endParaRPr>
          </a:p>
        </p:txBody>
      </p:sp>
      <p:sp>
        <p:nvSpPr>
          <p:cNvPr id="8492" name="Google Shape;8492;p7"/>
          <p:cNvSpPr txBox="1">
            <a:spLocks noGrp="1"/>
          </p:cNvSpPr>
          <p:nvPr>
            <p:ph type="title"/>
          </p:nvPr>
        </p:nvSpPr>
        <p:spPr>
          <a:xfrm>
            <a:off x="8553600" y="124725"/>
            <a:ext cx="510000"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1800" b="1"/>
              <a:t>1.1</a:t>
            </a:r>
          </a:p>
        </p:txBody>
      </p:sp>
      <p:sp>
        <p:nvSpPr>
          <p:cNvPr id="8493" name="Google Shape;8493;p7"/>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7</a:t>
            </a:fld>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8497"/>
        <p:cNvGrpSpPr/>
        <p:nvPr/>
      </p:nvGrpSpPr>
      <p:grpSpPr>
        <a:xfrm>
          <a:off x="0" y="0"/>
          <a:ext cx="0" cy="0"/>
          <a:chOff x="0" y="0"/>
          <a:chExt cx="0" cy="0"/>
        </a:xfrm>
      </p:grpSpPr>
      <p:grpSp>
        <p:nvGrpSpPr>
          <p:cNvPr id="8498" name="Google Shape;8498;p8"/>
          <p:cNvGrpSpPr/>
          <p:nvPr/>
        </p:nvGrpSpPr>
        <p:grpSpPr>
          <a:xfrm>
            <a:off x="919200" y="1744448"/>
            <a:ext cx="7416553" cy="1393028"/>
            <a:chOff x="919191" y="1857837"/>
            <a:chExt cx="7416553" cy="820200"/>
          </a:xfrm>
        </p:grpSpPr>
        <p:grpSp>
          <p:nvGrpSpPr>
            <p:cNvPr id="8499" name="Google Shape;8499;p8"/>
            <p:cNvGrpSpPr/>
            <p:nvPr/>
          </p:nvGrpSpPr>
          <p:grpSpPr>
            <a:xfrm flipH="1">
              <a:off x="5951644" y="1857837"/>
              <a:ext cx="2384100" cy="820200"/>
              <a:chOff x="617660" y="1857837"/>
              <a:chExt cx="2384100" cy="820200"/>
            </a:xfrm>
          </p:grpSpPr>
          <p:sp>
            <p:nvSpPr>
              <p:cNvPr id="8500" name="Google Shape;8500;p8"/>
              <p:cNvSpPr/>
              <p:nvPr/>
            </p:nvSpPr>
            <p:spPr>
              <a:xfrm>
                <a:off x="617660" y="1857837"/>
                <a:ext cx="2384100" cy="820200"/>
              </a:xfrm>
              <a:prstGeom prst="rect">
                <a:avLst/>
              </a:prstGeom>
              <a:solidFill>
                <a:srgbClr val="3C5E8C"/>
              </a:solidFill>
              <a:ln w="254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1" name="Google Shape;8501;p8"/>
              <p:cNvSpPr txBox="1"/>
              <p:nvPr/>
            </p:nvSpPr>
            <p:spPr>
              <a:xfrm>
                <a:off x="763713" y="1881856"/>
                <a:ext cx="2091900" cy="771900"/>
              </a:xfrm>
              <a:prstGeom prst="rect">
                <a:avLst/>
              </a:prstGeom>
              <a:noFill/>
              <a:ln>
                <a:noFill/>
              </a:ln>
            </p:spPr>
            <p:txBody>
              <a:bodyPr spcFirstLastPara="1" wrap="square" lIns="36000" tIns="17775" rIns="26650" bIns="17775" anchor="ctr" anchorCtr="0">
                <a:noAutofit/>
              </a:bodyPr>
              <a:lstStyle/>
              <a:p>
                <a:pPr marL="0" marR="0" lvl="0" indent="0" algn="ctr" rtl="1">
                  <a:lnSpc>
                    <a:spcPct val="90000"/>
                  </a:lnSpc>
                  <a:spcBef>
                    <a:spcPts val="0"/>
                  </a:spcBef>
                  <a:spcAft>
                    <a:spcPts val="0"/>
                  </a:spcAft>
                  <a:buClr>
                    <a:srgbClr val="000000"/>
                  </a:buClr>
                  <a:buSzPts val="1400"/>
                  <a:buFont typeface="Arial"/>
                  <a:buNone/>
                </a:pPr>
                <a:r>
                  <a:rPr lang="en" sz="2500" b="1" i="0" u="none" strike="noStrike" cap="none">
                    <a:solidFill>
                      <a:schemeClr val="lt1"/>
                    </a:solidFill>
                    <a:latin typeface="Calibri"/>
                    <a:ea typeface="Calibri"/>
                    <a:cs typeface="Calibri"/>
                    <a:sym typeface="Calibri"/>
                  </a:rPr>
                  <a:t>מה גורם להתחממות כדוה"א?</a:t>
                </a:r>
                <a:endParaRPr sz="2500" b="1" i="0" u="none" strike="noStrike" cap="none">
                  <a:solidFill>
                    <a:schemeClr val="lt1"/>
                  </a:solidFill>
                  <a:latin typeface="Calibri"/>
                  <a:ea typeface="Calibri"/>
                  <a:cs typeface="Calibri"/>
                  <a:sym typeface="Calibri"/>
                </a:endParaRPr>
              </a:p>
            </p:txBody>
          </p:sp>
        </p:grpSp>
        <p:grpSp>
          <p:nvGrpSpPr>
            <p:cNvPr id="8502" name="Google Shape;8502;p8"/>
            <p:cNvGrpSpPr/>
            <p:nvPr/>
          </p:nvGrpSpPr>
          <p:grpSpPr>
            <a:xfrm flipH="1">
              <a:off x="3403267" y="1857837"/>
              <a:ext cx="2385300" cy="820200"/>
              <a:chOff x="3111402" y="1858825"/>
              <a:chExt cx="2385300" cy="820200"/>
            </a:xfrm>
          </p:grpSpPr>
          <p:sp>
            <p:nvSpPr>
              <p:cNvPr id="8503" name="Google Shape;8503;p8"/>
              <p:cNvSpPr/>
              <p:nvPr/>
            </p:nvSpPr>
            <p:spPr>
              <a:xfrm>
                <a:off x="3111402" y="1858825"/>
                <a:ext cx="2385300" cy="820200"/>
              </a:xfrm>
              <a:prstGeom prst="rect">
                <a:avLst/>
              </a:prstGeom>
              <a:solidFill>
                <a:srgbClr val="3C5E8C"/>
              </a:solidFill>
              <a:ln w="254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4" name="Google Shape;8504;p8"/>
              <p:cNvSpPr txBox="1"/>
              <p:nvPr/>
            </p:nvSpPr>
            <p:spPr>
              <a:xfrm>
                <a:off x="3206010" y="1882844"/>
                <a:ext cx="2196000" cy="771900"/>
              </a:xfrm>
              <a:prstGeom prst="rect">
                <a:avLst/>
              </a:prstGeom>
              <a:noFill/>
              <a:ln>
                <a:noFill/>
              </a:ln>
            </p:spPr>
            <p:txBody>
              <a:bodyPr spcFirstLastPara="1" wrap="square" lIns="26650" tIns="17775" rIns="26650" bIns="17775" anchor="ctr" anchorCtr="0">
                <a:noAutofit/>
              </a:bodyPr>
              <a:lstStyle/>
              <a:p>
                <a:pPr marL="0" marR="0" lvl="0" indent="0" algn="ctr" rtl="1">
                  <a:lnSpc>
                    <a:spcPct val="90000"/>
                  </a:lnSpc>
                  <a:spcBef>
                    <a:spcPts val="0"/>
                  </a:spcBef>
                  <a:spcAft>
                    <a:spcPts val="0"/>
                  </a:spcAft>
                  <a:buClr>
                    <a:srgbClr val="000000"/>
                  </a:buClr>
                  <a:buSzPts val="1400"/>
                  <a:buFont typeface="Arial"/>
                  <a:buNone/>
                </a:pPr>
                <a:r>
                  <a:rPr lang="en" sz="2500" b="1" i="0" u="none" strike="noStrike" cap="none">
                    <a:solidFill>
                      <a:schemeClr val="lt1"/>
                    </a:solidFill>
                    <a:latin typeface="Calibri"/>
                    <a:ea typeface="Calibri"/>
                    <a:cs typeface="Calibri"/>
                    <a:sym typeface="Calibri"/>
                  </a:rPr>
                  <a:t>כיצד שריפת דלקי מאובנים פולטת פחמן דו-חמצני?</a:t>
                </a:r>
                <a:endParaRPr sz="2500" b="1" i="0" u="none" strike="noStrike" cap="none" baseline="-25000">
                  <a:solidFill>
                    <a:schemeClr val="lt1"/>
                  </a:solidFill>
                  <a:latin typeface="Calibri"/>
                  <a:ea typeface="Calibri"/>
                  <a:cs typeface="Calibri"/>
                  <a:sym typeface="Calibri"/>
                </a:endParaRPr>
              </a:p>
            </p:txBody>
          </p:sp>
        </p:grpSp>
        <p:grpSp>
          <p:nvGrpSpPr>
            <p:cNvPr id="8505" name="Google Shape;8505;p8"/>
            <p:cNvGrpSpPr/>
            <p:nvPr/>
          </p:nvGrpSpPr>
          <p:grpSpPr>
            <a:xfrm flipH="1">
              <a:off x="919191" y="1857837"/>
              <a:ext cx="2321100" cy="820200"/>
              <a:chOff x="5713113" y="1858331"/>
              <a:chExt cx="2321100" cy="820200"/>
            </a:xfrm>
          </p:grpSpPr>
          <p:sp>
            <p:nvSpPr>
              <p:cNvPr id="8506" name="Google Shape;8506;p8"/>
              <p:cNvSpPr/>
              <p:nvPr/>
            </p:nvSpPr>
            <p:spPr>
              <a:xfrm>
                <a:off x="5713113" y="1858331"/>
                <a:ext cx="2321100" cy="820200"/>
              </a:xfrm>
              <a:prstGeom prst="rect">
                <a:avLst/>
              </a:prstGeom>
              <a:solidFill>
                <a:srgbClr val="3C5E8C"/>
              </a:solidFill>
              <a:ln w="254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7" name="Google Shape;8507;p8"/>
              <p:cNvSpPr txBox="1"/>
              <p:nvPr/>
            </p:nvSpPr>
            <p:spPr>
              <a:xfrm>
                <a:off x="5928473" y="1882350"/>
                <a:ext cx="2056500" cy="771900"/>
              </a:xfrm>
              <a:prstGeom prst="rect">
                <a:avLst/>
              </a:prstGeom>
              <a:noFill/>
              <a:ln>
                <a:noFill/>
              </a:ln>
            </p:spPr>
            <p:txBody>
              <a:bodyPr spcFirstLastPara="1" wrap="square" lIns="26650" tIns="17775" rIns="26650" bIns="17775" anchor="ctr" anchorCtr="0">
                <a:noAutofit/>
              </a:bodyPr>
              <a:lstStyle/>
              <a:p>
                <a:pPr marL="0" marR="0" lvl="0" indent="0" algn="ctr" rtl="1">
                  <a:lnSpc>
                    <a:spcPct val="90000"/>
                  </a:lnSpc>
                  <a:spcBef>
                    <a:spcPts val="0"/>
                  </a:spcBef>
                  <a:spcAft>
                    <a:spcPts val="0"/>
                  </a:spcAft>
                  <a:buClr>
                    <a:srgbClr val="000000"/>
                  </a:buClr>
                  <a:buSzPts val="1400"/>
                  <a:buFont typeface="Arial"/>
                  <a:buNone/>
                </a:pPr>
                <a:r>
                  <a:rPr lang="en" sz="2500" b="1" i="0" u="none" strike="noStrike" cap="none">
                    <a:solidFill>
                      <a:schemeClr val="lt1"/>
                    </a:solidFill>
                    <a:latin typeface="Calibri"/>
                    <a:ea typeface="Calibri"/>
                    <a:cs typeface="Calibri"/>
                    <a:sym typeface="Calibri"/>
                  </a:rPr>
                  <a:t>כיצד נוכל להפחית את פליטת הפחמן הדו-חמצני? </a:t>
                </a:r>
                <a:endParaRPr sz="2500" b="1" i="0" u="none" strike="noStrike" cap="none" baseline="-25000">
                  <a:solidFill>
                    <a:schemeClr val="lt1"/>
                  </a:solidFill>
                  <a:latin typeface="Calibri"/>
                  <a:ea typeface="Calibri"/>
                  <a:cs typeface="Calibri"/>
                  <a:sym typeface="Calibri"/>
                </a:endParaRPr>
              </a:p>
            </p:txBody>
          </p:sp>
        </p:grpSp>
      </p:grpSp>
      <p:grpSp>
        <p:nvGrpSpPr>
          <p:cNvPr id="8508" name="Google Shape;8508;p8"/>
          <p:cNvGrpSpPr/>
          <p:nvPr/>
        </p:nvGrpSpPr>
        <p:grpSpPr>
          <a:xfrm flipH="1">
            <a:off x="620949" y="1064478"/>
            <a:ext cx="7714802" cy="606000"/>
            <a:chOff x="3393" y="0"/>
            <a:chExt cx="7714802" cy="606000"/>
          </a:xfrm>
        </p:grpSpPr>
        <p:sp>
          <p:nvSpPr>
            <p:cNvPr id="8509" name="Google Shape;8509;p8"/>
            <p:cNvSpPr/>
            <p:nvPr/>
          </p:nvSpPr>
          <p:spPr>
            <a:xfrm>
              <a:off x="3393" y="0"/>
              <a:ext cx="2967300" cy="606000"/>
            </a:xfrm>
            <a:prstGeom prst="homePlate">
              <a:avLst>
                <a:gd name="adj" fmla="val 50000"/>
              </a:avLst>
            </a:prstGeom>
            <a:solidFill>
              <a:srgbClr val="3C5E8C"/>
            </a:solidFill>
            <a:ln w="254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0" name="Google Shape;8510;p8"/>
            <p:cNvSpPr txBox="1"/>
            <p:nvPr/>
          </p:nvSpPr>
          <p:spPr>
            <a:xfrm>
              <a:off x="3393" y="0"/>
              <a:ext cx="2815800" cy="606000"/>
            </a:xfrm>
            <a:prstGeom prst="rect">
              <a:avLst/>
            </a:prstGeom>
            <a:noFill/>
            <a:ln>
              <a:noFill/>
            </a:ln>
          </p:spPr>
          <p:txBody>
            <a:bodyPr spcFirstLastPara="1" wrap="square" lIns="106675" tIns="53325" rIns="26650" bIns="53325" anchor="ctr" anchorCtr="0">
              <a:noAutofit/>
            </a:bodyPr>
            <a:lstStyle/>
            <a:p>
              <a:pPr marL="0" marR="0" lvl="0" indent="0" algn="ctr" rtl="1">
                <a:lnSpc>
                  <a:spcPct val="90000"/>
                </a:lnSpc>
                <a:spcBef>
                  <a:spcPts val="0"/>
                </a:spcBef>
                <a:spcAft>
                  <a:spcPts val="0"/>
                </a:spcAft>
                <a:buClr>
                  <a:srgbClr val="000000"/>
                </a:buClr>
                <a:buSzPts val="2000"/>
                <a:buFont typeface="Arial"/>
                <a:buNone/>
              </a:pPr>
              <a:r>
                <a:rPr lang="en" sz="2800" b="1" i="0" u="none" strike="noStrike" cap="none">
                  <a:solidFill>
                    <a:schemeClr val="lt1"/>
                  </a:solidFill>
                  <a:latin typeface="Calibri"/>
                  <a:ea typeface="Calibri"/>
                  <a:cs typeface="Calibri"/>
                  <a:sym typeface="Calibri"/>
                </a:rPr>
                <a:t>פרק 1</a:t>
              </a:r>
              <a:endParaRPr sz="2800" b="1" i="0" u="none" strike="noStrike" cap="none">
                <a:solidFill>
                  <a:schemeClr val="lt1"/>
                </a:solidFill>
                <a:latin typeface="Calibri"/>
                <a:ea typeface="Calibri"/>
                <a:cs typeface="Calibri"/>
                <a:sym typeface="Calibri"/>
              </a:endParaRPr>
            </a:p>
          </p:txBody>
        </p:sp>
        <p:sp>
          <p:nvSpPr>
            <p:cNvPr id="8511" name="Google Shape;8511;p8"/>
            <p:cNvSpPr/>
            <p:nvPr/>
          </p:nvSpPr>
          <p:spPr>
            <a:xfrm>
              <a:off x="2377144" y="0"/>
              <a:ext cx="2967300" cy="606000"/>
            </a:xfrm>
            <a:prstGeom prst="chevron">
              <a:avLst>
                <a:gd name="adj" fmla="val 50000"/>
              </a:avLst>
            </a:prstGeom>
            <a:solidFill>
              <a:srgbClr val="3C5E8C"/>
            </a:solidFill>
            <a:ln w="254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2" name="Google Shape;8512;p8"/>
            <p:cNvSpPr txBox="1"/>
            <p:nvPr/>
          </p:nvSpPr>
          <p:spPr>
            <a:xfrm>
              <a:off x="2680122" y="0"/>
              <a:ext cx="2361300" cy="606000"/>
            </a:xfrm>
            <a:prstGeom prst="rect">
              <a:avLst/>
            </a:prstGeom>
            <a:noFill/>
            <a:ln>
              <a:noFill/>
            </a:ln>
          </p:spPr>
          <p:txBody>
            <a:bodyPr spcFirstLastPara="1" wrap="square" lIns="80000" tIns="53325" rIns="26650" bIns="53325" anchor="ctr" anchorCtr="0">
              <a:noAutofit/>
            </a:bodyPr>
            <a:lstStyle/>
            <a:p>
              <a:pPr marL="0" marR="0" lvl="0" indent="0" algn="ctr" rtl="1">
                <a:lnSpc>
                  <a:spcPct val="90000"/>
                </a:lnSpc>
                <a:spcBef>
                  <a:spcPts val="0"/>
                </a:spcBef>
                <a:spcAft>
                  <a:spcPts val="0"/>
                </a:spcAft>
                <a:buClr>
                  <a:srgbClr val="000000"/>
                </a:buClr>
                <a:buSzPts val="2000"/>
                <a:buFont typeface="Arial"/>
                <a:buNone/>
              </a:pPr>
              <a:r>
                <a:rPr lang="en" sz="2800" b="1" i="0" u="none" strike="noStrike" cap="none">
                  <a:solidFill>
                    <a:schemeClr val="lt1"/>
                  </a:solidFill>
                  <a:latin typeface="Calibri"/>
                  <a:ea typeface="Calibri"/>
                  <a:cs typeface="Calibri"/>
                  <a:sym typeface="Calibri"/>
                </a:rPr>
                <a:t>פרק 2</a:t>
              </a:r>
              <a:endParaRPr sz="2800" b="0" i="0" u="none" strike="noStrike" cap="none">
                <a:solidFill>
                  <a:schemeClr val="lt1"/>
                </a:solidFill>
                <a:latin typeface="Calibri"/>
                <a:ea typeface="Calibri"/>
                <a:cs typeface="Calibri"/>
                <a:sym typeface="Calibri"/>
              </a:endParaRPr>
            </a:p>
          </p:txBody>
        </p:sp>
        <p:sp>
          <p:nvSpPr>
            <p:cNvPr id="8513" name="Google Shape;8513;p8"/>
            <p:cNvSpPr/>
            <p:nvPr/>
          </p:nvSpPr>
          <p:spPr>
            <a:xfrm>
              <a:off x="4750895" y="0"/>
              <a:ext cx="2967300" cy="606000"/>
            </a:xfrm>
            <a:prstGeom prst="chevron">
              <a:avLst>
                <a:gd name="adj" fmla="val 50000"/>
              </a:avLst>
            </a:prstGeom>
            <a:solidFill>
              <a:srgbClr val="3C5E8C"/>
            </a:solidFill>
            <a:ln w="2540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4" name="Google Shape;8514;p8"/>
            <p:cNvSpPr txBox="1"/>
            <p:nvPr/>
          </p:nvSpPr>
          <p:spPr>
            <a:xfrm>
              <a:off x="5053873" y="0"/>
              <a:ext cx="2361300" cy="606000"/>
            </a:xfrm>
            <a:prstGeom prst="rect">
              <a:avLst/>
            </a:prstGeom>
            <a:noFill/>
            <a:ln>
              <a:noFill/>
            </a:ln>
          </p:spPr>
          <p:txBody>
            <a:bodyPr spcFirstLastPara="1" wrap="square" lIns="80000" tIns="53325" rIns="26650" bIns="53325" anchor="ctr" anchorCtr="0">
              <a:noAutofit/>
            </a:bodyPr>
            <a:lstStyle/>
            <a:p>
              <a:pPr marL="0" marR="0" lvl="0" indent="0" algn="ctr" rtl="1">
                <a:lnSpc>
                  <a:spcPct val="90000"/>
                </a:lnSpc>
                <a:spcBef>
                  <a:spcPts val="0"/>
                </a:spcBef>
                <a:spcAft>
                  <a:spcPts val="0"/>
                </a:spcAft>
                <a:buClr>
                  <a:srgbClr val="000000"/>
                </a:buClr>
                <a:buSzPts val="2000"/>
                <a:buFont typeface="Arial"/>
                <a:buNone/>
              </a:pPr>
              <a:r>
                <a:rPr lang="en" sz="2800" b="1" i="0" u="none" strike="noStrike" cap="none">
                  <a:solidFill>
                    <a:schemeClr val="lt1"/>
                  </a:solidFill>
                  <a:latin typeface="Calibri"/>
                  <a:ea typeface="Calibri"/>
                  <a:cs typeface="Calibri"/>
                  <a:sym typeface="Calibri"/>
                </a:rPr>
                <a:t>פרק 3</a:t>
              </a:r>
              <a:endParaRPr sz="2800" b="0" i="0" u="none" strike="noStrike" cap="none">
                <a:solidFill>
                  <a:schemeClr val="lt1"/>
                </a:solidFill>
                <a:latin typeface="Calibri"/>
                <a:ea typeface="Calibri"/>
                <a:cs typeface="Calibri"/>
                <a:sym typeface="Calibri"/>
              </a:endParaRPr>
            </a:p>
          </p:txBody>
        </p:sp>
      </p:grpSp>
      <p:grpSp>
        <p:nvGrpSpPr>
          <p:cNvPr id="8515" name="Google Shape;8515;p8"/>
          <p:cNvGrpSpPr/>
          <p:nvPr/>
        </p:nvGrpSpPr>
        <p:grpSpPr>
          <a:xfrm flipH="1">
            <a:off x="-80" y="-74771"/>
            <a:ext cx="9393890" cy="1296900"/>
            <a:chOff x="-249810" y="-74771"/>
            <a:chExt cx="9393890" cy="1296900"/>
          </a:xfrm>
        </p:grpSpPr>
        <p:grpSp>
          <p:nvGrpSpPr>
            <p:cNvPr id="8516" name="Google Shape;8516;p8"/>
            <p:cNvGrpSpPr/>
            <p:nvPr/>
          </p:nvGrpSpPr>
          <p:grpSpPr>
            <a:xfrm>
              <a:off x="942680" y="-61525"/>
              <a:ext cx="8201400" cy="1046700"/>
              <a:chOff x="942680" y="-61525"/>
              <a:chExt cx="8201400" cy="1046700"/>
            </a:xfrm>
          </p:grpSpPr>
          <p:sp>
            <p:nvSpPr>
              <p:cNvPr id="8517" name="Google Shape;8517;p8"/>
              <p:cNvSpPr/>
              <p:nvPr/>
            </p:nvSpPr>
            <p:spPr>
              <a:xfrm>
                <a:off x="942680" y="0"/>
                <a:ext cx="8201400" cy="935700"/>
              </a:xfrm>
              <a:prstGeom prst="rect">
                <a:avLst/>
              </a:prstGeom>
              <a:solidFill>
                <a:srgbClr val="3C5E8C"/>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8" name="Google Shape;8518;p8"/>
              <p:cNvSpPr txBox="1"/>
              <p:nvPr/>
            </p:nvSpPr>
            <p:spPr>
              <a:xfrm>
                <a:off x="1440925" y="-61525"/>
                <a:ext cx="7651500" cy="1046700"/>
              </a:xfrm>
              <a:prstGeom prst="rect">
                <a:avLst/>
              </a:prstGeom>
              <a:noFill/>
              <a:ln>
                <a:noFill/>
              </a:ln>
            </p:spPr>
            <p:txBody>
              <a:bodyPr spcFirstLastPara="1" wrap="square" lIns="91425" tIns="91425" rIns="91425" bIns="91425" anchor="t" anchorCtr="0">
                <a:spAutoFit/>
              </a:bodyPr>
              <a:lstStyle/>
              <a:p>
                <a:pPr marL="0" marR="0" lvl="0" indent="0" algn="ctr" rtl="1">
                  <a:lnSpc>
                    <a:spcPct val="100000"/>
                  </a:lnSpc>
                  <a:spcBef>
                    <a:spcPts val="0"/>
                  </a:spcBef>
                  <a:spcAft>
                    <a:spcPts val="0"/>
                  </a:spcAft>
                  <a:buClr>
                    <a:srgbClr val="000000"/>
                  </a:buClr>
                  <a:buSzPts val="2800"/>
                  <a:buFont typeface="Arial"/>
                  <a:buNone/>
                </a:pPr>
                <a:r>
                  <a:rPr lang="en" sz="2800" b="1" i="0" u="none" strike="noStrike" cap="none">
                    <a:solidFill>
                      <a:schemeClr val="lt1"/>
                    </a:solidFill>
                    <a:latin typeface="Calibri"/>
                    <a:ea typeface="Calibri"/>
                    <a:cs typeface="Calibri"/>
                    <a:sym typeface="Calibri"/>
                  </a:rPr>
                  <a:t>כיצד נוכל לספק את צרכי האנרגיה שלנו</a:t>
                </a:r>
                <a:br>
                  <a:rPr lang="en" sz="2800" b="1" i="0" u="none" strike="noStrike" cap="none">
                    <a:solidFill>
                      <a:schemeClr val="lt1"/>
                    </a:solidFill>
                    <a:latin typeface="Calibri"/>
                    <a:ea typeface="Calibri"/>
                    <a:cs typeface="Calibri"/>
                    <a:sym typeface="Calibri"/>
                  </a:rPr>
                </a:br>
                <a:r>
                  <a:rPr lang="en" sz="2800" b="1" i="0" u="none" strike="noStrike" cap="none">
                    <a:solidFill>
                      <a:schemeClr val="lt1"/>
                    </a:solidFill>
                    <a:latin typeface="Calibri"/>
                    <a:ea typeface="Calibri"/>
                    <a:cs typeface="Calibri"/>
                    <a:sym typeface="Calibri"/>
                  </a:rPr>
                  <a:t>מבלי להמשיך לחמם את כדוה"א?</a:t>
                </a:r>
                <a:endParaRPr sz="2800" b="0" i="0" u="none" strike="noStrike" cap="none">
                  <a:solidFill>
                    <a:srgbClr val="000000"/>
                  </a:solidFill>
                  <a:latin typeface="Calibri"/>
                  <a:ea typeface="Calibri"/>
                  <a:cs typeface="Calibri"/>
                  <a:sym typeface="Calibri"/>
                </a:endParaRPr>
              </a:p>
            </p:txBody>
          </p:sp>
        </p:grpSp>
        <p:grpSp>
          <p:nvGrpSpPr>
            <p:cNvPr id="8519" name="Google Shape;8519;p8"/>
            <p:cNvGrpSpPr/>
            <p:nvPr/>
          </p:nvGrpSpPr>
          <p:grpSpPr>
            <a:xfrm>
              <a:off x="-249810" y="-74771"/>
              <a:ext cx="1690728" cy="1296900"/>
              <a:chOff x="-249810" y="-74771"/>
              <a:chExt cx="1690728" cy="1296900"/>
            </a:xfrm>
          </p:grpSpPr>
          <p:sp>
            <p:nvSpPr>
              <p:cNvPr id="8520" name="Google Shape;8520;p8"/>
              <p:cNvSpPr/>
              <p:nvPr/>
            </p:nvSpPr>
            <p:spPr>
              <a:xfrm>
                <a:off x="-249810" y="-74771"/>
                <a:ext cx="1690728" cy="1296900"/>
              </a:xfrm>
              <a:custGeom>
                <a:avLst/>
                <a:gdLst/>
                <a:ahLst/>
                <a:cxnLst/>
                <a:rect l="l" t="t" r="r" b="b"/>
                <a:pathLst>
                  <a:path w="35196" h="27826" extrusionOk="0">
                    <a:moveTo>
                      <a:pt x="1" y="5477"/>
                    </a:moveTo>
                    <a:lnTo>
                      <a:pt x="1" y="21205"/>
                    </a:lnTo>
                    <a:cubicBezTo>
                      <a:pt x="1" y="21610"/>
                      <a:pt x="334" y="21932"/>
                      <a:pt x="739" y="21932"/>
                    </a:cubicBezTo>
                    <a:lnTo>
                      <a:pt x="11336" y="21932"/>
                    </a:lnTo>
                    <a:cubicBezTo>
                      <a:pt x="12645" y="21932"/>
                      <a:pt x="12526" y="23122"/>
                      <a:pt x="12467" y="23480"/>
                    </a:cubicBezTo>
                    <a:cubicBezTo>
                      <a:pt x="12455" y="23515"/>
                      <a:pt x="12455" y="23539"/>
                      <a:pt x="12443" y="23575"/>
                    </a:cubicBezTo>
                    <a:cubicBezTo>
                      <a:pt x="12443" y="23575"/>
                      <a:pt x="12443" y="23587"/>
                      <a:pt x="12443" y="23587"/>
                    </a:cubicBezTo>
                    <a:lnTo>
                      <a:pt x="12443" y="23587"/>
                    </a:lnTo>
                    <a:cubicBezTo>
                      <a:pt x="12300" y="24313"/>
                      <a:pt x="12241" y="24813"/>
                      <a:pt x="12217" y="25099"/>
                    </a:cubicBezTo>
                    <a:cubicBezTo>
                      <a:pt x="12217" y="25123"/>
                      <a:pt x="12205" y="25158"/>
                      <a:pt x="12205" y="25182"/>
                    </a:cubicBezTo>
                    <a:cubicBezTo>
                      <a:pt x="12205" y="25301"/>
                      <a:pt x="12193" y="25373"/>
                      <a:pt x="12193" y="25373"/>
                    </a:cubicBezTo>
                    <a:cubicBezTo>
                      <a:pt x="12193" y="26730"/>
                      <a:pt x="13300" y="27825"/>
                      <a:pt x="14658" y="27825"/>
                    </a:cubicBezTo>
                    <a:cubicBezTo>
                      <a:pt x="16003" y="27825"/>
                      <a:pt x="17110" y="26730"/>
                      <a:pt x="17110" y="25373"/>
                    </a:cubicBezTo>
                    <a:cubicBezTo>
                      <a:pt x="17110" y="25373"/>
                      <a:pt x="17110" y="25301"/>
                      <a:pt x="17098" y="25182"/>
                    </a:cubicBezTo>
                    <a:cubicBezTo>
                      <a:pt x="17098" y="25158"/>
                      <a:pt x="17098" y="25123"/>
                      <a:pt x="17086" y="25099"/>
                    </a:cubicBezTo>
                    <a:cubicBezTo>
                      <a:pt x="17063" y="24813"/>
                      <a:pt x="17003" y="24313"/>
                      <a:pt x="16860" y="23587"/>
                    </a:cubicBezTo>
                    <a:lnTo>
                      <a:pt x="16860" y="23587"/>
                    </a:lnTo>
                    <a:cubicBezTo>
                      <a:pt x="16860" y="23587"/>
                      <a:pt x="16860" y="23575"/>
                      <a:pt x="16860" y="23575"/>
                    </a:cubicBezTo>
                    <a:cubicBezTo>
                      <a:pt x="16860" y="23539"/>
                      <a:pt x="16848" y="23515"/>
                      <a:pt x="16848" y="23480"/>
                    </a:cubicBezTo>
                    <a:cubicBezTo>
                      <a:pt x="16777" y="23122"/>
                      <a:pt x="16670" y="21932"/>
                      <a:pt x="17968" y="21932"/>
                    </a:cubicBezTo>
                    <a:lnTo>
                      <a:pt x="28576" y="21932"/>
                    </a:lnTo>
                    <a:cubicBezTo>
                      <a:pt x="28969" y="21932"/>
                      <a:pt x="29302" y="21610"/>
                      <a:pt x="29302" y="21205"/>
                    </a:cubicBezTo>
                    <a:lnTo>
                      <a:pt x="29302" y="15681"/>
                    </a:lnTo>
                    <a:cubicBezTo>
                      <a:pt x="29302" y="14359"/>
                      <a:pt x="30493" y="14490"/>
                      <a:pt x="30838" y="14550"/>
                    </a:cubicBezTo>
                    <a:cubicBezTo>
                      <a:pt x="30874" y="14550"/>
                      <a:pt x="30898" y="14562"/>
                      <a:pt x="30922" y="14562"/>
                    </a:cubicBezTo>
                    <a:cubicBezTo>
                      <a:pt x="30933" y="14562"/>
                      <a:pt x="30933" y="14574"/>
                      <a:pt x="30933" y="14574"/>
                    </a:cubicBezTo>
                    <a:lnTo>
                      <a:pt x="30933" y="14562"/>
                    </a:lnTo>
                    <a:cubicBezTo>
                      <a:pt x="31672" y="14717"/>
                      <a:pt x="32184" y="14776"/>
                      <a:pt x="32469" y="14800"/>
                    </a:cubicBezTo>
                    <a:cubicBezTo>
                      <a:pt x="32493" y="14800"/>
                      <a:pt x="32517" y="14800"/>
                      <a:pt x="32553" y="14800"/>
                    </a:cubicBezTo>
                    <a:cubicBezTo>
                      <a:pt x="32672" y="14812"/>
                      <a:pt x="32743" y="14812"/>
                      <a:pt x="32743" y="14812"/>
                    </a:cubicBezTo>
                    <a:cubicBezTo>
                      <a:pt x="34089" y="14812"/>
                      <a:pt x="35196" y="13716"/>
                      <a:pt x="35196" y="12359"/>
                    </a:cubicBezTo>
                    <a:cubicBezTo>
                      <a:pt x="35196" y="11002"/>
                      <a:pt x="34089" y="9906"/>
                      <a:pt x="32743" y="9906"/>
                    </a:cubicBezTo>
                    <a:cubicBezTo>
                      <a:pt x="32743" y="9906"/>
                      <a:pt x="32672" y="9906"/>
                      <a:pt x="32553" y="9918"/>
                    </a:cubicBezTo>
                    <a:cubicBezTo>
                      <a:pt x="32517" y="9918"/>
                      <a:pt x="32493" y="9918"/>
                      <a:pt x="32469" y="9918"/>
                    </a:cubicBezTo>
                    <a:cubicBezTo>
                      <a:pt x="32184" y="9942"/>
                      <a:pt x="31672" y="10002"/>
                      <a:pt x="30945" y="10145"/>
                    </a:cubicBezTo>
                    <a:lnTo>
                      <a:pt x="30957" y="10145"/>
                    </a:lnTo>
                    <a:cubicBezTo>
                      <a:pt x="30957" y="10145"/>
                      <a:pt x="30945" y="10145"/>
                      <a:pt x="30945" y="10145"/>
                    </a:cubicBezTo>
                    <a:cubicBezTo>
                      <a:pt x="30910" y="10156"/>
                      <a:pt x="30886" y="10156"/>
                      <a:pt x="30850" y="10168"/>
                    </a:cubicBezTo>
                    <a:cubicBezTo>
                      <a:pt x="30493" y="10228"/>
                      <a:pt x="29302" y="10347"/>
                      <a:pt x="29302" y="9037"/>
                    </a:cubicBezTo>
                    <a:lnTo>
                      <a:pt x="29302" y="5477"/>
                    </a:lnTo>
                    <a:cubicBezTo>
                      <a:pt x="29302" y="2453"/>
                      <a:pt x="26850" y="0"/>
                      <a:pt x="23825" y="0"/>
                    </a:cubicBezTo>
                    <a:lnTo>
                      <a:pt x="5490" y="0"/>
                    </a:lnTo>
                    <a:cubicBezTo>
                      <a:pt x="2454" y="0"/>
                      <a:pt x="1" y="2453"/>
                      <a:pt x="1" y="5477"/>
                    </a:cubicBezTo>
                    <a:close/>
                  </a:path>
                </a:pathLst>
              </a:custGeom>
              <a:solidFill>
                <a:srgbClr val="3C5E8C"/>
              </a:solid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1" name="Google Shape;8521;p8"/>
              <p:cNvSpPr txBox="1"/>
              <p:nvPr/>
            </p:nvSpPr>
            <p:spPr>
              <a:xfrm>
                <a:off x="-170826" y="302718"/>
                <a:ext cx="1295400" cy="316800"/>
              </a:xfrm>
              <a:prstGeom prst="rect">
                <a:avLst/>
              </a:prstGeom>
              <a:noFill/>
              <a:ln>
                <a:noFill/>
              </a:ln>
            </p:spPr>
            <p:txBody>
              <a:bodyPr spcFirstLastPara="1" wrap="square" lIns="91425" tIns="91425" rIns="91425" bIns="91425" anchor="ctr" anchorCtr="0">
                <a:noAutofit/>
              </a:bodyPr>
              <a:lstStyle/>
              <a:p>
                <a:pPr marL="0" marR="0" lvl="0" indent="0" algn="ctr" rtl="1">
                  <a:lnSpc>
                    <a:spcPct val="100000"/>
                  </a:lnSpc>
                  <a:spcBef>
                    <a:spcPts val="0"/>
                  </a:spcBef>
                  <a:spcAft>
                    <a:spcPts val="0"/>
                  </a:spcAft>
                  <a:buClr>
                    <a:schemeClr val="dk1"/>
                  </a:buClr>
                  <a:buSzPts val="1700"/>
                  <a:buFont typeface="Arial"/>
                  <a:buNone/>
                </a:pPr>
                <a:endParaRPr sz="2900" b="0" i="0" u="none" strike="noStrike" cap="none">
                  <a:solidFill>
                    <a:schemeClr val="lt1"/>
                  </a:solidFill>
                  <a:latin typeface="Fira Sans Extra Condensed Medium"/>
                  <a:ea typeface="Fira Sans Extra Condensed Medium"/>
                  <a:cs typeface="Fira Sans Extra Condensed Medium"/>
                  <a:sym typeface="Fira Sans Extra Condensed Medium"/>
                </a:endParaRPr>
              </a:p>
            </p:txBody>
          </p:sp>
        </p:grpSp>
      </p:grpSp>
      <p:sp>
        <p:nvSpPr>
          <p:cNvPr id="8522" name="Google Shape;8522;p8"/>
          <p:cNvSpPr txBox="1">
            <a:spLocks noGrp="1"/>
          </p:cNvSpPr>
          <p:nvPr>
            <p:ph type="title" idx="4294967295"/>
          </p:nvPr>
        </p:nvSpPr>
        <p:spPr>
          <a:xfrm>
            <a:off x="8021975" y="0"/>
            <a:ext cx="1185900" cy="820200"/>
          </a:xfrm>
          <a:prstGeom prst="rect">
            <a:avLst/>
          </a:prstGeom>
          <a:noFill/>
          <a:ln>
            <a:noFill/>
          </a:ln>
        </p:spPr>
        <p:txBody>
          <a:bodyPr spcFirstLastPara="1" wrap="square" lIns="91425" tIns="91425" rIns="91425" bIns="91425" anchor="ctr" anchorCtr="0">
            <a:noAutofit/>
          </a:bodyPr>
          <a:lstStyle/>
          <a:p>
            <a:pPr marL="0" lvl="0" indent="0" algn="ctr" rtl="1">
              <a:lnSpc>
                <a:spcPct val="90000"/>
              </a:lnSpc>
              <a:spcBef>
                <a:spcPts val="0"/>
              </a:spcBef>
              <a:spcAft>
                <a:spcPts val="0"/>
              </a:spcAft>
              <a:buSzPts val="2800"/>
              <a:buNone/>
            </a:pPr>
            <a:r>
              <a:rPr lang="en" sz="2000" b="1">
                <a:solidFill>
                  <a:schemeClr val="lt1"/>
                </a:solidFill>
                <a:latin typeface="Calibri"/>
                <a:ea typeface="Calibri"/>
                <a:cs typeface="Calibri"/>
                <a:sym typeface="Calibri"/>
              </a:rPr>
              <a:t>הפעלת הכדור המתחמם</a:t>
            </a:r>
            <a:endParaRPr sz="2000" b="1">
              <a:solidFill>
                <a:schemeClr val="lt1"/>
              </a:solidFill>
              <a:latin typeface="Calibri"/>
              <a:ea typeface="Calibri"/>
              <a:cs typeface="Calibri"/>
              <a:sym typeface="Calibri"/>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8526"/>
        <p:cNvGrpSpPr/>
        <p:nvPr/>
      </p:nvGrpSpPr>
      <p:grpSpPr>
        <a:xfrm>
          <a:off x="0" y="0"/>
          <a:ext cx="0" cy="0"/>
          <a:chOff x="0" y="0"/>
          <a:chExt cx="0" cy="0"/>
        </a:xfrm>
      </p:grpSpPr>
      <p:sp>
        <p:nvSpPr>
          <p:cNvPr id="8527" name="Google Shape;8527;p9"/>
          <p:cNvSpPr txBox="1">
            <a:spLocks noGrp="1"/>
          </p:cNvSpPr>
          <p:nvPr>
            <p:ph type="title"/>
          </p:nvPr>
        </p:nvSpPr>
        <p:spPr>
          <a:xfrm>
            <a:off x="81075" y="124725"/>
            <a:ext cx="8433900" cy="572700"/>
          </a:xfrm>
          <a:prstGeom prst="rect">
            <a:avLst/>
          </a:prstGeom>
          <a:noFill/>
          <a:ln>
            <a:noFill/>
          </a:ln>
        </p:spPr>
        <p:txBody>
          <a:bodyPr spcFirstLastPara="1" wrap="square" lIns="91425" tIns="91425" rIns="91425" bIns="91425" anchor="ctr" anchorCtr="0">
            <a:noAutofit/>
          </a:bodyPr>
          <a:lstStyle/>
          <a:p>
            <a:pPr marL="0" lvl="0" indent="0" algn="r" rtl="1">
              <a:lnSpc>
                <a:spcPct val="115000"/>
              </a:lnSpc>
              <a:spcBef>
                <a:spcPts val="0"/>
              </a:spcBef>
              <a:spcAft>
                <a:spcPts val="0"/>
              </a:spcAft>
              <a:buSzPts val="2800"/>
              <a:buNone/>
            </a:pPr>
            <a:r>
              <a:rPr lang="en" sz="3200">
                <a:solidFill>
                  <a:srgbClr val="FFFFFF"/>
                </a:solidFill>
              </a:rPr>
              <a:t>מאיפה מגיע פד"ח מעשה ידי אדם לאטמוספרה?</a:t>
            </a:r>
            <a:endParaRPr sz="3200">
              <a:solidFill>
                <a:srgbClr val="FFFFFF"/>
              </a:solidFill>
            </a:endParaRPr>
          </a:p>
        </p:txBody>
      </p:sp>
      <p:sp>
        <p:nvSpPr>
          <p:cNvPr id="8528" name="Google Shape;8528;p9"/>
          <p:cNvSpPr txBox="1">
            <a:spLocks noGrp="1"/>
          </p:cNvSpPr>
          <p:nvPr>
            <p:ph type="title"/>
          </p:nvPr>
        </p:nvSpPr>
        <p:spPr>
          <a:xfrm>
            <a:off x="8580225" y="124725"/>
            <a:ext cx="532800" cy="572700"/>
          </a:xfrm>
          <a:prstGeom prst="rect">
            <a:avLst/>
          </a:prstGeom>
          <a:noFill/>
          <a:ln>
            <a:noFill/>
          </a:ln>
        </p:spPr>
        <p:txBody>
          <a:bodyPr spcFirstLastPara="1" wrap="square" lIns="91425" tIns="91425" rIns="91425" bIns="91425" anchor="ctr" anchorCtr="0">
            <a:noAutofit/>
          </a:bodyPr>
          <a:lstStyle/>
          <a:p>
            <a:pPr marL="0" lvl="0" indent="0" algn="l" rtl="0">
              <a:lnSpc>
                <a:spcPct val="90000"/>
              </a:lnSpc>
              <a:spcBef>
                <a:spcPts val="0"/>
              </a:spcBef>
              <a:spcAft>
                <a:spcPts val="0"/>
              </a:spcAft>
              <a:buSzPts val="2800"/>
              <a:buNone/>
            </a:pPr>
            <a:r>
              <a:rPr lang="en" sz="2000" b="1"/>
              <a:t>1.2</a:t>
            </a:r>
            <a:endParaRPr sz="2000" b="1"/>
          </a:p>
        </p:txBody>
      </p:sp>
      <p:pic>
        <p:nvPicPr>
          <p:cNvPr id="8529" name="Google Shape;8529;p9"/>
          <p:cNvPicPr preferRelativeResize="0"/>
          <p:nvPr/>
        </p:nvPicPr>
        <p:blipFill rotWithShape="1">
          <a:blip r:embed="rId3">
            <a:alphaModFix/>
          </a:blip>
          <a:srcRect/>
          <a:stretch/>
        </p:blipFill>
        <p:spPr>
          <a:xfrm>
            <a:off x="0" y="734725"/>
            <a:ext cx="7256250" cy="4132999"/>
          </a:xfrm>
          <a:prstGeom prst="rect">
            <a:avLst/>
          </a:prstGeom>
          <a:noFill/>
          <a:ln>
            <a:noFill/>
          </a:ln>
        </p:spPr>
      </p:pic>
      <p:sp>
        <p:nvSpPr>
          <p:cNvPr id="8530" name="Google Shape;8530;p9"/>
          <p:cNvSpPr txBox="1">
            <a:spLocks noGrp="1"/>
          </p:cNvSpPr>
          <p:nvPr>
            <p:ph type="sldNum" idx="12"/>
          </p:nvPr>
        </p:nvSpPr>
        <p:spPr>
          <a:xfrm>
            <a:off x="8495625" y="4916450"/>
            <a:ext cx="548700" cy="227100"/>
          </a:xfrm>
          <a:prstGeom prst="rect">
            <a:avLst/>
          </a:prstGeom>
          <a:noFill/>
          <a:ln>
            <a:noFill/>
          </a:ln>
        </p:spPr>
        <p:txBody>
          <a:bodyPr spcFirstLastPara="1" wrap="square" lIns="91425" tIns="91425" rIns="91425" bIns="91425" anchor="ctr" anchorCtr="0">
            <a:noAutofit/>
          </a:bodyPr>
          <a:lstStyle/>
          <a:p>
            <a:pPr marL="0" lvl="0" indent="0" algn="ctr" rtl="0">
              <a:lnSpc>
                <a:spcPct val="100000"/>
              </a:lnSpc>
              <a:spcBef>
                <a:spcPts val="0"/>
              </a:spcBef>
              <a:spcAft>
                <a:spcPts val="0"/>
              </a:spcAft>
              <a:buSzPts val="1000"/>
              <a:buNone/>
            </a:pPr>
            <a:fld id="{00000000-1234-1234-1234-123412341234}" type="slidenum">
              <a:rPr lang="en"/>
              <a:t>9</a:t>
            </a:fld>
            <a:endParaRPr/>
          </a:p>
        </p:txBody>
      </p:sp>
    </p:spTree>
  </p:cSld>
  <p:clrMapOvr>
    <a:masterClrMapping/>
  </p:clrMapOvr>
</p:sld>
</file>

<file path=ppt/theme/theme1.xml><?xml version="1.0" encoding="utf-8"?>
<a:theme xmlns:a="http://schemas.openxmlformats.org/drawingml/2006/main" name="Quenching a Thirsty Planet Heb">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Quenching a Thirsty Planet Heb">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Science Subject for Elementary - 3rd Grade: Oxygen Cycle XL by Slidego">
  <a:themeElements>
    <a:clrScheme name="Simple Light">
      <a:dk1>
        <a:srgbClr val="FFFFFF"/>
      </a:dk1>
      <a:lt1>
        <a:srgbClr val="4B4B4B"/>
      </a:lt1>
      <a:dk2>
        <a:srgbClr val="B9EBFF"/>
      </a:dk2>
      <a:lt2>
        <a:srgbClr val="3A87DB"/>
      </a:lt2>
      <a:accent1>
        <a:srgbClr val="FFF797"/>
      </a:accent1>
      <a:accent2>
        <a:srgbClr val="EF9067"/>
      </a:accent2>
      <a:accent3>
        <a:srgbClr val="F27281"/>
      </a:accent3>
      <a:accent4>
        <a:srgbClr val="B2C654"/>
      </a:accent4>
      <a:accent5>
        <a:srgbClr val="67C787"/>
      </a:accent5>
      <a:accent6>
        <a:srgbClr val="006854"/>
      </a:accent6>
      <a:hlink>
        <a:srgbClr val="4B4B4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Science Subject for Elementary - 3rd Grade: Oxygen Cycle XL by Slidego">
  <a:themeElements>
    <a:clrScheme name="Simple Light">
      <a:dk1>
        <a:srgbClr val="FFFFFF"/>
      </a:dk1>
      <a:lt1>
        <a:srgbClr val="4B4B4B"/>
      </a:lt1>
      <a:dk2>
        <a:srgbClr val="B9EBFF"/>
      </a:dk2>
      <a:lt2>
        <a:srgbClr val="3A87DB"/>
      </a:lt2>
      <a:accent1>
        <a:srgbClr val="FFF797"/>
      </a:accent1>
      <a:accent2>
        <a:srgbClr val="EF9067"/>
      </a:accent2>
      <a:accent3>
        <a:srgbClr val="F27281"/>
      </a:accent3>
      <a:accent4>
        <a:srgbClr val="B2C654"/>
      </a:accent4>
      <a:accent5>
        <a:srgbClr val="67C787"/>
      </a:accent5>
      <a:accent6>
        <a:srgbClr val="006854"/>
      </a:accent6>
      <a:hlink>
        <a:srgbClr val="4B4B4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Science Subject for Elementary - 3rd Grade: Oxygen Cycle XL by Slidego">
  <a:themeElements>
    <a:clrScheme name="Simple Light">
      <a:dk1>
        <a:srgbClr val="FFFFFF"/>
      </a:dk1>
      <a:lt1>
        <a:srgbClr val="4B4B4B"/>
      </a:lt1>
      <a:dk2>
        <a:srgbClr val="B9EBFF"/>
      </a:dk2>
      <a:lt2>
        <a:srgbClr val="3A87DB"/>
      </a:lt2>
      <a:accent1>
        <a:srgbClr val="FFF797"/>
      </a:accent1>
      <a:accent2>
        <a:srgbClr val="EF9067"/>
      </a:accent2>
      <a:accent3>
        <a:srgbClr val="F27281"/>
      </a:accent3>
      <a:accent4>
        <a:srgbClr val="B2C654"/>
      </a:accent4>
      <a:accent5>
        <a:srgbClr val="67C787"/>
      </a:accent5>
      <a:accent6>
        <a:srgbClr val="006854"/>
      </a:accent6>
      <a:hlink>
        <a:srgbClr val="4B4B4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6305</Words>
  <Application>Microsoft Office PowerPoint</Application>
  <PresentationFormat>On-screen Show (16:9)</PresentationFormat>
  <Paragraphs>564</Paragraphs>
  <Slides>57</Slides>
  <Notes>57</Notes>
  <HiddenSlides>7</HiddenSlides>
  <MMClips>0</MMClips>
  <ScaleCrop>false</ScaleCrop>
  <HeadingPairs>
    <vt:vector size="6" baseType="variant">
      <vt:variant>
        <vt:lpstr>Fonts Used</vt:lpstr>
      </vt:variant>
      <vt:variant>
        <vt:i4>9</vt:i4>
      </vt:variant>
      <vt:variant>
        <vt:lpstr>Theme</vt:lpstr>
      </vt:variant>
      <vt:variant>
        <vt:i4>6</vt:i4>
      </vt:variant>
      <vt:variant>
        <vt:lpstr>Slide Titles</vt:lpstr>
      </vt:variant>
      <vt:variant>
        <vt:i4>57</vt:i4>
      </vt:variant>
    </vt:vector>
  </HeadingPairs>
  <TitlesOfParts>
    <vt:vector size="72" baseType="lpstr">
      <vt:lpstr>Calibri</vt:lpstr>
      <vt:lpstr>Tahoma</vt:lpstr>
      <vt:lpstr>Comfortaa</vt:lpstr>
      <vt:lpstr>Fira Sans Extra Condensed Medium</vt:lpstr>
      <vt:lpstr>Poppins</vt:lpstr>
      <vt:lpstr>Lexend</vt:lpstr>
      <vt:lpstr>PT Sans</vt:lpstr>
      <vt:lpstr>Arial</vt:lpstr>
      <vt:lpstr>Fredoka</vt:lpstr>
      <vt:lpstr>Quenching a Thirsty Planet Heb</vt:lpstr>
      <vt:lpstr>Quenching a Thirsty Planet Heb</vt:lpstr>
      <vt:lpstr>Simple Light</vt:lpstr>
      <vt:lpstr>Science Subject for Elementary - 3rd Grade: Oxygen Cycle XL by Slidego</vt:lpstr>
      <vt:lpstr>Science Subject for Elementary - 3rd Grade: Oxygen Cycle XL by Slidego</vt:lpstr>
      <vt:lpstr>Science Subject for Elementary - 3rd Grade: Oxygen Cycle XL by Slidego</vt:lpstr>
      <vt:lpstr>PowerPoint Presentation</vt:lpstr>
      <vt:lpstr>מהן העדויות להתחממות כדור הארץ ולאפקט החממה?</vt:lpstr>
      <vt:lpstr>פעילות פתיחה בקבוצות</vt:lpstr>
      <vt:lpstr>  </vt:lpstr>
      <vt:lpstr>1.1</vt:lpstr>
      <vt:lpstr>מהן העדויות להתחממות כדוה"א ולאפקט החממה?</vt:lpstr>
      <vt:lpstr>הקשר בין ריכוז פד"ח (CO2) באוויר לעליית הטמפרטורה בעולם</vt:lpstr>
      <vt:lpstr>הפעלת הכדור המתחמם</vt:lpstr>
      <vt:lpstr>מאיפה מגיע פד"ח מעשה ידי אדם לאטמוספרה?</vt:lpstr>
      <vt:lpstr>הקשר בין ריכוז פד"ח (CO2)  באוויר לעליית הטמפרטורה בעולם</vt:lpstr>
      <vt:lpstr>1.2</vt:lpstr>
      <vt:lpstr>אפקט החממה - סיכום - מבוסס על מידע מאתר אופק</vt:lpstr>
      <vt:lpstr>תשובות </vt:lpstr>
      <vt:lpstr>פליטות גזי חממה שמקורן בפעילות האנושית (2021)</vt:lpstr>
      <vt:lpstr>1.2</vt:lpstr>
      <vt:lpstr>מה גורם לעלייה המשמעותית בריכוז הפד"ח שהחלה במאה ה19?</vt:lpstr>
      <vt:lpstr>הדגמה: כיצד ומתי נפלט פחמן דו-חמצני?</vt:lpstr>
      <vt:lpstr>להלן תמונות בשקפים הבאים:</vt:lpstr>
      <vt:lpstr>תמונה מספר 1</vt:lpstr>
      <vt:lpstr>תמונה מספר 2</vt:lpstr>
      <vt:lpstr>1.2</vt:lpstr>
      <vt:lpstr>1.2</vt:lpstr>
      <vt:lpstr>1.2</vt:lpstr>
      <vt:lpstr>תמונה מספר 6: מפעל לייצור פלדה</vt:lpstr>
      <vt:lpstr>1.2</vt:lpstr>
      <vt:lpstr>1.2</vt:lpstr>
      <vt:lpstr>צרו מודל שידגים פעילויות אנושיות הגורמות לפליטת פד"ח אל האטמוספרה</vt:lpstr>
      <vt:lpstr>פעילות אנושית הפולטת פד"ח אל האטמוספרה</vt:lpstr>
      <vt:lpstr>אלו מקורות אנרגיה יש לישראל ולעולם?</vt:lpstr>
      <vt:lpstr>הפקת אנרגיה חשמלית </vt:lpstr>
      <vt:lpstr>הרוח כמקור אנרגיה</vt:lpstr>
      <vt:lpstr>איך פועלת טורבינת רוח</vt:lpstr>
      <vt:lpstr>המים כמקור אנרגיה - תחנת כוח הידרואלקטרית</vt:lpstr>
      <vt:lpstr>פחם כמקור אנרגיה -  תחנת כוח פחמית</vt:lpstr>
      <vt:lpstr>אילו מקורות אנרגיה ליצירת חשמל פגשנו?</vt:lpstr>
      <vt:lpstr>אילו מקורות אנרגיה קיימים?</vt:lpstr>
      <vt:lpstr>כיצד נוצרים דלקי מאובנים?</vt:lpstr>
      <vt:lpstr>כיצד נוצרים דלקי מאובנים?</vt:lpstr>
      <vt:lpstr>דלקי מאובנים הם תרכובות פחמן, ולכן הם עשירים בפחמן.  ערכו את המודל והוסיפו המחשה של היווצרות דלקי המאובנים ושימוש בהם במחזור הפחמן.</vt:lpstr>
      <vt:lpstr>משימה - המודל</vt:lpstr>
      <vt:lpstr>PowerPoint Presentation</vt:lpstr>
      <vt:lpstr>מה הבעיה בצריכת דלקי מאובנים? </vt:lpstr>
      <vt:lpstr>תזכורת - באילו מקורות אנרגיה אנחנו משתמשים?</vt:lpstr>
      <vt:lpstr>צריכת אנרגיה (באחוזים) לפי מקורות אנרגיה בעולם (2020)</vt:lpstr>
      <vt:lpstr>צריכת אנרגיה, באחוזים, לפי מקורות אנרגיה בישראל (2020)</vt:lpstr>
      <vt:lpstr>מה הבעיה בצריכת דלקי מאובנים? </vt:lpstr>
      <vt:lpstr>1. עליית הטמפרטורה העולמית הממוצעת </vt:lpstr>
      <vt:lpstr>2. דלקי מאובנים הם משאבים מתכלים</vt:lpstr>
      <vt:lpstr>3. סיכון בריאותי  - דוגמה:  שריפת גז טבעי</vt:lpstr>
      <vt:lpstr>4. אחסון דלק ושינוע דלק ממקום למקום עלול לגרום לזיהום סביבתי</vt:lpstr>
      <vt:lpstr>אילו מסקנות עולות משלושת הגרפים האלה? </vt:lpstr>
      <vt:lpstr>סוגייה: צריכה מוגברת של דלקי מאובנים פולטת גזי חממה וגורמת לשינוי אקלים</vt:lpstr>
      <vt:lpstr>מי משתמש? מי מרוויח? מי מפסיד?</vt:lpstr>
      <vt:lpstr>הגז הטבעי בישראל: הערכת מהימנות של מידע מדעי באינטרנט</vt:lpstr>
      <vt:lpstr>עבודה בקבוצות </vt:lpstr>
      <vt:lpstr>טבלת הקריטריונים להערכה</vt:lpstr>
      <vt:lpstr>סיכום – כל קבוצה מציגה מקור אחד</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Keren Dalyot</dc:creator>
  <cp:lastModifiedBy>Keren Dalyot</cp:lastModifiedBy>
  <cp:revision>72</cp:revision>
  <dcterms:modified xsi:type="dcterms:W3CDTF">2024-09-09T07:40:26Z</dcterms:modified>
</cp:coreProperties>
</file>